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4"/>
    <p:sldMasterId id="214748367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Lst>
  <p:sldSz cy="5143500" cx="9144000"/>
  <p:notesSz cx="6858000" cy="9144000"/>
  <p:embeddedFontLst>
    <p:embeddedFont>
      <p:font typeface="Proxima Nova"/>
      <p:regular r:id="rId59"/>
      <p:bold r:id="rId60"/>
      <p:italic r:id="rId61"/>
      <p:boldItalic r:id="rId62"/>
    </p:embeddedFont>
    <p:embeddedFont>
      <p:font typeface="Roboto Medium"/>
      <p:regular r:id="rId63"/>
      <p:bold r:id="rId64"/>
      <p:italic r:id="rId65"/>
      <p:boldItalic r:id="rId66"/>
    </p:embeddedFont>
    <p:embeddedFont>
      <p:font typeface="Amatic SC"/>
      <p:regular r:id="rId67"/>
      <p:bold r:id="rId68"/>
    </p:embeddedFont>
    <p:embeddedFont>
      <p:font typeface="Unkempt"/>
      <p:regular r:id="rId69"/>
      <p:bold r:id="rId70"/>
    </p:embeddedFont>
    <p:embeddedFont>
      <p:font typeface="Fira Sans Extra Condensed Medium"/>
      <p:regular r:id="rId71"/>
      <p:bold r:id="rId72"/>
      <p:italic r:id="rId73"/>
      <p:boldItalic r:id="rId74"/>
    </p:embeddedFont>
    <p:embeddedFont>
      <p:font typeface="Antic"/>
      <p:regular r:id="rId75"/>
    </p:embeddedFont>
    <p:embeddedFont>
      <p:font typeface="Proxima Nova Semibold"/>
      <p:regular r:id="rId76"/>
      <p:bold r:id="rId77"/>
      <p:boldItalic r:id="rId7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1D54E35-531F-47BA-877C-8BBBA1686B01}">
  <a:tblStyle styleId="{B1D54E35-531F-47BA-877C-8BBBA1686B01}"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FiraSansExtraCondensedMedium-italic.fntdata"/><Relationship Id="rId72" Type="http://schemas.openxmlformats.org/officeDocument/2006/relationships/font" Target="fonts/FiraSansExtraCondensedMedium-bold.fntdata"/><Relationship Id="rId31" Type="http://schemas.openxmlformats.org/officeDocument/2006/relationships/slide" Target="slides/slide25.xml"/><Relationship Id="rId75" Type="http://schemas.openxmlformats.org/officeDocument/2006/relationships/font" Target="fonts/Antic-regular.fntdata"/><Relationship Id="rId30" Type="http://schemas.openxmlformats.org/officeDocument/2006/relationships/slide" Target="slides/slide24.xml"/><Relationship Id="rId74" Type="http://schemas.openxmlformats.org/officeDocument/2006/relationships/font" Target="fonts/FiraSansExtraCondensedMedium-boldItalic.fntdata"/><Relationship Id="rId33" Type="http://schemas.openxmlformats.org/officeDocument/2006/relationships/slide" Target="slides/slide27.xml"/><Relationship Id="rId77" Type="http://schemas.openxmlformats.org/officeDocument/2006/relationships/font" Target="fonts/ProximaNovaSemibold-bold.fntdata"/><Relationship Id="rId32" Type="http://schemas.openxmlformats.org/officeDocument/2006/relationships/slide" Target="slides/slide26.xml"/><Relationship Id="rId76" Type="http://schemas.openxmlformats.org/officeDocument/2006/relationships/font" Target="fonts/ProximaNovaSemibold-regular.fntdata"/><Relationship Id="rId35" Type="http://schemas.openxmlformats.org/officeDocument/2006/relationships/slide" Target="slides/slide29.xml"/><Relationship Id="rId34" Type="http://schemas.openxmlformats.org/officeDocument/2006/relationships/slide" Target="slides/slide28.xml"/><Relationship Id="rId78" Type="http://schemas.openxmlformats.org/officeDocument/2006/relationships/font" Target="fonts/ProximaNovaSemibold-boldItalic.fntdata"/><Relationship Id="rId71" Type="http://schemas.openxmlformats.org/officeDocument/2006/relationships/font" Target="fonts/FiraSansExtraCondensedMedium-regular.fntdata"/><Relationship Id="rId70" Type="http://schemas.openxmlformats.org/officeDocument/2006/relationships/font" Target="fonts/Unkempt-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boldItalic.fntdata"/><Relationship Id="rId61" Type="http://schemas.openxmlformats.org/officeDocument/2006/relationships/font" Target="fonts/ProximaNova-italic.fntdata"/><Relationship Id="rId20" Type="http://schemas.openxmlformats.org/officeDocument/2006/relationships/slide" Target="slides/slide14.xml"/><Relationship Id="rId64" Type="http://schemas.openxmlformats.org/officeDocument/2006/relationships/font" Target="fonts/RobotoMedium-bold.fntdata"/><Relationship Id="rId63" Type="http://schemas.openxmlformats.org/officeDocument/2006/relationships/font" Target="fonts/RobotoMedium-regular.fntdata"/><Relationship Id="rId22" Type="http://schemas.openxmlformats.org/officeDocument/2006/relationships/slide" Target="slides/slide16.xml"/><Relationship Id="rId66" Type="http://schemas.openxmlformats.org/officeDocument/2006/relationships/font" Target="fonts/RobotoMedium-boldItalic.fntdata"/><Relationship Id="rId21" Type="http://schemas.openxmlformats.org/officeDocument/2006/relationships/slide" Target="slides/slide15.xml"/><Relationship Id="rId65" Type="http://schemas.openxmlformats.org/officeDocument/2006/relationships/font" Target="fonts/RobotoMedium-italic.fntdata"/><Relationship Id="rId24" Type="http://schemas.openxmlformats.org/officeDocument/2006/relationships/slide" Target="slides/slide18.xml"/><Relationship Id="rId68" Type="http://schemas.openxmlformats.org/officeDocument/2006/relationships/font" Target="fonts/AmaticSC-bold.fntdata"/><Relationship Id="rId23" Type="http://schemas.openxmlformats.org/officeDocument/2006/relationships/slide" Target="slides/slide17.xml"/><Relationship Id="rId67" Type="http://schemas.openxmlformats.org/officeDocument/2006/relationships/font" Target="fonts/AmaticSC-regular.fntdata"/><Relationship Id="rId60" Type="http://schemas.openxmlformats.org/officeDocument/2006/relationships/font" Target="fonts/ProximaNova-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Unkempt-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font" Target="fonts/ProximaNova-regular.fntdata"/><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 name="Shape 143"/>
        <p:cNvGrpSpPr/>
        <p:nvPr/>
      </p:nvGrpSpPr>
      <p:grpSpPr>
        <a:xfrm>
          <a:off x="0" y="0"/>
          <a:ext cx="0" cy="0"/>
          <a:chOff x="0" y="0"/>
          <a:chExt cx="0" cy="0"/>
        </a:xfrm>
      </p:grpSpPr>
      <p:sp>
        <p:nvSpPr>
          <p:cNvPr id="144" name="Google Shape;144;g64474a78aa_1_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 name="Google Shape;145;g64474a78aa_1_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4" name="Shape 1344"/>
        <p:cNvGrpSpPr/>
        <p:nvPr/>
      </p:nvGrpSpPr>
      <p:grpSpPr>
        <a:xfrm>
          <a:off x="0" y="0"/>
          <a:ext cx="0" cy="0"/>
          <a:chOff x="0" y="0"/>
          <a:chExt cx="0" cy="0"/>
        </a:xfrm>
      </p:grpSpPr>
      <p:sp>
        <p:nvSpPr>
          <p:cNvPr id="1345" name="Google Shape;1345;g6408f5a9af_1_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6" name="Google Shape;1346;g6408f5a9af_1_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7" name="Shape 1357"/>
        <p:cNvGrpSpPr/>
        <p:nvPr/>
      </p:nvGrpSpPr>
      <p:grpSpPr>
        <a:xfrm>
          <a:off x="0" y="0"/>
          <a:ext cx="0" cy="0"/>
          <a:chOff x="0" y="0"/>
          <a:chExt cx="0" cy="0"/>
        </a:xfrm>
      </p:grpSpPr>
      <p:sp>
        <p:nvSpPr>
          <p:cNvPr id="1358" name="Google Shape;1358;g6320de4b7d_0_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9" name="Google Shape;1359;g6320de4b7d_0_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8" name="Shape 1388"/>
        <p:cNvGrpSpPr/>
        <p:nvPr/>
      </p:nvGrpSpPr>
      <p:grpSpPr>
        <a:xfrm>
          <a:off x="0" y="0"/>
          <a:ext cx="0" cy="0"/>
          <a:chOff x="0" y="0"/>
          <a:chExt cx="0" cy="0"/>
        </a:xfrm>
      </p:grpSpPr>
      <p:sp>
        <p:nvSpPr>
          <p:cNvPr id="1389" name="Google Shape;1389;g6320de4b7d_0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0" name="Google Shape;1390;g6320de4b7d_0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2" name="Shape 1402"/>
        <p:cNvGrpSpPr/>
        <p:nvPr/>
      </p:nvGrpSpPr>
      <p:grpSpPr>
        <a:xfrm>
          <a:off x="0" y="0"/>
          <a:ext cx="0" cy="0"/>
          <a:chOff x="0" y="0"/>
          <a:chExt cx="0" cy="0"/>
        </a:xfrm>
      </p:grpSpPr>
      <p:sp>
        <p:nvSpPr>
          <p:cNvPr id="1403" name="Google Shape;1403;g6320de4b7d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4" name="Google Shape;1404;g6320de4b7d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8" name="Shape 1408"/>
        <p:cNvGrpSpPr/>
        <p:nvPr/>
      </p:nvGrpSpPr>
      <p:grpSpPr>
        <a:xfrm>
          <a:off x="0" y="0"/>
          <a:ext cx="0" cy="0"/>
          <a:chOff x="0" y="0"/>
          <a:chExt cx="0" cy="0"/>
        </a:xfrm>
      </p:grpSpPr>
      <p:sp>
        <p:nvSpPr>
          <p:cNvPr id="1409" name="Google Shape;1409;g6320de4b7d_0_1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0" name="Google Shape;1410;g6320de4b7d_0_1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5" name="Shape 1485"/>
        <p:cNvGrpSpPr/>
        <p:nvPr/>
      </p:nvGrpSpPr>
      <p:grpSpPr>
        <a:xfrm>
          <a:off x="0" y="0"/>
          <a:ext cx="0" cy="0"/>
          <a:chOff x="0" y="0"/>
          <a:chExt cx="0" cy="0"/>
        </a:xfrm>
      </p:grpSpPr>
      <p:sp>
        <p:nvSpPr>
          <p:cNvPr id="1486" name="Google Shape;1486;g643b6a2986_0_1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7" name="Google Shape;1487;g643b6a2986_0_1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4" name="Shape 1584"/>
        <p:cNvGrpSpPr/>
        <p:nvPr/>
      </p:nvGrpSpPr>
      <p:grpSpPr>
        <a:xfrm>
          <a:off x="0" y="0"/>
          <a:ext cx="0" cy="0"/>
          <a:chOff x="0" y="0"/>
          <a:chExt cx="0" cy="0"/>
        </a:xfrm>
      </p:grpSpPr>
      <p:sp>
        <p:nvSpPr>
          <p:cNvPr id="1585" name="Google Shape;1585;g63da1a4385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6" name="Google Shape;1586;g63da1a4385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5" name="Shape 1665"/>
        <p:cNvGrpSpPr/>
        <p:nvPr/>
      </p:nvGrpSpPr>
      <p:grpSpPr>
        <a:xfrm>
          <a:off x="0" y="0"/>
          <a:ext cx="0" cy="0"/>
          <a:chOff x="0" y="0"/>
          <a:chExt cx="0" cy="0"/>
        </a:xfrm>
      </p:grpSpPr>
      <p:sp>
        <p:nvSpPr>
          <p:cNvPr id="1666" name="Google Shape;1666;g6320de4b7d_0_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7" name="Google Shape;1667;g6320de4b7d_0_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3" name="Shape 1713"/>
        <p:cNvGrpSpPr/>
        <p:nvPr/>
      </p:nvGrpSpPr>
      <p:grpSpPr>
        <a:xfrm>
          <a:off x="0" y="0"/>
          <a:ext cx="0" cy="0"/>
          <a:chOff x="0" y="0"/>
          <a:chExt cx="0" cy="0"/>
        </a:xfrm>
      </p:grpSpPr>
      <p:sp>
        <p:nvSpPr>
          <p:cNvPr id="1714" name="Google Shape;1714;g6320de4b7d_0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5" name="Google Shape;1715;g6320de4b7d_0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1" name="Shape 1911"/>
        <p:cNvGrpSpPr/>
        <p:nvPr/>
      </p:nvGrpSpPr>
      <p:grpSpPr>
        <a:xfrm>
          <a:off x="0" y="0"/>
          <a:ext cx="0" cy="0"/>
          <a:chOff x="0" y="0"/>
          <a:chExt cx="0" cy="0"/>
        </a:xfrm>
      </p:grpSpPr>
      <p:sp>
        <p:nvSpPr>
          <p:cNvPr id="1912" name="Google Shape;1912;g6320de4b7d_0_3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3" name="Google Shape;1913;g6320de4b7d_0_3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3" name="Shape 473"/>
        <p:cNvGrpSpPr/>
        <p:nvPr/>
      </p:nvGrpSpPr>
      <p:grpSpPr>
        <a:xfrm>
          <a:off x="0" y="0"/>
          <a:ext cx="0" cy="0"/>
          <a:chOff x="0" y="0"/>
          <a:chExt cx="0" cy="0"/>
        </a:xfrm>
      </p:grpSpPr>
      <p:sp>
        <p:nvSpPr>
          <p:cNvPr id="474" name="Google Shape;474;g63da1a4385_0_163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 name="Google Shape;475;g63da1a4385_0_163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8" name="Shape 2198"/>
        <p:cNvGrpSpPr/>
        <p:nvPr/>
      </p:nvGrpSpPr>
      <p:grpSpPr>
        <a:xfrm>
          <a:off x="0" y="0"/>
          <a:ext cx="0" cy="0"/>
          <a:chOff x="0" y="0"/>
          <a:chExt cx="0" cy="0"/>
        </a:xfrm>
      </p:grpSpPr>
      <p:sp>
        <p:nvSpPr>
          <p:cNvPr id="2199" name="Google Shape;2199;g6320de4b7d_0_1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0" name="Google Shape;2200;g6320de4b7d_0_1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8" name="Shape 2568"/>
        <p:cNvGrpSpPr/>
        <p:nvPr/>
      </p:nvGrpSpPr>
      <p:grpSpPr>
        <a:xfrm>
          <a:off x="0" y="0"/>
          <a:ext cx="0" cy="0"/>
          <a:chOff x="0" y="0"/>
          <a:chExt cx="0" cy="0"/>
        </a:xfrm>
      </p:grpSpPr>
      <p:sp>
        <p:nvSpPr>
          <p:cNvPr id="2569" name="Google Shape;2569;g6408f5a9af_1_3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0" name="Google Shape;2570;g6408f5a9af_1_3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23" name="Shape 3223"/>
        <p:cNvGrpSpPr/>
        <p:nvPr/>
      </p:nvGrpSpPr>
      <p:grpSpPr>
        <a:xfrm>
          <a:off x="0" y="0"/>
          <a:ext cx="0" cy="0"/>
          <a:chOff x="0" y="0"/>
          <a:chExt cx="0" cy="0"/>
        </a:xfrm>
      </p:grpSpPr>
      <p:sp>
        <p:nvSpPr>
          <p:cNvPr id="3224" name="Google Shape;3224;g6320de4b7d_0_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25" name="Google Shape;3225;g6320de4b7d_0_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88" name="Shape 3288"/>
        <p:cNvGrpSpPr/>
        <p:nvPr/>
      </p:nvGrpSpPr>
      <p:grpSpPr>
        <a:xfrm>
          <a:off x="0" y="0"/>
          <a:ext cx="0" cy="0"/>
          <a:chOff x="0" y="0"/>
          <a:chExt cx="0" cy="0"/>
        </a:xfrm>
      </p:grpSpPr>
      <p:sp>
        <p:nvSpPr>
          <p:cNvPr id="3289" name="Google Shape;3289;g6320de4b7d_0_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90" name="Google Shape;3290;g6320de4b7d_0_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00" name="Shape 3400"/>
        <p:cNvGrpSpPr/>
        <p:nvPr/>
      </p:nvGrpSpPr>
      <p:grpSpPr>
        <a:xfrm>
          <a:off x="0" y="0"/>
          <a:ext cx="0" cy="0"/>
          <a:chOff x="0" y="0"/>
          <a:chExt cx="0" cy="0"/>
        </a:xfrm>
      </p:grpSpPr>
      <p:sp>
        <p:nvSpPr>
          <p:cNvPr id="3401" name="Google Shape;3401;g64474a78aa_1_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02" name="Google Shape;3402;g64474a78aa_1_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9" name="Shape 3479"/>
        <p:cNvGrpSpPr/>
        <p:nvPr/>
      </p:nvGrpSpPr>
      <p:grpSpPr>
        <a:xfrm>
          <a:off x="0" y="0"/>
          <a:ext cx="0" cy="0"/>
          <a:chOff x="0" y="0"/>
          <a:chExt cx="0" cy="0"/>
        </a:xfrm>
      </p:grpSpPr>
      <p:sp>
        <p:nvSpPr>
          <p:cNvPr id="3480" name="Google Shape;3480;g6320de4b7d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81" name="Google Shape;3481;g6320de4b7d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0" name="Shape 3500"/>
        <p:cNvGrpSpPr/>
        <p:nvPr/>
      </p:nvGrpSpPr>
      <p:grpSpPr>
        <a:xfrm>
          <a:off x="0" y="0"/>
          <a:ext cx="0" cy="0"/>
          <a:chOff x="0" y="0"/>
          <a:chExt cx="0" cy="0"/>
        </a:xfrm>
      </p:grpSpPr>
      <p:sp>
        <p:nvSpPr>
          <p:cNvPr id="3501" name="Google Shape;3501;g6320de4b7d_0_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2" name="Google Shape;3502;g6320de4b7d_0_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5" name="Shape 3785"/>
        <p:cNvGrpSpPr/>
        <p:nvPr/>
      </p:nvGrpSpPr>
      <p:grpSpPr>
        <a:xfrm>
          <a:off x="0" y="0"/>
          <a:ext cx="0" cy="0"/>
          <a:chOff x="0" y="0"/>
          <a:chExt cx="0" cy="0"/>
        </a:xfrm>
      </p:grpSpPr>
      <p:sp>
        <p:nvSpPr>
          <p:cNvPr id="3786" name="Google Shape;3786;g640c982cef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7" name="Google Shape;3787;g640c982cef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0" name="Shape 4380"/>
        <p:cNvGrpSpPr/>
        <p:nvPr/>
      </p:nvGrpSpPr>
      <p:grpSpPr>
        <a:xfrm>
          <a:off x="0" y="0"/>
          <a:ext cx="0" cy="0"/>
          <a:chOff x="0" y="0"/>
          <a:chExt cx="0" cy="0"/>
        </a:xfrm>
      </p:grpSpPr>
      <p:sp>
        <p:nvSpPr>
          <p:cNvPr id="4381" name="Google Shape;4381;g6320de4b7d_0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82" name="Google Shape;4382;g6320de4b7d_0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4" name="Shape 4704"/>
        <p:cNvGrpSpPr/>
        <p:nvPr/>
      </p:nvGrpSpPr>
      <p:grpSpPr>
        <a:xfrm>
          <a:off x="0" y="0"/>
          <a:ext cx="0" cy="0"/>
          <a:chOff x="0" y="0"/>
          <a:chExt cx="0" cy="0"/>
        </a:xfrm>
      </p:grpSpPr>
      <p:sp>
        <p:nvSpPr>
          <p:cNvPr id="4705" name="Google Shape;4705;g6320de4b7d_0_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6" name="Google Shape;4706;g6320de4b7d_0_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 name="Shape 480"/>
        <p:cNvGrpSpPr/>
        <p:nvPr/>
      </p:nvGrpSpPr>
      <p:grpSpPr>
        <a:xfrm>
          <a:off x="0" y="0"/>
          <a:ext cx="0" cy="0"/>
          <a:chOff x="0" y="0"/>
          <a:chExt cx="0" cy="0"/>
        </a:xfrm>
      </p:grpSpPr>
      <p:sp>
        <p:nvSpPr>
          <p:cNvPr id="481" name="Google Shape;481;g640c982cef_2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2" name="Google Shape;482;g640c982cef_2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77" name="Shape 4977"/>
        <p:cNvGrpSpPr/>
        <p:nvPr/>
      </p:nvGrpSpPr>
      <p:grpSpPr>
        <a:xfrm>
          <a:off x="0" y="0"/>
          <a:ext cx="0" cy="0"/>
          <a:chOff x="0" y="0"/>
          <a:chExt cx="0" cy="0"/>
        </a:xfrm>
      </p:grpSpPr>
      <p:sp>
        <p:nvSpPr>
          <p:cNvPr id="4978" name="Google Shape;4978;g6320de4b7d_0_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79" name="Google Shape;4979;g6320de4b7d_0_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91" name="Shape 4991"/>
        <p:cNvGrpSpPr/>
        <p:nvPr/>
      </p:nvGrpSpPr>
      <p:grpSpPr>
        <a:xfrm>
          <a:off x="0" y="0"/>
          <a:ext cx="0" cy="0"/>
          <a:chOff x="0" y="0"/>
          <a:chExt cx="0" cy="0"/>
        </a:xfrm>
      </p:grpSpPr>
      <p:sp>
        <p:nvSpPr>
          <p:cNvPr id="4992" name="Google Shape;4992;g6320de4b7d_0_4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93" name="Google Shape;4993;g6320de4b7d_0_4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05" name="Shape 5005"/>
        <p:cNvGrpSpPr/>
        <p:nvPr/>
      </p:nvGrpSpPr>
      <p:grpSpPr>
        <a:xfrm>
          <a:off x="0" y="0"/>
          <a:ext cx="0" cy="0"/>
          <a:chOff x="0" y="0"/>
          <a:chExt cx="0" cy="0"/>
        </a:xfrm>
      </p:grpSpPr>
      <p:sp>
        <p:nvSpPr>
          <p:cNvPr id="5006" name="Google Shape;5006;g6320de4b7d_0_4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07" name="Google Shape;5007;g6320de4b7d_0_4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19" name="Shape 5019"/>
        <p:cNvGrpSpPr/>
        <p:nvPr/>
      </p:nvGrpSpPr>
      <p:grpSpPr>
        <a:xfrm>
          <a:off x="0" y="0"/>
          <a:ext cx="0" cy="0"/>
          <a:chOff x="0" y="0"/>
          <a:chExt cx="0" cy="0"/>
        </a:xfrm>
      </p:grpSpPr>
      <p:sp>
        <p:nvSpPr>
          <p:cNvPr id="5020" name="Google Shape;5020;g6320de4b7d_0_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21" name="Google Shape;5021;g6320de4b7d_0_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7" name="Shape 5297"/>
        <p:cNvGrpSpPr/>
        <p:nvPr/>
      </p:nvGrpSpPr>
      <p:grpSpPr>
        <a:xfrm>
          <a:off x="0" y="0"/>
          <a:ext cx="0" cy="0"/>
          <a:chOff x="0" y="0"/>
          <a:chExt cx="0" cy="0"/>
        </a:xfrm>
      </p:grpSpPr>
      <p:sp>
        <p:nvSpPr>
          <p:cNvPr id="5298" name="Google Shape;5298;g64474a78aa_1_2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99" name="Google Shape;5299;g64474a78aa_1_2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26" name="Shape 6026"/>
        <p:cNvGrpSpPr/>
        <p:nvPr/>
      </p:nvGrpSpPr>
      <p:grpSpPr>
        <a:xfrm>
          <a:off x="0" y="0"/>
          <a:ext cx="0" cy="0"/>
          <a:chOff x="0" y="0"/>
          <a:chExt cx="0" cy="0"/>
        </a:xfrm>
      </p:grpSpPr>
      <p:sp>
        <p:nvSpPr>
          <p:cNvPr id="6027" name="Google Shape;6027;g63da1a4385_0_164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28" name="Google Shape;6028;g63da1a4385_0_164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39" name="Shape 8439"/>
        <p:cNvGrpSpPr/>
        <p:nvPr/>
      </p:nvGrpSpPr>
      <p:grpSpPr>
        <a:xfrm>
          <a:off x="0" y="0"/>
          <a:ext cx="0" cy="0"/>
          <a:chOff x="0" y="0"/>
          <a:chExt cx="0" cy="0"/>
        </a:xfrm>
      </p:grpSpPr>
      <p:sp>
        <p:nvSpPr>
          <p:cNvPr id="8440" name="Google Shape;8440;g63da1a4385_0_164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41" name="Google Shape;8441;g63da1a4385_0_164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46" name="Shape 8446"/>
        <p:cNvGrpSpPr/>
        <p:nvPr/>
      </p:nvGrpSpPr>
      <p:grpSpPr>
        <a:xfrm>
          <a:off x="0" y="0"/>
          <a:ext cx="0" cy="0"/>
          <a:chOff x="0" y="0"/>
          <a:chExt cx="0" cy="0"/>
        </a:xfrm>
      </p:grpSpPr>
      <p:sp>
        <p:nvSpPr>
          <p:cNvPr id="8447" name="Google Shape;8447;g6550acb323_1_100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48" name="Google Shape;8448;g6550acb323_1_100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53" name="Shape 8453"/>
        <p:cNvGrpSpPr/>
        <p:nvPr/>
      </p:nvGrpSpPr>
      <p:grpSpPr>
        <a:xfrm>
          <a:off x="0" y="0"/>
          <a:ext cx="0" cy="0"/>
          <a:chOff x="0" y="0"/>
          <a:chExt cx="0" cy="0"/>
        </a:xfrm>
      </p:grpSpPr>
      <p:sp>
        <p:nvSpPr>
          <p:cNvPr id="8454" name="Google Shape;8454;g6550acb323_1_100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5" name="Google Shape;8455;g6550acb323_1_100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73" name="Shape 8473"/>
        <p:cNvGrpSpPr/>
        <p:nvPr/>
      </p:nvGrpSpPr>
      <p:grpSpPr>
        <a:xfrm>
          <a:off x="0" y="0"/>
          <a:ext cx="0" cy="0"/>
          <a:chOff x="0" y="0"/>
          <a:chExt cx="0" cy="0"/>
        </a:xfrm>
      </p:grpSpPr>
      <p:sp>
        <p:nvSpPr>
          <p:cNvPr id="8474" name="Google Shape;8474;g6550acb323_1_100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75" name="Google Shape;8475;g6550acb323_1_100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8" name="Shape 948"/>
        <p:cNvGrpSpPr/>
        <p:nvPr/>
      </p:nvGrpSpPr>
      <p:grpSpPr>
        <a:xfrm>
          <a:off x="0" y="0"/>
          <a:ext cx="0" cy="0"/>
          <a:chOff x="0" y="0"/>
          <a:chExt cx="0" cy="0"/>
        </a:xfrm>
      </p:grpSpPr>
      <p:sp>
        <p:nvSpPr>
          <p:cNvPr id="949" name="Google Shape;949;g640c982cef_2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0" name="Google Shape;950;g640c982cef_2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2" name="Shape 8812"/>
        <p:cNvGrpSpPr/>
        <p:nvPr/>
      </p:nvGrpSpPr>
      <p:grpSpPr>
        <a:xfrm>
          <a:off x="0" y="0"/>
          <a:ext cx="0" cy="0"/>
          <a:chOff x="0" y="0"/>
          <a:chExt cx="0" cy="0"/>
        </a:xfrm>
      </p:grpSpPr>
      <p:sp>
        <p:nvSpPr>
          <p:cNvPr id="8813" name="Google Shape;8813;g6550acb323_1_10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4" name="Google Shape;8814;g6550acb323_1_10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99" name="Shape 11599"/>
        <p:cNvGrpSpPr/>
        <p:nvPr/>
      </p:nvGrpSpPr>
      <p:grpSpPr>
        <a:xfrm>
          <a:off x="0" y="0"/>
          <a:ext cx="0" cy="0"/>
          <a:chOff x="0" y="0"/>
          <a:chExt cx="0" cy="0"/>
        </a:xfrm>
      </p:grpSpPr>
      <p:sp>
        <p:nvSpPr>
          <p:cNvPr id="11600" name="Google Shape;11600;g6550acb323_1_13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01" name="Google Shape;11601;g6550acb323_1_13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18" name="Shape 12018"/>
        <p:cNvGrpSpPr/>
        <p:nvPr/>
      </p:nvGrpSpPr>
      <p:grpSpPr>
        <a:xfrm>
          <a:off x="0" y="0"/>
          <a:ext cx="0" cy="0"/>
          <a:chOff x="0" y="0"/>
          <a:chExt cx="0" cy="0"/>
        </a:xfrm>
      </p:grpSpPr>
      <p:sp>
        <p:nvSpPr>
          <p:cNvPr id="12019" name="Google Shape;12019;g6550acb323_1_136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20" name="Google Shape;12020;g6550acb323_1_136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88" name="Shape 12188"/>
        <p:cNvGrpSpPr/>
        <p:nvPr/>
      </p:nvGrpSpPr>
      <p:grpSpPr>
        <a:xfrm>
          <a:off x="0" y="0"/>
          <a:ext cx="0" cy="0"/>
          <a:chOff x="0" y="0"/>
          <a:chExt cx="0" cy="0"/>
        </a:xfrm>
      </p:grpSpPr>
      <p:sp>
        <p:nvSpPr>
          <p:cNvPr id="12189" name="Google Shape;12189;g6550acb323_1_137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90" name="Google Shape;12190;g6550acb323_1_137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93" name="Shape 12593"/>
        <p:cNvGrpSpPr/>
        <p:nvPr/>
      </p:nvGrpSpPr>
      <p:grpSpPr>
        <a:xfrm>
          <a:off x="0" y="0"/>
          <a:ext cx="0" cy="0"/>
          <a:chOff x="0" y="0"/>
          <a:chExt cx="0" cy="0"/>
        </a:xfrm>
      </p:grpSpPr>
      <p:sp>
        <p:nvSpPr>
          <p:cNvPr id="12594" name="Google Shape;12594;g6550acb323_1_14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95" name="Google Shape;12595;g6550acb323_1_14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73" name="Shape 12973"/>
        <p:cNvGrpSpPr/>
        <p:nvPr/>
      </p:nvGrpSpPr>
      <p:grpSpPr>
        <a:xfrm>
          <a:off x="0" y="0"/>
          <a:ext cx="0" cy="0"/>
          <a:chOff x="0" y="0"/>
          <a:chExt cx="0" cy="0"/>
        </a:xfrm>
      </p:grpSpPr>
      <p:sp>
        <p:nvSpPr>
          <p:cNvPr id="12974" name="Google Shape;12974;g6550acb323_1_145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75" name="Google Shape;12975;g6550acb323_1_145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41" name="Shape 13741"/>
        <p:cNvGrpSpPr/>
        <p:nvPr/>
      </p:nvGrpSpPr>
      <p:grpSpPr>
        <a:xfrm>
          <a:off x="0" y="0"/>
          <a:ext cx="0" cy="0"/>
          <a:chOff x="0" y="0"/>
          <a:chExt cx="0" cy="0"/>
        </a:xfrm>
      </p:grpSpPr>
      <p:sp>
        <p:nvSpPr>
          <p:cNvPr id="13742" name="Google Shape;13742;g6550acb323_1_153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43" name="Google Shape;13743;g6550acb323_1_153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48" name="Shape 15148"/>
        <p:cNvGrpSpPr/>
        <p:nvPr/>
      </p:nvGrpSpPr>
      <p:grpSpPr>
        <a:xfrm>
          <a:off x="0" y="0"/>
          <a:ext cx="0" cy="0"/>
          <a:chOff x="0" y="0"/>
          <a:chExt cx="0" cy="0"/>
        </a:xfrm>
      </p:grpSpPr>
      <p:sp>
        <p:nvSpPr>
          <p:cNvPr id="15149" name="Google Shape;15149;g6550acb323_1_167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50" name="Google Shape;15150;g6550acb323_1_167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42" name="Shape 17542"/>
        <p:cNvGrpSpPr/>
        <p:nvPr/>
      </p:nvGrpSpPr>
      <p:grpSpPr>
        <a:xfrm>
          <a:off x="0" y="0"/>
          <a:ext cx="0" cy="0"/>
          <a:chOff x="0" y="0"/>
          <a:chExt cx="0" cy="0"/>
        </a:xfrm>
      </p:grpSpPr>
      <p:sp>
        <p:nvSpPr>
          <p:cNvPr id="17543" name="Google Shape;17543;g6550acb323_1_19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44" name="Google Shape;17544;g6550acb323_1_19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56" name="Shape 19556"/>
        <p:cNvGrpSpPr/>
        <p:nvPr/>
      </p:nvGrpSpPr>
      <p:grpSpPr>
        <a:xfrm>
          <a:off x="0" y="0"/>
          <a:ext cx="0" cy="0"/>
          <a:chOff x="0" y="0"/>
          <a:chExt cx="0" cy="0"/>
        </a:xfrm>
      </p:grpSpPr>
      <p:sp>
        <p:nvSpPr>
          <p:cNvPr id="19557" name="Google Shape;19557;g6550acb323_1_21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58" name="Google Shape;19558;g6550acb323_1_21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1" name="Shape 1041"/>
        <p:cNvGrpSpPr/>
        <p:nvPr/>
      </p:nvGrpSpPr>
      <p:grpSpPr>
        <a:xfrm>
          <a:off x="0" y="0"/>
          <a:ext cx="0" cy="0"/>
          <a:chOff x="0" y="0"/>
          <a:chExt cx="0" cy="0"/>
        </a:xfrm>
      </p:grpSpPr>
      <p:sp>
        <p:nvSpPr>
          <p:cNvPr id="1042" name="Google Shape;1042;g6320de4b7d_0_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 name="Google Shape;1043;g6320de4b7d_0_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92" name="Shape 21192"/>
        <p:cNvGrpSpPr/>
        <p:nvPr/>
      </p:nvGrpSpPr>
      <p:grpSpPr>
        <a:xfrm>
          <a:off x="0" y="0"/>
          <a:ext cx="0" cy="0"/>
          <a:chOff x="0" y="0"/>
          <a:chExt cx="0" cy="0"/>
        </a:xfrm>
      </p:grpSpPr>
      <p:sp>
        <p:nvSpPr>
          <p:cNvPr id="21193" name="Google Shape;21193;g6550acb323_1_227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94" name="Google Shape;21194;g6550acb323_1_227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34" name="Shape 22234"/>
        <p:cNvGrpSpPr/>
        <p:nvPr/>
      </p:nvGrpSpPr>
      <p:grpSpPr>
        <a:xfrm>
          <a:off x="0" y="0"/>
          <a:ext cx="0" cy="0"/>
          <a:chOff x="0" y="0"/>
          <a:chExt cx="0" cy="0"/>
        </a:xfrm>
      </p:grpSpPr>
      <p:sp>
        <p:nvSpPr>
          <p:cNvPr id="22235" name="Google Shape;22235;g6550acb323_1_238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36" name="Google Shape;22236;g6550acb323_1_238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769" name="Shape 23769"/>
        <p:cNvGrpSpPr/>
        <p:nvPr/>
      </p:nvGrpSpPr>
      <p:grpSpPr>
        <a:xfrm>
          <a:off x="0" y="0"/>
          <a:ext cx="0" cy="0"/>
          <a:chOff x="0" y="0"/>
          <a:chExt cx="0" cy="0"/>
        </a:xfrm>
      </p:grpSpPr>
      <p:sp>
        <p:nvSpPr>
          <p:cNvPr id="23770" name="Google Shape;23770;g6550acb323_1_25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771" name="Google Shape;23771;g6550acb323_1_25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2" name="Shape 1062"/>
        <p:cNvGrpSpPr/>
        <p:nvPr/>
      </p:nvGrpSpPr>
      <p:grpSpPr>
        <a:xfrm>
          <a:off x="0" y="0"/>
          <a:ext cx="0" cy="0"/>
          <a:chOff x="0" y="0"/>
          <a:chExt cx="0" cy="0"/>
        </a:xfrm>
      </p:grpSpPr>
      <p:sp>
        <p:nvSpPr>
          <p:cNvPr id="1063" name="Google Shape;1063;g6320de4b7d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4" name="Google Shape;1064;g6320de4b7d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 name="Shape 1130"/>
        <p:cNvGrpSpPr/>
        <p:nvPr/>
      </p:nvGrpSpPr>
      <p:grpSpPr>
        <a:xfrm>
          <a:off x="0" y="0"/>
          <a:ext cx="0" cy="0"/>
          <a:chOff x="0" y="0"/>
          <a:chExt cx="0" cy="0"/>
        </a:xfrm>
      </p:grpSpPr>
      <p:sp>
        <p:nvSpPr>
          <p:cNvPr id="1131" name="Google Shape;1131;g6320de4b7d_0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 name="Google Shape;1132;g6320de4b7d_0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6" name="Shape 1236"/>
        <p:cNvGrpSpPr/>
        <p:nvPr/>
      </p:nvGrpSpPr>
      <p:grpSpPr>
        <a:xfrm>
          <a:off x="0" y="0"/>
          <a:ext cx="0" cy="0"/>
          <a:chOff x="0" y="0"/>
          <a:chExt cx="0" cy="0"/>
        </a:xfrm>
      </p:grpSpPr>
      <p:sp>
        <p:nvSpPr>
          <p:cNvPr id="1237" name="Google Shape;1237;g6320de4b7d_0_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8" name="Google Shape;1238;g6320de4b7d_0_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8" name="Shape 1268"/>
        <p:cNvGrpSpPr/>
        <p:nvPr/>
      </p:nvGrpSpPr>
      <p:grpSpPr>
        <a:xfrm>
          <a:off x="0" y="0"/>
          <a:ext cx="0" cy="0"/>
          <a:chOff x="0" y="0"/>
          <a:chExt cx="0" cy="0"/>
        </a:xfrm>
      </p:grpSpPr>
      <p:sp>
        <p:nvSpPr>
          <p:cNvPr id="1269" name="Google Shape;1269;g640c982cef_1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0" name="Google Shape;1270;g640c982cef_1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rot="731">
            <a:off x="2466196" y="335988"/>
            <a:ext cx="42342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b="1" sz="4800">
                <a:solidFill>
                  <a:schemeClr val="accent1"/>
                </a:solidFill>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rot="986">
            <a:off x="3537346" y="2306108"/>
            <a:ext cx="20919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400">
                <a:solidFill>
                  <a:schemeClr val="accent5"/>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picture">
  <p:cSld name="CUSTOM_12">
    <p:spTree>
      <p:nvGrpSpPr>
        <p:cNvPr id="36" name="Shape 36"/>
        <p:cNvGrpSpPr/>
        <p:nvPr/>
      </p:nvGrpSpPr>
      <p:grpSpPr>
        <a:xfrm>
          <a:off x="0" y="0"/>
          <a:ext cx="0" cy="0"/>
          <a:chOff x="0" y="0"/>
          <a:chExt cx="0" cy="0"/>
        </a:xfrm>
      </p:grpSpPr>
      <p:sp>
        <p:nvSpPr>
          <p:cNvPr id="37" name="Google Shape;37;p11"/>
          <p:cNvSpPr txBox="1"/>
          <p:nvPr>
            <p:ph type="title"/>
          </p:nvPr>
        </p:nvSpPr>
        <p:spPr>
          <a:xfrm>
            <a:off x="958208" y="3553400"/>
            <a:ext cx="3633600" cy="797700"/>
          </a:xfrm>
          <a:prstGeom prst="rect">
            <a:avLst/>
          </a:prstGeom>
        </p:spPr>
        <p:txBody>
          <a:bodyPr anchorCtr="0" anchor="ctr" bIns="91425" lIns="91425" spcFirstLastPara="1" rIns="91425" wrap="square" tIns="91425">
            <a:noAutofit/>
          </a:bodyPr>
          <a:lstStyle>
            <a:lvl1pPr lvl="0" rtl="0">
              <a:spcBef>
                <a:spcPts val="0"/>
              </a:spcBef>
              <a:spcAft>
                <a:spcPts val="0"/>
              </a:spcAft>
              <a:buNone/>
              <a:defRPr b="1" sz="3000">
                <a:solidFill>
                  <a:schemeClr val="lt1"/>
                </a:solidFill>
              </a:defRPr>
            </a:lvl1pPr>
            <a:lvl2pPr lvl="1" rtl="0">
              <a:spcBef>
                <a:spcPts val="0"/>
              </a:spcBef>
              <a:spcAft>
                <a:spcPts val="0"/>
              </a:spcAft>
              <a:buNone/>
              <a:defRPr b="1" sz="3000">
                <a:solidFill>
                  <a:schemeClr val="lt1"/>
                </a:solidFill>
              </a:defRPr>
            </a:lvl2pPr>
            <a:lvl3pPr lvl="2" rtl="0">
              <a:spcBef>
                <a:spcPts val="0"/>
              </a:spcBef>
              <a:spcAft>
                <a:spcPts val="0"/>
              </a:spcAft>
              <a:buNone/>
              <a:defRPr b="1" sz="3000">
                <a:solidFill>
                  <a:schemeClr val="lt1"/>
                </a:solidFill>
              </a:defRPr>
            </a:lvl3pPr>
            <a:lvl4pPr lvl="3" rtl="0">
              <a:spcBef>
                <a:spcPts val="0"/>
              </a:spcBef>
              <a:spcAft>
                <a:spcPts val="0"/>
              </a:spcAft>
              <a:buNone/>
              <a:defRPr b="1" sz="3000">
                <a:solidFill>
                  <a:schemeClr val="lt1"/>
                </a:solidFill>
              </a:defRPr>
            </a:lvl4pPr>
            <a:lvl5pPr lvl="4" rtl="0">
              <a:spcBef>
                <a:spcPts val="0"/>
              </a:spcBef>
              <a:spcAft>
                <a:spcPts val="0"/>
              </a:spcAft>
              <a:buNone/>
              <a:defRPr b="1" sz="3000">
                <a:solidFill>
                  <a:schemeClr val="lt1"/>
                </a:solidFill>
              </a:defRPr>
            </a:lvl5pPr>
            <a:lvl6pPr lvl="5" rtl="0">
              <a:spcBef>
                <a:spcPts val="0"/>
              </a:spcBef>
              <a:spcAft>
                <a:spcPts val="0"/>
              </a:spcAft>
              <a:buNone/>
              <a:defRPr b="1" sz="3000">
                <a:solidFill>
                  <a:schemeClr val="lt1"/>
                </a:solidFill>
              </a:defRPr>
            </a:lvl6pPr>
            <a:lvl7pPr lvl="6" rtl="0">
              <a:spcBef>
                <a:spcPts val="0"/>
              </a:spcBef>
              <a:spcAft>
                <a:spcPts val="0"/>
              </a:spcAft>
              <a:buNone/>
              <a:defRPr b="1" sz="3000">
                <a:solidFill>
                  <a:schemeClr val="lt1"/>
                </a:solidFill>
              </a:defRPr>
            </a:lvl7pPr>
            <a:lvl8pPr lvl="7" rtl="0">
              <a:spcBef>
                <a:spcPts val="0"/>
              </a:spcBef>
              <a:spcAft>
                <a:spcPts val="0"/>
              </a:spcAft>
              <a:buNone/>
              <a:defRPr b="1" sz="3000">
                <a:solidFill>
                  <a:schemeClr val="lt1"/>
                </a:solidFill>
              </a:defRPr>
            </a:lvl8pPr>
            <a:lvl9pPr lvl="8" rtl="0">
              <a:spcBef>
                <a:spcPts val="0"/>
              </a:spcBef>
              <a:spcAft>
                <a:spcPts val="0"/>
              </a:spcAft>
              <a:buNone/>
              <a:defRPr b="1" sz="3000">
                <a:solidFill>
                  <a:schemeClr val="lt1"/>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8" name="Shape 38"/>
        <p:cNvGrpSpPr/>
        <p:nvPr/>
      </p:nvGrpSpPr>
      <p:grpSpPr>
        <a:xfrm>
          <a:off x="0" y="0"/>
          <a:ext cx="0" cy="0"/>
          <a:chOff x="0" y="0"/>
          <a:chExt cx="0" cy="0"/>
        </a:xfrm>
      </p:grpSpPr>
      <p:sp>
        <p:nvSpPr>
          <p:cNvPr id="39" name="Google Shape;39;p12"/>
          <p:cNvSpPr txBox="1"/>
          <p:nvPr>
            <p:ph hasCustomPrompt="1" type="title"/>
          </p:nvPr>
        </p:nvSpPr>
        <p:spPr>
          <a:xfrm rot="121">
            <a:off x="308463" y="1725750"/>
            <a:ext cx="8520600" cy="1233000"/>
          </a:xfrm>
          <a:prstGeom prst="rect">
            <a:avLst/>
          </a:prstGeom>
        </p:spPr>
        <p:txBody>
          <a:bodyPr anchorCtr="0" anchor="ctr" bIns="91425" lIns="91425" spcFirstLastPara="1" rIns="91425" wrap="square" tIns="91425">
            <a:noAutofit/>
          </a:bodyPr>
          <a:lstStyle>
            <a:lvl1pPr lvl="0" algn="ctr">
              <a:spcBef>
                <a:spcPts val="0"/>
              </a:spcBef>
              <a:spcAft>
                <a:spcPts val="0"/>
              </a:spcAft>
              <a:buSzPts val="12000"/>
              <a:buNone/>
              <a:defRPr b="1" sz="7200">
                <a:solidFill>
                  <a:schemeClr val="lt1"/>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0" name="Google Shape;40;p12"/>
          <p:cNvSpPr txBox="1"/>
          <p:nvPr>
            <p:ph idx="1" type="subTitle"/>
          </p:nvPr>
        </p:nvSpPr>
        <p:spPr>
          <a:xfrm flipH="1">
            <a:off x="3227247" y="3323879"/>
            <a:ext cx="26148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9">
    <p:spTree>
      <p:nvGrpSpPr>
        <p:cNvPr id="41" name="Shape 41"/>
        <p:cNvGrpSpPr/>
        <p:nvPr/>
      </p:nvGrpSpPr>
      <p:grpSpPr>
        <a:xfrm>
          <a:off x="0" y="0"/>
          <a:ext cx="0" cy="0"/>
          <a:chOff x="0" y="0"/>
          <a:chExt cx="0" cy="0"/>
        </a:xfrm>
      </p:grpSpPr>
      <p:sp>
        <p:nvSpPr>
          <p:cNvPr id="42" name="Google Shape;42;p13"/>
          <p:cNvSpPr txBox="1"/>
          <p:nvPr>
            <p:ph type="ctrTitle"/>
          </p:nvPr>
        </p:nvSpPr>
        <p:spPr>
          <a:xfrm flipH="1">
            <a:off x="840480" y="1541350"/>
            <a:ext cx="27819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3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3" name="Google Shape;43;p13"/>
          <p:cNvSpPr txBox="1"/>
          <p:nvPr>
            <p:ph idx="1" type="subTitle"/>
          </p:nvPr>
        </p:nvSpPr>
        <p:spPr>
          <a:xfrm flipH="1">
            <a:off x="840388" y="2171960"/>
            <a:ext cx="26523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4" name="Google Shape;44;p13"/>
          <p:cNvSpPr txBox="1"/>
          <p:nvPr>
            <p:ph idx="2" type="ctrTitle"/>
          </p:nvPr>
        </p:nvSpPr>
        <p:spPr>
          <a:xfrm flipH="1">
            <a:off x="6010950" y="1545629"/>
            <a:ext cx="2384700" cy="57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sz="30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5" name="Google Shape;45;p13"/>
          <p:cNvSpPr txBox="1"/>
          <p:nvPr>
            <p:ph idx="3" type="subTitle"/>
          </p:nvPr>
        </p:nvSpPr>
        <p:spPr>
          <a:xfrm>
            <a:off x="5056813" y="2171960"/>
            <a:ext cx="26523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6" name="Google Shape;46;p13"/>
          <p:cNvSpPr txBox="1"/>
          <p:nvPr>
            <p:ph hasCustomPrompt="1" idx="4" type="title"/>
          </p:nvPr>
        </p:nvSpPr>
        <p:spPr>
          <a:xfrm>
            <a:off x="3758973" y="2282858"/>
            <a:ext cx="7002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1"/>
              </a:buClr>
              <a:buSzPts val="5500"/>
              <a:buNone/>
              <a:defRPr sz="3000">
                <a:solidFill>
                  <a:schemeClr val="accent1"/>
                </a:solidFill>
              </a:defRPr>
            </a:lvl1pPr>
            <a:lvl2pPr lvl="1"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47" name="Google Shape;47;p13"/>
          <p:cNvSpPr txBox="1"/>
          <p:nvPr>
            <p:ph idx="5" type="subTitle"/>
          </p:nvPr>
        </p:nvSpPr>
        <p:spPr>
          <a:xfrm flipH="1">
            <a:off x="840388" y="3641070"/>
            <a:ext cx="26523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8" name="Google Shape;48;p13"/>
          <p:cNvSpPr txBox="1"/>
          <p:nvPr>
            <p:ph idx="6" type="subTitle"/>
          </p:nvPr>
        </p:nvSpPr>
        <p:spPr>
          <a:xfrm>
            <a:off x="5056813" y="3641070"/>
            <a:ext cx="2652300" cy="745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49" name="Google Shape;49;p13"/>
          <p:cNvSpPr txBox="1"/>
          <p:nvPr>
            <p:ph idx="7" type="subTitle"/>
          </p:nvPr>
        </p:nvSpPr>
        <p:spPr>
          <a:xfrm flipH="1">
            <a:off x="840400" y="1887050"/>
            <a:ext cx="22890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None/>
              <a:defRPr sz="2400">
                <a:latin typeface="Unkempt"/>
                <a:ea typeface="Unkempt"/>
                <a:cs typeface="Unkempt"/>
                <a:sym typeface="Unkemp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0" name="Google Shape;50;p13"/>
          <p:cNvSpPr txBox="1"/>
          <p:nvPr>
            <p:ph idx="8" type="subTitle"/>
          </p:nvPr>
        </p:nvSpPr>
        <p:spPr>
          <a:xfrm>
            <a:off x="5056825" y="1887050"/>
            <a:ext cx="26523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None/>
              <a:defRPr sz="2400">
                <a:latin typeface="Unkempt"/>
                <a:ea typeface="Unkempt"/>
                <a:cs typeface="Unkempt"/>
                <a:sym typeface="Unkemp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1" name="Google Shape;51;p13"/>
          <p:cNvSpPr txBox="1"/>
          <p:nvPr>
            <p:ph idx="9" type="subTitle"/>
          </p:nvPr>
        </p:nvSpPr>
        <p:spPr>
          <a:xfrm flipH="1">
            <a:off x="840388" y="3355920"/>
            <a:ext cx="22890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None/>
              <a:defRPr sz="2400">
                <a:latin typeface="Unkempt"/>
                <a:ea typeface="Unkempt"/>
                <a:cs typeface="Unkempt"/>
                <a:sym typeface="Unkemp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2" name="Google Shape;52;p13"/>
          <p:cNvSpPr txBox="1"/>
          <p:nvPr>
            <p:ph idx="13" type="subTitle"/>
          </p:nvPr>
        </p:nvSpPr>
        <p:spPr>
          <a:xfrm>
            <a:off x="5056813" y="3355920"/>
            <a:ext cx="2652300" cy="4572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800"/>
              <a:buNone/>
              <a:defRPr sz="2400">
                <a:latin typeface="Unkempt"/>
                <a:ea typeface="Unkempt"/>
                <a:cs typeface="Unkempt"/>
                <a:sym typeface="Unkempt"/>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200"/>
              <a:buNone/>
              <a:defRPr/>
            </a:lvl3pPr>
            <a:lvl4pPr lvl="3" rtl="0" algn="ctr">
              <a:lnSpc>
                <a:spcPct val="100000"/>
              </a:lnSpc>
              <a:spcBef>
                <a:spcPts val="0"/>
              </a:spcBef>
              <a:spcAft>
                <a:spcPts val="0"/>
              </a:spcAft>
              <a:buSzPts val="1200"/>
              <a:buNone/>
              <a:defRPr/>
            </a:lvl4pPr>
            <a:lvl5pPr lvl="4" rtl="0" algn="ctr">
              <a:lnSpc>
                <a:spcPct val="100000"/>
              </a:lnSpc>
              <a:spcBef>
                <a:spcPts val="0"/>
              </a:spcBef>
              <a:spcAft>
                <a:spcPts val="0"/>
              </a:spcAft>
              <a:buSzPts val="1200"/>
              <a:buNone/>
              <a:defRPr/>
            </a:lvl5pPr>
            <a:lvl6pPr lvl="5" rtl="0" algn="ctr">
              <a:lnSpc>
                <a:spcPct val="100000"/>
              </a:lnSpc>
              <a:spcBef>
                <a:spcPts val="0"/>
              </a:spcBef>
              <a:spcAft>
                <a:spcPts val="0"/>
              </a:spcAft>
              <a:buSzPts val="1200"/>
              <a:buNone/>
              <a:defRPr/>
            </a:lvl6pPr>
            <a:lvl7pPr lvl="6" rtl="0" algn="ctr">
              <a:lnSpc>
                <a:spcPct val="100000"/>
              </a:lnSpc>
              <a:spcBef>
                <a:spcPts val="0"/>
              </a:spcBef>
              <a:spcAft>
                <a:spcPts val="0"/>
              </a:spcAft>
              <a:buSzPts val="1200"/>
              <a:buNone/>
              <a:defRPr/>
            </a:lvl7pPr>
            <a:lvl8pPr lvl="7" rtl="0" algn="ctr">
              <a:lnSpc>
                <a:spcPct val="100000"/>
              </a:lnSpc>
              <a:spcBef>
                <a:spcPts val="0"/>
              </a:spcBef>
              <a:spcAft>
                <a:spcPts val="0"/>
              </a:spcAft>
              <a:buSzPts val="1200"/>
              <a:buNone/>
              <a:defRPr/>
            </a:lvl8pPr>
            <a:lvl9pPr lvl="8" rtl="0" algn="ctr">
              <a:lnSpc>
                <a:spcPct val="100000"/>
              </a:lnSpc>
              <a:spcBef>
                <a:spcPts val="0"/>
              </a:spcBef>
              <a:spcAft>
                <a:spcPts val="0"/>
              </a:spcAft>
              <a:buSzPts val="1200"/>
              <a:buNone/>
              <a:defRPr/>
            </a:lvl9pPr>
          </a:lstStyle>
          <a:p/>
        </p:txBody>
      </p:sp>
      <p:sp>
        <p:nvSpPr>
          <p:cNvPr id="53" name="Google Shape;53;p13"/>
          <p:cNvSpPr txBox="1"/>
          <p:nvPr>
            <p:ph hasCustomPrompt="1" idx="14" type="title"/>
          </p:nvPr>
        </p:nvSpPr>
        <p:spPr>
          <a:xfrm>
            <a:off x="3758973" y="3253558"/>
            <a:ext cx="7002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1"/>
              </a:buClr>
              <a:buSzPts val="5500"/>
              <a:buNone/>
              <a:defRPr sz="3000">
                <a:solidFill>
                  <a:schemeClr val="accent1"/>
                </a:solidFill>
              </a:defRPr>
            </a:lvl1pPr>
            <a:lvl2pPr lvl="1"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Clr>
                <a:schemeClr val="accent1"/>
              </a:buClr>
              <a:buSzPts val="5500"/>
              <a:buFont typeface="Fira Sans Extra Condensed Medium"/>
              <a:buNone/>
              <a:defRPr sz="5500">
                <a:solidFill>
                  <a:schemeClr val="accent1"/>
                </a:solidFill>
                <a:latin typeface="Fira Sans Extra Condensed Medium"/>
                <a:ea typeface="Fira Sans Extra Condensed Medium"/>
                <a:cs typeface="Fira Sans Extra Condensed Medium"/>
                <a:sym typeface="Fira Sans Extra Condensed Medium"/>
              </a:defRPr>
            </a:lvl9pPr>
          </a:lstStyle>
          <a:p>
            <a:r>
              <a:t>xx%</a:t>
            </a:r>
          </a:p>
        </p:txBody>
      </p:sp>
      <p:sp>
        <p:nvSpPr>
          <p:cNvPr id="54" name="Google Shape;54;p13"/>
          <p:cNvSpPr txBox="1"/>
          <p:nvPr>
            <p:ph hasCustomPrompt="1" idx="15" type="title"/>
          </p:nvPr>
        </p:nvSpPr>
        <p:spPr>
          <a:xfrm flipH="1">
            <a:off x="7357387" y="2011325"/>
            <a:ext cx="9552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000">
                <a:solidFill>
                  <a:schemeClr val="accent1"/>
                </a:solidFill>
              </a:defRPr>
            </a:lvl1pPr>
            <a:lvl2pPr lvl="1"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
        <p:nvSpPr>
          <p:cNvPr id="55" name="Google Shape;55;p13"/>
          <p:cNvSpPr txBox="1"/>
          <p:nvPr>
            <p:ph hasCustomPrompt="1" idx="16" type="title"/>
          </p:nvPr>
        </p:nvSpPr>
        <p:spPr>
          <a:xfrm flipH="1">
            <a:off x="7357387" y="3475526"/>
            <a:ext cx="9552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000">
                <a:solidFill>
                  <a:schemeClr val="accent1"/>
                </a:solidFill>
              </a:defRPr>
            </a:lvl1pPr>
            <a:lvl2pPr lvl="1"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
        <p:nvSpPr>
          <p:cNvPr id="56" name="Google Shape;56;p13"/>
          <p:cNvSpPr txBox="1"/>
          <p:nvPr>
            <p:ph idx="17" type="title"/>
          </p:nvPr>
        </p:nvSpPr>
        <p:spPr>
          <a:xfrm>
            <a:off x="788550" y="380419"/>
            <a:ext cx="75669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3000"/>
            </a:lvl1pPr>
            <a:lvl2pPr lvl="1" rtl="0" algn="ctr">
              <a:spcBef>
                <a:spcPts val="0"/>
              </a:spcBef>
              <a:spcAft>
                <a:spcPts val="0"/>
              </a:spcAft>
              <a:buNone/>
              <a:defRPr b="1" sz="3000"/>
            </a:lvl2pPr>
            <a:lvl3pPr lvl="2" rtl="0" algn="ctr">
              <a:spcBef>
                <a:spcPts val="0"/>
              </a:spcBef>
              <a:spcAft>
                <a:spcPts val="0"/>
              </a:spcAft>
              <a:buNone/>
              <a:defRPr b="1" sz="3000"/>
            </a:lvl3pPr>
            <a:lvl4pPr lvl="3" rtl="0" algn="ctr">
              <a:spcBef>
                <a:spcPts val="0"/>
              </a:spcBef>
              <a:spcAft>
                <a:spcPts val="0"/>
              </a:spcAft>
              <a:buNone/>
              <a:defRPr b="1" sz="3000"/>
            </a:lvl4pPr>
            <a:lvl5pPr lvl="4" rtl="0" algn="ctr">
              <a:spcBef>
                <a:spcPts val="0"/>
              </a:spcBef>
              <a:spcAft>
                <a:spcPts val="0"/>
              </a:spcAft>
              <a:buNone/>
              <a:defRPr b="1" sz="3000"/>
            </a:lvl5pPr>
            <a:lvl6pPr lvl="5" rtl="0" algn="ctr">
              <a:spcBef>
                <a:spcPts val="0"/>
              </a:spcBef>
              <a:spcAft>
                <a:spcPts val="0"/>
              </a:spcAft>
              <a:buNone/>
              <a:defRPr b="1" sz="3000"/>
            </a:lvl6pPr>
            <a:lvl7pPr lvl="6" rtl="0" algn="ctr">
              <a:spcBef>
                <a:spcPts val="0"/>
              </a:spcBef>
              <a:spcAft>
                <a:spcPts val="0"/>
              </a:spcAft>
              <a:buNone/>
              <a:defRPr b="1" sz="3000"/>
            </a:lvl7pPr>
            <a:lvl8pPr lvl="7" rtl="0" algn="ctr">
              <a:spcBef>
                <a:spcPts val="0"/>
              </a:spcBef>
              <a:spcAft>
                <a:spcPts val="0"/>
              </a:spcAft>
              <a:buNone/>
              <a:defRPr b="1" sz="3000"/>
            </a:lvl8pPr>
            <a:lvl9pPr lvl="8" rtl="0" algn="ctr">
              <a:spcBef>
                <a:spcPts val="0"/>
              </a:spcBef>
              <a:spcAft>
                <a:spcPts val="0"/>
              </a:spcAft>
              <a:buNone/>
              <a:defRPr b="1" sz="30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
    <p:spTree>
      <p:nvGrpSpPr>
        <p:cNvPr id="57" name="Shape 57"/>
        <p:cNvGrpSpPr/>
        <p:nvPr/>
      </p:nvGrpSpPr>
      <p:grpSpPr>
        <a:xfrm>
          <a:off x="0" y="0"/>
          <a:ext cx="0" cy="0"/>
          <a:chOff x="0" y="0"/>
          <a:chExt cx="0" cy="0"/>
        </a:xfrm>
      </p:grpSpPr>
      <p:sp>
        <p:nvSpPr>
          <p:cNvPr id="58" name="Google Shape;58;p14"/>
          <p:cNvSpPr txBox="1"/>
          <p:nvPr>
            <p:ph type="ctrTitle"/>
          </p:nvPr>
        </p:nvSpPr>
        <p:spPr>
          <a:xfrm flipH="1">
            <a:off x="4939125" y="1337952"/>
            <a:ext cx="1560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1800">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59" name="Google Shape;59;p14"/>
          <p:cNvSpPr txBox="1"/>
          <p:nvPr>
            <p:ph idx="1" type="subTitle"/>
          </p:nvPr>
        </p:nvSpPr>
        <p:spPr>
          <a:xfrm flipH="1">
            <a:off x="4939075" y="1769150"/>
            <a:ext cx="27489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0" name="Google Shape;60;p14"/>
          <p:cNvSpPr txBox="1"/>
          <p:nvPr>
            <p:ph idx="2" type="ctrTitle"/>
          </p:nvPr>
        </p:nvSpPr>
        <p:spPr>
          <a:xfrm flipH="1">
            <a:off x="4955684" y="2490215"/>
            <a:ext cx="1560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1800">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1" name="Google Shape;61;p14"/>
          <p:cNvSpPr txBox="1"/>
          <p:nvPr>
            <p:ph idx="3" type="subTitle"/>
          </p:nvPr>
        </p:nvSpPr>
        <p:spPr>
          <a:xfrm flipH="1">
            <a:off x="4955428" y="2921414"/>
            <a:ext cx="27162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2" name="Google Shape;62;p14"/>
          <p:cNvSpPr txBox="1"/>
          <p:nvPr>
            <p:ph idx="4" type="ctrTitle"/>
          </p:nvPr>
        </p:nvSpPr>
        <p:spPr>
          <a:xfrm flipH="1">
            <a:off x="4939125" y="3392902"/>
            <a:ext cx="1560600" cy="577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1800">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63" name="Google Shape;63;p14"/>
          <p:cNvSpPr txBox="1"/>
          <p:nvPr>
            <p:ph idx="5" type="subTitle"/>
          </p:nvPr>
        </p:nvSpPr>
        <p:spPr>
          <a:xfrm flipH="1">
            <a:off x="4939075" y="3824100"/>
            <a:ext cx="27489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4" name="Google Shape;64;p14"/>
          <p:cNvSpPr txBox="1"/>
          <p:nvPr>
            <p:ph idx="6" type="title"/>
          </p:nvPr>
        </p:nvSpPr>
        <p:spPr>
          <a:xfrm>
            <a:off x="788550" y="380419"/>
            <a:ext cx="75669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3000"/>
            </a:lvl1pPr>
            <a:lvl2pPr lvl="1" rtl="0" algn="ctr">
              <a:spcBef>
                <a:spcPts val="0"/>
              </a:spcBef>
              <a:spcAft>
                <a:spcPts val="0"/>
              </a:spcAft>
              <a:buNone/>
              <a:defRPr b="1" sz="3000"/>
            </a:lvl2pPr>
            <a:lvl3pPr lvl="2" rtl="0" algn="ctr">
              <a:spcBef>
                <a:spcPts val="0"/>
              </a:spcBef>
              <a:spcAft>
                <a:spcPts val="0"/>
              </a:spcAft>
              <a:buNone/>
              <a:defRPr b="1" sz="3000"/>
            </a:lvl3pPr>
            <a:lvl4pPr lvl="3" rtl="0" algn="ctr">
              <a:spcBef>
                <a:spcPts val="0"/>
              </a:spcBef>
              <a:spcAft>
                <a:spcPts val="0"/>
              </a:spcAft>
              <a:buNone/>
              <a:defRPr b="1" sz="3000"/>
            </a:lvl4pPr>
            <a:lvl5pPr lvl="4" rtl="0" algn="ctr">
              <a:spcBef>
                <a:spcPts val="0"/>
              </a:spcBef>
              <a:spcAft>
                <a:spcPts val="0"/>
              </a:spcAft>
              <a:buNone/>
              <a:defRPr b="1" sz="3000"/>
            </a:lvl5pPr>
            <a:lvl6pPr lvl="5" rtl="0" algn="ctr">
              <a:spcBef>
                <a:spcPts val="0"/>
              </a:spcBef>
              <a:spcAft>
                <a:spcPts val="0"/>
              </a:spcAft>
              <a:buNone/>
              <a:defRPr b="1" sz="3000"/>
            </a:lvl6pPr>
            <a:lvl7pPr lvl="6" rtl="0" algn="ctr">
              <a:spcBef>
                <a:spcPts val="0"/>
              </a:spcBef>
              <a:spcAft>
                <a:spcPts val="0"/>
              </a:spcAft>
              <a:buNone/>
              <a:defRPr b="1" sz="3000"/>
            </a:lvl7pPr>
            <a:lvl8pPr lvl="7" rtl="0" algn="ctr">
              <a:spcBef>
                <a:spcPts val="0"/>
              </a:spcBef>
              <a:spcAft>
                <a:spcPts val="0"/>
              </a:spcAft>
              <a:buNone/>
              <a:defRPr b="1" sz="3000"/>
            </a:lvl8pPr>
            <a:lvl9pPr lvl="8" rtl="0" algn="ctr">
              <a:spcBef>
                <a:spcPts val="0"/>
              </a:spcBef>
              <a:spcAft>
                <a:spcPts val="0"/>
              </a:spcAft>
              <a:buNone/>
              <a:defRPr b="1" sz="30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1_1">
    <p:spTree>
      <p:nvGrpSpPr>
        <p:cNvPr id="65" name="Shape 65"/>
        <p:cNvGrpSpPr/>
        <p:nvPr/>
      </p:nvGrpSpPr>
      <p:grpSpPr>
        <a:xfrm>
          <a:off x="0" y="0"/>
          <a:ext cx="0" cy="0"/>
          <a:chOff x="0" y="0"/>
          <a:chExt cx="0" cy="0"/>
        </a:xfrm>
      </p:grpSpPr>
      <p:sp>
        <p:nvSpPr>
          <p:cNvPr id="66" name="Google Shape;66;p15"/>
          <p:cNvSpPr txBox="1"/>
          <p:nvPr>
            <p:ph idx="1" type="subTitle"/>
          </p:nvPr>
        </p:nvSpPr>
        <p:spPr>
          <a:xfrm flipH="1">
            <a:off x="6335249" y="3094399"/>
            <a:ext cx="18729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7" name="Google Shape;67;p15"/>
          <p:cNvSpPr txBox="1"/>
          <p:nvPr>
            <p:ph idx="2" type="subTitle"/>
          </p:nvPr>
        </p:nvSpPr>
        <p:spPr>
          <a:xfrm flipH="1">
            <a:off x="3769910" y="3094399"/>
            <a:ext cx="16893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8" name="Google Shape;68;p15"/>
          <p:cNvSpPr txBox="1"/>
          <p:nvPr>
            <p:ph idx="3" type="subTitle"/>
          </p:nvPr>
        </p:nvSpPr>
        <p:spPr>
          <a:xfrm flipH="1">
            <a:off x="1262525" y="3094399"/>
            <a:ext cx="16893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69" name="Google Shape;69;p15"/>
          <p:cNvSpPr txBox="1"/>
          <p:nvPr>
            <p:ph idx="4" type="subTitle"/>
          </p:nvPr>
        </p:nvSpPr>
        <p:spPr>
          <a:xfrm flipH="1">
            <a:off x="6234749" y="2326069"/>
            <a:ext cx="2073900" cy="875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Font typeface="Unkempt"/>
              <a:buNone/>
              <a:defRPr sz="2400">
                <a:latin typeface="Unkempt"/>
                <a:ea typeface="Unkempt"/>
                <a:cs typeface="Unkempt"/>
                <a:sym typeface="Unkempt"/>
              </a:defRPr>
            </a:lvl1pPr>
            <a:lvl2pPr lvl="1" rtl="0" algn="ctr">
              <a:lnSpc>
                <a:spcPct val="100000"/>
              </a:lnSpc>
              <a:spcBef>
                <a:spcPts val="0"/>
              </a:spcBef>
              <a:spcAft>
                <a:spcPts val="0"/>
              </a:spcAft>
              <a:buSzPts val="3000"/>
              <a:buFont typeface="Unkempt"/>
              <a:buNone/>
              <a:defRPr sz="3000">
                <a:latin typeface="Unkempt"/>
                <a:ea typeface="Unkempt"/>
                <a:cs typeface="Unkempt"/>
                <a:sym typeface="Unkempt"/>
              </a:defRPr>
            </a:lvl2pPr>
            <a:lvl3pPr lvl="2" rtl="0" algn="ctr">
              <a:lnSpc>
                <a:spcPct val="100000"/>
              </a:lnSpc>
              <a:spcBef>
                <a:spcPts val="0"/>
              </a:spcBef>
              <a:spcAft>
                <a:spcPts val="0"/>
              </a:spcAft>
              <a:buSzPts val="3000"/>
              <a:buFont typeface="Unkempt"/>
              <a:buNone/>
              <a:defRPr sz="3000">
                <a:latin typeface="Unkempt"/>
                <a:ea typeface="Unkempt"/>
                <a:cs typeface="Unkempt"/>
                <a:sym typeface="Unkempt"/>
              </a:defRPr>
            </a:lvl3pPr>
            <a:lvl4pPr lvl="3" rtl="0" algn="ctr">
              <a:lnSpc>
                <a:spcPct val="100000"/>
              </a:lnSpc>
              <a:spcBef>
                <a:spcPts val="0"/>
              </a:spcBef>
              <a:spcAft>
                <a:spcPts val="0"/>
              </a:spcAft>
              <a:buSzPts val="3000"/>
              <a:buFont typeface="Unkempt"/>
              <a:buNone/>
              <a:defRPr sz="3000">
                <a:latin typeface="Unkempt"/>
                <a:ea typeface="Unkempt"/>
                <a:cs typeface="Unkempt"/>
                <a:sym typeface="Unkempt"/>
              </a:defRPr>
            </a:lvl4pPr>
            <a:lvl5pPr lvl="4" rtl="0" algn="ctr">
              <a:lnSpc>
                <a:spcPct val="100000"/>
              </a:lnSpc>
              <a:spcBef>
                <a:spcPts val="0"/>
              </a:spcBef>
              <a:spcAft>
                <a:spcPts val="0"/>
              </a:spcAft>
              <a:buSzPts val="3000"/>
              <a:buFont typeface="Unkempt"/>
              <a:buNone/>
              <a:defRPr sz="3000">
                <a:latin typeface="Unkempt"/>
                <a:ea typeface="Unkempt"/>
                <a:cs typeface="Unkempt"/>
                <a:sym typeface="Unkempt"/>
              </a:defRPr>
            </a:lvl5pPr>
            <a:lvl6pPr lvl="5" rtl="0" algn="ctr">
              <a:lnSpc>
                <a:spcPct val="100000"/>
              </a:lnSpc>
              <a:spcBef>
                <a:spcPts val="0"/>
              </a:spcBef>
              <a:spcAft>
                <a:spcPts val="0"/>
              </a:spcAft>
              <a:buSzPts val="3000"/>
              <a:buFont typeface="Unkempt"/>
              <a:buNone/>
              <a:defRPr sz="3000">
                <a:latin typeface="Unkempt"/>
                <a:ea typeface="Unkempt"/>
                <a:cs typeface="Unkempt"/>
                <a:sym typeface="Unkempt"/>
              </a:defRPr>
            </a:lvl6pPr>
            <a:lvl7pPr lvl="6" rtl="0" algn="ctr">
              <a:lnSpc>
                <a:spcPct val="100000"/>
              </a:lnSpc>
              <a:spcBef>
                <a:spcPts val="0"/>
              </a:spcBef>
              <a:spcAft>
                <a:spcPts val="0"/>
              </a:spcAft>
              <a:buSzPts val="3000"/>
              <a:buFont typeface="Unkempt"/>
              <a:buNone/>
              <a:defRPr sz="3000">
                <a:latin typeface="Unkempt"/>
                <a:ea typeface="Unkempt"/>
                <a:cs typeface="Unkempt"/>
                <a:sym typeface="Unkempt"/>
              </a:defRPr>
            </a:lvl7pPr>
            <a:lvl8pPr lvl="7" rtl="0" algn="ctr">
              <a:lnSpc>
                <a:spcPct val="100000"/>
              </a:lnSpc>
              <a:spcBef>
                <a:spcPts val="0"/>
              </a:spcBef>
              <a:spcAft>
                <a:spcPts val="0"/>
              </a:spcAft>
              <a:buSzPts val="3000"/>
              <a:buFont typeface="Unkempt"/>
              <a:buNone/>
              <a:defRPr sz="3000">
                <a:latin typeface="Unkempt"/>
                <a:ea typeface="Unkempt"/>
                <a:cs typeface="Unkempt"/>
                <a:sym typeface="Unkempt"/>
              </a:defRPr>
            </a:lvl8pPr>
            <a:lvl9pPr lvl="8" rtl="0" algn="ctr">
              <a:lnSpc>
                <a:spcPct val="100000"/>
              </a:lnSpc>
              <a:spcBef>
                <a:spcPts val="0"/>
              </a:spcBef>
              <a:spcAft>
                <a:spcPts val="0"/>
              </a:spcAft>
              <a:buSzPts val="3000"/>
              <a:buFont typeface="Unkempt"/>
              <a:buNone/>
              <a:defRPr sz="3000">
                <a:latin typeface="Unkempt"/>
                <a:ea typeface="Unkempt"/>
                <a:cs typeface="Unkempt"/>
                <a:sym typeface="Unkempt"/>
              </a:defRPr>
            </a:lvl9pPr>
          </a:lstStyle>
          <a:p/>
        </p:txBody>
      </p:sp>
      <p:sp>
        <p:nvSpPr>
          <p:cNvPr id="70" name="Google Shape;70;p15"/>
          <p:cNvSpPr txBox="1"/>
          <p:nvPr>
            <p:ph idx="5" type="subTitle"/>
          </p:nvPr>
        </p:nvSpPr>
        <p:spPr>
          <a:xfrm flipH="1">
            <a:off x="3577610" y="2326069"/>
            <a:ext cx="2073900" cy="875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Font typeface="Unkempt"/>
              <a:buNone/>
              <a:defRPr sz="2400">
                <a:latin typeface="Unkempt"/>
                <a:ea typeface="Unkempt"/>
                <a:cs typeface="Unkempt"/>
                <a:sym typeface="Unkempt"/>
              </a:defRPr>
            </a:lvl1pPr>
            <a:lvl2pPr lvl="1" rtl="0" algn="ctr">
              <a:lnSpc>
                <a:spcPct val="100000"/>
              </a:lnSpc>
              <a:spcBef>
                <a:spcPts val="0"/>
              </a:spcBef>
              <a:spcAft>
                <a:spcPts val="0"/>
              </a:spcAft>
              <a:buSzPts val="3000"/>
              <a:buFont typeface="Unkempt"/>
              <a:buNone/>
              <a:defRPr sz="3000">
                <a:latin typeface="Unkempt"/>
                <a:ea typeface="Unkempt"/>
                <a:cs typeface="Unkempt"/>
                <a:sym typeface="Unkempt"/>
              </a:defRPr>
            </a:lvl2pPr>
            <a:lvl3pPr lvl="2" rtl="0" algn="ctr">
              <a:lnSpc>
                <a:spcPct val="100000"/>
              </a:lnSpc>
              <a:spcBef>
                <a:spcPts val="0"/>
              </a:spcBef>
              <a:spcAft>
                <a:spcPts val="0"/>
              </a:spcAft>
              <a:buSzPts val="3000"/>
              <a:buFont typeface="Unkempt"/>
              <a:buNone/>
              <a:defRPr sz="3000">
                <a:latin typeface="Unkempt"/>
                <a:ea typeface="Unkempt"/>
                <a:cs typeface="Unkempt"/>
                <a:sym typeface="Unkempt"/>
              </a:defRPr>
            </a:lvl3pPr>
            <a:lvl4pPr lvl="3" rtl="0" algn="ctr">
              <a:lnSpc>
                <a:spcPct val="100000"/>
              </a:lnSpc>
              <a:spcBef>
                <a:spcPts val="0"/>
              </a:spcBef>
              <a:spcAft>
                <a:spcPts val="0"/>
              </a:spcAft>
              <a:buSzPts val="3000"/>
              <a:buFont typeface="Unkempt"/>
              <a:buNone/>
              <a:defRPr sz="3000">
                <a:latin typeface="Unkempt"/>
                <a:ea typeface="Unkempt"/>
                <a:cs typeface="Unkempt"/>
                <a:sym typeface="Unkempt"/>
              </a:defRPr>
            </a:lvl4pPr>
            <a:lvl5pPr lvl="4" rtl="0" algn="ctr">
              <a:lnSpc>
                <a:spcPct val="100000"/>
              </a:lnSpc>
              <a:spcBef>
                <a:spcPts val="0"/>
              </a:spcBef>
              <a:spcAft>
                <a:spcPts val="0"/>
              </a:spcAft>
              <a:buSzPts val="3000"/>
              <a:buFont typeface="Unkempt"/>
              <a:buNone/>
              <a:defRPr sz="3000">
                <a:latin typeface="Unkempt"/>
                <a:ea typeface="Unkempt"/>
                <a:cs typeface="Unkempt"/>
                <a:sym typeface="Unkempt"/>
              </a:defRPr>
            </a:lvl5pPr>
            <a:lvl6pPr lvl="5" rtl="0" algn="ctr">
              <a:lnSpc>
                <a:spcPct val="100000"/>
              </a:lnSpc>
              <a:spcBef>
                <a:spcPts val="0"/>
              </a:spcBef>
              <a:spcAft>
                <a:spcPts val="0"/>
              </a:spcAft>
              <a:buSzPts val="3000"/>
              <a:buFont typeface="Unkempt"/>
              <a:buNone/>
              <a:defRPr sz="3000">
                <a:latin typeface="Unkempt"/>
                <a:ea typeface="Unkempt"/>
                <a:cs typeface="Unkempt"/>
                <a:sym typeface="Unkempt"/>
              </a:defRPr>
            </a:lvl6pPr>
            <a:lvl7pPr lvl="6" rtl="0" algn="ctr">
              <a:lnSpc>
                <a:spcPct val="100000"/>
              </a:lnSpc>
              <a:spcBef>
                <a:spcPts val="0"/>
              </a:spcBef>
              <a:spcAft>
                <a:spcPts val="0"/>
              </a:spcAft>
              <a:buSzPts val="3000"/>
              <a:buFont typeface="Unkempt"/>
              <a:buNone/>
              <a:defRPr sz="3000">
                <a:latin typeface="Unkempt"/>
                <a:ea typeface="Unkempt"/>
                <a:cs typeface="Unkempt"/>
                <a:sym typeface="Unkempt"/>
              </a:defRPr>
            </a:lvl7pPr>
            <a:lvl8pPr lvl="7" rtl="0" algn="ctr">
              <a:lnSpc>
                <a:spcPct val="100000"/>
              </a:lnSpc>
              <a:spcBef>
                <a:spcPts val="0"/>
              </a:spcBef>
              <a:spcAft>
                <a:spcPts val="0"/>
              </a:spcAft>
              <a:buSzPts val="3000"/>
              <a:buFont typeface="Unkempt"/>
              <a:buNone/>
              <a:defRPr sz="3000">
                <a:latin typeface="Unkempt"/>
                <a:ea typeface="Unkempt"/>
                <a:cs typeface="Unkempt"/>
                <a:sym typeface="Unkempt"/>
              </a:defRPr>
            </a:lvl8pPr>
            <a:lvl9pPr lvl="8" rtl="0" algn="ctr">
              <a:lnSpc>
                <a:spcPct val="100000"/>
              </a:lnSpc>
              <a:spcBef>
                <a:spcPts val="0"/>
              </a:spcBef>
              <a:spcAft>
                <a:spcPts val="0"/>
              </a:spcAft>
              <a:buSzPts val="3000"/>
              <a:buFont typeface="Unkempt"/>
              <a:buNone/>
              <a:defRPr sz="3000">
                <a:latin typeface="Unkempt"/>
                <a:ea typeface="Unkempt"/>
                <a:cs typeface="Unkempt"/>
                <a:sym typeface="Unkempt"/>
              </a:defRPr>
            </a:lvl9pPr>
          </a:lstStyle>
          <a:p/>
        </p:txBody>
      </p:sp>
      <p:sp>
        <p:nvSpPr>
          <p:cNvPr id="71" name="Google Shape;71;p15"/>
          <p:cNvSpPr txBox="1"/>
          <p:nvPr>
            <p:ph idx="6" type="subTitle"/>
          </p:nvPr>
        </p:nvSpPr>
        <p:spPr>
          <a:xfrm flipH="1">
            <a:off x="1262525" y="2326069"/>
            <a:ext cx="1681800" cy="875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3000"/>
              <a:buFont typeface="Unkempt"/>
              <a:buNone/>
              <a:defRPr sz="2400">
                <a:latin typeface="Unkempt"/>
                <a:ea typeface="Unkempt"/>
                <a:cs typeface="Unkempt"/>
                <a:sym typeface="Unkempt"/>
              </a:defRPr>
            </a:lvl1pPr>
            <a:lvl2pPr lvl="1" rtl="0" algn="ctr">
              <a:lnSpc>
                <a:spcPct val="100000"/>
              </a:lnSpc>
              <a:spcBef>
                <a:spcPts val="0"/>
              </a:spcBef>
              <a:spcAft>
                <a:spcPts val="0"/>
              </a:spcAft>
              <a:buSzPts val="3000"/>
              <a:buFont typeface="Unkempt"/>
              <a:buNone/>
              <a:defRPr sz="3000">
                <a:latin typeface="Unkempt"/>
                <a:ea typeface="Unkempt"/>
                <a:cs typeface="Unkempt"/>
                <a:sym typeface="Unkempt"/>
              </a:defRPr>
            </a:lvl2pPr>
            <a:lvl3pPr lvl="2" rtl="0" algn="ctr">
              <a:lnSpc>
                <a:spcPct val="100000"/>
              </a:lnSpc>
              <a:spcBef>
                <a:spcPts val="0"/>
              </a:spcBef>
              <a:spcAft>
                <a:spcPts val="0"/>
              </a:spcAft>
              <a:buSzPts val="3000"/>
              <a:buFont typeface="Unkempt"/>
              <a:buNone/>
              <a:defRPr sz="3000">
                <a:latin typeface="Unkempt"/>
                <a:ea typeface="Unkempt"/>
                <a:cs typeface="Unkempt"/>
                <a:sym typeface="Unkempt"/>
              </a:defRPr>
            </a:lvl3pPr>
            <a:lvl4pPr lvl="3" rtl="0" algn="ctr">
              <a:lnSpc>
                <a:spcPct val="100000"/>
              </a:lnSpc>
              <a:spcBef>
                <a:spcPts val="0"/>
              </a:spcBef>
              <a:spcAft>
                <a:spcPts val="0"/>
              </a:spcAft>
              <a:buSzPts val="3000"/>
              <a:buFont typeface="Unkempt"/>
              <a:buNone/>
              <a:defRPr sz="3000">
                <a:latin typeface="Unkempt"/>
                <a:ea typeface="Unkempt"/>
                <a:cs typeface="Unkempt"/>
                <a:sym typeface="Unkempt"/>
              </a:defRPr>
            </a:lvl4pPr>
            <a:lvl5pPr lvl="4" rtl="0" algn="ctr">
              <a:lnSpc>
                <a:spcPct val="100000"/>
              </a:lnSpc>
              <a:spcBef>
                <a:spcPts val="0"/>
              </a:spcBef>
              <a:spcAft>
                <a:spcPts val="0"/>
              </a:spcAft>
              <a:buSzPts val="3000"/>
              <a:buFont typeface="Unkempt"/>
              <a:buNone/>
              <a:defRPr sz="3000">
                <a:latin typeface="Unkempt"/>
                <a:ea typeface="Unkempt"/>
                <a:cs typeface="Unkempt"/>
                <a:sym typeface="Unkempt"/>
              </a:defRPr>
            </a:lvl5pPr>
            <a:lvl6pPr lvl="5" rtl="0" algn="ctr">
              <a:lnSpc>
                <a:spcPct val="100000"/>
              </a:lnSpc>
              <a:spcBef>
                <a:spcPts val="0"/>
              </a:spcBef>
              <a:spcAft>
                <a:spcPts val="0"/>
              </a:spcAft>
              <a:buSzPts val="3000"/>
              <a:buFont typeface="Unkempt"/>
              <a:buNone/>
              <a:defRPr sz="3000">
                <a:latin typeface="Unkempt"/>
                <a:ea typeface="Unkempt"/>
                <a:cs typeface="Unkempt"/>
                <a:sym typeface="Unkempt"/>
              </a:defRPr>
            </a:lvl6pPr>
            <a:lvl7pPr lvl="6" rtl="0" algn="ctr">
              <a:lnSpc>
                <a:spcPct val="100000"/>
              </a:lnSpc>
              <a:spcBef>
                <a:spcPts val="0"/>
              </a:spcBef>
              <a:spcAft>
                <a:spcPts val="0"/>
              </a:spcAft>
              <a:buSzPts val="3000"/>
              <a:buFont typeface="Unkempt"/>
              <a:buNone/>
              <a:defRPr sz="3000">
                <a:latin typeface="Unkempt"/>
                <a:ea typeface="Unkempt"/>
                <a:cs typeface="Unkempt"/>
                <a:sym typeface="Unkempt"/>
              </a:defRPr>
            </a:lvl7pPr>
            <a:lvl8pPr lvl="7" rtl="0" algn="ctr">
              <a:lnSpc>
                <a:spcPct val="100000"/>
              </a:lnSpc>
              <a:spcBef>
                <a:spcPts val="0"/>
              </a:spcBef>
              <a:spcAft>
                <a:spcPts val="0"/>
              </a:spcAft>
              <a:buSzPts val="3000"/>
              <a:buFont typeface="Unkempt"/>
              <a:buNone/>
              <a:defRPr sz="3000">
                <a:latin typeface="Unkempt"/>
                <a:ea typeface="Unkempt"/>
                <a:cs typeface="Unkempt"/>
                <a:sym typeface="Unkempt"/>
              </a:defRPr>
            </a:lvl8pPr>
            <a:lvl9pPr lvl="8" rtl="0" algn="ctr">
              <a:lnSpc>
                <a:spcPct val="100000"/>
              </a:lnSpc>
              <a:spcBef>
                <a:spcPts val="0"/>
              </a:spcBef>
              <a:spcAft>
                <a:spcPts val="0"/>
              </a:spcAft>
              <a:buSzPts val="3000"/>
              <a:buFont typeface="Unkempt"/>
              <a:buNone/>
              <a:defRPr sz="3000">
                <a:latin typeface="Unkempt"/>
                <a:ea typeface="Unkempt"/>
                <a:cs typeface="Unkempt"/>
                <a:sym typeface="Unkempt"/>
              </a:defRPr>
            </a:lvl9pPr>
          </a:lstStyle>
          <a:p/>
        </p:txBody>
      </p:sp>
      <p:sp>
        <p:nvSpPr>
          <p:cNvPr id="72" name="Google Shape;72;p15"/>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3000"/>
            </a:lvl1pPr>
            <a:lvl2pPr lvl="1" rtl="0" algn="ctr">
              <a:spcBef>
                <a:spcPts val="0"/>
              </a:spcBef>
              <a:spcAft>
                <a:spcPts val="0"/>
              </a:spcAft>
              <a:buNone/>
              <a:defRPr b="1" sz="3000"/>
            </a:lvl2pPr>
            <a:lvl3pPr lvl="2" rtl="0" algn="ctr">
              <a:spcBef>
                <a:spcPts val="0"/>
              </a:spcBef>
              <a:spcAft>
                <a:spcPts val="0"/>
              </a:spcAft>
              <a:buNone/>
              <a:defRPr b="1" sz="3000"/>
            </a:lvl3pPr>
            <a:lvl4pPr lvl="3" rtl="0" algn="ctr">
              <a:spcBef>
                <a:spcPts val="0"/>
              </a:spcBef>
              <a:spcAft>
                <a:spcPts val="0"/>
              </a:spcAft>
              <a:buNone/>
              <a:defRPr b="1" sz="3000"/>
            </a:lvl4pPr>
            <a:lvl5pPr lvl="4" rtl="0" algn="ctr">
              <a:spcBef>
                <a:spcPts val="0"/>
              </a:spcBef>
              <a:spcAft>
                <a:spcPts val="0"/>
              </a:spcAft>
              <a:buNone/>
              <a:defRPr b="1" sz="3000"/>
            </a:lvl5pPr>
            <a:lvl6pPr lvl="5" rtl="0" algn="ctr">
              <a:spcBef>
                <a:spcPts val="0"/>
              </a:spcBef>
              <a:spcAft>
                <a:spcPts val="0"/>
              </a:spcAft>
              <a:buNone/>
              <a:defRPr b="1" sz="3000"/>
            </a:lvl6pPr>
            <a:lvl7pPr lvl="6" rtl="0" algn="ctr">
              <a:spcBef>
                <a:spcPts val="0"/>
              </a:spcBef>
              <a:spcAft>
                <a:spcPts val="0"/>
              </a:spcAft>
              <a:buNone/>
              <a:defRPr b="1" sz="3000"/>
            </a:lvl7pPr>
            <a:lvl8pPr lvl="7" rtl="0" algn="ctr">
              <a:spcBef>
                <a:spcPts val="0"/>
              </a:spcBef>
              <a:spcAft>
                <a:spcPts val="0"/>
              </a:spcAft>
              <a:buNone/>
              <a:defRPr b="1" sz="3000"/>
            </a:lvl8pPr>
            <a:lvl9pPr lvl="8" rtl="0" algn="ctr">
              <a:spcBef>
                <a:spcPts val="0"/>
              </a:spcBef>
              <a:spcAft>
                <a:spcPts val="0"/>
              </a:spcAft>
              <a:buNone/>
              <a:defRPr b="1" sz="30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
  <p:cSld name="CUSTOM_2">
    <p:spTree>
      <p:nvGrpSpPr>
        <p:cNvPr id="73" name="Shape 73"/>
        <p:cNvGrpSpPr/>
        <p:nvPr/>
      </p:nvGrpSpPr>
      <p:grpSpPr>
        <a:xfrm>
          <a:off x="0" y="0"/>
          <a:ext cx="0" cy="0"/>
          <a:chOff x="0" y="0"/>
          <a:chExt cx="0" cy="0"/>
        </a:xfrm>
      </p:grpSpPr>
      <p:sp>
        <p:nvSpPr>
          <p:cNvPr id="74" name="Google Shape;74;p16"/>
          <p:cNvSpPr txBox="1"/>
          <p:nvPr>
            <p:ph type="ctrTitle"/>
          </p:nvPr>
        </p:nvSpPr>
        <p:spPr>
          <a:xfrm flipH="1">
            <a:off x="3544725" y="1520158"/>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5" name="Google Shape;75;p16"/>
          <p:cNvSpPr txBox="1"/>
          <p:nvPr>
            <p:ph idx="1" type="subTitle"/>
          </p:nvPr>
        </p:nvSpPr>
        <p:spPr>
          <a:xfrm flipH="1">
            <a:off x="3293625" y="1937043"/>
            <a:ext cx="20628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6" name="Google Shape;76;p16"/>
          <p:cNvSpPr txBox="1"/>
          <p:nvPr>
            <p:ph idx="2" type="ctrTitle"/>
          </p:nvPr>
        </p:nvSpPr>
        <p:spPr>
          <a:xfrm flipH="1">
            <a:off x="3544725" y="2983950"/>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7" name="Google Shape;77;p16"/>
          <p:cNvSpPr txBox="1"/>
          <p:nvPr>
            <p:ph idx="3" type="subTitle"/>
          </p:nvPr>
        </p:nvSpPr>
        <p:spPr>
          <a:xfrm flipH="1">
            <a:off x="3315225" y="3405550"/>
            <a:ext cx="20196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78" name="Google Shape;78;p16"/>
          <p:cNvSpPr txBox="1"/>
          <p:nvPr>
            <p:ph idx="4" type="ctrTitle"/>
          </p:nvPr>
        </p:nvSpPr>
        <p:spPr>
          <a:xfrm flipH="1">
            <a:off x="1131350" y="1520158"/>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79" name="Google Shape;79;p16"/>
          <p:cNvSpPr txBox="1"/>
          <p:nvPr>
            <p:ph idx="5" type="subTitle"/>
          </p:nvPr>
        </p:nvSpPr>
        <p:spPr>
          <a:xfrm flipH="1">
            <a:off x="930050" y="1937043"/>
            <a:ext cx="19632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0" name="Google Shape;80;p16"/>
          <p:cNvSpPr txBox="1"/>
          <p:nvPr>
            <p:ph idx="6" type="ctrTitle"/>
          </p:nvPr>
        </p:nvSpPr>
        <p:spPr>
          <a:xfrm flipH="1">
            <a:off x="1004000" y="2983950"/>
            <a:ext cx="18153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a:solidFill>
                  <a:schemeClr val="lt1"/>
                </a:solidFill>
              </a:defRPr>
            </a:lvl1pPr>
            <a:lvl2pPr lvl="1" rtl="0" algn="ctr">
              <a:spcBef>
                <a:spcPts val="0"/>
              </a:spcBef>
              <a:spcAft>
                <a:spcPts val="0"/>
              </a:spcAft>
              <a:buClr>
                <a:srgbClr val="434343"/>
              </a:buClr>
              <a:buSzPts val="1800"/>
              <a:buNone/>
              <a:defRPr sz="1800">
                <a:solidFill>
                  <a:srgbClr val="434343"/>
                </a:solidFill>
              </a:defRPr>
            </a:lvl2pPr>
            <a:lvl3pPr lvl="2" rtl="0" algn="ctr">
              <a:spcBef>
                <a:spcPts val="0"/>
              </a:spcBef>
              <a:spcAft>
                <a:spcPts val="0"/>
              </a:spcAft>
              <a:buClr>
                <a:srgbClr val="434343"/>
              </a:buClr>
              <a:buSzPts val="1800"/>
              <a:buNone/>
              <a:defRPr sz="1800">
                <a:solidFill>
                  <a:srgbClr val="434343"/>
                </a:solidFill>
              </a:defRPr>
            </a:lvl3pPr>
            <a:lvl4pPr lvl="3" rtl="0" algn="ctr">
              <a:spcBef>
                <a:spcPts val="0"/>
              </a:spcBef>
              <a:spcAft>
                <a:spcPts val="0"/>
              </a:spcAft>
              <a:buClr>
                <a:srgbClr val="434343"/>
              </a:buClr>
              <a:buSzPts val="1800"/>
              <a:buNone/>
              <a:defRPr sz="1800">
                <a:solidFill>
                  <a:srgbClr val="434343"/>
                </a:solidFill>
              </a:defRPr>
            </a:lvl4pPr>
            <a:lvl5pPr lvl="4" rtl="0" algn="ctr">
              <a:spcBef>
                <a:spcPts val="0"/>
              </a:spcBef>
              <a:spcAft>
                <a:spcPts val="0"/>
              </a:spcAft>
              <a:buClr>
                <a:srgbClr val="434343"/>
              </a:buClr>
              <a:buSzPts val="1800"/>
              <a:buNone/>
              <a:defRPr sz="1800">
                <a:solidFill>
                  <a:srgbClr val="434343"/>
                </a:solidFill>
              </a:defRPr>
            </a:lvl5pPr>
            <a:lvl6pPr lvl="5" rtl="0" algn="ctr">
              <a:spcBef>
                <a:spcPts val="0"/>
              </a:spcBef>
              <a:spcAft>
                <a:spcPts val="0"/>
              </a:spcAft>
              <a:buClr>
                <a:srgbClr val="434343"/>
              </a:buClr>
              <a:buSzPts val="1800"/>
              <a:buNone/>
              <a:defRPr sz="1800">
                <a:solidFill>
                  <a:srgbClr val="434343"/>
                </a:solidFill>
              </a:defRPr>
            </a:lvl6pPr>
            <a:lvl7pPr lvl="6" rtl="0" algn="ctr">
              <a:spcBef>
                <a:spcPts val="0"/>
              </a:spcBef>
              <a:spcAft>
                <a:spcPts val="0"/>
              </a:spcAft>
              <a:buClr>
                <a:srgbClr val="434343"/>
              </a:buClr>
              <a:buSzPts val="1800"/>
              <a:buNone/>
              <a:defRPr sz="1800">
                <a:solidFill>
                  <a:srgbClr val="434343"/>
                </a:solidFill>
              </a:defRPr>
            </a:lvl7pPr>
            <a:lvl8pPr lvl="7" rtl="0" algn="ctr">
              <a:spcBef>
                <a:spcPts val="0"/>
              </a:spcBef>
              <a:spcAft>
                <a:spcPts val="0"/>
              </a:spcAft>
              <a:buClr>
                <a:srgbClr val="434343"/>
              </a:buClr>
              <a:buSzPts val="1800"/>
              <a:buNone/>
              <a:defRPr sz="1800">
                <a:solidFill>
                  <a:srgbClr val="434343"/>
                </a:solidFill>
              </a:defRPr>
            </a:lvl8pPr>
            <a:lvl9pPr lvl="8" rtl="0" algn="ctr">
              <a:spcBef>
                <a:spcPts val="0"/>
              </a:spcBef>
              <a:spcAft>
                <a:spcPts val="0"/>
              </a:spcAft>
              <a:buClr>
                <a:srgbClr val="434343"/>
              </a:buClr>
              <a:buSzPts val="1800"/>
              <a:buNone/>
              <a:defRPr sz="1800">
                <a:solidFill>
                  <a:srgbClr val="434343"/>
                </a:solidFill>
              </a:defRPr>
            </a:lvl9pPr>
          </a:lstStyle>
          <a:p/>
        </p:txBody>
      </p:sp>
      <p:sp>
        <p:nvSpPr>
          <p:cNvPr id="81" name="Google Shape;81;p16"/>
          <p:cNvSpPr txBox="1"/>
          <p:nvPr>
            <p:ph idx="7" type="subTitle"/>
          </p:nvPr>
        </p:nvSpPr>
        <p:spPr>
          <a:xfrm flipH="1">
            <a:off x="901850" y="3405550"/>
            <a:ext cx="20196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2" name="Google Shape;82;p16"/>
          <p:cNvSpPr txBox="1"/>
          <p:nvPr>
            <p:ph idx="8" type="title"/>
          </p:nvPr>
        </p:nvSpPr>
        <p:spPr>
          <a:xfrm>
            <a:off x="788550" y="380419"/>
            <a:ext cx="75669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3000"/>
            </a:lvl1pPr>
            <a:lvl2pPr lvl="1" rtl="0" algn="ctr">
              <a:spcBef>
                <a:spcPts val="0"/>
              </a:spcBef>
              <a:spcAft>
                <a:spcPts val="0"/>
              </a:spcAft>
              <a:buNone/>
              <a:defRPr b="1" sz="3000"/>
            </a:lvl2pPr>
            <a:lvl3pPr lvl="2" rtl="0" algn="ctr">
              <a:spcBef>
                <a:spcPts val="0"/>
              </a:spcBef>
              <a:spcAft>
                <a:spcPts val="0"/>
              </a:spcAft>
              <a:buNone/>
              <a:defRPr b="1" sz="3000"/>
            </a:lvl3pPr>
            <a:lvl4pPr lvl="3" rtl="0" algn="ctr">
              <a:spcBef>
                <a:spcPts val="0"/>
              </a:spcBef>
              <a:spcAft>
                <a:spcPts val="0"/>
              </a:spcAft>
              <a:buNone/>
              <a:defRPr b="1" sz="3000"/>
            </a:lvl4pPr>
            <a:lvl5pPr lvl="4" rtl="0" algn="ctr">
              <a:spcBef>
                <a:spcPts val="0"/>
              </a:spcBef>
              <a:spcAft>
                <a:spcPts val="0"/>
              </a:spcAft>
              <a:buNone/>
              <a:defRPr b="1" sz="3000"/>
            </a:lvl5pPr>
            <a:lvl6pPr lvl="5" rtl="0" algn="ctr">
              <a:spcBef>
                <a:spcPts val="0"/>
              </a:spcBef>
              <a:spcAft>
                <a:spcPts val="0"/>
              </a:spcAft>
              <a:buNone/>
              <a:defRPr b="1" sz="3000"/>
            </a:lvl6pPr>
            <a:lvl7pPr lvl="6" rtl="0" algn="ctr">
              <a:spcBef>
                <a:spcPts val="0"/>
              </a:spcBef>
              <a:spcAft>
                <a:spcPts val="0"/>
              </a:spcAft>
              <a:buNone/>
              <a:defRPr b="1" sz="3000"/>
            </a:lvl7pPr>
            <a:lvl8pPr lvl="7" rtl="0" algn="ctr">
              <a:spcBef>
                <a:spcPts val="0"/>
              </a:spcBef>
              <a:spcAft>
                <a:spcPts val="0"/>
              </a:spcAft>
              <a:buNone/>
              <a:defRPr b="1" sz="3000"/>
            </a:lvl8pPr>
            <a:lvl9pPr lvl="8" rtl="0" algn="ctr">
              <a:spcBef>
                <a:spcPts val="0"/>
              </a:spcBef>
              <a:spcAft>
                <a:spcPts val="0"/>
              </a:spcAft>
              <a:buNone/>
              <a:defRPr b="1" sz="3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3">
    <p:spTree>
      <p:nvGrpSpPr>
        <p:cNvPr id="83" name="Shape 83"/>
        <p:cNvGrpSpPr/>
        <p:nvPr/>
      </p:nvGrpSpPr>
      <p:grpSpPr>
        <a:xfrm>
          <a:off x="0" y="0"/>
          <a:ext cx="0" cy="0"/>
          <a:chOff x="0" y="0"/>
          <a:chExt cx="0" cy="0"/>
        </a:xfrm>
      </p:grpSpPr>
      <p:sp>
        <p:nvSpPr>
          <p:cNvPr id="84" name="Google Shape;84;p17"/>
          <p:cNvSpPr txBox="1"/>
          <p:nvPr>
            <p:ph type="ctrTitle"/>
          </p:nvPr>
        </p:nvSpPr>
        <p:spPr>
          <a:xfrm flipH="1">
            <a:off x="2050293" y="1313060"/>
            <a:ext cx="1824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800">
                <a:solidFill>
                  <a:schemeClr val="lt1"/>
                </a:solidFill>
              </a:defRPr>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5" name="Google Shape;85;p17"/>
          <p:cNvSpPr txBox="1"/>
          <p:nvPr>
            <p:ph idx="1" type="subTitle"/>
          </p:nvPr>
        </p:nvSpPr>
        <p:spPr>
          <a:xfrm flipH="1">
            <a:off x="1904943" y="1526968"/>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6" name="Google Shape;86;p17"/>
          <p:cNvSpPr txBox="1"/>
          <p:nvPr>
            <p:ph idx="2" type="ctrTitle"/>
          </p:nvPr>
        </p:nvSpPr>
        <p:spPr>
          <a:xfrm flipH="1">
            <a:off x="2181993" y="2549055"/>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800">
                <a:solidFill>
                  <a:schemeClr val="lt1"/>
                </a:solidFill>
              </a:defRPr>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7" name="Google Shape;87;p17"/>
          <p:cNvSpPr txBox="1"/>
          <p:nvPr>
            <p:ph idx="3" type="subTitle"/>
          </p:nvPr>
        </p:nvSpPr>
        <p:spPr>
          <a:xfrm flipH="1">
            <a:off x="1904943" y="2762358"/>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8" name="Google Shape;88;p17"/>
          <p:cNvSpPr txBox="1"/>
          <p:nvPr>
            <p:ph idx="4" type="ctrTitle"/>
          </p:nvPr>
        </p:nvSpPr>
        <p:spPr>
          <a:xfrm flipH="1">
            <a:off x="5401407" y="1313063"/>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800">
                <a:solidFill>
                  <a:schemeClr val="lt1"/>
                </a:solidFill>
              </a:defRPr>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9" name="Google Shape;89;p17"/>
          <p:cNvSpPr txBox="1"/>
          <p:nvPr>
            <p:ph idx="5" type="subTitle"/>
          </p:nvPr>
        </p:nvSpPr>
        <p:spPr>
          <a:xfrm flipH="1">
            <a:off x="5124357" y="1526968"/>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0" name="Google Shape;90;p17"/>
          <p:cNvSpPr txBox="1"/>
          <p:nvPr>
            <p:ph idx="6" type="ctrTitle"/>
          </p:nvPr>
        </p:nvSpPr>
        <p:spPr>
          <a:xfrm flipH="1">
            <a:off x="2181993" y="3730173"/>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800">
                <a:solidFill>
                  <a:schemeClr val="lt1"/>
                </a:solidFill>
              </a:defRPr>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1" name="Google Shape;91;p17"/>
          <p:cNvSpPr txBox="1"/>
          <p:nvPr>
            <p:ph idx="7" type="subTitle"/>
          </p:nvPr>
        </p:nvSpPr>
        <p:spPr>
          <a:xfrm flipH="1">
            <a:off x="1904944" y="3991423"/>
            <a:ext cx="2114700" cy="634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2" name="Google Shape;92;p17"/>
          <p:cNvSpPr txBox="1"/>
          <p:nvPr>
            <p:ph idx="8" type="ctrTitle"/>
          </p:nvPr>
        </p:nvSpPr>
        <p:spPr>
          <a:xfrm flipH="1">
            <a:off x="5401407" y="2549055"/>
            <a:ext cx="15606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800">
                <a:solidFill>
                  <a:schemeClr val="lt1"/>
                </a:solidFill>
              </a:defRPr>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3" name="Google Shape;93;p17"/>
          <p:cNvSpPr txBox="1"/>
          <p:nvPr>
            <p:ph idx="9" type="subTitle"/>
          </p:nvPr>
        </p:nvSpPr>
        <p:spPr>
          <a:xfrm flipH="1">
            <a:off x="5124357" y="2762358"/>
            <a:ext cx="21147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4" name="Google Shape;94;p17"/>
          <p:cNvSpPr txBox="1"/>
          <p:nvPr>
            <p:ph idx="13" type="ctrTitle"/>
          </p:nvPr>
        </p:nvSpPr>
        <p:spPr>
          <a:xfrm flipH="1">
            <a:off x="5269707" y="3730185"/>
            <a:ext cx="1824000" cy="57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sz="1800">
                <a:solidFill>
                  <a:schemeClr val="lt1"/>
                </a:solidFill>
              </a:defRPr>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5" name="Google Shape;95;p17"/>
          <p:cNvSpPr txBox="1"/>
          <p:nvPr>
            <p:ph idx="14" type="subTitle"/>
          </p:nvPr>
        </p:nvSpPr>
        <p:spPr>
          <a:xfrm flipH="1">
            <a:off x="5124350" y="3991423"/>
            <a:ext cx="2114700" cy="634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6" name="Google Shape;96;p17"/>
          <p:cNvSpPr txBox="1"/>
          <p:nvPr>
            <p:ph idx="15" type="title"/>
          </p:nvPr>
        </p:nvSpPr>
        <p:spPr>
          <a:xfrm>
            <a:off x="788550" y="380419"/>
            <a:ext cx="75669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3000"/>
            </a:lvl1pPr>
            <a:lvl2pPr lvl="1" rtl="0" algn="ctr">
              <a:spcBef>
                <a:spcPts val="0"/>
              </a:spcBef>
              <a:spcAft>
                <a:spcPts val="0"/>
              </a:spcAft>
              <a:buNone/>
              <a:defRPr b="1" sz="3000"/>
            </a:lvl2pPr>
            <a:lvl3pPr lvl="2" rtl="0" algn="ctr">
              <a:spcBef>
                <a:spcPts val="0"/>
              </a:spcBef>
              <a:spcAft>
                <a:spcPts val="0"/>
              </a:spcAft>
              <a:buNone/>
              <a:defRPr b="1" sz="3000"/>
            </a:lvl3pPr>
            <a:lvl4pPr lvl="3" rtl="0" algn="ctr">
              <a:spcBef>
                <a:spcPts val="0"/>
              </a:spcBef>
              <a:spcAft>
                <a:spcPts val="0"/>
              </a:spcAft>
              <a:buNone/>
              <a:defRPr b="1" sz="3000"/>
            </a:lvl4pPr>
            <a:lvl5pPr lvl="4" rtl="0" algn="ctr">
              <a:spcBef>
                <a:spcPts val="0"/>
              </a:spcBef>
              <a:spcAft>
                <a:spcPts val="0"/>
              </a:spcAft>
              <a:buNone/>
              <a:defRPr b="1" sz="3000"/>
            </a:lvl5pPr>
            <a:lvl6pPr lvl="5" rtl="0" algn="ctr">
              <a:spcBef>
                <a:spcPts val="0"/>
              </a:spcBef>
              <a:spcAft>
                <a:spcPts val="0"/>
              </a:spcAft>
              <a:buNone/>
              <a:defRPr b="1" sz="3000"/>
            </a:lvl6pPr>
            <a:lvl7pPr lvl="6" rtl="0" algn="ctr">
              <a:spcBef>
                <a:spcPts val="0"/>
              </a:spcBef>
              <a:spcAft>
                <a:spcPts val="0"/>
              </a:spcAft>
              <a:buNone/>
              <a:defRPr b="1" sz="3000"/>
            </a:lvl7pPr>
            <a:lvl8pPr lvl="7" rtl="0" algn="ctr">
              <a:spcBef>
                <a:spcPts val="0"/>
              </a:spcBef>
              <a:spcAft>
                <a:spcPts val="0"/>
              </a:spcAft>
              <a:buNone/>
              <a:defRPr b="1" sz="3000"/>
            </a:lvl8pPr>
            <a:lvl9pPr lvl="8" rtl="0" algn="ctr">
              <a:spcBef>
                <a:spcPts val="0"/>
              </a:spcBef>
              <a:spcAft>
                <a:spcPts val="0"/>
              </a:spcAft>
              <a:buNone/>
              <a:defRPr b="1" sz="30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mall numbers">
  <p:cSld name="CUSTOM_4">
    <p:spTree>
      <p:nvGrpSpPr>
        <p:cNvPr id="97" name="Shape 97"/>
        <p:cNvGrpSpPr/>
        <p:nvPr/>
      </p:nvGrpSpPr>
      <p:grpSpPr>
        <a:xfrm>
          <a:off x="0" y="0"/>
          <a:ext cx="0" cy="0"/>
          <a:chOff x="0" y="0"/>
          <a:chExt cx="0" cy="0"/>
        </a:xfrm>
      </p:grpSpPr>
      <p:sp>
        <p:nvSpPr>
          <p:cNvPr id="98" name="Google Shape;98;p18"/>
          <p:cNvSpPr txBox="1"/>
          <p:nvPr>
            <p:ph hasCustomPrompt="1" type="title"/>
          </p:nvPr>
        </p:nvSpPr>
        <p:spPr>
          <a:xfrm>
            <a:off x="787425" y="2605811"/>
            <a:ext cx="3816000" cy="965400"/>
          </a:xfrm>
          <a:prstGeom prst="rect">
            <a:avLst/>
          </a:prstGeom>
        </p:spPr>
        <p:txBody>
          <a:bodyPr anchorCtr="0" anchor="b" bIns="91425" lIns="91425" spcFirstLastPara="1" rIns="91425" wrap="square" tIns="91425">
            <a:noAutofit/>
          </a:bodyPr>
          <a:lstStyle>
            <a:lvl1pPr lvl="0" rtl="0">
              <a:spcBef>
                <a:spcPts val="0"/>
              </a:spcBef>
              <a:spcAft>
                <a:spcPts val="0"/>
              </a:spcAft>
              <a:buSzPts val="7200"/>
              <a:buNone/>
              <a:defRPr sz="4000"/>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99" name="Google Shape;99;p18"/>
          <p:cNvSpPr txBox="1"/>
          <p:nvPr>
            <p:ph idx="1" type="subTitle"/>
          </p:nvPr>
        </p:nvSpPr>
        <p:spPr>
          <a:xfrm flipH="1">
            <a:off x="785575" y="3520740"/>
            <a:ext cx="26148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0" name="Google Shape;100;p18"/>
          <p:cNvSpPr txBox="1"/>
          <p:nvPr>
            <p:ph hasCustomPrompt="1" idx="2" type="title"/>
          </p:nvPr>
        </p:nvSpPr>
        <p:spPr>
          <a:xfrm>
            <a:off x="5125675" y="2910676"/>
            <a:ext cx="3234600" cy="821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7200"/>
              <a:buNone/>
              <a:defRPr sz="4000"/>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101" name="Google Shape;101;p18"/>
          <p:cNvSpPr txBox="1"/>
          <p:nvPr>
            <p:ph idx="3" type="subTitle"/>
          </p:nvPr>
        </p:nvSpPr>
        <p:spPr>
          <a:xfrm flipH="1">
            <a:off x="6009725" y="3520740"/>
            <a:ext cx="2348700" cy="487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102" name="Google Shape;102;p18"/>
          <p:cNvSpPr txBox="1"/>
          <p:nvPr>
            <p:ph hasCustomPrompt="1" idx="4" type="title"/>
          </p:nvPr>
        </p:nvSpPr>
        <p:spPr>
          <a:xfrm>
            <a:off x="2954700" y="653233"/>
            <a:ext cx="3234600" cy="965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7200"/>
              <a:buNone/>
              <a:defRPr sz="4000"/>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a:r>
              <a:t>xx%</a:t>
            </a:r>
          </a:p>
        </p:txBody>
      </p:sp>
      <p:sp>
        <p:nvSpPr>
          <p:cNvPr id="103" name="Google Shape;103;p18"/>
          <p:cNvSpPr txBox="1"/>
          <p:nvPr>
            <p:ph idx="5" type="subTitle"/>
          </p:nvPr>
        </p:nvSpPr>
        <p:spPr>
          <a:xfrm flipH="1">
            <a:off x="3264525" y="1408500"/>
            <a:ext cx="2614800" cy="875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1">
  <p:cSld name="CUSTOM_5">
    <p:spTree>
      <p:nvGrpSpPr>
        <p:cNvPr id="104" name="Shape 104"/>
        <p:cNvGrpSpPr/>
        <p:nvPr/>
      </p:nvGrpSpPr>
      <p:grpSpPr>
        <a:xfrm>
          <a:off x="0" y="0"/>
          <a:ext cx="0" cy="0"/>
          <a:chOff x="0" y="0"/>
          <a:chExt cx="0" cy="0"/>
        </a:xfrm>
      </p:grpSpPr>
      <p:sp>
        <p:nvSpPr>
          <p:cNvPr id="105" name="Google Shape;105;p19"/>
          <p:cNvSpPr txBox="1"/>
          <p:nvPr>
            <p:ph type="ctrTitle"/>
          </p:nvPr>
        </p:nvSpPr>
        <p:spPr>
          <a:xfrm>
            <a:off x="5297276" y="1749618"/>
            <a:ext cx="3244500" cy="876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36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06" name="Google Shape;106;p19"/>
          <p:cNvSpPr txBox="1"/>
          <p:nvPr>
            <p:ph idx="1" type="subTitle"/>
          </p:nvPr>
        </p:nvSpPr>
        <p:spPr>
          <a:xfrm>
            <a:off x="5639576" y="3084858"/>
            <a:ext cx="25599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7" name="Google Shape;107;p19"/>
          <p:cNvSpPr txBox="1"/>
          <p:nvPr>
            <p:ph hasCustomPrompt="1" idx="2" type="title"/>
          </p:nvPr>
        </p:nvSpPr>
        <p:spPr>
          <a:xfrm>
            <a:off x="6136676" y="1456192"/>
            <a:ext cx="1565700" cy="57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600">
                <a:solidFill>
                  <a:schemeClr val="lt1"/>
                </a:solidFill>
              </a:defRPr>
            </a:lvl1pPr>
            <a:lvl2pPr lvl="1"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lgn="ctr">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er 2">
  <p:cSld name="CUSTOM_6">
    <p:spTree>
      <p:nvGrpSpPr>
        <p:cNvPr id="108" name="Shape 108"/>
        <p:cNvGrpSpPr/>
        <p:nvPr/>
      </p:nvGrpSpPr>
      <p:grpSpPr>
        <a:xfrm>
          <a:off x="0" y="0"/>
          <a:ext cx="0" cy="0"/>
          <a:chOff x="0" y="0"/>
          <a:chExt cx="0" cy="0"/>
        </a:xfrm>
      </p:grpSpPr>
      <p:sp>
        <p:nvSpPr>
          <p:cNvPr id="109" name="Google Shape;109;p20"/>
          <p:cNvSpPr txBox="1"/>
          <p:nvPr>
            <p:ph type="ctrTitle"/>
          </p:nvPr>
        </p:nvSpPr>
        <p:spPr>
          <a:xfrm flipH="1">
            <a:off x="1018297" y="2164092"/>
            <a:ext cx="2470800" cy="453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3600">
                <a:solidFill>
                  <a:schemeClr val="lt1"/>
                </a:solidFill>
              </a:defRPr>
            </a:lvl1pPr>
            <a:lvl2pPr lvl="1" rtl="0">
              <a:spcBef>
                <a:spcPts val="0"/>
              </a:spcBef>
              <a:spcAft>
                <a:spcPts val="0"/>
              </a:spcAft>
              <a:buSzPts val="1800"/>
              <a:buNone/>
              <a:defRPr sz="1800"/>
            </a:lvl2pPr>
            <a:lvl3pPr lvl="2" rtl="0">
              <a:spcBef>
                <a:spcPts val="0"/>
              </a:spcBef>
              <a:spcAft>
                <a:spcPts val="0"/>
              </a:spcAft>
              <a:buSzPts val="1800"/>
              <a:buNone/>
              <a:defRPr sz="1800"/>
            </a:lvl3pPr>
            <a:lvl4pPr lvl="3" rtl="0">
              <a:spcBef>
                <a:spcPts val="0"/>
              </a:spcBef>
              <a:spcAft>
                <a:spcPts val="0"/>
              </a:spcAft>
              <a:buSzPts val="1800"/>
              <a:buNone/>
              <a:defRPr sz="1800"/>
            </a:lvl4pPr>
            <a:lvl5pPr lvl="4" rtl="0">
              <a:spcBef>
                <a:spcPts val="0"/>
              </a:spcBef>
              <a:spcAft>
                <a:spcPts val="0"/>
              </a:spcAft>
              <a:buSzPts val="1800"/>
              <a:buNone/>
              <a:defRPr sz="1800"/>
            </a:lvl5pPr>
            <a:lvl6pPr lvl="5" rtl="0">
              <a:spcBef>
                <a:spcPts val="0"/>
              </a:spcBef>
              <a:spcAft>
                <a:spcPts val="0"/>
              </a:spcAft>
              <a:buSzPts val="1800"/>
              <a:buNone/>
              <a:defRPr sz="1800"/>
            </a:lvl6pPr>
            <a:lvl7pPr lvl="6" rtl="0">
              <a:spcBef>
                <a:spcPts val="0"/>
              </a:spcBef>
              <a:spcAft>
                <a:spcPts val="0"/>
              </a:spcAft>
              <a:buSzPts val="1800"/>
              <a:buNone/>
              <a:defRPr sz="1800"/>
            </a:lvl7pPr>
            <a:lvl8pPr lvl="7" rtl="0">
              <a:spcBef>
                <a:spcPts val="0"/>
              </a:spcBef>
              <a:spcAft>
                <a:spcPts val="0"/>
              </a:spcAft>
              <a:buSzPts val="1800"/>
              <a:buNone/>
              <a:defRPr sz="1800"/>
            </a:lvl8pPr>
            <a:lvl9pPr lvl="8" rtl="0">
              <a:spcBef>
                <a:spcPts val="0"/>
              </a:spcBef>
              <a:spcAft>
                <a:spcPts val="0"/>
              </a:spcAft>
              <a:buSzPts val="1800"/>
              <a:buNone/>
              <a:defRPr sz="1800"/>
            </a:lvl9pPr>
          </a:lstStyle>
          <a:p/>
        </p:txBody>
      </p:sp>
      <p:sp>
        <p:nvSpPr>
          <p:cNvPr id="110" name="Google Shape;110;p20"/>
          <p:cNvSpPr txBox="1"/>
          <p:nvPr>
            <p:ph idx="1" type="subTitle"/>
          </p:nvPr>
        </p:nvSpPr>
        <p:spPr>
          <a:xfrm flipH="1">
            <a:off x="973747" y="3080096"/>
            <a:ext cx="25599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1" name="Google Shape;111;p20"/>
          <p:cNvSpPr txBox="1"/>
          <p:nvPr>
            <p:ph hasCustomPrompt="1" idx="2" type="title"/>
          </p:nvPr>
        </p:nvSpPr>
        <p:spPr>
          <a:xfrm flipH="1">
            <a:off x="848197" y="1126005"/>
            <a:ext cx="2811000" cy="1246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5500"/>
              <a:buNone/>
              <a:defRPr sz="3600">
                <a:solidFill>
                  <a:schemeClr val="lt1"/>
                </a:solidFill>
              </a:defRPr>
            </a:lvl1pPr>
            <a:lvl2pPr lvl="1"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2pPr>
            <a:lvl3pPr lvl="2"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3pPr>
            <a:lvl4pPr lvl="3"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4pPr>
            <a:lvl5pPr lvl="4"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5pPr>
            <a:lvl6pPr lvl="5"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6pPr>
            <a:lvl7pPr lvl="6"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7pPr>
            <a:lvl8pPr lvl="7"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8pPr>
            <a:lvl9pPr lvl="8" rtl="0">
              <a:spcBef>
                <a:spcPts val="0"/>
              </a:spcBef>
              <a:spcAft>
                <a:spcPts val="0"/>
              </a:spcAft>
              <a:buSzPts val="5500"/>
              <a:buFont typeface="Fira Sans Extra Condensed Medium"/>
              <a:buNone/>
              <a:defRPr sz="5500">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1029700" y="1383600"/>
            <a:ext cx="3615900" cy="8418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96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3" name="Google Shape;13;p3"/>
          <p:cNvSpPr txBox="1"/>
          <p:nvPr>
            <p:ph idx="1" type="subTitle"/>
          </p:nvPr>
        </p:nvSpPr>
        <p:spPr>
          <a:xfrm flipH="1">
            <a:off x="943625" y="2573300"/>
            <a:ext cx="4111200" cy="153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lists">
  <p:cSld name="CUSTOM_14">
    <p:spTree>
      <p:nvGrpSpPr>
        <p:cNvPr id="112" name="Shape 112"/>
        <p:cNvGrpSpPr/>
        <p:nvPr/>
      </p:nvGrpSpPr>
      <p:grpSpPr>
        <a:xfrm>
          <a:off x="0" y="0"/>
          <a:ext cx="0" cy="0"/>
          <a:chOff x="0" y="0"/>
          <a:chExt cx="0" cy="0"/>
        </a:xfrm>
      </p:grpSpPr>
      <p:sp>
        <p:nvSpPr>
          <p:cNvPr id="113" name="Google Shape;113;p21"/>
          <p:cNvSpPr txBox="1"/>
          <p:nvPr>
            <p:ph idx="1" type="subTitle"/>
          </p:nvPr>
        </p:nvSpPr>
        <p:spPr>
          <a:xfrm flipH="1">
            <a:off x="5909769" y="1418008"/>
            <a:ext cx="2141100" cy="1880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800"/>
              <a:buChar char="●"/>
              <a:defRPr sz="140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200"/>
              <a:buChar char="■"/>
              <a:defRPr sz="1400"/>
            </a:lvl3pPr>
            <a:lvl4pPr lvl="3" rtl="0" algn="ctr">
              <a:lnSpc>
                <a:spcPct val="100000"/>
              </a:lnSpc>
              <a:spcBef>
                <a:spcPts val="0"/>
              </a:spcBef>
              <a:spcAft>
                <a:spcPts val="0"/>
              </a:spcAft>
              <a:buSzPts val="1200"/>
              <a:buChar char="●"/>
              <a:defRPr sz="1400"/>
            </a:lvl4pPr>
            <a:lvl5pPr lvl="4" rtl="0" algn="ctr">
              <a:lnSpc>
                <a:spcPct val="100000"/>
              </a:lnSpc>
              <a:spcBef>
                <a:spcPts val="0"/>
              </a:spcBef>
              <a:spcAft>
                <a:spcPts val="0"/>
              </a:spcAft>
              <a:buSzPts val="1200"/>
              <a:buChar char="○"/>
              <a:defRPr sz="1400"/>
            </a:lvl5pPr>
            <a:lvl6pPr lvl="5" rtl="0" algn="ctr">
              <a:lnSpc>
                <a:spcPct val="100000"/>
              </a:lnSpc>
              <a:spcBef>
                <a:spcPts val="0"/>
              </a:spcBef>
              <a:spcAft>
                <a:spcPts val="0"/>
              </a:spcAft>
              <a:buSzPts val="1200"/>
              <a:buChar char="■"/>
              <a:defRPr sz="1400"/>
            </a:lvl6pPr>
            <a:lvl7pPr lvl="6" rtl="0" algn="ctr">
              <a:lnSpc>
                <a:spcPct val="100000"/>
              </a:lnSpc>
              <a:spcBef>
                <a:spcPts val="0"/>
              </a:spcBef>
              <a:spcAft>
                <a:spcPts val="0"/>
              </a:spcAft>
              <a:buSzPts val="1200"/>
              <a:buChar char="●"/>
              <a:defRPr sz="1400"/>
            </a:lvl7pPr>
            <a:lvl8pPr lvl="7" rtl="0" algn="ctr">
              <a:lnSpc>
                <a:spcPct val="100000"/>
              </a:lnSpc>
              <a:spcBef>
                <a:spcPts val="0"/>
              </a:spcBef>
              <a:spcAft>
                <a:spcPts val="0"/>
              </a:spcAft>
              <a:buSzPts val="1200"/>
              <a:buChar char="○"/>
              <a:defRPr sz="1400"/>
            </a:lvl8pPr>
            <a:lvl9pPr lvl="8" rtl="0" algn="ctr">
              <a:lnSpc>
                <a:spcPct val="100000"/>
              </a:lnSpc>
              <a:spcBef>
                <a:spcPts val="0"/>
              </a:spcBef>
              <a:spcAft>
                <a:spcPts val="0"/>
              </a:spcAft>
              <a:buSzPts val="1200"/>
              <a:buChar char="■"/>
              <a:defRPr sz="1400"/>
            </a:lvl9pPr>
          </a:lstStyle>
          <a:p/>
        </p:txBody>
      </p:sp>
      <p:sp>
        <p:nvSpPr>
          <p:cNvPr id="114" name="Google Shape;114;p21"/>
          <p:cNvSpPr txBox="1"/>
          <p:nvPr>
            <p:ph idx="2" type="subTitle"/>
          </p:nvPr>
        </p:nvSpPr>
        <p:spPr>
          <a:xfrm flipH="1">
            <a:off x="5909135" y="2933328"/>
            <a:ext cx="2141100" cy="1880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800"/>
              <a:buChar char="●"/>
              <a:defRPr sz="1400"/>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200"/>
              <a:buChar char="■"/>
              <a:defRPr sz="1400"/>
            </a:lvl3pPr>
            <a:lvl4pPr lvl="3" rtl="0" algn="ctr">
              <a:lnSpc>
                <a:spcPct val="100000"/>
              </a:lnSpc>
              <a:spcBef>
                <a:spcPts val="0"/>
              </a:spcBef>
              <a:spcAft>
                <a:spcPts val="0"/>
              </a:spcAft>
              <a:buSzPts val="1200"/>
              <a:buChar char="●"/>
              <a:defRPr sz="1400"/>
            </a:lvl4pPr>
            <a:lvl5pPr lvl="4" rtl="0" algn="ctr">
              <a:lnSpc>
                <a:spcPct val="100000"/>
              </a:lnSpc>
              <a:spcBef>
                <a:spcPts val="0"/>
              </a:spcBef>
              <a:spcAft>
                <a:spcPts val="0"/>
              </a:spcAft>
              <a:buSzPts val="1200"/>
              <a:buChar char="○"/>
              <a:defRPr sz="1400"/>
            </a:lvl5pPr>
            <a:lvl6pPr lvl="5" rtl="0" algn="ctr">
              <a:lnSpc>
                <a:spcPct val="100000"/>
              </a:lnSpc>
              <a:spcBef>
                <a:spcPts val="0"/>
              </a:spcBef>
              <a:spcAft>
                <a:spcPts val="0"/>
              </a:spcAft>
              <a:buSzPts val="1200"/>
              <a:buChar char="■"/>
              <a:defRPr sz="1400"/>
            </a:lvl6pPr>
            <a:lvl7pPr lvl="6" rtl="0" algn="ctr">
              <a:lnSpc>
                <a:spcPct val="100000"/>
              </a:lnSpc>
              <a:spcBef>
                <a:spcPts val="0"/>
              </a:spcBef>
              <a:spcAft>
                <a:spcPts val="0"/>
              </a:spcAft>
              <a:buSzPts val="1200"/>
              <a:buChar char="●"/>
              <a:defRPr sz="1400"/>
            </a:lvl7pPr>
            <a:lvl8pPr lvl="7" rtl="0" algn="ctr">
              <a:lnSpc>
                <a:spcPct val="100000"/>
              </a:lnSpc>
              <a:spcBef>
                <a:spcPts val="0"/>
              </a:spcBef>
              <a:spcAft>
                <a:spcPts val="0"/>
              </a:spcAft>
              <a:buSzPts val="1200"/>
              <a:buChar char="○"/>
              <a:defRPr sz="1400"/>
            </a:lvl8pPr>
            <a:lvl9pPr lvl="8" rtl="0" algn="ctr">
              <a:lnSpc>
                <a:spcPct val="100000"/>
              </a:lnSpc>
              <a:spcBef>
                <a:spcPts val="0"/>
              </a:spcBef>
              <a:spcAft>
                <a:spcPts val="0"/>
              </a:spcAft>
              <a:buSzPts val="1200"/>
              <a:buChar char="■"/>
              <a:defRPr sz="1400"/>
            </a:lvl9pPr>
          </a:lstStyle>
          <a:p/>
        </p:txBody>
      </p:sp>
      <p:sp>
        <p:nvSpPr>
          <p:cNvPr id="115" name="Google Shape;115;p21"/>
          <p:cNvSpPr txBox="1"/>
          <p:nvPr>
            <p:ph type="ctrTitle"/>
          </p:nvPr>
        </p:nvSpPr>
        <p:spPr>
          <a:xfrm flipH="1">
            <a:off x="3527510" y="1647275"/>
            <a:ext cx="1408500" cy="453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116" name="Google Shape;116;p21"/>
          <p:cNvSpPr txBox="1"/>
          <p:nvPr>
            <p:ph idx="3" type="ctrTitle"/>
          </p:nvPr>
        </p:nvSpPr>
        <p:spPr>
          <a:xfrm flipH="1">
            <a:off x="3527905" y="3296749"/>
            <a:ext cx="1408500" cy="4533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
        <p:nvSpPr>
          <p:cNvPr id="117" name="Google Shape;117;p21"/>
          <p:cNvSpPr txBox="1"/>
          <p:nvPr>
            <p:ph idx="4" type="title"/>
          </p:nvPr>
        </p:nvSpPr>
        <p:spPr>
          <a:xfrm>
            <a:off x="788550" y="380419"/>
            <a:ext cx="75669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3000"/>
            </a:lvl1pPr>
            <a:lvl2pPr lvl="1" rtl="0" algn="ctr">
              <a:spcBef>
                <a:spcPts val="0"/>
              </a:spcBef>
              <a:spcAft>
                <a:spcPts val="0"/>
              </a:spcAft>
              <a:buNone/>
              <a:defRPr b="1" sz="3000"/>
            </a:lvl2pPr>
            <a:lvl3pPr lvl="2" rtl="0" algn="ctr">
              <a:spcBef>
                <a:spcPts val="0"/>
              </a:spcBef>
              <a:spcAft>
                <a:spcPts val="0"/>
              </a:spcAft>
              <a:buNone/>
              <a:defRPr b="1" sz="3000"/>
            </a:lvl3pPr>
            <a:lvl4pPr lvl="3" rtl="0" algn="ctr">
              <a:spcBef>
                <a:spcPts val="0"/>
              </a:spcBef>
              <a:spcAft>
                <a:spcPts val="0"/>
              </a:spcAft>
              <a:buNone/>
              <a:defRPr b="1" sz="3000"/>
            </a:lvl4pPr>
            <a:lvl5pPr lvl="4" rtl="0" algn="ctr">
              <a:spcBef>
                <a:spcPts val="0"/>
              </a:spcBef>
              <a:spcAft>
                <a:spcPts val="0"/>
              </a:spcAft>
              <a:buNone/>
              <a:defRPr b="1" sz="3000"/>
            </a:lvl5pPr>
            <a:lvl6pPr lvl="5" rtl="0" algn="ctr">
              <a:spcBef>
                <a:spcPts val="0"/>
              </a:spcBef>
              <a:spcAft>
                <a:spcPts val="0"/>
              </a:spcAft>
              <a:buNone/>
              <a:defRPr b="1" sz="3000"/>
            </a:lvl6pPr>
            <a:lvl7pPr lvl="6" rtl="0" algn="ctr">
              <a:spcBef>
                <a:spcPts val="0"/>
              </a:spcBef>
              <a:spcAft>
                <a:spcPts val="0"/>
              </a:spcAft>
              <a:buNone/>
              <a:defRPr b="1" sz="3000"/>
            </a:lvl7pPr>
            <a:lvl8pPr lvl="7" rtl="0" algn="ctr">
              <a:spcBef>
                <a:spcPts val="0"/>
              </a:spcBef>
              <a:spcAft>
                <a:spcPts val="0"/>
              </a:spcAft>
              <a:buNone/>
              <a:defRPr b="1" sz="3000"/>
            </a:lvl8pPr>
            <a:lvl9pPr lvl="8" rtl="0" algn="ctr">
              <a:spcBef>
                <a:spcPts val="0"/>
              </a:spcBef>
              <a:spcAft>
                <a:spcPts val="0"/>
              </a:spcAft>
              <a:buNone/>
              <a:defRPr b="1" sz="30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8">
    <p:spTree>
      <p:nvGrpSpPr>
        <p:cNvPr id="118" name="Shape 118"/>
        <p:cNvGrpSpPr/>
        <p:nvPr/>
      </p:nvGrpSpPr>
      <p:grpSpPr>
        <a:xfrm>
          <a:off x="0" y="0"/>
          <a:ext cx="0" cy="0"/>
          <a:chOff x="0" y="0"/>
          <a:chExt cx="0" cy="0"/>
        </a:xfrm>
      </p:grpSpPr>
      <p:sp>
        <p:nvSpPr>
          <p:cNvPr id="119" name="Google Shape;119;p22"/>
          <p:cNvSpPr txBox="1"/>
          <p:nvPr>
            <p:ph type="ctrTitle"/>
          </p:nvPr>
        </p:nvSpPr>
        <p:spPr>
          <a:xfrm flipH="1">
            <a:off x="4116400" y="3075450"/>
            <a:ext cx="3961800" cy="4671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b="0" sz="1800">
                <a:latin typeface="Antic"/>
                <a:ea typeface="Antic"/>
                <a:cs typeface="Antic"/>
                <a:sym typeface="Antic"/>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p:txBody>
      </p:sp>
      <p:sp>
        <p:nvSpPr>
          <p:cNvPr id="120" name="Google Shape;120;p22"/>
          <p:cNvSpPr txBox="1"/>
          <p:nvPr>
            <p:ph idx="1" type="subTitle"/>
          </p:nvPr>
        </p:nvSpPr>
        <p:spPr>
          <a:xfrm flipH="1">
            <a:off x="2566600" y="1634900"/>
            <a:ext cx="5511600" cy="1331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400"/>
              <a:buNone/>
              <a:defRPr sz="2400">
                <a:solidFill>
                  <a:schemeClr val="lt1"/>
                </a:solidFill>
                <a:latin typeface="Unkempt"/>
                <a:ea typeface="Unkempt"/>
                <a:cs typeface="Unkempt"/>
                <a:sym typeface="Unkempt"/>
              </a:defRPr>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1">
  <p:cSld name="CUSTOM_10">
    <p:spTree>
      <p:nvGrpSpPr>
        <p:cNvPr id="121" name="Shape 121"/>
        <p:cNvGrpSpPr/>
        <p:nvPr/>
      </p:nvGrpSpPr>
      <p:grpSpPr>
        <a:xfrm>
          <a:off x="0" y="0"/>
          <a:ext cx="0" cy="0"/>
          <a:chOff x="0" y="0"/>
          <a:chExt cx="0" cy="0"/>
        </a:xfrm>
      </p:grpSpPr>
      <p:sp>
        <p:nvSpPr>
          <p:cNvPr id="122" name="Google Shape;122;p23"/>
          <p:cNvSpPr txBox="1"/>
          <p:nvPr>
            <p:ph type="ctrTitle"/>
          </p:nvPr>
        </p:nvSpPr>
        <p:spPr>
          <a:xfrm flipH="1">
            <a:off x="1081475" y="384921"/>
            <a:ext cx="2181600" cy="13218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a:solidFill>
                  <a:schemeClr val="accent1"/>
                </a:solidFill>
              </a:defRPr>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123" name="Google Shape;123;p23"/>
          <p:cNvSpPr txBox="1"/>
          <p:nvPr>
            <p:ph idx="1" type="subTitle"/>
          </p:nvPr>
        </p:nvSpPr>
        <p:spPr>
          <a:xfrm flipH="1">
            <a:off x="1081725" y="1556639"/>
            <a:ext cx="1797000" cy="1107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200">
                <a:solidFill>
                  <a:schemeClr val="dk1"/>
                </a:solidFill>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chnology design 2">
  <p:cSld name="CUSTOM_10_1">
    <p:spTree>
      <p:nvGrpSpPr>
        <p:cNvPr id="124" name="Shape 124"/>
        <p:cNvGrpSpPr/>
        <p:nvPr/>
      </p:nvGrpSpPr>
      <p:grpSpPr>
        <a:xfrm>
          <a:off x="0" y="0"/>
          <a:ext cx="0" cy="0"/>
          <a:chOff x="0" y="0"/>
          <a:chExt cx="0" cy="0"/>
        </a:xfrm>
      </p:grpSpPr>
      <p:sp>
        <p:nvSpPr>
          <p:cNvPr id="125" name="Google Shape;125;p24"/>
          <p:cNvSpPr txBox="1"/>
          <p:nvPr>
            <p:ph type="ctrTitle"/>
          </p:nvPr>
        </p:nvSpPr>
        <p:spPr>
          <a:xfrm flipH="1">
            <a:off x="5373025" y="384921"/>
            <a:ext cx="2181600" cy="1321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b="1">
                <a:solidFill>
                  <a:schemeClr val="accent1"/>
                </a:solidFill>
              </a:defRPr>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126" name="Google Shape;126;p24"/>
          <p:cNvSpPr txBox="1"/>
          <p:nvPr>
            <p:ph idx="1" type="subTitle"/>
          </p:nvPr>
        </p:nvSpPr>
        <p:spPr>
          <a:xfrm flipH="1">
            <a:off x="5757625" y="1549818"/>
            <a:ext cx="1797000" cy="1107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800"/>
              <a:buNone/>
              <a:defRPr sz="1200">
                <a:solidFill>
                  <a:schemeClr val="dk1"/>
                </a:solidFill>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200"/>
              <a:buNone/>
              <a:defRPr/>
            </a:lvl3pPr>
            <a:lvl4pPr lvl="3" rtl="0" algn="r">
              <a:lnSpc>
                <a:spcPct val="100000"/>
              </a:lnSpc>
              <a:spcBef>
                <a:spcPts val="0"/>
              </a:spcBef>
              <a:spcAft>
                <a:spcPts val="0"/>
              </a:spcAft>
              <a:buSzPts val="1200"/>
              <a:buNone/>
              <a:defRPr/>
            </a:lvl4pPr>
            <a:lvl5pPr lvl="4" rtl="0" algn="r">
              <a:lnSpc>
                <a:spcPct val="100000"/>
              </a:lnSpc>
              <a:spcBef>
                <a:spcPts val="0"/>
              </a:spcBef>
              <a:spcAft>
                <a:spcPts val="0"/>
              </a:spcAft>
              <a:buSzPts val="1200"/>
              <a:buNone/>
              <a:defRPr/>
            </a:lvl5pPr>
            <a:lvl6pPr lvl="5" rtl="0" algn="r">
              <a:lnSpc>
                <a:spcPct val="100000"/>
              </a:lnSpc>
              <a:spcBef>
                <a:spcPts val="0"/>
              </a:spcBef>
              <a:spcAft>
                <a:spcPts val="0"/>
              </a:spcAft>
              <a:buSzPts val="1200"/>
              <a:buNone/>
              <a:defRPr/>
            </a:lvl6pPr>
            <a:lvl7pPr lvl="6" rtl="0" algn="r">
              <a:lnSpc>
                <a:spcPct val="100000"/>
              </a:lnSpc>
              <a:spcBef>
                <a:spcPts val="0"/>
              </a:spcBef>
              <a:spcAft>
                <a:spcPts val="0"/>
              </a:spcAft>
              <a:buSzPts val="1200"/>
              <a:buNone/>
              <a:defRPr/>
            </a:lvl7pPr>
            <a:lvl8pPr lvl="7" rtl="0" algn="r">
              <a:lnSpc>
                <a:spcPct val="100000"/>
              </a:lnSpc>
              <a:spcBef>
                <a:spcPts val="0"/>
              </a:spcBef>
              <a:spcAft>
                <a:spcPts val="0"/>
              </a:spcAft>
              <a:buSzPts val="1200"/>
              <a:buNone/>
              <a:defRPr/>
            </a:lvl8pPr>
            <a:lvl9pPr lvl="8" rtl="0" algn="r">
              <a:lnSpc>
                <a:spcPct val="100000"/>
              </a:lnSpc>
              <a:spcBef>
                <a:spcPts val="0"/>
              </a:spcBef>
              <a:spcAft>
                <a:spcPts val="0"/>
              </a:spcAft>
              <a:buSzPts val="12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Resources">
  <p:cSld name="CUSTOM_13">
    <p:spTree>
      <p:nvGrpSpPr>
        <p:cNvPr id="127" name="Shape 127"/>
        <p:cNvGrpSpPr/>
        <p:nvPr/>
      </p:nvGrpSpPr>
      <p:grpSpPr>
        <a:xfrm>
          <a:off x="0" y="0"/>
          <a:ext cx="0" cy="0"/>
          <a:chOff x="0" y="0"/>
          <a:chExt cx="0" cy="0"/>
        </a:xfrm>
      </p:grpSpPr>
      <p:sp>
        <p:nvSpPr>
          <p:cNvPr id="128" name="Google Shape;128;p25"/>
          <p:cNvSpPr txBox="1"/>
          <p:nvPr>
            <p:ph idx="1" type="body"/>
          </p:nvPr>
        </p:nvSpPr>
        <p:spPr>
          <a:xfrm>
            <a:off x="2069575" y="1357150"/>
            <a:ext cx="5140200" cy="34164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Font typeface="Nunito Light"/>
              <a:buChar char="●"/>
              <a:defRPr sz="1400"/>
            </a:lvl1pPr>
            <a:lvl2pPr indent="-330200" lvl="1" marL="914400" rtl="0">
              <a:spcBef>
                <a:spcPts val="1600"/>
              </a:spcBef>
              <a:spcAft>
                <a:spcPts val="0"/>
              </a:spcAft>
              <a:buSzPts val="1600"/>
              <a:buFont typeface="Nunito Light"/>
              <a:buChar char="○"/>
              <a:defRPr/>
            </a:lvl2pPr>
            <a:lvl3pPr indent="-323850" lvl="2" marL="1371600" rtl="0">
              <a:spcBef>
                <a:spcPts val="1600"/>
              </a:spcBef>
              <a:spcAft>
                <a:spcPts val="0"/>
              </a:spcAft>
              <a:buSzPts val="1500"/>
              <a:buFont typeface="Nunito Light"/>
              <a:buChar char="■"/>
              <a:defRPr/>
            </a:lvl3pPr>
            <a:lvl4pPr indent="-323850" lvl="3" marL="1828800" rtl="0">
              <a:spcBef>
                <a:spcPts val="1600"/>
              </a:spcBef>
              <a:spcAft>
                <a:spcPts val="0"/>
              </a:spcAft>
              <a:buSzPts val="15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11150" lvl="6" marL="3200400" rtl="0">
              <a:spcBef>
                <a:spcPts val="1600"/>
              </a:spcBef>
              <a:spcAft>
                <a:spcPts val="0"/>
              </a:spcAft>
              <a:buSzPts val="1300"/>
              <a:buFont typeface="Nunito Light"/>
              <a:buChar char="●"/>
              <a:defRPr/>
            </a:lvl7pPr>
            <a:lvl8pPr indent="-311150" lvl="7" marL="3657600" rtl="0">
              <a:spcBef>
                <a:spcPts val="1600"/>
              </a:spcBef>
              <a:spcAft>
                <a:spcPts val="0"/>
              </a:spcAft>
              <a:buSzPts val="1300"/>
              <a:buFont typeface="Nunito Light"/>
              <a:buChar char="○"/>
              <a:defRPr/>
            </a:lvl8pPr>
            <a:lvl9pPr indent="-304800" lvl="8" marL="4114800" rtl="0">
              <a:spcBef>
                <a:spcPts val="1600"/>
              </a:spcBef>
              <a:spcAft>
                <a:spcPts val="1600"/>
              </a:spcAft>
              <a:buSzPts val="1200"/>
              <a:buFont typeface="Nunito Light"/>
              <a:buChar char="■"/>
              <a:defRPr/>
            </a:lvl9pPr>
          </a:lstStyle>
          <a:p/>
        </p:txBody>
      </p:sp>
      <p:sp>
        <p:nvSpPr>
          <p:cNvPr id="129" name="Google Shape;129;p25"/>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3000"/>
            </a:lvl1pPr>
            <a:lvl2pPr lvl="1" rtl="0" algn="ctr">
              <a:spcBef>
                <a:spcPts val="0"/>
              </a:spcBef>
              <a:spcAft>
                <a:spcPts val="0"/>
              </a:spcAft>
              <a:buNone/>
              <a:defRPr b="1" sz="3000"/>
            </a:lvl2pPr>
            <a:lvl3pPr lvl="2" rtl="0" algn="ctr">
              <a:spcBef>
                <a:spcPts val="0"/>
              </a:spcBef>
              <a:spcAft>
                <a:spcPts val="0"/>
              </a:spcAft>
              <a:buNone/>
              <a:defRPr b="1" sz="3000"/>
            </a:lvl3pPr>
            <a:lvl4pPr lvl="3" rtl="0" algn="ctr">
              <a:spcBef>
                <a:spcPts val="0"/>
              </a:spcBef>
              <a:spcAft>
                <a:spcPts val="0"/>
              </a:spcAft>
              <a:buNone/>
              <a:defRPr b="1" sz="3000"/>
            </a:lvl4pPr>
            <a:lvl5pPr lvl="4" rtl="0" algn="ctr">
              <a:spcBef>
                <a:spcPts val="0"/>
              </a:spcBef>
              <a:spcAft>
                <a:spcPts val="0"/>
              </a:spcAft>
              <a:buNone/>
              <a:defRPr b="1" sz="3000"/>
            </a:lvl5pPr>
            <a:lvl6pPr lvl="5" rtl="0" algn="ctr">
              <a:spcBef>
                <a:spcPts val="0"/>
              </a:spcBef>
              <a:spcAft>
                <a:spcPts val="0"/>
              </a:spcAft>
              <a:buNone/>
              <a:defRPr b="1" sz="3000"/>
            </a:lvl6pPr>
            <a:lvl7pPr lvl="6" rtl="0" algn="ctr">
              <a:spcBef>
                <a:spcPts val="0"/>
              </a:spcBef>
              <a:spcAft>
                <a:spcPts val="0"/>
              </a:spcAft>
              <a:buNone/>
              <a:defRPr b="1" sz="3000"/>
            </a:lvl7pPr>
            <a:lvl8pPr lvl="7" rtl="0" algn="ctr">
              <a:spcBef>
                <a:spcPts val="0"/>
              </a:spcBef>
              <a:spcAft>
                <a:spcPts val="0"/>
              </a:spcAft>
              <a:buNone/>
              <a:defRPr b="1" sz="3000"/>
            </a:lvl8pPr>
            <a:lvl9pPr lvl="8" rtl="0" algn="ctr">
              <a:spcBef>
                <a:spcPts val="0"/>
              </a:spcBef>
              <a:spcAft>
                <a:spcPts val="0"/>
              </a:spcAft>
              <a:buNone/>
              <a:defRPr b="1" sz="30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ist">
  <p:cSld name="CUSTOM_15">
    <p:spTree>
      <p:nvGrpSpPr>
        <p:cNvPr id="130" name="Shape 130"/>
        <p:cNvGrpSpPr/>
        <p:nvPr/>
      </p:nvGrpSpPr>
      <p:grpSpPr>
        <a:xfrm>
          <a:off x="0" y="0"/>
          <a:ext cx="0" cy="0"/>
          <a:chOff x="0" y="0"/>
          <a:chExt cx="0" cy="0"/>
        </a:xfrm>
      </p:grpSpPr>
      <p:sp>
        <p:nvSpPr>
          <p:cNvPr id="131" name="Google Shape;131;p26"/>
          <p:cNvSpPr txBox="1"/>
          <p:nvPr>
            <p:ph type="title"/>
          </p:nvPr>
        </p:nvSpPr>
        <p:spPr>
          <a:xfrm>
            <a:off x="311700" y="382099"/>
            <a:ext cx="85206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3000"/>
            </a:lvl1pPr>
            <a:lvl2pPr lvl="1" rtl="0" algn="ctr">
              <a:spcBef>
                <a:spcPts val="0"/>
              </a:spcBef>
              <a:spcAft>
                <a:spcPts val="0"/>
              </a:spcAft>
              <a:buNone/>
              <a:defRPr b="1" sz="3000"/>
            </a:lvl2pPr>
            <a:lvl3pPr lvl="2" rtl="0" algn="ctr">
              <a:spcBef>
                <a:spcPts val="0"/>
              </a:spcBef>
              <a:spcAft>
                <a:spcPts val="0"/>
              </a:spcAft>
              <a:buNone/>
              <a:defRPr b="1" sz="3000"/>
            </a:lvl3pPr>
            <a:lvl4pPr lvl="3" rtl="0" algn="ctr">
              <a:spcBef>
                <a:spcPts val="0"/>
              </a:spcBef>
              <a:spcAft>
                <a:spcPts val="0"/>
              </a:spcAft>
              <a:buNone/>
              <a:defRPr b="1" sz="3000"/>
            </a:lvl4pPr>
            <a:lvl5pPr lvl="4" rtl="0" algn="ctr">
              <a:spcBef>
                <a:spcPts val="0"/>
              </a:spcBef>
              <a:spcAft>
                <a:spcPts val="0"/>
              </a:spcAft>
              <a:buNone/>
              <a:defRPr b="1" sz="3000"/>
            </a:lvl5pPr>
            <a:lvl6pPr lvl="5" rtl="0" algn="ctr">
              <a:spcBef>
                <a:spcPts val="0"/>
              </a:spcBef>
              <a:spcAft>
                <a:spcPts val="0"/>
              </a:spcAft>
              <a:buNone/>
              <a:defRPr b="1" sz="3000"/>
            </a:lvl6pPr>
            <a:lvl7pPr lvl="6" rtl="0" algn="ctr">
              <a:spcBef>
                <a:spcPts val="0"/>
              </a:spcBef>
              <a:spcAft>
                <a:spcPts val="0"/>
              </a:spcAft>
              <a:buNone/>
              <a:defRPr b="1" sz="3000"/>
            </a:lvl7pPr>
            <a:lvl8pPr lvl="7" rtl="0" algn="ctr">
              <a:spcBef>
                <a:spcPts val="0"/>
              </a:spcBef>
              <a:spcAft>
                <a:spcPts val="0"/>
              </a:spcAft>
              <a:buNone/>
              <a:defRPr b="1" sz="3000"/>
            </a:lvl8pPr>
            <a:lvl9pPr lvl="8" rtl="0" algn="ctr">
              <a:spcBef>
                <a:spcPts val="0"/>
              </a:spcBef>
              <a:spcAft>
                <a:spcPts val="0"/>
              </a:spcAft>
              <a:buNone/>
              <a:defRPr b="1" sz="3000"/>
            </a:lvl9pPr>
          </a:lstStyle>
          <a:p/>
        </p:txBody>
      </p:sp>
      <p:sp>
        <p:nvSpPr>
          <p:cNvPr id="132" name="Google Shape;132;p26"/>
          <p:cNvSpPr txBox="1"/>
          <p:nvPr>
            <p:ph idx="1" type="body"/>
          </p:nvPr>
        </p:nvSpPr>
        <p:spPr>
          <a:xfrm>
            <a:off x="1241325" y="1585700"/>
            <a:ext cx="3504900" cy="3203700"/>
          </a:xfrm>
          <a:prstGeom prst="rect">
            <a:avLst/>
          </a:prstGeom>
        </p:spPr>
        <p:txBody>
          <a:bodyPr anchorCtr="0" anchor="t" bIns="91425" lIns="91425" spcFirstLastPara="1" rIns="91425" wrap="square" tIns="91425">
            <a:noAutofit/>
          </a:bodyPr>
          <a:lstStyle>
            <a:lvl1pPr indent="-330200" lvl="0" marL="457200" rtl="0">
              <a:lnSpc>
                <a:spcPct val="150000"/>
              </a:lnSpc>
              <a:spcBef>
                <a:spcPts val="0"/>
              </a:spcBef>
              <a:spcAft>
                <a:spcPts val="0"/>
              </a:spcAft>
              <a:buClr>
                <a:schemeClr val="accent1"/>
              </a:buClr>
              <a:buSzPts val="1600"/>
              <a:buFont typeface="Nunito Light"/>
              <a:buChar char="●"/>
              <a:defRPr sz="1400"/>
            </a:lvl1pPr>
            <a:lvl2pPr indent="-330200" lvl="1" marL="914400" rtl="0">
              <a:spcBef>
                <a:spcPts val="1600"/>
              </a:spcBef>
              <a:spcAft>
                <a:spcPts val="0"/>
              </a:spcAft>
              <a:buSzPts val="1600"/>
              <a:buFont typeface="Nunito Light"/>
              <a:buChar char="○"/>
              <a:defRPr/>
            </a:lvl2pPr>
            <a:lvl3pPr indent="-323850" lvl="2" marL="1371600" rtl="0">
              <a:spcBef>
                <a:spcPts val="1600"/>
              </a:spcBef>
              <a:spcAft>
                <a:spcPts val="0"/>
              </a:spcAft>
              <a:buSzPts val="1500"/>
              <a:buFont typeface="Nunito Light"/>
              <a:buChar char="■"/>
              <a:defRPr/>
            </a:lvl3pPr>
            <a:lvl4pPr indent="-323850" lvl="3" marL="1828800" rtl="0">
              <a:spcBef>
                <a:spcPts val="1600"/>
              </a:spcBef>
              <a:spcAft>
                <a:spcPts val="0"/>
              </a:spcAft>
              <a:buSzPts val="1500"/>
              <a:buFont typeface="Nunito Light"/>
              <a:buChar char="●"/>
              <a:defRPr/>
            </a:lvl4pPr>
            <a:lvl5pPr indent="-304800" lvl="4" marL="2286000" rtl="0">
              <a:spcBef>
                <a:spcPts val="1600"/>
              </a:spcBef>
              <a:spcAft>
                <a:spcPts val="0"/>
              </a:spcAft>
              <a:buSzPts val="1200"/>
              <a:buFont typeface="Nunito Light"/>
              <a:buChar char="○"/>
              <a:defRPr/>
            </a:lvl5pPr>
            <a:lvl6pPr indent="-304800" lvl="5" marL="2743200" rtl="0">
              <a:spcBef>
                <a:spcPts val="1600"/>
              </a:spcBef>
              <a:spcAft>
                <a:spcPts val="0"/>
              </a:spcAft>
              <a:buSzPts val="1200"/>
              <a:buFont typeface="Nunito Light"/>
              <a:buChar char="■"/>
              <a:defRPr/>
            </a:lvl6pPr>
            <a:lvl7pPr indent="-311150" lvl="6" marL="3200400" rtl="0">
              <a:spcBef>
                <a:spcPts val="1600"/>
              </a:spcBef>
              <a:spcAft>
                <a:spcPts val="0"/>
              </a:spcAft>
              <a:buSzPts val="1300"/>
              <a:buFont typeface="Nunito Light"/>
              <a:buChar char="●"/>
              <a:defRPr/>
            </a:lvl7pPr>
            <a:lvl8pPr indent="-311150" lvl="7" marL="3657600" rtl="0">
              <a:spcBef>
                <a:spcPts val="1600"/>
              </a:spcBef>
              <a:spcAft>
                <a:spcPts val="0"/>
              </a:spcAft>
              <a:buSzPts val="1300"/>
              <a:buFont typeface="Nunito Light"/>
              <a:buChar char="○"/>
              <a:defRPr/>
            </a:lvl8pPr>
            <a:lvl9pPr indent="-304800" lvl="8" marL="4114800" rtl="0">
              <a:spcBef>
                <a:spcPts val="1600"/>
              </a:spcBef>
              <a:spcAft>
                <a:spcPts val="1600"/>
              </a:spcAft>
              <a:buSzPts val="1200"/>
              <a:buFont typeface="Nunito Light"/>
              <a:buChar char="■"/>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SECTION_TITLE_AND_DESCRIPTION_1">
    <p:spTree>
      <p:nvGrpSpPr>
        <p:cNvPr id="133" name="Shape 133"/>
        <p:cNvGrpSpPr/>
        <p:nvPr/>
      </p:nvGrpSpPr>
      <p:grpSpPr>
        <a:xfrm>
          <a:off x="0" y="0"/>
          <a:ext cx="0" cy="0"/>
          <a:chOff x="0" y="0"/>
          <a:chExt cx="0" cy="0"/>
        </a:xfrm>
      </p:grpSpPr>
      <p:sp>
        <p:nvSpPr>
          <p:cNvPr id="134" name="Google Shape;134;p27"/>
          <p:cNvSpPr txBox="1"/>
          <p:nvPr>
            <p:ph type="title"/>
          </p:nvPr>
        </p:nvSpPr>
        <p:spPr>
          <a:xfrm rot="-338">
            <a:off x="1307875" y="152553"/>
            <a:ext cx="3048600" cy="148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200"/>
              <a:buNone/>
              <a:defRPr b="1" sz="6000">
                <a:solidFill>
                  <a:schemeClr val="lt1"/>
                </a:solidFill>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35" name="Google Shape;135;p27"/>
          <p:cNvSpPr txBox="1"/>
          <p:nvPr>
            <p:ph idx="1" type="subTitle"/>
          </p:nvPr>
        </p:nvSpPr>
        <p:spPr>
          <a:xfrm>
            <a:off x="1144525" y="1787410"/>
            <a:ext cx="3375300" cy="1431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6" name="Google Shape;136;p27"/>
          <p:cNvSpPr txBox="1"/>
          <p:nvPr/>
        </p:nvSpPr>
        <p:spPr>
          <a:xfrm>
            <a:off x="815050" y="3422075"/>
            <a:ext cx="3954600" cy="931500"/>
          </a:xfrm>
          <a:prstGeom prst="rect">
            <a:avLst/>
          </a:prstGeom>
          <a:noFill/>
          <a:ln>
            <a:noFill/>
          </a:ln>
        </p:spPr>
        <p:txBody>
          <a:bodyPr anchorCtr="0" anchor="b" bIns="91425" lIns="91425" spcFirstLastPara="1" rIns="91425" wrap="square" tIns="91425">
            <a:noAutofit/>
          </a:bodyPr>
          <a:lstStyle/>
          <a:p>
            <a:pPr indent="0" lvl="0" marL="0" rtl="0" algn="ctr">
              <a:lnSpc>
                <a:spcPct val="115000"/>
              </a:lnSpc>
              <a:spcBef>
                <a:spcPts val="300"/>
              </a:spcBef>
              <a:spcAft>
                <a:spcPts val="0"/>
              </a:spcAft>
              <a:buNone/>
            </a:pPr>
            <a:r>
              <a:rPr lang="en" sz="1000">
                <a:solidFill>
                  <a:schemeClr val="dk1"/>
                </a:solidFill>
                <a:latin typeface="Antic"/>
                <a:ea typeface="Antic"/>
                <a:cs typeface="Antic"/>
                <a:sym typeface="Antic"/>
              </a:rPr>
              <a:t>CREDITS: This presentation template was created by </a:t>
            </a:r>
            <a:r>
              <a:rPr b="1" lang="en" sz="1000">
                <a:solidFill>
                  <a:schemeClr val="dk1"/>
                </a:solidFill>
                <a:uFill>
                  <a:noFill/>
                </a:uFill>
                <a:latin typeface="Antic"/>
                <a:ea typeface="Antic"/>
                <a:cs typeface="Antic"/>
                <a:sym typeface="Antic"/>
                <a:hlinkClick r:id="rId2">
                  <a:extLst>
                    <a:ext uri="{A12FA001-AC4F-418D-AE19-62706E023703}">
                      <ahyp:hlinkClr val="tx"/>
                    </a:ext>
                  </a:extLst>
                </a:hlinkClick>
              </a:rPr>
              <a:t>Slidesgo</a:t>
            </a:r>
            <a:r>
              <a:rPr lang="en" sz="1000">
                <a:solidFill>
                  <a:schemeClr val="dk1"/>
                </a:solidFill>
                <a:latin typeface="Antic"/>
                <a:ea typeface="Antic"/>
                <a:cs typeface="Antic"/>
                <a:sym typeface="Antic"/>
              </a:rPr>
              <a:t>, including icons by </a:t>
            </a:r>
            <a:r>
              <a:rPr b="1" lang="en" sz="1000">
                <a:solidFill>
                  <a:schemeClr val="dk1"/>
                </a:solidFill>
                <a:uFill>
                  <a:noFill/>
                </a:uFill>
                <a:latin typeface="Antic"/>
                <a:ea typeface="Antic"/>
                <a:cs typeface="Antic"/>
                <a:sym typeface="Antic"/>
                <a:hlinkClick r:id="rId3">
                  <a:extLst>
                    <a:ext uri="{A12FA001-AC4F-418D-AE19-62706E023703}">
                      <ahyp:hlinkClr val="tx"/>
                    </a:ext>
                  </a:extLst>
                </a:hlinkClick>
              </a:rPr>
              <a:t>Flaticon</a:t>
            </a:r>
            <a:r>
              <a:rPr lang="en" sz="1000">
                <a:solidFill>
                  <a:schemeClr val="dk1"/>
                </a:solidFill>
                <a:latin typeface="Antic"/>
                <a:ea typeface="Antic"/>
                <a:cs typeface="Antic"/>
                <a:sym typeface="Antic"/>
              </a:rPr>
              <a:t>, and infographics &amp; images by </a:t>
            </a:r>
            <a:r>
              <a:rPr b="1" lang="en" sz="1000">
                <a:solidFill>
                  <a:schemeClr val="dk1"/>
                </a:solidFill>
                <a:uFill>
                  <a:noFill/>
                </a:uFill>
                <a:latin typeface="Antic"/>
                <a:ea typeface="Antic"/>
                <a:cs typeface="Antic"/>
                <a:sym typeface="Antic"/>
                <a:hlinkClick r:id="rId4">
                  <a:extLst>
                    <a:ext uri="{A12FA001-AC4F-418D-AE19-62706E023703}">
                      <ahyp:hlinkClr val="tx"/>
                    </a:ext>
                  </a:extLst>
                </a:hlinkClick>
              </a:rPr>
              <a:t>Freepik</a:t>
            </a:r>
            <a:endParaRPr b="1" sz="1000">
              <a:solidFill>
                <a:schemeClr val="dk1"/>
              </a:solidFill>
              <a:latin typeface="Antic"/>
              <a:ea typeface="Antic"/>
              <a:cs typeface="Antic"/>
              <a:sym typeface="Antic"/>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spTree>
      <p:nvGrpSpPr>
        <p:cNvPr id="137" name="Shape 137"/>
        <p:cNvGrpSpPr/>
        <p:nvPr/>
      </p:nvGrpSpPr>
      <p:grpSpPr>
        <a:xfrm>
          <a:off x="0" y="0"/>
          <a:ext cx="0" cy="0"/>
          <a:chOff x="0" y="0"/>
          <a:chExt cx="0" cy="0"/>
        </a:xfrm>
      </p:grpSpPr>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38" name="Shape 138"/>
        <p:cNvGrpSpPr/>
        <p:nvPr/>
      </p:nvGrpSpPr>
      <p:grpSpPr>
        <a:xfrm>
          <a:off x="0" y="0"/>
          <a:ext cx="0" cy="0"/>
          <a:chOff x="0" y="0"/>
          <a:chExt cx="0" cy="0"/>
        </a:xfrm>
      </p:grpSpPr>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2" name="Shape 142"/>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4" name="Shape 14"/>
        <p:cNvGrpSpPr/>
        <p:nvPr/>
      </p:nvGrpSpPr>
      <p:grpSpPr>
        <a:xfrm>
          <a:off x="0" y="0"/>
          <a:ext cx="0" cy="0"/>
          <a:chOff x="0" y="0"/>
          <a:chExt cx="0" cy="0"/>
        </a:xfrm>
      </p:grpSpPr>
      <p:sp>
        <p:nvSpPr>
          <p:cNvPr id="15" name="Google Shape;15;p4"/>
          <p:cNvSpPr txBox="1"/>
          <p:nvPr>
            <p:ph idx="1" type="body"/>
          </p:nvPr>
        </p:nvSpPr>
        <p:spPr>
          <a:xfrm>
            <a:off x="1945837" y="2016488"/>
            <a:ext cx="5345100" cy="2788500"/>
          </a:xfrm>
          <a:prstGeom prst="rect">
            <a:avLst/>
          </a:prstGeom>
        </p:spPr>
        <p:txBody>
          <a:bodyPr anchorCtr="0" anchor="t" bIns="91425" lIns="91425" spcFirstLastPara="1" rIns="91425" wrap="square" tIns="91425">
            <a:noAutofit/>
          </a:bodyPr>
          <a:lstStyle>
            <a:lvl1pPr indent="-330200" lvl="0" marL="457200">
              <a:lnSpc>
                <a:spcPct val="100000"/>
              </a:lnSpc>
              <a:spcBef>
                <a:spcPts val="0"/>
              </a:spcBef>
              <a:spcAft>
                <a:spcPts val="0"/>
              </a:spcAft>
              <a:buClr>
                <a:schemeClr val="accent1"/>
              </a:buClr>
              <a:buSzPts val="1600"/>
              <a:buFont typeface="Raleway Thin"/>
              <a:buChar char="●"/>
              <a:defRPr sz="1400"/>
            </a:lvl1pPr>
            <a:lvl2pPr indent="-330200" lvl="1" marL="914400">
              <a:spcBef>
                <a:spcPts val="0"/>
              </a:spcBef>
              <a:spcAft>
                <a:spcPts val="0"/>
              </a:spcAft>
              <a:buSzPts val="1600"/>
              <a:buFont typeface="Nunito Light"/>
              <a:buChar char="○"/>
              <a:defRPr/>
            </a:lvl2pPr>
            <a:lvl3pPr indent="-323850" lvl="2" marL="1371600">
              <a:spcBef>
                <a:spcPts val="1600"/>
              </a:spcBef>
              <a:spcAft>
                <a:spcPts val="0"/>
              </a:spcAft>
              <a:buSzPts val="1500"/>
              <a:buFont typeface="Nunito Light"/>
              <a:buChar char="■"/>
              <a:defRPr/>
            </a:lvl3pPr>
            <a:lvl4pPr indent="-323850" lvl="3" marL="1828800">
              <a:spcBef>
                <a:spcPts val="1600"/>
              </a:spcBef>
              <a:spcAft>
                <a:spcPts val="0"/>
              </a:spcAft>
              <a:buSzPts val="1500"/>
              <a:buFont typeface="Nunito Light"/>
              <a:buChar char="●"/>
              <a:defRPr/>
            </a:lvl4pPr>
            <a:lvl5pPr indent="-304800" lvl="4" marL="2286000">
              <a:spcBef>
                <a:spcPts val="1600"/>
              </a:spcBef>
              <a:spcAft>
                <a:spcPts val="0"/>
              </a:spcAft>
              <a:buSzPts val="1200"/>
              <a:buFont typeface="Nunito Light"/>
              <a:buChar char="○"/>
              <a:defRPr/>
            </a:lvl5pPr>
            <a:lvl6pPr indent="-304800" lvl="5" marL="2743200">
              <a:spcBef>
                <a:spcPts val="1600"/>
              </a:spcBef>
              <a:spcAft>
                <a:spcPts val="0"/>
              </a:spcAft>
              <a:buSzPts val="1200"/>
              <a:buFont typeface="Nunito Light"/>
              <a:buChar char="■"/>
              <a:defRPr/>
            </a:lvl6pPr>
            <a:lvl7pPr indent="-311150" lvl="6" marL="3200400">
              <a:spcBef>
                <a:spcPts val="1600"/>
              </a:spcBef>
              <a:spcAft>
                <a:spcPts val="0"/>
              </a:spcAft>
              <a:buSzPts val="1300"/>
              <a:buFont typeface="Nunito Light"/>
              <a:buChar char="●"/>
              <a:defRPr/>
            </a:lvl7pPr>
            <a:lvl8pPr indent="-311150" lvl="7" marL="3657600">
              <a:spcBef>
                <a:spcPts val="1600"/>
              </a:spcBef>
              <a:spcAft>
                <a:spcPts val="0"/>
              </a:spcAft>
              <a:buSzPts val="1300"/>
              <a:buFont typeface="Nunito Light"/>
              <a:buChar char="○"/>
              <a:defRPr/>
            </a:lvl8pPr>
            <a:lvl9pPr indent="-304800" lvl="8" marL="4114800">
              <a:spcBef>
                <a:spcPts val="1600"/>
              </a:spcBef>
              <a:spcAft>
                <a:spcPts val="1600"/>
              </a:spcAft>
              <a:buSzPts val="1200"/>
              <a:buFont typeface="Nunito Light"/>
              <a:buChar char="■"/>
              <a:defRPr/>
            </a:lvl9pPr>
          </a:lstStyle>
          <a:p/>
        </p:txBody>
      </p:sp>
      <p:sp>
        <p:nvSpPr>
          <p:cNvPr id="16" name="Google Shape;16;p4"/>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3000"/>
            </a:lvl1pPr>
            <a:lvl2pPr lvl="1" rtl="0" algn="ctr">
              <a:spcBef>
                <a:spcPts val="0"/>
              </a:spcBef>
              <a:spcAft>
                <a:spcPts val="0"/>
              </a:spcAft>
              <a:buNone/>
              <a:defRPr b="1" sz="3000"/>
            </a:lvl2pPr>
            <a:lvl3pPr lvl="2" rtl="0" algn="ctr">
              <a:spcBef>
                <a:spcPts val="0"/>
              </a:spcBef>
              <a:spcAft>
                <a:spcPts val="0"/>
              </a:spcAft>
              <a:buNone/>
              <a:defRPr b="1" sz="3000"/>
            </a:lvl3pPr>
            <a:lvl4pPr lvl="3" rtl="0" algn="ctr">
              <a:spcBef>
                <a:spcPts val="0"/>
              </a:spcBef>
              <a:spcAft>
                <a:spcPts val="0"/>
              </a:spcAft>
              <a:buNone/>
              <a:defRPr b="1" sz="3000"/>
            </a:lvl4pPr>
            <a:lvl5pPr lvl="4" rtl="0" algn="ctr">
              <a:spcBef>
                <a:spcPts val="0"/>
              </a:spcBef>
              <a:spcAft>
                <a:spcPts val="0"/>
              </a:spcAft>
              <a:buNone/>
              <a:defRPr b="1" sz="3000"/>
            </a:lvl5pPr>
            <a:lvl6pPr lvl="5" rtl="0" algn="ctr">
              <a:spcBef>
                <a:spcPts val="0"/>
              </a:spcBef>
              <a:spcAft>
                <a:spcPts val="0"/>
              </a:spcAft>
              <a:buNone/>
              <a:defRPr b="1" sz="3000"/>
            </a:lvl6pPr>
            <a:lvl7pPr lvl="6" rtl="0" algn="ctr">
              <a:spcBef>
                <a:spcPts val="0"/>
              </a:spcBef>
              <a:spcAft>
                <a:spcPts val="0"/>
              </a:spcAft>
              <a:buNone/>
              <a:defRPr b="1" sz="3000"/>
            </a:lvl7pPr>
            <a:lvl8pPr lvl="7" rtl="0" algn="ctr">
              <a:spcBef>
                <a:spcPts val="0"/>
              </a:spcBef>
              <a:spcAft>
                <a:spcPts val="0"/>
              </a:spcAft>
              <a:buNone/>
              <a:defRPr b="1" sz="3000"/>
            </a:lvl8pPr>
            <a:lvl9pPr lvl="8" rtl="0" algn="ctr">
              <a:spcBef>
                <a:spcPts val="0"/>
              </a:spcBef>
              <a:spcAft>
                <a:spcPts val="0"/>
              </a:spcAft>
              <a:buNone/>
              <a:defRPr b="1" sz="30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7" name="Shape 17"/>
        <p:cNvGrpSpPr/>
        <p:nvPr/>
      </p:nvGrpSpPr>
      <p:grpSpPr>
        <a:xfrm>
          <a:off x="0" y="0"/>
          <a:ext cx="0" cy="0"/>
          <a:chOff x="0" y="0"/>
          <a:chExt cx="0" cy="0"/>
        </a:xfrm>
      </p:grpSpPr>
      <p:sp>
        <p:nvSpPr>
          <p:cNvPr id="18" name="Google Shape;18;p5"/>
          <p:cNvSpPr txBox="1"/>
          <p:nvPr>
            <p:ph type="ctrTitle"/>
          </p:nvPr>
        </p:nvSpPr>
        <p:spPr>
          <a:xfrm flipH="1">
            <a:off x="6479438" y="1548719"/>
            <a:ext cx="1560600" cy="4560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9" name="Google Shape;19;p5"/>
          <p:cNvSpPr txBox="1"/>
          <p:nvPr>
            <p:ph idx="1" type="subTitle"/>
          </p:nvPr>
        </p:nvSpPr>
        <p:spPr>
          <a:xfrm flipH="1">
            <a:off x="6479464" y="1840525"/>
            <a:ext cx="19272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0" name="Google Shape;20;p5"/>
          <p:cNvSpPr txBox="1"/>
          <p:nvPr>
            <p:ph idx="2" type="ctrTitle"/>
          </p:nvPr>
        </p:nvSpPr>
        <p:spPr>
          <a:xfrm flipH="1">
            <a:off x="1169597" y="2565464"/>
            <a:ext cx="1817700" cy="4560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21" name="Google Shape;21;p5"/>
          <p:cNvSpPr txBox="1"/>
          <p:nvPr>
            <p:ph idx="3" type="subTitle"/>
          </p:nvPr>
        </p:nvSpPr>
        <p:spPr>
          <a:xfrm flipH="1">
            <a:off x="1060096" y="2870918"/>
            <a:ext cx="1927200" cy="875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22" name="Google Shape;22;p5"/>
          <p:cNvSpPr txBox="1"/>
          <p:nvPr>
            <p:ph idx="4" type="title"/>
          </p:nvPr>
        </p:nvSpPr>
        <p:spPr>
          <a:xfrm>
            <a:off x="788550" y="380419"/>
            <a:ext cx="75669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3000"/>
            </a:lvl1pPr>
            <a:lvl2pPr lvl="1" rtl="0" algn="ctr">
              <a:spcBef>
                <a:spcPts val="0"/>
              </a:spcBef>
              <a:spcAft>
                <a:spcPts val="0"/>
              </a:spcAft>
              <a:buNone/>
              <a:defRPr b="1" sz="3000"/>
            </a:lvl2pPr>
            <a:lvl3pPr lvl="2" rtl="0" algn="ctr">
              <a:spcBef>
                <a:spcPts val="0"/>
              </a:spcBef>
              <a:spcAft>
                <a:spcPts val="0"/>
              </a:spcAft>
              <a:buNone/>
              <a:defRPr b="1" sz="3000"/>
            </a:lvl3pPr>
            <a:lvl4pPr lvl="3" rtl="0" algn="ctr">
              <a:spcBef>
                <a:spcPts val="0"/>
              </a:spcBef>
              <a:spcAft>
                <a:spcPts val="0"/>
              </a:spcAft>
              <a:buNone/>
              <a:defRPr b="1" sz="3000"/>
            </a:lvl4pPr>
            <a:lvl5pPr lvl="4" rtl="0" algn="ctr">
              <a:spcBef>
                <a:spcPts val="0"/>
              </a:spcBef>
              <a:spcAft>
                <a:spcPts val="0"/>
              </a:spcAft>
              <a:buNone/>
              <a:defRPr b="1" sz="3000"/>
            </a:lvl5pPr>
            <a:lvl6pPr lvl="5" rtl="0" algn="ctr">
              <a:spcBef>
                <a:spcPts val="0"/>
              </a:spcBef>
              <a:spcAft>
                <a:spcPts val="0"/>
              </a:spcAft>
              <a:buNone/>
              <a:defRPr b="1" sz="3000"/>
            </a:lvl6pPr>
            <a:lvl7pPr lvl="6" rtl="0" algn="ctr">
              <a:spcBef>
                <a:spcPts val="0"/>
              </a:spcBef>
              <a:spcAft>
                <a:spcPts val="0"/>
              </a:spcAft>
              <a:buNone/>
              <a:defRPr b="1" sz="3000"/>
            </a:lvl7pPr>
            <a:lvl8pPr lvl="7" rtl="0" algn="ctr">
              <a:spcBef>
                <a:spcPts val="0"/>
              </a:spcBef>
              <a:spcAft>
                <a:spcPts val="0"/>
              </a:spcAft>
              <a:buNone/>
              <a:defRPr b="1" sz="3000"/>
            </a:lvl8pPr>
            <a:lvl9pPr lvl="8" rtl="0" algn="ctr">
              <a:spcBef>
                <a:spcPts val="0"/>
              </a:spcBef>
              <a:spcAft>
                <a:spcPts val="0"/>
              </a:spcAft>
              <a:buNone/>
              <a:defRPr b="1" sz="3000"/>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3" name="Shape 23"/>
        <p:cNvGrpSpPr/>
        <p:nvPr/>
      </p:nvGrpSpPr>
      <p:grpSpPr>
        <a:xfrm>
          <a:off x="0" y="0"/>
          <a:ext cx="0" cy="0"/>
          <a:chOff x="0" y="0"/>
          <a:chExt cx="0" cy="0"/>
        </a:xfrm>
      </p:grpSpPr>
      <p:sp>
        <p:nvSpPr>
          <p:cNvPr id="24" name="Google Shape;24;p6"/>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b="1" sz="3000"/>
            </a:lvl1pPr>
            <a:lvl2pPr lvl="1" rtl="0" algn="ctr">
              <a:spcBef>
                <a:spcPts val="0"/>
              </a:spcBef>
              <a:spcAft>
                <a:spcPts val="0"/>
              </a:spcAft>
              <a:buNone/>
              <a:defRPr b="1" sz="3000"/>
            </a:lvl2pPr>
            <a:lvl3pPr lvl="2" rtl="0" algn="ctr">
              <a:spcBef>
                <a:spcPts val="0"/>
              </a:spcBef>
              <a:spcAft>
                <a:spcPts val="0"/>
              </a:spcAft>
              <a:buNone/>
              <a:defRPr b="1" sz="3000"/>
            </a:lvl3pPr>
            <a:lvl4pPr lvl="3" rtl="0" algn="ctr">
              <a:spcBef>
                <a:spcPts val="0"/>
              </a:spcBef>
              <a:spcAft>
                <a:spcPts val="0"/>
              </a:spcAft>
              <a:buNone/>
              <a:defRPr b="1" sz="3000"/>
            </a:lvl4pPr>
            <a:lvl5pPr lvl="4" rtl="0" algn="ctr">
              <a:spcBef>
                <a:spcPts val="0"/>
              </a:spcBef>
              <a:spcAft>
                <a:spcPts val="0"/>
              </a:spcAft>
              <a:buNone/>
              <a:defRPr b="1" sz="3000"/>
            </a:lvl5pPr>
            <a:lvl6pPr lvl="5" rtl="0" algn="ctr">
              <a:spcBef>
                <a:spcPts val="0"/>
              </a:spcBef>
              <a:spcAft>
                <a:spcPts val="0"/>
              </a:spcAft>
              <a:buNone/>
              <a:defRPr b="1" sz="3000"/>
            </a:lvl6pPr>
            <a:lvl7pPr lvl="6" rtl="0" algn="ctr">
              <a:spcBef>
                <a:spcPts val="0"/>
              </a:spcBef>
              <a:spcAft>
                <a:spcPts val="0"/>
              </a:spcAft>
              <a:buNone/>
              <a:defRPr b="1" sz="3000"/>
            </a:lvl7pPr>
            <a:lvl8pPr lvl="7" rtl="0" algn="ctr">
              <a:spcBef>
                <a:spcPts val="0"/>
              </a:spcBef>
              <a:spcAft>
                <a:spcPts val="0"/>
              </a:spcAft>
              <a:buNone/>
              <a:defRPr b="1" sz="3000"/>
            </a:lvl8pPr>
            <a:lvl9pPr lvl="8" rtl="0" algn="ctr">
              <a:spcBef>
                <a:spcPts val="0"/>
              </a:spcBef>
              <a:spcAft>
                <a:spcPts val="0"/>
              </a:spcAft>
              <a:buNone/>
              <a:defRPr b="1" sz="30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5" name="Shape 25"/>
        <p:cNvGrpSpPr/>
        <p:nvPr/>
      </p:nvGrpSpPr>
      <p:grpSpPr>
        <a:xfrm>
          <a:off x="0" y="0"/>
          <a:ext cx="0" cy="0"/>
          <a:chOff x="0" y="0"/>
          <a:chExt cx="0" cy="0"/>
        </a:xfrm>
      </p:grpSpPr>
      <p:sp>
        <p:nvSpPr>
          <p:cNvPr id="26" name="Google Shape;26;p7"/>
          <p:cNvSpPr txBox="1"/>
          <p:nvPr>
            <p:ph type="title"/>
          </p:nvPr>
        </p:nvSpPr>
        <p:spPr>
          <a:xfrm>
            <a:off x="1029700" y="1383600"/>
            <a:ext cx="3615900" cy="841800"/>
          </a:xfrm>
          <a:prstGeom prst="rect">
            <a:avLst/>
          </a:prstGeom>
        </p:spPr>
        <p:txBody>
          <a:bodyPr anchorCtr="0" anchor="ctr" bIns="91425" lIns="91425" spcFirstLastPara="1" rIns="91425" wrap="square" tIns="91425">
            <a:noAutofit/>
          </a:bodyPr>
          <a:lstStyle>
            <a:lvl1pPr lvl="0" rtl="0">
              <a:spcBef>
                <a:spcPts val="0"/>
              </a:spcBef>
              <a:spcAft>
                <a:spcPts val="0"/>
              </a:spcAft>
              <a:buSzPts val="3600"/>
              <a:buNone/>
              <a:defRPr sz="96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7" name="Google Shape;27;p7"/>
          <p:cNvSpPr txBox="1"/>
          <p:nvPr>
            <p:ph idx="1" type="subTitle"/>
          </p:nvPr>
        </p:nvSpPr>
        <p:spPr>
          <a:xfrm flipH="1">
            <a:off x="943625" y="2573300"/>
            <a:ext cx="4111200" cy="15345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sz="1400"/>
            </a:lvl2pPr>
            <a:lvl3pPr lvl="2" rtl="0" algn="ctr">
              <a:lnSpc>
                <a:spcPct val="100000"/>
              </a:lnSpc>
              <a:spcBef>
                <a:spcPts val="0"/>
              </a:spcBef>
              <a:spcAft>
                <a:spcPts val="0"/>
              </a:spcAft>
              <a:buSzPts val="1400"/>
              <a:buNone/>
              <a:defRPr sz="1400"/>
            </a:lvl3pPr>
            <a:lvl4pPr lvl="3" rtl="0" algn="ctr">
              <a:lnSpc>
                <a:spcPct val="100000"/>
              </a:lnSpc>
              <a:spcBef>
                <a:spcPts val="0"/>
              </a:spcBef>
              <a:spcAft>
                <a:spcPts val="0"/>
              </a:spcAft>
              <a:buSzPts val="1400"/>
              <a:buNone/>
              <a:defRPr sz="1400"/>
            </a:lvl4pPr>
            <a:lvl5pPr lvl="4" rtl="0" algn="ctr">
              <a:lnSpc>
                <a:spcPct val="100000"/>
              </a:lnSpc>
              <a:spcBef>
                <a:spcPts val="0"/>
              </a:spcBef>
              <a:spcAft>
                <a:spcPts val="0"/>
              </a:spcAft>
              <a:buSzPts val="1400"/>
              <a:buNone/>
              <a:defRPr sz="1400"/>
            </a:lvl5pPr>
            <a:lvl6pPr lvl="5" rtl="0" algn="ctr">
              <a:lnSpc>
                <a:spcPct val="100000"/>
              </a:lnSpc>
              <a:spcBef>
                <a:spcPts val="0"/>
              </a:spcBef>
              <a:spcAft>
                <a:spcPts val="0"/>
              </a:spcAft>
              <a:buSzPts val="1400"/>
              <a:buNone/>
              <a:defRPr sz="1400"/>
            </a:lvl6pPr>
            <a:lvl7pPr lvl="6" rtl="0" algn="ctr">
              <a:lnSpc>
                <a:spcPct val="100000"/>
              </a:lnSpc>
              <a:spcBef>
                <a:spcPts val="0"/>
              </a:spcBef>
              <a:spcAft>
                <a:spcPts val="0"/>
              </a:spcAft>
              <a:buSzPts val="1400"/>
              <a:buNone/>
              <a:defRPr sz="1400"/>
            </a:lvl7pPr>
            <a:lvl8pPr lvl="7" rtl="0" algn="ctr">
              <a:lnSpc>
                <a:spcPct val="100000"/>
              </a:lnSpc>
              <a:spcBef>
                <a:spcPts val="0"/>
              </a:spcBef>
              <a:spcAft>
                <a:spcPts val="0"/>
              </a:spcAft>
              <a:buSzPts val="1400"/>
              <a:buNone/>
              <a:defRPr sz="1400"/>
            </a:lvl8pPr>
            <a:lvl9pPr lvl="8" rtl="0" algn="ctr">
              <a:lnSpc>
                <a:spcPct val="100000"/>
              </a:lnSpc>
              <a:spcBef>
                <a:spcPts val="0"/>
              </a:spcBef>
              <a:spcAft>
                <a:spcPts val="0"/>
              </a:spcAft>
              <a:buSzPts val="1400"/>
              <a:buNone/>
              <a:defRPr sz="14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8" name="Shape 28"/>
        <p:cNvGrpSpPr/>
        <p:nvPr/>
      </p:nvGrpSpPr>
      <p:grpSpPr>
        <a:xfrm>
          <a:off x="0" y="0"/>
          <a:ext cx="0" cy="0"/>
          <a:chOff x="0" y="0"/>
          <a:chExt cx="0" cy="0"/>
        </a:xfrm>
      </p:grpSpPr>
      <p:sp>
        <p:nvSpPr>
          <p:cNvPr id="29" name="Google Shape;29;p8"/>
          <p:cNvSpPr txBox="1"/>
          <p:nvPr>
            <p:ph type="title"/>
          </p:nvPr>
        </p:nvSpPr>
        <p:spPr>
          <a:xfrm>
            <a:off x="4032432" y="540000"/>
            <a:ext cx="4162500" cy="1926900"/>
          </a:xfrm>
          <a:prstGeom prst="rect">
            <a:avLst/>
          </a:prstGeom>
        </p:spPr>
        <p:txBody>
          <a:bodyPr anchorCtr="0" anchor="t" bIns="91425" lIns="91425" spcFirstLastPara="1" rIns="91425" wrap="square" tIns="91425">
            <a:noAutofit/>
          </a:bodyPr>
          <a:lstStyle>
            <a:lvl1pPr lvl="0" algn="r">
              <a:spcBef>
                <a:spcPts val="0"/>
              </a:spcBef>
              <a:spcAft>
                <a:spcPts val="0"/>
              </a:spcAft>
              <a:buSzPts val="4800"/>
              <a:buNone/>
              <a:defRPr sz="6000">
                <a:solidFill>
                  <a:schemeClr val="lt1"/>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0" name="Shape 30"/>
        <p:cNvGrpSpPr/>
        <p:nvPr/>
      </p:nvGrpSpPr>
      <p:grpSpPr>
        <a:xfrm>
          <a:off x="0" y="0"/>
          <a:ext cx="0" cy="0"/>
          <a:chOff x="0" y="0"/>
          <a:chExt cx="0" cy="0"/>
        </a:xfrm>
      </p:grpSpPr>
      <p:sp>
        <p:nvSpPr>
          <p:cNvPr id="31" name="Google Shape;31;p9"/>
          <p:cNvSpPr txBox="1"/>
          <p:nvPr>
            <p:ph type="title"/>
          </p:nvPr>
        </p:nvSpPr>
        <p:spPr>
          <a:xfrm rot="-338">
            <a:off x="1307875" y="152553"/>
            <a:ext cx="3048600" cy="1482300"/>
          </a:xfrm>
          <a:prstGeom prst="rect">
            <a:avLst/>
          </a:prstGeom>
        </p:spPr>
        <p:txBody>
          <a:bodyPr anchorCtr="0" anchor="b" bIns="91425" lIns="91425" spcFirstLastPara="1" rIns="91425" wrap="square" tIns="91425">
            <a:noAutofit/>
          </a:bodyPr>
          <a:lstStyle>
            <a:lvl1pPr lvl="0" algn="ctr">
              <a:spcBef>
                <a:spcPts val="0"/>
              </a:spcBef>
              <a:spcAft>
                <a:spcPts val="0"/>
              </a:spcAft>
              <a:buSzPts val="4200"/>
              <a:buNone/>
              <a:defRPr b="1" sz="6000">
                <a:solidFill>
                  <a:schemeClr val="lt1"/>
                </a:solidFill>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2" name="Google Shape;32;p9"/>
          <p:cNvSpPr txBox="1"/>
          <p:nvPr>
            <p:ph idx="1" type="subTitle"/>
          </p:nvPr>
        </p:nvSpPr>
        <p:spPr>
          <a:xfrm>
            <a:off x="1144525" y="1787410"/>
            <a:ext cx="3375300" cy="1431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100"/>
              <a:buNone/>
              <a:defRPr sz="14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33" name="Shape 33"/>
        <p:cNvGrpSpPr/>
        <p:nvPr/>
      </p:nvGrpSpPr>
      <p:grpSpPr>
        <a:xfrm>
          <a:off x="0" y="0"/>
          <a:ext cx="0" cy="0"/>
          <a:chOff x="0" y="0"/>
          <a:chExt cx="0" cy="0"/>
        </a:xfrm>
      </p:grpSpPr>
      <p:sp>
        <p:nvSpPr>
          <p:cNvPr id="34" name="Google Shape;34;p10"/>
          <p:cNvSpPr txBox="1"/>
          <p:nvPr>
            <p:ph type="ctrTitle"/>
          </p:nvPr>
        </p:nvSpPr>
        <p:spPr>
          <a:xfrm flipH="1">
            <a:off x="719975" y="1717350"/>
            <a:ext cx="3277500" cy="13254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sz="3000">
                <a:solidFill>
                  <a:schemeClr val="lt1"/>
                </a:solidFill>
              </a:defRPr>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35" name="Google Shape;35;p10"/>
          <p:cNvSpPr txBox="1"/>
          <p:nvPr>
            <p:ph idx="1" type="subTitle"/>
          </p:nvPr>
        </p:nvSpPr>
        <p:spPr>
          <a:xfrm flipH="1">
            <a:off x="720000" y="3214884"/>
            <a:ext cx="3161400" cy="87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None/>
              <a:defRPr sz="14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2.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A2BF9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400"/>
              <a:buFont typeface="Unkempt"/>
              <a:buNone/>
              <a:defRPr sz="2400">
                <a:solidFill>
                  <a:schemeClr val="dk1"/>
                </a:solidFill>
                <a:latin typeface="Unkempt"/>
                <a:ea typeface="Unkempt"/>
                <a:cs typeface="Unkempt"/>
                <a:sym typeface="Unkempt"/>
              </a:defRPr>
            </a:lvl1pPr>
            <a:lvl2pPr lvl="1">
              <a:spcBef>
                <a:spcPts val="0"/>
              </a:spcBef>
              <a:spcAft>
                <a:spcPts val="0"/>
              </a:spcAft>
              <a:buClr>
                <a:schemeClr val="dk1"/>
              </a:buClr>
              <a:buSzPts val="2400"/>
              <a:buFont typeface="Unkempt"/>
              <a:buNone/>
              <a:defRPr sz="2400">
                <a:solidFill>
                  <a:schemeClr val="dk1"/>
                </a:solidFill>
                <a:latin typeface="Unkempt"/>
                <a:ea typeface="Unkempt"/>
                <a:cs typeface="Unkempt"/>
                <a:sym typeface="Unkempt"/>
              </a:defRPr>
            </a:lvl2pPr>
            <a:lvl3pPr lvl="2">
              <a:spcBef>
                <a:spcPts val="0"/>
              </a:spcBef>
              <a:spcAft>
                <a:spcPts val="0"/>
              </a:spcAft>
              <a:buClr>
                <a:schemeClr val="dk1"/>
              </a:buClr>
              <a:buSzPts val="2400"/>
              <a:buFont typeface="Unkempt"/>
              <a:buNone/>
              <a:defRPr sz="2400">
                <a:solidFill>
                  <a:schemeClr val="dk1"/>
                </a:solidFill>
                <a:latin typeface="Unkempt"/>
                <a:ea typeface="Unkempt"/>
                <a:cs typeface="Unkempt"/>
                <a:sym typeface="Unkempt"/>
              </a:defRPr>
            </a:lvl3pPr>
            <a:lvl4pPr lvl="3">
              <a:spcBef>
                <a:spcPts val="0"/>
              </a:spcBef>
              <a:spcAft>
                <a:spcPts val="0"/>
              </a:spcAft>
              <a:buClr>
                <a:schemeClr val="dk1"/>
              </a:buClr>
              <a:buSzPts val="2400"/>
              <a:buFont typeface="Unkempt"/>
              <a:buNone/>
              <a:defRPr sz="2400">
                <a:solidFill>
                  <a:schemeClr val="dk1"/>
                </a:solidFill>
                <a:latin typeface="Unkempt"/>
                <a:ea typeface="Unkempt"/>
                <a:cs typeface="Unkempt"/>
                <a:sym typeface="Unkempt"/>
              </a:defRPr>
            </a:lvl4pPr>
            <a:lvl5pPr lvl="4">
              <a:spcBef>
                <a:spcPts val="0"/>
              </a:spcBef>
              <a:spcAft>
                <a:spcPts val="0"/>
              </a:spcAft>
              <a:buClr>
                <a:schemeClr val="dk1"/>
              </a:buClr>
              <a:buSzPts val="2400"/>
              <a:buFont typeface="Unkempt"/>
              <a:buNone/>
              <a:defRPr sz="2400">
                <a:solidFill>
                  <a:schemeClr val="dk1"/>
                </a:solidFill>
                <a:latin typeface="Unkempt"/>
                <a:ea typeface="Unkempt"/>
                <a:cs typeface="Unkempt"/>
                <a:sym typeface="Unkempt"/>
              </a:defRPr>
            </a:lvl5pPr>
            <a:lvl6pPr lvl="5">
              <a:spcBef>
                <a:spcPts val="0"/>
              </a:spcBef>
              <a:spcAft>
                <a:spcPts val="0"/>
              </a:spcAft>
              <a:buClr>
                <a:schemeClr val="dk1"/>
              </a:buClr>
              <a:buSzPts val="2400"/>
              <a:buFont typeface="Unkempt"/>
              <a:buNone/>
              <a:defRPr sz="2400">
                <a:solidFill>
                  <a:schemeClr val="dk1"/>
                </a:solidFill>
                <a:latin typeface="Unkempt"/>
                <a:ea typeface="Unkempt"/>
                <a:cs typeface="Unkempt"/>
                <a:sym typeface="Unkempt"/>
              </a:defRPr>
            </a:lvl6pPr>
            <a:lvl7pPr lvl="6">
              <a:spcBef>
                <a:spcPts val="0"/>
              </a:spcBef>
              <a:spcAft>
                <a:spcPts val="0"/>
              </a:spcAft>
              <a:buClr>
                <a:schemeClr val="dk1"/>
              </a:buClr>
              <a:buSzPts val="2400"/>
              <a:buFont typeface="Unkempt"/>
              <a:buNone/>
              <a:defRPr sz="2400">
                <a:solidFill>
                  <a:schemeClr val="dk1"/>
                </a:solidFill>
                <a:latin typeface="Unkempt"/>
                <a:ea typeface="Unkempt"/>
                <a:cs typeface="Unkempt"/>
                <a:sym typeface="Unkempt"/>
              </a:defRPr>
            </a:lvl7pPr>
            <a:lvl8pPr lvl="7">
              <a:spcBef>
                <a:spcPts val="0"/>
              </a:spcBef>
              <a:spcAft>
                <a:spcPts val="0"/>
              </a:spcAft>
              <a:buClr>
                <a:schemeClr val="dk1"/>
              </a:buClr>
              <a:buSzPts val="2400"/>
              <a:buFont typeface="Unkempt"/>
              <a:buNone/>
              <a:defRPr sz="2400">
                <a:solidFill>
                  <a:schemeClr val="dk1"/>
                </a:solidFill>
                <a:latin typeface="Unkempt"/>
                <a:ea typeface="Unkempt"/>
                <a:cs typeface="Unkempt"/>
                <a:sym typeface="Unkempt"/>
              </a:defRPr>
            </a:lvl8pPr>
            <a:lvl9pPr lvl="8">
              <a:spcBef>
                <a:spcPts val="0"/>
              </a:spcBef>
              <a:spcAft>
                <a:spcPts val="0"/>
              </a:spcAft>
              <a:buClr>
                <a:schemeClr val="dk1"/>
              </a:buClr>
              <a:buSzPts val="2400"/>
              <a:buFont typeface="Unkempt"/>
              <a:buNone/>
              <a:defRPr sz="2400">
                <a:solidFill>
                  <a:schemeClr val="dk1"/>
                </a:solidFill>
                <a:latin typeface="Unkempt"/>
                <a:ea typeface="Unkempt"/>
                <a:cs typeface="Unkempt"/>
                <a:sym typeface="Unkempt"/>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1"/>
              </a:buClr>
              <a:buSzPts val="1800"/>
              <a:buFont typeface="Antic"/>
              <a:buChar char="●"/>
              <a:defRPr sz="1800">
                <a:solidFill>
                  <a:schemeClr val="dk1"/>
                </a:solidFill>
                <a:latin typeface="Antic"/>
                <a:ea typeface="Antic"/>
                <a:cs typeface="Antic"/>
                <a:sym typeface="Antic"/>
              </a:defRPr>
            </a:lvl1pPr>
            <a:lvl2pPr indent="-317500" lvl="1" marL="914400">
              <a:lnSpc>
                <a:spcPct val="115000"/>
              </a:lnSpc>
              <a:spcBef>
                <a:spcPts val="1600"/>
              </a:spcBef>
              <a:spcAft>
                <a:spcPts val="0"/>
              </a:spcAft>
              <a:buClr>
                <a:schemeClr val="dk1"/>
              </a:buClr>
              <a:buSzPts val="1400"/>
              <a:buFont typeface="Antic"/>
              <a:buChar char="○"/>
              <a:defRPr>
                <a:solidFill>
                  <a:schemeClr val="dk1"/>
                </a:solidFill>
                <a:latin typeface="Antic"/>
                <a:ea typeface="Antic"/>
                <a:cs typeface="Antic"/>
                <a:sym typeface="Antic"/>
              </a:defRPr>
            </a:lvl2pPr>
            <a:lvl3pPr indent="-304800" lvl="2" marL="1371600">
              <a:lnSpc>
                <a:spcPct val="115000"/>
              </a:lnSpc>
              <a:spcBef>
                <a:spcPts val="1600"/>
              </a:spcBef>
              <a:spcAft>
                <a:spcPts val="0"/>
              </a:spcAft>
              <a:buClr>
                <a:schemeClr val="dk1"/>
              </a:buClr>
              <a:buSzPts val="1200"/>
              <a:buFont typeface="Antic"/>
              <a:buChar char="■"/>
              <a:defRPr sz="1200">
                <a:solidFill>
                  <a:schemeClr val="dk1"/>
                </a:solidFill>
                <a:latin typeface="Antic"/>
                <a:ea typeface="Antic"/>
                <a:cs typeface="Antic"/>
                <a:sym typeface="Antic"/>
              </a:defRPr>
            </a:lvl3pPr>
            <a:lvl4pPr indent="-304800" lvl="3" marL="1828800">
              <a:lnSpc>
                <a:spcPct val="115000"/>
              </a:lnSpc>
              <a:spcBef>
                <a:spcPts val="1600"/>
              </a:spcBef>
              <a:spcAft>
                <a:spcPts val="0"/>
              </a:spcAft>
              <a:buClr>
                <a:schemeClr val="dk1"/>
              </a:buClr>
              <a:buSzPts val="1200"/>
              <a:buFont typeface="Antic"/>
              <a:buChar char="●"/>
              <a:defRPr sz="1200">
                <a:solidFill>
                  <a:schemeClr val="dk1"/>
                </a:solidFill>
                <a:latin typeface="Antic"/>
                <a:ea typeface="Antic"/>
                <a:cs typeface="Antic"/>
                <a:sym typeface="Antic"/>
              </a:defRPr>
            </a:lvl4pPr>
            <a:lvl5pPr indent="-304800" lvl="4" marL="2286000">
              <a:lnSpc>
                <a:spcPct val="115000"/>
              </a:lnSpc>
              <a:spcBef>
                <a:spcPts val="1600"/>
              </a:spcBef>
              <a:spcAft>
                <a:spcPts val="0"/>
              </a:spcAft>
              <a:buClr>
                <a:schemeClr val="dk1"/>
              </a:buClr>
              <a:buSzPts val="1200"/>
              <a:buFont typeface="Antic"/>
              <a:buChar char="○"/>
              <a:defRPr sz="1200">
                <a:solidFill>
                  <a:schemeClr val="dk1"/>
                </a:solidFill>
                <a:latin typeface="Antic"/>
                <a:ea typeface="Antic"/>
                <a:cs typeface="Antic"/>
                <a:sym typeface="Antic"/>
              </a:defRPr>
            </a:lvl5pPr>
            <a:lvl6pPr indent="-304800" lvl="5" marL="2743200">
              <a:lnSpc>
                <a:spcPct val="115000"/>
              </a:lnSpc>
              <a:spcBef>
                <a:spcPts val="1600"/>
              </a:spcBef>
              <a:spcAft>
                <a:spcPts val="0"/>
              </a:spcAft>
              <a:buClr>
                <a:schemeClr val="dk1"/>
              </a:buClr>
              <a:buSzPts val="1200"/>
              <a:buFont typeface="Antic"/>
              <a:buChar char="■"/>
              <a:defRPr sz="1200">
                <a:solidFill>
                  <a:schemeClr val="dk1"/>
                </a:solidFill>
                <a:latin typeface="Antic"/>
                <a:ea typeface="Antic"/>
                <a:cs typeface="Antic"/>
                <a:sym typeface="Antic"/>
              </a:defRPr>
            </a:lvl6pPr>
            <a:lvl7pPr indent="-304800" lvl="6" marL="3200400">
              <a:lnSpc>
                <a:spcPct val="115000"/>
              </a:lnSpc>
              <a:spcBef>
                <a:spcPts val="1600"/>
              </a:spcBef>
              <a:spcAft>
                <a:spcPts val="0"/>
              </a:spcAft>
              <a:buClr>
                <a:schemeClr val="dk1"/>
              </a:buClr>
              <a:buSzPts val="1200"/>
              <a:buFont typeface="Antic"/>
              <a:buChar char="●"/>
              <a:defRPr sz="1200">
                <a:solidFill>
                  <a:schemeClr val="dk1"/>
                </a:solidFill>
                <a:latin typeface="Antic"/>
                <a:ea typeface="Antic"/>
                <a:cs typeface="Antic"/>
                <a:sym typeface="Antic"/>
              </a:defRPr>
            </a:lvl7pPr>
            <a:lvl8pPr indent="-304800" lvl="7" marL="3657600">
              <a:lnSpc>
                <a:spcPct val="115000"/>
              </a:lnSpc>
              <a:spcBef>
                <a:spcPts val="1600"/>
              </a:spcBef>
              <a:spcAft>
                <a:spcPts val="0"/>
              </a:spcAft>
              <a:buClr>
                <a:schemeClr val="dk1"/>
              </a:buClr>
              <a:buSzPts val="1200"/>
              <a:buFont typeface="Antic"/>
              <a:buChar char="○"/>
              <a:defRPr sz="1200">
                <a:solidFill>
                  <a:schemeClr val="dk1"/>
                </a:solidFill>
                <a:latin typeface="Antic"/>
                <a:ea typeface="Antic"/>
                <a:cs typeface="Antic"/>
                <a:sym typeface="Antic"/>
              </a:defRPr>
            </a:lvl8pPr>
            <a:lvl9pPr indent="-304800" lvl="8" marL="4114800">
              <a:lnSpc>
                <a:spcPct val="115000"/>
              </a:lnSpc>
              <a:spcBef>
                <a:spcPts val="1600"/>
              </a:spcBef>
              <a:spcAft>
                <a:spcPts val="1600"/>
              </a:spcAft>
              <a:buClr>
                <a:schemeClr val="dk1"/>
              </a:buClr>
              <a:buSzPts val="1200"/>
              <a:buFont typeface="Antic"/>
              <a:buChar char="■"/>
              <a:defRPr sz="1200">
                <a:solidFill>
                  <a:schemeClr val="dk1"/>
                </a:solidFill>
                <a:latin typeface="Antic"/>
                <a:ea typeface="Antic"/>
                <a:cs typeface="Antic"/>
                <a:sym typeface="Antic"/>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39" name="Shape 139"/>
        <p:cNvGrpSpPr/>
        <p:nvPr/>
      </p:nvGrpSpPr>
      <p:grpSpPr>
        <a:xfrm>
          <a:off x="0" y="0"/>
          <a:ext cx="0" cy="0"/>
          <a:chOff x="0" y="0"/>
          <a:chExt cx="0" cy="0"/>
        </a:xfrm>
      </p:grpSpPr>
      <p:sp>
        <p:nvSpPr>
          <p:cNvPr id="140" name="Google Shape;140;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1" name="Google Shape;141;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2.xml"/><Relationship Id="rId3" Type="http://schemas.openxmlformats.org/officeDocument/2006/relationships/image" Target="../media/image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7.xml"/><Relationship Id="rId5" Type="http://schemas.openxmlformats.org/officeDocument/2006/relationships/hyperlink" Target="http://bit.ly/33VAFh3" TargetMode="External"/><Relationship Id="rId6" Type="http://schemas.openxmlformats.org/officeDocument/2006/relationships/slide" Target="/ppt/slides/slide35.xml"/><Relationship Id="rId7" Type="http://schemas.openxmlformats.org/officeDocument/2006/relationships/slide" Target="/ppt/slides/slide33.xml"/><Relationship Id="rId8" Type="http://schemas.openxmlformats.org/officeDocument/2006/relationships/slide" Target="/ppt/slides/slide36.xml"/><Relationship Id="rId11" Type="http://schemas.openxmlformats.org/officeDocument/2006/relationships/slide" Target="/ppt/slides/slide38.xml"/><Relationship Id="rId10" Type="http://schemas.openxmlformats.org/officeDocument/2006/relationships/slide" Target="/ppt/slides/slide38.xml"/><Relationship Id="rId13" Type="http://schemas.openxmlformats.org/officeDocument/2006/relationships/slide" Target="/ppt/slides/slide39.xml"/><Relationship Id="rId12" Type="http://schemas.openxmlformats.org/officeDocument/2006/relationships/slide" Target="/ppt/slides/slide39.xml"/><Relationship Id="rId14" Type="http://schemas.openxmlformats.org/officeDocument/2006/relationships/slide" Target="/ppt/slides/slide4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hyperlink" Target="https://docs.google.com/spreadsheets/d/1OdJ1eYvRQJqRGukPL3q-w1SMwwg1YndehtmQk4WFV8g/copy" TargetMode="External"/><Relationship Id="rId4" Type="http://schemas.openxmlformats.org/officeDocument/2006/relationships/image" Target="../media/image3.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 Id="rId3" Type="http://schemas.openxmlformats.org/officeDocument/2006/relationships/image" Target="../media/image5.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 Id="rId3" Type="http://schemas.openxmlformats.org/officeDocument/2006/relationships/image" Target="../media/image6.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 Id="rId3" Type="http://schemas.openxmlformats.org/officeDocument/2006/relationships/image" Target="../media/image4.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20" Type="http://schemas.openxmlformats.org/officeDocument/2006/relationships/hyperlink" Target="https://www.freepik.com/free-vector/cake-collection_3534348.htm/?utm_source=slidesgo_template&amp;utm_medium=referral-link&amp;utm_campaign=sg_resources&amp;utm_content=freepik" TargetMode="External"/><Relationship Id="rId22" Type="http://schemas.openxmlformats.org/officeDocument/2006/relationships/hyperlink" Target="https://www.freepik.com/free-vector/bakery-elements_884448.htm/?utm_source=slidesgo_template&amp;utm_medium=referral-link&amp;utm_campaign=sg_resources&amp;utm_content=freepik" TargetMode="External"/><Relationship Id="rId21" Type="http://schemas.openxmlformats.org/officeDocument/2006/relationships/hyperlink" Target="https://www.freepik.com/free-vector/flat-design-characters-doing-time-management_5402987.htm/?utm_source=slidesgo_template&amp;utm_medium=referral-link&amp;utm_campaign=sg_resources&amp;utm_content=freepik" TargetMode="External"/><Relationship Id="rId24" Type="http://schemas.openxmlformats.org/officeDocument/2006/relationships/hyperlink" Target="https://www.freepik.com/free-photo/woman-with-santa-hat-decorating-cookies_974713.htm/?utm_source=slidesgo_template&amp;utm_medium=referral-link&amp;utm_campaign=sg_resources&amp;utm_content=freepik" TargetMode="External"/><Relationship Id="rId23" Type="http://schemas.openxmlformats.org/officeDocument/2006/relationships/hyperlink" Target="https://www.freepik.com/free-vector/business-landing-page-with-laptop_5868318.htm/?utm_source=slidesgo_template&amp;utm_medium=referral-link&amp;utm_campaign=sg_resources&amp;utm_content=freepik" TargetMode="External"/><Relationship Id="rId1" Type="http://schemas.openxmlformats.org/officeDocument/2006/relationships/slideLayout" Target="../slideLayouts/slideLayout24.xml"/><Relationship Id="rId2" Type="http://schemas.openxmlformats.org/officeDocument/2006/relationships/notesSlide" Target="../notesSlides/notesSlide36.xml"/><Relationship Id="rId3" Type="http://schemas.openxmlformats.org/officeDocument/2006/relationships/hyperlink" Target="https://www.flaticon.com/packs/desserts-and-candies-10/?utm_source=slidesgo_template&amp;utm_medium=referral-link&amp;utm_campaign=sg_resources&amp;utm_content=flaticon" TargetMode="External"/><Relationship Id="rId4" Type="http://schemas.openxmlformats.org/officeDocument/2006/relationships/hyperlink" Target="https://www.flaticon.com/packs/bakery-31/?utm_source=slidesgo_template&amp;utm_medium=referral-link&amp;utm_campaign=sg_resources&amp;utm_content=flaticon" TargetMode="External"/><Relationship Id="rId9" Type="http://schemas.openxmlformats.org/officeDocument/2006/relationships/hyperlink" Target="https://www.freepik.com/free-vector/gingerbread-house-collection_3309037.htm/?utm_source=slidesgo_template&amp;utm_medium=referral-link&amp;utm_campaign=sg_resources&amp;utm_content=freepik" TargetMode="External"/><Relationship Id="rId25" Type="http://schemas.openxmlformats.org/officeDocument/2006/relationships/hyperlink" Target="https://www.freepik.com/free-photo/hand-decorating-cookies_974714.htm/?utm_source=slidesgo_template&amp;utm_medium=referral-link&amp;utm_campaign=sg_resources&amp;utm_content=freepik" TargetMode="External"/><Relationship Id="rId5" Type="http://schemas.openxmlformats.org/officeDocument/2006/relationships/hyperlink" Target="https://www.freepik.com/free-vector/flat-bakery-elements-accessories_893047.htm/?utm_source=slidesgo_template&amp;utm_medium=referral-link&amp;utm_campaign=sg_resources&amp;utm_content=freepik" TargetMode="External"/><Relationship Id="rId6" Type="http://schemas.openxmlformats.org/officeDocument/2006/relationships/hyperlink" Target="https://www.freepik.com/free-vector/crepe-recipe-graphic_833525.htm/?utm_source=slidesgo_template&amp;utm_medium=referral-link&amp;utm_campaign=sg_resources&amp;utm_content=freepik" TargetMode="External"/><Relationship Id="rId7" Type="http://schemas.openxmlformats.org/officeDocument/2006/relationships/hyperlink" Target="https://www.freepik.com/free-vector/gingerbread-dolls-collection_3348591.htm/?utm_source=slidesgo_template&amp;utm_medium=referral-link&amp;utm_campaign=sg_resources&amp;utm_content=freepik" TargetMode="External"/><Relationship Id="rId8" Type="http://schemas.openxmlformats.org/officeDocument/2006/relationships/hyperlink" Target="https://www.freepik.com/free-vector/set-delicious-decorative-gingerbread-cookies_978285.htm/?utm_source=slidesgo_template&amp;utm_medium=referral-link&amp;utm_campaign=sg_resources&amp;utm_content=freepik" TargetMode="External"/><Relationship Id="rId11" Type="http://schemas.openxmlformats.org/officeDocument/2006/relationships/hyperlink" Target="https://www.freepik.com/free-vector/gingerbread-house-collection_3358181.htm/?utm_source=slidesgo_template&amp;utm_medium=referral-link&amp;utm_campaign=sg_resources&amp;utm_content=freepik" TargetMode="External"/><Relationship Id="rId10" Type="http://schemas.openxmlformats.org/officeDocument/2006/relationships/hyperlink" Target="https://www.freepik.com/free-vector/intrincate-gingerbread-house-collection_3378940.htm/?utm_source=slidesgo_template&amp;utm_medium=referral-link&amp;utm_campaign=sg_resources&amp;utm_content=freepik" TargetMode="External"/><Relationship Id="rId13" Type="http://schemas.openxmlformats.org/officeDocument/2006/relationships/hyperlink" Target="https://www.freepik.com/free-vector/intrincate-decoration-gingerbread-house-collection_3378938.htm/?utm_source=slidesgo_template&amp;utm_medium=referral-link&amp;utm_campaign=sg_resources&amp;utm_content=freepik" TargetMode="External"/><Relationship Id="rId12" Type="http://schemas.openxmlformats.org/officeDocument/2006/relationships/hyperlink" Target="https://www.freepik.com/free-vector/gingerbread-alphabet_3361890.htm/?utm_source=slidesgo_template&amp;utm_medium=referral-link&amp;utm_campaign=sg_resources&amp;utm_content=freepik" TargetMode="External"/><Relationship Id="rId15" Type="http://schemas.openxmlformats.org/officeDocument/2006/relationships/hyperlink" Target="https://www.freepik.com/premium-vector/hand-drawn-cheesecake-recipe_832797.htm/?utm_source=slidesgo_template&amp;utm_medium=referral-link&amp;utm_campaign=sg_resources&amp;utm_content=freepik" TargetMode="External"/><Relationship Id="rId14" Type="http://schemas.openxmlformats.org/officeDocument/2006/relationships/hyperlink" Target="https://www.freepik.com/free-vector/gingerbread-house-collection_3358174.htm/?utm_source=slidesgo_template&amp;utm_medium=referral-link&amp;utm_campaign=sg_resources&amp;utm_content=freepik" TargetMode="External"/><Relationship Id="rId17" Type="http://schemas.openxmlformats.org/officeDocument/2006/relationships/hyperlink" Target="https://www.freepik.com/free-vector/gingerbread-house-collection_3506915.htm/?utm_source=slidesgo_template&amp;utm_medium=referral-link&amp;utm_campaign=sg_resources&amp;utm_content=freepik" TargetMode="External"/><Relationship Id="rId16" Type="http://schemas.openxmlformats.org/officeDocument/2006/relationships/hyperlink" Target="https://www.freepik.com/free-vector/gingerbread-house-collection_3348592.htm/?utm_source=slidesgo_template&amp;utm_medium=referral-link&amp;utm_campaign=sg_resources&amp;utm_content=freepik" TargetMode="External"/><Relationship Id="rId19" Type="http://schemas.openxmlformats.org/officeDocument/2006/relationships/hyperlink" Target="https://www.freepik.com/free-vector/cute-bakery-elements-flat-design_891743.htm/?utm_source=slidesgo_template&amp;utm_medium=referral-link&amp;utm_campaign=sg_resources&amp;utm_content=freepik" TargetMode="External"/><Relationship Id="rId18" Type="http://schemas.openxmlformats.org/officeDocument/2006/relationships/hyperlink" Target="https://www.freepik.com/free-vector/modern-list-collection-with-notebook-paper_3213313.htm/?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 Id="rId3" Type="http://schemas.openxmlformats.org/officeDocument/2006/relationships/hyperlink" Target="http://bit.ly/2PfT4lq" TargetMode="External"/><Relationship Id="rId4"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 Id="rId3" Type="http://schemas.openxmlformats.org/officeDocument/2006/relationships/hyperlink" Target="https://fonts.google.com/specimen/Unkempt" TargetMode="External"/><Relationship Id="rId4" Type="http://schemas.openxmlformats.org/officeDocument/2006/relationships/hyperlink" Target="https://fonts.google.com/specimen/Antic"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 Id="rId3" Type="http://schemas.openxmlformats.org/officeDocument/2006/relationships/hyperlink" Target="https://chrome.google.com/webstore/detail/flaticon-for-gsuit-gslide/haekgjfnhhdkgfgmldhfokhmfkgmciba" TargetMode="Externa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2.xml"/><Relationship Id="rId3" Type="http://schemas.openxmlformats.org/officeDocument/2006/relationships/hyperlink" Target="http://bit.ly/2PfT4lq" TargetMode="External"/><Relationship Id="rId4" Type="http://schemas.openxmlformats.org/officeDocument/2006/relationships/image" Target="../media/image7.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A2BF93"/>
        </a:solidFill>
      </p:bgPr>
    </p:bg>
    <p:spTree>
      <p:nvGrpSpPr>
        <p:cNvPr id="146" name="Shape 146"/>
        <p:cNvGrpSpPr/>
        <p:nvPr/>
      </p:nvGrpSpPr>
      <p:grpSpPr>
        <a:xfrm>
          <a:off x="0" y="0"/>
          <a:ext cx="0" cy="0"/>
          <a:chOff x="0" y="0"/>
          <a:chExt cx="0" cy="0"/>
        </a:xfrm>
      </p:grpSpPr>
      <p:sp>
        <p:nvSpPr>
          <p:cNvPr id="147" name="Google Shape;147;p32"/>
          <p:cNvSpPr/>
          <p:nvPr/>
        </p:nvSpPr>
        <p:spPr>
          <a:xfrm rot="309457">
            <a:off x="2658223" y="460364"/>
            <a:ext cx="4005450" cy="2914305"/>
          </a:xfrm>
          <a:custGeom>
            <a:rect b="b" l="l" r="r" t="t"/>
            <a:pathLst>
              <a:path extrusionOk="0" h="46468" w="72413">
                <a:moveTo>
                  <a:pt x="0" y="1"/>
                </a:moveTo>
                <a:lnTo>
                  <a:pt x="0" y="46467"/>
                </a:lnTo>
                <a:lnTo>
                  <a:pt x="72412" y="46467"/>
                </a:lnTo>
                <a:lnTo>
                  <a:pt x="72412" y="1"/>
                </a:lnTo>
                <a:lnTo>
                  <a:pt x="70399" y="1"/>
                </a:lnTo>
                <a:cubicBezTo>
                  <a:pt x="70409" y="881"/>
                  <a:pt x="69698" y="1599"/>
                  <a:pt x="68819" y="1599"/>
                </a:cubicBezTo>
                <a:cubicBezTo>
                  <a:pt x="67938" y="1599"/>
                  <a:pt x="67227" y="881"/>
                  <a:pt x="67238" y="1"/>
                </a:cubicBezTo>
                <a:lnTo>
                  <a:pt x="65375" y="1"/>
                </a:lnTo>
                <a:cubicBezTo>
                  <a:pt x="65385" y="881"/>
                  <a:pt x="64674" y="1599"/>
                  <a:pt x="63795" y="1599"/>
                </a:cubicBezTo>
                <a:cubicBezTo>
                  <a:pt x="62914" y="1599"/>
                  <a:pt x="62204" y="881"/>
                  <a:pt x="62214" y="1"/>
                </a:cubicBezTo>
                <a:lnTo>
                  <a:pt x="60351" y="1"/>
                </a:lnTo>
                <a:cubicBezTo>
                  <a:pt x="60361" y="881"/>
                  <a:pt x="59651" y="1599"/>
                  <a:pt x="58770" y="1599"/>
                </a:cubicBezTo>
                <a:cubicBezTo>
                  <a:pt x="57890" y="1599"/>
                  <a:pt x="57180" y="881"/>
                  <a:pt x="57190" y="1"/>
                </a:cubicBezTo>
                <a:lnTo>
                  <a:pt x="55327" y="1"/>
                </a:lnTo>
                <a:cubicBezTo>
                  <a:pt x="55336" y="881"/>
                  <a:pt x="54627" y="1599"/>
                  <a:pt x="53746" y="1599"/>
                </a:cubicBezTo>
                <a:cubicBezTo>
                  <a:pt x="52867" y="1599"/>
                  <a:pt x="52156" y="881"/>
                  <a:pt x="52165" y="1"/>
                </a:cubicBezTo>
                <a:lnTo>
                  <a:pt x="50302" y="1"/>
                </a:lnTo>
                <a:cubicBezTo>
                  <a:pt x="50314" y="881"/>
                  <a:pt x="49602" y="1599"/>
                  <a:pt x="48722" y="1599"/>
                </a:cubicBezTo>
                <a:cubicBezTo>
                  <a:pt x="47843" y="1599"/>
                  <a:pt x="47131" y="881"/>
                  <a:pt x="47143" y="1"/>
                </a:cubicBezTo>
                <a:lnTo>
                  <a:pt x="45280" y="1"/>
                </a:lnTo>
                <a:cubicBezTo>
                  <a:pt x="45289" y="881"/>
                  <a:pt x="44578" y="1599"/>
                  <a:pt x="43699" y="1599"/>
                </a:cubicBezTo>
                <a:cubicBezTo>
                  <a:pt x="42818" y="1599"/>
                  <a:pt x="42109" y="881"/>
                  <a:pt x="42118" y="1"/>
                </a:cubicBezTo>
                <a:lnTo>
                  <a:pt x="40256" y="1"/>
                </a:lnTo>
                <a:cubicBezTo>
                  <a:pt x="40265" y="881"/>
                  <a:pt x="39556" y="1599"/>
                  <a:pt x="38675" y="1599"/>
                </a:cubicBezTo>
                <a:cubicBezTo>
                  <a:pt x="37794" y="1599"/>
                  <a:pt x="37085" y="881"/>
                  <a:pt x="37094" y="1"/>
                </a:cubicBezTo>
                <a:lnTo>
                  <a:pt x="35231" y="1"/>
                </a:lnTo>
                <a:cubicBezTo>
                  <a:pt x="35241" y="881"/>
                  <a:pt x="34531" y="1599"/>
                  <a:pt x="33651" y="1599"/>
                </a:cubicBezTo>
                <a:cubicBezTo>
                  <a:pt x="32772" y="1599"/>
                  <a:pt x="32060" y="881"/>
                  <a:pt x="32070" y="1"/>
                </a:cubicBezTo>
                <a:lnTo>
                  <a:pt x="30207" y="1"/>
                </a:lnTo>
                <a:cubicBezTo>
                  <a:pt x="30218" y="881"/>
                  <a:pt x="29507" y="1599"/>
                  <a:pt x="28626" y="1599"/>
                </a:cubicBezTo>
                <a:cubicBezTo>
                  <a:pt x="27747" y="1599"/>
                  <a:pt x="27036" y="881"/>
                  <a:pt x="27047" y="1"/>
                </a:cubicBezTo>
                <a:lnTo>
                  <a:pt x="25184" y="1"/>
                </a:lnTo>
                <a:cubicBezTo>
                  <a:pt x="25194" y="881"/>
                  <a:pt x="24483" y="1599"/>
                  <a:pt x="23604" y="1599"/>
                </a:cubicBezTo>
                <a:cubicBezTo>
                  <a:pt x="22723" y="1599"/>
                  <a:pt x="22013" y="881"/>
                  <a:pt x="22023" y="1"/>
                </a:cubicBezTo>
                <a:lnTo>
                  <a:pt x="20160" y="1"/>
                </a:lnTo>
                <a:cubicBezTo>
                  <a:pt x="20160" y="873"/>
                  <a:pt x="19452" y="1581"/>
                  <a:pt x="18579" y="1581"/>
                </a:cubicBezTo>
                <a:cubicBezTo>
                  <a:pt x="17707" y="1581"/>
                  <a:pt x="16999" y="873"/>
                  <a:pt x="16999" y="1"/>
                </a:cubicBezTo>
                <a:lnTo>
                  <a:pt x="15136" y="1"/>
                </a:lnTo>
                <a:cubicBezTo>
                  <a:pt x="15136" y="873"/>
                  <a:pt x="14428" y="1581"/>
                  <a:pt x="13555" y="1581"/>
                </a:cubicBezTo>
                <a:cubicBezTo>
                  <a:pt x="12683" y="1581"/>
                  <a:pt x="11975" y="873"/>
                  <a:pt x="11975" y="1"/>
                </a:cubicBezTo>
                <a:lnTo>
                  <a:pt x="10112" y="1"/>
                </a:lnTo>
                <a:cubicBezTo>
                  <a:pt x="10112" y="873"/>
                  <a:pt x="9405" y="1581"/>
                  <a:pt x="8531" y="1581"/>
                </a:cubicBezTo>
                <a:cubicBezTo>
                  <a:pt x="7658" y="1581"/>
                  <a:pt x="6950" y="873"/>
                  <a:pt x="6950" y="1"/>
                </a:cubicBezTo>
                <a:lnTo>
                  <a:pt x="5087" y="1"/>
                </a:lnTo>
                <a:cubicBezTo>
                  <a:pt x="5087" y="873"/>
                  <a:pt x="4381" y="1581"/>
                  <a:pt x="3507" y="1581"/>
                </a:cubicBezTo>
                <a:cubicBezTo>
                  <a:pt x="2634" y="1581"/>
                  <a:pt x="1928" y="873"/>
                  <a:pt x="19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32"/>
          <p:cNvSpPr txBox="1"/>
          <p:nvPr>
            <p:ph idx="1" type="subTitle"/>
          </p:nvPr>
        </p:nvSpPr>
        <p:spPr>
          <a:xfrm rot="986">
            <a:off x="3537346" y="2306108"/>
            <a:ext cx="20919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149" name="Google Shape;149;p32"/>
          <p:cNvSpPr txBox="1"/>
          <p:nvPr>
            <p:ph type="ctrTitle"/>
          </p:nvPr>
        </p:nvSpPr>
        <p:spPr>
          <a:xfrm rot="731">
            <a:off x="2466196" y="335988"/>
            <a:ext cx="4234200" cy="2052600"/>
          </a:xfrm>
          <a:prstGeom prst="rect">
            <a:avLst/>
          </a:prstGeom>
        </p:spPr>
        <p:txBody>
          <a:bodyPr anchorCtr="0" anchor="b" bIns="91425" lIns="91425" spcFirstLastPara="1" rIns="91425" wrap="square" tIns="91425">
            <a:noAutofit/>
          </a:bodyPr>
          <a:lstStyle/>
          <a:p>
            <a:pPr indent="-85725" lvl="0" marL="0" rtl="0" algn="ctr">
              <a:spcBef>
                <a:spcPts val="0"/>
              </a:spcBef>
              <a:spcAft>
                <a:spcPts val="0"/>
              </a:spcAft>
              <a:buNone/>
            </a:pPr>
            <a:r>
              <a:rPr lang="en"/>
              <a:t>Christmas Recipe</a:t>
            </a:r>
            <a:endParaRPr/>
          </a:p>
        </p:txBody>
      </p:sp>
      <p:grpSp>
        <p:nvGrpSpPr>
          <p:cNvPr id="150" name="Google Shape;150;p32"/>
          <p:cNvGrpSpPr/>
          <p:nvPr/>
        </p:nvGrpSpPr>
        <p:grpSpPr>
          <a:xfrm>
            <a:off x="5716786" y="597189"/>
            <a:ext cx="3839668" cy="4055614"/>
            <a:chOff x="5553300" y="3138975"/>
            <a:chExt cx="1031725" cy="1089750"/>
          </a:xfrm>
        </p:grpSpPr>
        <p:sp>
          <p:nvSpPr>
            <p:cNvPr id="151" name="Google Shape;151;p32"/>
            <p:cNvSpPr/>
            <p:nvPr/>
          </p:nvSpPr>
          <p:spPr>
            <a:xfrm>
              <a:off x="5660850" y="3225150"/>
              <a:ext cx="830300" cy="940650"/>
            </a:xfrm>
            <a:custGeom>
              <a:rect b="b" l="l" r="r" t="t"/>
              <a:pathLst>
                <a:path extrusionOk="0" h="37626" w="33212">
                  <a:moveTo>
                    <a:pt x="17395" y="0"/>
                  </a:moveTo>
                  <a:lnTo>
                    <a:pt x="1321" y="13824"/>
                  </a:lnTo>
                  <a:lnTo>
                    <a:pt x="1" y="37205"/>
                  </a:lnTo>
                  <a:lnTo>
                    <a:pt x="33212" y="37626"/>
                  </a:lnTo>
                  <a:lnTo>
                    <a:pt x="32691" y="14048"/>
                  </a:lnTo>
                  <a:lnTo>
                    <a:pt x="17395" y="0"/>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32"/>
            <p:cNvSpPr/>
            <p:nvPr/>
          </p:nvSpPr>
          <p:spPr>
            <a:xfrm>
              <a:off x="6023050" y="3571425"/>
              <a:ext cx="119375" cy="113275"/>
            </a:xfrm>
            <a:custGeom>
              <a:rect b="b" l="l" r="r" t="t"/>
              <a:pathLst>
                <a:path extrusionOk="0" h="4531" w="4775">
                  <a:moveTo>
                    <a:pt x="4260" y="0"/>
                  </a:moveTo>
                  <a:cubicBezTo>
                    <a:pt x="4167" y="0"/>
                    <a:pt x="4077" y="38"/>
                    <a:pt x="4014" y="112"/>
                  </a:cubicBezTo>
                  <a:cubicBezTo>
                    <a:pt x="3765" y="405"/>
                    <a:pt x="3364" y="866"/>
                    <a:pt x="3061" y="1170"/>
                  </a:cubicBezTo>
                  <a:cubicBezTo>
                    <a:pt x="2920" y="1310"/>
                    <a:pt x="2684" y="1545"/>
                    <a:pt x="2413" y="1813"/>
                  </a:cubicBezTo>
                  <a:cubicBezTo>
                    <a:pt x="1939" y="1328"/>
                    <a:pt x="1468" y="838"/>
                    <a:pt x="1301" y="637"/>
                  </a:cubicBezTo>
                  <a:cubicBezTo>
                    <a:pt x="1173" y="482"/>
                    <a:pt x="1063" y="333"/>
                    <a:pt x="979" y="211"/>
                  </a:cubicBezTo>
                  <a:cubicBezTo>
                    <a:pt x="928" y="137"/>
                    <a:pt x="846" y="101"/>
                    <a:pt x="755" y="101"/>
                  </a:cubicBezTo>
                  <a:cubicBezTo>
                    <a:pt x="653" y="101"/>
                    <a:pt x="540" y="147"/>
                    <a:pt x="449" y="237"/>
                  </a:cubicBezTo>
                  <a:cubicBezTo>
                    <a:pt x="283" y="405"/>
                    <a:pt x="266" y="647"/>
                    <a:pt x="413" y="760"/>
                  </a:cubicBezTo>
                  <a:cubicBezTo>
                    <a:pt x="624" y="924"/>
                    <a:pt x="922" y="1174"/>
                    <a:pt x="1187" y="1465"/>
                  </a:cubicBezTo>
                  <a:cubicBezTo>
                    <a:pt x="1357" y="1652"/>
                    <a:pt x="1638" y="1957"/>
                    <a:pt x="1939" y="2279"/>
                  </a:cubicBezTo>
                  <a:cubicBezTo>
                    <a:pt x="1400" y="2806"/>
                    <a:pt x="845" y="3343"/>
                    <a:pt x="624" y="3531"/>
                  </a:cubicBezTo>
                  <a:cubicBezTo>
                    <a:pt x="460" y="3672"/>
                    <a:pt x="301" y="3793"/>
                    <a:pt x="172" y="3887"/>
                  </a:cubicBezTo>
                  <a:cubicBezTo>
                    <a:pt x="6" y="4009"/>
                    <a:pt x="0" y="4258"/>
                    <a:pt x="159" y="4416"/>
                  </a:cubicBezTo>
                  <a:cubicBezTo>
                    <a:pt x="235" y="4492"/>
                    <a:pt x="333" y="4531"/>
                    <a:pt x="427" y="4531"/>
                  </a:cubicBezTo>
                  <a:cubicBezTo>
                    <a:pt x="523" y="4531"/>
                    <a:pt x="616" y="4491"/>
                    <a:pt x="679" y="4411"/>
                  </a:cubicBezTo>
                  <a:cubicBezTo>
                    <a:pt x="861" y="4187"/>
                    <a:pt x="1133" y="3869"/>
                    <a:pt x="1447" y="3581"/>
                  </a:cubicBezTo>
                  <a:cubicBezTo>
                    <a:pt x="1655" y="3389"/>
                    <a:pt x="1998" y="3067"/>
                    <a:pt x="2359" y="2727"/>
                  </a:cubicBezTo>
                  <a:cubicBezTo>
                    <a:pt x="2754" y="3149"/>
                    <a:pt x="3109" y="3526"/>
                    <a:pt x="3211" y="3635"/>
                  </a:cubicBezTo>
                  <a:cubicBezTo>
                    <a:pt x="3343" y="3777"/>
                    <a:pt x="3610" y="4147"/>
                    <a:pt x="3799" y="4411"/>
                  </a:cubicBezTo>
                  <a:cubicBezTo>
                    <a:pt x="3850" y="4484"/>
                    <a:pt x="3932" y="4519"/>
                    <a:pt x="4021" y="4519"/>
                  </a:cubicBezTo>
                  <a:cubicBezTo>
                    <a:pt x="4124" y="4519"/>
                    <a:pt x="4236" y="4473"/>
                    <a:pt x="4326" y="4383"/>
                  </a:cubicBezTo>
                  <a:lnTo>
                    <a:pt x="4422" y="4286"/>
                  </a:lnTo>
                  <a:cubicBezTo>
                    <a:pt x="4586" y="4123"/>
                    <a:pt x="4606" y="3886"/>
                    <a:pt x="4465" y="3770"/>
                  </a:cubicBezTo>
                  <a:cubicBezTo>
                    <a:pt x="4191" y="3543"/>
                    <a:pt x="3759" y="3177"/>
                    <a:pt x="3478" y="2896"/>
                  </a:cubicBezTo>
                  <a:cubicBezTo>
                    <a:pt x="3342" y="2761"/>
                    <a:pt x="3111" y="2529"/>
                    <a:pt x="2850" y="2262"/>
                  </a:cubicBezTo>
                  <a:cubicBezTo>
                    <a:pt x="3284" y="1851"/>
                    <a:pt x="3667" y="1489"/>
                    <a:pt x="3781" y="1382"/>
                  </a:cubicBezTo>
                  <a:cubicBezTo>
                    <a:pt x="3934" y="1238"/>
                    <a:pt x="4325" y="940"/>
                    <a:pt x="4604" y="731"/>
                  </a:cubicBezTo>
                  <a:cubicBezTo>
                    <a:pt x="4769" y="609"/>
                    <a:pt x="4774" y="361"/>
                    <a:pt x="4617" y="204"/>
                  </a:cubicBezTo>
                  <a:lnTo>
                    <a:pt x="4528" y="115"/>
                  </a:lnTo>
                  <a:cubicBezTo>
                    <a:pt x="4452" y="39"/>
                    <a:pt x="4354" y="0"/>
                    <a:pt x="4260"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32"/>
            <p:cNvSpPr/>
            <p:nvPr/>
          </p:nvSpPr>
          <p:spPr>
            <a:xfrm>
              <a:off x="6000800" y="3352300"/>
              <a:ext cx="168450" cy="165050"/>
            </a:xfrm>
            <a:custGeom>
              <a:rect b="b" l="l" r="r" t="t"/>
              <a:pathLst>
                <a:path extrusionOk="0" h="6602" w="6738">
                  <a:moveTo>
                    <a:pt x="3470" y="1817"/>
                  </a:moveTo>
                  <a:cubicBezTo>
                    <a:pt x="3581" y="1817"/>
                    <a:pt x="3692" y="1824"/>
                    <a:pt x="3803" y="1835"/>
                  </a:cubicBezTo>
                  <a:cubicBezTo>
                    <a:pt x="3869" y="1842"/>
                    <a:pt x="3937" y="1855"/>
                    <a:pt x="4001" y="1875"/>
                  </a:cubicBezTo>
                  <a:cubicBezTo>
                    <a:pt x="4008" y="1876"/>
                    <a:pt x="4014" y="1877"/>
                    <a:pt x="4021" y="1880"/>
                  </a:cubicBezTo>
                  <a:cubicBezTo>
                    <a:pt x="4080" y="1899"/>
                    <a:pt x="4138" y="1921"/>
                    <a:pt x="4193" y="1951"/>
                  </a:cubicBezTo>
                  <a:cubicBezTo>
                    <a:pt x="4330" y="2022"/>
                    <a:pt x="4450" y="2126"/>
                    <a:pt x="4540" y="2253"/>
                  </a:cubicBezTo>
                  <a:cubicBezTo>
                    <a:pt x="4571" y="2295"/>
                    <a:pt x="4597" y="2340"/>
                    <a:pt x="4623" y="2385"/>
                  </a:cubicBezTo>
                  <a:lnTo>
                    <a:pt x="4626" y="2392"/>
                  </a:lnTo>
                  <a:cubicBezTo>
                    <a:pt x="4672" y="2479"/>
                    <a:pt x="4710" y="2569"/>
                    <a:pt x="4738" y="2663"/>
                  </a:cubicBezTo>
                  <a:lnTo>
                    <a:pt x="4739" y="2668"/>
                  </a:lnTo>
                  <a:cubicBezTo>
                    <a:pt x="4753" y="2713"/>
                    <a:pt x="4765" y="2756"/>
                    <a:pt x="4775" y="2798"/>
                  </a:cubicBezTo>
                  <a:cubicBezTo>
                    <a:pt x="4784" y="2843"/>
                    <a:pt x="4793" y="2885"/>
                    <a:pt x="4800" y="2925"/>
                  </a:cubicBezTo>
                  <a:cubicBezTo>
                    <a:pt x="4810" y="2991"/>
                    <a:pt x="4817" y="3057"/>
                    <a:pt x="4820" y="3122"/>
                  </a:cubicBezTo>
                  <a:cubicBezTo>
                    <a:pt x="4828" y="3244"/>
                    <a:pt x="4825" y="3366"/>
                    <a:pt x="4810" y="3487"/>
                  </a:cubicBezTo>
                  <a:cubicBezTo>
                    <a:pt x="4804" y="3542"/>
                    <a:pt x="4794" y="3597"/>
                    <a:pt x="4784" y="3649"/>
                  </a:cubicBezTo>
                  <a:cubicBezTo>
                    <a:pt x="4783" y="3656"/>
                    <a:pt x="4782" y="3662"/>
                    <a:pt x="4780" y="3667"/>
                  </a:cubicBezTo>
                  <a:cubicBezTo>
                    <a:pt x="4746" y="3826"/>
                    <a:pt x="4690" y="3979"/>
                    <a:pt x="4614" y="4123"/>
                  </a:cubicBezTo>
                  <a:cubicBezTo>
                    <a:pt x="4493" y="4342"/>
                    <a:pt x="4329" y="4512"/>
                    <a:pt x="4131" y="4595"/>
                  </a:cubicBezTo>
                  <a:cubicBezTo>
                    <a:pt x="4062" y="4623"/>
                    <a:pt x="3993" y="4647"/>
                    <a:pt x="3924" y="4668"/>
                  </a:cubicBezTo>
                  <a:cubicBezTo>
                    <a:pt x="3896" y="4678"/>
                    <a:pt x="3866" y="4686"/>
                    <a:pt x="3838" y="4693"/>
                  </a:cubicBezTo>
                  <a:cubicBezTo>
                    <a:pt x="3805" y="4703"/>
                    <a:pt x="3771" y="4712"/>
                    <a:pt x="3736" y="4719"/>
                  </a:cubicBezTo>
                  <a:cubicBezTo>
                    <a:pt x="3650" y="4740"/>
                    <a:pt x="3563" y="4754"/>
                    <a:pt x="3476" y="4765"/>
                  </a:cubicBezTo>
                  <a:cubicBezTo>
                    <a:pt x="3400" y="4774"/>
                    <a:pt x="3325" y="4779"/>
                    <a:pt x="3249" y="4779"/>
                  </a:cubicBezTo>
                  <a:cubicBezTo>
                    <a:pt x="3157" y="4779"/>
                    <a:pt x="3066" y="4772"/>
                    <a:pt x="2975" y="4758"/>
                  </a:cubicBezTo>
                  <a:cubicBezTo>
                    <a:pt x="2955" y="4755"/>
                    <a:pt x="2938" y="4750"/>
                    <a:pt x="2919" y="4747"/>
                  </a:cubicBezTo>
                  <a:cubicBezTo>
                    <a:pt x="2874" y="4737"/>
                    <a:pt x="2830" y="4727"/>
                    <a:pt x="2787" y="4715"/>
                  </a:cubicBezTo>
                  <a:cubicBezTo>
                    <a:pt x="2764" y="4708"/>
                    <a:pt x="2742" y="4700"/>
                    <a:pt x="2719" y="4692"/>
                  </a:cubicBezTo>
                  <a:cubicBezTo>
                    <a:pt x="2678" y="4678"/>
                    <a:pt x="2640" y="4663"/>
                    <a:pt x="2602" y="4646"/>
                  </a:cubicBezTo>
                  <a:cubicBezTo>
                    <a:pt x="2584" y="4637"/>
                    <a:pt x="2565" y="4629"/>
                    <a:pt x="2546" y="4620"/>
                  </a:cubicBezTo>
                  <a:cubicBezTo>
                    <a:pt x="2491" y="4592"/>
                    <a:pt x="2438" y="4561"/>
                    <a:pt x="2389" y="4528"/>
                  </a:cubicBezTo>
                  <a:cubicBezTo>
                    <a:pt x="2358" y="4506"/>
                    <a:pt x="2331" y="4483"/>
                    <a:pt x="2304" y="4459"/>
                  </a:cubicBezTo>
                  <a:cubicBezTo>
                    <a:pt x="2150" y="4328"/>
                    <a:pt x="2035" y="4155"/>
                    <a:pt x="1974" y="3962"/>
                  </a:cubicBezTo>
                  <a:cubicBezTo>
                    <a:pt x="1960" y="3920"/>
                    <a:pt x="1949" y="3878"/>
                    <a:pt x="1940" y="3836"/>
                  </a:cubicBezTo>
                  <a:cubicBezTo>
                    <a:pt x="1933" y="3801"/>
                    <a:pt x="1928" y="3763"/>
                    <a:pt x="1922" y="3726"/>
                  </a:cubicBezTo>
                  <a:cubicBezTo>
                    <a:pt x="1922" y="3719"/>
                    <a:pt x="1921" y="3714"/>
                    <a:pt x="1919" y="3707"/>
                  </a:cubicBezTo>
                  <a:cubicBezTo>
                    <a:pt x="1911" y="3619"/>
                    <a:pt x="1909" y="3531"/>
                    <a:pt x="1916" y="3444"/>
                  </a:cubicBezTo>
                  <a:lnTo>
                    <a:pt x="1916" y="3434"/>
                  </a:lnTo>
                  <a:cubicBezTo>
                    <a:pt x="1918" y="3414"/>
                    <a:pt x="1918" y="3396"/>
                    <a:pt x="1921" y="3375"/>
                  </a:cubicBezTo>
                  <a:cubicBezTo>
                    <a:pt x="1946" y="3134"/>
                    <a:pt x="2005" y="2897"/>
                    <a:pt x="2096" y="2672"/>
                  </a:cubicBezTo>
                  <a:cubicBezTo>
                    <a:pt x="2127" y="2593"/>
                    <a:pt x="2165" y="2517"/>
                    <a:pt x="2207" y="2443"/>
                  </a:cubicBezTo>
                  <a:lnTo>
                    <a:pt x="2213" y="2436"/>
                  </a:lnTo>
                  <a:cubicBezTo>
                    <a:pt x="2251" y="2370"/>
                    <a:pt x="2296" y="2306"/>
                    <a:pt x="2345" y="2247"/>
                  </a:cubicBezTo>
                  <a:cubicBezTo>
                    <a:pt x="2413" y="2167"/>
                    <a:pt x="2491" y="2097"/>
                    <a:pt x="2579" y="2039"/>
                  </a:cubicBezTo>
                  <a:cubicBezTo>
                    <a:pt x="2750" y="1927"/>
                    <a:pt x="3024" y="1817"/>
                    <a:pt x="3470" y="1817"/>
                  </a:cubicBezTo>
                  <a:close/>
                  <a:moveTo>
                    <a:pt x="3478" y="1"/>
                  </a:moveTo>
                  <a:cubicBezTo>
                    <a:pt x="3414" y="1"/>
                    <a:pt x="3352" y="3"/>
                    <a:pt x="3291" y="5"/>
                  </a:cubicBezTo>
                  <a:lnTo>
                    <a:pt x="3246" y="6"/>
                  </a:lnTo>
                  <a:cubicBezTo>
                    <a:pt x="2288" y="54"/>
                    <a:pt x="1627" y="397"/>
                    <a:pt x="1185" y="779"/>
                  </a:cubicBezTo>
                  <a:cubicBezTo>
                    <a:pt x="1129" y="829"/>
                    <a:pt x="1079" y="876"/>
                    <a:pt x="1031" y="926"/>
                  </a:cubicBezTo>
                  <a:cubicBezTo>
                    <a:pt x="1019" y="936"/>
                    <a:pt x="1011" y="945"/>
                    <a:pt x="1001" y="955"/>
                  </a:cubicBezTo>
                  <a:cubicBezTo>
                    <a:pt x="953" y="1004"/>
                    <a:pt x="908" y="1052"/>
                    <a:pt x="868" y="1100"/>
                  </a:cubicBezTo>
                  <a:cubicBezTo>
                    <a:pt x="806" y="1173"/>
                    <a:pt x="751" y="1246"/>
                    <a:pt x="699" y="1321"/>
                  </a:cubicBezTo>
                  <a:cubicBezTo>
                    <a:pt x="678" y="1350"/>
                    <a:pt x="657" y="1380"/>
                    <a:pt x="637" y="1411"/>
                  </a:cubicBezTo>
                  <a:cubicBezTo>
                    <a:pt x="612" y="1450"/>
                    <a:pt x="588" y="1488"/>
                    <a:pt x="565" y="1527"/>
                  </a:cubicBezTo>
                  <a:cubicBezTo>
                    <a:pt x="511" y="1619"/>
                    <a:pt x="461" y="1710"/>
                    <a:pt x="416" y="1803"/>
                  </a:cubicBezTo>
                  <a:cubicBezTo>
                    <a:pt x="179" y="2294"/>
                    <a:pt x="72" y="2791"/>
                    <a:pt x="27" y="3178"/>
                  </a:cubicBezTo>
                  <a:cubicBezTo>
                    <a:pt x="17" y="3265"/>
                    <a:pt x="11" y="3349"/>
                    <a:pt x="9" y="3435"/>
                  </a:cubicBezTo>
                  <a:cubicBezTo>
                    <a:pt x="0" y="3612"/>
                    <a:pt x="9" y="3789"/>
                    <a:pt x="30" y="3965"/>
                  </a:cubicBezTo>
                  <a:cubicBezTo>
                    <a:pt x="45" y="4082"/>
                    <a:pt x="66" y="4196"/>
                    <a:pt x="94" y="4310"/>
                  </a:cubicBezTo>
                  <a:cubicBezTo>
                    <a:pt x="96" y="4315"/>
                    <a:pt x="97" y="4322"/>
                    <a:pt x="100" y="4329"/>
                  </a:cubicBezTo>
                  <a:cubicBezTo>
                    <a:pt x="117" y="4398"/>
                    <a:pt x="137" y="4467"/>
                    <a:pt x="160" y="4535"/>
                  </a:cubicBezTo>
                  <a:cubicBezTo>
                    <a:pt x="162" y="4540"/>
                    <a:pt x="163" y="4546"/>
                    <a:pt x="165" y="4551"/>
                  </a:cubicBezTo>
                  <a:cubicBezTo>
                    <a:pt x="176" y="4584"/>
                    <a:pt x="189" y="4616"/>
                    <a:pt x="200" y="4647"/>
                  </a:cubicBezTo>
                  <a:cubicBezTo>
                    <a:pt x="204" y="4657"/>
                    <a:pt x="207" y="4665"/>
                    <a:pt x="211" y="4674"/>
                  </a:cubicBezTo>
                  <a:cubicBezTo>
                    <a:pt x="236" y="4738"/>
                    <a:pt x="263" y="4802"/>
                    <a:pt x="294" y="4865"/>
                  </a:cubicBezTo>
                  <a:lnTo>
                    <a:pt x="308" y="4894"/>
                  </a:lnTo>
                  <a:cubicBezTo>
                    <a:pt x="322" y="4921"/>
                    <a:pt x="335" y="4948"/>
                    <a:pt x="349" y="4975"/>
                  </a:cubicBezTo>
                  <a:cubicBezTo>
                    <a:pt x="352" y="4979"/>
                    <a:pt x="355" y="4984"/>
                    <a:pt x="357" y="4990"/>
                  </a:cubicBezTo>
                  <a:cubicBezTo>
                    <a:pt x="392" y="5055"/>
                    <a:pt x="430" y="5118"/>
                    <a:pt x="471" y="5180"/>
                  </a:cubicBezTo>
                  <a:cubicBezTo>
                    <a:pt x="478" y="5191"/>
                    <a:pt x="487" y="5204"/>
                    <a:pt x="495" y="5215"/>
                  </a:cubicBezTo>
                  <a:cubicBezTo>
                    <a:pt x="556" y="5305"/>
                    <a:pt x="620" y="5392"/>
                    <a:pt x="692" y="5475"/>
                  </a:cubicBezTo>
                  <a:cubicBezTo>
                    <a:pt x="700" y="5486"/>
                    <a:pt x="710" y="5496"/>
                    <a:pt x="720" y="5507"/>
                  </a:cubicBezTo>
                  <a:cubicBezTo>
                    <a:pt x="793" y="5592"/>
                    <a:pt x="872" y="5672"/>
                    <a:pt x="955" y="5748"/>
                  </a:cubicBezTo>
                  <a:cubicBezTo>
                    <a:pt x="962" y="5755"/>
                    <a:pt x="970" y="5762"/>
                    <a:pt x="979" y="5769"/>
                  </a:cubicBezTo>
                  <a:cubicBezTo>
                    <a:pt x="1067" y="5849"/>
                    <a:pt x="1161" y="5924"/>
                    <a:pt x="1260" y="5992"/>
                  </a:cubicBezTo>
                  <a:cubicBezTo>
                    <a:pt x="1422" y="6106"/>
                    <a:pt x="1594" y="6203"/>
                    <a:pt x="1774" y="6285"/>
                  </a:cubicBezTo>
                  <a:cubicBezTo>
                    <a:pt x="1876" y="6331"/>
                    <a:pt x="1980" y="6373"/>
                    <a:pt x="2085" y="6409"/>
                  </a:cubicBezTo>
                  <a:lnTo>
                    <a:pt x="2103" y="6414"/>
                  </a:lnTo>
                  <a:cubicBezTo>
                    <a:pt x="2476" y="6538"/>
                    <a:pt x="2865" y="6601"/>
                    <a:pt x="3259" y="6601"/>
                  </a:cubicBezTo>
                  <a:cubicBezTo>
                    <a:pt x="3702" y="6598"/>
                    <a:pt x="4142" y="6525"/>
                    <a:pt x="4562" y="6385"/>
                  </a:cubicBezTo>
                  <a:cubicBezTo>
                    <a:pt x="4675" y="6348"/>
                    <a:pt x="4786" y="6309"/>
                    <a:pt x="4897" y="6264"/>
                  </a:cubicBezTo>
                  <a:cubicBezTo>
                    <a:pt x="4974" y="6231"/>
                    <a:pt x="5050" y="6195"/>
                    <a:pt x="5123" y="6156"/>
                  </a:cubicBezTo>
                  <a:cubicBezTo>
                    <a:pt x="5129" y="6153"/>
                    <a:pt x="5134" y="6150"/>
                    <a:pt x="5140" y="6147"/>
                  </a:cubicBezTo>
                  <a:cubicBezTo>
                    <a:pt x="5150" y="6141"/>
                    <a:pt x="5160" y="6136"/>
                    <a:pt x="5170" y="6129"/>
                  </a:cubicBezTo>
                  <a:cubicBezTo>
                    <a:pt x="5179" y="6123"/>
                    <a:pt x="5188" y="6118"/>
                    <a:pt x="5198" y="6112"/>
                  </a:cubicBezTo>
                  <a:cubicBezTo>
                    <a:pt x="5244" y="6085"/>
                    <a:pt x="5292" y="6059"/>
                    <a:pt x="5338" y="6029"/>
                  </a:cubicBezTo>
                  <a:cubicBezTo>
                    <a:pt x="5350" y="6021"/>
                    <a:pt x="5362" y="6014"/>
                    <a:pt x="5373" y="6005"/>
                  </a:cubicBezTo>
                  <a:cubicBezTo>
                    <a:pt x="5376" y="6004"/>
                    <a:pt x="5378" y="6001"/>
                    <a:pt x="5380" y="6000"/>
                  </a:cubicBezTo>
                  <a:cubicBezTo>
                    <a:pt x="5396" y="5990"/>
                    <a:pt x="5409" y="5980"/>
                    <a:pt x="5423" y="5970"/>
                  </a:cubicBezTo>
                  <a:cubicBezTo>
                    <a:pt x="5462" y="5942"/>
                    <a:pt x="5500" y="5915"/>
                    <a:pt x="5538" y="5886"/>
                  </a:cubicBezTo>
                  <a:cubicBezTo>
                    <a:pt x="5567" y="5862"/>
                    <a:pt x="5596" y="5838"/>
                    <a:pt x="5625" y="5813"/>
                  </a:cubicBezTo>
                  <a:cubicBezTo>
                    <a:pt x="5659" y="5784"/>
                    <a:pt x="5691" y="5756"/>
                    <a:pt x="5724" y="5727"/>
                  </a:cubicBezTo>
                  <a:cubicBezTo>
                    <a:pt x="5754" y="5697"/>
                    <a:pt x="5783" y="5671"/>
                    <a:pt x="5811" y="5641"/>
                  </a:cubicBezTo>
                  <a:cubicBezTo>
                    <a:pt x="5839" y="5611"/>
                    <a:pt x="5863" y="5586"/>
                    <a:pt x="5889" y="5557"/>
                  </a:cubicBezTo>
                  <a:cubicBezTo>
                    <a:pt x="5919" y="5524"/>
                    <a:pt x="5948" y="5492"/>
                    <a:pt x="5978" y="5457"/>
                  </a:cubicBezTo>
                  <a:cubicBezTo>
                    <a:pt x="6000" y="5430"/>
                    <a:pt x="6022" y="5402"/>
                    <a:pt x="6044" y="5374"/>
                  </a:cubicBezTo>
                  <a:cubicBezTo>
                    <a:pt x="6074" y="5336"/>
                    <a:pt x="6103" y="5297"/>
                    <a:pt x="6131" y="5257"/>
                  </a:cubicBezTo>
                  <a:cubicBezTo>
                    <a:pt x="6148" y="5235"/>
                    <a:pt x="6164" y="5209"/>
                    <a:pt x="6179" y="5185"/>
                  </a:cubicBezTo>
                  <a:cubicBezTo>
                    <a:pt x="6210" y="5139"/>
                    <a:pt x="6241" y="5093"/>
                    <a:pt x="6269" y="5045"/>
                  </a:cubicBezTo>
                  <a:cubicBezTo>
                    <a:pt x="6275" y="5034"/>
                    <a:pt x="6280" y="5022"/>
                    <a:pt x="6286" y="5013"/>
                  </a:cubicBezTo>
                  <a:cubicBezTo>
                    <a:pt x="6431" y="4758"/>
                    <a:pt x="6540" y="4487"/>
                    <a:pt x="6615" y="4204"/>
                  </a:cubicBezTo>
                  <a:lnTo>
                    <a:pt x="6619" y="4190"/>
                  </a:lnTo>
                  <a:cubicBezTo>
                    <a:pt x="6643" y="4097"/>
                    <a:pt x="6663" y="4003"/>
                    <a:pt x="6680" y="3906"/>
                  </a:cubicBezTo>
                  <a:lnTo>
                    <a:pt x="6681" y="3901"/>
                  </a:lnTo>
                  <a:cubicBezTo>
                    <a:pt x="6682" y="3896"/>
                    <a:pt x="6682" y="3891"/>
                    <a:pt x="6684" y="3886"/>
                  </a:cubicBezTo>
                  <a:cubicBezTo>
                    <a:pt x="6684" y="3881"/>
                    <a:pt x="6685" y="3878"/>
                    <a:pt x="6687" y="3874"/>
                  </a:cubicBezTo>
                  <a:cubicBezTo>
                    <a:pt x="6698" y="3804"/>
                    <a:pt x="6706" y="3733"/>
                    <a:pt x="6713" y="3660"/>
                  </a:cubicBezTo>
                  <a:cubicBezTo>
                    <a:pt x="6713" y="3656"/>
                    <a:pt x="6715" y="3652"/>
                    <a:pt x="6715" y="3647"/>
                  </a:cubicBezTo>
                  <a:cubicBezTo>
                    <a:pt x="6723" y="3567"/>
                    <a:pt x="6729" y="3486"/>
                    <a:pt x="6733" y="3403"/>
                  </a:cubicBezTo>
                  <a:lnTo>
                    <a:pt x="6733" y="3392"/>
                  </a:lnTo>
                  <a:cubicBezTo>
                    <a:pt x="6734" y="3331"/>
                    <a:pt x="6737" y="3272"/>
                    <a:pt x="6736" y="3210"/>
                  </a:cubicBezTo>
                  <a:cubicBezTo>
                    <a:pt x="6733" y="3025"/>
                    <a:pt x="6717" y="2838"/>
                    <a:pt x="6688" y="2654"/>
                  </a:cubicBezTo>
                  <a:cubicBezTo>
                    <a:pt x="6661" y="2489"/>
                    <a:pt x="6625" y="2326"/>
                    <a:pt x="6575" y="2166"/>
                  </a:cubicBezTo>
                  <a:cubicBezTo>
                    <a:pt x="6542" y="2053"/>
                    <a:pt x="6502" y="1944"/>
                    <a:pt x="6456" y="1835"/>
                  </a:cubicBezTo>
                  <a:lnTo>
                    <a:pt x="6453" y="1830"/>
                  </a:lnTo>
                  <a:cubicBezTo>
                    <a:pt x="6411" y="1730"/>
                    <a:pt x="6365" y="1633"/>
                    <a:pt x="6313" y="1540"/>
                  </a:cubicBezTo>
                  <a:cubicBezTo>
                    <a:pt x="6308" y="1530"/>
                    <a:pt x="6303" y="1520"/>
                    <a:pt x="6297" y="1511"/>
                  </a:cubicBezTo>
                  <a:cubicBezTo>
                    <a:pt x="6190" y="1321"/>
                    <a:pt x="6064" y="1142"/>
                    <a:pt x="5919" y="981"/>
                  </a:cubicBezTo>
                  <a:cubicBezTo>
                    <a:pt x="5535" y="550"/>
                    <a:pt x="5030" y="248"/>
                    <a:pt x="4441" y="105"/>
                  </a:cubicBezTo>
                  <a:cubicBezTo>
                    <a:pt x="4374" y="89"/>
                    <a:pt x="4306" y="74"/>
                    <a:pt x="4236" y="61"/>
                  </a:cubicBezTo>
                  <a:cubicBezTo>
                    <a:pt x="4163" y="48"/>
                    <a:pt x="4090" y="37"/>
                    <a:pt x="4014" y="29"/>
                  </a:cubicBezTo>
                  <a:cubicBezTo>
                    <a:pt x="3918" y="19"/>
                    <a:pt x="3824" y="12"/>
                    <a:pt x="3733" y="8"/>
                  </a:cubicBezTo>
                  <a:cubicBezTo>
                    <a:pt x="3684" y="5"/>
                    <a:pt x="3637" y="5"/>
                    <a:pt x="3589" y="3"/>
                  </a:cubicBezTo>
                  <a:cubicBezTo>
                    <a:pt x="3551" y="3"/>
                    <a:pt x="3513" y="1"/>
                    <a:pt x="347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32"/>
            <p:cNvSpPr/>
            <p:nvPr/>
          </p:nvSpPr>
          <p:spPr>
            <a:xfrm>
              <a:off x="5768050" y="3512100"/>
              <a:ext cx="206625" cy="656850"/>
            </a:xfrm>
            <a:custGeom>
              <a:rect b="b" l="l" r="r" t="t"/>
              <a:pathLst>
                <a:path extrusionOk="0" h="26274" w="8265">
                  <a:moveTo>
                    <a:pt x="4073" y="0"/>
                  </a:moveTo>
                  <a:cubicBezTo>
                    <a:pt x="3769" y="0"/>
                    <a:pt x="3466" y="33"/>
                    <a:pt x="3168" y="98"/>
                  </a:cubicBezTo>
                  <a:lnTo>
                    <a:pt x="3165" y="98"/>
                  </a:lnTo>
                  <a:cubicBezTo>
                    <a:pt x="2538" y="239"/>
                    <a:pt x="1952" y="527"/>
                    <a:pt x="1457" y="937"/>
                  </a:cubicBezTo>
                  <a:cubicBezTo>
                    <a:pt x="1374" y="1006"/>
                    <a:pt x="1294" y="1079"/>
                    <a:pt x="1218" y="1155"/>
                  </a:cubicBezTo>
                  <a:lnTo>
                    <a:pt x="1215" y="1157"/>
                  </a:lnTo>
                  <a:cubicBezTo>
                    <a:pt x="1139" y="1233"/>
                    <a:pt x="1066" y="1311"/>
                    <a:pt x="997" y="1393"/>
                  </a:cubicBezTo>
                  <a:lnTo>
                    <a:pt x="994" y="1394"/>
                  </a:lnTo>
                  <a:cubicBezTo>
                    <a:pt x="924" y="1477"/>
                    <a:pt x="858" y="1562"/>
                    <a:pt x="798" y="1649"/>
                  </a:cubicBezTo>
                  <a:cubicBezTo>
                    <a:pt x="734" y="1737"/>
                    <a:pt x="677" y="1829"/>
                    <a:pt x="622" y="1923"/>
                  </a:cubicBezTo>
                  <a:cubicBezTo>
                    <a:pt x="476" y="2170"/>
                    <a:pt x="362" y="2436"/>
                    <a:pt x="283" y="2713"/>
                  </a:cubicBezTo>
                  <a:cubicBezTo>
                    <a:pt x="249" y="2831"/>
                    <a:pt x="220" y="2948"/>
                    <a:pt x="193" y="3063"/>
                  </a:cubicBezTo>
                  <a:cubicBezTo>
                    <a:pt x="183" y="3100"/>
                    <a:pt x="176" y="3136"/>
                    <a:pt x="168" y="3174"/>
                  </a:cubicBezTo>
                  <a:cubicBezTo>
                    <a:pt x="151" y="3252"/>
                    <a:pt x="136" y="3327"/>
                    <a:pt x="121" y="3403"/>
                  </a:cubicBezTo>
                  <a:cubicBezTo>
                    <a:pt x="113" y="3446"/>
                    <a:pt x="106" y="3486"/>
                    <a:pt x="99" y="3527"/>
                  </a:cubicBezTo>
                  <a:cubicBezTo>
                    <a:pt x="88" y="3597"/>
                    <a:pt x="76" y="3668"/>
                    <a:pt x="67" y="3735"/>
                  </a:cubicBezTo>
                  <a:cubicBezTo>
                    <a:pt x="61" y="3776"/>
                    <a:pt x="55" y="3817"/>
                    <a:pt x="51" y="3856"/>
                  </a:cubicBezTo>
                  <a:cubicBezTo>
                    <a:pt x="47" y="3893"/>
                    <a:pt x="41" y="3929"/>
                    <a:pt x="37" y="3966"/>
                  </a:cubicBezTo>
                  <a:cubicBezTo>
                    <a:pt x="37" y="3977"/>
                    <a:pt x="36" y="3988"/>
                    <a:pt x="34" y="3999"/>
                  </a:cubicBezTo>
                  <a:cubicBezTo>
                    <a:pt x="33" y="4021"/>
                    <a:pt x="31" y="4042"/>
                    <a:pt x="29" y="4063"/>
                  </a:cubicBezTo>
                  <a:cubicBezTo>
                    <a:pt x="26" y="4098"/>
                    <a:pt x="22" y="4134"/>
                    <a:pt x="19" y="4171"/>
                  </a:cubicBezTo>
                  <a:cubicBezTo>
                    <a:pt x="16" y="4210"/>
                    <a:pt x="13" y="4248"/>
                    <a:pt x="12" y="4288"/>
                  </a:cubicBezTo>
                  <a:cubicBezTo>
                    <a:pt x="10" y="4309"/>
                    <a:pt x="9" y="4328"/>
                    <a:pt x="9" y="4350"/>
                  </a:cubicBezTo>
                  <a:cubicBezTo>
                    <a:pt x="8" y="4369"/>
                    <a:pt x="6" y="4387"/>
                    <a:pt x="6" y="4407"/>
                  </a:cubicBezTo>
                  <a:cubicBezTo>
                    <a:pt x="5" y="4425"/>
                    <a:pt x="3" y="4451"/>
                    <a:pt x="2" y="4472"/>
                  </a:cubicBezTo>
                  <a:cubicBezTo>
                    <a:pt x="1" y="4518"/>
                    <a:pt x="2" y="4563"/>
                    <a:pt x="1" y="4610"/>
                  </a:cubicBezTo>
                  <a:lnTo>
                    <a:pt x="1" y="4659"/>
                  </a:lnTo>
                  <a:lnTo>
                    <a:pt x="1" y="4760"/>
                  </a:lnTo>
                  <a:cubicBezTo>
                    <a:pt x="1" y="4785"/>
                    <a:pt x="3" y="4808"/>
                    <a:pt x="3" y="4833"/>
                  </a:cubicBezTo>
                  <a:cubicBezTo>
                    <a:pt x="6" y="4903"/>
                    <a:pt x="9" y="4971"/>
                    <a:pt x="12" y="5038"/>
                  </a:cubicBezTo>
                  <a:cubicBezTo>
                    <a:pt x="15" y="5071"/>
                    <a:pt x="17" y="5103"/>
                    <a:pt x="20" y="5135"/>
                  </a:cubicBezTo>
                  <a:cubicBezTo>
                    <a:pt x="24" y="5193"/>
                    <a:pt x="30" y="5251"/>
                    <a:pt x="36" y="5307"/>
                  </a:cubicBezTo>
                  <a:cubicBezTo>
                    <a:pt x="38" y="5341"/>
                    <a:pt x="43" y="5372"/>
                    <a:pt x="47" y="5404"/>
                  </a:cubicBezTo>
                  <a:cubicBezTo>
                    <a:pt x="54" y="5460"/>
                    <a:pt x="61" y="5515"/>
                    <a:pt x="69" y="5568"/>
                  </a:cubicBezTo>
                  <a:cubicBezTo>
                    <a:pt x="75" y="5598"/>
                    <a:pt x="79" y="5627"/>
                    <a:pt x="83" y="5657"/>
                  </a:cubicBezTo>
                  <a:cubicBezTo>
                    <a:pt x="93" y="5715"/>
                    <a:pt x="105" y="5772"/>
                    <a:pt x="117" y="5830"/>
                  </a:cubicBezTo>
                  <a:cubicBezTo>
                    <a:pt x="121" y="5851"/>
                    <a:pt x="126" y="5873"/>
                    <a:pt x="130" y="5895"/>
                  </a:cubicBezTo>
                  <a:cubicBezTo>
                    <a:pt x="147" y="5973"/>
                    <a:pt x="165" y="6049"/>
                    <a:pt x="183" y="6124"/>
                  </a:cubicBezTo>
                  <a:cubicBezTo>
                    <a:pt x="185" y="6128"/>
                    <a:pt x="186" y="6132"/>
                    <a:pt x="188" y="6136"/>
                  </a:cubicBezTo>
                  <a:cubicBezTo>
                    <a:pt x="206" y="6205"/>
                    <a:pt x="225" y="6273"/>
                    <a:pt x="245" y="6339"/>
                  </a:cubicBezTo>
                  <a:cubicBezTo>
                    <a:pt x="252" y="6360"/>
                    <a:pt x="258" y="6381"/>
                    <a:pt x="265" y="6401"/>
                  </a:cubicBezTo>
                  <a:cubicBezTo>
                    <a:pt x="280" y="6450"/>
                    <a:pt x="296" y="6498"/>
                    <a:pt x="313" y="6544"/>
                  </a:cubicBezTo>
                  <a:cubicBezTo>
                    <a:pt x="321" y="6567"/>
                    <a:pt x="328" y="6588"/>
                    <a:pt x="337" y="6610"/>
                  </a:cubicBezTo>
                  <a:cubicBezTo>
                    <a:pt x="352" y="6654"/>
                    <a:pt x="369" y="6697"/>
                    <a:pt x="386" y="6740"/>
                  </a:cubicBezTo>
                  <a:cubicBezTo>
                    <a:pt x="394" y="6759"/>
                    <a:pt x="401" y="6780"/>
                    <a:pt x="410" y="6800"/>
                  </a:cubicBezTo>
                  <a:cubicBezTo>
                    <a:pt x="425" y="6838"/>
                    <a:pt x="441" y="6874"/>
                    <a:pt x="456" y="6910"/>
                  </a:cubicBezTo>
                  <a:cubicBezTo>
                    <a:pt x="459" y="6917"/>
                    <a:pt x="462" y="6922"/>
                    <a:pt x="464" y="6928"/>
                  </a:cubicBezTo>
                  <a:cubicBezTo>
                    <a:pt x="472" y="6945"/>
                    <a:pt x="479" y="6960"/>
                    <a:pt x="486" y="6976"/>
                  </a:cubicBezTo>
                  <a:cubicBezTo>
                    <a:pt x="511" y="7031"/>
                    <a:pt x="536" y="7084"/>
                    <a:pt x="561" y="7136"/>
                  </a:cubicBezTo>
                  <a:lnTo>
                    <a:pt x="561" y="7137"/>
                  </a:lnTo>
                  <a:cubicBezTo>
                    <a:pt x="569" y="7151"/>
                    <a:pt x="576" y="7165"/>
                    <a:pt x="584" y="7180"/>
                  </a:cubicBezTo>
                  <a:cubicBezTo>
                    <a:pt x="587" y="7187"/>
                    <a:pt x="591" y="7194"/>
                    <a:pt x="595" y="7202"/>
                  </a:cubicBezTo>
                  <a:cubicBezTo>
                    <a:pt x="616" y="7244"/>
                    <a:pt x="639" y="7286"/>
                    <a:pt x="661" y="7326"/>
                  </a:cubicBezTo>
                  <a:lnTo>
                    <a:pt x="677" y="7355"/>
                  </a:lnTo>
                  <a:cubicBezTo>
                    <a:pt x="698" y="7392"/>
                    <a:pt x="719" y="7428"/>
                    <a:pt x="739" y="7462"/>
                  </a:cubicBezTo>
                  <a:cubicBezTo>
                    <a:pt x="744" y="7472"/>
                    <a:pt x="750" y="7480"/>
                    <a:pt x="755" y="7490"/>
                  </a:cubicBezTo>
                  <a:cubicBezTo>
                    <a:pt x="777" y="7524"/>
                    <a:pt x="796" y="7556"/>
                    <a:pt x="817" y="7587"/>
                  </a:cubicBezTo>
                  <a:lnTo>
                    <a:pt x="831" y="7610"/>
                  </a:lnTo>
                  <a:cubicBezTo>
                    <a:pt x="855" y="7646"/>
                    <a:pt x="878" y="7680"/>
                    <a:pt x="900" y="7714"/>
                  </a:cubicBezTo>
                  <a:lnTo>
                    <a:pt x="902" y="7717"/>
                  </a:lnTo>
                  <a:cubicBezTo>
                    <a:pt x="1072" y="7963"/>
                    <a:pt x="1204" y="8098"/>
                    <a:pt x="1224" y="8117"/>
                  </a:cubicBezTo>
                  <a:cubicBezTo>
                    <a:pt x="1404" y="8299"/>
                    <a:pt x="1633" y="8388"/>
                    <a:pt x="1862" y="8388"/>
                  </a:cubicBezTo>
                  <a:cubicBezTo>
                    <a:pt x="2112" y="8388"/>
                    <a:pt x="2362" y="8280"/>
                    <a:pt x="2545" y="8067"/>
                  </a:cubicBezTo>
                  <a:cubicBezTo>
                    <a:pt x="2887" y="7667"/>
                    <a:pt x="2869" y="7050"/>
                    <a:pt x="2514" y="6666"/>
                  </a:cubicBezTo>
                  <a:cubicBezTo>
                    <a:pt x="2506" y="6658"/>
                    <a:pt x="2499" y="6648"/>
                    <a:pt x="2490" y="6638"/>
                  </a:cubicBezTo>
                  <a:lnTo>
                    <a:pt x="2478" y="6624"/>
                  </a:lnTo>
                  <a:lnTo>
                    <a:pt x="2469" y="6613"/>
                  </a:lnTo>
                  <a:lnTo>
                    <a:pt x="2464" y="6606"/>
                  </a:lnTo>
                  <a:cubicBezTo>
                    <a:pt x="2459" y="6602"/>
                    <a:pt x="2455" y="6596"/>
                    <a:pt x="2450" y="6589"/>
                  </a:cubicBezTo>
                  <a:lnTo>
                    <a:pt x="2436" y="6571"/>
                  </a:lnTo>
                  <a:cubicBezTo>
                    <a:pt x="2431" y="6565"/>
                    <a:pt x="2426" y="6558"/>
                    <a:pt x="2421" y="6553"/>
                  </a:cubicBezTo>
                  <a:cubicBezTo>
                    <a:pt x="2417" y="6547"/>
                    <a:pt x="2414" y="6543"/>
                    <a:pt x="2410" y="6537"/>
                  </a:cubicBezTo>
                  <a:cubicBezTo>
                    <a:pt x="2405" y="6530"/>
                    <a:pt x="2398" y="6520"/>
                    <a:pt x="2392" y="6512"/>
                  </a:cubicBezTo>
                  <a:cubicBezTo>
                    <a:pt x="2385" y="6502"/>
                    <a:pt x="2376" y="6489"/>
                    <a:pt x="2369" y="6478"/>
                  </a:cubicBezTo>
                  <a:cubicBezTo>
                    <a:pt x="2360" y="6464"/>
                    <a:pt x="2350" y="6450"/>
                    <a:pt x="2340" y="6433"/>
                  </a:cubicBezTo>
                  <a:cubicBezTo>
                    <a:pt x="2331" y="6422"/>
                    <a:pt x="2324" y="6408"/>
                    <a:pt x="2316" y="6394"/>
                  </a:cubicBezTo>
                  <a:cubicBezTo>
                    <a:pt x="2308" y="6381"/>
                    <a:pt x="2299" y="6368"/>
                    <a:pt x="2292" y="6354"/>
                  </a:cubicBezTo>
                  <a:cubicBezTo>
                    <a:pt x="2288" y="6347"/>
                    <a:pt x="2284" y="6340"/>
                    <a:pt x="2279" y="6335"/>
                  </a:cubicBezTo>
                  <a:cubicBezTo>
                    <a:pt x="2272" y="6321"/>
                    <a:pt x="2264" y="6305"/>
                    <a:pt x="2256" y="6291"/>
                  </a:cubicBezTo>
                  <a:cubicBezTo>
                    <a:pt x="2249" y="6277"/>
                    <a:pt x="2240" y="6262"/>
                    <a:pt x="2232" y="6246"/>
                  </a:cubicBezTo>
                  <a:cubicBezTo>
                    <a:pt x="2223" y="6231"/>
                    <a:pt x="2218" y="6219"/>
                    <a:pt x="2212" y="6205"/>
                  </a:cubicBezTo>
                  <a:cubicBezTo>
                    <a:pt x="2205" y="6191"/>
                    <a:pt x="2198" y="6179"/>
                    <a:pt x="2192" y="6166"/>
                  </a:cubicBezTo>
                  <a:cubicBezTo>
                    <a:pt x="2184" y="6148"/>
                    <a:pt x="2175" y="6132"/>
                    <a:pt x="2167" y="6114"/>
                  </a:cubicBezTo>
                  <a:cubicBezTo>
                    <a:pt x="2159" y="6096"/>
                    <a:pt x="2150" y="6073"/>
                    <a:pt x="2142" y="6053"/>
                  </a:cubicBezTo>
                  <a:cubicBezTo>
                    <a:pt x="2128" y="6023"/>
                    <a:pt x="2114" y="5992"/>
                    <a:pt x="2101" y="5958"/>
                  </a:cubicBezTo>
                  <a:cubicBezTo>
                    <a:pt x="1986" y="5663"/>
                    <a:pt x="1889" y="5272"/>
                    <a:pt x="1875" y="4785"/>
                  </a:cubicBezTo>
                  <a:cubicBezTo>
                    <a:pt x="1875" y="4768"/>
                    <a:pt x="1873" y="4752"/>
                    <a:pt x="1872" y="4735"/>
                  </a:cubicBezTo>
                  <a:cubicBezTo>
                    <a:pt x="1872" y="4649"/>
                    <a:pt x="1872" y="4559"/>
                    <a:pt x="1877" y="4468"/>
                  </a:cubicBezTo>
                  <a:cubicBezTo>
                    <a:pt x="1879" y="4439"/>
                    <a:pt x="1880" y="4413"/>
                    <a:pt x="1882" y="4385"/>
                  </a:cubicBezTo>
                  <a:cubicBezTo>
                    <a:pt x="1907" y="4022"/>
                    <a:pt x="1970" y="3662"/>
                    <a:pt x="2071" y="3312"/>
                  </a:cubicBezTo>
                  <a:cubicBezTo>
                    <a:pt x="2085" y="3263"/>
                    <a:pt x="2102" y="3215"/>
                    <a:pt x="2121" y="3169"/>
                  </a:cubicBezTo>
                  <a:cubicBezTo>
                    <a:pt x="2146" y="3111"/>
                    <a:pt x="2174" y="3053"/>
                    <a:pt x="2205" y="2998"/>
                  </a:cubicBezTo>
                  <a:cubicBezTo>
                    <a:pt x="2208" y="2994"/>
                    <a:pt x="2212" y="2989"/>
                    <a:pt x="2215" y="2984"/>
                  </a:cubicBezTo>
                  <a:cubicBezTo>
                    <a:pt x="2243" y="2935"/>
                    <a:pt x="2275" y="2887"/>
                    <a:pt x="2309" y="2841"/>
                  </a:cubicBezTo>
                  <a:cubicBezTo>
                    <a:pt x="2316" y="2834"/>
                    <a:pt x="2322" y="2826"/>
                    <a:pt x="2327" y="2819"/>
                  </a:cubicBezTo>
                  <a:cubicBezTo>
                    <a:pt x="2362" y="2775"/>
                    <a:pt x="2398" y="2731"/>
                    <a:pt x="2437" y="2691"/>
                  </a:cubicBezTo>
                  <a:lnTo>
                    <a:pt x="2452" y="2674"/>
                  </a:lnTo>
                  <a:cubicBezTo>
                    <a:pt x="2497" y="2629"/>
                    <a:pt x="2545" y="2584"/>
                    <a:pt x="2594" y="2543"/>
                  </a:cubicBezTo>
                  <a:cubicBezTo>
                    <a:pt x="2817" y="2360"/>
                    <a:pt x="3072" y="2222"/>
                    <a:pt x="3347" y="2137"/>
                  </a:cubicBezTo>
                  <a:cubicBezTo>
                    <a:pt x="3403" y="2118"/>
                    <a:pt x="3460" y="2103"/>
                    <a:pt x="3518" y="2089"/>
                  </a:cubicBezTo>
                  <a:lnTo>
                    <a:pt x="3521" y="2089"/>
                  </a:lnTo>
                  <a:cubicBezTo>
                    <a:pt x="3578" y="2075"/>
                    <a:pt x="3636" y="2062"/>
                    <a:pt x="3697" y="2054"/>
                  </a:cubicBezTo>
                  <a:lnTo>
                    <a:pt x="3699" y="2054"/>
                  </a:lnTo>
                  <a:cubicBezTo>
                    <a:pt x="3758" y="2044"/>
                    <a:pt x="3817" y="2035"/>
                    <a:pt x="3878" y="2030"/>
                  </a:cubicBezTo>
                  <a:lnTo>
                    <a:pt x="3879" y="2030"/>
                  </a:lnTo>
                  <a:cubicBezTo>
                    <a:pt x="3940" y="2026"/>
                    <a:pt x="4002" y="2021"/>
                    <a:pt x="4062" y="2021"/>
                  </a:cubicBezTo>
                  <a:cubicBezTo>
                    <a:pt x="4083" y="2021"/>
                    <a:pt x="4104" y="2021"/>
                    <a:pt x="4125" y="2021"/>
                  </a:cubicBezTo>
                  <a:cubicBezTo>
                    <a:pt x="4211" y="2021"/>
                    <a:pt x="4296" y="2025"/>
                    <a:pt x="4381" y="2035"/>
                  </a:cubicBezTo>
                  <a:cubicBezTo>
                    <a:pt x="4601" y="2061"/>
                    <a:pt x="4814" y="2118"/>
                    <a:pt x="5017" y="2208"/>
                  </a:cubicBezTo>
                  <a:cubicBezTo>
                    <a:pt x="5070" y="2232"/>
                    <a:pt x="5125" y="2260"/>
                    <a:pt x="5180" y="2290"/>
                  </a:cubicBezTo>
                  <a:cubicBezTo>
                    <a:pt x="5184" y="2293"/>
                    <a:pt x="5188" y="2296"/>
                    <a:pt x="5192" y="2297"/>
                  </a:cubicBezTo>
                  <a:cubicBezTo>
                    <a:pt x="5243" y="2326"/>
                    <a:pt x="5294" y="2359"/>
                    <a:pt x="5344" y="2394"/>
                  </a:cubicBezTo>
                  <a:cubicBezTo>
                    <a:pt x="5350" y="2398"/>
                    <a:pt x="5356" y="2402"/>
                    <a:pt x="5363" y="2407"/>
                  </a:cubicBezTo>
                  <a:cubicBezTo>
                    <a:pt x="5412" y="2442"/>
                    <a:pt x="5461" y="2481"/>
                    <a:pt x="5510" y="2523"/>
                  </a:cubicBezTo>
                  <a:cubicBezTo>
                    <a:pt x="5516" y="2529"/>
                    <a:pt x="5520" y="2532"/>
                    <a:pt x="5526" y="2537"/>
                  </a:cubicBezTo>
                  <a:cubicBezTo>
                    <a:pt x="5580" y="2585"/>
                    <a:pt x="5632" y="2637"/>
                    <a:pt x="5680" y="2692"/>
                  </a:cubicBezTo>
                  <a:cubicBezTo>
                    <a:pt x="5783" y="2806"/>
                    <a:pt x="5873" y="2930"/>
                    <a:pt x="5949" y="3062"/>
                  </a:cubicBezTo>
                  <a:cubicBezTo>
                    <a:pt x="5960" y="3083"/>
                    <a:pt x="5973" y="3105"/>
                    <a:pt x="5984" y="3128"/>
                  </a:cubicBezTo>
                  <a:cubicBezTo>
                    <a:pt x="6008" y="3173"/>
                    <a:pt x="6030" y="3219"/>
                    <a:pt x="6054" y="3267"/>
                  </a:cubicBezTo>
                  <a:cubicBezTo>
                    <a:pt x="6065" y="3291"/>
                    <a:pt x="6077" y="3315"/>
                    <a:pt x="6087" y="3340"/>
                  </a:cubicBezTo>
                  <a:cubicBezTo>
                    <a:pt x="6115" y="3405"/>
                    <a:pt x="6141" y="3474"/>
                    <a:pt x="6165" y="3545"/>
                  </a:cubicBezTo>
                  <a:cubicBezTo>
                    <a:pt x="6168" y="3554"/>
                    <a:pt x="6172" y="3561"/>
                    <a:pt x="6175" y="3569"/>
                  </a:cubicBezTo>
                  <a:cubicBezTo>
                    <a:pt x="6186" y="3603"/>
                    <a:pt x="6195" y="3642"/>
                    <a:pt x="6206" y="3678"/>
                  </a:cubicBezTo>
                  <a:cubicBezTo>
                    <a:pt x="6234" y="3775"/>
                    <a:pt x="6258" y="3877"/>
                    <a:pt x="6282" y="3985"/>
                  </a:cubicBezTo>
                  <a:cubicBezTo>
                    <a:pt x="6290" y="4026"/>
                    <a:pt x="6299" y="4067"/>
                    <a:pt x="6306" y="4109"/>
                  </a:cubicBezTo>
                  <a:cubicBezTo>
                    <a:pt x="6313" y="4148"/>
                    <a:pt x="6320" y="4188"/>
                    <a:pt x="6326" y="4229"/>
                  </a:cubicBezTo>
                  <a:cubicBezTo>
                    <a:pt x="6340" y="4324"/>
                    <a:pt x="6352" y="4423"/>
                    <a:pt x="6361" y="4525"/>
                  </a:cubicBezTo>
                  <a:cubicBezTo>
                    <a:pt x="6364" y="4562"/>
                    <a:pt x="6366" y="4601"/>
                    <a:pt x="6368" y="4641"/>
                  </a:cubicBezTo>
                  <a:cubicBezTo>
                    <a:pt x="6396" y="5064"/>
                    <a:pt x="6396" y="5620"/>
                    <a:pt x="6372" y="6280"/>
                  </a:cubicBezTo>
                  <a:cubicBezTo>
                    <a:pt x="6361" y="6596"/>
                    <a:pt x="6344" y="6934"/>
                    <a:pt x="6321" y="7292"/>
                  </a:cubicBezTo>
                  <a:cubicBezTo>
                    <a:pt x="6290" y="7819"/>
                    <a:pt x="6248" y="8386"/>
                    <a:pt x="6199" y="8986"/>
                  </a:cubicBezTo>
                  <a:cubicBezTo>
                    <a:pt x="6186" y="9137"/>
                    <a:pt x="6174" y="9288"/>
                    <a:pt x="6160" y="9443"/>
                  </a:cubicBezTo>
                  <a:cubicBezTo>
                    <a:pt x="6160" y="9454"/>
                    <a:pt x="6158" y="9464"/>
                    <a:pt x="6157" y="9475"/>
                  </a:cubicBezTo>
                  <a:cubicBezTo>
                    <a:pt x="6144" y="9626"/>
                    <a:pt x="6130" y="9776"/>
                    <a:pt x="6116" y="9929"/>
                  </a:cubicBezTo>
                  <a:cubicBezTo>
                    <a:pt x="6074" y="10395"/>
                    <a:pt x="6028" y="10871"/>
                    <a:pt x="5977" y="11359"/>
                  </a:cubicBezTo>
                  <a:cubicBezTo>
                    <a:pt x="5946" y="11674"/>
                    <a:pt x="5912" y="11993"/>
                    <a:pt x="5878" y="12315"/>
                  </a:cubicBezTo>
                  <a:cubicBezTo>
                    <a:pt x="5825" y="12807"/>
                    <a:pt x="5770" y="13304"/>
                    <a:pt x="5714" y="13803"/>
                  </a:cubicBezTo>
                  <a:cubicBezTo>
                    <a:pt x="5677" y="14123"/>
                    <a:pt x="5641" y="14444"/>
                    <a:pt x="5603" y="14764"/>
                  </a:cubicBezTo>
                  <a:cubicBezTo>
                    <a:pt x="5544" y="15266"/>
                    <a:pt x="5483" y="15767"/>
                    <a:pt x="5423" y="16262"/>
                  </a:cubicBezTo>
                  <a:cubicBezTo>
                    <a:pt x="5382" y="16595"/>
                    <a:pt x="5341" y="16924"/>
                    <a:pt x="5301" y="17251"/>
                  </a:cubicBezTo>
                  <a:cubicBezTo>
                    <a:pt x="5249" y="17665"/>
                    <a:pt x="5197" y="18071"/>
                    <a:pt x="5146" y="18470"/>
                  </a:cubicBezTo>
                  <a:cubicBezTo>
                    <a:pt x="5107" y="18771"/>
                    <a:pt x="5069" y="19066"/>
                    <a:pt x="5031" y="19356"/>
                  </a:cubicBezTo>
                  <a:cubicBezTo>
                    <a:pt x="4963" y="19880"/>
                    <a:pt x="4896" y="20382"/>
                    <a:pt x="4833" y="20859"/>
                  </a:cubicBezTo>
                  <a:cubicBezTo>
                    <a:pt x="4796" y="21131"/>
                    <a:pt x="4761" y="21396"/>
                    <a:pt x="4726" y="21649"/>
                  </a:cubicBezTo>
                  <a:cubicBezTo>
                    <a:pt x="4651" y="22194"/>
                    <a:pt x="4584" y="22692"/>
                    <a:pt x="4522" y="23129"/>
                  </a:cubicBezTo>
                  <a:lnTo>
                    <a:pt x="4497" y="23319"/>
                  </a:lnTo>
                  <a:cubicBezTo>
                    <a:pt x="4494" y="23333"/>
                    <a:pt x="4492" y="23347"/>
                    <a:pt x="4489" y="23361"/>
                  </a:cubicBezTo>
                  <a:cubicBezTo>
                    <a:pt x="4482" y="23417"/>
                    <a:pt x="4474" y="23472"/>
                    <a:pt x="4467" y="23526"/>
                  </a:cubicBezTo>
                  <a:lnTo>
                    <a:pt x="4452" y="23637"/>
                  </a:lnTo>
                  <a:cubicBezTo>
                    <a:pt x="4446" y="23678"/>
                    <a:pt x="4440" y="23717"/>
                    <a:pt x="4433" y="23756"/>
                  </a:cubicBezTo>
                  <a:cubicBezTo>
                    <a:pt x="4430" y="23780"/>
                    <a:pt x="4428" y="23804"/>
                    <a:pt x="4423" y="23827"/>
                  </a:cubicBezTo>
                  <a:cubicBezTo>
                    <a:pt x="4418" y="23873"/>
                    <a:pt x="4411" y="23918"/>
                    <a:pt x="4405" y="23963"/>
                  </a:cubicBezTo>
                  <a:cubicBezTo>
                    <a:pt x="4307" y="24659"/>
                    <a:pt x="4246" y="25075"/>
                    <a:pt x="4242" y="25100"/>
                  </a:cubicBezTo>
                  <a:cubicBezTo>
                    <a:pt x="4234" y="25161"/>
                    <a:pt x="4231" y="25221"/>
                    <a:pt x="4232" y="25282"/>
                  </a:cubicBezTo>
                  <a:lnTo>
                    <a:pt x="4232" y="25318"/>
                  </a:lnTo>
                  <a:cubicBezTo>
                    <a:pt x="4236" y="25372"/>
                    <a:pt x="4243" y="25425"/>
                    <a:pt x="4253" y="25477"/>
                  </a:cubicBezTo>
                  <a:cubicBezTo>
                    <a:pt x="4258" y="25494"/>
                    <a:pt x="4262" y="25512"/>
                    <a:pt x="4266" y="25529"/>
                  </a:cubicBezTo>
                  <a:cubicBezTo>
                    <a:pt x="4269" y="25539"/>
                    <a:pt x="4270" y="25550"/>
                    <a:pt x="4274" y="25561"/>
                  </a:cubicBezTo>
                  <a:lnTo>
                    <a:pt x="4279" y="25566"/>
                  </a:lnTo>
                  <a:cubicBezTo>
                    <a:pt x="4383" y="25917"/>
                    <a:pt x="4658" y="26197"/>
                    <a:pt x="5020" y="26260"/>
                  </a:cubicBezTo>
                  <a:cubicBezTo>
                    <a:pt x="5067" y="26269"/>
                    <a:pt x="5115" y="26274"/>
                    <a:pt x="5164" y="26274"/>
                  </a:cubicBezTo>
                  <a:cubicBezTo>
                    <a:pt x="5176" y="26274"/>
                    <a:pt x="5188" y="26273"/>
                    <a:pt x="5201" y="26273"/>
                  </a:cubicBezTo>
                  <a:cubicBezTo>
                    <a:pt x="5638" y="26259"/>
                    <a:pt x="6018" y="25911"/>
                    <a:pt x="6088" y="25426"/>
                  </a:cubicBezTo>
                  <a:cubicBezTo>
                    <a:pt x="6098" y="25362"/>
                    <a:pt x="6127" y="25161"/>
                    <a:pt x="6172" y="24846"/>
                  </a:cubicBezTo>
                  <a:cubicBezTo>
                    <a:pt x="6179" y="24795"/>
                    <a:pt x="6188" y="24739"/>
                    <a:pt x="6196" y="24681"/>
                  </a:cubicBezTo>
                  <a:lnTo>
                    <a:pt x="6198" y="24667"/>
                  </a:lnTo>
                  <a:cubicBezTo>
                    <a:pt x="6205" y="24618"/>
                    <a:pt x="6212" y="24567"/>
                    <a:pt x="6220" y="24515"/>
                  </a:cubicBezTo>
                  <a:cubicBezTo>
                    <a:pt x="6223" y="24497"/>
                    <a:pt x="6226" y="24477"/>
                    <a:pt x="6229" y="24458"/>
                  </a:cubicBezTo>
                  <a:cubicBezTo>
                    <a:pt x="6234" y="24416"/>
                    <a:pt x="6240" y="24371"/>
                    <a:pt x="6247" y="24327"/>
                  </a:cubicBezTo>
                  <a:cubicBezTo>
                    <a:pt x="6250" y="24305"/>
                    <a:pt x="6252" y="24283"/>
                    <a:pt x="6255" y="24261"/>
                  </a:cubicBezTo>
                  <a:cubicBezTo>
                    <a:pt x="6261" y="24227"/>
                    <a:pt x="6265" y="24193"/>
                    <a:pt x="6271" y="24158"/>
                  </a:cubicBezTo>
                  <a:cubicBezTo>
                    <a:pt x="6302" y="23939"/>
                    <a:pt x="6335" y="23696"/>
                    <a:pt x="6372" y="23430"/>
                  </a:cubicBezTo>
                  <a:cubicBezTo>
                    <a:pt x="6424" y="23067"/>
                    <a:pt x="6479" y="22662"/>
                    <a:pt x="6539" y="22225"/>
                  </a:cubicBezTo>
                  <a:cubicBezTo>
                    <a:pt x="6539" y="22222"/>
                    <a:pt x="6539" y="22218"/>
                    <a:pt x="6541" y="22215"/>
                  </a:cubicBezTo>
                  <a:cubicBezTo>
                    <a:pt x="6567" y="22017"/>
                    <a:pt x="6595" y="21812"/>
                    <a:pt x="6624" y="21601"/>
                  </a:cubicBezTo>
                  <a:cubicBezTo>
                    <a:pt x="6624" y="21597"/>
                    <a:pt x="6625" y="21593"/>
                    <a:pt x="6625" y="21588"/>
                  </a:cubicBezTo>
                  <a:cubicBezTo>
                    <a:pt x="6752" y="20656"/>
                    <a:pt x="6891" y="19605"/>
                    <a:pt x="7033" y="18487"/>
                  </a:cubicBezTo>
                  <a:cubicBezTo>
                    <a:pt x="7078" y="18140"/>
                    <a:pt x="7121" y="17787"/>
                    <a:pt x="7166" y="17428"/>
                  </a:cubicBezTo>
                  <a:cubicBezTo>
                    <a:pt x="7166" y="17426"/>
                    <a:pt x="7168" y="17423"/>
                    <a:pt x="7168" y="17419"/>
                  </a:cubicBezTo>
                  <a:cubicBezTo>
                    <a:pt x="7269" y="16609"/>
                    <a:pt x="7369" y="15775"/>
                    <a:pt x="7466" y="14937"/>
                  </a:cubicBezTo>
                  <a:lnTo>
                    <a:pt x="7466" y="14932"/>
                  </a:lnTo>
                  <a:cubicBezTo>
                    <a:pt x="7563" y="14096"/>
                    <a:pt x="7657" y="13260"/>
                    <a:pt x="7744" y="12436"/>
                  </a:cubicBezTo>
                  <a:lnTo>
                    <a:pt x="7744" y="12432"/>
                  </a:lnTo>
                  <a:cubicBezTo>
                    <a:pt x="8013" y="9879"/>
                    <a:pt x="8215" y="7475"/>
                    <a:pt x="8249" y="5795"/>
                  </a:cubicBezTo>
                  <a:cubicBezTo>
                    <a:pt x="8264" y="5223"/>
                    <a:pt x="8256" y="4735"/>
                    <a:pt x="8225" y="4352"/>
                  </a:cubicBezTo>
                  <a:cubicBezTo>
                    <a:pt x="8219" y="4292"/>
                    <a:pt x="8209" y="4236"/>
                    <a:pt x="8202" y="4175"/>
                  </a:cubicBezTo>
                  <a:cubicBezTo>
                    <a:pt x="8181" y="3978"/>
                    <a:pt x="8153" y="3790"/>
                    <a:pt x="8117" y="3609"/>
                  </a:cubicBezTo>
                  <a:cubicBezTo>
                    <a:pt x="8107" y="3557"/>
                    <a:pt x="8097" y="3506"/>
                    <a:pt x="8086" y="3455"/>
                  </a:cubicBezTo>
                  <a:cubicBezTo>
                    <a:pt x="8072" y="3389"/>
                    <a:pt x="8056" y="3323"/>
                    <a:pt x="8041" y="3260"/>
                  </a:cubicBezTo>
                  <a:cubicBezTo>
                    <a:pt x="8010" y="3138"/>
                    <a:pt x="7976" y="3018"/>
                    <a:pt x="7938" y="2904"/>
                  </a:cubicBezTo>
                  <a:cubicBezTo>
                    <a:pt x="7793" y="2457"/>
                    <a:pt x="7580" y="2034"/>
                    <a:pt x="7307" y="1650"/>
                  </a:cubicBezTo>
                  <a:cubicBezTo>
                    <a:pt x="7296" y="1635"/>
                    <a:pt x="7284" y="1619"/>
                    <a:pt x="7272" y="1604"/>
                  </a:cubicBezTo>
                  <a:cubicBezTo>
                    <a:pt x="7252" y="1577"/>
                    <a:pt x="7231" y="1549"/>
                    <a:pt x="7210" y="1521"/>
                  </a:cubicBezTo>
                  <a:cubicBezTo>
                    <a:pt x="7145" y="1438"/>
                    <a:pt x="7079" y="1359"/>
                    <a:pt x="7010" y="1285"/>
                  </a:cubicBezTo>
                  <a:cubicBezTo>
                    <a:pt x="7002" y="1275"/>
                    <a:pt x="6992" y="1265"/>
                    <a:pt x="6985" y="1255"/>
                  </a:cubicBezTo>
                  <a:lnTo>
                    <a:pt x="6979" y="1250"/>
                  </a:lnTo>
                  <a:cubicBezTo>
                    <a:pt x="6930" y="1198"/>
                    <a:pt x="6882" y="1148"/>
                    <a:pt x="6833" y="1099"/>
                  </a:cubicBezTo>
                  <a:cubicBezTo>
                    <a:pt x="6822" y="1089"/>
                    <a:pt x="6811" y="1079"/>
                    <a:pt x="6799" y="1068"/>
                  </a:cubicBezTo>
                  <a:cubicBezTo>
                    <a:pt x="6781" y="1051"/>
                    <a:pt x="6761" y="1033"/>
                    <a:pt x="6743" y="1016"/>
                  </a:cubicBezTo>
                  <a:lnTo>
                    <a:pt x="6733" y="1006"/>
                  </a:lnTo>
                  <a:cubicBezTo>
                    <a:pt x="6664" y="946"/>
                    <a:pt x="6595" y="887"/>
                    <a:pt x="6525" y="832"/>
                  </a:cubicBezTo>
                  <a:cubicBezTo>
                    <a:pt x="6501" y="814"/>
                    <a:pt x="6477" y="795"/>
                    <a:pt x="6455" y="777"/>
                  </a:cubicBezTo>
                  <a:cubicBezTo>
                    <a:pt x="6407" y="742"/>
                    <a:pt x="6359" y="707"/>
                    <a:pt x="6310" y="673"/>
                  </a:cubicBezTo>
                  <a:cubicBezTo>
                    <a:pt x="6268" y="645"/>
                    <a:pt x="6226" y="618"/>
                    <a:pt x="6185" y="593"/>
                  </a:cubicBezTo>
                  <a:cubicBezTo>
                    <a:pt x="6122" y="554"/>
                    <a:pt x="6058" y="516"/>
                    <a:pt x="5995" y="481"/>
                  </a:cubicBezTo>
                  <a:cubicBezTo>
                    <a:pt x="5952" y="457"/>
                    <a:pt x="5907" y="434"/>
                    <a:pt x="5863" y="412"/>
                  </a:cubicBezTo>
                  <a:cubicBezTo>
                    <a:pt x="5825" y="393"/>
                    <a:pt x="5789" y="374"/>
                    <a:pt x="5749" y="357"/>
                  </a:cubicBezTo>
                  <a:cubicBezTo>
                    <a:pt x="5675" y="322"/>
                    <a:pt x="5599" y="291"/>
                    <a:pt x="5521" y="261"/>
                  </a:cubicBezTo>
                  <a:cubicBezTo>
                    <a:pt x="5490" y="249"/>
                    <a:pt x="5460" y="239"/>
                    <a:pt x="5429" y="227"/>
                  </a:cubicBezTo>
                  <a:cubicBezTo>
                    <a:pt x="5361" y="204"/>
                    <a:pt x="5294" y="181"/>
                    <a:pt x="5225" y="160"/>
                  </a:cubicBezTo>
                  <a:cubicBezTo>
                    <a:pt x="5205" y="154"/>
                    <a:pt x="5185" y="149"/>
                    <a:pt x="5166" y="143"/>
                  </a:cubicBezTo>
                  <a:cubicBezTo>
                    <a:pt x="5080" y="119"/>
                    <a:pt x="4993" y="98"/>
                    <a:pt x="4907" y="81"/>
                  </a:cubicBezTo>
                  <a:cubicBezTo>
                    <a:pt x="4885" y="76"/>
                    <a:pt x="4862" y="71"/>
                    <a:pt x="4840" y="67"/>
                  </a:cubicBezTo>
                  <a:cubicBezTo>
                    <a:pt x="4751" y="50"/>
                    <a:pt x="4662" y="36"/>
                    <a:pt x="4574" y="25"/>
                  </a:cubicBezTo>
                  <a:cubicBezTo>
                    <a:pt x="4530" y="21"/>
                    <a:pt x="4487" y="19"/>
                    <a:pt x="4443" y="17"/>
                  </a:cubicBezTo>
                  <a:cubicBezTo>
                    <a:pt x="4320" y="6"/>
                    <a:pt x="4197" y="0"/>
                    <a:pt x="4073"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32"/>
            <p:cNvSpPr/>
            <p:nvPr/>
          </p:nvSpPr>
          <p:spPr>
            <a:xfrm>
              <a:off x="6188650" y="3512050"/>
              <a:ext cx="208700" cy="656875"/>
            </a:xfrm>
            <a:custGeom>
              <a:rect b="b" l="l" r="r" t="t"/>
              <a:pathLst>
                <a:path extrusionOk="0" h="26275" w="8348">
                  <a:moveTo>
                    <a:pt x="4276" y="1"/>
                  </a:moveTo>
                  <a:cubicBezTo>
                    <a:pt x="4153" y="1"/>
                    <a:pt x="4029" y="6"/>
                    <a:pt x="3906" y="17"/>
                  </a:cubicBezTo>
                  <a:cubicBezTo>
                    <a:pt x="3863" y="20"/>
                    <a:pt x="3820" y="21"/>
                    <a:pt x="3777" y="27"/>
                  </a:cubicBezTo>
                  <a:cubicBezTo>
                    <a:pt x="3688" y="37"/>
                    <a:pt x="3598" y="51"/>
                    <a:pt x="3510" y="68"/>
                  </a:cubicBezTo>
                  <a:cubicBezTo>
                    <a:pt x="3487" y="72"/>
                    <a:pt x="3465" y="76"/>
                    <a:pt x="3442" y="82"/>
                  </a:cubicBezTo>
                  <a:cubicBezTo>
                    <a:pt x="3356" y="99"/>
                    <a:pt x="3269" y="120"/>
                    <a:pt x="3184" y="144"/>
                  </a:cubicBezTo>
                  <a:cubicBezTo>
                    <a:pt x="3164" y="149"/>
                    <a:pt x="3144" y="156"/>
                    <a:pt x="3124" y="162"/>
                  </a:cubicBezTo>
                  <a:cubicBezTo>
                    <a:pt x="3057" y="182"/>
                    <a:pt x="2988" y="204"/>
                    <a:pt x="2921" y="228"/>
                  </a:cubicBezTo>
                  <a:cubicBezTo>
                    <a:pt x="2890" y="239"/>
                    <a:pt x="2859" y="249"/>
                    <a:pt x="2828" y="262"/>
                  </a:cubicBezTo>
                  <a:cubicBezTo>
                    <a:pt x="2752" y="291"/>
                    <a:pt x="2676" y="322"/>
                    <a:pt x="2600" y="357"/>
                  </a:cubicBezTo>
                  <a:cubicBezTo>
                    <a:pt x="2562" y="376"/>
                    <a:pt x="2524" y="394"/>
                    <a:pt x="2486" y="414"/>
                  </a:cubicBezTo>
                  <a:cubicBezTo>
                    <a:pt x="2443" y="435"/>
                    <a:pt x="2399" y="459"/>
                    <a:pt x="2355" y="483"/>
                  </a:cubicBezTo>
                  <a:cubicBezTo>
                    <a:pt x="2291" y="518"/>
                    <a:pt x="2226" y="556"/>
                    <a:pt x="2163" y="595"/>
                  </a:cubicBezTo>
                  <a:cubicBezTo>
                    <a:pt x="2122" y="620"/>
                    <a:pt x="2081" y="646"/>
                    <a:pt x="2041" y="674"/>
                  </a:cubicBezTo>
                  <a:cubicBezTo>
                    <a:pt x="1991" y="706"/>
                    <a:pt x="1944" y="743"/>
                    <a:pt x="1894" y="779"/>
                  </a:cubicBezTo>
                  <a:cubicBezTo>
                    <a:pt x="1870" y="796"/>
                    <a:pt x="1848" y="816"/>
                    <a:pt x="1824" y="834"/>
                  </a:cubicBezTo>
                  <a:cubicBezTo>
                    <a:pt x="1754" y="889"/>
                    <a:pt x="1683" y="946"/>
                    <a:pt x="1616" y="1008"/>
                  </a:cubicBezTo>
                  <a:lnTo>
                    <a:pt x="1606" y="1018"/>
                  </a:lnTo>
                  <a:cubicBezTo>
                    <a:pt x="1588" y="1035"/>
                    <a:pt x="1570" y="1052"/>
                    <a:pt x="1551" y="1070"/>
                  </a:cubicBezTo>
                  <a:cubicBezTo>
                    <a:pt x="1540" y="1080"/>
                    <a:pt x="1529" y="1090"/>
                    <a:pt x="1518" y="1101"/>
                  </a:cubicBezTo>
                  <a:cubicBezTo>
                    <a:pt x="1467" y="1149"/>
                    <a:pt x="1419" y="1200"/>
                    <a:pt x="1371" y="1250"/>
                  </a:cubicBezTo>
                  <a:lnTo>
                    <a:pt x="1366" y="1257"/>
                  </a:lnTo>
                  <a:cubicBezTo>
                    <a:pt x="1357" y="1266"/>
                    <a:pt x="1347" y="1275"/>
                    <a:pt x="1339" y="1285"/>
                  </a:cubicBezTo>
                  <a:cubicBezTo>
                    <a:pt x="1270" y="1361"/>
                    <a:pt x="1204" y="1440"/>
                    <a:pt x="1139" y="1523"/>
                  </a:cubicBezTo>
                  <a:cubicBezTo>
                    <a:pt x="1118" y="1550"/>
                    <a:pt x="1099" y="1578"/>
                    <a:pt x="1078" y="1606"/>
                  </a:cubicBezTo>
                  <a:cubicBezTo>
                    <a:pt x="1066" y="1621"/>
                    <a:pt x="1055" y="1637"/>
                    <a:pt x="1044" y="1652"/>
                  </a:cubicBezTo>
                  <a:cubicBezTo>
                    <a:pt x="771" y="2036"/>
                    <a:pt x="557" y="2459"/>
                    <a:pt x="413" y="2906"/>
                  </a:cubicBezTo>
                  <a:cubicBezTo>
                    <a:pt x="375" y="3020"/>
                    <a:pt x="342" y="3140"/>
                    <a:pt x="310" y="3262"/>
                  </a:cubicBezTo>
                  <a:cubicBezTo>
                    <a:pt x="294" y="3325"/>
                    <a:pt x="279" y="3391"/>
                    <a:pt x="265" y="3457"/>
                  </a:cubicBezTo>
                  <a:cubicBezTo>
                    <a:pt x="254" y="3507"/>
                    <a:pt x="244" y="3559"/>
                    <a:pt x="234" y="3609"/>
                  </a:cubicBezTo>
                  <a:cubicBezTo>
                    <a:pt x="199" y="3791"/>
                    <a:pt x="169" y="3980"/>
                    <a:pt x="148" y="4177"/>
                  </a:cubicBezTo>
                  <a:cubicBezTo>
                    <a:pt x="141" y="4236"/>
                    <a:pt x="131" y="4292"/>
                    <a:pt x="126" y="4354"/>
                  </a:cubicBezTo>
                  <a:cubicBezTo>
                    <a:pt x="1" y="5859"/>
                    <a:pt x="241" y="9012"/>
                    <a:pt x="602" y="12431"/>
                  </a:cubicBezTo>
                  <a:lnTo>
                    <a:pt x="602" y="12437"/>
                  </a:lnTo>
                  <a:cubicBezTo>
                    <a:pt x="688" y="13261"/>
                    <a:pt x="782" y="14100"/>
                    <a:pt x="879" y="14936"/>
                  </a:cubicBezTo>
                  <a:lnTo>
                    <a:pt x="879" y="14938"/>
                  </a:lnTo>
                  <a:cubicBezTo>
                    <a:pt x="978" y="15778"/>
                    <a:pt x="1079" y="16615"/>
                    <a:pt x="1180" y="17428"/>
                  </a:cubicBezTo>
                  <a:lnTo>
                    <a:pt x="1180" y="17429"/>
                  </a:lnTo>
                  <a:cubicBezTo>
                    <a:pt x="1224" y="17787"/>
                    <a:pt x="1269" y="18140"/>
                    <a:pt x="1314" y="18488"/>
                  </a:cubicBezTo>
                  <a:cubicBezTo>
                    <a:pt x="1456" y="19604"/>
                    <a:pt x="1595" y="20657"/>
                    <a:pt x="1720" y="21588"/>
                  </a:cubicBezTo>
                  <a:cubicBezTo>
                    <a:pt x="1720" y="21592"/>
                    <a:pt x="1721" y="21596"/>
                    <a:pt x="1723" y="21600"/>
                  </a:cubicBezTo>
                  <a:cubicBezTo>
                    <a:pt x="1814" y="22283"/>
                    <a:pt x="1900" y="22901"/>
                    <a:pt x="1973" y="23432"/>
                  </a:cubicBezTo>
                  <a:cubicBezTo>
                    <a:pt x="2024" y="23793"/>
                    <a:pt x="2069" y="24114"/>
                    <a:pt x="2108" y="24388"/>
                  </a:cubicBezTo>
                  <a:lnTo>
                    <a:pt x="2112" y="24413"/>
                  </a:lnTo>
                  <a:cubicBezTo>
                    <a:pt x="2118" y="24461"/>
                    <a:pt x="2125" y="24506"/>
                    <a:pt x="2132" y="24551"/>
                  </a:cubicBezTo>
                  <a:cubicBezTo>
                    <a:pt x="2133" y="24564"/>
                    <a:pt x="2135" y="24578"/>
                    <a:pt x="2138" y="24591"/>
                  </a:cubicBezTo>
                  <a:cubicBezTo>
                    <a:pt x="2202" y="25052"/>
                    <a:pt x="2246" y="25347"/>
                    <a:pt x="2257" y="25427"/>
                  </a:cubicBezTo>
                  <a:cubicBezTo>
                    <a:pt x="2327" y="25912"/>
                    <a:pt x="2708" y="26259"/>
                    <a:pt x="3146" y="26275"/>
                  </a:cubicBezTo>
                  <a:cubicBezTo>
                    <a:pt x="3153" y="26275"/>
                    <a:pt x="3160" y="26275"/>
                    <a:pt x="3168" y="26275"/>
                  </a:cubicBezTo>
                  <a:cubicBezTo>
                    <a:pt x="3221" y="26275"/>
                    <a:pt x="3275" y="26271"/>
                    <a:pt x="3327" y="26261"/>
                  </a:cubicBezTo>
                  <a:cubicBezTo>
                    <a:pt x="3688" y="26197"/>
                    <a:pt x="3964" y="25918"/>
                    <a:pt x="4068" y="25566"/>
                  </a:cubicBezTo>
                  <a:lnTo>
                    <a:pt x="4072" y="25562"/>
                  </a:lnTo>
                  <a:cubicBezTo>
                    <a:pt x="4075" y="25551"/>
                    <a:pt x="4078" y="25541"/>
                    <a:pt x="4080" y="25530"/>
                  </a:cubicBezTo>
                  <a:cubicBezTo>
                    <a:pt x="4085" y="25511"/>
                    <a:pt x="4089" y="25494"/>
                    <a:pt x="4092" y="25476"/>
                  </a:cubicBezTo>
                  <a:cubicBezTo>
                    <a:pt x="4103" y="25424"/>
                    <a:pt x="4110" y="25372"/>
                    <a:pt x="4113" y="25319"/>
                  </a:cubicBezTo>
                  <a:lnTo>
                    <a:pt x="4113" y="25281"/>
                  </a:lnTo>
                  <a:cubicBezTo>
                    <a:pt x="4117" y="25222"/>
                    <a:pt x="4114" y="25161"/>
                    <a:pt x="4107" y="25102"/>
                  </a:cubicBezTo>
                  <a:cubicBezTo>
                    <a:pt x="4104" y="25076"/>
                    <a:pt x="4044" y="24666"/>
                    <a:pt x="3947" y="23978"/>
                  </a:cubicBezTo>
                  <a:cubicBezTo>
                    <a:pt x="3910" y="23720"/>
                    <a:pt x="3870" y="23426"/>
                    <a:pt x="3825" y="23099"/>
                  </a:cubicBezTo>
                  <a:cubicBezTo>
                    <a:pt x="3764" y="22669"/>
                    <a:pt x="3697" y="22182"/>
                    <a:pt x="3625" y="21649"/>
                  </a:cubicBezTo>
                  <a:cubicBezTo>
                    <a:pt x="3590" y="21391"/>
                    <a:pt x="3553" y="21122"/>
                    <a:pt x="3517" y="20844"/>
                  </a:cubicBezTo>
                  <a:cubicBezTo>
                    <a:pt x="3453" y="20371"/>
                    <a:pt x="3387" y="19874"/>
                    <a:pt x="3320" y="19356"/>
                  </a:cubicBezTo>
                  <a:cubicBezTo>
                    <a:pt x="3282" y="19067"/>
                    <a:pt x="3243" y="18770"/>
                    <a:pt x="3205" y="18469"/>
                  </a:cubicBezTo>
                  <a:cubicBezTo>
                    <a:pt x="3154" y="18071"/>
                    <a:pt x="3102" y="17665"/>
                    <a:pt x="3050" y="17250"/>
                  </a:cubicBezTo>
                  <a:cubicBezTo>
                    <a:pt x="3009" y="16924"/>
                    <a:pt x="2968" y="16594"/>
                    <a:pt x="2928" y="16261"/>
                  </a:cubicBezTo>
                  <a:cubicBezTo>
                    <a:pt x="2866" y="15766"/>
                    <a:pt x="2807" y="15267"/>
                    <a:pt x="2748" y="14765"/>
                  </a:cubicBezTo>
                  <a:cubicBezTo>
                    <a:pt x="2710" y="14444"/>
                    <a:pt x="2673" y="14124"/>
                    <a:pt x="2637" y="13803"/>
                  </a:cubicBezTo>
                  <a:cubicBezTo>
                    <a:pt x="2580" y="13304"/>
                    <a:pt x="2526" y="12806"/>
                    <a:pt x="2472" y="12316"/>
                  </a:cubicBezTo>
                  <a:cubicBezTo>
                    <a:pt x="2438" y="11994"/>
                    <a:pt x="2405" y="11675"/>
                    <a:pt x="2372" y="11360"/>
                  </a:cubicBezTo>
                  <a:cubicBezTo>
                    <a:pt x="2323" y="10871"/>
                    <a:pt x="2277" y="10393"/>
                    <a:pt x="2235" y="9927"/>
                  </a:cubicBezTo>
                  <a:cubicBezTo>
                    <a:pt x="2220" y="9774"/>
                    <a:pt x="2206" y="9622"/>
                    <a:pt x="2194" y="9473"/>
                  </a:cubicBezTo>
                  <a:lnTo>
                    <a:pt x="2191" y="9444"/>
                  </a:lnTo>
                  <a:cubicBezTo>
                    <a:pt x="2177" y="9289"/>
                    <a:pt x="2164" y="9137"/>
                    <a:pt x="2152" y="8985"/>
                  </a:cubicBezTo>
                  <a:cubicBezTo>
                    <a:pt x="2102" y="8386"/>
                    <a:pt x="2060" y="7818"/>
                    <a:pt x="2029" y="7291"/>
                  </a:cubicBezTo>
                  <a:cubicBezTo>
                    <a:pt x="2007" y="6933"/>
                    <a:pt x="1990" y="6594"/>
                    <a:pt x="1979" y="6279"/>
                  </a:cubicBezTo>
                  <a:cubicBezTo>
                    <a:pt x="1955" y="5620"/>
                    <a:pt x="1953" y="5063"/>
                    <a:pt x="1981" y="4640"/>
                  </a:cubicBezTo>
                  <a:cubicBezTo>
                    <a:pt x="1984" y="4600"/>
                    <a:pt x="1987" y="4561"/>
                    <a:pt x="1990" y="4526"/>
                  </a:cubicBezTo>
                  <a:cubicBezTo>
                    <a:pt x="1998" y="4422"/>
                    <a:pt x="2011" y="4323"/>
                    <a:pt x="2025" y="4228"/>
                  </a:cubicBezTo>
                  <a:cubicBezTo>
                    <a:pt x="2031" y="4188"/>
                    <a:pt x="2038" y="4148"/>
                    <a:pt x="2045" y="4108"/>
                  </a:cubicBezTo>
                  <a:cubicBezTo>
                    <a:pt x="2052" y="4066"/>
                    <a:pt x="2060" y="4025"/>
                    <a:pt x="2069" y="3986"/>
                  </a:cubicBezTo>
                  <a:cubicBezTo>
                    <a:pt x="2091" y="3878"/>
                    <a:pt x="2116" y="3775"/>
                    <a:pt x="2145" y="3678"/>
                  </a:cubicBezTo>
                  <a:cubicBezTo>
                    <a:pt x="2156" y="3643"/>
                    <a:pt x="2164" y="3604"/>
                    <a:pt x="2175" y="3570"/>
                  </a:cubicBezTo>
                  <a:cubicBezTo>
                    <a:pt x="2178" y="3561"/>
                    <a:pt x="2183" y="3553"/>
                    <a:pt x="2185" y="3545"/>
                  </a:cubicBezTo>
                  <a:cubicBezTo>
                    <a:pt x="2209" y="3473"/>
                    <a:pt x="2236" y="3404"/>
                    <a:pt x="2264" y="3341"/>
                  </a:cubicBezTo>
                  <a:cubicBezTo>
                    <a:pt x="2274" y="3315"/>
                    <a:pt x="2285" y="3291"/>
                    <a:pt x="2296" y="3268"/>
                  </a:cubicBezTo>
                  <a:cubicBezTo>
                    <a:pt x="2319" y="3218"/>
                    <a:pt x="2343" y="3173"/>
                    <a:pt x="2367" y="3128"/>
                  </a:cubicBezTo>
                  <a:cubicBezTo>
                    <a:pt x="2379" y="3106"/>
                    <a:pt x="2391" y="3083"/>
                    <a:pt x="2402" y="3062"/>
                  </a:cubicBezTo>
                  <a:cubicBezTo>
                    <a:pt x="2437" y="3003"/>
                    <a:pt x="2472" y="2946"/>
                    <a:pt x="2509" y="2892"/>
                  </a:cubicBezTo>
                  <a:cubicBezTo>
                    <a:pt x="2558" y="2823"/>
                    <a:pt x="2611" y="2756"/>
                    <a:pt x="2669" y="2693"/>
                  </a:cubicBezTo>
                  <a:cubicBezTo>
                    <a:pt x="2718" y="2638"/>
                    <a:pt x="2770" y="2587"/>
                    <a:pt x="2824" y="2538"/>
                  </a:cubicBezTo>
                  <a:cubicBezTo>
                    <a:pt x="2829" y="2534"/>
                    <a:pt x="2835" y="2530"/>
                    <a:pt x="2840" y="2525"/>
                  </a:cubicBezTo>
                  <a:cubicBezTo>
                    <a:pt x="2888" y="2483"/>
                    <a:pt x="2937" y="2444"/>
                    <a:pt x="2988" y="2407"/>
                  </a:cubicBezTo>
                  <a:cubicBezTo>
                    <a:pt x="2994" y="2403"/>
                    <a:pt x="2999" y="2399"/>
                    <a:pt x="3005" y="2395"/>
                  </a:cubicBezTo>
                  <a:cubicBezTo>
                    <a:pt x="3056" y="2359"/>
                    <a:pt x="3106" y="2327"/>
                    <a:pt x="3157" y="2299"/>
                  </a:cubicBezTo>
                  <a:lnTo>
                    <a:pt x="3169" y="2292"/>
                  </a:lnTo>
                  <a:cubicBezTo>
                    <a:pt x="3224" y="2261"/>
                    <a:pt x="3279" y="2233"/>
                    <a:pt x="3333" y="2209"/>
                  </a:cubicBezTo>
                  <a:cubicBezTo>
                    <a:pt x="3535" y="2120"/>
                    <a:pt x="3749" y="2061"/>
                    <a:pt x="3968" y="2036"/>
                  </a:cubicBezTo>
                  <a:cubicBezTo>
                    <a:pt x="4055" y="2027"/>
                    <a:pt x="4144" y="2021"/>
                    <a:pt x="4231" y="2021"/>
                  </a:cubicBezTo>
                  <a:cubicBezTo>
                    <a:pt x="4249" y="2021"/>
                    <a:pt x="4268" y="2022"/>
                    <a:pt x="4286" y="2022"/>
                  </a:cubicBezTo>
                  <a:cubicBezTo>
                    <a:pt x="4348" y="2023"/>
                    <a:pt x="4409" y="2026"/>
                    <a:pt x="4470" y="2032"/>
                  </a:cubicBezTo>
                  <a:lnTo>
                    <a:pt x="4471" y="2032"/>
                  </a:lnTo>
                  <a:cubicBezTo>
                    <a:pt x="4532" y="2037"/>
                    <a:pt x="4591" y="2044"/>
                    <a:pt x="4650" y="2054"/>
                  </a:cubicBezTo>
                  <a:lnTo>
                    <a:pt x="4653" y="2054"/>
                  </a:lnTo>
                  <a:cubicBezTo>
                    <a:pt x="4712" y="2064"/>
                    <a:pt x="4771" y="2077"/>
                    <a:pt x="4828" y="2089"/>
                  </a:cubicBezTo>
                  <a:lnTo>
                    <a:pt x="4830" y="2089"/>
                  </a:lnTo>
                  <a:cubicBezTo>
                    <a:pt x="4889" y="2104"/>
                    <a:pt x="4946" y="2120"/>
                    <a:pt x="5003" y="2139"/>
                  </a:cubicBezTo>
                  <a:cubicBezTo>
                    <a:pt x="5277" y="2224"/>
                    <a:pt x="5531" y="2362"/>
                    <a:pt x="5755" y="2544"/>
                  </a:cubicBezTo>
                  <a:cubicBezTo>
                    <a:pt x="5804" y="2586"/>
                    <a:pt x="5852" y="2629"/>
                    <a:pt x="5895" y="2676"/>
                  </a:cubicBezTo>
                  <a:lnTo>
                    <a:pt x="5911" y="2691"/>
                  </a:lnTo>
                  <a:cubicBezTo>
                    <a:pt x="5950" y="2732"/>
                    <a:pt x="5987" y="2776"/>
                    <a:pt x="6022" y="2819"/>
                  </a:cubicBezTo>
                  <a:cubicBezTo>
                    <a:pt x="6028" y="2828"/>
                    <a:pt x="6035" y="2835"/>
                    <a:pt x="6039" y="2843"/>
                  </a:cubicBezTo>
                  <a:cubicBezTo>
                    <a:pt x="6074" y="2888"/>
                    <a:pt x="6105" y="2936"/>
                    <a:pt x="6134" y="2985"/>
                  </a:cubicBezTo>
                  <a:cubicBezTo>
                    <a:pt x="6137" y="2991"/>
                    <a:pt x="6141" y="2995"/>
                    <a:pt x="6144" y="2999"/>
                  </a:cubicBezTo>
                  <a:cubicBezTo>
                    <a:pt x="6175" y="3054"/>
                    <a:pt x="6203" y="3112"/>
                    <a:pt x="6227" y="3171"/>
                  </a:cubicBezTo>
                  <a:cubicBezTo>
                    <a:pt x="6247" y="3217"/>
                    <a:pt x="6264" y="3265"/>
                    <a:pt x="6278" y="3313"/>
                  </a:cubicBezTo>
                  <a:cubicBezTo>
                    <a:pt x="6378" y="3663"/>
                    <a:pt x="6442" y="4023"/>
                    <a:pt x="6466" y="4387"/>
                  </a:cubicBezTo>
                  <a:cubicBezTo>
                    <a:pt x="6469" y="4413"/>
                    <a:pt x="6470" y="4441"/>
                    <a:pt x="6472" y="4468"/>
                  </a:cubicBezTo>
                  <a:cubicBezTo>
                    <a:pt x="6476" y="4560"/>
                    <a:pt x="6477" y="4650"/>
                    <a:pt x="6476" y="4737"/>
                  </a:cubicBezTo>
                  <a:cubicBezTo>
                    <a:pt x="6476" y="4754"/>
                    <a:pt x="6475" y="4769"/>
                    <a:pt x="6475" y="4786"/>
                  </a:cubicBezTo>
                  <a:cubicBezTo>
                    <a:pt x="6461" y="5272"/>
                    <a:pt x="6362" y="5665"/>
                    <a:pt x="6248" y="5958"/>
                  </a:cubicBezTo>
                  <a:cubicBezTo>
                    <a:pt x="6234" y="5992"/>
                    <a:pt x="6222" y="6023"/>
                    <a:pt x="6208" y="6055"/>
                  </a:cubicBezTo>
                  <a:cubicBezTo>
                    <a:pt x="6199" y="6075"/>
                    <a:pt x="6191" y="6096"/>
                    <a:pt x="6182" y="6114"/>
                  </a:cubicBezTo>
                  <a:cubicBezTo>
                    <a:pt x="6174" y="6134"/>
                    <a:pt x="6165" y="6150"/>
                    <a:pt x="6157" y="6167"/>
                  </a:cubicBezTo>
                  <a:cubicBezTo>
                    <a:pt x="6150" y="6181"/>
                    <a:pt x="6144" y="6195"/>
                    <a:pt x="6137" y="6207"/>
                  </a:cubicBezTo>
                  <a:cubicBezTo>
                    <a:pt x="6132" y="6220"/>
                    <a:pt x="6125" y="6234"/>
                    <a:pt x="6118" y="6247"/>
                  </a:cubicBezTo>
                  <a:cubicBezTo>
                    <a:pt x="6109" y="6262"/>
                    <a:pt x="6101" y="6278"/>
                    <a:pt x="6092" y="6292"/>
                  </a:cubicBezTo>
                  <a:cubicBezTo>
                    <a:pt x="6085" y="6307"/>
                    <a:pt x="6077" y="6321"/>
                    <a:pt x="6068" y="6335"/>
                  </a:cubicBezTo>
                  <a:cubicBezTo>
                    <a:pt x="6066" y="6342"/>
                    <a:pt x="6061" y="6348"/>
                    <a:pt x="6059" y="6353"/>
                  </a:cubicBezTo>
                  <a:cubicBezTo>
                    <a:pt x="6050" y="6369"/>
                    <a:pt x="6042" y="6382"/>
                    <a:pt x="6033" y="6396"/>
                  </a:cubicBezTo>
                  <a:cubicBezTo>
                    <a:pt x="6025" y="6408"/>
                    <a:pt x="6018" y="6422"/>
                    <a:pt x="6009" y="6435"/>
                  </a:cubicBezTo>
                  <a:cubicBezTo>
                    <a:pt x="5999" y="6450"/>
                    <a:pt x="5990" y="6466"/>
                    <a:pt x="5980" y="6480"/>
                  </a:cubicBezTo>
                  <a:cubicBezTo>
                    <a:pt x="5970" y="6494"/>
                    <a:pt x="5964" y="6501"/>
                    <a:pt x="5957" y="6512"/>
                  </a:cubicBezTo>
                  <a:cubicBezTo>
                    <a:pt x="5950" y="6522"/>
                    <a:pt x="5945" y="6531"/>
                    <a:pt x="5938" y="6539"/>
                  </a:cubicBezTo>
                  <a:lnTo>
                    <a:pt x="5928" y="6553"/>
                  </a:lnTo>
                  <a:lnTo>
                    <a:pt x="5914" y="6571"/>
                  </a:lnTo>
                  <a:cubicBezTo>
                    <a:pt x="5908" y="6578"/>
                    <a:pt x="5904" y="6585"/>
                    <a:pt x="5898" y="6591"/>
                  </a:cubicBezTo>
                  <a:lnTo>
                    <a:pt x="5887" y="6607"/>
                  </a:lnTo>
                  <a:lnTo>
                    <a:pt x="5880" y="6615"/>
                  </a:lnTo>
                  <a:lnTo>
                    <a:pt x="5872" y="6625"/>
                  </a:lnTo>
                  <a:lnTo>
                    <a:pt x="5857" y="6640"/>
                  </a:lnTo>
                  <a:cubicBezTo>
                    <a:pt x="5849" y="6649"/>
                    <a:pt x="5843" y="6659"/>
                    <a:pt x="5835" y="6668"/>
                  </a:cubicBezTo>
                  <a:cubicBezTo>
                    <a:pt x="5481" y="7051"/>
                    <a:pt x="5462" y="7669"/>
                    <a:pt x="5804" y="8067"/>
                  </a:cubicBezTo>
                  <a:cubicBezTo>
                    <a:pt x="5987" y="8281"/>
                    <a:pt x="6237" y="8390"/>
                    <a:pt x="6488" y="8390"/>
                  </a:cubicBezTo>
                  <a:cubicBezTo>
                    <a:pt x="6716" y="8390"/>
                    <a:pt x="6945" y="8300"/>
                    <a:pt x="7126" y="8119"/>
                  </a:cubicBezTo>
                  <a:cubicBezTo>
                    <a:pt x="7145" y="8100"/>
                    <a:pt x="7277" y="7963"/>
                    <a:pt x="7448" y="7717"/>
                  </a:cubicBezTo>
                  <a:lnTo>
                    <a:pt x="7450" y="7713"/>
                  </a:lnTo>
                  <a:cubicBezTo>
                    <a:pt x="7473" y="7681"/>
                    <a:pt x="7495" y="7647"/>
                    <a:pt x="7518" y="7612"/>
                  </a:cubicBezTo>
                  <a:cubicBezTo>
                    <a:pt x="7523" y="7605"/>
                    <a:pt x="7528" y="7596"/>
                    <a:pt x="7532" y="7589"/>
                  </a:cubicBezTo>
                  <a:cubicBezTo>
                    <a:pt x="7553" y="7557"/>
                    <a:pt x="7573" y="7525"/>
                    <a:pt x="7594" y="7491"/>
                  </a:cubicBezTo>
                  <a:cubicBezTo>
                    <a:pt x="7599" y="7482"/>
                    <a:pt x="7605" y="7473"/>
                    <a:pt x="7611" y="7463"/>
                  </a:cubicBezTo>
                  <a:cubicBezTo>
                    <a:pt x="7630" y="7428"/>
                    <a:pt x="7651" y="7392"/>
                    <a:pt x="7672" y="7356"/>
                  </a:cubicBezTo>
                  <a:lnTo>
                    <a:pt x="7688" y="7328"/>
                  </a:lnTo>
                  <a:cubicBezTo>
                    <a:pt x="7710" y="7287"/>
                    <a:pt x="7732" y="7246"/>
                    <a:pt x="7754" y="7203"/>
                  </a:cubicBezTo>
                  <a:lnTo>
                    <a:pt x="7765" y="7182"/>
                  </a:lnTo>
                  <a:cubicBezTo>
                    <a:pt x="7772" y="7167"/>
                    <a:pt x="7781" y="7153"/>
                    <a:pt x="7788" y="7138"/>
                  </a:cubicBezTo>
                  <a:lnTo>
                    <a:pt x="7788" y="7137"/>
                  </a:lnTo>
                  <a:cubicBezTo>
                    <a:pt x="7813" y="7086"/>
                    <a:pt x="7838" y="7031"/>
                    <a:pt x="7864" y="6976"/>
                  </a:cubicBezTo>
                  <a:cubicBezTo>
                    <a:pt x="7871" y="6961"/>
                    <a:pt x="7878" y="6945"/>
                    <a:pt x="7885" y="6930"/>
                  </a:cubicBezTo>
                  <a:lnTo>
                    <a:pt x="7892" y="6912"/>
                  </a:lnTo>
                  <a:cubicBezTo>
                    <a:pt x="7907" y="6876"/>
                    <a:pt x="7923" y="6839"/>
                    <a:pt x="7938" y="6802"/>
                  </a:cubicBezTo>
                  <a:cubicBezTo>
                    <a:pt x="7947" y="6781"/>
                    <a:pt x="7955" y="6761"/>
                    <a:pt x="7963" y="6740"/>
                  </a:cubicBezTo>
                  <a:cubicBezTo>
                    <a:pt x="7980" y="6698"/>
                    <a:pt x="7996" y="6656"/>
                    <a:pt x="8013" y="6612"/>
                  </a:cubicBezTo>
                  <a:cubicBezTo>
                    <a:pt x="8020" y="6590"/>
                    <a:pt x="8028" y="6567"/>
                    <a:pt x="8037" y="6545"/>
                  </a:cubicBezTo>
                  <a:cubicBezTo>
                    <a:pt x="8052" y="6498"/>
                    <a:pt x="8068" y="6452"/>
                    <a:pt x="8083" y="6403"/>
                  </a:cubicBezTo>
                  <a:cubicBezTo>
                    <a:pt x="8090" y="6382"/>
                    <a:pt x="8097" y="6362"/>
                    <a:pt x="8104" y="6341"/>
                  </a:cubicBezTo>
                  <a:cubicBezTo>
                    <a:pt x="8124" y="6275"/>
                    <a:pt x="8142" y="6209"/>
                    <a:pt x="8160" y="6140"/>
                  </a:cubicBezTo>
                  <a:cubicBezTo>
                    <a:pt x="8162" y="6136"/>
                    <a:pt x="8163" y="6130"/>
                    <a:pt x="8165" y="6124"/>
                  </a:cubicBezTo>
                  <a:cubicBezTo>
                    <a:pt x="8184" y="6051"/>
                    <a:pt x="8202" y="5975"/>
                    <a:pt x="8219" y="5897"/>
                  </a:cubicBezTo>
                  <a:cubicBezTo>
                    <a:pt x="8224" y="5874"/>
                    <a:pt x="8228" y="5852"/>
                    <a:pt x="8232" y="5829"/>
                  </a:cubicBezTo>
                  <a:cubicBezTo>
                    <a:pt x="8243" y="5773"/>
                    <a:pt x="8254" y="5717"/>
                    <a:pt x="8264" y="5658"/>
                  </a:cubicBezTo>
                  <a:cubicBezTo>
                    <a:pt x="8270" y="5628"/>
                    <a:pt x="8274" y="5599"/>
                    <a:pt x="8278" y="5570"/>
                  </a:cubicBezTo>
                  <a:cubicBezTo>
                    <a:pt x="8287" y="5516"/>
                    <a:pt x="8295" y="5462"/>
                    <a:pt x="8302" y="5406"/>
                  </a:cubicBezTo>
                  <a:cubicBezTo>
                    <a:pt x="8305" y="5374"/>
                    <a:pt x="8309" y="5341"/>
                    <a:pt x="8314" y="5309"/>
                  </a:cubicBezTo>
                  <a:cubicBezTo>
                    <a:pt x="8319" y="5253"/>
                    <a:pt x="8325" y="5195"/>
                    <a:pt x="8329" y="5137"/>
                  </a:cubicBezTo>
                  <a:cubicBezTo>
                    <a:pt x="8332" y="5105"/>
                    <a:pt x="8335" y="5073"/>
                    <a:pt x="8336" y="5040"/>
                  </a:cubicBezTo>
                  <a:cubicBezTo>
                    <a:pt x="8340" y="4973"/>
                    <a:pt x="8343" y="4904"/>
                    <a:pt x="8344" y="4835"/>
                  </a:cubicBezTo>
                  <a:cubicBezTo>
                    <a:pt x="8344" y="4811"/>
                    <a:pt x="8347" y="4786"/>
                    <a:pt x="8347" y="4762"/>
                  </a:cubicBezTo>
                  <a:lnTo>
                    <a:pt x="8347" y="4659"/>
                  </a:lnTo>
                  <a:lnTo>
                    <a:pt x="8347" y="4612"/>
                  </a:lnTo>
                  <a:cubicBezTo>
                    <a:pt x="8347" y="4565"/>
                    <a:pt x="8347" y="4520"/>
                    <a:pt x="8346" y="4472"/>
                  </a:cubicBezTo>
                  <a:cubicBezTo>
                    <a:pt x="8346" y="4451"/>
                    <a:pt x="8343" y="4429"/>
                    <a:pt x="8343" y="4406"/>
                  </a:cubicBezTo>
                  <a:cubicBezTo>
                    <a:pt x="8343" y="4388"/>
                    <a:pt x="8342" y="4370"/>
                    <a:pt x="8340" y="4350"/>
                  </a:cubicBezTo>
                  <a:cubicBezTo>
                    <a:pt x="8339" y="4332"/>
                    <a:pt x="8339" y="4309"/>
                    <a:pt x="8337" y="4290"/>
                  </a:cubicBezTo>
                  <a:cubicBezTo>
                    <a:pt x="8335" y="4250"/>
                    <a:pt x="8333" y="4212"/>
                    <a:pt x="8329" y="4173"/>
                  </a:cubicBezTo>
                  <a:cubicBezTo>
                    <a:pt x="8328" y="4138"/>
                    <a:pt x="8323" y="4100"/>
                    <a:pt x="8319" y="4063"/>
                  </a:cubicBezTo>
                  <a:cubicBezTo>
                    <a:pt x="8318" y="4042"/>
                    <a:pt x="8316" y="4021"/>
                    <a:pt x="8314" y="4000"/>
                  </a:cubicBezTo>
                  <a:cubicBezTo>
                    <a:pt x="8314" y="3989"/>
                    <a:pt x="8312" y="3978"/>
                    <a:pt x="8311" y="3966"/>
                  </a:cubicBezTo>
                  <a:cubicBezTo>
                    <a:pt x="8307" y="3931"/>
                    <a:pt x="8302" y="3895"/>
                    <a:pt x="8298" y="3858"/>
                  </a:cubicBezTo>
                  <a:cubicBezTo>
                    <a:pt x="8292" y="3819"/>
                    <a:pt x="8287" y="3777"/>
                    <a:pt x="8281" y="3736"/>
                  </a:cubicBezTo>
                  <a:cubicBezTo>
                    <a:pt x="8273" y="3667"/>
                    <a:pt x="8262" y="3598"/>
                    <a:pt x="8249" y="3529"/>
                  </a:cubicBezTo>
                  <a:cubicBezTo>
                    <a:pt x="8242" y="3487"/>
                    <a:pt x="8235" y="3446"/>
                    <a:pt x="8228" y="3404"/>
                  </a:cubicBezTo>
                  <a:cubicBezTo>
                    <a:pt x="8214" y="3328"/>
                    <a:pt x="8197" y="3252"/>
                    <a:pt x="8180" y="3175"/>
                  </a:cubicBezTo>
                  <a:cubicBezTo>
                    <a:pt x="8172" y="3138"/>
                    <a:pt x="8165" y="3102"/>
                    <a:pt x="8156" y="3064"/>
                  </a:cubicBezTo>
                  <a:cubicBezTo>
                    <a:pt x="8129" y="2948"/>
                    <a:pt x="8100" y="2833"/>
                    <a:pt x="8066" y="2714"/>
                  </a:cubicBezTo>
                  <a:cubicBezTo>
                    <a:pt x="7986" y="2437"/>
                    <a:pt x="7872" y="2171"/>
                    <a:pt x="7727" y="1924"/>
                  </a:cubicBezTo>
                  <a:cubicBezTo>
                    <a:pt x="7672" y="1829"/>
                    <a:pt x="7615" y="1738"/>
                    <a:pt x="7553" y="1651"/>
                  </a:cubicBezTo>
                  <a:cubicBezTo>
                    <a:pt x="7490" y="1562"/>
                    <a:pt x="7425" y="1478"/>
                    <a:pt x="7355" y="1396"/>
                  </a:cubicBezTo>
                  <a:lnTo>
                    <a:pt x="7353" y="1394"/>
                  </a:lnTo>
                  <a:cubicBezTo>
                    <a:pt x="7283" y="1312"/>
                    <a:pt x="7211" y="1233"/>
                    <a:pt x="7134" y="1159"/>
                  </a:cubicBezTo>
                  <a:lnTo>
                    <a:pt x="7133" y="1156"/>
                  </a:lnTo>
                  <a:cubicBezTo>
                    <a:pt x="7055" y="1080"/>
                    <a:pt x="6975" y="1007"/>
                    <a:pt x="6892" y="938"/>
                  </a:cubicBezTo>
                  <a:cubicBezTo>
                    <a:pt x="6397" y="528"/>
                    <a:pt x="5812" y="241"/>
                    <a:pt x="5184" y="100"/>
                  </a:cubicBezTo>
                  <a:cubicBezTo>
                    <a:pt x="4886" y="34"/>
                    <a:pt x="4581" y="1"/>
                    <a:pt x="4276"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32"/>
            <p:cNvSpPr/>
            <p:nvPr/>
          </p:nvSpPr>
          <p:spPr>
            <a:xfrm>
              <a:off x="5719800" y="3794175"/>
              <a:ext cx="157725" cy="145200"/>
            </a:xfrm>
            <a:custGeom>
              <a:rect b="b" l="l" r="r" t="t"/>
              <a:pathLst>
                <a:path extrusionOk="0" h="5808" w="6309">
                  <a:moveTo>
                    <a:pt x="3155" y="1"/>
                  </a:moveTo>
                  <a:cubicBezTo>
                    <a:pt x="2564" y="1"/>
                    <a:pt x="1970" y="182"/>
                    <a:pt x="1462" y="550"/>
                  </a:cubicBezTo>
                  <a:lnTo>
                    <a:pt x="1391" y="470"/>
                  </a:lnTo>
                  <a:cubicBezTo>
                    <a:pt x="1314" y="386"/>
                    <a:pt x="1082" y="117"/>
                    <a:pt x="868" y="117"/>
                  </a:cubicBezTo>
                  <a:cubicBezTo>
                    <a:pt x="807" y="117"/>
                    <a:pt x="747" y="139"/>
                    <a:pt x="693" y="193"/>
                  </a:cubicBezTo>
                  <a:lnTo>
                    <a:pt x="684" y="201"/>
                  </a:lnTo>
                  <a:cubicBezTo>
                    <a:pt x="473" y="412"/>
                    <a:pt x="840" y="788"/>
                    <a:pt x="934" y="892"/>
                  </a:cubicBezTo>
                  <a:lnTo>
                    <a:pt x="1000" y="966"/>
                  </a:lnTo>
                  <a:cubicBezTo>
                    <a:pt x="82" y="1978"/>
                    <a:pt x="0" y="3498"/>
                    <a:pt x="807" y="4603"/>
                  </a:cubicBezTo>
                  <a:lnTo>
                    <a:pt x="544" y="4839"/>
                  </a:lnTo>
                  <a:cubicBezTo>
                    <a:pt x="436" y="4936"/>
                    <a:pt x="311" y="5233"/>
                    <a:pt x="432" y="5354"/>
                  </a:cubicBezTo>
                  <a:cubicBezTo>
                    <a:pt x="477" y="5399"/>
                    <a:pt x="543" y="5416"/>
                    <a:pt x="615" y="5416"/>
                  </a:cubicBezTo>
                  <a:cubicBezTo>
                    <a:pt x="748" y="5416"/>
                    <a:pt x="899" y="5356"/>
                    <a:pt x="966" y="5295"/>
                  </a:cubicBezTo>
                  <a:lnTo>
                    <a:pt x="1223" y="5066"/>
                  </a:lnTo>
                  <a:cubicBezTo>
                    <a:pt x="1769" y="5558"/>
                    <a:pt x="2461" y="5808"/>
                    <a:pt x="3155" y="5808"/>
                  </a:cubicBezTo>
                  <a:cubicBezTo>
                    <a:pt x="3750" y="5808"/>
                    <a:pt x="4346" y="5624"/>
                    <a:pt x="4855" y="5253"/>
                  </a:cubicBezTo>
                  <a:lnTo>
                    <a:pt x="5091" y="5517"/>
                  </a:lnTo>
                  <a:cubicBezTo>
                    <a:pt x="5160" y="5593"/>
                    <a:pt x="5328" y="5678"/>
                    <a:pt x="5463" y="5678"/>
                  </a:cubicBezTo>
                  <a:cubicBezTo>
                    <a:pt x="5520" y="5678"/>
                    <a:pt x="5570" y="5664"/>
                    <a:pt x="5605" y="5628"/>
                  </a:cubicBezTo>
                  <a:cubicBezTo>
                    <a:pt x="5733" y="5500"/>
                    <a:pt x="5641" y="5199"/>
                    <a:pt x="5546" y="5094"/>
                  </a:cubicBezTo>
                  <a:lnTo>
                    <a:pt x="5316" y="4835"/>
                  </a:lnTo>
                  <a:cubicBezTo>
                    <a:pt x="6228" y="3824"/>
                    <a:pt x="6308" y="2313"/>
                    <a:pt x="5508" y="1211"/>
                  </a:cubicBezTo>
                  <a:lnTo>
                    <a:pt x="5590" y="1138"/>
                  </a:lnTo>
                  <a:cubicBezTo>
                    <a:pt x="5698" y="1041"/>
                    <a:pt x="6110" y="684"/>
                    <a:pt x="5867" y="442"/>
                  </a:cubicBezTo>
                  <a:lnTo>
                    <a:pt x="5857" y="430"/>
                  </a:lnTo>
                  <a:cubicBezTo>
                    <a:pt x="5812" y="385"/>
                    <a:pt x="5759" y="367"/>
                    <a:pt x="5702" y="367"/>
                  </a:cubicBezTo>
                  <a:cubicBezTo>
                    <a:pt x="5498" y="367"/>
                    <a:pt x="5250" y="608"/>
                    <a:pt x="5167" y="682"/>
                  </a:cubicBezTo>
                  <a:lnTo>
                    <a:pt x="5094" y="748"/>
                  </a:lnTo>
                  <a:cubicBezTo>
                    <a:pt x="4547" y="252"/>
                    <a:pt x="3853" y="1"/>
                    <a:pt x="315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32"/>
            <p:cNvSpPr/>
            <p:nvPr/>
          </p:nvSpPr>
          <p:spPr>
            <a:xfrm>
              <a:off x="6282750" y="3794175"/>
              <a:ext cx="157750" cy="145175"/>
            </a:xfrm>
            <a:custGeom>
              <a:rect b="b" l="l" r="r" t="t"/>
              <a:pathLst>
                <a:path extrusionOk="0" h="5807" w="6310">
                  <a:moveTo>
                    <a:pt x="3155" y="1"/>
                  </a:moveTo>
                  <a:cubicBezTo>
                    <a:pt x="2563" y="1"/>
                    <a:pt x="1970" y="182"/>
                    <a:pt x="1462" y="550"/>
                  </a:cubicBezTo>
                  <a:lnTo>
                    <a:pt x="1391" y="470"/>
                  </a:lnTo>
                  <a:cubicBezTo>
                    <a:pt x="1315" y="386"/>
                    <a:pt x="1082" y="117"/>
                    <a:pt x="868" y="117"/>
                  </a:cubicBezTo>
                  <a:cubicBezTo>
                    <a:pt x="807" y="117"/>
                    <a:pt x="747" y="139"/>
                    <a:pt x="693" y="193"/>
                  </a:cubicBezTo>
                  <a:lnTo>
                    <a:pt x="683" y="201"/>
                  </a:lnTo>
                  <a:cubicBezTo>
                    <a:pt x="474" y="412"/>
                    <a:pt x="841" y="788"/>
                    <a:pt x="935" y="892"/>
                  </a:cubicBezTo>
                  <a:lnTo>
                    <a:pt x="1001" y="966"/>
                  </a:lnTo>
                  <a:cubicBezTo>
                    <a:pt x="82" y="1978"/>
                    <a:pt x="0" y="3498"/>
                    <a:pt x="807" y="4603"/>
                  </a:cubicBezTo>
                  <a:lnTo>
                    <a:pt x="544" y="4839"/>
                  </a:lnTo>
                  <a:cubicBezTo>
                    <a:pt x="436" y="4936"/>
                    <a:pt x="309" y="5233"/>
                    <a:pt x="432" y="5354"/>
                  </a:cubicBezTo>
                  <a:cubicBezTo>
                    <a:pt x="477" y="5399"/>
                    <a:pt x="543" y="5416"/>
                    <a:pt x="614" y="5416"/>
                  </a:cubicBezTo>
                  <a:cubicBezTo>
                    <a:pt x="747" y="5416"/>
                    <a:pt x="898" y="5356"/>
                    <a:pt x="966" y="5295"/>
                  </a:cubicBezTo>
                  <a:lnTo>
                    <a:pt x="1223" y="5064"/>
                  </a:lnTo>
                  <a:cubicBezTo>
                    <a:pt x="1769" y="5557"/>
                    <a:pt x="2461" y="5807"/>
                    <a:pt x="3156" y="5807"/>
                  </a:cubicBezTo>
                  <a:cubicBezTo>
                    <a:pt x="3750" y="5807"/>
                    <a:pt x="4346" y="5624"/>
                    <a:pt x="4855" y="5253"/>
                  </a:cubicBezTo>
                  <a:lnTo>
                    <a:pt x="5091" y="5516"/>
                  </a:lnTo>
                  <a:cubicBezTo>
                    <a:pt x="5160" y="5592"/>
                    <a:pt x="5329" y="5678"/>
                    <a:pt x="5464" y="5678"/>
                  </a:cubicBezTo>
                  <a:cubicBezTo>
                    <a:pt x="5520" y="5678"/>
                    <a:pt x="5570" y="5663"/>
                    <a:pt x="5605" y="5628"/>
                  </a:cubicBezTo>
                  <a:cubicBezTo>
                    <a:pt x="5733" y="5500"/>
                    <a:pt x="5640" y="5198"/>
                    <a:pt x="5546" y="5094"/>
                  </a:cubicBezTo>
                  <a:lnTo>
                    <a:pt x="5316" y="4835"/>
                  </a:lnTo>
                  <a:cubicBezTo>
                    <a:pt x="6228" y="3824"/>
                    <a:pt x="6310" y="2313"/>
                    <a:pt x="5510" y="1211"/>
                  </a:cubicBezTo>
                  <a:lnTo>
                    <a:pt x="5590" y="1138"/>
                  </a:lnTo>
                  <a:cubicBezTo>
                    <a:pt x="5698" y="1041"/>
                    <a:pt x="6110" y="684"/>
                    <a:pt x="5867" y="442"/>
                  </a:cubicBezTo>
                  <a:lnTo>
                    <a:pt x="5857" y="430"/>
                  </a:lnTo>
                  <a:cubicBezTo>
                    <a:pt x="5812" y="385"/>
                    <a:pt x="5759" y="367"/>
                    <a:pt x="5702" y="367"/>
                  </a:cubicBezTo>
                  <a:cubicBezTo>
                    <a:pt x="5498" y="367"/>
                    <a:pt x="5249" y="608"/>
                    <a:pt x="5167" y="682"/>
                  </a:cubicBezTo>
                  <a:lnTo>
                    <a:pt x="5094" y="748"/>
                  </a:lnTo>
                  <a:cubicBezTo>
                    <a:pt x="4547" y="252"/>
                    <a:pt x="3853" y="1"/>
                    <a:pt x="315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32"/>
            <p:cNvSpPr/>
            <p:nvPr/>
          </p:nvSpPr>
          <p:spPr>
            <a:xfrm>
              <a:off x="5861725" y="3603875"/>
              <a:ext cx="19725" cy="15325"/>
            </a:xfrm>
            <a:custGeom>
              <a:rect b="b" l="l" r="r" t="t"/>
              <a:pathLst>
                <a:path extrusionOk="0" h="613" w="789">
                  <a:moveTo>
                    <a:pt x="394" y="1"/>
                  </a:moveTo>
                  <a:cubicBezTo>
                    <a:pt x="0" y="1"/>
                    <a:pt x="0" y="612"/>
                    <a:pt x="394" y="612"/>
                  </a:cubicBezTo>
                  <a:cubicBezTo>
                    <a:pt x="789" y="612"/>
                    <a:pt x="787" y="1"/>
                    <a:pt x="394"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32"/>
            <p:cNvSpPr/>
            <p:nvPr/>
          </p:nvSpPr>
          <p:spPr>
            <a:xfrm>
              <a:off x="5958575" y="3409300"/>
              <a:ext cx="19725" cy="15325"/>
            </a:xfrm>
            <a:custGeom>
              <a:rect b="b" l="l" r="r" t="t"/>
              <a:pathLst>
                <a:path extrusionOk="0" h="613" w="789">
                  <a:moveTo>
                    <a:pt x="394" y="1"/>
                  </a:moveTo>
                  <a:cubicBezTo>
                    <a:pt x="1" y="1"/>
                    <a:pt x="1" y="613"/>
                    <a:pt x="394" y="613"/>
                  </a:cubicBezTo>
                  <a:cubicBezTo>
                    <a:pt x="788" y="613"/>
                    <a:pt x="788" y="1"/>
                    <a:pt x="394"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32"/>
            <p:cNvSpPr/>
            <p:nvPr/>
          </p:nvSpPr>
          <p:spPr>
            <a:xfrm>
              <a:off x="5961100" y="3446250"/>
              <a:ext cx="19750" cy="15325"/>
            </a:xfrm>
            <a:custGeom>
              <a:rect b="b" l="l" r="r" t="t"/>
              <a:pathLst>
                <a:path extrusionOk="0" h="613" w="790">
                  <a:moveTo>
                    <a:pt x="396" y="1"/>
                  </a:moveTo>
                  <a:cubicBezTo>
                    <a:pt x="2" y="1"/>
                    <a:pt x="1" y="612"/>
                    <a:pt x="396" y="612"/>
                  </a:cubicBezTo>
                  <a:cubicBezTo>
                    <a:pt x="790" y="612"/>
                    <a:pt x="790" y="1"/>
                    <a:pt x="396"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32"/>
            <p:cNvSpPr/>
            <p:nvPr/>
          </p:nvSpPr>
          <p:spPr>
            <a:xfrm>
              <a:off x="5983650" y="3493850"/>
              <a:ext cx="19725" cy="15300"/>
            </a:xfrm>
            <a:custGeom>
              <a:rect b="b" l="l" r="r" t="t"/>
              <a:pathLst>
                <a:path extrusionOk="0" h="612" w="789">
                  <a:moveTo>
                    <a:pt x="394" y="0"/>
                  </a:moveTo>
                  <a:cubicBezTo>
                    <a:pt x="0" y="0"/>
                    <a:pt x="0" y="612"/>
                    <a:pt x="394" y="612"/>
                  </a:cubicBezTo>
                  <a:cubicBezTo>
                    <a:pt x="787" y="612"/>
                    <a:pt x="789" y="0"/>
                    <a:pt x="39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32"/>
            <p:cNvSpPr/>
            <p:nvPr/>
          </p:nvSpPr>
          <p:spPr>
            <a:xfrm>
              <a:off x="6015900" y="3523575"/>
              <a:ext cx="19750" cy="15325"/>
            </a:xfrm>
            <a:custGeom>
              <a:rect b="b" l="l" r="r" t="t"/>
              <a:pathLst>
                <a:path extrusionOk="0" h="613" w="790">
                  <a:moveTo>
                    <a:pt x="396" y="0"/>
                  </a:moveTo>
                  <a:cubicBezTo>
                    <a:pt x="2" y="0"/>
                    <a:pt x="1" y="612"/>
                    <a:pt x="396" y="612"/>
                  </a:cubicBezTo>
                  <a:cubicBezTo>
                    <a:pt x="789" y="612"/>
                    <a:pt x="789" y="0"/>
                    <a:pt x="39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32"/>
            <p:cNvSpPr/>
            <p:nvPr/>
          </p:nvSpPr>
          <p:spPr>
            <a:xfrm>
              <a:off x="6068600" y="3537175"/>
              <a:ext cx="19725" cy="15325"/>
            </a:xfrm>
            <a:custGeom>
              <a:rect b="b" l="l" r="r" t="t"/>
              <a:pathLst>
                <a:path extrusionOk="0" h="613" w="789">
                  <a:moveTo>
                    <a:pt x="395" y="1"/>
                  </a:moveTo>
                  <a:cubicBezTo>
                    <a:pt x="2" y="1"/>
                    <a:pt x="0" y="612"/>
                    <a:pt x="395" y="612"/>
                  </a:cubicBezTo>
                  <a:cubicBezTo>
                    <a:pt x="789" y="612"/>
                    <a:pt x="789" y="1"/>
                    <a:pt x="39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32"/>
            <p:cNvSpPr/>
            <p:nvPr/>
          </p:nvSpPr>
          <p:spPr>
            <a:xfrm>
              <a:off x="6115750" y="3523575"/>
              <a:ext cx="19750" cy="15325"/>
            </a:xfrm>
            <a:custGeom>
              <a:rect b="b" l="l" r="r" t="t"/>
              <a:pathLst>
                <a:path extrusionOk="0" h="613" w="790">
                  <a:moveTo>
                    <a:pt x="394" y="0"/>
                  </a:moveTo>
                  <a:cubicBezTo>
                    <a:pt x="1" y="0"/>
                    <a:pt x="1" y="612"/>
                    <a:pt x="394" y="612"/>
                  </a:cubicBezTo>
                  <a:cubicBezTo>
                    <a:pt x="790" y="612"/>
                    <a:pt x="790" y="0"/>
                    <a:pt x="39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32"/>
            <p:cNvSpPr/>
            <p:nvPr/>
          </p:nvSpPr>
          <p:spPr>
            <a:xfrm>
              <a:off x="6156525" y="3494675"/>
              <a:ext cx="19775" cy="15325"/>
            </a:xfrm>
            <a:custGeom>
              <a:rect b="b" l="l" r="r" t="t"/>
              <a:pathLst>
                <a:path extrusionOk="0" h="613" w="791">
                  <a:moveTo>
                    <a:pt x="396" y="1"/>
                  </a:moveTo>
                  <a:cubicBezTo>
                    <a:pt x="2" y="1"/>
                    <a:pt x="1" y="612"/>
                    <a:pt x="396" y="612"/>
                  </a:cubicBezTo>
                  <a:cubicBezTo>
                    <a:pt x="789" y="612"/>
                    <a:pt x="791" y="1"/>
                    <a:pt x="396"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32"/>
            <p:cNvSpPr/>
            <p:nvPr/>
          </p:nvSpPr>
          <p:spPr>
            <a:xfrm>
              <a:off x="6180750" y="3458575"/>
              <a:ext cx="19725" cy="15325"/>
            </a:xfrm>
            <a:custGeom>
              <a:rect b="b" l="l" r="r" t="t"/>
              <a:pathLst>
                <a:path extrusionOk="0" h="613" w="789">
                  <a:moveTo>
                    <a:pt x="395" y="1"/>
                  </a:moveTo>
                  <a:cubicBezTo>
                    <a:pt x="2" y="1"/>
                    <a:pt x="0" y="613"/>
                    <a:pt x="395" y="613"/>
                  </a:cubicBezTo>
                  <a:cubicBezTo>
                    <a:pt x="789" y="613"/>
                    <a:pt x="789" y="1"/>
                    <a:pt x="39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32"/>
            <p:cNvSpPr/>
            <p:nvPr/>
          </p:nvSpPr>
          <p:spPr>
            <a:xfrm>
              <a:off x="6186725" y="3420775"/>
              <a:ext cx="19725" cy="15300"/>
            </a:xfrm>
            <a:custGeom>
              <a:rect b="b" l="l" r="r" t="t"/>
              <a:pathLst>
                <a:path extrusionOk="0" h="612" w="789">
                  <a:moveTo>
                    <a:pt x="394" y="0"/>
                  </a:moveTo>
                  <a:cubicBezTo>
                    <a:pt x="0" y="0"/>
                    <a:pt x="0" y="612"/>
                    <a:pt x="394" y="612"/>
                  </a:cubicBezTo>
                  <a:cubicBezTo>
                    <a:pt x="788" y="612"/>
                    <a:pt x="789" y="0"/>
                    <a:pt x="39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32"/>
            <p:cNvSpPr/>
            <p:nvPr/>
          </p:nvSpPr>
          <p:spPr>
            <a:xfrm>
              <a:off x="6184150" y="3396975"/>
              <a:ext cx="19750" cy="15325"/>
            </a:xfrm>
            <a:custGeom>
              <a:rect b="b" l="l" r="r" t="t"/>
              <a:pathLst>
                <a:path extrusionOk="0" h="613" w="790">
                  <a:moveTo>
                    <a:pt x="396" y="0"/>
                  </a:moveTo>
                  <a:cubicBezTo>
                    <a:pt x="1" y="0"/>
                    <a:pt x="1" y="612"/>
                    <a:pt x="396" y="612"/>
                  </a:cubicBezTo>
                  <a:cubicBezTo>
                    <a:pt x="789" y="612"/>
                    <a:pt x="789" y="0"/>
                    <a:pt x="39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32"/>
            <p:cNvSpPr/>
            <p:nvPr/>
          </p:nvSpPr>
          <p:spPr>
            <a:xfrm>
              <a:off x="5864250" y="3486225"/>
              <a:ext cx="19750" cy="15300"/>
            </a:xfrm>
            <a:custGeom>
              <a:rect b="b" l="l" r="r" t="t"/>
              <a:pathLst>
                <a:path extrusionOk="0" h="612" w="790">
                  <a:moveTo>
                    <a:pt x="395" y="0"/>
                  </a:moveTo>
                  <a:cubicBezTo>
                    <a:pt x="0" y="0"/>
                    <a:pt x="0" y="612"/>
                    <a:pt x="395" y="612"/>
                  </a:cubicBezTo>
                  <a:cubicBezTo>
                    <a:pt x="789" y="612"/>
                    <a:pt x="789" y="0"/>
                    <a:pt x="395"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32"/>
            <p:cNvSpPr/>
            <p:nvPr/>
          </p:nvSpPr>
          <p:spPr>
            <a:xfrm>
              <a:off x="5913525" y="3494250"/>
              <a:ext cx="19750" cy="15350"/>
            </a:xfrm>
            <a:custGeom>
              <a:rect b="b" l="l" r="r" t="t"/>
              <a:pathLst>
                <a:path extrusionOk="0" h="614" w="790">
                  <a:moveTo>
                    <a:pt x="395" y="1"/>
                  </a:moveTo>
                  <a:cubicBezTo>
                    <a:pt x="0" y="1"/>
                    <a:pt x="0" y="614"/>
                    <a:pt x="395" y="614"/>
                  </a:cubicBezTo>
                  <a:cubicBezTo>
                    <a:pt x="789" y="614"/>
                    <a:pt x="789" y="1"/>
                    <a:pt x="39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32"/>
            <p:cNvSpPr/>
            <p:nvPr/>
          </p:nvSpPr>
          <p:spPr>
            <a:xfrm>
              <a:off x="5959000" y="3523575"/>
              <a:ext cx="19750" cy="15325"/>
            </a:xfrm>
            <a:custGeom>
              <a:rect b="b" l="l" r="r" t="t"/>
              <a:pathLst>
                <a:path extrusionOk="0" h="613" w="790">
                  <a:moveTo>
                    <a:pt x="394" y="0"/>
                  </a:moveTo>
                  <a:cubicBezTo>
                    <a:pt x="1" y="0"/>
                    <a:pt x="1" y="612"/>
                    <a:pt x="394" y="612"/>
                  </a:cubicBezTo>
                  <a:cubicBezTo>
                    <a:pt x="788" y="612"/>
                    <a:pt x="789" y="0"/>
                    <a:pt x="39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32"/>
            <p:cNvSpPr/>
            <p:nvPr/>
          </p:nvSpPr>
          <p:spPr>
            <a:xfrm>
              <a:off x="5979400" y="3566075"/>
              <a:ext cx="19725" cy="15300"/>
            </a:xfrm>
            <a:custGeom>
              <a:rect b="b" l="l" r="r" t="t"/>
              <a:pathLst>
                <a:path extrusionOk="0" h="612" w="789">
                  <a:moveTo>
                    <a:pt x="394" y="0"/>
                  </a:moveTo>
                  <a:cubicBezTo>
                    <a:pt x="0" y="0"/>
                    <a:pt x="0" y="612"/>
                    <a:pt x="394" y="612"/>
                  </a:cubicBezTo>
                  <a:cubicBezTo>
                    <a:pt x="787" y="612"/>
                    <a:pt x="789" y="0"/>
                    <a:pt x="39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32"/>
            <p:cNvSpPr/>
            <p:nvPr/>
          </p:nvSpPr>
          <p:spPr>
            <a:xfrm>
              <a:off x="5988750" y="3617475"/>
              <a:ext cx="19725" cy="15325"/>
            </a:xfrm>
            <a:custGeom>
              <a:rect b="b" l="l" r="r" t="t"/>
              <a:pathLst>
                <a:path extrusionOk="0" h="613" w="789">
                  <a:moveTo>
                    <a:pt x="394" y="1"/>
                  </a:moveTo>
                  <a:cubicBezTo>
                    <a:pt x="0" y="1"/>
                    <a:pt x="0" y="613"/>
                    <a:pt x="394" y="613"/>
                  </a:cubicBezTo>
                  <a:cubicBezTo>
                    <a:pt x="789" y="613"/>
                    <a:pt x="789" y="1"/>
                    <a:pt x="394"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32"/>
            <p:cNvSpPr/>
            <p:nvPr/>
          </p:nvSpPr>
          <p:spPr>
            <a:xfrm>
              <a:off x="5986175" y="3660400"/>
              <a:ext cx="19750" cy="15325"/>
            </a:xfrm>
            <a:custGeom>
              <a:rect b="b" l="l" r="r" t="t"/>
              <a:pathLst>
                <a:path extrusionOk="0" h="613" w="790">
                  <a:moveTo>
                    <a:pt x="395" y="1"/>
                  </a:moveTo>
                  <a:cubicBezTo>
                    <a:pt x="2" y="1"/>
                    <a:pt x="0" y="612"/>
                    <a:pt x="395" y="612"/>
                  </a:cubicBezTo>
                  <a:cubicBezTo>
                    <a:pt x="789" y="612"/>
                    <a:pt x="789" y="1"/>
                    <a:pt x="39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32"/>
            <p:cNvSpPr/>
            <p:nvPr/>
          </p:nvSpPr>
          <p:spPr>
            <a:xfrm>
              <a:off x="5979400" y="3703700"/>
              <a:ext cx="19725" cy="15350"/>
            </a:xfrm>
            <a:custGeom>
              <a:rect b="b" l="l" r="r" t="t"/>
              <a:pathLst>
                <a:path extrusionOk="0" h="614" w="789">
                  <a:moveTo>
                    <a:pt x="394" y="1"/>
                  </a:moveTo>
                  <a:cubicBezTo>
                    <a:pt x="0" y="1"/>
                    <a:pt x="0" y="614"/>
                    <a:pt x="394" y="614"/>
                  </a:cubicBezTo>
                  <a:cubicBezTo>
                    <a:pt x="789" y="614"/>
                    <a:pt x="789" y="1"/>
                    <a:pt x="394"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32"/>
            <p:cNvSpPr/>
            <p:nvPr/>
          </p:nvSpPr>
          <p:spPr>
            <a:xfrm>
              <a:off x="6168025" y="3719025"/>
              <a:ext cx="19750" cy="15325"/>
            </a:xfrm>
            <a:custGeom>
              <a:rect b="b" l="l" r="r" t="t"/>
              <a:pathLst>
                <a:path extrusionOk="0" h="613" w="790">
                  <a:moveTo>
                    <a:pt x="394" y="1"/>
                  </a:moveTo>
                  <a:cubicBezTo>
                    <a:pt x="0" y="1"/>
                    <a:pt x="0" y="612"/>
                    <a:pt x="394" y="612"/>
                  </a:cubicBezTo>
                  <a:cubicBezTo>
                    <a:pt x="789" y="612"/>
                    <a:pt x="789" y="1"/>
                    <a:pt x="394"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32"/>
            <p:cNvSpPr/>
            <p:nvPr/>
          </p:nvSpPr>
          <p:spPr>
            <a:xfrm>
              <a:off x="6162075" y="3669300"/>
              <a:ext cx="19750" cy="15300"/>
            </a:xfrm>
            <a:custGeom>
              <a:rect b="b" l="l" r="r" t="t"/>
              <a:pathLst>
                <a:path extrusionOk="0" h="612" w="790">
                  <a:moveTo>
                    <a:pt x="394" y="0"/>
                  </a:moveTo>
                  <a:cubicBezTo>
                    <a:pt x="1" y="0"/>
                    <a:pt x="1" y="612"/>
                    <a:pt x="394" y="612"/>
                  </a:cubicBezTo>
                  <a:cubicBezTo>
                    <a:pt x="789" y="612"/>
                    <a:pt x="789" y="0"/>
                    <a:pt x="39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32"/>
            <p:cNvSpPr/>
            <p:nvPr/>
          </p:nvSpPr>
          <p:spPr>
            <a:xfrm>
              <a:off x="6153575" y="3623425"/>
              <a:ext cx="19750" cy="15325"/>
            </a:xfrm>
            <a:custGeom>
              <a:rect b="b" l="l" r="r" t="t"/>
              <a:pathLst>
                <a:path extrusionOk="0" h="613" w="790">
                  <a:moveTo>
                    <a:pt x="394" y="1"/>
                  </a:moveTo>
                  <a:cubicBezTo>
                    <a:pt x="1" y="1"/>
                    <a:pt x="1" y="612"/>
                    <a:pt x="394" y="612"/>
                  </a:cubicBezTo>
                  <a:cubicBezTo>
                    <a:pt x="789" y="612"/>
                    <a:pt x="789" y="1"/>
                    <a:pt x="394"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32"/>
            <p:cNvSpPr/>
            <p:nvPr/>
          </p:nvSpPr>
          <p:spPr>
            <a:xfrm>
              <a:off x="6164600" y="3584350"/>
              <a:ext cx="19750" cy="15300"/>
            </a:xfrm>
            <a:custGeom>
              <a:rect b="b" l="l" r="r" t="t"/>
              <a:pathLst>
                <a:path extrusionOk="0" h="612" w="790">
                  <a:moveTo>
                    <a:pt x="396" y="0"/>
                  </a:moveTo>
                  <a:cubicBezTo>
                    <a:pt x="1" y="0"/>
                    <a:pt x="1" y="612"/>
                    <a:pt x="396" y="612"/>
                  </a:cubicBezTo>
                  <a:cubicBezTo>
                    <a:pt x="790" y="612"/>
                    <a:pt x="790" y="0"/>
                    <a:pt x="39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32"/>
            <p:cNvSpPr/>
            <p:nvPr/>
          </p:nvSpPr>
          <p:spPr>
            <a:xfrm>
              <a:off x="6179050" y="3545675"/>
              <a:ext cx="19750" cy="15325"/>
            </a:xfrm>
            <a:custGeom>
              <a:rect b="b" l="l" r="r" t="t"/>
              <a:pathLst>
                <a:path extrusionOk="0" h="613" w="790">
                  <a:moveTo>
                    <a:pt x="396" y="1"/>
                  </a:moveTo>
                  <a:cubicBezTo>
                    <a:pt x="2" y="1"/>
                    <a:pt x="1" y="612"/>
                    <a:pt x="396" y="612"/>
                  </a:cubicBezTo>
                  <a:cubicBezTo>
                    <a:pt x="790" y="612"/>
                    <a:pt x="790" y="1"/>
                    <a:pt x="396"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32"/>
            <p:cNvSpPr/>
            <p:nvPr/>
          </p:nvSpPr>
          <p:spPr>
            <a:xfrm>
              <a:off x="6207950" y="3512550"/>
              <a:ext cx="19750" cy="15300"/>
            </a:xfrm>
            <a:custGeom>
              <a:rect b="b" l="l" r="r" t="t"/>
              <a:pathLst>
                <a:path extrusionOk="0" h="612" w="790">
                  <a:moveTo>
                    <a:pt x="395" y="0"/>
                  </a:moveTo>
                  <a:cubicBezTo>
                    <a:pt x="0" y="0"/>
                    <a:pt x="0" y="612"/>
                    <a:pt x="395" y="612"/>
                  </a:cubicBezTo>
                  <a:cubicBezTo>
                    <a:pt x="789" y="612"/>
                    <a:pt x="789" y="0"/>
                    <a:pt x="395"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32"/>
            <p:cNvSpPr/>
            <p:nvPr/>
          </p:nvSpPr>
          <p:spPr>
            <a:xfrm>
              <a:off x="6234275" y="3495975"/>
              <a:ext cx="19750" cy="15325"/>
            </a:xfrm>
            <a:custGeom>
              <a:rect b="b" l="l" r="r" t="t"/>
              <a:pathLst>
                <a:path extrusionOk="0" h="613" w="790">
                  <a:moveTo>
                    <a:pt x="395" y="1"/>
                  </a:moveTo>
                  <a:cubicBezTo>
                    <a:pt x="0" y="1"/>
                    <a:pt x="0" y="612"/>
                    <a:pt x="395" y="612"/>
                  </a:cubicBezTo>
                  <a:cubicBezTo>
                    <a:pt x="789" y="612"/>
                    <a:pt x="789" y="1"/>
                    <a:pt x="39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32"/>
            <p:cNvSpPr/>
            <p:nvPr/>
          </p:nvSpPr>
          <p:spPr>
            <a:xfrm>
              <a:off x="6267000" y="3487050"/>
              <a:ext cx="19725" cy="15325"/>
            </a:xfrm>
            <a:custGeom>
              <a:rect b="b" l="l" r="r" t="t"/>
              <a:pathLst>
                <a:path extrusionOk="0" h="613" w="789">
                  <a:moveTo>
                    <a:pt x="395" y="1"/>
                  </a:moveTo>
                  <a:cubicBezTo>
                    <a:pt x="0" y="1"/>
                    <a:pt x="2" y="612"/>
                    <a:pt x="395" y="612"/>
                  </a:cubicBezTo>
                  <a:cubicBezTo>
                    <a:pt x="789" y="612"/>
                    <a:pt x="789" y="1"/>
                    <a:pt x="39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32"/>
            <p:cNvSpPr/>
            <p:nvPr/>
          </p:nvSpPr>
          <p:spPr>
            <a:xfrm>
              <a:off x="6289950" y="3602200"/>
              <a:ext cx="19750" cy="15300"/>
            </a:xfrm>
            <a:custGeom>
              <a:rect b="b" l="l" r="r" t="t"/>
              <a:pathLst>
                <a:path extrusionOk="0" h="612" w="790">
                  <a:moveTo>
                    <a:pt x="394" y="0"/>
                  </a:moveTo>
                  <a:cubicBezTo>
                    <a:pt x="0" y="0"/>
                    <a:pt x="0" y="612"/>
                    <a:pt x="394" y="612"/>
                  </a:cubicBezTo>
                  <a:cubicBezTo>
                    <a:pt x="788" y="612"/>
                    <a:pt x="789" y="0"/>
                    <a:pt x="39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32"/>
            <p:cNvSpPr/>
            <p:nvPr/>
          </p:nvSpPr>
          <p:spPr>
            <a:xfrm>
              <a:off x="5788725" y="3763300"/>
              <a:ext cx="19725" cy="15325"/>
            </a:xfrm>
            <a:custGeom>
              <a:rect b="b" l="l" r="r" t="t"/>
              <a:pathLst>
                <a:path extrusionOk="0" h="613" w="789">
                  <a:moveTo>
                    <a:pt x="395" y="1"/>
                  </a:moveTo>
                  <a:cubicBezTo>
                    <a:pt x="2" y="1"/>
                    <a:pt x="0" y="612"/>
                    <a:pt x="395" y="612"/>
                  </a:cubicBezTo>
                  <a:cubicBezTo>
                    <a:pt x="789" y="612"/>
                    <a:pt x="789" y="1"/>
                    <a:pt x="39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32"/>
            <p:cNvSpPr/>
            <p:nvPr/>
          </p:nvSpPr>
          <p:spPr>
            <a:xfrm>
              <a:off x="5826325" y="3775725"/>
              <a:ext cx="19750" cy="15300"/>
            </a:xfrm>
            <a:custGeom>
              <a:rect b="b" l="l" r="r" t="t"/>
              <a:pathLst>
                <a:path extrusionOk="0" h="612" w="790">
                  <a:moveTo>
                    <a:pt x="396" y="0"/>
                  </a:moveTo>
                  <a:cubicBezTo>
                    <a:pt x="0" y="0"/>
                    <a:pt x="0" y="612"/>
                    <a:pt x="396" y="612"/>
                  </a:cubicBezTo>
                  <a:cubicBezTo>
                    <a:pt x="789" y="612"/>
                    <a:pt x="789" y="0"/>
                    <a:pt x="39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32"/>
            <p:cNvSpPr/>
            <p:nvPr/>
          </p:nvSpPr>
          <p:spPr>
            <a:xfrm>
              <a:off x="5869975" y="3825775"/>
              <a:ext cx="19750" cy="15300"/>
            </a:xfrm>
            <a:custGeom>
              <a:rect b="b" l="l" r="r" t="t"/>
              <a:pathLst>
                <a:path extrusionOk="0" h="612" w="790">
                  <a:moveTo>
                    <a:pt x="396" y="0"/>
                  </a:moveTo>
                  <a:cubicBezTo>
                    <a:pt x="1" y="0"/>
                    <a:pt x="1" y="612"/>
                    <a:pt x="396" y="612"/>
                  </a:cubicBezTo>
                  <a:cubicBezTo>
                    <a:pt x="789" y="612"/>
                    <a:pt x="789" y="0"/>
                    <a:pt x="39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32"/>
            <p:cNvSpPr/>
            <p:nvPr/>
          </p:nvSpPr>
          <p:spPr>
            <a:xfrm>
              <a:off x="5878275" y="3860800"/>
              <a:ext cx="19750" cy="15325"/>
            </a:xfrm>
            <a:custGeom>
              <a:rect b="b" l="l" r="r" t="t"/>
              <a:pathLst>
                <a:path extrusionOk="0" h="613" w="790">
                  <a:moveTo>
                    <a:pt x="394" y="1"/>
                  </a:moveTo>
                  <a:cubicBezTo>
                    <a:pt x="0" y="1"/>
                    <a:pt x="0" y="612"/>
                    <a:pt x="394" y="612"/>
                  </a:cubicBezTo>
                  <a:cubicBezTo>
                    <a:pt x="789" y="612"/>
                    <a:pt x="789" y="1"/>
                    <a:pt x="394"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32"/>
            <p:cNvSpPr/>
            <p:nvPr/>
          </p:nvSpPr>
          <p:spPr>
            <a:xfrm>
              <a:off x="5866825" y="3894275"/>
              <a:ext cx="19725" cy="15300"/>
            </a:xfrm>
            <a:custGeom>
              <a:rect b="b" l="l" r="r" t="t"/>
              <a:pathLst>
                <a:path extrusionOk="0" h="612" w="789">
                  <a:moveTo>
                    <a:pt x="394" y="0"/>
                  </a:moveTo>
                  <a:cubicBezTo>
                    <a:pt x="0" y="0"/>
                    <a:pt x="0" y="612"/>
                    <a:pt x="394" y="612"/>
                  </a:cubicBezTo>
                  <a:cubicBezTo>
                    <a:pt x="789" y="612"/>
                    <a:pt x="789" y="0"/>
                    <a:pt x="39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32"/>
            <p:cNvSpPr/>
            <p:nvPr/>
          </p:nvSpPr>
          <p:spPr>
            <a:xfrm>
              <a:off x="5823150" y="3938875"/>
              <a:ext cx="19750" cy="15300"/>
            </a:xfrm>
            <a:custGeom>
              <a:rect b="b" l="l" r="r" t="t"/>
              <a:pathLst>
                <a:path extrusionOk="0" h="612" w="790">
                  <a:moveTo>
                    <a:pt x="395" y="0"/>
                  </a:moveTo>
                  <a:cubicBezTo>
                    <a:pt x="1" y="0"/>
                    <a:pt x="1" y="612"/>
                    <a:pt x="395" y="612"/>
                  </a:cubicBezTo>
                  <a:cubicBezTo>
                    <a:pt x="790" y="612"/>
                    <a:pt x="790" y="0"/>
                    <a:pt x="395"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32"/>
            <p:cNvSpPr/>
            <p:nvPr/>
          </p:nvSpPr>
          <p:spPr>
            <a:xfrm>
              <a:off x="5789075" y="3947800"/>
              <a:ext cx="19725" cy="15300"/>
            </a:xfrm>
            <a:custGeom>
              <a:rect b="b" l="l" r="r" t="t"/>
              <a:pathLst>
                <a:path extrusionOk="0" h="612" w="789">
                  <a:moveTo>
                    <a:pt x="394" y="0"/>
                  </a:moveTo>
                  <a:cubicBezTo>
                    <a:pt x="0" y="0"/>
                    <a:pt x="0" y="612"/>
                    <a:pt x="394" y="612"/>
                  </a:cubicBezTo>
                  <a:cubicBezTo>
                    <a:pt x="789" y="612"/>
                    <a:pt x="788" y="0"/>
                    <a:pt x="39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32"/>
            <p:cNvSpPr/>
            <p:nvPr/>
          </p:nvSpPr>
          <p:spPr>
            <a:xfrm>
              <a:off x="6276875" y="3815900"/>
              <a:ext cx="19750" cy="15300"/>
            </a:xfrm>
            <a:custGeom>
              <a:rect b="b" l="l" r="r" t="t"/>
              <a:pathLst>
                <a:path extrusionOk="0" h="612" w="790">
                  <a:moveTo>
                    <a:pt x="395" y="0"/>
                  </a:moveTo>
                  <a:cubicBezTo>
                    <a:pt x="2" y="0"/>
                    <a:pt x="0" y="612"/>
                    <a:pt x="395" y="612"/>
                  </a:cubicBezTo>
                  <a:cubicBezTo>
                    <a:pt x="789" y="612"/>
                    <a:pt x="789" y="0"/>
                    <a:pt x="395"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32"/>
            <p:cNvSpPr/>
            <p:nvPr/>
          </p:nvSpPr>
          <p:spPr>
            <a:xfrm>
              <a:off x="6263175" y="3846475"/>
              <a:ext cx="19725" cy="15300"/>
            </a:xfrm>
            <a:custGeom>
              <a:rect b="b" l="l" r="r" t="t"/>
              <a:pathLst>
                <a:path extrusionOk="0" h="612" w="789">
                  <a:moveTo>
                    <a:pt x="395" y="0"/>
                  </a:moveTo>
                  <a:cubicBezTo>
                    <a:pt x="0" y="0"/>
                    <a:pt x="0" y="612"/>
                    <a:pt x="395" y="612"/>
                  </a:cubicBezTo>
                  <a:cubicBezTo>
                    <a:pt x="789" y="612"/>
                    <a:pt x="789" y="0"/>
                    <a:pt x="395"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32"/>
            <p:cNvSpPr/>
            <p:nvPr/>
          </p:nvSpPr>
          <p:spPr>
            <a:xfrm>
              <a:off x="6268250" y="3885350"/>
              <a:ext cx="19750" cy="15300"/>
            </a:xfrm>
            <a:custGeom>
              <a:rect b="b" l="l" r="r" t="t"/>
              <a:pathLst>
                <a:path extrusionOk="0" h="612" w="790">
                  <a:moveTo>
                    <a:pt x="396" y="0"/>
                  </a:moveTo>
                  <a:cubicBezTo>
                    <a:pt x="1" y="0"/>
                    <a:pt x="1" y="612"/>
                    <a:pt x="396" y="612"/>
                  </a:cubicBezTo>
                  <a:cubicBezTo>
                    <a:pt x="790" y="612"/>
                    <a:pt x="790" y="0"/>
                    <a:pt x="39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32"/>
            <p:cNvSpPr/>
            <p:nvPr/>
          </p:nvSpPr>
          <p:spPr>
            <a:xfrm>
              <a:off x="6313525" y="3777650"/>
              <a:ext cx="19750" cy="15325"/>
            </a:xfrm>
            <a:custGeom>
              <a:rect b="b" l="l" r="r" t="t"/>
              <a:pathLst>
                <a:path extrusionOk="0" h="613" w="790">
                  <a:moveTo>
                    <a:pt x="394" y="1"/>
                  </a:moveTo>
                  <a:cubicBezTo>
                    <a:pt x="1" y="1"/>
                    <a:pt x="1" y="612"/>
                    <a:pt x="394" y="612"/>
                  </a:cubicBezTo>
                  <a:cubicBezTo>
                    <a:pt x="788" y="612"/>
                    <a:pt x="789" y="1"/>
                    <a:pt x="394"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32"/>
            <p:cNvSpPr/>
            <p:nvPr/>
          </p:nvSpPr>
          <p:spPr>
            <a:xfrm>
              <a:off x="6344100" y="3767100"/>
              <a:ext cx="19750" cy="15325"/>
            </a:xfrm>
            <a:custGeom>
              <a:rect b="b" l="l" r="r" t="t"/>
              <a:pathLst>
                <a:path extrusionOk="0" h="613" w="790">
                  <a:moveTo>
                    <a:pt x="396" y="1"/>
                  </a:moveTo>
                  <a:cubicBezTo>
                    <a:pt x="1" y="1"/>
                    <a:pt x="1" y="612"/>
                    <a:pt x="396" y="612"/>
                  </a:cubicBezTo>
                  <a:cubicBezTo>
                    <a:pt x="789" y="612"/>
                    <a:pt x="789" y="1"/>
                    <a:pt x="396"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32"/>
            <p:cNvSpPr/>
            <p:nvPr/>
          </p:nvSpPr>
          <p:spPr>
            <a:xfrm>
              <a:off x="6377575" y="3776700"/>
              <a:ext cx="19725" cy="15325"/>
            </a:xfrm>
            <a:custGeom>
              <a:rect b="b" l="l" r="r" t="t"/>
              <a:pathLst>
                <a:path extrusionOk="0" h="613" w="789">
                  <a:moveTo>
                    <a:pt x="395" y="1"/>
                  </a:moveTo>
                  <a:cubicBezTo>
                    <a:pt x="0" y="1"/>
                    <a:pt x="0" y="612"/>
                    <a:pt x="395" y="612"/>
                  </a:cubicBezTo>
                  <a:cubicBezTo>
                    <a:pt x="789" y="612"/>
                    <a:pt x="789" y="1"/>
                    <a:pt x="39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32"/>
            <p:cNvSpPr/>
            <p:nvPr/>
          </p:nvSpPr>
          <p:spPr>
            <a:xfrm>
              <a:off x="6382775" y="3939825"/>
              <a:ext cx="16000" cy="15300"/>
            </a:xfrm>
            <a:custGeom>
              <a:rect b="b" l="l" r="r" t="t"/>
              <a:pathLst>
                <a:path extrusionOk="0" h="612" w="640">
                  <a:moveTo>
                    <a:pt x="314" y="0"/>
                  </a:moveTo>
                  <a:cubicBezTo>
                    <a:pt x="153" y="0"/>
                    <a:pt x="0" y="141"/>
                    <a:pt x="7" y="307"/>
                  </a:cubicBezTo>
                  <a:cubicBezTo>
                    <a:pt x="14" y="471"/>
                    <a:pt x="142" y="612"/>
                    <a:pt x="314" y="612"/>
                  </a:cubicBezTo>
                  <a:lnTo>
                    <a:pt x="326" y="612"/>
                  </a:lnTo>
                  <a:cubicBezTo>
                    <a:pt x="487" y="612"/>
                    <a:pt x="640" y="471"/>
                    <a:pt x="631" y="307"/>
                  </a:cubicBezTo>
                  <a:cubicBezTo>
                    <a:pt x="624" y="141"/>
                    <a:pt x="498" y="0"/>
                    <a:pt x="32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32"/>
            <p:cNvSpPr/>
            <p:nvPr/>
          </p:nvSpPr>
          <p:spPr>
            <a:xfrm>
              <a:off x="6315750" y="3940775"/>
              <a:ext cx="19725" cy="15350"/>
            </a:xfrm>
            <a:custGeom>
              <a:rect b="b" l="l" r="r" t="t"/>
              <a:pathLst>
                <a:path extrusionOk="0" h="614" w="789">
                  <a:moveTo>
                    <a:pt x="395" y="0"/>
                  </a:moveTo>
                  <a:cubicBezTo>
                    <a:pt x="2" y="0"/>
                    <a:pt x="0" y="613"/>
                    <a:pt x="395" y="613"/>
                  </a:cubicBezTo>
                  <a:cubicBezTo>
                    <a:pt x="789" y="613"/>
                    <a:pt x="789" y="0"/>
                    <a:pt x="395"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32"/>
            <p:cNvSpPr/>
            <p:nvPr/>
          </p:nvSpPr>
          <p:spPr>
            <a:xfrm>
              <a:off x="6348875" y="3947800"/>
              <a:ext cx="19750" cy="15300"/>
            </a:xfrm>
            <a:custGeom>
              <a:rect b="b" l="l" r="r" t="t"/>
              <a:pathLst>
                <a:path extrusionOk="0" h="612" w="790">
                  <a:moveTo>
                    <a:pt x="396" y="0"/>
                  </a:moveTo>
                  <a:cubicBezTo>
                    <a:pt x="2" y="0"/>
                    <a:pt x="1" y="612"/>
                    <a:pt x="396" y="612"/>
                  </a:cubicBezTo>
                  <a:cubicBezTo>
                    <a:pt x="790" y="612"/>
                    <a:pt x="790" y="0"/>
                    <a:pt x="39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2"/>
            <p:cNvSpPr/>
            <p:nvPr/>
          </p:nvSpPr>
          <p:spPr>
            <a:xfrm>
              <a:off x="5837500" y="3639975"/>
              <a:ext cx="19700" cy="15325"/>
            </a:xfrm>
            <a:custGeom>
              <a:rect b="b" l="l" r="r" t="t"/>
              <a:pathLst>
                <a:path extrusionOk="0" h="613" w="788">
                  <a:moveTo>
                    <a:pt x="394" y="1"/>
                  </a:moveTo>
                  <a:cubicBezTo>
                    <a:pt x="1" y="1"/>
                    <a:pt x="1" y="612"/>
                    <a:pt x="394" y="612"/>
                  </a:cubicBezTo>
                  <a:cubicBezTo>
                    <a:pt x="788" y="612"/>
                    <a:pt x="788" y="1"/>
                    <a:pt x="394"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32"/>
            <p:cNvSpPr/>
            <p:nvPr/>
          </p:nvSpPr>
          <p:spPr>
            <a:xfrm>
              <a:off x="5879525" y="3642550"/>
              <a:ext cx="19750" cy="15300"/>
            </a:xfrm>
            <a:custGeom>
              <a:rect b="b" l="l" r="r" t="t"/>
              <a:pathLst>
                <a:path extrusionOk="0" h="612" w="790">
                  <a:moveTo>
                    <a:pt x="396" y="0"/>
                  </a:moveTo>
                  <a:cubicBezTo>
                    <a:pt x="2" y="0"/>
                    <a:pt x="1" y="612"/>
                    <a:pt x="396" y="612"/>
                  </a:cubicBezTo>
                  <a:cubicBezTo>
                    <a:pt x="790" y="612"/>
                    <a:pt x="790" y="0"/>
                    <a:pt x="39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32"/>
            <p:cNvSpPr/>
            <p:nvPr/>
          </p:nvSpPr>
          <p:spPr>
            <a:xfrm>
              <a:off x="6254275" y="3642550"/>
              <a:ext cx="19750" cy="15300"/>
            </a:xfrm>
            <a:custGeom>
              <a:rect b="b" l="l" r="r" t="t"/>
              <a:pathLst>
                <a:path extrusionOk="0" h="612" w="790">
                  <a:moveTo>
                    <a:pt x="394" y="0"/>
                  </a:moveTo>
                  <a:cubicBezTo>
                    <a:pt x="0" y="0"/>
                    <a:pt x="0" y="612"/>
                    <a:pt x="394" y="612"/>
                  </a:cubicBezTo>
                  <a:cubicBezTo>
                    <a:pt x="789" y="612"/>
                    <a:pt x="789" y="0"/>
                    <a:pt x="39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32"/>
            <p:cNvSpPr/>
            <p:nvPr/>
          </p:nvSpPr>
          <p:spPr>
            <a:xfrm>
              <a:off x="6309075" y="3642550"/>
              <a:ext cx="19725" cy="15300"/>
            </a:xfrm>
            <a:custGeom>
              <a:rect b="b" l="l" r="r" t="t"/>
              <a:pathLst>
                <a:path extrusionOk="0" h="612" w="789">
                  <a:moveTo>
                    <a:pt x="394" y="0"/>
                  </a:moveTo>
                  <a:cubicBezTo>
                    <a:pt x="0" y="0"/>
                    <a:pt x="0" y="612"/>
                    <a:pt x="394" y="612"/>
                  </a:cubicBezTo>
                  <a:cubicBezTo>
                    <a:pt x="789" y="612"/>
                    <a:pt x="789" y="0"/>
                    <a:pt x="39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32"/>
            <p:cNvSpPr/>
            <p:nvPr/>
          </p:nvSpPr>
          <p:spPr>
            <a:xfrm>
              <a:off x="5900625" y="3712825"/>
              <a:ext cx="366775" cy="452650"/>
            </a:xfrm>
            <a:custGeom>
              <a:rect b="b" l="l" r="r" t="t"/>
              <a:pathLst>
                <a:path extrusionOk="0" h="18106" w="14671">
                  <a:moveTo>
                    <a:pt x="6729" y="0"/>
                  </a:moveTo>
                  <a:cubicBezTo>
                    <a:pt x="3967" y="0"/>
                    <a:pt x="2433" y="1639"/>
                    <a:pt x="2433" y="1639"/>
                  </a:cubicBezTo>
                  <a:lnTo>
                    <a:pt x="0" y="17821"/>
                  </a:lnTo>
                  <a:lnTo>
                    <a:pt x="14671" y="18106"/>
                  </a:lnTo>
                  <a:lnTo>
                    <a:pt x="14671" y="18106"/>
                  </a:lnTo>
                  <a:lnTo>
                    <a:pt x="11876" y="1716"/>
                  </a:lnTo>
                  <a:cubicBezTo>
                    <a:pt x="9868" y="427"/>
                    <a:pt x="8139" y="0"/>
                    <a:pt x="6729"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32"/>
            <p:cNvSpPr/>
            <p:nvPr/>
          </p:nvSpPr>
          <p:spPr>
            <a:xfrm>
              <a:off x="5688825" y="3225175"/>
              <a:ext cx="791325" cy="442450"/>
            </a:xfrm>
            <a:custGeom>
              <a:rect b="b" l="l" r="r" t="t"/>
              <a:pathLst>
                <a:path extrusionOk="0" h="17698" w="31653">
                  <a:moveTo>
                    <a:pt x="16276" y="1"/>
                  </a:moveTo>
                  <a:lnTo>
                    <a:pt x="202" y="13823"/>
                  </a:lnTo>
                  <a:lnTo>
                    <a:pt x="1" y="17398"/>
                  </a:lnTo>
                  <a:cubicBezTo>
                    <a:pt x="534" y="17134"/>
                    <a:pt x="1137" y="16677"/>
                    <a:pt x="1806" y="15964"/>
                  </a:cubicBezTo>
                  <a:cubicBezTo>
                    <a:pt x="5565" y="11956"/>
                    <a:pt x="14758" y="3224"/>
                    <a:pt x="15503" y="2911"/>
                  </a:cubicBezTo>
                  <a:cubicBezTo>
                    <a:pt x="15715" y="2821"/>
                    <a:pt x="15918" y="2776"/>
                    <a:pt x="16123" y="2776"/>
                  </a:cubicBezTo>
                  <a:cubicBezTo>
                    <a:pt x="16635" y="2776"/>
                    <a:pt x="17157" y="3064"/>
                    <a:pt x="17848" y="3673"/>
                  </a:cubicBezTo>
                  <a:cubicBezTo>
                    <a:pt x="18815" y="4526"/>
                    <a:pt x="28680" y="15469"/>
                    <a:pt x="30727" y="17040"/>
                  </a:cubicBezTo>
                  <a:cubicBezTo>
                    <a:pt x="31051" y="17289"/>
                    <a:pt x="31360" y="17509"/>
                    <a:pt x="31653" y="17698"/>
                  </a:cubicBezTo>
                  <a:lnTo>
                    <a:pt x="31572" y="14048"/>
                  </a:lnTo>
                  <a:lnTo>
                    <a:pt x="16276" y="1"/>
                  </a:ln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32"/>
            <p:cNvSpPr/>
            <p:nvPr/>
          </p:nvSpPr>
          <p:spPr>
            <a:xfrm>
              <a:off x="5606175" y="3155950"/>
              <a:ext cx="954225" cy="510250"/>
            </a:xfrm>
            <a:custGeom>
              <a:rect b="b" l="l" r="r" t="t"/>
              <a:pathLst>
                <a:path extrusionOk="0" h="20410" w="38169">
                  <a:moveTo>
                    <a:pt x="19200" y="1"/>
                  </a:moveTo>
                  <a:cubicBezTo>
                    <a:pt x="19155" y="1"/>
                    <a:pt x="19111" y="4"/>
                    <a:pt x="19069" y="10"/>
                  </a:cubicBezTo>
                  <a:cubicBezTo>
                    <a:pt x="16774" y="343"/>
                    <a:pt x="9317" y="9435"/>
                    <a:pt x="756" y="16892"/>
                  </a:cubicBezTo>
                  <a:cubicBezTo>
                    <a:pt x="1" y="17549"/>
                    <a:pt x="553" y="19654"/>
                    <a:pt x="2174" y="19654"/>
                  </a:cubicBezTo>
                  <a:cubicBezTo>
                    <a:pt x="2929" y="19654"/>
                    <a:pt x="3917" y="19197"/>
                    <a:pt x="5112" y="17922"/>
                  </a:cubicBezTo>
                  <a:cubicBezTo>
                    <a:pt x="8871" y="13914"/>
                    <a:pt x="18064" y="5182"/>
                    <a:pt x="18809" y="4869"/>
                  </a:cubicBezTo>
                  <a:cubicBezTo>
                    <a:pt x="19021" y="4779"/>
                    <a:pt x="19224" y="4734"/>
                    <a:pt x="19428" y="4734"/>
                  </a:cubicBezTo>
                  <a:cubicBezTo>
                    <a:pt x="19941" y="4734"/>
                    <a:pt x="20463" y="5022"/>
                    <a:pt x="21154" y="5632"/>
                  </a:cubicBezTo>
                  <a:cubicBezTo>
                    <a:pt x="22121" y="6484"/>
                    <a:pt x="31986" y="17429"/>
                    <a:pt x="34033" y="18998"/>
                  </a:cubicBezTo>
                  <a:cubicBezTo>
                    <a:pt x="35172" y="19871"/>
                    <a:pt x="36137" y="20409"/>
                    <a:pt x="36822" y="20409"/>
                  </a:cubicBezTo>
                  <a:cubicBezTo>
                    <a:pt x="37368" y="20409"/>
                    <a:pt x="37735" y="20066"/>
                    <a:pt x="37867" y="19276"/>
                  </a:cubicBezTo>
                  <a:cubicBezTo>
                    <a:pt x="38168" y="17476"/>
                    <a:pt x="34628" y="14752"/>
                    <a:pt x="32209" y="12030"/>
                  </a:cubicBezTo>
                  <a:cubicBezTo>
                    <a:pt x="29831" y="9357"/>
                    <a:pt x="21742" y="1"/>
                    <a:pt x="19200"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32"/>
            <p:cNvSpPr/>
            <p:nvPr/>
          </p:nvSpPr>
          <p:spPr>
            <a:xfrm>
              <a:off x="5617600" y="3155950"/>
              <a:ext cx="934700" cy="493250"/>
            </a:xfrm>
            <a:custGeom>
              <a:rect b="b" l="l" r="r" t="t"/>
              <a:pathLst>
                <a:path extrusionOk="0" h="19730" w="37388">
                  <a:moveTo>
                    <a:pt x="18743" y="1"/>
                  </a:moveTo>
                  <a:cubicBezTo>
                    <a:pt x="18698" y="1"/>
                    <a:pt x="18654" y="4"/>
                    <a:pt x="18612" y="10"/>
                  </a:cubicBezTo>
                  <a:cubicBezTo>
                    <a:pt x="16317" y="343"/>
                    <a:pt x="8861" y="9435"/>
                    <a:pt x="299" y="16892"/>
                  </a:cubicBezTo>
                  <a:cubicBezTo>
                    <a:pt x="146" y="17024"/>
                    <a:pt x="48" y="17216"/>
                    <a:pt x="0" y="17438"/>
                  </a:cubicBezTo>
                  <a:cubicBezTo>
                    <a:pt x="142" y="18197"/>
                    <a:pt x="732" y="18975"/>
                    <a:pt x="1717" y="18975"/>
                  </a:cubicBezTo>
                  <a:cubicBezTo>
                    <a:pt x="2472" y="18975"/>
                    <a:pt x="3460" y="18518"/>
                    <a:pt x="4655" y="17243"/>
                  </a:cubicBezTo>
                  <a:cubicBezTo>
                    <a:pt x="8414" y="13235"/>
                    <a:pt x="17607" y="4503"/>
                    <a:pt x="18352" y="4190"/>
                  </a:cubicBezTo>
                  <a:cubicBezTo>
                    <a:pt x="18564" y="4100"/>
                    <a:pt x="18767" y="4054"/>
                    <a:pt x="18972" y="4054"/>
                  </a:cubicBezTo>
                  <a:cubicBezTo>
                    <a:pt x="19484" y="4054"/>
                    <a:pt x="20006" y="4342"/>
                    <a:pt x="20697" y="4951"/>
                  </a:cubicBezTo>
                  <a:cubicBezTo>
                    <a:pt x="21664" y="5805"/>
                    <a:pt x="31529" y="16748"/>
                    <a:pt x="33576" y="18319"/>
                  </a:cubicBezTo>
                  <a:cubicBezTo>
                    <a:pt x="34715" y="19192"/>
                    <a:pt x="35679" y="19729"/>
                    <a:pt x="36363" y="19729"/>
                  </a:cubicBezTo>
                  <a:cubicBezTo>
                    <a:pt x="36883" y="19729"/>
                    <a:pt x="37240" y="19418"/>
                    <a:pt x="37388" y="18708"/>
                  </a:cubicBezTo>
                  <a:cubicBezTo>
                    <a:pt x="37011" y="16930"/>
                    <a:pt x="33929" y="14479"/>
                    <a:pt x="31752" y="12030"/>
                  </a:cubicBezTo>
                  <a:cubicBezTo>
                    <a:pt x="29374" y="9357"/>
                    <a:pt x="21285" y="1"/>
                    <a:pt x="18743"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32"/>
            <p:cNvSpPr/>
            <p:nvPr/>
          </p:nvSpPr>
          <p:spPr>
            <a:xfrm>
              <a:off x="5654975" y="3150925"/>
              <a:ext cx="878950" cy="455675"/>
            </a:xfrm>
            <a:custGeom>
              <a:rect b="b" l="l" r="r" t="t"/>
              <a:pathLst>
                <a:path extrusionOk="0" h="18227" w="35158">
                  <a:moveTo>
                    <a:pt x="17228" y="1"/>
                  </a:moveTo>
                  <a:cubicBezTo>
                    <a:pt x="17102" y="1"/>
                    <a:pt x="16982" y="15"/>
                    <a:pt x="16869" y="45"/>
                  </a:cubicBezTo>
                  <a:cubicBezTo>
                    <a:pt x="15629" y="374"/>
                    <a:pt x="12775" y="2677"/>
                    <a:pt x="10392" y="5099"/>
                  </a:cubicBezTo>
                  <a:cubicBezTo>
                    <a:pt x="8010" y="7521"/>
                    <a:pt x="5554" y="9975"/>
                    <a:pt x="4189" y="11052"/>
                  </a:cubicBezTo>
                  <a:cubicBezTo>
                    <a:pt x="2824" y="12127"/>
                    <a:pt x="542" y="14878"/>
                    <a:pt x="542" y="14878"/>
                  </a:cubicBezTo>
                  <a:cubicBezTo>
                    <a:pt x="278" y="15276"/>
                    <a:pt x="1" y="16781"/>
                    <a:pt x="685" y="16781"/>
                  </a:cubicBezTo>
                  <a:cubicBezTo>
                    <a:pt x="771" y="16781"/>
                    <a:pt x="874" y="16757"/>
                    <a:pt x="993" y="16703"/>
                  </a:cubicBezTo>
                  <a:cubicBezTo>
                    <a:pt x="2055" y="16225"/>
                    <a:pt x="3172" y="14580"/>
                    <a:pt x="4487" y="14459"/>
                  </a:cubicBezTo>
                  <a:cubicBezTo>
                    <a:pt x="5801" y="14340"/>
                    <a:pt x="6621" y="14161"/>
                    <a:pt x="7018" y="12994"/>
                  </a:cubicBezTo>
                  <a:cubicBezTo>
                    <a:pt x="7408" y="11846"/>
                    <a:pt x="9680" y="7908"/>
                    <a:pt x="10839" y="7908"/>
                  </a:cubicBezTo>
                  <a:cubicBezTo>
                    <a:pt x="10856" y="7908"/>
                    <a:pt x="10873" y="7909"/>
                    <a:pt x="10889" y="7911"/>
                  </a:cubicBezTo>
                  <a:cubicBezTo>
                    <a:pt x="10951" y="7917"/>
                    <a:pt x="11011" y="7921"/>
                    <a:pt x="11069" y="7921"/>
                  </a:cubicBezTo>
                  <a:cubicBezTo>
                    <a:pt x="12081" y="7921"/>
                    <a:pt x="12562" y="6944"/>
                    <a:pt x="14040" y="5220"/>
                  </a:cubicBezTo>
                  <a:cubicBezTo>
                    <a:pt x="15217" y="3846"/>
                    <a:pt x="16268" y="2489"/>
                    <a:pt x="17382" y="2489"/>
                  </a:cubicBezTo>
                  <a:cubicBezTo>
                    <a:pt x="17748" y="2489"/>
                    <a:pt x="18121" y="2636"/>
                    <a:pt x="18508" y="2976"/>
                  </a:cubicBezTo>
                  <a:cubicBezTo>
                    <a:pt x="20071" y="4353"/>
                    <a:pt x="20442" y="6415"/>
                    <a:pt x="21684" y="7043"/>
                  </a:cubicBezTo>
                  <a:cubicBezTo>
                    <a:pt x="22924" y="7672"/>
                    <a:pt x="23494" y="7282"/>
                    <a:pt x="24214" y="8179"/>
                  </a:cubicBezTo>
                  <a:cubicBezTo>
                    <a:pt x="24933" y="9078"/>
                    <a:pt x="28706" y="12456"/>
                    <a:pt x="29748" y="14520"/>
                  </a:cubicBezTo>
                  <a:cubicBezTo>
                    <a:pt x="30789" y="16584"/>
                    <a:pt x="31013" y="17184"/>
                    <a:pt x="32602" y="17766"/>
                  </a:cubicBezTo>
                  <a:cubicBezTo>
                    <a:pt x="33416" y="18064"/>
                    <a:pt x="34001" y="18226"/>
                    <a:pt x="34394" y="18226"/>
                  </a:cubicBezTo>
                  <a:cubicBezTo>
                    <a:pt x="34769" y="18226"/>
                    <a:pt x="34970" y="18080"/>
                    <a:pt x="35031" y="17766"/>
                  </a:cubicBezTo>
                  <a:cubicBezTo>
                    <a:pt x="35157" y="17122"/>
                    <a:pt x="34016" y="15985"/>
                    <a:pt x="32427" y="14071"/>
                  </a:cubicBezTo>
                  <a:cubicBezTo>
                    <a:pt x="30840" y="12158"/>
                    <a:pt x="29400" y="10543"/>
                    <a:pt x="27266" y="8420"/>
                  </a:cubicBezTo>
                  <a:cubicBezTo>
                    <a:pt x="25132" y="6295"/>
                    <a:pt x="23395" y="4562"/>
                    <a:pt x="21782" y="2917"/>
                  </a:cubicBezTo>
                  <a:cubicBezTo>
                    <a:pt x="20317" y="1422"/>
                    <a:pt x="18482" y="1"/>
                    <a:pt x="17228"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32"/>
            <p:cNvSpPr/>
            <p:nvPr/>
          </p:nvSpPr>
          <p:spPr>
            <a:xfrm>
              <a:off x="5654975" y="3138975"/>
              <a:ext cx="878950" cy="455675"/>
            </a:xfrm>
            <a:custGeom>
              <a:rect b="b" l="l" r="r" t="t"/>
              <a:pathLst>
                <a:path extrusionOk="0" h="18227" w="35158">
                  <a:moveTo>
                    <a:pt x="17228" y="1"/>
                  </a:moveTo>
                  <a:cubicBezTo>
                    <a:pt x="17102" y="1"/>
                    <a:pt x="16982" y="15"/>
                    <a:pt x="16869" y="45"/>
                  </a:cubicBezTo>
                  <a:cubicBezTo>
                    <a:pt x="15629" y="374"/>
                    <a:pt x="12775" y="2677"/>
                    <a:pt x="10392" y="5099"/>
                  </a:cubicBezTo>
                  <a:cubicBezTo>
                    <a:pt x="8010" y="7521"/>
                    <a:pt x="5553" y="9973"/>
                    <a:pt x="4189" y="11050"/>
                  </a:cubicBezTo>
                  <a:cubicBezTo>
                    <a:pt x="2824" y="12127"/>
                    <a:pt x="542" y="14878"/>
                    <a:pt x="542" y="14878"/>
                  </a:cubicBezTo>
                  <a:cubicBezTo>
                    <a:pt x="278" y="15276"/>
                    <a:pt x="1" y="16781"/>
                    <a:pt x="685" y="16781"/>
                  </a:cubicBezTo>
                  <a:cubicBezTo>
                    <a:pt x="771" y="16781"/>
                    <a:pt x="874" y="16757"/>
                    <a:pt x="993" y="16703"/>
                  </a:cubicBezTo>
                  <a:cubicBezTo>
                    <a:pt x="2055" y="16225"/>
                    <a:pt x="3172" y="14579"/>
                    <a:pt x="4487" y="14459"/>
                  </a:cubicBezTo>
                  <a:cubicBezTo>
                    <a:pt x="5801" y="14340"/>
                    <a:pt x="6621" y="14161"/>
                    <a:pt x="7018" y="12994"/>
                  </a:cubicBezTo>
                  <a:cubicBezTo>
                    <a:pt x="7408" y="11845"/>
                    <a:pt x="9680" y="7908"/>
                    <a:pt x="10839" y="7908"/>
                  </a:cubicBezTo>
                  <a:cubicBezTo>
                    <a:pt x="10856" y="7908"/>
                    <a:pt x="10873" y="7909"/>
                    <a:pt x="10889" y="7911"/>
                  </a:cubicBezTo>
                  <a:cubicBezTo>
                    <a:pt x="10951" y="7917"/>
                    <a:pt x="11011" y="7921"/>
                    <a:pt x="11069" y="7921"/>
                  </a:cubicBezTo>
                  <a:cubicBezTo>
                    <a:pt x="12081" y="7921"/>
                    <a:pt x="12562" y="6944"/>
                    <a:pt x="14040" y="5219"/>
                  </a:cubicBezTo>
                  <a:cubicBezTo>
                    <a:pt x="15217" y="3846"/>
                    <a:pt x="16267" y="2489"/>
                    <a:pt x="17381" y="2489"/>
                  </a:cubicBezTo>
                  <a:cubicBezTo>
                    <a:pt x="17747" y="2489"/>
                    <a:pt x="18120" y="2636"/>
                    <a:pt x="18506" y="2976"/>
                  </a:cubicBezTo>
                  <a:cubicBezTo>
                    <a:pt x="20070" y="4351"/>
                    <a:pt x="20442" y="6415"/>
                    <a:pt x="21684" y="7043"/>
                  </a:cubicBezTo>
                  <a:cubicBezTo>
                    <a:pt x="22924" y="7672"/>
                    <a:pt x="23494" y="7282"/>
                    <a:pt x="24214" y="8179"/>
                  </a:cubicBezTo>
                  <a:cubicBezTo>
                    <a:pt x="24933" y="9076"/>
                    <a:pt x="28705" y="12456"/>
                    <a:pt x="29748" y="14520"/>
                  </a:cubicBezTo>
                  <a:cubicBezTo>
                    <a:pt x="30789" y="16584"/>
                    <a:pt x="31013" y="17184"/>
                    <a:pt x="32602" y="17766"/>
                  </a:cubicBezTo>
                  <a:cubicBezTo>
                    <a:pt x="33416" y="18064"/>
                    <a:pt x="34001" y="18226"/>
                    <a:pt x="34394" y="18226"/>
                  </a:cubicBezTo>
                  <a:cubicBezTo>
                    <a:pt x="34769" y="18226"/>
                    <a:pt x="34970" y="18080"/>
                    <a:pt x="35031" y="17766"/>
                  </a:cubicBezTo>
                  <a:cubicBezTo>
                    <a:pt x="35157" y="17121"/>
                    <a:pt x="34016" y="15985"/>
                    <a:pt x="32427" y="14071"/>
                  </a:cubicBezTo>
                  <a:cubicBezTo>
                    <a:pt x="30839" y="12157"/>
                    <a:pt x="29400" y="10543"/>
                    <a:pt x="27266" y="8418"/>
                  </a:cubicBezTo>
                  <a:cubicBezTo>
                    <a:pt x="25132" y="6295"/>
                    <a:pt x="23395" y="4561"/>
                    <a:pt x="21782" y="2916"/>
                  </a:cubicBezTo>
                  <a:cubicBezTo>
                    <a:pt x="20317" y="1421"/>
                    <a:pt x="18481" y="1"/>
                    <a:pt x="1722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32"/>
            <p:cNvSpPr/>
            <p:nvPr/>
          </p:nvSpPr>
          <p:spPr>
            <a:xfrm>
              <a:off x="5661775" y="3138975"/>
              <a:ext cx="867900" cy="442725"/>
            </a:xfrm>
            <a:custGeom>
              <a:rect b="b" l="l" r="r" t="t"/>
              <a:pathLst>
                <a:path extrusionOk="0" h="17709" w="34716">
                  <a:moveTo>
                    <a:pt x="16957" y="1"/>
                  </a:moveTo>
                  <a:cubicBezTo>
                    <a:pt x="16831" y="1"/>
                    <a:pt x="16711" y="15"/>
                    <a:pt x="16598" y="45"/>
                  </a:cubicBezTo>
                  <a:cubicBezTo>
                    <a:pt x="15357" y="374"/>
                    <a:pt x="12503" y="2677"/>
                    <a:pt x="10121" y="5099"/>
                  </a:cubicBezTo>
                  <a:cubicBezTo>
                    <a:pt x="7740" y="7521"/>
                    <a:pt x="5282" y="9973"/>
                    <a:pt x="3917" y="11050"/>
                  </a:cubicBezTo>
                  <a:cubicBezTo>
                    <a:pt x="2553" y="12127"/>
                    <a:pt x="270" y="14878"/>
                    <a:pt x="270" y="14878"/>
                  </a:cubicBezTo>
                  <a:cubicBezTo>
                    <a:pt x="158" y="15048"/>
                    <a:pt x="42" y="15420"/>
                    <a:pt x="0" y="15789"/>
                  </a:cubicBezTo>
                  <a:cubicBezTo>
                    <a:pt x="41" y="16064"/>
                    <a:pt x="163" y="16265"/>
                    <a:pt x="413" y="16265"/>
                  </a:cubicBezTo>
                  <a:cubicBezTo>
                    <a:pt x="500" y="16265"/>
                    <a:pt x="602" y="16241"/>
                    <a:pt x="721" y="16187"/>
                  </a:cubicBezTo>
                  <a:cubicBezTo>
                    <a:pt x="1783" y="15708"/>
                    <a:pt x="2900" y="14063"/>
                    <a:pt x="4215" y="13943"/>
                  </a:cubicBezTo>
                  <a:cubicBezTo>
                    <a:pt x="5529" y="13824"/>
                    <a:pt x="6349" y="13645"/>
                    <a:pt x="6746" y="12479"/>
                  </a:cubicBezTo>
                  <a:cubicBezTo>
                    <a:pt x="7136" y="11329"/>
                    <a:pt x="9408" y="7392"/>
                    <a:pt x="10567" y="7392"/>
                  </a:cubicBezTo>
                  <a:cubicBezTo>
                    <a:pt x="10584" y="7392"/>
                    <a:pt x="10601" y="7393"/>
                    <a:pt x="10617" y="7395"/>
                  </a:cubicBezTo>
                  <a:cubicBezTo>
                    <a:pt x="10679" y="7401"/>
                    <a:pt x="10739" y="7405"/>
                    <a:pt x="10797" y="7405"/>
                  </a:cubicBezTo>
                  <a:cubicBezTo>
                    <a:pt x="11809" y="7405"/>
                    <a:pt x="12290" y="6428"/>
                    <a:pt x="13768" y="4703"/>
                  </a:cubicBezTo>
                  <a:cubicBezTo>
                    <a:pt x="14945" y="3330"/>
                    <a:pt x="15995" y="1973"/>
                    <a:pt x="17109" y="1973"/>
                  </a:cubicBezTo>
                  <a:cubicBezTo>
                    <a:pt x="17475" y="1973"/>
                    <a:pt x="17848" y="2120"/>
                    <a:pt x="18234" y="2460"/>
                  </a:cubicBezTo>
                  <a:cubicBezTo>
                    <a:pt x="19798" y="3835"/>
                    <a:pt x="20170" y="5899"/>
                    <a:pt x="21412" y="6527"/>
                  </a:cubicBezTo>
                  <a:cubicBezTo>
                    <a:pt x="22652" y="7154"/>
                    <a:pt x="23222" y="6766"/>
                    <a:pt x="23942" y="7663"/>
                  </a:cubicBezTo>
                  <a:cubicBezTo>
                    <a:pt x="24661" y="8560"/>
                    <a:pt x="28433" y="11940"/>
                    <a:pt x="29476" y="14004"/>
                  </a:cubicBezTo>
                  <a:cubicBezTo>
                    <a:pt x="30517" y="16068"/>
                    <a:pt x="30741" y="16668"/>
                    <a:pt x="32330" y="17250"/>
                  </a:cubicBezTo>
                  <a:cubicBezTo>
                    <a:pt x="33142" y="17548"/>
                    <a:pt x="33726" y="17709"/>
                    <a:pt x="34119" y="17709"/>
                  </a:cubicBezTo>
                  <a:cubicBezTo>
                    <a:pt x="34432" y="17709"/>
                    <a:pt x="34624" y="17607"/>
                    <a:pt x="34715" y="17392"/>
                  </a:cubicBezTo>
                  <a:cubicBezTo>
                    <a:pt x="34482" y="16712"/>
                    <a:pt x="33474" y="15660"/>
                    <a:pt x="32157" y="14071"/>
                  </a:cubicBezTo>
                  <a:cubicBezTo>
                    <a:pt x="30568" y="12157"/>
                    <a:pt x="29128" y="10543"/>
                    <a:pt x="26996" y="8418"/>
                  </a:cubicBezTo>
                  <a:cubicBezTo>
                    <a:pt x="24862" y="6295"/>
                    <a:pt x="23124" y="4561"/>
                    <a:pt x="21511" y="2916"/>
                  </a:cubicBezTo>
                  <a:cubicBezTo>
                    <a:pt x="20045" y="1421"/>
                    <a:pt x="18210" y="1"/>
                    <a:pt x="1695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32"/>
            <p:cNvSpPr/>
            <p:nvPr/>
          </p:nvSpPr>
          <p:spPr>
            <a:xfrm>
              <a:off x="6023075" y="3568000"/>
              <a:ext cx="119375" cy="113275"/>
            </a:xfrm>
            <a:custGeom>
              <a:rect b="b" l="l" r="r" t="t"/>
              <a:pathLst>
                <a:path extrusionOk="0" h="4531" w="4775">
                  <a:moveTo>
                    <a:pt x="4259" y="0"/>
                  </a:moveTo>
                  <a:cubicBezTo>
                    <a:pt x="4166" y="0"/>
                    <a:pt x="4076" y="37"/>
                    <a:pt x="4013" y="112"/>
                  </a:cubicBezTo>
                  <a:cubicBezTo>
                    <a:pt x="3764" y="404"/>
                    <a:pt x="3365" y="865"/>
                    <a:pt x="3061" y="1169"/>
                  </a:cubicBezTo>
                  <a:cubicBezTo>
                    <a:pt x="2921" y="1309"/>
                    <a:pt x="2683" y="1546"/>
                    <a:pt x="2412" y="1813"/>
                  </a:cubicBezTo>
                  <a:cubicBezTo>
                    <a:pt x="1938" y="1328"/>
                    <a:pt x="1467" y="837"/>
                    <a:pt x="1301" y="636"/>
                  </a:cubicBezTo>
                  <a:cubicBezTo>
                    <a:pt x="1172" y="481"/>
                    <a:pt x="1063" y="332"/>
                    <a:pt x="978" y="210"/>
                  </a:cubicBezTo>
                  <a:cubicBezTo>
                    <a:pt x="927" y="136"/>
                    <a:pt x="845" y="100"/>
                    <a:pt x="755" y="100"/>
                  </a:cubicBezTo>
                  <a:cubicBezTo>
                    <a:pt x="653" y="100"/>
                    <a:pt x="540" y="147"/>
                    <a:pt x="449" y="238"/>
                  </a:cubicBezTo>
                  <a:cubicBezTo>
                    <a:pt x="282" y="404"/>
                    <a:pt x="265" y="647"/>
                    <a:pt x="412" y="760"/>
                  </a:cubicBezTo>
                  <a:cubicBezTo>
                    <a:pt x="625" y="924"/>
                    <a:pt x="923" y="1173"/>
                    <a:pt x="1186" y="1464"/>
                  </a:cubicBezTo>
                  <a:cubicBezTo>
                    <a:pt x="1356" y="1652"/>
                    <a:pt x="1638" y="1956"/>
                    <a:pt x="1939" y="2278"/>
                  </a:cubicBezTo>
                  <a:cubicBezTo>
                    <a:pt x="1401" y="2805"/>
                    <a:pt x="845" y="3342"/>
                    <a:pt x="623" y="3531"/>
                  </a:cubicBezTo>
                  <a:cubicBezTo>
                    <a:pt x="459" y="3671"/>
                    <a:pt x="301" y="3792"/>
                    <a:pt x="172" y="3886"/>
                  </a:cubicBezTo>
                  <a:cubicBezTo>
                    <a:pt x="6" y="4009"/>
                    <a:pt x="1" y="4257"/>
                    <a:pt x="158" y="4416"/>
                  </a:cubicBezTo>
                  <a:cubicBezTo>
                    <a:pt x="235" y="4492"/>
                    <a:pt x="333" y="4530"/>
                    <a:pt x="427" y="4530"/>
                  </a:cubicBezTo>
                  <a:cubicBezTo>
                    <a:pt x="524" y="4530"/>
                    <a:pt x="616" y="4491"/>
                    <a:pt x="680" y="4412"/>
                  </a:cubicBezTo>
                  <a:cubicBezTo>
                    <a:pt x="860" y="4186"/>
                    <a:pt x="1134" y="3868"/>
                    <a:pt x="1446" y="3581"/>
                  </a:cubicBezTo>
                  <a:cubicBezTo>
                    <a:pt x="1655" y="3389"/>
                    <a:pt x="1997" y="3067"/>
                    <a:pt x="2358" y="2726"/>
                  </a:cubicBezTo>
                  <a:cubicBezTo>
                    <a:pt x="2753" y="3148"/>
                    <a:pt x="3109" y="3525"/>
                    <a:pt x="3212" y="3636"/>
                  </a:cubicBezTo>
                  <a:cubicBezTo>
                    <a:pt x="3342" y="3777"/>
                    <a:pt x="3611" y="4146"/>
                    <a:pt x="3798" y="4411"/>
                  </a:cubicBezTo>
                  <a:cubicBezTo>
                    <a:pt x="3850" y="4483"/>
                    <a:pt x="3931" y="4518"/>
                    <a:pt x="4021" y="4518"/>
                  </a:cubicBezTo>
                  <a:cubicBezTo>
                    <a:pt x="4123" y="4518"/>
                    <a:pt x="4235" y="4472"/>
                    <a:pt x="4325" y="4383"/>
                  </a:cubicBezTo>
                  <a:lnTo>
                    <a:pt x="4422" y="4286"/>
                  </a:lnTo>
                  <a:cubicBezTo>
                    <a:pt x="4587" y="4123"/>
                    <a:pt x="4606" y="3885"/>
                    <a:pt x="4466" y="3768"/>
                  </a:cubicBezTo>
                  <a:cubicBezTo>
                    <a:pt x="4191" y="3542"/>
                    <a:pt x="3760" y="3176"/>
                    <a:pt x="3479" y="2895"/>
                  </a:cubicBezTo>
                  <a:cubicBezTo>
                    <a:pt x="3342" y="2759"/>
                    <a:pt x="3112" y="2527"/>
                    <a:pt x="2850" y="2261"/>
                  </a:cubicBezTo>
                  <a:cubicBezTo>
                    <a:pt x="3285" y="1851"/>
                    <a:pt x="3667" y="1488"/>
                    <a:pt x="3781" y="1380"/>
                  </a:cubicBezTo>
                  <a:cubicBezTo>
                    <a:pt x="3934" y="1238"/>
                    <a:pt x="4325" y="940"/>
                    <a:pt x="4605" y="730"/>
                  </a:cubicBezTo>
                  <a:cubicBezTo>
                    <a:pt x="4769" y="608"/>
                    <a:pt x="4775" y="360"/>
                    <a:pt x="4617" y="203"/>
                  </a:cubicBezTo>
                  <a:lnTo>
                    <a:pt x="4529" y="114"/>
                  </a:lnTo>
                  <a:cubicBezTo>
                    <a:pt x="4452" y="38"/>
                    <a:pt x="4354" y="0"/>
                    <a:pt x="425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2"/>
            <p:cNvSpPr/>
            <p:nvPr/>
          </p:nvSpPr>
          <p:spPr>
            <a:xfrm>
              <a:off x="5998075" y="3348775"/>
              <a:ext cx="176225" cy="165125"/>
            </a:xfrm>
            <a:custGeom>
              <a:rect b="b" l="l" r="r" t="t"/>
              <a:pathLst>
                <a:path extrusionOk="0" h="6605" w="7049">
                  <a:moveTo>
                    <a:pt x="3579" y="1820"/>
                  </a:moveTo>
                  <a:cubicBezTo>
                    <a:pt x="3690" y="1822"/>
                    <a:pt x="3801" y="1827"/>
                    <a:pt x="3912" y="1840"/>
                  </a:cubicBezTo>
                  <a:cubicBezTo>
                    <a:pt x="4640" y="1916"/>
                    <a:pt x="4850" y="2556"/>
                    <a:pt x="4909" y="2929"/>
                  </a:cubicBezTo>
                  <a:cubicBezTo>
                    <a:pt x="5026" y="3661"/>
                    <a:pt x="4732" y="4394"/>
                    <a:pt x="4240" y="4600"/>
                  </a:cubicBezTo>
                  <a:cubicBezTo>
                    <a:pt x="3943" y="4723"/>
                    <a:pt x="3645" y="4784"/>
                    <a:pt x="3366" y="4784"/>
                  </a:cubicBezTo>
                  <a:cubicBezTo>
                    <a:pt x="3038" y="4784"/>
                    <a:pt x="2738" y="4699"/>
                    <a:pt x="2498" y="4531"/>
                  </a:cubicBezTo>
                  <a:cubicBezTo>
                    <a:pt x="2139" y="4279"/>
                    <a:pt x="1973" y="3871"/>
                    <a:pt x="2031" y="3379"/>
                  </a:cubicBezTo>
                  <a:cubicBezTo>
                    <a:pt x="2084" y="2908"/>
                    <a:pt x="2235" y="2508"/>
                    <a:pt x="2454" y="2250"/>
                  </a:cubicBezTo>
                  <a:cubicBezTo>
                    <a:pt x="2551" y="2137"/>
                    <a:pt x="2821" y="1820"/>
                    <a:pt x="3579" y="1820"/>
                  </a:cubicBezTo>
                  <a:close/>
                  <a:moveTo>
                    <a:pt x="3575" y="1"/>
                  </a:moveTo>
                  <a:cubicBezTo>
                    <a:pt x="2218" y="1"/>
                    <a:pt x="1418" y="581"/>
                    <a:pt x="974" y="1102"/>
                  </a:cubicBezTo>
                  <a:cubicBezTo>
                    <a:pt x="400" y="1777"/>
                    <a:pt x="201" y="2605"/>
                    <a:pt x="133" y="3180"/>
                  </a:cubicBezTo>
                  <a:cubicBezTo>
                    <a:pt x="1" y="4327"/>
                    <a:pt x="451" y="5353"/>
                    <a:pt x="1366" y="5996"/>
                  </a:cubicBezTo>
                  <a:cubicBezTo>
                    <a:pt x="1941" y="6399"/>
                    <a:pt x="2636" y="6604"/>
                    <a:pt x="3365" y="6604"/>
                  </a:cubicBezTo>
                  <a:cubicBezTo>
                    <a:pt x="3904" y="6604"/>
                    <a:pt x="4460" y="6493"/>
                    <a:pt x="5003" y="6267"/>
                  </a:cubicBezTo>
                  <a:cubicBezTo>
                    <a:pt x="6311" y="5723"/>
                    <a:pt x="7049" y="4237"/>
                    <a:pt x="6796" y="2655"/>
                  </a:cubicBezTo>
                  <a:cubicBezTo>
                    <a:pt x="6562" y="1185"/>
                    <a:pt x="5537" y="180"/>
                    <a:pt x="4122" y="31"/>
                  </a:cubicBezTo>
                  <a:cubicBezTo>
                    <a:pt x="3930" y="10"/>
                    <a:pt x="3748" y="1"/>
                    <a:pt x="357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32"/>
            <p:cNvSpPr/>
            <p:nvPr/>
          </p:nvSpPr>
          <p:spPr>
            <a:xfrm>
              <a:off x="5999875" y="3427275"/>
              <a:ext cx="170375" cy="86625"/>
            </a:xfrm>
            <a:custGeom>
              <a:rect b="b" l="l" r="r" t="t"/>
              <a:pathLst>
                <a:path extrusionOk="0" h="3465" w="6815">
                  <a:moveTo>
                    <a:pt x="6769" y="0"/>
                  </a:moveTo>
                  <a:cubicBezTo>
                    <a:pt x="6726" y="1290"/>
                    <a:pt x="6032" y="2416"/>
                    <a:pt x="4931" y="2874"/>
                  </a:cubicBezTo>
                  <a:cubicBezTo>
                    <a:pt x="4388" y="3100"/>
                    <a:pt x="3832" y="3211"/>
                    <a:pt x="3293" y="3211"/>
                  </a:cubicBezTo>
                  <a:cubicBezTo>
                    <a:pt x="2564" y="3211"/>
                    <a:pt x="1869" y="3008"/>
                    <a:pt x="1294" y="2603"/>
                  </a:cubicBezTo>
                  <a:cubicBezTo>
                    <a:pt x="517" y="2057"/>
                    <a:pt x="77" y="1235"/>
                    <a:pt x="43" y="297"/>
                  </a:cubicBezTo>
                  <a:lnTo>
                    <a:pt x="43" y="297"/>
                  </a:lnTo>
                  <a:cubicBezTo>
                    <a:pt x="1" y="1339"/>
                    <a:pt x="446" y="2262"/>
                    <a:pt x="1294" y="2856"/>
                  </a:cubicBezTo>
                  <a:cubicBezTo>
                    <a:pt x="1869" y="3261"/>
                    <a:pt x="2564" y="3464"/>
                    <a:pt x="3293" y="3464"/>
                  </a:cubicBezTo>
                  <a:cubicBezTo>
                    <a:pt x="3832" y="3464"/>
                    <a:pt x="4388" y="3353"/>
                    <a:pt x="4931" y="3127"/>
                  </a:cubicBezTo>
                  <a:cubicBezTo>
                    <a:pt x="6104" y="2639"/>
                    <a:pt x="6815" y="1394"/>
                    <a:pt x="6769"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32"/>
            <p:cNvSpPr/>
            <p:nvPr/>
          </p:nvSpPr>
          <p:spPr>
            <a:xfrm>
              <a:off x="6048475" y="3387975"/>
              <a:ext cx="73100" cy="46775"/>
            </a:xfrm>
            <a:custGeom>
              <a:rect b="b" l="l" r="r" t="t"/>
              <a:pathLst>
                <a:path extrusionOk="0" h="1871" w="2924">
                  <a:moveTo>
                    <a:pt x="1563" y="1"/>
                  </a:moveTo>
                  <a:cubicBezTo>
                    <a:pt x="805" y="1"/>
                    <a:pt x="535" y="317"/>
                    <a:pt x="438" y="431"/>
                  </a:cubicBezTo>
                  <a:cubicBezTo>
                    <a:pt x="219" y="688"/>
                    <a:pt x="68" y="1089"/>
                    <a:pt x="15" y="1560"/>
                  </a:cubicBezTo>
                  <a:cubicBezTo>
                    <a:pt x="2" y="1662"/>
                    <a:pt x="1" y="1766"/>
                    <a:pt x="11" y="1870"/>
                  </a:cubicBezTo>
                  <a:cubicBezTo>
                    <a:pt x="12" y="1851"/>
                    <a:pt x="12" y="1831"/>
                    <a:pt x="15" y="1811"/>
                  </a:cubicBezTo>
                  <a:cubicBezTo>
                    <a:pt x="68" y="1342"/>
                    <a:pt x="219" y="941"/>
                    <a:pt x="438" y="682"/>
                  </a:cubicBezTo>
                  <a:cubicBezTo>
                    <a:pt x="535" y="570"/>
                    <a:pt x="805" y="254"/>
                    <a:pt x="1563" y="254"/>
                  </a:cubicBezTo>
                  <a:cubicBezTo>
                    <a:pt x="1674" y="254"/>
                    <a:pt x="1785" y="259"/>
                    <a:pt x="1896" y="271"/>
                  </a:cubicBezTo>
                  <a:cubicBezTo>
                    <a:pt x="2624" y="348"/>
                    <a:pt x="2834" y="986"/>
                    <a:pt x="2893" y="1360"/>
                  </a:cubicBezTo>
                  <a:cubicBezTo>
                    <a:pt x="2904" y="1426"/>
                    <a:pt x="2910" y="1492"/>
                    <a:pt x="2914" y="1558"/>
                  </a:cubicBezTo>
                  <a:cubicBezTo>
                    <a:pt x="2924" y="1408"/>
                    <a:pt x="2917" y="1257"/>
                    <a:pt x="2893" y="1108"/>
                  </a:cubicBezTo>
                  <a:cubicBezTo>
                    <a:pt x="2834" y="734"/>
                    <a:pt x="2624" y="95"/>
                    <a:pt x="1896" y="19"/>
                  </a:cubicBezTo>
                  <a:cubicBezTo>
                    <a:pt x="1785" y="8"/>
                    <a:pt x="1674" y="1"/>
                    <a:pt x="1563"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32"/>
            <p:cNvSpPr/>
            <p:nvPr/>
          </p:nvSpPr>
          <p:spPr>
            <a:xfrm>
              <a:off x="6076700" y="3348775"/>
              <a:ext cx="42800" cy="48850"/>
            </a:xfrm>
            <a:custGeom>
              <a:rect b="b" l="l" r="r" t="t"/>
              <a:pathLst>
                <a:path extrusionOk="0" h="1954" w="1712">
                  <a:moveTo>
                    <a:pt x="452" y="1"/>
                  </a:moveTo>
                  <a:cubicBezTo>
                    <a:pt x="302" y="1"/>
                    <a:pt x="151" y="8"/>
                    <a:pt x="1" y="22"/>
                  </a:cubicBezTo>
                  <a:cubicBezTo>
                    <a:pt x="201" y="385"/>
                    <a:pt x="466" y="1034"/>
                    <a:pt x="396" y="1823"/>
                  </a:cubicBezTo>
                  <a:cubicBezTo>
                    <a:pt x="409" y="1823"/>
                    <a:pt x="420" y="1820"/>
                    <a:pt x="434" y="1820"/>
                  </a:cubicBezTo>
                  <a:cubicBezTo>
                    <a:pt x="545" y="1820"/>
                    <a:pt x="656" y="1827"/>
                    <a:pt x="767" y="1839"/>
                  </a:cubicBezTo>
                  <a:cubicBezTo>
                    <a:pt x="903" y="1851"/>
                    <a:pt x="1036" y="1891"/>
                    <a:pt x="1158" y="1954"/>
                  </a:cubicBezTo>
                  <a:cubicBezTo>
                    <a:pt x="1410" y="1564"/>
                    <a:pt x="1712" y="875"/>
                    <a:pt x="1404" y="105"/>
                  </a:cubicBezTo>
                  <a:cubicBezTo>
                    <a:pt x="1263" y="70"/>
                    <a:pt x="1120" y="45"/>
                    <a:pt x="977" y="29"/>
                  </a:cubicBezTo>
                  <a:cubicBezTo>
                    <a:pt x="802" y="10"/>
                    <a:pt x="627" y="1"/>
                    <a:pt x="452"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32"/>
            <p:cNvSpPr/>
            <p:nvPr/>
          </p:nvSpPr>
          <p:spPr>
            <a:xfrm>
              <a:off x="6011125" y="3368300"/>
              <a:ext cx="54175" cy="47375"/>
            </a:xfrm>
            <a:custGeom>
              <a:rect b="b" l="l" r="r" t="t"/>
              <a:pathLst>
                <a:path extrusionOk="0" h="1895" w="2167">
                  <a:moveTo>
                    <a:pt x="771" y="0"/>
                  </a:moveTo>
                  <a:cubicBezTo>
                    <a:pt x="657" y="99"/>
                    <a:pt x="550" y="207"/>
                    <a:pt x="452" y="321"/>
                  </a:cubicBezTo>
                  <a:cubicBezTo>
                    <a:pt x="272" y="536"/>
                    <a:pt x="120" y="772"/>
                    <a:pt x="1" y="1024"/>
                  </a:cubicBezTo>
                  <a:cubicBezTo>
                    <a:pt x="483" y="1166"/>
                    <a:pt x="1099" y="1426"/>
                    <a:pt x="1683" y="1894"/>
                  </a:cubicBezTo>
                  <a:cubicBezTo>
                    <a:pt x="1744" y="1741"/>
                    <a:pt x="1828" y="1597"/>
                    <a:pt x="1934" y="1469"/>
                  </a:cubicBezTo>
                  <a:cubicBezTo>
                    <a:pt x="2000" y="1389"/>
                    <a:pt x="2078" y="1319"/>
                    <a:pt x="2167" y="1261"/>
                  </a:cubicBezTo>
                  <a:cubicBezTo>
                    <a:pt x="1924" y="854"/>
                    <a:pt x="1487" y="315"/>
                    <a:pt x="771"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2"/>
            <p:cNvSpPr/>
            <p:nvPr/>
          </p:nvSpPr>
          <p:spPr>
            <a:xfrm>
              <a:off x="6087700" y="3463375"/>
              <a:ext cx="57750" cy="45100"/>
            </a:xfrm>
            <a:custGeom>
              <a:rect b="b" l="l" r="r" t="t"/>
              <a:pathLst>
                <a:path extrusionOk="0" h="1804" w="2310">
                  <a:moveTo>
                    <a:pt x="683" y="0"/>
                  </a:moveTo>
                  <a:cubicBezTo>
                    <a:pt x="673" y="6"/>
                    <a:pt x="665" y="11"/>
                    <a:pt x="655" y="16"/>
                  </a:cubicBezTo>
                  <a:cubicBezTo>
                    <a:pt x="445" y="103"/>
                    <a:pt x="226" y="160"/>
                    <a:pt x="1" y="184"/>
                  </a:cubicBezTo>
                  <a:cubicBezTo>
                    <a:pt x="90" y="496"/>
                    <a:pt x="371" y="1254"/>
                    <a:pt x="1083" y="1804"/>
                  </a:cubicBezTo>
                  <a:cubicBezTo>
                    <a:pt x="1196" y="1767"/>
                    <a:pt x="1307" y="1729"/>
                    <a:pt x="1418" y="1683"/>
                  </a:cubicBezTo>
                  <a:cubicBezTo>
                    <a:pt x="1750" y="1544"/>
                    <a:pt x="2054" y="1341"/>
                    <a:pt x="2309" y="1087"/>
                  </a:cubicBezTo>
                  <a:cubicBezTo>
                    <a:pt x="1834" y="892"/>
                    <a:pt x="1227" y="557"/>
                    <a:pt x="683"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32"/>
            <p:cNvSpPr/>
            <p:nvPr/>
          </p:nvSpPr>
          <p:spPr>
            <a:xfrm>
              <a:off x="6043925" y="3460300"/>
              <a:ext cx="35025" cy="53500"/>
            </a:xfrm>
            <a:custGeom>
              <a:rect b="b" l="l" r="r" t="t"/>
              <a:pathLst>
                <a:path extrusionOk="0" h="2140" w="1401">
                  <a:moveTo>
                    <a:pt x="579" y="1"/>
                  </a:moveTo>
                  <a:cubicBezTo>
                    <a:pt x="352" y="345"/>
                    <a:pt x="0" y="1015"/>
                    <a:pt x="47" y="1827"/>
                  </a:cubicBezTo>
                  <a:cubicBezTo>
                    <a:pt x="473" y="2020"/>
                    <a:pt x="932" y="2125"/>
                    <a:pt x="1400" y="2139"/>
                  </a:cubicBezTo>
                  <a:cubicBezTo>
                    <a:pt x="1222" y="1543"/>
                    <a:pt x="1170" y="918"/>
                    <a:pt x="1250" y="300"/>
                  </a:cubicBezTo>
                  <a:cubicBezTo>
                    <a:pt x="1039" y="268"/>
                    <a:pt x="840" y="189"/>
                    <a:pt x="664" y="70"/>
                  </a:cubicBezTo>
                  <a:cubicBezTo>
                    <a:pt x="634" y="49"/>
                    <a:pt x="608" y="25"/>
                    <a:pt x="579"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32"/>
            <p:cNvSpPr/>
            <p:nvPr/>
          </p:nvSpPr>
          <p:spPr>
            <a:xfrm>
              <a:off x="6116150" y="3429075"/>
              <a:ext cx="53225" cy="32725"/>
            </a:xfrm>
            <a:custGeom>
              <a:rect b="b" l="l" r="r" t="t"/>
              <a:pathLst>
                <a:path extrusionOk="0" h="1309" w="2129">
                  <a:moveTo>
                    <a:pt x="2120" y="0"/>
                  </a:moveTo>
                  <a:cubicBezTo>
                    <a:pt x="1582" y="189"/>
                    <a:pt x="1017" y="285"/>
                    <a:pt x="448" y="285"/>
                  </a:cubicBezTo>
                  <a:cubicBezTo>
                    <a:pt x="365" y="285"/>
                    <a:pt x="281" y="283"/>
                    <a:pt x="197" y="278"/>
                  </a:cubicBezTo>
                  <a:cubicBezTo>
                    <a:pt x="172" y="501"/>
                    <a:pt x="106" y="717"/>
                    <a:pt x="0" y="915"/>
                  </a:cubicBezTo>
                  <a:cubicBezTo>
                    <a:pt x="301" y="1069"/>
                    <a:pt x="886" y="1309"/>
                    <a:pt x="1590" y="1309"/>
                  </a:cubicBezTo>
                  <a:cubicBezTo>
                    <a:pt x="1693" y="1309"/>
                    <a:pt x="1799" y="1303"/>
                    <a:pt x="1907" y="1292"/>
                  </a:cubicBezTo>
                  <a:cubicBezTo>
                    <a:pt x="2056" y="879"/>
                    <a:pt x="2129" y="440"/>
                    <a:pt x="212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32"/>
            <p:cNvSpPr/>
            <p:nvPr/>
          </p:nvSpPr>
          <p:spPr>
            <a:xfrm>
              <a:off x="6114325" y="3373275"/>
              <a:ext cx="50850" cy="45600"/>
            </a:xfrm>
            <a:custGeom>
              <a:rect b="b" l="l" r="r" t="t"/>
              <a:pathLst>
                <a:path extrusionOk="0" h="1824" w="2034">
                  <a:moveTo>
                    <a:pt x="1377" y="1"/>
                  </a:moveTo>
                  <a:cubicBezTo>
                    <a:pt x="1050" y="551"/>
                    <a:pt x="572" y="993"/>
                    <a:pt x="0" y="1277"/>
                  </a:cubicBezTo>
                  <a:cubicBezTo>
                    <a:pt x="125" y="1452"/>
                    <a:pt x="196" y="1651"/>
                    <a:pt x="235" y="1822"/>
                  </a:cubicBezTo>
                  <a:cubicBezTo>
                    <a:pt x="261" y="1823"/>
                    <a:pt x="293" y="1823"/>
                    <a:pt x="329" y="1823"/>
                  </a:cubicBezTo>
                  <a:cubicBezTo>
                    <a:pt x="682" y="1823"/>
                    <a:pt x="1468" y="1752"/>
                    <a:pt x="2033" y="1187"/>
                  </a:cubicBezTo>
                  <a:cubicBezTo>
                    <a:pt x="1894" y="729"/>
                    <a:pt x="1670" y="329"/>
                    <a:pt x="1377"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32"/>
            <p:cNvSpPr/>
            <p:nvPr/>
          </p:nvSpPr>
          <p:spPr>
            <a:xfrm>
              <a:off x="6001450" y="3429075"/>
              <a:ext cx="48725" cy="51750"/>
            </a:xfrm>
            <a:custGeom>
              <a:rect b="b" l="l" r="r" t="t"/>
              <a:pathLst>
                <a:path extrusionOk="0" h="2070" w="1949">
                  <a:moveTo>
                    <a:pt x="1919" y="0"/>
                  </a:moveTo>
                  <a:cubicBezTo>
                    <a:pt x="1484" y="35"/>
                    <a:pt x="669" y="179"/>
                    <a:pt x="1" y="756"/>
                  </a:cubicBezTo>
                  <a:cubicBezTo>
                    <a:pt x="59" y="1229"/>
                    <a:pt x="233" y="1681"/>
                    <a:pt x="507" y="2070"/>
                  </a:cubicBezTo>
                  <a:cubicBezTo>
                    <a:pt x="892" y="1537"/>
                    <a:pt x="1383" y="1090"/>
                    <a:pt x="1948" y="754"/>
                  </a:cubicBezTo>
                  <a:cubicBezTo>
                    <a:pt x="1888" y="564"/>
                    <a:pt x="1871" y="364"/>
                    <a:pt x="1895" y="167"/>
                  </a:cubicBezTo>
                  <a:cubicBezTo>
                    <a:pt x="1902" y="110"/>
                    <a:pt x="1910" y="55"/>
                    <a:pt x="1919"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2"/>
            <p:cNvSpPr/>
            <p:nvPr/>
          </p:nvSpPr>
          <p:spPr>
            <a:xfrm>
              <a:off x="6045075" y="3460300"/>
              <a:ext cx="32175" cy="47100"/>
            </a:xfrm>
            <a:custGeom>
              <a:rect b="b" l="l" r="r" t="t"/>
              <a:pathLst>
                <a:path extrusionOk="0" h="1884" w="1287">
                  <a:moveTo>
                    <a:pt x="533" y="1"/>
                  </a:moveTo>
                  <a:cubicBezTo>
                    <a:pt x="328" y="309"/>
                    <a:pt x="29" y="878"/>
                    <a:pt x="1" y="1574"/>
                  </a:cubicBezTo>
                  <a:cubicBezTo>
                    <a:pt x="406" y="1758"/>
                    <a:pt x="843" y="1862"/>
                    <a:pt x="1287" y="1883"/>
                  </a:cubicBezTo>
                  <a:cubicBezTo>
                    <a:pt x="1163" y="1365"/>
                    <a:pt x="1135" y="829"/>
                    <a:pt x="1204" y="300"/>
                  </a:cubicBezTo>
                  <a:cubicBezTo>
                    <a:pt x="993" y="268"/>
                    <a:pt x="794" y="189"/>
                    <a:pt x="618" y="70"/>
                  </a:cubicBezTo>
                  <a:cubicBezTo>
                    <a:pt x="588" y="49"/>
                    <a:pt x="562" y="25"/>
                    <a:pt x="53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32"/>
            <p:cNvSpPr/>
            <p:nvPr/>
          </p:nvSpPr>
          <p:spPr>
            <a:xfrm>
              <a:off x="6011125" y="3368300"/>
              <a:ext cx="51400" cy="46050"/>
            </a:xfrm>
            <a:custGeom>
              <a:rect b="b" l="l" r="r" t="t"/>
              <a:pathLst>
                <a:path extrusionOk="0" h="1842" w="2056">
                  <a:moveTo>
                    <a:pt x="770" y="0"/>
                  </a:moveTo>
                  <a:cubicBezTo>
                    <a:pt x="656" y="100"/>
                    <a:pt x="549" y="207"/>
                    <a:pt x="452" y="322"/>
                  </a:cubicBezTo>
                  <a:cubicBezTo>
                    <a:pt x="272" y="536"/>
                    <a:pt x="120" y="772"/>
                    <a:pt x="1" y="1025"/>
                  </a:cubicBezTo>
                  <a:cubicBezTo>
                    <a:pt x="583" y="1197"/>
                    <a:pt x="1128" y="1474"/>
                    <a:pt x="1612" y="1842"/>
                  </a:cubicBezTo>
                  <a:cubicBezTo>
                    <a:pt x="1689" y="1589"/>
                    <a:pt x="1797" y="1375"/>
                    <a:pt x="1934" y="1216"/>
                  </a:cubicBezTo>
                  <a:cubicBezTo>
                    <a:pt x="1972" y="1171"/>
                    <a:pt x="2012" y="1129"/>
                    <a:pt x="2056" y="1090"/>
                  </a:cubicBezTo>
                  <a:cubicBezTo>
                    <a:pt x="1800" y="712"/>
                    <a:pt x="1388" y="273"/>
                    <a:pt x="77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32"/>
            <p:cNvSpPr/>
            <p:nvPr/>
          </p:nvSpPr>
          <p:spPr>
            <a:xfrm>
              <a:off x="6087700" y="3463400"/>
              <a:ext cx="53000" cy="40375"/>
            </a:xfrm>
            <a:custGeom>
              <a:rect b="b" l="l" r="r" t="t"/>
              <a:pathLst>
                <a:path extrusionOk="0" h="1615" w="2120">
                  <a:moveTo>
                    <a:pt x="683" y="1"/>
                  </a:moveTo>
                  <a:cubicBezTo>
                    <a:pt x="673" y="5"/>
                    <a:pt x="665" y="10"/>
                    <a:pt x="655" y="15"/>
                  </a:cubicBezTo>
                  <a:cubicBezTo>
                    <a:pt x="445" y="102"/>
                    <a:pt x="226" y="159"/>
                    <a:pt x="1" y="185"/>
                  </a:cubicBezTo>
                  <a:cubicBezTo>
                    <a:pt x="80" y="462"/>
                    <a:pt x="313" y="1092"/>
                    <a:pt x="866" y="1615"/>
                  </a:cubicBezTo>
                  <a:cubicBezTo>
                    <a:pt x="1054" y="1565"/>
                    <a:pt x="1238" y="1503"/>
                    <a:pt x="1418" y="1430"/>
                  </a:cubicBezTo>
                  <a:cubicBezTo>
                    <a:pt x="1671" y="1324"/>
                    <a:pt x="1909" y="1180"/>
                    <a:pt x="2120" y="1004"/>
                  </a:cubicBezTo>
                  <a:cubicBezTo>
                    <a:pt x="1584" y="760"/>
                    <a:pt x="1098" y="420"/>
                    <a:pt x="68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32"/>
            <p:cNvSpPr/>
            <p:nvPr/>
          </p:nvSpPr>
          <p:spPr>
            <a:xfrm>
              <a:off x="6117125" y="3373275"/>
              <a:ext cx="48050" cy="45625"/>
            </a:xfrm>
            <a:custGeom>
              <a:rect b="b" l="l" r="r" t="t"/>
              <a:pathLst>
                <a:path extrusionOk="0" h="1825" w="1922">
                  <a:moveTo>
                    <a:pt x="1265" y="1"/>
                  </a:moveTo>
                  <a:cubicBezTo>
                    <a:pt x="959" y="511"/>
                    <a:pt x="524" y="932"/>
                    <a:pt x="1" y="1216"/>
                  </a:cubicBezTo>
                  <a:cubicBezTo>
                    <a:pt x="72" y="1367"/>
                    <a:pt x="122" y="1529"/>
                    <a:pt x="147" y="1696"/>
                  </a:cubicBezTo>
                  <a:cubicBezTo>
                    <a:pt x="154" y="1739"/>
                    <a:pt x="160" y="1781"/>
                    <a:pt x="164" y="1824"/>
                  </a:cubicBezTo>
                  <a:cubicBezTo>
                    <a:pt x="178" y="1825"/>
                    <a:pt x="194" y="1825"/>
                    <a:pt x="210" y="1825"/>
                  </a:cubicBezTo>
                  <a:cubicBezTo>
                    <a:pt x="557" y="1825"/>
                    <a:pt x="1352" y="1758"/>
                    <a:pt x="1921" y="1187"/>
                  </a:cubicBezTo>
                  <a:cubicBezTo>
                    <a:pt x="1782" y="729"/>
                    <a:pt x="1558" y="329"/>
                    <a:pt x="126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32"/>
            <p:cNvSpPr/>
            <p:nvPr/>
          </p:nvSpPr>
          <p:spPr>
            <a:xfrm>
              <a:off x="6002400" y="3429125"/>
              <a:ext cx="47775" cy="48525"/>
            </a:xfrm>
            <a:custGeom>
              <a:rect b="b" l="l" r="r" t="t"/>
              <a:pathLst>
                <a:path extrusionOk="0" h="1941" w="1911">
                  <a:moveTo>
                    <a:pt x="1852" y="1"/>
                  </a:moveTo>
                  <a:cubicBezTo>
                    <a:pt x="1419" y="37"/>
                    <a:pt x="648" y="186"/>
                    <a:pt x="1" y="726"/>
                  </a:cubicBezTo>
                  <a:cubicBezTo>
                    <a:pt x="89" y="1171"/>
                    <a:pt x="283" y="1587"/>
                    <a:pt x="566" y="1941"/>
                  </a:cubicBezTo>
                  <a:cubicBezTo>
                    <a:pt x="934" y="1463"/>
                    <a:pt x="1391" y="1059"/>
                    <a:pt x="1910" y="752"/>
                  </a:cubicBezTo>
                  <a:cubicBezTo>
                    <a:pt x="1857" y="580"/>
                    <a:pt x="1837" y="400"/>
                    <a:pt x="1854" y="222"/>
                  </a:cubicBezTo>
                  <a:cubicBezTo>
                    <a:pt x="1848" y="147"/>
                    <a:pt x="1847" y="74"/>
                    <a:pt x="1852"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2"/>
            <p:cNvSpPr/>
            <p:nvPr/>
          </p:nvSpPr>
          <p:spPr>
            <a:xfrm>
              <a:off x="6076700" y="3348775"/>
              <a:ext cx="41725" cy="44225"/>
            </a:xfrm>
            <a:custGeom>
              <a:rect b="b" l="l" r="r" t="t"/>
              <a:pathLst>
                <a:path extrusionOk="0" h="1769" w="1669">
                  <a:moveTo>
                    <a:pt x="452" y="1"/>
                  </a:moveTo>
                  <a:cubicBezTo>
                    <a:pt x="302" y="1"/>
                    <a:pt x="151" y="8"/>
                    <a:pt x="1" y="22"/>
                  </a:cubicBezTo>
                  <a:cubicBezTo>
                    <a:pt x="179" y="345"/>
                    <a:pt x="409" y="897"/>
                    <a:pt x="406" y="1570"/>
                  </a:cubicBezTo>
                  <a:cubicBezTo>
                    <a:pt x="416" y="1570"/>
                    <a:pt x="424" y="1569"/>
                    <a:pt x="434" y="1569"/>
                  </a:cubicBezTo>
                  <a:cubicBezTo>
                    <a:pt x="545" y="1569"/>
                    <a:pt x="656" y="1574"/>
                    <a:pt x="767" y="1585"/>
                  </a:cubicBezTo>
                  <a:cubicBezTo>
                    <a:pt x="947" y="1602"/>
                    <a:pt x="1119" y="1664"/>
                    <a:pt x="1268" y="1768"/>
                  </a:cubicBezTo>
                  <a:cubicBezTo>
                    <a:pt x="1484" y="1363"/>
                    <a:pt x="1668" y="764"/>
                    <a:pt x="1404" y="105"/>
                  </a:cubicBezTo>
                  <a:cubicBezTo>
                    <a:pt x="1263" y="71"/>
                    <a:pt x="1120" y="46"/>
                    <a:pt x="977" y="29"/>
                  </a:cubicBezTo>
                  <a:cubicBezTo>
                    <a:pt x="802" y="10"/>
                    <a:pt x="627" y="1"/>
                    <a:pt x="452"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32"/>
            <p:cNvSpPr/>
            <p:nvPr/>
          </p:nvSpPr>
          <p:spPr>
            <a:xfrm>
              <a:off x="6116150" y="3429100"/>
              <a:ext cx="52875" cy="32600"/>
            </a:xfrm>
            <a:custGeom>
              <a:rect b="b" l="l" r="r" t="t"/>
              <a:pathLst>
                <a:path extrusionOk="0" h="1304" w="2115">
                  <a:moveTo>
                    <a:pt x="2115" y="0"/>
                  </a:moveTo>
                  <a:cubicBezTo>
                    <a:pt x="1578" y="188"/>
                    <a:pt x="1014" y="284"/>
                    <a:pt x="447" y="284"/>
                  </a:cubicBezTo>
                  <a:cubicBezTo>
                    <a:pt x="364" y="284"/>
                    <a:pt x="281" y="282"/>
                    <a:pt x="197" y="277"/>
                  </a:cubicBezTo>
                  <a:cubicBezTo>
                    <a:pt x="172" y="500"/>
                    <a:pt x="106" y="716"/>
                    <a:pt x="0" y="914"/>
                  </a:cubicBezTo>
                  <a:cubicBezTo>
                    <a:pt x="301" y="1067"/>
                    <a:pt x="886" y="1304"/>
                    <a:pt x="1590" y="1304"/>
                  </a:cubicBezTo>
                  <a:cubicBezTo>
                    <a:pt x="1659" y="1304"/>
                    <a:pt x="1730" y="1302"/>
                    <a:pt x="1801" y="1297"/>
                  </a:cubicBezTo>
                  <a:cubicBezTo>
                    <a:pt x="1987" y="889"/>
                    <a:pt x="2094" y="449"/>
                    <a:pt x="211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32"/>
            <p:cNvSpPr/>
            <p:nvPr/>
          </p:nvSpPr>
          <p:spPr>
            <a:xfrm>
              <a:off x="5750825" y="3508550"/>
              <a:ext cx="231400" cy="656950"/>
            </a:xfrm>
            <a:custGeom>
              <a:rect b="b" l="l" r="r" t="t"/>
              <a:pathLst>
                <a:path extrusionOk="0" h="26278" w="9256">
                  <a:moveTo>
                    <a:pt x="4771" y="0"/>
                  </a:moveTo>
                  <a:cubicBezTo>
                    <a:pt x="3012" y="0"/>
                    <a:pt x="1428" y="1105"/>
                    <a:pt x="972" y="2717"/>
                  </a:cubicBezTo>
                  <a:cubicBezTo>
                    <a:pt x="1" y="6157"/>
                    <a:pt x="1835" y="8044"/>
                    <a:pt x="1914" y="8123"/>
                  </a:cubicBezTo>
                  <a:cubicBezTo>
                    <a:pt x="2095" y="8304"/>
                    <a:pt x="2324" y="8393"/>
                    <a:pt x="2552" y="8393"/>
                  </a:cubicBezTo>
                  <a:cubicBezTo>
                    <a:pt x="2803" y="8393"/>
                    <a:pt x="3052" y="8285"/>
                    <a:pt x="3236" y="8071"/>
                  </a:cubicBezTo>
                  <a:cubicBezTo>
                    <a:pt x="3586" y="7663"/>
                    <a:pt x="3560" y="7024"/>
                    <a:pt x="3181" y="6644"/>
                  </a:cubicBezTo>
                  <a:cubicBezTo>
                    <a:pt x="3148" y="6609"/>
                    <a:pt x="2145" y="5500"/>
                    <a:pt x="2762" y="3316"/>
                  </a:cubicBezTo>
                  <a:cubicBezTo>
                    <a:pt x="2974" y="2565"/>
                    <a:pt x="3852" y="2022"/>
                    <a:pt x="4793" y="2022"/>
                  </a:cubicBezTo>
                  <a:cubicBezTo>
                    <a:pt x="4885" y="2022"/>
                    <a:pt x="4978" y="2027"/>
                    <a:pt x="5072" y="2038"/>
                  </a:cubicBezTo>
                  <a:cubicBezTo>
                    <a:pt x="5739" y="2116"/>
                    <a:pt x="6885" y="2544"/>
                    <a:pt x="7051" y="4529"/>
                  </a:cubicBezTo>
                  <a:cubicBezTo>
                    <a:pt x="7373" y="8376"/>
                    <a:pt x="4958" y="24939"/>
                    <a:pt x="4934" y="25104"/>
                  </a:cubicBezTo>
                  <a:cubicBezTo>
                    <a:pt x="4854" y="25656"/>
                    <a:pt x="5201" y="26174"/>
                    <a:pt x="5711" y="26264"/>
                  </a:cubicBezTo>
                  <a:cubicBezTo>
                    <a:pt x="5760" y="26273"/>
                    <a:pt x="5808" y="26278"/>
                    <a:pt x="5856" y="26278"/>
                  </a:cubicBezTo>
                  <a:cubicBezTo>
                    <a:pt x="5868" y="26278"/>
                    <a:pt x="5881" y="26278"/>
                    <a:pt x="5893" y="26277"/>
                  </a:cubicBezTo>
                  <a:cubicBezTo>
                    <a:pt x="6331" y="26262"/>
                    <a:pt x="6709" y="25914"/>
                    <a:pt x="6781" y="25431"/>
                  </a:cubicBezTo>
                  <a:cubicBezTo>
                    <a:pt x="6882" y="24739"/>
                    <a:pt x="9256" y="8450"/>
                    <a:pt x="8914" y="4357"/>
                  </a:cubicBezTo>
                  <a:cubicBezTo>
                    <a:pt x="8671" y="1452"/>
                    <a:pt x="6868" y="216"/>
                    <a:pt x="5263" y="29"/>
                  </a:cubicBezTo>
                  <a:cubicBezTo>
                    <a:pt x="5098" y="10"/>
                    <a:pt x="4933" y="0"/>
                    <a:pt x="4771"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32"/>
            <p:cNvSpPr/>
            <p:nvPr/>
          </p:nvSpPr>
          <p:spPr>
            <a:xfrm>
              <a:off x="5760750" y="3508525"/>
              <a:ext cx="215700" cy="646625"/>
            </a:xfrm>
            <a:custGeom>
              <a:rect b="b" l="l" r="r" t="t"/>
              <a:pathLst>
                <a:path extrusionOk="0" h="25865" w="8628">
                  <a:moveTo>
                    <a:pt x="4376" y="0"/>
                  </a:moveTo>
                  <a:cubicBezTo>
                    <a:pt x="2617" y="0"/>
                    <a:pt x="1031" y="1105"/>
                    <a:pt x="575" y="2718"/>
                  </a:cubicBezTo>
                  <a:cubicBezTo>
                    <a:pt x="0" y="4755"/>
                    <a:pt x="409" y="6247"/>
                    <a:pt x="855" y="7141"/>
                  </a:cubicBezTo>
                  <a:cubicBezTo>
                    <a:pt x="1074" y="7493"/>
                    <a:pt x="1261" y="7685"/>
                    <a:pt x="1285" y="7709"/>
                  </a:cubicBezTo>
                  <a:cubicBezTo>
                    <a:pt x="1466" y="7890"/>
                    <a:pt x="1695" y="7980"/>
                    <a:pt x="1924" y="7980"/>
                  </a:cubicBezTo>
                  <a:cubicBezTo>
                    <a:pt x="2174" y="7980"/>
                    <a:pt x="2423" y="7872"/>
                    <a:pt x="2607" y="7659"/>
                  </a:cubicBezTo>
                  <a:cubicBezTo>
                    <a:pt x="2841" y="7383"/>
                    <a:pt x="2905" y="7005"/>
                    <a:pt x="2806" y="6670"/>
                  </a:cubicBezTo>
                  <a:cubicBezTo>
                    <a:pt x="2798" y="6662"/>
                    <a:pt x="2792" y="6652"/>
                    <a:pt x="2784" y="6644"/>
                  </a:cubicBezTo>
                  <a:cubicBezTo>
                    <a:pt x="2771" y="6629"/>
                    <a:pt x="2608" y="6448"/>
                    <a:pt x="2452" y="6102"/>
                  </a:cubicBezTo>
                  <a:cubicBezTo>
                    <a:pt x="2206" y="5751"/>
                    <a:pt x="1630" y="4685"/>
                    <a:pt x="2133" y="2904"/>
                  </a:cubicBezTo>
                  <a:cubicBezTo>
                    <a:pt x="2345" y="2151"/>
                    <a:pt x="3223" y="1608"/>
                    <a:pt x="4164" y="1608"/>
                  </a:cubicBezTo>
                  <a:cubicBezTo>
                    <a:pt x="4256" y="1608"/>
                    <a:pt x="4349" y="1614"/>
                    <a:pt x="4443" y="1625"/>
                  </a:cubicBezTo>
                  <a:cubicBezTo>
                    <a:pt x="4943" y="1684"/>
                    <a:pt x="5711" y="1938"/>
                    <a:pt x="6134" y="2894"/>
                  </a:cubicBezTo>
                  <a:cubicBezTo>
                    <a:pt x="6393" y="3264"/>
                    <a:pt x="6592" y="3788"/>
                    <a:pt x="6654" y="4529"/>
                  </a:cubicBezTo>
                  <a:cubicBezTo>
                    <a:pt x="6976" y="8376"/>
                    <a:pt x="4561" y="24938"/>
                    <a:pt x="4537" y="25105"/>
                  </a:cubicBezTo>
                  <a:cubicBezTo>
                    <a:pt x="4514" y="25259"/>
                    <a:pt x="4526" y="25416"/>
                    <a:pt x="4569" y="25565"/>
                  </a:cubicBezTo>
                  <a:cubicBezTo>
                    <a:pt x="4704" y="25714"/>
                    <a:pt x="4886" y="25815"/>
                    <a:pt x="5084" y="25852"/>
                  </a:cubicBezTo>
                  <a:cubicBezTo>
                    <a:pt x="5135" y="25861"/>
                    <a:pt x="5188" y="25865"/>
                    <a:pt x="5242" y="25865"/>
                  </a:cubicBezTo>
                  <a:cubicBezTo>
                    <a:pt x="5250" y="25865"/>
                    <a:pt x="5257" y="25865"/>
                    <a:pt x="5265" y="25865"/>
                  </a:cubicBezTo>
                  <a:cubicBezTo>
                    <a:pt x="5702" y="25849"/>
                    <a:pt x="6082" y="25502"/>
                    <a:pt x="6152" y="25018"/>
                  </a:cubicBezTo>
                  <a:cubicBezTo>
                    <a:pt x="6253" y="24327"/>
                    <a:pt x="8628" y="8040"/>
                    <a:pt x="8285" y="3944"/>
                  </a:cubicBezTo>
                  <a:cubicBezTo>
                    <a:pt x="8215" y="3112"/>
                    <a:pt x="8014" y="2419"/>
                    <a:pt x="7730" y="1847"/>
                  </a:cubicBezTo>
                  <a:cubicBezTo>
                    <a:pt x="7001" y="704"/>
                    <a:pt x="5895" y="150"/>
                    <a:pt x="4866" y="29"/>
                  </a:cubicBezTo>
                  <a:cubicBezTo>
                    <a:pt x="4702" y="10"/>
                    <a:pt x="4538" y="0"/>
                    <a:pt x="437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32"/>
            <p:cNvSpPr/>
            <p:nvPr/>
          </p:nvSpPr>
          <p:spPr>
            <a:xfrm>
              <a:off x="5767725" y="3508625"/>
              <a:ext cx="206650" cy="621175"/>
            </a:xfrm>
            <a:custGeom>
              <a:rect b="b" l="l" r="r" t="t"/>
              <a:pathLst>
                <a:path extrusionOk="0" h="24847" w="8266">
                  <a:moveTo>
                    <a:pt x="4087" y="0"/>
                  </a:moveTo>
                  <a:cubicBezTo>
                    <a:pt x="3782" y="0"/>
                    <a:pt x="3478" y="33"/>
                    <a:pt x="3180" y="99"/>
                  </a:cubicBezTo>
                  <a:cubicBezTo>
                    <a:pt x="3052" y="662"/>
                    <a:pt x="2994" y="1442"/>
                    <a:pt x="3362" y="2138"/>
                  </a:cubicBezTo>
                  <a:cubicBezTo>
                    <a:pt x="3593" y="2063"/>
                    <a:pt x="3835" y="2024"/>
                    <a:pt x="4077" y="2020"/>
                  </a:cubicBezTo>
                  <a:cubicBezTo>
                    <a:pt x="4034" y="1559"/>
                    <a:pt x="4034" y="726"/>
                    <a:pt x="4458" y="16"/>
                  </a:cubicBezTo>
                  <a:cubicBezTo>
                    <a:pt x="4334" y="5"/>
                    <a:pt x="4210" y="0"/>
                    <a:pt x="4087" y="0"/>
                  </a:cubicBezTo>
                  <a:close/>
                  <a:moveTo>
                    <a:pt x="6225" y="610"/>
                  </a:moveTo>
                  <a:cubicBezTo>
                    <a:pt x="5803" y="906"/>
                    <a:pt x="5235" y="1432"/>
                    <a:pt x="5030" y="2208"/>
                  </a:cubicBezTo>
                  <a:cubicBezTo>
                    <a:pt x="5284" y="2319"/>
                    <a:pt x="5511" y="2485"/>
                    <a:pt x="5695" y="2690"/>
                  </a:cubicBezTo>
                  <a:cubicBezTo>
                    <a:pt x="5977" y="2283"/>
                    <a:pt x="6486" y="1712"/>
                    <a:pt x="7224" y="1522"/>
                  </a:cubicBezTo>
                  <a:lnTo>
                    <a:pt x="7224" y="1521"/>
                  </a:lnTo>
                  <a:cubicBezTo>
                    <a:pt x="6946" y="1162"/>
                    <a:pt x="6608" y="854"/>
                    <a:pt x="6225" y="610"/>
                  </a:cubicBezTo>
                  <a:close/>
                  <a:moveTo>
                    <a:pt x="1470" y="937"/>
                  </a:moveTo>
                  <a:cubicBezTo>
                    <a:pt x="1137" y="1214"/>
                    <a:pt x="854" y="1549"/>
                    <a:pt x="635" y="1923"/>
                  </a:cubicBezTo>
                  <a:cubicBezTo>
                    <a:pt x="929" y="2397"/>
                    <a:pt x="1421" y="2977"/>
                    <a:pt x="2135" y="3170"/>
                  </a:cubicBezTo>
                  <a:cubicBezTo>
                    <a:pt x="2232" y="2932"/>
                    <a:pt x="2399" y="2720"/>
                    <a:pt x="2610" y="2544"/>
                  </a:cubicBezTo>
                  <a:cubicBezTo>
                    <a:pt x="2271" y="2283"/>
                    <a:pt x="1699" y="1739"/>
                    <a:pt x="1470" y="937"/>
                  </a:cubicBezTo>
                  <a:close/>
                  <a:moveTo>
                    <a:pt x="7951" y="2904"/>
                  </a:moveTo>
                  <a:cubicBezTo>
                    <a:pt x="7497" y="2953"/>
                    <a:pt x="6756" y="3122"/>
                    <a:pt x="6219" y="3677"/>
                  </a:cubicBezTo>
                  <a:cubicBezTo>
                    <a:pt x="6301" y="3953"/>
                    <a:pt x="6353" y="4238"/>
                    <a:pt x="6375" y="4525"/>
                  </a:cubicBezTo>
                  <a:cubicBezTo>
                    <a:pt x="6378" y="4562"/>
                    <a:pt x="6381" y="4601"/>
                    <a:pt x="6382" y="4639"/>
                  </a:cubicBezTo>
                  <a:cubicBezTo>
                    <a:pt x="6703" y="4435"/>
                    <a:pt x="7262" y="4153"/>
                    <a:pt x="7902" y="4153"/>
                  </a:cubicBezTo>
                  <a:cubicBezTo>
                    <a:pt x="8005" y="4153"/>
                    <a:pt x="8109" y="4161"/>
                    <a:pt x="8215" y="4176"/>
                  </a:cubicBezTo>
                  <a:cubicBezTo>
                    <a:pt x="8165" y="3710"/>
                    <a:pt x="8076" y="3284"/>
                    <a:pt x="7951" y="2904"/>
                  </a:cubicBezTo>
                  <a:close/>
                  <a:moveTo>
                    <a:pt x="96" y="3620"/>
                  </a:moveTo>
                  <a:cubicBezTo>
                    <a:pt x="26" y="4060"/>
                    <a:pt x="1" y="4505"/>
                    <a:pt x="21" y="4950"/>
                  </a:cubicBezTo>
                  <a:cubicBezTo>
                    <a:pt x="291" y="5043"/>
                    <a:pt x="623" y="5120"/>
                    <a:pt x="974" y="5120"/>
                  </a:cubicBezTo>
                  <a:cubicBezTo>
                    <a:pt x="1274" y="5120"/>
                    <a:pt x="1589" y="5064"/>
                    <a:pt x="1893" y="4913"/>
                  </a:cubicBezTo>
                  <a:cubicBezTo>
                    <a:pt x="1878" y="4643"/>
                    <a:pt x="1888" y="4372"/>
                    <a:pt x="1923" y="4103"/>
                  </a:cubicBezTo>
                  <a:lnTo>
                    <a:pt x="1923" y="4103"/>
                  </a:lnTo>
                  <a:cubicBezTo>
                    <a:pt x="1865" y="4107"/>
                    <a:pt x="1799" y="4109"/>
                    <a:pt x="1728" y="4109"/>
                  </a:cubicBezTo>
                  <a:cubicBezTo>
                    <a:pt x="1299" y="4109"/>
                    <a:pt x="653" y="4027"/>
                    <a:pt x="96" y="3620"/>
                  </a:cubicBezTo>
                  <a:close/>
                  <a:moveTo>
                    <a:pt x="8023" y="5785"/>
                  </a:moveTo>
                  <a:cubicBezTo>
                    <a:pt x="7565" y="5785"/>
                    <a:pt x="6919" y="5872"/>
                    <a:pt x="6386" y="6278"/>
                  </a:cubicBezTo>
                  <a:cubicBezTo>
                    <a:pt x="6375" y="6595"/>
                    <a:pt x="6358" y="6933"/>
                    <a:pt x="6336" y="7292"/>
                  </a:cubicBezTo>
                  <a:cubicBezTo>
                    <a:pt x="6604" y="7167"/>
                    <a:pt x="7078" y="6990"/>
                    <a:pt x="7619" y="6990"/>
                  </a:cubicBezTo>
                  <a:cubicBezTo>
                    <a:pt x="7812" y="6990"/>
                    <a:pt x="8014" y="7012"/>
                    <a:pt x="8218" y="7068"/>
                  </a:cubicBezTo>
                  <a:cubicBezTo>
                    <a:pt x="8242" y="6609"/>
                    <a:pt x="8259" y="6183"/>
                    <a:pt x="8266" y="5793"/>
                  </a:cubicBezTo>
                  <a:cubicBezTo>
                    <a:pt x="8194" y="5788"/>
                    <a:pt x="8112" y="5785"/>
                    <a:pt x="8023" y="5785"/>
                  </a:cubicBezTo>
                  <a:close/>
                  <a:moveTo>
                    <a:pt x="2111" y="5949"/>
                  </a:moveTo>
                  <a:cubicBezTo>
                    <a:pt x="1773" y="6230"/>
                    <a:pt x="1138" y="6652"/>
                    <a:pt x="379" y="6652"/>
                  </a:cubicBezTo>
                  <a:cubicBezTo>
                    <a:pt x="374" y="6652"/>
                    <a:pt x="369" y="6652"/>
                    <a:pt x="364" y="6652"/>
                  </a:cubicBezTo>
                  <a:lnTo>
                    <a:pt x="364" y="6652"/>
                  </a:lnTo>
                  <a:cubicBezTo>
                    <a:pt x="517" y="7067"/>
                    <a:pt x="726" y="7459"/>
                    <a:pt x="985" y="7816"/>
                  </a:cubicBezTo>
                  <a:cubicBezTo>
                    <a:pt x="1476" y="7660"/>
                    <a:pt x="2138" y="7335"/>
                    <a:pt x="2527" y="6669"/>
                  </a:cubicBezTo>
                  <a:cubicBezTo>
                    <a:pt x="2519" y="6661"/>
                    <a:pt x="2513" y="6649"/>
                    <a:pt x="2505" y="6641"/>
                  </a:cubicBezTo>
                  <a:cubicBezTo>
                    <a:pt x="2491" y="6624"/>
                    <a:pt x="2283" y="6393"/>
                    <a:pt x="2111" y="5949"/>
                  </a:cubicBezTo>
                  <a:close/>
                  <a:moveTo>
                    <a:pt x="7611" y="8587"/>
                  </a:moveTo>
                  <a:cubicBezTo>
                    <a:pt x="7177" y="8587"/>
                    <a:pt x="6663" y="8674"/>
                    <a:pt x="6213" y="8986"/>
                  </a:cubicBezTo>
                  <a:cubicBezTo>
                    <a:pt x="6188" y="9294"/>
                    <a:pt x="6160" y="9610"/>
                    <a:pt x="6130" y="9933"/>
                  </a:cubicBezTo>
                  <a:cubicBezTo>
                    <a:pt x="6353" y="9854"/>
                    <a:pt x="6741" y="9744"/>
                    <a:pt x="7189" y="9744"/>
                  </a:cubicBezTo>
                  <a:cubicBezTo>
                    <a:pt x="7450" y="9744"/>
                    <a:pt x="7731" y="9782"/>
                    <a:pt x="8010" y="9884"/>
                  </a:cubicBezTo>
                  <a:cubicBezTo>
                    <a:pt x="8050" y="9451"/>
                    <a:pt x="8083" y="9031"/>
                    <a:pt x="8114" y="8625"/>
                  </a:cubicBezTo>
                  <a:cubicBezTo>
                    <a:pt x="7969" y="8603"/>
                    <a:pt x="7798" y="8587"/>
                    <a:pt x="7611" y="8587"/>
                  </a:cubicBezTo>
                  <a:close/>
                  <a:moveTo>
                    <a:pt x="7163" y="11075"/>
                  </a:moveTo>
                  <a:cubicBezTo>
                    <a:pt x="6792" y="11075"/>
                    <a:pt x="6376" y="11142"/>
                    <a:pt x="5993" y="11359"/>
                  </a:cubicBezTo>
                  <a:cubicBezTo>
                    <a:pt x="5960" y="11674"/>
                    <a:pt x="5927" y="11993"/>
                    <a:pt x="5893" y="12315"/>
                  </a:cubicBezTo>
                  <a:cubicBezTo>
                    <a:pt x="6094" y="12263"/>
                    <a:pt x="6381" y="12208"/>
                    <a:pt x="6706" y="12208"/>
                  </a:cubicBezTo>
                  <a:cubicBezTo>
                    <a:pt x="7036" y="12208"/>
                    <a:pt x="7404" y="12264"/>
                    <a:pt x="7761" y="12436"/>
                  </a:cubicBezTo>
                  <a:cubicBezTo>
                    <a:pt x="7806" y="12004"/>
                    <a:pt x="7850" y="11577"/>
                    <a:pt x="7892" y="11155"/>
                  </a:cubicBezTo>
                  <a:cubicBezTo>
                    <a:pt x="7696" y="11113"/>
                    <a:pt x="7442" y="11075"/>
                    <a:pt x="7163" y="11075"/>
                  </a:cubicBezTo>
                  <a:close/>
                  <a:moveTo>
                    <a:pt x="6837" y="13552"/>
                  </a:moveTo>
                  <a:cubicBezTo>
                    <a:pt x="6486" y="13552"/>
                    <a:pt x="6095" y="13613"/>
                    <a:pt x="5728" y="13802"/>
                  </a:cubicBezTo>
                  <a:cubicBezTo>
                    <a:pt x="5692" y="14129"/>
                    <a:pt x="5654" y="14453"/>
                    <a:pt x="5616" y="14780"/>
                  </a:cubicBezTo>
                  <a:cubicBezTo>
                    <a:pt x="5814" y="14731"/>
                    <a:pt x="6081" y="14685"/>
                    <a:pt x="6379" y="14685"/>
                  </a:cubicBezTo>
                  <a:cubicBezTo>
                    <a:pt x="6724" y="14685"/>
                    <a:pt x="7111" y="14746"/>
                    <a:pt x="7483" y="14937"/>
                  </a:cubicBezTo>
                  <a:cubicBezTo>
                    <a:pt x="7534" y="14507"/>
                    <a:pt x="7583" y="14077"/>
                    <a:pt x="7631" y="13648"/>
                  </a:cubicBezTo>
                  <a:cubicBezTo>
                    <a:pt x="7427" y="13600"/>
                    <a:pt x="7148" y="13552"/>
                    <a:pt x="6837" y="13552"/>
                  </a:cubicBezTo>
                  <a:close/>
                  <a:moveTo>
                    <a:pt x="6510" y="16029"/>
                  </a:moveTo>
                  <a:cubicBezTo>
                    <a:pt x="6170" y="16029"/>
                    <a:pt x="5792" y="16086"/>
                    <a:pt x="5436" y="16261"/>
                  </a:cubicBezTo>
                  <a:cubicBezTo>
                    <a:pt x="5395" y="16595"/>
                    <a:pt x="5354" y="16925"/>
                    <a:pt x="5314" y="17251"/>
                  </a:cubicBezTo>
                  <a:cubicBezTo>
                    <a:pt x="5509" y="17205"/>
                    <a:pt x="5767" y="17163"/>
                    <a:pt x="6053" y="17163"/>
                  </a:cubicBezTo>
                  <a:cubicBezTo>
                    <a:pt x="6406" y="17163"/>
                    <a:pt x="6802" y="17227"/>
                    <a:pt x="7182" y="17428"/>
                  </a:cubicBezTo>
                  <a:lnTo>
                    <a:pt x="7182" y="17428"/>
                  </a:lnTo>
                  <a:cubicBezTo>
                    <a:pt x="7234" y="17002"/>
                    <a:pt x="7288" y="16570"/>
                    <a:pt x="7340" y="16133"/>
                  </a:cubicBezTo>
                  <a:cubicBezTo>
                    <a:pt x="7134" y="16083"/>
                    <a:pt x="6840" y="16029"/>
                    <a:pt x="6510" y="16029"/>
                  </a:cubicBezTo>
                  <a:close/>
                  <a:moveTo>
                    <a:pt x="7182" y="17428"/>
                  </a:moveTo>
                  <a:cubicBezTo>
                    <a:pt x="7182" y="17428"/>
                    <a:pt x="7182" y="17428"/>
                    <a:pt x="7182" y="17428"/>
                  </a:cubicBezTo>
                  <a:lnTo>
                    <a:pt x="7183" y="17428"/>
                  </a:lnTo>
                  <a:cubicBezTo>
                    <a:pt x="7183" y="17428"/>
                    <a:pt x="7183" y="17428"/>
                    <a:pt x="7182" y="17428"/>
                  </a:cubicBezTo>
                  <a:close/>
                  <a:moveTo>
                    <a:pt x="6017" y="18298"/>
                  </a:moveTo>
                  <a:cubicBezTo>
                    <a:pt x="5738" y="18298"/>
                    <a:pt x="5445" y="18345"/>
                    <a:pt x="5160" y="18469"/>
                  </a:cubicBezTo>
                  <a:cubicBezTo>
                    <a:pt x="5122" y="18771"/>
                    <a:pt x="5085" y="19066"/>
                    <a:pt x="5047" y="19356"/>
                  </a:cubicBezTo>
                  <a:cubicBezTo>
                    <a:pt x="5135" y="19347"/>
                    <a:pt x="5238" y="19342"/>
                    <a:pt x="5352" y="19342"/>
                  </a:cubicBezTo>
                  <a:cubicBezTo>
                    <a:pt x="5782" y="19342"/>
                    <a:pt x="6367" y="19426"/>
                    <a:pt x="6881" y="19786"/>
                  </a:cubicBezTo>
                  <a:cubicBezTo>
                    <a:pt x="6937" y="19365"/>
                    <a:pt x="6992" y="18931"/>
                    <a:pt x="7050" y="18487"/>
                  </a:cubicBezTo>
                  <a:cubicBezTo>
                    <a:pt x="6774" y="18390"/>
                    <a:pt x="6409" y="18298"/>
                    <a:pt x="6017" y="18298"/>
                  </a:cubicBezTo>
                  <a:close/>
                  <a:moveTo>
                    <a:pt x="5636" y="20689"/>
                  </a:moveTo>
                  <a:cubicBezTo>
                    <a:pt x="5379" y="20689"/>
                    <a:pt x="5112" y="20732"/>
                    <a:pt x="4850" y="20843"/>
                  </a:cubicBezTo>
                  <a:cubicBezTo>
                    <a:pt x="4812" y="21127"/>
                    <a:pt x="4775" y="21398"/>
                    <a:pt x="4739" y="21661"/>
                  </a:cubicBezTo>
                  <a:cubicBezTo>
                    <a:pt x="4757" y="21661"/>
                    <a:pt x="4776" y="21661"/>
                    <a:pt x="4795" y="21661"/>
                  </a:cubicBezTo>
                  <a:cubicBezTo>
                    <a:pt x="5207" y="21661"/>
                    <a:pt x="5946" y="21739"/>
                    <a:pt x="6555" y="22226"/>
                  </a:cubicBezTo>
                  <a:cubicBezTo>
                    <a:pt x="6611" y="21819"/>
                    <a:pt x="6670" y="21383"/>
                    <a:pt x="6731" y="20923"/>
                  </a:cubicBezTo>
                  <a:cubicBezTo>
                    <a:pt x="6430" y="20800"/>
                    <a:pt x="6046" y="20689"/>
                    <a:pt x="5636" y="20689"/>
                  </a:cubicBezTo>
                  <a:close/>
                  <a:moveTo>
                    <a:pt x="5012" y="23044"/>
                  </a:moveTo>
                  <a:cubicBezTo>
                    <a:pt x="4858" y="23044"/>
                    <a:pt x="4700" y="23060"/>
                    <a:pt x="4542" y="23098"/>
                  </a:cubicBezTo>
                  <a:lnTo>
                    <a:pt x="4540" y="23098"/>
                  </a:lnTo>
                  <a:cubicBezTo>
                    <a:pt x="4495" y="23426"/>
                    <a:pt x="4453" y="23721"/>
                    <a:pt x="4418" y="23977"/>
                  </a:cubicBezTo>
                  <a:cubicBezTo>
                    <a:pt x="4899" y="24032"/>
                    <a:pt x="5648" y="24220"/>
                    <a:pt x="6188" y="24847"/>
                  </a:cubicBezTo>
                  <a:cubicBezTo>
                    <a:pt x="6237" y="24501"/>
                    <a:pt x="6306" y="24019"/>
                    <a:pt x="6388" y="23431"/>
                  </a:cubicBezTo>
                  <a:cubicBezTo>
                    <a:pt x="6049" y="23246"/>
                    <a:pt x="5552" y="23044"/>
                    <a:pt x="5012" y="23044"/>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2"/>
            <p:cNvSpPr/>
            <p:nvPr/>
          </p:nvSpPr>
          <p:spPr>
            <a:xfrm>
              <a:off x="5926100" y="3653275"/>
              <a:ext cx="42250" cy="37650"/>
            </a:xfrm>
            <a:custGeom>
              <a:rect b="b" l="l" r="r" t="t"/>
              <a:pathLst>
                <a:path extrusionOk="0" h="1506" w="1690">
                  <a:moveTo>
                    <a:pt x="1689" y="0"/>
                  </a:moveTo>
                  <a:cubicBezTo>
                    <a:pt x="1229" y="0"/>
                    <a:pt x="584" y="86"/>
                    <a:pt x="51" y="492"/>
                  </a:cubicBezTo>
                  <a:cubicBezTo>
                    <a:pt x="40" y="809"/>
                    <a:pt x="23" y="1147"/>
                    <a:pt x="1" y="1506"/>
                  </a:cubicBezTo>
                  <a:cubicBezTo>
                    <a:pt x="269" y="1381"/>
                    <a:pt x="743" y="1204"/>
                    <a:pt x="1281" y="1204"/>
                  </a:cubicBezTo>
                  <a:cubicBezTo>
                    <a:pt x="1395" y="1204"/>
                    <a:pt x="1512" y="1212"/>
                    <a:pt x="1630" y="1230"/>
                  </a:cubicBezTo>
                  <a:cubicBezTo>
                    <a:pt x="1657" y="792"/>
                    <a:pt x="1677" y="381"/>
                    <a:pt x="1689"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32"/>
            <p:cNvSpPr/>
            <p:nvPr/>
          </p:nvSpPr>
          <p:spPr>
            <a:xfrm>
              <a:off x="5908075" y="3847425"/>
              <a:ext cx="43600" cy="31800"/>
            </a:xfrm>
            <a:custGeom>
              <a:rect b="b" l="l" r="r" t="t"/>
              <a:pathLst>
                <a:path extrusionOk="0" h="1272" w="1744">
                  <a:moveTo>
                    <a:pt x="1223" y="0"/>
                  </a:moveTo>
                  <a:cubicBezTo>
                    <a:pt x="872" y="0"/>
                    <a:pt x="480" y="61"/>
                    <a:pt x="114" y="250"/>
                  </a:cubicBezTo>
                  <a:cubicBezTo>
                    <a:pt x="76" y="577"/>
                    <a:pt x="38" y="903"/>
                    <a:pt x="1" y="1229"/>
                  </a:cubicBezTo>
                  <a:cubicBezTo>
                    <a:pt x="199" y="1180"/>
                    <a:pt x="467" y="1134"/>
                    <a:pt x="767" y="1134"/>
                  </a:cubicBezTo>
                  <a:cubicBezTo>
                    <a:pt x="1030" y="1134"/>
                    <a:pt x="1317" y="1169"/>
                    <a:pt x="1603" y="1271"/>
                  </a:cubicBezTo>
                  <a:cubicBezTo>
                    <a:pt x="1651" y="862"/>
                    <a:pt x="1697" y="451"/>
                    <a:pt x="1744" y="42"/>
                  </a:cubicBezTo>
                  <a:cubicBezTo>
                    <a:pt x="1589" y="18"/>
                    <a:pt x="1412" y="0"/>
                    <a:pt x="1223"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32"/>
            <p:cNvSpPr/>
            <p:nvPr/>
          </p:nvSpPr>
          <p:spPr>
            <a:xfrm>
              <a:off x="5915025" y="3785500"/>
              <a:ext cx="43300" cy="31400"/>
            </a:xfrm>
            <a:custGeom>
              <a:rect b="b" l="l" r="r" t="t"/>
              <a:pathLst>
                <a:path extrusionOk="0" h="1256" w="1732">
                  <a:moveTo>
                    <a:pt x="1269" y="0"/>
                  </a:moveTo>
                  <a:cubicBezTo>
                    <a:pt x="898" y="0"/>
                    <a:pt x="484" y="68"/>
                    <a:pt x="101" y="284"/>
                  </a:cubicBezTo>
                  <a:cubicBezTo>
                    <a:pt x="68" y="600"/>
                    <a:pt x="35" y="919"/>
                    <a:pt x="1" y="1241"/>
                  </a:cubicBezTo>
                  <a:cubicBezTo>
                    <a:pt x="202" y="1188"/>
                    <a:pt x="489" y="1134"/>
                    <a:pt x="813" y="1134"/>
                  </a:cubicBezTo>
                  <a:cubicBezTo>
                    <a:pt x="1062" y="1134"/>
                    <a:pt x="1333" y="1166"/>
                    <a:pt x="1605" y="1255"/>
                  </a:cubicBezTo>
                  <a:cubicBezTo>
                    <a:pt x="1650" y="844"/>
                    <a:pt x="1692" y="436"/>
                    <a:pt x="1732" y="34"/>
                  </a:cubicBezTo>
                  <a:cubicBezTo>
                    <a:pt x="1591" y="14"/>
                    <a:pt x="1434" y="0"/>
                    <a:pt x="1269"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32"/>
            <p:cNvSpPr/>
            <p:nvPr/>
          </p:nvSpPr>
          <p:spPr>
            <a:xfrm>
              <a:off x="5920975" y="3723300"/>
              <a:ext cx="43075" cy="33675"/>
            </a:xfrm>
            <a:custGeom>
              <a:rect b="b" l="l" r="r" t="t"/>
              <a:pathLst>
                <a:path extrusionOk="0" h="1347" w="1723">
                  <a:moveTo>
                    <a:pt x="1480" y="1"/>
                  </a:moveTo>
                  <a:cubicBezTo>
                    <a:pt x="1046" y="1"/>
                    <a:pt x="532" y="87"/>
                    <a:pt x="83" y="399"/>
                  </a:cubicBezTo>
                  <a:cubicBezTo>
                    <a:pt x="58" y="707"/>
                    <a:pt x="30" y="1023"/>
                    <a:pt x="0" y="1346"/>
                  </a:cubicBezTo>
                  <a:cubicBezTo>
                    <a:pt x="223" y="1267"/>
                    <a:pt x="612" y="1158"/>
                    <a:pt x="1059" y="1158"/>
                  </a:cubicBezTo>
                  <a:cubicBezTo>
                    <a:pt x="1238" y="1158"/>
                    <a:pt x="1427" y="1176"/>
                    <a:pt x="1619" y="1220"/>
                  </a:cubicBezTo>
                  <a:cubicBezTo>
                    <a:pt x="1657" y="807"/>
                    <a:pt x="1692" y="402"/>
                    <a:pt x="1723" y="9"/>
                  </a:cubicBezTo>
                  <a:cubicBezTo>
                    <a:pt x="1646" y="4"/>
                    <a:pt x="1564" y="1"/>
                    <a:pt x="1480"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2"/>
            <p:cNvSpPr/>
            <p:nvPr/>
          </p:nvSpPr>
          <p:spPr>
            <a:xfrm>
              <a:off x="5776850" y="3657800"/>
              <a:ext cx="54075" cy="45250"/>
            </a:xfrm>
            <a:custGeom>
              <a:rect b="b" l="l" r="r" t="t"/>
              <a:pathLst>
                <a:path extrusionOk="0" h="1810" w="2163">
                  <a:moveTo>
                    <a:pt x="1724" y="1"/>
                  </a:moveTo>
                  <a:cubicBezTo>
                    <a:pt x="1382" y="281"/>
                    <a:pt x="759" y="685"/>
                    <a:pt x="15" y="685"/>
                  </a:cubicBezTo>
                  <a:cubicBezTo>
                    <a:pt x="10" y="685"/>
                    <a:pt x="5" y="685"/>
                    <a:pt x="0" y="685"/>
                  </a:cubicBezTo>
                  <a:lnTo>
                    <a:pt x="0" y="685"/>
                  </a:lnTo>
                  <a:cubicBezTo>
                    <a:pt x="62" y="852"/>
                    <a:pt x="135" y="1017"/>
                    <a:pt x="215" y="1179"/>
                  </a:cubicBezTo>
                  <a:cubicBezTo>
                    <a:pt x="433" y="1524"/>
                    <a:pt x="617" y="1714"/>
                    <a:pt x="641" y="1738"/>
                  </a:cubicBezTo>
                  <a:cubicBezTo>
                    <a:pt x="669" y="1765"/>
                    <a:pt x="699" y="1789"/>
                    <a:pt x="730" y="1810"/>
                  </a:cubicBezTo>
                  <a:cubicBezTo>
                    <a:pt x="1206" y="1643"/>
                    <a:pt x="1801" y="1319"/>
                    <a:pt x="2162" y="701"/>
                  </a:cubicBezTo>
                  <a:cubicBezTo>
                    <a:pt x="2154" y="692"/>
                    <a:pt x="2148" y="682"/>
                    <a:pt x="2140" y="673"/>
                  </a:cubicBezTo>
                  <a:cubicBezTo>
                    <a:pt x="2127" y="660"/>
                    <a:pt x="1964" y="478"/>
                    <a:pt x="1809" y="133"/>
                  </a:cubicBezTo>
                  <a:cubicBezTo>
                    <a:pt x="1784" y="96"/>
                    <a:pt x="1755" y="53"/>
                    <a:pt x="1724"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32"/>
            <p:cNvSpPr/>
            <p:nvPr/>
          </p:nvSpPr>
          <p:spPr>
            <a:xfrm>
              <a:off x="5895450" y="3523900"/>
              <a:ext cx="52900" cy="50875"/>
            </a:xfrm>
            <a:custGeom>
              <a:rect b="b" l="l" r="r" t="t"/>
              <a:pathLst>
                <a:path extrusionOk="0" h="2035" w="2116">
                  <a:moveTo>
                    <a:pt x="1116" y="0"/>
                  </a:moveTo>
                  <a:cubicBezTo>
                    <a:pt x="740" y="264"/>
                    <a:pt x="248" y="713"/>
                    <a:pt x="1" y="1358"/>
                  </a:cubicBezTo>
                  <a:cubicBezTo>
                    <a:pt x="226" y="1511"/>
                    <a:pt x="442" y="1728"/>
                    <a:pt x="619" y="2034"/>
                  </a:cubicBezTo>
                  <a:cubicBezTo>
                    <a:pt x="908" y="1630"/>
                    <a:pt x="1404" y="1094"/>
                    <a:pt x="2115" y="911"/>
                  </a:cubicBezTo>
                  <a:cubicBezTo>
                    <a:pt x="1837" y="551"/>
                    <a:pt x="1499" y="243"/>
                    <a:pt x="1116"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2"/>
            <p:cNvSpPr/>
            <p:nvPr/>
          </p:nvSpPr>
          <p:spPr>
            <a:xfrm>
              <a:off x="5923200" y="3581575"/>
              <a:ext cx="45075" cy="43025"/>
            </a:xfrm>
            <a:custGeom>
              <a:rect b="b" l="l" r="r" t="t"/>
              <a:pathLst>
                <a:path extrusionOk="0" h="1721" w="1803">
                  <a:moveTo>
                    <a:pt x="1624" y="0"/>
                  </a:moveTo>
                  <a:cubicBezTo>
                    <a:pt x="1166" y="65"/>
                    <a:pt x="498" y="245"/>
                    <a:pt x="0" y="759"/>
                  </a:cubicBezTo>
                  <a:cubicBezTo>
                    <a:pt x="82" y="1036"/>
                    <a:pt x="134" y="1320"/>
                    <a:pt x="156" y="1607"/>
                  </a:cubicBezTo>
                  <a:cubicBezTo>
                    <a:pt x="159" y="1644"/>
                    <a:pt x="162" y="1683"/>
                    <a:pt x="163" y="1721"/>
                  </a:cubicBezTo>
                  <a:cubicBezTo>
                    <a:pt x="484" y="1518"/>
                    <a:pt x="1043" y="1237"/>
                    <a:pt x="1684" y="1237"/>
                  </a:cubicBezTo>
                  <a:cubicBezTo>
                    <a:pt x="1723" y="1237"/>
                    <a:pt x="1763" y="1238"/>
                    <a:pt x="1802" y="1240"/>
                  </a:cubicBezTo>
                  <a:cubicBezTo>
                    <a:pt x="1798" y="1164"/>
                    <a:pt x="1793" y="1093"/>
                    <a:pt x="1787" y="1024"/>
                  </a:cubicBezTo>
                  <a:cubicBezTo>
                    <a:pt x="1759" y="679"/>
                    <a:pt x="1704" y="336"/>
                    <a:pt x="162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32"/>
            <p:cNvSpPr/>
            <p:nvPr/>
          </p:nvSpPr>
          <p:spPr>
            <a:xfrm>
              <a:off x="5843225" y="3508625"/>
              <a:ext cx="35950" cy="42675"/>
            </a:xfrm>
            <a:custGeom>
              <a:rect b="b" l="l" r="r" t="t"/>
              <a:pathLst>
                <a:path extrusionOk="0" h="1707" w="1438">
                  <a:moveTo>
                    <a:pt x="1067" y="0"/>
                  </a:moveTo>
                  <a:cubicBezTo>
                    <a:pt x="762" y="0"/>
                    <a:pt x="458" y="33"/>
                    <a:pt x="160" y="99"/>
                  </a:cubicBezTo>
                  <a:cubicBezTo>
                    <a:pt x="57" y="548"/>
                    <a:pt x="1" y="1134"/>
                    <a:pt x="168" y="1706"/>
                  </a:cubicBezTo>
                  <a:cubicBezTo>
                    <a:pt x="393" y="1640"/>
                    <a:pt x="627" y="1607"/>
                    <a:pt x="860" y="1607"/>
                  </a:cubicBezTo>
                  <a:cubicBezTo>
                    <a:pt x="920" y="1607"/>
                    <a:pt x="979" y="1609"/>
                    <a:pt x="1038" y="1614"/>
                  </a:cubicBezTo>
                  <a:cubicBezTo>
                    <a:pt x="1040" y="1151"/>
                    <a:pt x="1120" y="549"/>
                    <a:pt x="1438" y="16"/>
                  </a:cubicBezTo>
                  <a:cubicBezTo>
                    <a:pt x="1314" y="5"/>
                    <a:pt x="1190" y="0"/>
                    <a:pt x="1067"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32"/>
            <p:cNvSpPr/>
            <p:nvPr/>
          </p:nvSpPr>
          <p:spPr>
            <a:xfrm>
              <a:off x="5900625" y="3909350"/>
              <a:ext cx="43825" cy="32050"/>
            </a:xfrm>
            <a:custGeom>
              <a:rect b="b" l="l" r="r" t="t"/>
              <a:pathLst>
                <a:path extrusionOk="0" h="1282" w="1753">
                  <a:moveTo>
                    <a:pt x="1196" y="1"/>
                  </a:moveTo>
                  <a:cubicBezTo>
                    <a:pt x="856" y="1"/>
                    <a:pt x="479" y="57"/>
                    <a:pt x="123" y="232"/>
                  </a:cubicBezTo>
                  <a:cubicBezTo>
                    <a:pt x="82" y="566"/>
                    <a:pt x="41" y="896"/>
                    <a:pt x="0" y="1222"/>
                  </a:cubicBezTo>
                  <a:cubicBezTo>
                    <a:pt x="194" y="1176"/>
                    <a:pt x="450" y="1134"/>
                    <a:pt x="735" y="1134"/>
                  </a:cubicBezTo>
                  <a:cubicBezTo>
                    <a:pt x="1006" y="1134"/>
                    <a:pt x="1304" y="1172"/>
                    <a:pt x="1600" y="1281"/>
                  </a:cubicBezTo>
                  <a:cubicBezTo>
                    <a:pt x="1651" y="875"/>
                    <a:pt x="1702" y="464"/>
                    <a:pt x="1752" y="48"/>
                  </a:cubicBezTo>
                  <a:cubicBezTo>
                    <a:pt x="1589" y="21"/>
                    <a:pt x="1399" y="1"/>
                    <a:pt x="1196"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32"/>
            <p:cNvSpPr/>
            <p:nvPr/>
          </p:nvSpPr>
          <p:spPr>
            <a:xfrm>
              <a:off x="5767725" y="3599100"/>
              <a:ext cx="43100" cy="37550"/>
            </a:xfrm>
            <a:custGeom>
              <a:rect b="b" l="l" r="r" t="t"/>
              <a:pathLst>
                <a:path extrusionOk="0" h="1502" w="1724">
                  <a:moveTo>
                    <a:pt x="96" y="1"/>
                  </a:moveTo>
                  <a:cubicBezTo>
                    <a:pt x="26" y="441"/>
                    <a:pt x="1" y="886"/>
                    <a:pt x="21" y="1332"/>
                  </a:cubicBezTo>
                  <a:cubicBezTo>
                    <a:pt x="291" y="1425"/>
                    <a:pt x="622" y="1501"/>
                    <a:pt x="973" y="1501"/>
                  </a:cubicBezTo>
                  <a:cubicBezTo>
                    <a:pt x="1217" y="1501"/>
                    <a:pt x="1472" y="1464"/>
                    <a:pt x="1723" y="1369"/>
                  </a:cubicBezTo>
                  <a:cubicBezTo>
                    <a:pt x="1668" y="1078"/>
                    <a:pt x="1646" y="782"/>
                    <a:pt x="1657" y="489"/>
                  </a:cubicBezTo>
                  <a:cubicBezTo>
                    <a:pt x="1230" y="480"/>
                    <a:pt x="624" y="387"/>
                    <a:pt x="96"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32"/>
            <p:cNvSpPr/>
            <p:nvPr/>
          </p:nvSpPr>
          <p:spPr>
            <a:xfrm>
              <a:off x="5783575" y="3532050"/>
              <a:ext cx="40700" cy="52800"/>
            </a:xfrm>
            <a:custGeom>
              <a:rect b="b" l="l" r="r" t="t"/>
              <a:pathLst>
                <a:path extrusionOk="0" h="2112" w="1628">
                  <a:moveTo>
                    <a:pt x="836" y="0"/>
                  </a:moveTo>
                  <a:cubicBezTo>
                    <a:pt x="503" y="277"/>
                    <a:pt x="219" y="612"/>
                    <a:pt x="1" y="986"/>
                  </a:cubicBezTo>
                  <a:cubicBezTo>
                    <a:pt x="248" y="1385"/>
                    <a:pt x="638" y="1857"/>
                    <a:pt x="1180" y="2112"/>
                  </a:cubicBezTo>
                  <a:cubicBezTo>
                    <a:pt x="1193" y="2063"/>
                    <a:pt x="1206" y="2013"/>
                    <a:pt x="1220" y="1963"/>
                  </a:cubicBezTo>
                  <a:cubicBezTo>
                    <a:pt x="1290" y="1714"/>
                    <a:pt x="1435" y="1489"/>
                    <a:pt x="1628" y="1298"/>
                  </a:cubicBezTo>
                  <a:cubicBezTo>
                    <a:pt x="1328" y="998"/>
                    <a:pt x="996" y="565"/>
                    <a:pt x="836"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32"/>
            <p:cNvSpPr/>
            <p:nvPr/>
          </p:nvSpPr>
          <p:spPr>
            <a:xfrm>
              <a:off x="5878175" y="4084725"/>
              <a:ext cx="42500" cy="38875"/>
            </a:xfrm>
            <a:custGeom>
              <a:rect b="b" l="l" r="r" t="t"/>
              <a:pathLst>
                <a:path extrusionOk="0" h="1555" w="1700">
                  <a:moveTo>
                    <a:pt x="594" y="1"/>
                  </a:moveTo>
                  <a:cubicBezTo>
                    <a:pt x="440" y="1"/>
                    <a:pt x="283" y="17"/>
                    <a:pt x="124" y="56"/>
                  </a:cubicBezTo>
                  <a:cubicBezTo>
                    <a:pt x="79" y="382"/>
                    <a:pt x="37" y="678"/>
                    <a:pt x="0" y="934"/>
                  </a:cubicBezTo>
                  <a:cubicBezTo>
                    <a:pt x="411" y="979"/>
                    <a:pt x="1012" y="1125"/>
                    <a:pt x="1516" y="1554"/>
                  </a:cubicBezTo>
                  <a:cubicBezTo>
                    <a:pt x="1559" y="1255"/>
                    <a:pt x="1623" y="812"/>
                    <a:pt x="1700" y="257"/>
                  </a:cubicBezTo>
                  <a:cubicBezTo>
                    <a:pt x="1389" y="119"/>
                    <a:pt x="1005" y="1"/>
                    <a:pt x="594"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2"/>
            <p:cNvSpPr/>
            <p:nvPr/>
          </p:nvSpPr>
          <p:spPr>
            <a:xfrm>
              <a:off x="5893875" y="3966075"/>
              <a:ext cx="43250" cy="33275"/>
            </a:xfrm>
            <a:custGeom>
              <a:rect b="b" l="l" r="r" t="t"/>
              <a:pathLst>
                <a:path extrusionOk="0" h="1331" w="1730">
                  <a:moveTo>
                    <a:pt x="974" y="1"/>
                  </a:moveTo>
                  <a:cubicBezTo>
                    <a:pt x="694" y="1"/>
                    <a:pt x="400" y="47"/>
                    <a:pt x="114" y="172"/>
                  </a:cubicBezTo>
                  <a:cubicBezTo>
                    <a:pt x="76" y="473"/>
                    <a:pt x="39" y="768"/>
                    <a:pt x="1" y="1058"/>
                  </a:cubicBezTo>
                  <a:cubicBezTo>
                    <a:pt x="88" y="1050"/>
                    <a:pt x="189" y="1044"/>
                    <a:pt x="302" y="1044"/>
                  </a:cubicBezTo>
                  <a:cubicBezTo>
                    <a:pt x="660" y="1044"/>
                    <a:pt x="1127" y="1102"/>
                    <a:pt x="1571" y="1330"/>
                  </a:cubicBezTo>
                  <a:cubicBezTo>
                    <a:pt x="1623" y="934"/>
                    <a:pt x="1676" y="525"/>
                    <a:pt x="1730" y="104"/>
                  </a:cubicBezTo>
                  <a:cubicBezTo>
                    <a:pt x="1505" y="45"/>
                    <a:pt x="1246" y="1"/>
                    <a:pt x="974"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32"/>
            <p:cNvSpPr/>
            <p:nvPr/>
          </p:nvSpPr>
          <p:spPr>
            <a:xfrm>
              <a:off x="5886175" y="4025850"/>
              <a:ext cx="43025" cy="33925"/>
            </a:xfrm>
            <a:custGeom>
              <a:rect b="b" l="l" r="r" t="t"/>
              <a:pathLst>
                <a:path extrusionOk="0" h="1357" w="1721">
                  <a:moveTo>
                    <a:pt x="898" y="0"/>
                  </a:moveTo>
                  <a:cubicBezTo>
                    <a:pt x="641" y="0"/>
                    <a:pt x="374" y="43"/>
                    <a:pt x="112" y="154"/>
                  </a:cubicBezTo>
                  <a:cubicBezTo>
                    <a:pt x="74" y="437"/>
                    <a:pt x="36" y="709"/>
                    <a:pt x="1" y="971"/>
                  </a:cubicBezTo>
                  <a:cubicBezTo>
                    <a:pt x="17" y="971"/>
                    <a:pt x="35" y="970"/>
                    <a:pt x="53" y="970"/>
                  </a:cubicBezTo>
                  <a:cubicBezTo>
                    <a:pt x="406" y="970"/>
                    <a:pt x="1004" y="1028"/>
                    <a:pt x="1554" y="1356"/>
                  </a:cubicBezTo>
                  <a:cubicBezTo>
                    <a:pt x="1606" y="975"/>
                    <a:pt x="1662" y="566"/>
                    <a:pt x="1720" y="134"/>
                  </a:cubicBezTo>
                  <a:cubicBezTo>
                    <a:pt x="1473" y="57"/>
                    <a:pt x="1192" y="0"/>
                    <a:pt x="898"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32"/>
            <p:cNvSpPr/>
            <p:nvPr/>
          </p:nvSpPr>
          <p:spPr>
            <a:xfrm>
              <a:off x="6183275" y="3508550"/>
              <a:ext cx="231400" cy="656950"/>
            </a:xfrm>
            <a:custGeom>
              <a:rect b="b" l="l" r="r" t="t"/>
              <a:pathLst>
                <a:path extrusionOk="0" h="26278" w="9256">
                  <a:moveTo>
                    <a:pt x="4486" y="0"/>
                  </a:moveTo>
                  <a:cubicBezTo>
                    <a:pt x="4323" y="0"/>
                    <a:pt x="4158" y="10"/>
                    <a:pt x="3993" y="29"/>
                  </a:cubicBezTo>
                  <a:cubicBezTo>
                    <a:pt x="2388" y="216"/>
                    <a:pt x="587" y="1452"/>
                    <a:pt x="344" y="4357"/>
                  </a:cubicBezTo>
                  <a:cubicBezTo>
                    <a:pt x="1" y="8450"/>
                    <a:pt x="2374" y="24739"/>
                    <a:pt x="2475" y="25431"/>
                  </a:cubicBezTo>
                  <a:cubicBezTo>
                    <a:pt x="2547" y="25914"/>
                    <a:pt x="2926" y="26262"/>
                    <a:pt x="3363" y="26277"/>
                  </a:cubicBezTo>
                  <a:cubicBezTo>
                    <a:pt x="3375" y="26278"/>
                    <a:pt x="3388" y="26278"/>
                    <a:pt x="3400" y="26278"/>
                  </a:cubicBezTo>
                  <a:cubicBezTo>
                    <a:pt x="3448" y="26278"/>
                    <a:pt x="3497" y="26273"/>
                    <a:pt x="3545" y="26264"/>
                  </a:cubicBezTo>
                  <a:cubicBezTo>
                    <a:pt x="4055" y="26174"/>
                    <a:pt x="4404" y="25656"/>
                    <a:pt x="4322" y="25104"/>
                  </a:cubicBezTo>
                  <a:cubicBezTo>
                    <a:pt x="4298" y="24939"/>
                    <a:pt x="1884" y="8376"/>
                    <a:pt x="2206" y="4529"/>
                  </a:cubicBezTo>
                  <a:cubicBezTo>
                    <a:pt x="2372" y="2544"/>
                    <a:pt x="3517" y="2116"/>
                    <a:pt x="4184" y="2038"/>
                  </a:cubicBezTo>
                  <a:cubicBezTo>
                    <a:pt x="4278" y="2027"/>
                    <a:pt x="4371" y="2022"/>
                    <a:pt x="4464" y="2022"/>
                  </a:cubicBezTo>
                  <a:cubicBezTo>
                    <a:pt x="5405" y="2022"/>
                    <a:pt x="6282" y="2565"/>
                    <a:pt x="6496" y="3316"/>
                  </a:cubicBezTo>
                  <a:cubicBezTo>
                    <a:pt x="7113" y="5500"/>
                    <a:pt x="6108" y="6609"/>
                    <a:pt x="6075" y="6644"/>
                  </a:cubicBezTo>
                  <a:cubicBezTo>
                    <a:pt x="5696" y="7024"/>
                    <a:pt x="5672" y="7663"/>
                    <a:pt x="6022" y="8071"/>
                  </a:cubicBezTo>
                  <a:cubicBezTo>
                    <a:pt x="6205" y="8285"/>
                    <a:pt x="6454" y="8393"/>
                    <a:pt x="6705" y="8393"/>
                  </a:cubicBezTo>
                  <a:cubicBezTo>
                    <a:pt x="6932" y="8393"/>
                    <a:pt x="7161" y="8304"/>
                    <a:pt x="7342" y="8123"/>
                  </a:cubicBezTo>
                  <a:cubicBezTo>
                    <a:pt x="7421" y="8044"/>
                    <a:pt x="9255" y="6157"/>
                    <a:pt x="8284" y="2717"/>
                  </a:cubicBezTo>
                  <a:cubicBezTo>
                    <a:pt x="7828" y="1105"/>
                    <a:pt x="6245" y="0"/>
                    <a:pt x="448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32"/>
            <p:cNvSpPr/>
            <p:nvPr/>
          </p:nvSpPr>
          <p:spPr>
            <a:xfrm>
              <a:off x="6189075" y="3508525"/>
              <a:ext cx="215675" cy="646625"/>
            </a:xfrm>
            <a:custGeom>
              <a:rect b="b" l="l" r="r" t="t"/>
              <a:pathLst>
                <a:path extrusionOk="0" h="25865" w="8627">
                  <a:moveTo>
                    <a:pt x="4251" y="0"/>
                  </a:moveTo>
                  <a:cubicBezTo>
                    <a:pt x="4089" y="0"/>
                    <a:pt x="3925" y="10"/>
                    <a:pt x="3761" y="29"/>
                  </a:cubicBezTo>
                  <a:cubicBezTo>
                    <a:pt x="2733" y="150"/>
                    <a:pt x="1627" y="704"/>
                    <a:pt x="899" y="1847"/>
                  </a:cubicBezTo>
                  <a:cubicBezTo>
                    <a:pt x="613" y="2419"/>
                    <a:pt x="412" y="3112"/>
                    <a:pt x="342" y="3944"/>
                  </a:cubicBezTo>
                  <a:cubicBezTo>
                    <a:pt x="0" y="8040"/>
                    <a:pt x="2374" y="24327"/>
                    <a:pt x="2475" y="25018"/>
                  </a:cubicBezTo>
                  <a:cubicBezTo>
                    <a:pt x="2545" y="25502"/>
                    <a:pt x="2925" y="25849"/>
                    <a:pt x="3363" y="25865"/>
                  </a:cubicBezTo>
                  <a:cubicBezTo>
                    <a:pt x="3371" y="25865"/>
                    <a:pt x="3378" y="25865"/>
                    <a:pt x="3386" y="25865"/>
                  </a:cubicBezTo>
                  <a:cubicBezTo>
                    <a:pt x="3439" y="25865"/>
                    <a:pt x="3492" y="25861"/>
                    <a:pt x="3545" y="25852"/>
                  </a:cubicBezTo>
                  <a:cubicBezTo>
                    <a:pt x="3743" y="25815"/>
                    <a:pt x="3923" y="25714"/>
                    <a:pt x="4058" y="25565"/>
                  </a:cubicBezTo>
                  <a:cubicBezTo>
                    <a:pt x="4101" y="25416"/>
                    <a:pt x="4113" y="25259"/>
                    <a:pt x="4090" y="25105"/>
                  </a:cubicBezTo>
                  <a:cubicBezTo>
                    <a:pt x="4066" y="24938"/>
                    <a:pt x="1652" y="8376"/>
                    <a:pt x="1974" y="4529"/>
                  </a:cubicBezTo>
                  <a:cubicBezTo>
                    <a:pt x="2036" y="3788"/>
                    <a:pt x="2234" y="3264"/>
                    <a:pt x="2493" y="2894"/>
                  </a:cubicBezTo>
                  <a:cubicBezTo>
                    <a:pt x="2918" y="1938"/>
                    <a:pt x="3685" y="1684"/>
                    <a:pt x="4184" y="1625"/>
                  </a:cubicBezTo>
                  <a:cubicBezTo>
                    <a:pt x="4278" y="1614"/>
                    <a:pt x="4371" y="1608"/>
                    <a:pt x="4463" y="1608"/>
                  </a:cubicBezTo>
                  <a:cubicBezTo>
                    <a:pt x="5404" y="1608"/>
                    <a:pt x="6282" y="2151"/>
                    <a:pt x="6494" y="2904"/>
                  </a:cubicBezTo>
                  <a:cubicBezTo>
                    <a:pt x="6998" y="4685"/>
                    <a:pt x="6421" y="5751"/>
                    <a:pt x="6175" y="6102"/>
                  </a:cubicBezTo>
                  <a:cubicBezTo>
                    <a:pt x="6019" y="6448"/>
                    <a:pt x="5856" y="6629"/>
                    <a:pt x="5843" y="6644"/>
                  </a:cubicBezTo>
                  <a:cubicBezTo>
                    <a:pt x="5835" y="6652"/>
                    <a:pt x="5829" y="6662"/>
                    <a:pt x="5821" y="6670"/>
                  </a:cubicBezTo>
                  <a:cubicBezTo>
                    <a:pt x="5724" y="7005"/>
                    <a:pt x="5786" y="7383"/>
                    <a:pt x="6020" y="7659"/>
                  </a:cubicBezTo>
                  <a:cubicBezTo>
                    <a:pt x="6204" y="7872"/>
                    <a:pt x="6453" y="7980"/>
                    <a:pt x="6703" y="7980"/>
                  </a:cubicBezTo>
                  <a:cubicBezTo>
                    <a:pt x="6932" y="7980"/>
                    <a:pt x="7161" y="7890"/>
                    <a:pt x="7342" y="7709"/>
                  </a:cubicBezTo>
                  <a:cubicBezTo>
                    <a:pt x="7366" y="7685"/>
                    <a:pt x="7553" y="7493"/>
                    <a:pt x="7774" y="7141"/>
                  </a:cubicBezTo>
                  <a:cubicBezTo>
                    <a:pt x="8218" y="6247"/>
                    <a:pt x="8627" y="4755"/>
                    <a:pt x="8052" y="2718"/>
                  </a:cubicBezTo>
                  <a:cubicBezTo>
                    <a:pt x="7596" y="1105"/>
                    <a:pt x="6011" y="0"/>
                    <a:pt x="425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32"/>
            <p:cNvSpPr/>
            <p:nvPr/>
          </p:nvSpPr>
          <p:spPr>
            <a:xfrm>
              <a:off x="6191125" y="3508625"/>
              <a:ext cx="206650" cy="621225"/>
            </a:xfrm>
            <a:custGeom>
              <a:rect b="b" l="l" r="r" t="t"/>
              <a:pathLst>
                <a:path extrusionOk="0" h="24849" w="8266">
                  <a:moveTo>
                    <a:pt x="4180" y="0"/>
                  </a:moveTo>
                  <a:cubicBezTo>
                    <a:pt x="4057" y="0"/>
                    <a:pt x="3933" y="5"/>
                    <a:pt x="3810" y="16"/>
                  </a:cubicBezTo>
                  <a:cubicBezTo>
                    <a:pt x="4233" y="726"/>
                    <a:pt x="4233" y="1559"/>
                    <a:pt x="4190" y="2020"/>
                  </a:cubicBezTo>
                  <a:cubicBezTo>
                    <a:pt x="4433" y="2024"/>
                    <a:pt x="4673" y="2063"/>
                    <a:pt x="4905" y="2138"/>
                  </a:cubicBezTo>
                  <a:cubicBezTo>
                    <a:pt x="5272" y="1442"/>
                    <a:pt x="5214" y="662"/>
                    <a:pt x="5088" y="99"/>
                  </a:cubicBezTo>
                  <a:cubicBezTo>
                    <a:pt x="4790" y="33"/>
                    <a:pt x="4485" y="0"/>
                    <a:pt x="4180" y="0"/>
                  </a:cubicBezTo>
                  <a:close/>
                  <a:moveTo>
                    <a:pt x="2041" y="611"/>
                  </a:moveTo>
                  <a:cubicBezTo>
                    <a:pt x="1658" y="854"/>
                    <a:pt x="1320" y="1164"/>
                    <a:pt x="1042" y="1522"/>
                  </a:cubicBezTo>
                  <a:cubicBezTo>
                    <a:pt x="1780" y="1712"/>
                    <a:pt x="2289" y="2283"/>
                    <a:pt x="2571" y="2692"/>
                  </a:cubicBezTo>
                  <a:cubicBezTo>
                    <a:pt x="2756" y="2485"/>
                    <a:pt x="2982" y="2321"/>
                    <a:pt x="3236" y="2208"/>
                  </a:cubicBezTo>
                  <a:cubicBezTo>
                    <a:pt x="3031" y="1434"/>
                    <a:pt x="2463" y="908"/>
                    <a:pt x="2041" y="611"/>
                  </a:cubicBezTo>
                  <a:close/>
                  <a:moveTo>
                    <a:pt x="6796" y="939"/>
                  </a:moveTo>
                  <a:cubicBezTo>
                    <a:pt x="6568" y="1740"/>
                    <a:pt x="5996" y="2283"/>
                    <a:pt x="5657" y="2544"/>
                  </a:cubicBezTo>
                  <a:cubicBezTo>
                    <a:pt x="5868" y="2720"/>
                    <a:pt x="6034" y="2932"/>
                    <a:pt x="6132" y="3171"/>
                  </a:cubicBezTo>
                  <a:cubicBezTo>
                    <a:pt x="6846" y="2977"/>
                    <a:pt x="7337" y="2397"/>
                    <a:pt x="7631" y="1923"/>
                  </a:cubicBezTo>
                  <a:lnTo>
                    <a:pt x="7631" y="1923"/>
                  </a:lnTo>
                  <a:cubicBezTo>
                    <a:pt x="7631" y="1924"/>
                    <a:pt x="7631" y="1924"/>
                    <a:pt x="7631" y="1924"/>
                  </a:cubicBezTo>
                  <a:lnTo>
                    <a:pt x="7631" y="1923"/>
                  </a:lnTo>
                  <a:cubicBezTo>
                    <a:pt x="7631" y="1923"/>
                    <a:pt x="7631" y="1923"/>
                    <a:pt x="7631" y="1923"/>
                  </a:cubicBezTo>
                  <a:lnTo>
                    <a:pt x="7631" y="1923"/>
                  </a:lnTo>
                  <a:cubicBezTo>
                    <a:pt x="7413" y="1548"/>
                    <a:pt x="7130" y="1215"/>
                    <a:pt x="6796" y="939"/>
                  </a:cubicBezTo>
                  <a:close/>
                  <a:moveTo>
                    <a:pt x="315" y="2904"/>
                  </a:moveTo>
                  <a:cubicBezTo>
                    <a:pt x="190" y="3284"/>
                    <a:pt x="101" y="3710"/>
                    <a:pt x="51" y="4176"/>
                  </a:cubicBezTo>
                  <a:cubicBezTo>
                    <a:pt x="157" y="4161"/>
                    <a:pt x="261" y="4153"/>
                    <a:pt x="364" y="4153"/>
                  </a:cubicBezTo>
                  <a:cubicBezTo>
                    <a:pt x="1005" y="4153"/>
                    <a:pt x="1564" y="4435"/>
                    <a:pt x="1884" y="4639"/>
                  </a:cubicBezTo>
                  <a:cubicBezTo>
                    <a:pt x="1885" y="4601"/>
                    <a:pt x="1888" y="4562"/>
                    <a:pt x="1891" y="4525"/>
                  </a:cubicBezTo>
                  <a:cubicBezTo>
                    <a:pt x="1913" y="4238"/>
                    <a:pt x="1965" y="3954"/>
                    <a:pt x="2047" y="3677"/>
                  </a:cubicBezTo>
                  <a:cubicBezTo>
                    <a:pt x="1510" y="3122"/>
                    <a:pt x="769" y="2953"/>
                    <a:pt x="315" y="2904"/>
                  </a:cubicBezTo>
                  <a:close/>
                  <a:moveTo>
                    <a:pt x="8170" y="3620"/>
                  </a:moveTo>
                  <a:cubicBezTo>
                    <a:pt x="7614" y="4027"/>
                    <a:pt x="6968" y="4109"/>
                    <a:pt x="6538" y="4109"/>
                  </a:cubicBezTo>
                  <a:cubicBezTo>
                    <a:pt x="6467" y="4109"/>
                    <a:pt x="6401" y="4107"/>
                    <a:pt x="6343" y="4103"/>
                  </a:cubicBezTo>
                  <a:lnTo>
                    <a:pt x="6343" y="4103"/>
                  </a:lnTo>
                  <a:cubicBezTo>
                    <a:pt x="6378" y="4372"/>
                    <a:pt x="6388" y="4643"/>
                    <a:pt x="6373" y="4915"/>
                  </a:cubicBezTo>
                  <a:cubicBezTo>
                    <a:pt x="6676" y="5065"/>
                    <a:pt x="6990" y="5121"/>
                    <a:pt x="7289" y="5121"/>
                  </a:cubicBezTo>
                  <a:cubicBezTo>
                    <a:pt x="7642" y="5121"/>
                    <a:pt x="7974" y="5043"/>
                    <a:pt x="8245" y="4950"/>
                  </a:cubicBezTo>
                  <a:cubicBezTo>
                    <a:pt x="8265" y="4505"/>
                    <a:pt x="8240" y="4060"/>
                    <a:pt x="8170" y="3620"/>
                  </a:cubicBezTo>
                  <a:close/>
                  <a:moveTo>
                    <a:pt x="241" y="5785"/>
                  </a:moveTo>
                  <a:cubicBezTo>
                    <a:pt x="153" y="5785"/>
                    <a:pt x="72" y="5788"/>
                    <a:pt x="0" y="5793"/>
                  </a:cubicBezTo>
                  <a:cubicBezTo>
                    <a:pt x="7" y="6183"/>
                    <a:pt x="24" y="6610"/>
                    <a:pt x="49" y="7068"/>
                  </a:cubicBezTo>
                  <a:cubicBezTo>
                    <a:pt x="253" y="7012"/>
                    <a:pt x="455" y="6990"/>
                    <a:pt x="649" y="6990"/>
                  </a:cubicBezTo>
                  <a:cubicBezTo>
                    <a:pt x="1189" y="6990"/>
                    <a:pt x="1663" y="7167"/>
                    <a:pt x="1930" y="7292"/>
                  </a:cubicBezTo>
                  <a:cubicBezTo>
                    <a:pt x="1909" y="6933"/>
                    <a:pt x="1892" y="6595"/>
                    <a:pt x="1881" y="6278"/>
                  </a:cubicBezTo>
                  <a:cubicBezTo>
                    <a:pt x="1348" y="5872"/>
                    <a:pt x="700" y="5785"/>
                    <a:pt x="241" y="5785"/>
                  </a:cubicBezTo>
                  <a:close/>
                  <a:moveTo>
                    <a:pt x="6155" y="5949"/>
                  </a:moveTo>
                  <a:cubicBezTo>
                    <a:pt x="5983" y="6393"/>
                    <a:pt x="5775" y="6624"/>
                    <a:pt x="5761" y="6640"/>
                  </a:cubicBezTo>
                  <a:lnTo>
                    <a:pt x="5761" y="6641"/>
                  </a:lnTo>
                  <a:cubicBezTo>
                    <a:pt x="5753" y="6649"/>
                    <a:pt x="5747" y="6661"/>
                    <a:pt x="5739" y="6669"/>
                  </a:cubicBezTo>
                  <a:cubicBezTo>
                    <a:pt x="6128" y="7335"/>
                    <a:pt x="6789" y="7660"/>
                    <a:pt x="7281" y="7816"/>
                  </a:cubicBezTo>
                  <a:cubicBezTo>
                    <a:pt x="7540" y="7459"/>
                    <a:pt x="7749" y="7067"/>
                    <a:pt x="7902" y="6652"/>
                  </a:cubicBezTo>
                  <a:lnTo>
                    <a:pt x="7902" y="6652"/>
                  </a:lnTo>
                  <a:cubicBezTo>
                    <a:pt x="7896" y="6652"/>
                    <a:pt x="7890" y="6652"/>
                    <a:pt x="7884" y="6652"/>
                  </a:cubicBezTo>
                  <a:cubicBezTo>
                    <a:pt x="7124" y="6652"/>
                    <a:pt x="6494" y="6231"/>
                    <a:pt x="6155" y="5949"/>
                  </a:cubicBezTo>
                  <a:close/>
                  <a:moveTo>
                    <a:pt x="655" y="8587"/>
                  </a:moveTo>
                  <a:cubicBezTo>
                    <a:pt x="468" y="8587"/>
                    <a:pt x="297" y="8603"/>
                    <a:pt x="152" y="8625"/>
                  </a:cubicBezTo>
                  <a:cubicBezTo>
                    <a:pt x="183" y="9031"/>
                    <a:pt x="217" y="9451"/>
                    <a:pt x="256" y="9884"/>
                  </a:cubicBezTo>
                  <a:cubicBezTo>
                    <a:pt x="535" y="9782"/>
                    <a:pt x="816" y="9744"/>
                    <a:pt x="1077" y="9744"/>
                  </a:cubicBezTo>
                  <a:cubicBezTo>
                    <a:pt x="1524" y="9744"/>
                    <a:pt x="1912" y="9854"/>
                    <a:pt x="2135" y="9933"/>
                  </a:cubicBezTo>
                  <a:lnTo>
                    <a:pt x="2135" y="9933"/>
                  </a:lnTo>
                  <a:cubicBezTo>
                    <a:pt x="2106" y="9610"/>
                    <a:pt x="2078" y="9294"/>
                    <a:pt x="2053" y="8986"/>
                  </a:cubicBezTo>
                  <a:cubicBezTo>
                    <a:pt x="1603" y="8674"/>
                    <a:pt x="1089" y="8587"/>
                    <a:pt x="655" y="8587"/>
                  </a:cubicBezTo>
                  <a:close/>
                  <a:moveTo>
                    <a:pt x="2135" y="9933"/>
                  </a:moveTo>
                  <a:cubicBezTo>
                    <a:pt x="2136" y="9933"/>
                    <a:pt x="2136" y="9933"/>
                    <a:pt x="2136" y="9933"/>
                  </a:cubicBezTo>
                  <a:lnTo>
                    <a:pt x="2137" y="9933"/>
                  </a:lnTo>
                  <a:cubicBezTo>
                    <a:pt x="2136" y="9933"/>
                    <a:pt x="2136" y="9933"/>
                    <a:pt x="2135" y="9933"/>
                  </a:cubicBezTo>
                  <a:close/>
                  <a:moveTo>
                    <a:pt x="1101" y="11075"/>
                  </a:moveTo>
                  <a:cubicBezTo>
                    <a:pt x="823" y="11075"/>
                    <a:pt x="570" y="11113"/>
                    <a:pt x="374" y="11155"/>
                  </a:cubicBezTo>
                  <a:cubicBezTo>
                    <a:pt x="416" y="11577"/>
                    <a:pt x="460" y="12003"/>
                    <a:pt x="505" y="12436"/>
                  </a:cubicBezTo>
                  <a:cubicBezTo>
                    <a:pt x="862" y="12265"/>
                    <a:pt x="1230" y="12209"/>
                    <a:pt x="1560" y="12209"/>
                  </a:cubicBezTo>
                  <a:cubicBezTo>
                    <a:pt x="1885" y="12209"/>
                    <a:pt x="2173" y="12263"/>
                    <a:pt x="2375" y="12316"/>
                  </a:cubicBezTo>
                  <a:cubicBezTo>
                    <a:pt x="2339" y="11994"/>
                    <a:pt x="2306" y="11675"/>
                    <a:pt x="2273" y="11359"/>
                  </a:cubicBezTo>
                  <a:cubicBezTo>
                    <a:pt x="1889" y="11143"/>
                    <a:pt x="1473" y="11075"/>
                    <a:pt x="1101" y="11075"/>
                  </a:cubicBezTo>
                  <a:close/>
                  <a:moveTo>
                    <a:pt x="1429" y="13552"/>
                  </a:moveTo>
                  <a:cubicBezTo>
                    <a:pt x="1118" y="13552"/>
                    <a:pt x="839" y="13600"/>
                    <a:pt x="637" y="13648"/>
                  </a:cubicBezTo>
                  <a:cubicBezTo>
                    <a:pt x="683" y="14077"/>
                    <a:pt x="732" y="14508"/>
                    <a:pt x="783" y="14937"/>
                  </a:cubicBezTo>
                  <a:cubicBezTo>
                    <a:pt x="1154" y="14747"/>
                    <a:pt x="1541" y="14685"/>
                    <a:pt x="1886" y="14685"/>
                  </a:cubicBezTo>
                  <a:cubicBezTo>
                    <a:pt x="2185" y="14685"/>
                    <a:pt x="2453" y="14732"/>
                    <a:pt x="2651" y="14781"/>
                  </a:cubicBezTo>
                  <a:cubicBezTo>
                    <a:pt x="2612" y="14455"/>
                    <a:pt x="2574" y="14129"/>
                    <a:pt x="2538" y="13802"/>
                  </a:cubicBezTo>
                  <a:cubicBezTo>
                    <a:pt x="2171" y="13613"/>
                    <a:pt x="1780" y="13552"/>
                    <a:pt x="1429" y="13552"/>
                  </a:cubicBezTo>
                  <a:close/>
                  <a:moveTo>
                    <a:pt x="2951" y="17251"/>
                  </a:moveTo>
                  <a:cubicBezTo>
                    <a:pt x="2951" y="17252"/>
                    <a:pt x="2951" y="17252"/>
                    <a:pt x="2951" y="17252"/>
                  </a:cubicBezTo>
                  <a:lnTo>
                    <a:pt x="2951" y="17251"/>
                  </a:lnTo>
                  <a:cubicBezTo>
                    <a:pt x="2951" y="17251"/>
                    <a:pt x="2951" y="17251"/>
                    <a:pt x="2951" y="17251"/>
                  </a:cubicBezTo>
                  <a:close/>
                  <a:moveTo>
                    <a:pt x="1753" y="16030"/>
                  </a:moveTo>
                  <a:cubicBezTo>
                    <a:pt x="1424" y="16030"/>
                    <a:pt x="1130" y="16084"/>
                    <a:pt x="925" y="16135"/>
                  </a:cubicBezTo>
                  <a:cubicBezTo>
                    <a:pt x="977" y="16571"/>
                    <a:pt x="1031" y="17004"/>
                    <a:pt x="1083" y="17430"/>
                  </a:cubicBezTo>
                  <a:cubicBezTo>
                    <a:pt x="1463" y="17228"/>
                    <a:pt x="1861" y="17163"/>
                    <a:pt x="2214" y="17163"/>
                  </a:cubicBezTo>
                  <a:cubicBezTo>
                    <a:pt x="2500" y="17163"/>
                    <a:pt x="2756" y="17205"/>
                    <a:pt x="2951" y="17251"/>
                  </a:cubicBezTo>
                  <a:lnTo>
                    <a:pt x="2951" y="17251"/>
                  </a:lnTo>
                  <a:cubicBezTo>
                    <a:pt x="2910" y="16924"/>
                    <a:pt x="2869" y="16595"/>
                    <a:pt x="2829" y="16263"/>
                  </a:cubicBezTo>
                  <a:cubicBezTo>
                    <a:pt x="2472" y="16087"/>
                    <a:pt x="2094" y="16030"/>
                    <a:pt x="1753" y="16030"/>
                  </a:cubicBezTo>
                  <a:close/>
                  <a:moveTo>
                    <a:pt x="2247" y="18299"/>
                  </a:moveTo>
                  <a:cubicBezTo>
                    <a:pt x="1856" y="18299"/>
                    <a:pt x="1492" y="18390"/>
                    <a:pt x="1218" y="18487"/>
                  </a:cubicBezTo>
                  <a:cubicBezTo>
                    <a:pt x="1274" y="18932"/>
                    <a:pt x="1330" y="19365"/>
                    <a:pt x="1385" y="19787"/>
                  </a:cubicBezTo>
                  <a:cubicBezTo>
                    <a:pt x="1901" y="19426"/>
                    <a:pt x="2484" y="19342"/>
                    <a:pt x="2915" y="19342"/>
                  </a:cubicBezTo>
                  <a:cubicBezTo>
                    <a:pt x="3029" y="19342"/>
                    <a:pt x="3132" y="19347"/>
                    <a:pt x="3221" y="19356"/>
                  </a:cubicBezTo>
                  <a:cubicBezTo>
                    <a:pt x="3183" y="19066"/>
                    <a:pt x="3144" y="18771"/>
                    <a:pt x="3106" y="18470"/>
                  </a:cubicBezTo>
                  <a:cubicBezTo>
                    <a:pt x="2820" y="18345"/>
                    <a:pt x="2526" y="18299"/>
                    <a:pt x="2247" y="18299"/>
                  </a:cubicBezTo>
                  <a:close/>
                  <a:moveTo>
                    <a:pt x="2631" y="20689"/>
                  </a:moveTo>
                  <a:cubicBezTo>
                    <a:pt x="2221" y="20689"/>
                    <a:pt x="1836" y="20800"/>
                    <a:pt x="1535" y="20923"/>
                  </a:cubicBezTo>
                  <a:cubicBezTo>
                    <a:pt x="1597" y="21383"/>
                    <a:pt x="1655" y="21819"/>
                    <a:pt x="1711" y="22225"/>
                  </a:cubicBezTo>
                  <a:cubicBezTo>
                    <a:pt x="2325" y="21735"/>
                    <a:pt x="3072" y="21660"/>
                    <a:pt x="3481" y="21660"/>
                  </a:cubicBezTo>
                  <a:cubicBezTo>
                    <a:pt x="3497" y="21660"/>
                    <a:pt x="3512" y="21660"/>
                    <a:pt x="3527" y="21660"/>
                  </a:cubicBezTo>
                  <a:cubicBezTo>
                    <a:pt x="3492" y="21398"/>
                    <a:pt x="3454" y="21127"/>
                    <a:pt x="3416" y="20843"/>
                  </a:cubicBezTo>
                  <a:cubicBezTo>
                    <a:pt x="3154" y="20732"/>
                    <a:pt x="2887" y="20689"/>
                    <a:pt x="2631" y="20689"/>
                  </a:cubicBezTo>
                  <a:close/>
                  <a:moveTo>
                    <a:pt x="3252" y="23044"/>
                  </a:moveTo>
                  <a:cubicBezTo>
                    <a:pt x="2712" y="23044"/>
                    <a:pt x="2217" y="23247"/>
                    <a:pt x="1877" y="23431"/>
                  </a:cubicBezTo>
                  <a:lnTo>
                    <a:pt x="1878" y="23433"/>
                  </a:lnTo>
                  <a:cubicBezTo>
                    <a:pt x="1960" y="24020"/>
                    <a:pt x="2029" y="24504"/>
                    <a:pt x="2078" y="24848"/>
                  </a:cubicBezTo>
                  <a:cubicBezTo>
                    <a:pt x="2618" y="24221"/>
                    <a:pt x="3367" y="24032"/>
                    <a:pt x="3848" y="23978"/>
                  </a:cubicBezTo>
                  <a:cubicBezTo>
                    <a:pt x="3813" y="23722"/>
                    <a:pt x="3771" y="23427"/>
                    <a:pt x="3726" y="23100"/>
                  </a:cubicBezTo>
                  <a:cubicBezTo>
                    <a:pt x="3566" y="23061"/>
                    <a:pt x="3407" y="23044"/>
                    <a:pt x="3252" y="23044"/>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32"/>
            <p:cNvSpPr/>
            <p:nvPr/>
          </p:nvSpPr>
          <p:spPr>
            <a:xfrm>
              <a:off x="6197200" y="3653275"/>
              <a:ext cx="42200" cy="37650"/>
            </a:xfrm>
            <a:custGeom>
              <a:rect b="b" l="l" r="r" t="t"/>
              <a:pathLst>
                <a:path extrusionOk="0" h="1506" w="1688">
                  <a:moveTo>
                    <a:pt x="0" y="0"/>
                  </a:moveTo>
                  <a:cubicBezTo>
                    <a:pt x="11" y="381"/>
                    <a:pt x="31" y="792"/>
                    <a:pt x="58" y="1230"/>
                  </a:cubicBezTo>
                  <a:cubicBezTo>
                    <a:pt x="177" y="1212"/>
                    <a:pt x="294" y="1204"/>
                    <a:pt x="408" y="1204"/>
                  </a:cubicBezTo>
                  <a:cubicBezTo>
                    <a:pt x="947" y="1204"/>
                    <a:pt x="1420" y="1381"/>
                    <a:pt x="1687" y="1506"/>
                  </a:cubicBezTo>
                  <a:cubicBezTo>
                    <a:pt x="1666" y="1147"/>
                    <a:pt x="1649" y="809"/>
                    <a:pt x="1638" y="492"/>
                  </a:cubicBezTo>
                  <a:cubicBezTo>
                    <a:pt x="1105" y="86"/>
                    <a:pt x="459" y="0"/>
                    <a:pt x="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32"/>
            <p:cNvSpPr/>
            <p:nvPr/>
          </p:nvSpPr>
          <p:spPr>
            <a:xfrm>
              <a:off x="6213825" y="3847425"/>
              <a:ext cx="43600" cy="31800"/>
            </a:xfrm>
            <a:custGeom>
              <a:rect b="b" l="l" r="r" t="t"/>
              <a:pathLst>
                <a:path extrusionOk="0" h="1272" w="1744">
                  <a:moveTo>
                    <a:pt x="521" y="0"/>
                  </a:moveTo>
                  <a:cubicBezTo>
                    <a:pt x="332" y="0"/>
                    <a:pt x="155" y="18"/>
                    <a:pt x="0" y="42"/>
                  </a:cubicBezTo>
                  <a:cubicBezTo>
                    <a:pt x="47" y="451"/>
                    <a:pt x="93" y="862"/>
                    <a:pt x="141" y="1271"/>
                  </a:cubicBezTo>
                  <a:cubicBezTo>
                    <a:pt x="427" y="1169"/>
                    <a:pt x="714" y="1134"/>
                    <a:pt x="977" y="1134"/>
                  </a:cubicBezTo>
                  <a:cubicBezTo>
                    <a:pt x="1277" y="1134"/>
                    <a:pt x="1545" y="1180"/>
                    <a:pt x="1743" y="1229"/>
                  </a:cubicBezTo>
                  <a:cubicBezTo>
                    <a:pt x="1706" y="903"/>
                    <a:pt x="1668" y="577"/>
                    <a:pt x="1630" y="250"/>
                  </a:cubicBezTo>
                  <a:cubicBezTo>
                    <a:pt x="1264" y="61"/>
                    <a:pt x="872" y="0"/>
                    <a:pt x="521"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32"/>
            <p:cNvSpPr/>
            <p:nvPr/>
          </p:nvSpPr>
          <p:spPr>
            <a:xfrm>
              <a:off x="6207175" y="3785500"/>
              <a:ext cx="43325" cy="31400"/>
            </a:xfrm>
            <a:custGeom>
              <a:rect b="b" l="l" r="r" t="t"/>
              <a:pathLst>
                <a:path extrusionOk="0" h="1256" w="1733">
                  <a:moveTo>
                    <a:pt x="463" y="0"/>
                  </a:moveTo>
                  <a:cubicBezTo>
                    <a:pt x="298" y="0"/>
                    <a:pt x="141" y="14"/>
                    <a:pt x="1" y="34"/>
                  </a:cubicBezTo>
                  <a:cubicBezTo>
                    <a:pt x="41" y="436"/>
                    <a:pt x="83" y="844"/>
                    <a:pt x="127" y="1255"/>
                  </a:cubicBezTo>
                  <a:cubicBezTo>
                    <a:pt x="399" y="1166"/>
                    <a:pt x="670" y="1134"/>
                    <a:pt x="919" y="1134"/>
                  </a:cubicBezTo>
                  <a:cubicBezTo>
                    <a:pt x="1244" y="1134"/>
                    <a:pt x="1531" y="1188"/>
                    <a:pt x="1733" y="1241"/>
                  </a:cubicBezTo>
                  <a:cubicBezTo>
                    <a:pt x="1697" y="919"/>
                    <a:pt x="1665" y="600"/>
                    <a:pt x="1633" y="284"/>
                  </a:cubicBezTo>
                  <a:cubicBezTo>
                    <a:pt x="1249" y="68"/>
                    <a:pt x="834" y="0"/>
                    <a:pt x="463"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32"/>
            <p:cNvSpPr/>
            <p:nvPr/>
          </p:nvSpPr>
          <p:spPr>
            <a:xfrm>
              <a:off x="6201450" y="3723300"/>
              <a:ext cx="43100" cy="33675"/>
            </a:xfrm>
            <a:custGeom>
              <a:rect b="b" l="l" r="r" t="t"/>
              <a:pathLst>
                <a:path extrusionOk="0" h="1347" w="1724">
                  <a:moveTo>
                    <a:pt x="243" y="1"/>
                  </a:moveTo>
                  <a:cubicBezTo>
                    <a:pt x="159" y="1"/>
                    <a:pt x="77" y="4"/>
                    <a:pt x="0" y="9"/>
                  </a:cubicBezTo>
                  <a:cubicBezTo>
                    <a:pt x="31" y="402"/>
                    <a:pt x="66" y="807"/>
                    <a:pt x="104" y="1220"/>
                  </a:cubicBezTo>
                  <a:cubicBezTo>
                    <a:pt x="296" y="1176"/>
                    <a:pt x="485" y="1158"/>
                    <a:pt x="665" y="1158"/>
                  </a:cubicBezTo>
                  <a:cubicBezTo>
                    <a:pt x="1113" y="1158"/>
                    <a:pt x="1501" y="1267"/>
                    <a:pt x="1724" y="1346"/>
                  </a:cubicBezTo>
                  <a:cubicBezTo>
                    <a:pt x="1694" y="1023"/>
                    <a:pt x="1666" y="707"/>
                    <a:pt x="1640" y="399"/>
                  </a:cubicBezTo>
                  <a:cubicBezTo>
                    <a:pt x="1191" y="87"/>
                    <a:pt x="677" y="1"/>
                    <a:pt x="24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32"/>
            <p:cNvSpPr/>
            <p:nvPr/>
          </p:nvSpPr>
          <p:spPr>
            <a:xfrm>
              <a:off x="6334575" y="3657800"/>
              <a:ext cx="54125" cy="45250"/>
            </a:xfrm>
            <a:custGeom>
              <a:rect b="b" l="l" r="r" t="t"/>
              <a:pathLst>
                <a:path extrusionOk="0" h="1810" w="2165">
                  <a:moveTo>
                    <a:pt x="439" y="1"/>
                  </a:moveTo>
                  <a:cubicBezTo>
                    <a:pt x="408" y="53"/>
                    <a:pt x="380" y="96"/>
                    <a:pt x="354" y="133"/>
                  </a:cubicBezTo>
                  <a:cubicBezTo>
                    <a:pt x="199" y="478"/>
                    <a:pt x="36" y="660"/>
                    <a:pt x="23" y="673"/>
                  </a:cubicBezTo>
                  <a:cubicBezTo>
                    <a:pt x="15" y="682"/>
                    <a:pt x="9" y="692"/>
                    <a:pt x="1" y="701"/>
                  </a:cubicBezTo>
                  <a:cubicBezTo>
                    <a:pt x="362" y="1319"/>
                    <a:pt x="957" y="1643"/>
                    <a:pt x="1433" y="1810"/>
                  </a:cubicBezTo>
                  <a:cubicBezTo>
                    <a:pt x="1464" y="1789"/>
                    <a:pt x="1494" y="1765"/>
                    <a:pt x="1522" y="1738"/>
                  </a:cubicBezTo>
                  <a:cubicBezTo>
                    <a:pt x="1546" y="1714"/>
                    <a:pt x="1730" y="1524"/>
                    <a:pt x="1948" y="1179"/>
                  </a:cubicBezTo>
                  <a:cubicBezTo>
                    <a:pt x="2029" y="1017"/>
                    <a:pt x="2101" y="852"/>
                    <a:pt x="2164" y="685"/>
                  </a:cubicBezTo>
                  <a:lnTo>
                    <a:pt x="2164" y="685"/>
                  </a:lnTo>
                  <a:cubicBezTo>
                    <a:pt x="2159" y="685"/>
                    <a:pt x="2154" y="685"/>
                    <a:pt x="2149" y="685"/>
                  </a:cubicBezTo>
                  <a:cubicBezTo>
                    <a:pt x="1404" y="685"/>
                    <a:pt x="783" y="281"/>
                    <a:pt x="439"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2"/>
            <p:cNvSpPr/>
            <p:nvPr/>
          </p:nvSpPr>
          <p:spPr>
            <a:xfrm>
              <a:off x="6217150" y="3523900"/>
              <a:ext cx="52900" cy="50875"/>
            </a:xfrm>
            <a:custGeom>
              <a:rect b="b" l="l" r="r" t="t"/>
              <a:pathLst>
                <a:path extrusionOk="0" h="2035" w="2116">
                  <a:moveTo>
                    <a:pt x="1000" y="0"/>
                  </a:moveTo>
                  <a:cubicBezTo>
                    <a:pt x="617" y="243"/>
                    <a:pt x="279" y="551"/>
                    <a:pt x="1" y="911"/>
                  </a:cubicBezTo>
                  <a:cubicBezTo>
                    <a:pt x="712" y="1094"/>
                    <a:pt x="1208" y="1630"/>
                    <a:pt x="1497" y="2034"/>
                  </a:cubicBezTo>
                  <a:cubicBezTo>
                    <a:pt x="1674" y="1728"/>
                    <a:pt x="1890" y="1511"/>
                    <a:pt x="2115" y="1358"/>
                  </a:cubicBezTo>
                  <a:cubicBezTo>
                    <a:pt x="1868" y="713"/>
                    <a:pt x="1376" y="264"/>
                    <a:pt x="100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32"/>
            <p:cNvSpPr/>
            <p:nvPr/>
          </p:nvSpPr>
          <p:spPr>
            <a:xfrm>
              <a:off x="6197275" y="3581575"/>
              <a:ext cx="45025" cy="43025"/>
            </a:xfrm>
            <a:custGeom>
              <a:rect b="b" l="l" r="r" t="t"/>
              <a:pathLst>
                <a:path extrusionOk="0" h="1721" w="1801">
                  <a:moveTo>
                    <a:pt x="179" y="0"/>
                  </a:moveTo>
                  <a:cubicBezTo>
                    <a:pt x="97" y="336"/>
                    <a:pt x="42" y="679"/>
                    <a:pt x="14" y="1024"/>
                  </a:cubicBezTo>
                  <a:cubicBezTo>
                    <a:pt x="8" y="1093"/>
                    <a:pt x="4" y="1164"/>
                    <a:pt x="0" y="1240"/>
                  </a:cubicBezTo>
                  <a:cubicBezTo>
                    <a:pt x="40" y="1238"/>
                    <a:pt x="79" y="1237"/>
                    <a:pt x="118" y="1237"/>
                  </a:cubicBezTo>
                  <a:cubicBezTo>
                    <a:pt x="758" y="1237"/>
                    <a:pt x="1317" y="1518"/>
                    <a:pt x="1638" y="1721"/>
                  </a:cubicBezTo>
                  <a:cubicBezTo>
                    <a:pt x="1641" y="1683"/>
                    <a:pt x="1642" y="1644"/>
                    <a:pt x="1646" y="1607"/>
                  </a:cubicBezTo>
                  <a:cubicBezTo>
                    <a:pt x="1667" y="1320"/>
                    <a:pt x="1719" y="1036"/>
                    <a:pt x="1801" y="759"/>
                  </a:cubicBezTo>
                  <a:cubicBezTo>
                    <a:pt x="1303" y="245"/>
                    <a:pt x="636" y="65"/>
                    <a:pt x="179"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32"/>
            <p:cNvSpPr/>
            <p:nvPr/>
          </p:nvSpPr>
          <p:spPr>
            <a:xfrm>
              <a:off x="6286350" y="3508625"/>
              <a:ext cx="35925" cy="42675"/>
            </a:xfrm>
            <a:custGeom>
              <a:rect b="b" l="l" r="r" t="t"/>
              <a:pathLst>
                <a:path extrusionOk="0" h="1707" w="1437">
                  <a:moveTo>
                    <a:pt x="371" y="0"/>
                  </a:moveTo>
                  <a:cubicBezTo>
                    <a:pt x="248" y="0"/>
                    <a:pt x="124" y="5"/>
                    <a:pt x="1" y="16"/>
                  </a:cubicBezTo>
                  <a:cubicBezTo>
                    <a:pt x="319" y="549"/>
                    <a:pt x="397" y="1151"/>
                    <a:pt x="399" y="1614"/>
                  </a:cubicBezTo>
                  <a:cubicBezTo>
                    <a:pt x="458" y="1609"/>
                    <a:pt x="518" y="1607"/>
                    <a:pt x="577" y="1607"/>
                  </a:cubicBezTo>
                  <a:cubicBezTo>
                    <a:pt x="811" y="1607"/>
                    <a:pt x="1044" y="1640"/>
                    <a:pt x="1269" y="1706"/>
                  </a:cubicBezTo>
                  <a:cubicBezTo>
                    <a:pt x="1436" y="1134"/>
                    <a:pt x="1380" y="548"/>
                    <a:pt x="1279" y="99"/>
                  </a:cubicBezTo>
                  <a:cubicBezTo>
                    <a:pt x="981" y="33"/>
                    <a:pt x="676" y="0"/>
                    <a:pt x="371"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32"/>
            <p:cNvSpPr/>
            <p:nvPr/>
          </p:nvSpPr>
          <p:spPr>
            <a:xfrm>
              <a:off x="6221100" y="3909350"/>
              <a:ext cx="43800" cy="32050"/>
            </a:xfrm>
            <a:custGeom>
              <a:rect b="b" l="l" r="r" t="t"/>
              <a:pathLst>
                <a:path extrusionOk="0" h="1282" w="1752">
                  <a:moveTo>
                    <a:pt x="556" y="1"/>
                  </a:moveTo>
                  <a:cubicBezTo>
                    <a:pt x="353" y="1"/>
                    <a:pt x="164" y="21"/>
                    <a:pt x="0" y="48"/>
                  </a:cubicBezTo>
                  <a:cubicBezTo>
                    <a:pt x="51" y="464"/>
                    <a:pt x="101" y="875"/>
                    <a:pt x="152" y="1281"/>
                  </a:cubicBezTo>
                  <a:cubicBezTo>
                    <a:pt x="448" y="1172"/>
                    <a:pt x="746" y="1134"/>
                    <a:pt x="1017" y="1134"/>
                  </a:cubicBezTo>
                  <a:cubicBezTo>
                    <a:pt x="1302" y="1134"/>
                    <a:pt x="1558" y="1176"/>
                    <a:pt x="1752" y="1222"/>
                  </a:cubicBezTo>
                  <a:cubicBezTo>
                    <a:pt x="1711" y="896"/>
                    <a:pt x="1670" y="566"/>
                    <a:pt x="1630" y="232"/>
                  </a:cubicBezTo>
                  <a:cubicBezTo>
                    <a:pt x="1273" y="57"/>
                    <a:pt x="896" y="1"/>
                    <a:pt x="556"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32"/>
            <p:cNvSpPr/>
            <p:nvPr/>
          </p:nvSpPr>
          <p:spPr>
            <a:xfrm>
              <a:off x="6354675" y="3599100"/>
              <a:ext cx="43100" cy="37550"/>
            </a:xfrm>
            <a:custGeom>
              <a:rect b="b" l="l" r="r" t="t"/>
              <a:pathLst>
                <a:path extrusionOk="0" h="1502" w="1724">
                  <a:moveTo>
                    <a:pt x="1628" y="1"/>
                  </a:moveTo>
                  <a:cubicBezTo>
                    <a:pt x="1100" y="387"/>
                    <a:pt x="494" y="480"/>
                    <a:pt x="67" y="489"/>
                  </a:cubicBezTo>
                  <a:cubicBezTo>
                    <a:pt x="78" y="782"/>
                    <a:pt x="57" y="1078"/>
                    <a:pt x="1" y="1369"/>
                  </a:cubicBezTo>
                  <a:cubicBezTo>
                    <a:pt x="252" y="1464"/>
                    <a:pt x="508" y="1501"/>
                    <a:pt x="753" y="1501"/>
                  </a:cubicBezTo>
                  <a:cubicBezTo>
                    <a:pt x="1103" y="1501"/>
                    <a:pt x="1434" y="1425"/>
                    <a:pt x="1703" y="1332"/>
                  </a:cubicBezTo>
                  <a:cubicBezTo>
                    <a:pt x="1723" y="886"/>
                    <a:pt x="1698" y="441"/>
                    <a:pt x="1628"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32"/>
            <p:cNvSpPr/>
            <p:nvPr/>
          </p:nvSpPr>
          <p:spPr>
            <a:xfrm>
              <a:off x="6341225" y="3532050"/>
              <a:ext cx="40700" cy="52800"/>
            </a:xfrm>
            <a:custGeom>
              <a:rect b="b" l="l" r="r" t="t"/>
              <a:pathLst>
                <a:path extrusionOk="0" h="2112" w="1628">
                  <a:moveTo>
                    <a:pt x="792" y="0"/>
                  </a:moveTo>
                  <a:cubicBezTo>
                    <a:pt x="632" y="565"/>
                    <a:pt x="300" y="998"/>
                    <a:pt x="1" y="1298"/>
                  </a:cubicBezTo>
                  <a:cubicBezTo>
                    <a:pt x="195" y="1489"/>
                    <a:pt x="338" y="1714"/>
                    <a:pt x="408" y="1963"/>
                  </a:cubicBezTo>
                  <a:cubicBezTo>
                    <a:pt x="422" y="2013"/>
                    <a:pt x="435" y="2063"/>
                    <a:pt x="448" y="2112"/>
                  </a:cubicBezTo>
                  <a:cubicBezTo>
                    <a:pt x="990" y="1857"/>
                    <a:pt x="1380" y="1385"/>
                    <a:pt x="1627" y="986"/>
                  </a:cubicBezTo>
                  <a:cubicBezTo>
                    <a:pt x="1409" y="612"/>
                    <a:pt x="1127" y="277"/>
                    <a:pt x="792"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32"/>
            <p:cNvSpPr/>
            <p:nvPr/>
          </p:nvSpPr>
          <p:spPr>
            <a:xfrm>
              <a:off x="6244825" y="4084725"/>
              <a:ext cx="42500" cy="38875"/>
            </a:xfrm>
            <a:custGeom>
              <a:rect b="b" l="l" r="r" t="t"/>
              <a:pathLst>
                <a:path extrusionOk="0" h="1555" w="1700">
                  <a:moveTo>
                    <a:pt x="1107" y="1"/>
                  </a:moveTo>
                  <a:cubicBezTo>
                    <a:pt x="696" y="1"/>
                    <a:pt x="311" y="119"/>
                    <a:pt x="0" y="257"/>
                  </a:cubicBezTo>
                  <a:cubicBezTo>
                    <a:pt x="79" y="812"/>
                    <a:pt x="141" y="1255"/>
                    <a:pt x="184" y="1554"/>
                  </a:cubicBezTo>
                  <a:cubicBezTo>
                    <a:pt x="688" y="1125"/>
                    <a:pt x="1291" y="979"/>
                    <a:pt x="1700" y="934"/>
                  </a:cubicBezTo>
                  <a:cubicBezTo>
                    <a:pt x="1663" y="678"/>
                    <a:pt x="1623" y="382"/>
                    <a:pt x="1578" y="56"/>
                  </a:cubicBezTo>
                  <a:cubicBezTo>
                    <a:pt x="1419" y="17"/>
                    <a:pt x="1261" y="1"/>
                    <a:pt x="1107"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32"/>
            <p:cNvSpPr/>
            <p:nvPr/>
          </p:nvSpPr>
          <p:spPr>
            <a:xfrm>
              <a:off x="6228375" y="3966075"/>
              <a:ext cx="43275" cy="33275"/>
            </a:xfrm>
            <a:custGeom>
              <a:rect b="b" l="l" r="r" t="t"/>
              <a:pathLst>
                <a:path extrusionOk="0" h="1331" w="1731">
                  <a:moveTo>
                    <a:pt x="756" y="1"/>
                  </a:moveTo>
                  <a:cubicBezTo>
                    <a:pt x="484" y="1"/>
                    <a:pt x="225" y="45"/>
                    <a:pt x="0" y="104"/>
                  </a:cubicBezTo>
                  <a:cubicBezTo>
                    <a:pt x="54" y="525"/>
                    <a:pt x="107" y="934"/>
                    <a:pt x="159" y="1330"/>
                  </a:cubicBezTo>
                  <a:cubicBezTo>
                    <a:pt x="603" y="1102"/>
                    <a:pt x="1070" y="1044"/>
                    <a:pt x="1429" y="1044"/>
                  </a:cubicBezTo>
                  <a:cubicBezTo>
                    <a:pt x="1541" y="1044"/>
                    <a:pt x="1643" y="1050"/>
                    <a:pt x="1731" y="1058"/>
                  </a:cubicBezTo>
                  <a:cubicBezTo>
                    <a:pt x="1693" y="768"/>
                    <a:pt x="1654" y="473"/>
                    <a:pt x="1616" y="172"/>
                  </a:cubicBezTo>
                  <a:cubicBezTo>
                    <a:pt x="1330" y="47"/>
                    <a:pt x="1036" y="1"/>
                    <a:pt x="756"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32"/>
            <p:cNvSpPr/>
            <p:nvPr/>
          </p:nvSpPr>
          <p:spPr>
            <a:xfrm>
              <a:off x="6236300" y="4025850"/>
              <a:ext cx="43025" cy="33925"/>
            </a:xfrm>
            <a:custGeom>
              <a:rect b="b" l="l" r="r" t="t"/>
              <a:pathLst>
                <a:path extrusionOk="0" h="1357" w="1721">
                  <a:moveTo>
                    <a:pt x="824" y="0"/>
                  </a:moveTo>
                  <a:cubicBezTo>
                    <a:pt x="529" y="0"/>
                    <a:pt x="248" y="57"/>
                    <a:pt x="1" y="134"/>
                  </a:cubicBezTo>
                  <a:cubicBezTo>
                    <a:pt x="59" y="566"/>
                    <a:pt x="115" y="975"/>
                    <a:pt x="167" y="1356"/>
                  </a:cubicBezTo>
                  <a:cubicBezTo>
                    <a:pt x="717" y="1028"/>
                    <a:pt x="1315" y="970"/>
                    <a:pt x="1668" y="970"/>
                  </a:cubicBezTo>
                  <a:cubicBezTo>
                    <a:pt x="1686" y="970"/>
                    <a:pt x="1704" y="971"/>
                    <a:pt x="1720" y="971"/>
                  </a:cubicBezTo>
                  <a:cubicBezTo>
                    <a:pt x="1685" y="709"/>
                    <a:pt x="1647" y="437"/>
                    <a:pt x="1609" y="154"/>
                  </a:cubicBezTo>
                  <a:cubicBezTo>
                    <a:pt x="1347" y="43"/>
                    <a:pt x="1080" y="0"/>
                    <a:pt x="82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32"/>
            <p:cNvSpPr/>
            <p:nvPr/>
          </p:nvSpPr>
          <p:spPr>
            <a:xfrm>
              <a:off x="5995900" y="3740125"/>
              <a:ext cx="163425" cy="45400"/>
            </a:xfrm>
            <a:custGeom>
              <a:rect b="b" l="l" r="r" t="t"/>
              <a:pathLst>
                <a:path extrusionOk="0" h="1816" w="6537">
                  <a:moveTo>
                    <a:pt x="3205" y="0"/>
                  </a:moveTo>
                  <a:cubicBezTo>
                    <a:pt x="1757" y="0"/>
                    <a:pt x="649" y="922"/>
                    <a:pt x="133" y="1452"/>
                  </a:cubicBezTo>
                  <a:cubicBezTo>
                    <a:pt x="1" y="1587"/>
                    <a:pt x="99" y="1815"/>
                    <a:pt x="288" y="1815"/>
                  </a:cubicBezTo>
                  <a:lnTo>
                    <a:pt x="6247" y="1815"/>
                  </a:lnTo>
                  <a:cubicBezTo>
                    <a:pt x="6441" y="1815"/>
                    <a:pt x="6537" y="1577"/>
                    <a:pt x="6396" y="1445"/>
                  </a:cubicBezTo>
                  <a:cubicBezTo>
                    <a:pt x="5830" y="915"/>
                    <a:pt x="4646" y="0"/>
                    <a:pt x="320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2"/>
            <p:cNvSpPr/>
            <p:nvPr/>
          </p:nvSpPr>
          <p:spPr>
            <a:xfrm>
              <a:off x="5968175" y="3823650"/>
              <a:ext cx="94300" cy="117700"/>
            </a:xfrm>
            <a:custGeom>
              <a:rect b="b" l="l" r="r" t="t"/>
              <a:pathLst>
                <a:path extrusionOk="0" h="4708" w="3772">
                  <a:moveTo>
                    <a:pt x="3451" y="1"/>
                  </a:moveTo>
                  <a:cubicBezTo>
                    <a:pt x="3450" y="1"/>
                    <a:pt x="3448" y="1"/>
                    <a:pt x="3446" y="1"/>
                  </a:cubicBezTo>
                  <a:lnTo>
                    <a:pt x="837" y="57"/>
                  </a:lnTo>
                  <a:cubicBezTo>
                    <a:pt x="681" y="60"/>
                    <a:pt x="553" y="177"/>
                    <a:pt x="533" y="331"/>
                  </a:cubicBezTo>
                  <a:lnTo>
                    <a:pt x="23" y="4356"/>
                  </a:lnTo>
                  <a:cubicBezTo>
                    <a:pt x="1" y="4543"/>
                    <a:pt x="145" y="4708"/>
                    <a:pt x="334" y="4708"/>
                  </a:cubicBezTo>
                  <a:lnTo>
                    <a:pt x="3288" y="4708"/>
                  </a:lnTo>
                  <a:cubicBezTo>
                    <a:pt x="3455" y="4708"/>
                    <a:pt x="3593" y="4576"/>
                    <a:pt x="3600" y="4407"/>
                  </a:cubicBezTo>
                  <a:lnTo>
                    <a:pt x="3764" y="326"/>
                  </a:lnTo>
                  <a:cubicBezTo>
                    <a:pt x="3771" y="147"/>
                    <a:pt x="3628" y="1"/>
                    <a:pt x="345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2"/>
            <p:cNvSpPr/>
            <p:nvPr/>
          </p:nvSpPr>
          <p:spPr>
            <a:xfrm>
              <a:off x="6097250" y="3823650"/>
              <a:ext cx="94275" cy="117700"/>
            </a:xfrm>
            <a:custGeom>
              <a:rect b="b" l="l" r="r" t="t"/>
              <a:pathLst>
                <a:path extrusionOk="0" h="4708" w="3771">
                  <a:moveTo>
                    <a:pt x="319" y="1"/>
                  </a:moveTo>
                  <a:cubicBezTo>
                    <a:pt x="142" y="1"/>
                    <a:pt x="0" y="148"/>
                    <a:pt x="7" y="326"/>
                  </a:cubicBezTo>
                  <a:lnTo>
                    <a:pt x="171" y="4407"/>
                  </a:lnTo>
                  <a:cubicBezTo>
                    <a:pt x="178" y="4576"/>
                    <a:pt x="316" y="4708"/>
                    <a:pt x="484" y="4708"/>
                  </a:cubicBezTo>
                  <a:lnTo>
                    <a:pt x="3437" y="4708"/>
                  </a:lnTo>
                  <a:cubicBezTo>
                    <a:pt x="3626" y="4708"/>
                    <a:pt x="3770" y="4543"/>
                    <a:pt x="3748" y="4356"/>
                  </a:cubicBezTo>
                  <a:lnTo>
                    <a:pt x="3239" y="331"/>
                  </a:lnTo>
                  <a:cubicBezTo>
                    <a:pt x="3219" y="177"/>
                    <a:pt x="3090" y="60"/>
                    <a:pt x="2935" y="57"/>
                  </a:cubicBezTo>
                  <a:lnTo>
                    <a:pt x="326" y="1"/>
                  </a:lnTo>
                  <a:cubicBezTo>
                    <a:pt x="324" y="1"/>
                    <a:pt x="321" y="1"/>
                    <a:pt x="31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2"/>
            <p:cNvSpPr/>
            <p:nvPr/>
          </p:nvSpPr>
          <p:spPr>
            <a:xfrm>
              <a:off x="5733350" y="3802175"/>
              <a:ext cx="130950" cy="121775"/>
            </a:xfrm>
            <a:custGeom>
              <a:rect b="b" l="l" r="r" t="t"/>
              <a:pathLst>
                <a:path extrusionOk="0" h="4871" w="5238">
                  <a:moveTo>
                    <a:pt x="2622" y="0"/>
                  </a:moveTo>
                  <a:cubicBezTo>
                    <a:pt x="2492" y="0"/>
                    <a:pt x="2361" y="10"/>
                    <a:pt x="2229" y="32"/>
                  </a:cubicBezTo>
                  <a:cubicBezTo>
                    <a:pt x="902" y="247"/>
                    <a:pt x="1" y="1498"/>
                    <a:pt x="216" y="2825"/>
                  </a:cubicBezTo>
                  <a:cubicBezTo>
                    <a:pt x="410" y="4020"/>
                    <a:pt x="1444" y="4870"/>
                    <a:pt x="2617" y="4870"/>
                  </a:cubicBezTo>
                  <a:cubicBezTo>
                    <a:pt x="2746" y="4870"/>
                    <a:pt x="2878" y="4860"/>
                    <a:pt x="3010" y="4838"/>
                  </a:cubicBezTo>
                  <a:cubicBezTo>
                    <a:pt x="4337" y="4623"/>
                    <a:pt x="5238" y="3372"/>
                    <a:pt x="5023" y="2045"/>
                  </a:cubicBezTo>
                  <a:cubicBezTo>
                    <a:pt x="4829" y="850"/>
                    <a:pt x="3795" y="0"/>
                    <a:pt x="2622"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2"/>
            <p:cNvSpPr/>
            <p:nvPr/>
          </p:nvSpPr>
          <p:spPr>
            <a:xfrm>
              <a:off x="5719800" y="3790725"/>
              <a:ext cx="157725" cy="145175"/>
            </a:xfrm>
            <a:custGeom>
              <a:rect b="b" l="l" r="r" t="t"/>
              <a:pathLst>
                <a:path extrusionOk="0" h="5807" w="6309">
                  <a:moveTo>
                    <a:pt x="3161" y="622"/>
                  </a:moveTo>
                  <a:cubicBezTo>
                    <a:pt x="3699" y="622"/>
                    <a:pt x="4219" y="814"/>
                    <a:pt x="4630" y="1165"/>
                  </a:cubicBezTo>
                  <a:lnTo>
                    <a:pt x="3185" y="2465"/>
                  </a:lnTo>
                  <a:lnTo>
                    <a:pt x="1879" y="1013"/>
                  </a:lnTo>
                  <a:cubicBezTo>
                    <a:pt x="2255" y="758"/>
                    <a:pt x="2700" y="622"/>
                    <a:pt x="3155" y="622"/>
                  </a:cubicBezTo>
                  <a:cubicBezTo>
                    <a:pt x="3157" y="622"/>
                    <a:pt x="3159" y="622"/>
                    <a:pt x="3161" y="622"/>
                  </a:cubicBezTo>
                  <a:close/>
                  <a:moveTo>
                    <a:pt x="1416" y="1429"/>
                  </a:moveTo>
                  <a:lnTo>
                    <a:pt x="2722" y="2880"/>
                  </a:lnTo>
                  <a:lnTo>
                    <a:pt x="1270" y="4186"/>
                  </a:lnTo>
                  <a:cubicBezTo>
                    <a:pt x="1011" y="3808"/>
                    <a:pt x="873" y="3361"/>
                    <a:pt x="873" y="2904"/>
                  </a:cubicBezTo>
                  <a:lnTo>
                    <a:pt x="873" y="2902"/>
                  </a:lnTo>
                  <a:cubicBezTo>
                    <a:pt x="873" y="2362"/>
                    <a:pt x="1066" y="1839"/>
                    <a:pt x="1416" y="1429"/>
                  </a:cubicBezTo>
                  <a:close/>
                  <a:moveTo>
                    <a:pt x="5045" y="1626"/>
                  </a:moveTo>
                  <a:cubicBezTo>
                    <a:pt x="5300" y="2002"/>
                    <a:pt x="5437" y="2448"/>
                    <a:pt x="5437" y="2903"/>
                  </a:cubicBezTo>
                  <a:lnTo>
                    <a:pt x="5437" y="2903"/>
                  </a:lnTo>
                  <a:cubicBezTo>
                    <a:pt x="5437" y="3441"/>
                    <a:pt x="5245" y="3961"/>
                    <a:pt x="4898" y="4371"/>
                  </a:cubicBezTo>
                  <a:lnTo>
                    <a:pt x="3599" y="2926"/>
                  </a:lnTo>
                  <a:lnTo>
                    <a:pt x="5045" y="1626"/>
                  </a:lnTo>
                  <a:close/>
                  <a:moveTo>
                    <a:pt x="3137" y="3344"/>
                  </a:moveTo>
                  <a:lnTo>
                    <a:pt x="4437" y="4789"/>
                  </a:lnTo>
                  <a:cubicBezTo>
                    <a:pt x="4060" y="5048"/>
                    <a:pt x="3613" y="5185"/>
                    <a:pt x="3155" y="5185"/>
                  </a:cubicBezTo>
                  <a:cubicBezTo>
                    <a:pt x="2617" y="5185"/>
                    <a:pt x="2096" y="4996"/>
                    <a:pt x="1687" y="4647"/>
                  </a:cubicBezTo>
                  <a:lnTo>
                    <a:pt x="3137" y="3344"/>
                  </a:lnTo>
                  <a:close/>
                  <a:moveTo>
                    <a:pt x="3155" y="1"/>
                  </a:moveTo>
                  <a:cubicBezTo>
                    <a:pt x="2564" y="1"/>
                    <a:pt x="1970" y="182"/>
                    <a:pt x="1462" y="550"/>
                  </a:cubicBezTo>
                  <a:lnTo>
                    <a:pt x="1391" y="470"/>
                  </a:lnTo>
                  <a:cubicBezTo>
                    <a:pt x="1314" y="386"/>
                    <a:pt x="1081" y="117"/>
                    <a:pt x="867" y="117"/>
                  </a:cubicBezTo>
                  <a:cubicBezTo>
                    <a:pt x="806" y="117"/>
                    <a:pt x="747" y="138"/>
                    <a:pt x="693" y="192"/>
                  </a:cubicBezTo>
                  <a:cubicBezTo>
                    <a:pt x="689" y="196"/>
                    <a:pt x="686" y="199"/>
                    <a:pt x="684" y="202"/>
                  </a:cubicBezTo>
                  <a:cubicBezTo>
                    <a:pt x="473" y="411"/>
                    <a:pt x="840" y="788"/>
                    <a:pt x="934" y="892"/>
                  </a:cubicBezTo>
                  <a:lnTo>
                    <a:pt x="1000" y="965"/>
                  </a:lnTo>
                  <a:cubicBezTo>
                    <a:pt x="82" y="1979"/>
                    <a:pt x="0" y="3498"/>
                    <a:pt x="807" y="4603"/>
                  </a:cubicBezTo>
                  <a:lnTo>
                    <a:pt x="544" y="4840"/>
                  </a:lnTo>
                  <a:cubicBezTo>
                    <a:pt x="436" y="4937"/>
                    <a:pt x="311" y="5233"/>
                    <a:pt x="432" y="5354"/>
                  </a:cubicBezTo>
                  <a:cubicBezTo>
                    <a:pt x="477" y="5399"/>
                    <a:pt x="543" y="5417"/>
                    <a:pt x="615" y="5417"/>
                  </a:cubicBezTo>
                  <a:cubicBezTo>
                    <a:pt x="748" y="5417"/>
                    <a:pt x="899" y="5356"/>
                    <a:pt x="966" y="5295"/>
                  </a:cubicBezTo>
                  <a:lnTo>
                    <a:pt x="1223" y="5064"/>
                  </a:lnTo>
                  <a:cubicBezTo>
                    <a:pt x="1769" y="5557"/>
                    <a:pt x="2461" y="5807"/>
                    <a:pt x="3155" y="5807"/>
                  </a:cubicBezTo>
                  <a:cubicBezTo>
                    <a:pt x="3750" y="5807"/>
                    <a:pt x="4346" y="5623"/>
                    <a:pt x="4855" y="5251"/>
                  </a:cubicBezTo>
                  <a:lnTo>
                    <a:pt x="5091" y="5514"/>
                  </a:lnTo>
                  <a:cubicBezTo>
                    <a:pt x="5161" y="5591"/>
                    <a:pt x="5329" y="5676"/>
                    <a:pt x="5465" y="5676"/>
                  </a:cubicBezTo>
                  <a:cubicBezTo>
                    <a:pt x="5520" y="5676"/>
                    <a:pt x="5570" y="5662"/>
                    <a:pt x="5605" y="5627"/>
                  </a:cubicBezTo>
                  <a:cubicBezTo>
                    <a:pt x="5735" y="5499"/>
                    <a:pt x="5641" y="5198"/>
                    <a:pt x="5546" y="5093"/>
                  </a:cubicBezTo>
                  <a:lnTo>
                    <a:pt x="5316" y="4835"/>
                  </a:lnTo>
                  <a:cubicBezTo>
                    <a:pt x="6228" y="3825"/>
                    <a:pt x="6308" y="2313"/>
                    <a:pt x="5508" y="1211"/>
                  </a:cubicBezTo>
                  <a:lnTo>
                    <a:pt x="5590" y="1138"/>
                  </a:lnTo>
                  <a:cubicBezTo>
                    <a:pt x="5698" y="1041"/>
                    <a:pt x="6110" y="684"/>
                    <a:pt x="5867" y="442"/>
                  </a:cubicBezTo>
                  <a:cubicBezTo>
                    <a:pt x="5864" y="438"/>
                    <a:pt x="5860" y="435"/>
                    <a:pt x="5857" y="431"/>
                  </a:cubicBezTo>
                  <a:cubicBezTo>
                    <a:pt x="5812" y="385"/>
                    <a:pt x="5759" y="367"/>
                    <a:pt x="5702" y="367"/>
                  </a:cubicBezTo>
                  <a:cubicBezTo>
                    <a:pt x="5498" y="367"/>
                    <a:pt x="5250" y="609"/>
                    <a:pt x="5167" y="682"/>
                  </a:cubicBezTo>
                  <a:lnTo>
                    <a:pt x="5094" y="748"/>
                  </a:lnTo>
                  <a:cubicBezTo>
                    <a:pt x="4547" y="253"/>
                    <a:pt x="3853" y="1"/>
                    <a:pt x="315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2"/>
            <p:cNvSpPr/>
            <p:nvPr/>
          </p:nvSpPr>
          <p:spPr>
            <a:xfrm>
              <a:off x="6294800" y="3802425"/>
              <a:ext cx="133650" cy="121775"/>
            </a:xfrm>
            <a:custGeom>
              <a:rect b="b" l="l" r="r" t="t"/>
              <a:pathLst>
                <a:path extrusionOk="0" h="4871" w="5346">
                  <a:moveTo>
                    <a:pt x="2674" y="1"/>
                  </a:moveTo>
                  <a:cubicBezTo>
                    <a:pt x="2050" y="1"/>
                    <a:pt x="1427" y="238"/>
                    <a:pt x="952" y="713"/>
                  </a:cubicBezTo>
                  <a:cubicBezTo>
                    <a:pt x="0" y="1665"/>
                    <a:pt x="0" y="3206"/>
                    <a:pt x="952" y="4158"/>
                  </a:cubicBezTo>
                  <a:cubicBezTo>
                    <a:pt x="1427" y="4633"/>
                    <a:pt x="2050" y="4871"/>
                    <a:pt x="2674" y="4871"/>
                  </a:cubicBezTo>
                  <a:cubicBezTo>
                    <a:pt x="3297" y="4871"/>
                    <a:pt x="3920" y="4633"/>
                    <a:pt x="4395" y="4158"/>
                  </a:cubicBezTo>
                  <a:cubicBezTo>
                    <a:pt x="5345" y="3206"/>
                    <a:pt x="5345" y="1665"/>
                    <a:pt x="4395" y="713"/>
                  </a:cubicBezTo>
                  <a:cubicBezTo>
                    <a:pt x="3920" y="238"/>
                    <a:pt x="3297" y="1"/>
                    <a:pt x="2674"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2"/>
            <p:cNvSpPr/>
            <p:nvPr/>
          </p:nvSpPr>
          <p:spPr>
            <a:xfrm>
              <a:off x="6282775" y="3790725"/>
              <a:ext cx="157725" cy="145175"/>
            </a:xfrm>
            <a:custGeom>
              <a:rect b="b" l="l" r="r" t="t"/>
              <a:pathLst>
                <a:path extrusionOk="0" h="5807" w="6309">
                  <a:moveTo>
                    <a:pt x="3160" y="622"/>
                  </a:moveTo>
                  <a:cubicBezTo>
                    <a:pt x="3699" y="622"/>
                    <a:pt x="4218" y="814"/>
                    <a:pt x="4629" y="1165"/>
                  </a:cubicBezTo>
                  <a:lnTo>
                    <a:pt x="3183" y="2465"/>
                  </a:lnTo>
                  <a:lnTo>
                    <a:pt x="1877" y="1013"/>
                  </a:lnTo>
                  <a:cubicBezTo>
                    <a:pt x="2254" y="758"/>
                    <a:pt x="2700" y="622"/>
                    <a:pt x="3154" y="622"/>
                  </a:cubicBezTo>
                  <a:cubicBezTo>
                    <a:pt x="3156" y="622"/>
                    <a:pt x="3158" y="622"/>
                    <a:pt x="3160" y="622"/>
                  </a:cubicBezTo>
                  <a:close/>
                  <a:moveTo>
                    <a:pt x="1416" y="1429"/>
                  </a:moveTo>
                  <a:lnTo>
                    <a:pt x="2721" y="2880"/>
                  </a:lnTo>
                  <a:lnTo>
                    <a:pt x="1269" y="4186"/>
                  </a:lnTo>
                  <a:cubicBezTo>
                    <a:pt x="1010" y="3808"/>
                    <a:pt x="872" y="3361"/>
                    <a:pt x="872" y="2904"/>
                  </a:cubicBezTo>
                  <a:lnTo>
                    <a:pt x="872" y="2902"/>
                  </a:lnTo>
                  <a:cubicBezTo>
                    <a:pt x="872" y="2362"/>
                    <a:pt x="1065" y="1839"/>
                    <a:pt x="1416" y="1429"/>
                  </a:cubicBezTo>
                  <a:close/>
                  <a:moveTo>
                    <a:pt x="5045" y="1626"/>
                  </a:moveTo>
                  <a:cubicBezTo>
                    <a:pt x="5301" y="2002"/>
                    <a:pt x="5437" y="2448"/>
                    <a:pt x="5436" y="2904"/>
                  </a:cubicBezTo>
                  <a:lnTo>
                    <a:pt x="5436" y="2902"/>
                  </a:lnTo>
                  <a:cubicBezTo>
                    <a:pt x="5436" y="3441"/>
                    <a:pt x="5246" y="3961"/>
                    <a:pt x="4899" y="4371"/>
                  </a:cubicBezTo>
                  <a:lnTo>
                    <a:pt x="3600" y="2926"/>
                  </a:lnTo>
                  <a:lnTo>
                    <a:pt x="5045" y="1626"/>
                  </a:lnTo>
                  <a:close/>
                  <a:moveTo>
                    <a:pt x="3137" y="3344"/>
                  </a:moveTo>
                  <a:lnTo>
                    <a:pt x="4437" y="4789"/>
                  </a:lnTo>
                  <a:cubicBezTo>
                    <a:pt x="4059" y="5048"/>
                    <a:pt x="3612" y="5185"/>
                    <a:pt x="3154" y="5185"/>
                  </a:cubicBezTo>
                  <a:cubicBezTo>
                    <a:pt x="2617" y="5185"/>
                    <a:pt x="2097" y="4996"/>
                    <a:pt x="1686" y="4647"/>
                  </a:cubicBezTo>
                  <a:lnTo>
                    <a:pt x="3137" y="3344"/>
                  </a:lnTo>
                  <a:close/>
                  <a:moveTo>
                    <a:pt x="3155" y="1"/>
                  </a:moveTo>
                  <a:cubicBezTo>
                    <a:pt x="2563" y="1"/>
                    <a:pt x="1969" y="182"/>
                    <a:pt x="1463" y="550"/>
                  </a:cubicBezTo>
                  <a:lnTo>
                    <a:pt x="1390" y="470"/>
                  </a:lnTo>
                  <a:cubicBezTo>
                    <a:pt x="1314" y="386"/>
                    <a:pt x="1080" y="117"/>
                    <a:pt x="866" y="117"/>
                  </a:cubicBezTo>
                  <a:cubicBezTo>
                    <a:pt x="805" y="117"/>
                    <a:pt x="746" y="138"/>
                    <a:pt x="692" y="192"/>
                  </a:cubicBezTo>
                  <a:cubicBezTo>
                    <a:pt x="689" y="196"/>
                    <a:pt x="685" y="199"/>
                    <a:pt x="682" y="202"/>
                  </a:cubicBezTo>
                  <a:cubicBezTo>
                    <a:pt x="473" y="411"/>
                    <a:pt x="840" y="788"/>
                    <a:pt x="934" y="892"/>
                  </a:cubicBezTo>
                  <a:lnTo>
                    <a:pt x="1000" y="965"/>
                  </a:lnTo>
                  <a:cubicBezTo>
                    <a:pt x="81" y="1979"/>
                    <a:pt x="1" y="3498"/>
                    <a:pt x="806" y="4603"/>
                  </a:cubicBezTo>
                  <a:lnTo>
                    <a:pt x="543" y="4840"/>
                  </a:lnTo>
                  <a:cubicBezTo>
                    <a:pt x="435" y="4937"/>
                    <a:pt x="310" y="5233"/>
                    <a:pt x="431" y="5354"/>
                  </a:cubicBezTo>
                  <a:cubicBezTo>
                    <a:pt x="476" y="5399"/>
                    <a:pt x="542" y="5417"/>
                    <a:pt x="614" y="5417"/>
                  </a:cubicBezTo>
                  <a:cubicBezTo>
                    <a:pt x="746" y="5417"/>
                    <a:pt x="897" y="5356"/>
                    <a:pt x="965" y="5295"/>
                  </a:cubicBezTo>
                  <a:lnTo>
                    <a:pt x="1222" y="5064"/>
                  </a:lnTo>
                  <a:cubicBezTo>
                    <a:pt x="1768" y="5557"/>
                    <a:pt x="2460" y="5807"/>
                    <a:pt x="3154" y="5807"/>
                  </a:cubicBezTo>
                  <a:cubicBezTo>
                    <a:pt x="3748" y="5807"/>
                    <a:pt x="4345" y="5623"/>
                    <a:pt x="4854" y="5251"/>
                  </a:cubicBezTo>
                  <a:lnTo>
                    <a:pt x="5090" y="5514"/>
                  </a:lnTo>
                  <a:cubicBezTo>
                    <a:pt x="5159" y="5591"/>
                    <a:pt x="5328" y="5676"/>
                    <a:pt x="5463" y="5676"/>
                  </a:cubicBezTo>
                  <a:cubicBezTo>
                    <a:pt x="5519" y="5676"/>
                    <a:pt x="5569" y="5662"/>
                    <a:pt x="5604" y="5627"/>
                  </a:cubicBezTo>
                  <a:cubicBezTo>
                    <a:pt x="5732" y="5499"/>
                    <a:pt x="5639" y="5198"/>
                    <a:pt x="5545" y="5093"/>
                  </a:cubicBezTo>
                  <a:lnTo>
                    <a:pt x="5315" y="4835"/>
                  </a:lnTo>
                  <a:cubicBezTo>
                    <a:pt x="6227" y="3825"/>
                    <a:pt x="6309" y="2313"/>
                    <a:pt x="5509" y="1211"/>
                  </a:cubicBezTo>
                  <a:lnTo>
                    <a:pt x="5589" y="1138"/>
                  </a:lnTo>
                  <a:cubicBezTo>
                    <a:pt x="5697" y="1041"/>
                    <a:pt x="6109" y="684"/>
                    <a:pt x="5866" y="442"/>
                  </a:cubicBezTo>
                  <a:cubicBezTo>
                    <a:pt x="5863" y="438"/>
                    <a:pt x="5860" y="435"/>
                    <a:pt x="5857" y="431"/>
                  </a:cubicBezTo>
                  <a:cubicBezTo>
                    <a:pt x="5812" y="385"/>
                    <a:pt x="5759" y="367"/>
                    <a:pt x="5702" y="367"/>
                  </a:cubicBezTo>
                  <a:cubicBezTo>
                    <a:pt x="5497" y="367"/>
                    <a:pt x="5248" y="609"/>
                    <a:pt x="5166" y="682"/>
                  </a:cubicBezTo>
                  <a:lnTo>
                    <a:pt x="5093" y="748"/>
                  </a:lnTo>
                  <a:cubicBezTo>
                    <a:pt x="4546" y="253"/>
                    <a:pt x="3852" y="1"/>
                    <a:pt x="315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2"/>
            <p:cNvSpPr/>
            <p:nvPr/>
          </p:nvSpPr>
          <p:spPr>
            <a:xfrm>
              <a:off x="5553300" y="4152100"/>
              <a:ext cx="1031725" cy="76625"/>
            </a:xfrm>
            <a:custGeom>
              <a:rect b="b" l="l" r="r" t="t"/>
              <a:pathLst>
                <a:path extrusionOk="0" h="3065" w="41269">
                  <a:moveTo>
                    <a:pt x="37810" y="1"/>
                  </a:moveTo>
                  <a:cubicBezTo>
                    <a:pt x="37379" y="1"/>
                    <a:pt x="37009" y="16"/>
                    <a:pt x="36791" y="16"/>
                  </a:cubicBezTo>
                  <a:lnTo>
                    <a:pt x="5318" y="16"/>
                  </a:lnTo>
                  <a:cubicBezTo>
                    <a:pt x="1" y="16"/>
                    <a:pt x="1785" y="3064"/>
                    <a:pt x="3556" y="3064"/>
                  </a:cubicBezTo>
                  <a:cubicBezTo>
                    <a:pt x="4409" y="3064"/>
                    <a:pt x="11620" y="2860"/>
                    <a:pt x="19316" y="2860"/>
                  </a:cubicBezTo>
                  <a:cubicBezTo>
                    <a:pt x="27580" y="2860"/>
                    <a:pt x="36373" y="3064"/>
                    <a:pt x="37591" y="3064"/>
                  </a:cubicBezTo>
                  <a:cubicBezTo>
                    <a:pt x="39941" y="3064"/>
                    <a:pt x="41269" y="2194"/>
                    <a:pt x="40920" y="996"/>
                  </a:cubicBezTo>
                  <a:cubicBezTo>
                    <a:pt x="40663" y="118"/>
                    <a:pt x="39001" y="1"/>
                    <a:pt x="37810"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2"/>
            <p:cNvSpPr/>
            <p:nvPr/>
          </p:nvSpPr>
          <p:spPr>
            <a:xfrm>
              <a:off x="5598675" y="4152100"/>
              <a:ext cx="978200" cy="63775"/>
            </a:xfrm>
            <a:custGeom>
              <a:rect b="b" l="l" r="r" t="t"/>
              <a:pathLst>
                <a:path extrusionOk="0" h="2551" w="39128">
                  <a:moveTo>
                    <a:pt x="35999" y="1"/>
                  </a:moveTo>
                  <a:cubicBezTo>
                    <a:pt x="35566" y="1"/>
                    <a:pt x="35194" y="16"/>
                    <a:pt x="34975" y="16"/>
                  </a:cubicBezTo>
                  <a:lnTo>
                    <a:pt x="3503" y="16"/>
                  </a:lnTo>
                  <a:cubicBezTo>
                    <a:pt x="1142" y="16"/>
                    <a:pt x="183" y="618"/>
                    <a:pt x="1" y="1286"/>
                  </a:cubicBezTo>
                  <a:cubicBezTo>
                    <a:pt x="171" y="1952"/>
                    <a:pt x="957" y="2551"/>
                    <a:pt x="1740" y="2551"/>
                  </a:cubicBezTo>
                  <a:cubicBezTo>
                    <a:pt x="2593" y="2551"/>
                    <a:pt x="9805" y="2347"/>
                    <a:pt x="17500" y="2347"/>
                  </a:cubicBezTo>
                  <a:cubicBezTo>
                    <a:pt x="25763" y="2347"/>
                    <a:pt x="34557" y="2551"/>
                    <a:pt x="35774" y="2551"/>
                  </a:cubicBezTo>
                  <a:cubicBezTo>
                    <a:pt x="37688" y="2551"/>
                    <a:pt x="38922" y="1975"/>
                    <a:pt x="39127" y="1114"/>
                  </a:cubicBezTo>
                  <a:cubicBezTo>
                    <a:pt x="39120" y="1075"/>
                    <a:pt x="39115" y="1037"/>
                    <a:pt x="39104" y="996"/>
                  </a:cubicBezTo>
                  <a:cubicBezTo>
                    <a:pt x="38848" y="118"/>
                    <a:pt x="37190" y="1"/>
                    <a:pt x="35999"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2"/>
            <p:cNvSpPr/>
            <p:nvPr/>
          </p:nvSpPr>
          <p:spPr>
            <a:xfrm>
              <a:off x="5608900" y="4113625"/>
              <a:ext cx="941125" cy="86625"/>
            </a:xfrm>
            <a:custGeom>
              <a:rect b="b" l="l" r="r" t="t"/>
              <a:pathLst>
                <a:path extrusionOk="0" h="3465" w="37645">
                  <a:moveTo>
                    <a:pt x="31855" y="1"/>
                  </a:moveTo>
                  <a:cubicBezTo>
                    <a:pt x="31649" y="1"/>
                    <a:pt x="31421" y="51"/>
                    <a:pt x="31155" y="177"/>
                  </a:cubicBezTo>
                  <a:cubicBezTo>
                    <a:pt x="29892" y="776"/>
                    <a:pt x="22062" y="1312"/>
                    <a:pt x="18550" y="1540"/>
                  </a:cubicBezTo>
                  <a:cubicBezTo>
                    <a:pt x="17980" y="1576"/>
                    <a:pt x="17215" y="1593"/>
                    <a:pt x="16327" y="1593"/>
                  </a:cubicBezTo>
                  <a:cubicBezTo>
                    <a:pt x="11742" y="1593"/>
                    <a:pt x="3898" y="1162"/>
                    <a:pt x="3007" y="920"/>
                  </a:cubicBezTo>
                  <a:cubicBezTo>
                    <a:pt x="2740" y="848"/>
                    <a:pt x="2519" y="821"/>
                    <a:pt x="2336" y="821"/>
                  </a:cubicBezTo>
                  <a:cubicBezTo>
                    <a:pt x="1785" y="821"/>
                    <a:pt x="1585" y="1065"/>
                    <a:pt x="1585" y="1065"/>
                  </a:cubicBezTo>
                  <a:cubicBezTo>
                    <a:pt x="1585" y="1065"/>
                    <a:pt x="1" y="2489"/>
                    <a:pt x="480" y="3062"/>
                  </a:cubicBezTo>
                  <a:cubicBezTo>
                    <a:pt x="625" y="3235"/>
                    <a:pt x="748" y="3291"/>
                    <a:pt x="880" y="3291"/>
                  </a:cubicBezTo>
                  <a:cubicBezTo>
                    <a:pt x="1122" y="3291"/>
                    <a:pt x="1392" y="3103"/>
                    <a:pt x="1869" y="3103"/>
                  </a:cubicBezTo>
                  <a:cubicBezTo>
                    <a:pt x="1996" y="3103"/>
                    <a:pt x="2136" y="3116"/>
                    <a:pt x="2295" y="3149"/>
                  </a:cubicBezTo>
                  <a:cubicBezTo>
                    <a:pt x="2918" y="3279"/>
                    <a:pt x="3002" y="3464"/>
                    <a:pt x="3400" y="3464"/>
                  </a:cubicBezTo>
                  <a:cubicBezTo>
                    <a:pt x="3696" y="3464"/>
                    <a:pt x="4165" y="3363"/>
                    <a:pt x="5156" y="3062"/>
                  </a:cubicBezTo>
                  <a:cubicBezTo>
                    <a:pt x="6022" y="2800"/>
                    <a:pt x="6711" y="2727"/>
                    <a:pt x="7374" y="2727"/>
                  </a:cubicBezTo>
                  <a:cubicBezTo>
                    <a:pt x="8186" y="2727"/>
                    <a:pt x="8960" y="2836"/>
                    <a:pt x="9975" y="2836"/>
                  </a:cubicBezTo>
                  <a:cubicBezTo>
                    <a:pt x="10361" y="2836"/>
                    <a:pt x="10781" y="2820"/>
                    <a:pt x="11252" y="2777"/>
                  </a:cubicBezTo>
                  <a:cubicBezTo>
                    <a:pt x="11615" y="2744"/>
                    <a:pt x="11943" y="2730"/>
                    <a:pt x="12243" y="2730"/>
                  </a:cubicBezTo>
                  <a:cubicBezTo>
                    <a:pt x="13845" y="2730"/>
                    <a:pt x="14671" y="3126"/>
                    <a:pt x="16026" y="3126"/>
                  </a:cubicBezTo>
                  <a:cubicBezTo>
                    <a:pt x="16319" y="3126"/>
                    <a:pt x="16636" y="3107"/>
                    <a:pt x="16992" y="3062"/>
                  </a:cubicBezTo>
                  <a:cubicBezTo>
                    <a:pt x="18445" y="2878"/>
                    <a:pt x="19226" y="2739"/>
                    <a:pt x="20029" y="2739"/>
                  </a:cubicBezTo>
                  <a:cubicBezTo>
                    <a:pt x="20500" y="2739"/>
                    <a:pt x="20980" y="2787"/>
                    <a:pt x="21608" y="2902"/>
                  </a:cubicBezTo>
                  <a:cubicBezTo>
                    <a:pt x="22109" y="2993"/>
                    <a:pt x="22767" y="3029"/>
                    <a:pt x="23491" y="3029"/>
                  </a:cubicBezTo>
                  <a:cubicBezTo>
                    <a:pt x="25217" y="3029"/>
                    <a:pt x="27310" y="2826"/>
                    <a:pt x="28492" y="2695"/>
                  </a:cubicBezTo>
                  <a:cubicBezTo>
                    <a:pt x="28757" y="2666"/>
                    <a:pt x="28972" y="2653"/>
                    <a:pt x="29153" y="2653"/>
                  </a:cubicBezTo>
                  <a:cubicBezTo>
                    <a:pt x="30119" y="2653"/>
                    <a:pt x="30118" y="3019"/>
                    <a:pt x="31530" y="3207"/>
                  </a:cubicBezTo>
                  <a:cubicBezTo>
                    <a:pt x="31787" y="3241"/>
                    <a:pt x="31987" y="3256"/>
                    <a:pt x="32149" y="3256"/>
                  </a:cubicBezTo>
                  <a:cubicBezTo>
                    <a:pt x="33042" y="3256"/>
                    <a:pt x="32754" y="2813"/>
                    <a:pt x="34291" y="2777"/>
                  </a:cubicBezTo>
                  <a:cubicBezTo>
                    <a:pt x="34384" y="2775"/>
                    <a:pt x="34472" y="2774"/>
                    <a:pt x="34557" y="2774"/>
                  </a:cubicBezTo>
                  <a:cubicBezTo>
                    <a:pt x="35490" y="2774"/>
                    <a:pt x="35943" y="2891"/>
                    <a:pt x="36290" y="2891"/>
                  </a:cubicBezTo>
                  <a:cubicBezTo>
                    <a:pt x="36528" y="2891"/>
                    <a:pt x="36716" y="2836"/>
                    <a:pt x="36974" y="2653"/>
                  </a:cubicBezTo>
                  <a:cubicBezTo>
                    <a:pt x="37644" y="2179"/>
                    <a:pt x="37231" y="466"/>
                    <a:pt x="36501" y="94"/>
                  </a:cubicBezTo>
                  <a:cubicBezTo>
                    <a:pt x="36405" y="46"/>
                    <a:pt x="36317" y="25"/>
                    <a:pt x="36234" y="25"/>
                  </a:cubicBezTo>
                  <a:cubicBezTo>
                    <a:pt x="35714" y="25"/>
                    <a:pt x="35364" y="833"/>
                    <a:pt x="34362" y="833"/>
                  </a:cubicBezTo>
                  <a:cubicBezTo>
                    <a:pt x="34296" y="833"/>
                    <a:pt x="34226" y="829"/>
                    <a:pt x="34154" y="821"/>
                  </a:cubicBezTo>
                  <a:cubicBezTo>
                    <a:pt x="33095" y="710"/>
                    <a:pt x="32626" y="1"/>
                    <a:pt x="31855"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2"/>
            <p:cNvSpPr/>
            <p:nvPr/>
          </p:nvSpPr>
          <p:spPr>
            <a:xfrm>
              <a:off x="5608900" y="4108050"/>
              <a:ext cx="941125" cy="86000"/>
            </a:xfrm>
            <a:custGeom>
              <a:rect b="b" l="l" r="r" t="t"/>
              <a:pathLst>
                <a:path extrusionOk="0" h="3440" w="37645">
                  <a:moveTo>
                    <a:pt x="36234" y="0"/>
                  </a:moveTo>
                  <a:cubicBezTo>
                    <a:pt x="35714" y="0"/>
                    <a:pt x="35364" y="808"/>
                    <a:pt x="34362" y="808"/>
                  </a:cubicBezTo>
                  <a:cubicBezTo>
                    <a:pt x="34296" y="808"/>
                    <a:pt x="34226" y="805"/>
                    <a:pt x="34154" y="797"/>
                  </a:cubicBezTo>
                  <a:cubicBezTo>
                    <a:pt x="33078" y="684"/>
                    <a:pt x="32635" y="11"/>
                    <a:pt x="31832" y="11"/>
                  </a:cubicBezTo>
                  <a:cubicBezTo>
                    <a:pt x="31633" y="11"/>
                    <a:pt x="31413" y="52"/>
                    <a:pt x="31155" y="153"/>
                  </a:cubicBezTo>
                  <a:cubicBezTo>
                    <a:pt x="28151" y="1327"/>
                    <a:pt x="25591" y="1525"/>
                    <a:pt x="23288" y="1525"/>
                  </a:cubicBezTo>
                  <a:cubicBezTo>
                    <a:pt x="22118" y="1525"/>
                    <a:pt x="21014" y="1474"/>
                    <a:pt x="19952" y="1474"/>
                  </a:cubicBezTo>
                  <a:cubicBezTo>
                    <a:pt x="19477" y="1474"/>
                    <a:pt x="19010" y="1484"/>
                    <a:pt x="18550" y="1514"/>
                  </a:cubicBezTo>
                  <a:cubicBezTo>
                    <a:pt x="17978" y="1551"/>
                    <a:pt x="17207" y="1567"/>
                    <a:pt x="16314" y="1567"/>
                  </a:cubicBezTo>
                  <a:cubicBezTo>
                    <a:pt x="11726" y="1567"/>
                    <a:pt x="3897" y="1138"/>
                    <a:pt x="3007" y="895"/>
                  </a:cubicBezTo>
                  <a:cubicBezTo>
                    <a:pt x="2740" y="823"/>
                    <a:pt x="2519" y="796"/>
                    <a:pt x="2336" y="796"/>
                  </a:cubicBezTo>
                  <a:cubicBezTo>
                    <a:pt x="1785" y="796"/>
                    <a:pt x="1585" y="1040"/>
                    <a:pt x="1585" y="1040"/>
                  </a:cubicBezTo>
                  <a:cubicBezTo>
                    <a:pt x="1585" y="1040"/>
                    <a:pt x="1" y="2463"/>
                    <a:pt x="480" y="3038"/>
                  </a:cubicBezTo>
                  <a:cubicBezTo>
                    <a:pt x="625" y="3211"/>
                    <a:pt x="748" y="3267"/>
                    <a:pt x="880" y="3267"/>
                  </a:cubicBezTo>
                  <a:cubicBezTo>
                    <a:pt x="1122" y="3267"/>
                    <a:pt x="1393" y="3078"/>
                    <a:pt x="1872" y="3078"/>
                  </a:cubicBezTo>
                  <a:cubicBezTo>
                    <a:pt x="1997" y="3078"/>
                    <a:pt x="2137" y="3091"/>
                    <a:pt x="2295" y="3124"/>
                  </a:cubicBezTo>
                  <a:cubicBezTo>
                    <a:pt x="2919" y="3254"/>
                    <a:pt x="3002" y="3440"/>
                    <a:pt x="3401" y="3440"/>
                  </a:cubicBezTo>
                  <a:cubicBezTo>
                    <a:pt x="3697" y="3440"/>
                    <a:pt x="4166" y="3338"/>
                    <a:pt x="5156" y="3038"/>
                  </a:cubicBezTo>
                  <a:cubicBezTo>
                    <a:pt x="6023" y="2775"/>
                    <a:pt x="6713" y="2703"/>
                    <a:pt x="7377" y="2703"/>
                  </a:cubicBezTo>
                  <a:cubicBezTo>
                    <a:pt x="8188" y="2703"/>
                    <a:pt x="8962" y="2811"/>
                    <a:pt x="9979" y="2811"/>
                  </a:cubicBezTo>
                  <a:cubicBezTo>
                    <a:pt x="10363" y="2811"/>
                    <a:pt x="10783" y="2795"/>
                    <a:pt x="11252" y="2752"/>
                  </a:cubicBezTo>
                  <a:cubicBezTo>
                    <a:pt x="11615" y="2719"/>
                    <a:pt x="11943" y="2706"/>
                    <a:pt x="12243" y="2706"/>
                  </a:cubicBezTo>
                  <a:cubicBezTo>
                    <a:pt x="13845" y="2706"/>
                    <a:pt x="14671" y="3101"/>
                    <a:pt x="16026" y="3101"/>
                  </a:cubicBezTo>
                  <a:cubicBezTo>
                    <a:pt x="16319" y="3101"/>
                    <a:pt x="16636" y="3083"/>
                    <a:pt x="16992" y="3038"/>
                  </a:cubicBezTo>
                  <a:cubicBezTo>
                    <a:pt x="18447" y="2853"/>
                    <a:pt x="19228" y="2714"/>
                    <a:pt x="20032" y="2714"/>
                  </a:cubicBezTo>
                  <a:cubicBezTo>
                    <a:pt x="20502" y="2714"/>
                    <a:pt x="20981" y="2762"/>
                    <a:pt x="21608" y="2876"/>
                  </a:cubicBezTo>
                  <a:cubicBezTo>
                    <a:pt x="22109" y="2968"/>
                    <a:pt x="22770" y="3003"/>
                    <a:pt x="23495" y="3003"/>
                  </a:cubicBezTo>
                  <a:cubicBezTo>
                    <a:pt x="25221" y="3003"/>
                    <a:pt x="27311" y="2801"/>
                    <a:pt x="28492" y="2670"/>
                  </a:cubicBezTo>
                  <a:cubicBezTo>
                    <a:pt x="28756" y="2640"/>
                    <a:pt x="28971" y="2627"/>
                    <a:pt x="29152" y="2627"/>
                  </a:cubicBezTo>
                  <a:cubicBezTo>
                    <a:pt x="30119" y="2627"/>
                    <a:pt x="30117" y="2994"/>
                    <a:pt x="31530" y="3181"/>
                  </a:cubicBezTo>
                  <a:cubicBezTo>
                    <a:pt x="31788" y="3216"/>
                    <a:pt x="31989" y="3230"/>
                    <a:pt x="32151" y="3230"/>
                  </a:cubicBezTo>
                  <a:cubicBezTo>
                    <a:pt x="33042" y="3230"/>
                    <a:pt x="32756" y="2788"/>
                    <a:pt x="34291" y="2752"/>
                  </a:cubicBezTo>
                  <a:cubicBezTo>
                    <a:pt x="34384" y="2750"/>
                    <a:pt x="34472" y="2749"/>
                    <a:pt x="34557" y="2749"/>
                  </a:cubicBezTo>
                  <a:cubicBezTo>
                    <a:pt x="35490" y="2749"/>
                    <a:pt x="35943" y="2866"/>
                    <a:pt x="36290" y="2866"/>
                  </a:cubicBezTo>
                  <a:cubicBezTo>
                    <a:pt x="36528" y="2866"/>
                    <a:pt x="36716" y="2812"/>
                    <a:pt x="36974" y="2629"/>
                  </a:cubicBezTo>
                  <a:cubicBezTo>
                    <a:pt x="37644" y="2155"/>
                    <a:pt x="37231" y="441"/>
                    <a:pt x="36501" y="70"/>
                  </a:cubicBezTo>
                  <a:cubicBezTo>
                    <a:pt x="36405" y="21"/>
                    <a:pt x="36317" y="0"/>
                    <a:pt x="3623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2"/>
            <p:cNvSpPr/>
            <p:nvPr/>
          </p:nvSpPr>
          <p:spPr>
            <a:xfrm>
              <a:off x="5622800" y="4004150"/>
              <a:ext cx="922375" cy="182425"/>
            </a:xfrm>
            <a:custGeom>
              <a:rect b="b" l="l" r="r" t="t"/>
              <a:pathLst>
                <a:path extrusionOk="0" h="7297" w="36895">
                  <a:moveTo>
                    <a:pt x="33958" y="0"/>
                  </a:moveTo>
                  <a:cubicBezTo>
                    <a:pt x="32623" y="0"/>
                    <a:pt x="30795" y="3327"/>
                    <a:pt x="29426" y="3343"/>
                  </a:cubicBezTo>
                  <a:cubicBezTo>
                    <a:pt x="27549" y="3367"/>
                    <a:pt x="26557" y="5685"/>
                    <a:pt x="19201" y="5685"/>
                  </a:cubicBezTo>
                  <a:cubicBezTo>
                    <a:pt x="18861" y="5685"/>
                    <a:pt x="18507" y="5680"/>
                    <a:pt x="18139" y="5670"/>
                  </a:cubicBezTo>
                  <a:cubicBezTo>
                    <a:pt x="14623" y="5571"/>
                    <a:pt x="3660" y="5340"/>
                    <a:pt x="2595" y="5051"/>
                  </a:cubicBezTo>
                  <a:cubicBezTo>
                    <a:pt x="2329" y="4979"/>
                    <a:pt x="2107" y="4952"/>
                    <a:pt x="1924" y="4952"/>
                  </a:cubicBezTo>
                  <a:cubicBezTo>
                    <a:pt x="1374" y="4952"/>
                    <a:pt x="1174" y="5196"/>
                    <a:pt x="1174" y="5196"/>
                  </a:cubicBezTo>
                  <a:cubicBezTo>
                    <a:pt x="1174" y="5196"/>
                    <a:pt x="158" y="6110"/>
                    <a:pt x="0" y="6768"/>
                  </a:cubicBezTo>
                  <a:cubicBezTo>
                    <a:pt x="16" y="6814"/>
                    <a:pt x="38" y="6858"/>
                    <a:pt x="70" y="6894"/>
                  </a:cubicBezTo>
                  <a:cubicBezTo>
                    <a:pt x="215" y="7068"/>
                    <a:pt x="339" y="7124"/>
                    <a:pt x="470" y="7124"/>
                  </a:cubicBezTo>
                  <a:cubicBezTo>
                    <a:pt x="713" y="7124"/>
                    <a:pt x="983" y="6935"/>
                    <a:pt x="1460" y="6935"/>
                  </a:cubicBezTo>
                  <a:cubicBezTo>
                    <a:pt x="1586" y="6935"/>
                    <a:pt x="1727" y="6948"/>
                    <a:pt x="1885" y="6982"/>
                  </a:cubicBezTo>
                  <a:cubicBezTo>
                    <a:pt x="2508" y="7112"/>
                    <a:pt x="2591" y="7296"/>
                    <a:pt x="2989" y="7296"/>
                  </a:cubicBezTo>
                  <a:cubicBezTo>
                    <a:pt x="3285" y="7296"/>
                    <a:pt x="3754" y="7195"/>
                    <a:pt x="4745" y="6894"/>
                  </a:cubicBezTo>
                  <a:cubicBezTo>
                    <a:pt x="5611" y="6632"/>
                    <a:pt x="6299" y="6560"/>
                    <a:pt x="6963" y="6560"/>
                  </a:cubicBezTo>
                  <a:cubicBezTo>
                    <a:pt x="7775" y="6560"/>
                    <a:pt x="8550" y="6669"/>
                    <a:pt x="9568" y="6669"/>
                  </a:cubicBezTo>
                  <a:cubicBezTo>
                    <a:pt x="9952" y="6669"/>
                    <a:pt x="10372" y="6653"/>
                    <a:pt x="10841" y="6610"/>
                  </a:cubicBezTo>
                  <a:cubicBezTo>
                    <a:pt x="11204" y="6577"/>
                    <a:pt x="11532" y="6563"/>
                    <a:pt x="11832" y="6563"/>
                  </a:cubicBezTo>
                  <a:cubicBezTo>
                    <a:pt x="13433" y="6563"/>
                    <a:pt x="14258" y="6959"/>
                    <a:pt x="15611" y="6959"/>
                  </a:cubicBezTo>
                  <a:cubicBezTo>
                    <a:pt x="15905" y="6959"/>
                    <a:pt x="16224" y="6940"/>
                    <a:pt x="16581" y="6894"/>
                  </a:cubicBezTo>
                  <a:cubicBezTo>
                    <a:pt x="18035" y="6710"/>
                    <a:pt x="18816" y="6572"/>
                    <a:pt x="19618" y="6572"/>
                  </a:cubicBezTo>
                  <a:cubicBezTo>
                    <a:pt x="20090" y="6572"/>
                    <a:pt x="20569" y="6620"/>
                    <a:pt x="21196" y="6734"/>
                  </a:cubicBezTo>
                  <a:cubicBezTo>
                    <a:pt x="21697" y="6825"/>
                    <a:pt x="22356" y="6861"/>
                    <a:pt x="23079" y="6861"/>
                  </a:cubicBezTo>
                  <a:cubicBezTo>
                    <a:pt x="24806" y="6861"/>
                    <a:pt x="26899" y="6658"/>
                    <a:pt x="28081" y="6527"/>
                  </a:cubicBezTo>
                  <a:cubicBezTo>
                    <a:pt x="28346" y="6498"/>
                    <a:pt x="28561" y="6485"/>
                    <a:pt x="28742" y="6485"/>
                  </a:cubicBezTo>
                  <a:cubicBezTo>
                    <a:pt x="29708" y="6485"/>
                    <a:pt x="29707" y="6851"/>
                    <a:pt x="31119" y="7039"/>
                  </a:cubicBezTo>
                  <a:cubicBezTo>
                    <a:pt x="31376" y="7073"/>
                    <a:pt x="31576" y="7088"/>
                    <a:pt x="31738" y="7088"/>
                  </a:cubicBezTo>
                  <a:cubicBezTo>
                    <a:pt x="32632" y="7088"/>
                    <a:pt x="32343" y="6645"/>
                    <a:pt x="33880" y="6610"/>
                  </a:cubicBezTo>
                  <a:cubicBezTo>
                    <a:pt x="33975" y="6608"/>
                    <a:pt x="34066" y="6607"/>
                    <a:pt x="34153" y="6607"/>
                  </a:cubicBezTo>
                  <a:cubicBezTo>
                    <a:pt x="35083" y="6607"/>
                    <a:pt x="35534" y="6724"/>
                    <a:pt x="35881" y="6724"/>
                  </a:cubicBezTo>
                  <a:cubicBezTo>
                    <a:pt x="36118" y="6724"/>
                    <a:pt x="36306" y="6669"/>
                    <a:pt x="36564" y="6487"/>
                  </a:cubicBezTo>
                  <a:cubicBezTo>
                    <a:pt x="36766" y="6343"/>
                    <a:pt x="36869" y="6085"/>
                    <a:pt x="36894" y="5784"/>
                  </a:cubicBezTo>
                  <a:cubicBezTo>
                    <a:pt x="36849" y="5154"/>
                    <a:pt x="36527" y="4450"/>
                    <a:pt x="36090" y="4226"/>
                  </a:cubicBezTo>
                  <a:cubicBezTo>
                    <a:pt x="35361" y="3855"/>
                    <a:pt x="35380" y="145"/>
                    <a:pt x="34039" y="4"/>
                  </a:cubicBezTo>
                  <a:cubicBezTo>
                    <a:pt x="34012" y="1"/>
                    <a:pt x="33985" y="0"/>
                    <a:pt x="3395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2"/>
            <p:cNvSpPr/>
            <p:nvPr/>
          </p:nvSpPr>
          <p:spPr>
            <a:xfrm>
              <a:off x="5861725" y="3600450"/>
              <a:ext cx="19700" cy="15300"/>
            </a:xfrm>
            <a:custGeom>
              <a:rect b="b" l="l" r="r" t="t"/>
              <a:pathLst>
                <a:path extrusionOk="0" h="612" w="788">
                  <a:moveTo>
                    <a:pt x="394" y="0"/>
                  </a:moveTo>
                  <a:cubicBezTo>
                    <a:pt x="0" y="0"/>
                    <a:pt x="0" y="612"/>
                    <a:pt x="394" y="612"/>
                  </a:cubicBezTo>
                  <a:cubicBezTo>
                    <a:pt x="787" y="612"/>
                    <a:pt x="787"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2"/>
            <p:cNvSpPr/>
            <p:nvPr/>
          </p:nvSpPr>
          <p:spPr>
            <a:xfrm>
              <a:off x="5958575" y="3405875"/>
              <a:ext cx="19725" cy="15300"/>
            </a:xfrm>
            <a:custGeom>
              <a:rect b="b" l="l" r="r" t="t"/>
              <a:pathLst>
                <a:path extrusionOk="0" h="612" w="789">
                  <a:moveTo>
                    <a:pt x="394" y="0"/>
                  </a:moveTo>
                  <a:cubicBezTo>
                    <a:pt x="1" y="0"/>
                    <a:pt x="1" y="612"/>
                    <a:pt x="394" y="612"/>
                  </a:cubicBezTo>
                  <a:cubicBezTo>
                    <a:pt x="788" y="612"/>
                    <a:pt x="788"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2"/>
            <p:cNvSpPr/>
            <p:nvPr/>
          </p:nvSpPr>
          <p:spPr>
            <a:xfrm>
              <a:off x="5961100" y="3442800"/>
              <a:ext cx="19750" cy="15325"/>
            </a:xfrm>
            <a:custGeom>
              <a:rect b="b" l="l" r="r" t="t"/>
              <a:pathLst>
                <a:path extrusionOk="0" h="613" w="790">
                  <a:moveTo>
                    <a:pt x="396" y="1"/>
                  </a:moveTo>
                  <a:cubicBezTo>
                    <a:pt x="1" y="1"/>
                    <a:pt x="1" y="612"/>
                    <a:pt x="396" y="612"/>
                  </a:cubicBezTo>
                  <a:cubicBezTo>
                    <a:pt x="790" y="612"/>
                    <a:pt x="790" y="1"/>
                    <a:pt x="39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2"/>
            <p:cNvSpPr/>
            <p:nvPr/>
          </p:nvSpPr>
          <p:spPr>
            <a:xfrm>
              <a:off x="5983650" y="3490400"/>
              <a:ext cx="19725" cy="15300"/>
            </a:xfrm>
            <a:custGeom>
              <a:rect b="b" l="l" r="r" t="t"/>
              <a:pathLst>
                <a:path extrusionOk="0" h="612" w="789">
                  <a:moveTo>
                    <a:pt x="394" y="0"/>
                  </a:moveTo>
                  <a:cubicBezTo>
                    <a:pt x="0" y="0"/>
                    <a:pt x="0" y="612"/>
                    <a:pt x="394" y="612"/>
                  </a:cubicBezTo>
                  <a:cubicBezTo>
                    <a:pt x="787" y="612"/>
                    <a:pt x="789"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2"/>
            <p:cNvSpPr/>
            <p:nvPr/>
          </p:nvSpPr>
          <p:spPr>
            <a:xfrm>
              <a:off x="6015900" y="3520125"/>
              <a:ext cx="19750" cy="15325"/>
            </a:xfrm>
            <a:custGeom>
              <a:rect b="b" l="l" r="r" t="t"/>
              <a:pathLst>
                <a:path extrusionOk="0" h="613" w="790">
                  <a:moveTo>
                    <a:pt x="396" y="1"/>
                  </a:moveTo>
                  <a:cubicBezTo>
                    <a:pt x="1" y="1"/>
                    <a:pt x="1" y="612"/>
                    <a:pt x="396" y="612"/>
                  </a:cubicBezTo>
                  <a:cubicBezTo>
                    <a:pt x="789" y="612"/>
                    <a:pt x="789" y="1"/>
                    <a:pt x="39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2"/>
            <p:cNvSpPr/>
            <p:nvPr/>
          </p:nvSpPr>
          <p:spPr>
            <a:xfrm>
              <a:off x="6068600" y="3533725"/>
              <a:ext cx="19725" cy="15325"/>
            </a:xfrm>
            <a:custGeom>
              <a:rect b="b" l="l" r="r" t="t"/>
              <a:pathLst>
                <a:path extrusionOk="0" h="613" w="789">
                  <a:moveTo>
                    <a:pt x="395" y="1"/>
                  </a:moveTo>
                  <a:cubicBezTo>
                    <a:pt x="0" y="1"/>
                    <a:pt x="0" y="612"/>
                    <a:pt x="395" y="612"/>
                  </a:cubicBezTo>
                  <a:cubicBezTo>
                    <a:pt x="789" y="612"/>
                    <a:pt x="789" y="1"/>
                    <a:pt x="395"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2"/>
            <p:cNvSpPr/>
            <p:nvPr/>
          </p:nvSpPr>
          <p:spPr>
            <a:xfrm>
              <a:off x="6115750" y="3520125"/>
              <a:ext cx="19750" cy="15325"/>
            </a:xfrm>
            <a:custGeom>
              <a:rect b="b" l="l" r="r" t="t"/>
              <a:pathLst>
                <a:path extrusionOk="0" h="613" w="790">
                  <a:moveTo>
                    <a:pt x="394" y="1"/>
                  </a:moveTo>
                  <a:cubicBezTo>
                    <a:pt x="1" y="1"/>
                    <a:pt x="1" y="612"/>
                    <a:pt x="394" y="612"/>
                  </a:cubicBezTo>
                  <a:cubicBezTo>
                    <a:pt x="788" y="612"/>
                    <a:pt x="790"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2"/>
            <p:cNvSpPr/>
            <p:nvPr/>
          </p:nvSpPr>
          <p:spPr>
            <a:xfrm>
              <a:off x="6156525" y="3491250"/>
              <a:ext cx="19775" cy="15300"/>
            </a:xfrm>
            <a:custGeom>
              <a:rect b="b" l="l" r="r" t="t"/>
              <a:pathLst>
                <a:path extrusionOk="0" h="612" w="791">
                  <a:moveTo>
                    <a:pt x="396" y="0"/>
                  </a:moveTo>
                  <a:cubicBezTo>
                    <a:pt x="2" y="0"/>
                    <a:pt x="1" y="612"/>
                    <a:pt x="396" y="612"/>
                  </a:cubicBezTo>
                  <a:cubicBezTo>
                    <a:pt x="789" y="612"/>
                    <a:pt x="791" y="0"/>
                    <a:pt x="39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2"/>
            <p:cNvSpPr/>
            <p:nvPr/>
          </p:nvSpPr>
          <p:spPr>
            <a:xfrm>
              <a:off x="6180750" y="3455150"/>
              <a:ext cx="19725" cy="15300"/>
            </a:xfrm>
            <a:custGeom>
              <a:rect b="b" l="l" r="r" t="t"/>
              <a:pathLst>
                <a:path extrusionOk="0" h="612" w="789">
                  <a:moveTo>
                    <a:pt x="395" y="0"/>
                  </a:moveTo>
                  <a:cubicBezTo>
                    <a:pt x="2" y="0"/>
                    <a:pt x="0" y="612"/>
                    <a:pt x="395" y="612"/>
                  </a:cubicBezTo>
                  <a:cubicBezTo>
                    <a:pt x="789" y="612"/>
                    <a:pt x="789" y="0"/>
                    <a:pt x="395"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2"/>
            <p:cNvSpPr/>
            <p:nvPr/>
          </p:nvSpPr>
          <p:spPr>
            <a:xfrm>
              <a:off x="6186725" y="3417325"/>
              <a:ext cx="19725" cy="15325"/>
            </a:xfrm>
            <a:custGeom>
              <a:rect b="b" l="l" r="r" t="t"/>
              <a:pathLst>
                <a:path extrusionOk="0" h="613" w="789">
                  <a:moveTo>
                    <a:pt x="394" y="0"/>
                  </a:moveTo>
                  <a:cubicBezTo>
                    <a:pt x="0" y="0"/>
                    <a:pt x="0" y="612"/>
                    <a:pt x="394" y="612"/>
                  </a:cubicBezTo>
                  <a:cubicBezTo>
                    <a:pt x="788" y="612"/>
                    <a:pt x="789"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2"/>
            <p:cNvSpPr/>
            <p:nvPr/>
          </p:nvSpPr>
          <p:spPr>
            <a:xfrm>
              <a:off x="6184150" y="3393525"/>
              <a:ext cx="19750" cy="15325"/>
            </a:xfrm>
            <a:custGeom>
              <a:rect b="b" l="l" r="r" t="t"/>
              <a:pathLst>
                <a:path extrusionOk="0" h="613" w="790">
                  <a:moveTo>
                    <a:pt x="396" y="1"/>
                  </a:moveTo>
                  <a:cubicBezTo>
                    <a:pt x="1" y="1"/>
                    <a:pt x="1" y="612"/>
                    <a:pt x="396" y="612"/>
                  </a:cubicBezTo>
                  <a:cubicBezTo>
                    <a:pt x="789" y="612"/>
                    <a:pt x="789" y="1"/>
                    <a:pt x="39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2"/>
            <p:cNvSpPr/>
            <p:nvPr/>
          </p:nvSpPr>
          <p:spPr>
            <a:xfrm>
              <a:off x="5864250" y="3482725"/>
              <a:ext cx="19750" cy="15350"/>
            </a:xfrm>
            <a:custGeom>
              <a:rect b="b" l="l" r="r" t="t"/>
              <a:pathLst>
                <a:path extrusionOk="0" h="614" w="790">
                  <a:moveTo>
                    <a:pt x="395" y="1"/>
                  </a:moveTo>
                  <a:cubicBezTo>
                    <a:pt x="0" y="1"/>
                    <a:pt x="0" y="614"/>
                    <a:pt x="395" y="614"/>
                  </a:cubicBezTo>
                  <a:cubicBezTo>
                    <a:pt x="789" y="614"/>
                    <a:pt x="789" y="1"/>
                    <a:pt x="395"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2"/>
            <p:cNvSpPr/>
            <p:nvPr/>
          </p:nvSpPr>
          <p:spPr>
            <a:xfrm>
              <a:off x="5913525" y="3490825"/>
              <a:ext cx="19750" cy="15300"/>
            </a:xfrm>
            <a:custGeom>
              <a:rect b="b" l="l" r="r" t="t"/>
              <a:pathLst>
                <a:path extrusionOk="0" h="612" w="790">
                  <a:moveTo>
                    <a:pt x="395" y="0"/>
                  </a:moveTo>
                  <a:cubicBezTo>
                    <a:pt x="0" y="0"/>
                    <a:pt x="0" y="612"/>
                    <a:pt x="395" y="612"/>
                  </a:cubicBezTo>
                  <a:cubicBezTo>
                    <a:pt x="789" y="612"/>
                    <a:pt x="789" y="0"/>
                    <a:pt x="395"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2"/>
            <p:cNvSpPr/>
            <p:nvPr/>
          </p:nvSpPr>
          <p:spPr>
            <a:xfrm>
              <a:off x="5959000" y="3520125"/>
              <a:ext cx="19750" cy="15325"/>
            </a:xfrm>
            <a:custGeom>
              <a:rect b="b" l="l" r="r" t="t"/>
              <a:pathLst>
                <a:path extrusionOk="0" h="613" w="790">
                  <a:moveTo>
                    <a:pt x="394" y="1"/>
                  </a:moveTo>
                  <a:cubicBezTo>
                    <a:pt x="1" y="1"/>
                    <a:pt x="1" y="612"/>
                    <a:pt x="394" y="612"/>
                  </a:cubicBezTo>
                  <a:cubicBezTo>
                    <a:pt x="788" y="612"/>
                    <a:pt x="789"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2"/>
            <p:cNvSpPr/>
            <p:nvPr/>
          </p:nvSpPr>
          <p:spPr>
            <a:xfrm>
              <a:off x="5979400" y="3562625"/>
              <a:ext cx="19725" cy="15300"/>
            </a:xfrm>
            <a:custGeom>
              <a:rect b="b" l="l" r="r" t="t"/>
              <a:pathLst>
                <a:path extrusionOk="0" h="612" w="789">
                  <a:moveTo>
                    <a:pt x="394" y="0"/>
                  </a:moveTo>
                  <a:cubicBezTo>
                    <a:pt x="0" y="0"/>
                    <a:pt x="0" y="612"/>
                    <a:pt x="394" y="612"/>
                  </a:cubicBezTo>
                  <a:cubicBezTo>
                    <a:pt x="787" y="612"/>
                    <a:pt x="789"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2"/>
            <p:cNvSpPr/>
            <p:nvPr/>
          </p:nvSpPr>
          <p:spPr>
            <a:xfrm>
              <a:off x="5988750" y="3614050"/>
              <a:ext cx="19725" cy="15300"/>
            </a:xfrm>
            <a:custGeom>
              <a:rect b="b" l="l" r="r" t="t"/>
              <a:pathLst>
                <a:path extrusionOk="0" h="612" w="789">
                  <a:moveTo>
                    <a:pt x="394" y="0"/>
                  </a:moveTo>
                  <a:cubicBezTo>
                    <a:pt x="0" y="0"/>
                    <a:pt x="0" y="612"/>
                    <a:pt x="394" y="612"/>
                  </a:cubicBezTo>
                  <a:cubicBezTo>
                    <a:pt x="787" y="612"/>
                    <a:pt x="789"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2"/>
            <p:cNvSpPr/>
            <p:nvPr/>
          </p:nvSpPr>
          <p:spPr>
            <a:xfrm>
              <a:off x="5986175" y="3656925"/>
              <a:ext cx="19750" cy="15350"/>
            </a:xfrm>
            <a:custGeom>
              <a:rect b="b" l="l" r="r" t="t"/>
              <a:pathLst>
                <a:path extrusionOk="0" h="614" w="790">
                  <a:moveTo>
                    <a:pt x="395" y="0"/>
                  </a:moveTo>
                  <a:cubicBezTo>
                    <a:pt x="0" y="0"/>
                    <a:pt x="0" y="613"/>
                    <a:pt x="395" y="613"/>
                  </a:cubicBezTo>
                  <a:cubicBezTo>
                    <a:pt x="789" y="613"/>
                    <a:pt x="789" y="0"/>
                    <a:pt x="395"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2"/>
            <p:cNvSpPr/>
            <p:nvPr/>
          </p:nvSpPr>
          <p:spPr>
            <a:xfrm>
              <a:off x="5979400" y="3700250"/>
              <a:ext cx="19725" cy="15350"/>
            </a:xfrm>
            <a:custGeom>
              <a:rect b="b" l="l" r="r" t="t"/>
              <a:pathLst>
                <a:path extrusionOk="0" h="614" w="789">
                  <a:moveTo>
                    <a:pt x="394" y="1"/>
                  </a:moveTo>
                  <a:cubicBezTo>
                    <a:pt x="0" y="1"/>
                    <a:pt x="0" y="614"/>
                    <a:pt x="394" y="614"/>
                  </a:cubicBezTo>
                  <a:cubicBezTo>
                    <a:pt x="787" y="614"/>
                    <a:pt x="789"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2"/>
            <p:cNvSpPr/>
            <p:nvPr/>
          </p:nvSpPr>
          <p:spPr>
            <a:xfrm>
              <a:off x="6168025" y="3715575"/>
              <a:ext cx="19750" cy="15325"/>
            </a:xfrm>
            <a:custGeom>
              <a:rect b="b" l="l" r="r" t="t"/>
              <a:pathLst>
                <a:path extrusionOk="0" h="613" w="790">
                  <a:moveTo>
                    <a:pt x="394" y="1"/>
                  </a:moveTo>
                  <a:cubicBezTo>
                    <a:pt x="0" y="1"/>
                    <a:pt x="0" y="612"/>
                    <a:pt x="394" y="612"/>
                  </a:cubicBezTo>
                  <a:cubicBezTo>
                    <a:pt x="788" y="612"/>
                    <a:pt x="789"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2"/>
            <p:cNvSpPr/>
            <p:nvPr/>
          </p:nvSpPr>
          <p:spPr>
            <a:xfrm>
              <a:off x="6162075" y="3665850"/>
              <a:ext cx="19725" cy="15300"/>
            </a:xfrm>
            <a:custGeom>
              <a:rect b="b" l="l" r="r" t="t"/>
              <a:pathLst>
                <a:path extrusionOk="0" h="612" w="789">
                  <a:moveTo>
                    <a:pt x="394" y="0"/>
                  </a:moveTo>
                  <a:cubicBezTo>
                    <a:pt x="1" y="0"/>
                    <a:pt x="1" y="612"/>
                    <a:pt x="394" y="612"/>
                  </a:cubicBezTo>
                  <a:cubicBezTo>
                    <a:pt x="788" y="612"/>
                    <a:pt x="788"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2"/>
            <p:cNvSpPr/>
            <p:nvPr/>
          </p:nvSpPr>
          <p:spPr>
            <a:xfrm>
              <a:off x="6153575" y="3619975"/>
              <a:ext cx="19750" cy="15325"/>
            </a:xfrm>
            <a:custGeom>
              <a:rect b="b" l="l" r="r" t="t"/>
              <a:pathLst>
                <a:path extrusionOk="0" h="613" w="790">
                  <a:moveTo>
                    <a:pt x="394" y="1"/>
                  </a:moveTo>
                  <a:cubicBezTo>
                    <a:pt x="1" y="1"/>
                    <a:pt x="1" y="612"/>
                    <a:pt x="394" y="612"/>
                  </a:cubicBezTo>
                  <a:cubicBezTo>
                    <a:pt x="788" y="612"/>
                    <a:pt x="789"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2"/>
            <p:cNvSpPr/>
            <p:nvPr/>
          </p:nvSpPr>
          <p:spPr>
            <a:xfrm>
              <a:off x="6164600" y="3580900"/>
              <a:ext cx="19750" cy="15300"/>
            </a:xfrm>
            <a:custGeom>
              <a:rect b="b" l="l" r="r" t="t"/>
              <a:pathLst>
                <a:path extrusionOk="0" h="612" w="790">
                  <a:moveTo>
                    <a:pt x="396" y="0"/>
                  </a:moveTo>
                  <a:cubicBezTo>
                    <a:pt x="1" y="0"/>
                    <a:pt x="1" y="612"/>
                    <a:pt x="396" y="612"/>
                  </a:cubicBezTo>
                  <a:cubicBezTo>
                    <a:pt x="790" y="612"/>
                    <a:pt x="790" y="0"/>
                    <a:pt x="39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2"/>
            <p:cNvSpPr/>
            <p:nvPr/>
          </p:nvSpPr>
          <p:spPr>
            <a:xfrm>
              <a:off x="6179050" y="3542225"/>
              <a:ext cx="19750" cy="15325"/>
            </a:xfrm>
            <a:custGeom>
              <a:rect b="b" l="l" r="r" t="t"/>
              <a:pathLst>
                <a:path extrusionOk="0" h="613" w="790">
                  <a:moveTo>
                    <a:pt x="396" y="1"/>
                  </a:moveTo>
                  <a:cubicBezTo>
                    <a:pt x="1" y="1"/>
                    <a:pt x="1" y="613"/>
                    <a:pt x="396" y="613"/>
                  </a:cubicBezTo>
                  <a:cubicBezTo>
                    <a:pt x="790" y="613"/>
                    <a:pt x="790" y="1"/>
                    <a:pt x="39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2"/>
            <p:cNvSpPr/>
            <p:nvPr/>
          </p:nvSpPr>
          <p:spPr>
            <a:xfrm>
              <a:off x="6207950" y="3509100"/>
              <a:ext cx="19750" cy="15300"/>
            </a:xfrm>
            <a:custGeom>
              <a:rect b="b" l="l" r="r" t="t"/>
              <a:pathLst>
                <a:path extrusionOk="0" h="612" w="790">
                  <a:moveTo>
                    <a:pt x="395" y="0"/>
                  </a:moveTo>
                  <a:cubicBezTo>
                    <a:pt x="0" y="0"/>
                    <a:pt x="0" y="612"/>
                    <a:pt x="395" y="612"/>
                  </a:cubicBezTo>
                  <a:cubicBezTo>
                    <a:pt x="789" y="612"/>
                    <a:pt x="789" y="0"/>
                    <a:pt x="395"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2"/>
            <p:cNvSpPr/>
            <p:nvPr/>
          </p:nvSpPr>
          <p:spPr>
            <a:xfrm>
              <a:off x="6234275" y="3492550"/>
              <a:ext cx="19750" cy="15300"/>
            </a:xfrm>
            <a:custGeom>
              <a:rect b="b" l="l" r="r" t="t"/>
              <a:pathLst>
                <a:path extrusionOk="0" h="612" w="790">
                  <a:moveTo>
                    <a:pt x="395" y="0"/>
                  </a:moveTo>
                  <a:cubicBezTo>
                    <a:pt x="0" y="0"/>
                    <a:pt x="0" y="612"/>
                    <a:pt x="395" y="612"/>
                  </a:cubicBezTo>
                  <a:cubicBezTo>
                    <a:pt x="789" y="612"/>
                    <a:pt x="789" y="0"/>
                    <a:pt x="395"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2"/>
            <p:cNvSpPr/>
            <p:nvPr/>
          </p:nvSpPr>
          <p:spPr>
            <a:xfrm>
              <a:off x="6267000" y="3483600"/>
              <a:ext cx="19725" cy="15325"/>
            </a:xfrm>
            <a:custGeom>
              <a:rect b="b" l="l" r="r" t="t"/>
              <a:pathLst>
                <a:path extrusionOk="0" h="613" w="789">
                  <a:moveTo>
                    <a:pt x="395" y="1"/>
                  </a:moveTo>
                  <a:cubicBezTo>
                    <a:pt x="0" y="1"/>
                    <a:pt x="2" y="613"/>
                    <a:pt x="395" y="613"/>
                  </a:cubicBezTo>
                  <a:cubicBezTo>
                    <a:pt x="789" y="613"/>
                    <a:pt x="789" y="1"/>
                    <a:pt x="395"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2"/>
            <p:cNvSpPr/>
            <p:nvPr/>
          </p:nvSpPr>
          <p:spPr>
            <a:xfrm>
              <a:off x="6289950" y="3598725"/>
              <a:ext cx="19750" cy="15350"/>
            </a:xfrm>
            <a:custGeom>
              <a:rect b="b" l="l" r="r" t="t"/>
              <a:pathLst>
                <a:path extrusionOk="0" h="614" w="790">
                  <a:moveTo>
                    <a:pt x="394" y="0"/>
                  </a:moveTo>
                  <a:cubicBezTo>
                    <a:pt x="0" y="0"/>
                    <a:pt x="0" y="613"/>
                    <a:pt x="394" y="613"/>
                  </a:cubicBezTo>
                  <a:cubicBezTo>
                    <a:pt x="788" y="613"/>
                    <a:pt x="789"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2"/>
            <p:cNvSpPr/>
            <p:nvPr/>
          </p:nvSpPr>
          <p:spPr>
            <a:xfrm>
              <a:off x="5749525" y="3771325"/>
              <a:ext cx="19750" cy="15325"/>
            </a:xfrm>
            <a:custGeom>
              <a:rect b="b" l="l" r="r" t="t"/>
              <a:pathLst>
                <a:path extrusionOk="0" h="613" w="790">
                  <a:moveTo>
                    <a:pt x="396" y="0"/>
                  </a:moveTo>
                  <a:cubicBezTo>
                    <a:pt x="1" y="0"/>
                    <a:pt x="1" y="612"/>
                    <a:pt x="396" y="612"/>
                  </a:cubicBezTo>
                  <a:cubicBezTo>
                    <a:pt x="789" y="612"/>
                    <a:pt x="789" y="0"/>
                    <a:pt x="39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2"/>
            <p:cNvSpPr/>
            <p:nvPr/>
          </p:nvSpPr>
          <p:spPr>
            <a:xfrm>
              <a:off x="5788725" y="3759875"/>
              <a:ext cx="19725" cy="15300"/>
            </a:xfrm>
            <a:custGeom>
              <a:rect b="b" l="l" r="r" t="t"/>
              <a:pathLst>
                <a:path extrusionOk="0" h="612" w="789">
                  <a:moveTo>
                    <a:pt x="395" y="0"/>
                  </a:moveTo>
                  <a:cubicBezTo>
                    <a:pt x="0" y="0"/>
                    <a:pt x="0" y="612"/>
                    <a:pt x="395" y="612"/>
                  </a:cubicBezTo>
                  <a:cubicBezTo>
                    <a:pt x="789" y="612"/>
                    <a:pt x="789" y="0"/>
                    <a:pt x="395"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2"/>
            <p:cNvSpPr/>
            <p:nvPr/>
          </p:nvSpPr>
          <p:spPr>
            <a:xfrm>
              <a:off x="5826325" y="3772275"/>
              <a:ext cx="19750" cy="15300"/>
            </a:xfrm>
            <a:custGeom>
              <a:rect b="b" l="l" r="r" t="t"/>
              <a:pathLst>
                <a:path extrusionOk="0" h="612" w="790">
                  <a:moveTo>
                    <a:pt x="396" y="0"/>
                  </a:moveTo>
                  <a:cubicBezTo>
                    <a:pt x="0" y="0"/>
                    <a:pt x="0" y="612"/>
                    <a:pt x="396" y="612"/>
                  </a:cubicBezTo>
                  <a:cubicBezTo>
                    <a:pt x="789" y="612"/>
                    <a:pt x="789" y="0"/>
                    <a:pt x="39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2"/>
            <p:cNvSpPr/>
            <p:nvPr/>
          </p:nvSpPr>
          <p:spPr>
            <a:xfrm>
              <a:off x="5869975" y="3822325"/>
              <a:ext cx="19750" cy="15300"/>
            </a:xfrm>
            <a:custGeom>
              <a:rect b="b" l="l" r="r" t="t"/>
              <a:pathLst>
                <a:path extrusionOk="0" h="612" w="790">
                  <a:moveTo>
                    <a:pt x="396" y="0"/>
                  </a:moveTo>
                  <a:cubicBezTo>
                    <a:pt x="1" y="0"/>
                    <a:pt x="1" y="612"/>
                    <a:pt x="396" y="612"/>
                  </a:cubicBezTo>
                  <a:cubicBezTo>
                    <a:pt x="789" y="612"/>
                    <a:pt x="789" y="0"/>
                    <a:pt x="39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2"/>
            <p:cNvSpPr/>
            <p:nvPr/>
          </p:nvSpPr>
          <p:spPr>
            <a:xfrm>
              <a:off x="5878275" y="3857375"/>
              <a:ext cx="19750" cy="15300"/>
            </a:xfrm>
            <a:custGeom>
              <a:rect b="b" l="l" r="r" t="t"/>
              <a:pathLst>
                <a:path extrusionOk="0" h="612" w="790">
                  <a:moveTo>
                    <a:pt x="394" y="0"/>
                  </a:moveTo>
                  <a:cubicBezTo>
                    <a:pt x="0" y="0"/>
                    <a:pt x="0" y="612"/>
                    <a:pt x="394" y="612"/>
                  </a:cubicBezTo>
                  <a:cubicBezTo>
                    <a:pt x="788" y="612"/>
                    <a:pt x="789"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2"/>
            <p:cNvSpPr/>
            <p:nvPr/>
          </p:nvSpPr>
          <p:spPr>
            <a:xfrm>
              <a:off x="5866775" y="3890825"/>
              <a:ext cx="19775" cy="15300"/>
            </a:xfrm>
            <a:custGeom>
              <a:rect b="b" l="l" r="r" t="t"/>
              <a:pathLst>
                <a:path extrusionOk="0" h="612" w="791">
                  <a:moveTo>
                    <a:pt x="396" y="0"/>
                  </a:moveTo>
                  <a:cubicBezTo>
                    <a:pt x="2" y="0"/>
                    <a:pt x="1" y="612"/>
                    <a:pt x="396" y="612"/>
                  </a:cubicBezTo>
                  <a:cubicBezTo>
                    <a:pt x="789" y="612"/>
                    <a:pt x="791" y="0"/>
                    <a:pt x="39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2"/>
            <p:cNvSpPr/>
            <p:nvPr/>
          </p:nvSpPr>
          <p:spPr>
            <a:xfrm>
              <a:off x="5823150" y="3935425"/>
              <a:ext cx="19750" cy="15325"/>
            </a:xfrm>
            <a:custGeom>
              <a:rect b="b" l="l" r="r" t="t"/>
              <a:pathLst>
                <a:path extrusionOk="0" h="613" w="790">
                  <a:moveTo>
                    <a:pt x="395" y="1"/>
                  </a:moveTo>
                  <a:cubicBezTo>
                    <a:pt x="1" y="1"/>
                    <a:pt x="1" y="612"/>
                    <a:pt x="395" y="612"/>
                  </a:cubicBezTo>
                  <a:cubicBezTo>
                    <a:pt x="788" y="612"/>
                    <a:pt x="790" y="1"/>
                    <a:pt x="395"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2"/>
            <p:cNvSpPr/>
            <p:nvPr/>
          </p:nvSpPr>
          <p:spPr>
            <a:xfrm>
              <a:off x="5789075" y="3944350"/>
              <a:ext cx="19700" cy="15325"/>
            </a:xfrm>
            <a:custGeom>
              <a:rect b="b" l="l" r="r" t="t"/>
              <a:pathLst>
                <a:path extrusionOk="0" h="613" w="788">
                  <a:moveTo>
                    <a:pt x="394" y="1"/>
                  </a:moveTo>
                  <a:cubicBezTo>
                    <a:pt x="0" y="1"/>
                    <a:pt x="0" y="612"/>
                    <a:pt x="394" y="612"/>
                  </a:cubicBezTo>
                  <a:cubicBezTo>
                    <a:pt x="788" y="612"/>
                    <a:pt x="788"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2"/>
            <p:cNvSpPr/>
            <p:nvPr/>
          </p:nvSpPr>
          <p:spPr>
            <a:xfrm>
              <a:off x="5751150" y="3932850"/>
              <a:ext cx="19725" cy="15350"/>
            </a:xfrm>
            <a:custGeom>
              <a:rect b="b" l="l" r="r" t="t"/>
              <a:pathLst>
                <a:path extrusionOk="0" h="614" w="789">
                  <a:moveTo>
                    <a:pt x="394" y="1"/>
                  </a:moveTo>
                  <a:cubicBezTo>
                    <a:pt x="0" y="1"/>
                    <a:pt x="0" y="614"/>
                    <a:pt x="394" y="614"/>
                  </a:cubicBezTo>
                  <a:cubicBezTo>
                    <a:pt x="788" y="614"/>
                    <a:pt x="789"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2"/>
            <p:cNvSpPr/>
            <p:nvPr/>
          </p:nvSpPr>
          <p:spPr>
            <a:xfrm>
              <a:off x="5702075" y="3881575"/>
              <a:ext cx="19750" cy="15325"/>
            </a:xfrm>
            <a:custGeom>
              <a:rect b="b" l="l" r="r" t="t"/>
              <a:pathLst>
                <a:path extrusionOk="0" h="613" w="790">
                  <a:moveTo>
                    <a:pt x="394" y="1"/>
                  </a:moveTo>
                  <a:cubicBezTo>
                    <a:pt x="1" y="1"/>
                    <a:pt x="1" y="612"/>
                    <a:pt x="394" y="612"/>
                  </a:cubicBezTo>
                  <a:cubicBezTo>
                    <a:pt x="788" y="612"/>
                    <a:pt x="789"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2"/>
            <p:cNvSpPr/>
            <p:nvPr/>
          </p:nvSpPr>
          <p:spPr>
            <a:xfrm>
              <a:off x="5698875" y="3846175"/>
              <a:ext cx="19750" cy="15325"/>
            </a:xfrm>
            <a:custGeom>
              <a:rect b="b" l="l" r="r" t="t"/>
              <a:pathLst>
                <a:path extrusionOk="0" h="613" w="790">
                  <a:moveTo>
                    <a:pt x="394" y="1"/>
                  </a:moveTo>
                  <a:cubicBezTo>
                    <a:pt x="1" y="1"/>
                    <a:pt x="1" y="613"/>
                    <a:pt x="394" y="613"/>
                  </a:cubicBezTo>
                  <a:cubicBezTo>
                    <a:pt x="788" y="613"/>
                    <a:pt x="789"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2"/>
            <p:cNvSpPr/>
            <p:nvPr/>
          </p:nvSpPr>
          <p:spPr>
            <a:xfrm>
              <a:off x="5708750" y="3813400"/>
              <a:ext cx="19750" cy="15300"/>
            </a:xfrm>
            <a:custGeom>
              <a:rect b="b" l="l" r="r" t="t"/>
              <a:pathLst>
                <a:path extrusionOk="0" h="612" w="790">
                  <a:moveTo>
                    <a:pt x="394" y="0"/>
                  </a:moveTo>
                  <a:cubicBezTo>
                    <a:pt x="1" y="0"/>
                    <a:pt x="1" y="612"/>
                    <a:pt x="394" y="612"/>
                  </a:cubicBezTo>
                  <a:cubicBezTo>
                    <a:pt x="788" y="612"/>
                    <a:pt x="790"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2"/>
            <p:cNvSpPr/>
            <p:nvPr/>
          </p:nvSpPr>
          <p:spPr>
            <a:xfrm>
              <a:off x="6276875" y="3812400"/>
              <a:ext cx="19750" cy="15350"/>
            </a:xfrm>
            <a:custGeom>
              <a:rect b="b" l="l" r="r" t="t"/>
              <a:pathLst>
                <a:path extrusionOk="0" h="614" w="790">
                  <a:moveTo>
                    <a:pt x="395" y="1"/>
                  </a:moveTo>
                  <a:cubicBezTo>
                    <a:pt x="0" y="1"/>
                    <a:pt x="0" y="614"/>
                    <a:pt x="395" y="614"/>
                  </a:cubicBezTo>
                  <a:cubicBezTo>
                    <a:pt x="789" y="614"/>
                    <a:pt x="789" y="1"/>
                    <a:pt x="395"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2"/>
            <p:cNvSpPr/>
            <p:nvPr/>
          </p:nvSpPr>
          <p:spPr>
            <a:xfrm>
              <a:off x="6263175" y="3843025"/>
              <a:ext cx="19725" cy="15325"/>
            </a:xfrm>
            <a:custGeom>
              <a:rect b="b" l="l" r="r" t="t"/>
              <a:pathLst>
                <a:path extrusionOk="0" h="613" w="789">
                  <a:moveTo>
                    <a:pt x="395" y="0"/>
                  </a:moveTo>
                  <a:cubicBezTo>
                    <a:pt x="1" y="0"/>
                    <a:pt x="0" y="612"/>
                    <a:pt x="395" y="612"/>
                  </a:cubicBezTo>
                  <a:cubicBezTo>
                    <a:pt x="789" y="612"/>
                    <a:pt x="789" y="0"/>
                    <a:pt x="395"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2"/>
            <p:cNvSpPr/>
            <p:nvPr/>
          </p:nvSpPr>
          <p:spPr>
            <a:xfrm>
              <a:off x="6268250" y="3881900"/>
              <a:ext cx="19750" cy="15300"/>
            </a:xfrm>
            <a:custGeom>
              <a:rect b="b" l="l" r="r" t="t"/>
              <a:pathLst>
                <a:path extrusionOk="0" h="612" w="790">
                  <a:moveTo>
                    <a:pt x="396" y="0"/>
                  </a:moveTo>
                  <a:cubicBezTo>
                    <a:pt x="1" y="0"/>
                    <a:pt x="1" y="612"/>
                    <a:pt x="396" y="612"/>
                  </a:cubicBezTo>
                  <a:cubicBezTo>
                    <a:pt x="790" y="612"/>
                    <a:pt x="790" y="0"/>
                    <a:pt x="39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2"/>
            <p:cNvSpPr/>
            <p:nvPr/>
          </p:nvSpPr>
          <p:spPr>
            <a:xfrm>
              <a:off x="6313525" y="3774175"/>
              <a:ext cx="19750" cy="15350"/>
            </a:xfrm>
            <a:custGeom>
              <a:rect b="b" l="l" r="r" t="t"/>
              <a:pathLst>
                <a:path extrusionOk="0" h="614" w="790">
                  <a:moveTo>
                    <a:pt x="394" y="0"/>
                  </a:moveTo>
                  <a:cubicBezTo>
                    <a:pt x="1" y="0"/>
                    <a:pt x="1" y="613"/>
                    <a:pt x="394" y="613"/>
                  </a:cubicBezTo>
                  <a:cubicBezTo>
                    <a:pt x="788" y="613"/>
                    <a:pt x="789"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2"/>
            <p:cNvSpPr/>
            <p:nvPr/>
          </p:nvSpPr>
          <p:spPr>
            <a:xfrm>
              <a:off x="6344100" y="3763650"/>
              <a:ext cx="19750" cy="15350"/>
            </a:xfrm>
            <a:custGeom>
              <a:rect b="b" l="l" r="r" t="t"/>
              <a:pathLst>
                <a:path extrusionOk="0" h="614" w="790">
                  <a:moveTo>
                    <a:pt x="396" y="1"/>
                  </a:moveTo>
                  <a:cubicBezTo>
                    <a:pt x="1" y="1"/>
                    <a:pt x="1" y="614"/>
                    <a:pt x="396" y="614"/>
                  </a:cubicBezTo>
                  <a:cubicBezTo>
                    <a:pt x="789" y="614"/>
                    <a:pt x="789" y="1"/>
                    <a:pt x="39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2"/>
            <p:cNvSpPr/>
            <p:nvPr/>
          </p:nvSpPr>
          <p:spPr>
            <a:xfrm>
              <a:off x="6377575" y="3773250"/>
              <a:ext cx="19725" cy="15325"/>
            </a:xfrm>
            <a:custGeom>
              <a:rect b="b" l="l" r="r" t="t"/>
              <a:pathLst>
                <a:path extrusionOk="0" h="613" w="789">
                  <a:moveTo>
                    <a:pt x="395" y="1"/>
                  </a:moveTo>
                  <a:cubicBezTo>
                    <a:pt x="0" y="1"/>
                    <a:pt x="0" y="612"/>
                    <a:pt x="395" y="612"/>
                  </a:cubicBezTo>
                  <a:cubicBezTo>
                    <a:pt x="789" y="612"/>
                    <a:pt x="789" y="1"/>
                    <a:pt x="395"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2"/>
            <p:cNvSpPr/>
            <p:nvPr/>
          </p:nvSpPr>
          <p:spPr>
            <a:xfrm>
              <a:off x="6427900" y="3821650"/>
              <a:ext cx="19750" cy="15350"/>
            </a:xfrm>
            <a:custGeom>
              <a:rect b="b" l="l" r="r" t="t"/>
              <a:pathLst>
                <a:path extrusionOk="0" h="614" w="790">
                  <a:moveTo>
                    <a:pt x="395" y="1"/>
                  </a:moveTo>
                  <a:cubicBezTo>
                    <a:pt x="0" y="1"/>
                    <a:pt x="0" y="614"/>
                    <a:pt x="395" y="614"/>
                  </a:cubicBezTo>
                  <a:cubicBezTo>
                    <a:pt x="789" y="614"/>
                    <a:pt x="789" y="1"/>
                    <a:pt x="395"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2"/>
            <p:cNvSpPr/>
            <p:nvPr/>
          </p:nvSpPr>
          <p:spPr>
            <a:xfrm>
              <a:off x="6425675" y="3894975"/>
              <a:ext cx="19750" cy="15300"/>
            </a:xfrm>
            <a:custGeom>
              <a:rect b="b" l="l" r="r" t="t"/>
              <a:pathLst>
                <a:path extrusionOk="0" h="612" w="790">
                  <a:moveTo>
                    <a:pt x="394" y="0"/>
                  </a:moveTo>
                  <a:cubicBezTo>
                    <a:pt x="1" y="0"/>
                    <a:pt x="1" y="612"/>
                    <a:pt x="394" y="612"/>
                  </a:cubicBezTo>
                  <a:cubicBezTo>
                    <a:pt x="788" y="612"/>
                    <a:pt x="790" y="0"/>
                    <a:pt x="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2"/>
            <p:cNvSpPr/>
            <p:nvPr/>
          </p:nvSpPr>
          <p:spPr>
            <a:xfrm>
              <a:off x="6439700" y="3857675"/>
              <a:ext cx="19750" cy="15325"/>
            </a:xfrm>
            <a:custGeom>
              <a:rect b="b" l="l" r="r" t="t"/>
              <a:pathLst>
                <a:path extrusionOk="0" h="613" w="790">
                  <a:moveTo>
                    <a:pt x="394" y="1"/>
                  </a:moveTo>
                  <a:cubicBezTo>
                    <a:pt x="1" y="1"/>
                    <a:pt x="1" y="612"/>
                    <a:pt x="394" y="612"/>
                  </a:cubicBezTo>
                  <a:cubicBezTo>
                    <a:pt x="788" y="612"/>
                    <a:pt x="789"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2"/>
            <p:cNvSpPr/>
            <p:nvPr/>
          </p:nvSpPr>
          <p:spPr>
            <a:xfrm>
              <a:off x="6382775" y="3936375"/>
              <a:ext cx="16000" cy="15325"/>
            </a:xfrm>
            <a:custGeom>
              <a:rect b="b" l="l" r="r" t="t"/>
              <a:pathLst>
                <a:path extrusionOk="0" h="613" w="640">
                  <a:moveTo>
                    <a:pt x="314" y="0"/>
                  </a:moveTo>
                  <a:cubicBezTo>
                    <a:pt x="153" y="0"/>
                    <a:pt x="0" y="141"/>
                    <a:pt x="7" y="307"/>
                  </a:cubicBezTo>
                  <a:cubicBezTo>
                    <a:pt x="14" y="471"/>
                    <a:pt x="142" y="612"/>
                    <a:pt x="314" y="612"/>
                  </a:cubicBezTo>
                  <a:lnTo>
                    <a:pt x="326" y="612"/>
                  </a:lnTo>
                  <a:cubicBezTo>
                    <a:pt x="487" y="612"/>
                    <a:pt x="640" y="471"/>
                    <a:pt x="631" y="307"/>
                  </a:cubicBezTo>
                  <a:cubicBezTo>
                    <a:pt x="624" y="141"/>
                    <a:pt x="498" y="0"/>
                    <a:pt x="32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2"/>
            <p:cNvSpPr/>
            <p:nvPr/>
          </p:nvSpPr>
          <p:spPr>
            <a:xfrm>
              <a:off x="6315750" y="3937325"/>
              <a:ext cx="19725" cy="15300"/>
            </a:xfrm>
            <a:custGeom>
              <a:rect b="b" l="l" r="r" t="t"/>
              <a:pathLst>
                <a:path extrusionOk="0" h="612" w="789">
                  <a:moveTo>
                    <a:pt x="395" y="0"/>
                  </a:moveTo>
                  <a:cubicBezTo>
                    <a:pt x="0" y="0"/>
                    <a:pt x="0" y="612"/>
                    <a:pt x="395" y="612"/>
                  </a:cubicBezTo>
                  <a:cubicBezTo>
                    <a:pt x="789" y="612"/>
                    <a:pt x="789" y="0"/>
                    <a:pt x="395"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2"/>
            <p:cNvSpPr/>
            <p:nvPr/>
          </p:nvSpPr>
          <p:spPr>
            <a:xfrm>
              <a:off x="6348875" y="3944350"/>
              <a:ext cx="19750" cy="15325"/>
            </a:xfrm>
            <a:custGeom>
              <a:rect b="b" l="l" r="r" t="t"/>
              <a:pathLst>
                <a:path extrusionOk="0" h="613" w="790">
                  <a:moveTo>
                    <a:pt x="396" y="1"/>
                  </a:moveTo>
                  <a:cubicBezTo>
                    <a:pt x="1" y="1"/>
                    <a:pt x="1" y="612"/>
                    <a:pt x="396" y="612"/>
                  </a:cubicBezTo>
                  <a:cubicBezTo>
                    <a:pt x="790" y="612"/>
                    <a:pt x="790" y="1"/>
                    <a:pt x="39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2"/>
            <p:cNvSpPr/>
            <p:nvPr/>
          </p:nvSpPr>
          <p:spPr>
            <a:xfrm>
              <a:off x="5837500" y="3636525"/>
              <a:ext cx="19700" cy="15325"/>
            </a:xfrm>
            <a:custGeom>
              <a:rect b="b" l="l" r="r" t="t"/>
              <a:pathLst>
                <a:path extrusionOk="0" h="613" w="788">
                  <a:moveTo>
                    <a:pt x="394" y="1"/>
                  </a:moveTo>
                  <a:cubicBezTo>
                    <a:pt x="1" y="1"/>
                    <a:pt x="1" y="613"/>
                    <a:pt x="394" y="613"/>
                  </a:cubicBezTo>
                  <a:cubicBezTo>
                    <a:pt x="788" y="613"/>
                    <a:pt x="788"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2"/>
            <p:cNvSpPr/>
            <p:nvPr/>
          </p:nvSpPr>
          <p:spPr>
            <a:xfrm>
              <a:off x="5879525" y="3639100"/>
              <a:ext cx="19750" cy="15325"/>
            </a:xfrm>
            <a:custGeom>
              <a:rect b="b" l="l" r="r" t="t"/>
              <a:pathLst>
                <a:path extrusionOk="0" h="613" w="790">
                  <a:moveTo>
                    <a:pt x="396" y="1"/>
                  </a:moveTo>
                  <a:cubicBezTo>
                    <a:pt x="1" y="1"/>
                    <a:pt x="1" y="612"/>
                    <a:pt x="396" y="612"/>
                  </a:cubicBezTo>
                  <a:cubicBezTo>
                    <a:pt x="790" y="612"/>
                    <a:pt x="790" y="1"/>
                    <a:pt x="39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2"/>
            <p:cNvSpPr/>
            <p:nvPr/>
          </p:nvSpPr>
          <p:spPr>
            <a:xfrm>
              <a:off x="6254275" y="3639100"/>
              <a:ext cx="19750" cy="15325"/>
            </a:xfrm>
            <a:custGeom>
              <a:rect b="b" l="l" r="r" t="t"/>
              <a:pathLst>
                <a:path extrusionOk="0" h="613" w="790">
                  <a:moveTo>
                    <a:pt x="394" y="1"/>
                  </a:moveTo>
                  <a:cubicBezTo>
                    <a:pt x="0" y="1"/>
                    <a:pt x="0" y="612"/>
                    <a:pt x="394" y="612"/>
                  </a:cubicBezTo>
                  <a:cubicBezTo>
                    <a:pt x="788" y="612"/>
                    <a:pt x="789"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2"/>
            <p:cNvSpPr/>
            <p:nvPr/>
          </p:nvSpPr>
          <p:spPr>
            <a:xfrm>
              <a:off x="6309075" y="3639100"/>
              <a:ext cx="19725" cy="15325"/>
            </a:xfrm>
            <a:custGeom>
              <a:rect b="b" l="l" r="r" t="t"/>
              <a:pathLst>
                <a:path extrusionOk="0" h="613" w="789">
                  <a:moveTo>
                    <a:pt x="394" y="1"/>
                  </a:moveTo>
                  <a:cubicBezTo>
                    <a:pt x="0" y="1"/>
                    <a:pt x="0" y="612"/>
                    <a:pt x="394" y="612"/>
                  </a:cubicBezTo>
                  <a:cubicBezTo>
                    <a:pt x="787" y="612"/>
                    <a:pt x="789" y="1"/>
                    <a:pt x="39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 name="Google Shape;331;p32"/>
          <p:cNvGrpSpPr/>
          <p:nvPr/>
        </p:nvGrpSpPr>
        <p:grpSpPr>
          <a:xfrm rot="-787112">
            <a:off x="-130570" y="679061"/>
            <a:ext cx="1789047" cy="2491108"/>
            <a:chOff x="1528675" y="3467075"/>
            <a:chExt cx="490225" cy="682600"/>
          </a:xfrm>
        </p:grpSpPr>
        <p:sp>
          <p:nvSpPr>
            <p:cNvPr id="332" name="Google Shape;332;p32"/>
            <p:cNvSpPr/>
            <p:nvPr/>
          </p:nvSpPr>
          <p:spPr>
            <a:xfrm>
              <a:off x="1528950" y="3507125"/>
              <a:ext cx="489950" cy="642550"/>
            </a:xfrm>
            <a:custGeom>
              <a:rect b="b" l="l" r="r" t="t"/>
              <a:pathLst>
                <a:path extrusionOk="0" h="25702" w="19598">
                  <a:moveTo>
                    <a:pt x="9598" y="0"/>
                  </a:moveTo>
                  <a:cubicBezTo>
                    <a:pt x="9553" y="0"/>
                    <a:pt x="9508" y="1"/>
                    <a:pt x="9463" y="2"/>
                  </a:cubicBezTo>
                  <a:cubicBezTo>
                    <a:pt x="6524" y="73"/>
                    <a:pt x="4200" y="2515"/>
                    <a:pt x="4271" y="5454"/>
                  </a:cubicBezTo>
                  <a:cubicBezTo>
                    <a:pt x="4306" y="6959"/>
                    <a:pt x="4980" y="8380"/>
                    <a:pt x="6123" y="9361"/>
                  </a:cubicBezTo>
                  <a:cubicBezTo>
                    <a:pt x="5115" y="9107"/>
                    <a:pt x="4089" y="8722"/>
                    <a:pt x="3342" y="8398"/>
                  </a:cubicBezTo>
                  <a:cubicBezTo>
                    <a:pt x="2890" y="8201"/>
                    <a:pt x="2415" y="8029"/>
                    <a:pt x="1900" y="8028"/>
                  </a:cubicBezTo>
                  <a:cubicBezTo>
                    <a:pt x="1898" y="8028"/>
                    <a:pt x="1896" y="8028"/>
                    <a:pt x="1894" y="8028"/>
                  </a:cubicBezTo>
                  <a:cubicBezTo>
                    <a:pt x="1379" y="8028"/>
                    <a:pt x="816" y="8222"/>
                    <a:pt x="450" y="8640"/>
                  </a:cubicBezTo>
                  <a:cubicBezTo>
                    <a:pt x="131" y="9005"/>
                    <a:pt x="0" y="9499"/>
                    <a:pt x="24" y="9949"/>
                  </a:cubicBezTo>
                  <a:cubicBezTo>
                    <a:pt x="48" y="10398"/>
                    <a:pt x="191" y="10820"/>
                    <a:pt x="404" y="11192"/>
                  </a:cubicBezTo>
                  <a:cubicBezTo>
                    <a:pt x="1399" y="12927"/>
                    <a:pt x="4111" y="14493"/>
                    <a:pt x="4937" y="14941"/>
                  </a:cubicBezTo>
                  <a:lnTo>
                    <a:pt x="4937" y="14941"/>
                  </a:lnTo>
                  <a:cubicBezTo>
                    <a:pt x="4036" y="17743"/>
                    <a:pt x="2636" y="22935"/>
                    <a:pt x="2580" y="23529"/>
                  </a:cubicBezTo>
                  <a:cubicBezTo>
                    <a:pt x="2544" y="23931"/>
                    <a:pt x="2509" y="24344"/>
                    <a:pt x="2676" y="24724"/>
                  </a:cubicBezTo>
                  <a:cubicBezTo>
                    <a:pt x="2919" y="25275"/>
                    <a:pt x="3642" y="25701"/>
                    <a:pt x="4419" y="25701"/>
                  </a:cubicBezTo>
                  <a:cubicBezTo>
                    <a:pt x="4464" y="25701"/>
                    <a:pt x="4508" y="25700"/>
                    <a:pt x="4553" y="25697"/>
                  </a:cubicBezTo>
                  <a:cubicBezTo>
                    <a:pt x="5406" y="25644"/>
                    <a:pt x="6074" y="25126"/>
                    <a:pt x="6581" y="24610"/>
                  </a:cubicBezTo>
                  <a:cubicBezTo>
                    <a:pt x="7497" y="23673"/>
                    <a:pt x="8180" y="22626"/>
                    <a:pt x="8833" y="21578"/>
                  </a:cubicBezTo>
                  <a:cubicBezTo>
                    <a:pt x="9213" y="20966"/>
                    <a:pt x="9587" y="20351"/>
                    <a:pt x="9951" y="19735"/>
                  </a:cubicBezTo>
                  <a:cubicBezTo>
                    <a:pt x="10345" y="20332"/>
                    <a:pt x="10749" y="20928"/>
                    <a:pt x="11159" y="21520"/>
                  </a:cubicBezTo>
                  <a:cubicBezTo>
                    <a:pt x="11863" y="22535"/>
                    <a:pt x="12596" y="23548"/>
                    <a:pt x="13558" y="24436"/>
                  </a:cubicBezTo>
                  <a:cubicBezTo>
                    <a:pt x="14087" y="24929"/>
                    <a:pt x="14780" y="25412"/>
                    <a:pt x="15637" y="25425"/>
                  </a:cubicBezTo>
                  <a:cubicBezTo>
                    <a:pt x="15646" y="25425"/>
                    <a:pt x="15655" y="25425"/>
                    <a:pt x="15665" y="25425"/>
                  </a:cubicBezTo>
                  <a:cubicBezTo>
                    <a:pt x="16482" y="25425"/>
                    <a:pt x="17238" y="24946"/>
                    <a:pt x="17463" y="24360"/>
                  </a:cubicBezTo>
                  <a:cubicBezTo>
                    <a:pt x="17613" y="23972"/>
                    <a:pt x="17557" y="23562"/>
                    <a:pt x="17500" y="23162"/>
                  </a:cubicBezTo>
                  <a:cubicBezTo>
                    <a:pt x="17400" y="22469"/>
                    <a:pt x="15742" y="17047"/>
                    <a:pt x="14726" y="14704"/>
                  </a:cubicBezTo>
                  <a:lnTo>
                    <a:pt x="14700" y="14713"/>
                  </a:lnTo>
                  <a:cubicBezTo>
                    <a:pt x="14700" y="14713"/>
                    <a:pt x="18204" y="12718"/>
                    <a:pt x="19280" y="10606"/>
                  </a:cubicBezTo>
                  <a:cubicBezTo>
                    <a:pt x="19474" y="10223"/>
                    <a:pt x="19596" y="9794"/>
                    <a:pt x="19598" y="9344"/>
                  </a:cubicBezTo>
                  <a:cubicBezTo>
                    <a:pt x="19598" y="8894"/>
                    <a:pt x="19445" y="8407"/>
                    <a:pt x="19107" y="8058"/>
                  </a:cubicBezTo>
                  <a:cubicBezTo>
                    <a:pt x="18747" y="7684"/>
                    <a:pt x="18224" y="7514"/>
                    <a:pt x="17738" y="7514"/>
                  </a:cubicBezTo>
                  <a:cubicBezTo>
                    <a:pt x="17702" y="7514"/>
                    <a:pt x="17666" y="7515"/>
                    <a:pt x="17630" y="7517"/>
                  </a:cubicBezTo>
                  <a:cubicBezTo>
                    <a:pt x="17115" y="7544"/>
                    <a:pt x="16649" y="7740"/>
                    <a:pt x="16207" y="7958"/>
                  </a:cubicBezTo>
                  <a:cubicBezTo>
                    <a:pt x="15478" y="8320"/>
                    <a:pt x="13942" y="8695"/>
                    <a:pt x="13306" y="9188"/>
                  </a:cubicBezTo>
                  <a:cubicBezTo>
                    <a:pt x="14481" y="7966"/>
                    <a:pt x="14944" y="6338"/>
                    <a:pt x="14915" y="5192"/>
                  </a:cubicBezTo>
                  <a:cubicBezTo>
                    <a:pt x="14845" y="2298"/>
                    <a:pt x="12476" y="0"/>
                    <a:pt x="9598"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2"/>
            <p:cNvSpPr/>
            <p:nvPr/>
          </p:nvSpPr>
          <p:spPr>
            <a:xfrm>
              <a:off x="1528675" y="3495200"/>
              <a:ext cx="489925" cy="642550"/>
            </a:xfrm>
            <a:custGeom>
              <a:rect b="b" l="l" r="r" t="t"/>
              <a:pathLst>
                <a:path extrusionOk="0" h="25702" w="19597">
                  <a:moveTo>
                    <a:pt x="9596" y="0"/>
                  </a:moveTo>
                  <a:cubicBezTo>
                    <a:pt x="9551" y="0"/>
                    <a:pt x="9506" y="1"/>
                    <a:pt x="9461" y="2"/>
                  </a:cubicBezTo>
                  <a:cubicBezTo>
                    <a:pt x="6522" y="74"/>
                    <a:pt x="4198" y="2515"/>
                    <a:pt x="4271" y="5454"/>
                  </a:cubicBezTo>
                  <a:cubicBezTo>
                    <a:pt x="4306" y="6960"/>
                    <a:pt x="4980" y="8381"/>
                    <a:pt x="6123" y="9361"/>
                  </a:cubicBezTo>
                  <a:cubicBezTo>
                    <a:pt x="5114" y="9107"/>
                    <a:pt x="4089" y="8722"/>
                    <a:pt x="3341" y="8398"/>
                  </a:cubicBezTo>
                  <a:cubicBezTo>
                    <a:pt x="2890" y="8201"/>
                    <a:pt x="2413" y="8028"/>
                    <a:pt x="1898" y="8028"/>
                  </a:cubicBezTo>
                  <a:cubicBezTo>
                    <a:pt x="1896" y="8028"/>
                    <a:pt x="1894" y="8028"/>
                    <a:pt x="1892" y="8028"/>
                  </a:cubicBezTo>
                  <a:cubicBezTo>
                    <a:pt x="1378" y="8028"/>
                    <a:pt x="814" y="8222"/>
                    <a:pt x="450" y="8640"/>
                  </a:cubicBezTo>
                  <a:cubicBezTo>
                    <a:pt x="131" y="9005"/>
                    <a:pt x="0" y="9500"/>
                    <a:pt x="24" y="9948"/>
                  </a:cubicBezTo>
                  <a:cubicBezTo>
                    <a:pt x="48" y="10398"/>
                    <a:pt x="191" y="10821"/>
                    <a:pt x="404" y="11192"/>
                  </a:cubicBezTo>
                  <a:cubicBezTo>
                    <a:pt x="1397" y="12927"/>
                    <a:pt x="4111" y="14493"/>
                    <a:pt x="4937" y="14941"/>
                  </a:cubicBezTo>
                  <a:lnTo>
                    <a:pt x="4937" y="14941"/>
                  </a:lnTo>
                  <a:cubicBezTo>
                    <a:pt x="4036" y="17743"/>
                    <a:pt x="2635" y="22935"/>
                    <a:pt x="2580" y="23529"/>
                  </a:cubicBezTo>
                  <a:cubicBezTo>
                    <a:pt x="2542" y="23931"/>
                    <a:pt x="2507" y="24344"/>
                    <a:pt x="2675" y="24724"/>
                  </a:cubicBezTo>
                  <a:cubicBezTo>
                    <a:pt x="2918" y="25275"/>
                    <a:pt x="3642" y="25701"/>
                    <a:pt x="4418" y="25701"/>
                  </a:cubicBezTo>
                  <a:cubicBezTo>
                    <a:pt x="4462" y="25701"/>
                    <a:pt x="4507" y="25700"/>
                    <a:pt x="4551" y="25697"/>
                  </a:cubicBezTo>
                  <a:cubicBezTo>
                    <a:pt x="5406" y="25645"/>
                    <a:pt x="6074" y="25126"/>
                    <a:pt x="6581" y="24610"/>
                  </a:cubicBezTo>
                  <a:cubicBezTo>
                    <a:pt x="7497" y="23674"/>
                    <a:pt x="8178" y="22626"/>
                    <a:pt x="8832" y="21579"/>
                  </a:cubicBezTo>
                  <a:cubicBezTo>
                    <a:pt x="9213" y="20967"/>
                    <a:pt x="9585" y="20351"/>
                    <a:pt x="9951" y="19735"/>
                  </a:cubicBezTo>
                  <a:cubicBezTo>
                    <a:pt x="10345" y="20332"/>
                    <a:pt x="10747" y="20928"/>
                    <a:pt x="11159" y="21520"/>
                  </a:cubicBezTo>
                  <a:cubicBezTo>
                    <a:pt x="11861" y="22535"/>
                    <a:pt x="12596" y="23548"/>
                    <a:pt x="13556" y="24437"/>
                  </a:cubicBezTo>
                  <a:cubicBezTo>
                    <a:pt x="14088" y="24929"/>
                    <a:pt x="14780" y="25413"/>
                    <a:pt x="15637" y="25425"/>
                  </a:cubicBezTo>
                  <a:cubicBezTo>
                    <a:pt x="15646" y="25425"/>
                    <a:pt x="15655" y="25425"/>
                    <a:pt x="15665" y="25425"/>
                  </a:cubicBezTo>
                  <a:cubicBezTo>
                    <a:pt x="16482" y="25425"/>
                    <a:pt x="17238" y="24946"/>
                    <a:pt x="17463" y="24360"/>
                  </a:cubicBezTo>
                  <a:cubicBezTo>
                    <a:pt x="17611" y="23972"/>
                    <a:pt x="17557" y="23562"/>
                    <a:pt x="17500" y="23162"/>
                  </a:cubicBezTo>
                  <a:cubicBezTo>
                    <a:pt x="17399" y="22469"/>
                    <a:pt x="15741" y="17047"/>
                    <a:pt x="14724" y="14704"/>
                  </a:cubicBezTo>
                  <a:lnTo>
                    <a:pt x="14700" y="14713"/>
                  </a:lnTo>
                  <a:cubicBezTo>
                    <a:pt x="14700" y="14713"/>
                    <a:pt x="18202" y="12718"/>
                    <a:pt x="19278" y="10604"/>
                  </a:cubicBezTo>
                  <a:cubicBezTo>
                    <a:pt x="19472" y="10223"/>
                    <a:pt x="19595" y="9794"/>
                    <a:pt x="19596" y="9344"/>
                  </a:cubicBezTo>
                  <a:cubicBezTo>
                    <a:pt x="19596" y="8894"/>
                    <a:pt x="19444" y="8408"/>
                    <a:pt x="19105" y="8058"/>
                  </a:cubicBezTo>
                  <a:cubicBezTo>
                    <a:pt x="18746" y="7684"/>
                    <a:pt x="18223" y="7515"/>
                    <a:pt x="17737" y="7515"/>
                  </a:cubicBezTo>
                  <a:cubicBezTo>
                    <a:pt x="17700" y="7515"/>
                    <a:pt x="17664" y="7516"/>
                    <a:pt x="17628" y="7517"/>
                  </a:cubicBezTo>
                  <a:cubicBezTo>
                    <a:pt x="17113" y="7544"/>
                    <a:pt x="16648" y="7740"/>
                    <a:pt x="16206" y="7958"/>
                  </a:cubicBezTo>
                  <a:cubicBezTo>
                    <a:pt x="15478" y="8320"/>
                    <a:pt x="13941" y="8695"/>
                    <a:pt x="13305" y="9188"/>
                  </a:cubicBezTo>
                  <a:cubicBezTo>
                    <a:pt x="14481" y="7966"/>
                    <a:pt x="14944" y="6338"/>
                    <a:pt x="14915" y="5192"/>
                  </a:cubicBezTo>
                  <a:cubicBezTo>
                    <a:pt x="14843" y="2298"/>
                    <a:pt x="12475" y="0"/>
                    <a:pt x="9596"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2"/>
            <p:cNvSpPr/>
            <p:nvPr/>
          </p:nvSpPr>
          <p:spPr>
            <a:xfrm>
              <a:off x="1896500" y="3863850"/>
              <a:ext cx="25" cy="25"/>
            </a:xfrm>
            <a:custGeom>
              <a:rect b="b" l="l" r="r" t="t"/>
              <a:pathLst>
                <a:path extrusionOk="0" h="1" w="1">
                  <a:moveTo>
                    <a:pt x="0" y="1"/>
                  </a:move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2"/>
            <p:cNvSpPr/>
            <p:nvPr/>
          </p:nvSpPr>
          <p:spPr>
            <a:xfrm>
              <a:off x="1616250" y="3724900"/>
              <a:ext cx="322275" cy="302800"/>
            </a:xfrm>
            <a:custGeom>
              <a:rect b="b" l="l" r="r" t="t"/>
              <a:pathLst>
                <a:path extrusionOk="0" h="12112" w="12891">
                  <a:moveTo>
                    <a:pt x="9802" y="0"/>
                  </a:moveTo>
                  <a:cubicBezTo>
                    <a:pt x="9802" y="0"/>
                    <a:pt x="8319" y="1251"/>
                    <a:pt x="6113" y="1251"/>
                  </a:cubicBezTo>
                  <a:cubicBezTo>
                    <a:pt x="5081" y="1251"/>
                    <a:pt x="3891" y="977"/>
                    <a:pt x="2620" y="173"/>
                  </a:cubicBezTo>
                  <a:lnTo>
                    <a:pt x="1" y="10645"/>
                  </a:lnTo>
                  <a:cubicBezTo>
                    <a:pt x="1746" y="11734"/>
                    <a:pt x="3630" y="12111"/>
                    <a:pt x="5404" y="12111"/>
                  </a:cubicBezTo>
                  <a:cubicBezTo>
                    <a:pt x="9429" y="12111"/>
                    <a:pt x="12890" y="10168"/>
                    <a:pt x="12890" y="10168"/>
                  </a:cubicBezTo>
                  <a:cubicBezTo>
                    <a:pt x="12296" y="8250"/>
                    <a:pt x="9802" y="0"/>
                    <a:pt x="9802"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2"/>
            <p:cNvSpPr/>
            <p:nvPr/>
          </p:nvSpPr>
          <p:spPr>
            <a:xfrm>
              <a:off x="1609100" y="3979100"/>
              <a:ext cx="333800" cy="73500"/>
            </a:xfrm>
            <a:custGeom>
              <a:rect b="b" l="l" r="r" t="t"/>
              <a:pathLst>
                <a:path extrusionOk="0" h="2940" w="13352">
                  <a:moveTo>
                    <a:pt x="13176" y="0"/>
                  </a:moveTo>
                  <a:lnTo>
                    <a:pt x="12950" y="121"/>
                  </a:lnTo>
                  <a:cubicBezTo>
                    <a:pt x="10301" y="1379"/>
                    <a:pt x="7927" y="1783"/>
                    <a:pt x="5970" y="1783"/>
                  </a:cubicBezTo>
                  <a:cubicBezTo>
                    <a:pt x="2455" y="1783"/>
                    <a:pt x="287" y="479"/>
                    <a:pt x="287" y="479"/>
                  </a:cubicBezTo>
                  <a:lnTo>
                    <a:pt x="0" y="1555"/>
                  </a:lnTo>
                  <a:cubicBezTo>
                    <a:pt x="77" y="1742"/>
                    <a:pt x="282" y="1880"/>
                    <a:pt x="472" y="1880"/>
                  </a:cubicBezTo>
                  <a:cubicBezTo>
                    <a:pt x="554" y="1880"/>
                    <a:pt x="634" y="1854"/>
                    <a:pt x="698" y="1793"/>
                  </a:cubicBezTo>
                  <a:lnTo>
                    <a:pt x="698" y="1793"/>
                  </a:lnTo>
                  <a:cubicBezTo>
                    <a:pt x="681" y="2081"/>
                    <a:pt x="954" y="2332"/>
                    <a:pt x="1240" y="2354"/>
                  </a:cubicBezTo>
                  <a:cubicBezTo>
                    <a:pt x="1258" y="2356"/>
                    <a:pt x="1275" y="2356"/>
                    <a:pt x="1292" y="2356"/>
                  </a:cubicBezTo>
                  <a:cubicBezTo>
                    <a:pt x="1561" y="2356"/>
                    <a:pt x="1816" y="2198"/>
                    <a:pt x="1987" y="1989"/>
                  </a:cubicBezTo>
                  <a:cubicBezTo>
                    <a:pt x="2122" y="2364"/>
                    <a:pt x="2467" y="2570"/>
                    <a:pt x="2818" y="2570"/>
                  </a:cubicBezTo>
                  <a:cubicBezTo>
                    <a:pt x="3058" y="2570"/>
                    <a:pt x="3301" y="2473"/>
                    <a:pt x="3480" y="2267"/>
                  </a:cubicBezTo>
                  <a:cubicBezTo>
                    <a:pt x="3516" y="2589"/>
                    <a:pt x="3863" y="2798"/>
                    <a:pt x="4188" y="2798"/>
                  </a:cubicBezTo>
                  <a:cubicBezTo>
                    <a:pt x="4195" y="2798"/>
                    <a:pt x="4202" y="2798"/>
                    <a:pt x="4210" y="2798"/>
                  </a:cubicBezTo>
                  <a:cubicBezTo>
                    <a:pt x="4540" y="2790"/>
                    <a:pt x="4842" y="2618"/>
                    <a:pt x="5128" y="2451"/>
                  </a:cubicBezTo>
                  <a:cubicBezTo>
                    <a:pt x="5170" y="2750"/>
                    <a:pt x="5485" y="2939"/>
                    <a:pt x="5790" y="2939"/>
                  </a:cubicBezTo>
                  <a:cubicBezTo>
                    <a:pt x="5834" y="2939"/>
                    <a:pt x="5878" y="2935"/>
                    <a:pt x="5922" y="2927"/>
                  </a:cubicBezTo>
                  <a:cubicBezTo>
                    <a:pt x="6260" y="2860"/>
                    <a:pt x="6529" y="2604"/>
                    <a:pt x="6742" y="2334"/>
                  </a:cubicBezTo>
                  <a:cubicBezTo>
                    <a:pt x="6818" y="2613"/>
                    <a:pt x="7115" y="2767"/>
                    <a:pt x="7410" y="2767"/>
                  </a:cubicBezTo>
                  <a:cubicBezTo>
                    <a:pt x="7491" y="2767"/>
                    <a:pt x="7572" y="2755"/>
                    <a:pt x="7648" y="2731"/>
                  </a:cubicBezTo>
                  <a:cubicBezTo>
                    <a:pt x="8001" y="2620"/>
                    <a:pt x="8260" y="2324"/>
                    <a:pt x="8479" y="2027"/>
                  </a:cubicBezTo>
                  <a:cubicBezTo>
                    <a:pt x="8671" y="2229"/>
                    <a:pt x="8936" y="2339"/>
                    <a:pt x="9208" y="2339"/>
                  </a:cubicBezTo>
                  <a:cubicBezTo>
                    <a:pt x="9285" y="2339"/>
                    <a:pt x="9364" y="2330"/>
                    <a:pt x="9441" y="2312"/>
                  </a:cubicBezTo>
                  <a:cubicBezTo>
                    <a:pt x="9789" y="2227"/>
                    <a:pt x="10065" y="1965"/>
                    <a:pt x="10169" y="1622"/>
                  </a:cubicBezTo>
                  <a:cubicBezTo>
                    <a:pt x="10390" y="1804"/>
                    <a:pt x="10651" y="1888"/>
                    <a:pt x="10908" y="1888"/>
                  </a:cubicBezTo>
                  <a:cubicBezTo>
                    <a:pt x="11391" y="1888"/>
                    <a:pt x="11861" y="1588"/>
                    <a:pt x="12027" y="1075"/>
                  </a:cubicBezTo>
                  <a:cubicBezTo>
                    <a:pt x="12162" y="1190"/>
                    <a:pt x="12338" y="1247"/>
                    <a:pt x="12515" y="1247"/>
                  </a:cubicBezTo>
                  <a:cubicBezTo>
                    <a:pt x="12714" y="1247"/>
                    <a:pt x="12913" y="1175"/>
                    <a:pt x="13054" y="1034"/>
                  </a:cubicBezTo>
                  <a:cubicBezTo>
                    <a:pt x="13319" y="767"/>
                    <a:pt x="13351" y="442"/>
                    <a:pt x="13176"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2"/>
            <p:cNvSpPr/>
            <p:nvPr/>
          </p:nvSpPr>
          <p:spPr>
            <a:xfrm>
              <a:off x="1713225" y="3744325"/>
              <a:ext cx="114250" cy="40350"/>
            </a:xfrm>
            <a:custGeom>
              <a:rect b="b" l="l" r="r" t="t"/>
              <a:pathLst>
                <a:path extrusionOk="0" h="1614" w="4570">
                  <a:moveTo>
                    <a:pt x="4570" y="0"/>
                  </a:moveTo>
                  <a:cubicBezTo>
                    <a:pt x="4570" y="0"/>
                    <a:pt x="3646" y="453"/>
                    <a:pt x="2261" y="453"/>
                  </a:cubicBezTo>
                  <a:cubicBezTo>
                    <a:pt x="1597" y="453"/>
                    <a:pt x="826" y="349"/>
                    <a:pt x="0" y="40"/>
                  </a:cubicBezTo>
                  <a:lnTo>
                    <a:pt x="0" y="40"/>
                  </a:lnTo>
                  <a:cubicBezTo>
                    <a:pt x="0" y="40"/>
                    <a:pt x="180" y="1613"/>
                    <a:pt x="2163" y="1613"/>
                  </a:cubicBezTo>
                  <a:cubicBezTo>
                    <a:pt x="2194" y="1613"/>
                    <a:pt x="2225" y="1613"/>
                    <a:pt x="2257" y="1612"/>
                  </a:cubicBezTo>
                  <a:cubicBezTo>
                    <a:pt x="4330" y="1560"/>
                    <a:pt x="4570" y="0"/>
                    <a:pt x="45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2"/>
            <p:cNvSpPr/>
            <p:nvPr/>
          </p:nvSpPr>
          <p:spPr>
            <a:xfrm>
              <a:off x="1758275" y="3824475"/>
              <a:ext cx="27150" cy="23125"/>
            </a:xfrm>
            <a:custGeom>
              <a:rect b="b" l="l" r="r" t="t"/>
              <a:pathLst>
                <a:path extrusionOk="0" h="925" w="1086">
                  <a:moveTo>
                    <a:pt x="618" y="0"/>
                  </a:moveTo>
                  <a:cubicBezTo>
                    <a:pt x="614" y="0"/>
                    <a:pt x="610" y="0"/>
                    <a:pt x="606" y="0"/>
                  </a:cubicBezTo>
                  <a:cubicBezTo>
                    <a:pt x="195" y="10"/>
                    <a:pt x="1" y="512"/>
                    <a:pt x="298" y="797"/>
                  </a:cubicBezTo>
                  <a:cubicBezTo>
                    <a:pt x="391" y="885"/>
                    <a:pt x="504" y="925"/>
                    <a:pt x="613" y="925"/>
                  </a:cubicBezTo>
                  <a:cubicBezTo>
                    <a:pt x="855" y="925"/>
                    <a:pt x="1086" y="733"/>
                    <a:pt x="1078" y="450"/>
                  </a:cubicBezTo>
                  <a:cubicBezTo>
                    <a:pt x="1072" y="200"/>
                    <a:pt x="867" y="0"/>
                    <a:pt x="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2"/>
            <p:cNvSpPr/>
            <p:nvPr/>
          </p:nvSpPr>
          <p:spPr>
            <a:xfrm>
              <a:off x="1758425" y="3875900"/>
              <a:ext cx="27175" cy="23150"/>
            </a:xfrm>
            <a:custGeom>
              <a:rect b="b" l="l" r="r" t="t"/>
              <a:pathLst>
                <a:path extrusionOk="0" h="926" w="1087">
                  <a:moveTo>
                    <a:pt x="618" y="0"/>
                  </a:moveTo>
                  <a:cubicBezTo>
                    <a:pt x="614" y="0"/>
                    <a:pt x="610" y="0"/>
                    <a:pt x="607" y="0"/>
                  </a:cubicBezTo>
                  <a:cubicBezTo>
                    <a:pt x="195" y="10"/>
                    <a:pt x="1" y="512"/>
                    <a:pt x="298" y="797"/>
                  </a:cubicBezTo>
                  <a:cubicBezTo>
                    <a:pt x="392" y="886"/>
                    <a:pt x="504" y="925"/>
                    <a:pt x="614" y="925"/>
                  </a:cubicBezTo>
                  <a:cubicBezTo>
                    <a:pt x="856" y="925"/>
                    <a:pt x="1086" y="733"/>
                    <a:pt x="1079" y="450"/>
                  </a:cubicBezTo>
                  <a:cubicBezTo>
                    <a:pt x="1072" y="200"/>
                    <a:pt x="867" y="0"/>
                    <a:pt x="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2"/>
            <p:cNvSpPr/>
            <p:nvPr/>
          </p:nvSpPr>
          <p:spPr>
            <a:xfrm>
              <a:off x="1537200" y="3703450"/>
              <a:ext cx="49400" cy="68625"/>
            </a:xfrm>
            <a:custGeom>
              <a:rect b="b" l="l" r="r" t="t"/>
              <a:pathLst>
                <a:path extrusionOk="0" h="2745" w="1976">
                  <a:moveTo>
                    <a:pt x="1067" y="1074"/>
                  </a:moveTo>
                  <a:cubicBezTo>
                    <a:pt x="1067" y="1074"/>
                    <a:pt x="1067" y="1076"/>
                    <a:pt x="1066" y="1078"/>
                  </a:cubicBezTo>
                  <a:lnTo>
                    <a:pt x="1066" y="1078"/>
                  </a:lnTo>
                  <a:lnTo>
                    <a:pt x="1066" y="1077"/>
                  </a:lnTo>
                  <a:cubicBezTo>
                    <a:pt x="1067" y="1075"/>
                    <a:pt x="1067" y="1074"/>
                    <a:pt x="1067" y="1074"/>
                  </a:cubicBezTo>
                  <a:close/>
                  <a:moveTo>
                    <a:pt x="1853" y="1"/>
                  </a:moveTo>
                  <a:cubicBezTo>
                    <a:pt x="1812" y="1"/>
                    <a:pt x="1772" y="22"/>
                    <a:pt x="1753" y="71"/>
                  </a:cubicBezTo>
                  <a:lnTo>
                    <a:pt x="1754" y="73"/>
                  </a:lnTo>
                  <a:lnTo>
                    <a:pt x="1740" y="106"/>
                  </a:lnTo>
                  <a:cubicBezTo>
                    <a:pt x="1734" y="117"/>
                    <a:pt x="1721" y="141"/>
                    <a:pt x="1700" y="170"/>
                  </a:cubicBezTo>
                  <a:cubicBezTo>
                    <a:pt x="1659" y="227"/>
                    <a:pt x="1575" y="303"/>
                    <a:pt x="1459" y="368"/>
                  </a:cubicBezTo>
                  <a:cubicBezTo>
                    <a:pt x="1403" y="399"/>
                    <a:pt x="1325" y="432"/>
                    <a:pt x="1244" y="473"/>
                  </a:cubicBezTo>
                  <a:cubicBezTo>
                    <a:pt x="1150" y="516"/>
                    <a:pt x="1061" y="569"/>
                    <a:pt x="977" y="628"/>
                  </a:cubicBezTo>
                  <a:cubicBezTo>
                    <a:pt x="885" y="696"/>
                    <a:pt x="785" y="791"/>
                    <a:pt x="726" y="925"/>
                  </a:cubicBezTo>
                  <a:lnTo>
                    <a:pt x="716" y="949"/>
                  </a:lnTo>
                  <a:lnTo>
                    <a:pt x="713" y="955"/>
                  </a:lnTo>
                  <a:lnTo>
                    <a:pt x="708" y="971"/>
                  </a:lnTo>
                  <a:lnTo>
                    <a:pt x="705" y="980"/>
                  </a:lnTo>
                  <a:lnTo>
                    <a:pt x="692" y="1017"/>
                  </a:lnTo>
                  <a:cubicBezTo>
                    <a:pt x="684" y="1052"/>
                    <a:pt x="676" y="1089"/>
                    <a:pt x="670" y="1125"/>
                  </a:cubicBezTo>
                  <a:cubicBezTo>
                    <a:pt x="664" y="1187"/>
                    <a:pt x="662" y="1249"/>
                    <a:pt x="664" y="1313"/>
                  </a:cubicBezTo>
                  <a:cubicBezTo>
                    <a:pt x="670" y="1430"/>
                    <a:pt x="688" y="1535"/>
                    <a:pt x="696" y="1627"/>
                  </a:cubicBezTo>
                  <a:cubicBezTo>
                    <a:pt x="702" y="1720"/>
                    <a:pt x="700" y="1794"/>
                    <a:pt x="684" y="1842"/>
                  </a:cubicBezTo>
                  <a:cubicBezTo>
                    <a:pt x="669" y="1890"/>
                    <a:pt x="646" y="1920"/>
                    <a:pt x="587" y="1956"/>
                  </a:cubicBezTo>
                  <a:cubicBezTo>
                    <a:pt x="529" y="1993"/>
                    <a:pt x="443" y="2026"/>
                    <a:pt x="363" y="2079"/>
                  </a:cubicBezTo>
                  <a:cubicBezTo>
                    <a:pt x="193" y="2192"/>
                    <a:pt x="117" y="2333"/>
                    <a:pt x="72" y="2430"/>
                  </a:cubicBezTo>
                  <a:cubicBezTo>
                    <a:pt x="57" y="2467"/>
                    <a:pt x="42" y="2506"/>
                    <a:pt x="33" y="2546"/>
                  </a:cubicBezTo>
                  <a:cubicBezTo>
                    <a:pt x="26" y="2573"/>
                    <a:pt x="23" y="2587"/>
                    <a:pt x="23" y="2587"/>
                  </a:cubicBezTo>
                  <a:cubicBezTo>
                    <a:pt x="1" y="2649"/>
                    <a:pt x="34" y="2718"/>
                    <a:pt x="98" y="2738"/>
                  </a:cubicBezTo>
                  <a:cubicBezTo>
                    <a:pt x="110" y="2743"/>
                    <a:pt x="123" y="2745"/>
                    <a:pt x="135" y="2745"/>
                  </a:cubicBezTo>
                  <a:cubicBezTo>
                    <a:pt x="185" y="2745"/>
                    <a:pt x="231" y="2713"/>
                    <a:pt x="249" y="2664"/>
                  </a:cubicBezTo>
                  <a:lnTo>
                    <a:pt x="250" y="2661"/>
                  </a:lnTo>
                  <a:cubicBezTo>
                    <a:pt x="266" y="2624"/>
                    <a:pt x="287" y="2589"/>
                    <a:pt x="309" y="2556"/>
                  </a:cubicBezTo>
                  <a:cubicBezTo>
                    <a:pt x="335" y="2518"/>
                    <a:pt x="363" y="2484"/>
                    <a:pt x="395" y="2454"/>
                  </a:cubicBezTo>
                  <a:cubicBezTo>
                    <a:pt x="435" y="2417"/>
                    <a:pt x="478" y="2386"/>
                    <a:pt x="525" y="2362"/>
                  </a:cubicBezTo>
                  <a:cubicBezTo>
                    <a:pt x="581" y="2333"/>
                    <a:pt x="654" y="2314"/>
                    <a:pt x="754" y="2265"/>
                  </a:cubicBezTo>
                  <a:cubicBezTo>
                    <a:pt x="781" y="2250"/>
                    <a:pt x="807" y="2236"/>
                    <a:pt x="832" y="2220"/>
                  </a:cubicBezTo>
                  <a:cubicBezTo>
                    <a:pt x="845" y="2211"/>
                    <a:pt x="858" y="2201"/>
                    <a:pt x="875" y="2187"/>
                  </a:cubicBezTo>
                  <a:cubicBezTo>
                    <a:pt x="888" y="2177"/>
                    <a:pt x="901" y="2166"/>
                    <a:pt x="912" y="2155"/>
                  </a:cubicBezTo>
                  <a:cubicBezTo>
                    <a:pt x="963" y="2103"/>
                    <a:pt x="1002" y="2042"/>
                    <a:pt x="1029" y="1976"/>
                  </a:cubicBezTo>
                  <a:cubicBezTo>
                    <a:pt x="1082" y="1840"/>
                    <a:pt x="1082" y="1708"/>
                    <a:pt x="1074" y="1599"/>
                  </a:cubicBezTo>
                  <a:cubicBezTo>
                    <a:pt x="1064" y="1488"/>
                    <a:pt x="1052" y="1386"/>
                    <a:pt x="1047" y="1295"/>
                  </a:cubicBezTo>
                  <a:cubicBezTo>
                    <a:pt x="1044" y="1254"/>
                    <a:pt x="1044" y="1213"/>
                    <a:pt x="1047" y="1171"/>
                  </a:cubicBezTo>
                  <a:cubicBezTo>
                    <a:pt x="1050" y="1157"/>
                    <a:pt x="1047" y="1152"/>
                    <a:pt x="1053" y="1127"/>
                  </a:cubicBezTo>
                  <a:lnTo>
                    <a:pt x="1064" y="1090"/>
                  </a:lnTo>
                  <a:lnTo>
                    <a:pt x="1066" y="1082"/>
                  </a:lnTo>
                  <a:lnTo>
                    <a:pt x="1066" y="1082"/>
                  </a:lnTo>
                  <a:lnTo>
                    <a:pt x="1069" y="1074"/>
                  </a:lnTo>
                  <a:cubicBezTo>
                    <a:pt x="1096" y="1011"/>
                    <a:pt x="1141" y="955"/>
                    <a:pt x="1196" y="912"/>
                  </a:cubicBezTo>
                  <a:cubicBezTo>
                    <a:pt x="1261" y="860"/>
                    <a:pt x="1331" y="812"/>
                    <a:pt x="1405" y="769"/>
                  </a:cubicBezTo>
                  <a:cubicBezTo>
                    <a:pt x="1479" y="723"/>
                    <a:pt x="1552" y="682"/>
                    <a:pt x="1627" y="626"/>
                  </a:cubicBezTo>
                  <a:cubicBezTo>
                    <a:pt x="1748" y="539"/>
                    <a:pt x="1845" y="426"/>
                    <a:pt x="1913" y="295"/>
                  </a:cubicBezTo>
                  <a:cubicBezTo>
                    <a:pt x="1934" y="254"/>
                    <a:pt x="1948" y="210"/>
                    <a:pt x="1958" y="165"/>
                  </a:cubicBezTo>
                  <a:lnTo>
                    <a:pt x="1964" y="127"/>
                  </a:lnTo>
                  <a:cubicBezTo>
                    <a:pt x="1975" y="50"/>
                    <a:pt x="1914" y="1"/>
                    <a:pt x="1853"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2"/>
            <p:cNvSpPr/>
            <p:nvPr/>
          </p:nvSpPr>
          <p:spPr>
            <a:xfrm>
              <a:off x="1554450" y="3710900"/>
              <a:ext cx="49950" cy="73250"/>
            </a:xfrm>
            <a:custGeom>
              <a:rect b="b" l="l" r="r" t="t"/>
              <a:pathLst>
                <a:path extrusionOk="0" h="2930" w="1998">
                  <a:moveTo>
                    <a:pt x="1093" y="1079"/>
                  </a:moveTo>
                  <a:lnTo>
                    <a:pt x="1093" y="1080"/>
                  </a:lnTo>
                  <a:lnTo>
                    <a:pt x="1093" y="1080"/>
                  </a:lnTo>
                  <a:lnTo>
                    <a:pt x="1092" y="1081"/>
                  </a:lnTo>
                  <a:lnTo>
                    <a:pt x="1092" y="1081"/>
                  </a:lnTo>
                  <a:cubicBezTo>
                    <a:pt x="1093" y="1080"/>
                    <a:pt x="1093" y="1079"/>
                    <a:pt x="1093" y="1079"/>
                  </a:cubicBezTo>
                  <a:close/>
                  <a:moveTo>
                    <a:pt x="1880" y="0"/>
                  </a:moveTo>
                  <a:cubicBezTo>
                    <a:pt x="1838" y="0"/>
                    <a:pt x="1795" y="24"/>
                    <a:pt x="1778" y="75"/>
                  </a:cubicBezTo>
                  <a:lnTo>
                    <a:pt x="1778" y="77"/>
                  </a:lnTo>
                  <a:cubicBezTo>
                    <a:pt x="1778" y="77"/>
                    <a:pt x="1773" y="91"/>
                    <a:pt x="1765" y="112"/>
                  </a:cubicBezTo>
                  <a:cubicBezTo>
                    <a:pt x="1751" y="134"/>
                    <a:pt x="1737" y="156"/>
                    <a:pt x="1721" y="179"/>
                  </a:cubicBezTo>
                  <a:cubicBezTo>
                    <a:pt x="1678" y="239"/>
                    <a:pt x="1587" y="318"/>
                    <a:pt x="1463" y="385"/>
                  </a:cubicBezTo>
                  <a:lnTo>
                    <a:pt x="1230" y="498"/>
                  </a:lnTo>
                  <a:cubicBezTo>
                    <a:pt x="1142" y="544"/>
                    <a:pt x="1044" y="593"/>
                    <a:pt x="947" y="678"/>
                  </a:cubicBezTo>
                  <a:cubicBezTo>
                    <a:pt x="894" y="721"/>
                    <a:pt x="850" y="771"/>
                    <a:pt x="810" y="827"/>
                  </a:cubicBezTo>
                  <a:cubicBezTo>
                    <a:pt x="789" y="857"/>
                    <a:pt x="772" y="889"/>
                    <a:pt x="756" y="922"/>
                  </a:cubicBezTo>
                  <a:lnTo>
                    <a:pt x="745" y="948"/>
                  </a:lnTo>
                  <a:lnTo>
                    <a:pt x="742" y="954"/>
                  </a:lnTo>
                  <a:lnTo>
                    <a:pt x="740" y="957"/>
                  </a:lnTo>
                  <a:lnTo>
                    <a:pt x="740" y="959"/>
                  </a:lnTo>
                  <a:lnTo>
                    <a:pt x="735" y="972"/>
                  </a:lnTo>
                  <a:lnTo>
                    <a:pt x="732" y="981"/>
                  </a:lnTo>
                  <a:lnTo>
                    <a:pt x="719" y="1019"/>
                  </a:lnTo>
                  <a:cubicBezTo>
                    <a:pt x="676" y="1177"/>
                    <a:pt x="689" y="1298"/>
                    <a:pt x="697" y="1417"/>
                  </a:cubicBezTo>
                  <a:cubicBezTo>
                    <a:pt x="708" y="1533"/>
                    <a:pt x="724" y="1638"/>
                    <a:pt x="724" y="1722"/>
                  </a:cubicBezTo>
                  <a:cubicBezTo>
                    <a:pt x="722" y="1808"/>
                    <a:pt x="708" y="1860"/>
                    <a:pt x="678" y="1898"/>
                  </a:cubicBezTo>
                  <a:cubicBezTo>
                    <a:pt x="654" y="1935"/>
                    <a:pt x="586" y="1970"/>
                    <a:pt x="495" y="2014"/>
                  </a:cubicBezTo>
                  <a:lnTo>
                    <a:pt x="425" y="2051"/>
                  </a:lnTo>
                  <a:cubicBezTo>
                    <a:pt x="401" y="2064"/>
                    <a:pt x="379" y="2078"/>
                    <a:pt x="357" y="2094"/>
                  </a:cubicBezTo>
                  <a:cubicBezTo>
                    <a:pt x="312" y="2126"/>
                    <a:pt x="271" y="2162"/>
                    <a:pt x="233" y="2204"/>
                  </a:cubicBezTo>
                  <a:cubicBezTo>
                    <a:pt x="125" y="2321"/>
                    <a:pt x="52" y="2468"/>
                    <a:pt x="21" y="2625"/>
                  </a:cubicBezTo>
                  <a:cubicBezTo>
                    <a:pt x="14" y="2668"/>
                    <a:pt x="9" y="2711"/>
                    <a:pt x="7" y="2754"/>
                  </a:cubicBezTo>
                  <a:lnTo>
                    <a:pt x="7" y="2798"/>
                  </a:lnTo>
                  <a:cubicBezTo>
                    <a:pt x="1" y="2865"/>
                    <a:pt x="48" y="2922"/>
                    <a:pt x="114" y="2928"/>
                  </a:cubicBezTo>
                  <a:cubicBezTo>
                    <a:pt x="118" y="2929"/>
                    <a:pt x="121" y="2929"/>
                    <a:pt x="125" y="2929"/>
                  </a:cubicBezTo>
                  <a:cubicBezTo>
                    <a:pt x="186" y="2929"/>
                    <a:pt x="238" y="2883"/>
                    <a:pt x="244" y="2822"/>
                  </a:cubicBezTo>
                  <a:lnTo>
                    <a:pt x="244" y="2819"/>
                  </a:lnTo>
                  <a:cubicBezTo>
                    <a:pt x="254" y="2777"/>
                    <a:pt x="265" y="2736"/>
                    <a:pt x="281" y="2696"/>
                  </a:cubicBezTo>
                  <a:cubicBezTo>
                    <a:pt x="319" y="2596"/>
                    <a:pt x="381" y="2506"/>
                    <a:pt x="462" y="2436"/>
                  </a:cubicBezTo>
                  <a:cubicBezTo>
                    <a:pt x="500" y="2404"/>
                    <a:pt x="541" y="2378"/>
                    <a:pt x="584" y="2358"/>
                  </a:cubicBezTo>
                  <a:lnTo>
                    <a:pt x="641" y="2334"/>
                  </a:lnTo>
                  <a:cubicBezTo>
                    <a:pt x="719" y="2301"/>
                    <a:pt x="846" y="2264"/>
                    <a:pt x="956" y="2142"/>
                  </a:cubicBezTo>
                  <a:cubicBezTo>
                    <a:pt x="1010" y="2083"/>
                    <a:pt x="1050" y="2013"/>
                    <a:pt x="1074" y="1938"/>
                  </a:cubicBezTo>
                  <a:cubicBezTo>
                    <a:pt x="1093" y="1870"/>
                    <a:pt x="1104" y="1800"/>
                    <a:pt x="1104" y="1728"/>
                  </a:cubicBezTo>
                  <a:cubicBezTo>
                    <a:pt x="1106" y="1596"/>
                    <a:pt x="1088" y="1484"/>
                    <a:pt x="1079" y="1382"/>
                  </a:cubicBezTo>
                  <a:cubicBezTo>
                    <a:pt x="1072" y="1334"/>
                    <a:pt x="1069" y="1286"/>
                    <a:pt x="1069" y="1239"/>
                  </a:cubicBezTo>
                  <a:cubicBezTo>
                    <a:pt x="1067" y="1215"/>
                    <a:pt x="1071" y="1196"/>
                    <a:pt x="1072" y="1175"/>
                  </a:cubicBezTo>
                  <a:cubicBezTo>
                    <a:pt x="1074" y="1159"/>
                    <a:pt x="1075" y="1143"/>
                    <a:pt x="1080" y="1128"/>
                  </a:cubicBezTo>
                  <a:lnTo>
                    <a:pt x="1091" y="1088"/>
                  </a:lnTo>
                  <a:lnTo>
                    <a:pt x="1092" y="1081"/>
                  </a:lnTo>
                  <a:lnTo>
                    <a:pt x="1092" y="1081"/>
                  </a:lnTo>
                  <a:cubicBezTo>
                    <a:pt x="1091" y="1085"/>
                    <a:pt x="1089" y="1092"/>
                    <a:pt x="1089" y="1092"/>
                  </a:cubicBezTo>
                  <a:cubicBezTo>
                    <a:pt x="1089" y="1092"/>
                    <a:pt x="1089" y="1091"/>
                    <a:pt x="1090" y="1089"/>
                  </a:cubicBezTo>
                  <a:lnTo>
                    <a:pt x="1090" y="1088"/>
                  </a:lnTo>
                  <a:lnTo>
                    <a:pt x="1091" y="1085"/>
                  </a:lnTo>
                  <a:lnTo>
                    <a:pt x="1093" y="1080"/>
                  </a:lnTo>
                  <a:lnTo>
                    <a:pt x="1093" y="1080"/>
                  </a:lnTo>
                  <a:lnTo>
                    <a:pt x="1093" y="1078"/>
                  </a:lnTo>
                  <a:cubicBezTo>
                    <a:pt x="1093" y="1078"/>
                    <a:pt x="1093" y="1078"/>
                    <a:pt x="1093" y="1078"/>
                  </a:cubicBezTo>
                  <a:lnTo>
                    <a:pt x="1093" y="1078"/>
                  </a:lnTo>
                  <a:cubicBezTo>
                    <a:pt x="1093" y="1078"/>
                    <a:pt x="1093" y="1078"/>
                    <a:pt x="1093" y="1079"/>
                  </a:cubicBezTo>
                  <a:lnTo>
                    <a:pt x="1093" y="1079"/>
                  </a:lnTo>
                  <a:lnTo>
                    <a:pt x="1094" y="1073"/>
                  </a:lnTo>
                  <a:cubicBezTo>
                    <a:pt x="1101" y="1058"/>
                    <a:pt x="1109" y="1043"/>
                    <a:pt x="1117" y="1029"/>
                  </a:cubicBezTo>
                  <a:cubicBezTo>
                    <a:pt x="1136" y="997"/>
                    <a:pt x="1160" y="969"/>
                    <a:pt x="1187" y="945"/>
                  </a:cubicBezTo>
                  <a:cubicBezTo>
                    <a:pt x="1250" y="886"/>
                    <a:pt x="1320" y="835"/>
                    <a:pt x="1395" y="792"/>
                  </a:cubicBezTo>
                  <a:cubicBezTo>
                    <a:pt x="1473" y="744"/>
                    <a:pt x="1547" y="702"/>
                    <a:pt x="1627" y="647"/>
                  </a:cubicBezTo>
                  <a:cubicBezTo>
                    <a:pt x="1754" y="558"/>
                    <a:pt x="1861" y="442"/>
                    <a:pt x="1934" y="306"/>
                  </a:cubicBezTo>
                  <a:cubicBezTo>
                    <a:pt x="1956" y="263"/>
                    <a:pt x="1973" y="218"/>
                    <a:pt x="1983" y="171"/>
                  </a:cubicBezTo>
                  <a:cubicBezTo>
                    <a:pt x="1989" y="142"/>
                    <a:pt x="1989" y="131"/>
                    <a:pt x="1991" y="129"/>
                  </a:cubicBezTo>
                  <a:lnTo>
                    <a:pt x="1991" y="120"/>
                  </a:lnTo>
                  <a:cubicBezTo>
                    <a:pt x="1997" y="44"/>
                    <a:pt x="1939" y="0"/>
                    <a:pt x="1880"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2"/>
            <p:cNvSpPr/>
            <p:nvPr/>
          </p:nvSpPr>
          <p:spPr>
            <a:xfrm>
              <a:off x="1540225" y="3704700"/>
              <a:ext cx="49350" cy="68500"/>
            </a:xfrm>
            <a:custGeom>
              <a:rect b="b" l="l" r="r" t="t"/>
              <a:pathLst>
                <a:path extrusionOk="0" h="2740" w="1974">
                  <a:moveTo>
                    <a:pt x="1061" y="1084"/>
                  </a:moveTo>
                  <a:cubicBezTo>
                    <a:pt x="1060" y="1086"/>
                    <a:pt x="1060" y="1088"/>
                    <a:pt x="1059" y="1088"/>
                  </a:cubicBezTo>
                  <a:cubicBezTo>
                    <a:pt x="1059" y="1088"/>
                    <a:pt x="1059" y="1088"/>
                    <a:pt x="1059" y="1088"/>
                  </a:cubicBezTo>
                  <a:lnTo>
                    <a:pt x="1061" y="1085"/>
                  </a:lnTo>
                  <a:lnTo>
                    <a:pt x="1061" y="1084"/>
                  </a:lnTo>
                  <a:close/>
                  <a:moveTo>
                    <a:pt x="1850" y="0"/>
                  </a:moveTo>
                  <a:cubicBezTo>
                    <a:pt x="1809" y="0"/>
                    <a:pt x="1768" y="22"/>
                    <a:pt x="1749" y="71"/>
                  </a:cubicBezTo>
                  <a:lnTo>
                    <a:pt x="1751" y="72"/>
                  </a:lnTo>
                  <a:cubicBezTo>
                    <a:pt x="1751" y="72"/>
                    <a:pt x="1746" y="85"/>
                    <a:pt x="1737" y="105"/>
                  </a:cubicBezTo>
                  <a:cubicBezTo>
                    <a:pt x="1730" y="117"/>
                    <a:pt x="1717" y="140"/>
                    <a:pt x="1697" y="169"/>
                  </a:cubicBezTo>
                  <a:cubicBezTo>
                    <a:pt x="1655" y="226"/>
                    <a:pt x="1573" y="303"/>
                    <a:pt x="1455" y="368"/>
                  </a:cubicBezTo>
                  <a:cubicBezTo>
                    <a:pt x="1400" y="400"/>
                    <a:pt x="1322" y="433"/>
                    <a:pt x="1241" y="473"/>
                  </a:cubicBezTo>
                  <a:cubicBezTo>
                    <a:pt x="1147" y="516"/>
                    <a:pt x="1058" y="568"/>
                    <a:pt x="974" y="627"/>
                  </a:cubicBezTo>
                  <a:cubicBezTo>
                    <a:pt x="883" y="695"/>
                    <a:pt x="781" y="791"/>
                    <a:pt x="724" y="924"/>
                  </a:cubicBezTo>
                  <a:lnTo>
                    <a:pt x="713" y="948"/>
                  </a:lnTo>
                  <a:lnTo>
                    <a:pt x="710" y="954"/>
                  </a:lnTo>
                  <a:lnTo>
                    <a:pt x="705" y="970"/>
                  </a:lnTo>
                  <a:lnTo>
                    <a:pt x="702" y="980"/>
                  </a:lnTo>
                  <a:lnTo>
                    <a:pt x="691" y="1016"/>
                  </a:lnTo>
                  <a:cubicBezTo>
                    <a:pt x="681" y="1053"/>
                    <a:pt x="673" y="1088"/>
                    <a:pt x="668" y="1124"/>
                  </a:cubicBezTo>
                  <a:cubicBezTo>
                    <a:pt x="660" y="1186"/>
                    <a:pt x="659" y="1250"/>
                    <a:pt x="662" y="1312"/>
                  </a:cubicBezTo>
                  <a:cubicBezTo>
                    <a:pt x="667" y="1430"/>
                    <a:pt x="684" y="1534"/>
                    <a:pt x="692" y="1627"/>
                  </a:cubicBezTo>
                  <a:cubicBezTo>
                    <a:pt x="699" y="1719"/>
                    <a:pt x="697" y="1794"/>
                    <a:pt x="681" y="1841"/>
                  </a:cubicBezTo>
                  <a:cubicBezTo>
                    <a:pt x="665" y="1889"/>
                    <a:pt x="643" y="1919"/>
                    <a:pt x="584" y="1956"/>
                  </a:cubicBezTo>
                  <a:cubicBezTo>
                    <a:pt x="525" y="1992"/>
                    <a:pt x="439" y="2026"/>
                    <a:pt x="360" y="2080"/>
                  </a:cubicBezTo>
                  <a:cubicBezTo>
                    <a:pt x="190" y="2191"/>
                    <a:pt x="114" y="2334"/>
                    <a:pt x="69" y="2429"/>
                  </a:cubicBezTo>
                  <a:cubicBezTo>
                    <a:pt x="53" y="2466"/>
                    <a:pt x="39" y="2506"/>
                    <a:pt x="29" y="2545"/>
                  </a:cubicBezTo>
                  <a:cubicBezTo>
                    <a:pt x="23" y="2572"/>
                    <a:pt x="20" y="2587"/>
                    <a:pt x="20" y="2587"/>
                  </a:cubicBezTo>
                  <a:cubicBezTo>
                    <a:pt x="1" y="2649"/>
                    <a:pt x="34" y="2714"/>
                    <a:pt x="96" y="2733"/>
                  </a:cubicBezTo>
                  <a:cubicBezTo>
                    <a:pt x="109" y="2737"/>
                    <a:pt x="122" y="2739"/>
                    <a:pt x="135" y="2739"/>
                  </a:cubicBezTo>
                  <a:cubicBezTo>
                    <a:pt x="182" y="2739"/>
                    <a:pt x="227" y="2711"/>
                    <a:pt x="246" y="2663"/>
                  </a:cubicBezTo>
                  <a:lnTo>
                    <a:pt x="247" y="2660"/>
                  </a:lnTo>
                  <a:cubicBezTo>
                    <a:pt x="265" y="2623"/>
                    <a:pt x="284" y="2588"/>
                    <a:pt x="306" y="2555"/>
                  </a:cubicBezTo>
                  <a:cubicBezTo>
                    <a:pt x="331" y="2518"/>
                    <a:pt x="360" y="2483"/>
                    <a:pt x="392" y="2453"/>
                  </a:cubicBezTo>
                  <a:cubicBezTo>
                    <a:pt x="432" y="2417"/>
                    <a:pt x="476" y="2385"/>
                    <a:pt x="524" y="2361"/>
                  </a:cubicBezTo>
                  <a:cubicBezTo>
                    <a:pt x="578" y="2332"/>
                    <a:pt x="651" y="2313"/>
                    <a:pt x="751" y="2264"/>
                  </a:cubicBezTo>
                  <a:cubicBezTo>
                    <a:pt x="778" y="2250"/>
                    <a:pt x="803" y="2235"/>
                    <a:pt x="829" y="2220"/>
                  </a:cubicBezTo>
                  <a:cubicBezTo>
                    <a:pt x="843" y="2208"/>
                    <a:pt x="858" y="2199"/>
                    <a:pt x="872" y="2188"/>
                  </a:cubicBezTo>
                  <a:cubicBezTo>
                    <a:pt x="885" y="2177"/>
                    <a:pt x="897" y="2166"/>
                    <a:pt x="908" y="2154"/>
                  </a:cubicBezTo>
                  <a:cubicBezTo>
                    <a:pt x="959" y="2102"/>
                    <a:pt x="999" y="2042"/>
                    <a:pt x="1026" y="1975"/>
                  </a:cubicBezTo>
                  <a:cubicBezTo>
                    <a:pt x="1078" y="1840"/>
                    <a:pt x="1080" y="1708"/>
                    <a:pt x="1071" y="1596"/>
                  </a:cubicBezTo>
                  <a:cubicBezTo>
                    <a:pt x="1063" y="1487"/>
                    <a:pt x="1048" y="1383"/>
                    <a:pt x="1043" y="1294"/>
                  </a:cubicBezTo>
                  <a:cubicBezTo>
                    <a:pt x="1040" y="1253"/>
                    <a:pt x="1040" y="1212"/>
                    <a:pt x="1043" y="1170"/>
                  </a:cubicBezTo>
                  <a:cubicBezTo>
                    <a:pt x="1047" y="1155"/>
                    <a:pt x="1043" y="1150"/>
                    <a:pt x="1050" y="1126"/>
                  </a:cubicBezTo>
                  <a:lnTo>
                    <a:pt x="1061" y="1089"/>
                  </a:lnTo>
                  <a:lnTo>
                    <a:pt x="1064" y="1080"/>
                  </a:lnTo>
                  <a:lnTo>
                    <a:pt x="1064" y="1078"/>
                  </a:lnTo>
                  <a:lnTo>
                    <a:pt x="1064" y="1078"/>
                  </a:lnTo>
                  <a:lnTo>
                    <a:pt x="1066" y="1075"/>
                  </a:lnTo>
                  <a:cubicBezTo>
                    <a:pt x="1094" y="1010"/>
                    <a:pt x="1137" y="954"/>
                    <a:pt x="1193" y="911"/>
                  </a:cubicBezTo>
                  <a:cubicBezTo>
                    <a:pt x="1258" y="859"/>
                    <a:pt x="1328" y="811"/>
                    <a:pt x="1401" y="768"/>
                  </a:cubicBezTo>
                  <a:cubicBezTo>
                    <a:pt x="1476" y="724"/>
                    <a:pt x="1551" y="681"/>
                    <a:pt x="1625" y="625"/>
                  </a:cubicBezTo>
                  <a:cubicBezTo>
                    <a:pt x="1744" y="539"/>
                    <a:pt x="1841" y="425"/>
                    <a:pt x="1910" y="295"/>
                  </a:cubicBezTo>
                  <a:cubicBezTo>
                    <a:pt x="1930" y="253"/>
                    <a:pt x="1945" y="210"/>
                    <a:pt x="1954" y="166"/>
                  </a:cubicBezTo>
                  <a:cubicBezTo>
                    <a:pt x="1959" y="140"/>
                    <a:pt x="1961" y="128"/>
                    <a:pt x="1961" y="128"/>
                  </a:cubicBezTo>
                  <a:cubicBezTo>
                    <a:pt x="1973" y="49"/>
                    <a:pt x="1911" y="0"/>
                    <a:pt x="18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2"/>
            <p:cNvSpPr/>
            <p:nvPr/>
          </p:nvSpPr>
          <p:spPr>
            <a:xfrm>
              <a:off x="1557400" y="3712150"/>
              <a:ext cx="49950" cy="73225"/>
            </a:xfrm>
            <a:custGeom>
              <a:rect b="b" l="l" r="r" t="t"/>
              <a:pathLst>
                <a:path extrusionOk="0" h="2929" w="1998">
                  <a:moveTo>
                    <a:pt x="1093" y="1079"/>
                  </a:moveTo>
                  <a:cubicBezTo>
                    <a:pt x="1093" y="1079"/>
                    <a:pt x="1093" y="1080"/>
                    <a:pt x="1092" y="1081"/>
                  </a:cubicBezTo>
                  <a:lnTo>
                    <a:pt x="1092" y="1081"/>
                  </a:lnTo>
                  <a:lnTo>
                    <a:pt x="1092" y="1079"/>
                  </a:lnTo>
                  <a:cubicBezTo>
                    <a:pt x="1093" y="1079"/>
                    <a:pt x="1093" y="1079"/>
                    <a:pt x="1093" y="1079"/>
                  </a:cubicBezTo>
                  <a:close/>
                  <a:moveTo>
                    <a:pt x="1091" y="1086"/>
                  </a:moveTo>
                  <a:cubicBezTo>
                    <a:pt x="1090" y="1089"/>
                    <a:pt x="1089" y="1092"/>
                    <a:pt x="1089" y="1092"/>
                  </a:cubicBezTo>
                  <a:cubicBezTo>
                    <a:pt x="1088" y="1092"/>
                    <a:pt x="1089" y="1091"/>
                    <a:pt x="1089" y="1089"/>
                  </a:cubicBezTo>
                  <a:lnTo>
                    <a:pt x="1089" y="1087"/>
                  </a:lnTo>
                  <a:lnTo>
                    <a:pt x="1091" y="1086"/>
                  </a:lnTo>
                  <a:close/>
                  <a:moveTo>
                    <a:pt x="1879" y="0"/>
                  </a:moveTo>
                  <a:cubicBezTo>
                    <a:pt x="1837" y="0"/>
                    <a:pt x="1795" y="23"/>
                    <a:pt x="1778" y="75"/>
                  </a:cubicBezTo>
                  <a:lnTo>
                    <a:pt x="1778" y="76"/>
                  </a:lnTo>
                  <a:cubicBezTo>
                    <a:pt x="1778" y="76"/>
                    <a:pt x="1773" y="90"/>
                    <a:pt x="1765" y="111"/>
                  </a:cubicBezTo>
                  <a:cubicBezTo>
                    <a:pt x="1751" y="133"/>
                    <a:pt x="1736" y="156"/>
                    <a:pt x="1720" y="178"/>
                  </a:cubicBezTo>
                  <a:cubicBezTo>
                    <a:pt x="1677" y="238"/>
                    <a:pt x="1587" y="318"/>
                    <a:pt x="1463" y="384"/>
                  </a:cubicBezTo>
                  <a:lnTo>
                    <a:pt x="1229" y="499"/>
                  </a:lnTo>
                  <a:cubicBezTo>
                    <a:pt x="1142" y="543"/>
                    <a:pt x="1043" y="594"/>
                    <a:pt x="946" y="677"/>
                  </a:cubicBezTo>
                  <a:cubicBezTo>
                    <a:pt x="895" y="720"/>
                    <a:pt x="849" y="771"/>
                    <a:pt x="810" y="826"/>
                  </a:cubicBezTo>
                  <a:cubicBezTo>
                    <a:pt x="789" y="857"/>
                    <a:pt x="771" y="888"/>
                    <a:pt x="755" y="922"/>
                  </a:cubicBezTo>
                  <a:lnTo>
                    <a:pt x="744" y="947"/>
                  </a:lnTo>
                  <a:lnTo>
                    <a:pt x="741" y="954"/>
                  </a:lnTo>
                  <a:lnTo>
                    <a:pt x="740" y="957"/>
                  </a:lnTo>
                  <a:lnTo>
                    <a:pt x="740" y="958"/>
                  </a:lnTo>
                  <a:lnTo>
                    <a:pt x="735" y="971"/>
                  </a:lnTo>
                  <a:lnTo>
                    <a:pt x="732" y="981"/>
                  </a:lnTo>
                  <a:lnTo>
                    <a:pt x="720" y="1020"/>
                  </a:lnTo>
                  <a:cubicBezTo>
                    <a:pt x="676" y="1178"/>
                    <a:pt x="690" y="1298"/>
                    <a:pt x="697" y="1418"/>
                  </a:cubicBezTo>
                  <a:cubicBezTo>
                    <a:pt x="705" y="1537"/>
                    <a:pt x="725" y="1637"/>
                    <a:pt x="724" y="1723"/>
                  </a:cubicBezTo>
                  <a:cubicBezTo>
                    <a:pt x="722" y="1807"/>
                    <a:pt x="708" y="1861"/>
                    <a:pt x="678" y="1898"/>
                  </a:cubicBezTo>
                  <a:cubicBezTo>
                    <a:pt x="654" y="1934"/>
                    <a:pt x="585" y="1971"/>
                    <a:pt x="495" y="2015"/>
                  </a:cubicBezTo>
                  <a:lnTo>
                    <a:pt x="425" y="2052"/>
                  </a:lnTo>
                  <a:cubicBezTo>
                    <a:pt x="403" y="2065"/>
                    <a:pt x="379" y="2079"/>
                    <a:pt x="358" y="2093"/>
                  </a:cubicBezTo>
                  <a:cubicBezTo>
                    <a:pt x="312" y="2127"/>
                    <a:pt x="271" y="2163"/>
                    <a:pt x="233" y="2203"/>
                  </a:cubicBezTo>
                  <a:cubicBezTo>
                    <a:pt x="124" y="2322"/>
                    <a:pt x="51" y="2467"/>
                    <a:pt x="21" y="2624"/>
                  </a:cubicBezTo>
                  <a:cubicBezTo>
                    <a:pt x="13" y="2667"/>
                    <a:pt x="8" y="2710"/>
                    <a:pt x="7" y="2753"/>
                  </a:cubicBezTo>
                  <a:lnTo>
                    <a:pt x="7" y="2799"/>
                  </a:lnTo>
                  <a:cubicBezTo>
                    <a:pt x="0" y="2864"/>
                    <a:pt x="48" y="2923"/>
                    <a:pt x="113" y="2928"/>
                  </a:cubicBezTo>
                  <a:cubicBezTo>
                    <a:pt x="117" y="2928"/>
                    <a:pt x="121" y="2928"/>
                    <a:pt x="125" y="2928"/>
                  </a:cubicBezTo>
                  <a:cubicBezTo>
                    <a:pt x="185" y="2928"/>
                    <a:pt x="238" y="2883"/>
                    <a:pt x="244" y="2821"/>
                  </a:cubicBezTo>
                  <a:lnTo>
                    <a:pt x="244" y="2818"/>
                  </a:lnTo>
                  <a:cubicBezTo>
                    <a:pt x="253" y="2777"/>
                    <a:pt x="266" y="2735"/>
                    <a:pt x="282" y="2696"/>
                  </a:cubicBezTo>
                  <a:cubicBezTo>
                    <a:pt x="318" y="2596"/>
                    <a:pt x="380" y="2505"/>
                    <a:pt x="461" y="2435"/>
                  </a:cubicBezTo>
                  <a:cubicBezTo>
                    <a:pt x="485" y="2416"/>
                    <a:pt x="509" y="2398"/>
                    <a:pt x="536" y="2383"/>
                  </a:cubicBezTo>
                  <a:cubicBezTo>
                    <a:pt x="552" y="2375"/>
                    <a:pt x="568" y="2365"/>
                    <a:pt x="585" y="2357"/>
                  </a:cubicBezTo>
                  <a:lnTo>
                    <a:pt x="641" y="2333"/>
                  </a:lnTo>
                  <a:cubicBezTo>
                    <a:pt x="719" y="2300"/>
                    <a:pt x="846" y="2263"/>
                    <a:pt x="957" y="2141"/>
                  </a:cubicBezTo>
                  <a:cubicBezTo>
                    <a:pt x="1010" y="2082"/>
                    <a:pt x="1050" y="2012"/>
                    <a:pt x="1073" y="1937"/>
                  </a:cubicBezTo>
                  <a:cubicBezTo>
                    <a:pt x="1094" y="1869"/>
                    <a:pt x="1104" y="1799"/>
                    <a:pt x="1104" y="1728"/>
                  </a:cubicBezTo>
                  <a:cubicBezTo>
                    <a:pt x="1105" y="1596"/>
                    <a:pt x="1088" y="1483"/>
                    <a:pt x="1078" y="1381"/>
                  </a:cubicBezTo>
                  <a:cubicBezTo>
                    <a:pt x="1072" y="1333"/>
                    <a:pt x="1070" y="1286"/>
                    <a:pt x="1069" y="1238"/>
                  </a:cubicBezTo>
                  <a:cubicBezTo>
                    <a:pt x="1069" y="1216"/>
                    <a:pt x="1072" y="1197"/>
                    <a:pt x="1072" y="1174"/>
                  </a:cubicBezTo>
                  <a:cubicBezTo>
                    <a:pt x="1073" y="1159"/>
                    <a:pt x="1077" y="1143"/>
                    <a:pt x="1080" y="1128"/>
                  </a:cubicBezTo>
                  <a:lnTo>
                    <a:pt x="1091" y="1089"/>
                  </a:lnTo>
                  <a:lnTo>
                    <a:pt x="1092" y="1083"/>
                  </a:lnTo>
                  <a:lnTo>
                    <a:pt x="1092" y="1083"/>
                  </a:lnTo>
                  <a:lnTo>
                    <a:pt x="1096" y="1073"/>
                  </a:lnTo>
                  <a:cubicBezTo>
                    <a:pt x="1100" y="1058"/>
                    <a:pt x="1108" y="1043"/>
                    <a:pt x="1118" y="1028"/>
                  </a:cubicBezTo>
                  <a:cubicBezTo>
                    <a:pt x="1137" y="998"/>
                    <a:pt x="1159" y="969"/>
                    <a:pt x="1186" y="944"/>
                  </a:cubicBezTo>
                  <a:cubicBezTo>
                    <a:pt x="1251" y="887"/>
                    <a:pt x="1320" y="836"/>
                    <a:pt x="1394" y="791"/>
                  </a:cubicBezTo>
                  <a:cubicBezTo>
                    <a:pt x="1472" y="744"/>
                    <a:pt x="1547" y="701"/>
                    <a:pt x="1627" y="647"/>
                  </a:cubicBezTo>
                  <a:cubicBezTo>
                    <a:pt x="1755" y="559"/>
                    <a:pt x="1860" y="442"/>
                    <a:pt x="1935" y="305"/>
                  </a:cubicBezTo>
                  <a:cubicBezTo>
                    <a:pt x="1957" y="262"/>
                    <a:pt x="1973" y="218"/>
                    <a:pt x="1984" y="170"/>
                  </a:cubicBezTo>
                  <a:cubicBezTo>
                    <a:pt x="1989" y="141"/>
                    <a:pt x="1991" y="130"/>
                    <a:pt x="1991" y="130"/>
                  </a:cubicBezTo>
                  <a:lnTo>
                    <a:pt x="1991" y="119"/>
                  </a:lnTo>
                  <a:cubicBezTo>
                    <a:pt x="1997" y="44"/>
                    <a:pt x="1938" y="0"/>
                    <a:pt x="1879"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2"/>
            <p:cNvSpPr/>
            <p:nvPr/>
          </p:nvSpPr>
          <p:spPr>
            <a:xfrm>
              <a:off x="1891850" y="4066400"/>
              <a:ext cx="69100" cy="51375"/>
            </a:xfrm>
            <a:custGeom>
              <a:rect b="b" l="l" r="r" t="t"/>
              <a:pathLst>
                <a:path extrusionOk="0" h="2055" w="2764">
                  <a:moveTo>
                    <a:pt x="2609" y="0"/>
                  </a:moveTo>
                  <a:cubicBezTo>
                    <a:pt x="2602" y="0"/>
                    <a:pt x="2594" y="1"/>
                    <a:pt x="2586" y="2"/>
                  </a:cubicBezTo>
                  <a:lnTo>
                    <a:pt x="2548" y="10"/>
                  </a:lnTo>
                  <a:cubicBezTo>
                    <a:pt x="2504" y="21"/>
                    <a:pt x="2461" y="39"/>
                    <a:pt x="2421" y="61"/>
                  </a:cubicBezTo>
                  <a:cubicBezTo>
                    <a:pt x="2292" y="134"/>
                    <a:pt x="2184" y="237"/>
                    <a:pt x="2103" y="360"/>
                  </a:cubicBezTo>
                  <a:cubicBezTo>
                    <a:pt x="2051" y="436"/>
                    <a:pt x="2011" y="511"/>
                    <a:pt x="1970" y="589"/>
                  </a:cubicBezTo>
                  <a:cubicBezTo>
                    <a:pt x="1930" y="663"/>
                    <a:pt x="1884" y="735"/>
                    <a:pt x="1834" y="803"/>
                  </a:cubicBezTo>
                  <a:cubicBezTo>
                    <a:pt x="1795" y="861"/>
                    <a:pt x="1741" y="907"/>
                    <a:pt x="1677" y="937"/>
                  </a:cubicBezTo>
                  <a:lnTo>
                    <a:pt x="1674" y="938"/>
                  </a:lnTo>
                  <a:lnTo>
                    <a:pt x="1672" y="938"/>
                  </a:lnTo>
                  <a:lnTo>
                    <a:pt x="1663" y="942"/>
                  </a:lnTo>
                  <a:lnTo>
                    <a:pt x="1626" y="954"/>
                  </a:lnTo>
                  <a:cubicBezTo>
                    <a:pt x="1602" y="962"/>
                    <a:pt x="1598" y="959"/>
                    <a:pt x="1583" y="964"/>
                  </a:cubicBezTo>
                  <a:cubicBezTo>
                    <a:pt x="1552" y="967"/>
                    <a:pt x="1521" y="969"/>
                    <a:pt x="1490" y="969"/>
                  </a:cubicBezTo>
                  <a:cubicBezTo>
                    <a:pt x="1480" y="969"/>
                    <a:pt x="1470" y="969"/>
                    <a:pt x="1459" y="969"/>
                  </a:cubicBezTo>
                  <a:cubicBezTo>
                    <a:pt x="1369" y="969"/>
                    <a:pt x="1265" y="959"/>
                    <a:pt x="1154" y="954"/>
                  </a:cubicBezTo>
                  <a:cubicBezTo>
                    <a:pt x="1139" y="954"/>
                    <a:pt x="1123" y="954"/>
                    <a:pt x="1107" y="954"/>
                  </a:cubicBezTo>
                  <a:cubicBezTo>
                    <a:pt x="1007" y="954"/>
                    <a:pt x="894" y="964"/>
                    <a:pt x="779" y="1016"/>
                  </a:cubicBezTo>
                  <a:cubicBezTo>
                    <a:pt x="714" y="1045"/>
                    <a:pt x="655" y="1088"/>
                    <a:pt x="606" y="1140"/>
                  </a:cubicBezTo>
                  <a:cubicBezTo>
                    <a:pt x="593" y="1153"/>
                    <a:pt x="583" y="1166"/>
                    <a:pt x="574" y="1178"/>
                  </a:cubicBezTo>
                  <a:cubicBezTo>
                    <a:pt x="561" y="1196"/>
                    <a:pt x="552" y="1209"/>
                    <a:pt x="544" y="1223"/>
                  </a:cubicBezTo>
                  <a:cubicBezTo>
                    <a:pt x="528" y="1248"/>
                    <a:pt x="513" y="1275"/>
                    <a:pt x="502" y="1302"/>
                  </a:cubicBezTo>
                  <a:cubicBezTo>
                    <a:pt x="458" y="1404"/>
                    <a:pt x="440" y="1479"/>
                    <a:pt x="415" y="1535"/>
                  </a:cubicBezTo>
                  <a:cubicBezTo>
                    <a:pt x="393" y="1584"/>
                    <a:pt x="362" y="1628"/>
                    <a:pt x="329" y="1670"/>
                  </a:cubicBezTo>
                  <a:cubicBezTo>
                    <a:pt x="299" y="1703"/>
                    <a:pt x="266" y="1733"/>
                    <a:pt x="231" y="1759"/>
                  </a:cubicBezTo>
                  <a:cubicBezTo>
                    <a:pt x="197" y="1784"/>
                    <a:pt x="164" y="1805"/>
                    <a:pt x="127" y="1824"/>
                  </a:cubicBezTo>
                  <a:lnTo>
                    <a:pt x="124" y="1825"/>
                  </a:lnTo>
                  <a:cubicBezTo>
                    <a:pt x="1" y="1881"/>
                    <a:pt x="53" y="2055"/>
                    <a:pt x="169" y="2055"/>
                  </a:cubicBezTo>
                  <a:cubicBezTo>
                    <a:pt x="182" y="2055"/>
                    <a:pt x="196" y="2052"/>
                    <a:pt x="210" y="2048"/>
                  </a:cubicBezTo>
                  <a:lnTo>
                    <a:pt x="251" y="2035"/>
                  </a:lnTo>
                  <a:cubicBezTo>
                    <a:pt x="291" y="2024"/>
                    <a:pt x="329" y="2008"/>
                    <a:pt x="366" y="1991"/>
                  </a:cubicBezTo>
                  <a:cubicBezTo>
                    <a:pt x="459" y="1941"/>
                    <a:pt x="599" y="1860"/>
                    <a:pt x="704" y="1686"/>
                  </a:cubicBezTo>
                  <a:cubicBezTo>
                    <a:pt x="754" y="1603"/>
                    <a:pt x="784" y="1517"/>
                    <a:pt x="817" y="1457"/>
                  </a:cubicBezTo>
                  <a:cubicBezTo>
                    <a:pt x="852" y="1396"/>
                    <a:pt x="881" y="1372"/>
                    <a:pt x="927" y="1355"/>
                  </a:cubicBezTo>
                  <a:cubicBezTo>
                    <a:pt x="966" y="1339"/>
                    <a:pt x="1022" y="1333"/>
                    <a:pt x="1093" y="1333"/>
                  </a:cubicBezTo>
                  <a:cubicBezTo>
                    <a:pt x="1109" y="1333"/>
                    <a:pt x="1126" y="1334"/>
                    <a:pt x="1143" y="1334"/>
                  </a:cubicBezTo>
                  <a:cubicBezTo>
                    <a:pt x="1235" y="1337"/>
                    <a:pt x="1340" y="1352"/>
                    <a:pt x="1458" y="1352"/>
                  </a:cubicBezTo>
                  <a:cubicBezTo>
                    <a:pt x="1520" y="1352"/>
                    <a:pt x="1582" y="1347"/>
                    <a:pt x="1644" y="1337"/>
                  </a:cubicBezTo>
                  <a:cubicBezTo>
                    <a:pt x="1680" y="1329"/>
                    <a:pt x="1715" y="1322"/>
                    <a:pt x="1752" y="1310"/>
                  </a:cubicBezTo>
                  <a:lnTo>
                    <a:pt x="1787" y="1298"/>
                  </a:lnTo>
                  <a:lnTo>
                    <a:pt x="1796" y="1294"/>
                  </a:lnTo>
                  <a:lnTo>
                    <a:pt x="1812" y="1288"/>
                  </a:lnTo>
                  <a:lnTo>
                    <a:pt x="1819" y="1285"/>
                  </a:lnTo>
                  <a:lnTo>
                    <a:pt x="1842" y="1272"/>
                  </a:lnTo>
                  <a:cubicBezTo>
                    <a:pt x="1973" y="1209"/>
                    <a:pt x="2063" y="1105"/>
                    <a:pt x="2128" y="1010"/>
                  </a:cubicBezTo>
                  <a:cubicBezTo>
                    <a:pt x="2184" y="924"/>
                    <a:pt x="2232" y="832"/>
                    <a:pt x="2272" y="737"/>
                  </a:cubicBezTo>
                  <a:cubicBezTo>
                    <a:pt x="2308" y="654"/>
                    <a:pt x="2338" y="574"/>
                    <a:pt x="2367" y="517"/>
                  </a:cubicBezTo>
                  <a:cubicBezTo>
                    <a:pt x="2429" y="398"/>
                    <a:pt x="2500" y="312"/>
                    <a:pt x="2556" y="269"/>
                  </a:cubicBezTo>
                  <a:cubicBezTo>
                    <a:pt x="2583" y="247"/>
                    <a:pt x="2607" y="233"/>
                    <a:pt x="2616" y="225"/>
                  </a:cubicBezTo>
                  <a:lnTo>
                    <a:pt x="2650" y="210"/>
                  </a:lnTo>
                  <a:lnTo>
                    <a:pt x="2651" y="210"/>
                  </a:lnTo>
                  <a:cubicBezTo>
                    <a:pt x="2763" y="161"/>
                    <a:pt x="2720" y="0"/>
                    <a:pt x="2609"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2"/>
            <p:cNvSpPr/>
            <p:nvPr/>
          </p:nvSpPr>
          <p:spPr>
            <a:xfrm>
              <a:off x="1879175" y="4048850"/>
              <a:ext cx="73500" cy="52500"/>
            </a:xfrm>
            <a:custGeom>
              <a:rect b="b" l="l" r="r" t="t"/>
              <a:pathLst>
                <a:path extrusionOk="0" h="2100" w="2940">
                  <a:moveTo>
                    <a:pt x="2788" y="0"/>
                  </a:moveTo>
                  <a:cubicBezTo>
                    <a:pt x="2782" y="0"/>
                    <a:pt x="2776" y="1"/>
                    <a:pt x="2771" y="2"/>
                  </a:cubicBezTo>
                  <a:lnTo>
                    <a:pt x="2761" y="3"/>
                  </a:lnTo>
                  <a:cubicBezTo>
                    <a:pt x="2759" y="3"/>
                    <a:pt x="2748" y="5"/>
                    <a:pt x="2720" y="11"/>
                  </a:cubicBezTo>
                  <a:cubicBezTo>
                    <a:pt x="2674" y="24"/>
                    <a:pt x="2629" y="43"/>
                    <a:pt x="2588" y="67"/>
                  </a:cubicBezTo>
                  <a:cubicBezTo>
                    <a:pt x="2454" y="146"/>
                    <a:pt x="2341" y="256"/>
                    <a:pt x="2260" y="389"/>
                  </a:cubicBezTo>
                  <a:cubicBezTo>
                    <a:pt x="2209" y="471"/>
                    <a:pt x="2170" y="547"/>
                    <a:pt x="2125" y="628"/>
                  </a:cubicBezTo>
                  <a:cubicBezTo>
                    <a:pt x="2084" y="703"/>
                    <a:pt x="2036" y="774"/>
                    <a:pt x="1981" y="841"/>
                  </a:cubicBezTo>
                  <a:cubicBezTo>
                    <a:pt x="1957" y="869"/>
                    <a:pt x="1930" y="893"/>
                    <a:pt x="1900" y="914"/>
                  </a:cubicBezTo>
                  <a:cubicBezTo>
                    <a:pt x="1885" y="924"/>
                    <a:pt x="1871" y="931"/>
                    <a:pt x="1855" y="938"/>
                  </a:cubicBezTo>
                  <a:lnTo>
                    <a:pt x="1850" y="940"/>
                  </a:lnTo>
                  <a:lnTo>
                    <a:pt x="1850" y="940"/>
                  </a:lnTo>
                  <a:cubicBezTo>
                    <a:pt x="1851" y="940"/>
                    <a:pt x="1851" y="939"/>
                    <a:pt x="1850" y="939"/>
                  </a:cubicBezTo>
                  <a:lnTo>
                    <a:pt x="1841" y="943"/>
                  </a:lnTo>
                  <a:lnTo>
                    <a:pt x="1803" y="955"/>
                  </a:lnTo>
                  <a:cubicBezTo>
                    <a:pt x="1788" y="960"/>
                    <a:pt x="1772" y="963"/>
                    <a:pt x="1756" y="966"/>
                  </a:cubicBezTo>
                  <a:cubicBezTo>
                    <a:pt x="1736" y="966"/>
                    <a:pt x="1717" y="971"/>
                    <a:pt x="1694" y="971"/>
                  </a:cubicBezTo>
                  <a:cubicBezTo>
                    <a:pt x="1681" y="972"/>
                    <a:pt x="1668" y="972"/>
                    <a:pt x="1655" y="972"/>
                  </a:cubicBezTo>
                  <a:cubicBezTo>
                    <a:pt x="1620" y="972"/>
                    <a:pt x="1585" y="970"/>
                    <a:pt x="1550" y="968"/>
                  </a:cubicBezTo>
                  <a:cubicBezTo>
                    <a:pt x="1469" y="963"/>
                    <a:pt x="1381" y="955"/>
                    <a:pt x="1283" y="955"/>
                  </a:cubicBezTo>
                  <a:cubicBezTo>
                    <a:pt x="1257" y="955"/>
                    <a:pt x="1231" y="956"/>
                    <a:pt x="1203" y="957"/>
                  </a:cubicBezTo>
                  <a:cubicBezTo>
                    <a:pt x="1132" y="960"/>
                    <a:pt x="1062" y="973"/>
                    <a:pt x="995" y="997"/>
                  </a:cubicBezTo>
                  <a:cubicBezTo>
                    <a:pt x="920" y="1024"/>
                    <a:pt x="852" y="1067"/>
                    <a:pt x="796" y="1122"/>
                  </a:cubicBezTo>
                  <a:cubicBezTo>
                    <a:pt x="679" y="1237"/>
                    <a:pt x="649" y="1367"/>
                    <a:pt x="617" y="1446"/>
                  </a:cubicBezTo>
                  <a:lnTo>
                    <a:pt x="596" y="1502"/>
                  </a:lnTo>
                  <a:cubicBezTo>
                    <a:pt x="596" y="1505"/>
                    <a:pt x="577" y="1542"/>
                    <a:pt x="572" y="1553"/>
                  </a:cubicBezTo>
                  <a:cubicBezTo>
                    <a:pt x="558" y="1580"/>
                    <a:pt x="542" y="1605"/>
                    <a:pt x="523" y="1629"/>
                  </a:cubicBezTo>
                  <a:cubicBezTo>
                    <a:pt x="456" y="1712"/>
                    <a:pt x="369" y="1779"/>
                    <a:pt x="270" y="1820"/>
                  </a:cubicBezTo>
                  <a:cubicBezTo>
                    <a:pt x="232" y="1838"/>
                    <a:pt x="191" y="1852"/>
                    <a:pt x="149" y="1863"/>
                  </a:cubicBezTo>
                  <a:lnTo>
                    <a:pt x="148" y="1863"/>
                  </a:lnTo>
                  <a:cubicBezTo>
                    <a:pt x="1" y="1887"/>
                    <a:pt x="25" y="2099"/>
                    <a:pt x="163" y="2099"/>
                  </a:cubicBezTo>
                  <a:cubicBezTo>
                    <a:pt x="169" y="2099"/>
                    <a:pt x="174" y="2099"/>
                    <a:pt x="180" y="2098"/>
                  </a:cubicBezTo>
                  <a:lnTo>
                    <a:pt x="226" y="2097"/>
                  </a:lnTo>
                  <a:cubicBezTo>
                    <a:pt x="269" y="2092"/>
                    <a:pt x="312" y="2085"/>
                    <a:pt x="353" y="2074"/>
                  </a:cubicBezTo>
                  <a:cubicBezTo>
                    <a:pt x="509" y="2038"/>
                    <a:pt x="652" y="1958"/>
                    <a:pt x="765" y="1847"/>
                  </a:cubicBezTo>
                  <a:cubicBezTo>
                    <a:pt x="804" y="1807"/>
                    <a:pt x="839" y="1763"/>
                    <a:pt x="869" y="1717"/>
                  </a:cubicBezTo>
                  <a:cubicBezTo>
                    <a:pt x="884" y="1694"/>
                    <a:pt x="897" y="1671"/>
                    <a:pt x="909" y="1647"/>
                  </a:cubicBezTo>
                  <a:cubicBezTo>
                    <a:pt x="920" y="1625"/>
                    <a:pt x="931" y="1601"/>
                    <a:pt x="943" y="1577"/>
                  </a:cubicBezTo>
                  <a:cubicBezTo>
                    <a:pt x="982" y="1485"/>
                    <a:pt x="1016" y="1415"/>
                    <a:pt x="1051" y="1389"/>
                  </a:cubicBezTo>
                  <a:cubicBezTo>
                    <a:pt x="1087" y="1356"/>
                    <a:pt x="1137" y="1340"/>
                    <a:pt x="1224" y="1335"/>
                  </a:cubicBezTo>
                  <a:cubicBezTo>
                    <a:pt x="1237" y="1335"/>
                    <a:pt x="1251" y="1334"/>
                    <a:pt x="1264" y="1334"/>
                  </a:cubicBezTo>
                  <a:cubicBezTo>
                    <a:pt x="1342" y="1334"/>
                    <a:pt x="1432" y="1344"/>
                    <a:pt x="1531" y="1350"/>
                  </a:cubicBezTo>
                  <a:cubicBezTo>
                    <a:pt x="1565" y="1350"/>
                    <a:pt x="1599" y="1351"/>
                    <a:pt x="1635" y="1351"/>
                  </a:cubicBezTo>
                  <a:cubicBezTo>
                    <a:pt x="1723" y="1351"/>
                    <a:pt x="1817" y="1345"/>
                    <a:pt x="1928" y="1310"/>
                  </a:cubicBezTo>
                  <a:lnTo>
                    <a:pt x="1966" y="1295"/>
                  </a:lnTo>
                  <a:lnTo>
                    <a:pt x="1976" y="1292"/>
                  </a:lnTo>
                  <a:lnTo>
                    <a:pt x="1989" y="1288"/>
                  </a:lnTo>
                  <a:lnTo>
                    <a:pt x="1990" y="1288"/>
                  </a:lnTo>
                  <a:lnTo>
                    <a:pt x="1993" y="1286"/>
                  </a:lnTo>
                  <a:lnTo>
                    <a:pt x="2000" y="1283"/>
                  </a:lnTo>
                  <a:lnTo>
                    <a:pt x="2025" y="1270"/>
                  </a:lnTo>
                  <a:cubicBezTo>
                    <a:pt x="2057" y="1253"/>
                    <a:pt x="2089" y="1232"/>
                    <a:pt x="2117" y="1210"/>
                  </a:cubicBezTo>
                  <a:cubicBezTo>
                    <a:pt x="2171" y="1168"/>
                    <a:pt x="2219" y="1121"/>
                    <a:pt x="2260" y="1067"/>
                  </a:cubicBezTo>
                  <a:cubicBezTo>
                    <a:pt x="2327" y="978"/>
                    <a:pt x="2384" y="879"/>
                    <a:pt x="2427" y="777"/>
                  </a:cubicBezTo>
                  <a:lnTo>
                    <a:pt x="2531" y="539"/>
                  </a:lnTo>
                  <a:cubicBezTo>
                    <a:pt x="2591" y="412"/>
                    <a:pt x="2667" y="320"/>
                    <a:pt x="2726" y="273"/>
                  </a:cubicBezTo>
                  <a:cubicBezTo>
                    <a:pt x="2747" y="256"/>
                    <a:pt x="2769" y="240"/>
                    <a:pt x="2791" y="226"/>
                  </a:cubicBezTo>
                  <a:cubicBezTo>
                    <a:pt x="2810" y="216"/>
                    <a:pt x="2826" y="211"/>
                    <a:pt x="2826" y="211"/>
                  </a:cubicBezTo>
                  <a:lnTo>
                    <a:pt x="2826" y="211"/>
                  </a:lnTo>
                  <a:lnTo>
                    <a:pt x="2825" y="213"/>
                  </a:lnTo>
                  <a:cubicBezTo>
                    <a:pt x="2940" y="169"/>
                    <a:pt x="2903" y="0"/>
                    <a:pt x="2788"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2"/>
            <p:cNvSpPr/>
            <p:nvPr/>
          </p:nvSpPr>
          <p:spPr>
            <a:xfrm>
              <a:off x="1890475" y="4063475"/>
              <a:ext cx="69125" cy="51400"/>
            </a:xfrm>
            <a:custGeom>
              <a:rect b="b" l="l" r="r" t="t"/>
              <a:pathLst>
                <a:path extrusionOk="0" h="2056" w="2765">
                  <a:moveTo>
                    <a:pt x="2610" y="1"/>
                  </a:moveTo>
                  <a:cubicBezTo>
                    <a:pt x="2603" y="1"/>
                    <a:pt x="2595" y="2"/>
                    <a:pt x="2587" y="3"/>
                  </a:cubicBezTo>
                  <a:lnTo>
                    <a:pt x="2549" y="11"/>
                  </a:lnTo>
                  <a:cubicBezTo>
                    <a:pt x="2505" y="22"/>
                    <a:pt x="2462" y="40"/>
                    <a:pt x="2422" y="60"/>
                  </a:cubicBezTo>
                  <a:cubicBezTo>
                    <a:pt x="2293" y="135"/>
                    <a:pt x="2185" y="237"/>
                    <a:pt x="2102" y="361"/>
                  </a:cubicBezTo>
                  <a:cubicBezTo>
                    <a:pt x="2052" y="437"/>
                    <a:pt x="2012" y="512"/>
                    <a:pt x="1969" y="590"/>
                  </a:cubicBezTo>
                  <a:cubicBezTo>
                    <a:pt x="1929" y="664"/>
                    <a:pt x="1885" y="736"/>
                    <a:pt x="1835" y="804"/>
                  </a:cubicBezTo>
                  <a:cubicBezTo>
                    <a:pt x="1794" y="861"/>
                    <a:pt x="1742" y="908"/>
                    <a:pt x="1678" y="938"/>
                  </a:cubicBezTo>
                  <a:lnTo>
                    <a:pt x="1674" y="939"/>
                  </a:lnTo>
                  <a:lnTo>
                    <a:pt x="1672" y="939"/>
                  </a:lnTo>
                  <a:lnTo>
                    <a:pt x="1664" y="943"/>
                  </a:lnTo>
                  <a:lnTo>
                    <a:pt x="1627" y="955"/>
                  </a:lnTo>
                  <a:cubicBezTo>
                    <a:pt x="1603" y="963"/>
                    <a:pt x="1597" y="960"/>
                    <a:pt x="1583" y="965"/>
                  </a:cubicBezTo>
                  <a:cubicBezTo>
                    <a:pt x="1552" y="968"/>
                    <a:pt x="1521" y="970"/>
                    <a:pt x="1490" y="970"/>
                  </a:cubicBezTo>
                  <a:cubicBezTo>
                    <a:pt x="1479" y="970"/>
                    <a:pt x="1469" y="970"/>
                    <a:pt x="1459" y="970"/>
                  </a:cubicBezTo>
                  <a:cubicBezTo>
                    <a:pt x="1370" y="970"/>
                    <a:pt x="1266" y="960"/>
                    <a:pt x="1155" y="955"/>
                  </a:cubicBezTo>
                  <a:cubicBezTo>
                    <a:pt x="1139" y="955"/>
                    <a:pt x="1124" y="955"/>
                    <a:pt x="1107" y="955"/>
                  </a:cubicBezTo>
                  <a:cubicBezTo>
                    <a:pt x="1008" y="955"/>
                    <a:pt x="895" y="965"/>
                    <a:pt x="780" y="1016"/>
                  </a:cubicBezTo>
                  <a:cubicBezTo>
                    <a:pt x="715" y="1046"/>
                    <a:pt x="654" y="1089"/>
                    <a:pt x="605" y="1141"/>
                  </a:cubicBezTo>
                  <a:cubicBezTo>
                    <a:pt x="594" y="1154"/>
                    <a:pt x="584" y="1167"/>
                    <a:pt x="573" y="1179"/>
                  </a:cubicBezTo>
                  <a:cubicBezTo>
                    <a:pt x="564" y="1194"/>
                    <a:pt x="553" y="1208"/>
                    <a:pt x="545" y="1224"/>
                  </a:cubicBezTo>
                  <a:cubicBezTo>
                    <a:pt x="529" y="1249"/>
                    <a:pt x="514" y="1276"/>
                    <a:pt x="502" y="1303"/>
                  </a:cubicBezTo>
                  <a:cubicBezTo>
                    <a:pt x="457" y="1405"/>
                    <a:pt x="441" y="1480"/>
                    <a:pt x="414" y="1535"/>
                  </a:cubicBezTo>
                  <a:cubicBezTo>
                    <a:pt x="392" y="1585"/>
                    <a:pt x="363" y="1629"/>
                    <a:pt x="328" y="1671"/>
                  </a:cubicBezTo>
                  <a:cubicBezTo>
                    <a:pt x="300" y="1704"/>
                    <a:pt x="266" y="1734"/>
                    <a:pt x="230" y="1760"/>
                  </a:cubicBezTo>
                  <a:cubicBezTo>
                    <a:pt x="198" y="1783"/>
                    <a:pt x="165" y="1806"/>
                    <a:pt x="128" y="1825"/>
                  </a:cubicBezTo>
                  <a:lnTo>
                    <a:pt x="125" y="1826"/>
                  </a:lnTo>
                  <a:cubicBezTo>
                    <a:pt x="1" y="1882"/>
                    <a:pt x="52" y="2056"/>
                    <a:pt x="169" y="2056"/>
                  </a:cubicBezTo>
                  <a:cubicBezTo>
                    <a:pt x="182" y="2056"/>
                    <a:pt x="196" y="2054"/>
                    <a:pt x="211" y="2049"/>
                  </a:cubicBezTo>
                  <a:lnTo>
                    <a:pt x="252" y="2036"/>
                  </a:lnTo>
                  <a:cubicBezTo>
                    <a:pt x="292" y="2025"/>
                    <a:pt x="330" y="2009"/>
                    <a:pt x="367" y="1992"/>
                  </a:cubicBezTo>
                  <a:cubicBezTo>
                    <a:pt x="460" y="1942"/>
                    <a:pt x="600" y="1861"/>
                    <a:pt x="704" y="1686"/>
                  </a:cubicBezTo>
                  <a:cubicBezTo>
                    <a:pt x="753" y="1604"/>
                    <a:pt x="785" y="1516"/>
                    <a:pt x="818" y="1458"/>
                  </a:cubicBezTo>
                  <a:cubicBezTo>
                    <a:pt x="851" y="1397"/>
                    <a:pt x="882" y="1373"/>
                    <a:pt x="928" y="1356"/>
                  </a:cubicBezTo>
                  <a:cubicBezTo>
                    <a:pt x="967" y="1340"/>
                    <a:pt x="1023" y="1334"/>
                    <a:pt x="1093" y="1334"/>
                  </a:cubicBezTo>
                  <a:cubicBezTo>
                    <a:pt x="1109" y="1334"/>
                    <a:pt x="1125" y="1335"/>
                    <a:pt x="1142" y="1335"/>
                  </a:cubicBezTo>
                  <a:cubicBezTo>
                    <a:pt x="1235" y="1338"/>
                    <a:pt x="1339" y="1353"/>
                    <a:pt x="1459" y="1353"/>
                  </a:cubicBezTo>
                  <a:cubicBezTo>
                    <a:pt x="1521" y="1353"/>
                    <a:pt x="1583" y="1348"/>
                    <a:pt x="1645" y="1338"/>
                  </a:cubicBezTo>
                  <a:cubicBezTo>
                    <a:pt x="1681" y="1330"/>
                    <a:pt x="1716" y="1321"/>
                    <a:pt x="1751" y="1311"/>
                  </a:cubicBezTo>
                  <a:lnTo>
                    <a:pt x="1788" y="1297"/>
                  </a:lnTo>
                  <a:lnTo>
                    <a:pt x="1797" y="1294"/>
                  </a:lnTo>
                  <a:lnTo>
                    <a:pt x="1813" y="1287"/>
                  </a:lnTo>
                  <a:lnTo>
                    <a:pt x="1819" y="1286"/>
                  </a:lnTo>
                  <a:lnTo>
                    <a:pt x="1843" y="1273"/>
                  </a:lnTo>
                  <a:cubicBezTo>
                    <a:pt x="1974" y="1210"/>
                    <a:pt x="2064" y="1105"/>
                    <a:pt x="2128" y="1011"/>
                  </a:cubicBezTo>
                  <a:cubicBezTo>
                    <a:pt x="2185" y="923"/>
                    <a:pt x="2233" y="833"/>
                    <a:pt x="2272" y="738"/>
                  </a:cubicBezTo>
                  <a:cubicBezTo>
                    <a:pt x="2307" y="655"/>
                    <a:pt x="2339" y="575"/>
                    <a:pt x="2368" y="518"/>
                  </a:cubicBezTo>
                  <a:cubicBezTo>
                    <a:pt x="2428" y="399"/>
                    <a:pt x="2500" y="313"/>
                    <a:pt x="2555" y="270"/>
                  </a:cubicBezTo>
                  <a:cubicBezTo>
                    <a:pt x="2584" y="248"/>
                    <a:pt x="2606" y="234"/>
                    <a:pt x="2617" y="226"/>
                  </a:cubicBezTo>
                  <a:lnTo>
                    <a:pt x="2651" y="211"/>
                  </a:lnTo>
                  <a:lnTo>
                    <a:pt x="2652" y="211"/>
                  </a:lnTo>
                  <a:cubicBezTo>
                    <a:pt x="2764" y="162"/>
                    <a:pt x="2721" y="1"/>
                    <a:pt x="26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2"/>
            <p:cNvSpPr/>
            <p:nvPr/>
          </p:nvSpPr>
          <p:spPr>
            <a:xfrm>
              <a:off x="1877825" y="4045950"/>
              <a:ext cx="73475" cy="52475"/>
            </a:xfrm>
            <a:custGeom>
              <a:rect b="b" l="l" r="r" t="t"/>
              <a:pathLst>
                <a:path extrusionOk="0" h="2099" w="2939">
                  <a:moveTo>
                    <a:pt x="1850" y="939"/>
                  </a:moveTo>
                  <a:cubicBezTo>
                    <a:pt x="1850" y="939"/>
                    <a:pt x="1849" y="940"/>
                    <a:pt x="1848" y="940"/>
                  </a:cubicBezTo>
                  <a:lnTo>
                    <a:pt x="1848" y="940"/>
                  </a:lnTo>
                  <a:lnTo>
                    <a:pt x="1850" y="939"/>
                  </a:lnTo>
                  <a:cubicBezTo>
                    <a:pt x="1850" y="939"/>
                    <a:pt x="1851" y="939"/>
                    <a:pt x="1850" y="939"/>
                  </a:cubicBezTo>
                  <a:close/>
                  <a:moveTo>
                    <a:pt x="2788" y="0"/>
                  </a:moveTo>
                  <a:cubicBezTo>
                    <a:pt x="2782" y="0"/>
                    <a:pt x="2776" y="1"/>
                    <a:pt x="2771" y="2"/>
                  </a:cubicBezTo>
                  <a:lnTo>
                    <a:pt x="2761" y="2"/>
                  </a:lnTo>
                  <a:cubicBezTo>
                    <a:pt x="2759" y="3"/>
                    <a:pt x="2748" y="3"/>
                    <a:pt x="2720" y="11"/>
                  </a:cubicBezTo>
                  <a:cubicBezTo>
                    <a:pt x="2674" y="24"/>
                    <a:pt x="2629" y="41"/>
                    <a:pt x="2588" y="65"/>
                  </a:cubicBezTo>
                  <a:cubicBezTo>
                    <a:pt x="2454" y="145"/>
                    <a:pt x="2341" y="256"/>
                    <a:pt x="2260" y="388"/>
                  </a:cubicBezTo>
                  <a:cubicBezTo>
                    <a:pt x="2209" y="470"/>
                    <a:pt x="2170" y="547"/>
                    <a:pt x="2124" y="626"/>
                  </a:cubicBezTo>
                  <a:cubicBezTo>
                    <a:pt x="2084" y="703"/>
                    <a:pt x="2036" y="774"/>
                    <a:pt x="1981" y="841"/>
                  </a:cubicBezTo>
                  <a:cubicBezTo>
                    <a:pt x="1957" y="868"/>
                    <a:pt x="1930" y="893"/>
                    <a:pt x="1899" y="914"/>
                  </a:cubicBezTo>
                  <a:cubicBezTo>
                    <a:pt x="1885" y="922"/>
                    <a:pt x="1871" y="930"/>
                    <a:pt x="1855" y="938"/>
                  </a:cubicBezTo>
                  <a:lnTo>
                    <a:pt x="1844" y="943"/>
                  </a:lnTo>
                  <a:lnTo>
                    <a:pt x="1841" y="944"/>
                  </a:lnTo>
                  <a:cubicBezTo>
                    <a:pt x="1839" y="945"/>
                    <a:pt x="1838" y="945"/>
                    <a:pt x="1838" y="945"/>
                  </a:cubicBezTo>
                  <a:cubicBezTo>
                    <a:pt x="1837" y="945"/>
                    <a:pt x="1843" y="942"/>
                    <a:pt x="1848" y="940"/>
                  </a:cubicBezTo>
                  <a:lnTo>
                    <a:pt x="1848" y="940"/>
                  </a:lnTo>
                  <a:lnTo>
                    <a:pt x="1841" y="943"/>
                  </a:lnTo>
                  <a:lnTo>
                    <a:pt x="1803" y="955"/>
                  </a:lnTo>
                  <a:cubicBezTo>
                    <a:pt x="1787" y="960"/>
                    <a:pt x="1772" y="963"/>
                    <a:pt x="1756" y="965"/>
                  </a:cubicBezTo>
                  <a:cubicBezTo>
                    <a:pt x="1734" y="966"/>
                    <a:pt x="1717" y="970"/>
                    <a:pt x="1693" y="970"/>
                  </a:cubicBezTo>
                  <a:cubicBezTo>
                    <a:pt x="1673" y="970"/>
                    <a:pt x="1653" y="971"/>
                    <a:pt x="1634" y="971"/>
                  </a:cubicBezTo>
                  <a:cubicBezTo>
                    <a:pt x="1606" y="971"/>
                    <a:pt x="1578" y="970"/>
                    <a:pt x="1550" y="968"/>
                  </a:cubicBezTo>
                  <a:cubicBezTo>
                    <a:pt x="1471" y="963"/>
                    <a:pt x="1385" y="954"/>
                    <a:pt x="1288" y="954"/>
                  </a:cubicBezTo>
                  <a:cubicBezTo>
                    <a:pt x="1260" y="954"/>
                    <a:pt x="1231" y="955"/>
                    <a:pt x="1202" y="957"/>
                  </a:cubicBezTo>
                  <a:cubicBezTo>
                    <a:pt x="1132" y="960"/>
                    <a:pt x="1062" y="973"/>
                    <a:pt x="993" y="997"/>
                  </a:cubicBezTo>
                  <a:cubicBezTo>
                    <a:pt x="920" y="1024"/>
                    <a:pt x="852" y="1065"/>
                    <a:pt x="795" y="1121"/>
                  </a:cubicBezTo>
                  <a:cubicBezTo>
                    <a:pt x="677" y="1237"/>
                    <a:pt x="647" y="1365"/>
                    <a:pt x="617" y="1445"/>
                  </a:cubicBezTo>
                  <a:lnTo>
                    <a:pt x="594" y="1502"/>
                  </a:lnTo>
                  <a:cubicBezTo>
                    <a:pt x="588" y="1520"/>
                    <a:pt x="580" y="1535"/>
                    <a:pt x="572" y="1551"/>
                  </a:cubicBezTo>
                  <a:cubicBezTo>
                    <a:pt x="558" y="1578"/>
                    <a:pt x="542" y="1604"/>
                    <a:pt x="523" y="1628"/>
                  </a:cubicBezTo>
                  <a:cubicBezTo>
                    <a:pt x="456" y="1712"/>
                    <a:pt x="369" y="1777"/>
                    <a:pt x="270" y="1820"/>
                  </a:cubicBezTo>
                  <a:cubicBezTo>
                    <a:pt x="230" y="1837"/>
                    <a:pt x="191" y="1852"/>
                    <a:pt x="149" y="1861"/>
                  </a:cubicBezTo>
                  <a:lnTo>
                    <a:pt x="146" y="1861"/>
                  </a:lnTo>
                  <a:cubicBezTo>
                    <a:pt x="0" y="1887"/>
                    <a:pt x="24" y="2099"/>
                    <a:pt x="164" y="2099"/>
                  </a:cubicBezTo>
                  <a:cubicBezTo>
                    <a:pt x="169" y="2099"/>
                    <a:pt x="174" y="2099"/>
                    <a:pt x="180" y="2098"/>
                  </a:cubicBezTo>
                  <a:lnTo>
                    <a:pt x="224" y="2095"/>
                  </a:lnTo>
                  <a:cubicBezTo>
                    <a:pt x="267" y="2092"/>
                    <a:pt x="310" y="2085"/>
                    <a:pt x="353" y="2076"/>
                  </a:cubicBezTo>
                  <a:cubicBezTo>
                    <a:pt x="509" y="2038"/>
                    <a:pt x="650" y="1960"/>
                    <a:pt x="765" y="1847"/>
                  </a:cubicBezTo>
                  <a:cubicBezTo>
                    <a:pt x="803" y="1807"/>
                    <a:pt x="838" y="1764"/>
                    <a:pt x="868" y="1717"/>
                  </a:cubicBezTo>
                  <a:cubicBezTo>
                    <a:pt x="885" y="1690"/>
                    <a:pt x="889" y="1686"/>
                    <a:pt x="908" y="1648"/>
                  </a:cubicBezTo>
                  <a:cubicBezTo>
                    <a:pt x="919" y="1624"/>
                    <a:pt x="930" y="1601"/>
                    <a:pt x="941" y="1577"/>
                  </a:cubicBezTo>
                  <a:cubicBezTo>
                    <a:pt x="982" y="1485"/>
                    <a:pt x="1014" y="1415"/>
                    <a:pt x="1051" y="1389"/>
                  </a:cubicBezTo>
                  <a:cubicBezTo>
                    <a:pt x="1087" y="1357"/>
                    <a:pt x="1136" y="1340"/>
                    <a:pt x="1224" y="1337"/>
                  </a:cubicBezTo>
                  <a:cubicBezTo>
                    <a:pt x="1238" y="1336"/>
                    <a:pt x="1253" y="1336"/>
                    <a:pt x="1268" y="1336"/>
                  </a:cubicBezTo>
                  <a:cubicBezTo>
                    <a:pt x="1344" y="1336"/>
                    <a:pt x="1433" y="1344"/>
                    <a:pt x="1531" y="1350"/>
                  </a:cubicBezTo>
                  <a:cubicBezTo>
                    <a:pt x="1565" y="1350"/>
                    <a:pt x="1599" y="1351"/>
                    <a:pt x="1635" y="1351"/>
                  </a:cubicBezTo>
                  <a:cubicBezTo>
                    <a:pt x="1723" y="1351"/>
                    <a:pt x="1817" y="1345"/>
                    <a:pt x="1928" y="1310"/>
                  </a:cubicBezTo>
                  <a:lnTo>
                    <a:pt x="1966" y="1295"/>
                  </a:lnTo>
                  <a:lnTo>
                    <a:pt x="1974" y="1292"/>
                  </a:lnTo>
                  <a:lnTo>
                    <a:pt x="1988" y="1288"/>
                  </a:lnTo>
                  <a:lnTo>
                    <a:pt x="1990" y="1288"/>
                  </a:lnTo>
                  <a:lnTo>
                    <a:pt x="1993" y="1286"/>
                  </a:lnTo>
                  <a:lnTo>
                    <a:pt x="2000" y="1283"/>
                  </a:lnTo>
                  <a:lnTo>
                    <a:pt x="2023" y="1270"/>
                  </a:lnTo>
                  <a:cubicBezTo>
                    <a:pt x="2057" y="1253"/>
                    <a:pt x="2087" y="1233"/>
                    <a:pt x="2116" y="1210"/>
                  </a:cubicBezTo>
                  <a:cubicBezTo>
                    <a:pt x="2170" y="1170"/>
                    <a:pt x="2219" y="1121"/>
                    <a:pt x="2260" y="1068"/>
                  </a:cubicBezTo>
                  <a:cubicBezTo>
                    <a:pt x="2338" y="968"/>
                    <a:pt x="2386" y="866"/>
                    <a:pt x="2427" y="777"/>
                  </a:cubicBezTo>
                  <a:lnTo>
                    <a:pt x="2529" y="540"/>
                  </a:lnTo>
                  <a:cubicBezTo>
                    <a:pt x="2591" y="412"/>
                    <a:pt x="2666" y="319"/>
                    <a:pt x="2726" y="273"/>
                  </a:cubicBezTo>
                  <a:cubicBezTo>
                    <a:pt x="2747" y="256"/>
                    <a:pt x="2769" y="242"/>
                    <a:pt x="2791" y="227"/>
                  </a:cubicBezTo>
                  <a:cubicBezTo>
                    <a:pt x="2810" y="218"/>
                    <a:pt x="2825" y="211"/>
                    <a:pt x="2825" y="211"/>
                  </a:cubicBezTo>
                  <a:lnTo>
                    <a:pt x="2823" y="211"/>
                  </a:lnTo>
                  <a:cubicBezTo>
                    <a:pt x="2938" y="167"/>
                    <a:pt x="2903" y="0"/>
                    <a:pt x="2788"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2"/>
            <p:cNvSpPr/>
            <p:nvPr/>
          </p:nvSpPr>
          <p:spPr>
            <a:xfrm>
              <a:off x="1597675" y="4084350"/>
              <a:ext cx="79850" cy="31100"/>
            </a:xfrm>
            <a:custGeom>
              <a:rect b="b" l="l" r="r" t="t"/>
              <a:pathLst>
                <a:path extrusionOk="0" h="1244" w="3194">
                  <a:moveTo>
                    <a:pt x="1827" y="812"/>
                  </a:moveTo>
                  <a:lnTo>
                    <a:pt x="1834" y="817"/>
                  </a:lnTo>
                  <a:lnTo>
                    <a:pt x="1832" y="817"/>
                  </a:lnTo>
                  <a:lnTo>
                    <a:pt x="1831" y="815"/>
                  </a:lnTo>
                  <a:lnTo>
                    <a:pt x="1827" y="812"/>
                  </a:lnTo>
                  <a:close/>
                  <a:moveTo>
                    <a:pt x="170" y="0"/>
                  </a:moveTo>
                  <a:cubicBezTo>
                    <a:pt x="71" y="0"/>
                    <a:pt x="1" y="138"/>
                    <a:pt x="98" y="214"/>
                  </a:cubicBezTo>
                  <a:lnTo>
                    <a:pt x="132" y="243"/>
                  </a:lnTo>
                  <a:cubicBezTo>
                    <a:pt x="163" y="268"/>
                    <a:pt x="197" y="292"/>
                    <a:pt x="232" y="313"/>
                  </a:cubicBezTo>
                  <a:cubicBezTo>
                    <a:pt x="320" y="360"/>
                    <a:pt x="452" y="425"/>
                    <a:pt x="636" y="425"/>
                  </a:cubicBezTo>
                  <a:cubicBezTo>
                    <a:pt x="648" y="425"/>
                    <a:pt x="661" y="424"/>
                    <a:pt x="674" y="424"/>
                  </a:cubicBezTo>
                  <a:cubicBezTo>
                    <a:pt x="769" y="419"/>
                    <a:pt x="860" y="397"/>
                    <a:pt x="928" y="391"/>
                  </a:cubicBezTo>
                  <a:cubicBezTo>
                    <a:pt x="937" y="389"/>
                    <a:pt x="946" y="389"/>
                    <a:pt x="956" y="389"/>
                  </a:cubicBezTo>
                  <a:cubicBezTo>
                    <a:pt x="997" y="389"/>
                    <a:pt x="1039" y="401"/>
                    <a:pt x="1073" y="425"/>
                  </a:cubicBezTo>
                  <a:cubicBezTo>
                    <a:pt x="1114" y="454"/>
                    <a:pt x="1160" y="514"/>
                    <a:pt x="1209" y="594"/>
                  </a:cubicBezTo>
                  <a:cubicBezTo>
                    <a:pt x="1257" y="672"/>
                    <a:pt x="1305" y="767"/>
                    <a:pt x="1370" y="866"/>
                  </a:cubicBezTo>
                  <a:cubicBezTo>
                    <a:pt x="1405" y="918"/>
                    <a:pt x="1443" y="968"/>
                    <a:pt x="1484" y="1014"/>
                  </a:cubicBezTo>
                  <a:cubicBezTo>
                    <a:pt x="1511" y="1039"/>
                    <a:pt x="1538" y="1064"/>
                    <a:pt x="1567" y="1087"/>
                  </a:cubicBezTo>
                  <a:lnTo>
                    <a:pt x="1597" y="1109"/>
                  </a:lnTo>
                  <a:lnTo>
                    <a:pt x="1605" y="1115"/>
                  </a:lnTo>
                  <a:lnTo>
                    <a:pt x="1619" y="1125"/>
                  </a:lnTo>
                  <a:lnTo>
                    <a:pt x="1626" y="1130"/>
                  </a:lnTo>
                  <a:lnTo>
                    <a:pt x="1648" y="1142"/>
                  </a:lnTo>
                  <a:cubicBezTo>
                    <a:pt x="1774" y="1214"/>
                    <a:pt x="1912" y="1235"/>
                    <a:pt x="2026" y="1235"/>
                  </a:cubicBezTo>
                  <a:cubicBezTo>
                    <a:pt x="2130" y="1233"/>
                    <a:pt x="2231" y="1222"/>
                    <a:pt x="2333" y="1201"/>
                  </a:cubicBezTo>
                  <a:cubicBezTo>
                    <a:pt x="2422" y="1187"/>
                    <a:pt x="2505" y="1168"/>
                    <a:pt x="2568" y="1160"/>
                  </a:cubicBezTo>
                  <a:cubicBezTo>
                    <a:pt x="2610" y="1155"/>
                    <a:pt x="2649" y="1153"/>
                    <a:pt x="2685" y="1153"/>
                  </a:cubicBezTo>
                  <a:cubicBezTo>
                    <a:pt x="2767" y="1153"/>
                    <a:pt x="2834" y="1164"/>
                    <a:pt x="2880" y="1179"/>
                  </a:cubicBezTo>
                  <a:cubicBezTo>
                    <a:pt x="2913" y="1190"/>
                    <a:pt x="2939" y="1201"/>
                    <a:pt x="2950" y="1206"/>
                  </a:cubicBezTo>
                  <a:lnTo>
                    <a:pt x="2982" y="1225"/>
                  </a:lnTo>
                  <a:cubicBezTo>
                    <a:pt x="3002" y="1238"/>
                    <a:pt x="3022" y="1243"/>
                    <a:pt x="3041" y="1243"/>
                  </a:cubicBezTo>
                  <a:cubicBezTo>
                    <a:pt x="3129" y="1243"/>
                    <a:pt x="3194" y="1130"/>
                    <a:pt x="3118" y="1055"/>
                  </a:cubicBezTo>
                  <a:lnTo>
                    <a:pt x="3091" y="1026"/>
                  </a:lnTo>
                  <a:cubicBezTo>
                    <a:pt x="3058" y="996"/>
                    <a:pt x="3020" y="971"/>
                    <a:pt x="2980" y="948"/>
                  </a:cubicBezTo>
                  <a:cubicBezTo>
                    <a:pt x="2847" y="883"/>
                    <a:pt x="2702" y="850"/>
                    <a:pt x="2554" y="850"/>
                  </a:cubicBezTo>
                  <a:cubicBezTo>
                    <a:pt x="2460" y="850"/>
                    <a:pt x="2376" y="858"/>
                    <a:pt x="2289" y="866"/>
                  </a:cubicBezTo>
                  <a:cubicBezTo>
                    <a:pt x="2226" y="872"/>
                    <a:pt x="2164" y="875"/>
                    <a:pt x="2101" y="875"/>
                  </a:cubicBezTo>
                  <a:cubicBezTo>
                    <a:pt x="2079" y="875"/>
                    <a:pt x="2058" y="875"/>
                    <a:pt x="2036" y="874"/>
                  </a:cubicBezTo>
                  <a:cubicBezTo>
                    <a:pt x="1966" y="872"/>
                    <a:pt x="1898" y="851"/>
                    <a:pt x="1837" y="817"/>
                  </a:cubicBezTo>
                  <a:lnTo>
                    <a:pt x="1828" y="810"/>
                  </a:lnTo>
                  <a:lnTo>
                    <a:pt x="1825" y="810"/>
                  </a:lnTo>
                  <a:lnTo>
                    <a:pt x="1823" y="809"/>
                  </a:lnTo>
                  <a:lnTo>
                    <a:pt x="1793" y="785"/>
                  </a:lnTo>
                  <a:cubicBezTo>
                    <a:pt x="1774" y="769"/>
                    <a:pt x="1774" y="764"/>
                    <a:pt x="1761" y="753"/>
                  </a:cubicBezTo>
                  <a:cubicBezTo>
                    <a:pt x="1735" y="723"/>
                    <a:pt x="1710" y="689"/>
                    <a:pt x="1688" y="654"/>
                  </a:cubicBezTo>
                  <a:cubicBezTo>
                    <a:pt x="1638" y="578"/>
                    <a:pt x="1589" y="487"/>
                    <a:pt x="1532" y="394"/>
                  </a:cubicBezTo>
                  <a:cubicBezTo>
                    <a:pt x="1473" y="300"/>
                    <a:pt x="1395" y="193"/>
                    <a:pt x="1273" y="116"/>
                  </a:cubicBezTo>
                  <a:cubicBezTo>
                    <a:pt x="1212" y="77"/>
                    <a:pt x="1144" y="52"/>
                    <a:pt x="1073" y="39"/>
                  </a:cubicBezTo>
                  <a:cubicBezTo>
                    <a:pt x="1057" y="36"/>
                    <a:pt x="1039" y="34"/>
                    <a:pt x="1023" y="34"/>
                  </a:cubicBezTo>
                  <a:cubicBezTo>
                    <a:pt x="1015" y="34"/>
                    <a:pt x="1005" y="33"/>
                    <a:pt x="996" y="33"/>
                  </a:cubicBezTo>
                  <a:cubicBezTo>
                    <a:pt x="987" y="33"/>
                    <a:pt x="978" y="34"/>
                    <a:pt x="969" y="34"/>
                  </a:cubicBezTo>
                  <a:cubicBezTo>
                    <a:pt x="939" y="36"/>
                    <a:pt x="910" y="39"/>
                    <a:pt x="880" y="44"/>
                  </a:cubicBezTo>
                  <a:cubicBezTo>
                    <a:pt x="771" y="63"/>
                    <a:pt x="699" y="90"/>
                    <a:pt x="639" y="100"/>
                  </a:cubicBezTo>
                  <a:cubicBezTo>
                    <a:pt x="610" y="105"/>
                    <a:pt x="580" y="107"/>
                    <a:pt x="551" y="107"/>
                  </a:cubicBezTo>
                  <a:cubicBezTo>
                    <a:pt x="527" y="107"/>
                    <a:pt x="502" y="106"/>
                    <a:pt x="478" y="103"/>
                  </a:cubicBezTo>
                  <a:cubicBezTo>
                    <a:pt x="435" y="98"/>
                    <a:pt x="391" y="87"/>
                    <a:pt x="349" y="71"/>
                  </a:cubicBezTo>
                  <a:cubicBezTo>
                    <a:pt x="311" y="58"/>
                    <a:pt x="275" y="41"/>
                    <a:pt x="240" y="22"/>
                  </a:cubicBezTo>
                  <a:lnTo>
                    <a:pt x="235" y="20"/>
                  </a:lnTo>
                  <a:cubicBezTo>
                    <a:pt x="213" y="6"/>
                    <a:pt x="191" y="0"/>
                    <a:pt x="170"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2"/>
            <p:cNvSpPr/>
            <p:nvPr/>
          </p:nvSpPr>
          <p:spPr>
            <a:xfrm>
              <a:off x="1604250" y="4064500"/>
              <a:ext cx="83375" cy="34375"/>
            </a:xfrm>
            <a:custGeom>
              <a:rect b="b" l="l" r="r" t="t"/>
              <a:pathLst>
                <a:path extrusionOk="0" h="1375" w="3335">
                  <a:moveTo>
                    <a:pt x="1961" y="941"/>
                  </a:moveTo>
                  <a:cubicBezTo>
                    <a:pt x="1961" y="941"/>
                    <a:pt x="1962" y="942"/>
                    <a:pt x="1964" y="943"/>
                  </a:cubicBezTo>
                  <a:lnTo>
                    <a:pt x="1964" y="943"/>
                  </a:lnTo>
                  <a:cubicBezTo>
                    <a:pt x="1962" y="942"/>
                    <a:pt x="1961" y="941"/>
                    <a:pt x="1961" y="941"/>
                  </a:cubicBezTo>
                  <a:close/>
                  <a:moveTo>
                    <a:pt x="1971" y="948"/>
                  </a:moveTo>
                  <a:cubicBezTo>
                    <a:pt x="1973" y="949"/>
                    <a:pt x="1974" y="949"/>
                    <a:pt x="1973" y="949"/>
                  </a:cubicBezTo>
                  <a:cubicBezTo>
                    <a:pt x="1973" y="949"/>
                    <a:pt x="1973" y="949"/>
                    <a:pt x="1973" y="949"/>
                  </a:cubicBezTo>
                  <a:lnTo>
                    <a:pt x="1971" y="948"/>
                  </a:lnTo>
                  <a:close/>
                  <a:moveTo>
                    <a:pt x="170" y="1"/>
                  </a:moveTo>
                  <a:cubicBezTo>
                    <a:pt x="80" y="1"/>
                    <a:pt x="0" y="113"/>
                    <a:pt x="80" y="202"/>
                  </a:cubicBezTo>
                  <a:lnTo>
                    <a:pt x="107" y="239"/>
                  </a:lnTo>
                  <a:cubicBezTo>
                    <a:pt x="134" y="272"/>
                    <a:pt x="163" y="304"/>
                    <a:pt x="194" y="334"/>
                  </a:cubicBezTo>
                  <a:cubicBezTo>
                    <a:pt x="312" y="442"/>
                    <a:pt x="457" y="517"/>
                    <a:pt x="614" y="550"/>
                  </a:cubicBezTo>
                  <a:cubicBezTo>
                    <a:pt x="668" y="560"/>
                    <a:pt x="724" y="565"/>
                    <a:pt x="779" y="565"/>
                  </a:cubicBezTo>
                  <a:cubicBezTo>
                    <a:pt x="806" y="563"/>
                    <a:pt x="832" y="561"/>
                    <a:pt x="859" y="558"/>
                  </a:cubicBezTo>
                  <a:lnTo>
                    <a:pt x="937" y="547"/>
                  </a:lnTo>
                  <a:cubicBezTo>
                    <a:pt x="1004" y="535"/>
                    <a:pt x="1061" y="526"/>
                    <a:pt x="1103" y="526"/>
                  </a:cubicBezTo>
                  <a:cubicBezTo>
                    <a:pt x="1123" y="526"/>
                    <a:pt x="1140" y="528"/>
                    <a:pt x="1153" y="533"/>
                  </a:cubicBezTo>
                  <a:cubicBezTo>
                    <a:pt x="1201" y="546"/>
                    <a:pt x="1242" y="580"/>
                    <a:pt x="1294" y="649"/>
                  </a:cubicBezTo>
                  <a:cubicBezTo>
                    <a:pt x="1345" y="717"/>
                    <a:pt x="1393" y="811"/>
                    <a:pt x="1453" y="911"/>
                  </a:cubicBezTo>
                  <a:cubicBezTo>
                    <a:pt x="1517" y="1011"/>
                    <a:pt x="1577" y="1116"/>
                    <a:pt x="1705" y="1218"/>
                  </a:cubicBezTo>
                  <a:lnTo>
                    <a:pt x="1738" y="1242"/>
                  </a:lnTo>
                  <a:lnTo>
                    <a:pt x="1746" y="1248"/>
                  </a:lnTo>
                  <a:lnTo>
                    <a:pt x="1757" y="1256"/>
                  </a:lnTo>
                  <a:lnTo>
                    <a:pt x="1759" y="1256"/>
                  </a:lnTo>
                  <a:lnTo>
                    <a:pt x="1762" y="1258"/>
                  </a:lnTo>
                  <a:lnTo>
                    <a:pt x="1768" y="1261"/>
                  </a:lnTo>
                  <a:lnTo>
                    <a:pt x="1792" y="1275"/>
                  </a:lnTo>
                  <a:cubicBezTo>
                    <a:pt x="1825" y="1293"/>
                    <a:pt x="1859" y="1308"/>
                    <a:pt x="1892" y="1320"/>
                  </a:cubicBezTo>
                  <a:cubicBezTo>
                    <a:pt x="1957" y="1342"/>
                    <a:pt x="2024" y="1355"/>
                    <a:pt x="2091" y="1359"/>
                  </a:cubicBezTo>
                  <a:cubicBezTo>
                    <a:pt x="2116" y="1361"/>
                    <a:pt x="2141" y="1361"/>
                    <a:pt x="2167" y="1361"/>
                  </a:cubicBezTo>
                  <a:cubicBezTo>
                    <a:pt x="2254" y="1361"/>
                    <a:pt x="2340" y="1353"/>
                    <a:pt x="2426" y="1337"/>
                  </a:cubicBezTo>
                  <a:lnTo>
                    <a:pt x="2680" y="1291"/>
                  </a:lnTo>
                  <a:cubicBezTo>
                    <a:pt x="2730" y="1284"/>
                    <a:pt x="2776" y="1281"/>
                    <a:pt x="2819" y="1281"/>
                  </a:cubicBezTo>
                  <a:cubicBezTo>
                    <a:pt x="2898" y="1281"/>
                    <a:pt x="2965" y="1291"/>
                    <a:pt x="3011" y="1307"/>
                  </a:cubicBezTo>
                  <a:cubicBezTo>
                    <a:pt x="3037" y="1315"/>
                    <a:pt x="3060" y="1324"/>
                    <a:pt x="3086" y="1336"/>
                  </a:cubicBezTo>
                  <a:cubicBezTo>
                    <a:pt x="3105" y="1345"/>
                    <a:pt x="3118" y="1355"/>
                    <a:pt x="3118" y="1355"/>
                  </a:cubicBezTo>
                  <a:lnTo>
                    <a:pt x="3119" y="1353"/>
                  </a:lnTo>
                  <a:cubicBezTo>
                    <a:pt x="3141" y="1368"/>
                    <a:pt x="3163" y="1375"/>
                    <a:pt x="3184" y="1375"/>
                  </a:cubicBezTo>
                  <a:cubicBezTo>
                    <a:pt x="3268" y="1375"/>
                    <a:pt x="3334" y="1270"/>
                    <a:pt x="3265" y="1192"/>
                  </a:cubicBezTo>
                  <a:lnTo>
                    <a:pt x="3259" y="1185"/>
                  </a:lnTo>
                  <a:cubicBezTo>
                    <a:pt x="3257" y="1183"/>
                    <a:pt x="3251" y="1175"/>
                    <a:pt x="3229" y="1154"/>
                  </a:cubicBezTo>
                  <a:cubicBezTo>
                    <a:pt x="3192" y="1123"/>
                    <a:pt x="3153" y="1097"/>
                    <a:pt x="3110" y="1075"/>
                  </a:cubicBezTo>
                  <a:cubicBezTo>
                    <a:pt x="2979" y="1012"/>
                    <a:pt x="2836" y="981"/>
                    <a:pt x="2690" y="981"/>
                  </a:cubicBezTo>
                  <a:cubicBezTo>
                    <a:pt x="2680" y="981"/>
                    <a:pt x="2670" y="981"/>
                    <a:pt x="2660" y="981"/>
                  </a:cubicBezTo>
                  <a:cubicBezTo>
                    <a:pt x="2563" y="984"/>
                    <a:pt x="2479" y="994"/>
                    <a:pt x="2386" y="1002"/>
                  </a:cubicBezTo>
                  <a:cubicBezTo>
                    <a:pt x="2344" y="1006"/>
                    <a:pt x="2301" y="1008"/>
                    <a:pt x="2258" y="1008"/>
                  </a:cubicBezTo>
                  <a:cubicBezTo>
                    <a:pt x="2215" y="1008"/>
                    <a:pt x="2172" y="1006"/>
                    <a:pt x="2129" y="1002"/>
                  </a:cubicBezTo>
                  <a:cubicBezTo>
                    <a:pt x="2092" y="997"/>
                    <a:pt x="2056" y="987"/>
                    <a:pt x="2022" y="973"/>
                  </a:cubicBezTo>
                  <a:cubicBezTo>
                    <a:pt x="2007" y="968"/>
                    <a:pt x="1992" y="960"/>
                    <a:pt x="1978" y="951"/>
                  </a:cubicBezTo>
                  <a:lnTo>
                    <a:pt x="1968" y="944"/>
                  </a:lnTo>
                  <a:lnTo>
                    <a:pt x="1965" y="943"/>
                  </a:lnTo>
                  <a:lnTo>
                    <a:pt x="1933" y="919"/>
                  </a:lnTo>
                  <a:cubicBezTo>
                    <a:pt x="1921" y="908"/>
                    <a:pt x="1910" y="897"/>
                    <a:pt x="1898" y="884"/>
                  </a:cubicBezTo>
                  <a:cubicBezTo>
                    <a:pt x="1886" y="868"/>
                    <a:pt x="1871" y="855"/>
                    <a:pt x="1859" y="836"/>
                  </a:cubicBezTo>
                  <a:cubicBezTo>
                    <a:pt x="1832" y="797"/>
                    <a:pt x="1806" y="757"/>
                    <a:pt x="1782" y="716"/>
                  </a:cubicBezTo>
                  <a:cubicBezTo>
                    <a:pt x="1730" y="627"/>
                    <a:pt x="1677" y="525"/>
                    <a:pt x="1598" y="420"/>
                  </a:cubicBezTo>
                  <a:cubicBezTo>
                    <a:pt x="1557" y="363"/>
                    <a:pt x="1506" y="312"/>
                    <a:pt x="1450" y="269"/>
                  </a:cubicBezTo>
                  <a:cubicBezTo>
                    <a:pt x="1387" y="221"/>
                    <a:pt x="1313" y="189"/>
                    <a:pt x="1236" y="172"/>
                  </a:cubicBezTo>
                  <a:cubicBezTo>
                    <a:pt x="1195" y="164"/>
                    <a:pt x="1157" y="160"/>
                    <a:pt x="1121" y="160"/>
                  </a:cubicBezTo>
                  <a:cubicBezTo>
                    <a:pt x="1014" y="160"/>
                    <a:pt x="929" y="190"/>
                    <a:pt x="867" y="204"/>
                  </a:cubicBezTo>
                  <a:lnTo>
                    <a:pt x="808" y="216"/>
                  </a:lnTo>
                  <a:cubicBezTo>
                    <a:pt x="805" y="220"/>
                    <a:pt x="765" y="224"/>
                    <a:pt x="752" y="224"/>
                  </a:cubicBezTo>
                  <a:cubicBezTo>
                    <a:pt x="733" y="227"/>
                    <a:pt x="714" y="229"/>
                    <a:pt x="695" y="229"/>
                  </a:cubicBezTo>
                  <a:cubicBezTo>
                    <a:pt x="684" y="229"/>
                    <a:pt x="673" y="228"/>
                    <a:pt x="662" y="228"/>
                  </a:cubicBezTo>
                  <a:cubicBezTo>
                    <a:pt x="555" y="218"/>
                    <a:pt x="452" y="182"/>
                    <a:pt x="363" y="123"/>
                  </a:cubicBezTo>
                  <a:cubicBezTo>
                    <a:pt x="326" y="100"/>
                    <a:pt x="291" y="75"/>
                    <a:pt x="261" y="46"/>
                  </a:cubicBezTo>
                  <a:lnTo>
                    <a:pt x="258" y="43"/>
                  </a:lnTo>
                  <a:cubicBezTo>
                    <a:pt x="231" y="13"/>
                    <a:pt x="200" y="1"/>
                    <a:pt x="170"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2"/>
            <p:cNvSpPr/>
            <p:nvPr/>
          </p:nvSpPr>
          <p:spPr>
            <a:xfrm>
              <a:off x="1599250" y="4081550"/>
              <a:ext cx="79950" cy="31125"/>
            </a:xfrm>
            <a:custGeom>
              <a:rect b="b" l="l" r="r" t="t"/>
              <a:pathLst>
                <a:path extrusionOk="0" h="1245" w="3198">
                  <a:moveTo>
                    <a:pt x="1831" y="812"/>
                  </a:moveTo>
                  <a:lnTo>
                    <a:pt x="1831" y="812"/>
                  </a:lnTo>
                  <a:lnTo>
                    <a:pt x="1831" y="812"/>
                  </a:lnTo>
                  <a:close/>
                  <a:moveTo>
                    <a:pt x="1831" y="812"/>
                  </a:moveTo>
                  <a:lnTo>
                    <a:pt x="1833" y="814"/>
                  </a:lnTo>
                  <a:lnTo>
                    <a:pt x="1833" y="814"/>
                  </a:lnTo>
                  <a:lnTo>
                    <a:pt x="1835" y="816"/>
                  </a:lnTo>
                  <a:lnTo>
                    <a:pt x="1835" y="816"/>
                  </a:lnTo>
                  <a:lnTo>
                    <a:pt x="1831" y="812"/>
                  </a:lnTo>
                  <a:close/>
                  <a:moveTo>
                    <a:pt x="173" y="0"/>
                  </a:moveTo>
                  <a:cubicBezTo>
                    <a:pt x="72" y="0"/>
                    <a:pt x="1" y="140"/>
                    <a:pt x="102" y="216"/>
                  </a:cubicBezTo>
                  <a:lnTo>
                    <a:pt x="134" y="243"/>
                  </a:lnTo>
                  <a:cubicBezTo>
                    <a:pt x="166" y="270"/>
                    <a:pt x="201" y="294"/>
                    <a:pt x="235" y="313"/>
                  </a:cubicBezTo>
                  <a:cubicBezTo>
                    <a:pt x="321" y="362"/>
                    <a:pt x="453" y="426"/>
                    <a:pt x="634" y="426"/>
                  </a:cubicBezTo>
                  <a:cubicBezTo>
                    <a:pt x="648" y="426"/>
                    <a:pt x="663" y="425"/>
                    <a:pt x="677" y="425"/>
                  </a:cubicBezTo>
                  <a:cubicBezTo>
                    <a:pt x="771" y="421"/>
                    <a:pt x="862" y="398"/>
                    <a:pt x="930" y="393"/>
                  </a:cubicBezTo>
                  <a:cubicBezTo>
                    <a:pt x="941" y="392"/>
                    <a:pt x="950" y="392"/>
                    <a:pt x="959" y="392"/>
                  </a:cubicBezTo>
                  <a:cubicBezTo>
                    <a:pt x="1011" y="392"/>
                    <a:pt x="1041" y="403"/>
                    <a:pt x="1076" y="428"/>
                  </a:cubicBezTo>
                  <a:cubicBezTo>
                    <a:pt x="1118" y="456"/>
                    <a:pt x="1164" y="517"/>
                    <a:pt x="1211" y="595"/>
                  </a:cubicBezTo>
                  <a:cubicBezTo>
                    <a:pt x="1261" y="674"/>
                    <a:pt x="1307" y="770"/>
                    <a:pt x="1372" y="867"/>
                  </a:cubicBezTo>
                  <a:cubicBezTo>
                    <a:pt x="1407" y="919"/>
                    <a:pt x="1445" y="968"/>
                    <a:pt x="1488" y="1014"/>
                  </a:cubicBezTo>
                  <a:cubicBezTo>
                    <a:pt x="1513" y="1040"/>
                    <a:pt x="1540" y="1065"/>
                    <a:pt x="1569" y="1087"/>
                  </a:cubicBezTo>
                  <a:lnTo>
                    <a:pt x="1601" y="1111"/>
                  </a:lnTo>
                  <a:lnTo>
                    <a:pt x="1609" y="1118"/>
                  </a:lnTo>
                  <a:lnTo>
                    <a:pt x="1623" y="1127"/>
                  </a:lnTo>
                  <a:lnTo>
                    <a:pt x="1628" y="1130"/>
                  </a:lnTo>
                  <a:lnTo>
                    <a:pt x="1652" y="1145"/>
                  </a:lnTo>
                  <a:cubicBezTo>
                    <a:pt x="1777" y="1216"/>
                    <a:pt x="1914" y="1235"/>
                    <a:pt x="2028" y="1235"/>
                  </a:cubicBezTo>
                  <a:cubicBezTo>
                    <a:pt x="2132" y="1234"/>
                    <a:pt x="2235" y="1223"/>
                    <a:pt x="2337" y="1203"/>
                  </a:cubicBezTo>
                  <a:cubicBezTo>
                    <a:pt x="2426" y="1188"/>
                    <a:pt x="2509" y="1169"/>
                    <a:pt x="2571" y="1161"/>
                  </a:cubicBezTo>
                  <a:cubicBezTo>
                    <a:pt x="2610" y="1156"/>
                    <a:pt x="2647" y="1155"/>
                    <a:pt x="2681" y="1155"/>
                  </a:cubicBezTo>
                  <a:cubicBezTo>
                    <a:pt x="2765" y="1155"/>
                    <a:pt x="2835" y="1165"/>
                    <a:pt x="2882" y="1181"/>
                  </a:cubicBezTo>
                  <a:cubicBezTo>
                    <a:pt x="2917" y="1192"/>
                    <a:pt x="2941" y="1203"/>
                    <a:pt x="2954" y="1208"/>
                  </a:cubicBezTo>
                  <a:lnTo>
                    <a:pt x="2984" y="1227"/>
                  </a:lnTo>
                  <a:lnTo>
                    <a:pt x="2985" y="1226"/>
                  </a:lnTo>
                  <a:cubicBezTo>
                    <a:pt x="3005" y="1239"/>
                    <a:pt x="3026" y="1244"/>
                    <a:pt x="3045" y="1244"/>
                  </a:cubicBezTo>
                  <a:cubicBezTo>
                    <a:pt x="3132" y="1244"/>
                    <a:pt x="3197" y="1132"/>
                    <a:pt x="3122" y="1056"/>
                  </a:cubicBezTo>
                  <a:lnTo>
                    <a:pt x="3095" y="1029"/>
                  </a:lnTo>
                  <a:cubicBezTo>
                    <a:pt x="3060" y="998"/>
                    <a:pt x="3024" y="971"/>
                    <a:pt x="2982" y="951"/>
                  </a:cubicBezTo>
                  <a:cubicBezTo>
                    <a:pt x="2850" y="886"/>
                    <a:pt x="2704" y="851"/>
                    <a:pt x="2556" y="851"/>
                  </a:cubicBezTo>
                  <a:cubicBezTo>
                    <a:pt x="2464" y="851"/>
                    <a:pt x="2380" y="860"/>
                    <a:pt x="2292" y="867"/>
                  </a:cubicBezTo>
                  <a:cubicBezTo>
                    <a:pt x="2234" y="873"/>
                    <a:pt x="2175" y="876"/>
                    <a:pt x="2116" y="876"/>
                  </a:cubicBezTo>
                  <a:cubicBezTo>
                    <a:pt x="2091" y="876"/>
                    <a:pt x="2065" y="875"/>
                    <a:pt x="2040" y="874"/>
                  </a:cubicBezTo>
                  <a:cubicBezTo>
                    <a:pt x="1970" y="873"/>
                    <a:pt x="1901" y="854"/>
                    <a:pt x="1841" y="819"/>
                  </a:cubicBezTo>
                  <a:lnTo>
                    <a:pt x="1835" y="816"/>
                  </a:lnTo>
                  <a:lnTo>
                    <a:pt x="1835" y="816"/>
                  </a:lnTo>
                  <a:lnTo>
                    <a:pt x="1838" y="817"/>
                  </a:lnTo>
                  <a:lnTo>
                    <a:pt x="1836" y="817"/>
                  </a:lnTo>
                  <a:lnTo>
                    <a:pt x="1835" y="816"/>
                  </a:lnTo>
                  <a:lnTo>
                    <a:pt x="1833" y="814"/>
                  </a:lnTo>
                  <a:lnTo>
                    <a:pt x="1833" y="814"/>
                  </a:lnTo>
                  <a:lnTo>
                    <a:pt x="1830" y="812"/>
                  </a:lnTo>
                  <a:lnTo>
                    <a:pt x="1828" y="811"/>
                  </a:lnTo>
                  <a:lnTo>
                    <a:pt x="1831" y="812"/>
                  </a:lnTo>
                  <a:lnTo>
                    <a:pt x="1827" y="809"/>
                  </a:lnTo>
                  <a:lnTo>
                    <a:pt x="1796" y="787"/>
                  </a:lnTo>
                  <a:cubicBezTo>
                    <a:pt x="1776" y="771"/>
                    <a:pt x="1777" y="765"/>
                    <a:pt x="1765" y="755"/>
                  </a:cubicBezTo>
                  <a:cubicBezTo>
                    <a:pt x="1738" y="723"/>
                    <a:pt x="1714" y="690"/>
                    <a:pt x="1692" y="655"/>
                  </a:cubicBezTo>
                  <a:cubicBezTo>
                    <a:pt x="1642" y="580"/>
                    <a:pt x="1591" y="488"/>
                    <a:pt x="1534" y="394"/>
                  </a:cubicBezTo>
                  <a:cubicBezTo>
                    <a:pt x="1477" y="301"/>
                    <a:pt x="1399" y="194"/>
                    <a:pt x="1277" y="116"/>
                  </a:cubicBezTo>
                  <a:cubicBezTo>
                    <a:pt x="1215" y="78"/>
                    <a:pt x="1146" y="53"/>
                    <a:pt x="1075" y="42"/>
                  </a:cubicBezTo>
                  <a:cubicBezTo>
                    <a:pt x="1059" y="38"/>
                    <a:pt x="1043" y="37"/>
                    <a:pt x="1025" y="35"/>
                  </a:cubicBezTo>
                  <a:lnTo>
                    <a:pt x="973" y="35"/>
                  </a:lnTo>
                  <a:cubicBezTo>
                    <a:pt x="943" y="37"/>
                    <a:pt x="913" y="40"/>
                    <a:pt x="884" y="45"/>
                  </a:cubicBezTo>
                  <a:cubicBezTo>
                    <a:pt x="774" y="65"/>
                    <a:pt x="701" y="92"/>
                    <a:pt x="642" y="102"/>
                  </a:cubicBezTo>
                  <a:cubicBezTo>
                    <a:pt x="611" y="107"/>
                    <a:pt x="579" y="109"/>
                    <a:pt x="548" y="109"/>
                  </a:cubicBezTo>
                  <a:cubicBezTo>
                    <a:pt x="526" y="109"/>
                    <a:pt x="504" y="108"/>
                    <a:pt x="482" y="105"/>
                  </a:cubicBezTo>
                  <a:cubicBezTo>
                    <a:pt x="437" y="99"/>
                    <a:pt x="394" y="88"/>
                    <a:pt x="353" y="73"/>
                  </a:cubicBezTo>
                  <a:cubicBezTo>
                    <a:pt x="315" y="59"/>
                    <a:pt x="277" y="43"/>
                    <a:pt x="242" y="24"/>
                  </a:cubicBezTo>
                  <a:lnTo>
                    <a:pt x="239" y="21"/>
                  </a:lnTo>
                  <a:cubicBezTo>
                    <a:pt x="216" y="6"/>
                    <a:pt x="194" y="0"/>
                    <a:pt x="1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2"/>
            <p:cNvSpPr/>
            <p:nvPr/>
          </p:nvSpPr>
          <p:spPr>
            <a:xfrm>
              <a:off x="1605875" y="4061800"/>
              <a:ext cx="83325" cy="34350"/>
            </a:xfrm>
            <a:custGeom>
              <a:rect b="b" l="l" r="r" t="t"/>
              <a:pathLst>
                <a:path extrusionOk="0" h="1374" w="3333">
                  <a:moveTo>
                    <a:pt x="172" y="0"/>
                  </a:moveTo>
                  <a:cubicBezTo>
                    <a:pt x="82" y="0"/>
                    <a:pt x="0" y="112"/>
                    <a:pt x="80" y="200"/>
                  </a:cubicBezTo>
                  <a:cubicBezTo>
                    <a:pt x="80" y="200"/>
                    <a:pt x="90" y="213"/>
                    <a:pt x="107" y="237"/>
                  </a:cubicBezTo>
                  <a:cubicBezTo>
                    <a:pt x="134" y="272"/>
                    <a:pt x="163" y="304"/>
                    <a:pt x="195" y="332"/>
                  </a:cubicBezTo>
                  <a:cubicBezTo>
                    <a:pt x="312" y="441"/>
                    <a:pt x="457" y="515"/>
                    <a:pt x="614" y="549"/>
                  </a:cubicBezTo>
                  <a:cubicBezTo>
                    <a:pt x="668" y="558"/>
                    <a:pt x="724" y="563"/>
                    <a:pt x="780" y="563"/>
                  </a:cubicBezTo>
                  <a:cubicBezTo>
                    <a:pt x="807" y="563"/>
                    <a:pt x="834" y="560"/>
                    <a:pt x="859" y="557"/>
                  </a:cubicBezTo>
                  <a:lnTo>
                    <a:pt x="937" y="545"/>
                  </a:lnTo>
                  <a:cubicBezTo>
                    <a:pt x="1002" y="534"/>
                    <a:pt x="1058" y="525"/>
                    <a:pt x="1100" y="525"/>
                  </a:cubicBezTo>
                  <a:cubicBezTo>
                    <a:pt x="1121" y="525"/>
                    <a:pt x="1139" y="527"/>
                    <a:pt x="1153" y="533"/>
                  </a:cubicBezTo>
                  <a:cubicBezTo>
                    <a:pt x="1201" y="544"/>
                    <a:pt x="1242" y="579"/>
                    <a:pt x="1295" y="647"/>
                  </a:cubicBezTo>
                  <a:cubicBezTo>
                    <a:pt x="1345" y="716"/>
                    <a:pt x="1393" y="809"/>
                    <a:pt x="1454" y="909"/>
                  </a:cubicBezTo>
                  <a:cubicBezTo>
                    <a:pt x="1517" y="1010"/>
                    <a:pt x="1578" y="1114"/>
                    <a:pt x="1706" y="1216"/>
                  </a:cubicBezTo>
                  <a:lnTo>
                    <a:pt x="1738" y="1240"/>
                  </a:lnTo>
                  <a:lnTo>
                    <a:pt x="1746" y="1246"/>
                  </a:lnTo>
                  <a:lnTo>
                    <a:pt x="1757" y="1254"/>
                  </a:lnTo>
                  <a:lnTo>
                    <a:pt x="1759" y="1254"/>
                  </a:lnTo>
                  <a:lnTo>
                    <a:pt x="1762" y="1256"/>
                  </a:lnTo>
                  <a:lnTo>
                    <a:pt x="1768" y="1261"/>
                  </a:lnTo>
                  <a:lnTo>
                    <a:pt x="1794" y="1273"/>
                  </a:lnTo>
                  <a:cubicBezTo>
                    <a:pt x="1825" y="1291"/>
                    <a:pt x="1859" y="1307"/>
                    <a:pt x="1894" y="1318"/>
                  </a:cubicBezTo>
                  <a:cubicBezTo>
                    <a:pt x="1957" y="1340"/>
                    <a:pt x="2024" y="1353"/>
                    <a:pt x="2093" y="1358"/>
                  </a:cubicBezTo>
                  <a:cubicBezTo>
                    <a:pt x="2118" y="1359"/>
                    <a:pt x="2143" y="1360"/>
                    <a:pt x="2168" y="1360"/>
                  </a:cubicBezTo>
                  <a:cubicBezTo>
                    <a:pt x="2254" y="1360"/>
                    <a:pt x="2341" y="1351"/>
                    <a:pt x="2426" y="1335"/>
                  </a:cubicBezTo>
                  <a:lnTo>
                    <a:pt x="2681" y="1289"/>
                  </a:lnTo>
                  <a:cubicBezTo>
                    <a:pt x="2730" y="1283"/>
                    <a:pt x="2776" y="1280"/>
                    <a:pt x="2819" y="1280"/>
                  </a:cubicBezTo>
                  <a:cubicBezTo>
                    <a:pt x="2898" y="1280"/>
                    <a:pt x="2965" y="1290"/>
                    <a:pt x="3011" y="1305"/>
                  </a:cubicBezTo>
                  <a:cubicBezTo>
                    <a:pt x="3037" y="1313"/>
                    <a:pt x="3062" y="1323"/>
                    <a:pt x="3086" y="1334"/>
                  </a:cubicBezTo>
                  <a:cubicBezTo>
                    <a:pt x="3105" y="1343"/>
                    <a:pt x="3118" y="1353"/>
                    <a:pt x="3118" y="1353"/>
                  </a:cubicBezTo>
                  <a:lnTo>
                    <a:pt x="3119" y="1351"/>
                  </a:lnTo>
                  <a:cubicBezTo>
                    <a:pt x="3141" y="1367"/>
                    <a:pt x="3163" y="1373"/>
                    <a:pt x="3184" y="1373"/>
                  </a:cubicBezTo>
                  <a:cubicBezTo>
                    <a:pt x="3267" y="1373"/>
                    <a:pt x="3333" y="1269"/>
                    <a:pt x="3266" y="1191"/>
                  </a:cubicBezTo>
                  <a:lnTo>
                    <a:pt x="3259" y="1183"/>
                  </a:lnTo>
                  <a:cubicBezTo>
                    <a:pt x="3258" y="1183"/>
                    <a:pt x="3251" y="1173"/>
                    <a:pt x="3229" y="1154"/>
                  </a:cubicBezTo>
                  <a:cubicBezTo>
                    <a:pt x="3192" y="1122"/>
                    <a:pt x="3153" y="1095"/>
                    <a:pt x="3110" y="1075"/>
                  </a:cubicBezTo>
                  <a:cubicBezTo>
                    <a:pt x="2979" y="1012"/>
                    <a:pt x="2836" y="980"/>
                    <a:pt x="2690" y="980"/>
                  </a:cubicBezTo>
                  <a:cubicBezTo>
                    <a:pt x="2680" y="980"/>
                    <a:pt x="2670" y="981"/>
                    <a:pt x="2660" y="981"/>
                  </a:cubicBezTo>
                  <a:cubicBezTo>
                    <a:pt x="2565" y="984"/>
                    <a:pt x="2479" y="994"/>
                    <a:pt x="2387" y="1000"/>
                  </a:cubicBezTo>
                  <a:cubicBezTo>
                    <a:pt x="2344" y="1005"/>
                    <a:pt x="2301" y="1007"/>
                    <a:pt x="2258" y="1007"/>
                  </a:cubicBezTo>
                  <a:cubicBezTo>
                    <a:pt x="2215" y="1007"/>
                    <a:pt x="2172" y="1005"/>
                    <a:pt x="2129" y="1000"/>
                  </a:cubicBezTo>
                  <a:cubicBezTo>
                    <a:pt x="2093" y="995"/>
                    <a:pt x="2056" y="987"/>
                    <a:pt x="2023" y="973"/>
                  </a:cubicBezTo>
                  <a:cubicBezTo>
                    <a:pt x="2007" y="967"/>
                    <a:pt x="1992" y="959"/>
                    <a:pt x="1978" y="949"/>
                  </a:cubicBezTo>
                  <a:lnTo>
                    <a:pt x="1969" y="943"/>
                  </a:lnTo>
                  <a:lnTo>
                    <a:pt x="1965" y="941"/>
                  </a:lnTo>
                  <a:lnTo>
                    <a:pt x="1934" y="917"/>
                  </a:lnTo>
                  <a:cubicBezTo>
                    <a:pt x="1911" y="900"/>
                    <a:pt x="1913" y="894"/>
                    <a:pt x="1900" y="884"/>
                  </a:cubicBezTo>
                  <a:cubicBezTo>
                    <a:pt x="1886" y="867"/>
                    <a:pt x="1873" y="854"/>
                    <a:pt x="1860" y="835"/>
                  </a:cubicBezTo>
                  <a:cubicBezTo>
                    <a:pt x="1832" y="795"/>
                    <a:pt x="1806" y="755"/>
                    <a:pt x="1783" y="714"/>
                  </a:cubicBezTo>
                  <a:cubicBezTo>
                    <a:pt x="1730" y="625"/>
                    <a:pt x="1678" y="523"/>
                    <a:pt x="1598" y="418"/>
                  </a:cubicBezTo>
                  <a:cubicBezTo>
                    <a:pt x="1557" y="361"/>
                    <a:pt x="1506" y="310"/>
                    <a:pt x="1450" y="267"/>
                  </a:cubicBezTo>
                  <a:cubicBezTo>
                    <a:pt x="1387" y="220"/>
                    <a:pt x="1314" y="188"/>
                    <a:pt x="1236" y="172"/>
                  </a:cubicBezTo>
                  <a:cubicBezTo>
                    <a:pt x="1194" y="163"/>
                    <a:pt x="1154" y="159"/>
                    <a:pt x="1118" y="159"/>
                  </a:cubicBezTo>
                  <a:cubicBezTo>
                    <a:pt x="1013" y="159"/>
                    <a:pt x="929" y="188"/>
                    <a:pt x="867" y="202"/>
                  </a:cubicBezTo>
                  <a:lnTo>
                    <a:pt x="808" y="215"/>
                  </a:lnTo>
                  <a:cubicBezTo>
                    <a:pt x="789" y="220"/>
                    <a:pt x="772" y="221"/>
                    <a:pt x="753" y="223"/>
                  </a:cubicBezTo>
                  <a:cubicBezTo>
                    <a:pt x="733" y="226"/>
                    <a:pt x="714" y="227"/>
                    <a:pt x="695" y="227"/>
                  </a:cubicBezTo>
                  <a:cubicBezTo>
                    <a:pt x="684" y="227"/>
                    <a:pt x="673" y="227"/>
                    <a:pt x="662" y="226"/>
                  </a:cubicBezTo>
                  <a:cubicBezTo>
                    <a:pt x="555" y="216"/>
                    <a:pt x="452" y="180"/>
                    <a:pt x="363" y="121"/>
                  </a:cubicBezTo>
                  <a:cubicBezTo>
                    <a:pt x="327" y="99"/>
                    <a:pt x="293" y="73"/>
                    <a:pt x="261" y="45"/>
                  </a:cubicBezTo>
                  <a:lnTo>
                    <a:pt x="258" y="42"/>
                  </a:lnTo>
                  <a:cubicBezTo>
                    <a:pt x="232" y="12"/>
                    <a:pt x="202" y="0"/>
                    <a:pt x="172"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2"/>
            <p:cNvSpPr/>
            <p:nvPr/>
          </p:nvSpPr>
          <p:spPr>
            <a:xfrm>
              <a:off x="1628725" y="3510450"/>
              <a:ext cx="65925" cy="68525"/>
            </a:xfrm>
            <a:custGeom>
              <a:rect b="b" l="l" r="r" t="t"/>
              <a:pathLst>
                <a:path extrusionOk="0" h="2741" w="2637">
                  <a:moveTo>
                    <a:pt x="698" y="1"/>
                  </a:moveTo>
                  <a:cubicBezTo>
                    <a:pt x="583" y="1"/>
                    <a:pt x="468" y="13"/>
                    <a:pt x="360" y="52"/>
                  </a:cubicBezTo>
                  <a:cubicBezTo>
                    <a:pt x="193" y="112"/>
                    <a:pt x="44" y="250"/>
                    <a:pt x="18" y="427"/>
                  </a:cubicBezTo>
                  <a:cubicBezTo>
                    <a:pt x="1" y="549"/>
                    <a:pt x="45" y="673"/>
                    <a:pt x="112" y="778"/>
                  </a:cubicBezTo>
                  <a:cubicBezTo>
                    <a:pt x="284" y="1049"/>
                    <a:pt x="583" y="1209"/>
                    <a:pt x="899" y="1209"/>
                  </a:cubicBezTo>
                  <a:cubicBezTo>
                    <a:pt x="930" y="1209"/>
                    <a:pt x="961" y="1207"/>
                    <a:pt x="993" y="1204"/>
                  </a:cubicBezTo>
                  <a:lnTo>
                    <a:pt x="993" y="1204"/>
                  </a:lnTo>
                  <a:lnTo>
                    <a:pt x="616" y="1773"/>
                  </a:lnTo>
                  <a:cubicBezTo>
                    <a:pt x="514" y="1924"/>
                    <a:pt x="411" y="2083"/>
                    <a:pt x="385" y="2264"/>
                  </a:cubicBezTo>
                  <a:cubicBezTo>
                    <a:pt x="360" y="2444"/>
                    <a:pt x="438" y="2654"/>
                    <a:pt x="609" y="2719"/>
                  </a:cubicBezTo>
                  <a:cubicBezTo>
                    <a:pt x="649" y="2734"/>
                    <a:pt x="689" y="2740"/>
                    <a:pt x="731" y="2740"/>
                  </a:cubicBezTo>
                  <a:cubicBezTo>
                    <a:pt x="821" y="2740"/>
                    <a:pt x="913" y="2710"/>
                    <a:pt x="997" y="2674"/>
                  </a:cubicBezTo>
                  <a:cubicBezTo>
                    <a:pt x="1797" y="2330"/>
                    <a:pt x="2280" y="1368"/>
                    <a:pt x="2636" y="575"/>
                  </a:cubicBezTo>
                  <a:cubicBezTo>
                    <a:pt x="2091" y="371"/>
                    <a:pt x="1466" y="52"/>
                    <a:pt x="888" y="9"/>
                  </a:cubicBezTo>
                  <a:cubicBezTo>
                    <a:pt x="825" y="4"/>
                    <a:pt x="762" y="1"/>
                    <a:pt x="698"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2"/>
            <p:cNvSpPr/>
            <p:nvPr/>
          </p:nvSpPr>
          <p:spPr>
            <a:xfrm>
              <a:off x="1694575" y="3471475"/>
              <a:ext cx="75325" cy="61650"/>
            </a:xfrm>
            <a:custGeom>
              <a:rect b="b" l="l" r="r" t="t"/>
              <a:pathLst>
                <a:path extrusionOk="0" h="2466" w="3013">
                  <a:moveTo>
                    <a:pt x="1383" y="1"/>
                  </a:moveTo>
                  <a:cubicBezTo>
                    <a:pt x="1286" y="1"/>
                    <a:pt x="1188" y="28"/>
                    <a:pt x="1104" y="75"/>
                  </a:cubicBezTo>
                  <a:cubicBezTo>
                    <a:pt x="950" y="161"/>
                    <a:pt x="832" y="303"/>
                    <a:pt x="725" y="444"/>
                  </a:cubicBezTo>
                  <a:cubicBezTo>
                    <a:pt x="377" y="908"/>
                    <a:pt x="207" y="1590"/>
                    <a:pt x="2" y="2134"/>
                  </a:cubicBezTo>
                  <a:lnTo>
                    <a:pt x="1" y="2134"/>
                  </a:lnTo>
                  <a:cubicBezTo>
                    <a:pt x="537" y="2296"/>
                    <a:pt x="1159" y="2466"/>
                    <a:pt x="1745" y="2466"/>
                  </a:cubicBezTo>
                  <a:cubicBezTo>
                    <a:pt x="2069" y="2466"/>
                    <a:pt x="2382" y="2414"/>
                    <a:pt x="2661" y="2280"/>
                  </a:cubicBezTo>
                  <a:cubicBezTo>
                    <a:pt x="2782" y="2221"/>
                    <a:pt x="2905" y="2140"/>
                    <a:pt x="2951" y="2014"/>
                  </a:cubicBezTo>
                  <a:cubicBezTo>
                    <a:pt x="3013" y="1844"/>
                    <a:pt x="2908" y="1647"/>
                    <a:pt x="2755" y="1549"/>
                  </a:cubicBezTo>
                  <a:cubicBezTo>
                    <a:pt x="2603" y="1449"/>
                    <a:pt x="2415" y="1422"/>
                    <a:pt x="2234" y="1398"/>
                  </a:cubicBezTo>
                  <a:lnTo>
                    <a:pt x="1557" y="1310"/>
                  </a:lnTo>
                  <a:cubicBezTo>
                    <a:pt x="1813" y="1069"/>
                    <a:pt x="1913" y="703"/>
                    <a:pt x="1814" y="366"/>
                  </a:cubicBezTo>
                  <a:cubicBezTo>
                    <a:pt x="1779" y="247"/>
                    <a:pt x="1714" y="131"/>
                    <a:pt x="1611" y="64"/>
                  </a:cubicBezTo>
                  <a:cubicBezTo>
                    <a:pt x="1543" y="20"/>
                    <a:pt x="1464" y="1"/>
                    <a:pt x="1383"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2"/>
            <p:cNvSpPr/>
            <p:nvPr/>
          </p:nvSpPr>
          <p:spPr>
            <a:xfrm>
              <a:off x="1681150" y="3513800"/>
              <a:ext cx="26925" cy="22025"/>
            </a:xfrm>
            <a:custGeom>
              <a:rect b="b" l="l" r="r" t="t"/>
              <a:pathLst>
                <a:path extrusionOk="0" h="881" w="1077">
                  <a:moveTo>
                    <a:pt x="539" y="0"/>
                  </a:moveTo>
                  <a:cubicBezTo>
                    <a:pt x="478" y="0"/>
                    <a:pt x="416" y="13"/>
                    <a:pt x="356" y="40"/>
                  </a:cubicBezTo>
                  <a:cubicBezTo>
                    <a:pt x="0" y="201"/>
                    <a:pt x="18" y="713"/>
                    <a:pt x="383" y="851"/>
                  </a:cubicBezTo>
                  <a:cubicBezTo>
                    <a:pt x="437" y="871"/>
                    <a:pt x="490" y="880"/>
                    <a:pt x="541" y="880"/>
                  </a:cubicBezTo>
                  <a:cubicBezTo>
                    <a:pt x="842" y="880"/>
                    <a:pt x="1077" y="562"/>
                    <a:pt x="938" y="258"/>
                  </a:cubicBezTo>
                  <a:cubicBezTo>
                    <a:pt x="865" y="96"/>
                    <a:pt x="705" y="0"/>
                    <a:pt x="539"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2"/>
            <p:cNvSpPr/>
            <p:nvPr/>
          </p:nvSpPr>
          <p:spPr>
            <a:xfrm>
              <a:off x="1627150" y="3506050"/>
              <a:ext cx="65900" cy="68500"/>
            </a:xfrm>
            <a:custGeom>
              <a:rect b="b" l="l" r="r" t="t"/>
              <a:pathLst>
                <a:path extrusionOk="0" h="2740" w="2636">
                  <a:moveTo>
                    <a:pt x="697" y="0"/>
                  </a:moveTo>
                  <a:cubicBezTo>
                    <a:pt x="582" y="0"/>
                    <a:pt x="467" y="12"/>
                    <a:pt x="358" y="51"/>
                  </a:cubicBezTo>
                  <a:cubicBezTo>
                    <a:pt x="191" y="112"/>
                    <a:pt x="41" y="250"/>
                    <a:pt x="18" y="426"/>
                  </a:cubicBezTo>
                  <a:cubicBezTo>
                    <a:pt x="0" y="549"/>
                    <a:pt x="45" y="673"/>
                    <a:pt x="110" y="778"/>
                  </a:cubicBezTo>
                  <a:cubicBezTo>
                    <a:pt x="283" y="1048"/>
                    <a:pt x="581" y="1208"/>
                    <a:pt x="897" y="1208"/>
                  </a:cubicBezTo>
                  <a:cubicBezTo>
                    <a:pt x="928" y="1208"/>
                    <a:pt x="959" y="1207"/>
                    <a:pt x="990" y="1204"/>
                  </a:cubicBezTo>
                  <a:lnTo>
                    <a:pt x="990" y="1204"/>
                  </a:lnTo>
                  <a:lnTo>
                    <a:pt x="614" y="1773"/>
                  </a:lnTo>
                  <a:cubicBezTo>
                    <a:pt x="512" y="1924"/>
                    <a:pt x="409" y="2083"/>
                    <a:pt x="383" y="2264"/>
                  </a:cubicBezTo>
                  <a:cubicBezTo>
                    <a:pt x="359" y="2444"/>
                    <a:pt x="437" y="2653"/>
                    <a:pt x="607" y="2719"/>
                  </a:cubicBezTo>
                  <a:cubicBezTo>
                    <a:pt x="647" y="2734"/>
                    <a:pt x="688" y="2740"/>
                    <a:pt x="729" y="2740"/>
                  </a:cubicBezTo>
                  <a:cubicBezTo>
                    <a:pt x="819" y="2740"/>
                    <a:pt x="912" y="2710"/>
                    <a:pt x="997" y="2674"/>
                  </a:cubicBezTo>
                  <a:cubicBezTo>
                    <a:pt x="1795" y="2329"/>
                    <a:pt x="2278" y="1367"/>
                    <a:pt x="2636" y="574"/>
                  </a:cubicBezTo>
                  <a:cubicBezTo>
                    <a:pt x="2090" y="371"/>
                    <a:pt x="1464" y="51"/>
                    <a:pt x="885" y="8"/>
                  </a:cubicBezTo>
                  <a:cubicBezTo>
                    <a:pt x="823" y="4"/>
                    <a:pt x="760" y="0"/>
                    <a:pt x="697"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2"/>
            <p:cNvSpPr/>
            <p:nvPr/>
          </p:nvSpPr>
          <p:spPr>
            <a:xfrm>
              <a:off x="1692975" y="3467075"/>
              <a:ext cx="75350" cy="61650"/>
            </a:xfrm>
            <a:custGeom>
              <a:rect b="b" l="l" r="r" t="t"/>
              <a:pathLst>
                <a:path extrusionOk="0" h="2466" w="3014">
                  <a:moveTo>
                    <a:pt x="1383" y="0"/>
                  </a:moveTo>
                  <a:cubicBezTo>
                    <a:pt x="1287" y="0"/>
                    <a:pt x="1188" y="28"/>
                    <a:pt x="1104" y="75"/>
                  </a:cubicBezTo>
                  <a:cubicBezTo>
                    <a:pt x="950" y="161"/>
                    <a:pt x="832" y="302"/>
                    <a:pt x="726" y="444"/>
                  </a:cubicBezTo>
                  <a:cubicBezTo>
                    <a:pt x="378" y="908"/>
                    <a:pt x="208" y="1590"/>
                    <a:pt x="3" y="2133"/>
                  </a:cubicBezTo>
                  <a:lnTo>
                    <a:pt x="1" y="2133"/>
                  </a:lnTo>
                  <a:cubicBezTo>
                    <a:pt x="537" y="2296"/>
                    <a:pt x="1160" y="2465"/>
                    <a:pt x="1745" y="2465"/>
                  </a:cubicBezTo>
                  <a:cubicBezTo>
                    <a:pt x="2069" y="2465"/>
                    <a:pt x="2382" y="2413"/>
                    <a:pt x="2662" y="2280"/>
                  </a:cubicBezTo>
                  <a:cubicBezTo>
                    <a:pt x="2783" y="2221"/>
                    <a:pt x="2903" y="2140"/>
                    <a:pt x="2951" y="2014"/>
                  </a:cubicBezTo>
                  <a:cubicBezTo>
                    <a:pt x="3013" y="1844"/>
                    <a:pt x="2907" y="1647"/>
                    <a:pt x="2754" y="1548"/>
                  </a:cubicBezTo>
                  <a:cubicBezTo>
                    <a:pt x="2601" y="1448"/>
                    <a:pt x="2414" y="1421"/>
                    <a:pt x="2234" y="1397"/>
                  </a:cubicBezTo>
                  <a:lnTo>
                    <a:pt x="1557" y="1310"/>
                  </a:lnTo>
                  <a:cubicBezTo>
                    <a:pt x="1813" y="1068"/>
                    <a:pt x="1913" y="703"/>
                    <a:pt x="1815" y="366"/>
                  </a:cubicBezTo>
                  <a:cubicBezTo>
                    <a:pt x="1778" y="246"/>
                    <a:pt x="1715" y="130"/>
                    <a:pt x="1610" y="64"/>
                  </a:cubicBezTo>
                  <a:cubicBezTo>
                    <a:pt x="1542" y="20"/>
                    <a:pt x="1464" y="0"/>
                    <a:pt x="1383"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2"/>
            <p:cNvSpPr/>
            <p:nvPr/>
          </p:nvSpPr>
          <p:spPr>
            <a:xfrm>
              <a:off x="1679550" y="3509350"/>
              <a:ext cx="26950" cy="22050"/>
            </a:xfrm>
            <a:custGeom>
              <a:rect b="b" l="l" r="r" t="t"/>
              <a:pathLst>
                <a:path extrusionOk="0" h="882" w="1078">
                  <a:moveTo>
                    <a:pt x="538" y="1"/>
                  </a:moveTo>
                  <a:cubicBezTo>
                    <a:pt x="478" y="1"/>
                    <a:pt x="416" y="13"/>
                    <a:pt x="357" y="40"/>
                  </a:cubicBezTo>
                  <a:cubicBezTo>
                    <a:pt x="1" y="202"/>
                    <a:pt x="18" y="714"/>
                    <a:pt x="384" y="852"/>
                  </a:cubicBezTo>
                  <a:cubicBezTo>
                    <a:pt x="437" y="872"/>
                    <a:pt x="490" y="881"/>
                    <a:pt x="541" y="881"/>
                  </a:cubicBezTo>
                  <a:cubicBezTo>
                    <a:pt x="842" y="881"/>
                    <a:pt x="1077" y="564"/>
                    <a:pt x="939" y="259"/>
                  </a:cubicBezTo>
                  <a:cubicBezTo>
                    <a:pt x="865" y="96"/>
                    <a:pt x="705" y="1"/>
                    <a:pt x="538" y="1"/>
                  </a:cubicBezTo>
                  <a:close/>
                </a:path>
              </a:pathLst>
            </a:custGeom>
            <a:solidFill>
              <a:srgbClr val="4770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2"/>
            <p:cNvSpPr/>
            <p:nvPr/>
          </p:nvSpPr>
          <p:spPr>
            <a:xfrm>
              <a:off x="1711675" y="3470175"/>
              <a:ext cx="17500" cy="17200"/>
            </a:xfrm>
            <a:custGeom>
              <a:rect b="b" l="l" r="r" t="t"/>
              <a:pathLst>
                <a:path extrusionOk="0" h="688" w="700">
                  <a:moveTo>
                    <a:pt x="612" y="1"/>
                  </a:moveTo>
                  <a:cubicBezTo>
                    <a:pt x="542" y="1"/>
                    <a:pt x="474" y="18"/>
                    <a:pt x="413" y="53"/>
                  </a:cubicBezTo>
                  <a:cubicBezTo>
                    <a:pt x="340" y="92"/>
                    <a:pt x="277" y="148"/>
                    <a:pt x="226" y="215"/>
                  </a:cubicBezTo>
                  <a:cubicBezTo>
                    <a:pt x="178" y="278"/>
                    <a:pt x="140" y="347"/>
                    <a:pt x="108" y="420"/>
                  </a:cubicBezTo>
                  <a:cubicBezTo>
                    <a:pt x="76" y="491"/>
                    <a:pt x="56" y="555"/>
                    <a:pt x="22" y="612"/>
                  </a:cubicBezTo>
                  <a:lnTo>
                    <a:pt x="22" y="615"/>
                  </a:lnTo>
                  <a:cubicBezTo>
                    <a:pt x="1" y="650"/>
                    <a:pt x="30" y="687"/>
                    <a:pt x="62" y="687"/>
                  </a:cubicBezTo>
                  <a:cubicBezTo>
                    <a:pt x="73" y="687"/>
                    <a:pt x="84" y="683"/>
                    <a:pt x="94" y="674"/>
                  </a:cubicBezTo>
                  <a:cubicBezTo>
                    <a:pt x="159" y="617"/>
                    <a:pt x="196" y="542"/>
                    <a:pt x="232" y="483"/>
                  </a:cubicBezTo>
                  <a:cubicBezTo>
                    <a:pt x="266" y="421"/>
                    <a:pt x="304" y="363"/>
                    <a:pt x="345" y="307"/>
                  </a:cubicBezTo>
                  <a:cubicBezTo>
                    <a:pt x="423" y="197"/>
                    <a:pt x="529" y="116"/>
                    <a:pt x="658" y="91"/>
                  </a:cubicBezTo>
                  <a:lnTo>
                    <a:pt x="661" y="89"/>
                  </a:lnTo>
                  <a:cubicBezTo>
                    <a:pt x="679" y="86"/>
                    <a:pt x="692" y="72"/>
                    <a:pt x="695" y="54"/>
                  </a:cubicBezTo>
                  <a:cubicBezTo>
                    <a:pt x="699" y="30"/>
                    <a:pt x="682" y="8"/>
                    <a:pt x="660" y="3"/>
                  </a:cubicBezTo>
                  <a:cubicBezTo>
                    <a:pt x="644" y="1"/>
                    <a:pt x="628" y="1"/>
                    <a:pt x="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2"/>
            <p:cNvSpPr/>
            <p:nvPr/>
          </p:nvSpPr>
          <p:spPr>
            <a:xfrm>
              <a:off x="1707800" y="3489450"/>
              <a:ext cx="4400" cy="3800"/>
            </a:xfrm>
            <a:custGeom>
              <a:rect b="b" l="l" r="r" t="t"/>
              <a:pathLst>
                <a:path extrusionOk="0" h="152" w="176">
                  <a:moveTo>
                    <a:pt x="88" y="0"/>
                  </a:moveTo>
                  <a:cubicBezTo>
                    <a:pt x="76" y="0"/>
                    <a:pt x="64" y="2"/>
                    <a:pt x="53" y="6"/>
                  </a:cubicBezTo>
                  <a:lnTo>
                    <a:pt x="47" y="8"/>
                  </a:lnTo>
                  <a:cubicBezTo>
                    <a:pt x="18" y="19"/>
                    <a:pt x="1" y="49"/>
                    <a:pt x="7" y="79"/>
                  </a:cubicBezTo>
                  <a:cubicBezTo>
                    <a:pt x="14" y="107"/>
                    <a:pt x="31" y="129"/>
                    <a:pt x="57" y="141"/>
                  </a:cubicBezTo>
                  <a:cubicBezTo>
                    <a:pt x="68" y="148"/>
                    <a:pt x="82" y="151"/>
                    <a:pt x="95" y="151"/>
                  </a:cubicBezTo>
                  <a:cubicBezTo>
                    <a:pt x="108" y="151"/>
                    <a:pt x="122" y="148"/>
                    <a:pt x="134" y="141"/>
                  </a:cubicBezTo>
                  <a:cubicBezTo>
                    <a:pt x="163" y="126"/>
                    <a:pt x="176" y="91"/>
                    <a:pt x="165" y="59"/>
                  </a:cubicBezTo>
                  <a:lnTo>
                    <a:pt x="161" y="52"/>
                  </a:lnTo>
                  <a:cubicBezTo>
                    <a:pt x="153" y="30"/>
                    <a:pt x="139" y="14"/>
                    <a:pt x="119" y="5"/>
                  </a:cubicBezTo>
                  <a:cubicBezTo>
                    <a:pt x="109" y="2"/>
                    <a:pt x="98" y="0"/>
                    <a:pt x="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2"/>
            <p:cNvSpPr/>
            <p:nvPr/>
          </p:nvSpPr>
          <p:spPr>
            <a:xfrm>
              <a:off x="1705775" y="3494625"/>
              <a:ext cx="4050" cy="3750"/>
            </a:xfrm>
            <a:custGeom>
              <a:rect b="b" l="l" r="r" t="t"/>
              <a:pathLst>
                <a:path extrusionOk="0" h="150" w="162">
                  <a:moveTo>
                    <a:pt x="83" y="1"/>
                  </a:moveTo>
                  <a:cubicBezTo>
                    <a:pt x="70" y="1"/>
                    <a:pt x="57" y="4"/>
                    <a:pt x="45" y="9"/>
                  </a:cubicBezTo>
                  <a:cubicBezTo>
                    <a:pt x="17" y="23"/>
                    <a:pt x="1" y="55"/>
                    <a:pt x="7" y="87"/>
                  </a:cubicBezTo>
                  <a:cubicBezTo>
                    <a:pt x="12" y="109"/>
                    <a:pt x="26" y="130"/>
                    <a:pt x="47" y="141"/>
                  </a:cubicBezTo>
                  <a:cubicBezTo>
                    <a:pt x="57" y="147"/>
                    <a:pt x="68" y="149"/>
                    <a:pt x="79" y="149"/>
                  </a:cubicBezTo>
                  <a:cubicBezTo>
                    <a:pt x="91" y="149"/>
                    <a:pt x="102" y="147"/>
                    <a:pt x="112" y="141"/>
                  </a:cubicBezTo>
                  <a:cubicBezTo>
                    <a:pt x="144" y="127"/>
                    <a:pt x="161" y="92"/>
                    <a:pt x="153" y="57"/>
                  </a:cubicBezTo>
                  <a:cubicBezTo>
                    <a:pt x="149" y="35"/>
                    <a:pt x="133" y="16"/>
                    <a:pt x="112" y="6"/>
                  </a:cubicBezTo>
                  <a:cubicBezTo>
                    <a:pt x="102" y="3"/>
                    <a:pt x="93" y="1"/>
                    <a:pt x="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2"/>
            <p:cNvSpPr/>
            <p:nvPr/>
          </p:nvSpPr>
          <p:spPr>
            <a:xfrm>
              <a:off x="1632250" y="3508925"/>
              <a:ext cx="23800" cy="6425"/>
            </a:xfrm>
            <a:custGeom>
              <a:rect b="b" l="l" r="r" t="t"/>
              <a:pathLst>
                <a:path extrusionOk="0" h="257" w="952">
                  <a:moveTo>
                    <a:pt x="427" y="0"/>
                  </a:moveTo>
                  <a:cubicBezTo>
                    <a:pt x="356" y="0"/>
                    <a:pt x="285" y="12"/>
                    <a:pt x="219" y="36"/>
                  </a:cubicBezTo>
                  <a:cubicBezTo>
                    <a:pt x="136" y="65"/>
                    <a:pt x="68" y="119"/>
                    <a:pt x="20" y="191"/>
                  </a:cubicBezTo>
                  <a:lnTo>
                    <a:pt x="20" y="189"/>
                  </a:lnTo>
                  <a:lnTo>
                    <a:pt x="20" y="189"/>
                  </a:lnTo>
                  <a:cubicBezTo>
                    <a:pt x="0" y="221"/>
                    <a:pt x="26" y="257"/>
                    <a:pt x="58" y="257"/>
                  </a:cubicBezTo>
                  <a:cubicBezTo>
                    <a:pt x="66" y="257"/>
                    <a:pt x="75" y="254"/>
                    <a:pt x="84" y="248"/>
                  </a:cubicBezTo>
                  <a:lnTo>
                    <a:pt x="85" y="246"/>
                  </a:lnTo>
                  <a:cubicBezTo>
                    <a:pt x="173" y="178"/>
                    <a:pt x="280" y="148"/>
                    <a:pt x="392" y="148"/>
                  </a:cubicBezTo>
                  <a:cubicBezTo>
                    <a:pt x="413" y="148"/>
                    <a:pt x="433" y="149"/>
                    <a:pt x="454" y="151"/>
                  </a:cubicBezTo>
                  <a:cubicBezTo>
                    <a:pt x="523" y="157"/>
                    <a:pt x="592" y="167"/>
                    <a:pt x="661" y="183"/>
                  </a:cubicBezTo>
                  <a:cubicBezTo>
                    <a:pt x="717" y="193"/>
                    <a:pt x="779" y="208"/>
                    <a:pt x="845" y="208"/>
                  </a:cubicBezTo>
                  <a:cubicBezTo>
                    <a:pt x="862" y="208"/>
                    <a:pt x="879" y="207"/>
                    <a:pt x="896" y="205"/>
                  </a:cubicBezTo>
                  <a:cubicBezTo>
                    <a:pt x="949" y="199"/>
                    <a:pt x="952" y="121"/>
                    <a:pt x="899" y="111"/>
                  </a:cubicBezTo>
                  <a:lnTo>
                    <a:pt x="896" y="111"/>
                  </a:lnTo>
                  <a:cubicBezTo>
                    <a:pt x="832" y="98"/>
                    <a:pt x="769" y="71"/>
                    <a:pt x="696" y="48"/>
                  </a:cubicBezTo>
                  <a:cubicBezTo>
                    <a:pt x="619" y="24"/>
                    <a:pt x="542" y="9"/>
                    <a:pt x="464" y="1"/>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2"/>
            <p:cNvSpPr/>
            <p:nvPr/>
          </p:nvSpPr>
          <p:spPr>
            <a:xfrm>
              <a:off x="1658525" y="3511775"/>
              <a:ext cx="3975" cy="4125"/>
            </a:xfrm>
            <a:custGeom>
              <a:rect b="b" l="l" r="r" t="t"/>
              <a:pathLst>
                <a:path extrusionOk="0" h="165" w="159">
                  <a:moveTo>
                    <a:pt x="87" y="1"/>
                  </a:moveTo>
                  <a:cubicBezTo>
                    <a:pt x="77" y="1"/>
                    <a:pt x="66" y="3"/>
                    <a:pt x="56" y="8"/>
                  </a:cubicBezTo>
                  <a:lnTo>
                    <a:pt x="50" y="11"/>
                  </a:lnTo>
                  <a:cubicBezTo>
                    <a:pt x="31" y="21"/>
                    <a:pt x="15" y="38"/>
                    <a:pt x="7" y="59"/>
                  </a:cubicBezTo>
                  <a:cubicBezTo>
                    <a:pt x="1" y="80"/>
                    <a:pt x="2" y="104"/>
                    <a:pt x="14" y="123"/>
                  </a:cubicBezTo>
                  <a:lnTo>
                    <a:pt x="18" y="129"/>
                  </a:lnTo>
                  <a:cubicBezTo>
                    <a:pt x="31" y="151"/>
                    <a:pt x="54" y="165"/>
                    <a:pt x="78" y="165"/>
                  </a:cubicBezTo>
                  <a:cubicBezTo>
                    <a:pt x="85" y="165"/>
                    <a:pt x="92" y="163"/>
                    <a:pt x="99" y="161"/>
                  </a:cubicBezTo>
                  <a:cubicBezTo>
                    <a:pt x="125" y="151"/>
                    <a:pt x="145" y="129"/>
                    <a:pt x="152" y="102"/>
                  </a:cubicBezTo>
                  <a:cubicBezTo>
                    <a:pt x="158" y="75"/>
                    <a:pt x="152" y="46"/>
                    <a:pt x="136" y="24"/>
                  </a:cubicBezTo>
                  <a:cubicBezTo>
                    <a:pt x="124" y="9"/>
                    <a:pt x="105"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2"/>
            <p:cNvSpPr/>
            <p:nvPr/>
          </p:nvSpPr>
          <p:spPr>
            <a:xfrm>
              <a:off x="1663850" y="3513675"/>
              <a:ext cx="3925" cy="3750"/>
            </a:xfrm>
            <a:custGeom>
              <a:rect b="b" l="l" r="r" t="t"/>
              <a:pathLst>
                <a:path extrusionOk="0" h="150" w="157">
                  <a:moveTo>
                    <a:pt x="81" y="1"/>
                  </a:moveTo>
                  <a:cubicBezTo>
                    <a:pt x="72" y="1"/>
                    <a:pt x="63" y="2"/>
                    <a:pt x="55" y="5"/>
                  </a:cubicBezTo>
                  <a:cubicBezTo>
                    <a:pt x="33" y="15"/>
                    <a:pt x="17" y="32"/>
                    <a:pt x="9" y="55"/>
                  </a:cubicBezTo>
                  <a:cubicBezTo>
                    <a:pt x="1" y="77"/>
                    <a:pt x="6" y="101"/>
                    <a:pt x="20" y="118"/>
                  </a:cubicBezTo>
                  <a:cubicBezTo>
                    <a:pt x="35" y="139"/>
                    <a:pt x="58" y="149"/>
                    <a:pt x="82" y="149"/>
                  </a:cubicBezTo>
                  <a:cubicBezTo>
                    <a:pt x="91" y="149"/>
                    <a:pt x="101" y="147"/>
                    <a:pt x="111" y="144"/>
                  </a:cubicBezTo>
                  <a:cubicBezTo>
                    <a:pt x="131" y="134"/>
                    <a:pt x="147" y="117"/>
                    <a:pt x="153" y="94"/>
                  </a:cubicBezTo>
                  <a:cubicBezTo>
                    <a:pt x="157" y="71"/>
                    <a:pt x="152" y="47"/>
                    <a:pt x="138" y="29"/>
                  </a:cubicBezTo>
                  <a:cubicBezTo>
                    <a:pt x="124" y="10"/>
                    <a:pt x="103"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2"/>
            <p:cNvSpPr/>
            <p:nvPr/>
          </p:nvSpPr>
          <p:spPr>
            <a:xfrm>
              <a:off x="1568400" y="3796600"/>
              <a:ext cx="7850" cy="7975"/>
            </a:xfrm>
            <a:custGeom>
              <a:rect b="b" l="l" r="r" t="t"/>
              <a:pathLst>
                <a:path extrusionOk="0" h="319" w="314">
                  <a:moveTo>
                    <a:pt x="169" y="0"/>
                  </a:moveTo>
                  <a:cubicBezTo>
                    <a:pt x="161" y="0"/>
                    <a:pt x="153" y="1"/>
                    <a:pt x="145" y="3"/>
                  </a:cubicBezTo>
                  <a:cubicBezTo>
                    <a:pt x="87" y="17"/>
                    <a:pt x="39" y="62"/>
                    <a:pt x="21" y="119"/>
                  </a:cubicBezTo>
                  <a:cubicBezTo>
                    <a:pt x="1" y="176"/>
                    <a:pt x="15" y="241"/>
                    <a:pt x="58" y="284"/>
                  </a:cubicBezTo>
                  <a:cubicBezTo>
                    <a:pt x="81" y="307"/>
                    <a:pt x="112" y="318"/>
                    <a:pt x="143" y="318"/>
                  </a:cubicBezTo>
                  <a:cubicBezTo>
                    <a:pt x="167" y="318"/>
                    <a:pt x="191" y="311"/>
                    <a:pt x="212" y="297"/>
                  </a:cubicBezTo>
                  <a:lnTo>
                    <a:pt x="246" y="275"/>
                  </a:lnTo>
                  <a:cubicBezTo>
                    <a:pt x="292" y="244"/>
                    <a:pt x="306" y="225"/>
                    <a:pt x="309" y="201"/>
                  </a:cubicBezTo>
                  <a:cubicBezTo>
                    <a:pt x="314" y="176"/>
                    <a:pt x="311" y="152"/>
                    <a:pt x="287" y="100"/>
                  </a:cubicBezTo>
                  <a:lnTo>
                    <a:pt x="273" y="68"/>
                  </a:lnTo>
                  <a:cubicBezTo>
                    <a:pt x="255" y="26"/>
                    <a:pt x="213" y="0"/>
                    <a:pt x="169"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2"/>
            <p:cNvSpPr/>
            <p:nvPr/>
          </p:nvSpPr>
          <p:spPr>
            <a:xfrm>
              <a:off x="1577375" y="3804850"/>
              <a:ext cx="7875" cy="8775"/>
            </a:xfrm>
            <a:custGeom>
              <a:rect b="b" l="l" r="r" t="t"/>
              <a:pathLst>
                <a:path extrusionOk="0" h="351" w="315">
                  <a:moveTo>
                    <a:pt x="176" y="0"/>
                  </a:moveTo>
                  <a:cubicBezTo>
                    <a:pt x="167" y="0"/>
                    <a:pt x="159" y="1"/>
                    <a:pt x="150" y="3"/>
                  </a:cubicBezTo>
                  <a:cubicBezTo>
                    <a:pt x="77" y="22"/>
                    <a:pt x="36" y="81"/>
                    <a:pt x="20" y="143"/>
                  </a:cubicBezTo>
                  <a:cubicBezTo>
                    <a:pt x="1" y="208"/>
                    <a:pt x="20" y="280"/>
                    <a:pt x="73" y="324"/>
                  </a:cubicBezTo>
                  <a:cubicBezTo>
                    <a:pt x="94" y="342"/>
                    <a:pt x="120" y="351"/>
                    <a:pt x="145" y="351"/>
                  </a:cubicBezTo>
                  <a:cubicBezTo>
                    <a:pt x="173" y="351"/>
                    <a:pt x="201" y="340"/>
                    <a:pt x="224" y="320"/>
                  </a:cubicBezTo>
                  <a:lnTo>
                    <a:pt x="255" y="290"/>
                  </a:lnTo>
                  <a:cubicBezTo>
                    <a:pt x="297" y="250"/>
                    <a:pt x="309" y="232"/>
                    <a:pt x="313" y="207"/>
                  </a:cubicBezTo>
                  <a:cubicBezTo>
                    <a:pt x="314" y="180"/>
                    <a:pt x="309" y="158"/>
                    <a:pt x="289" y="104"/>
                  </a:cubicBezTo>
                  <a:lnTo>
                    <a:pt x="274" y="67"/>
                  </a:lnTo>
                  <a:cubicBezTo>
                    <a:pt x="258" y="26"/>
                    <a:pt x="218" y="0"/>
                    <a:pt x="176"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2"/>
            <p:cNvSpPr/>
            <p:nvPr/>
          </p:nvSpPr>
          <p:spPr>
            <a:xfrm>
              <a:off x="1588125" y="3811375"/>
              <a:ext cx="7975" cy="9625"/>
            </a:xfrm>
            <a:custGeom>
              <a:rect b="b" l="l" r="r" t="t"/>
              <a:pathLst>
                <a:path extrusionOk="0" h="385" w="319">
                  <a:moveTo>
                    <a:pt x="185" y="1"/>
                  </a:moveTo>
                  <a:cubicBezTo>
                    <a:pt x="169" y="1"/>
                    <a:pt x="153" y="4"/>
                    <a:pt x="138" y="11"/>
                  </a:cubicBezTo>
                  <a:cubicBezTo>
                    <a:pt x="78" y="40"/>
                    <a:pt x="34" y="92"/>
                    <a:pt x="19" y="157"/>
                  </a:cubicBezTo>
                  <a:cubicBezTo>
                    <a:pt x="0" y="219"/>
                    <a:pt x="13" y="288"/>
                    <a:pt x="53" y="340"/>
                  </a:cubicBezTo>
                  <a:lnTo>
                    <a:pt x="57" y="345"/>
                  </a:lnTo>
                  <a:cubicBezTo>
                    <a:pt x="81" y="371"/>
                    <a:pt x="114" y="385"/>
                    <a:pt x="147" y="385"/>
                  </a:cubicBezTo>
                  <a:cubicBezTo>
                    <a:pt x="175" y="385"/>
                    <a:pt x="203" y="375"/>
                    <a:pt x="226" y="354"/>
                  </a:cubicBezTo>
                  <a:lnTo>
                    <a:pt x="240" y="342"/>
                  </a:lnTo>
                  <a:cubicBezTo>
                    <a:pt x="277" y="313"/>
                    <a:pt x="302" y="270"/>
                    <a:pt x="310" y="224"/>
                  </a:cubicBezTo>
                  <a:cubicBezTo>
                    <a:pt x="318" y="176"/>
                    <a:pt x="310" y="129"/>
                    <a:pt x="291" y="86"/>
                  </a:cubicBezTo>
                  <a:lnTo>
                    <a:pt x="286" y="70"/>
                  </a:lnTo>
                  <a:cubicBezTo>
                    <a:pt x="286" y="68"/>
                    <a:pt x="285" y="67"/>
                    <a:pt x="285" y="67"/>
                  </a:cubicBezTo>
                  <a:cubicBezTo>
                    <a:pt x="266" y="25"/>
                    <a:pt x="226" y="1"/>
                    <a:pt x="18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2"/>
            <p:cNvSpPr/>
            <p:nvPr/>
          </p:nvSpPr>
          <p:spPr>
            <a:xfrm>
              <a:off x="1861525" y="3557075"/>
              <a:ext cx="10475" cy="9850"/>
            </a:xfrm>
            <a:custGeom>
              <a:rect b="b" l="l" r="r" t="t"/>
              <a:pathLst>
                <a:path extrusionOk="0" h="394" w="419">
                  <a:moveTo>
                    <a:pt x="301" y="0"/>
                  </a:moveTo>
                  <a:cubicBezTo>
                    <a:pt x="291" y="0"/>
                    <a:pt x="281" y="2"/>
                    <a:pt x="270" y="5"/>
                  </a:cubicBezTo>
                  <a:lnTo>
                    <a:pt x="234" y="15"/>
                  </a:lnTo>
                  <a:cubicBezTo>
                    <a:pt x="170" y="34"/>
                    <a:pt x="142" y="47"/>
                    <a:pt x="100" y="80"/>
                  </a:cubicBezTo>
                  <a:cubicBezTo>
                    <a:pt x="51" y="121"/>
                    <a:pt x="16" y="177"/>
                    <a:pt x="3" y="239"/>
                  </a:cubicBezTo>
                  <a:cubicBezTo>
                    <a:pt x="2" y="248"/>
                    <a:pt x="0" y="256"/>
                    <a:pt x="0" y="266"/>
                  </a:cubicBezTo>
                  <a:cubicBezTo>
                    <a:pt x="0" y="336"/>
                    <a:pt x="57" y="391"/>
                    <a:pt x="127" y="393"/>
                  </a:cubicBezTo>
                  <a:lnTo>
                    <a:pt x="129" y="393"/>
                  </a:lnTo>
                  <a:cubicBezTo>
                    <a:pt x="201" y="393"/>
                    <a:pt x="267" y="364"/>
                    <a:pt x="315" y="314"/>
                  </a:cubicBezTo>
                  <a:cubicBezTo>
                    <a:pt x="364" y="264"/>
                    <a:pt x="418" y="180"/>
                    <a:pt x="401" y="85"/>
                  </a:cubicBezTo>
                  <a:cubicBezTo>
                    <a:pt x="401" y="81"/>
                    <a:pt x="399" y="78"/>
                    <a:pt x="399" y="74"/>
                  </a:cubicBezTo>
                  <a:cubicBezTo>
                    <a:pt x="385" y="30"/>
                    <a:pt x="345" y="0"/>
                    <a:pt x="301"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2"/>
            <p:cNvSpPr/>
            <p:nvPr/>
          </p:nvSpPr>
          <p:spPr>
            <a:xfrm>
              <a:off x="1851675" y="3548025"/>
              <a:ext cx="9125" cy="10100"/>
            </a:xfrm>
            <a:custGeom>
              <a:rect b="b" l="l" r="r" t="t"/>
              <a:pathLst>
                <a:path extrusionOk="0" h="404" w="365">
                  <a:moveTo>
                    <a:pt x="247" y="0"/>
                  </a:moveTo>
                  <a:cubicBezTo>
                    <a:pt x="241" y="0"/>
                    <a:pt x="235" y="1"/>
                    <a:pt x="229" y="2"/>
                  </a:cubicBezTo>
                  <a:cubicBezTo>
                    <a:pt x="167" y="11"/>
                    <a:pt x="110" y="43"/>
                    <a:pt x="68" y="92"/>
                  </a:cubicBezTo>
                  <a:cubicBezTo>
                    <a:pt x="24" y="140"/>
                    <a:pt x="0" y="203"/>
                    <a:pt x="0" y="269"/>
                  </a:cubicBezTo>
                  <a:lnTo>
                    <a:pt x="0" y="277"/>
                  </a:lnTo>
                  <a:cubicBezTo>
                    <a:pt x="0" y="283"/>
                    <a:pt x="2" y="291"/>
                    <a:pt x="2" y="297"/>
                  </a:cubicBezTo>
                  <a:cubicBezTo>
                    <a:pt x="12" y="359"/>
                    <a:pt x="66" y="404"/>
                    <a:pt x="128" y="404"/>
                  </a:cubicBezTo>
                  <a:cubicBezTo>
                    <a:pt x="134" y="404"/>
                    <a:pt x="141" y="403"/>
                    <a:pt x="148" y="402"/>
                  </a:cubicBezTo>
                  <a:cubicBezTo>
                    <a:pt x="210" y="393"/>
                    <a:pt x="265" y="358"/>
                    <a:pt x="302" y="307"/>
                  </a:cubicBezTo>
                  <a:cubicBezTo>
                    <a:pt x="343" y="254"/>
                    <a:pt x="364" y="191"/>
                    <a:pt x="364" y="124"/>
                  </a:cubicBezTo>
                  <a:lnTo>
                    <a:pt x="364" y="116"/>
                  </a:lnTo>
                  <a:cubicBezTo>
                    <a:pt x="364" y="111"/>
                    <a:pt x="362" y="107"/>
                    <a:pt x="362" y="100"/>
                  </a:cubicBezTo>
                  <a:cubicBezTo>
                    <a:pt x="354" y="42"/>
                    <a:pt x="304" y="0"/>
                    <a:pt x="247"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2"/>
            <p:cNvSpPr/>
            <p:nvPr/>
          </p:nvSpPr>
          <p:spPr>
            <a:xfrm>
              <a:off x="1842475" y="3538375"/>
              <a:ext cx="9525" cy="11075"/>
            </a:xfrm>
            <a:custGeom>
              <a:rect b="b" l="l" r="r" t="t"/>
              <a:pathLst>
                <a:path extrusionOk="0" h="443" w="381">
                  <a:moveTo>
                    <a:pt x="260" y="0"/>
                  </a:moveTo>
                  <a:cubicBezTo>
                    <a:pt x="246" y="0"/>
                    <a:pt x="231" y="3"/>
                    <a:pt x="217" y="9"/>
                  </a:cubicBezTo>
                  <a:lnTo>
                    <a:pt x="198" y="19"/>
                  </a:lnTo>
                  <a:cubicBezTo>
                    <a:pt x="141" y="44"/>
                    <a:pt x="91" y="86"/>
                    <a:pt x="58" y="138"/>
                  </a:cubicBezTo>
                  <a:cubicBezTo>
                    <a:pt x="20" y="192"/>
                    <a:pt x="1" y="257"/>
                    <a:pt x="6" y="324"/>
                  </a:cubicBezTo>
                  <a:lnTo>
                    <a:pt x="6" y="326"/>
                  </a:lnTo>
                  <a:cubicBezTo>
                    <a:pt x="6" y="335"/>
                    <a:pt x="7" y="345"/>
                    <a:pt x="10" y="354"/>
                  </a:cubicBezTo>
                  <a:cubicBezTo>
                    <a:pt x="27" y="408"/>
                    <a:pt x="76" y="443"/>
                    <a:pt x="130" y="443"/>
                  </a:cubicBezTo>
                  <a:cubicBezTo>
                    <a:pt x="142" y="443"/>
                    <a:pt x="155" y="441"/>
                    <a:pt x="168" y="437"/>
                  </a:cubicBezTo>
                  <a:cubicBezTo>
                    <a:pt x="235" y="416"/>
                    <a:pt x="292" y="369"/>
                    <a:pt x="327" y="305"/>
                  </a:cubicBezTo>
                  <a:cubicBezTo>
                    <a:pt x="366" y="240"/>
                    <a:pt x="381" y="162"/>
                    <a:pt x="366" y="87"/>
                  </a:cubicBezTo>
                  <a:cubicBezTo>
                    <a:pt x="365" y="79"/>
                    <a:pt x="362" y="73"/>
                    <a:pt x="360" y="67"/>
                  </a:cubicBezTo>
                  <a:cubicBezTo>
                    <a:pt x="342" y="25"/>
                    <a:pt x="302" y="0"/>
                    <a:pt x="260"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2"/>
            <p:cNvSpPr/>
            <p:nvPr/>
          </p:nvSpPr>
          <p:spPr>
            <a:xfrm>
              <a:off x="1836075" y="4051375"/>
              <a:ext cx="7750" cy="7775"/>
            </a:xfrm>
            <a:custGeom>
              <a:rect b="b" l="l" r="r" t="t"/>
              <a:pathLst>
                <a:path extrusionOk="0" h="311" w="310">
                  <a:moveTo>
                    <a:pt x="176" y="1"/>
                  </a:moveTo>
                  <a:cubicBezTo>
                    <a:pt x="175" y="1"/>
                    <a:pt x="174" y="1"/>
                    <a:pt x="173" y="1"/>
                  </a:cubicBezTo>
                  <a:cubicBezTo>
                    <a:pt x="112" y="4"/>
                    <a:pt x="58" y="39"/>
                    <a:pt x="31" y="93"/>
                  </a:cubicBezTo>
                  <a:cubicBezTo>
                    <a:pt x="1" y="145"/>
                    <a:pt x="4" y="211"/>
                    <a:pt x="39" y="260"/>
                  </a:cubicBezTo>
                  <a:cubicBezTo>
                    <a:pt x="62" y="293"/>
                    <a:pt x="99" y="311"/>
                    <a:pt x="137" y="311"/>
                  </a:cubicBezTo>
                  <a:cubicBezTo>
                    <a:pt x="154" y="311"/>
                    <a:pt x="171" y="307"/>
                    <a:pt x="187" y="300"/>
                  </a:cubicBezTo>
                  <a:lnTo>
                    <a:pt x="223" y="284"/>
                  </a:lnTo>
                  <a:cubicBezTo>
                    <a:pt x="274" y="261"/>
                    <a:pt x="292" y="247"/>
                    <a:pt x="300" y="223"/>
                  </a:cubicBezTo>
                  <a:cubicBezTo>
                    <a:pt x="308" y="199"/>
                    <a:pt x="309" y="176"/>
                    <a:pt x="295" y="120"/>
                  </a:cubicBezTo>
                  <a:lnTo>
                    <a:pt x="287" y="88"/>
                  </a:lnTo>
                  <a:cubicBezTo>
                    <a:pt x="275" y="37"/>
                    <a:pt x="229" y="1"/>
                    <a:pt x="176"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2"/>
            <p:cNvSpPr/>
            <p:nvPr/>
          </p:nvSpPr>
          <p:spPr>
            <a:xfrm>
              <a:off x="1843350" y="4060975"/>
              <a:ext cx="7850" cy="8575"/>
            </a:xfrm>
            <a:custGeom>
              <a:rect b="b" l="l" r="r" t="t"/>
              <a:pathLst>
                <a:path extrusionOk="0" h="343" w="314">
                  <a:moveTo>
                    <a:pt x="193" y="1"/>
                  </a:moveTo>
                  <a:cubicBezTo>
                    <a:pt x="190" y="1"/>
                    <a:pt x="187" y="1"/>
                    <a:pt x="184" y="1"/>
                  </a:cubicBezTo>
                  <a:cubicBezTo>
                    <a:pt x="109" y="6"/>
                    <a:pt x="58" y="57"/>
                    <a:pt x="31" y="114"/>
                  </a:cubicBezTo>
                  <a:cubicBezTo>
                    <a:pt x="1" y="175"/>
                    <a:pt x="7" y="249"/>
                    <a:pt x="50" y="303"/>
                  </a:cubicBezTo>
                  <a:cubicBezTo>
                    <a:pt x="73" y="329"/>
                    <a:pt x="105" y="343"/>
                    <a:pt x="137" y="343"/>
                  </a:cubicBezTo>
                  <a:cubicBezTo>
                    <a:pt x="159" y="343"/>
                    <a:pt x="180" y="337"/>
                    <a:pt x="200" y="324"/>
                  </a:cubicBezTo>
                  <a:lnTo>
                    <a:pt x="238" y="299"/>
                  </a:lnTo>
                  <a:cubicBezTo>
                    <a:pt x="285" y="268"/>
                    <a:pt x="301" y="254"/>
                    <a:pt x="308" y="229"/>
                  </a:cubicBezTo>
                  <a:cubicBezTo>
                    <a:pt x="314" y="203"/>
                    <a:pt x="314" y="181"/>
                    <a:pt x="303" y="124"/>
                  </a:cubicBezTo>
                  <a:lnTo>
                    <a:pt x="295" y="86"/>
                  </a:lnTo>
                  <a:cubicBezTo>
                    <a:pt x="284" y="36"/>
                    <a:pt x="242" y="1"/>
                    <a:pt x="193"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2"/>
            <p:cNvSpPr/>
            <p:nvPr/>
          </p:nvSpPr>
          <p:spPr>
            <a:xfrm>
              <a:off x="1852725" y="4069275"/>
              <a:ext cx="8100" cy="9325"/>
            </a:xfrm>
            <a:custGeom>
              <a:rect b="b" l="l" r="r" t="t"/>
              <a:pathLst>
                <a:path extrusionOk="0" h="373" w="324">
                  <a:moveTo>
                    <a:pt x="200" y="0"/>
                  </a:moveTo>
                  <a:cubicBezTo>
                    <a:pt x="191" y="0"/>
                    <a:pt x="182" y="1"/>
                    <a:pt x="173" y="3"/>
                  </a:cubicBezTo>
                  <a:cubicBezTo>
                    <a:pt x="109" y="21"/>
                    <a:pt x="58" y="65"/>
                    <a:pt x="31" y="126"/>
                  </a:cubicBezTo>
                  <a:cubicBezTo>
                    <a:pt x="1" y="184"/>
                    <a:pt x="3" y="253"/>
                    <a:pt x="33" y="310"/>
                  </a:cubicBezTo>
                  <a:cubicBezTo>
                    <a:pt x="34" y="312"/>
                    <a:pt x="34" y="313"/>
                    <a:pt x="36" y="315"/>
                  </a:cubicBezTo>
                  <a:cubicBezTo>
                    <a:pt x="58" y="352"/>
                    <a:pt x="97" y="372"/>
                    <a:pt x="137" y="372"/>
                  </a:cubicBezTo>
                  <a:cubicBezTo>
                    <a:pt x="159" y="372"/>
                    <a:pt x="180" y="367"/>
                    <a:pt x="200" y="355"/>
                  </a:cubicBezTo>
                  <a:lnTo>
                    <a:pt x="217" y="345"/>
                  </a:lnTo>
                  <a:cubicBezTo>
                    <a:pt x="258" y="323"/>
                    <a:pt x="290" y="288"/>
                    <a:pt x="306" y="243"/>
                  </a:cubicBezTo>
                  <a:cubicBezTo>
                    <a:pt x="322" y="199"/>
                    <a:pt x="324" y="149"/>
                    <a:pt x="313" y="103"/>
                  </a:cubicBezTo>
                  <a:lnTo>
                    <a:pt x="308" y="87"/>
                  </a:lnTo>
                  <a:lnTo>
                    <a:pt x="308" y="84"/>
                  </a:lnTo>
                  <a:cubicBezTo>
                    <a:pt x="296" y="33"/>
                    <a:pt x="250" y="0"/>
                    <a:pt x="200"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2"/>
            <p:cNvSpPr/>
            <p:nvPr/>
          </p:nvSpPr>
          <p:spPr>
            <a:xfrm>
              <a:off x="1713050" y="4057700"/>
              <a:ext cx="7700" cy="7725"/>
            </a:xfrm>
            <a:custGeom>
              <a:rect b="b" l="l" r="r" t="t"/>
              <a:pathLst>
                <a:path extrusionOk="0" h="309" w="308">
                  <a:moveTo>
                    <a:pt x="128" y="0"/>
                  </a:moveTo>
                  <a:cubicBezTo>
                    <a:pt x="74" y="0"/>
                    <a:pt x="28" y="40"/>
                    <a:pt x="18" y="93"/>
                  </a:cubicBezTo>
                  <a:lnTo>
                    <a:pt x="12" y="126"/>
                  </a:lnTo>
                  <a:cubicBezTo>
                    <a:pt x="1" y="182"/>
                    <a:pt x="1" y="207"/>
                    <a:pt x="12" y="229"/>
                  </a:cubicBezTo>
                  <a:cubicBezTo>
                    <a:pt x="23" y="252"/>
                    <a:pt x="39" y="266"/>
                    <a:pt x="91" y="287"/>
                  </a:cubicBezTo>
                  <a:lnTo>
                    <a:pt x="129" y="301"/>
                  </a:lnTo>
                  <a:cubicBezTo>
                    <a:pt x="144" y="306"/>
                    <a:pt x="158" y="309"/>
                    <a:pt x="173" y="309"/>
                  </a:cubicBezTo>
                  <a:cubicBezTo>
                    <a:pt x="213" y="309"/>
                    <a:pt x="252" y="288"/>
                    <a:pt x="276" y="253"/>
                  </a:cubicBezTo>
                  <a:cubicBezTo>
                    <a:pt x="307" y="202"/>
                    <a:pt x="307" y="137"/>
                    <a:pt x="276" y="85"/>
                  </a:cubicBezTo>
                  <a:cubicBezTo>
                    <a:pt x="245" y="32"/>
                    <a:pt x="190" y="0"/>
                    <a:pt x="128"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2"/>
            <p:cNvSpPr/>
            <p:nvPr/>
          </p:nvSpPr>
          <p:spPr>
            <a:xfrm>
              <a:off x="1706150" y="4067675"/>
              <a:ext cx="7875" cy="8500"/>
            </a:xfrm>
            <a:custGeom>
              <a:rect b="b" l="l" r="r" t="t"/>
              <a:pathLst>
                <a:path extrusionOk="0" h="340" w="315">
                  <a:moveTo>
                    <a:pt x="123" y="0"/>
                  </a:moveTo>
                  <a:cubicBezTo>
                    <a:pt x="68" y="0"/>
                    <a:pt x="24" y="39"/>
                    <a:pt x="16" y="91"/>
                  </a:cubicBezTo>
                  <a:lnTo>
                    <a:pt x="10" y="129"/>
                  </a:lnTo>
                  <a:cubicBezTo>
                    <a:pt x="2" y="186"/>
                    <a:pt x="0" y="210"/>
                    <a:pt x="10" y="234"/>
                  </a:cubicBezTo>
                  <a:cubicBezTo>
                    <a:pt x="19" y="258"/>
                    <a:pt x="35" y="272"/>
                    <a:pt x="83" y="301"/>
                  </a:cubicBezTo>
                  <a:lnTo>
                    <a:pt x="123" y="325"/>
                  </a:lnTo>
                  <a:cubicBezTo>
                    <a:pt x="140" y="335"/>
                    <a:pt x="160" y="340"/>
                    <a:pt x="179" y="340"/>
                  </a:cubicBezTo>
                  <a:cubicBezTo>
                    <a:pt x="214" y="340"/>
                    <a:pt x="248" y="324"/>
                    <a:pt x="270" y="295"/>
                  </a:cubicBezTo>
                  <a:cubicBezTo>
                    <a:pt x="310" y="239"/>
                    <a:pt x="315" y="166"/>
                    <a:pt x="281" y="105"/>
                  </a:cubicBezTo>
                  <a:cubicBezTo>
                    <a:pt x="250" y="50"/>
                    <a:pt x="197" y="2"/>
                    <a:pt x="123"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2"/>
            <p:cNvSpPr/>
            <p:nvPr/>
          </p:nvSpPr>
          <p:spPr>
            <a:xfrm>
              <a:off x="1696925" y="4076450"/>
              <a:ext cx="8200" cy="9250"/>
            </a:xfrm>
            <a:custGeom>
              <a:rect b="b" l="l" r="r" t="t"/>
              <a:pathLst>
                <a:path extrusionOk="0" h="370" w="328">
                  <a:moveTo>
                    <a:pt x="120" y="1"/>
                  </a:moveTo>
                  <a:cubicBezTo>
                    <a:pt x="68" y="1"/>
                    <a:pt x="22" y="39"/>
                    <a:pt x="13" y="93"/>
                  </a:cubicBezTo>
                  <a:lnTo>
                    <a:pt x="10" y="109"/>
                  </a:lnTo>
                  <a:cubicBezTo>
                    <a:pt x="0" y="155"/>
                    <a:pt x="5" y="204"/>
                    <a:pt x="23" y="247"/>
                  </a:cubicBezTo>
                  <a:cubicBezTo>
                    <a:pt x="42" y="290"/>
                    <a:pt x="75" y="325"/>
                    <a:pt x="118" y="346"/>
                  </a:cubicBezTo>
                  <a:lnTo>
                    <a:pt x="134" y="355"/>
                  </a:lnTo>
                  <a:lnTo>
                    <a:pt x="139" y="357"/>
                  </a:lnTo>
                  <a:cubicBezTo>
                    <a:pt x="155" y="365"/>
                    <a:pt x="174" y="370"/>
                    <a:pt x="191" y="370"/>
                  </a:cubicBezTo>
                  <a:cubicBezTo>
                    <a:pt x="236" y="370"/>
                    <a:pt x="279" y="344"/>
                    <a:pt x="299" y="301"/>
                  </a:cubicBezTo>
                  <a:cubicBezTo>
                    <a:pt x="328" y="242"/>
                    <a:pt x="325" y="172"/>
                    <a:pt x="291" y="117"/>
                  </a:cubicBezTo>
                  <a:cubicBezTo>
                    <a:pt x="263" y="58"/>
                    <a:pt x="209" y="15"/>
                    <a:pt x="143" y="2"/>
                  </a:cubicBezTo>
                  <a:lnTo>
                    <a:pt x="140" y="2"/>
                  </a:lnTo>
                  <a:cubicBezTo>
                    <a:pt x="134" y="1"/>
                    <a:pt x="127" y="1"/>
                    <a:pt x="120"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2"/>
            <p:cNvSpPr/>
            <p:nvPr/>
          </p:nvSpPr>
          <p:spPr>
            <a:xfrm>
              <a:off x="1881825" y="4007600"/>
              <a:ext cx="11550" cy="8950"/>
            </a:xfrm>
            <a:custGeom>
              <a:rect b="b" l="l" r="r" t="t"/>
              <a:pathLst>
                <a:path extrusionOk="0" h="358" w="462">
                  <a:moveTo>
                    <a:pt x="231" y="0"/>
                  </a:moveTo>
                  <a:cubicBezTo>
                    <a:pt x="1" y="0"/>
                    <a:pt x="1" y="358"/>
                    <a:pt x="231" y="358"/>
                  </a:cubicBezTo>
                  <a:cubicBezTo>
                    <a:pt x="461" y="358"/>
                    <a:pt x="461"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2"/>
            <p:cNvSpPr/>
            <p:nvPr/>
          </p:nvSpPr>
          <p:spPr>
            <a:xfrm>
              <a:off x="1835100" y="4021100"/>
              <a:ext cx="11550" cy="8975"/>
            </a:xfrm>
            <a:custGeom>
              <a:rect b="b" l="l" r="r" t="t"/>
              <a:pathLst>
                <a:path extrusionOk="0" h="359" w="462">
                  <a:moveTo>
                    <a:pt x="231" y="1"/>
                  </a:moveTo>
                  <a:cubicBezTo>
                    <a:pt x="0" y="1"/>
                    <a:pt x="0" y="358"/>
                    <a:pt x="231" y="358"/>
                  </a:cubicBezTo>
                  <a:cubicBezTo>
                    <a:pt x="461" y="358"/>
                    <a:pt x="461"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2"/>
            <p:cNvSpPr/>
            <p:nvPr/>
          </p:nvSpPr>
          <p:spPr>
            <a:xfrm>
              <a:off x="1792800" y="4028325"/>
              <a:ext cx="9025" cy="9450"/>
            </a:xfrm>
            <a:custGeom>
              <a:rect b="b" l="l" r="r" t="t"/>
              <a:pathLst>
                <a:path extrusionOk="0" h="378" w="361">
                  <a:moveTo>
                    <a:pt x="181" y="1"/>
                  </a:moveTo>
                  <a:lnTo>
                    <a:pt x="133" y="7"/>
                  </a:lnTo>
                  <a:cubicBezTo>
                    <a:pt x="103" y="15"/>
                    <a:pt x="76" y="31"/>
                    <a:pt x="53" y="53"/>
                  </a:cubicBezTo>
                  <a:lnTo>
                    <a:pt x="26" y="90"/>
                  </a:lnTo>
                  <a:cubicBezTo>
                    <a:pt x="10" y="117"/>
                    <a:pt x="1" y="147"/>
                    <a:pt x="1" y="179"/>
                  </a:cubicBezTo>
                  <a:lnTo>
                    <a:pt x="1" y="200"/>
                  </a:lnTo>
                  <a:cubicBezTo>
                    <a:pt x="4" y="296"/>
                    <a:pt x="84" y="376"/>
                    <a:pt x="181" y="378"/>
                  </a:cubicBezTo>
                  <a:lnTo>
                    <a:pt x="228" y="371"/>
                  </a:lnTo>
                  <a:cubicBezTo>
                    <a:pt x="258" y="363"/>
                    <a:pt x="285" y="347"/>
                    <a:pt x="308" y="325"/>
                  </a:cubicBezTo>
                  <a:lnTo>
                    <a:pt x="335" y="290"/>
                  </a:lnTo>
                  <a:cubicBezTo>
                    <a:pt x="351" y="261"/>
                    <a:pt x="360" y="231"/>
                    <a:pt x="360" y="200"/>
                  </a:cubicBezTo>
                  <a:lnTo>
                    <a:pt x="360" y="179"/>
                  </a:lnTo>
                  <a:cubicBezTo>
                    <a:pt x="359" y="133"/>
                    <a:pt x="339" y="88"/>
                    <a:pt x="308" y="53"/>
                  </a:cubicBezTo>
                  <a:cubicBezTo>
                    <a:pt x="273" y="21"/>
                    <a:pt x="228" y="2"/>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2"/>
            <p:cNvSpPr/>
            <p:nvPr/>
          </p:nvSpPr>
          <p:spPr>
            <a:xfrm>
              <a:off x="1750775" y="4031750"/>
              <a:ext cx="11550" cy="8975"/>
            </a:xfrm>
            <a:custGeom>
              <a:rect b="b" l="l" r="r" t="t"/>
              <a:pathLst>
                <a:path extrusionOk="0" h="359" w="462">
                  <a:moveTo>
                    <a:pt x="231" y="1"/>
                  </a:moveTo>
                  <a:cubicBezTo>
                    <a:pt x="0" y="1"/>
                    <a:pt x="0" y="358"/>
                    <a:pt x="231" y="358"/>
                  </a:cubicBezTo>
                  <a:cubicBezTo>
                    <a:pt x="461" y="358"/>
                    <a:pt x="461"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2"/>
            <p:cNvSpPr/>
            <p:nvPr/>
          </p:nvSpPr>
          <p:spPr>
            <a:xfrm>
              <a:off x="1711675" y="4028450"/>
              <a:ext cx="11575" cy="8975"/>
            </a:xfrm>
            <a:custGeom>
              <a:rect b="b" l="l" r="r" t="t"/>
              <a:pathLst>
                <a:path extrusionOk="0" h="359" w="463">
                  <a:moveTo>
                    <a:pt x="231" y="1"/>
                  </a:moveTo>
                  <a:cubicBezTo>
                    <a:pt x="0" y="1"/>
                    <a:pt x="0" y="358"/>
                    <a:pt x="231" y="358"/>
                  </a:cubicBezTo>
                  <a:cubicBezTo>
                    <a:pt x="461" y="358"/>
                    <a:pt x="46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2"/>
            <p:cNvSpPr/>
            <p:nvPr/>
          </p:nvSpPr>
          <p:spPr>
            <a:xfrm>
              <a:off x="1676425" y="4025025"/>
              <a:ext cx="11550" cy="8975"/>
            </a:xfrm>
            <a:custGeom>
              <a:rect b="b" l="l" r="r" t="t"/>
              <a:pathLst>
                <a:path extrusionOk="0" h="359" w="462">
                  <a:moveTo>
                    <a:pt x="231" y="1"/>
                  </a:moveTo>
                  <a:cubicBezTo>
                    <a:pt x="0" y="1"/>
                    <a:pt x="0" y="359"/>
                    <a:pt x="231" y="359"/>
                  </a:cubicBezTo>
                  <a:cubicBezTo>
                    <a:pt x="461" y="359"/>
                    <a:pt x="461"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2"/>
            <p:cNvSpPr/>
            <p:nvPr/>
          </p:nvSpPr>
          <p:spPr>
            <a:xfrm>
              <a:off x="1638175" y="4016450"/>
              <a:ext cx="11550" cy="8975"/>
            </a:xfrm>
            <a:custGeom>
              <a:rect b="b" l="l" r="r" t="t"/>
              <a:pathLst>
                <a:path extrusionOk="0" h="359" w="462">
                  <a:moveTo>
                    <a:pt x="231" y="1"/>
                  </a:moveTo>
                  <a:cubicBezTo>
                    <a:pt x="1" y="1"/>
                    <a:pt x="1" y="358"/>
                    <a:pt x="231" y="358"/>
                  </a:cubicBezTo>
                  <a:cubicBezTo>
                    <a:pt x="462" y="358"/>
                    <a:pt x="462"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2"/>
            <p:cNvSpPr/>
            <p:nvPr/>
          </p:nvSpPr>
          <p:spPr>
            <a:xfrm>
              <a:off x="1616025" y="4004650"/>
              <a:ext cx="11525" cy="8975"/>
            </a:xfrm>
            <a:custGeom>
              <a:rect b="b" l="l" r="r" t="t"/>
              <a:pathLst>
                <a:path extrusionOk="0" h="359" w="461">
                  <a:moveTo>
                    <a:pt x="230" y="0"/>
                  </a:moveTo>
                  <a:cubicBezTo>
                    <a:pt x="0" y="0"/>
                    <a:pt x="0" y="358"/>
                    <a:pt x="230" y="358"/>
                  </a:cubicBezTo>
                  <a:cubicBezTo>
                    <a:pt x="461" y="358"/>
                    <a:pt x="461" y="0"/>
                    <a:pt x="2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2"/>
            <p:cNvSpPr/>
            <p:nvPr/>
          </p:nvSpPr>
          <p:spPr>
            <a:xfrm>
              <a:off x="1620150" y="3952400"/>
              <a:ext cx="315025" cy="56675"/>
            </a:xfrm>
            <a:custGeom>
              <a:rect b="b" l="l" r="r" t="t"/>
              <a:pathLst>
                <a:path extrusionOk="0" h="2267" w="12601">
                  <a:moveTo>
                    <a:pt x="10043" y="158"/>
                  </a:moveTo>
                  <a:cubicBezTo>
                    <a:pt x="10123" y="158"/>
                    <a:pt x="10193" y="251"/>
                    <a:pt x="10224" y="342"/>
                  </a:cubicBezTo>
                  <a:cubicBezTo>
                    <a:pt x="10275" y="491"/>
                    <a:pt x="10282" y="653"/>
                    <a:pt x="10240" y="805"/>
                  </a:cubicBezTo>
                  <a:cubicBezTo>
                    <a:pt x="10111" y="730"/>
                    <a:pt x="9994" y="620"/>
                    <a:pt x="9937" y="461"/>
                  </a:cubicBezTo>
                  <a:cubicBezTo>
                    <a:pt x="9906" y="380"/>
                    <a:pt x="9916" y="275"/>
                    <a:pt x="9956" y="212"/>
                  </a:cubicBezTo>
                  <a:cubicBezTo>
                    <a:pt x="9972" y="181"/>
                    <a:pt x="10002" y="162"/>
                    <a:pt x="10035" y="159"/>
                  </a:cubicBezTo>
                  <a:lnTo>
                    <a:pt x="10043" y="159"/>
                  </a:lnTo>
                  <a:lnTo>
                    <a:pt x="10043" y="158"/>
                  </a:lnTo>
                  <a:close/>
                  <a:moveTo>
                    <a:pt x="1987" y="309"/>
                  </a:moveTo>
                  <a:cubicBezTo>
                    <a:pt x="2065" y="309"/>
                    <a:pt x="2129" y="355"/>
                    <a:pt x="2164" y="386"/>
                  </a:cubicBezTo>
                  <a:cubicBezTo>
                    <a:pt x="2269" y="482"/>
                    <a:pt x="2318" y="633"/>
                    <a:pt x="2288" y="754"/>
                  </a:cubicBezTo>
                  <a:cubicBezTo>
                    <a:pt x="2227" y="995"/>
                    <a:pt x="1978" y="1145"/>
                    <a:pt x="1750" y="1210"/>
                  </a:cubicBezTo>
                  <a:cubicBezTo>
                    <a:pt x="1639" y="992"/>
                    <a:pt x="1609" y="741"/>
                    <a:pt x="1720" y="518"/>
                  </a:cubicBezTo>
                  <a:cubicBezTo>
                    <a:pt x="1750" y="461"/>
                    <a:pt x="1814" y="359"/>
                    <a:pt x="1916" y="323"/>
                  </a:cubicBezTo>
                  <a:cubicBezTo>
                    <a:pt x="1940" y="313"/>
                    <a:pt x="1963" y="310"/>
                    <a:pt x="1987" y="310"/>
                  </a:cubicBezTo>
                  <a:lnTo>
                    <a:pt x="1987" y="309"/>
                  </a:lnTo>
                  <a:close/>
                  <a:moveTo>
                    <a:pt x="4319" y="412"/>
                  </a:moveTo>
                  <a:cubicBezTo>
                    <a:pt x="4340" y="412"/>
                    <a:pt x="4360" y="415"/>
                    <a:pt x="4378" y="421"/>
                  </a:cubicBezTo>
                  <a:cubicBezTo>
                    <a:pt x="4453" y="445"/>
                    <a:pt x="4518" y="520"/>
                    <a:pt x="4553" y="620"/>
                  </a:cubicBezTo>
                  <a:cubicBezTo>
                    <a:pt x="4647" y="889"/>
                    <a:pt x="4510" y="1180"/>
                    <a:pt x="4332" y="1350"/>
                  </a:cubicBezTo>
                  <a:cubicBezTo>
                    <a:pt x="4305" y="1375"/>
                    <a:pt x="4278" y="1397"/>
                    <a:pt x="4249" y="1421"/>
                  </a:cubicBezTo>
                  <a:cubicBezTo>
                    <a:pt x="4147" y="1281"/>
                    <a:pt x="4078" y="1121"/>
                    <a:pt x="4044" y="951"/>
                  </a:cubicBezTo>
                  <a:cubicBezTo>
                    <a:pt x="4022" y="841"/>
                    <a:pt x="4012" y="684"/>
                    <a:pt x="4085" y="560"/>
                  </a:cubicBezTo>
                  <a:cubicBezTo>
                    <a:pt x="4132" y="480"/>
                    <a:pt x="4225" y="413"/>
                    <a:pt x="4319" y="413"/>
                  </a:cubicBezTo>
                  <a:lnTo>
                    <a:pt x="4319" y="412"/>
                  </a:lnTo>
                  <a:close/>
                  <a:moveTo>
                    <a:pt x="7357" y="493"/>
                  </a:moveTo>
                  <a:cubicBezTo>
                    <a:pt x="7382" y="493"/>
                    <a:pt x="7408" y="498"/>
                    <a:pt x="7431" y="506"/>
                  </a:cubicBezTo>
                  <a:cubicBezTo>
                    <a:pt x="7592" y="568"/>
                    <a:pt x="7649" y="790"/>
                    <a:pt x="7624" y="978"/>
                  </a:cubicBezTo>
                  <a:cubicBezTo>
                    <a:pt x="7600" y="1141"/>
                    <a:pt x="7540" y="1297"/>
                    <a:pt x="7446" y="1434"/>
                  </a:cubicBezTo>
                  <a:lnTo>
                    <a:pt x="7443" y="1432"/>
                  </a:lnTo>
                  <a:cubicBezTo>
                    <a:pt x="7325" y="1359"/>
                    <a:pt x="7048" y="1159"/>
                    <a:pt x="7034" y="871"/>
                  </a:cubicBezTo>
                  <a:cubicBezTo>
                    <a:pt x="7028" y="754"/>
                    <a:pt x="7093" y="623"/>
                    <a:pt x="7198" y="549"/>
                  </a:cubicBezTo>
                  <a:cubicBezTo>
                    <a:pt x="7244" y="514"/>
                    <a:pt x="7300" y="495"/>
                    <a:pt x="7357" y="493"/>
                  </a:cubicBezTo>
                  <a:close/>
                  <a:moveTo>
                    <a:pt x="10044" y="1"/>
                  </a:moveTo>
                  <a:cubicBezTo>
                    <a:pt x="10036" y="1"/>
                    <a:pt x="10027" y="1"/>
                    <a:pt x="10019" y="2"/>
                  </a:cubicBezTo>
                  <a:cubicBezTo>
                    <a:pt x="9937" y="10"/>
                    <a:pt x="9863" y="56"/>
                    <a:pt x="9821" y="127"/>
                  </a:cubicBezTo>
                  <a:cubicBezTo>
                    <a:pt x="9754" y="232"/>
                    <a:pt x="9739" y="390"/>
                    <a:pt x="9786" y="518"/>
                  </a:cubicBezTo>
                  <a:cubicBezTo>
                    <a:pt x="9852" y="700"/>
                    <a:pt x="9992" y="851"/>
                    <a:pt x="10186" y="960"/>
                  </a:cubicBezTo>
                  <a:cubicBezTo>
                    <a:pt x="10113" y="1129"/>
                    <a:pt x="9999" y="1278"/>
                    <a:pt x="9856" y="1393"/>
                  </a:cubicBezTo>
                  <a:cubicBezTo>
                    <a:pt x="9573" y="1614"/>
                    <a:pt x="9182" y="1728"/>
                    <a:pt x="8692" y="1734"/>
                  </a:cubicBezTo>
                  <a:cubicBezTo>
                    <a:pt x="8675" y="1735"/>
                    <a:pt x="8658" y="1735"/>
                    <a:pt x="8642" y="1735"/>
                  </a:cubicBezTo>
                  <a:cubicBezTo>
                    <a:pt x="8234" y="1735"/>
                    <a:pt x="7880" y="1660"/>
                    <a:pt x="7584" y="1513"/>
                  </a:cubicBezTo>
                  <a:cubicBezTo>
                    <a:pt x="7689" y="1359"/>
                    <a:pt x="7756" y="1184"/>
                    <a:pt x="7783" y="1000"/>
                  </a:cubicBezTo>
                  <a:cubicBezTo>
                    <a:pt x="7815" y="760"/>
                    <a:pt x="7738" y="456"/>
                    <a:pt x="7490" y="359"/>
                  </a:cubicBezTo>
                  <a:cubicBezTo>
                    <a:pt x="7448" y="343"/>
                    <a:pt x="7403" y="335"/>
                    <a:pt x="7357" y="335"/>
                  </a:cubicBezTo>
                  <a:cubicBezTo>
                    <a:pt x="7271" y="335"/>
                    <a:pt x="7183" y="364"/>
                    <a:pt x="7104" y="421"/>
                  </a:cubicBezTo>
                  <a:cubicBezTo>
                    <a:pt x="6956" y="530"/>
                    <a:pt x="6867" y="709"/>
                    <a:pt x="6875" y="881"/>
                  </a:cubicBezTo>
                  <a:cubicBezTo>
                    <a:pt x="6888" y="1134"/>
                    <a:pt x="7060" y="1380"/>
                    <a:pt x="7347" y="1561"/>
                  </a:cubicBezTo>
                  <a:cubicBezTo>
                    <a:pt x="7250" y="1671"/>
                    <a:pt x="7137" y="1765"/>
                    <a:pt x="7010" y="1838"/>
                  </a:cubicBezTo>
                  <a:cubicBezTo>
                    <a:pt x="6726" y="2008"/>
                    <a:pt x="6363" y="2097"/>
                    <a:pt x="5931" y="2106"/>
                  </a:cubicBezTo>
                  <a:cubicBezTo>
                    <a:pt x="5904" y="2107"/>
                    <a:pt x="5877" y="2107"/>
                    <a:pt x="5851" y="2107"/>
                  </a:cubicBezTo>
                  <a:cubicBezTo>
                    <a:pt x="5424" y="2107"/>
                    <a:pt x="5054" y="2023"/>
                    <a:pt x="4751" y="1860"/>
                  </a:cubicBezTo>
                  <a:cubicBezTo>
                    <a:pt x="4600" y="1779"/>
                    <a:pt x="4465" y="1672"/>
                    <a:pt x="4349" y="1545"/>
                  </a:cubicBezTo>
                  <a:cubicBezTo>
                    <a:pt x="4381" y="1520"/>
                    <a:pt x="4411" y="1494"/>
                    <a:pt x="4442" y="1466"/>
                  </a:cubicBezTo>
                  <a:cubicBezTo>
                    <a:pt x="4699" y="1219"/>
                    <a:pt x="4806" y="859"/>
                    <a:pt x="4704" y="569"/>
                  </a:cubicBezTo>
                  <a:cubicBezTo>
                    <a:pt x="4651" y="418"/>
                    <a:pt x="4551" y="310"/>
                    <a:pt x="4427" y="270"/>
                  </a:cubicBezTo>
                  <a:cubicBezTo>
                    <a:pt x="4393" y="259"/>
                    <a:pt x="4358" y="254"/>
                    <a:pt x="4322" y="254"/>
                  </a:cubicBezTo>
                  <a:cubicBezTo>
                    <a:pt x="4178" y="254"/>
                    <a:pt x="4029" y="340"/>
                    <a:pt x="3947" y="480"/>
                  </a:cubicBezTo>
                  <a:cubicBezTo>
                    <a:pt x="3871" y="612"/>
                    <a:pt x="3850" y="785"/>
                    <a:pt x="3887" y="981"/>
                  </a:cubicBezTo>
                  <a:cubicBezTo>
                    <a:pt x="3925" y="1172"/>
                    <a:pt x="4004" y="1351"/>
                    <a:pt x="4117" y="1510"/>
                  </a:cubicBezTo>
                  <a:cubicBezTo>
                    <a:pt x="3974" y="1595"/>
                    <a:pt x="3796" y="1661"/>
                    <a:pt x="3569" y="1718"/>
                  </a:cubicBezTo>
                  <a:cubicBezTo>
                    <a:pt x="3324" y="1781"/>
                    <a:pt x="3098" y="1812"/>
                    <a:pt x="2892" y="1812"/>
                  </a:cubicBezTo>
                  <a:cubicBezTo>
                    <a:pt x="2620" y="1812"/>
                    <a:pt x="2383" y="1758"/>
                    <a:pt x="2181" y="1652"/>
                  </a:cubicBezTo>
                  <a:cubicBezTo>
                    <a:pt x="2044" y="1579"/>
                    <a:pt x="1927" y="1475"/>
                    <a:pt x="1836" y="1350"/>
                  </a:cubicBezTo>
                  <a:cubicBezTo>
                    <a:pt x="2154" y="1251"/>
                    <a:pt x="2378" y="1046"/>
                    <a:pt x="2442" y="793"/>
                  </a:cubicBezTo>
                  <a:cubicBezTo>
                    <a:pt x="2488" y="615"/>
                    <a:pt x="2418" y="404"/>
                    <a:pt x="2270" y="270"/>
                  </a:cubicBezTo>
                  <a:cubicBezTo>
                    <a:pt x="2185" y="192"/>
                    <a:pt x="2087" y="152"/>
                    <a:pt x="1988" y="152"/>
                  </a:cubicBezTo>
                  <a:cubicBezTo>
                    <a:pt x="1946" y="152"/>
                    <a:pt x="1904" y="159"/>
                    <a:pt x="1863" y="173"/>
                  </a:cubicBezTo>
                  <a:cubicBezTo>
                    <a:pt x="1749" y="213"/>
                    <a:pt x="1647" y="310"/>
                    <a:pt x="1579" y="447"/>
                  </a:cubicBezTo>
                  <a:cubicBezTo>
                    <a:pt x="1448" y="704"/>
                    <a:pt x="1474" y="992"/>
                    <a:pt x="1593" y="1245"/>
                  </a:cubicBezTo>
                  <a:cubicBezTo>
                    <a:pt x="1521" y="1256"/>
                    <a:pt x="1448" y="1261"/>
                    <a:pt x="1375" y="1261"/>
                  </a:cubicBezTo>
                  <a:cubicBezTo>
                    <a:pt x="892" y="1261"/>
                    <a:pt x="412" y="1028"/>
                    <a:pt x="129" y="633"/>
                  </a:cubicBezTo>
                  <a:lnTo>
                    <a:pt x="0" y="725"/>
                  </a:lnTo>
                  <a:cubicBezTo>
                    <a:pt x="312" y="1161"/>
                    <a:pt x="843" y="1419"/>
                    <a:pt x="1375" y="1419"/>
                  </a:cubicBezTo>
                  <a:cubicBezTo>
                    <a:pt x="1475" y="1419"/>
                    <a:pt x="1575" y="1410"/>
                    <a:pt x="1674" y="1391"/>
                  </a:cubicBezTo>
                  <a:cubicBezTo>
                    <a:pt x="1782" y="1560"/>
                    <a:pt x="1932" y="1698"/>
                    <a:pt x="2106" y="1793"/>
                  </a:cubicBezTo>
                  <a:cubicBezTo>
                    <a:pt x="2331" y="1912"/>
                    <a:pt x="2592" y="1971"/>
                    <a:pt x="2888" y="1971"/>
                  </a:cubicBezTo>
                  <a:cubicBezTo>
                    <a:pt x="3108" y="1971"/>
                    <a:pt x="3348" y="1938"/>
                    <a:pt x="3607" y="1873"/>
                  </a:cubicBezTo>
                  <a:cubicBezTo>
                    <a:pt x="3793" y="1825"/>
                    <a:pt x="4016" y="1757"/>
                    <a:pt x="4217" y="1634"/>
                  </a:cubicBezTo>
                  <a:cubicBezTo>
                    <a:pt x="4348" y="1780"/>
                    <a:pt x="4504" y="1904"/>
                    <a:pt x="4675" y="1998"/>
                  </a:cubicBezTo>
                  <a:cubicBezTo>
                    <a:pt x="5001" y="2175"/>
                    <a:pt x="5397" y="2264"/>
                    <a:pt x="5855" y="2264"/>
                  </a:cubicBezTo>
                  <a:cubicBezTo>
                    <a:pt x="5880" y="2264"/>
                    <a:pt x="5909" y="2264"/>
                    <a:pt x="5933" y="2267"/>
                  </a:cubicBezTo>
                  <a:cubicBezTo>
                    <a:pt x="6390" y="2256"/>
                    <a:pt x="6780" y="2159"/>
                    <a:pt x="7088" y="1976"/>
                  </a:cubicBezTo>
                  <a:cubicBezTo>
                    <a:pt x="7239" y="1889"/>
                    <a:pt x="7373" y="1776"/>
                    <a:pt x="7486" y="1644"/>
                  </a:cubicBezTo>
                  <a:cubicBezTo>
                    <a:pt x="7809" y="1810"/>
                    <a:pt x="8198" y="1895"/>
                    <a:pt x="8645" y="1895"/>
                  </a:cubicBezTo>
                  <a:cubicBezTo>
                    <a:pt x="8661" y="1895"/>
                    <a:pt x="8677" y="1895"/>
                    <a:pt x="8694" y="1895"/>
                  </a:cubicBezTo>
                  <a:cubicBezTo>
                    <a:pt x="9218" y="1889"/>
                    <a:pt x="9641" y="1761"/>
                    <a:pt x="9951" y="1518"/>
                  </a:cubicBezTo>
                  <a:cubicBezTo>
                    <a:pt x="10116" y="1389"/>
                    <a:pt x="10245" y="1223"/>
                    <a:pt x="10329" y="1030"/>
                  </a:cubicBezTo>
                  <a:cubicBezTo>
                    <a:pt x="10452" y="1079"/>
                    <a:pt x="10580" y="1113"/>
                    <a:pt x="10712" y="1129"/>
                  </a:cubicBezTo>
                  <a:cubicBezTo>
                    <a:pt x="10816" y="1143"/>
                    <a:pt x="10920" y="1149"/>
                    <a:pt x="11024" y="1149"/>
                  </a:cubicBezTo>
                  <a:cubicBezTo>
                    <a:pt x="11601" y="1149"/>
                    <a:pt x="12163" y="938"/>
                    <a:pt x="12601" y="550"/>
                  </a:cubicBezTo>
                  <a:lnTo>
                    <a:pt x="12494" y="431"/>
                  </a:lnTo>
                  <a:cubicBezTo>
                    <a:pt x="12086" y="793"/>
                    <a:pt x="11560" y="990"/>
                    <a:pt x="11019" y="990"/>
                  </a:cubicBezTo>
                  <a:cubicBezTo>
                    <a:pt x="10924" y="990"/>
                    <a:pt x="10828" y="984"/>
                    <a:pt x="10733" y="971"/>
                  </a:cubicBezTo>
                  <a:cubicBezTo>
                    <a:pt x="10612" y="954"/>
                    <a:pt x="10495" y="924"/>
                    <a:pt x="10382" y="878"/>
                  </a:cubicBezTo>
                  <a:cubicBezTo>
                    <a:pt x="10437" y="681"/>
                    <a:pt x="10437" y="475"/>
                    <a:pt x="10372" y="291"/>
                  </a:cubicBezTo>
                  <a:cubicBezTo>
                    <a:pt x="10324" y="155"/>
                    <a:pt x="10210" y="1"/>
                    <a:pt x="100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2"/>
            <p:cNvSpPr/>
            <p:nvPr/>
          </p:nvSpPr>
          <p:spPr>
            <a:xfrm>
              <a:off x="1908100" y="3716425"/>
              <a:ext cx="7775" cy="7425"/>
            </a:xfrm>
            <a:custGeom>
              <a:rect b="b" l="l" r="r" t="t"/>
              <a:pathLst>
                <a:path extrusionOk="0" h="297" w="311">
                  <a:moveTo>
                    <a:pt x="185" y="0"/>
                  </a:moveTo>
                  <a:lnTo>
                    <a:pt x="153" y="5"/>
                  </a:lnTo>
                  <a:cubicBezTo>
                    <a:pt x="132" y="10"/>
                    <a:pt x="115" y="21"/>
                    <a:pt x="100" y="35"/>
                  </a:cubicBezTo>
                  <a:lnTo>
                    <a:pt x="45" y="93"/>
                  </a:lnTo>
                  <a:cubicBezTo>
                    <a:pt x="10" y="126"/>
                    <a:pt x="0" y="179"/>
                    <a:pt x="21" y="223"/>
                  </a:cubicBezTo>
                  <a:cubicBezTo>
                    <a:pt x="26" y="237"/>
                    <a:pt x="34" y="250"/>
                    <a:pt x="45" y="261"/>
                  </a:cubicBezTo>
                  <a:lnTo>
                    <a:pt x="69" y="280"/>
                  </a:lnTo>
                  <a:cubicBezTo>
                    <a:pt x="88" y="290"/>
                    <a:pt x="108" y="296"/>
                    <a:pt x="129" y="296"/>
                  </a:cubicBezTo>
                  <a:lnTo>
                    <a:pt x="161" y="291"/>
                  </a:lnTo>
                  <a:cubicBezTo>
                    <a:pt x="180" y="287"/>
                    <a:pt x="199" y="275"/>
                    <a:pt x="213" y="261"/>
                  </a:cubicBezTo>
                  <a:lnTo>
                    <a:pt x="267" y="204"/>
                  </a:lnTo>
                  <a:cubicBezTo>
                    <a:pt x="278" y="193"/>
                    <a:pt x="288" y="180"/>
                    <a:pt x="293" y="166"/>
                  </a:cubicBezTo>
                  <a:cubicBezTo>
                    <a:pt x="310" y="121"/>
                    <a:pt x="301" y="70"/>
                    <a:pt x="267" y="35"/>
                  </a:cubicBezTo>
                  <a:lnTo>
                    <a:pt x="243" y="16"/>
                  </a:lnTo>
                  <a:cubicBezTo>
                    <a:pt x="226" y="5"/>
                    <a:pt x="205" y="0"/>
                    <a:pt x="18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2"/>
            <p:cNvSpPr/>
            <p:nvPr/>
          </p:nvSpPr>
          <p:spPr>
            <a:xfrm>
              <a:off x="1899875" y="3751675"/>
              <a:ext cx="7725" cy="5975"/>
            </a:xfrm>
            <a:custGeom>
              <a:rect b="b" l="l" r="r" t="t"/>
              <a:pathLst>
                <a:path extrusionOk="0" h="239" w="309">
                  <a:moveTo>
                    <a:pt x="154" y="0"/>
                  </a:moveTo>
                  <a:cubicBezTo>
                    <a:pt x="0" y="0"/>
                    <a:pt x="0" y="239"/>
                    <a:pt x="154" y="239"/>
                  </a:cubicBezTo>
                  <a:cubicBezTo>
                    <a:pt x="309" y="239"/>
                    <a:pt x="309" y="0"/>
                    <a:pt x="15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2"/>
            <p:cNvSpPr/>
            <p:nvPr/>
          </p:nvSpPr>
          <p:spPr>
            <a:xfrm>
              <a:off x="1879875" y="3736775"/>
              <a:ext cx="7725" cy="5975"/>
            </a:xfrm>
            <a:custGeom>
              <a:rect b="b" l="l" r="r" t="t"/>
              <a:pathLst>
                <a:path extrusionOk="0" h="239" w="309">
                  <a:moveTo>
                    <a:pt x="155" y="0"/>
                  </a:moveTo>
                  <a:cubicBezTo>
                    <a:pt x="1" y="0"/>
                    <a:pt x="1" y="239"/>
                    <a:pt x="155" y="239"/>
                  </a:cubicBezTo>
                  <a:cubicBezTo>
                    <a:pt x="309" y="239"/>
                    <a:pt x="309" y="0"/>
                    <a:pt x="15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2"/>
            <p:cNvSpPr/>
            <p:nvPr/>
          </p:nvSpPr>
          <p:spPr>
            <a:xfrm>
              <a:off x="1658225" y="3750650"/>
              <a:ext cx="7600" cy="7400"/>
            </a:xfrm>
            <a:custGeom>
              <a:rect b="b" l="l" r="r" t="t"/>
              <a:pathLst>
                <a:path extrusionOk="0" h="296" w="304">
                  <a:moveTo>
                    <a:pt x="177" y="0"/>
                  </a:moveTo>
                  <a:lnTo>
                    <a:pt x="145" y="3"/>
                  </a:lnTo>
                  <a:cubicBezTo>
                    <a:pt x="126" y="10"/>
                    <a:pt x="107" y="19"/>
                    <a:pt x="92" y="35"/>
                  </a:cubicBezTo>
                  <a:lnTo>
                    <a:pt x="38" y="92"/>
                  </a:lnTo>
                  <a:cubicBezTo>
                    <a:pt x="27" y="102"/>
                    <a:pt x="18" y="115"/>
                    <a:pt x="13" y="130"/>
                  </a:cubicBezTo>
                  <a:cubicBezTo>
                    <a:pt x="0" y="159"/>
                    <a:pt x="0" y="192"/>
                    <a:pt x="13" y="223"/>
                  </a:cubicBezTo>
                  <a:cubicBezTo>
                    <a:pt x="18" y="237"/>
                    <a:pt x="27" y="250"/>
                    <a:pt x="38" y="261"/>
                  </a:cubicBezTo>
                  <a:lnTo>
                    <a:pt x="62" y="280"/>
                  </a:lnTo>
                  <a:cubicBezTo>
                    <a:pt x="80" y="289"/>
                    <a:pt x="100" y="296"/>
                    <a:pt x="121" y="296"/>
                  </a:cubicBezTo>
                  <a:lnTo>
                    <a:pt x="153" y="291"/>
                  </a:lnTo>
                  <a:cubicBezTo>
                    <a:pt x="173" y="286"/>
                    <a:pt x="191" y="275"/>
                    <a:pt x="205" y="261"/>
                  </a:cubicBezTo>
                  <a:lnTo>
                    <a:pt x="207" y="261"/>
                  </a:lnTo>
                  <a:lnTo>
                    <a:pt x="261" y="204"/>
                  </a:lnTo>
                  <a:cubicBezTo>
                    <a:pt x="272" y="192"/>
                    <a:pt x="280" y="180"/>
                    <a:pt x="285" y="165"/>
                  </a:cubicBezTo>
                  <a:cubicBezTo>
                    <a:pt x="304" y="119"/>
                    <a:pt x="294" y="68"/>
                    <a:pt x="261" y="35"/>
                  </a:cubicBezTo>
                  <a:lnTo>
                    <a:pt x="237" y="16"/>
                  </a:lnTo>
                  <a:cubicBezTo>
                    <a:pt x="218" y="5"/>
                    <a:pt x="197" y="0"/>
                    <a:pt x="177"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2"/>
            <p:cNvSpPr/>
            <p:nvPr/>
          </p:nvSpPr>
          <p:spPr>
            <a:xfrm>
              <a:off x="1631700" y="3733075"/>
              <a:ext cx="7700" cy="5975"/>
            </a:xfrm>
            <a:custGeom>
              <a:rect b="b" l="l" r="r" t="t"/>
              <a:pathLst>
                <a:path extrusionOk="0" h="239" w="308">
                  <a:moveTo>
                    <a:pt x="155" y="1"/>
                  </a:moveTo>
                  <a:cubicBezTo>
                    <a:pt x="1" y="1"/>
                    <a:pt x="1" y="239"/>
                    <a:pt x="155" y="239"/>
                  </a:cubicBezTo>
                  <a:cubicBezTo>
                    <a:pt x="308" y="239"/>
                    <a:pt x="308" y="1"/>
                    <a:pt x="15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2"/>
            <p:cNvSpPr/>
            <p:nvPr/>
          </p:nvSpPr>
          <p:spPr>
            <a:xfrm>
              <a:off x="1649200" y="3781725"/>
              <a:ext cx="6025" cy="7375"/>
            </a:xfrm>
            <a:custGeom>
              <a:rect b="b" l="l" r="r" t="t"/>
              <a:pathLst>
                <a:path extrusionOk="0" h="295" w="241">
                  <a:moveTo>
                    <a:pt x="120" y="0"/>
                  </a:moveTo>
                  <a:lnTo>
                    <a:pt x="88" y="5"/>
                  </a:lnTo>
                  <a:cubicBezTo>
                    <a:pt x="67" y="10"/>
                    <a:pt x="50" y="21"/>
                    <a:pt x="35" y="35"/>
                  </a:cubicBezTo>
                  <a:lnTo>
                    <a:pt x="16" y="59"/>
                  </a:lnTo>
                  <a:cubicBezTo>
                    <a:pt x="5" y="78"/>
                    <a:pt x="0" y="99"/>
                    <a:pt x="0" y="119"/>
                  </a:cubicBezTo>
                  <a:lnTo>
                    <a:pt x="2" y="175"/>
                  </a:lnTo>
                  <a:cubicBezTo>
                    <a:pt x="3" y="240"/>
                    <a:pt x="56" y="293"/>
                    <a:pt x="121" y="294"/>
                  </a:cubicBezTo>
                  <a:lnTo>
                    <a:pt x="153" y="291"/>
                  </a:lnTo>
                  <a:cubicBezTo>
                    <a:pt x="172" y="285"/>
                    <a:pt x="191" y="274"/>
                    <a:pt x="205" y="259"/>
                  </a:cubicBezTo>
                  <a:lnTo>
                    <a:pt x="224" y="235"/>
                  </a:lnTo>
                  <a:cubicBezTo>
                    <a:pt x="234" y="218"/>
                    <a:pt x="240" y="197"/>
                    <a:pt x="240" y="177"/>
                  </a:cubicBezTo>
                  <a:lnTo>
                    <a:pt x="239" y="119"/>
                  </a:lnTo>
                  <a:cubicBezTo>
                    <a:pt x="239" y="103"/>
                    <a:pt x="236" y="88"/>
                    <a:pt x="229" y="73"/>
                  </a:cubicBezTo>
                  <a:cubicBezTo>
                    <a:pt x="224" y="59"/>
                    <a:pt x="215" y="46"/>
                    <a:pt x="204" y="35"/>
                  </a:cubicBezTo>
                  <a:cubicBezTo>
                    <a:pt x="193" y="24"/>
                    <a:pt x="180" y="16"/>
                    <a:pt x="166" y="11"/>
                  </a:cubicBezTo>
                  <a:cubicBezTo>
                    <a:pt x="151" y="3"/>
                    <a:pt x="135" y="0"/>
                    <a:pt x="120"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2"/>
            <p:cNvSpPr/>
            <p:nvPr/>
          </p:nvSpPr>
          <p:spPr>
            <a:xfrm>
              <a:off x="1805325" y="3613750"/>
              <a:ext cx="33325" cy="30550"/>
            </a:xfrm>
            <a:custGeom>
              <a:rect b="b" l="l" r="r" t="t"/>
              <a:pathLst>
                <a:path extrusionOk="0" h="1222" w="1333">
                  <a:moveTo>
                    <a:pt x="673" y="1"/>
                  </a:moveTo>
                  <a:cubicBezTo>
                    <a:pt x="650" y="1"/>
                    <a:pt x="626" y="2"/>
                    <a:pt x="601" y="5"/>
                  </a:cubicBezTo>
                  <a:cubicBezTo>
                    <a:pt x="253" y="43"/>
                    <a:pt x="1" y="345"/>
                    <a:pt x="37" y="679"/>
                  </a:cubicBezTo>
                  <a:cubicBezTo>
                    <a:pt x="71" y="991"/>
                    <a:pt x="343" y="1222"/>
                    <a:pt x="660" y="1222"/>
                  </a:cubicBezTo>
                  <a:cubicBezTo>
                    <a:pt x="684" y="1222"/>
                    <a:pt x="708" y="1220"/>
                    <a:pt x="732" y="1218"/>
                  </a:cubicBezTo>
                  <a:cubicBezTo>
                    <a:pt x="1080" y="1180"/>
                    <a:pt x="1333" y="879"/>
                    <a:pt x="1296" y="544"/>
                  </a:cubicBezTo>
                  <a:cubicBezTo>
                    <a:pt x="1262" y="232"/>
                    <a:pt x="990" y="1"/>
                    <a:pt x="673"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2"/>
            <p:cNvSpPr/>
            <p:nvPr/>
          </p:nvSpPr>
          <p:spPr>
            <a:xfrm>
              <a:off x="1687425" y="3626600"/>
              <a:ext cx="33250" cy="30525"/>
            </a:xfrm>
            <a:custGeom>
              <a:rect b="b" l="l" r="r" t="t"/>
              <a:pathLst>
                <a:path extrusionOk="0" h="1221" w="1330">
                  <a:moveTo>
                    <a:pt x="674" y="0"/>
                  </a:moveTo>
                  <a:cubicBezTo>
                    <a:pt x="649" y="0"/>
                    <a:pt x="625" y="1"/>
                    <a:pt x="600" y="4"/>
                  </a:cubicBezTo>
                  <a:cubicBezTo>
                    <a:pt x="252" y="42"/>
                    <a:pt x="0" y="343"/>
                    <a:pt x="35" y="678"/>
                  </a:cubicBezTo>
                  <a:cubicBezTo>
                    <a:pt x="69" y="991"/>
                    <a:pt x="341" y="1221"/>
                    <a:pt x="660" y="1221"/>
                  </a:cubicBezTo>
                  <a:cubicBezTo>
                    <a:pt x="683" y="1221"/>
                    <a:pt x="707" y="1220"/>
                    <a:pt x="730" y="1217"/>
                  </a:cubicBezTo>
                  <a:cubicBezTo>
                    <a:pt x="1078" y="1179"/>
                    <a:pt x="1329" y="877"/>
                    <a:pt x="1294" y="543"/>
                  </a:cubicBezTo>
                  <a:cubicBezTo>
                    <a:pt x="1260" y="232"/>
                    <a:pt x="990" y="0"/>
                    <a:pt x="674"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2"/>
            <p:cNvSpPr/>
            <p:nvPr/>
          </p:nvSpPr>
          <p:spPr>
            <a:xfrm>
              <a:off x="1740075" y="3642425"/>
              <a:ext cx="50600" cy="18625"/>
            </a:xfrm>
            <a:custGeom>
              <a:rect b="b" l="l" r="r" t="t"/>
              <a:pathLst>
                <a:path extrusionOk="0" h="745" w="2024">
                  <a:moveTo>
                    <a:pt x="1914" y="0"/>
                  </a:moveTo>
                  <a:cubicBezTo>
                    <a:pt x="1893" y="0"/>
                    <a:pt x="1871" y="9"/>
                    <a:pt x="1852" y="29"/>
                  </a:cubicBezTo>
                  <a:lnTo>
                    <a:pt x="1851" y="31"/>
                  </a:lnTo>
                  <a:cubicBezTo>
                    <a:pt x="1638" y="271"/>
                    <a:pt x="1345" y="420"/>
                    <a:pt x="1045" y="444"/>
                  </a:cubicBezTo>
                  <a:cubicBezTo>
                    <a:pt x="1015" y="447"/>
                    <a:pt x="985" y="448"/>
                    <a:pt x="955" y="448"/>
                  </a:cubicBezTo>
                  <a:cubicBezTo>
                    <a:pt x="683" y="448"/>
                    <a:pt x="410" y="352"/>
                    <a:pt x="185" y="174"/>
                  </a:cubicBezTo>
                  <a:lnTo>
                    <a:pt x="182" y="172"/>
                  </a:lnTo>
                  <a:cubicBezTo>
                    <a:pt x="163" y="158"/>
                    <a:pt x="144" y="151"/>
                    <a:pt x="125" y="151"/>
                  </a:cubicBezTo>
                  <a:cubicBezTo>
                    <a:pt x="57" y="151"/>
                    <a:pt x="0" y="232"/>
                    <a:pt x="50" y="301"/>
                  </a:cubicBezTo>
                  <a:cubicBezTo>
                    <a:pt x="253" y="584"/>
                    <a:pt x="607" y="745"/>
                    <a:pt x="962" y="745"/>
                  </a:cubicBezTo>
                  <a:cubicBezTo>
                    <a:pt x="998" y="745"/>
                    <a:pt x="1034" y="743"/>
                    <a:pt x="1070" y="740"/>
                  </a:cubicBezTo>
                  <a:cubicBezTo>
                    <a:pt x="1461" y="703"/>
                    <a:pt x="1827" y="468"/>
                    <a:pt x="1992" y="125"/>
                  </a:cubicBezTo>
                  <a:lnTo>
                    <a:pt x="1992" y="123"/>
                  </a:lnTo>
                  <a:cubicBezTo>
                    <a:pt x="2023" y="59"/>
                    <a:pt x="1971" y="0"/>
                    <a:pt x="1914"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2"/>
            <p:cNvSpPr/>
            <p:nvPr/>
          </p:nvSpPr>
          <p:spPr>
            <a:xfrm>
              <a:off x="1957600" y="3694250"/>
              <a:ext cx="52475" cy="66350"/>
            </a:xfrm>
            <a:custGeom>
              <a:rect b="b" l="l" r="r" t="t"/>
              <a:pathLst>
                <a:path extrusionOk="0" h="2654" w="2099">
                  <a:moveTo>
                    <a:pt x="127" y="0"/>
                  </a:moveTo>
                  <a:cubicBezTo>
                    <a:pt x="64" y="0"/>
                    <a:pt x="1" y="53"/>
                    <a:pt x="17" y="132"/>
                  </a:cubicBezTo>
                  <a:lnTo>
                    <a:pt x="25" y="171"/>
                  </a:lnTo>
                  <a:cubicBezTo>
                    <a:pt x="37" y="215"/>
                    <a:pt x="53" y="256"/>
                    <a:pt x="75" y="298"/>
                  </a:cubicBezTo>
                  <a:cubicBezTo>
                    <a:pt x="150" y="425"/>
                    <a:pt x="254" y="535"/>
                    <a:pt x="378" y="616"/>
                  </a:cubicBezTo>
                  <a:cubicBezTo>
                    <a:pt x="455" y="667"/>
                    <a:pt x="530" y="705"/>
                    <a:pt x="608" y="748"/>
                  </a:cubicBezTo>
                  <a:cubicBezTo>
                    <a:pt x="683" y="786"/>
                    <a:pt x="754" y="830"/>
                    <a:pt x="823" y="880"/>
                  </a:cubicBezTo>
                  <a:cubicBezTo>
                    <a:pt x="880" y="919"/>
                    <a:pt x="926" y="973"/>
                    <a:pt x="958" y="1035"/>
                  </a:cubicBezTo>
                  <a:lnTo>
                    <a:pt x="959" y="1039"/>
                  </a:lnTo>
                  <a:lnTo>
                    <a:pt x="959" y="1042"/>
                  </a:lnTo>
                  <a:lnTo>
                    <a:pt x="962" y="1050"/>
                  </a:lnTo>
                  <a:lnTo>
                    <a:pt x="975" y="1086"/>
                  </a:lnTo>
                  <a:cubicBezTo>
                    <a:pt x="983" y="1110"/>
                    <a:pt x="980" y="1116"/>
                    <a:pt x="985" y="1131"/>
                  </a:cubicBezTo>
                  <a:cubicBezTo>
                    <a:pt x="989" y="1172"/>
                    <a:pt x="993" y="1213"/>
                    <a:pt x="991" y="1255"/>
                  </a:cubicBezTo>
                  <a:cubicBezTo>
                    <a:pt x="991" y="1344"/>
                    <a:pt x="983" y="1447"/>
                    <a:pt x="978" y="1558"/>
                  </a:cubicBezTo>
                  <a:cubicBezTo>
                    <a:pt x="975" y="1668"/>
                    <a:pt x="983" y="1800"/>
                    <a:pt x="1042" y="1933"/>
                  </a:cubicBezTo>
                  <a:cubicBezTo>
                    <a:pt x="1072" y="1999"/>
                    <a:pt x="1115" y="2057"/>
                    <a:pt x="1169" y="2107"/>
                  </a:cubicBezTo>
                  <a:cubicBezTo>
                    <a:pt x="1180" y="2118"/>
                    <a:pt x="1193" y="2129"/>
                    <a:pt x="1207" y="2138"/>
                  </a:cubicBezTo>
                  <a:cubicBezTo>
                    <a:pt x="1223" y="2151"/>
                    <a:pt x="1237" y="2159"/>
                    <a:pt x="1252" y="2167"/>
                  </a:cubicBezTo>
                  <a:cubicBezTo>
                    <a:pt x="1277" y="2183"/>
                    <a:pt x="1303" y="2197"/>
                    <a:pt x="1331" y="2208"/>
                  </a:cubicBezTo>
                  <a:cubicBezTo>
                    <a:pt x="1433" y="2253"/>
                    <a:pt x="1508" y="2269"/>
                    <a:pt x="1563" y="2294"/>
                  </a:cubicBezTo>
                  <a:cubicBezTo>
                    <a:pt x="1613" y="2316"/>
                    <a:pt x="1659" y="2345"/>
                    <a:pt x="1698" y="2380"/>
                  </a:cubicBezTo>
                  <a:cubicBezTo>
                    <a:pt x="1733" y="2409"/>
                    <a:pt x="1764" y="2442"/>
                    <a:pt x="1789" y="2477"/>
                  </a:cubicBezTo>
                  <a:cubicBezTo>
                    <a:pt x="1814" y="2510"/>
                    <a:pt x="1835" y="2544"/>
                    <a:pt x="1854" y="2579"/>
                  </a:cubicBezTo>
                  <a:lnTo>
                    <a:pt x="1856" y="2582"/>
                  </a:lnTo>
                  <a:cubicBezTo>
                    <a:pt x="1875" y="2627"/>
                    <a:pt x="1919" y="2654"/>
                    <a:pt x="1966" y="2654"/>
                  </a:cubicBezTo>
                  <a:cubicBezTo>
                    <a:pt x="1981" y="2654"/>
                    <a:pt x="1996" y="2651"/>
                    <a:pt x="2010" y="2646"/>
                  </a:cubicBezTo>
                  <a:cubicBezTo>
                    <a:pt x="2069" y="2622"/>
                    <a:pt x="2099" y="2557"/>
                    <a:pt x="2078" y="2495"/>
                  </a:cubicBezTo>
                  <a:lnTo>
                    <a:pt x="2066" y="2453"/>
                  </a:lnTo>
                  <a:cubicBezTo>
                    <a:pt x="2054" y="2415"/>
                    <a:pt x="2039" y="2377"/>
                    <a:pt x="2020" y="2340"/>
                  </a:cubicBezTo>
                  <a:cubicBezTo>
                    <a:pt x="1970" y="2247"/>
                    <a:pt x="1888" y="2108"/>
                    <a:pt x="1713" y="2005"/>
                  </a:cubicBezTo>
                  <a:cubicBezTo>
                    <a:pt x="1630" y="1956"/>
                    <a:pt x="1543" y="1925"/>
                    <a:pt x="1482" y="1892"/>
                  </a:cubicBezTo>
                  <a:cubicBezTo>
                    <a:pt x="1422" y="1859"/>
                    <a:pt x="1398" y="1830"/>
                    <a:pt x="1381" y="1784"/>
                  </a:cubicBezTo>
                  <a:cubicBezTo>
                    <a:pt x="1361" y="1736"/>
                    <a:pt x="1357" y="1662"/>
                    <a:pt x="1358" y="1569"/>
                  </a:cubicBezTo>
                  <a:cubicBezTo>
                    <a:pt x="1361" y="1476"/>
                    <a:pt x="1374" y="1371"/>
                    <a:pt x="1374" y="1253"/>
                  </a:cubicBezTo>
                  <a:cubicBezTo>
                    <a:pt x="1373" y="1191"/>
                    <a:pt x="1368" y="1129"/>
                    <a:pt x="1358" y="1067"/>
                  </a:cubicBezTo>
                  <a:cubicBezTo>
                    <a:pt x="1350" y="1031"/>
                    <a:pt x="1341" y="996"/>
                    <a:pt x="1330" y="961"/>
                  </a:cubicBezTo>
                  <a:lnTo>
                    <a:pt x="1317" y="924"/>
                  </a:lnTo>
                  <a:lnTo>
                    <a:pt x="1314" y="915"/>
                  </a:lnTo>
                  <a:lnTo>
                    <a:pt x="1307" y="899"/>
                  </a:lnTo>
                  <a:lnTo>
                    <a:pt x="1304" y="892"/>
                  </a:lnTo>
                  <a:lnTo>
                    <a:pt x="1293" y="868"/>
                  </a:lnTo>
                  <a:cubicBezTo>
                    <a:pt x="1228" y="740"/>
                    <a:pt x="1123" y="649"/>
                    <a:pt x="1028" y="585"/>
                  </a:cubicBezTo>
                  <a:cubicBezTo>
                    <a:pt x="940" y="530"/>
                    <a:pt x="848" y="482"/>
                    <a:pt x="753" y="444"/>
                  </a:cubicBezTo>
                  <a:cubicBezTo>
                    <a:pt x="672" y="407"/>
                    <a:pt x="591" y="379"/>
                    <a:pt x="535" y="350"/>
                  </a:cubicBezTo>
                  <a:cubicBezTo>
                    <a:pt x="414" y="290"/>
                    <a:pt x="328" y="218"/>
                    <a:pt x="284" y="163"/>
                  </a:cubicBezTo>
                  <a:cubicBezTo>
                    <a:pt x="261" y="136"/>
                    <a:pt x="247" y="112"/>
                    <a:pt x="241" y="102"/>
                  </a:cubicBezTo>
                  <a:cubicBezTo>
                    <a:pt x="230" y="80"/>
                    <a:pt x="225" y="69"/>
                    <a:pt x="225" y="69"/>
                  </a:cubicBezTo>
                  <a:lnTo>
                    <a:pt x="225" y="66"/>
                  </a:lnTo>
                  <a:cubicBezTo>
                    <a:pt x="204" y="20"/>
                    <a:pt x="165" y="0"/>
                    <a:pt x="127"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2"/>
            <p:cNvSpPr/>
            <p:nvPr/>
          </p:nvSpPr>
          <p:spPr>
            <a:xfrm>
              <a:off x="1940250" y="3702675"/>
              <a:ext cx="53425" cy="70950"/>
            </a:xfrm>
            <a:custGeom>
              <a:rect b="b" l="l" r="r" t="t"/>
              <a:pathLst>
                <a:path extrusionOk="0" h="2838" w="2137">
                  <a:moveTo>
                    <a:pt x="958" y="1046"/>
                  </a:moveTo>
                  <a:cubicBezTo>
                    <a:pt x="959" y="1046"/>
                    <a:pt x="959" y="1046"/>
                    <a:pt x="959" y="1047"/>
                  </a:cubicBezTo>
                  <a:lnTo>
                    <a:pt x="959" y="1047"/>
                  </a:lnTo>
                  <a:lnTo>
                    <a:pt x="959" y="1046"/>
                  </a:lnTo>
                  <a:lnTo>
                    <a:pt x="958" y="1046"/>
                  </a:lnTo>
                  <a:close/>
                  <a:moveTo>
                    <a:pt x="959" y="1047"/>
                  </a:moveTo>
                  <a:lnTo>
                    <a:pt x="959" y="1048"/>
                  </a:lnTo>
                  <a:cubicBezTo>
                    <a:pt x="960" y="1050"/>
                    <a:pt x="960" y="1051"/>
                    <a:pt x="960" y="1051"/>
                  </a:cubicBezTo>
                  <a:cubicBezTo>
                    <a:pt x="960" y="1051"/>
                    <a:pt x="959" y="1049"/>
                    <a:pt x="959" y="1047"/>
                  </a:cubicBezTo>
                  <a:close/>
                  <a:moveTo>
                    <a:pt x="121" y="0"/>
                  </a:moveTo>
                  <a:cubicBezTo>
                    <a:pt x="61" y="0"/>
                    <a:pt x="1" y="48"/>
                    <a:pt x="11" y="124"/>
                  </a:cubicBezTo>
                  <a:lnTo>
                    <a:pt x="13" y="136"/>
                  </a:lnTo>
                  <a:cubicBezTo>
                    <a:pt x="13" y="136"/>
                    <a:pt x="14" y="145"/>
                    <a:pt x="21" y="175"/>
                  </a:cubicBezTo>
                  <a:cubicBezTo>
                    <a:pt x="34" y="221"/>
                    <a:pt x="53" y="264"/>
                    <a:pt x="76" y="307"/>
                  </a:cubicBezTo>
                  <a:cubicBezTo>
                    <a:pt x="158" y="439"/>
                    <a:pt x="269" y="550"/>
                    <a:pt x="401" y="632"/>
                  </a:cubicBezTo>
                  <a:cubicBezTo>
                    <a:pt x="483" y="682"/>
                    <a:pt x="560" y="722"/>
                    <a:pt x="639" y="765"/>
                  </a:cubicBezTo>
                  <a:cubicBezTo>
                    <a:pt x="715" y="806"/>
                    <a:pt x="789" y="854"/>
                    <a:pt x="855" y="908"/>
                  </a:cubicBezTo>
                  <a:cubicBezTo>
                    <a:pt x="882" y="932"/>
                    <a:pt x="908" y="959"/>
                    <a:pt x="928" y="989"/>
                  </a:cubicBezTo>
                  <a:cubicBezTo>
                    <a:pt x="938" y="1002"/>
                    <a:pt x="946" y="1018"/>
                    <a:pt x="952" y="1032"/>
                  </a:cubicBezTo>
                  <a:lnTo>
                    <a:pt x="957" y="1043"/>
                  </a:lnTo>
                  <a:lnTo>
                    <a:pt x="958" y="1046"/>
                  </a:lnTo>
                  <a:lnTo>
                    <a:pt x="958" y="1046"/>
                  </a:lnTo>
                  <a:cubicBezTo>
                    <a:pt x="957" y="1042"/>
                    <a:pt x="955" y="1037"/>
                    <a:pt x="955" y="1037"/>
                  </a:cubicBezTo>
                  <a:lnTo>
                    <a:pt x="955" y="1037"/>
                  </a:lnTo>
                  <a:cubicBezTo>
                    <a:pt x="955" y="1037"/>
                    <a:pt x="955" y="1037"/>
                    <a:pt x="955" y="1037"/>
                  </a:cubicBezTo>
                  <a:lnTo>
                    <a:pt x="959" y="1046"/>
                  </a:lnTo>
                  <a:lnTo>
                    <a:pt x="971" y="1085"/>
                  </a:lnTo>
                  <a:cubicBezTo>
                    <a:pt x="976" y="1100"/>
                    <a:pt x="979" y="1116"/>
                    <a:pt x="981" y="1132"/>
                  </a:cubicBezTo>
                  <a:cubicBezTo>
                    <a:pt x="982" y="1153"/>
                    <a:pt x="987" y="1172"/>
                    <a:pt x="987" y="1194"/>
                  </a:cubicBezTo>
                  <a:cubicBezTo>
                    <a:pt x="989" y="1242"/>
                    <a:pt x="989" y="1290"/>
                    <a:pt x="986" y="1337"/>
                  </a:cubicBezTo>
                  <a:cubicBezTo>
                    <a:pt x="979" y="1441"/>
                    <a:pt x="968" y="1555"/>
                    <a:pt x="976" y="1685"/>
                  </a:cubicBezTo>
                  <a:cubicBezTo>
                    <a:pt x="981" y="1757"/>
                    <a:pt x="995" y="1827"/>
                    <a:pt x="1019" y="1895"/>
                  </a:cubicBezTo>
                  <a:cubicBezTo>
                    <a:pt x="1046" y="1968"/>
                    <a:pt x="1089" y="2037"/>
                    <a:pt x="1145" y="2092"/>
                  </a:cubicBezTo>
                  <a:cubicBezTo>
                    <a:pt x="1261" y="2210"/>
                    <a:pt x="1391" y="2239"/>
                    <a:pt x="1470" y="2269"/>
                  </a:cubicBezTo>
                  <a:lnTo>
                    <a:pt x="1528" y="2289"/>
                  </a:lnTo>
                  <a:cubicBezTo>
                    <a:pt x="1545" y="2296"/>
                    <a:pt x="1561" y="2304"/>
                    <a:pt x="1577" y="2312"/>
                  </a:cubicBezTo>
                  <a:cubicBezTo>
                    <a:pt x="1604" y="2326"/>
                    <a:pt x="1631" y="2342"/>
                    <a:pt x="1655" y="2361"/>
                  </a:cubicBezTo>
                  <a:cubicBezTo>
                    <a:pt x="1739" y="2426"/>
                    <a:pt x="1804" y="2514"/>
                    <a:pt x="1847" y="2612"/>
                  </a:cubicBezTo>
                  <a:cubicBezTo>
                    <a:pt x="1865" y="2650"/>
                    <a:pt x="1879" y="2692"/>
                    <a:pt x="1890" y="2733"/>
                  </a:cubicBezTo>
                  <a:lnTo>
                    <a:pt x="1890" y="2735"/>
                  </a:lnTo>
                  <a:cubicBezTo>
                    <a:pt x="1899" y="2794"/>
                    <a:pt x="1950" y="2837"/>
                    <a:pt x="2008" y="2837"/>
                  </a:cubicBezTo>
                  <a:cubicBezTo>
                    <a:pt x="2014" y="2837"/>
                    <a:pt x="2019" y="2837"/>
                    <a:pt x="2025" y="2836"/>
                  </a:cubicBezTo>
                  <a:cubicBezTo>
                    <a:pt x="2090" y="2827"/>
                    <a:pt x="2136" y="2766"/>
                    <a:pt x="2127" y="2701"/>
                  </a:cubicBezTo>
                  <a:cubicBezTo>
                    <a:pt x="2127" y="2701"/>
                    <a:pt x="2125" y="2685"/>
                    <a:pt x="2124" y="2655"/>
                  </a:cubicBezTo>
                  <a:cubicBezTo>
                    <a:pt x="2121" y="2612"/>
                    <a:pt x="2113" y="2569"/>
                    <a:pt x="2102" y="2528"/>
                  </a:cubicBezTo>
                  <a:cubicBezTo>
                    <a:pt x="2063" y="2372"/>
                    <a:pt x="1984" y="2231"/>
                    <a:pt x="1871" y="2118"/>
                  </a:cubicBezTo>
                  <a:cubicBezTo>
                    <a:pt x="1831" y="2078"/>
                    <a:pt x="1787" y="2045"/>
                    <a:pt x="1741" y="2014"/>
                  </a:cubicBezTo>
                  <a:cubicBezTo>
                    <a:pt x="1718" y="2000"/>
                    <a:pt x="1695" y="1986"/>
                    <a:pt x="1671" y="1975"/>
                  </a:cubicBezTo>
                  <a:lnTo>
                    <a:pt x="1599" y="1941"/>
                  </a:lnTo>
                  <a:cubicBezTo>
                    <a:pt x="1507" y="1902"/>
                    <a:pt x="1437" y="1870"/>
                    <a:pt x="1410" y="1833"/>
                  </a:cubicBezTo>
                  <a:cubicBezTo>
                    <a:pt x="1378" y="1798"/>
                    <a:pt x="1362" y="1746"/>
                    <a:pt x="1356" y="1660"/>
                  </a:cubicBezTo>
                  <a:cubicBezTo>
                    <a:pt x="1351" y="1576"/>
                    <a:pt x="1362" y="1471"/>
                    <a:pt x="1367" y="1355"/>
                  </a:cubicBezTo>
                  <a:cubicBezTo>
                    <a:pt x="1369" y="1236"/>
                    <a:pt x="1377" y="1113"/>
                    <a:pt x="1326" y="959"/>
                  </a:cubicBezTo>
                  <a:lnTo>
                    <a:pt x="1312" y="921"/>
                  </a:lnTo>
                  <a:lnTo>
                    <a:pt x="1308" y="911"/>
                  </a:lnTo>
                  <a:lnTo>
                    <a:pt x="1304" y="899"/>
                  </a:lnTo>
                  <a:lnTo>
                    <a:pt x="1304" y="897"/>
                  </a:lnTo>
                  <a:lnTo>
                    <a:pt x="1302" y="894"/>
                  </a:lnTo>
                  <a:lnTo>
                    <a:pt x="1299" y="887"/>
                  </a:lnTo>
                  <a:lnTo>
                    <a:pt x="1286" y="862"/>
                  </a:lnTo>
                  <a:cubicBezTo>
                    <a:pt x="1269" y="830"/>
                    <a:pt x="1248" y="798"/>
                    <a:pt x="1226" y="770"/>
                  </a:cubicBezTo>
                  <a:cubicBezTo>
                    <a:pt x="1184" y="716"/>
                    <a:pt x="1137" y="668"/>
                    <a:pt x="1083" y="627"/>
                  </a:cubicBezTo>
                  <a:cubicBezTo>
                    <a:pt x="981" y="549"/>
                    <a:pt x="881" y="504"/>
                    <a:pt x="790" y="463"/>
                  </a:cubicBezTo>
                  <a:lnTo>
                    <a:pt x="552" y="361"/>
                  </a:lnTo>
                  <a:cubicBezTo>
                    <a:pt x="423" y="301"/>
                    <a:pt x="331" y="226"/>
                    <a:pt x="283" y="167"/>
                  </a:cubicBezTo>
                  <a:cubicBezTo>
                    <a:pt x="267" y="147"/>
                    <a:pt x="251" y="124"/>
                    <a:pt x="237" y="102"/>
                  </a:cubicBezTo>
                  <a:cubicBezTo>
                    <a:pt x="227" y="83"/>
                    <a:pt x="221" y="67"/>
                    <a:pt x="221" y="67"/>
                  </a:cubicBezTo>
                  <a:lnTo>
                    <a:pt x="221" y="70"/>
                  </a:lnTo>
                  <a:cubicBezTo>
                    <a:pt x="202" y="22"/>
                    <a:pt x="161" y="0"/>
                    <a:pt x="121"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2"/>
            <p:cNvSpPr/>
            <p:nvPr/>
          </p:nvSpPr>
          <p:spPr>
            <a:xfrm>
              <a:off x="1954750" y="3695650"/>
              <a:ext cx="52475" cy="66350"/>
            </a:xfrm>
            <a:custGeom>
              <a:rect b="b" l="l" r="r" t="t"/>
              <a:pathLst>
                <a:path extrusionOk="0" h="2654" w="2099">
                  <a:moveTo>
                    <a:pt x="957" y="1035"/>
                  </a:moveTo>
                  <a:cubicBezTo>
                    <a:pt x="958" y="1035"/>
                    <a:pt x="958" y="1036"/>
                    <a:pt x="959" y="1038"/>
                  </a:cubicBezTo>
                  <a:lnTo>
                    <a:pt x="959" y="1039"/>
                  </a:lnTo>
                  <a:lnTo>
                    <a:pt x="959" y="1039"/>
                  </a:lnTo>
                  <a:cubicBezTo>
                    <a:pt x="958" y="1037"/>
                    <a:pt x="957" y="1035"/>
                    <a:pt x="957" y="1035"/>
                  </a:cubicBezTo>
                  <a:close/>
                  <a:moveTo>
                    <a:pt x="963" y="1047"/>
                  </a:moveTo>
                  <a:lnTo>
                    <a:pt x="964" y="1048"/>
                  </a:lnTo>
                  <a:cubicBezTo>
                    <a:pt x="964" y="1048"/>
                    <a:pt x="964" y="1048"/>
                    <a:pt x="963" y="1048"/>
                  </a:cubicBezTo>
                  <a:cubicBezTo>
                    <a:pt x="963" y="1048"/>
                    <a:pt x="963" y="1047"/>
                    <a:pt x="963" y="1047"/>
                  </a:cubicBezTo>
                  <a:close/>
                  <a:moveTo>
                    <a:pt x="127" y="1"/>
                  </a:moveTo>
                  <a:cubicBezTo>
                    <a:pt x="64" y="1"/>
                    <a:pt x="0" y="53"/>
                    <a:pt x="16" y="132"/>
                  </a:cubicBezTo>
                  <a:cubicBezTo>
                    <a:pt x="16" y="132"/>
                    <a:pt x="19" y="146"/>
                    <a:pt x="24" y="170"/>
                  </a:cubicBezTo>
                  <a:cubicBezTo>
                    <a:pt x="35" y="215"/>
                    <a:pt x="53" y="258"/>
                    <a:pt x="75" y="297"/>
                  </a:cubicBezTo>
                  <a:cubicBezTo>
                    <a:pt x="150" y="425"/>
                    <a:pt x="253" y="534"/>
                    <a:pt x="377" y="614"/>
                  </a:cubicBezTo>
                  <a:cubicBezTo>
                    <a:pt x="453" y="666"/>
                    <a:pt x="530" y="704"/>
                    <a:pt x="606" y="746"/>
                  </a:cubicBezTo>
                  <a:cubicBezTo>
                    <a:pt x="682" y="785"/>
                    <a:pt x="754" y="830"/>
                    <a:pt x="822" y="879"/>
                  </a:cubicBezTo>
                  <a:cubicBezTo>
                    <a:pt x="879" y="919"/>
                    <a:pt x="925" y="973"/>
                    <a:pt x="957" y="1035"/>
                  </a:cubicBezTo>
                  <a:lnTo>
                    <a:pt x="959" y="1039"/>
                  </a:lnTo>
                  <a:lnTo>
                    <a:pt x="959" y="1041"/>
                  </a:lnTo>
                  <a:lnTo>
                    <a:pt x="962" y="1049"/>
                  </a:lnTo>
                  <a:lnTo>
                    <a:pt x="975" y="1086"/>
                  </a:lnTo>
                  <a:cubicBezTo>
                    <a:pt x="983" y="1110"/>
                    <a:pt x="979" y="1116"/>
                    <a:pt x="984" y="1130"/>
                  </a:cubicBezTo>
                  <a:cubicBezTo>
                    <a:pt x="989" y="1172"/>
                    <a:pt x="991" y="1213"/>
                    <a:pt x="991" y="1254"/>
                  </a:cubicBezTo>
                  <a:cubicBezTo>
                    <a:pt x="991" y="1343"/>
                    <a:pt x="981" y="1447"/>
                    <a:pt x="978" y="1558"/>
                  </a:cubicBezTo>
                  <a:cubicBezTo>
                    <a:pt x="975" y="1668"/>
                    <a:pt x="981" y="1800"/>
                    <a:pt x="1041" y="1933"/>
                  </a:cubicBezTo>
                  <a:cubicBezTo>
                    <a:pt x="1072" y="1998"/>
                    <a:pt x="1115" y="2057"/>
                    <a:pt x="1167" y="2106"/>
                  </a:cubicBezTo>
                  <a:cubicBezTo>
                    <a:pt x="1180" y="2117"/>
                    <a:pt x="1192" y="2129"/>
                    <a:pt x="1205" y="2137"/>
                  </a:cubicBezTo>
                  <a:cubicBezTo>
                    <a:pt x="1220" y="2148"/>
                    <a:pt x="1235" y="2157"/>
                    <a:pt x="1250" y="2167"/>
                  </a:cubicBezTo>
                  <a:cubicBezTo>
                    <a:pt x="1275" y="2183"/>
                    <a:pt x="1302" y="2197"/>
                    <a:pt x="1329" y="2208"/>
                  </a:cubicBezTo>
                  <a:cubicBezTo>
                    <a:pt x="1431" y="2253"/>
                    <a:pt x="1507" y="2268"/>
                    <a:pt x="1563" y="2294"/>
                  </a:cubicBezTo>
                  <a:cubicBezTo>
                    <a:pt x="1611" y="2316"/>
                    <a:pt x="1657" y="2345"/>
                    <a:pt x="1698" y="2380"/>
                  </a:cubicBezTo>
                  <a:cubicBezTo>
                    <a:pt x="1731" y="2408"/>
                    <a:pt x="1762" y="2442"/>
                    <a:pt x="1789" y="2477"/>
                  </a:cubicBezTo>
                  <a:cubicBezTo>
                    <a:pt x="1812" y="2508"/>
                    <a:pt x="1835" y="2543"/>
                    <a:pt x="1854" y="2578"/>
                  </a:cubicBezTo>
                  <a:lnTo>
                    <a:pt x="1855" y="2582"/>
                  </a:lnTo>
                  <a:cubicBezTo>
                    <a:pt x="1875" y="2626"/>
                    <a:pt x="1919" y="2654"/>
                    <a:pt x="1965" y="2654"/>
                  </a:cubicBezTo>
                  <a:cubicBezTo>
                    <a:pt x="1979" y="2654"/>
                    <a:pt x="1994" y="2651"/>
                    <a:pt x="2008" y="2645"/>
                  </a:cubicBezTo>
                  <a:cubicBezTo>
                    <a:pt x="2068" y="2621"/>
                    <a:pt x="2099" y="2555"/>
                    <a:pt x="2078" y="2494"/>
                  </a:cubicBezTo>
                  <a:lnTo>
                    <a:pt x="2065" y="2453"/>
                  </a:lnTo>
                  <a:cubicBezTo>
                    <a:pt x="2052" y="2415"/>
                    <a:pt x="2037" y="2377"/>
                    <a:pt x="2019" y="2340"/>
                  </a:cubicBezTo>
                  <a:cubicBezTo>
                    <a:pt x="1970" y="2246"/>
                    <a:pt x="1887" y="2108"/>
                    <a:pt x="1711" y="2005"/>
                  </a:cubicBezTo>
                  <a:cubicBezTo>
                    <a:pt x="1630" y="1955"/>
                    <a:pt x="1541" y="1925"/>
                    <a:pt x="1482" y="1892"/>
                  </a:cubicBezTo>
                  <a:cubicBezTo>
                    <a:pt x="1421" y="1858"/>
                    <a:pt x="1398" y="1830"/>
                    <a:pt x="1378" y="1784"/>
                  </a:cubicBezTo>
                  <a:cubicBezTo>
                    <a:pt x="1359" y="1736"/>
                    <a:pt x="1355" y="1661"/>
                    <a:pt x="1358" y="1569"/>
                  </a:cubicBezTo>
                  <a:cubicBezTo>
                    <a:pt x="1361" y="1475"/>
                    <a:pt x="1372" y="1370"/>
                    <a:pt x="1372" y="1253"/>
                  </a:cubicBezTo>
                  <a:cubicBezTo>
                    <a:pt x="1372" y="1191"/>
                    <a:pt x="1367" y="1127"/>
                    <a:pt x="1356" y="1067"/>
                  </a:cubicBezTo>
                  <a:cubicBezTo>
                    <a:pt x="1350" y="1030"/>
                    <a:pt x="1340" y="995"/>
                    <a:pt x="1329" y="960"/>
                  </a:cubicBezTo>
                  <a:lnTo>
                    <a:pt x="1316" y="924"/>
                  </a:lnTo>
                  <a:lnTo>
                    <a:pt x="1313" y="914"/>
                  </a:lnTo>
                  <a:lnTo>
                    <a:pt x="1307" y="898"/>
                  </a:lnTo>
                  <a:lnTo>
                    <a:pt x="1304" y="892"/>
                  </a:lnTo>
                  <a:lnTo>
                    <a:pt x="1291" y="868"/>
                  </a:lnTo>
                  <a:cubicBezTo>
                    <a:pt x="1226" y="739"/>
                    <a:pt x="1121" y="649"/>
                    <a:pt x="1027" y="585"/>
                  </a:cubicBezTo>
                  <a:cubicBezTo>
                    <a:pt x="940" y="529"/>
                    <a:pt x="848" y="482"/>
                    <a:pt x="752" y="444"/>
                  </a:cubicBezTo>
                  <a:cubicBezTo>
                    <a:pt x="670" y="407"/>
                    <a:pt x="590" y="377"/>
                    <a:pt x="533" y="350"/>
                  </a:cubicBezTo>
                  <a:cubicBezTo>
                    <a:pt x="414" y="289"/>
                    <a:pt x="326" y="218"/>
                    <a:pt x="283" y="162"/>
                  </a:cubicBezTo>
                  <a:cubicBezTo>
                    <a:pt x="261" y="134"/>
                    <a:pt x="247" y="111"/>
                    <a:pt x="239" y="102"/>
                  </a:cubicBezTo>
                  <a:lnTo>
                    <a:pt x="224" y="69"/>
                  </a:lnTo>
                  <a:lnTo>
                    <a:pt x="224" y="65"/>
                  </a:lnTo>
                  <a:cubicBezTo>
                    <a:pt x="204" y="20"/>
                    <a:pt x="165" y="1"/>
                    <a:pt x="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2"/>
            <p:cNvSpPr/>
            <p:nvPr/>
          </p:nvSpPr>
          <p:spPr>
            <a:xfrm>
              <a:off x="1937400" y="3704050"/>
              <a:ext cx="53375" cy="70925"/>
            </a:xfrm>
            <a:custGeom>
              <a:rect b="b" l="l" r="r" t="t"/>
              <a:pathLst>
                <a:path extrusionOk="0" h="2837" w="2135">
                  <a:moveTo>
                    <a:pt x="955" y="1041"/>
                  </a:moveTo>
                  <a:cubicBezTo>
                    <a:pt x="956" y="1041"/>
                    <a:pt x="956" y="1042"/>
                    <a:pt x="956" y="1043"/>
                  </a:cubicBezTo>
                  <a:lnTo>
                    <a:pt x="956" y="1043"/>
                  </a:lnTo>
                  <a:lnTo>
                    <a:pt x="956" y="1041"/>
                  </a:lnTo>
                  <a:lnTo>
                    <a:pt x="956" y="1041"/>
                  </a:lnTo>
                  <a:lnTo>
                    <a:pt x="955" y="1041"/>
                  </a:lnTo>
                  <a:close/>
                  <a:moveTo>
                    <a:pt x="121" y="0"/>
                  </a:moveTo>
                  <a:cubicBezTo>
                    <a:pt x="61" y="0"/>
                    <a:pt x="0" y="48"/>
                    <a:pt x="11" y="125"/>
                  </a:cubicBezTo>
                  <a:lnTo>
                    <a:pt x="12" y="135"/>
                  </a:lnTo>
                  <a:cubicBezTo>
                    <a:pt x="12" y="136"/>
                    <a:pt x="14" y="147"/>
                    <a:pt x="20" y="176"/>
                  </a:cubicBezTo>
                  <a:cubicBezTo>
                    <a:pt x="35" y="222"/>
                    <a:pt x="52" y="267"/>
                    <a:pt x="78" y="308"/>
                  </a:cubicBezTo>
                  <a:cubicBezTo>
                    <a:pt x="157" y="441"/>
                    <a:pt x="268" y="553"/>
                    <a:pt x="402" y="634"/>
                  </a:cubicBezTo>
                  <a:cubicBezTo>
                    <a:pt x="483" y="683"/>
                    <a:pt x="559" y="723"/>
                    <a:pt x="640" y="767"/>
                  </a:cubicBezTo>
                  <a:cubicBezTo>
                    <a:pt x="717" y="807"/>
                    <a:pt x="788" y="855"/>
                    <a:pt x="855" y="909"/>
                  </a:cubicBezTo>
                  <a:cubicBezTo>
                    <a:pt x="883" y="933"/>
                    <a:pt x="907" y="960"/>
                    <a:pt x="928" y="990"/>
                  </a:cubicBezTo>
                  <a:cubicBezTo>
                    <a:pt x="938" y="1004"/>
                    <a:pt x="945" y="1018"/>
                    <a:pt x="952" y="1034"/>
                  </a:cubicBezTo>
                  <a:lnTo>
                    <a:pt x="955" y="1041"/>
                  </a:lnTo>
                  <a:lnTo>
                    <a:pt x="955" y="1041"/>
                  </a:lnTo>
                  <a:cubicBezTo>
                    <a:pt x="955" y="1040"/>
                    <a:pt x="955" y="1039"/>
                    <a:pt x="955" y="1039"/>
                  </a:cubicBezTo>
                  <a:lnTo>
                    <a:pt x="955" y="1039"/>
                  </a:lnTo>
                  <a:cubicBezTo>
                    <a:pt x="955" y="1039"/>
                    <a:pt x="955" y="1039"/>
                    <a:pt x="955" y="1039"/>
                  </a:cubicBezTo>
                  <a:lnTo>
                    <a:pt x="956" y="1041"/>
                  </a:lnTo>
                  <a:lnTo>
                    <a:pt x="956" y="1041"/>
                  </a:lnTo>
                  <a:lnTo>
                    <a:pt x="958" y="1045"/>
                  </a:lnTo>
                  <a:lnTo>
                    <a:pt x="958" y="1047"/>
                  </a:lnTo>
                  <a:lnTo>
                    <a:pt x="958" y="1048"/>
                  </a:lnTo>
                  <a:lnTo>
                    <a:pt x="958" y="1048"/>
                  </a:lnTo>
                  <a:cubicBezTo>
                    <a:pt x="958" y="1046"/>
                    <a:pt x="957" y="1044"/>
                    <a:pt x="956" y="1043"/>
                  </a:cubicBezTo>
                  <a:lnTo>
                    <a:pt x="956" y="1043"/>
                  </a:lnTo>
                  <a:lnTo>
                    <a:pt x="958" y="1049"/>
                  </a:lnTo>
                  <a:lnTo>
                    <a:pt x="971" y="1087"/>
                  </a:lnTo>
                  <a:cubicBezTo>
                    <a:pt x="976" y="1101"/>
                    <a:pt x="979" y="1117"/>
                    <a:pt x="980" y="1133"/>
                  </a:cubicBezTo>
                  <a:cubicBezTo>
                    <a:pt x="982" y="1154"/>
                    <a:pt x="987" y="1173"/>
                    <a:pt x="987" y="1195"/>
                  </a:cubicBezTo>
                  <a:cubicBezTo>
                    <a:pt x="988" y="1243"/>
                    <a:pt x="988" y="1292"/>
                    <a:pt x="984" y="1340"/>
                  </a:cubicBezTo>
                  <a:cubicBezTo>
                    <a:pt x="979" y="1441"/>
                    <a:pt x="968" y="1556"/>
                    <a:pt x="976" y="1686"/>
                  </a:cubicBezTo>
                  <a:cubicBezTo>
                    <a:pt x="979" y="1758"/>
                    <a:pt x="993" y="1828"/>
                    <a:pt x="1017" y="1894"/>
                  </a:cubicBezTo>
                  <a:cubicBezTo>
                    <a:pt x="1044" y="1969"/>
                    <a:pt x="1087" y="2036"/>
                    <a:pt x="1143" y="2093"/>
                  </a:cubicBezTo>
                  <a:cubicBezTo>
                    <a:pt x="1259" y="2209"/>
                    <a:pt x="1389" y="2239"/>
                    <a:pt x="1468" y="2269"/>
                  </a:cubicBezTo>
                  <a:lnTo>
                    <a:pt x="1526" y="2288"/>
                  </a:lnTo>
                  <a:cubicBezTo>
                    <a:pt x="1529" y="2288"/>
                    <a:pt x="1565" y="2308"/>
                    <a:pt x="1575" y="2312"/>
                  </a:cubicBezTo>
                  <a:cubicBezTo>
                    <a:pt x="1602" y="2327"/>
                    <a:pt x="1629" y="2343"/>
                    <a:pt x="1653" y="2360"/>
                  </a:cubicBezTo>
                  <a:cubicBezTo>
                    <a:pt x="1737" y="2427"/>
                    <a:pt x="1802" y="2513"/>
                    <a:pt x="1845" y="2611"/>
                  </a:cubicBezTo>
                  <a:cubicBezTo>
                    <a:pt x="1863" y="2651"/>
                    <a:pt x="1879" y="2691"/>
                    <a:pt x="1888" y="2732"/>
                  </a:cubicBezTo>
                  <a:lnTo>
                    <a:pt x="1888" y="2735"/>
                  </a:lnTo>
                  <a:cubicBezTo>
                    <a:pt x="1897" y="2794"/>
                    <a:pt x="1946" y="2837"/>
                    <a:pt x="2004" y="2837"/>
                  </a:cubicBezTo>
                  <a:cubicBezTo>
                    <a:pt x="2010" y="2837"/>
                    <a:pt x="2017" y="2836"/>
                    <a:pt x="2023" y="2835"/>
                  </a:cubicBezTo>
                  <a:cubicBezTo>
                    <a:pt x="2090" y="2826"/>
                    <a:pt x="2134" y="2765"/>
                    <a:pt x="2125" y="2700"/>
                  </a:cubicBezTo>
                  <a:cubicBezTo>
                    <a:pt x="2125" y="2700"/>
                    <a:pt x="2123" y="2684"/>
                    <a:pt x="2122" y="2656"/>
                  </a:cubicBezTo>
                  <a:cubicBezTo>
                    <a:pt x="2119" y="2613"/>
                    <a:pt x="2111" y="2570"/>
                    <a:pt x="2099" y="2529"/>
                  </a:cubicBezTo>
                  <a:cubicBezTo>
                    <a:pt x="2061" y="2373"/>
                    <a:pt x="1982" y="2231"/>
                    <a:pt x="1869" y="2117"/>
                  </a:cubicBezTo>
                  <a:cubicBezTo>
                    <a:pt x="1829" y="2079"/>
                    <a:pt x="1785" y="2044"/>
                    <a:pt x="1739" y="2015"/>
                  </a:cubicBezTo>
                  <a:cubicBezTo>
                    <a:pt x="1716" y="1999"/>
                    <a:pt x="1693" y="1986"/>
                    <a:pt x="1669" y="1975"/>
                  </a:cubicBezTo>
                  <a:lnTo>
                    <a:pt x="1597" y="1942"/>
                  </a:lnTo>
                  <a:cubicBezTo>
                    <a:pt x="1505" y="1902"/>
                    <a:pt x="1435" y="1870"/>
                    <a:pt x="1408" y="1834"/>
                  </a:cubicBezTo>
                  <a:cubicBezTo>
                    <a:pt x="1376" y="1799"/>
                    <a:pt x="1360" y="1746"/>
                    <a:pt x="1354" y="1661"/>
                  </a:cubicBezTo>
                  <a:cubicBezTo>
                    <a:pt x="1349" y="1576"/>
                    <a:pt x="1360" y="1471"/>
                    <a:pt x="1367" y="1355"/>
                  </a:cubicBezTo>
                  <a:cubicBezTo>
                    <a:pt x="1368" y="1236"/>
                    <a:pt x="1375" y="1114"/>
                    <a:pt x="1324" y="958"/>
                  </a:cubicBezTo>
                  <a:lnTo>
                    <a:pt x="1309" y="920"/>
                  </a:lnTo>
                  <a:lnTo>
                    <a:pt x="1306" y="912"/>
                  </a:lnTo>
                  <a:lnTo>
                    <a:pt x="1302" y="899"/>
                  </a:lnTo>
                  <a:lnTo>
                    <a:pt x="1302" y="898"/>
                  </a:lnTo>
                  <a:lnTo>
                    <a:pt x="1300" y="894"/>
                  </a:lnTo>
                  <a:lnTo>
                    <a:pt x="1297" y="888"/>
                  </a:lnTo>
                  <a:lnTo>
                    <a:pt x="1284" y="863"/>
                  </a:lnTo>
                  <a:cubicBezTo>
                    <a:pt x="1267" y="829"/>
                    <a:pt x="1246" y="799"/>
                    <a:pt x="1224" y="770"/>
                  </a:cubicBezTo>
                  <a:cubicBezTo>
                    <a:pt x="1182" y="716"/>
                    <a:pt x="1135" y="669"/>
                    <a:pt x="1081" y="627"/>
                  </a:cubicBezTo>
                  <a:cubicBezTo>
                    <a:pt x="990" y="561"/>
                    <a:pt x="891" y="507"/>
                    <a:pt x="788" y="464"/>
                  </a:cubicBezTo>
                  <a:lnTo>
                    <a:pt x="550" y="362"/>
                  </a:lnTo>
                  <a:cubicBezTo>
                    <a:pt x="421" y="302"/>
                    <a:pt x="329" y="227"/>
                    <a:pt x="281" y="168"/>
                  </a:cubicBezTo>
                  <a:cubicBezTo>
                    <a:pt x="265" y="147"/>
                    <a:pt x="249" y="125"/>
                    <a:pt x="235" y="103"/>
                  </a:cubicBezTo>
                  <a:cubicBezTo>
                    <a:pt x="225" y="84"/>
                    <a:pt x="219" y="68"/>
                    <a:pt x="219" y="68"/>
                  </a:cubicBezTo>
                  <a:lnTo>
                    <a:pt x="219" y="68"/>
                  </a:lnTo>
                  <a:lnTo>
                    <a:pt x="221" y="71"/>
                  </a:lnTo>
                  <a:cubicBezTo>
                    <a:pt x="202" y="22"/>
                    <a:pt x="162" y="0"/>
                    <a:pt x="121"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2"/>
            <p:cNvSpPr/>
            <p:nvPr/>
          </p:nvSpPr>
          <p:spPr>
            <a:xfrm>
              <a:off x="1948700" y="3807250"/>
              <a:ext cx="8175" cy="7425"/>
            </a:xfrm>
            <a:custGeom>
              <a:rect b="b" l="l" r="r" t="t"/>
              <a:pathLst>
                <a:path extrusionOk="0" h="297" w="327">
                  <a:moveTo>
                    <a:pt x="191" y="0"/>
                  </a:moveTo>
                  <a:cubicBezTo>
                    <a:pt x="174" y="0"/>
                    <a:pt x="153" y="4"/>
                    <a:pt x="122" y="11"/>
                  </a:cubicBezTo>
                  <a:lnTo>
                    <a:pt x="88" y="19"/>
                  </a:lnTo>
                  <a:cubicBezTo>
                    <a:pt x="36" y="31"/>
                    <a:pt x="1" y="77"/>
                    <a:pt x="1" y="132"/>
                  </a:cubicBezTo>
                  <a:cubicBezTo>
                    <a:pt x="4" y="194"/>
                    <a:pt x="39" y="248"/>
                    <a:pt x="93" y="275"/>
                  </a:cubicBezTo>
                  <a:cubicBezTo>
                    <a:pt x="117" y="289"/>
                    <a:pt x="144" y="297"/>
                    <a:pt x="172" y="297"/>
                  </a:cubicBezTo>
                  <a:cubicBezTo>
                    <a:pt x="203" y="297"/>
                    <a:pt x="234" y="287"/>
                    <a:pt x="261" y="268"/>
                  </a:cubicBezTo>
                  <a:cubicBezTo>
                    <a:pt x="309" y="235"/>
                    <a:pt x="327" y="173"/>
                    <a:pt x="303" y="120"/>
                  </a:cubicBezTo>
                  <a:lnTo>
                    <a:pt x="287" y="84"/>
                  </a:lnTo>
                  <a:cubicBezTo>
                    <a:pt x="265" y="33"/>
                    <a:pt x="250" y="14"/>
                    <a:pt x="225" y="6"/>
                  </a:cubicBezTo>
                  <a:cubicBezTo>
                    <a:pt x="214" y="2"/>
                    <a:pt x="204" y="0"/>
                    <a:pt x="191"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2"/>
            <p:cNvSpPr/>
            <p:nvPr/>
          </p:nvSpPr>
          <p:spPr>
            <a:xfrm>
              <a:off x="1958400" y="3799925"/>
              <a:ext cx="9000" cy="7525"/>
            </a:xfrm>
            <a:custGeom>
              <a:rect b="b" l="l" r="r" t="t"/>
              <a:pathLst>
                <a:path extrusionOk="0" h="301" w="360">
                  <a:moveTo>
                    <a:pt x="199" y="1"/>
                  </a:moveTo>
                  <a:cubicBezTo>
                    <a:pt x="181" y="1"/>
                    <a:pt x="159" y="3"/>
                    <a:pt x="128" y="10"/>
                  </a:cubicBezTo>
                  <a:lnTo>
                    <a:pt x="90" y="16"/>
                  </a:lnTo>
                  <a:cubicBezTo>
                    <a:pt x="37" y="27"/>
                    <a:pt x="1" y="75"/>
                    <a:pt x="4" y="127"/>
                  </a:cubicBezTo>
                  <a:cubicBezTo>
                    <a:pt x="9" y="202"/>
                    <a:pt x="59" y="254"/>
                    <a:pt x="117" y="281"/>
                  </a:cubicBezTo>
                  <a:cubicBezTo>
                    <a:pt x="142" y="294"/>
                    <a:pt x="170" y="300"/>
                    <a:pt x="197" y="300"/>
                  </a:cubicBezTo>
                  <a:cubicBezTo>
                    <a:pt x="236" y="300"/>
                    <a:pt x="274" y="288"/>
                    <a:pt x="306" y="262"/>
                  </a:cubicBezTo>
                  <a:cubicBezTo>
                    <a:pt x="350" y="226"/>
                    <a:pt x="360" y="162"/>
                    <a:pt x="330" y="113"/>
                  </a:cubicBezTo>
                  <a:lnTo>
                    <a:pt x="304" y="76"/>
                  </a:lnTo>
                  <a:cubicBezTo>
                    <a:pt x="272" y="29"/>
                    <a:pt x="258" y="13"/>
                    <a:pt x="233" y="5"/>
                  </a:cubicBezTo>
                  <a:cubicBezTo>
                    <a:pt x="222" y="2"/>
                    <a:pt x="212" y="1"/>
                    <a:pt x="199"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2"/>
            <p:cNvSpPr/>
            <p:nvPr/>
          </p:nvSpPr>
          <p:spPr>
            <a:xfrm>
              <a:off x="1966625" y="3790450"/>
              <a:ext cx="10125" cy="7825"/>
            </a:xfrm>
            <a:custGeom>
              <a:rect b="b" l="l" r="r" t="t"/>
              <a:pathLst>
                <a:path extrusionOk="0" h="313" w="405">
                  <a:moveTo>
                    <a:pt x="175" y="1"/>
                  </a:moveTo>
                  <a:cubicBezTo>
                    <a:pt x="156" y="1"/>
                    <a:pt x="136" y="3"/>
                    <a:pt x="117" y="9"/>
                  </a:cubicBezTo>
                  <a:lnTo>
                    <a:pt x="101" y="12"/>
                  </a:lnTo>
                  <a:lnTo>
                    <a:pt x="98" y="12"/>
                  </a:lnTo>
                  <a:cubicBezTo>
                    <a:pt x="37" y="26"/>
                    <a:pt x="1" y="87"/>
                    <a:pt x="17" y="147"/>
                  </a:cubicBezTo>
                  <a:cubicBezTo>
                    <a:pt x="32" y="211"/>
                    <a:pt x="77" y="263"/>
                    <a:pt x="137" y="290"/>
                  </a:cubicBezTo>
                  <a:cubicBezTo>
                    <a:pt x="167" y="305"/>
                    <a:pt x="199" y="313"/>
                    <a:pt x="231" y="313"/>
                  </a:cubicBezTo>
                  <a:cubicBezTo>
                    <a:pt x="263" y="313"/>
                    <a:pt x="295" y="305"/>
                    <a:pt x="325" y="290"/>
                  </a:cubicBezTo>
                  <a:lnTo>
                    <a:pt x="330" y="285"/>
                  </a:lnTo>
                  <a:cubicBezTo>
                    <a:pt x="387" y="252"/>
                    <a:pt x="404" y="177"/>
                    <a:pt x="369" y="122"/>
                  </a:cubicBezTo>
                  <a:lnTo>
                    <a:pt x="360" y="106"/>
                  </a:lnTo>
                  <a:cubicBezTo>
                    <a:pt x="338" y="64"/>
                    <a:pt x="301" y="33"/>
                    <a:pt x="257" y="15"/>
                  </a:cubicBezTo>
                  <a:cubicBezTo>
                    <a:pt x="231" y="6"/>
                    <a:pt x="203" y="1"/>
                    <a:pt x="17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 name="Google Shape;401;p32"/>
          <p:cNvGrpSpPr/>
          <p:nvPr/>
        </p:nvGrpSpPr>
        <p:grpSpPr>
          <a:xfrm rot="676296">
            <a:off x="1762857" y="2189692"/>
            <a:ext cx="1805787" cy="2611847"/>
            <a:chOff x="430200" y="3381250"/>
            <a:chExt cx="521975" cy="754925"/>
          </a:xfrm>
        </p:grpSpPr>
        <p:sp>
          <p:nvSpPr>
            <p:cNvPr id="402" name="Google Shape;402;p32"/>
            <p:cNvSpPr/>
            <p:nvPr/>
          </p:nvSpPr>
          <p:spPr>
            <a:xfrm>
              <a:off x="430200" y="3489350"/>
              <a:ext cx="521200" cy="646825"/>
            </a:xfrm>
            <a:custGeom>
              <a:rect b="b" l="l" r="r" t="t"/>
              <a:pathLst>
                <a:path extrusionOk="0" h="25873" w="20848">
                  <a:moveTo>
                    <a:pt x="10806" y="1"/>
                  </a:moveTo>
                  <a:cubicBezTo>
                    <a:pt x="8013" y="1"/>
                    <a:pt x="5667" y="2178"/>
                    <a:pt x="5498" y="5005"/>
                  </a:cubicBezTo>
                  <a:cubicBezTo>
                    <a:pt x="5405" y="6507"/>
                    <a:pt x="5957" y="7979"/>
                    <a:pt x="7012" y="9053"/>
                  </a:cubicBezTo>
                  <a:cubicBezTo>
                    <a:pt x="6097" y="8945"/>
                    <a:pt x="5170" y="8841"/>
                    <a:pt x="4249" y="8841"/>
                  </a:cubicBezTo>
                  <a:cubicBezTo>
                    <a:pt x="3461" y="8841"/>
                    <a:pt x="2676" y="8917"/>
                    <a:pt x="1907" y="9134"/>
                  </a:cubicBezTo>
                  <a:cubicBezTo>
                    <a:pt x="1493" y="9250"/>
                    <a:pt x="1082" y="9411"/>
                    <a:pt x="734" y="9699"/>
                  </a:cubicBezTo>
                  <a:cubicBezTo>
                    <a:pt x="387" y="9985"/>
                    <a:pt x="112" y="10416"/>
                    <a:pt x="60" y="10899"/>
                  </a:cubicBezTo>
                  <a:cubicBezTo>
                    <a:pt x="1" y="11452"/>
                    <a:pt x="241" y="12000"/>
                    <a:pt x="592" y="12379"/>
                  </a:cubicBezTo>
                  <a:cubicBezTo>
                    <a:pt x="942" y="12757"/>
                    <a:pt x="1392" y="12989"/>
                    <a:pt x="1843" y="13188"/>
                  </a:cubicBezTo>
                  <a:cubicBezTo>
                    <a:pt x="3066" y="13730"/>
                    <a:pt x="4371" y="14062"/>
                    <a:pt x="5704" y="14175"/>
                  </a:cubicBezTo>
                  <a:lnTo>
                    <a:pt x="5523" y="14164"/>
                  </a:lnTo>
                  <a:cubicBezTo>
                    <a:pt x="4442" y="16356"/>
                    <a:pt x="2411" y="22164"/>
                    <a:pt x="2283" y="22871"/>
                  </a:cubicBezTo>
                  <a:cubicBezTo>
                    <a:pt x="2212" y="23269"/>
                    <a:pt x="2144" y="23677"/>
                    <a:pt x="2279" y="24070"/>
                  </a:cubicBezTo>
                  <a:cubicBezTo>
                    <a:pt x="2484" y="24671"/>
                    <a:pt x="3237" y="25181"/>
                    <a:pt x="4067" y="25198"/>
                  </a:cubicBezTo>
                  <a:cubicBezTo>
                    <a:pt x="4084" y="25199"/>
                    <a:pt x="4101" y="25199"/>
                    <a:pt x="4118" y="25199"/>
                  </a:cubicBezTo>
                  <a:cubicBezTo>
                    <a:pt x="4951" y="25199"/>
                    <a:pt x="5642" y="24748"/>
                    <a:pt x="6179" y="24284"/>
                  </a:cubicBezTo>
                  <a:cubicBezTo>
                    <a:pt x="7171" y="23429"/>
                    <a:pt x="7941" y="22444"/>
                    <a:pt x="8680" y="21455"/>
                  </a:cubicBezTo>
                  <a:cubicBezTo>
                    <a:pt x="9111" y="20876"/>
                    <a:pt x="9535" y="20296"/>
                    <a:pt x="9950" y="19713"/>
                  </a:cubicBezTo>
                  <a:cubicBezTo>
                    <a:pt x="10293" y="20342"/>
                    <a:pt x="10643" y="20969"/>
                    <a:pt x="11004" y="21595"/>
                  </a:cubicBezTo>
                  <a:cubicBezTo>
                    <a:pt x="11619" y="22665"/>
                    <a:pt x="12263" y="23736"/>
                    <a:pt x="13146" y="24702"/>
                  </a:cubicBezTo>
                  <a:cubicBezTo>
                    <a:pt x="13634" y="25238"/>
                    <a:pt x="14283" y="25778"/>
                    <a:pt x="15135" y="25863"/>
                  </a:cubicBezTo>
                  <a:cubicBezTo>
                    <a:pt x="15204" y="25870"/>
                    <a:pt x="15273" y="25873"/>
                    <a:pt x="15342" y="25873"/>
                  </a:cubicBezTo>
                  <a:cubicBezTo>
                    <a:pt x="16091" y="25873"/>
                    <a:pt x="16791" y="25481"/>
                    <a:pt x="17044" y="24958"/>
                  </a:cubicBezTo>
                  <a:cubicBezTo>
                    <a:pt x="17225" y="24583"/>
                    <a:pt x="17206" y="24170"/>
                    <a:pt x="17182" y="23766"/>
                  </a:cubicBezTo>
                  <a:cubicBezTo>
                    <a:pt x="17141" y="23049"/>
                    <a:pt x="15820" y="17039"/>
                    <a:pt x="15009" y="14734"/>
                  </a:cubicBezTo>
                  <a:lnTo>
                    <a:pt x="14850" y="14725"/>
                  </a:lnTo>
                  <a:lnTo>
                    <a:pt x="14850" y="14725"/>
                  </a:lnTo>
                  <a:cubicBezTo>
                    <a:pt x="14994" y="14730"/>
                    <a:pt x="15137" y="14732"/>
                    <a:pt x="15281" y="14732"/>
                  </a:cubicBezTo>
                  <a:cubicBezTo>
                    <a:pt x="16473" y="14732"/>
                    <a:pt x="17660" y="14556"/>
                    <a:pt x="18802" y="14208"/>
                  </a:cubicBezTo>
                  <a:cubicBezTo>
                    <a:pt x="19273" y="14065"/>
                    <a:pt x="19746" y="13887"/>
                    <a:pt x="20140" y="13553"/>
                  </a:cubicBezTo>
                  <a:cubicBezTo>
                    <a:pt x="20533" y="13221"/>
                    <a:pt x="20838" y="12706"/>
                    <a:pt x="20846" y="12148"/>
                  </a:cubicBezTo>
                  <a:cubicBezTo>
                    <a:pt x="20848" y="11662"/>
                    <a:pt x="20627" y="11202"/>
                    <a:pt x="20317" y="10876"/>
                  </a:cubicBezTo>
                  <a:cubicBezTo>
                    <a:pt x="20009" y="10549"/>
                    <a:pt x="19618" y="10341"/>
                    <a:pt x="19222" y="10176"/>
                  </a:cubicBezTo>
                  <a:cubicBezTo>
                    <a:pt x="17613" y="9505"/>
                    <a:pt x="15855" y="9487"/>
                    <a:pt x="14134" y="9482"/>
                  </a:cubicBezTo>
                  <a:cubicBezTo>
                    <a:pt x="15313" y="8543"/>
                    <a:pt x="16036" y="7147"/>
                    <a:pt x="16125" y="5644"/>
                  </a:cubicBezTo>
                  <a:cubicBezTo>
                    <a:pt x="16302" y="2708"/>
                    <a:pt x="14065" y="187"/>
                    <a:pt x="11131" y="10"/>
                  </a:cubicBezTo>
                  <a:cubicBezTo>
                    <a:pt x="11022" y="4"/>
                    <a:pt x="10914" y="1"/>
                    <a:pt x="10806"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2"/>
            <p:cNvSpPr/>
            <p:nvPr/>
          </p:nvSpPr>
          <p:spPr>
            <a:xfrm>
              <a:off x="430925" y="3477425"/>
              <a:ext cx="521250" cy="646875"/>
            </a:xfrm>
            <a:custGeom>
              <a:rect b="b" l="l" r="r" t="t"/>
              <a:pathLst>
                <a:path extrusionOk="0" h="25875" w="20850">
                  <a:moveTo>
                    <a:pt x="10806" y="1"/>
                  </a:moveTo>
                  <a:cubicBezTo>
                    <a:pt x="8013" y="1"/>
                    <a:pt x="5667" y="2179"/>
                    <a:pt x="5497" y="5005"/>
                  </a:cubicBezTo>
                  <a:cubicBezTo>
                    <a:pt x="5405" y="6509"/>
                    <a:pt x="5957" y="7979"/>
                    <a:pt x="7012" y="9053"/>
                  </a:cubicBezTo>
                  <a:cubicBezTo>
                    <a:pt x="6096" y="8946"/>
                    <a:pt x="5170" y="8841"/>
                    <a:pt x="4249" y="8841"/>
                  </a:cubicBezTo>
                  <a:cubicBezTo>
                    <a:pt x="3460" y="8841"/>
                    <a:pt x="2676" y="8918"/>
                    <a:pt x="1906" y="9134"/>
                  </a:cubicBezTo>
                  <a:cubicBezTo>
                    <a:pt x="1493" y="9252"/>
                    <a:pt x="1081" y="9411"/>
                    <a:pt x="733" y="9699"/>
                  </a:cubicBezTo>
                  <a:cubicBezTo>
                    <a:pt x="387" y="9986"/>
                    <a:pt x="112" y="10416"/>
                    <a:pt x="59" y="10899"/>
                  </a:cubicBezTo>
                  <a:cubicBezTo>
                    <a:pt x="0" y="11454"/>
                    <a:pt x="241" y="12000"/>
                    <a:pt x="592" y="12379"/>
                  </a:cubicBezTo>
                  <a:cubicBezTo>
                    <a:pt x="943" y="12757"/>
                    <a:pt x="1391" y="12991"/>
                    <a:pt x="1843" y="13189"/>
                  </a:cubicBezTo>
                  <a:cubicBezTo>
                    <a:pt x="3065" y="13730"/>
                    <a:pt x="4370" y="14064"/>
                    <a:pt x="5702" y="14177"/>
                  </a:cubicBezTo>
                  <a:lnTo>
                    <a:pt x="5521" y="14165"/>
                  </a:lnTo>
                  <a:cubicBezTo>
                    <a:pt x="4439" y="16356"/>
                    <a:pt x="2409" y="22164"/>
                    <a:pt x="2281" y="22873"/>
                  </a:cubicBezTo>
                  <a:cubicBezTo>
                    <a:pt x="2210" y="23270"/>
                    <a:pt x="2140" y="23677"/>
                    <a:pt x="2275" y="24071"/>
                  </a:cubicBezTo>
                  <a:cubicBezTo>
                    <a:pt x="2482" y="24671"/>
                    <a:pt x="3235" y="25181"/>
                    <a:pt x="4063" y="25198"/>
                  </a:cubicBezTo>
                  <a:cubicBezTo>
                    <a:pt x="4081" y="25199"/>
                    <a:pt x="4098" y="25199"/>
                    <a:pt x="4115" y="25199"/>
                  </a:cubicBezTo>
                  <a:cubicBezTo>
                    <a:pt x="4947" y="25199"/>
                    <a:pt x="5640" y="24749"/>
                    <a:pt x="6177" y="24284"/>
                  </a:cubicBezTo>
                  <a:cubicBezTo>
                    <a:pt x="7169" y="23431"/>
                    <a:pt x="7937" y="22444"/>
                    <a:pt x="8676" y="21455"/>
                  </a:cubicBezTo>
                  <a:cubicBezTo>
                    <a:pt x="9109" y="20878"/>
                    <a:pt x="9533" y="20298"/>
                    <a:pt x="9948" y="19714"/>
                  </a:cubicBezTo>
                  <a:cubicBezTo>
                    <a:pt x="10290" y="20344"/>
                    <a:pt x="10641" y="20970"/>
                    <a:pt x="11000" y="21595"/>
                  </a:cubicBezTo>
                  <a:cubicBezTo>
                    <a:pt x="11617" y="22666"/>
                    <a:pt x="12261" y="23736"/>
                    <a:pt x="13143" y="24704"/>
                  </a:cubicBezTo>
                  <a:cubicBezTo>
                    <a:pt x="13631" y="25240"/>
                    <a:pt x="14279" y="25780"/>
                    <a:pt x="15133" y="25864"/>
                  </a:cubicBezTo>
                  <a:cubicBezTo>
                    <a:pt x="15202" y="25871"/>
                    <a:pt x="15271" y="25875"/>
                    <a:pt x="15340" y="25875"/>
                  </a:cubicBezTo>
                  <a:cubicBezTo>
                    <a:pt x="16089" y="25875"/>
                    <a:pt x="16789" y="25482"/>
                    <a:pt x="17042" y="24958"/>
                  </a:cubicBezTo>
                  <a:cubicBezTo>
                    <a:pt x="17223" y="24585"/>
                    <a:pt x="17203" y="24170"/>
                    <a:pt x="17180" y="23768"/>
                  </a:cubicBezTo>
                  <a:cubicBezTo>
                    <a:pt x="17139" y="23051"/>
                    <a:pt x="15818" y="17041"/>
                    <a:pt x="15007" y="14734"/>
                  </a:cubicBezTo>
                  <a:lnTo>
                    <a:pt x="14848" y="14725"/>
                  </a:lnTo>
                  <a:lnTo>
                    <a:pt x="14848" y="14725"/>
                  </a:lnTo>
                  <a:cubicBezTo>
                    <a:pt x="14996" y="14730"/>
                    <a:pt x="15143" y="14733"/>
                    <a:pt x="15290" y="14733"/>
                  </a:cubicBezTo>
                  <a:cubicBezTo>
                    <a:pt x="16479" y="14733"/>
                    <a:pt x="17661" y="14556"/>
                    <a:pt x="18798" y="14208"/>
                  </a:cubicBezTo>
                  <a:cubicBezTo>
                    <a:pt x="19269" y="14065"/>
                    <a:pt x="19744" y="13889"/>
                    <a:pt x="20137" y="13555"/>
                  </a:cubicBezTo>
                  <a:cubicBezTo>
                    <a:pt x="20531" y="13223"/>
                    <a:pt x="20836" y="12706"/>
                    <a:pt x="20843" y="12150"/>
                  </a:cubicBezTo>
                  <a:cubicBezTo>
                    <a:pt x="20849" y="11663"/>
                    <a:pt x="20626" y="11202"/>
                    <a:pt x="20317" y="10877"/>
                  </a:cubicBezTo>
                  <a:cubicBezTo>
                    <a:pt x="20008" y="10551"/>
                    <a:pt x="19617" y="10341"/>
                    <a:pt x="19221" y="10176"/>
                  </a:cubicBezTo>
                  <a:cubicBezTo>
                    <a:pt x="17613" y="9506"/>
                    <a:pt x="15855" y="9487"/>
                    <a:pt x="14133" y="9483"/>
                  </a:cubicBezTo>
                  <a:cubicBezTo>
                    <a:pt x="15313" y="8543"/>
                    <a:pt x="16036" y="7148"/>
                    <a:pt x="16125" y="5644"/>
                  </a:cubicBezTo>
                  <a:cubicBezTo>
                    <a:pt x="16301" y="2710"/>
                    <a:pt x="14065" y="187"/>
                    <a:pt x="11131" y="11"/>
                  </a:cubicBezTo>
                  <a:cubicBezTo>
                    <a:pt x="11022" y="4"/>
                    <a:pt x="10914" y="1"/>
                    <a:pt x="10806"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2"/>
            <p:cNvSpPr/>
            <p:nvPr/>
          </p:nvSpPr>
          <p:spPr>
            <a:xfrm>
              <a:off x="523725" y="3381250"/>
              <a:ext cx="314675" cy="186725"/>
            </a:xfrm>
            <a:custGeom>
              <a:rect b="b" l="l" r="r" t="t"/>
              <a:pathLst>
                <a:path extrusionOk="0" h="7469" w="12587">
                  <a:moveTo>
                    <a:pt x="6773" y="0"/>
                  </a:moveTo>
                  <a:cubicBezTo>
                    <a:pt x="5462" y="0"/>
                    <a:pt x="3824" y="474"/>
                    <a:pt x="2095" y="2173"/>
                  </a:cubicBezTo>
                  <a:cubicBezTo>
                    <a:pt x="712" y="3532"/>
                    <a:pt x="0" y="5542"/>
                    <a:pt x="210" y="7469"/>
                  </a:cubicBezTo>
                  <a:cubicBezTo>
                    <a:pt x="661" y="7286"/>
                    <a:pt x="917" y="6812"/>
                    <a:pt x="1087" y="6356"/>
                  </a:cubicBezTo>
                  <a:cubicBezTo>
                    <a:pt x="1259" y="5900"/>
                    <a:pt x="1389" y="5407"/>
                    <a:pt x="1723" y="5053"/>
                  </a:cubicBezTo>
                  <a:cubicBezTo>
                    <a:pt x="1834" y="4935"/>
                    <a:pt x="2010" y="4844"/>
                    <a:pt x="2162" y="4844"/>
                  </a:cubicBezTo>
                  <a:cubicBezTo>
                    <a:pt x="2255" y="4844"/>
                    <a:pt x="2339" y="4878"/>
                    <a:pt x="2392" y="4961"/>
                  </a:cubicBezTo>
                  <a:cubicBezTo>
                    <a:pt x="2442" y="5035"/>
                    <a:pt x="2448" y="5129"/>
                    <a:pt x="2448" y="5220"/>
                  </a:cubicBezTo>
                  <a:cubicBezTo>
                    <a:pt x="2445" y="5579"/>
                    <a:pt x="2359" y="5933"/>
                    <a:pt x="2197" y="6255"/>
                  </a:cubicBezTo>
                  <a:lnTo>
                    <a:pt x="12470" y="6428"/>
                  </a:lnTo>
                  <a:cubicBezTo>
                    <a:pt x="12470" y="6428"/>
                    <a:pt x="12586" y="2087"/>
                    <a:pt x="9558" y="702"/>
                  </a:cubicBezTo>
                  <a:cubicBezTo>
                    <a:pt x="9186" y="533"/>
                    <a:pt x="8163" y="0"/>
                    <a:pt x="6773"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2"/>
            <p:cNvSpPr/>
            <p:nvPr/>
          </p:nvSpPr>
          <p:spPr>
            <a:xfrm>
              <a:off x="559150" y="3489750"/>
              <a:ext cx="306025" cy="96350"/>
            </a:xfrm>
            <a:custGeom>
              <a:rect b="b" l="l" r="r" t="t"/>
              <a:pathLst>
                <a:path extrusionOk="0" h="3854" w="12241">
                  <a:moveTo>
                    <a:pt x="5759" y="1"/>
                  </a:moveTo>
                  <a:cubicBezTo>
                    <a:pt x="4184" y="1"/>
                    <a:pt x="2578" y="318"/>
                    <a:pt x="1420" y="1047"/>
                  </a:cubicBezTo>
                  <a:cubicBezTo>
                    <a:pt x="1420" y="1047"/>
                    <a:pt x="1" y="1975"/>
                    <a:pt x="252" y="2806"/>
                  </a:cubicBezTo>
                  <a:lnTo>
                    <a:pt x="568" y="3348"/>
                  </a:lnTo>
                  <a:cubicBezTo>
                    <a:pt x="568" y="3348"/>
                    <a:pt x="2637" y="2043"/>
                    <a:pt x="5477" y="2043"/>
                  </a:cubicBezTo>
                  <a:cubicBezTo>
                    <a:pt x="6796" y="2043"/>
                    <a:pt x="8281" y="2324"/>
                    <a:pt x="9802" y="3148"/>
                  </a:cubicBezTo>
                  <a:cubicBezTo>
                    <a:pt x="9802" y="3148"/>
                    <a:pt x="10670" y="3582"/>
                    <a:pt x="10937" y="3854"/>
                  </a:cubicBezTo>
                  <a:cubicBezTo>
                    <a:pt x="10937" y="3854"/>
                    <a:pt x="12240" y="2725"/>
                    <a:pt x="10549" y="1285"/>
                  </a:cubicBezTo>
                  <a:cubicBezTo>
                    <a:pt x="9612" y="488"/>
                    <a:pt x="7710" y="1"/>
                    <a:pt x="57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2"/>
            <p:cNvSpPr/>
            <p:nvPr/>
          </p:nvSpPr>
          <p:spPr>
            <a:xfrm>
              <a:off x="509525" y="3547325"/>
              <a:ext cx="43850" cy="41625"/>
            </a:xfrm>
            <a:custGeom>
              <a:rect b="b" l="l" r="r" t="t"/>
              <a:pathLst>
                <a:path extrusionOk="0" h="1665" w="1754">
                  <a:moveTo>
                    <a:pt x="895" y="1"/>
                  </a:moveTo>
                  <a:cubicBezTo>
                    <a:pt x="579" y="1"/>
                    <a:pt x="287" y="182"/>
                    <a:pt x="148" y="468"/>
                  </a:cubicBezTo>
                  <a:cubicBezTo>
                    <a:pt x="1" y="772"/>
                    <a:pt x="50" y="1133"/>
                    <a:pt x="274" y="1385"/>
                  </a:cubicBezTo>
                  <a:cubicBezTo>
                    <a:pt x="434" y="1566"/>
                    <a:pt x="662" y="1665"/>
                    <a:pt x="896" y="1665"/>
                  </a:cubicBezTo>
                  <a:cubicBezTo>
                    <a:pt x="987" y="1665"/>
                    <a:pt x="1078" y="1650"/>
                    <a:pt x="1167" y="1619"/>
                  </a:cubicBezTo>
                  <a:cubicBezTo>
                    <a:pt x="1487" y="1509"/>
                    <a:pt x="1706" y="1219"/>
                    <a:pt x="1727" y="883"/>
                  </a:cubicBezTo>
                  <a:cubicBezTo>
                    <a:pt x="1754" y="424"/>
                    <a:pt x="1406" y="30"/>
                    <a:pt x="946" y="3"/>
                  </a:cubicBezTo>
                  <a:cubicBezTo>
                    <a:pt x="929" y="2"/>
                    <a:pt x="912" y="1"/>
                    <a:pt x="8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2"/>
            <p:cNvSpPr/>
            <p:nvPr/>
          </p:nvSpPr>
          <p:spPr>
            <a:xfrm>
              <a:off x="882475" y="3726175"/>
              <a:ext cx="27575" cy="110300"/>
            </a:xfrm>
            <a:custGeom>
              <a:rect b="b" l="l" r="r" t="t"/>
              <a:pathLst>
                <a:path extrusionOk="0" h="4412" w="1103">
                  <a:moveTo>
                    <a:pt x="578" y="1818"/>
                  </a:moveTo>
                  <a:lnTo>
                    <a:pt x="578" y="1820"/>
                  </a:lnTo>
                  <a:lnTo>
                    <a:pt x="577" y="1823"/>
                  </a:lnTo>
                  <a:lnTo>
                    <a:pt x="577" y="1823"/>
                  </a:lnTo>
                  <a:cubicBezTo>
                    <a:pt x="577" y="1821"/>
                    <a:pt x="577" y="1820"/>
                    <a:pt x="578" y="1818"/>
                  </a:cubicBezTo>
                  <a:close/>
                  <a:moveTo>
                    <a:pt x="576" y="1829"/>
                  </a:moveTo>
                  <a:lnTo>
                    <a:pt x="576" y="1831"/>
                  </a:lnTo>
                  <a:cubicBezTo>
                    <a:pt x="576" y="1831"/>
                    <a:pt x="576" y="1832"/>
                    <a:pt x="576" y="1832"/>
                  </a:cubicBezTo>
                  <a:cubicBezTo>
                    <a:pt x="576" y="1832"/>
                    <a:pt x="576" y="1830"/>
                    <a:pt x="576" y="1829"/>
                  </a:cubicBezTo>
                  <a:close/>
                  <a:moveTo>
                    <a:pt x="310" y="0"/>
                  </a:moveTo>
                  <a:cubicBezTo>
                    <a:pt x="256" y="0"/>
                    <a:pt x="201" y="29"/>
                    <a:pt x="175" y="94"/>
                  </a:cubicBezTo>
                  <a:cubicBezTo>
                    <a:pt x="175" y="94"/>
                    <a:pt x="169" y="111"/>
                    <a:pt x="156" y="143"/>
                  </a:cubicBezTo>
                  <a:cubicBezTo>
                    <a:pt x="137" y="202"/>
                    <a:pt x="125" y="262"/>
                    <a:pt x="120" y="324"/>
                  </a:cubicBezTo>
                  <a:cubicBezTo>
                    <a:pt x="110" y="524"/>
                    <a:pt x="148" y="723"/>
                    <a:pt x="228" y="906"/>
                  </a:cubicBezTo>
                  <a:cubicBezTo>
                    <a:pt x="279" y="1022"/>
                    <a:pt x="336" y="1121"/>
                    <a:pt x="393" y="1225"/>
                  </a:cubicBezTo>
                  <a:cubicBezTo>
                    <a:pt x="449" y="1326"/>
                    <a:pt x="498" y="1429"/>
                    <a:pt x="539" y="1535"/>
                  </a:cubicBezTo>
                  <a:cubicBezTo>
                    <a:pt x="576" y="1636"/>
                    <a:pt x="590" y="1729"/>
                    <a:pt x="578" y="1812"/>
                  </a:cubicBezTo>
                  <a:lnTo>
                    <a:pt x="576" y="1826"/>
                  </a:lnTo>
                  <a:lnTo>
                    <a:pt x="574" y="1833"/>
                  </a:lnTo>
                  <a:lnTo>
                    <a:pt x="562" y="1884"/>
                  </a:lnTo>
                  <a:cubicBezTo>
                    <a:pt x="554" y="1917"/>
                    <a:pt x="546" y="1920"/>
                    <a:pt x="541" y="1941"/>
                  </a:cubicBezTo>
                  <a:cubicBezTo>
                    <a:pt x="516" y="1990"/>
                    <a:pt x="489" y="2039"/>
                    <a:pt x="457" y="2085"/>
                  </a:cubicBezTo>
                  <a:cubicBezTo>
                    <a:pt x="390" y="2187"/>
                    <a:pt x="304" y="2298"/>
                    <a:pt x="218" y="2421"/>
                  </a:cubicBezTo>
                  <a:cubicBezTo>
                    <a:pt x="134" y="2545"/>
                    <a:pt x="43" y="2699"/>
                    <a:pt x="15" y="2893"/>
                  </a:cubicBezTo>
                  <a:cubicBezTo>
                    <a:pt x="1" y="2990"/>
                    <a:pt x="5" y="3088"/>
                    <a:pt x="29" y="3184"/>
                  </a:cubicBezTo>
                  <a:cubicBezTo>
                    <a:pt x="34" y="3206"/>
                    <a:pt x="42" y="3227"/>
                    <a:pt x="50" y="3247"/>
                  </a:cubicBezTo>
                  <a:cubicBezTo>
                    <a:pt x="59" y="3274"/>
                    <a:pt x="69" y="3293"/>
                    <a:pt x="77" y="3314"/>
                  </a:cubicBezTo>
                  <a:cubicBezTo>
                    <a:pt x="96" y="3349"/>
                    <a:pt x="115" y="3386"/>
                    <a:pt x="137" y="3419"/>
                  </a:cubicBezTo>
                  <a:cubicBezTo>
                    <a:pt x="221" y="3545"/>
                    <a:pt x="293" y="3618"/>
                    <a:pt x="338" y="3688"/>
                  </a:cubicBezTo>
                  <a:cubicBezTo>
                    <a:pt x="377" y="3750"/>
                    <a:pt x="407" y="3815"/>
                    <a:pt x="430" y="3885"/>
                  </a:cubicBezTo>
                  <a:cubicBezTo>
                    <a:pt x="446" y="3942"/>
                    <a:pt x="455" y="4002"/>
                    <a:pt x="458" y="4063"/>
                  </a:cubicBezTo>
                  <a:cubicBezTo>
                    <a:pt x="463" y="4117"/>
                    <a:pt x="463" y="4171"/>
                    <a:pt x="458" y="4227"/>
                  </a:cubicBezTo>
                  <a:lnTo>
                    <a:pt x="458" y="4231"/>
                  </a:lnTo>
                  <a:cubicBezTo>
                    <a:pt x="449" y="4314"/>
                    <a:pt x="504" y="4392"/>
                    <a:pt x="587" y="4408"/>
                  </a:cubicBezTo>
                  <a:cubicBezTo>
                    <a:pt x="598" y="4410"/>
                    <a:pt x="609" y="4411"/>
                    <a:pt x="621" y="4411"/>
                  </a:cubicBezTo>
                  <a:cubicBezTo>
                    <a:pt x="691" y="4411"/>
                    <a:pt x="754" y="4365"/>
                    <a:pt x="775" y="4295"/>
                  </a:cubicBezTo>
                  <a:lnTo>
                    <a:pt x="791" y="4239"/>
                  </a:lnTo>
                  <a:cubicBezTo>
                    <a:pt x="806" y="4185"/>
                    <a:pt x="816" y="4131"/>
                    <a:pt x="822" y="4076"/>
                  </a:cubicBezTo>
                  <a:cubicBezTo>
                    <a:pt x="835" y="3934"/>
                    <a:pt x="843" y="3715"/>
                    <a:pt x="721" y="3468"/>
                  </a:cubicBezTo>
                  <a:cubicBezTo>
                    <a:pt x="663" y="3352"/>
                    <a:pt x="585" y="3254"/>
                    <a:pt x="543" y="3171"/>
                  </a:cubicBezTo>
                  <a:cubicBezTo>
                    <a:pt x="498" y="3090"/>
                    <a:pt x="493" y="3041"/>
                    <a:pt x="506" y="2972"/>
                  </a:cubicBezTo>
                  <a:cubicBezTo>
                    <a:pt x="519" y="2906"/>
                    <a:pt x="570" y="2817"/>
                    <a:pt x="641" y="2713"/>
                  </a:cubicBezTo>
                  <a:cubicBezTo>
                    <a:pt x="711" y="2612"/>
                    <a:pt x="803" y="2500"/>
                    <a:pt x="891" y="2367"/>
                  </a:cubicBezTo>
                  <a:cubicBezTo>
                    <a:pt x="935" y="2295"/>
                    <a:pt x="975" y="2221"/>
                    <a:pt x="1010" y="2144"/>
                  </a:cubicBezTo>
                  <a:cubicBezTo>
                    <a:pt x="1027" y="2098"/>
                    <a:pt x="1043" y="2050"/>
                    <a:pt x="1056" y="2003"/>
                  </a:cubicBezTo>
                  <a:lnTo>
                    <a:pt x="1069" y="1952"/>
                  </a:lnTo>
                  <a:lnTo>
                    <a:pt x="1070" y="1939"/>
                  </a:lnTo>
                  <a:lnTo>
                    <a:pt x="1075" y="1915"/>
                  </a:lnTo>
                  <a:lnTo>
                    <a:pt x="1075" y="1907"/>
                  </a:lnTo>
                  <a:lnTo>
                    <a:pt x="1080" y="1871"/>
                  </a:lnTo>
                  <a:cubicBezTo>
                    <a:pt x="1102" y="1677"/>
                    <a:pt x="1051" y="1499"/>
                    <a:pt x="989" y="1354"/>
                  </a:cubicBezTo>
                  <a:cubicBezTo>
                    <a:pt x="927" y="1210"/>
                    <a:pt x="848" y="1094"/>
                    <a:pt x="781" y="992"/>
                  </a:cubicBezTo>
                  <a:cubicBezTo>
                    <a:pt x="714" y="888"/>
                    <a:pt x="646" y="796"/>
                    <a:pt x="603" y="723"/>
                  </a:cubicBezTo>
                  <a:cubicBezTo>
                    <a:pt x="511" y="566"/>
                    <a:pt x="465" y="421"/>
                    <a:pt x="457" y="326"/>
                  </a:cubicBezTo>
                  <a:cubicBezTo>
                    <a:pt x="452" y="278"/>
                    <a:pt x="452" y="242"/>
                    <a:pt x="452" y="224"/>
                  </a:cubicBezTo>
                  <a:cubicBezTo>
                    <a:pt x="457" y="192"/>
                    <a:pt x="458" y="175"/>
                    <a:pt x="458" y="175"/>
                  </a:cubicBezTo>
                  <a:lnTo>
                    <a:pt x="462" y="172"/>
                  </a:lnTo>
                  <a:cubicBezTo>
                    <a:pt x="477" y="66"/>
                    <a:pt x="393" y="0"/>
                    <a:pt x="310"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2"/>
            <p:cNvSpPr/>
            <p:nvPr/>
          </p:nvSpPr>
          <p:spPr>
            <a:xfrm>
              <a:off x="856300" y="3722725"/>
              <a:ext cx="27275" cy="116375"/>
            </a:xfrm>
            <a:custGeom>
              <a:rect b="b" l="l" r="r" t="t"/>
              <a:pathLst>
                <a:path extrusionOk="0" h="4655" w="1091">
                  <a:moveTo>
                    <a:pt x="585" y="1819"/>
                  </a:moveTo>
                  <a:cubicBezTo>
                    <a:pt x="585" y="1819"/>
                    <a:pt x="585" y="1819"/>
                    <a:pt x="585" y="1820"/>
                  </a:cubicBezTo>
                  <a:lnTo>
                    <a:pt x="584" y="1824"/>
                  </a:lnTo>
                  <a:lnTo>
                    <a:pt x="584" y="1824"/>
                  </a:lnTo>
                  <a:cubicBezTo>
                    <a:pt x="584" y="1821"/>
                    <a:pt x="585" y="1819"/>
                    <a:pt x="585" y="1819"/>
                  </a:cubicBezTo>
                  <a:close/>
                  <a:moveTo>
                    <a:pt x="316" y="1"/>
                  </a:moveTo>
                  <a:cubicBezTo>
                    <a:pt x="265" y="1"/>
                    <a:pt x="214" y="26"/>
                    <a:pt x="186" y="85"/>
                  </a:cubicBezTo>
                  <a:lnTo>
                    <a:pt x="180" y="98"/>
                  </a:lnTo>
                  <a:cubicBezTo>
                    <a:pt x="180" y="98"/>
                    <a:pt x="173" y="112"/>
                    <a:pt x="161" y="151"/>
                  </a:cubicBezTo>
                  <a:cubicBezTo>
                    <a:pt x="140" y="213"/>
                    <a:pt x="129" y="276"/>
                    <a:pt x="126" y="341"/>
                  </a:cubicBezTo>
                  <a:cubicBezTo>
                    <a:pt x="119" y="551"/>
                    <a:pt x="164" y="761"/>
                    <a:pt x="254" y="950"/>
                  </a:cubicBezTo>
                  <a:cubicBezTo>
                    <a:pt x="310" y="1068"/>
                    <a:pt x="367" y="1168"/>
                    <a:pt x="426" y="1278"/>
                  </a:cubicBezTo>
                  <a:cubicBezTo>
                    <a:pt x="483" y="1379"/>
                    <a:pt x="531" y="1486"/>
                    <a:pt x="566" y="1597"/>
                  </a:cubicBezTo>
                  <a:cubicBezTo>
                    <a:pt x="580" y="1645"/>
                    <a:pt x="588" y="1694"/>
                    <a:pt x="590" y="1743"/>
                  </a:cubicBezTo>
                  <a:cubicBezTo>
                    <a:pt x="590" y="1767"/>
                    <a:pt x="588" y="1789"/>
                    <a:pt x="585" y="1812"/>
                  </a:cubicBezTo>
                  <a:lnTo>
                    <a:pt x="582" y="1828"/>
                  </a:lnTo>
                  <a:lnTo>
                    <a:pt x="582" y="1831"/>
                  </a:lnTo>
                  <a:lnTo>
                    <a:pt x="582" y="1832"/>
                  </a:lnTo>
                  <a:lnTo>
                    <a:pt x="569" y="1886"/>
                  </a:lnTo>
                  <a:cubicBezTo>
                    <a:pt x="563" y="1905"/>
                    <a:pt x="555" y="1926"/>
                    <a:pt x="545" y="1945"/>
                  </a:cubicBezTo>
                  <a:cubicBezTo>
                    <a:pt x="531" y="1971"/>
                    <a:pt x="523" y="1995"/>
                    <a:pt x="505" y="2020"/>
                  </a:cubicBezTo>
                  <a:cubicBezTo>
                    <a:pt x="474" y="2076"/>
                    <a:pt x="437" y="2130"/>
                    <a:pt x="397" y="2182"/>
                  </a:cubicBezTo>
                  <a:cubicBezTo>
                    <a:pt x="316" y="2293"/>
                    <a:pt x="219" y="2416"/>
                    <a:pt x="132" y="2570"/>
                  </a:cubicBezTo>
                  <a:cubicBezTo>
                    <a:pt x="84" y="2653"/>
                    <a:pt x="48" y="2743"/>
                    <a:pt x="25" y="2837"/>
                  </a:cubicBezTo>
                  <a:cubicBezTo>
                    <a:pt x="2" y="2940"/>
                    <a:pt x="0" y="3050"/>
                    <a:pt x="22" y="3155"/>
                  </a:cubicBezTo>
                  <a:cubicBezTo>
                    <a:pt x="68" y="3373"/>
                    <a:pt x="192" y="3501"/>
                    <a:pt x="261" y="3595"/>
                  </a:cubicBezTo>
                  <a:lnTo>
                    <a:pt x="310" y="3660"/>
                  </a:lnTo>
                  <a:cubicBezTo>
                    <a:pt x="324" y="3681"/>
                    <a:pt x="339" y="3702"/>
                    <a:pt x="350" y="3724"/>
                  </a:cubicBezTo>
                  <a:cubicBezTo>
                    <a:pt x="370" y="3759"/>
                    <a:pt x="388" y="3797"/>
                    <a:pt x="402" y="3835"/>
                  </a:cubicBezTo>
                  <a:cubicBezTo>
                    <a:pt x="448" y="3973"/>
                    <a:pt x="461" y="4120"/>
                    <a:pt x="436" y="4263"/>
                  </a:cubicBezTo>
                  <a:cubicBezTo>
                    <a:pt x="428" y="4320"/>
                    <a:pt x="415" y="4377"/>
                    <a:pt x="396" y="4431"/>
                  </a:cubicBezTo>
                  <a:lnTo>
                    <a:pt x="394" y="4436"/>
                  </a:lnTo>
                  <a:cubicBezTo>
                    <a:pt x="364" y="4516"/>
                    <a:pt x="401" y="4605"/>
                    <a:pt x="478" y="4640"/>
                  </a:cubicBezTo>
                  <a:cubicBezTo>
                    <a:pt x="500" y="4650"/>
                    <a:pt x="523" y="4655"/>
                    <a:pt x="546" y="4655"/>
                  </a:cubicBezTo>
                  <a:cubicBezTo>
                    <a:pt x="604" y="4655"/>
                    <a:pt x="659" y="4623"/>
                    <a:pt x="688" y="4570"/>
                  </a:cubicBezTo>
                  <a:lnTo>
                    <a:pt x="718" y="4516"/>
                  </a:lnTo>
                  <a:cubicBezTo>
                    <a:pt x="746" y="4465"/>
                    <a:pt x="769" y="4411"/>
                    <a:pt x="787" y="4355"/>
                  </a:cubicBezTo>
                  <a:cubicBezTo>
                    <a:pt x="858" y="4152"/>
                    <a:pt x="873" y="3932"/>
                    <a:pt x="827" y="3719"/>
                  </a:cubicBezTo>
                  <a:cubicBezTo>
                    <a:pt x="811" y="3646"/>
                    <a:pt x="787" y="3576"/>
                    <a:pt x="755" y="3506"/>
                  </a:cubicBezTo>
                  <a:cubicBezTo>
                    <a:pt x="741" y="3474"/>
                    <a:pt x="723" y="3443"/>
                    <a:pt x="704" y="3411"/>
                  </a:cubicBezTo>
                  <a:lnTo>
                    <a:pt x="649" y="3320"/>
                  </a:lnTo>
                  <a:cubicBezTo>
                    <a:pt x="574" y="3207"/>
                    <a:pt x="517" y="3120"/>
                    <a:pt x="513" y="3060"/>
                  </a:cubicBezTo>
                  <a:cubicBezTo>
                    <a:pt x="504" y="2996"/>
                    <a:pt x="523" y="2924"/>
                    <a:pt x="580" y="2824"/>
                  </a:cubicBezTo>
                  <a:cubicBezTo>
                    <a:pt x="636" y="2723"/>
                    <a:pt x="726" y="2613"/>
                    <a:pt x="819" y="2484"/>
                  </a:cubicBezTo>
                  <a:cubicBezTo>
                    <a:pt x="908" y="2351"/>
                    <a:pt x="1006" y="2217"/>
                    <a:pt x="1063" y="2004"/>
                  </a:cubicBezTo>
                  <a:lnTo>
                    <a:pt x="1075" y="1950"/>
                  </a:lnTo>
                  <a:lnTo>
                    <a:pt x="1078" y="1937"/>
                  </a:lnTo>
                  <a:lnTo>
                    <a:pt x="1081" y="1918"/>
                  </a:lnTo>
                  <a:lnTo>
                    <a:pt x="1081" y="1915"/>
                  </a:lnTo>
                  <a:lnTo>
                    <a:pt x="1081" y="1912"/>
                  </a:lnTo>
                  <a:lnTo>
                    <a:pt x="1083" y="1902"/>
                  </a:lnTo>
                  <a:lnTo>
                    <a:pt x="1086" y="1864"/>
                  </a:lnTo>
                  <a:cubicBezTo>
                    <a:pt x="1090" y="1815"/>
                    <a:pt x="1090" y="1766"/>
                    <a:pt x="1086" y="1715"/>
                  </a:cubicBezTo>
                  <a:cubicBezTo>
                    <a:pt x="1079" y="1624"/>
                    <a:pt x="1059" y="1534"/>
                    <a:pt x="1028" y="1448"/>
                  </a:cubicBezTo>
                  <a:cubicBezTo>
                    <a:pt x="971" y="1284"/>
                    <a:pt x="890" y="1158"/>
                    <a:pt x="819" y="1046"/>
                  </a:cubicBezTo>
                  <a:lnTo>
                    <a:pt x="623" y="756"/>
                  </a:lnTo>
                  <a:cubicBezTo>
                    <a:pt x="521" y="593"/>
                    <a:pt x="472" y="438"/>
                    <a:pt x="463" y="338"/>
                  </a:cubicBezTo>
                  <a:cubicBezTo>
                    <a:pt x="458" y="302"/>
                    <a:pt x="456" y="267"/>
                    <a:pt x="456" y="230"/>
                  </a:cubicBezTo>
                  <a:cubicBezTo>
                    <a:pt x="459" y="202"/>
                    <a:pt x="464" y="179"/>
                    <a:pt x="464" y="179"/>
                  </a:cubicBezTo>
                  <a:lnTo>
                    <a:pt x="464" y="178"/>
                  </a:lnTo>
                  <a:cubicBezTo>
                    <a:pt x="486" y="72"/>
                    <a:pt x="401" y="1"/>
                    <a:pt x="316"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2"/>
            <p:cNvSpPr/>
            <p:nvPr/>
          </p:nvSpPr>
          <p:spPr>
            <a:xfrm>
              <a:off x="878150" y="3725575"/>
              <a:ext cx="27600" cy="110325"/>
            </a:xfrm>
            <a:custGeom>
              <a:rect b="b" l="l" r="r" t="t"/>
              <a:pathLst>
                <a:path extrusionOk="0" h="4413" w="1104">
                  <a:moveTo>
                    <a:pt x="312" y="0"/>
                  </a:moveTo>
                  <a:cubicBezTo>
                    <a:pt x="257" y="0"/>
                    <a:pt x="203" y="29"/>
                    <a:pt x="177" y="94"/>
                  </a:cubicBezTo>
                  <a:cubicBezTo>
                    <a:pt x="177" y="94"/>
                    <a:pt x="169" y="111"/>
                    <a:pt x="156" y="143"/>
                  </a:cubicBezTo>
                  <a:cubicBezTo>
                    <a:pt x="137" y="202"/>
                    <a:pt x="126" y="264"/>
                    <a:pt x="121" y="324"/>
                  </a:cubicBezTo>
                  <a:cubicBezTo>
                    <a:pt x="112" y="525"/>
                    <a:pt x="148" y="723"/>
                    <a:pt x="229" y="908"/>
                  </a:cubicBezTo>
                  <a:cubicBezTo>
                    <a:pt x="280" y="1022"/>
                    <a:pt x="336" y="1122"/>
                    <a:pt x="393" y="1227"/>
                  </a:cubicBezTo>
                  <a:cubicBezTo>
                    <a:pt x="450" y="1326"/>
                    <a:pt x="498" y="1429"/>
                    <a:pt x="539" y="1536"/>
                  </a:cubicBezTo>
                  <a:cubicBezTo>
                    <a:pt x="577" y="1637"/>
                    <a:pt x="592" y="1731"/>
                    <a:pt x="577" y="1812"/>
                  </a:cubicBezTo>
                  <a:lnTo>
                    <a:pt x="576" y="1828"/>
                  </a:lnTo>
                  <a:lnTo>
                    <a:pt x="576" y="1831"/>
                  </a:lnTo>
                  <a:cubicBezTo>
                    <a:pt x="576" y="1832"/>
                    <a:pt x="576" y="1832"/>
                    <a:pt x="576" y="1832"/>
                  </a:cubicBezTo>
                  <a:cubicBezTo>
                    <a:pt x="576" y="1832"/>
                    <a:pt x="578" y="1823"/>
                    <a:pt x="579" y="1818"/>
                  </a:cubicBezTo>
                  <a:lnTo>
                    <a:pt x="579" y="1818"/>
                  </a:lnTo>
                  <a:lnTo>
                    <a:pt x="579" y="1819"/>
                  </a:lnTo>
                  <a:lnTo>
                    <a:pt x="579" y="1822"/>
                  </a:lnTo>
                  <a:lnTo>
                    <a:pt x="576" y="1834"/>
                  </a:lnTo>
                  <a:lnTo>
                    <a:pt x="563" y="1885"/>
                  </a:lnTo>
                  <a:cubicBezTo>
                    <a:pt x="555" y="1919"/>
                    <a:pt x="547" y="1920"/>
                    <a:pt x="541" y="1941"/>
                  </a:cubicBezTo>
                  <a:cubicBezTo>
                    <a:pt x="517" y="1992"/>
                    <a:pt x="490" y="2039"/>
                    <a:pt x="458" y="2086"/>
                  </a:cubicBezTo>
                  <a:cubicBezTo>
                    <a:pt x="391" y="2189"/>
                    <a:pt x="305" y="2299"/>
                    <a:pt x="220" y="2423"/>
                  </a:cubicBezTo>
                  <a:cubicBezTo>
                    <a:pt x="134" y="2545"/>
                    <a:pt x="45" y="2699"/>
                    <a:pt x="15" y="2895"/>
                  </a:cubicBezTo>
                  <a:cubicBezTo>
                    <a:pt x="0" y="2992"/>
                    <a:pt x="7" y="3090"/>
                    <a:pt x="30" y="3184"/>
                  </a:cubicBezTo>
                  <a:cubicBezTo>
                    <a:pt x="35" y="3206"/>
                    <a:pt x="42" y="3227"/>
                    <a:pt x="50" y="3248"/>
                  </a:cubicBezTo>
                  <a:cubicBezTo>
                    <a:pt x="61" y="3275"/>
                    <a:pt x="69" y="3294"/>
                    <a:pt x="78" y="3314"/>
                  </a:cubicBezTo>
                  <a:cubicBezTo>
                    <a:pt x="96" y="3351"/>
                    <a:pt x="116" y="3386"/>
                    <a:pt x="139" y="3419"/>
                  </a:cubicBezTo>
                  <a:cubicBezTo>
                    <a:pt x="221" y="3545"/>
                    <a:pt x="294" y="3619"/>
                    <a:pt x="339" y="3688"/>
                  </a:cubicBezTo>
                  <a:cubicBezTo>
                    <a:pt x="379" y="3750"/>
                    <a:pt x="409" y="3817"/>
                    <a:pt x="429" y="3885"/>
                  </a:cubicBezTo>
                  <a:cubicBezTo>
                    <a:pt x="447" y="3944"/>
                    <a:pt x="456" y="4003"/>
                    <a:pt x="461" y="4063"/>
                  </a:cubicBezTo>
                  <a:cubicBezTo>
                    <a:pt x="464" y="4117"/>
                    <a:pt x="464" y="4173"/>
                    <a:pt x="461" y="4227"/>
                  </a:cubicBezTo>
                  <a:lnTo>
                    <a:pt x="461" y="4231"/>
                  </a:lnTo>
                  <a:cubicBezTo>
                    <a:pt x="452" y="4316"/>
                    <a:pt x="507" y="4392"/>
                    <a:pt x="590" y="4409"/>
                  </a:cubicBezTo>
                  <a:cubicBezTo>
                    <a:pt x="600" y="4411"/>
                    <a:pt x="610" y="4412"/>
                    <a:pt x="621" y="4412"/>
                  </a:cubicBezTo>
                  <a:cubicBezTo>
                    <a:pt x="691" y="4412"/>
                    <a:pt x="755" y="4366"/>
                    <a:pt x="776" y="4297"/>
                  </a:cubicBezTo>
                  <a:lnTo>
                    <a:pt x="793" y="4241"/>
                  </a:lnTo>
                  <a:cubicBezTo>
                    <a:pt x="808" y="4187"/>
                    <a:pt x="819" y="4133"/>
                    <a:pt x="825" y="4077"/>
                  </a:cubicBezTo>
                  <a:cubicBezTo>
                    <a:pt x="838" y="3934"/>
                    <a:pt x="846" y="3716"/>
                    <a:pt x="722" y="3470"/>
                  </a:cubicBezTo>
                  <a:cubicBezTo>
                    <a:pt x="665" y="3354"/>
                    <a:pt x="587" y="3254"/>
                    <a:pt x="544" y="3173"/>
                  </a:cubicBezTo>
                  <a:cubicBezTo>
                    <a:pt x="499" y="3092"/>
                    <a:pt x="495" y="3041"/>
                    <a:pt x="507" y="2974"/>
                  </a:cubicBezTo>
                  <a:cubicBezTo>
                    <a:pt x="520" y="2907"/>
                    <a:pt x="571" y="2818"/>
                    <a:pt x="642" y="2715"/>
                  </a:cubicBezTo>
                  <a:cubicBezTo>
                    <a:pt x="712" y="2613"/>
                    <a:pt x="805" y="2504"/>
                    <a:pt x="892" y="2369"/>
                  </a:cubicBezTo>
                  <a:cubicBezTo>
                    <a:pt x="937" y="2297"/>
                    <a:pt x="976" y="2222"/>
                    <a:pt x="1011" y="2146"/>
                  </a:cubicBezTo>
                  <a:cubicBezTo>
                    <a:pt x="1029" y="2100"/>
                    <a:pt x="1045" y="2052"/>
                    <a:pt x="1057" y="2004"/>
                  </a:cubicBezTo>
                  <a:lnTo>
                    <a:pt x="1070" y="1954"/>
                  </a:lnTo>
                  <a:lnTo>
                    <a:pt x="1073" y="1941"/>
                  </a:lnTo>
                  <a:lnTo>
                    <a:pt x="1078" y="1917"/>
                  </a:lnTo>
                  <a:lnTo>
                    <a:pt x="1078" y="1909"/>
                  </a:lnTo>
                  <a:lnTo>
                    <a:pt x="1081" y="1873"/>
                  </a:lnTo>
                  <a:cubicBezTo>
                    <a:pt x="1103" y="1679"/>
                    <a:pt x="1053" y="1501"/>
                    <a:pt x="991" y="1356"/>
                  </a:cubicBezTo>
                  <a:cubicBezTo>
                    <a:pt x="929" y="1211"/>
                    <a:pt x="849" y="1095"/>
                    <a:pt x="782" y="994"/>
                  </a:cubicBezTo>
                  <a:cubicBezTo>
                    <a:pt x="716" y="890"/>
                    <a:pt x="647" y="798"/>
                    <a:pt x="604" y="725"/>
                  </a:cubicBezTo>
                  <a:cubicBezTo>
                    <a:pt x="512" y="568"/>
                    <a:pt x="466" y="423"/>
                    <a:pt x="458" y="328"/>
                  </a:cubicBezTo>
                  <a:cubicBezTo>
                    <a:pt x="453" y="280"/>
                    <a:pt x="453" y="243"/>
                    <a:pt x="453" y="226"/>
                  </a:cubicBezTo>
                  <a:cubicBezTo>
                    <a:pt x="458" y="194"/>
                    <a:pt x="460" y="177"/>
                    <a:pt x="460" y="177"/>
                  </a:cubicBezTo>
                  <a:lnTo>
                    <a:pt x="461" y="172"/>
                  </a:lnTo>
                  <a:cubicBezTo>
                    <a:pt x="478" y="66"/>
                    <a:pt x="394" y="0"/>
                    <a:pt x="3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2"/>
            <p:cNvSpPr/>
            <p:nvPr/>
          </p:nvSpPr>
          <p:spPr>
            <a:xfrm>
              <a:off x="852000" y="3722175"/>
              <a:ext cx="27275" cy="116425"/>
            </a:xfrm>
            <a:custGeom>
              <a:rect b="b" l="l" r="r" t="t"/>
              <a:pathLst>
                <a:path extrusionOk="0" h="4657" w="1091">
                  <a:moveTo>
                    <a:pt x="585" y="1819"/>
                  </a:moveTo>
                  <a:cubicBezTo>
                    <a:pt x="585" y="1819"/>
                    <a:pt x="585" y="1819"/>
                    <a:pt x="585" y="1819"/>
                  </a:cubicBezTo>
                  <a:lnTo>
                    <a:pt x="585" y="1822"/>
                  </a:lnTo>
                  <a:lnTo>
                    <a:pt x="585" y="1822"/>
                  </a:lnTo>
                  <a:cubicBezTo>
                    <a:pt x="585" y="1820"/>
                    <a:pt x="585" y="1819"/>
                    <a:pt x="585" y="1819"/>
                  </a:cubicBezTo>
                  <a:close/>
                  <a:moveTo>
                    <a:pt x="582" y="1834"/>
                  </a:moveTo>
                  <a:lnTo>
                    <a:pt x="582" y="1835"/>
                  </a:lnTo>
                  <a:cubicBezTo>
                    <a:pt x="582" y="1838"/>
                    <a:pt x="581" y="1839"/>
                    <a:pt x="581" y="1839"/>
                  </a:cubicBezTo>
                  <a:cubicBezTo>
                    <a:pt x="581" y="1839"/>
                    <a:pt x="582" y="1837"/>
                    <a:pt x="582" y="1834"/>
                  </a:cubicBezTo>
                  <a:close/>
                  <a:moveTo>
                    <a:pt x="315" y="0"/>
                  </a:moveTo>
                  <a:cubicBezTo>
                    <a:pt x="264" y="0"/>
                    <a:pt x="213" y="26"/>
                    <a:pt x="185" y="85"/>
                  </a:cubicBezTo>
                  <a:lnTo>
                    <a:pt x="178" y="98"/>
                  </a:lnTo>
                  <a:cubicBezTo>
                    <a:pt x="178" y="100"/>
                    <a:pt x="172" y="112"/>
                    <a:pt x="159" y="150"/>
                  </a:cubicBezTo>
                  <a:cubicBezTo>
                    <a:pt x="140" y="212"/>
                    <a:pt x="128" y="278"/>
                    <a:pt x="124" y="343"/>
                  </a:cubicBezTo>
                  <a:cubicBezTo>
                    <a:pt x="118" y="553"/>
                    <a:pt x="162" y="761"/>
                    <a:pt x="253" y="950"/>
                  </a:cubicBezTo>
                  <a:cubicBezTo>
                    <a:pt x="309" y="1068"/>
                    <a:pt x="366" y="1168"/>
                    <a:pt x="426" y="1277"/>
                  </a:cubicBezTo>
                  <a:cubicBezTo>
                    <a:pt x="482" y="1379"/>
                    <a:pt x="530" y="1487"/>
                    <a:pt x="565" y="1598"/>
                  </a:cubicBezTo>
                  <a:cubicBezTo>
                    <a:pt x="579" y="1646"/>
                    <a:pt x="587" y="1695"/>
                    <a:pt x="588" y="1745"/>
                  </a:cubicBezTo>
                  <a:cubicBezTo>
                    <a:pt x="588" y="1767"/>
                    <a:pt x="588" y="1789"/>
                    <a:pt x="584" y="1811"/>
                  </a:cubicBezTo>
                  <a:lnTo>
                    <a:pt x="582" y="1827"/>
                  </a:lnTo>
                  <a:lnTo>
                    <a:pt x="582" y="1829"/>
                  </a:lnTo>
                  <a:lnTo>
                    <a:pt x="581" y="1834"/>
                  </a:lnTo>
                  <a:lnTo>
                    <a:pt x="568" y="1886"/>
                  </a:lnTo>
                  <a:cubicBezTo>
                    <a:pt x="561" y="1907"/>
                    <a:pt x="554" y="1927"/>
                    <a:pt x="544" y="1947"/>
                  </a:cubicBezTo>
                  <a:cubicBezTo>
                    <a:pt x="531" y="1972"/>
                    <a:pt x="522" y="1996"/>
                    <a:pt x="504" y="2021"/>
                  </a:cubicBezTo>
                  <a:cubicBezTo>
                    <a:pt x="472" y="2077"/>
                    <a:pt x="436" y="2131"/>
                    <a:pt x="396" y="2183"/>
                  </a:cubicBezTo>
                  <a:cubicBezTo>
                    <a:pt x="315" y="2295"/>
                    <a:pt x="218" y="2417"/>
                    <a:pt x="131" y="2571"/>
                  </a:cubicBezTo>
                  <a:cubicBezTo>
                    <a:pt x="83" y="2654"/>
                    <a:pt x="46" y="2745"/>
                    <a:pt x="24" y="2838"/>
                  </a:cubicBezTo>
                  <a:cubicBezTo>
                    <a:pt x="0" y="2942"/>
                    <a:pt x="0" y="3051"/>
                    <a:pt x="21" y="3156"/>
                  </a:cubicBezTo>
                  <a:cubicBezTo>
                    <a:pt x="67" y="3374"/>
                    <a:pt x="191" y="3503"/>
                    <a:pt x="259" y="3597"/>
                  </a:cubicBezTo>
                  <a:lnTo>
                    <a:pt x="309" y="3662"/>
                  </a:lnTo>
                  <a:cubicBezTo>
                    <a:pt x="323" y="3682"/>
                    <a:pt x="337" y="3705"/>
                    <a:pt x="348" y="3725"/>
                  </a:cubicBezTo>
                  <a:cubicBezTo>
                    <a:pt x="369" y="3760"/>
                    <a:pt x="387" y="3798"/>
                    <a:pt x="401" y="3837"/>
                  </a:cubicBezTo>
                  <a:cubicBezTo>
                    <a:pt x="447" y="3975"/>
                    <a:pt x="460" y="4121"/>
                    <a:pt x="434" y="4264"/>
                  </a:cubicBezTo>
                  <a:cubicBezTo>
                    <a:pt x="426" y="4321"/>
                    <a:pt x="414" y="4379"/>
                    <a:pt x="395" y="4433"/>
                  </a:cubicBezTo>
                  <a:lnTo>
                    <a:pt x="393" y="4437"/>
                  </a:lnTo>
                  <a:cubicBezTo>
                    <a:pt x="363" y="4517"/>
                    <a:pt x="399" y="4606"/>
                    <a:pt x="477" y="4641"/>
                  </a:cubicBezTo>
                  <a:cubicBezTo>
                    <a:pt x="499" y="4651"/>
                    <a:pt x="522" y="4656"/>
                    <a:pt x="545" y="4656"/>
                  </a:cubicBezTo>
                  <a:cubicBezTo>
                    <a:pt x="602" y="4656"/>
                    <a:pt x="657" y="4625"/>
                    <a:pt x="687" y="4571"/>
                  </a:cubicBezTo>
                  <a:lnTo>
                    <a:pt x="717" y="4518"/>
                  </a:lnTo>
                  <a:cubicBezTo>
                    <a:pt x="744" y="4466"/>
                    <a:pt x="768" y="4412"/>
                    <a:pt x="786" y="4358"/>
                  </a:cubicBezTo>
                  <a:cubicBezTo>
                    <a:pt x="857" y="4153"/>
                    <a:pt x="871" y="3933"/>
                    <a:pt x="825" y="3722"/>
                  </a:cubicBezTo>
                  <a:cubicBezTo>
                    <a:pt x="809" y="3649"/>
                    <a:pt x="786" y="3577"/>
                    <a:pt x="754" y="3509"/>
                  </a:cubicBezTo>
                  <a:cubicBezTo>
                    <a:pt x="739" y="3476"/>
                    <a:pt x="724" y="3442"/>
                    <a:pt x="706" y="3411"/>
                  </a:cubicBezTo>
                  <a:lnTo>
                    <a:pt x="649" y="3320"/>
                  </a:lnTo>
                  <a:cubicBezTo>
                    <a:pt x="574" y="3207"/>
                    <a:pt x="519" y="3120"/>
                    <a:pt x="515" y="3059"/>
                  </a:cubicBezTo>
                  <a:cubicBezTo>
                    <a:pt x="506" y="2996"/>
                    <a:pt x="522" y="2927"/>
                    <a:pt x="582" y="2824"/>
                  </a:cubicBezTo>
                  <a:cubicBezTo>
                    <a:pt x="638" y="2722"/>
                    <a:pt x="728" y="2613"/>
                    <a:pt x="821" y="2484"/>
                  </a:cubicBezTo>
                  <a:cubicBezTo>
                    <a:pt x="910" y="2350"/>
                    <a:pt x="1008" y="2217"/>
                    <a:pt x="1064" y="2004"/>
                  </a:cubicBezTo>
                  <a:lnTo>
                    <a:pt x="1076" y="1950"/>
                  </a:lnTo>
                  <a:lnTo>
                    <a:pt x="1080" y="1937"/>
                  </a:lnTo>
                  <a:lnTo>
                    <a:pt x="1083" y="1918"/>
                  </a:lnTo>
                  <a:lnTo>
                    <a:pt x="1083" y="1916"/>
                  </a:lnTo>
                  <a:lnTo>
                    <a:pt x="1083" y="1912"/>
                  </a:lnTo>
                  <a:lnTo>
                    <a:pt x="1083" y="1902"/>
                  </a:lnTo>
                  <a:lnTo>
                    <a:pt x="1086" y="1864"/>
                  </a:lnTo>
                  <a:cubicBezTo>
                    <a:pt x="1091" y="1815"/>
                    <a:pt x="1091" y="1765"/>
                    <a:pt x="1086" y="1716"/>
                  </a:cubicBezTo>
                  <a:cubicBezTo>
                    <a:pt x="1080" y="1624"/>
                    <a:pt x="1061" y="1533"/>
                    <a:pt x="1029" y="1447"/>
                  </a:cubicBezTo>
                  <a:cubicBezTo>
                    <a:pt x="972" y="1284"/>
                    <a:pt x="890" y="1158"/>
                    <a:pt x="819" y="1045"/>
                  </a:cubicBezTo>
                  <a:lnTo>
                    <a:pt x="623" y="756"/>
                  </a:lnTo>
                  <a:cubicBezTo>
                    <a:pt x="523" y="594"/>
                    <a:pt x="472" y="438"/>
                    <a:pt x="463" y="338"/>
                  </a:cubicBezTo>
                  <a:cubicBezTo>
                    <a:pt x="460" y="303"/>
                    <a:pt x="457" y="266"/>
                    <a:pt x="458" y="230"/>
                  </a:cubicBezTo>
                  <a:cubicBezTo>
                    <a:pt x="461" y="201"/>
                    <a:pt x="464" y="179"/>
                    <a:pt x="464" y="179"/>
                  </a:cubicBezTo>
                  <a:lnTo>
                    <a:pt x="463" y="179"/>
                  </a:lnTo>
                  <a:cubicBezTo>
                    <a:pt x="485" y="72"/>
                    <a:pt x="400" y="0"/>
                    <a:pt x="315"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2"/>
            <p:cNvSpPr/>
            <p:nvPr/>
          </p:nvSpPr>
          <p:spPr>
            <a:xfrm>
              <a:off x="472450" y="3702500"/>
              <a:ext cx="33725" cy="109900"/>
            </a:xfrm>
            <a:custGeom>
              <a:rect b="b" l="l" r="r" t="t"/>
              <a:pathLst>
                <a:path extrusionOk="0" h="4396" w="1349">
                  <a:moveTo>
                    <a:pt x="545" y="2555"/>
                  </a:moveTo>
                  <a:cubicBezTo>
                    <a:pt x="545" y="2556"/>
                    <a:pt x="545" y="2557"/>
                    <a:pt x="544" y="2558"/>
                  </a:cubicBezTo>
                  <a:lnTo>
                    <a:pt x="544" y="2558"/>
                  </a:lnTo>
                  <a:lnTo>
                    <a:pt x="544" y="2557"/>
                  </a:lnTo>
                  <a:lnTo>
                    <a:pt x="545" y="2555"/>
                  </a:lnTo>
                  <a:close/>
                  <a:moveTo>
                    <a:pt x="964" y="0"/>
                  </a:moveTo>
                  <a:cubicBezTo>
                    <a:pt x="906" y="0"/>
                    <a:pt x="849" y="32"/>
                    <a:pt x="821" y="87"/>
                  </a:cubicBezTo>
                  <a:lnTo>
                    <a:pt x="794" y="138"/>
                  </a:lnTo>
                  <a:cubicBezTo>
                    <a:pt x="768" y="189"/>
                    <a:pt x="748" y="240"/>
                    <a:pt x="732" y="294"/>
                  </a:cubicBezTo>
                  <a:cubicBezTo>
                    <a:pt x="692" y="430"/>
                    <a:pt x="643" y="643"/>
                    <a:pt x="717" y="909"/>
                  </a:cubicBezTo>
                  <a:cubicBezTo>
                    <a:pt x="751" y="1033"/>
                    <a:pt x="808" y="1144"/>
                    <a:pt x="835" y="1235"/>
                  </a:cubicBezTo>
                  <a:cubicBezTo>
                    <a:pt x="862" y="1324"/>
                    <a:pt x="859" y="1373"/>
                    <a:pt x="832" y="1437"/>
                  </a:cubicBezTo>
                  <a:cubicBezTo>
                    <a:pt x="806" y="1500"/>
                    <a:pt x="741" y="1578"/>
                    <a:pt x="651" y="1665"/>
                  </a:cubicBezTo>
                  <a:cubicBezTo>
                    <a:pt x="562" y="1753"/>
                    <a:pt x="450" y="1843"/>
                    <a:pt x="341" y="1959"/>
                  </a:cubicBezTo>
                  <a:cubicBezTo>
                    <a:pt x="282" y="2020"/>
                    <a:pt x="229" y="2087"/>
                    <a:pt x="182" y="2155"/>
                  </a:cubicBezTo>
                  <a:cubicBezTo>
                    <a:pt x="155" y="2198"/>
                    <a:pt x="129" y="2241"/>
                    <a:pt x="109" y="2285"/>
                  </a:cubicBezTo>
                  <a:lnTo>
                    <a:pt x="86" y="2333"/>
                  </a:lnTo>
                  <a:lnTo>
                    <a:pt x="82" y="2346"/>
                  </a:lnTo>
                  <a:lnTo>
                    <a:pt x="72" y="2366"/>
                  </a:lnTo>
                  <a:lnTo>
                    <a:pt x="71" y="2376"/>
                  </a:lnTo>
                  <a:lnTo>
                    <a:pt x="59" y="2409"/>
                  </a:lnTo>
                  <a:cubicBezTo>
                    <a:pt x="1" y="2597"/>
                    <a:pt x="16" y="2781"/>
                    <a:pt x="50" y="2935"/>
                  </a:cubicBezTo>
                  <a:cubicBezTo>
                    <a:pt x="83" y="3088"/>
                    <a:pt x="139" y="3217"/>
                    <a:pt x="185" y="3331"/>
                  </a:cubicBezTo>
                  <a:cubicBezTo>
                    <a:pt x="231" y="3444"/>
                    <a:pt x="282" y="3547"/>
                    <a:pt x="311" y="3628"/>
                  </a:cubicBezTo>
                  <a:cubicBezTo>
                    <a:pt x="371" y="3800"/>
                    <a:pt x="388" y="3951"/>
                    <a:pt x="379" y="4047"/>
                  </a:cubicBezTo>
                  <a:cubicBezTo>
                    <a:pt x="374" y="4094"/>
                    <a:pt x="366" y="4129"/>
                    <a:pt x="365" y="4147"/>
                  </a:cubicBezTo>
                  <a:lnTo>
                    <a:pt x="347" y="4193"/>
                  </a:lnTo>
                  <a:lnTo>
                    <a:pt x="347" y="4194"/>
                  </a:lnTo>
                  <a:cubicBezTo>
                    <a:pt x="307" y="4307"/>
                    <a:pt x="397" y="4395"/>
                    <a:pt x="490" y="4395"/>
                  </a:cubicBezTo>
                  <a:cubicBezTo>
                    <a:pt x="535" y="4395"/>
                    <a:pt x="581" y="4374"/>
                    <a:pt x="613" y="4325"/>
                  </a:cubicBezTo>
                  <a:lnTo>
                    <a:pt x="641" y="4280"/>
                  </a:lnTo>
                  <a:cubicBezTo>
                    <a:pt x="670" y="4226"/>
                    <a:pt x="694" y="4169"/>
                    <a:pt x="710" y="4109"/>
                  </a:cubicBezTo>
                  <a:cubicBezTo>
                    <a:pt x="757" y="3915"/>
                    <a:pt x="759" y="3713"/>
                    <a:pt x="714" y="3517"/>
                  </a:cubicBezTo>
                  <a:cubicBezTo>
                    <a:pt x="687" y="3395"/>
                    <a:pt x="649" y="3287"/>
                    <a:pt x="614" y="3172"/>
                  </a:cubicBezTo>
                  <a:cubicBezTo>
                    <a:pt x="578" y="3064"/>
                    <a:pt x="549" y="2953"/>
                    <a:pt x="528" y="2842"/>
                  </a:cubicBezTo>
                  <a:cubicBezTo>
                    <a:pt x="512" y="2735"/>
                    <a:pt x="516" y="2640"/>
                    <a:pt x="544" y="2563"/>
                  </a:cubicBezTo>
                  <a:lnTo>
                    <a:pt x="549" y="2548"/>
                  </a:lnTo>
                  <a:lnTo>
                    <a:pt x="551" y="2544"/>
                  </a:lnTo>
                  <a:cubicBezTo>
                    <a:pt x="551" y="2544"/>
                    <a:pt x="551" y="2544"/>
                    <a:pt x="550" y="2544"/>
                  </a:cubicBezTo>
                  <a:cubicBezTo>
                    <a:pt x="550" y="2544"/>
                    <a:pt x="549" y="2546"/>
                    <a:pt x="548" y="2548"/>
                  </a:cubicBezTo>
                  <a:lnTo>
                    <a:pt x="548" y="2548"/>
                  </a:lnTo>
                  <a:lnTo>
                    <a:pt x="551" y="2543"/>
                  </a:lnTo>
                  <a:lnTo>
                    <a:pt x="573" y="2495"/>
                  </a:lnTo>
                  <a:cubicBezTo>
                    <a:pt x="587" y="2463"/>
                    <a:pt x="595" y="2463"/>
                    <a:pt x="605" y="2444"/>
                  </a:cubicBezTo>
                  <a:cubicBezTo>
                    <a:pt x="638" y="2400"/>
                    <a:pt x="675" y="2357"/>
                    <a:pt x="714" y="2317"/>
                  </a:cubicBezTo>
                  <a:cubicBezTo>
                    <a:pt x="800" y="2230"/>
                    <a:pt x="905" y="2137"/>
                    <a:pt x="1013" y="2033"/>
                  </a:cubicBezTo>
                  <a:cubicBezTo>
                    <a:pt x="1120" y="1928"/>
                    <a:pt x="1237" y="1793"/>
                    <a:pt x="1302" y="1608"/>
                  </a:cubicBezTo>
                  <a:cubicBezTo>
                    <a:pt x="1336" y="1516"/>
                    <a:pt x="1349" y="1417"/>
                    <a:pt x="1342" y="1320"/>
                  </a:cubicBezTo>
                  <a:cubicBezTo>
                    <a:pt x="1342" y="1298"/>
                    <a:pt x="1339" y="1276"/>
                    <a:pt x="1334" y="1254"/>
                  </a:cubicBezTo>
                  <a:cubicBezTo>
                    <a:pt x="1329" y="1225"/>
                    <a:pt x="1325" y="1204"/>
                    <a:pt x="1320" y="1184"/>
                  </a:cubicBezTo>
                  <a:cubicBezTo>
                    <a:pt x="1309" y="1144"/>
                    <a:pt x="1296" y="1106"/>
                    <a:pt x="1280" y="1068"/>
                  </a:cubicBezTo>
                  <a:cubicBezTo>
                    <a:pt x="1221" y="929"/>
                    <a:pt x="1164" y="844"/>
                    <a:pt x="1134" y="766"/>
                  </a:cubicBezTo>
                  <a:cubicBezTo>
                    <a:pt x="1107" y="699"/>
                    <a:pt x="1089" y="627"/>
                    <a:pt x="1081" y="556"/>
                  </a:cubicBezTo>
                  <a:cubicBezTo>
                    <a:pt x="1077" y="495"/>
                    <a:pt x="1077" y="435"/>
                    <a:pt x="1085" y="376"/>
                  </a:cubicBezTo>
                  <a:cubicBezTo>
                    <a:pt x="1091" y="321"/>
                    <a:pt x="1102" y="268"/>
                    <a:pt x="1118" y="216"/>
                  </a:cubicBezTo>
                  <a:lnTo>
                    <a:pt x="1120" y="209"/>
                  </a:lnTo>
                  <a:cubicBezTo>
                    <a:pt x="1143" y="130"/>
                    <a:pt x="1104" y="44"/>
                    <a:pt x="1026" y="12"/>
                  </a:cubicBezTo>
                  <a:cubicBezTo>
                    <a:pt x="1006" y="4"/>
                    <a:pt x="985" y="0"/>
                    <a:pt x="964"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2"/>
            <p:cNvSpPr/>
            <p:nvPr/>
          </p:nvSpPr>
          <p:spPr>
            <a:xfrm>
              <a:off x="497800" y="3705225"/>
              <a:ext cx="33300" cy="115575"/>
            </a:xfrm>
            <a:custGeom>
              <a:rect b="b" l="l" r="r" t="t"/>
              <a:pathLst>
                <a:path extrusionOk="0" h="4623" w="1332">
                  <a:moveTo>
                    <a:pt x="1067" y="0"/>
                  </a:moveTo>
                  <a:cubicBezTo>
                    <a:pt x="1025" y="0"/>
                    <a:pt x="982" y="18"/>
                    <a:pt x="946" y="59"/>
                  </a:cubicBezTo>
                  <a:lnTo>
                    <a:pt x="907" y="107"/>
                  </a:lnTo>
                  <a:cubicBezTo>
                    <a:pt x="870" y="153"/>
                    <a:pt x="837" y="201"/>
                    <a:pt x="807" y="251"/>
                  </a:cubicBezTo>
                  <a:cubicBezTo>
                    <a:pt x="699" y="439"/>
                    <a:pt x="643" y="652"/>
                    <a:pt x="646" y="868"/>
                  </a:cubicBezTo>
                  <a:cubicBezTo>
                    <a:pt x="649" y="943"/>
                    <a:pt x="659" y="1018"/>
                    <a:pt x="676" y="1091"/>
                  </a:cubicBezTo>
                  <a:cubicBezTo>
                    <a:pt x="686" y="1126"/>
                    <a:pt x="695" y="1161"/>
                    <a:pt x="708" y="1196"/>
                  </a:cubicBezTo>
                  <a:cubicBezTo>
                    <a:pt x="721" y="1227"/>
                    <a:pt x="733" y="1261"/>
                    <a:pt x="746" y="1294"/>
                  </a:cubicBezTo>
                  <a:cubicBezTo>
                    <a:pt x="799" y="1420"/>
                    <a:pt x="837" y="1517"/>
                    <a:pt x="829" y="1577"/>
                  </a:cubicBezTo>
                  <a:cubicBezTo>
                    <a:pt x="826" y="1641"/>
                    <a:pt x="797" y="1704"/>
                    <a:pt x="719" y="1795"/>
                  </a:cubicBezTo>
                  <a:cubicBezTo>
                    <a:pt x="644" y="1882"/>
                    <a:pt x="535" y="1974"/>
                    <a:pt x="420" y="2083"/>
                  </a:cubicBezTo>
                  <a:cubicBezTo>
                    <a:pt x="307" y="2197"/>
                    <a:pt x="185" y="2310"/>
                    <a:pt x="90" y="2509"/>
                  </a:cubicBezTo>
                  <a:lnTo>
                    <a:pt x="67" y="2558"/>
                  </a:lnTo>
                  <a:lnTo>
                    <a:pt x="63" y="2571"/>
                  </a:lnTo>
                  <a:lnTo>
                    <a:pt x="55" y="2588"/>
                  </a:lnTo>
                  <a:lnTo>
                    <a:pt x="55" y="2591"/>
                  </a:lnTo>
                  <a:lnTo>
                    <a:pt x="53" y="2594"/>
                  </a:lnTo>
                  <a:lnTo>
                    <a:pt x="50" y="2604"/>
                  </a:lnTo>
                  <a:lnTo>
                    <a:pt x="40" y="2640"/>
                  </a:lnTo>
                  <a:cubicBezTo>
                    <a:pt x="26" y="2688"/>
                    <a:pt x="17" y="2737"/>
                    <a:pt x="10" y="2787"/>
                  </a:cubicBezTo>
                  <a:cubicBezTo>
                    <a:pt x="1" y="2877"/>
                    <a:pt x="2" y="2970"/>
                    <a:pt x="18" y="3060"/>
                  </a:cubicBezTo>
                  <a:cubicBezTo>
                    <a:pt x="42" y="3230"/>
                    <a:pt x="98" y="3370"/>
                    <a:pt x="147" y="3494"/>
                  </a:cubicBezTo>
                  <a:cubicBezTo>
                    <a:pt x="195" y="3608"/>
                    <a:pt x="241" y="3717"/>
                    <a:pt x="284" y="3817"/>
                  </a:cubicBezTo>
                  <a:cubicBezTo>
                    <a:pt x="352" y="3996"/>
                    <a:pt x="373" y="4157"/>
                    <a:pt x="363" y="4257"/>
                  </a:cubicBezTo>
                  <a:cubicBezTo>
                    <a:pt x="358" y="4294"/>
                    <a:pt x="354" y="4330"/>
                    <a:pt x="347" y="4365"/>
                  </a:cubicBezTo>
                  <a:cubicBezTo>
                    <a:pt x="338" y="4394"/>
                    <a:pt x="330" y="4413"/>
                    <a:pt x="330" y="4413"/>
                  </a:cubicBezTo>
                  <a:lnTo>
                    <a:pt x="330" y="4414"/>
                  </a:lnTo>
                  <a:cubicBezTo>
                    <a:pt x="282" y="4527"/>
                    <a:pt x="374" y="4622"/>
                    <a:pt x="470" y="4622"/>
                  </a:cubicBezTo>
                  <a:cubicBezTo>
                    <a:pt x="512" y="4622"/>
                    <a:pt x="554" y="4604"/>
                    <a:pt x="586" y="4561"/>
                  </a:cubicBezTo>
                  <a:lnTo>
                    <a:pt x="594" y="4548"/>
                  </a:lnTo>
                  <a:cubicBezTo>
                    <a:pt x="594" y="4546"/>
                    <a:pt x="605" y="4535"/>
                    <a:pt x="624" y="4500"/>
                  </a:cubicBezTo>
                  <a:cubicBezTo>
                    <a:pt x="656" y="4443"/>
                    <a:pt x="678" y="4383"/>
                    <a:pt x="694" y="4319"/>
                  </a:cubicBezTo>
                  <a:cubicBezTo>
                    <a:pt x="740" y="4114"/>
                    <a:pt x="737" y="3901"/>
                    <a:pt x="684" y="3698"/>
                  </a:cubicBezTo>
                  <a:cubicBezTo>
                    <a:pt x="651" y="3572"/>
                    <a:pt x="614" y="3462"/>
                    <a:pt x="576" y="3343"/>
                  </a:cubicBezTo>
                  <a:cubicBezTo>
                    <a:pt x="540" y="3232"/>
                    <a:pt x="514" y="3119"/>
                    <a:pt x="501" y="3003"/>
                  </a:cubicBezTo>
                  <a:cubicBezTo>
                    <a:pt x="495" y="2954"/>
                    <a:pt x="497" y="2903"/>
                    <a:pt x="506" y="2855"/>
                  </a:cubicBezTo>
                  <a:cubicBezTo>
                    <a:pt x="509" y="2833"/>
                    <a:pt x="514" y="2811"/>
                    <a:pt x="522" y="2790"/>
                  </a:cubicBezTo>
                  <a:lnTo>
                    <a:pt x="528" y="2774"/>
                  </a:lnTo>
                  <a:lnTo>
                    <a:pt x="530" y="2769"/>
                  </a:lnTo>
                  <a:lnTo>
                    <a:pt x="552" y="2720"/>
                  </a:lnTo>
                  <a:cubicBezTo>
                    <a:pt x="563" y="2701"/>
                    <a:pt x="575" y="2682"/>
                    <a:pt x="587" y="2664"/>
                  </a:cubicBezTo>
                  <a:cubicBezTo>
                    <a:pt x="605" y="2642"/>
                    <a:pt x="619" y="2620"/>
                    <a:pt x="640" y="2598"/>
                  </a:cubicBezTo>
                  <a:cubicBezTo>
                    <a:pt x="683" y="2550"/>
                    <a:pt x="729" y="2504"/>
                    <a:pt x="776" y="2461"/>
                  </a:cubicBezTo>
                  <a:cubicBezTo>
                    <a:pt x="878" y="2365"/>
                    <a:pt x="996" y="2265"/>
                    <a:pt x="1112" y="2130"/>
                  </a:cubicBezTo>
                  <a:cubicBezTo>
                    <a:pt x="1175" y="2057"/>
                    <a:pt x="1228" y="1976"/>
                    <a:pt x="1268" y="1889"/>
                  </a:cubicBezTo>
                  <a:cubicBezTo>
                    <a:pt x="1310" y="1790"/>
                    <a:pt x="1331" y="1685"/>
                    <a:pt x="1330" y="1577"/>
                  </a:cubicBezTo>
                  <a:cubicBezTo>
                    <a:pt x="1326" y="1355"/>
                    <a:pt x="1228" y="1204"/>
                    <a:pt x="1179" y="1100"/>
                  </a:cubicBezTo>
                  <a:lnTo>
                    <a:pt x="1144" y="1025"/>
                  </a:lnTo>
                  <a:cubicBezTo>
                    <a:pt x="1134" y="1003"/>
                    <a:pt x="1125" y="979"/>
                    <a:pt x="1117" y="956"/>
                  </a:cubicBezTo>
                  <a:cubicBezTo>
                    <a:pt x="1104" y="917"/>
                    <a:pt x="1093" y="878"/>
                    <a:pt x="1086" y="836"/>
                  </a:cubicBezTo>
                  <a:cubicBezTo>
                    <a:pt x="1067" y="692"/>
                    <a:pt x="1083" y="545"/>
                    <a:pt x="1136" y="410"/>
                  </a:cubicBezTo>
                  <a:cubicBezTo>
                    <a:pt x="1155" y="355"/>
                    <a:pt x="1179" y="302"/>
                    <a:pt x="1206" y="251"/>
                  </a:cubicBezTo>
                  <a:lnTo>
                    <a:pt x="1209" y="248"/>
                  </a:lnTo>
                  <a:cubicBezTo>
                    <a:pt x="1283" y="123"/>
                    <a:pt x="1179" y="0"/>
                    <a:pt x="1067"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2"/>
            <p:cNvSpPr/>
            <p:nvPr/>
          </p:nvSpPr>
          <p:spPr>
            <a:xfrm>
              <a:off x="476550" y="3703850"/>
              <a:ext cx="33750" cy="109875"/>
            </a:xfrm>
            <a:custGeom>
              <a:rect b="b" l="l" r="r" t="t"/>
              <a:pathLst>
                <a:path extrusionOk="0" h="4395" w="1350">
                  <a:moveTo>
                    <a:pt x="550" y="2544"/>
                  </a:moveTo>
                  <a:cubicBezTo>
                    <a:pt x="550" y="2544"/>
                    <a:pt x="550" y="2544"/>
                    <a:pt x="550" y="2545"/>
                  </a:cubicBezTo>
                  <a:lnTo>
                    <a:pt x="550" y="2545"/>
                  </a:lnTo>
                  <a:lnTo>
                    <a:pt x="550" y="2544"/>
                  </a:lnTo>
                  <a:cubicBezTo>
                    <a:pt x="550" y="2544"/>
                    <a:pt x="550" y="2544"/>
                    <a:pt x="550" y="2544"/>
                  </a:cubicBezTo>
                  <a:close/>
                  <a:moveTo>
                    <a:pt x="546" y="2557"/>
                  </a:moveTo>
                  <a:cubicBezTo>
                    <a:pt x="546" y="2557"/>
                    <a:pt x="546" y="2557"/>
                    <a:pt x="546" y="2557"/>
                  </a:cubicBezTo>
                  <a:lnTo>
                    <a:pt x="546" y="2557"/>
                  </a:lnTo>
                  <a:lnTo>
                    <a:pt x="546" y="2557"/>
                  </a:lnTo>
                  <a:lnTo>
                    <a:pt x="546" y="2557"/>
                  </a:lnTo>
                  <a:close/>
                  <a:moveTo>
                    <a:pt x="965" y="0"/>
                  </a:moveTo>
                  <a:cubicBezTo>
                    <a:pt x="906" y="0"/>
                    <a:pt x="850" y="32"/>
                    <a:pt x="822" y="87"/>
                  </a:cubicBezTo>
                  <a:lnTo>
                    <a:pt x="795" y="139"/>
                  </a:lnTo>
                  <a:cubicBezTo>
                    <a:pt x="770" y="189"/>
                    <a:pt x="749" y="240"/>
                    <a:pt x="733" y="294"/>
                  </a:cubicBezTo>
                  <a:cubicBezTo>
                    <a:pt x="693" y="430"/>
                    <a:pt x="644" y="643"/>
                    <a:pt x="717" y="909"/>
                  </a:cubicBezTo>
                  <a:cubicBezTo>
                    <a:pt x="752" y="1034"/>
                    <a:pt x="809" y="1146"/>
                    <a:pt x="836" y="1235"/>
                  </a:cubicBezTo>
                  <a:cubicBezTo>
                    <a:pt x="863" y="1324"/>
                    <a:pt x="859" y="1373"/>
                    <a:pt x="833" y="1437"/>
                  </a:cubicBezTo>
                  <a:cubicBezTo>
                    <a:pt x="808" y="1500"/>
                    <a:pt x="741" y="1578"/>
                    <a:pt x="652" y="1665"/>
                  </a:cubicBezTo>
                  <a:cubicBezTo>
                    <a:pt x="563" y="1753"/>
                    <a:pt x="452" y="1843"/>
                    <a:pt x="342" y="1960"/>
                  </a:cubicBezTo>
                  <a:cubicBezTo>
                    <a:pt x="283" y="2020"/>
                    <a:pt x="229" y="2087"/>
                    <a:pt x="182" y="2155"/>
                  </a:cubicBezTo>
                  <a:cubicBezTo>
                    <a:pt x="154" y="2198"/>
                    <a:pt x="131" y="2241"/>
                    <a:pt x="108" y="2285"/>
                  </a:cubicBezTo>
                  <a:lnTo>
                    <a:pt x="88" y="2333"/>
                  </a:lnTo>
                  <a:lnTo>
                    <a:pt x="81" y="2346"/>
                  </a:lnTo>
                  <a:lnTo>
                    <a:pt x="73" y="2366"/>
                  </a:lnTo>
                  <a:lnTo>
                    <a:pt x="70" y="2376"/>
                  </a:lnTo>
                  <a:lnTo>
                    <a:pt x="59" y="2411"/>
                  </a:lnTo>
                  <a:cubicBezTo>
                    <a:pt x="0" y="2597"/>
                    <a:pt x="18" y="2783"/>
                    <a:pt x="51" y="2935"/>
                  </a:cubicBezTo>
                  <a:cubicBezTo>
                    <a:pt x="85" y="3088"/>
                    <a:pt x="140" y="3217"/>
                    <a:pt x="185" y="3331"/>
                  </a:cubicBezTo>
                  <a:cubicBezTo>
                    <a:pt x="231" y="3444"/>
                    <a:pt x="282" y="3547"/>
                    <a:pt x="310" y="3629"/>
                  </a:cubicBezTo>
                  <a:cubicBezTo>
                    <a:pt x="371" y="3800"/>
                    <a:pt x="388" y="3951"/>
                    <a:pt x="379" y="4047"/>
                  </a:cubicBezTo>
                  <a:cubicBezTo>
                    <a:pt x="374" y="4094"/>
                    <a:pt x="367" y="4129"/>
                    <a:pt x="364" y="4147"/>
                  </a:cubicBezTo>
                  <a:lnTo>
                    <a:pt x="347" y="4193"/>
                  </a:lnTo>
                  <a:lnTo>
                    <a:pt x="348" y="4196"/>
                  </a:lnTo>
                  <a:cubicBezTo>
                    <a:pt x="309" y="4307"/>
                    <a:pt x="399" y="4395"/>
                    <a:pt x="491" y="4395"/>
                  </a:cubicBezTo>
                  <a:cubicBezTo>
                    <a:pt x="536" y="4395"/>
                    <a:pt x="582" y="4374"/>
                    <a:pt x="614" y="4325"/>
                  </a:cubicBezTo>
                  <a:cubicBezTo>
                    <a:pt x="614" y="4325"/>
                    <a:pt x="623" y="4310"/>
                    <a:pt x="641" y="4282"/>
                  </a:cubicBezTo>
                  <a:cubicBezTo>
                    <a:pt x="671" y="4226"/>
                    <a:pt x="695" y="4169"/>
                    <a:pt x="711" y="4110"/>
                  </a:cubicBezTo>
                  <a:cubicBezTo>
                    <a:pt x="759" y="3915"/>
                    <a:pt x="760" y="3713"/>
                    <a:pt x="716" y="3517"/>
                  </a:cubicBezTo>
                  <a:cubicBezTo>
                    <a:pt x="687" y="3395"/>
                    <a:pt x="650" y="3287"/>
                    <a:pt x="615" y="3172"/>
                  </a:cubicBezTo>
                  <a:cubicBezTo>
                    <a:pt x="579" y="3064"/>
                    <a:pt x="550" y="2955"/>
                    <a:pt x="530" y="2842"/>
                  </a:cubicBezTo>
                  <a:cubicBezTo>
                    <a:pt x="512" y="2735"/>
                    <a:pt x="517" y="2641"/>
                    <a:pt x="546" y="2564"/>
                  </a:cubicBezTo>
                  <a:lnTo>
                    <a:pt x="550" y="2548"/>
                  </a:lnTo>
                  <a:lnTo>
                    <a:pt x="550" y="2547"/>
                  </a:lnTo>
                  <a:lnTo>
                    <a:pt x="552" y="2543"/>
                  </a:lnTo>
                  <a:lnTo>
                    <a:pt x="574" y="2495"/>
                  </a:lnTo>
                  <a:cubicBezTo>
                    <a:pt x="588" y="2463"/>
                    <a:pt x="596" y="2463"/>
                    <a:pt x="606" y="2444"/>
                  </a:cubicBezTo>
                  <a:cubicBezTo>
                    <a:pt x="639" y="2400"/>
                    <a:pt x="676" y="2357"/>
                    <a:pt x="716" y="2317"/>
                  </a:cubicBezTo>
                  <a:cubicBezTo>
                    <a:pt x="801" y="2230"/>
                    <a:pt x="906" y="2138"/>
                    <a:pt x="1014" y="2033"/>
                  </a:cubicBezTo>
                  <a:cubicBezTo>
                    <a:pt x="1121" y="1928"/>
                    <a:pt x="1239" y="1794"/>
                    <a:pt x="1304" y="1608"/>
                  </a:cubicBezTo>
                  <a:cubicBezTo>
                    <a:pt x="1337" y="1516"/>
                    <a:pt x="1350" y="1417"/>
                    <a:pt x="1343" y="1321"/>
                  </a:cubicBezTo>
                  <a:cubicBezTo>
                    <a:pt x="1342" y="1298"/>
                    <a:pt x="1340" y="1276"/>
                    <a:pt x="1336" y="1254"/>
                  </a:cubicBezTo>
                  <a:cubicBezTo>
                    <a:pt x="1331" y="1225"/>
                    <a:pt x="1326" y="1204"/>
                    <a:pt x="1321" y="1184"/>
                  </a:cubicBezTo>
                  <a:cubicBezTo>
                    <a:pt x="1310" y="1144"/>
                    <a:pt x="1296" y="1106"/>
                    <a:pt x="1281" y="1069"/>
                  </a:cubicBezTo>
                  <a:cubicBezTo>
                    <a:pt x="1223" y="929"/>
                    <a:pt x="1165" y="844"/>
                    <a:pt x="1135" y="766"/>
                  </a:cubicBezTo>
                  <a:cubicBezTo>
                    <a:pt x="1108" y="699"/>
                    <a:pt x="1091" y="629"/>
                    <a:pt x="1083" y="556"/>
                  </a:cubicBezTo>
                  <a:cubicBezTo>
                    <a:pt x="1078" y="496"/>
                    <a:pt x="1078" y="435"/>
                    <a:pt x="1086" y="376"/>
                  </a:cubicBezTo>
                  <a:cubicBezTo>
                    <a:pt x="1092" y="322"/>
                    <a:pt x="1103" y="268"/>
                    <a:pt x="1118" y="216"/>
                  </a:cubicBezTo>
                  <a:lnTo>
                    <a:pt x="1119" y="211"/>
                  </a:lnTo>
                  <a:cubicBezTo>
                    <a:pt x="1145" y="130"/>
                    <a:pt x="1105" y="44"/>
                    <a:pt x="1027" y="12"/>
                  </a:cubicBezTo>
                  <a:cubicBezTo>
                    <a:pt x="1007" y="4"/>
                    <a:pt x="986" y="0"/>
                    <a:pt x="9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2"/>
            <p:cNvSpPr/>
            <p:nvPr/>
          </p:nvSpPr>
          <p:spPr>
            <a:xfrm>
              <a:off x="501900" y="3706600"/>
              <a:ext cx="33275" cy="115500"/>
            </a:xfrm>
            <a:custGeom>
              <a:rect b="b" l="l" r="r" t="t"/>
              <a:pathLst>
                <a:path extrusionOk="0" h="4620" w="1331">
                  <a:moveTo>
                    <a:pt x="1067" y="0"/>
                  </a:moveTo>
                  <a:cubicBezTo>
                    <a:pt x="1025" y="0"/>
                    <a:pt x="981" y="18"/>
                    <a:pt x="946" y="60"/>
                  </a:cubicBezTo>
                  <a:lnTo>
                    <a:pt x="906" y="106"/>
                  </a:lnTo>
                  <a:cubicBezTo>
                    <a:pt x="870" y="152"/>
                    <a:pt x="837" y="200"/>
                    <a:pt x="808" y="250"/>
                  </a:cubicBezTo>
                  <a:cubicBezTo>
                    <a:pt x="698" y="438"/>
                    <a:pt x="643" y="651"/>
                    <a:pt x="647" y="867"/>
                  </a:cubicBezTo>
                  <a:cubicBezTo>
                    <a:pt x="649" y="943"/>
                    <a:pt x="658" y="1018"/>
                    <a:pt x="676" y="1091"/>
                  </a:cubicBezTo>
                  <a:cubicBezTo>
                    <a:pt x="686" y="1126"/>
                    <a:pt x="695" y="1160"/>
                    <a:pt x="708" y="1195"/>
                  </a:cubicBezTo>
                  <a:cubicBezTo>
                    <a:pt x="720" y="1226"/>
                    <a:pt x="733" y="1260"/>
                    <a:pt x="746" y="1293"/>
                  </a:cubicBezTo>
                  <a:cubicBezTo>
                    <a:pt x="800" y="1419"/>
                    <a:pt x="838" y="1516"/>
                    <a:pt x="829" y="1576"/>
                  </a:cubicBezTo>
                  <a:cubicBezTo>
                    <a:pt x="827" y="1640"/>
                    <a:pt x="797" y="1703"/>
                    <a:pt x="719" y="1794"/>
                  </a:cubicBezTo>
                  <a:cubicBezTo>
                    <a:pt x="644" y="1881"/>
                    <a:pt x="535" y="1973"/>
                    <a:pt x="420" y="2082"/>
                  </a:cubicBezTo>
                  <a:cubicBezTo>
                    <a:pt x="307" y="2196"/>
                    <a:pt x="186" y="2309"/>
                    <a:pt x="89" y="2508"/>
                  </a:cubicBezTo>
                  <a:lnTo>
                    <a:pt x="67" y="2557"/>
                  </a:lnTo>
                  <a:lnTo>
                    <a:pt x="62" y="2570"/>
                  </a:lnTo>
                  <a:lnTo>
                    <a:pt x="54" y="2587"/>
                  </a:lnTo>
                  <a:lnTo>
                    <a:pt x="54" y="2590"/>
                  </a:lnTo>
                  <a:lnTo>
                    <a:pt x="54" y="2595"/>
                  </a:lnTo>
                  <a:lnTo>
                    <a:pt x="51" y="2603"/>
                  </a:lnTo>
                  <a:lnTo>
                    <a:pt x="40" y="2640"/>
                  </a:lnTo>
                  <a:cubicBezTo>
                    <a:pt x="26" y="2687"/>
                    <a:pt x="16" y="2736"/>
                    <a:pt x="12" y="2786"/>
                  </a:cubicBezTo>
                  <a:cubicBezTo>
                    <a:pt x="0" y="2876"/>
                    <a:pt x="4" y="2969"/>
                    <a:pt x="18" y="3059"/>
                  </a:cubicBezTo>
                  <a:cubicBezTo>
                    <a:pt x="42" y="3231"/>
                    <a:pt x="97" y="3369"/>
                    <a:pt x="147" y="3493"/>
                  </a:cubicBezTo>
                  <a:lnTo>
                    <a:pt x="283" y="3816"/>
                  </a:lnTo>
                  <a:cubicBezTo>
                    <a:pt x="352" y="3995"/>
                    <a:pt x="372" y="4156"/>
                    <a:pt x="363" y="4256"/>
                  </a:cubicBezTo>
                  <a:cubicBezTo>
                    <a:pt x="360" y="4293"/>
                    <a:pt x="355" y="4329"/>
                    <a:pt x="347" y="4364"/>
                  </a:cubicBezTo>
                  <a:cubicBezTo>
                    <a:pt x="339" y="4392"/>
                    <a:pt x="330" y="4412"/>
                    <a:pt x="329" y="4412"/>
                  </a:cubicBezTo>
                  <a:cubicBezTo>
                    <a:pt x="329" y="4412"/>
                    <a:pt x="329" y="4412"/>
                    <a:pt x="329" y="4412"/>
                  </a:cubicBezTo>
                  <a:lnTo>
                    <a:pt x="329" y="4413"/>
                  </a:lnTo>
                  <a:cubicBezTo>
                    <a:pt x="283" y="4526"/>
                    <a:pt x="374" y="4620"/>
                    <a:pt x="469" y="4620"/>
                  </a:cubicBezTo>
                  <a:cubicBezTo>
                    <a:pt x="511" y="4620"/>
                    <a:pt x="554" y="4601"/>
                    <a:pt x="585" y="4558"/>
                  </a:cubicBezTo>
                  <a:lnTo>
                    <a:pt x="593" y="4547"/>
                  </a:lnTo>
                  <a:cubicBezTo>
                    <a:pt x="595" y="4545"/>
                    <a:pt x="604" y="4534"/>
                    <a:pt x="624" y="4499"/>
                  </a:cubicBezTo>
                  <a:cubicBezTo>
                    <a:pt x="655" y="4442"/>
                    <a:pt x="678" y="4382"/>
                    <a:pt x="693" y="4318"/>
                  </a:cubicBezTo>
                  <a:cubicBezTo>
                    <a:pt x="740" y="4113"/>
                    <a:pt x="736" y="3900"/>
                    <a:pt x="684" y="3697"/>
                  </a:cubicBezTo>
                  <a:cubicBezTo>
                    <a:pt x="651" y="3569"/>
                    <a:pt x="614" y="3461"/>
                    <a:pt x="576" y="3342"/>
                  </a:cubicBezTo>
                  <a:cubicBezTo>
                    <a:pt x="539" y="3231"/>
                    <a:pt x="514" y="3116"/>
                    <a:pt x="501" y="3002"/>
                  </a:cubicBezTo>
                  <a:cubicBezTo>
                    <a:pt x="495" y="2951"/>
                    <a:pt x="496" y="2902"/>
                    <a:pt x="506" y="2853"/>
                  </a:cubicBezTo>
                  <a:cubicBezTo>
                    <a:pt x="509" y="2830"/>
                    <a:pt x="514" y="2808"/>
                    <a:pt x="522" y="2787"/>
                  </a:cubicBezTo>
                  <a:lnTo>
                    <a:pt x="528" y="2773"/>
                  </a:lnTo>
                  <a:lnTo>
                    <a:pt x="530" y="2768"/>
                  </a:lnTo>
                  <a:lnTo>
                    <a:pt x="530" y="2768"/>
                  </a:lnTo>
                  <a:lnTo>
                    <a:pt x="530" y="2768"/>
                  </a:lnTo>
                  <a:lnTo>
                    <a:pt x="552" y="2719"/>
                  </a:lnTo>
                  <a:cubicBezTo>
                    <a:pt x="563" y="2700"/>
                    <a:pt x="574" y="2681"/>
                    <a:pt x="587" y="2663"/>
                  </a:cubicBezTo>
                  <a:cubicBezTo>
                    <a:pt x="606" y="2641"/>
                    <a:pt x="619" y="2620"/>
                    <a:pt x="639" y="2598"/>
                  </a:cubicBezTo>
                  <a:cubicBezTo>
                    <a:pt x="682" y="2549"/>
                    <a:pt x="728" y="2503"/>
                    <a:pt x="776" y="2460"/>
                  </a:cubicBezTo>
                  <a:cubicBezTo>
                    <a:pt x="878" y="2365"/>
                    <a:pt x="997" y="2264"/>
                    <a:pt x="1112" y="2129"/>
                  </a:cubicBezTo>
                  <a:cubicBezTo>
                    <a:pt x="1175" y="2056"/>
                    <a:pt x="1228" y="1975"/>
                    <a:pt x="1267" y="1888"/>
                  </a:cubicBezTo>
                  <a:cubicBezTo>
                    <a:pt x="1310" y="1789"/>
                    <a:pt x="1331" y="1684"/>
                    <a:pt x="1329" y="1576"/>
                  </a:cubicBezTo>
                  <a:cubicBezTo>
                    <a:pt x="1326" y="1354"/>
                    <a:pt x="1229" y="1203"/>
                    <a:pt x="1180" y="1099"/>
                  </a:cubicBezTo>
                  <a:lnTo>
                    <a:pt x="1143" y="1025"/>
                  </a:lnTo>
                  <a:cubicBezTo>
                    <a:pt x="1134" y="1002"/>
                    <a:pt x="1124" y="978"/>
                    <a:pt x="1116" y="955"/>
                  </a:cubicBezTo>
                  <a:cubicBezTo>
                    <a:pt x="1104" y="916"/>
                    <a:pt x="1092" y="877"/>
                    <a:pt x="1086" y="835"/>
                  </a:cubicBezTo>
                  <a:cubicBezTo>
                    <a:pt x="1067" y="692"/>
                    <a:pt x="1084" y="546"/>
                    <a:pt x="1135" y="409"/>
                  </a:cubicBezTo>
                  <a:cubicBezTo>
                    <a:pt x="1154" y="354"/>
                    <a:pt x="1178" y="301"/>
                    <a:pt x="1207" y="250"/>
                  </a:cubicBezTo>
                  <a:lnTo>
                    <a:pt x="1208" y="247"/>
                  </a:lnTo>
                  <a:cubicBezTo>
                    <a:pt x="1282" y="124"/>
                    <a:pt x="1179" y="0"/>
                    <a:pt x="1067"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2"/>
            <p:cNvSpPr/>
            <p:nvPr/>
          </p:nvSpPr>
          <p:spPr>
            <a:xfrm>
              <a:off x="760800" y="4031700"/>
              <a:ext cx="93250" cy="66150"/>
            </a:xfrm>
            <a:custGeom>
              <a:rect b="b" l="l" r="r" t="t"/>
              <a:pathLst>
                <a:path extrusionOk="0" h="2646" w="3730">
                  <a:moveTo>
                    <a:pt x="3565" y="1"/>
                  </a:moveTo>
                  <a:cubicBezTo>
                    <a:pt x="3557" y="1"/>
                    <a:pt x="3549" y="1"/>
                    <a:pt x="3542" y="3"/>
                  </a:cubicBezTo>
                  <a:lnTo>
                    <a:pt x="3491" y="10"/>
                  </a:lnTo>
                  <a:cubicBezTo>
                    <a:pt x="3431" y="25"/>
                    <a:pt x="3372" y="45"/>
                    <a:pt x="3316" y="72"/>
                  </a:cubicBezTo>
                  <a:cubicBezTo>
                    <a:pt x="3138" y="165"/>
                    <a:pt x="2986" y="297"/>
                    <a:pt x="2868" y="459"/>
                  </a:cubicBezTo>
                  <a:cubicBezTo>
                    <a:pt x="2795" y="560"/>
                    <a:pt x="2738" y="661"/>
                    <a:pt x="2676" y="762"/>
                  </a:cubicBezTo>
                  <a:cubicBezTo>
                    <a:pt x="2617" y="861"/>
                    <a:pt x="2553" y="955"/>
                    <a:pt x="2482" y="1045"/>
                  </a:cubicBezTo>
                  <a:cubicBezTo>
                    <a:pt x="2415" y="1128"/>
                    <a:pt x="2340" y="1187"/>
                    <a:pt x="2264" y="1217"/>
                  </a:cubicBezTo>
                  <a:lnTo>
                    <a:pt x="2257" y="1220"/>
                  </a:lnTo>
                  <a:lnTo>
                    <a:pt x="2256" y="1220"/>
                  </a:lnTo>
                  <a:lnTo>
                    <a:pt x="2243" y="1225"/>
                  </a:lnTo>
                  <a:lnTo>
                    <a:pt x="2192" y="1239"/>
                  </a:lnTo>
                  <a:cubicBezTo>
                    <a:pt x="2159" y="1249"/>
                    <a:pt x="2153" y="1242"/>
                    <a:pt x="2134" y="1249"/>
                  </a:cubicBezTo>
                  <a:cubicBezTo>
                    <a:pt x="2103" y="1251"/>
                    <a:pt x="2072" y="1253"/>
                    <a:pt x="2041" y="1253"/>
                  </a:cubicBezTo>
                  <a:cubicBezTo>
                    <a:pt x="2015" y="1253"/>
                    <a:pt x="1990" y="1252"/>
                    <a:pt x="1965" y="1250"/>
                  </a:cubicBezTo>
                  <a:cubicBezTo>
                    <a:pt x="1844" y="1244"/>
                    <a:pt x="1704" y="1225"/>
                    <a:pt x="1555" y="1214"/>
                  </a:cubicBezTo>
                  <a:cubicBezTo>
                    <a:pt x="1513" y="1210"/>
                    <a:pt x="1468" y="1208"/>
                    <a:pt x="1421" y="1208"/>
                  </a:cubicBezTo>
                  <a:cubicBezTo>
                    <a:pt x="1304" y="1208"/>
                    <a:pt x="1176" y="1223"/>
                    <a:pt x="1045" y="1276"/>
                  </a:cubicBezTo>
                  <a:cubicBezTo>
                    <a:pt x="954" y="1312"/>
                    <a:pt x="871" y="1366"/>
                    <a:pt x="801" y="1435"/>
                  </a:cubicBezTo>
                  <a:cubicBezTo>
                    <a:pt x="786" y="1449"/>
                    <a:pt x="771" y="1466"/>
                    <a:pt x="757" y="1484"/>
                  </a:cubicBezTo>
                  <a:cubicBezTo>
                    <a:pt x="741" y="1503"/>
                    <a:pt x="727" y="1522"/>
                    <a:pt x="714" y="1541"/>
                  </a:cubicBezTo>
                  <a:cubicBezTo>
                    <a:pt x="692" y="1576"/>
                    <a:pt x="673" y="1611"/>
                    <a:pt x="655" y="1648"/>
                  </a:cubicBezTo>
                  <a:cubicBezTo>
                    <a:pt x="588" y="1783"/>
                    <a:pt x="561" y="1883"/>
                    <a:pt x="523" y="1956"/>
                  </a:cubicBezTo>
                  <a:cubicBezTo>
                    <a:pt x="492" y="2021"/>
                    <a:pt x="449" y="2082"/>
                    <a:pt x="399" y="2136"/>
                  </a:cubicBezTo>
                  <a:cubicBezTo>
                    <a:pt x="358" y="2179"/>
                    <a:pt x="312" y="2218"/>
                    <a:pt x="263" y="2252"/>
                  </a:cubicBezTo>
                  <a:cubicBezTo>
                    <a:pt x="217" y="2282"/>
                    <a:pt x="169" y="2309"/>
                    <a:pt x="120" y="2333"/>
                  </a:cubicBezTo>
                  <a:lnTo>
                    <a:pt x="115" y="2334"/>
                  </a:lnTo>
                  <a:cubicBezTo>
                    <a:pt x="38" y="2369"/>
                    <a:pt x="0" y="2457"/>
                    <a:pt x="27" y="2535"/>
                  </a:cubicBezTo>
                  <a:cubicBezTo>
                    <a:pt x="50" y="2602"/>
                    <a:pt x="113" y="2645"/>
                    <a:pt x="182" y="2645"/>
                  </a:cubicBezTo>
                  <a:cubicBezTo>
                    <a:pt x="195" y="2645"/>
                    <a:pt x="207" y="2644"/>
                    <a:pt x="220" y="2641"/>
                  </a:cubicBezTo>
                  <a:lnTo>
                    <a:pt x="275" y="2627"/>
                  </a:lnTo>
                  <a:cubicBezTo>
                    <a:pt x="329" y="2613"/>
                    <a:pt x="382" y="2593"/>
                    <a:pt x="433" y="2571"/>
                  </a:cubicBezTo>
                  <a:cubicBezTo>
                    <a:pt x="561" y="2511"/>
                    <a:pt x="755" y="2407"/>
                    <a:pt x="906" y="2177"/>
                  </a:cubicBezTo>
                  <a:cubicBezTo>
                    <a:pt x="976" y="2069"/>
                    <a:pt x="1022" y="1953"/>
                    <a:pt x="1072" y="1873"/>
                  </a:cubicBezTo>
                  <a:cubicBezTo>
                    <a:pt x="1121" y="1794"/>
                    <a:pt x="1162" y="1764"/>
                    <a:pt x="1226" y="1741"/>
                  </a:cubicBezTo>
                  <a:cubicBezTo>
                    <a:pt x="1267" y="1727"/>
                    <a:pt x="1323" y="1722"/>
                    <a:pt x="1389" y="1722"/>
                  </a:cubicBezTo>
                  <a:cubicBezTo>
                    <a:pt x="1429" y="1722"/>
                    <a:pt x="1472" y="1724"/>
                    <a:pt x="1518" y="1727"/>
                  </a:cubicBezTo>
                  <a:cubicBezTo>
                    <a:pt x="1642" y="1737"/>
                    <a:pt x="1784" y="1761"/>
                    <a:pt x="1943" y="1767"/>
                  </a:cubicBezTo>
                  <a:cubicBezTo>
                    <a:pt x="1964" y="1768"/>
                    <a:pt x="1985" y="1768"/>
                    <a:pt x="2006" y="1768"/>
                  </a:cubicBezTo>
                  <a:cubicBezTo>
                    <a:pt x="2070" y="1768"/>
                    <a:pt x="2134" y="1765"/>
                    <a:pt x="2197" y="1757"/>
                  </a:cubicBezTo>
                  <a:cubicBezTo>
                    <a:pt x="2246" y="1749"/>
                    <a:pt x="2296" y="1738"/>
                    <a:pt x="2343" y="1726"/>
                  </a:cubicBezTo>
                  <a:lnTo>
                    <a:pt x="2393" y="1710"/>
                  </a:lnTo>
                  <a:lnTo>
                    <a:pt x="2405" y="1707"/>
                  </a:lnTo>
                  <a:lnTo>
                    <a:pt x="2428" y="1699"/>
                  </a:lnTo>
                  <a:lnTo>
                    <a:pt x="2436" y="1695"/>
                  </a:lnTo>
                  <a:lnTo>
                    <a:pt x="2469" y="1681"/>
                  </a:lnTo>
                  <a:cubicBezTo>
                    <a:pt x="2649" y="1602"/>
                    <a:pt x="2777" y="1466"/>
                    <a:pt x="2869" y="1341"/>
                  </a:cubicBezTo>
                  <a:cubicBezTo>
                    <a:pt x="2963" y="1215"/>
                    <a:pt x="3024" y="1088"/>
                    <a:pt x="3078" y="978"/>
                  </a:cubicBezTo>
                  <a:cubicBezTo>
                    <a:pt x="3133" y="869"/>
                    <a:pt x="3178" y="764"/>
                    <a:pt x="3219" y="688"/>
                  </a:cubicBezTo>
                  <a:cubicBezTo>
                    <a:pt x="3310" y="530"/>
                    <a:pt x="3410" y="417"/>
                    <a:pt x="3488" y="362"/>
                  </a:cubicBezTo>
                  <a:cubicBezTo>
                    <a:pt x="3528" y="333"/>
                    <a:pt x="3559" y="316"/>
                    <a:pt x="3574" y="306"/>
                  </a:cubicBezTo>
                  <a:lnTo>
                    <a:pt x="3620" y="289"/>
                  </a:lnTo>
                  <a:cubicBezTo>
                    <a:pt x="3690" y="260"/>
                    <a:pt x="3729" y="184"/>
                    <a:pt x="3709" y="111"/>
                  </a:cubicBezTo>
                  <a:cubicBezTo>
                    <a:pt x="3692" y="45"/>
                    <a:pt x="3632" y="1"/>
                    <a:pt x="3565"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2"/>
            <p:cNvSpPr/>
            <p:nvPr/>
          </p:nvSpPr>
          <p:spPr>
            <a:xfrm>
              <a:off x="744650" y="4007525"/>
              <a:ext cx="99175" cy="67400"/>
            </a:xfrm>
            <a:custGeom>
              <a:rect b="b" l="l" r="r" t="t"/>
              <a:pathLst>
                <a:path extrusionOk="0" h="2696" w="3967">
                  <a:moveTo>
                    <a:pt x="2489" y="1222"/>
                  </a:moveTo>
                  <a:lnTo>
                    <a:pt x="2485" y="1224"/>
                  </a:lnTo>
                  <a:lnTo>
                    <a:pt x="2484" y="1224"/>
                  </a:lnTo>
                  <a:lnTo>
                    <a:pt x="2489" y="1222"/>
                  </a:lnTo>
                  <a:close/>
                  <a:moveTo>
                    <a:pt x="3806" y="1"/>
                  </a:moveTo>
                  <a:cubicBezTo>
                    <a:pt x="3802" y="1"/>
                    <a:pt x="3798" y="1"/>
                    <a:pt x="3794" y="1"/>
                  </a:cubicBezTo>
                  <a:lnTo>
                    <a:pt x="3779" y="3"/>
                  </a:lnTo>
                  <a:cubicBezTo>
                    <a:pt x="3778" y="5"/>
                    <a:pt x="3763" y="5"/>
                    <a:pt x="3724" y="13"/>
                  </a:cubicBezTo>
                  <a:cubicBezTo>
                    <a:pt x="3660" y="27"/>
                    <a:pt x="3600" y="49"/>
                    <a:pt x="3541" y="79"/>
                  </a:cubicBezTo>
                  <a:cubicBezTo>
                    <a:pt x="3357" y="180"/>
                    <a:pt x="3199" y="323"/>
                    <a:pt x="3080" y="497"/>
                  </a:cubicBezTo>
                  <a:cubicBezTo>
                    <a:pt x="3007" y="604"/>
                    <a:pt x="2950" y="704"/>
                    <a:pt x="2884" y="811"/>
                  </a:cubicBezTo>
                  <a:cubicBezTo>
                    <a:pt x="2826" y="911"/>
                    <a:pt x="2757" y="1006"/>
                    <a:pt x="2679" y="1092"/>
                  </a:cubicBezTo>
                  <a:cubicBezTo>
                    <a:pt x="2646" y="1128"/>
                    <a:pt x="2606" y="1160"/>
                    <a:pt x="2565" y="1187"/>
                  </a:cubicBezTo>
                  <a:cubicBezTo>
                    <a:pt x="2546" y="1198"/>
                    <a:pt x="2525" y="1208"/>
                    <a:pt x="2505" y="1216"/>
                  </a:cubicBezTo>
                  <a:lnTo>
                    <a:pt x="2494" y="1220"/>
                  </a:lnTo>
                  <a:lnTo>
                    <a:pt x="2494" y="1220"/>
                  </a:lnTo>
                  <a:lnTo>
                    <a:pt x="2485" y="1222"/>
                  </a:lnTo>
                  <a:lnTo>
                    <a:pt x="2433" y="1238"/>
                  </a:lnTo>
                  <a:cubicBezTo>
                    <a:pt x="2411" y="1243"/>
                    <a:pt x="2390" y="1246"/>
                    <a:pt x="2368" y="1249"/>
                  </a:cubicBezTo>
                  <a:cubicBezTo>
                    <a:pt x="2345" y="1249"/>
                    <a:pt x="2323" y="1253"/>
                    <a:pt x="2297" y="1253"/>
                  </a:cubicBezTo>
                  <a:cubicBezTo>
                    <a:pt x="2293" y="1253"/>
                    <a:pt x="2288" y="1253"/>
                    <a:pt x="2284" y="1252"/>
                  </a:cubicBezTo>
                  <a:cubicBezTo>
                    <a:pt x="2220" y="1252"/>
                    <a:pt x="2155" y="1248"/>
                    <a:pt x="2090" y="1240"/>
                  </a:cubicBezTo>
                  <a:cubicBezTo>
                    <a:pt x="1956" y="1227"/>
                    <a:pt x="1809" y="1206"/>
                    <a:pt x="1639" y="1206"/>
                  </a:cubicBezTo>
                  <a:cubicBezTo>
                    <a:pt x="1633" y="1206"/>
                    <a:pt x="1627" y="1206"/>
                    <a:pt x="1621" y="1206"/>
                  </a:cubicBezTo>
                  <a:cubicBezTo>
                    <a:pt x="1524" y="1206"/>
                    <a:pt x="1428" y="1221"/>
                    <a:pt x="1336" y="1249"/>
                  </a:cubicBezTo>
                  <a:cubicBezTo>
                    <a:pt x="1234" y="1281"/>
                    <a:pt x="1141" y="1335"/>
                    <a:pt x="1061" y="1408"/>
                  </a:cubicBezTo>
                  <a:cubicBezTo>
                    <a:pt x="896" y="1558"/>
                    <a:pt x="848" y="1731"/>
                    <a:pt x="802" y="1836"/>
                  </a:cubicBezTo>
                  <a:lnTo>
                    <a:pt x="770" y="1912"/>
                  </a:lnTo>
                  <a:cubicBezTo>
                    <a:pt x="759" y="1934"/>
                    <a:pt x="748" y="1957"/>
                    <a:pt x="735" y="1979"/>
                  </a:cubicBezTo>
                  <a:cubicBezTo>
                    <a:pt x="715" y="2014"/>
                    <a:pt x="691" y="2047"/>
                    <a:pt x="665" y="2079"/>
                  </a:cubicBezTo>
                  <a:cubicBezTo>
                    <a:pt x="570" y="2189"/>
                    <a:pt x="449" y="2273"/>
                    <a:pt x="313" y="2324"/>
                  </a:cubicBezTo>
                  <a:cubicBezTo>
                    <a:pt x="260" y="2346"/>
                    <a:pt x="204" y="2362"/>
                    <a:pt x="147" y="2375"/>
                  </a:cubicBezTo>
                  <a:lnTo>
                    <a:pt x="142" y="2375"/>
                  </a:lnTo>
                  <a:cubicBezTo>
                    <a:pt x="60" y="2389"/>
                    <a:pt x="1" y="2465"/>
                    <a:pt x="9" y="2550"/>
                  </a:cubicBezTo>
                  <a:cubicBezTo>
                    <a:pt x="18" y="2633"/>
                    <a:pt x="88" y="2696"/>
                    <a:pt x="171" y="2696"/>
                  </a:cubicBezTo>
                  <a:cubicBezTo>
                    <a:pt x="172" y="2696"/>
                    <a:pt x="173" y="2696"/>
                    <a:pt x="174" y="2696"/>
                  </a:cubicBezTo>
                  <a:lnTo>
                    <a:pt x="236" y="2694"/>
                  </a:lnTo>
                  <a:cubicBezTo>
                    <a:pt x="295" y="2693"/>
                    <a:pt x="352" y="2685"/>
                    <a:pt x="409" y="2674"/>
                  </a:cubicBezTo>
                  <a:cubicBezTo>
                    <a:pt x="622" y="2632"/>
                    <a:pt x="820" y="2532"/>
                    <a:pt x="980" y="2387"/>
                  </a:cubicBezTo>
                  <a:cubicBezTo>
                    <a:pt x="1034" y="2335"/>
                    <a:pt x="1083" y="2278"/>
                    <a:pt x="1128" y="2217"/>
                  </a:cubicBezTo>
                  <a:cubicBezTo>
                    <a:pt x="1149" y="2187"/>
                    <a:pt x="1168" y="2157"/>
                    <a:pt x="1185" y="2125"/>
                  </a:cubicBezTo>
                  <a:cubicBezTo>
                    <a:pt x="1201" y="2095"/>
                    <a:pt x="1217" y="2063"/>
                    <a:pt x="1234" y="2031"/>
                  </a:cubicBezTo>
                  <a:cubicBezTo>
                    <a:pt x="1293" y="1909"/>
                    <a:pt x="1341" y="1815"/>
                    <a:pt x="1392" y="1783"/>
                  </a:cubicBezTo>
                  <a:cubicBezTo>
                    <a:pt x="1443" y="1740"/>
                    <a:pt x="1511" y="1723"/>
                    <a:pt x="1630" y="1721"/>
                  </a:cubicBezTo>
                  <a:cubicBezTo>
                    <a:pt x="1634" y="1721"/>
                    <a:pt x="1638" y="1721"/>
                    <a:pt x="1642" y="1721"/>
                  </a:cubicBezTo>
                  <a:cubicBezTo>
                    <a:pt x="1754" y="1721"/>
                    <a:pt x="1892" y="1743"/>
                    <a:pt x="2044" y="1756"/>
                  </a:cubicBezTo>
                  <a:cubicBezTo>
                    <a:pt x="2115" y="1761"/>
                    <a:pt x="2187" y="1766"/>
                    <a:pt x="2264" y="1766"/>
                  </a:cubicBezTo>
                  <a:cubicBezTo>
                    <a:pt x="2360" y="1766"/>
                    <a:pt x="2463" y="1757"/>
                    <a:pt x="2581" y="1725"/>
                  </a:cubicBezTo>
                  <a:lnTo>
                    <a:pt x="2633" y="1707"/>
                  </a:lnTo>
                  <a:lnTo>
                    <a:pt x="2646" y="1704"/>
                  </a:lnTo>
                  <a:lnTo>
                    <a:pt x="2665" y="1698"/>
                  </a:lnTo>
                  <a:lnTo>
                    <a:pt x="2667" y="1698"/>
                  </a:lnTo>
                  <a:lnTo>
                    <a:pt x="2671" y="1696"/>
                  </a:lnTo>
                  <a:lnTo>
                    <a:pt x="2679" y="1691"/>
                  </a:lnTo>
                  <a:lnTo>
                    <a:pt x="2714" y="1675"/>
                  </a:lnTo>
                  <a:cubicBezTo>
                    <a:pt x="2759" y="1655"/>
                    <a:pt x="2802" y="1629"/>
                    <a:pt x="2843" y="1601"/>
                  </a:cubicBezTo>
                  <a:cubicBezTo>
                    <a:pt x="2918" y="1548"/>
                    <a:pt x="2986" y="1486"/>
                    <a:pt x="3045" y="1416"/>
                  </a:cubicBezTo>
                  <a:cubicBezTo>
                    <a:pt x="3156" y="1284"/>
                    <a:pt x="3225" y="1151"/>
                    <a:pt x="3287" y="1032"/>
                  </a:cubicBezTo>
                  <a:cubicBezTo>
                    <a:pt x="3339" y="920"/>
                    <a:pt x="3391" y="815"/>
                    <a:pt x="3438" y="717"/>
                  </a:cubicBezTo>
                  <a:cubicBezTo>
                    <a:pt x="3528" y="548"/>
                    <a:pt x="3635" y="427"/>
                    <a:pt x="3717" y="367"/>
                  </a:cubicBezTo>
                  <a:cubicBezTo>
                    <a:pt x="3746" y="346"/>
                    <a:pt x="3778" y="326"/>
                    <a:pt x="3808" y="308"/>
                  </a:cubicBezTo>
                  <a:cubicBezTo>
                    <a:pt x="3831" y="298"/>
                    <a:pt x="3849" y="292"/>
                    <a:pt x="3854" y="290"/>
                  </a:cubicBezTo>
                  <a:lnTo>
                    <a:pt x="3854" y="290"/>
                  </a:lnTo>
                  <a:lnTo>
                    <a:pt x="3852" y="291"/>
                  </a:lnTo>
                  <a:cubicBezTo>
                    <a:pt x="3924" y="267"/>
                    <a:pt x="3967" y="192"/>
                    <a:pt x="3951" y="119"/>
                  </a:cubicBezTo>
                  <a:cubicBezTo>
                    <a:pt x="3938" y="50"/>
                    <a:pt x="3876" y="1"/>
                    <a:pt x="3806"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2"/>
            <p:cNvSpPr/>
            <p:nvPr/>
          </p:nvSpPr>
          <p:spPr>
            <a:xfrm>
              <a:off x="759125" y="4027700"/>
              <a:ext cx="93225" cy="66100"/>
            </a:xfrm>
            <a:custGeom>
              <a:rect b="b" l="l" r="r" t="t"/>
              <a:pathLst>
                <a:path extrusionOk="0" h="2644" w="3729">
                  <a:moveTo>
                    <a:pt x="3564" y="0"/>
                  </a:moveTo>
                  <a:cubicBezTo>
                    <a:pt x="3557" y="0"/>
                    <a:pt x="3550" y="1"/>
                    <a:pt x="3542" y="2"/>
                  </a:cubicBezTo>
                  <a:lnTo>
                    <a:pt x="3491" y="10"/>
                  </a:lnTo>
                  <a:cubicBezTo>
                    <a:pt x="3431" y="23"/>
                    <a:pt x="3372" y="43"/>
                    <a:pt x="3316" y="72"/>
                  </a:cubicBezTo>
                  <a:cubicBezTo>
                    <a:pt x="3138" y="164"/>
                    <a:pt x="2986" y="296"/>
                    <a:pt x="2868" y="458"/>
                  </a:cubicBezTo>
                  <a:cubicBezTo>
                    <a:pt x="2795" y="560"/>
                    <a:pt x="2738" y="658"/>
                    <a:pt x="2676" y="762"/>
                  </a:cubicBezTo>
                  <a:cubicBezTo>
                    <a:pt x="2617" y="860"/>
                    <a:pt x="2553" y="954"/>
                    <a:pt x="2482" y="1043"/>
                  </a:cubicBezTo>
                  <a:cubicBezTo>
                    <a:pt x="2415" y="1126"/>
                    <a:pt x="2340" y="1186"/>
                    <a:pt x="2264" y="1216"/>
                  </a:cubicBezTo>
                  <a:lnTo>
                    <a:pt x="2257" y="1220"/>
                  </a:lnTo>
                  <a:lnTo>
                    <a:pt x="2256" y="1220"/>
                  </a:lnTo>
                  <a:lnTo>
                    <a:pt x="2243" y="1223"/>
                  </a:lnTo>
                  <a:lnTo>
                    <a:pt x="2193" y="1239"/>
                  </a:lnTo>
                  <a:cubicBezTo>
                    <a:pt x="2159" y="1248"/>
                    <a:pt x="2153" y="1242"/>
                    <a:pt x="2134" y="1248"/>
                  </a:cubicBezTo>
                  <a:cubicBezTo>
                    <a:pt x="2103" y="1250"/>
                    <a:pt x="2072" y="1251"/>
                    <a:pt x="2041" y="1251"/>
                  </a:cubicBezTo>
                  <a:cubicBezTo>
                    <a:pt x="2016" y="1251"/>
                    <a:pt x="1990" y="1250"/>
                    <a:pt x="1965" y="1248"/>
                  </a:cubicBezTo>
                  <a:cubicBezTo>
                    <a:pt x="1844" y="1242"/>
                    <a:pt x="1705" y="1224"/>
                    <a:pt x="1555" y="1213"/>
                  </a:cubicBezTo>
                  <a:cubicBezTo>
                    <a:pt x="1513" y="1210"/>
                    <a:pt x="1468" y="1207"/>
                    <a:pt x="1421" y="1207"/>
                  </a:cubicBezTo>
                  <a:cubicBezTo>
                    <a:pt x="1304" y="1207"/>
                    <a:pt x="1175" y="1223"/>
                    <a:pt x="1045" y="1274"/>
                  </a:cubicBezTo>
                  <a:cubicBezTo>
                    <a:pt x="954" y="1310"/>
                    <a:pt x="872" y="1364"/>
                    <a:pt x="802" y="1433"/>
                  </a:cubicBezTo>
                  <a:cubicBezTo>
                    <a:pt x="786" y="1448"/>
                    <a:pt x="772" y="1466"/>
                    <a:pt x="757" y="1483"/>
                  </a:cubicBezTo>
                  <a:cubicBezTo>
                    <a:pt x="738" y="1506"/>
                    <a:pt x="727" y="1523"/>
                    <a:pt x="714" y="1541"/>
                  </a:cubicBezTo>
                  <a:cubicBezTo>
                    <a:pt x="692" y="1574"/>
                    <a:pt x="673" y="1611"/>
                    <a:pt x="655" y="1646"/>
                  </a:cubicBezTo>
                  <a:cubicBezTo>
                    <a:pt x="589" y="1781"/>
                    <a:pt x="562" y="1882"/>
                    <a:pt x="524" y="1956"/>
                  </a:cubicBezTo>
                  <a:cubicBezTo>
                    <a:pt x="492" y="2021"/>
                    <a:pt x="449" y="2081"/>
                    <a:pt x="400" y="2134"/>
                  </a:cubicBezTo>
                  <a:cubicBezTo>
                    <a:pt x="358" y="2178"/>
                    <a:pt x="312" y="2216"/>
                    <a:pt x="263" y="2250"/>
                  </a:cubicBezTo>
                  <a:cubicBezTo>
                    <a:pt x="217" y="2281"/>
                    <a:pt x="169" y="2308"/>
                    <a:pt x="120" y="2332"/>
                  </a:cubicBezTo>
                  <a:lnTo>
                    <a:pt x="115" y="2334"/>
                  </a:lnTo>
                  <a:cubicBezTo>
                    <a:pt x="39" y="2369"/>
                    <a:pt x="1" y="2455"/>
                    <a:pt x="28" y="2534"/>
                  </a:cubicBezTo>
                  <a:cubicBezTo>
                    <a:pt x="50" y="2601"/>
                    <a:pt x="112" y="2644"/>
                    <a:pt x="180" y="2644"/>
                  </a:cubicBezTo>
                  <a:cubicBezTo>
                    <a:pt x="193" y="2644"/>
                    <a:pt x="207" y="2642"/>
                    <a:pt x="220" y="2639"/>
                  </a:cubicBezTo>
                  <a:lnTo>
                    <a:pt x="276" y="2626"/>
                  </a:lnTo>
                  <a:cubicBezTo>
                    <a:pt x="330" y="2612"/>
                    <a:pt x="382" y="2593"/>
                    <a:pt x="433" y="2571"/>
                  </a:cubicBezTo>
                  <a:cubicBezTo>
                    <a:pt x="562" y="2510"/>
                    <a:pt x="756" y="2407"/>
                    <a:pt x="907" y="2176"/>
                  </a:cubicBezTo>
                  <a:cubicBezTo>
                    <a:pt x="977" y="2068"/>
                    <a:pt x="1023" y="1952"/>
                    <a:pt x="1072" y="1873"/>
                  </a:cubicBezTo>
                  <a:cubicBezTo>
                    <a:pt x="1121" y="1793"/>
                    <a:pt x="1163" y="1763"/>
                    <a:pt x="1226" y="1741"/>
                  </a:cubicBezTo>
                  <a:cubicBezTo>
                    <a:pt x="1267" y="1727"/>
                    <a:pt x="1323" y="1721"/>
                    <a:pt x="1390" y="1721"/>
                  </a:cubicBezTo>
                  <a:cubicBezTo>
                    <a:pt x="1429" y="1721"/>
                    <a:pt x="1472" y="1723"/>
                    <a:pt x="1519" y="1727"/>
                  </a:cubicBezTo>
                  <a:cubicBezTo>
                    <a:pt x="1643" y="1735"/>
                    <a:pt x="1784" y="1758"/>
                    <a:pt x="1943" y="1766"/>
                  </a:cubicBezTo>
                  <a:cubicBezTo>
                    <a:pt x="1964" y="1767"/>
                    <a:pt x="1985" y="1768"/>
                    <a:pt x="2006" y="1768"/>
                  </a:cubicBezTo>
                  <a:cubicBezTo>
                    <a:pt x="2070" y="1768"/>
                    <a:pt x="2134" y="1764"/>
                    <a:pt x="2197" y="1757"/>
                  </a:cubicBezTo>
                  <a:cubicBezTo>
                    <a:pt x="2247" y="1749"/>
                    <a:pt x="2294" y="1739"/>
                    <a:pt x="2342" y="1727"/>
                  </a:cubicBezTo>
                  <a:lnTo>
                    <a:pt x="2393" y="1711"/>
                  </a:lnTo>
                  <a:lnTo>
                    <a:pt x="2406" y="1706"/>
                  </a:lnTo>
                  <a:lnTo>
                    <a:pt x="2428" y="1700"/>
                  </a:lnTo>
                  <a:lnTo>
                    <a:pt x="2436" y="1695"/>
                  </a:lnTo>
                  <a:lnTo>
                    <a:pt x="2469" y="1681"/>
                  </a:lnTo>
                  <a:cubicBezTo>
                    <a:pt x="2649" y="1601"/>
                    <a:pt x="2776" y="1468"/>
                    <a:pt x="2870" y="1340"/>
                  </a:cubicBezTo>
                  <a:cubicBezTo>
                    <a:pt x="2962" y="1215"/>
                    <a:pt x="3024" y="1088"/>
                    <a:pt x="3078" y="978"/>
                  </a:cubicBezTo>
                  <a:cubicBezTo>
                    <a:pt x="3132" y="870"/>
                    <a:pt x="3176" y="763"/>
                    <a:pt x="3219" y="689"/>
                  </a:cubicBezTo>
                  <a:cubicBezTo>
                    <a:pt x="3308" y="530"/>
                    <a:pt x="3410" y="417"/>
                    <a:pt x="3488" y="361"/>
                  </a:cubicBezTo>
                  <a:cubicBezTo>
                    <a:pt x="3526" y="334"/>
                    <a:pt x="3558" y="315"/>
                    <a:pt x="3572" y="306"/>
                  </a:cubicBezTo>
                  <a:lnTo>
                    <a:pt x="3618" y="288"/>
                  </a:lnTo>
                  <a:lnTo>
                    <a:pt x="3620" y="288"/>
                  </a:lnTo>
                  <a:cubicBezTo>
                    <a:pt x="3690" y="259"/>
                    <a:pt x="3728" y="183"/>
                    <a:pt x="3709" y="110"/>
                  </a:cubicBezTo>
                  <a:cubicBezTo>
                    <a:pt x="3690" y="44"/>
                    <a:pt x="3631" y="0"/>
                    <a:pt x="35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2"/>
            <p:cNvSpPr/>
            <p:nvPr/>
          </p:nvSpPr>
          <p:spPr>
            <a:xfrm>
              <a:off x="742950" y="4003600"/>
              <a:ext cx="99175" cy="67350"/>
            </a:xfrm>
            <a:custGeom>
              <a:rect b="b" l="l" r="r" t="t"/>
              <a:pathLst>
                <a:path extrusionOk="0" h="2694" w="3967">
                  <a:moveTo>
                    <a:pt x="2495" y="1220"/>
                  </a:moveTo>
                  <a:lnTo>
                    <a:pt x="2490" y="1222"/>
                  </a:lnTo>
                  <a:lnTo>
                    <a:pt x="2485" y="1223"/>
                  </a:lnTo>
                  <a:lnTo>
                    <a:pt x="2484" y="1223"/>
                  </a:lnTo>
                  <a:lnTo>
                    <a:pt x="2495" y="1220"/>
                  </a:lnTo>
                  <a:close/>
                  <a:moveTo>
                    <a:pt x="3806" y="1"/>
                  </a:moveTo>
                  <a:cubicBezTo>
                    <a:pt x="3802" y="1"/>
                    <a:pt x="3798" y="1"/>
                    <a:pt x="3793" y="1"/>
                  </a:cubicBezTo>
                  <a:lnTo>
                    <a:pt x="3779" y="3"/>
                  </a:lnTo>
                  <a:cubicBezTo>
                    <a:pt x="3777" y="3"/>
                    <a:pt x="3763" y="4"/>
                    <a:pt x="3723" y="12"/>
                  </a:cubicBezTo>
                  <a:cubicBezTo>
                    <a:pt x="3660" y="27"/>
                    <a:pt x="3599" y="49"/>
                    <a:pt x="3541" y="79"/>
                  </a:cubicBezTo>
                  <a:cubicBezTo>
                    <a:pt x="3356" y="179"/>
                    <a:pt x="3199" y="322"/>
                    <a:pt x="3081" y="495"/>
                  </a:cubicBezTo>
                  <a:cubicBezTo>
                    <a:pt x="3008" y="604"/>
                    <a:pt x="2949" y="704"/>
                    <a:pt x="2884" y="810"/>
                  </a:cubicBezTo>
                  <a:cubicBezTo>
                    <a:pt x="2825" y="910"/>
                    <a:pt x="2757" y="1004"/>
                    <a:pt x="2679" y="1092"/>
                  </a:cubicBezTo>
                  <a:cubicBezTo>
                    <a:pt x="2646" y="1128"/>
                    <a:pt x="2607" y="1160"/>
                    <a:pt x="2565" y="1185"/>
                  </a:cubicBezTo>
                  <a:cubicBezTo>
                    <a:pt x="2545" y="1198"/>
                    <a:pt x="2525" y="1208"/>
                    <a:pt x="2504" y="1216"/>
                  </a:cubicBezTo>
                  <a:lnTo>
                    <a:pt x="2496" y="1219"/>
                  </a:lnTo>
                  <a:lnTo>
                    <a:pt x="2496" y="1219"/>
                  </a:lnTo>
                  <a:lnTo>
                    <a:pt x="2485" y="1222"/>
                  </a:lnTo>
                  <a:lnTo>
                    <a:pt x="2433" y="1238"/>
                  </a:lnTo>
                  <a:cubicBezTo>
                    <a:pt x="2412" y="1241"/>
                    <a:pt x="2390" y="1246"/>
                    <a:pt x="2369" y="1247"/>
                  </a:cubicBezTo>
                  <a:cubicBezTo>
                    <a:pt x="2340" y="1249"/>
                    <a:pt x="2315" y="1252"/>
                    <a:pt x="2283" y="1252"/>
                  </a:cubicBezTo>
                  <a:cubicBezTo>
                    <a:pt x="2220" y="1250"/>
                    <a:pt x="2154" y="1247"/>
                    <a:pt x="2091" y="1239"/>
                  </a:cubicBezTo>
                  <a:cubicBezTo>
                    <a:pt x="1962" y="1226"/>
                    <a:pt x="1820" y="1206"/>
                    <a:pt x="1655" y="1206"/>
                  </a:cubicBezTo>
                  <a:cubicBezTo>
                    <a:pt x="1644" y="1206"/>
                    <a:pt x="1632" y="1206"/>
                    <a:pt x="1620" y="1206"/>
                  </a:cubicBezTo>
                  <a:cubicBezTo>
                    <a:pt x="1525" y="1206"/>
                    <a:pt x="1430" y="1220"/>
                    <a:pt x="1337" y="1247"/>
                  </a:cubicBezTo>
                  <a:cubicBezTo>
                    <a:pt x="1236" y="1281"/>
                    <a:pt x="1142" y="1335"/>
                    <a:pt x="1062" y="1406"/>
                  </a:cubicBezTo>
                  <a:cubicBezTo>
                    <a:pt x="896" y="1556"/>
                    <a:pt x="848" y="1729"/>
                    <a:pt x="802" y="1834"/>
                  </a:cubicBezTo>
                  <a:lnTo>
                    <a:pt x="770" y="1910"/>
                  </a:lnTo>
                  <a:cubicBezTo>
                    <a:pt x="770" y="1915"/>
                    <a:pt x="743" y="1963"/>
                    <a:pt x="735" y="1977"/>
                  </a:cubicBezTo>
                  <a:cubicBezTo>
                    <a:pt x="714" y="2012"/>
                    <a:pt x="692" y="2045"/>
                    <a:pt x="665" y="2077"/>
                  </a:cubicBezTo>
                  <a:cubicBezTo>
                    <a:pt x="570" y="2187"/>
                    <a:pt x="449" y="2271"/>
                    <a:pt x="314" y="2322"/>
                  </a:cubicBezTo>
                  <a:cubicBezTo>
                    <a:pt x="260" y="2344"/>
                    <a:pt x="204" y="2360"/>
                    <a:pt x="147" y="2373"/>
                  </a:cubicBezTo>
                  <a:lnTo>
                    <a:pt x="144" y="2373"/>
                  </a:lnTo>
                  <a:cubicBezTo>
                    <a:pt x="59" y="2387"/>
                    <a:pt x="1" y="2463"/>
                    <a:pt x="10" y="2548"/>
                  </a:cubicBezTo>
                  <a:cubicBezTo>
                    <a:pt x="18" y="2631"/>
                    <a:pt x="88" y="2694"/>
                    <a:pt x="172" y="2694"/>
                  </a:cubicBezTo>
                  <a:cubicBezTo>
                    <a:pt x="173" y="2694"/>
                    <a:pt x="174" y="2694"/>
                    <a:pt x="175" y="2694"/>
                  </a:cubicBezTo>
                  <a:lnTo>
                    <a:pt x="236" y="2692"/>
                  </a:lnTo>
                  <a:cubicBezTo>
                    <a:pt x="295" y="2691"/>
                    <a:pt x="354" y="2683"/>
                    <a:pt x="409" y="2672"/>
                  </a:cubicBezTo>
                  <a:cubicBezTo>
                    <a:pt x="622" y="2630"/>
                    <a:pt x="819" y="2530"/>
                    <a:pt x="980" y="2385"/>
                  </a:cubicBezTo>
                  <a:cubicBezTo>
                    <a:pt x="1034" y="2333"/>
                    <a:pt x="1085" y="2276"/>
                    <a:pt x="1128" y="2215"/>
                  </a:cubicBezTo>
                  <a:cubicBezTo>
                    <a:pt x="1148" y="2185"/>
                    <a:pt x="1167" y="2155"/>
                    <a:pt x="1185" y="2123"/>
                  </a:cubicBezTo>
                  <a:lnTo>
                    <a:pt x="1234" y="2029"/>
                  </a:lnTo>
                  <a:cubicBezTo>
                    <a:pt x="1293" y="1907"/>
                    <a:pt x="1342" y="1813"/>
                    <a:pt x="1391" y="1781"/>
                  </a:cubicBezTo>
                  <a:cubicBezTo>
                    <a:pt x="1442" y="1738"/>
                    <a:pt x="1511" y="1719"/>
                    <a:pt x="1630" y="1719"/>
                  </a:cubicBezTo>
                  <a:cubicBezTo>
                    <a:pt x="1634" y="1719"/>
                    <a:pt x="1638" y="1719"/>
                    <a:pt x="1642" y="1719"/>
                  </a:cubicBezTo>
                  <a:cubicBezTo>
                    <a:pt x="1754" y="1719"/>
                    <a:pt x="1891" y="1741"/>
                    <a:pt x="2043" y="1754"/>
                  </a:cubicBezTo>
                  <a:cubicBezTo>
                    <a:pt x="2114" y="1759"/>
                    <a:pt x="2187" y="1764"/>
                    <a:pt x="2264" y="1764"/>
                  </a:cubicBezTo>
                  <a:cubicBezTo>
                    <a:pt x="2360" y="1764"/>
                    <a:pt x="2464" y="1755"/>
                    <a:pt x="2582" y="1723"/>
                  </a:cubicBezTo>
                  <a:lnTo>
                    <a:pt x="2633" y="1705"/>
                  </a:lnTo>
                  <a:lnTo>
                    <a:pt x="2647" y="1702"/>
                  </a:lnTo>
                  <a:lnTo>
                    <a:pt x="2665" y="1696"/>
                  </a:lnTo>
                  <a:lnTo>
                    <a:pt x="2666" y="1696"/>
                  </a:lnTo>
                  <a:lnTo>
                    <a:pt x="2671" y="1694"/>
                  </a:lnTo>
                  <a:lnTo>
                    <a:pt x="2679" y="1689"/>
                  </a:lnTo>
                  <a:lnTo>
                    <a:pt x="2714" y="1673"/>
                  </a:lnTo>
                  <a:cubicBezTo>
                    <a:pt x="2758" y="1653"/>
                    <a:pt x="2801" y="1627"/>
                    <a:pt x="2843" y="1599"/>
                  </a:cubicBezTo>
                  <a:cubicBezTo>
                    <a:pt x="2917" y="1546"/>
                    <a:pt x="2986" y="1484"/>
                    <a:pt x="3045" y="1414"/>
                  </a:cubicBezTo>
                  <a:cubicBezTo>
                    <a:pt x="3156" y="1282"/>
                    <a:pt x="3224" y="1149"/>
                    <a:pt x="3286" y="1030"/>
                  </a:cubicBezTo>
                  <a:lnTo>
                    <a:pt x="3437" y="715"/>
                  </a:lnTo>
                  <a:cubicBezTo>
                    <a:pt x="3528" y="546"/>
                    <a:pt x="3636" y="426"/>
                    <a:pt x="3717" y="365"/>
                  </a:cubicBezTo>
                  <a:cubicBezTo>
                    <a:pt x="3747" y="343"/>
                    <a:pt x="3777" y="324"/>
                    <a:pt x="3808" y="306"/>
                  </a:cubicBezTo>
                  <a:cubicBezTo>
                    <a:pt x="3833" y="295"/>
                    <a:pt x="3853" y="289"/>
                    <a:pt x="3855" y="287"/>
                  </a:cubicBezTo>
                  <a:lnTo>
                    <a:pt x="3855" y="287"/>
                  </a:lnTo>
                  <a:lnTo>
                    <a:pt x="3854" y="289"/>
                  </a:lnTo>
                  <a:cubicBezTo>
                    <a:pt x="3924" y="265"/>
                    <a:pt x="3967" y="192"/>
                    <a:pt x="3951" y="119"/>
                  </a:cubicBezTo>
                  <a:cubicBezTo>
                    <a:pt x="3937" y="50"/>
                    <a:pt x="3876" y="1"/>
                    <a:pt x="3806"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2"/>
            <p:cNvSpPr/>
            <p:nvPr/>
          </p:nvSpPr>
          <p:spPr>
            <a:xfrm>
              <a:off x="502300" y="4002825"/>
              <a:ext cx="83150" cy="80000"/>
            </a:xfrm>
            <a:custGeom>
              <a:rect b="b" l="l" r="r" t="t"/>
              <a:pathLst>
                <a:path extrusionOk="0" h="3200" w="3326">
                  <a:moveTo>
                    <a:pt x="1311" y="1430"/>
                  </a:moveTo>
                  <a:cubicBezTo>
                    <a:pt x="1311" y="1430"/>
                    <a:pt x="1313" y="1431"/>
                    <a:pt x="1316" y="1433"/>
                  </a:cubicBezTo>
                  <a:lnTo>
                    <a:pt x="1315" y="1433"/>
                  </a:lnTo>
                  <a:cubicBezTo>
                    <a:pt x="1312" y="1431"/>
                    <a:pt x="1311" y="1430"/>
                    <a:pt x="1311" y="1430"/>
                  </a:cubicBezTo>
                  <a:close/>
                  <a:moveTo>
                    <a:pt x="1324" y="1437"/>
                  </a:moveTo>
                  <a:lnTo>
                    <a:pt x="1324" y="1437"/>
                  </a:lnTo>
                  <a:cubicBezTo>
                    <a:pt x="1326" y="1438"/>
                    <a:pt x="1328" y="1439"/>
                    <a:pt x="1328" y="1439"/>
                  </a:cubicBezTo>
                  <a:cubicBezTo>
                    <a:pt x="1328" y="1439"/>
                    <a:pt x="1328" y="1439"/>
                    <a:pt x="1328" y="1439"/>
                  </a:cubicBezTo>
                  <a:lnTo>
                    <a:pt x="1324" y="1437"/>
                  </a:lnTo>
                  <a:lnTo>
                    <a:pt x="1324" y="1437"/>
                  </a:lnTo>
                  <a:close/>
                  <a:moveTo>
                    <a:pt x="211" y="1"/>
                  </a:moveTo>
                  <a:cubicBezTo>
                    <a:pt x="74" y="1"/>
                    <a:pt x="1" y="195"/>
                    <a:pt x="137" y="277"/>
                  </a:cubicBezTo>
                  <a:lnTo>
                    <a:pt x="140" y="278"/>
                  </a:lnTo>
                  <a:lnTo>
                    <a:pt x="182" y="304"/>
                  </a:lnTo>
                  <a:cubicBezTo>
                    <a:pt x="194" y="315"/>
                    <a:pt x="221" y="339"/>
                    <a:pt x="256" y="374"/>
                  </a:cubicBezTo>
                  <a:cubicBezTo>
                    <a:pt x="323" y="442"/>
                    <a:pt x="402" y="571"/>
                    <a:pt x="463" y="743"/>
                  </a:cubicBezTo>
                  <a:cubicBezTo>
                    <a:pt x="491" y="824"/>
                    <a:pt x="517" y="935"/>
                    <a:pt x="552" y="1053"/>
                  </a:cubicBezTo>
                  <a:cubicBezTo>
                    <a:pt x="587" y="1170"/>
                    <a:pt x="625" y="1305"/>
                    <a:pt x="693" y="1445"/>
                  </a:cubicBezTo>
                  <a:cubicBezTo>
                    <a:pt x="763" y="1587"/>
                    <a:pt x="867" y="1741"/>
                    <a:pt x="1029" y="1851"/>
                  </a:cubicBezTo>
                  <a:lnTo>
                    <a:pt x="1059" y="1870"/>
                  </a:lnTo>
                  <a:lnTo>
                    <a:pt x="1067" y="1874"/>
                  </a:lnTo>
                  <a:lnTo>
                    <a:pt x="1086" y="1886"/>
                  </a:lnTo>
                  <a:lnTo>
                    <a:pt x="1099" y="1892"/>
                  </a:lnTo>
                  <a:lnTo>
                    <a:pt x="1145" y="1916"/>
                  </a:lnTo>
                  <a:cubicBezTo>
                    <a:pt x="1189" y="1938"/>
                    <a:pt x="1235" y="1955"/>
                    <a:pt x="1283" y="1971"/>
                  </a:cubicBezTo>
                  <a:cubicBezTo>
                    <a:pt x="1364" y="1995"/>
                    <a:pt x="1447" y="2014"/>
                    <a:pt x="1531" y="2025"/>
                  </a:cubicBezTo>
                  <a:cubicBezTo>
                    <a:pt x="1690" y="2046"/>
                    <a:pt x="1833" y="2048"/>
                    <a:pt x="1957" y="2060"/>
                  </a:cubicBezTo>
                  <a:cubicBezTo>
                    <a:pt x="2083" y="2071"/>
                    <a:pt x="2183" y="2092"/>
                    <a:pt x="2242" y="2126"/>
                  </a:cubicBezTo>
                  <a:cubicBezTo>
                    <a:pt x="2302" y="2159"/>
                    <a:pt x="2337" y="2194"/>
                    <a:pt x="2370" y="2281"/>
                  </a:cubicBezTo>
                  <a:cubicBezTo>
                    <a:pt x="2405" y="2369"/>
                    <a:pt x="2431" y="2491"/>
                    <a:pt x="2482" y="2609"/>
                  </a:cubicBezTo>
                  <a:cubicBezTo>
                    <a:pt x="2590" y="2863"/>
                    <a:pt x="2761" y="2998"/>
                    <a:pt x="2879" y="3081"/>
                  </a:cubicBezTo>
                  <a:cubicBezTo>
                    <a:pt x="2925" y="3111"/>
                    <a:pt x="2973" y="3138"/>
                    <a:pt x="3024" y="3162"/>
                  </a:cubicBezTo>
                  <a:lnTo>
                    <a:pt x="3078" y="3186"/>
                  </a:lnTo>
                  <a:cubicBezTo>
                    <a:pt x="3099" y="3195"/>
                    <a:pt x="3121" y="3199"/>
                    <a:pt x="3142" y="3199"/>
                  </a:cubicBezTo>
                  <a:cubicBezTo>
                    <a:pt x="3200" y="3199"/>
                    <a:pt x="3256" y="3169"/>
                    <a:pt x="3284" y="3116"/>
                  </a:cubicBezTo>
                  <a:cubicBezTo>
                    <a:pt x="3326" y="3043"/>
                    <a:pt x="3303" y="2949"/>
                    <a:pt x="3233" y="2903"/>
                  </a:cubicBezTo>
                  <a:lnTo>
                    <a:pt x="3229" y="2900"/>
                  </a:lnTo>
                  <a:cubicBezTo>
                    <a:pt x="3184" y="2868"/>
                    <a:pt x="3143" y="2833"/>
                    <a:pt x="3103" y="2795"/>
                  </a:cubicBezTo>
                  <a:cubicBezTo>
                    <a:pt x="3060" y="2753"/>
                    <a:pt x="3020" y="2706"/>
                    <a:pt x="2989" y="2656"/>
                  </a:cubicBezTo>
                  <a:cubicBezTo>
                    <a:pt x="2949" y="2594"/>
                    <a:pt x="2917" y="2528"/>
                    <a:pt x="2896" y="2459"/>
                  </a:cubicBezTo>
                  <a:cubicBezTo>
                    <a:pt x="2873" y="2380"/>
                    <a:pt x="2863" y="2277"/>
                    <a:pt x="2822" y="2132"/>
                  </a:cubicBezTo>
                  <a:cubicBezTo>
                    <a:pt x="2811" y="2092"/>
                    <a:pt x="2796" y="2056"/>
                    <a:pt x="2780" y="2019"/>
                  </a:cubicBezTo>
                  <a:cubicBezTo>
                    <a:pt x="2771" y="1997"/>
                    <a:pt x="2760" y="1975"/>
                    <a:pt x="2749" y="1954"/>
                  </a:cubicBezTo>
                  <a:cubicBezTo>
                    <a:pt x="2738" y="1933"/>
                    <a:pt x="2726" y="1916"/>
                    <a:pt x="2714" y="1897"/>
                  </a:cubicBezTo>
                  <a:cubicBezTo>
                    <a:pt x="2656" y="1817"/>
                    <a:pt x="2585" y="1750"/>
                    <a:pt x="2502" y="1698"/>
                  </a:cubicBezTo>
                  <a:cubicBezTo>
                    <a:pt x="2334" y="1595"/>
                    <a:pt x="2159" y="1563"/>
                    <a:pt x="2010" y="1549"/>
                  </a:cubicBezTo>
                  <a:cubicBezTo>
                    <a:pt x="1862" y="1534"/>
                    <a:pt x="1720" y="1528"/>
                    <a:pt x="1599" y="1512"/>
                  </a:cubicBezTo>
                  <a:cubicBezTo>
                    <a:pt x="1544" y="1506"/>
                    <a:pt x="1488" y="1496"/>
                    <a:pt x="1434" y="1482"/>
                  </a:cubicBezTo>
                  <a:cubicBezTo>
                    <a:pt x="1415" y="1474"/>
                    <a:pt x="1409" y="1477"/>
                    <a:pt x="1377" y="1463"/>
                  </a:cubicBezTo>
                  <a:lnTo>
                    <a:pt x="1331" y="1439"/>
                  </a:lnTo>
                  <a:lnTo>
                    <a:pt x="1321" y="1435"/>
                  </a:lnTo>
                  <a:lnTo>
                    <a:pt x="1321" y="1435"/>
                  </a:lnTo>
                  <a:lnTo>
                    <a:pt x="1312" y="1428"/>
                  </a:lnTo>
                  <a:cubicBezTo>
                    <a:pt x="1242" y="1386"/>
                    <a:pt x="1178" y="1313"/>
                    <a:pt x="1126" y="1221"/>
                  </a:cubicBezTo>
                  <a:cubicBezTo>
                    <a:pt x="1072" y="1119"/>
                    <a:pt x="1024" y="1016"/>
                    <a:pt x="984" y="908"/>
                  </a:cubicBezTo>
                  <a:cubicBezTo>
                    <a:pt x="941" y="797"/>
                    <a:pt x="903" y="690"/>
                    <a:pt x="848" y="577"/>
                  </a:cubicBezTo>
                  <a:cubicBezTo>
                    <a:pt x="760" y="396"/>
                    <a:pt x="633" y="240"/>
                    <a:pt x="474" y="118"/>
                  </a:cubicBezTo>
                  <a:cubicBezTo>
                    <a:pt x="425" y="81"/>
                    <a:pt x="369" y="51"/>
                    <a:pt x="313" y="27"/>
                  </a:cubicBezTo>
                  <a:lnTo>
                    <a:pt x="263" y="10"/>
                  </a:lnTo>
                  <a:cubicBezTo>
                    <a:pt x="244" y="4"/>
                    <a:pt x="227" y="1"/>
                    <a:pt x="211"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2"/>
            <p:cNvSpPr/>
            <p:nvPr/>
          </p:nvSpPr>
          <p:spPr>
            <a:xfrm>
              <a:off x="516575" y="3980875"/>
              <a:ext cx="88900" cy="82350"/>
            </a:xfrm>
            <a:custGeom>
              <a:rect b="b" l="l" r="r" t="t"/>
              <a:pathLst>
                <a:path extrusionOk="0" h="3294" w="3556">
                  <a:moveTo>
                    <a:pt x="1313" y="1430"/>
                  </a:moveTo>
                  <a:lnTo>
                    <a:pt x="1313" y="1430"/>
                  </a:lnTo>
                  <a:lnTo>
                    <a:pt x="1313" y="1430"/>
                  </a:lnTo>
                  <a:lnTo>
                    <a:pt x="1313" y="1430"/>
                  </a:lnTo>
                  <a:close/>
                  <a:moveTo>
                    <a:pt x="208" y="0"/>
                  </a:moveTo>
                  <a:cubicBezTo>
                    <a:pt x="67" y="0"/>
                    <a:pt x="0" y="202"/>
                    <a:pt x="141" y="279"/>
                  </a:cubicBezTo>
                  <a:lnTo>
                    <a:pt x="141" y="276"/>
                  </a:lnTo>
                  <a:lnTo>
                    <a:pt x="141" y="276"/>
                  </a:lnTo>
                  <a:cubicBezTo>
                    <a:pt x="143" y="278"/>
                    <a:pt x="162" y="288"/>
                    <a:pt x="184" y="303"/>
                  </a:cubicBezTo>
                  <a:cubicBezTo>
                    <a:pt x="211" y="327"/>
                    <a:pt x="238" y="351"/>
                    <a:pt x="264" y="378"/>
                  </a:cubicBezTo>
                  <a:cubicBezTo>
                    <a:pt x="334" y="451"/>
                    <a:pt x="418" y="589"/>
                    <a:pt x="478" y="772"/>
                  </a:cubicBezTo>
                  <a:cubicBezTo>
                    <a:pt x="507" y="875"/>
                    <a:pt x="539" y="988"/>
                    <a:pt x="572" y="1107"/>
                  </a:cubicBezTo>
                  <a:cubicBezTo>
                    <a:pt x="612" y="1234"/>
                    <a:pt x="655" y="1379"/>
                    <a:pt x="744" y="1527"/>
                  </a:cubicBezTo>
                  <a:cubicBezTo>
                    <a:pt x="788" y="1608"/>
                    <a:pt x="844" y="1681"/>
                    <a:pt x="909" y="1746"/>
                  </a:cubicBezTo>
                  <a:cubicBezTo>
                    <a:pt x="944" y="1781"/>
                    <a:pt x="982" y="1813"/>
                    <a:pt x="1024" y="1842"/>
                  </a:cubicBezTo>
                  <a:lnTo>
                    <a:pt x="1055" y="1864"/>
                  </a:lnTo>
                  <a:lnTo>
                    <a:pt x="1062" y="1869"/>
                  </a:lnTo>
                  <a:lnTo>
                    <a:pt x="1067" y="1872"/>
                  </a:lnTo>
                  <a:lnTo>
                    <a:pt x="1068" y="1872"/>
                  </a:lnTo>
                  <a:lnTo>
                    <a:pt x="1084" y="1881"/>
                  </a:lnTo>
                  <a:lnTo>
                    <a:pt x="1097" y="1888"/>
                  </a:lnTo>
                  <a:lnTo>
                    <a:pt x="1146" y="1913"/>
                  </a:lnTo>
                  <a:cubicBezTo>
                    <a:pt x="1345" y="2008"/>
                    <a:pt x="1510" y="2020"/>
                    <a:pt x="1671" y="2039"/>
                  </a:cubicBezTo>
                  <a:cubicBezTo>
                    <a:pt x="1826" y="2051"/>
                    <a:pt x="1969" y="2055"/>
                    <a:pt x="2082" y="2077"/>
                  </a:cubicBezTo>
                  <a:cubicBezTo>
                    <a:pt x="2200" y="2098"/>
                    <a:pt x="2263" y="2129"/>
                    <a:pt x="2306" y="2179"/>
                  </a:cubicBezTo>
                  <a:cubicBezTo>
                    <a:pt x="2349" y="2220"/>
                    <a:pt x="2381" y="2318"/>
                    <a:pt x="2418" y="2450"/>
                  </a:cubicBezTo>
                  <a:lnTo>
                    <a:pt x="2449" y="2552"/>
                  </a:lnTo>
                  <a:cubicBezTo>
                    <a:pt x="2462" y="2585"/>
                    <a:pt x="2475" y="2619"/>
                    <a:pt x="2491" y="2652"/>
                  </a:cubicBezTo>
                  <a:cubicBezTo>
                    <a:pt x="2523" y="2721"/>
                    <a:pt x="2561" y="2786"/>
                    <a:pt x="2607" y="2845"/>
                  </a:cubicBezTo>
                  <a:cubicBezTo>
                    <a:pt x="2739" y="3016"/>
                    <a:pt x="2915" y="3148"/>
                    <a:pt x="3117" y="3226"/>
                  </a:cubicBezTo>
                  <a:cubicBezTo>
                    <a:pt x="3171" y="3248"/>
                    <a:pt x="3227" y="3266"/>
                    <a:pt x="3284" y="3277"/>
                  </a:cubicBezTo>
                  <a:lnTo>
                    <a:pt x="3344" y="3290"/>
                  </a:lnTo>
                  <a:cubicBezTo>
                    <a:pt x="3355" y="3292"/>
                    <a:pt x="3366" y="3293"/>
                    <a:pt x="3377" y="3293"/>
                  </a:cubicBezTo>
                  <a:cubicBezTo>
                    <a:pt x="3448" y="3293"/>
                    <a:pt x="3513" y="3246"/>
                    <a:pt x="3534" y="3175"/>
                  </a:cubicBezTo>
                  <a:cubicBezTo>
                    <a:pt x="3556" y="3093"/>
                    <a:pt x="3511" y="3007"/>
                    <a:pt x="3432" y="2978"/>
                  </a:cubicBezTo>
                  <a:lnTo>
                    <a:pt x="3427" y="2978"/>
                  </a:lnTo>
                  <a:cubicBezTo>
                    <a:pt x="3373" y="2956"/>
                    <a:pt x="3322" y="2929"/>
                    <a:pt x="3273" y="2899"/>
                  </a:cubicBezTo>
                  <a:cubicBezTo>
                    <a:pt x="3147" y="2824"/>
                    <a:pt x="3044" y="2721"/>
                    <a:pt x="2969" y="2595"/>
                  </a:cubicBezTo>
                  <a:cubicBezTo>
                    <a:pt x="2949" y="2560"/>
                    <a:pt x="2931" y="2522"/>
                    <a:pt x="2918" y="2484"/>
                  </a:cubicBezTo>
                  <a:cubicBezTo>
                    <a:pt x="2909" y="2460"/>
                    <a:pt x="2901" y="2436"/>
                    <a:pt x="2895" y="2412"/>
                  </a:cubicBezTo>
                  <a:lnTo>
                    <a:pt x="2877" y="2333"/>
                  </a:lnTo>
                  <a:cubicBezTo>
                    <a:pt x="2850" y="2220"/>
                    <a:pt x="2833" y="2042"/>
                    <a:pt x="2696" y="1865"/>
                  </a:cubicBezTo>
                  <a:cubicBezTo>
                    <a:pt x="2629" y="1781"/>
                    <a:pt x="2546" y="1713"/>
                    <a:pt x="2453" y="1662"/>
                  </a:cubicBezTo>
                  <a:cubicBezTo>
                    <a:pt x="2367" y="1619"/>
                    <a:pt x="2275" y="1589"/>
                    <a:pt x="2181" y="1571"/>
                  </a:cubicBezTo>
                  <a:cubicBezTo>
                    <a:pt x="2006" y="1538"/>
                    <a:pt x="1850" y="1533"/>
                    <a:pt x="1712" y="1522"/>
                  </a:cubicBezTo>
                  <a:cubicBezTo>
                    <a:pt x="1647" y="1519"/>
                    <a:pt x="1583" y="1511"/>
                    <a:pt x="1520" y="1500"/>
                  </a:cubicBezTo>
                  <a:cubicBezTo>
                    <a:pt x="1488" y="1497"/>
                    <a:pt x="1464" y="1487"/>
                    <a:pt x="1437" y="1482"/>
                  </a:cubicBezTo>
                  <a:cubicBezTo>
                    <a:pt x="1415" y="1476"/>
                    <a:pt x="1396" y="1470"/>
                    <a:pt x="1375" y="1460"/>
                  </a:cubicBezTo>
                  <a:lnTo>
                    <a:pt x="1326" y="1436"/>
                  </a:lnTo>
                  <a:lnTo>
                    <a:pt x="1313" y="1430"/>
                  </a:lnTo>
                  <a:lnTo>
                    <a:pt x="1313" y="1430"/>
                  </a:lnTo>
                  <a:lnTo>
                    <a:pt x="1327" y="1438"/>
                  </a:lnTo>
                  <a:lnTo>
                    <a:pt x="1326" y="1438"/>
                  </a:lnTo>
                  <a:lnTo>
                    <a:pt x="1322" y="1436"/>
                  </a:lnTo>
                  <a:lnTo>
                    <a:pt x="1313" y="1430"/>
                  </a:lnTo>
                  <a:lnTo>
                    <a:pt x="1313" y="1430"/>
                  </a:lnTo>
                  <a:lnTo>
                    <a:pt x="1313" y="1430"/>
                  </a:lnTo>
                  <a:lnTo>
                    <a:pt x="1308" y="1427"/>
                  </a:lnTo>
                  <a:cubicBezTo>
                    <a:pt x="1289" y="1416"/>
                    <a:pt x="1270" y="1403"/>
                    <a:pt x="1254" y="1387"/>
                  </a:cubicBezTo>
                  <a:cubicBezTo>
                    <a:pt x="1216" y="1355"/>
                    <a:pt x="1184" y="1317"/>
                    <a:pt x="1157" y="1274"/>
                  </a:cubicBezTo>
                  <a:cubicBezTo>
                    <a:pt x="1095" y="1176"/>
                    <a:pt x="1044" y="1071"/>
                    <a:pt x="1003" y="961"/>
                  </a:cubicBezTo>
                  <a:cubicBezTo>
                    <a:pt x="958" y="845"/>
                    <a:pt x="919" y="737"/>
                    <a:pt x="865" y="618"/>
                  </a:cubicBezTo>
                  <a:cubicBezTo>
                    <a:pt x="780" y="425"/>
                    <a:pt x="649" y="257"/>
                    <a:pt x="485" y="126"/>
                  </a:cubicBezTo>
                  <a:cubicBezTo>
                    <a:pt x="434" y="87"/>
                    <a:pt x="377" y="53"/>
                    <a:pt x="316" y="28"/>
                  </a:cubicBezTo>
                  <a:cubicBezTo>
                    <a:pt x="280" y="14"/>
                    <a:pt x="265" y="10"/>
                    <a:pt x="264" y="9"/>
                  </a:cubicBezTo>
                  <a:lnTo>
                    <a:pt x="250" y="6"/>
                  </a:lnTo>
                  <a:cubicBezTo>
                    <a:pt x="235" y="2"/>
                    <a:pt x="221" y="0"/>
                    <a:pt x="208"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2"/>
            <p:cNvSpPr/>
            <p:nvPr/>
          </p:nvSpPr>
          <p:spPr>
            <a:xfrm>
              <a:off x="504700" y="3999200"/>
              <a:ext cx="83050" cy="80000"/>
            </a:xfrm>
            <a:custGeom>
              <a:rect b="b" l="l" r="r" t="t"/>
              <a:pathLst>
                <a:path extrusionOk="0" h="3200" w="3322">
                  <a:moveTo>
                    <a:pt x="1323" y="1437"/>
                  </a:moveTo>
                  <a:cubicBezTo>
                    <a:pt x="1325" y="1438"/>
                    <a:pt x="1327" y="1439"/>
                    <a:pt x="1327" y="1439"/>
                  </a:cubicBezTo>
                  <a:cubicBezTo>
                    <a:pt x="1327" y="1439"/>
                    <a:pt x="1327" y="1439"/>
                    <a:pt x="1327" y="1439"/>
                  </a:cubicBezTo>
                  <a:lnTo>
                    <a:pt x="1324" y="1438"/>
                  </a:lnTo>
                  <a:lnTo>
                    <a:pt x="1323" y="1437"/>
                  </a:lnTo>
                  <a:close/>
                  <a:moveTo>
                    <a:pt x="209" y="1"/>
                  </a:moveTo>
                  <a:cubicBezTo>
                    <a:pt x="73" y="1"/>
                    <a:pt x="0" y="195"/>
                    <a:pt x="135" y="277"/>
                  </a:cubicBezTo>
                  <a:lnTo>
                    <a:pt x="138" y="279"/>
                  </a:lnTo>
                  <a:lnTo>
                    <a:pt x="179" y="304"/>
                  </a:lnTo>
                  <a:cubicBezTo>
                    <a:pt x="192" y="315"/>
                    <a:pt x="221" y="339"/>
                    <a:pt x="254" y="374"/>
                  </a:cubicBezTo>
                  <a:cubicBezTo>
                    <a:pt x="321" y="441"/>
                    <a:pt x="402" y="571"/>
                    <a:pt x="462" y="743"/>
                  </a:cubicBezTo>
                  <a:cubicBezTo>
                    <a:pt x="489" y="824"/>
                    <a:pt x="516" y="935"/>
                    <a:pt x="550" y="1053"/>
                  </a:cubicBezTo>
                  <a:cubicBezTo>
                    <a:pt x="585" y="1171"/>
                    <a:pt x="623" y="1306"/>
                    <a:pt x="693" y="1446"/>
                  </a:cubicBezTo>
                  <a:cubicBezTo>
                    <a:pt x="761" y="1587"/>
                    <a:pt x="864" y="1741"/>
                    <a:pt x="1028" y="1851"/>
                  </a:cubicBezTo>
                  <a:lnTo>
                    <a:pt x="1057" y="1870"/>
                  </a:lnTo>
                  <a:lnTo>
                    <a:pt x="1065" y="1875"/>
                  </a:lnTo>
                  <a:lnTo>
                    <a:pt x="1085" y="1886"/>
                  </a:lnTo>
                  <a:lnTo>
                    <a:pt x="1096" y="1892"/>
                  </a:lnTo>
                  <a:lnTo>
                    <a:pt x="1143" y="1916"/>
                  </a:lnTo>
                  <a:cubicBezTo>
                    <a:pt x="1187" y="1938"/>
                    <a:pt x="1235" y="1956"/>
                    <a:pt x="1282" y="1972"/>
                  </a:cubicBezTo>
                  <a:cubicBezTo>
                    <a:pt x="1364" y="1996"/>
                    <a:pt x="1446" y="2015"/>
                    <a:pt x="1529" y="2026"/>
                  </a:cubicBezTo>
                  <a:cubicBezTo>
                    <a:pt x="1688" y="2046"/>
                    <a:pt x="1831" y="2048"/>
                    <a:pt x="1955" y="2059"/>
                  </a:cubicBezTo>
                  <a:cubicBezTo>
                    <a:pt x="2080" y="2072"/>
                    <a:pt x="2181" y="2093"/>
                    <a:pt x="2239" y="2126"/>
                  </a:cubicBezTo>
                  <a:cubicBezTo>
                    <a:pt x="2300" y="2159"/>
                    <a:pt x="2335" y="2194"/>
                    <a:pt x="2368" y="2282"/>
                  </a:cubicBezTo>
                  <a:cubicBezTo>
                    <a:pt x="2403" y="2369"/>
                    <a:pt x="2429" y="2491"/>
                    <a:pt x="2479" y="2609"/>
                  </a:cubicBezTo>
                  <a:cubicBezTo>
                    <a:pt x="2587" y="2863"/>
                    <a:pt x="2761" y="2999"/>
                    <a:pt x="2877" y="3081"/>
                  </a:cubicBezTo>
                  <a:cubicBezTo>
                    <a:pt x="2923" y="3111"/>
                    <a:pt x="2972" y="3138"/>
                    <a:pt x="3023" y="3162"/>
                  </a:cubicBezTo>
                  <a:lnTo>
                    <a:pt x="3075" y="3186"/>
                  </a:lnTo>
                  <a:cubicBezTo>
                    <a:pt x="3096" y="3195"/>
                    <a:pt x="3118" y="3199"/>
                    <a:pt x="3139" y="3199"/>
                  </a:cubicBezTo>
                  <a:cubicBezTo>
                    <a:pt x="3197" y="3199"/>
                    <a:pt x="3253" y="3168"/>
                    <a:pt x="3282" y="3115"/>
                  </a:cubicBezTo>
                  <a:cubicBezTo>
                    <a:pt x="3322" y="3041"/>
                    <a:pt x="3300" y="2951"/>
                    <a:pt x="3231" y="2903"/>
                  </a:cubicBezTo>
                  <a:lnTo>
                    <a:pt x="3226" y="2900"/>
                  </a:lnTo>
                  <a:cubicBezTo>
                    <a:pt x="3182" y="2868"/>
                    <a:pt x="3141" y="2833"/>
                    <a:pt x="3101" y="2795"/>
                  </a:cubicBezTo>
                  <a:cubicBezTo>
                    <a:pt x="3058" y="2754"/>
                    <a:pt x="3020" y="2706"/>
                    <a:pt x="2986" y="2657"/>
                  </a:cubicBezTo>
                  <a:cubicBezTo>
                    <a:pt x="2947" y="2595"/>
                    <a:pt x="2917" y="2528"/>
                    <a:pt x="2894" y="2460"/>
                  </a:cubicBezTo>
                  <a:cubicBezTo>
                    <a:pt x="2870" y="2380"/>
                    <a:pt x="2861" y="2277"/>
                    <a:pt x="2820" y="2132"/>
                  </a:cubicBezTo>
                  <a:cubicBezTo>
                    <a:pt x="2808" y="2093"/>
                    <a:pt x="2794" y="2054"/>
                    <a:pt x="2778" y="2018"/>
                  </a:cubicBezTo>
                  <a:cubicBezTo>
                    <a:pt x="2770" y="1997"/>
                    <a:pt x="2761" y="1978"/>
                    <a:pt x="2746" y="1953"/>
                  </a:cubicBezTo>
                  <a:cubicBezTo>
                    <a:pt x="2735" y="1934"/>
                    <a:pt x="2724" y="1914"/>
                    <a:pt x="2711" y="1897"/>
                  </a:cubicBezTo>
                  <a:cubicBezTo>
                    <a:pt x="2654" y="1818"/>
                    <a:pt x="2583" y="1749"/>
                    <a:pt x="2500" y="1698"/>
                  </a:cubicBezTo>
                  <a:cubicBezTo>
                    <a:pt x="2333" y="1595"/>
                    <a:pt x="2157" y="1563"/>
                    <a:pt x="2007" y="1549"/>
                  </a:cubicBezTo>
                  <a:cubicBezTo>
                    <a:pt x="1859" y="1533"/>
                    <a:pt x="1720" y="1528"/>
                    <a:pt x="1597" y="1512"/>
                  </a:cubicBezTo>
                  <a:cubicBezTo>
                    <a:pt x="1542" y="1506"/>
                    <a:pt x="1488" y="1496"/>
                    <a:pt x="1433" y="1482"/>
                  </a:cubicBezTo>
                  <a:cubicBezTo>
                    <a:pt x="1413" y="1473"/>
                    <a:pt x="1406" y="1477"/>
                    <a:pt x="1376" y="1461"/>
                  </a:cubicBezTo>
                  <a:lnTo>
                    <a:pt x="1329" y="1439"/>
                  </a:lnTo>
                  <a:lnTo>
                    <a:pt x="1317" y="1433"/>
                  </a:lnTo>
                  <a:lnTo>
                    <a:pt x="1314" y="1431"/>
                  </a:lnTo>
                  <a:lnTo>
                    <a:pt x="1314" y="1431"/>
                  </a:lnTo>
                  <a:lnTo>
                    <a:pt x="1309" y="1428"/>
                  </a:lnTo>
                  <a:cubicBezTo>
                    <a:pt x="1240" y="1385"/>
                    <a:pt x="1178" y="1314"/>
                    <a:pt x="1124" y="1221"/>
                  </a:cubicBezTo>
                  <a:cubicBezTo>
                    <a:pt x="1069" y="1120"/>
                    <a:pt x="1023" y="1016"/>
                    <a:pt x="984" y="908"/>
                  </a:cubicBezTo>
                  <a:cubicBezTo>
                    <a:pt x="941" y="797"/>
                    <a:pt x="901" y="691"/>
                    <a:pt x="845" y="576"/>
                  </a:cubicBezTo>
                  <a:cubicBezTo>
                    <a:pt x="758" y="396"/>
                    <a:pt x="631" y="239"/>
                    <a:pt x="472" y="118"/>
                  </a:cubicBezTo>
                  <a:cubicBezTo>
                    <a:pt x="423" y="82"/>
                    <a:pt x="368" y="50"/>
                    <a:pt x="311" y="28"/>
                  </a:cubicBezTo>
                  <a:lnTo>
                    <a:pt x="262" y="10"/>
                  </a:lnTo>
                  <a:cubicBezTo>
                    <a:pt x="244" y="4"/>
                    <a:pt x="226" y="1"/>
                    <a:pt x="2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2"/>
            <p:cNvSpPr/>
            <p:nvPr/>
          </p:nvSpPr>
          <p:spPr>
            <a:xfrm>
              <a:off x="518925" y="3977200"/>
              <a:ext cx="88900" cy="82350"/>
            </a:xfrm>
            <a:custGeom>
              <a:rect b="b" l="l" r="r" t="t"/>
              <a:pathLst>
                <a:path extrusionOk="0" h="3294" w="3556">
                  <a:moveTo>
                    <a:pt x="1319" y="1435"/>
                  </a:moveTo>
                  <a:lnTo>
                    <a:pt x="1329" y="1440"/>
                  </a:lnTo>
                  <a:lnTo>
                    <a:pt x="1327" y="1440"/>
                  </a:lnTo>
                  <a:lnTo>
                    <a:pt x="1325" y="1439"/>
                  </a:lnTo>
                  <a:lnTo>
                    <a:pt x="1322" y="1437"/>
                  </a:lnTo>
                  <a:lnTo>
                    <a:pt x="1319" y="1435"/>
                  </a:lnTo>
                  <a:close/>
                  <a:moveTo>
                    <a:pt x="208" y="1"/>
                  </a:moveTo>
                  <a:cubicBezTo>
                    <a:pt x="67" y="1"/>
                    <a:pt x="0" y="203"/>
                    <a:pt x="141" y="280"/>
                  </a:cubicBezTo>
                  <a:lnTo>
                    <a:pt x="141" y="278"/>
                  </a:lnTo>
                  <a:lnTo>
                    <a:pt x="141" y="278"/>
                  </a:lnTo>
                  <a:cubicBezTo>
                    <a:pt x="143" y="280"/>
                    <a:pt x="162" y="291"/>
                    <a:pt x="184" y="305"/>
                  </a:cubicBezTo>
                  <a:cubicBezTo>
                    <a:pt x="211" y="329"/>
                    <a:pt x="238" y="353"/>
                    <a:pt x="264" y="380"/>
                  </a:cubicBezTo>
                  <a:cubicBezTo>
                    <a:pt x="334" y="451"/>
                    <a:pt x="418" y="591"/>
                    <a:pt x="478" y="773"/>
                  </a:cubicBezTo>
                  <a:cubicBezTo>
                    <a:pt x="507" y="877"/>
                    <a:pt x="539" y="990"/>
                    <a:pt x="572" y="1110"/>
                  </a:cubicBezTo>
                  <a:cubicBezTo>
                    <a:pt x="612" y="1237"/>
                    <a:pt x="656" y="1381"/>
                    <a:pt x="744" y="1529"/>
                  </a:cubicBezTo>
                  <a:cubicBezTo>
                    <a:pt x="788" y="1609"/>
                    <a:pt x="845" y="1683"/>
                    <a:pt x="911" y="1749"/>
                  </a:cubicBezTo>
                  <a:cubicBezTo>
                    <a:pt x="946" y="1784"/>
                    <a:pt x="982" y="1815"/>
                    <a:pt x="1023" y="1844"/>
                  </a:cubicBezTo>
                  <a:lnTo>
                    <a:pt x="1055" y="1865"/>
                  </a:lnTo>
                  <a:lnTo>
                    <a:pt x="1063" y="1871"/>
                  </a:lnTo>
                  <a:lnTo>
                    <a:pt x="1066" y="1873"/>
                  </a:lnTo>
                  <a:lnTo>
                    <a:pt x="1068" y="1874"/>
                  </a:lnTo>
                  <a:lnTo>
                    <a:pt x="1085" y="1884"/>
                  </a:lnTo>
                  <a:lnTo>
                    <a:pt x="1097" y="1890"/>
                  </a:lnTo>
                  <a:lnTo>
                    <a:pt x="1146" y="1915"/>
                  </a:lnTo>
                  <a:cubicBezTo>
                    <a:pt x="1345" y="2011"/>
                    <a:pt x="1510" y="2022"/>
                    <a:pt x="1670" y="2041"/>
                  </a:cubicBezTo>
                  <a:cubicBezTo>
                    <a:pt x="1828" y="2054"/>
                    <a:pt x="1971" y="2057"/>
                    <a:pt x="2082" y="2079"/>
                  </a:cubicBezTo>
                  <a:cubicBezTo>
                    <a:pt x="2200" y="2100"/>
                    <a:pt x="2263" y="2132"/>
                    <a:pt x="2306" y="2181"/>
                  </a:cubicBezTo>
                  <a:cubicBezTo>
                    <a:pt x="2349" y="2222"/>
                    <a:pt x="2381" y="2321"/>
                    <a:pt x="2417" y="2453"/>
                  </a:cubicBezTo>
                  <a:lnTo>
                    <a:pt x="2449" y="2554"/>
                  </a:lnTo>
                  <a:cubicBezTo>
                    <a:pt x="2462" y="2588"/>
                    <a:pt x="2475" y="2621"/>
                    <a:pt x="2489" y="2653"/>
                  </a:cubicBezTo>
                  <a:cubicBezTo>
                    <a:pt x="2521" y="2721"/>
                    <a:pt x="2561" y="2787"/>
                    <a:pt x="2605" y="2845"/>
                  </a:cubicBezTo>
                  <a:cubicBezTo>
                    <a:pt x="2737" y="3017"/>
                    <a:pt x="2915" y="3149"/>
                    <a:pt x="3117" y="3227"/>
                  </a:cubicBezTo>
                  <a:cubicBezTo>
                    <a:pt x="3171" y="3249"/>
                    <a:pt x="3227" y="3267"/>
                    <a:pt x="3284" y="3278"/>
                  </a:cubicBezTo>
                  <a:lnTo>
                    <a:pt x="3344" y="3290"/>
                  </a:lnTo>
                  <a:cubicBezTo>
                    <a:pt x="3355" y="3293"/>
                    <a:pt x="3366" y="3294"/>
                    <a:pt x="3377" y="3294"/>
                  </a:cubicBezTo>
                  <a:cubicBezTo>
                    <a:pt x="3448" y="3294"/>
                    <a:pt x="3512" y="3246"/>
                    <a:pt x="3532" y="3176"/>
                  </a:cubicBezTo>
                  <a:cubicBezTo>
                    <a:pt x="3556" y="3093"/>
                    <a:pt x="3511" y="3007"/>
                    <a:pt x="3430" y="2980"/>
                  </a:cubicBezTo>
                  <a:lnTo>
                    <a:pt x="3427" y="2979"/>
                  </a:lnTo>
                  <a:cubicBezTo>
                    <a:pt x="3373" y="2957"/>
                    <a:pt x="3322" y="2930"/>
                    <a:pt x="3273" y="2899"/>
                  </a:cubicBezTo>
                  <a:cubicBezTo>
                    <a:pt x="3149" y="2825"/>
                    <a:pt x="3044" y="2721"/>
                    <a:pt x="2971" y="2597"/>
                  </a:cubicBezTo>
                  <a:cubicBezTo>
                    <a:pt x="2950" y="2562"/>
                    <a:pt x="2932" y="2524"/>
                    <a:pt x="2920" y="2486"/>
                  </a:cubicBezTo>
                  <a:cubicBezTo>
                    <a:pt x="2913" y="2470"/>
                    <a:pt x="2896" y="2419"/>
                    <a:pt x="2896" y="2415"/>
                  </a:cubicBezTo>
                  <a:lnTo>
                    <a:pt x="2878" y="2335"/>
                  </a:lnTo>
                  <a:cubicBezTo>
                    <a:pt x="2851" y="2222"/>
                    <a:pt x="2834" y="2044"/>
                    <a:pt x="2697" y="1868"/>
                  </a:cubicBezTo>
                  <a:cubicBezTo>
                    <a:pt x="2632" y="1784"/>
                    <a:pt x="2548" y="1714"/>
                    <a:pt x="2454" y="1664"/>
                  </a:cubicBezTo>
                  <a:cubicBezTo>
                    <a:pt x="2368" y="1620"/>
                    <a:pt x="2276" y="1590"/>
                    <a:pt x="2182" y="1574"/>
                  </a:cubicBezTo>
                  <a:cubicBezTo>
                    <a:pt x="2007" y="1539"/>
                    <a:pt x="1852" y="1536"/>
                    <a:pt x="1713" y="1524"/>
                  </a:cubicBezTo>
                  <a:cubicBezTo>
                    <a:pt x="1648" y="1520"/>
                    <a:pt x="1585" y="1513"/>
                    <a:pt x="1521" y="1502"/>
                  </a:cubicBezTo>
                  <a:cubicBezTo>
                    <a:pt x="1489" y="1497"/>
                    <a:pt x="1465" y="1489"/>
                    <a:pt x="1437" y="1485"/>
                  </a:cubicBezTo>
                  <a:cubicBezTo>
                    <a:pt x="1416" y="1478"/>
                    <a:pt x="1397" y="1470"/>
                    <a:pt x="1376" y="1462"/>
                  </a:cubicBezTo>
                  <a:lnTo>
                    <a:pt x="1327" y="1439"/>
                  </a:lnTo>
                  <a:lnTo>
                    <a:pt x="1317" y="1434"/>
                  </a:lnTo>
                  <a:lnTo>
                    <a:pt x="1308" y="1427"/>
                  </a:lnTo>
                  <a:cubicBezTo>
                    <a:pt x="1289" y="1416"/>
                    <a:pt x="1271" y="1404"/>
                    <a:pt x="1254" y="1388"/>
                  </a:cubicBezTo>
                  <a:cubicBezTo>
                    <a:pt x="1217" y="1354"/>
                    <a:pt x="1184" y="1318"/>
                    <a:pt x="1159" y="1275"/>
                  </a:cubicBezTo>
                  <a:cubicBezTo>
                    <a:pt x="1097" y="1176"/>
                    <a:pt x="1044" y="1071"/>
                    <a:pt x="1004" y="962"/>
                  </a:cubicBezTo>
                  <a:cubicBezTo>
                    <a:pt x="958" y="846"/>
                    <a:pt x="920" y="738"/>
                    <a:pt x="864" y="618"/>
                  </a:cubicBezTo>
                  <a:cubicBezTo>
                    <a:pt x="780" y="426"/>
                    <a:pt x="648" y="258"/>
                    <a:pt x="485" y="127"/>
                  </a:cubicBezTo>
                  <a:cubicBezTo>
                    <a:pt x="434" y="87"/>
                    <a:pt x="376" y="54"/>
                    <a:pt x="316" y="29"/>
                  </a:cubicBezTo>
                  <a:cubicBezTo>
                    <a:pt x="280" y="14"/>
                    <a:pt x="265" y="11"/>
                    <a:pt x="264" y="10"/>
                  </a:cubicBezTo>
                  <a:lnTo>
                    <a:pt x="249" y="6"/>
                  </a:lnTo>
                  <a:cubicBezTo>
                    <a:pt x="235" y="3"/>
                    <a:pt x="221" y="1"/>
                    <a:pt x="208"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2"/>
            <p:cNvSpPr/>
            <p:nvPr/>
          </p:nvSpPr>
          <p:spPr>
            <a:xfrm>
              <a:off x="676875" y="3785075"/>
              <a:ext cx="27250" cy="23125"/>
            </a:xfrm>
            <a:custGeom>
              <a:rect b="b" l="l" r="r" t="t"/>
              <a:pathLst>
                <a:path extrusionOk="0" h="925" w="1090">
                  <a:moveTo>
                    <a:pt x="610" y="0"/>
                  </a:moveTo>
                  <a:cubicBezTo>
                    <a:pt x="218" y="0"/>
                    <a:pt x="1" y="468"/>
                    <a:pt x="267" y="767"/>
                  </a:cubicBezTo>
                  <a:cubicBezTo>
                    <a:pt x="363" y="875"/>
                    <a:pt x="488" y="924"/>
                    <a:pt x="610" y="924"/>
                  </a:cubicBezTo>
                  <a:cubicBezTo>
                    <a:pt x="838" y="924"/>
                    <a:pt x="1058" y="757"/>
                    <a:pt x="1075" y="489"/>
                  </a:cubicBezTo>
                  <a:cubicBezTo>
                    <a:pt x="1089" y="235"/>
                    <a:pt x="895" y="16"/>
                    <a:pt x="641" y="1"/>
                  </a:cubicBezTo>
                  <a:cubicBezTo>
                    <a:pt x="630" y="1"/>
                    <a:pt x="620" y="0"/>
                    <a:pt x="610"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2"/>
            <p:cNvSpPr/>
            <p:nvPr/>
          </p:nvSpPr>
          <p:spPr>
            <a:xfrm>
              <a:off x="673475" y="3831525"/>
              <a:ext cx="27225" cy="23125"/>
            </a:xfrm>
            <a:custGeom>
              <a:rect b="b" l="l" r="r" t="t"/>
              <a:pathLst>
                <a:path extrusionOk="0" h="925" w="1089">
                  <a:moveTo>
                    <a:pt x="609" y="0"/>
                  </a:moveTo>
                  <a:cubicBezTo>
                    <a:pt x="217" y="0"/>
                    <a:pt x="0" y="469"/>
                    <a:pt x="267" y="769"/>
                  </a:cubicBezTo>
                  <a:cubicBezTo>
                    <a:pt x="362" y="876"/>
                    <a:pt x="486" y="925"/>
                    <a:pt x="608" y="925"/>
                  </a:cubicBezTo>
                  <a:cubicBezTo>
                    <a:pt x="836" y="925"/>
                    <a:pt x="1057" y="758"/>
                    <a:pt x="1072" y="491"/>
                  </a:cubicBezTo>
                  <a:cubicBezTo>
                    <a:pt x="1088" y="235"/>
                    <a:pt x="894" y="16"/>
                    <a:pt x="640" y="1"/>
                  </a:cubicBezTo>
                  <a:cubicBezTo>
                    <a:pt x="630" y="1"/>
                    <a:pt x="619" y="0"/>
                    <a:pt x="609"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2"/>
            <p:cNvSpPr/>
            <p:nvPr/>
          </p:nvSpPr>
          <p:spPr>
            <a:xfrm>
              <a:off x="671100" y="3881075"/>
              <a:ext cx="27250" cy="23175"/>
            </a:xfrm>
            <a:custGeom>
              <a:rect b="b" l="l" r="r" t="t"/>
              <a:pathLst>
                <a:path extrusionOk="0" h="927" w="1090">
                  <a:moveTo>
                    <a:pt x="611" y="1"/>
                  </a:moveTo>
                  <a:cubicBezTo>
                    <a:pt x="219" y="1"/>
                    <a:pt x="1" y="470"/>
                    <a:pt x="266" y="771"/>
                  </a:cubicBezTo>
                  <a:cubicBezTo>
                    <a:pt x="362" y="878"/>
                    <a:pt x="486" y="927"/>
                    <a:pt x="609" y="927"/>
                  </a:cubicBezTo>
                  <a:cubicBezTo>
                    <a:pt x="837" y="927"/>
                    <a:pt x="1058" y="759"/>
                    <a:pt x="1074" y="491"/>
                  </a:cubicBezTo>
                  <a:cubicBezTo>
                    <a:pt x="1090" y="237"/>
                    <a:pt x="896" y="17"/>
                    <a:pt x="640" y="2"/>
                  </a:cubicBezTo>
                  <a:cubicBezTo>
                    <a:pt x="630" y="1"/>
                    <a:pt x="620" y="1"/>
                    <a:pt x="611" y="1"/>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2"/>
            <p:cNvSpPr/>
            <p:nvPr/>
          </p:nvSpPr>
          <p:spPr>
            <a:xfrm>
              <a:off x="674600" y="3784925"/>
              <a:ext cx="27250" cy="23125"/>
            </a:xfrm>
            <a:custGeom>
              <a:rect b="b" l="l" r="r" t="t"/>
              <a:pathLst>
                <a:path extrusionOk="0" h="925" w="1090">
                  <a:moveTo>
                    <a:pt x="612" y="0"/>
                  </a:moveTo>
                  <a:cubicBezTo>
                    <a:pt x="220" y="0"/>
                    <a:pt x="1" y="468"/>
                    <a:pt x="268" y="769"/>
                  </a:cubicBezTo>
                  <a:cubicBezTo>
                    <a:pt x="363" y="876"/>
                    <a:pt x="488" y="925"/>
                    <a:pt x="610" y="925"/>
                  </a:cubicBezTo>
                  <a:cubicBezTo>
                    <a:pt x="838" y="925"/>
                    <a:pt x="1059" y="757"/>
                    <a:pt x="1075" y="490"/>
                  </a:cubicBezTo>
                  <a:cubicBezTo>
                    <a:pt x="1089" y="236"/>
                    <a:pt x="896" y="17"/>
                    <a:pt x="641" y="1"/>
                  </a:cubicBezTo>
                  <a:cubicBezTo>
                    <a:pt x="631" y="0"/>
                    <a:pt x="622" y="0"/>
                    <a:pt x="612"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2"/>
            <p:cNvSpPr/>
            <p:nvPr/>
          </p:nvSpPr>
          <p:spPr>
            <a:xfrm>
              <a:off x="671200" y="3831400"/>
              <a:ext cx="27225" cy="23150"/>
            </a:xfrm>
            <a:custGeom>
              <a:rect b="b" l="l" r="r" t="t"/>
              <a:pathLst>
                <a:path extrusionOk="0" h="926" w="1089">
                  <a:moveTo>
                    <a:pt x="610" y="1"/>
                  </a:moveTo>
                  <a:cubicBezTo>
                    <a:pt x="217" y="1"/>
                    <a:pt x="0" y="469"/>
                    <a:pt x="267" y="769"/>
                  </a:cubicBezTo>
                  <a:cubicBezTo>
                    <a:pt x="362" y="877"/>
                    <a:pt x="486" y="925"/>
                    <a:pt x="609" y="925"/>
                  </a:cubicBezTo>
                  <a:cubicBezTo>
                    <a:pt x="836" y="925"/>
                    <a:pt x="1057" y="758"/>
                    <a:pt x="1073" y="491"/>
                  </a:cubicBezTo>
                  <a:cubicBezTo>
                    <a:pt x="1089" y="235"/>
                    <a:pt x="895" y="18"/>
                    <a:pt x="640" y="2"/>
                  </a:cubicBezTo>
                  <a:cubicBezTo>
                    <a:pt x="630" y="1"/>
                    <a:pt x="620" y="1"/>
                    <a:pt x="610"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2"/>
            <p:cNvSpPr/>
            <p:nvPr/>
          </p:nvSpPr>
          <p:spPr>
            <a:xfrm>
              <a:off x="668850" y="3880950"/>
              <a:ext cx="27225" cy="23150"/>
            </a:xfrm>
            <a:custGeom>
              <a:rect b="b" l="l" r="r" t="t"/>
              <a:pathLst>
                <a:path extrusionOk="0" h="926" w="1089">
                  <a:moveTo>
                    <a:pt x="612" y="1"/>
                  </a:moveTo>
                  <a:cubicBezTo>
                    <a:pt x="218" y="1"/>
                    <a:pt x="0" y="469"/>
                    <a:pt x="267" y="770"/>
                  </a:cubicBezTo>
                  <a:cubicBezTo>
                    <a:pt x="362" y="877"/>
                    <a:pt x="486" y="926"/>
                    <a:pt x="609" y="926"/>
                  </a:cubicBezTo>
                  <a:cubicBezTo>
                    <a:pt x="836" y="926"/>
                    <a:pt x="1058" y="758"/>
                    <a:pt x="1073" y="491"/>
                  </a:cubicBezTo>
                  <a:cubicBezTo>
                    <a:pt x="1089" y="235"/>
                    <a:pt x="895" y="18"/>
                    <a:pt x="641" y="2"/>
                  </a:cubicBezTo>
                  <a:cubicBezTo>
                    <a:pt x="631" y="1"/>
                    <a:pt x="621" y="1"/>
                    <a:pt x="612"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2"/>
            <p:cNvSpPr/>
            <p:nvPr/>
          </p:nvSpPr>
          <p:spPr>
            <a:xfrm>
              <a:off x="688425" y="3792475"/>
              <a:ext cx="11250" cy="12375"/>
            </a:xfrm>
            <a:custGeom>
              <a:rect b="b" l="l" r="r" t="t"/>
              <a:pathLst>
                <a:path extrusionOk="0" h="495" w="450">
                  <a:moveTo>
                    <a:pt x="378" y="0"/>
                  </a:moveTo>
                  <a:cubicBezTo>
                    <a:pt x="361" y="0"/>
                    <a:pt x="345" y="12"/>
                    <a:pt x="344" y="33"/>
                  </a:cubicBezTo>
                  <a:lnTo>
                    <a:pt x="344" y="34"/>
                  </a:lnTo>
                  <a:cubicBezTo>
                    <a:pt x="344" y="123"/>
                    <a:pt x="314" y="209"/>
                    <a:pt x="260" y="281"/>
                  </a:cubicBezTo>
                  <a:cubicBezTo>
                    <a:pt x="203" y="349"/>
                    <a:pt x="128" y="398"/>
                    <a:pt x="42" y="421"/>
                  </a:cubicBezTo>
                  <a:lnTo>
                    <a:pt x="41" y="421"/>
                  </a:lnTo>
                  <a:cubicBezTo>
                    <a:pt x="1" y="433"/>
                    <a:pt x="7" y="490"/>
                    <a:pt x="48" y="494"/>
                  </a:cubicBezTo>
                  <a:cubicBezTo>
                    <a:pt x="57" y="494"/>
                    <a:pt x="65" y="495"/>
                    <a:pt x="73" y="495"/>
                  </a:cubicBezTo>
                  <a:cubicBezTo>
                    <a:pt x="180" y="495"/>
                    <a:pt x="286" y="439"/>
                    <a:pt x="350" y="351"/>
                  </a:cubicBezTo>
                  <a:cubicBezTo>
                    <a:pt x="422" y="257"/>
                    <a:pt x="449" y="131"/>
                    <a:pt x="411" y="23"/>
                  </a:cubicBezTo>
                  <a:cubicBezTo>
                    <a:pt x="405" y="8"/>
                    <a:pt x="392" y="0"/>
                    <a:pt x="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2"/>
            <p:cNvSpPr/>
            <p:nvPr/>
          </p:nvSpPr>
          <p:spPr>
            <a:xfrm>
              <a:off x="683575" y="3839050"/>
              <a:ext cx="11200" cy="12375"/>
            </a:xfrm>
            <a:custGeom>
              <a:rect b="b" l="l" r="r" t="t"/>
              <a:pathLst>
                <a:path extrusionOk="0" h="495" w="448">
                  <a:moveTo>
                    <a:pt x="378" y="1"/>
                  </a:moveTo>
                  <a:cubicBezTo>
                    <a:pt x="361" y="1"/>
                    <a:pt x="345" y="12"/>
                    <a:pt x="344" y="33"/>
                  </a:cubicBezTo>
                  <a:lnTo>
                    <a:pt x="344" y="34"/>
                  </a:lnTo>
                  <a:cubicBezTo>
                    <a:pt x="343" y="123"/>
                    <a:pt x="312" y="211"/>
                    <a:pt x="258" y="281"/>
                  </a:cubicBezTo>
                  <a:cubicBezTo>
                    <a:pt x="203" y="349"/>
                    <a:pt x="126" y="398"/>
                    <a:pt x="42" y="422"/>
                  </a:cubicBezTo>
                  <a:lnTo>
                    <a:pt x="41" y="422"/>
                  </a:lnTo>
                  <a:cubicBezTo>
                    <a:pt x="1" y="433"/>
                    <a:pt x="7" y="489"/>
                    <a:pt x="47" y="494"/>
                  </a:cubicBezTo>
                  <a:cubicBezTo>
                    <a:pt x="55" y="494"/>
                    <a:pt x="64" y="495"/>
                    <a:pt x="72" y="495"/>
                  </a:cubicBezTo>
                  <a:cubicBezTo>
                    <a:pt x="180" y="495"/>
                    <a:pt x="286" y="439"/>
                    <a:pt x="351" y="352"/>
                  </a:cubicBezTo>
                  <a:cubicBezTo>
                    <a:pt x="420" y="257"/>
                    <a:pt x="448" y="131"/>
                    <a:pt x="409" y="23"/>
                  </a:cubicBezTo>
                  <a:cubicBezTo>
                    <a:pt x="404" y="8"/>
                    <a:pt x="391" y="1"/>
                    <a:pt x="3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2"/>
            <p:cNvSpPr/>
            <p:nvPr/>
          </p:nvSpPr>
          <p:spPr>
            <a:xfrm>
              <a:off x="681925" y="3889400"/>
              <a:ext cx="11175" cy="12350"/>
            </a:xfrm>
            <a:custGeom>
              <a:rect b="b" l="l" r="r" t="t"/>
              <a:pathLst>
                <a:path extrusionOk="0" h="494" w="447">
                  <a:moveTo>
                    <a:pt x="377" y="0"/>
                  </a:moveTo>
                  <a:cubicBezTo>
                    <a:pt x="360" y="0"/>
                    <a:pt x="344" y="11"/>
                    <a:pt x="343" y="33"/>
                  </a:cubicBezTo>
                  <a:lnTo>
                    <a:pt x="343" y="34"/>
                  </a:lnTo>
                  <a:cubicBezTo>
                    <a:pt x="342" y="123"/>
                    <a:pt x="312" y="209"/>
                    <a:pt x="258" y="281"/>
                  </a:cubicBezTo>
                  <a:cubicBezTo>
                    <a:pt x="202" y="349"/>
                    <a:pt x="126" y="397"/>
                    <a:pt x="40" y="420"/>
                  </a:cubicBezTo>
                  <a:lnTo>
                    <a:pt x="38" y="420"/>
                  </a:lnTo>
                  <a:cubicBezTo>
                    <a:pt x="0" y="433"/>
                    <a:pt x="6" y="489"/>
                    <a:pt x="46" y="492"/>
                  </a:cubicBezTo>
                  <a:cubicBezTo>
                    <a:pt x="56" y="493"/>
                    <a:pt x="65" y="493"/>
                    <a:pt x="75" y="493"/>
                  </a:cubicBezTo>
                  <a:cubicBezTo>
                    <a:pt x="180" y="493"/>
                    <a:pt x="284" y="438"/>
                    <a:pt x="350" y="350"/>
                  </a:cubicBezTo>
                  <a:cubicBezTo>
                    <a:pt x="420" y="257"/>
                    <a:pt x="447" y="130"/>
                    <a:pt x="409" y="23"/>
                  </a:cubicBezTo>
                  <a:cubicBezTo>
                    <a:pt x="403" y="7"/>
                    <a:pt x="390" y="0"/>
                    <a:pt x="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2"/>
            <p:cNvSpPr/>
            <p:nvPr/>
          </p:nvSpPr>
          <p:spPr>
            <a:xfrm>
              <a:off x="812650" y="3945700"/>
              <a:ext cx="12000" cy="10400"/>
            </a:xfrm>
            <a:custGeom>
              <a:rect b="b" l="l" r="r" t="t"/>
              <a:pathLst>
                <a:path extrusionOk="0" h="416" w="480">
                  <a:moveTo>
                    <a:pt x="239" y="1"/>
                  </a:moveTo>
                  <a:cubicBezTo>
                    <a:pt x="168" y="1"/>
                    <a:pt x="93" y="25"/>
                    <a:pt x="44" y="98"/>
                  </a:cubicBezTo>
                  <a:cubicBezTo>
                    <a:pt x="1" y="159"/>
                    <a:pt x="7" y="241"/>
                    <a:pt x="58" y="297"/>
                  </a:cubicBezTo>
                  <a:lnTo>
                    <a:pt x="90" y="330"/>
                  </a:lnTo>
                  <a:cubicBezTo>
                    <a:pt x="145" y="387"/>
                    <a:pt x="174" y="405"/>
                    <a:pt x="209" y="414"/>
                  </a:cubicBezTo>
                  <a:cubicBezTo>
                    <a:pt x="215" y="415"/>
                    <a:pt x="221" y="416"/>
                    <a:pt x="228" y="416"/>
                  </a:cubicBezTo>
                  <a:cubicBezTo>
                    <a:pt x="256" y="416"/>
                    <a:pt x="286" y="405"/>
                    <a:pt x="339" y="372"/>
                  </a:cubicBezTo>
                  <a:lnTo>
                    <a:pt x="385" y="341"/>
                  </a:lnTo>
                  <a:cubicBezTo>
                    <a:pt x="452" y="297"/>
                    <a:pt x="479" y="211"/>
                    <a:pt x="449" y="136"/>
                  </a:cubicBezTo>
                  <a:cubicBezTo>
                    <a:pt x="414" y="46"/>
                    <a:pt x="335" y="9"/>
                    <a:pt x="258" y="1"/>
                  </a:cubicBezTo>
                  <a:cubicBezTo>
                    <a:pt x="252" y="1"/>
                    <a:pt x="245" y="1"/>
                    <a:pt x="239"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2"/>
            <p:cNvSpPr/>
            <p:nvPr/>
          </p:nvSpPr>
          <p:spPr>
            <a:xfrm>
              <a:off x="818300" y="3961825"/>
              <a:ext cx="13100" cy="10375"/>
            </a:xfrm>
            <a:custGeom>
              <a:rect b="b" l="l" r="r" t="t"/>
              <a:pathLst>
                <a:path extrusionOk="0" h="415" w="524">
                  <a:moveTo>
                    <a:pt x="250" y="0"/>
                  </a:moveTo>
                  <a:cubicBezTo>
                    <a:pt x="175" y="0"/>
                    <a:pt x="98" y="25"/>
                    <a:pt x="45" y="95"/>
                  </a:cubicBezTo>
                  <a:cubicBezTo>
                    <a:pt x="0" y="154"/>
                    <a:pt x="7" y="238"/>
                    <a:pt x="61" y="289"/>
                  </a:cubicBezTo>
                  <a:lnTo>
                    <a:pt x="99" y="326"/>
                  </a:lnTo>
                  <a:cubicBezTo>
                    <a:pt x="156" y="381"/>
                    <a:pt x="185" y="402"/>
                    <a:pt x="220" y="412"/>
                  </a:cubicBezTo>
                  <a:cubicBezTo>
                    <a:pt x="229" y="414"/>
                    <a:pt x="238" y="415"/>
                    <a:pt x="248" y="415"/>
                  </a:cubicBezTo>
                  <a:cubicBezTo>
                    <a:pt x="274" y="415"/>
                    <a:pt x="304" y="406"/>
                    <a:pt x="356" y="383"/>
                  </a:cubicBezTo>
                  <a:lnTo>
                    <a:pt x="414" y="358"/>
                  </a:lnTo>
                  <a:cubicBezTo>
                    <a:pt x="487" y="326"/>
                    <a:pt x="523" y="243"/>
                    <a:pt x="500" y="167"/>
                  </a:cubicBezTo>
                  <a:cubicBezTo>
                    <a:pt x="468" y="67"/>
                    <a:pt x="382" y="14"/>
                    <a:pt x="294" y="3"/>
                  </a:cubicBezTo>
                  <a:cubicBezTo>
                    <a:pt x="280" y="1"/>
                    <a:pt x="265" y="0"/>
                    <a:pt x="250"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2"/>
            <p:cNvSpPr/>
            <p:nvPr/>
          </p:nvSpPr>
          <p:spPr>
            <a:xfrm>
              <a:off x="820875" y="3979225"/>
              <a:ext cx="14375" cy="10450"/>
            </a:xfrm>
            <a:custGeom>
              <a:rect b="b" l="l" r="r" t="t"/>
              <a:pathLst>
                <a:path extrusionOk="0" h="418" w="575">
                  <a:moveTo>
                    <a:pt x="266" y="0"/>
                  </a:moveTo>
                  <a:cubicBezTo>
                    <a:pt x="197" y="0"/>
                    <a:pt x="126" y="19"/>
                    <a:pt x="64" y="76"/>
                  </a:cubicBezTo>
                  <a:cubicBezTo>
                    <a:pt x="63" y="78"/>
                    <a:pt x="61" y="80"/>
                    <a:pt x="61" y="80"/>
                  </a:cubicBezTo>
                  <a:cubicBezTo>
                    <a:pt x="1" y="140"/>
                    <a:pt x="1" y="237"/>
                    <a:pt x="61" y="297"/>
                  </a:cubicBezTo>
                  <a:lnTo>
                    <a:pt x="77" y="312"/>
                  </a:lnTo>
                  <a:cubicBezTo>
                    <a:pt x="122" y="361"/>
                    <a:pt x="182" y="396"/>
                    <a:pt x="247" y="412"/>
                  </a:cubicBezTo>
                  <a:cubicBezTo>
                    <a:pt x="263" y="416"/>
                    <a:pt x="280" y="418"/>
                    <a:pt x="298" y="418"/>
                  </a:cubicBezTo>
                  <a:cubicBezTo>
                    <a:pt x="309" y="418"/>
                    <a:pt x="320" y="417"/>
                    <a:pt x="331" y="415"/>
                  </a:cubicBezTo>
                  <a:cubicBezTo>
                    <a:pt x="368" y="412"/>
                    <a:pt x="403" y="401"/>
                    <a:pt x="435" y="385"/>
                  </a:cubicBezTo>
                  <a:lnTo>
                    <a:pt x="457" y="372"/>
                  </a:lnTo>
                  <a:cubicBezTo>
                    <a:pt x="541" y="329"/>
                    <a:pt x="575" y="227"/>
                    <a:pt x="532" y="145"/>
                  </a:cubicBezTo>
                  <a:cubicBezTo>
                    <a:pt x="509" y="102"/>
                    <a:pt x="476" y="67"/>
                    <a:pt x="436" y="45"/>
                  </a:cubicBezTo>
                  <a:cubicBezTo>
                    <a:pt x="398" y="22"/>
                    <a:pt x="358" y="8"/>
                    <a:pt x="315" y="3"/>
                  </a:cubicBezTo>
                  <a:cubicBezTo>
                    <a:pt x="299" y="1"/>
                    <a:pt x="282" y="0"/>
                    <a:pt x="266"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2"/>
            <p:cNvSpPr/>
            <p:nvPr/>
          </p:nvSpPr>
          <p:spPr>
            <a:xfrm>
              <a:off x="543350" y="3919675"/>
              <a:ext cx="12050" cy="10450"/>
            </a:xfrm>
            <a:custGeom>
              <a:rect b="b" l="l" r="r" t="t"/>
              <a:pathLst>
                <a:path extrusionOk="0" h="418" w="482">
                  <a:moveTo>
                    <a:pt x="239" y="1"/>
                  </a:moveTo>
                  <a:cubicBezTo>
                    <a:pt x="165" y="1"/>
                    <a:pt x="85" y="30"/>
                    <a:pt x="40" y="112"/>
                  </a:cubicBezTo>
                  <a:cubicBezTo>
                    <a:pt x="0" y="184"/>
                    <a:pt x="18" y="271"/>
                    <a:pt x="80" y="324"/>
                  </a:cubicBezTo>
                  <a:lnTo>
                    <a:pt x="121" y="359"/>
                  </a:lnTo>
                  <a:cubicBezTo>
                    <a:pt x="178" y="405"/>
                    <a:pt x="207" y="418"/>
                    <a:pt x="239" y="418"/>
                  </a:cubicBezTo>
                  <a:cubicBezTo>
                    <a:pt x="241" y="418"/>
                    <a:pt x="243" y="418"/>
                    <a:pt x="245" y="417"/>
                  </a:cubicBezTo>
                  <a:cubicBezTo>
                    <a:pt x="280" y="413"/>
                    <a:pt x="312" y="398"/>
                    <a:pt x="372" y="349"/>
                  </a:cubicBezTo>
                  <a:lnTo>
                    <a:pt x="407" y="319"/>
                  </a:lnTo>
                  <a:cubicBezTo>
                    <a:pt x="466" y="271"/>
                    <a:pt x="482" y="190"/>
                    <a:pt x="447" y="123"/>
                  </a:cubicBezTo>
                  <a:cubicBezTo>
                    <a:pt x="402" y="38"/>
                    <a:pt x="321" y="6"/>
                    <a:pt x="245" y="1"/>
                  </a:cubicBezTo>
                  <a:cubicBezTo>
                    <a:pt x="243" y="1"/>
                    <a:pt x="241" y="1"/>
                    <a:pt x="239"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2"/>
            <p:cNvSpPr/>
            <p:nvPr/>
          </p:nvSpPr>
          <p:spPr>
            <a:xfrm>
              <a:off x="534650" y="3934950"/>
              <a:ext cx="13250" cy="10450"/>
            </a:xfrm>
            <a:custGeom>
              <a:rect b="b" l="l" r="r" t="t"/>
              <a:pathLst>
                <a:path extrusionOk="0" h="418" w="530">
                  <a:moveTo>
                    <a:pt x="267" y="0"/>
                  </a:moveTo>
                  <a:cubicBezTo>
                    <a:pt x="263" y="0"/>
                    <a:pt x="260" y="0"/>
                    <a:pt x="256" y="0"/>
                  </a:cubicBezTo>
                  <a:cubicBezTo>
                    <a:pt x="169" y="4"/>
                    <a:pt x="75" y="45"/>
                    <a:pt x="32" y="140"/>
                  </a:cubicBezTo>
                  <a:cubicBezTo>
                    <a:pt x="0" y="213"/>
                    <a:pt x="27" y="299"/>
                    <a:pt x="96" y="339"/>
                  </a:cubicBezTo>
                  <a:lnTo>
                    <a:pt x="150" y="371"/>
                  </a:lnTo>
                  <a:cubicBezTo>
                    <a:pt x="204" y="405"/>
                    <a:pt x="234" y="417"/>
                    <a:pt x="263" y="417"/>
                  </a:cubicBezTo>
                  <a:cubicBezTo>
                    <a:pt x="269" y="417"/>
                    <a:pt x="275" y="416"/>
                    <a:pt x="282" y="415"/>
                  </a:cubicBezTo>
                  <a:cubicBezTo>
                    <a:pt x="317" y="409"/>
                    <a:pt x="347" y="395"/>
                    <a:pt x="412" y="345"/>
                  </a:cubicBezTo>
                  <a:lnTo>
                    <a:pt x="453" y="314"/>
                  </a:lnTo>
                  <a:cubicBezTo>
                    <a:pt x="514" y="269"/>
                    <a:pt x="530" y="186"/>
                    <a:pt x="491" y="123"/>
                  </a:cubicBezTo>
                  <a:cubicBezTo>
                    <a:pt x="441" y="36"/>
                    <a:pt x="353" y="0"/>
                    <a:pt x="267"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2"/>
            <p:cNvSpPr/>
            <p:nvPr/>
          </p:nvSpPr>
          <p:spPr>
            <a:xfrm>
              <a:off x="528800" y="3951875"/>
              <a:ext cx="14500" cy="10400"/>
            </a:xfrm>
            <a:custGeom>
              <a:rect b="b" l="l" r="r" t="t"/>
              <a:pathLst>
                <a:path extrusionOk="0" h="416" w="580">
                  <a:moveTo>
                    <a:pt x="285" y="1"/>
                  </a:moveTo>
                  <a:cubicBezTo>
                    <a:pt x="242" y="1"/>
                    <a:pt x="199" y="10"/>
                    <a:pt x="160" y="28"/>
                  </a:cubicBezTo>
                  <a:cubicBezTo>
                    <a:pt x="117" y="47"/>
                    <a:pt x="78" y="77"/>
                    <a:pt x="53" y="115"/>
                  </a:cubicBezTo>
                  <a:cubicBezTo>
                    <a:pt x="1" y="193"/>
                    <a:pt x="21" y="299"/>
                    <a:pt x="99" y="352"/>
                  </a:cubicBezTo>
                  <a:lnTo>
                    <a:pt x="120" y="365"/>
                  </a:lnTo>
                  <a:cubicBezTo>
                    <a:pt x="150" y="385"/>
                    <a:pt x="183" y="401"/>
                    <a:pt x="218" y="409"/>
                  </a:cubicBezTo>
                  <a:cubicBezTo>
                    <a:pt x="240" y="414"/>
                    <a:pt x="262" y="416"/>
                    <a:pt x="284" y="416"/>
                  </a:cubicBezTo>
                  <a:cubicBezTo>
                    <a:pt x="291" y="416"/>
                    <a:pt x="297" y="416"/>
                    <a:pt x="304" y="415"/>
                  </a:cubicBezTo>
                  <a:cubicBezTo>
                    <a:pt x="371" y="407"/>
                    <a:pt x="433" y="380"/>
                    <a:pt x="484" y="338"/>
                  </a:cubicBezTo>
                  <a:lnTo>
                    <a:pt x="503" y="325"/>
                  </a:lnTo>
                  <a:lnTo>
                    <a:pt x="508" y="320"/>
                  </a:lnTo>
                  <a:cubicBezTo>
                    <a:pt x="571" y="266"/>
                    <a:pt x="579" y="169"/>
                    <a:pt x="525" y="104"/>
                  </a:cubicBezTo>
                  <a:cubicBezTo>
                    <a:pt x="457" y="24"/>
                    <a:pt x="369" y="1"/>
                    <a:pt x="28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2"/>
            <p:cNvSpPr/>
            <p:nvPr/>
          </p:nvSpPr>
          <p:spPr>
            <a:xfrm>
              <a:off x="786950" y="3727000"/>
              <a:ext cx="10800" cy="10950"/>
            </a:xfrm>
            <a:custGeom>
              <a:rect b="b" l="l" r="r" t="t"/>
              <a:pathLst>
                <a:path extrusionOk="0" h="438" w="432">
                  <a:moveTo>
                    <a:pt x="234" y="0"/>
                  </a:moveTo>
                  <a:cubicBezTo>
                    <a:pt x="231" y="0"/>
                    <a:pt x="228" y="0"/>
                    <a:pt x="224" y="0"/>
                  </a:cubicBezTo>
                  <a:cubicBezTo>
                    <a:pt x="127" y="7"/>
                    <a:pt x="64" y="69"/>
                    <a:pt x="35" y="140"/>
                  </a:cubicBezTo>
                  <a:cubicBezTo>
                    <a:pt x="7" y="212"/>
                    <a:pt x="0" y="298"/>
                    <a:pt x="59" y="375"/>
                  </a:cubicBezTo>
                  <a:cubicBezTo>
                    <a:pt x="90" y="416"/>
                    <a:pt x="137" y="437"/>
                    <a:pt x="186" y="437"/>
                  </a:cubicBezTo>
                  <a:cubicBezTo>
                    <a:pt x="209" y="437"/>
                    <a:pt x="231" y="433"/>
                    <a:pt x="253" y="423"/>
                  </a:cubicBezTo>
                  <a:lnTo>
                    <a:pt x="294" y="402"/>
                  </a:lnTo>
                  <a:cubicBezTo>
                    <a:pt x="366" y="369"/>
                    <a:pt x="394" y="347"/>
                    <a:pt x="412" y="317"/>
                  </a:cubicBezTo>
                  <a:cubicBezTo>
                    <a:pt x="428" y="285"/>
                    <a:pt x="431" y="255"/>
                    <a:pt x="412" y="180"/>
                  </a:cubicBezTo>
                  <a:lnTo>
                    <a:pt x="398" y="126"/>
                  </a:lnTo>
                  <a:cubicBezTo>
                    <a:pt x="378" y="51"/>
                    <a:pt x="310" y="0"/>
                    <a:pt x="23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2"/>
            <p:cNvSpPr/>
            <p:nvPr/>
          </p:nvSpPr>
          <p:spPr>
            <a:xfrm>
              <a:off x="803950" y="3725775"/>
              <a:ext cx="11000" cy="11825"/>
            </a:xfrm>
            <a:custGeom>
              <a:rect b="b" l="l" r="r" t="t"/>
              <a:pathLst>
                <a:path extrusionOk="0" h="473" w="440">
                  <a:moveTo>
                    <a:pt x="269" y="0"/>
                  </a:moveTo>
                  <a:cubicBezTo>
                    <a:pt x="166" y="0"/>
                    <a:pt x="89" y="66"/>
                    <a:pt x="51" y="145"/>
                  </a:cubicBezTo>
                  <a:cubicBezTo>
                    <a:pt x="12" y="224"/>
                    <a:pt x="1" y="323"/>
                    <a:pt x="61" y="409"/>
                  </a:cubicBezTo>
                  <a:cubicBezTo>
                    <a:pt x="89" y="450"/>
                    <a:pt x="134" y="472"/>
                    <a:pt x="182" y="472"/>
                  </a:cubicBezTo>
                  <a:cubicBezTo>
                    <a:pt x="205" y="472"/>
                    <a:pt x="228" y="467"/>
                    <a:pt x="250" y="456"/>
                  </a:cubicBezTo>
                  <a:lnTo>
                    <a:pt x="296" y="431"/>
                  </a:lnTo>
                  <a:cubicBezTo>
                    <a:pt x="368" y="394"/>
                    <a:pt x="396" y="375"/>
                    <a:pt x="415" y="343"/>
                  </a:cubicBezTo>
                  <a:cubicBezTo>
                    <a:pt x="435" y="313"/>
                    <a:pt x="439" y="283"/>
                    <a:pt x="431" y="205"/>
                  </a:cubicBezTo>
                  <a:lnTo>
                    <a:pt x="427" y="143"/>
                  </a:lnTo>
                  <a:cubicBezTo>
                    <a:pt x="419" y="64"/>
                    <a:pt x="352" y="2"/>
                    <a:pt x="272" y="0"/>
                  </a:cubicBezTo>
                  <a:cubicBezTo>
                    <a:pt x="271" y="0"/>
                    <a:pt x="270" y="0"/>
                    <a:pt x="269"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2"/>
            <p:cNvSpPr/>
            <p:nvPr/>
          </p:nvSpPr>
          <p:spPr>
            <a:xfrm>
              <a:off x="821400" y="3727825"/>
              <a:ext cx="11475" cy="12875"/>
            </a:xfrm>
            <a:custGeom>
              <a:rect b="b" l="l" r="r" t="t"/>
              <a:pathLst>
                <a:path extrusionOk="0" h="515" w="459">
                  <a:moveTo>
                    <a:pt x="281" y="0"/>
                  </a:moveTo>
                  <a:cubicBezTo>
                    <a:pt x="272" y="0"/>
                    <a:pt x="264" y="1"/>
                    <a:pt x="255" y="2"/>
                  </a:cubicBezTo>
                  <a:cubicBezTo>
                    <a:pt x="209" y="10"/>
                    <a:pt x="166" y="31"/>
                    <a:pt x="131" y="63"/>
                  </a:cubicBezTo>
                  <a:cubicBezTo>
                    <a:pt x="97" y="90"/>
                    <a:pt x="72" y="125"/>
                    <a:pt x="53" y="163"/>
                  </a:cubicBezTo>
                  <a:cubicBezTo>
                    <a:pt x="18" y="241"/>
                    <a:pt x="0" y="330"/>
                    <a:pt x="43" y="425"/>
                  </a:cubicBezTo>
                  <a:cubicBezTo>
                    <a:pt x="45" y="427"/>
                    <a:pt x="45" y="428"/>
                    <a:pt x="45" y="430"/>
                  </a:cubicBezTo>
                  <a:cubicBezTo>
                    <a:pt x="73" y="483"/>
                    <a:pt x="126" y="514"/>
                    <a:pt x="182" y="514"/>
                  </a:cubicBezTo>
                  <a:cubicBezTo>
                    <a:pt x="205" y="514"/>
                    <a:pt x="229" y="509"/>
                    <a:pt x="252" y="497"/>
                  </a:cubicBezTo>
                  <a:lnTo>
                    <a:pt x="272" y="487"/>
                  </a:lnTo>
                  <a:cubicBezTo>
                    <a:pt x="333" y="460"/>
                    <a:pt x="383" y="414"/>
                    <a:pt x="418" y="358"/>
                  </a:cubicBezTo>
                  <a:cubicBezTo>
                    <a:pt x="434" y="333"/>
                    <a:pt x="444" y="306"/>
                    <a:pt x="450" y="279"/>
                  </a:cubicBezTo>
                  <a:cubicBezTo>
                    <a:pt x="458" y="242"/>
                    <a:pt x="458" y="206"/>
                    <a:pt x="453" y="169"/>
                  </a:cubicBezTo>
                  <a:lnTo>
                    <a:pt x="449" y="145"/>
                  </a:lnTo>
                  <a:cubicBezTo>
                    <a:pt x="436" y="60"/>
                    <a:pt x="364" y="0"/>
                    <a:pt x="281"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2"/>
            <p:cNvSpPr/>
            <p:nvPr/>
          </p:nvSpPr>
          <p:spPr>
            <a:xfrm>
              <a:off x="550575" y="3709650"/>
              <a:ext cx="10800" cy="10975"/>
            </a:xfrm>
            <a:custGeom>
              <a:rect b="b" l="l" r="r" t="t"/>
              <a:pathLst>
                <a:path extrusionOk="0" h="439" w="432">
                  <a:moveTo>
                    <a:pt x="235" y="1"/>
                  </a:moveTo>
                  <a:cubicBezTo>
                    <a:pt x="231" y="1"/>
                    <a:pt x="228" y="1"/>
                    <a:pt x="225" y="1"/>
                  </a:cubicBezTo>
                  <a:cubicBezTo>
                    <a:pt x="128" y="8"/>
                    <a:pt x="64" y="70"/>
                    <a:pt x="36" y="141"/>
                  </a:cubicBezTo>
                  <a:cubicBezTo>
                    <a:pt x="7" y="213"/>
                    <a:pt x="1" y="299"/>
                    <a:pt x="59" y="375"/>
                  </a:cubicBezTo>
                  <a:cubicBezTo>
                    <a:pt x="90" y="416"/>
                    <a:pt x="138" y="438"/>
                    <a:pt x="187" y="438"/>
                  </a:cubicBezTo>
                  <a:cubicBezTo>
                    <a:pt x="209" y="438"/>
                    <a:pt x="232" y="434"/>
                    <a:pt x="253" y="424"/>
                  </a:cubicBezTo>
                  <a:lnTo>
                    <a:pt x="295" y="403"/>
                  </a:lnTo>
                  <a:cubicBezTo>
                    <a:pt x="366" y="370"/>
                    <a:pt x="395" y="348"/>
                    <a:pt x="412" y="318"/>
                  </a:cubicBezTo>
                  <a:cubicBezTo>
                    <a:pt x="428" y="286"/>
                    <a:pt x="431" y="256"/>
                    <a:pt x="412" y="181"/>
                  </a:cubicBezTo>
                  <a:lnTo>
                    <a:pt x="398" y="127"/>
                  </a:lnTo>
                  <a:cubicBezTo>
                    <a:pt x="378" y="52"/>
                    <a:pt x="310" y="1"/>
                    <a:pt x="23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2"/>
            <p:cNvSpPr/>
            <p:nvPr/>
          </p:nvSpPr>
          <p:spPr>
            <a:xfrm>
              <a:off x="567575" y="3708475"/>
              <a:ext cx="11000" cy="11825"/>
            </a:xfrm>
            <a:custGeom>
              <a:rect b="b" l="l" r="r" t="t"/>
              <a:pathLst>
                <a:path extrusionOk="0" h="473" w="440">
                  <a:moveTo>
                    <a:pt x="269" y="1"/>
                  </a:moveTo>
                  <a:cubicBezTo>
                    <a:pt x="166" y="1"/>
                    <a:pt x="90" y="65"/>
                    <a:pt x="52" y="144"/>
                  </a:cubicBezTo>
                  <a:cubicBezTo>
                    <a:pt x="14" y="223"/>
                    <a:pt x="1" y="322"/>
                    <a:pt x="61" y="409"/>
                  </a:cubicBezTo>
                  <a:cubicBezTo>
                    <a:pt x="89" y="450"/>
                    <a:pt x="135" y="472"/>
                    <a:pt x="181" y="472"/>
                  </a:cubicBezTo>
                  <a:cubicBezTo>
                    <a:pt x="204" y="472"/>
                    <a:pt x="227" y="467"/>
                    <a:pt x="249" y="455"/>
                  </a:cubicBezTo>
                  <a:lnTo>
                    <a:pt x="297" y="431"/>
                  </a:lnTo>
                  <a:cubicBezTo>
                    <a:pt x="368" y="393"/>
                    <a:pt x="397" y="374"/>
                    <a:pt x="416" y="344"/>
                  </a:cubicBezTo>
                  <a:cubicBezTo>
                    <a:pt x="435" y="312"/>
                    <a:pt x="440" y="282"/>
                    <a:pt x="432" y="204"/>
                  </a:cubicBezTo>
                  <a:lnTo>
                    <a:pt x="427" y="142"/>
                  </a:lnTo>
                  <a:cubicBezTo>
                    <a:pt x="419" y="63"/>
                    <a:pt x="352" y="2"/>
                    <a:pt x="273" y="1"/>
                  </a:cubicBezTo>
                  <a:cubicBezTo>
                    <a:pt x="272" y="1"/>
                    <a:pt x="270" y="1"/>
                    <a:pt x="269"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2"/>
            <p:cNvSpPr/>
            <p:nvPr/>
          </p:nvSpPr>
          <p:spPr>
            <a:xfrm>
              <a:off x="585025" y="3710525"/>
              <a:ext cx="11475" cy="12850"/>
            </a:xfrm>
            <a:custGeom>
              <a:rect b="b" l="l" r="r" t="t"/>
              <a:pathLst>
                <a:path extrusionOk="0" h="514" w="459">
                  <a:moveTo>
                    <a:pt x="281" y="1"/>
                  </a:moveTo>
                  <a:cubicBezTo>
                    <a:pt x="273" y="1"/>
                    <a:pt x="264" y="1"/>
                    <a:pt x="255" y="3"/>
                  </a:cubicBezTo>
                  <a:cubicBezTo>
                    <a:pt x="209" y="9"/>
                    <a:pt x="166" y="30"/>
                    <a:pt x="131" y="62"/>
                  </a:cubicBezTo>
                  <a:cubicBezTo>
                    <a:pt x="98" y="90"/>
                    <a:pt x="72" y="125"/>
                    <a:pt x="53" y="163"/>
                  </a:cubicBezTo>
                  <a:cubicBezTo>
                    <a:pt x="18" y="240"/>
                    <a:pt x="1" y="330"/>
                    <a:pt x="44" y="424"/>
                  </a:cubicBezTo>
                  <a:cubicBezTo>
                    <a:pt x="45" y="426"/>
                    <a:pt x="45" y="429"/>
                    <a:pt x="45" y="429"/>
                  </a:cubicBezTo>
                  <a:cubicBezTo>
                    <a:pt x="73" y="483"/>
                    <a:pt x="128" y="514"/>
                    <a:pt x="183" y="514"/>
                  </a:cubicBezTo>
                  <a:cubicBezTo>
                    <a:pt x="207" y="514"/>
                    <a:pt x="230" y="508"/>
                    <a:pt x="252" y="497"/>
                  </a:cubicBezTo>
                  <a:lnTo>
                    <a:pt x="273" y="488"/>
                  </a:lnTo>
                  <a:cubicBezTo>
                    <a:pt x="333" y="459"/>
                    <a:pt x="384" y="415"/>
                    <a:pt x="419" y="357"/>
                  </a:cubicBezTo>
                  <a:cubicBezTo>
                    <a:pt x="435" y="332"/>
                    <a:pt x="444" y="306"/>
                    <a:pt x="451" y="278"/>
                  </a:cubicBezTo>
                  <a:cubicBezTo>
                    <a:pt x="459" y="241"/>
                    <a:pt x="459" y="205"/>
                    <a:pt x="452" y="170"/>
                  </a:cubicBezTo>
                  <a:lnTo>
                    <a:pt x="449" y="144"/>
                  </a:lnTo>
                  <a:cubicBezTo>
                    <a:pt x="436" y="61"/>
                    <a:pt x="364" y="1"/>
                    <a:pt x="281"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2"/>
            <p:cNvSpPr/>
            <p:nvPr/>
          </p:nvSpPr>
          <p:spPr>
            <a:xfrm>
              <a:off x="735075" y="4020375"/>
              <a:ext cx="7750" cy="6000"/>
            </a:xfrm>
            <a:custGeom>
              <a:rect b="b" l="l" r="r" t="t"/>
              <a:pathLst>
                <a:path extrusionOk="0" h="240" w="310">
                  <a:moveTo>
                    <a:pt x="155" y="1"/>
                  </a:moveTo>
                  <a:cubicBezTo>
                    <a:pt x="1" y="1"/>
                    <a:pt x="1" y="239"/>
                    <a:pt x="155" y="239"/>
                  </a:cubicBezTo>
                  <a:cubicBezTo>
                    <a:pt x="309" y="239"/>
                    <a:pt x="309" y="1"/>
                    <a:pt x="15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2"/>
            <p:cNvSpPr/>
            <p:nvPr/>
          </p:nvSpPr>
          <p:spPr>
            <a:xfrm>
              <a:off x="738025" y="3976700"/>
              <a:ext cx="7700" cy="6000"/>
            </a:xfrm>
            <a:custGeom>
              <a:rect b="b" l="l" r="r" t="t"/>
              <a:pathLst>
                <a:path extrusionOk="0" h="240" w="308">
                  <a:moveTo>
                    <a:pt x="155" y="1"/>
                  </a:moveTo>
                  <a:cubicBezTo>
                    <a:pt x="1" y="1"/>
                    <a:pt x="1" y="239"/>
                    <a:pt x="155" y="239"/>
                  </a:cubicBezTo>
                  <a:cubicBezTo>
                    <a:pt x="307" y="239"/>
                    <a:pt x="307" y="1"/>
                    <a:pt x="15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2"/>
            <p:cNvSpPr/>
            <p:nvPr/>
          </p:nvSpPr>
          <p:spPr>
            <a:xfrm>
              <a:off x="700900" y="3977425"/>
              <a:ext cx="7200" cy="6625"/>
            </a:xfrm>
            <a:custGeom>
              <a:rect b="b" l="l" r="r" t="t"/>
              <a:pathLst>
                <a:path extrusionOk="0" h="265" w="288">
                  <a:moveTo>
                    <a:pt x="166" y="1"/>
                  </a:moveTo>
                  <a:cubicBezTo>
                    <a:pt x="144" y="1"/>
                    <a:pt x="125" y="5"/>
                    <a:pt x="106" y="17"/>
                  </a:cubicBezTo>
                  <a:lnTo>
                    <a:pt x="106" y="15"/>
                  </a:lnTo>
                  <a:lnTo>
                    <a:pt x="61" y="44"/>
                  </a:lnTo>
                  <a:cubicBezTo>
                    <a:pt x="47" y="50"/>
                    <a:pt x="36" y="61"/>
                    <a:pt x="28" y="74"/>
                  </a:cubicBezTo>
                  <a:cubicBezTo>
                    <a:pt x="17" y="85"/>
                    <a:pt x="9" y="99"/>
                    <a:pt x="6" y="115"/>
                  </a:cubicBezTo>
                  <a:cubicBezTo>
                    <a:pt x="1" y="129"/>
                    <a:pt x="1" y="145"/>
                    <a:pt x="4" y="161"/>
                  </a:cubicBezTo>
                  <a:cubicBezTo>
                    <a:pt x="4" y="177"/>
                    <a:pt x="9" y="193"/>
                    <a:pt x="18" y="206"/>
                  </a:cubicBezTo>
                  <a:lnTo>
                    <a:pt x="37" y="230"/>
                  </a:lnTo>
                  <a:cubicBezTo>
                    <a:pt x="52" y="245"/>
                    <a:pt x="69" y="255"/>
                    <a:pt x="90" y="261"/>
                  </a:cubicBezTo>
                  <a:lnTo>
                    <a:pt x="122" y="264"/>
                  </a:lnTo>
                  <a:cubicBezTo>
                    <a:pt x="142" y="264"/>
                    <a:pt x="163" y="260"/>
                    <a:pt x="181" y="249"/>
                  </a:cubicBezTo>
                  <a:lnTo>
                    <a:pt x="227" y="222"/>
                  </a:lnTo>
                  <a:cubicBezTo>
                    <a:pt x="239" y="214"/>
                    <a:pt x="250" y="204"/>
                    <a:pt x="260" y="191"/>
                  </a:cubicBezTo>
                  <a:cubicBezTo>
                    <a:pt x="270" y="179"/>
                    <a:pt x="277" y="166"/>
                    <a:pt x="281" y="152"/>
                  </a:cubicBezTo>
                  <a:cubicBezTo>
                    <a:pt x="285" y="136"/>
                    <a:pt x="287" y="120"/>
                    <a:pt x="282" y="104"/>
                  </a:cubicBezTo>
                  <a:cubicBezTo>
                    <a:pt x="282" y="88"/>
                    <a:pt x="277" y="72"/>
                    <a:pt x="270" y="59"/>
                  </a:cubicBezTo>
                  <a:lnTo>
                    <a:pt x="250" y="36"/>
                  </a:lnTo>
                  <a:cubicBezTo>
                    <a:pt x="236" y="20"/>
                    <a:pt x="217" y="10"/>
                    <a:pt x="198" y="4"/>
                  </a:cubicBezTo>
                  <a:lnTo>
                    <a:pt x="166" y="1"/>
                  </a:ln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2"/>
            <p:cNvSpPr/>
            <p:nvPr/>
          </p:nvSpPr>
          <p:spPr>
            <a:xfrm>
              <a:off x="607875" y="4023275"/>
              <a:ext cx="7700" cy="6000"/>
            </a:xfrm>
            <a:custGeom>
              <a:rect b="b" l="l" r="r" t="t"/>
              <a:pathLst>
                <a:path extrusionOk="0" h="240" w="308">
                  <a:moveTo>
                    <a:pt x="153" y="1"/>
                  </a:moveTo>
                  <a:cubicBezTo>
                    <a:pt x="1" y="1"/>
                    <a:pt x="1" y="239"/>
                    <a:pt x="153" y="239"/>
                  </a:cubicBezTo>
                  <a:cubicBezTo>
                    <a:pt x="308" y="239"/>
                    <a:pt x="308" y="1"/>
                    <a:pt x="153"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2"/>
            <p:cNvSpPr/>
            <p:nvPr/>
          </p:nvSpPr>
          <p:spPr>
            <a:xfrm>
              <a:off x="607925" y="3979525"/>
              <a:ext cx="7725" cy="6000"/>
            </a:xfrm>
            <a:custGeom>
              <a:rect b="b" l="l" r="r" t="t"/>
              <a:pathLst>
                <a:path extrusionOk="0" h="240" w="309">
                  <a:moveTo>
                    <a:pt x="155" y="1"/>
                  </a:moveTo>
                  <a:cubicBezTo>
                    <a:pt x="0" y="1"/>
                    <a:pt x="0" y="239"/>
                    <a:pt x="155" y="239"/>
                  </a:cubicBezTo>
                  <a:cubicBezTo>
                    <a:pt x="307" y="239"/>
                    <a:pt x="309" y="1"/>
                    <a:pt x="15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2"/>
            <p:cNvSpPr/>
            <p:nvPr/>
          </p:nvSpPr>
          <p:spPr>
            <a:xfrm>
              <a:off x="645425" y="3982675"/>
              <a:ext cx="7150" cy="6775"/>
            </a:xfrm>
            <a:custGeom>
              <a:rect b="b" l="l" r="r" t="t"/>
              <a:pathLst>
                <a:path extrusionOk="0" h="271" w="286">
                  <a:moveTo>
                    <a:pt x="121" y="1"/>
                  </a:moveTo>
                  <a:cubicBezTo>
                    <a:pt x="95" y="1"/>
                    <a:pt x="70" y="10"/>
                    <a:pt x="49" y="27"/>
                  </a:cubicBezTo>
                  <a:cubicBezTo>
                    <a:pt x="36" y="35"/>
                    <a:pt x="25" y="47"/>
                    <a:pt x="18" y="61"/>
                  </a:cubicBezTo>
                  <a:lnTo>
                    <a:pt x="6" y="89"/>
                  </a:lnTo>
                  <a:cubicBezTo>
                    <a:pt x="1" y="110"/>
                    <a:pt x="1" y="131"/>
                    <a:pt x="6" y="151"/>
                  </a:cubicBezTo>
                  <a:lnTo>
                    <a:pt x="18" y="182"/>
                  </a:lnTo>
                  <a:cubicBezTo>
                    <a:pt x="28" y="199"/>
                    <a:pt x="44" y="213"/>
                    <a:pt x="61" y="223"/>
                  </a:cubicBezTo>
                  <a:lnTo>
                    <a:pt x="104" y="255"/>
                  </a:lnTo>
                  <a:cubicBezTo>
                    <a:pt x="119" y="263"/>
                    <a:pt x="134" y="267"/>
                    <a:pt x="149" y="269"/>
                  </a:cubicBezTo>
                  <a:cubicBezTo>
                    <a:pt x="154" y="270"/>
                    <a:pt x="160" y="271"/>
                    <a:pt x="166" y="271"/>
                  </a:cubicBezTo>
                  <a:cubicBezTo>
                    <a:pt x="177" y="271"/>
                    <a:pt x="187" y="269"/>
                    <a:pt x="196" y="266"/>
                  </a:cubicBezTo>
                  <a:cubicBezTo>
                    <a:pt x="212" y="263"/>
                    <a:pt x="225" y="255"/>
                    <a:pt x="236" y="245"/>
                  </a:cubicBezTo>
                  <a:cubicBezTo>
                    <a:pt x="250" y="237"/>
                    <a:pt x="260" y="225"/>
                    <a:pt x="268" y="212"/>
                  </a:cubicBezTo>
                  <a:lnTo>
                    <a:pt x="279" y="183"/>
                  </a:lnTo>
                  <a:cubicBezTo>
                    <a:pt x="285" y="163"/>
                    <a:pt x="285" y="140"/>
                    <a:pt x="279" y="120"/>
                  </a:cubicBezTo>
                  <a:lnTo>
                    <a:pt x="268" y="91"/>
                  </a:lnTo>
                  <a:cubicBezTo>
                    <a:pt x="257" y="74"/>
                    <a:pt x="242" y="59"/>
                    <a:pt x="225" y="48"/>
                  </a:cubicBezTo>
                  <a:lnTo>
                    <a:pt x="182" y="18"/>
                  </a:lnTo>
                  <a:cubicBezTo>
                    <a:pt x="163" y="7"/>
                    <a:pt x="142" y="1"/>
                    <a:pt x="121"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2"/>
            <p:cNvSpPr/>
            <p:nvPr/>
          </p:nvSpPr>
          <p:spPr>
            <a:xfrm>
              <a:off x="784750" y="3517375"/>
              <a:ext cx="52250" cy="48725"/>
            </a:xfrm>
            <a:custGeom>
              <a:rect b="b" l="l" r="r" t="t"/>
              <a:pathLst>
                <a:path extrusionOk="0" h="1949" w="2090">
                  <a:moveTo>
                    <a:pt x="116" y="0"/>
                  </a:moveTo>
                  <a:cubicBezTo>
                    <a:pt x="36" y="0"/>
                    <a:pt x="1" y="115"/>
                    <a:pt x="82" y="155"/>
                  </a:cubicBezTo>
                  <a:cubicBezTo>
                    <a:pt x="284" y="258"/>
                    <a:pt x="489" y="360"/>
                    <a:pt x="681" y="474"/>
                  </a:cubicBezTo>
                  <a:cubicBezTo>
                    <a:pt x="875" y="590"/>
                    <a:pt x="1071" y="709"/>
                    <a:pt x="1249" y="837"/>
                  </a:cubicBezTo>
                  <a:cubicBezTo>
                    <a:pt x="1427" y="965"/>
                    <a:pt x="1587" y="1110"/>
                    <a:pt x="1703" y="1280"/>
                  </a:cubicBezTo>
                  <a:cubicBezTo>
                    <a:pt x="1819" y="1450"/>
                    <a:pt x="1891" y="1650"/>
                    <a:pt x="1886" y="1855"/>
                  </a:cubicBezTo>
                  <a:lnTo>
                    <a:pt x="1886" y="1859"/>
                  </a:lnTo>
                  <a:cubicBezTo>
                    <a:pt x="1884" y="1916"/>
                    <a:pt x="1930" y="1949"/>
                    <a:pt x="1975" y="1949"/>
                  </a:cubicBezTo>
                  <a:cubicBezTo>
                    <a:pt x="2012" y="1949"/>
                    <a:pt x="2049" y="1927"/>
                    <a:pt x="2061" y="1881"/>
                  </a:cubicBezTo>
                  <a:cubicBezTo>
                    <a:pt x="2090" y="1755"/>
                    <a:pt x="2090" y="1623"/>
                    <a:pt x="2064" y="1496"/>
                  </a:cubicBezTo>
                  <a:cubicBezTo>
                    <a:pt x="2037" y="1371"/>
                    <a:pt x="1989" y="1250"/>
                    <a:pt x="1926" y="1139"/>
                  </a:cubicBezTo>
                  <a:cubicBezTo>
                    <a:pt x="1797" y="916"/>
                    <a:pt x="1608" y="744"/>
                    <a:pt x="1412" y="606"/>
                  </a:cubicBezTo>
                  <a:cubicBezTo>
                    <a:pt x="1218" y="469"/>
                    <a:pt x="1013" y="350"/>
                    <a:pt x="797" y="250"/>
                  </a:cubicBezTo>
                  <a:cubicBezTo>
                    <a:pt x="586" y="147"/>
                    <a:pt x="365" y="64"/>
                    <a:pt x="138" y="2"/>
                  </a:cubicBezTo>
                  <a:lnTo>
                    <a:pt x="138" y="2"/>
                  </a:lnTo>
                  <a:lnTo>
                    <a:pt x="139" y="4"/>
                  </a:lnTo>
                  <a:cubicBezTo>
                    <a:pt x="131" y="1"/>
                    <a:pt x="123" y="0"/>
                    <a:pt x="116" y="0"/>
                  </a:cubicBezTo>
                  <a:close/>
                </a:path>
              </a:pathLst>
            </a:custGeom>
            <a:solidFill>
              <a:srgbClr val="A9A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2"/>
            <p:cNvSpPr/>
            <p:nvPr/>
          </p:nvSpPr>
          <p:spPr>
            <a:xfrm>
              <a:off x="527925" y="3558800"/>
              <a:ext cx="20925" cy="23000"/>
            </a:xfrm>
            <a:custGeom>
              <a:rect b="b" l="l" r="r" t="t"/>
              <a:pathLst>
                <a:path extrusionOk="0" h="920" w="837">
                  <a:moveTo>
                    <a:pt x="661" y="1"/>
                  </a:moveTo>
                  <a:cubicBezTo>
                    <a:pt x="613" y="1"/>
                    <a:pt x="567" y="43"/>
                    <a:pt x="579" y="100"/>
                  </a:cubicBezTo>
                  <a:lnTo>
                    <a:pt x="581" y="109"/>
                  </a:lnTo>
                  <a:cubicBezTo>
                    <a:pt x="613" y="251"/>
                    <a:pt x="578" y="397"/>
                    <a:pt x="487" y="510"/>
                  </a:cubicBezTo>
                  <a:cubicBezTo>
                    <a:pt x="400" y="617"/>
                    <a:pt x="261" y="686"/>
                    <a:pt x="99" y="726"/>
                  </a:cubicBezTo>
                  <a:lnTo>
                    <a:pt x="94" y="728"/>
                  </a:lnTo>
                  <a:cubicBezTo>
                    <a:pt x="2" y="748"/>
                    <a:pt x="1" y="879"/>
                    <a:pt x="93" y="903"/>
                  </a:cubicBezTo>
                  <a:cubicBezTo>
                    <a:pt x="137" y="914"/>
                    <a:pt x="182" y="919"/>
                    <a:pt x="229" y="919"/>
                  </a:cubicBezTo>
                  <a:cubicBezTo>
                    <a:pt x="405" y="919"/>
                    <a:pt x="588" y="839"/>
                    <a:pt x="708" y="688"/>
                  </a:cubicBezTo>
                  <a:cubicBezTo>
                    <a:pt x="783" y="593"/>
                    <a:pt x="826" y="477"/>
                    <a:pt x="830" y="357"/>
                  </a:cubicBezTo>
                  <a:cubicBezTo>
                    <a:pt x="837" y="238"/>
                    <a:pt x="799" y="121"/>
                    <a:pt x="722" y="30"/>
                  </a:cubicBezTo>
                  <a:cubicBezTo>
                    <a:pt x="705" y="10"/>
                    <a:pt x="683" y="1"/>
                    <a:pt x="661" y="1"/>
                  </a:cubicBezTo>
                  <a:close/>
                </a:path>
              </a:pathLst>
            </a:custGeom>
            <a:solidFill>
              <a:srgbClr val="A9A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2"/>
            <p:cNvSpPr/>
            <p:nvPr/>
          </p:nvSpPr>
          <p:spPr>
            <a:xfrm>
              <a:off x="617250" y="3693275"/>
              <a:ext cx="76900" cy="69250"/>
            </a:xfrm>
            <a:custGeom>
              <a:rect b="b" l="l" r="r" t="t"/>
              <a:pathLst>
                <a:path extrusionOk="0" h="2770" w="3076">
                  <a:moveTo>
                    <a:pt x="1125" y="0"/>
                  </a:moveTo>
                  <a:cubicBezTo>
                    <a:pt x="966" y="0"/>
                    <a:pt x="803" y="60"/>
                    <a:pt x="710" y="187"/>
                  </a:cubicBezTo>
                  <a:cubicBezTo>
                    <a:pt x="634" y="292"/>
                    <a:pt x="613" y="431"/>
                    <a:pt x="622" y="561"/>
                  </a:cubicBezTo>
                  <a:cubicBezTo>
                    <a:pt x="654" y="931"/>
                    <a:pt x="889" y="1252"/>
                    <a:pt x="1234" y="1392"/>
                  </a:cubicBezTo>
                  <a:lnTo>
                    <a:pt x="602" y="1736"/>
                  </a:lnTo>
                  <a:cubicBezTo>
                    <a:pt x="432" y="1828"/>
                    <a:pt x="258" y="1925"/>
                    <a:pt x="144" y="2080"/>
                  </a:cubicBezTo>
                  <a:cubicBezTo>
                    <a:pt x="31" y="2236"/>
                    <a:pt x="1" y="2468"/>
                    <a:pt x="128" y="2613"/>
                  </a:cubicBezTo>
                  <a:cubicBezTo>
                    <a:pt x="220" y="2719"/>
                    <a:pt x="371" y="2753"/>
                    <a:pt x="513" y="2764"/>
                  </a:cubicBezTo>
                  <a:cubicBezTo>
                    <a:pt x="560" y="2768"/>
                    <a:pt x="607" y="2770"/>
                    <a:pt x="654" y="2770"/>
                  </a:cubicBezTo>
                  <a:cubicBezTo>
                    <a:pt x="1521" y="2770"/>
                    <a:pt x="2388" y="2150"/>
                    <a:pt x="3075" y="1616"/>
                  </a:cubicBezTo>
                  <a:cubicBezTo>
                    <a:pt x="2668" y="1159"/>
                    <a:pt x="2244" y="551"/>
                    <a:pt x="1724" y="227"/>
                  </a:cubicBezTo>
                  <a:cubicBezTo>
                    <a:pt x="1565" y="127"/>
                    <a:pt x="1398" y="33"/>
                    <a:pt x="1212" y="6"/>
                  </a:cubicBezTo>
                  <a:cubicBezTo>
                    <a:pt x="1184" y="2"/>
                    <a:pt x="1154" y="0"/>
                    <a:pt x="1125"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2"/>
            <p:cNvSpPr/>
            <p:nvPr/>
          </p:nvSpPr>
          <p:spPr>
            <a:xfrm>
              <a:off x="694125" y="3699300"/>
              <a:ext cx="73725" cy="70575"/>
            </a:xfrm>
            <a:custGeom>
              <a:rect b="b" l="l" r="r" t="t"/>
              <a:pathLst>
                <a:path extrusionOk="0" h="2823" w="2949">
                  <a:moveTo>
                    <a:pt x="2053" y="0"/>
                  </a:moveTo>
                  <a:cubicBezTo>
                    <a:pt x="2050" y="0"/>
                    <a:pt x="2046" y="0"/>
                    <a:pt x="2043" y="0"/>
                  </a:cubicBezTo>
                  <a:cubicBezTo>
                    <a:pt x="1855" y="5"/>
                    <a:pt x="1677" y="78"/>
                    <a:pt x="1509" y="158"/>
                  </a:cubicBezTo>
                  <a:cubicBezTo>
                    <a:pt x="954" y="418"/>
                    <a:pt x="460" y="969"/>
                    <a:pt x="1" y="1375"/>
                  </a:cubicBezTo>
                  <a:lnTo>
                    <a:pt x="1" y="1375"/>
                  </a:lnTo>
                  <a:cubicBezTo>
                    <a:pt x="1" y="1374"/>
                    <a:pt x="0" y="1374"/>
                    <a:pt x="0" y="1374"/>
                  </a:cubicBezTo>
                  <a:lnTo>
                    <a:pt x="0" y="1375"/>
                  </a:lnTo>
                  <a:cubicBezTo>
                    <a:pt x="0" y="1375"/>
                    <a:pt x="1" y="1375"/>
                    <a:pt x="1" y="1375"/>
                  </a:cubicBezTo>
                  <a:lnTo>
                    <a:pt x="1" y="1375"/>
                  </a:lnTo>
                  <a:cubicBezTo>
                    <a:pt x="653" y="2020"/>
                    <a:pt x="1490" y="2784"/>
                    <a:pt x="2407" y="2822"/>
                  </a:cubicBezTo>
                  <a:cubicBezTo>
                    <a:pt x="2422" y="2822"/>
                    <a:pt x="2437" y="2823"/>
                    <a:pt x="2452" y="2823"/>
                  </a:cubicBezTo>
                  <a:cubicBezTo>
                    <a:pt x="2579" y="2823"/>
                    <a:pt x="2712" y="2802"/>
                    <a:pt x="2806" y="2719"/>
                  </a:cubicBezTo>
                  <a:cubicBezTo>
                    <a:pt x="2949" y="2590"/>
                    <a:pt x="2947" y="2355"/>
                    <a:pt x="2853" y="2186"/>
                  </a:cubicBezTo>
                  <a:cubicBezTo>
                    <a:pt x="2760" y="2018"/>
                    <a:pt x="2599" y="1901"/>
                    <a:pt x="2442" y="1790"/>
                  </a:cubicBezTo>
                  <a:lnTo>
                    <a:pt x="1855" y="1372"/>
                  </a:lnTo>
                  <a:cubicBezTo>
                    <a:pt x="2213" y="1275"/>
                    <a:pt x="2486" y="984"/>
                    <a:pt x="2561" y="620"/>
                  </a:cubicBezTo>
                  <a:cubicBezTo>
                    <a:pt x="2586" y="493"/>
                    <a:pt x="2583" y="353"/>
                    <a:pt x="2520" y="239"/>
                  </a:cubicBezTo>
                  <a:cubicBezTo>
                    <a:pt x="2431" y="80"/>
                    <a:pt x="2238" y="0"/>
                    <a:pt x="2053"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2"/>
            <p:cNvSpPr/>
            <p:nvPr/>
          </p:nvSpPr>
          <p:spPr>
            <a:xfrm>
              <a:off x="678775" y="3722075"/>
              <a:ext cx="27325" cy="23200"/>
            </a:xfrm>
            <a:custGeom>
              <a:rect b="b" l="l" r="r" t="t"/>
              <a:pathLst>
                <a:path extrusionOk="0" h="928" w="1093">
                  <a:moveTo>
                    <a:pt x="614" y="1"/>
                  </a:moveTo>
                  <a:cubicBezTo>
                    <a:pt x="220" y="1"/>
                    <a:pt x="1" y="470"/>
                    <a:pt x="268" y="771"/>
                  </a:cubicBezTo>
                  <a:cubicBezTo>
                    <a:pt x="363" y="879"/>
                    <a:pt x="488" y="928"/>
                    <a:pt x="611" y="928"/>
                  </a:cubicBezTo>
                  <a:cubicBezTo>
                    <a:pt x="840" y="928"/>
                    <a:pt x="1061" y="760"/>
                    <a:pt x="1077" y="493"/>
                  </a:cubicBezTo>
                  <a:cubicBezTo>
                    <a:pt x="1093" y="237"/>
                    <a:pt x="897" y="18"/>
                    <a:pt x="643" y="2"/>
                  </a:cubicBezTo>
                  <a:cubicBezTo>
                    <a:pt x="633" y="1"/>
                    <a:pt x="623" y="1"/>
                    <a:pt x="614" y="1"/>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2"/>
            <p:cNvSpPr/>
            <p:nvPr/>
          </p:nvSpPr>
          <p:spPr>
            <a:xfrm>
              <a:off x="617975" y="3688375"/>
              <a:ext cx="76875" cy="69250"/>
            </a:xfrm>
            <a:custGeom>
              <a:rect b="b" l="l" r="r" t="t"/>
              <a:pathLst>
                <a:path extrusionOk="0" h="2770" w="3075">
                  <a:moveTo>
                    <a:pt x="1123" y="1"/>
                  </a:moveTo>
                  <a:cubicBezTo>
                    <a:pt x="963" y="1"/>
                    <a:pt x="802" y="59"/>
                    <a:pt x="708" y="188"/>
                  </a:cubicBezTo>
                  <a:cubicBezTo>
                    <a:pt x="632" y="293"/>
                    <a:pt x="612" y="431"/>
                    <a:pt x="620" y="561"/>
                  </a:cubicBezTo>
                  <a:cubicBezTo>
                    <a:pt x="652" y="932"/>
                    <a:pt x="889" y="1253"/>
                    <a:pt x="1232" y="1393"/>
                  </a:cubicBezTo>
                  <a:lnTo>
                    <a:pt x="600" y="1736"/>
                  </a:lnTo>
                  <a:cubicBezTo>
                    <a:pt x="431" y="1828"/>
                    <a:pt x="256" y="1924"/>
                    <a:pt x="142" y="2079"/>
                  </a:cubicBezTo>
                  <a:cubicBezTo>
                    <a:pt x="29" y="2235"/>
                    <a:pt x="0" y="2469"/>
                    <a:pt x="126" y="2613"/>
                  </a:cubicBezTo>
                  <a:cubicBezTo>
                    <a:pt x="220" y="2720"/>
                    <a:pt x="369" y="2752"/>
                    <a:pt x="511" y="2764"/>
                  </a:cubicBezTo>
                  <a:cubicBezTo>
                    <a:pt x="557" y="2768"/>
                    <a:pt x="603" y="2770"/>
                    <a:pt x="649" y="2770"/>
                  </a:cubicBezTo>
                  <a:cubicBezTo>
                    <a:pt x="1517" y="2770"/>
                    <a:pt x="2385" y="2150"/>
                    <a:pt x="3073" y="1615"/>
                  </a:cubicBezTo>
                  <a:lnTo>
                    <a:pt x="3075" y="1615"/>
                  </a:lnTo>
                  <a:cubicBezTo>
                    <a:pt x="2666" y="1159"/>
                    <a:pt x="2242" y="552"/>
                    <a:pt x="1724" y="228"/>
                  </a:cubicBezTo>
                  <a:cubicBezTo>
                    <a:pt x="1565" y="127"/>
                    <a:pt x="1396" y="34"/>
                    <a:pt x="1212" y="7"/>
                  </a:cubicBezTo>
                  <a:cubicBezTo>
                    <a:pt x="1183" y="3"/>
                    <a:pt x="1153" y="1"/>
                    <a:pt x="1123"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2"/>
            <p:cNvSpPr/>
            <p:nvPr/>
          </p:nvSpPr>
          <p:spPr>
            <a:xfrm>
              <a:off x="694800" y="3694400"/>
              <a:ext cx="73725" cy="70600"/>
            </a:xfrm>
            <a:custGeom>
              <a:rect b="b" l="l" r="r" t="t"/>
              <a:pathLst>
                <a:path extrusionOk="0" h="2824" w="2949">
                  <a:moveTo>
                    <a:pt x="2058" y="1"/>
                  </a:moveTo>
                  <a:cubicBezTo>
                    <a:pt x="2053" y="1"/>
                    <a:pt x="2048" y="1"/>
                    <a:pt x="2043" y="1"/>
                  </a:cubicBezTo>
                  <a:cubicBezTo>
                    <a:pt x="1857" y="4"/>
                    <a:pt x="1679" y="79"/>
                    <a:pt x="1509" y="158"/>
                  </a:cubicBezTo>
                  <a:cubicBezTo>
                    <a:pt x="955" y="419"/>
                    <a:pt x="461" y="971"/>
                    <a:pt x="2" y="1374"/>
                  </a:cubicBezTo>
                  <a:lnTo>
                    <a:pt x="0" y="1376"/>
                  </a:lnTo>
                  <a:cubicBezTo>
                    <a:pt x="652" y="2021"/>
                    <a:pt x="1491" y="2786"/>
                    <a:pt x="2407" y="2822"/>
                  </a:cubicBezTo>
                  <a:cubicBezTo>
                    <a:pt x="2424" y="2823"/>
                    <a:pt x="2442" y="2824"/>
                    <a:pt x="2460" y="2824"/>
                  </a:cubicBezTo>
                  <a:cubicBezTo>
                    <a:pt x="2585" y="2824"/>
                    <a:pt x="2714" y="2801"/>
                    <a:pt x="2806" y="2719"/>
                  </a:cubicBezTo>
                  <a:cubicBezTo>
                    <a:pt x="2949" y="2590"/>
                    <a:pt x="2947" y="2355"/>
                    <a:pt x="2853" y="2188"/>
                  </a:cubicBezTo>
                  <a:cubicBezTo>
                    <a:pt x="2761" y="2020"/>
                    <a:pt x="2599" y="1902"/>
                    <a:pt x="2443" y="1791"/>
                  </a:cubicBezTo>
                  <a:lnTo>
                    <a:pt x="1855" y="1374"/>
                  </a:lnTo>
                  <a:cubicBezTo>
                    <a:pt x="2214" y="1276"/>
                    <a:pt x="2486" y="985"/>
                    <a:pt x="2562" y="622"/>
                  </a:cubicBezTo>
                  <a:cubicBezTo>
                    <a:pt x="2586" y="494"/>
                    <a:pt x="2583" y="354"/>
                    <a:pt x="2520" y="241"/>
                  </a:cubicBezTo>
                  <a:cubicBezTo>
                    <a:pt x="2431" y="82"/>
                    <a:pt x="2241" y="1"/>
                    <a:pt x="2058"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2"/>
            <p:cNvSpPr/>
            <p:nvPr/>
          </p:nvSpPr>
          <p:spPr>
            <a:xfrm>
              <a:off x="679450" y="3717150"/>
              <a:ext cx="27325" cy="23225"/>
            </a:xfrm>
            <a:custGeom>
              <a:rect b="b" l="l" r="r" t="t"/>
              <a:pathLst>
                <a:path extrusionOk="0" h="929" w="1093">
                  <a:moveTo>
                    <a:pt x="614" y="1"/>
                  </a:moveTo>
                  <a:cubicBezTo>
                    <a:pt x="220" y="1"/>
                    <a:pt x="1" y="472"/>
                    <a:pt x="269" y="773"/>
                  </a:cubicBezTo>
                  <a:cubicBezTo>
                    <a:pt x="365" y="880"/>
                    <a:pt x="489" y="929"/>
                    <a:pt x="612" y="929"/>
                  </a:cubicBezTo>
                  <a:cubicBezTo>
                    <a:pt x="840" y="929"/>
                    <a:pt x="1061" y="761"/>
                    <a:pt x="1077" y="493"/>
                  </a:cubicBezTo>
                  <a:cubicBezTo>
                    <a:pt x="1093" y="237"/>
                    <a:pt x="897" y="18"/>
                    <a:pt x="643" y="2"/>
                  </a:cubicBezTo>
                  <a:cubicBezTo>
                    <a:pt x="633" y="1"/>
                    <a:pt x="623" y="1"/>
                    <a:pt x="614" y="1"/>
                  </a:cubicBezTo>
                  <a:close/>
                </a:path>
              </a:pathLst>
            </a:custGeom>
            <a:solidFill>
              <a:srgbClr val="A521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2"/>
            <p:cNvSpPr/>
            <p:nvPr/>
          </p:nvSpPr>
          <p:spPr>
            <a:xfrm>
              <a:off x="728775" y="3697475"/>
              <a:ext cx="24400" cy="10625"/>
            </a:xfrm>
            <a:custGeom>
              <a:rect b="b" l="l" r="r" t="t"/>
              <a:pathLst>
                <a:path extrusionOk="0" h="425" w="976">
                  <a:moveTo>
                    <a:pt x="701" y="0"/>
                  </a:moveTo>
                  <a:cubicBezTo>
                    <a:pt x="696" y="0"/>
                    <a:pt x="692" y="0"/>
                    <a:pt x="687" y="0"/>
                  </a:cubicBezTo>
                  <a:cubicBezTo>
                    <a:pt x="598" y="2"/>
                    <a:pt x="512" y="23"/>
                    <a:pt x="431" y="61"/>
                  </a:cubicBezTo>
                  <a:cubicBezTo>
                    <a:pt x="356" y="96"/>
                    <a:pt x="286" y="140"/>
                    <a:pt x="221" y="193"/>
                  </a:cubicBezTo>
                  <a:cubicBezTo>
                    <a:pt x="158" y="243"/>
                    <a:pt x="105" y="294"/>
                    <a:pt x="46" y="331"/>
                  </a:cubicBezTo>
                  <a:lnTo>
                    <a:pt x="45" y="332"/>
                  </a:lnTo>
                  <a:cubicBezTo>
                    <a:pt x="1" y="360"/>
                    <a:pt x="24" y="425"/>
                    <a:pt x="70" y="425"/>
                  </a:cubicBezTo>
                  <a:cubicBezTo>
                    <a:pt x="74" y="425"/>
                    <a:pt x="79" y="424"/>
                    <a:pt x="83" y="423"/>
                  </a:cubicBezTo>
                  <a:cubicBezTo>
                    <a:pt x="172" y="402"/>
                    <a:pt x="242" y="352"/>
                    <a:pt x="305" y="313"/>
                  </a:cubicBezTo>
                  <a:cubicBezTo>
                    <a:pt x="367" y="272"/>
                    <a:pt x="431" y="236"/>
                    <a:pt x="498" y="204"/>
                  </a:cubicBezTo>
                  <a:cubicBezTo>
                    <a:pt x="581" y="163"/>
                    <a:pt x="671" y="138"/>
                    <a:pt x="761" y="138"/>
                  </a:cubicBezTo>
                  <a:cubicBezTo>
                    <a:pt x="806" y="138"/>
                    <a:pt x="851" y="144"/>
                    <a:pt x="895" y="158"/>
                  </a:cubicBezTo>
                  <a:lnTo>
                    <a:pt x="900" y="158"/>
                  </a:lnTo>
                  <a:cubicBezTo>
                    <a:pt x="904" y="159"/>
                    <a:pt x="908" y="159"/>
                    <a:pt x="912" y="159"/>
                  </a:cubicBezTo>
                  <a:cubicBezTo>
                    <a:pt x="953" y="159"/>
                    <a:pt x="976" y="104"/>
                    <a:pt x="940" y="77"/>
                  </a:cubicBezTo>
                  <a:cubicBezTo>
                    <a:pt x="869" y="27"/>
                    <a:pt x="787" y="0"/>
                    <a:pt x="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2"/>
            <p:cNvSpPr/>
            <p:nvPr/>
          </p:nvSpPr>
          <p:spPr>
            <a:xfrm>
              <a:off x="722850" y="3708000"/>
              <a:ext cx="4150" cy="4200"/>
            </a:xfrm>
            <a:custGeom>
              <a:rect b="b" l="l" r="r" t="t"/>
              <a:pathLst>
                <a:path extrusionOk="0" h="168" w="166">
                  <a:moveTo>
                    <a:pt x="73" y="0"/>
                  </a:moveTo>
                  <a:cubicBezTo>
                    <a:pt x="44" y="0"/>
                    <a:pt x="17" y="19"/>
                    <a:pt x="8" y="48"/>
                  </a:cubicBezTo>
                  <a:cubicBezTo>
                    <a:pt x="0" y="75"/>
                    <a:pt x="7" y="105"/>
                    <a:pt x="23" y="129"/>
                  </a:cubicBezTo>
                  <a:cubicBezTo>
                    <a:pt x="32" y="140"/>
                    <a:pt x="42" y="148"/>
                    <a:pt x="53" y="156"/>
                  </a:cubicBezTo>
                  <a:cubicBezTo>
                    <a:pt x="65" y="164"/>
                    <a:pt x="80" y="167"/>
                    <a:pt x="96" y="167"/>
                  </a:cubicBezTo>
                  <a:cubicBezTo>
                    <a:pt x="131" y="166"/>
                    <a:pt x="159" y="140"/>
                    <a:pt x="164" y="105"/>
                  </a:cubicBezTo>
                  <a:lnTo>
                    <a:pt x="164" y="97"/>
                  </a:lnTo>
                  <a:cubicBezTo>
                    <a:pt x="166" y="85"/>
                    <a:pt x="166" y="72"/>
                    <a:pt x="162" y="59"/>
                  </a:cubicBezTo>
                  <a:cubicBezTo>
                    <a:pt x="158" y="50"/>
                    <a:pt x="153" y="42"/>
                    <a:pt x="148" y="34"/>
                  </a:cubicBezTo>
                  <a:cubicBezTo>
                    <a:pt x="131" y="16"/>
                    <a:pt x="110" y="5"/>
                    <a:pt x="86" y="2"/>
                  </a:cubicBezTo>
                  <a:lnTo>
                    <a:pt x="80" y="1"/>
                  </a:lnTo>
                  <a:cubicBezTo>
                    <a:pt x="77" y="0"/>
                    <a:pt x="75"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2"/>
            <p:cNvSpPr/>
            <p:nvPr/>
          </p:nvSpPr>
          <p:spPr>
            <a:xfrm>
              <a:off x="718350" y="3711825"/>
              <a:ext cx="4050" cy="3950"/>
            </a:xfrm>
            <a:custGeom>
              <a:rect b="b" l="l" r="r" t="t"/>
              <a:pathLst>
                <a:path extrusionOk="0" h="158" w="162">
                  <a:moveTo>
                    <a:pt x="80" y="0"/>
                  </a:moveTo>
                  <a:cubicBezTo>
                    <a:pt x="47" y="0"/>
                    <a:pt x="17" y="22"/>
                    <a:pt x="7" y="54"/>
                  </a:cubicBezTo>
                  <a:cubicBezTo>
                    <a:pt x="1" y="78"/>
                    <a:pt x="4" y="103"/>
                    <a:pt x="17" y="126"/>
                  </a:cubicBezTo>
                  <a:cubicBezTo>
                    <a:pt x="25" y="134"/>
                    <a:pt x="32" y="140"/>
                    <a:pt x="40" y="146"/>
                  </a:cubicBezTo>
                  <a:cubicBezTo>
                    <a:pt x="52" y="153"/>
                    <a:pt x="64" y="157"/>
                    <a:pt x="79" y="157"/>
                  </a:cubicBezTo>
                  <a:cubicBezTo>
                    <a:pt x="115" y="157"/>
                    <a:pt x="147" y="134"/>
                    <a:pt x="158" y="99"/>
                  </a:cubicBezTo>
                  <a:cubicBezTo>
                    <a:pt x="161" y="86"/>
                    <a:pt x="161" y="72"/>
                    <a:pt x="158" y="59"/>
                  </a:cubicBezTo>
                  <a:cubicBezTo>
                    <a:pt x="155" y="49"/>
                    <a:pt x="150" y="40"/>
                    <a:pt x="144" y="30"/>
                  </a:cubicBezTo>
                  <a:cubicBezTo>
                    <a:pt x="128" y="13"/>
                    <a:pt x="104" y="2"/>
                    <a:pt x="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2"/>
            <p:cNvSpPr/>
            <p:nvPr/>
          </p:nvSpPr>
          <p:spPr>
            <a:xfrm>
              <a:off x="640925" y="3691550"/>
              <a:ext cx="23475" cy="12500"/>
            </a:xfrm>
            <a:custGeom>
              <a:rect b="b" l="l" r="r" t="t"/>
              <a:pathLst>
                <a:path extrusionOk="0" h="500" w="939">
                  <a:moveTo>
                    <a:pt x="238" y="0"/>
                  </a:moveTo>
                  <a:cubicBezTo>
                    <a:pt x="170" y="0"/>
                    <a:pt x="103" y="17"/>
                    <a:pt x="43" y="50"/>
                  </a:cubicBezTo>
                  <a:cubicBezTo>
                    <a:pt x="1" y="75"/>
                    <a:pt x="19" y="136"/>
                    <a:pt x="65" y="136"/>
                  </a:cubicBezTo>
                  <a:cubicBezTo>
                    <a:pt x="67" y="136"/>
                    <a:pt x="70" y="136"/>
                    <a:pt x="73" y="136"/>
                  </a:cubicBezTo>
                  <a:lnTo>
                    <a:pt x="76" y="136"/>
                  </a:lnTo>
                  <a:cubicBezTo>
                    <a:pt x="103" y="131"/>
                    <a:pt x="129" y="129"/>
                    <a:pt x="156" y="129"/>
                  </a:cubicBezTo>
                  <a:cubicBezTo>
                    <a:pt x="265" y="129"/>
                    <a:pt x="371" y="167"/>
                    <a:pt x="465" y="229"/>
                  </a:cubicBezTo>
                  <a:cubicBezTo>
                    <a:pt x="527" y="267"/>
                    <a:pt x="586" y="312"/>
                    <a:pt x="643" y="360"/>
                  </a:cubicBezTo>
                  <a:cubicBezTo>
                    <a:pt x="702" y="406"/>
                    <a:pt x="766" y="465"/>
                    <a:pt x="850" y="496"/>
                  </a:cubicBezTo>
                  <a:cubicBezTo>
                    <a:pt x="856" y="499"/>
                    <a:pt x="863" y="500"/>
                    <a:pt x="869" y="500"/>
                  </a:cubicBezTo>
                  <a:cubicBezTo>
                    <a:pt x="912" y="500"/>
                    <a:pt x="939" y="443"/>
                    <a:pt x="899" y="411"/>
                  </a:cubicBezTo>
                  <a:lnTo>
                    <a:pt x="898" y="409"/>
                  </a:lnTo>
                  <a:cubicBezTo>
                    <a:pt x="845" y="364"/>
                    <a:pt x="799" y="309"/>
                    <a:pt x="742" y="250"/>
                  </a:cubicBezTo>
                  <a:cubicBezTo>
                    <a:pt x="683" y="191"/>
                    <a:pt x="618" y="139"/>
                    <a:pt x="548" y="94"/>
                  </a:cubicBezTo>
                  <a:cubicBezTo>
                    <a:pt x="473" y="47"/>
                    <a:pt x="389" y="16"/>
                    <a:pt x="303" y="5"/>
                  </a:cubicBezTo>
                  <a:cubicBezTo>
                    <a:pt x="282" y="2"/>
                    <a:pt x="260" y="0"/>
                    <a:pt x="2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2"/>
            <p:cNvSpPr/>
            <p:nvPr/>
          </p:nvSpPr>
          <p:spPr>
            <a:xfrm>
              <a:off x="665750" y="3704625"/>
              <a:ext cx="4150" cy="4100"/>
            </a:xfrm>
            <a:custGeom>
              <a:rect b="b" l="l" r="r" t="t"/>
              <a:pathLst>
                <a:path extrusionOk="0" h="164" w="166">
                  <a:moveTo>
                    <a:pt x="89" y="0"/>
                  </a:moveTo>
                  <a:cubicBezTo>
                    <a:pt x="65" y="0"/>
                    <a:pt x="43" y="8"/>
                    <a:pt x="26" y="23"/>
                  </a:cubicBezTo>
                  <a:cubicBezTo>
                    <a:pt x="18" y="31"/>
                    <a:pt x="13" y="39"/>
                    <a:pt x="8" y="48"/>
                  </a:cubicBezTo>
                  <a:cubicBezTo>
                    <a:pt x="3" y="59"/>
                    <a:pt x="0" y="72"/>
                    <a:pt x="0" y="85"/>
                  </a:cubicBezTo>
                  <a:lnTo>
                    <a:pt x="0" y="93"/>
                  </a:lnTo>
                  <a:cubicBezTo>
                    <a:pt x="0" y="128"/>
                    <a:pt x="27" y="158"/>
                    <a:pt x="61" y="163"/>
                  </a:cubicBezTo>
                  <a:cubicBezTo>
                    <a:pt x="65" y="163"/>
                    <a:pt x="69" y="164"/>
                    <a:pt x="73" y="164"/>
                  </a:cubicBezTo>
                  <a:cubicBezTo>
                    <a:pt x="85" y="164"/>
                    <a:pt x="96" y="161"/>
                    <a:pt x="107" y="156"/>
                  </a:cubicBezTo>
                  <a:cubicBezTo>
                    <a:pt x="118" y="151"/>
                    <a:pt x="129" y="143"/>
                    <a:pt x="138" y="134"/>
                  </a:cubicBezTo>
                  <a:cubicBezTo>
                    <a:pt x="158" y="112"/>
                    <a:pt x="165" y="83"/>
                    <a:pt x="162" y="54"/>
                  </a:cubicBezTo>
                  <a:cubicBezTo>
                    <a:pt x="156" y="23"/>
                    <a:pt x="129" y="0"/>
                    <a:pt x="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2"/>
            <p:cNvSpPr/>
            <p:nvPr/>
          </p:nvSpPr>
          <p:spPr>
            <a:xfrm>
              <a:off x="669875" y="3708900"/>
              <a:ext cx="4025" cy="3975"/>
            </a:xfrm>
            <a:custGeom>
              <a:rect b="b" l="l" r="r" t="t"/>
              <a:pathLst>
                <a:path extrusionOk="0" h="159" w="161">
                  <a:moveTo>
                    <a:pt x="85" y="1"/>
                  </a:moveTo>
                  <a:cubicBezTo>
                    <a:pt x="63" y="1"/>
                    <a:pt x="42" y="9"/>
                    <a:pt x="24" y="23"/>
                  </a:cubicBezTo>
                  <a:cubicBezTo>
                    <a:pt x="18" y="31"/>
                    <a:pt x="12" y="41"/>
                    <a:pt x="7" y="50"/>
                  </a:cubicBezTo>
                  <a:cubicBezTo>
                    <a:pt x="2" y="63"/>
                    <a:pt x="0" y="76"/>
                    <a:pt x="4" y="90"/>
                  </a:cubicBezTo>
                  <a:cubicBezTo>
                    <a:pt x="8" y="127"/>
                    <a:pt x="39" y="154"/>
                    <a:pt x="75" y="158"/>
                  </a:cubicBezTo>
                  <a:cubicBezTo>
                    <a:pt x="88" y="158"/>
                    <a:pt x="102" y="157"/>
                    <a:pt x="115" y="152"/>
                  </a:cubicBezTo>
                  <a:cubicBezTo>
                    <a:pt x="123" y="146"/>
                    <a:pt x="132" y="139"/>
                    <a:pt x="140" y="133"/>
                  </a:cubicBezTo>
                  <a:cubicBezTo>
                    <a:pt x="155" y="114"/>
                    <a:pt x="161" y="88"/>
                    <a:pt x="158" y="65"/>
                  </a:cubicBezTo>
                  <a:cubicBezTo>
                    <a:pt x="153" y="30"/>
                    <a:pt x="126" y="4"/>
                    <a:pt x="91" y="1"/>
                  </a:cubicBezTo>
                  <a:cubicBezTo>
                    <a:pt x="89" y="1"/>
                    <a:pt x="87" y="1"/>
                    <a:pt x="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2"/>
            <p:cNvSpPr/>
            <p:nvPr/>
          </p:nvSpPr>
          <p:spPr>
            <a:xfrm>
              <a:off x="751100" y="3581875"/>
              <a:ext cx="34950" cy="34475"/>
            </a:xfrm>
            <a:custGeom>
              <a:rect b="b" l="l" r="r" t="t"/>
              <a:pathLst>
                <a:path extrusionOk="0" h="1379" w="1398">
                  <a:moveTo>
                    <a:pt x="699" y="0"/>
                  </a:moveTo>
                  <a:cubicBezTo>
                    <a:pt x="325" y="0"/>
                    <a:pt x="18" y="299"/>
                    <a:pt x="8" y="674"/>
                  </a:cubicBezTo>
                  <a:cubicBezTo>
                    <a:pt x="0" y="1056"/>
                    <a:pt x="303" y="1370"/>
                    <a:pt x="684" y="1378"/>
                  </a:cubicBezTo>
                  <a:cubicBezTo>
                    <a:pt x="690" y="1379"/>
                    <a:pt x="696" y="1379"/>
                    <a:pt x="702" y="1379"/>
                  </a:cubicBezTo>
                  <a:cubicBezTo>
                    <a:pt x="1075" y="1379"/>
                    <a:pt x="1382" y="1080"/>
                    <a:pt x="1390" y="704"/>
                  </a:cubicBezTo>
                  <a:cubicBezTo>
                    <a:pt x="1398" y="325"/>
                    <a:pt x="1096" y="10"/>
                    <a:pt x="714" y="0"/>
                  </a:cubicBezTo>
                  <a:cubicBezTo>
                    <a:pt x="709" y="0"/>
                    <a:pt x="704" y="0"/>
                    <a:pt x="699"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2"/>
            <p:cNvSpPr/>
            <p:nvPr/>
          </p:nvSpPr>
          <p:spPr>
            <a:xfrm>
              <a:off x="620800" y="3579275"/>
              <a:ext cx="36100" cy="34550"/>
            </a:xfrm>
            <a:custGeom>
              <a:rect b="b" l="l" r="r" t="t"/>
              <a:pathLst>
                <a:path extrusionOk="0" h="1382" w="1444">
                  <a:moveTo>
                    <a:pt x="744" y="1"/>
                  </a:moveTo>
                  <a:cubicBezTo>
                    <a:pt x="471" y="1"/>
                    <a:pt x="224" y="163"/>
                    <a:pt x="113" y="414"/>
                  </a:cubicBezTo>
                  <a:cubicBezTo>
                    <a:pt x="0" y="670"/>
                    <a:pt x="53" y="967"/>
                    <a:pt x="247" y="1169"/>
                  </a:cubicBezTo>
                  <a:cubicBezTo>
                    <a:pt x="380" y="1308"/>
                    <a:pt x="561" y="1382"/>
                    <a:pt x="746" y="1382"/>
                  </a:cubicBezTo>
                  <a:cubicBezTo>
                    <a:pt x="830" y="1382"/>
                    <a:pt x="915" y="1367"/>
                    <a:pt x="997" y="1335"/>
                  </a:cubicBezTo>
                  <a:cubicBezTo>
                    <a:pt x="1258" y="1233"/>
                    <a:pt x="1431" y="985"/>
                    <a:pt x="1436" y="705"/>
                  </a:cubicBezTo>
                  <a:cubicBezTo>
                    <a:pt x="1444" y="324"/>
                    <a:pt x="1142" y="9"/>
                    <a:pt x="760" y="1"/>
                  </a:cubicBezTo>
                  <a:cubicBezTo>
                    <a:pt x="755" y="1"/>
                    <a:pt x="750" y="1"/>
                    <a:pt x="744"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2"/>
            <p:cNvSpPr/>
            <p:nvPr/>
          </p:nvSpPr>
          <p:spPr>
            <a:xfrm>
              <a:off x="677850" y="3607325"/>
              <a:ext cx="54950" cy="19250"/>
            </a:xfrm>
            <a:custGeom>
              <a:rect b="b" l="l" r="r" t="t"/>
              <a:pathLst>
                <a:path extrusionOk="0" h="770" w="2198">
                  <a:moveTo>
                    <a:pt x="122" y="0"/>
                  </a:moveTo>
                  <a:cubicBezTo>
                    <a:pt x="59" y="0"/>
                    <a:pt x="0" y="68"/>
                    <a:pt x="38" y="138"/>
                  </a:cubicBezTo>
                  <a:cubicBezTo>
                    <a:pt x="235" y="508"/>
                    <a:pt x="646" y="753"/>
                    <a:pt x="1075" y="769"/>
                  </a:cubicBezTo>
                  <a:cubicBezTo>
                    <a:pt x="1088" y="769"/>
                    <a:pt x="1101" y="770"/>
                    <a:pt x="1114" y="770"/>
                  </a:cubicBezTo>
                  <a:cubicBezTo>
                    <a:pt x="1314" y="770"/>
                    <a:pt x="1513" y="723"/>
                    <a:pt x="1692" y="632"/>
                  </a:cubicBezTo>
                  <a:cubicBezTo>
                    <a:pt x="1880" y="538"/>
                    <a:pt x="2040" y="399"/>
                    <a:pt x="2155" y="222"/>
                  </a:cubicBezTo>
                  <a:lnTo>
                    <a:pt x="2156" y="224"/>
                  </a:lnTo>
                  <a:cubicBezTo>
                    <a:pt x="2197" y="160"/>
                    <a:pt x="2143" y="91"/>
                    <a:pt x="2083" y="91"/>
                  </a:cubicBezTo>
                  <a:cubicBezTo>
                    <a:pt x="2063" y="91"/>
                    <a:pt x="2044" y="98"/>
                    <a:pt x="2026" y="114"/>
                  </a:cubicBezTo>
                  <a:lnTo>
                    <a:pt x="2024" y="114"/>
                  </a:lnTo>
                  <a:cubicBezTo>
                    <a:pt x="1897" y="233"/>
                    <a:pt x="1748" y="327"/>
                    <a:pt x="1584" y="391"/>
                  </a:cubicBezTo>
                  <a:cubicBezTo>
                    <a:pt x="1444" y="444"/>
                    <a:pt x="1294" y="473"/>
                    <a:pt x="1144" y="473"/>
                  </a:cubicBezTo>
                  <a:cubicBezTo>
                    <a:pt x="1125" y="473"/>
                    <a:pt x="1107" y="473"/>
                    <a:pt x="1088" y="472"/>
                  </a:cubicBezTo>
                  <a:cubicBezTo>
                    <a:pt x="754" y="456"/>
                    <a:pt x="429" y="294"/>
                    <a:pt x="190" y="33"/>
                  </a:cubicBezTo>
                  <a:lnTo>
                    <a:pt x="189" y="31"/>
                  </a:lnTo>
                  <a:cubicBezTo>
                    <a:pt x="169" y="10"/>
                    <a:pt x="145" y="0"/>
                    <a:pt x="122"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32"/>
          <p:cNvGrpSpPr/>
          <p:nvPr/>
        </p:nvGrpSpPr>
        <p:grpSpPr>
          <a:xfrm flipH="1" rot="-7475908">
            <a:off x="6123774" y="847960"/>
            <a:ext cx="345317" cy="708428"/>
            <a:chOff x="2272500" y="4941875"/>
            <a:chExt cx="218350" cy="447975"/>
          </a:xfrm>
        </p:grpSpPr>
        <p:sp>
          <p:nvSpPr>
            <p:cNvPr id="468" name="Google Shape;468;p32"/>
            <p:cNvSpPr/>
            <p:nvPr/>
          </p:nvSpPr>
          <p:spPr>
            <a:xfrm>
              <a:off x="2272500" y="4941875"/>
              <a:ext cx="218350" cy="421950"/>
            </a:xfrm>
            <a:custGeom>
              <a:rect b="b" l="l" r="r" t="t"/>
              <a:pathLst>
                <a:path extrusionOk="0" h="16878" w="8734">
                  <a:moveTo>
                    <a:pt x="6429" y="7964"/>
                  </a:moveTo>
                  <a:cubicBezTo>
                    <a:pt x="6456" y="7964"/>
                    <a:pt x="6478" y="7965"/>
                    <a:pt x="6496" y="7969"/>
                  </a:cubicBezTo>
                  <a:cubicBezTo>
                    <a:pt x="6533" y="7974"/>
                    <a:pt x="6586" y="7998"/>
                    <a:pt x="6651" y="8033"/>
                  </a:cubicBezTo>
                  <a:cubicBezTo>
                    <a:pt x="6715" y="8069"/>
                    <a:pt x="6802" y="8123"/>
                    <a:pt x="6904" y="8165"/>
                  </a:cubicBezTo>
                  <a:cubicBezTo>
                    <a:pt x="6982" y="8199"/>
                    <a:pt x="7057" y="8231"/>
                    <a:pt x="7124" y="8264"/>
                  </a:cubicBezTo>
                  <a:cubicBezTo>
                    <a:pt x="7258" y="8330"/>
                    <a:pt x="7362" y="8410"/>
                    <a:pt x="7480" y="8519"/>
                  </a:cubicBezTo>
                  <a:lnTo>
                    <a:pt x="7567" y="8603"/>
                  </a:lnTo>
                  <a:cubicBezTo>
                    <a:pt x="7577" y="8613"/>
                    <a:pt x="7609" y="8646"/>
                    <a:pt x="7630" y="8662"/>
                  </a:cubicBezTo>
                  <a:cubicBezTo>
                    <a:pt x="7652" y="8680"/>
                    <a:pt x="7675" y="8698"/>
                    <a:pt x="7696" y="8713"/>
                  </a:cubicBezTo>
                  <a:cubicBezTo>
                    <a:pt x="7779" y="8773"/>
                    <a:pt x="7847" y="8814"/>
                    <a:pt x="7881" y="8847"/>
                  </a:cubicBezTo>
                  <a:cubicBezTo>
                    <a:pt x="7888" y="8853"/>
                    <a:pt x="7894" y="8859"/>
                    <a:pt x="7899" y="8866"/>
                  </a:cubicBezTo>
                  <a:cubicBezTo>
                    <a:pt x="7904" y="8872"/>
                    <a:pt x="7909" y="8879"/>
                    <a:pt x="7912" y="8886"/>
                  </a:cubicBezTo>
                  <a:cubicBezTo>
                    <a:pt x="7928" y="8913"/>
                    <a:pt x="7943" y="8940"/>
                    <a:pt x="7956" y="8969"/>
                  </a:cubicBezTo>
                  <a:cubicBezTo>
                    <a:pt x="7984" y="9032"/>
                    <a:pt x="8010" y="9104"/>
                    <a:pt x="8038" y="9185"/>
                  </a:cubicBezTo>
                  <a:cubicBezTo>
                    <a:pt x="8097" y="9352"/>
                    <a:pt x="8143" y="9493"/>
                    <a:pt x="8149" y="9609"/>
                  </a:cubicBezTo>
                  <a:cubicBezTo>
                    <a:pt x="8154" y="9665"/>
                    <a:pt x="8142" y="9706"/>
                    <a:pt x="8136" y="9720"/>
                  </a:cubicBezTo>
                  <a:cubicBezTo>
                    <a:pt x="8129" y="9734"/>
                    <a:pt x="8110" y="9759"/>
                    <a:pt x="8064" y="9790"/>
                  </a:cubicBezTo>
                  <a:cubicBezTo>
                    <a:pt x="7973" y="9851"/>
                    <a:pt x="7823" y="9904"/>
                    <a:pt x="7655" y="9963"/>
                  </a:cubicBezTo>
                  <a:lnTo>
                    <a:pt x="7172" y="10112"/>
                  </a:lnTo>
                  <a:lnTo>
                    <a:pt x="6925" y="10197"/>
                  </a:lnTo>
                  <a:cubicBezTo>
                    <a:pt x="6890" y="10209"/>
                    <a:pt x="6854" y="10219"/>
                    <a:pt x="6822" y="10229"/>
                  </a:cubicBezTo>
                  <a:cubicBezTo>
                    <a:pt x="6797" y="10236"/>
                    <a:pt x="6773" y="10240"/>
                    <a:pt x="6749" y="10241"/>
                  </a:cubicBezTo>
                  <a:cubicBezTo>
                    <a:pt x="6737" y="10242"/>
                    <a:pt x="6723" y="10243"/>
                    <a:pt x="6708" y="10243"/>
                  </a:cubicBezTo>
                  <a:cubicBezTo>
                    <a:pt x="6660" y="10243"/>
                    <a:pt x="6596" y="10238"/>
                    <a:pt x="6518" y="10237"/>
                  </a:cubicBezTo>
                  <a:cubicBezTo>
                    <a:pt x="6510" y="10237"/>
                    <a:pt x="6503" y="10236"/>
                    <a:pt x="6496" y="10236"/>
                  </a:cubicBezTo>
                  <a:cubicBezTo>
                    <a:pt x="6445" y="10236"/>
                    <a:pt x="6394" y="10240"/>
                    <a:pt x="6343" y="10246"/>
                  </a:cubicBezTo>
                  <a:lnTo>
                    <a:pt x="6213" y="10266"/>
                  </a:lnTo>
                  <a:lnTo>
                    <a:pt x="5969" y="10303"/>
                  </a:lnTo>
                  <a:cubicBezTo>
                    <a:pt x="5931" y="10307"/>
                    <a:pt x="5884" y="10316"/>
                    <a:pt x="5852" y="10319"/>
                  </a:cubicBezTo>
                  <a:cubicBezTo>
                    <a:pt x="5820" y="10320"/>
                    <a:pt x="5785" y="10320"/>
                    <a:pt x="5748" y="10320"/>
                  </a:cubicBezTo>
                  <a:lnTo>
                    <a:pt x="5490" y="10312"/>
                  </a:lnTo>
                  <a:cubicBezTo>
                    <a:pt x="5481" y="10312"/>
                    <a:pt x="5473" y="10312"/>
                    <a:pt x="5464" y="10312"/>
                  </a:cubicBezTo>
                  <a:cubicBezTo>
                    <a:pt x="5373" y="10312"/>
                    <a:pt x="5289" y="10317"/>
                    <a:pt x="5212" y="10320"/>
                  </a:cubicBezTo>
                  <a:cubicBezTo>
                    <a:pt x="5152" y="10322"/>
                    <a:pt x="5097" y="10325"/>
                    <a:pt x="5045" y="10325"/>
                  </a:cubicBezTo>
                  <a:cubicBezTo>
                    <a:pt x="5024" y="10325"/>
                    <a:pt x="5003" y="10324"/>
                    <a:pt x="4983" y="10323"/>
                  </a:cubicBezTo>
                  <a:lnTo>
                    <a:pt x="4744" y="10304"/>
                  </a:lnTo>
                  <a:lnTo>
                    <a:pt x="4506" y="10284"/>
                  </a:lnTo>
                  <a:cubicBezTo>
                    <a:pt x="4441" y="10270"/>
                    <a:pt x="4377" y="10252"/>
                    <a:pt x="4314" y="10227"/>
                  </a:cubicBezTo>
                  <a:cubicBezTo>
                    <a:pt x="4274" y="10212"/>
                    <a:pt x="4229" y="10197"/>
                    <a:pt x="4178" y="10182"/>
                  </a:cubicBezTo>
                  <a:cubicBezTo>
                    <a:pt x="4128" y="10166"/>
                    <a:pt x="4069" y="10152"/>
                    <a:pt x="4025" y="10144"/>
                  </a:cubicBezTo>
                  <a:lnTo>
                    <a:pt x="3776" y="10093"/>
                  </a:lnTo>
                  <a:cubicBezTo>
                    <a:pt x="3740" y="10085"/>
                    <a:pt x="3705" y="10076"/>
                    <a:pt x="3674" y="10067"/>
                  </a:cubicBezTo>
                  <a:lnTo>
                    <a:pt x="3611" y="10047"/>
                  </a:lnTo>
                  <a:cubicBezTo>
                    <a:pt x="3582" y="10039"/>
                    <a:pt x="3554" y="10032"/>
                    <a:pt x="3529" y="10026"/>
                  </a:cubicBezTo>
                  <a:cubicBezTo>
                    <a:pt x="3457" y="10011"/>
                    <a:pt x="3395" y="10000"/>
                    <a:pt x="3345" y="9990"/>
                  </a:cubicBezTo>
                  <a:lnTo>
                    <a:pt x="3345" y="9990"/>
                  </a:lnTo>
                  <a:cubicBezTo>
                    <a:pt x="3375" y="9949"/>
                    <a:pt x="3402" y="9903"/>
                    <a:pt x="3425" y="9857"/>
                  </a:cubicBezTo>
                  <a:cubicBezTo>
                    <a:pt x="3448" y="9805"/>
                    <a:pt x="3466" y="9750"/>
                    <a:pt x="3480" y="9695"/>
                  </a:cubicBezTo>
                  <a:cubicBezTo>
                    <a:pt x="3504" y="9597"/>
                    <a:pt x="3517" y="9517"/>
                    <a:pt x="3537" y="9463"/>
                  </a:cubicBezTo>
                  <a:cubicBezTo>
                    <a:pt x="3541" y="9450"/>
                    <a:pt x="3546" y="9438"/>
                    <a:pt x="3552" y="9427"/>
                  </a:cubicBezTo>
                  <a:cubicBezTo>
                    <a:pt x="3558" y="9414"/>
                    <a:pt x="3564" y="9402"/>
                    <a:pt x="3574" y="9391"/>
                  </a:cubicBezTo>
                  <a:lnTo>
                    <a:pt x="3643" y="9292"/>
                  </a:lnTo>
                  <a:lnTo>
                    <a:pt x="3781" y="9093"/>
                  </a:lnTo>
                  <a:lnTo>
                    <a:pt x="3815" y="9043"/>
                  </a:lnTo>
                  <a:cubicBezTo>
                    <a:pt x="3822" y="9033"/>
                    <a:pt x="3830" y="9024"/>
                    <a:pt x="3839" y="9015"/>
                  </a:cubicBezTo>
                  <a:cubicBezTo>
                    <a:pt x="3863" y="8993"/>
                    <a:pt x="3887" y="8973"/>
                    <a:pt x="3912" y="8954"/>
                  </a:cubicBezTo>
                  <a:cubicBezTo>
                    <a:pt x="3972" y="8909"/>
                    <a:pt x="4050" y="8861"/>
                    <a:pt x="4134" y="8787"/>
                  </a:cubicBezTo>
                  <a:lnTo>
                    <a:pt x="4180" y="8743"/>
                  </a:lnTo>
                  <a:cubicBezTo>
                    <a:pt x="4192" y="8734"/>
                    <a:pt x="4203" y="8724"/>
                    <a:pt x="4216" y="8715"/>
                  </a:cubicBezTo>
                  <a:cubicBezTo>
                    <a:pt x="4242" y="8697"/>
                    <a:pt x="4272" y="8678"/>
                    <a:pt x="4305" y="8657"/>
                  </a:cubicBezTo>
                  <a:cubicBezTo>
                    <a:pt x="4387" y="8611"/>
                    <a:pt x="4466" y="8560"/>
                    <a:pt x="4542" y="8506"/>
                  </a:cubicBezTo>
                  <a:cubicBezTo>
                    <a:pt x="4615" y="8452"/>
                    <a:pt x="4682" y="8398"/>
                    <a:pt x="4744" y="8356"/>
                  </a:cubicBezTo>
                  <a:cubicBezTo>
                    <a:pt x="4775" y="8333"/>
                    <a:pt x="4805" y="8313"/>
                    <a:pt x="4835" y="8296"/>
                  </a:cubicBezTo>
                  <a:lnTo>
                    <a:pt x="4884" y="8269"/>
                  </a:lnTo>
                  <a:cubicBezTo>
                    <a:pt x="4913" y="8253"/>
                    <a:pt x="4939" y="8236"/>
                    <a:pt x="4966" y="8217"/>
                  </a:cubicBezTo>
                  <a:cubicBezTo>
                    <a:pt x="5061" y="8147"/>
                    <a:pt x="5122" y="8081"/>
                    <a:pt x="5170" y="8044"/>
                  </a:cubicBezTo>
                  <a:cubicBezTo>
                    <a:pt x="5226" y="8003"/>
                    <a:pt x="5224" y="8007"/>
                    <a:pt x="5281" y="7996"/>
                  </a:cubicBezTo>
                  <a:cubicBezTo>
                    <a:pt x="5308" y="7993"/>
                    <a:pt x="5341" y="7992"/>
                    <a:pt x="5379" y="7992"/>
                  </a:cubicBezTo>
                  <a:cubicBezTo>
                    <a:pt x="5418" y="7992"/>
                    <a:pt x="5462" y="7993"/>
                    <a:pt x="5511" y="7993"/>
                  </a:cubicBezTo>
                  <a:cubicBezTo>
                    <a:pt x="5566" y="7993"/>
                    <a:pt x="5620" y="7988"/>
                    <a:pt x="5673" y="7980"/>
                  </a:cubicBezTo>
                  <a:cubicBezTo>
                    <a:pt x="5707" y="7976"/>
                    <a:pt x="5740" y="7973"/>
                    <a:pt x="5776" y="7972"/>
                  </a:cubicBezTo>
                  <a:cubicBezTo>
                    <a:pt x="5797" y="7971"/>
                    <a:pt x="5818" y="7971"/>
                    <a:pt x="5841" y="7971"/>
                  </a:cubicBezTo>
                  <a:cubicBezTo>
                    <a:pt x="5894" y="7971"/>
                    <a:pt x="5951" y="7973"/>
                    <a:pt x="6010" y="7976"/>
                  </a:cubicBezTo>
                  <a:lnTo>
                    <a:pt x="6076" y="7979"/>
                  </a:lnTo>
                  <a:cubicBezTo>
                    <a:pt x="6101" y="7980"/>
                    <a:pt x="6132" y="7980"/>
                    <a:pt x="6158" y="7980"/>
                  </a:cubicBezTo>
                  <a:cubicBezTo>
                    <a:pt x="6211" y="7979"/>
                    <a:pt x="6259" y="7974"/>
                    <a:pt x="6303" y="7971"/>
                  </a:cubicBezTo>
                  <a:cubicBezTo>
                    <a:pt x="6351" y="7966"/>
                    <a:pt x="6394" y="7964"/>
                    <a:pt x="6429" y="7964"/>
                  </a:cubicBezTo>
                  <a:close/>
                  <a:moveTo>
                    <a:pt x="1887" y="1"/>
                  </a:moveTo>
                  <a:cubicBezTo>
                    <a:pt x="1704" y="1"/>
                    <a:pt x="1534" y="116"/>
                    <a:pt x="1472" y="298"/>
                  </a:cubicBezTo>
                  <a:cubicBezTo>
                    <a:pt x="1461" y="334"/>
                    <a:pt x="1429" y="392"/>
                    <a:pt x="1387" y="470"/>
                  </a:cubicBezTo>
                  <a:cubicBezTo>
                    <a:pt x="1344" y="548"/>
                    <a:pt x="1287" y="645"/>
                    <a:pt x="1243" y="782"/>
                  </a:cubicBezTo>
                  <a:lnTo>
                    <a:pt x="1106" y="1294"/>
                  </a:lnTo>
                  <a:cubicBezTo>
                    <a:pt x="1050" y="1487"/>
                    <a:pt x="1021" y="1689"/>
                    <a:pt x="991" y="1769"/>
                  </a:cubicBezTo>
                  <a:lnTo>
                    <a:pt x="968" y="1831"/>
                  </a:lnTo>
                  <a:cubicBezTo>
                    <a:pt x="958" y="1859"/>
                    <a:pt x="949" y="1888"/>
                    <a:pt x="941" y="1916"/>
                  </a:cubicBezTo>
                  <a:cubicBezTo>
                    <a:pt x="926" y="1970"/>
                    <a:pt x="913" y="2021"/>
                    <a:pt x="902" y="2066"/>
                  </a:cubicBezTo>
                  <a:cubicBezTo>
                    <a:pt x="884" y="2155"/>
                    <a:pt x="867" y="2232"/>
                    <a:pt x="855" y="2262"/>
                  </a:cubicBezTo>
                  <a:cubicBezTo>
                    <a:pt x="852" y="2277"/>
                    <a:pt x="823" y="2328"/>
                    <a:pt x="770" y="2409"/>
                  </a:cubicBezTo>
                  <a:cubicBezTo>
                    <a:pt x="737" y="2459"/>
                    <a:pt x="707" y="2511"/>
                    <a:pt x="681" y="2565"/>
                  </a:cubicBezTo>
                  <a:cubicBezTo>
                    <a:pt x="645" y="2639"/>
                    <a:pt x="619" y="2719"/>
                    <a:pt x="606" y="2801"/>
                  </a:cubicBezTo>
                  <a:cubicBezTo>
                    <a:pt x="581" y="2959"/>
                    <a:pt x="597" y="3071"/>
                    <a:pt x="600" y="3143"/>
                  </a:cubicBezTo>
                  <a:cubicBezTo>
                    <a:pt x="601" y="3166"/>
                    <a:pt x="601" y="3189"/>
                    <a:pt x="600" y="3212"/>
                  </a:cubicBezTo>
                  <a:cubicBezTo>
                    <a:pt x="600" y="3213"/>
                    <a:pt x="600" y="3214"/>
                    <a:pt x="600" y="3215"/>
                  </a:cubicBezTo>
                  <a:lnTo>
                    <a:pt x="595" y="3235"/>
                  </a:lnTo>
                  <a:cubicBezTo>
                    <a:pt x="589" y="3264"/>
                    <a:pt x="585" y="3292"/>
                    <a:pt x="581" y="3318"/>
                  </a:cubicBezTo>
                  <a:cubicBezTo>
                    <a:pt x="565" y="3427"/>
                    <a:pt x="559" y="3519"/>
                    <a:pt x="551" y="3594"/>
                  </a:cubicBezTo>
                  <a:cubicBezTo>
                    <a:pt x="548" y="3634"/>
                    <a:pt x="543" y="3667"/>
                    <a:pt x="539" y="3696"/>
                  </a:cubicBezTo>
                  <a:cubicBezTo>
                    <a:pt x="536" y="3709"/>
                    <a:pt x="533" y="3721"/>
                    <a:pt x="527" y="3734"/>
                  </a:cubicBezTo>
                  <a:cubicBezTo>
                    <a:pt x="510" y="3780"/>
                    <a:pt x="463" y="3859"/>
                    <a:pt x="415" y="3984"/>
                  </a:cubicBezTo>
                  <a:cubicBezTo>
                    <a:pt x="387" y="4057"/>
                    <a:pt x="369" y="4134"/>
                    <a:pt x="361" y="4212"/>
                  </a:cubicBezTo>
                  <a:cubicBezTo>
                    <a:pt x="355" y="4282"/>
                    <a:pt x="357" y="4352"/>
                    <a:pt x="365" y="4422"/>
                  </a:cubicBezTo>
                  <a:cubicBezTo>
                    <a:pt x="379" y="4533"/>
                    <a:pt x="391" y="4602"/>
                    <a:pt x="389" y="4625"/>
                  </a:cubicBezTo>
                  <a:lnTo>
                    <a:pt x="389" y="4633"/>
                  </a:lnTo>
                  <a:cubicBezTo>
                    <a:pt x="388" y="4639"/>
                    <a:pt x="385" y="4654"/>
                    <a:pt x="383" y="4665"/>
                  </a:cubicBezTo>
                  <a:cubicBezTo>
                    <a:pt x="376" y="4691"/>
                    <a:pt x="366" y="4723"/>
                    <a:pt x="354" y="4760"/>
                  </a:cubicBezTo>
                  <a:cubicBezTo>
                    <a:pt x="329" y="4834"/>
                    <a:pt x="295" y="4927"/>
                    <a:pt x="267" y="5041"/>
                  </a:cubicBezTo>
                  <a:cubicBezTo>
                    <a:pt x="245" y="5141"/>
                    <a:pt x="231" y="5243"/>
                    <a:pt x="222" y="5346"/>
                  </a:cubicBezTo>
                  <a:cubicBezTo>
                    <a:pt x="217" y="5411"/>
                    <a:pt x="207" y="5475"/>
                    <a:pt x="193" y="5539"/>
                  </a:cubicBezTo>
                  <a:cubicBezTo>
                    <a:pt x="193" y="5550"/>
                    <a:pt x="164" y="5609"/>
                    <a:pt x="117" y="5698"/>
                  </a:cubicBezTo>
                  <a:cubicBezTo>
                    <a:pt x="88" y="5754"/>
                    <a:pt x="63" y="5810"/>
                    <a:pt x="43" y="5870"/>
                  </a:cubicBezTo>
                  <a:cubicBezTo>
                    <a:pt x="15" y="5949"/>
                    <a:pt x="1" y="6032"/>
                    <a:pt x="0" y="6115"/>
                  </a:cubicBezTo>
                  <a:cubicBezTo>
                    <a:pt x="0" y="6269"/>
                    <a:pt x="31" y="6379"/>
                    <a:pt x="49" y="6459"/>
                  </a:cubicBezTo>
                  <a:cubicBezTo>
                    <a:pt x="58" y="6499"/>
                    <a:pt x="65" y="6531"/>
                    <a:pt x="68" y="6556"/>
                  </a:cubicBezTo>
                  <a:cubicBezTo>
                    <a:pt x="72" y="6575"/>
                    <a:pt x="73" y="6596"/>
                    <a:pt x="72" y="6618"/>
                  </a:cubicBezTo>
                  <a:cubicBezTo>
                    <a:pt x="71" y="6671"/>
                    <a:pt x="58" y="6755"/>
                    <a:pt x="51" y="6868"/>
                  </a:cubicBezTo>
                  <a:cubicBezTo>
                    <a:pt x="47" y="6932"/>
                    <a:pt x="49" y="6997"/>
                    <a:pt x="56" y="7062"/>
                  </a:cubicBezTo>
                  <a:cubicBezTo>
                    <a:pt x="64" y="7128"/>
                    <a:pt x="79" y="7193"/>
                    <a:pt x="99" y="7256"/>
                  </a:cubicBezTo>
                  <a:cubicBezTo>
                    <a:pt x="135" y="7369"/>
                    <a:pt x="176" y="7456"/>
                    <a:pt x="205" y="7526"/>
                  </a:cubicBezTo>
                  <a:cubicBezTo>
                    <a:pt x="218" y="7561"/>
                    <a:pt x="230" y="7591"/>
                    <a:pt x="238" y="7617"/>
                  </a:cubicBezTo>
                  <a:cubicBezTo>
                    <a:pt x="247" y="7646"/>
                    <a:pt x="257" y="7680"/>
                    <a:pt x="266" y="7718"/>
                  </a:cubicBezTo>
                  <a:cubicBezTo>
                    <a:pt x="285" y="7795"/>
                    <a:pt x="305" y="7889"/>
                    <a:pt x="340" y="7998"/>
                  </a:cubicBezTo>
                  <a:cubicBezTo>
                    <a:pt x="349" y="8024"/>
                    <a:pt x="359" y="8052"/>
                    <a:pt x="371" y="8081"/>
                  </a:cubicBezTo>
                  <a:lnTo>
                    <a:pt x="398" y="8142"/>
                  </a:lnTo>
                  <a:cubicBezTo>
                    <a:pt x="409" y="8172"/>
                    <a:pt x="422" y="8207"/>
                    <a:pt x="437" y="8246"/>
                  </a:cubicBezTo>
                  <a:cubicBezTo>
                    <a:pt x="468" y="8341"/>
                    <a:pt x="505" y="8433"/>
                    <a:pt x="548" y="8524"/>
                  </a:cubicBezTo>
                  <a:cubicBezTo>
                    <a:pt x="559" y="8551"/>
                    <a:pt x="574" y="8578"/>
                    <a:pt x="591" y="8606"/>
                  </a:cubicBezTo>
                  <a:cubicBezTo>
                    <a:pt x="609" y="8638"/>
                    <a:pt x="630" y="8668"/>
                    <a:pt x="652" y="8697"/>
                  </a:cubicBezTo>
                  <a:cubicBezTo>
                    <a:pt x="688" y="8743"/>
                    <a:pt x="728" y="8788"/>
                    <a:pt x="770" y="8829"/>
                  </a:cubicBezTo>
                  <a:cubicBezTo>
                    <a:pt x="844" y="8901"/>
                    <a:pt x="900" y="8952"/>
                    <a:pt x="928" y="8985"/>
                  </a:cubicBezTo>
                  <a:lnTo>
                    <a:pt x="1275" y="9394"/>
                  </a:lnTo>
                  <a:cubicBezTo>
                    <a:pt x="1435" y="9564"/>
                    <a:pt x="1598" y="9666"/>
                    <a:pt x="1681" y="9747"/>
                  </a:cubicBezTo>
                  <a:cubicBezTo>
                    <a:pt x="1724" y="9787"/>
                    <a:pt x="1776" y="9850"/>
                    <a:pt x="1846" y="9924"/>
                  </a:cubicBezTo>
                  <a:cubicBezTo>
                    <a:pt x="1886" y="9966"/>
                    <a:pt x="1927" y="10006"/>
                    <a:pt x="1971" y="10043"/>
                  </a:cubicBezTo>
                  <a:lnTo>
                    <a:pt x="2072" y="10119"/>
                  </a:lnTo>
                  <a:cubicBezTo>
                    <a:pt x="2119" y="10158"/>
                    <a:pt x="2179" y="10220"/>
                    <a:pt x="2262" y="10291"/>
                  </a:cubicBezTo>
                  <a:cubicBezTo>
                    <a:pt x="2309" y="10331"/>
                    <a:pt x="2358" y="10367"/>
                    <a:pt x="2411" y="10400"/>
                  </a:cubicBezTo>
                  <a:cubicBezTo>
                    <a:pt x="2469" y="10434"/>
                    <a:pt x="2532" y="10463"/>
                    <a:pt x="2595" y="10484"/>
                  </a:cubicBezTo>
                  <a:cubicBezTo>
                    <a:pt x="2639" y="10498"/>
                    <a:pt x="2679" y="10510"/>
                    <a:pt x="2716" y="10519"/>
                  </a:cubicBezTo>
                  <a:lnTo>
                    <a:pt x="2716" y="10519"/>
                  </a:lnTo>
                  <a:cubicBezTo>
                    <a:pt x="2716" y="10537"/>
                    <a:pt x="2715" y="10553"/>
                    <a:pt x="2714" y="10568"/>
                  </a:cubicBezTo>
                  <a:cubicBezTo>
                    <a:pt x="2712" y="10597"/>
                    <a:pt x="2707" y="10626"/>
                    <a:pt x="2699" y="10654"/>
                  </a:cubicBezTo>
                  <a:cubicBezTo>
                    <a:pt x="2691" y="10684"/>
                    <a:pt x="2678" y="10718"/>
                    <a:pt x="2663" y="10758"/>
                  </a:cubicBezTo>
                  <a:cubicBezTo>
                    <a:pt x="2634" y="10836"/>
                    <a:pt x="2593" y="10929"/>
                    <a:pt x="2575" y="11052"/>
                  </a:cubicBezTo>
                  <a:cubicBezTo>
                    <a:pt x="2574" y="11069"/>
                    <a:pt x="2572" y="11082"/>
                    <a:pt x="2571" y="11101"/>
                  </a:cubicBezTo>
                  <a:cubicBezTo>
                    <a:pt x="2569" y="11156"/>
                    <a:pt x="2575" y="11212"/>
                    <a:pt x="2590" y="11265"/>
                  </a:cubicBezTo>
                  <a:cubicBezTo>
                    <a:pt x="2606" y="11317"/>
                    <a:pt x="2625" y="11369"/>
                    <a:pt x="2649" y="11417"/>
                  </a:cubicBezTo>
                  <a:cubicBezTo>
                    <a:pt x="2690" y="11500"/>
                    <a:pt x="2719" y="11568"/>
                    <a:pt x="2719" y="11588"/>
                  </a:cubicBezTo>
                  <a:cubicBezTo>
                    <a:pt x="2722" y="11636"/>
                    <a:pt x="2714" y="11725"/>
                    <a:pt x="2706" y="11810"/>
                  </a:cubicBezTo>
                  <a:cubicBezTo>
                    <a:pt x="2697" y="11896"/>
                    <a:pt x="2691" y="12011"/>
                    <a:pt x="2706" y="12110"/>
                  </a:cubicBezTo>
                  <a:lnTo>
                    <a:pt x="2740" y="12374"/>
                  </a:lnTo>
                  <a:cubicBezTo>
                    <a:pt x="2761" y="12558"/>
                    <a:pt x="2788" y="12705"/>
                    <a:pt x="2818" y="12891"/>
                  </a:cubicBezTo>
                  <a:cubicBezTo>
                    <a:pt x="2826" y="12936"/>
                    <a:pt x="2835" y="12982"/>
                    <a:pt x="2848" y="13029"/>
                  </a:cubicBezTo>
                  <a:lnTo>
                    <a:pt x="2879" y="13152"/>
                  </a:lnTo>
                  <a:cubicBezTo>
                    <a:pt x="2899" y="13235"/>
                    <a:pt x="2919" y="13322"/>
                    <a:pt x="2944" y="13411"/>
                  </a:cubicBezTo>
                  <a:cubicBezTo>
                    <a:pt x="2957" y="13456"/>
                    <a:pt x="2971" y="13501"/>
                    <a:pt x="2987" y="13547"/>
                  </a:cubicBezTo>
                  <a:cubicBezTo>
                    <a:pt x="3004" y="13593"/>
                    <a:pt x="3025" y="13639"/>
                    <a:pt x="3047" y="13684"/>
                  </a:cubicBezTo>
                  <a:cubicBezTo>
                    <a:pt x="3090" y="13771"/>
                    <a:pt x="3135" y="13846"/>
                    <a:pt x="3173" y="13918"/>
                  </a:cubicBezTo>
                  <a:cubicBezTo>
                    <a:pt x="3210" y="13984"/>
                    <a:pt x="3241" y="14054"/>
                    <a:pt x="3265" y="14126"/>
                  </a:cubicBezTo>
                  <a:cubicBezTo>
                    <a:pt x="3291" y="14202"/>
                    <a:pt x="3316" y="14289"/>
                    <a:pt x="3355" y="14381"/>
                  </a:cubicBezTo>
                  <a:cubicBezTo>
                    <a:pt x="3376" y="14432"/>
                    <a:pt x="3400" y="14480"/>
                    <a:pt x="3430" y="14525"/>
                  </a:cubicBezTo>
                  <a:cubicBezTo>
                    <a:pt x="3462" y="14573"/>
                    <a:pt x="3499" y="14616"/>
                    <a:pt x="3540" y="14655"/>
                  </a:cubicBezTo>
                  <a:cubicBezTo>
                    <a:pt x="3614" y="14724"/>
                    <a:pt x="3683" y="14775"/>
                    <a:pt x="3730" y="14822"/>
                  </a:cubicBezTo>
                  <a:cubicBezTo>
                    <a:pt x="3741" y="14834"/>
                    <a:pt x="3752" y="14846"/>
                    <a:pt x="3761" y="14856"/>
                  </a:cubicBezTo>
                  <a:lnTo>
                    <a:pt x="3772" y="14872"/>
                  </a:lnTo>
                  <a:lnTo>
                    <a:pt x="3793" y="14901"/>
                  </a:lnTo>
                  <a:cubicBezTo>
                    <a:pt x="3820" y="14939"/>
                    <a:pt x="3849" y="14976"/>
                    <a:pt x="3878" y="15011"/>
                  </a:cubicBezTo>
                  <a:cubicBezTo>
                    <a:pt x="3934" y="15082"/>
                    <a:pt x="3992" y="15149"/>
                    <a:pt x="4047" y="15213"/>
                  </a:cubicBezTo>
                  <a:cubicBezTo>
                    <a:pt x="4158" y="15342"/>
                    <a:pt x="4284" y="15478"/>
                    <a:pt x="4402" y="15609"/>
                  </a:cubicBezTo>
                  <a:cubicBezTo>
                    <a:pt x="4528" y="15735"/>
                    <a:pt x="4670" y="15845"/>
                    <a:pt x="4804" y="15964"/>
                  </a:cubicBezTo>
                  <a:cubicBezTo>
                    <a:pt x="4924" y="16052"/>
                    <a:pt x="5024" y="16193"/>
                    <a:pt x="5210" y="16312"/>
                  </a:cubicBezTo>
                  <a:cubicBezTo>
                    <a:pt x="5328" y="16373"/>
                    <a:pt x="5429" y="16525"/>
                    <a:pt x="5643" y="16627"/>
                  </a:cubicBezTo>
                  <a:cubicBezTo>
                    <a:pt x="5745" y="16669"/>
                    <a:pt x="5839" y="16675"/>
                    <a:pt x="5919" y="16675"/>
                  </a:cubicBezTo>
                  <a:cubicBezTo>
                    <a:pt x="5933" y="16675"/>
                    <a:pt x="5947" y="16675"/>
                    <a:pt x="5961" y="16674"/>
                  </a:cubicBezTo>
                  <a:cubicBezTo>
                    <a:pt x="5991" y="16674"/>
                    <a:pt x="6020" y="16673"/>
                    <a:pt x="6047" y="16673"/>
                  </a:cubicBezTo>
                  <a:cubicBezTo>
                    <a:pt x="6099" y="16673"/>
                    <a:pt x="6144" y="16675"/>
                    <a:pt x="6179" y="16684"/>
                  </a:cubicBezTo>
                  <a:cubicBezTo>
                    <a:pt x="6235" y="16698"/>
                    <a:pt x="6304" y="16735"/>
                    <a:pt x="6384" y="16775"/>
                  </a:cubicBezTo>
                  <a:cubicBezTo>
                    <a:pt x="6462" y="16814"/>
                    <a:pt x="6557" y="16863"/>
                    <a:pt x="6677" y="16877"/>
                  </a:cubicBezTo>
                  <a:cubicBezTo>
                    <a:pt x="6683" y="16877"/>
                    <a:pt x="6688" y="16878"/>
                    <a:pt x="6694" y="16878"/>
                  </a:cubicBezTo>
                  <a:cubicBezTo>
                    <a:pt x="6768" y="16878"/>
                    <a:pt x="6831" y="16822"/>
                    <a:pt x="6841" y="16747"/>
                  </a:cubicBezTo>
                  <a:cubicBezTo>
                    <a:pt x="6850" y="16666"/>
                    <a:pt x="6791" y="16594"/>
                    <a:pt x="6711" y="16584"/>
                  </a:cubicBezTo>
                  <a:cubicBezTo>
                    <a:pt x="6659" y="16577"/>
                    <a:pt x="6596" y="16547"/>
                    <a:pt x="6522" y="16509"/>
                  </a:cubicBezTo>
                  <a:cubicBezTo>
                    <a:pt x="6449" y="16471"/>
                    <a:pt x="6367" y="16420"/>
                    <a:pt x="6255" y="16390"/>
                  </a:cubicBezTo>
                  <a:cubicBezTo>
                    <a:pt x="6163" y="16367"/>
                    <a:pt x="6081" y="16365"/>
                    <a:pt x="6010" y="16365"/>
                  </a:cubicBezTo>
                  <a:cubicBezTo>
                    <a:pt x="5993" y="16365"/>
                    <a:pt x="5977" y="16365"/>
                    <a:pt x="5961" y="16365"/>
                  </a:cubicBezTo>
                  <a:cubicBezTo>
                    <a:pt x="5955" y="16365"/>
                    <a:pt x="5949" y="16365"/>
                    <a:pt x="5943" y="16365"/>
                  </a:cubicBezTo>
                  <a:cubicBezTo>
                    <a:pt x="5868" y="16365"/>
                    <a:pt x="5807" y="16358"/>
                    <a:pt x="5770" y="16339"/>
                  </a:cubicBezTo>
                  <a:cubicBezTo>
                    <a:pt x="5666" y="16297"/>
                    <a:pt x="5559" y="16151"/>
                    <a:pt x="5380" y="16037"/>
                  </a:cubicBezTo>
                  <a:cubicBezTo>
                    <a:pt x="5272" y="15971"/>
                    <a:pt x="5164" y="15826"/>
                    <a:pt x="5011" y="15704"/>
                  </a:cubicBezTo>
                  <a:cubicBezTo>
                    <a:pt x="4890" y="15591"/>
                    <a:pt x="4759" y="15487"/>
                    <a:pt x="4644" y="15368"/>
                  </a:cubicBezTo>
                  <a:cubicBezTo>
                    <a:pt x="4534" y="15241"/>
                    <a:pt x="4426" y="15122"/>
                    <a:pt x="4315" y="14988"/>
                  </a:cubicBezTo>
                  <a:cubicBezTo>
                    <a:pt x="4260" y="14921"/>
                    <a:pt x="4206" y="14856"/>
                    <a:pt x="4156" y="14792"/>
                  </a:cubicBezTo>
                  <a:cubicBezTo>
                    <a:pt x="4131" y="14760"/>
                    <a:pt x="4108" y="14728"/>
                    <a:pt x="4084" y="14695"/>
                  </a:cubicBezTo>
                  <a:lnTo>
                    <a:pt x="4068" y="14671"/>
                  </a:lnTo>
                  <a:lnTo>
                    <a:pt x="4042" y="14635"/>
                  </a:lnTo>
                  <a:cubicBezTo>
                    <a:pt x="4024" y="14612"/>
                    <a:pt x="4006" y="14591"/>
                    <a:pt x="3987" y="14572"/>
                  </a:cubicBezTo>
                  <a:cubicBezTo>
                    <a:pt x="3913" y="14497"/>
                    <a:pt x="3843" y="14443"/>
                    <a:pt x="3793" y="14394"/>
                  </a:cubicBezTo>
                  <a:cubicBezTo>
                    <a:pt x="3741" y="14342"/>
                    <a:pt x="3726" y="14314"/>
                    <a:pt x="3695" y="14241"/>
                  </a:cubicBezTo>
                  <a:cubicBezTo>
                    <a:pt x="3668" y="14174"/>
                    <a:pt x="3647" y="14095"/>
                    <a:pt x="3619" y="14008"/>
                  </a:cubicBezTo>
                  <a:cubicBezTo>
                    <a:pt x="3589" y="13915"/>
                    <a:pt x="3552" y="13826"/>
                    <a:pt x="3507" y="13742"/>
                  </a:cubicBezTo>
                  <a:cubicBezTo>
                    <a:pt x="3465" y="13660"/>
                    <a:pt x="3424" y="13587"/>
                    <a:pt x="3391" y="13518"/>
                  </a:cubicBezTo>
                  <a:cubicBezTo>
                    <a:pt x="3376" y="13486"/>
                    <a:pt x="3362" y="13452"/>
                    <a:pt x="3350" y="13419"/>
                  </a:cubicBezTo>
                  <a:cubicBezTo>
                    <a:pt x="3338" y="13383"/>
                    <a:pt x="3326" y="13346"/>
                    <a:pt x="3317" y="13308"/>
                  </a:cubicBezTo>
                  <a:cubicBezTo>
                    <a:pt x="3296" y="13231"/>
                    <a:pt x="3279" y="13149"/>
                    <a:pt x="3261" y="13064"/>
                  </a:cubicBezTo>
                  <a:lnTo>
                    <a:pt x="3231" y="12936"/>
                  </a:lnTo>
                  <a:cubicBezTo>
                    <a:pt x="3222" y="12899"/>
                    <a:pt x="3214" y="12861"/>
                    <a:pt x="3207" y="12821"/>
                  </a:cubicBezTo>
                  <a:cubicBezTo>
                    <a:pt x="3186" y="12666"/>
                    <a:pt x="3154" y="12473"/>
                    <a:pt x="3140" y="12314"/>
                  </a:cubicBezTo>
                  <a:lnTo>
                    <a:pt x="3113" y="12067"/>
                  </a:lnTo>
                  <a:cubicBezTo>
                    <a:pt x="3103" y="11993"/>
                    <a:pt x="3109" y="11936"/>
                    <a:pt x="3117" y="11851"/>
                  </a:cubicBezTo>
                  <a:cubicBezTo>
                    <a:pt x="3125" y="11765"/>
                    <a:pt x="3140" y="11681"/>
                    <a:pt x="3136" y="11556"/>
                  </a:cubicBezTo>
                  <a:cubicBezTo>
                    <a:pt x="3121" y="11405"/>
                    <a:pt x="3064" y="11317"/>
                    <a:pt x="3034" y="11243"/>
                  </a:cubicBezTo>
                  <a:cubicBezTo>
                    <a:pt x="3021" y="11214"/>
                    <a:pt x="3010" y="11184"/>
                    <a:pt x="3001" y="11154"/>
                  </a:cubicBezTo>
                  <a:cubicBezTo>
                    <a:pt x="2998" y="11146"/>
                    <a:pt x="2997" y="11139"/>
                    <a:pt x="2997" y="11131"/>
                  </a:cubicBezTo>
                  <a:cubicBezTo>
                    <a:pt x="2996" y="11127"/>
                    <a:pt x="2998" y="11127"/>
                    <a:pt x="2997" y="11126"/>
                  </a:cubicBezTo>
                  <a:lnTo>
                    <a:pt x="2999" y="11111"/>
                  </a:lnTo>
                  <a:cubicBezTo>
                    <a:pt x="3005" y="11064"/>
                    <a:pt x="3032" y="10997"/>
                    <a:pt x="3065" y="10915"/>
                  </a:cubicBezTo>
                  <a:cubicBezTo>
                    <a:pt x="3083" y="10873"/>
                    <a:pt x="3100" y="10827"/>
                    <a:pt x="3116" y="10775"/>
                  </a:cubicBezTo>
                  <a:cubicBezTo>
                    <a:pt x="3129" y="10731"/>
                    <a:pt x="3139" y="10686"/>
                    <a:pt x="3146" y="10640"/>
                  </a:cubicBezTo>
                  <a:lnTo>
                    <a:pt x="3146" y="10640"/>
                  </a:lnTo>
                  <a:cubicBezTo>
                    <a:pt x="3245" y="10662"/>
                    <a:pt x="3325" y="10671"/>
                    <a:pt x="3384" y="10684"/>
                  </a:cubicBezTo>
                  <a:lnTo>
                    <a:pt x="3428" y="10694"/>
                  </a:lnTo>
                  <a:lnTo>
                    <a:pt x="3487" y="10712"/>
                  </a:lnTo>
                  <a:cubicBezTo>
                    <a:pt x="3539" y="10727"/>
                    <a:pt x="3589" y="10738"/>
                    <a:pt x="3636" y="10747"/>
                  </a:cubicBezTo>
                  <a:lnTo>
                    <a:pt x="3894" y="10795"/>
                  </a:lnTo>
                  <a:cubicBezTo>
                    <a:pt x="3935" y="10803"/>
                    <a:pt x="3960" y="10809"/>
                    <a:pt x="3992" y="10818"/>
                  </a:cubicBezTo>
                  <a:lnTo>
                    <a:pt x="4102" y="10851"/>
                  </a:lnTo>
                  <a:cubicBezTo>
                    <a:pt x="4201" y="10887"/>
                    <a:pt x="4304" y="10914"/>
                    <a:pt x="4408" y="10932"/>
                  </a:cubicBezTo>
                  <a:cubicBezTo>
                    <a:pt x="4508" y="10941"/>
                    <a:pt x="4592" y="10945"/>
                    <a:pt x="4685" y="10952"/>
                  </a:cubicBezTo>
                  <a:lnTo>
                    <a:pt x="4961" y="10969"/>
                  </a:lnTo>
                  <a:cubicBezTo>
                    <a:pt x="4977" y="10970"/>
                    <a:pt x="4993" y="10970"/>
                    <a:pt x="5009" y="10970"/>
                  </a:cubicBezTo>
                  <a:cubicBezTo>
                    <a:pt x="5095" y="10970"/>
                    <a:pt x="5175" y="10965"/>
                    <a:pt x="5249" y="10960"/>
                  </a:cubicBezTo>
                  <a:cubicBezTo>
                    <a:pt x="5336" y="10954"/>
                    <a:pt x="5415" y="10950"/>
                    <a:pt x="5486" y="10950"/>
                  </a:cubicBezTo>
                  <a:lnTo>
                    <a:pt x="5746" y="10953"/>
                  </a:lnTo>
                  <a:cubicBezTo>
                    <a:pt x="5796" y="10953"/>
                    <a:pt x="5844" y="10951"/>
                    <a:pt x="5901" y="10946"/>
                  </a:cubicBezTo>
                  <a:cubicBezTo>
                    <a:pt x="5956" y="10943"/>
                    <a:pt x="5992" y="10933"/>
                    <a:pt x="6039" y="10926"/>
                  </a:cubicBezTo>
                  <a:lnTo>
                    <a:pt x="6306" y="10883"/>
                  </a:lnTo>
                  <a:lnTo>
                    <a:pt x="6432" y="10862"/>
                  </a:lnTo>
                  <a:cubicBezTo>
                    <a:pt x="6454" y="10859"/>
                    <a:pt x="6477" y="10857"/>
                    <a:pt x="6499" y="10857"/>
                  </a:cubicBezTo>
                  <a:cubicBezTo>
                    <a:pt x="6504" y="10857"/>
                    <a:pt x="6509" y="10857"/>
                    <a:pt x="6514" y="10857"/>
                  </a:cubicBezTo>
                  <a:cubicBezTo>
                    <a:pt x="6519" y="10857"/>
                    <a:pt x="6524" y="10857"/>
                    <a:pt x="6529" y="10857"/>
                  </a:cubicBezTo>
                  <a:cubicBezTo>
                    <a:pt x="6570" y="10857"/>
                    <a:pt x="6618" y="10859"/>
                    <a:pt x="6675" y="10859"/>
                  </a:cubicBezTo>
                  <a:cubicBezTo>
                    <a:pt x="6713" y="10859"/>
                    <a:pt x="6754" y="10858"/>
                    <a:pt x="6800" y="10855"/>
                  </a:cubicBezTo>
                  <a:cubicBezTo>
                    <a:pt x="6861" y="10849"/>
                    <a:pt x="6922" y="10837"/>
                    <a:pt x="6981" y="10820"/>
                  </a:cubicBezTo>
                  <a:cubicBezTo>
                    <a:pt x="7032" y="10806"/>
                    <a:pt x="7079" y="10790"/>
                    <a:pt x="7123" y="10775"/>
                  </a:cubicBezTo>
                  <a:lnTo>
                    <a:pt x="7365" y="10686"/>
                  </a:lnTo>
                  <a:lnTo>
                    <a:pt x="7866" y="10521"/>
                  </a:lnTo>
                  <a:cubicBezTo>
                    <a:pt x="8018" y="10461"/>
                    <a:pt x="8201" y="10407"/>
                    <a:pt x="8397" y="10274"/>
                  </a:cubicBezTo>
                  <a:cubicBezTo>
                    <a:pt x="8493" y="10208"/>
                    <a:pt x="8601" y="10107"/>
                    <a:pt x="8665" y="9964"/>
                  </a:cubicBezTo>
                  <a:cubicBezTo>
                    <a:pt x="8730" y="9821"/>
                    <a:pt x="8734" y="9683"/>
                    <a:pt x="8726" y="9569"/>
                  </a:cubicBezTo>
                  <a:cubicBezTo>
                    <a:pt x="8707" y="9341"/>
                    <a:pt x="8631" y="9154"/>
                    <a:pt x="8574" y="8997"/>
                  </a:cubicBezTo>
                  <a:cubicBezTo>
                    <a:pt x="8544" y="8915"/>
                    <a:pt x="8512" y="8826"/>
                    <a:pt x="8468" y="8732"/>
                  </a:cubicBezTo>
                  <a:cubicBezTo>
                    <a:pt x="8445" y="8683"/>
                    <a:pt x="8418" y="8634"/>
                    <a:pt x="8388" y="8588"/>
                  </a:cubicBezTo>
                  <a:cubicBezTo>
                    <a:pt x="8370" y="8558"/>
                    <a:pt x="8349" y="8529"/>
                    <a:pt x="8326" y="8502"/>
                  </a:cubicBezTo>
                  <a:cubicBezTo>
                    <a:pt x="8303" y="8477"/>
                    <a:pt x="8278" y="8453"/>
                    <a:pt x="8253" y="8431"/>
                  </a:cubicBezTo>
                  <a:cubicBezTo>
                    <a:pt x="8158" y="8348"/>
                    <a:pt x="8075" y="8304"/>
                    <a:pt x="8018" y="8263"/>
                  </a:cubicBezTo>
                  <a:lnTo>
                    <a:pt x="7983" y="8236"/>
                  </a:lnTo>
                  <a:cubicBezTo>
                    <a:pt x="7971" y="8226"/>
                    <a:pt x="7961" y="8217"/>
                    <a:pt x="7950" y="8207"/>
                  </a:cubicBezTo>
                  <a:lnTo>
                    <a:pt x="7850" y="8113"/>
                  </a:lnTo>
                  <a:cubicBezTo>
                    <a:pt x="7715" y="7989"/>
                    <a:pt x="7539" y="7861"/>
                    <a:pt x="7360" y="7779"/>
                  </a:cubicBezTo>
                  <a:cubicBezTo>
                    <a:pt x="7273" y="7738"/>
                    <a:pt x="7189" y="7703"/>
                    <a:pt x="7108" y="7671"/>
                  </a:cubicBezTo>
                  <a:cubicBezTo>
                    <a:pt x="7049" y="7647"/>
                    <a:pt x="6989" y="7612"/>
                    <a:pt x="6902" y="7565"/>
                  </a:cubicBezTo>
                  <a:cubicBezTo>
                    <a:pt x="6818" y="7522"/>
                    <a:pt x="6711" y="7468"/>
                    <a:pt x="6575" y="7448"/>
                  </a:cubicBezTo>
                  <a:cubicBezTo>
                    <a:pt x="6528" y="7441"/>
                    <a:pt x="6484" y="7438"/>
                    <a:pt x="6443" y="7438"/>
                  </a:cubicBezTo>
                  <a:cubicBezTo>
                    <a:pt x="6371" y="7438"/>
                    <a:pt x="6309" y="7446"/>
                    <a:pt x="6254" y="7451"/>
                  </a:cubicBezTo>
                  <a:cubicBezTo>
                    <a:pt x="6211" y="7456"/>
                    <a:pt x="6173" y="7459"/>
                    <a:pt x="6141" y="7460"/>
                  </a:cubicBezTo>
                  <a:lnTo>
                    <a:pt x="6094" y="7460"/>
                  </a:lnTo>
                  <a:lnTo>
                    <a:pt x="6030" y="7458"/>
                  </a:lnTo>
                  <a:cubicBezTo>
                    <a:pt x="5978" y="7457"/>
                    <a:pt x="5924" y="7455"/>
                    <a:pt x="5867" y="7455"/>
                  </a:cubicBezTo>
                  <a:cubicBezTo>
                    <a:pt x="5829" y="7455"/>
                    <a:pt x="5789" y="7456"/>
                    <a:pt x="5748" y="7458"/>
                  </a:cubicBezTo>
                  <a:cubicBezTo>
                    <a:pt x="5696" y="7461"/>
                    <a:pt x="5645" y="7467"/>
                    <a:pt x="5593" y="7475"/>
                  </a:cubicBezTo>
                  <a:cubicBezTo>
                    <a:pt x="5562" y="7480"/>
                    <a:pt x="5531" y="7483"/>
                    <a:pt x="5499" y="7483"/>
                  </a:cubicBezTo>
                  <a:cubicBezTo>
                    <a:pt x="5425" y="7487"/>
                    <a:pt x="5331" y="7481"/>
                    <a:pt x="5213" y="7496"/>
                  </a:cubicBezTo>
                  <a:cubicBezTo>
                    <a:pt x="5146" y="7504"/>
                    <a:pt x="5081" y="7523"/>
                    <a:pt x="5019" y="7549"/>
                  </a:cubicBezTo>
                  <a:cubicBezTo>
                    <a:pt x="4961" y="7577"/>
                    <a:pt x="4906" y="7612"/>
                    <a:pt x="4856" y="7653"/>
                  </a:cubicBezTo>
                  <a:cubicBezTo>
                    <a:pt x="4772" y="7724"/>
                    <a:pt x="4714" y="7785"/>
                    <a:pt x="4671" y="7817"/>
                  </a:cubicBezTo>
                  <a:cubicBezTo>
                    <a:pt x="4662" y="7824"/>
                    <a:pt x="4653" y="7830"/>
                    <a:pt x="4644" y="7836"/>
                  </a:cubicBezTo>
                  <a:lnTo>
                    <a:pt x="4580" y="7873"/>
                  </a:lnTo>
                  <a:cubicBezTo>
                    <a:pt x="4536" y="7899"/>
                    <a:pt x="4496" y="7928"/>
                    <a:pt x="4456" y="7956"/>
                  </a:cubicBezTo>
                  <a:cubicBezTo>
                    <a:pt x="4379" y="8013"/>
                    <a:pt x="4312" y="8068"/>
                    <a:pt x="4247" y="8118"/>
                  </a:cubicBezTo>
                  <a:cubicBezTo>
                    <a:pt x="4193" y="8160"/>
                    <a:pt x="4131" y="8197"/>
                    <a:pt x="4051" y="8247"/>
                  </a:cubicBezTo>
                  <a:cubicBezTo>
                    <a:pt x="4012" y="8273"/>
                    <a:pt x="3969" y="8300"/>
                    <a:pt x="3926" y="8334"/>
                  </a:cubicBezTo>
                  <a:cubicBezTo>
                    <a:pt x="3904" y="8350"/>
                    <a:pt x="3882" y="8367"/>
                    <a:pt x="3861" y="8387"/>
                  </a:cubicBezTo>
                  <a:lnTo>
                    <a:pt x="3813" y="8433"/>
                  </a:lnTo>
                  <a:cubicBezTo>
                    <a:pt x="3769" y="8474"/>
                    <a:pt x="3703" y="8519"/>
                    <a:pt x="3625" y="8579"/>
                  </a:cubicBezTo>
                  <a:cubicBezTo>
                    <a:pt x="3582" y="8612"/>
                    <a:pt x="3541" y="8648"/>
                    <a:pt x="3503" y="8686"/>
                  </a:cubicBezTo>
                  <a:cubicBezTo>
                    <a:pt x="3481" y="8708"/>
                    <a:pt x="3462" y="8731"/>
                    <a:pt x="3443" y="8757"/>
                  </a:cubicBezTo>
                  <a:lnTo>
                    <a:pt x="3404" y="8813"/>
                  </a:lnTo>
                  <a:lnTo>
                    <a:pt x="3251" y="9042"/>
                  </a:lnTo>
                  <a:lnTo>
                    <a:pt x="3176" y="9156"/>
                  </a:lnTo>
                  <a:cubicBezTo>
                    <a:pt x="3160" y="9179"/>
                    <a:pt x="3145" y="9205"/>
                    <a:pt x="3134" y="9231"/>
                  </a:cubicBezTo>
                  <a:cubicBezTo>
                    <a:pt x="3121" y="9259"/>
                    <a:pt x="3110" y="9288"/>
                    <a:pt x="3101" y="9317"/>
                  </a:cubicBezTo>
                  <a:cubicBezTo>
                    <a:pt x="3067" y="9426"/>
                    <a:pt x="3055" y="9517"/>
                    <a:pt x="3038" y="9586"/>
                  </a:cubicBezTo>
                  <a:cubicBezTo>
                    <a:pt x="3032" y="9615"/>
                    <a:pt x="3023" y="9643"/>
                    <a:pt x="3012" y="9671"/>
                  </a:cubicBezTo>
                  <a:cubicBezTo>
                    <a:pt x="3001" y="9695"/>
                    <a:pt x="2987" y="9718"/>
                    <a:pt x="2971" y="9739"/>
                  </a:cubicBezTo>
                  <a:cubicBezTo>
                    <a:pt x="2947" y="9772"/>
                    <a:pt x="2916" y="9809"/>
                    <a:pt x="2882" y="9854"/>
                  </a:cubicBezTo>
                  <a:lnTo>
                    <a:pt x="2882" y="9854"/>
                  </a:lnTo>
                  <a:cubicBezTo>
                    <a:pt x="2858" y="9847"/>
                    <a:pt x="2837" y="9841"/>
                    <a:pt x="2820" y="9835"/>
                  </a:cubicBezTo>
                  <a:cubicBezTo>
                    <a:pt x="2803" y="9829"/>
                    <a:pt x="2786" y="9821"/>
                    <a:pt x="2771" y="9811"/>
                  </a:cubicBezTo>
                  <a:cubicBezTo>
                    <a:pt x="2750" y="9798"/>
                    <a:pt x="2731" y="9783"/>
                    <a:pt x="2713" y="9766"/>
                  </a:cubicBezTo>
                  <a:cubicBezTo>
                    <a:pt x="2664" y="9725"/>
                    <a:pt x="2606" y="9661"/>
                    <a:pt x="2522" y="9588"/>
                  </a:cubicBezTo>
                  <a:cubicBezTo>
                    <a:pt x="2502" y="9571"/>
                    <a:pt x="2478" y="9552"/>
                    <a:pt x="2454" y="9533"/>
                  </a:cubicBezTo>
                  <a:lnTo>
                    <a:pt x="2432" y="9517"/>
                  </a:lnTo>
                  <a:lnTo>
                    <a:pt x="2419" y="9506"/>
                  </a:lnTo>
                  <a:cubicBezTo>
                    <a:pt x="2398" y="9487"/>
                    <a:pt x="2378" y="9467"/>
                    <a:pt x="2358" y="9445"/>
                  </a:cubicBezTo>
                  <a:cubicBezTo>
                    <a:pt x="2311" y="9394"/>
                    <a:pt x="2254" y="9323"/>
                    <a:pt x="2173" y="9242"/>
                  </a:cubicBezTo>
                  <a:cubicBezTo>
                    <a:pt x="2008" y="9086"/>
                    <a:pt x="1875" y="9000"/>
                    <a:pt x="1804" y="8914"/>
                  </a:cubicBezTo>
                  <a:lnTo>
                    <a:pt x="1489" y="8529"/>
                  </a:lnTo>
                  <a:cubicBezTo>
                    <a:pt x="1409" y="8430"/>
                    <a:pt x="1335" y="8366"/>
                    <a:pt x="1287" y="8315"/>
                  </a:cubicBezTo>
                  <a:cubicBezTo>
                    <a:pt x="1268" y="8297"/>
                    <a:pt x="1250" y="8277"/>
                    <a:pt x="1234" y="8255"/>
                  </a:cubicBezTo>
                  <a:cubicBezTo>
                    <a:pt x="1228" y="8248"/>
                    <a:pt x="1226" y="8242"/>
                    <a:pt x="1223" y="8238"/>
                  </a:cubicBezTo>
                  <a:lnTo>
                    <a:pt x="1206" y="8206"/>
                  </a:lnTo>
                  <a:cubicBezTo>
                    <a:pt x="1179" y="8140"/>
                    <a:pt x="1153" y="8071"/>
                    <a:pt x="1132" y="8003"/>
                  </a:cubicBezTo>
                  <a:cubicBezTo>
                    <a:pt x="1117" y="7961"/>
                    <a:pt x="1101" y="7914"/>
                    <a:pt x="1082" y="7864"/>
                  </a:cubicBezTo>
                  <a:lnTo>
                    <a:pt x="1058" y="7806"/>
                  </a:lnTo>
                  <a:lnTo>
                    <a:pt x="1046" y="7768"/>
                  </a:lnTo>
                  <a:cubicBezTo>
                    <a:pt x="1027" y="7712"/>
                    <a:pt x="1012" y="7637"/>
                    <a:pt x="993" y="7547"/>
                  </a:cubicBezTo>
                  <a:cubicBezTo>
                    <a:pt x="982" y="7501"/>
                    <a:pt x="969" y="7451"/>
                    <a:pt x="954" y="7398"/>
                  </a:cubicBezTo>
                  <a:cubicBezTo>
                    <a:pt x="937" y="7341"/>
                    <a:pt x="919" y="7290"/>
                    <a:pt x="901" y="7247"/>
                  </a:cubicBezTo>
                  <a:cubicBezTo>
                    <a:pt x="866" y="7156"/>
                    <a:pt x="835" y="7086"/>
                    <a:pt x="820" y="7034"/>
                  </a:cubicBezTo>
                  <a:cubicBezTo>
                    <a:pt x="805" y="6975"/>
                    <a:pt x="807" y="6977"/>
                    <a:pt x="809" y="6913"/>
                  </a:cubicBezTo>
                  <a:cubicBezTo>
                    <a:pt x="812" y="6853"/>
                    <a:pt x="829" y="6766"/>
                    <a:pt x="834" y="6648"/>
                  </a:cubicBezTo>
                  <a:cubicBezTo>
                    <a:pt x="838" y="6582"/>
                    <a:pt x="835" y="6517"/>
                    <a:pt x="827" y="6453"/>
                  </a:cubicBezTo>
                  <a:cubicBezTo>
                    <a:pt x="819" y="6390"/>
                    <a:pt x="809" y="6338"/>
                    <a:pt x="800" y="6294"/>
                  </a:cubicBezTo>
                  <a:cubicBezTo>
                    <a:pt x="780" y="6207"/>
                    <a:pt x="771" y="6147"/>
                    <a:pt x="773" y="6128"/>
                  </a:cubicBezTo>
                  <a:cubicBezTo>
                    <a:pt x="774" y="6124"/>
                    <a:pt x="774" y="6123"/>
                    <a:pt x="774" y="6123"/>
                  </a:cubicBezTo>
                  <a:lnTo>
                    <a:pt x="774" y="6123"/>
                  </a:lnTo>
                  <a:cubicBezTo>
                    <a:pt x="774" y="6123"/>
                    <a:pt x="774" y="6126"/>
                    <a:pt x="774" y="6126"/>
                  </a:cubicBezTo>
                  <a:cubicBezTo>
                    <a:pt x="774" y="6126"/>
                    <a:pt x="774" y="6124"/>
                    <a:pt x="775" y="6120"/>
                  </a:cubicBezTo>
                  <a:cubicBezTo>
                    <a:pt x="785" y="6098"/>
                    <a:pt x="795" y="6077"/>
                    <a:pt x="807" y="6056"/>
                  </a:cubicBezTo>
                  <a:cubicBezTo>
                    <a:pt x="839" y="5993"/>
                    <a:pt x="900" y="5903"/>
                    <a:pt x="946" y="5748"/>
                  </a:cubicBezTo>
                  <a:cubicBezTo>
                    <a:pt x="974" y="5644"/>
                    <a:pt x="993" y="5539"/>
                    <a:pt x="1003" y="5433"/>
                  </a:cubicBezTo>
                  <a:cubicBezTo>
                    <a:pt x="1010" y="5363"/>
                    <a:pt x="1020" y="5294"/>
                    <a:pt x="1035" y="5226"/>
                  </a:cubicBezTo>
                  <a:cubicBezTo>
                    <a:pt x="1048" y="5173"/>
                    <a:pt x="1075" y="5103"/>
                    <a:pt x="1106" y="5014"/>
                  </a:cubicBezTo>
                  <a:cubicBezTo>
                    <a:pt x="1122" y="4970"/>
                    <a:pt x="1138" y="4920"/>
                    <a:pt x="1154" y="4862"/>
                  </a:cubicBezTo>
                  <a:cubicBezTo>
                    <a:pt x="1161" y="4833"/>
                    <a:pt x="1168" y="4805"/>
                    <a:pt x="1175" y="4768"/>
                  </a:cubicBezTo>
                  <a:cubicBezTo>
                    <a:pt x="1182" y="4729"/>
                    <a:pt x="1186" y="4689"/>
                    <a:pt x="1187" y="4648"/>
                  </a:cubicBezTo>
                  <a:cubicBezTo>
                    <a:pt x="1190" y="4499"/>
                    <a:pt x="1168" y="4397"/>
                    <a:pt x="1164" y="4337"/>
                  </a:cubicBezTo>
                  <a:cubicBezTo>
                    <a:pt x="1162" y="4321"/>
                    <a:pt x="1161" y="4305"/>
                    <a:pt x="1162" y="4289"/>
                  </a:cubicBezTo>
                  <a:lnTo>
                    <a:pt x="1162" y="4289"/>
                  </a:lnTo>
                  <a:cubicBezTo>
                    <a:pt x="1162" y="4290"/>
                    <a:pt x="1162" y="4290"/>
                    <a:pt x="1163" y="4290"/>
                  </a:cubicBezTo>
                  <a:cubicBezTo>
                    <a:pt x="1163" y="4290"/>
                    <a:pt x="1165" y="4282"/>
                    <a:pt x="1171" y="4268"/>
                  </a:cubicBezTo>
                  <a:cubicBezTo>
                    <a:pt x="1184" y="4230"/>
                    <a:pt x="1226" y="4160"/>
                    <a:pt x="1275" y="4048"/>
                  </a:cubicBezTo>
                  <a:cubicBezTo>
                    <a:pt x="1305" y="3981"/>
                    <a:pt x="1326" y="3911"/>
                    <a:pt x="1339" y="3839"/>
                  </a:cubicBezTo>
                  <a:cubicBezTo>
                    <a:pt x="1350" y="3784"/>
                    <a:pt x="1358" y="3732"/>
                    <a:pt x="1362" y="3684"/>
                  </a:cubicBezTo>
                  <a:cubicBezTo>
                    <a:pt x="1374" y="3589"/>
                    <a:pt x="1381" y="3510"/>
                    <a:pt x="1391" y="3448"/>
                  </a:cubicBezTo>
                  <a:lnTo>
                    <a:pt x="1400" y="3404"/>
                  </a:lnTo>
                  <a:lnTo>
                    <a:pt x="1410" y="3360"/>
                  </a:lnTo>
                  <a:cubicBezTo>
                    <a:pt x="1413" y="3338"/>
                    <a:pt x="1415" y="3321"/>
                    <a:pt x="1418" y="3301"/>
                  </a:cubicBezTo>
                  <a:cubicBezTo>
                    <a:pt x="1425" y="3237"/>
                    <a:pt x="1427" y="3174"/>
                    <a:pt x="1425" y="3111"/>
                  </a:cubicBezTo>
                  <a:cubicBezTo>
                    <a:pt x="1420" y="3011"/>
                    <a:pt x="1420" y="2950"/>
                    <a:pt x="1425" y="2938"/>
                  </a:cubicBezTo>
                  <a:cubicBezTo>
                    <a:pt x="1425" y="2937"/>
                    <a:pt x="1425" y="2937"/>
                    <a:pt x="1425" y="2937"/>
                  </a:cubicBezTo>
                  <a:lnTo>
                    <a:pt x="1425" y="2937"/>
                  </a:lnTo>
                  <a:cubicBezTo>
                    <a:pt x="1425" y="2937"/>
                    <a:pt x="1425" y="2937"/>
                    <a:pt x="1425" y="2937"/>
                  </a:cubicBezTo>
                  <a:cubicBezTo>
                    <a:pt x="1425" y="2937"/>
                    <a:pt x="1426" y="2935"/>
                    <a:pt x="1429" y="2929"/>
                  </a:cubicBezTo>
                  <a:cubicBezTo>
                    <a:pt x="1441" y="2906"/>
                    <a:pt x="1455" y="2884"/>
                    <a:pt x="1470" y="2862"/>
                  </a:cubicBezTo>
                  <a:cubicBezTo>
                    <a:pt x="1510" y="2798"/>
                    <a:pt x="1582" y="2706"/>
                    <a:pt x="1640" y="2560"/>
                  </a:cubicBezTo>
                  <a:cubicBezTo>
                    <a:pt x="1688" y="2429"/>
                    <a:pt x="1704" y="2336"/>
                    <a:pt x="1724" y="2258"/>
                  </a:cubicBezTo>
                  <a:cubicBezTo>
                    <a:pt x="1734" y="2219"/>
                    <a:pt x="1742" y="2186"/>
                    <a:pt x="1752" y="2158"/>
                  </a:cubicBezTo>
                  <a:lnTo>
                    <a:pt x="1764" y="2120"/>
                  </a:lnTo>
                  <a:lnTo>
                    <a:pt x="1787" y="2062"/>
                  </a:lnTo>
                  <a:cubicBezTo>
                    <a:pt x="1871" y="1816"/>
                    <a:pt x="1883" y="1672"/>
                    <a:pt x="1928" y="1535"/>
                  </a:cubicBezTo>
                  <a:lnTo>
                    <a:pt x="2066" y="1051"/>
                  </a:lnTo>
                  <a:cubicBezTo>
                    <a:pt x="2088" y="998"/>
                    <a:pt x="2114" y="947"/>
                    <a:pt x="2146" y="898"/>
                  </a:cubicBezTo>
                  <a:cubicBezTo>
                    <a:pt x="2186" y="825"/>
                    <a:pt x="2243" y="734"/>
                    <a:pt x="2291" y="608"/>
                  </a:cubicBezTo>
                  <a:lnTo>
                    <a:pt x="2298" y="597"/>
                  </a:lnTo>
                  <a:cubicBezTo>
                    <a:pt x="2299" y="592"/>
                    <a:pt x="2302" y="587"/>
                    <a:pt x="2304" y="581"/>
                  </a:cubicBezTo>
                  <a:cubicBezTo>
                    <a:pt x="2381" y="351"/>
                    <a:pt x="2259" y="102"/>
                    <a:pt x="2029" y="24"/>
                  </a:cubicBezTo>
                  <a:cubicBezTo>
                    <a:pt x="1982" y="8"/>
                    <a:pt x="1934" y="1"/>
                    <a:pt x="18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2"/>
            <p:cNvSpPr/>
            <p:nvPr/>
          </p:nvSpPr>
          <p:spPr>
            <a:xfrm>
              <a:off x="2382350" y="5289850"/>
              <a:ext cx="84650" cy="100000"/>
            </a:xfrm>
            <a:custGeom>
              <a:rect b="b" l="l" r="r" t="t"/>
              <a:pathLst>
                <a:path extrusionOk="0" h="4000" w="3386">
                  <a:moveTo>
                    <a:pt x="3083" y="3292"/>
                  </a:moveTo>
                  <a:lnTo>
                    <a:pt x="3083" y="3292"/>
                  </a:lnTo>
                  <a:cubicBezTo>
                    <a:pt x="3085" y="3293"/>
                    <a:pt x="3088" y="3295"/>
                    <a:pt x="3091" y="3296"/>
                  </a:cubicBezTo>
                  <a:cubicBezTo>
                    <a:pt x="3091" y="3296"/>
                    <a:pt x="3091" y="3296"/>
                    <a:pt x="3091" y="3296"/>
                  </a:cubicBezTo>
                  <a:cubicBezTo>
                    <a:pt x="3090" y="3296"/>
                    <a:pt x="3086" y="3294"/>
                    <a:pt x="3084" y="3293"/>
                  </a:cubicBezTo>
                  <a:lnTo>
                    <a:pt x="3083" y="3292"/>
                  </a:lnTo>
                  <a:close/>
                  <a:moveTo>
                    <a:pt x="2651" y="3517"/>
                  </a:moveTo>
                  <a:cubicBezTo>
                    <a:pt x="2651" y="3517"/>
                    <a:pt x="2651" y="3517"/>
                    <a:pt x="2651" y="3517"/>
                  </a:cubicBezTo>
                  <a:lnTo>
                    <a:pt x="2651" y="3517"/>
                  </a:lnTo>
                  <a:cubicBezTo>
                    <a:pt x="2651" y="3518"/>
                    <a:pt x="2651" y="3518"/>
                    <a:pt x="2651" y="3519"/>
                  </a:cubicBezTo>
                  <a:lnTo>
                    <a:pt x="2651" y="3519"/>
                  </a:lnTo>
                  <a:cubicBezTo>
                    <a:pt x="2651" y="3518"/>
                    <a:pt x="2651" y="3517"/>
                    <a:pt x="2651" y="3517"/>
                  </a:cubicBezTo>
                  <a:close/>
                  <a:moveTo>
                    <a:pt x="1318" y="0"/>
                  </a:moveTo>
                  <a:cubicBezTo>
                    <a:pt x="1290" y="0"/>
                    <a:pt x="1261" y="7"/>
                    <a:pt x="1234" y="21"/>
                  </a:cubicBezTo>
                  <a:cubicBezTo>
                    <a:pt x="1150" y="65"/>
                    <a:pt x="1112" y="163"/>
                    <a:pt x="1144" y="252"/>
                  </a:cubicBezTo>
                  <a:cubicBezTo>
                    <a:pt x="1169" y="320"/>
                    <a:pt x="1200" y="394"/>
                    <a:pt x="1233" y="463"/>
                  </a:cubicBezTo>
                  <a:cubicBezTo>
                    <a:pt x="1265" y="530"/>
                    <a:pt x="1289" y="582"/>
                    <a:pt x="1314" y="646"/>
                  </a:cubicBezTo>
                  <a:cubicBezTo>
                    <a:pt x="1367" y="775"/>
                    <a:pt x="1393" y="877"/>
                    <a:pt x="1454" y="1039"/>
                  </a:cubicBezTo>
                  <a:cubicBezTo>
                    <a:pt x="1482" y="1113"/>
                    <a:pt x="1511" y="1178"/>
                    <a:pt x="1542" y="1247"/>
                  </a:cubicBezTo>
                  <a:lnTo>
                    <a:pt x="1633" y="1442"/>
                  </a:lnTo>
                  <a:cubicBezTo>
                    <a:pt x="1683" y="1557"/>
                    <a:pt x="1749" y="1704"/>
                    <a:pt x="1812" y="1829"/>
                  </a:cubicBezTo>
                  <a:lnTo>
                    <a:pt x="1988" y="2210"/>
                  </a:lnTo>
                  <a:cubicBezTo>
                    <a:pt x="2049" y="2337"/>
                    <a:pt x="2113" y="2468"/>
                    <a:pt x="2158" y="2579"/>
                  </a:cubicBezTo>
                  <a:cubicBezTo>
                    <a:pt x="2181" y="2634"/>
                    <a:pt x="2214" y="2715"/>
                    <a:pt x="2246" y="2786"/>
                  </a:cubicBezTo>
                  <a:cubicBezTo>
                    <a:pt x="2280" y="2856"/>
                    <a:pt x="2312" y="2920"/>
                    <a:pt x="2348" y="2988"/>
                  </a:cubicBezTo>
                  <a:lnTo>
                    <a:pt x="2375" y="3040"/>
                  </a:lnTo>
                  <a:lnTo>
                    <a:pt x="2375" y="3040"/>
                  </a:lnTo>
                  <a:lnTo>
                    <a:pt x="2336" y="3032"/>
                  </a:lnTo>
                  <a:lnTo>
                    <a:pt x="2122" y="2989"/>
                  </a:lnTo>
                  <a:cubicBezTo>
                    <a:pt x="2042" y="2975"/>
                    <a:pt x="1965" y="2968"/>
                    <a:pt x="1895" y="2961"/>
                  </a:cubicBezTo>
                  <a:cubicBezTo>
                    <a:pt x="1824" y="2955"/>
                    <a:pt x="1759" y="2950"/>
                    <a:pt x="1697" y="2941"/>
                  </a:cubicBezTo>
                  <a:lnTo>
                    <a:pt x="1492" y="2909"/>
                  </a:lnTo>
                  <a:lnTo>
                    <a:pt x="1069" y="2849"/>
                  </a:lnTo>
                  <a:cubicBezTo>
                    <a:pt x="927" y="2832"/>
                    <a:pt x="788" y="2810"/>
                    <a:pt x="642" y="2797"/>
                  </a:cubicBezTo>
                  <a:cubicBezTo>
                    <a:pt x="497" y="2787"/>
                    <a:pt x="350" y="2780"/>
                    <a:pt x="205" y="2776"/>
                  </a:cubicBezTo>
                  <a:lnTo>
                    <a:pt x="205" y="2775"/>
                  </a:lnTo>
                  <a:cubicBezTo>
                    <a:pt x="203" y="2775"/>
                    <a:pt x="201" y="2775"/>
                    <a:pt x="200" y="2775"/>
                  </a:cubicBezTo>
                  <a:cubicBezTo>
                    <a:pt x="109" y="2775"/>
                    <a:pt x="32" y="2840"/>
                    <a:pt x="16" y="2929"/>
                  </a:cubicBezTo>
                  <a:cubicBezTo>
                    <a:pt x="0" y="3020"/>
                    <a:pt x="53" y="3109"/>
                    <a:pt x="141" y="3138"/>
                  </a:cubicBezTo>
                  <a:lnTo>
                    <a:pt x="153" y="3141"/>
                  </a:lnTo>
                  <a:cubicBezTo>
                    <a:pt x="287" y="3185"/>
                    <a:pt x="419" y="3227"/>
                    <a:pt x="552" y="3265"/>
                  </a:cubicBezTo>
                  <a:cubicBezTo>
                    <a:pt x="686" y="3304"/>
                    <a:pt x="823" y="3353"/>
                    <a:pt x="958" y="3394"/>
                  </a:cubicBezTo>
                  <a:cubicBezTo>
                    <a:pt x="1233" y="3474"/>
                    <a:pt x="1492" y="3562"/>
                    <a:pt x="1800" y="3619"/>
                  </a:cubicBezTo>
                  <a:lnTo>
                    <a:pt x="1993" y="3658"/>
                  </a:lnTo>
                  <a:lnTo>
                    <a:pt x="2193" y="3712"/>
                  </a:lnTo>
                  <a:lnTo>
                    <a:pt x="2399" y="3769"/>
                  </a:lnTo>
                  <a:lnTo>
                    <a:pt x="2449" y="3783"/>
                  </a:lnTo>
                  <a:cubicBezTo>
                    <a:pt x="2467" y="3787"/>
                    <a:pt x="2488" y="3793"/>
                    <a:pt x="2490" y="3794"/>
                  </a:cubicBezTo>
                  <a:cubicBezTo>
                    <a:pt x="2505" y="3799"/>
                    <a:pt x="2521" y="3805"/>
                    <a:pt x="2535" y="3812"/>
                  </a:cubicBezTo>
                  <a:cubicBezTo>
                    <a:pt x="2583" y="3835"/>
                    <a:pt x="2631" y="3861"/>
                    <a:pt x="2676" y="3891"/>
                  </a:cubicBezTo>
                  <a:lnTo>
                    <a:pt x="2734" y="3926"/>
                  </a:lnTo>
                  <a:lnTo>
                    <a:pt x="2774" y="3947"/>
                  </a:lnTo>
                  <a:cubicBezTo>
                    <a:pt x="2795" y="3957"/>
                    <a:pt x="2817" y="3966"/>
                    <a:pt x="2840" y="3974"/>
                  </a:cubicBezTo>
                  <a:cubicBezTo>
                    <a:pt x="2860" y="3981"/>
                    <a:pt x="2880" y="3987"/>
                    <a:pt x="2901" y="3991"/>
                  </a:cubicBezTo>
                  <a:lnTo>
                    <a:pt x="2932" y="3996"/>
                  </a:lnTo>
                  <a:cubicBezTo>
                    <a:pt x="2948" y="3998"/>
                    <a:pt x="2963" y="3999"/>
                    <a:pt x="2979" y="3999"/>
                  </a:cubicBezTo>
                  <a:cubicBezTo>
                    <a:pt x="2985" y="3999"/>
                    <a:pt x="2990" y="3999"/>
                    <a:pt x="2996" y="3999"/>
                  </a:cubicBezTo>
                  <a:cubicBezTo>
                    <a:pt x="3042" y="3998"/>
                    <a:pt x="3087" y="3988"/>
                    <a:pt x="3131" y="3971"/>
                  </a:cubicBezTo>
                  <a:cubicBezTo>
                    <a:pt x="3225" y="3934"/>
                    <a:pt x="3300" y="3861"/>
                    <a:pt x="3341" y="3770"/>
                  </a:cubicBezTo>
                  <a:cubicBezTo>
                    <a:pt x="3349" y="3753"/>
                    <a:pt x="3356" y="3736"/>
                    <a:pt x="3362" y="3719"/>
                  </a:cubicBezTo>
                  <a:cubicBezTo>
                    <a:pt x="3365" y="3709"/>
                    <a:pt x="3368" y="3698"/>
                    <a:pt x="3370" y="3689"/>
                  </a:cubicBezTo>
                  <a:cubicBezTo>
                    <a:pt x="3377" y="3658"/>
                    <a:pt x="3382" y="3625"/>
                    <a:pt x="3384" y="3594"/>
                  </a:cubicBezTo>
                  <a:cubicBezTo>
                    <a:pt x="3385" y="3534"/>
                    <a:pt x="3382" y="3474"/>
                    <a:pt x="3374" y="3415"/>
                  </a:cubicBezTo>
                  <a:cubicBezTo>
                    <a:pt x="3365" y="3347"/>
                    <a:pt x="3346" y="3281"/>
                    <a:pt x="3318" y="3218"/>
                  </a:cubicBezTo>
                  <a:cubicBezTo>
                    <a:pt x="3292" y="3162"/>
                    <a:pt x="3258" y="3109"/>
                    <a:pt x="3220" y="3061"/>
                  </a:cubicBezTo>
                  <a:cubicBezTo>
                    <a:pt x="3198" y="3030"/>
                    <a:pt x="3187" y="3015"/>
                    <a:pt x="3175" y="2998"/>
                  </a:cubicBezTo>
                  <a:lnTo>
                    <a:pt x="2981" y="2648"/>
                  </a:lnTo>
                  <a:lnTo>
                    <a:pt x="2887" y="2472"/>
                  </a:lnTo>
                  <a:cubicBezTo>
                    <a:pt x="2857" y="2415"/>
                    <a:pt x="2834" y="2366"/>
                    <a:pt x="2800" y="2292"/>
                  </a:cubicBezTo>
                  <a:cubicBezTo>
                    <a:pt x="2654" y="2002"/>
                    <a:pt x="2529" y="1790"/>
                    <a:pt x="2376" y="1524"/>
                  </a:cubicBezTo>
                  <a:lnTo>
                    <a:pt x="2157" y="1159"/>
                  </a:lnTo>
                  <a:lnTo>
                    <a:pt x="2044" y="981"/>
                  </a:lnTo>
                  <a:lnTo>
                    <a:pt x="1940" y="809"/>
                  </a:lnTo>
                  <a:cubicBezTo>
                    <a:pt x="1882" y="713"/>
                    <a:pt x="1808" y="549"/>
                    <a:pt x="1724" y="430"/>
                  </a:cubicBezTo>
                  <a:cubicBezTo>
                    <a:pt x="1683" y="366"/>
                    <a:pt x="1634" y="295"/>
                    <a:pt x="1592" y="244"/>
                  </a:cubicBezTo>
                  <a:cubicBezTo>
                    <a:pt x="1551" y="192"/>
                    <a:pt x="1512" y="141"/>
                    <a:pt x="1474" y="83"/>
                  </a:cubicBezTo>
                  <a:lnTo>
                    <a:pt x="1473" y="82"/>
                  </a:lnTo>
                  <a:cubicBezTo>
                    <a:pt x="1437" y="29"/>
                    <a:pt x="1378" y="0"/>
                    <a:pt x="13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 name="Google Shape;470;p32"/>
          <p:cNvGrpSpPr/>
          <p:nvPr/>
        </p:nvGrpSpPr>
        <p:grpSpPr>
          <a:xfrm rot="861416">
            <a:off x="2013363" y="1681483"/>
            <a:ext cx="779211" cy="486309"/>
            <a:chOff x="2558225" y="5207975"/>
            <a:chExt cx="429175" cy="267850"/>
          </a:xfrm>
        </p:grpSpPr>
        <p:sp>
          <p:nvSpPr>
            <p:cNvPr id="471" name="Google Shape;471;p32"/>
            <p:cNvSpPr/>
            <p:nvPr/>
          </p:nvSpPr>
          <p:spPr>
            <a:xfrm>
              <a:off x="2579025" y="5207975"/>
              <a:ext cx="408375" cy="191275"/>
            </a:xfrm>
            <a:custGeom>
              <a:rect b="b" l="l" r="r" t="t"/>
              <a:pathLst>
                <a:path extrusionOk="0" h="7651" w="16335">
                  <a:moveTo>
                    <a:pt x="15588" y="874"/>
                  </a:moveTo>
                  <a:cubicBezTo>
                    <a:pt x="15595" y="878"/>
                    <a:pt x="15602" y="882"/>
                    <a:pt x="15608" y="885"/>
                  </a:cubicBezTo>
                  <a:lnTo>
                    <a:pt x="15608" y="885"/>
                  </a:lnTo>
                  <a:cubicBezTo>
                    <a:pt x="15601" y="883"/>
                    <a:pt x="15594" y="879"/>
                    <a:pt x="15587" y="875"/>
                  </a:cubicBezTo>
                  <a:lnTo>
                    <a:pt x="15588" y="874"/>
                  </a:lnTo>
                  <a:close/>
                  <a:moveTo>
                    <a:pt x="15671" y="894"/>
                  </a:moveTo>
                  <a:cubicBezTo>
                    <a:pt x="15675" y="894"/>
                    <a:pt x="15672" y="896"/>
                    <a:pt x="15661" y="896"/>
                  </a:cubicBezTo>
                  <a:lnTo>
                    <a:pt x="15661" y="896"/>
                  </a:lnTo>
                  <a:cubicBezTo>
                    <a:pt x="15663" y="895"/>
                    <a:pt x="15664" y="895"/>
                    <a:pt x="15666" y="895"/>
                  </a:cubicBezTo>
                  <a:cubicBezTo>
                    <a:pt x="15668" y="895"/>
                    <a:pt x="15670" y="894"/>
                    <a:pt x="15671" y="894"/>
                  </a:cubicBezTo>
                  <a:close/>
                  <a:moveTo>
                    <a:pt x="15672" y="0"/>
                  </a:moveTo>
                  <a:cubicBezTo>
                    <a:pt x="15590" y="0"/>
                    <a:pt x="15509" y="12"/>
                    <a:pt x="15431" y="35"/>
                  </a:cubicBezTo>
                  <a:cubicBezTo>
                    <a:pt x="15268" y="83"/>
                    <a:pt x="15154" y="152"/>
                    <a:pt x="15051" y="220"/>
                  </a:cubicBezTo>
                  <a:cubicBezTo>
                    <a:pt x="14799" y="393"/>
                    <a:pt x="14671" y="600"/>
                    <a:pt x="14561" y="749"/>
                  </a:cubicBezTo>
                  <a:lnTo>
                    <a:pt x="14404" y="979"/>
                  </a:lnTo>
                  <a:lnTo>
                    <a:pt x="14326" y="1094"/>
                  </a:lnTo>
                  <a:lnTo>
                    <a:pt x="14300" y="1130"/>
                  </a:lnTo>
                  <a:cubicBezTo>
                    <a:pt x="14293" y="1139"/>
                    <a:pt x="14286" y="1146"/>
                    <a:pt x="14279" y="1152"/>
                  </a:cubicBezTo>
                  <a:cubicBezTo>
                    <a:pt x="14244" y="1191"/>
                    <a:pt x="14164" y="1247"/>
                    <a:pt x="14065" y="1342"/>
                  </a:cubicBezTo>
                  <a:cubicBezTo>
                    <a:pt x="14037" y="1368"/>
                    <a:pt x="14011" y="1396"/>
                    <a:pt x="13987" y="1425"/>
                  </a:cubicBezTo>
                  <a:lnTo>
                    <a:pt x="13935" y="1485"/>
                  </a:lnTo>
                  <a:lnTo>
                    <a:pt x="13845" y="1591"/>
                  </a:lnTo>
                  <a:lnTo>
                    <a:pt x="13662" y="1806"/>
                  </a:lnTo>
                  <a:cubicBezTo>
                    <a:pt x="13586" y="1899"/>
                    <a:pt x="13528" y="1983"/>
                    <a:pt x="13479" y="2051"/>
                  </a:cubicBezTo>
                  <a:cubicBezTo>
                    <a:pt x="13453" y="2085"/>
                    <a:pt x="13430" y="2115"/>
                    <a:pt x="13408" y="2141"/>
                  </a:cubicBezTo>
                  <a:lnTo>
                    <a:pt x="13310" y="2257"/>
                  </a:lnTo>
                  <a:cubicBezTo>
                    <a:pt x="13245" y="2337"/>
                    <a:pt x="13189" y="2408"/>
                    <a:pt x="13138" y="2467"/>
                  </a:cubicBezTo>
                  <a:lnTo>
                    <a:pt x="13097" y="2512"/>
                  </a:lnTo>
                  <a:cubicBezTo>
                    <a:pt x="13072" y="2539"/>
                    <a:pt x="13048" y="2569"/>
                    <a:pt x="13026" y="2599"/>
                  </a:cubicBezTo>
                  <a:cubicBezTo>
                    <a:pt x="12983" y="2654"/>
                    <a:pt x="12952" y="2704"/>
                    <a:pt x="12926" y="2747"/>
                  </a:cubicBezTo>
                  <a:cubicBezTo>
                    <a:pt x="12901" y="2788"/>
                    <a:pt x="12880" y="2823"/>
                    <a:pt x="12863" y="2847"/>
                  </a:cubicBezTo>
                  <a:cubicBezTo>
                    <a:pt x="12855" y="2859"/>
                    <a:pt x="12848" y="2868"/>
                    <a:pt x="12842" y="2876"/>
                  </a:cubicBezTo>
                  <a:cubicBezTo>
                    <a:pt x="12839" y="2882"/>
                    <a:pt x="12834" y="2886"/>
                    <a:pt x="12834" y="2886"/>
                  </a:cubicBezTo>
                  <a:cubicBezTo>
                    <a:pt x="12834" y="2886"/>
                    <a:pt x="12835" y="2886"/>
                    <a:pt x="12838" y="2884"/>
                  </a:cubicBezTo>
                  <a:cubicBezTo>
                    <a:pt x="12838" y="2884"/>
                    <a:pt x="12838" y="2884"/>
                    <a:pt x="12838" y="2884"/>
                  </a:cubicBezTo>
                  <a:cubicBezTo>
                    <a:pt x="12844" y="2884"/>
                    <a:pt x="12780" y="2917"/>
                    <a:pt x="12675" y="2962"/>
                  </a:cubicBezTo>
                  <a:cubicBezTo>
                    <a:pt x="12605" y="2993"/>
                    <a:pt x="12538" y="3032"/>
                    <a:pt x="12477" y="3077"/>
                  </a:cubicBezTo>
                  <a:cubicBezTo>
                    <a:pt x="12459" y="3091"/>
                    <a:pt x="12437" y="3111"/>
                    <a:pt x="12420" y="3125"/>
                  </a:cubicBezTo>
                  <a:lnTo>
                    <a:pt x="12382" y="3164"/>
                  </a:lnTo>
                  <a:cubicBezTo>
                    <a:pt x="12358" y="3189"/>
                    <a:pt x="12336" y="3214"/>
                    <a:pt x="12316" y="3238"/>
                  </a:cubicBezTo>
                  <a:cubicBezTo>
                    <a:pt x="12239" y="3334"/>
                    <a:pt x="12190" y="3409"/>
                    <a:pt x="12152" y="3451"/>
                  </a:cubicBezTo>
                  <a:cubicBezTo>
                    <a:pt x="12127" y="3483"/>
                    <a:pt x="12080" y="3519"/>
                    <a:pt x="12006" y="3567"/>
                  </a:cubicBezTo>
                  <a:cubicBezTo>
                    <a:pt x="11933" y="3616"/>
                    <a:pt x="11836" y="3673"/>
                    <a:pt x="11732" y="3764"/>
                  </a:cubicBezTo>
                  <a:cubicBezTo>
                    <a:pt x="11630" y="3854"/>
                    <a:pt x="11564" y="3938"/>
                    <a:pt x="11510" y="3996"/>
                  </a:cubicBezTo>
                  <a:cubicBezTo>
                    <a:pt x="11487" y="4021"/>
                    <a:pt x="11464" y="4044"/>
                    <a:pt x="11439" y="4066"/>
                  </a:cubicBezTo>
                  <a:cubicBezTo>
                    <a:pt x="11438" y="4069"/>
                    <a:pt x="11400" y="4099"/>
                    <a:pt x="11377" y="4119"/>
                  </a:cubicBezTo>
                  <a:cubicBezTo>
                    <a:pt x="11351" y="4144"/>
                    <a:pt x="11329" y="4166"/>
                    <a:pt x="11308" y="4186"/>
                  </a:cubicBezTo>
                  <a:cubicBezTo>
                    <a:pt x="11226" y="4273"/>
                    <a:pt x="11170" y="4344"/>
                    <a:pt x="11129" y="4382"/>
                  </a:cubicBezTo>
                  <a:cubicBezTo>
                    <a:pt x="11114" y="4397"/>
                    <a:pt x="11096" y="4411"/>
                    <a:pt x="11077" y="4422"/>
                  </a:cubicBezTo>
                  <a:cubicBezTo>
                    <a:pt x="11047" y="4440"/>
                    <a:pt x="11015" y="4455"/>
                    <a:pt x="10984" y="4468"/>
                  </a:cubicBezTo>
                  <a:cubicBezTo>
                    <a:pt x="10944" y="4486"/>
                    <a:pt x="10896" y="4505"/>
                    <a:pt x="10842" y="4532"/>
                  </a:cubicBezTo>
                  <a:cubicBezTo>
                    <a:pt x="10814" y="4545"/>
                    <a:pt x="10786" y="4560"/>
                    <a:pt x="10756" y="4577"/>
                  </a:cubicBezTo>
                  <a:cubicBezTo>
                    <a:pt x="10728" y="4592"/>
                    <a:pt x="10686" y="4622"/>
                    <a:pt x="10672" y="4630"/>
                  </a:cubicBezTo>
                  <a:cubicBezTo>
                    <a:pt x="10515" y="4730"/>
                    <a:pt x="10356" y="4825"/>
                    <a:pt x="10201" y="4927"/>
                  </a:cubicBezTo>
                  <a:lnTo>
                    <a:pt x="9968" y="5080"/>
                  </a:lnTo>
                  <a:lnTo>
                    <a:pt x="9834" y="5167"/>
                  </a:lnTo>
                  <a:cubicBezTo>
                    <a:pt x="9787" y="5200"/>
                    <a:pt x="9747" y="5230"/>
                    <a:pt x="9709" y="5259"/>
                  </a:cubicBezTo>
                  <a:cubicBezTo>
                    <a:pt x="9631" y="5318"/>
                    <a:pt x="9575" y="5360"/>
                    <a:pt x="9513" y="5393"/>
                  </a:cubicBezTo>
                  <a:cubicBezTo>
                    <a:pt x="9446" y="5430"/>
                    <a:pt x="9364" y="5465"/>
                    <a:pt x="9274" y="5507"/>
                  </a:cubicBezTo>
                  <a:cubicBezTo>
                    <a:pt x="9228" y="5528"/>
                    <a:pt x="9181" y="5551"/>
                    <a:pt x="9131" y="5576"/>
                  </a:cubicBezTo>
                  <a:cubicBezTo>
                    <a:pt x="9094" y="5596"/>
                    <a:pt x="9062" y="5612"/>
                    <a:pt x="9021" y="5630"/>
                  </a:cubicBezTo>
                  <a:lnTo>
                    <a:pt x="8756" y="5745"/>
                  </a:lnTo>
                  <a:lnTo>
                    <a:pt x="8225" y="5977"/>
                  </a:lnTo>
                  <a:cubicBezTo>
                    <a:pt x="8125" y="6028"/>
                    <a:pt x="8042" y="6080"/>
                    <a:pt x="7970" y="6118"/>
                  </a:cubicBezTo>
                  <a:cubicBezTo>
                    <a:pt x="7935" y="6138"/>
                    <a:pt x="7901" y="6154"/>
                    <a:pt x="7864" y="6169"/>
                  </a:cubicBezTo>
                  <a:cubicBezTo>
                    <a:pt x="7812" y="6192"/>
                    <a:pt x="7760" y="6218"/>
                    <a:pt x="7710" y="6245"/>
                  </a:cubicBezTo>
                  <a:cubicBezTo>
                    <a:pt x="7619" y="6295"/>
                    <a:pt x="7546" y="6340"/>
                    <a:pt x="7485" y="6366"/>
                  </a:cubicBezTo>
                  <a:lnTo>
                    <a:pt x="7463" y="6375"/>
                  </a:lnTo>
                  <a:lnTo>
                    <a:pt x="7453" y="6378"/>
                  </a:lnTo>
                  <a:cubicBezTo>
                    <a:pt x="7443" y="6381"/>
                    <a:pt x="7431" y="6383"/>
                    <a:pt x="7421" y="6384"/>
                  </a:cubicBezTo>
                  <a:cubicBezTo>
                    <a:pt x="7383" y="6389"/>
                    <a:pt x="7345" y="6391"/>
                    <a:pt x="7307" y="6391"/>
                  </a:cubicBezTo>
                  <a:cubicBezTo>
                    <a:pt x="7249" y="6391"/>
                    <a:pt x="7192" y="6394"/>
                    <a:pt x="7135" y="6401"/>
                  </a:cubicBezTo>
                  <a:cubicBezTo>
                    <a:pt x="7064" y="6409"/>
                    <a:pt x="6995" y="6429"/>
                    <a:pt x="6930" y="6456"/>
                  </a:cubicBezTo>
                  <a:cubicBezTo>
                    <a:pt x="6814" y="6504"/>
                    <a:pt x="6730" y="6557"/>
                    <a:pt x="6661" y="6591"/>
                  </a:cubicBezTo>
                  <a:cubicBezTo>
                    <a:pt x="6632" y="6606"/>
                    <a:pt x="6603" y="6617"/>
                    <a:pt x="6572" y="6628"/>
                  </a:cubicBezTo>
                  <a:cubicBezTo>
                    <a:pt x="6544" y="6636"/>
                    <a:pt x="6514" y="6639"/>
                    <a:pt x="6485" y="6642"/>
                  </a:cubicBezTo>
                  <a:cubicBezTo>
                    <a:pt x="6409" y="6647"/>
                    <a:pt x="6306" y="6641"/>
                    <a:pt x="6172" y="6662"/>
                  </a:cubicBezTo>
                  <a:cubicBezTo>
                    <a:pt x="6155" y="6666"/>
                    <a:pt x="6137" y="6669"/>
                    <a:pt x="6120" y="6674"/>
                  </a:cubicBezTo>
                  <a:cubicBezTo>
                    <a:pt x="6103" y="6677"/>
                    <a:pt x="6076" y="6687"/>
                    <a:pt x="6055" y="6694"/>
                  </a:cubicBezTo>
                  <a:cubicBezTo>
                    <a:pt x="6018" y="6709"/>
                    <a:pt x="5981" y="6727"/>
                    <a:pt x="5948" y="6749"/>
                  </a:cubicBezTo>
                  <a:cubicBezTo>
                    <a:pt x="5899" y="6781"/>
                    <a:pt x="5852" y="6817"/>
                    <a:pt x="5808" y="6857"/>
                  </a:cubicBezTo>
                  <a:cubicBezTo>
                    <a:pt x="5780" y="6882"/>
                    <a:pt x="5752" y="6905"/>
                    <a:pt x="5722" y="6927"/>
                  </a:cubicBezTo>
                  <a:cubicBezTo>
                    <a:pt x="5698" y="6941"/>
                    <a:pt x="5700" y="6939"/>
                    <a:pt x="5698" y="6941"/>
                  </a:cubicBezTo>
                  <a:cubicBezTo>
                    <a:pt x="5697" y="6942"/>
                    <a:pt x="5694" y="6942"/>
                    <a:pt x="5690" y="6942"/>
                  </a:cubicBezTo>
                  <a:cubicBezTo>
                    <a:pt x="5663" y="6942"/>
                    <a:pt x="5590" y="6926"/>
                    <a:pt x="5497" y="6903"/>
                  </a:cubicBezTo>
                  <a:cubicBezTo>
                    <a:pt x="5436" y="6888"/>
                    <a:pt x="5372" y="6881"/>
                    <a:pt x="5309" y="6881"/>
                  </a:cubicBezTo>
                  <a:cubicBezTo>
                    <a:pt x="5304" y="6881"/>
                    <a:pt x="5299" y="6881"/>
                    <a:pt x="5294" y="6881"/>
                  </a:cubicBezTo>
                  <a:cubicBezTo>
                    <a:pt x="5218" y="6884"/>
                    <a:pt x="5143" y="6903"/>
                    <a:pt x="5073" y="6934"/>
                  </a:cubicBezTo>
                  <a:cubicBezTo>
                    <a:pt x="4958" y="6986"/>
                    <a:pt x="4880" y="7039"/>
                    <a:pt x="4825" y="7060"/>
                  </a:cubicBezTo>
                  <a:cubicBezTo>
                    <a:pt x="4805" y="7070"/>
                    <a:pt x="4783" y="7075"/>
                    <a:pt x="4761" y="7076"/>
                  </a:cubicBezTo>
                  <a:cubicBezTo>
                    <a:pt x="4754" y="7076"/>
                    <a:pt x="4746" y="7077"/>
                    <a:pt x="4739" y="7077"/>
                  </a:cubicBezTo>
                  <a:cubicBezTo>
                    <a:pt x="4712" y="7077"/>
                    <a:pt x="4686" y="7075"/>
                    <a:pt x="4660" y="7070"/>
                  </a:cubicBezTo>
                  <a:cubicBezTo>
                    <a:pt x="4592" y="7063"/>
                    <a:pt x="4506" y="7043"/>
                    <a:pt x="4398" y="7043"/>
                  </a:cubicBezTo>
                  <a:cubicBezTo>
                    <a:pt x="4374" y="7043"/>
                    <a:pt x="4349" y="7044"/>
                    <a:pt x="4322" y="7046"/>
                  </a:cubicBezTo>
                  <a:cubicBezTo>
                    <a:pt x="4191" y="7061"/>
                    <a:pt x="4091" y="7100"/>
                    <a:pt x="4007" y="7126"/>
                  </a:cubicBezTo>
                  <a:cubicBezTo>
                    <a:pt x="3970" y="7137"/>
                    <a:pt x="3933" y="7148"/>
                    <a:pt x="3896" y="7155"/>
                  </a:cubicBezTo>
                  <a:cubicBezTo>
                    <a:pt x="3873" y="7159"/>
                    <a:pt x="3849" y="7161"/>
                    <a:pt x="3826" y="7161"/>
                  </a:cubicBezTo>
                  <a:cubicBezTo>
                    <a:pt x="3817" y="7161"/>
                    <a:pt x="3809" y="7161"/>
                    <a:pt x="3801" y="7160"/>
                  </a:cubicBezTo>
                  <a:cubicBezTo>
                    <a:pt x="3728" y="7157"/>
                    <a:pt x="3637" y="7138"/>
                    <a:pt x="3524" y="7128"/>
                  </a:cubicBezTo>
                  <a:cubicBezTo>
                    <a:pt x="3496" y="7126"/>
                    <a:pt x="3469" y="7125"/>
                    <a:pt x="3441" y="7125"/>
                  </a:cubicBezTo>
                  <a:cubicBezTo>
                    <a:pt x="3408" y="7125"/>
                    <a:pt x="3374" y="7127"/>
                    <a:pt x="3340" y="7130"/>
                  </a:cubicBezTo>
                  <a:cubicBezTo>
                    <a:pt x="3286" y="7138"/>
                    <a:pt x="3232" y="7148"/>
                    <a:pt x="3177" y="7162"/>
                  </a:cubicBezTo>
                  <a:cubicBezTo>
                    <a:pt x="3080" y="7186"/>
                    <a:pt x="3001" y="7206"/>
                    <a:pt x="2940" y="7208"/>
                  </a:cubicBezTo>
                  <a:cubicBezTo>
                    <a:pt x="2816" y="7209"/>
                    <a:pt x="2713" y="7237"/>
                    <a:pt x="2626" y="7253"/>
                  </a:cubicBezTo>
                  <a:cubicBezTo>
                    <a:pt x="2567" y="7264"/>
                    <a:pt x="2523" y="7270"/>
                    <a:pt x="2480" y="7270"/>
                  </a:cubicBezTo>
                  <a:cubicBezTo>
                    <a:pt x="2457" y="7270"/>
                    <a:pt x="2433" y="7269"/>
                    <a:pt x="2408" y="7264"/>
                  </a:cubicBezTo>
                  <a:cubicBezTo>
                    <a:pt x="2334" y="7254"/>
                    <a:pt x="2244" y="7225"/>
                    <a:pt x="2134" y="7204"/>
                  </a:cubicBezTo>
                  <a:cubicBezTo>
                    <a:pt x="2081" y="7194"/>
                    <a:pt x="2026" y="7188"/>
                    <a:pt x="1971" y="7188"/>
                  </a:cubicBezTo>
                  <a:cubicBezTo>
                    <a:pt x="1966" y="7188"/>
                    <a:pt x="1961" y="7188"/>
                    <a:pt x="1956" y="7188"/>
                  </a:cubicBezTo>
                  <a:cubicBezTo>
                    <a:pt x="1902" y="7189"/>
                    <a:pt x="1848" y="7194"/>
                    <a:pt x="1793" y="7202"/>
                  </a:cubicBezTo>
                  <a:cubicBezTo>
                    <a:pt x="1708" y="7215"/>
                    <a:pt x="1635" y="7226"/>
                    <a:pt x="1576" y="7226"/>
                  </a:cubicBezTo>
                  <a:cubicBezTo>
                    <a:pt x="1567" y="7226"/>
                    <a:pt x="1557" y="7226"/>
                    <a:pt x="1548" y="7225"/>
                  </a:cubicBezTo>
                  <a:cubicBezTo>
                    <a:pt x="1460" y="7216"/>
                    <a:pt x="1374" y="7201"/>
                    <a:pt x="1287" y="7182"/>
                  </a:cubicBezTo>
                  <a:cubicBezTo>
                    <a:pt x="1197" y="7160"/>
                    <a:pt x="1078" y="7148"/>
                    <a:pt x="1008" y="7134"/>
                  </a:cubicBezTo>
                  <a:cubicBezTo>
                    <a:pt x="926" y="7117"/>
                    <a:pt x="835" y="7089"/>
                    <a:pt x="735" y="7065"/>
                  </a:cubicBezTo>
                  <a:cubicBezTo>
                    <a:pt x="687" y="7052"/>
                    <a:pt x="623" y="7043"/>
                    <a:pt x="602" y="7037"/>
                  </a:cubicBezTo>
                  <a:cubicBezTo>
                    <a:pt x="565" y="7026"/>
                    <a:pt x="528" y="7013"/>
                    <a:pt x="493" y="6995"/>
                  </a:cubicBezTo>
                  <a:cubicBezTo>
                    <a:pt x="414" y="6958"/>
                    <a:pt x="321" y="6904"/>
                    <a:pt x="196" y="6876"/>
                  </a:cubicBezTo>
                  <a:cubicBezTo>
                    <a:pt x="186" y="6874"/>
                    <a:pt x="176" y="6873"/>
                    <a:pt x="166" y="6873"/>
                  </a:cubicBezTo>
                  <a:cubicBezTo>
                    <a:pt x="97" y="6873"/>
                    <a:pt x="35" y="6921"/>
                    <a:pt x="19" y="6991"/>
                  </a:cubicBezTo>
                  <a:cubicBezTo>
                    <a:pt x="0" y="7070"/>
                    <a:pt x="49" y="7151"/>
                    <a:pt x="128" y="7172"/>
                  </a:cubicBezTo>
                  <a:lnTo>
                    <a:pt x="131" y="7172"/>
                  </a:lnTo>
                  <a:cubicBezTo>
                    <a:pt x="193" y="7187"/>
                    <a:pt x="267" y="7229"/>
                    <a:pt x="357" y="7276"/>
                  </a:cubicBezTo>
                  <a:cubicBezTo>
                    <a:pt x="407" y="7301"/>
                    <a:pt x="459" y="7323"/>
                    <a:pt x="513" y="7341"/>
                  </a:cubicBezTo>
                  <a:cubicBezTo>
                    <a:pt x="582" y="7360"/>
                    <a:pt x="614" y="7363"/>
                    <a:pt x="657" y="7377"/>
                  </a:cubicBezTo>
                  <a:cubicBezTo>
                    <a:pt x="742" y="7398"/>
                    <a:pt x="832" y="7431"/>
                    <a:pt x="935" y="7456"/>
                  </a:cubicBezTo>
                  <a:cubicBezTo>
                    <a:pt x="1050" y="7482"/>
                    <a:pt x="1121" y="7489"/>
                    <a:pt x="1216" y="7514"/>
                  </a:cubicBezTo>
                  <a:cubicBezTo>
                    <a:pt x="1314" y="7539"/>
                    <a:pt x="1413" y="7559"/>
                    <a:pt x="1515" y="7573"/>
                  </a:cubicBezTo>
                  <a:cubicBezTo>
                    <a:pt x="1545" y="7576"/>
                    <a:pt x="1575" y="7577"/>
                    <a:pt x="1603" y="7577"/>
                  </a:cubicBezTo>
                  <a:cubicBezTo>
                    <a:pt x="1692" y="7577"/>
                    <a:pt x="1770" y="7565"/>
                    <a:pt x="1837" y="7558"/>
                  </a:cubicBezTo>
                  <a:cubicBezTo>
                    <a:pt x="1878" y="7553"/>
                    <a:pt x="1918" y="7551"/>
                    <a:pt x="1957" y="7551"/>
                  </a:cubicBezTo>
                  <a:cubicBezTo>
                    <a:pt x="1993" y="7552"/>
                    <a:pt x="2028" y="7557"/>
                    <a:pt x="2062" y="7565"/>
                  </a:cubicBezTo>
                  <a:cubicBezTo>
                    <a:pt x="2140" y="7581"/>
                    <a:pt x="2231" y="7613"/>
                    <a:pt x="2343" y="7636"/>
                  </a:cubicBezTo>
                  <a:cubicBezTo>
                    <a:pt x="2393" y="7646"/>
                    <a:pt x="2444" y="7651"/>
                    <a:pt x="2495" y="7651"/>
                  </a:cubicBezTo>
                  <a:cubicBezTo>
                    <a:pt x="2505" y="7651"/>
                    <a:pt x="2516" y="7651"/>
                    <a:pt x="2526" y="7650"/>
                  </a:cubicBezTo>
                  <a:cubicBezTo>
                    <a:pt x="2581" y="7648"/>
                    <a:pt x="2637" y="7642"/>
                    <a:pt x="2692" y="7633"/>
                  </a:cubicBezTo>
                  <a:cubicBezTo>
                    <a:pt x="2786" y="7618"/>
                    <a:pt x="2865" y="7603"/>
                    <a:pt x="2929" y="7603"/>
                  </a:cubicBezTo>
                  <a:cubicBezTo>
                    <a:pt x="2933" y="7603"/>
                    <a:pt x="2937" y="7603"/>
                    <a:pt x="2942" y="7603"/>
                  </a:cubicBezTo>
                  <a:cubicBezTo>
                    <a:pt x="3072" y="7603"/>
                    <a:pt x="3179" y="7574"/>
                    <a:pt x="3265" y="7557"/>
                  </a:cubicBezTo>
                  <a:cubicBezTo>
                    <a:pt x="3304" y="7549"/>
                    <a:pt x="3344" y="7542"/>
                    <a:pt x="3383" y="7538"/>
                  </a:cubicBezTo>
                  <a:cubicBezTo>
                    <a:pt x="3397" y="7537"/>
                    <a:pt x="3412" y="7537"/>
                    <a:pt x="3426" y="7537"/>
                  </a:cubicBezTo>
                  <a:cubicBezTo>
                    <a:pt x="3445" y="7537"/>
                    <a:pt x="3465" y="7538"/>
                    <a:pt x="3485" y="7541"/>
                  </a:cubicBezTo>
                  <a:cubicBezTo>
                    <a:pt x="3560" y="7549"/>
                    <a:pt x="3655" y="7573"/>
                    <a:pt x="3772" y="7583"/>
                  </a:cubicBezTo>
                  <a:cubicBezTo>
                    <a:pt x="3796" y="7585"/>
                    <a:pt x="3820" y="7586"/>
                    <a:pt x="3843" y="7586"/>
                  </a:cubicBezTo>
                  <a:cubicBezTo>
                    <a:pt x="3883" y="7586"/>
                    <a:pt x="3922" y="7583"/>
                    <a:pt x="3962" y="7578"/>
                  </a:cubicBezTo>
                  <a:cubicBezTo>
                    <a:pt x="4017" y="7569"/>
                    <a:pt x="4073" y="7557"/>
                    <a:pt x="4127" y="7542"/>
                  </a:cubicBezTo>
                  <a:cubicBezTo>
                    <a:pt x="4225" y="7514"/>
                    <a:pt x="4307" y="7490"/>
                    <a:pt x="4365" y="7486"/>
                  </a:cubicBezTo>
                  <a:cubicBezTo>
                    <a:pt x="4369" y="7486"/>
                    <a:pt x="4374" y="7486"/>
                    <a:pt x="4379" y="7486"/>
                  </a:cubicBezTo>
                  <a:cubicBezTo>
                    <a:pt x="4425" y="7486"/>
                    <a:pt x="4499" y="7500"/>
                    <a:pt x="4593" y="7516"/>
                  </a:cubicBezTo>
                  <a:cubicBezTo>
                    <a:pt x="4653" y="7528"/>
                    <a:pt x="4714" y="7532"/>
                    <a:pt x="4775" y="7532"/>
                  </a:cubicBezTo>
                  <a:cubicBezTo>
                    <a:pt x="4849" y="7531"/>
                    <a:pt x="4921" y="7516"/>
                    <a:pt x="4989" y="7491"/>
                  </a:cubicBezTo>
                  <a:cubicBezTo>
                    <a:pt x="5111" y="7444"/>
                    <a:pt x="5193" y="7390"/>
                    <a:pt x="5254" y="7368"/>
                  </a:cubicBezTo>
                  <a:cubicBezTo>
                    <a:pt x="5271" y="7360"/>
                    <a:pt x="5289" y="7356"/>
                    <a:pt x="5309" y="7356"/>
                  </a:cubicBezTo>
                  <a:cubicBezTo>
                    <a:pt x="5334" y="7358"/>
                    <a:pt x="5361" y="7363"/>
                    <a:pt x="5386" y="7370"/>
                  </a:cubicBezTo>
                  <a:cubicBezTo>
                    <a:pt x="5459" y="7385"/>
                    <a:pt x="5552" y="7428"/>
                    <a:pt x="5706" y="7428"/>
                  </a:cubicBezTo>
                  <a:cubicBezTo>
                    <a:pt x="5719" y="7428"/>
                    <a:pt x="5731" y="7428"/>
                    <a:pt x="5745" y="7427"/>
                  </a:cubicBezTo>
                  <a:cubicBezTo>
                    <a:pt x="5830" y="7418"/>
                    <a:pt x="5913" y="7389"/>
                    <a:pt x="5986" y="7343"/>
                  </a:cubicBezTo>
                  <a:cubicBezTo>
                    <a:pt x="6035" y="7312"/>
                    <a:pt x="6082" y="7277"/>
                    <a:pt x="6126" y="7240"/>
                  </a:cubicBezTo>
                  <a:cubicBezTo>
                    <a:pt x="6154" y="7217"/>
                    <a:pt x="6182" y="7195"/>
                    <a:pt x="6213" y="7175"/>
                  </a:cubicBezTo>
                  <a:cubicBezTo>
                    <a:pt x="6218" y="7172"/>
                    <a:pt x="6225" y="7169"/>
                    <a:pt x="6232" y="7166"/>
                  </a:cubicBezTo>
                  <a:cubicBezTo>
                    <a:pt x="6234" y="7166"/>
                    <a:pt x="6232" y="7167"/>
                    <a:pt x="6233" y="7167"/>
                  </a:cubicBezTo>
                  <a:cubicBezTo>
                    <a:pt x="6233" y="7167"/>
                    <a:pt x="6234" y="7167"/>
                    <a:pt x="6236" y="7166"/>
                  </a:cubicBezTo>
                  <a:lnTo>
                    <a:pt x="6254" y="7164"/>
                  </a:lnTo>
                  <a:cubicBezTo>
                    <a:pt x="6285" y="7159"/>
                    <a:pt x="6327" y="7158"/>
                    <a:pt x="6378" y="7158"/>
                  </a:cubicBezTo>
                  <a:cubicBezTo>
                    <a:pt x="6387" y="7158"/>
                    <a:pt x="6395" y="7158"/>
                    <a:pt x="6405" y="7158"/>
                  </a:cubicBezTo>
                  <a:cubicBezTo>
                    <a:pt x="6436" y="7158"/>
                    <a:pt x="6471" y="7158"/>
                    <a:pt x="6509" y="7157"/>
                  </a:cubicBezTo>
                  <a:cubicBezTo>
                    <a:pt x="6575" y="7156"/>
                    <a:pt x="6640" y="7147"/>
                    <a:pt x="6705" y="7132"/>
                  </a:cubicBezTo>
                  <a:cubicBezTo>
                    <a:pt x="6766" y="7115"/>
                    <a:pt x="6825" y="7095"/>
                    <a:pt x="6882" y="7068"/>
                  </a:cubicBezTo>
                  <a:cubicBezTo>
                    <a:pt x="6984" y="7021"/>
                    <a:pt x="7064" y="6976"/>
                    <a:pt x="7125" y="6954"/>
                  </a:cubicBezTo>
                  <a:cubicBezTo>
                    <a:pt x="7148" y="6944"/>
                    <a:pt x="7172" y="6939"/>
                    <a:pt x="7196" y="6937"/>
                  </a:cubicBezTo>
                  <a:cubicBezTo>
                    <a:pt x="7223" y="6935"/>
                    <a:pt x="7262" y="6935"/>
                    <a:pt x="7309" y="6935"/>
                  </a:cubicBezTo>
                  <a:cubicBezTo>
                    <a:pt x="7324" y="6936"/>
                    <a:pt x="7339" y="6936"/>
                    <a:pt x="7355" y="6936"/>
                  </a:cubicBezTo>
                  <a:cubicBezTo>
                    <a:pt x="7396" y="6936"/>
                    <a:pt x="7437" y="6934"/>
                    <a:pt x="7479" y="6931"/>
                  </a:cubicBezTo>
                  <a:cubicBezTo>
                    <a:pt x="7515" y="6927"/>
                    <a:pt x="7552" y="6921"/>
                    <a:pt x="7586" y="6913"/>
                  </a:cubicBezTo>
                  <a:cubicBezTo>
                    <a:pt x="7606" y="6909"/>
                    <a:pt x="7627" y="6902"/>
                    <a:pt x="7646" y="6896"/>
                  </a:cubicBezTo>
                  <a:lnTo>
                    <a:pt x="7690" y="6880"/>
                  </a:lnTo>
                  <a:cubicBezTo>
                    <a:pt x="7806" y="6835"/>
                    <a:pt x="7896" y="6781"/>
                    <a:pt x="7972" y="6743"/>
                  </a:cubicBezTo>
                  <a:cubicBezTo>
                    <a:pt x="8006" y="6726"/>
                    <a:pt x="8040" y="6710"/>
                    <a:pt x="8076" y="6696"/>
                  </a:cubicBezTo>
                  <a:cubicBezTo>
                    <a:pt x="8124" y="6679"/>
                    <a:pt x="8184" y="6651"/>
                    <a:pt x="8230" y="6629"/>
                  </a:cubicBezTo>
                  <a:cubicBezTo>
                    <a:pt x="8327" y="6580"/>
                    <a:pt x="8407" y="6534"/>
                    <a:pt x="8477" y="6502"/>
                  </a:cubicBezTo>
                  <a:lnTo>
                    <a:pt x="8998" y="6294"/>
                  </a:lnTo>
                  <a:lnTo>
                    <a:pt x="9259" y="6191"/>
                  </a:lnTo>
                  <a:cubicBezTo>
                    <a:pt x="9307" y="6173"/>
                    <a:pt x="9361" y="6148"/>
                    <a:pt x="9407" y="6125"/>
                  </a:cubicBezTo>
                  <a:cubicBezTo>
                    <a:pt x="9443" y="6108"/>
                    <a:pt x="9482" y="6092"/>
                    <a:pt x="9523" y="6074"/>
                  </a:cubicBezTo>
                  <a:cubicBezTo>
                    <a:pt x="9606" y="6039"/>
                    <a:pt x="9702" y="6002"/>
                    <a:pt x="9802" y="5951"/>
                  </a:cubicBezTo>
                  <a:cubicBezTo>
                    <a:pt x="9910" y="5898"/>
                    <a:pt x="10008" y="5828"/>
                    <a:pt x="10084" y="5774"/>
                  </a:cubicBezTo>
                  <a:cubicBezTo>
                    <a:pt x="10124" y="5747"/>
                    <a:pt x="10159" y="5722"/>
                    <a:pt x="10192" y="5701"/>
                  </a:cubicBezTo>
                  <a:lnTo>
                    <a:pt x="10299" y="5635"/>
                  </a:lnTo>
                  <a:lnTo>
                    <a:pt x="10548" y="5485"/>
                  </a:lnTo>
                  <a:cubicBezTo>
                    <a:pt x="10713" y="5383"/>
                    <a:pt x="10883" y="5289"/>
                    <a:pt x="11050" y="5189"/>
                  </a:cubicBezTo>
                  <a:lnTo>
                    <a:pt x="11089" y="5165"/>
                  </a:lnTo>
                  <a:cubicBezTo>
                    <a:pt x="11100" y="5159"/>
                    <a:pt x="11114" y="5152"/>
                    <a:pt x="11129" y="5145"/>
                  </a:cubicBezTo>
                  <a:lnTo>
                    <a:pt x="11249" y="5097"/>
                  </a:lnTo>
                  <a:cubicBezTo>
                    <a:pt x="11305" y="5075"/>
                    <a:pt x="11360" y="5050"/>
                    <a:pt x="11414" y="5021"/>
                  </a:cubicBezTo>
                  <a:cubicBezTo>
                    <a:pt x="11478" y="4986"/>
                    <a:pt x="11538" y="4944"/>
                    <a:pt x="11592" y="4896"/>
                  </a:cubicBezTo>
                  <a:cubicBezTo>
                    <a:pt x="11693" y="4807"/>
                    <a:pt x="11756" y="4728"/>
                    <a:pt x="11808" y="4679"/>
                  </a:cubicBezTo>
                  <a:cubicBezTo>
                    <a:pt x="11821" y="4667"/>
                    <a:pt x="11832" y="4656"/>
                    <a:pt x="11843" y="4647"/>
                  </a:cubicBezTo>
                  <a:lnTo>
                    <a:pt x="11890" y="4611"/>
                  </a:lnTo>
                  <a:cubicBezTo>
                    <a:pt x="11937" y="4571"/>
                    <a:pt x="11983" y="4530"/>
                    <a:pt x="12026" y="4485"/>
                  </a:cubicBezTo>
                  <a:cubicBezTo>
                    <a:pt x="12103" y="4406"/>
                    <a:pt x="12158" y="4344"/>
                    <a:pt x="12201" y="4309"/>
                  </a:cubicBezTo>
                  <a:cubicBezTo>
                    <a:pt x="12241" y="4277"/>
                    <a:pt x="12311" y="4236"/>
                    <a:pt x="12396" y="4183"/>
                  </a:cubicBezTo>
                  <a:cubicBezTo>
                    <a:pt x="12482" y="4131"/>
                    <a:pt x="12595" y="4059"/>
                    <a:pt x="12697" y="3951"/>
                  </a:cubicBezTo>
                  <a:cubicBezTo>
                    <a:pt x="12789" y="3853"/>
                    <a:pt x="12844" y="3769"/>
                    <a:pt x="12891" y="3720"/>
                  </a:cubicBezTo>
                  <a:cubicBezTo>
                    <a:pt x="12953" y="3657"/>
                    <a:pt x="12907" y="3693"/>
                    <a:pt x="12982" y="3655"/>
                  </a:cubicBezTo>
                  <a:cubicBezTo>
                    <a:pt x="13045" y="3624"/>
                    <a:pt x="13167" y="3598"/>
                    <a:pt x="13326" y="3476"/>
                  </a:cubicBezTo>
                  <a:cubicBezTo>
                    <a:pt x="13474" y="3348"/>
                    <a:pt x="13528" y="3241"/>
                    <a:pt x="13583" y="3164"/>
                  </a:cubicBezTo>
                  <a:cubicBezTo>
                    <a:pt x="13602" y="3134"/>
                    <a:pt x="13623" y="3104"/>
                    <a:pt x="13645" y="3076"/>
                  </a:cubicBezTo>
                  <a:cubicBezTo>
                    <a:pt x="13651" y="3068"/>
                    <a:pt x="13658" y="3061"/>
                    <a:pt x="13665" y="3054"/>
                  </a:cubicBezTo>
                  <a:lnTo>
                    <a:pt x="13721" y="2995"/>
                  </a:lnTo>
                  <a:cubicBezTo>
                    <a:pt x="13798" y="2913"/>
                    <a:pt x="13860" y="2837"/>
                    <a:pt x="13918" y="2771"/>
                  </a:cubicBezTo>
                  <a:lnTo>
                    <a:pt x="14009" y="2672"/>
                  </a:lnTo>
                  <a:cubicBezTo>
                    <a:pt x="14050" y="2628"/>
                    <a:pt x="14085" y="2584"/>
                    <a:pt x="14119" y="2542"/>
                  </a:cubicBezTo>
                  <a:cubicBezTo>
                    <a:pt x="14184" y="2459"/>
                    <a:pt x="14237" y="2389"/>
                    <a:pt x="14283" y="2336"/>
                  </a:cubicBezTo>
                  <a:lnTo>
                    <a:pt x="14476" y="2123"/>
                  </a:lnTo>
                  <a:lnTo>
                    <a:pt x="14574" y="2014"/>
                  </a:lnTo>
                  <a:lnTo>
                    <a:pt x="14617" y="1968"/>
                  </a:lnTo>
                  <a:cubicBezTo>
                    <a:pt x="14621" y="1964"/>
                    <a:pt x="14630" y="1957"/>
                    <a:pt x="14638" y="1949"/>
                  </a:cubicBezTo>
                  <a:cubicBezTo>
                    <a:pt x="14676" y="1913"/>
                    <a:pt x="14754" y="1861"/>
                    <a:pt x="14857" y="1768"/>
                  </a:cubicBezTo>
                  <a:cubicBezTo>
                    <a:pt x="14885" y="1743"/>
                    <a:pt x="14910" y="1716"/>
                    <a:pt x="14936" y="1689"/>
                  </a:cubicBezTo>
                  <a:lnTo>
                    <a:pt x="14975" y="1642"/>
                  </a:lnTo>
                  <a:lnTo>
                    <a:pt x="14997" y="1613"/>
                  </a:lnTo>
                  <a:lnTo>
                    <a:pt x="15084" y="1496"/>
                  </a:lnTo>
                  <a:lnTo>
                    <a:pt x="15257" y="1261"/>
                  </a:lnTo>
                  <a:cubicBezTo>
                    <a:pt x="15371" y="1106"/>
                    <a:pt x="15467" y="994"/>
                    <a:pt x="15536" y="957"/>
                  </a:cubicBezTo>
                  <a:cubicBezTo>
                    <a:pt x="15576" y="932"/>
                    <a:pt x="15616" y="912"/>
                    <a:pt x="15642" y="902"/>
                  </a:cubicBezTo>
                  <a:lnTo>
                    <a:pt x="15642" y="902"/>
                  </a:lnTo>
                  <a:cubicBezTo>
                    <a:pt x="15700" y="927"/>
                    <a:pt x="15761" y="939"/>
                    <a:pt x="15822" y="939"/>
                  </a:cubicBezTo>
                  <a:cubicBezTo>
                    <a:pt x="15973" y="939"/>
                    <a:pt x="16120" y="864"/>
                    <a:pt x="16205" y="726"/>
                  </a:cubicBezTo>
                  <a:cubicBezTo>
                    <a:pt x="16335" y="515"/>
                    <a:pt x="16271" y="240"/>
                    <a:pt x="16061" y="108"/>
                  </a:cubicBezTo>
                  <a:cubicBezTo>
                    <a:pt x="15958" y="46"/>
                    <a:pt x="15842" y="9"/>
                    <a:pt x="15721" y="2"/>
                  </a:cubicBezTo>
                  <a:cubicBezTo>
                    <a:pt x="15705" y="1"/>
                    <a:pt x="15688" y="0"/>
                    <a:pt x="156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2"/>
            <p:cNvSpPr/>
            <p:nvPr/>
          </p:nvSpPr>
          <p:spPr>
            <a:xfrm>
              <a:off x="2558225" y="5346575"/>
              <a:ext cx="138950" cy="129250"/>
            </a:xfrm>
            <a:custGeom>
              <a:rect b="b" l="l" r="r" t="t"/>
              <a:pathLst>
                <a:path extrusionOk="0" h="5170" w="5558">
                  <a:moveTo>
                    <a:pt x="451" y="1538"/>
                  </a:moveTo>
                  <a:cubicBezTo>
                    <a:pt x="451" y="1538"/>
                    <a:pt x="450" y="1538"/>
                    <a:pt x="450" y="1538"/>
                  </a:cubicBezTo>
                  <a:cubicBezTo>
                    <a:pt x="450" y="1538"/>
                    <a:pt x="450" y="1538"/>
                    <a:pt x="451" y="1538"/>
                  </a:cubicBezTo>
                  <a:close/>
                  <a:moveTo>
                    <a:pt x="5391" y="0"/>
                  </a:moveTo>
                  <a:cubicBezTo>
                    <a:pt x="5382" y="0"/>
                    <a:pt x="5373" y="1"/>
                    <a:pt x="5365" y="2"/>
                  </a:cubicBezTo>
                  <a:cubicBezTo>
                    <a:pt x="5136" y="42"/>
                    <a:pt x="4914" y="90"/>
                    <a:pt x="4697" y="124"/>
                  </a:cubicBezTo>
                  <a:cubicBezTo>
                    <a:pt x="4585" y="140"/>
                    <a:pt x="4463" y="162"/>
                    <a:pt x="4351" y="184"/>
                  </a:cubicBezTo>
                  <a:lnTo>
                    <a:pt x="4016" y="253"/>
                  </a:lnTo>
                  <a:cubicBezTo>
                    <a:pt x="3794" y="294"/>
                    <a:pt x="3561" y="352"/>
                    <a:pt x="3357" y="386"/>
                  </a:cubicBezTo>
                  <a:cubicBezTo>
                    <a:pt x="3260" y="400"/>
                    <a:pt x="3121" y="418"/>
                    <a:pt x="3009" y="445"/>
                  </a:cubicBezTo>
                  <a:cubicBezTo>
                    <a:pt x="2894" y="468"/>
                    <a:pt x="2773" y="500"/>
                    <a:pt x="2671" y="522"/>
                  </a:cubicBezTo>
                  <a:cubicBezTo>
                    <a:pt x="2571" y="545"/>
                    <a:pt x="2444" y="570"/>
                    <a:pt x="2324" y="607"/>
                  </a:cubicBezTo>
                  <a:cubicBezTo>
                    <a:pt x="2213" y="641"/>
                    <a:pt x="2138" y="653"/>
                    <a:pt x="2004" y="686"/>
                  </a:cubicBezTo>
                  <a:cubicBezTo>
                    <a:pt x="1942" y="701"/>
                    <a:pt x="1873" y="724"/>
                    <a:pt x="1823" y="741"/>
                  </a:cubicBezTo>
                  <a:cubicBezTo>
                    <a:pt x="1773" y="756"/>
                    <a:pt x="1729" y="768"/>
                    <a:pt x="1679" y="780"/>
                  </a:cubicBezTo>
                  <a:cubicBezTo>
                    <a:pt x="1628" y="792"/>
                    <a:pt x="1575" y="803"/>
                    <a:pt x="1526" y="811"/>
                  </a:cubicBezTo>
                  <a:cubicBezTo>
                    <a:pt x="1479" y="820"/>
                    <a:pt x="1429" y="826"/>
                    <a:pt x="1365" y="835"/>
                  </a:cubicBezTo>
                  <a:cubicBezTo>
                    <a:pt x="1301" y="845"/>
                    <a:pt x="1238" y="857"/>
                    <a:pt x="1179" y="871"/>
                  </a:cubicBezTo>
                  <a:cubicBezTo>
                    <a:pt x="1123" y="883"/>
                    <a:pt x="1075" y="893"/>
                    <a:pt x="1024" y="901"/>
                  </a:cubicBezTo>
                  <a:lnTo>
                    <a:pt x="854" y="930"/>
                  </a:lnTo>
                  <a:lnTo>
                    <a:pt x="692" y="964"/>
                  </a:lnTo>
                  <a:cubicBezTo>
                    <a:pt x="679" y="965"/>
                    <a:pt x="665" y="966"/>
                    <a:pt x="652" y="966"/>
                  </a:cubicBezTo>
                  <a:cubicBezTo>
                    <a:pt x="636" y="966"/>
                    <a:pt x="620" y="965"/>
                    <a:pt x="606" y="962"/>
                  </a:cubicBezTo>
                  <a:lnTo>
                    <a:pt x="512" y="951"/>
                  </a:lnTo>
                  <a:cubicBezTo>
                    <a:pt x="491" y="948"/>
                    <a:pt x="471" y="947"/>
                    <a:pt x="450" y="947"/>
                  </a:cubicBezTo>
                  <a:cubicBezTo>
                    <a:pt x="406" y="947"/>
                    <a:pt x="362" y="953"/>
                    <a:pt x="319" y="965"/>
                  </a:cubicBezTo>
                  <a:cubicBezTo>
                    <a:pt x="225" y="988"/>
                    <a:pt x="126" y="1069"/>
                    <a:pt x="85" y="1142"/>
                  </a:cubicBezTo>
                  <a:cubicBezTo>
                    <a:pt x="66" y="1170"/>
                    <a:pt x="51" y="1202"/>
                    <a:pt x="38" y="1234"/>
                  </a:cubicBezTo>
                  <a:cubicBezTo>
                    <a:pt x="29" y="1259"/>
                    <a:pt x="21" y="1286"/>
                    <a:pt x="15" y="1314"/>
                  </a:cubicBezTo>
                  <a:cubicBezTo>
                    <a:pt x="7" y="1344"/>
                    <a:pt x="2" y="1375"/>
                    <a:pt x="1" y="1406"/>
                  </a:cubicBezTo>
                  <a:cubicBezTo>
                    <a:pt x="1" y="1426"/>
                    <a:pt x="0" y="1443"/>
                    <a:pt x="1" y="1464"/>
                  </a:cubicBezTo>
                  <a:cubicBezTo>
                    <a:pt x="4" y="1488"/>
                    <a:pt x="7" y="1514"/>
                    <a:pt x="13" y="1538"/>
                  </a:cubicBezTo>
                  <a:cubicBezTo>
                    <a:pt x="27" y="1593"/>
                    <a:pt x="53" y="1645"/>
                    <a:pt x="89" y="1689"/>
                  </a:cubicBezTo>
                  <a:cubicBezTo>
                    <a:pt x="105" y="1710"/>
                    <a:pt x="124" y="1729"/>
                    <a:pt x="145" y="1746"/>
                  </a:cubicBezTo>
                  <a:cubicBezTo>
                    <a:pt x="161" y="1760"/>
                    <a:pt x="178" y="1772"/>
                    <a:pt x="197" y="1783"/>
                  </a:cubicBezTo>
                  <a:cubicBezTo>
                    <a:pt x="325" y="1852"/>
                    <a:pt x="369" y="1851"/>
                    <a:pt x="407" y="1869"/>
                  </a:cubicBezTo>
                  <a:cubicBezTo>
                    <a:pt x="429" y="1876"/>
                    <a:pt x="450" y="1887"/>
                    <a:pt x="467" y="1902"/>
                  </a:cubicBezTo>
                  <a:cubicBezTo>
                    <a:pt x="552" y="1979"/>
                    <a:pt x="689" y="2069"/>
                    <a:pt x="751" y="2117"/>
                  </a:cubicBezTo>
                  <a:cubicBezTo>
                    <a:pt x="833" y="2179"/>
                    <a:pt x="911" y="2247"/>
                    <a:pt x="986" y="2319"/>
                  </a:cubicBezTo>
                  <a:cubicBezTo>
                    <a:pt x="1065" y="2397"/>
                    <a:pt x="1175" y="2490"/>
                    <a:pt x="1249" y="2553"/>
                  </a:cubicBezTo>
                  <a:cubicBezTo>
                    <a:pt x="1290" y="2589"/>
                    <a:pt x="1323" y="2622"/>
                    <a:pt x="1368" y="2663"/>
                  </a:cubicBezTo>
                  <a:cubicBezTo>
                    <a:pt x="1412" y="2705"/>
                    <a:pt x="1461" y="2746"/>
                    <a:pt x="1506" y="2785"/>
                  </a:cubicBezTo>
                  <a:cubicBezTo>
                    <a:pt x="1552" y="2823"/>
                    <a:pt x="1599" y="2862"/>
                    <a:pt x="1649" y="2900"/>
                  </a:cubicBezTo>
                  <a:lnTo>
                    <a:pt x="1789" y="3004"/>
                  </a:lnTo>
                  <a:cubicBezTo>
                    <a:pt x="1870" y="3065"/>
                    <a:pt x="1948" y="3131"/>
                    <a:pt x="2022" y="3200"/>
                  </a:cubicBezTo>
                  <a:cubicBezTo>
                    <a:pt x="2056" y="3234"/>
                    <a:pt x="2104" y="3284"/>
                    <a:pt x="2153" y="3328"/>
                  </a:cubicBezTo>
                  <a:cubicBezTo>
                    <a:pt x="2201" y="3370"/>
                    <a:pt x="2249" y="3410"/>
                    <a:pt x="2297" y="3448"/>
                  </a:cubicBezTo>
                  <a:cubicBezTo>
                    <a:pt x="2346" y="3487"/>
                    <a:pt x="2407" y="3530"/>
                    <a:pt x="2454" y="3560"/>
                  </a:cubicBezTo>
                  <a:cubicBezTo>
                    <a:pt x="2502" y="3591"/>
                    <a:pt x="2535" y="3614"/>
                    <a:pt x="2577" y="3645"/>
                  </a:cubicBezTo>
                  <a:cubicBezTo>
                    <a:pt x="2618" y="3678"/>
                    <a:pt x="2658" y="3710"/>
                    <a:pt x="2692" y="3741"/>
                  </a:cubicBezTo>
                  <a:cubicBezTo>
                    <a:pt x="2727" y="3771"/>
                    <a:pt x="2753" y="3800"/>
                    <a:pt x="2801" y="3851"/>
                  </a:cubicBezTo>
                  <a:cubicBezTo>
                    <a:pt x="3000" y="4052"/>
                    <a:pt x="3192" y="4159"/>
                    <a:pt x="3358" y="4298"/>
                  </a:cubicBezTo>
                  <a:cubicBezTo>
                    <a:pt x="3400" y="4333"/>
                    <a:pt x="3441" y="4365"/>
                    <a:pt x="3481" y="4400"/>
                  </a:cubicBezTo>
                  <a:cubicBezTo>
                    <a:pt x="3522" y="4434"/>
                    <a:pt x="3570" y="4477"/>
                    <a:pt x="3617" y="4515"/>
                  </a:cubicBezTo>
                  <a:cubicBezTo>
                    <a:pt x="3663" y="4553"/>
                    <a:pt x="3709" y="4590"/>
                    <a:pt x="3761" y="4629"/>
                  </a:cubicBezTo>
                  <a:cubicBezTo>
                    <a:pt x="3813" y="4666"/>
                    <a:pt x="3866" y="4700"/>
                    <a:pt x="3922" y="4730"/>
                  </a:cubicBezTo>
                  <a:cubicBezTo>
                    <a:pt x="3965" y="4754"/>
                    <a:pt x="4007" y="4782"/>
                    <a:pt x="4047" y="4811"/>
                  </a:cubicBezTo>
                  <a:cubicBezTo>
                    <a:pt x="4090" y="4842"/>
                    <a:pt x="4133" y="4875"/>
                    <a:pt x="4171" y="4907"/>
                  </a:cubicBezTo>
                  <a:cubicBezTo>
                    <a:pt x="4239" y="4965"/>
                    <a:pt x="4341" y="5071"/>
                    <a:pt x="4437" y="5138"/>
                  </a:cubicBezTo>
                  <a:lnTo>
                    <a:pt x="4446" y="5143"/>
                  </a:lnTo>
                  <a:cubicBezTo>
                    <a:pt x="4473" y="5161"/>
                    <a:pt x="4503" y="5170"/>
                    <a:pt x="4532" y="5170"/>
                  </a:cubicBezTo>
                  <a:cubicBezTo>
                    <a:pt x="4577" y="5170"/>
                    <a:pt x="4620" y="5150"/>
                    <a:pt x="4649" y="5114"/>
                  </a:cubicBezTo>
                  <a:cubicBezTo>
                    <a:pt x="4699" y="5053"/>
                    <a:pt x="4694" y="4962"/>
                    <a:pt x="4637" y="4908"/>
                  </a:cubicBezTo>
                  <a:cubicBezTo>
                    <a:pt x="4556" y="4832"/>
                    <a:pt x="4511" y="4761"/>
                    <a:pt x="4418" y="4656"/>
                  </a:cubicBezTo>
                  <a:cubicBezTo>
                    <a:pt x="4374" y="4609"/>
                    <a:pt x="4332" y="4567"/>
                    <a:pt x="4285" y="4526"/>
                  </a:cubicBezTo>
                  <a:cubicBezTo>
                    <a:pt x="4238" y="4482"/>
                    <a:pt x="4188" y="4441"/>
                    <a:pt x="4136" y="4404"/>
                  </a:cubicBezTo>
                  <a:cubicBezTo>
                    <a:pt x="4095" y="4374"/>
                    <a:pt x="4056" y="4343"/>
                    <a:pt x="4017" y="4310"/>
                  </a:cubicBezTo>
                  <a:cubicBezTo>
                    <a:pt x="3980" y="4276"/>
                    <a:pt x="3940" y="4238"/>
                    <a:pt x="3902" y="4200"/>
                  </a:cubicBezTo>
                  <a:cubicBezTo>
                    <a:pt x="3863" y="4162"/>
                    <a:pt x="3830" y="4126"/>
                    <a:pt x="3789" y="4082"/>
                  </a:cubicBezTo>
                  <a:cubicBezTo>
                    <a:pt x="3746" y="4038"/>
                    <a:pt x="3702" y="3994"/>
                    <a:pt x="3658" y="3954"/>
                  </a:cubicBezTo>
                  <a:cubicBezTo>
                    <a:pt x="3484" y="3787"/>
                    <a:pt x="3288" y="3646"/>
                    <a:pt x="3177" y="3510"/>
                  </a:cubicBezTo>
                  <a:cubicBezTo>
                    <a:pt x="3149" y="3477"/>
                    <a:pt x="3101" y="3419"/>
                    <a:pt x="3053" y="3370"/>
                  </a:cubicBezTo>
                  <a:cubicBezTo>
                    <a:pt x="3005" y="3322"/>
                    <a:pt x="2958" y="3280"/>
                    <a:pt x="2912" y="3239"/>
                  </a:cubicBezTo>
                  <a:cubicBezTo>
                    <a:pt x="2864" y="3198"/>
                    <a:pt x="2805" y="3153"/>
                    <a:pt x="2760" y="3120"/>
                  </a:cubicBezTo>
                  <a:cubicBezTo>
                    <a:pt x="2715" y="3087"/>
                    <a:pt x="2682" y="3061"/>
                    <a:pt x="2644" y="3027"/>
                  </a:cubicBezTo>
                  <a:cubicBezTo>
                    <a:pt x="2606" y="2994"/>
                    <a:pt x="2566" y="2957"/>
                    <a:pt x="2532" y="2923"/>
                  </a:cubicBezTo>
                  <a:cubicBezTo>
                    <a:pt x="2496" y="2889"/>
                    <a:pt x="2466" y="2855"/>
                    <a:pt x="2420" y="2808"/>
                  </a:cubicBezTo>
                  <a:cubicBezTo>
                    <a:pt x="2332" y="2718"/>
                    <a:pt x="2238" y="2633"/>
                    <a:pt x="2140" y="2553"/>
                  </a:cubicBezTo>
                  <a:cubicBezTo>
                    <a:pt x="2036" y="2474"/>
                    <a:pt x="1972" y="2423"/>
                    <a:pt x="1888" y="2345"/>
                  </a:cubicBezTo>
                  <a:cubicBezTo>
                    <a:pt x="1846" y="2310"/>
                    <a:pt x="1811" y="2275"/>
                    <a:pt x="1773" y="2238"/>
                  </a:cubicBezTo>
                  <a:cubicBezTo>
                    <a:pt x="1733" y="2200"/>
                    <a:pt x="1686" y="2155"/>
                    <a:pt x="1641" y="2113"/>
                  </a:cubicBezTo>
                  <a:cubicBezTo>
                    <a:pt x="1543" y="2027"/>
                    <a:pt x="1478" y="1972"/>
                    <a:pt x="1396" y="1890"/>
                  </a:cubicBezTo>
                  <a:cubicBezTo>
                    <a:pt x="1307" y="1804"/>
                    <a:pt x="1212" y="1720"/>
                    <a:pt x="1115" y="1643"/>
                  </a:cubicBezTo>
                  <a:cubicBezTo>
                    <a:pt x="1037" y="1585"/>
                    <a:pt x="987" y="1550"/>
                    <a:pt x="938" y="1512"/>
                  </a:cubicBezTo>
                  <a:lnTo>
                    <a:pt x="938" y="1512"/>
                  </a:lnTo>
                  <a:lnTo>
                    <a:pt x="965" y="1507"/>
                  </a:lnTo>
                  <a:lnTo>
                    <a:pt x="1130" y="1477"/>
                  </a:lnTo>
                  <a:cubicBezTo>
                    <a:pt x="1194" y="1464"/>
                    <a:pt x="1255" y="1449"/>
                    <a:pt x="1312" y="1435"/>
                  </a:cubicBezTo>
                  <a:cubicBezTo>
                    <a:pt x="1362" y="1422"/>
                    <a:pt x="1413" y="1411"/>
                    <a:pt x="1459" y="1403"/>
                  </a:cubicBezTo>
                  <a:cubicBezTo>
                    <a:pt x="1507" y="1393"/>
                    <a:pt x="1571" y="1384"/>
                    <a:pt x="1635" y="1370"/>
                  </a:cubicBezTo>
                  <a:cubicBezTo>
                    <a:pt x="1699" y="1358"/>
                    <a:pt x="1758" y="1344"/>
                    <a:pt x="1818" y="1328"/>
                  </a:cubicBezTo>
                  <a:cubicBezTo>
                    <a:pt x="1878" y="1311"/>
                    <a:pt x="1945" y="1292"/>
                    <a:pt x="2001" y="1271"/>
                  </a:cubicBezTo>
                  <a:cubicBezTo>
                    <a:pt x="2059" y="1250"/>
                    <a:pt x="2098" y="1237"/>
                    <a:pt x="2148" y="1222"/>
                  </a:cubicBezTo>
                  <a:cubicBezTo>
                    <a:pt x="2235" y="1199"/>
                    <a:pt x="2383" y="1160"/>
                    <a:pt x="2488" y="1122"/>
                  </a:cubicBezTo>
                  <a:cubicBezTo>
                    <a:pt x="2584" y="1086"/>
                    <a:pt x="2682" y="1064"/>
                    <a:pt x="2801" y="1031"/>
                  </a:cubicBezTo>
                  <a:cubicBezTo>
                    <a:pt x="2920" y="997"/>
                    <a:pt x="3017" y="968"/>
                    <a:pt x="3127" y="938"/>
                  </a:cubicBezTo>
                  <a:cubicBezTo>
                    <a:pt x="3235" y="908"/>
                    <a:pt x="3322" y="890"/>
                    <a:pt x="3450" y="863"/>
                  </a:cubicBezTo>
                  <a:cubicBezTo>
                    <a:pt x="3692" y="805"/>
                    <a:pt x="3898" y="742"/>
                    <a:pt x="4120" y="679"/>
                  </a:cubicBezTo>
                  <a:lnTo>
                    <a:pt x="4448" y="579"/>
                  </a:lnTo>
                  <a:cubicBezTo>
                    <a:pt x="4558" y="548"/>
                    <a:pt x="4660" y="520"/>
                    <a:pt x="4771" y="492"/>
                  </a:cubicBezTo>
                  <a:cubicBezTo>
                    <a:pt x="5002" y="437"/>
                    <a:pt x="5219" y="363"/>
                    <a:pt x="5435" y="297"/>
                  </a:cubicBezTo>
                  <a:cubicBezTo>
                    <a:pt x="5511" y="274"/>
                    <a:pt x="5558" y="195"/>
                    <a:pt x="5539" y="117"/>
                  </a:cubicBezTo>
                  <a:cubicBezTo>
                    <a:pt x="5523" y="48"/>
                    <a:pt x="5461" y="0"/>
                    <a:pt x="5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7" name="Shape 1347"/>
        <p:cNvGrpSpPr/>
        <p:nvPr/>
      </p:nvGrpSpPr>
      <p:grpSpPr>
        <a:xfrm>
          <a:off x="0" y="0"/>
          <a:ext cx="0" cy="0"/>
          <a:chOff x="0" y="0"/>
          <a:chExt cx="0" cy="0"/>
        </a:xfrm>
      </p:grpSpPr>
      <p:grpSp>
        <p:nvGrpSpPr>
          <p:cNvPr id="1348" name="Google Shape;1348;p41"/>
          <p:cNvGrpSpPr/>
          <p:nvPr/>
        </p:nvGrpSpPr>
        <p:grpSpPr>
          <a:xfrm>
            <a:off x="1596007" y="1493325"/>
            <a:ext cx="5951987" cy="3697923"/>
            <a:chOff x="2182052" y="1493325"/>
            <a:chExt cx="5951987" cy="3697923"/>
          </a:xfrm>
        </p:grpSpPr>
        <p:sp>
          <p:nvSpPr>
            <p:cNvPr id="1349" name="Google Shape;1349;p41"/>
            <p:cNvSpPr/>
            <p:nvPr/>
          </p:nvSpPr>
          <p:spPr>
            <a:xfrm>
              <a:off x="2182052" y="1493325"/>
              <a:ext cx="5951987" cy="3697923"/>
            </a:xfrm>
            <a:custGeom>
              <a:rect b="b" l="l" r="r" t="t"/>
              <a:pathLst>
                <a:path extrusionOk="0" h="46468" w="72413">
                  <a:moveTo>
                    <a:pt x="0" y="1"/>
                  </a:moveTo>
                  <a:lnTo>
                    <a:pt x="0" y="46467"/>
                  </a:lnTo>
                  <a:lnTo>
                    <a:pt x="72412" y="46467"/>
                  </a:lnTo>
                  <a:lnTo>
                    <a:pt x="72412" y="1"/>
                  </a:lnTo>
                  <a:lnTo>
                    <a:pt x="70399" y="1"/>
                  </a:lnTo>
                  <a:cubicBezTo>
                    <a:pt x="70409" y="881"/>
                    <a:pt x="69698" y="1599"/>
                    <a:pt x="68819" y="1599"/>
                  </a:cubicBezTo>
                  <a:cubicBezTo>
                    <a:pt x="67938" y="1599"/>
                    <a:pt x="67227" y="881"/>
                    <a:pt x="67238" y="1"/>
                  </a:cubicBezTo>
                  <a:lnTo>
                    <a:pt x="65375" y="1"/>
                  </a:lnTo>
                  <a:cubicBezTo>
                    <a:pt x="65385" y="881"/>
                    <a:pt x="64674" y="1599"/>
                    <a:pt x="63795" y="1599"/>
                  </a:cubicBezTo>
                  <a:cubicBezTo>
                    <a:pt x="62914" y="1599"/>
                    <a:pt x="62204" y="881"/>
                    <a:pt x="62214" y="1"/>
                  </a:cubicBezTo>
                  <a:lnTo>
                    <a:pt x="60351" y="1"/>
                  </a:lnTo>
                  <a:cubicBezTo>
                    <a:pt x="60361" y="881"/>
                    <a:pt x="59651" y="1599"/>
                    <a:pt x="58770" y="1599"/>
                  </a:cubicBezTo>
                  <a:cubicBezTo>
                    <a:pt x="57890" y="1599"/>
                    <a:pt x="57180" y="881"/>
                    <a:pt x="57190" y="1"/>
                  </a:cubicBezTo>
                  <a:lnTo>
                    <a:pt x="55327" y="1"/>
                  </a:lnTo>
                  <a:cubicBezTo>
                    <a:pt x="55336" y="881"/>
                    <a:pt x="54627" y="1599"/>
                    <a:pt x="53746" y="1599"/>
                  </a:cubicBezTo>
                  <a:cubicBezTo>
                    <a:pt x="52867" y="1599"/>
                    <a:pt x="52156" y="881"/>
                    <a:pt x="52165" y="1"/>
                  </a:cubicBezTo>
                  <a:lnTo>
                    <a:pt x="50302" y="1"/>
                  </a:lnTo>
                  <a:cubicBezTo>
                    <a:pt x="50314" y="881"/>
                    <a:pt x="49602" y="1599"/>
                    <a:pt x="48722" y="1599"/>
                  </a:cubicBezTo>
                  <a:cubicBezTo>
                    <a:pt x="47843" y="1599"/>
                    <a:pt x="47131" y="881"/>
                    <a:pt x="47143" y="1"/>
                  </a:cubicBezTo>
                  <a:lnTo>
                    <a:pt x="45280" y="1"/>
                  </a:lnTo>
                  <a:cubicBezTo>
                    <a:pt x="45289" y="881"/>
                    <a:pt x="44578" y="1599"/>
                    <a:pt x="43699" y="1599"/>
                  </a:cubicBezTo>
                  <a:cubicBezTo>
                    <a:pt x="42818" y="1599"/>
                    <a:pt x="42109" y="881"/>
                    <a:pt x="42118" y="1"/>
                  </a:cubicBezTo>
                  <a:lnTo>
                    <a:pt x="40256" y="1"/>
                  </a:lnTo>
                  <a:cubicBezTo>
                    <a:pt x="40265" y="881"/>
                    <a:pt x="39556" y="1599"/>
                    <a:pt x="38675" y="1599"/>
                  </a:cubicBezTo>
                  <a:cubicBezTo>
                    <a:pt x="37794" y="1599"/>
                    <a:pt x="37085" y="881"/>
                    <a:pt x="37094" y="1"/>
                  </a:cubicBezTo>
                  <a:lnTo>
                    <a:pt x="35231" y="1"/>
                  </a:lnTo>
                  <a:cubicBezTo>
                    <a:pt x="35241" y="881"/>
                    <a:pt x="34531" y="1599"/>
                    <a:pt x="33651" y="1599"/>
                  </a:cubicBezTo>
                  <a:cubicBezTo>
                    <a:pt x="32772" y="1599"/>
                    <a:pt x="32060" y="881"/>
                    <a:pt x="32070" y="1"/>
                  </a:cubicBezTo>
                  <a:lnTo>
                    <a:pt x="30207" y="1"/>
                  </a:lnTo>
                  <a:cubicBezTo>
                    <a:pt x="30218" y="881"/>
                    <a:pt x="29507" y="1599"/>
                    <a:pt x="28626" y="1599"/>
                  </a:cubicBezTo>
                  <a:cubicBezTo>
                    <a:pt x="27747" y="1599"/>
                    <a:pt x="27036" y="881"/>
                    <a:pt x="27047" y="1"/>
                  </a:cubicBezTo>
                  <a:lnTo>
                    <a:pt x="25184" y="1"/>
                  </a:lnTo>
                  <a:cubicBezTo>
                    <a:pt x="25194" y="881"/>
                    <a:pt x="24483" y="1599"/>
                    <a:pt x="23604" y="1599"/>
                  </a:cubicBezTo>
                  <a:cubicBezTo>
                    <a:pt x="22723" y="1599"/>
                    <a:pt x="22013" y="881"/>
                    <a:pt x="22023" y="1"/>
                  </a:cubicBezTo>
                  <a:lnTo>
                    <a:pt x="20160" y="1"/>
                  </a:lnTo>
                  <a:cubicBezTo>
                    <a:pt x="20160" y="873"/>
                    <a:pt x="19452" y="1581"/>
                    <a:pt x="18579" y="1581"/>
                  </a:cubicBezTo>
                  <a:cubicBezTo>
                    <a:pt x="17707" y="1581"/>
                    <a:pt x="16999" y="873"/>
                    <a:pt x="16999" y="1"/>
                  </a:cubicBezTo>
                  <a:lnTo>
                    <a:pt x="15136" y="1"/>
                  </a:lnTo>
                  <a:cubicBezTo>
                    <a:pt x="15136" y="873"/>
                    <a:pt x="14428" y="1581"/>
                    <a:pt x="13555" y="1581"/>
                  </a:cubicBezTo>
                  <a:cubicBezTo>
                    <a:pt x="12683" y="1581"/>
                    <a:pt x="11975" y="873"/>
                    <a:pt x="11975" y="1"/>
                  </a:cubicBezTo>
                  <a:lnTo>
                    <a:pt x="10112" y="1"/>
                  </a:lnTo>
                  <a:cubicBezTo>
                    <a:pt x="10112" y="873"/>
                    <a:pt x="9405" y="1581"/>
                    <a:pt x="8531" y="1581"/>
                  </a:cubicBezTo>
                  <a:cubicBezTo>
                    <a:pt x="7658" y="1581"/>
                    <a:pt x="6950" y="873"/>
                    <a:pt x="6950" y="1"/>
                  </a:cubicBezTo>
                  <a:lnTo>
                    <a:pt x="5087" y="1"/>
                  </a:lnTo>
                  <a:cubicBezTo>
                    <a:pt x="5087" y="873"/>
                    <a:pt x="4381" y="1581"/>
                    <a:pt x="3507" y="1581"/>
                  </a:cubicBezTo>
                  <a:cubicBezTo>
                    <a:pt x="2634" y="1581"/>
                    <a:pt x="1928" y="873"/>
                    <a:pt x="1926" y="1"/>
                  </a:cubicBezTo>
                  <a:close/>
                </a:path>
              </a:pathLst>
            </a:custGeom>
            <a:solidFill>
              <a:srgbClr val="FFFA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1"/>
            <p:cNvSpPr/>
            <p:nvPr/>
          </p:nvSpPr>
          <p:spPr>
            <a:xfrm>
              <a:off x="2665694" y="2827174"/>
              <a:ext cx="4984716" cy="6578"/>
            </a:xfrm>
            <a:custGeom>
              <a:rect b="b" l="l" r="r" t="t"/>
              <a:pathLst>
                <a:path extrusionOk="0" h="85" w="60645">
                  <a:moveTo>
                    <a:pt x="0" y="1"/>
                  </a:moveTo>
                  <a:lnTo>
                    <a:pt x="0" y="84"/>
                  </a:lnTo>
                  <a:lnTo>
                    <a:pt x="60644" y="84"/>
                  </a:lnTo>
                  <a:lnTo>
                    <a:pt x="606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1"/>
            <p:cNvSpPr/>
            <p:nvPr/>
          </p:nvSpPr>
          <p:spPr>
            <a:xfrm>
              <a:off x="2665694" y="3493260"/>
              <a:ext cx="4984716" cy="6578"/>
            </a:xfrm>
            <a:custGeom>
              <a:rect b="b" l="l" r="r" t="t"/>
              <a:pathLst>
                <a:path extrusionOk="0" h="85" w="60645">
                  <a:moveTo>
                    <a:pt x="0" y="0"/>
                  </a:moveTo>
                  <a:lnTo>
                    <a:pt x="0" y="84"/>
                  </a:lnTo>
                  <a:lnTo>
                    <a:pt x="60644" y="84"/>
                  </a:lnTo>
                  <a:lnTo>
                    <a:pt x="606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1"/>
            <p:cNvSpPr/>
            <p:nvPr/>
          </p:nvSpPr>
          <p:spPr>
            <a:xfrm>
              <a:off x="2665694" y="4152524"/>
              <a:ext cx="4984716" cy="6423"/>
            </a:xfrm>
            <a:custGeom>
              <a:rect b="b" l="l" r="r" t="t"/>
              <a:pathLst>
                <a:path extrusionOk="0" h="83" w="60645">
                  <a:moveTo>
                    <a:pt x="0" y="0"/>
                  </a:moveTo>
                  <a:lnTo>
                    <a:pt x="0" y="83"/>
                  </a:lnTo>
                  <a:lnTo>
                    <a:pt x="60644" y="83"/>
                  </a:lnTo>
                  <a:lnTo>
                    <a:pt x="606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1"/>
            <p:cNvSpPr/>
            <p:nvPr/>
          </p:nvSpPr>
          <p:spPr>
            <a:xfrm>
              <a:off x="2665694" y="4770859"/>
              <a:ext cx="4984716" cy="6423"/>
            </a:xfrm>
            <a:custGeom>
              <a:rect b="b" l="l" r="r" t="t"/>
              <a:pathLst>
                <a:path extrusionOk="0" h="83" w="60645">
                  <a:moveTo>
                    <a:pt x="0" y="0"/>
                  </a:moveTo>
                  <a:lnTo>
                    <a:pt x="0" y="82"/>
                  </a:lnTo>
                  <a:lnTo>
                    <a:pt x="60644" y="82"/>
                  </a:lnTo>
                  <a:lnTo>
                    <a:pt x="606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1"/>
            <p:cNvSpPr/>
            <p:nvPr/>
          </p:nvSpPr>
          <p:spPr>
            <a:xfrm>
              <a:off x="2256034" y="1973651"/>
              <a:ext cx="5803871" cy="3045796"/>
            </a:xfrm>
            <a:custGeom>
              <a:rect b="b" l="l" r="r" t="t"/>
              <a:pathLst>
                <a:path extrusionOk="0" h="39359" w="70611">
                  <a:moveTo>
                    <a:pt x="70529" y="82"/>
                  </a:moveTo>
                  <a:lnTo>
                    <a:pt x="70529" y="39275"/>
                  </a:lnTo>
                  <a:lnTo>
                    <a:pt x="84" y="39275"/>
                  </a:lnTo>
                  <a:lnTo>
                    <a:pt x="84" y="82"/>
                  </a:lnTo>
                  <a:close/>
                  <a:moveTo>
                    <a:pt x="0" y="0"/>
                  </a:moveTo>
                  <a:lnTo>
                    <a:pt x="0" y="39359"/>
                  </a:lnTo>
                  <a:lnTo>
                    <a:pt x="70611" y="39359"/>
                  </a:lnTo>
                  <a:lnTo>
                    <a:pt x="706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355" name="Google Shape;1355;p41"/>
          <p:cNvGraphicFramePr/>
          <p:nvPr/>
        </p:nvGraphicFramePr>
        <p:xfrm>
          <a:off x="1679613" y="1857754"/>
          <a:ext cx="3000000" cy="3000000"/>
        </p:xfrm>
        <a:graphic>
          <a:graphicData uri="http://schemas.openxmlformats.org/drawingml/2006/table">
            <a:tbl>
              <a:tblPr>
                <a:noFill/>
                <a:tableStyleId>{B1D54E35-531F-47BA-877C-8BBBA1686B01}</a:tableStyleId>
              </a:tblPr>
              <a:tblGrid>
                <a:gridCol w="1448875"/>
                <a:gridCol w="1445300"/>
                <a:gridCol w="1445300"/>
                <a:gridCol w="1445300"/>
              </a:tblGrid>
              <a:tr h="885275">
                <a:tc>
                  <a:txBody>
                    <a:bodyPr/>
                    <a:lstStyle/>
                    <a:p>
                      <a:pPr indent="0" lvl="0" marL="0" rtl="0" algn="l">
                        <a:spcBef>
                          <a:spcPts val="0"/>
                        </a:spcBef>
                        <a:spcAft>
                          <a:spcPts val="0"/>
                        </a:spcAft>
                        <a:buNone/>
                      </a:pPr>
                      <a:r>
                        <a:t/>
                      </a:r>
                      <a:endParaRPr/>
                    </a:p>
                  </a:txBody>
                  <a:tcPr marT="91425" marB="91425" marR="91425" marL="91425">
                    <a:lnL cap="flat" cmpd="sng" w="9525">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800">
                          <a:solidFill>
                            <a:schemeClr val="dk1"/>
                          </a:solidFill>
                          <a:latin typeface="Unkempt"/>
                          <a:ea typeface="Unkempt"/>
                          <a:cs typeface="Unkempt"/>
                          <a:sym typeface="Unkempt"/>
                        </a:rPr>
                        <a:t>Mass</a:t>
                      </a:r>
                      <a:endParaRPr sz="1800">
                        <a:solidFill>
                          <a:schemeClr val="dk1"/>
                        </a:solidFill>
                        <a:latin typeface="Unkempt"/>
                        <a:ea typeface="Unkempt"/>
                        <a:cs typeface="Unkempt"/>
                        <a:sym typeface="Unkempt"/>
                      </a:endParaRPr>
                    </a:p>
                    <a:p>
                      <a:pPr indent="0" lvl="0" marL="0" rtl="0" algn="ctr">
                        <a:spcBef>
                          <a:spcPts val="0"/>
                        </a:spcBef>
                        <a:spcAft>
                          <a:spcPts val="0"/>
                        </a:spcAft>
                        <a:buNone/>
                      </a:pPr>
                      <a:r>
                        <a:rPr lang="en" sz="1600">
                          <a:solidFill>
                            <a:schemeClr val="dk1"/>
                          </a:solidFill>
                          <a:latin typeface="Unkempt"/>
                          <a:ea typeface="Unkempt"/>
                          <a:cs typeface="Unkempt"/>
                          <a:sym typeface="Unkempt"/>
                        </a:rPr>
                        <a:t>(Earths)</a:t>
                      </a:r>
                      <a:endParaRPr sz="1600">
                        <a:solidFill>
                          <a:schemeClr val="dk1"/>
                        </a:solidFill>
                        <a:latin typeface="Unkempt"/>
                        <a:ea typeface="Unkempt"/>
                        <a:cs typeface="Unkempt"/>
                        <a:sym typeface="Unkempt"/>
                      </a:endParaRPr>
                    </a:p>
                  </a:txBody>
                  <a:tcPr marT="91425" marB="91425" marR="91425" marL="91425" anchor="b">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800">
                          <a:solidFill>
                            <a:schemeClr val="dk1"/>
                          </a:solidFill>
                          <a:latin typeface="Unkempt"/>
                          <a:ea typeface="Unkempt"/>
                          <a:cs typeface="Unkempt"/>
                          <a:sym typeface="Unkempt"/>
                        </a:rPr>
                        <a:t>Diameter</a:t>
                      </a:r>
                      <a:endParaRPr sz="1800">
                        <a:solidFill>
                          <a:schemeClr val="dk1"/>
                        </a:solidFill>
                        <a:latin typeface="Unkempt"/>
                        <a:ea typeface="Unkempt"/>
                        <a:cs typeface="Unkempt"/>
                        <a:sym typeface="Unkempt"/>
                      </a:endParaRPr>
                    </a:p>
                    <a:p>
                      <a:pPr indent="0" lvl="0" marL="0" rtl="0" algn="ctr">
                        <a:spcBef>
                          <a:spcPts val="0"/>
                        </a:spcBef>
                        <a:spcAft>
                          <a:spcPts val="0"/>
                        </a:spcAft>
                        <a:buNone/>
                      </a:pPr>
                      <a:r>
                        <a:rPr lang="en" sz="1600">
                          <a:solidFill>
                            <a:schemeClr val="dk1"/>
                          </a:solidFill>
                          <a:latin typeface="Unkempt"/>
                          <a:ea typeface="Unkempt"/>
                          <a:cs typeface="Unkempt"/>
                          <a:sym typeface="Unkempt"/>
                        </a:rPr>
                        <a:t>(Earths)</a:t>
                      </a:r>
                      <a:endParaRPr sz="1600">
                        <a:solidFill>
                          <a:schemeClr val="dk1"/>
                        </a:solidFill>
                        <a:latin typeface="Unkempt"/>
                        <a:ea typeface="Unkempt"/>
                        <a:cs typeface="Unkempt"/>
                        <a:sym typeface="Unkempt"/>
                      </a:endParaRPr>
                    </a:p>
                  </a:txBody>
                  <a:tcPr marT="91425" marB="91425" marR="91425" marL="91425" anchor="b">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Clr>
                          <a:schemeClr val="dk1"/>
                        </a:buClr>
                        <a:buSzPts val="1100"/>
                        <a:buFont typeface="Arial"/>
                        <a:buNone/>
                      </a:pPr>
                      <a:r>
                        <a:rPr lang="en" sz="1800">
                          <a:solidFill>
                            <a:schemeClr val="dk1"/>
                          </a:solidFill>
                          <a:latin typeface="Unkempt"/>
                          <a:ea typeface="Unkempt"/>
                          <a:cs typeface="Unkempt"/>
                          <a:sym typeface="Unkempt"/>
                        </a:rPr>
                        <a:t>Gravity</a:t>
                      </a:r>
                      <a:endParaRPr sz="1800">
                        <a:solidFill>
                          <a:schemeClr val="dk1"/>
                        </a:solidFill>
                        <a:latin typeface="Unkempt"/>
                        <a:ea typeface="Unkempt"/>
                        <a:cs typeface="Unkempt"/>
                        <a:sym typeface="Unkempt"/>
                      </a:endParaRPr>
                    </a:p>
                    <a:p>
                      <a:pPr indent="0" lvl="0" marL="0" rtl="0" algn="ctr">
                        <a:spcBef>
                          <a:spcPts val="0"/>
                        </a:spcBef>
                        <a:spcAft>
                          <a:spcPts val="0"/>
                        </a:spcAft>
                        <a:buNone/>
                      </a:pPr>
                      <a:r>
                        <a:rPr lang="en" sz="1600">
                          <a:solidFill>
                            <a:schemeClr val="dk1"/>
                          </a:solidFill>
                          <a:latin typeface="Unkempt"/>
                          <a:ea typeface="Unkempt"/>
                          <a:cs typeface="Unkempt"/>
                          <a:sym typeface="Unkempt"/>
                        </a:rPr>
                        <a:t>(Earths)</a:t>
                      </a:r>
                      <a:endParaRPr sz="1600">
                        <a:solidFill>
                          <a:schemeClr val="dk1"/>
                        </a:solidFill>
                        <a:latin typeface="Unkempt"/>
                        <a:ea typeface="Unkempt"/>
                        <a:cs typeface="Unkempt"/>
                        <a:sym typeface="Unkempt"/>
                      </a:endParaRPr>
                    </a:p>
                  </a:txBody>
                  <a:tcPr marT="91425" marB="91425" marR="91425" marL="91425" anchor="b">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r h="711900">
                <a:tc>
                  <a:txBody>
                    <a:bodyPr/>
                    <a:lstStyle/>
                    <a:p>
                      <a:pPr indent="269999" lvl="0" marL="0" rtl="0" algn="l">
                        <a:spcBef>
                          <a:spcPts val="0"/>
                        </a:spcBef>
                        <a:spcAft>
                          <a:spcPts val="0"/>
                        </a:spcAft>
                        <a:buNone/>
                      </a:pPr>
                      <a:r>
                        <a:rPr lang="en" sz="1800">
                          <a:solidFill>
                            <a:schemeClr val="dk1"/>
                          </a:solidFill>
                          <a:latin typeface="Unkempt"/>
                          <a:ea typeface="Unkempt"/>
                          <a:cs typeface="Unkempt"/>
                          <a:sym typeface="Unkempt"/>
                        </a:rPr>
                        <a:t>Mars</a:t>
                      </a:r>
                      <a:endParaRPr sz="1800">
                        <a:solidFill>
                          <a:schemeClr val="dk1"/>
                        </a:solidFill>
                        <a:latin typeface="Unkempt"/>
                        <a:ea typeface="Unkempt"/>
                        <a:cs typeface="Unkempt"/>
                        <a:sym typeface="Unkempt"/>
                      </a:endParaRPr>
                    </a:p>
                  </a:txBody>
                  <a:tcPr marT="91425" marB="91425" marR="81625" marL="91425" anchor="ctr">
                    <a:lnL cap="flat" cmpd="sng" w="19050">
                      <a:solidFill>
                        <a:schemeClr val="dk2">
                          <a:alpha val="0"/>
                        </a:scheme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Antic"/>
                          <a:ea typeface="Antic"/>
                          <a:cs typeface="Antic"/>
                          <a:sym typeface="Antic"/>
                        </a:rPr>
                        <a:t>100</a:t>
                      </a:r>
                      <a:endParaRPr>
                        <a:solidFill>
                          <a:schemeClr val="accent1"/>
                        </a:solidFill>
                        <a:latin typeface="Antic"/>
                        <a:ea typeface="Antic"/>
                        <a:cs typeface="Antic"/>
                        <a:sym typeface="Antic"/>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Antic"/>
                          <a:ea typeface="Antic"/>
                          <a:cs typeface="Antic"/>
                          <a:sym typeface="Antic"/>
                        </a:rPr>
                        <a:t>355</a:t>
                      </a:r>
                      <a:endParaRPr>
                        <a:solidFill>
                          <a:schemeClr val="accent1"/>
                        </a:solidFill>
                        <a:latin typeface="Antic"/>
                        <a:ea typeface="Antic"/>
                        <a:cs typeface="Antic"/>
                        <a:sym typeface="Antic"/>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Antic"/>
                          <a:ea typeface="Antic"/>
                          <a:cs typeface="Antic"/>
                          <a:sym typeface="Antic"/>
                        </a:rPr>
                        <a:t>370</a:t>
                      </a:r>
                      <a:endParaRPr>
                        <a:solidFill>
                          <a:schemeClr val="accent1"/>
                        </a:solidFill>
                        <a:latin typeface="Antic"/>
                        <a:ea typeface="Antic"/>
                        <a:cs typeface="Antic"/>
                        <a:sym typeface="Antic"/>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r h="711900">
                <a:tc>
                  <a:txBody>
                    <a:bodyPr/>
                    <a:lstStyle/>
                    <a:p>
                      <a:pPr indent="269999" lvl="0" marL="0" marR="0" rtl="0" algn="l">
                        <a:spcBef>
                          <a:spcPts val="0"/>
                        </a:spcBef>
                        <a:spcAft>
                          <a:spcPts val="0"/>
                        </a:spcAft>
                        <a:buNone/>
                      </a:pPr>
                      <a:r>
                        <a:rPr lang="en" sz="1800">
                          <a:solidFill>
                            <a:schemeClr val="dk1"/>
                          </a:solidFill>
                          <a:latin typeface="Unkempt"/>
                          <a:ea typeface="Unkempt"/>
                          <a:cs typeface="Unkempt"/>
                          <a:sym typeface="Unkempt"/>
                        </a:rPr>
                        <a:t>Mercury</a:t>
                      </a:r>
                      <a:endParaRPr sz="1800">
                        <a:solidFill>
                          <a:schemeClr val="dk1"/>
                        </a:solidFill>
                        <a:latin typeface="Unkempt"/>
                        <a:ea typeface="Unkempt"/>
                        <a:cs typeface="Unkempt"/>
                        <a:sym typeface="Unkempt"/>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Antic"/>
                          <a:ea typeface="Antic"/>
                          <a:cs typeface="Antic"/>
                          <a:sym typeface="Antic"/>
                        </a:rPr>
                        <a:t>490</a:t>
                      </a:r>
                      <a:endParaRPr>
                        <a:solidFill>
                          <a:schemeClr val="accent1"/>
                        </a:solidFill>
                        <a:latin typeface="Antic"/>
                        <a:ea typeface="Antic"/>
                        <a:cs typeface="Antic"/>
                        <a:sym typeface="Antic"/>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Antic"/>
                          <a:ea typeface="Antic"/>
                          <a:cs typeface="Antic"/>
                          <a:sym typeface="Antic"/>
                        </a:rPr>
                        <a:t>150</a:t>
                      </a:r>
                      <a:endParaRPr>
                        <a:solidFill>
                          <a:schemeClr val="accent1"/>
                        </a:solidFill>
                        <a:latin typeface="Antic"/>
                        <a:ea typeface="Antic"/>
                        <a:cs typeface="Antic"/>
                        <a:sym typeface="Antic"/>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Antic"/>
                          <a:ea typeface="Antic"/>
                          <a:cs typeface="Antic"/>
                          <a:sym typeface="Antic"/>
                        </a:rPr>
                        <a:t>890</a:t>
                      </a:r>
                      <a:endParaRPr>
                        <a:solidFill>
                          <a:schemeClr val="accent1"/>
                        </a:solidFill>
                        <a:latin typeface="Antic"/>
                        <a:ea typeface="Antic"/>
                        <a:cs typeface="Antic"/>
                        <a:sym typeface="Antic"/>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r h="711900">
                <a:tc>
                  <a:txBody>
                    <a:bodyPr/>
                    <a:lstStyle/>
                    <a:p>
                      <a:pPr indent="269999" lvl="0" marL="0" marR="0" rtl="0" algn="l">
                        <a:spcBef>
                          <a:spcPts val="0"/>
                        </a:spcBef>
                        <a:spcAft>
                          <a:spcPts val="0"/>
                        </a:spcAft>
                        <a:buNone/>
                      </a:pPr>
                      <a:r>
                        <a:rPr lang="en" sz="1800">
                          <a:solidFill>
                            <a:schemeClr val="dk1"/>
                          </a:solidFill>
                          <a:latin typeface="Unkempt"/>
                          <a:ea typeface="Unkempt"/>
                          <a:cs typeface="Unkempt"/>
                          <a:sym typeface="Unkempt"/>
                        </a:rPr>
                        <a:t>Venus</a:t>
                      </a:r>
                      <a:endParaRPr sz="1800">
                        <a:solidFill>
                          <a:schemeClr val="dk1"/>
                        </a:solidFill>
                        <a:latin typeface="Unkempt"/>
                        <a:ea typeface="Unkempt"/>
                        <a:cs typeface="Unkempt"/>
                        <a:sym typeface="Unkempt"/>
                      </a:endParaRPr>
                    </a:p>
                  </a:txBody>
                  <a:tcPr marT="91425" marB="91425" marR="91425" marL="91425" anchor="ctr">
                    <a:lnL cap="flat" cmpd="sng" w="19050">
                      <a:solidFill>
                        <a:schemeClr val="dk2">
                          <a:alpha val="0"/>
                        </a:scheme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Antic"/>
                          <a:ea typeface="Antic"/>
                          <a:cs typeface="Antic"/>
                          <a:sym typeface="Antic"/>
                        </a:rPr>
                        <a:t>1,000</a:t>
                      </a:r>
                      <a:endParaRPr>
                        <a:solidFill>
                          <a:schemeClr val="accent1"/>
                        </a:solidFill>
                        <a:latin typeface="Antic"/>
                        <a:ea typeface="Antic"/>
                        <a:cs typeface="Antic"/>
                        <a:sym typeface="Antic"/>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Antic"/>
                          <a:ea typeface="Antic"/>
                          <a:cs typeface="Antic"/>
                          <a:sym typeface="Antic"/>
                        </a:rPr>
                        <a:t>260</a:t>
                      </a:r>
                      <a:endParaRPr>
                        <a:solidFill>
                          <a:schemeClr val="accent1"/>
                        </a:solidFill>
                        <a:latin typeface="Antic"/>
                        <a:ea typeface="Antic"/>
                        <a:cs typeface="Antic"/>
                        <a:sym typeface="Antic"/>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accent1"/>
                          </a:solidFill>
                          <a:latin typeface="Antic"/>
                          <a:ea typeface="Antic"/>
                          <a:cs typeface="Antic"/>
                          <a:sym typeface="Antic"/>
                        </a:rPr>
                        <a:t>245</a:t>
                      </a:r>
                      <a:endParaRPr>
                        <a:solidFill>
                          <a:schemeClr val="accent1"/>
                        </a:solidFill>
                        <a:latin typeface="Antic"/>
                        <a:ea typeface="Antic"/>
                        <a:cs typeface="Antic"/>
                        <a:sym typeface="Antic"/>
                      </a:endParaRPr>
                    </a:p>
                  </a:txBody>
                  <a:tcPr marT="91425" marB="91425" marR="91425" marL="91425" anchor="ctr">
                    <a:lnL cap="flat" cmpd="sng" w="19050">
                      <a:solidFill>
                        <a:srgbClr val="434343">
                          <a:alpha val="0"/>
                        </a:srgbClr>
                      </a:solidFill>
                      <a:prstDash val="solid"/>
                      <a:round/>
                      <a:headEnd len="sm" w="sm" type="none"/>
                      <a:tailEnd len="sm" w="sm" type="none"/>
                    </a:lnL>
                    <a:lnR cap="flat" cmpd="sng" w="19050">
                      <a:solidFill>
                        <a:srgbClr val="434343">
                          <a:alpha val="0"/>
                        </a:srgbClr>
                      </a:solidFill>
                      <a:prstDash val="solid"/>
                      <a:round/>
                      <a:headEnd len="sm" w="sm" type="none"/>
                      <a:tailEnd len="sm" w="sm" type="none"/>
                    </a:lnR>
                    <a:lnT cap="flat" cmpd="sng" w="19050">
                      <a:solidFill>
                        <a:srgbClr val="434343">
                          <a:alpha val="0"/>
                        </a:srgbClr>
                      </a:solidFill>
                      <a:prstDash val="solid"/>
                      <a:round/>
                      <a:headEnd len="sm" w="sm" type="none"/>
                      <a:tailEnd len="sm" w="sm" type="none"/>
                    </a:lnT>
                    <a:lnB cap="flat" cmpd="sng" w="19050">
                      <a:solidFill>
                        <a:srgbClr val="434343">
                          <a:alpha val="0"/>
                        </a:srgbClr>
                      </a:solidFill>
                      <a:prstDash val="solid"/>
                      <a:round/>
                      <a:headEnd len="sm" w="sm" type="none"/>
                      <a:tailEnd len="sm" w="sm" type="none"/>
                    </a:lnB>
                  </a:tcPr>
                </a:tc>
              </a:tr>
            </a:tbl>
          </a:graphicData>
        </a:graphic>
      </p:graphicFrame>
      <p:sp>
        <p:nvSpPr>
          <p:cNvPr id="1356" name="Google Shape;1356;p41"/>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b="1" lang="en" sz="3000"/>
              <a:t>nd </a:t>
            </a:r>
            <a:r>
              <a:rPr lang="en"/>
              <a:t>t</a:t>
            </a:r>
            <a:r>
              <a:rPr b="1" lang="en" sz="3000"/>
              <a:t>he Same Goes </a:t>
            </a:r>
            <a:r>
              <a:rPr lang="en"/>
              <a:t>f</a:t>
            </a:r>
            <a:r>
              <a:rPr b="1" lang="en" sz="3000"/>
              <a:t>or Tables</a:t>
            </a:r>
            <a:endParaRPr b="1" sz="3000"/>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0" name="Shape 1360"/>
        <p:cNvGrpSpPr/>
        <p:nvPr/>
      </p:nvGrpSpPr>
      <p:grpSpPr>
        <a:xfrm>
          <a:off x="0" y="0"/>
          <a:ext cx="0" cy="0"/>
          <a:chOff x="0" y="0"/>
          <a:chExt cx="0" cy="0"/>
        </a:xfrm>
      </p:grpSpPr>
      <p:sp>
        <p:nvSpPr>
          <p:cNvPr id="1361" name="Google Shape;1361;p42"/>
          <p:cNvSpPr txBox="1"/>
          <p:nvPr>
            <p:ph idx="8"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3000"/>
              <a:t>What </a:t>
            </a:r>
            <a:r>
              <a:rPr lang="en"/>
              <a:t>a</a:t>
            </a:r>
            <a:r>
              <a:rPr b="1" lang="en" sz="3000"/>
              <a:t>bout Four Columns?</a:t>
            </a:r>
            <a:endParaRPr b="1" sz="3000"/>
          </a:p>
        </p:txBody>
      </p:sp>
      <p:sp>
        <p:nvSpPr>
          <p:cNvPr id="1362" name="Google Shape;1362;p42"/>
          <p:cNvSpPr txBox="1"/>
          <p:nvPr>
            <p:ph idx="1" type="subTitle"/>
          </p:nvPr>
        </p:nvSpPr>
        <p:spPr>
          <a:xfrm flipH="1">
            <a:off x="3293625" y="1937043"/>
            <a:ext cx="20628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1363" name="Google Shape;1363;p42"/>
          <p:cNvSpPr txBox="1"/>
          <p:nvPr>
            <p:ph idx="5" type="subTitle"/>
          </p:nvPr>
        </p:nvSpPr>
        <p:spPr>
          <a:xfrm flipH="1">
            <a:off x="930050" y="1937043"/>
            <a:ext cx="19632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sp>
        <p:nvSpPr>
          <p:cNvPr id="1364" name="Google Shape;1364;p42"/>
          <p:cNvSpPr txBox="1"/>
          <p:nvPr>
            <p:ph type="ctrTitle"/>
          </p:nvPr>
        </p:nvSpPr>
        <p:spPr>
          <a:xfrm flipH="1">
            <a:off x="3544725" y="152015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365" name="Google Shape;1365;p42"/>
          <p:cNvSpPr txBox="1"/>
          <p:nvPr>
            <p:ph idx="2" type="ctrTitle"/>
          </p:nvPr>
        </p:nvSpPr>
        <p:spPr>
          <a:xfrm flipH="1">
            <a:off x="3544725" y="2983950"/>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366" name="Google Shape;1366;p42"/>
          <p:cNvSpPr txBox="1"/>
          <p:nvPr>
            <p:ph idx="3" type="subTitle"/>
          </p:nvPr>
        </p:nvSpPr>
        <p:spPr>
          <a:xfrm flipH="1">
            <a:off x="3315225" y="3405550"/>
            <a:ext cx="20196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It’s a gas giant, composed of hydrogen and helium</a:t>
            </a:r>
            <a:endParaRPr/>
          </a:p>
        </p:txBody>
      </p:sp>
      <p:sp>
        <p:nvSpPr>
          <p:cNvPr id="1367" name="Google Shape;1367;p42"/>
          <p:cNvSpPr txBox="1"/>
          <p:nvPr>
            <p:ph idx="4" type="ctrTitle"/>
          </p:nvPr>
        </p:nvSpPr>
        <p:spPr>
          <a:xfrm flipH="1">
            <a:off x="1131350" y="1520158"/>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368" name="Google Shape;1368;p42"/>
          <p:cNvSpPr txBox="1"/>
          <p:nvPr>
            <p:ph idx="6" type="ctrTitle"/>
          </p:nvPr>
        </p:nvSpPr>
        <p:spPr>
          <a:xfrm flipH="1">
            <a:off x="1004000" y="2983950"/>
            <a:ext cx="18153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69" name="Google Shape;1369;p42"/>
          <p:cNvSpPr txBox="1"/>
          <p:nvPr>
            <p:ph idx="7" type="subTitle"/>
          </p:nvPr>
        </p:nvSpPr>
        <p:spPr>
          <a:xfrm flipH="1">
            <a:off x="901850" y="3405550"/>
            <a:ext cx="20196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grpSp>
        <p:nvGrpSpPr>
          <p:cNvPr id="1370" name="Google Shape;1370;p42"/>
          <p:cNvGrpSpPr/>
          <p:nvPr/>
        </p:nvGrpSpPr>
        <p:grpSpPr>
          <a:xfrm rot="-186341">
            <a:off x="6066134" y="1342684"/>
            <a:ext cx="3182221" cy="3363594"/>
            <a:chOff x="1318150" y="208000"/>
            <a:chExt cx="4982825" cy="5266825"/>
          </a:xfrm>
        </p:grpSpPr>
        <p:sp>
          <p:nvSpPr>
            <p:cNvPr id="1371" name="Google Shape;1371;p42"/>
            <p:cNvSpPr/>
            <p:nvPr/>
          </p:nvSpPr>
          <p:spPr>
            <a:xfrm>
              <a:off x="2719650" y="2514675"/>
              <a:ext cx="98525" cy="660400"/>
            </a:xfrm>
            <a:custGeom>
              <a:rect b="b" l="l" r="r" t="t"/>
              <a:pathLst>
                <a:path extrusionOk="0" h="26416" w="3941">
                  <a:moveTo>
                    <a:pt x="3582" y="0"/>
                  </a:moveTo>
                  <a:lnTo>
                    <a:pt x="0" y="48"/>
                  </a:lnTo>
                  <a:lnTo>
                    <a:pt x="360" y="26415"/>
                  </a:lnTo>
                  <a:lnTo>
                    <a:pt x="3940" y="26367"/>
                  </a:lnTo>
                  <a:lnTo>
                    <a:pt x="3582" y="0"/>
                  </a:lnTo>
                  <a:close/>
                </a:path>
              </a:pathLst>
            </a:custGeom>
            <a:solidFill>
              <a:srgbClr val="3B3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2"/>
            <p:cNvSpPr/>
            <p:nvPr/>
          </p:nvSpPr>
          <p:spPr>
            <a:xfrm>
              <a:off x="2194125" y="3173500"/>
              <a:ext cx="1204725" cy="1790750"/>
            </a:xfrm>
            <a:custGeom>
              <a:rect b="b" l="l" r="r" t="t"/>
              <a:pathLst>
                <a:path extrusionOk="0" h="71630" w="48189">
                  <a:moveTo>
                    <a:pt x="25546" y="71335"/>
                  </a:moveTo>
                  <a:lnTo>
                    <a:pt x="25548" y="71616"/>
                  </a:lnTo>
                  <a:lnTo>
                    <a:pt x="24394" y="71500"/>
                  </a:lnTo>
                  <a:lnTo>
                    <a:pt x="23352" y="71629"/>
                  </a:lnTo>
                  <a:lnTo>
                    <a:pt x="23350" y="71374"/>
                  </a:lnTo>
                  <a:cubicBezTo>
                    <a:pt x="22687" y="71280"/>
                    <a:pt x="22030" y="71156"/>
                    <a:pt x="21377" y="71003"/>
                  </a:cubicBezTo>
                  <a:cubicBezTo>
                    <a:pt x="14990" y="69518"/>
                    <a:pt x="9537" y="65454"/>
                    <a:pt x="5914" y="60034"/>
                  </a:cubicBezTo>
                  <a:cubicBezTo>
                    <a:pt x="1297" y="53132"/>
                    <a:pt x="0" y="44767"/>
                    <a:pt x="814" y="36616"/>
                  </a:cubicBezTo>
                  <a:cubicBezTo>
                    <a:pt x="1041" y="34344"/>
                    <a:pt x="1430" y="32089"/>
                    <a:pt x="1947" y="29867"/>
                  </a:cubicBezTo>
                  <a:cubicBezTo>
                    <a:pt x="2434" y="27773"/>
                    <a:pt x="3019" y="25702"/>
                    <a:pt x="3667" y="23652"/>
                  </a:cubicBezTo>
                  <a:cubicBezTo>
                    <a:pt x="5350" y="18330"/>
                    <a:pt x="7463" y="13085"/>
                    <a:pt x="9771" y="8003"/>
                  </a:cubicBezTo>
                  <a:cubicBezTo>
                    <a:pt x="10840" y="5648"/>
                    <a:pt x="11960" y="3280"/>
                    <a:pt x="13161" y="988"/>
                  </a:cubicBezTo>
                  <a:lnTo>
                    <a:pt x="13409" y="510"/>
                  </a:lnTo>
                  <a:lnTo>
                    <a:pt x="13944" y="438"/>
                  </a:lnTo>
                  <a:cubicBezTo>
                    <a:pt x="15302" y="250"/>
                    <a:pt x="16736" y="189"/>
                    <a:pt x="18105" y="136"/>
                  </a:cubicBezTo>
                  <a:cubicBezTo>
                    <a:pt x="19932" y="69"/>
                    <a:pt x="21761" y="60"/>
                    <a:pt x="23588" y="36"/>
                  </a:cubicBezTo>
                  <a:lnTo>
                    <a:pt x="24680" y="18"/>
                  </a:lnTo>
                  <a:lnTo>
                    <a:pt x="25758" y="7"/>
                  </a:lnTo>
                  <a:lnTo>
                    <a:pt x="26463" y="3"/>
                  </a:lnTo>
                  <a:lnTo>
                    <a:pt x="26998" y="1"/>
                  </a:lnTo>
                  <a:lnTo>
                    <a:pt x="27454" y="1"/>
                  </a:lnTo>
                  <a:lnTo>
                    <a:pt x="28362" y="5"/>
                  </a:lnTo>
                  <a:lnTo>
                    <a:pt x="29157" y="14"/>
                  </a:lnTo>
                  <a:lnTo>
                    <a:pt x="29622" y="23"/>
                  </a:lnTo>
                  <a:lnTo>
                    <a:pt x="29879" y="27"/>
                  </a:lnTo>
                  <a:cubicBezTo>
                    <a:pt x="30992" y="49"/>
                    <a:pt x="32136" y="90"/>
                    <a:pt x="33245" y="217"/>
                  </a:cubicBezTo>
                  <a:lnTo>
                    <a:pt x="33780" y="280"/>
                  </a:lnTo>
                  <a:lnTo>
                    <a:pt x="34042" y="752"/>
                  </a:lnTo>
                  <a:cubicBezTo>
                    <a:pt x="35293" y="3015"/>
                    <a:pt x="36467" y="5358"/>
                    <a:pt x="37589" y="7687"/>
                  </a:cubicBezTo>
                  <a:cubicBezTo>
                    <a:pt x="40008" y="12716"/>
                    <a:pt x="42241" y="17911"/>
                    <a:pt x="44044" y="23194"/>
                  </a:cubicBezTo>
                  <a:cubicBezTo>
                    <a:pt x="44738" y="25228"/>
                    <a:pt x="45371" y="27284"/>
                    <a:pt x="45906" y="29367"/>
                  </a:cubicBezTo>
                  <a:cubicBezTo>
                    <a:pt x="46473" y="31576"/>
                    <a:pt x="46912" y="33822"/>
                    <a:pt x="47189" y="36088"/>
                  </a:cubicBezTo>
                  <a:cubicBezTo>
                    <a:pt x="48189" y="44217"/>
                    <a:pt x="47080" y="52612"/>
                    <a:pt x="42623" y="59617"/>
                  </a:cubicBezTo>
                  <a:cubicBezTo>
                    <a:pt x="39123" y="65116"/>
                    <a:pt x="33765" y="69302"/>
                    <a:pt x="27412" y="70935"/>
                  </a:cubicBezTo>
                  <a:cubicBezTo>
                    <a:pt x="26795" y="71094"/>
                    <a:pt x="26173" y="71228"/>
                    <a:pt x="25546" y="71335"/>
                  </a:cubicBezTo>
                  <a:close/>
                  <a:moveTo>
                    <a:pt x="19938" y="68425"/>
                  </a:moveTo>
                  <a:cubicBezTo>
                    <a:pt x="15337" y="64271"/>
                    <a:pt x="12231" y="58593"/>
                    <a:pt x="10465" y="52684"/>
                  </a:cubicBezTo>
                  <a:cubicBezTo>
                    <a:pt x="9236" y="48578"/>
                    <a:pt x="8625" y="44298"/>
                    <a:pt x="8483" y="40019"/>
                  </a:cubicBezTo>
                  <a:cubicBezTo>
                    <a:pt x="8312" y="34916"/>
                    <a:pt x="8812" y="29790"/>
                    <a:pt x="9779" y="24781"/>
                  </a:cubicBezTo>
                  <a:cubicBezTo>
                    <a:pt x="10600" y="20526"/>
                    <a:pt x="11709" y="16309"/>
                    <a:pt x="12958" y="12162"/>
                  </a:cubicBezTo>
                  <a:cubicBezTo>
                    <a:pt x="13953" y="8855"/>
                    <a:pt x="15047" y="5576"/>
                    <a:pt x="16214" y="2323"/>
                  </a:cubicBezTo>
                  <a:cubicBezTo>
                    <a:pt x="15730" y="2354"/>
                    <a:pt x="15245" y="2393"/>
                    <a:pt x="14765" y="2444"/>
                  </a:cubicBezTo>
                  <a:cubicBezTo>
                    <a:pt x="13534" y="4840"/>
                    <a:pt x="12379" y="7300"/>
                    <a:pt x="11281" y="9756"/>
                  </a:cubicBezTo>
                  <a:cubicBezTo>
                    <a:pt x="9190" y="14430"/>
                    <a:pt x="7271" y="19236"/>
                    <a:pt x="5719" y="24115"/>
                  </a:cubicBezTo>
                  <a:cubicBezTo>
                    <a:pt x="5067" y="26167"/>
                    <a:pt x="4475" y="28241"/>
                    <a:pt x="3986" y="30338"/>
                  </a:cubicBezTo>
                  <a:cubicBezTo>
                    <a:pt x="3486" y="32473"/>
                    <a:pt x="3122" y="34641"/>
                    <a:pt x="2899" y="36821"/>
                  </a:cubicBezTo>
                  <a:cubicBezTo>
                    <a:pt x="2135" y="44481"/>
                    <a:pt x="3314" y="52379"/>
                    <a:pt x="7655" y="58868"/>
                  </a:cubicBezTo>
                  <a:cubicBezTo>
                    <a:pt x="10615" y="63297"/>
                    <a:pt x="14898" y="66755"/>
                    <a:pt x="19938" y="68425"/>
                  </a:cubicBezTo>
                  <a:close/>
                  <a:moveTo>
                    <a:pt x="24760" y="2112"/>
                  </a:moveTo>
                  <a:lnTo>
                    <a:pt x="25511" y="68440"/>
                  </a:lnTo>
                  <a:cubicBezTo>
                    <a:pt x="30831" y="64384"/>
                    <a:pt x="34234" y="58178"/>
                    <a:pt x="35980" y="51807"/>
                  </a:cubicBezTo>
                  <a:cubicBezTo>
                    <a:pt x="37069" y="47840"/>
                    <a:pt x="37561" y="43717"/>
                    <a:pt x="37604" y="39607"/>
                  </a:cubicBezTo>
                  <a:cubicBezTo>
                    <a:pt x="37654" y="34667"/>
                    <a:pt x="37054" y="29716"/>
                    <a:pt x="36009" y="24892"/>
                  </a:cubicBezTo>
                  <a:cubicBezTo>
                    <a:pt x="35107" y="20727"/>
                    <a:pt x="33922" y="16604"/>
                    <a:pt x="32599" y="12552"/>
                  </a:cubicBezTo>
                  <a:cubicBezTo>
                    <a:pt x="31453" y="9036"/>
                    <a:pt x="30193" y="5552"/>
                    <a:pt x="28851" y="2103"/>
                  </a:cubicBezTo>
                  <a:lnTo>
                    <a:pt x="28334" y="2099"/>
                  </a:lnTo>
                  <a:lnTo>
                    <a:pt x="27779" y="2094"/>
                  </a:lnTo>
                  <a:lnTo>
                    <a:pt x="27561" y="2094"/>
                  </a:lnTo>
                  <a:lnTo>
                    <a:pt x="27142" y="2094"/>
                  </a:lnTo>
                  <a:cubicBezTo>
                    <a:pt x="26895" y="2094"/>
                    <a:pt x="26646" y="2094"/>
                    <a:pt x="26393" y="2099"/>
                  </a:cubicBezTo>
                  <a:lnTo>
                    <a:pt x="26081" y="2101"/>
                  </a:lnTo>
                  <a:lnTo>
                    <a:pt x="25433" y="2105"/>
                  </a:lnTo>
                  <a:lnTo>
                    <a:pt x="24854" y="2112"/>
                  </a:lnTo>
                  <a:close/>
                  <a:moveTo>
                    <a:pt x="22567" y="2149"/>
                  </a:moveTo>
                  <a:cubicBezTo>
                    <a:pt x="21864" y="2155"/>
                    <a:pt x="21161" y="2166"/>
                    <a:pt x="20458" y="2179"/>
                  </a:cubicBezTo>
                  <a:cubicBezTo>
                    <a:pt x="19796" y="2193"/>
                    <a:pt x="19135" y="2212"/>
                    <a:pt x="18474" y="2234"/>
                  </a:cubicBezTo>
                  <a:cubicBezTo>
                    <a:pt x="17212" y="5711"/>
                    <a:pt x="16031" y="9224"/>
                    <a:pt x="14964" y="12766"/>
                  </a:cubicBezTo>
                  <a:cubicBezTo>
                    <a:pt x="13737" y="16844"/>
                    <a:pt x="12643" y="20993"/>
                    <a:pt x="11836" y="25178"/>
                  </a:cubicBezTo>
                  <a:cubicBezTo>
                    <a:pt x="10901" y="30026"/>
                    <a:pt x="10415" y="34988"/>
                    <a:pt x="10576" y="39928"/>
                  </a:cubicBezTo>
                  <a:cubicBezTo>
                    <a:pt x="10711" y="44034"/>
                    <a:pt x="11296" y="48146"/>
                    <a:pt x="12473" y="52086"/>
                  </a:cubicBezTo>
                  <a:cubicBezTo>
                    <a:pt x="14366" y="58416"/>
                    <a:pt x="17908" y="64544"/>
                    <a:pt x="23317" y="68477"/>
                  </a:cubicBezTo>
                  <a:close/>
                  <a:moveTo>
                    <a:pt x="28925" y="68276"/>
                  </a:moveTo>
                  <a:cubicBezTo>
                    <a:pt x="33867" y="66476"/>
                    <a:pt x="38021" y="62946"/>
                    <a:pt x="40854" y="58495"/>
                  </a:cubicBezTo>
                  <a:cubicBezTo>
                    <a:pt x="45048" y="51907"/>
                    <a:pt x="46048" y="43981"/>
                    <a:pt x="45109" y="36343"/>
                  </a:cubicBezTo>
                  <a:cubicBezTo>
                    <a:pt x="44843" y="34167"/>
                    <a:pt x="44421" y="32010"/>
                    <a:pt x="43876" y="29886"/>
                  </a:cubicBezTo>
                  <a:cubicBezTo>
                    <a:pt x="43341" y="27800"/>
                    <a:pt x="42701" y="25739"/>
                    <a:pt x="42003" y="23705"/>
                  </a:cubicBezTo>
                  <a:cubicBezTo>
                    <a:pt x="40339" y="18861"/>
                    <a:pt x="38311" y="14100"/>
                    <a:pt x="36118" y="9472"/>
                  </a:cubicBezTo>
                  <a:cubicBezTo>
                    <a:pt x="34963" y="7043"/>
                    <a:pt x="33754" y="4611"/>
                    <a:pt x="32468" y="2245"/>
                  </a:cubicBezTo>
                  <a:cubicBezTo>
                    <a:pt x="32020" y="2206"/>
                    <a:pt x="31571" y="2179"/>
                    <a:pt x="31121" y="2162"/>
                  </a:cubicBezTo>
                  <a:cubicBezTo>
                    <a:pt x="32359" y="5377"/>
                    <a:pt x="33524" y="8625"/>
                    <a:pt x="34594" y="11904"/>
                  </a:cubicBezTo>
                  <a:cubicBezTo>
                    <a:pt x="35937" y="16023"/>
                    <a:pt x="37139" y="20214"/>
                    <a:pt x="38056" y="24449"/>
                  </a:cubicBezTo>
                  <a:cubicBezTo>
                    <a:pt x="39137" y="29435"/>
                    <a:pt x="39752" y="34547"/>
                    <a:pt x="39698" y="39653"/>
                  </a:cubicBezTo>
                  <a:cubicBezTo>
                    <a:pt x="39654" y="43933"/>
                    <a:pt x="39137" y="48227"/>
                    <a:pt x="38004" y="52359"/>
                  </a:cubicBezTo>
                  <a:cubicBezTo>
                    <a:pt x="36377" y="58292"/>
                    <a:pt x="33411" y="64022"/>
                    <a:pt x="28925" y="68276"/>
                  </a:cubicBezTo>
                  <a:close/>
                </a:path>
              </a:pathLst>
            </a:custGeom>
            <a:solidFill>
              <a:srgbClr val="3B3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2"/>
            <p:cNvSpPr/>
            <p:nvPr/>
          </p:nvSpPr>
          <p:spPr>
            <a:xfrm>
              <a:off x="2501125" y="3071725"/>
              <a:ext cx="543725" cy="127725"/>
            </a:xfrm>
            <a:custGeom>
              <a:rect b="b" l="l" r="r" t="t"/>
              <a:pathLst>
                <a:path extrusionOk="0" h="5109" w="21749">
                  <a:moveTo>
                    <a:pt x="1049" y="1931"/>
                  </a:moveTo>
                  <a:lnTo>
                    <a:pt x="5056" y="1876"/>
                  </a:lnTo>
                  <a:lnTo>
                    <a:pt x="5045" y="1014"/>
                  </a:lnTo>
                  <a:cubicBezTo>
                    <a:pt x="5041" y="538"/>
                    <a:pt x="5421" y="147"/>
                    <a:pt x="5897" y="141"/>
                  </a:cubicBezTo>
                  <a:lnTo>
                    <a:pt x="15765" y="7"/>
                  </a:lnTo>
                  <a:cubicBezTo>
                    <a:pt x="16241" y="1"/>
                    <a:pt x="16632" y="381"/>
                    <a:pt x="16639" y="857"/>
                  </a:cubicBezTo>
                  <a:lnTo>
                    <a:pt x="16652" y="1719"/>
                  </a:lnTo>
                  <a:lnTo>
                    <a:pt x="20659" y="1664"/>
                  </a:lnTo>
                  <a:cubicBezTo>
                    <a:pt x="21242" y="1658"/>
                    <a:pt x="21718" y="2123"/>
                    <a:pt x="21729" y="2705"/>
                  </a:cubicBezTo>
                  <a:lnTo>
                    <a:pt x="21742" y="3769"/>
                  </a:lnTo>
                  <a:cubicBezTo>
                    <a:pt x="21749" y="4349"/>
                    <a:pt x="21284" y="4827"/>
                    <a:pt x="20703" y="4836"/>
                  </a:cubicBezTo>
                  <a:lnTo>
                    <a:pt x="1090" y="5102"/>
                  </a:lnTo>
                  <a:cubicBezTo>
                    <a:pt x="507" y="5109"/>
                    <a:pt x="31" y="4644"/>
                    <a:pt x="21" y="4063"/>
                  </a:cubicBezTo>
                  <a:lnTo>
                    <a:pt x="7" y="3000"/>
                  </a:lnTo>
                  <a:cubicBezTo>
                    <a:pt x="1" y="2417"/>
                    <a:pt x="466" y="1939"/>
                    <a:pt x="1049" y="1931"/>
                  </a:cubicBezTo>
                  <a:close/>
                </a:path>
              </a:pathLst>
            </a:custGeom>
            <a:solidFill>
              <a:srgbClr val="6658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2"/>
            <p:cNvSpPr/>
            <p:nvPr/>
          </p:nvSpPr>
          <p:spPr>
            <a:xfrm>
              <a:off x="2128950" y="2026750"/>
              <a:ext cx="3233375" cy="586775"/>
            </a:xfrm>
            <a:custGeom>
              <a:rect b="b" l="l" r="r" t="t"/>
              <a:pathLst>
                <a:path extrusionOk="0" h="23471" w="129335">
                  <a:moveTo>
                    <a:pt x="10861" y="1539"/>
                  </a:moveTo>
                  <a:lnTo>
                    <a:pt x="118181" y="83"/>
                  </a:lnTo>
                  <a:cubicBezTo>
                    <a:pt x="124188" y="0"/>
                    <a:pt x="129171" y="4848"/>
                    <a:pt x="129252" y="10858"/>
                  </a:cubicBezTo>
                  <a:cubicBezTo>
                    <a:pt x="129335" y="16867"/>
                    <a:pt x="124485" y="21849"/>
                    <a:pt x="118477" y="21929"/>
                  </a:cubicBezTo>
                  <a:lnTo>
                    <a:pt x="11155" y="23387"/>
                  </a:lnTo>
                  <a:cubicBezTo>
                    <a:pt x="5148" y="23470"/>
                    <a:pt x="165" y="18620"/>
                    <a:pt x="84" y="12613"/>
                  </a:cubicBezTo>
                  <a:cubicBezTo>
                    <a:pt x="1" y="6604"/>
                    <a:pt x="4851" y="1622"/>
                    <a:pt x="10861" y="15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2"/>
            <p:cNvSpPr/>
            <p:nvPr/>
          </p:nvSpPr>
          <p:spPr>
            <a:xfrm>
              <a:off x="4681050" y="1989750"/>
              <a:ext cx="1283525" cy="3192500"/>
            </a:xfrm>
            <a:custGeom>
              <a:rect b="b" l="l" r="r" t="t"/>
              <a:pathLst>
                <a:path extrusionOk="0" h="127700" w="51341">
                  <a:moveTo>
                    <a:pt x="14285" y="23438"/>
                  </a:moveTo>
                  <a:cubicBezTo>
                    <a:pt x="19517" y="17252"/>
                    <a:pt x="41197" y="0"/>
                    <a:pt x="48021" y="9363"/>
                  </a:cubicBezTo>
                  <a:cubicBezTo>
                    <a:pt x="51341" y="13916"/>
                    <a:pt x="51118" y="124519"/>
                    <a:pt x="51118" y="124519"/>
                  </a:cubicBezTo>
                  <a:cubicBezTo>
                    <a:pt x="51118" y="124519"/>
                    <a:pt x="0" y="127700"/>
                    <a:pt x="3381" y="122670"/>
                  </a:cubicBezTo>
                  <a:cubicBezTo>
                    <a:pt x="22222" y="94653"/>
                    <a:pt x="30551" y="54244"/>
                    <a:pt x="14285" y="23438"/>
                  </a:cubicBezTo>
                  <a:close/>
                </a:path>
              </a:pathLst>
            </a:custGeom>
            <a:solidFill>
              <a:srgbClr val="E6E5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2"/>
            <p:cNvSpPr/>
            <p:nvPr/>
          </p:nvSpPr>
          <p:spPr>
            <a:xfrm>
              <a:off x="4979550" y="2036800"/>
              <a:ext cx="996375" cy="3068025"/>
            </a:xfrm>
            <a:custGeom>
              <a:rect b="b" l="l" r="r" t="t"/>
              <a:pathLst>
                <a:path extrusionOk="0" h="122721" w="39855">
                  <a:moveTo>
                    <a:pt x="12432" y="11763"/>
                  </a:moveTo>
                  <a:cubicBezTo>
                    <a:pt x="20901" y="5536"/>
                    <a:pt x="31999" y="0"/>
                    <a:pt x="36535" y="6221"/>
                  </a:cubicBezTo>
                  <a:cubicBezTo>
                    <a:pt x="39855" y="10779"/>
                    <a:pt x="39632" y="121380"/>
                    <a:pt x="39632" y="121380"/>
                  </a:cubicBezTo>
                  <a:cubicBezTo>
                    <a:pt x="39632" y="121380"/>
                    <a:pt x="18059" y="122720"/>
                    <a:pt x="3871" y="122284"/>
                  </a:cubicBezTo>
                  <a:cubicBezTo>
                    <a:pt x="1319" y="121788"/>
                    <a:pt x="0" y="121053"/>
                    <a:pt x="640" y="119994"/>
                  </a:cubicBezTo>
                  <a:cubicBezTo>
                    <a:pt x="19017" y="89502"/>
                    <a:pt x="27328" y="45794"/>
                    <a:pt x="12432" y="11763"/>
                  </a:cubicBezTo>
                  <a:close/>
                </a:path>
              </a:pathLst>
            </a:custGeom>
            <a:solidFill>
              <a:srgbClr val="E7E7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2"/>
            <p:cNvSpPr/>
            <p:nvPr/>
          </p:nvSpPr>
          <p:spPr>
            <a:xfrm>
              <a:off x="1932000" y="208000"/>
              <a:ext cx="4019700" cy="2168750"/>
            </a:xfrm>
            <a:custGeom>
              <a:rect b="b" l="l" r="r" t="t"/>
              <a:pathLst>
                <a:path extrusionOk="0" h="86750" w="160788">
                  <a:moveTo>
                    <a:pt x="108046" y="2539"/>
                  </a:moveTo>
                  <a:cubicBezTo>
                    <a:pt x="103820" y="1829"/>
                    <a:pt x="40923" y="0"/>
                    <a:pt x="32905" y="2410"/>
                  </a:cubicBezTo>
                  <a:cubicBezTo>
                    <a:pt x="24885" y="4818"/>
                    <a:pt x="15154" y="22202"/>
                    <a:pt x="14515" y="31411"/>
                  </a:cubicBezTo>
                  <a:cubicBezTo>
                    <a:pt x="13873" y="40621"/>
                    <a:pt x="9619" y="37995"/>
                    <a:pt x="4773" y="48029"/>
                  </a:cubicBezTo>
                  <a:cubicBezTo>
                    <a:pt x="1009" y="55818"/>
                    <a:pt x="1" y="76263"/>
                    <a:pt x="4600" y="86749"/>
                  </a:cubicBezTo>
                  <a:lnTo>
                    <a:pt x="153999" y="84721"/>
                  </a:lnTo>
                  <a:cubicBezTo>
                    <a:pt x="160788" y="72534"/>
                    <a:pt x="158581" y="16409"/>
                    <a:pt x="131110" y="7210"/>
                  </a:cubicBezTo>
                  <a:cubicBezTo>
                    <a:pt x="115705" y="2052"/>
                    <a:pt x="108046" y="2539"/>
                    <a:pt x="108046" y="2539"/>
                  </a:cubicBezTo>
                  <a:close/>
                  <a:moveTo>
                    <a:pt x="46277" y="13154"/>
                  </a:moveTo>
                  <a:cubicBezTo>
                    <a:pt x="46277" y="13154"/>
                    <a:pt x="110490" y="13241"/>
                    <a:pt x="118010" y="16398"/>
                  </a:cubicBezTo>
                  <a:cubicBezTo>
                    <a:pt x="125528" y="19554"/>
                    <a:pt x="133168" y="31715"/>
                    <a:pt x="128071" y="37536"/>
                  </a:cubicBezTo>
                  <a:cubicBezTo>
                    <a:pt x="122974" y="43356"/>
                    <a:pt x="38980" y="40470"/>
                    <a:pt x="36664" y="39161"/>
                  </a:cubicBezTo>
                  <a:cubicBezTo>
                    <a:pt x="34348" y="37851"/>
                    <a:pt x="33772" y="37857"/>
                    <a:pt x="33477" y="30385"/>
                  </a:cubicBezTo>
                  <a:cubicBezTo>
                    <a:pt x="33185" y="22916"/>
                    <a:pt x="43211" y="13195"/>
                    <a:pt x="46277" y="13154"/>
                  </a:cubicBezTo>
                  <a:close/>
                </a:path>
              </a:pathLst>
            </a:custGeom>
            <a:solidFill>
              <a:srgbClr val="E8E7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2"/>
            <p:cNvSpPr/>
            <p:nvPr/>
          </p:nvSpPr>
          <p:spPr>
            <a:xfrm>
              <a:off x="4512375" y="1599450"/>
              <a:ext cx="762375" cy="53500"/>
            </a:xfrm>
            <a:custGeom>
              <a:rect b="b" l="l" r="r" t="t"/>
              <a:pathLst>
                <a:path extrusionOk="0" h="2140" w="30495">
                  <a:moveTo>
                    <a:pt x="30473" y="1"/>
                  </a:moveTo>
                  <a:lnTo>
                    <a:pt x="0" y="415"/>
                  </a:lnTo>
                  <a:lnTo>
                    <a:pt x="24" y="2140"/>
                  </a:lnTo>
                  <a:lnTo>
                    <a:pt x="30495" y="1725"/>
                  </a:lnTo>
                  <a:lnTo>
                    <a:pt x="30473" y="1"/>
                  </a:lnTo>
                  <a:close/>
                </a:path>
              </a:pathLst>
            </a:custGeom>
            <a:solidFill>
              <a:srgbClr val="534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2"/>
            <p:cNvSpPr/>
            <p:nvPr/>
          </p:nvSpPr>
          <p:spPr>
            <a:xfrm>
              <a:off x="4513900" y="1709625"/>
              <a:ext cx="762375" cy="53500"/>
            </a:xfrm>
            <a:custGeom>
              <a:rect b="b" l="l" r="r" t="t"/>
              <a:pathLst>
                <a:path extrusionOk="0" h="2140" w="30495">
                  <a:moveTo>
                    <a:pt x="30471" y="1"/>
                  </a:moveTo>
                  <a:lnTo>
                    <a:pt x="0" y="416"/>
                  </a:lnTo>
                  <a:lnTo>
                    <a:pt x="22" y="2140"/>
                  </a:lnTo>
                  <a:lnTo>
                    <a:pt x="30495" y="1725"/>
                  </a:lnTo>
                  <a:lnTo>
                    <a:pt x="30471" y="1"/>
                  </a:lnTo>
                  <a:close/>
                </a:path>
              </a:pathLst>
            </a:custGeom>
            <a:solidFill>
              <a:srgbClr val="534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2"/>
            <p:cNvSpPr/>
            <p:nvPr/>
          </p:nvSpPr>
          <p:spPr>
            <a:xfrm>
              <a:off x="4515375" y="1819800"/>
              <a:ext cx="762425" cy="53525"/>
            </a:xfrm>
            <a:custGeom>
              <a:rect b="b" l="l" r="r" t="t"/>
              <a:pathLst>
                <a:path extrusionOk="0" h="2141" w="30497">
                  <a:moveTo>
                    <a:pt x="30473" y="1"/>
                  </a:moveTo>
                  <a:lnTo>
                    <a:pt x="0" y="416"/>
                  </a:lnTo>
                  <a:lnTo>
                    <a:pt x="24" y="2140"/>
                  </a:lnTo>
                  <a:lnTo>
                    <a:pt x="30497" y="1725"/>
                  </a:lnTo>
                  <a:lnTo>
                    <a:pt x="30473" y="1"/>
                  </a:lnTo>
                  <a:close/>
                </a:path>
              </a:pathLst>
            </a:custGeom>
            <a:solidFill>
              <a:srgbClr val="534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2"/>
            <p:cNvSpPr/>
            <p:nvPr/>
          </p:nvSpPr>
          <p:spPr>
            <a:xfrm>
              <a:off x="4516900" y="1930050"/>
              <a:ext cx="762375" cy="53500"/>
            </a:xfrm>
            <a:custGeom>
              <a:rect b="b" l="l" r="r" t="t"/>
              <a:pathLst>
                <a:path extrusionOk="0" h="2140" w="30495">
                  <a:moveTo>
                    <a:pt x="30471" y="0"/>
                  </a:moveTo>
                  <a:lnTo>
                    <a:pt x="0" y="415"/>
                  </a:lnTo>
                  <a:lnTo>
                    <a:pt x="22" y="2140"/>
                  </a:lnTo>
                  <a:lnTo>
                    <a:pt x="30495" y="1725"/>
                  </a:lnTo>
                  <a:lnTo>
                    <a:pt x="30471" y="0"/>
                  </a:lnTo>
                  <a:close/>
                </a:path>
              </a:pathLst>
            </a:custGeom>
            <a:solidFill>
              <a:srgbClr val="534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2"/>
            <p:cNvSpPr/>
            <p:nvPr/>
          </p:nvSpPr>
          <p:spPr>
            <a:xfrm>
              <a:off x="4518375" y="2040225"/>
              <a:ext cx="762375" cy="53500"/>
            </a:xfrm>
            <a:custGeom>
              <a:rect b="b" l="l" r="r" t="t"/>
              <a:pathLst>
                <a:path extrusionOk="0" h="2140" w="30495">
                  <a:moveTo>
                    <a:pt x="30473" y="1"/>
                  </a:moveTo>
                  <a:lnTo>
                    <a:pt x="0" y="415"/>
                  </a:lnTo>
                  <a:lnTo>
                    <a:pt x="24" y="2140"/>
                  </a:lnTo>
                  <a:lnTo>
                    <a:pt x="30495" y="1725"/>
                  </a:lnTo>
                  <a:lnTo>
                    <a:pt x="30473" y="1"/>
                  </a:lnTo>
                  <a:close/>
                </a:path>
              </a:pathLst>
            </a:custGeom>
            <a:solidFill>
              <a:srgbClr val="5347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2"/>
            <p:cNvSpPr/>
            <p:nvPr/>
          </p:nvSpPr>
          <p:spPr>
            <a:xfrm>
              <a:off x="5242150" y="2168750"/>
              <a:ext cx="366750" cy="347625"/>
            </a:xfrm>
            <a:custGeom>
              <a:rect b="b" l="l" r="r" t="t"/>
              <a:pathLst>
                <a:path extrusionOk="0" h="13905" w="14670">
                  <a:moveTo>
                    <a:pt x="7429" y="13853"/>
                  </a:moveTo>
                  <a:cubicBezTo>
                    <a:pt x="11438" y="13798"/>
                    <a:pt x="14669" y="10653"/>
                    <a:pt x="14617" y="6854"/>
                  </a:cubicBezTo>
                  <a:cubicBezTo>
                    <a:pt x="14564" y="3054"/>
                    <a:pt x="11251" y="0"/>
                    <a:pt x="7241" y="55"/>
                  </a:cubicBezTo>
                  <a:cubicBezTo>
                    <a:pt x="3231" y="109"/>
                    <a:pt x="0" y="3253"/>
                    <a:pt x="53" y="7051"/>
                  </a:cubicBezTo>
                  <a:cubicBezTo>
                    <a:pt x="103" y="10851"/>
                    <a:pt x="3417" y="13905"/>
                    <a:pt x="7429" y="13853"/>
                  </a:cubicBezTo>
                  <a:close/>
                </a:path>
              </a:pathLst>
            </a:custGeom>
            <a:solidFill>
              <a:srgbClr val="E3E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2"/>
            <p:cNvSpPr/>
            <p:nvPr/>
          </p:nvSpPr>
          <p:spPr>
            <a:xfrm>
              <a:off x="1318150" y="5034825"/>
              <a:ext cx="4982825" cy="439925"/>
            </a:xfrm>
            <a:custGeom>
              <a:rect b="b" l="l" r="r" t="t"/>
              <a:pathLst>
                <a:path extrusionOk="0" h="17597" w="199313">
                  <a:moveTo>
                    <a:pt x="190111" y="66"/>
                  </a:moveTo>
                  <a:lnTo>
                    <a:pt x="8795" y="2529"/>
                  </a:lnTo>
                  <a:cubicBezTo>
                    <a:pt x="3918" y="2594"/>
                    <a:pt x="4" y="9339"/>
                    <a:pt x="0" y="17597"/>
                  </a:cubicBezTo>
                  <a:lnTo>
                    <a:pt x="199312" y="14890"/>
                  </a:lnTo>
                  <a:cubicBezTo>
                    <a:pt x="199081" y="6637"/>
                    <a:pt x="194988" y="1"/>
                    <a:pt x="190111" y="66"/>
                  </a:cubicBezTo>
                  <a:close/>
                </a:path>
              </a:pathLst>
            </a:custGeom>
            <a:solidFill>
              <a:srgbClr val="E4E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2"/>
            <p:cNvSpPr/>
            <p:nvPr/>
          </p:nvSpPr>
          <p:spPr>
            <a:xfrm>
              <a:off x="1318150" y="5242650"/>
              <a:ext cx="4982825" cy="232175"/>
            </a:xfrm>
            <a:custGeom>
              <a:rect b="b" l="l" r="r" t="t"/>
              <a:pathLst>
                <a:path extrusionOk="0" h="9287" w="199313">
                  <a:moveTo>
                    <a:pt x="899" y="2679"/>
                  </a:moveTo>
                  <a:cubicBezTo>
                    <a:pt x="325" y="4676"/>
                    <a:pt x="2" y="6920"/>
                    <a:pt x="0" y="9286"/>
                  </a:cubicBezTo>
                  <a:lnTo>
                    <a:pt x="199312" y="6579"/>
                  </a:lnTo>
                  <a:cubicBezTo>
                    <a:pt x="199244" y="4213"/>
                    <a:pt x="198862" y="1980"/>
                    <a:pt x="198234" y="0"/>
                  </a:cubicBezTo>
                  <a:close/>
                </a:path>
              </a:pathLst>
            </a:custGeom>
            <a:solidFill>
              <a:srgbClr val="C8C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2"/>
            <p:cNvSpPr/>
            <p:nvPr/>
          </p:nvSpPr>
          <p:spPr>
            <a:xfrm>
              <a:off x="1400700" y="3781050"/>
              <a:ext cx="2793600" cy="1315975"/>
            </a:xfrm>
            <a:custGeom>
              <a:rect b="b" l="l" r="r" t="t"/>
              <a:pathLst>
                <a:path extrusionOk="0" h="52639" w="111744">
                  <a:moveTo>
                    <a:pt x="111147" y="1"/>
                  </a:moveTo>
                  <a:cubicBezTo>
                    <a:pt x="111152" y="127"/>
                    <a:pt x="111154" y="256"/>
                    <a:pt x="111156" y="385"/>
                  </a:cubicBezTo>
                  <a:lnTo>
                    <a:pt x="111614" y="33999"/>
                  </a:lnTo>
                  <a:cubicBezTo>
                    <a:pt x="111743" y="43479"/>
                    <a:pt x="103915" y="51344"/>
                    <a:pt x="94217" y="51475"/>
                  </a:cubicBezTo>
                  <a:lnTo>
                    <a:pt x="18324" y="52505"/>
                  </a:lnTo>
                  <a:cubicBezTo>
                    <a:pt x="8627" y="52638"/>
                    <a:pt x="588" y="44989"/>
                    <a:pt x="459" y="35507"/>
                  </a:cubicBezTo>
                  <a:lnTo>
                    <a:pt x="3" y="1895"/>
                  </a:lnTo>
                  <a:cubicBezTo>
                    <a:pt x="1" y="1767"/>
                    <a:pt x="1" y="1638"/>
                    <a:pt x="3" y="1509"/>
                  </a:cubicBezTo>
                  <a:close/>
                </a:path>
              </a:pathLst>
            </a:custGeom>
            <a:solidFill>
              <a:srgbClr val="BAB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2"/>
            <p:cNvSpPr/>
            <p:nvPr/>
          </p:nvSpPr>
          <p:spPr>
            <a:xfrm>
              <a:off x="1354200" y="3686600"/>
              <a:ext cx="2871200" cy="186650"/>
            </a:xfrm>
            <a:custGeom>
              <a:rect b="b" l="l" r="r" t="t"/>
              <a:pathLst>
                <a:path extrusionOk="0" h="7466" w="114848">
                  <a:moveTo>
                    <a:pt x="2476" y="1509"/>
                  </a:moveTo>
                  <a:lnTo>
                    <a:pt x="112291" y="18"/>
                  </a:lnTo>
                  <a:cubicBezTo>
                    <a:pt x="113660" y="0"/>
                    <a:pt x="114797" y="1105"/>
                    <a:pt x="114815" y="2473"/>
                  </a:cubicBezTo>
                  <a:lnTo>
                    <a:pt x="114828" y="3434"/>
                  </a:lnTo>
                  <a:cubicBezTo>
                    <a:pt x="114847" y="4805"/>
                    <a:pt x="113741" y="5940"/>
                    <a:pt x="112372" y="5957"/>
                  </a:cubicBezTo>
                  <a:lnTo>
                    <a:pt x="2557" y="7450"/>
                  </a:lnTo>
                  <a:cubicBezTo>
                    <a:pt x="1184" y="7466"/>
                    <a:pt x="55" y="6368"/>
                    <a:pt x="34" y="4995"/>
                  </a:cubicBezTo>
                  <a:lnTo>
                    <a:pt x="21" y="4034"/>
                  </a:lnTo>
                  <a:cubicBezTo>
                    <a:pt x="1" y="2663"/>
                    <a:pt x="1105" y="1528"/>
                    <a:pt x="2476" y="1509"/>
                  </a:cubicBezTo>
                  <a:close/>
                </a:path>
              </a:pathLst>
            </a:custGeom>
            <a:solidFill>
              <a:srgbClr val="D0C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1" name="Shape 1391"/>
        <p:cNvGrpSpPr/>
        <p:nvPr/>
      </p:nvGrpSpPr>
      <p:grpSpPr>
        <a:xfrm>
          <a:off x="0" y="0"/>
          <a:ext cx="0" cy="0"/>
          <a:chOff x="0" y="0"/>
          <a:chExt cx="0" cy="0"/>
        </a:xfrm>
      </p:grpSpPr>
      <p:sp>
        <p:nvSpPr>
          <p:cNvPr id="1392" name="Google Shape;1392;p43"/>
          <p:cNvSpPr txBox="1"/>
          <p:nvPr>
            <p:ph type="ctrTitle"/>
          </p:nvPr>
        </p:nvSpPr>
        <p:spPr>
          <a:xfrm flipH="1">
            <a:off x="719975" y="1716188"/>
            <a:ext cx="3277500" cy="132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1393" name="Google Shape;1393;p43"/>
          <p:cNvSpPr txBox="1"/>
          <p:nvPr>
            <p:ph idx="1" type="subTitle"/>
          </p:nvPr>
        </p:nvSpPr>
        <p:spPr>
          <a:xfrm flipH="1">
            <a:off x="720000" y="3214884"/>
            <a:ext cx="31614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long texts</a:t>
            </a:r>
            <a:endParaRPr/>
          </a:p>
        </p:txBody>
      </p:sp>
      <p:sp>
        <p:nvSpPr>
          <p:cNvPr id="1394" name="Google Shape;1394;p43"/>
          <p:cNvSpPr/>
          <p:nvPr/>
        </p:nvSpPr>
        <p:spPr>
          <a:xfrm rot="651286">
            <a:off x="5087991" y="858363"/>
            <a:ext cx="3007676" cy="3426416"/>
          </a:xfrm>
          <a:custGeom>
            <a:rect b="b" l="l" r="r" t="t"/>
            <a:pathLst>
              <a:path extrusionOk="0" h="209501" w="183898">
                <a:moveTo>
                  <a:pt x="177924" y="14897"/>
                </a:moveTo>
                <a:lnTo>
                  <a:pt x="177924" y="173978"/>
                </a:lnTo>
                <a:lnTo>
                  <a:pt x="5974" y="173978"/>
                </a:lnTo>
                <a:lnTo>
                  <a:pt x="5974" y="14897"/>
                </a:lnTo>
                <a:close/>
                <a:moveTo>
                  <a:pt x="0" y="0"/>
                </a:moveTo>
                <a:lnTo>
                  <a:pt x="0" y="209501"/>
                </a:lnTo>
                <a:lnTo>
                  <a:pt x="183898" y="209501"/>
                </a:lnTo>
                <a:lnTo>
                  <a:pt x="183898" y="0"/>
                </a:lnTo>
                <a:lnTo>
                  <a:pt x="175931" y="0"/>
                </a:lnTo>
                <a:cubicBezTo>
                  <a:pt x="175931" y="3936"/>
                  <a:pt x="173131" y="7127"/>
                  <a:pt x="169676" y="7127"/>
                </a:cubicBezTo>
                <a:cubicBezTo>
                  <a:pt x="166221" y="7127"/>
                  <a:pt x="163421" y="3936"/>
                  <a:pt x="163421" y="0"/>
                </a:cubicBezTo>
                <a:lnTo>
                  <a:pt x="156047" y="0"/>
                </a:lnTo>
                <a:cubicBezTo>
                  <a:pt x="156047" y="3936"/>
                  <a:pt x="153247" y="7127"/>
                  <a:pt x="149792" y="7127"/>
                </a:cubicBezTo>
                <a:cubicBezTo>
                  <a:pt x="146337" y="7127"/>
                  <a:pt x="143537" y="3936"/>
                  <a:pt x="143537" y="0"/>
                </a:cubicBezTo>
                <a:lnTo>
                  <a:pt x="136165" y="0"/>
                </a:lnTo>
                <a:cubicBezTo>
                  <a:pt x="136165" y="3936"/>
                  <a:pt x="133364" y="7127"/>
                  <a:pt x="129910" y="7127"/>
                </a:cubicBezTo>
                <a:cubicBezTo>
                  <a:pt x="126455" y="7127"/>
                  <a:pt x="123654" y="3936"/>
                  <a:pt x="123654" y="0"/>
                </a:cubicBezTo>
                <a:lnTo>
                  <a:pt x="116281" y="0"/>
                </a:lnTo>
                <a:cubicBezTo>
                  <a:pt x="116281" y="3936"/>
                  <a:pt x="113482" y="7127"/>
                  <a:pt x="110027" y="7127"/>
                </a:cubicBezTo>
                <a:cubicBezTo>
                  <a:pt x="106572" y="7127"/>
                  <a:pt x="103770" y="3936"/>
                  <a:pt x="103770" y="0"/>
                </a:cubicBezTo>
                <a:lnTo>
                  <a:pt x="96399" y="0"/>
                </a:lnTo>
                <a:cubicBezTo>
                  <a:pt x="96399" y="3936"/>
                  <a:pt x="93598" y="7127"/>
                  <a:pt x="90143" y="7127"/>
                </a:cubicBezTo>
                <a:cubicBezTo>
                  <a:pt x="86688" y="7127"/>
                  <a:pt x="83888" y="3936"/>
                  <a:pt x="83888" y="0"/>
                </a:cubicBezTo>
                <a:lnTo>
                  <a:pt x="76516" y="0"/>
                </a:lnTo>
                <a:cubicBezTo>
                  <a:pt x="76516" y="3936"/>
                  <a:pt x="73714" y="7127"/>
                  <a:pt x="70259" y="7127"/>
                </a:cubicBezTo>
                <a:cubicBezTo>
                  <a:pt x="66804" y="7127"/>
                  <a:pt x="64004" y="3936"/>
                  <a:pt x="64004" y="0"/>
                </a:cubicBezTo>
                <a:lnTo>
                  <a:pt x="56632" y="0"/>
                </a:lnTo>
                <a:cubicBezTo>
                  <a:pt x="56632" y="3936"/>
                  <a:pt x="53832" y="7127"/>
                  <a:pt x="50377" y="7127"/>
                </a:cubicBezTo>
                <a:cubicBezTo>
                  <a:pt x="46922" y="7127"/>
                  <a:pt x="44121" y="3936"/>
                  <a:pt x="44121" y="0"/>
                </a:cubicBezTo>
                <a:lnTo>
                  <a:pt x="36750" y="0"/>
                </a:lnTo>
                <a:cubicBezTo>
                  <a:pt x="36750" y="3936"/>
                  <a:pt x="33948" y="7127"/>
                  <a:pt x="30493" y="7127"/>
                </a:cubicBezTo>
                <a:cubicBezTo>
                  <a:pt x="27038" y="7127"/>
                  <a:pt x="24238" y="3936"/>
                  <a:pt x="24238" y="0"/>
                </a:cubicBezTo>
                <a:lnTo>
                  <a:pt x="16866" y="0"/>
                </a:lnTo>
                <a:cubicBezTo>
                  <a:pt x="16866" y="3936"/>
                  <a:pt x="14065" y="7127"/>
                  <a:pt x="10610" y="7127"/>
                </a:cubicBezTo>
                <a:cubicBezTo>
                  <a:pt x="7156" y="7127"/>
                  <a:pt x="4355" y="3936"/>
                  <a:pt x="4355" y="0"/>
                </a:cubicBezTo>
                <a:close/>
              </a:path>
            </a:pathLst>
          </a:custGeom>
          <a:solidFill>
            <a:srgbClr val="FFFA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95" name="Google Shape;1395;p43"/>
          <p:cNvPicPr preferRelativeResize="0"/>
          <p:nvPr/>
        </p:nvPicPr>
        <p:blipFill rotWithShape="1">
          <a:blip r:embed="rId3">
            <a:alphaModFix/>
          </a:blip>
          <a:srcRect b="27775" l="1700" r="9" t="11618"/>
          <a:stretch/>
        </p:blipFill>
        <p:spPr>
          <a:xfrm rot="651487">
            <a:off x="5216498" y="1104289"/>
            <a:ext cx="2816775" cy="2605048"/>
          </a:xfrm>
          <a:prstGeom prst="rect">
            <a:avLst/>
          </a:prstGeom>
          <a:noFill/>
          <a:ln>
            <a:noFill/>
          </a:ln>
        </p:spPr>
      </p:pic>
      <p:sp>
        <p:nvSpPr>
          <p:cNvPr id="1396" name="Google Shape;1396;p43"/>
          <p:cNvSpPr/>
          <p:nvPr/>
        </p:nvSpPr>
        <p:spPr>
          <a:xfrm>
            <a:off x="5712750" y="3735725"/>
            <a:ext cx="253293" cy="285714"/>
          </a:xfrm>
          <a:custGeom>
            <a:rect b="b" l="l" r="r" t="t"/>
            <a:pathLst>
              <a:path extrusionOk="0" h="10011" w="8875">
                <a:moveTo>
                  <a:pt x="2305" y="0"/>
                </a:moveTo>
                <a:cubicBezTo>
                  <a:pt x="2254" y="0"/>
                  <a:pt x="2203" y="4"/>
                  <a:pt x="2153" y="10"/>
                </a:cubicBezTo>
                <a:lnTo>
                  <a:pt x="1917" y="31"/>
                </a:lnTo>
                <a:cubicBezTo>
                  <a:pt x="1826" y="41"/>
                  <a:pt x="1736" y="60"/>
                  <a:pt x="1648" y="85"/>
                </a:cubicBezTo>
                <a:cubicBezTo>
                  <a:pt x="1562" y="112"/>
                  <a:pt x="1479" y="145"/>
                  <a:pt x="1400" y="186"/>
                </a:cubicBezTo>
                <a:cubicBezTo>
                  <a:pt x="1321" y="223"/>
                  <a:pt x="1245" y="263"/>
                  <a:pt x="1171" y="309"/>
                </a:cubicBezTo>
                <a:cubicBezTo>
                  <a:pt x="1088" y="360"/>
                  <a:pt x="1011" y="422"/>
                  <a:pt x="944" y="493"/>
                </a:cubicBezTo>
                <a:cubicBezTo>
                  <a:pt x="883" y="562"/>
                  <a:pt x="828" y="636"/>
                  <a:pt x="780" y="715"/>
                </a:cubicBezTo>
                <a:lnTo>
                  <a:pt x="654" y="915"/>
                </a:lnTo>
                <a:cubicBezTo>
                  <a:pt x="608" y="990"/>
                  <a:pt x="568" y="1069"/>
                  <a:pt x="533" y="1150"/>
                </a:cubicBezTo>
                <a:cubicBezTo>
                  <a:pt x="500" y="1228"/>
                  <a:pt x="469" y="1294"/>
                  <a:pt x="441" y="1366"/>
                </a:cubicBezTo>
                <a:lnTo>
                  <a:pt x="354" y="1600"/>
                </a:lnTo>
                <a:cubicBezTo>
                  <a:pt x="326" y="1678"/>
                  <a:pt x="295" y="1756"/>
                  <a:pt x="271" y="1834"/>
                </a:cubicBezTo>
                <a:lnTo>
                  <a:pt x="211" y="2076"/>
                </a:lnTo>
                <a:lnTo>
                  <a:pt x="153" y="2314"/>
                </a:lnTo>
                <a:cubicBezTo>
                  <a:pt x="143" y="2377"/>
                  <a:pt x="123" y="2448"/>
                  <a:pt x="103" y="2525"/>
                </a:cubicBezTo>
                <a:cubicBezTo>
                  <a:pt x="80" y="2612"/>
                  <a:pt x="64" y="2700"/>
                  <a:pt x="52" y="2787"/>
                </a:cubicBezTo>
                <a:cubicBezTo>
                  <a:pt x="44" y="2875"/>
                  <a:pt x="41" y="2962"/>
                  <a:pt x="43" y="3050"/>
                </a:cubicBezTo>
                <a:cubicBezTo>
                  <a:pt x="44" y="3131"/>
                  <a:pt x="45" y="3205"/>
                  <a:pt x="43" y="3273"/>
                </a:cubicBezTo>
                <a:lnTo>
                  <a:pt x="33" y="3511"/>
                </a:lnTo>
                <a:lnTo>
                  <a:pt x="24" y="3752"/>
                </a:lnTo>
                <a:cubicBezTo>
                  <a:pt x="22" y="3824"/>
                  <a:pt x="19" y="3882"/>
                  <a:pt x="12" y="3962"/>
                </a:cubicBezTo>
                <a:cubicBezTo>
                  <a:pt x="4" y="4049"/>
                  <a:pt x="0" y="4137"/>
                  <a:pt x="2" y="4225"/>
                </a:cubicBezTo>
                <a:cubicBezTo>
                  <a:pt x="3" y="4278"/>
                  <a:pt x="10" y="4313"/>
                  <a:pt x="14" y="4354"/>
                </a:cubicBezTo>
                <a:lnTo>
                  <a:pt x="28" y="4473"/>
                </a:lnTo>
                <a:cubicBezTo>
                  <a:pt x="48" y="4634"/>
                  <a:pt x="67" y="4793"/>
                  <a:pt x="91" y="4951"/>
                </a:cubicBezTo>
                <a:lnTo>
                  <a:pt x="125" y="5191"/>
                </a:lnTo>
                <a:lnTo>
                  <a:pt x="134" y="5251"/>
                </a:lnTo>
                <a:cubicBezTo>
                  <a:pt x="138" y="5273"/>
                  <a:pt x="145" y="5303"/>
                  <a:pt x="152" y="5327"/>
                </a:cubicBezTo>
                <a:cubicBezTo>
                  <a:pt x="164" y="5373"/>
                  <a:pt x="181" y="5419"/>
                  <a:pt x="199" y="5464"/>
                </a:cubicBezTo>
                <a:cubicBezTo>
                  <a:pt x="233" y="5548"/>
                  <a:pt x="265" y="5615"/>
                  <a:pt x="285" y="5672"/>
                </a:cubicBezTo>
                <a:cubicBezTo>
                  <a:pt x="300" y="5715"/>
                  <a:pt x="320" y="5802"/>
                  <a:pt x="342" y="5878"/>
                </a:cubicBezTo>
                <a:cubicBezTo>
                  <a:pt x="382" y="6029"/>
                  <a:pt x="435" y="6203"/>
                  <a:pt x="457" y="6311"/>
                </a:cubicBezTo>
                <a:cubicBezTo>
                  <a:pt x="471" y="6381"/>
                  <a:pt x="482" y="6462"/>
                  <a:pt x="505" y="6554"/>
                </a:cubicBezTo>
                <a:cubicBezTo>
                  <a:pt x="518" y="6604"/>
                  <a:pt x="533" y="6652"/>
                  <a:pt x="553" y="6701"/>
                </a:cubicBezTo>
                <a:cubicBezTo>
                  <a:pt x="572" y="6749"/>
                  <a:pt x="597" y="6798"/>
                  <a:pt x="625" y="6843"/>
                </a:cubicBezTo>
                <a:cubicBezTo>
                  <a:pt x="676" y="6926"/>
                  <a:pt x="725" y="6990"/>
                  <a:pt x="758" y="7043"/>
                </a:cubicBezTo>
                <a:cubicBezTo>
                  <a:pt x="773" y="7065"/>
                  <a:pt x="786" y="7088"/>
                  <a:pt x="798" y="7112"/>
                </a:cubicBezTo>
                <a:cubicBezTo>
                  <a:pt x="806" y="7133"/>
                  <a:pt x="813" y="7154"/>
                  <a:pt x="818" y="7176"/>
                </a:cubicBezTo>
                <a:cubicBezTo>
                  <a:pt x="832" y="7230"/>
                  <a:pt x="842" y="7306"/>
                  <a:pt x="863" y="7402"/>
                </a:cubicBezTo>
                <a:cubicBezTo>
                  <a:pt x="876" y="7455"/>
                  <a:pt x="894" y="7508"/>
                  <a:pt x="915" y="7559"/>
                </a:cubicBezTo>
                <a:lnTo>
                  <a:pt x="936" y="7602"/>
                </a:lnTo>
                <a:lnTo>
                  <a:pt x="952" y="7632"/>
                </a:lnTo>
                <a:lnTo>
                  <a:pt x="985" y="7691"/>
                </a:lnTo>
                <a:cubicBezTo>
                  <a:pt x="1030" y="7767"/>
                  <a:pt x="1074" y="7834"/>
                  <a:pt x="1118" y="7900"/>
                </a:cubicBezTo>
                <a:cubicBezTo>
                  <a:pt x="1162" y="7966"/>
                  <a:pt x="1192" y="8017"/>
                  <a:pt x="1237" y="8091"/>
                </a:cubicBezTo>
                <a:cubicBezTo>
                  <a:pt x="1321" y="8227"/>
                  <a:pt x="1400" y="8369"/>
                  <a:pt x="1491" y="8502"/>
                </a:cubicBezTo>
                <a:lnTo>
                  <a:pt x="1631" y="8700"/>
                </a:lnTo>
                <a:lnTo>
                  <a:pt x="1701" y="8798"/>
                </a:lnTo>
                <a:lnTo>
                  <a:pt x="1736" y="8847"/>
                </a:lnTo>
                <a:cubicBezTo>
                  <a:pt x="1752" y="8869"/>
                  <a:pt x="1770" y="8890"/>
                  <a:pt x="1789" y="8911"/>
                </a:cubicBezTo>
                <a:cubicBezTo>
                  <a:pt x="1946" y="9073"/>
                  <a:pt x="2078" y="9143"/>
                  <a:pt x="2123" y="9211"/>
                </a:cubicBezTo>
                <a:cubicBezTo>
                  <a:pt x="2190" y="9287"/>
                  <a:pt x="2258" y="9452"/>
                  <a:pt x="2416" y="9613"/>
                </a:cubicBezTo>
                <a:cubicBezTo>
                  <a:pt x="2545" y="9741"/>
                  <a:pt x="2674" y="9840"/>
                  <a:pt x="2779" y="9935"/>
                </a:cubicBezTo>
                <a:lnTo>
                  <a:pt x="2784" y="9939"/>
                </a:lnTo>
                <a:cubicBezTo>
                  <a:pt x="2839" y="9987"/>
                  <a:pt x="2907" y="10011"/>
                  <a:pt x="2975" y="10011"/>
                </a:cubicBezTo>
                <a:cubicBezTo>
                  <a:pt x="3056" y="10011"/>
                  <a:pt x="3138" y="9977"/>
                  <a:pt x="3196" y="9910"/>
                </a:cubicBezTo>
                <a:cubicBezTo>
                  <a:pt x="3302" y="9788"/>
                  <a:pt x="3289" y="9603"/>
                  <a:pt x="3166" y="9497"/>
                </a:cubicBezTo>
                <a:cubicBezTo>
                  <a:pt x="3038" y="9386"/>
                  <a:pt x="2918" y="9295"/>
                  <a:pt x="2824" y="9202"/>
                </a:cubicBezTo>
                <a:cubicBezTo>
                  <a:pt x="2757" y="9146"/>
                  <a:pt x="2698" y="9016"/>
                  <a:pt x="2568" y="8851"/>
                </a:cubicBezTo>
                <a:cubicBezTo>
                  <a:pt x="2416" y="8673"/>
                  <a:pt x="2261" y="8596"/>
                  <a:pt x="2207" y="8529"/>
                </a:cubicBezTo>
                <a:cubicBezTo>
                  <a:pt x="2199" y="8519"/>
                  <a:pt x="2191" y="8511"/>
                  <a:pt x="2184" y="8502"/>
                </a:cubicBezTo>
                <a:lnTo>
                  <a:pt x="2152" y="8456"/>
                </a:lnTo>
                <a:lnTo>
                  <a:pt x="2085" y="8365"/>
                </a:lnTo>
                <a:lnTo>
                  <a:pt x="1952" y="8182"/>
                </a:lnTo>
                <a:cubicBezTo>
                  <a:pt x="1865" y="8059"/>
                  <a:pt x="1791" y="7928"/>
                  <a:pt x="1709" y="7801"/>
                </a:cubicBezTo>
                <a:cubicBezTo>
                  <a:pt x="1672" y="7741"/>
                  <a:pt x="1623" y="7660"/>
                  <a:pt x="1579" y="7596"/>
                </a:cubicBezTo>
                <a:cubicBezTo>
                  <a:pt x="1535" y="7530"/>
                  <a:pt x="1493" y="7469"/>
                  <a:pt x="1457" y="7411"/>
                </a:cubicBezTo>
                <a:cubicBezTo>
                  <a:pt x="1416" y="7341"/>
                  <a:pt x="1410" y="7333"/>
                  <a:pt x="1395" y="7274"/>
                </a:cubicBezTo>
                <a:cubicBezTo>
                  <a:pt x="1380" y="7217"/>
                  <a:pt x="1370" y="7140"/>
                  <a:pt x="1345" y="7043"/>
                </a:cubicBezTo>
                <a:cubicBezTo>
                  <a:pt x="1331" y="6988"/>
                  <a:pt x="1312" y="6935"/>
                  <a:pt x="1289" y="6884"/>
                </a:cubicBezTo>
                <a:cubicBezTo>
                  <a:pt x="1267" y="6838"/>
                  <a:pt x="1241" y="6793"/>
                  <a:pt x="1212" y="6750"/>
                </a:cubicBezTo>
                <a:cubicBezTo>
                  <a:pt x="1160" y="6672"/>
                  <a:pt x="1114" y="6613"/>
                  <a:pt x="1083" y="6563"/>
                </a:cubicBezTo>
                <a:cubicBezTo>
                  <a:pt x="1069" y="6542"/>
                  <a:pt x="1058" y="6521"/>
                  <a:pt x="1048" y="6499"/>
                </a:cubicBezTo>
                <a:cubicBezTo>
                  <a:pt x="1038" y="6474"/>
                  <a:pt x="1030" y="6449"/>
                  <a:pt x="1023" y="6422"/>
                </a:cubicBezTo>
                <a:cubicBezTo>
                  <a:pt x="1008" y="6363"/>
                  <a:pt x="995" y="6291"/>
                  <a:pt x="978" y="6206"/>
                </a:cubicBezTo>
                <a:cubicBezTo>
                  <a:pt x="932" y="6011"/>
                  <a:pt x="888" y="5886"/>
                  <a:pt x="848" y="5736"/>
                </a:cubicBezTo>
                <a:cubicBezTo>
                  <a:pt x="825" y="5663"/>
                  <a:pt x="811" y="5597"/>
                  <a:pt x="775" y="5493"/>
                </a:cubicBezTo>
                <a:cubicBezTo>
                  <a:pt x="741" y="5404"/>
                  <a:pt x="705" y="5332"/>
                  <a:pt x="680" y="5269"/>
                </a:cubicBezTo>
                <a:cubicBezTo>
                  <a:pt x="668" y="5243"/>
                  <a:pt x="658" y="5215"/>
                  <a:pt x="650" y="5186"/>
                </a:cubicBezTo>
                <a:cubicBezTo>
                  <a:pt x="646" y="5174"/>
                  <a:pt x="643" y="5162"/>
                  <a:pt x="640" y="5149"/>
                </a:cubicBezTo>
                <a:lnTo>
                  <a:pt x="632" y="5094"/>
                </a:lnTo>
                <a:lnTo>
                  <a:pt x="597" y="4869"/>
                </a:lnTo>
                <a:cubicBezTo>
                  <a:pt x="572" y="4720"/>
                  <a:pt x="553" y="4570"/>
                  <a:pt x="533" y="4421"/>
                </a:cubicBezTo>
                <a:lnTo>
                  <a:pt x="517" y="4308"/>
                </a:lnTo>
                <a:cubicBezTo>
                  <a:pt x="512" y="4272"/>
                  <a:pt x="505" y="4229"/>
                  <a:pt x="505" y="4205"/>
                </a:cubicBezTo>
                <a:cubicBezTo>
                  <a:pt x="503" y="4137"/>
                  <a:pt x="505" y="4069"/>
                  <a:pt x="511" y="4001"/>
                </a:cubicBezTo>
                <a:cubicBezTo>
                  <a:pt x="518" y="3926"/>
                  <a:pt x="521" y="3827"/>
                  <a:pt x="520" y="3743"/>
                </a:cubicBezTo>
                <a:lnTo>
                  <a:pt x="527" y="3517"/>
                </a:lnTo>
                <a:lnTo>
                  <a:pt x="534" y="3288"/>
                </a:lnTo>
                <a:cubicBezTo>
                  <a:pt x="537" y="3199"/>
                  <a:pt x="533" y="3118"/>
                  <a:pt x="532" y="3043"/>
                </a:cubicBezTo>
                <a:cubicBezTo>
                  <a:pt x="530" y="2975"/>
                  <a:pt x="531" y="2905"/>
                  <a:pt x="537" y="2837"/>
                </a:cubicBezTo>
                <a:cubicBezTo>
                  <a:pt x="543" y="2771"/>
                  <a:pt x="556" y="2705"/>
                  <a:pt x="572" y="2640"/>
                </a:cubicBezTo>
                <a:cubicBezTo>
                  <a:pt x="590" y="2567"/>
                  <a:pt x="610" y="2486"/>
                  <a:pt x="625" y="2396"/>
                </a:cubicBezTo>
                <a:lnTo>
                  <a:pt x="676" y="2179"/>
                </a:lnTo>
                <a:lnTo>
                  <a:pt x="725" y="1965"/>
                </a:lnTo>
                <a:cubicBezTo>
                  <a:pt x="746" y="1894"/>
                  <a:pt x="773" y="1827"/>
                  <a:pt x="796" y="1758"/>
                </a:cubicBezTo>
                <a:lnTo>
                  <a:pt x="869" y="1551"/>
                </a:lnTo>
                <a:cubicBezTo>
                  <a:pt x="897" y="1480"/>
                  <a:pt x="929" y="1402"/>
                  <a:pt x="957" y="1336"/>
                </a:cubicBezTo>
                <a:cubicBezTo>
                  <a:pt x="982" y="1274"/>
                  <a:pt x="1013" y="1214"/>
                  <a:pt x="1047" y="1155"/>
                </a:cubicBezTo>
                <a:lnTo>
                  <a:pt x="1167" y="957"/>
                </a:lnTo>
                <a:cubicBezTo>
                  <a:pt x="1246" y="828"/>
                  <a:pt x="1303" y="762"/>
                  <a:pt x="1413" y="690"/>
                </a:cubicBezTo>
                <a:cubicBezTo>
                  <a:pt x="1520" y="625"/>
                  <a:pt x="1668" y="547"/>
                  <a:pt x="1779" y="513"/>
                </a:cubicBezTo>
                <a:cubicBezTo>
                  <a:pt x="1840" y="493"/>
                  <a:pt x="1903" y="479"/>
                  <a:pt x="1967" y="472"/>
                </a:cubicBezTo>
                <a:lnTo>
                  <a:pt x="2196" y="448"/>
                </a:lnTo>
                <a:cubicBezTo>
                  <a:pt x="2238" y="442"/>
                  <a:pt x="2282" y="439"/>
                  <a:pt x="2326" y="439"/>
                </a:cubicBezTo>
                <a:cubicBezTo>
                  <a:pt x="2344" y="439"/>
                  <a:pt x="2363" y="440"/>
                  <a:pt x="2382" y="441"/>
                </a:cubicBezTo>
                <a:cubicBezTo>
                  <a:pt x="2428" y="447"/>
                  <a:pt x="2461" y="459"/>
                  <a:pt x="2515" y="489"/>
                </a:cubicBezTo>
                <a:cubicBezTo>
                  <a:pt x="2573" y="526"/>
                  <a:pt x="2630" y="567"/>
                  <a:pt x="2686" y="611"/>
                </a:cubicBezTo>
                <a:cubicBezTo>
                  <a:pt x="2717" y="634"/>
                  <a:pt x="2751" y="660"/>
                  <a:pt x="2787" y="685"/>
                </a:cubicBezTo>
                <a:lnTo>
                  <a:pt x="2885" y="752"/>
                </a:lnTo>
                <a:cubicBezTo>
                  <a:pt x="2943" y="790"/>
                  <a:pt x="3000" y="831"/>
                  <a:pt x="3053" y="876"/>
                </a:cubicBezTo>
                <a:cubicBezTo>
                  <a:pt x="3076" y="896"/>
                  <a:pt x="3098" y="917"/>
                  <a:pt x="3119" y="940"/>
                </a:cubicBezTo>
                <a:lnTo>
                  <a:pt x="3193" y="1023"/>
                </a:lnTo>
                <a:cubicBezTo>
                  <a:pt x="3241" y="1080"/>
                  <a:pt x="3287" y="1135"/>
                  <a:pt x="3327" y="1191"/>
                </a:cubicBezTo>
                <a:cubicBezTo>
                  <a:pt x="3366" y="1246"/>
                  <a:pt x="3400" y="1302"/>
                  <a:pt x="3415" y="1343"/>
                </a:cubicBezTo>
                <a:cubicBezTo>
                  <a:pt x="3454" y="1441"/>
                  <a:pt x="3456" y="1614"/>
                  <a:pt x="3531" y="1802"/>
                </a:cubicBezTo>
                <a:cubicBezTo>
                  <a:pt x="3602" y="1972"/>
                  <a:pt x="3677" y="2094"/>
                  <a:pt x="3687" y="2189"/>
                </a:cubicBezTo>
                <a:cubicBezTo>
                  <a:pt x="3705" y="2288"/>
                  <a:pt x="3663" y="2451"/>
                  <a:pt x="3688" y="2656"/>
                </a:cubicBezTo>
                <a:cubicBezTo>
                  <a:pt x="3714" y="2833"/>
                  <a:pt x="3760" y="2980"/>
                  <a:pt x="3773" y="3110"/>
                </a:cubicBezTo>
                <a:lnTo>
                  <a:pt x="3773" y="3113"/>
                </a:lnTo>
                <a:cubicBezTo>
                  <a:pt x="3783" y="3224"/>
                  <a:pt x="3875" y="3289"/>
                  <a:pt x="3968" y="3289"/>
                </a:cubicBezTo>
                <a:cubicBezTo>
                  <a:pt x="4027" y="3289"/>
                  <a:pt x="4086" y="3262"/>
                  <a:pt x="4126" y="3205"/>
                </a:cubicBezTo>
                <a:lnTo>
                  <a:pt x="4376" y="2846"/>
                </a:lnTo>
                <a:cubicBezTo>
                  <a:pt x="4443" y="2744"/>
                  <a:pt x="4545" y="2660"/>
                  <a:pt x="4657" y="2532"/>
                </a:cubicBezTo>
                <a:cubicBezTo>
                  <a:pt x="4717" y="2462"/>
                  <a:pt x="4750" y="2412"/>
                  <a:pt x="4796" y="2352"/>
                </a:cubicBezTo>
                <a:lnTo>
                  <a:pt x="4927" y="2181"/>
                </a:lnTo>
                <a:cubicBezTo>
                  <a:pt x="5011" y="2064"/>
                  <a:pt x="5113" y="1964"/>
                  <a:pt x="5205" y="1854"/>
                </a:cubicBezTo>
                <a:lnTo>
                  <a:pt x="5277" y="1773"/>
                </a:lnTo>
                <a:cubicBezTo>
                  <a:pt x="5307" y="1741"/>
                  <a:pt x="5335" y="1706"/>
                  <a:pt x="5361" y="1670"/>
                </a:cubicBezTo>
                <a:cubicBezTo>
                  <a:pt x="5411" y="1600"/>
                  <a:pt x="5448" y="1535"/>
                  <a:pt x="5484" y="1482"/>
                </a:cubicBezTo>
                <a:cubicBezTo>
                  <a:pt x="5499" y="1459"/>
                  <a:pt x="5516" y="1436"/>
                  <a:pt x="5535" y="1414"/>
                </a:cubicBezTo>
                <a:cubicBezTo>
                  <a:pt x="5544" y="1403"/>
                  <a:pt x="5551" y="1396"/>
                  <a:pt x="5560" y="1387"/>
                </a:cubicBezTo>
                <a:lnTo>
                  <a:pt x="5596" y="1355"/>
                </a:lnTo>
                <a:cubicBezTo>
                  <a:pt x="5647" y="1312"/>
                  <a:pt x="5701" y="1270"/>
                  <a:pt x="5759" y="1228"/>
                </a:cubicBezTo>
                <a:lnTo>
                  <a:pt x="5934" y="1099"/>
                </a:lnTo>
                <a:cubicBezTo>
                  <a:pt x="5986" y="1062"/>
                  <a:pt x="6042" y="1029"/>
                  <a:pt x="6100" y="1001"/>
                </a:cubicBezTo>
                <a:cubicBezTo>
                  <a:pt x="6162" y="969"/>
                  <a:pt x="6233" y="935"/>
                  <a:pt x="6302" y="895"/>
                </a:cubicBezTo>
                <a:cubicBezTo>
                  <a:pt x="6371" y="855"/>
                  <a:pt x="6432" y="814"/>
                  <a:pt x="6493" y="777"/>
                </a:cubicBezTo>
                <a:cubicBezTo>
                  <a:pt x="6549" y="741"/>
                  <a:pt x="6607" y="709"/>
                  <a:pt x="6667" y="680"/>
                </a:cubicBezTo>
                <a:cubicBezTo>
                  <a:pt x="6692" y="667"/>
                  <a:pt x="6719" y="657"/>
                  <a:pt x="6746" y="648"/>
                </a:cubicBezTo>
                <a:cubicBezTo>
                  <a:pt x="6774" y="640"/>
                  <a:pt x="6803" y="633"/>
                  <a:pt x="6832" y="628"/>
                </a:cubicBezTo>
                <a:lnTo>
                  <a:pt x="7049" y="596"/>
                </a:lnTo>
                <a:cubicBezTo>
                  <a:pt x="7129" y="581"/>
                  <a:pt x="7209" y="560"/>
                  <a:pt x="7285" y="532"/>
                </a:cubicBezTo>
                <a:cubicBezTo>
                  <a:pt x="7357" y="508"/>
                  <a:pt x="7421" y="486"/>
                  <a:pt x="7480" y="471"/>
                </a:cubicBezTo>
                <a:cubicBezTo>
                  <a:pt x="7507" y="465"/>
                  <a:pt x="7535" y="459"/>
                  <a:pt x="7564" y="457"/>
                </a:cubicBezTo>
                <a:cubicBezTo>
                  <a:pt x="7576" y="456"/>
                  <a:pt x="7588" y="456"/>
                  <a:pt x="7601" y="456"/>
                </a:cubicBezTo>
                <a:lnTo>
                  <a:pt x="7650" y="458"/>
                </a:lnTo>
                <a:cubicBezTo>
                  <a:pt x="7783" y="465"/>
                  <a:pt x="7912" y="488"/>
                  <a:pt x="8013" y="538"/>
                </a:cubicBezTo>
                <a:cubicBezTo>
                  <a:pt x="8034" y="547"/>
                  <a:pt x="8053" y="560"/>
                  <a:pt x="8071" y="574"/>
                </a:cubicBezTo>
                <a:cubicBezTo>
                  <a:pt x="8089" y="590"/>
                  <a:pt x="8105" y="607"/>
                  <a:pt x="8119" y="628"/>
                </a:cubicBezTo>
                <a:cubicBezTo>
                  <a:pt x="8155" y="682"/>
                  <a:pt x="8189" y="740"/>
                  <a:pt x="8217" y="799"/>
                </a:cubicBezTo>
                <a:cubicBezTo>
                  <a:pt x="8293" y="947"/>
                  <a:pt x="8404" y="1068"/>
                  <a:pt x="8461" y="1170"/>
                </a:cubicBezTo>
                <a:cubicBezTo>
                  <a:pt x="8569" y="1343"/>
                  <a:pt x="8541" y="1682"/>
                  <a:pt x="8568" y="1958"/>
                </a:cubicBezTo>
                <a:cubicBezTo>
                  <a:pt x="8570" y="2021"/>
                  <a:pt x="8568" y="2085"/>
                  <a:pt x="8558" y="2147"/>
                </a:cubicBezTo>
                <a:cubicBezTo>
                  <a:pt x="8547" y="2209"/>
                  <a:pt x="8527" y="2269"/>
                  <a:pt x="8503" y="2326"/>
                </a:cubicBezTo>
                <a:cubicBezTo>
                  <a:pt x="8477" y="2392"/>
                  <a:pt x="8446" y="2463"/>
                  <a:pt x="8422" y="2544"/>
                </a:cubicBezTo>
                <a:cubicBezTo>
                  <a:pt x="8401" y="2606"/>
                  <a:pt x="8377" y="2666"/>
                  <a:pt x="8347" y="2725"/>
                </a:cubicBezTo>
                <a:cubicBezTo>
                  <a:pt x="8317" y="2789"/>
                  <a:pt x="8282" y="2854"/>
                  <a:pt x="8250" y="2926"/>
                </a:cubicBezTo>
                <a:lnTo>
                  <a:pt x="8163" y="3131"/>
                </a:lnTo>
                <a:cubicBezTo>
                  <a:pt x="8134" y="3196"/>
                  <a:pt x="8107" y="3259"/>
                  <a:pt x="8075" y="3319"/>
                </a:cubicBezTo>
                <a:lnTo>
                  <a:pt x="7969" y="3504"/>
                </a:lnTo>
                <a:lnTo>
                  <a:pt x="7860" y="3689"/>
                </a:lnTo>
                <a:lnTo>
                  <a:pt x="7800" y="3791"/>
                </a:lnTo>
                <a:cubicBezTo>
                  <a:pt x="7781" y="3828"/>
                  <a:pt x="7763" y="3863"/>
                  <a:pt x="7747" y="3898"/>
                </a:cubicBezTo>
                <a:cubicBezTo>
                  <a:pt x="7716" y="3967"/>
                  <a:pt x="7688" y="4030"/>
                  <a:pt x="7657" y="4083"/>
                </a:cubicBezTo>
                <a:cubicBezTo>
                  <a:pt x="7632" y="4130"/>
                  <a:pt x="7575" y="4190"/>
                  <a:pt x="7532" y="4246"/>
                </a:cubicBezTo>
                <a:lnTo>
                  <a:pt x="7257" y="4583"/>
                </a:lnTo>
                <a:lnTo>
                  <a:pt x="7120" y="4752"/>
                </a:lnTo>
                <a:lnTo>
                  <a:pt x="7052" y="4836"/>
                </a:lnTo>
                <a:cubicBezTo>
                  <a:pt x="7032" y="4859"/>
                  <a:pt x="7010" y="4883"/>
                  <a:pt x="6986" y="4906"/>
                </a:cubicBezTo>
                <a:cubicBezTo>
                  <a:pt x="6892" y="5000"/>
                  <a:pt x="6759" y="5103"/>
                  <a:pt x="6669" y="5246"/>
                </a:cubicBezTo>
                <a:cubicBezTo>
                  <a:pt x="6627" y="5312"/>
                  <a:pt x="6590" y="5376"/>
                  <a:pt x="6554" y="5434"/>
                </a:cubicBezTo>
                <a:cubicBezTo>
                  <a:pt x="6519" y="5493"/>
                  <a:pt x="6482" y="5534"/>
                  <a:pt x="6429" y="5600"/>
                </a:cubicBezTo>
                <a:cubicBezTo>
                  <a:pt x="6335" y="5719"/>
                  <a:pt x="6256" y="5840"/>
                  <a:pt x="6164" y="5931"/>
                </a:cubicBezTo>
                <a:cubicBezTo>
                  <a:pt x="6118" y="5979"/>
                  <a:pt x="6064" y="6024"/>
                  <a:pt x="6008" y="6073"/>
                </a:cubicBezTo>
                <a:cubicBezTo>
                  <a:pt x="5981" y="6099"/>
                  <a:pt x="5952" y="6124"/>
                  <a:pt x="5923" y="6152"/>
                </a:cubicBezTo>
                <a:cubicBezTo>
                  <a:pt x="5894" y="6181"/>
                  <a:pt x="5866" y="6212"/>
                  <a:pt x="5844" y="6234"/>
                </a:cubicBezTo>
                <a:cubicBezTo>
                  <a:pt x="5753" y="6330"/>
                  <a:pt x="5633" y="6425"/>
                  <a:pt x="5527" y="6539"/>
                </a:cubicBezTo>
                <a:lnTo>
                  <a:pt x="5217" y="6851"/>
                </a:lnTo>
                <a:cubicBezTo>
                  <a:pt x="5098" y="6987"/>
                  <a:pt x="5054" y="7134"/>
                  <a:pt x="4975" y="7216"/>
                </a:cubicBezTo>
                <a:cubicBezTo>
                  <a:pt x="4897" y="7306"/>
                  <a:pt x="4761" y="7369"/>
                  <a:pt x="4639" y="7489"/>
                </a:cubicBezTo>
                <a:lnTo>
                  <a:pt x="4637" y="7491"/>
                </a:lnTo>
                <a:cubicBezTo>
                  <a:pt x="4563" y="7562"/>
                  <a:pt x="4625" y="7672"/>
                  <a:pt x="4708" y="7672"/>
                </a:cubicBezTo>
                <a:cubicBezTo>
                  <a:pt x="4726" y="7672"/>
                  <a:pt x="4745" y="7667"/>
                  <a:pt x="4764" y="7655"/>
                </a:cubicBezTo>
                <a:lnTo>
                  <a:pt x="5201" y="7387"/>
                </a:lnTo>
                <a:cubicBezTo>
                  <a:pt x="5335" y="7312"/>
                  <a:pt x="5505" y="7270"/>
                  <a:pt x="5671" y="7177"/>
                </a:cubicBezTo>
                <a:cubicBezTo>
                  <a:pt x="5720" y="7150"/>
                  <a:pt x="5738" y="7089"/>
                  <a:pt x="5710" y="7040"/>
                </a:cubicBezTo>
                <a:cubicBezTo>
                  <a:pt x="5692" y="7009"/>
                  <a:pt x="5659" y="6991"/>
                  <a:pt x="5625" y="6991"/>
                </a:cubicBezTo>
                <a:cubicBezTo>
                  <a:pt x="5608" y="6991"/>
                  <a:pt x="5590" y="6996"/>
                  <a:pt x="5574" y="7006"/>
                </a:cubicBezTo>
                <a:cubicBezTo>
                  <a:pt x="5491" y="7051"/>
                  <a:pt x="5395" y="7084"/>
                  <a:pt x="5294" y="7123"/>
                </a:cubicBezTo>
                <a:lnTo>
                  <a:pt x="5294" y="7123"/>
                </a:lnTo>
                <a:cubicBezTo>
                  <a:pt x="5322" y="7075"/>
                  <a:pt x="5348" y="7033"/>
                  <a:pt x="5380" y="7001"/>
                </a:cubicBezTo>
                <a:lnTo>
                  <a:pt x="5694" y="6695"/>
                </a:lnTo>
                <a:cubicBezTo>
                  <a:pt x="5788" y="6594"/>
                  <a:pt x="5901" y="6509"/>
                  <a:pt x="6013" y="6397"/>
                </a:cubicBezTo>
                <a:cubicBezTo>
                  <a:pt x="6043" y="6366"/>
                  <a:pt x="6064" y="6344"/>
                  <a:pt x="6088" y="6321"/>
                </a:cubicBezTo>
                <a:cubicBezTo>
                  <a:pt x="6111" y="6298"/>
                  <a:pt x="6138" y="6274"/>
                  <a:pt x="6164" y="6251"/>
                </a:cubicBezTo>
                <a:cubicBezTo>
                  <a:pt x="6219" y="6205"/>
                  <a:pt x="6276" y="6157"/>
                  <a:pt x="6334" y="6101"/>
                </a:cubicBezTo>
                <a:cubicBezTo>
                  <a:pt x="6451" y="5984"/>
                  <a:pt x="6534" y="5860"/>
                  <a:pt x="6622" y="5751"/>
                </a:cubicBezTo>
                <a:cubicBezTo>
                  <a:pt x="6661" y="5702"/>
                  <a:pt x="6724" y="5634"/>
                  <a:pt x="6764" y="5567"/>
                </a:cubicBezTo>
                <a:cubicBezTo>
                  <a:pt x="6806" y="5503"/>
                  <a:pt x="6841" y="5439"/>
                  <a:pt x="6880" y="5384"/>
                </a:cubicBezTo>
                <a:cubicBezTo>
                  <a:pt x="6947" y="5278"/>
                  <a:pt x="7051" y="5199"/>
                  <a:pt x="7166" y="5089"/>
                </a:cubicBezTo>
                <a:cubicBezTo>
                  <a:pt x="7195" y="5061"/>
                  <a:pt x="7223" y="5032"/>
                  <a:pt x="7250" y="5000"/>
                </a:cubicBezTo>
                <a:lnTo>
                  <a:pt x="7323" y="4915"/>
                </a:lnTo>
                <a:lnTo>
                  <a:pt x="7464" y="4745"/>
                </a:lnTo>
                <a:lnTo>
                  <a:pt x="7747" y="4405"/>
                </a:lnTo>
                <a:cubicBezTo>
                  <a:pt x="7795" y="4345"/>
                  <a:pt x="7843" y="4301"/>
                  <a:pt x="7891" y="4221"/>
                </a:cubicBezTo>
                <a:cubicBezTo>
                  <a:pt x="7930" y="4154"/>
                  <a:pt x="7964" y="4085"/>
                  <a:pt x="7997" y="4013"/>
                </a:cubicBezTo>
                <a:cubicBezTo>
                  <a:pt x="8012" y="3981"/>
                  <a:pt x="8027" y="3951"/>
                  <a:pt x="8043" y="3923"/>
                </a:cubicBezTo>
                <a:lnTo>
                  <a:pt x="8095" y="3838"/>
                </a:lnTo>
                <a:lnTo>
                  <a:pt x="8211" y="3646"/>
                </a:lnTo>
                <a:lnTo>
                  <a:pt x="8326" y="3452"/>
                </a:lnTo>
                <a:cubicBezTo>
                  <a:pt x="8364" y="3382"/>
                  <a:pt x="8397" y="3312"/>
                  <a:pt x="8427" y="3244"/>
                </a:cubicBezTo>
                <a:lnTo>
                  <a:pt x="8514" y="3045"/>
                </a:lnTo>
                <a:cubicBezTo>
                  <a:pt x="8543" y="2984"/>
                  <a:pt x="8577" y="2921"/>
                  <a:pt x="8611" y="2853"/>
                </a:cubicBezTo>
                <a:cubicBezTo>
                  <a:pt x="8648" y="2781"/>
                  <a:pt x="8680" y="2707"/>
                  <a:pt x="8705" y="2629"/>
                </a:cubicBezTo>
                <a:cubicBezTo>
                  <a:pt x="8722" y="2570"/>
                  <a:pt x="8751" y="2507"/>
                  <a:pt x="8780" y="2436"/>
                </a:cubicBezTo>
                <a:cubicBezTo>
                  <a:pt x="8814" y="2360"/>
                  <a:pt x="8839" y="2280"/>
                  <a:pt x="8856" y="2198"/>
                </a:cubicBezTo>
                <a:cubicBezTo>
                  <a:pt x="8869" y="2116"/>
                  <a:pt x="8875" y="2033"/>
                  <a:pt x="8873" y="1950"/>
                </a:cubicBezTo>
                <a:lnTo>
                  <a:pt x="8854" y="1506"/>
                </a:lnTo>
                <a:cubicBezTo>
                  <a:pt x="8851" y="1426"/>
                  <a:pt x="8841" y="1347"/>
                  <a:pt x="8828" y="1268"/>
                </a:cubicBezTo>
                <a:cubicBezTo>
                  <a:pt x="8819" y="1224"/>
                  <a:pt x="8808" y="1180"/>
                  <a:pt x="8793" y="1138"/>
                </a:cubicBezTo>
                <a:cubicBezTo>
                  <a:pt x="8778" y="1096"/>
                  <a:pt x="8758" y="1054"/>
                  <a:pt x="8735" y="1015"/>
                </a:cubicBezTo>
                <a:cubicBezTo>
                  <a:pt x="8647" y="864"/>
                  <a:pt x="8557" y="767"/>
                  <a:pt x="8502" y="650"/>
                </a:cubicBezTo>
                <a:cubicBezTo>
                  <a:pt x="8467" y="578"/>
                  <a:pt x="8428" y="508"/>
                  <a:pt x="8384" y="441"/>
                </a:cubicBezTo>
                <a:cubicBezTo>
                  <a:pt x="8356" y="400"/>
                  <a:pt x="8323" y="363"/>
                  <a:pt x="8287" y="331"/>
                </a:cubicBezTo>
                <a:cubicBezTo>
                  <a:pt x="8249" y="299"/>
                  <a:pt x="8206" y="270"/>
                  <a:pt x="8161" y="248"/>
                </a:cubicBezTo>
                <a:cubicBezTo>
                  <a:pt x="7999" y="167"/>
                  <a:pt x="7833" y="140"/>
                  <a:pt x="7674" y="129"/>
                </a:cubicBezTo>
                <a:lnTo>
                  <a:pt x="7616" y="125"/>
                </a:lnTo>
                <a:cubicBezTo>
                  <a:pt x="7590" y="125"/>
                  <a:pt x="7566" y="125"/>
                  <a:pt x="7543" y="127"/>
                </a:cubicBezTo>
                <a:cubicBezTo>
                  <a:pt x="7498" y="130"/>
                  <a:pt x="7453" y="137"/>
                  <a:pt x="7409" y="146"/>
                </a:cubicBezTo>
                <a:cubicBezTo>
                  <a:pt x="7326" y="166"/>
                  <a:pt x="7252" y="191"/>
                  <a:pt x="7183" y="213"/>
                </a:cubicBezTo>
                <a:cubicBezTo>
                  <a:pt x="7122" y="235"/>
                  <a:pt x="7060" y="250"/>
                  <a:pt x="6996" y="262"/>
                </a:cubicBezTo>
                <a:lnTo>
                  <a:pt x="6778" y="292"/>
                </a:lnTo>
                <a:cubicBezTo>
                  <a:pt x="6735" y="299"/>
                  <a:pt x="6694" y="308"/>
                  <a:pt x="6652" y="320"/>
                </a:cubicBezTo>
                <a:cubicBezTo>
                  <a:pt x="6608" y="332"/>
                  <a:pt x="6566" y="348"/>
                  <a:pt x="6526" y="367"/>
                </a:cubicBezTo>
                <a:cubicBezTo>
                  <a:pt x="6453" y="402"/>
                  <a:pt x="6383" y="439"/>
                  <a:pt x="6316" y="480"/>
                </a:cubicBezTo>
                <a:cubicBezTo>
                  <a:pt x="6196" y="558"/>
                  <a:pt x="6072" y="626"/>
                  <a:pt x="5944" y="686"/>
                </a:cubicBezTo>
                <a:cubicBezTo>
                  <a:pt x="5870" y="722"/>
                  <a:pt x="5798" y="763"/>
                  <a:pt x="5731" y="809"/>
                </a:cubicBezTo>
                <a:lnTo>
                  <a:pt x="5551" y="938"/>
                </a:lnTo>
                <a:cubicBezTo>
                  <a:pt x="5491" y="982"/>
                  <a:pt x="5428" y="1028"/>
                  <a:pt x="5366" y="1079"/>
                </a:cubicBezTo>
                <a:lnTo>
                  <a:pt x="5320" y="1119"/>
                </a:lnTo>
                <a:cubicBezTo>
                  <a:pt x="5302" y="1135"/>
                  <a:pt x="5284" y="1154"/>
                  <a:pt x="5268" y="1171"/>
                </a:cubicBezTo>
                <a:cubicBezTo>
                  <a:pt x="5238" y="1205"/>
                  <a:pt x="5211" y="1239"/>
                  <a:pt x="5186" y="1276"/>
                </a:cubicBezTo>
                <a:cubicBezTo>
                  <a:pt x="5140" y="1344"/>
                  <a:pt x="5103" y="1407"/>
                  <a:pt x="5067" y="1455"/>
                </a:cubicBezTo>
                <a:cubicBezTo>
                  <a:pt x="5051" y="1478"/>
                  <a:pt x="5032" y="1500"/>
                  <a:pt x="5012" y="1520"/>
                </a:cubicBezTo>
                <a:lnTo>
                  <a:pt x="4937" y="1603"/>
                </a:lnTo>
                <a:cubicBezTo>
                  <a:pt x="4839" y="1716"/>
                  <a:pt x="4731" y="1822"/>
                  <a:pt x="4642" y="1941"/>
                </a:cubicBezTo>
                <a:lnTo>
                  <a:pt x="4504" y="2116"/>
                </a:lnTo>
                <a:cubicBezTo>
                  <a:pt x="4459" y="2172"/>
                  <a:pt x="4408" y="2241"/>
                  <a:pt x="4372" y="2281"/>
                </a:cubicBezTo>
                <a:cubicBezTo>
                  <a:pt x="4297" y="2368"/>
                  <a:pt x="4179" y="2465"/>
                  <a:pt x="4083" y="2594"/>
                </a:cubicBezTo>
                <a:lnTo>
                  <a:pt x="4083" y="2594"/>
                </a:lnTo>
                <a:cubicBezTo>
                  <a:pt x="4069" y="2489"/>
                  <a:pt x="4108" y="2342"/>
                  <a:pt x="4089" y="2137"/>
                </a:cubicBezTo>
                <a:cubicBezTo>
                  <a:pt x="4058" y="1919"/>
                  <a:pt x="3956" y="1772"/>
                  <a:pt x="3914" y="1653"/>
                </a:cubicBezTo>
                <a:cubicBezTo>
                  <a:pt x="3869" y="1551"/>
                  <a:pt x="3871" y="1401"/>
                  <a:pt x="3807" y="1205"/>
                </a:cubicBezTo>
                <a:cubicBezTo>
                  <a:pt x="3770" y="1099"/>
                  <a:pt x="3721" y="1022"/>
                  <a:pt x="3671" y="949"/>
                </a:cubicBezTo>
                <a:cubicBezTo>
                  <a:pt x="3620" y="876"/>
                  <a:pt x="3567" y="811"/>
                  <a:pt x="3515" y="749"/>
                </a:cubicBezTo>
                <a:lnTo>
                  <a:pt x="3435" y="656"/>
                </a:lnTo>
                <a:cubicBezTo>
                  <a:pt x="3403" y="621"/>
                  <a:pt x="3369" y="588"/>
                  <a:pt x="3334" y="556"/>
                </a:cubicBezTo>
                <a:cubicBezTo>
                  <a:pt x="3269" y="500"/>
                  <a:pt x="3201" y="448"/>
                  <a:pt x="3129" y="398"/>
                </a:cubicBezTo>
                <a:lnTo>
                  <a:pt x="3034" y="332"/>
                </a:lnTo>
                <a:lnTo>
                  <a:pt x="2949" y="268"/>
                </a:lnTo>
                <a:cubicBezTo>
                  <a:pt x="2882" y="213"/>
                  <a:pt x="2811" y="162"/>
                  <a:pt x="2739" y="116"/>
                </a:cubicBezTo>
                <a:cubicBezTo>
                  <a:pt x="2646" y="58"/>
                  <a:pt x="2543" y="21"/>
                  <a:pt x="2435" y="8"/>
                </a:cubicBezTo>
                <a:cubicBezTo>
                  <a:pt x="2392" y="3"/>
                  <a:pt x="2348" y="0"/>
                  <a:pt x="230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3"/>
          <p:cNvSpPr/>
          <p:nvPr/>
        </p:nvSpPr>
        <p:spPr>
          <a:xfrm>
            <a:off x="6066806" y="3878822"/>
            <a:ext cx="254691" cy="270188"/>
          </a:xfrm>
          <a:custGeom>
            <a:rect b="b" l="l" r="r" t="t"/>
            <a:pathLst>
              <a:path extrusionOk="0" h="9467" w="8924">
                <a:moveTo>
                  <a:pt x="3926" y="6527"/>
                </a:moveTo>
                <a:cubicBezTo>
                  <a:pt x="3925" y="6530"/>
                  <a:pt x="3925" y="6533"/>
                  <a:pt x="3925" y="6536"/>
                </a:cubicBezTo>
                <a:lnTo>
                  <a:pt x="3925" y="6536"/>
                </a:lnTo>
                <a:cubicBezTo>
                  <a:pt x="3925" y="6533"/>
                  <a:pt x="3925" y="6530"/>
                  <a:pt x="3926" y="6527"/>
                </a:cubicBezTo>
                <a:close/>
                <a:moveTo>
                  <a:pt x="1340" y="1"/>
                </a:moveTo>
                <a:cubicBezTo>
                  <a:pt x="1240" y="1"/>
                  <a:pt x="1141" y="19"/>
                  <a:pt x="1049" y="57"/>
                </a:cubicBezTo>
                <a:cubicBezTo>
                  <a:pt x="966" y="91"/>
                  <a:pt x="886" y="133"/>
                  <a:pt x="812" y="184"/>
                </a:cubicBezTo>
                <a:lnTo>
                  <a:pt x="623" y="314"/>
                </a:lnTo>
                <a:cubicBezTo>
                  <a:pt x="549" y="365"/>
                  <a:pt x="482" y="424"/>
                  <a:pt x="420" y="490"/>
                </a:cubicBezTo>
                <a:cubicBezTo>
                  <a:pt x="358" y="557"/>
                  <a:pt x="304" y="630"/>
                  <a:pt x="259" y="709"/>
                </a:cubicBezTo>
                <a:cubicBezTo>
                  <a:pt x="216" y="781"/>
                  <a:pt x="179" y="855"/>
                  <a:pt x="144" y="930"/>
                </a:cubicBezTo>
                <a:cubicBezTo>
                  <a:pt x="108" y="1013"/>
                  <a:pt x="82" y="1099"/>
                  <a:pt x="66" y="1186"/>
                </a:cubicBezTo>
                <a:cubicBezTo>
                  <a:pt x="51" y="1256"/>
                  <a:pt x="33" y="1332"/>
                  <a:pt x="21" y="1416"/>
                </a:cubicBezTo>
                <a:cubicBezTo>
                  <a:pt x="7" y="1502"/>
                  <a:pt x="1" y="1589"/>
                  <a:pt x="3" y="1674"/>
                </a:cubicBezTo>
                <a:lnTo>
                  <a:pt x="4" y="1907"/>
                </a:lnTo>
                <a:lnTo>
                  <a:pt x="4" y="2024"/>
                </a:lnTo>
                <a:cubicBezTo>
                  <a:pt x="7" y="2073"/>
                  <a:pt x="12" y="2120"/>
                  <a:pt x="23" y="2166"/>
                </a:cubicBezTo>
                <a:cubicBezTo>
                  <a:pt x="44" y="2256"/>
                  <a:pt x="68" y="2331"/>
                  <a:pt x="86" y="2396"/>
                </a:cubicBezTo>
                <a:cubicBezTo>
                  <a:pt x="96" y="2429"/>
                  <a:pt x="104" y="2459"/>
                  <a:pt x="108" y="2485"/>
                </a:cubicBezTo>
                <a:cubicBezTo>
                  <a:pt x="114" y="2513"/>
                  <a:pt x="118" y="2539"/>
                  <a:pt x="120" y="2567"/>
                </a:cubicBezTo>
                <a:cubicBezTo>
                  <a:pt x="125" y="2628"/>
                  <a:pt x="125" y="2698"/>
                  <a:pt x="126" y="2775"/>
                </a:cubicBezTo>
                <a:cubicBezTo>
                  <a:pt x="127" y="2859"/>
                  <a:pt x="133" y="2944"/>
                  <a:pt x="144" y="3028"/>
                </a:cubicBezTo>
                <a:lnTo>
                  <a:pt x="187" y="3251"/>
                </a:lnTo>
                <a:lnTo>
                  <a:pt x="229" y="3473"/>
                </a:lnTo>
                <a:cubicBezTo>
                  <a:pt x="244" y="3553"/>
                  <a:pt x="262" y="3632"/>
                  <a:pt x="284" y="3711"/>
                </a:cubicBezTo>
                <a:lnTo>
                  <a:pt x="346" y="3922"/>
                </a:lnTo>
                <a:lnTo>
                  <a:pt x="371" y="4021"/>
                </a:lnTo>
                <a:lnTo>
                  <a:pt x="398" y="4130"/>
                </a:lnTo>
                <a:cubicBezTo>
                  <a:pt x="434" y="4277"/>
                  <a:pt x="467" y="4424"/>
                  <a:pt x="507" y="4569"/>
                </a:cubicBezTo>
                <a:lnTo>
                  <a:pt x="625" y="4997"/>
                </a:lnTo>
                <a:cubicBezTo>
                  <a:pt x="656" y="5106"/>
                  <a:pt x="664" y="5258"/>
                  <a:pt x="723" y="5444"/>
                </a:cubicBezTo>
                <a:cubicBezTo>
                  <a:pt x="795" y="5647"/>
                  <a:pt x="907" y="5773"/>
                  <a:pt x="949" y="5869"/>
                </a:cubicBezTo>
                <a:cubicBezTo>
                  <a:pt x="967" y="5902"/>
                  <a:pt x="1000" y="5989"/>
                  <a:pt x="1027" y="6054"/>
                </a:cubicBezTo>
                <a:lnTo>
                  <a:pt x="1112" y="6264"/>
                </a:lnTo>
                <a:lnTo>
                  <a:pt x="1156" y="6370"/>
                </a:lnTo>
                <a:cubicBezTo>
                  <a:pt x="1167" y="6395"/>
                  <a:pt x="1176" y="6420"/>
                  <a:pt x="1186" y="6450"/>
                </a:cubicBezTo>
                <a:lnTo>
                  <a:pt x="1250" y="6660"/>
                </a:lnTo>
                <a:cubicBezTo>
                  <a:pt x="1263" y="6699"/>
                  <a:pt x="1278" y="6742"/>
                  <a:pt x="1295" y="6784"/>
                </a:cubicBezTo>
                <a:cubicBezTo>
                  <a:pt x="1313" y="6827"/>
                  <a:pt x="1333" y="6870"/>
                  <a:pt x="1355" y="6910"/>
                </a:cubicBezTo>
                <a:cubicBezTo>
                  <a:pt x="1397" y="6987"/>
                  <a:pt x="1439" y="7054"/>
                  <a:pt x="1480" y="7116"/>
                </a:cubicBezTo>
                <a:cubicBezTo>
                  <a:pt x="1519" y="7178"/>
                  <a:pt x="1553" y="7233"/>
                  <a:pt x="1583" y="7289"/>
                </a:cubicBezTo>
                <a:lnTo>
                  <a:pt x="1689" y="7489"/>
                </a:lnTo>
                <a:lnTo>
                  <a:pt x="1795" y="7690"/>
                </a:lnTo>
                <a:cubicBezTo>
                  <a:pt x="1816" y="7728"/>
                  <a:pt x="1838" y="7765"/>
                  <a:pt x="1862" y="7800"/>
                </a:cubicBezTo>
                <a:cubicBezTo>
                  <a:pt x="1885" y="7837"/>
                  <a:pt x="1911" y="7872"/>
                  <a:pt x="1934" y="7903"/>
                </a:cubicBezTo>
                <a:lnTo>
                  <a:pt x="2064" y="8076"/>
                </a:lnTo>
                <a:cubicBezTo>
                  <a:pt x="2084" y="8105"/>
                  <a:pt x="2096" y="8121"/>
                  <a:pt x="2116" y="8157"/>
                </a:cubicBezTo>
                <a:lnTo>
                  <a:pt x="2176" y="8254"/>
                </a:lnTo>
                <a:cubicBezTo>
                  <a:pt x="2259" y="8381"/>
                  <a:pt x="2330" y="8515"/>
                  <a:pt x="2420" y="8636"/>
                </a:cubicBezTo>
                <a:cubicBezTo>
                  <a:pt x="2510" y="8758"/>
                  <a:pt x="2598" y="8881"/>
                  <a:pt x="2691" y="9001"/>
                </a:cubicBezTo>
                <a:lnTo>
                  <a:pt x="2974" y="9356"/>
                </a:lnTo>
                <a:cubicBezTo>
                  <a:pt x="2975" y="9357"/>
                  <a:pt x="2976" y="9359"/>
                  <a:pt x="2977" y="9360"/>
                </a:cubicBezTo>
                <a:cubicBezTo>
                  <a:pt x="3035" y="9430"/>
                  <a:pt x="3119" y="9467"/>
                  <a:pt x="3204" y="9467"/>
                </a:cubicBezTo>
                <a:cubicBezTo>
                  <a:pt x="3270" y="9467"/>
                  <a:pt x="3335" y="9445"/>
                  <a:pt x="3390" y="9400"/>
                </a:cubicBezTo>
                <a:cubicBezTo>
                  <a:pt x="3514" y="9297"/>
                  <a:pt x="3532" y="9112"/>
                  <a:pt x="3430" y="8988"/>
                </a:cubicBezTo>
                <a:lnTo>
                  <a:pt x="3428" y="8986"/>
                </a:lnTo>
                <a:lnTo>
                  <a:pt x="3153" y="8651"/>
                </a:lnTo>
                <a:cubicBezTo>
                  <a:pt x="3063" y="8538"/>
                  <a:pt x="2978" y="8419"/>
                  <a:pt x="2889" y="8306"/>
                </a:cubicBezTo>
                <a:cubicBezTo>
                  <a:pt x="2799" y="8192"/>
                  <a:pt x="2731" y="8063"/>
                  <a:pt x="2650" y="7943"/>
                </a:cubicBezTo>
                <a:lnTo>
                  <a:pt x="2592" y="7851"/>
                </a:lnTo>
                <a:cubicBezTo>
                  <a:pt x="2576" y="7823"/>
                  <a:pt x="2545" y="7778"/>
                  <a:pt x="2522" y="7747"/>
                </a:cubicBezTo>
                <a:cubicBezTo>
                  <a:pt x="2472" y="7679"/>
                  <a:pt x="2425" y="7620"/>
                  <a:pt x="2383" y="7567"/>
                </a:cubicBezTo>
                <a:cubicBezTo>
                  <a:pt x="2363" y="7539"/>
                  <a:pt x="2343" y="7513"/>
                  <a:pt x="2327" y="7489"/>
                </a:cubicBezTo>
                <a:cubicBezTo>
                  <a:pt x="2308" y="7464"/>
                  <a:pt x="2292" y="7437"/>
                  <a:pt x="2277" y="7409"/>
                </a:cubicBezTo>
                <a:lnTo>
                  <a:pt x="2173" y="7219"/>
                </a:lnTo>
                <a:lnTo>
                  <a:pt x="2068" y="7028"/>
                </a:lnTo>
                <a:cubicBezTo>
                  <a:pt x="2029" y="6954"/>
                  <a:pt x="1982" y="6885"/>
                  <a:pt x="1942" y="6821"/>
                </a:cubicBezTo>
                <a:cubicBezTo>
                  <a:pt x="1902" y="6759"/>
                  <a:pt x="1865" y="6701"/>
                  <a:pt x="1834" y="6648"/>
                </a:cubicBezTo>
                <a:cubicBezTo>
                  <a:pt x="1821" y="6624"/>
                  <a:pt x="1808" y="6599"/>
                  <a:pt x="1798" y="6574"/>
                </a:cubicBezTo>
                <a:cubicBezTo>
                  <a:pt x="1786" y="6549"/>
                  <a:pt x="1777" y="6522"/>
                  <a:pt x="1766" y="6491"/>
                </a:cubicBezTo>
                <a:lnTo>
                  <a:pt x="1697" y="6276"/>
                </a:lnTo>
                <a:cubicBezTo>
                  <a:pt x="1683" y="6237"/>
                  <a:pt x="1667" y="6192"/>
                  <a:pt x="1647" y="6150"/>
                </a:cubicBezTo>
                <a:lnTo>
                  <a:pt x="1605" y="6049"/>
                </a:lnTo>
                <a:lnTo>
                  <a:pt x="1520" y="5850"/>
                </a:lnTo>
                <a:cubicBezTo>
                  <a:pt x="1489" y="5779"/>
                  <a:pt x="1472" y="5727"/>
                  <a:pt x="1422" y="5627"/>
                </a:cubicBezTo>
                <a:cubicBezTo>
                  <a:pt x="1331" y="5460"/>
                  <a:pt x="1244" y="5355"/>
                  <a:pt x="1220" y="5275"/>
                </a:cubicBezTo>
                <a:cubicBezTo>
                  <a:pt x="1184" y="5179"/>
                  <a:pt x="1172" y="5034"/>
                  <a:pt x="1123" y="4856"/>
                </a:cubicBezTo>
                <a:lnTo>
                  <a:pt x="999" y="4428"/>
                </a:lnTo>
                <a:cubicBezTo>
                  <a:pt x="959" y="4290"/>
                  <a:pt x="925" y="4148"/>
                  <a:pt x="888" y="4008"/>
                </a:cubicBezTo>
                <a:lnTo>
                  <a:pt x="862" y="3902"/>
                </a:lnTo>
                <a:lnTo>
                  <a:pt x="829" y="3785"/>
                </a:lnTo>
                <a:lnTo>
                  <a:pt x="765" y="3571"/>
                </a:lnTo>
                <a:cubicBezTo>
                  <a:pt x="745" y="3508"/>
                  <a:pt x="729" y="3443"/>
                  <a:pt x="716" y="3377"/>
                </a:cubicBezTo>
                <a:lnTo>
                  <a:pt x="672" y="3163"/>
                </a:lnTo>
                <a:lnTo>
                  <a:pt x="629" y="2951"/>
                </a:lnTo>
                <a:cubicBezTo>
                  <a:pt x="620" y="2888"/>
                  <a:pt x="614" y="2825"/>
                  <a:pt x="614" y="2761"/>
                </a:cubicBezTo>
                <a:cubicBezTo>
                  <a:pt x="611" y="2691"/>
                  <a:pt x="611" y="2612"/>
                  <a:pt x="603" y="2526"/>
                </a:cubicBezTo>
                <a:cubicBezTo>
                  <a:pt x="598" y="2479"/>
                  <a:pt x="592" y="2433"/>
                  <a:pt x="582" y="2387"/>
                </a:cubicBezTo>
                <a:cubicBezTo>
                  <a:pt x="573" y="2341"/>
                  <a:pt x="560" y="2300"/>
                  <a:pt x="550" y="2261"/>
                </a:cubicBezTo>
                <a:cubicBezTo>
                  <a:pt x="527" y="2185"/>
                  <a:pt x="503" y="2119"/>
                  <a:pt x="492" y="2065"/>
                </a:cubicBezTo>
                <a:cubicBezTo>
                  <a:pt x="485" y="2039"/>
                  <a:pt x="482" y="2013"/>
                  <a:pt x="480" y="1986"/>
                </a:cubicBezTo>
                <a:lnTo>
                  <a:pt x="478" y="1881"/>
                </a:lnTo>
                <a:lnTo>
                  <a:pt x="476" y="1671"/>
                </a:lnTo>
                <a:cubicBezTo>
                  <a:pt x="472" y="1608"/>
                  <a:pt x="475" y="1547"/>
                  <a:pt x="484" y="1486"/>
                </a:cubicBezTo>
                <a:cubicBezTo>
                  <a:pt x="493" y="1423"/>
                  <a:pt x="508" y="1354"/>
                  <a:pt x="522" y="1279"/>
                </a:cubicBezTo>
                <a:cubicBezTo>
                  <a:pt x="528" y="1250"/>
                  <a:pt x="534" y="1221"/>
                  <a:pt x="542" y="1192"/>
                </a:cubicBezTo>
                <a:cubicBezTo>
                  <a:pt x="550" y="1165"/>
                  <a:pt x="560" y="1137"/>
                  <a:pt x="571" y="1110"/>
                </a:cubicBezTo>
                <a:cubicBezTo>
                  <a:pt x="597" y="1051"/>
                  <a:pt x="626" y="992"/>
                  <a:pt x="657" y="936"/>
                </a:cubicBezTo>
                <a:cubicBezTo>
                  <a:pt x="685" y="886"/>
                  <a:pt x="718" y="840"/>
                  <a:pt x="757" y="797"/>
                </a:cubicBezTo>
                <a:cubicBezTo>
                  <a:pt x="796" y="753"/>
                  <a:pt x="840" y="714"/>
                  <a:pt x="888" y="680"/>
                </a:cubicBezTo>
                <a:lnTo>
                  <a:pt x="1063" y="557"/>
                </a:lnTo>
                <a:cubicBezTo>
                  <a:pt x="1172" y="483"/>
                  <a:pt x="1253" y="443"/>
                  <a:pt x="1341" y="443"/>
                </a:cubicBezTo>
                <a:cubicBezTo>
                  <a:pt x="1343" y="443"/>
                  <a:pt x="1346" y="443"/>
                  <a:pt x="1348" y="444"/>
                </a:cubicBezTo>
                <a:cubicBezTo>
                  <a:pt x="1410" y="445"/>
                  <a:pt x="1474" y="452"/>
                  <a:pt x="1535" y="462"/>
                </a:cubicBezTo>
                <a:lnTo>
                  <a:pt x="1652" y="477"/>
                </a:lnTo>
                <a:cubicBezTo>
                  <a:pt x="1696" y="483"/>
                  <a:pt x="1737" y="485"/>
                  <a:pt x="1772" y="487"/>
                </a:cubicBezTo>
                <a:cubicBezTo>
                  <a:pt x="1919" y="498"/>
                  <a:pt x="2046" y="511"/>
                  <a:pt x="2152" y="549"/>
                </a:cubicBezTo>
                <a:cubicBezTo>
                  <a:pt x="2299" y="600"/>
                  <a:pt x="2431" y="640"/>
                  <a:pt x="2523" y="697"/>
                </a:cubicBezTo>
                <a:cubicBezTo>
                  <a:pt x="2722" y="825"/>
                  <a:pt x="2924" y="1055"/>
                  <a:pt x="3103" y="1267"/>
                </a:cubicBezTo>
                <a:cubicBezTo>
                  <a:pt x="3187" y="1368"/>
                  <a:pt x="3257" y="1479"/>
                  <a:pt x="3308" y="1600"/>
                </a:cubicBezTo>
                <a:cubicBezTo>
                  <a:pt x="3362" y="1726"/>
                  <a:pt x="3434" y="1883"/>
                  <a:pt x="3496" y="2006"/>
                </a:cubicBezTo>
                <a:lnTo>
                  <a:pt x="3591" y="2200"/>
                </a:lnTo>
                <a:lnTo>
                  <a:pt x="3639" y="2297"/>
                </a:lnTo>
                <a:cubicBezTo>
                  <a:pt x="3652" y="2326"/>
                  <a:pt x="3663" y="2356"/>
                  <a:pt x="3673" y="2386"/>
                </a:cubicBezTo>
                <a:cubicBezTo>
                  <a:pt x="3714" y="2512"/>
                  <a:pt x="3742" y="2658"/>
                  <a:pt x="3802" y="2821"/>
                </a:cubicBezTo>
                <a:lnTo>
                  <a:pt x="3803" y="2825"/>
                </a:lnTo>
                <a:cubicBezTo>
                  <a:pt x="3833" y="2904"/>
                  <a:pt x="3907" y="2949"/>
                  <a:pt x="3983" y="2949"/>
                </a:cubicBezTo>
                <a:cubicBezTo>
                  <a:pt x="4032" y="2949"/>
                  <a:pt x="4081" y="2930"/>
                  <a:pt x="4120" y="2890"/>
                </a:cubicBezTo>
                <a:cubicBezTo>
                  <a:pt x="4240" y="2764"/>
                  <a:pt x="4315" y="2641"/>
                  <a:pt x="4396" y="2545"/>
                </a:cubicBezTo>
                <a:cubicBezTo>
                  <a:pt x="4417" y="2521"/>
                  <a:pt x="4435" y="2500"/>
                  <a:pt x="4456" y="2481"/>
                </a:cubicBezTo>
                <a:lnTo>
                  <a:pt x="4532" y="2408"/>
                </a:lnTo>
                <a:lnTo>
                  <a:pt x="4686" y="2263"/>
                </a:lnTo>
                <a:cubicBezTo>
                  <a:pt x="4787" y="2165"/>
                  <a:pt x="4893" y="2075"/>
                  <a:pt x="5000" y="1986"/>
                </a:cubicBezTo>
                <a:lnTo>
                  <a:pt x="5160" y="1850"/>
                </a:lnTo>
                <a:cubicBezTo>
                  <a:pt x="5214" y="1806"/>
                  <a:pt x="5272" y="1754"/>
                  <a:pt x="5325" y="1705"/>
                </a:cubicBezTo>
                <a:cubicBezTo>
                  <a:pt x="5378" y="1658"/>
                  <a:pt x="5428" y="1612"/>
                  <a:pt x="5479" y="1569"/>
                </a:cubicBezTo>
                <a:cubicBezTo>
                  <a:pt x="5504" y="1548"/>
                  <a:pt x="5529" y="1527"/>
                  <a:pt x="5554" y="1509"/>
                </a:cubicBezTo>
                <a:cubicBezTo>
                  <a:pt x="5574" y="1495"/>
                  <a:pt x="5595" y="1481"/>
                  <a:pt x="5617" y="1471"/>
                </a:cubicBezTo>
                <a:cubicBezTo>
                  <a:pt x="5714" y="1419"/>
                  <a:pt x="5868" y="1390"/>
                  <a:pt x="6026" y="1286"/>
                </a:cubicBezTo>
                <a:cubicBezTo>
                  <a:pt x="6168" y="1188"/>
                  <a:pt x="6263" y="1081"/>
                  <a:pt x="6354" y="1026"/>
                </a:cubicBezTo>
                <a:cubicBezTo>
                  <a:pt x="6440" y="973"/>
                  <a:pt x="6568" y="943"/>
                  <a:pt x="6710" y="903"/>
                </a:cubicBezTo>
                <a:cubicBezTo>
                  <a:pt x="6870" y="857"/>
                  <a:pt x="6978" y="811"/>
                  <a:pt x="7115" y="780"/>
                </a:cubicBezTo>
                <a:cubicBezTo>
                  <a:pt x="7183" y="762"/>
                  <a:pt x="7245" y="749"/>
                  <a:pt x="7319" y="732"/>
                </a:cubicBezTo>
                <a:cubicBezTo>
                  <a:pt x="7399" y="714"/>
                  <a:pt x="7470" y="690"/>
                  <a:pt x="7535" y="669"/>
                </a:cubicBezTo>
                <a:cubicBezTo>
                  <a:pt x="7646" y="632"/>
                  <a:pt x="7728" y="616"/>
                  <a:pt x="7829" y="616"/>
                </a:cubicBezTo>
                <a:cubicBezTo>
                  <a:pt x="7851" y="616"/>
                  <a:pt x="7874" y="617"/>
                  <a:pt x="7898" y="618"/>
                </a:cubicBezTo>
                <a:cubicBezTo>
                  <a:pt x="8025" y="625"/>
                  <a:pt x="8160" y="645"/>
                  <a:pt x="8270" y="683"/>
                </a:cubicBezTo>
                <a:cubicBezTo>
                  <a:pt x="8386" y="724"/>
                  <a:pt x="8457" y="777"/>
                  <a:pt x="8509" y="872"/>
                </a:cubicBezTo>
                <a:cubicBezTo>
                  <a:pt x="8559" y="965"/>
                  <a:pt x="8600" y="1109"/>
                  <a:pt x="8611" y="1218"/>
                </a:cubicBezTo>
                <a:cubicBezTo>
                  <a:pt x="8621" y="1337"/>
                  <a:pt x="8604" y="1466"/>
                  <a:pt x="8582" y="1605"/>
                </a:cubicBezTo>
                <a:cubicBezTo>
                  <a:pt x="8559" y="1743"/>
                  <a:pt x="8536" y="1875"/>
                  <a:pt x="8493" y="1989"/>
                </a:cubicBezTo>
                <a:cubicBezTo>
                  <a:pt x="8453" y="2102"/>
                  <a:pt x="8375" y="2208"/>
                  <a:pt x="8295" y="2336"/>
                </a:cubicBezTo>
                <a:cubicBezTo>
                  <a:pt x="8217" y="2469"/>
                  <a:pt x="8146" y="2574"/>
                  <a:pt x="8071" y="2694"/>
                </a:cubicBezTo>
                <a:cubicBezTo>
                  <a:pt x="8001" y="2813"/>
                  <a:pt x="7911" y="2920"/>
                  <a:pt x="7831" y="3033"/>
                </a:cubicBezTo>
                <a:lnTo>
                  <a:pt x="7576" y="3374"/>
                </a:lnTo>
                <a:cubicBezTo>
                  <a:pt x="7534" y="3430"/>
                  <a:pt x="7496" y="3471"/>
                  <a:pt x="7442" y="3534"/>
                </a:cubicBezTo>
                <a:cubicBezTo>
                  <a:pt x="7393" y="3593"/>
                  <a:pt x="7351" y="3651"/>
                  <a:pt x="7310" y="3705"/>
                </a:cubicBezTo>
                <a:cubicBezTo>
                  <a:pt x="7229" y="3814"/>
                  <a:pt x="7140" y="3890"/>
                  <a:pt x="7027" y="3980"/>
                </a:cubicBezTo>
                <a:cubicBezTo>
                  <a:pt x="6971" y="4025"/>
                  <a:pt x="6912" y="4073"/>
                  <a:pt x="6857" y="4123"/>
                </a:cubicBezTo>
                <a:lnTo>
                  <a:pt x="6699" y="4263"/>
                </a:lnTo>
                <a:lnTo>
                  <a:pt x="6539" y="4404"/>
                </a:lnTo>
                <a:cubicBezTo>
                  <a:pt x="6480" y="4455"/>
                  <a:pt x="6427" y="4513"/>
                  <a:pt x="6380" y="4575"/>
                </a:cubicBezTo>
                <a:cubicBezTo>
                  <a:pt x="6339" y="4628"/>
                  <a:pt x="6297" y="4678"/>
                  <a:pt x="6250" y="4727"/>
                </a:cubicBezTo>
                <a:cubicBezTo>
                  <a:pt x="6206" y="4769"/>
                  <a:pt x="6157" y="4806"/>
                  <a:pt x="6102" y="4836"/>
                </a:cubicBezTo>
                <a:cubicBezTo>
                  <a:pt x="6045" y="4872"/>
                  <a:pt x="5981" y="4907"/>
                  <a:pt x="5915" y="4951"/>
                </a:cubicBezTo>
                <a:cubicBezTo>
                  <a:pt x="5852" y="4995"/>
                  <a:pt x="5792" y="5044"/>
                  <a:pt x="5737" y="5100"/>
                </a:cubicBezTo>
                <a:lnTo>
                  <a:pt x="5586" y="5249"/>
                </a:lnTo>
                <a:cubicBezTo>
                  <a:pt x="5562" y="5272"/>
                  <a:pt x="5536" y="5295"/>
                  <a:pt x="5512" y="5316"/>
                </a:cubicBezTo>
                <a:lnTo>
                  <a:pt x="5429" y="5387"/>
                </a:lnTo>
                <a:cubicBezTo>
                  <a:pt x="5321" y="5485"/>
                  <a:pt x="5219" y="5592"/>
                  <a:pt x="5123" y="5661"/>
                </a:cubicBezTo>
                <a:cubicBezTo>
                  <a:pt x="5023" y="5731"/>
                  <a:pt x="4878" y="5778"/>
                  <a:pt x="4748" y="5892"/>
                </a:cubicBezTo>
                <a:cubicBezTo>
                  <a:pt x="4627" y="6002"/>
                  <a:pt x="4553" y="6127"/>
                  <a:pt x="4462" y="6204"/>
                </a:cubicBezTo>
                <a:cubicBezTo>
                  <a:pt x="4377" y="6282"/>
                  <a:pt x="4241" y="6324"/>
                  <a:pt x="4106" y="6416"/>
                </a:cubicBezTo>
                <a:cubicBezTo>
                  <a:pt x="4096" y="6423"/>
                  <a:pt x="4086" y="6430"/>
                  <a:pt x="4076" y="6438"/>
                </a:cubicBezTo>
                <a:lnTo>
                  <a:pt x="4076" y="6438"/>
                </a:lnTo>
                <a:cubicBezTo>
                  <a:pt x="4073" y="6436"/>
                  <a:pt x="4070" y="6434"/>
                  <a:pt x="4068" y="6432"/>
                </a:cubicBezTo>
                <a:cubicBezTo>
                  <a:pt x="4041" y="6419"/>
                  <a:pt x="4021" y="6415"/>
                  <a:pt x="4004" y="6415"/>
                </a:cubicBezTo>
                <a:cubicBezTo>
                  <a:pt x="3984" y="6415"/>
                  <a:pt x="3970" y="6420"/>
                  <a:pt x="3959" y="6423"/>
                </a:cubicBezTo>
                <a:cubicBezTo>
                  <a:pt x="3925" y="6434"/>
                  <a:pt x="3893" y="6455"/>
                  <a:pt x="3870" y="6484"/>
                </a:cubicBezTo>
                <a:cubicBezTo>
                  <a:pt x="3854" y="6504"/>
                  <a:pt x="3843" y="6527"/>
                  <a:pt x="3838" y="6551"/>
                </a:cubicBezTo>
                <a:cubicBezTo>
                  <a:pt x="3831" y="6588"/>
                  <a:pt x="3839" y="6625"/>
                  <a:pt x="3862" y="6655"/>
                </a:cubicBezTo>
                <a:cubicBezTo>
                  <a:pt x="3877" y="6676"/>
                  <a:pt x="3898" y="6691"/>
                  <a:pt x="3921" y="6701"/>
                </a:cubicBezTo>
                <a:cubicBezTo>
                  <a:pt x="3941" y="6711"/>
                  <a:pt x="3963" y="6716"/>
                  <a:pt x="3986" y="6716"/>
                </a:cubicBezTo>
                <a:cubicBezTo>
                  <a:pt x="3988" y="6716"/>
                  <a:pt x="3991" y="6716"/>
                  <a:pt x="3993" y="6716"/>
                </a:cubicBezTo>
                <a:cubicBezTo>
                  <a:pt x="4084" y="6705"/>
                  <a:pt x="4112" y="6665"/>
                  <a:pt x="4145" y="6642"/>
                </a:cubicBezTo>
                <a:cubicBezTo>
                  <a:pt x="4168" y="6621"/>
                  <a:pt x="4194" y="6602"/>
                  <a:pt x="4220" y="6583"/>
                </a:cubicBezTo>
                <a:cubicBezTo>
                  <a:pt x="4320" y="6514"/>
                  <a:pt x="4464" y="6474"/>
                  <a:pt x="4597" y="6364"/>
                </a:cubicBezTo>
                <a:cubicBezTo>
                  <a:pt x="4723" y="6255"/>
                  <a:pt x="4799" y="6132"/>
                  <a:pt x="4890" y="6053"/>
                </a:cubicBezTo>
                <a:cubicBezTo>
                  <a:pt x="4976" y="5977"/>
                  <a:pt x="5108" y="5933"/>
                  <a:pt x="5245" y="5845"/>
                </a:cubicBezTo>
                <a:cubicBezTo>
                  <a:pt x="5380" y="5749"/>
                  <a:pt x="5474" y="5649"/>
                  <a:pt x="5579" y="5557"/>
                </a:cubicBezTo>
                <a:lnTo>
                  <a:pt x="5658" y="5491"/>
                </a:lnTo>
                <a:cubicBezTo>
                  <a:pt x="5688" y="5467"/>
                  <a:pt x="5717" y="5442"/>
                  <a:pt x="5743" y="5416"/>
                </a:cubicBezTo>
                <a:lnTo>
                  <a:pt x="5897" y="5268"/>
                </a:lnTo>
                <a:cubicBezTo>
                  <a:pt x="5943" y="5223"/>
                  <a:pt x="5993" y="5182"/>
                  <a:pt x="6046" y="5146"/>
                </a:cubicBezTo>
                <a:cubicBezTo>
                  <a:pt x="6099" y="5111"/>
                  <a:pt x="6160" y="5079"/>
                  <a:pt x="6225" y="5041"/>
                </a:cubicBezTo>
                <a:cubicBezTo>
                  <a:pt x="6295" y="5003"/>
                  <a:pt x="6360" y="4954"/>
                  <a:pt x="6419" y="4900"/>
                </a:cubicBezTo>
                <a:cubicBezTo>
                  <a:pt x="6472" y="4846"/>
                  <a:pt x="6522" y="4789"/>
                  <a:pt x="6569" y="4729"/>
                </a:cubicBezTo>
                <a:cubicBezTo>
                  <a:pt x="6609" y="4679"/>
                  <a:pt x="6652" y="4633"/>
                  <a:pt x="6701" y="4591"/>
                </a:cubicBezTo>
                <a:lnTo>
                  <a:pt x="6864" y="4452"/>
                </a:lnTo>
                <a:lnTo>
                  <a:pt x="7027" y="4311"/>
                </a:lnTo>
                <a:cubicBezTo>
                  <a:pt x="7076" y="4267"/>
                  <a:pt x="7130" y="4225"/>
                  <a:pt x="7185" y="4181"/>
                </a:cubicBezTo>
                <a:cubicBezTo>
                  <a:pt x="7242" y="4137"/>
                  <a:pt x="7299" y="4091"/>
                  <a:pt x="7357" y="4039"/>
                </a:cubicBezTo>
                <a:cubicBezTo>
                  <a:pt x="7414" y="3986"/>
                  <a:pt x="7466" y="3928"/>
                  <a:pt x="7514" y="3868"/>
                </a:cubicBezTo>
                <a:cubicBezTo>
                  <a:pt x="7561" y="3810"/>
                  <a:pt x="7602" y="3754"/>
                  <a:pt x="7645" y="3704"/>
                </a:cubicBezTo>
                <a:cubicBezTo>
                  <a:pt x="7683" y="3659"/>
                  <a:pt x="7743" y="3597"/>
                  <a:pt x="7787" y="3539"/>
                </a:cubicBezTo>
                <a:lnTo>
                  <a:pt x="8047" y="3200"/>
                </a:lnTo>
                <a:cubicBezTo>
                  <a:pt x="8132" y="3082"/>
                  <a:pt x="8227" y="2973"/>
                  <a:pt x="8305" y="2849"/>
                </a:cubicBezTo>
                <a:cubicBezTo>
                  <a:pt x="8382" y="2730"/>
                  <a:pt x="8470" y="2600"/>
                  <a:pt x="8537" y="2487"/>
                </a:cubicBezTo>
                <a:cubicBezTo>
                  <a:pt x="8607" y="2377"/>
                  <a:pt x="8703" y="2253"/>
                  <a:pt x="8763" y="2097"/>
                </a:cubicBezTo>
                <a:cubicBezTo>
                  <a:pt x="8823" y="1946"/>
                  <a:pt x="8849" y="1797"/>
                  <a:pt x="8874" y="1656"/>
                </a:cubicBezTo>
                <a:cubicBezTo>
                  <a:pt x="8900" y="1515"/>
                  <a:pt x="8924" y="1360"/>
                  <a:pt x="8914" y="1196"/>
                </a:cubicBezTo>
                <a:cubicBezTo>
                  <a:pt x="8907" y="1115"/>
                  <a:pt x="8892" y="1035"/>
                  <a:pt x="8868" y="957"/>
                </a:cubicBezTo>
                <a:cubicBezTo>
                  <a:pt x="8849" y="877"/>
                  <a:pt x="8819" y="799"/>
                  <a:pt x="8781" y="725"/>
                </a:cubicBezTo>
                <a:cubicBezTo>
                  <a:pt x="8738" y="645"/>
                  <a:pt x="8679" y="572"/>
                  <a:pt x="8607" y="514"/>
                </a:cubicBezTo>
                <a:cubicBezTo>
                  <a:pt x="8538" y="460"/>
                  <a:pt x="8461" y="417"/>
                  <a:pt x="8377" y="388"/>
                </a:cubicBezTo>
                <a:cubicBezTo>
                  <a:pt x="8219" y="331"/>
                  <a:pt x="8070" y="310"/>
                  <a:pt x="7915" y="298"/>
                </a:cubicBezTo>
                <a:cubicBezTo>
                  <a:pt x="7883" y="296"/>
                  <a:pt x="7850" y="294"/>
                  <a:pt x="7817" y="294"/>
                </a:cubicBezTo>
                <a:cubicBezTo>
                  <a:pt x="7768" y="294"/>
                  <a:pt x="7720" y="297"/>
                  <a:pt x="7671" y="303"/>
                </a:cubicBezTo>
                <a:cubicBezTo>
                  <a:pt x="7593" y="314"/>
                  <a:pt x="7514" y="333"/>
                  <a:pt x="7439" y="357"/>
                </a:cubicBezTo>
                <a:cubicBezTo>
                  <a:pt x="7369" y="379"/>
                  <a:pt x="7304" y="398"/>
                  <a:pt x="7246" y="411"/>
                </a:cubicBezTo>
                <a:cubicBezTo>
                  <a:pt x="7182" y="424"/>
                  <a:pt x="7105" y="440"/>
                  <a:pt x="7035" y="457"/>
                </a:cubicBezTo>
                <a:cubicBezTo>
                  <a:pt x="6893" y="487"/>
                  <a:pt x="6737" y="546"/>
                  <a:pt x="6622" y="576"/>
                </a:cubicBezTo>
                <a:cubicBezTo>
                  <a:pt x="6492" y="612"/>
                  <a:pt x="6336" y="639"/>
                  <a:pt x="6176" y="732"/>
                </a:cubicBezTo>
                <a:cubicBezTo>
                  <a:pt x="6024" y="825"/>
                  <a:pt x="5927" y="935"/>
                  <a:pt x="5832" y="994"/>
                </a:cubicBezTo>
                <a:cubicBezTo>
                  <a:pt x="5751" y="1050"/>
                  <a:pt x="5620" y="1077"/>
                  <a:pt x="5461" y="1151"/>
                </a:cubicBezTo>
                <a:cubicBezTo>
                  <a:pt x="5418" y="1170"/>
                  <a:pt x="5379" y="1193"/>
                  <a:pt x="5341" y="1220"/>
                </a:cubicBezTo>
                <a:cubicBezTo>
                  <a:pt x="5310" y="1244"/>
                  <a:pt x="5279" y="1267"/>
                  <a:pt x="5250" y="1292"/>
                </a:cubicBezTo>
                <a:cubicBezTo>
                  <a:pt x="5190" y="1340"/>
                  <a:pt x="5137" y="1388"/>
                  <a:pt x="5082" y="1436"/>
                </a:cubicBezTo>
                <a:cubicBezTo>
                  <a:pt x="5028" y="1483"/>
                  <a:pt x="4981" y="1524"/>
                  <a:pt x="4925" y="1570"/>
                </a:cubicBezTo>
                <a:lnTo>
                  <a:pt x="4759" y="1708"/>
                </a:lnTo>
                <a:cubicBezTo>
                  <a:pt x="4647" y="1799"/>
                  <a:pt x="4535" y="1891"/>
                  <a:pt x="4431" y="1989"/>
                </a:cubicBezTo>
                <a:lnTo>
                  <a:pt x="4272" y="2135"/>
                </a:lnTo>
                <a:lnTo>
                  <a:pt x="4193" y="2208"/>
                </a:lnTo>
                <a:cubicBezTo>
                  <a:pt x="4161" y="2237"/>
                  <a:pt x="4133" y="2268"/>
                  <a:pt x="4106" y="2298"/>
                </a:cubicBezTo>
                <a:cubicBezTo>
                  <a:pt x="4093" y="2313"/>
                  <a:pt x="4081" y="2328"/>
                  <a:pt x="4069" y="2343"/>
                </a:cubicBezTo>
                <a:lnTo>
                  <a:pt x="4069" y="2343"/>
                </a:lnTo>
                <a:cubicBezTo>
                  <a:pt x="4062" y="2317"/>
                  <a:pt x="4055" y="2292"/>
                  <a:pt x="4047" y="2266"/>
                </a:cubicBezTo>
                <a:cubicBezTo>
                  <a:pt x="4036" y="2225"/>
                  <a:pt x="4020" y="2186"/>
                  <a:pt x="4004" y="2147"/>
                </a:cubicBezTo>
                <a:lnTo>
                  <a:pt x="3956" y="2044"/>
                </a:lnTo>
                <a:lnTo>
                  <a:pt x="3859" y="1838"/>
                </a:lnTo>
                <a:cubicBezTo>
                  <a:pt x="3789" y="1694"/>
                  <a:pt x="3739" y="1582"/>
                  <a:pt x="3678" y="1435"/>
                </a:cubicBezTo>
                <a:cubicBezTo>
                  <a:pt x="3646" y="1359"/>
                  <a:pt x="3609" y="1285"/>
                  <a:pt x="3566" y="1213"/>
                </a:cubicBezTo>
                <a:cubicBezTo>
                  <a:pt x="3524" y="1143"/>
                  <a:pt x="3476" y="1076"/>
                  <a:pt x="3424" y="1011"/>
                </a:cubicBezTo>
                <a:cubicBezTo>
                  <a:pt x="3224" y="772"/>
                  <a:pt x="3042" y="539"/>
                  <a:pt x="2746" y="336"/>
                </a:cubicBezTo>
                <a:cubicBezTo>
                  <a:pt x="2585" y="238"/>
                  <a:pt x="2428" y="194"/>
                  <a:pt x="2298" y="144"/>
                </a:cubicBezTo>
                <a:cubicBezTo>
                  <a:pt x="2125" y="81"/>
                  <a:pt x="1954" y="66"/>
                  <a:pt x="1806" y="53"/>
                </a:cubicBezTo>
                <a:cubicBezTo>
                  <a:pt x="1766" y="50"/>
                  <a:pt x="1735" y="47"/>
                  <a:pt x="1705" y="44"/>
                </a:cubicBezTo>
                <a:lnTo>
                  <a:pt x="1602" y="28"/>
                </a:lnTo>
                <a:cubicBezTo>
                  <a:pt x="1518" y="13"/>
                  <a:pt x="1434" y="3"/>
                  <a:pt x="1349" y="1"/>
                </a:cubicBezTo>
                <a:cubicBezTo>
                  <a:pt x="1346" y="1"/>
                  <a:pt x="1343" y="1"/>
                  <a:pt x="13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3"/>
          <p:cNvSpPr/>
          <p:nvPr/>
        </p:nvSpPr>
        <p:spPr>
          <a:xfrm>
            <a:off x="6443665" y="3765092"/>
            <a:ext cx="268818" cy="432467"/>
          </a:xfrm>
          <a:custGeom>
            <a:rect b="b" l="l" r="r" t="t"/>
            <a:pathLst>
              <a:path extrusionOk="0" h="15153" w="9419">
                <a:moveTo>
                  <a:pt x="1718" y="1"/>
                </a:moveTo>
                <a:cubicBezTo>
                  <a:pt x="1711" y="1"/>
                  <a:pt x="1703" y="1"/>
                  <a:pt x="1696" y="1"/>
                </a:cubicBezTo>
                <a:cubicBezTo>
                  <a:pt x="1625" y="3"/>
                  <a:pt x="1555" y="10"/>
                  <a:pt x="1485" y="21"/>
                </a:cubicBezTo>
                <a:cubicBezTo>
                  <a:pt x="1422" y="30"/>
                  <a:pt x="1363" y="39"/>
                  <a:pt x="1294" y="52"/>
                </a:cubicBezTo>
                <a:cubicBezTo>
                  <a:pt x="1161" y="76"/>
                  <a:pt x="1016" y="116"/>
                  <a:pt x="879" y="195"/>
                </a:cubicBezTo>
                <a:cubicBezTo>
                  <a:pt x="725" y="284"/>
                  <a:pt x="633" y="409"/>
                  <a:pt x="557" y="500"/>
                </a:cubicBezTo>
                <a:cubicBezTo>
                  <a:pt x="486" y="590"/>
                  <a:pt x="405" y="665"/>
                  <a:pt x="312" y="778"/>
                </a:cubicBezTo>
                <a:cubicBezTo>
                  <a:pt x="262" y="838"/>
                  <a:pt x="218" y="902"/>
                  <a:pt x="182" y="972"/>
                </a:cubicBezTo>
                <a:cubicBezTo>
                  <a:pt x="151" y="1039"/>
                  <a:pt x="124" y="1109"/>
                  <a:pt x="104" y="1181"/>
                </a:cubicBezTo>
                <a:cubicBezTo>
                  <a:pt x="84" y="1249"/>
                  <a:pt x="68" y="1315"/>
                  <a:pt x="55" y="1378"/>
                </a:cubicBezTo>
                <a:lnTo>
                  <a:pt x="38" y="1473"/>
                </a:lnTo>
                <a:lnTo>
                  <a:pt x="29" y="1518"/>
                </a:lnTo>
                <a:lnTo>
                  <a:pt x="20" y="1576"/>
                </a:lnTo>
                <a:cubicBezTo>
                  <a:pt x="1" y="1728"/>
                  <a:pt x="12" y="1862"/>
                  <a:pt x="12" y="1977"/>
                </a:cubicBezTo>
                <a:cubicBezTo>
                  <a:pt x="13" y="2087"/>
                  <a:pt x="3" y="2209"/>
                  <a:pt x="3" y="2344"/>
                </a:cubicBezTo>
                <a:cubicBezTo>
                  <a:pt x="3" y="2481"/>
                  <a:pt x="16" y="2617"/>
                  <a:pt x="41" y="2751"/>
                </a:cubicBezTo>
                <a:lnTo>
                  <a:pt x="107" y="3121"/>
                </a:lnTo>
                <a:cubicBezTo>
                  <a:pt x="132" y="3251"/>
                  <a:pt x="164" y="3369"/>
                  <a:pt x="183" y="3479"/>
                </a:cubicBezTo>
                <a:cubicBezTo>
                  <a:pt x="198" y="3540"/>
                  <a:pt x="178" y="3645"/>
                  <a:pt x="171" y="3800"/>
                </a:cubicBezTo>
                <a:cubicBezTo>
                  <a:pt x="169" y="3843"/>
                  <a:pt x="171" y="3886"/>
                  <a:pt x="175" y="3927"/>
                </a:cubicBezTo>
                <a:cubicBezTo>
                  <a:pt x="181" y="3964"/>
                  <a:pt x="188" y="4001"/>
                  <a:pt x="198" y="4037"/>
                </a:cubicBezTo>
                <a:lnTo>
                  <a:pt x="241" y="4218"/>
                </a:lnTo>
                <a:lnTo>
                  <a:pt x="414" y="4946"/>
                </a:lnTo>
                <a:lnTo>
                  <a:pt x="496" y="5311"/>
                </a:lnTo>
                <a:lnTo>
                  <a:pt x="537" y="5482"/>
                </a:lnTo>
                <a:lnTo>
                  <a:pt x="574" y="5660"/>
                </a:lnTo>
                <a:cubicBezTo>
                  <a:pt x="588" y="5723"/>
                  <a:pt x="603" y="5788"/>
                  <a:pt x="622" y="5858"/>
                </a:cubicBezTo>
                <a:cubicBezTo>
                  <a:pt x="648" y="5940"/>
                  <a:pt x="686" y="6017"/>
                  <a:pt x="734" y="6088"/>
                </a:cubicBezTo>
                <a:cubicBezTo>
                  <a:pt x="774" y="6147"/>
                  <a:pt x="808" y="6195"/>
                  <a:pt x="831" y="6233"/>
                </a:cubicBezTo>
                <a:cubicBezTo>
                  <a:pt x="850" y="6261"/>
                  <a:pt x="863" y="6292"/>
                  <a:pt x="868" y="6323"/>
                </a:cubicBezTo>
                <a:cubicBezTo>
                  <a:pt x="885" y="6394"/>
                  <a:pt x="867" y="6520"/>
                  <a:pt x="897" y="6694"/>
                </a:cubicBezTo>
                <a:cubicBezTo>
                  <a:pt x="918" y="6795"/>
                  <a:pt x="948" y="6858"/>
                  <a:pt x="976" y="6922"/>
                </a:cubicBezTo>
                <a:lnTo>
                  <a:pt x="1057" y="7095"/>
                </a:lnTo>
                <a:cubicBezTo>
                  <a:pt x="1081" y="7144"/>
                  <a:pt x="1102" y="7195"/>
                  <a:pt x="1122" y="7247"/>
                </a:cubicBezTo>
                <a:cubicBezTo>
                  <a:pt x="1147" y="7314"/>
                  <a:pt x="1178" y="7379"/>
                  <a:pt x="1213" y="7443"/>
                </a:cubicBezTo>
                <a:cubicBezTo>
                  <a:pt x="1244" y="7501"/>
                  <a:pt x="1272" y="7552"/>
                  <a:pt x="1295" y="7598"/>
                </a:cubicBezTo>
                <a:cubicBezTo>
                  <a:pt x="1316" y="7642"/>
                  <a:pt x="1333" y="7688"/>
                  <a:pt x="1347" y="7734"/>
                </a:cubicBezTo>
                <a:cubicBezTo>
                  <a:pt x="1378" y="7836"/>
                  <a:pt x="1401" y="7963"/>
                  <a:pt x="1454" y="8105"/>
                </a:cubicBezTo>
                <a:cubicBezTo>
                  <a:pt x="1515" y="8270"/>
                  <a:pt x="1613" y="8385"/>
                  <a:pt x="1662" y="8469"/>
                </a:cubicBezTo>
                <a:cubicBezTo>
                  <a:pt x="1684" y="8501"/>
                  <a:pt x="1702" y="8536"/>
                  <a:pt x="1713" y="8574"/>
                </a:cubicBezTo>
                <a:cubicBezTo>
                  <a:pt x="1725" y="8620"/>
                  <a:pt x="1733" y="8668"/>
                  <a:pt x="1737" y="8715"/>
                </a:cubicBezTo>
                <a:cubicBezTo>
                  <a:pt x="1745" y="8789"/>
                  <a:pt x="1758" y="8862"/>
                  <a:pt x="1777" y="8935"/>
                </a:cubicBezTo>
                <a:cubicBezTo>
                  <a:pt x="1801" y="9018"/>
                  <a:pt x="1838" y="9096"/>
                  <a:pt x="1885" y="9169"/>
                </a:cubicBezTo>
                <a:cubicBezTo>
                  <a:pt x="1966" y="9295"/>
                  <a:pt x="2039" y="9384"/>
                  <a:pt x="2063" y="9445"/>
                </a:cubicBezTo>
                <a:cubicBezTo>
                  <a:pt x="2083" y="9485"/>
                  <a:pt x="2086" y="9598"/>
                  <a:pt x="2115" y="9758"/>
                </a:cubicBezTo>
                <a:cubicBezTo>
                  <a:pt x="2124" y="9803"/>
                  <a:pt x="2137" y="9847"/>
                  <a:pt x="2153" y="9890"/>
                </a:cubicBezTo>
                <a:lnTo>
                  <a:pt x="2197" y="9989"/>
                </a:lnTo>
                <a:lnTo>
                  <a:pt x="2272" y="10159"/>
                </a:lnTo>
                <a:lnTo>
                  <a:pt x="2349" y="10329"/>
                </a:lnTo>
                <a:cubicBezTo>
                  <a:pt x="2377" y="10392"/>
                  <a:pt x="2409" y="10454"/>
                  <a:pt x="2443" y="10513"/>
                </a:cubicBezTo>
                <a:lnTo>
                  <a:pt x="2538" y="10673"/>
                </a:lnTo>
                <a:lnTo>
                  <a:pt x="2577" y="10746"/>
                </a:lnTo>
                <a:lnTo>
                  <a:pt x="2595" y="10780"/>
                </a:lnTo>
                <a:cubicBezTo>
                  <a:pt x="2599" y="10789"/>
                  <a:pt x="2617" y="10822"/>
                  <a:pt x="2628" y="10841"/>
                </a:cubicBezTo>
                <a:cubicBezTo>
                  <a:pt x="2733" y="11005"/>
                  <a:pt x="2841" y="11082"/>
                  <a:pt x="2879" y="11144"/>
                </a:cubicBezTo>
                <a:cubicBezTo>
                  <a:pt x="2888" y="11155"/>
                  <a:pt x="2895" y="11167"/>
                  <a:pt x="2901" y="11181"/>
                </a:cubicBezTo>
                <a:cubicBezTo>
                  <a:pt x="2910" y="11199"/>
                  <a:pt x="2919" y="11221"/>
                  <a:pt x="2929" y="11245"/>
                </a:cubicBezTo>
                <a:cubicBezTo>
                  <a:pt x="2947" y="11293"/>
                  <a:pt x="2965" y="11348"/>
                  <a:pt x="2986" y="11411"/>
                </a:cubicBezTo>
                <a:cubicBezTo>
                  <a:pt x="3031" y="11550"/>
                  <a:pt x="3097" y="11683"/>
                  <a:pt x="3180" y="11805"/>
                </a:cubicBezTo>
                <a:lnTo>
                  <a:pt x="3280" y="11954"/>
                </a:lnTo>
                <a:cubicBezTo>
                  <a:pt x="3294" y="11976"/>
                  <a:pt x="3306" y="11997"/>
                  <a:pt x="3317" y="12017"/>
                </a:cubicBezTo>
                <a:lnTo>
                  <a:pt x="3325" y="12032"/>
                </a:lnTo>
                <a:cubicBezTo>
                  <a:pt x="3325" y="12033"/>
                  <a:pt x="3326" y="12034"/>
                  <a:pt x="3326" y="12036"/>
                </a:cubicBezTo>
                <a:cubicBezTo>
                  <a:pt x="3327" y="12039"/>
                  <a:pt x="3328" y="12043"/>
                  <a:pt x="3329" y="12046"/>
                </a:cubicBezTo>
                <a:cubicBezTo>
                  <a:pt x="3339" y="12090"/>
                  <a:pt x="3344" y="12133"/>
                  <a:pt x="3347" y="12178"/>
                </a:cubicBezTo>
                <a:cubicBezTo>
                  <a:pt x="3351" y="12259"/>
                  <a:pt x="3365" y="12339"/>
                  <a:pt x="3387" y="12418"/>
                </a:cubicBezTo>
                <a:cubicBezTo>
                  <a:pt x="3405" y="12471"/>
                  <a:pt x="3429" y="12523"/>
                  <a:pt x="3459" y="12571"/>
                </a:cubicBezTo>
                <a:cubicBezTo>
                  <a:pt x="3487" y="12611"/>
                  <a:pt x="3518" y="12649"/>
                  <a:pt x="3551" y="12685"/>
                </a:cubicBezTo>
                <a:cubicBezTo>
                  <a:pt x="3611" y="12745"/>
                  <a:pt x="3664" y="12787"/>
                  <a:pt x="3701" y="12821"/>
                </a:cubicBezTo>
                <a:cubicBezTo>
                  <a:pt x="3725" y="12840"/>
                  <a:pt x="3745" y="12862"/>
                  <a:pt x="3762" y="12886"/>
                </a:cubicBezTo>
                <a:cubicBezTo>
                  <a:pt x="3779" y="12922"/>
                  <a:pt x="3792" y="12960"/>
                  <a:pt x="3801" y="12999"/>
                </a:cubicBezTo>
                <a:cubicBezTo>
                  <a:pt x="3815" y="13051"/>
                  <a:pt x="3830" y="13116"/>
                  <a:pt x="3853" y="13191"/>
                </a:cubicBezTo>
                <a:cubicBezTo>
                  <a:pt x="3867" y="13233"/>
                  <a:pt x="3882" y="13273"/>
                  <a:pt x="3900" y="13312"/>
                </a:cubicBezTo>
                <a:lnTo>
                  <a:pt x="3939" y="13392"/>
                </a:lnTo>
                <a:cubicBezTo>
                  <a:pt x="3981" y="13482"/>
                  <a:pt x="4018" y="13602"/>
                  <a:pt x="4084" y="13740"/>
                </a:cubicBezTo>
                <a:lnTo>
                  <a:pt x="4110" y="13791"/>
                </a:lnTo>
                <a:lnTo>
                  <a:pt x="4134" y="13831"/>
                </a:lnTo>
                <a:lnTo>
                  <a:pt x="4180" y="13912"/>
                </a:lnTo>
                <a:lnTo>
                  <a:pt x="4272" y="14073"/>
                </a:lnTo>
                <a:lnTo>
                  <a:pt x="4372" y="14244"/>
                </a:lnTo>
                <a:cubicBezTo>
                  <a:pt x="4411" y="14306"/>
                  <a:pt x="4452" y="14366"/>
                  <a:pt x="4499" y="14424"/>
                </a:cubicBezTo>
                <a:cubicBezTo>
                  <a:pt x="4539" y="14473"/>
                  <a:pt x="4573" y="14517"/>
                  <a:pt x="4597" y="14554"/>
                </a:cubicBezTo>
                <a:lnTo>
                  <a:pt x="4614" y="14581"/>
                </a:lnTo>
                <a:lnTo>
                  <a:pt x="4633" y="14614"/>
                </a:lnTo>
                <a:cubicBezTo>
                  <a:pt x="4650" y="14647"/>
                  <a:pt x="4669" y="14678"/>
                  <a:pt x="4687" y="14707"/>
                </a:cubicBezTo>
                <a:cubicBezTo>
                  <a:pt x="4760" y="14824"/>
                  <a:pt x="4830" y="14919"/>
                  <a:pt x="4875" y="15004"/>
                </a:cubicBezTo>
                <a:lnTo>
                  <a:pt x="4878" y="15006"/>
                </a:lnTo>
                <a:cubicBezTo>
                  <a:pt x="4932" y="15100"/>
                  <a:pt x="5030" y="15152"/>
                  <a:pt x="5131" y="15152"/>
                </a:cubicBezTo>
                <a:cubicBezTo>
                  <a:pt x="5179" y="15152"/>
                  <a:pt x="5229" y="15140"/>
                  <a:pt x="5274" y="15115"/>
                </a:cubicBezTo>
                <a:cubicBezTo>
                  <a:pt x="5414" y="15037"/>
                  <a:pt x="5465" y="14862"/>
                  <a:pt x="5388" y="14721"/>
                </a:cubicBezTo>
                <a:cubicBezTo>
                  <a:pt x="5316" y="14588"/>
                  <a:pt x="5236" y="14485"/>
                  <a:pt x="5178" y="14394"/>
                </a:cubicBezTo>
                <a:cubicBezTo>
                  <a:pt x="5164" y="14371"/>
                  <a:pt x="5150" y="14349"/>
                  <a:pt x="5138" y="14328"/>
                </a:cubicBezTo>
                <a:lnTo>
                  <a:pt x="5111" y="14281"/>
                </a:lnTo>
                <a:lnTo>
                  <a:pt x="5078" y="14229"/>
                </a:lnTo>
                <a:cubicBezTo>
                  <a:pt x="5034" y="14164"/>
                  <a:pt x="4990" y="14111"/>
                  <a:pt x="4953" y="14064"/>
                </a:cubicBezTo>
                <a:cubicBezTo>
                  <a:pt x="4922" y="14025"/>
                  <a:pt x="4892" y="13985"/>
                  <a:pt x="4865" y="13943"/>
                </a:cubicBezTo>
                <a:lnTo>
                  <a:pt x="4777" y="13795"/>
                </a:lnTo>
                <a:lnTo>
                  <a:pt x="4682" y="13636"/>
                </a:lnTo>
                <a:lnTo>
                  <a:pt x="4635" y="13557"/>
                </a:lnTo>
                <a:lnTo>
                  <a:pt x="4612" y="13517"/>
                </a:lnTo>
                <a:lnTo>
                  <a:pt x="4596" y="13486"/>
                </a:lnTo>
                <a:cubicBezTo>
                  <a:pt x="4553" y="13402"/>
                  <a:pt x="4516" y="13286"/>
                  <a:pt x="4454" y="13152"/>
                </a:cubicBezTo>
                <a:lnTo>
                  <a:pt x="4410" y="13066"/>
                </a:lnTo>
                <a:cubicBezTo>
                  <a:pt x="4402" y="13050"/>
                  <a:pt x="4395" y="13033"/>
                  <a:pt x="4389" y="13014"/>
                </a:cubicBezTo>
                <a:cubicBezTo>
                  <a:pt x="4375" y="12973"/>
                  <a:pt x="4361" y="12916"/>
                  <a:pt x="4344" y="12849"/>
                </a:cubicBezTo>
                <a:cubicBezTo>
                  <a:pt x="4323" y="12769"/>
                  <a:pt x="4293" y="12691"/>
                  <a:pt x="4254" y="12617"/>
                </a:cubicBezTo>
                <a:cubicBezTo>
                  <a:pt x="4196" y="12513"/>
                  <a:pt x="4128" y="12449"/>
                  <a:pt x="4074" y="12402"/>
                </a:cubicBezTo>
                <a:cubicBezTo>
                  <a:pt x="4019" y="12355"/>
                  <a:pt x="3975" y="12319"/>
                  <a:pt x="3949" y="12292"/>
                </a:cubicBezTo>
                <a:cubicBezTo>
                  <a:pt x="3939" y="12283"/>
                  <a:pt x="3930" y="12274"/>
                  <a:pt x="3923" y="12263"/>
                </a:cubicBezTo>
                <a:cubicBezTo>
                  <a:pt x="3920" y="12259"/>
                  <a:pt x="3918" y="12254"/>
                  <a:pt x="3916" y="12249"/>
                </a:cubicBezTo>
                <a:cubicBezTo>
                  <a:pt x="3906" y="12209"/>
                  <a:pt x="3900" y="12167"/>
                  <a:pt x="3898" y="12125"/>
                </a:cubicBezTo>
                <a:cubicBezTo>
                  <a:pt x="3892" y="12046"/>
                  <a:pt x="3879" y="11967"/>
                  <a:pt x="3859" y="11890"/>
                </a:cubicBezTo>
                <a:cubicBezTo>
                  <a:pt x="3852" y="11865"/>
                  <a:pt x="3842" y="11839"/>
                  <a:pt x="3832" y="11815"/>
                </a:cubicBezTo>
                <a:lnTo>
                  <a:pt x="3814" y="11776"/>
                </a:lnTo>
                <a:lnTo>
                  <a:pt x="3799" y="11750"/>
                </a:lnTo>
                <a:cubicBezTo>
                  <a:pt x="3780" y="11717"/>
                  <a:pt x="3760" y="11683"/>
                  <a:pt x="3741" y="11654"/>
                </a:cubicBezTo>
                <a:lnTo>
                  <a:pt x="3633" y="11497"/>
                </a:lnTo>
                <a:cubicBezTo>
                  <a:pt x="3574" y="11416"/>
                  <a:pt x="3529" y="11326"/>
                  <a:pt x="3499" y="11230"/>
                </a:cubicBezTo>
                <a:cubicBezTo>
                  <a:pt x="3480" y="11177"/>
                  <a:pt x="3460" y="11115"/>
                  <a:pt x="3433" y="11047"/>
                </a:cubicBezTo>
                <a:cubicBezTo>
                  <a:pt x="3420" y="11013"/>
                  <a:pt x="3406" y="10977"/>
                  <a:pt x="3387" y="10941"/>
                </a:cubicBezTo>
                <a:cubicBezTo>
                  <a:pt x="3366" y="10899"/>
                  <a:pt x="3342" y="10858"/>
                  <a:pt x="3313" y="10820"/>
                </a:cubicBezTo>
                <a:cubicBezTo>
                  <a:pt x="3206" y="10683"/>
                  <a:pt x="3111" y="10608"/>
                  <a:pt x="3086" y="10560"/>
                </a:cubicBezTo>
                <a:lnTo>
                  <a:pt x="3050" y="10491"/>
                </a:lnTo>
                <a:lnTo>
                  <a:pt x="2999" y="10402"/>
                </a:lnTo>
                <a:lnTo>
                  <a:pt x="2903" y="10244"/>
                </a:lnTo>
                <a:cubicBezTo>
                  <a:pt x="2875" y="10197"/>
                  <a:pt x="2850" y="10149"/>
                  <a:pt x="2828" y="10099"/>
                </a:cubicBezTo>
                <a:lnTo>
                  <a:pt x="2751" y="9933"/>
                </a:lnTo>
                <a:cubicBezTo>
                  <a:pt x="2706" y="9827"/>
                  <a:pt x="2630" y="9687"/>
                  <a:pt x="2628" y="9650"/>
                </a:cubicBezTo>
                <a:cubicBezTo>
                  <a:pt x="2607" y="9570"/>
                  <a:pt x="2618" y="9429"/>
                  <a:pt x="2541" y="9237"/>
                </a:cubicBezTo>
                <a:cubicBezTo>
                  <a:pt x="2466" y="9072"/>
                  <a:pt x="2373" y="8974"/>
                  <a:pt x="2322" y="8891"/>
                </a:cubicBezTo>
                <a:cubicBezTo>
                  <a:pt x="2301" y="8861"/>
                  <a:pt x="2285" y="8827"/>
                  <a:pt x="2273" y="8792"/>
                </a:cubicBezTo>
                <a:cubicBezTo>
                  <a:pt x="2261" y="8744"/>
                  <a:pt x="2253" y="8695"/>
                  <a:pt x="2247" y="8647"/>
                </a:cubicBezTo>
                <a:cubicBezTo>
                  <a:pt x="2239" y="8572"/>
                  <a:pt x="2225" y="8498"/>
                  <a:pt x="2204" y="8425"/>
                </a:cubicBezTo>
                <a:cubicBezTo>
                  <a:pt x="2179" y="8344"/>
                  <a:pt x="2142" y="8268"/>
                  <a:pt x="2094" y="8197"/>
                </a:cubicBezTo>
                <a:cubicBezTo>
                  <a:pt x="2015" y="8073"/>
                  <a:pt x="1951" y="7994"/>
                  <a:pt x="1928" y="7925"/>
                </a:cubicBezTo>
                <a:cubicBezTo>
                  <a:pt x="1892" y="7837"/>
                  <a:pt x="1868" y="7720"/>
                  <a:pt x="1826" y="7585"/>
                </a:cubicBezTo>
                <a:cubicBezTo>
                  <a:pt x="1804" y="7515"/>
                  <a:pt x="1777" y="7444"/>
                  <a:pt x="1744" y="7377"/>
                </a:cubicBezTo>
                <a:cubicBezTo>
                  <a:pt x="1712" y="7312"/>
                  <a:pt x="1680" y="7257"/>
                  <a:pt x="1652" y="7205"/>
                </a:cubicBezTo>
                <a:cubicBezTo>
                  <a:pt x="1626" y="7161"/>
                  <a:pt x="1604" y="7115"/>
                  <a:pt x="1585" y="7067"/>
                </a:cubicBezTo>
                <a:cubicBezTo>
                  <a:pt x="1563" y="7010"/>
                  <a:pt x="1531" y="6936"/>
                  <a:pt x="1503" y="6880"/>
                </a:cubicBezTo>
                <a:lnTo>
                  <a:pt x="1424" y="6719"/>
                </a:lnTo>
                <a:cubicBezTo>
                  <a:pt x="1406" y="6680"/>
                  <a:pt x="1390" y="6640"/>
                  <a:pt x="1378" y="6598"/>
                </a:cubicBezTo>
                <a:cubicBezTo>
                  <a:pt x="1361" y="6530"/>
                  <a:pt x="1376" y="6405"/>
                  <a:pt x="1347" y="6232"/>
                </a:cubicBezTo>
                <a:cubicBezTo>
                  <a:pt x="1328" y="6143"/>
                  <a:pt x="1294" y="6058"/>
                  <a:pt x="1245" y="5981"/>
                </a:cubicBezTo>
                <a:cubicBezTo>
                  <a:pt x="1204" y="5914"/>
                  <a:pt x="1165" y="5864"/>
                  <a:pt x="1137" y="5820"/>
                </a:cubicBezTo>
                <a:cubicBezTo>
                  <a:pt x="1113" y="5790"/>
                  <a:pt x="1096" y="5756"/>
                  <a:pt x="1083" y="5720"/>
                </a:cubicBezTo>
                <a:cubicBezTo>
                  <a:pt x="1067" y="5671"/>
                  <a:pt x="1054" y="5616"/>
                  <a:pt x="1042" y="5559"/>
                </a:cubicBezTo>
                <a:lnTo>
                  <a:pt x="1001" y="5375"/>
                </a:lnTo>
                <a:lnTo>
                  <a:pt x="954" y="5185"/>
                </a:lnTo>
                <a:lnTo>
                  <a:pt x="871" y="4828"/>
                </a:lnTo>
                <a:lnTo>
                  <a:pt x="693" y="4118"/>
                </a:lnTo>
                <a:lnTo>
                  <a:pt x="648" y="3941"/>
                </a:lnTo>
                <a:cubicBezTo>
                  <a:pt x="641" y="3911"/>
                  <a:pt x="632" y="3877"/>
                  <a:pt x="632" y="3869"/>
                </a:cubicBezTo>
                <a:cubicBezTo>
                  <a:pt x="629" y="3850"/>
                  <a:pt x="628" y="3830"/>
                  <a:pt x="629" y="3812"/>
                </a:cubicBezTo>
                <a:cubicBezTo>
                  <a:pt x="627" y="3720"/>
                  <a:pt x="664" y="3577"/>
                  <a:pt x="630" y="3394"/>
                </a:cubicBezTo>
                <a:cubicBezTo>
                  <a:pt x="605" y="3262"/>
                  <a:pt x="572" y="3141"/>
                  <a:pt x="548" y="3031"/>
                </a:cubicBezTo>
                <a:lnTo>
                  <a:pt x="481" y="2671"/>
                </a:lnTo>
                <a:cubicBezTo>
                  <a:pt x="458" y="2563"/>
                  <a:pt x="447" y="2453"/>
                  <a:pt x="446" y="2343"/>
                </a:cubicBezTo>
                <a:cubicBezTo>
                  <a:pt x="444" y="2231"/>
                  <a:pt x="454" y="2106"/>
                  <a:pt x="451" y="1970"/>
                </a:cubicBezTo>
                <a:cubicBezTo>
                  <a:pt x="448" y="1837"/>
                  <a:pt x="441" y="1724"/>
                  <a:pt x="453" y="1630"/>
                </a:cubicBezTo>
                <a:lnTo>
                  <a:pt x="457" y="1596"/>
                </a:lnTo>
                <a:lnTo>
                  <a:pt x="465" y="1550"/>
                </a:lnTo>
                <a:lnTo>
                  <a:pt x="481" y="1463"/>
                </a:lnTo>
                <a:cubicBezTo>
                  <a:pt x="492" y="1406"/>
                  <a:pt x="503" y="1352"/>
                  <a:pt x="518" y="1301"/>
                </a:cubicBezTo>
                <a:cubicBezTo>
                  <a:pt x="531" y="1254"/>
                  <a:pt x="547" y="1207"/>
                  <a:pt x="568" y="1163"/>
                </a:cubicBezTo>
                <a:cubicBezTo>
                  <a:pt x="589" y="1122"/>
                  <a:pt x="614" y="1084"/>
                  <a:pt x="643" y="1049"/>
                </a:cubicBezTo>
                <a:cubicBezTo>
                  <a:pt x="706" y="970"/>
                  <a:pt x="804" y="873"/>
                  <a:pt x="886" y="768"/>
                </a:cubicBezTo>
                <a:cubicBezTo>
                  <a:pt x="963" y="670"/>
                  <a:pt x="1027" y="595"/>
                  <a:pt x="1089" y="560"/>
                </a:cubicBezTo>
                <a:cubicBezTo>
                  <a:pt x="1167" y="514"/>
                  <a:pt x="1262" y="484"/>
                  <a:pt x="1371" y="462"/>
                </a:cubicBezTo>
                <a:cubicBezTo>
                  <a:pt x="1423" y="452"/>
                  <a:pt x="1485" y="442"/>
                  <a:pt x="1546" y="432"/>
                </a:cubicBezTo>
                <a:cubicBezTo>
                  <a:pt x="1598" y="424"/>
                  <a:pt x="1650" y="418"/>
                  <a:pt x="1703" y="416"/>
                </a:cubicBezTo>
                <a:cubicBezTo>
                  <a:pt x="1710" y="416"/>
                  <a:pt x="1717" y="415"/>
                  <a:pt x="1724" y="415"/>
                </a:cubicBezTo>
                <a:cubicBezTo>
                  <a:pt x="1757" y="415"/>
                  <a:pt x="1791" y="420"/>
                  <a:pt x="1824" y="427"/>
                </a:cubicBezTo>
                <a:cubicBezTo>
                  <a:pt x="1872" y="442"/>
                  <a:pt x="1919" y="461"/>
                  <a:pt x="1963" y="483"/>
                </a:cubicBezTo>
                <a:cubicBezTo>
                  <a:pt x="2057" y="528"/>
                  <a:pt x="2144" y="586"/>
                  <a:pt x="2223" y="655"/>
                </a:cubicBezTo>
                <a:cubicBezTo>
                  <a:pt x="2284" y="704"/>
                  <a:pt x="2323" y="784"/>
                  <a:pt x="2382" y="901"/>
                </a:cubicBezTo>
                <a:cubicBezTo>
                  <a:pt x="2413" y="966"/>
                  <a:pt x="2449" y="1028"/>
                  <a:pt x="2489" y="1087"/>
                </a:cubicBezTo>
                <a:cubicBezTo>
                  <a:pt x="2536" y="1150"/>
                  <a:pt x="2568" y="1187"/>
                  <a:pt x="2608" y="1237"/>
                </a:cubicBezTo>
                <a:cubicBezTo>
                  <a:pt x="2684" y="1333"/>
                  <a:pt x="2762" y="1427"/>
                  <a:pt x="2835" y="1525"/>
                </a:cubicBezTo>
                <a:lnTo>
                  <a:pt x="3054" y="1819"/>
                </a:lnTo>
                <a:cubicBezTo>
                  <a:pt x="3124" y="1909"/>
                  <a:pt x="3172" y="2006"/>
                  <a:pt x="3238" y="2120"/>
                </a:cubicBezTo>
                <a:cubicBezTo>
                  <a:pt x="3272" y="2180"/>
                  <a:pt x="3309" y="2239"/>
                  <a:pt x="3349" y="2296"/>
                </a:cubicBezTo>
                <a:cubicBezTo>
                  <a:pt x="3392" y="2350"/>
                  <a:pt x="3436" y="2402"/>
                  <a:pt x="3483" y="2451"/>
                </a:cubicBezTo>
                <a:cubicBezTo>
                  <a:pt x="3574" y="2543"/>
                  <a:pt x="3611" y="2598"/>
                  <a:pt x="3675" y="2720"/>
                </a:cubicBezTo>
                <a:lnTo>
                  <a:pt x="3859" y="3046"/>
                </a:lnTo>
                <a:cubicBezTo>
                  <a:pt x="3938" y="3170"/>
                  <a:pt x="4026" y="3260"/>
                  <a:pt x="4082" y="3346"/>
                </a:cubicBezTo>
                <a:cubicBezTo>
                  <a:pt x="4107" y="3383"/>
                  <a:pt x="4127" y="3423"/>
                  <a:pt x="4141" y="3466"/>
                </a:cubicBezTo>
                <a:cubicBezTo>
                  <a:pt x="4154" y="3512"/>
                  <a:pt x="4167" y="3569"/>
                  <a:pt x="4183" y="3634"/>
                </a:cubicBezTo>
                <a:cubicBezTo>
                  <a:pt x="4201" y="3708"/>
                  <a:pt x="4226" y="3779"/>
                  <a:pt x="4260" y="3846"/>
                </a:cubicBezTo>
                <a:lnTo>
                  <a:pt x="4338" y="4011"/>
                </a:lnTo>
                <a:lnTo>
                  <a:pt x="4417" y="4178"/>
                </a:lnTo>
                <a:lnTo>
                  <a:pt x="4456" y="4260"/>
                </a:lnTo>
                <a:cubicBezTo>
                  <a:pt x="4476" y="4299"/>
                  <a:pt x="4499" y="4336"/>
                  <a:pt x="4525" y="4371"/>
                </a:cubicBezTo>
                <a:cubicBezTo>
                  <a:pt x="4622" y="4492"/>
                  <a:pt x="4717" y="4567"/>
                  <a:pt x="4746" y="4627"/>
                </a:cubicBezTo>
                <a:cubicBezTo>
                  <a:pt x="4778" y="4686"/>
                  <a:pt x="4790" y="4802"/>
                  <a:pt x="4816" y="4939"/>
                </a:cubicBezTo>
                <a:cubicBezTo>
                  <a:pt x="4823" y="4976"/>
                  <a:pt x="4834" y="5013"/>
                  <a:pt x="4845" y="5049"/>
                </a:cubicBezTo>
                <a:lnTo>
                  <a:pt x="4881" y="5147"/>
                </a:lnTo>
                <a:lnTo>
                  <a:pt x="4944" y="5319"/>
                </a:lnTo>
                <a:cubicBezTo>
                  <a:pt x="4986" y="5433"/>
                  <a:pt x="5024" y="5550"/>
                  <a:pt x="5079" y="5669"/>
                </a:cubicBezTo>
                <a:cubicBezTo>
                  <a:pt x="5130" y="5785"/>
                  <a:pt x="5182" y="5896"/>
                  <a:pt x="5218" y="5999"/>
                </a:cubicBezTo>
                <a:lnTo>
                  <a:pt x="5220" y="6002"/>
                </a:lnTo>
                <a:cubicBezTo>
                  <a:pt x="5247" y="6077"/>
                  <a:pt x="5314" y="6115"/>
                  <a:pt x="5380" y="6115"/>
                </a:cubicBezTo>
                <a:cubicBezTo>
                  <a:pt x="5446" y="6115"/>
                  <a:pt x="5512" y="6078"/>
                  <a:pt x="5540" y="6005"/>
                </a:cubicBezTo>
                <a:cubicBezTo>
                  <a:pt x="5594" y="5865"/>
                  <a:pt x="5643" y="5727"/>
                  <a:pt x="5700" y="5605"/>
                </a:cubicBezTo>
                <a:cubicBezTo>
                  <a:pt x="5715" y="5574"/>
                  <a:pt x="5729" y="5546"/>
                  <a:pt x="5745" y="5516"/>
                </a:cubicBezTo>
                <a:lnTo>
                  <a:pt x="5800" y="5420"/>
                </a:lnTo>
                <a:cubicBezTo>
                  <a:pt x="5835" y="5356"/>
                  <a:pt x="5871" y="5295"/>
                  <a:pt x="5909" y="5237"/>
                </a:cubicBezTo>
                <a:cubicBezTo>
                  <a:pt x="5989" y="5110"/>
                  <a:pt x="6048" y="5041"/>
                  <a:pt x="6169" y="4952"/>
                </a:cubicBezTo>
                <a:cubicBezTo>
                  <a:pt x="6233" y="4905"/>
                  <a:pt x="6295" y="4853"/>
                  <a:pt x="6354" y="4798"/>
                </a:cubicBezTo>
                <a:cubicBezTo>
                  <a:pt x="6425" y="4731"/>
                  <a:pt x="6472" y="4656"/>
                  <a:pt x="6513" y="4590"/>
                </a:cubicBezTo>
                <a:cubicBezTo>
                  <a:pt x="6553" y="4526"/>
                  <a:pt x="6588" y="4469"/>
                  <a:pt x="6622" y="4430"/>
                </a:cubicBezTo>
                <a:cubicBezTo>
                  <a:pt x="6640" y="4410"/>
                  <a:pt x="6658" y="4393"/>
                  <a:pt x="6679" y="4379"/>
                </a:cubicBezTo>
                <a:cubicBezTo>
                  <a:pt x="6705" y="4360"/>
                  <a:pt x="6733" y="4342"/>
                  <a:pt x="6762" y="4323"/>
                </a:cubicBezTo>
                <a:cubicBezTo>
                  <a:pt x="6820" y="4288"/>
                  <a:pt x="6882" y="4254"/>
                  <a:pt x="6947" y="4219"/>
                </a:cubicBezTo>
                <a:cubicBezTo>
                  <a:pt x="7008" y="4188"/>
                  <a:pt x="7087" y="4143"/>
                  <a:pt x="7136" y="4119"/>
                </a:cubicBezTo>
                <a:cubicBezTo>
                  <a:pt x="7250" y="4063"/>
                  <a:pt x="7391" y="4030"/>
                  <a:pt x="7542" y="3972"/>
                </a:cubicBezTo>
                <a:cubicBezTo>
                  <a:pt x="7661" y="3925"/>
                  <a:pt x="7797" y="3903"/>
                  <a:pt x="7949" y="3873"/>
                </a:cubicBezTo>
                <a:cubicBezTo>
                  <a:pt x="8090" y="3842"/>
                  <a:pt x="8207" y="3817"/>
                  <a:pt x="8323" y="3817"/>
                </a:cubicBezTo>
                <a:cubicBezTo>
                  <a:pt x="8333" y="3817"/>
                  <a:pt x="8342" y="3817"/>
                  <a:pt x="8352" y="3817"/>
                </a:cubicBezTo>
                <a:cubicBezTo>
                  <a:pt x="8412" y="3820"/>
                  <a:pt x="8471" y="3830"/>
                  <a:pt x="8528" y="3850"/>
                </a:cubicBezTo>
                <a:cubicBezTo>
                  <a:pt x="8541" y="3853"/>
                  <a:pt x="8554" y="3860"/>
                  <a:pt x="8569" y="3865"/>
                </a:cubicBezTo>
                <a:lnTo>
                  <a:pt x="8620" y="3887"/>
                </a:lnTo>
                <a:lnTo>
                  <a:pt x="8717" y="3929"/>
                </a:lnTo>
                <a:cubicBezTo>
                  <a:pt x="8841" y="3986"/>
                  <a:pt x="8918" y="4051"/>
                  <a:pt x="8934" y="4137"/>
                </a:cubicBezTo>
                <a:cubicBezTo>
                  <a:pt x="8961" y="4237"/>
                  <a:pt x="8932" y="4402"/>
                  <a:pt x="8977" y="4580"/>
                </a:cubicBezTo>
                <a:cubicBezTo>
                  <a:pt x="8997" y="4660"/>
                  <a:pt x="9020" y="4731"/>
                  <a:pt x="9038" y="4798"/>
                </a:cubicBezTo>
                <a:cubicBezTo>
                  <a:pt x="9047" y="4831"/>
                  <a:pt x="9054" y="4863"/>
                  <a:pt x="9060" y="4893"/>
                </a:cubicBezTo>
                <a:lnTo>
                  <a:pt x="9066" y="4938"/>
                </a:lnTo>
                <a:lnTo>
                  <a:pt x="9071" y="4992"/>
                </a:lnTo>
                <a:cubicBezTo>
                  <a:pt x="9089" y="5163"/>
                  <a:pt x="9134" y="5299"/>
                  <a:pt x="9121" y="5408"/>
                </a:cubicBezTo>
                <a:lnTo>
                  <a:pt x="9053" y="5830"/>
                </a:lnTo>
                <a:cubicBezTo>
                  <a:pt x="9021" y="5985"/>
                  <a:pt x="9007" y="6133"/>
                  <a:pt x="8971" y="6256"/>
                </a:cubicBezTo>
                <a:cubicBezTo>
                  <a:pt x="8941" y="6372"/>
                  <a:pt x="8857" y="6482"/>
                  <a:pt x="8779" y="6627"/>
                </a:cubicBezTo>
                <a:cubicBezTo>
                  <a:pt x="8704" y="6779"/>
                  <a:pt x="8664" y="6918"/>
                  <a:pt x="8605" y="7043"/>
                </a:cubicBezTo>
                <a:cubicBezTo>
                  <a:pt x="8574" y="7110"/>
                  <a:pt x="8554" y="7144"/>
                  <a:pt x="8507" y="7191"/>
                </a:cubicBezTo>
                <a:cubicBezTo>
                  <a:pt x="8463" y="7237"/>
                  <a:pt x="8404" y="7286"/>
                  <a:pt x="8346" y="7347"/>
                </a:cubicBezTo>
                <a:cubicBezTo>
                  <a:pt x="8281" y="7414"/>
                  <a:pt x="8233" y="7495"/>
                  <a:pt x="8204" y="7583"/>
                </a:cubicBezTo>
                <a:cubicBezTo>
                  <a:pt x="8177" y="7665"/>
                  <a:pt x="8164" y="7738"/>
                  <a:pt x="8144" y="7797"/>
                </a:cubicBezTo>
                <a:cubicBezTo>
                  <a:pt x="8136" y="7823"/>
                  <a:pt x="8124" y="7848"/>
                  <a:pt x="8110" y="7873"/>
                </a:cubicBezTo>
                <a:cubicBezTo>
                  <a:pt x="8102" y="7887"/>
                  <a:pt x="8094" y="7898"/>
                  <a:pt x="8084" y="7910"/>
                </a:cubicBezTo>
                <a:lnTo>
                  <a:pt x="8050" y="7954"/>
                </a:lnTo>
                <a:lnTo>
                  <a:pt x="7917" y="8128"/>
                </a:lnTo>
                <a:cubicBezTo>
                  <a:pt x="7831" y="8246"/>
                  <a:pt x="7731" y="8355"/>
                  <a:pt x="7636" y="8464"/>
                </a:cubicBezTo>
                <a:cubicBezTo>
                  <a:pt x="7586" y="8522"/>
                  <a:pt x="7541" y="8571"/>
                  <a:pt x="7489" y="8635"/>
                </a:cubicBezTo>
                <a:cubicBezTo>
                  <a:pt x="7439" y="8699"/>
                  <a:pt x="7396" y="8761"/>
                  <a:pt x="7355" y="8821"/>
                </a:cubicBezTo>
                <a:cubicBezTo>
                  <a:pt x="7319" y="8874"/>
                  <a:pt x="7277" y="8926"/>
                  <a:pt x="7233" y="8974"/>
                </a:cubicBezTo>
                <a:cubicBezTo>
                  <a:pt x="7199" y="9005"/>
                  <a:pt x="7139" y="9033"/>
                  <a:pt x="7072" y="9063"/>
                </a:cubicBezTo>
                <a:cubicBezTo>
                  <a:pt x="7005" y="9094"/>
                  <a:pt x="6924" y="9125"/>
                  <a:pt x="6848" y="9196"/>
                </a:cubicBezTo>
                <a:cubicBezTo>
                  <a:pt x="6772" y="9267"/>
                  <a:pt x="6736" y="9347"/>
                  <a:pt x="6703" y="9416"/>
                </a:cubicBezTo>
                <a:cubicBezTo>
                  <a:pt x="6671" y="9486"/>
                  <a:pt x="6643" y="9549"/>
                  <a:pt x="6611" y="9594"/>
                </a:cubicBezTo>
                <a:cubicBezTo>
                  <a:pt x="6583" y="9636"/>
                  <a:pt x="6532" y="9673"/>
                  <a:pt x="6474" y="9711"/>
                </a:cubicBezTo>
                <a:cubicBezTo>
                  <a:pt x="6417" y="9749"/>
                  <a:pt x="6350" y="9786"/>
                  <a:pt x="6281" y="9836"/>
                </a:cubicBezTo>
                <a:cubicBezTo>
                  <a:pt x="6248" y="9862"/>
                  <a:pt x="6216" y="9890"/>
                  <a:pt x="6187" y="9920"/>
                </a:cubicBezTo>
                <a:lnTo>
                  <a:pt x="6106" y="9995"/>
                </a:lnTo>
                <a:lnTo>
                  <a:pt x="5945" y="10148"/>
                </a:lnTo>
                <a:lnTo>
                  <a:pt x="5864" y="10224"/>
                </a:lnTo>
                <a:cubicBezTo>
                  <a:pt x="5833" y="10255"/>
                  <a:pt x="5804" y="10290"/>
                  <a:pt x="5780" y="10327"/>
                </a:cubicBezTo>
                <a:cubicBezTo>
                  <a:pt x="5734" y="10396"/>
                  <a:pt x="5699" y="10463"/>
                  <a:pt x="5663" y="10520"/>
                </a:cubicBezTo>
                <a:cubicBezTo>
                  <a:pt x="5627" y="10579"/>
                  <a:pt x="5595" y="10610"/>
                  <a:pt x="5532" y="10663"/>
                </a:cubicBezTo>
                <a:cubicBezTo>
                  <a:pt x="5421" y="10760"/>
                  <a:pt x="5306" y="10854"/>
                  <a:pt x="5198" y="10953"/>
                </a:cubicBezTo>
                <a:lnTo>
                  <a:pt x="4878" y="11252"/>
                </a:lnTo>
                <a:cubicBezTo>
                  <a:pt x="4779" y="11332"/>
                  <a:pt x="4635" y="11384"/>
                  <a:pt x="4502" y="11494"/>
                </a:cubicBezTo>
                <a:lnTo>
                  <a:pt x="4500" y="11495"/>
                </a:lnTo>
                <a:cubicBezTo>
                  <a:pt x="4459" y="11531"/>
                  <a:pt x="4456" y="11592"/>
                  <a:pt x="4491" y="11634"/>
                </a:cubicBezTo>
                <a:cubicBezTo>
                  <a:pt x="4510" y="11656"/>
                  <a:pt x="4537" y="11668"/>
                  <a:pt x="4565" y="11668"/>
                </a:cubicBezTo>
                <a:cubicBezTo>
                  <a:pt x="4587" y="11668"/>
                  <a:pt x="4610" y="11660"/>
                  <a:pt x="4628" y="11645"/>
                </a:cubicBezTo>
                <a:cubicBezTo>
                  <a:pt x="4724" y="11564"/>
                  <a:pt x="4866" y="11515"/>
                  <a:pt x="5002" y="11411"/>
                </a:cubicBezTo>
                <a:cubicBezTo>
                  <a:pt x="5120" y="11308"/>
                  <a:pt x="5223" y="11207"/>
                  <a:pt x="5334" y="11108"/>
                </a:cubicBezTo>
                <a:cubicBezTo>
                  <a:pt x="5445" y="11008"/>
                  <a:pt x="5560" y="10915"/>
                  <a:pt x="5674" y="10818"/>
                </a:cubicBezTo>
                <a:cubicBezTo>
                  <a:pt x="5740" y="10767"/>
                  <a:pt x="5797" y="10706"/>
                  <a:pt x="5841" y="10635"/>
                </a:cubicBezTo>
                <a:cubicBezTo>
                  <a:pt x="5886" y="10567"/>
                  <a:pt x="5920" y="10502"/>
                  <a:pt x="5957" y="10449"/>
                </a:cubicBezTo>
                <a:cubicBezTo>
                  <a:pt x="5974" y="10424"/>
                  <a:pt x="5993" y="10402"/>
                  <a:pt x="6015" y="10381"/>
                </a:cubicBezTo>
                <a:lnTo>
                  <a:pt x="6095" y="10305"/>
                </a:lnTo>
                <a:lnTo>
                  <a:pt x="6265" y="10151"/>
                </a:lnTo>
                <a:lnTo>
                  <a:pt x="6346" y="10076"/>
                </a:lnTo>
                <a:cubicBezTo>
                  <a:pt x="6369" y="10053"/>
                  <a:pt x="6394" y="10032"/>
                  <a:pt x="6419" y="10014"/>
                </a:cubicBezTo>
                <a:cubicBezTo>
                  <a:pt x="6471" y="9976"/>
                  <a:pt x="6534" y="9942"/>
                  <a:pt x="6600" y="9899"/>
                </a:cubicBezTo>
                <a:cubicBezTo>
                  <a:pt x="6667" y="9857"/>
                  <a:pt x="6740" y="9807"/>
                  <a:pt x="6799" y="9727"/>
                </a:cubicBezTo>
                <a:cubicBezTo>
                  <a:pt x="6852" y="9652"/>
                  <a:pt x="6885" y="9577"/>
                  <a:pt x="6915" y="9513"/>
                </a:cubicBezTo>
                <a:cubicBezTo>
                  <a:pt x="6945" y="9449"/>
                  <a:pt x="6977" y="9393"/>
                  <a:pt x="7009" y="9363"/>
                </a:cubicBezTo>
                <a:cubicBezTo>
                  <a:pt x="7042" y="9332"/>
                  <a:pt x="7102" y="9307"/>
                  <a:pt x="7169" y="9277"/>
                </a:cubicBezTo>
                <a:cubicBezTo>
                  <a:pt x="7236" y="9247"/>
                  <a:pt x="7316" y="9216"/>
                  <a:pt x="7394" y="9149"/>
                </a:cubicBezTo>
                <a:cubicBezTo>
                  <a:pt x="7467" y="9079"/>
                  <a:pt x="7505" y="9022"/>
                  <a:pt x="7552" y="8959"/>
                </a:cubicBezTo>
                <a:cubicBezTo>
                  <a:pt x="7596" y="8896"/>
                  <a:pt x="7638" y="8838"/>
                  <a:pt x="7681" y="8784"/>
                </a:cubicBezTo>
                <a:cubicBezTo>
                  <a:pt x="7721" y="8734"/>
                  <a:pt x="7777" y="8675"/>
                  <a:pt x="7825" y="8619"/>
                </a:cubicBezTo>
                <a:cubicBezTo>
                  <a:pt x="7924" y="8507"/>
                  <a:pt x="8027" y="8398"/>
                  <a:pt x="8116" y="8277"/>
                </a:cubicBezTo>
                <a:lnTo>
                  <a:pt x="8255" y="8100"/>
                </a:lnTo>
                <a:lnTo>
                  <a:pt x="8289" y="8056"/>
                </a:lnTo>
                <a:cubicBezTo>
                  <a:pt x="8303" y="8039"/>
                  <a:pt x="8316" y="8022"/>
                  <a:pt x="8328" y="8003"/>
                </a:cubicBezTo>
                <a:cubicBezTo>
                  <a:pt x="8352" y="7963"/>
                  <a:pt x="8372" y="7921"/>
                  <a:pt x="8385" y="7876"/>
                </a:cubicBezTo>
                <a:cubicBezTo>
                  <a:pt x="8413" y="7795"/>
                  <a:pt x="8428" y="7723"/>
                  <a:pt x="8448" y="7664"/>
                </a:cubicBezTo>
                <a:cubicBezTo>
                  <a:pt x="8465" y="7610"/>
                  <a:pt x="8495" y="7562"/>
                  <a:pt x="8534" y="7523"/>
                </a:cubicBezTo>
                <a:cubicBezTo>
                  <a:pt x="8578" y="7478"/>
                  <a:pt x="8635" y="7430"/>
                  <a:pt x="8695" y="7371"/>
                </a:cubicBezTo>
                <a:cubicBezTo>
                  <a:pt x="8755" y="7316"/>
                  <a:pt x="8814" y="7221"/>
                  <a:pt x="8843" y="7153"/>
                </a:cubicBezTo>
                <a:cubicBezTo>
                  <a:pt x="8912" y="7010"/>
                  <a:pt x="8957" y="6864"/>
                  <a:pt x="9016" y="6751"/>
                </a:cubicBezTo>
                <a:cubicBezTo>
                  <a:pt x="9076" y="6635"/>
                  <a:pt x="9180" y="6507"/>
                  <a:pt x="9231" y="6334"/>
                </a:cubicBezTo>
                <a:cubicBezTo>
                  <a:pt x="9280" y="6172"/>
                  <a:pt x="9292" y="6023"/>
                  <a:pt x="9324" y="5888"/>
                </a:cubicBezTo>
                <a:lnTo>
                  <a:pt x="9401" y="5433"/>
                </a:lnTo>
                <a:cubicBezTo>
                  <a:pt x="9418" y="5245"/>
                  <a:pt x="9363" y="5092"/>
                  <a:pt x="9356" y="4967"/>
                </a:cubicBezTo>
                <a:lnTo>
                  <a:pt x="9351" y="4910"/>
                </a:lnTo>
                <a:cubicBezTo>
                  <a:pt x="9349" y="4888"/>
                  <a:pt x="9347" y="4866"/>
                  <a:pt x="9343" y="4846"/>
                </a:cubicBezTo>
                <a:cubicBezTo>
                  <a:pt x="9336" y="4803"/>
                  <a:pt x="9327" y="4762"/>
                  <a:pt x="9317" y="4724"/>
                </a:cubicBezTo>
                <a:cubicBezTo>
                  <a:pt x="9297" y="4647"/>
                  <a:pt x="9274" y="4578"/>
                  <a:pt x="9260" y="4513"/>
                </a:cubicBezTo>
                <a:cubicBezTo>
                  <a:pt x="9227" y="4402"/>
                  <a:pt x="9258" y="4263"/>
                  <a:pt x="9221" y="4073"/>
                </a:cubicBezTo>
                <a:cubicBezTo>
                  <a:pt x="9210" y="4022"/>
                  <a:pt x="9191" y="3972"/>
                  <a:pt x="9165" y="3927"/>
                </a:cubicBezTo>
                <a:cubicBezTo>
                  <a:pt x="9140" y="3883"/>
                  <a:pt x="9108" y="3843"/>
                  <a:pt x="9071" y="3808"/>
                </a:cubicBezTo>
                <a:cubicBezTo>
                  <a:pt x="9005" y="3748"/>
                  <a:pt x="8930" y="3698"/>
                  <a:pt x="8848" y="3661"/>
                </a:cubicBezTo>
                <a:lnTo>
                  <a:pt x="8741" y="3613"/>
                </a:lnTo>
                <a:lnTo>
                  <a:pt x="8690" y="3591"/>
                </a:lnTo>
                <a:cubicBezTo>
                  <a:pt x="8670" y="3583"/>
                  <a:pt x="8650" y="3574"/>
                  <a:pt x="8628" y="3567"/>
                </a:cubicBezTo>
                <a:cubicBezTo>
                  <a:pt x="8545" y="3538"/>
                  <a:pt x="8457" y="3520"/>
                  <a:pt x="8368" y="3516"/>
                </a:cubicBezTo>
                <a:cubicBezTo>
                  <a:pt x="8350" y="3515"/>
                  <a:pt x="8332" y="3514"/>
                  <a:pt x="8313" y="3514"/>
                </a:cubicBezTo>
                <a:cubicBezTo>
                  <a:pt x="8161" y="3514"/>
                  <a:pt x="8014" y="3547"/>
                  <a:pt x="7892" y="3572"/>
                </a:cubicBezTo>
                <a:cubicBezTo>
                  <a:pt x="7752" y="3599"/>
                  <a:pt x="7594" y="3621"/>
                  <a:pt x="7435" y="3681"/>
                </a:cubicBezTo>
                <a:cubicBezTo>
                  <a:pt x="7309" y="3728"/>
                  <a:pt x="7160" y="3762"/>
                  <a:pt x="7005" y="3834"/>
                </a:cubicBezTo>
                <a:cubicBezTo>
                  <a:pt x="6920" y="3874"/>
                  <a:pt x="6871" y="3903"/>
                  <a:pt x="6800" y="3939"/>
                </a:cubicBezTo>
                <a:cubicBezTo>
                  <a:pt x="6734" y="3973"/>
                  <a:pt x="6666" y="4009"/>
                  <a:pt x="6597" y="4051"/>
                </a:cubicBezTo>
                <a:cubicBezTo>
                  <a:pt x="6562" y="4072"/>
                  <a:pt x="6529" y="4095"/>
                  <a:pt x="6494" y="4119"/>
                </a:cubicBezTo>
                <a:cubicBezTo>
                  <a:pt x="6454" y="4147"/>
                  <a:pt x="6418" y="4179"/>
                  <a:pt x="6384" y="4215"/>
                </a:cubicBezTo>
                <a:cubicBezTo>
                  <a:pt x="6321" y="4285"/>
                  <a:pt x="6279" y="4356"/>
                  <a:pt x="6240" y="4417"/>
                </a:cubicBezTo>
                <a:cubicBezTo>
                  <a:pt x="6202" y="4478"/>
                  <a:pt x="6168" y="4527"/>
                  <a:pt x="6130" y="4561"/>
                </a:cubicBezTo>
                <a:cubicBezTo>
                  <a:pt x="6079" y="4608"/>
                  <a:pt x="6026" y="4650"/>
                  <a:pt x="5972" y="4690"/>
                </a:cubicBezTo>
                <a:cubicBezTo>
                  <a:pt x="5904" y="4739"/>
                  <a:pt x="5840" y="4795"/>
                  <a:pt x="5782" y="4854"/>
                </a:cubicBezTo>
                <a:cubicBezTo>
                  <a:pt x="5767" y="4871"/>
                  <a:pt x="5751" y="4890"/>
                  <a:pt x="5737" y="4907"/>
                </a:cubicBezTo>
                <a:lnTo>
                  <a:pt x="5700" y="4955"/>
                </a:lnTo>
                <a:cubicBezTo>
                  <a:pt x="5677" y="4988"/>
                  <a:pt x="5654" y="5021"/>
                  <a:pt x="5632" y="5054"/>
                </a:cubicBezTo>
                <a:cubicBezTo>
                  <a:pt x="5589" y="5119"/>
                  <a:pt x="5550" y="5185"/>
                  <a:pt x="5512" y="5251"/>
                </a:cubicBezTo>
                <a:lnTo>
                  <a:pt x="5455" y="5348"/>
                </a:lnTo>
                <a:cubicBezTo>
                  <a:pt x="5436" y="5383"/>
                  <a:pt x="5415" y="5421"/>
                  <a:pt x="5398" y="5457"/>
                </a:cubicBezTo>
                <a:cubicBezTo>
                  <a:pt x="5392" y="5468"/>
                  <a:pt x="5387" y="5479"/>
                  <a:pt x="5381" y="5491"/>
                </a:cubicBezTo>
                <a:lnTo>
                  <a:pt x="5381" y="5491"/>
                </a:lnTo>
                <a:cubicBezTo>
                  <a:pt x="5342" y="5396"/>
                  <a:pt x="5309" y="5294"/>
                  <a:pt x="5272" y="5190"/>
                </a:cubicBezTo>
                <a:lnTo>
                  <a:pt x="5209" y="5013"/>
                </a:lnTo>
                <a:lnTo>
                  <a:pt x="5183" y="4938"/>
                </a:lnTo>
                <a:cubicBezTo>
                  <a:pt x="5176" y="4915"/>
                  <a:pt x="5170" y="4892"/>
                  <a:pt x="5165" y="4868"/>
                </a:cubicBezTo>
                <a:cubicBezTo>
                  <a:pt x="5142" y="4765"/>
                  <a:pt x="5143" y="4626"/>
                  <a:pt x="5065" y="4462"/>
                </a:cubicBezTo>
                <a:cubicBezTo>
                  <a:pt x="4977" y="4301"/>
                  <a:pt x="4866" y="4225"/>
                  <a:pt x="4815" y="4151"/>
                </a:cubicBezTo>
                <a:cubicBezTo>
                  <a:pt x="4804" y="4136"/>
                  <a:pt x="4794" y="4120"/>
                  <a:pt x="4786" y="4104"/>
                </a:cubicBezTo>
                <a:lnTo>
                  <a:pt x="4747" y="4020"/>
                </a:lnTo>
                <a:lnTo>
                  <a:pt x="4667" y="3850"/>
                </a:lnTo>
                <a:lnTo>
                  <a:pt x="4589" y="3680"/>
                </a:lnTo>
                <a:cubicBezTo>
                  <a:pt x="4569" y="3636"/>
                  <a:pt x="4554" y="3591"/>
                  <a:pt x="4544" y="3544"/>
                </a:cubicBezTo>
                <a:cubicBezTo>
                  <a:pt x="4530" y="3488"/>
                  <a:pt x="4517" y="3425"/>
                  <a:pt x="4495" y="3353"/>
                </a:cubicBezTo>
                <a:cubicBezTo>
                  <a:pt x="4472" y="3278"/>
                  <a:pt x="4439" y="3206"/>
                  <a:pt x="4395" y="3140"/>
                </a:cubicBezTo>
                <a:cubicBezTo>
                  <a:pt x="4314" y="3019"/>
                  <a:pt x="4231" y="2929"/>
                  <a:pt x="4180" y="2845"/>
                </a:cubicBezTo>
                <a:lnTo>
                  <a:pt x="4003" y="2522"/>
                </a:lnTo>
                <a:cubicBezTo>
                  <a:pt x="3971" y="2467"/>
                  <a:pt x="3951" y="2419"/>
                  <a:pt x="3901" y="2349"/>
                </a:cubicBezTo>
                <a:cubicBezTo>
                  <a:pt x="3861" y="2293"/>
                  <a:pt x="3816" y="2241"/>
                  <a:pt x="3768" y="2191"/>
                </a:cubicBezTo>
                <a:cubicBezTo>
                  <a:pt x="3692" y="2113"/>
                  <a:pt x="3628" y="2024"/>
                  <a:pt x="3578" y="1927"/>
                </a:cubicBezTo>
                <a:cubicBezTo>
                  <a:pt x="3521" y="1828"/>
                  <a:pt x="3459" y="1703"/>
                  <a:pt x="3379" y="1596"/>
                </a:cubicBezTo>
                <a:lnTo>
                  <a:pt x="3158" y="1293"/>
                </a:lnTo>
                <a:cubicBezTo>
                  <a:pt x="3084" y="1192"/>
                  <a:pt x="3005" y="1096"/>
                  <a:pt x="2930" y="997"/>
                </a:cubicBezTo>
                <a:lnTo>
                  <a:pt x="2820" y="855"/>
                </a:lnTo>
                <a:cubicBezTo>
                  <a:pt x="2791" y="812"/>
                  <a:pt x="2767" y="767"/>
                  <a:pt x="2745" y="721"/>
                </a:cubicBezTo>
                <a:cubicBezTo>
                  <a:pt x="2718" y="667"/>
                  <a:pt x="2691" y="608"/>
                  <a:pt x="2651" y="542"/>
                </a:cubicBezTo>
                <a:cubicBezTo>
                  <a:pt x="2632" y="508"/>
                  <a:pt x="2608" y="475"/>
                  <a:pt x="2584" y="444"/>
                </a:cubicBezTo>
                <a:cubicBezTo>
                  <a:pt x="2558" y="411"/>
                  <a:pt x="2529" y="381"/>
                  <a:pt x="2498" y="352"/>
                </a:cubicBezTo>
                <a:cubicBezTo>
                  <a:pt x="2391" y="258"/>
                  <a:pt x="2273" y="177"/>
                  <a:pt x="2145" y="114"/>
                </a:cubicBezTo>
                <a:cubicBezTo>
                  <a:pt x="2079" y="81"/>
                  <a:pt x="2011" y="53"/>
                  <a:pt x="1941" y="31"/>
                </a:cubicBezTo>
                <a:cubicBezTo>
                  <a:pt x="1868" y="11"/>
                  <a:pt x="1794" y="1"/>
                  <a:pt x="17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9" name="Google Shape;1399;p43"/>
          <p:cNvGrpSpPr/>
          <p:nvPr/>
        </p:nvGrpSpPr>
        <p:grpSpPr>
          <a:xfrm>
            <a:off x="3881392" y="1335799"/>
            <a:ext cx="1178889" cy="381555"/>
            <a:chOff x="1583150" y="4335950"/>
            <a:chExt cx="813925" cy="263450"/>
          </a:xfrm>
        </p:grpSpPr>
        <p:sp>
          <p:nvSpPr>
            <p:cNvPr id="1400" name="Google Shape;1400;p43"/>
            <p:cNvSpPr/>
            <p:nvPr/>
          </p:nvSpPr>
          <p:spPr>
            <a:xfrm>
              <a:off x="1583150" y="4335950"/>
              <a:ext cx="792950" cy="263450"/>
            </a:xfrm>
            <a:custGeom>
              <a:rect b="b" l="l" r="r" t="t"/>
              <a:pathLst>
                <a:path extrusionOk="0" h="10538" w="31718">
                  <a:moveTo>
                    <a:pt x="8261" y="413"/>
                  </a:moveTo>
                  <a:cubicBezTo>
                    <a:pt x="8260" y="413"/>
                    <a:pt x="8260" y="413"/>
                    <a:pt x="8260" y="413"/>
                  </a:cubicBezTo>
                  <a:cubicBezTo>
                    <a:pt x="8259" y="413"/>
                    <a:pt x="8259" y="413"/>
                    <a:pt x="8258" y="413"/>
                  </a:cubicBezTo>
                  <a:lnTo>
                    <a:pt x="8258" y="413"/>
                  </a:lnTo>
                  <a:cubicBezTo>
                    <a:pt x="8258" y="413"/>
                    <a:pt x="8258" y="413"/>
                    <a:pt x="8258" y="413"/>
                  </a:cubicBezTo>
                  <a:close/>
                  <a:moveTo>
                    <a:pt x="9807" y="727"/>
                  </a:moveTo>
                  <a:cubicBezTo>
                    <a:pt x="9807" y="727"/>
                    <a:pt x="9807" y="727"/>
                    <a:pt x="9807" y="727"/>
                  </a:cubicBezTo>
                  <a:cubicBezTo>
                    <a:pt x="9804" y="728"/>
                    <a:pt x="9802" y="729"/>
                    <a:pt x="9801" y="729"/>
                  </a:cubicBezTo>
                  <a:lnTo>
                    <a:pt x="9801" y="729"/>
                  </a:lnTo>
                  <a:cubicBezTo>
                    <a:pt x="9804" y="727"/>
                    <a:pt x="9806" y="727"/>
                    <a:pt x="9807" y="727"/>
                  </a:cubicBezTo>
                  <a:close/>
                  <a:moveTo>
                    <a:pt x="9730" y="727"/>
                  </a:moveTo>
                  <a:lnTo>
                    <a:pt x="9739" y="729"/>
                  </a:lnTo>
                  <a:lnTo>
                    <a:pt x="9739" y="729"/>
                  </a:lnTo>
                  <a:cubicBezTo>
                    <a:pt x="9736" y="729"/>
                    <a:pt x="9733" y="728"/>
                    <a:pt x="9730" y="727"/>
                  </a:cubicBezTo>
                  <a:close/>
                  <a:moveTo>
                    <a:pt x="11298" y="1059"/>
                  </a:moveTo>
                  <a:cubicBezTo>
                    <a:pt x="11299" y="1061"/>
                    <a:pt x="11299" y="1061"/>
                    <a:pt x="11299" y="1061"/>
                  </a:cubicBezTo>
                  <a:cubicBezTo>
                    <a:pt x="11299" y="1061"/>
                    <a:pt x="11299" y="1061"/>
                    <a:pt x="11298" y="1059"/>
                  </a:cubicBezTo>
                  <a:close/>
                  <a:moveTo>
                    <a:pt x="10527" y="1100"/>
                  </a:moveTo>
                  <a:lnTo>
                    <a:pt x="10540" y="1110"/>
                  </a:lnTo>
                  <a:cubicBezTo>
                    <a:pt x="10543" y="1112"/>
                    <a:pt x="10544" y="1113"/>
                    <a:pt x="10544" y="1113"/>
                  </a:cubicBezTo>
                  <a:cubicBezTo>
                    <a:pt x="10543" y="1113"/>
                    <a:pt x="10541" y="1111"/>
                    <a:pt x="10539" y="1110"/>
                  </a:cubicBezTo>
                  <a:lnTo>
                    <a:pt x="10531" y="1104"/>
                  </a:lnTo>
                  <a:cubicBezTo>
                    <a:pt x="10530" y="1102"/>
                    <a:pt x="10528" y="1101"/>
                    <a:pt x="10527" y="1100"/>
                  </a:cubicBezTo>
                  <a:close/>
                  <a:moveTo>
                    <a:pt x="7530" y="1257"/>
                  </a:moveTo>
                  <a:cubicBezTo>
                    <a:pt x="7525" y="1260"/>
                    <a:pt x="7521" y="1263"/>
                    <a:pt x="7516" y="1266"/>
                  </a:cubicBezTo>
                  <a:lnTo>
                    <a:pt x="7530" y="1257"/>
                  </a:lnTo>
                  <a:close/>
                  <a:moveTo>
                    <a:pt x="19643" y="1708"/>
                  </a:moveTo>
                  <a:lnTo>
                    <a:pt x="19643" y="1708"/>
                  </a:lnTo>
                  <a:cubicBezTo>
                    <a:pt x="19643" y="1708"/>
                    <a:pt x="19642" y="1709"/>
                    <a:pt x="19640" y="1712"/>
                  </a:cubicBezTo>
                  <a:cubicBezTo>
                    <a:pt x="19640" y="1712"/>
                    <a:pt x="19640" y="1712"/>
                    <a:pt x="19640" y="1712"/>
                  </a:cubicBezTo>
                  <a:lnTo>
                    <a:pt x="19640" y="1712"/>
                  </a:lnTo>
                  <a:cubicBezTo>
                    <a:pt x="19642" y="1709"/>
                    <a:pt x="19643" y="1708"/>
                    <a:pt x="19643" y="1708"/>
                  </a:cubicBezTo>
                  <a:close/>
                  <a:moveTo>
                    <a:pt x="19108" y="1843"/>
                  </a:moveTo>
                  <a:cubicBezTo>
                    <a:pt x="19109" y="1843"/>
                    <a:pt x="19108" y="1844"/>
                    <a:pt x="19104" y="1845"/>
                  </a:cubicBezTo>
                  <a:lnTo>
                    <a:pt x="19104" y="1845"/>
                  </a:lnTo>
                  <a:cubicBezTo>
                    <a:pt x="19106" y="1844"/>
                    <a:pt x="19106" y="1843"/>
                    <a:pt x="19106" y="1843"/>
                  </a:cubicBezTo>
                  <a:cubicBezTo>
                    <a:pt x="19107" y="1843"/>
                    <a:pt x="19108" y="1843"/>
                    <a:pt x="19108" y="1843"/>
                  </a:cubicBezTo>
                  <a:close/>
                  <a:moveTo>
                    <a:pt x="6719" y="1895"/>
                  </a:moveTo>
                  <a:cubicBezTo>
                    <a:pt x="6718" y="1896"/>
                    <a:pt x="6717" y="1896"/>
                    <a:pt x="6717" y="1896"/>
                  </a:cubicBezTo>
                  <a:cubicBezTo>
                    <a:pt x="6717" y="1896"/>
                    <a:pt x="6718" y="1896"/>
                    <a:pt x="6719" y="1895"/>
                  </a:cubicBezTo>
                  <a:close/>
                  <a:moveTo>
                    <a:pt x="11065" y="3144"/>
                  </a:moveTo>
                  <a:cubicBezTo>
                    <a:pt x="11065" y="3145"/>
                    <a:pt x="11065" y="3145"/>
                    <a:pt x="11064" y="3145"/>
                  </a:cubicBezTo>
                  <a:cubicBezTo>
                    <a:pt x="11064" y="3145"/>
                    <a:pt x="11064" y="3145"/>
                    <a:pt x="11065" y="3144"/>
                  </a:cubicBezTo>
                  <a:close/>
                  <a:moveTo>
                    <a:pt x="5700" y="3355"/>
                  </a:moveTo>
                  <a:cubicBezTo>
                    <a:pt x="5700" y="3356"/>
                    <a:pt x="5700" y="3357"/>
                    <a:pt x="5699" y="3358"/>
                  </a:cubicBezTo>
                  <a:lnTo>
                    <a:pt x="5700" y="3355"/>
                  </a:lnTo>
                  <a:close/>
                  <a:moveTo>
                    <a:pt x="5060" y="3623"/>
                  </a:moveTo>
                  <a:cubicBezTo>
                    <a:pt x="5060" y="3623"/>
                    <a:pt x="5059" y="3624"/>
                    <a:pt x="5058" y="3626"/>
                  </a:cubicBezTo>
                  <a:lnTo>
                    <a:pt x="5058" y="3626"/>
                  </a:lnTo>
                  <a:cubicBezTo>
                    <a:pt x="5059" y="3624"/>
                    <a:pt x="5059" y="3623"/>
                    <a:pt x="5060" y="3623"/>
                  </a:cubicBezTo>
                  <a:close/>
                  <a:moveTo>
                    <a:pt x="5430" y="4138"/>
                  </a:moveTo>
                  <a:cubicBezTo>
                    <a:pt x="5431" y="4142"/>
                    <a:pt x="5431" y="4146"/>
                    <a:pt x="5432" y="4151"/>
                  </a:cubicBezTo>
                  <a:lnTo>
                    <a:pt x="5432" y="4151"/>
                  </a:lnTo>
                  <a:lnTo>
                    <a:pt x="5431" y="4147"/>
                  </a:lnTo>
                  <a:lnTo>
                    <a:pt x="5430" y="4138"/>
                  </a:lnTo>
                  <a:close/>
                  <a:moveTo>
                    <a:pt x="5416" y="4240"/>
                  </a:moveTo>
                  <a:lnTo>
                    <a:pt x="5416" y="4240"/>
                  </a:lnTo>
                  <a:cubicBezTo>
                    <a:pt x="5414" y="4243"/>
                    <a:pt x="5413" y="4244"/>
                    <a:pt x="5413" y="4244"/>
                  </a:cubicBezTo>
                  <a:cubicBezTo>
                    <a:pt x="5413" y="4244"/>
                    <a:pt x="5413" y="4242"/>
                    <a:pt x="5416" y="4240"/>
                  </a:cubicBezTo>
                  <a:close/>
                  <a:moveTo>
                    <a:pt x="5548" y="4521"/>
                  </a:moveTo>
                  <a:lnTo>
                    <a:pt x="5549" y="4523"/>
                  </a:lnTo>
                  <a:cubicBezTo>
                    <a:pt x="5549" y="4524"/>
                    <a:pt x="5550" y="4525"/>
                    <a:pt x="5549" y="4525"/>
                  </a:cubicBezTo>
                  <a:cubicBezTo>
                    <a:pt x="5549" y="4525"/>
                    <a:pt x="5549" y="4524"/>
                    <a:pt x="5548" y="4521"/>
                  </a:cubicBezTo>
                  <a:close/>
                  <a:moveTo>
                    <a:pt x="28616" y="5134"/>
                  </a:moveTo>
                  <a:cubicBezTo>
                    <a:pt x="28616" y="5134"/>
                    <a:pt x="28616" y="5134"/>
                    <a:pt x="28616" y="5134"/>
                  </a:cubicBezTo>
                  <a:lnTo>
                    <a:pt x="28616" y="5134"/>
                  </a:lnTo>
                  <a:cubicBezTo>
                    <a:pt x="28616" y="5134"/>
                    <a:pt x="28616" y="5134"/>
                    <a:pt x="28616" y="5134"/>
                  </a:cubicBezTo>
                  <a:close/>
                  <a:moveTo>
                    <a:pt x="20602" y="1471"/>
                  </a:moveTo>
                  <a:lnTo>
                    <a:pt x="20602" y="1471"/>
                  </a:lnTo>
                  <a:cubicBezTo>
                    <a:pt x="20623" y="1475"/>
                    <a:pt x="20642" y="1482"/>
                    <a:pt x="20660" y="1491"/>
                  </a:cubicBezTo>
                  <a:cubicBezTo>
                    <a:pt x="20724" y="1515"/>
                    <a:pt x="20802" y="1565"/>
                    <a:pt x="20931" y="1603"/>
                  </a:cubicBezTo>
                  <a:cubicBezTo>
                    <a:pt x="20966" y="1615"/>
                    <a:pt x="21005" y="1620"/>
                    <a:pt x="21043" y="1623"/>
                  </a:cubicBezTo>
                  <a:cubicBezTo>
                    <a:pt x="21054" y="1624"/>
                    <a:pt x="21064" y="1625"/>
                    <a:pt x="21074" y="1625"/>
                  </a:cubicBezTo>
                  <a:cubicBezTo>
                    <a:pt x="21082" y="1625"/>
                    <a:pt x="21089" y="1624"/>
                    <a:pt x="21096" y="1624"/>
                  </a:cubicBezTo>
                  <a:lnTo>
                    <a:pt x="21139" y="1623"/>
                  </a:lnTo>
                  <a:cubicBezTo>
                    <a:pt x="21193" y="1619"/>
                    <a:pt x="21241" y="1612"/>
                    <a:pt x="21283" y="1608"/>
                  </a:cubicBezTo>
                  <a:cubicBezTo>
                    <a:pt x="21322" y="1602"/>
                    <a:pt x="21355" y="1600"/>
                    <a:pt x="21380" y="1600"/>
                  </a:cubicBezTo>
                  <a:cubicBezTo>
                    <a:pt x="21408" y="1600"/>
                    <a:pt x="21428" y="1603"/>
                    <a:pt x="21439" y="1608"/>
                  </a:cubicBezTo>
                  <a:lnTo>
                    <a:pt x="21541" y="1654"/>
                  </a:lnTo>
                  <a:cubicBezTo>
                    <a:pt x="21580" y="1672"/>
                    <a:pt x="21617" y="1688"/>
                    <a:pt x="21648" y="1706"/>
                  </a:cubicBezTo>
                  <a:cubicBezTo>
                    <a:pt x="21674" y="1718"/>
                    <a:pt x="21699" y="1735"/>
                    <a:pt x="21723" y="1752"/>
                  </a:cubicBezTo>
                  <a:cubicBezTo>
                    <a:pt x="21737" y="1764"/>
                    <a:pt x="21749" y="1776"/>
                    <a:pt x="21758" y="1791"/>
                  </a:cubicBezTo>
                  <a:cubicBezTo>
                    <a:pt x="21784" y="1832"/>
                    <a:pt x="21808" y="1896"/>
                    <a:pt x="21827" y="1969"/>
                  </a:cubicBezTo>
                  <a:cubicBezTo>
                    <a:pt x="21838" y="2006"/>
                    <a:pt x="21847" y="2047"/>
                    <a:pt x="21856" y="2088"/>
                  </a:cubicBezTo>
                  <a:lnTo>
                    <a:pt x="21868" y="2146"/>
                  </a:lnTo>
                  <a:cubicBezTo>
                    <a:pt x="21870" y="2159"/>
                    <a:pt x="21872" y="2170"/>
                    <a:pt x="21872" y="2183"/>
                  </a:cubicBezTo>
                  <a:cubicBezTo>
                    <a:pt x="21877" y="2241"/>
                    <a:pt x="21869" y="2318"/>
                    <a:pt x="21861" y="2409"/>
                  </a:cubicBezTo>
                  <a:lnTo>
                    <a:pt x="21855" y="2481"/>
                  </a:lnTo>
                  <a:lnTo>
                    <a:pt x="21852" y="2546"/>
                  </a:lnTo>
                  <a:cubicBezTo>
                    <a:pt x="21848" y="2576"/>
                    <a:pt x="21843" y="2606"/>
                    <a:pt x="21835" y="2635"/>
                  </a:cubicBezTo>
                  <a:cubicBezTo>
                    <a:pt x="21818" y="2702"/>
                    <a:pt x="21787" y="2786"/>
                    <a:pt x="21760" y="2889"/>
                  </a:cubicBezTo>
                  <a:cubicBezTo>
                    <a:pt x="21731" y="3001"/>
                    <a:pt x="21728" y="3114"/>
                    <a:pt x="21722" y="3193"/>
                  </a:cubicBezTo>
                  <a:cubicBezTo>
                    <a:pt x="21720" y="3226"/>
                    <a:pt x="21716" y="3261"/>
                    <a:pt x="21709" y="3293"/>
                  </a:cubicBezTo>
                  <a:cubicBezTo>
                    <a:pt x="21704" y="3323"/>
                    <a:pt x="21702" y="3324"/>
                    <a:pt x="21681" y="3374"/>
                  </a:cubicBezTo>
                  <a:lnTo>
                    <a:pt x="21581" y="3608"/>
                  </a:lnTo>
                  <a:cubicBezTo>
                    <a:pt x="21548" y="3683"/>
                    <a:pt x="21516" y="3772"/>
                    <a:pt x="21482" y="3824"/>
                  </a:cubicBezTo>
                  <a:cubicBezTo>
                    <a:pt x="21445" y="3886"/>
                    <a:pt x="21396" y="3952"/>
                    <a:pt x="21343" y="4028"/>
                  </a:cubicBezTo>
                  <a:cubicBezTo>
                    <a:pt x="21317" y="4066"/>
                    <a:pt x="21289" y="4107"/>
                    <a:pt x="21262" y="4149"/>
                  </a:cubicBezTo>
                  <a:cubicBezTo>
                    <a:pt x="21259" y="4155"/>
                    <a:pt x="21256" y="4160"/>
                    <a:pt x="21253" y="4164"/>
                  </a:cubicBezTo>
                  <a:cubicBezTo>
                    <a:pt x="21252" y="4166"/>
                    <a:pt x="21250" y="4168"/>
                    <a:pt x="21247" y="4170"/>
                  </a:cubicBezTo>
                  <a:cubicBezTo>
                    <a:pt x="21241" y="4177"/>
                    <a:pt x="21235" y="4184"/>
                    <a:pt x="21228" y="4190"/>
                  </a:cubicBezTo>
                  <a:cubicBezTo>
                    <a:pt x="21189" y="4223"/>
                    <a:pt x="21112" y="4264"/>
                    <a:pt x="21017" y="4335"/>
                  </a:cubicBezTo>
                  <a:cubicBezTo>
                    <a:pt x="20962" y="4378"/>
                    <a:pt x="20913" y="4430"/>
                    <a:pt x="20873" y="4488"/>
                  </a:cubicBezTo>
                  <a:cubicBezTo>
                    <a:pt x="20838" y="4542"/>
                    <a:pt x="20809" y="4600"/>
                    <a:pt x="20787" y="4661"/>
                  </a:cubicBezTo>
                  <a:cubicBezTo>
                    <a:pt x="20752" y="4765"/>
                    <a:pt x="20732" y="4845"/>
                    <a:pt x="20710" y="4884"/>
                  </a:cubicBezTo>
                  <a:cubicBezTo>
                    <a:pt x="20707" y="4892"/>
                    <a:pt x="20702" y="4899"/>
                    <a:pt x="20697" y="4906"/>
                  </a:cubicBezTo>
                  <a:lnTo>
                    <a:pt x="20687" y="4921"/>
                  </a:lnTo>
                  <a:cubicBezTo>
                    <a:pt x="20676" y="4934"/>
                    <a:pt x="20665" y="4948"/>
                    <a:pt x="20657" y="4960"/>
                  </a:cubicBezTo>
                  <a:cubicBezTo>
                    <a:pt x="20623" y="5008"/>
                    <a:pt x="20594" y="5058"/>
                    <a:pt x="20570" y="5110"/>
                  </a:cubicBezTo>
                  <a:cubicBezTo>
                    <a:pt x="20537" y="5177"/>
                    <a:pt x="20511" y="5235"/>
                    <a:pt x="20488" y="5275"/>
                  </a:cubicBezTo>
                  <a:lnTo>
                    <a:pt x="20488" y="5275"/>
                  </a:lnTo>
                  <a:cubicBezTo>
                    <a:pt x="20445" y="5255"/>
                    <a:pt x="20397" y="5238"/>
                    <a:pt x="20381" y="5231"/>
                  </a:cubicBezTo>
                  <a:cubicBezTo>
                    <a:pt x="20323" y="5204"/>
                    <a:pt x="20258" y="5160"/>
                    <a:pt x="20180" y="5111"/>
                  </a:cubicBezTo>
                  <a:cubicBezTo>
                    <a:pt x="20142" y="5085"/>
                    <a:pt x="20099" y="5059"/>
                    <a:pt x="20051" y="5034"/>
                  </a:cubicBezTo>
                  <a:cubicBezTo>
                    <a:pt x="20025" y="5019"/>
                    <a:pt x="19997" y="5007"/>
                    <a:pt x="19968" y="4995"/>
                  </a:cubicBezTo>
                  <a:cubicBezTo>
                    <a:pt x="19938" y="4985"/>
                    <a:pt x="19907" y="4976"/>
                    <a:pt x="19876" y="4969"/>
                  </a:cubicBezTo>
                  <a:cubicBezTo>
                    <a:pt x="19759" y="4945"/>
                    <a:pt x="19668" y="4947"/>
                    <a:pt x="19607" y="4934"/>
                  </a:cubicBezTo>
                  <a:cubicBezTo>
                    <a:pt x="19541" y="4919"/>
                    <a:pt x="19543" y="4919"/>
                    <a:pt x="19503" y="4877"/>
                  </a:cubicBezTo>
                  <a:cubicBezTo>
                    <a:pt x="19466" y="4836"/>
                    <a:pt x="19428" y="4759"/>
                    <a:pt x="19363" y="4669"/>
                  </a:cubicBezTo>
                  <a:cubicBezTo>
                    <a:pt x="19326" y="4617"/>
                    <a:pt x="19282" y="4570"/>
                    <a:pt x="19231" y="4531"/>
                  </a:cubicBezTo>
                  <a:cubicBezTo>
                    <a:pt x="19183" y="4496"/>
                    <a:pt x="19132" y="4466"/>
                    <a:pt x="19076" y="4442"/>
                  </a:cubicBezTo>
                  <a:cubicBezTo>
                    <a:pt x="18983" y="4399"/>
                    <a:pt x="18904" y="4371"/>
                    <a:pt x="18869" y="4346"/>
                  </a:cubicBezTo>
                  <a:cubicBezTo>
                    <a:pt x="18863" y="4341"/>
                    <a:pt x="18857" y="4335"/>
                    <a:pt x="18851" y="4330"/>
                  </a:cubicBezTo>
                  <a:lnTo>
                    <a:pt x="18832" y="4310"/>
                  </a:lnTo>
                  <a:cubicBezTo>
                    <a:pt x="18822" y="4298"/>
                    <a:pt x="18812" y="4287"/>
                    <a:pt x="18799" y="4277"/>
                  </a:cubicBezTo>
                  <a:cubicBezTo>
                    <a:pt x="18760" y="4241"/>
                    <a:pt x="18718" y="4206"/>
                    <a:pt x="18674" y="4176"/>
                  </a:cubicBezTo>
                  <a:cubicBezTo>
                    <a:pt x="18597" y="4122"/>
                    <a:pt x="18531" y="4075"/>
                    <a:pt x="18504" y="4043"/>
                  </a:cubicBezTo>
                  <a:cubicBezTo>
                    <a:pt x="18495" y="4034"/>
                    <a:pt x="18489" y="4022"/>
                    <a:pt x="18486" y="4008"/>
                  </a:cubicBezTo>
                  <a:cubicBezTo>
                    <a:pt x="18480" y="3984"/>
                    <a:pt x="18478" y="3960"/>
                    <a:pt x="18478" y="3935"/>
                  </a:cubicBezTo>
                  <a:cubicBezTo>
                    <a:pt x="18477" y="3866"/>
                    <a:pt x="18489" y="3780"/>
                    <a:pt x="18488" y="3666"/>
                  </a:cubicBezTo>
                  <a:cubicBezTo>
                    <a:pt x="18487" y="3605"/>
                    <a:pt x="18478" y="3543"/>
                    <a:pt x="18462" y="3483"/>
                  </a:cubicBezTo>
                  <a:cubicBezTo>
                    <a:pt x="18445" y="3427"/>
                    <a:pt x="18427" y="3381"/>
                    <a:pt x="18412" y="3339"/>
                  </a:cubicBezTo>
                  <a:cubicBezTo>
                    <a:pt x="18380" y="3259"/>
                    <a:pt x="18358" y="3190"/>
                    <a:pt x="18358" y="3153"/>
                  </a:cubicBezTo>
                  <a:cubicBezTo>
                    <a:pt x="18358" y="3147"/>
                    <a:pt x="18358" y="3140"/>
                    <a:pt x="18359" y="3132"/>
                  </a:cubicBezTo>
                  <a:cubicBezTo>
                    <a:pt x="18360" y="3129"/>
                    <a:pt x="18361" y="3127"/>
                    <a:pt x="18362" y="3123"/>
                  </a:cubicBezTo>
                  <a:cubicBezTo>
                    <a:pt x="18373" y="3105"/>
                    <a:pt x="18385" y="3088"/>
                    <a:pt x="18400" y="3073"/>
                  </a:cubicBezTo>
                  <a:cubicBezTo>
                    <a:pt x="18444" y="3024"/>
                    <a:pt x="18514" y="2971"/>
                    <a:pt x="18592" y="2887"/>
                  </a:cubicBezTo>
                  <a:cubicBezTo>
                    <a:pt x="18640" y="2836"/>
                    <a:pt x="18679" y="2776"/>
                    <a:pt x="18705" y="2710"/>
                  </a:cubicBezTo>
                  <a:cubicBezTo>
                    <a:pt x="18726" y="2653"/>
                    <a:pt x="18741" y="2593"/>
                    <a:pt x="18748" y="2533"/>
                  </a:cubicBezTo>
                  <a:cubicBezTo>
                    <a:pt x="18762" y="2433"/>
                    <a:pt x="18768" y="2347"/>
                    <a:pt x="18782" y="2302"/>
                  </a:cubicBezTo>
                  <a:cubicBezTo>
                    <a:pt x="18783" y="2298"/>
                    <a:pt x="18784" y="2293"/>
                    <a:pt x="18786" y="2289"/>
                  </a:cubicBezTo>
                  <a:lnTo>
                    <a:pt x="18786" y="2289"/>
                  </a:lnTo>
                  <a:cubicBezTo>
                    <a:pt x="18798" y="2287"/>
                    <a:pt x="18815" y="2286"/>
                    <a:pt x="18835" y="2286"/>
                  </a:cubicBezTo>
                  <a:cubicBezTo>
                    <a:pt x="18880" y="2286"/>
                    <a:pt x="18942" y="2290"/>
                    <a:pt x="19009" y="2292"/>
                  </a:cubicBezTo>
                  <a:cubicBezTo>
                    <a:pt x="19019" y="2292"/>
                    <a:pt x="19030" y="2292"/>
                    <a:pt x="19040" y="2292"/>
                  </a:cubicBezTo>
                  <a:cubicBezTo>
                    <a:pt x="19090" y="2292"/>
                    <a:pt x="19139" y="2287"/>
                    <a:pt x="19188" y="2279"/>
                  </a:cubicBezTo>
                  <a:cubicBezTo>
                    <a:pt x="19230" y="2272"/>
                    <a:pt x="19270" y="2258"/>
                    <a:pt x="19307" y="2240"/>
                  </a:cubicBezTo>
                  <a:cubicBezTo>
                    <a:pt x="19352" y="2218"/>
                    <a:pt x="19392" y="2188"/>
                    <a:pt x="19425" y="2151"/>
                  </a:cubicBezTo>
                  <a:cubicBezTo>
                    <a:pt x="19536" y="2014"/>
                    <a:pt x="19549" y="1921"/>
                    <a:pt x="19585" y="1839"/>
                  </a:cubicBezTo>
                  <a:cubicBezTo>
                    <a:pt x="19599" y="1799"/>
                    <a:pt x="19614" y="1766"/>
                    <a:pt x="19625" y="1738"/>
                  </a:cubicBezTo>
                  <a:cubicBezTo>
                    <a:pt x="19629" y="1729"/>
                    <a:pt x="19633" y="1722"/>
                    <a:pt x="19637" y="1716"/>
                  </a:cubicBezTo>
                  <a:lnTo>
                    <a:pt x="19637" y="1716"/>
                  </a:lnTo>
                  <a:cubicBezTo>
                    <a:pt x="19641" y="1715"/>
                    <a:pt x="19647" y="1714"/>
                    <a:pt x="19653" y="1714"/>
                  </a:cubicBezTo>
                  <a:cubicBezTo>
                    <a:pt x="19669" y="1712"/>
                    <a:pt x="19686" y="1711"/>
                    <a:pt x="19703" y="1711"/>
                  </a:cubicBezTo>
                  <a:cubicBezTo>
                    <a:pt x="19717" y="1711"/>
                    <a:pt x="19731" y="1712"/>
                    <a:pt x="19744" y="1713"/>
                  </a:cubicBezTo>
                  <a:cubicBezTo>
                    <a:pt x="19800" y="1714"/>
                    <a:pt x="19865" y="1723"/>
                    <a:pt x="19945" y="1723"/>
                  </a:cubicBezTo>
                  <a:cubicBezTo>
                    <a:pt x="19976" y="1723"/>
                    <a:pt x="20010" y="1722"/>
                    <a:pt x="20046" y="1718"/>
                  </a:cubicBezTo>
                  <a:cubicBezTo>
                    <a:pt x="20196" y="1700"/>
                    <a:pt x="20299" y="1638"/>
                    <a:pt x="20381" y="1588"/>
                  </a:cubicBezTo>
                  <a:cubicBezTo>
                    <a:pt x="20462" y="1538"/>
                    <a:pt x="20529" y="1495"/>
                    <a:pt x="20575" y="1479"/>
                  </a:cubicBezTo>
                  <a:cubicBezTo>
                    <a:pt x="20584" y="1476"/>
                    <a:pt x="20593" y="1474"/>
                    <a:pt x="20602" y="1471"/>
                  </a:cubicBezTo>
                  <a:close/>
                  <a:moveTo>
                    <a:pt x="9509" y="5501"/>
                  </a:moveTo>
                  <a:cubicBezTo>
                    <a:pt x="9508" y="5501"/>
                    <a:pt x="9508" y="5501"/>
                    <a:pt x="9508" y="5501"/>
                  </a:cubicBezTo>
                  <a:lnTo>
                    <a:pt x="9508" y="5501"/>
                  </a:lnTo>
                  <a:cubicBezTo>
                    <a:pt x="9508" y="5501"/>
                    <a:pt x="9508" y="5501"/>
                    <a:pt x="9509" y="5501"/>
                  </a:cubicBezTo>
                  <a:close/>
                  <a:moveTo>
                    <a:pt x="9474" y="5549"/>
                  </a:moveTo>
                  <a:cubicBezTo>
                    <a:pt x="9474" y="5551"/>
                    <a:pt x="9474" y="5552"/>
                    <a:pt x="9474" y="5552"/>
                  </a:cubicBezTo>
                  <a:cubicBezTo>
                    <a:pt x="9474" y="5552"/>
                    <a:pt x="9474" y="5551"/>
                    <a:pt x="9474" y="5550"/>
                  </a:cubicBezTo>
                  <a:cubicBezTo>
                    <a:pt x="9474" y="5549"/>
                    <a:pt x="9474" y="5549"/>
                    <a:pt x="9474" y="5549"/>
                  </a:cubicBezTo>
                  <a:close/>
                  <a:moveTo>
                    <a:pt x="22632" y="5895"/>
                  </a:moveTo>
                  <a:cubicBezTo>
                    <a:pt x="22632" y="5895"/>
                    <a:pt x="22631" y="5895"/>
                    <a:pt x="22631" y="5895"/>
                  </a:cubicBezTo>
                  <a:cubicBezTo>
                    <a:pt x="22631" y="5895"/>
                    <a:pt x="22632" y="5895"/>
                    <a:pt x="22632" y="5895"/>
                  </a:cubicBezTo>
                  <a:close/>
                  <a:moveTo>
                    <a:pt x="19765" y="5984"/>
                  </a:moveTo>
                  <a:cubicBezTo>
                    <a:pt x="19764" y="5985"/>
                    <a:pt x="19762" y="5986"/>
                    <a:pt x="19761" y="5986"/>
                  </a:cubicBezTo>
                  <a:lnTo>
                    <a:pt x="19759" y="5988"/>
                  </a:lnTo>
                  <a:lnTo>
                    <a:pt x="19759" y="5988"/>
                  </a:lnTo>
                  <a:cubicBezTo>
                    <a:pt x="19761" y="5987"/>
                    <a:pt x="19762" y="5985"/>
                    <a:pt x="19764" y="5984"/>
                  </a:cubicBezTo>
                  <a:cubicBezTo>
                    <a:pt x="19764" y="5984"/>
                    <a:pt x="19764" y="5984"/>
                    <a:pt x="19765" y="5984"/>
                  </a:cubicBezTo>
                  <a:close/>
                  <a:moveTo>
                    <a:pt x="25448" y="6016"/>
                  </a:moveTo>
                  <a:cubicBezTo>
                    <a:pt x="25448" y="6016"/>
                    <a:pt x="25448" y="6016"/>
                    <a:pt x="25448" y="6016"/>
                  </a:cubicBezTo>
                  <a:cubicBezTo>
                    <a:pt x="25449" y="6016"/>
                    <a:pt x="25449" y="6016"/>
                    <a:pt x="25448" y="6016"/>
                  </a:cubicBezTo>
                  <a:close/>
                  <a:moveTo>
                    <a:pt x="6746" y="6465"/>
                  </a:moveTo>
                  <a:lnTo>
                    <a:pt x="6746" y="6465"/>
                  </a:lnTo>
                  <a:cubicBezTo>
                    <a:pt x="6746" y="6465"/>
                    <a:pt x="6747" y="6466"/>
                    <a:pt x="6747" y="6466"/>
                  </a:cubicBezTo>
                  <a:cubicBezTo>
                    <a:pt x="6747" y="6466"/>
                    <a:pt x="6747" y="6466"/>
                    <a:pt x="6747" y="6466"/>
                  </a:cubicBezTo>
                  <a:lnTo>
                    <a:pt x="6747" y="6466"/>
                  </a:lnTo>
                  <a:cubicBezTo>
                    <a:pt x="6747" y="6466"/>
                    <a:pt x="6746" y="6465"/>
                    <a:pt x="6746" y="6465"/>
                  </a:cubicBezTo>
                  <a:close/>
                  <a:moveTo>
                    <a:pt x="19527" y="6514"/>
                  </a:moveTo>
                  <a:cubicBezTo>
                    <a:pt x="19526" y="6515"/>
                    <a:pt x="19525" y="6515"/>
                    <a:pt x="19525" y="6516"/>
                  </a:cubicBezTo>
                  <a:cubicBezTo>
                    <a:pt x="19522" y="6515"/>
                    <a:pt x="19523" y="6515"/>
                    <a:pt x="19527" y="6514"/>
                  </a:cubicBezTo>
                  <a:close/>
                  <a:moveTo>
                    <a:pt x="9781" y="739"/>
                  </a:moveTo>
                  <a:cubicBezTo>
                    <a:pt x="9810" y="746"/>
                    <a:pt x="9839" y="754"/>
                    <a:pt x="9869" y="763"/>
                  </a:cubicBezTo>
                  <a:cubicBezTo>
                    <a:pt x="9943" y="784"/>
                    <a:pt x="10017" y="808"/>
                    <a:pt x="10087" y="836"/>
                  </a:cubicBezTo>
                  <a:cubicBezTo>
                    <a:pt x="10151" y="859"/>
                    <a:pt x="10212" y="888"/>
                    <a:pt x="10270" y="922"/>
                  </a:cubicBezTo>
                  <a:cubicBezTo>
                    <a:pt x="10330" y="958"/>
                    <a:pt x="10394" y="1003"/>
                    <a:pt x="10462" y="1053"/>
                  </a:cubicBezTo>
                  <a:lnTo>
                    <a:pt x="10514" y="1090"/>
                  </a:lnTo>
                  <a:lnTo>
                    <a:pt x="10522" y="1096"/>
                  </a:lnTo>
                  <a:lnTo>
                    <a:pt x="10522" y="1096"/>
                  </a:lnTo>
                  <a:cubicBezTo>
                    <a:pt x="10522" y="1097"/>
                    <a:pt x="10523" y="1099"/>
                    <a:pt x="10524" y="1102"/>
                  </a:cubicBezTo>
                  <a:cubicBezTo>
                    <a:pt x="10541" y="1135"/>
                    <a:pt x="10563" y="1218"/>
                    <a:pt x="10611" y="1336"/>
                  </a:cubicBezTo>
                  <a:cubicBezTo>
                    <a:pt x="10642" y="1411"/>
                    <a:pt x="10685" y="1483"/>
                    <a:pt x="10738" y="1545"/>
                  </a:cubicBezTo>
                  <a:cubicBezTo>
                    <a:pt x="10786" y="1599"/>
                    <a:pt x="10842" y="1649"/>
                    <a:pt x="10901" y="1691"/>
                  </a:cubicBezTo>
                  <a:cubicBezTo>
                    <a:pt x="10950" y="1725"/>
                    <a:pt x="10991" y="1753"/>
                    <a:pt x="11021" y="1774"/>
                  </a:cubicBezTo>
                  <a:lnTo>
                    <a:pt x="11021" y="1774"/>
                  </a:lnTo>
                  <a:cubicBezTo>
                    <a:pt x="11008" y="1807"/>
                    <a:pt x="10990" y="1850"/>
                    <a:pt x="10970" y="1899"/>
                  </a:cubicBezTo>
                  <a:cubicBezTo>
                    <a:pt x="10941" y="1972"/>
                    <a:pt x="10922" y="2049"/>
                    <a:pt x="10913" y="2127"/>
                  </a:cubicBezTo>
                  <a:cubicBezTo>
                    <a:pt x="10909" y="2178"/>
                    <a:pt x="10911" y="2230"/>
                    <a:pt x="10918" y="2281"/>
                  </a:cubicBezTo>
                  <a:cubicBezTo>
                    <a:pt x="10924" y="2315"/>
                    <a:pt x="10930" y="2347"/>
                    <a:pt x="10938" y="2381"/>
                  </a:cubicBezTo>
                  <a:cubicBezTo>
                    <a:pt x="10970" y="2502"/>
                    <a:pt x="11001" y="2583"/>
                    <a:pt x="11008" y="2621"/>
                  </a:cubicBezTo>
                  <a:cubicBezTo>
                    <a:pt x="11011" y="2630"/>
                    <a:pt x="11011" y="2639"/>
                    <a:pt x="11011" y="2648"/>
                  </a:cubicBezTo>
                  <a:lnTo>
                    <a:pt x="11011" y="2648"/>
                  </a:lnTo>
                  <a:cubicBezTo>
                    <a:pt x="11009" y="2662"/>
                    <a:pt x="11004" y="2716"/>
                    <a:pt x="11005" y="2742"/>
                  </a:cubicBezTo>
                  <a:cubicBezTo>
                    <a:pt x="11005" y="2780"/>
                    <a:pt x="11008" y="2818"/>
                    <a:pt x="11013" y="2855"/>
                  </a:cubicBezTo>
                  <a:cubicBezTo>
                    <a:pt x="11031" y="2988"/>
                    <a:pt x="11058" y="3073"/>
                    <a:pt x="11063" y="3120"/>
                  </a:cubicBezTo>
                  <a:cubicBezTo>
                    <a:pt x="11063" y="3125"/>
                    <a:pt x="11064" y="3129"/>
                    <a:pt x="11064" y="3132"/>
                  </a:cubicBezTo>
                  <a:lnTo>
                    <a:pt x="11064" y="3132"/>
                  </a:lnTo>
                  <a:cubicBezTo>
                    <a:pt x="11052" y="3154"/>
                    <a:pt x="11003" y="3210"/>
                    <a:pt x="10938" y="3285"/>
                  </a:cubicBezTo>
                  <a:cubicBezTo>
                    <a:pt x="10897" y="3333"/>
                    <a:pt x="10859" y="3382"/>
                    <a:pt x="10826" y="3435"/>
                  </a:cubicBezTo>
                  <a:cubicBezTo>
                    <a:pt x="10816" y="3452"/>
                    <a:pt x="10807" y="3467"/>
                    <a:pt x="10797" y="3485"/>
                  </a:cubicBezTo>
                  <a:lnTo>
                    <a:pt x="10774" y="3531"/>
                  </a:lnTo>
                  <a:lnTo>
                    <a:pt x="10746" y="3587"/>
                  </a:lnTo>
                  <a:lnTo>
                    <a:pt x="10636" y="3805"/>
                  </a:lnTo>
                  <a:cubicBezTo>
                    <a:pt x="10599" y="3876"/>
                    <a:pt x="10560" y="3966"/>
                    <a:pt x="10538" y="3987"/>
                  </a:cubicBezTo>
                  <a:cubicBezTo>
                    <a:pt x="10507" y="4027"/>
                    <a:pt x="10454" y="4081"/>
                    <a:pt x="10384" y="4154"/>
                  </a:cubicBezTo>
                  <a:cubicBezTo>
                    <a:pt x="10350" y="4190"/>
                    <a:pt x="10313" y="4231"/>
                    <a:pt x="10273" y="4282"/>
                  </a:cubicBezTo>
                  <a:cubicBezTo>
                    <a:pt x="10233" y="4335"/>
                    <a:pt x="10196" y="4392"/>
                    <a:pt x="10166" y="4451"/>
                  </a:cubicBezTo>
                  <a:cubicBezTo>
                    <a:pt x="10112" y="4560"/>
                    <a:pt x="10080" y="4643"/>
                    <a:pt x="10054" y="4691"/>
                  </a:cubicBezTo>
                  <a:cubicBezTo>
                    <a:pt x="10046" y="4707"/>
                    <a:pt x="10037" y="4721"/>
                    <a:pt x="10026" y="4735"/>
                  </a:cubicBezTo>
                  <a:cubicBezTo>
                    <a:pt x="10018" y="4742"/>
                    <a:pt x="10009" y="4750"/>
                    <a:pt x="10000" y="4756"/>
                  </a:cubicBezTo>
                  <a:cubicBezTo>
                    <a:pt x="9959" y="4788"/>
                    <a:pt x="9874" y="4831"/>
                    <a:pt x="9762" y="4922"/>
                  </a:cubicBezTo>
                  <a:cubicBezTo>
                    <a:pt x="9730" y="4949"/>
                    <a:pt x="9701" y="4977"/>
                    <a:pt x="9675" y="5007"/>
                  </a:cubicBezTo>
                  <a:lnTo>
                    <a:pt x="9653" y="5032"/>
                  </a:lnTo>
                  <a:lnTo>
                    <a:pt x="9625" y="5069"/>
                  </a:lnTo>
                  <a:cubicBezTo>
                    <a:pt x="9608" y="5093"/>
                    <a:pt x="9593" y="5118"/>
                    <a:pt x="9580" y="5144"/>
                  </a:cubicBezTo>
                  <a:cubicBezTo>
                    <a:pt x="9544" y="5217"/>
                    <a:pt x="9520" y="5294"/>
                    <a:pt x="9505" y="5373"/>
                  </a:cubicBezTo>
                  <a:cubicBezTo>
                    <a:pt x="9495" y="5434"/>
                    <a:pt x="9486" y="5486"/>
                    <a:pt x="9480" y="5518"/>
                  </a:cubicBezTo>
                  <a:lnTo>
                    <a:pt x="9480" y="5518"/>
                  </a:lnTo>
                  <a:cubicBezTo>
                    <a:pt x="9475" y="5520"/>
                    <a:pt x="9469" y="5523"/>
                    <a:pt x="9463" y="5525"/>
                  </a:cubicBezTo>
                  <a:cubicBezTo>
                    <a:pt x="9407" y="5557"/>
                    <a:pt x="9304" y="5589"/>
                    <a:pt x="9164" y="5694"/>
                  </a:cubicBezTo>
                  <a:cubicBezTo>
                    <a:pt x="9133" y="5718"/>
                    <a:pt x="9104" y="5745"/>
                    <a:pt x="9078" y="5774"/>
                  </a:cubicBezTo>
                  <a:lnTo>
                    <a:pt x="9034" y="5821"/>
                  </a:lnTo>
                  <a:lnTo>
                    <a:pt x="8946" y="5914"/>
                  </a:lnTo>
                  <a:lnTo>
                    <a:pt x="8767" y="6105"/>
                  </a:lnTo>
                  <a:cubicBezTo>
                    <a:pt x="8626" y="6253"/>
                    <a:pt x="8589" y="6375"/>
                    <a:pt x="8552" y="6444"/>
                  </a:cubicBezTo>
                  <a:cubicBezTo>
                    <a:pt x="8542" y="6467"/>
                    <a:pt x="8531" y="6488"/>
                    <a:pt x="8518" y="6509"/>
                  </a:cubicBezTo>
                  <a:lnTo>
                    <a:pt x="8518" y="6509"/>
                  </a:lnTo>
                  <a:cubicBezTo>
                    <a:pt x="8473" y="6529"/>
                    <a:pt x="8426" y="6547"/>
                    <a:pt x="8377" y="6563"/>
                  </a:cubicBezTo>
                  <a:cubicBezTo>
                    <a:pt x="8364" y="6568"/>
                    <a:pt x="8351" y="6573"/>
                    <a:pt x="8338" y="6578"/>
                  </a:cubicBezTo>
                  <a:lnTo>
                    <a:pt x="8338" y="6578"/>
                  </a:lnTo>
                  <a:cubicBezTo>
                    <a:pt x="8321" y="6577"/>
                    <a:pt x="8305" y="6575"/>
                    <a:pt x="8291" y="6573"/>
                  </a:cubicBezTo>
                  <a:cubicBezTo>
                    <a:pt x="8271" y="6572"/>
                    <a:pt x="8251" y="6568"/>
                    <a:pt x="8232" y="6561"/>
                  </a:cubicBezTo>
                  <a:cubicBezTo>
                    <a:pt x="8200" y="6549"/>
                    <a:pt x="8166" y="6534"/>
                    <a:pt x="8130" y="6518"/>
                  </a:cubicBezTo>
                  <a:lnTo>
                    <a:pt x="7891" y="6407"/>
                  </a:lnTo>
                  <a:lnTo>
                    <a:pt x="7822" y="6377"/>
                  </a:lnTo>
                  <a:cubicBezTo>
                    <a:pt x="7789" y="6363"/>
                    <a:pt x="7756" y="6353"/>
                    <a:pt x="7722" y="6343"/>
                  </a:cubicBezTo>
                  <a:cubicBezTo>
                    <a:pt x="7670" y="6328"/>
                    <a:pt x="7617" y="6318"/>
                    <a:pt x="7563" y="6309"/>
                  </a:cubicBezTo>
                  <a:cubicBezTo>
                    <a:pt x="7487" y="6296"/>
                    <a:pt x="7431" y="6284"/>
                    <a:pt x="7405" y="6274"/>
                  </a:cubicBezTo>
                  <a:lnTo>
                    <a:pt x="7405" y="6274"/>
                  </a:lnTo>
                  <a:cubicBezTo>
                    <a:pt x="7397" y="6264"/>
                    <a:pt x="7369" y="6232"/>
                    <a:pt x="7339" y="6184"/>
                  </a:cubicBezTo>
                  <a:cubicBezTo>
                    <a:pt x="7306" y="6136"/>
                    <a:pt x="7272" y="6089"/>
                    <a:pt x="7234" y="6045"/>
                  </a:cubicBezTo>
                  <a:cubicBezTo>
                    <a:pt x="7207" y="6014"/>
                    <a:pt x="7176" y="5985"/>
                    <a:pt x="7143" y="5960"/>
                  </a:cubicBezTo>
                  <a:cubicBezTo>
                    <a:pt x="7124" y="5945"/>
                    <a:pt x="7103" y="5931"/>
                    <a:pt x="7081" y="5917"/>
                  </a:cubicBezTo>
                  <a:lnTo>
                    <a:pt x="7056" y="5900"/>
                  </a:lnTo>
                  <a:lnTo>
                    <a:pt x="6848" y="5762"/>
                  </a:lnTo>
                  <a:lnTo>
                    <a:pt x="6744" y="5693"/>
                  </a:lnTo>
                  <a:cubicBezTo>
                    <a:pt x="6716" y="5676"/>
                    <a:pt x="6691" y="5656"/>
                    <a:pt x="6666" y="5634"/>
                  </a:cubicBezTo>
                  <a:cubicBezTo>
                    <a:pt x="6617" y="5591"/>
                    <a:pt x="6559" y="5530"/>
                    <a:pt x="6486" y="5461"/>
                  </a:cubicBezTo>
                  <a:cubicBezTo>
                    <a:pt x="6325" y="5308"/>
                    <a:pt x="6160" y="5211"/>
                    <a:pt x="6099" y="5136"/>
                  </a:cubicBezTo>
                  <a:cubicBezTo>
                    <a:pt x="6044" y="5076"/>
                    <a:pt x="5987" y="5011"/>
                    <a:pt x="5940" y="4952"/>
                  </a:cubicBezTo>
                  <a:cubicBezTo>
                    <a:pt x="5915" y="4922"/>
                    <a:pt x="5893" y="4893"/>
                    <a:pt x="5874" y="4865"/>
                  </a:cubicBezTo>
                  <a:lnTo>
                    <a:pt x="5843" y="4818"/>
                  </a:lnTo>
                  <a:cubicBezTo>
                    <a:pt x="5821" y="4785"/>
                    <a:pt x="5796" y="4754"/>
                    <a:pt x="5769" y="4724"/>
                  </a:cubicBezTo>
                  <a:cubicBezTo>
                    <a:pt x="5673" y="4622"/>
                    <a:pt x="5596" y="4571"/>
                    <a:pt x="5561" y="4533"/>
                  </a:cubicBezTo>
                  <a:cubicBezTo>
                    <a:pt x="5554" y="4527"/>
                    <a:pt x="5550" y="4521"/>
                    <a:pt x="5547" y="4517"/>
                  </a:cubicBezTo>
                  <a:lnTo>
                    <a:pt x="5547" y="4517"/>
                  </a:lnTo>
                  <a:lnTo>
                    <a:pt x="5535" y="4487"/>
                  </a:lnTo>
                  <a:lnTo>
                    <a:pt x="5512" y="4427"/>
                  </a:lnTo>
                  <a:cubicBezTo>
                    <a:pt x="5486" y="4356"/>
                    <a:pt x="5462" y="4285"/>
                    <a:pt x="5444" y="4211"/>
                  </a:cubicBezTo>
                  <a:lnTo>
                    <a:pt x="5443" y="4208"/>
                  </a:lnTo>
                  <a:lnTo>
                    <a:pt x="5443" y="4208"/>
                  </a:lnTo>
                  <a:cubicBezTo>
                    <a:pt x="5454" y="4196"/>
                    <a:pt x="5467" y="4183"/>
                    <a:pt x="5481" y="4168"/>
                  </a:cubicBezTo>
                  <a:cubicBezTo>
                    <a:pt x="5510" y="4136"/>
                    <a:pt x="5547" y="4099"/>
                    <a:pt x="5588" y="4044"/>
                  </a:cubicBezTo>
                  <a:cubicBezTo>
                    <a:pt x="5628" y="3989"/>
                    <a:pt x="5684" y="3918"/>
                    <a:pt x="5712" y="3779"/>
                  </a:cubicBezTo>
                  <a:cubicBezTo>
                    <a:pt x="5722" y="3708"/>
                    <a:pt x="5725" y="3635"/>
                    <a:pt x="5718" y="3564"/>
                  </a:cubicBezTo>
                  <a:cubicBezTo>
                    <a:pt x="5707" y="3450"/>
                    <a:pt x="5697" y="3375"/>
                    <a:pt x="5700" y="3357"/>
                  </a:cubicBezTo>
                  <a:lnTo>
                    <a:pt x="5700" y="3355"/>
                  </a:lnTo>
                  <a:lnTo>
                    <a:pt x="5713" y="3323"/>
                  </a:lnTo>
                  <a:lnTo>
                    <a:pt x="5762" y="3197"/>
                  </a:lnTo>
                  <a:cubicBezTo>
                    <a:pt x="5787" y="3129"/>
                    <a:pt x="5816" y="3063"/>
                    <a:pt x="5849" y="3000"/>
                  </a:cubicBezTo>
                  <a:lnTo>
                    <a:pt x="5874" y="2959"/>
                  </a:lnTo>
                  <a:cubicBezTo>
                    <a:pt x="5892" y="2930"/>
                    <a:pt x="5908" y="2903"/>
                    <a:pt x="5921" y="2876"/>
                  </a:cubicBezTo>
                  <a:cubicBezTo>
                    <a:pt x="5949" y="2822"/>
                    <a:pt x="5970" y="2775"/>
                    <a:pt x="5987" y="2733"/>
                  </a:cubicBezTo>
                  <a:cubicBezTo>
                    <a:pt x="6022" y="2650"/>
                    <a:pt x="6050" y="2587"/>
                    <a:pt x="6070" y="2563"/>
                  </a:cubicBezTo>
                  <a:cubicBezTo>
                    <a:pt x="6072" y="2558"/>
                    <a:pt x="6105" y="2521"/>
                    <a:pt x="6127" y="2498"/>
                  </a:cubicBezTo>
                  <a:lnTo>
                    <a:pt x="6210" y="2415"/>
                  </a:lnTo>
                  <a:cubicBezTo>
                    <a:pt x="6269" y="2359"/>
                    <a:pt x="6336" y="2297"/>
                    <a:pt x="6406" y="2225"/>
                  </a:cubicBezTo>
                  <a:lnTo>
                    <a:pt x="6585" y="2043"/>
                  </a:lnTo>
                  <a:lnTo>
                    <a:pt x="6732" y="1893"/>
                  </a:lnTo>
                  <a:lnTo>
                    <a:pt x="6732" y="1893"/>
                  </a:lnTo>
                  <a:cubicBezTo>
                    <a:pt x="6760" y="1889"/>
                    <a:pt x="6788" y="1885"/>
                    <a:pt x="6815" y="1883"/>
                  </a:cubicBezTo>
                  <a:cubicBezTo>
                    <a:pt x="6858" y="1878"/>
                    <a:pt x="6909" y="1874"/>
                    <a:pt x="6974" y="1864"/>
                  </a:cubicBezTo>
                  <a:cubicBezTo>
                    <a:pt x="7060" y="1851"/>
                    <a:pt x="7143" y="1821"/>
                    <a:pt x="7219" y="1777"/>
                  </a:cubicBezTo>
                  <a:cubicBezTo>
                    <a:pt x="7269" y="1746"/>
                    <a:pt x="7316" y="1707"/>
                    <a:pt x="7354" y="1662"/>
                  </a:cubicBezTo>
                  <a:cubicBezTo>
                    <a:pt x="7384" y="1626"/>
                    <a:pt x="7409" y="1587"/>
                    <a:pt x="7431" y="1545"/>
                  </a:cubicBezTo>
                  <a:cubicBezTo>
                    <a:pt x="7460" y="1489"/>
                    <a:pt x="7484" y="1431"/>
                    <a:pt x="7504" y="1371"/>
                  </a:cubicBezTo>
                  <a:lnTo>
                    <a:pt x="7542" y="1259"/>
                  </a:lnTo>
                  <a:cubicBezTo>
                    <a:pt x="7544" y="1254"/>
                    <a:pt x="7546" y="1250"/>
                    <a:pt x="7547" y="1246"/>
                  </a:cubicBezTo>
                  <a:lnTo>
                    <a:pt x="7547" y="1246"/>
                  </a:lnTo>
                  <a:lnTo>
                    <a:pt x="7562" y="1237"/>
                  </a:lnTo>
                  <a:lnTo>
                    <a:pt x="7663" y="1179"/>
                  </a:lnTo>
                  <a:cubicBezTo>
                    <a:pt x="7734" y="1141"/>
                    <a:pt x="7809" y="1104"/>
                    <a:pt x="7886" y="1065"/>
                  </a:cubicBezTo>
                  <a:lnTo>
                    <a:pt x="7891" y="1062"/>
                  </a:lnTo>
                  <a:lnTo>
                    <a:pt x="7891" y="1062"/>
                  </a:lnTo>
                  <a:cubicBezTo>
                    <a:pt x="7896" y="1063"/>
                    <a:pt x="7902" y="1064"/>
                    <a:pt x="7908" y="1066"/>
                  </a:cubicBezTo>
                  <a:cubicBezTo>
                    <a:pt x="7970" y="1076"/>
                    <a:pt x="8057" y="1114"/>
                    <a:pt x="8220" y="1128"/>
                  </a:cubicBezTo>
                  <a:cubicBezTo>
                    <a:pt x="8242" y="1129"/>
                    <a:pt x="8264" y="1129"/>
                    <a:pt x="8288" y="1129"/>
                  </a:cubicBezTo>
                  <a:cubicBezTo>
                    <a:pt x="8315" y="1127"/>
                    <a:pt x="8342" y="1125"/>
                    <a:pt x="8369" y="1120"/>
                  </a:cubicBezTo>
                  <a:cubicBezTo>
                    <a:pt x="8398" y="1114"/>
                    <a:pt x="8428" y="1107"/>
                    <a:pt x="8457" y="1098"/>
                  </a:cubicBezTo>
                  <a:cubicBezTo>
                    <a:pt x="8477" y="1090"/>
                    <a:pt x="8498" y="1083"/>
                    <a:pt x="8516" y="1074"/>
                  </a:cubicBezTo>
                  <a:cubicBezTo>
                    <a:pt x="8577" y="1046"/>
                    <a:pt x="8636" y="1011"/>
                    <a:pt x="8691" y="971"/>
                  </a:cubicBezTo>
                  <a:cubicBezTo>
                    <a:pt x="8778" y="906"/>
                    <a:pt x="8835" y="866"/>
                    <a:pt x="8845" y="863"/>
                  </a:cubicBezTo>
                  <a:lnTo>
                    <a:pt x="8845" y="863"/>
                  </a:lnTo>
                  <a:cubicBezTo>
                    <a:pt x="8843" y="864"/>
                    <a:pt x="8842" y="865"/>
                    <a:pt x="8843" y="865"/>
                  </a:cubicBezTo>
                  <a:cubicBezTo>
                    <a:pt x="8843" y="865"/>
                    <a:pt x="8845" y="864"/>
                    <a:pt x="8849" y="864"/>
                  </a:cubicBezTo>
                  <a:cubicBezTo>
                    <a:pt x="8857" y="864"/>
                    <a:pt x="8874" y="865"/>
                    <a:pt x="8904" y="870"/>
                  </a:cubicBezTo>
                  <a:cubicBezTo>
                    <a:pt x="8962" y="879"/>
                    <a:pt x="9056" y="907"/>
                    <a:pt x="9185" y="922"/>
                  </a:cubicBezTo>
                  <a:cubicBezTo>
                    <a:pt x="9201" y="924"/>
                    <a:pt x="9219" y="926"/>
                    <a:pt x="9236" y="927"/>
                  </a:cubicBezTo>
                  <a:lnTo>
                    <a:pt x="9262" y="928"/>
                  </a:lnTo>
                  <a:lnTo>
                    <a:pt x="9308" y="927"/>
                  </a:lnTo>
                  <a:cubicBezTo>
                    <a:pt x="9336" y="926"/>
                    <a:pt x="9365" y="922"/>
                    <a:pt x="9393" y="915"/>
                  </a:cubicBezTo>
                  <a:cubicBezTo>
                    <a:pt x="9417" y="912"/>
                    <a:pt x="9440" y="905"/>
                    <a:pt x="9463" y="897"/>
                  </a:cubicBezTo>
                  <a:cubicBezTo>
                    <a:pt x="9529" y="875"/>
                    <a:pt x="9592" y="847"/>
                    <a:pt x="9652" y="813"/>
                  </a:cubicBezTo>
                  <a:cubicBezTo>
                    <a:pt x="9704" y="782"/>
                    <a:pt x="9752" y="755"/>
                    <a:pt x="9781" y="739"/>
                  </a:cubicBezTo>
                  <a:close/>
                  <a:moveTo>
                    <a:pt x="9601" y="7096"/>
                  </a:moveTo>
                  <a:lnTo>
                    <a:pt x="9601" y="7096"/>
                  </a:lnTo>
                  <a:cubicBezTo>
                    <a:pt x="9601" y="7096"/>
                    <a:pt x="9603" y="7096"/>
                    <a:pt x="9609" y="7098"/>
                  </a:cubicBezTo>
                  <a:lnTo>
                    <a:pt x="9609" y="7098"/>
                  </a:lnTo>
                  <a:cubicBezTo>
                    <a:pt x="9604" y="7097"/>
                    <a:pt x="9601" y="7096"/>
                    <a:pt x="9601" y="7096"/>
                  </a:cubicBezTo>
                  <a:close/>
                  <a:moveTo>
                    <a:pt x="9651" y="7122"/>
                  </a:moveTo>
                  <a:cubicBezTo>
                    <a:pt x="9653" y="7123"/>
                    <a:pt x="9654" y="7124"/>
                    <a:pt x="9653" y="7124"/>
                  </a:cubicBezTo>
                  <a:cubicBezTo>
                    <a:pt x="9653" y="7124"/>
                    <a:pt x="9652" y="7123"/>
                    <a:pt x="9651" y="7122"/>
                  </a:cubicBezTo>
                  <a:close/>
                  <a:moveTo>
                    <a:pt x="9030" y="7244"/>
                  </a:moveTo>
                  <a:lnTo>
                    <a:pt x="9030" y="7244"/>
                  </a:lnTo>
                  <a:cubicBezTo>
                    <a:pt x="9032" y="7245"/>
                    <a:pt x="9034" y="7245"/>
                    <a:pt x="9034" y="7245"/>
                  </a:cubicBezTo>
                  <a:cubicBezTo>
                    <a:pt x="9033" y="7245"/>
                    <a:pt x="9032" y="7245"/>
                    <a:pt x="9030" y="7244"/>
                  </a:cubicBezTo>
                  <a:close/>
                  <a:moveTo>
                    <a:pt x="8598" y="7336"/>
                  </a:moveTo>
                  <a:lnTo>
                    <a:pt x="8596" y="7338"/>
                  </a:lnTo>
                  <a:lnTo>
                    <a:pt x="8596" y="7338"/>
                  </a:lnTo>
                  <a:cubicBezTo>
                    <a:pt x="8596" y="7338"/>
                    <a:pt x="8597" y="7337"/>
                    <a:pt x="8598" y="7336"/>
                  </a:cubicBezTo>
                  <a:close/>
                  <a:moveTo>
                    <a:pt x="11011" y="7469"/>
                  </a:moveTo>
                  <a:cubicBezTo>
                    <a:pt x="11012" y="7469"/>
                    <a:pt x="11015" y="7470"/>
                    <a:pt x="11015" y="7470"/>
                  </a:cubicBezTo>
                  <a:cubicBezTo>
                    <a:pt x="11016" y="7470"/>
                    <a:pt x="11016" y="7470"/>
                    <a:pt x="11017" y="7471"/>
                  </a:cubicBezTo>
                  <a:lnTo>
                    <a:pt x="11017" y="7471"/>
                  </a:lnTo>
                  <a:lnTo>
                    <a:pt x="11013" y="7470"/>
                  </a:lnTo>
                  <a:cubicBezTo>
                    <a:pt x="11011" y="7470"/>
                    <a:pt x="11011" y="7469"/>
                    <a:pt x="11011" y="7469"/>
                  </a:cubicBezTo>
                  <a:close/>
                  <a:moveTo>
                    <a:pt x="12457" y="7668"/>
                  </a:moveTo>
                  <a:cubicBezTo>
                    <a:pt x="12458" y="7668"/>
                    <a:pt x="12459" y="7668"/>
                    <a:pt x="12461" y="7669"/>
                  </a:cubicBezTo>
                  <a:cubicBezTo>
                    <a:pt x="12462" y="7669"/>
                    <a:pt x="12464" y="7669"/>
                    <a:pt x="12466" y="7670"/>
                  </a:cubicBezTo>
                  <a:lnTo>
                    <a:pt x="12466" y="7670"/>
                  </a:lnTo>
                  <a:lnTo>
                    <a:pt x="12455" y="7669"/>
                  </a:lnTo>
                  <a:cubicBezTo>
                    <a:pt x="12455" y="7668"/>
                    <a:pt x="12456" y="7668"/>
                    <a:pt x="12457" y="7668"/>
                  </a:cubicBezTo>
                  <a:close/>
                  <a:moveTo>
                    <a:pt x="12468" y="7670"/>
                  </a:moveTo>
                  <a:cubicBezTo>
                    <a:pt x="12468" y="7670"/>
                    <a:pt x="12469" y="7670"/>
                    <a:pt x="12469" y="7670"/>
                  </a:cubicBezTo>
                  <a:cubicBezTo>
                    <a:pt x="12469" y="7670"/>
                    <a:pt x="12469" y="7670"/>
                    <a:pt x="12469" y="7670"/>
                  </a:cubicBezTo>
                  <a:cubicBezTo>
                    <a:pt x="12469" y="7670"/>
                    <a:pt x="12469" y="7670"/>
                    <a:pt x="12468" y="7670"/>
                  </a:cubicBezTo>
                  <a:close/>
                  <a:moveTo>
                    <a:pt x="15344" y="7688"/>
                  </a:moveTo>
                  <a:lnTo>
                    <a:pt x="15346" y="7688"/>
                  </a:lnTo>
                  <a:cubicBezTo>
                    <a:pt x="15341" y="7688"/>
                    <a:pt x="15342" y="7688"/>
                    <a:pt x="15344" y="7688"/>
                  </a:cubicBezTo>
                  <a:close/>
                  <a:moveTo>
                    <a:pt x="10432" y="7753"/>
                  </a:moveTo>
                  <a:cubicBezTo>
                    <a:pt x="10433" y="7754"/>
                    <a:pt x="10434" y="7754"/>
                    <a:pt x="10434" y="7754"/>
                  </a:cubicBezTo>
                  <a:cubicBezTo>
                    <a:pt x="10433" y="7754"/>
                    <a:pt x="10433" y="7754"/>
                    <a:pt x="10432" y="7753"/>
                  </a:cubicBezTo>
                  <a:close/>
                  <a:moveTo>
                    <a:pt x="11898" y="7981"/>
                  </a:moveTo>
                  <a:lnTo>
                    <a:pt x="11898" y="7981"/>
                  </a:lnTo>
                  <a:cubicBezTo>
                    <a:pt x="11898" y="7981"/>
                    <a:pt x="11898" y="7981"/>
                    <a:pt x="11898" y="7981"/>
                  </a:cubicBezTo>
                  <a:lnTo>
                    <a:pt x="11898" y="7981"/>
                  </a:lnTo>
                  <a:cubicBezTo>
                    <a:pt x="11898" y="7981"/>
                    <a:pt x="11898" y="7981"/>
                    <a:pt x="11898" y="7981"/>
                  </a:cubicBezTo>
                  <a:close/>
                  <a:moveTo>
                    <a:pt x="6211" y="8087"/>
                  </a:moveTo>
                  <a:cubicBezTo>
                    <a:pt x="6212" y="8087"/>
                    <a:pt x="6210" y="8087"/>
                    <a:pt x="6208" y="8089"/>
                  </a:cubicBezTo>
                  <a:lnTo>
                    <a:pt x="6208" y="8089"/>
                  </a:lnTo>
                  <a:cubicBezTo>
                    <a:pt x="6209" y="8088"/>
                    <a:pt x="6209" y="8087"/>
                    <a:pt x="6210" y="8087"/>
                  </a:cubicBezTo>
                  <a:cubicBezTo>
                    <a:pt x="6211" y="8087"/>
                    <a:pt x="6211" y="8087"/>
                    <a:pt x="6211" y="8087"/>
                  </a:cubicBezTo>
                  <a:close/>
                  <a:moveTo>
                    <a:pt x="6199" y="8095"/>
                  </a:moveTo>
                  <a:cubicBezTo>
                    <a:pt x="6198" y="8096"/>
                    <a:pt x="6198" y="8096"/>
                    <a:pt x="6198" y="8096"/>
                  </a:cubicBezTo>
                  <a:cubicBezTo>
                    <a:pt x="6198" y="8096"/>
                    <a:pt x="6198" y="8096"/>
                    <a:pt x="6199" y="8095"/>
                  </a:cubicBezTo>
                  <a:close/>
                  <a:moveTo>
                    <a:pt x="4549" y="8896"/>
                  </a:moveTo>
                  <a:lnTo>
                    <a:pt x="4549" y="8896"/>
                  </a:lnTo>
                  <a:cubicBezTo>
                    <a:pt x="4546" y="8898"/>
                    <a:pt x="4543" y="8899"/>
                    <a:pt x="4540" y="8899"/>
                  </a:cubicBezTo>
                  <a:cubicBezTo>
                    <a:pt x="4543" y="8898"/>
                    <a:pt x="4546" y="8897"/>
                    <a:pt x="4549" y="8896"/>
                  </a:cubicBezTo>
                  <a:close/>
                  <a:moveTo>
                    <a:pt x="2289" y="9465"/>
                  </a:moveTo>
                  <a:cubicBezTo>
                    <a:pt x="2282" y="9467"/>
                    <a:pt x="2280" y="9467"/>
                    <a:pt x="2279" y="9467"/>
                  </a:cubicBezTo>
                  <a:cubicBezTo>
                    <a:pt x="2278" y="9467"/>
                    <a:pt x="2285" y="9465"/>
                    <a:pt x="2289" y="9465"/>
                  </a:cubicBezTo>
                  <a:close/>
                  <a:moveTo>
                    <a:pt x="393" y="9665"/>
                  </a:moveTo>
                  <a:cubicBezTo>
                    <a:pt x="392" y="9666"/>
                    <a:pt x="391" y="9666"/>
                    <a:pt x="390" y="9666"/>
                  </a:cubicBezTo>
                  <a:cubicBezTo>
                    <a:pt x="388" y="9667"/>
                    <a:pt x="387" y="9668"/>
                    <a:pt x="386" y="9668"/>
                  </a:cubicBezTo>
                  <a:cubicBezTo>
                    <a:pt x="385" y="9668"/>
                    <a:pt x="387" y="9667"/>
                    <a:pt x="393" y="9665"/>
                  </a:cubicBezTo>
                  <a:close/>
                  <a:moveTo>
                    <a:pt x="1898" y="10257"/>
                  </a:moveTo>
                  <a:cubicBezTo>
                    <a:pt x="1899" y="10257"/>
                    <a:pt x="1902" y="10257"/>
                    <a:pt x="1905" y="10258"/>
                  </a:cubicBezTo>
                  <a:lnTo>
                    <a:pt x="1899" y="10258"/>
                  </a:lnTo>
                  <a:cubicBezTo>
                    <a:pt x="1897" y="10257"/>
                    <a:pt x="1897" y="10257"/>
                    <a:pt x="1898" y="10257"/>
                  </a:cubicBezTo>
                  <a:close/>
                  <a:moveTo>
                    <a:pt x="1917" y="10257"/>
                  </a:moveTo>
                  <a:lnTo>
                    <a:pt x="1910" y="10258"/>
                  </a:lnTo>
                  <a:lnTo>
                    <a:pt x="1908" y="10258"/>
                  </a:lnTo>
                  <a:lnTo>
                    <a:pt x="1917" y="10257"/>
                  </a:lnTo>
                  <a:close/>
                  <a:moveTo>
                    <a:pt x="950" y="10348"/>
                  </a:moveTo>
                  <a:lnTo>
                    <a:pt x="948" y="10348"/>
                  </a:lnTo>
                  <a:lnTo>
                    <a:pt x="944" y="10348"/>
                  </a:lnTo>
                  <a:cubicBezTo>
                    <a:pt x="946" y="10348"/>
                    <a:pt x="948" y="10348"/>
                    <a:pt x="950" y="10348"/>
                  </a:cubicBezTo>
                  <a:close/>
                  <a:moveTo>
                    <a:pt x="9778" y="0"/>
                  </a:moveTo>
                  <a:cubicBezTo>
                    <a:pt x="9747" y="2"/>
                    <a:pt x="9717" y="4"/>
                    <a:pt x="9685" y="7"/>
                  </a:cubicBezTo>
                  <a:cubicBezTo>
                    <a:pt x="9660" y="12"/>
                    <a:pt x="9633" y="18"/>
                    <a:pt x="9609" y="24"/>
                  </a:cubicBezTo>
                  <a:cubicBezTo>
                    <a:pt x="9540" y="44"/>
                    <a:pt x="9474" y="73"/>
                    <a:pt x="9411" y="110"/>
                  </a:cubicBezTo>
                  <a:lnTo>
                    <a:pt x="9294" y="178"/>
                  </a:lnTo>
                  <a:cubicBezTo>
                    <a:pt x="9280" y="187"/>
                    <a:pt x="9266" y="193"/>
                    <a:pt x="9253" y="200"/>
                  </a:cubicBezTo>
                  <a:lnTo>
                    <a:pt x="9253" y="200"/>
                  </a:lnTo>
                  <a:cubicBezTo>
                    <a:pt x="9207" y="195"/>
                    <a:pt x="9130" y="175"/>
                    <a:pt x="9020" y="156"/>
                  </a:cubicBezTo>
                  <a:cubicBezTo>
                    <a:pt x="8963" y="147"/>
                    <a:pt x="8905" y="142"/>
                    <a:pt x="8848" y="142"/>
                  </a:cubicBezTo>
                  <a:cubicBezTo>
                    <a:pt x="8836" y="142"/>
                    <a:pt x="8825" y="142"/>
                    <a:pt x="8813" y="143"/>
                  </a:cubicBezTo>
                  <a:cubicBezTo>
                    <a:pt x="8725" y="147"/>
                    <a:pt x="8640" y="167"/>
                    <a:pt x="8560" y="201"/>
                  </a:cubicBezTo>
                  <a:cubicBezTo>
                    <a:pt x="8407" y="271"/>
                    <a:pt x="8329" y="348"/>
                    <a:pt x="8273" y="386"/>
                  </a:cubicBezTo>
                  <a:cubicBezTo>
                    <a:pt x="8262" y="394"/>
                    <a:pt x="8250" y="402"/>
                    <a:pt x="8238" y="410"/>
                  </a:cubicBezTo>
                  <a:lnTo>
                    <a:pt x="8238" y="410"/>
                  </a:lnTo>
                  <a:cubicBezTo>
                    <a:pt x="8204" y="403"/>
                    <a:pt x="8138" y="386"/>
                    <a:pt x="8055" y="367"/>
                  </a:cubicBezTo>
                  <a:cubicBezTo>
                    <a:pt x="7995" y="353"/>
                    <a:pt x="7933" y="346"/>
                    <a:pt x="7871" y="346"/>
                  </a:cubicBezTo>
                  <a:cubicBezTo>
                    <a:pt x="7855" y="346"/>
                    <a:pt x="7840" y="346"/>
                    <a:pt x="7824" y="347"/>
                  </a:cubicBezTo>
                  <a:cubicBezTo>
                    <a:pt x="7763" y="352"/>
                    <a:pt x="7704" y="366"/>
                    <a:pt x="7648" y="389"/>
                  </a:cubicBezTo>
                  <a:cubicBezTo>
                    <a:pt x="7631" y="396"/>
                    <a:pt x="7614" y="404"/>
                    <a:pt x="7598" y="413"/>
                  </a:cubicBezTo>
                  <a:lnTo>
                    <a:pt x="7569" y="428"/>
                  </a:lnTo>
                  <a:cubicBezTo>
                    <a:pt x="7489" y="467"/>
                    <a:pt x="7407" y="510"/>
                    <a:pt x="7323" y="556"/>
                  </a:cubicBezTo>
                  <a:cubicBezTo>
                    <a:pt x="7280" y="580"/>
                    <a:pt x="7237" y="605"/>
                    <a:pt x="7194" y="631"/>
                  </a:cubicBezTo>
                  <a:lnTo>
                    <a:pt x="7130" y="673"/>
                  </a:lnTo>
                  <a:cubicBezTo>
                    <a:pt x="7103" y="691"/>
                    <a:pt x="7078" y="711"/>
                    <a:pt x="7053" y="733"/>
                  </a:cubicBezTo>
                  <a:cubicBezTo>
                    <a:pt x="7033" y="753"/>
                    <a:pt x="7014" y="775"/>
                    <a:pt x="6996" y="796"/>
                  </a:cubicBezTo>
                  <a:cubicBezTo>
                    <a:pt x="6948" y="860"/>
                    <a:pt x="6910" y="931"/>
                    <a:pt x="6885" y="1004"/>
                  </a:cubicBezTo>
                  <a:cubicBezTo>
                    <a:pt x="6864" y="1061"/>
                    <a:pt x="6850" y="1106"/>
                    <a:pt x="6837" y="1143"/>
                  </a:cubicBezTo>
                  <a:cubicBezTo>
                    <a:pt x="6834" y="1155"/>
                    <a:pt x="6830" y="1167"/>
                    <a:pt x="6826" y="1178"/>
                  </a:cubicBezTo>
                  <a:lnTo>
                    <a:pt x="6826" y="1178"/>
                  </a:lnTo>
                  <a:cubicBezTo>
                    <a:pt x="6805" y="1181"/>
                    <a:pt x="6777" y="1184"/>
                    <a:pt x="6745" y="1187"/>
                  </a:cubicBezTo>
                  <a:cubicBezTo>
                    <a:pt x="6687" y="1193"/>
                    <a:pt x="6629" y="1201"/>
                    <a:pt x="6573" y="1212"/>
                  </a:cubicBezTo>
                  <a:cubicBezTo>
                    <a:pt x="6477" y="1232"/>
                    <a:pt x="6386" y="1274"/>
                    <a:pt x="6309" y="1335"/>
                  </a:cubicBezTo>
                  <a:cubicBezTo>
                    <a:pt x="6294" y="1345"/>
                    <a:pt x="6280" y="1358"/>
                    <a:pt x="6268" y="1372"/>
                  </a:cubicBezTo>
                  <a:lnTo>
                    <a:pt x="6243" y="1396"/>
                  </a:lnTo>
                  <a:lnTo>
                    <a:pt x="6196" y="1446"/>
                  </a:lnTo>
                  <a:lnTo>
                    <a:pt x="6100" y="1544"/>
                  </a:lnTo>
                  <a:lnTo>
                    <a:pt x="5910" y="1742"/>
                  </a:lnTo>
                  <a:cubicBezTo>
                    <a:pt x="5858" y="1796"/>
                    <a:pt x="5795" y="1855"/>
                    <a:pt x="5728" y="1920"/>
                  </a:cubicBezTo>
                  <a:cubicBezTo>
                    <a:pt x="5695" y="1953"/>
                    <a:pt x="5659" y="1988"/>
                    <a:pt x="5624" y="2026"/>
                  </a:cubicBezTo>
                  <a:cubicBezTo>
                    <a:pt x="5583" y="2069"/>
                    <a:pt x="5544" y="2115"/>
                    <a:pt x="5510" y="2162"/>
                  </a:cubicBezTo>
                  <a:cubicBezTo>
                    <a:pt x="5428" y="2282"/>
                    <a:pt x="5390" y="2385"/>
                    <a:pt x="5356" y="2464"/>
                  </a:cubicBezTo>
                  <a:cubicBezTo>
                    <a:pt x="5340" y="2503"/>
                    <a:pt x="5325" y="2536"/>
                    <a:pt x="5312" y="2562"/>
                  </a:cubicBezTo>
                  <a:cubicBezTo>
                    <a:pt x="5306" y="2575"/>
                    <a:pt x="5301" y="2585"/>
                    <a:pt x="5295" y="2593"/>
                  </a:cubicBezTo>
                  <a:cubicBezTo>
                    <a:pt x="5283" y="2613"/>
                    <a:pt x="5265" y="2643"/>
                    <a:pt x="5252" y="2667"/>
                  </a:cubicBezTo>
                  <a:cubicBezTo>
                    <a:pt x="5204" y="2759"/>
                    <a:pt x="5161" y="2855"/>
                    <a:pt x="5126" y="2954"/>
                  </a:cubicBezTo>
                  <a:lnTo>
                    <a:pt x="5081" y="3075"/>
                  </a:lnTo>
                  <a:lnTo>
                    <a:pt x="5070" y="3101"/>
                  </a:lnTo>
                  <a:cubicBezTo>
                    <a:pt x="5063" y="3122"/>
                    <a:pt x="5053" y="3147"/>
                    <a:pt x="5048" y="3167"/>
                  </a:cubicBezTo>
                  <a:cubicBezTo>
                    <a:pt x="5036" y="3210"/>
                    <a:pt x="5029" y="3252"/>
                    <a:pt x="5026" y="3294"/>
                  </a:cubicBezTo>
                  <a:cubicBezTo>
                    <a:pt x="5015" y="3454"/>
                    <a:pt x="5042" y="3553"/>
                    <a:pt x="5044" y="3616"/>
                  </a:cubicBezTo>
                  <a:cubicBezTo>
                    <a:pt x="5045" y="3624"/>
                    <a:pt x="5046" y="3633"/>
                    <a:pt x="5046" y="3641"/>
                  </a:cubicBezTo>
                  <a:lnTo>
                    <a:pt x="5046" y="3641"/>
                  </a:lnTo>
                  <a:cubicBezTo>
                    <a:pt x="5017" y="3679"/>
                    <a:pt x="4955" y="3737"/>
                    <a:pt x="4877" y="3839"/>
                  </a:cubicBezTo>
                  <a:cubicBezTo>
                    <a:pt x="4850" y="3874"/>
                    <a:pt x="4827" y="3913"/>
                    <a:pt x="4808" y="3953"/>
                  </a:cubicBezTo>
                  <a:cubicBezTo>
                    <a:pt x="4778" y="4017"/>
                    <a:pt x="4762" y="4086"/>
                    <a:pt x="4762" y="4156"/>
                  </a:cubicBezTo>
                  <a:cubicBezTo>
                    <a:pt x="4762" y="4175"/>
                    <a:pt x="4763" y="4193"/>
                    <a:pt x="4765" y="4212"/>
                  </a:cubicBezTo>
                  <a:lnTo>
                    <a:pt x="4768" y="4236"/>
                  </a:lnTo>
                  <a:lnTo>
                    <a:pt x="4775" y="4281"/>
                  </a:lnTo>
                  <a:cubicBezTo>
                    <a:pt x="4781" y="4311"/>
                    <a:pt x="4786" y="4339"/>
                    <a:pt x="4793" y="4367"/>
                  </a:cubicBezTo>
                  <a:cubicBezTo>
                    <a:pt x="4819" y="4464"/>
                    <a:pt x="4850" y="4561"/>
                    <a:pt x="4887" y="4655"/>
                  </a:cubicBezTo>
                  <a:lnTo>
                    <a:pt x="4911" y="4718"/>
                  </a:lnTo>
                  <a:lnTo>
                    <a:pt x="4923" y="4749"/>
                  </a:lnTo>
                  <a:lnTo>
                    <a:pt x="4933" y="4774"/>
                  </a:lnTo>
                  <a:lnTo>
                    <a:pt x="4949" y="4810"/>
                  </a:lnTo>
                  <a:cubicBezTo>
                    <a:pt x="4988" y="4882"/>
                    <a:pt x="5036" y="4948"/>
                    <a:pt x="5096" y="5003"/>
                  </a:cubicBezTo>
                  <a:cubicBezTo>
                    <a:pt x="5186" y="5088"/>
                    <a:pt x="5256" y="5137"/>
                    <a:pt x="5280" y="5166"/>
                  </a:cubicBezTo>
                  <a:cubicBezTo>
                    <a:pt x="5283" y="5170"/>
                    <a:pt x="5286" y="5172"/>
                    <a:pt x="5288" y="5175"/>
                  </a:cubicBezTo>
                  <a:lnTo>
                    <a:pt x="5332" y="5239"/>
                  </a:lnTo>
                  <a:cubicBezTo>
                    <a:pt x="5362" y="5283"/>
                    <a:pt x="5394" y="5323"/>
                    <a:pt x="5425" y="5361"/>
                  </a:cubicBezTo>
                  <a:cubicBezTo>
                    <a:pt x="5489" y="5440"/>
                    <a:pt x="5550" y="5508"/>
                    <a:pt x="5614" y="5577"/>
                  </a:cubicBezTo>
                  <a:cubicBezTo>
                    <a:pt x="5689" y="5655"/>
                    <a:pt x="5771" y="5725"/>
                    <a:pt x="5860" y="5788"/>
                  </a:cubicBezTo>
                  <a:cubicBezTo>
                    <a:pt x="5921" y="5832"/>
                    <a:pt x="5981" y="5879"/>
                    <a:pt x="6037" y="5931"/>
                  </a:cubicBezTo>
                  <a:cubicBezTo>
                    <a:pt x="6093" y="5983"/>
                    <a:pt x="6157" y="6050"/>
                    <a:pt x="6241" y="6122"/>
                  </a:cubicBezTo>
                  <a:cubicBezTo>
                    <a:pt x="6283" y="6159"/>
                    <a:pt x="6328" y="6192"/>
                    <a:pt x="6374" y="6223"/>
                  </a:cubicBezTo>
                  <a:lnTo>
                    <a:pt x="6492" y="6300"/>
                  </a:lnTo>
                  <a:lnTo>
                    <a:pt x="6726" y="6452"/>
                  </a:lnTo>
                  <a:lnTo>
                    <a:pt x="6755" y="6471"/>
                  </a:lnTo>
                  <a:cubicBezTo>
                    <a:pt x="6753" y="6471"/>
                    <a:pt x="6750" y="6467"/>
                    <a:pt x="6747" y="6466"/>
                  </a:cubicBezTo>
                  <a:lnTo>
                    <a:pt x="6747" y="6466"/>
                  </a:lnTo>
                  <a:cubicBezTo>
                    <a:pt x="6748" y="6467"/>
                    <a:pt x="6750" y="6469"/>
                    <a:pt x="6753" y="6472"/>
                  </a:cubicBezTo>
                  <a:cubicBezTo>
                    <a:pt x="6773" y="6494"/>
                    <a:pt x="6791" y="6518"/>
                    <a:pt x="6807" y="6543"/>
                  </a:cubicBezTo>
                  <a:cubicBezTo>
                    <a:pt x="6837" y="6588"/>
                    <a:pt x="6871" y="6632"/>
                    <a:pt x="6905" y="6675"/>
                  </a:cubicBezTo>
                  <a:cubicBezTo>
                    <a:pt x="6961" y="6743"/>
                    <a:pt x="7031" y="6800"/>
                    <a:pt x="7111" y="6840"/>
                  </a:cubicBezTo>
                  <a:cubicBezTo>
                    <a:pt x="7253" y="6906"/>
                    <a:pt x="7369" y="6917"/>
                    <a:pt x="7452" y="6933"/>
                  </a:cubicBezTo>
                  <a:cubicBezTo>
                    <a:pt x="7492" y="6940"/>
                    <a:pt x="7527" y="6945"/>
                    <a:pt x="7550" y="6952"/>
                  </a:cubicBezTo>
                  <a:cubicBezTo>
                    <a:pt x="7559" y="6955"/>
                    <a:pt x="7569" y="6957"/>
                    <a:pt x="7578" y="6960"/>
                  </a:cubicBezTo>
                  <a:lnTo>
                    <a:pt x="7629" y="6982"/>
                  </a:lnTo>
                  <a:lnTo>
                    <a:pt x="7713" y="7021"/>
                  </a:lnTo>
                  <a:lnTo>
                    <a:pt x="7713" y="7021"/>
                  </a:lnTo>
                  <a:cubicBezTo>
                    <a:pt x="7712" y="7021"/>
                    <a:pt x="7711" y="7022"/>
                    <a:pt x="7710" y="7023"/>
                  </a:cubicBezTo>
                  <a:lnTo>
                    <a:pt x="7677" y="7043"/>
                  </a:lnTo>
                  <a:cubicBezTo>
                    <a:pt x="7626" y="7071"/>
                    <a:pt x="7546" y="7106"/>
                    <a:pt x="7444" y="7162"/>
                  </a:cubicBezTo>
                  <a:cubicBezTo>
                    <a:pt x="7418" y="7175"/>
                    <a:pt x="7392" y="7192"/>
                    <a:pt x="7365" y="7209"/>
                  </a:cubicBezTo>
                  <a:lnTo>
                    <a:pt x="7312" y="7244"/>
                  </a:lnTo>
                  <a:cubicBezTo>
                    <a:pt x="7290" y="7256"/>
                    <a:pt x="7267" y="7268"/>
                    <a:pt x="7244" y="7278"/>
                  </a:cubicBezTo>
                  <a:cubicBezTo>
                    <a:pt x="7183" y="7307"/>
                    <a:pt x="7089" y="7339"/>
                    <a:pt x="6974" y="7402"/>
                  </a:cubicBezTo>
                  <a:cubicBezTo>
                    <a:pt x="6849" y="7471"/>
                    <a:pt x="6752" y="7560"/>
                    <a:pt x="6686" y="7620"/>
                  </a:cubicBezTo>
                  <a:cubicBezTo>
                    <a:pt x="6620" y="7683"/>
                    <a:pt x="6573" y="7723"/>
                    <a:pt x="6546" y="7737"/>
                  </a:cubicBezTo>
                  <a:cubicBezTo>
                    <a:pt x="6369" y="7850"/>
                    <a:pt x="6302" y="7970"/>
                    <a:pt x="6250" y="8032"/>
                  </a:cubicBezTo>
                  <a:cubicBezTo>
                    <a:pt x="6236" y="8052"/>
                    <a:pt x="6219" y="8072"/>
                    <a:pt x="6202" y="8092"/>
                  </a:cubicBezTo>
                  <a:lnTo>
                    <a:pt x="6202" y="8092"/>
                  </a:lnTo>
                  <a:cubicBezTo>
                    <a:pt x="6201" y="8092"/>
                    <a:pt x="6200" y="8093"/>
                    <a:pt x="6200" y="8093"/>
                  </a:cubicBezTo>
                  <a:cubicBezTo>
                    <a:pt x="6134" y="8124"/>
                    <a:pt x="6067" y="8152"/>
                    <a:pt x="5998" y="8175"/>
                  </a:cubicBezTo>
                  <a:cubicBezTo>
                    <a:pt x="5911" y="8209"/>
                    <a:pt x="5806" y="8246"/>
                    <a:pt x="5682" y="8325"/>
                  </a:cubicBezTo>
                  <a:cubicBezTo>
                    <a:pt x="5576" y="8394"/>
                    <a:pt x="5504" y="8457"/>
                    <a:pt x="5452" y="8493"/>
                  </a:cubicBezTo>
                  <a:cubicBezTo>
                    <a:pt x="5398" y="8531"/>
                    <a:pt x="5395" y="8529"/>
                    <a:pt x="5330" y="8554"/>
                  </a:cubicBezTo>
                  <a:lnTo>
                    <a:pt x="5079" y="8624"/>
                  </a:lnTo>
                  <a:cubicBezTo>
                    <a:pt x="5019" y="8643"/>
                    <a:pt x="4960" y="8666"/>
                    <a:pt x="4903" y="8692"/>
                  </a:cubicBezTo>
                  <a:cubicBezTo>
                    <a:pt x="4849" y="8718"/>
                    <a:pt x="4796" y="8747"/>
                    <a:pt x="4745" y="8779"/>
                  </a:cubicBezTo>
                  <a:cubicBezTo>
                    <a:pt x="4669" y="8826"/>
                    <a:pt x="4612" y="8863"/>
                    <a:pt x="4573" y="8885"/>
                  </a:cubicBezTo>
                  <a:lnTo>
                    <a:pt x="4573" y="8885"/>
                  </a:lnTo>
                  <a:cubicBezTo>
                    <a:pt x="4569" y="8884"/>
                    <a:pt x="4565" y="8883"/>
                    <a:pt x="4560" y="8882"/>
                  </a:cubicBezTo>
                  <a:lnTo>
                    <a:pt x="4427" y="8855"/>
                  </a:lnTo>
                  <a:cubicBezTo>
                    <a:pt x="4369" y="8844"/>
                    <a:pt x="4310" y="8838"/>
                    <a:pt x="4251" y="8838"/>
                  </a:cubicBezTo>
                  <a:cubicBezTo>
                    <a:pt x="4229" y="8838"/>
                    <a:pt x="4207" y="8839"/>
                    <a:pt x="4185" y="8840"/>
                  </a:cubicBezTo>
                  <a:cubicBezTo>
                    <a:pt x="4155" y="8843"/>
                    <a:pt x="4124" y="8847"/>
                    <a:pt x="4096" y="8853"/>
                  </a:cubicBezTo>
                  <a:cubicBezTo>
                    <a:pt x="4067" y="8860"/>
                    <a:pt x="4039" y="8868"/>
                    <a:pt x="4011" y="8878"/>
                  </a:cubicBezTo>
                  <a:cubicBezTo>
                    <a:pt x="3973" y="8892"/>
                    <a:pt x="3936" y="8908"/>
                    <a:pt x="3901" y="8927"/>
                  </a:cubicBezTo>
                  <a:cubicBezTo>
                    <a:pt x="3847" y="8956"/>
                    <a:pt x="3795" y="8987"/>
                    <a:pt x="3745" y="9022"/>
                  </a:cubicBezTo>
                  <a:cubicBezTo>
                    <a:pt x="3673" y="9073"/>
                    <a:pt x="3625" y="9100"/>
                    <a:pt x="3620" y="9102"/>
                  </a:cubicBezTo>
                  <a:lnTo>
                    <a:pt x="3620" y="9102"/>
                  </a:lnTo>
                  <a:cubicBezTo>
                    <a:pt x="3620" y="9102"/>
                    <a:pt x="3620" y="9101"/>
                    <a:pt x="3620" y="9101"/>
                  </a:cubicBezTo>
                  <a:cubicBezTo>
                    <a:pt x="3620" y="9101"/>
                    <a:pt x="3620" y="9102"/>
                    <a:pt x="3619" y="9102"/>
                  </a:cubicBezTo>
                  <a:lnTo>
                    <a:pt x="3619" y="9102"/>
                  </a:lnTo>
                  <a:cubicBezTo>
                    <a:pt x="3619" y="9102"/>
                    <a:pt x="3619" y="9101"/>
                    <a:pt x="3620" y="9101"/>
                  </a:cubicBezTo>
                  <a:lnTo>
                    <a:pt x="3620" y="9101"/>
                  </a:lnTo>
                  <a:cubicBezTo>
                    <a:pt x="3619" y="9101"/>
                    <a:pt x="3619" y="9102"/>
                    <a:pt x="3619" y="9102"/>
                  </a:cubicBezTo>
                  <a:lnTo>
                    <a:pt x="3619" y="9102"/>
                  </a:lnTo>
                  <a:cubicBezTo>
                    <a:pt x="3619" y="9102"/>
                    <a:pt x="3618" y="9102"/>
                    <a:pt x="3616" y="9103"/>
                  </a:cubicBezTo>
                  <a:lnTo>
                    <a:pt x="3587" y="9112"/>
                  </a:lnTo>
                  <a:cubicBezTo>
                    <a:pt x="3569" y="9118"/>
                    <a:pt x="3551" y="9125"/>
                    <a:pt x="3534" y="9131"/>
                  </a:cubicBezTo>
                  <a:cubicBezTo>
                    <a:pt x="3499" y="9144"/>
                    <a:pt x="3469" y="9159"/>
                    <a:pt x="3442" y="9173"/>
                  </a:cubicBezTo>
                  <a:cubicBezTo>
                    <a:pt x="3386" y="9201"/>
                    <a:pt x="3341" y="9226"/>
                    <a:pt x="3305" y="9248"/>
                  </a:cubicBezTo>
                  <a:cubicBezTo>
                    <a:pt x="3268" y="9269"/>
                    <a:pt x="3239" y="9284"/>
                    <a:pt x="3221" y="9293"/>
                  </a:cubicBezTo>
                  <a:cubicBezTo>
                    <a:pt x="3213" y="9296"/>
                    <a:pt x="3206" y="9299"/>
                    <a:pt x="3199" y="9301"/>
                  </a:cubicBezTo>
                  <a:lnTo>
                    <a:pt x="3175" y="9308"/>
                  </a:lnTo>
                  <a:cubicBezTo>
                    <a:pt x="3109" y="9323"/>
                    <a:pt x="3030" y="9337"/>
                    <a:pt x="2943" y="9351"/>
                  </a:cubicBezTo>
                  <a:lnTo>
                    <a:pt x="2666" y="9402"/>
                  </a:lnTo>
                  <a:lnTo>
                    <a:pt x="2414" y="9443"/>
                  </a:lnTo>
                  <a:lnTo>
                    <a:pt x="2296" y="9464"/>
                  </a:lnTo>
                  <a:lnTo>
                    <a:pt x="2296" y="9464"/>
                  </a:lnTo>
                  <a:cubicBezTo>
                    <a:pt x="2266" y="9462"/>
                    <a:pt x="2184" y="9432"/>
                    <a:pt x="2041" y="9406"/>
                  </a:cubicBezTo>
                  <a:cubicBezTo>
                    <a:pt x="2000" y="9399"/>
                    <a:pt x="1957" y="9396"/>
                    <a:pt x="1915" y="9395"/>
                  </a:cubicBezTo>
                  <a:cubicBezTo>
                    <a:pt x="1909" y="9395"/>
                    <a:pt x="1902" y="9394"/>
                    <a:pt x="1895" y="9394"/>
                  </a:cubicBezTo>
                  <a:cubicBezTo>
                    <a:pt x="1876" y="9394"/>
                    <a:pt x="1858" y="9395"/>
                    <a:pt x="1839" y="9397"/>
                  </a:cubicBezTo>
                  <a:lnTo>
                    <a:pt x="1799" y="9402"/>
                  </a:lnTo>
                  <a:lnTo>
                    <a:pt x="1774" y="9405"/>
                  </a:lnTo>
                  <a:cubicBezTo>
                    <a:pt x="1715" y="9415"/>
                    <a:pt x="1658" y="9427"/>
                    <a:pt x="1601" y="9443"/>
                  </a:cubicBezTo>
                  <a:cubicBezTo>
                    <a:pt x="1501" y="9470"/>
                    <a:pt x="1427" y="9493"/>
                    <a:pt x="1379" y="9501"/>
                  </a:cubicBezTo>
                  <a:lnTo>
                    <a:pt x="1349" y="9506"/>
                  </a:lnTo>
                  <a:lnTo>
                    <a:pt x="1326" y="9506"/>
                  </a:lnTo>
                  <a:cubicBezTo>
                    <a:pt x="1306" y="9505"/>
                    <a:pt x="1278" y="9503"/>
                    <a:pt x="1241" y="9499"/>
                  </a:cubicBezTo>
                  <a:cubicBezTo>
                    <a:pt x="1173" y="9492"/>
                    <a:pt x="1077" y="9475"/>
                    <a:pt x="950" y="9475"/>
                  </a:cubicBezTo>
                  <a:cubicBezTo>
                    <a:pt x="939" y="9475"/>
                    <a:pt x="928" y="9475"/>
                    <a:pt x="916" y="9476"/>
                  </a:cubicBezTo>
                  <a:lnTo>
                    <a:pt x="888" y="9477"/>
                  </a:lnTo>
                  <a:lnTo>
                    <a:pt x="845" y="9482"/>
                  </a:lnTo>
                  <a:cubicBezTo>
                    <a:pt x="817" y="9485"/>
                    <a:pt x="789" y="9490"/>
                    <a:pt x="762" y="9497"/>
                  </a:cubicBezTo>
                  <a:cubicBezTo>
                    <a:pt x="717" y="9507"/>
                    <a:pt x="673" y="9522"/>
                    <a:pt x="631" y="9540"/>
                  </a:cubicBezTo>
                  <a:cubicBezTo>
                    <a:pt x="575" y="9565"/>
                    <a:pt x="521" y="9592"/>
                    <a:pt x="468" y="9624"/>
                  </a:cubicBezTo>
                  <a:cubicBezTo>
                    <a:pt x="436" y="9643"/>
                    <a:pt x="411" y="9656"/>
                    <a:pt x="397" y="9663"/>
                  </a:cubicBezTo>
                  <a:lnTo>
                    <a:pt x="397" y="9663"/>
                  </a:lnTo>
                  <a:cubicBezTo>
                    <a:pt x="172" y="9687"/>
                    <a:pt x="0" y="9879"/>
                    <a:pt x="6" y="10109"/>
                  </a:cubicBezTo>
                  <a:cubicBezTo>
                    <a:pt x="11" y="10348"/>
                    <a:pt x="207" y="10538"/>
                    <a:pt x="445" y="10538"/>
                  </a:cubicBezTo>
                  <a:cubicBezTo>
                    <a:pt x="446" y="10538"/>
                    <a:pt x="448" y="10538"/>
                    <a:pt x="449" y="10538"/>
                  </a:cubicBezTo>
                  <a:cubicBezTo>
                    <a:pt x="552" y="10534"/>
                    <a:pt x="653" y="10510"/>
                    <a:pt x="746" y="10466"/>
                  </a:cubicBezTo>
                  <a:cubicBezTo>
                    <a:pt x="799" y="10440"/>
                    <a:pt x="851" y="10413"/>
                    <a:pt x="901" y="10383"/>
                  </a:cubicBezTo>
                  <a:cubicBezTo>
                    <a:pt x="930" y="10366"/>
                    <a:pt x="952" y="10354"/>
                    <a:pt x="965" y="10348"/>
                  </a:cubicBezTo>
                  <a:lnTo>
                    <a:pt x="965" y="10348"/>
                  </a:lnTo>
                  <a:cubicBezTo>
                    <a:pt x="1002" y="10348"/>
                    <a:pt x="1064" y="10355"/>
                    <a:pt x="1146" y="10364"/>
                  </a:cubicBezTo>
                  <a:cubicBezTo>
                    <a:pt x="1206" y="10371"/>
                    <a:pt x="1265" y="10373"/>
                    <a:pt x="1325" y="10375"/>
                  </a:cubicBezTo>
                  <a:cubicBezTo>
                    <a:pt x="1360" y="10375"/>
                    <a:pt x="1397" y="10372"/>
                    <a:pt x="1434" y="10369"/>
                  </a:cubicBezTo>
                  <a:cubicBezTo>
                    <a:pt x="1469" y="10365"/>
                    <a:pt x="1503" y="10360"/>
                    <a:pt x="1534" y="10354"/>
                  </a:cubicBezTo>
                  <a:cubicBezTo>
                    <a:pt x="1660" y="10330"/>
                    <a:pt x="1755" y="10297"/>
                    <a:pt x="1824" y="10278"/>
                  </a:cubicBezTo>
                  <a:cubicBezTo>
                    <a:pt x="1859" y="10269"/>
                    <a:pt x="1887" y="10262"/>
                    <a:pt x="1907" y="10258"/>
                  </a:cubicBezTo>
                  <a:lnTo>
                    <a:pt x="1907" y="10258"/>
                  </a:lnTo>
                  <a:cubicBezTo>
                    <a:pt x="1939" y="10262"/>
                    <a:pt x="2024" y="10292"/>
                    <a:pt x="2166" y="10316"/>
                  </a:cubicBezTo>
                  <a:cubicBezTo>
                    <a:pt x="2209" y="10321"/>
                    <a:pt x="2252" y="10325"/>
                    <a:pt x="2295" y="10325"/>
                  </a:cubicBezTo>
                  <a:cubicBezTo>
                    <a:pt x="2321" y="10325"/>
                    <a:pt x="2346" y="10324"/>
                    <a:pt x="2373" y="10321"/>
                  </a:cubicBezTo>
                  <a:cubicBezTo>
                    <a:pt x="2398" y="10319"/>
                    <a:pt x="2434" y="10313"/>
                    <a:pt x="2439" y="10312"/>
                  </a:cubicBezTo>
                  <a:lnTo>
                    <a:pt x="2573" y="10288"/>
                  </a:lnTo>
                  <a:lnTo>
                    <a:pt x="3086" y="10193"/>
                  </a:lnTo>
                  <a:cubicBezTo>
                    <a:pt x="3172" y="10178"/>
                    <a:pt x="3268" y="10162"/>
                    <a:pt x="3373" y="10135"/>
                  </a:cubicBezTo>
                  <a:cubicBezTo>
                    <a:pt x="3394" y="10131"/>
                    <a:pt x="3438" y="10119"/>
                    <a:pt x="3476" y="10105"/>
                  </a:cubicBezTo>
                  <a:cubicBezTo>
                    <a:pt x="3511" y="10093"/>
                    <a:pt x="3544" y="10080"/>
                    <a:pt x="3577" y="10064"/>
                  </a:cubicBezTo>
                  <a:cubicBezTo>
                    <a:pt x="3638" y="10035"/>
                    <a:pt x="3687" y="10007"/>
                    <a:pt x="3726" y="9984"/>
                  </a:cubicBezTo>
                  <a:cubicBezTo>
                    <a:pt x="3766" y="9961"/>
                    <a:pt x="3797" y="9943"/>
                    <a:pt x="3821" y="9931"/>
                  </a:cubicBezTo>
                  <a:lnTo>
                    <a:pt x="3848" y="9917"/>
                  </a:lnTo>
                  <a:lnTo>
                    <a:pt x="3856" y="9915"/>
                  </a:lnTo>
                  <a:lnTo>
                    <a:pt x="3889" y="9903"/>
                  </a:lnTo>
                  <a:cubicBezTo>
                    <a:pt x="4059" y="9842"/>
                    <a:pt x="4153" y="9762"/>
                    <a:pt x="4219" y="9720"/>
                  </a:cubicBezTo>
                  <a:cubicBezTo>
                    <a:pt x="4237" y="9707"/>
                    <a:pt x="4255" y="9694"/>
                    <a:pt x="4274" y="9684"/>
                  </a:cubicBezTo>
                  <a:lnTo>
                    <a:pt x="4274" y="9684"/>
                  </a:lnTo>
                  <a:cubicBezTo>
                    <a:pt x="4274" y="9684"/>
                    <a:pt x="4274" y="9684"/>
                    <a:pt x="4275" y="9684"/>
                  </a:cubicBezTo>
                  <a:lnTo>
                    <a:pt x="4402" y="9709"/>
                  </a:lnTo>
                  <a:cubicBezTo>
                    <a:pt x="4464" y="9721"/>
                    <a:pt x="4527" y="9727"/>
                    <a:pt x="4590" y="9727"/>
                  </a:cubicBezTo>
                  <a:cubicBezTo>
                    <a:pt x="4605" y="9727"/>
                    <a:pt x="4619" y="9727"/>
                    <a:pt x="4634" y="9726"/>
                  </a:cubicBezTo>
                  <a:cubicBezTo>
                    <a:pt x="4695" y="9723"/>
                    <a:pt x="4755" y="9711"/>
                    <a:pt x="4813" y="9692"/>
                  </a:cubicBezTo>
                  <a:cubicBezTo>
                    <a:pt x="4850" y="9679"/>
                    <a:pt x="4885" y="9664"/>
                    <a:pt x="4919" y="9647"/>
                  </a:cubicBezTo>
                  <a:cubicBezTo>
                    <a:pt x="5040" y="9587"/>
                    <a:pt x="5122" y="9527"/>
                    <a:pt x="5184" y="9488"/>
                  </a:cubicBezTo>
                  <a:cubicBezTo>
                    <a:pt x="5252" y="9447"/>
                    <a:pt x="5261" y="9442"/>
                    <a:pt x="5328" y="9419"/>
                  </a:cubicBezTo>
                  <a:cubicBezTo>
                    <a:pt x="5391" y="9399"/>
                    <a:pt x="5477" y="9379"/>
                    <a:pt x="5586" y="9343"/>
                  </a:cubicBezTo>
                  <a:cubicBezTo>
                    <a:pt x="5647" y="9323"/>
                    <a:pt x="5707" y="9299"/>
                    <a:pt x="5765" y="9270"/>
                  </a:cubicBezTo>
                  <a:cubicBezTo>
                    <a:pt x="5824" y="9240"/>
                    <a:pt x="5879" y="9205"/>
                    <a:pt x="5933" y="9166"/>
                  </a:cubicBezTo>
                  <a:cubicBezTo>
                    <a:pt x="6024" y="9099"/>
                    <a:pt x="6086" y="9046"/>
                    <a:pt x="6128" y="9019"/>
                  </a:cubicBezTo>
                  <a:cubicBezTo>
                    <a:pt x="6152" y="9002"/>
                    <a:pt x="6213" y="8974"/>
                    <a:pt x="6291" y="8945"/>
                  </a:cubicBezTo>
                  <a:cubicBezTo>
                    <a:pt x="6388" y="8910"/>
                    <a:pt x="6484" y="8868"/>
                    <a:pt x="6577" y="8822"/>
                  </a:cubicBezTo>
                  <a:cubicBezTo>
                    <a:pt x="6594" y="8813"/>
                    <a:pt x="6599" y="8810"/>
                    <a:pt x="6625" y="8795"/>
                  </a:cubicBezTo>
                  <a:cubicBezTo>
                    <a:pt x="6647" y="8783"/>
                    <a:pt x="6667" y="8767"/>
                    <a:pt x="6688" y="8752"/>
                  </a:cubicBezTo>
                  <a:cubicBezTo>
                    <a:pt x="6724" y="8726"/>
                    <a:pt x="6756" y="8697"/>
                    <a:pt x="6786" y="8666"/>
                  </a:cubicBezTo>
                  <a:cubicBezTo>
                    <a:pt x="6829" y="8621"/>
                    <a:pt x="6868" y="8573"/>
                    <a:pt x="6904" y="8524"/>
                  </a:cubicBezTo>
                  <a:cubicBezTo>
                    <a:pt x="6943" y="8468"/>
                    <a:pt x="6972" y="8437"/>
                    <a:pt x="6977" y="8430"/>
                  </a:cubicBezTo>
                  <a:lnTo>
                    <a:pt x="6977" y="8430"/>
                  </a:lnTo>
                  <a:cubicBezTo>
                    <a:pt x="7098" y="8354"/>
                    <a:pt x="7178" y="8275"/>
                    <a:pt x="7239" y="8219"/>
                  </a:cubicBezTo>
                  <a:cubicBezTo>
                    <a:pt x="7303" y="8159"/>
                    <a:pt x="7339" y="8129"/>
                    <a:pt x="7369" y="8112"/>
                  </a:cubicBezTo>
                  <a:cubicBezTo>
                    <a:pt x="7407" y="8089"/>
                    <a:pt x="7481" y="8060"/>
                    <a:pt x="7579" y="8016"/>
                  </a:cubicBezTo>
                  <a:cubicBezTo>
                    <a:pt x="7637" y="7990"/>
                    <a:pt x="7692" y="7960"/>
                    <a:pt x="7745" y="7928"/>
                  </a:cubicBezTo>
                  <a:lnTo>
                    <a:pt x="7802" y="7888"/>
                  </a:lnTo>
                  <a:lnTo>
                    <a:pt x="7837" y="7867"/>
                  </a:lnTo>
                  <a:cubicBezTo>
                    <a:pt x="7890" y="7837"/>
                    <a:pt x="7971" y="7802"/>
                    <a:pt x="8074" y="7744"/>
                  </a:cubicBezTo>
                  <a:cubicBezTo>
                    <a:pt x="8099" y="7729"/>
                    <a:pt x="8126" y="7713"/>
                    <a:pt x="8153" y="7694"/>
                  </a:cubicBezTo>
                  <a:cubicBezTo>
                    <a:pt x="8180" y="7677"/>
                    <a:pt x="8205" y="7658"/>
                    <a:pt x="8230" y="7639"/>
                  </a:cubicBezTo>
                  <a:lnTo>
                    <a:pt x="8336" y="7552"/>
                  </a:lnTo>
                  <a:lnTo>
                    <a:pt x="8546" y="7379"/>
                  </a:lnTo>
                  <a:lnTo>
                    <a:pt x="8596" y="7338"/>
                  </a:lnTo>
                  <a:lnTo>
                    <a:pt x="8596" y="7338"/>
                  </a:lnTo>
                  <a:cubicBezTo>
                    <a:pt x="8596" y="7338"/>
                    <a:pt x="8596" y="7338"/>
                    <a:pt x="8596" y="7338"/>
                  </a:cubicBezTo>
                  <a:cubicBezTo>
                    <a:pt x="8596" y="7338"/>
                    <a:pt x="8596" y="7337"/>
                    <a:pt x="8598" y="7336"/>
                  </a:cubicBezTo>
                  <a:lnTo>
                    <a:pt x="8598" y="7336"/>
                  </a:lnTo>
                  <a:lnTo>
                    <a:pt x="8598" y="7336"/>
                  </a:lnTo>
                  <a:cubicBezTo>
                    <a:pt x="8619" y="7326"/>
                    <a:pt x="8640" y="7315"/>
                    <a:pt x="8662" y="7307"/>
                  </a:cubicBezTo>
                  <a:cubicBezTo>
                    <a:pt x="8694" y="7293"/>
                    <a:pt x="8737" y="7280"/>
                    <a:pt x="8790" y="7258"/>
                  </a:cubicBezTo>
                  <a:lnTo>
                    <a:pt x="8790" y="7258"/>
                  </a:lnTo>
                  <a:cubicBezTo>
                    <a:pt x="8888" y="7253"/>
                    <a:pt x="8960" y="7244"/>
                    <a:pt x="9001" y="7243"/>
                  </a:cubicBezTo>
                  <a:lnTo>
                    <a:pt x="9001" y="7243"/>
                  </a:lnTo>
                  <a:cubicBezTo>
                    <a:pt x="9033" y="7291"/>
                    <a:pt x="9069" y="7367"/>
                    <a:pt x="9140" y="7469"/>
                  </a:cubicBezTo>
                  <a:cubicBezTo>
                    <a:pt x="9180" y="7522"/>
                    <a:pt x="9229" y="7594"/>
                    <a:pt x="9350" y="7657"/>
                  </a:cubicBezTo>
                  <a:cubicBezTo>
                    <a:pt x="9393" y="7677"/>
                    <a:pt x="9437" y="7692"/>
                    <a:pt x="9483" y="7700"/>
                  </a:cubicBezTo>
                  <a:cubicBezTo>
                    <a:pt x="9514" y="7707"/>
                    <a:pt x="9544" y="7713"/>
                    <a:pt x="9573" y="7716"/>
                  </a:cubicBezTo>
                  <a:cubicBezTo>
                    <a:pt x="9689" y="7730"/>
                    <a:pt x="9779" y="7729"/>
                    <a:pt x="9846" y="7737"/>
                  </a:cubicBezTo>
                  <a:lnTo>
                    <a:pt x="9890" y="7743"/>
                  </a:lnTo>
                  <a:lnTo>
                    <a:pt x="9908" y="7746"/>
                  </a:lnTo>
                  <a:lnTo>
                    <a:pt x="9931" y="7751"/>
                  </a:lnTo>
                  <a:cubicBezTo>
                    <a:pt x="9991" y="7765"/>
                    <a:pt x="10052" y="7772"/>
                    <a:pt x="10112" y="7772"/>
                  </a:cubicBezTo>
                  <a:cubicBezTo>
                    <a:pt x="10124" y="7772"/>
                    <a:pt x="10137" y="7772"/>
                    <a:pt x="10149" y="7772"/>
                  </a:cubicBezTo>
                  <a:cubicBezTo>
                    <a:pt x="10264" y="7766"/>
                    <a:pt x="10347" y="7752"/>
                    <a:pt x="10396" y="7752"/>
                  </a:cubicBezTo>
                  <a:cubicBezTo>
                    <a:pt x="10398" y="7752"/>
                    <a:pt x="10400" y="7752"/>
                    <a:pt x="10402" y="7752"/>
                  </a:cubicBezTo>
                  <a:cubicBezTo>
                    <a:pt x="10411" y="7752"/>
                    <a:pt x="10419" y="7752"/>
                    <a:pt x="10428" y="7753"/>
                  </a:cubicBezTo>
                  <a:cubicBezTo>
                    <a:pt x="10428" y="7753"/>
                    <a:pt x="10428" y="7753"/>
                    <a:pt x="10428" y="7753"/>
                  </a:cubicBezTo>
                  <a:lnTo>
                    <a:pt x="10428" y="7753"/>
                  </a:lnTo>
                  <a:cubicBezTo>
                    <a:pt x="10433" y="7756"/>
                    <a:pt x="10440" y="7762"/>
                    <a:pt x="10449" y="7769"/>
                  </a:cubicBezTo>
                  <a:cubicBezTo>
                    <a:pt x="10494" y="7804"/>
                    <a:pt x="10552" y="7876"/>
                    <a:pt x="10667" y="7960"/>
                  </a:cubicBezTo>
                  <a:cubicBezTo>
                    <a:pt x="10702" y="7984"/>
                    <a:pt x="10738" y="8005"/>
                    <a:pt x="10776" y="8022"/>
                  </a:cubicBezTo>
                  <a:cubicBezTo>
                    <a:pt x="10814" y="8040"/>
                    <a:pt x="10856" y="8052"/>
                    <a:pt x="10897" y="8059"/>
                  </a:cubicBezTo>
                  <a:lnTo>
                    <a:pt x="11030" y="8084"/>
                  </a:lnTo>
                  <a:lnTo>
                    <a:pt x="11295" y="8130"/>
                  </a:lnTo>
                  <a:lnTo>
                    <a:pt x="11361" y="8141"/>
                  </a:lnTo>
                  <a:lnTo>
                    <a:pt x="11384" y="8145"/>
                  </a:lnTo>
                  <a:lnTo>
                    <a:pt x="11429" y="8151"/>
                  </a:lnTo>
                  <a:cubicBezTo>
                    <a:pt x="11440" y="8151"/>
                    <a:pt x="11452" y="8151"/>
                    <a:pt x="11463" y="8151"/>
                  </a:cubicBezTo>
                  <a:cubicBezTo>
                    <a:pt x="11479" y="8151"/>
                    <a:pt x="11495" y="8151"/>
                    <a:pt x="11511" y="8149"/>
                  </a:cubicBezTo>
                  <a:cubicBezTo>
                    <a:pt x="11587" y="8140"/>
                    <a:pt x="11662" y="8119"/>
                    <a:pt x="11732" y="8086"/>
                  </a:cubicBezTo>
                  <a:cubicBezTo>
                    <a:pt x="11817" y="8045"/>
                    <a:pt x="11884" y="8009"/>
                    <a:pt x="11920" y="7994"/>
                  </a:cubicBezTo>
                  <a:lnTo>
                    <a:pt x="11920" y="7994"/>
                  </a:lnTo>
                  <a:cubicBezTo>
                    <a:pt x="11922" y="7995"/>
                    <a:pt x="11924" y="7996"/>
                    <a:pt x="11926" y="7998"/>
                  </a:cubicBezTo>
                  <a:cubicBezTo>
                    <a:pt x="11972" y="8029"/>
                    <a:pt x="12035" y="8095"/>
                    <a:pt x="12156" y="8170"/>
                  </a:cubicBezTo>
                  <a:cubicBezTo>
                    <a:pt x="12190" y="8191"/>
                    <a:pt x="12227" y="8209"/>
                    <a:pt x="12266" y="8223"/>
                  </a:cubicBezTo>
                  <a:cubicBezTo>
                    <a:pt x="12290" y="8231"/>
                    <a:pt x="12314" y="8238"/>
                    <a:pt x="12338" y="8243"/>
                  </a:cubicBezTo>
                  <a:lnTo>
                    <a:pt x="12376" y="8251"/>
                  </a:lnTo>
                  <a:lnTo>
                    <a:pt x="12394" y="8252"/>
                  </a:lnTo>
                  <a:lnTo>
                    <a:pt x="12528" y="8264"/>
                  </a:lnTo>
                  <a:lnTo>
                    <a:pt x="12797" y="8288"/>
                  </a:lnTo>
                  <a:cubicBezTo>
                    <a:pt x="12841" y="8291"/>
                    <a:pt x="12883" y="8297"/>
                    <a:pt x="12948" y="8300"/>
                  </a:cubicBezTo>
                  <a:cubicBezTo>
                    <a:pt x="12964" y="8300"/>
                    <a:pt x="12980" y="8300"/>
                    <a:pt x="12995" y="8300"/>
                  </a:cubicBezTo>
                  <a:cubicBezTo>
                    <a:pt x="13035" y="8300"/>
                    <a:pt x="13073" y="8299"/>
                    <a:pt x="13108" y="8296"/>
                  </a:cubicBezTo>
                  <a:cubicBezTo>
                    <a:pt x="13206" y="8290"/>
                    <a:pt x="13287" y="8281"/>
                    <a:pt x="13351" y="8281"/>
                  </a:cubicBezTo>
                  <a:cubicBezTo>
                    <a:pt x="13380" y="8281"/>
                    <a:pt x="13408" y="8283"/>
                    <a:pt x="13436" y="8288"/>
                  </a:cubicBezTo>
                  <a:cubicBezTo>
                    <a:pt x="13466" y="8294"/>
                    <a:pt x="13502" y="8302"/>
                    <a:pt x="13543" y="8312"/>
                  </a:cubicBezTo>
                  <a:cubicBezTo>
                    <a:pt x="13624" y="8332"/>
                    <a:pt x="13727" y="8363"/>
                    <a:pt x="13860" y="8371"/>
                  </a:cubicBezTo>
                  <a:cubicBezTo>
                    <a:pt x="13871" y="8372"/>
                    <a:pt x="13882" y="8372"/>
                    <a:pt x="13893" y="8372"/>
                  </a:cubicBezTo>
                  <a:cubicBezTo>
                    <a:pt x="14030" y="8372"/>
                    <a:pt x="14143" y="8333"/>
                    <a:pt x="14220" y="8309"/>
                  </a:cubicBezTo>
                  <a:cubicBezTo>
                    <a:pt x="14309" y="8279"/>
                    <a:pt x="14363" y="8263"/>
                    <a:pt x="14399" y="8263"/>
                  </a:cubicBezTo>
                  <a:cubicBezTo>
                    <a:pt x="14563" y="8255"/>
                    <a:pt x="14670" y="8200"/>
                    <a:pt x="14749" y="8170"/>
                  </a:cubicBezTo>
                  <a:cubicBezTo>
                    <a:pt x="14792" y="8151"/>
                    <a:pt x="14838" y="8134"/>
                    <a:pt x="14885" y="8125"/>
                  </a:cubicBezTo>
                  <a:cubicBezTo>
                    <a:pt x="14885" y="8125"/>
                    <a:pt x="14885" y="8125"/>
                    <a:pt x="14886" y="8125"/>
                  </a:cubicBezTo>
                  <a:cubicBezTo>
                    <a:pt x="14896" y="8125"/>
                    <a:pt x="14961" y="8146"/>
                    <a:pt x="15044" y="8182"/>
                  </a:cubicBezTo>
                  <a:cubicBezTo>
                    <a:pt x="15101" y="8205"/>
                    <a:pt x="15157" y="8223"/>
                    <a:pt x="15216" y="8236"/>
                  </a:cubicBezTo>
                  <a:cubicBezTo>
                    <a:pt x="15257" y="8244"/>
                    <a:pt x="15297" y="8250"/>
                    <a:pt x="15337" y="8251"/>
                  </a:cubicBezTo>
                  <a:cubicBezTo>
                    <a:pt x="15359" y="8250"/>
                    <a:pt x="15389" y="8249"/>
                    <a:pt x="15403" y="8248"/>
                  </a:cubicBezTo>
                  <a:lnTo>
                    <a:pt x="15424" y="8245"/>
                  </a:lnTo>
                  <a:cubicBezTo>
                    <a:pt x="15439" y="8244"/>
                    <a:pt x="15456" y="8244"/>
                    <a:pt x="15474" y="8244"/>
                  </a:cubicBezTo>
                  <a:cubicBezTo>
                    <a:pt x="15526" y="8244"/>
                    <a:pt x="15588" y="8248"/>
                    <a:pt x="15660" y="8251"/>
                  </a:cubicBezTo>
                  <a:cubicBezTo>
                    <a:pt x="15684" y="8252"/>
                    <a:pt x="15708" y="8253"/>
                    <a:pt x="15732" y="8253"/>
                  </a:cubicBezTo>
                  <a:cubicBezTo>
                    <a:pt x="15762" y="8253"/>
                    <a:pt x="15791" y="8252"/>
                    <a:pt x="15820" y="8250"/>
                  </a:cubicBezTo>
                  <a:cubicBezTo>
                    <a:pt x="15850" y="8248"/>
                    <a:pt x="15882" y="8244"/>
                    <a:pt x="15913" y="8239"/>
                  </a:cubicBezTo>
                  <a:cubicBezTo>
                    <a:pt x="15950" y="8234"/>
                    <a:pt x="15987" y="8224"/>
                    <a:pt x="16023" y="8212"/>
                  </a:cubicBezTo>
                  <a:cubicBezTo>
                    <a:pt x="16155" y="8164"/>
                    <a:pt x="16236" y="8105"/>
                    <a:pt x="16302" y="8071"/>
                  </a:cubicBezTo>
                  <a:cubicBezTo>
                    <a:pt x="16326" y="8056"/>
                    <a:pt x="16352" y="8044"/>
                    <a:pt x="16377" y="8034"/>
                  </a:cubicBezTo>
                  <a:cubicBezTo>
                    <a:pt x="16390" y="8029"/>
                    <a:pt x="16403" y="8026"/>
                    <a:pt x="16417" y="8023"/>
                  </a:cubicBezTo>
                  <a:cubicBezTo>
                    <a:pt x="16444" y="8016"/>
                    <a:pt x="16472" y="8010"/>
                    <a:pt x="16497" y="8001"/>
                  </a:cubicBezTo>
                  <a:cubicBezTo>
                    <a:pt x="16601" y="7969"/>
                    <a:pt x="16687" y="7931"/>
                    <a:pt x="16761" y="7902"/>
                  </a:cubicBezTo>
                  <a:cubicBezTo>
                    <a:pt x="16799" y="7888"/>
                    <a:pt x="16833" y="7877"/>
                    <a:pt x="16864" y="7867"/>
                  </a:cubicBezTo>
                  <a:cubicBezTo>
                    <a:pt x="16908" y="7855"/>
                    <a:pt x="16962" y="7837"/>
                    <a:pt x="17007" y="7821"/>
                  </a:cubicBezTo>
                  <a:cubicBezTo>
                    <a:pt x="17099" y="7789"/>
                    <a:pt x="17183" y="7753"/>
                    <a:pt x="17259" y="7724"/>
                  </a:cubicBezTo>
                  <a:lnTo>
                    <a:pt x="17315" y="7703"/>
                  </a:lnTo>
                  <a:lnTo>
                    <a:pt x="17349" y="7692"/>
                  </a:lnTo>
                  <a:cubicBezTo>
                    <a:pt x="17367" y="7689"/>
                    <a:pt x="17385" y="7687"/>
                    <a:pt x="17404" y="7687"/>
                  </a:cubicBezTo>
                  <a:cubicBezTo>
                    <a:pt x="17408" y="7687"/>
                    <a:pt x="17412" y="7687"/>
                    <a:pt x="17416" y="7687"/>
                  </a:cubicBezTo>
                  <a:cubicBezTo>
                    <a:pt x="17418" y="7687"/>
                    <a:pt x="17421" y="7687"/>
                    <a:pt x="17423" y="7687"/>
                  </a:cubicBezTo>
                  <a:cubicBezTo>
                    <a:pt x="17466" y="7687"/>
                    <a:pt x="17520" y="7693"/>
                    <a:pt x="17588" y="7693"/>
                  </a:cubicBezTo>
                  <a:cubicBezTo>
                    <a:pt x="17627" y="7693"/>
                    <a:pt x="17671" y="7691"/>
                    <a:pt x="17720" y="7685"/>
                  </a:cubicBezTo>
                  <a:cubicBezTo>
                    <a:pt x="17758" y="7680"/>
                    <a:pt x="17796" y="7671"/>
                    <a:pt x="17833" y="7659"/>
                  </a:cubicBezTo>
                  <a:lnTo>
                    <a:pt x="17877" y="7643"/>
                  </a:lnTo>
                  <a:lnTo>
                    <a:pt x="17906" y="7632"/>
                  </a:lnTo>
                  <a:lnTo>
                    <a:pt x="18026" y="7588"/>
                  </a:lnTo>
                  <a:cubicBezTo>
                    <a:pt x="18108" y="7558"/>
                    <a:pt x="18197" y="7527"/>
                    <a:pt x="18288" y="7487"/>
                  </a:cubicBezTo>
                  <a:cubicBezTo>
                    <a:pt x="18339" y="7465"/>
                    <a:pt x="18389" y="7440"/>
                    <a:pt x="18436" y="7412"/>
                  </a:cubicBezTo>
                  <a:cubicBezTo>
                    <a:pt x="18485" y="7383"/>
                    <a:pt x="18527" y="7354"/>
                    <a:pt x="18566" y="7328"/>
                  </a:cubicBezTo>
                  <a:cubicBezTo>
                    <a:pt x="18643" y="7272"/>
                    <a:pt x="18707" y="7225"/>
                    <a:pt x="18761" y="7194"/>
                  </a:cubicBezTo>
                  <a:lnTo>
                    <a:pt x="18824" y="7158"/>
                  </a:lnTo>
                  <a:lnTo>
                    <a:pt x="18893" y="7114"/>
                  </a:lnTo>
                  <a:cubicBezTo>
                    <a:pt x="18935" y="7085"/>
                    <a:pt x="18975" y="7058"/>
                    <a:pt x="19010" y="7030"/>
                  </a:cubicBezTo>
                  <a:lnTo>
                    <a:pt x="19113" y="6955"/>
                  </a:lnTo>
                  <a:lnTo>
                    <a:pt x="19159" y="6922"/>
                  </a:lnTo>
                  <a:lnTo>
                    <a:pt x="19221" y="6882"/>
                  </a:lnTo>
                  <a:cubicBezTo>
                    <a:pt x="19356" y="6781"/>
                    <a:pt x="19409" y="6677"/>
                    <a:pt x="19458" y="6609"/>
                  </a:cubicBezTo>
                  <a:cubicBezTo>
                    <a:pt x="19475" y="6582"/>
                    <a:pt x="19495" y="6555"/>
                    <a:pt x="19515" y="6530"/>
                  </a:cubicBezTo>
                  <a:cubicBezTo>
                    <a:pt x="19520" y="6523"/>
                    <a:pt x="19526" y="6517"/>
                    <a:pt x="19530" y="6514"/>
                  </a:cubicBezTo>
                  <a:lnTo>
                    <a:pt x="19530" y="6514"/>
                  </a:lnTo>
                  <a:cubicBezTo>
                    <a:pt x="19549" y="6511"/>
                    <a:pt x="19605" y="6506"/>
                    <a:pt x="19670" y="6506"/>
                  </a:cubicBezTo>
                  <a:cubicBezTo>
                    <a:pt x="19675" y="6506"/>
                    <a:pt x="19681" y="6506"/>
                    <a:pt x="19686" y="6506"/>
                  </a:cubicBezTo>
                  <a:cubicBezTo>
                    <a:pt x="19744" y="6506"/>
                    <a:pt x="19803" y="6501"/>
                    <a:pt x="19861" y="6491"/>
                  </a:cubicBezTo>
                  <a:cubicBezTo>
                    <a:pt x="19902" y="6483"/>
                    <a:pt x="19942" y="6472"/>
                    <a:pt x="19981" y="6454"/>
                  </a:cubicBezTo>
                  <a:cubicBezTo>
                    <a:pt x="20025" y="6435"/>
                    <a:pt x="20066" y="6409"/>
                    <a:pt x="20103" y="6377"/>
                  </a:cubicBezTo>
                  <a:cubicBezTo>
                    <a:pt x="20218" y="6272"/>
                    <a:pt x="20266" y="6169"/>
                    <a:pt x="20309" y="6096"/>
                  </a:cubicBezTo>
                  <a:cubicBezTo>
                    <a:pt x="20330" y="6059"/>
                    <a:pt x="20348" y="6028"/>
                    <a:pt x="20365" y="6007"/>
                  </a:cubicBezTo>
                  <a:cubicBezTo>
                    <a:pt x="20376" y="5990"/>
                    <a:pt x="20390" y="5975"/>
                    <a:pt x="20406" y="5962"/>
                  </a:cubicBezTo>
                  <a:cubicBezTo>
                    <a:pt x="20445" y="5930"/>
                    <a:pt x="20515" y="5893"/>
                    <a:pt x="20601" y="5843"/>
                  </a:cubicBezTo>
                  <a:cubicBezTo>
                    <a:pt x="20617" y="5834"/>
                    <a:pt x="20634" y="5824"/>
                    <a:pt x="20652" y="5813"/>
                  </a:cubicBezTo>
                  <a:lnTo>
                    <a:pt x="20652" y="5813"/>
                  </a:lnTo>
                  <a:cubicBezTo>
                    <a:pt x="20674" y="5822"/>
                    <a:pt x="20697" y="5829"/>
                    <a:pt x="20722" y="5836"/>
                  </a:cubicBezTo>
                  <a:lnTo>
                    <a:pt x="20740" y="5842"/>
                  </a:lnTo>
                  <a:cubicBezTo>
                    <a:pt x="20742" y="5842"/>
                    <a:pt x="20746" y="5844"/>
                    <a:pt x="20749" y="5846"/>
                  </a:cubicBezTo>
                  <a:cubicBezTo>
                    <a:pt x="20760" y="5851"/>
                    <a:pt x="20769" y="5857"/>
                    <a:pt x="20778" y="5863"/>
                  </a:cubicBezTo>
                  <a:cubicBezTo>
                    <a:pt x="20802" y="5880"/>
                    <a:pt x="20831" y="5906"/>
                    <a:pt x="20865" y="5934"/>
                  </a:cubicBezTo>
                  <a:cubicBezTo>
                    <a:pt x="20904" y="5969"/>
                    <a:pt x="20945" y="6002"/>
                    <a:pt x="20986" y="6032"/>
                  </a:cubicBezTo>
                  <a:cubicBezTo>
                    <a:pt x="21045" y="6073"/>
                    <a:pt x="21113" y="6102"/>
                    <a:pt x="21184" y="6115"/>
                  </a:cubicBezTo>
                  <a:cubicBezTo>
                    <a:pt x="21222" y="6121"/>
                    <a:pt x="21259" y="6123"/>
                    <a:pt x="21292" y="6123"/>
                  </a:cubicBezTo>
                  <a:cubicBezTo>
                    <a:pt x="21380" y="6123"/>
                    <a:pt x="21451" y="6107"/>
                    <a:pt x="21511" y="6100"/>
                  </a:cubicBezTo>
                  <a:cubicBezTo>
                    <a:pt x="21545" y="6093"/>
                    <a:pt x="21581" y="6089"/>
                    <a:pt x="21617" y="6087"/>
                  </a:cubicBezTo>
                  <a:cubicBezTo>
                    <a:pt x="21641" y="6087"/>
                    <a:pt x="21665" y="6089"/>
                    <a:pt x="21689" y="6096"/>
                  </a:cubicBezTo>
                  <a:cubicBezTo>
                    <a:pt x="21744" y="6111"/>
                    <a:pt x="21817" y="6151"/>
                    <a:pt x="21909" y="6191"/>
                  </a:cubicBezTo>
                  <a:cubicBezTo>
                    <a:pt x="21960" y="6214"/>
                    <a:pt x="22014" y="6233"/>
                    <a:pt x="22069" y="6245"/>
                  </a:cubicBezTo>
                  <a:cubicBezTo>
                    <a:pt x="22123" y="6256"/>
                    <a:pt x="22176" y="6261"/>
                    <a:pt x="22230" y="6264"/>
                  </a:cubicBezTo>
                  <a:cubicBezTo>
                    <a:pt x="22328" y="6270"/>
                    <a:pt x="22418" y="6268"/>
                    <a:pt x="22500" y="6271"/>
                  </a:cubicBezTo>
                  <a:lnTo>
                    <a:pt x="22561" y="6273"/>
                  </a:lnTo>
                  <a:lnTo>
                    <a:pt x="22590" y="6275"/>
                  </a:lnTo>
                  <a:lnTo>
                    <a:pt x="22607" y="6276"/>
                  </a:lnTo>
                  <a:lnTo>
                    <a:pt x="22645" y="6276"/>
                  </a:lnTo>
                  <a:cubicBezTo>
                    <a:pt x="22746" y="6271"/>
                    <a:pt x="22808" y="6235"/>
                    <a:pt x="22858" y="6207"/>
                  </a:cubicBezTo>
                  <a:cubicBezTo>
                    <a:pt x="22954" y="6148"/>
                    <a:pt x="23022" y="6089"/>
                    <a:pt x="23073" y="6062"/>
                  </a:cubicBezTo>
                  <a:cubicBezTo>
                    <a:pt x="23087" y="6054"/>
                    <a:pt x="23097" y="6050"/>
                    <a:pt x="23101" y="6049"/>
                  </a:cubicBezTo>
                  <a:lnTo>
                    <a:pt x="23101" y="6049"/>
                  </a:lnTo>
                  <a:cubicBezTo>
                    <a:pt x="23115" y="6052"/>
                    <a:pt x="23130" y="6058"/>
                    <a:pt x="23142" y="6066"/>
                  </a:cubicBezTo>
                  <a:cubicBezTo>
                    <a:pt x="23199" y="6095"/>
                    <a:pt x="23267" y="6154"/>
                    <a:pt x="23377" y="6208"/>
                  </a:cubicBezTo>
                  <a:cubicBezTo>
                    <a:pt x="23408" y="6224"/>
                    <a:pt x="23440" y="6236"/>
                    <a:pt x="23474" y="6244"/>
                  </a:cubicBezTo>
                  <a:cubicBezTo>
                    <a:pt x="23493" y="6250"/>
                    <a:pt x="23514" y="6253"/>
                    <a:pt x="23534" y="6255"/>
                  </a:cubicBezTo>
                  <a:lnTo>
                    <a:pt x="23573" y="6257"/>
                  </a:lnTo>
                  <a:cubicBezTo>
                    <a:pt x="23607" y="6260"/>
                    <a:pt x="23639" y="6265"/>
                    <a:pt x="23671" y="6273"/>
                  </a:cubicBezTo>
                  <a:cubicBezTo>
                    <a:pt x="23747" y="6290"/>
                    <a:pt x="23838" y="6320"/>
                    <a:pt x="23951" y="6335"/>
                  </a:cubicBezTo>
                  <a:cubicBezTo>
                    <a:pt x="23981" y="6339"/>
                    <a:pt x="24012" y="6340"/>
                    <a:pt x="24042" y="6340"/>
                  </a:cubicBezTo>
                  <a:cubicBezTo>
                    <a:pt x="24085" y="6338"/>
                    <a:pt x="24128" y="6330"/>
                    <a:pt x="24167" y="6313"/>
                  </a:cubicBezTo>
                  <a:cubicBezTo>
                    <a:pt x="24224" y="6290"/>
                    <a:pt x="24277" y="6260"/>
                    <a:pt x="24325" y="6222"/>
                  </a:cubicBezTo>
                  <a:cubicBezTo>
                    <a:pt x="24404" y="6162"/>
                    <a:pt x="24470" y="6107"/>
                    <a:pt x="24502" y="6095"/>
                  </a:cubicBezTo>
                  <a:cubicBezTo>
                    <a:pt x="24508" y="6092"/>
                    <a:pt x="24510" y="6093"/>
                    <a:pt x="24508" y="6092"/>
                  </a:cubicBezTo>
                  <a:lnTo>
                    <a:pt x="24574" y="6088"/>
                  </a:lnTo>
                  <a:lnTo>
                    <a:pt x="24708" y="6080"/>
                  </a:lnTo>
                  <a:lnTo>
                    <a:pt x="24976" y="6066"/>
                  </a:lnTo>
                  <a:lnTo>
                    <a:pt x="25243" y="6037"/>
                  </a:lnTo>
                  <a:lnTo>
                    <a:pt x="25375" y="6022"/>
                  </a:lnTo>
                  <a:lnTo>
                    <a:pt x="25442" y="6015"/>
                  </a:lnTo>
                  <a:cubicBezTo>
                    <a:pt x="25445" y="6015"/>
                    <a:pt x="25447" y="6015"/>
                    <a:pt x="25448" y="6016"/>
                  </a:cubicBezTo>
                  <a:lnTo>
                    <a:pt x="25448" y="6016"/>
                  </a:lnTo>
                  <a:cubicBezTo>
                    <a:pt x="25448" y="6015"/>
                    <a:pt x="25448" y="6015"/>
                    <a:pt x="25448" y="6015"/>
                  </a:cubicBezTo>
                  <a:lnTo>
                    <a:pt x="25455" y="6015"/>
                  </a:lnTo>
                  <a:cubicBezTo>
                    <a:pt x="25487" y="6019"/>
                    <a:pt x="25564" y="6062"/>
                    <a:pt x="25650" y="6104"/>
                  </a:cubicBezTo>
                  <a:cubicBezTo>
                    <a:pt x="25704" y="6132"/>
                    <a:pt x="25760" y="6153"/>
                    <a:pt x="25818" y="6166"/>
                  </a:cubicBezTo>
                  <a:cubicBezTo>
                    <a:pt x="25838" y="6171"/>
                    <a:pt x="25862" y="6173"/>
                    <a:pt x="25887" y="6173"/>
                  </a:cubicBezTo>
                  <a:cubicBezTo>
                    <a:pt x="25947" y="6173"/>
                    <a:pt x="26014" y="6159"/>
                    <a:pt x="26058" y="6133"/>
                  </a:cubicBezTo>
                  <a:cubicBezTo>
                    <a:pt x="26185" y="6064"/>
                    <a:pt x="26242" y="5985"/>
                    <a:pt x="26301" y="5933"/>
                  </a:cubicBezTo>
                  <a:cubicBezTo>
                    <a:pt x="26322" y="5913"/>
                    <a:pt x="26345" y="5894"/>
                    <a:pt x="26369" y="5878"/>
                  </a:cubicBezTo>
                  <a:cubicBezTo>
                    <a:pt x="26377" y="5873"/>
                    <a:pt x="26381" y="5873"/>
                    <a:pt x="26381" y="5872"/>
                  </a:cubicBezTo>
                  <a:cubicBezTo>
                    <a:pt x="26408" y="5866"/>
                    <a:pt x="26436" y="5859"/>
                    <a:pt x="26461" y="5852"/>
                  </a:cubicBezTo>
                  <a:cubicBezTo>
                    <a:pt x="26563" y="5820"/>
                    <a:pt x="26648" y="5779"/>
                    <a:pt x="26721" y="5750"/>
                  </a:cubicBezTo>
                  <a:cubicBezTo>
                    <a:pt x="26755" y="5736"/>
                    <a:pt x="26788" y="5724"/>
                    <a:pt x="26824" y="5715"/>
                  </a:cubicBezTo>
                  <a:cubicBezTo>
                    <a:pt x="26837" y="5712"/>
                    <a:pt x="26851" y="5711"/>
                    <a:pt x="26864" y="5711"/>
                  </a:cubicBezTo>
                  <a:cubicBezTo>
                    <a:pt x="26874" y="5711"/>
                    <a:pt x="26885" y="5712"/>
                    <a:pt x="26895" y="5714"/>
                  </a:cubicBezTo>
                  <a:cubicBezTo>
                    <a:pt x="26961" y="5720"/>
                    <a:pt x="27047" y="5748"/>
                    <a:pt x="27165" y="5758"/>
                  </a:cubicBezTo>
                  <a:cubicBezTo>
                    <a:pt x="27177" y="5759"/>
                    <a:pt x="27190" y="5759"/>
                    <a:pt x="27202" y="5759"/>
                  </a:cubicBezTo>
                  <a:cubicBezTo>
                    <a:pt x="27258" y="5759"/>
                    <a:pt x="27314" y="5749"/>
                    <a:pt x="27367" y="5729"/>
                  </a:cubicBezTo>
                  <a:cubicBezTo>
                    <a:pt x="27423" y="5706"/>
                    <a:pt x="27476" y="5675"/>
                    <a:pt x="27522" y="5636"/>
                  </a:cubicBezTo>
                  <a:cubicBezTo>
                    <a:pt x="27603" y="5572"/>
                    <a:pt x="27663" y="5512"/>
                    <a:pt x="27709" y="5486"/>
                  </a:cubicBezTo>
                  <a:cubicBezTo>
                    <a:pt x="27719" y="5482"/>
                    <a:pt x="27728" y="5477"/>
                    <a:pt x="27738" y="5473"/>
                  </a:cubicBezTo>
                  <a:cubicBezTo>
                    <a:pt x="27754" y="5468"/>
                    <a:pt x="27772" y="5463"/>
                    <a:pt x="27790" y="5458"/>
                  </a:cubicBezTo>
                  <a:cubicBezTo>
                    <a:pt x="27827" y="5450"/>
                    <a:pt x="27866" y="5442"/>
                    <a:pt x="27909" y="5435"/>
                  </a:cubicBezTo>
                  <a:cubicBezTo>
                    <a:pt x="27995" y="5420"/>
                    <a:pt x="28092" y="5406"/>
                    <a:pt x="28193" y="5372"/>
                  </a:cubicBezTo>
                  <a:cubicBezTo>
                    <a:pt x="28193" y="5370"/>
                    <a:pt x="28196" y="5369"/>
                    <a:pt x="28202" y="5369"/>
                  </a:cubicBezTo>
                  <a:cubicBezTo>
                    <a:pt x="28223" y="5369"/>
                    <a:pt x="28283" y="5381"/>
                    <a:pt x="28347" y="5404"/>
                  </a:cubicBezTo>
                  <a:cubicBezTo>
                    <a:pt x="28389" y="5417"/>
                    <a:pt x="28434" y="5434"/>
                    <a:pt x="28488" y="5446"/>
                  </a:cubicBezTo>
                  <a:cubicBezTo>
                    <a:pt x="28521" y="5453"/>
                    <a:pt x="28559" y="5460"/>
                    <a:pt x="28604" y="5460"/>
                  </a:cubicBezTo>
                  <a:cubicBezTo>
                    <a:pt x="28632" y="5460"/>
                    <a:pt x="28662" y="5457"/>
                    <a:pt x="28696" y="5449"/>
                  </a:cubicBezTo>
                  <a:cubicBezTo>
                    <a:pt x="28771" y="5427"/>
                    <a:pt x="28838" y="5382"/>
                    <a:pt x="28885" y="5321"/>
                  </a:cubicBezTo>
                  <a:cubicBezTo>
                    <a:pt x="28919" y="5279"/>
                    <a:pt x="28948" y="5235"/>
                    <a:pt x="28974" y="5189"/>
                  </a:cubicBezTo>
                  <a:cubicBezTo>
                    <a:pt x="29017" y="5112"/>
                    <a:pt x="29066" y="5039"/>
                    <a:pt x="29080" y="5034"/>
                  </a:cubicBezTo>
                  <a:lnTo>
                    <a:pt x="29301" y="4933"/>
                  </a:lnTo>
                  <a:cubicBezTo>
                    <a:pt x="29464" y="4861"/>
                    <a:pt x="29623" y="4780"/>
                    <a:pt x="29782" y="4697"/>
                  </a:cubicBezTo>
                  <a:lnTo>
                    <a:pt x="29901" y="4636"/>
                  </a:lnTo>
                  <a:lnTo>
                    <a:pt x="29930" y="4621"/>
                  </a:lnTo>
                  <a:lnTo>
                    <a:pt x="29939" y="4617"/>
                  </a:lnTo>
                  <a:cubicBezTo>
                    <a:pt x="29951" y="4614"/>
                    <a:pt x="29962" y="4612"/>
                    <a:pt x="29973" y="4609"/>
                  </a:cubicBezTo>
                  <a:cubicBezTo>
                    <a:pt x="29991" y="4607"/>
                    <a:pt x="30012" y="4606"/>
                    <a:pt x="30035" y="4606"/>
                  </a:cubicBezTo>
                  <a:cubicBezTo>
                    <a:pt x="30069" y="4606"/>
                    <a:pt x="30109" y="4608"/>
                    <a:pt x="30153" y="4608"/>
                  </a:cubicBezTo>
                  <a:cubicBezTo>
                    <a:pt x="30176" y="4608"/>
                    <a:pt x="30201" y="4607"/>
                    <a:pt x="30227" y="4606"/>
                  </a:cubicBezTo>
                  <a:cubicBezTo>
                    <a:pt x="30292" y="4603"/>
                    <a:pt x="30356" y="4587"/>
                    <a:pt x="30415" y="4560"/>
                  </a:cubicBezTo>
                  <a:cubicBezTo>
                    <a:pt x="30470" y="4531"/>
                    <a:pt x="30519" y="4491"/>
                    <a:pt x="30561" y="4445"/>
                  </a:cubicBezTo>
                  <a:cubicBezTo>
                    <a:pt x="30634" y="4365"/>
                    <a:pt x="30681" y="4290"/>
                    <a:pt x="30727" y="4242"/>
                  </a:cubicBezTo>
                  <a:cubicBezTo>
                    <a:pt x="30791" y="4155"/>
                    <a:pt x="30959" y="4144"/>
                    <a:pt x="31160" y="4047"/>
                  </a:cubicBezTo>
                  <a:cubicBezTo>
                    <a:pt x="31185" y="4034"/>
                    <a:pt x="31208" y="4020"/>
                    <a:pt x="31230" y="4005"/>
                  </a:cubicBezTo>
                  <a:cubicBezTo>
                    <a:pt x="31245" y="3996"/>
                    <a:pt x="31261" y="3985"/>
                    <a:pt x="31278" y="3976"/>
                  </a:cubicBezTo>
                  <a:cubicBezTo>
                    <a:pt x="31312" y="3956"/>
                    <a:pt x="31349" y="3938"/>
                    <a:pt x="31388" y="3919"/>
                  </a:cubicBezTo>
                  <a:cubicBezTo>
                    <a:pt x="31465" y="3880"/>
                    <a:pt x="31553" y="3839"/>
                    <a:pt x="31640" y="3775"/>
                  </a:cubicBezTo>
                  <a:cubicBezTo>
                    <a:pt x="31705" y="3727"/>
                    <a:pt x="31717" y="3635"/>
                    <a:pt x="31670" y="3571"/>
                  </a:cubicBezTo>
                  <a:cubicBezTo>
                    <a:pt x="31641" y="3531"/>
                    <a:pt x="31597" y="3510"/>
                    <a:pt x="31551" y="3510"/>
                  </a:cubicBezTo>
                  <a:cubicBezTo>
                    <a:pt x="31522" y="3510"/>
                    <a:pt x="31492" y="3519"/>
                    <a:pt x="31467" y="3537"/>
                  </a:cubicBezTo>
                  <a:lnTo>
                    <a:pt x="31465" y="3537"/>
                  </a:lnTo>
                  <a:cubicBezTo>
                    <a:pt x="31410" y="3578"/>
                    <a:pt x="31337" y="3612"/>
                    <a:pt x="31257" y="3650"/>
                  </a:cubicBezTo>
                  <a:cubicBezTo>
                    <a:pt x="31217" y="3670"/>
                    <a:pt x="31175" y="3691"/>
                    <a:pt x="31132" y="3715"/>
                  </a:cubicBezTo>
                  <a:cubicBezTo>
                    <a:pt x="31110" y="3727"/>
                    <a:pt x="31088" y="3739"/>
                    <a:pt x="31066" y="3754"/>
                  </a:cubicBezTo>
                  <a:cubicBezTo>
                    <a:pt x="31052" y="3764"/>
                    <a:pt x="31038" y="3773"/>
                    <a:pt x="31023" y="3781"/>
                  </a:cubicBezTo>
                  <a:cubicBezTo>
                    <a:pt x="30966" y="3810"/>
                    <a:pt x="30887" y="3832"/>
                    <a:pt x="30795" y="3862"/>
                  </a:cubicBezTo>
                  <a:cubicBezTo>
                    <a:pt x="30746" y="3878"/>
                    <a:pt x="30697" y="3898"/>
                    <a:pt x="30650" y="3922"/>
                  </a:cubicBezTo>
                  <a:cubicBezTo>
                    <a:pt x="30598" y="3951"/>
                    <a:pt x="30549" y="3988"/>
                    <a:pt x="30509" y="4032"/>
                  </a:cubicBezTo>
                  <a:cubicBezTo>
                    <a:pt x="30434" y="4110"/>
                    <a:pt x="30385" y="4185"/>
                    <a:pt x="30338" y="4235"/>
                  </a:cubicBezTo>
                  <a:cubicBezTo>
                    <a:pt x="30320" y="4255"/>
                    <a:pt x="30300" y="4272"/>
                    <a:pt x="30277" y="4283"/>
                  </a:cubicBezTo>
                  <a:cubicBezTo>
                    <a:pt x="30256" y="4293"/>
                    <a:pt x="30233" y="4297"/>
                    <a:pt x="30208" y="4297"/>
                  </a:cubicBezTo>
                  <a:cubicBezTo>
                    <a:pt x="30198" y="4298"/>
                    <a:pt x="30187" y="4298"/>
                    <a:pt x="30175" y="4298"/>
                  </a:cubicBezTo>
                  <a:cubicBezTo>
                    <a:pt x="30137" y="4298"/>
                    <a:pt x="30093" y="4295"/>
                    <a:pt x="30042" y="4295"/>
                  </a:cubicBezTo>
                  <a:cubicBezTo>
                    <a:pt x="30009" y="4295"/>
                    <a:pt x="29973" y="4297"/>
                    <a:pt x="29935" y="4301"/>
                  </a:cubicBezTo>
                  <a:cubicBezTo>
                    <a:pt x="29902" y="4304"/>
                    <a:pt x="29870" y="4311"/>
                    <a:pt x="29839" y="4322"/>
                  </a:cubicBezTo>
                  <a:cubicBezTo>
                    <a:pt x="29821" y="4329"/>
                    <a:pt x="29805" y="4335"/>
                    <a:pt x="29788" y="4344"/>
                  </a:cubicBezTo>
                  <a:lnTo>
                    <a:pt x="29758" y="4357"/>
                  </a:lnTo>
                  <a:lnTo>
                    <a:pt x="29641" y="4416"/>
                  </a:lnTo>
                  <a:cubicBezTo>
                    <a:pt x="29486" y="4496"/>
                    <a:pt x="29330" y="4575"/>
                    <a:pt x="29170" y="4643"/>
                  </a:cubicBezTo>
                  <a:lnTo>
                    <a:pt x="29051" y="4696"/>
                  </a:lnTo>
                  <a:lnTo>
                    <a:pt x="28992" y="4722"/>
                  </a:lnTo>
                  <a:lnTo>
                    <a:pt x="28962" y="4736"/>
                  </a:lnTo>
                  <a:cubicBezTo>
                    <a:pt x="28944" y="4744"/>
                    <a:pt x="28927" y="4754"/>
                    <a:pt x="28911" y="4763"/>
                  </a:cubicBezTo>
                  <a:cubicBezTo>
                    <a:pt x="28855" y="4800"/>
                    <a:pt x="28809" y="4847"/>
                    <a:pt x="28772" y="4903"/>
                  </a:cubicBezTo>
                  <a:cubicBezTo>
                    <a:pt x="28742" y="4947"/>
                    <a:pt x="28719" y="4988"/>
                    <a:pt x="28698" y="5024"/>
                  </a:cubicBezTo>
                  <a:cubicBezTo>
                    <a:pt x="28663" y="5090"/>
                    <a:pt x="28617" y="5136"/>
                    <a:pt x="28615" y="5136"/>
                  </a:cubicBezTo>
                  <a:cubicBezTo>
                    <a:pt x="28615" y="5136"/>
                    <a:pt x="28615" y="5135"/>
                    <a:pt x="28616" y="5134"/>
                  </a:cubicBezTo>
                  <a:lnTo>
                    <a:pt x="28616" y="5134"/>
                  </a:lnTo>
                  <a:cubicBezTo>
                    <a:pt x="28615" y="5135"/>
                    <a:pt x="28614" y="5135"/>
                    <a:pt x="28612" y="5135"/>
                  </a:cubicBezTo>
                  <a:cubicBezTo>
                    <a:pt x="28593" y="5135"/>
                    <a:pt x="28520" y="5118"/>
                    <a:pt x="28450" y="5092"/>
                  </a:cubicBezTo>
                  <a:cubicBezTo>
                    <a:pt x="28403" y="5076"/>
                    <a:pt x="28354" y="5061"/>
                    <a:pt x="28304" y="5051"/>
                  </a:cubicBezTo>
                  <a:cubicBezTo>
                    <a:pt x="28273" y="5044"/>
                    <a:pt x="28241" y="5040"/>
                    <a:pt x="28210" y="5040"/>
                  </a:cubicBezTo>
                  <a:cubicBezTo>
                    <a:pt x="28189" y="5040"/>
                    <a:pt x="28168" y="5042"/>
                    <a:pt x="28147" y="5045"/>
                  </a:cubicBezTo>
                  <a:cubicBezTo>
                    <a:pt x="28128" y="5047"/>
                    <a:pt x="28098" y="5055"/>
                    <a:pt x="28088" y="5059"/>
                  </a:cubicBezTo>
                  <a:cubicBezTo>
                    <a:pt x="28024" y="5081"/>
                    <a:pt x="27945" y="5093"/>
                    <a:pt x="27856" y="5107"/>
                  </a:cubicBezTo>
                  <a:cubicBezTo>
                    <a:pt x="27811" y="5114"/>
                    <a:pt x="27765" y="5122"/>
                    <a:pt x="27715" y="5134"/>
                  </a:cubicBezTo>
                  <a:cubicBezTo>
                    <a:pt x="27691" y="5140"/>
                    <a:pt x="27665" y="5147"/>
                    <a:pt x="27640" y="5153"/>
                  </a:cubicBezTo>
                  <a:cubicBezTo>
                    <a:pt x="27608" y="5164"/>
                    <a:pt x="27578" y="5178"/>
                    <a:pt x="27548" y="5194"/>
                  </a:cubicBezTo>
                  <a:cubicBezTo>
                    <a:pt x="27440" y="5256"/>
                    <a:pt x="27377" y="5326"/>
                    <a:pt x="27318" y="5370"/>
                  </a:cubicBezTo>
                  <a:cubicBezTo>
                    <a:pt x="27296" y="5387"/>
                    <a:pt x="27273" y="5402"/>
                    <a:pt x="27247" y="5412"/>
                  </a:cubicBezTo>
                  <a:cubicBezTo>
                    <a:pt x="27234" y="5417"/>
                    <a:pt x="27220" y="5419"/>
                    <a:pt x="27206" y="5419"/>
                  </a:cubicBezTo>
                  <a:cubicBezTo>
                    <a:pt x="27200" y="5419"/>
                    <a:pt x="27194" y="5419"/>
                    <a:pt x="27188" y="5418"/>
                  </a:cubicBezTo>
                  <a:cubicBezTo>
                    <a:pt x="27130" y="5415"/>
                    <a:pt x="27046" y="5388"/>
                    <a:pt x="26938" y="5373"/>
                  </a:cubicBezTo>
                  <a:cubicBezTo>
                    <a:pt x="26914" y="5369"/>
                    <a:pt x="26889" y="5368"/>
                    <a:pt x="26865" y="5368"/>
                  </a:cubicBezTo>
                  <a:cubicBezTo>
                    <a:pt x="26825" y="5368"/>
                    <a:pt x="26785" y="5372"/>
                    <a:pt x="26746" y="5381"/>
                  </a:cubicBezTo>
                  <a:cubicBezTo>
                    <a:pt x="26695" y="5394"/>
                    <a:pt x="26645" y="5410"/>
                    <a:pt x="26597" y="5428"/>
                  </a:cubicBezTo>
                  <a:cubicBezTo>
                    <a:pt x="26507" y="5464"/>
                    <a:pt x="26431" y="5500"/>
                    <a:pt x="26364" y="5520"/>
                  </a:cubicBezTo>
                  <a:cubicBezTo>
                    <a:pt x="26348" y="5524"/>
                    <a:pt x="26332" y="5528"/>
                    <a:pt x="26316" y="5531"/>
                  </a:cubicBezTo>
                  <a:cubicBezTo>
                    <a:pt x="26278" y="5539"/>
                    <a:pt x="26240" y="5553"/>
                    <a:pt x="26205" y="5573"/>
                  </a:cubicBezTo>
                  <a:cubicBezTo>
                    <a:pt x="26154" y="5602"/>
                    <a:pt x="26107" y="5638"/>
                    <a:pt x="26065" y="5678"/>
                  </a:cubicBezTo>
                  <a:cubicBezTo>
                    <a:pt x="25995" y="5745"/>
                    <a:pt x="25935" y="5806"/>
                    <a:pt x="25905" y="5818"/>
                  </a:cubicBezTo>
                  <a:cubicBezTo>
                    <a:pt x="25898" y="5820"/>
                    <a:pt x="25897" y="5820"/>
                    <a:pt x="25897" y="5820"/>
                  </a:cubicBezTo>
                  <a:cubicBezTo>
                    <a:pt x="25897" y="5820"/>
                    <a:pt x="25898" y="5819"/>
                    <a:pt x="25887" y="5818"/>
                  </a:cubicBezTo>
                  <a:cubicBezTo>
                    <a:pt x="25860" y="5811"/>
                    <a:pt x="25833" y="5800"/>
                    <a:pt x="25808" y="5787"/>
                  </a:cubicBezTo>
                  <a:cubicBezTo>
                    <a:pt x="25737" y="5754"/>
                    <a:pt x="25662" y="5695"/>
                    <a:pt x="25520" y="5664"/>
                  </a:cubicBezTo>
                  <a:cubicBezTo>
                    <a:pt x="25500" y="5662"/>
                    <a:pt x="25481" y="5658"/>
                    <a:pt x="25461" y="5658"/>
                  </a:cubicBezTo>
                  <a:cubicBezTo>
                    <a:pt x="25457" y="5658"/>
                    <a:pt x="25453" y="5658"/>
                    <a:pt x="25449" y="5658"/>
                  </a:cubicBezTo>
                  <a:cubicBezTo>
                    <a:pt x="25431" y="5658"/>
                    <a:pt x="25409" y="5660"/>
                    <a:pt x="25401" y="5661"/>
                  </a:cubicBezTo>
                  <a:lnTo>
                    <a:pt x="25336" y="5668"/>
                  </a:lnTo>
                  <a:lnTo>
                    <a:pt x="25207" y="5680"/>
                  </a:lnTo>
                  <a:lnTo>
                    <a:pt x="24947" y="5707"/>
                  </a:lnTo>
                  <a:lnTo>
                    <a:pt x="24687" y="5718"/>
                  </a:lnTo>
                  <a:lnTo>
                    <a:pt x="24556" y="5725"/>
                  </a:lnTo>
                  <a:lnTo>
                    <a:pt x="24490" y="5728"/>
                  </a:lnTo>
                  <a:cubicBezTo>
                    <a:pt x="24449" y="5731"/>
                    <a:pt x="24407" y="5740"/>
                    <a:pt x="24369" y="5757"/>
                  </a:cubicBezTo>
                  <a:cubicBezTo>
                    <a:pt x="24237" y="5814"/>
                    <a:pt x="24174" y="5884"/>
                    <a:pt x="24110" y="5928"/>
                  </a:cubicBezTo>
                  <a:cubicBezTo>
                    <a:pt x="24088" y="5944"/>
                    <a:pt x="24065" y="5959"/>
                    <a:pt x="24041" y="5969"/>
                  </a:cubicBezTo>
                  <a:cubicBezTo>
                    <a:pt x="24035" y="5971"/>
                    <a:pt x="24034" y="5971"/>
                    <a:pt x="24037" y="5971"/>
                  </a:cubicBezTo>
                  <a:lnTo>
                    <a:pt x="24037" y="5971"/>
                  </a:lnTo>
                  <a:cubicBezTo>
                    <a:pt x="24023" y="5971"/>
                    <a:pt x="24010" y="5970"/>
                    <a:pt x="23996" y="5968"/>
                  </a:cubicBezTo>
                  <a:cubicBezTo>
                    <a:pt x="23935" y="5961"/>
                    <a:pt x="23856" y="5936"/>
                    <a:pt x="23760" y="5911"/>
                  </a:cubicBezTo>
                  <a:cubicBezTo>
                    <a:pt x="23707" y="5899"/>
                    <a:pt x="23653" y="5889"/>
                    <a:pt x="23598" y="5886"/>
                  </a:cubicBezTo>
                  <a:lnTo>
                    <a:pt x="23575" y="5885"/>
                  </a:lnTo>
                  <a:cubicBezTo>
                    <a:pt x="23570" y="5884"/>
                    <a:pt x="23573" y="5884"/>
                    <a:pt x="23571" y="5884"/>
                  </a:cubicBezTo>
                  <a:cubicBezTo>
                    <a:pt x="23570" y="5884"/>
                    <a:pt x="23567" y="5882"/>
                    <a:pt x="23566" y="5882"/>
                  </a:cubicBezTo>
                  <a:cubicBezTo>
                    <a:pt x="23557" y="5880"/>
                    <a:pt x="23549" y="5877"/>
                    <a:pt x="23541" y="5872"/>
                  </a:cubicBezTo>
                  <a:cubicBezTo>
                    <a:pt x="23491" y="5849"/>
                    <a:pt x="23423" y="5792"/>
                    <a:pt x="23325" y="5736"/>
                  </a:cubicBezTo>
                  <a:cubicBezTo>
                    <a:pt x="23263" y="5700"/>
                    <a:pt x="23194" y="5678"/>
                    <a:pt x="23122" y="5671"/>
                  </a:cubicBezTo>
                  <a:cubicBezTo>
                    <a:pt x="23115" y="5671"/>
                    <a:pt x="23108" y="5670"/>
                    <a:pt x="23101" y="5670"/>
                  </a:cubicBezTo>
                  <a:cubicBezTo>
                    <a:pt x="23007" y="5670"/>
                    <a:pt x="22943" y="5704"/>
                    <a:pt x="22895" y="5729"/>
                  </a:cubicBezTo>
                  <a:cubicBezTo>
                    <a:pt x="22791" y="5788"/>
                    <a:pt x="22725" y="5846"/>
                    <a:pt x="22670" y="5877"/>
                  </a:cubicBezTo>
                  <a:cubicBezTo>
                    <a:pt x="22653" y="5887"/>
                    <a:pt x="22640" y="5892"/>
                    <a:pt x="22634" y="5894"/>
                  </a:cubicBezTo>
                  <a:lnTo>
                    <a:pt x="22634" y="5894"/>
                  </a:lnTo>
                  <a:cubicBezTo>
                    <a:pt x="22631" y="5894"/>
                    <a:pt x="22628" y="5894"/>
                    <a:pt x="22626" y="5893"/>
                  </a:cubicBezTo>
                  <a:lnTo>
                    <a:pt x="22589" y="5889"/>
                  </a:lnTo>
                  <a:lnTo>
                    <a:pt x="22516" y="5886"/>
                  </a:lnTo>
                  <a:cubicBezTo>
                    <a:pt x="22421" y="5882"/>
                    <a:pt x="22334" y="5882"/>
                    <a:pt x="22256" y="5878"/>
                  </a:cubicBezTo>
                  <a:cubicBezTo>
                    <a:pt x="22166" y="5872"/>
                    <a:pt x="22139" y="5867"/>
                    <a:pt x="22065" y="5834"/>
                  </a:cubicBezTo>
                  <a:cubicBezTo>
                    <a:pt x="21995" y="5805"/>
                    <a:pt x="21914" y="5757"/>
                    <a:pt x="21800" y="5721"/>
                  </a:cubicBezTo>
                  <a:cubicBezTo>
                    <a:pt x="21742" y="5703"/>
                    <a:pt x="21683" y="5695"/>
                    <a:pt x="21622" y="5695"/>
                  </a:cubicBezTo>
                  <a:cubicBezTo>
                    <a:pt x="21618" y="5695"/>
                    <a:pt x="21614" y="5695"/>
                    <a:pt x="21610" y="5695"/>
                  </a:cubicBezTo>
                  <a:cubicBezTo>
                    <a:pt x="21558" y="5696"/>
                    <a:pt x="21506" y="5702"/>
                    <a:pt x="21454" y="5710"/>
                  </a:cubicBezTo>
                  <a:cubicBezTo>
                    <a:pt x="21388" y="5720"/>
                    <a:pt x="21331" y="5727"/>
                    <a:pt x="21292" y="5727"/>
                  </a:cubicBezTo>
                  <a:cubicBezTo>
                    <a:pt x="21277" y="5727"/>
                    <a:pt x="21264" y="5726"/>
                    <a:pt x="21254" y="5724"/>
                  </a:cubicBezTo>
                  <a:cubicBezTo>
                    <a:pt x="21254" y="5724"/>
                    <a:pt x="21253" y="5724"/>
                    <a:pt x="21253" y="5724"/>
                  </a:cubicBezTo>
                  <a:cubicBezTo>
                    <a:pt x="21239" y="5724"/>
                    <a:pt x="21190" y="5692"/>
                    <a:pt x="21127" y="5634"/>
                  </a:cubicBezTo>
                  <a:cubicBezTo>
                    <a:pt x="21090" y="5599"/>
                    <a:pt x="21051" y="5567"/>
                    <a:pt x="21010" y="5537"/>
                  </a:cubicBezTo>
                  <a:cubicBezTo>
                    <a:pt x="20990" y="5522"/>
                    <a:pt x="20968" y="5509"/>
                    <a:pt x="20946" y="5497"/>
                  </a:cubicBezTo>
                  <a:lnTo>
                    <a:pt x="20946" y="5497"/>
                  </a:lnTo>
                  <a:cubicBezTo>
                    <a:pt x="20980" y="5433"/>
                    <a:pt x="21003" y="5377"/>
                    <a:pt x="21025" y="5333"/>
                  </a:cubicBezTo>
                  <a:cubicBezTo>
                    <a:pt x="21038" y="5304"/>
                    <a:pt x="21053" y="5277"/>
                    <a:pt x="21070" y="5252"/>
                  </a:cubicBezTo>
                  <a:lnTo>
                    <a:pt x="21110" y="5200"/>
                  </a:lnTo>
                  <a:cubicBezTo>
                    <a:pt x="21129" y="5170"/>
                    <a:pt x="21148" y="5140"/>
                    <a:pt x="21164" y="5107"/>
                  </a:cubicBezTo>
                  <a:cubicBezTo>
                    <a:pt x="21220" y="4988"/>
                    <a:pt x="21237" y="4893"/>
                    <a:pt x="21261" y="4831"/>
                  </a:cubicBezTo>
                  <a:cubicBezTo>
                    <a:pt x="21268" y="4809"/>
                    <a:pt x="21277" y="4787"/>
                    <a:pt x="21290" y="4768"/>
                  </a:cubicBezTo>
                  <a:cubicBezTo>
                    <a:pt x="21300" y="4753"/>
                    <a:pt x="21313" y="4740"/>
                    <a:pt x="21327" y="4729"/>
                  </a:cubicBezTo>
                  <a:cubicBezTo>
                    <a:pt x="21371" y="4692"/>
                    <a:pt x="21452" y="4651"/>
                    <a:pt x="21549" y="4571"/>
                  </a:cubicBezTo>
                  <a:cubicBezTo>
                    <a:pt x="21575" y="4548"/>
                    <a:pt x="21601" y="4524"/>
                    <a:pt x="21623" y="4497"/>
                  </a:cubicBezTo>
                  <a:cubicBezTo>
                    <a:pt x="21635" y="4483"/>
                    <a:pt x="21648" y="4467"/>
                    <a:pt x="21660" y="4452"/>
                  </a:cubicBezTo>
                  <a:lnTo>
                    <a:pt x="21686" y="4411"/>
                  </a:lnTo>
                  <a:cubicBezTo>
                    <a:pt x="21705" y="4379"/>
                    <a:pt x="21727" y="4346"/>
                    <a:pt x="21751" y="4311"/>
                  </a:cubicBezTo>
                  <a:cubicBezTo>
                    <a:pt x="21798" y="4243"/>
                    <a:pt x="21854" y="4167"/>
                    <a:pt x="21907" y="4077"/>
                  </a:cubicBezTo>
                  <a:cubicBezTo>
                    <a:pt x="21966" y="3978"/>
                    <a:pt x="21990" y="3899"/>
                    <a:pt x="22028" y="3813"/>
                  </a:cubicBezTo>
                  <a:lnTo>
                    <a:pt x="22135" y="3559"/>
                  </a:lnTo>
                  <a:cubicBezTo>
                    <a:pt x="22159" y="3504"/>
                    <a:pt x="22177" y="3447"/>
                    <a:pt x="22189" y="3388"/>
                  </a:cubicBezTo>
                  <a:cubicBezTo>
                    <a:pt x="22198" y="3335"/>
                    <a:pt x="22205" y="3281"/>
                    <a:pt x="22207" y="3226"/>
                  </a:cubicBezTo>
                  <a:cubicBezTo>
                    <a:pt x="22214" y="3129"/>
                    <a:pt x="22215" y="3065"/>
                    <a:pt x="22232" y="3006"/>
                  </a:cubicBezTo>
                  <a:cubicBezTo>
                    <a:pt x="22248" y="2937"/>
                    <a:pt x="22278" y="2855"/>
                    <a:pt x="22303" y="2751"/>
                  </a:cubicBezTo>
                  <a:cubicBezTo>
                    <a:pt x="22317" y="2696"/>
                    <a:pt x="22328" y="2640"/>
                    <a:pt x="22332" y="2583"/>
                  </a:cubicBezTo>
                  <a:lnTo>
                    <a:pt x="22334" y="2516"/>
                  </a:lnTo>
                  <a:lnTo>
                    <a:pt x="22339" y="2456"/>
                  </a:lnTo>
                  <a:cubicBezTo>
                    <a:pt x="22346" y="2371"/>
                    <a:pt x="22358" y="2273"/>
                    <a:pt x="22349" y="2153"/>
                  </a:cubicBezTo>
                  <a:cubicBezTo>
                    <a:pt x="22347" y="2122"/>
                    <a:pt x="22344" y="2091"/>
                    <a:pt x="22337" y="2059"/>
                  </a:cubicBezTo>
                  <a:lnTo>
                    <a:pt x="22322" y="1988"/>
                  </a:lnTo>
                  <a:cubicBezTo>
                    <a:pt x="22311" y="1943"/>
                    <a:pt x="22300" y="1896"/>
                    <a:pt x="22287" y="1849"/>
                  </a:cubicBezTo>
                  <a:cubicBezTo>
                    <a:pt x="22259" y="1753"/>
                    <a:pt x="22226" y="1648"/>
                    <a:pt x="22157" y="1539"/>
                  </a:cubicBezTo>
                  <a:cubicBezTo>
                    <a:pt x="22118" y="1480"/>
                    <a:pt x="22070" y="1427"/>
                    <a:pt x="22014" y="1385"/>
                  </a:cubicBezTo>
                  <a:cubicBezTo>
                    <a:pt x="21968" y="1349"/>
                    <a:pt x="21917" y="1318"/>
                    <a:pt x="21865" y="1291"/>
                  </a:cubicBezTo>
                  <a:cubicBezTo>
                    <a:pt x="21818" y="1267"/>
                    <a:pt x="21774" y="1247"/>
                    <a:pt x="21734" y="1229"/>
                  </a:cubicBezTo>
                  <a:lnTo>
                    <a:pt x="21675" y="1203"/>
                  </a:lnTo>
                  <a:lnTo>
                    <a:pt x="21646" y="1189"/>
                  </a:lnTo>
                  <a:cubicBezTo>
                    <a:pt x="21629" y="1182"/>
                    <a:pt x="21610" y="1174"/>
                    <a:pt x="21593" y="1169"/>
                  </a:cubicBezTo>
                  <a:cubicBezTo>
                    <a:pt x="21517" y="1143"/>
                    <a:pt x="21445" y="1135"/>
                    <a:pt x="21381" y="1135"/>
                  </a:cubicBezTo>
                  <a:cubicBezTo>
                    <a:pt x="21321" y="1135"/>
                    <a:pt x="21269" y="1142"/>
                    <a:pt x="21225" y="1148"/>
                  </a:cubicBezTo>
                  <a:cubicBezTo>
                    <a:pt x="21161" y="1157"/>
                    <a:pt x="21105" y="1163"/>
                    <a:pt x="21075" y="1163"/>
                  </a:cubicBezTo>
                  <a:cubicBezTo>
                    <a:pt x="21063" y="1163"/>
                    <a:pt x="21055" y="1162"/>
                    <a:pt x="21053" y="1159"/>
                  </a:cubicBezTo>
                  <a:cubicBezTo>
                    <a:pt x="21012" y="1149"/>
                    <a:pt x="20935" y="1108"/>
                    <a:pt x="20836" y="1067"/>
                  </a:cubicBezTo>
                  <a:cubicBezTo>
                    <a:pt x="20775" y="1040"/>
                    <a:pt x="20709" y="1023"/>
                    <a:pt x="20641" y="1016"/>
                  </a:cubicBezTo>
                  <a:cubicBezTo>
                    <a:pt x="20628" y="1015"/>
                    <a:pt x="20615" y="1014"/>
                    <a:pt x="20602" y="1014"/>
                  </a:cubicBezTo>
                  <a:cubicBezTo>
                    <a:pt x="20571" y="1014"/>
                    <a:pt x="20539" y="1018"/>
                    <a:pt x="20509" y="1024"/>
                  </a:cubicBezTo>
                  <a:cubicBezTo>
                    <a:pt x="20475" y="1031"/>
                    <a:pt x="20442" y="1040"/>
                    <a:pt x="20410" y="1053"/>
                  </a:cubicBezTo>
                  <a:cubicBezTo>
                    <a:pt x="20291" y="1100"/>
                    <a:pt x="20210" y="1157"/>
                    <a:pt x="20142" y="1200"/>
                  </a:cubicBezTo>
                  <a:cubicBezTo>
                    <a:pt x="20073" y="1242"/>
                    <a:pt x="20018" y="1268"/>
                    <a:pt x="19991" y="1269"/>
                  </a:cubicBezTo>
                  <a:cubicBezTo>
                    <a:pt x="19978" y="1271"/>
                    <a:pt x="19963" y="1272"/>
                    <a:pt x="19945" y="1272"/>
                  </a:cubicBezTo>
                  <a:cubicBezTo>
                    <a:pt x="19898" y="1272"/>
                    <a:pt x="19835" y="1267"/>
                    <a:pt x="19764" y="1263"/>
                  </a:cubicBezTo>
                  <a:cubicBezTo>
                    <a:pt x="19746" y="1262"/>
                    <a:pt x="19728" y="1262"/>
                    <a:pt x="19710" y="1262"/>
                  </a:cubicBezTo>
                  <a:cubicBezTo>
                    <a:pt x="19670" y="1262"/>
                    <a:pt x="19631" y="1264"/>
                    <a:pt x="19592" y="1269"/>
                  </a:cubicBezTo>
                  <a:cubicBezTo>
                    <a:pt x="19523" y="1282"/>
                    <a:pt x="19456" y="1289"/>
                    <a:pt x="19359" y="1361"/>
                  </a:cubicBezTo>
                  <a:cubicBezTo>
                    <a:pt x="19299" y="1411"/>
                    <a:pt x="19251" y="1475"/>
                    <a:pt x="19220" y="1546"/>
                  </a:cubicBezTo>
                  <a:cubicBezTo>
                    <a:pt x="19198" y="1593"/>
                    <a:pt x="19178" y="1641"/>
                    <a:pt x="19162" y="1691"/>
                  </a:cubicBezTo>
                  <a:cubicBezTo>
                    <a:pt x="19139" y="1758"/>
                    <a:pt x="19110" y="1825"/>
                    <a:pt x="19098" y="1846"/>
                  </a:cubicBezTo>
                  <a:lnTo>
                    <a:pt x="19098" y="1846"/>
                  </a:lnTo>
                  <a:cubicBezTo>
                    <a:pt x="19078" y="1849"/>
                    <a:pt x="19057" y="1851"/>
                    <a:pt x="19036" y="1851"/>
                  </a:cubicBezTo>
                  <a:cubicBezTo>
                    <a:pt x="19029" y="1851"/>
                    <a:pt x="19023" y="1850"/>
                    <a:pt x="19016" y="1850"/>
                  </a:cubicBezTo>
                  <a:cubicBezTo>
                    <a:pt x="19013" y="1850"/>
                    <a:pt x="19010" y="1850"/>
                    <a:pt x="19007" y="1850"/>
                  </a:cubicBezTo>
                  <a:cubicBezTo>
                    <a:pt x="18962" y="1850"/>
                    <a:pt x="18913" y="1846"/>
                    <a:pt x="18853" y="1846"/>
                  </a:cubicBezTo>
                  <a:cubicBezTo>
                    <a:pt x="18812" y="1846"/>
                    <a:pt x="18766" y="1848"/>
                    <a:pt x="18713" y="1855"/>
                  </a:cubicBezTo>
                  <a:cubicBezTo>
                    <a:pt x="18674" y="1862"/>
                    <a:pt x="18635" y="1872"/>
                    <a:pt x="18598" y="1888"/>
                  </a:cubicBezTo>
                  <a:cubicBezTo>
                    <a:pt x="18574" y="1899"/>
                    <a:pt x="18552" y="1910"/>
                    <a:pt x="18531" y="1925"/>
                  </a:cubicBezTo>
                  <a:cubicBezTo>
                    <a:pt x="18509" y="1940"/>
                    <a:pt x="18488" y="1958"/>
                    <a:pt x="18470" y="1977"/>
                  </a:cubicBezTo>
                  <a:cubicBezTo>
                    <a:pt x="18417" y="2036"/>
                    <a:pt x="18378" y="2108"/>
                    <a:pt x="18359" y="2184"/>
                  </a:cubicBezTo>
                  <a:cubicBezTo>
                    <a:pt x="18325" y="2309"/>
                    <a:pt x="18325" y="2401"/>
                    <a:pt x="18314" y="2475"/>
                  </a:cubicBezTo>
                  <a:cubicBezTo>
                    <a:pt x="18311" y="2503"/>
                    <a:pt x="18306" y="2530"/>
                    <a:pt x="18298" y="2555"/>
                  </a:cubicBezTo>
                  <a:cubicBezTo>
                    <a:pt x="18291" y="2571"/>
                    <a:pt x="18280" y="2586"/>
                    <a:pt x="18266" y="2599"/>
                  </a:cubicBezTo>
                  <a:cubicBezTo>
                    <a:pt x="18226" y="2645"/>
                    <a:pt x="18157" y="2702"/>
                    <a:pt x="18080" y="2784"/>
                  </a:cubicBezTo>
                  <a:cubicBezTo>
                    <a:pt x="18034" y="2832"/>
                    <a:pt x="17997" y="2888"/>
                    <a:pt x="17968" y="2948"/>
                  </a:cubicBezTo>
                  <a:cubicBezTo>
                    <a:pt x="17951" y="2986"/>
                    <a:pt x="17939" y="3025"/>
                    <a:pt x="17931" y="3066"/>
                  </a:cubicBezTo>
                  <a:cubicBezTo>
                    <a:pt x="17927" y="3103"/>
                    <a:pt x="17924" y="3140"/>
                    <a:pt x="17926" y="3177"/>
                  </a:cubicBezTo>
                  <a:cubicBezTo>
                    <a:pt x="17935" y="3318"/>
                    <a:pt x="17980" y="3416"/>
                    <a:pt x="18011" y="3498"/>
                  </a:cubicBezTo>
                  <a:cubicBezTo>
                    <a:pt x="18027" y="3539"/>
                    <a:pt x="18041" y="3575"/>
                    <a:pt x="18049" y="3604"/>
                  </a:cubicBezTo>
                  <a:cubicBezTo>
                    <a:pt x="18057" y="3629"/>
                    <a:pt x="18061" y="3656"/>
                    <a:pt x="18061" y="3681"/>
                  </a:cubicBezTo>
                  <a:cubicBezTo>
                    <a:pt x="18063" y="3746"/>
                    <a:pt x="18053" y="3834"/>
                    <a:pt x="18053" y="3943"/>
                  </a:cubicBezTo>
                  <a:cubicBezTo>
                    <a:pt x="18053" y="4006"/>
                    <a:pt x="18061" y="4070"/>
                    <a:pt x="18078" y="4131"/>
                  </a:cubicBezTo>
                  <a:cubicBezTo>
                    <a:pt x="18099" y="4203"/>
                    <a:pt x="18136" y="4270"/>
                    <a:pt x="18187" y="4326"/>
                  </a:cubicBezTo>
                  <a:cubicBezTo>
                    <a:pt x="18278" y="4426"/>
                    <a:pt x="18363" y="4474"/>
                    <a:pt x="18429" y="4523"/>
                  </a:cubicBezTo>
                  <a:cubicBezTo>
                    <a:pt x="18458" y="4541"/>
                    <a:pt x="18485" y="4563"/>
                    <a:pt x="18510" y="4586"/>
                  </a:cubicBezTo>
                  <a:cubicBezTo>
                    <a:pt x="18516" y="4590"/>
                    <a:pt x="18519" y="4594"/>
                    <a:pt x="18524" y="4599"/>
                  </a:cubicBezTo>
                  <a:lnTo>
                    <a:pt x="18552" y="4628"/>
                  </a:lnTo>
                  <a:cubicBezTo>
                    <a:pt x="18576" y="4653"/>
                    <a:pt x="18604" y="4676"/>
                    <a:pt x="18634" y="4696"/>
                  </a:cubicBezTo>
                  <a:cubicBezTo>
                    <a:pt x="18746" y="4770"/>
                    <a:pt x="18839" y="4794"/>
                    <a:pt x="18905" y="4825"/>
                  </a:cubicBezTo>
                  <a:cubicBezTo>
                    <a:pt x="18932" y="4837"/>
                    <a:pt x="18956" y="4851"/>
                    <a:pt x="18980" y="4867"/>
                  </a:cubicBezTo>
                  <a:cubicBezTo>
                    <a:pt x="18999" y="4882"/>
                    <a:pt x="19016" y="4899"/>
                    <a:pt x="19029" y="4919"/>
                  </a:cubicBezTo>
                  <a:cubicBezTo>
                    <a:pt x="19069" y="4971"/>
                    <a:pt x="19110" y="5054"/>
                    <a:pt x="19188" y="5148"/>
                  </a:cubicBezTo>
                  <a:cubicBezTo>
                    <a:pt x="19232" y="5201"/>
                    <a:pt x="19287" y="5246"/>
                    <a:pt x="19347" y="5279"/>
                  </a:cubicBezTo>
                  <a:cubicBezTo>
                    <a:pt x="19407" y="5311"/>
                    <a:pt x="19470" y="5331"/>
                    <a:pt x="19536" y="5342"/>
                  </a:cubicBezTo>
                  <a:cubicBezTo>
                    <a:pt x="19648" y="5359"/>
                    <a:pt x="19735" y="5358"/>
                    <a:pt x="19791" y="5371"/>
                  </a:cubicBezTo>
                  <a:cubicBezTo>
                    <a:pt x="19803" y="5373"/>
                    <a:pt x="19815" y="5376"/>
                    <a:pt x="19826" y="5380"/>
                  </a:cubicBezTo>
                  <a:cubicBezTo>
                    <a:pt x="19839" y="5386"/>
                    <a:pt x="19850" y="5391"/>
                    <a:pt x="19863" y="5397"/>
                  </a:cubicBezTo>
                  <a:cubicBezTo>
                    <a:pt x="19894" y="5413"/>
                    <a:pt x="19927" y="5433"/>
                    <a:pt x="19962" y="5455"/>
                  </a:cubicBezTo>
                  <a:cubicBezTo>
                    <a:pt x="20006" y="5483"/>
                    <a:pt x="20053" y="5514"/>
                    <a:pt x="20106" y="5545"/>
                  </a:cubicBezTo>
                  <a:lnTo>
                    <a:pt x="20106" y="5545"/>
                  </a:lnTo>
                  <a:cubicBezTo>
                    <a:pt x="20100" y="5550"/>
                    <a:pt x="20094" y="5554"/>
                    <a:pt x="20088" y="5559"/>
                  </a:cubicBezTo>
                  <a:cubicBezTo>
                    <a:pt x="20035" y="5601"/>
                    <a:pt x="19988" y="5649"/>
                    <a:pt x="19947" y="5705"/>
                  </a:cubicBezTo>
                  <a:cubicBezTo>
                    <a:pt x="19917" y="5747"/>
                    <a:pt x="19889" y="5792"/>
                    <a:pt x="19862" y="5839"/>
                  </a:cubicBezTo>
                  <a:cubicBezTo>
                    <a:pt x="19822" y="5909"/>
                    <a:pt x="19788" y="5961"/>
                    <a:pt x="19768" y="5980"/>
                  </a:cubicBezTo>
                  <a:lnTo>
                    <a:pt x="19768" y="5980"/>
                  </a:lnTo>
                  <a:cubicBezTo>
                    <a:pt x="19768" y="5980"/>
                    <a:pt x="19767" y="5981"/>
                    <a:pt x="19766" y="5981"/>
                  </a:cubicBezTo>
                  <a:cubicBezTo>
                    <a:pt x="19737" y="5984"/>
                    <a:pt x="19707" y="5985"/>
                    <a:pt x="19677" y="5985"/>
                  </a:cubicBezTo>
                  <a:cubicBezTo>
                    <a:pt x="19638" y="5986"/>
                    <a:pt x="19590" y="5985"/>
                    <a:pt x="19533" y="5989"/>
                  </a:cubicBezTo>
                  <a:cubicBezTo>
                    <a:pt x="19458" y="5992"/>
                    <a:pt x="19385" y="6008"/>
                    <a:pt x="19315" y="6036"/>
                  </a:cubicBezTo>
                  <a:cubicBezTo>
                    <a:pt x="19214" y="6082"/>
                    <a:pt x="19165" y="6136"/>
                    <a:pt x="19119" y="6184"/>
                  </a:cubicBezTo>
                  <a:cubicBezTo>
                    <a:pt x="19083" y="6227"/>
                    <a:pt x="19050" y="6271"/>
                    <a:pt x="19020" y="6317"/>
                  </a:cubicBezTo>
                  <a:cubicBezTo>
                    <a:pt x="18970" y="6395"/>
                    <a:pt x="18928" y="6445"/>
                    <a:pt x="18918" y="6449"/>
                  </a:cubicBezTo>
                  <a:lnTo>
                    <a:pt x="18917" y="6450"/>
                  </a:lnTo>
                  <a:lnTo>
                    <a:pt x="18903" y="6459"/>
                  </a:lnTo>
                  <a:lnTo>
                    <a:pt x="18869" y="6480"/>
                  </a:lnTo>
                  <a:lnTo>
                    <a:pt x="18807" y="6523"/>
                  </a:lnTo>
                  <a:lnTo>
                    <a:pt x="18696" y="6603"/>
                  </a:lnTo>
                  <a:cubicBezTo>
                    <a:pt x="18661" y="6629"/>
                    <a:pt x="18629" y="6652"/>
                    <a:pt x="18598" y="6672"/>
                  </a:cubicBezTo>
                  <a:lnTo>
                    <a:pt x="18554" y="6699"/>
                  </a:lnTo>
                  <a:lnTo>
                    <a:pt x="18502" y="6728"/>
                  </a:lnTo>
                  <a:cubicBezTo>
                    <a:pt x="18403" y="6784"/>
                    <a:pt x="18325" y="6844"/>
                    <a:pt x="18258" y="6890"/>
                  </a:cubicBezTo>
                  <a:cubicBezTo>
                    <a:pt x="18225" y="6913"/>
                    <a:pt x="18195" y="6934"/>
                    <a:pt x="18166" y="6950"/>
                  </a:cubicBezTo>
                  <a:cubicBezTo>
                    <a:pt x="18137" y="6966"/>
                    <a:pt x="18108" y="6981"/>
                    <a:pt x="18077" y="6993"/>
                  </a:cubicBezTo>
                  <a:cubicBezTo>
                    <a:pt x="18006" y="7023"/>
                    <a:pt x="17929" y="7051"/>
                    <a:pt x="17845" y="7079"/>
                  </a:cubicBezTo>
                  <a:cubicBezTo>
                    <a:pt x="17777" y="7103"/>
                    <a:pt x="17661" y="7149"/>
                    <a:pt x="17650" y="7149"/>
                  </a:cubicBezTo>
                  <a:cubicBezTo>
                    <a:pt x="17649" y="7149"/>
                    <a:pt x="17649" y="7148"/>
                    <a:pt x="17649" y="7148"/>
                  </a:cubicBezTo>
                  <a:lnTo>
                    <a:pt x="17649" y="7148"/>
                  </a:lnTo>
                  <a:cubicBezTo>
                    <a:pt x="17639" y="7150"/>
                    <a:pt x="17625" y="7150"/>
                    <a:pt x="17608" y="7150"/>
                  </a:cubicBezTo>
                  <a:cubicBezTo>
                    <a:pt x="17565" y="7150"/>
                    <a:pt x="17502" y="7146"/>
                    <a:pt x="17424" y="7143"/>
                  </a:cubicBezTo>
                  <a:cubicBezTo>
                    <a:pt x="17419" y="7143"/>
                    <a:pt x="17413" y="7143"/>
                    <a:pt x="17408" y="7143"/>
                  </a:cubicBezTo>
                  <a:cubicBezTo>
                    <a:pt x="17348" y="7143"/>
                    <a:pt x="17288" y="7149"/>
                    <a:pt x="17229" y="7160"/>
                  </a:cubicBezTo>
                  <a:lnTo>
                    <a:pt x="17171" y="7177"/>
                  </a:lnTo>
                  <a:lnTo>
                    <a:pt x="17136" y="7188"/>
                  </a:lnTo>
                  <a:lnTo>
                    <a:pt x="17068" y="7213"/>
                  </a:lnTo>
                  <a:cubicBezTo>
                    <a:pt x="16979" y="7246"/>
                    <a:pt x="16900" y="7278"/>
                    <a:pt x="16826" y="7304"/>
                  </a:cubicBezTo>
                  <a:cubicBezTo>
                    <a:pt x="16787" y="7317"/>
                    <a:pt x="16757" y="7327"/>
                    <a:pt x="16716" y="7338"/>
                  </a:cubicBezTo>
                  <a:cubicBezTo>
                    <a:pt x="16663" y="7353"/>
                    <a:pt x="16613" y="7371"/>
                    <a:pt x="16568" y="7387"/>
                  </a:cubicBezTo>
                  <a:cubicBezTo>
                    <a:pt x="16478" y="7421"/>
                    <a:pt x="16400" y="7453"/>
                    <a:pt x="16336" y="7472"/>
                  </a:cubicBezTo>
                  <a:lnTo>
                    <a:pt x="16289" y="7485"/>
                  </a:lnTo>
                  <a:cubicBezTo>
                    <a:pt x="16259" y="7492"/>
                    <a:pt x="16229" y="7500"/>
                    <a:pt x="16201" y="7509"/>
                  </a:cubicBezTo>
                  <a:cubicBezTo>
                    <a:pt x="16144" y="7529"/>
                    <a:pt x="16088" y="7554"/>
                    <a:pt x="16035" y="7583"/>
                  </a:cubicBezTo>
                  <a:cubicBezTo>
                    <a:pt x="15946" y="7633"/>
                    <a:pt x="15880" y="7673"/>
                    <a:pt x="15845" y="7684"/>
                  </a:cubicBezTo>
                  <a:cubicBezTo>
                    <a:pt x="15839" y="7685"/>
                    <a:pt x="15833" y="7687"/>
                    <a:pt x="15827" y="7688"/>
                  </a:cubicBezTo>
                  <a:cubicBezTo>
                    <a:pt x="15815" y="7690"/>
                    <a:pt x="15802" y="7691"/>
                    <a:pt x="15788" y="7692"/>
                  </a:cubicBezTo>
                  <a:cubicBezTo>
                    <a:pt x="15773" y="7693"/>
                    <a:pt x="15757" y="7694"/>
                    <a:pt x="15740" y="7694"/>
                  </a:cubicBezTo>
                  <a:cubicBezTo>
                    <a:pt x="15722" y="7694"/>
                    <a:pt x="15704" y="7693"/>
                    <a:pt x="15684" y="7692"/>
                  </a:cubicBezTo>
                  <a:cubicBezTo>
                    <a:pt x="15624" y="7689"/>
                    <a:pt x="15555" y="7683"/>
                    <a:pt x="15473" y="7683"/>
                  </a:cubicBezTo>
                  <a:cubicBezTo>
                    <a:pt x="15447" y="7683"/>
                    <a:pt x="15419" y="7683"/>
                    <a:pt x="15391" y="7685"/>
                  </a:cubicBezTo>
                  <a:lnTo>
                    <a:pt x="15346" y="7688"/>
                  </a:lnTo>
                  <a:cubicBezTo>
                    <a:pt x="15346" y="7688"/>
                    <a:pt x="15345" y="7688"/>
                    <a:pt x="15344" y="7688"/>
                  </a:cubicBezTo>
                  <a:cubicBezTo>
                    <a:pt x="15344" y="7688"/>
                    <a:pt x="15344" y="7688"/>
                    <a:pt x="15344" y="7688"/>
                  </a:cubicBezTo>
                  <a:lnTo>
                    <a:pt x="15344" y="7688"/>
                  </a:lnTo>
                  <a:lnTo>
                    <a:pt x="15336" y="7686"/>
                  </a:lnTo>
                  <a:cubicBezTo>
                    <a:pt x="15309" y="7679"/>
                    <a:pt x="15282" y="7670"/>
                    <a:pt x="15257" y="7659"/>
                  </a:cubicBezTo>
                  <a:cubicBezTo>
                    <a:pt x="15183" y="7633"/>
                    <a:pt x="15089" y="7575"/>
                    <a:pt x="14913" y="7560"/>
                  </a:cubicBezTo>
                  <a:cubicBezTo>
                    <a:pt x="14910" y="7560"/>
                    <a:pt x="14906" y="7560"/>
                    <a:pt x="14902" y="7560"/>
                  </a:cubicBezTo>
                  <a:cubicBezTo>
                    <a:pt x="14726" y="7560"/>
                    <a:pt x="14624" y="7614"/>
                    <a:pt x="14539" y="7643"/>
                  </a:cubicBezTo>
                  <a:cubicBezTo>
                    <a:pt x="14461" y="7676"/>
                    <a:pt x="14404" y="7693"/>
                    <a:pt x="14385" y="7693"/>
                  </a:cubicBezTo>
                  <a:cubicBezTo>
                    <a:pt x="14384" y="7693"/>
                    <a:pt x="14383" y="7693"/>
                    <a:pt x="14382" y="7693"/>
                  </a:cubicBezTo>
                  <a:cubicBezTo>
                    <a:pt x="14241" y="7698"/>
                    <a:pt x="14125" y="7740"/>
                    <a:pt x="14047" y="7763"/>
                  </a:cubicBezTo>
                  <a:cubicBezTo>
                    <a:pt x="13974" y="7787"/>
                    <a:pt x="13929" y="7798"/>
                    <a:pt x="13901" y="7798"/>
                  </a:cubicBezTo>
                  <a:cubicBezTo>
                    <a:pt x="13898" y="7798"/>
                    <a:pt x="13894" y="7797"/>
                    <a:pt x="13891" y="7797"/>
                  </a:cubicBezTo>
                  <a:cubicBezTo>
                    <a:pt x="13847" y="7795"/>
                    <a:pt x="13778" y="7777"/>
                    <a:pt x="13689" y="7753"/>
                  </a:cubicBezTo>
                  <a:cubicBezTo>
                    <a:pt x="13645" y="7742"/>
                    <a:pt x="13594" y="7729"/>
                    <a:pt x="13537" y="7718"/>
                  </a:cubicBezTo>
                  <a:cubicBezTo>
                    <a:pt x="13478" y="7708"/>
                    <a:pt x="13418" y="7702"/>
                    <a:pt x="13358" y="7702"/>
                  </a:cubicBezTo>
                  <a:cubicBezTo>
                    <a:pt x="13352" y="7702"/>
                    <a:pt x="13347" y="7702"/>
                    <a:pt x="13341" y="7702"/>
                  </a:cubicBezTo>
                  <a:cubicBezTo>
                    <a:pt x="13237" y="7702"/>
                    <a:pt x="13149" y="7712"/>
                    <a:pt x="13074" y="7716"/>
                  </a:cubicBezTo>
                  <a:cubicBezTo>
                    <a:pt x="13046" y="7717"/>
                    <a:pt x="13021" y="7718"/>
                    <a:pt x="12997" y="7718"/>
                  </a:cubicBezTo>
                  <a:cubicBezTo>
                    <a:pt x="12987" y="7718"/>
                    <a:pt x="12978" y="7718"/>
                    <a:pt x="12969" y="7717"/>
                  </a:cubicBezTo>
                  <a:cubicBezTo>
                    <a:pt x="12946" y="7717"/>
                    <a:pt x="12901" y="7711"/>
                    <a:pt x="12857" y="7708"/>
                  </a:cubicBezTo>
                  <a:lnTo>
                    <a:pt x="12599" y="7683"/>
                  </a:lnTo>
                  <a:lnTo>
                    <a:pt x="12470" y="7670"/>
                  </a:lnTo>
                  <a:lnTo>
                    <a:pt x="12468" y="7670"/>
                  </a:lnTo>
                  <a:lnTo>
                    <a:pt x="12468" y="7670"/>
                  </a:lnTo>
                  <a:cubicBezTo>
                    <a:pt x="12467" y="7669"/>
                    <a:pt x="12464" y="7668"/>
                    <a:pt x="12461" y="7665"/>
                  </a:cubicBezTo>
                  <a:cubicBezTo>
                    <a:pt x="12429" y="7648"/>
                    <a:pt x="12367" y="7589"/>
                    <a:pt x="12271" y="7517"/>
                  </a:cubicBezTo>
                  <a:cubicBezTo>
                    <a:pt x="12208" y="7470"/>
                    <a:pt x="12136" y="7434"/>
                    <a:pt x="12058" y="7411"/>
                  </a:cubicBezTo>
                  <a:cubicBezTo>
                    <a:pt x="12016" y="7400"/>
                    <a:pt x="11972" y="7394"/>
                    <a:pt x="11927" y="7394"/>
                  </a:cubicBezTo>
                  <a:cubicBezTo>
                    <a:pt x="11917" y="7394"/>
                    <a:pt x="11906" y="7394"/>
                    <a:pt x="11896" y="7395"/>
                  </a:cubicBezTo>
                  <a:cubicBezTo>
                    <a:pt x="11852" y="7398"/>
                    <a:pt x="11807" y="7406"/>
                    <a:pt x="11764" y="7420"/>
                  </a:cubicBezTo>
                  <a:cubicBezTo>
                    <a:pt x="11623" y="7467"/>
                    <a:pt x="11548" y="7519"/>
                    <a:pt x="11490" y="7542"/>
                  </a:cubicBezTo>
                  <a:cubicBezTo>
                    <a:pt x="11480" y="7547"/>
                    <a:pt x="11470" y="7550"/>
                    <a:pt x="11464" y="7552"/>
                  </a:cubicBezTo>
                  <a:lnTo>
                    <a:pt x="11464" y="7552"/>
                  </a:lnTo>
                  <a:lnTo>
                    <a:pt x="11413" y="7543"/>
                  </a:lnTo>
                  <a:lnTo>
                    <a:pt x="11157" y="7497"/>
                  </a:lnTo>
                  <a:lnTo>
                    <a:pt x="11029" y="7472"/>
                  </a:lnTo>
                  <a:lnTo>
                    <a:pt x="11023" y="7471"/>
                  </a:lnTo>
                  <a:lnTo>
                    <a:pt x="11023" y="7471"/>
                  </a:lnTo>
                  <a:cubicBezTo>
                    <a:pt x="11022" y="7471"/>
                    <a:pt x="11020" y="7469"/>
                    <a:pt x="11017" y="7468"/>
                  </a:cubicBezTo>
                  <a:cubicBezTo>
                    <a:pt x="10990" y="7449"/>
                    <a:pt x="10932" y="7386"/>
                    <a:pt x="10842" y="7307"/>
                  </a:cubicBezTo>
                  <a:cubicBezTo>
                    <a:pt x="10783" y="7255"/>
                    <a:pt x="10716" y="7213"/>
                    <a:pt x="10642" y="7185"/>
                  </a:cubicBezTo>
                  <a:cubicBezTo>
                    <a:pt x="10600" y="7168"/>
                    <a:pt x="10556" y="7158"/>
                    <a:pt x="10513" y="7152"/>
                  </a:cubicBezTo>
                  <a:cubicBezTo>
                    <a:pt x="10477" y="7148"/>
                    <a:pt x="10442" y="7144"/>
                    <a:pt x="10406" y="7144"/>
                  </a:cubicBezTo>
                  <a:cubicBezTo>
                    <a:pt x="10278" y="7145"/>
                    <a:pt x="10188" y="7163"/>
                    <a:pt x="10131" y="7163"/>
                  </a:cubicBezTo>
                  <a:cubicBezTo>
                    <a:pt x="10128" y="7163"/>
                    <a:pt x="10124" y="7163"/>
                    <a:pt x="10120" y="7163"/>
                  </a:cubicBezTo>
                  <a:cubicBezTo>
                    <a:pt x="10109" y="7163"/>
                    <a:pt x="10097" y="7162"/>
                    <a:pt x="10085" y="7159"/>
                  </a:cubicBezTo>
                  <a:lnTo>
                    <a:pt x="10045" y="7150"/>
                  </a:lnTo>
                  <a:lnTo>
                    <a:pt x="9998" y="7141"/>
                  </a:lnTo>
                  <a:cubicBezTo>
                    <a:pt x="9968" y="7135"/>
                    <a:pt x="9940" y="7131"/>
                    <a:pt x="9912" y="7128"/>
                  </a:cubicBezTo>
                  <a:cubicBezTo>
                    <a:pt x="9803" y="7116"/>
                    <a:pt x="9717" y="7116"/>
                    <a:pt x="9656" y="7107"/>
                  </a:cubicBezTo>
                  <a:cubicBezTo>
                    <a:pt x="9650" y="7106"/>
                    <a:pt x="9644" y="7105"/>
                    <a:pt x="9638" y="7104"/>
                  </a:cubicBezTo>
                  <a:lnTo>
                    <a:pt x="9638" y="7104"/>
                  </a:lnTo>
                  <a:cubicBezTo>
                    <a:pt x="9612" y="7064"/>
                    <a:pt x="9574" y="6986"/>
                    <a:pt x="9514" y="6893"/>
                  </a:cubicBezTo>
                  <a:cubicBezTo>
                    <a:pt x="9477" y="6841"/>
                    <a:pt x="9437" y="6777"/>
                    <a:pt x="9335" y="6707"/>
                  </a:cubicBezTo>
                  <a:cubicBezTo>
                    <a:pt x="9327" y="6703"/>
                    <a:pt x="9319" y="6698"/>
                    <a:pt x="9311" y="6693"/>
                  </a:cubicBezTo>
                  <a:lnTo>
                    <a:pt x="9311" y="6693"/>
                  </a:lnTo>
                  <a:cubicBezTo>
                    <a:pt x="9321" y="6674"/>
                    <a:pt x="9327" y="6663"/>
                    <a:pt x="9328" y="6661"/>
                  </a:cubicBezTo>
                  <a:lnTo>
                    <a:pt x="9328" y="6661"/>
                  </a:lnTo>
                  <a:lnTo>
                    <a:pt x="9505" y="6471"/>
                  </a:lnTo>
                  <a:lnTo>
                    <a:pt x="9653" y="6309"/>
                  </a:lnTo>
                  <a:cubicBezTo>
                    <a:pt x="9653" y="6305"/>
                    <a:pt x="9718" y="6273"/>
                    <a:pt x="9817" y="6224"/>
                  </a:cubicBezTo>
                  <a:cubicBezTo>
                    <a:pt x="9881" y="6193"/>
                    <a:pt x="9942" y="6155"/>
                    <a:pt x="9997" y="6111"/>
                  </a:cubicBezTo>
                  <a:cubicBezTo>
                    <a:pt x="10038" y="6080"/>
                    <a:pt x="10074" y="6044"/>
                    <a:pt x="10105" y="6005"/>
                  </a:cubicBezTo>
                  <a:cubicBezTo>
                    <a:pt x="10141" y="5960"/>
                    <a:pt x="10171" y="5909"/>
                    <a:pt x="10193" y="5856"/>
                  </a:cubicBezTo>
                  <a:cubicBezTo>
                    <a:pt x="10263" y="5677"/>
                    <a:pt x="10258" y="5576"/>
                    <a:pt x="10272" y="5516"/>
                  </a:cubicBezTo>
                  <a:cubicBezTo>
                    <a:pt x="10273" y="5512"/>
                    <a:pt x="10274" y="5509"/>
                    <a:pt x="10274" y="5505"/>
                  </a:cubicBezTo>
                  <a:lnTo>
                    <a:pt x="10274" y="5505"/>
                  </a:lnTo>
                  <a:cubicBezTo>
                    <a:pt x="10305" y="5482"/>
                    <a:pt x="10371" y="5442"/>
                    <a:pt x="10461" y="5379"/>
                  </a:cubicBezTo>
                  <a:cubicBezTo>
                    <a:pt x="10523" y="5334"/>
                    <a:pt x="10578" y="5281"/>
                    <a:pt x="10628" y="5222"/>
                  </a:cubicBezTo>
                  <a:cubicBezTo>
                    <a:pt x="10672" y="5165"/>
                    <a:pt x="10710" y="5105"/>
                    <a:pt x="10742" y="5041"/>
                  </a:cubicBezTo>
                  <a:cubicBezTo>
                    <a:pt x="10797" y="4934"/>
                    <a:pt x="10826" y="4851"/>
                    <a:pt x="10852" y="4802"/>
                  </a:cubicBezTo>
                  <a:cubicBezTo>
                    <a:pt x="10862" y="4783"/>
                    <a:pt x="10872" y="4764"/>
                    <a:pt x="10886" y="4748"/>
                  </a:cubicBezTo>
                  <a:cubicBezTo>
                    <a:pt x="10900" y="4727"/>
                    <a:pt x="10922" y="4703"/>
                    <a:pt x="10947" y="4675"/>
                  </a:cubicBezTo>
                  <a:cubicBezTo>
                    <a:pt x="10999" y="4619"/>
                    <a:pt x="11071" y="4549"/>
                    <a:pt x="11148" y="4450"/>
                  </a:cubicBezTo>
                  <a:cubicBezTo>
                    <a:pt x="11237" y="4332"/>
                    <a:pt x="11260" y="4255"/>
                    <a:pt x="11306" y="4170"/>
                  </a:cubicBezTo>
                  <a:lnTo>
                    <a:pt x="11432" y="3915"/>
                  </a:lnTo>
                  <a:lnTo>
                    <a:pt x="11463" y="3851"/>
                  </a:lnTo>
                  <a:lnTo>
                    <a:pt x="11470" y="3839"/>
                  </a:lnTo>
                  <a:cubicBezTo>
                    <a:pt x="11470" y="3837"/>
                    <a:pt x="11473" y="3834"/>
                    <a:pt x="11474" y="3832"/>
                  </a:cubicBezTo>
                  <a:cubicBezTo>
                    <a:pt x="11488" y="3810"/>
                    <a:pt x="11504" y="3789"/>
                    <a:pt x="11520" y="3769"/>
                  </a:cubicBezTo>
                  <a:cubicBezTo>
                    <a:pt x="11566" y="3712"/>
                    <a:pt x="11640" y="3640"/>
                    <a:pt x="11719" y="3509"/>
                  </a:cubicBezTo>
                  <a:cubicBezTo>
                    <a:pt x="11766" y="3431"/>
                    <a:pt x="11799" y="3343"/>
                    <a:pt x="11812" y="3252"/>
                  </a:cubicBezTo>
                  <a:cubicBezTo>
                    <a:pt x="11824" y="3172"/>
                    <a:pt x="11823" y="3090"/>
                    <a:pt x="11811" y="3010"/>
                  </a:cubicBezTo>
                  <a:cubicBezTo>
                    <a:pt x="11790" y="2882"/>
                    <a:pt x="11765" y="2798"/>
                    <a:pt x="11760" y="2755"/>
                  </a:cubicBezTo>
                  <a:cubicBezTo>
                    <a:pt x="11759" y="2748"/>
                    <a:pt x="11758" y="2742"/>
                    <a:pt x="11758" y="2736"/>
                  </a:cubicBezTo>
                  <a:cubicBezTo>
                    <a:pt x="11758" y="2736"/>
                    <a:pt x="11758" y="2736"/>
                    <a:pt x="11758" y="2735"/>
                  </a:cubicBezTo>
                  <a:lnTo>
                    <a:pt x="11758" y="2735"/>
                  </a:lnTo>
                  <a:cubicBezTo>
                    <a:pt x="11759" y="2731"/>
                    <a:pt x="11760" y="2720"/>
                    <a:pt x="11762" y="2698"/>
                  </a:cubicBezTo>
                  <a:cubicBezTo>
                    <a:pt x="11766" y="2620"/>
                    <a:pt x="11760" y="2540"/>
                    <a:pt x="11743" y="2463"/>
                  </a:cubicBezTo>
                  <a:cubicBezTo>
                    <a:pt x="11713" y="2329"/>
                    <a:pt x="11676" y="2245"/>
                    <a:pt x="11666" y="2195"/>
                  </a:cubicBezTo>
                  <a:cubicBezTo>
                    <a:pt x="11664" y="2190"/>
                    <a:pt x="11663" y="2185"/>
                    <a:pt x="11661" y="2180"/>
                  </a:cubicBezTo>
                  <a:lnTo>
                    <a:pt x="11661" y="2180"/>
                  </a:lnTo>
                  <a:cubicBezTo>
                    <a:pt x="11663" y="2175"/>
                    <a:pt x="11665" y="2168"/>
                    <a:pt x="11668" y="2161"/>
                  </a:cubicBezTo>
                  <a:cubicBezTo>
                    <a:pt x="11689" y="2101"/>
                    <a:pt x="11737" y="2018"/>
                    <a:pt x="11775" y="1856"/>
                  </a:cubicBezTo>
                  <a:cubicBezTo>
                    <a:pt x="11801" y="1743"/>
                    <a:pt x="11793" y="1624"/>
                    <a:pt x="11752" y="1515"/>
                  </a:cubicBezTo>
                  <a:cubicBezTo>
                    <a:pt x="11715" y="1424"/>
                    <a:pt x="11659" y="1342"/>
                    <a:pt x="11587" y="1275"/>
                  </a:cubicBezTo>
                  <a:cubicBezTo>
                    <a:pt x="11473" y="1169"/>
                    <a:pt x="11384" y="1123"/>
                    <a:pt x="11333" y="1085"/>
                  </a:cubicBezTo>
                  <a:cubicBezTo>
                    <a:pt x="11321" y="1076"/>
                    <a:pt x="11308" y="1067"/>
                    <a:pt x="11297" y="1057"/>
                  </a:cubicBezTo>
                  <a:lnTo>
                    <a:pt x="11297" y="1057"/>
                  </a:lnTo>
                  <a:cubicBezTo>
                    <a:pt x="11295" y="1054"/>
                    <a:pt x="11293" y="1048"/>
                    <a:pt x="11289" y="1040"/>
                  </a:cubicBezTo>
                  <a:cubicBezTo>
                    <a:pt x="11268" y="995"/>
                    <a:pt x="11245" y="906"/>
                    <a:pt x="11187" y="780"/>
                  </a:cubicBezTo>
                  <a:cubicBezTo>
                    <a:pt x="11150" y="698"/>
                    <a:pt x="11097" y="624"/>
                    <a:pt x="11031" y="562"/>
                  </a:cubicBezTo>
                  <a:lnTo>
                    <a:pt x="10999" y="534"/>
                  </a:lnTo>
                  <a:lnTo>
                    <a:pt x="10972" y="513"/>
                  </a:lnTo>
                  <a:lnTo>
                    <a:pt x="10945" y="494"/>
                  </a:lnTo>
                  <a:lnTo>
                    <a:pt x="10890" y="453"/>
                  </a:lnTo>
                  <a:cubicBezTo>
                    <a:pt x="10814" y="400"/>
                    <a:pt x="10733" y="344"/>
                    <a:pt x="10642" y="289"/>
                  </a:cubicBezTo>
                  <a:cubicBezTo>
                    <a:pt x="10548" y="234"/>
                    <a:pt x="10449" y="188"/>
                    <a:pt x="10347" y="149"/>
                  </a:cubicBezTo>
                  <a:cubicBezTo>
                    <a:pt x="10253" y="114"/>
                    <a:pt x="10159" y="84"/>
                    <a:pt x="10064" y="57"/>
                  </a:cubicBezTo>
                  <a:cubicBezTo>
                    <a:pt x="10016" y="44"/>
                    <a:pt x="9968" y="32"/>
                    <a:pt x="9919" y="21"/>
                  </a:cubicBezTo>
                  <a:lnTo>
                    <a:pt x="9882" y="13"/>
                  </a:lnTo>
                  <a:cubicBezTo>
                    <a:pt x="9847" y="6"/>
                    <a:pt x="9812" y="3"/>
                    <a:pt x="97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3"/>
            <p:cNvSpPr/>
            <p:nvPr/>
          </p:nvSpPr>
          <p:spPr>
            <a:xfrm>
              <a:off x="2296425" y="4400875"/>
              <a:ext cx="100650" cy="108375"/>
            </a:xfrm>
            <a:custGeom>
              <a:rect b="b" l="l" r="r" t="t"/>
              <a:pathLst>
                <a:path extrusionOk="0" h="4335" w="4026">
                  <a:moveTo>
                    <a:pt x="3350" y="368"/>
                  </a:moveTo>
                  <a:cubicBezTo>
                    <a:pt x="3351" y="368"/>
                    <a:pt x="3350" y="370"/>
                    <a:pt x="3347" y="373"/>
                  </a:cubicBezTo>
                  <a:lnTo>
                    <a:pt x="3347" y="373"/>
                  </a:lnTo>
                  <a:cubicBezTo>
                    <a:pt x="3348" y="371"/>
                    <a:pt x="3349" y="370"/>
                    <a:pt x="3350" y="368"/>
                  </a:cubicBezTo>
                  <a:close/>
                  <a:moveTo>
                    <a:pt x="3568" y="713"/>
                  </a:moveTo>
                  <a:cubicBezTo>
                    <a:pt x="3569" y="713"/>
                    <a:pt x="3567" y="714"/>
                    <a:pt x="3558" y="717"/>
                  </a:cubicBezTo>
                  <a:lnTo>
                    <a:pt x="3558" y="717"/>
                  </a:lnTo>
                  <a:cubicBezTo>
                    <a:pt x="3563" y="714"/>
                    <a:pt x="3567" y="713"/>
                    <a:pt x="3568" y="713"/>
                  </a:cubicBezTo>
                  <a:close/>
                  <a:moveTo>
                    <a:pt x="3488" y="0"/>
                  </a:moveTo>
                  <a:cubicBezTo>
                    <a:pt x="3480" y="0"/>
                    <a:pt x="3473" y="0"/>
                    <a:pt x="3466" y="1"/>
                  </a:cubicBezTo>
                  <a:cubicBezTo>
                    <a:pt x="3297" y="15"/>
                    <a:pt x="3237" y="70"/>
                    <a:pt x="3192" y="90"/>
                  </a:cubicBezTo>
                  <a:cubicBezTo>
                    <a:pt x="3149" y="115"/>
                    <a:pt x="3131" y="126"/>
                    <a:pt x="3116" y="134"/>
                  </a:cubicBezTo>
                  <a:cubicBezTo>
                    <a:pt x="3107" y="138"/>
                    <a:pt x="3099" y="142"/>
                    <a:pt x="3089" y="144"/>
                  </a:cubicBezTo>
                  <a:lnTo>
                    <a:pt x="3083" y="145"/>
                  </a:lnTo>
                  <a:lnTo>
                    <a:pt x="3056" y="149"/>
                  </a:lnTo>
                  <a:lnTo>
                    <a:pt x="3004" y="153"/>
                  </a:lnTo>
                  <a:cubicBezTo>
                    <a:pt x="2896" y="161"/>
                    <a:pt x="2672" y="167"/>
                    <a:pt x="2507" y="199"/>
                  </a:cubicBezTo>
                  <a:cubicBezTo>
                    <a:pt x="2417" y="212"/>
                    <a:pt x="2308" y="240"/>
                    <a:pt x="2253" y="255"/>
                  </a:cubicBezTo>
                  <a:cubicBezTo>
                    <a:pt x="2193" y="269"/>
                    <a:pt x="2125" y="280"/>
                    <a:pt x="2051" y="291"/>
                  </a:cubicBezTo>
                  <a:cubicBezTo>
                    <a:pt x="1977" y="302"/>
                    <a:pt x="1921" y="308"/>
                    <a:pt x="1830" y="315"/>
                  </a:cubicBezTo>
                  <a:cubicBezTo>
                    <a:pt x="1740" y="322"/>
                    <a:pt x="1645" y="336"/>
                    <a:pt x="1572" y="347"/>
                  </a:cubicBezTo>
                  <a:cubicBezTo>
                    <a:pt x="1496" y="360"/>
                    <a:pt x="1432" y="370"/>
                    <a:pt x="1347" y="380"/>
                  </a:cubicBezTo>
                  <a:cubicBezTo>
                    <a:pt x="1261" y="390"/>
                    <a:pt x="1175" y="404"/>
                    <a:pt x="1095" y="419"/>
                  </a:cubicBezTo>
                  <a:cubicBezTo>
                    <a:pt x="779" y="480"/>
                    <a:pt x="469" y="539"/>
                    <a:pt x="152" y="615"/>
                  </a:cubicBezTo>
                  <a:lnTo>
                    <a:pt x="152" y="617"/>
                  </a:lnTo>
                  <a:cubicBezTo>
                    <a:pt x="62" y="639"/>
                    <a:pt x="1" y="724"/>
                    <a:pt x="10" y="816"/>
                  </a:cubicBezTo>
                  <a:cubicBezTo>
                    <a:pt x="21" y="910"/>
                    <a:pt x="97" y="982"/>
                    <a:pt x="190" y="984"/>
                  </a:cubicBezTo>
                  <a:lnTo>
                    <a:pt x="194" y="984"/>
                  </a:lnTo>
                  <a:cubicBezTo>
                    <a:pt x="281" y="986"/>
                    <a:pt x="368" y="988"/>
                    <a:pt x="456" y="988"/>
                  </a:cubicBezTo>
                  <a:cubicBezTo>
                    <a:pt x="690" y="988"/>
                    <a:pt x="926" y="980"/>
                    <a:pt x="1157" y="972"/>
                  </a:cubicBezTo>
                  <a:cubicBezTo>
                    <a:pt x="1223" y="970"/>
                    <a:pt x="1283" y="967"/>
                    <a:pt x="1344" y="967"/>
                  </a:cubicBezTo>
                  <a:cubicBezTo>
                    <a:pt x="1357" y="967"/>
                    <a:pt x="1371" y="968"/>
                    <a:pt x="1384" y="968"/>
                  </a:cubicBezTo>
                  <a:cubicBezTo>
                    <a:pt x="1402" y="968"/>
                    <a:pt x="1422" y="968"/>
                    <a:pt x="1443" y="968"/>
                  </a:cubicBezTo>
                  <a:cubicBezTo>
                    <a:pt x="1505" y="968"/>
                    <a:pt x="1574" y="967"/>
                    <a:pt x="1636" y="964"/>
                  </a:cubicBezTo>
                  <a:cubicBezTo>
                    <a:pt x="1711" y="959"/>
                    <a:pt x="1769" y="956"/>
                    <a:pt x="1829" y="956"/>
                  </a:cubicBezTo>
                  <a:cubicBezTo>
                    <a:pt x="1838" y="956"/>
                    <a:pt x="1847" y="956"/>
                    <a:pt x="1856" y="956"/>
                  </a:cubicBezTo>
                  <a:cubicBezTo>
                    <a:pt x="1883" y="957"/>
                    <a:pt x="1915" y="958"/>
                    <a:pt x="1949" y="958"/>
                  </a:cubicBezTo>
                  <a:cubicBezTo>
                    <a:pt x="2002" y="958"/>
                    <a:pt x="2062" y="956"/>
                    <a:pt x="2114" y="953"/>
                  </a:cubicBezTo>
                  <a:cubicBezTo>
                    <a:pt x="2205" y="949"/>
                    <a:pt x="2297" y="940"/>
                    <a:pt x="2387" y="924"/>
                  </a:cubicBezTo>
                  <a:cubicBezTo>
                    <a:pt x="2487" y="905"/>
                    <a:pt x="2536" y="896"/>
                    <a:pt x="2603" y="889"/>
                  </a:cubicBezTo>
                  <a:cubicBezTo>
                    <a:pt x="2671" y="882"/>
                    <a:pt x="2746" y="877"/>
                    <a:pt x="2810" y="877"/>
                  </a:cubicBezTo>
                  <a:cubicBezTo>
                    <a:pt x="2830" y="877"/>
                    <a:pt x="2857" y="877"/>
                    <a:pt x="2887" y="877"/>
                  </a:cubicBezTo>
                  <a:cubicBezTo>
                    <a:pt x="2925" y="877"/>
                    <a:pt x="2969" y="876"/>
                    <a:pt x="3013" y="874"/>
                  </a:cubicBezTo>
                  <a:lnTo>
                    <a:pt x="3013" y="874"/>
                  </a:lnTo>
                  <a:cubicBezTo>
                    <a:pt x="2996" y="919"/>
                    <a:pt x="2982" y="961"/>
                    <a:pt x="2971" y="990"/>
                  </a:cubicBezTo>
                  <a:cubicBezTo>
                    <a:pt x="2949" y="1050"/>
                    <a:pt x="2919" y="1113"/>
                    <a:pt x="2887" y="1185"/>
                  </a:cubicBezTo>
                  <a:lnTo>
                    <a:pt x="2789" y="1400"/>
                  </a:lnTo>
                  <a:lnTo>
                    <a:pt x="2687" y="1630"/>
                  </a:lnTo>
                  <a:lnTo>
                    <a:pt x="2597" y="1853"/>
                  </a:lnTo>
                  <a:cubicBezTo>
                    <a:pt x="2567" y="1923"/>
                    <a:pt x="2538" y="1996"/>
                    <a:pt x="2510" y="2057"/>
                  </a:cubicBezTo>
                  <a:cubicBezTo>
                    <a:pt x="2497" y="2089"/>
                    <a:pt x="2482" y="2119"/>
                    <a:pt x="2463" y="2156"/>
                  </a:cubicBezTo>
                  <a:cubicBezTo>
                    <a:pt x="2443" y="2194"/>
                    <a:pt x="2423" y="2236"/>
                    <a:pt x="2405" y="2277"/>
                  </a:cubicBezTo>
                  <a:cubicBezTo>
                    <a:pt x="2271" y="2586"/>
                    <a:pt x="2163" y="2872"/>
                    <a:pt x="2041" y="3175"/>
                  </a:cubicBezTo>
                  <a:cubicBezTo>
                    <a:pt x="2014" y="3250"/>
                    <a:pt x="1982" y="3331"/>
                    <a:pt x="1956" y="3411"/>
                  </a:cubicBezTo>
                  <a:lnTo>
                    <a:pt x="1883" y="3631"/>
                  </a:lnTo>
                  <a:cubicBezTo>
                    <a:pt x="1856" y="3705"/>
                    <a:pt x="1824" y="3792"/>
                    <a:pt x="1802" y="3868"/>
                  </a:cubicBezTo>
                  <a:cubicBezTo>
                    <a:pt x="1781" y="3945"/>
                    <a:pt x="1761" y="4015"/>
                    <a:pt x="1735" y="4090"/>
                  </a:cubicBezTo>
                  <a:cubicBezTo>
                    <a:pt x="1705" y="4180"/>
                    <a:pt x="1748" y="4278"/>
                    <a:pt x="1833" y="4317"/>
                  </a:cubicBezTo>
                  <a:cubicBezTo>
                    <a:pt x="1859" y="4329"/>
                    <a:pt x="1886" y="4335"/>
                    <a:pt x="1912" y="4335"/>
                  </a:cubicBezTo>
                  <a:cubicBezTo>
                    <a:pt x="1975" y="4335"/>
                    <a:pt x="2036" y="4302"/>
                    <a:pt x="2071" y="4244"/>
                  </a:cubicBezTo>
                  <a:cubicBezTo>
                    <a:pt x="2113" y="4175"/>
                    <a:pt x="2156" y="4097"/>
                    <a:pt x="2193" y="4026"/>
                  </a:cubicBezTo>
                  <a:cubicBezTo>
                    <a:pt x="2229" y="3956"/>
                    <a:pt x="2264" y="3893"/>
                    <a:pt x="2305" y="3824"/>
                  </a:cubicBezTo>
                  <a:cubicBezTo>
                    <a:pt x="2345" y="3753"/>
                    <a:pt x="2386" y="3670"/>
                    <a:pt x="2420" y="3603"/>
                  </a:cubicBezTo>
                  <a:cubicBezTo>
                    <a:pt x="2454" y="3535"/>
                    <a:pt x="2490" y="3470"/>
                    <a:pt x="2529" y="3401"/>
                  </a:cubicBezTo>
                  <a:cubicBezTo>
                    <a:pt x="2681" y="3126"/>
                    <a:pt x="2840" y="2830"/>
                    <a:pt x="2978" y="2561"/>
                  </a:cubicBezTo>
                  <a:lnTo>
                    <a:pt x="3099" y="2358"/>
                  </a:lnTo>
                  <a:cubicBezTo>
                    <a:pt x="3142" y="2276"/>
                    <a:pt x="3181" y="2203"/>
                    <a:pt x="3216" y="2128"/>
                  </a:cubicBezTo>
                  <a:lnTo>
                    <a:pt x="3317" y="1912"/>
                  </a:lnTo>
                  <a:lnTo>
                    <a:pt x="3419" y="1706"/>
                  </a:lnTo>
                  <a:lnTo>
                    <a:pt x="3532" y="1490"/>
                  </a:lnTo>
                  <a:cubicBezTo>
                    <a:pt x="3569" y="1417"/>
                    <a:pt x="3606" y="1336"/>
                    <a:pt x="3642" y="1246"/>
                  </a:cubicBezTo>
                  <a:cubicBezTo>
                    <a:pt x="3677" y="1151"/>
                    <a:pt x="3694" y="1105"/>
                    <a:pt x="3724" y="1041"/>
                  </a:cubicBezTo>
                  <a:lnTo>
                    <a:pt x="3744" y="997"/>
                  </a:lnTo>
                  <a:cubicBezTo>
                    <a:pt x="3744" y="997"/>
                    <a:pt x="3744" y="997"/>
                    <a:pt x="3744" y="997"/>
                  </a:cubicBezTo>
                  <a:cubicBezTo>
                    <a:pt x="3745" y="997"/>
                    <a:pt x="3745" y="996"/>
                    <a:pt x="3747" y="994"/>
                  </a:cubicBezTo>
                  <a:cubicBezTo>
                    <a:pt x="3755" y="984"/>
                    <a:pt x="3764" y="975"/>
                    <a:pt x="3776" y="965"/>
                  </a:cubicBezTo>
                  <a:cubicBezTo>
                    <a:pt x="3795" y="947"/>
                    <a:pt x="3824" y="926"/>
                    <a:pt x="3882" y="868"/>
                  </a:cubicBezTo>
                  <a:cubicBezTo>
                    <a:pt x="3926" y="823"/>
                    <a:pt x="3960" y="770"/>
                    <a:pt x="3986" y="712"/>
                  </a:cubicBezTo>
                  <a:cubicBezTo>
                    <a:pt x="4005" y="666"/>
                    <a:pt x="4018" y="617"/>
                    <a:pt x="4022" y="566"/>
                  </a:cubicBezTo>
                  <a:cubicBezTo>
                    <a:pt x="4025" y="517"/>
                    <a:pt x="4021" y="469"/>
                    <a:pt x="4008" y="421"/>
                  </a:cubicBezTo>
                  <a:cubicBezTo>
                    <a:pt x="4003" y="400"/>
                    <a:pt x="3996" y="381"/>
                    <a:pt x="3989" y="361"/>
                  </a:cubicBezTo>
                  <a:lnTo>
                    <a:pt x="3969" y="317"/>
                  </a:lnTo>
                  <a:lnTo>
                    <a:pt x="3945" y="276"/>
                  </a:lnTo>
                  <a:lnTo>
                    <a:pt x="3926" y="247"/>
                  </a:lnTo>
                  <a:cubicBezTo>
                    <a:pt x="3900" y="212"/>
                    <a:pt x="3873" y="180"/>
                    <a:pt x="3841" y="150"/>
                  </a:cubicBezTo>
                  <a:cubicBezTo>
                    <a:pt x="3823" y="132"/>
                    <a:pt x="3803" y="115"/>
                    <a:pt x="3783" y="100"/>
                  </a:cubicBezTo>
                  <a:cubicBezTo>
                    <a:pt x="3757" y="80"/>
                    <a:pt x="3731" y="64"/>
                    <a:pt x="3702" y="50"/>
                  </a:cubicBezTo>
                  <a:cubicBezTo>
                    <a:pt x="3635" y="17"/>
                    <a:pt x="3562" y="0"/>
                    <a:pt x="34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05" name="Shape 1405"/>
        <p:cNvGrpSpPr/>
        <p:nvPr/>
      </p:nvGrpSpPr>
      <p:grpSpPr>
        <a:xfrm>
          <a:off x="0" y="0"/>
          <a:ext cx="0" cy="0"/>
          <a:chOff x="0" y="0"/>
          <a:chExt cx="0" cy="0"/>
        </a:xfrm>
      </p:grpSpPr>
      <p:sp>
        <p:nvSpPr>
          <p:cNvPr id="1406" name="Google Shape;1406;p44"/>
          <p:cNvSpPr txBox="1"/>
          <p:nvPr>
            <p:ph type="title"/>
          </p:nvPr>
        </p:nvSpPr>
        <p:spPr>
          <a:xfrm>
            <a:off x="958208" y="3553400"/>
            <a:ext cx="3633600" cy="797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
        <p:nvSpPr>
          <p:cNvPr id="1407" name="Google Shape;1407;p44"/>
          <p:cNvSpPr/>
          <p:nvPr/>
        </p:nvSpPr>
        <p:spPr>
          <a:xfrm flipH="1" rot="10800000">
            <a:off x="1064508" y="4454525"/>
            <a:ext cx="2663318" cy="107824"/>
          </a:xfrm>
          <a:custGeom>
            <a:rect b="b" l="l" r="r" t="t"/>
            <a:pathLst>
              <a:path extrusionOk="0" h="3210" w="49587">
                <a:moveTo>
                  <a:pt x="11511" y="1"/>
                </a:moveTo>
                <a:cubicBezTo>
                  <a:pt x="11486" y="1"/>
                  <a:pt x="11464" y="1"/>
                  <a:pt x="11439" y="1"/>
                </a:cubicBezTo>
                <a:cubicBezTo>
                  <a:pt x="11432" y="1"/>
                  <a:pt x="11426" y="1"/>
                  <a:pt x="11418" y="1"/>
                </a:cubicBezTo>
                <a:lnTo>
                  <a:pt x="10726" y="1"/>
                </a:lnTo>
                <a:lnTo>
                  <a:pt x="10607" y="2"/>
                </a:lnTo>
                <a:cubicBezTo>
                  <a:pt x="10524" y="8"/>
                  <a:pt x="10442" y="20"/>
                  <a:pt x="10361" y="38"/>
                </a:cubicBezTo>
                <a:cubicBezTo>
                  <a:pt x="10212" y="72"/>
                  <a:pt x="10087" y="113"/>
                  <a:pt x="9980" y="136"/>
                </a:cubicBezTo>
                <a:cubicBezTo>
                  <a:pt x="9933" y="147"/>
                  <a:pt x="9884" y="155"/>
                  <a:pt x="9835" y="158"/>
                </a:cubicBezTo>
                <a:lnTo>
                  <a:pt x="9755" y="161"/>
                </a:lnTo>
                <a:lnTo>
                  <a:pt x="9655" y="162"/>
                </a:lnTo>
                <a:lnTo>
                  <a:pt x="8875" y="171"/>
                </a:lnTo>
                <a:cubicBezTo>
                  <a:pt x="8873" y="171"/>
                  <a:pt x="8870" y="171"/>
                  <a:pt x="8867" y="171"/>
                </a:cubicBezTo>
                <a:cubicBezTo>
                  <a:pt x="8672" y="171"/>
                  <a:pt x="8444" y="134"/>
                  <a:pt x="8181" y="134"/>
                </a:cubicBezTo>
                <a:cubicBezTo>
                  <a:pt x="8146" y="134"/>
                  <a:pt x="8111" y="135"/>
                  <a:pt x="8075" y="136"/>
                </a:cubicBezTo>
                <a:cubicBezTo>
                  <a:pt x="8057" y="138"/>
                  <a:pt x="8039" y="139"/>
                  <a:pt x="8021" y="139"/>
                </a:cubicBezTo>
                <a:cubicBezTo>
                  <a:pt x="7842" y="139"/>
                  <a:pt x="7617" y="74"/>
                  <a:pt x="7317" y="62"/>
                </a:cubicBezTo>
                <a:cubicBezTo>
                  <a:pt x="7307" y="62"/>
                  <a:pt x="7297" y="62"/>
                  <a:pt x="7287" y="62"/>
                </a:cubicBezTo>
                <a:cubicBezTo>
                  <a:pt x="7126" y="62"/>
                  <a:pt x="6962" y="97"/>
                  <a:pt x="6834" y="135"/>
                </a:cubicBezTo>
                <a:cubicBezTo>
                  <a:pt x="6693" y="176"/>
                  <a:pt x="6573" y="218"/>
                  <a:pt x="6468" y="245"/>
                </a:cubicBezTo>
                <a:cubicBezTo>
                  <a:pt x="6419" y="258"/>
                  <a:pt x="6372" y="267"/>
                  <a:pt x="6323" y="273"/>
                </a:cubicBezTo>
                <a:cubicBezTo>
                  <a:pt x="6267" y="278"/>
                  <a:pt x="6208" y="282"/>
                  <a:pt x="6148" y="284"/>
                </a:cubicBezTo>
                <a:lnTo>
                  <a:pt x="5758" y="293"/>
                </a:lnTo>
                <a:cubicBezTo>
                  <a:pt x="5610" y="297"/>
                  <a:pt x="5464" y="312"/>
                  <a:pt x="5318" y="337"/>
                </a:cubicBezTo>
                <a:cubicBezTo>
                  <a:pt x="5170" y="365"/>
                  <a:pt x="5036" y="402"/>
                  <a:pt x="4912" y="434"/>
                </a:cubicBezTo>
                <a:cubicBezTo>
                  <a:pt x="4799" y="467"/>
                  <a:pt x="4685" y="491"/>
                  <a:pt x="4569" y="508"/>
                </a:cubicBezTo>
                <a:cubicBezTo>
                  <a:pt x="4463" y="523"/>
                  <a:pt x="4343" y="528"/>
                  <a:pt x="4212" y="533"/>
                </a:cubicBezTo>
                <a:cubicBezTo>
                  <a:pt x="4069" y="536"/>
                  <a:pt x="3927" y="546"/>
                  <a:pt x="3785" y="564"/>
                </a:cubicBezTo>
                <a:lnTo>
                  <a:pt x="3592" y="594"/>
                </a:lnTo>
                <a:lnTo>
                  <a:pt x="3406" y="617"/>
                </a:lnTo>
                <a:cubicBezTo>
                  <a:pt x="3279" y="632"/>
                  <a:pt x="3144" y="646"/>
                  <a:pt x="3003" y="668"/>
                </a:cubicBezTo>
                <a:cubicBezTo>
                  <a:pt x="2851" y="689"/>
                  <a:pt x="2701" y="726"/>
                  <a:pt x="2558" y="779"/>
                </a:cubicBezTo>
                <a:lnTo>
                  <a:pt x="2190" y="921"/>
                </a:lnTo>
                <a:cubicBezTo>
                  <a:pt x="2141" y="939"/>
                  <a:pt x="2091" y="954"/>
                  <a:pt x="2039" y="968"/>
                </a:cubicBezTo>
                <a:lnTo>
                  <a:pt x="1845" y="1016"/>
                </a:lnTo>
                <a:cubicBezTo>
                  <a:pt x="1578" y="1085"/>
                  <a:pt x="1327" y="1168"/>
                  <a:pt x="1103" y="1218"/>
                </a:cubicBezTo>
                <a:cubicBezTo>
                  <a:pt x="879" y="1266"/>
                  <a:pt x="610" y="1287"/>
                  <a:pt x="313" y="1367"/>
                </a:cubicBezTo>
                <a:lnTo>
                  <a:pt x="306" y="1370"/>
                </a:lnTo>
                <a:cubicBezTo>
                  <a:pt x="112" y="1426"/>
                  <a:pt x="1" y="1629"/>
                  <a:pt x="56" y="1823"/>
                </a:cubicBezTo>
                <a:cubicBezTo>
                  <a:pt x="103" y="1983"/>
                  <a:pt x="250" y="2087"/>
                  <a:pt x="409" y="2087"/>
                </a:cubicBezTo>
                <a:cubicBezTo>
                  <a:pt x="442" y="2087"/>
                  <a:pt x="477" y="2082"/>
                  <a:pt x="510" y="2073"/>
                </a:cubicBezTo>
                <a:cubicBezTo>
                  <a:pt x="717" y="2011"/>
                  <a:pt x="973" y="1988"/>
                  <a:pt x="1260" y="1925"/>
                </a:cubicBezTo>
                <a:cubicBezTo>
                  <a:pt x="1547" y="1859"/>
                  <a:pt x="1791" y="1772"/>
                  <a:pt x="2030" y="1709"/>
                </a:cubicBezTo>
                <a:lnTo>
                  <a:pt x="2216" y="1661"/>
                </a:lnTo>
                <a:cubicBezTo>
                  <a:pt x="2291" y="1642"/>
                  <a:pt x="2366" y="1617"/>
                  <a:pt x="2439" y="1591"/>
                </a:cubicBezTo>
                <a:lnTo>
                  <a:pt x="2802" y="1445"/>
                </a:lnTo>
                <a:cubicBezTo>
                  <a:pt x="2903" y="1406"/>
                  <a:pt x="3008" y="1379"/>
                  <a:pt x="3116" y="1364"/>
                </a:cubicBezTo>
                <a:cubicBezTo>
                  <a:pt x="3234" y="1345"/>
                  <a:pt x="3358" y="1331"/>
                  <a:pt x="3491" y="1315"/>
                </a:cubicBezTo>
                <a:lnTo>
                  <a:pt x="3693" y="1287"/>
                </a:lnTo>
                <a:lnTo>
                  <a:pt x="3888" y="1255"/>
                </a:lnTo>
                <a:cubicBezTo>
                  <a:pt x="4005" y="1240"/>
                  <a:pt x="4123" y="1229"/>
                  <a:pt x="4242" y="1226"/>
                </a:cubicBezTo>
                <a:cubicBezTo>
                  <a:pt x="4373" y="1220"/>
                  <a:pt x="4515" y="1214"/>
                  <a:pt x="4667" y="1192"/>
                </a:cubicBezTo>
                <a:cubicBezTo>
                  <a:pt x="4810" y="1169"/>
                  <a:pt x="4952" y="1138"/>
                  <a:pt x="5090" y="1098"/>
                </a:cubicBezTo>
                <a:cubicBezTo>
                  <a:pt x="5220" y="1063"/>
                  <a:pt x="5338" y="1029"/>
                  <a:pt x="5446" y="1009"/>
                </a:cubicBezTo>
                <a:cubicBezTo>
                  <a:pt x="5558" y="988"/>
                  <a:pt x="5671" y="975"/>
                  <a:pt x="5786" y="973"/>
                </a:cubicBezTo>
                <a:lnTo>
                  <a:pt x="6180" y="958"/>
                </a:lnTo>
                <a:cubicBezTo>
                  <a:pt x="6250" y="954"/>
                  <a:pt x="6322" y="950"/>
                  <a:pt x="6397" y="940"/>
                </a:cubicBezTo>
                <a:cubicBezTo>
                  <a:pt x="6478" y="931"/>
                  <a:pt x="6558" y="915"/>
                  <a:pt x="6637" y="894"/>
                </a:cubicBezTo>
                <a:cubicBezTo>
                  <a:pt x="6920" y="815"/>
                  <a:pt x="7122" y="726"/>
                  <a:pt x="7286" y="726"/>
                </a:cubicBezTo>
                <a:cubicBezTo>
                  <a:pt x="7294" y="726"/>
                  <a:pt x="7302" y="726"/>
                  <a:pt x="7310" y="727"/>
                </a:cubicBezTo>
                <a:cubicBezTo>
                  <a:pt x="7314" y="727"/>
                  <a:pt x="7317" y="727"/>
                  <a:pt x="7321" y="727"/>
                </a:cubicBezTo>
                <a:cubicBezTo>
                  <a:pt x="7494" y="727"/>
                  <a:pt x="7730" y="794"/>
                  <a:pt x="8020" y="794"/>
                </a:cubicBezTo>
                <a:cubicBezTo>
                  <a:pt x="8050" y="794"/>
                  <a:pt x="8080" y="793"/>
                  <a:pt x="8112" y="791"/>
                </a:cubicBezTo>
                <a:cubicBezTo>
                  <a:pt x="8142" y="789"/>
                  <a:pt x="8173" y="789"/>
                  <a:pt x="8205" y="789"/>
                </a:cubicBezTo>
                <a:cubicBezTo>
                  <a:pt x="8398" y="789"/>
                  <a:pt x="8621" y="819"/>
                  <a:pt x="8879" y="819"/>
                </a:cubicBezTo>
                <a:lnTo>
                  <a:pt x="9668" y="802"/>
                </a:lnTo>
                <a:lnTo>
                  <a:pt x="9765" y="799"/>
                </a:lnTo>
                <a:lnTo>
                  <a:pt x="9814" y="798"/>
                </a:lnTo>
                <a:lnTo>
                  <a:pt x="9879" y="796"/>
                </a:lnTo>
                <a:cubicBezTo>
                  <a:pt x="9961" y="789"/>
                  <a:pt x="10042" y="776"/>
                  <a:pt x="10123" y="757"/>
                </a:cubicBezTo>
                <a:cubicBezTo>
                  <a:pt x="10271" y="722"/>
                  <a:pt x="10394" y="679"/>
                  <a:pt x="10500" y="656"/>
                </a:cubicBezTo>
                <a:cubicBezTo>
                  <a:pt x="10547" y="645"/>
                  <a:pt x="10595" y="637"/>
                  <a:pt x="10642" y="633"/>
                </a:cubicBezTo>
                <a:lnTo>
                  <a:pt x="10816" y="630"/>
                </a:lnTo>
                <a:lnTo>
                  <a:pt x="11206" y="626"/>
                </a:lnTo>
                <a:lnTo>
                  <a:pt x="11400" y="624"/>
                </a:lnTo>
                <a:cubicBezTo>
                  <a:pt x="11437" y="623"/>
                  <a:pt x="11482" y="622"/>
                  <a:pt x="11518" y="622"/>
                </a:cubicBezTo>
                <a:cubicBezTo>
                  <a:pt x="11541" y="622"/>
                  <a:pt x="11560" y="623"/>
                  <a:pt x="11571" y="624"/>
                </a:cubicBezTo>
                <a:cubicBezTo>
                  <a:pt x="11653" y="632"/>
                  <a:pt x="11759" y="667"/>
                  <a:pt x="11883" y="708"/>
                </a:cubicBezTo>
                <a:cubicBezTo>
                  <a:pt x="12006" y="750"/>
                  <a:pt x="12151" y="803"/>
                  <a:pt x="12329" y="823"/>
                </a:cubicBezTo>
                <a:cubicBezTo>
                  <a:pt x="12381" y="827"/>
                  <a:pt x="12430" y="829"/>
                  <a:pt x="12477" y="829"/>
                </a:cubicBezTo>
                <a:cubicBezTo>
                  <a:pt x="12591" y="829"/>
                  <a:pt x="12692" y="818"/>
                  <a:pt x="12787" y="806"/>
                </a:cubicBezTo>
                <a:cubicBezTo>
                  <a:pt x="12922" y="790"/>
                  <a:pt x="13042" y="774"/>
                  <a:pt x="13148" y="772"/>
                </a:cubicBezTo>
                <a:cubicBezTo>
                  <a:pt x="13156" y="772"/>
                  <a:pt x="13164" y="771"/>
                  <a:pt x="13172" y="771"/>
                </a:cubicBezTo>
                <a:cubicBezTo>
                  <a:pt x="13211" y="771"/>
                  <a:pt x="13249" y="774"/>
                  <a:pt x="13289" y="779"/>
                </a:cubicBezTo>
                <a:cubicBezTo>
                  <a:pt x="13336" y="787"/>
                  <a:pt x="13385" y="799"/>
                  <a:pt x="13431" y="816"/>
                </a:cubicBezTo>
                <a:cubicBezTo>
                  <a:pt x="13536" y="850"/>
                  <a:pt x="13655" y="905"/>
                  <a:pt x="13802" y="953"/>
                </a:cubicBezTo>
                <a:cubicBezTo>
                  <a:pt x="13919" y="995"/>
                  <a:pt x="14077" y="1022"/>
                  <a:pt x="14218" y="1022"/>
                </a:cubicBezTo>
                <a:cubicBezTo>
                  <a:pt x="14246" y="1022"/>
                  <a:pt x="14273" y="1021"/>
                  <a:pt x="14299" y="1019"/>
                </a:cubicBezTo>
                <a:cubicBezTo>
                  <a:pt x="14457" y="1007"/>
                  <a:pt x="14591" y="980"/>
                  <a:pt x="14709" y="964"/>
                </a:cubicBezTo>
                <a:cubicBezTo>
                  <a:pt x="14762" y="955"/>
                  <a:pt x="14815" y="951"/>
                  <a:pt x="14868" y="950"/>
                </a:cubicBezTo>
                <a:cubicBezTo>
                  <a:pt x="14875" y="950"/>
                  <a:pt x="14880" y="949"/>
                  <a:pt x="14886" y="949"/>
                </a:cubicBezTo>
                <a:cubicBezTo>
                  <a:pt x="14926" y="949"/>
                  <a:pt x="14954" y="953"/>
                  <a:pt x="15039" y="961"/>
                </a:cubicBezTo>
                <a:cubicBezTo>
                  <a:pt x="15086" y="964"/>
                  <a:pt x="15132" y="965"/>
                  <a:pt x="15176" y="965"/>
                </a:cubicBezTo>
                <a:cubicBezTo>
                  <a:pt x="15362" y="965"/>
                  <a:pt x="15525" y="947"/>
                  <a:pt x="15664" y="947"/>
                </a:cubicBezTo>
                <a:cubicBezTo>
                  <a:pt x="15715" y="947"/>
                  <a:pt x="15762" y="949"/>
                  <a:pt x="15807" y="955"/>
                </a:cubicBezTo>
                <a:lnTo>
                  <a:pt x="16568" y="1091"/>
                </a:lnTo>
                <a:lnTo>
                  <a:pt x="16663" y="1107"/>
                </a:lnTo>
                <a:cubicBezTo>
                  <a:pt x="16680" y="1110"/>
                  <a:pt x="16697" y="1115"/>
                  <a:pt x="16715" y="1121"/>
                </a:cubicBezTo>
                <a:cubicBezTo>
                  <a:pt x="16761" y="1137"/>
                  <a:pt x="16805" y="1158"/>
                  <a:pt x="16846" y="1182"/>
                </a:cubicBezTo>
                <a:cubicBezTo>
                  <a:pt x="16946" y="1235"/>
                  <a:pt x="17058" y="1314"/>
                  <a:pt x="17203" y="1383"/>
                </a:cubicBezTo>
                <a:cubicBezTo>
                  <a:pt x="17283" y="1423"/>
                  <a:pt x="17369" y="1452"/>
                  <a:pt x="17456" y="1470"/>
                </a:cubicBezTo>
                <a:cubicBezTo>
                  <a:pt x="17530" y="1483"/>
                  <a:pt x="17601" y="1494"/>
                  <a:pt x="17670" y="1502"/>
                </a:cubicBezTo>
                <a:lnTo>
                  <a:pt x="18064" y="1538"/>
                </a:lnTo>
                <a:cubicBezTo>
                  <a:pt x="18125" y="1545"/>
                  <a:pt x="18184" y="1552"/>
                  <a:pt x="18242" y="1561"/>
                </a:cubicBezTo>
                <a:lnTo>
                  <a:pt x="18338" y="1578"/>
                </a:lnTo>
                <a:cubicBezTo>
                  <a:pt x="18381" y="1585"/>
                  <a:pt x="18423" y="1590"/>
                  <a:pt x="18466" y="1592"/>
                </a:cubicBezTo>
                <a:cubicBezTo>
                  <a:pt x="18494" y="1593"/>
                  <a:pt x="18520" y="1594"/>
                  <a:pt x="18546" y="1594"/>
                </a:cubicBezTo>
                <a:cubicBezTo>
                  <a:pt x="18678" y="1594"/>
                  <a:pt x="18793" y="1579"/>
                  <a:pt x="18895" y="1571"/>
                </a:cubicBezTo>
                <a:cubicBezTo>
                  <a:pt x="18948" y="1567"/>
                  <a:pt x="18998" y="1564"/>
                  <a:pt x="19043" y="1564"/>
                </a:cubicBezTo>
                <a:cubicBezTo>
                  <a:pt x="19050" y="1564"/>
                  <a:pt x="19057" y="1564"/>
                  <a:pt x="19064" y="1564"/>
                </a:cubicBezTo>
                <a:cubicBezTo>
                  <a:pt x="19088" y="1564"/>
                  <a:pt x="19112" y="1566"/>
                  <a:pt x="19134" y="1569"/>
                </a:cubicBezTo>
                <a:cubicBezTo>
                  <a:pt x="19158" y="1571"/>
                  <a:pt x="19184" y="1576"/>
                  <a:pt x="19207" y="1582"/>
                </a:cubicBezTo>
                <a:lnTo>
                  <a:pt x="19589" y="1667"/>
                </a:lnTo>
                <a:lnTo>
                  <a:pt x="19972" y="1753"/>
                </a:lnTo>
                <a:lnTo>
                  <a:pt x="20051" y="1771"/>
                </a:lnTo>
                <a:cubicBezTo>
                  <a:pt x="20074" y="1777"/>
                  <a:pt x="20099" y="1785"/>
                  <a:pt x="20124" y="1794"/>
                </a:cubicBezTo>
                <a:cubicBezTo>
                  <a:pt x="20174" y="1813"/>
                  <a:pt x="20227" y="1836"/>
                  <a:pt x="20284" y="1861"/>
                </a:cubicBezTo>
                <a:cubicBezTo>
                  <a:pt x="20397" y="1913"/>
                  <a:pt x="20520" y="1978"/>
                  <a:pt x="20670" y="2029"/>
                </a:cubicBezTo>
                <a:cubicBezTo>
                  <a:pt x="20838" y="2083"/>
                  <a:pt x="20950" y="2096"/>
                  <a:pt x="21082" y="2126"/>
                </a:cubicBezTo>
                <a:lnTo>
                  <a:pt x="21466" y="2207"/>
                </a:lnTo>
                <a:lnTo>
                  <a:pt x="21659" y="2248"/>
                </a:lnTo>
                <a:cubicBezTo>
                  <a:pt x="21732" y="2263"/>
                  <a:pt x="21805" y="2274"/>
                  <a:pt x="21875" y="2282"/>
                </a:cubicBezTo>
                <a:cubicBezTo>
                  <a:pt x="22016" y="2298"/>
                  <a:pt x="22150" y="2305"/>
                  <a:pt x="22272" y="2317"/>
                </a:cubicBezTo>
                <a:cubicBezTo>
                  <a:pt x="22393" y="2328"/>
                  <a:pt x="22516" y="2344"/>
                  <a:pt x="22596" y="2373"/>
                </a:cubicBezTo>
                <a:cubicBezTo>
                  <a:pt x="22690" y="2405"/>
                  <a:pt x="22798" y="2464"/>
                  <a:pt x="22920" y="2526"/>
                </a:cubicBezTo>
                <a:cubicBezTo>
                  <a:pt x="22983" y="2557"/>
                  <a:pt x="23050" y="2588"/>
                  <a:pt x="23122" y="2617"/>
                </a:cubicBezTo>
                <a:cubicBezTo>
                  <a:pt x="23161" y="2632"/>
                  <a:pt x="23201" y="2643"/>
                  <a:pt x="23239" y="2656"/>
                </a:cubicBezTo>
                <a:cubicBezTo>
                  <a:pt x="23278" y="2668"/>
                  <a:pt x="23328" y="2677"/>
                  <a:pt x="23355" y="2682"/>
                </a:cubicBezTo>
                <a:lnTo>
                  <a:pt x="24128" y="2838"/>
                </a:lnTo>
                <a:cubicBezTo>
                  <a:pt x="24166" y="2846"/>
                  <a:pt x="24204" y="2851"/>
                  <a:pt x="24243" y="2855"/>
                </a:cubicBezTo>
                <a:cubicBezTo>
                  <a:pt x="24286" y="2858"/>
                  <a:pt x="24326" y="2861"/>
                  <a:pt x="24367" y="2861"/>
                </a:cubicBezTo>
                <a:cubicBezTo>
                  <a:pt x="24441" y="2858"/>
                  <a:pt x="24515" y="2854"/>
                  <a:pt x="24589" y="2845"/>
                </a:cubicBezTo>
                <a:cubicBezTo>
                  <a:pt x="24726" y="2827"/>
                  <a:pt x="24849" y="2808"/>
                  <a:pt x="24950" y="2808"/>
                </a:cubicBezTo>
                <a:cubicBezTo>
                  <a:pt x="24954" y="2807"/>
                  <a:pt x="24958" y="2807"/>
                  <a:pt x="24961" y="2807"/>
                </a:cubicBezTo>
                <a:cubicBezTo>
                  <a:pt x="25050" y="2807"/>
                  <a:pt x="25161" y="2833"/>
                  <a:pt x="25277" y="2862"/>
                </a:cubicBezTo>
                <a:cubicBezTo>
                  <a:pt x="25397" y="2892"/>
                  <a:pt x="25526" y="2930"/>
                  <a:pt x="25663" y="2961"/>
                </a:cubicBezTo>
                <a:cubicBezTo>
                  <a:pt x="25955" y="3026"/>
                  <a:pt x="26218" y="3029"/>
                  <a:pt x="26479" y="3049"/>
                </a:cubicBezTo>
                <a:lnTo>
                  <a:pt x="26671" y="3064"/>
                </a:lnTo>
                <a:lnTo>
                  <a:pt x="26768" y="3072"/>
                </a:lnTo>
                <a:cubicBezTo>
                  <a:pt x="26806" y="3076"/>
                  <a:pt x="26844" y="3077"/>
                  <a:pt x="26881" y="3078"/>
                </a:cubicBezTo>
                <a:cubicBezTo>
                  <a:pt x="26898" y="3078"/>
                  <a:pt x="26915" y="3078"/>
                  <a:pt x="26932" y="3078"/>
                </a:cubicBezTo>
                <a:cubicBezTo>
                  <a:pt x="27060" y="3078"/>
                  <a:pt x="27180" y="3068"/>
                  <a:pt x="27293" y="3061"/>
                </a:cubicBezTo>
                <a:cubicBezTo>
                  <a:pt x="27371" y="3054"/>
                  <a:pt x="27448" y="3051"/>
                  <a:pt x="27526" y="3051"/>
                </a:cubicBezTo>
                <a:cubicBezTo>
                  <a:pt x="27569" y="3051"/>
                  <a:pt x="27613" y="3052"/>
                  <a:pt x="27656" y="3054"/>
                </a:cubicBezTo>
                <a:lnTo>
                  <a:pt x="28051" y="3068"/>
                </a:lnTo>
                <a:lnTo>
                  <a:pt x="28448" y="3080"/>
                </a:lnTo>
                <a:lnTo>
                  <a:pt x="28844" y="3077"/>
                </a:lnTo>
                <a:lnTo>
                  <a:pt x="29241" y="3073"/>
                </a:lnTo>
                <a:lnTo>
                  <a:pt x="29341" y="3072"/>
                </a:lnTo>
                <a:cubicBezTo>
                  <a:pt x="29364" y="3072"/>
                  <a:pt x="29387" y="3073"/>
                  <a:pt x="29412" y="3076"/>
                </a:cubicBezTo>
                <a:cubicBezTo>
                  <a:pt x="29468" y="3081"/>
                  <a:pt x="29522" y="3092"/>
                  <a:pt x="29576" y="3104"/>
                </a:cubicBezTo>
                <a:cubicBezTo>
                  <a:pt x="29694" y="3131"/>
                  <a:pt x="29824" y="3171"/>
                  <a:pt x="29976" y="3196"/>
                </a:cubicBezTo>
                <a:cubicBezTo>
                  <a:pt x="30034" y="3205"/>
                  <a:pt x="30092" y="3209"/>
                  <a:pt x="30151" y="3209"/>
                </a:cubicBezTo>
                <a:cubicBezTo>
                  <a:pt x="30173" y="3209"/>
                  <a:pt x="30196" y="3209"/>
                  <a:pt x="30219" y="3207"/>
                </a:cubicBezTo>
                <a:cubicBezTo>
                  <a:pt x="30293" y="3202"/>
                  <a:pt x="30365" y="3192"/>
                  <a:pt x="30438" y="3178"/>
                </a:cubicBezTo>
                <a:cubicBezTo>
                  <a:pt x="30716" y="3125"/>
                  <a:pt x="30961" y="3040"/>
                  <a:pt x="31171" y="3039"/>
                </a:cubicBezTo>
                <a:cubicBezTo>
                  <a:pt x="31179" y="3038"/>
                  <a:pt x="31187" y="3038"/>
                  <a:pt x="31196" y="3038"/>
                </a:cubicBezTo>
                <a:cubicBezTo>
                  <a:pt x="31360" y="3038"/>
                  <a:pt x="31550" y="3078"/>
                  <a:pt x="31766" y="3078"/>
                </a:cubicBezTo>
                <a:cubicBezTo>
                  <a:pt x="31836" y="3078"/>
                  <a:pt x="31908" y="3074"/>
                  <a:pt x="31983" y="3063"/>
                </a:cubicBezTo>
                <a:cubicBezTo>
                  <a:pt x="32285" y="3013"/>
                  <a:pt x="32526" y="2894"/>
                  <a:pt x="32750" y="2847"/>
                </a:cubicBezTo>
                <a:cubicBezTo>
                  <a:pt x="32795" y="2838"/>
                  <a:pt x="32882" y="2824"/>
                  <a:pt x="32955" y="2802"/>
                </a:cubicBezTo>
                <a:cubicBezTo>
                  <a:pt x="33024" y="2782"/>
                  <a:pt x="33092" y="2758"/>
                  <a:pt x="33159" y="2730"/>
                </a:cubicBezTo>
                <a:cubicBezTo>
                  <a:pt x="33287" y="2679"/>
                  <a:pt x="33403" y="2626"/>
                  <a:pt x="33512" y="2590"/>
                </a:cubicBezTo>
                <a:cubicBezTo>
                  <a:pt x="33601" y="2561"/>
                  <a:pt x="33670" y="2548"/>
                  <a:pt x="33750" y="2548"/>
                </a:cubicBezTo>
                <a:cubicBezTo>
                  <a:pt x="33772" y="2548"/>
                  <a:pt x="33796" y="2549"/>
                  <a:pt x="33820" y="2551"/>
                </a:cubicBezTo>
                <a:cubicBezTo>
                  <a:pt x="33932" y="2559"/>
                  <a:pt x="34060" y="2586"/>
                  <a:pt x="34204" y="2601"/>
                </a:cubicBezTo>
                <a:cubicBezTo>
                  <a:pt x="34251" y="2606"/>
                  <a:pt x="34299" y="2609"/>
                  <a:pt x="34347" y="2609"/>
                </a:cubicBezTo>
                <a:cubicBezTo>
                  <a:pt x="34376" y="2609"/>
                  <a:pt x="34406" y="2608"/>
                  <a:pt x="34435" y="2605"/>
                </a:cubicBezTo>
                <a:cubicBezTo>
                  <a:pt x="34472" y="2605"/>
                  <a:pt x="34524" y="2595"/>
                  <a:pt x="34553" y="2590"/>
                </a:cubicBezTo>
                <a:lnTo>
                  <a:pt x="34650" y="2576"/>
                </a:lnTo>
                <a:lnTo>
                  <a:pt x="35037" y="2515"/>
                </a:lnTo>
                <a:cubicBezTo>
                  <a:pt x="35168" y="2494"/>
                  <a:pt x="35289" y="2478"/>
                  <a:pt x="35430" y="2452"/>
                </a:cubicBezTo>
                <a:cubicBezTo>
                  <a:pt x="35576" y="2420"/>
                  <a:pt x="35707" y="2371"/>
                  <a:pt x="35829" y="2326"/>
                </a:cubicBezTo>
                <a:cubicBezTo>
                  <a:pt x="35952" y="2281"/>
                  <a:pt x="36066" y="2239"/>
                  <a:pt x="36176" y="2217"/>
                </a:cubicBezTo>
                <a:cubicBezTo>
                  <a:pt x="36283" y="2194"/>
                  <a:pt x="36401" y="2191"/>
                  <a:pt x="36528" y="2191"/>
                </a:cubicBezTo>
                <a:cubicBezTo>
                  <a:pt x="36602" y="2191"/>
                  <a:pt x="36679" y="2193"/>
                  <a:pt x="36759" y="2193"/>
                </a:cubicBezTo>
                <a:cubicBezTo>
                  <a:pt x="36815" y="2193"/>
                  <a:pt x="36873" y="2192"/>
                  <a:pt x="36932" y="2188"/>
                </a:cubicBezTo>
                <a:cubicBezTo>
                  <a:pt x="37009" y="2186"/>
                  <a:pt x="37086" y="2176"/>
                  <a:pt x="37163" y="2157"/>
                </a:cubicBezTo>
                <a:cubicBezTo>
                  <a:pt x="37240" y="2135"/>
                  <a:pt x="37314" y="2104"/>
                  <a:pt x="37383" y="2065"/>
                </a:cubicBezTo>
                <a:cubicBezTo>
                  <a:pt x="37513" y="1994"/>
                  <a:pt x="37618" y="1917"/>
                  <a:pt x="37718" y="1864"/>
                </a:cubicBezTo>
                <a:cubicBezTo>
                  <a:pt x="37761" y="1838"/>
                  <a:pt x="37808" y="1820"/>
                  <a:pt x="37857" y="1806"/>
                </a:cubicBezTo>
                <a:cubicBezTo>
                  <a:pt x="37891" y="1799"/>
                  <a:pt x="37926" y="1795"/>
                  <a:pt x="37961" y="1795"/>
                </a:cubicBezTo>
                <a:cubicBezTo>
                  <a:pt x="37973" y="1795"/>
                  <a:pt x="37985" y="1796"/>
                  <a:pt x="37997" y="1797"/>
                </a:cubicBezTo>
                <a:cubicBezTo>
                  <a:pt x="38207" y="1806"/>
                  <a:pt x="38449" y="1924"/>
                  <a:pt x="38763" y="1924"/>
                </a:cubicBezTo>
                <a:cubicBezTo>
                  <a:pt x="38772" y="1924"/>
                  <a:pt x="38781" y="1924"/>
                  <a:pt x="38789" y="1924"/>
                </a:cubicBezTo>
                <a:cubicBezTo>
                  <a:pt x="38955" y="1914"/>
                  <a:pt x="39097" y="1865"/>
                  <a:pt x="39223" y="1815"/>
                </a:cubicBezTo>
                <a:cubicBezTo>
                  <a:pt x="39347" y="1765"/>
                  <a:pt x="39462" y="1717"/>
                  <a:pt x="39568" y="1693"/>
                </a:cubicBezTo>
                <a:cubicBezTo>
                  <a:pt x="39613" y="1682"/>
                  <a:pt x="39650" y="1677"/>
                  <a:pt x="39686" y="1677"/>
                </a:cubicBezTo>
                <a:cubicBezTo>
                  <a:pt x="39740" y="1677"/>
                  <a:pt x="39790" y="1689"/>
                  <a:pt x="39855" y="1712"/>
                </a:cubicBezTo>
                <a:cubicBezTo>
                  <a:pt x="39959" y="1750"/>
                  <a:pt x="40071" y="1814"/>
                  <a:pt x="40199" y="1873"/>
                </a:cubicBezTo>
                <a:cubicBezTo>
                  <a:pt x="40268" y="1905"/>
                  <a:pt x="40339" y="1932"/>
                  <a:pt x="40413" y="1950"/>
                </a:cubicBezTo>
                <a:cubicBezTo>
                  <a:pt x="40478" y="1966"/>
                  <a:pt x="40546" y="1974"/>
                  <a:pt x="40613" y="1974"/>
                </a:cubicBezTo>
                <a:cubicBezTo>
                  <a:pt x="40625" y="1974"/>
                  <a:pt x="40638" y="1974"/>
                  <a:pt x="40650" y="1973"/>
                </a:cubicBezTo>
                <a:cubicBezTo>
                  <a:pt x="40788" y="1971"/>
                  <a:pt x="40921" y="1959"/>
                  <a:pt x="41050" y="1950"/>
                </a:cubicBezTo>
                <a:cubicBezTo>
                  <a:pt x="41163" y="1942"/>
                  <a:pt x="41273" y="1936"/>
                  <a:pt x="41379" y="1936"/>
                </a:cubicBezTo>
                <a:cubicBezTo>
                  <a:pt x="41395" y="1936"/>
                  <a:pt x="41411" y="1936"/>
                  <a:pt x="41427" y="1936"/>
                </a:cubicBezTo>
                <a:lnTo>
                  <a:pt x="41538" y="1936"/>
                </a:lnTo>
                <a:cubicBezTo>
                  <a:pt x="41577" y="1934"/>
                  <a:pt x="41617" y="1929"/>
                  <a:pt x="41655" y="1923"/>
                </a:cubicBezTo>
                <a:cubicBezTo>
                  <a:pt x="41726" y="1909"/>
                  <a:pt x="41797" y="1890"/>
                  <a:pt x="41866" y="1867"/>
                </a:cubicBezTo>
                <a:cubicBezTo>
                  <a:pt x="41996" y="1824"/>
                  <a:pt x="42115" y="1777"/>
                  <a:pt x="42223" y="1754"/>
                </a:cubicBezTo>
                <a:cubicBezTo>
                  <a:pt x="42265" y="1744"/>
                  <a:pt x="42307" y="1739"/>
                  <a:pt x="42349" y="1739"/>
                </a:cubicBezTo>
                <a:cubicBezTo>
                  <a:pt x="42358" y="1739"/>
                  <a:pt x="42366" y="1740"/>
                  <a:pt x="42375" y="1740"/>
                </a:cubicBezTo>
                <a:cubicBezTo>
                  <a:pt x="42435" y="1743"/>
                  <a:pt x="42496" y="1750"/>
                  <a:pt x="42558" y="1760"/>
                </a:cubicBezTo>
                <a:cubicBezTo>
                  <a:pt x="42682" y="1777"/>
                  <a:pt x="42808" y="1802"/>
                  <a:pt x="42940" y="1825"/>
                </a:cubicBezTo>
                <a:cubicBezTo>
                  <a:pt x="43005" y="1837"/>
                  <a:pt x="43071" y="1847"/>
                  <a:pt x="43139" y="1857"/>
                </a:cubicBezTo>
                <a:lnTo>
                  <a:pt x="43242" y="1868"/>
                </a:lnTo>
                <a:cubicBezTo>
                  <a:pt x="43277" y="1873"/>
                  <a:pt x="43300" y="1874"/>
                  <a:pt x="43331" y="1880"/>
                </a:cubicBezTo>
                <a:cubicBezTo>
                  <a:pt x="43561" y="1913"/>
                  <a:pt x="43804" y="2028"/>
                  <a:pt x="44093" y="2072"/>
                </a:cubicBezTo>
                <a:lnTo>
                  <a:pt x="44875" y="2159"/>
                </a:lnTo>
                <a:cubicBezTo>
                  <a:pt x="45010" y="2173"/>
                  <a:pt x="45122" y="2188"/>
                  <a:pt x="45243" y="2219"/>
                </a:cubicBezTo>
                <a:cubicBezTo>
                  <a:pt x="45364" y="2249"/>
                  <a:pt x="45488" y="2291"/>
                  <a:pt x="45619" y="2326"/>
                </a:cubicBezTo>
                <a:cubicBezTo>
                  <a:pt x="45749" y="2360"/>
                  <a:pt x="45887" y="2395"/>
                  <a:pt x="46041" y="2396"/>
                </a:cubicBezTo>
                <a:cubicBezTo>
                  <a:pt x="46188" y="2396"/>
                  <a:pt x="46322" y="2372"/>
                  <a:pt x="46451" y="2356"/>
                </a:cubicBezTo>
                <a:cubicBezTo>
                  <a:pt x="46519" y="2338"/>
                  <a:pt x="46586" y="2331"/>
                  <a:pt x="46655" y="2331"/>
                </a:cubicBezTo>
                <a:cubicBezTo>
                  <a:pt x="47047" y="2331"/>
                  <a:pt x="47453" y="2573"/>
                  <a:pt x="47935" y="2573"/>
                </a:cubicBezTo>
                <a:cubicBezTo>
                  <a:pt x="47947" y="2573"/>
                  <a:pt x="47959" y="2573"/>
                  <a:pt x="47971" y="2573"/>
                </a:cubicBezTo>
                <a:cubicBezTo>
                  <a:pt x="48098" y="2573"/>
                  <a:pt x="48221" y="2566"/>
                  <a:pt x="48337" y="2566"/>
                </a:cubicBezTo>
                <a:cubicBezTo>
                  <a:pt x="48345" y="2566"/>
                  <a:pt x="48354" y="2566"/>
                  <a:pt x="48362" y="2566"/>
                </a:cubicBezTo>
                <a:cubicBezTo>
                  <a:pt x="48423" y="2567"/>
                  <a:pt x="48483" y="2571"/>
                  <a:pt x="48543" y="2578"/>
                </a:cubicBezTo>
                <a:cubicBezTo>
                  <a:pt x="48597" y="2582"/>
                  <a:pt x="48652" y="2596"/>
                  <a:pt x="48703" y="2617"/>
                </a:cubicBezTo>
                <a:cubicBezTo>
                  <a:pt x="48916" y="2695"/>
                  <a:pt x="49116" y="2898"/>
                  <a:pt x="49430" y="2961"/>
                </a:cubicBezTo>
                <a:lnTo>
                  <a:pt x="49433" y="2961"/>
                </a:lnTo>
                <a:cubicBezTo>
                  <a:pt x="49440" y="2962"/>
                  <a:pt x="49447" y="2963"/>
                  <a:pt x="49454" y="2963"/>
                </a:cubicBezTo>
                <a:cubicBezTo>
                  <a:pt x="49512" y="2963"/>
                  <a:pt x="49564" y="2922"/>
                  <a:pt x="49575" y="2863"/>
                </a:cubicBezTo>
                <a:cubicBezTo>
                  <a:pt x="49586" y="2797"/>
                  <a:pt x="49544" y="2734"/>
                  <a:pt x="49478" y="2720"/>
                </a:cubicBezTo>
                <a:lnTo>
                  <a:pt x="49472" y="2719"/>
                </a:lnTo>
                <a:cubicBezTo>
                  <a:pt x="49372" y="2700"/>
                  <a:pt x="49266" y="2643"/>
                  <a:pt x="49157" y="2579"/>
                </a:cubicBezTo>
                <a:cubicBezTo>
                  <a:pt x="49047" y="2514"/>
                  <a:pt x="48934" y="2438"/>
                  <a:pt x="48796" y="2381"/>
                </a:cubicBezTo>
                <a:cubicBezTo>
                  <a:pt x="48726" y="2352"/>
                  <a:pt x="48652" y="2333"/>
                  <a:pt x="48575" y="2323"/>
                </a:cubicBezTo>
                <a:cubicBezTo>
                  <a:pt x="48506" y="2314"/>
                  <a:pt x="48436" y="2310"/>
                  <a:pt x="48366" y="2308"/>
                </a:cubicBezTo>
                <a:cubicBezTo>
                  <a:pt x="48346" y="2308"/>
                  <a:pt x="48327" y="2308"/>
                  <a:pt x="48307" y="2308"/>
                </a:cubicBezTo>
                <a:cubicBezTo>
                  <a:pt x="48202" y="2308"/>
                  <a:pt x="48100" y="2312"/>
                  <a:pt x="48002" y="2312"/>
                </a:cubicBezTo>
                <a:cubicBezTo>
                  <a:pt x="47992" y="2312"/>
                  <a:pt x="47982" y="2312"/>
                  <a:pt x="47972" y="2312"/>
                </a:cubicBezTo>
                <a:cubicBezTo>
                  <a:pt x="47968" y="2312"/>
                  <a:pt x="47964" y="2312"/>
                  <a:pt x="47959" y="2312"/>
                </a:cubicBezTo>
                <a:cubicBezTo>
                  <a:pt x="47842" y="2312"/>
                  <a:pt x="47725" y="2297"/>
                  <a:pt x="47611" y="2270"/>
                </a:cubicBezTo>
                <a:cubicBezTo>
                  <a:pt x="47491" y="2243"/>
                  <a:pt x="47368" y="2204"/>
                  <a:pt x="47241" y="2167"/>
                </a:cubicBezTo>
                <a:cubicBezTo>
                  <a:pt x="47110" y="2127"/>
                  <a:pt x="46976" y="2095"/>
                  <a:pt x="46842" y="2072"/>
                </a:cubicBezTo>
                <a:cubicBezTo>
                  <a:pt x="46787" y="2063"/>
                  <a:pt x="46734" y="2060"/>
                  <a:pt x="46681" y="2060"/>
                </a:cubicBezTo>
                <a:cubicBezTo>
                  <a:pt x="46588" y="2060"/>
                  <a:pt x="46498" y="2070"/>
                  <a:pt x="46414" y="2081"/>
                </a:cubicBezTo>
                <a:cubicBezTo>
                  <a:pt x="46286" y="2098"/>
                  <a:pt x="46164" y="2116"/>
                  <a:pt x="46053" y="2116"/>
                </a:cubicBezTo>
                <a:cubicBezTo>
                  <a:pt x="46050" y="2116"/>
                  <a:pt x="46046" y="2116"/>
                  <a:pt x="46043" y="2115"/>
                </a:cubicBezTo>
                <a:cubicBezTo>
                  <a:pt x="45934" y="2114"/>
                  <a:pt x="45815" y="2087"/>
                  <a:pt x="45694" y="2052"/>
                </a:cubicBezTo>
                <a:cubicBezTo>
                  <a:pt x="45573" y="2018"/>
                  <a:pt x="45448" y="1976"/>
                  <a:pt x="45315" y="1941"/>
                </a:cubicBezTo>
                <a:cubicBezTo>
                  <a:pt x="45183" y="1903"/>
                  <a:pt x="45037" y="1883"/>
                  <a:pt x="44911" y="1869"/>
                </a:cubicBezTo>
                <a:lnTo>
                  <a:pt x="44135" y="1775"/>
                </a:lnTo>
                <a:cubicBezTo>
                  <a:pt x="43905" y="1741"/>
                  <a:pt x="43666" y="1626"/>
                  <a:pt x="43379" y="1576"/>
                </a:cubicBezTo>
                <a:cubicBezTo>
                  <a:pt x="43345" y="1569"/>
                  <a:pt x="43302" y="1566"/>
                  <a:pt x="43272" y="1562"/>
                </a:cubicBezTo>
                <a:lnTo>
                  <a:pt x="43181" y="1550"/>
                </a:lnTo>
                <a:cubicBezTo>
                  <a:pt x="43119" y="1541"/>
                  <a:pt x="43057" y="1531"/>
                  <a:pt x="42994" y="1519"/>
                </a:cubicBezTo>
                <a:cubicBezTo>
                  <a:pt x="42868" y="1496"/>
                  <a:pt x="42738" y="1468"/>
                  <a:pt x="42603" y="1448"/>
                </a:cubicBezTo>
                <a:cubicBezTo>
                  <a:pt x="42535" y="1438"/>
                  <a:pt x="42467" y="1429"/>
                  <a:pt x="42397" y="1423"/>
                </a:cubicBezTo>
                <a:cubicBezTo>
                  <a:pt x="42379" y="1422"/>
                  <a:pt x="42361" y="1422"/>
                  <a:pt x="42344" y="1422"/>
                </a:cubicBezTo>
                <a:cubicBezTo>
                  <a:pt x="42281" y="1422"/>
                  <a:pt x="42219" y="1428"/>
                  <a:pt x="42158" y="1442"/>
                </a:cubicBezTo>
                <a:cubicBezTo>
                  <a:pt x="42011" y="1472"/>
                  <a:pt x="41885" y="1523"/>
                  <a:pt x="41766" y="1560"/>
                </a:cubicBezTo>
                <a:cubicBezTo>
                  <a:pt x="41711" y="1577"/>
                  <a:pt x="41655" y="1592"/>
                  <a:pt x="41597" y="1602"/>
                </a:cubicBezTo>
                <a:cubicBezTo>
                  <a:pt x="41572" y="1607"/>
                  <a:pt x="41546" y="1611"/>
                  <a:pt x="41521" y="1612"/>
                </a:cubicBezTo>
                <a:lnTo>
                  <a:pt x="41486" y="1612"/>
                </a:lnTo>
                <a:lnTo>
                  <a:pt x="41436" y="1611"/>
                </a:lnTo>
                <a:cubicBezTo>
                  <a:pt x="41408" y="1610"/>
                  <a:pt x="41380" y="1609"/>
                  <a:pt x="41352" y="1609"/>
                </a:cubicBezTo>
                <a:cubicBezTo>
                  <a:pt x="41242" y="1609"/>
                  <a:pt x="41134" y="1616"/>
                  <a:pt x="41029" y="1622"/>
                </a:cubicBezTo>
                <a:cubicBezTo>
                  <a:pt x="40898" y="1630"/>
                  <a:pt x="40770" y="1639"/>
                  <a:pt x="40646" y="1639"/>
                </a:cubicBezTo>
                <a:cubicBezTo>
                  <a:pt x="40576" y="1639"/>
                  <a:pt x="40544" y="1637"/>
                  <a:pt x="40495" y="1626"/>
                </a:cubicBezTo>
                <a:cubicBezTo>
                  <a:pt x="40442" y="1611"/>
                  <a:pt x="40390" y="1591"/>
                  <a:pt x="40341" y="1567"/>
                </a:cubicBezTo>
                <a:cubicBezTo>
                  <a:pt x="40231" y="1517"/>
                  <a:pt x="40116" y="1448"/>
                  <a:pt x="39976" y="1393"/>
                </a:cubicBezTo>
                <a:cubicBezTo>
                  <a:pt x="39900" y="1362"/>
                  <a:pt x="39820" y="1344"/>
                  <a:pt x="39738" y="1336"/>
                </a:cubicBezTo>
                <a:cubicBezTo>
                  <a:pt x="39719" y="1334"/>
                  <a:pt x="39701" y="1334"/>
                  <a:pt x="39682" y="1334"/>
                </a:cubicBezTo>
                <a:cubicBezTo>
                  <a:pt x="39619" y="1334"/>
                  <a:pt x="39556" y="1341"/>
                  <a:pt x="39494" y="1356"/>
                </a:cubicBezTo>
                <a:cubicBezTo>
                  <a:pt x="39344" y="1390"/>
                  <a:pt x="39217" y="1443"/>
                  <a:pt x="39099" y="1489"/>
                </a:cubicBezTo>
                <a:cubicBezTo>
                  <a:pt x="38980" y="1534"/>
                  <a:pt x="38871" y="1568"/>
                  <a:pt x="38774" y="1571"/>
                </a:cubicBezTo>
                <a:cubicBezTo>
                  <a:pt x="38766" y="1572"/>
                  <a:pt x="38757" y="1572"/>
                  <a:pt x="38748" y="1572"/>
                </a:cubicBezTo>
                <a:cubicBezTo>
                  <a:pt x="38551" y="1572"/>
                  <a:pt x="38318" y="1465"/>
                  <a:pt x="38023" y="1437"/>
                </a:cubicBezTo>
                <a:cubicBezTo>
                  <a:pt x="38000" y="1435"/>
                  <a:pt x="37977" y="1434"/>
                  <a:pt x="37954" y="1434"/>
                </a:cubicBezTo>
                <a:cubicBezTo>
                  <a:pt x="37894" y="1434"/>
                  <a:pt x="37833" y="1441"/>
                  <a:pt x="37774" y="1453"/>
                </a:cubicBezTo>
                <a:cubicBezTo>
                  <a:pt x="37695" y="1473"/>
                  <a:pt x="37620" y="1502"/>
                  <a:pt x="37550" y="1540"/>
                </a:cubicBezTo>
                <a:cubicBezTo>
                  <a:pt x="37418" y="1611"/>
                  <a:pt x="37311" y="1687"/>
                  <a:pt x="37210" y="1740"/>
                </a:cubicBezTo>
                <a:cubicBezTo>
                  <a:pt x="37165" y="1765"/>
                  <a:pt x="37119" y="1784"/>
                  <a:pt x="37069" y="1798"/>
                </a:cubicBezTo>
                <a:cubicBezTo>
                  <a:pt x="37017" y="1808"/>
                  <a:pt x="36965" y="1814"/>
                  <a:pt x="36913" y="1816"/>
                </a:cubicBezTo>
                <a:cubicBezTo>
                  <a:pt x="36879" y="1818"/>
                  <a:pt x="36844" y="1818"/>
                  <a:pt x="36808" y="1818"/>
                </a:cubicBezTo>
                <a:cubicBezTo>
                  <a:pt x="36720" y="1818"/>
                  <a:pt x="36627" y="1815"/>
                  <a:pt x="36532" y="1814"/>
                </a:cubicBezTo>
                <a:cubicBezTo>
                  <a:pt x="36508" y="1814"/>
                  <a:pt x="36484" y="1813"/>
                  <a:pt x="36459" y="1813"/>
                </a:cubicBezTo>
                <a:cubicBezTo>
                  <a:pt x="36346" y="1813"/>
                  <a:pt x="36226" y="1819"/>
                  <a:pt x="36102" y="1843"/>
                </a:cubicBezTo>
                <a:cubicBezTo>
                  <a:pt x="35955" y="1873"/>
                  <a:pt x="35822" y="1920"/>
                  <a:pt x="35700" y="1964"/>
                </a:cubicBezTo>
                <a:cubicBezTo>
                  <a:pt x="35576" y="2009"/>
                  <a:pt x="35461" y="2050"/>
                  <a:pt x="35351" y="2072"/>
                </a:cubicBezTo>
                <a:cubicBezTo>
                  <a:pt x="35234" y="2092"/>
                  <a:pt x="35096" y="2110"/>
                  <a:pt x="34969" y="2129"/>
                </a:cubicBezTo>
                <a:lnTo>
                  <a:pt x="34580" y="2187"/>
                </a:lnTo>
                <a:lnTo>
                  <a:pt x="34483" y="2201"/>
                </a:lnTo>
                <a:cubicBezTo>
                  <a:pt x="34446" y="2207"/>
                  <a:pt x="34435" y="2209"/>
                  <a:pt x="34407" y="2210"/>
                </a:cubicBezTo>
                <a:cubicBezTo>
                  <a:pt x="34391" y="2211"/>
                  <a:pt x="34374" y="2212"/>
                  <a:pt x="34357" y="2212"/>
                </a:cubicBezTo>
                <a:cubicBezTo>
                  <a:pt x="34320" y="2212"/>
                  <a:pt x="34283" y="2209"/>
                  <a:pt x="34246" y="2204"/>
                </a:cubicBezTo>
                <a:cubicBezTo>
                  <a:pt x="34130" y="2192"/>
                  <a:pt x="34001" y="2163"/>
                  <a:pt x="33852" y="2150"/>
                </a:cubicBezTo>
                <a:cubicBezTo>
                  <a:pt x="33817" y="2146"/>
                  <a:pt x="33781" y="2145"/>
                  <a:pt x="33746" y="2145"/>
                </a:cubicBezTo>
                <a:cubicBezTo>
                  <a:pt x="33702" y="2145"/>
                  <a:pt x="33659" y="2147"/>
                  <a:pt x="33616" y="2152"/>
                </a:cubicBezTo>
                <a:cubicBezTo>
                  <a:pt x="33538" y="2163"/>
                  <a:pt x="33462" y="2180"/>
                  <a:pt x="33388" y="2204"/>
                </a:cubicBezTo>
                <a:cubicBezTo>
                  <a:pt x="33248" y="2248"/>
                  <a:pt x="33126" y="2305"/>
                  <a:pt x="33010" y="2349"/>
                </a:cubicBezTo>
                <a:cubicBezTo>
                  <a:pt x="32956" y="2371"/>
                  <a:pt x="32900" y="2389"/>
                  <a:pt x="32844" y="2405"/>
                </a:cubicBezTo>
                <a:cubicBezTo>
                  <a:pt x="32791" y="2422"/>
                  <a:pt x="32748" y="2426"/>
                  <a:pt x="32665" y="2442"/>
                </a:cubicBezTo>
                <a:cubicBezTo>
                  <a:pt x="32377" y="2505"/>
                  <a:pt x="32139" y="2617"/>
                  <a:pt x="31921" y="2647"/>
                </a:cubicBezTo>
                <a:cubicBezTo>
                  <a:pt x="31881" y="2653"/>
                  <a:pt x="31840" y="2656"/>
                  <a:pt x="31797" y="2656"/>
                </a:cubicBezTo>
                <a:cubicBezTo>
                  <a:pt x="31620" y="2656"/>
                  <a:pt x="31411" y="2613"/>
                  <a:pt x="31170" y="2610"/>
                </a:cubicBezTo>
                <a:cubicBezTo>
                  <a:pt x="30853" y="2615"/>
                  <a:pt x="30597" y="2710"/>
                  <a:pt x="30361" y="2750"/>
                </a:cubicBezTo>
                <a:cubicBezTo>
                  <a:pt x="30305" y="2759"/>
                  <a:pt x="30249" y="2766"/>
                  <a:pt x="30191" y="2771"/>
                </a:cubicBezTo>
                <a:cubicBezTo>
                  <a:pt x="30184" y="2771"/>
                  <a:pt x="30176" y="2771"/>
                  <a:pt x="30168" y="2771"/>
                </a:cubicBezTo>
                <a:cubicBezTo>
                  <a:pt x="30127" y="2771"/>
                  <a:pt x="30085" y="2768"/>
                  <a:pt x="30044" y="2760"/>
                </a:cubicBezTo>
                <a:cubicBezTo>
                  <a:pt x="29937" y="2744"/>
                  <a:pt x="29817" y="2706"/>
                  <a:pt x="29679" y="2672"/>
                </a:cubicBezTo>
                <a:cubicBezTo>
                  <a:pt x="29606" y="2654"/>
                  <a:pt x="29532" y="2641"/>
                  <a:pt x="29457" y="2632"/>
                </a:cubicBezTo>
                <a:cubicBezTo>
                  <a:pt x="29417" y="2627"/>
                  <a:pt x="29375" y="2626"/>
                  <a:pt x="29335" y="2626"/>
                </a:cubicBezTo>
                <a:lnTo>
                  <a:pt x="28850" y="2626"/>
                </a:lnTo>
                <a:lnTo>
                  <a:pt x="28461" y="2625"/>
                </a:lnTo>
                <a:lnTo>
                  <a:pt x="28073" y="2609"/>
                </a:lnTo>
                <a:lnTo>
                  <a:pt x="27686" y="2593"/>
                </a:lnTo>
                <a:cubicBezTo>
                  <a:pt x="27622" y="2588"/>
                  <a:pt x="27558" y="2586"/>
                  <a:pt x="27493" y="2586"/>
                </a:cubicBezTo>
                <a:cubicBezTo>
                  <a:pt x="27417" y="2586"/>
                  <a:pt x="27341" y="2589"/>
                  <a:pt x="27264" y="2595"/>
                </a:cubicBezTo>
                <a:cubicBezTo>
                  <a:pt x="27156" y="2602"/>
                  <a:pt x="27053" y="2609"/>
                  <a:pt x="26958" y="2609"/>
                </a:cubicBezTo>
                <a:cubicBezTo>
                  <a:pt x="26936" y="2609"/>
                  <a:pt x="26915" y="2609"/>
                  <a:pt x="26894" y="2608"/>
                </a:cubicBezTo>
                <a:cubicBezTo>
                  <a:pt x="26865" y="2607"/>
                  <a:pt x="26837" y="2605"/>
                  <a:pt x="26810" y="2603"/>
                </a:cubicBezTo>
                <a:lnTo>
                  <a:pt x="26712" y="2594"/>
                </a:lnTo>
                <a:lnTo>
                  <a:pt x="26512" y="2578"/>
                </a:lnTo>
                <a:cubicBezTo>
                  <a:pt x="26252" y="2557"/>
                  <a:pt x="25989" y="2545"/>
                  <a:pt x="25772" y="2492"/>
                </a:cubicBezTo>
                <a:cubicBezTo>
                  <a:pt x="25654" y="2464"/>
                  <a:pt x="25530" y="2427"/>
                  <a:pt x="25399" y="2393"/>
                </a:cubicBezTo>
                <a:cubicBezTo>
                  <a:pt x="25331" y="2375"/>
                  <a:pt x="25263" y="2358"/>
                  <a:pt x="25192" y="2344"/>
                </a:cubicBezTo>
                <a:cubicBezTo>
                  <a:pt x="25113" y="2328"/>
                  <a:pt x="25032" y="2320"/>
                  <a:pt x="24953" y="2319"/>
                </a:cubicBezTo>
                <a:cubicBezTo>
                  <a:pt x="24712" y="2321"/>
                  <a:pt x="24523" y="2366"/>
                  <a:pt x="24364" y="2366"/>
                </a:cubicBezTo>
                <a:cubicBezTo>
                  <a:pt x="24311" y="2366"/>
                  <a:pt x="24262" y="2361"/>
                  <a:pt x="24214" y="2348"/>
                </a:cubicBezTo>
                <a:lnTo>
                  <a:pt x="23451" y="2187"/>
                </a:lnTo>
                <a:cubicBezTo>
                  <a:pt x="23260" y="2161"/>
                  <a:pt x="23072" y="2006"/>
                  <a:pt x="22768" y="1890"/>
                </a:cubicBezTo>
                <a:cubicBezTo>
                  <a:pt x="22601" y="1832"/>
                  <a:pt x="22459" y="1820"/>
                  <a:pt x="22323" y="1804"/>
                </a:cubicBezTo>
                <a:cubicBezTo>
                  <a:pt x="22185" y="1790"/>
                  <a:pt x="22057" y="1780"/>
                  <a:pt x="21938" y="1767"/>
                </a:cubicBezTo>
                <a:cubicBezTo>
                  <a:pt x="21878" y="1758"/>
                  <a:pt x="21821" y="1749"/>
                  <a:pt x="21767" y="1738"/>
                </a:cubicBezTo>
                <a:lnTo>
                  <a:pt x="21576" y="1695"/>
                </a:lnTo>
                <a:lnTo>
                  <a:pt x="21193" y="1611"/>
                </a:lnTo>
                <a:cubicBezTo>
                  <a:pt x="21070" y="1582"/>
                  <a:pt x="20923" y="1556"/>
                  <a:pt x="20843" y="1527"/>
                </a:cubicBezTo>
                <a:cubicBezTo>
                  <a:pt x="20745" y="1493"/>
                  <a:pt x="20635" y="1436"/>
                  <a:pt x="20511" y="1377"/>
                </a:cubicBezTo>
                <a:cubicBezTo>
                  <a:pt x="20449" y="1348"/>
                  <a:pt x="20383" y="1318"/>
                  <a:pt x="20310" y="1291"/>
                </a:cubicBezTo>
                <a:cubicBezTo>
                  <a:pt x="20274" y="1278"/>
                  <a:pt x="20236" y="1265"/>
                  <a:pt x="20197" y="1254"/>
                </a:cubicBezTo>
                <a:lnTo>
                  <a:pt x="20086" y="1226"/>
                </a:lnTo>
                <a:lnTo>
                  <a:pt x="19704" y="1137"/>
                </a:lnTo>
                <a:lnTo>
                  <a:pt x="19321" y="1048"/>
                </a:lnTo>
                <a:cubicBezTo>
                  <a:pt x="19282" y="1039"/>
                  <a:pt x="19241" y="1031"/>
                  <a:pt x="19201" y="1026"/>
                </a:cubicBezTo>
                <a:cubicBezTo>
                  <a:pt x="19158" y="1020"/>
                  <a:pt x="19117" y="1018"/>
                  <a:pt x="19076" y="1017"/>
                </a:cubicBezTo>
                <a:cubicBezTo>
                  <a:pt x="19062" y="1016"/>
                  <a:pt x="19047" y="1016"/>
                  <a:pt x="19033" y="1016"/>
                </a:cubicBezTo>
                <a:cubicBezTo>
                  <a:pt x="18970" y="1016"/>
                  <a:pt x="18910" y="1020"/>
                  <a:pt x="18853" y="1024"/>
                </a:cubicBezTo>
                <a:cubicBezTo>
                  <a:pt x="18743" y="1032"/>
                  <a:pt x="18643" y="1042"/>
                  <a:pt x="18559" y="1042"/>
                </a:cubicBezTo>
                <a:cubicBezTo>
                  <a:pt x="18538" y="1042"/>
                  <a:pt x="18518" y="1041"/>
                  <a:pt x="18499" y="1040"/>
                </a:cubicBezTo>
                <a:cubicBezTo>
                  <a:pt x="18477" y="1039"/>
                  <a:pt x="18453" y="1036"/>
                  <a:pt x="18432" y="1032"/>
                </a:cubicBezTo>
                <a:lnTo>
                  <a:pt x="18334" y="1014"/>
                </a:lnTo>
                <a:cubicBezTo>
                  <a:pt x="18263" y="1002"/>
                  <a:pt x="18192" y="992"/>
                  <a:pt x="18124" y="985"/>
                </a:cubicBezTo>
                <a:lnTo>
                  <a:pt x="17737" y="945"/>
                </a:lnTo>
                <a:cubicBezTo>
                  <a:pt x="17677" y="938"/>
                  <a:pt x="17618" y="929"/>
                  <a:pt x="17564" y="918"/>
                </a:cubicBezTo>
                <a:cubicBezTo>
                  <a:pt x="17523" y="908"/>
                  <a:pt x="17484" y="894"/>
                  <a:pt x="17447" y="875"/>
                </a:cubicBezTo>
                <a:cubicBezTo>
                  <a:pt x="17357" y="832"/>
                  <a:pt x="17253" y="760"/>
                  <a:pt x="17124" y="686"/>
                </a:cubicBezTo>
                <a:cubicBezTo>
                  <a:pt x="17052" y="645"/>
                  <a:pt x="16978" y="610"/>
                  <a:pt x="16901" y="582"/>
                </a:cubicBezTo>
                <a:cubicBezTo>
                  <a:pt x="16856" y="567"/>
                  <a:pt x="16809" y="555"/>
                  <a:pt x="16763" y="545"/>
                </a:cubicBezTo>
                <a:lnTo>
                  <a:pt x="16665" y="527"/>
                </a:lnTo>
                <a:lnTo>
                  <a:pt x="15883" y="381"/>
                </a:lnTo>
                <a:cubicBezTo>
                  <a:pt x="15791" y="370"/>
                  <a:pt x="15703" y="366"/>
                  <a:pt x="15621" y="366"/>
                </a:cubicBezTo>
                <a:cubicBezTo>
                  <a:pt x="15460" y="366"/>
                  <a:pt x="15317" y="380"/>
                  <a:pt x="15192" y="380"/>
                </a:cubicBezTo>
                <a:cubicBezTo>
                  <a:pt x="15154" y="380"/>
                  <a:pt x="15117" y="379"/>
                  <a:pt x="15082" y="375"/>
                </a:cubicBezTo>
                <a:cubicBezTo>
                  <a:pt x="15051" y="373"/>
                  <a:pt x="14957" y="360"/>
                  <a:pt x="14879" y="360"/>
                </a:cubicBezTo>
                <a:cubicBezTo>
                  <a:pt x="14873" y="360"/>
                  <a:pt x="14867" y="360"/>
                  <a:pt x="14861" y="360"/>
                </a:cubicBezTo>
                <a:cubicBezTo>
                  <a:pt x="14784" y="362"/>
                  <a:pt x="14708" y="369"/>
                  <a:pt x="14630" y="379"/>
                </a:cubicBezTo>
                <a:cubicBezTo>
                  <a:pt x="14489" y="397"/>
                  <a:pt x="14367" y="421"/>
                  <a:pt x="14263" y="425"/>
                </a:cubicBezTo>
                <a:cubicBezTo>
                  <a:pt x="14248" y="426"/>
                  <a:pt x="14233" y="426"/>
                  <a:pt x="14219" y="426"/>
                </a:cubicBezTo>
                <a:cubicBezTo>
                  <a:pt x="14139" y="426"/>
                  <a:pt x="14080" y="414"/>
                  <a:pt x="13989" y="385"/>
                </a:cubicBezTo>
                <a:cubicBezTo>
                  <a:pt x="13886" y="350"/>
                  <a:pt x="13767" y="296"/>
                  <a:pt x="13625" y="246"/>
                </a:cubicBezTo>
                <a:cubicBezTo>
                  <a:pt x="13548" y="218"/>
                  <a:pt x="13469" y="198"/>
                  <a:pt x="13388" y="184"/>
                </a:cubicBezTo>
                <a:cubicBezTo>
                  <a:pt x="13317" y="172"/>
                  <a:pt x="13246" y="166"/>
                  <a:pt x="13174" y="166"/>
                </a:cubicBezTo>
                <a:cubicBezTo>
                  <a:pt x="13162" y="166"/>
                  <a:pt x="13150" y="166"/>
                  <a:pt x="13138" y="166"/>
                </a:cubicBezTo>
                <a:cubicBezTo>
                  <a:pt x="12983" y="169"/>
                  <a:pt x="12842" y="187"/>
                  <a:pt x="12719" y="201"/>
                </a:cubicBezTo>
                <a:cubicBezTo>
                  <a:pt x="12635" y="211"/>
                  <a:pt x="12552" y="216"/>
                  <a:pt x="12481" y="216"/>
                </a:cubicBezTo>
                <a:cubicBezTo>
                  <a:pt x="12450" y="216"/>
                  <a:pt x="12420" y="215"/>
                  <a:pt x="12395" y="213"/>
                </a:cubicBezTo>
                <a:cubicBezTo>
                  <a:pt x="12311" y="203"/>
                  <a:pt x="12207" y="167"/>
                  <a:pt x="12084" y="126"/>
                </a:cubicBezTo>
                <a:cubicBezTo>
                  <a:pt x="11960" y="83"/>
                  <a:pt x="11818" y="29"/>
                  <a:pt x="11639" y="8"/>
                </a:cubicBezTo>
                <a:cubicBezTo>
                  <a:pt x="11585" y="2"/>
                  <a:pt x="11546" y="1"/>
                  <a:pt x="115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11" name="Shape 1411"/>
        <p:cNvGrpSpPr/>
        <p:nvPr/>
      </p:nvGrpSpPr>
      <p:grpSpPr>
        <a:xfrm>
          <a:off x="0" y="0"/>
          <a:ext cx="0" cy="0"/>
          <a:chOff x="0" y="0"/>
          <a:chExt cx="0" cy="0"/>
        </a:xfrm>
      </p:grpSpPr>
      <p:sp>
        <p:nvSpPr>
          <p:cNvPr id="1412" name="Google Shape;1412;p45"/>
          <p:cNvSpPr txBox="1"/>
          <p:nvPr>
            <p:ph idx="6"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b="1" lang="en" sz="3000"/>
              <a:t>hese Are Three Columns</a:t>
            </a:r>
            <a:endParaRPr b="1" sz="3000"/>
          </a:p>
        </p:txBody>
      </p:sp>
      <p:sp>
        <p:nvSpPr>
          <p:cNvPr id="1413" name="Google Shape;1413;p45"/>
          <p:cNvSpPr txBox="1"/>
          <p:nvPr>
            <p:ph type="ctrTitle"/>
          </p:nvPr>
        </p:nvSpPr>
        <p:spPr>
          <a:xfrm flipH="1">
            <a:off x="4939125" y="1116173"/>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414" name="Google Shape;1414;p45"/>
          <p:cNvSpPr txBox="1"/>
          <p:nvPr>
            <p:ph idx="1" type="subTitle"/>
          </p:nvPr>
        </p:nvSpPr>
        <p:spPr>
          <a:xfrm flipH="1">
            <a:off x="4938975" y="1547375"/>
            <a:ext cx="2469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Yes, this is the ringed one. It’s a gas giant, composed mostly of hydrogen and helium</a:t>
            </a:r>
            <a:endParaRPr/>
          </a:p>
        </p:txBody>
      </p:sp>
      <p:sp>
        <p:nvSpPr>
          <p:cNvPr id="1415" name="Google Shape;1415;p45"/>
          <p:cNvSpPr txBox="1"/>
          <p:nvPr>
            <p:ph idx="2" type="ctrTitle"/>
          </p:nvPr>
        </p:nvSpPr>
        <p:spPr>
          <a:xfrm flipH="1">
            <a:off x="4955684" y="2247972"/>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416" name="Google Shape;1416;p45"/>
          <p:cNvSpPr txBox="1"/>
          <p:nvPr>
            <p:ph idx="3" type="subTitle"/>
          </p:nvPr>
        </p:nvSpPr>
        <p:spPr>
          <a:xfrm flipH="1">
            <a:off x="4953692" y="2693979"/>
            <a:ext cx="24399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 gas giant and the biggest planet in our Solar System</a:t>
            </a:r>
            <a:endParaRPr/>
          </a:p>
        </p:txBody>
      </p:sp>
      <p:sp>
        <p:nvSpPr>
          <p:cNvPr id="1417" name="Google Shape;1417;p45"/>
          <p:cNvSpPr txBox="1"/>
          <p:nvPr>
            <p:ph idx="4" type="ctrTitle"/>
          </p:nvPr>
        </p:nvSpPr>
        <p:spPr>
          <a:xfrm flipH="1">
            <a:off x="4939125" y="3408869"/>
            <a:ext cx="1560600" cy="57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418" name="Google Shape;1418;p45"/>
          <p:cNvSpPr txBox="1"/>
          <p:nvPr>
            <p:ph idx="5" type="subTitle"/>
          </p:nvPr>
        </p:nvSpPr>
        <p:spPr>
          <a:xfrm flipH="1">
            <a:off x="4938975" y="3840071"/>
            <a:ext cx="24693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1419" name="Google Shape;1419;p45"/>
          <p:cNvSpPr txBox="1"/>
          <p:nvPr>
            <p:ph type="ctrTitle"/>
          </p:nvPr>
        </p:nvSpPr>
        <p:spPr>
          <a:xfrm flipH="1">
            <a:off x="4144984" y="1116172"/>
            <a:ext cx="789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1</a:t>
            </a:r>
            <a:endParaRPr>
              <a:solidFill>
                <a:schemeClr val="lt1"/>
              </a:solidFill>
            </a:endParaRPr>
          </a:p>
        </p:txBody>
      </p:sp>
      <p:sp>
        <p:nvSpPr>
          <p:cNvPr id="1420" name="Google Shape;1420;p45"/>
          <p:cNvSpPr txBox="1"/>
          <p:nvPr>
            <p:ph idx="2" type="ctrTitle"/>
          </p:nvPr>
        </p:nvSpPr>
        <p:spPr>
          <a:xfrm flipH="1">
            <a:off x="4144984" y="2254792"/>
            <a:ext cx="789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2</a:t>
            </a:r>
            <a:endParaRPr>
              <a:solidFill>
                <a:schemeClr val="lt1"/>
              </a:solidFill>
            </a:endParaRPr>
          </a:p>
        </p:txBody>
      </p:sp>
      <p:sp>
        <p:nvSpPr>
          <p:cNvPr id="1421" name="Google Shape;1421;p45"/>
          <p:cNvSpPr txBox="1"/>
          <p:nvPr>
            <p:ph idx="4" type="ctrTitle"/>
          </p:nvPr>
        </p:nvSpPr>
        <p:spPr>
          <a:xfrm flipH="1">
            <a:off x="4144984" y="3387241"/>
            <a:ext cx="7899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lt1"/>
                </a:solidFill>
              </a:rPr>
              <a:t>3</a:t>
            </a:r>
            <a:endParaRPr>
              <a:solidFill>
                <a:schemeClr val="lt1"/>
              </a:solidFill>
            </a:endParaRPr>
          </a:p>
        </p:txBody>
      </p:sp>
      <p:grpSp>
        <p:nvGrpSpPr>
          <p:cNvPr id="1422" name="Google Shape;1422;p45"/>
          <p:cNvGrpSpPr/>
          <p:nvPr/>
        </p:nvGrpSpPr>
        <p:grpSpPr>
          <a:xfrm rot="419247">
            <a:off x="-657432" y="1130882"/>
            <a:ext cx="4394814" cy="2371387"/>
            <a:chOff x="1145275" y="364825"/>
            <a:chExt cx="2780225" cy="1500175"/>
          </a:xfrm>
        </p:grpSpPr>
        <p:sp>
          <p:nvSpPr>
            <p:cNvPr id="1423" name="Google Shape;1423;p45"/>
            <p:cNvSpPr/>
            <p:nvPr/>
          </p:nvSpPr>
          <p:spPr>
            <a:xfrm>
              <a:off x="1408475" y="1737400"/>
              <a:ext cx="244675" cy="127600"/>
            </a:xfrm>
            <a:custGeom>
              <a:rect b="b" l="l" r="r" t="t"/>
              <a:pathLst>
                <a:path extrusionOk="0" h="5104" w="9787">
                  <a:moveTo>
                    <a:pt x="0" y="0"/>
                  </a:moveTo>
                  <a:lnTo>
                    <a:pt x="0" y="5104"/>
                  </a:lnTo>
                  <a:lnTo>
                    <a:pt x="9787" y="5104"/>
                  </a:lnTo>
                  <a:lnTo>
                    <a:pt x="9787" y="0"/>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5"/>
            <p:cNvSpPr/>
            <p:nvPr/>
          </p:nvSpPr>
          <p:spPr>
            <a:xfrm>
              <a:off x="3435800" y="1737400"/>
              <a:ext cx="244650" cy="127600"/>
            </a:xfrm>
            <a:custGeom>
              <a:rect b="b" l="l" r="r" t="t"/>
              <a:pathLst>
                <a:path extrusionOk="0" h="5104" w="9786">
                  <a:moveTo>
                    <a:pt x="1" y="0"/>
                  </a:moveTo>
                  <a:lnTo>
                    <a:pt x="1" y="5104"/>
                  </a:lnTo>
                  <a:lnTo>
                    <a:pt x="9786" y="5104"/>
                  </a:lnTo>
                  <a:lnTo>
                    <a:pt x="9786" y="0"/>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5"/>
            <p:cNvSpPr/>
            <p:nvPr/>
          </p:nvSpPr>
          <p:spPr>
            <a:xfrm>
              <a:off x="1145275" y="364825"/>
              <a:ext cx="2780225" cy="1384750"/>
            </a:xfrm>
            <a:custGeom>
              <a:rect b="b" l="l" r="r" t="t"/>
              <a:pathLst>
                <a:path extrusionOk="0" h="55390" w="111209">
                  <a:moveTo>
                    <a:pt x="0" y="1"/>
                  </a:moveTo>
                  <a:lnTo>
                    <a:pt x="0" y="55390"/>
                  </a:lnTo>
                  <a:lnTo>
                    <a:pt x="111208" y="55390"/>
                  </a:lnTo>
                  <a:lnTo>
                    <a:pt x="111208" y="1"/>
                  </a:lnTo>
                  <a:close/>
                </a:path>
              </a:pathLst>
            </a:custGeom>
            <a:solidFill>
              <a:srgbClr val="D69F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5"/>
            <p:cNvSpPr/>
            <p:nvPr/>
          </p:nvSpPr>
          <p:spPr>
            <a:xfrm>
              <a:off x="1145275" y="364825"/>
              <a:ext cx="2780225" cy="1384725"/>
            </a:xfrm>
            <a:custGeom>
              <a:rect b="b" l="l" r="r" t="t"/>
              <a:pathLst>
                <a:path extrusionOk="0" h="55389" w="111209">
                  <a:moveTo>
                    <a:pt x="100719" y="5018"/>
                  </a:moveTo>
                  <a:lnTo>
                    <a:pt x="100719" y="5020"/>
                  </a:lnTo>
                  <a:lnTo>
                    <a:pt x="98465" y="6142"/>
                  </a:lnTo>
                  <a:cubicBezTo>
                    <a:pt x="101058" y="6819"/>
                    <a:pt x="102970" y="9178"/>
                    <a:pt x="102970" y="11983"/>
                  </a:cubicBezTo>
                  <a:cubicBezTo>
                    <a:pt x="102970" y="15317"/>
                    <a:pt x="100267" y="18021"/>
                    <a:pt x="96932" y="18021"/>
                  </a:cubicBezTo>
                  <a:cubicBezTo>
                    <a:pt x="93598" y="18021"/>
                    <a:pt x="90895" y="15317"/>
                    <a:pt x="90895" y="11983"/>
                  </a:cubicBezTo>
                  <a:cubicBezTo>
                    <a:pt x="90893" y="11196"/>
                    <a:pt x="91047" y="10415"/>
                    <a:pt x="91346" y="9688"/>
                  </a:cubicBezTo>
                  <a:lnTo>
                    <a:pt x="91346" y="9688"/>
                  </a:lnTo>
                  <a:lnTo>
                    <a:pt x="89368" y="10673"/>
                  </a:lnTo>
                  <a:cubicBezTo>
                    <a:pt x="89313" y="11048"/>
                    <a:pt x="89286" y="11426"/>
                    <a:pt x="89286" y="11805"/>
                  </a:cubicBezTo>
                  <a:cubicBezTo>
                    <a:pt x="89286" y="13854"/>
                    <a:pt x="90100" y="15819"/>
                    <a:pt x="91549" y="17268"/>
                  </a:cubicBezTo>
                  <a:cubicBezTo>
                    <a:pt x="92998" y="18719"/>
                    <a:pt x="94965" y="19533"/>
                    <a:pt x="97014" y="19533"/>
                  </a:cubicBezTo>
                  <a:cubicBezTo>
                    <a:pt x="100545" y="19530"/>
                    <a:pt x="103627" y="17135"/>
                    <a:pt x="104500" y="13713"/>
                  </a:cubicBezTo>
                  <a:cubicBezTo>
                    <a:pt x="105373" y="10291"/>
                    <a:pt x="103817" y="6713"/>
                    <a:pt x="100719" y="5018"/>
                  </a:cubicBezTo>
                  <a:close/>
                  <a:moveTo>
                    <a:pt x="91037" y="26416"/>
                  </a:moveTo>
                  <a:lnTo>
                    <a:pt x="102246" y="30549"/>
                  </a:lnTo>
                  <a:cubicBezTo>
                    <a:pt x="101181" y="32533"/>
                    <a:pt x="99113" y="33734"/>
                    <a:pt x="96927" y="33734"/>
                  </a:cubicBezTo>
                  <a:cubicBezTo>
                    <a:pt x="96215" y="33732"/>
                    <a:pt x="95510" y="33606"/>
                    <a:pt x="94844" y="33360"/>
                  </a:cubicBezTo>
                  <a:cubicBezTo>
                    <a:pt x="91982" y="32305"/>
                    <a:pt x="90407" y="29313"/>
                    <a:pt x="91037" y="26416"/>
                  </a:cubicBezTo>
                  <a:close/>
                  <a:moveTo>
                    <a:pt x="97014" y="20107"/>
                  </a:moveTo>
                  <a:cubicBezTo>
                    <a:pt x="94965" y="20107"/>
                    <a:pt x="92998" y="20920"/>
                    <a:pt x="91549" y="22371"/>
                  </a:cubicBezTo>
                  <a:cubicBezTo>
                    <a:pt x="90099" y="23820"/>
                    <a:pt x="89286" y="25786"/>
                    <a:pt x="89286" y="27836"/>
                  </a:cubicBezTo>
                  <a:cubicBezTo>
                    <a:pt x="89286" y="31556"/>
                    <a:pt x="91916" y="34662"/>
                    <a:pt x="95418" y="35398"/>
                  </a:cubicBezTo>
                  <a:lnTo>
                    <a:pt x="95622" y="35441"/>
                  </a:lnTo>
                  <a:lnTo>
                    <a:pt x="95418" y="35484"/>
                  </a:lnTo>
                  <a:cubicBezTo>
                    <a:pt x="91915" y="36219"/>
                    <a:pt x="89285" y="39324"/>
                    <a:pt x="89286" y="43046"/>
                  </a:cubicBezTo>
                  <a:cubicBezTo>
                    <a:pt x="89286" y="45095"/>
                    <a:pt x="90099" y="47060"/>
                    <a:pt x="91549" y="48511"/>
                  </a:cubicBezTo>
                  <a:cubicBezTo>
                    <a:pt x="92998" y="49960"/>
                    <a:pt x="94965" y="50774"/>
                    <a:pt x="97014" y="50774"/>
                  </a:cubicBezTo>
                  <a:cubicBezTo>
                    <a:pt x="99064" y="50774"/>
                    <a:pt x="101031" y="49960"/>
                    <a:pt x="102480" y="48511"/>
                  </a:cubicBezTo>
                  <a:cubicBezTo>
                    <a:pt x="103929" y="47060"/>
                    <a:pt x="104743" y="45095"/>
                    <a:pt x="104743" y="43046"/>
                  </a:cubicBezTo>
                  <a:cubicBezTo>
                    <a:pt x="104743" y="39324"/>
                    <a:pt x="102113" y="36219"/>
                    <a:pt x="98611" y="35484"/>
                  </a:cubicBezTo>
                  <a:lnTo>
                    <a:pt x="98407" y="35441"/>
                  </a:lnTo>
                  <a:lnTo>
                    <a:pt x="98611" y="35398"/>
                  </a:lnTo>
                  <a:cubicBezTo>
                    <a:pt x="102113" y="34662"/>
                    <a:pt x="104744" y="31556"/>
                    <a:pt x="104743" y="27836"/>
                  </a:cubicBezTo>
                  <a:cubicBezTo>
                    <a:pt x="104743" y="25786"/>
                    <a:pt x="103929" y="23820"/>
                    <a:pt x="102480" y="22371"/>
                  </a:cubicBezTo>
                  <a:cubicBezTo>
                    <a:pt x="101031" y="20920"/>
                    <a:pt x="99064" y="20107"/>
                    <a:pt x="97014" y="20107"/>
                  </a:cubicBezTo>
                  <a:close/>
                  <a:moveTo>
                    <a:pt x="97014" y="20018"/>
                  </a:moveTo>
                  <a:cubicBezTo>
                    <a:pt x="101332" y="20018"/>
                    <a:pt x="104832" y="23518"/>
                    <a:pt x="104832" y="27836"/>
                  </a:cubicBezTo>
                  <a:cubicBezTo>
                    <a:pt x="104832" y="31531"/>
                    <a:pt x="102267" y="34625"/>
                    <a:pt x="98821" y="35441"/>
                  </a:cubicBezTo>
                  <a:cubicBezTo>
                    <a:pt x="102267" y="36257"/>
                    <a:pt x="104832" y="39351"/>
                    <a:pt x="104832" y="43046"/>
                  </a:cubicBezTo>
                  <a:cubicBezTo>
                    <a:pt x="104832" y="47364"/>
                    <a:pt x="101332" y="50863"/>
                    <a:pt x="97014" y="50863"/>
                  </a:cubicBezTo>
                  <a:cubicBezTo>
                    <a:pt x="92697" y="50863"/>
                    <a:pt x="89199" y="47363"/>
                    <a:pt x="89199" y="43046"/>
                  </a:cubicBezTo>
                  <a:cubicBezTo>
                    <a:pt x="89199" y="39351"/>
                    <a:pt x="91763" y="36257"/>
                    <a:pt x="95208" y="35441"/>
                  </a:cubicBezTo>
                  <a:cubicBezTo>
                    <a:pt x="91762" y="34625"/>
                    <a:pt x="89199" y="31531"/>
                    <a:pt x="89199" y="27836"/>
                  </a:cubicBezTo>
                  <a:cubicBezTo>
                    <a:pt x="89199" y="23517"/>
                    <a:pt x="92697" y="20018"/>
                    <a:pt x="97014" y="20018"/>
                  </a:cubicBezTo>
                  <a:close/>
                  <a:moveTo>
                    <a:pt x="110794" y="1"/>
                  </a:moveTo>
                  <a:lnTo>
                    <a:pt x="100813" y="4971"/>
                  </a:lnTo>
                  <a:cubicBezTo>
                    <a:pt x="103209" y="6307"/>
                    <a:pt x="104830" y="8866"/>
                    <a:pt x="104830" y="11805"/>
                  </a:cubicBezTo>
                  <a:cubicBezTo>
                    <a:pt x="104830" y="16122"/>
                    <a:pt x="101330" y="19621"/>
                    <a:pt x="97014" y="19621"/>
                  </a:cubicBezTo>
                  <a:cubicBezTo>
                    <a:pt x="92697" y="19621"/>
                    <a:pt x="89197" y="16122"/>
                    <a:pt x="89197" y="11805"/>
                  </a:cubicBezTo>
                  <a:cubicBezTo>
                    <a:pt x="89197" y="11442"/>
                    <a:pt x="89221" y="11079"/>
                    <a:pt x="89271" y="10720"/>
                  </a:cubicBezTo>
                  <a:lnTo>
                    <a:pt x="89271" y="10720"/>
                  </a:lnTo>
                  <a:lnTo>
                    <a:pt x="83189" y="13749"/>
                  </a:lnTo>
                  <a:lnTo>
                    <a:pt x="83189" y="48909"/>
                  </a:lnTo>
                  <a:lnTo>
                    <a:pt x="12598" y="48909"/>
                  </a:lnTo>
                  <a:lnTo>
                    <a:pt x="0" y="55184"/>
                  </a:lnTo>
                  <a:lnTo>
                    <a:pt x="0" y="55389"/>
                  </a:lnTo>
                  <a:lnTo>
                    <a:pt x="111208" y="55389"/>
                  </a:lnTo>
                  <a:lnTo>
                    <a:pt x="111208" y="1"/>
                  </a:lnTo>
                  <a:close/>
                </a:path>
              </a:pathLst>
            </a:custGeom>
            <a:solidFill>
              <a:srgbClr val="B887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5"/>
            <p:cNvSpPr/>
            <p:nvPr/>
          </p:nvSpPr>
          <p:spPr>
            <a:xfrm>
              <a:off x="1304375" y="630925"/>
              <a:ext cx="1920675" cy="956625"/>
            </a:xfrm>
            <a:custGeom>
              <a:rect b="b" l="l" r="r" t="t"/>
              <a:pathLst>
                <a:path extrusionOk="0" h="38265" w="76827">
                  <a:moveTo>
                    <a:pt x="0" y="1"/>
                  </a:moveTo>
                  <a:lnTo>
                    <a:pt x="0" y="38265"/>
                  </a:lnTo>
                  <a:lnTo>
                    <a:pt x="76826" y="38265"/>
                  </a:lnTo>
                  <a:lnTo>
                    <a:pt x="76826" y="1"/>
                  </a:lnTo>
                  <a:close/>
                </a:path>
              </a:pathLst>
            </a:custGeom>
            <a:solidFill>
              <a:srgbClr val="D5B8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5"/>
            <p:cNvSpPr/>
            <p:nvPr/>
          </p:nvSpPr>
          <p:spPr>
            <a:xfrm>
              <a:off x="1304375" y="488650"/>
              <a:ext cx="1920675" cy="64725"/>
            </a:xfrm>
            <a:custGeom>
              <a:rect b="b" l="l" r="r" t="t"/>
              <a:pathLst>
                <a:path extrusionOk="0" h="2589" w="76827">
                  <a:moveTo>
                    <a:pt x="0" y="1"/>
                  </a:moveTo>
                  <a:lnTo>
                    <a:pt x="0" y="2588"/>
                  </a:lnTo>
                  <a:lnTo>
                    <a:pt x="76826" y="2588"/>
                  </a:lnTo>
                  <a:lnTo>
                    <a:pt x="76826" y="1"/>
                  </a:lnTo>
                  <a:close/>
                </a:path>
              </a:pathLst>
            </a:custGeom>
            <a:solidFill>
              <a:srgbClr val="D5B8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5"/>
            <p:cNvSpPr/>
            <p:nvPr/>
          </p:nvSpPr>
          <p:spPr>
            <a:xfrm>
              <a:off x="3417600" y="513450"/>
              <a:ext cx="301900" cy="301925"/>
            </a:xfrm>
            <a:custGeom>
              <a:rect b="b" l="l" r="r" t="t"/>
              <a:pathLst>
                <a:path extrusionOk="0" h="12077" w="12076">
                  <a:moveTo>
                    <a:pt x="6038" y="1"/>
                  </a:moveTo>
                  <a:cubicBezTo>
                    <a:pt x="2703" y="1"/>
                    <a:pt x="0" y="2704"/>
                    <a:pt x="0" y="6038"/>
                  </a:cubicBezTo>
                  <a:cubicBezTo>
                    <a:pt x="0" y="9372"/>
                    <a:pt x="2703" y="12076"/>
                    <a:pt x="6038" y="12076"/>
                  </a:cubicBezTo>
                  <a:cubicBezTo>
                    <a:pt x="9373" y="12076"/>
                    <a:pt x="12076" y="9372"/>
                    <a:pt x="12076" y="6038"/>
                  </a:cubicBezTo>
                  <a:cubicBezTo>
                    <a:pt x="12076" y="2704"/>
                    <a:pt x="9373" y="1"/>
                    <a:pt x="6038"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5"/>
            <p:cNvSpPr/>
            <p:nvPr/>
          </p:nvSpPr>
          <p:spPr>
            <a:xfrm>
              <a:off x="3466200" y="562000"/>
              <a:ext cx="204725" cy="204775"/>
            </a:xfrm>
            <a:custGeom>
              <a:rect b="b" l="l" r="r" t="t"/>
              <a:pathLst>
                <a:path extrusionOk="0" h="8191" w="8189">
                  <a:moveTo>
                    <a:pt x="4094" y="1"/>
                  </a:moveTo>
                  <a:cubicBezTo>
                    <a:pt x="1833" y="1"/>
                    <a:pt x="0" y="1834"/>
                    <a:pt x="0" y="4096"/>
                  </a:cubicBezTo>
                  <a:cubicBezTo>
                    <a:pt x="0" y="6357"/>
                    <a:pt x="1833" y="8190"/>
                    <a:pt x="4094" y="8190"/>
                  </a:cubicBezTo>
                  <a:cubicBezTo>
                    <a:pt x="6356" y="8190"/>
                    <a:pt x="8188" y="6357"/>
                    <a:pt x="8188" y="4096"/>
                  </a:cubicBezTo>
                  <a:cubicBezTo>
                    <a:pt x="8188" y="1834"/>
                    <a:pt x="6356" y="1"/>
                    <a:pt x="4094" y="1"/>
                  </a:cubicBez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5"/>
            <p:cNvSpPr/>
            <p:nvPr/>
          </p:nvSpPr>
          <p:spPr>
            <a:xfrm>
              <a:off x="3417600" y="1291225"/>
              <a:ext cx="301900" cy="301900"/>
            </a:xfrm>
            <a:custGeom>
              <a:rect b="b" l="l" r="r" t="t"/>
              <a:pathLst>
                <a:path extrusionOk="0" h="12076" w="12076">
                  <a:moveTo>
                    <a:pt x="6038" y="0"/>
                  </a:moveTo>
                  <a:cubicBezTo>
                    <a:pt x="4437" y="0"/>
                    <a:pt x="2901" y="636"/>
                    <a:pt x="1769" y="1768"/>
                  </a:cubicBezTo>
                  <a:cubicBezTo>
                    <a:pt x="636" y="2901"/>
                    <a:pt x="0" y="4436"/>
                    <a:pt x="0" y="6038"/>
                  </a:cubicBezTo>
                  <a:cubicBezTo>
                    <a:pt x="0" y="7639"/>
                    <a:pt x="636" y="9175"/>
                    <a:pt x="1769" y="10307"/>
                  </a:cubicBezTo>
                  <a:cubicBezTo>
                    <a:pt x="2901" y="11439"/>
                    <a:pt x="4437" y="12076"/>
                    <a:pt x="6038" y="12076"/>
                  </a:cubicBezTo>
                  <a:cubicBezTo>
                    <a:pt x="7639" y="12076"/>
                    <a:pt x="9175" y="11439"/>
                    <a:pt x="10307" y="10307"/>
                  </a:cubicBezTo>
                  <a:cubicBezTo>
                    <a:pt x="11440" y="9175"/>
                    <a:pt x="12076" y="7639"/>
                    <a:pt x="12076" y="6038"/>
                  </a:cubicBezTo>
                  <a:cubicBezTo>
                    <a:pt x="12076" y="4436"/>
                    <a:pt x="11440" y="2901"/>
                    <a:pt x="10307" y="1768"/>
                  </a:cubicBezTo>
                  <a:cubicBezTo>
                    <a:pt x="9175" y="636"/>
                    <a:pt x="7639" y="0"/>
                    <a:pt x="603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5"/>
            <p:cNvSpPr/>
            <p:nvPr/>
          </p:nvSpPr>
          <p:spPr>
            <a:xfrm>
              <a:off x="3456175" y="1339800"/>
              <a:ext cx="224750" cy="204725"/>
            </a:xfrm>
            <a:custGeom>
              <a:rect b="b" l="l" r="r" t="t"/>
              <a:pathLst>
                <a:path extrusionOk="0" h="8189" w="8990">
                  <a:moveTo>
                    <a:pt x="4496" y="0"/>
                  </a:moveTo>
                  <a:cubicBezTo>
                    <a:pt x="3448" y="0"/>
                    <a:pt x="2400" y="400"/>
                    <a:pt x="1600" y="1200"/>
                  </a:cubicBezTo>
                  <a:cubicBezTo>
                    <a:pt x="0" y="2798"/>
                    <a:pt x="0" y="5391"/>
                    <a:pt x="1600" y="6990"/>
                  </a:cubicBezTo>
                  <a:cubicBezTo>
                    <a:pt x="2400" y="7789"/>
                    <a:pt x="3448" y="8189"/>
                    <a:pt x="4496" y="8189"/>
                  </a:cubicBezTo>
                  <a:cubicBezTo>
                    <a:pt x="5544" y="8189"/>
                    <a:pt x="6591" y="7789"/>
                    <a:pt x="7390" y="6990"/>
                  </a:cubicBezTo>
                  <a:cubicBezTo>
                    <a:pt x="8990" y="5391"/>
                    <a:pt x="8990" y="2798"/>
                    <a:pt x="7390" y="1200"/>
                  </a:cubicBezTo>
                  <a:cubicBezTo>
                    <a:pt x="6591" y="400"/>
                    <a:pt x="5544" y="0"/>
                    <a:pt x="4496" y="0"/>
                  </a:cubicBez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5"/>
            <p:cNvSpPr/>
            <p:nvPr/>
          </p:nvSpPr>
          <p:spPr>
            <a:xfrm>
              <a:off x="3386825" y="1260400"/>
              <a:ext cx="363500" cy="363500"/>
            </a:xfrm>
            <a:custGeom>
              <a:rect b="b" l="l" r="r" t="t"/>
              <a:pathLst>
                <a:path extrusionOk="0" h="14540" w="14540">
                  <a:moveTo>
                    <a:pt x="7269" y="417"/>
                  </a:moveTo>
                  <a:cubicBezTo>
                    <a:pt x="11049" y="417"/>
                    <a:pt x="14123" y="3493"/>
                    <a:pt x="14123" y="7271"/>
                  </a:cubicBezTo>
                  <a:cubicBezTo>
                    <a:pt x="14123" y="11049"/>
                    <a:pt x="11047" y="14123"/>
                    <a:pt x="7269" y="14123"/>
                  </a:cubicBezTo>
                  <a:cubicBezTo>
                    <a:pt x="3491" y="14123"/>
                    <a:pt x="417" y="11049"/>
                    <a:pt x="417" y="7271"/>
                  </a:cubicBezTo>
                  <a:cubicBezTo>
                    <a:pt x="417" y="3493"/>
                    <a:pt x="3491" y="417"/>
                    <a:pt x="7269" y="417"/>
                  </a:cubicBezTo>
                  <a:close/>
                  <a:moveTo>
                    <a:pt x="7269" y="1"/>
                  </a:moveTo>
                  <a:cubicBezTo>
                    <a:pt x="3261" y="1"/>
                    <a:pt x="0" y="3263"/>
                    <a:pt x="0" y="7271"/>
                  </a:cubicBezTo>
                  <a:cubicBezTo>
                    <a:pt x="0" y="11279"/>
                    <a:pt x="3261" y="14540"/>
                    <a:pt x="7269" y="14540"/>
                  </a:cubicBezTo>
                  <a:cubicBezTo>
                    <a:pt x="11279" y="14540"/>
                    <a:pt x="14539" y="11279"/>
                    <a:pt x="14539" y="7271"/>
                  </a:cubicBezTo>
                  <a:cubicBezTo>
                    <a:pt x="14539" y="3263"/>
                    <a:pt x="11279" y="1"/>
                    <a:pt x="7269" y="1"/>
                  </a:cubicBez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5"/>
            <p:cNvSpPr/>
            <p:nvPr/>
          </p:nvSpPr>
          <p:spPr>
            <a:xfrm>
              <a:off x="3440675" y="906200"/>
              <a:ext cx="287475" cy="172975"/>
            </a:xfrm>
            <a:custGeom>
              <a:rect b="b" l="l" r="r" t="t"/>
              <a:pathLst>
                <a:path extrusionOk="0" h="6919" w="11499">
                  <a:moveTo>
                    <a:pt x="5117" y="0"/>
                  </a:moveTo>
                  <a:cubicBezTo>
                    <a:pt x="3062" y="0"/>
                    <a:pt x="1111" y="1057"/>
                    <a:pt x="1" y="2830"/>
                  </a:cubicBezTo>
                  <a:lnTo>
                    <a:pt x="11088" y="6919"/>
                  </a:lnTo>
                  <a:cubicBezTo>
                    <a:pt x="11498" y="4151"/>
                    <a:pt x="9934" y="1381"/>
                    <a:pt x="7204" y="374"/>
                  </a:cubicBezTo>
                  <a:cubicBezTo>
                    <a:pt x="6515" y="121"/>
                    <a:pt x="5810" y="0"/>
                    <a:pt x="5117" y="0"/>
                  </a:cubicBez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5"/>
            <p:cNvSpPr/>
            <p:nvPr/>
          </p:nvSpPr>
          <p:spPr>
            <a:xfrm>
              <a:off x="3405400" y="1025225"/>
              <a:ext cx="296000" cy="182950"/>
            </a:xfrm>
            <a:custGeom>
              <a:rect b="b" l="l" r="r" t="t"/>
              <a:pathLst>
                <a:path extrusionOk="0" h="7318" w="11840">
                  <a:moveTo>
                    <a:pt x="632" y="0"/>
                  </a:moveTo>
                  <a:lnTo>
                    <a:pt x="632" y="0"/>
                  </a:lnTo>
                  <a:cubicBezTo>
                    <a:pt x="1" y="2897"/>
                    <a:pt x="1577" y="5889"/>
                    <a:pt x="4437" y="6944"/>
                  </a:cubicBezTo>
                  <a:cubicBezTo>
                    <a:pt x="5125" y="7197"/>
                    <a:pt x="5829" y="7317"/>
                    <a:pt x="6521" y="7317"/>
                  </a:cubicBezTo>
                  <a:cubicBezTo>
                    <a:pt x="8707" y="7317"/>
                    <a:pt x="10776" y="6118"/>
                    <a:pt x="11839" y="4133"/>
                  </a:cubicBezTo>
                  <a:lnTo>
                    <a:pt x="632" y="0"/>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5"/>
            <p:cNvSpPr/>
            <p:nvPr/>
          </p:nvSpPr>
          <p:spPr>
            <a:xfrm>
              <a:off x="3558125" y="1307175"/>
              <a:ext cx="20850" cy="32650"/>
            </a:xfrm>
            <a:custGeom>
              <a:rect b="b" l="l" r="r" t="t"/>
              <a:pathLst>
                <a:path extrusionOk="0" h="1306" w="834">
                  <a:moveTo>
                    <a:pt x="417" y="1"/>
                  </a:moveTo>
                  <a:lnTo>
                    <a:pt x="0" y="1306"/>
                  </a:lnTo>
                  <a:lnTo>
                    <a:pt x="834" y="1306"/>
                  </a:lnTo>
                  <a:lnTo>
                    <a:pt x="417" y="1"/>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5"/>
            <p:cNvSpPr/>
            <p:nvPr/>
          </p:nvSpPr>
          <p:spPr>
            <a:xfrm>
              <a:off x="3501075" y="1325300"/>
              <a:ext cx="25325" cy="33450"/>
            </a:xfrm>
            <a:custGeom>
              <a:rect b="b" l="l" r="r" t="t"/>
              <a:pathLst>
                <a:path extrusionOk="0" h="1338" w="1013">
                  <a:moveTo>
                    <a:pt x="0" y="0"/>
                  </a:moveTo>
                  <a:lnTo>
                    <a:pt x="292" y="1338"/>
                  </a:lnTo>
                  <a:lnTo>
                    <a:pt x="1012" y="921"/>
                  </a:lnTo>
                  <a:lnTo>
                    <a:pt x="0" y="0"/>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5"/>
            <p:cNvSpPr/>
            <p:nvPr/>
          </p:nvSpPr>
          <p:spPr>
            <a:xfrm>
              <a:off x="3451675" y="1374700"/>
              <a:ext cx="33450" cy="25325"/>
            </a:xfrm>
            <a:custGeom>
              <a:rect b="b" l="l" r="r" t="t"/>
              <a:pathLst>
                <a:path extrusionOk="0" h="1013" w="1338">
                  <a:moveTo>
                    <a:pt x="0" y="0"/>
                  </a:moveTo>
                  <a:lnTo>
                    <a:pt x="921" y="1012"/>
                  </a:lnTo>
                  <a:lnTo>
                    <a:pt x="1338" y="290"/>
                  </a:lnTo>
                  <a:lnTo>
                    <a:pt x="0" y="0"/>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5"/>
            <p:cNvSpPr/>
            <p:nvPr/>
          </p:nvSpPr>
          <p:spPr>
            <a:xfrm>
              <a:off x="3433600" y="1431750"/>
              <a:ext cx="32625" cy="20850"/>
            </a:xfrm>
            <a:custGeom>
              <a:rect b="b" l="l" r="r" t="t"/>
              <a:pathLst>
                <a:path extrusionOk="0" h="834" w="1305">
                  <a:moveTo>
                    <a:pt x="1304" y="0"/>
                  </a:moveTo>
                  <a:lnTo>
                    <a:pt x="0" y="417"/>
                  </a:lnTo>
                  <a:lnTo>
                    <a:pt x="1304" y="834"/>
                  </a:lnTo>
                  <a:lnTo>
                    <a:pt x="1304" y="0"/>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5"/>
            <p:cNvSpPr/>
            <p:nvPr/>
          </p:nvSpPr>
          <p:spPr>
            <a:xfrm>
              <a:off x="3451675" y="1484300"/>
              <a:ext cx="33500" cy="25350"/>
            </a:xfrm>
            <a:custGeom>
              <a:rect b="b" l="l" r="r" t="t"/>
              <a:pathLst>
                <a:path extrusionOk="0" h="1014" w="1340">
                  <a:moveTo>
                    <a:pt x="921" y="0"/>
                  </a:moveTo>
                  <a:lnTo>
                    <a:pt x="0" y="1014"/>
                  </a:lnTo>
                  <a:lnTo>
                    <a:pt x="0" y="1014"/>
                  </a:lnTo>
                  <a:lnTo>
                    <a:pt x="1339" y="722"/>
                  </a:lnTo>
                  <a:lnTo>
                    <a:pt x="921" y="0"/>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5"/>
            <p:cNvSpPr/>
            <p:nvPr/>
          </p:nvSpPr>
          <p:spPr>
            <a:xfrm>
              <a:off x="3501100" y="1525600"/>
              <a:ext cx="25325" cy="33450"/>
            </a:xfrm>
            <a:custGeom>
              <a:rect b="b" l="l" r="r" t="t"/>
              <a:pathLst>
                <a:path extrusionOk="0" h="1338" w="1013">
                  <a:moveTo>
                    <a:pt x="291" y="0"/>
                  </a:moveTo>
                  <a:lnTo>
                    <a:pt x="1" y="1338"/>
                  </a:lnTo>
                  <a:lnTo>
                    <a:pt x="1013" y="416"/>
                  </a:lnTo>
                  <a:lnTo>
                    <a:pt x="291" y="0"/>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5"/>
            <p:cNvSpPr/>
            <p:nvPr/>
          </p:nvSpPr>
          <p:spPr>
            <a:xfrm>
              <a:off x="3558125" y="1544475"/>
              <a:ext cx="20850" cy="32650"/>
            </a:xfrm>
            <a:custGeom>
              <a:rect b="b" l="l" r="r" t="t"/>
              <a:pathLst>
                <a:path extrusionOk="0" h="1306" w="834">
                  <a:moveTo>
                    <a:pt x="834" y="1"/>
                  </a:moveTo>
                  <a:lnTo>
                    <a:pt x="0" y="2"/>
                  </a:lnTo>
                  <a:lnTo>
                    <a:pt x="418" y="1306"/>
                  </a:lnTo>
                  <a:lnTo>
                    <a:pt x="834" y="1"/>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5"/>
            <p:cNvSpPr/>
            <p:nvPr/>
          </p:nvSpPr>
          <p:spPr>
            <a:xfrm>
              <a:off x="3610700" y="1525575"/>
              <a:ext cx="25375" cy="33450"/>
            </a:xfrm>
            <a:custGeom>
              <a:rect b="b" l="l" r="r" t="t"/>
              <a:pathLst>
                <a:path extrusionOk="0" h="1338" w="1015">
                  <a:moveTo>
                    <a:pt x="723" y="0"/>
                  </a:moveTo>
                  <a:lnTo>
                    <a:pt x="1" y="418"/>
                  </a:lnTo>
                  <a:lnTo>
                    <a:pt x="1014" y="1337"/>
                  </a:lnTo>
                  <a:lnTo>
                    <a:pt x="723" y="0"/>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5"/>
            <p:cNvSpPr/>
            <p:nvPr/>
          </p:nvSpPr>
          <p:spPr>
            <a:xfrm>
              <a:off x="3651975" y="1484300"/>
              <a:ext cx="33450" cy="25325"/>
            </a:xfrm>
            <a:custGeom>
              <a:rect b="b" l="l" r="r" t="t"/>
              <a:pathLst>
                <a:path extrusionOk="0" h="1013" w="1338">
                  <a:moveTo>
                    <a:pt x="417" y="0"/>
                  </a:moveTo>
                  <a:lnTo>
                    <a:pt x="1" y="724"/>
                  </a:lnTo>
                  <a:lnTo>
                    <a:pt x="1338" y="1013"/>
                  </a:lnTo>
                  <a:lnTo>
                    <a:pt x="417" y="0"/>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5"/>
            <p:cNvSpPr/>
            <p:nvPr/>
          </p:nvSpPr>
          <p:spPr>
            <a:xfrm>
              <a:off x="3670850" y="1431750"/>
              <a:ext cx="32675" cy="20850"/>
            </a:xfrm>
            <a:custGeom>
              <a:rect b="b" l="l" r="r" t="t"/>
              <a:pathLst>
                <a:path extrusionOk="0" h="834" w="1307">
                  <a:moveTo>
                    <a:pt x="1" y="0"/>
                  </a:moveTo>
                  <a:lnTo>
                    <a:pt x="4" y="834"/>
                  </a:lnTo>
                  <a:lnTo>
                    <a:pt x="1306" y="416"/>
                  </a:lnTo>
                  <a:lnTo>
                    <a:pt x="1" y="0"/>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5"/>
            <p:cNvSpPr/>
            <p:nvPr/>
          </p:nvSpPr>
          <p:spPr>
            <a:xfrm>
              <a:off x="3651975" y="1374650"/>
              <a:ext cx="33450" cy="25375"/>
            </a:xfrm>
            <a:custGeom>
              <a:rect b="b" l="l" r="r" t="t"/>
              <a:pathLst>
                <a:path extrusionOk="0" h="1015" w="1338">
                  <a:moveTo>
                    <a:pt x="1338" y="1"/>
                  </a:moveTo>
                  <a:lnTo>
                    <a:pt x="1" y="292"/>
                  </a:lnTo>
                  <a:lnTo>
                    <a:pt x="419" y="1014"/>
                  </a:lnTo>
                  <a:lnTo>
                    <a:pt x="1338" y="1"/>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5"/>
            <p:cNvSpPr/>
            <p:nvPr/>
          </p:nvSpPr>
          <p:spPr>
            <a:xfrm>
              <a:off x="3610675" y="1325300"/>
              <a:ext cx="25325" cy="33425"/>
            </a:xfrm>
            <a:custGeom>
              <a:rect b="b" l="l" r="r" t="t"/>
              <a:pathLst>
                <a:path extrusionOk="0" h="1337" w="1013">
                  <a:moveTo>
                    <a:pt x="1013" y="0"/>
                  </a:moveTo>
                  <a:lnTo>
                    <a:pt x="1" y="921"/>
                  </a:lnTo>
                  <a:lnTo>
                    <a:pt x="724" y="1336"/>
                  </a:lnTo>
                  <a:lnTo>
                    <a:pt x="1013" y="0"/>
                  </a:lnTo>
                  <a:close/>
                </a:path>
              </a:pathLst>
            </a:custGeom>
            <a:solidFill>
              <a:srgbClr val="FF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5"/>
            <p:cNvSpPr/>
            <p:nvPr/>
          </p:nvSpPr>
          <p:spPr>
            <a:xfrm>
              <a:off x="3530475" y="1246625"/>
              <a:ext cx="80300" cy="8400"/>
            </a:xfrm>
            <a:custGeom>
              <a:rect b="b" l="l" r="r" t="t"/>
              <a:pathLst>
                <a:path extrusionOk="0" h="336" w="3212">
                  <a:moveTo>
                    <a:pt x="1606" y="0"/>
                  </a:moveTo>
                  <a:cubicBezTo>
                    <a:pt x="1068" y="0"/>
                    <a:pt x="530" y="56"/>
                    <a:pt x="0" y="169"/>
                  </a:cubicBezTo>
                  <a:cubicBezTo>
                    <a:pt x="530" y="280"/>
                    <a:pt x="1068" y="336"/>
                    <a:pt x="1606" y="336"/>
                  </a:cubicBezTo>
                  <a:cubicBezTo>
                    <a:pt x="2144" y="336"/>
                    <a:pt x="2682" y="280"/>
                    <a:pt x="3211" y="169"/>
                  </a:cubicBezTo>
                  <a:cubicBezTo>
                    <a:pt x="2682" y="56"/>
                    <a:pt x="2144" y="0"/>
                    <a:pt x="1606"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5"/>
            <p:cNvSpPr/>
            <p:nvPr/>
          </p:nvSpPr>
          <p:spPr>
            <a:xfrm>
              <a:off x="3363125" y="464525"/>
              <a:ext cx="419400" cy="1171875"/>
            </a:xfrm>
            <a:custGeom>
              <a:rect b="b" l="l" r="r" t="t"/>
              <a:pathLst>
                <a:path extrusionOk="0" h="46875" w="16776">
                  <a:moveTo>
                    <a:pt x="8299" y="89"/>
                  </a:moveTo>
                  <a:cubicBezTo>
                    <a:pt x="10818" y="89"/>
                    <a:pt x="13256" y="1323"/>
                    <a:pt x="14727" y="3523"/>
                  </a:cubicBezTo>
                  <a:cubicBezTo>
                    <a:pt x="16775" y="6588"/>
                    <a:pt x="16372" y="10674"/>
                    <a:pt x="13766" y="13282"/>
                  </a:cubicBezTo>
                  <a:cubicBezTo>
                    <a:pt x="12319" y="14731"/>
                    <a:pt x="10357" y="15545"/>
                    <a:pt x="8311" y="15545"/>
                  </a:cubicBezTo>
                  <a:cubicBezTo>
                    <a:pt x="8307" y="15545"/>
                    <a:pt x="8304" y="15545"/>
                    <a:pt x="8300" y="15545"/>
                  </a:cubicBezTo>
                  <a:cubicBezTo>
                    <a:pt x="4612" y="15545"/>
                    <a:pt x="1439" y="12940"/>
                    <a:pt x="720" y="9325"/>
                  </a:cubicBezTo>
                  <a:cubicBezTo>
                    <a:pt x="1" y="5709"/>
                    <a:pt x="1938" y="2089"/>
                    <a:pt x="5343" y="678"/>
                  </a:cubicBezTo>
                  <a:cubicBezTo>
                    <a:pt x="6305" y="280"/>
                    <a:pt x="7308" y="89"/>
                    <a:pt x="8299" y="89"/>
                  </a:cubicBezTo>
                  <a:close/>
                  <a:moveTo>
                    <a:pt x="8300" y="1"/>
                  </a:moveTo>
                  <a:cubicBezTo>
                    <a:pt x="3983" y="1"/>
                    <a:pt x="485" y="3499"/>
                    <a:pt x="485" y="7817"/>
                  </a:cubicBezTo>
                  <a:cubicBezTo>
                    <a:pt x="485" y="12134"/>
                    <a:pt x="3983" y="15633"/>
                    <a:pt x="8300" y="15633"/>
                  </a:cubicBezTo>
                  <a:cubicBezTo>
                    <a:pt x="12616" y="15633"/>
                    <a:pt x="16116" y="12132"/>
                    <a:pt x="16116" y="7817"/>
                  </a:cubicBezTo>
                  <a:cubicBezTo>
                    <a:pt x="16116" y="3499"/>
                    <a:pt x="12616" y="1"/>
                    <a:pt x="8300" y="1"/>
                  </a:cubicBezTo>
                  <a:close/>
                  <a:moveTo>
                    <a:pt x="8300" y="16118"/>
                  </a:moveTo>
                  <a:cubicBezTo>
                    <a:pt x="10350" y="16118"/>
                    <a:pt x="12315" y="16932"/>
                    <a:pt x="13766" y="18383"/>
                  </a:cubicBezTo>
                  <a:cubicBezTo>
                    <a:pt x="15215" y="19832"/>
                    <a:pt x="16029" y="21798"/>
                    <a:pt x="16029" y="23848"/>
                  </a:cubicBezTo>
                  <a:cubicBezTo>
                    <a:pt x="16029" y="27568"/>
                    <a:pt x="13399" y="30674"/>
                    <a:pt x="9896" y="31410"/>
                  </a:cubicBezTo>
                  <a:lnTo>
                    <a:pt x="9693" y="31453"/>
                  </a:lnTo>
                  <a:lnTo>
                    <a:pt x="9896" y="31496"/>
                  </a:lnTo>
                  <a:cubicBezTo>
                    <a:pt x="13399" y="32231"/>
                    <a:pt x="16029" y="35337"/>
                    <a:pt x="16029" y="39058"/>
                  </a:cubicBezTo>
                  <a:cubicBezTo>
                    <a:pt x="16029" y="41107"/>
                    <a:pt x="15215" y="43074"/>
                    <a:pt x="13766" y="44523"/>
                  </a:cubicBezTo>
                  <a:cubicBezTo>
                    <a:pt x="12315" y="45973"/>
                    <a:pt x="10350" y="46786"/>
                    <a:pt x="8300" y="46786"/>
                  </a:cubicBezTo>
                  <a:cubicBezTo>
                    <a:pt x="6249" y="46786"/>
                    <a:pt x="4284" y="45973"/>
                    <a:pt x="2834" y="44523"/>
                  </a:cubicBezTo>
                  <a:cubicBezTo>
                    <a:pt x="1385" y="43074"/>
                    <a:pt x="571" y="41107"/>
                    <a:pt x="571" y="39058"/>
                  </a:cubicBezTo>
                  <a:cubicBezTo>
                    <a:pt x="571" y="35337"/>
                    <a:pt x="3201" y="32231"/>
                    <a:pt x="6704" y="31496"/>
                  </a:cubicBezTo>
                  <a:lnTo>
                    <a:pt x="6908" y="31453"/>
                  </a:lnTo>
                  <a:lnTo>
                    <a:pt x="6704" y="31410"/>
                  </a:lnTo>
                  <a:cubicBezTo>
                    <a:pt x="3201" y="30674"/>
                    <a:pt x="571" y="27568"/>
                    <a:pt x="571" y="23848"/>
                  </a:cubicBezTo>
                  <a:cubicBezTo>
                    <a:pt x="571" y="21798"/>
                    <a:pt x="1385" y="19832"/>
                    <a:pt x="2834" y="18383"/>
                  </a:cubicBezTo>
                  <a:cubicBezTo>
                    <a:pt x="4284" y="16932"/>
                    <a:pt x="6249" y="16118"/>
                    <a:pt x="8300" y="16118"/>
                  </a:cubicBezTo>
                  <a:close/>
                  <a:moveTo>
                    <a:pt x="8300" y="16030"/>
                  </a:moveTo>
                  <a:cubicBezTo>
                    <a:pt x="3983" y="16030"/>
                    <a:pt x="485" y="19530"/>
                    <a:pt x="485" y="23848"/>
                  </a:cubicBezTo>
                  <a:cubicBezTo>
                    <a:pt x="485" y="27543"/>
                    <a:pt x="3049" y="30637"/>
                    <a:pt x="6494" y="31453"/>
                  </a:cubicBezTo>
                  <a:lnTo>
                    <a:pt x="6494" y="31453"/>
                  </a:lnTo>
                  <a:cubicBezTo>
                    <a:pt x="3047" y="32269"/>
                    <a:pt x="485" y="35363"/>
                    <a:pt x="485" y="39058"/>
                  </a:cubicBezTo>
                  <a:cubicBezTo>
                    <a:pt x="485" y="43376"/>
                    <a:pt x="3983" y="46875"/>
                    <a:pt x="8300" y="46875"/>
                  </a:cubicBezTo>
                  <a:cubicBezTo>
                    <a:pt x="12618" y="46875"/>
                    <a:pt x="16118" y="43375"/>
                    <a:pt x="16118" y="39058"/>
                  </a:cubicBezTo>
                  <a:lnTo>
                    <a:pt x="16116" y="39058"/>
                  </a:lnTo>
                  <a:cubicBezTo>
                    <a:pt x="16116" y="35363"/>
                    <a:pt x="13552" y="32268"/>
                    <a:pt x="10106" y="31453"/>
                  </a:cubicBezTo>
                  <a:lnTo>
                    <a:pt x="10106" y="31453"/>
                  </a:lnTo>
                  <a:cubicBezTo>
                    <a:pt x="13552" y="30636"/>
                    <a:pt x="16116" y="27543"/>
                    <a:pt x="16116" y="23848"/>
                  </a:cubicBezTo>
                  <a:cubicBezTo>
                    <a:pt x="16116" y="19529"/>
                    <a:pt x="12616" y="16030"/>
                    <a:pt x="8300" y="1603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5"/>
            <p:cNvSpPr/>
            <p:nvPr/>
          </p:nvSpPr>
          <p:spPr>
            <a:xfrm>
              <a:off x="3665250" y="590400"/>
              <a:ext cx="45050" cy="146975"/>
            </a:xfrm>
            <a:custGeom>
              <a:rect b="b" l="l" r="r" t="t"/>
              <a:pathLst>
                <a:path extrusionOk="0" h="5879" w="1802">
                  <a:moveTo>
                    <a:pt x="525" y="1"/>
                  </a:moveTo>
                  <a:cubicBezTo>
                    <a:pt x="371" y="1"/>
                    <a:pt x="259" y="97"/>
                    <a:pt x="370" y="431"/>
                  </a:cubicBezTo>
                  <a:cubicBezTo>
                    <a:pt x="604" y="1132"/>
                    <a:pt x="1177" y="3683"/>
                    <a:pt x="318" y="5140"/>
                  </a:cubicBezTo>
                  <a:cubicBezTo>
                    <a:pt x="13" y="5659"/>
                    <a:pt x="0" y="5878"/>
                    <a:pt x="131" y="5878"/>
                  </a:cubicBezTo>
                  <a:cubicBezTo>
                    <a:pt x="367" y="5878"/>
                    <a:pt x="1074" y="5159"/>
                    <a:pt x="1359" y="4204"/>
                  </a:cubicBezTo>
                  <a:cubicBezTo>
                    <a:pt x="1802" y="2720"/>
                    <a:pt x="1203" y="665"/>
                    <a:pt x="943" y="170"/>
                  </a:cubicBezTo>
                  <a:cubicBezTo>
                    <a:pt x="917" y="119"/>
                    <a:pt x="694" y="1"/>
                    <a:pt x="525" y="1"/>
                  </a:cubicBezTo>
                  <a:close/>
                </a:path>
              </a:pathLst>
            </a:custGeom>
            <a:solidFill>
              <a:srgbClr val="AC8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5"/>
            <p:cNvSpPr/>
            <p:nvPr/>
          </p:nvSpPr>
          <p:spPr>
            <a:xfrm>
              <a:off x="3484800" y="1128275"/>
              <a:ext cx="200125" cy="64625"/>
            </a:xfrm>
            <a:custGeom>
              <a:rect b="b" l="l" r="r" t="t"/>
              <a:pathLst>
                <a:path extrusionOk="0" h="2585" w="8005">
                  <a:moveTo>
                    <a:pt x="7623" y="1"/>
                  </a:moveTo>
                  <a:cubicBezTo>
                    <a:pt x="7345" y="1"/>
                    <a:pt x="7068" y="256"/>
                    <a:pt x="7068" y="256"/>
                  </a:cubicBezTo>
                  <a:cubicBezTo>
                    <a:pt x="6083" y="1300"/>
                    <a:pt x="3794" y="1709"/>
                    <a:pt x="2226" y="1709"/>
                  </a:cubicBezTo>
                  <a:cubicBezTo>
                    <a:pt x="1765" y="1709"/>
                    <a:pt x="1366" y="1674"/>
                    <a:pt x="1083" y="1608"/>
                  </a:cubicBezTo>
                  <a:cubicBezTo>
                    <a:pt x="849" y="1556"/>
                    <a:pt x="677" y="1534"/>
                    <a:pt x="550" y="1534"/>
                  </a:cubicBezTo>
                  <a:cubicBezTo>
                    <a:pt x="1" y="1534"/>
                    <a:pt x="327" y="1947"/>
                    <a:pt x="327" y="1947"/>
                  </a:cubicBezTo>
                  <a:cubicBezTo>
                    <a:pt x="1278" y="2405"/>
                    <a:pt x="2175" y="2584"/>
                    <a:pt x="3002" y="2584"/>
                  </a:cubicBezTo>
                  <a:cubicBezTo>
                    <a:pt x="5979" y="2584"/>
                    <a:pt x="8005" y="256"/>
                    <a:pt x="8005" y="256"/>
                  </a:cubicBezTo>
                  <a:cubicBezTo>
                    <a:pt x="7901" y="65"/>
                    <a:pt x="7761" y="1"/>
                    <a:pt x="7623" y="1"/>
                  </a:cubicBezTo>
                  <a:close/>
                </a:path>
              </a:pathLst>
            </a:custGeom>
            <a:solidFill>
              <a:srgbClr val="AC85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5"/>
            <p:cNvSpPr/>
            <p:nvPr/>
          </p:nvSpPr>
          <p:spPr>
            <a:xfrm>
              <a:off x="1172850" y="602675"/>
              <a:ext cx="90250" cy="798075"/>
            </a:xfrm>
            <a:custGeom>
              <a:rect b="b" l="l" r="r" t="t"/>
              <a:pathLst>
                <a:path extrusionOk="0" h="31923" w="3610">
                  <a:moveTo>
                    <a:pt x="1806" y="0"/>
                  </a:moveTo>
                  <a:cubicBezTo>
                    <a:pt x="808" y="0"/>
                    <a:pt x="1" y="7147"/>
                    <a:pt x="1" y="15961"/>
                  </a:cubicBezTo>
                  <a:cubicBezTo>
                    <a:pt x="1" y="24776"/>
                    <a:pt x="808" y="31923"/>
                    <a:pt x="1806" y="31923"/>
                  </a:cubicBezTo>
                  <a:cubicBezTo>
                    <a:pt x="2802" y="31923"/>
                    <a:pt x="3609" y="24776"/>
                    <a:pt x="3609" y="15961"/>
                  </a:cubicBezTo>
                  <a:cubicBezTo>
                    <a:pt x="3609" y="7147"/>
                    <a:pt x="2802" y="0"/>
                    <a:pt x="1806" y="0"/>
                  </a:cubicBezTo>
                  <a:close/>
                </a:path>
              </a:pathLst>
            </a:custGeom>
            <a:solidFill>
              <a:srgbClr val="EFC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5"/>
            <p:cNvSpPr/>
            <p:nvPr/>
          </p:nvSpPr>
          <p:spPr>
            <a:xfrm>
              <a:off x="1471475" y="800475"/>
              <a:ext cx="416225" cy="105250"/>
            </a:xfrm>
            <a:custGeom>
              <a:rect b="b" l="l" r="r" t="t"/>
              <a:pathLst>
                <a:path extrusionOk="0" h="4210" w="16649">
                  <a:moveTo>
                    <a:pt x="12525" y="1"/>
                  </a:moveTo>
                  <a:cubicBezTo>
                    <a:pt x="11845" y="1"/>
                    <a:pt x="11156" y="199"/>
                    <a:pt x="10545" y="625"/>
                  </a:cubicBezTo>
                  <a:cubicBezTo>
                    <a:pt x="10505" y="653"/>
                    <a:pt x="10464" y="682"/>
                    <a:pt x="10424" y="712"/>
                  </a:cubicBezTo>
                  <a:cubicBezTo>
                    <a:pt x="10076" y="974"/>
                    <a:pt x="9768" y="1295"/>
                    <a:pt x="9382" y="1497"/>
                  </a:cubicBezTo>
                  <a:cubicBezTo>
                    <a:pt x="9038" y="1677"/>
                    <a:pt x="8669" y="1748"/>
                    <a:pt x="8290" y="1748"/>
                  </a:cubicBezTo>
                  <a:cubicBezTo>
                    <a:pt x="7572" y="1748"/>
                    <a:pt x="6817" y="1494"/>
                    <a:pt x="6126" y="1248"/>
                  </a:cubicBezTo>
                  <a:cubicBezTo>
                    <a:pt x="5488" y="1021"/>
                    <a:pt x="4784" y="810"/>
                    <a:pt x="4118" y="810"/>
                  </a:cubicBezTo>
                  <a:cubicBezTo>
                    <a:pt x="3679" y="810"/>
                    <a:pt x="3257" y="902"/>
                    <a:pt x="2881" y="1142"/>
                  </a:cubicBezTo>
                  <a:cubicBezTo>
                    <a:pt x="2589" y="1329"/>
                    <a:pt x="2354" y="1592"/>
                    <a:pt x="2124" y="1852"/>
                  </a:cubicBezTo>
                  <a:cubicBezTo>
                    <a:pt x="1392" y="2677"/>
                    <a:pt x="732" y="3384"/>
                    <a:pt x="1" y="4209"/>
                  </a:cubicBezTo>
                  <a:lnTo>
                    <a:pt x="16649" y="4209"/>
                  </a:lnTo>
                  <a:lnTo>
                    <a:pt x="15857" y="2252"/>
                  </a:lnTo>
                  <a:cubicBezTo>
                    <a:pt x="15284" y="836"/>
                    <a:pt x="13922" y="1"/>
                    <a:pt x="12525"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5"/>
            <p:cNvSpPr/>
            <p:nvPr/>
          </p:nvSpPr>
          <p:spPr>
            <a:xfrm>
              <a:off x="2105175" y="802600"/>
              <a:ext cx="364525" cy="110825"/>
            </a:xfrm>
            <a:custGeom>
              <a:rect b="b" l="l" r="r" t="t"/>
              <a:pathLst>
                <a:path extrusionOk="0" h="4433" w="14581">
                  <a:moveTo>
                    <a:pt x="9269" y="0"/>
                  </a:moveTo>
                  <a:cubicBezTo>
                    <a:pt x="8805" y="0"/>
                    <a:pt x="8301" y="174"/>
                    <a:pt x="7888" y="401"/>
                  </a:cubicBezTo>
                  <a:cubicBezTo>
                    <a:pt x="7224" y="766"/>
                    <a:pt x="6541" y="1248"/>
                    <a:pt x="5805" y="1248"/>
                  </a:cubicBezTo>
                  <a:cubicBezTo>
                    <a:pt x="5723" y="1248"/>
                    <a:pt x="5641" y="1242"/>
                    <a:pt x="5559" y="1229"/>
                  </a:cubicBezTo>
                  <a:cubicBezTo>
                    <a:pt x="5094" y="1158"/>
                    <a:pt x="4690" y="881"/>
                    <a:pt x="4262" y="690"/>
                  </a:cubicBezTo>
                  <a:cubicBezTo>
                    <a:pt x="3796" y="483"/>
                    <a:pt x="3287" y="381"/>
                    <a:pt x="2778" y="381"/>
                  </a:cubicBezTo>
                  <a:cubicBezTo>
                    <a:pt x="2178" y="381"/>
                    <a:pt x="1578" y="523"/>
                    <a:pt x="1049" y="806"/>
                  </a:cubicBezTo>
                  <a:lnTo>
                    <a:pt x="1049" y="804"/>
                  </a:lnTo>
                  <a:cubicBezTo>
                    <a:pt x="25" y="1350"/>
                    <a:pt x="1" y="2335"/>
                    <a:pt x="353" y="3338"/>
                  </a:cubicBezTo>
                  <a:cubicBezTo>
                    <a:pt x="637" y="4139"/>
                    <a:pt x="961" y="4232"/>
                    <a:pt x="1795" y="4274"/>
                  </a:cubicBezTo>
                  <a:cubicBezTo>
                    <a:pt x="4231" y="4395"/>
                    <a:pt x="6682" y="4368"/>
                    <a:pt x="9121" y="4415"/>
                  </a:cubicBezTo>
                  <a:cubicBezTo>
                    <a:pt x="9611" y="4424"/>
                    <a:pt x="10103" y="4433"/>
                    <a:pt x="10594" y="4433"/>
                  </a:cubicBezTo>
                  <a:cubicBezTo>
                    <a:pt x="11765" y="4433"/>
                    <a:pt x="12934" y="4381"/>
                    <a:pt x="14079" y="4154"/>
                  </a:cubicBezTo>
                  <a:cubicBezTo>
                    <a:pt x="14269" y="4116"/>
                    <a:pt x="14490" y="4045"/>
                    <a:pt x="14543" y="3858"/>
                  </a:cubicBezTo>
                  <a:cubicBezTo>
                    <a:pt x="14580" y="3728"/>
                    <a:pt x="14515" y="3587"/>
                    <a:pt x="14422" y="3487"/>
                  </a:cubicBezTo>
                  <a:cubicBezTo>
                    <a:pt x="14153" y="3200"/>
                    <a:pt x="13715" y="3170"/>
                    <a:pt x="13321" y="3159"/>
                  </a:cubicBezTo>
                  <a:lnTo>
                    <a:pt x="10562" y="3083"/>
                  </a:lnTo>
                  <a:cubicBezTo>
                    <a:pt x="10410" y="2165"/>
                    <a:pt x="10859" y="1061"/>
                    <a:pt x="10224" y="378"/>
                  </a:cubicBezTo>
                  <a:cubicBezTo>
                    <a:pt x="9972" y="107"/>
                    <a:pt x="9633" y="0"/>
                    <a:pt x="9269"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5"/>
            <p:cNvSpPr/>
            <p:nvPr/>
          </p:nvSpPr>
          <p:spPr>
            <a:xfrm>
              <a:off x="2674975" y="839800"/>
              <a:ext cx="382725" cy="73675"/>
            </a:xfrm>
            <a:custGeom>
              <a:rect b="b" l="l" r="r" t="t"/>
              <a:pathLst>
                <a:path extrusionOk="0" h="2947" w="15309">
                  <a:moveTo>
                    <a:pt x="3559" y="0"/>
                  </a:moveTo>
                  <a:cubicBezTo>
                    <a:pt x="2818" y="0"/>
                    <a:pt x="2076" y="14"/>
                    <a:pt x="1334" y="41"/>
                  </a:cubicBezTo>
                  <a:cubicBezTo>
                    <a:pt x="1" y="91"/>
                    <a:pt x="799" y="1932"/>
                    <a:pt x="1432" y="2462"/>
                  </a:cubicBezTo>
                  <a:cubicBezTo>
                    <a:pt x="1927" y="2874"/>
                    <a:pt x="2672" y="2941"/>
                    <a:pt x="3388" y="2941"/>
                  </a:cubicBezTo>
                  <a:cubicBezTo>
                    <a:pt x="3561" y="2941"/>
                    <a:pt x="3732" y="2937"/>
                    <a:pt x="3897" y="2933"/>
                  </a:cubicBezTo>
                  <a:cubicBezTo>
                    <a:pt x="4066" y="2929"/>
                    <a:pt x="4228" y="2925"/>
                    <a:pt x="4380" y="2925"/>
                  </a:cubicBezTo>
                  <a:cubicBezTo>
                    <a:pt x="4429" y="2925"/>
                    <a:pt x="4477" y="2926"/>
                    <a:pt x="4524" y="2927"/>
                  </a:cubicBezTo>
                  <a:cubicBezTo>
                    <a:pt x="5118" y="2940"/>
                    <a:pt x="5713" y="2946"/>
                    <a:pt x="6308" y="2946"/>
                  </a:cubicBezTo>
                  <a:cubicBezTo>
                    <a:pt x="8933" y="2946"/>
                    <a:pt x="11557" y="2820"/>
                    <a:pt x="14170" y="2570"/>
                  </a:cubicBezTo>
                  <a:cubicBezTo>
                    <a:pt x="14588" y="2530"/>
                    <a:pt x="15091" y="2420"/>
                    <a:pt x="15219" y="2021"/>
                  </a:cubicBezTo>
                  <a:cubicBezTo>
                    <a:pt x="15309" y="1741"/>
                    <a:pt x="15153" y="1429"/>
                    <a:pt x="14920" y="1252"/>
                  </a:cubicBezTo>
                  <a:cubicBezTo>
                    <a:pt x="14686" y="1073"/>
                    <a:pt x="14392" y="1001"/>
                    <a:pt x="14104" y="940"/>
                  </a:cubicBezTo>
                  <a:cubicBezTo>
                    <a:pt x="13608" y="835"/>
                    <a:pt x="13107" y="753"/>
                    <a:pt x="12606" y="678"/>
                  </a:cubicBezTo>
                  <a:cubicBezTo>
                    <a:pt x="9610" y="227"/>
                    <a:pt x="6586" y="0"/>
                    <a:pt x="3559"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5"/>
            <p:cNvSpPr/>
            <p:nvPr/>
          </p:nvSpPr>
          <p:spPr>
            <a:xfrm>
              <a:off x="1525875" y="1152325"/>
              <a:ext cx="389050" cy="107800"/>
            </a:xfrm>
            <a:custGeom>
              <a:rect b="b" l="l" r="r" t="t"/>
              <a:pathLst>
                <a:path extrusionOk="0" h="4312" w="15562">
                  <a:moveTo>
                    <a:pt x="2518" y="0"/>
                  </a:moveTo>
                  <a:cubicBezTo>
                    <a:pt x="2412" y="0"/>
                    <a:pt x="2306" y="5"/>
                    <a:pt x="2200" y="16"/>
                  </a:cubicBezTo>
                  <a:cubicBezTo>
                    <a:pt x="1342" y="102"/>
                    <a:pt x="479" y="638"/>
                    <a:pt x="251" y="1469"/>
                  </a:cubicBezTo>
                  <a:cubicBezTo>
                    <a:pt x="1" y="2379"/>
                    <a:pt x="662" y="3679"/>
                    <a:pt x="1541" y="4048"/>
                  </a:cubicBezTo>
                  <a:cubicBezTo>
                    <a:pt x="1889" y="4195"/>
                    <a:pt x="2325" y="4237"/>
                    <a:pt x="2777" y="4237"/>
                  </a:cubicBezTo>
                  <a:cubicBezTo>
                    <a:pt x="3068" y="4237"/>
                    <a:pt x="3366" y="4220"/>
                    <a:pt x="3653" y="4203"/>
                  </a:cubicBezTo>
                  <a:cubicBezTo>
                    <a:pt x="3934" y="4185"/>
                    <a:pt x="4203" y="4168"/>
                    <a:pt x="4445" y="4168"/>
                  </a:cubicBezTo>
                  <a:cubicBezTo>
                    <a:pt x="4477" y="4168"/>
                    <a:pt x="4509" y="4169"/>
                    <a:pt x="4540" y="4169"/>
                  </a:cubicBezTo>
                  <a:lnTo>
                    <a:pt x="12724" y="4306"/>
                  </a:lnTo>
                  <a:cubicBezTo>
                    <a:pt x="12875" y="4309"/>
                    <a:pt x="13028" y="4311"/>
                    <a:pt x="13181" y="4311"/>
                  </a:cubicBezTo>
                  <a:cubicBezTo>
                    <a:pt x="14015" y="4311"/>
                    <a:pt x="14863" y="4243"/>
                    <a:pt x="15561" y="3806"/>
                  </a:cubicBezTo>
                  <a:cubicBezTo>
                    <a:pt x="14942" y="3308"/>
                    <a:pt x="14180" y="3019"/>
                    <a:pt x="13387" y="2980"/>
                  </a:cubicBezTo>
                  <a:cubicBezTo>
                    <a:pt x="13024" y="2963"/>
                    <a:pt x="12653" y="3000"/>
                    <a:pt x="12299" y="2912"/>
                  </a:cubicBezTo>
                  <a:cubicBezTo>
                    <a:pt x="11947" y="2824"/>
                    <a:pt x="11600" y="2571"/>
                    <a:pt x="11546" y="2211"/>
                  </a:cubicBezTo>
                  <a:cubicBezTo>
                    <a:pt x="11526" y="2074"/>
                    <a:pt x="11549" y="1927"/>
                    <a:pt x="11495" y="1798"/>
                  </a:cubicBezTo>
                  <a:cubicBezTo>
                    <a:pt x="11431" y="1640"/>
                    <a:pt x="11268" y="1545"/>
                    <a:pt x="11112" y="1474"/>
                  </a:cubicBezTo>
                  <a:cubicBezTo>
                    <a:pt x="10578" y="1229"/>
                    <a:pt x="9997" y="1102"/>
                    <a:pt x="9412" y="1102"/>
                  </a:cubicBezTo>
                  <a:cubicBezTo>
                    <a:pt x="9353" y="1102"/>
                    <a:pt x="9294" y="1103"/>
                    <a:pt x="9235" y="1106"/>
                  </a:cubicBezTo>
                  <a:cubicBezTo>
                    <a:pt x="8590" y="1134"/>
                    <a:pt x="7955" y="1314"/>
                    <a:pt x="7312" y="1314"/>
                  </a:cubicBezTo>
                  <a:cubicBezTo>
                    <a:pt x="7270" y="1314"/>
                    <a:pt x="7227" y="1313"/>
                    <a:pt x="7185" y="1312"/>
                  </a:cubicBezTo>
                  <a:cubicBezTo>
                    <a:pt x="6314" y="1277"/>
                    <a:pt x="5506" y="877"/>
                    <a:pt x="4702" y="541"/>
                  </a:cubicBezTo>
                  <a:cubicBezTo>
                    <a:pt x="4005" y="252"/>
                    <a:pt x="3267" y="0"/>
                    <a:pt x="251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5"/>
            <p:cNvSpPr/>
            <p:nvPr/>
          </p:nvSpPr>
          <p:spPr>
            <a:xfrm>
              <a:off x="2122450" y="1150800"/>
              <a:ext cx="422075" cy="110800"/>
            </a:xfrm>
            <a:custGeom>
              <a:rect b="b" l="l" r="r" t="t"/>
              <a:pathLst>
                <a:path extrusionOk="0" h="4432" w="16883">
                  <a:moveTo>
                    <a:pt x="10815" y="1"/>
                  </a:moveTo>
                  <a:cubicBezTo>
                    <a:pt x="10571" y="1"/>
                    <a:pt x="10325" y="49"/>
                    <a:pt x="10091" y="120"/>
                  </a:cubicBezTo>
                  <a:cubicBezTo>
                    <a:pt x="9342" y="342"/>
                    <a:pt x="8677" y="774"/>
                    <a:pt x="7969" y="1104"/>
                  </a:cubicBezTo>
                  <a:cubicBezTo>
                    <a:pt x="7453" y="1343"/>
                    <a:pt x="6885" y="1529"/>
                    <a:pt x="6325" y="1529"/>
                  </a:cubicBezTo>
                  <a:cubicBezTo>
                    <a:pt x="6115" y="1529"/>
                    <a:pt x="5906" y="1503"/>
                    <a:pt x="5701" y="1444"/>
                  </a:cubicBezTo>
                  <a:cubicBezTo>
                    <a:pt x="5202" y="1300"/>
                    <a:pt x="4778" y="973"/>
                    <a:pt x="4295" y="783"/>
                  </a:cubicBezTo>
                  <a:cubicBezTo>
                    <a:pt x="3985" y="660"/>
                    <a:pt x="3653" y="601"/>
                    <a:pt x="3321" y="601"/>
                  </a:cubicBezTo>
                  <a:cubicBezTo>
                    <a:pt x="2598" y="601"/>
                    <a:pt x="1872" y="880"/>
                    <a:pt x="1361" y="1394"/>
                  </a:cubicBezTo>
                  <a:cubicBezTo>
                    <a:pt x="702" y="2058"/>
                    <a:pt x="1" y="4016"/>
                    <a:pt x="1170" y="4340"/>
                  </a:cubicBezTo>
                  <a:cubicBezTo>
                    <a:pt x="1419" y="4409"/>
                    <a:pt x="1707" y="4432"/>
                    <a:pt x="2009" y="4432"/>
                  </a:cubicBezTo>
                  <a:cubicBezTo>
                    <a:pt x="2594" y="4432"/>
                    <a:pt x="3232" y="4346"/>
                    <a:pt x="3739" y="4344"/>
                  </a:cubicBezTo>
                  <a:cubicBezTo>
                    <a:pt x="4620" y="4342"/>
                    <a:pt x="5504" y="4335"/>
                    <a:pt x="6385" y="4324"/>
                  </a:cubicBezTo>
                  <a:cubicBezTo>
                    <a:pt x="9887" y="4280"/>
                    <a:pt x="13387" y="4167"/>
                    <a:pt x="16883" y="3987"/>
                  </a:cubicBezTo>
                  <a:cubicBezTo>
                    <a:pt x="15907" y="3605"/>
                    <a:pt x="15676" y="2252"/>
                    <a:pt x="14776" y="1714"/>
                  </a:cubicBezTo>
                  <a:cubicBezTo>
                    <a:pt x="14255" y="1403"/>
                    <a:pt x="13598" y="1422"/>
                    <a:pt x="13044" y="1175"/>
                  </a:cubicBezTo>
                  <a:cubicBezTo>
                    <a:pt x="12376" y="877"/>
                    <a:pt x="11895" y="209"/>
                    <a:pt x="11184" y="42"/>
                  </a:cubicBezTo>
                  <a:cubicBezTo>
                    <a:pt x="11062" y="13"/>
                    <a:pt x="10939" y="1"/>
                    <a:pt x="10815"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5"/>
            <p:cNvSpPr/>
            <p:nvPr/>
          </p:nvSpPr>
          <p:spPr>
            <a:xfrm>
              <a:off x="2729800" y="1180850"/>
              <a:ext cx="352775" cy="84825"/>
            </a:xfrm>
            <a:custGeom>
              <a:rect b="b" l="l" r="r" t="t"/>
              <a:pathLst>
                <a:path extrusionOk="0" h="3393" w="14111">
                  <a:moveTo>
                    <a:pt x="9946" y="1"/>
                  </a:moveTo>
                  <a:cubicBezTo>
                    <a:pt x="9646" y="1"/>
                    <a:pt x="9346" y="22"/>
                    <a:pt x="9053" y="58"/>
                  </a:cubicBezTo>
                  <a:cubicBezTo>
                    <a:pt x="7882" y="201"/>
                    <a:pt x="6733" y="546"/>
                    <a:pt x="5551" y="551"/>
                  </a:cubicBezTo>
                  <a:cubicBezTo>
                    <a:pt x="5540" y="551"/>
                    <a:pt x="5529" y="551"/>
                    <a:pt x="5517" y="551"/>
                  </a:cubicBezTo>
                  <a:cubicBezTo>
                    <a:pt x="5029" y="551"/>
                    <a:pt x="4536" y="495"/>
                    <a:pt x="4044" y="438"/>
                  </a:cubicBezTo>
                  <a:cubicBezTo>
                    <a:pt x="3552" y="382"/>
                    <a:pt x="3061" y="325"/>
                    <a:pt x="2577" y="325"/>
                  </a:cubicBezTo>
                  <a:cubicBezTo>
                    <a:pt x="2148" y="325"/>
                    <a:pt x="1725" y="370"/>
                    <a:pt x="1311" y="497"/>
                  </a:cubicBezTo>
                  <a:cubicBezTo>
                    <a:pt x="660" y="699"/>
                    <a:pt x="0" y="1270"/>
                    <a:pt x="129" y="1939"/>
                  </a:cubicBezTo>
                  <a:cubicBezTo>
                    <a:pt x="238" y="2501"/>
                    <a:pt x="841" y="2814"/>
                    <a:pt x="1398" y="2952"/>
                  </a:cubicBezTo>
                  <a:cubicBezTo>
                    <a:pt x="2734" y="3281"/>
                    <a:pt x="4122" y="3393"/>
                    <a:pt x="5532" y="3393"/>
                  </a:cubicBezTo>
                  <a:cubicBezTo>
                    <a:pt x="8384" y="3393"/>
                    <a:pt x="11326" y="2935"/>
                    <a:pt x="14110" y="2896"/>
                  </a:cubicBezTo>
                  <a:cubicBezTo>
                    <a:pt x="13526" y="2195"/>
                    <a:pt x="13139" y="1318"/>
                    <a:pt x="12428" y="746"/>
                  </a:cubicBezTo>
                  <a:cubicBezTo>
                    <a:pt x="11739" y="190"/>
                    <a:pt x="10844" y="1"/>
                    <a:pt x="994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5"/>
            <p:cNvSpPr/>
            <p:nvPr/>
          </p:nvSpPr>
          <p:spPr>
            <a:xfrm>
              <a:off x="1304375" y="905700"/>
              <a:ext cx="1920675" cy="27300"/>
            </a:xfrm>
            <a:custGeom>
              <a:rect b="b" l="l" r="r" t="t"/>
              <a:pathLst>
                <a:path extrusionOk="0" h="1092" w="76827">
                  <a:moveTo>
                    <a:pt x="0" y="0"/>
                  </a:moveTo>
                  <a:lnTo>
                    <a:pt x="0" y="1092"/>
                  </a:lnTo>
                  <a:lnTo>
                    <a:pt x="76826" y="1092"/>
                  </a:lnTo>
                  <a:lnTo>
                    <a:pt x="76826" y="0"/>
                  </a:ln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5"/>
            <p:cNvSpPr/>
            <p:nvPr/>
          </p:nvSpPr>
          <p:spPr>
            <a:xfrm>
              <a:off x="1304375" y="1248650"/>
              <a:ext cx="1920675" cy="27350"/>
            </a:xfrm>
            <a:custGeom>
              <a:rect b="b" l="l" r="r" t="t"/>
              <a:pathLst>
                <a:path extrusionOk="0" h="1094" w="76827">
                  <a:moveTo>
                    <a:pt x="0" y="0"/>
                  </a:moveTo>
                  <a:lnTo>
                    <a:pt x="0" y="1093"/>
                  </a:lnTo>
                  <a:lnTo>
                    <a:pt x="76826" y="1093"/>
                  </a:lnTo>
                  <a:lnTo>
                    <a:pt x="76826" y="0"/>
                  </a:ln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5"/>
            <p:cNvSpPr/>
            <p:nvPr/>
          </p:nvSpPr>
          <p:spPr>
            <a:xfrm>
              <a:off x="3225025" y="708550"/>
              <a:ext cx="25" cy="879000"/>
            </a:xfrm>
            <a:custGeom>
              <a:rect b="b" l="l" r="r" t="t"/>
              <a:pathLst>
                <a:path extrusionOk="0" h="35160" w="1">
                  <a:moveTo>
                    <a:pt x="0" y="0"/>
                  </a:moveTo>
                  <a:lnTo>
                    <a:pt x="0" y="0"/>
                  </a:lnTo>
                  <a:lnTo>
                    <a:pt x="0" y="7886"/>
                  </a:lnTo>
                  <a:lnTo>
                    <a:pt x="0" y="8978"/>
                  </a:lnTo>
                  <a:lnTo>
                    <a:pt x="0" y="21604"/>
                  </a:lnTo>
                  <a:lnTo>
                    <a:pt x="0" y="22697"/>
                  </a:lnTo>
                  <a:lnTo>
                    <a:pt x="0" y="35160"/>
                  </a:lnTo>
                  <a:lnTo>
                    <a:pt x="0" y="0"/>
                  </a:lnTo>
                  <a:close/>
                </a:path>
              </a:pathLst>
            </a:custGeom>
            <a:solidFill>
              <a:srgbClr val="A06F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5"/>
            <p:cNvSpPr/>
            <p:nvPr/>
          </p:nvSpPr>
          <p:spPr>
            <a:xfrm>
              <a:off x="1304375" y="630925"/>
              <a:ext cx="1920675" cy="956625"/>
            </a:xfrm>
            <a:custGeom>
              <a:rect b="b" l="l" r="r" t="t"/>
              <a:pathLst>
                <a:path extrusionOk="0" h="38265" w="76827">
                  <a:moveTo>
                    <a:pt x="8628" y="8837"/>
                  </a:moveTo>
                  <a:lnTo>
                    <a:pt x="4385" y="10991"/>
                  </a:lnTo>
                  <a:lnTo>
                    <a:pt x="6685" y="10991"/>
                  </a:lnTo>
                  <a:cubicBezTo>
                    <a:pt x="7357" y="10235"/>
                    <a:pt x="7967" y="9576"/>
                    <a:pt x="8628" y="8837"/>
                  </a:cubicBezTo>
                  <a:close/>
                  <a:moveTo>
                    <a:pt x="32272" y="8565"/>
                  </a:moveTo>
                  <a:lnTo>
                    <a:pt x="27495" y="10991"/>
                  </a:lnTo>
                  <a:lnTo>
                    <a:pt x="32959" y="10991"/>
                  </a:lnTo>
                  <a:cubicBezTo>
                    <a:pt x="32705" y="10869"/>
                    <a:pt x="32540" y="10642"/>
                    <a:pt x="32385" y="10205"/>
                  </a:cubicBezTo>
                  <a:cubicBezTo>
                    <a:pt x="32181" y="9626"/>
                    <a:pt x="32104" y="9052"/>
                    <a:pt x="32272" y="8565"/>
                  </a:cubicBezTo>
                  <a:close/>
                  <a:moveTo>
                    <a:pt x="0" y="1"/>
                  </a:moveTo>
                  <a:lnTo>
                    <a:pt x="0" y="10991"/>
                  </a:lnTo>
                  <a:lnTo>
                    <a:pt x="2236" y="10991"/>
                  </a:lnTo>
                  <a:lnTo>
                    <a:pt x="2236" y="9596"/>
                  </a:lnTo>
                  <a:lnTo>
                    <a:pt x="18198" y="1507"/>
                  </a:lnTo>
                  <a:lnTo>
                    <a:pt x="23333" y="1369"/>
                  </a:lnTo>
                  <a:lnTo>
                    <a:pt x="11060" y="7602"/>
                  </a:lnTo>
                  <a:cubicBezTo>
                    <a:pt x="11647" y="7646"/>
                    <a:pt x="12253" y="7833"/>
                    <a:pt x="12810" y="8030"/>
                  </a:cubicBezTo>
                  <a:cubicBezTo>
                    <a:pt x="13502" y="8276"/>
                    <a:pt x="14256" y="8530"/>
                    <a:pt x="14974" y="8530"/>
                  </a:cubicBezTo>
                  <a:cubicBezTo>
                    <a:pt x="15354" y="8530"/>
                    <a:pt x="15722" y="8459"/>
                    <a:pt x="16066" y="8279"/>
                  </a:cubicBezTo>
                  <a:cubicBezTo>
                    <a:pt x="16452" y="8077"/>
                    <a:pt x="16760" y="7756"/>
                    <a:pt x="17109" y="7494"/>
                  </a:cubicBezTo>
                  <a:cubicBezTo>
                    <a:pt x="17148" y="7464"/>
                    <a:pt x="17189" y="7435"/>
                    <a:pt x="17230" y="7407"/>
                  </a:cubicBezTo>
                  <a:cubicBezTo>
                    <a:pt x="17810" y="7001"/>
                    <a:pt x="18502" y="6783"/>
                    <a:pt x="19210" y="6783"/>
                  </a:cubicBezTo>
                  <a:cubicBezTo>
                    <a:pt x="20607" y="6783"/>
                    <a:pt x="21968" y="7618"/>
                    <a:pt x="22541" y="9034"/>
                  </a:cubicBezTo>
                  <a:lnTo>
                    <a:pt x="23206" y="10681"/>
                  </a:lnTo>
                  <a:lnTo>
                    <a:pt x="41307" y="1507"/>
                  </a:lnTo>
                  <a:lnTo>
                    <a:pt x="46443" y="1368"/>
                  </a:lnTo>
                  <a:lnTo>
                    <a:pt x="46443" y="1368"/>
                  </a:lnTo>
                  <a:lnTo>
                    <a:pt x="34865" y="7249"/>
                  </a:lnTo>
                  <a:cubicBezTo>
                    <a:pt x="35357" y="7255"/>
                    <a:pt x="35843" y="7360"/>
                    <a:pt x="36294" y="7558"/>
                  </a:cubicBezTo>
                  <a:cubicBezTo>
                    <a:pt x="36722" y="7749"/>
                    <a:pt x="37126" y="8025"/>
                    <a:pt x="37589" y="8096"/>
                  </a:cubicBezTo>
                  <a:cubicBezTo>
                    <a:pt x="37671" y="8110"/>
                    <a:pt x="37753" y="8115"/>
                    <a:pt x="37837" y="8115"/>
                  </a:cubicBezTo>
                  <a:cubicBezTo>
                    <a:pt x="38573" y="8115"/>
                    <a:pt x="39256" y="7634"/>
                    <a:pt x="39919" y="7268"/>
                  </a:cubicBezTo>
                  <a:cubicBezTo>
                    <a:pt x="40333" y="7041"/>
                    <a:pt x="40837" y="6868"/>
                    <a:pt x="41302" y="6868"/>
                  </a:cubicBezTo>
                  <a:cubicBezTo>
                    <a:pt x="41665" y="6868"/>
                    <a:pt x="42005" y="6975"/>
                    <a:pt x="42256" y="7245"/>
                  </a:cubicBezTo>
                  <a:cubicBezTo>
                    <a:pt x="42889" y="7928"/>
                    <a:pt x="42440" y="9032"/>
                    <a:pt x="42594" y="9951"/>
                  </a:cubicBezTo>
                  <a:lnTo>
                    <a:pt x="45353" y="10026"/>
                  </a:lnTo>
                  <a:cubicBezTo>
                    <a:pt x="45747" y="10037"/>
                    <a:pt x="46185" y="10067"/>
                    <a:pt x="46452" y="10356"/>
                  </a:cubicBezTo>
                  <a:cubicBezTo>
                    <a:pt x="46506" y="10411"/>
                    <a:pt x="46547" y="10478"/>
                    <a:pt x="46571" y="10550"/>
                  </a:cubicBezTo>
                  <a:lnTo>
                    <a:pt x="64418" y="1507"/>
                  </a:lnTo>
                  <a:lnTo>
                    <a:pt x="69552" y="1369"/>
                  </a:lnTo>
                  <a:lnTo>
                    <a:pt x="50606" y="10991"/>
                  </a:lnTo>
                  <a:lnTo>
                    <a:pt x="56516" y="10991"/>
                  </a:lnTo>
                  <a:cubicBezTo>
                    <a:pt x="56424" y="10942"/>
                    <a:pt x="56337" y="10882"/>
                    <a:pt x="56256" y="10817"/>
                  </a:cubicBezTo>
                  <a:cubicBezTo>
                    <a:pt x="55623" y="10287"/>
                    <a:pt x="54825" y="8446"/>
                    <a:pt x="56158" y="8396"/>
                  </a:cubicBezTo>
                  <a:cubicBezTo>
                    <a:pt x="56899" y="8369"/>
                    <a:pt x="57641" y="8356"/>
                    <a:pt x="58383" y="8356"/>
                  </a:cubicBezTo>
                  <a:cubicBezTo>
                    <a:pt x="61411" y="8356"/>
                    <a:pt x="64435" y="8581"/>
                    <a:pt x="67430" y="9033"/>
                  </a:cubicBezTo>
                  <a:cubicBezTo>
                    <a:pt x="67931" y="9108"/>
                    <a:pt x="68432" y="9190"/>
                    <a:pt x="68928" y="9295"/>
                  </a:cubicBezTo>
                  <a:cubicBezTo>
                    <a:pt x="69216" y="9356"/>
                    <a:pt x="69510" y="9428"/>
                    <a:pt x="69744" y="9607"/>
                  </a:cubicBezTo>
                  <a:cubicBezTo>
                    <a:pt x="69977" y="9784"/>
                    <a:pt x="70133" y="10096"/>
                    <a:pt x="70043" y="10376"/>
                  </a:cubicBezTo>
                  <a:cubicBezTo>
                    <a:pt x="69915" y="10775"/>
                    <a:pt x="69412" y="10885"/>
                    <a:pt x="68994" y="10925"/>
                  </a:cubicBezTo>
                  <a:cubicBezTo>
                    <a:pt x="68754" y="10948"/>
                    <a:pt x="68514" y="10970"/>
                    <a:pt x="68274" y="10991"/>
                  </a:cubicBezTo>
                  <a:lnTo>
                    <a:pt x="76825" y="10991"/>
                  </a:lnTo>
                  <a:lnTo>
                    <a:pt x="76825" y="1"/>
                  </a:lnTo>
                  <a:close/>
                  <a:moveTo>
                    <a:pt x="25345" y="12083"/>
                  </a:moveTo>
                  <a:lnTo>
                    <a:pt x="2234" y="23819"/>
                  </a:lnTo>
                  <a:lnTo>
                    <a:pt x="2234" y="21307"/>
                  </a:lnTo>
                  <a:lnTo>
                    <a:pt x="20437" y="12084"/>
                  </a:lnTo>
                  <a:lnTo>
                    <a:pt x="0" y="12084"/>
                  </a:lnTo>
                  <a:lnTo>
                    <a:pt x="0" y="24711"/>
                  </a:lnTo>
                  <a:lnTo>
                    <a:pt x="10064" y="24711"/>
                  </a:lnTo>
                  <a:cubicBezTo>
                    <a:pt x="9363" y="24196"/>
                    <a:pt x="8894" y="23114"/>
                    <a:pt x="9111" y="22325"/>
                  </a:cubicBezTo>
                  <a:cubicBezTo>
                    <a:pt x="9339" y="21494"/>
                    <a:pt x="10202" y="20958"/>
                    <a:pt x="11060" y="20872"/>
                  </a:cubicBezTo>
                  <a:cubicBezTo>
                    <a:pt x="11166" y="20861"/>
                    <a:pt x="11272" y="20856"/>
                    <a:pt x="11378" y="20856"/>
                  </a:cubicBezTo>
                  <a:cubicBezTo>
                    <a:pt x="12127" y="20856"/>
                    <a:pt x="12866" y="21107"/>
                    <a:pt x="13562" y="21397"/>
                  </a:cubicBezTo>
                  <a:cubicBezTo>
                    <a:pt x="14366" y="21733"/>
                    <a:pt x="15174" y="22133"/>
                    <a:pt x="16045" y="22168"/>
                  </a:cubicBezTo>
                  <a:cubicBezTo>
                    <a:pt x="16088" y="22169"/>
                    <a:pt x="16131" y="22170"/>
                    <a:pt x="16174" y="22170"/>
                  </a:cubicBezTo>
                  <a:cubicBezTo>
                    <a:pt x="16816" y="22170"/>
                    <a:pt x="17451" y="21990"/>
                    <a:pt x="18095" y="21962"/>
                  </a:cubicBezTo>
                  <a:cubicBezTo>
                    <a:pt x="18152" y="21959"/>
                    <a:pt x="18210" y="21958"/>
                    <a:pt x="18269" y="21958"/>
                  </a:cubicBezTo>
                  <a:cubicBezTo>
                    <a:pt x="18857" y="21958"/>
                    <a:pt x="19437" y="22086"/>
                    <a:pt x="19972" y="22330"/>
                  </a:cubicBezTo>
                  <a:cubicBezTo>
                    <a:pt x="20128" y="22401"/>
                    <a:pt x="20291" y="22496"/>
                    <a:pt x="20355" y="22654"/>
                  </a:cubicBezTo>
                  <a:cubicBezTo>
                    <a:pt x="20408" y="22783"/>
                    <a:pt x="20385" y="22930"/>
                    <a:pt x="20406" y="23067"/>
                  </a:cubicBezTo>
                  <a:cubicBezTo>
                    <a:pt x="20440" y="23298"/>
                    <a:pt x="20596" y="23485"/>
                    <a:pt x="20796" y="23612"/>
                  </a:cubicBezTo>
                  <a:lnTo>
                    <a:pt x="43548" y="12083"/>
                  </a:lnTo>
                  <a:close/>
                  <a:moveTo>
                    <a:pt x="48455" y="12083"/>
                  </a:moveTo>
                  <a:lnTo>
                    <a:pt x="24120" y="24442"/>
                  </a:lnTo>
                  <a:cubicBezTo>
                    <a:pt x="24224" y="24510"/>
                    <a:pt x="24325" y="24583"/>
                    <a:pt x="24421" y="24661"/>
                  </a:cubicBezTo>
                  <a:cubicBezTo>
                    <a:pt x="24394" y="24677"/>
                    <a:pt x="24368" y="24693"/>
                    <a:pt x="24341" y="24709"/>
                  </a:cubicBezTo>
                  <a:lnTo>
                    <a:pt x="33369" y="24709"/>
                  </a:lnTo>
                  <a:cubicBezTo>
                    <a:pt x="33033" y="24005"/>
                    <a:pt x="33571" y="22705"/>
                    <a:pt x="34084" y="22189"/>
                  </a:cubicBezTo>
                  <a:cubicBezTo>
                    <a:pt x="34595" y="21676"/>
                    <a:pt x="35322" y="21396"/>
                    <a:pt x="36045" y="21396"/>
                  </a:cubicBezTo>
                  <a:cubicBezTo>
                    <a:pt x="36049" y="21396"/>
                    <a:pt x="36052" y="21396"/>
                    <a:pt x="36056" y="21396"/>
                  </a:cubicBezTo>
                  <a:cubicBezTo>
                    <a:pt x="36385" y="21396"/>
                    <a:pt x="36712" y="21458"/>
                    <a:pt x="37020" y="21578"/>
                  </a:cubicBezTo>
                  <a:cubicBezTo>
                    <a:pt x="37502" y="21768"/>
                    <a:pt x="37927" y="22095"/>
                    <a:pt x="38425" y="22240"/>
                  </a:cubicBezTo>
                  <a:cubicBezTo>
                    <a:pt x="38623" y="22295"/>
                    <a:pt x="38828" y="22325"/>
                    <a:pt x="39033" y="22325"/>
                  </a:cubicBezTo>
                  <a:cubicBezTo>
                    <a:pt x="39037" y="22325"/>
                    <a:pt x="39042" y="22325"/>
                    <a:pt x="39046" y="22325"/>
                  </a:cubicBezTo>
                  <a:cubicBezTo>
                    <a:pt x="39607" y="22325"/>
                    <a:pt x="40175" y="22138"/>
                    <a:pt x="40692" y="21899"/>
                  </a:cubicBezTo>
                  <a:cubicBezTo>
                    <a:pt x="41400" y="21569"/>
                    <a:pt x="42065" y="21138"/>
                    <a:pt x="42814" y="20915"/>
                  </a:cubicBezTo>
                  <a:cubicBezTo>
                    <a:pt x="43049" y="20845"/>
                    <a:pt x="43295" y="20798"/>
                    <a:pt x="43540" y="20798"/>
                  </a:cubicBezTo>
                  <a:cubicBezTo>
                    <a:pt x="43545" y="20798"/>
                    <a:pt x="43551" y="20798"/>
                    <a:pt x="43556" y="20798"/>
                  </a:cubicBezTo>
                  <a:cubicBezTo>
                    <a:pt x="43673" y="20798"/>
                    <a:pt x="43791" y="20811"/>
                    <a:pt x="43907" y="20838"/>
                  </a:cubicBezTo>
                  <a:cubicBezTo>
                    <a:pt x="44618" y="21005"/>
                    <a:pt x="45099" y="21672"/>
                    <a:pt x="45767" y="21970"/>
                  </a:cubicBezTo>
                  <a:cubicBezTo>
                    <a:pt x="46321" y="22219"/>
                    <a:pt x="46978" y="22198"/>
                    <a:pt x="47499" y="22510"/>
                  </a:cubicBezTo>
                  <a:cubicBezTo>
                    <a:pt x="48349" y="23017"/>
                    <a:pt x="48602" y="24254"/>
                    <a:pt x="49450" y="24711"/>
                  </a:cubicBezTo>
                  <a:lnTo>
                    <a:pt x="57786" y="24711"/>
                  </a:lnTo>
                  <a:cubicBezTo>
                    <a:pt x="57469" y="24537"/>
                    <a:pt x="57215" y="24285"/>
                    <a:pt x="57147" y="23938"/>
                  </a:cubicBezTo>
                  <a:cubicBezTo>
                    <a:pt x="57017" y="23268"/>
                    <a:pt x="57677" y="22698"/>
                    <a:pt x="58329" y="22497"/>
                  </a:cubicBezTo>
                  <a:cubicBezTo>
                    <a:pt x="58743" y="22369"/>
                    <a:pt x="59166" y="22325"/>
                    <a:pt x="59594" y="22325"/>
                  </a:cubicBezTo>
                  <a:cubicBezTo>
                    <a:pt x="60079" y="22325"/>
                    <a:pt x="60568" y="22381"/>
                    <a:pt x="61061" y="22438"/>
                  </a:cubicBezTo>
                  <a:cubicBezTo>
                    <a:pt x="61555" y="22494"/>
                    <a:pt x="62048" y="22551"/>
                    <a:pt x="62537" y="22551"/>
                  </a:cubicBezTo>
                  <a:lnTo>
                    <a:pt x="62570" y="22551"/>
                  </a:lnTo>
                  <a:cubicBezTo>
                    <a:pt x="63750" y="22545"/>
                    <a:pt x="64899" y="22201"/>
                    <a:pt x="66071" y="22057"/>
                  </a:cubicBezTo>
                  <a:cubicBezTo>
                    <a:pt x="66368" y="22020"/>
                    <a:pt x="66666" y="22001"/>
                    <a:pt x="66966" y="22000"/>
                  </a:cubicBezTo>
                  <a:cubicBezTo>
                    <a:pt x="67863" y="22000"/>
                    <a:pt x="68756" y="22190"/>
                    <a:pt x="69446" y="22746"/>
                  </a:cubicBezTo>
                  <a:cubicBezTo>
                    <a:pt x="70095" y="23268"/>
                    <a:pt x="70476" y="24047"/>
                    <a:pt x="70982" y="24712"/>
                  </a:cubicBezTo>
                  <a:lnTo>
                    <a:pt x="76826" y="24712"/>
                  </a:lnTo>
                  <a:lnTo>
                    <a:pt x="76826" y="12083"/>
                  </a:lnTo>
                  <a:close/>
                  <a:moveTo>
                    <a:pt x="0" y="25802"/>
                  </a:moveTo>
                  <a:lnTo>
                    <a:pt x="0" y="38265"/>
                  </a:lnTo>
                  <a:lnTo>
                    <a:pt x="76826" y="38265"/>
                  </a:lnTo>
                  <a:lnTo>
                    <a:pt x="76826" y="25802"/>
                  </a:lnTo>
                  <a:lnTo>
                    <a:pt x="21443" y="25802"/>
                  </a:lnTo>
                  <a:lnTo>
                    <a:pt x="7787" y="32736"/>
                  </a:lnTo>
                  <a:lnTo>
                    <a:pt x="2791" y="32736"/>
                  </a:lnTo>
                  <a:lnTo>
                    <a:pt x="16475" y="25802"/>
                  </a:lnTo>
                  <a:close/>
                </a:path>
              </a:pathLst>
            </a:custGeom>
            <a:solidFill>
              <a:srgbClr val="B28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5"/>
            <p:cNvSpPr/>
            <p:nvPr/>
          </p:nvSpPr>
          <p:spPr>
            <a:xfrm>
              <a:off x="1374125" y="665100"/>
              <a:ext cx="1669075" cy="784250"/>
            </a:xfrm>
            <a:custGeom>
              <a:rect b="b" l="l" r="r" t="t"/>
              <a:pathLst>
                <a:path extrusionOk="0" h="31370" w="66763">
                  <a:moveTo>
                    <a:pt x="66762" y="1"/>
                  </a:moveTo>
                  <a:lnTo>
                    <a:pt x="61628" y="140"/>
                  </a:lnTo>
                  <a:lnTo>
                    <a:pt x="43781" y="9183"/>
                  </a:lnTo>
                  <a:cubicBezTo>
                    <a:pt x="43800" y="9240"/>
                    <a:pt x="43801" y="9302"/>
                    <a:pt x="43786" y="9360"/>
                  </a:cubicBezTo>
                  <a:cubicBezTo>
                    <a:pt x="43744" y="9505"/>
                    <a:pt x="43599" y="9580"/>
                    <a:pt x="43447" y="9624"/>
                  </a:cubicBezTo>
                  <a:lnTo>
                    <a:pt x="47816" y="9624"/>
                  </a:lnTo>
                  <a:lnTo>
                    <a:pt x="66762" y="1"/>
                  </a:lnTo>
                  <a:close/>
                  <a:moveTo>
                    <a:pt x="40758" y="10716"/>
                  </a:moveTo>
                  <a:lnTo>
                    <a:pt x="18005" y="22245"/>
                  </a:lnTo>
                  <a:cubicBezTo>
                    <a:pt x="18118" y="22317"/>
                    <a:pt x="18240" y="22369"/>
                    <a:pt x="18369" y="22401"/>
                  </a:cubicBezTo>
                  <a:cubicBezTo>
                    <a:pt x="18723" y="22489"/>
                    <a:pt x="19092" y="22452"/>
                    <a:pt x="19457" y="22469"/>
                  </a:cubicBezTo>
                  <a:cubicBezTo>
                    <a:pt x="20123" y="22501"/>
                    <a:pt x="20770" y="22711"/>
                    <a:pt x="21330" y="23075"/>
                  </a:cubicBezTo>
                  <a:lnTo>
                    <a:pt x="45665" y="10716"/>
                  </a:lnTo>
                  <a:close/>
                  <a:moveTo>
                    <a:pt x="13685" y="24435"/>
                  </a:moveTo>
                  <a:lnTo>
                    <a:pt x="1" y="31369"/>
                  </a:lnTo>
                  <a:lnTo>
                    <a:pt x="4997" y="31369"/>
                  </a:lnTo>
                  <a:lnTo>
                    <a:pt x="18653" y="24435"/>
                  </a:lnTo>
                  <a:close/>
                </a:path>
              </a:pathLst>
            </a:custGeom>
            <a:solidFill>
              <a:srgbClr val="BD9A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5"/>
            <p:cNvSpPr/>
            <p:nvPr/>
          </p:nvSpPr>
          <p:spPr>
            <a:xfrm>
              <a:off x="1360225" y="665100"/>
              <a:ext cx="1105250" cy="561325"/>
            </a:xfrm>
            <a:custGeom>
              <a:rect b="b" l="l" r="r" t="t"/>
              <a:pathLst>
                <a:path extrusionOk="0" h="22453" w="44210">
                  <a:moveTo>
                    <a:pt x="44208" y="1"/>
                  </a:moveTo>
                  <a:lnTo>
                    <a:pt x="44208" y="1"/>
                  </a:lnTo>
                  <a:lnTo>
                    <a:pt x="44208" y="1"/>
                  </a:lnTo>
                  <a:lnTo>
                    <a:pt x="44209" y="1"/>
                  </a:lnTo>
                  <a:close/>
                  <a:moveTo>
                    <a:pt x="44208" y="1"/>
                  </a:moveTo>
                  <a:lnTo>
                    <a:pt x="39073" y="140"/>
                  </a:lnTo>
                  <a:lnTo>
                    <a:pt x="20972" y="9313"/>
                  </a:lnTo>
                  <a:lnTo>
                    <a:pt x="21099" y="9624"/>
                  </a:lnTo>
                  <a:lnTo>
                    <a:pt x="25261" y="9624"/>
                  </a:lnTo>
                  <a:lnTo>
                    <a:pt x="30038" y="7198"/>
                  </a:lnTo>
                  <a:cubicBezTo>
                    <a:pt x="30162" y="6843"/>
                    <a:pt x="30416" y="6536"/>
                    <a:pt x="30847" y="6306"/>
                  </a:cubicBezTo>
                  <a:cubicBezTo>
                    <a:pt x="31377" y="6023"/>
                    <a:pt x="31976" y="5881"/>
                    <a:pt x="32576" y="5881"/>
                  </a:cubicBezTo>
                  <a:lnTo>
                    <a:pt x="32631" y="5881"/>
                  </a:lnTo>
                  <a:lnTo>
                    <a:pt x="44208" y="1"/>
                  </a:lnTo>
                  <a:close/>
                  <a:moveTo>
                    <a:pt x="18203" y="10716"/>
                  </a:moveTo>
                  <a:lnTo>
                    <a:pt x="0" y="19940"/>
                  </a:lnTo>
                  <a:lnTo>
                    <a:pt x="0" y="22452"/>
                  </a:lnTo>
                  <a:lnTo>
                    <a:pt x="23111" y="10716"/>
                  </a:lnTo>
                  <a:close/>
                </a:path>
              </a:pathLst>
            </a:custGeom>
            <a:solidFill>
              <a:srgbClr val="BD9A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5"/>
            <p:cNvSpPr/>
            <p:nvPr/>
          </p:nvSpPr>
          <p:spPr>
            <a:xfrm>
              <a:off x="1360225" y="665100"/>
              <a:ext cx="527475" cy="240575"/>
            </a:xfrm>
            <a:custGeom>
              <a:rect b="b" l="l" r="r" t="t"/>
              <a:pathLst>
                <a:path extrusionOk="0" h="9623" w="21099">
                  <a:moveTo>
                    <a:pt x="21099" y="1"/>
                  </a:moveTo>
                  <a:lnTo>
                    <a:pt x="15963" y="140"/>
                  </a:lnTo>
                  <a:lnTo>
                    <a:pt x="0" y="8229"/>
                  </a:lnTo>
                  <a:lnTo>
                    <a:pt x="0" y="9623"/>
                  </a:lnTo>
                  <a:lnTo>
                    <a:pt x="2151" y="9623"/>
                  </a:lnTo>
                  <a:lnTo>
                    <a:pt x="6394" y="7468"/>
                  </a:lnTo>
                  <a:cubicBezTo>
                    <a:pt x="6453" y="7403"/>
                    <a:pt x="6514" y="7335"/>
                    <a:pt x="6574" y="7267"/>
                  </a:cubicBezTo>
                  <a:cubicBezTo>
                    <a:pt x="6804" y="7007"/>
                    <a:pt x="7039" y="6744"/>
                    <a:pt x="7331" y="6557"/>
                  </a:cubicBezTo>
                  <a:cubicBezTo>
                    <a:pt x="7707" y="6316"/>
                    <a:pt x="8129" y="6225"/>
                    <a:pt x="8568" y="6225"/>
                  </a:cubicBezTo>
                  <a:cubicBezTo>
                    <a:pt x="8652" y="6225"/>
                    <a:pt x="8738" y="6228"/>
                    <a:pt x="8824" y="6235"/>
                  </a:cubicBezTo>
                  <a:lnTo>
                    <a:pt x="21099" y="2"/>
                  </a:lnTo>
                  <a:lnTo>
                    <a:pt x="21099" y="1"/>
                  </a:lnTo>
                  <a:close/>
                </a:path>
              </a:pathLst>
            </a:custGeom>
            <a:solidFill>
              <a:srgbClr val="BD9A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5"/>
            <p:cNvSpPr/>
            <p:nvPr/>
          </p:nvSpPr>
          <p:spPr>
            <a:xfrm>
              <a:off x="1471475" y="800450"/>
              <a:ext cx="416225" cy="105225"/>
            </a:xfrm>
            <a:custGeom>
              <a:rect b="b" l="l" r="r" t="t"/>
              <a:pathLst>
                <a:path extrusionOk="0" h="4209" w="16649">
                  <a:moveTo>
                    <a:pt x="12526" y="1"/>
                  </a:moveTo>
                  <a:lnTo>
                    <a:pt x="12526" y="2"/>
                  </a:lnTo>
                  <a:cubicBezTo>
                    <a:pt x="12524" y="2"/>
                    <a:pt x="12522" y="2"/>
                    <a:pt x="12520" y="2"/>
                  </a:cubicBezTo>
                  <a:cubicBezTo>
                    <a:pt x="11814" y="2"/>
                    <a:pt x="11124" y="220"/>
                    <a:pt x="10546" y="626"/>
                  </a:cubicBezTo>
                  <a:cubicBezTo>
                    <a:pt x="10505" y="654"/>
                    <a:pt x="10464" y="683"/>
                    <a:pt x="10424" y="713"/>
                  </a:cubicBezTo>
                  <a:cubicBezTo>
                    <a:pt x="10076" y="975"/>
                    <a:pt x="9768" y="1296"/>
                    <a:pt x="9382" y="1498"/>
                  </a:cubicBezTo>
                  <a:cubicBezTo>
                    <a:pt x="9038" y="1678"/>
                    <a:pt x="8669" y="1749"/>
                    <a:pt x="8290" y="1749"/>
                  </a:cubicBezTo>
                  <a:cubicBezTo>
                    <a:pt x="7572" y="1749"/>
                    <a:pt x="6818" y="1495"/>
                    <a:pt x="6126" y="1249"/>
                  </a:cubicBezTo>
                  <a:cubicBezTo>
                    <a:pt x="5569" y="1052"/>
                    <a:pt x="4963" y="865"/>
                    <a:pt x="4376" y="821"/>
                  </a:cubicBezTo>
                  <a:cubicBezTo>
                    <a:pt x="4290" y="814"/>
                    <a:pt x="4204" y="811"/>
                    <a:pt x="4118" y="811"/>
                  </a:cubicBezTo>
                  <a:cubicBezTo>
                    <a:pt x="3679" y="811"/>
                    <a:pt x="3257" y="902"/>
                    <a:pt x="2882" y="1143"/>
                  </a:cubicBezTo>
                  <a:cubicBezTo>
                    <a:pt x="2589" y="1330"/>
                    <a:pt x="2355" y="1593"/>
                    <a:pt x="2124" y="1853"/>
                  </a:cubicBezTo>
                  <a:cubicBezTo>
                    <a:pt x="2064" y="1921"/>
                    <a:pt x="2005" y="1989"/>
                    <a:pt x="1944" y="2054"/>
                  </a:cubicBezTo>
                  <a:cubicBezTo>
                    <a:pt x="1283" y="2795"/>
                    <a:pt x="671" y="3454"/>
                    <a:pt x="1" y="4209"/>
                  </a:cubicBezTo>
                  <a:lnTo>
                    <a:pt x="16649" y="4209"/>
                  </a:lnTo>
                  <a:lnTo>
                    <a:pt x="16524" y="3899"/>
                  </a:lnTo>
                  <a:lnTo>
                    <a:pt x="15857" y="2252"/>
                  </a:lnTo>
                  <a:cubicBezTo>
                    <a:pt x="15284" y="835"/>
                    <a:pt x="13924" y="1"/>
                    <a:pt x="12526" y="1"/>
                  </a:cubicBezTo>
                  <a:close/>
                </a:path>
              </a:pathLst>
            </a:custGeom>
            <a:solidFill>
              <a:srgbClr val="AD6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5"/>
            <p:cNvSpPr/>
            <p:nvPr/>
          </p:nvSpPr>
          <p:spPr>
            <a:xfrm>
              <a:off x="2106975" y="802600"/>
              <a:ext cx="362175" cy="103125"/>
            </a:xfrm>
            <a:custGeom>
              <a:rect b="b" l="l" r="r" t="t"/>
              <a:pathLst>
                <a:path extrusionOk="0" h="4125" w="14487">
                  <a:moveTo>
                    <a:pt x="9196" y="1"/>
                  </a:moveTo>
                  <a:cubicBezTo>
                    <a:pt x="9197" y="1"/>
                    <a:pt x="9197" y="1"/>
                    <a:pt x="9197" y="1"/>
                  </a:cubicBezTo>
                  <a:lnTo>
                    <a:pt x="9197" y="1"/>
                  </a:lnTo>
                  <a:cubicBezTo>
                    <a:pt x="9197" y="1"/>
                    <a:pt x="9198" y="1"/>
                    <a:pt x="9198" y="1"/>
                  </a:cubicBezTo>
                  <a:close/>
                  <a:moveTo>
                    <a:pt x="9197" y="1"/>
                  </a:moveTo>
                  <a:cubicBezTo>
                    <a:pt x="8732" y="1"/>
                    <a:pt x="8229" y="174"/>
                    <a:pt x="7815" y="401"/>
                  </a:cubicBezTo>
                  <a:cubicBezTo>
                    <a:pt x="7152" y="765"/>
                    <a:pt x="6469" y="1248"/>
                    <a:pt x="5733" y="1248"/>
                  </a:cubicBezTo>
                  <a:cubicBezTo>
                    <a:pt x="5649" y="1248"/>
                    <a:pt x="5567" y="1241"/>
                    <a:pt x="5485" y="1229"/>
                  </a:cubicBezTo>
                  <a:cubicBezTo>
                    <a:pt x="5020" y="1158"/>
                    <a:pt x="4618" y="881"/>
                    <a:pt x="4190" y="690"/>
                  </a:cubicBezTo>
                  <a:cubicBezTo>
                    <a:pt x="3739" y="493"/>
                    <a:pt x="3253" y="386"/>
                    <a:pt x="2761" y="381"/>
                  </a:cubicBezTo>
                  <a:lnTo>
                    <a:pt x="2706" y="381"/>
                  </a:lnTo>
                  <a:cubicBezTo>
                    <a:pt x="2106" y="381"/>
                    <a:pt x="1507" y="523"/>
                    <a:pt x="977" y="806"/>
                  </a:cubicBezTo>
                  <a:cubicBezTo>
                    <a:pt x="546" y="1036"/>
                    <a:pt x="292" y="1343"/>
                    <a:pt x="168" y="1698"/>
                  </a:cubicBezTo>
                  <a:cubicBezTo>
                    <a:pt x="0" y="2185"/>
                    <a:pt x="77" y="2759"/>
                    <a:pt x="281" y="3338"/>
                  </a:cubicBezTo>
                  <a:cubicBezTo>
                    <a:pt x="434" y="3775"/>
                    <a:pt x="600" y="4002"/>
                    <a:pt x="855" y="4124"/>
                  </a:cubicBezTo>
                  <a:lnTo>
                    <a:pt x="14133" y="4124"/>
                  </a:lnTo>
                  <a:cubicBezTo>
                    <a:pt x="14285" y="4080"/>
                    <a:pt x="14429" y="4005"/>
                    <a:pt x="14471" y="3860"/>
                  </a:cubicBezTo>
                  <a:cubicBezTo>
                    <a:pt x="14487" y="3802"/>
                    <a:pt x="14486" y="3741"/>
                    <a:pt x="14467" y="3685"/>
                  </a:cubicBezTo>
                  <a:cubicBezTo>
                    <a:pt x="14443" y="3611"/>
                    <a:pt x="14402" y="3544"/>
                    <a:pt x="14348" y="3489"/>
                  </a:cubicBezTo>
                  <a:cubicBezTo>
                    <a:pt x="14080" y="3201"/>
                    <a:pt x="13643" y="3170"/>
                    <a:pt x="13249" y="3159"/>
                  </a:cubicBezTo>
                  <a:lnTo>
                    <a:pt x="10490" y="3084"/>
                  </a:lnTo>
                  <a:cubicBezTo>
                    <a:pt x="10336" y="2165"/>
                    <a:pt x="10785" y="1061"/>
                    <a:pt x="10152" y="378"/>
                  </a:cubicBezTo>
                  <a:cubicBezTo>
                    <a:pt x="9900" y="108"/>
                    <a:pt x="9561" y="1"/>
                    <a:pt x="9197"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5"/>
            <p:cNvSpPr/>
            <p:nvPr/>
          </p:nvSpPr>
          <p:spPr>
            <a:xfrm>
              <a:off x="2674975" y="839800"/>
              <a:ext cx="382725" cy="65925"/>
            </a:xfrm>
            <a:custGeom>
              <a:rect b="b" l="l" r="r" t="t"/>
              <a:pathLst>
                <a:path extrusionOk="0" h="2637" w="15309">
                  <a:moveTo>
                    <a:pt x="3559" y="1"/>
                  </a:moveTo>
                  <a:cubicBezTo>
                    <a:pt x="2817" y="1"/>
                    <a:pt x="2075" y="14"/>
                    <a:pt x="1334" y="41"/>
                  </a:cubicBezTo>
                  <a:cubicBezTo>
                    <a:pt x="1" y="89"/>
                    <a:pt x="798" y="1932"/>
                    <a:pt x="1432" y="2462"/>
                  </a:cubicBezTo>
                  <a:cubicBezTo>
                    <a:pt x="1513" y="2527"/>
                    <a:pt x="1600" y="2587"/>
                    <a:pt x="1692" y="2636"/>
                  </a:cubicBezTo>
                  <a:lnTo>
                    <a:pt x="13450" y="2636"/>
                  </a:lnTo>
                  <a:cubicBezTo>
                    <a:pt x="13690" y="2615"/>
                    <a:pt x="13930" y="2593"/>
                    <a:pt x="14170" y="2569"/>
                  </a:cubicBezTo>
                  <a:cubicBezTo>
                    <a:pt x="14588" y="2530"/>
                    <a:pt x="15091" y="2420"/>
                    <a:pt x="15219" y="2021"/>
                  </a:cubicBezTo>
                  <a:cubicBezTo>
                    <a:pt x="15309" y="1741"/>
                    <a:pt x="15153" y="1429"/>
                    <a:pt x="14920" y="1252"/>
                  </a:cubicBezTo>
                  <a:cubicBezTo>
                    <a:pt x="14686" y="1073"/>
                    <a:pt x="14392" y="1001"/>
                    <a:pt x="14104" y="940"/>
                  </a:cubicBezTo>
                  <a:cubicBezTo>
                    <a:pt x="13608" y="835"/>
                    <a:pt x="13107" y="753"/>
                    <a:pt x="12606" y="678"/>
                  </a:cubicBezTo>
                  <a:cubicBezTo>
                    <a:pt x="9611" y="226"/>
                    <a:pt x="6587" y="1"/>
                    <a:pt x="3559" y="1"/>
                  </a:cubicBezTo>
                  <a:close/>
                </a:path>
              </a:pathLst>
            </a:custGeom>
            <a:solidFill>
              <a:srgbClr val="AD6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5"/>
            <p:cNvSpPr/>
            <p:nvPr/>
          </p:nvSpPr>
          <p:spPr>
            <a:xfrm>
              <a:off x="1526725" y="1152300"/>
              <a:ext cx="388200" cy="96400"/>
            </a:xfrm>
            <a:custGeom>
              <a:rect b="b" l="l" r="r" t="t"/>
              <a:pathLst>
                <a:path extrusionOk="0" h="3856" w="15528">
                  <a:moveTo>
                    <a:pt x="2484" y="1"/>
                  </a:moveTo>
                  <a:cubicBezTo>
                    <a:pt x="2378" y="1"/>
                    <a:pt x="2272" y="6"/>
                    <a:pt x="2166" y="17"/>
                  </a:cubicBezTo>
                  <a:cubicBezTo>
                    <a:pt x="1309" y="103"/>
                    <a:pt x="445" y="638"/>
                    <a:pt x="217" y="1470"/>
                  </a:cubicBezTo>
                  <a:cubicBezTo>
                    <a:pt x="0" y="2257"/>
                    <a:pt x="469" y="3339"/>
                    <a:pt x="1170" y="3856"/>
                  </a:cubicBezTo>
                  <a:lnTo>
                    <a:pt x="15447" y="3856"/>
                  </a:lnTo>
                  <a:cubicBezTo>
                    <a:pt x="15474" y="3839"/>
                    <a:pt x="15500" y="3823"/>
                    <a:pt x="15527" y="3806"/>
                  </a:cubicBezTo>
                  <a:cubicBezTo>
                    <a:pt x="15431" y="3729"/>
                    <a:pt x="15330" y="3655"/>
                    <a:pt x="15226" y="3588"/>
                  </a:cubicBezTo>
                  <a:cubicBezTo>
                    <a:pt x="14666" y="3224"/>
                    <a:pt x="14019" y="3014"/>
                    <a:pt x="13351" y="2982"/>
                  </a:cubicBezTo>
                  <a:cubicBezTo>
                    <a:pt x="12988" y="2966"/>
                    <a:pt x="12619" y="3001"/>
                    <a:pt x="12265" y="2913"/>
                  </a:cubicBezTo>
                  <a:cubicBezTo>
                    <a:pt x="12136" y="2882"/>
                    <a:pt x="12014" y="2830"/>
                    <a:pt x="11901" y="2759"/>
                  </a:cubicBezTo>
                  <a:cubicBezTo>
                    <a:pt x="11702" y="2631"/>
                    <a:pt x="11546" y="2444"/>
                    <a:pt x="11511" y="2213"/>
                  </a:cubicBezTo>
                  <a:cubicBezTo>
                    <a:pt x="11491" y="2076"/>
                    <a:pt x="11514" y="1930"/>
                    <a:pt x="11461" y="1799"/>
                  </a:cubicBezTo>
                  <a:cubicBezTo>
                    <a:pt x="11396" y="1641"/>
                    <a:pt x="11233" y="1548"/>
                    <a:pt x="11077" y="1477"/>
                  </a:cubicBezTo>
                  <a:cubicBezTo>
                    <a:pt x="10543" y="1231"/>
                    <a:pt x="9963" y="1104"/>
                    <a:pt x="9374" y="1104"/>
                  </a:cubicBezTo>
                  <a:cubicBezTo>
                    <a:pt x="9316" y="1104"/>
                    <a:pt x="9258" y="1106"/>
                    <a:pt x="9199" y="1108"/>
                  </a:cubicBezTo>
                  <a:cubicBezTo>
                    <a:pt x="8555" y="1135"/>
                    <a:pt x="7922" y="1317"/>
                    <a:pt x="7280" y="1317"/>
                  </a:cubicBezTo>
                  <a:cubicBezTo>
                    <a:pt x="7237" y="1317"/>
                    <a:pt x="7193" y="1315"/>
                    <a:pt x="7150" y="1314"/>
                  </a:cubicBezTo>
                  <a:cubicBezTo>
                    <a:pt x="6279" y="1279"/>
                    <a:pt x="5472" y="878"/>
                    <a:pt x="4668" y="544"/>
                  </a:cubicBezTo>
                  <a:cubicBezTo>
                    <a:pt x="3972" y="252"/>
                    <a:pt x="3233" y="2"/>
                    <a:pt x="2484" y="2"/>
                  </a:cubicBezTo>
                  <a:lnTo>
                    <a:pt x="2484"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5"/>
            <p:cNvSpPr/>
            <p:nvPr/>
          </p:nvSpPr>
          <p:spPr>
            <a:xfrm>
              <a:off x="2130175" y="1150750"/>
              <a:ext cx="410450" cy="97875"/>
            </a:xfrm>
            <a:custGeom>
              <a:rect b="b" l="l" r="r" t="t"/>
              <a:pathLst>
                <a:path extrusionOk="0" h="3915" w="16418">
                  <a:moveTo>
                    <a:pt x="10506" y="1"/>
                  </a:moveTo>
                  <a:lnTo>
                    <a:pt x="10506" y="4"/>
                  </a:lnTo>
                  <a:cubicBezTo>
                    <a:pt x="10263" y="4"/>
                    <a:pt x="10017" y="52"/>
                    <a:pt x="9782" y="121"/>
                  </a:cubicBezTo>
                  <a:cubicBezTo>
                    <a:pt x="9033" y="344"/>
                    <a:pt x="8368" y="776"/>
                    <a:pt x="7660" y="1104"/>
                  </a:cubicBezTo>
                  <a:cubicBezTo>
                    <a:pt x="7143" y="1345"/>
                    <a:pt x="6575" y="1530"/>
                    <a:pt x="6014" y="1530"/>
                  </a:cubicBezTo>
                  <a:cubicBezTo>
                    <a:pt x="6010" y="1531"/>
                    <a:pt x="6005" y="1531"/>
                    <a:pt x="6000" y="1531"/>
                  </a:cubicBezTo>
                  <a:cubicBezTo>
                    <a:pt x="5795" y="1531"/>
                    <a:pt x="5590" y="1502"/>
                    <a:pt x="5392" y="1446"/>
                  </a:cubicBezTo>
                  <a:cubicBezTo>
                    <a:pt x="4895" y="1302"/>
                    <a:pt x="4469" y="974"/>
                    <a:pt x="3988" y="783"/>
                  </a:cubicBezTo>
                  <a:cubicBezTo>
                    <a:pt x="3680" y="663"/>
                    <a:pt x="3353" y="602"/>
                    <a:pt x="3024" y="602"/>
                  </a:cubicBezTo>
                  <a:cubicBezTo>
                    <a:pt x="3020" y="602"/>
                    <a:pt x="3017" y="602"/>
                    <a:pt x="3013" y="602"/>
                  </a:cubicBezTo>
                  <a:cubicBezTo>
                    <a:pt x="2290" y="602"/>
                    <a:pt x="1563" y="881"/>
                    <a:pt x="1052" y="1395"/>
                  </a:cubicBezTo>
                  <a:cubicBezTo>
                    <a:pt x="539" y="1911"/>
                    <a:pt x="1" y="3212"/>
                    <a:pt x="337" y="3915"/>
                  </a:cubicBezTo>
                  <a:lnTo>
                    <a:pt x="16418" y="3915"/>
                  </a:lnTo>
                  <a:cubicBezTo>
                    <a:pt x="15570" y="3458"/>
                    <a:pt x="15317" y="2223"/>
                    <a:pt x="14467" y="1715"/>
                  </a:cubicBezTo>
                  <a:cubicBezTo>
                    <a:pt x="13946" y="1403"/>
                    <a:pt x="13289" y="1422"/>
                    <a:pt x="12735" y="1174"/>
                  </a:cubicBezTo>
                  <a:cubicBezTo>
                    <a:pt x="12068" y="876"/>
                    <a:pt x="11586" y="209"/>
                    <a:pt x="10875" y="43"/>
                  </a:cubicBezTo>
                  <a:cubicBezTo>
                    <a:pt x="10754" y="14"/>
                    <a:pt x="10630" y="1"/>
                    <a:pt x="10506" y="1"/>
                  </a:cubicBezTo>
                  <a:close/>
                </a:path>
              </a:pathLst>
            </a:custGeom>
            <a:solidFill>
              <a:srgbClr val="AD6F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5"/>
            <p:cNvSpPr/>
            <p:nvPr/>
          </p:nvSpPr>
          <p:spPr>
            <a:xfrm>
              <a:off x="2729800" y="1180825"/>
              <a:ext cx="349100" cy="67850"/>
            </a:xfrm>
            <a:custGeom>
              <a:rect b="b" l="l" r="r" t="t"/>
              <a:pathLst>
                <a:path extrusionOk="0" h="2714" w="13964">
                  <a:moveTo>
                    <a:pt x="9948" y="1"/>
                  </a:moveTo>
                  <a:lnTo>
                    <a:pt x="9948" y="2"/>
                  </a:lnTo>
                  <a:cubicBezTo>
                    <a:pt x="9649" y="2"/>
                    <a:pt x="9350" y="22"/>
                    <a:pt x="9053" y="59"/>
                  </a:cubicBezTo>
                  <a:cubicBezTo>
                    <a:pt x="7882" y="202"/>
                    <a:pt x="6733" y="547"/>
                    <a:pt x="5553" y="552"/>
                  </a:cubicBezTo>
                  <a:lnTo>
                    <a:pt x="5520" y="552"/>
                  </a:lnTo>
                  <a:cubicBezTo>
                    <a:pt x="5030" y="552"/>
                    <a:pt x="4536" y="495"/>
                    <a:pt x="4044" y="439"/>
                  </a:cubicBezTo>
                  <a:cubicBezTo>
                    <a:pt x="3553" y="383"/>
                    <a:pt x="3061" y="326"/>
                    <a:pt x="2577" y="326"/>
                  </a:cubicBezTo>
                  <a:cubicBezTo>
                    <a:pt x="2148" y="326"/>
                    <a:pt x="1726" y="370"/>
                    <a:pt x="1311" y="498"/>
                  </a:cubicBezTo>
                  <a:cubicBezTo>
                    <a:pt x="660" y="700"/>
                    <a:pt x="0" y="1271"/>
                    <a:pt x="129" y="1940"/>
                  </a:cubicBezTo>
                  <a:cubicBezTo>
                    <a:pt x="196" y="2287"/>
                    <a:pt x="452" y="2539"/>
                    <a:pt x="768" y="2713"/>
                  </a:cubicBezTo>
                  <a:lnTo>
                    <a:pt x="13964" y="2713"/>
                  </a:lnTo>
                  <a:cubicBezTo>
                    <a:pt x="13457" y="2047"/>
                    <a:pt x="13078" y="1270"/>
                    <a:pt x="12428" y="746"/>
                  </a:cubicBezTo>
                  <a:cubicBezTo>
                    <a:pt x="11739" y="192"/>
                    <a:pt x="10846" y="1"/>
                    <a:pt x="9948"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5"/>
            <p:cNvSpPr/>
            <p:nvPr/>
          </p:nvSpPr>
          <p:spPr>
            <a:xfrm>
              <a:off x="1304375" y="905700"/>
              <a:ext cx="1920675" cy="27300"/>
            </a:xfrm>
            <a:custGeom>
              <a:rect b="b" l="l" r="r" t="t"/>
              <a:pathLst>
                <a:path extrusionOk="0" h="1092" w="76827">
                  <a:moveTo>
                    <a:pt x="0" y="0"/>
                  </a:moveTo>
                  <a:lnTo>
                    <a:pt x="0" y="1092"/>
                  </a:lnTo>
                  <a:lnTo>
                    <a:pt x="76826" y="1092"/>
                  </a:lnTo>
                  <a:lnTo>
                    <a:pt x="76826" y="0"/>
                  </a:lnTo>
                  <a:close/>
                </a:path>
              </a:pathLst>
            </a:custGeom>
            <a:solidFill>
              <a:srgbClr val="5433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5"/>
            <p:cNvSpPr/>
            <p:nvPr/>
          </p:nvSpPr>
          <p:spPr>
            <a:xfrm>
              <a:off x="1304375" y="1248650"/>
              <a:ext cx="1920675" cy="27350"/>
            </a:xfrm>
            <a:custGeom>
              <a:rect b="b" l="l" r="r" t="t"/>
              <a:pathLst>
                <a:path extrusionOk="0" h="1094" w="76827">
                  <a:moveTo>
                    <a:pt x="0" y="0"/>
                  </a:moveTo>
                  <a:lnTo>
                    <a:pt x="0" y="1093"/>
                  </a:lnTo>
                  <a:lnTo>
                    <a:pt x="76826" y="1093"/>
                  </a:lnTo>
                  <a:lnTo>
                    <a:pt x="76826" y="0"/>
                  </a:lnTo>
                  <a:close/>
                </a:path>
              </a:pathLst>
            </a:custGeom>
            <a:solidFill>
              <a:srgbClr val="5433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 name="Google Shape;1474;p45"/>
          <p:cNvGrpSpPr/>
          <p:nvPr/>
        </p:nvGrpSpPr>
        <p:grpSpPr>
          <a:xfrm rot="1013249">
            <a:off x="430408" y="2521368"/>
            <a:ext cx="1718242" cy="2320852"/>
            <a:chOff x="4418225" y="238125"/>
            <a:chExt cx="1718201" cy="2320796"/>
          </a:xfrm>
        </p:grpSpPr>
        <p:sp>
          <p:nvSpPr>
            <p:cNvPr id="1475" name="Google Shape;1475;p45"/>
            <p:cNvSpPr/>
            <p:nvPr/>
          </p:nvSpPr>
          <p:spPr>
            <a:xfrm rot="5140191">
              <a:off x="5271882" y="1702416"/>
              <a:ext cx="932957" cy="727767"/>
            </a:xfrm>
            <a:custGeom>
              <a:rect b="b" l="l" r="r" t="t"/>
              <a:pathLst>
                <a:path extrusionOk="0" h="29112" w="37320">
                  <a:moveTo>
                    <a:pt x="26096" y="692"/>
                  </a:moveTo>
                  <a:cubicBezTo>
                    <a:pt x="27057" y="692"/>
                    <a:pt x="28023" y="794"/>
                    <a:pt x="28980" y="957"/>
                  </a:cubicBezTo>
                  <a:cubicBezTo>
                    <a:pt x="29573" y="1058"/>
                    <a:pt x="30164" y="1182"/>
                    <a:pt x="30753" y="1316"/>
                  </a:cubicBezTo>
                  <a:cubicBezTo>
                    <a:pt x="31342" y="1451"/>
                    <a:pt x="31923" y="1601"/>
                    <a:pt x="32487" y="1787"/>
                  </a:cubicBezTo>
                  <a:cubicBezTo>
                    <a:pt x="33052" y="1972"/>
                    <a:pt x="33601" y="2191"/>
                    <a:pt x="34116" y="2464"/>
                  </a:cubicBezTo>
                  <a:cubicBezTo>
                    <a:pt x="34627" y="2741"/>
                    <a:pt x="35104" y="3076"/>
                    <a:pt x="35505" y="3472"/>
                  </a:cubicBezTo>
                  <a:cubicBezTo>
                    <a:pt x="35906" y="3870"/>
                    <a:pt x="36248" y="4343"/>
                    <a:pt x="36423" y="4840"/>
                  </a:cubicBezTo>
                  <a:cubicBezTo>
                    <a:pt x="36604" y="5338"/>
                    <a:pt x="36562" y="5851"/>
                    <a:pt x="36322" y="6310"/>
                  </a:cubicBezTo>
                  <a:cubicBezTo>
                    <a:pt x="36081" y="6768"/>
                    <a:pt x="35663" y="7158"/>
                    <a:pt x="35190" y="7456"/>
                  </a:cubicBezTo>
                  <a:cubicBezTo>
                    <a:pt x="34951" y="7607"/>
                    <a:pt x="34699" y="7736"/>
                    <a:pt x="34437" y="7843"/>
                  </a:cubicBezTo>
                  <a:cubicBezTo>
                    <a:pt x="34169" y="7953"/>
                    <a:pt x="33889" y="8052"/>
                    <a:pt x="33604" y="8146"/>
                  </a:cubicBezTo>
                  <a:cubicBezTo>
                    <a:pt x="33033" y="8334"/>
                    <a:pt x="32433" y="8509"/>
                    <a:pt x="31843" y="8768"/>
                  </a:cubicBezTo>
                  <a:cubicBezTo>
                    <a:pt x="31541" y="8898"/>
                    <a:pt x="31252" y="9054"/>
                    <a:pt x="30976" y="9234"/>
                  </a:cubicBezTo>
                  <a:cubicBezTo>
                    <a:pt x="30695" y="9425"/>
                    <a:pt x="30420" y="9656"/>
                    <a:pt x="30209" y="9979"/>
                  </a:cubicBezTo>
                  <a:cubicBezTo>
                    <a:pt x="30100" y="10144"/>
                    <a:pt x="30019" y="10328"/>
                    <a:pt x="29974" y="10522"/>
                  </a:cubicBezTo>
                  <a:cubicBezTo>
                    <a:pt x="29928" y="10716"/>
                    <a:pt x="29916" y="10916"/>
                    <a:pt x="29940" y="11115"/>
                  </a:cubicBezTo>
                  <a:cubicBezTo>
                    <a:pt x="29984" y="11499"/>
                    <a:pt x="30126" y="11819"/>
                    <a:pt x="30260" y="12108"/>
                  </a:cubicBezTo>
                  <a:lnTo>
                    <a:pt x="30462" y="12522"/>
                  </a:lnTo>
                  <a:lnTo>
                    <a:pt x="30639" y="12920"/>
                  </a:lnTo>
                  <a:lnTo>
                    <a:pt x="30795" y="13327"/>
                  </a:lnTo>
                  <a:cubicBezTo>
                    <a:pt x="30845" y="13463"/>
                    <a:pt x="30884" y="13604"/>
                    <a:pt x="30929" y="13742"/>
                  </a:cubicBezTo>
                  <a:cubicBezTo>
                    <a:pt x="31260" y="14859"/>
                    <a:pt x="31363" y="16041"/>
                    <a:pt x="31261" y="17209"/>
                  </a:cubicBezTo>
                  <a:cubicBezTo>
                    <a:pt x="31158" y="18377"/>
                    <a:pt x="30843" y="19519"/>
                    <a:pt x="30351" y="20587"/>
                  </a:cubicBezTo>
                  <a:cubicBezTo>
                    <a:pt x="29861" y="21654"/>
                    <a:pt x="29197" y="22642"/>
                    <a:pt x="28408" y="23521"/>
                  </a:cubicBezTo>
                  <a:cubicBezTo>
                    <a:pt x="27616" y="24401"/>
                    <a:pt x="26717" y="25179"/>
                    <a:pt x="25732" y="25837"/>
                  </a:cubicBezTo>
                  <a:lnTo>
                    <a:pt x="25897" y="26083"/>
                  </a:lnTo>
                  <a:cubicBezTo>
                    <a:pt x="23884" y="27424"/>
                    <a:pt x="21553" y="28261"/>
                    <a:pt x="19160" y="28593"/>
                  </a:cubicBezTo>
                  <a:cubicBezTo>
                    <a:pt x="18364" y="28705"/>
                    <a:pt x="17561" y="28761"/>
                    <a:pt x="16758" y="28761"/>
                  </a:cubicBezTo>
                  <a:cubicBezTo>
                    <a:pt x="16354" y="28761"/>
                    <a:pt x="15949" y="28747"/>
                    <a:pt x="15545" y="28718"/>
                  </a:cubicBezTo>
                  <a:cubicBezTo>
                    <a:pt x="14339" y="28632"/>
                    <a:pt x="13145" y="28420"/>
                    <a:pt x="11984" y="28087"/>
                  </a:cubicBezTo>
                  <a:cubicBezTo>
                    <a:pt x="10823" y="27756"/>
                    <a:pt x="9698" y="27299"/>
                    <a:pt x="8627" y="26745"/>
                  </a:cubicBezTo>
                  <a:cubicBezTo>
                    <a:pt x="8360" y="26602"/>
                    <a:pt x="8093" y="26460"/>
                    <a:pt x="7835" y="26304"/>
                  </a:cubicBezTo>
                  <a:lnTo>
                    <a:pt x="7639" y="26192"/>
                  </a:lnTo>
                  <a:cubicBezTo>
                    <a:pt x="7577" y="26154"/>
                    <a:pt x="7516" y="26115"/>
                    <a:pt x="7453" y="26073"/>
                  </a:cubicBezTo>
                  <a:cubicBezTo>
                    <a:pt x="7328" y="25991"/>
                    <a:pt x="7205" y="25905"/>
                    <a:pt x="7081" y="25818"/>
                  </a:cubicBezTo>
                  <a:cubicBezTo>
                    <a:pt x="6588" y="25468"/>
                    <a:pt x="6102" y="25101"/>
                    <a:pt x="5625" y="24726"/>
                  </a:cubicBezTo>
                  <a:cubicBezTo>
                    <a:pt x="4672" y="23974"/>
                    <a:pt x="3746" y="23186"/>
                    <a:pt x="2877" y="22343"/>
                  </a:cubicBezTo>
                  <a:cubicBezTo>
                    <a:pt x="2442" y="21923"/>
                    <a:pt x="2024" y="21487"/>
                    <a:pt x="1637" y="21028"/>
                  </a:cubicBezTo>
                  <a:cubicBezTo>
                    <a:pt x="1445" y="20799"/>
                    <a:pt x="1261" y="20564"/>
                    <a:pt x="1093" y="20319"/>
                  </a:cubicBezTo>
                  <a:cubicBezTo>
                    <a:pt x="925" y="20075"/>
                    <a:pt x="770" y="19822"/>
                    <a:pt x="653" y="19564"/>
                  </a:cubicBezTo>
                  <a:cubicBezTo>
                    <a:pt x="536" y="19304"/>
                    <a:pt x="454" y="19032"/>
                    <a:pt x="469" y="18786"/>
                  </a:cubicBezTo>
                  <a:cubicBezTo>
                    <a:pt x="473" y="18670"/>
                    <a:pt x="507" y="18556"/>
                    <a:pt x="565" y="18455"/>
                  </a:cubicBezTo>
                  <a:cubicBezTo>
                    <a:pt x="579" y="18429"/>
                    <a:pt x="596" y="18406"/>
                    <a:pt x="613" y="18384"/>
                  </a:cubicBezTo>
                  <a:lnTo>
                    <a:pt x="627" y="18366"/>
                  </a:lnTo>
                  <a:lnTo>
                    <a:pt x="635" y="18359"/>
                  </a:lnTo>
                  <a:lnTo>
                    <a:pt x="652" y="18343"/>
                  </a:lnTo>
                  <a:cubicBezTo>
                    <a:pt x="676" y="18323"/>
                    <a:pt x="725" y="18304"/>
                    <a:pt x="777" y="18290"/>
                  </a:cubicBezTo>
                  <a:cubicBezTo>
                    <a:pt x="859" y="18268"/>
                    <a:pt x="957" y="18260"/>
                    <a:pt x="1059" y="18260"/>
                  </a:cubicBezTo>
                  <a:cubicBezTo>
                    <a:pt x="1094" y="18260"/>
                    <a:pt x="1128" y="18261"/>
                    <a:pt x="1163" y="18263"/>
                  </a:cubicBezTo>
                  <a:cubicBezTo>
                    <a:pt x="1307" y="18271"/>
                    <a:pt x="1449" y="18287"/>
                    <a:pt x="1592" y="18310"/>
                  </a:cubicBezTo>
                  <a:cubicBezTo>
                    <a:pt x="1881" y="18358"/>
                    <a:pt x="2171" y="18425"/>
                    <a:pt x="2461" y="18503"/>
                  </a:cubicBezTo>
                  <a:cubicBezTo>
                    <a:pt x="3620" y="18822"/>
                    <a:pt x="4761" y="19252"/>
                    <a:pt x="5897" y="19689"/>
                  </a:cubicBezTo>
                  <a:cubicBezTo>
                    <a:pt x="7031" y="20128"/>
                    <a:pt x="8160" y="20591"/>
                    <a:pt x="9297" y="21038"/>
                  </a:cubicBezTo>
                  <a:cubicBezTo>
                    <a:pt x="9867" y="21263"/>
                    <a:pt x="10438" y="21484"/>
                    <a:pt x="11022" y="21686"/>
                  </a:cubicBezTo>
                  <a:cubicBezTo>
                    <a:pt x="11313" y="21787"/>
                    <a:pt x="11608" y="21884"/>
                    <a:pt x="11918" y="21960"/>
                  </a:cubicBezTo>
                  <a:cubicBezTo>
                    <a:pt x="12077" y="21998"/>
                    <a:pt x="12233" y="22034"/>
                    <a:pt x="12424" y="22042"/>
                  </a:cubicBezTo>
                  <a:lnTo>
                    <a:pt x="12886" y="22052"/>
                  </a:lnTo>
                  <a:cubicBezTo>
                    <a:pt x="12976" y="22053"/>
                    <a:pt x="13065" y="22053"/>
                    <a:pt x="13155" y="22053"/>
                  </a:cubicBezTo>
                  <a:cubicBezTo>
                    <a:pt x="14298" y="22053"/>
                    <a:pt x="15451" y="21978"/>
                    <a:pt x="16584" y="21745"/>
                  </a:cubicBezTo>
                  <a:cubicBezTo>
                    <a:pt x="17198" y="21620"/>
                    <a:pt x="17800" y="21444"/>
                    <a:pt x="18383" y="21220"/>
                  </a:cubicBezTo>
                  <a:cubicBezTo>
                    <a:pt x="18974" y="20994"/>
                    <a:pt x="19535" y="20704"/>
                    <a:pt x="20058" y="20353"/>
                  </a:cubicBezTo>
                  <a:cubicBezTo>
                    <a:pt x="20195" y="20271"/>
                    <a:pt x="20318" y="20170"/>
                    <a:pt x="20445" y="20077"/>
                  </a:cubicBezTo>
                  <a:cubicBezTo>
                    <a:pt x="20573" y="19983"/>
                    <a:pt x="20698" y="19888"/>
                    <a:pt x="20819" y="19780"/>
                  </a:cubicBezTo>
                  <a:cubicBezTo>
                    <a:pt x="21061" y="19568"/>
                    <a:pt x="21295" y="19325"/>
                    <a:pt x="21476" y="19029"/>
                  </a:cubicBezTo>
                  <a:cubicBezTo>
                    <a:pt x="21660" y="18737"/>
                    <a:pt x="21769" y="18377"/>
                    <a:pt x="21789" y="18036"/>
                  </a:cubicBezTo>
                  <a:cubicBezTo>
                    <a:pt x="21812" y="17690"/>
                    <a:pt x="21765" y="17359"/>
                    <a:pt x="21695" y="17045"/>
                  </a:cubicBezTo>
                  <a:cubicBezTo>
                    <a:pt x="21398" y="15812"/>
                    <a:pt x="20896" y="14678"/>
                    <a:pt x="20370" y="13570"/>
                  </a:cubicBezTo>
                  <a:cubicBezTo>
                    <a:pt x="19844" y="12462"/>
                    <a:pt x="19287" y="11381"/>
                    <a:pt x="18844" y="10265"/>
                  </a:cubicBezTo>
                  <a:cubicBezTo>
                    <a:pt x="18625" y="9709"/>
                    <a:pt x="18433" y="9143"/>
                    <a:pt x="18303" y="8569"/>
                  </a:cubicBezTo>
                  <a:cubicBezTo>
                    <a:pt x="18175" y="7995"/>
                    <a:pt x="18099" y="7409"/>
                    <a:pt x="18116" y="6832"/>
                  </a:cubicBezTo>
                  <a:cubicBezTo>
                    <a:pt x="18135" y="6256"/>
                    <a:pt x="18230" y="5676"/>
                    <a:pt x="18422" y="5137"/>
                  </a:cubicBezTo>
                  <a:cubicBezTo>
                    <a:pt x="18620" y="4594"/>
                    <a:pt x="18900" y="4085"/>
                    <a:pt x="19254" y="3629"/>
                  </a:cubicBezTo>
                  <a:cubicBezTo>
                    <a:pt x="19961" y="2710"/>
                    <a:pt x="20929" y="1994"/>
                    <a:pt x="21992" y="1506"/>
                  </a:cubicBezTo>
                  <a:cubicBezTo>
                    <a:pt x="23057" y="1011"/>
                    <a:pt x="24226" y="773"/>
                    <a:pt x="25412" y="710"/>
                  </a:cubicBezTo>
                  <a:cubicBezTo>
                    <a:pt x="25639" y="698"/>
                    <a:pt x="25868" y="692"/>
                    <a:pt x="26096" y="692"/>
                  </a:cubicBezTo>
                  <a:close/>
                  <a:moveTo>
                    <a:pt x="26170" y="0"/>
                  </a:moveTo>
                  <a:cubicBezTo>
                    <a:pt x="25905" y="0"/>
                    <a:pt x="25639" y="7"/>
                    <a:pt x="25373" y="23"/>
                  </a:cubicBezTo>
                  <a:cubicBezTo>
                    <a:pt x="24745" y="58"/>
                    <a:pt x="24120" y="145"/>
                    <a:pt x="23506" y="284"/>
                  </a:cubicBezTo>
                  <a:cubicBezTo>
                    <a:pt x="22888" y="424"/>
                    <a:pt x="22285" y="629"/>
                    <a:pt x="21710" y="897"/>
                  </a:cubicBezTo>
                  <a:cubicBezTo>
                    <a:pt x="20564" y="1432"/>
                    <a:pt x="19515" y="2213"/>
                    <a:pt x="18734" y="3234"/>
                  </a:cubicBezTo>
                  <a:cubicBezTo>
                    <a:pt x="18340" y="3746"/>
                    <a:pt x="18031" y="4316"/>
                    <a:pt x="17815" y="4925"/>
                  </a:cubicBezTo>
                  <a:cubicBezTo>
                    <a:pt x="17600" y="5537"/>
                    <a:pt x="17499" y="6176"/>
                    <a:pt x="17482" y="6819"/>
                  </a:cubicBezTo>
                  <a:cubicBezTo>
                    <a:pt x="17463" y="7461"/>
                    <a:pt x="17553" y="8097"/>
                    <a:pt x="17693" y="8711"/>
                  </a:cubicBezTo>
                  <a:cubicBezTo>
                    <a:pt x="17836" y="9327"/>
                    <a:pt x="18042" y="9918"/>
                    <a:pt x="18272" y="10496"/>
                  </a:cubicBezTo>
                  <a:cubicBezTo>
                    <a:pt x="18736" y="11648"/>
                    <a:pt x="19306" y="12736"/>
                    <a:pt x="19831" y="13830"/>
                  </a:cubicBezTo>
                  <a:cubicBezTo>
                    <a:pt x="20093" y="14377"/>
                    <a:pt x="20347" y="14925"/>
                    <a:pt x="20572" y="15482"/>
                  </a:cubicBezTo>
                  <a:cubicBezTo>
                    <a:pt x="20795" y="16037"/>
                    <a:pt x="20992" y="16609"/>
                    <a:pt x="21131" y="17174"/>
                  </a:cubicBezTo>
                  <a:cubicBezTo>
                    <a:pt x="21194" y="17455"/>
                    <a:pt x="21232" y="17734"/>
                    <a:pt x="21215" y="18001"/>
                  </a:cubicBezTo>
                  <a:cubicBezTo>
                    <a:pt x="21202" y="18260"/>
                    <a:pt x="21124" y="18513"/>
                    <a:pt x="20988" y="18734"/>
                  </a:cubicBezTo>
                  <a:cubicBezTo>
                    <a:pt x="20851" y="18960"/>
                    <a:pt x="20660" y="19167"/>
                    <a:pt x="20445" y="19357"/>
                  </a:cubicBezTo>
                  <a:cubicBezTo>
                    <a:pt x="20336" y="19454"/>
                    <a:pt x="20222" y="19545"/>
                    <a:pt x="20104" y="19630"/>
                  </a:cubicBezTo>
                  <a:cubicBezTo>
                    <a:pt x="19984" y="19716"/>
                    <a:pt x="19873" y="19812"/>
                    <a:pt x="19746" y="19888"/>
                  </a:cubicBezTo>
                  <a:cubicBezTo>
                    <a:pt x="19257" y="20220"/>
                    <a:pt x="18733" y="20495"/>
                    <a:pt x="18182" y="20708"/>
                  </a:cubicBezTo>
                  <a:cubicBezTo>
                    <a:pt x="17627" y="20924"/>
                    <a:pt x="17057" y="21095"/>
                    <a:pt x="16473" y="21216"/>
                  </a:cubicBezTo>
                  <a:cubicBezTo>
                    <a:pt x="15336" y="21456"/>
                    <a:pt x="14161" y="21530"/>
                    <a:pt x="12987" y="21530"/>
                  </a:cubicBezTo>
                  <a:cubicBezTo>
                    <a:pt x="12955" y="21530"/>
                    <a:pt x="12923" y="21530"/>
                    <a:pt x="12891" y="21530"/>
                  </a:cubicBezTo>
                  <a:lnTo>
                    <a:pt x="12437" y="21523"/>
                  </a:lnTo>
                  <a:cubicBezTo>
                    <a:pt x="12323" y="21519"/>
                    <a:pt x="12180" y="21491"/>
                    <a:pt x="12041" y="21458"/>
                  </a:cubicBezTo>
                  <a:cubicBezTo>
                    <a:pt x="11758" y="21389"/>
                    <a:pt x="11473" y="21298"/>
                    <a:pt x="11187" y="21201"/>
                  </a:cubicBezTo>
                  <a:cubicBezTo>
                    <a:pt x="10617" y="21006"/>
                    <a:pt x="10049" y="20790"/>
                    <a:pt x="9481" y="20569"/>
                  </a:cubicBezTo>
                  <a:cubicBezTo>
                    <a:pt x="8346" y="20130"/>
                    <a:pt x="7213" y="19673"/>
                    <a:pt x="6070" y="19236"/>
                  </a:cubicBezTo>
                  <a:cubicBezTo>
                    <a:pt x="4926" y="18803"/>
                    <a:pt x="3778" y="18374"/>
                    <a:pt x="2581" y="18053"/>
                  </a:cubicBezTo>
                  <a:cubicBezTo>
                    <a:pt x="2281" y="17974"/>
                    <a:pt x="1977" y="17904"/>
                    <a:pt x="1664" y="17854"/>
                  </a:cubicBezTo>
                  <a:cubicBezTo>
                    <a:pt x="1504" y="17829"/>
                    <a:pt x="1343" y="17811"/>
                    <a:pt x="1182" y="17803"/>
                  </a:cubicBezTo>
                  <a:cubicBezTo>
                    <a:pt x="1145" y="17802"/>
                    <a:pt x="1108" y="17801"/>
                    <a:pt x="1071" y="17801"/>
                  </a:cubicBezTo>
                  <a:cubicBezTo>
                    <a:pt x="940" y="17801"/>
                    <a:pt x="805" y="17811"/>
                    <a:pt x="660" y="17847"/>
                  </a:cubicBezTo>
                  <a:cubicBezTo>
                    <a:pt x="566" y="17874"/>
                    <a:pt x="468" y="17908"/>
                    <a:pt x="373" y="17982"/>
                  </a:cubicBezTo>
                  <a:cubicBezTo>
                    <a:pt x="348" y="18001"/>
                    <a:pt x="325" y="18021"/>
                    <a:pt x="305" y="18044"/>
                  </a:cubicBezTo>
                  <a:lnTo>
                    <a:pt x="273" y="18077"/>
                  </a:lnTo>
                  <a:lnTo>
                    <a:pt x="252" y="18105"/>
                  </a:lnTo>
                  <a:cubicBezTo>
                    <a:pt x="222" y="18143"/>
                    <a:pt x="196" y="18182"/>
                    <a:pt x="172" y="18224"/>
                  </a:cubicBezTo>
                  <a:cubicBezTo>
                    <a:pt x="78" y="18388"/>
                    <a:pt x="24" y="18572"/>
                    <a:pt x="16" y="18761"/>
                  </a:cubicBezTo>
                  <a:cubicBezTo>
                    <a:pt x="0" y="19128"/>
                    <a:pt x="112" y="19454"/>
                    <a:pt x="245" y="19748"/>
                  </a:cubicBezTo>
                  <a:cubicBezTo>
                    <a:pt x="381" y="20044"/>
                    <a:pt x="547" y="20314"/>
                    <a:pt x="727" y="20572"/>
                  </a:cubicBezTo>
                  <a:cubicBezTo>
                    <a:pt x="907" y="20830"/>
                    <a:pt x="1100" y="21075"/>
                    <a:pt x="1301" y="21311"/>
                  </a:cubicBezTo>
                  <a:cubicBezTo>
                    <a:pt x="1705" y="21784"/>
                    <a:pt x="2135" y="22226"/>
                    <a:pt x="2578" y="22653"/>
                  </a:cubicBezTo>
                  <a:cubicBezTo>
                    <a:pt x="3467" y="23505"/>
                    <a:pt x="4406" y="24295"/>
                    <a:pt x="5371" y="25049"/>
                  </a:cubicBezTo>
                  <a:cubicBezTo>
                    <a:pt x="5856" y="25427"/>
                    <a:pt x="6346" y="25795"/>
                    <a:pt x="6850" y="26147"/>
                  </a:cubicBezTo>
                  <a:cubicBezTo>
                    <a:pt x="6976" y="26236"/>
                    <a:pt x="7104" y="26322"/>
                    <a:pt x="7234" y="26408"/>
                  </a:cubicBezTo>
                  <a:cubicBezTo>
                    <a:pt x="7299" y="26450"/>
                    <a:pt x="7367" y="26494"/>
                    <a:pt x="7436" y="26533"/>
                  </a:cubicBezTo>
                  <a:lnTo>
                    <a:pt x="7636" y="26649"/>
                  </a:lnTo>
                  <a:cubicBezTo>
                    <a:pt x="7901" y="26807"/>
                    <a:pt x="8175" y="26950"/>
                    <a:pt x="8447" y="27095"/>
                  </a:cubicBezTo>
                  <a:cubicBezTo>
                    <a:pt x="9545" y="27655"/>
                    <a:pt x="10695" y="28116"/>
                    <a:pt x="11883" y="28447"/>
                  </a:cubicBezTo>
                  <a:cubicBezTo>
                    <a:pt x="13070" y="28782"/>
                    <a:pt x="14291" y="28991"/>
                    <a:pt x="15522" y="29075"/>
                  </a:cubicBezTo>
                  <a:cubicBezTo>
                    <a:pt x="15903" y="29099"/>
                    <a:pt x="16285" y="29112"/>
                    <a:pt x="16667" y="29112"/>
                  </a:cubicBezTo>
                  <a:cubicBezTo>
                    <a:pt x="17517" y="29112"/>
                    <a:pt x="18367" y="29051"/>
                    <a:pt x="19209" y="28928"/>
                  </a:cubicBezTo>
                  <a:cubicBezTo>
                    <a:pt x="21647" y="28577"/>
                    <a:pt x="24018" y="27710"/>
                    <a:pt x="26065" y="26333"/>
                  </a:cubicBezTo>
                  <a:lnTo>
                    <a:pt x="26230" y="26580"/>
                  </a:lnTo>
                  <a:cubicBezTo>
                    <a:pt x="27275" y="25877"/>
                    <a:pt x="28226" y="25045"/>
                    <a:pt x="29064" y="24106"/>
                  </a:cubicBezTo>
                  <a:cubicBezTo>
                    <a:pt x="29900" y="23163"/>
                    <a:pt x="30605" y="22099"/>
                    <a:pt x="31132" y="20947"/>
                  </a:cubicBezTo>
                  <a:cubicBezTo>
                    <a:pt x="31658" y="19794"/>
                    <a:pt x="31994" y="18548"/>
                    <a:pt x="32097" y="17284"/>
                  </a:cubicBezTo>
                  <a:cubicBezTo>
                    <a:pt x="32201" y="16019"/>
                    <a:pt x="32084" y="14732"/>
                    <a:pt x="31716" y="13509"/>
                  </a:cubicBezTo>
                  <a:cubicBezTo>
                    <a:pt x="31666" y="13357"/>
                    <a:pt x="31623" y="13202"/>
                    <a:pt x="31565" y="13054"/>
                  </a:cubicBezTo>
                  <a:cubicBezTo>
                    <a:pt x="31507" y="12905"/>
                    <a:pt x="31452" y="12755"/>
                    <a:pt x="31392" y="12607"/>
                  </a:cubicBezTo>
                  <a:lnTo>
                    <a:pt x="31194" y="12170"/>
                  </a:lnTo>
                  <a:lnTo>
                    <a:pt x="30992" y="11761"/>
                  </a:lnTo>
                  <a:cubicBezTo>
                    <a:pt x="30866" y="11500"/>
                    <a:pt x="30765" y="11250"/>
                    <a:pt x="30741" y="11025"/>
                  </a:cubicBezTo>
                  <a:cubicBezTo>
                    <a:pt x="30716" y="10800"/>
                    <a:pt x="30757" y="10609"/>
                    <a:pt x="30882" y="10417"/>
                  </a:cubicBezTo>
                  <a:cubicBezTo>
                    <a:pt x="31131" y="10027"/>
                    <a:pt x="31646" y="9729"/>
                    <a:pt x="32163" y="9495"/>
                  </a:cubicBezTo>
                  <a:cubicBezTo>
                    <a:pt x="32689" y="9260"/>
                    <a:pt x="33264" y="9086"/>
                    <a:pt x="33850" y="8890"/>
                  </a:cubicBezTo>
                  <a:cubicBezTo>
                    <a:pt x="34143" y="8792"/>
                    <a:pt x="34440" y="8687"/>
                    <a:pt x="34736" y="8564"/>
                  </a:cubicBezTo>
                  <a:cubicBezTo>
                    <a:pt x="35038" y="8439"/>
                    <a:pt x="35329" y="8287"/>
                    <a:pt x="35605" y="8111"/>
                  </a:cubicBezTo>
                  <a:cubicBezTo>
                    <a:pt x="36156" y="7756"/>
                    <a:pt x="36671" y="7292"/>
                    <a:pt x="37001" y="6666"/>
                  </a:cubicBezTo>
                  <a:cubicBezTo>
                    <a:pt x="37167" y="6347"/>
                    <a:pt x="37265" y="5999"/>
                    <a:pt x="37290" y="5640"/>
                  </a:cubicBezTo>
                  <a:cubicBezTo>
                    <a:pt x="37319" y="5279"/>
                    <a:pt x="37252" y="4920"/>
                    <a:pt x="37136" y="4592"/>
                  </a:cubicBezTo>
                  <a:cubicBezTo>
                    <a:pt x="37019" y="4265"/>
                    <a:pt x="36855" y="3968"/>
                    <a:pt x="36666" y="3695"/>
                  </a:cubicBezTo>
                  <a:cubicBezTo>
                    <a:pt x="36572" y="3558"/>
                    <a:pt x="36467" y="3435"/>
                    <a:pt x="36366" y="3304"/>
                  </a:cubicBezTo>
                  <a:cubicBezTo>
                    <a:pt x="36253" y="3183"/>
                    <a:pt x="36147" y="3058"/>
                    <a:pt x="36030" y="2945"/>
                  </a:cubicBezTo>
                  <a:cubicBezTo>
                    <a:pt x="35562" y="2487"/>
                    <a:pt x="35025" y="2117"/>
                    <a:pt x="34462" y="1816"/>
                  </a:cubicBezTo>
                  <a:cubicBezTo>
                    <a:pt x="33897" y="1519"/>
                    <a:pt x="33307" y="1289"/>
                    <a:pt x="32712" y="1097"/>
                  </a:cubicBezTo>
                  <a:cubicBezTo>
                    <a:pt x="32116" y="905"/>
                    <a:pt x="31513" y="753"/>
                    <a:pt x="30912" y="619"/>
                  </a:cubicBezTo>
                  <a:cubicBezTo>
                    <a:pt x="30312" y="483"/>
                    <a:pt x="29706" y="361"/>
                    <a:pt x="29096" y="260"/>
                  </a:cubicBezTo>
                  <a:cubicBezTo>
                    <a:pt x="28135" y="102"/>
                    <a:pt x="27156" y="0"/>
                    <a:pt x="2617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5"/>
            <p:cNvSpPr/>
            <p:nvPr/>
          </p:nvSpPr>
          <p:spPr>
            <a:xfrm>
              <a:off x="4418225" y="238125"/>
              <a:ext cx="1629975" cy="2050050"/>
            </a:xfrm>
            <a:custGeom>
              <a:rect b="b" l="l" r="r" t="t"/>
              <a:pathLst>
                <a:path extrusionOk="0" h="82002" w="65199">
                  <a:moveTo>
                    <a:pt x="38405" y="0"/>
                  </a:moveTo>
                  <a:cubicBezTo>
                    <a:pt x="33585" y="0"/>
                    <a:pt x="29414" y="3352"/>
                    <a:pt x="28379" y="8061"/>
                  </a:cubicBezTo>
                  <a:lnTo>
                    <a:pt x="20209" y="45201"/>
                  </a:lnTo>
                  <a:lnTo>
                    <a:pt x="11389" y="34464"/>
                  </a:lnTo>
                  <a:cubicBezTo>
                    <a:pt x="10273" y="33106"/>
                    <a:pt x="8647" y="32390"/>
                    <a:pt x="6999" y="32390"/>
                  </a:cubicBezTo>
                  <a:cubicBezTo>
                    <a:pt x="5913" y="32390"/>
                    <a:pt x="4818" y="32701"/>
                    <a:pt x="3854" y="33345"/>
                  </a:cubicBezTo>
                  <a:cubicBezTo>
                    <a:pt x="930" y="35294"/>
                    <a:pt x="0" y="39163"/>
                    <a:pt x="1718" y="42228"/>
                  </a:cubicBezTo>
                  <a:lnTo>
                    <a:pt x="12067" y="60696"/>
                  </a:lnTo>
                  <a:lnTo>
                    <a:pt x="11280" y="78325"/>
                  </a:lnTo>
                  <a:cubicBezTo>
                    <a:pt x="12067" y="78554"/>
                    <a:pt x="46537" y="82001"/>
                    <a:pt x="46537" y="82001"/>
                  </a:cubicBezTo>
                  <a:lnTo>
                    <a:pt x="60591" y="50526"/>
                  </a:lnTo>
                  <a:cubicBezTo>
                    <a:pt x="63628" y="43722"/>
                    <a:pt x="65198" y="36354"/>
                    <a:pt x="65198" y="28904"/>
                  </a:cubicBezTo>
                  <a:lnTo>
                    <a:pt x="65198" y="23565"/>
                  </a:lnTo>
                  <a:cubicBezTo>
                    <a:pt x="65198" y="10550"/>
                    <a:pt x="54648" y="0"/>
                    <a:pt x="416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5"/>
            <p:cNvSpPr/>
            <p:nvPr/>
          </p:nvSpPr>
          <p:spPr>
            <a:xfrm>
              <a:off x="4700200" y="1844400"/>
              <a:ext cx="1021775" cy="443775"/>
            </a:xfrm>
            <a:custGeom>
              <a:rect b="b" l="l" r="r" t="t"/>
              <a:pathLst>
                <a:path extrusionOk="0" h="17751" w="40871">
                  <a:moveTo>
                    <a:pt x="653" y="1"/>
                  </a:moveTo>
                  <a:cubicBezTo>
                    <a:pt x="638" y="1"/>
                    <a:pt x="630" y="2"/>
                    <a:pt x="630" y="4"/>
                  </a:cubicBezTo>
                  <a:cubicBezTo>
                    <a:pt x="622" y="152"/>
                    <a:pt x="1" y="14074"/>
                    <a:pt x="1" y="14074"/>
                  </a:cubicBezTo>
                  <a:lnTo>
                    <a:pt x="35258" y="17750"/>
                  </a:lnTo>
                  <a:lnTo>
                    <a:pt x="40871" y="5179"/>
                  </a:lnTo>
                  <a:cubicBezTo>
                    <a:pt x="40871" y="5179"/>
                    <a:pt x="1741" y="1"/>
                    <a:pt x="653"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5"/>
            <p:cNvSpPr/>
            <p:nvPr/>
          </p:nvSpPr>
          <p:spPr>
            <a:xfrm rot="120013">
              <a:off x="4905169" y="1905027"/>
              <a:ext cx="56420" cy="292773"/>
            </a:xfrm>
            <a:custGeom>
              <a:rect b="b" l="l" r="r" t="t"/>
              <a:pathLst>
                <a:path extrusionOk="0" h="16132" w="2257">
                  <a:moveTo>
                    <a:pt x="2032" y="0"/>
                  </a:moveTo>
                  <a:cubicBezTo>
                    <a:pt x="1819" y="1336"/>
                    <a:pt x="1620" y="2675"/>
                    <a:pt x="1434" y="4015"/>
                  </a:cubicBezTo>
                  <a:cubicBezTo>
                    <a:pt x="1250" y="5355"/>
                    <a:pt x="1074" y="6695"/>
                    <a:pt x="907" y="8038"/>
                  </a:cubicBezTo>
                  <a:cubicBezTo>
                    <a:pt x="574" y="10722"/>
                    <a:pt x="258" y="13409"/>
                    <a:pt x="0" y="16103"/>
                  </a:cubicBezTo>
                  <a:lnTo>
                    <a:pt x="225" y="16131"/>
                  </a:lnTo>
                  <a:cubicBezTo>
                    <a:pt x="644" y="13458"/>
                    <a:pt x="1006" y="10776"/>
                    <a:pt x="1350" y="8093"/>
                  </a:cubicBezTo>
                  <a:cubicBezTo>
                    <a:pt x="1520" y="6752"/>
                    <a:pt x="1683" y="5409"/>
                    <a:pt x="1838" y="4065"/>
                  </a:cubicBezTo>
                  <a:cubicBezTo>
                    <a:pt x="1994" y="2722"/>
                    <a:pt x="2133" y="1377"/>
                    <a:pt x="2257" y="29"/>
                  </a:cubicBezTo>
                  <a:lnTo>
                    <a:pt x="2032" y="0"/>
                  </a:ln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5"/>
            <p:cNvSpPr/>
            <p:nvPr/>
          </p:nvSpPr>
          <p:spPr>
            <a:xfrm rot="120013">
              <a:off x="5027369" y="1909295"/>
              <a:ext cx="56445" cy="292773"/>
            </a:xfrm>
            <a:custGeom>
              <a:rect b="b" l="l" r="r" t="t"/>
              <a:pathLst>
                <a:path extrusionOk="0" h="16132" w="2258">
                  <a:moveTo>
                    <a:pt x="2033" y="0"/>
                  </a:moveTo>
                  <a:cubicBezTo>
                    <a:pt x="1819" y="1336"/>
                    <a:pt x="1620" y="2675"/>
                    <a:pt x="1436" y="4015"/>
                  </a:cubicBezTo>
                  <a:cubicBezTo>
                    <a:pt x="1250" y="5355"/>
                    <a:pt x="1074" y="6695"/>
                    <a:pt x="908" y="8038"/>
                  </a:cubicBezTo>
                  <a:cubicBezTo>
                    <a:pt x="576" y="10722"/>
                    <a:pt x="258" y="13409"/>
                    <a:pt x="0" y="16103"/>
                  </a:cubicBezTo>
                  <a:lnTo>
                    <a:pt x="225" y="16131"/>
                  </a:lnTo>
                  <a:cubicBezTo>
                    <a:pt x="644" y="13458"/>
                    <a:pt x="1006" y="10776"/>
                    <a:pt x="1350" y="8093"/>
                  </a:cubicBezTo>
                  <a:cubicBezTo>
                    <a:pt x="1521" y="6752"/>
                    <a:pt x="1683" y="5409"/>
                    <a:pt x="1839" y="4065"/>
                  </a:cubicBezTo>
                  <a:cubicBezTo>
                    <a:pt x="1994" y="2722"/>
                    <a:pt x="2133" y="1377"/>
                    <a:pt x="2257" y="29"/>
                  </a:cubicBezTo>
                  <a:lnTo>
                    <a:pt x="2033" y="0"/>
                  </a:ln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5"/>
            <p:cNvSpPr/>
            <p:nvPr/>
          </p:nvSpPr>
          <p:spPr>
            <a:xfrm rot="120013">
              <a:off x="5142120" y="1923452"/>
              <a:ext cx="56445" cy="292773"/>
            </a:xfrm>
            <a:custGeom>
              <a:rect b="b" l="l" r="r" t="t"/>
              <a:pathLst>
                <a:path extrusionOk="0" h="16132" w="2258">
                  <a:moveTo>
                    <a:pt x="2033" y="1"/>
                  </a:moveTo>
                  <a:cubicBezTo>
                    <a:pt x="1820" y="1337"/>
                    <a:pt x="1621" y="2675"/>
                    <a:pt x="1436" y="4014"/>
                  </a:cubicBezTo>
                  <a:cubicBezTo>
                    <a:pt x="1251" y="5354"/>
                    <a:pt x="1075" y="6696"/>
                    <a:pt x="908" y="8038"/>
                  </a:cubicBezTo>
                  <a:cubicBezTo>
                    <a:pt x="576" y="10722"/>
                    <a:pt x="259" y="13408"/>
                    <a:pt x="1" y="16103"/>
                  </a:cubicBezTo>
                  <a:lnTo>
                    <a:pt x="225" y="16131"/>
                  </a:lnTo>
                  <a:cubicBezTo>
                    <a:pt x="645" y="13458"/>
                    <a:pt x="1006" y="10776"/>
                    <a:pt x="1350" y="8093"/>
                  </a:cubicBezTo>
                  <a:cubicBezTo>
                    <a:pt x="1521" y="6752"/>
                    <a:pt x="1684" y="5409"/>
                    <a:pt x="1840" y="4065"/>
                  </a:cubicBezTo>
                  <a:cubicBezTo>
                    <a:pt x="1994" y="2721"/>
                    <a:pt x="2134" y="1376"/>
                    <a:pt x="2258" y="29"/>
                  </a:cubicBezTo>
                  <a:lnTo>
                    <a:pt x="2033" y="1"/>
                  </a:ln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5"/>
            <p:cNvSpPr/>
            <p:nvPr/>
          </p:nvSpPr>
          <p:spPr>
            <a:xfrm rot="120013">
              <a:off x="5240866" y="1938194"/>
              <a:ext cx="56445" cy="292773"/>
            </a:xfrm>
            <a:custGeom>
              <a:rect b="b" l="l" r="r" t="t"/>
              <a:pathLst>
                <a:path extrusionOk="0" h="16132" w="2258">
                  <a:moveTo>
                    <a:pt x="2033" y="1"/>
                  </a:moveTo>
                  <a:cubicBezTo>
                    <a:pt x="1819" y="1337"/>
                    <a:pt x="1620" y="2674"/>
                    <a:pt x="1435" y="4014"/>
                  </a:cubicBezTo>
                  <a:cubicBezTo>
                    <a:pt x="1251" y="5354"/>
                    <a:pt x="1075" y="6696"/>
                    <a:pt x="908" y="8039"/>
                  </a:cubicBezTo>
                  <a:cubicBezTo>
                    <a:pt x="575" y="10723"/>
                    <a:pt x="259" y="13410"/>
                    <a:pt x="1" y="16103"/>
                  </a:cubicBezTo>
                  <a:lnTo>
                    <a:pt x="225" y="16131"/>
                  </a:lnTo>
                  <a:cubicBezTo>
                    <a:pt x="645" y="13458"/>
                    <a:pt x="1006" y="10777"/>
                    <a:pt x="1350" y="8094"/>
                  </a:cubicBezTo>
                  <a:cubicBezTo>
                    <a:pt x="1521" y="6752"/>
                    <a:pt x="1684" y="5410"/>
                    <a:pt x="1838" y="4065"/>
                  </a:cubicBezTo>
                  <a:cubicBezTo>
                    <a:pt x="1994" y="2721"/>
                    <a:pt x="2134" y="1376"/>
                    <a:pt x="2257" y="29"/>
                  </a:cubicBezTo>
                  <a:lnTo>
                    <a:pt x="2033" y="1"/>
                  </a:ln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5"/>
            <p:cNvSpPr/>
            <p:nvPr/>
          </p:nvSpPr>
          <p:spPr>
            <a:xfrm rot="120013">
              <a:off x="5368298" y="1954538"/>
              <a:ext cx="56445" cy="292773"/>
            </a:xfrm>
            <a:custGeom>
              <a:rect b="b" l="l" r="r" t="t"/>
              <a:pathLst>
                <a:path extrusionOk="0" h="16132" w="2258">
                  <a:moveTo>
                    <a:pt x="2033" y="0"/>
                  </a:moveTo>
                  <a:cubicBezTo>
                    <a:pt x="1819" y="1337"/>
                    <a:pt x="1620" y="2675"/>
                    <a:pt x="1436" y="4015"/>
                  </a:cubicBezTo>
                  <a:cubicBezTo>
                    <a:pt x="1251" y="5354"/>
                    <a:pt x="1076" y="6695"/>
                    <a:pt x="908" y="8038"/>
                  </a:cubicBezTo>
                  <a:cubicBezTo>
                    <a:pt x="576" y="10722"/>
                    <a:pt x="259" y="13408"/>
                    <a:pt x="1" y="16103"/>
                  </a:cubicBezTo>
                  <a:lnTo>
                    <a:pt x="225" y="16131"/>
                  </a:lnTo>
                  <a:cubicBezTo>
                    <a:pt x="645" y="13458"/>
                    <a:pt x="1006" y="10776"/>
                    <a:pt x="1350" y="8093"/>
                  </a:cubicBezTo>
                  <a:cubicBezTo>
                    <a:pt x="1521" y="6752"/>
                    <a:pt x="1684" y="5409"/>
                    <a:pt x="1839" y="4065"/>
                  </a:cubicBezTo>
                  <a:cubicBezTo>
                    <a:pt x="1994" y="2721"/>
                    <a:pt x="2134" y="1375"/>
                    <a:pt x="2257" y="29"/>
                  </a:cubicBezTo>
                  <a:lnTo>
                    <a:pt x="2033" y="0"/>
                  </a:ln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5"/>
            <p:cNvSpPr/>
            <p:nvPr/>
          </p:nvSpPr>
          <p:spPr>
            <a:xfrm rot="120013">
              <a:off x="5495673" y="1973947"/>
              <a:ext cx="56395" cy="292773"/>
            </a:xfrm>
            <a:custGeom>
              <a:rect b="b" l="l" r="r" t="t"/>
              <a:pathLst>
                <a:path extrusionOk="0" h="16132" w="2256">
                  <a:moveTo>
                    <a:pt x="2031" y="0"/>
                  </a:moveTo>
                  <a:cubicBezTo>
                    <a:pt x="1817" y="1336"/>
                    <a:pt x="1618" y="2675"/>
                    <a:pt x="1434" y="4015"/>
                  </a:cubicBezTo>
                  <a:cubicBezTo>
                    <a:pt x="1249" y="5354"/>
                    <a:pt x="1074" y="6695"/>
                    <a:pt x="907" y="8038"/>
                  </a:cubicBezTo>
                  <a:cubicBezTo>
                    <a:pt x="574" y="10722"/>
                    <a:pt x="257" y="13408"/>
                    <a:pt x="0" y="16103"/>
                  </a:cubicBezTo>
                  <a:lnTo>
                    <a:pt x="223" y="16131"/>
                  </a:lnTo>
                  <a:cubicBezTo>
                    <a:pt x="643" y="13458"/>
                    <a:pt x="1004" y="10776"/>
                    <a:pt x="1348" y="8093"/>
                  </a:cubicBezTo>
                  <a:cubicBezTo>
                    <a:pt x="1519" y="6752"/>
                    <a:pt x="1682" y="5409"/>
                    <a:pt x="1837" y="4065"/>
                  </a:cubicBezTo>
                  <a:cubicBezTo>
                    <a:pt x="1992" y="2721"/>
                    <a:pt x="2132" y="1375"/>
                    <a:pt x="2255" y="29"/>
                  </a:cubicBezTo>
                  <a:lnTo>
                    <a:pt x="2031" y="0"/>
                  </a:ln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5"/>
            <p:cNvSpPr/>
            <p:nvPr/>
          </p:nvSpPr>
          <p:spPr>
            <a:xfrm rot="120013">
              <a:off x="4788750" y="1886345"/>
              <a:ext cx="56420" cy="292755"/>
            </a:xfrm>
            <a:custGeom>
              <a:rect b="b" l="l" r="r" t="t"/>
              <a:pathLst>
                <a:path extrusionOk="0" h="16131" w="2257">
                  <a:moveTo>
                    <a:pt x="2031" y="0"/>
                  </a:moveTo>
                  <a:cubicBezTo>
                    <a:pt x="1817" y="1336"/>
                    <a:pt x="1618" y="2675"/>
                    <a:pt x="1434" y="4015"/>
                  </a:cubicBezTo>
                  <a:cubicBezTo>
                    <a:pt x="1249" y="5355"/>
                    <a:pt x="1074" y="6695"/>
                    <a:pt x="907" y="8038"/>
                  </a:cubicBezTo>
                  <a:cubicBezTo>
                    <a:pt x="574" y="10722"/>
                    <a:pt x="258" y="13409"/>
                    <a:pt x="0" y="16103"/>
                  </a:cubicBezTo>
                  <a:lnTo>
                    <a:pt x="225" y="16131"/>
                  </a:lnTo>
                  <a:cubicBezTo>
                    <a:pt x="643" y="13457"/>
                    <a:pt x="1004" y="10776"/>
                    <a:pt x="1348" y="8093"/>
                  </a:cubicBezTo>
                  <a:cubicBezTo>
                    <a:pt x="1519" y="6752"/>
                    <a:pt x="1683" y="5409"/>
                    <a:pt x="1837" y="4065"/>
                  </a:cubicBezTo>
                  <a:cubicBezTo>
                    <a:pt x="1992" y="2722"/>
                    <a:pt x="2132" y="1375"/>
                    <a:pt x="2257" y="29"/>
                  </a:cubicBezTo>
                  <a:lnTo>
                    <a:pt x="2031" y="0"/>
                  </a:ln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8" name="Shape 1488"/>
        <p:cNvGrpSpPr/>
        <p:nvPr/>
      </p:nvGrpSpPr>
      <p:grpSpPr>
        <a:xfrm>
          <a:off x="0" y="0"/>
          <a:ext cx="0" cy="0"/>
          <a:chOff x="0" y="0"/>
          <a:chExt cx="0" cy="0"/>
        </a:xfrm>
      </p:grpSpPr>
      <p:sp>
        <p:nvSpPr>
          <p:cNvPr id="1489" name="Google Shape;1489;p46"/>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Cooking Times</a:t>
            </a:r>
            <a:endParaRPr/>
          </a:p>
        </p:txBody>
      </p:sp>
      <p:sp>
        <p:nvSpPr>
          <p:cNvPr id="1490" name="Google Shape;1490;p46"/>
          <p:cNvSpPr txBox="1"/>
          <p:nvPr>
            <p:ph idx="4294967295" type="ctrTitle"/>
          </p:nvPr>
        </p:nvSpPr>
        <p:spPr>
          <a:xfrm flipH="1">
            <a:off x="2667225" y="1474554"/>
            <a:ext cx="1817700" cy="45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lt1"/>
                </a:solidFill>
              </a:rPr>
              <a:t>Mercury</a:t>
            </a:r>
            <a:endParaRPr>
              <a:solidFill>
                <a:schemeClr val="lt1"/>
              </a:solidFill>
            </a:endParaRPr>
          </a:p>
        </p:txBody>
      </p:sp>
      <p:sp>
        <p:nvSpPr>
          <p:cNvPr id="1491" name="Google Shape;1491;p46"/>
          <p:cNvSpPr txBox="1"/>
          <p:nvPr>
            <p:ph idx="4294967295" type="subTitle"/>
          </p:nvPr>
        </p:nvSpPr>
        <p:spPr>
          <a:xfrm flipH="1">
            <a:off x="2667325" y="1849386"/>
            <a:ext cx="2865000" cy="12912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Mercury is the closest planet to the Sun and the smallest one in our Solar System—it’s a bit larger than our Moon</a:t>
            </a:r>
            <a:endParaRPr sz="1400"/>
          </a:p>
        </p:txBody>
      </p:sp>
      <p:sp>
        <p:nvSpPr>
          <p:cNvPr id="1492" name="Google Shape;1492;p46"/>
          <p:cNvSpPr txBox="1"/>
          <p:nvPr>
            <p:ph idx="4294967295" type="ctrTitle"/>
          </p:nvPr>
        </p:nvSpPr>
        <p:spPr>
          <a:xfrm flipH="1">
            <a:off x="4851712" y="2927564"/>
            <a:ext cx="1560600" cy="4560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lt1"/>
                </a:solidFill>
              </a:rPr>
              <a:t>Venus</a:t>
            </a:r>
            <a:endParaRPr>
              <a:solidFill>
                <a:schemeClr val="lt1"/>
              </a:solidFill>
            </a:endParaRPr>
          </a:p>
        </p:txBody>
      </p:sp>
      <p:sp>
        <p:nvSpPr>
          <p:cNvPr id="1493" name="Google Shape;1493;p46"/>
          <p:cNvSpPr txBox="1"/>
          <p:nvPr>
            <p:ph idx="4294967295" type="subTitle"/>
          </p:nvPr>
        </p:nvSpPr>
        <p:spPr>
          <a:xfrm flipH="1">
            <a:off x="3683811" y="3310372"/>
            <a:ext cx="2728500" cy="87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Venus has a beautiful name and is the second planet from the Sun. It’s terribly hot—even hotter than Mercury</a:t>
            </a:r>
            <a:endParaRPr sz="1400"/>
          </a:p>
        </p:txBody>
      </p:sp>
      <p:grpSp>
        <p:nvGrpSpPr>
          <p:cNvPr id="1494" name="Google Shape;1494;p46"/>
          <p:cNvGrpSpPr/>
          <p:nvPr/>
        </p:nvGrpSpPr>
        <p:grpSpPr>
          <a:xfrm rot="-801104">
            <a:off x="349618" y="2114355"/>
            <a:ext cx="2037596" cy="2295336"/>
            <a:chOff x="4162775" y="238125"/>
            <a:chExt cx="2317925" cy="2611125"/>
          </a:xfrm>
        </p:grpSpPr>
        <p:sp>
          <p:nvSpPr>
            <p:cNvPr id="1495" name="Google Shape;1495;p46"/>
            <p:cNvSpPr/>
            <p:nvPr/>
          </p:nvSpPr>
          <p:spPr>
            <a:xfrm>
              <a:off x="5189225" y="325325"/>
              <a:ext cx="10475" cy="194925"/>
            </a:xfrm>
            <a:custGeom>
              <a:rect b="b" l="l" r="r" t="t"/>
              <a:pathLst>
                <a:path extrusionOk="0" h="7797" w="419">
                  <a:moveTo>
                    <a:pt x="0" y="1"/>
                  </a:moveTo>
                  <a:lnTo>
                    <a:pt x="0" y="7797"/>
                  </a:lnTo>
                  <a:lnTo>
                    <a:pt x="419" y="7797"/>
                  </a:lnTo>
                  <a:lnTo>
                    <a:pt x="419"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6"/>
            <p:cNvSpPr/>
            <p:nvPr/>
          </p:nvSpPr>
          <p:spPr>
            <a:xfrm>
              <a:off x="5221200" y="325325"/>
              <a:ext cx="10425" cy="194925"/>
            </a:xfrm>
            <a:custGeom>
              <a:rect b="b" l="l" r="r" t="t"/>
              <a:pathLst>
                <a:path extrusionOk="0" h="7797" w="417">
                  <a:moveTo>
                    <a:pt x="0" y="1"/>
                  </a:moveTo>
                  <a:lnTo>
                    <a:pt x="0" y="7797"/>
                  </a:lnTo>
                  <a:lnTo>
                    <a:pt x="417" y="7797"/>
                  </a:lnTo>
                  <a:lnTo>
                    <a:pt x="417"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6"/>
            <p:cNvSpPr/>
            <p:nvPr/>
          </p:nvSpPr>
          <p:spPr>
            <a:xfrm>
              <a:off x="5253150" y="325325"/>
              <a:ext cx="10450" cy="194925"/>
            </a:xfrm>
            <a:custGeom>
              <a:rect b="b" l="l" r="r" t="t"/>
              <a:pathLst>
                <a:path extrusionOk="0" h="7797" w="418">
                  <a:moveTo>
                    <a:pt x="1" y="1"/>
                  </a:moveTo>
                  <a:lnTo>
                    <a:pt x="1" y="7797"/>
                  </a:lnTo>
                  <a:lnTo>
                    <a:pt x="417" y="7797"/>
                  </a:lnTo>
                  <a:lnTo>
                    <a:pt x="417"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6"/>
            <p:cNvSpPr/>
            <p:nvPr/>
          </p:nvSpPr>
          <p:spPr>
            <a:xfrm>
              <a:off x="5285075" y="325325"/>
              <a:ext cx="10475" cy="194925"/>
            </a:xfrm>
            <a:custGeom>
              <a:rect b="b" l="l" r="r" t="t"/>
              <a:pathLst>
                <a:path extrusionOk="0" h="7797" w="419">
                  <a:moveTo>
                    <a:pt x="1" y="1"/>
                  </a:moveTo>
                  <a:lnTo>
                    <a:pt x="1" y="7797"/>
                  </a:lnTo>
                  <a:lnTo>
                    <a:pt x="419" y="7797"/>
                  </a:lnTo>
                  <a:lnTo>
                    <a:pt x="419"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6"/>
            <p:cNvSpPr/>
            <p:nvPr/>
          </p:nvSpPr>
          <p:spPr>
            <a:xfrm>
              <a:off x="5317050" y="325325"/>
              <a:ext cx="10475" cy="194925"/>
            </a:xfrm>
            <a:custGeom>
              <a:rect b="b" l="l" r="r" t="t"/>
              <a:pathLst>
                <a:path extrusionOk="0" h="7797" w="419">
                  <a:moveTo>
                    <a:pt x="0" y="1"/>
                  </a:moveTo>
                  <a:lnTo>
                    <a:pt x="0" y="7797"/>
                  </a:lnTo>
                  <a:lnTo>
                    <a:pt x="419" y="7797"/>
                  </a:lnTo>
                  <a:lnTo>
                    <a:pt x="419"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6"/>
            <p:cNvSpPr/>
            <p:nvPr/>
          </p:nvSpPr>
          <p:spPr>
            <a:xfrm>
              <a:off x="5349000" y="325325"/>
              <a:ext cx="10450" cy="194925"/>
            </a:xfrm>
            <a:custGeom>
              <a:rect b="b" l="l" r="r" t="t"/>
              <a:pathLst>
                <a:path extrusionOk="0" h="7797" w="418">
                  <a:moveTo>
                    <a:pt x="1" y="1"/>
                  </a:moveTo>
                  <a:lnTo>
                    <a:pt x="1" y="7797"/>
                  </a:lnTo>
                  <a:lnTo>
                    <a:pt x="418" y="7797"/>
                  </a:lnTo>
                  <a:lnTo>
                    <a:pt x="418"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6"/>
            <p:cNvSpPr/>
            <p:nvPr/>
          </p:nvSpPr>
          <p:spPr>
            <a:xfrm>
              <a:off x="5380975" y="325325"/>
              <a:ext cx="10450" cy="194925"/>
            </a:xfrm>
            <a:custGeom>
              <a:rect b="b" l="l" r="r" t="t"/>
              <a:pathLst>
                <a:path extrusionOk="0" h="7797" w="418">
                  <a:moveTo>
                    <a:pt x="1" y="1"/>
                  </a:moveTo>
                  <a:lnTo>
                    <a:pt x="1" y="7797"/>
                  </a:lnTo>
                  <a:lnTo>
                    <a:pt x="417" y="7797"/>
                  </a:lnTo>
                  <a:lnTo>
                    <a:pt x="417"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6"/>
            <p:cNvSpPr/>
            <p:nvPr/>
          </p:nvSpPr>
          <p:spPr>
            <a:xfrm>
              <a:off x="5412900" y="325325"/>
              <a:ext cx="10475" cy="194925"/>
            </a:xfrm>
            <a:custGeom>
              <a:rect b="b" l="l" r="r" t="t"/>
              <a:pathLst>
                <a:path extrusionOk="0" h="7797" w="419">
                  <a:moveTo>
                    <a:pt x="1" y="1"/>
                  </a:moveTo>
                  <a:lnTo>
                    <a:pt x="1" y="7797"/>
                  </a:lnTo>
                  <a:lnTo>
                    <a:pt x="419" y="7797"/>
                  </a:lnTo>
                  <a:lnTo>
                    <a:pt x="419"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6"/>
            <p:cNvSpPr/>
            <p:nvPr/>
          </p:nvSpPr>
          <p:spPr>
            <a:xfrm>
              <a:off x="5444875" y="325325"/>
              <a:ext cx="10475" cy="194925"/>
            </a:xfrm>
            <a:custGeom>
              <a:rect b="b" l="l" r="r" t="t"/>
              <a:pathLst>
                <a:path extrusionOk="0" h="7797" w="419">
                  <a:moveTo>
                    <a:pt x="0" y="1"/>
                  </a:moveTo>
                  <a:lnTo>
                    <a:pt x="0" y="7797"/>
                  </a:lnTo>
                  <a:lnTo>
                    <a:pt x="419" y="7797"/>
                  </a:lnTo>
                  <a:lnTo>
                    <a:pt x="419"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6"/>
            <p:cNvSpPr/>
            <p:nvPr/>
          </p:nvSpPr>
          <p:spPr>
            <a:xfrm>
              <a:off x="4559750" y="574925"/>
              <a:ext cx="233075" cy="217225"/>
            </a:xfrm>
            <a:custGeom>
              <a:rect b="b" l="l" r="r" t="t"/>
              <a:pathLst>
                <a:path extrusionOk="0" h="8689" w="9323">
                  <a:moveTo>
                    <a:pt x="6396" y="1"/>
                  </a:moveTo>
                  <a:lnTo>
                    <a:pt x="1" y="3954"/>
                  </a:lnTo>
                  <a:lnTo>
                    <a:pt x="2929" y="8689"/>
                  </a:lnTo>
                  <a:lnTo>
                    <a:pt x="9322" y="4738"/>
                  </a:lnTo>
                  <a:lnTo>
                    <a:pt x="6396" y="1"/>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6"/>
            <p:cNvSpPr/>
            <p:nvPr/>
          </p:nvSpPr>
          <p:spPr>
            <a:xfrm>
              <a:off x="4559575" y="574600"/>
              <a:ext cx="159875" cy="98825"/>
            </a:xfrm>
            <a:custGeom>
              <a:rect b="b" l="l" r="r" t="t"/>
              <a:pathLst>
                <a:path extrusionOk="0" h="3953" w="6395">
                  <a:moveTo>
                    <a:pt x="6394" y="0"/>
                  </a:moveTo>
                  <a:lnTo>
                    <a:pt x="6394" y="0"/>
                  </a:lnTo>
                  <a:cubicBezTo>
                    <a:pt x="3808" y="373"/>
                    <a:pt x="1491" y="1805"/>
                    <a:pt x="1" y="3953"/>
                  </a:cubicBezTo>
                  <a:lnTo>
                    <a:pt x="6394" y="0"/>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6"/>
            <p:cNvSpPr/>
            <p:nvPr/>
          </p:nvSpPr>
          <p:spPr>
            <a:xfrm>
              <a:off x="5850400" y="574300"/>
              <a:ext cx="233100" cy="217225"/>
            </a:xfrm>
            <a:custGeom>
              <a:rect b="b" l="l" r="r" t="t"/>
              <a:pathLst>
                <a:path extrusionOk="0" h="8689" w="9324">
                  <a:moveTo>
                    <a:pt x="2929" y="0"/>
                  </a:moveTo>
                  <a:lnTo>
                    <a:pt x="1" y="4736"/>
                  </a:lnTo>
                  <a:lnTo>
                    <a:pt x="6396" y="8688"/>
                  </a:lnTo>
                  <a:lnTo>
                    <a:pt x="9324" y="3951"/>
                  </a:lnTo>
                  <a:lnTo>
                    <a:pt x="2929" y="0"/>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6"/>
            <p:cNvSpPr/>
            <p:nvPr/>
          </p:nvSpPr>
          <p:spPr>
            <a:xfrm>
              <a:off x="5924025" y="574600"/>
              <a:ext cx="159875" cy="98825"/>
            </a:xfrm>
            <a:custGeom>
              <a:rect b="b" l="l" r="r" t="t"/>
              <a:pathLst>
                <a:path extrusionOk="0" h="3953" w="6395">
                  <a:moveTo>
                    <a:pt x="1" y="0"/>
                  </a:moveTo>
                  <a:lnTo>
                    <a:pt x="6394" y="3953"/>
                  </a:lnTo>
                  <a:cubicBezTo>
                    <a:pt x="4904" y="1805"/>
                    <a:pt x="2589" y="373"/>
                    <a:pt x="1"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6"/>
            <p:cNvSpPr/>
            <p:nvPr/>
          </p:nvSpPr>
          <p:spPr>
            <a:xfrm>
              <a:off x="5174700" y="470000"/>
              <a:ext cx="294075" cy="96200"/>
            </a:xfrm>
            <a:custGeom>
              <a:rect b="b" l="l" r="r" t="t"/>
              <a:pathLst>
                <a:path extrusionOk="0" h="3848" w="11763">
                  <a:moveTo>
                    <a:pt x="0" y="1"/>
                  </a:moveTo>
                  <a:lnTo>
                    <a:pt x="0" y="3847"/>
                  </a:lnTo>
                  <a:lnTo>
                    <a:pt x="11762" y="3847"/>
                  </a:lnTo>
                  <a:lnTo>
                    <a:pt x="11762" y="1"/>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6"/>
            <p:cNvSpPr/>
            <p:nvPr/>
          </p:nvSpPr>
          <p:spPr>
            <a:xfrm>
              <a:off x="5121550" y="238125"/>
              <a:ext cx="400350" cy="231900"/>
            </a:xfrm>
            <a:custGeom>
              <a:rect b="b" l="l" r="r" t="t"/>
              <a:pathLst>
                <a:path extrusionOk="0" h="9276" w="16014">
                  <a:moveTo>
                    <a:pt x="8007" y="0"/>
                  </a:moveTo>
                  <a:cubicBezTo>
                    <a:pt x="5293" y="0"/>
                    <a:pt x="2579" y="493"/>
                    <a:pt x="1" y="1479"/>
                  </a:cubicBezTo>
                  <a:lnTo>
                    <a:pt x="1" y="9276"/>
                  </a:lnTo>
                  <a:lnTo>
                    <a:pt x="16014" y="9276"/>
                  </a:lnTo>
                  <a:lnTo>
                    <a:pt x="16014" y="1479"/>
                  </a:lnTo>
                  <a:cubicBezTo>
                    <a:pt x="13436" y="493"/>
                    <a:pt x="10722" y="0"/>
                    <a:pt x="8007" y="0"/>
                  </a:cubicBezTo>
                  <a:close/>
                </a:path>
              </a:pathLst>
            </a:custGeom>
            <a:solidFill>
              <a:srgbClr val="D49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6"/>
            <p:cNvSpPr/>
            <p:nvPr/>
          </p:nvSpPr>
          <p:spPr>
            <a:xfrm>
              <a:off x="5139000" y="275125"/>
              <a:ext cx="10500" cy="194900"/>
            </a:xfrm>
            <a:custGeom>
              <a:rect b="b" l="l" r="r" t="t"/>
              <a:pathLst>
                <a:path extrusionOk="0" h="7796" w="420">
                  <a:moveTo>
                    <a:pt x="1" y="0"/>
                  </a:moveTo>
                  <a:lnTo>
                    <a:pt x="1" y="7796"/>
                  </a:lnTo>
                  <a:lnTo>
                    <a:pt x="419" y="7796"/>
                  </a:lnTo>
                  <a:lnTo>
                    <a:pt x="419"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6"/>
            <p:cNvSpPr/>
            <p:nvPr/>
          </p:nvSpPr>
          <p:spPr>
            <a:xfrm>
              <a:off x="5170975" y="275125"/>
              <a:ext cx="10450" cy="194900"/>
            </a:xfrm>
            <a:custGeom>
              <a:rect b="b" l="l" r="r" t="t"/>
              <a:pathLst>
                <a:path extrusionOk="0" h="7796" w="418">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6"/>
            <p:cNvSpPr/>
            <p:nvPr/>
          </p:nvSpPr>
          <p:spPr>
            <a:xfrm>
              <a:off x="5202950" y="275125"/>
              <a:ext cx="10425" cy="194900"/>
            </a:xfrm>
            <a:custGeom>
              <a:rect b="b" l="l" r="r" t="t"/>
              <a:pathLst>
                <a:path extrusionOk="0" h="7796" w="417">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6"/>
            <p:cNvSpPr/>
            <p:nvPr/>
          </p:nvSpPr>
          <p:spPr>
            <a:xfrm>
              <a:off x="5234875" y="275125"/>
              <a:ext cx="10475" cy="194900"/>
            </a:xfrm>
            <a:custGeom>
              <a:rect b="b" l="l" r="r" t="t"/>
              <a:pathLst>
                <a:path extrusionOk="0" h="7796" w="419">
                  <a:moveTo>
                    <a:pt x="0" y="0"/>
                  </a:moveTo>
                  <a:lnTo>
                    <a:pt x="0" y="7796"/>
                  </a:lnTo>
                  <a:lnTo>
                    <a:pt x="418" y="7796"/>
                  </a:lnTo>
                  <a:lnTo>
                    <a:pt x="418"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6"/>
            <p:cNvSpPr/>
            <p:nvPr/>
          </p:nvSpPr>
          <p:spPr>
            <a:xfrm>
              <a:off x="5266825" y="275125"/>
              <a:ext cx="10500" cy="194900"/>
            </a:xfrm>
            <a:custGeom>
              <a:rect b="b" l="l" r="r" t="t"/>
              <a:pathLst>
                <a:path extrusionOk="0" h="7796" w="420">
                  <a:moveTo>
                    <a:pt x="1" y="0"/>
                  </a:moveTo>
                  <a:lnTo>
                    <a:pt x="1" y="7796"/>
                  </a:lnTo>
                  <a:lnTo>
                    <a:pt x="419" y="7796"/>
                  </a:lnTo>
                  <a:lnTo>
                    <a:pt x="419"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6"/>
            <p:cNvSpPr/>
            <p:nvPr/>
          </p:nvSpPr>
          <p:spPr>
            <a:xfrm>
              <a:off x="5298800" y="275125"/>
              <a:ext cx="10425" cy="194900"/>
            </a:xfrm>
            <a:custGeom>
              <a:rect b="b" l="l" r="r" t="t"/>
              <a:pathLst>
                <a:path extrusionOk="0" h="7796" w="417">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6"/>
            <p:cNvSpPr/>
            <p:nvPr/>
          </p:nvSpPr>
          <p:spPr>
            <a:xfrm>
              <a:off x="5330775" y="275125"/>
              <a:ext cx="10425" cy="194900"/>
            </a:xfrm>
            <a:custGeom>
              <a:rect b="b" l="l" r="r" t="t"/>
              <a:pathLst>
                <a:path extrusionOk="0" h="7796" w="417">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6"/>
            <p:cNvSpPr/>
            <p:nvPr/>
          </p:nvSpPr>
          <p:spPr>
            <a:xfrm>
              <a:off x="5362700" y="275125"/>
              <a:ext cx="10475" cy="194900"/>
            </a:xfrm>
            <a:custGeom>
              <a:rect b="b" l="l" r="r" t="t"/>
              <a:pathLst>
                <a:path extrusionOk="0" h="7796" w="419">
                  <a:moveTo>
                    <a:pt x="0" y="0"/>
                  </a:moveTo>
                  <a:lnTo>
                    <a:pt x="0" y="7796"/>
                  </a:lnTo>
                  <a:lnTo>
                    <a:pt x="418" y="7796"/>
                  </a:lnTo>
                  <a:lnTo>
                    <a:pt x="418"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6"/>
            <p:cNvSpPr/>
            <p:nvPr/>
          </p:nvSpPr>
          <p:spPr>
            <a:xfrm>
              <a:off x="5394650" y="275125"/>
              <a:ext cx="10500" cy="194900"/>
            </a:xfrm>
            <a:custGeom>
              <a:rect b="b" l="l" r="r" t="t"/>
              <a:pathLst>
                <a:path extrusionOk="0" h="7796" w="420">
                  <a:moveTo>
                    <a:pt x="1" y="0"/>
                  </a:moveTo>
                  <a:lnTo>
                    <a:pt x="1" y="7796"/>
                  </a:lnTo>
                  <a:lnTo>
                    <a:pt x="419" y="7796"/>
                  </a:lnTo>
                  <a:lnTo>
                    <a:pt x="419"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6"/>
            <p:cNvSpPr/>
            <p:nvPr/>
          </p:nvSpPr>
          <p:spPr>
            <a:xfrm>
              <a:off x="5426625" y="275125"/>
              <a:ext cx="10425" cy="194900"/>
            </a:xfrm>
            <a:custGeom>
              <a:rect b="b" l="l" r="r" t="t"/>
              <a:pathLst>
                <a:path extrusionOk="0" h="7796" w="417">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6"/>
            <p:cNvSpPr/>
            <p:nvPr/>
          </p:nvSpPr>
          <p:spPr>
            <a:xfrm>
              <a:off x="5458600" y="275125"/>
              <a:ext cx="10425" cy="194900"/>
            </a:xfrm>
            <a:custGeom>
              <a:rect b="b" l="l" r="r" t="t"/>
              <a:pathLst>
                <a:path extrusionOk="0" h="7796" w="417">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6"/>
            <p:cNvSpPr/>
            <p:nvPr/>
          </p:nvSpPr>
          <p:spPr>
            <a:xfrm>
              <a:off x="5490525" y="275125"/>
              <a:ext cx="10475" cy="194900"/>
            </a:xfrm>
            <a:custGeom>
              <a:rect b="b" l="l" r="r" t="t"/>
              <a:pathLst>
                <a:path extrusionOk="0" h="7796" w="419">
                  <a:moveTo>
                    <a:pt x="0" y="0"/>
                  </a:moveTo>
                  <a:lnTo>
                    <a:pt x="0" y="7796"/>
                  </a:lnTo>
                  <a:lnTo>
                    <a:pt x="418" y="7796"/>
                  </a:lnTo>
                  <a:lnTo>
                    <a:pt x="418"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6"/>
            <p:cNvSpPr/>
            <p:nvPr/>
          </p:nvSpPr>
          <p:spPr>
            <a:xfrm>
              <a:off x="5121550" y="238125"/>
              <a:ext cx="400350" cy="36975"/>
            </a:xfrm>
            <a:custGeom>
              <a:rect b="b" l="l" r="r" t="t"/>
              <a:pathLst>
                <a:path extrusionOk="0" h="1479" w="16014">
                  <a:moveTo>
                    <a:pt x="8007" y="0"/>
                  </a:moveTo>
                  <a:cubicBezTo>
                    <a:pt x="5293" y="0"/>
                    <a:pt x="2579" y="493"/>
                    <a:pt x="1" y="1479"/>
                  </a:cubicBezTo>
                  <a:lnTo>
                    <a:pt x="16014" y="1479"/>
                  </a:lnTo>
                  <a:cubicBezTo>
                    <a:pt x="13436" y="493"/>
                    <a:pt x="10722" y="0"/>
                    <a:pt x="800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6"/>
            <p:cNvSpPr/>
            <p:nvPr/>
          </p:nvSpPr>
          <p:spPr>
            <a:xfrm>
              <a:off x="4162775" y="531350"/>
              <a:ext cx="2317925" cy="2317900"/>
            </a:xfrm>
            <a:custGeom>
              <a:rect b="b" l="l" r="r" t="t"/>
              <a:pathLst>
                <a:path extrusionOk="0" h="92716" w="92717">
                  <a:moveTo>
                    <a:pt x="46359" y="1"/>
                  </a:moveTo>
                  <a:cubicBezTo>
                    <a:pt x="20755" y="1"/>
                    <a:pt x="0" y="20754"/>
                    <a:pt x="0" y="46358"/>
                  </a:cubicBezTo>
                  <a:cubicBezTo>
                    <a:pt x="0" y="71961"/>
                    <a:pt x="20755" y="92716"/>
                    <a:pt x="46359" y="92716"/>
                  </a:cubicBezTo>
                  <a:cubicBezTo>
                    <a:pt x="71961" y="92716"/>
                    <a:pt x="92717" y="71961"/>
                    <a:pt x="92717" y="46358"/>
                  </a:cubicBezTo>
                  <a:cubicBezTo>
                    <a:pt x="92717" y="20756"/>
                    <a:pt x="71961" y="1"/>
                    <a:pt x="46359" y="1"/>
                  </a:cubicBezTo>
                  <a:close/>
                </a:path>
              </a:pathLst>
            </a:custGeom>
            <a:solidFill>
              <a:srgbClr val="D49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6"/>
            <p:cNvSpPr/>
            <p:nvPr/>
          </p:nvSpPr>
          <p:spPr>
            <a:xfrm>
              <a:off x="4314175" y="682775"/>
              <a:ext cx="2015125" cy="2015075"/>
            </a:xfrm>
            <a:custGeom>
              <a:rect b="b" l="l" r="r" t="t"/>
              <a:pathLst>
                <a:path extrusionOk="0" h="80603" w="80605">
                  <a:moveTo>
                    <a:pt x="40303" y="0"/>
                  </a:moveTo>
                  <a:cubicBezTo>
                    <a:pt x="18044" y="0"/>
                    <a:pt x="1" y="18042"/>
                    <a:pt x="1" y="40301"/>
                  </a:cubicBezTo>
                  <a:cubicBezTo>
                    <a:pt x="1" y="62559"/>
                    <a:pt x="18044" y="80602"/>
                    <a:pt x="40303" y="80602"/>
                  </a:cubicBezTo>
                  <a:cubicBezTo>
                    <a:pt x="62561" y="80602"/>
                    <a:pt x="80604" y="62559"/>
                    <a:pt x="80604" y="40301"/>
                  </a:cubicBezTo>
                  <a:cubicBezTo>
                    <a:pt x="80604" y="18042"/>
                    <a:pt x="62561" y="0"/>
                    <a:pt x="403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6"/>
            <p:cNvSpPr/>
            <p:nvPr/>
          </p:nvSpPr>
          <p:spPr>
            <a:xfrm>
              <a:off x="6140950" y="1664175"/>
              <a:ext cx="152150" cy="52225"/>
            </a:xfrm>
            <a:custGeom>
              <a:rect b="b" l="l" r="r" t="t"/>
              <a:pathLst>
                <a:path extrusionOk="0" h="2089" w="6086">
                  <a:moveTo>
                    <a:pt x="1043" y="0"/>
                  </a:moveTo>
                  <a:cubicBezTo>
                    <a:pt x="469" y="0"/>
                    <a:pt x="0" y="468"/>
                    <a:pt x="0" y="1045"/>
                  </a:cubicBezTo>
                  <a:cubicBezTo>
                    <a:pt x="0" y="1623"/>
                    <a:pt x="469" y="2089"/>
                    <a:pt x="1043" y="2089"/>
                  </a:cubicBezTo>
                  <a:cubicBezTo>
                    <a:pt x="1048" y="2089"/>
                    <a:pt x="1053" y="2089"/>
                    <a:pt x="1059" y="2089"/>
                  </a:cubicBezTo>
                  <a:lnTo>
                    <a:pt x="5027" y="2089"/>
                  </a:lnTo>
                  <a:cubicBezTo>
                    <a:pt x="5032" y="2089"/>
                    <a:pt x="5037" y="2089"/>
                    <a:pt x="5042" y="2089"/>
                  </a:cubicBezTo>
                  <a:cubicBezTo>
                    <a:pt x="5618" y="2089"/>
                    <a:pt x="6085" y="1623"/>
                    <a:pt x="6085" y="1045"/>
                  </a:cubicBezTo>
                  <a:cubicBezTo>
                    <a:pt x="6085" y="468"/>
                    <a:pt x="5618" y="0"/>
                    <a:pt x="5042" y="0"/>
                  </a:cubicBezTo>
                  <a:cubicBezTo>
                    <a:pt x="5037" y="0"/>
                    <a:pt x="5032" y="0"/>
                    <a:pt x="5027" y="0"/>
                  </a:cubicBezTo>
                  <a:lnTo>
                    <a:pt x="1059" y="0"/>
                  </a:lnTo>
                  <a:cubicBezTo>
                    <a:pt x="1053" y="0"/>
                    <a:pt x="1048" y="0"/>
                    <a:pt x="1043"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6"/>
            <p:cNvSpPr/>
            <p:nvPr/>
          </p:nvSpPr>
          <p:spPr>
            <a:xfrm>
              <a:off x="5295625" y="2509925"/>
              <a:ext cx="52225" cy="151375"/>
            </a:xfrm>
            <a:custGeom>
              <a:rect b="b" l="l" r="r" t="t"/>
              <a:pathLst>
                <a:path extrusionOk="0" h="6055" w="2089">
                  <a:moveTo>
                    <a:pt x="1045" y="0"/>
                  </a:moveTo>
                  <a:cubicBezTo>
                    <a:pt x="468" y="0"/>
                    <a:pt x="0" y="468"/>
                    <a:pt x="0" y="1043"/>
                  </a:cubicBezTo>
                  <a:lnTo>
                    <a:pt x="0" y="5012"/>
                  </a:lnTo>
                  <a:cubicBezTo>
                    <a:pt x="0" y="5587"/>
                    <a:pt x="468" y="6055"/>
                    <a:pt x="1045" y="6055"/>
                  </a:cubicBezTo>
                  <a:cubicBezTo>
                    <a:pt x="1621" y="6055"/>
                    <a:pt x="2089" y="5587"/>
                    <a:pt x="2089" y="5012"/>
                  </a:cubicBezTo>
                  <a:lnTo>
                    <a:pt x="2089" y="1043"/>
                  </a:lnTo>
                  <a:cubicBezTo>
                    <a:pt x="2089" y="468"/>
                    <a:pt x="1621" y="0"/>
                    <a:pt x="1045"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6"/>
            <p:cNvSpPr/>
            <p:nvPr/>
          </p:nvSpPr>
          <p:spPr>
            <a:xfrm>
              <a:off x="4350350" y="1664175"/>
              <a:ext cx="152175" cy="52225"/>
            </a:xfrm>
            <a:custGeom>
              <a:rect b="b" l="l" r="r" t="t"/>
              <a:pathLst>
                <a:path extrusionOk="0" h="2089" w="6087">
                  <a:moveTo>
                    <a:pt x="1045" y="0"/>
                  </a:moveTo>
                  <a:cubicBezTo>
                    <a:pt x="469" y="0"/>
                    <a:pt x="0" y="468"/>
                    <a:pt x="0" y="1045"/>
                  </a:cubicBezTo>
                  <a:cubicBezTo>
                    <a:pt x="0" y="1623"/>
                    <a:pt x="469" y="2089"/>
                    <a:pt x="1045" y="2089"/>
                  </a:cubicBezTo>
                  <a:cubicBezTo>
                    <a:pt x="1050" y="2089"/>
                    <a:pt x="1055" y="2089"/>
                    <a:pt x="1060" y="2089"/>
                  </a:cubicBezTo>
                  <a:lnTo>
                    <a:pt x="5027" y="2089"/>
                  </a:lnTo>
                  <a:cubicBezTo>
                    <a:pt x="5032" y="2089"/>
                    <a:pt x="5037" y="2089"/>
                    <a:pt x="5042" y="2089"/>
                  </a:cubicBezTo>
                  <a:cubicBezTo>
                    <a:pt x="5618" y="2089"/>
                    <a:pt x="6087" y="1623"/>
                    <a:pt x="6087" y="1045"/>
                  </a:cubicBezTo>
                  <a:cubicBezTo>
                    <a:pt x="6087" y="468"/>
                    <a:pt x="5618" y="0"/>
                    <a:pt x="5042" y="0"/>
                  </a:cubicBezTo>
                  <a:cubicBezTo>
                    <a:pt x="5037" y="0"/>
                    <a:pt x="5032" y="0"/>
                    <a:pt x="5027" y="0"/>
                  </a:cubicBezTo>
                  <a:lnTo>
                    <a:pt x="1060" y="0"/>
                  </a:lnTo>
                  <a:cubicBezTo>
                    <a:pt x="1055" y="0"/>
                    <a:pt x="1050" y="0"/>
                    <a:pt x="1045"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6"/>
            <p:cNvSpPr/>
            <p:nvPr/>
          </p:nvSpPr>
          <p:spPr>
            <a:xfrm>
              <a:off x="5295625" y="719275"/>
              <a:ext cx="52225" cy="151425"/>
            </a:xfrm>
            <a:custGeom>
              <a:rect b="b" l="l" r="r" t="t"/>
              <a:pathLst>
                <a:path extrusionOk="0" h="6057" w="2089">
                  <a:moveTo>
                    <a:pt x="1045" y="0"/>
                  </a:moveTo>
                  <a:cubicBezTo>
                    <a:pt x="468" y="0"/>
                    <a:pt x="0" y="468"/>
                    <a:pt x="0" y="1045"/>
                  </a:cubicBezTo>
                  <a:lnTo>
                    <a:pt x="0" y="5013"/>
                  </a:lnTo>
                  <a:cubicBezTo>
                    <a:pt x="0" y="5589"/>
                    <a:pt x="468" y="6056"/>
                    <a:pt x="1045" y="6056"/>
                  </a:cubicBezTo>
                  <a:cubicBezTo>
                    <a:pt x="1621" y="6056"/>
                    <a:pt x="2089" y="5589"/>
                    <a:pt x="2089" y="5013"/>
                  </a:cubicBezTo>
                  <a:lnTo>
                    <a:pt x="2089" y="1045"/>
                  </a:lnTo>
                  <a:cubicBezTo>
                    <a:pt x="2089" y="468"/>
                    <a:pt x="1621" y="0"/>
                    <a:pt x="1045"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6"/>
            <p:cNvSpPr/>
            <p:nvPr/>
          </p:nvSpPr>
          <p:spPr>
            <a:xfrm>
              <a:off x="6037200" y="2097475"/>
              <a:ext cx="120750" cy="80975"/>
            </a:xfrm>
            <a:custGeom>
              <a:rect b="b" l="l" r="r" t="t"/>
              <a:pathLst>
                <a:path extrusionOk="0" h="3239" w="4830">
                  <a:moveTo>
                    <a:pt x="680" y="1"/>
                  </a:moveTo>
                  <a:lnTo>
                    <a:pt x="678" y="2"/>
                  </a:lnTo>
                  <a:cubicBezTo>
                    <a:pt x="395" y="2"/>
                    <a:pt x="146" y="192"/>
                    <a:pt x="74" y="466"/>
                  </a:cubicBezTo>
                  <a:cubicBezTo>
                    <a:pt x="1" y="741"/>
                    <a:pt x="119" y="1029"/>
                    <a:pt x="365" y="1171"/>
                  </a:cubicBezTo>
                  <a:lnTo>
                    <a:pt x="3801" y="3154"/>
                  </a:lnTo>
                  <a:cubicBezTo>
                    <a:pt x="3900" y="3211"/>
                    <a:pt x="4008" y="3238"/>
                    <a:pt x="4114" y="3238"/>
                  </a:cubicBezTo>
                  <a:cubicBezTo>
                    <a:pt x="4331" y="3238"/>
                    <a:pt x="4541" y="3126"/>
                    <a:pt x="4656" y="2926"/>
                  </a:cubicBezTo>
                  <a:cubicBezTo>
                    <a:pt x="4829" y="2626"/>
                    <a:pt x="4728" y="2243"/>
                    <a:pt x="4428" y="2070"/>
                  </a:cubicBezTo>
                  <a:lnTo>
                    <a:pt x="992" y="85"/>
                  </a:lnTo>
                  <a:cubicBezTo>
                    <a:pt x="897" y="31"/>
                    <a:pt x="788" y="2"/>
                    <a:pt x="680" y="1"/>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6"/>
            <p:cNvSpPr/>
            <p:nvPr/>
          </p:nvSpPr>
          <p:spPr>
            <a:xfrm>
              <a:off x="4831375" y="2407025"/>
              <a:ext cx="87075" cy="117250"/>
            </a:xfrm>
            <a:custGeom>
              <a:rect b="b" l="l" r="r" t="t"/>
              <a:pathLst>
                <a:path extrusionOk="0" h="4690" w="3483">
                  <a:moveTo>
                    <a:pt x="2700" y="1"/>
                  </a:moveTo>
                  <a:cubicBezTo>
                    <a:pt x="2476" y="1"/>
                    <a:pt x="2269" y="119"/>
                    <a:pt x="2156" y="314"/>
                  </a:cubicBezTo>
                  <a:lnTo>
                    <a:pt x="173" y="3750"/>
                  </a:lnTo>
                  <a:cubicBezTo>
                    <a:pt x="0" y="4050"/>
                    <a:pt x="103" y="4433"/>
                    <a:pt x="403" y="4606"/>
                  </a:cubicBezTo>
                  <a:cubicBezTo>
                    <a:pt x="501" y="4662"/>
                    <a:pt x="608" y="4689"/>
                    <a:pt x="714" y="4689"/>
                  </a:cubicBezTo>
                  <a:cubicBezTo>
                    <a:pt x="931" y="4689"/>
                    <a:pt x="1142" y="4577"/>
                    <a:pt x="1258" y="4375"/>
                  </a:cubicBezTo>
                  <a:lnTo>
                    <a:pt x="3242" y="941"/>
                  </a:lnTo>
                  <a:cubicBezTo>
                    <a:pt x="3482" y="522"/>
                    <a:pt x="3182" y="1"/>
                    <a:pt x="2700" y="1"/>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6"/>
            <p:cNvSpPr/>
            <p:nvPr/>
          </p:nvSpPr>
          <p:spPr>
            <a:xfrm>
              <a:off x="4486500" y="1202125"/>
              <a:ext cx="120750" cy="80950"/>
            </a:xfrm>
            <a:custGeom>
              <a:rect b="b" l="l" r="r" t="t"/>
              <a:pathLst>
                <a:path extrusionOk="0" h="3238" w="4830">
                  <a:moveTo>
                    <a:pt x="680" y="0"/>
                  </a:moveTo>
                  <a:lnTo>
                    <a:pt x="680" y="2"/>
                  </a:lnTo>
                  <a:cubicBezTo>
                    <a:pt x="679" y="2"/>
                    <a:pt x="677" y="2"/>
                    <a:pt x="676" y="2"/>
                  </a:cubicBezTo>
                  <a:cubicBezTo>
                    <a:pt x="393" y="2"/>
                    <a:pt x="148" y="193"/>
                    <a:pt x="74" y="466"/>
                  </a:cubicBezTo>
                  <a:cubicBezTo>
                    <a:pt x="1" y="738"/>
                    <a:pt x="119" y="1028"/>
                    <a:pt x="365" y="1170"/>
                  </a:cubicBezTo>
                  <a:lnTo>
                    <a:pt x="3801" y="3154"/>
                  </a:lnTo>
                  <a:cubicBezTo>
                    <a:pt x="3900" y="3211"/>
                    <a:pt x="4008" y="3238"/>
                    <a:pt x="4114" y="3238"/>
                  </a:cubicBezTo>
                  <a:cubicBezTo>
                    <a:pt x="4331" y="3238"/>
                    <a:pt x="4541" y="3126"/>
                    <a:pt x="4656" y="2925"/>
                  </a:cubicBezTo>
                  <a:cubicBezTo>
                    <a:pt x="4829" y="2625"/>
                    <a:pt x="4728" y="2242"/>
                    <a:pt x="4428" y="2070"/>
                  </a:cubicBezTo>
                  <a:lnTo>
                    <a:pt x="991" y="85"/>
                  </a:lnTo>
                  <a:cubicBezTo>
                    <a:pt x="897" y="29"/>
                    <a:pt x="788" y="0"/>
                    <a:pt x="680" y="0"/>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6"/>
            <p:cNvSpPr/>
            <p:nvPr/>
          </p:nvSpPr>
          <p:spPr>
            <a:xfrm>
              <a:off x="5726650" y="856325"/>
              <a:ext cx="87150" cy="117325"/>
            </a:xfrm>
            <a:custGeom>
              <a:rect b="b" l="l" r="r" t="t"/>
              <a:pathLst>
                <a:path extrusionOk="0" h="4693" w="3486">
                  <a:moveTo>
                    <a:pt x="2703" y="0"/>
                  </a:moveTo>
                  <a:cubicBezTo>
                    <a:pt x="2480" y="0"/>
                    <a:pt x="2273" y="119"/>
                    <a:pt x="2161" y="314"/>
                  </a:cubicBezTo>
                  <a:lnTo>
                    <a:pt x="176" y="3750"/>
                  </a:lnTo>
                  <a:cubicBezTo>
                    <a:pt x="0" y="4050"/>
                    <a:pt x="104" y="4434"/>
                    <a:pt x="403" y="4609"/>
                  </a:cubicBezTo>
                  <a:cubicBezTo>
                    <a:pt x="502" y="4666"/>
                    <a:pt x="610" y="4693"/>
                    <a:pt x="716" y="4693"/>
                  </a:cubicBezTo>
                  <a:cubicBezTo>
                    <a:pt x="934" y="4693"/>
                    <a:pt x="1146" y="4579"/>
                    <a:pt x="1262" y="4375"/>
                  </a:cubicBezTo>
                  <a:lnTo>
                    <a:pt x="3245" y="940"/>
                  </a:lnTo>
                  <a:cubicBezTo>
                    <a:pt x="3486" y="522"/>
                    <a:pt x="3186" y="0"/>
                    <a:pt x="2703" y="0"/>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6"/>
            <p:cNvSpPr/>
            <p:nvPr/>
          </p:nvSpPr>
          <p:spPr>
            <a:xfrm>
              <a:off x="5724875" y="2407125"/>
              <a:ext cx="87075" cy="117250"/>
            </a:xfrm>
            <a:custGeom>
              <a:rect b="b" l="l" r="r" t="t"/>
              <a:pathLst>
                <a:path extrusionOk="0" h="4690" w="3483">
                  <a:moveTo>
                    <a:pt x="783" y="0"/>
                  </a:moveTo>
                  <a:cubicBezTo>
                    <a:pt x="302" y="0"/>
                    <a:pt x="0" y="522"/>
                    <a:pt x="241" y="940"/>
                  </a:cubicBezTo>
                  <a:lnTo>
                    <a:pt x="2224" y="4376"/>
                  </a:lnTo>
                  <a:cubicBezTo>
                    <a:pt x="2340" y="4577"/>
                    <a:pt x="2550" y="4689"/>
                    <a:pt x="2766" y="4689"/>
                  </a:cubicBezTo>
                  <a:cubicBezTo>
                    <a:pt x="2872" y="4689"/>
                    <a:pt x="2980" y="4662"/>
                    <a:pt x="3079" y="4605"/>
                  </a:cubicBezTo>
                  <a:cubicBezTo>
                    <a:pt x="3379" y="4432"/>
                    <a:pt x="3482" y="4050"/>
                    <a:pt x="3309" y="3750"/>
                  </a:cubicBezTo>
                  <a:lnTo>
                    <a:pt x="1326" y="313"/>
                  </a:lnTo>
                  <a:cubicBezTo>
                    <a:pt x="1214" y="120"/>
                    <a:pt x="1008" y="0"/>
                    <a:pt x="783" y="0"/>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6"/>
            <p:cNvSpPr/>
            <p:nvPr/>
          </p:nvSpPr>
          <p:spPr>
            <a:xfrm>
              <a:off x="4485450" y="2097350"/>
              <a:ext cx="120825" cy="80925"/>
            </a:xfrm>
            <a:custGeom>
              <a:rect b="b" l="l" r="r" t="t"/>
              <a:pathLst>
                <a:path extrusionOk="0" h="3237" w="4833">
                  <a:moveTo>
                    <a:pt x="4151" y="1"/>
                  </a:moveTo>
                  <a:cubicBezTo>
                    <a:pt x="4041" y="1"/>
                    <a:pt x="3935" y="29"/>
                    <a:pt x="3838" y="85"/>
                  </a:cubicBezTo>
                  <a:lnTo>
                    <a:pt x="403" y="2067"/>
                  </a:lnTo>
                  <a:cubicBezTo>
                    <a:pt x="104" y="2241"/>
                    <a:pt x="0" y="2624"/>
                    <a:pt x="175" y="2924"/>
                  </a:cubicBezTo>
                  <a:cubicBezTo>
                    <a:pt x="291" y="3125"/>
                    <a:pt x="501" y="3237"/>
                    <a:pt x="717" y="3237"/>
                  </a:cubicBezTo>
                  <a:cubicBezTo>
                    <a:pt x="823" y="3237"/>
                    <a:pt x="931" y="3209"/>
                    <a:pt x="1030" y="3152"/>
                  </a:cubicBezTo>
                  <a:lnTo>
                    <a:pt x="4466" y="1169"/>
                  </a:lnTo>
                  <a:cubicBezTo>
                    <a:pt x="4712" y="1027"/>
                    <a:pt x="4832" y="739"/>
                    <a:pt x="4758" y="465"/>
                  </a:cubicBezTo>
                  <a:cubicBezTo>
                    <a:pt x="4685" y="190"/>
                    <a:pt x="4436" y="1"/>
                    <a:pt x="4153" y="1"/>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6"/>
            <p:cNvSpPr/>
            <p:nvPr/>
          </p:nvSpPr>
          <p:spPr>
            <a:xfrm>
              <a:off x="4829850" y="856225"/>
              <a:ext cx="86975" cy="117175"/>
            </a:xfrm>
            <a:custGeom>
              <a:rect b="b" l="l" r="r" t="t"/>
              <a:pathLst>
                <a:path extrusionOk="0" h="4687" w="3479">
                  <a:moveTo>
                    <a:pt x="783" y="1"/>
                  </a:moveTo>
                  <a:cubicBezTo>
                    <a:pt x="302" y="1"/>
                    <a:pt x="0" y="523"/>
                    <a:pt x="241" y="941"/>
                  </a:cubicBezTo>
                  <a:lnTo>
                    <a:pt x="2224" y="4377"/>
                  </a:lnTo>
                  <a:cubicBezTo>
                    <a:pt x="2341" y="4576"/>
                    <a:pt x="2550" y="4687"/>
                    <a:pt x="2765" y="4687"/>
                  </a:cubicBezTo>
                  <a:cubicBezTo>
                    <a:pt x="2871" y="4687"/>
                    <a:pt x="2979" y="4660"/>
                    <a:pt x="3077" y="4603"/>
                  </a:cubicBezTo>
                  <a:cubicBezTo>
                    <a:pt x="3375" y="4431"/>
                    <a:pt x="3479" y="4050"/>
                    <a:pt x="3309" y="3751"/>
                  </a:cubicBezTo>
                  <a:lnTo>
                    <a:pt x="1326" y="314"/>
                  </a:lnTo>
                  <a:cubicBezTo>
                    <a:pt x="1214" y="120"/>
                    <a:pt x="1008" y="1"/>
                    <a:pt x="783" y="1"/>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6"/>
            <p:cNvSpPr/>
            <p:nvPr/>
          </p:nvSpPr>
          <p:spPr>
            <a:xfrm>
              <a:off x="6036325" y="1202325"/>
              <a:ext cx="120775" cy="80950"/>
            </a:xfrm>
            <a:custGeom>
              <a:rect b="b" l="l" r="r" t="t"/>
              <a:pathLst>
                <a:path extrusionOk="0" h="3238" w="4831">
                  <a:moveTo>
                    <a:pt x="4151" y="1"/>
                  </a:moveTo>
                  <a:cubicBezTo>
                    <a:pt x="4043" y="1"/>
                    <a:pt x="3934" y="29"/>
                    <a:pt x="3840" y="85"/>
                  </a:cubicBezTo>
                  <a:lnTo>
                    <a:pt x="403" y="2068"/>
                  </a:lnTo>
                  <a:cubicBezTo>
                    <a:pt x="104" y="2241"/>
                    <a:pt x="0" y="2624"/>
                    <a:pt x="173" y="2924"/>
                  </a:cubicBezTo>
                  <a:cubicBezTo>
                    <a:pt x="289" y="3125"/>
                    <a:pt x="500" y="3238"/>
                    <a:pt x="718" y="3238"/>
                  </a:cubicBezTo>
                  <a:cubicBezTo>
                    <a:pt x="824" y="3238"/>
                    <a:pt x="931" y="3211"/>
                    <a:pt x="1030" y="3154"/>
                  </a:cubicBezTo>
                  <a:lnTo>
                    <a:pt x="4466" y="1171"/>
                  </a:lnTo>
                  <a:cubicBezTo>
                    <a:pt x="4712" y="1029"/>
                    <a:pt x="4830" y="739"/>
                    <a:pt x="4758" y="465"/>
                  </a:cubicBezTo>
                  <a:cubicBezTo>
                    <a:pt x="4683" y="192"/>
                    <a:pt x="4436" y="1"/>
                    <a:pt x="4151" y="1"/>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 name="Google Shape;1537;p46"/>
          <p:cNvSpPr/>
          <p:nvPr/>
        </p:nvSpPr>
        <p:spPr>
          <a:xfrm rot="-801109">
            <a:off x="802797" y="2782047"/>
            <a:ext cx="1193870" cy="1194815"/>
          </a:xfrm>
          <a:prstGeom prst="blockArc">
            <a:avLst>
              <a:gd fmla="val 3288525" name="adj1"/>
              <a:gd fmla="val 51094" name="adj2"/>
              <a:gd fmla="val 5059" name="adj3"/>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8" name="Google Shape;1538;p46"/>
          <p:cNvGrpSpPr/>
          <p:nvPr/>
        </p:nvGrpSpPr>
        <p:grpSpPr>
          <a:xfrm rot="595835">
            <a:off x="6735753" y="1215073"/>
            <a:ext cx="2037620" cy="2295364"/>
            <a:chOff x="4162775" y="238125"/>
            <a:chExt cx="2317925" cy="2611125"/>
          </a:xfrm>
        </p:grpSpPr>
        <p:sp>
          <p:nvSpPr>
            <p:cNvPr id="1539" name="Google Shape;1539;p46"/>
            <p:cNvSpPr/>
            <p:nvPr/>
          </p:nvSpPr>
          <p:spPr>
            <a:xfrm>
              <a:off x="5189225" y="325325"/>
              <a:ext cx="10475" cy="194925"/>
            </a:xfrm>
            <a:custGeom>
              <a:rect b="b" l="l" r="r" t="t"/>
              <a:pathLst>
                <a:path extrusionOk="0" h="7797" w="419">
                  <a:moveTo>
                    <a:pt x="0" y="1"/>
                  </a:moveTo>
                  <a:lnTo>
                    <a:pt x="0" y="7797"/>
                  </a:lnTo>
                  <a:lnTo>
                    <a:pt x="419" y="7797"/>
                  </a:lnTo>
                  <a:lnTo>
                    <a:pt x="419"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6"/>
            <p:cNvSpPr/>
            <p:nvPr/>
          </p:nvSpPr>
          <p:spPr>
            <a:xfrm>
              <a:off x="5221200" y="325325"/>
              <a:ext cx="10425" cy="194925"/>
            </a:xfrm>
            <a:custGeom>
              <a:rect b="b" l="l" r="r" t="t"/>
              <a:pathLst>
                <a:path extrusionOk="0" h="7797" w="417">
                  <a:moveTo>
                    <a:pt x="0" y="1"/>
                  </a:moveTo>
                  <a:lnTo>
                    <a:pt x="0" y="7797"/>
                  </a:lnTo>
                  <a:lnTo>
                    <a:pt x="417" y="7797"/>
                  </a:lnTo>
                  <a:lnTo>
                    <a:pt x="417"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6"/>
            <p:cNvSpPr/>
            <p:nvPr/>
          </p:nvSpPr>
          <p:spPr>
            <a:xfrm>
              <a:off x="5253150" y="325325"/>
              <a:ext cx="10450" cy="194925"/>
            </a:xfrm>
            <a:custGeom>
              <a:rect b="b" l="l" r="r" t="t"/>
              <a:pathLst>
                <a:path extrusionOk="0" h="7797" w="418">
                  <a:moveTo>
                    <a:pt x="1" y="1"/>
                  </a:moveTo>
                  <a:lnTo>
                    <a:pt x="1" y="7797"/>
                  </a:lnTo>
                  <a:lnTo>
                    <a:pt x="417" y="7797"/>
                  </a:lnTo>
                  <a:lnTo>
                    <a:pt x="417"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6"/>
            <p:cNvSpPr/>
            <p:nvPr/>
          </p:nvSpPr>
          <p:spPr>
            <a:xfrm>
              <a:off x="5285075" y="325325"/>
              <a:ext cx="10475" cy="194925"/>
            </a:xfrm>
            <a:custGeom>
              <a:rect b="b" l="l" r="r" t="t"/>
              <a:pathLst>
                <a:path extrusionOk="0" h="7797" w="419">
                  <a:moveTo>
                    <a:pt x="1" y="1"/>
                  </a:moveTo>
                  <a:lnTo>
                    <a:pt x="1" y="7797"/>
                  </a:lnTo>
                  <a:lnTo>
                    <a:pt x="419" y="7797"/>
                  </a:lnTo>
                  <a:lnTo>
                    <a:pt x="419"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6"/>
            <p:cNvSpPr/>
            <p:nvPr/>
          </p:nvSpPr>
          <p:spPr>
            <a:xfrm>
              <a:off x="5317050" y="325325"/>
              <a:ext cx="10475" cy="194925"/>
            </a:xfrm>
            <a:custGeom>
              <a:rect b="b" l="l" r="r" t="t"/>
              <a:pathLst>
                <a:path extrusionOk="0" h="7797" w="419">
                  <a:moveTo>
                    <a:pt x="0" y="1"/>
                  </a:moveTo>
                  <a:lnTo>
                    <a:pt x="0" y="7797"/>
                  </a:lnTo>
                  <a:lnTo>
                    <a:pt x="419" y="7797"/>
                  </a:lnTo>
                  <a:lnTo>
                    <a:pt x="419"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6"/>
            <p:cNvSpPr/>
            <p:nvPr/>
          </p:nvSpPr>
          <p:spPr>
            <a:xfrm>
              <a:off x="5349000" y="325325"/>
              <a:ext cx="10450" cy="194925"/>
            </a:xfrm>
            <a:custGeom>
              <a:rect b="b" l="l" r="r" t="t"/>
              <a:pathLst>
                <a:path extrusionOk="0" h="7797" w="418">
                  <a:moveTo>
                    <a:pt x="1" y="1"/>
                  </a:moveTo>
                  <a:lnTo>
                    <a:pt x="1" y="7797"/>
                  </a:lnTo>
                  <a:lnTo>
                    <a:pt x="418" y="7797"/>
                  </a:lnTo>
                  <a:lnTo>
                    <a:pt x="418"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6"/>
            <p:cNvSpPr/>
            <p:nvPr/>
          </p:nvSpPr>
          <p:spPr>
            <a:xfrm>
              <a:off x="5380975" y="325325"/>
              <a:ext cx="10450" cy="194925"/>
            </a:xfrm>
            <a:custGeom>
              <a:rect b="b" l="l" r="r" t="t"/>
              <a:pathLst>
                <a:path extrusionOk="0" h="7797" w="418">
                  <a:moveTo>
                    <a:pt x="1" y="1"/>
                  </a:moveTo>
                  <a:lnTo>
                    <a:pt x="1" y="7797"/>
                  </a:lnTo>
                  <a:lnTo>
                    <a:pt x="417" y="7797"/>
                  </a:lnTo>
                  <a:lnTo>
                    <a:pt x="417"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6"/>
            <p:cNvSpPr/>
            <p:nvPr/>
          </p:nvSpPr>
          <p:spPr>
            <a:xfrm>
              <a:off x="5412900" y="325325"/>
              <a:ext cx="10475" cy="194925"/>
            </a:xfrm>
            <a:custGeom>
              <a:rect b="b" l="l" r="r" t="t"/>
              <a:pathLst>
                <a:path extrusionOk="0" h="7797" w="419">
                  <a:moveTo>
                    <a:pt x="1" y="1"/>
                  </a:moveTo>
                  <a:lnTo>
                    <a:pt x="1" y="7797"/>
                  </a:lnTo>
                  <a:lnTo>
                    <a:pt x="419" y="7797"/>
                  </a:lnTo>
                  <a:lnTo>
                    <a:pt x="419"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6"/>
            <p:cNvSpPr/>
            <p:nvPr/>
          </p:nvSpPr>
          <p:spPr>
            <a:xfrm>
              <a:off x="5444875" y="325325"/>
              <a:ext cx="10475" cy="194925"/>
            </a:xfrm>
            <a:custGeom>
              <a:rect b="b" l="l" r="r" t="t"/>
              <a:pathLst>
                <a:path extrusionOk="0" h="7797" w="419">
                  <a:moveTo>
                    <a:pt x="0" y="1"/>
                  </a:moveTo>
                  <a:lnTo>
                    <a:pt x="0" y="7797"/>
                  </a:lnTo>
                  <a:lnTo>
                    <a:pt x="419" y="7797"/>
                  </a:lnTo>
                  <a:lnTo>
                    <a:pt x="419" y="1"/>
                  </a:lnTo>
                  <a:close/>
                </a:path>
              </a:pathLst>
            </a:custGeom>
            <a:solidFill>
              <a:srgbClr val="D7D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6"/>
            <p:cNvSpPr/>
            <p:nvPr/>
          </p:nvSpPr>
          <p:spPr>
            <a:xfrm>
              <a:off x="4559750" y="574925"/>
              <a:ext cx="233075" cy="217225"/>
            </a:xfrm>
            <a:custGeom>
              <a:rect b="b" l="l" r="r" t="t"/>
              <a:pathLst>
                <a:path extrusionOk="0" h="8689" w="9323">
                  <a:moveTo>
                    <a:pt x="6396" y="1"/>
                  </a:moveTo>
                  <a:lnTo>
                    <a:pt x="1" y="3954"/>
                  </a:lnTo>
                  <a:lnTo>
                    <a:pt x="2929" y="8689"/>
                  </a:lnTo>
                  <a:lnTo>
                    <a:pt x="9322" y="4738"/>
                  </a:lnTo>
                  <a:lnTo>
                    <a:pt x="6396" y="1"/>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6"/>
            <p:cNvSpPr/>
            <p:nvPr/>
          </p:nvSpPr>
          <p:spPr>
            <a:xfrm>
              <a:off x="4559575" y="574600"/>
              <a:ext cx="159875" cy="98825"/>
            </a:xfrm>
            <a:custGeom>
              <a:rect b="b" l="l" r="r" t="t"/>
              <a:pathLst>
                <a:path extrusionOk="0" h="3953" w="6395">
                  <a:moveTo>
                    <a:pt x="6394" y="0"/>
                  </a:moveTo>
                  <a:lnTo>
                    <a:pt x="6394" y="0"/>
                  </a:lnTo>
                  <a:cubicBezTo>
                    <a:pt x="3808" y="373"/>
                    <a:pt x="1491" y="1805"/>
                    <a:pt x="1" y="3953"/>
                  </a:cubicBezTo>
                  <a:lnTo>
                    <a:pt x="6394" y="0"/>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6"/>
            <p:cNvSpPr/>
            <p:nvPr/>
          </p:nvSpPr>
          <p:spPr>
            <a:xfrm>
              <a:off x="5850400" y="574300"/>
              <a:ext cx="233100" cy="217225"/>
            </a:xfrm>
            <a:custGeom>
              <a:rect b="b" l="l" r="r" t="t"/>
              <a:pathLst>
                <a:path extrusionOk="0" h="8689" w="9324">
                  <a:moveTo>
                    <a:pt x="2929" y="0"/>
                  </a:moveTo>
                  <a:lnTo>
                    <a:pt x="1" y="4736"/>
                  </a:lnTo>
                  <a:lnTo>
                    <a:pt x="6396" y="8688"/>
                  </a:lnTo>
                  <a:lnTo>
                    <a:pt x="9324" y="3951"/>
                  </a:lnTo>
                  <a:lnTo>
                    <a:pt x="2929" y="0"/>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6"/>
            <p:cNvSpPr/>
            <p:nvPr/>
          </p:nvSpPr>
          <p:spPr>
            <a:xfrm>
              <a:off x="5924025" y="574600"/>
              <a:ext cx="159875" cy="98825"/>
            </a:xfrm>
            <a:custGeom>
              <a:rect b="b" l="l" r="r" t="t"/>
              <a:pathLst>
                <a:path extrusionOk="0" h="3953" w="6395">
                  <a:moveTo>
                    <a:pt x="1" y="0"/>
                  </a:moveTo>
                  <a:lnTo>
                    <a:pt x="6394" y="3953"/>
                  </a:lnTo>
                  <a:cubicBezTo>
                    <a:pt x="4904" y="1805"/>
                    <a:pt x="2589" y="373"/>
                    <a:pt x="1"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6"/>
            <p:cNvSpPr/>
            <p:nvPr/>
          </p:nvSpPr>
          <p:spPr>
            <a:xfrm>
              <a:off x="5174700" y="470000"/>
              <a:ext cx="294075" cy="96200"/>
            </a:xfrm>
            <a:custGeom>
              <a:rect b="b" l="l" r="r" t="t"/>
              <a:pathLst>
                <a:path extrusionOk="0" h="3848" w="11763">
                  <a:moveTo>
                    <a:pt x="0" y="1"/>
                  </a:moveTo>
                  <a:lnTo>
                    <a:pt x="0" y="3847"/>
                  </a:lnTo>
                  <a:lnTo>
                    <a:pt x="11762" y="3847"/>
                  </a:lnTo>
                  <a:lnTo>
                    <a:pt x="11762" y="1"/>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6"/>
            <p:cNvSpPr/>
            <p:nvPr/>
          </p:nvSpPr>
          <p:spPr>
            <a:xfrm>
              <a:off x="5121550" y="238125"/>
              <a:ext cx="400350" cy="231900"/>
            </a:xfrm>
            <a:custGeom>
              <a:rect b="b" l="l" r="r" t="t"/>
              <a:pathLst>
                <a:path extrusionOk="0" h="9276" w="16014">
                  <a:moveTo>
                    <a:pt x="8007" y="0"/>
                  </a:moveTo>
                  <a:cubicBezTo>
                    <a:pt x="5293" y="0"/>
                    <a:pt x="2579" y="493"/>
                    <a:pt x="1" y="1479"/>
                  </a:cubicBezTo>
                  <a:lnTo>
                    <a:pt x="1" y="9276"/>
                  </a:lnTo>
                  <a:lnTo>
                    <a:pt x="16014" y="9276"/>
                  </a:lnTo>
                  <a:lnTo>
                    <a:pt x="16014" y="1479"/>
                  </a:lnTo>
                  <a:cubicBezTo>
                    <a:pt x="13436" y="493"/>
                    <a:pt x="10722" y="0"/>
                    <a:pt x="8007" y="0"/>
                  </a:cubicBezTo>
                  <a:close/>
                </a:path>
              </a:pathLst>
            </a:custGeom>
            <a:solidFill>
              <a:srgbClr val="D49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6"/>
            <p:cNvSpPr/>
            <p:nvPr/>
          </p:nvSpPr>
          <p:spPr>
            <a:xfrm>
              <a:off x="5139000" y="275125"/>
              <a:ext cx="10500" cy="194900"/>
            </a:xfrm>
            <a:custGeom>
              <a:rect b="b" l="l" r="r" t="t"/>
              <a:pathLst>
                <a:path extrusionOk="0" h="7796" w="420">
                  <a:moveTo>
                    <a:pt x="1" y="0"/>
                  </a:moveTo>
                  <a:lnTo>
                    <a:pt x="1" y="7796"/>
                  </a:lnTo>
                  <a:lnTo>
                    <a:pt x="419" y="7796"/>
                  </a:lnTo>
                  <a:lnTo>
                    <a:pt x="419"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6"/>
            <p:cNvSpPr/>
            <p:nvPr/>
          </p:nvSpPr>
          <p:spPr>
            <a:xfrm>
              <a:off x="5170975" y="275125"/>
              <a:ext cx="10450" cy="194900"/>
            </a:xfrm>
            <a:custGeom>
              <a:rect b="b" l="l" r="r" t="t"/>
              <a:pathLst>
                <a:path extrusionOk="0" h="7796" w="418">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6"/>
            <p:cNvSpPr/>
            <p:nvPr/>
          </p:nvSpPr>
          <p:spPr>
            <a:xfrm>
              <a:off x="5202950" y="275125"/>
              <a:ext cx="10425" cy="194900"/>
            </a:xfrm>
            <a:custGeom>
              <a:rect b="b" l="l" r="r" t="t"/>
              <a:pathLst>
                <a:path extrusionOk="0" h="7796" w="417">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6"/>
            <p:cNvSpPr/>
            <p:nvPr/>
          </p:nvSpPr>
          <p:spPr>
            <a:xfrm>
              <a:off x="5234875" y="275125"/>
              <a:ext cx="10475" cy="194900"/>
            </a:xfrm>
            <a:custGeom>
              <a:rect b="b" l="l" r="r" t="t"/>
              <a:pathLst>
                <a:path extrusionOk="0" h="7796" w="419">
                  <a:moveTo>
                    <a:pt x="0" y="0"/>
                  </a:moveTo>
                  <a:lnTo>
                    <a:pt x="0" y="7796"/>
                  </a:lnTo>
                  <a:lnTo>
                    <a:pt x="418" y="7796"/>
                  </a:lnTo>
                  <a:lnTo>
                    <a:pt x="418"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6"/>
            <p:cNvSpPr/>
            <p:nvPr/>
          </p:nvSpPr>
          <p:spPr>
            <a:xfrm>
              <a:off x="5266825" y="275125"/>
              <a:ext cx="10500" cy="194900"/>
            </a:xfrm>
            <a:custGeom>
              <a:rect b="b" l="l" r="r" t="t"/>
              <a:pathLst>
                <a:path extrusionOk="0" h="7796" w="420">
                  <a:moveTo>
                    <a:pt x="1" y="0"/>
                  </a:moveTo>
                  <a:lnTo>
                    <a:pt x="1" y="7796"/>
                  </a:lnTo>
                  <a:lnTo>
                    <a:pt x="419" y="7796"/>
                  </a:lnTo>
                  <a:lnTo>
                    <a:pt x="419"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6"/>
            <p:cNvSpPr/>
            <p:nvPr/>
          </p:nvSpPr>
          <p:spPr>
            <a:xfrm>
              <a:off x="5298800" y="275125"/>
              <a:ext cx="10425" cy="194900"/>
            </a:xfrm>
            <a:custGeom>
              <a:rect b="b" l="l" r="r" t="t"/>
              <a:pathLst>
                <a:path extrusionOk="0" h="7796" w="417">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6"/>
            <p:cNvSpPr/>
            <p:nvPr/>
          </p:nvSpPr>
          <p:spPr>
            <a:xfrm>
              <a:off x="5330775" y="275125"/>
              <a:ext cx="10425" cy="194900"/>
            </a:xfrm>
            <a:custGeom>
              <a:rect b="b" l="l" r="r" t="t"/>
              <a:pathLst>
                <a:path extrusionOk="0" h="7796" w="417">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6"/>
            <p:cNvSpPr/>
            <p:nvPr/>
          </p:nvSpPr>
          <p:spPr>
            <a:xfrm>
              <a:off x="5362700" y="275125"/>
              <a:ext cx="10475" cy="194900"/>
            </a:xfrm>
            <a:custGeom>
              <a:rect b="b" l="l" r="r" t="t"/>
              <a:pathLst>
                <a:path extrusionOk="0" h="7796" w="419">
                  <a:moveTo>
                    <a:pt x="0" y="0"/>
                  </a:moveTo>
                  <a:lnTo>
                    <a:pt x="0" y="7796"/>
                  </a:lnTo>
                  <a:lnTo>
                    <a:pt x="418" y="7796"/>
                  </a:lnTo>
                  <a:lnTo>
                    <a:pt x="418"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6"/>
            <p:cNvSpPr/>
            <p:nvPr/>
          </p:nvSpPr>
          <p:spPr>
            <a:xfrm>
              <a:off x="5394650" y="275125"/>
              <a:ext cx="10500" cy="194900"/>
            </a:xfrm>
            <a:custGeom>
              <a:rect b="b" l="l" r="r" t="t"/>
              <a:pathLst>
                <a:path extrusionOk="0" h="7796" w="420">
                  <a:moveTo>
                    <a:pt x="1" y="0"/>
                  </a:moveTo>
                  <a:lnTo>
                    <a:pt x="1" y="7796"/>
                  </a:lnTo>
                  <a:lnTo>
                    <a:pt x="419" y="7796"/>
                  </a:lnTo>
                  <a:lnTo>
                    <a:pt x="419"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6"/>
            <p:cNvSpPr/>
            <p:nvPr/>
          </p:nvSpPr>
          <p:spPr>
            <a:xfrm>
              <a:off x="5426625" y="275125"/>
              <a:ext cx="10425" cy="194900"/>
            </a:xfrm>
            <a:custGeom>
              <a:rect b="b" l="l" r="r" t="t"/>
              <a:pathLst>
                <a:path extrusionOk="0" h="7796" w="417">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6"/>
            <p:cNvSpPr/>
            <p:nvPr/>
          </p:nvSpPr>
          <p:spPr>
            <a:xfrm>
              <a:off x="5458600" y="275125"/>
              <a:ext cx="10425" cy="194900"/>
            </a:xfrm>
            <a:custGeom>
              <a:rect b="b" l="l" r="r" t="t"/>
              <a:pathLst>
                <a:path extrusionOk="0" h="7796" w="417">
                  <a:moveTo>
                    <a:pt x="0" y="0"/>
                  </a:moveTo>
                  <a:lnTo>
                    <a:pt x="0" y="7796"/>
                  </a:lnTo>
                  <a:lnTo>
                    <a:pt x="417" y="7796"/>
                  </a:lnTo>
                  <a:lnTo>
                    <a:pt x="417"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6"/>
            <p:cNvSpPr/>
            <p:nvPr/>
          </p:nvSpPr>
          <p:spPr>
            <a:xfrm>
              <a:off x="5490525" y="275125"/>
              <a:ext cx="10475" cy="194900"/>
            </a:xfrm>
            <a:custGeom>
              <a:rect b="b" l="l" r="r" t="t"/>
              <a:pathLst>
                <a:path extrusionOk="0" h="7796" w="419">
                  <a:moveTo>
                    <a:pt x="0" y="0"/>
                  </a:moveTo>
                  <a:lnTo>
                    <a:pt x="0" y="7796"/>
                  </a:lnTo>
                  <a:lnTo>
                    <a:pt x="418" y="7796"/>
                  </a:lnTo>
                  <a:lnTo>
                    <a:pt x="418" y="0"/>
                  </a:lnTo>
                  <a:close/>
                </a:path>
              </a:pathLst>
            </a:custGeom>
            <a:solidFill>
              <a:srgbClr val="2B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6"/>
            <p:cNvSpPr/>
            <p:nvPr/>
          </p:nvSpPr>
          <p:spPr>
            <a:xfrm>
              <a:off x="5121550" y="238125"/>
              <a:ext cx="400350" cy="36975"/>
            </a:xfrm>
            <a:custGeom>
              <a:rect b="b" l="l" r="r" t="t"/>
              <a:pathLst>
                <a:path extrusionOk="0" h="1479" w="16014">
                  <a:moveTo>
                    <a:pt x="8007" y="0"/>
                  </a:moveTo>
                  <a:cubicBezTo>
                    <a:pt x="5293" y="0"/>
                    <a:pt x="2579" y="493"/>
                    <a:pt x="1" y="1479"/>
                  </a:cubicBezTo>
                  <a:lnTo>
                    <a:pt x="16014" y="1479"/>
                  </a:lnTo>
                  <a:cubicBezTo>
                    <a:pt x="13436" y="493"/>
                    <a:pt x="10722" y="0"/>
                    <a:pt x="800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6"/>
            <p:cNvSpPr/>
            <p:nvPr/>
          </p:nvSpPr>
          <p:spPr>
            <a:xfrm>
              <a:off x="4162775" y="531350"/>
              <a:ext cx="2317925" cy="2317900"/>
            </a:xfrm>
            <a:custGeom>
              <a:rect b="b" l="l" r="r" t="t"/>
              <a:pathLst>
                <a:path extrusionOk="0" h="92716" w="92717">
                  <a:moveTo>
                    <a:pt x="46359" y="1"/>
                  </a:moveTo>
                  <a:cubicBezTo>
                    <a:pt x="20755" y="1"/>
                    <a:pt x="0" y="20754"/>
                    <a:pt x="0" y="46358"/>
                  </a:cubicBezTo>
                  <a:cubicBezTo>
                    <a:pt x="0" y="71961"/>
                    <a:pt x="20755" y="92716"/>
                    <a:pt x="46359" y="92716"/>
                  </a:cubicBezTo>
                  <a:cubicBezTo>
                    <a:pt x="71961" y="92716"/>
                    <a:pt x="92717" y="71961"/>
                    <a:pt x="92717" y="46358"/>
                  </a:cubicBezTo>
                  <a:cubicBezTo>
                    <a:pt x="92717" y="20756"/>
                    <a:pt x="71961" y="1"/>
                    <a:pt x="46359" y="1"/>
                  </a:cubicBezTo>
                  <a:close/>
                </a:path>
              </a:pathLst>
            </a:custGeom>
            <a:solidFill>
              <a:srgbClr val="D49B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6"/>
            <p:cNvSpPr/>
            <p:nvPr/>
          </p:nvSpPr>
          <p:spPr>
            <a:xfrm>
              <a:off x="4314175" y="682775"/>
              <a:ext cx="2015125" cy="2015075"/>
            </a:xfrm>
            <a:custGeom>
              <a:rect b="b" l="l" r="r" t="t"/>
              <a:pathLst>
                <a:path extrusionOk="0" h="80603" w="80605">
                  <a:moveTo>
                    <a:pt x="40303" y="0"/>
                  </a:moveTo>
                  <a:cubicBezTo>
                    <a:pt x="18044" y="0"/>
                    <a:pt x="1" y="18042"/>
                    <a:pt x="1" y="40301"/>
                  </a:cubicBezTo>
                  <a:cubicBezTo>
                    <a:pt x="1" y="62559"/>
                    <a:pt x="18044" y="80602"/>
                    <a:pt x="40303" y="80602"/>
                  </a:cubicBezTo>
                  <a:cubicBezTo>
                    <a:pt x="62561" y="80602"/>
                    <a:pt x="80604" y="62559"/>
                    <a:pt x="80604" y="40301"/>
                  </a:cubicBezTo>
                  <a:cubicBezTo>
                    <a:pt x="80604" y="18042"/>
                    <a:pt x="62561" y="0"/>
                    <a:pt x="403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6"/>
            <p:cNvSpPr/>
            <p:nvPr/>
          </p:nvSpPr>
          <p:spPr>
            <a:xfrm>
              <a:off x="6140950" y="1664175"/>
              <a:ext cx="152150" cy="52225"/>
            </a:xfrm>
            <a:custGeom>
              <a:rect b="b" l="l" r="r" t="t"/>
              <a:pathLst>
                <a:path extrusionOk="0" h="2089" w="6086">
                  <a:moveTo>
                    <a:pt x="1043" y="0"/>
                  </a:moveTo>
                  <a:cubicBezTo>
                    <a:pt x="469" y="0"/>
                    <a:pt x="0" y="468"/>
                    <a:pt x="0" y="1045"/>
                  </a:cubicBezTo>
                  <a:cubicBezTo>
                    <a:pt x="0" y="1623"/>
                    <a:pt x="469" y="2089"/>
                    <a:pt x="1043" y="2089"/>
                  </a:cubicBezTo>
                  <a:cubicBezTo>
                    <a:pt x="1048" y="2089"/>
                    <a:pt x="1053" y="2089"/>
                    <a:pt x="1059" y="2089"/>
                  </a:cubicBezTo>
                  <a:lnTo>
                    <a:pt x="5027" y="2089"/>
                  </a:lnTo>
                  <a:cubicBezTo>
                    <a:pt x="5032" y="2089"/>
                    <a:pt x="5037" y="2089"/>
                    <a:pt x="5042" y="2089"/>
                  </a:cubicBezTo>
                  <a:cubicBezTo>
                    <a:pt x="5618" y="2089"/>
                    <a:pt x="6085" y="1623"/>
                    <a:pt x="6085" y="1045"/>
                  </a:cubicBezTo>
                  <a:cubicBezTo>
                    <a:pt x="6085" y="468"/>
                    <a:pt x="5618" y="0"/>
                    <a:pt x="5042" y="0"/>
                  </a:cubicBezTo>
                  <a:cubicBezTo>
                    <a:pt x="5037" y="0"/>
                    <a:pt x="5032" y="0"/>
                    <a:pt x="5027" y="0"/>
                  </a:cubicBezTo>
                  <a:lnTo>
                    <a:pt x="1059" y="0"/>
                  </a:lnTo>
                  <a:cubicBezTo>
                    <a:pt x="1053" y="0"/>
                    <a:pt x="1048" y="0"/>
                    <a:pt x="1043"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6"/>
            <p:cNvSpPr/>
            <p:nvPr/>
          </p:nvSpPr>
          <p:spPr>
            <a:xfrm>
              <a:off x="5295625" y="2509925"/>
              <a:ext cx="52225" cy="151375"/>
            </a:xfrm>
            <a:custGeom>
              <a:rect b="b" l="l" r="r" t="t"/>
              <a:pathLst>
                <a:path extrusionOk="0" h="6055" w="2089">
                  <a:moveTo>
                    <a:pt x="1045" y="0"/>
                  </a:moveTo>
                  <a:cubicBezTo>
                    <a:pt x="468" y="0"/>
                    <a:pt x="0" y="468"/>
                    <a:pt x="0" y="1043"/>
                  </a:cubicBezTo>
                  <a:lnTo>
                    <a:pt x="0" y="5012"/>
                  </a:lnTo>
                  <a:cubicBezTo>
                    <a:pt x="0" y="5587"/>
                    <a:pt x="468" y="6055"/>
                    <a:pt x="1045" y="6055"/>
                  </a:cubicBezTo>
                  <a:cubicBezTo>
                    <a:pt x="1621" y="6055"/>
                    <a:pt x="2089" y="5587"/>
                    <a:pt x="2089" y="5012"/>
                  </a:cubicBezTo>
                  <a:lnTo>
                    <a:pt x="2089" y="1043"/>
                  </a:lnTo>
                  <a:cubicBezTo>
                    <a:pt x="2089" y="468"/>
                    <a:pt x="1621" y="0"/>
                    <a:pt x="1045"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6"/>
            <p:cNvSpPr/>
            <p:nvPr/>
          </p:nvSpPr>
          <p:spPr>
            <a:xfrm>
              <a:off x="4350350" y="1664175"/>
              <a:ext cx="152175" cy="52225"/>
            </a:xfrm>
            <a:custGeom>
              <a:rect b="b" l="l" r="r" t="t"/>
              <a:pathLst>
                <a:path extrusionOk="0" h="2089" w="6087">
                  <a:moveTo>
                    <a:pt x="1045" y="0"/>
                  </a:moveTo>
                  <a:cubicBezTo>
                    <a:pt x="469" y="0"/>
                    <a:pt x="0" y="468"/>
                    <a:pt x="0" y="1045"/>
                  </a:cubicBezTo>
                  <a:cubicBezTo>
                    <a:pt x="0" y="1623"/>
                    <a:pt x="469" y="2089"/>
                    <a:pt x="1045" y="2089"/>
                  </a:cubicBezTo>
                  <a:cubicBezTo>
                    <a:pt x="1050" y="2089"/>
                    <a:pt x="1055" y="2089"/>
                    <a:pt x="1060" y="2089"/>
                  </a:cubicBezTo>
                  <a:lnTo>
                    <a:pt x="5027" y="2089"/>
                  </a:lnTo>
                  <a:cubicBezTo>
                    <a:pt x="5032" y="2089"/>
                    <a:pt x="5037" y="2089"/>
                    <a:pt x="5042" y="2089"/>
                  </a:cubicBezTo>
                  <a:cubicBezTo>
                    <a:pt x="5618" y="2089"/>
                    <a:pt x="6087" y="1623"/>
                    <a:pt x="6087" y="1045"/>
                  </a:cubicBezTo>
                  <a:cubicBezTo>
                    <a:pt x="6087" y="468"/>
                    <a:pt x="5618" y="0"/>
                    <a:pt x="5042" y="0"/>
                  </a:cubicBezTo>
                  <a:cubicBezTo>
                    <a:pt x="5037" y="0"/>
                    <a:pt x="5032" y="0"/>
                    <a:pt x="5027" y="0"/>
                  </a:cubicBezTo>
                  <a:lnTo>
                    <a:pt x="1060" y="0"/>
                  </a:lnTo>
                  <a:cubicBezTo>
                    <a:pt x="1055" y="0"/>
                    <a:pt x="1050" y="0"/>
                    <a:pt x="1045"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6"/>
            <p:cNvSpPr/>
            <p:nvPr/>
          </p:nvSpPr>
          <p:spPr>
            <a:xfrm>
              <a:off x="5295625" y="719275"/>
              <a:ext cx="52225" cy="151425"/>
            </a:xfrm>
            <a:custGeom>
              <a:rect b="b" l="l" r="r" t="t"/>
              <a:pathLst>
                <a:path extrusionOk="0" h="6057" w="2089">
                  <a:moveTo>
                    <a:pt x="1045" y="0"/>
                  </a:moveTo>
                  <a:cubicBezTo>
                    <a:pt x="468" y="0"/>
                    <a:pt x="0" y="468"/>
                    <a:pt x="0" y="1045"/>
                  </a:cubicBezTo>
                  <a:lnTo>
                    <a:pt x="0" y="5013"/>
                  </a:lnTo>
                  <a:cubicBezTo>
                    <a:pt x="0" y="5589"/>
                    <a:pt x="468" y="6056"/>
                    <a:pt x="1045" y="6056"/>
                  </a:cubicBezTo>
                  <a:cubicBezTo>
                    <a:pt x="1621" y="6056"/>
                    <a:pt x="2089" y="5589"/>
                    <a:pt x="2089" y="5013"/>
                  </a:cubicBezTo>
                  <a:lnTo>
                    <a:pt x="2089" y="1045"/>
                  </a:lnTo>
                  <a:cubicBezTo>
                    <a:pt x="2089" y="468"/>
                    <a:pt x="1621" y="0"/>
                    <a:pt x="1045"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6"/>
            <p:cNvSpPr/>
            <p:nvPr/>
          </p:nvSpPr>
          <p:spPr>
            <a:xfrm>
              <a:off x="6037200" y="2097475"/>
              <a:ext cx="120750" cy="80975"/>
            </a:xfrm>
            <a:custGeom>
              <a:rect b="b" l="l" r="r" t="t"/>
              <a:pathLst>
                <a:path extrusionOk="0" h="3239" w="4830">
                  <a:moveTo>
                    <a:pt x="680" y="1"/>
                  </a:moveTo>
                  <a:lnTo>
                    <a:pt x="678" y="2"/>
                  </a:lnTo>
                  <a:cubicBezTo>
                    <a:pt x="395" y="2"/>
                    <a:pt x="146" y="192"/>
                    <a:pt x="74" y="466"/>
                  </a:cubicBezTo>
                  <a:cubicBezTo>
                    <a:pt x="1" y="741"/>
                    <a:pt x="119" y="1029"/>
                    <a:pt x="365" y="1171"/>
                  </a:cubicBezTo>
                  <a:lnTo>
                    <a:pt x="3801" y="3154"/>
                  </a:lnTo>
                  <a:cubicBezTo>
                    <a:pt x="3900" y="3211"/>
                    <a:pt x="4008" y="3238"/>
                    <a:pt x="4114" y="3238"/>
                  </a:cubicBezTo>
                  <a:cubicBezTo>
                    <a:pt x="4331" y="3238"/>
                    <a:pt x="4541" y="3126"/>
                    <a:pt x="4656" y="2926"/>
                  </a:cubicBezTo>
                  <a:cubicBezTo>
                    <a:pt x="4829" y="2626"/>
                    <a:pt x="4728" y="2243"/>
                    <a:pt x="4428" y="2070"/>
                  </a:cubicBezTo>
                  <a:lnTo>
                    <a:pt x="992" y="85"/>
                  </a:lnTo>
                  <a:cubicBezTo>
                    <a:pt x="897" y="31"/>
                    <a:pt x="788" y="2"/>
                    <a:pt x="680" y="1"/>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6"/>
            <p:cNvSpPr/>
            <p:nvPr/>
          </p:nvSpPr>
          <p:spPr>
            <a:xfrm>
              <a:off x="4831375" y="2407025"/>
              <a:ext cx="87075" cy="117250"/>
            </a:xfrm>
            <a:custGeom>
              <a:rect b="b" l="l" r="r" t="t"/>
              <a:pathLst>
                <a:path extrusionOk="0" h="4690" w="3483">
                  <a:moveTo>
                    <a:pt x="2700" y="1"/>
                  </a:moveTo>
                  <a:cubicBezTo>
                    <a:pt x="2476" y="1"/>
                    <a:pt x="2269" y="119"/>
                    <a:pt x="2156" y="314"/>
                  </a:cubicBezTo>
                  <a:lnTo>
                    <a:pt x="173" y="3750"/>
                  </a:lnTo>
                  <a:cubicBezTo>
                    <a:pt x="0" y="4050"/>
                    <a:pt x="103" y="4433"/>
                    <a:pt x="403" y="4606"/>
                  </a:cubicBezTo>
                  <a:cubicBezTo>
                    <a:pt x="501" y="4662"/>
                    <a:pt x="608" y="4689"/>
                    <a:pt x="714" y="4689"/>
                  </a:cubicBezTo>
                  <a:cubicBezTo>
                    <a:pt x="931" y="4689"/>
                    <a:pt x="1142" y="4577"/>
                    <a:pt x="1258" y="4375"/>
                  </a:cubicBezTo>
                  <a:lnTo>
                    <a:pt x="3242" y="941"/>
                  </a:lnTo>
                  <a:cubicBezTo>
                    <a:pt x="3482" y="522"/>
                    <a:pt x="3182" y="1"/>
                    <a:pt x="2700" y="1"/>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6"/>
            <p:cNvSpPr/>
            <p:nvPr/>
          </p:nvSpPr>
          <p:spPr>
            <a:xfrm>
              <a:off x="4486500" y="1202125"/>
              <a:ext cx="120750" cy="80950"/>
            </a:xfrm>
            <a:custGeom>
              <a:rect b="b" l="l" r="r" t="t"/>
              <a:pathLst>
                <a:path extrusionOk="0" h="3238" w="4830">
                  <a:moveTo>
                    <a:pt x="680" y="0"/>
                  </a:moveTo>
                  <a:lnTo>
                    <a:pt x="680" y="2"/>
                  </a:lnTo>
                  <a:cubicBezTo>
                    <a:pt x="679" y="2"/>
                    <a:pt x="677" y="2"/>
                    <a:pt x="676" y="2"/>
                  </a:cubicBezTo>
                  <a:cubicBezTo>
                    <a:pt x="393" y="2"/>
                    <a:pt x="148" y="193"/>
                    <a:pt x="74" y="466"/>
                  </a:cubicBezTo>
                  <a:cubicBezTo>
                    <a:pt x="1" y="738"/>
                    <a:pt x="119" y="1028"/>
                    <a:pt x="365" y="1170"/>
                  </a:cubicBezTo>
                  <a:lnTo>
                    <a:pt x="3801" y="3154"/>
                  </a:lnTo>
                  <a:cubicBezTo>
                    <a:pt x="3900" y="3211"/>
                    <a:pt x="4008" y="3238"/>
                    <a:pt x="4114" y="3238"/>
                  </a:cubicBezTo>
                  <a:cubicBezTo>
                    <a:pt x="4331" y="3238"/>
                    <a:pt x="4541" y="3126"/>
                    <a:pt x="4656" y="2925"/>
                  </a:cubicBezTo>
                  <a:cubicBezTo>
                    <a:pt x="4829" y="2625"/>
                    <a:pt x="4728" y="2242"/>
                    <a:pt x="4428" y="2070"/>
                  </a:cubicBezTo>
                  <a:lnTo>
                    <a:pt x="991" y="85"/>
                  </a:lnTo>
                  <a:cubicBezTo>
                    <a:pt x="897" y="29"/>
                    <a:pt x="788" y="0"/>
                    <a:pt x="680" y="0"/>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6"/>
            <p:cNvSpPr/>
            <p:nvPr/>
          </p:nvSpPr>
          <p:spPr>
            <a:xfrm>
              <a:off x="5726650" y="856325"/>
              <a:ext cx="87150" cy="117325"/>
            </a:xfrm>
            <a:custGeom>
              <a:rect b="b" l="l" r="r" t="t"/>
              <a:pathLst>
                <a:path extrusionOk="0" h="4693" w="3486">
                  <a:moveTo>
                    <a:pt x="2703" y="0"/>
                  </a:moveTo>
                  <a:cubicBezTo>
                    <a:pt x="2480" y="0"/>
                    <a:pt x="2273" y="119"/>
                    <a:pt x="2161" y="314"/>
                  </a:cubicBezTo>
                  <a:lnTo>
                    <a:pt x="176" y="3750"/>
                  </a:lnTo>
                  <a:cubicBezTo>
                    <a:pt x="0" y="4050"/>
                    <a:pt x="104" y="4434"/>
                    <a:pt x="403" y="4609"/>
                  </a:cubicBezTo>
                  <a:cubicBezTo>
                    <a:pt x="502" y="4666"/>
                    <a:pt x="610" y="4693"/>
                    <a:pt x="716" y="4693"/>
                  </a:cubicBezTo>
                  <a:cubicBezTo>
                    <a:pt x="934" y="4693"/>
                    <a:pt x="1146" y="4579"/>
                    <a:pt x="1262" y="4375"/>
                  </a:cubicBezTo>
                  <a:lnTo>
                    <a:pt x="3245" y="940"/>
                  </a:lnTo>
                  <a:cubicBezTo>
                    <a:pt x="3486" y="522"/>
                    <a:pt x="3186" y="0"/>
                    <a:pt x="2703" y="0"/>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6"/>
            <p:cNvSpPr/>
            <p:nvPr/>
          </p:nvSpPr>
          <p:spPr>
            <a:xfrm>
              <a:off x="5724875" y="2407125"/>
              <a:ext cx="87075" cy="117250"/>
            </a:xfrm>
            <a:custGeom>
              <a:rect b="b" l="l" r="r" t="t"/>
              <a:pathLst>
                <a:path extrusionOk="0" h="4690" w="3483">
                  <a:moveTo>
                    <a:pt x="783" y="0"/>
                  </a:moveTo>
                  <a:cubicBezTo>
                    <a:pt x="302" y="0"/>
                    <a:pt x="0" y="522"/>
                    <a:pt x="241" y="940"/>
                  </a:cubicBezTo>
                  <a:lnTo>
                    <a:pt x="2224" y="4376"/>
                  </a:lnTo>
                  <a:cubicBezTo>
                    <a:pt x="2340" y="4577"/>
                    <a:pt x="2550" y="4689"/>
                    <a:pt x="2766" y="4689"/>
                  </a:cubicBezTo>
                  <a:cubicBezTo>
                    <a:pt x="2872" y="4689"/>
                    <a:pt x="2980" y="4662"/>
                    <a:pt x="3079" y="4605"/>
                  </a:cubicBezTo>
                  <a:cubicBezTo>
                    <a:pt x="3379" y="4432"/>
                    <a:pt x="3482" y="4050"/>
                    <a:pt x="3309" y="3750"/>
                  </a:cubicBezTo>
                  <a:lnTo>
                    <a:pt x="1326" y="313"/>
                  </a:lnTo>
                  <a:cubicBezTo>
                    <a:pt x="1214" y="120"/>
                    <a:pt x="1008" y="0"/>
                    <a:pt x="783" y="0"/>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6"/>
            <p:cNvSpPr/>
            <p:nvPr/>
          </p:nvSpPr>
          <p:spPr>
            <a:xfrm>
              <a:off x="4485450" y="2097350"/>
              <a:ext cx="120825" cy="80925"/>
            </a:xfrm>
            <a:custGeom>
              <a:rect b="b" l="l" r="r" t="t"/>
              <a:pathLst>
                <a:path extrusionOk="0" h="3237" w="4833">
                  <a:moveTo>
                    <a:pt x="4151" y="1"/>
                  </a:moveTo>
                  <a:cubicBezTo>
                    <a:pt x="4041" y="1"/>
                    <a:pt x="3935" y="29"/>
                    <a:pt x="3838" y="85"/>
                  </a:cubicBezTo>
                  <a:lnTo>
                    <a:pt x="403" y="2067"/>
                  </a:lnTo>
                  <a:cubicBezTo>
                    <a:pt x="104" y="2241"/>
                    <a:pt x="0" y="2624"/>
                    <a:pt x="175" y="2924"/>
                  </a:cubicBezTo>
                  <a:cubicBezTo>
                    <a:pt x="291" y="3125"/>
                    <a:pt x="501" y="3237"/>
                    <a:pt x="717" y="3237"/>
                  </a:cubicBezTo>
                  <a:cubicBezTo>
                    <a:pt x="823" y="3237"/>
                    <a:pt x="931" y="3209"/>
                    <a:pt x="1030" y="3152"/>
                  </a:cubicBezTo>
                  <a:lnTo>
                    <a:pt x="4466" y="1169"/>
                  </a:lnTo>
                  <a:cubicBezTo>
                    <a:pt x="4712" y="1027"/>
                    <a:pt x="4832" y="739"/>
                    <a:pt x="4758" y="465"/>
                  </a:cubicBezTo>
                  <a:cubicBezTo>
                    <a:pt x="4685" y="190"/>
                    <a:pt x="4436" y="1"/>
                    <a:pt x="4153" y="1"/>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6"/>
            <p:cNvSpPr/>
            <p:nvPr/>
          </p:nvSpPr>
          <p:spPr>
            <a:xfrm>
              <a:off x="4829850" y="856225"/>
              <a:ext cx="86975" cy="117175"/>
            </a:xfrm>
            <a:custGeom>
              <a:rect b="b" l="l" r="r" t="t"/>
              <a:pathLst>
                <a:path extrusionOk="0" h="4687" w="3479">
                  <a:moveTo>
                    <a:pt x="783" y="1"/>
                  </a:moveTo>
                  <a:cubicBezTo>
                    <a:pt x="302" y="1"/>
                    <a:pt x="0" y="523"/>
                    <a:pt x="241" y="941"/>
                  </a:cubicBezTo>
                  <a:lnTo>
                    <a:pt x="2224" y="4377"/>
                  </a:lnTo>
                  <a:cubicBezTo>
                    <a:pt x="2341" y="4576"/>
                    <a:pt x="2550" y="4687"/>
                    <a:pt x="2765" y="4687"/>
                  </a:cubicBezTo>
                  <a:cubicBezTo>
                    <a:pt x="2871" y="4687"/>
                    <a:pt x="2979" y="4660"/>
                    <a:pt x="3077" y="4603"/>
                  </a:cubicBezTo>
                  <a:cubicBezTo>
                    <a:pt x="3375" y="4431"/>
                    <a:pt x="3479" y="4050"/>
                    <a:pt x="3309" y="3751"/>
                  </a:cubicBezTo>
                  <a:lnTo>
                    <a:pt x="1326" y="314"/>
                  </a:lnTo>
                  <a:cubicBezTo>
                    <a:pt x="1214" y="120"/>
                    <a:pt x="1008" y="1"/>
                    <a:pt x="783" y="1"/>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6"/>
            <p:cNvSpPr/>
            <p:nvPr/>
          </p:nvSpPr>
          <p:spPr>
            <a:xfrm>
              <a:off x="6036325" y="1202325"/>
              <a:ext cx="120775" cy="80950"/>
            </a:xfrm>
            <a:custGeom>
              <a:rect b="b" l="l" r="r" t="t"/>
              <a:pathLst>
                <a:path extrusionOk="0" h="3238" w="4831">
                  <a:moveTo>
                    <a:pt x="4151" y="1"/>
                  </a:moveTo>
                  <a:cubicBezTo>
                    <a:pt x="4043" y="1"/>
                    <a:pt x="3934" y="29"/>
                    <a:pt x="3840" y="85"/>
                  </a:cubicBezTo>
                  <a:lnTo>
                    <a:pt x="403" y="2068"/>
                  </a:lnTo>
                  <a:cubicBezTo>
                    <a:pt x="104" y="2241"/>
                    <a:pt x="0" y="2624"/>
                    <a:pt x="173" y="2924"/>
                  </a:cubicBezTo>
                  <a:cubicBezTo>
                    <a:pt x="289" y="3125"/>
                    <a:pt x="500" y="3238"/>
                    <a:pt x="718" y="3238"/>
                  </a:cubicBezTo>
                  <a:cubicBezTo>
                    <a:pt x="824" y="3238"/>
                    <a:pt x="931" y="3211"/>
                    <a:pt x="1030" y="3154"/>
                  </a:cubicBezTo>
                  <a:lnTo>
                    <a:pt x="4466" y="1171"/>
                  </a:lnTo>
                  <a:cubicBezTo>
                    <a:pt x="4712" y="1029"/>
                    <a:pt x="4830" y="739"/>
                    <a:pt x="4758" y="465"/>
                  </a:cubicBezTo>
                  <a:cubicBezTo>
                    <a:pt x="4683" y="192"/>
                    <a:pt x="4436" y="1"/>
                    <a:pt x="4151" y="1"/>
                  </a:cubicBezTo>
                  <a:close/>
                </a:path>
              </a:pathLst>
            </a:custGeom>
            <a:solidFill>
              <a:srgbClr val="BFB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1" name="Google Shape;1581;p46"/>
          <p:cNvSpPr/>
          <p:nvPr/>
        </p:nvSpPr>
        <p:spPr>
          <a:xfrm rot="595575">
            <a:off x="7135368" y="1894608"/>
            <a:ext cx="1193872" cy="1194758"/>
          </a:xfrm>
          <a:prstGeom prst="blockArc">
            <a:avLst>
              <a:gd fmla="val 9672823" name="adj1"/>
              <a:gd fmla="val 51094" name="adj2"/>
              <a:gd fmla="val 5059"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6"/>
          <p:cNvSpPr txBox="1"/>
          <p:nvPr>
            <p:ph idx="4294967295" type="ctrTitle"/>
          </p:nvPr>
        </p:nvSpPr>
        <p:spPr>
          <a:xfrm flipH="1">
            <a:off x="1077682" y="3151454"/>
            <a:ext cx="6441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1"/>
                </a:solidFill>
              </a:rPr>
              <a:t>80</a:t>
            </a:r>
            <a:endParaRPr b="1">
              <a:solidFill>
                <a:schemeClr val="accent1"/>
              </a:solidFill>
            </a:endParaRPr>
          </a:p>
        </p:txBody>
      </p:sp>
      <p:sp>
        <p:nvSpPr>
          <p:cNvPr id="1583" name="Google Shape;1583;p46"/>
          <p:cNvSpPr txBox="1"/>
          <p:nvPr>
            <p:ph idx="4294967295" type="ctrTitle"/>
          </p:nvPr>
        </p:nvSpPr>
        <p:spPr>
          <a:xfrm flipH="1">
            <a:off x="7410245" y="2263975"/>
            <a:ext cx="644100" cy="456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accent2"/>
                </a:solidFill>
              </a:rPr>
              <a:t>40</a:t>
            </a:r>
            <a:endParaRPr b="1">
              <a:solidFill>
                <a:schemeClr val="accent2"/>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7" name="Shape 1587"/>
        <p:cNvGrpSpPr/>
        <p:nvPr/>
      </p:nvGrpSpPr>
      <p:grpSpPr>
        <a:xfrm>
          <a:off x="0" y="0"/>
          <a:ext cx="0" cy="0"/>
          <a:chOff x="0" y="0"/>
          <a:chExt cx="0" cy="0"/>
        </a:xfrm>
      </p:grpSpPr>
      <p:sp>
        <p:nvSpPr>
          <p:cNvPr id="1588" name="Google Shape;1588;p47"/>
          <p:cNvSpPr txBox="1"/>
          <p:nvPr>
            <p:ph type="ctrTitle"/>
          </p:nvPr>
        </p:nvSpPr>
        <p:spPr>
          <a:xfrm flipH="1">
            <a:off x="1018297" y="2164092"/>
            <a:ext cx="2470800" cy="45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sp>
        <p:nvSpPr>
          <p:cNvPr id="1589" name="Google Shape;1589;p47"/>
          <p:cNvSpPr txBox="1"/>
          <p:nvPr>
            <p:ph idx="1" type="subTitle"/>
          </p:nvPr>
        </p:nvSpPr>
        <p:spPr>
          <a:xfrm flipH="1">
            <a:off x="973747" y="3080096"/>
            <a:ext cx="25599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1590" name="Google Shape;1590;p47"/>
          <p:cNvSpPr txBox="1"/>
          <p:nvPr>
            <p:ph idx="2" type="title"/>
          </p:nvPr>
        </p:nvSpPr>
        <p:spPr>
          <a:xfrm flipH="1">
            <a:off x="848197" y="1126005"/>
            <a:ext cx="2811000" cy="1246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1591" name="Google Shape;1591;p47"/>
          <p:cNvGrpSpPr/>
          <p:nvPr/>
        </p:nvGrpSpPr>
        <p:grpSpPr>
          <a:xfrm rot="-351338">
            <a:off x="4279744" y="1896227"/>
            <a:ext cx="1877260" cy="2059057"/>
            <a:chOff x="2599125" y="238100"/>
            <a:chExt cx="1641150" cy="1799925"/>
          </a:xfrm>
        </p:grpSpPr>
        <p:sp>
          <p:nvSpPr>
            <p:cNvPr id="1592" name="Google Shape;1592;p47"/>
            <p:cNvSpPr/>
            <p:nvPr/>
          </p:nvSpPr>
          <p:spPr>
            <a:xfrm>
              <a:off x="3278025" y="743775"/>
              <a:ext cx="366375" cy="591900"/>
            </a:xfrm>
            <a:custGeom>
              <a:rect b="b" l="l" r="r" t="t"/>
              <a:pathLst>
                <a:path extrusionOk="0" h="23676" w="14655">
                  <a:moveTo>
                    <a:pt x="14653" y="14198"/>
                  </a:moveTo>
                  <a:lnTo>
                    <a:pt x="14655" y="14208"/>
                  </a:lnTo>
                  <a:cubicBezTo>
                    <a:pt x="14654" y="14204"/>
                    <a:pt x="14654" y="14201"/>
                    <a:pt x="14653" y="14198"/>
                  </a:cubicBezTo>
                  <a:close/>
                  <a:moveTo>
                    <a:pt x="7675" y="1"/>
                  </a:moveTo>
                  <a:cubicBezTo>
                    <a:pt x="7673" y="1"/>
                    <a:pt x="7671" y="1"/>
                    <a:pt x="7669" y="1"/>
                  </a:cubicBezTo>
                  <a:cubicBezTo>
                    <a:pt x="1932" y="8"/>
                    <a:pt x="0" y="11323"/>
                    <a:pt x="548" y="16582"/>
                  </a:cubicBezTo>
                  <a:lnTo>
                    <a:pt x="1286" y="23676"/>
                  </a:lnTo>
                  <a:cubicBezTo>
                    <a:pt x="739" y="18417"/>
                    <a:pt x="2671" y="7101"/>
                    <a:pt x="8407" y="7094"/>
                  </a:cubicBezTo>
                  <a:cubicBezTo>
                    <a:pt x="9353" y="7094"/>
                    <a:pt x="10401" y="7399"/>
                    <a:pt x="11558" y="8089"/>
                  </a:cubicBezTo>
                  <a:cubicBezTo>
                    <a:pt x="13574" y="9291"/>
                    <a:pt x="14394" y="11704"/>
                    <a:pt x="14653" y="14198"/>
                  </a:cubicBezTo>
                  <a:lnTo>
                    <a:pt x="14653" y="14198"/>
                  </a:lnTo>
                  <a:lnTo>
                    <a:pt x="13918" y="7113"/>
                  </a:lnTo>
                  <a:cubicBezTo>
                    <a:pt x="13658" y="4618"/>
                    <a:pt x="12840" y="2198"/>
                    <a:pt x="10820" y="995"/>
                  </a:cubicBezTo>
                  <a:cubicBezTo>
                    <a:pt x="9665" y="306"/>
                    <a:pt x="8619" y="1"/>
                    <a:pt x="7675"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7"/>
            <p:cNvSpPr/>
            <p:nvPr/>
          </p:nvSpPr>
          <p:spPr>
            <a:xfrm>
              <a:off x="3374475" y="743775"/>
              <a:ext cx="269925" cy="355200"/>
            </a:xfrm>
            <a:custGeom>
              <a:rect b="b" l="l" r="r" t="t"/>
              <a:pathLst>
                <a:path extrusionOk="0" h="14208" w="10797">
                  <a:moveTo>
                    <a:pt x="3818" y="1"/>
                  </a:moveTo>
                  <a:cubicBezTo>
                    <a:pt x="3816" y="1"/>
                    <a:pt x="3814" y="1"/>
                    <a:pt x="3812" y="1"/>
                  </a:cubicBezTo>
                  <a:cubicBezTo>
                    <a:pt x="2277" y="3"/>
                    <a:pt x="1017" y="813"/>
                    <a:pt x="1" y="2100"/>
                  </a:cubicBezTo>
                  <a:lnTo>
                    <a:pt x="739" y="9192"/>
                  </a:lnTo>
                  <a:cubicBezTo>
                    <a:pt x="1754" y="7907"/>
                    <a:pt x="3016" y="7097"/>
                    <a:pt x="4549" y="7094"/>
                  </a:cubicBezTo>
                  <a:cubicBezTo>
                    <a:pt x="5495" y="7094"/>
                    <a:pt x="6543" y="7399"/>
                    <a:pt x="7700" y="8089"/>
                  </a:cubicBezTo>
                  <a:cubicBezTo>
                    <a:pt x="9716" y="9291"/>
                    <a:pt x="10536" y="11704"/>
                    <a:pt x="10795" y="14197"/>
                  </a:cubicBezTo>
                  <a:lnTo>
                    <a:pt x="10795" y="14197"/>
                  </a:lnTo>
                  <a:lnTo>
                    <a:pt x="10060" y="7113"/>
                  </a:lnTo>
                  <a:lnTo>
                    <a:pt x="10060" y="7115"/>
                  </a:lnTo>
                  <a:cubicBezTo>
                    <a:pt x="9800" y="4618"/>
                    <a:pt x="8982" y="2199"/>
                    <a:pt x="6962" y="996"/>
                  </a:cubicBezTo>
                  <a:cubicBezTo>
                    <a:pt x="5808" y="307"/>
                    <a:pt x="4761" y="1"/>
                    <a:pt x="3818" y="1"/>
                  </a:cubicBezTo>
                  <a:close/>
                  <a:moveTo>
                    <a:pt x="10795" y="14197"/>
                  </a:moveTo>
                  <a:lnTo>
                    <a:pt x="10797" y="14208"/>
                  </a:lnTo>
                  <a:cubicBezTo>
                    <a:pt x="10796" y="14204"/>
                    <a:pt x="10796" y="14200"/>
                    <a:pt x="10795" y="14197"/>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7"/>
            <p:cNvSpPr/>
            <p:nvPr/>
          </p:nvSpPr>
          <p:spPr>
            <a:xfrm>
              <a:off x="3343675" y="796225"/>
              <a:ext cx="49275" cy="227825"/>
            </a:xfrm>
            <a:custGeom>
              <a:rect b="b" l="l" r="r" t="t"/>
              <a:pathLst>
                <a:path extrusionOk="0" h="9113" w="1971">
                  <a:moveTo>
                    <a:pt x="1233" y="1"/>
                  </a:moveTo>
                  <a:cubicBezTo>
                    <a:pt x="772" y="585"/>
                    <a:pt x="361" y="1269"/>
                    <a:pt x="1" y="2018"/>
                  </a:cubicBezTo>
                  <a:lnTo>
                    <a:pt x="738" y="9113"/>
                  </a:lnTo>
                  <a:cubicBezTo>
                    <a:pt x="1099" y="8362"/>
                    <a:pt x="1509" y="7680"/>
                    <a:pt x="1971" y="7096"/>
                  </a:cubicBezTo>
                  <a:lnTo>
                    <a:pt x="1233" y="2"/>
                  </a:lnTo>
                  <a:lnTo>
                    <a:pt x="123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7"/>
            <p:cNvSpPr/>
            <p:nvPr/>
          </p:nvSpPr>
          <p:spPr>
            <a:xfrm>
              <a:off x="3311750" y="846650"/>
              <a:ext cx="50375" cy="267350"/>
            </a:xfrm>
            <a:custGeom>
              <a:rect b="b" l="l" r="r" t="t"/>
              <a:pathLst>
                <a:path extrusionOk="0" h="10694" w="2015">
                  <a:moveTo>
                    <a:pt x="1278" y="1"/>
                  </a:moveTo>
                  <a:cubicBezTo>
                    <a:pt x="751" y="1090"/>
                    <a:pt x="329" y="2322"/>
                    <a:pt x="0" y="3599"/>
                  </a:cubicBezTo>
                  <a:lnTo>
                    <a:pt x="739" y="10694"/>
                  </a:lnTo>
                  <a:cubicBezTo>
                    <a:pt x="1066" y="9415"/>
                    <a:pt x="1489" y="8185"/>
                    <a:pt x="2015" y="7094"/>
                  </a:cubicBezTo>
                  <a:lnTo>
                    <a:pt x="1278"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7"/>
            <p:cNvSpPr/>
            <p:nvPr/>
          </p:nvSpPr>
          <p:spPr>
            <a:xfrm>
              <a:off x="3289950" y="936625"/>
              <a:ext cx="40275" cy="328700"/>
            </a:xfrm>
            <a:custGeom>
              <a:rect b="b" l="l" r="r" t="t"/>
              <a:pathLst>
                <a:path extrusionOk="0" h="13148" w="1611">
                  <a:moveTo>
                    <a:pt x="872" y="0"/>
                  </a:moveTo>
                  <a:cubicBezTo>
                    <a:pt x="353" y="2028"/>
                    <a:pt x="71" y="4172"/>
                    <a:pt x="1" y="6053"/>
                  </a:cubicBezTo>
                  <a:lnTo>
                    <a:pt x="738" y="13147"/>
                  </a:lnTo>
                  <a:cubicBezTo>
                    <a:pt x="809" y="11266"/>
                    <a:pt x="1090" y="9123"/>
                    <a:pt x="1611" y="7095"/>
                  </a:cubicBezTo>
                  <a:lnTo>
                    <a:pt x="87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7"/>
            <p:cNvSpPr/>
            <p:nvPr/>
          </p:nvSpPr>
          <p:spPr>
            <a:xfrm>
              <a:off x="3288950" y="1087925"/>
              <a:ext cx="21250" cy="247750"/>
            </a:xfrm>
            <a:custGeom>
              <a:rect b="b" l="l" r="r" t="t"/>
              <a:pathLst>
                <a:path extrusionOk="0" h="9910" w="850">
                  <a:moveTo>
                    <a:pt x="39" y="1"/>
                  </a:moveTo>
                  <a:cubicBezTo>
                    <a:pt x="1" y="1041"/>
                    <a:pt x="25" y="2001"/>
                    <a:pt x="111" y="2816"/>
                  </a:cubicBezTo>
                  <a:lnTo>
                    <a:pt x="847" y="9893"/>
                  </a:lnTo>
                  <a:lnTo>
                    <a:pt x="847" y="9893"/>
                  </a:lnTo>
                  <a:cubicBezTo>
                    <a:pt x="763" y="9083"/>
                    <a:pt x="739" y="8128"/>
                    <a:pt x="778" y="7095"/>
                  </a:cubicBezTo>
                  <a:lnTo>
                    <a:pt x="41" y="1"/>
                  </a:lnTo>
                  <a:close/>
                  <a:moveTo>
                    <a:pt x="847" y="9893"/>
                  </a:moveTo>
                  <a:cubicBezTo>
                    <a:pt x="848" y="9899"/>
                    <a:pt x="848" y="9904"/>
                    <a:pt x="849" y="9910"/>
                  </a:cubicBezTo>
                  <a:lnTo>
                    <a:pt x="847" y="9893"/>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7"/>
            <p:cNvSpPr/>
            <p:nvPr/>
          </p:nvSpPr>
          <p:spPr>
            <a:xfrm>
              <a:off x="2599125" y="238100"/>
              <a:ext cx="1641150" cy="1622600"/>
            </a:xfrm>
            <a:custGeom>
              <a:rect b="b" l="l" r="r" t="t"/>
              <a:pathLst>
                <a:path extrusionOk="0" h="64904" w="65646">
                  <a:moveTo>
                    <a:pt x="34832" y="20228"/>
                  </a:moveTo>
                  <a:cubicBezTo>
                    <a:pt x="35775" y="20228"/>
                    <a:pt x="36821" y="20533"/>
                    <a:pt x="37976" y="21222"/>
                  </a:cubicBezTo>
                  <a:cubicBezTo>
                    <a:pt x="41492" y="23317"/>
                    <a:pt x="41368" y="29099"/>
                    <a:pt x="40990" y="32553"/>
                  </a:cubicBezTo>
                  <a:cubicBezTo>
                    <a:pt x="40620" y="35947"/>
                    <a:pt x="39675" y="41510"/>
                    <a:pt x="35806" y="42785"/>
                  </a:cubicBezTo>
                  <a:cubicBezTo>
                    <a:pt x="35453" y="42905"/>
                    <a:pt x="35088" y="42988"/>
                    <a:pt x="34719" y="43032"/>
                  </a:cubicBezTo>
                  <a:cubicBezTo>
                    <a:pt x="34122" y="43387"/>
                    <a:pt x="33538" y="43545"/>
                    <a:pt x="32978" y="43545"/>
                  </a:cubicBezTo>
                  <a:cubicBezTo>
                    <a:pt x="32977" y="43545"/>
                    <a:pt x="32976" y="43545"/>
                    <a:pt x="32975" y="43545"/>
                  </a:cubicBezTo>
                  <a:cubicBezTo>
                    <a:pt x="30549" y="43545"/>
                    <a:pt x="28572" y="40620"/>
                    <a:pt x="27928" y="38136"/>
                  </a:cubicBezTo>
                  <a:cubicBezTo>
                    <a:pt x="26822" y="33818"/>
                    <a:pt x="28540" y="20235"/>
                    <a:pt x="34826" y="20228"/>
                  </a:cubicBezTo>
                  <a:cubicBezTo>
                    <a:pt x="34828" y="20228"/>
                    <a:pt x="34830" y="20228"/>
                    <a:pt x="34832" y="20228"/>
                  </a:cubicBezTo>
                  <a:close/>
                  <a:moveTo>
                    <a:pt x="33984" y="1"/>
                  </a:moveTo>
                  <a:cubicBezTo>
                    <a:pt x="33974" y="1"/>
                    <a:pt x="33965" y="1"/>
                    <a:pt x="33956" y="1"/>
                  </a:cubicBezTo>
                  <a:cubicBezTo>
                    <a:pt x="30344" y="5"/>
                    <a:pt x="26820" y="792"/>
                    <a:pt x="23718" y="2523"/>
                  </a:cubicBezTo>
                  <a:cubicBezTo>
                    <a:pt x="1896" y="10726"/>
                    <a:pt x="0" y="51168"/>
                    <a:pt x="22194" y="62330"/>
                  </a:cubicBezTo>
                  <a:cubicBezTo>
                    <a:pt x="25716" y="64097"/>
                    <a:pt x="29457" y="64904"/>
                    <a:pt x="33176" y="64904"/>
                  </a:cubicBezTo>
                  <a:cubicBezTo>
                    <a:pt x="33186" y="64904"/>
                    <a:pt x="33195" y="64904"/>
                    <a:pt x="33205" y="64904"/>
                  </a:cubicBezTo>
                  <a:cubicBezTo>
                    <a:pt x="42545" y="64893"/>
                    <a:pt x="51771" y="59807"/>
                    <a:pt x="57214" y="52111"/>
                  </a:cubicBezTo>
                  <a:cubicBezTo>
                    <a:pt x="65645" y="40185"/>
                    <a:pt x="65370" y="22485"/>
                    <a:pt x="56514" y="10915"/>
                  </a:cubicBezTo>
                  <a:cubicBezTo>
                    <a:pt x="51492" y="4350"/>
                    <a:pt x="42501" y="1"/>
                    <a:pt x="33984"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7"/>
            <p:cNvSpPr/>
            <p:nvPr/>
          </p:nvSpPr>
          <p:spPr>
            <a:xfrm>
              <a:off x="2765425" y="941125"/>
              <a:ext cx="1452725" cy="1096900"/>
            </a:xfrm>
            <a:custGeom>
              <a:rect b="b" l="l" r="r" t="t"/>
              <a:pathLst>
                <a:path extrusionOk="0" h="43876" w="58109">
                  <a:moveTo>
                    <a:pt x="56499" y="0"/>
                  </a:moveTo>
                  <a:lnTo>
                    <a:pt x="56499" y="5"/>
                  </a:lnTo>
                  <a:lnTo>
                    <a:pt x="56499" y="5"/>
                  </a:lnTo>
                  <a:cubicBezTo>
                    <a:pt x="56499" y="3"/>
                    <a:pt x="56499" y="2"/>
                    <a:pt x="56499" y="0"/>
                  </a:cubicBezTo>
                  <a:close/>
                  <a:moveTo>
                    <a:pt x="0" y="9038"/>
                  </a:moveTo>
                  <a:cubicBezTo>
                    <a:pt x="0" y="9040"/>
                    <a:pt x="1" y="9043"/>
                    <a:pt x="1" y="9045"/>
                  </a:cubicBezTo>
                  <a:lnTo>
                    <a:pt x="1" y="9045"/>
                  </a:lnTo>
                  <a:lnTo>
                    <a:pt x="0" y="9038"/>
                  </a:lnTo>
                  <a:close/>
                  <a:moveTo>
                    <a:pt x="56499" y="5"/>
                  </a:moveTo>
                  <a:cubicBezTo>
                    <a:pt x="57371" y="8402"/>
                    <a:pt x="55399" y="17146"/>
                    <a:pt x="50562" y="23990"/>
                  </a:cubicBezTo>
                  <a:cubicBezTo>
                    <a:pt x="45119" y="31686"/>
                    <a:pt x="35893" y="36772"/>
                    <a:pt x="26553" y="36783"/>
                  </a:cubicBezTo>
                  <a:cubicBezTo>
                    <a:pt x="26543" y="36783"/>
                    <a:pt x="26534" y="36783"/>
                    <a:pt x="26524" y="36783"/>
                  </a:cubicBezTo>
                  <a:cubicBezTo>
                    <a:pt x="22804" y="36783"/>
                    <a:pt x="19064" y="35976"/>
                    <a:pt x="15542" y="34209"/>
                  </a:cubicBezTo>
                  <a:cubicBezTo>
                    <a:pt x="6173" y="29497"/>
                    <a:pt x="1097" y="19566"/>
                    <a:pt x="1" y="9045"/>
                  </a:cubicBezTo>
                  <a:lnTo>
                    <a:pt x="1" y="9045"/>
                  </a:lnTo>
                  <a:lnTo>
                    <a:pt x="738" y="16131"/>
                  </a:lnTo>
                  <a:cubicBezTo>
                    <a:pt x="1831" y="26655"/>
                    <a:pt x="6908" y="36589"/>
                    <a:pt x="16279" y="41302"/>
                  </a:cubicBezTo>
                  <a:cubicBezTo>
                    <a:pt x="19803" y="43070"/>
                    <a:pt x="23542" y="43876"/>
                    <a:pt x="27263" y="43876"/>
                  </a:cubicBezTo>
                  <a:cubicBezTo>
                    <a:pt x="27272" y="43876"/>
                    <a:pt x="27282" y="43876"/>
                    <a:pt x="27291" y="43876"/>
                  </a:cubicBezTo>
                  <a:cubicBezTo>
                    <a:pt x="36630" y="43865"/>
                    <a:pt x="45857" y="38779"/>
                    <a:pt x="51299" y="31083"/>
                  </a:cubicBezTo>
                  <a:cubicBezTo>
                    <a:pt x="56139" y="24238"/>
                    <a:pt x="58109" y="15492"/>
                    <a:pt x="57236" y="7094"/>
                  </a:cubicBezTo>
                  <a:lnTo>
                    <a:pt x="56499" y="5"/>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7"/>
            <p:cNvSpPr/>
            <p:nvPr/>
          </p:nvSpPr>
          <p:spPr>
            <a:xfrm>
              <a:off x="4177875" y="941125"/>
              <a:ext cx="24475" cy="309450"/>
            </a:xfrm>
            <a:custGeom>
              <a:rect b="b" l="l" r="r" t="t"/>
              <a:pathLst>
                <a:path extrusionOk="0" h="12378" w="979">
                  <a:moveTo>
                    <a:pt x="1" y="0"/>
                  </a:moveTo>
                  <a:lnTo>
                    <a:pt x="1" y="0"/>
                  </a:lnTo>
                  <a:cubicBezTo>
                    <a:pt x="182" y="1755"/>
                    <a:pt x="242" y="3521"/>
                    <a:pt x="176" y="5284"/>
                  </a:cubicBezTo>
                  <a:lnTo>
                    <a:pt x="913" y="12377"/>
                  </a:lnTo>
                  <a:cubicBezTo>
                    <a:pt x="979" y="10615"/>
                    <a:pt x="921" y="8849"/>
                    <a:pt x="738" y="7094"/>
                  </a:cubicBezTo>
                  <a:lnTo>
                    <a:pt x="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7"/>
            <p:cNvSpPr/>
            <p:nvPr/>
          </p:nvSpPr>
          <p:spPr>
            <a:xfrm>
              <a:off x="4154025" y="1073225"/>
              <a:ext cx="46675" cy="372350"/>
            </a:xfrm>
            <a:custGeom>
              <a:rect b="b" l="l" r="r" t="t"/>
              <a:pathLst>
                <a:path extrusionOk="0" h="14894" w="1867">
                  <a:moveTo>
                    <a:pt x="1130" y="0"/>
                  </a:moveTo>
                  <a:cubicBezTo>
                    <a:pt x="1032" y="2633"/>
                    <a:pt x="655" y="5247"/>
                    <a:pt x="1" y="7800"/>
                  </a:cubicBezTo>
                  <a:lnTo>
                    <a:pt x="740" y="14893"/>
                  </a:lnTo>
                  <a:cubicBezTo>
                    <a:pt x="1394" y="12342"/>
                    <a:pt x="1770" y="9726"/>
                    <a:pt x="1867" y="7093"/>
                  </a:cubicBezTo>
                  <a:lnTo>
                    <a:pt x="113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7"/>
            <p:cNvSpPr/>
            <p:nvPr/>
          </p:nvSpPr>
          <p:spPr>
            <a:xfrm>
              <a:off x="4095900" y="1268225"/>
              <a:ext cx="76650" cy="337050"/>
            </a:xfrm>
            <a:custGeom>
              <a:rect b="b" l="l" r="r" t="t"/>
              <a:pathLst>
                <a:path extrusionOk="0" h="13482" w="3066">
                  <a:moveTo>
                    <a:pt x="2326" y="0"/>
                  </a:moveTo>
                  <a:lnTo>
                    <a:pt x="2326" y="4"/>
                  </a:lnTo>
                  <a:lnTo>
                    <a:pt x="2326" y="4"/>
                  </a:lnTo>
                  <a:cubicBezTo>
                    <a:pt x="2326" y="3"/>
                    <a:pt x="2327" y="1"/>
                    <a:pt x="2327" y="0"/>
                  </a:cubicBezTo>
                  <a:close/>
                  <a:moveTo>
                    <a:pt x="2326" y="4"/>
                  </a:moveTo>
                  <a:lnTo>
                    <a:pt x="2326" y="4"/>
                  </a:lnTo>
                  <a:cubicBezTo>
                    <a:pt x="1760" y="2207"/>
                    <a:pt x="985" y="4350"/>
                    <a:pt x="1" y="6388"/>
                  </a:cubicBezTo>
                  <a:lnTo>
                    <a:pt x="738" y="13481"/>
                  </a:lnTo>
                  <a:cubicBezTo>
                    <a:pt x="1724" y="11442"/>
                    <a:pt x="2498" y="9297"/>
                    <a:pt x="3065" y="7093"/>
                  </a:cubicBezTo>
                  <a:lnTo>
                    <a:pt x="2326" y="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7"/>
            <p:cNvSpPr/>
            <p:nvPr/>
          </p:nvSpPr>
          <p:spPr>
            <a:xfrm>
              <a:off x="4006475" y="1427925"/>
              <a:ext cx="107875" cy="321050"/>
            </a:xfrm>
            <a:custGeom>
              <a:rect b="b" l="l" r="r" t="t"/>
              <a:pathLst>
                <a:path extrusionOk="0" h="12842" w="4315">
                  <a:moveTo>
                    <a:pt x="3576" y="0"/>
                  </a:moveTo>
                  <a:lnTo>
                    <a:pt x="3577" y="2"/>
                  </a:lnTo>
                  <a:lnTo>
                    <a:pt x="3577" y="2"/>
                  </a:lnTo>
                  <a:cubicBezTo>
                    <a:pt x="3577" y="2"/>
                    <a:pt x="3577" y="1"/>
                    <a:pt x="3578" y="0"/>
                  </a:cubicBezTo>
                  <a:close/>
                  <a:moveTo>
                    <a:pt x="3577" y="2"/>
                  </a:moveTo>
                  <a:lnTo>
                    <a:pt x="3577" y="2"/>
                  </a:lnTo>
                  <a:cubicBezTo>
                    <a:pt x="2818" y="1579"/>
                    <a:pt x="1929" y="3089"/>
                    <a:pt x="920" y="4518"/>
                  </a:cubicBezTo>
                  <a:cubicBezTo>
                    <a:pt x="624" y="4936"/>
                    <a:pt x="318" y="5346"/>
                    <a:pt x="0" y="5749"/>
                  </a:cubicBezTo>
                  <a:lnTo>
                    <a:pt x="738" y="12842"/>
                  </a:lnTo>
                  <a:cubicBezTo>
                    <a:pt x="1056" y="12439"/>
                    <a:pt x="1363" y="12029"/>
                    <a:pt x="1658" y="11611"/>
                  </a:cubicBezTo>
                  <a:cubicBezTo>
                    <a:pt x="2666" y="10181"/>
                    <a:pt x="3556" y="8670"/>
                    <a:pt x="4315" y="7093"/>
                  </a:cubicBezTo>
                  <a:lnTo>
                    <a:pt x="3577" y="2"/>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7"/>
            <p:cNvSpPr/>
            <p:nvPr/>
          </p:nvSpPr>
          <p:spPr>
            <a:xfrm>
              <a:off x="2765425" y="1167050"/>
              <a:ext cx="1259500" cy="870975"/>
            </a:xfrm>
            <a:custGeom>
              <a:rect b="b" l="l" r="r" t="t"/>
              <a:pathLst>
                <a:path extrusionOk="0" h="34839" w="50380">
                  <a:moveTo>
                    <a:pt x="0" y="1"/>
                  </a:moveTo>
                  <a:cubicBezTo>
                    <a:pt x="0" y="3"/>
                    <a:pt x="1" y="6"/>
                    <a:pt x="1" y="8"/>
                  </a:cubicBezTo>
                  <a:lnTo>
                    <a:pt x="1" y="8"/>
                  </a:lnTo>
                  <a:lnTo>
                    <a:pt x="0" y="1"/>
                  </a:lnTo>
                  <a:close/>
                  <a:moveTo>
                    <a:pt x="1" y="8"/>
                  </a:moveTo>
                  <a:lnTo>
                    <a:pt x="738" y="7094"/>
                  </a:lnTo>
                  <a:cubicBezTo>
                    <a:pt x="1831" y="17618"/>
                    <a:pt x="6908" y="27552"/>
                    <a:pt x="16279" y="32265"/>
                  </a:cubicBezTo>
                  <a:cubicBezTo>
                    <a:pt x="19803" y="34033"/>
                    <a:pt x="23542" y="34839"/>
                    <a:pt x="27263" y="34839"/>
                  </a:cubicBezTo>
                  <a:cubicBezTo>
                    <a:pt x="27272" y="34839"/>
                    <a:pt x="27282" y="34839"/>
                    <a:pt x="27291" y="34839"/>
                  </a:cubicBezTo>
                  <a:cubicBezTo>
                    <a:pt x="36122" y="34829"/>
                    <a:pt x="44855" y="30280"/>
                    <a:pt x="50379" y="23277"/>
                  </a:cubicBezTo>
                  <a:lnTo>
                    <a:pt x="49642" y="16184"/>
                  </a:lnTo>
                  <a:cubicBezTo>
                    <a:pt x="44116" y="23186"/>
                    <a:pt x="35385" y="27735"/>
                    <a:pt x="26553" y="27746"/>
                  </a:cubicBezTo>
                  <a:cubicBezTo>
                    <a:pt x="26543" y="27746"/>
                    <a:pt x="26534" y="27746"/>
                    <a:pt x="26524" y="27746"/>
                  </a:cubicBezTo>
                  <a:cubicBezTo>
                    <a:pt x="22804" y="27746"/>
                    <a:pt x="19064" y="26939"/>
                    <a:pt x="15542" y="25172"/>
                  </a:cubicBezTo>
                  <a:cubicBezTo>
                    <a:pt x="6173" y="20460"/>
                    <a:pt x="1097" y="10529"/>
                    <a:pt x="1" y="8"/>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7"/>
            <p:cNvSpPr/>
            <p:nvPr/>
          </p:nvSpPr>
          <p:spPr>
            <a:xfrm>
              <a:off x="2882050" y="385650"/>
              <a:ext cx="1177300" cy="1429225"/>
            </a:xfrm>
            <a:custGeom>
              <a:rect b="b" l="l" r="r" t="t"/>
              <a:pathLst>
                <a:path extrusionOk="0" h="57169" w="47092">
                  <a:moveTo>
                    <a:pt x="22988" y="5663"/>
                  </a:moveTo>
                  <a:cubicBezTo>
                    <a:pt x="29621" y="5663"/>
                    <a:pt x="35332" y="11403"/>
                    <a:pt x="37489" y="17814"/>
                  </a:cubicBezTo>
                  <a:cubicBezTo>
                    <a:pt x="40613" y="27099"/>
                    <a:pt x="39586" y="41870"/>
                    <a:pt x="29961" y="47077"/>
                  </a:cubicBezTo>
                  <a:cubicBezTo>
                    <a:pt x="27877" y="48204"/>
                    <a:pt x="25882" y="48714"/>
                    <a:pt x="24003" y="48714"/>
                  </a:cubicBezTo>
                  <a:cubicBezTo>
                    <a:pt x="10933" y="48714"/>
                    <a:pt x="3556" y="24054"/>
                    <a:pt x="11796" y="11543"/>
                  </a:cubicBezTo>
                  <a:cubicBezTo>
                    <a:pt x="15518" y="7353"/>
                    <a:pt x="19389" y="5663"/>
                    <a:pt x="22988" y="5663"/>
                  </a:cubicBezTo>
                  <a:close/>
                  <a:moveTo>
                    <a:pt x="31577" y="0"/>
                  </a:moveTo>
                  <a:cubicBezTo>
                    <a:pt x="30166" y="0"/>
                    <a:pt x="28813" y="1240"/>
                    <a:pt x="28879" y="2698"/>
                  </a:cubicBezTo>
                  <a:cubicBezTo>
                    <a:pt x="28888" y="2879"/>
                    <a:pt x="28912" y="3061"/>
                    <a:pt x="28952" y="3237"/>
                  </a:cubicBezTo>
                  <a:cubicBezTo>
                    <a:pt x="26905" y="2472"/>
                    <a:pt x="24749" y="2057"/>
                    <a:pt x="22635" y="2057"/>
                  </a:cubicBezTo>
                  <a:cubicBezTo>
                    <a:pt x="21293" y="2057"/>
                    <a:pt x="19968" y="2224"/>
                    <a:pt x="18699" y="2577"/>
                  </a:cubicBezTo>
                  <a:cubicBezTo>
                    <a:pt x="18665" y="2350"/>
                    <a:pt x="18604" y="2129"/>
                    <a:pt x="18518" y="1917"/>
                  </a:cubicBezTo>
                  <a:cubicBezTo>
                    <a:pt x="18281" y="1356"/>
                    <a:pt x="17892" y="877"/>
                    <a:pt x="17362" y="565"/>
                  </a:cubicBezTo>
                  <a:cubicBezTo>
                    <a:pt x="16915" y="305"/>
                    <a:pt x="16452" y="212"/>
                    <a:pt x="15972" y="212"/>
                  </a:cubicBezTo>
                  <a:cubicBezTo>
                    <a:pt x="15715" y="212"/>
                    <a:pt x="15452" y="238"/>
                    <a:pt x="15185" y="281"/>
                  </a:cubicBezTo>
                  <a:lnTo>
                    <a:pt x="14972" y="315"/>
                  </a:lnTo>
                  <a:cubicBezTo>
                    <a:pt x="14216" y="436"/>
                    <a:pt x="13366" y="1286"/>
                    <a:pt x="13246" y="2042"/>
                  </a:cubicBezTo>
                  <a:cubicBezTo>
                    <a:pt x="13235" y="2112"/>
                    <a:pt x="13223" y="2184"/>
                    <a:pt x="13212" y="2255"/>
                  </a:cubicBezTo>
                  <a:cubicBezTo>
                    <a:pt x="13105" y="2929"/>
                    <a:pt x="13090" y="3466"/>
                    <a:pt x="13355" y="4093"/>
                  </a:cubicBezTo>
                  <a:cubicBezTo>
                    <a:pt x="13502" y="4443"/>
                    <a:pt x="13717" y="4759"/>
                    <a:pt x="13985" y="5026"/>
                  </a:cubicBezTo>
                  <a:cubicBezTo>
                    <a:pt x="13532" y="5404"/>
                    <a:pt x="13107" y="5812"/>
                    <a:pt x="12713" y="6251"/>
                  </a:cubicBezTo>
                  <a:cubicBezTo>
                    <a:pt x="11009" y="7433"/>
                    <a:pt x="9601" y="8950"/>
                    <a:pt x="8456" y="10697"/>
                  </a:cubicBezTo>
                  <a:cubicBezTo>
                    <a:pt x="8159" y="10410"/>
                    <a:pt x="7810" y="10180"/>
                    <a:pt x="7428" y="10022"/>
                  </a:cubicBezTo>
                  <a:cubicBezTo>
                    <a:pt x="6978" y="9833"/>
                    <a:pt x="6568" y="9762"/>
                    <a:pt x="6140" y="9762"/>
                  </a:cubicBezTo>
                  <a:cubicBezTo>
                    <a:pt x="5840" y="9762"/>
                    <a:pt x="5532" y="9796"/>
                    <a:pt x="5195" y="9849"/>
                  </a:cubicBezTo>
                  <a:lnTo>
                    <a:pt x="5068" y="9870"/>
                  </a:lnTo>
                  <a:cubicBezTo>
                    <a:pt x="4078" y="10024"/>
                    <a:pt x="3275" y="10934"/>
                    <a:pt x="2911" y="11797"/>
                  </a:cubicBezTo>
                  <a:cubicBezTo>
                    <a:pt x="2487" y="12801"/>
                    <a:pt x="2577" y="13796"/>
                    <a:pt x="3079" y="14760"/>
                  </a:cubicBezTo>
                  <a:cubicBezTo>
                    <a:pt x="3101" y="14803"/>
                    <a:pt x="3123" y="14845"/>
                    <a:pt x="3146" y="14888"/>
                  </a:cubicBezTo>
                  <a:cubicBezTo>
                    <a:pt x="3638" y="15833"/>
                    <a:pt x="4756" y="16464"/>
                    <a:pt x="5815" y="16565"/>
                  </a:cubicBezTo>
                  <a:cubicBezTo>
                    <a:pt x="4922" y="19648"/>
                    <a:pt x="4561" y="23033"/>
                    <a:pt x="4701" y="26457"/>
                  </a:cubicBezTo>
                  <a:cubicBezTo>
                    <a:pt x="4322" y="26053"/>
                    <a:pt x="3777" y="25783"/>
                    <a:pt x="3055" y="25783"/>
                  </a:cubicBezTo>
                  <a:cubicBezTo>
                    <a:pt x="4" y="25783"/>
                    <a:pt x="0" y="30524"/>
                    <a:pt x="3055" y="30524"/>
                  </a:cubicBezTo>
                  <a:cubicBezTo>
                    <a:pt x="3961" y="30524"/>
                    <a:pt x="4593" y="30102"/>
                    <a:pt x="4961" y="29513"/>
                  </a:cubicBezTo>
                  <a:cubicBezTo>
                    <a:pt x="5375" y="32808"/>
                    <a:pt x="6233" y="36058"/>
                    <a:pt x="7505" y="39020"/>
                  </a:cubicBezTo>
                  <a:cubicBezTo>
                    <a:pt x="7256" y="38938"/>
                    <a:pt x="6996" y="38897"/>
                    <a:pt x="6736" y="38894"/>
                  </a:cubicBezTo>
                  <a:cubicBezTo>
                    <a:pt x="3587" y="38894"/>
                    <a:pt x="3582" y="43788"/>
                    <a:pt x="6736" y="43788"/>
                  </a:cubicBezTo>
                  <a:cubicBezTo>
                    <a:pt x="8008" y="43788"/>
                    <a:pt x="8757" y="42985"/>
                    <a:pt x="9002" y="42032"/>
                  </a:cubicBezTo>
                  <a:cubicBezTo>
                    <a:pt x="10116" y="43986"/>
                    <a:pt x="11438" y="45739"/>
                    <a:pt x="12944" y="47217"/>
                  </a:cubicBezTo>
                  <a:cubicBezTo>
                    <a:pt x="12188" y="47357"/>
                    <a:pt x="11482" y="47781"/>
                    <a:pt x="11066" y="48516"/>
                  </a:cubicBezTo>
                  <a:lnTo>
                    <a:pt x="10935" y="48746"/>
                  </a:lnTo>
                  <a:cubicBezTo>
                    <a:pt x="9835" y="50686"/>
                    <a:pt x="11224" y="53186"/>
                    <a:pt x="13483" y="53186"/>
                  </a:cubicBezTo>
                  <a:cubicBezTo>
                    <a:pt x="15314" y="53186"/>
                    <a:pt x="16574" y="51541"/>
                    <a:pt x="16398" y="49884"/>
                  </a:cubicBezTo>
                  <a:lnTo>
                    <a:pt x="16398" y="49884"/>
                  </a:lnTo>
                  <a:cubicBezTo>
                    <a:pt x="16691" y="50056"/>
                    <a:pt x="16983" y="50231"/>
                    <a:pt x="17286" y="50383"/>
                  </a:cubicBezTo>
                  <a:cubicBezTo>
                    <a:pt x="18926" y="51207"/>
                    <a:pt x="20576" y="51720"/>
                    <a:pt x="22205" y="51966"/>
                  </a:cubicBezTo>
                  <a:cubicBezTo>
                    <a:pt x="21870" y="52497"/>
                    <a:pt x="21750" y="53021"/>
                    <a:pt x="21666" y="53697"/>
                  </a:cubicBezTo>
                  <a:cubicBezTo>
                    <a:pt x="21662" y="53730"/>
                    <a:pt x="21658" y="53762"/>
                    <a:pt x="21654" y="53795"/>
                  </a:cubicBezTo>
                  <a:cubicBezTo>
                    <a:pt x="21695" y="54096"/>
                    <a:pt x="21735" y="54397"/>
                    <a:pt x="21776" y="54698"/>
                  </a:cubicBezTo>
                  <a:cubicBezTo>
                    <a:pt x="21875" y="55128"/>
                    <a:pt x="22084" y="55526"/>
                    <a:pt x="22384" y="55852"/>
                  </a:cubicBezTo>
                  <a:cubicBezTo>
                    <a:pt x="22754" y="56331"/>
                    <a:pt x="23184" y="56663"/>
                    <a:pt x="23741" y="56898"/>
                  </a:cubicBezTo>
                  <a:cubicBezTo>
                    <a:pt x="24174" y="57080"/>
                    <a:pt x="24622" y="57168"/>
                    <a:pt x="25064" y="57168"/>
                  </a:cubicBezTo>
                  <a:cubicBezTo>
                    <a:pt x="26080" y="57168"/>
                    <a:pt x="27059" y="56703"/>
                    <a:pt x="27716" y="55852"/>
                  </a:cubicBezTo>
                  <a:cubicBezTo>
                    <a:pt x="28545" y="54780"/>
                    <a:pt x="28679" y="53274"/>
                    <a:pt x="27983" y="52080"/>
                  </a:cubicBezTo>
                  <a:cubicBezTo>
                    <a:pt x="27916" y="51966"/>
                    <a:pt x="27834" y="51866"/>
                    <a:pt x="27757" y="51762"/>
                  </a:cubicBezTo>
                  <a:cubicBezTo>
                    <a:pt x="30741" y="51094"/>
                    <a:pt x="33503" y="49556"/>
                    <a:pt x="35793" y="47370"/>
                  </a:cubicBezTo>
                  <a:cubicBezTo>
                    <a:pt x="36179" y="48647"/>
                    <a:pt x="37287" y="49616"/>
                    <a:pt x="38713" y="49616"/>
                  </a:cubicBezTo>
                  <a:cubicBezTo>
                    <a:pt x="40320" y="49616"/>
                    <a:pt x="41862" y="48203"/>
                    <a:pt x="41787" y="46543"/>
                  </a:cubicBezTo>
                  <a:cubicBezTo>
                    <a:pt x="41716" y="44954"/>
                    <a:pt x="40547" y="43615"/>
                    <a:pt x="38944" y="43492"/>
                  </a:cubicBezTo>
                  <a:cubicBezTo>
                    <a:pt x="39605" y="42432"/>
                    <a:pt x="40170" y="41316"/>
                    <a:pt x="40635" y="40157"/>
                  </a:cubicBezTo>
                  <a:cubicBezTo>
                    <a:pt x="41552" y="37867"/>
                    <a:pt x="42201" y="35366"/>
                    <a:pt x="42578" y="32777"/>
                  </a:cubicBezTo>
                  <a:cubicBezTo>
                    <a:pt x="42798" y="33546"/>
                    <a:pt x="43419" y="34183"/>
                    <a:pt x="44457" y="34183"/>
                  </a:cubicBezTo>
                  <a:cubicBezTo>
                    <a:pt x="47088" y="34183"/>
                    <a:pt x="47092" y="30098"/>
                    <a:pt x="44459" y="30098"/>
                  </a:cubicBezTo>
                  <a:cubicBezTo>
                    <a:pt x="43660" y="30098"/>
                    <a:pt x="43107" y="30477"/>
                    <a:pt x="42794" y="31002"/>
                  </a:cubicBezTo>
                  <a:cubicBezTo>
                    <a:pt x="43232" y="26395"/>
                    <a:pt x="42805" y="21591"/>
                    <a:pt x="41401" y="17227"/>
                  </a:cubicBezTo>
                  <a:lnTo>
                    <a:pt x="41401" y="17227"/>
                  </a:lnTo>
                  <a:cubicBezTo>
                    <a:pt x="41694" y="17329"/>
                    <a:pt x="42000" y="17381"/>
                    <a:pt x="42311" y="17382"/>
                  </a:cubicBezTo>
                  <a:cubicBezTo>
                    <a:pt x="45816" y="17382"/>
                    <a:pt x="45821" y="11936"/>
                    <a:pt x="42311" y="11936"/>
                  </a:cubicBezTo>
                  <a:cubicBezTo>
                    <a:pt x="41068" y="11936"/>
                    <a:pt x="40275" y="12625"/>
                    <a:pt x="39912" y="13509"/>
                  </a:cubicBezTo>
                  <a:cubicBezTo>
                    <a:pt x="39010" y="11667"/>
                    <a:pt x="37902" y="9953"/>
                    <a:pt x="36574" y="8433"/>
                  </a:cubicBezTo>
                  <a:cubicBezTo>
                    <a:pt x="35461" y="7158"/>
                    <a:pt x="34151" y="6044"/>
                    <a:pt x="32715" y="5119"/>
                  </a:cubicBezTo>
                  <a:cubicBezTo>
                    <a:pt x="33631" y="4676"/>
                    <a:pt x="34323" y="3747"/>
                    <a:pt x="34276" y="2698"/>
                  </a:cubicBezTo>
                  <a:cubicBezTo>
                    <a:pt x="34210" y="1236"/>
                    <a:pt x="33089" y="0"/>
                    <a:pt x="3157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7"/>
            <p:cNvSpPr/>
            <p:nvPr/>
          </p:nvSpPr>
          <p:spPr>
            <a:xfrm>
              <a:off x="3552075" y="1421875"/>
              <a:ext cx="92575" cy="86575"/>
            </a:xfrm>
            <a:custGeom>
              <a:rect b="b" l="l" r="r" t="t"/>
              <a:pathLst>
                <a:path extrusionOk="0" h="3463" w="3703">
                  <a:moveTo>
                    <a:pt x="1968" y="1"/>
                  </a:moveTo>
                  <a:cubicBezTo>
                    <a:pt x="1694" y="1"/>
                    <a:pt x="1417" y="84"/>
                    <a:pt x="1165" y="276"/>
                  </a:cubicBezTo>
                  <a:lnTo>
                    <a:pt x="954" y="437"/>
                  </a:lnTo>
                  <a:cubicBezTo>
                    <a:pt x="1" y="1165"/>
                    <a:pt x="1" y="2299"/>
                    <a:pt x="954" y="3026"/>
                  </a:cubicBezTo>
                  <a:lnTo>
                    <a:pt x="1165" y="3187"/>
                  </a:lnTo>
                  <a:cubicBezTo>
                    <a:pt x="1417" y="3379"/>
                    <a:pt x="1693" y="3463"/>
                    <a:pt x="1968" y="3463"/>
                  </a:cubicBezTo>
                  <a:cubicBezTo>
                    <a:pt x="2843" y="3463"/>
                    <a:pt x="3702" y="2614"/>
                    <a:pt x="3702" y="1731"/>
                  </a:cubicBezTo>
                  <a:cubicBezTo>
                    <a:pt x="3702" y="849"/>
                    <a:pt x="2843" y="1"/>
                    <a:pt x="196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7"/>
            <p:cNvSpPr/>
            <p:nvPr/>
          </p:nvSpPr>
          <p:spPr>
            <a:xfrm>
              <a:off x="3706150" y="1135250"/>
              <a:ext cx="99400" cy="77125"/>
            </a:xfrm>
            <a:custGeom>
              <a:rect b="b" l="l" r="r" t="t"/>
              <a:pathLst>
                <a:path extrusionOk="0" h="3085" w="3976">
                  <a:moveTo>
                    <a:pt x="1987" y="1"/>
                  </a:moveTo>
                  <a:cubicBezTo>
                    <a:pt x="3" y="1"/>
                    <a:pt x="0" y="3085"/>
                    <a:pt x="1987" y="3085"/>
                  </a:cubicBezTo>
                  <a:cubicBezTo>
                    <a:pt x="3971" y="3085"/>
                    <a:pt x="3975" y="1"/>
                    <a:pt x="198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7"/>
            <p:cNvSpPr/>
            <p:nvPr/>
          </p:nvSpPr>
          <p:spPr>
            <a:xfrm>
              <a:off x="3668275" y="790600"/>
              <a:ext cx="98450" cy="76400"/>
            </a:xfrm>
            <a:custGeom>
              <a:rect b="b" l="l" r="r" t="t"/>
              <a:pathLst>
                <a:path extrusionOk="0" h="3056" w="3938">
                  <a:moveTo>
                    <a:pt x="1969" y="0"/>
                  </a:moveTo>
                  <a:cubicBezTo>
                    <a:pt x="4" y="0"/>
                    <a:pt x="0" y="3055"/>
                    <a:pt x="1969" y="3055"/>
                  </a:cubicBezTo>
                  <a:cubicBezTo>
                    <a:pt x="3935" y="3055"/>
                    <a:pt x="3938" y="0"/>
                    <a:pt x="196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7"/>
            <p:cNvSpPr/>
            <p:nvPr/>
          </p:nvSpPr>
          <p:spPr>
            <a:xfrm>
              <a:off x="3436150" y="610925"/>
              <a:ext cx="87325" cy="67750"/>
            </a:xfrm>
            <a:custGeom>
              <a:rect b="b" l="l" r="r" t="t"/>
              <a:pathLst>
                <a:path extrusionOk="0" h="2710" w="3493">
                  <a:moveTo>
                    <a:pt x="1746" y="1"/>
                  </a:moveTo>
                  <a:cubicBezTo>
                    <a:pt x="4" y="1"/>
                    <a:pt x="0" y="2709"/>
                    <a:pt x="1746" y="2709"/>
                  </a:cubicBezTo>
                  <a:cubicBezTo>
                    <a:pt x="3490" y="2709"/>
                    <a:pt x="3493" y="1"/>
                    <a:pt x="174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7"/>
            <p:cNvSpPr/>
            <p:nvPr/>
          </p:nvSpPr>
          <p:spPr>
            <a:xfrm>
              <a:off x="3197875" y="774950"/>
              <a:ext cx="89550" cy="83425"/>
            </a:xfrm>
            <a:custGeom>
              <a:rect b="b" l="l" r="r" t="t"/>
              <a:pathLst>
                <a:path extrusionOk="0" h="3337" w="3582">
                  <a:moveTo>
                    <a:pt x="1772" y="0"/>
                  </a:moveTo>
                  <a:cubicBezTo>
                    <a:pt x="1352" y="0"/>
                    <a:pt x="932" y="151"/>
                    <a:pt x="681" y="450"/>
                  </a:cubicBezTo>
                  <a:lnTo>
                    <a:pt x="611" y="534"/>
                  </a:lnTo>
                  <a:cubicBezTo>
                    <a:pt x="178" y="1050"/>
                    <a:pt x="0" y="1684"/>
                    <a:pt x="271" y="2326"/>
                  </a:cubicBezTo>
                  <a:cubicBezTo>
                    <a:pt x="507" y="2885"/>
                    <a:pt x="1084" y="3336"/>
                    <a:pt x="1713" y="3336"/>
                  </a:cubicBezTo>
                  <a:cubicBezTo>
                    <a:pt x="1732" y="3336"/>
                    <a:pt x="1752" y="3336"/>
                    <a:pt x="1771" y="3335"/>
                  </a:cubicBezTo>
                  <a:cubicBezTo>
                    <a:pt x="2343" y="3309"/>
                    <a:pt x="2892" y="3027"/>
                    <a:pt x="3187" y="2522"/>
                  </a:cubicBezTo>
                  <a:cubicBezTo>
                    <a:pt x="3582" y="1847"/>
                    <a:pt x="3404" y="1099"/>
                    <a:pt x="2930" y="534"/>
                  </a:cubicBezTo>
                  <a:lnTo>
                    <a:pt x="2861" y="450"/>
                  </a:lnTo>
                  <a:cubicBezTo>
                    <a:pt x="2610" y="150"/>
                    <a:pt x="2191" y="0"/>
                    <a:pt x="177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7"/>
            <p:cNvSpPr/>
            <p:nvPr/>
          </p:nvSpPr>
          <p:spPr>
            <a:xfrm>
              <a:off x="3153375" y="1041000"/>
              <a:ext cx="85500" cy="66300"/>
            </a:xfrm>
            <a:custGeom>
              <a:rect b="b" l="l" r="r" t="t"/>
              <a:pathLst>
                <a:path extrusionOk="0" h="2652" w="3420">
                  <a:moveTo>
                    <a:pt x="1710" y="1"/>
                  </a:moveTo>
                  <a:cubicBezTo>
                    <a:pt x="4" y="1"/>
                    <a:pt x="1" y="2652"/>
                    <a:pt x="1710" y="2652"/>
                  </a:cubicBezTo>
                  <a:cubicBezTo>
                    <a:pt x="3416" y="2652"/>
                    <a:pt x="3419" y="1"/>
                    <a:pt x="171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7"/>
            <p:cNvSpPr/>
            <p:nvPr/>
          </p:nvSpPr>
          <p:spPr>
            <a:xfrm>
              <a:off x="3270975" y="1382050"/>
              <a:ext cx="95700" cy="74250"/>
            </a:xfrm>
            <a:custGeom>
              <a:rect b="b" l="l" r="r" t="t"/>
              <a:pathLst>
                <a:path extrusionOk="0" h="2970" w="3828">
                  <a:moveTo>
                    <a:pt x="1913" y="1"/>
                  </a:moveTo>
                  <a:cubicBezTo>
                    <a:pt x="3" y="1"/>
                    <a:pt x="1" y="2969"/>
                    <a:pt x="1913" y="2969"/>
                  </a:cubicBezTo>
                  <a:cubicBezTo>
                    <a:pt x="3823" y="2969"/>
                    <a:pt x="3827" y="1"/>
                    <a:pt x="191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7"/>
            <p:cNvSpPr/>
            <p:nvPr/>
          </p:nvSpPr>
          <p:spPr>
            <a:xfrm>
              <a:off x="2882050" y="358800"/>
              <a:ext cx="1177300" cy="1429275"/>
            </a:xfrm>
            <a:custGeom>
              <a:rect b="b" l="l" r="r" t="t"/>
              <a:pathLst>
                <a:path extrusionOk="0" h="57171" w="47092">
                  <a:moveTo>
                    <a:pt x="22988" y="5663"/>
                  </a:moveTo>
                  <a:cubicBezTo>
                    <a:pt x="29621" y="5663"/>
                    <a:pt x="35332" y="11403"/>
                    <a:pt x="37489" y="17814"/>
                  </a:cubicBezTo>
                  <a:cubicBezTo>
                    <a:pt x="40613" y="27099"/>
                    <a:pt x="39586" y="41870"/>
                    <a:pt x="29961" y="47077"/>
                  </a:cubicBezTo>
                  <a:cubicBezTo>
                    <a:pt x="27878" y="48205"/>
                    <a:pt x="25882" y="48714"/>
                    <a:pt x="24003" y="48714"/>
                  </a:cubicBezTo>
                  <a:cubicBezTo>
                    <a:pt x="10933" y="48714"/>
                    <a:pt x="3556" y="24053"/>
                    <a:pt x="11796" y="11543"/>
                  </a:cubicBezTo>
                  <a:cubicBezTo>
                    <a:pt x="15518" y="7353"/>
                    <a:pt x="19389" y="5663"/>
                    <a:pt x="22988" y="5663"/>
                  </a:cubicBezTo>
                  <a:close/>
                  <a:moveTo>
                    <a:pt x="31577" y="0"/>
                  </a:moveTo>
                  <a:cubicBezTo>
                    <a:pt x="30166" y="0"/>
                    <a:pt x="28813" y="1242"/>
                    <a:pt x="28879" y="2699"/>
                  </a:cubicBezTo>
                  <a:cubicBezTo>
                    <a:pt x="28888" y="2881"/>
                    <a:pt x="28911" y="3061"/>
                    <a:pt x="28952" y="3238"/>
                  </a:cubicBezTo>
                  <a:cubicBezTo>
                    <a:pt x="26905" y="2473"/>
                    <a:pt x="24749" y="2057"/>
                    <a:pt x="22637" y="2057"/>
                  </a:cubicBezTo>
                  <a:cubicBezTo>
                    <a:pt x="21294" y="2057"/>
                    <a:pt x="19969" y="2225"/>
                    <a:pt x="18699" y="2578"/>
                  </a:cubicBezTo>
                  <a:cubicBezTo>
                    <a:pt x="18665" y="2352"/>
                    <a:pt x="18604" y="2129"/>
                    <a:pt x="18518" y="1917"/>
                  </a:cubicBezTo>
                  <a:cubicBezTo>
                    <a:pt x="18281" y="1357"/>
                    <a:pt x="17892" y="878"/>
                    <a:pt x="17362" y="567"/>
                  </a:cubicBezTo>
                  <a:cubicBezTo>
                    <a:pt x="16916" y="306"/>
                    <a:pt x="16454" y="213"/>
                    <a:pt x="15974" y="213"/>
                  </a:cubicBezTo>
                  <a:cubicBezTo>
                    <a:pt x="15716" y="213"/>
                    <a:pt x="15453" y="240"/>
                    <a:pt x="15185" y="282"/>
                  </a:cubicBezTo>
                  <a:lnTo>
                    <a:pt x="14972" y="317"/>
                  </a:lnTo>
                  <a:cubicBezTo>
                    <a:pt x="14216" y="436"/>
                    <a:pt x="13366" y="1287"/>
                    <a:pt x="13246" y="2042"/>
                  </a:cubicBezTo>
                  <a:cubicBezTo>
                    <a:pt x="13235" y="2114"/>
                    <a:pt x="13224" y="2184"/>
                    <a:pt x="13212" y="2255"/>
                  </a:cubicBezTo>
                  <a:cubicBezTo>
                    <a:pt x="13105" y="2930"/>
                    <a:pt x="13090" y="3467"/>
                    <a:pt x="13355" y="4094"/>
                  </a:cubicBezTo>
                  <a:cubicBezTo>
                    <a:pt x="13502" y="4443"/>
                    <a:pt x="13717" y="4759"/>
                    <a:pt x="13985" y="5027"/>
                  </a:cubicBezTo>
                  <a:cubicBezTo>
                    <a:pt x="13532" y="5404"/>
                    <a:pt x="13107" y="5814"/>
                    <a:pt x="12713" y="6251"/>
                  </a:cubicBezTo>
                  <a:cubicBezTo>
                    <a:pt x="11009" y="7433"/>
                    <a:pt x="9601" y="8951"/>
                    <a:pt x="8456" y="10697"/>
                  </a:cubicBezTo>
                  <a:cubicBezTo>
                    <a:pt x="8159" y="10410"/>
                    <a:pt x="7810" y="10180"/>
                    <a:pt x="7428" y="10022"/>
                  </a:cubicBezTo>
                  <a:cubicBezTo>
                    <a:pt x="6979" y="9833"/>
                    <a:pt x="6570" y="9762"/>
                    <a:pt x="6142" y="9762"/>
                  </a:cubicBezTo>
                  <a:cubicBezTo>
                    <a:pt x="5842" y="9762"/>
                    <a:pt x="5533" y="9797"/>
                    <a:pt x="5195" y="9850"/>
                  </a:cubicBezTo>
                  <a:lnTo>
                    <a:pt x="5068" y="9871"/>
                  </a:lnTo>
                  <a:cubicBezTo>
                    <a:pt x="4078" y="10025"/>
                    <a:pt x="3275" y="10935"/>
                    <a:pt x="2911" y="11799"/>
                  </a:cubicBezTo>
                  <a:cubicBezTo>
                    <a:pt x="2487" y="12802"/>
                    <a:pt x="2577" y="13798"/>
                    <a:pt x="3079" y="14762"/>
                  </a:cubicBezTo>
                  <a:cubicBezTo>
                    <a:pt x="3101" y="14804"/>
                    <a:pt x="3123" y="14847"/>
                    <a:pt x="3146" y="14890"/>
                  </a:cubicBezTo>
                  <a:cubicBezTo>
                    <a:pt x="3638" y="15834"/>
                    <a:pt x="4756" y="16465"/>
                    <a:pt x="5815" y="16567"/>
                  </a:cubicBezTo>
                  <a:cubicBezTo>
                    <a:pt x="4922" y="19650"/>
                    <a:pt x="4561" y="23035"/>
                    <a:pt x="4701" y="26458"/>
                  </a:cubicBezTo>
                  <a:cubicBezTo>
                    <a:pt x="4322" y="26054"/>
                    <a:pt x="3777" y="25785"/>
                    <a:pt x="3055" y="25785"/>
                  </a:cubicBezTo>
                  <a:cubicBezTo>
                    <a:pt x="4" y="25785"/>
                    <a:pt x="0" y="30525"/>
                    <a:pt x="3055" y="30525"/>
                  </a:cubicBezTo>
                  <a:cubicBezTo>
                    <a:pt x="3961" y="30525"/>
                    <a:pt x="4593" y="30103"/>
                    <a:pt x="4961" y="29515"/>
                  </a:cubicBezTo>
                  <a:cubicBezTo>
                    <a:pt x="5375" y="32809"/>
                    <a:pt x="6233" y="36059"/>
                    <a:pt x="7505" y="39021"/>
                  </a:cubicBezTo>
                  <a:cubicBezTo>
                    <a:pt x="7256" y="38940"/>
                    <a:pt x="6996" y="38897"/>
                    <a:pt x="6736" y="38896"/>
                  </a:cubicBezTo>
                  <a:cubicBezTo>
                    <a:pt x="3587" y="38896"/>
                    <a:pt x="3582" y="43789"/>
                    <a:pt x="6736" y="43789"/>
                  </a:cubicBezTo>
                  <a:cubicBezTo>
                    <a:pt x="8008" y="43789"/>
                    <a:pt x="8757" y="42986"/>
                    <a:pt x="9002" y="42034"/>
                  </a:cubicBezTo>
                  <a:cubicBezTo>
                    <a:pt x="10116" y="43987"/>
                    <a:pt x="11438" y="45740"/>
                    <a:pt x="12944" y="47218"/>
                  </a:cubicBezTo>
                  <a:cubicBezTo>
                    <a:pt x="12188" y="47359"/>
                    <a:pt x="11482" y="47782"/>
                    <a:pt x="11066" y="48516"/>
                  </a:cubicBezTo>
                  <a:lnTo>
                    <a:pt x="10935" y="48747"/>
                  </a:lnTo>
                  <a:cubicBezTo>
                    <a:pt x="9835" y="50687"/>
                    <a:pt x="11224" y="53187"/>
                    <a:pt x="13483" y="53187"/>
                  </a:cubicBezTo>
                  <a:cubicBezTo>
                    <a:pt x="15314" y="53187"/>
                    <a:pt x="16574" y="51543"/>
                    <a:pt x="16398" y="49886"/>
                  </a:cubicBezTo>
                  <a:lnTo>
                    <a:pt x="16398" y="49886"/>
                  </a:lnTo>
                  <a:cubicBezTo>
                    <a:pt x="16691" y="50058"/>
                    <a:pt x="16983" y="50232"/>
                    <a:pt x="17286" y="50385"/>
                  </a:cubicBezTo>
                  <a:cubicBezTo>
                    <a:pt x="18926" y="51209"/>
                    <a:pt x="20576" y="51721"/>
                    <a:pt x="22205" y="51966"/>
                  </a:cubicBezTo>
                  <a:cubicBezTo>
                    <a:pt x="21870" y="52498"/>
                    <a:pt x="21750" y="53022"/>
                    <a:pt x="21666" y="53699"/>
                  </a:cubicBezTo>
                  <a:cubicBezTo>
                    <a:pt x="21662" y="53732"/>
                    <a:pt x="21658" y="53763"/>
                    <a:pt x="21654" y="53796"/>
                  </a:cubicBezTo>
                  <a:cubicBezTo>
                    <a:pt x="21695" y="54097"/>
                    <a:pt x="21735" y="54398"/>
                    <a:pt x="21776" y="54700"/>
                  </a:cubicBezTo>
                  <a:cubicBezTo>
                    <a:pt x="21875" y="55130"/>
                    <a:pt x="22084" y="55527"/>
                    <a:pt x="22384" y="55854"/>
                  </a:cubicBezTo>
                  <a:cubicBezTo>
                    <a:pt x="22754" y="56333"/>
                    <a:pt x="23184" y="56664"/>
                    <a:pt x="23741" y="56899"/>
                  </a:cubicBezTo>
                  <a:cubicBezTo>
                    <a:pt x="24174" y="57082"/>
                    <a:pt x="24623" y="57170"/>
                    <a:pt x="25064" y="57170"/>
                  </a:cubicBezTo>
                  <a:cubicBezTo>
                    <a:pt x="26080" y="57170"/>
                    <a:pt x="27059" y="56705"/>
                    <a:pt x="27716" y="55854"/>
                  </a:cubicBezTo>
                  <a:cubicBezTo>
                    <a:pt x="28545" y="54782"/>
                    <a:pt x="28679" y="53275"/>
                    <a:pt x="27983" y="52082"/>
                  </a:cubicBezTo>
                  <a:cubicBezTo>
                    <a:pt x="27916" y="51968"/>
                    <a:pt x="27834" y="51867"/>
                    <a:pt x="27757" y="51764"/>
                  </a:cubicBezTo>
                  <a:cubicBezTo>
                    <a:pt x="30741" y="51096"/>
                    <a:pt x="33503" y="49559"/>
                    <a:pt x="35793" y="47372"/>
                  </a:cubicBezTo>
                  <a:cubicBezTo>
                    <a:pt x="36179" y="48648"/>
                    <a:pt x="37287" y="49618"/>
                    <a:pt x="38713" y="49618"/>
                  </a:cubicBezTo>
                  <a:cubicBezTo>
                    <a:pt x="40320" y="49618"/>
                    <a:pt x="41862" y="48204"/>
                    <a:pt x="41787" y="46545"/>
                  </a:cubicBezTo>
                  <a:cubicBezTo>
                    <a:pt x="41716" y="44955"/>
                    <a:pt x="40547" y="43616"/>
                    <a:pt x="38944" y="43494"/>
                  </a:cubicBezTo>
                  <a:cubicBezTo>
                    <a:pt x="39605" y="42434"/>
                    <a:pt x="40170" y="41317"/>
                    <a:pt x="40635" y="40158"/>
                  </a:cubicBezTo>
                  <a:cubicBezTo>
                    <a:pt x="41552" y="37869"/>
                    <a:pt x="42201" y="35368"/>
                    <a:pt x="42578" y="32779"/>
                  </a:cubicBezTo>
                  <a:cubicBezTo>
                    <a:pt x="42798" y="33547"/>
                    <a:pt x="43419" y="34184"/>
                    <a:pt x="44457" y="34184"/>
                  </a:cubicBezTo>
                  <a:cubicBezTo>
                    <a:pt x="47088" y="34183"/>
                    <a:pt x="47092" y="30098"/>
                    <a:pt x="44459" y="30098"/>
                  </a:cubicBezTo>
                  <a:cubicBezTo>
                    <a:pt x="43660" y="30098"/>
                    <a:pt x="43107" y="30477"/>
                    <a:pt x="42794" y="31002"/>
                  </a:cubicBezTo>
                  <a:cubicBezTo>
                    <a:pt x="43232" y="26395"/>
                    <a:pt x="42805" y="21591"/>
                    <a:pt x="41401" y="17227"/>
                  </a:cubicBezTo>
                  <a:lnTo>
                    <a:pt x="41401" y="17227"/>
                  </a:lnTo>
                  <a:cubicBezTo>
                    <a:pt x="41694" y="17329"/>
                    <a:pt x="42000" y="17381"/>
                    <a:pt x="42311" y="17384"/>
                  </a:cubicBezTo>
                  <a:cubicBezTo>
                    <a:pt x="45816" y="17384"/>
                    <a:pt x="45821" y="11936"/>
                    <a:pt x="42311" y="11936"/>
                  </a:cubicBezTo>
                  <a:cubicBezTo>
                    <a:pt x="41068" y="11936"/>
                    <a:pt x="40275" y="12625"/>
                    <a:pt x="39912" y="13509"/>
                  </a:cubicBezTo>
                  <a:cubicBezTo>
                    <a:pt x="39010" y="11668"/>
                    <a:pt x="37902" y="9955"/>
                    <a:pt x="36574" y="8433"/>
                  </a:cubicBezTo>
                  <a:cubicBezTo>
                    <a:pt x="35461" y="7158"/>
                    <a:pt x="34151" y="6045"/>
                    <a:pt x="32715" y="5119"/>
                  </a:cubicBezTo>
                  <a:cubicBezTo>
                    <a:pt x="33631" y="4677"/>
                    <a:pt x="34323" y="3747"/>
                    <a:pt x="34276" y="2699"/>
                  </a:cubicBezTo>
                  <a:cubicBezTo>
                    <a:pt x="34210" y="1236"/>
                    <a:pt x="33089" y="0"/>
                    <a:pt x="3157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7"/>
            <p:cNvSpPr/>
            <p:nvPr/>
          </p:nvSpPr>
          <p:spPr>
            <a:xfrm>
              <a:off x="3552075" y="1395050"/>
              <a:ext cx="92575" cy="86550"/>
            </a:xfrm>
            <a:custGeom>
              <a:rect b="b" l="l" r="r" t="t"/>
              <a:pathLst>
                <a:path extrusionOk="0" h="3462" w="3703">
                  <a:moveTo>
                    <a:pt x="1968" y="0"/>
                  </a:moveTo>
                  <a:cubicBezTo>
                    <a:pt x="1693" y="0"/>
                    <a:pt x="1417" y="84"/>
                    <a:pt x="1165" y="276"/>
                  </a:cubicBezTo>
                  <a:lnTo>
                    <a:pt x="954" y="438"/>
                  </a:lnTo>
                  <a:cubicBezTo>
                    <a:pt x="1" y="1164"/>
                    <a:pt x="1" y="2300"/>
                    <a:pt x="954" y="3025"/>
                  </a:cubicBezTo>
                  <a:lnTo>
                    <a:pt x="1165" y="3186"/>
                  </a:lnTo>
                  <a:cubicBezTo>
                    <a:pt x="1417" y="3378"/>
                    <a:pt x="1694" y="3462"/>
                    <a:pt x="1968" y="3462"/>
                  </a:cubicBezTo>
                  <a:cubicBezTo>
                    <a:pt x="2843" y="3462"/>
                    <a:pt x="3702" y="2614"/>
                    <a:pt x="3702" y="1732"/>
                  </a:cubicBezTo>
                  <a:cubicBezTo>
                    <a:pt x="3702" y="848"/>
                    <a:pt x="2843" y="0"/>
                    <a:pt x="196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7"/>
            <p:cNvSpPr/>
            <p:nvPr/>
          </p:nvSpPr>
          <p:spPr>
            <a:xfrm>
              <a:off x="3706150" y="1108425"/>
              <a:ext cx="99375" cy="77125"/>
            </a:xfrm>
            <a:custGeom>
              <a:rect b="b" l="l" r="r" t="t"/>
              <a:pathLst>
                <a:path extrusionOk="0" h="3085" w="3975">
                  <a:moveTo>
                    <a:pt x="1987" y="0"/>
                  </a:moveTo>
                  <a:cubicBezTo>
                    <a:pt x="3" y="0"/>
                    <a:pt x="0" y="3084"/>
                    <a:pt x="1987" y="3084"/>
                  </a:cubicBezTo>
                  <a:cubicBezTo>
                    <a:pt x="1988" y="3084"/>
                    <a:pt x="1988" y="3084"/>
                    <a:pt x="1988" y="3084"/>
                  </a:cubicBezTo>
                  <a:cubicBezTo>
                    <a:pt x="3971" y="3084"/>
                    <a:pt x="3975" y="0"/>
                    <a:pt x="198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7"/>
            <p:cNvSpPr/>
            <p:nvPr/>
          </p:nvSpPr>
          <p:spPr>
            <a:xfrm>
              <a:off x="3668275" y="763750"/>
              <a:ext cx="98450" cy="76400"/>
            </a:xfrm>
            <a:custGeom>
              <a:rect b="b" l="l" r="r" t="t"/>
              <a:pathLst>
                <a:path extrusionOk="0" h="3056" w="3938">
                  <a:moveTo>
                    <a:pt x="1969" y="1"/>
                  </a:moveTo>
                  <a:cubicBezTo>
                    <a:pt x="4" y="1"/>
                    <a:pt x="0" y="3056"/>
                    <a:pt x="1969" y="3056"/>
                  </a:cubicBezTo>
                  <a:cubicBezTo>
                    <a:pt x="3935" y="3056"/>
                    <a:pt x="3938" y="1"/>
                    <a:pt x="196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7"/>
            <p:cNvSpPr/>
            <p:nvPr/>
          </p:nvSpPr>
          <p:spPr>
            <a:xfrm>
              <a:off x="3436150" y="584075"/>
              <a:ext cx="87325" cy="67750"/>
            </a:xfrm>
            <a:custGeom>
              <a:rect b="b" l="l" r="r" t="t"/>
              <a:pathLst>
                <a:path extrusionOk="0" h="2710" w="3493">
                  <a:moveTo>
                    <a:pt x="1746" y="1"/>
                  </a:moveTo>
                  <a:cubicBezTo>
                    <a:pt x="4" y="1"/>
                    <a:pt x="0" y="2709"/>
                    <a:pt x="1746" y="2709"/>
                  </a:cubicBezTo>
                  <a:cubicBezTo>
                    <a:pt x="3490" y="2709"/>
                    <a:pt x="3493" y="1"/>
                    <a:pt x="174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7"/>
            <p:cNvSpPr/>
            <p:nvPr/>
          </p:nvSpPr>
          <p:spPr>
            <a:xfrm>
              <a:off x="3197875" y="748125"/>
              <a:ext cx="89550" cy="83400"/>
            </a:xfrm>
            <a:custGeom>
              <a:rect b="b" l="l" r="r" t="t"/>
              <a:pathLst>
                <a:path extrusionOk="0" h="3336" w="3582">
                  <a:moveTo>
                    <a:pt x="1771" y="0"/>
                  </a:moveTo>
                  <a:cubicBezTo>
                    <a:pt x="1351" y="0"/>
                    <a:pt x="932" y="150"/>
                    <a:pt x="681" y="450"/>
                  </a:cubicBezTo>
                  <a:cubicBezTo>
                    <a:pt x="657" y="478"/>
                    <a:pt x="634" y="506"/>
                    <a:pt x="611" y="533"/>
                  </a:cubicBezTo>
                  <a:cubicBezTo>
                    <a:pt x="178" y="1049"/>
                    <a:pt x="0" y="1684"/>
                    <a:pt x="271" y="2326"/>
                  </a:cubicBezTo>
                  <a:cubicBezTo>
                    <a:pt x="507" y="2884"/>
                    <a:pt x="1084" y="3335"/>
                    <a:pt x="1713" y="3335"/>
                  </a:cubicBezTo>
                  <a:cubicBezTo>
                    <a:pt x="1732" y="3335"/>
                    <a:pt x="1752" y="3335"/>
                    <a:pt x="1771" y="3334"/>
                  </a:cubicBezTo>
                  <a:cubicBezTo>
                    <a:pt x="2343" y="3309"/>
                    <a:pt x="2892" y="3026"/>
                    <a:pt x="3187" y="2522"/>
                  </a:cubicBezTo>
                  <a:cubicBezTo>
                    <a:pt x="3582" y="1846"/>
                    <a:pt x="3404" y="1099"/>
                    <a:pt x="2930" y="533"/>
                  </a:cubicBezTo>
                  <a:lnTo>
                    <a:pt x="2861" y="450"/>
                  </a:lnTo>
                  <a:cubicBezTo>
                    <a:pt x="2609" y="150"/>
                    <a:pt x="2190" y="0"/>
                    <a:pt x="177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7"/>
            <p:cNvSpPr/>
            <p:nvPr/>
          </p:nvSpPr>
          <p:spPr>
            <a:xfrm>
              <a:off x="3153375" y="1014150"/>
              <a:ext cx="85500" cy="66300"/>
            </a:xfrm>
            <a:custGeom>
              <a:rect b="b" l="l" r="r" t="t"/>
              <a:pathLst>
                <a:path extrusionOk="0" h="2652" w="3420">
                  <a:moveTo>
                    <a:pt x="1710" y="1"/>
                  </a:moveTo>
                  <a:cubicBezTo>
                    <a:pt x="4" y="1"/>
                    <a:pt x="1" y="2652"/>
                    <a:pt x="1710" y="2652"/>
                  </a:cubicBezTo>
                  <a:cubicBezTo>
                    <a:pt x="3416" y="2652"/>
                    <a:pt x="3419" y="1"/>
                    <a:pt x="171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7"/>
            <p:cNvSpPr/>
            <p:nvPr/>
          </p:nvSpPr>
          <p:spPr>
            <a:xfrm>
              <a:off x="3270975" y="1355225"/>
              <a:ext cx="95700" cy="74225"/>
            </a:xfrm>
            <a:custGeom>
              <a:rect b="b" l="l" r="r" t="t"/>
              <a:pathLst>
                <a:path extrusionOk="0" h="2969" w="3828">
                  <a:moveTo>
                    <a:pt x="1913" y="0"/>
                  </a:moveTo>
                  <a:cubicBezTo>
                    <a:pt x="3" y="0"/>
                    <a:pt x="1" y="2969"/>
                    <a:pt x="1913" y="2969"/>
                  </a:cubicBezTo>
                  <a:cubicBezTo>
                    <a:pt x="3823" y="2969"/>
                    <a:pt x="3827" y="0"/>
                    <a:pt x="191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7"/>
            <p:cNvSpPr/>
            <p:nvPr/>
          </p:nvSpPr>
          <p:spPr>
            <a:xfrm>
              <a:off x="2915925" y="1285650"/>
              <a:ext cx="54375" cy="42150"/>
            </a:xfrm>
            <a:custGeom>
              <a:rect b="b" l="l" r="r" t="t"/>
              <a:pathLst>
                <a:path extrusionOk="0" h="1686" w="2175">
                  <a:moveTo>
                    <a:pt x="1087" y="0"/>
                  </a:moveTo>
                  <a:cubicBezTo>
                    <a:pt x="2" y="0"/>
                    <a:pt x="1" y="1686"/>
                    <a:pt x="1087" y="1686"/>
                  </a:cubicBezTo>
                  <a:cubicBezTo>
                    <a:pt x="2175" y="1686"/>
                    <a:pt x="2175" y="0"/>
                    <a:pt x="108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7"/>
            <p:cNvSpPr/>
            <p:nvPr/>
          </p:nvSpPr>
          <p:spPr>
            <a:xfrm>
              <a:off x="3029925" y="1584700"/>
              <a:ext cx="64100" cy="49725"/>
            </a:xfrm>
            <a:custGeom>
              <a:rect b="b" l="l" r="r" t="t"/>
              <a:pathLst>
                <a:path extrusionOk="0" h="1989" w="2564">
                  <a:moveTo>
                    <a:pt x="1282" y="0"/>
                  </a:moveTo>
                  <a:cubicBezTo>
                    <a:pt x="2" y="0"/>
                    <a:pt x="0" y="1988"/>
                    <a:pt x="1282" y="1988"/>
                  </a:cubicBezTo>
                  <a:cubicBezTo>
                    <a:pt x="2563" y="1988"/>
                    <a:pt x="2563" y="0"/>
                    <a:pt x="128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7"/>
            <p:cNvSpPr/>
            <p:nvPr/>
          </p:nvSpPr>
          <p:spPr>
            <a:xfrm>
              <a:off x="3220900" y="1209325"/>
              <a:ext cx="73175" cy="56775"/>
            </a:xfrm>
            <a:custGeom>
              <a:rect b="b" l="l" r="r" t="t"/>
              <a:pathLst>
                <a:path extrusionOk="0" h="2271" w="2927">
                  <a:moveTo>
                    <a:pt x="1463" y="1"/>
                  </a:moveTo>
                  <a:cubicBezTo>
                    <a:pt x="2" y="1"/>
                    <a:pt x="0" y="2271"/>
                    <a:pt x="1463" y="2271"/>
                  </a:cubicBezTo>
                  <a:cubicBezTo>
                    <a:pt x="2926" y="2271"/>
                    <a:pt x="2926" y="1"/>
                    <a:pt x="146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7"/>
            <p:cNvSpPr/>
            <p:nvPr/>
          </p:nvSpPr>
          <p:spPr>
            <a:xfrm>
              <a:off x="3394100" y="1439900"/>
              <a:ext cx="71775" cy="55675"/>
            </a:xfrm>
            <a:custGeom>
              <a:rect b="b" l="l" r="r" t="t"/>
              <a:pathLst>
                <a:path extrusionOk="0" h="2227" w="2871">
                  <a:moveTo>
                    <a:pt x="1435" y="1"/>
                  </a:moveTo>
                  <a:cubicBezTo>
                    <a:pt x="3" y="1"/>
                    <a:pt x="1" y="2227"/>
                    <a:pt x="1435" y="2227"/>
                  </a:cubicBezTo>
                  <a:cubicBezTo>
                    <a:pt x="2870" y="2227"/>
                    <a:pt x="2870" y="1"/>
                    <a:pt x="143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7"/>
            <p:cNvSpPr/>
            <p:nvPr/>
          </p:nvSpPr>
          <p:spPr>
            <a:xfrm>
              <a:off x="3625850" y="1264875"/>
              <a:ext cx="68300" cy="53000"/>
            </a:xfrm>
            <a:custGeom>
              <a:rect b="b" l="l" r="r" t="t"/>
              <a:pathLst>
                <a:path extrusionOk="0" h="2120" w="2732">
                  <a:moveTo>
                    <a:pt x="1366" y="1"/>
                  </a:moveTo>
                  <a:cubicBezTo>
                    <a:pt x="3" y="1"/>
                    <a:pt x="0" y="2120"/>
                    <a:pt x="1366" y="2120"/>
                  </a:cubicBezTo>
                  <a:cubicBezTo>
                    <a:pt x="2731" y="2120"/>
                    <a:pt x="2731" y="1"/>
                    <a:pt x="136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7"/>
            <p:cNvSpPr/>
            <p:nvPr/>
          </p:nvSpPr>
          <p:spPr>
            <a:xfrm>
              <a:off x="3702875" y="1675375"/>
              <a:ext cx="67575" cy="52450"/>
            </a:xfrm>
            <a:custGeom>
              <a:rect b="b" l="l" r="r" t="t"/>
              <a:pathLst>
                <a:path extrusionOk="0" h="2098" w="2703">
                  <a:moveTo>
                    <a:pt x="1352" y="0"/>
                  </a:moveTo>
                  <a:cubicBezTo>
                    <a:pt x="2" y="0"/>
                    <a:pt x="1" y="2097"/>
                    <a:pt x="1352" y="2097"/>
                  </a:cubicBezTo>
                  <a:cubicBezTo>
                    <a:pt x="2702" y="2097"/>
                    <a:pt x="2702" y="0"/>
                    <a:pt x="135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7"/>
            <p:cNvSpPr/>
            <p:nvPr/>
          </p:nvSpPr>
          <p:spPr>
            <a:xfrm>
              <a:off x="3971625" y="1389700"/>
              <a:ext cx="45875" cy="33375"/>
            </a:xfrm>
            <a:custGeom>
              <a:rect b="b" l="l" r="r" t="t"/>
              <a:pathLst>
                <a:path extrusionOk="0" h="1335" w="1835">
                  <a:moveTo>
                    <a:pt x="913" y="1"/>
                  </a:moveTo>
                  <a:cubicBezTo>
                    <a:pt x="6" y="1"/>
                    <a:pt x="1" y="1335"/>
                    <a:pt x="913" y="1335"/>
                  </a:cubicBezTo>
                  <a:cubicBezTo>
                    <a:pt x="958" y="1335"/>
                    <a:pt x="1007" y="1331"/>
                    <a:pt x="1057" y="1324"/>
                  </a:cubicBezTo>
                  <a:lnTo>
                    <a:pt x="1204" y="1304"/>
                  </a:lnTo>
                  <a:cubicBezTo>
                    <a:pt x="1834" y="1214"/>
                    <a:pt x="1834" y="121"/>
                    <a:pt x="1204" y="32"/>
                  </a:cubicBezTo>
                  <a:lnTo>
                    <a:pt x="1057" y="11"/>
                  </a:lnTo>
                  <a:cubicBezTo>
                    <a:pt x="1007" y="4"/>
                    <a:pt x="959" y="1"/>
                    <a:pt x="91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7"/>
            <p:cNvSpPr/>
            <p:nvPr/>
          </p:nvSpPr>
          <p:spPr>
            <a:xfrm>
              <a:off x="3946475" y="1297475"/>
              <a:ext cx="63425" cy="49175"/>
            </a:xfrm>
            <a:custGeom>
              <a:rect b="b" l="l" r="r" t="t"/>
              <a:pathLst>
                <a:path extrusionOk="0" h="1967" w="2537">
                  <a:moveTo>
                    <a:pt x="1269" y="0"/>
                  </a:moveTo>
                  <a:cubicBezTo>
                    <a:pt x="2" y="0"/>
                    <a:pt x="1" y="1966"/>
                    <a:pt x="1269" y="1966"/>
                  </a:cubicBezTo>
                  <a:cubicBezTo>
                    <a:pt x="2536" y="1966"/>
                    <a:pt x="2536" y="0"/>
                    <a:pt x="126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7"/>
            <p:cNvSpPr/>
            <p:nvPr/>
          </p:nvSpPr>
          <p:spPr>
            <a:xfrm>
              <a:off x="3971225" y="885650"/>
              <a:ext cx="67575" cy="52425"/>
            </a:xfrm>
            <a:custGeom>
              <a:rect b="b" l="l" r="r" t="t"/>
              <a:pathLst>
                <a:path extrusionOk="0" h="2097" w="2703">
                  <a:moveTo>
                    <a:pt x="1352" y="0"/>
                  </a:moveTo>
                  <a:cubicBezTo>
                    <a:pt x="2" y="0"/>
                    <a:pt x="1" y="2097"/>
                    <a:pt x="1352" y="2097"/>
                  </a:cubicBezTo>
                  <a:cubicBezTo>
                    <a:pt x="2703" y="2097"/>
                    <a:pt x="2703" y="0"/>
                    <a:pt x="135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7"/>
            <p:cNvSpPr/>
            <p:nvPr/>
          </p:nvSpPr>
          <p:spPr>
            <a:xfrm>
              <a:off x="3401775" y="316650"/>
              <a:ext cx="71750" cy="55675"/>
            </a:xfrm>
            <a:custGeom>
              <a:rect b="b" l="l" r="r" t="t"/>
              <a:pathLst>
                <a:path extrusionOk="0" h="2227" w="2870">
                  <a:moveTo>
                    <a:pt x="1434" y="1"/>
                  </a:moveTo>
                  <a:cubicBezTo>
                    <a:pt x="3" y="1"/>
                    <a:pt x="0" y="2227"/>
                    <a:pt x="1434" y="2227"/>
                  </a:cubicBezTo>
                  <a:cubicBezTo>
                    <a:pt x="2870" y="2227"/>
                    <a:pt x="2870" y="1"/>
                    <a:pt x="143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7"/>
            <p:cNvSpPr/>
            <p:nvPr/>
          </p:nvSpPr>
          <p:spPr>
            <a:xfrm>
              <a:off x="3044550" y="466500"/>
              <a:ext cx="80825" cy="62675"/>
            </a:xfrm>
            <a:custGeom>
              <a:rect b="b" l="l" r="r" t="t"/>
              <a:pathLst>
                <a:path extrusionOk="0" h="2507" w="3233">
                  <a:moveTo>
                    <a:pt x="1616" y="0"/>
                  </a:moveTo>
                  <a:cubicBezTo>
                    <a:pt x="4" y="0"/>
                    <a:pt x="1" y="2507"/>
                    <a:pt x="1616" y="2507"/>
                  </a:cubicBezTo>
                  <a:cubicBezTo>
                    <a:pt x="3229" y="2507"/>
                    <a:pt x="3232" y="0"/>
                    <a:pt x="161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7"/>
            <p:cNvSpPr/>
            <p:nvPr/>
          </p:nvSpPr>
          <p:spPr>
            <a:xfrm>
              <a:off x="3305600" y="669075"/>
              <a:ext cx="72450" cy="56200"/>
            </a:xfrm>
            <a:custGeom>
              <a:rect b="b" l="l" r="r" t="t"/>
              <a:pathLst>
                <a:path extrusionOk="0" h="2248" w="2898">
                  <a:moveTo>
                    <a:pt x="1448" y="1"/>
                  </a:moveTo>
                  <a:cubicBezTo>
                    <a:pt x="2" y="1"/>
                    <a:pt x="0" y="2248"/>
                    <a:pt x="1448" y="2248"/>
                  </a:cubicBezTo>
                  <a:cubicBezTo>
                    <a:pt x="2897" y="2248"/>
                    <a:pt x="2897" y="1"/>
                    <a:pt x="144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 name="Google Shape;1633;p47"/>
          <p:cNvGrpSpPr/>
          <p:nvPr/>
        </p:nvGrpSpPr>
        <p:grpSpPr>
          <a:xfrm>
            <a:off x="6239377" y="1105519"/>
            <a:ext cx="1664689" cy="2165431"/>
            <a:chOff x="1997675" y="3583450"/>
            <a:chExt cx="1455275" cy="1893025"/>
          </a:xfrm>
        </p:grpSpPr>
        <p:sp>
          <p:nvSpPr>
            <p:cNvPr id="1634" name="Google Shape;1634;p47"/>
            <p:cNvSpPr/>
            <p:nvPr/>
          </p:nvSpPr>
          <p:spPr>
            <a:xfrm>
              <a:off x="2051250" y="3954850"/>
              <a:ext cx="720475" cy="374100"/>
            </a:xfrm>
            <a:custGeom>
              <a:rect b="b" l="l" r="r" t="t"/>
              <a:pathLst>
                <a:path extrusionOk="0" h="14964" w="28819">
                  <a:moveTo>
                    <a:pt x="0" y="0"/>
                  </a:moveTo>
                  <a:cubicBezTo>
                    <a:pt x="0" y="7"/>
                    <a:pt x="738" y="7095"/>
                    <a:pt x="738" y="7095"/>
                  </a:cubicBezTo>
                  <a:cubicBezTo>
                    <a:pt x="1045" y="10051"/>
                    <a:pt x="3142" y="12508"/>
                    <a:pt x="6836" y="13657"/>
                  </a:cubicBezTo>
                  <a:cubicBezTo>
                    <a:pt x="10578" y="14815"/>
                    <a:pt x="13776" y="14964"/>
                    <a:pt x="16745" y="14964"/>
                  </a:cubicBezTo>
                  <a:cubicBezTo>
                    <a:pt x="16787" y="14964"/>
                    <a:pt x="16830" y="14964"/>
                    <a:pt x="16872" y="14964"/>
                  </a:cubicBezTo>
                  <a:cubicBezTo>
                    <a:pt x="17315" y="14964"/>
                    <a:pt x="17753" y="14959"/>
                    <a:pt x="18188" y="14957"/>
                  </a:cubicBezTo>
                  <a:cubicBezTo>
                    <a:pt x="20492" y="14935"/>
                    <a:pt x="22794" y="14910"/>
                    <a:pt x="25093" y="14882"/>
                  </a:cubicBezTo>
                  <a:cubicBezTo>
                    <a:pt x="26014" y="14874"/>
                    <a:pt x="27457" y="14668"/>
                    <a:pt x="28819" y="14625"/>
                  </a:cubicBezTo>
                  <a:cubicBezTo>
                    <a:pt x="28692" y="13407"/>
                    <a:pt x="28566" y="12190"/>
                    <a:pt x="28439" y="10974"/>
                  </a:cubicBezTo>
                  <a:cubicBezTo>
                    <a:pt x="28281" y="9453"/>
                    <a:pt x="28529" y="7252"/>
                    <a:pt x="27189" y="6293"/>
                  </a:cubicBezTo>
                  <a:cubicBezTo>
                    <a:pt x="26213" y="5595"/>
                    <a:pt x="25427" y="4977"/>
                    <a:pt x="24240" y="4796"/>
                  </a:cubicBezTo>
                  <a:cubicBezTo>
                    <a:pt x="22899" y="4589"/>
                    <a:pt x="21720" y="4443"/>
                    <a:pt x="20425" y="4443"/>
                  </a:cubicBezTo>
                  <a:cubicBezTo>
                    <a:pt x="20153" y="4443"/>
                    <a:pt x="19877" y="4450"/>
                    <a:pt x="19593" y="4463"/>
                  </a:cubicBezTo>
                  <a:cubicBezTo>
                    <a:pt x="15408" y="4665"/>
                    <a:pt x="15606" y="4722"/>
                    <a:pt x="14160" y="4906"/>
                  </a:cubicBezTo>
                  <a:cubicBezTo>
                    <a:pt x="12789" y="5082"/>
                    <a:pt x="11227" y="5565"/>
                    <a:pt x="9806" y="5565"/>
                  </a:cubicBezTo>
                  <a:cubicBezTo>
                    <a:pt x="9662" y="5565"/>
                    <a:pt x="9519" y="5560"/>
                    <a:pt x="9378" y="5549"/>
                  </a:cubicBezTo>
                  <a:cubicBezTo>
                    <a:pt x="7741" y="5424"/>
                    <a:pt x="6107" y="5247"/>
                    <a:pt x="4486" y="4991"/>
                  </a:cubicBezTo>
                  <a:cubicBezTo>
                    <a:pt x="2076" y="4610"/>
                    <a:pt x="238" y="2287"/>
                    <a:pt x="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7"/>
            <p:cNvSpPr/>
            <p:nvPr/>
          </p:nvSpPr>
          <p:spPr>
            <a:xfrm>
              <a:off x="2051250" y="3954850"/>
              <a:ext cx="720475" cy="374100"/>
            </a:xfrm>
            <a:custGeom>
              <a:rect b="b" l="l" r="r" t="t"/>
              <a:pathLst>
                <a:path extrusionOk="0" h="14964" w="28819">
                  <a:moveTo>
                    <a:pt x="0" y="0"/>
                  </a:moveTo>
                  <a:lnTo>
                    <a:pt x="738" y="7095"/>
                  </a:lnTo>
                  <a:cubicBezTo>
                    <a:pt x="1045" y="10051"/>
                    <a:pt x="3142" y="12508"/>
                    <a:pt x="6835" y="13657"/>
                  </a:cubicBezTo>
                  <a:cubicBezTo>
                    <a:pt x="10576" y="14815"/>
                    <a:pt x="13775" y="14964"/>
                    <a:pt x="16744" y="14964"/>
                  </a:cubicBezTo>
                  <a:cubicBezTo>
                    <a:pt x="16786" y="14964"/>
                    <a:pt x="16828" y="14964"/>
                    <a:pt x="16870" y="14964"/>
                  </a:cubicBezTo>
                  <a:cubicBezTo>
                    <a:pt x="17315" y="14964"/>
                    <a:pt x="17752" y="14959"/>
                    <a:pt x="18186" y="14957"/>
                  </a:cubicBezTo>
                  <a:cubicBezTo>
                    <a:pt x="20491" y="14935"/>
                    <a:pt x="22792" y="14910"/>
                    <a:pt x="25091" y="14882"/>
                  </a:cubicBezTo>
                  <a:cubicBezTo>
                    <a:pt x="26012" y="14874"/>
                    <a:pt x="27457" y="14668"/>
                    <a:pt x="28819" y="14625"/>
                  </a:cubicBezTo>
                  <a:lnTo>
                    <a:pt x="28080" y="7531"/>
                  </a:lnTo>
                  <a:cubicBezTo>
                    <a:pt x="26719" y="7573"/>
                    <a:pt x="25275" y="7780"/>
                    <a:pt x="24354" y="7789"/>
                  </a:cubicBezTo>
                  <a:cubicBezTo>
                    <a:pt x="22058" y="7819"/>
                    <a:pt x="19756" y="7844"/>
                    <a:pt x="17449" y="7862"/>
                  </a:cubicBezTo>
                  <a:cubicBezTo>
                    <a:pt x="17015" y="7866"/>
                    <a:pt x="16578" y="7870"/>
                    <a:pt x="16134" y="7870"/>
                  </a:cubicBezTo>
                  <a:cubicBezTo>
                    <a:pt x="16091" y="7870"/>
                    <a:pt x="16049" y="7870"/>
                    <a:pt x="16007" y="7870"/>
                  </a:cubicBezTo>
                  <a:cubicBezTo>
                    <a:pt x="13038" y="7870"/>
                    <a:pt x="9839" y="7722"/>
                    <a:pt x="6098" y="6564"/>
                  </a:cubicBezTo>
                  <a:cubicBezTo>
                    <a:pt x="2405" y="5415"/>
                    <a:pt x="308" y="2956"/>
                    <a:pt x="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7"/>
            <p:cNvSpPr/>
            <p:nvPr/>
          </p:nvSpPr>
          <p:spPr>
            <a:xfrm>
              <a:off x="2752500" y="4027125"/>
              <a:ext cx="651875" cy="958400"/>
            </a:xfrm>
            <a:custGeom>
              <a:rect b="b" l="l" r="r" t="t"/>
              <a:pathLst>
                <a:path extrusionOk="0" h="38336" w="26075">
                  <a:moveTo>
                    <a:pt x="25124" y="1"/>
                  </a:moveTo>
                  <a:lnTo>
                    <a:pt x="25124" y="1"/>
                  </a:lnTo>
                  <a:cubicBezTo>
                    <a:pt x="25336" y="2048"/>
                    <a:pt x="25040" y="4223"/>
                    <a:pt x="24174" y="6397"/>
                  </a:cubicBezTo>
                  <a:cubicBezTo>
                    <a:pt x="21035" y="14299"/>
                    <a:pt x="11823" y="19969"/>
                    <a:pt x="5683" y="25445"/>
                  </a:cubicBezTo>
                  <a:cubicBezTo>
                    <a:pt x="4535" y="26468"/>
                    <a:pt x="0" y="29787"/>
                    <a:pt x="151" y="31241"/>
                  </a:cubicBezTo>
                  <a:lnTo>
                    <a:pt x="890" y="38335"/>
                  </a:lnTo>
                  <a:cubicBezTo>
                    <a:pt x="738" y="36881"/>
                    <a:pt x="5273" y="33562"/>
                    <a:pt x="6421" y="32540"/>
                  </a:cubicBezTo>
                  <a:cubicBezTo>
                    <a:pt x="12562" y="27062"/>
                    <a:pt x="21772" y="21392"/>
                    <a:pt x="24913" y="13492"/>
                  </a:cubicBezTo>
                  <a:cubicBezTo>
                    <a:pt x="25777" y="11316"/>
                    <a:pt x="26074" y="9143"/>
                    <a:pt x="25861" y="7095"/>
                  </a:cubicBezTo>
                  <a:lnTo>
                    <a:pt x="2512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7"/>
            <p:cNvSpPr/>
            <p:nvPr/>
          </p:nvSpPr>
          <p:spPr>
            <a:xfrm>
              <a:off x="3380600" y="4027125"/>
              <a:ext cx="20425" cy="221050"/>
            </a:xfrm>
            <a:custGeom>
              <a:rect b="b" l="l" r="r" t="t"/>
              <a:pathLst>
                <a:path extrusionOk="0" h="8842" w="817">
                  <a:moveTo>
                    <a:pt x="0" y="1"/>
                  </a:moveTo>
                  <a:lnTo>
                    <a:pt x="0" y="1"/>
                  </a:lnTo>
                  <a:cubicBezTo>
                    <a:pt x="59" y="581"/>
                    <a:pt x="79" y="1165"/>
                    <a:pt x="58" y="1748"/>
                  </a:cubicBezTo>
                  <a:lnTo>
                    <a:pt x="795" y="8842"/>
                  </a:lnTo>
                  <a:cubicBezTo>
                    <a:pt x="817" y="8259"/>
                    <a:pt x="798" y="7674"/>
                    <a:pt x="737" y="7095"/>
                  </a:cubicBez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7"/>
            <p:cNvSpPr/>
            <p:nvPr/>
          </p:nvSpPr>
          <p:spPr>
            <a:xfrm>
              <a:off x="3371525" y="4070825"/>
              <a:ext cx="28950" cy="248775"/>
            </a:xfrm>
            <a:custGeom>
              <a:rect b="b" l="l" r="r" t="t"/>
              <a:pathLst>
                <a:path extrusionOk="0" h="9951" w="1158">
                  <a:moveTo>
                    <a:pt x="421" y="0"/>
                  </a:moveTo>
                  <a:cubicBezTo>
                    <a:pt x="383" y="964"/>
                    <a:pt x="242" y="1922"/>
                    <a:pt x="0" y="2857"/>
                  </a:cubicBezTo>
                  <a:lnTo>
                    <a:pt x="737" y="9951"/>
                  </a:lnTo>
                  <a:cubicBezTo>
                    <a:pt x="979" y="9017"/>
                    <a:pt x="1121" y="8059"/>
                    <a:pt x="1158" y="7094"/>
                  </a:cubicBezTo>
                  <a:lnTo>
                    <a:pt x="42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7"/>
            <p:cNvSpPr/>
            <p:nvPr/>
          </p:nvSpPr>
          <p:spPr>
            <a:xfrm>
              <a:off x="3344225" y="4142250"/>
              <a:ext cx="45750" cy="250850"/>
            </a:xfrm>
            <a:custGeom>
              <a:rect b="b" l="l" r="r" t="t"/>
              <a:pathLst>
                <a:path extrusionOk="0" h="10034" w="1830">
                  <a:moveTo>
                    <a:pt x="1092" y="0"/>
                  </a:moveTo>
                  <a:cubicBezTo>
                    <a:pt x="934" y="609"/>
                    <a:pt x="739" y="1208"/>
                    <a:pt x="505" y="1792"/>
                  </a:cubicBezTo>
                  <a:cubicBezTo>
                    <a:pt x="351" y="2180"/>
                    <a:pt x="182" y="2562"/>
                    <a:pt x="1" y="2940"/>
                  </a:cubicBezTo>
                  <a:lnTo>
                    <a:pt x="738" y="10033"/>
                  </a:lnTo>
                  <a:cubicBezTo>
                    <a:pt x="920" y="9657"/>
                    <a:pt x="1090" y="9274"/>
                    <a:pt x="1244" y="8887"/>
                  </a:cubicBezTo>
                  <a:cubicBezTo>
                    <a:pt x="1476" y="8302"/>
                    <a:pt x="1671" y="7703"/>
                    <a:pt x="1829" y="7094"/>
                  </a:cubicBezTo>
                  <a:lnTo>
                    <a:pt x="109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7"/>
            <p:cNvSpPr/>
            <p:nvPr/>
          </p:nvSpPr>
          <p:spPr>
            <a:xfrm>
              <a:off x="3278700" y="4215725"/>
              <a:ext cx="83975" cy="280175"/>
            </a:xfrm>
            <a:custGeom>
              <a:rect b="b" l="l" r="r" t="t"/>
              <a:pathLst>
                <a:path extrusionOk="0" h="11207" w="3359">
                  <a:moveTo>
                    <a:pt x="2622" y="1"/>
                  </a:moveTo>
                  <a:cubicBezTo>
                    <a:pt x="1926" y="1442"/>
                    <a:pt x="1032" y="2809"/>
                    <a:pt x="1" y="4112"/>
                  </a:cubicBezTo>
                  <a:lnTo>
                    <a:pt x="738" y="11207"/>
                  </a:lnTo>
                  <a:cubicBezTo>
                    <a:pt x="1769" y="9902"/>
                    <a:pt x="2663" y="8535"/>
                    <a:pt x="3359" y="7094"/>
                  </a:cubicBezTo>
                  <a:lnTo>
                    <a:pt x="262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7"/>
            <p:cNvSpPr/>
            <p:nvPr/>
          </p:nvSpPr>
          <p:spPr>
            <a:xfrm>
              <a:off x="2772225" y="4318525"/>
              <a:ext cx="524925" cy="632650"/>
            </a:xfrm>
            <a:custGeom>
              <a:rect b="b" l="l" r="r" t="t"/>
              <a:pathLst>
                <a:path extrusionOk="0" h="25306" w="20997">
                  <a:moveTo>
                    <a:pt x="20260" y="0"/>
                  </a:moveTo>
                  <a:cubicBezTo>
                    <a:pt x="16061" y="5314"/>
                    <a:pt x="9582" y="9608"/>
                    <a:pt x="4895" y="13789"/>
                  </a:cubicBezTo>
                  <a:cubicBezTo>
                    <a:pt x="4033" y="14556"/>
                    <a:pt x="1265" y="16616"/>
                    <a:pt x="0" y="18212"/>
                  </a:cubicBezTo>
                  <a:lnTo>
                    <a:pt x="737" y="25306"/>
                  </a:lnTo>
                  <a:cubicBezTo>
                    <a:pt x="2002" y="23711"/>
                    <a:pt x="4771" y="21650"/>
                    <a:pt x="5632" y="20884"/>
                  </a:cubicBezTo>
                  <a:cubicBezTo>
                    <a:pt x="10319" y="16701"/>
                    <a:pt x="16798" y="12407"/>
                    <a:pt x="20997" y="7095"/>
                  </a:cubicBezTo>
                  <a:lnTo>
                    <a:pt x="2026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7"/>
            <p:cNvSpPr/>
            <p:nvPr/>
          </p:nvSpPr>
          <p:spPr>
            <a:xfrm>
              <a:off x="2760025" y="4773825"/>
              <a:ext cx="30675" cy="196025"/>
            </a:xfrm>
            <a:custGeom>
              <a:rect b="b" l="l" r="r" t="t"/>
              <a:pathLst>
                <a:path extrusionOk="0" h="7841" w="1227">
                  <a:moveTo>
                    <a:pt x="488" y="0"/>
                  </a:moveTo>
                  <a:cubicBezTo>
                    <a:pt x="279" y="264"/>
                    <a:pt x="112" y="516"/>
                    <a:pt x="0" y="746"/>
                  </a:cubicBezTo>
                  <a:lnTo>
                    <a:pt x="737" y="7840"/>
                  </a:lnTo>
                  <a:cubicBezTo>
                    <a:pt x="849" y="7609"/>
                    <a:pt x="1018" y="7358"/>
                    <a:pt x="1227" y="7094"/>
                  </a:cubicBezTo>
                  <a:lnTo>
                    <a:pt x="48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7"/>
            <p:cNvSpPr/>
            <p:nvPr/>
          </p:nvSpPr>
          <p:spPr>
            <a:xfrm>
              <a:off x="2757025" y="4792450"/>
              <a:ext cx="21450" cy="185200"/>
            </a:xfrm>
            <a:custGeom>
              <a:rect b="b" l="l" r="r" t="t"/>
              <a:pathLst>
                <a:path extrusionOk="0" h="7408" w="858">
                  <a:moveTo>
                    <a:pt x="119" y="1"/>
                  </a:moveTo>
                  <a:cubicBezTo>
                    <a:pt x="69" y="101"/>
                    <a:pt x="29" y="206"/>
                    <a:pt x="1" y="314"/>
                  </a:cubicBezTo>
                  <a:lnTo>
                    <a:pt x="739" y="7407"/>
                  </a:lnTo>
                  <a:cubicBezTo>
                    <a:pt x="768" y="7300"/>
                    <a:pt x="808" y="7194"/>
                    <a:pt x="857" y="7095"/>
                  </a:cubicBezTo>
                  <a:lnTo>
                    <a:pt x="11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7"/>
            <p:cNvSpPr/>
            <p:nvPr/>
          </p:nvSpPr>
          <p:spPr>
            <a:xfrm>
              <a:off x="2756200" y="4800300"/>
              <a:ext cx="19300" cy="182600"/>
            </a:xfrm>
            <a:custGeom>
              <a:rect b="b" l="l" r="r" t="t"/>
              <a:pathLst>
                <a:path extrusionOk="0" h="7304" w="772">
                  <a:moveTo>
                    <a:pt x="34" y="0"/>
                  </a:moveTo>
                  <a:cubicBezTo>
                    <a:pt x="16" y="69"/>
                    <a:pt x="5" y="139"/>
                    <a:pt x="1" y="210"/>
                  </a:cubicBezTo>
                  <a:lnTo>
                    <a:pt x="739" y="7304"/>
                  </a:lnTo>
                  <a:cubicBezTo>
                    <a:pt x="742" y="7232"/>
                    <a:pt x="753" y="7162"/>
                    <a:pt x="772" y="7093"/>
                  </a:cubicBezTo>
                  <a:lnTo>
                    <a:pt x="34"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7"/>
            <p:cNvSpPr/>
            <p:nvPr/>
          </p:nvSpPr>
          <p:spPr>
            <a:xfrm>
              <a:off x="2756175" y="4805550"/>
              <a:ext cx="18575" cy="179925"/>
            </a:xfrm>
            <a:custGeom>
              <a:rect b="b" l="l" r="r" t="t"/>
              <a:pathLst>
                <a:path extrusionOk="0" h="7197" w="743">
                  <a:moveTo>
                    <a:pt x="2" y="0"/>
                  </a:moveTo>
                  <a:lnTo>
                    <a:pt x="2" y="0"/>
                  </a:lnTo>
                  <a:cubicBezTo>
                    <a:pt x="0" y="35"/>
                    <a:pt x="2" y="69"/>
                    <a:pt x="4" y="104"/>
                  </a:cubicBezTo>
                  <a:lnTo>
                    <a:pt x="741" y="7183"/>
                  </a:lnTo>
                  <a:lnTo>
                    <a:pt x="741" y="7183"/>
                  </a:lnTo>
                  <a:cubicBezTo>
                    <a:pt x="739" y="7153"/>
                    <a:pt x="739" y="7123"/>
                    <a:pt x="740" y="7094"/>
                  </a:cubicBezTo>
                  <a:lnTo>
                    <a:pt x="2" y="0"/>
                  </a:lnTo>
                  <a:close/>
                  <a:moveTo>
                    <a:pt x="741" y="7183"/>
                  </a:moveTo>
                  <a:cubicBezTo>
                    <a:pt x="742" y="7188"/>
                    <a:pt x="742" y="7192"/>
                    <a:pt x="743" y="7197"/>
                  </a:cubicBezTo>
                  <a:lnTo>
                    <a:pt x="741" y="7183"/>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7"/>
            <p:cNvSpPr/>
            <p:nvPr/>
          </p:nvSpPr>
          <p:spPr>
            <a:xfrm>
              <a:off x="1997675" y="3583450"/>
              <a:ext cx="1455275" cy="1715700"/>
            </a:xfrm>
            <a:custGeom>
              <a:rect b="b" l="l" r="r" t="t"/>
              <a:pathLst>
                <a:path extrusionOk="0" h="68628" w="58211">
                  <a:moveTo>
                    <a:pt x="24296" y="1"/>
                  </a:moveTo>
                  <a:cubicBezTo>
                    <a:pt x="23696" y="1"/>
                    <a:pt x="23092" y="21"/>
                    <a:pt x="22485" y="62"/>
                  </a:cubicBezTo>
                  <a:cubicBezTo>
                    <a:pt x="18905" y="305"/>
                    <a:pt x="15397" y="1356"/>
                    <a:pt x="12239" y="3054"/>
                  </a:cubicBezTo>
                  <a:cubicBezTo>
                    <a:pt x="9627" y="4459"/>
                    <a:pt x="7252" y="6307"/>
                    <a:pt x="5270" y="8511"/>
                  </a:cubicBezTo>
                  <a:cubicBezTo>
                    <a:pt x="3404" y="10584"/>
                    <a:pt x="1766" y="13327"/>
                    <a:pt x="2220" y="16263"/>
                  </a:cubicBezTo>
                  <a:cubicBezTo>
                    <a:pt x="2661" y="19132"/>
                    <a:pt x="6903" y="20520"/>
                    <a:pt x="9330" y="20722"/>
                  </a:cubicBezTo>
                  <a:cubicBezTo>
                    <a:pt x="9757" y="20757"/>
                    <a:pt x="10183" y="20773"/>
                    <a:pt x="10610" y="20773"/>
                  </a:cubicBezTo>
                  <a:cubicBezTo>
                    <a:pt x="13204" y="20773"/>
                    <a:pt x="15789" y="20188"/>
                    <a:pt x="18380" y="19904"/>
                  </a:cubicBezTo>
                  <a:cubicBezTo>
                    <a:pt x="19607" y="19768"/>
                    <a:pt x="20840" y="19701"/>
                    <a:pt x="22073" y="19701"/>
                  </a:cubicBezTo>
                  <a:cubicBezTo>
                    <a:pt x="23373" y="19701"/>
                    <a:pt x="24673" y="19776"/>
                    <a:pt x="25967" y="19926"/>
                  </a:cubicBezTo>
                  <a:cubicBezTo>
                    <a:pt x="26981" y="20044"/>
                    <a:pt x="28025" y="20220"/>
                    <a:pt x="28881" y="20777"/>
                  </a:cubicBezTo>
                  <a:cubicBezTo>
                    <a:pt x="31927" y="22758"/>
                    <a:pt x="28326" y="25230"/>
                    <a:pt x="26705" y="26726"/>
                  </a:cubicBezTo>
                  <a:cubicBezTo>
                    <a:pt x="25118" y="28192"/>
                    <a:pt x="23398" y="29519"/>
                    <a:pt x="21833" y="31006"/>
                  </a:cubicBezTo>
                  <a:cubicBezTo>
                    <a:pt x="18036" y="34626"/>
                    <a:pt x="14205" y="38215"/>
                    <a:pt x="10432" y="41861"/>
                  </a:cubicBezTo>
                  <a:cubicBezTo>
                    <a:pt x="5206" y="46928"/>
                    <a:pt x="1" y="54421"/>
                    <a:pt x="5004" y="61486"/>
                  </a:cubicBezTo>
                  <a:cubicBezTo>
                    <a:pt x="9493" y="67828"/>
                    <a:pt x="20390" y="68505"/>
                    <a:pt x="27453" y="68611"/>
                  </a:cubicBezTo>
                  <a:cubicBezTo>
                    <a:pt x="28111" y="68622"/>
                    <a:pt x="28807" y="68627"/>
                    <a:pt x="29532" y="68627"/>
                  </a:cubicBezTo>
                  <a:cubicBezTo>
                    <a:pt x="36787" y="68619"/>
                    <a:pt x="46867" y="67853"/>
                    <a:pt x="51627" y="62448"/>
                  </a:cubicBezTo>
                  <a:cubicBezTo>
                    <a:pt x="55742" y="57778"/>
                    <a:pt x="53236" y="51227"/>
                    <a:pt x="47695" y="49100"/>
                  </a:cubicBezTo>
                  <a:cubicBezTo>
                    <a:pt x="46233" y="48543"/>
                    <a:pt x="44730" y="48336"/>
                    <a:pt x="43214" y="48336"/>
                  </a:cubicBezTo>
                  <a:cubicBezTo>
                    <a:pt x="43204" y="48336"/>
                    <a:pt x="43194" y="48336"/>
                    <a:pt x="43183" y="48336"/>
                  </a:cubicBezTo>
                  <a:cubicBezTo>
                    <a:pt x="41224" y="48337"/>
                    <a:pt x="39248" y="48681"/>
                    <a:pt x="37321" y="49047"/>
                  </a:cubicBezTo>
                  <a:cubicBezTo>
                    <a:pt x="36290" y="49238"/>
                    <a:pt x="34120" y="49887"/>
                    <a:pt x="32426" y="49890"/>
                  </a:cubicBezTo>
                  <a:cubicBezTo>
                    <a:pt x="32422" y="49890"/>
                    <a:pt x="32418" y="49890"/>
                    <a:pt x="32415" y="49890"/>
                  </a:cubicBezTo>
                  <a:cubicBezTo>
                    <a:pt x="31619" y="49890"/>
                    <a:pt x="30931" y="49745"/>
                    <a:pt x="30515" y="49342"/>
                  </a:cubicBezTo>
                  <a:cubicBezTo>
                    <a:pt x="29321" y="48171"/>
                    <a:pt x="34622" y="44310"/>
                    <a:pt x="35876" y="43194"/>
                  </a:cubicBezTo>
                  <a:cubicBezTo>
                    <a:pt x="42016" y="37716"/>
                    <a:pt x="51228" y="32046"/>
                    <a:pt x="54367" y="24145"/>
                  </a:cubicBezTo>
                  <a:cubicBezTo>
                    <a:pt x="58210" y="14474"/>
                    <a:pt x="49620" y="6125"/>
                    <a:pt x="41063" y="3341"/>
                  </a:cubicBezTo>
                  <a:cubicBezTo>
                    <a:pt x="37975" y="2336"/>
                    <a:pt x="34778" y="1742"/>
                    <a:pt x="31634" y="951"/>
                  </a:cubicBezTo>
                  <a:cubicBezTo>
                    <a:pt x="29214" y="344"/>
                    <a:pt x="26780" y="1"/>
                    <a:pt x="24296"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7"/>
            <p:cNvSpPr/>
            <p:nvPr/>
          </p:nvSpPr>
          <p:spPr>
            <a:xfrm>
              <a:off x="2073475" y="4994225"/>
              <a:ext cx="1288650" cy="482250"/>
            </a:xfrm>
            <a:custGeom>
              <a:rect b="b" l="l" r="r" t="t"/>
              <a:pathLst>
                <a:path extrusionOk="0" h="19290" w="51546">
                  <a:moveTo>
                    <a:pt x="1" y="1"/>
                  </a:moveTo>
                  <a:lnTo>
                    <a:pt x="1" y="1"/>
                  </a:lnTo>
                  <a:cubicBezTo>
                    <a:pt x="1" y="1"/>
                    <a:pt x="1" y="2"/>
                    <a:pt x="1" y="3"/>
                  </a:cubicBezTo>
                  <a:lnTo>
                    <a:pt x="1" y="3"/>
                  </a:lnTo>
                  <a:lnTo>
                    <a:pt x="1" y="1"/>
                  </a:lnTo>
                  <a:close/>
                  <a:moveTo>
                    <a:pt x="1" y="3"/>
                  </a:moveTo>
                  <a:lnTo>
                    <a:pt x="738" y="7094"/>
                  </a:lnTo>
                  <a:cubicBezTo>
                    <a:pt x="914" y="8777"/>
                    <a:pt x="1525" y="10473"/>
                    <a:pt x="2711" y="12147"/>
                  </a:cubicBezTo>
                  <a:cubicBezTo>
                    <a:pt x="7200" y="18489"/>
                    <a:pt x="18096" y="19166"/>
                    <a:pt x="25158" y="19272"/>
                  </a:cubicBezTo>
                  <a:cubicBezTo>
                    <a:pt x="25818" y="19284"/>
                    <a:pt x="26513" y="19290"/>
                    <a:pt x="27238" y="19290"/>
                  </a:cubicBezTo>
                  <a:cubicBezTo>
                    <a:pt x="34492" y="19280"/>
                    <a:pt x="44572" y="18515"/>
                    <a:pt x="49333" y="13111"/>
                  </a:cubicBezTo>
                  <a:cubicBezTo>
                    <a:pt x="50950" y="11274"/>
                    <a:pt x="51546" y="9145"/>
                    <a:pt x="51334" y="7112"/>
                  </a:cubicBezTo>
                  <a:lnTo>
                    <a:pt x="50596" y="17"/>
                  </a:lnTo>
                  <a:lnTo>
                    <a:pt x="50596" y="17"/>
                  </a:lnTo>
                  <a:cubicBezTo>
                    <a:pt x="50807" y="2052"/>
                    <a:pt x="50213" y="4180"/>
                    <a:pt x="48595" y="6016"/>
                  </a:cubicBezTo>
                  <a:cubicBezTo>
                    <a:pt x="43835" y="11421"/>
                    <a:pt x="33755" y="12187"/>
                    <a:pt x="26500" y="12195"/>
                  </a:cubicBezTo>
                  <a:cubicBezTo>
                    <a:pt x="26438" y="12195"/>
                    <a:pt x="26377" y="12195"/>
                    <a:pt x="26316" y="12195"/>
                  </a:cubicBezTo>
                  <a:cubicBezTo>
                    <a:pt x="25658" y="12195"/>
                    <a:pt x="25025" y="12188"/>
                    <a:pt x="24421" y="12178"/>
                  </a:cubicBezTo>
                  <a:cubicBezTo>
                    <a:pt x="17358" y="12071"/>
                    <a:pt x="6463" y="11395"/>
                    <a:pt x="1972" y="5053"/>
                  </a:cubicBezTo>
                  <a:cubicBezTo>
                    <a:pt x="788" y="3381"/>
                    <a:pt x="176" y="1685"/>
                    <a:pt x="1" y="3"/>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7"/>
            <p:cNvSpPr/>
            <p:nvPr/>
          </p:nvSpPr>
          <p:spPr>
            <a:xfrm>
              <a:off x="3338350" y="4994650"/>
              <a:ext cx="19675" cy="203850"/>
            </a:xfrm>
            <a:custGeom>
              <a:rect b="b" l="l" r="r" t="t"/>
              <a:pathLst>
                <a:path extrusionOk="0" h="8154" w="787">
                  <a:moveTo>
                    <a:pt x="1" y="0"/>
                  </a:moveTo>
                  <a:lnTo>
                    <a:pt x="3" y="21"/>
                  </a:lnTo>
                  <a:lnTo>
                    <a:pt x="3" y="21"/>
                  </a:lnTo>
                  <a:cubicBezTo>
                    <a:pt x="2" y="14"/>
                    <a:pt x="1" y="7"/>
                    <a:pt x="1" y="0"/>
                  </a:cubicBezTo>
                  <a:close/>
                  <a:moveTo>
                    <a:pt x="3" y="21"/>
                  </a:moveTo>
                  <a:lnTo>
                    <a:pt x="3" y="21"/>
                  </a:lnTo>
                  <a:cubicBezTo>
                    <a:pt x="38" y="366"/>
                    <a:pt x="50" y="712"/>
                    <a:pt x="38" y="1059"/>
                  </a:cubicBezTo>
                  <a:lnTo>
                    <a:pt x="775" y="8153"/>
                  </a:lnTo>
                  <a:cubicBezTo>
                    <a:pt x="787" y="7800"/>
                    <a:pt x="775" y="7445"/>
                    <a:pt x="739" y="7095"/>
                  </a:cubicBezTo>
                  <a:lnTo>
                    <a:pt x="3" y="2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7"/>
            <p:cNvSpPr/>
            <p:nvPr/>
          </p:nvSpPr>
          <p:spPr>
            <a:xfrm>
              <a:off x="3333500" y="5021150"/>
              <a:ext cx="24225" cy="217250"/>
            </a:xfrm>
            <a:custGeom>
              <a:rect b="b" l="l" r="r" t="t"/>
              <a:pathLst>
                <a:path extrusionOk="0" h="8690" w="969">
                  <a:moveTo>
                    <a:pt x="232" y="0"/>
                  </a:moveTo>
                  <a:cubicBezTo>
                    <a:pt x="212" y="539"/>
                    <a:pt x="135" y="1074"/>
                    <a:pt x="1" y="1596"/>
                  </a:cubicBezTo>
                  <a:lnTo>
                    <a:pt x="739" y="8690"/>
                  </a:lnTo>
                  <a:cubicBezTo>
                    <a:pt x="872" y="8167"/>
                    <a:pt x="949" y="7632"/>
                    <a:pt x="969" y="7093"/>
                  </a:cubicBezTo>
                  <a:lnTo>
                    <a:pt x="23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7"/>
            <p:cNvSpPr/>
            <p:nvPr/>
          </p:nvSpPr>
          <p:spPr>
            <a:xfrm>
              <a:off x="3320375" y="5061050"/>
              <a:ext cx="31600" cy="213125"/>
            </a:xfrm>
            <a:custGeom>
              <a:rect b="b" l="l" r="r" t="t"/>
              <a:pathLst>
                <a:path extrusionOk="0" h="8525" w="1264">
                  <a:moveTo>
                    <a:pt x="526" y="0"/>
                  </a:moveTo>
                  <a:cubicBezTo>
                    <a:pt x="399" y="494"/>
                    <a:pt x="223" y="972"/>
                    <a:pt x="0" y="1432"/>
                  </a:cubicBezTo>
                  <a:lnTo>
                    <a:pt x="739" y="8525"/>
                  </a:lnTo>
                  <a:cubicBezTo>
                    <a:pt x="960" y="8067"/>
                    <a:pt x="1136" y="7587"/>
                    <a:pt x="1264" y="7094"/>
                  </a:cubicBezTo>
                  <a:lnTo>
                    <a:pt x="52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7"/>
            <p:cNvSpPr/>
            <p:nvPr/>
          </p:nvSpPr>
          <p:spPr>
            <a:xfrm>
              <a:off x="3295975" y="5096825"/>
              <a:ext cx="42875" cy="216075"/>
            </a:xfrm>
            <a:custGeom>
              <a:rect b="b" l="l" r="r" t="t"/>
              <a:pathLst>
                <a:path extrusionOk="0" h="8643" w="1715">
                  <a:moveTo>
                    <a:pt x="976" y="1"/>
                  </a:moveTo>
                  <a:cubicBezTo>
                    <a:pt x="708" y="551"/>
                    <a:pt x="381" y="1070"/>
                    <a:pt x="0" y="1549"/>
                  </a:cubicBezTo>
                  <a:lnTo>
                    <a:pt x="737" y="8642"/>
                  </a:lnTo>
                  <a:cubicBezTo>
                    <a:pt x="1119" y="8164"/>
                    <a:pt x="1447" y="7644"/>
                    <a:pt x="1715" y="7094"/>
                  </a:cubicBezTo>
                  <a:lnTo>
                    <a:pt x="976"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7"/>
            <p:cNvSpPr/>
            <p:nvPr/>
          </p:nvSpPr>
          <p:spPr>
            <a:xfrm>
              <a:off x="2073475" y="4994225"/>
              <a:ext cx="1240950" cy="482250"/>
            </a:xfrm>
            <a:custGeom>
              <a:rect b="b" l="l" r="r" t="t"/>
              <a:pathLst>
                <a:path extrusionOk="0" h="19290" w="49638">
                  <a:moveTo>
                    <a:pt x="1" y="1"/>
                  </a:moveTo>
                  <a:lnTo>
                    <a:pt x="1" y="1"/>
                  </a:lnTo>
                  <a:cubicBezTo>
                    <a:pt x="1" y="1"/>
                    <a:pt x="1" y="2"/>
                    <a:pt x="1" y="3"/>
                  </a:cubicBezTo>
                  <a:lnTo>
                    <a:pt x="1" y="3"/>
                  </a:lnTo>
                  <a:lnTo>
                    <a:pt x="1" y="1"/>
                  </a:lnTo>
                  <a:close/>
                  <a:moveTo>
                    <a:pt x="1" y="3"/>
                  </a:moveTo>
                  <a:lnTo>
                    <a:pt x="738" y="7094"/>
                  </a:lnTo>
                  <a:cubicBezTo>
                    <a:pt x="914" y="8777"/>
                    <a:pt x="1525" y="10473"/>
                    <a:pt x="2711" y="12147"/>
                  </a:cubicBezTo>
                  <a:cubicBezTo>
                    <a:pt x="7200" y="18489"/>
                    <a:pt x="18096" y="19166"/>
                    <a:pt x="25158" y="19273"/>
                  </a:cubicBezTo>
                  <a:cubicBezTo>
                    <a:pt x="25818" y="19284"/>
                    <a:pt x="26513" y="19290"/>
                    <a:pt x="27238" y="19290"/>
                  </a:cubicBezTo>
                  <a:cubicBezTo>
                    <a:pt x="34492" y="19281"/>
                    <a:pt x="44572" y="18515"/>
                    <a:pt x="49333" y="13111"/>
                  </a:cubicBezTo>
                  <a:cubicBezTo>
                    <a:pt x="49439" y="12991"/>
                    <a:pt x="49540" y="12869"/>
                    <a:pt x="49637" y="12746"/>
                  </a:cubicBezTo>
                  <a:lnTo>
                    <a:pt x="48900" y="5653"/>
                  </a:lnTo>
                  <a:lnTo>
                    <a:pt x="48900" y="5652"/>
                  </a:lnTo>
                  <a:cubicBezTo>
                    <a:pt x="48803" y="5774"/>
                    <a:pt x="48701" y="5896"/>
                    <a:pt x="48595" y="6016"/>
                  </a:cubicBezTo>
                  <a:cubicBezTo>
                    <a:pt x="43835" y="11421"/>
                    <a:pt x="33755" y="12187"/>
                    <a:pt x="26500" y="12195"/>
                  </a:cubicBezTo>
                  <a:cubicBezTo>
                    <a:pt x="26438" y="12195"/>
                    <a:pt x="26377" y="12195"/>
                    <a:pt x="26316" y="12195"/>
                  </a:cubicBezTo>
                  <a:cubicBezTo>
                    <a:pt x="25658" y="12195"/>
                    <a:pt x="25025" y="12188"/>
                    <a:pt x="24421" y="12178"/>
                  </a:cubicBezTo>
                  <a:cubicBezTo>
                    <a:pt x="17358" y="12072"/>
                    <a:pt x="6463" y="11395"/>
                    <a:pt x="1972" y="5053"/>
                  </a:cubicBezTo>
                  <a:cubicBezTo>
                    <a:pt x="788" y="3381"/>
                    <a:pt x="176" y="1685"/>
                    <a:pt x="1" y="3"/>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7"/>
            <p:cNvSpPr/>
            <p:nvPr/>
          </p:nvSpPr>
          <p:spPr>
            <a:xfrm>
              <a:off x="2219025" y="3752475"/>
              <a:ext cx="1081875" cy="1492050"/>
            </a:xfrm>
            <a:custGeom>
              <a:rect b="b" l="l" r="r" t="t"/>
              <a:pathLst>
                <a:path extrusionOk="0" h="59682" w="43275">
                  <a:moveTo>
                    <a:pt x="12078" y="1"/>
                  </a:moveTo>
                  <a:cubicBezTo>
                    <a:pt x="10787" y="1"/>
                    <a:pt x="9635" y="693"/>
                    <a:pt x="8760" y="1703"/>
                  </a:cubicBezTo>
                  <a:cubicBezTo>
                    <a:pt x="8028" y="2550"/>
                    <a:pt x="7685" y="3577"/>
                    <a:pt x="7253" y="4610"/>
                  </a:cubicBezTo>
                  <a:cubicBezTo>
                    <a:pt x="6678" y="5986"/>
                    <a:pt x="6097" y="6519"/>
                    <a:pt x="5541" y="6519"/>
                  </a:cubicBezTo>
                  <a:cubicBezTo>
                    <a:pt x="4139" y="6519"/>
                    <a:pt x="2903" y="3129"/>
                    <a:pt x="2368" y="1368"/>
                  </a:cubicBezTo>
                  <a:cubicBezTo>
                    <a:pt x="2187" y="775"/>
                    <a:pt x="1712" y="494"/>
                    <a:pt x="1241" y="494"/>
                  </a:cubicBezTo>
                  <a:cubicBezTo>
                    <a:pt x="664" y="494"/>
                    <a:pt x="93" y="914"/>
                    <a:pt x="74" y="1695"/>
                  </a:cubicBezTo>
                  <a:cubicBezTo>
                    <a:pt x="0" y="4783"/>
                    <a:pt x="32" y="8592"/>
                    <a:pt x="2764" y="10534"/>
                  </a:cubicBezTo>
                  <a:cubicBezTo>
                    <a:pt x="3600" y="11129"/>
                    <a:pt x="4490" y="11411"/>
                    <a:pt x="5359" y="11411"/>
                  </a:cubicBezTo>
                  <a:cubicBezTo>
                    <a:pt x="6686" y="11411"/>
                    <a:pt x="7967" y="10754"/>
                    <a:pt x="8944" y="9547"/>
                  </a:cubicBezTo>
                  <a:cubicBezTo>
                    <a:pt x="9865" y="8410"/>
                    <a:pt x="9850" y="6662"/>
                    <a:pt x="10678" y="5608"/>
                  </a:cubicBezTo>
                  <a:cubicBezTo>
                    <a:pt x="11463" y="4608"/>
                    <a:pt x="11943" y="4228"/>
                    <a:pt x="12254" y="4228"/>
                  </a:cubicBezTo>
                  <a:cubicBezTo>
                    <a:pt x="12936" y="4228"/>
                    <a:pt x="12797" y="6068"/>
                    <a:pt x="13267" y="7222"/>
                  </a:cubicBezTo>
                  <a:cubicBezTo>
                    <a:pt x="14198" y="9510"/>
                    <a:pt x="16133" y="11335"/>
                    <a:pt x="18532" y="11335"/>
                  </a:cubicBezTo>
                  <a:cubicBezTo>
                    <a:pt x="18693" y="11335"/>
                    <a:pt x="18856" y="11327"/>
                    <a:pt x="19021" y="11310"/>
                  </a:cubicBezTo>
                  <a:cubicBezTo>
                    <a:pt x="22440" y="10962"/>
                    <a:pt x="22046" y="8550"/>
                    <a:pt x="23740" y="6298"/>
                  </a:cubicBezTo>
                  <a:cubicBezTo>
                    <a:pt x="23865" y="5974"/>
                    <a:pt x="23990" y="5651"/>
                    <a:pt x="24115" y="5326"/>
                  </a:cubicBezTo>
                  <a:cubicBezTo>
                    <a:pt x="24535" y="5261"/>
                    <a:pt x="24906" y="5229"/>
                    <a:pt x="25229" y="5229"/>
                  </a:cubicBezTo>
                  <a:cubicBezTo>
                    <a:pt x="26707" y="5229"/>
                    <a:pt x="27161" y="5912"/>
                    <a:pt x="26589" y="7280"/>
                  </a:cubicBezTo>
                  <a:cubicBezTo>
                    <a:pt x="26653" y="7657"/>
                    <a:pt x="26417" y="8876"/>
                    <a:pt x="26421" y="8948"/>
                  </a:cubicBezTo>
                  <a:cubicBezTo>
                    <a:pt x="26476" y="10151"/>
                    <a:pt x="26791" y="11377"/>
                    <a:pt x="27591" y="12276"/>
                  </a:cubicBezTo>
                  <a:cubicBezTo>
                    <a:pt x="28491" y="13289"/>
                    <a:pt x="29673" y="13759"/>
                    <a:pt x="30877" y="13759"/>
                  </a:cubicBezTo>
                  <a:cubicBezTo>
                    <a:pt x="31733" y="13759"/>
                    <a:pt x="32601" y="13521"/>
                    <a:pt x="33386" y="13072"/>
                  </a:cubicBezTo>
                  <a:cubicBezTo>
                    <a:pt x="33846" y="12810"/>
                    <a:pt x="34367" y="12038"/>
                    <a:pt x="34635" y="11802"/>
                  </a:cubicBezTo>
                  <a:cubicBezTo>
                    <a:pt x="35282" y="11229"/>
                    <a:pt x="36448" y="10246"/>
                    <a:pt x="37556" y="10246"/>
                  </a:cubicBezTo>
                  <a:cubicBezTo>
                    <a:pt x="38068" y="10246"/>
                    <a:pt x="38568" y="10456"/>
                    <a:pt x="38997" y="11014"/>
                  </a:cubicBezTo>
                  <a:cubicBezTo>
                    <a:pt x="41490" y="14256"/>
                    <a:pt x="36397" y="16445"/>
                    <a:pt x="34497" y="16931"/>
                  </a:cubicBezTo>
                  <a:cubicBezTo>
                    <a:pt x="32887" y="17342"/>
                    <a:pt x="31252" y="17168"/>
                    <a:pt x="29623" y="17371"/>
                  </a:cubicBezTo>
                  <a:cubicBezTo>
                    <a:pt x="27739" y="17604"/>
                    <a:pt x="25614" y="18193"/>
                    <a:pt x="24783" y="20214"/>
                  </a:cubicBezTo>
                  <a:cubicBezTo>
                    <a:pt x="24374" y="21209"/>
                    <a:pt x="24397" y="22225"/>
                    <a:pt x="24794" y="23225"/>
                  </a:cubicBezTo>
                  <a:cubicBezTo>
                    <a:pt x="25709" y="25524"/>
                    <a:pt x="30828" y="27112"/>
                    <a:pt x="24099" y="29222"/>
                  </a:cubicBezTo>
                  <a:cubicBezTo>
                    <a:pt x="23786" y="29321"/>
                    <a:pt x="23436" y="29361"/>
                    <a:pt x="23061" y="29361"/>
                  </a:cubicBezTo>
                  <a:cubicBezTo>
                    <a:pt x="21388" y="29361"/>
                    <a:pt x="19229" y="28557"/>
                    <a:pt x="17745" y="28516"/>
                  </a:cubicBezTo>
                  <a:cubicBezTo>
                    <a:pt x="17515" y="28509"/>
                    <a:pt x="17280" y="28505"/>
                    <a:pt x="17041" y="28505"/>
                  </a:cubicBezTo>
                  <a:cubicBezTo>
                    <a:pt x="15504" y="28505"/>
                    <a:pt x="13819" y="28669"/>
                    <a:pt x="12497" y="29423"/>
                  </a:cubicBezTo>
                  <a:cubicBezTo>
                    <a:pt x="9857" y="30927"/>
                    <a:pt x="10597" y="32507"/>
                    <a:pt x="11343" y="34923"/>
                  </a:cubicBezTo>
                  <a:cubicBezTo>
                    <a:pt x="11440" y="35232"/>
                    <a:pt x="11952" y="35392"/>
                    <a:pt x="12018" y="35638"/>
                  </a:cubicBezTo>
                  <a:cubicBezTo>
                    <a:pt x="13311" y="40461"/>
                    <a:pt x="10685" y="38861"/>
                    <a:pt x="9098" y="39657"/>
                  </a:cubicBezTo>
                  <a:cubicBezTo>
                    <a:pt x="7279" y="40570"/>
                    <a:pt x="5589" y="40293"/>
                    <a:pt x="3927" y="41689"/>
                  </a:cubicBezTo>
                  <a:cubicBezTo>
                    <a:pt x="1935" y="43362"/>
                    <a:pt x="645" y="46342"/>
                    <a:pt x="1984" y="48910"/>
                  </a:cubicBezTo>
                  <a:cubicBezTo>
                    <a:pt x="2967" y="50794"/>
                    <a:pt x="4927" y="51589"/>
                    <a:pt x="6861" y="51589"/>
                  </a:cubicBezTo>
                  <a:cubicBezTo>
                    <a:pt x="7313" y="51589"/>
                    <a:pt x="7764" y="51545"/>
                    <a:pt x="8200" y="51462"/>
                  </a:cubicBezTo>
                  <a:cubicBezTo>
                    <a:pt x="9279" y="51256"/>
                    <a:pt x="11763" y="49807"/>
                    <a:pt x="12860" y="49807"/>
                  </a:cubicBezTo>
                  <a:cubicBezTo>
                    <a:pt x="13101" y="49807"/>
                    <a:pt x="13275" y="49877"/>
                    <a:pt x="13352" y="50046"/>
                  </a:cubicBezTo>
                  <a:cubicBezTo>
                    <a:pt x="13747" y="50913"/>
                    <a:pt x="12860" y="52999"/>
                    <a:pt x="12990" y="54068"/>
                  </a:cubicBezTo>
                  <a:cubicBezTo>
                    <a:pt x="13341" y="56937"/>
                    <a:pt x="15480" y="59335"/>
                    <a:pt x="18228" y="59640"/>
                  </a:cubicBezTo>
                  <a:cubicBezTo>
                    <a:pt x="18478" y="59668"/>
                    <a:pt x="18718" y="59681"/>
                    <a:pt x="18947" y="59681"/>
                  </a:cubicBezTo>
                  <a:cubicBezTo>
                    <a:pt x="21636" y="59681"/>
                    <a:pt x="22910" y="57837"/>
                    <a:pt x="24523" y="55752"/>
                  </a:cubicBezTo>
                  <a:cubicBezTo>
                    <a:pt x="25147" y="54946"/>
                    <a:pt x="26068" y="53631"/>
                    <a:pt x="27412" y="53631"/>
                  </a:cubicBezTo>
                  <a:cubicBezTo>
                    <a:pt x="27612" y="53631"/>
                    <a:pt x="27820" y="53660"/>
                    <a:pt x="28039" y="53724"/>
                  </a:cubicBezTo>
                  <a:cubicBezTo>
                    <a:pt x="28801" y="53947"/>
                    <a:pt x="29637" y="55443"/>
                    <a:pt x="30410" y="55911"/>
                  </a:cubicBezTo>
                  <a:cubicBezTo>
                    <a:pt x="31337" y="56476"/>
                    <a:pt x="32328" y="56908"/>
                    <a:pt x="33390" y="56908"/>
                  </a:cubicBezTo>
                  <a:cubicBezTo>
                    <a:pt x="33655" y="56908"/>
                    <a:pt x="33924" y="56881"/>
                    <a:pt x="34197" y="56823"/>
                  </a:cubicBezTo>
                  <a:cubicBezTo>
                    <a:pt x="37988" y="56010"/>
                    <a:pt x="38516" y="51617"/>
                    <a:pt x="38280" y="48285"/>
                  </a:cubicBezTo>
                  <a:cubicBezTo>
                    <a:pt x="38196" y="47098"/>
                    <a:pt x="37286" y="46494"/>
                    <a:pt x="36413" y="46494"/>
                  </a:cubicBezTo>
                  <a:cubicBezTo>
                    <a:pt x="35550" y="46494"/>
                    <a:pt x="34722" y="47084"/>
                    <a:pt x="34764" y="48285"/>
                  </a:cubicBezTo>
                  <a:cubicBezTo>
                    <a:pt x="35194" y="50291"/>
                    <a:pt x="34147" y="51507"/>
                    <a:pt x="31622" y="51934"/>
                  </a:cubicBezTo>
                  <a:cubicBezTo>
                    <a:pt x="31004" y="51254"/>
                    <a:pt x="30338" y="50618"/>
                    <a:pt x="29631" y="50029"/>
                  </a:cubicBezTo>
                  <a:cubicBezTo>
                    <a:pt x="29014" y="49563"/>
                    <a:pt x="28372" y="49085"/>
                    <a:pt x="27642" y="48835"/>
                  </a:cubicBezTo>
                  <a:cubicBezTo>
                    <a:pt x="27101" y="48649"/>
                    <a:pt x="26562" y="48556"/>
                    <a:pt x="26041" y="48556"/>
                  </a:cubicBezTo>
                  <a:cubicBezTo>
                    <a:pt x="24757" y="48556"/>
                    <a:pt x="23573" y="49122"/>
                    <a:pt x="22689" y="50282"/>
                  </a:cubicBezTo>
                  <a:cubicBezTo>
                    <a:pt x="22306" y="50786"/>
                    <a:pt x="21794" y="53251"/>
                    <a:pt x="21417" y="53518"/>
                  </a:cubicBezTo>
                  <a:cubicBezTo>
                    <a:pt x="17778" y="53490"/>
                    <a:pt x="16400" y="52580"/>
                    <a:pt x="17282" y="50786"/>
                  </a:cubicBezTo>
                  <a:cubicBezTo>
                    <a:pt x="17411" y="50362"/>
                    <a:pt x="17542" y="49937"/>
                    <a:pt x="17671" y="49514"/>
                  </a:cubicBezTo>
                  <a:cubicBezTo>
                    <a:pt x="17460" y="47722"/>
                    <a:pt x="17405" y="46470"/>
                    <a:pt x="15645" y="45676"/>
                  </a:cubicBezTo>
                  <a:cubicBezTo>
                    <a:pt x="15172" y="45463"/>
                    <a:pt x="14718" y="45377"/>
                    <a:pt x="14279" y="45377"/>
                  </a:cubicBezTo>
                  <a:cubicBezTo>
                    <a:pt x="12465" y="45377"/>
                    <a:pt x="10895" y="46840"/>
                    <a:pt x="9144" y="46840"/>
                  </a:cubicBezTo>
                  <a:cubicBezTo>
                    <a:pt x="9067" y="46840"/>
                    <a:pt x="8989" y="46837"/>
                    <a:pt x="8911" y="46831"/>
                  </a:cubicBezTo>
                  <a:cubicBezTo>
                    <a:pt x="8609" y="46995"/>
                    <a:pt x="8370" y="47076"/>
                    <a:pt x="8196" y="47076"/>
                  </a:cubicBezTo>
                  <a:cubicBezTo>
                    <a:pt x="7600" y="47076"/>
                    <a:pt x="7745" y="46127"/>
                    <a:pt x="8629" y="44229"/>
                  </a:cubicBezTo>
                  <a:cubicBezTo>
                    <a:pt x="9673" y="43999"/>
                    <a:pt x="10712" y="43743"/>
                    <a:pt x="11746" y="43461"/>
                  </a:cubicBezTo>
                  <a:cubicBezTo>
                    <a:pt x="12878" y="43075"/>
                    <a:pt x="13883" y="42640"/>
                    <a:pt x="14803" y="41840"/>
                  </a:cubicBezTo>
                  <a:cubicBezTo>
                    <a:pt x="16193" y="40630"/>
                    <a:pt x="17190" y="38758"/>
                    <a:pt x="17096" y="36826"/>
                  </a:cubicBezTo>
                  <a:cubicBezTo>
                    <a:pt x="17019" y="35231"/>
                    <a:pt x="15295" y="33993"/>
                    <a:pt x="14587" y="32825"/>
                  </a:cubicBezTo>
                  <a:cubicBezTo>
                    <a:pt x="15503" y="32434"/>
                    <a:pt x="16511" y="32299"/>
                    <a:pt x="17568" y="32299"/>
                  </a:cubicBezTo>
                  <a:cubicBezTo>
                    <a:pt x="19929" y="32299"/>
                    <a:pt x="22532" y="32972"/>
                    <a:pt x="24899" y="32972"/>
                  </a:cubicBezTo>
                  <a:cubicBezTo>
                    <a:pt x="27056" y="32972"/>
                    <a:pt x="29017" y="32413"/>
                    <a:pt x="30418" y="30276"/>
                  </a:cubicBezTo>
                  <a:cubicBezTo>
                    <a:pt x="31357" y="28843"/>
                    <a:pt x="31651" y="26981"/>
                    <a:pt x="30929" y="25371"/>
                  </a:cubicBezTo>
                  <a:cubicBezTo>
                    <a:pt x="30724" y="24913"/>
                    <a:pt x="29560" y="23851"/>
                    <a:pt x="29424" y="23474"/>
                  </a:cubicBezTo>
                  <a:cubicBezTo>
                    <a:pt x="28094" y="22767"/>
                    <a:pt x="28340" y="21913"/>
                    <a:pt x="30165" y="20912"/>
                  </a:cubicBezTo>
                  <a:cubicBezTo>
                    <a:pt x="31188" y="20893"/>
                    <a:pt x="32209" y="20846"/>
                    <a:pt x="33230" y="20772"/>
                  </a:cubicBezTo>
                  <a:cubicBezTo>
                    <a:pt x="37438" y="20373"/>
                    <a:pt x="42363" y="18340"/>
                    <a:pt x="42897" y="13203"/>
                  </a:cubicBezTo>
                  <a:cubicBezTo>
                    <a:pt x="43274" y="9559"/>
                    <a:pt x="40429" y="6528"/>
                    <a:pt x="37025" y="6528"/>
                  </a:cubicBezTo>
                  <a:cubicBezTo>
                    <a:pt x="36945" y="6528"/>
                    <a:pt x="36864" y="6530"/>
                    <a:pt x="36782" y="6533"/>
                  </a:cubicBezTo>
                  <a:cubicBezTo>
                    <a:pt x="36000" y="6566"/>
                    <a:pt x="35259" y="6761"/>
                    <a:pt x="34549" y="7104"/>
                  </a:cubicBezTo>
                  <a:cubicBezTo>
                    <a:pt x="34250" y="7248"/>
                    <a:pt x="32179" y="9247"/>
                    <a:pt x="32219" y="9247"/>
                  </a:cubicBezTo>
                  <a:cubicBezTo>
                    <a:pt x="32219" y="9247"/>
                    <a:pt x="32219" y="9247"/>
                    <a:pt x="32219" y="9247"/>
                  </a:cubicBezTo>
                  <a:lnTo>
                    <a:pt x="32219" y="9247"/>
                  </a:lnTo>
                  <a:cubicBezTo>
                    <a:pt x="32180" y="9249"/>
                    <a:pt x="32142" y="9250"/>
                    <a:pt x="32105" y="9250"/>
                  </a:cubicBezTo>
                  <a:cubicBezTo>
                    <a:pt x="29189" y="9250"/>
                    <a:pt x="30515" y="4438"/>
                    <a:pt x="29734" y="2848"/>
                  </a:cubicBezTo>
                  <a:cubicBezTo>
                    <a:pt x="28940" y="1229"/>
                    <a:pt x="27583" y="523"/>
                    <a:pt x="26161" y="523"/>
                  </a:cubicBezTo>
                  <a:cubicBezTo>
                    <a:pt x="24710" y="523"/>
                    <a:pt x="23191" y="1260"/>
                    <a:pt x="22138" y="2510"/>
                  </a:cubicBezTo>
                  <a:cubicBezTo>
                    <a:pt x="21763" y="2956"/>
                    <a:pt x="20261" y="6854"/>
                    <a:pt x="19959" y="6981"/>
                  </a:cubicBezTo>
                  <a:lnTo>
                    <a:pt x="16015" y="5088"/>
                  </a:lnTo>
                  <a:cubicBezTo>
                    <a:pt x="15853" y="4373"/>
                    <a:pt x="15728" y="3650"/>
                    <a:pt x="15643" y="2923"/>
                  </a:cubicBezTo>
                  <a:cubicBezTo>
                    <a:pt x="15083" y="1282"/>
                    <a:pt x="14275" y="255"/>
                    <a:pt x="12549" y="31"/>
                  </a:cubicBezTo>
                  <a:cubicBezTo>
                    <a:pt x="12390" y="11"/>
                    <a:pt x="12233" y="1"/>
                    <a:pt x="1207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7"/>
            <p:cNvSpPr/>
            <p:nvPr/>
          </p:nvSpPr>
          <p:spPr>
            <a:xfrm>
              <a:off x="2218850" y="3675550"/>
              <a:ext cx="1081875" cy="1491975"/>
            </a:xfrm>
            <a:custGeom>
              <a:rect b="b" l="l" r="r" t="t"/>
              <a:pathLst>
                <a:path extrusionOk="0" h="59679" w="43275">
                  <a:moveTo>
                    <a:pt x="12078" y="0"/>
                  </a:moveTo>
                  <a:cubicBezTo>
                    <a:pt x="10787" y="0"/>
                    <a:pt x="9635" y="692"/>
                    <a:pt x="8760" y="1703"/>
                  </a:cubicBezTo>
                  <a:cubicBezTo>
                    <a:pt x="8028" y="2549"/>
                    <a:pt x="7685" y="3576"/>
                    <a:pt x="7253" y="4608"/>
                  </a:cubicBezTo>
                  <a:cubicBezTo>
                    <a:pt x="6679" y="5985"/>
                    <a:pt x="6097" y="6517"/>
                    <a:pt x="5541" y="6517"/>
                  </a:cubicBezTo>
                  <a:cubicBezTo>
                    <a:pt x="4140" y="6517"/>
                    <a:pt x="2904" y="3128"/>
                    <a:pt x="2368" y="1366"/>
                  </a:cubicBezTo>
                  <a:cubicBezTo>
                    <a:pt x="2187" y="774"/>
                    <a:pt x="1712" y="493"/>
                    <a:pt x="1241" y="493"/>
                  </a:cubicBezTo>
                  <a:cubicBezTo>
                    <a:pt x="664" y="493"/>
                    <a:pt x="93" y="913"/>
                    <a:pt x="74" y="1695"/>
                  </a:cubicBezTo>
                  <a:cubicBezTo>
                    <a:pt x="0" y="4781"/>
                    <a:pt x="32" y="8590"/>
                    <a:pt x="2764" y="10533"/>
                  </a:cubicBezTo>
                  <a:cubicBezTo>
                    <a:pt x="3601" y="11128"/>
                    <a:pt x="4490" y="11410"/>
                    <a:pt x="5360" y="11410"/>
                  </a:cubicBezTo>
                  <a:cubicBezTo>
                    <a:pt x="6687" y="11410"/>
                    <a:pt x="7967" y="10753"/>
                    <a:pt x="8944" y="9547"/>
                  </a:cubicBezTo>
                  <a:cubicBezTo>
                    <a:pt x="9865" y="8409"/>
                    <a:pt x="9850" y="6661"/>
                    <a:pt x="10678" y="5608"/>
                  </a:cubicBezTo>
                  <a:cubicBezTo>
                    <a:pt x="11463" y="4608"/>
                    <a:pt x="11943" y="4228"/>
                    <a:pt x="12254" y="4228"/>
                  </a:cubicBezTo>
                  <a:cubicBezTo>
                    <a:pt x="12936" y="4228"/>
                    <a:pt x="12797" y="6068"/>
                    <a:pt x="13267" y="7222"/>
                  </a:cubicBezTo>
                  <a:cubicBezTo>
                    <a:pt x="14199" y="9511"/>
                    <a:pt x="16134" y="11335"/>
                    <a:pt x="18534" y="11335"/>
                  </a:cubicBezTo>
                  <a:cubicBezTo>
                    <a:pt x="18694" y="11335"/>
                    <a:pt x="18857" y="11326"/>
                    <a:pt x="19021" y="11310"/>
                  </a:cubicBezTo>
                  <a:cubicBezTo>
                    <a:pt x="22441" y="10962"/>
                    <a:pt x="22046" y="8549"/>
                    <a:pt x="23741" y="6297"/>
                  </a:cubicBezTo>
                  <a:lnTo>
                    <a:pt x="24117" y="5326"/>
                  </a:lnTo>
                  <a:cubicBezTo>
                    <a:pt x="24537" y="5261"/>
                    <a:pt x="24908" y="5228"/>
                    <a:pt x="25231" y="5228"/>
                  </a:cubicBezTo>
                  <a:cubicBezTo>
                    <a:pt x="26708" y="5228"/>
                    <a:pt x="27161" y="5912"/>
                    <a:pt x="26589" y="7280"/>
                  </a:cubicBezTo>
                  <a:cubicBezTo>
                    <a:pt x="26653" y="7655"/>
                    <a:pt x="26417" y="8875"/>
                    <a:pt x="26421" y="8946"/>
                  </a:cubicBezTo>
                  <a:cubicBezTo>
                    <a:pt x="26476" y="10149"/>
                    <a:pt x="26791" y="11376"/>
                    <a:pt x="27591" y="12275"/>
                  </a:cubicBezTo>
                  <a:cubicBezTo>
                    <a:pt x="28492" y="13288"/>
                    <a:pt x="29673" y="13757"/>
                    <a:pt x="30877" y="13757"/>
                  </a:cubicBezTo>
                  <a:cubicBezTo>
                    <a:pt x="31733" y="13757"/>
                    <a:pt x="32601" y="13520"/>
                    <a:pt x="33386" y="13071"/>
                  </a:cubicBezTo>
                  <a:cubicBezTo>
                    <a:pt x="33846" y="12810"/>
                    <a:pt x="34367" y="12038"/>
                    <a:pt x="34635" y="11801"/>
                  </a:cubicBezTo>
                  <a:cubicBezTo>
                    <a:pt x="35282" y="11228"/>
                    <a:pt x="36448" y="10245"/>
                    <a:pt x="37556" y="10245"/>
                  </a:cubicBezTo>
                  <a:cubicBezTo>
                    <a:pt x="38068" y="10245"/>
                    <a:pt x="38568" y="10455"/>
                    <a:pt x="38998" y="11014"/>
                  </a:cubicBezTo>
                  <a:cubicBezTo>
                    <a:pt x="41492" y="14256"/>
                    <a:pt x="36398" y="16445"/>
                    <a:pt x="34497" y="16929"/>
                  </a:cubicBezTo>
                  <a:cubicBezTo>
                    <a:pt x="32887" y="17340"/>
                    <a:pt x="31253" y="17167"/>
                    <a:pt x="29623" y="17369"/>
                  </a:cubicBezTo>
                  <a:cubicBezTo>
                    <a:pt x="27740" y="17603"/>
                    <a:pt x="25614" y="18191"/>
                    <a:pt x="24783" y="20214"/>
                  </a:cubicBezTo>
                  <a:cubicBezTo>
                    <a:pt x="24374" y="21209"/>
                    <a:pt x="24397" y="22225"/>
                    <a:pt x="24794" y="23224"/>
                  </a:cubicBezTo>
                  <a:cubicBezTo>
                    <a:pt x="25709" y="25524"/>
                    <a:pt x="30828" y="27110"/>
                    <a:pt x="24099" y="29222"/>
                  </a:cubicBezTo>
                  <a:cubicBezTo>
                    <a:pt x="23786" y="29320"/>
                    <a:pt x="23436" y="29361"/>
                    <a:pt x="23062" y="29361"/>
                  </a:cubicBezTo>
                  <a:cubicBezTo>
                    <a:pt x="21389" y="29361"/>
                    <a:pt x="19229" y="28556"/>
                    <a:pt x="17745" y="28516"/>
                  </a:cubicBezTo>
                  <a:cubicBezTo>
                    <a:pt x="17512" y="28509"/>
                    <a:pt x="17274" y="28505"/>
                    <a:pt x="17032" y="28505"/>
                  </a:cubicBezTo>
                  <a:cubicBezTo>
                    <a:pt x="15498" y="28505"/>
                    <a:pt x="13816" y="28670"/>
                    <a:pt x="12497" y="29422"/>
                  </a:cubicBezTo>
                  <a:cubicBezTo>
                    <a:pt x="9857" y="30926"/>
                    <a:pt x="10597" y="32506"/>
                    <a:pt x="11343" y="34921"/>
                  </a:cubicBezTo>
                  <a:cubicBezTo>
                    <a:pt x="11440" y="35231"/>
                    <a:pt x="11953" y="35389"/>
                    <a:pt x="12019" y="35635"/>
                  </a:cubicBezTo>
                  <a:cubicBezTo>
                    <a:pt x="13311" y="40460"/>
                    <a:pt x="10685" y="38859"/>
                    <a:pt x="9098" y="39655"/>
                  </a:cubicBezTo>
                  <a:cubicBezTo>
                    <a:pt x="7279" y="40567"/>
                    <a:pt x="5589" y="40292"/>
                    <a:pt x="3927" y="41688"/>
                  </a:cubicBezTo>
                  <a:cubicBezTo>
                    <a:pt x="1935" y="43361"/>
                    <a:pt x="644" y="46340"/>
                    <a:pt x="1984" y="48909"/>
                  </a:cubicBezTo>
                  <a:cubicBezTo>
                    <a:pt x="2967" y="50791"/>
                    <a:pt x="4927" y="51587"/>
                    <a:pt x="6862" y="51587"/>
                  </a:cubicBezTo>
                  <a:cubicBezTo>
                    <a:pt x="7314" y="51587"/>
                    <a:pt x="7764" y="51544"/>
                    <a:pt x="8200" y="51461"/>
                  </a:cubicBezTo>
                  <a:cubicBezTo>
                    <a:pt x="9279" y="51254"/>
                    <a:pt x="11764" y="49805"/>
                    <a:pt x="12860" y="49805"/>
                  </a:cubicBezTo>
                  <a:cubicBezTo>
                    <a:pt x="13101" y="49805"/>
                    <a:pt x="13275" y="49876"/>
                    <a:pt x="13352" y="50044"/>
                  </a:cubicBezTo>
                  <a:cubicBezTo>
                    <a:pt x="13747" y="50912"/>
                    <a:pt x="12860" y="52998"/>
                    <a:pt x="12991" y="54066"/>
                  </a:cubicBezTo>
                  <a:cubicBezTo>
                    <a:pt x="13341" y="56934"/>
                    <a:pt x="15481" y="59333"/>
                    <a:pt x="18228" y="59637"/>
                  </a:cubicBezTo>
                  <a:cubicBezTo>
                    <a:pt x="18479" y="59665"/>
                    <a:pt x="18719" y="59679"/>
                    <a:pt x="18949" y="59679"/>
                  </a:cubicBezTo>
                  <a:cubicBezTo>
                    <a:pt x="21637" y="59679"/>
                    <a:pt x="22911" y="57834"/>
                    <a:pt x="24524" y="55750"/>
                  </a:cubicBezTo>
                  <a:cubicBezTo>
                    <a:pt x="25147" y="54945"/>
                    <a:pt x="26068" y="53628"/>
                    <a:pt x="27412" y="53628"/>
                  </a:cubicBezTo>
                  <a:cubicBezTo>
                    <a:pt x="27612" y="53628"/>
                    <a:pt x="27821" y="53657"/>
                    <a:pt x="28039" y="53721"/>
                  </a:cubicBezTo>
                  <a:cubicBezTo>
                    <a:pt x="28801" y="53944"/>
                    <a:pt x="29637" y="55440"/>
                    <a:pt x="30410" y="55910"/>
                  </a:cubicBezTo>
                  <a:cubicBezTo>
                    <a:pt x="31337" y="56473"/>
                    <a:pt x="32328" y="56906"/>
                    <a:pt x="33388" y="56906"/>
                  </a:cubicBezTo>
                  <a:cubicBezTo>
                    <a:pt x="33653" y="56906"/>
                    <a:pt x="33922" y="56879"/>
                    <a:pt x="34196" y="56820"/>
                  </a:cubicBezTo>
                  <a:cubicBezTo>
                    <a:pt x="37988" y="56009"/>
                    <a:pt x="38515" y="51616"/>
                    <a:pt x="38280" y="48282"/>
                  </a:cubicBezTo>
                  <a:cubicBezTo>
                    <a:pt x="38196" y="47095"/>
                    <a:pt x="37286" y="46491"/>
                    <a:pt x="36413" y="46491"/>
                  </a:cubicBezTo>
                  <a:cubicBezTo>
                    <a:pt x="35550" y="46491"/>
                    <a:pt x="34722" y="47081"/>
                    <a:pt x="34764" y="48282"/>
                  </a:cubicBezTo>
                  <a:cubicBezTo>
                    <a:pt x="35194" y="50289"/>
                    <a:pt x="34147" y="51505"/>
                    <a:pt x="31622" y="51931"/>
                  </a:cubicBezTo>
                  <a:cubicBezTo>
                    <a:pt x="31004" y="51252"/>
                    <a:pt x="30338" y="50615"/>
                    <a:pt x="29631" y="50027"/>
                  </a:cubicBezTo>
                  <a:cubicBezTo>
                    <a:pt x="29013" y="49562"/>
                    <a:pt x="28372" y="49082"/>
                    <a:pt x="27642" y="48833"/>
                  </a:cubicBezTo>
                  <a:cubicBezTo>
                    <a:pt x="27100" y="48647"/>
                    <a:pt x="26561" y="48553"/>
                    <a:pt x="26039" y="48553"/>
                  </a:cubicBezTo>
                  <a:cubicBezTo>
                    <a:pt x="24756" y="48553"/>
                    <a:pt x="23572" y="49120"/>
                    <a:pt x="22689" y="50280"/>
                  </a:cubicBezTo>
                  <a:cubicBezTo>
                    <a:pt x="22304" y="50783"/>
                    <a:pt x="21796" y="53248"/>
                    <a:pt x="21418" y="53516"/>
                  </a:cubicBezTo>
                  <a:cubicBezTo>
                    <a:pt x="17778" y="53487"/>
                    <a:pt x="16400" y="52577"/>
                    <a:pt x="17282" y="50783"/>
                  </a:cubicBezTo>
                  <a:cubicBezTo>
                    <a:pt x="17411" y="50359"/>
                    <a:pt x="17540" y="49934"/>
                    <a:pt x="17671" y="49511"/>
                  </a:cubicBezTo>
                  <a:cubicBezTo>
                    <a:pt x="17461" y="47719"/>
                    <a:pt x="17406" y="46467"/>
                    <a:pt x="15646" y="45673"/>
                  </a:cubicBezTo>
                  <a:cubicBezTo>
                    <a:pt x="15172" y="45460"/>
                    <a:pt x="14719" y="45375"/>
                    <a:pt x="14279" y="45375"/>
                  </a:cubicBezTo>
                  <a:cubicBezTo>
                    <a:pt x="12465" y="45375"/>
                    <a:pt x="10894" y="46838"/>
                    <a:pt x="9142" y="46838"/>
                  </a:cubicBezTo>
                  <a:cubicBezTo>
                    <a:pt x="9066" y="46838"/>
                    <a:pt x="8989" y="46836"/>
                    <a:pt x="8911" y="46830"/>
                  </a:cubicBezTo>
                  <a:cubicBezTo>
                    <a:pt x="8609" y="46993"/>
                    <a:pt x="8371" y="47074"/>
                    <a:pt x="8196" y="47074"/>
                  </a:cubicBezTo>
                  <a:cubicBezTo>
                    <a:pt x="7600" y="47074"/>
                    <a:pt x="7743" y="46125"/>
                    <a:pt x="8629" y="44226"/>
                  </a:cubicBezTo>
                  <a:cubicBezTo>
                    <a:pt x="9674" y="43996"/>
                    <a:pt x="10712" y="43740"/>
                    <a:pt x="11745" y="43460"/>
                  </a:cubicBezTo>
                  <a:cubicBezTo>
                    <a:pt x="12878" y="43072"/>
                    <a:pt x="13883" y="42638"/>
                    <a:pt x="14803" y="41837"/>
                  </a:cubicBezTo>
                  <a:cubicBezTo>
                    <a:pt x="16193" y="40629"/>
                    <a:pt x="17190" y="38755"/>
                    <a:pt x="17096" y="36823"/>
                  </a:cubicBezTo>
                  <a:cubicBezTo>
                    <a:pt x="17019" y="35228"/>
                    <a:pt x="15295" y="33991"/>
                    <a:pt x="14587" y="32823"/>
                  </a:cubicBezTo>
                  <a:cubicBezTo>
                    <a:pt x="15503" y="32432"/>
                    <a:pt x="16512" y="32297"/>
                    <a:pt x="17569" y="32297"/>
                  </a:cubicBezTo>
                  <a:cubicBezTo>
                    <a:pt x="19928" y="32297"/>
                    <a:pt x="22531" y="32970"/>
                    <a:pt x="24897" y="32970"/>
                  </a:cubicBezTo>
                  <a:cubicBezTo>
                    <a:pt x="27055" y="32970"/>
                    <a:pt x="29017" y="32411"/>
                    <a:pt x="30418" y="30273"/>
                  </a:cubicBezTo>
                  <a:cubicBezTo>
                    <a:pt x="31357" y="28841"/>
                    <a:pt x="31651" y="26980"/>
                    <a:pt x="30929" y="25368"/>
                  </a:cubicBezTo>
                  <a:cubicBezTo>
                    <a:pt x="30725" y="24912"/>
                    <a:pt x="29560" y="23848"/>
                    <a:pt x="29424" y="23471"/>
                  </a:cubicBezTo>
                  <a:cubicBezTo>
                    <a:pt x="28093" y="22764"/>
                    <a:pt x="28340" y="21910"/>
                    <a:pt x="30165" y="20911"/>
                  </a:cubicBezTo>
                  <a:cubicBezTo>
                    <a:pt x="31188" y="20892"/>
                    <a:pt x="32208" y="20843"/>
                    <a:pt x="33228" y="20769"/>
                  </a:cubicBezTo>
                  <a:cubicBezTo>
                    <a:pt x="37438" y="20372"/>
                    <a:pt x="42363" y="18338"/>
                    <a:pt x="42895" y="13202"/>
                  </a:cubicBezTo>
                  <a:cubicBezTo>
                    <a:pt x="43274" y="9559"/>
                    <a:pt x="40429" y="6528"/>
                    <a:pt x="37025" y="6528"/>
                  </a:cubicBezTo>
                  <a:cubicBezTo>
                    <a:pt x="36945" y="6528"/>
                    <a:pt x="36864" y="6530"/>
                    <a:pt x="36782" y="6533"/>
                  </a:cubicBezTo>
                  <a:cubicBezTo>
                    <a:pt x="36000" y="6566"/>
                    <a:pt x="35259" y="6761"/>
                    <a:pt x="34550" y="7102"/>
                  </a:cubicBezTo>
                  <a:cubicBezTo>
                    <a:pt x="34250" y="7247"/>
                    <a:pt x="32179" y="9246"/>
                    <a:pt x="32219" y="9246"/>
                  </a:cubicBezTo>
                  <a:cubicBezTo>
                    <a:pt x="32219" y="9246"/>
                    <a:pt x="32219" y="9246"/>
                    <a:pt x="32219" y="9246"/>
                  </a:cubicBezTo>
                  <a:lnTo>
                    <a:pt x="32219" y="9246"/>
                  </a:lnTo>
                  <a:cubicBezTo>
                    <a:pt x="32180" y="9248"/>
                    <a:pt x="32141" y="9248"/>
                    <a:pt x="32103" y="9248"/>
                  </a:cubicBezTo>
                  <a:cubicBezTo>
                    <a:pt x="29189" y="9248"/>
                    <a:pt x="30515" y="4438"/>
                    <a:pt x="29735" y="2847"/>
                  </a:cubicBezTo>
                  <a:cubicBezTo>
                    <a:pt x="28940" y="1228"/>
                    <a:pt x="27583" y="523"/>
                    <a:pt x="26162" y="523"/>
                  </a:cubicBezTo>
                  <a:cubicBezTo>
                    <a:pt x="24710" y="523"/>
                    <a:pt x="23191" y="1259"/>
                    <a:pt x="22138" y="2510"/>
                  </a:cubicBezTo>
                  <a:cubicBezTo>
                    <a:pt x="21763" y="2956"/>
                    <a:pt x="20261" y="6852"/>
                    <a:pt x="19959" y="6981"/>
                  </a:cubicBezTo>
                  <a:lnTo>
                    <a:pt x="16015" y="5088"/>
                  </a:lnTo>
                  <a:cubicBezTo>
                    <a:pt x="15853" y="4373"/>
                    <a:pt x="15728" y="3650"/>
                    <a:pt x="15643" y="2923"/>
                  </a:cubicBezTo>
                  <a:cubicBezTo>
                    <a:pt x="15083" y="1281"/>
                    <a:pt x="14275" y="254"/>
                    <a:pt x="12549" y="31"/>
                  </a:cubicBezTo>
                  <a:cubicBezTo>
                    <a:pt x="12390" y="10"/>
                    <a:pt x="12233" y="0"/>
                    <a:pt x="1207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7"/>
            <p:cNvSpPr/>
            <p:nvPr/>
          </p:nvSpPr>
          <p:spPr>
            <a:xfrm>
              <a:off x="2642950" y="4350725"/>
              <a:ext cx="68275" cy="52950"/>
            </a:xfrm>
            <a:custGeom>
              <a:rect b="b" l="l" r="r" t="t"/>
              <a:pathLst>
                <a:path extrusionOk="0" h="2118" w="2731">
                  <a:moveTo>
                    <a:pt x="1365" y="0"/>
                  </a:moveTo>
                  <a:cubicBezTo>
                    <a:pt x="3" y="0"/>
                    <a:pt x="0" y="2118"/>
                    <a:pt x="1365" y="2118"/>
                  </a:cubicBezTo>
                  <a:cubicBezTo>
                    <a:pt x="2731" y="2118"/>
                    <a:pt x="2731" y="0"/>
                    <a:pt x="136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7"/>
            <p:cNvSpPr/>
            <p:nvPr/>
          </p:nvSpPr>
          <p:spPr>
            <a:xfrm>
              <a:off x="2728325" y="4236500"/>
              <a:ext cx="66200" cy="51375"/>
            </a:xfrm>
            <a:custGeom>
              <a:rect b="b" l="l" r="r" t="t"/>
              <a:pathLst>
                <a:path extrusionOk="0" h="2055" w="2648">
                  <a:moveTo>
                    <a:pt x="1325" y="0"/>
                  </a:moveTo>
                  <a:cubicBezTo>
                    <a:pt x="3" y="0"/>
                    <a:pt x="1" y="2055"/>
                    <a:pt x="1325" y="2055"/>
                  </a:cubicBezTo>
                  <a:cubicBezTo>
                    <a:pt x="2647" y="2055"/>
                    <a:pt x="2647" y="0"/>
                    <a:pt x="132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7"/>
            <p:cNvSpPr/>
            <p:nvPr/>
          </p:nvSpPr>
          <p:spPr>
            <a:xfrm>
              <a:off x="3007825" y="3762075"/>
              <a:ext cx="59200" cy="45950"/>
            </a:xfrm>
            <a:custGeom>
              <a:rect b="b" l="l" r="r" t="t"/>
              <a:pathLst>
                <a:path extrusionOk="0" h="1838" w="2368">
                  <a:moveTo>
                    <a:pt x="1184" y="1"/>
                  </a:moveTo>
                  <a:cubicBezTo>
                    <a:pt x="1" y="1"/>
                    <a:pt x="0" y="1837"/>
                    <a:pt x="1184" y="1837"/>
                  </a:cubicBezTo>
                  <a:cubicBezTo>
                    <a:pt x="2368" y="1837"/>
                    <a:pt x="2368" y="1"/>
                    <a:pt x="118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7"/>
            <p:cNvSpPr/>
            <p:nvPr/>
          </p:nvSpPr>
          <p:spPr>
            <a:xfrm>
              <a:off x="2110775" y="3891225"/>
              <a:ext cx="66875" cy="51875"/>
            </a:xfrm>
            <a:custGeom>
              <a:rect b="b" l="l" r="r" t="t"/>
              <a:pathLst>
                <a:path extrusionOk="0" h="2075" w="2675">
                  <a:moveTo>
                    <a:pt x="1338" y="0"/>
                  </a:moveTo>
                  <a:cubicBezTo>
                    <a:pt x="3" y="0"/>
                    <a:pt x="0" y="2075"/>
                    <a:pt x="1338" y="2075"/>
                  </a:cubicBezTo>
                  <a:cubicBezTo>
                    <a:pt x="2675" y="2075"/>
                    <a:pt x="2675" y="0"/>
                    <a:pt x="133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7"/>
            <p:cNvSpPr/>
            <p:nvPr/>
          </p:nvSpPr>
          <p:spPr>
            <a:xfrm>
              <a:off x="3097050" y="4355900"/>
              <a:ext cx="64775" cy="50300"/>
            </a:xfrm>
            <a:custGeom>
              <a:rect b="b" l="l" r="r" t="t"/>
              <a:pathLst>
                <a:path extrusionOk="0" h="2012" w="2591">
                  <a:moveTo>
                    <a:pt x="1296" y="1"/>
                  </a:moveTo>
                  <a:cubicBezTo>
                    <a:pt x="2" y="1"/>
                    <a:pt x="0" y="2011"/>
                    <a:pt x="1296" y="2011"/>
                  </a:cubicBezTo>
                  <a:cubicBezTo>
                    <a:pt x="2591" y="2011"/>
                    <a:pt x="2591" y="1"/>
                    <a:pt x="129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7"/>
            <p:cNvSpPr/>
            <p:nvPr/>
          </p:nvSpPr>
          <p:spPr>
            <a:xfrm>
              <a:off x="2647825" y="4792375"/>
              <a:ext cx="66200" cy="51350"/>
            </a:xfrm>
            <a:custGeom>
              <a:rect b="b" l="l" r="r" t="t"/>
              <a:pathLst>
                <a:path extrusionOk="0" h="2054" w="2648">
                  <a:moveTo>
                    <a:pt x="1324" y="1"/>
                  </a:moveTo>
                  <a:cubicBezTo>
                    <a:pt x="3" y="1"/>
                    <a:pt x="0" y="2054"/>
                    <a:pt x="1324" y="2054"/>
                  </a:cubicBezTo>
                  <a:cubicBezTo>
                    <a:pt x="2647" y="2054"/>
                    <a:pt x="2647" y="1"/>
                    <a:pt x="132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7"/>
            <p:cNvSpPr/>
            <p:nvPr/>
          </p:nvSpPr>
          <p:spPr>
            <a:xfrm>
              <a:off x="2354550" y="5078200"/>
              <a:ext cx="65150" cy="50825"/>
            </a:xfrm>
            <a:custGeom>
              <a:rect b="b" l="l" r="r" t="t"/>
              <a:pathLst>
                <a:path extrusionOk="0" h="2033" w="2606">
                  <a:moveTo>
                    <a:pt x="1113" y="0"/>
                  </a:moveTo>
                  <a:cubicBezTo>
                    <a:pt x="745" y="0"/>
                    <a:pt x="383" y="228"/>
                    <a:pt x="234" y="579"/>
                  </a:cubicBezTo>
                  <a:cubicBezTo>
                    <a:pt x="0" y="1135"/>
                    <a:pt x="318" y="1645"/>
                    <a:pt x="843" y="1848"/>
                  </a:cubicBezTo>
                  <a:lnTo>
                    <a:pt x="1160" y="1971"/>
                  </a:lnTo>
                  <a:cubicBezTo>
                    <a:pt x="1269" y="2013"/>
                    <a:pt x="1372" y="2032"/>
                    <a:pt x="1469" y="2032"/>
                  </a:cubicBezTo>
                  <a:cubicBezTo>
                    <a:pt x="2253" y="2032"/>
                    <a:pt x="2606" y="779"/>
                    <a:pt x="1858" y="311"/>
                  </a:cubicBezTo>
                  <a:lnTo>
                    <a:pt x="1568" y="130"/>
                  </a:lnTo>
                  <a:cubicBezTo>
                    <a:pt x="1425" y="41"/>
                    <a:pt x="1268" y="0"/>
                    <a:pt x="111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7"/>
            <p:cNvSpPr/>
            <p:nvPr/>
          </p:nvSpPr>
          <p:spPr>
            <a:xfrm>
              <a:off x="2883750" y="5200375"/>
              <a:ext cx="62000" cy="48100"/>
            </a:xfrm>
            <a:custGeom>
              <a:rect b="b" l="l" r="r" t="t"/>
              <a:pathLst>
                <a:path extrusionOk="0" h="1924" w="2480">
                  <a:moveTo>
                    <a:pt x="1241" y="0"/>
                  </a:moveTo>
                  <a:cubicBezTo>
                    <a:pt x="4" y="0"/>
                    <a:pt x="1" y="1924"/>
                    <a:pt x="1241" y="1924"/>
                  </a:cubicBezTo>
                  <a:cubicBezTo>
                    <a:pt x="2480" y="1924"/>
                    <a:pt x="2480" y="0"/>
                    <a:pt x="124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7"/>
            <p:cNvSpPr/>
            <p:nvPr/>
          </p:nvSpPr>
          <p:spPr>
            <a:xfrm>
              <a:off x="3191125" y="5067575"/>
              <a:ext cx="68300" cy="53000"/>
            </a:xfrm>
            <a:custGeom>
              <a:rect b="b" l="l" r="r" t="t"/>
              <a:pathLst>
                <a:path extrusionOk="0" h="2120" w="2732">
                  <a:moveTo>
                    <a:pt x="1366" y="1"/>
                  </a:moveTo>
                  <a:cubicBezTo>
                    <a:pt x="3" y="1"/>
                    <a:pt x="1" y="2119"/>
                    <a:pt x="1366" y="2119"/>
                  </a:cubicBezTo>
                  <a:cubicBezTo>
                    <a:pt x="2731" y="2119"/>
                    <a:pt x="2731" y="1"/>
                    <a:pt x="136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 name="Google Shape;1664;p47"/>
          <p:cNvSpPr/>
          <p:nvPr/>
        </p:nvSpPr>
        <p:spPr>
          <a:xfrm>
            <a:off x="1707472" y="2718975"/>
            <a:ext cx="1092450" cy="138525"/>
          </a:xfrm>
          <a:custGeom>
            <a:rect b="b" l="l" r="r" t="t"/>
            <a:pathLst>
              <a:path extrusionOk="0" h="5541" w="43698">
                <a:moveTo>
                  <a:pt x="13570" y="485"/>
                </a:moveTo>
                <a:cubicBezTo>
                  <a:pt x="13611" y="485"/>
                  <a:pt x="13652" y="490"/>
                  <a:pt x="13692" y="498"/>
                </a:cubicBezTo>
                <a:cubicBezTo>
                  <a:pt x="13821" y="524"/>
                  <a:pt x="13950" y="585"/>
                  <a:pt x="14098" y="669"/>
                </a:cubicBezTo>
                <a:cubicBezTo>
                  <a:pt x="14242" y="749"/>
                  <a:pt x="14376" y="831"/>
                  <a:pt x="14465" y="922"/>
                </a:cubicBezTo>
                <a:cubicBezTo>
                  <a:pt x="14505" y="960"/>
                  <a:pt x="14538" y="1007"/>
                  <a:pt x="14560" y="1056"/>
                </a:cubicBezTo>
                <a:cubicBezTo>
                  <a:pt x="14577" y="1100"/>
                  <a:pt x="14584" y="1147"/>
                  <a:pt x="14578" y="1194"/>
                </a:cubicBezTo>
                <a:cubicBezTo>
                  <a:pt x="14568" y="1306"/>
                  <a:pt x="14510" y="1449"/>
                  <a:pt x="14438" y="1600"/>
                </a:cubicBezTo>
                <a:cubicBezTo>
                  <a:pt x="14359" y="1774"/>
                  <a:pt x="14313" y="1885"/>
                  <a:pt x="14221" y="1971"/>
                </a:cubicBezTo>
                <a:cubicBezTo>
                  <a:pt x="14177" y="2016"/>
                  <a:pt x="14127" y="2054"/>
                  <a:pt x="14071" y="2084"/>
                </a:cubicBezTo>
                <a:cubicBezTo>
                  <a:pt x="14042" y="2102"/>
                  <a:pt x="14011" y="2116"/>
                  <a:pt x="13979" y="2131"/>
                </a:cubicBezTo>
                <a:lnTo>
                  <a:pt x="13928" y="2150"/>
                </a:lnTo>
                <a:cubicBezTo>
                  <a:pt x="13904" y="2161"/>
                  <a:pt x="13877" y="2171"/>
                  <a:pt x="13854" y="2183"/>
                </a:cubicBezTo>
                <a:cubicBezTo>
                  <a:pt x="13663" y="2272"/>
                  <a:pt x="13518" y="2383"/>
                  <a:pt x="13384" y="2465"/>
                </a:cubicBezTo>
                <a:cubicBezTo>
                  <a:pt x="13245" y="2550"/>
                  <a:pt x="13147" y="2588"/>
                  <a:pt x="12999" y="2610"/>
                </a:cubicBezTo>
                <a:cubicBezTo>
                  <a:pt x="12851" y="2632"/>
                  <a:pt x="12676" y="2632"/>
                  <a:pt x="12479" y="2664"/>
                </a:cubicBezTo>
                <a:cubicBezTo>
                  <a:pt x="12427" y="2673"/>
                  <a:pt x="12376" y="2684"/>
                  <a:pt x="12325" y="2698"/>
                </a:cubicBezTo>
                <a:lnTo>
                  <a:pt x="12197" y="2732"/>
                </a:lnTo>
                <a:lnTo>
                  <a:pt x="11949" y="2795"/>
                </a:lnTo>
                <a:lnTo>
                  <a:pt x="11898" y="2808"/>
                </a:lnTo>
                <a:lnTo>
                  <a:pt x="11898" y="2808"/>
                </a:lnTo>
                <a:cubicBezTo>
                  <a:pt x="11891" y="2802"/>
                  <a:pt x="11884" y="2796"/>
                  <a:pt x="11877" y="2789"/>
                </a:cubicBezTo>
                <a:cubicBezTo>
                  <a:pt x="11793" y="2712"/>
                  <a:pt x="11741" y="2601"/>
                  <a:pt x="11716" y="2465"/>
                </a:cubicBezTo>
                <a:cubicBezTo>
                  <a:pt x="11705" y="2393"/>
                  <a:pt x="11699" y="2320"/>
                  <a:pt x="11700" y="2247"/>
                </a:cubicBezTo>
                <a:cubicBezTo>
                  <a:pt x="11700" y="2210"/>
                  <a:pt x="11703" y="2172"/>
                  <a:pt x="11705" y="2133"/>
                </a:cubicBezTo>
                <a:lnTo>
                  <a:pt x="11709" y="2075"/>
                </a:lnTo>
                <a:cubicBezTo>
                  <a:pt x="11712" y="2052"/>
                  <a:pt x="11714" y="2021"/>
                  <a:pt x="11714" y="1997"/>
                </a:cubicBezTo>
                <a:cubicBezTo>
                  <a:pt x="11718" y="1894"/>
                  <a:pt x="11713" y="1807"/>
                  <a:pt x="11714" y="1736"/>
                </a:cubicBezTo>
                <a:cubicBezTo>
                  <a:pt x="11716" y="1665"/>
                  <a:pt x="11727" y="1613"/>
                  <a:pt x="11741" y="1593"/>
                </a:cubicBezTo>
                <a:cubicBezTo>
                  <a:pt x="11745" y="1585"/>
                  <a:pt x="11750" y="1578"/>
                  <a:pt x="11756" y="1571"/>
                </a:cubicBezTo>
                <a:cubicBezTo>
                  <a:pt x="11767" y="1559"/>
                  <a:pt x="11778" y="1545"/>
                  <a:pt x="11789" y="1532"/>
                </a:cubicBezTo>
                <a:cubicBezTo>
                  <a:pt x="11812" y="1507"/>
                  <a:pt x="11838" y="1481"/>
                  <a:pt x="11864" y="1456"/>
                </a:cubicBezTo>
                <a:cubicBezTo>
                  <a:pt x="11921" y="1405"/>
                  <a:pt x="11980" y="1358"/>
                  <a:pt x="12042" y="1315"/>
                </a:cubicBezTo>
                <a:cubicBezTo>
                  <a:pt x="12172" y="1224"/>
                  <a:pt x="12318" y="1139"/>
                  <a:pt x="12471" y="1042"/>
                </a:cubicBezTo>
                <a:cubicBezTo>
                  <a:pt x="12774" y="844"/>
                  <a:pt x="13036" y="641"/>
                  <a:pt x="13314" y="537"/>
                </a:cubicBezTo>
                <a:cubicBezTo>
                  <a:pt x="13376" y="513"/>
                  <a:pt x="13440" y="497"/>
                  <a:pt x="13506" y="489"/>
                </a:cubicBezTo>
                <a:cubicBezTo>
                  <a:pt x="13527" y="487"/>
                  <a:pt x="13548" y="485"/>
                  <a:pt x="13570" y="485"/>
                </a:cubicBezTo>
                <a:close/>
                <a:moveTo>
                  <a:pt x="29559" y="845"/>
                </a:moveTo>
                <a:cubicBezTo>
                  <a:pt x="29595" y="845"/>
                  <a:pt x="29631" y="846"/>
                  <a:pt x="29665" y="848"/>
                </a:cubicBezTo>
                <a:cubicBezTo>
                  <a:pt x="29802" y="859"/>
                  <a:pt x="29958" y="918"/>
                  <a:pt x="30120" y="975"/>
                </a:cubicBezTo>
                <a:cubicBezTo>
                  <a:pt x="30200" y="1004"/>
                  <a:pt x="30295" y="1035"/>
                  <a:pt x="30376" y="1059"/>
                </a:cubicBezTo>
                <a:cubicBezTo>
                  <a:pt x="30452" y="1080"/>
                  <a:pt x="30527" y="1108"/>
                  <a:pt x="30600" y="1139"/>
                </a:cubicBezTo>
                <a:cubicBezTo>
                  <a:pt x="30742" y="1202"/>
                  <a:pt x="30881" y="1287"/>
                  <a:pt x="30967" y="1383"/>
                </a:cubicBezTo>
                <a:cubicBezTo>
                  <a:pt x="31048" y="1473"/>
                  <a:pt x="31077" y="1599"/>
                  <a:pt x="31066" y="1746"/>
                </a:cubicBezTo>
                <a:cubicBezTo>
                  <a:pt x="31053" y="1892"/>
                  <a:pt x="31016" y="2059"/>
                  <a:pt x="30955" y="2179"/>
                </a:cubicBezTo>
                <a:cubicBezTo>
                  <a:pt x="30926" y="2237"/>
                  <a:pt x="30885" y="2289"/>
                  <a:pt x="30838" y="2333"/>
                </a:cubicBezTo>
                <a:cubicBezTo>
                  <a:pt x="30783" y="2379"/>
                  <a:pt x="30712" y="2432"/>
                  <a:pt x="30646" y="2480"/>
                </a:cubicBezTo>
                <a:cubicBezTo>
                  <a:pt x="30511" y="2576"/>
                  <a:pt x="30368" y="2664"/>
                  <a:pt x="30220" y="2756"/>
                </a:cubicBezTo>
                <a:cubicBezTo>
                  <a:pt x="29922" y="2941"/>
                  <a:pt x="29642" y="3142"/>
                  <a:pt x="29351" y="3287"/>
                </a:cubicBezTo>
                <a:cubicBezTo>
                  <a:pt x="29066" y="3431"/>
                  <a:pt x="28729" y="3521"/>
                  <a:pt x="28399" y="3638"/>
                </a:cubicBezTo>
                <a:lnTo>
                  <a:pt x="27946" y="3785"/>
                </a:lnTo>
                <a:lnTo>
                  <a:pt x="27946" y="3785"/>
                </a:lnTo>
                <a:cubicBezTo>
                  <a:pt x="27781" y="3734"/>
                  <a:pt x="27623" y="3691"/>
                  <a:pt x="27497" y="3621"/>
                </a:cubicBezTo>
                <a:cubicBezTo>
                  <a:pt x="27370" y="3552"/>
                  <a:pt x="27256" y="3443"/>
                  <a:pt x="27159" y="3317"/>
                </a:cubicBezTo>
                <a:cubicBezTo>
                  <a:pt x="27059" y="3191"/>
                  <a:pt x="26984" y="3045"/>
                  <a:pt x="26862" y="2891"/>
                </a:cubicBezTo>
                <a:cubicBezTo>
                  <a:pt x="26753" y="2752"/>
                  <a:pt x="26643" y="2628"/>
                  <a:pt x="26601" y="2505"/>
                </a:cubicBezTo>
                <a:cubicBezTo>
                  <a:pt x="26579" y="2443"/>
                  <a:pt x="26577" y="2396"/>
                  <a:pt x="26587" y="2320"/>
                </a:cubicBezTo>
                <a:cubicBezTo>
                  <a:pt x="26598" y="2249"/>
                  <a:pt x="26617" y="2179"/>
                  <a:pt x="26647" y="2113"/>
                </a:cubicBezTo>
                <a:cubicBezTo>
                  <a:pt x="26707" y="1977"/>
                  <a:pt x="26802" y="1849"/>
                  <a:pt x="26912" y="1729"/>
                </a:cubicBezTo>
                <a:cubicBezTo>
                  <a:pt x="27024" y="1604"/>
                  <a:pt x="27134" y="1504"/>
                  <a:pt x="27271" y="1419"/>
                </a:cubicBezTo>
                <a:cubicBezTo>
                  <a:pt x="27410" y="1335"/>
                  <a:pt x="27557" y="1263"/>
                  <a:pt x="27708" y="1208"/>
                </a:cubicBezTo>
                <a:cubicBezTo>
                  <a:pt x="27863" y="1151"/>
                  <a:pt x="28032" y="1092"/>
                  <a:pt x="28190" y="1042"/>
                </a:cubicBezTo>
                <a:cubicBezTo>
                  <a:pt x="28346" y="993"/>
                  <a:pt x="28505" y="956"/>
                  <a:pt x="28667" y="933"/>
                </a:cubicBezTo>
                <a:lnTo>
                  <a:pt x="29178" y="870"/>
                </a:lnTo>
                <a:cubicBezTo>
                  <a:pt x="29306" y="856"/>
                  <a:pt x="29437" y="845"/>
                  <a:pt x="29559" y="845"/>
                </a:cubicBezTo>
                <a:close/>
                <a:moveTo>
                  <a:pt x="13571" y="0"/>
                </a:moveTo>
                <a:cubicBezTo>
                  <a:pt x="13532" y="0"/>
                  <a:pt x="13493" y="3"/>
                  <a:pt x="13454" y="7"/>
                </a:cubicBezTo>
                <a:cubicBezTo>
                  <a:pt x="13348" y="20"/>
                  <a:pt x="13244" y="46"/>
                  <a:pt x="13144" y="86"/>
                </a:cubicBezTo>
                <a:cubicBezTo>
                  <a:pt x="12772" y="229"/>
                  <a:pt x="12487" y="463"/>
                  <a:pt x="12212" y="640"/>
                </a:cubicBezTo>
                <a:cubicBezTo>
                  <a:pt x="12075" y="730"/>
                  <a:pt x="11922" y="818"/>
                  <a:pt x="11768" y="928"/>
                </a:cubicBezTo>
                <a:cubicBezTo>
                  <a:pt x="11690" y="983"/>
                  <a:pt x="11614" y="1045"/>
                  <a:pt x="11543" y="1111"/>
                </a:cubicBezTo>
                <a:cubicBezTo>
                  <a:pt x="11506" y="1144"/>
                  <a:pt x="11470" y="1181"/>
                  <a:pt x="11437" y="1219"/>
                </a:cubicBezTo>
                <a:cubicBezTo>
                  <a:pt x="11419" y="1238"/>
                  <a:pt x="11403" y="1258"/>
                  <a:pt x="11387" y="1279"/>
                </a:cubicBezTo>
                <a:cubicBezTo>
                  <a:pt x="11365" y="1306"/>
                  <a:pt x="11345" y="1335"/>
                  <a:pt x="11329" y="1365"/>
                </a:cubicBezTo>
                <a:cubicBezTo>
                  <a:pt x="11257" y="1496"/>
                  <a:pt x="11250" y="1621"/>
                  <a:pt x="11246" y="1723"/>
                </a:cubicBezTo>
                <a:cubicBezTo>
                  <a:pt x="11244" y="1823"/>
                  <a:pt x="11250" y="1910"/>
                  <a:pt x="11247" y="1981"/>
                </a:cubicBezTo>
                <a:lnTo>
                  <a:pt x="11245" y="2030"/>
                </a:lnTo>
                <a:lnTo>
                  <a:pt x="11239" y="2102"/>
                </a:lnTo>
                <a:cubicBezTo>
                  <a:pt x="11237" y="2149"/>
                  <a:pt x="11235" y="2198"/>
                  <a:pt x="11235" y="2246"/>
                </a:cubicBezTo>
                <a:cubicBezTo>
                  <a:pt x="11235" y="2347"/>
                  <a:pt x="11243" y="2447"/>
                  <a:pt x="11260" y="2545"/>
                </a:cubicBezTo>
                <a:cubicBezTo>
                  <a:pt x="11282" y="2676"/>
                  <a:pt x="11330" y="2814"/>
                  <a:pt x="11407" y="2938"/>
                </a:cubicBezTo>
                <a:lnTo>
                  <a:pt x="11407" y="2938"/>
                </a:lnTo>
                <a:cubicBezTo>
                  <a:pt x="11202" y="3006"/>
                  <a:pt x="11056" y="3113"/>
                  <a:pt x="10926" y="3187"/>
                </a:cubicBezTo>
                <a:cubicBezTo>
                  <a:pt x="10866" y="3224"/>
                  <a:pt x="10802" y="3256"/>
                  <a:pt x="10737" y="3281"/>
                </a:cubicBezTo>
                <a:cubicBezTo>
                  <a:pt x="10709" y="3291"/>
                  <a:pt x="10681" y="3299"/>
                  <a:pt x="10652" y="3303"/>
                </a:cubicBezTo>
                <a:cubicBezTo>
                  <a:pt x="10620" y="3310"/>
                  <a:pt x="10584" y="3315"/>
                  <a:pt x="10548" y="3318"/>
                </a:cubicBezTo>
                <a:cubicBezTo>
                  <a:pt x="10402" y="3333"/>
                  <a:pt x="10232" y="3325"/>
                  <a:pt x="10042" y="3335"/>
                </a:cubicBezTo>
                <a:cubicBezTo>
                  <a:pt x="9995" y="3338"/>
                  <a:pt x="9946" y="3342"/>
                  <a:pt x="9895" y="3347"/>
                </a:cubicBezTo>
                <a:cubicBezTo>
                  <a:pt x="9845" y="3353"/>
                  <a:pt x="9792" y="3362"/>
                  <a:pt x="9759" y="3367"/>
                </a:cubicBezTo>
                <a:cubicBezTo>
                  <a:pt x="9683" y="3379"/>
                  <a:pt x="9603" y="3387"/>
                  <a:pt x="9521" y="3394"/>
                </a:cubicBezTo>
                <a:cubicBezTo>
                  <a:pt x="9357" y="3405"/>
                  <a:pt x="9180" y="3411"/>
                  <a:pt x="8993" y="3434"/>
                </a:cubicBezTo>
                <a:cubicBezTo>
                  <a:pt x="8820" y="3458"/>
                  <a:pt x="8666" y="3470"/>
                  <a:pt x="8492" y="3480"/>
                </a:cubicBezTo>
                <a:cubicBezTo>
                  <a:pt x="8322" y="3491"/>
                  <a:pt x="8139" y="3503"/>
                  <a:pt x="7963" y="3524"/>
                </a:cubicBezTo>
                <a:lnTo>
                  <a:pt x="7451" y="3584"/>
                </a:lnTo>
                <a:cubicBezTo>
                  <a:pt x="7369" y="3593"/>
                  <a:pt x="7283" y="3600"/>
                  <a:pt x="7208" y="3604"/>
                </a:cubicBezTo>
                <a:cubicBezTo>
                  <a:pt x="7184" y="3605"/>
                  <a:pt x="7159" y="3605"/>
                  <a:pt x="7135" y="3605"/>
                </a:cubicBezTo>
                <a:cubicBezTo>
                  <a:pt x="7083" y="3605"/>
                  <a:pt x="7031" y="3603"/>
                  <a:pt x="6980" y="3599"/>
                </a:cubicBezTo>
                <a:cubicBezTo>
                  <a:pt x="6820" y="3589"/>
                  <a:pt x="6643" y="3565"/>
                  <a:pt x="6448" y="3561"/>
                </a:cubicBezTo>
                <a:lnTo>
                  <a:pt x="5926" y="3571"/>
                </a:lnTo>
                <a:cubicBezTo>
                  <a:pt x="5793" y="3572"/>
                  <a:pt x="5655" y="3579"/>
                  <a:pt x="5524" y="3579"/>
                </a:cubicBezTo>
                <a:cubicBezTo>
                  <a:pt x="5488" y="3579"/>
                  <a:pt x="5453" y="3578"/>
                  <a:pt x="5418" y="3577"/>
                </a:cubicBezTo>
                <a:cubicBezTo>
                  <a:pt x="5255" y="3571"/>
                  <a:pt x="5087" y="3556"/>
                  <a:pt x="4912" y="3544"/>
                </a:cubicBezTo>
                <a:lnTo>
                  <a:pt x="4645" y="3526"/>
                </a:lnTo>
                <a:cubicBezTo>
                  <a:pt x="4617" y="3525"/>
                  <a:pt x="4588" y="3525"/>
                  <a:pt x="4560" y="3525"/>
                </a:cubicBezTo>
                <a:cubicBezTo>
                  <a:pt x="4490" y="3525"/>
                  <a:pt x="4420" y="3528"/>
                  <a:pt x="4351" y="3534"/>
                </a:cubicBezTo>
                <a:cubicBezTo>
                  <a:pt x="4178" y="3550"/>
                  <a:pt x="4024" y="3572"/>
                  <a:pt x="3892" y="3572"/>
                </a:cubicBezTo>
                <a:cubicBezTo>
                  <a:pt x="3883" y="3572"/>
                  <a:pt x="3873" y="3572"/>
                  <a:pt x="3864" y="3571"/>
                </a:cubicBezTo>
                <a:cubicBezTo>
                  <a:pt x="3732" y="3569"/>
                  <a:pt x="3596" y="3533"/>
                  <a:pt x="3432" y="3485"/>
                </a:cubicBezTo>
                <a:cubicBezTo>
                  <a:pt x="3350" y="3461"/>
                  <a:pt x="3264" y="3433"/>
                  <a:pt x="3170" y="3410"/>
                </a:cubicBezTo>
                <a:cubicBezTo>
                  <a:pt x="3072" y="3387"/>
                  <a:pt x="2985" y="3365"/>
                  <a:pt x="2855" y="3360"/>
                </a:cubicBezTo>
                <a:cubicBezTo>
                  <a:pt x="2848" y="3360"/>
                  <a:pt x="2841" y="3360"/>
                  <a:pt x="2834" y="3360"/>
                </a:cubicBezTo>
                <a:cubicBezTo>
                  <a:pt x="2605" y="3360"/>
                  <a:pt x="2431" y="3416"/>
                  <a:pt x="2287" y="3437"/>
                </a:cubicBezTo>
                <a:cubicBezTo>
                  <a:pt x="2227" y="3448"/>
                  <a:pt x="2181" y="3453"/>
                  <a:pt x="2138" y="3453"/>
                </a:cubicBezTo>
                <a:cubicBezTo>
                  <a:pt x="2069" y="3453"/>
                  <a:pt x="2011" y="3439"/>
                  <a:pt x="1919" y="3407"/>
                </a:cubicBezTo>
                <a:cubicBezTo>
                  <a:pt x="1782" y="3361"/>
                  <a:pt x="1628" y="3280"/>
                  <a:pt x="1438" y="3214"/>
                </a:cubicBezTo>
                <a:cubicBezTo>
                  <a:pt x="1232" y="3143"/>
                  <a:pt x="1044" y="3123"/>
                  <a:pt x="870" y="3102"/>
                </a:cubicBezTo>
                <a:cubicBezTo>
                  <a:pt x="695" y="3082"/>
                  <a:pt x="537" y="3064"/>
                  <a:pt x="396" y="3028"/>
                </a:cubicBezTo>
                <a:lnTo>
                  <a:pt x="392" y="3028"/>
                </a:lnTo>
                <a:cubicBezTo>
                  <a:pt x="369" y="3022"/>
                  <a:pt x="345" y="3020"/>
                  <a:pt x="322" y="3020"/>
                </a:cubicBezTo>
                <a:cubicBezTo>
                  <a:pt x="191" y="3020"/>
                  <a:pt x="71" y="3109"/>
                  <a:pt x="39" y="3242"/>
                </a:cubicBezTo>
                <a:cubicBezTo>
                  <a:pt x="1" y="3399"/>
                  <a:pt x="97" y="3558"/>
                  <a:pt x="254" y="3597"/>
                </a:cubicBezTo>
                <a:cubicBezTo>
                  <a:pt x="448" y="3644"/>
                  <a:pt x="633" y="3662"/>
                  <a:pt x="803" y="3681"/>
                </a:cubicBezTo>
                <a:cubicBezTo>
                  <a:pt x="972" y="3701"/>
                  <a:pt x="1128" y="3719"/>
                  <a:pt x="1251" y="3762"/>
                </a:cubicBezTo>
                <a:cubicBezTo>
                  <a:pt x="1388" y="3808"/>
                  <a:pt x="1542" y="3887"/>
                  <a:pt x="1732" y="3953"/>
                </a:cubicBezTo>
                <a:cubicBezTo>
                  <a:pt x="1864" y="4003"/>
                  <a:pt x="2003" y="4029"/>
                  <a:pt x="2143" y="4029"/>
                </a:cubicBezTo>
                <a:cubicBezTo>
                  <a:pt x="2223" y="4029"/>
                  <a:pt x="2304" y="4020"/>
                  <a:pt x="2383" y="4004"/>
                </a:cubicBezTo>
                <a:cubicBezTo>
                  <a:pt x="2564" y="3971"/>
                  <a:pt x="2714" y="3930"/>
                  <a:pt x="2823" y="3930"/>
                </a:cubicBezTo>
                <a:cubicBezTo>
                  <a:pt x="2828" y="3930"/>
                  <a:pt x="2834" y="3931"/>
                  <a:pt x="2840" y="3931"/>
                </a:cubicBezTo>
                <a:cubicBezTo>
                  <a:pt x="2841" y="3931"/>
                  <a:pt x="2842" y="3931"/>
                  <a:pt x="2844" y="3931"/>
                </a:cubicBezTo>
                <a:cubicBezTo>
                  <a:pt x="2887" y="3931"/>
                  <a:pt x="2967" y="3946"/>
                  <a:pt x="3034" y="3962"/>
                </a:cubicBezTo>
                <a:cubicBezTo>
                  <a:pt x="3108" y="3980"/>
                  <a:pt x="3186" y="4004"/>
                  <a:pt x="3271" y="4029"/>
                </a:cubicBezTo>
                <a:cubicBezTo>
                  <a:pt x="3437" y="4078"/>
                  <a:pt x="3639" y="4134"/>
                  <a:pt x="3853" y="4135"/>
                </a:cubicBezTo>
                <a:cubicBezTo>
                  <a:pt x="3860" y="4135"/>
                  <a:pt x="3868" y="4135"/>
                  <a:pt x="3876" y="4135"/>
                </a:cubicBezTo>
                <a:cubicBezTo>
                  <a:pt x="4073" y="4135"/>
                  <a:pt x="4246" y="4107"/>
                  <a:pt x="4399" y="4094"/>
                </a:cubicBezTo>
                <a:cubicBezTo>
                  <a:pt x="4458" y="4088"/>
                  <a:pt x="4516" y="4085"/>
                  <a:pt x="4575" y="4085"/>
                </a:cubicBezTo>
                <a:cubicBezTo>
                  <a:pt x="4590" y="4085"/>
                  <a:pt x="4606" y="4085"/>
                  <a:pt x="4621" y="4086"/>
                </a:cubicBezTo>
                <a:lnTo>
                  <a:pt x="4872" y="4099"/>
                </a:lnTo>
                <a:cubicBezTo>
                  <a:pt x="5042" y="4112"/>
                  <a:pt x="5219" y="4126"/>
                  <a:pt x="5400" y="4132"/>
                </a:cubicBezTo>
                <a:cubicBezTo>
                  <a:pt x="5434" y="4133"/>
                  <a:pt x="5467" y="4133"/>
                  <a:pt x="5499" y="4133"/>
                </a:cubicBezTo>
                <a:cubicBezTo>
                  <a:pt x="5646" y="4133"/>
                  <a:pt x="5784" y="4124"/>
                  <a:pt x="5929" y="4123"/>
                </a:cubicBezTo>
                <a:lnTo>
                  <a:pt x="6443" y="4110"/>
                </a:lnTo>
                <a:cubicBezTo>
                  <a:pt x="6593" y="4111"/>
                  <a:pt x="6761" y="4132"/>
                  <a:pt x="6945" y="4143"/>
                </a:cubicBezTo>
                <a:cubicBezTo>
                  <a:pt x="7006" y="4148"/>
                  <a:pt x="7068" y="4150"/>
                  <a:pt x="7130" y="4150"/>
                </a:cubicBezTo>
                <a:cubicBezTo>
                  <a:pt x="7165" y="4150"/>
                  <a:pt x="7200" y="4149"/>
                  <a:pt x="7235" y="4148"/>
                </a:cubicBezTo>
                <a:cubicBezTo>
                  <a:pt x="7332" y="4142"/>
                  <a:pt x="7418" y="4134"/>
                  <a:pt x="7508" y="4124"/>
                </a:cubicBezTo>
                <a:lnTo>
                  <a:pt x="8023" y="4061"/>
                </a:lnTo>
                <a:cubicBezTo>
                  <a:pt x="8190" y="4041"/>
                  <a:pt x="8352" y="4029"/>
                  <a:pt x="8526" y="4016"/>
                </a:cubicBezTo>
                <a:cubicBezTo>
                  <a:pt x="8696" y="4005"/>
                  <a:pt x="8888" y="3989"/>
                  <a:pt x="9057" y="3963"/>
                </a:cubicBezTo>
                <a:cubicBezTo>
                  <a:pt x="9213" y="3944"/>
                  <a:pt x="9381" y="3937"/>
                  <a:pt x="9562" y="3923"/>
                </a:cubicBezTo>
                <a:cubicBezTo>
                  <a:pt x="9651" y="3915"/>
                  <a:pt x="9744" y="3905"/>
                  <a:pt x="9839" y="3890"/>
                </a:cubicBezTo>
                <a:cubicBezTo>
                  <a:pt x="9892" y="3882"/>
                  <a:pt x="9922" y="3876"/>
                  <a:pt x="9958" y="3872"/>
                </a:cubicBezTo>
                <a:cubicBezTo>
                  <a:pt x="9993" y="3867"/>
                  <a:pt x="10031" y="3865"/>
                  <a:pt x="10070" y="3863"/>
                </a:cubicBezTo>
                <a:cubicBezTo>
                  <a:pt x="10225" y="3852"/>
                  <a:pt x="10402" y="3860"/>
                  <a:pt x="10599" y="3841"/>
                </a:cubicBezTo>
                <a:cubicBezTo>
                  <a:pt x="10649" y="3835"/>
                  <a:pt x="10698" y="3829"/>
                  <a:pt x="10750" y="3819"/>
                </a:cubicBezTo>
                <a:cubicBezTo>
                  <a:pt x="10807" y="3807"/>
                  <a:pt x="10863" y="3792"/>
                  <a:pt x="10916" y="3773"/>
                </a:cubicBezTo>
                <a:cubicBezTo>
                  <a:pt x="11012" y="3736"/>
                  <a:pt x="11103" y="3689"/>
                  <a:pt x="11191" y="3636"/>
                </a:cubicBezTo>
                <a:cubicBezTo>
                  <a:pt x="11348" y="3540"/>
                  <a:pt x="11480" y="3454"/>
                  <a:pt x="11588" y="3425"/>
                </a:cubicBezTo>
                <a:lnTo>
                  <a:pt x="11902" y="3341"/>
                </a:lnTo>
                <a:lnTo>
                  <a:pt x="11902" y="3341"/>
                </a:lnTo>
                <a:cubicBezTo>
                  <a:pt x="11965" y="3370"/>
                  <a:pt x="12029" y="3396"/>
                  <a:pt x="12093" y="3419"/>
                </a:cubicBezTo>
                <a:cubicBezTo>
                  <a:pt x="12265" y="3479"/>
                  <a:pt x="12440" y="3529"/>
                  <a:pt x="12618" y="3569"/>
                </a:cubicBezTo>
                <a:cubicBezTo>
                  <a:pt x="12792" y="3612"/>
                  <a:pt x="12970" y="3645"/>
                  <a:pt x="13148" y="3669"/>
                </a:cubicBezTo>
                <a:cubicBezTo>
                  <a:pt x="13324" y="3692"/>
                  <a:pt x="13492" y="3709"/>
                  <a:pt x="13647" y="3739"/>
                </a:cubicBezTo>
                <a:lnTo>
                  <a:pt x="14157" y="3838"/>
                </a:lnTo>
                <a:cubicBezTo>
                  <a:pt x="14324" y="3873"/>
                  <a:pt x="14504" y="3904"/>
                  <a:pt x="14655" y="3939"/>
                </a:cubicBezTo>
                <a:cubicBezTo>
                  <a:pt x="14814" y="3977"/>
                  <a:pt x="14979" y="4028"/>
                  <a:pt x="15157" y="4069"/>
                </a:cubicBezTo>
                <a:cubicBezTo>
                  <a:pt x="15341" y="4116"/>
                  <a:pt x="15513" y="4130"/>
                  <a:pt x="15684" y="4155"/>
                </a:cubicBezTo>
                <a:lnTo>
                  <a:pt x="16199" y="4225"/>
                </a:lnTo>
                <a:cubicBezTo>
                  <a:pt x="16540" y="4272"/>
                  <a:pt x="16894" y="4316"/>
                  <a:pt x="17224" y="4365"/>
                </a:cubicBezTo>
                <a:lnTo>
                  <a:pt x="17737" y="4452"/>
                </a:lnTo>
                <a:cubicBezTo>
                  <a:pt x="17826" y="4465"/>
                  <a:pt x="17910" y="4478"/>
                  <a:pt x="18016" y="4484"/>
                </a:cubicBezTo>
                <a:cubicBezTo>
                  <a:pt x="18052" y="4486"/>
                  <a:pt x="18088" y="4487"/>
                  <a:pt x="18125" y="4487"/>
                </a:cubicBezTo>
                <a:cubicBezTo>
                  <a:pt x="18183" y="4487"/>
                  <a:pt x="18240" y="4485"/>
                  <a:pt x="18299" y="4480"/>
                </a:cubicBezTo>
                <a:cubicBezTo>
                  <a:pt x="18429" y="4471"/>
                  <a:pt x="18549" y="4460"/>
                  <a:pt x="18660" y="4460"/>
                </a:cubicBezTo>
                <a:cubicBezTo>
                  <a:pt x="18702" y="4460"/>
                  <a:pt x="18743" y="4462"/>
                  <a:pt x="18783" y="4466"/>
                </a:cubicBezTo>
                <a:cubicBezTo>
                  <a:pt x="18927" y="4480"/>
                  <a:pt x="19084" y="4526"/>
                  <a:pt x="19256" y="4570"/>
                </a:cubicBezTo>
                <a:cubicBezTo>
                  <a:pt x="19347" y="4595"/>
                  <a:pt x="19438" y="4615"/>
                  <a:pt x="19530" y="4630"/>
                </a:cubicBezTo>
                <a:cubicBezTo>
                  <a:pt x="19623" y="4643"/>
                  <a:pt x="19715" y="4651"/>
                  <a:pt x="19809" y="4654"/>
                </a:cubicBezTo>
                <a:cubicBezTo>
                  <a:pt x="19988" y="4662"/>
                  <a:pt x="20161" y="4663"/>
                  <a:pt x="20329" y="4669"/>
                </a:cubicBezTo>
                <a:cubicBezTo>
                  <a:pt x="20467" y="4675"/>
                  <a:pt x="20632" y="4687"/>
                  <a:pt x="20787" y="4687"/>
                </a:cubicBezTo>
                <a:cubicBezTo>
                  <a:pt x="20810" y="4687"/>
                  <a:pt x="20833" y="4687"/>
                  <a:pt x="20855" y="4686"/>
                </a:cubicBezTo>
                <a:cubicBezTo>
                  <a:pt x="20948" y="4686"/>
                  <a:pt x="21038" y="4684"/>
                  <a:pt x="21127" y="4684"/>
                </a:cubicBezTo>
                <a:cubicBezTo>
                  <a:pt x="21207" y="4684"/>
                  <a:pt x="21285" y="4686"/>
                  <a:pt x="21362" y="4690"/>
                </a:cubicBezTo>
                <a:lnTo>
                  <a:pt x="21881" y="4712"/>
                </a:lnTo>
                <a:cubicBezTo>
                  <a:pt x="22055" y="4722"/>
                  <a:pt x="22236" y="4719"/>
                  <a:pt x="22376" y="4742"/>
                </a:cubicBezTo>
                <a:cubicBezTo>
                  <a:pt x="22530" y="4767"/>
                  <a:pt x="22696" y="4816"/>
                  <a:pt x="22881" y="4848"/>
                </a:cubicBezTo>
                <a:cubicBezTo>
                  <a:pt x="22969" y="4864"/>
                  <a:pt x="23058" y="4873"/>
                  <a:pt x="23148" y="4873"/>
                </a:cubicBezTo>
                <a:cubicBezTo>
                  <a:pt x="23158" y="4873"/>
                  <a:pt x="23168" y="4873"/>
                  <a:pt x="23178" y="4872"/>
                </a:cubicBezTo>
                <a:cubicBezTo>
                  <a:pt x="23282" y="4868"/>
                  <a:pt x="23383" y="4850"/>
                  <a:pt x="23483" y="4818"/>
                </a:cubicBezTo>
                <a:cubicBezTo>
                  <a:pt x="23664" y="4763"/>
                  <a:pt x="23819" y="4693"/>
                  <a:pt x="23958" y="4667"/>
                </a:cubicBezTo>
                <a:cubicBezTo>
                  <a:pt x="24001" y="4657"/>
                  <a:pt x="24049" y="4653"/>
                  <a:pt x="24102" y="4653"/>
                </a:cubicBezTo>
                <a:cubicBezTo>
                  <a:pt x="24197" y="4653"/>
                  <a:pt x="24305" y="4666"/>
                  <a:pt x="24412" y="4679"/>
                </a:cubicBezTo>
                <a:cubicBezTo>
                  <a:pt x="24558" y="4698"/>
                  <a:pt x="24715" y="4723"/>
                  <a:pt x="24886" y="4723"/>
                </a:cubicBezTo>
                <a:cubicBezTo>
                  <a:pt x="24911" y="4723"/>
                  <a:pt x="24936" y="4722"/>
                  <a:pt x="24962" y="4721"/>
                </a:cubicBezTo>
                <a:lnTo>
                  <a:pt x="25487" y="4676"/>
                </a:lnTo>
                <a:lnTo>
                  <a:pt x="25997" y="4632"/>
                </a:lnTo>
                <a:cubicBezTo>
                  <a:pt x="26046" y="4629"/>
                  <a:pt x="26096" y="4628"/>
                  <a:pt x="26148" y="4628"/>
                </a:cubicBezTo>
                <a:cubicBezTo>
                  <a:pt x="26252" y="4628"/>
                  <a:pt x="26362" y="4632"/>
                  <a:pt x="26478" y="4632"/>
                </a:cubicBezTo>
                <a:cubicBezTo>
                  <a:pt x="26486" y="4632"/>
                  <a:pt x="26495" y="4632"/>
                  <a:pt x="26504" y="4632"/>
                </a:cubicBezTo>
                <a:cubicBezTo>
                  <a:pt x="26511" y="4632"/>
                  <a:pt x="26518" y="4632"/>
                  <a:pt x="26525" y="4632"/>
                </a:cubicBezTo>
                <a:cubicBezTo>
                  <a:pt x="26613" y="4632"/>
                  <a:pt x="26700" y="4625"/>
                  <a:pt x="26788" y="4614"/>
                </a:cubicBezTo>
                <a:cubicBezTo>
                  <a:pt x="26888" y="4600"/>
                  <a:pt x="26986" y="4572"/>
                  <a:pt x="27080" y="4534"/>
                </a:cubicBezTo>
                <a:cubicBezTo>
                  <a:pt x="27259" y="4462"/>
                  <a:pt x="27409" y="4370"/>
                  <a:pt x="27553" y="4305"/>
                </a:cubicBezTo>
                <a:cubicBezTo>
                  <a:pt x="27589" y="4289"/>
                  <a:pt x="27625" y="4274"/>
                  <a:pt x="27658" y="4262"/>
                </a:cubicBezTo>
                <a:lnTo>
                  <a:pt x="27769" y="4227"/>
                </a:lnTo>
                <a:lnTo>
                  <a:pt x="28020" y="4143"/>
                </a:lnTo>
                <a:lnTo>
                  <a:pt x="28057" y="4131"/>
                </a:lnTo>
                <a:lnTo>
                  <a:pt x="28057" y="4131"/>
                </a:lnTo>
                <a:cubicBezTo>
                  <a:pt x="28142" y="4168"/>
                  <a:pt x="28224" y="4211"/>
                  <a:pt x="28313" y="4262"/>
                </a:cubicBezTo>
                <a:cubicBezTo>
                  <a:pt x="28389" y="4305"/>
                  <a:pt x="28466" y="4350"/>
                  <a:pt x="28550" y="4391"/>
                </a:cubicBezTo>
                <a:cubicBezTo>
                  <a:pt x="28592" y="4410"/>
                  <a:pt x="28637" y="4430"/>
                  <a:pt x="28682" y="4447"/>
                </a:cubicBezTo>
                <a:cubicBezTo>
                  <a:pt x="28705" y="4454"/>
                  <a:pt x="28728" y="4463"/>
                  <a:pt x="28752" y="4470"/>
                </a:cubicBezTo>
                <a:lnTo>
                  <a:pt x="28817" y="4488"/>
                </a:lnTo>
                <a:cubicBezTo>
                  <a:pt x="28965" y="4528"/>
                  <a:pt x="29115" y="4604"/>
                  <a:pt x="29278" y="4675"/>
                </a:cubicBezTo>
                <a:cubicBezTo>
                  <a:pt x="29436" y="4748"/>
                  <a:pt x="29633" y="4811"/>
                  <a:pt x="29819" y="4823"/>
                </a:cubicBezTo>
                <a:cubicBezTo>
                  <a:pt x="30003" y="4839"/>
                  <a:pt x="30176" y="4832"/>
                  <a:pt x="30339" y="4845"/>
                </a:cubicBezTo>
                <a:cubicBezTo>
                  <a:pt x="30379" y="4847"/>
                  <a:pt x="30419" y="4852"/>
                  <a:pt x="30457" y="4856"/>
                </a:cubicBezTo>
                <a:lnTo>
                  <a:pt x="30516" y="4867"/>
                </a:lnTo>
                <a:cubicBezTo>
                  <a:pt x="30540" y="4870"/>
                  <a:pt x="30564" y="4875"/>
                  <a:pt x="30588" y="4877"/>
                </a:cubicBezTo>
                <a:cubicBezTo>
                  <a:pt x="30658" y="4885"/>
                  <a:pt x="30728" y="4889"/>
                  <a:pt x="30797" y="4889"/>
                </a:cubicBezTo>
                <a:cubicBezTo>
                  <a:pt x="30821" y="4889"/>
                  <a:pt x="30844" y="4888"/>
                  <a:pt x="30867" y="4887"/>
                </a:cubicBezTo>
                <a:cubicBezTo>
                  <a:pt x="30979" y="4885"/>
                  <a:pt x="31086" y="4877"/>
                  <a:pt x="31188" y="4877"/>
                </a:cubicBezTo>
                <a:cubicBezTo>
                  <a:pt x="31249" y="4877"/>
                  <a:pt x="31307" y="4880"/>
                  <a:pt x="31364" y="4887"/>
                </a:cubicBezTo>
                <a:cubicBezTo>
                  <a:pt x="31517" y="4908"/>
                  <a:pt x="31678" y="4959"/>
                  <a:pt x="31844" y="5009"/>
                </a:cubicBezTo>
                <a:cubicBezTo>
                  <a:pt x="31929" y="5034"/>
                  <a:pt x="32014" y="5058"/>
                  <a:pt x="32104" y="5078"/>
                </a:cubicBezTo>
                <a:cubicBezTo>
                  <a:pt x="32149" y="5090"/>
                  <a:pt x="32196" y="5097"/>
                  <a:pt x="32242" y="5104"/>
                </a:cubicBezTo>
                <a:cubicBezTo>
                  <a:pt x="32282" y="5109"/>
                  <a:pt x="32317" y="5116"/>
                  <a:pt x="32356" y="5125"/>
                </a:cubicBezTo>
                <a:cubicBezTo>
                  <a:pt x="32507" y="5162"/>
                  <a:pt x="32666" y="5232"/>
                  <a:pt x="32840" y="5286"/>
                </a:cubicBezTo>
                <a:cubicBezTo>
                  <a:pt x="32930" y="5315"/>
                  <a:pt x="33023" y="5336"/>
                  <a:pt x="33118" y="5346"/>
                </a:cubicBezTo>
                <a:cubicBezTo>
                  <a:pt x="33208" y="5355"/>
                  <a:pt x="33298" y="5360"/>
                  <a:pt x="33386" y="5363"/>
                </a:cubicBezTo>
                <a:cubicBezTo>
                  <a:pt x="33562" y="5368"/>
                  <a:pt x="33736" y="5367"/>
                  <a:pt x="33901" y="5375"/>
                </a:cubicBezTo>
                <a:cubicBezTo>
                  <a:pt x="34065" y="5382"/>
                  <a:pt x="34224" y="5413"/>
                  <a:pt x="34398" y="5443"/>
                </a:cubicBezTo>
                <a:cubicBezTo>
                  <a:pt x="34570" y="5474"/>
                  <a:pt x="34739" y="5510"/>
                  <a:pt x="34936" y="5510"/>
                </a:cubicBezTo>
                <a:cubicBezTo>
                  <a:pt x="35135" y="5503"/>
                  <a:pt x="35307" y="5446"/>
                  <a:pt x="35469" y="5410"/>
                </a:cubicBezTo>
                <a:cubicBezTo>
                  <a:pt x="35545" y="5391"/>
                  <a:pt x="35624" y="5380"/>
                  <a:pt x="35702" y="5374"/>
                </a:cubicBezTo>
                <a:lnTo>
                  <a:pt x="35827" y="5375"/>
                </a:lnTo>
                <a:cubicBezTo>
                  <a:pt x="35872" y="5375"/>
                  <a:pt x="35917" y="5374"/>
                  <a:pt x="35962" y="5373"/>
                </a:cubicBezTo>
                <a:cubicBezTo>
                  <a:pt x="36140" y="5366"/>
                  <a:pt x="36311" y="5347"/>
                  <a:pt x="36479" y="5340"/>
                </a:cubicBezTo>
                <a:cubicBezTo>
                  <a:pt x="36521" y="5338"/>
                  <a:pt x="36563" y="5337"/>
                  <a:pt x="36603" y="5337"/>
                </a:cubicBezTo>
                <a:cubicBezTo>
                  <a:pt x="36640" y="5337"/>
                  <a:pt x="36677" y="5339"/>
                  <a:pt x="36714" y="5345"/>
                </a:cubicBezTo>
                <a:cubicBezTo>
                  <a:pt x="36793" y="5359"/>
                  <a:pt x="36870" y="5380"/>
                  <a:pt x="36944" y="5406"/>
                </a:cubicBezTo>
                <a:cubicBezTo>
                  <a:pt x="37102" y="5459"/>
                  <a:pt x="37273" y="5534"/>
                  <a:pt x="37480" y="5540"/>
                </a:cubicBezTo>
                <a:lnTo>
                  <a:pt x="38004" y="5531"/>
                </a:lnTo>
                <a:lnTo>
                  <a:pt x="38264" y="5526"/>
                </a:lnTo>
                <a:lnTo>
                  <a:pt x="38395" y="5523"/>
                </a:lnTo>
                <a:cubicBezTo>
                  <a:pt x="38445" y="5519"/>
                  <a:pt x="38494" y="5513"/>
                  <a:pt x="38542" y="5501"/>
                </a:cubicBezTo>
                <a:cubicBezTo>
                  <a:pt x="38732" y="5456"/>
                  <a:pt x="38888" y="5373"/>
                  <a:pt x="39040" y="5320"/>
                </a:cubicBezTo>
                <a:cubicBezTo>
                  <a:pt x="39112" y="5293"/>
                  <a:pt x="39187" y="5277"/>
                  <a:pt x="39262" y="5271"/>
                </a:cubicBezTo>
                <a:cubicBezTo>
                  <a:pt x="39279" y="5270"/>
                  <a:pt x="39296" y="5270"/>
                  <a:pt x="39313" y="5270"/>
                </a:cubicBezTo>
                <a:cubicBezTo>
                  <a:pt x="39375" y="5270"/>
                  <a:pt x="39437" y="5275"/>
                  <a:pt x="39498" y="5285"/>
                </a:cubicBezTo>
                <a:cubicBezTo>
                  <a:pt x="39660" y="5309"/>
                  <a:pt x="39833" y="5355"/>
                  <a:pt x="40024" y="5360"/>
                </a:cubicBezTo>
                <a:cubicBezTo>
                  <a:pt x="40032" y="5360"/>
                  <a:pt x="40039" y="5360"/>
                  <a:pt x="40046" y="5360"/>
                </a:cubicBezTo>
                <a:cubicBezTo>
                  <a:pt x="40136" y="5360"/>
                  <a:pt x="40218" y="5348"/>
                  <a:pt x="40299" y="5337"/>
                </a:cubicBezTo>
                <a:cubicBezTo>
                  <a:pt x="40387" y="5324"/>
                  <a:pt x="40474" y="5309"/>
                  <a:pt x="40559" y="5293"/>
                </a:cubicBezTo>
                <a:cubicBezTo>
                  <a:pt x="40729" y="5262"/>
                  <a:pt x="40899" y="5226"/>
                  <a:pt x="41061" y="5211"/>
                </a:cubicBezTo>
                <a:cubicBezTo>
                  <a:pt x="41139" y="5204"/>
                  <a:pt x="41218" y="5203"/>
                  <a:pt x="41299" y="5203"/>
                </a:cubicBezTo>
                <a:cubicBezTo>
                  <a:pt x="41376" y="5203"/>
                  <a:pt x="41454" y="5204"/>
                  <a:pt x="41533" y="5204"/>
                </a:cubicBezTo>
                <a:cubicBezTo>
                  <a:pt x="41545" y="5204"/>
                  <a:pt x="41558" y="5204"/>
                  <a:pt x="41570" y="5204"/>
                </a:cubicBezTo>
                <a:cubicBezTo>
                  <a:pt x="41744" y="5204"/>
                  <a:pt x="41938" y="5189"/>
                  <a:pt x="42112" y="5130"/>
                </a:cubicBezTo>
                <a:cubicBezTo>
                  <a:pt x="42285" y="5075"/>
                  <a:pt x="42441" y="5002"/>
                  <a:pt x="42599" y="4953"/>
                </a:cubicBezTo>
                <a:cubicBezTo>
                  <a:pt x="42746" y="4908"/>
                  <a:pt x="42928" y="4889"/>
                  <a:pt x="43095" y="4856"/>
                </a:cubicBezTo>
                <a:lnTo>
                  <a:pt x="43607" y="4766"/>
                </a:lnTo>
                <a:cubicBezTo>
                  <a:pt x="43662" y="4757"/>
                  <a:pt x="43697" y="4706"/>
                  <a:pt x="43688" y="4653"/>
                </a:cubicBezTo>
                <a:cubicBezTo>
                  <a:pt x="43680" y="4605"/>
                  <a:pt x="43638" y="4572"/>
                  <a:pt x="43591" y="4572"/>
                </a:cubicBezTo>
                <a:cubicBezTo>
                  <a:pt x="43585" y="4572"/>
                  <a:pt x="43580" y="4572"/>
                  <a:pt x="43574" y="4573"/>
                </a:cubicBezTo>
                <a:lnTo>
                  <a:pt x="43568" y="4574"/>
                </a:lnTo>
                <a:lnTo>
                  <a:pt x="43058" y="4661"/>
                </a:lnTo>
                <a:cubicBezTo>
                  <a:pt x="42887" y="4693"/>
                  <a:pt x="42723" y="4707"/>
                  <a:pt x="42539" y="4760"/>
                </a:cubicBezTo>
                <a:cubicBezTo>
                  <a:pt x="42364" y="4812"/>
                  <a:pt x="42207" y="4885"/>
                  <a:pt x="42050" y="4934"/>
                </a:cubicBezTo>
                <a:cubicBezTo>
                  <a:pt x="41896" y="4985"/>
                  <a:pt x="41740" y="4995"/>
                  <a:pt x="41569" y="4995"/>
                </a:cubicBezTo>
                <a:cubicBezTo>
                  <a:pt x="41476" y="4995"/>
                  <a:pt x="41381" y="4992"/>
                  <a:pt x="41284" y="4992"/>
                </a:cubicBezTo>
                <a:cubicBezTo>
                  <a:pt x="41205" y="4992"/>
                  <a:pt x="41124" y="4994"/>
                  <a:pt x="41042" y="5001"/>
                </a:cubicBezTo>
                <a:cubicBezTo>
                  <a:pt x="40861" y="5018"/>
                  <a:pt x="40690" y="5052"/>
                  <a:pt x="40520" y="5082"/>
                </a:cubicBezTo>
                <a:cubicBezTo>
                  <a:pt x="40436" y="5097"/>
                  <a:pt x="40354" y="5112"/>
                  <a:pt x="40269" y="5123"/>
                </a:cubicBezTo>
                <a:cubicBezTo>
                  <a:pt x="40192" y="5133"/>
                  <a:pt x="40117" y="5143"/>
                  <a:pt x="40049" y="5143"/>
                </a:cubicBezTo>
                <a:cubicBezTo>
                  <a:pt x="40042" y="5143"/>
                  <a:pt x="40036" y="5143"/>
                  <a:pt x="40029" y="5143"/>
                </a:cubicBezTo>
                <a:cubicBezTo>
                  <a:pt x="39873" y="5139"/>
                  <a:pt x="39709" y="5095"/>
                  <a:pt x="39531" y="5067"/>
                </a:cubicBezTo>
                <a:cubicBezTo>
                  <a:pt x="39452" y="5054"/>
                  <a:pt x="39371" y="5048"/>
                  <a:pt x="39290" y="5048"/>
                </a:cubicBezTo>
                <a:cubicBezTo>
                  <a:pt x="39277" y="5048"/>
                  <a:pt x="39264" y="5048"/>
                  <a:pt x="39250" y="5048"/>
                </a:cubicBezTo>
                <a:cubicBezTo>
                  <a:pt x="39153" y="5055"/>
                  <a:pt x="39059" y="5076"/>
                  <a:pt x="38967" y="5108"/>
                </a:cubicBezTo>
                <a:cubicBezTo>
                  <a:pt x="38794" y="5168"/>
                  <a:pt x="38640" y="5247"/>
                  <a:pt x="38491" y="5280"/>
                </a:cubicBezTo>
                <a:cubicBezTo>
                  <a:pt x="38455" y="5288"/>
                  <a:pt x="38420" y="5294"/>
                  <a:pt x="38383" y="5296"/>
                </a:cubicBezTo>
                <a:lnTo>
                  <a:pt x="38256" y="5298"/>
                </a:lnTo>
                <a:lnTo>
                  <a:pt x="37997" y="5301"/>
                </a:lnTo>
                <a:lnTo>
                  <a:pt x="37484" y="5307"/>
                </a:lnTo>
                <a:cubicBezTo>
                  <a:pt x="37343" y="5305"/>
                  <a:pt x="37188" y="5241"/>
                  <a:pt x="37022" y="5183"/>
                </a:cubicBezTo>
                <a:cubicBezTo>
                  <a:pt x="36934" y="5151"/>
                  <a:pt x="36844" y="5127"/>
                  <a:pt x="36751" y="5110"/>
                </a:cubicBezTo>
                <a:cubicBezTo>
                  <a:pt x="36703" y="5102"/>
                  <a:pt x="36653" y="5099"/>
                  <a:pt x="36604" y="5099"/>
                </a:cubicBezTo>
                <a:cubicBezTo>
                  <a:pt x="36559" y="5099"/>
                  <a:pt x="36514" y="5100"/>
                  <a:pt x="36469" y="5101"/>
                </a:cubicBezTo>
                <a:lnTo>
                  <a:pt x="35953" y="5130"/>
                </a:lnTo>
                <a:cubicBezTo>
                  <a:pt x="35911" y="5132"/>
                  <a:pt x="35870" y="5132"/>
                  <a:pt x="35828" y="5132"/>
                </a:cubicBezTo>
                <a:lnTo>
                  <a:pt x="35694" y="5130"/>
                </a:lnTo>
                <a:cubicBezTo>
                  <a:pt x="35600" y="5135"/>
                  <a:pt x="35507" y="5149"/>
                  <a:pt x="35416" y="5171"/>
                </a:cubicBezTo>
                <a:cubicBezTo>
                  <a:pt x="35240" y="5210"/>
                  <a:pt x="35079" y="5258"/>
                  <a:pt x="34931" y="5262"/>
                </a:cubicBezTo>
                <a:cubicBezTo>
                  <a:pt x="34782" y="5261"/>
                  <a:pt x="34611" y="5228"/>
                  <a:pt x="34444" y="5196"/>
                </a:cubicBezTo>
                <a:cubicBezTo>
                  <a:pt x="34276" y="5164"/>
                  <a:pt x="34094" y="5131"/>
                  <a:pt x="33916" y="5121"/>
                </a:cubicBezTo>
                <a:cubicBezTo>
                  <a:pt x="33737" y="5110"/>
                  <a:pt x="33564" y="5112"/>
                  <a:pt x="33395" y="5106"/>
                </a:cubicBezTo>
                <a:cubicBezTo>
                  <a:pt x="33310" y="5104"/>
                  <a:pt x="33227" y="5098"/>
                  <a:pt x="33145" y="5088"/>
                </a:cubicBezTo>
                <a:cubicBezTo>
                  <a:pt x="33068" y="5080"/>
                  <a:pt x="32992" y="5063"/>
                  <a:pt x="32918" y="5038"/>
                </a:cubicBezTo>
                <a:cubicBezTo>
                  <a:pt x="32763" y="4989"/>
                  <a:pt x="32602" y="4917"/>
                  <a:pt x="32420" y="4870"/>
                </a:cubicBezTo>
                <a:cubicBezTo>
                  <a:pt x="32375" y="4859"/>
                  <a:pt x="32325" y="4849"/>
                  <a:pt x="32280" y="4842"/>
                </a:cubicBezTo>
                <a:cubicBezTo>
                  <a:pt x="32241" y="4837"/>
                  <a:pt x="32201" y="4830"/>
                  <a:pt x="32162" y="4820"/>
                </a:cubicBezTo>
                <a:cubicBezTo>
                  <a:pt x="32083" y="4802"/>
                  <a:pt x="32004" y="4780"/>
                  <a:pt x="31922" y="4755"/>
                </a:cubicBezTo>
                <a:cubicBezTo>
                  <a:pt x="31758" y="4705"/>
                  <a:pt x="31589" y="4647"/>
                  <a:pt x="31399" y="4621"/>
                </a:cubicBezTo>
                <a:cubicBezTo>
                  <a:pt x="31320" y="4610"/>
                  <a:pt x="31243" y="4607"/>
                  <a:pt x="31168" y="4607"/>
                </a:cubicBezTo>
                <a:cubicBezTo>
                  <a:pt x="31061" y="4607"/>
                  <a:pt x="30959" y="4613"/>
                  <a:pt x="30861" y="4615"/>
                </a:cubicBezTo>
                <a:cubicBezTo>
                  <a:pt x="30845" y="4615"/>
                  <a:pt x="30829" y="4615"/>
                  <a:pt x="30812" y="4615"/>
                </a:cubicBezTo>
                <a:cubicBezTo>
                  <a:pt x="30749" y="4615"/>
                  <a:pt x="30685" y="4612"/>
                  <a:pt x="30622" y="4606"/>
                </a:cubicBezTo>
                <a:cubicBezTo>
                  <a:pt x="30603" y="4603"/>
                  <a:pt x="30585" y="4600"/>
                  <a:pt x="30566" y="4596"/>
                </a:cubicBezTo>
                <a:lnTo>
                  <a:pt x="30498" y="4585"/>
                </a:lnTo>
                <a:cubicBezTo>
                  <a:pt x="30451" y="4578"/>
                  <a:pt x="30405" y="4573"/>
                  <a:pt x="30358" y="4570"/>
                </a:cubicBezTo>
                <a:cubicBezTo>
                  <a:pt x="30176" y="4556"/>
                  <a:pt x="30004" y="4562"/>
                  <a:pt x="29844" y="4545"/>
                </a:cubicBezTo>
                <a:cubicBezTo>
                  <a:pt x="29684" y="4533"/>
                  <a:pt x="29546" y="4488"/>
                  <a:pt x="29391" y="4417"/>
                </a:cubicBezTo>
                <a:cubicBezTo>
                  <a:pt x="29238" y="4350"/>
                  <a:pt x="29079" y="4266"/>
                  <a:pt x="28892" y="4214"/>
                </a:cubicBezTo>
                <a:cubicBezTo>
                  <a:pt x="28739" y="4178"/>
                  <a:pt x="28610" y="4101"/>
                  <a:pt x="28456" y="4014"/>
                </a:cubicBezTo>
                <a:cubicBezTo>
                  <a:pt x="28451" y="4011"/>
                  <a:pt x="28446" y="4008"/>
                  <a:pt x="28440" y="4005"/>
                </a:cubicBezTo>
                <a:lnTo>
                  <a:pt x="28440" y="4005"/>
                </a:lnTo>
                <a:lnTo>
                  <a:pt x="28521" y="3978"/>
                </a:lnTo>
                <a:cubicBezTo>
                  <a:pt x="28839" y="3860"/>
                  <a:pt x="29175" y="3771"/>
                  <a:pt x="29510" y="3604"/>
                </a:cubicBezTo>
                <a:cubicBezTo>
                  <a:pt x="29836" y="3437"/>
                  <a:pt x="30117" y="3229"/>
                  <a:pt x="30406" y="3050"/>
                </a:cubicBezTo>
                <a:cubicBezTo>
                  <a:pt x="30551" y="2959"/>
                  <a:pt x="30700" y="2866"/>
                  <a:pt x="30846" y="2760"/>
                </a:cubicBezTo>
                <a:cubicBezTo>
                  <a:pt x="30921" y="2706"/>
                  <a:pt x="30989" y="2655"/>
                  <a:pt x="31066" y="2589"/>
                </a:cubicBezTo>
                <a:cubicBezTo>
                  <a:pt x="31145" y="2518"/>
                  <a:pt x="31211" y="2431"/>
                  <a:pt x="31260" y="2334"/>
                </a:cubicBezTo>
                <a:cubicBezTo>
                  <a:pt x="31304" y="2244"/>
                  <a:pt x="31337" y="2149"/>
                  <a:pt x="31359" y="2052"/>
                </a:cubicBezTo>
                <a:cubicBezTo>
                  <a:pt x="31382" y="1959"/>
                  <a:pt x="31396" y="1864"/>
                  <a:pt x="31403" y="1768"/>
                </a:cubicBezTo>
                <a:cubicBezTo>
                  <a:pt x="31411" y="1664"/>
                  <a:pt x="31403" y="1559"/>
                  <a:pt x="31376" y="1457"/>
                </a:cubicBezTo>
                <a:cubicBezTo>
                  <a:pt x="31349" y="1347"/>
                  <a:pt x="31294" y="1247"/>
                  <a:pt x="31220" y="1161"/>
                </a:cubicBezTo>
                <a:cubicBezTo>
                  <a:pt x="31071" y="1002"/>
                  <a:pt x="30906" y="911"/>
                  <a:pt x="30733" y="834"/>
                </a:cubicBezTo>
                <a:cubicBezTo>
                  <a:pt x="30646" y="797"/>
                  <a:pt x="30558" y="766"/>
                  <a:pt x="30469" y="740"/>
                </a:cubicBezTo>
                <a:cubicBezTo>
                  <a:pt x="30384" y="717"/>
                  <a:pt x="30313" y="693"/>
                  <a:pt x="30231" y="665"/>
                </a:cubicBezTo>
                <a:cubicBezTo>
                  <a:pt x="30068" y="608"/>
                  <a:pt x="29899" y="539"/>
                  <a:pt x="29688" y="521"/>
                </a:cubicBezTo>
                <a:cubicBezTo>
                  <a:pt x="29648" y="519"/>
                  <a:pt x="29609" y="518"/>
                  <a:pt x="29570" y="518"/>
                </a:cubicBezTo>
                <a:cubicBezTo>
                  <a:pt x="29421" y="518"/>
                  <a:pt x="29282" y="532"/>
                  <a:pt x="29142" y="548"/>
                </a:cubicBezTo>
                <a:lnTo>
                  <a:pt x="28624" y="614"/>
                </a:lnTo>
                <a:cubicBezTo>
                  <a:pt x="28445" y="641"/>
                  <a:pt x="28267" y="683"/>
                  <a:pt x="28095" y="740"/>
                </a:cubicBezTo>
                <a:cubicBezTo>
                  <a:pt x="27923" y="794"/>
                  <a:pt x="27766" y="849"/>
                  <a:pt x="27596" y="913"/>
                </a:cubicBezTo>
                <a:cubicBezTo>
                  <a:pt x="27425" y="978"/>
                  <a:pt x="27260" y="1059"/>
                  <a:pt x="27105" y="1156"/>
                </a:cubicBezTo>
                <a:cubicBezTo>
                  <a:pt x="26948" y="1253"/>
                  <a:pt x="26800" y="1389"/>
                  <a:pt x="26683" y="1522"/>
                </a:cubicBezTo>
                <a:cubicBezTo>
                  <a:pt x="26561" y="1657"/>
                  <a:pt x="26446" y="1810"/>
                  <a:pt x="26368" y="1991"/>
                </a:cubicBezTo>
                <a:cubicBezTo>
                  <a:pt x="26327" y="2083"/>
                  <a:pt x="26300" y="2180"/>
                  <a:pt x="26286" y="2280"/>
                </a:cubicBezTo>
                <a:cubicBezTo>
                  <a:pt x="26279" y="2333"/>
                  <a:pt x="26277" y="2387"/>
                  <a:pt x="26280" y="2440"/>
                </a:cubicBezTo>
                <a:cubicBezTo>
                  <a:pt x="26285" y="2497"/>
                  <a:pt x="26297" y="2552"/>
                  <a:pt x="26316" y="2606"/>
                </a:cubicBezTo>
                <a:cubicBezTo>
                  <a:pt x="26392" y="2811"/>
                  <a:pt x="26527" y="2945"/>
                  <a:pt x="26628" y="3077"/>
                </a:cubicBezTo>
                <a:cubicBezTo>
                  <a:pt x="26724" y="3194"/>
                  <a:pt x="26810" y="3354"/>
                  <a:pt x="26926" y="3499"/>
                </a:cubicBezTo>
                <a:cubicBezTo>
                  <a:pt x="27039" y="3645"/>
                  <a:pt x="27180" y="3783"/>
                  <a:pt x="27357" y="3879"/>
                </a:cubicBezTo>
                <a:cubicBezTo>
                  <a:pt x="27399" y="3901"/>
                  <a:pt x="27441" y="3921"/>
                  <a:pt x="27483" y="3938"/>
                </a:cubicBezTo>
                <a:lnTo>
                  <a:pt x="27483" y="3938"/>
                </a:lnTo>
                <a:cubicBezTo>
                  <a:pt x="27455" y="3949"/>
                  <a:pt x="27429" y="3960"/>
                  <a:pt x="27403" y="3971"/>
                </a:cubicBezTo>
                <a:cubicBezTo>
                  <a:pt x="27232" y="4049"/>
                  <a:pt x="27085" y="4136"/>
                  <a:pt x="26943" y="4191"/>
                </a:cubicBezTo>
                <a:cubicBezTo>
                  <a:pt x="26876" y="4218"/>
                  <a:pt x="26807" y="4237"/>
                  <a:pt x="26735" y="4246"/>
                </a:cubicBezTo>
                <a:cubicBezTo>
                  <a:pt x="26666" y="4256"/>
                  <a:pt x="26596" y="4260"/>
                  <a:pt x="26526" y="4260"/>
                </a:cubicBezTo>
                <a:cubicBezTo>
                  <a:pt x="26518" y="4260"/>
                  <a:pt x="26511" y="4260"/>
                  <a:pt x="26503" y="4260"/>
                </a:cubicBezTo>
                <a:cubicBezTo>
                  <a:pt x="26497" y="4260"/>
                  <a:pt x="26491" y="4260"/>
                  <a:pt x="26484" y="4260"/>
                </a:cubicBezTo>
                <a:cubicBezTo>
                  <a:pt x="26372" y="4260"/>
                  <a:pt x="26254" y="4253"/>
                  <a:pt x="26130" y="4253"/>
                </a:cubicBezTo>
                <a:cubicBezTo>
                  <a:pt x="26079" y="4253"/>
                  <a:pt x="26027" y="4255"/>
                  <a:pt x="25974" y="4258"/>
                </a:cubicBezTo>
                <a:lnTo>
                  <a:pt x="25450" y="4299"/>
                </a:lnTo>
                <a:lnTo>
                  <a:pt x="24943" y="4340"/>
                </a:lnTo>
                <a:cubicBezTo>
                  <a:pt x="24926" y="4341"/>
                  <a:pt x="24908" y="4341"/>
                  <a:pt x="24891" y="4341"/>
                </a:cubicBezTo>
                <a:cubicBezTo>
                  <a:pt x="24758" y="4341"/>
                  <a:pt x="24614" y="4320"/>
                  <a:pt x="24461" y="4298"/>
                </a:cubicBezTo>
                <a:cubicBezTo>
                  <a:pt x="24348" y="4285"/>
                  <a:pt x="24231" y="4266"/>
                  <a:pt x="24104" y="4266"/>
                </a:cubicBezTo>
                <a:cubicBezTo>
                  <a:pt x="24034" y="4266"/>
                  <a:pt x="23961" y="4272"/>
                  <a:pt x="23884" y="4287"/>
                </a:cubicBezTo>
                <a:cubicBezTo>
                  <a:pt x="23683" y="4327"/>
                  <a:pt x="23521" y="4402"/>
                  <a:pt x="23372" y="4444"/>
                </a:cubicBezTo>
                <a:cubicBezTo>
                  <a:pt x="23305" y="4466"/>
                  <a:pt x="23237" y="4477"/>
                  <a:pt x="23167" y="4481"/>
                </a:cubicBezTo>
                <a:cubicBezTo>
                  <a:pt x="23093" y="4481"/>
                  <a:pt x="23021" y="4474"/>
                  <a:pt x="22949" y="4460"/>
                </a:cubicBezTo>
                <a:cubicBezTo>
                  <a:pt x="22794" y="4433"/>
                  <a:pt x="22628" y="4383"/>
                  <a:pt x="22441" y="4351"/>
                </a:cubicBezTo>
                <a:cubicBezTo>
                  <a:pt x="22347" y="4336"/>
                  <a:pt x="22252" y="4327"/>
                  <a:pt x="22159" y="4325"/>
                </a:cubicBezTo>
                <a:lnTo>
                  <a:pt x="21901" y="4312"/>
                </a:lnTo>
                <a:lnTo>
                  <a:pt x="21385" y="4288"/>
                </a:lnTo>
                <a:cubicBezTo>
                  <a:pt x="21275" y="4282"/>
                  <a:pt x="21168" y="4280"/>
                  <a:pt x="21063" y="4280"/>
                </a:cubicBezTo>
                <a:cubicBezTo>
                  <a:pt x="20992" y="4280"/>
                  <a:pt x="20923" y="4281"/>
                  <a:pt x="20855" y="4281"/>
                </a:cubicBezTo>
                <a:cubicBezTo>
                  <a:pt x="20837" y="4281"/>
                  <a:pt x="20819" y="4281"/>
                  <a:pt x="20801" y="4281"/>
                </a:cubicBezTo>
                <a:cubicBezTo>
                  <a:pt x="20650" y="4281"/>
                  <a:pt x="20512" y="4269"/>
                  <a:pt x="20346" y="4261"/>
                </a:cubicBezTo>
                <a:lnTo>
                  <a:pt x="19831" y="4243"/>
                </a:lnTo>
                <a:cubicBezTo>
                  <a:pt x="19747" y="4238"/>
                  <a:pt x="19664" y="4232"/>
                  <a:pt x="19594" y="4221"/>
                </a:cubicBezTo>
                <a:cubicBezTo>
                  <a:pt x="19515" y="4208"/>
                  <a:pt x="19438" y="4191"/>
                  <a:pt x="19362" y="4169"/>
                </a:cubicBezTo>
                <a:cubicBezTo>
                  <a:pt x="19200" y="4127"/>
                  <a:pt x="19026" y="4069"/>
                  <a:pt x="18824" y="4050"/>
                </a:cubicBezTo>
                <a:cubicBezTo>
                  <a:pt x="18763" y="4044"/>
                  <a:pt x="18704" y="4042"/>
                  <a:pt x="18647" y="4042"/>
                </a:cubicBezTo>
                <a:cubicBezTo>
                  <a:pt x="18514" y="4042"/>
                  <a:pt x="18389" y="4054"/>
                  <a:pt x="18273" y="4060"/>
                </a:cubicBezTo>
                <a:cubicBezTo>
                  <a:pt x="18225" y="4064"/>
                  <a:pt x="18181" y="4066"/>
                  <a:pt x="18138" y="4066"/>
                </a:cubicBezTo>
                <a:cubicBezTo>
                  <a:pt x="18028" y="4066"/>
                  <a:pt x="17928" y="4054"/>
                  <a:pt x="17803" y="4032"/>
                </a:cubicBezTo>
                <a:lnTo>
                  <a:pt x="17295" y="3945"/>
                </a:lnTo>
                <a:cubicBezTo>
                  <a:pt x="16942" y="3889"/>
                  <a:pt x="16609" y="3848"/>
                  <a:pt x="16266" y="3798"/>
                </a:cubicBezTo>
                <a:lnTo>
                  <a:pt x="15756" y="3726"/>
                </a:lnTo>
                <a:cubicBezTo>
                  <a:pt x="15585" y="3700"/>
                  <a:pt x="15411" y="3684"/>
                  <a:pt x="15260" y="3643"/>
                </a:cubicBezTo>
                <a:lnTo>
                  <a:pt x="14760" y="3510"/>
                </a:lnTo>
                <a:cubicBezTo>
                  <a:pt x="14574" y="3466"/>
                  <a:pt x="14413" y="3439"/>
                  <a:pt x="14243" y="3403"/>
                </a:cubicBezTo>
                <a:lnTo>
                  <a:pt x="13735" y="3300"/>
                </a:lnTo>
                <a:cubicBezTo>
                  <a:pt x="13552" y="3264"/>
                  <a:pt x="13376" y="3246"/>
                  <a:pt x="13209" y="3223"/>
                </a:cubicBezTo>
                <a:cubicBezTo>
                  <a:pt x="13067" y="3204"/>
                  <a:pt x="12925" y="3177"/>
                  <a:pt x="12786" y="3143"/>
                </a:cubicBezTo>
                <a:lnTo>
                  <a:pt x="12786" y="3143"/>
                </a:lnTo>
                <a:cubicBezTo>
                  <a:pt x="12875" y="3136"/>
                  <a:pt x="12971" y="3128"/>
                  <a:pt x="13073" y="3113"/>
                </a:cubicBezTo>
                <a:cubicBezTo>
                  <a:pt x="13177" y="3099"/>
                  <a:pt x="13280" y="3072"/>
                  <a:pt x="13379" y="3034"/>
                </a:cubicBezTo>
                <a:cubicBezTo>
                  <a:pt x="13473" y="2996"/>
                  <a:pt x="13564" y="2950"/>
                  <a:pt x="13649" y="2894"/>
                </a:cubicBezTo>
                <a:cubicBezTo>
                  <a:pt x="13809" y="2794"/>
                  <a:pt x="13940" y="2696"/>
                  <a:pt x="14064" y="2639"/>
                </a:cubicBezTo>
                <a:lnTo>
                  <a:pt x="14178" y="2591"/>
                </a:lnTo>
                <a:cubicBezTo>
                  <a:pt x="14226" y="2570"/>
                  <a:pt x="14272" y="2547"/>
                  <a:pt x="14318" y="2520"/>
                </a:cubicBezTo>
                <a:cubicBezTo>
                  <a:pt x="14510" y="2413"/>
                  <a:pt x="14667" y="2252"/>
                  <a:pt x="14771" y="2058"/>
                </a:cubicBezTo>
                <a:cubicBezTo>
                  <a:pt x="14795" y="2014"/>
                  <a:pt x="14820" y="1960"/>
                  <a:pt x="14836" y="1925"/>
                </a:cubicBezTo>
                <a:lnTo>
                  <a:pt x="14889" y="1808"/>
                </a:lnTo>
                <a:cubicBezTo>
                  <a:pt x="14961" y="1648"/>
                  <a:pt x="15047" y="1469"/>
                  <a:pt x="15070" y="1235"/>
                </a:cubicBezTo>
                <a:cubicBezTo>
                  <a:pt x="15082" y="1108"/>
                  <a:pt x="15062" y="981"/>
                  <a:pt x="15013" y="864"/>
                </a:cubicBezTo>
                <a:cubicBezTo>
                  <a:pt x="14965" y="756"/>
                  <a:pt x="14898" y="659"/>
                  <a:pt x="14813" y="576"/>
                </a:cubicBezTo>
                <a:cubicBezTo>
                  <a:pt x="14658" y="422"/>
                  <a:pt x="14489" y="327"/>
                  <a:pt x="14332" y="240"/>
                </a:cubicBezTo>
                <a:cubicBezTo>
                  <a:pt x="14181" y="156"/>
                  <a:pt x="13995" y="60"/>
                  <a:pt x="13783" y="21"/>
                </a:cubicBezTo>
                <a:cubicBezTo>
                  <a:pt x="13713" y="8"/>
                  <a:pt x="13642" y="0"/>
                  <a:pt x="13571"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8" name="Shape 1668"/>
        <p:cNvGrpSpPr/>
        <p:nvPr/>
      </p:nvGrpSpPr>
      <p:grpSpPr>
        <a:xfrm>
          <a:off x="0" y="0"/>
          <a:ext cx="0" cy="0"/>
          <a:chOff x="0" y="0"/>
          <a:chExt cx="0" cy="0"/>
        </a:xfrm>
      </p:grpSpPr>
      <p:sp>
        <p:nvSpPr>
          <p:cNvPr id="1669" name="Google Shape;1669;p48"/>
          <p:cNvSpPr txBox="1"/>
          <p:nvPr>
            <p:ph idx="15"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3000"/>
              <a:t>Reviewing Concepts Is </a:t>
            </a:r>
            <a:r>
              <a:rPr lang="en"/>
              <a:t>a</a:t>
            </a:r>
            <a:r>
              <a:rPr b="1" lang="en" sz="3000"/>
              <a:t> Good Idea</a:t>
            </a:r>
            <a:endParaRPr b="1" sz="3000"/>
          </a:p>
        </p:txBody>
      </p:sp>
      <p:sp>
        <p:nvSpPr>
          <p:cNvPr id="1670" name="Google Shape;1670;p48"/>
          <p:cNvSpPr txBox="1"/>
          <p:nvPr>
            <p:ph type="ctrTitle"/>
          </p:nvPr>
        </p:nvSpPr>
        <p:spPr>
          <a:xfrm flipH="1">
            <a:off x="2050293" y="1091284"/>
            <a:ext cx="1824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671" name="Google Shape;1671;p48"/>
          <p:cNvSpPr txBox="1"/>
          <p:nvPr>
            <p:ph idx="1" type="subTitle"/>
          </p:nvPr>
        </p:nvSpPr>
        <p:spPr>
          <a:xfrm flipH="1">
            <a:off x="1904943" y="1526968"/>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672" name="Google Shape;1672;p48"/>
          <p:cNvSpPr txBox="1"/>
          <p:nvPr>
            <p:ph idx="2" type="ctrTitle"/>
          </p:nvPr>
        </p:nvSpPr>
        <p:spPr>
          <a:xfrm flipH="1">
            <a:off x="2181993" y="2320455"/>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673" name="Google Shape;1673;p48"/>
          <p:cNvSpPr txBox="1"/>
          <p:nvPr>
            <p:ph idx="3" type="subTitle"/>
          </p:nvPr>
        </p:nvSpPr>
        <p:spPr>
          <a:xfrm flipH="1">
            <a:off x="1904943" y="2762358"/>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1674" name="Google Shape;1674;p48"/>
          <p:cNvSpPr txBox="1"/>
          <p:nvPr>
            <p:ph idx="4" type="ctrTitle"/>
          </p:nvPr>
        </p:nvSpPr>
        <p:spPr>
          <a:xfrm flipH="1">
            <a:off x="5401407" y="1091284"/>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675" name="Google Shape;1675;p48"/>
          <p:cNvSpPr txBox="1"/>
          <p:nvPr>
            <p:ph idx="5" type="subTitle"/>
          </p:nvPr>
        </p:nvSpPr>
        <p:spPr>
          <a:xfrm flipH="1">
            <a:off x="5124357" y="1526968"/>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1676" name="Google Shape;1676;p48"/>
          <p:cNvSpPr txBox="1"/>
          <p:nvPr>
            <p:ph idx="6" type="ctrTitle"/>
          </p:nvPr>
        </p:nvSpPr>
        <p:spPr>
          <a:xfrm flipH="1">
            <a:off x="2181993" y="3548162"/>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677" name="Google Shape;1677;p48"/>
          <p:cNvSpPr txBox="1"/>
          <p:nvPr>
            <p:ph idx="7" type="subTitle"/>
          </p:nvPr>
        </p:nvSpPr>
        <p:spPr>
          <a:xfrm flipH="1">
            <a:off x="1904944" y="3991423"/>
            <a:ext cx="21147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p:txBody>
      </p:sp>
      <p:sp>
        <p:nvSpPr>
          <p:cNvPr id="1678" name="Google Shape;1678;p48"/>
          <p:cNvSpPr txBox="1"/>
          <p:nvPr>
            <p:ph idx="8" type="ctrTitle"/>
          </p:nvPr>
        </p:nvSpPr>
        <p:spPr>
          <a:xfrm flipH="1">
            <a:off x="5401407" y="2320455"/>
            <a:ext cx="15606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679" name="Google Shape;1679;p48"/>
          <p:cNvSpPr txBox="1"/>
          <p:nvPr>
            <p:ph idx="9" type="subTitle"/>
          </p:nvPr>
        </p:nvSpPr>
        <p:spPr>
          <a:xfrm flipH="1">
            <a:off x="5124357" y="2762358"/>
            <a:ext cx="21147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one and a gas giant</a:t>
            </a:r>
            <a:endParaRPr/>
          </a:p>
        </p:txBody>
      </p:sp>
      <p:sp>
        <p:nvSpPr>
          <p:cNvPr id="1680" name="Google Shape;1680;p48"/>
          <p:cNvSpPr txBox="1"/>
          <p:nvPr>
            <p:ph idx="13" type="ctrTitle"/>
          </p:nvPr>
        </p:nvSpPr>
        <p:spPr>
          <a:xfrm flipH="1">
            <a:off x="5269707" y="3548175"/>
            <a:ext cx="1824000" cy="577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681" name="Google Shape;1681;p48"/>
          <p:cNvSpPr txBox="1"/>
          <p:nvPr>
            <p:ph idx="14" type="subTitle"/>
          </p:nvPr>
        </p:nvSpPr>
        <p:spPr>
          <a:xfrm flipH="1">
            <a:off x="5124350" y="3991423"/>
            <a:ext cx="21147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grpSp>
        <p:nvGrpSpPr>
          <p:cNvPr id="1682" name="Google Shape;1682;p48"/>
          <p:cNvGrpSpPr/>
          <p:nvPr/>
        </p:nvGrpSpPr>
        <p:grpSpPr>
          <a:xfrm>
            <a:off x="7796425" y="1261088"/>
            <a:ext cx="1726604" cy="3153733"/>
            <a:chOff x="1758275" y="1530825"/>
            <a:chExt cx="2159875" cy="3945125"/>
          </a:xfrm>
        </p:grpSpPr>
        <p:sp>
          <p:nvSpPr>
            <p:cNvPr id="1683" name="Google Shape;1683;p48"/>
            <p:cNvSpPr/>
            <p:nvPr/>
          </p:nvSpPr>
          <p:spPr>
            <a:xfrm>
              <a:off x="1758275" y="1750275"/>
              <a:ext cx="2159875" cy="3725675"/>
            </a:xfrm>
            <a:custGeom>
              <a:rect b="b" l="l" r="r" t="t"/>
              <a:pathLst>
                <a:path extrusionOk="0" h="149027" w="86395">
                  <a:moveTo>
                    <a:pt x="12358" y="1"/>
                  </a:moveTo>
                  <a:lnTo>
                    <a:pt x="0" y="4008"/>
                  </a:lnTo>
                  <a:lnTo>
                    <a:pt x="622" y="87240"/>
                  </a:lnTo>
                  <a:cubicBezTo>
                    <a:pt x="669" y="93586"/>
                    <a:pt x="4539" y="99276"/>
                    <a:pt x="10424" y="101651"/>
                  </a:cubicBezTo>
                  <a:lnTo>
                    <a:pt x="30556" y="109780"/>
                  </a:lnTo>
                  <a:cubicBezTo>
                    <a:pt x="30556" y="109780"/>
                    <a:pt x="9119" y="142719"/>
                    <a:pt x="22336" y="148056"/>
                  </a:cubicBezTo>
                  <a:cubicBezTo>
                    <a:pt x="24009" y="148731"/>
                    <a:pt x="25691" y="149026"/>
                    <a:pt x="27352" y="149026"/>
                  </a:cubicBezTo>
                  <a:cubicBezTo>
                    <a:pt x="31910" y="149026"/>
                    <a:pt x="36315" y="146805"/>
                    <a:pt x="39969" y="144131"/>
                  </a:cubicBezTo>
                  <a:cubicBezTo>
                    <a:pt x="41881" y="145409"/>
                    <a:pt x="44406" y="146111"/>
                    <a:pt x="47168" y="146111"/>
                  </a:cubicBezTo>
                  <a:cubicBezTo>
                    <a:pt x="48926" y="146111"/>
                    <a:pt x="50780" y="145827"/>
                    <a:pt x="52635" y="145225"/>
                  </a:cubicBezTo>
                  <a:cubicBezTo>
                    <a:pt x="57403" y="143678"/>
                    <a:pt x="60942" y="140434"/>
                    <a:pt x="62247" y="136904"/>
                  </a:cubicBezTo>
                  <a:cubicBezTo>
                    <a:pt x="62303" y="136905"/>
                    <a:pt x="62358" y="136905"/>
                    <a:pt x="62414" y="136905"/>
                  </a:cubicBezTo>
                  <a:cubicBezTo>
                    <a:pt x="68548" y="136905"/>
                    <a:pt x="75273" y="135404"/>
                    <a:pt x="78826" y="129732"/>
                  </a:cubicBezTo>
                  <a:cubicBezTo>
                    <a:pt x="86394" y="117652"/>
                    <a:pt x="49705" y="103569"/>
                    <a:pt x="49705" y="103569"/>
                  </a:cubicBezTo>
                  <a:lnTo>
                    <a:pt x="61234" y="85169"/>
                  </a:lnTo>
                  <a:cubicBezTo>
                    <a:pt x="64603" y="79792"/>
                    <a:pt x="64396" y="72914"/>
                    <a:pt x="60710" y="67750"/>
                  </a:cubicBezTo>
                  <a:lnTo>
                    <a:pt x="12358"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8"/>
            <p:cNvSpPr/>
            <p:nvPr/>
          </p:nvSpPr>
          <p:spPr>
            <a:xfrm>
              <a:off x="2124975" y="2212150"/>
              <a:ext cx="1133325" cy="2837275"/>
            </a:xfrm>
            <a:custGeom>
              <a:rect b="b" l="l" r="r" t="t"/>
              <a:pathLst>
                <a:path extrusionOk="0" h="113491" w="45333">
                  <a:moveTo>
                    <a:pt x="863" y="1"/>
                  </a:moveTo>
                  <a:cubicBezTo>
                    <a:pt x="722" y="1"/>
                    <a:pt x="580" y="40"/>
                    <a:pt x="454" y="121"/>
                  </a:cubicBezTo>
                  <a:cubicBezTo>
                    <a:pt x="101" y="348"/>
                    <a:pt x="1" y="815"/>
                    <a:pt x="227" y="1168"/>
                  </a:cubicBezTo>
                  <a:cubicBezTo>
                    <a:pt x="668" y="1852"/>
                    <a:pt x="44143" y="69845"/>
                    <a:pt x="29150" y="86584"/>
                  </a:cubicBezTo>
                  <a:cubicBezTo>
                    <a:pt x="28921" y="86840"/>
                    <a:pt x="28893" y="87219"/>
                    <a:pt x="29083" y="87506"/>
                  </a:cubicBezTo>
                  <a:cubicBezTo>
                    <a:pt x="29181" y="87654"/>
                    <a:pt x="38989" y="102555"/>
                    <a:pt x="43521" y="113035"/>
                  </a:cubicBezTo>
                  <a:cubicBezTo>
                    <a:pt x="43641" y="113311"/>
                    <a:pt x="43914" y="113490"/>
                    <a:pt x="44216" y="113490"/>
                  </a:cubicBezTo>
                  <a:cubicBezTo>
                    <a:pt x="44761" y="113490"/>
                    <a:pt x="45127" y="112932"/>
                    <a:pt x="44910" y="112432"/>
                  </a:cubicBezTo>
                  <a:cubicBezTo>
                    <a:pt x="40785" y="102897"/>
                    <a:pt x="32377" y="89792"/>
                    <a:pt x="30656" y="87148"/>
                  </a:cubicBezTo>
                  <a:cubicBezTo>
                    <a:pt x="45332" y="68906"/>
                    <a:pt x="3310" y="3161"/>
                    <a:pt x="1499" y="348"/>
                  </a:cubicBezTo>
                  <a:cubicBezTo>
                    <a:pt x="1354" y="123"/>
                    <a:pt x="1111" y="1"/>
                    <a:pt x="863" y="1"/>
                  </a:cubicBez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8"/>
            <p:cNvSpPr/>
            <p:nvPr/>
          </p:nvSpPr>
          <p:spPr>
            <a:xfrm>
              <a:off x="1956850" y="2267425"/>
              <a:ext cx="805900" cy="2940400"/>
            </a:xfrm>
            <a:custGeom>
              <a:rect b="b" l="l" r="r" t="t"/>
              <a:pathLst>
                <a:path extrusionOk="0" h="117616" w="32236">
                  <a:moveTo>
                    <a:pt x="773" y="0"/>
                  </a:moveTo>
                  <a:cubicBezTo>
                    <a:pt x="761" y="0"/>
                    <a:pt x="749" y="1"/>
                    <a:pt x="736" y="1"/>
                  </a:cubicBezTo>
                  <a:cubicBezTo>
                    <a:pt x="319" y="25"/>
                    <a:pt x="0" y="381"/>
                    <a:pt x="22" y="798"/>
                  </a:cubicBezTo>
                  <a:cubicBezTo>
                    <a:pt x="208" y="4137"/>
                    <a:pt x="4776" y="82031"/>
                    <a:pt x="27366" y="88186"/>
                  </a:cubicBezTo>
                  <a:cubicBezTo>
                    <a:pt x="27526" y="91337"/>
                    <a:pt x="28410" y="106882"/>
                    <a:pt x="30668" y="117024"/>
                  </a:cubicBezTo>
                  <a:cubicBezTo>
                    <a:pt x="30744" y="117369"/>
                    <a:pt x="31051" y="117615"/>
                    <a:pt x="31405" y="117615"/>
                  </a:cubicBezTo>
                  <a:cubicBezTo>
                    <a:pt x="31461" y="117615"/>
                    <a:pt x="31516" y="117609"/>
                    <a:pt x="31571" y="117598"/>
                  </a:cubicBezTo>
                  <a:cubicBezTo>
                    <a:pt x="31979" y="117506"/>
                    <a:pt x="32235" y="117102"/>
                    <a:pt x="32145" y="116693"/>
                  </a:cubicBezTo>
                  <a:cubicBezTo>
                    <a:pt x="29664" y="105551"/>
                    <a:pt x="28858" y="87731"/>
                    <a:pt x="28849" y="87551"/>
                  </a:cubicBezTo>
                  <a:cubicBezTo>
                    <a:pt x="28834" y="87209"/>
                    <a:pt x="28589" y="86918"/>
                    <a:pt x="28254" y="86846"/>
                  </a:cubicBezTo>
                  <a:cubicBezTo>
                    <a:pt x="6293" y="82095"/>
                    <a:pt x="1579" y="1528"/>
                    <a:pt x="1533" y="715"/>
                  </a:cubicBezTo>
                  <a:cubicBezTo>
                    <a:pt x="1511" y="309"/>
                    <a:pt x="1170" y="0"/>
                    <a:pt x="773" y="0"/>
                  </a:cubicBez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8"/>
            <p:cNvSpPr/>
            <p:nvPr/>
          </p:nvSpPr>
          <p:spPr>
            <a:xfrm>
              <a:off x="2189250" y="3121775"/>
              <a:ext cx="594400" cy="1320375"/>
            </a:xfrm>
            <a:custGeom>
              <a:rect b="b" l="l" r="r" t="t"/>
              <a:pathLst>
                <a:path extrusionOk="0" h="52815" w="23776">
                  <a:moveTo>
                    <a:pt x="7247" y="1517"/>
                  </a:moveTo>
                  <a:cubicBezTo>
                    <a:pt x="7675" y="1517"/>
                    <a:pt x="8106" y="1658"/>
                    <a:pt x="8549" y="1943"/>
                  </a:cubicBezTo>
                  <a:cubicBezTo>
                    <a:pt x="15268" y="6239"/>
                    <a:pt x="20117" y="36894"/>
                    <a:pt x="21680" y="48078"/>
                  </a:cubicBezTo>
                  <a:cubicBezTo>
                    <a:pt x="16379" y="38106"/>
                    <a:pt x="2312" y="10442"/>
                    <a:pt x="5228" y="3019"/>
                  </a:cubicBezTo>
                  <a:cubicBezTo>
                    <a:pt x="5516" y="2285"/>
                    <a:pt x="5969" y="1829"/>
                    <a:pt x="6610" y="1621"/>
                  </a:cubicBezTo>
                  <a:cubicBezTo>
                    <a:pt x="6816" y="1553"/>
                    <a:pt x="7031" y="1518"/>
                    <a:pt x="7247" y="1517"/>
                  </a:cubicBezTo>
                  <a:close/>
                  <a:moveTo>
                    <a:pt x="7255" y="1"/>
                  </a:moveTo>
                  <a:cubicBezTo>
                    <a:pt x="6886" y="1"/>
                    <a:pt x="6515" y="61"/>
                    <a:pt x="6144" y="182"/>
                  </a:cubicBezTo>
                  <a:cubicBezTo>
                    <a:pt x="5060" y="533"/>
                    <a:pt x="4278" y="1302"/>
                    <a:pt x="3820" y="2466"/>
                  </a:cubicBezTo>
                  <a:cubicBezTo>
                    <a:pt x="1" y="12186"/>
                    <a:pt x="21396" y="50787"/>
                    <a:pt x="22310" y="52426"/>
                  </a:cubicBezTo>
                  <a:cubicBezTo>
                    <a:pt x="22443" y="52666"/>
                    <a:pt x="22696" y="52814"/>
                    <a:pt x="22970" y="52814"/>
                  </a:cubicBezTo>
                  <a:cubicBezTo>
                    <a:pt x="23424" y="52813"/>
                    <a:pt x="23776" y="52417"/>
                    <a:pt x="23721" y="51967"/>
                  </a:cubicBezTo>
                  <a:cubicBezTo>
                    <a:pt x="23499" y="50105"/>
                    <a:pt x="18164" y="6294"/>
                    <a:pt x="9366" y="667"/>
                  </a:cubicBezTo>
                  <a:cubicBezTo>
                    <a:pt x="8672" y="223"/>
                    <a:pt x="7966" y="1"/>
                    <a:pt x="7255" y="1"/>
                  </a:cubicBez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8"/>
            <p:cNvSpPr/>
            <p:nvPr/>
          </p:nvSpPr>
          <p:spPr>
            <a:xfrm>
              <a:off x="2734300" y="4375475"/>
              <a:ext cx="280725" cy="595725"/>
            </a:xfrm>
            <a:custGeom>
              <a:rect b="b" l="l" r="r" t="t"/>
              <a:pathLst>
                <a:path extrusionOk="0" h="23829" w="11229">
                  <a:moveTo>
                    <a:pt x="2127" y="4865"/>
                  </a:moveTo>
                  <a:lnTo>
                    <a:pt x="2127" y="4865"/>
                  </a:lnTo>
                  <a:cubicBezTo>
                    <a:pt x="5458" y="11370"/>
                    <a:pt x="9016" y="19638"/>
                    <a:pt x="8114" y="21932"/>
                  </a:cubicBezTo>
                  <a:cubicBezTo>
                    <a:pt x="8015" y="22183"/>
                    <a:pt x="7890" y="22253"/>
                    <a:pt x="7779" y="22290"/>
                  </a:cubicBezTo>
                  <a:cubicBezTo>
                    <a:pt x="7737" y="22304"/>
                    <a:pt x="7690" y="22315"/>
                    <a:pt x="7635" y="22315"/>
                  </a:cubicBezTo>
                  <a:cubicBezTo>
                    <a:pt x="7547" y="22315"/>
                    <a:pt x="7439" y="22287"/>
                    <a:pt x="7298" y="22198"/>
                  </a:cubicBezTo>
                  <a:cubicBezTo>
                    <a:pt x="5223" y="20869"/>
                    <a:pt x="3251" y="12088"/>
                    <a:pt x="2127" y="4865"/>
                  </a:cubicBezTo>
                  <a:close/>
                  <a:moveTo>
                    <a:pt x="794" y="0"/>
                  </a:moveTo>
                  <a:cubicBezTo>
                    <a:pt x="716" y="0"/>
                    <a:pt x="638" y="12"/>
                    <a:pt x="561" y="37"/>
                  </a:cubicBezTo>
                  <a:cubicBezTo>
                    <a:pt x="217" y="149"/>
                    <a:pt x="0" y="488"/>
                    <a:pt x="44" y="848"/>
                  </a:cubicBezTo>
                  <a:cubicBezTo>
                    <a:pt x="289" y="2898"/>
                    <a:pt x="2554" y="20959"/>
                    <a:pt x="6482" y="23472"/>
                  </a:cubicBezTo>
                  <a:cubicBezTo>
                    <a:pt x="6852" y="23708"/>
                    <a:pt x="7243" y="23828"/>
                    <a:pt x="7634" y="23828"/>
                  </a:cubicBezTo>
                  <a:cubicBezTo>
                    <a:pt x="7842" y="23827"/>
                    <a:pt x="8049" y="23795"/>
                    <a:pt x="8247" y="23729"/>
                  </a:cubicBezTo>
                  <a:cubicBezTo>
                    <a:pt x="8838" y="23539"/>
                    <a:pt x="9278" y="23108"/>
                    <a:pt x="9523" y="22486"/>
                  </a:cubicBezTo>
                  <a:cubicBezTo>
                    <a:pt x="11228" y="18147"/>
                    <a:pt x="2461" y="2194"/>
                    <a:pt x="1455" y="389"/>
                  </a:cubicBezTo>
                  <a:cubicBezTo>
                    <a:pt x="1319" y="144"/>
                    <a:pt x="1063" y="0"/>
                    <a:pt x="794" y="0"/>
                  </a:cubicBez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8"/>
            <p:cNvSpPr/>
            <p:nvPr/>
          </p:nvSpPr>
          <p:spPr>
            <a:xfrm>
              <a:off x="1759150" y="1530825"/>
              <a:ext cx="305150" cy="318700"/>
            </a:xfrm>
            <a:custGeom>
              <a:rect b="b" l="l" r="r" t="t"/>
              <a:pathLst>
                <a:path extrusionOk="0" h="12748" w="12206">
                  <a:moveTo>
                    <a:pt x="5915" y="0"/>
                  </a:moveTo>
                  <a:lnTo>
                    <a:pt x="5195" y="2559"/>
                  </a:lnTo>
                  <a:lnTo>
                    <a:pt x="3257" y="863"/>
                  </a:lnTo>
                  <a:lnTo>
                    <a:pt x="2463" y="3406"/>
                  </a:lnTo>
                  <a:lnTo>
                    <a:pt x="1" y="1919"/>
                  </a:lnTo>
                  <a:lnTo>
                    <a:pt x="81" y="12748"/>
                  </a:lnTo>
                  <a:lnTo>
                    <a:pt x="12205" y="8816"/>
                  </a:lnTo>
                  <a:lnTo>
                    <a:pt x="5915"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 name="Google Shape;1689;p48"/>
          <p:cNvGrpSpPr/>
          <p:nvPr/>
        </p:nvGrpSpPr>
        <p:grpSpPr>
          <a:xfrm rot="9555173">
            <a:off x="157791" y="1389527"/>
            <a:ext cx="734316" cy="3246621"/>
            <a:chOff x="4819725" y="238075"/>
            <a:chExt cx="1040925" cy="4602225"/>
          </a:xfrm>
        </p:grpSpPr>
        <p:sp>
          <p:nvSpPr>
            <p:cNvPr id="1690" name="Google Shape;1690;p48"/>
            <p:cNvSpPr/>
            <p:nvPr/>
          </p:nvSpPr>
          <p:spPr>
            <a:xfrm>
              <a:off x="5241700" y="1085600"/>
              <a:ext cx="196950" cy="3754700"/>
            </a:xfrm>
            <a:custGeom>
              <a:rect b="b" l="l" r="r" t="t"/>
              <a:pathLst>
                <a:path extrusionOk="0" h="150188" w="7878">
                  <a:moveTo>
                    <a:pt x="81" y="0"/>
                  </a:moveTo>
                  <a:cubicBezTo>
                    <a:pt x="38" y="0"/>
                    <a:pt x="0" y="36"/>
                    <a:pt x="0" y="81"/>
                  </a:cubicBezTo>
                  <a:lnTo>
                    <a:pt x="0" y="150107"/>
                  </a:lnTo>
                  <a:cubicBezTo>
                    <a:pt x="0" y="150151"/>
                    <a:pt x="38" y="150187"/>
                    <a:pt x="81" y="150187"/>
                  </a:cubicBezTo>
                  <a:lnTo>
                    <a:pt x="7798" y="150187"/>
                  </a:lnTo>
                  <a:cubicBezTo>
                    <a:pt x="7842" y="150187"/>
                    <a:pt x="7878" y="150151"/>
                    <a:pt x="7878" y="150107"/>
                  </a:cubicBezTo>
                  <a:lnTo>
                    <a:pt x="7878" y="81"/>
                  </a:lnTo>
                  <a:cubicBezTo>
                    <a:pt x="7878" y="36"/>
                    <a:pt x="7842" y="0"/>
                    <a:pt x="7798"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8"/>
            <p:cNvSpPr/>
            <p:nvPr/>
          </p:nvSpPr>
          <p:spPr>
            <a:xfrm>
              <a:off x="4819725" y="238125"/>
              <a:ext cx="76125" cy="800575"/>
            </a:xfrm>
            <a:custGeom>
              <a:rect b="b" l="l" r="r" t="t"/>
              <a:pathLst>
                <a:path extrusionOk="0" h="32023" w="3045">
                  <a:moveTo>
                    <a:pt x="1523" y="0"/>
                  </a:moveTo>
                  <a:cubicBezTo>
                    <a:pt x="686" y="0"/>
                    <a:pt x="10" y="678"/>
                    <a:pt x="10" y="1513"/>
                  </a:cubicBezTo>
                  <a:lnTo>
                    <a:pt x="10" y="30494"/>
                  </a:lnTo>
                  <a:cubicBezTo>
                    <a:pt x="1" y="31336"/>
                    <a:pt x="680" y="32022"/>
                    <a:pt x="1523" y="32022"/>
                  </a:cubicBezTo>
                  <a:cubicBezTo>
                    <a:pt x="2364" y="32022"/>
                    <a:pt x="3045" y="31336"/>
                    <a:pt x="3036" y="30494"/>
                  </a:cubicBezTo>
                  <a:lnTo>
                    <a:pt x="3036" y="1513"/>
                  </a:lnTo>
                  <a:cubicBezTo>
                    <a:pt x="3036" y="678"/>
                    <a:pt x="2358" y="0"/>
                    <a:pt x="152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8"/>
            <p:cNvSpPr/>
            <p:nvPr/>
          </p:nvSpPr>
          <p:spPr>
            <a:xfrm>
              <a:off x="4940325" y="238125"/>
              <a:ext cx="76125" cy="800575"/>
            </a:xfrm>
            <a:custGeom>
              <a:rect b="b" l="l" r="r" t="t"/>
              <a:pathLst>
                <a:path extrusionOk="0" h="32023" w="3045">
                  <a:moveTo>
                    <a:pt x="1523" y="0"/>
                  </a:moveTo>
                  <a:cubicBezTo>
                    <a:pt x="686" y="0"/>
                    <a:pt x="10" y="678"/>
                    <a:pt x="10" y="1513"/>
                  </a:cubicBezTo>
                  <a:lnTo>
                    <a:pt x="10" y="30494"/>
                  </a:lnTo>
                  <a:cubicBezTo>
                    <a:pt x="1" y="31336"/>
                    <a:pt x="680" y="32022"/>
                    <a:pt x="1523" y="32022"/>
                  </a:cubicBezTo>
                  <a:cubicBezTo>
                    <a:pt x="2364" y="32022"/>
                    <a:pt x="3045" y="31336"/>
                    <a:pt x="3036" y="30494"/>
                  </a:cubicBezTo>
                  <a:lnTo>
                    <a:pt x="3036" y="1513"/>
                  </a:lnTo>
                  <a:cubicBezTo>
                    <a:pt x="3036" y="678"/>
                    <a:pt x="2358" y="0"/>
                    <a:pt x="152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8"/>
            <p:cNvSpPr/>
            <p:nvPr/>
          </p:nvSpPr>
          <p:spPr>
            <a:xfrm>
              <a:off x="5061125" y="238125"/>
              <a:ext cx="75700" cy="800200"/>
            </a:xfrm>
            <a:custGeom>
              <a:rect b="b" l="l" r="r" t="t"/>
              <a:pathLst>
                <a:path extrusionOk="0" h="32008" w="3028">
                  <a:moveTo>
                    <a:pt x="1515" y="0"/>
                  </a:moveTo>
                  <a:cubicBezTo>
                    <a:pt x="678" y="0"/>
                    <a:pt x="0" y="678"/>
                    <a:pt x="0" y="1513"/>
                  </a:cubicBezTo>
                  <a:lnTo>
                    <a:pt x="0" y="30494"/>
                  </a:lnTo>
                  <a:cubicBezTo>
                    <a:pt x="0" y="31330"/>
                    <a:pt x="678" y="32008"/>
                    <a:pt x="1515" y="32008"/>
                  </a:cubicBezTo>
                  <a:cubicBezTo>
                    <a:pt x="2350" y="32008"/>
                    <a:pt x="3028" y="31330"/>
                    <a:pt x="3028" y="30494"/>
                  </a:cubicBezTo>
                  <a:lnTo>
                    <a:pt x="3028" y="1513"/>
                  </a:lnTo>
                  <a:cubicBezTo>
                    <a:pt x="3028" y="678"/>
                    <a:pt x="2350" y="0"/>
                    <a:pt x="1515"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8"/>
            <p:cNvSpPr/>
            <p:nvPr/>
          </p:nvSpPr>
          <p:spPr>
            <a:xfrm>
              <a:off x="5181525" y="238125"/>
              <a:ext cx="76125" cy="800575"/>
            </a:xfrm>
            <a:custGeom>
              <a:rect b="b" l="l" r="r" t="t"/>
              <a:pathLst>
                <a:path extrusionOk="0" h="32023" w="3045">
                  <a:moveTo>
                    <a:pt x="1523" y="0"/>
                  </a:moveTo>
                  <a:cubicBezTo>
                    <a:pt x="686" y="0"/>
                    <a:pt x="8" y="678"/>
                    <a:pt x="8" y="1513"/>
                  </a:cubicBezTo>
                  <a:lnTo>
                    <a:pt x="8" y="30494"/>
                  </a:lnTo>
                  <a:cubicBezTo>
                    <a:pt x="1" y="31336"/>
                    <a:pt x="680" y="32022"/>
                    <a:pt x="1523" y="32022"/>
                  </a:cubicBezTo>
                  <a:cubicBezTo>
                    <a:pt x="2364" y="32022"/>
                    <a:pt x="3045" y="31336"/>
                    <a:pt x="3036" y="30494"/>
                  </a:cubicBezTo>
                  <a:lnTo>
                    <a:pt x="3036" y="1513"/>
                  </a:lnTo>
                  <a:cubicBezTo>
                    <a:pt x="3036" y="678"/>
                    <a:pt x="2358" y="0"/>
                    <a:pt x="152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8"/>
            <p:cNvSpPr/>
            <p:nvPr/>
          </p:nvSpPr>
          <p:spPr>
            <a:xfrm>
              <a:off x="5302125" y="238125"/>
              <a:ext cx="76125" cy="800575"/>
            </a:xfrm>
            <a:custGeom>
              <a:rect b="b" l="l" r="r" t="t"/>
              <a:pathLst>
                <a:path extrusionOk="0" h="32023" w="3045">
                  <a:moveTo>
                    <a:pt x="1523" y="0"/>
                  </a:moveTo>
                  <a:cubicBezTo>
                    <a:pt x="686" y="0"/>
                    <a:pt x="8" y="678"/>
                    <a:pt x="10" y="1513"/>
                  </a:cubicBezTo>
                  <a:lnTo>
                    <a:pt x="10" y="30494"/>
                  </a:lnTo>
                  <a:cubicBezTo>
                    <a:pt x="1" y="31336"/>
                    <a:pt x="680" y="32022"/>
                    <a:pt x="1523" y="32022"/>
                  </a:cubicBezTo>
                  <a:cubicBezTo>
                    <a:pt x="2364" y="32022"/>
                    <a:pt x="3045" y="31336"/>
                    <a:pt x="3036" y="30494"/>
                  </a:cubicBezTo>
                  <a:lnTo>
                    <a:pt x="3036" y="1513"/>
                  </a:lnTo>
                  <a:cubicBezTo>
                    <a:pt x="3036" y="678"/>
                    <a:pt x="2358" y="0"/>
                    <a:pt x="152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8"/>
            <p:cNvSpPr/>
            <p:nvPr/>
          </p:nvSpPr>
          <p:spPr>
            <a:xfrm>
              <a:off x="5422700" y="238125"/>
              <a:ext cx="76150" cy="800575"/>
            </a:xfrm>
            <a:custGeom>
              <a:rect b="b" l="l" r="r" t="t"/>
              <a:pathLst>
                <a:path extrusionOk="0" h="32023" w="3046">
                  <a:moveTo>
                    <a:pt x="1524" y="0"/>
                  </a:moveTo>
                  <a:cubicBezTo>
                    <a:pt x="687" y="0"/>
                    <a:pt x="9" y="678"/>
                    <a:pt x="9" y="1513"/>
                  </a:cubicBezTo>
                  <a:lnTo>
                    <a:pt x="9" y="30494"/>
                  </a:lnTo>
                  <a:cubicBezTo>
                    <a:pt x="1" y="31336"/>
                    <a:pt x="681" y="32022"/>
                    <a:pt x="1524" y="32022"/>
                  </a:cubicBezTo>
                  <a:cubicBezTo>
                    <a:pt x="2365" y="32022"/>
                    <a:pt x="3046" y="31336"/>
                    <a:pt x="3037" y="30494"/>
                  </a:cubicBezTo>
                  <a:lnTo>
                    <a:pt x="3037" y="1513"/>
                  </a:lnTo>
                  <a:cubicBezTo>
                    <a:pt x="3037" y="678"/>
                    <a:pt x="2359" y="0"/>
                    <a:pt x="1524"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8"/>
            <p:cNvSpPr/>
            <p:nvPr/>
          </p:nvSpPr>
          <p:spPr>
            <a:xfrm>
              <a:off x="5543300" y="238125"/>
              <a:ext cx="76150" cy="800575"/>
            </a:xfrm>
            <a:custGeom>
              <a:rect b="b" l="l" r="r" t="t"/>
              <a:pathLst>
                <a:path extrusionOk="0" h="32023" w="3046">
                  <a:moveTo>
                    <a:pt x="1523" y="0"/>
                  </a:moveTo>
                  <a:cubicBezTo>
                    <a:pt x="1523" y="0"/>
                    <a:pt x="1523" y="0"/>
                    <a:pt x="1523" y="0"/>
                  </a:cubicBezTo>
                  <a:lnTo>
                    <a:pt x="1523" y="0"/>
                  </a:lnTo>
                  <a:cubicBezTo>
                    <a:pt x="1523" y="0"/>
                    <a:pt x="1524" y="0"/>
                    <a:pt x="1524" y="0"/>
                  </a:cubicBezTo>
                  <a:close/>
                  <a:moveTo>
                    <a:pt x="1523" y="0"/>
                  </a:moveTo>
                  <a:cubicBezTo>
                    <a:pt x="687" y="0"/>
                    <a:pt x="9" y="678"/>
                    <a:pt x="9" y="1513"/>
                  </a:cubicBezTo>
                  <a:lnTo>
                    <a:pt x="9" y="30494"/>
                  </a:lnTo>
                  <a:cubicBezTo>
                    <a:pt x="1" y="31336"/>
                    <a:pt x="681" y="32022"/>
                    <a:pt x="1524" y="32022"/>
                  </a:cubicBezTo>
                  <a:cubicBezTo>
                    <a:pt x="2365" y="32022"/>
                    <a:pt x="3046" y="31336"/>
                    <a:pt x="3037" y="30494"/>
                  </a:cubicBezTo>
                  <a:lnTo>
                    <a:pt x="3037" y="1513"/>
                  </a:lnTo>
                  <a:cubicBezTo>
                    <a:pt x="3037" y="678"/>
                    <a:pt x="2359" y="0"/>
                    <a:pt x="152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8"/>
            <p:cNvSpPr/>
            <p:nvPr/>
          </p:nvSpPr>
          <p:spPr>
            <a:xfrm>
              <a:off x="5664125" y="238125"/>
              <a:ext cx="75725" cy="800200"/>
            </a:xfrm>
            <a:custGeom>
              <a:rect b="b" l="l" r="r" t="t"/>
              <a:pathLst>
                <a:path extrusionOk="0" h="32008" w="3029">
                  <a:moveTo>
                    <a:pt x="1514" y="0"/>
                  </a:moveTo>
                  <a:cubicBezTo>
                    <a:pt x="678" y="0"/>
                    <a:pt x="0" y="678"/>
                    <a:pt x="0" y="1513"/>
                  </a:cubicBezTo>
                  <a:lnTo>
                    <a:pt x="0" y="30494"/>
                  </a:lnTo>
                  <a:cubicBezTo>
                    <a:pt x="0" y="31330"/>
                    <a:pt x="678" y="32008"/>
                    <a:pt x="1514" y="32008"/>
                  </a:cubicBezTo>
                  <a:cubicBezTo>
                    <a:pt x="2350" y="32008"/>
                    <a:pt x="3028" y="31330"/>
                    <a:pt x="3028" y="30494"/>
                  </a:cubicBezTo>
                  <a:lnTo>
                    <a:pt x="3028" y="1513"/>
                  </a:lnTo>
                  <a:cubicBezTo>
                    <a:pt x="3028" y="678"/>
                    <a:pt x="2350" y="0"/>
                    <a:pt x="1514"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8"/>
            <p:cNvSpPr/>
            <p:nvPr/>
          </p:nvSpPr>
          <p:spPr>
            <a:xfrm>
              <a:off x="5784500" y="238125"/>
              <a:ext cx="76150" cy="800575"/>
            </a:xfrm>
            <a:custGeom>
              <a:rect b="b" l="l" r="r" t="t"/>
              <a:pathLst>
                <a:path extrusionOk="0" h="32023" w="3046">
                  <a:moveTo>
                    <a:pt x="1523" y="0"/>
                  </a:moveTo>
                  <a:cubicBezTo>
                    <a:pt x="1523" y="0"/>
                    <a:pt x="1523" y="0"/>
                    <a:pt x="1523" y="0"/>
                  </a:cubicBezTo>
                  <a:lnTo>
                    <a:pt x="1523" y="0"/>
                  </a:lnTo>
                  <a:cubicBezTo>
                    <a:pt x="1523" y="0"/>
                    <a:pt x="1524" y="0"/>
                    <a:pt x="1524" y="0"/>
                  </a:cubicBezTo>
                  <a:close/>
                  <a:moveTo>
                    <a:pt x="1523" y="0"/>
                  </a:moveTo>
                  <a:cubicBezTo>
                    <a:pt x="687" y="0"/>
                    <a:pt x="10" y="678"/>
                    <a:pt x="10" y="1513"/>
                  </a:cubicBezTo>
                  <a:lnTo>
                    <a:pt x="10" y="30494"/>
                  </a:lnTo>
                  <a:cubicBezTo>
                    <a:pt x="1" y="31336"/>
                    <a:pt x="681" y="32022"/>
                    <a:pt x="1523" y="32022"/>
                  </a:cubicBezTo>
                  <a:cubicBezTo>
                    <a:pt x="2365" y="32022"/>
                    <a:pt x="3046" y="31336"/>
                    <a:pt x="3037" y="30494"/>
                  </a:cubicBezTo>
                  <a:lnTo>
                    <a:pt x="3037" y="1513"/>
                  </a:lnTo>
                  <a:cubicBezTo>
                    <a:pt x="3037" y="678"/>
                    <a:pt x="2359" y="0"/>
                    <a:pt x="152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8"/>
            <p:cNvSpPr/>
            <p:nvPr/>
          </p:nvSpPr>
          <p:spPr>
            <a:xfrm>
              <a:off x="4819950" y="1000475"/>
              <a:ext cx="1040500" cy="520250"/>
            </a:xfrm>
            <a:custGeom>
              <a:rect b="b" l="l" r="r" t="t"/>
              <a:pathLst>
                <a:path extrusionOk="0" h="20810" w="41620">
                  <a:moveTo>
                    <a:pt x="1" y="0"/>
                  </a:moveTo>
                  <a:cubicBezTo>
                    <a:pt x="1" y="11493"/>
                    <a:pt x="9317" y="20810"/>
                    <a:pt x="20810" y="20810"/>
                  </a:cubicBezTo>
                  <a:cubicBezTo>
                    <a:pt x="32303" y="20810"/>
                    <a:pt x="41619" y="11493"/>
                    <a:pt x="41619" y="0"/>
                  </a:cubicBezTo>
                  <a:close/>
                </a:path>
              </a:pathLst>
            </a:custGeom>
            <a:solidFill>
              <a:srgbClr val="2840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8"/>
            <p:cNvSpPr/>
            <p:nvPr/>
          </p:nvSpPr>
          <p:spPr>
            <a:xfrm>
              <a:off x="5335200" y="238075"/>
              <a:ext cx="42825" cy="743500"/>
            </a:xfrm>
            <a:custGeom>
              <a:rect b="b" l="l" r="r" t="t"/>
              <a:pathLst>
                <a:path extrusionOk="0" h="29740" w="1713">
                  <a:moveTo>
                    <a:pt x="200" y="1"/>
                  </a:moveTo>
                  <a:lnTo>
                    <a:pt x="200" y="2"/>
                  </a:lnTo>
                  <a:cubicBezTo>
                    <a:pt x="133" y="4"/>
                    <a:pt x="66" y="11"/>
                    <a:pt x="1" y="22"/>
                  </a:cubicBezTo>
                  <a:cubicBezTo>
                    <a:pt x="129" y="246"/>
                    <a:pt x="197" y="501"/>
                    <a:pt x="200" y="759"/>
                  </a:cubicBezTo>
                  <a:lnTo>
                    <a:pt x="200" y="29739"/>
                  </a:lnTo>
                  <a:lnTo>
                    <a:pt x="1713" y="29739"/>
                  </a:lnTo>
                  <a:lnTo>
                    <a:pt x="1713" y="1515"/>
                  </a:lnTo>
                  <a:cubicBezTo>
                    <a:pt x="1713" y="679"/>
                    <a:pt x="1035" y="1"/>
                    <a:pt x="200" y="1"/>
                  </a:cubicBezTo>
                  <a:close/>
                </a:path>
              </a:pathLst>
            </a:custGeom>
            <a:solidFill>
              <a:srgbClr val="254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8"/>
            <p:cNvSpPr/>
            <p:nvPr/>
          </p:nvSpPr>
          <p:spPr>
            <a:xfrm>
              <a:off x="5455800" y="238075"/>
              <a:ext cx="42825" cy="743500"/>
            </a:xfrm>
            <a:custGeom>
              <a:rect b="b" l="l" r="r" t="t"/>
              <a:pathLst>
                <a:path extrusionOk="0" h="29740" w="1713">
                  <a:moveTo>
                    <a:pt x="200" y="1"/>
                  </a:moveTo>
                  <a:lnTo>
                    <a:pt x="200" y="2"/>
                  </a:lnTo>
                  <a:cubicBezTo>
                    <a:pt x="133" y="4"/>
                    <a:pt x="66" y="11"/>
                    <a:pt x="1" y="22"/>
                  </a:cubicBezTo>
                  <a:cubicBezTo>
                    <a:pt x="129" y="246"/>
                    <a:pt x="197" y="501"/>
                    <a:pt x="200" y="759"/>
                  </a:cubicBezTo>
                  <a:lnTo>
                    <a:pt x="200" y="29739"/>
                  </a:lnTo>
                  <a:lnTo>
                    <a:pt x="1713" y="29739"/>
                  </a:lnTo>
                  <a:lnTo>
                    <a:pt x="1713" y="1515"/>
                  </a:lnTo>
                  <a:cubicBezTo>
                    <a:pt x="1713" y="679"/>
                    <a:pt x="1035" y="1"/>
                    <a:pt x="200" y="1"/>
                  </a:cubicBezTo>
                  <a:close/>
                </a:path>
              </a:pathLst>
            </a:custGeom>
            <a:solidFill>
              <a:srgbClr val="254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8"/>
            <p:cNvSpPr/>
            <p:nvPr/>
          </p:nvSpPr>
          <p:spPr>
            <a:xfrm>
              <a:off x="5576400" y="238075"/>
              <a:ext cx="42825" cy="743500"/>
            </a:xfrm>
            <a:custGeom>
              <a:rect b="b" l="l" r="r" t="t"/>
              <a:pathLst>
                <a:path extrusionOk="0" h="29740" w="1713">
                  <a:moveTo>
                    <a:pt x="200" y="1"/>
                  </a:moveTo>
                  <a:lnTo>
                    <a:pt x="200" y="2"/>
                  </a:lnTo>
                  <a:cubicBezTo>
                    <a:pt x="133" y="4"/>
                    <a:pt x="66" y="11"/>
                    <a:pt x="1" y="22"/>
                  </a:cubicBezTo>
                  <a:cubicBezTo>
                    <a:pt x="129" y="246"/>
                    <a:pt x="197" y="501"/>
                    <a:pt x="200" y="759"/>
                  </a:cubicBezTo>
                  <a:lnTo>
                    <a:pt x="200" y="29739"/>
                  </a:lnTo>
                  <a:lnTo>
                    <a:pt x="1713" y="29739"/>
                  </a:lnTo>
                  <a:lnTo>
                    <a:pt x="1713" y="1515"/>
                  </a:lnTo>
                  <a:cubicBezTo>
                    <a:pt x="1713" y="679"/>
                    <a:pt x="1035" y="1"/>
                    <a:pt x="200" y="1"/>
                  </a:cubicBezTo>
                  <a:close/>
                </a:path>
              </a:pathLst>
            </a:custGeom>
            <a:solidFill>
              <a:srgbClr val="254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8"/>
            <p:cNvSpPr/>
            <p:nvPr/>
          </p:nvSpPr>
          <p:spPr>
            <a:xfrm>
              <a:off x="5697000" y="238075"/>
              <a:ext cx="42850" cy="743500"/>
            </a:xfrm>
            <a:custGeom>
              <a:rect b="b" l="l" r="r" t="t"/>
              <a:pathLst>
                <a:path extrusionOk="0" h="29740" w="1714">
                  <a:moveTo>
                    <a:pt x="199" y="1"/>
                  </a:moveTo>
                  <a:lnTo>
                    <a:pt x="199" y="2"/>
                  </a:lnTo>
                  <a:cubicBezTo>
                    <a:pt x="133" y="4"/>
                    <a:pt x="66" y="11"/>
                    <a:pt x="1" y="22"/>
                  </a:cubicBezTo>
                  <a:cubicBezTo>
                    <a:pt x="129" y="246"/>
                    <a:pt x="197" y="501"/>
                    <a:pt x="199" y="759"/>
                  </a:cubicBezTo>
                  <a:lnTo>
                    <a:pt x="199" y="29739"/>
                  </a:lnTo>
                  <a:lnTo>
                    <a:pt x="1713" y="29739"/>
                  </a:lnTo>
                  <a:lnTo>
                    <a:pt x="1713" y="1515"/>
                  </a:lnTo>
                  <a:cubicBezTo>
                    <a:pt x="1713" y="679"/>
                    <a:pt x="1035" y="1"/>
                    <a:pt x="199" y="1"/>
                  </a:cubicBezTo>
                  <a:close/>
                </a:path>
              </a:pathLst>
            </a:custGeom>
            <a:solidFill>
              <a:srgbClr val="254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8"/>
            <p:cNvSpPr/>
            <p:nvPr/>
          </p:nvSpPr>
          <p:spPr>
            <a:xfrm>
              <a:off x="5822575" y="238125"/>
              <a:ext cx="37875" cy="774225"/>
            </a:xfrm>
            <a:custGeom>
              <a:rect b="b" l="l" r="r" t="t"/>
              <a:pathLst>
                <a:path extrusionOk="0" h="30969" w="1515">
                  <a:moveTo>
                    <a:pt x="1508" y="30968"/>
                  </a:moveTo>
                  <a:lnTo>
                    <a:pt x="1508" y="30968"/>
                  </a:lnTo>
                  <a:close/>
                  <a:moveTo>
                    <a:pt x="1508" y="30953"/>
                  </a:moveTo>
                  <a:lnTo>
                    <a:pt x="1508" y="30953"/>
                  </a:lnTo>
                  <a:close/>
                  <a:moveTo>
                    <a:pt x="1508" y="30937"/>
                  </a:moveTo>
                  <a:lnTo>
                    <a:pt x="1508" y="30937"/>
                  </a:lnTo>
                  <a:close/>
                  <a:moveTo>
                    <a:pt x="1508" y="30923"/>
                  </a:moveTo>
                  <a:lnTo>
                    <a:pt x="1508" y="30923"/>
                  </a:lnTo>
                  <a:close/>
                  <a:moveTo>
                    <a:pt x="1508" y="30906"/>
                  </a:moveTo>
                  <a:lnTo>
                    <a:pt x="1508" y="30906"/>
                  </a:lnTo>
                  <a:close/>
                  <a:moveTo>
                    <a:pt x="1509" y="30850"/>
                  </a:moveTo>
                  <a:lnTo>
                    <a:pt x="1509" y="30850"/>
                  </a:lnTo>
                  <a:close/>
                  <a:moveTo>
                    <a:pt x="1509" y="30833"/>
                  </a:moveTo>
                  <a:lnTo>
                    <a:pt x="1509" y="30833"/>
                  </a:lnTo>
                  <a:close/>
                  <a:moveTo>
                    <a:pt x="1509" y="30819"/>
                  </a:moveTo>
                  <a:lnTo>
                    <a:pt x="1509" y="30819"/>
                  </a:lnTo>
                  <a:close/>
                  <a:moveTo>
                    <a:pt x="1509" y="30802"/>
                  </a:moveTo>
                  <a:lnTo>
                    <a:pt x="1509" y="30809"/>
                  </a:lnTo>
                  <a:lnTo>
                    <a:pt x="1509" y="30802"/>
                  </a:lnTo>
                  <a:close/>
                  <a:moveTo>
                    <a:pt x="1509" y="30788"/>
                  </a:moveTo>
                  <a:lnTo>
                    <a:pt x="1509" y="30788"/>
                  </a:lnTo>
                  <a:close/>
                  <a:moveTo>
                    <a:pt x="1509" y="30772"/>
                  </a:moveTo>
                  <a:lnTo>
                    <a:pt x="1509" y="30778"/>
                  </a:lnTo>
                  <a:lnTo>
                    <a:pt x="1509" y="30772"/>
                  </a:lnTo>
                  <a:close/>
                  <a:moveTo>
                    <a:pt x="1509" y="30757"/>
                  </a:moveTo>
                  <a:lnTo>
                    <a:pt x="1509" y="30763"/>
                  </a:lnTo>
                  <a:lnTo>
                    <a:pt x="1509" y="30757"/>
                  </a:lnTo>
                  <a:close/>
                  <a:moveTo>
                    <a:pt x="1509" y="30732"/>
                  </a:moveTo>
                  <a:lnTo>
                    <a:pt x="1509" y="30742"/>
                  </a:lnTo>
                  <a:lnTo>
                    <a:pt x="1509" y="30732"/>
                  </a:lnTo>
                  <a:close/>
                  <a:moveTo>
                    <a:pt x="1509" y="30716"/>
                  </a:moveTo>
                  <a:lnTo>
                    <a:pt x="1509" y="30726"/>
                  </a:lnTo>
                  <a:lnTo>
                    <a:pt x="1509" y="30716"/>
                  </a:lnTo>
                  <a:close/>
                  <a:moveTo>
                    <a:pt x="1509" y="30701"/>
                  </a:moveTo>
                  <a:lnTo>
                    <a:pt x="1509" y="30710"/>
                  </a:lnTo>
                  <a:lnTo>
                    <a:pt x="1509" y="30701"/>
                  </a:lnTo>
                  <a:close/>
                  <a:moveTo>
                    <a:pt x="1509" y="30685"/>
                  </a:moveTo>
                  <a:lnTo>
                    <a:pt x="1509" y="30694"/>
                  </a:lnTo>
                  <a:lnTo>
                    <a:pt x="1509" y="30685"/>
                  </a:lnTo>
                  <a:close/>
                  <a:moveTo>
                    <a:pt x="1509" y="30670"/>
                  </a:moveTo>
                  <a:lnTo>
                    <a:pt x="1509" y="30679"/>
                  </a:lnTo>
                  <a:lnTo>
                    <a:pt x="1509" y="30670"/>
                  </a:lnTo>
                  <a:close/>
                  <a:moveTo>
                    <a:pt x="1509" y="30653"/>
                  </a:moveTo>
                  <a:lnTo>
                    <a:pt x="1509" y="30663"/>
                  </a:lnTo>
                  <a:lnTo>
                    <a:pt x="1509" y="30653"/>
                  </a:lnTo>
                  <a:close/>
                  <a:moveTo>
                    <a:pt x="1509" y="30635"/>
                  </a:moveTo>
                  <a:lnTo>
                    <a:pt x="1509" y="30635"/>
                  </a:lnTo>
                  <a:close/>
                  <a:moveTo>
                    <a:pt x="1509" y="30616"/>
                  </a:moveTo>
                  <a:lnTo>
                    <a:pt x="1509" y="30616"/>
                  </a:lnTo>
                  <a:close/>
                  <a:moveTo>
                    <a:pt x="1509" y="30600"/>
                  </a:moveTo>
                  <a:lnTo>
                    <a:pt x="1509" y="30613"/>
                  </a:lnTo>
                  <a:lnTo>
                    <a:pt x="1509" y="30600"/>
                  </a:lnTo>
                  <a:close/>
                  <a:moveTo>
                    <a:pt x="1509" y="30585"/>
                  </a:moveTo>
                  <a:lnTo>
                    <a:pt x="1509" y="30585"/>
                  </a:lnTo>
                  <a:close/>
                  <a:moveTo>
                    <a:pt x="1509" y="30569"/>
                  </a:moveTo>
                  <a:lnTo>
                    <a:pt x="1509" y="30569"/>
                  </a:lnTo>
                  <a:close/>
                  <a:moveTo>
                    <a:pt x="1509" y="30554"/>
                  </a:moveTo>
                  <a:lnTo>
                    <a:pt x="1509" y="30554"/>
                  </a:lnTo>
                  <a:close/>
                  <a:moveTo>
                    <a:pt x="1509" y="30538"/>
                  </a:moveTo>
                  <a:lnTo>
                    <a:pt x="1509" y="30538"/>
                  </a:lnTo>
                  <a:close/>
                  <a:moveTo>
                    <a:pt x="1509" y="30520"/>
                  </a:moveTo>
                  <a:lnTo>
                    <a:pt x="1509" y="30520"/>
                  </a:lnTo>
                  <a:close/>
                  <a:moveTo>
                    <a:pt x="1509" y="30499"/>
                  </a:moveTo>
                  <a:lnTo>
                    <a:pt x="1509" y="30499"/>
                  </a:lnTo>
                  <a:close/>
                  <a:moveTo>
                    <a:pt x="1" y="0"/>
                  </a:moveTo>
                  <a:lnTo>
                    <a:pt x="1" y="0"/>
                  </a:lnTo>
                  <a:cubicBezTo>
                    <a:pt x="836" y="0"/>
                    <a:pt x="1514" y="678"/>
                    <a:pt x="1514" y="1513"/>
                  </a:cubicBezTo>
                  <a:lnTo>
                    <a:pt x="1514" y="30494"/>
                  </a:lnTo>
                  <a:lnTo>
                    <a:pt x="1514" y="30494"/>
                  </a:lnTo>
                  <a:lnTo>
                    <a:pt x="1514" y="1513"/>
                  </a:lnTo>
                  <a:cubicBezTo>
                    <a:pt x="1514" y="678"/>
                    <a:pt x="836" y="0"/>
                    <a:pt x="1" y="0"/>
                  </a:cubicBezTo>
                  <a:close/>
                </a:path>
              </a:pathLst>
            </a:custGeom>
            <a:solidFill>
              <a:srgbClr val="8AA4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8"/>
            <p:cNvSpPr/>
            <p:nvPr/>
          </p:nvSpPr>
          <p:spPr>
            <a:xfrm>
              <a:off x="5278725" y="1511400"/>
              <a:ext cx="159925" cy="3328850"/>
            </a:xfrm>
            <a:custGeom>
              <a:rect b="b" l="l" r="r" t="t"/>
              <a:pathLst>
                <a:path extrusionOk="0" h="133154" w="6397">
                  <a:moveTo>
                    <a:pt x="6397" y="0"/>
                  </a:moveTo>
                  <a:cubicBezTo>
                    <a:pt x="5898" y="96"/>
                    <a:pt x="5394" y="173"/>
                    <a:pt x="4884" y="233"/>
                  </a:cubicBezTo>
                  <a:lnTo>
                    <a:pt x="4884" y="128460"/>
                  </a:lnTo>
                  <a:cubicBezTo>
                    <a:pt x="4884" y="130635"/>
                    <a:pt x="3121" y="132398"/>
                    <a:pt x="946" y="132398"/>
                  </a:cubicBezTo>
                  <a:cubicBezTo>
                    <a:pt x="618" y="132398"/>
                    <a:pt x="305" y="132346"/>
                    <a:pt x="0" y="132271"/>
                  </a:cubicBezTo>
                  <a:lnTo>
                    <a:pt x="0" y="132271"/>
                  </a:lnTo>
                  <a:cubicBezTo>
                    <a:pt x="676" y="132815"/>
                    <a:pt x="1523" y="133154"/>
                    <a:pt x="2459" y="133154"/>
                  </a:cubicBezTo>
                  <a:cubicBezTo>
                    <a:pt x="4634" y="133154"/>
                    <a:pt x="6397" y="131391"/>
                    <a:pt x="6397" y="129216"/>
                  </a:cubicBezTo>
                  <a:lnTo>
                    <a:pt x="6397" y="0"/>
                  </a:lnTo>
                  <a:close/>
                </a:path>
              </a:pathLst>
            </a:custGeom>
            <a:solidFill>
              <a:srgbClr val="254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8"/>
            <p:cNvSpPr/>
            <p:nvPr/>
          </p:nvSpPr>
          <p:spPr>
            <a:xfrm>
              <a:off x="5817600" y="238125"/>
              <a:ext cx="42850" cy="762375"/>
            </a:xfrm>
            <a:custGeom>
              <a:rect b="b" l="l" r="r" t="t"/>
              <a:pathLst>
                <a:path extrusionOk="0" h="30495" w="1714">
                  <a:moveTo>
                    <a:pt x="199" y="0"/>
                  </a:moveTo>
                  <a:cubicBezTo>
                    <a:pt x="199" y="0"/>
                    <a:pt x="200" y="0"/>
                    <a:pt x="200" y="0"/>
                  </a:cubicBezTo>
                  <a:lnTo>
                    <a:pt x="200" y="0"/>
                  </a:lnTo>
                  <a:cubicBezTo>
                    <a:pt x="200" y="0"/>
                    <a:pt x="200" y="0"/>
                    <a:pt x="200" y="0"/>
                  </a:cubicBezTo>
                  <a:close/>
                  <a:moveTo>
                    <a:pt x="200" y="0"/>
                  </a:moveTo>
                  <a:cubicBezTo>
                    <a:pt x="133" y="2"/>
                    <a:pt x="66" y="9"/>
                    <a:pt x="1" y="20"/>
                  </a:cubicBezTo>
                  <a:cubicBezTo>
                    <a:pt x="129" y="244"/>
                    <a:pt x="197" y="499"/>
                    <a:pt x="200" y="757"/>
                  </a:cubicBezTo>
                  <a:lnTo>
                    <a:pt x="200" y="29737"/>
                  </a:lnTo>
                  <a:cubicBezTo>
                    <a:pt x="200" y="29991"/>
                    <a:pt x="195" y="30243"/>
                    <a:pt x="186" y="30494"/>
                  </a:cubicBezTo>
                  <a:lnTo>
                    <a:pt x="1713" y="30494"/>
                  </a:lnTo>
                  <a:lnTo>
                    <a:pt x="1713" y="1513"/>
                  </a:lnTo>
                  <a:cubicBezTo>
                    <a:pt x="1713" y="678"/>
                    <a:pt x="1036" y="1"/>
                    <a:pt x="200" y="0"/>
                  </a:cubicBezTo>
                  <a:close/>
                </a:path>
              </a:pathLst>
            </a:custGeom>
            <a:solidFill>
              <a:srgbClr val="254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8"/>
            <p:cNvSpPr/>
            <p:nvPr/>
          </p:nvSpPr>
          <p:spPr>
            <a:xfrm>
              <a:off x="5400800" y="1000450"/>
              <a:ext cx="459650" cy="516775"/>
            </a:xfrm>
            <a:custGeom>
              <a:rect b="b" l="l" r="r" t="t"/>
              <a:pathLst>
                <a:path extrusionOk="0" h="20671" w="18386">
                  <a:moveTo>
                    <a:pt x="18380" y="0"/>
                  </a:moveTo>
                  <a:lnTo>
                    <a:pt x="18380" y="1"/>
                  </a:lnTo>
                  <a:lnTo>
                    <a:pt x="18385" y="1"/>
                  </a:lnTo>
                  <a:lnTo>
                    <a:pt x="18380" y="0"/>
                  </a:lnTo>
                  <a:close/>
                  <a:moveTo>
                    <a:pt x="16858" y="1"/>
                  </a:moveTo>
                  <a:cubicBezTo>
                    <a:pt x="16507" y="9808"/>
                    <a:pt x="9369" y="17881"/>
                    <a:pt x="1" y="19676"/>
                  </a:cubicBezTo>
                  <a:lnTo>
                    <a:pt x="1" y="20671"/>
                  </a:lnTo>
                  <a:cubicBezTo>
                    <a:pt x="512" y="20611"/>
                    <a:pt x="1015" y="20534"/>
                    <a:pt x="1514" y="20438"/>
                  </a:cubicBezTo>
                  <a:lnTo>
                    <a:pt x="1514" y="20433"/>
                  </a:lnTo>
                  <a:cubicBezTo>
                    <a:pt x="10973" y="18621"/>
                    <a:pt x="18157" y="10410"/>
                    <a:pt x="18379" y="477"/>
                  </a:cubicBezTo>
                  <a:lnTo>
                    <a:pt x="18379" y="475"/>
                  </a:lnTo>
                  <a:lnTo>
                    <a:pt x="18379" y="463"/>
                  </a:lnTo>
                  <a:lnTo>
                    <a:pt x="18379" y="460"/>
                  </a:lnTo>
                  <a:lnTo>
                    <a:pt x="18379" y="448"/>
                  </a:lnTo>
                  <a:lnTo>
                    <a:pt x="18379" y="444"/>
                  </a:lnTo>
                  <a:lnTo>
                    <a:pt x="18379" y="433"/>
                  </a:lnTo>
                  <a:lnTo>
                    <a:pt x="18379" y="430"/>
                  </a:lnTo>
                  <a:lnTo>
                    <a:pt x="18379" y="417"/>
                  </a:lnTo>
                  <a:lnTo>
                    <a:pt x="18379" y="415"/>
                  </a:lnTo>
                  <a:cubicBezTo>
                    <a:pt x="18379" y="396"/>
                    <a:pt x="18379" y="379"/>
                    <a:pt x="18380" y="361"/>
                  </a:cubicBezTo>
                  <a:lnTo>
                    <a:pt x="18380" y="357"/>
                  </a:lnTo>
                  <a:lnTo>
                    <a:pt x="18380" y="347"/>
                  </a:lnTo>
                  <a:lnTo>
                    <a:pt x="18380" y="342"/>
                  </a:lnTo>
                  <a:lnTo>
                    <a:pt x="18380" y="332"/>
                  </a:lnTo>
                  <a:lnTo>
                    <a:pt x="18380" y="326"/>
                  </a:lnTo>
                  <a:lnTo>
                    <a:pt x="18380" y="316"/>
                  </a:lnTo>
                  <a:lnTo>
                    <a:pt x="18380" y="309"/>
                  </a:lnTo>
                  <a:lnTo>
                    <a:pt x="18380" y="301"/>
                  </a:lnTo>
                  <a:lnTo>
                    <a:pt x="18380" y="293"/>
                  </a:lnTo>
                  <a:lnTo>
                    <a:pt x="18380" y="285"/>
                  </a:lnTo>
                  <a:lnTo>
                    <a:pt x="18380" y="279"/>
                  </a:lnTo>
                  <a:lnTo>
                    <a:pt x="18380" y="269"/>
                  </a:lnTo>
                  <a:lnTo>
                    <a:pt x="18380" y="262"/>
                  </a:lnTo>
                  <a:lnTo>
                    <a:pt x="18380" y="246"/>
                  </a:lnTo>
                  <a:lnTo>
                    <a:pt x="18380" y="236"/>
                  </a:lnTo>
                  <a:lnTo>
                    <a:pt x="18380" y="214"/>
                  </a:lnTo>
                  <a:lnTo>
                    <a:pt x="18380" y="206"/>
                  </a:lnTo>
                  <a:lnTo>
                    <a:pt x="18380" y="198"/>
                  </a:lnTo>
                  <a:lnTo>
                    <a:pt x="18380" y="189"/>
                  </a:lnTo>
                  <a:lnTo>
                    <a:pt x="18380" y="182"/>
                  </a:lnTo>
                  <a:lnTo>
                    <a:pt x="18380" y="173"/>
                  </a:lnTo>
                  <a:lnTo>
                    <a:pt x="18380" y="166"/>
                  </a:lnTo>
                  <a:lnTo>
                    <a:pt x="18380" y="157"/>
                  </a:lnTo>
                  <a:lnTo>
                    <a:pt x="18380" y="140"/>
                  </a:lnTo>
                  <a:lnTo>
                    <a:pt x="18380" y="135"/>
                  </a:lnTo>
                  <a:lnTo>
                    <a:pt x="18380" y="115"/>
                  </a:lnTo>
                  <a:lnTo>
                    <a:pt x="18380" y="103"/>
                  </a:lnTo>
                  <a:lnTo>
                    <a:pt x="18380" y="71"/>
                  </a:lnTo>
                  <a:lnTo>
                    <a:pt x="18380" y="65"/>
                  </a:lnTo>
                  <a:lnTo>
                    <a:pt x="18380" y="1"/>
                  </a:lnTo>
                  <a:close/>
                </a:path>
              </a:pathLst>
            </a:custGeom>
            <a:solidFill>
              <a:srgbClr val="162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8"/>
            <p:cNvSpPr/>
            <p:nvPr/>
          </p:nvSpPr>
          <p:spPr>
            <a:xfrm>
              <a:off x="4852800" y="238075"/>
              <a:ext cx="42825" cy="743500"/>
            </a:xfrm>
            <a:custGeom>
              <a:rect b="b" l="l" r="r" t="t"/>
              <a:pathLst>
                <a:path extrusionOk="0" h="29740" w="1713">
                  <a:moveTo>
                    <a:pt x="200" y="1"/>
                  </a:moveTo>
                  <a:lnTo>
                    <a:pt x="200" y="2"/>
                  </a:lnTo>
                  <a:cubicBezTo>
                    <a:pt x="133" y="4"/>
                    <a:pt x="66" y="11"/>
                    <a:pt x="1" y="22"/>
                  </a:cubicBezTo>
                  <a:cubicBezTo>
                    <a:pt x="129" y="246"/>
                    <a:pt x="198" y="501"/>
                    <a:pt x="200" y="759"/>
                  </a:cubicBezTo>
                  <a:lnTo>
                    <a:pt x="200" y="29739"/>
                  </a:lnTo>
                  <a:lnTo>
                    <a:pt x="1713" y="29739"/>
                  </a:lnTo>
                  <a:lnTo>
                    <a:pt x="1713" y="1515"/>
                  </a:lnTo>
                  <a:cubicBezTo>
                    <a:pt x="1713" y="679"/>
                    <a:pt x="1035" y="1"/>
                    <a:pt x="200" y="1"/>
                  </a:cubicBezTo>
                  <a:close/>
                </a:path>
              </a:pathLst>
            </a:custGeom>
            <a:solidFill>
              <a:srgbClr val="254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8"/>
            <p:cNvSpPr/>
            <p:nvPr/>
          </p:nvSpPr>
          <p:spPr>
            <a:xfrm>
              <a:off x="4973400" y="238075"/>
              <a:ext cx="42875" cy="743500"/>
            </a:xfrm>
            <a:custGeom>
              <a:rect b="b" l="l" r="r" t="t"/>
              <a:pathLst>
                <a:path extrusionOk="0" h="29740" w="1715">
                  <a:moveTo>
                    <a:pt x="200" y="1"/>
                  </a:moveTo>
                  <a:lnTo>
                    <a:pt x="200" y="2"/>
                  </a:lnTo>
                  <a:cubicBezTo>
                    <a:pt x="133" y="4"/>
                    <a:pt x="66" y="11"/>
                    <a:pt x="1" y="22"/>
                  </a:cubicBezTo>
                  <a:cubicBezTo>
                    <a:pt x="129" y="246"/>
                    <a:pt x="197" y="501"/>
                    <a:pt x="200" y="759"/>
                  </a:cubicBezTo>
                  <a:lnTo>
                    <a:pt x="200" y="29739"/>
                  </a:lnTo>
                  <a:lnTo>
                    <a:pt x="1714" y="29739"/>
                  </a:lnTo>
                  <a:lnTo>
                    <a:pt x="1714" y="1515"/>
                  </a:lnTo>
                  <a:cubicBezTo>
                    <a:pt x="1714" y="679"/>
                    <a:pt x="1036" y="1"/>
                    <a:pt x="200" y="1"/>
                  </a:cubicBezTo>
                  <a:close/>
                </a:path>
              </a:pathLst>
            </a:custGeom>
            <a:solidFill>
              <a:srgbClr val="254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8"/>
            <p:cNvSpPr/>
            <p:nvPr/>
          </p:nvSpPr>
          <p:spPr>
            <a:xfrm>
              <a:off x="5094000" y="238125"/>
              <a:ext cx="42825" cy="743450"/>
            </a:xfrm>
            <a:custGeom>
              <a:rect b="b" l="l" r="r" t="t"/>
              <a:pathLst>
                <a:path extrusionOk="0" h="29738" w="1713">
                  <a:moveTo>
                    <a:pt x="200" y="0"/>
                  </a:moveTo>
                  <a:cubicBezTo>
                    <a:pt x="133" y="2"/>
                    <a:pt x="66" y="9"/>
                    <a:pt x="1" y="20"/>
                  </a:cubicBezTo>
                  <a:cubicBezTo>
                    <a:pt x="129" y="244"/>
                    <a:pt x="197" y="499"/>
                    <a:pt x="200" y="757"/>
                  </a:cubicBezTo>
                  <a:lnTo>
                    <a:pt x="200" y="29737"/>
                  </a:lnTo>
                  <a:lnTo>
                    <a:pt x="1713" y="29737"/>
                  </a:lnTo>
                  <a:lnTo>
                    <a:pt x="1713" y="1513"/>
                  </a:lnTo>
                  <a:cubicBezTo>
                    <a:pt x="1712" y="677"/>
                    <a:pt x="1035" y="0"/>
                    <a:pt x="200" y="0"/>
                  </a:cubicBezTo>
                  <a:close/>
                </a:path>
              </a:pathLst>
            </a:custGeom>
            <a:solidFill>
              <a:srgbClr val="254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8"/>
            <p:cNvSpPr/>
            <p:nvPr/>
          </p:nvSpPr>
          <p:spPr>
            <a:xfrm>
              <a:off x="5214600" y="238075"/>
              <a:ext cx="42825" cy="743500"/>
            </a:xfrm>
            <a:custGeom>
              <a:rect b="b" l="l" r="r" t="t"/>
              <a:pathLst>
                <a:path extrusionOk="0" h="29740" w="1713">
                  <a:moveTo>
                    <a:pt x="200" y="1"/>
                  </a:moveTo>
                  <a:lnTo>
                    <a:pt x="200" y="2"/>
                  </a:lnTo>
                  <a:cubicBezTo>
                    <a:pt x="133" y="4"/>
                    <a:pt x="66" y="11"/>
                    <a:pt x="1" y="22"/>
                  </a:cubicBezTo>
                  <a:cubicBezTo>
                    <a:pt x="129" y="246"/>
                    <a:pt x="197" y="501"/>
                    <a:pt x="200" y="759"/>
                  </a:cubicBezTo>
                  <a:lnTo>
                    <a:pt x="200" y="29739"/>
                  </a:lnTo>
                  <a:lnTo>
                    <a:pt x="1713" y="29739"/>
                  </a:lnTo>
                  <a:lnTo>
                    <a:pt x="1713" y="1515"/>
                  </a:lnTo>
                  <a:cubicBezTo>
                    <a:pt x="1713" y="679"/>
                    <a:pt x="1035" y="1"/>
                    <a:pt x="200" y="1"/>
                  </a:cubicBezTo>
                  <a:close/>
                </a:path>
              </a:pathLst>
            </a:custGeom>
            <a:solidFill>
              <a:srgbClr val="2547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16" name="Shape 1716"/>
        <p:cNvGrpSpPr/>
        <p:nvPr/>
      </p:nvGrpSpPr>
      <p:grpSpPr>
        <a:xfrm>
          <a:off x="0" y="0"/>
          <a:ext cx="0" cy="0"/>
          <a:chOff x="0" y="0"/>
          <a:chExt cx="0" cy="0"/>
        </a:xfrm>
      </p:grpSpPr>
      <p:sp>
        <p:nvSpPr>
          <p:cNvPr id="1717" name="Google Shape;1717;p49"/>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Timeline Always Works Well</a:t>
            </a:r>
            <a:endParaRPr/>
          </a:p>
        </p:txBody>
      </p:sp>
      <p:grpSp>
        <p:nvGrpSpPr>
          <p:cNvPr id="1718" name="Google Shape;1718;p49"/>
          <p:cNvGrpSpPr/>
          <p:nvPr/>
        </p:nvGrpSpPr>
        <p:grpSpPr>
          <a:xfrm rot="-768545">
            <a:off x="3038564" y="2260923"/>
            <a:ext cx="1051005" cy="1199534"/>
            <a:chOff x="3490019" y="2090542"/>
            <a:chExt cx="1051020" cy="1199552"/>
          </a:xfrm>
        </p:grpSpPr>
        <p:sp>
          <p:nvSpPr>
            <p:cNvPr id="1719" name="Google Shape;1719;p49"/>
            <p:cNvSpPr/>
            <p:nvPr/>
          </p:nvSpPr>
          <p:spPr>
            <a:xfrm rot="259936">
              <a:off x="3530401" y="2149306"/>
              <a:ext cx="968456" cy="1105789"/>
            </a:xfrm>
            <a:custGeom>
              <a:rect b="b" l="l" r="r" t="t"/>
              <a:pathLst>
                <a:path extrusionOk="0" h="26539" w="23243">
                  <a:moveTo>
                    <a:pt x="11727" y="0"/>
                  </a:moveTo>
                  <a:cubicBezTo>
                    <a:pt x="8980" y="0"/>
                    <a:pt x="6751" y="2148"/>
                    <a:pt x="6751" y="4798"/>
                  </a:cubicBezTo>
                  <a:cubicBezTo>
                    <a:pt x="6751" y="6201"/>
                    <a:pt x="7378" y="7465"/>
                    <a:pt x="8376" y="8341"/>
                  </a:cubicBezTo>
                  <a:cubicBezTo>
                    <a:pt x="7217" y="8349"/>
                    <a:pt x="5906" y="8733"/>
                    <a:pt x="5906" y="8733"/>
                  </a:cubicBezTo>
                  <a:cubicBezTo>
                    <a:pt x="1700" y="9870"/>
                    <a:pt x="504" y="12358"/>
                    <a:pt x="252" y="13025"/>
                  </a:cubicBezTo>
                  <a:cubicBezTo>
                    <a:pt x="0" y="13693"/>
                    <a:pt x="96" y="14532"/>
                    <a:pt x="663" y="14985"/>
                  </a:cubicBezTo>
                  <a:cubicBezTo>
                    <a:pt x="959" y="15222"/>
                    <a:pt x="1338" y="15323"/>
                    <a:pt x="1725" y="15323"/>
                  </a:cubicBezTo>
                  <a:cubicBezTo>
                    <a:pt x="1988" y="15323"/>
                    <a:pt x="2254" y="15276"/>
                    <a:pt x="2501" y="15195"/>
                  </a:cubicBezTo>
                  <a:cubicBezTo>
                    <a:pt x="3113" y="14995"/>
                    <a:pt x="3636" y="14612"/>
                    <a:pt x="4173" y="14267"/>
                  </a:cubicBezTo>
                  <a:cubicBezTo>
                    <a:pt x="5168" y="13626"/>
                    <a:pt x="6244" y="13035"/>
                    <a:pt x="7379" y="12652"/>
                  </a:cubicBezTo>
                  <a:lnTo>
                    <a:pt x="7379" y="12652"/>
                  </a:lnTo>
                  <a:cubicBezTo>
                    <a:pt x="7379" y="12652"/>
                    <a:pt x="4834" y="22974"/>
                    <a:pt x="4756" y="23842"/>
                  </a:cubicBezTo>
                  <a:cubicBezTo>
                    <a:pt x="4712" y="24328"/>
                    <a:pt x="4669" y="24831"/>
                    <a:pt x="4818" y="25298"/>
                  </a:cubicBezTo>
                  <a:cubicBezTo>
                    <a:pt x="5037" y="25989"/>
                    <a:pt x="5729" y="26538"/>
                    <a:pt x="6473" y="26538"/>
                  </a:cubicBezTo>
                  <a:cubicBezTo>
                    <a:pt x="6498" y="26538"/>
                    <a:pt x="6523" y="26538"/>
                    <a:pt x="6548" y="26536"/>
                  </a:cubicBezTo>
                  <a:cubicBezTo>
                    <a:pt x="7347" y="26497"/>
                    <a:pt x="7983" y="25888"/>
                    <a:pt x="8468" y="25273"/>
                  </a:cubicBezTo>
                  <a:cubicBezTo>
                    <a:pt x="9345" y="24163"/>
                    <a:pt x="10007" y="22911"/>
                    <a:pt x="10641" y="21655"/>
                  </a:cubicBezTo>
                  <a:cubicBezTo>
                    <a:pt x="11011" y="20922"/>
                    <a:pt x="11374" y="20188"/>
                    <a:pt x="11728" y="19449"/>
                  </a:cubicBezTo>
                  <a:cubicBezTo>
                    <a:pt x="12083" y="20188"/>
                    <a:pt x="12447" y="20922"/>
                    <a:pt x="12815" y="21655"/>
                  </a:cubicBezTo>
                  <a:cubicBezTo>
                    <a:pt x="13450" y="22911"/>
                    <a:pt x="14111" y="24163"/>
                    <a:pt x="14988" y="25273"/>
                  </a:cubicBezTo>
                  <a:cubicBezTo>
                    <a:pt x="15475" y="25888"/>
                    <a:pt x="16109" y="26497"/>
                    <a:pt x="16910" y="26536"/>
                  </a:cubicBezTo>
                  <a:cubicBezTo>
                    <a:pt x="16935" y="26538"/>
                    <a:pt x="16960" y="26538"/>
                    <a:pt x="16984" y="26538"/>
                  </a:cubicBezTo>
                  <a:cubicBezTo>
                    <a:pt x="17729" y="26538"/>
                    <a:pt x="18421" y="25989"/>
                    <a:pt x="18639" y="25298"/>
                  </a:cubicBezTo>
                  <a:cubicBezTo>
                    <a:pt x="18787" y="24831"/>
                    <a:pt x="18746" y="24328"/>
                    <a:pt x="18701" y="23842"/>
                  </a:cubicBezTo>
                  <a:cubicBezTo>
                    <a:pt x="18622" y="22974"/>
                    <a:pt x="16083" y="12482"/>
                    <a:pt x="16083" y="12482"/>
                  </a:cubicBezTo>
                  <a:cubicBezTo>
                    <a:pt x="20452" y="12428"/>
                    <a:pt x="22270" y="10318"/>
                    <a:pt x="22691" y="9735"/>
                  </a:cubicBezTo>
                  <a:cubicBezTo>
                    <a:pt x="23112" y="9153"/>
                    <a:pt x="23243" y="8319"/>
                    <a:pt x="22817" y="7740"/>
                  </a:cubicBezTo>
                  <a:cubicBezTo>
                    <a:pt x="22477" y="7277"/>
                    <a:pt x="21863" y="7076"/>
                    <a:pt x="21270" y="7076"/>
                  </a:cubicBezTo>
                  <a:cubicBezTo>
                    <a:pt x="21211" y="7076"/>
                    <a:pt x="21153" y="7078"/>
                    <a:pt x="21095" y="7082"/>
                  </a:cubicBezTo>
                  <a:cubicBezTo>
                    <a:pt x="20452" y="7125"/>
                    <a:pt x="19844" y="7363"/>
                    <a:pt x="19232" y="7565"/>
                  </a:cubicBezTo>
                  <a:cubicBezTo>
                    <a:pt x="17883" y="8009"/>
                    <a:pt x="16443" y="8360"/>
                    <a:pt x="15017" y="8360"/>
                  </a:cubicBezTo>
                  <a:lnTo>
                    <a:pt x="15058" y="8358"/>
                  </a:lnTo>
                  <a:cubicBezTo>
                    <a:pt x="16066" y="7479"/>
                    <a:pt x="16700" y="6209"/>
                    <a:pt x="16700" y="4796"/>
                  </a:cubicBezTo>
                  <a:cubicBezTo>
                    <a:pt x="16700" y="2148"/>
                    <a:pt x="14473" y="0"/>
                    <a:pt x="11727"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9"/>
            <p:cNvSpPr/>
            <p:nvPr/>
          </p:nvSpPr>
          <p:spPr>
            <a:xfrm rot="259936">
              <a:off x="3532204" y="2125541"/>
              <a:ext cx="968456" cy="1105705"/>
            </a:xfrm>
            <a:custGeom>
              <a:rect b="b" l="l" r="r" t="t"/>
              <a:pathLst>
                <a:path extrusionOk="0" h="26537" w="23243">
                  <a:moveTo>
                    <a:pt x="11727" y="0"/>
                  </a:moveTo>
                  <a:cubicBezTo>
                    <a:pt x="8980" y="0"/>
                    <a:pt x="6751" y="2148"/>
                    <a:pt x="6751" y="4796"/>
                  </a:cubicBezTo>
                  <a:cubicBezTo>
                    <a:pt x="6751" y="6199"/>
                    <a:pt x="7378" y="7463"/>
                    <a:pt x="8376" y="8341"/>
                  </a:cubicBezTo>
                  <a:cubicBezTo>
                    <a:pt x="7217" y="8347"/>
                    <a:pt x="5906" y="8733"/>
                    <a:pt x="5906" y="8733"/>
                  </a:cubicBezTo>
                  <a:cubicBezTo>
                    <a:pt x="1700" y="9868"/>
                    <a:pt x="504" y="12357"/>
                    <a:pt x="252" y="13025"/>
                  </a:cubicBezTo>
                  <a:cubicBezTo>
                    <a:pt x="0" y="13693"/>
                    <a:pt x="96" y="14530"/>
                    <a:pt x="663" y="14985"/>
                  </a:cubicBezTo>
                  <a:cubicBezTo>
                    <a:pt x="958" y="15221"/>
                    <a:pt x="1336" y="15321"/>
                    <a:pt x="1723" y="15321"/>
                  </a:cubicBezTo>
                  <a:cubicBezTo>
                    <a:pt x="1986" y="15321"/>
                    <a:pt x="2253" y="15275"/>
                    <a:pt x="2501" y="15193"/>
                  </a:cubicBezTo>
                  <a:cubicBezTo>
                    <a:pt x="3111" y="14993"/>
                    <a:pt x="3636" y="14610"/>
                    <a:pt x="4173" y="14265"/>
                  </a:cubicBezTo>
                  <a:cubicBezTo>
                    <a:pt x="5168" y="13624"/>
                    <a:pt x="6244" y="13033"/>
                    <a:pt x="7379" y="12650"/>
                  </a:cubicBezTo>
                  <a:lnTo>
                    <a:pt x="7379" y="12650"/>
                  </a:lnTo>
                  <a:cubicBezTo>
                    <a:pt x="7379" y="12650"/>
                    <a:pt x="4834" y="22972"/>
                    <a:pt x="4756" y="23840"/>
                  </a:cubicBezTo>
                  <a:cubicBezTo>
                    <a:pt x="4712" y="24327"/>
                    <a:pt x="4669" y="24829"/>
                    <a:pt x="4818" y="25296"/>
                  </a:cubicBezTo>
                  <a:cubicBezTo>
                    <a:pt x="5037" y="25986"/>
                    <a:pt x="5727" y="26536"/>
                    <a:pt x="6471" y="26536"/>
                  </a:cubicBezTo>
                  <a:cubicBezTo>
                    <a:pt x="6496" y="26536"/>
                    <a:pt x="6522" y="26536"/>
                    <a:pt x="6548" y="26534"/>
                  </a:cubicBezTo>
                  <a:cubicBezTo>
                    <a:pt x="7347" y="26495"/>
                    <a:pt x="7983" y="25886"/>
                    <a:pt x="8468" y="25272"/>
                  </a:cubicBezTo>
                  <a:cubicBezTo>
                    <a:pt x="9345" y="24161"/>
                    <a:pt x="10007" y="22909"/>
                    <a:pt x="10641" y="21653"/>
                  </a:cubicBezTo>
                  <a:cubicBezTo>
                    <a:pt x="11011" y="20922"/>
                    <a:pt x="11374" y="20186"/>
                    <a:pt x="11728" y="19447"/>
                  </a:cubicBezTo>
                  <a:cubicBezTo>
                    <a:pt x="12083" y="20186"/>
                    <a:pt x="12447" y="20922"/>
                    <a:pt x="12815" y="21653"/>
                  </a:cubicBezTo>
                  <a:cubicBezTo>
                    <a:pt x="13450" y="22909"/>
                    <a:pt x="14111" y="24161"/>
                    <a:pt x="14988" y="25272"/>
                  </a:cubicBezTo>
                  <a:cubicBezTo>
                    <a:pt x="15473" y="25886"/>
                    <a:pt x="16109" y="26495"/>
                    <a:pt x="16908" y="26534"/>
                  </a:cubicBezTo>
                  <a:cubicBezTo>
                    <a:pt x="16934" y="26536"/>
                    <a:pt x="16960" y="26536"/>
                    <a:pt x="16986" y="26536"/>
                  </a:cubicBezTo>
                  <a:cubicBezTo>
                    <a:pt x="17731" y="26536"/>
                    <a:pt x="18421" y="25986"/>
                    <a:pt x="18639" y="25296"/>
                  </a:cubicBezTo>
                  <a:cubicBezTo>
                    <a:pt x="18787" y="24829"/>
                    <a:pt x="18746" y="24327"/>
                    <a:pt x="18701" y="23840"/>
                  </a:cubicBezTo>
                  <a:cubicBezTo>
                    <a:pt x="18622" y="22972"/>
                    <a:pt x="16083" y="12480"/>
                    <a:pt x="16083" y="12480"/>
                  </a:cubicBezTo>
                  <a:cubicBezTo>
                    <a:pt x="20452" y="12426"/>
                    <a:pt x="22270" y="10316"/>
                    <a:pt x="22691" y="9735"/>
                  </a:cubicBezTo>
                  <a:cubicBezTo>
                    <a:pt x="23112" y="9151"/>
                    <a:pt x="23243" y="8317"/>
                    <a:pt x="22817" y="7738"/>
                  </a:cubicBezTo>
                  <a:cubicBezTo>
                    <a:pt x="22477" y="7276"/>
                    <a:pt x="21862" y="7074"/>
                    <a:pt x="21269" y="7074"/>
                  </a:cubicBezTo>
                  <a:cubicBezTo>
                    <a:pt x="21211" y="7074"/>
                    <a:pt x="21153" y="7076"/>
                    <a:pt x="21095" y="7080"/>
                  </a:cubicBezTo>
                  <a:cubicBezTo>
                    <a:pt x="20452" y="7123"/>
                    <a:pt x="19844" y="7363"/>
                    <a:pt x="19232" y="7563"/>
                  </a:cubicBezTo>
                  <a:cubicBezTo>
                    <a:pt x="17883" y="8007"/>
                    <a:pt x="16443" y="8358"/>
                    <a:pt x="15017" y="8358"/>
                  </a:cubicBezTo>
                  <a:lnTo>
                    <a:pt x="15058" y="8356"/>
                  </a:lnTo>
                  <a:cubicBezTo>
                    <a:pt x="16066" y="7479"/>
                    <a:pt x="16700" y="6209"/>
                    <a:pt x="16700" y="4796"/>
                  </a:cubicBezTo>
                  <a:cubicBezTo>
                    <a:pt x="16700" y="2146"/>
                    <a:pt x="14473" y="0"/>
                    <a:pt x="1172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9"/>
            <p:cNvSpPr/>
            <p:nvPr/>
          </p:nvSpPr>
          <p:spPr>
            <a:xfrm rot="259936">
              <a:off x="3556880" y="2143353"/>
              <a:ext cx="924331" cy="1063414"/>
            </a:xfrm>
            <a:custGeom>
              <a:rect b="b" l="l" r="r" t="t"/>
              <a:pathLst>
                <a:path extrusionOk="0" h="25522" w="22184">
                  <a:moveTo>
                    <a:pt x="11284" y="258"/>
                  </a:moveTo>
                  <a:cubicBezTo>
                    <a:pt x="11721" y="262"/>
                    <a:pt x="12156" y="323"/>
                    <a:pt x="12579" y="436"/>
                  </a:cubicBezTo>
                  <a:cubicBezTo>
                    <a:pt x="12994" y="560"/>
                    <a:pt x="13391" y="734"/>
                    <a:pt x="13763" y="959"/>
                  </a:cubicBezTo>
                  <a:cubicBezTo>
                    <a:pt x="14124" y="1189"/>
                    <a:pt x="14455" y="1467"/>
                    <a:pt x="14741" y="1787"/>
                  </a:cubicBezTo>
                  <a:cubicBezTo>
                    <a:pt x="15025" y="2108"/>
                    <a:pt x="15248" y="2475"/>
                    <a:pt x="15420" y="2860"/>
                  </a:cubicBezTo>
                  <a:cubicBezTo>
                    <a:pt x="15598" y="3246"/>
                    <a:pt x="15685" y="3666"/>
                    <a:pt x="15725" y="4082"/>
                  </a:cubicBezTo>
                  <a:cubicBezTo>
                    <a:pt x="15730" y="4187"/>
                    <a:pt x="15739" y="4295"/>
                    <a:pt x="15742" y="4395"/>
                  </a:cubicBezTo>
                  <a:cubicBezTo>
                    <a:pt x="15739" y="4503"/>
                    <a:pt x="15739" y="4613"/>
                    <a:pt x="15728" y="4716"/>
                  </a:cubicBezTo>
                  <a:cubicBezTo>
                    <a:pt x="15712" y="4926"/>
                    <a:pt x="15679" y="5134"/>
                    <a:pt x="15628" y="5339"/>
                  </a:cubicBezTo>
                  <a:cubicBezTo>
                    <a:pt x="15525" y="5753"/>
                    <a:pt x="15356" y="6145"/>
                    <a:pt x="15126" y="6504"/>
                  </a:cubicBezTo>
                  <a:cubicBezTo>
                    <a:pt x="14893" y="6867"/>
                    <a:pt x="14607" y="7193"/>
                    <a:pt x="14278" y="7471"/>
                  </a:cubicBezTo>
                  <a:lnTo>
                    <a:pt x="14274" y="7474"/>
                  </a:lnTo>
                  <a:lnTo>
                    <a:pt x="14272" y="7477"/>
                  </a:lnTo>
                  <a:cubicBezTo>
                    <a:pt x="14143" y="7617"/>
                    <a:pt x="14014" y="7768"/>
                    <a:pt x="13951" y="7967"/>
                  </a:cubicBezTo>
                  <a:cubicBezTo>
                    <a:pt x="13914" y="8073"/>
                    <a:pt x="13919" y="8189"/>
                    <a:pt x="13964" y="8294"/>
                  </a:cubicBezTo>
                  <a:cubicBezTo>
                    <a:pt x="14011" y="8401"/>
                    <a:pt x="14115" y="8480"/>
                    <a:pt x="14224" y="8512"/>
                  </a:cubicBezTo>
                  <a:cubicBezTo>
                    <a:pt x="14272" y="8527"/>
                    <a:pt x="14324" y="8535"/>
                    <a:pt x="14376" y="8535"/>
                  </a:cubicBezTo>
                  <a:cubicBezTo>
                    <a:pt x="14380" y="8535"/>
                    <a:pt x="14385" y="8534"/>
                    <a:pt x="14390" y="8534"/>
                  </a:cubicBezTo>
                  <a:lnTo>
                    <a:pt x="14531" y="8534"/>
                  </a:lnTo>
                  <a:cubicBezTo>
                    <a:pt x="14547" y="8535"/>
                    <a:pt x="14564" y="8535"/>
                    <a:pt x="14580" y="8535"/>
                  </a:cubicBezTo>
                  <a:cubicBezTo>
                    <a:pt x="14658" y="8535"/>
                    <a:pt x="14737" y="8532"/>
                    <a:pt x="14816" y="8528"/>
                  </a:cubicBezTo>
                  <a:cubicBezTo>
                    <a:pt x="15009" y="8523"/>
                    <a:pt x="15197" y="8510"/>
                    <a:pt x="15386" y="8488"/>
                  </a:cubicBezTo>
                  <a:cubicBezTo>
                    <a:pt x="16143" y="8406"/>
                    <a:pt x="16882" y="8228"/>
                    <a:pt x="17607" y="8019"/>
                  </a:cubicBezTo>
                  <a:cubicBezTo>
                    <a:pt x="17969" y="7914"/>
                    <a:pt x="18325" y="7803"/>
                    <a:pt x="18686" y="7690"/>
                  </a:cubicBezTo>
                  <a:cubicBezTo>
                    <a:pt x="19045" y="7579"/>
                    <a:pt x="19395" y="7460"/>
                    <a:pt x="19753" y="7380"/>
                  </a:cubicBezTo>
                  <a:cubicBezTo>
                    <a:pt x="19977" y="7330"/>
                    <a:pt x="20203" y="7302"/>
                    <a:pt x="20426" y="7302"/>
                  </a:cubicBezTo>
                  <a:cubicBezTo>
                    <a:pt x="20557" y="7302"/>
                    <a:pt x="20687" y="7312"/>
                    <a:pt x="20815" y="7333"/>
                  </a:cubicBezTo>
                  <a:cubicBezTo>
                    <a:pt x="21158" y="7387"/>
                    <a:pt x="21495" y="7530"/>
                    <a:pt x="21690" y="7784"/>
                  </a:cubicBezTo>
                  <a:cubicBezTo>
                    <a:pt x="21892" y="8032"/>
                    <a:pt x="21927" y="8383"/>
                    <a:pt x="21835" y="8700"/>
                  </a:cubicBezTo>
                  <a:cubicBezTo>
                    <a:pt x="21787" y="8860"/>
                    <a:pt x="21714" y="9013"/>
                    <a:pt x="21616" y="9148"/>
                  </a:cubicBezTo>
                  <a:cubicBezTo>
                    <a:pt x="21509" y="9289"/>
                    <a:pt x="21393" y="9423"/>
                    <a:pt x="21269" y="9548"/>
                  </a:cubicBezTo>
                  <a:cubicBezTo>
                    <a:pt x="21010" y="9801"/>
                    <a:pt x="20727" y="10028"/>
                    <a:pt x="20424" y="10224"/>
                  </a:cubicBezTo>
                  <a:cubicBezTo>
                    <a:pt x="20115" y="10423"/>
                    <a:pt x="19792" y="10596"/>
                    <a:pt x="19457" y="10741"/>
                  </a:cubicBezTo>
                  <a:cubicBezTo>
                    <a:pt x="19123" y="10893"/>
                    <a:pt x="18774" y="11011"/>
                    <a:pt x="18419" y="11116"/>
                  </a:cubicBezTo>
                  <a:cubicBezTo>
                    <a:pt x="18063" y="11217"/>
                    <a:pt x="17701" y="11300"/>
                    <a:pt x="17335" y="11361"/>
                  </a:cubicBezTo>
                  <a:cubicBezTo>
                    <a:pt x="17154" y="11399"/>
                    <a:pt x="16968" y="11415"/>
                    <a:pt x="16783" y="11438"/>
                  </a:cubicBezTo>
                  <a:lnTo>
                    <a:pt x="16507" y="11473"/>
                  </a:lnTo>
                  <a:lnTo>
                    <a:pt x="16229" y="11492"/>
                  </a:lnTo>
                  <a:lnTo>
                    <a:pt x="15951" y="11513"/>
                  </a:lnTo>
                  <a:lnTo>
                    <a:pt x="15815" y="11521"/>
                  </a:lnTo>
                  <a:lnTo>
                    <a:pt x="15674" y="11521"/>
                  </a:lnTo>
                  <a:lnTo>
                    <a:pt x="15110" y="11523"/>
                  </a:lnTo>
                  <a:lnTo>
                    <a:pt x="14962" y="11523"/>
                  </a:lnTo>
                  <a:lnTo>
                    <a:pt x="14989" y="11664"/>
                  </a:lnTo>
                  <a:lnTo>
                    <a:pt x="15133" y="12402"/>
                  </a:lnTo>
                  <a:cubicBezTo>
                    <a:pt x="15183" y="12658"/>
                    <a:pt x="15250" y="12891"/>
                    <a:pt x="15307" y="13138"/>
                  </a:cubicBezTo>
                  <a:lnTo>
                    <a:pt x="15663" y="14598"/>
                  </a:lnTo>
                  <a:lnTo>
                    <a:pt x="16367" y="17520"/>
                  </a:lnTo>
                  <a:cubicBezTo>
                    <a:pt x="16602" y="18494"/>
                    <a:pt x="16830" y="19469"/>
                    <a:pt x="17050" y="20446"/>
                  </a:cubicBezTo>
                  <a:lnTo>
                    <a:pt x="17376" y="21912"/>
                  </a:lnTo>
                  <a:cubicBezTo>
                    <a:pt x="17429" y="22157"/>
                    <a:pt x="17480" y="22401"/>
                    <a:pt x="17527" y="22645"/>
                  </a:cubicBezTo>
                  <a:cubicBezTo>
                    <a:pt x="17551" y="22769"/>
                    <a:pt x="17567" y="22882"/>
                    <a:pt x="17585" y="23007"/>
                  </a:cubicBezTo>
                  <a:lnTo>
                    <a:pt x="17627" y="23382"/>
                  </a:lnTo>
                  <a:cubicBezTo>
                    <a:pt x="17656" y="23629"/>
                    <a:pt x="17683" y="23875"/>
                    <a:pt x="17674" y="24113"/>
                  </a:cubicBezTo>
                  <a:cubicBezTo>
                    <a:pt x="17670" y="24229"/>
                    <a:pt x="17651" y="24344"/>
                    <a:pt x="17618" y="24454"/>
                  </a:cubicBezTo>
                  <a:cubicBezTo>
                    <a:pt x="17581" y="24568"/>
                    <a:pt x="17532" y="24676"/>
                    <a:pt x="17473" y="24779"/>
                  </a:cubicBezTo>
                  <a:cubicBezTo>
                    <a:pt x="17357" y="24983"/>
                    <a:pt x="17174" y="25139"/>
                    <a:pt x="16957" y="25223"/>
                  </a:cubicBezTo>
                  <a:cubicBezTo>
                    <a:pt x="16802" y="25282"/>
                    <a:pt x="16633" y="25306"/>
                    <a:pt x="16460" y="25306"/>
                  </a:cubicBezTo>
                  <a:cubicBezTo>
                    <a:pt x="16388" y="25306"/>
                    <a:pt x="16315" y="25302"/>
                    <a:pt x="16241" y="25294"/>
                  </a:cubicBezTo>
                  <a:cubicBezTo>
                    <a:pt x="16000" y="25264"/>
                    <a:pt x="15768" y="25186"/>
                    <a:pt x="15558" y="25064"/>
                  </a:cubicBezTo>
                  <a:cubicBezTo>
                    <a:pt x="15348" y="24938"/>
                    <a:pt x="15156" y="24784"/>
                    <a:pt x="14987" y="24605"/>
                  </a:cubicBezTo>
                  <a:cubicBezTo>
                    <a:pt x="14901" y="24516"/>
                    <a:pt x="14820" y="24423"/>
                    <a:pt x="14742" y="24326"/>
                  </a:cubicBezTo>
                  <a:cubicBezTo>
                    <a:pt x="14671" y="24234"/>
                    <a:pt x="14593" y="24125"/>
                    <a:pt x="14525" y="24023"/>
                  </a:cubicBezTo>
                  <a:cubicBezTo>
                    <a:pt x="14390" y="23818"/>
                    <a:pt x="14261" y="23603"/>
                    <a:pt x="14135" y="23385"/>
                  </a:cubicBezTo>
                  <a:cubicBezTo>
                    <a:pt x="13636" y="22514"/>
                    <a:pt x="13175" y="21618"/>
                    <a:pt x="12721" y="20720"/>
                  </a:cubicBezTo>
                  <a:cubicBezTo>
                    <a:pt x="12269" y="19820"/>
                    <a:pt x="11826" y="18917"/>
                    <a:pt x="11392" y="18010"/>
                  </a:cubicBezTo>
                  <a:lnTo>
                    <a:pt x="11282" y="17781"/>
                  </a:lnTo>
                  <a:lnTo>
                    <a:pt x="11171" y="18010"/>
                  </a:lnTo>
                  <a:cubicBezTo>
                    <a:pt x="10740" y="18903"/>
                    <a:pt x="10295" y="19793"/>
                    <a:pt x="9845" y="20678"/>
                  </a:cubicBezTo>
                  <a:cubicBezTo>
                    <a:pt x="9397" y="21564"/>
                    <a:pt x="8939" y="22446"/>
                    <a:pt x="8446" y="23306"/>
                  </a:cubicBezTo>
                  <a:cubicBezTo>
                    <a:pt x="8321" y="23519"/>
                    <a:pt x="8195" y="23732"/>
                    <a:pt x="8060" y="23939"/>
                  </a:cubicBezTo>
                  <a:cubicBezTo>
                    <a:pt x="7993" y="24042"/>
                    <a:pt x="7920" y="24139"/>
                    <a:pt x="7849" y="24236"/>
                  </a:cubicBezTo>
                  <a:cubicBezTo>
                    <a:pt x="7769" y="24336"/>
                    <a:pt x="7693" y="24427"/>
                    <a:pt x="7610" y="24519"/>
                  </a:cubicBezTo>
                  <a:cubicBezTo>
                    <a:pt x="7283" y="24876"/>
                    <a:pt x="6882" y="25193"/>
                    <a:pt x="6408" y="25285"/>
                  </a:cubicBezTo>
                  <a:cubicBezTo>
                    <a:pt x="6317" y="25304"/>
                    <a:pt x="6223" y="25312"/>
                    <a:pt x="6129" y="25312"/>
                  </a:cubicBezTo>
                  <a:cubicBezTo>
                    <a:pt x="6102" y="25312"/>
                    <a:pt x="6076" y="25312"/>
                    <a:pt x="6049" y="25310"/>
                  </a:cubicBezTo>
                  <a:cubicBezTo>
                    <a:pt x="5935" y="25304"/>
                    <a:pt x="5823" y="25277"/>
                    <a:pt x="5719" y="25229"/>
                  </a:cubicBezTo>
                  <a:cubicBezTo>
                    <a:pt x="5510" y="25136"/>
                    <a:pt x="5347" y="24959"/>
                    <a:pt x="5232" y="24752"/>
                  </a:cubicBezTo>
                  <a:cubicBezTo>
                    <a:pt x="5173" y="24649"/>
                    <a:pt x="5123" y="24539"/>
                    <a:pt x="5081" y="24428"/>
                  </a:cubicBezTo>
                  <a:cubicBezTo>
                    <a:pt x="5059" y="24373"/>
                    <a:pt x="5040" y="24312"/>
                    <a:pt x="5022" y="24260"/>
                  </a:cubicBezTo>
                  <a:cubicBezTo>
                    <a:pt x="5003" y="24198"/>
                    <a:pt x="4989" y="24144"/>
                    <a:pt x="4978" y="24086"/>
                  </a:cubicBezTo>
                  <a:cubicBezTo>
                    <a:pt x="4930" y="23856"/>
                    <a:pt x="4925" y="23614"/>
                    <a:pt x="4938" y="23371"/>
                  </a:cubicBezTo>
                  <a:cubicBezTo>
                    <a:pt x="4949" y="22878"/>
                    <a:pt x="5070" y="22411"/>
                    <a:pt x="5170" y="21925"/>
                  </a:cubicBezTo>
                  <a:lnTo>
                    <a:pt x="5494" y="20478"/>
                  </a:lnTo>
                  <a:lnTo>
                    <a:pt x="6170" y="17592"/>
                  </a:lnTo>
                  <a:lnTo>
                    <a:pt x="6879" y="14710"/>
                  </a:lnTo>
                  <a:lnTo>
                    <a:pt x="7237" y="13271"/>
                  </a:lnTo>
                  <a:cubicBezTo>
                    <a:pt x="7294" y="13030"/>
                    <a:pt x="7362" y="12796"/>
                    <a:pt x="7411" y="12546"/>
                  </a:cubicBezTo>
                  <a:lnTo>
                    <a:pt x="7561" y="11821"/>
                  </a:lnTo>
                  <a:lnTo>
                    <a:pt x="7593" y="11669"/>
                  </a:lnTo>
                  <a:lnTo>
                    <a:pt x="7437" y="11710"/>
                  </a:lnTo>
                  <a:lnTo>
                    <a:pt x="6838" y="11869"/>
                  </a:lnTo>
                  <a:lnTo>
                    <a:pt x="6539" y="11949"/>
                  </a:lnTo>
                  <a:cubicBezTo>
                    <a:pt x="6428" y="11985"/>
                    <a:pt x="6340" y="12014"/>
                    <a:pt x="6237" y="12052"/>
                  </a:cubicBezTo>
                  <a:cubicBezTo>
                    <a:pt x="5847" y="12193"/>
                    <a:pt x="5464" y="12356"/>
                    <a:pt x="5091" y="12538"/>
                  </a:cubicBezTo>
                  <a:cubicBezTo>
                    <a:pt x="4717" y="12718"/>
                    <a:pt x="4355" y="12918"/>
                    <a:pt x="3996" y="13122"/>
                  </a:cubicBezTo>
                  <a:cubicBezTo>
                    <a:pt x="3636" y="13327"/>
                    <a:pt x="3291" y="13557"/>
                    <a:pt x="2942" y="13750"/>
                  </a:cubicBezTo>
                  <a:cubicBezTo>
                    <a:pt x="2590" y="13942"/>
                    <a:pt x="2215" y="14099"/>
                    <a:pt x="1829" y="14145"/>
                  </a:cubicBezTo>
                  <a:cubicBezTo>
                    <a:pt x="1740" y="14157"/>
                    <a:pt x="1650" y="14163"/>
                    <a:pt x="1560" y="14163"/>
                  </a:cubicBezTo>
                  <a:cubicBezTo>
                    <a:pt x="1456" y="14163"/>
                    <a:pt x="1352" y="14155"/>
                    <a:pt x="1249" y="14139"/>
                  </a:cubicBezTo>
                  <a:cubicBezTo>
                    <a:pt x="1155" y="14123"/>
                    <a:pt x="1064" y="14099"/>
                    <a:pt x="975" y="14068"/>
                  </a:cubicBezTo>
                  <a:cubicBezTo>
                    <a:pt x="891" y="14036"/>
                    <a:pt x="810" y="13994"/>
                    <a:pt x="735" y="13947"/>
                  </a:cubicBezTo>
                  <a:cubicBezTo>
                    <a:pt x="422" y="13737"/>
                    <a:pt x="271" y="13379"/>
                    <a:pt x="284" y="13015"/>
                  </a:cubicBezTo>
                  <a:cubicBezTo>
                    <a:pt x="289" y="12831"/>
                    <a:pt x="333" y="12651"/>
                    <a:pt x="414" y="12486"/>
                  </a:cubicBezTo>
                  <a:cubicBezTo>
                    <a:pt x="500" y="12313"/>
                    <a:pt x="600" y="12149"/>
                    <a:pt x="713" y="11993"/>
                  </a:cubicBezTo>
                  <a:cubicBezTo>
                    <a:pt x="947" y="11672"/>
                    <a:pt x="1211" y="11376"/>
                    <a:pt x="1505" y="11109"/>
                  </a:cubicBezTo>
                  <a:cubicBezTo>
                    <a:pt x="1648" y="10969"/>
                    <a:pt x="1807" y="10849"/>
                    <a:pt x="1959" y="10720"/>
                  </a:cubicBezTo>
                  <a:cubicBezTo>
                    <a:pt x="2123" y="10604"/>
                    <a:pt x="2277" y="10475"/>
                    <a:pt x="2450" y="10370"/>
                  </a:cubicBezTo>
                  <a:lnTo>
                    <a:pt x="2703" y="10205"/>
                  </a:lnTo>
                  <a:cubicBezTo>
                    <a:pt x="2787" y="10151"/>
                    <a:pt x="2875" y="10102"/>
                    <a:pt x="2964" y="10052"/>
                  </a:cubicBezTo>
                  <a:cubicBezTo>
                    <a:pt x="3051" y="10001"/>
                    <a:pt x="3137" y="9949"/>
                    <a:pt x="3226" y="9901"/>
                  </a:cubicBezTo>
                  <a:lnTo>
                    <a:pt x="3498" y="9765"/>
                  </a:lnTo>
                  <a:cubicBezTo>
                    <a:pt x="3676" y="9669"/>
                    <a:pt x="3864" y="9593"/>
                    <a:pt x="4050" y="9512"/>
                  </a:cubicBezTo>
                  <a:cubicBezTo>
                    <a:pt x="4234" y="9426"/>
                    <a:pt x="4429" y="9366"/>
                    <a:pt x="4617" y="9288"/>
                  </a:cubicBezTo>
                  <a:cubicBezTo>
                    <a:pt x="4806" y="9211"/>
                    <a:pt x="5002" y="9153"/>
                    <a:pt x="5197" y="9092"/>
                  </a:cubicBezTo>
                  <a:lnTo>
                    <a:pt x="5490" y="9000"/>
                  </a:lnTo>
                  <a:cubicBezTo>
                    <a:pt x="5572" y="8979"/>
                    <a:pt x="5685" y="8957"/>
                    <a:pt x="5782" y="8938"/>
                  </a:cubicBezTo>
                  <a:cubicBezTo>
                    <a:pt x="6186" y="8855"/>
                    <a:pt x="6591" y="8779"/>
                    <a:pt x="6998" y="8712"/>
                  </a:cubicBezTo>
                  <a:cubicBezTo>
                    <a:pt x="7202" y="8681"/>
                    <a:pt x="7405" y="8649"/>
                    <a:pt x="7609" y="8623"/>
                  </a:cubicBezTo>
                  <a:cubicBezTo>
                    <a:pt x="7710" y="8611"/>
                    <a:pt x="7814" y="8601"/>
                    <a:pt x="7915" y="8590"/>
                  </a:cubicBezTo>
                  <a:lnTo>
                    <a:pt x="8068" y="8577"/>
                  </a:lnTo>
                  <a:lnTo>
                    <a:pt x="8149" y="8569"/>
                  </a:lnTo>
                  <a:cubicBezTo>
                    <a:pt x="8181" y="8565"/>
                    <a:pt x="8211" y="8558"/>
                    <a:pt x="8241" y="8550"/>
                  </a:cubicBezTo>
                  <a:cubicBezTo>
                    <a:pt x="8359" y="8515"/>
                    <a:pt x="8464" y="8444"/>
                    <a:pt x="8535" y="8344"/>
                  </a:cubicBezTo>
                  <a:cubicBezTo>
                    <a:pt x="8570" y="8294"/>
                    <a:pt x="8596" y="8240"/>
                    <a:pt x="8610" y="8181"/>
                  </a:cubicBezTo>
                  <a:cubicBezTo>
                    <a:pt x="8626" y="8123"/>
                    <a:pt x="8629" y="8062"/>
                    <a:pt x="8623" y="8002"/>
                  </a:cubicBezTo>
                  <a:cubicBezTo>
                    <a:pt x="8610" y="7883"/>
                    <a:pt x="8554" y="7778"/>
                    <a:pt x="8486" y="7690"/>
                  </a:cubicBezTo>
                  <a:cubicBezTo>
                    <a:pt x="8422" y="7608"/>
                    <a:pt x="8348" y="7534"/>
                    <a:pt x="8263" y="7471"/>
                  </a:cubicBezTo>
                  <a:lnTo>
                    <a:pt x="8260" y="7463"/>
                  </a:lnTo>
                  <a:cubicBezTo>
                    <a:pt x="8097" y="7321"/>
                    <a:pt x="7942" y="7169"/>
                    <a:pt x="7799" y="7005"/>
                  </a:cubicBezTo>
                  <a:cubicBezTo>
                    <a:pt x="7659" y="6843"/>
                    <a:pt x="7531" y="6670"/>
                    <a:pt x="7416" y="6489"/>
                  </a:cubicBezTo>
                  <a:cubicBezTo>
                    <a:pt x="7189" y="6128"/>
                    <a:pt x="7020" y="5734"/>
                    <a:pt x="6919" y="5319"/>
                  </a:cubicBezTo>
                  <a:cubicBezTo>
                    <a:pt x="6869" y="5114"/>
                    <a:pt x="6838" y="4904"/>
                    <a:pt x="6823" y="4694"/>
                  </a:cubicBezTo>
                  <a:cubicBezTo>
                    <a:pt x="6812" y="4591"/>
                    <a:pt x="6815" y="4478"/>
                    <a:pt x="6812" y="4382"/>
                  </a:cubicBezTo>
                  <a:lnTo>
                    <a:pt x="6831" y="4058"/>
                  </a:lnTo>
                  <a:cubicBezTo>
                    <a:pt x="6834" y="3948"/>
                    <a:pt x="6857" y="3848"/>
                    <a:pt x="6874" y="3745"/>
                  </a:cubicBezTo>
                  <a:cubicBezTo>
                    <a:pt x="6893" y="3643"/>
                    <a:pt x="6906" y="3540"/>
                    <a:pt x="6939" y="3440"/>
                  </a:cubicBezTo>
                  <a:cubicBezTo>
                    <a:pt x="6970" y="3338"/>
                    <a:pt x="6997" y="3236"/>
                    <a:pt x="7028" y="3135"/>
                  </a:cubicBezTo>
                  <a:lnTo>
                    <a:pt x="7148" y="2842"/>
                  </a:lnTo>
                  <a:cubicBezTo>
                    <a:pt x="7322" y="2454"/>
                    <a:pt x="7555" y="2095"/>
                    <a:pt x="7834" y="1776"/>
                  </a:cubicBezTo>
                  <a:cubicBezTo>
                    <a:pt x="8124" y="1458"/>
                    <a:pt x="8453" y="1181"/>
                    <a:pt x="8815" y="952"/>
                  </a:cubicBezTo>
                  <a:cubicBezTo>
                    <a:pt x="9187" y="728"/>
                    <a:pt x="9584" y="555"/>
                    <a:pt x="10001" y="437"/>
                  </a:cubicBezTo>
                  <a:cubicBezTo>
                    <a:pt x="10417" y="318"/>
                    <a:pt x="10861" y="269"/>
                    <a:pt x="11284" y="258"/>
                  </a:cubicBezTo>
                  <a:close/>
                  <a:moveTo>
                    <a:pt x="11296" y="0"/>
                  </a:moveTo>
                  <a:cubicBezTo>
                    <a:pt x="10823" y="8"/>
                    <a:pt x="10371" y="60"/>
                    <a:pt x="9923" y="183"/>
                  </a:cubicBezTo>
                  <a:cubicBezTo>
                    <a:pt x="9483" y="312"/>
                    <a:pt x="9061" y="499"/>
                    <a:pt x="8670" y="738"/>
                  </a:cubicBezTo>
                  <a:cubicBezTo>
                    <a:pt x="8287" y="982"/>
                    <a:pt x="7941" y="1280"/>
                    <a:pt x="7639" y="1620"/>
                  </a:cubicBezTo>
                  <a:cubicBezTo>
                    <a:pt x="7348" y="1962"/>
                    <a:pt x="7109" y="2346"/>
                    <a:pt x="6933" y="2760"/>
                  </a:cubicBezTo>
                  <a:lnTo>
                    <a:pt x="6814" y="3071"/>
                  </a:lnTo>
                  <a:cubicBezTo>
                    <a:pt x="6782" y="3178"/>
                    <a:pt x="6755" y="3286"/>
                    <a:pt x="6726" y="3392"/>
                  </a:cubicBezTo>
                  <a:cubicBezTo>
                    <a:pt x="6693" y="3499"/>
                    <a:pt x="6679" y="3610"/>
                    <a:pt x="6663" y="3721"/>
                  </a:cubicBezTo>
                  <a:cubicBezTo>
                    <a:pt x="6647" y="3832"/>
                    <a:pt x="6625" y="3945"/>
                    <a:pt x="6625" y="4052"/>
                  </a:cubicBezTo>
                  <a:lnTo>
                    <a:pt x="6609" y="4374"/>
                  </a:lnTo>
                  <a:cubicBezTo>
                    <a:pt x="6614" y="4495"/>
                    <a:pt x="6614" y="4599"/>
                    <a:pt x="6626" y="4711"/>
                  </a:cubicBezTo>
                  <a:cubicBezTo>
                    <a:pt x="6645" y="4931"/>
                    <a:pt x="6683" y="5150"/>
                    <a:pt x="6739" y="5365"/>
                  </a:cubicBezTo>
                  <a:cubicBezTo>
                    <a:pt x="6849" y="5796"/>
                    <a:pt x="7027" y="6206"/>
                    <a:pt x="7265" y="6581"/>
                  </a:cubicBezTo>
                  <a:cubicBezTo>
                    <a:pt x="7386" y="6768"/>
                    <a:pt x="7520" y="6946"/>
                    <a:pt x="7667" y="7115"/>
                  </a:cubicBezTo>
                  <a:cubicBezTo>
                    <a:pt x="7815" y="7282"/>
                    <a:pt x="7976" y="7439"/>
                    <a:pt x="8144" y="7584"/>
                  </a:cubicBezTo>
                  <a:lnTo>
                    <a:pt x="8149" y="7585"/>
                  </a:lnTo>
                  <a:lnTo>
                    <a:pt x="8151" y="7585"/>
                  </a:lnTo>
                  <a:cubicBezTo>
                    <a:pt x="8302" y="7705"/>
                    <a:pt x="8435" y="7856"/>
                    <a:pt x="8453" y="8019"/>
                  </a:cubicBezTo>
                  <a:cubicBezTo>
                    <a:pt x="8456" y="8057"/>
                    <a:pt x="8453" y="8097"/>
                    <a:pt x="8443" y="8135"/>
                  </a:cubicBezTo>
                  <a:cubicBezTo>
                    <a:pt x="8434" y="8175"/>
                    <a:pt x="8416" y="8213"/>
                    <a:pt x="8392" y="8245"/>
                  </a:cubicBezTo>
                  <a:cubicBezTo>
                    <a:pt x="8341" y="8312"/>
                    <a:pt x="8271" y="8359"/>
                    <a:pt x="8190" y="8382"/>
                  </a:cubicBezTo>
                  <a:cubicBezTo>
                    <a:pt x="8124" y="8402"/>
                    <a:pt x="8001" y="8401"/>
                    <a:pt x="7901" y="8412"/>
                  </a:cubicBezTo>
                  <a:cubicBezTo>
                    <a:pt x="7798" y="8421"/>
                    <a:pt x="7693" y="8429"/>
                    <a:pt x="7589" y="8442"/>
                  </a:cubicBezTo>
                  <a:cubicBezTo>
                    <a:pt x="7383" y="8463"/>
                    <a:pt x="7176" y="8488"/>
                    <a:pt x="6970" y="8517"/>
                  </a:cubicBezTo>
                  <a:cubicBezTo>
                    <a:pt x="6558" y="8572"/>
                    <a:pt x="6148" y="8638"/>
                    <a:pt x="5739" y="8711"/>
                  </a:cubicBezTo>
                  <a:cubicBezTo>
                    <a:pt x="5634" y="8730"/>
                    <a:pt x="5542" y="8744"/>
                    <a:pt x="5425" y="8770"/>
                  </a:cubicBezTo>
                  <a:lnTo>
                    <a:pt x="5124" y="8855"/>
                  </a:lnTo>
                  <a:cubicBezTo>
                    <a:pt x="4924" y="8913"/>
                    <a:pt x="4722" y="8968"/>
                    <a:pt x="4526" y="9041"/>
                  </a:cubicBezTo>
                  <a:cubicBezTo>
                    <a:pt x="4329" y="9110"/>
                    <a:pt x="4131" y="9175"/>
                    <a:pt x="3941" y="9261"/>
                  </a:cubicBezTo>
                  <a:cubicBezTo>
                    <a:pt x="3749" y="9343"/>
                    <a:pt x="3554" y="9420"/>
                    <a:pt x="3369" y="9517"/>
                  </a:cubicBezTo>
                  <a:lnTo>
                    <a:pt x="3089" y="9657"/>
                  </a:lnTo>
                  <a:cubicBezTo>
                    <a:pt x="2996" y="9703"/>
                    <a:pt x="2905" y="9755"/>
                    <a:pt x="2816" y="9808"/>
                  </a:cubicBezTo>
                  <a:cubicBezTo>
                    <a:pt x="2725" y="9860"/>
                    <a:pt x="2633" y="9909"/>
                    <a:pt x="2546" y="9965"/>
                  </a:cubicBezTo>
                  <a:lnTo>
                    <a:pt x="2284" y="10137"/>
                  </a:lnTo>
                  <a:cubicBezTo>
                    <a:pt x="2107" y="10246"/>
                    <a:pt x="1947" y="10380"/>
                    <a:pt x="1778" y="10502"/>
                  </a:cubicBezTo>
                  <a:cubicBezTo>
                    <a:pt x="1619" y="10636"/>
                    <a:pt x="1455" y="10763"/>
                    <a:pt x="1306" y="10909"/>
                  </a:cubicBezTo>
                  <a:cubicBezTo>
                    <a:pt x="1001" y="11190"/>
                    <a:pt x="724" y="11502"/>
                    <a:pt x="483" y="11839"/>
                  </a:cubicBezTo>
                  <a:cubicBezTo>
                    <a:pt x="359" y="12009"/>
                    <a:pt x="251" y="12190"/>
                    <a:pt x="158" y="12381"/>
                  </a:cubicBezTo>
                  <a:cubicBezTo>
                    <a:pt x="65" y="12577"/>
                    <a:pt x="14" y="12791"/>
                    <a:pt x="9" y="13009"/>
                  </a:cubicBezTo>
                  <a:cubicBezTo>
                    <a:pt x="1" y="13230"/>
                    <a:pt x="45" y="13449"/>
                    <a:pt x="139" y="13649"/>
                  </a:cubicBezTo>
                  <a:cubicBezTo>
                    <a:pt x="187" y="13751"/>
                    <a:pt x="249" y="13847"/>
                    <a:pt x="322" y="13932"/>
                  </a:cubicBezTo>
                  <a:cubicBezTo>
                    <a:pt x="397" y="14017"/>
                    <a:pt x="481" y="14091"/>
                    <a:pt x="573" y="14153"/>
                  </a:cubicBezTo>
                  <a:cubicBezTo>
                    <a:pt x="866" y="14347"/>
                    <a:pt x="1196" y="14416"/>
                    <a:pt x="1521" y="14416"/>
                  </a:cubicBezTo>
                  <a:cubicBezTo>
                    <a:pt x="1637" y="14416"/>
                    <a:pt x="1753" y="14407"/>
                    <a:pt x="1866" y="14392"/>
                  </a:cubicBezTo>
                  <a:cubicBezTo>
                    <a:pt x="2304" y="14335"/>
                    <a:pt x="2698" y="14161"/>
                    <a:pt x="3064" y="13955"/>
                  </a:cubicBezTo>
                  <a:cubicBezTo>
                    <a:pt x="3430" y="13748"/>
                    <a:pt x="3768" y="13521"/>
                    <a:pt x="4118" y="13312"/>
                  </a:cubicBezTo>
                  <a:cubicBezTo>
                    <a:pt x="4468" y="13106"/>
                    <a:pt x="4825" y="12909"/>
                    <a:pt x="5191" y="12728"/>
                  </a:cubicBezTo>
                  <a:cubicBezTo>
                    <a:pt x="5555" y="12546"/>
                    <a:pt x="5930" y="12384"/>
                    <a:pt x="6311" y="12243"/>
                  </a:cubicBezTo>
                  <a:cubicBezTo>
                    <a:pt x="6404" y="12208"/>
                    <a:pt x="6512" y="12171"/>
                    <a:pt x="6594" y="12141"/>
                  </a:cubicBezTo>
                  <a:lnTo>
                    <a:pt x="6893" y="12060"/>
                  </a:lnTo>
                  <a:lnTo>
                    <a:pt x="7336" y="11940"/>
                  </a:lnTo>
                  <a:lnTo>
                    <a:pt x="7336" y="11940"/>
                  </a:lnTo>
                  <a:lnTo>
                    <a:pt x="7222" y="12513"/>
                  </a:lnTo>
                  <a:cubicBezTo>
                    <a:pt x="7178" y="12748"/>
                    <a:pt x="7109" y="12993"/>
                    <a:pt x="7055" y="13231"/>
                  </a:cubicBezTo>
                  <a:lnTo>
                    <a:pt x="6709" y="14675"/>
                  </a:lnTo>
                  <a:lnTo>
                    <a:pt x="6021" y="17560"/>
                  </a:lnTo>
                  <a:lnTo>
                    <a:pt x="5329" y="20445"/>
                  </a:lnTo>
                  <a:lnTo>
                    <a:pt x="4997" y="21891"/>
                  </a:lnTo>
                  <a:cubicBezTo>
                    <a:pt x="4895" y="22371"/>
                    <a:pt x="4766" y="22867"/>
                    <a:pt x="4754" y="23365"/>
                  </a:cubicBezTo>
                  <a:cubicBezTo>
                    <a:pt x="4739" y="23614"/>
                    <a:pt x="4743" y="23870"/>
                    <a:pt x="4793" y="24123"/>
                  </a:cubicBezTo>
                  <a:cubicBezTo>
                    <a:pt x="4805" y="24188"/>
                    <a:pt x="4822" y="24253"/>
                    <a:pt x="4840" y="24311"/>
                  </a:cubicBezTo>
                  <a:cubicBezTo>
                    <a:pt x="4860" y="24374"/>
                    <a:pt x="4878" y="24433"/>
                    <a:pt x="4902" y="24493"/>
                  </a:cubicBezTo>
                  <a:cubicBezTo>
                    <a:pt x="4946" y="24614"/>
                    <a:pt x="5000" y="24732"/>
                    <a:pt x="5064" y="24843"/>
                  </a:cubicBezTo>
                  <a:cubicBezTo>
                    <a:pt x="5188" y="25070"/>
                    <a:pt x="5375" y="25285"/>
                    <a:pt x="5634" y="25404"/>
                  </a:cubicBezTo>
                  <a:cubicBezTo>
                    <a:pt x="5763" y="25463"/>
                    <a:pt x="5901" y="25498"/>
                    <a:pt x="6043" y="25504"/>
                  </a:cubicBezTo>
                  <a:cubicBezTo>
                    <a:pt x="6077" y="25507"/>
                    <a:pt x="6112" y="25508"/>
                    <a:pt x="6147" y="25508"/>
                  </a:cubicBezTo>
                  <a:cubicBezTo>
                    <a:pt x="6247" y="25508"/>
                    <a:pt x="6348" y="25498"/>
                    <a:pt x="6447" y="25479"/>
                  </a:cubicBezTo>
                  <a:cubicBezTo>
                    <a:pt x="6712" y="25426"/>
                    <a:pt x="6962" y="25321"/>
                    <a:pt x="7184" y="25167"/>
                  </a:cubicBezTo>
                  <a:cubicBezTo>
                    <a:pt x="7404" y="25021"/>
                    <a:pt x="7594" y="24843"/>
                    <a:pt x="7769" y="24655"/>
                  </a:cubicBezTo>
                  <a:cubicBezTo>
                    <a:pt x="7855" y="24563"/>
                    <a:pt x="7942" y="24463"/>
                    <a:pt x="8019" y="24366"/>
                  </a:cubicBezTo>
                  <a:cubicBezTo>
                    <a:pt x="8095" y="24263"/>
                    <a:pt x="8174" y="24160"/>
                    <a:pt x="8243" y="24055"/>
                  </a:cubicBezTo>
                  <a:cubicBezTo>
                    <a:pt x="8383" y="23843"/>
                    <a:pt x="8511" y="23629"/>
                    <a:pt x="8640" y="23414"/>
                  </a:cubicBezTo>
                  <a:cubicBezTo>
                    <a:pt x="9142" y="22551"/>
                    <a:pt x="9603" y="21669"/>
                    <a:pt x="10060" y="20785"/>
                  </a:cubicBezTo>
                  <a:cubicBezTo>
                    <a:pt x="10479" y="19975"/>
                    <a:pt x="10880" y="19159"/>
                    <a:pt x="11277" y="18340"/>
                  </a:cubicBezTo>
                  <a:lnTo>
                    <a:pt x="11277" y="18340"/>
                  </a:lnTo>
                  <a:cubicBezTo>
                    <a:pt x="11679" y="19171"/>
                    <a:pt x="12087" y="19999"/>
                    <a:pt x="12506" y="20823"/>
                  </a:cubicBezTo>
                  <a:cubicBezTo>
                    <a:pt x="12962" y="21721"/>
                    <a:pt x="13426" y="22618"/>
                    <a:pt x="13932" y="23495"/>
                  </a:cubicBezTo>
                  <a:cubicBezTo>
                    <a:pt x="14061" y="23714"/>
                    <a:pt x="14191" y="23932"/>
                    <a:pt x="14334" y="24150"/>
                  </a:cubicBezTo>
                  <a:cubicBezTo>
                    <a:pt x="14409" y="24256"/>
                    <a:pt x="14475" y="24353"/>
                    <a:pt x="14561" y="24462"/>
                  </a:cubicBezTo>
                  <a:cubicBezTo>
                    <a:pt x="14642" y="24563"/>
                    <a:pt x="14728" y="24660"/>
                    <a:pt x="14819" y="24754"/>
                  </a:cubicBezTo>
                  <a:cubicBezTo>
                    <a:pt x="15002" y="24948"/>
                    <a:pt x="15211" y="25116"/>
                    <a:pt x="15440" y="25252"/>
                  </a:cubicBezTo>
                  <a:cubicBezTo>
                    <a:pt x="15679" y="25390"/>
                    <a:pt x="15943" y="25477"/>
                    <a:pt x="16218" y="25509"/>
                  </a:cubicBezTo>
                  <a:cubicBezTo>
                    <a:pt x="16295" y="25517"/>
                    <a:pt x="16375" y="25522"/>
                    <a:pt x="16455" y="25522"/>
                  </a:cubicBezTo>
                  <a:cubicBezTo>
                    <a:pt x="16649" y="25522"/>
                    <a:pt x="16847" y="25495"/>
                    <a:pt x="17033" y="25422"/>
                  </a:cubicBezTo>
                  <a:cubicBezTo>
                    <a:pt x="17295" y="25320"/>
                    <a:pt x="17516" y="25132"/>
                    <a:pt x="17656" y="24888"/>
                  </a:cubicBezTo>
                  <a:cubicBezTo>
                    <a:pt x="17723" y="24773"/>
                    <a:pt x="17777" y="24651"/>
                    <a:pt x="17817" y="24525"/>
                  </a:cubicBezTo>
                  <a:cubicBezTo>
                    <a:pt x="17856" y="24396"/>
                    <a:pt x="17879" y="24263"/>
                    <a:pt x="17883" y="24128"/>
                  </a:cubicBezTo>
                  <a:cubicBezTo>
                    <a:pt x="17895" y="23867"/>
                    <a:pt x="17864" y="23613"/>
                    <a:pt x="17834" y="23363"/>
                  </a:cubicBezTo>
                  <a:lnTo>
                    <a:pt x="17790" y="22993"/>
                  </a:lnTo>
                  <a:cubicBezTo>
                    <a:pt x="17775" y="22870"/>
                    <a:pt x="17755" y="22735"/>
                    <a:pt x="17731" y="22614"/>
                  </a:cubicBezTo>
                  <a:cubicBezTo>
                    <a:pt x="17682" y="22367"/>
                    <a:pt x="17631" y="22120"/>
                    <a:pt x="17577" y="21875"/>
                  </a:cubicBezTo>
                  <a:lnTo>
                    <a:pt x="17248" y="20408"/>
                  </a:lnTo>
                  <a:lnTo>
                    <a:pt x="16567" y="17480"/>
                  </a:lnTo>
                  <a:lnTo>
                    <a:pt x="15882" y="14552"/>
                  </a:lnTo>
                  <a:lnTo>
                    <a:pt x="15536" y="13090"/>
                  </a:lnTo>
                  <a:cubicBezTo>
                    <a:pt x="15482" y="12848"/>
                    <a:pt x="15412" y="12599"/>
                    <a:pt x="15369" y="12364"/>
                  </a:cubicBezTo>
                  <a:lnTo>
                    <a:pt x="15257" y="11766"/>
                  </a:lnTo>
                  <a:lnTo>
                    <a:pt x="15257" y="11766"/>
                  </a:lnTo>
                  <a:lnTo>
                    <a:pt x="15676" y="11767"/>
                  </a:lnTo>
                  <a:lnTo>
                    <a:pt x="15817" y="11767"/>
                  </a:lnTo>
                  <a:lnTo>
                    <a:pt x="15962" y="11760"/>
                  </a:lnTo>
                  <a:lnTo>
                    <a:pt x="16246" y="11740"/>
                  </a:lnTo>
                  <a:lnTo>
                    <a:pt x="16531" y="11723"/>
                  </a:lnTo>
                  <a:lnTo>
                    <a:pt x="16814" y="11690"/>
                  </a:lnTo>
                  <a:cubicBezTo>
                    <a:pt x="17001" y="11664"/>
                    <a:pt x="17192" y="11650"/>
                    <a:pt x="17380" y="11612"/>
                  </a:cubicBezTo>
                  <a:cubicBezTo>
                    <a:pt x="17755" y="11551"/>
                    <a:pt x="18127" y="11469"/>
                    <a:pt x="18494" y="11365"/>
                  </a:cubicBezTo>
                  <a:cubicBezTo>
                    <a:pt x="18859" y="11259"/>
                    <a:pt x="19220" y="11138"/>
                    <a:pt x="19568" y="10982"/>
                  </a:cubicBezTo>
                  <a:cubicBezTo>
                    <a:pt x="19918" y="10833"/>
                    <a:pt x="20255" y="10655"/>
                    <a:pt x="20576" y="10448"/>
                  </a:cubicBezTo>
                  <a:cubicBezTo>
                    <a:pt x="20897" y="10245"/>
                    <a:pt x="21196" y="10008"/>
                    <a:pt x="21469" y="9741"/>
                  </a:cubicBezTo>
                  <a:cubicBezTo>
                    <a:pt x="21606" y="9607"/>
                    <a:pt x="21732" y="9463"/>
                    <a:pt x="21848" y="9308"/>
                  </a:cubicBezTo>
                  <a:cubicBezTo>
                    <a:pt x="21964" y="9149"/>
                    <a:pt x="22053" y="8970"/>
                    <a:pt x="22108" y="8779"/>
                  </a:cubicBezTo>
                  <a:cubicBezTo>
                    <a:pt x="22167" y="8587"/>
                    <a:pt x="22183" y="8383"/>
                    <a:pt x="22158" y="8185"/>
                  </a:cubicBezTo>
                  <a:cubicBezTo>
                    <a:pt x="22143" y="8083"/>
                    <a:pt x="22118" y="7984"/>
                    <a:pt x="22080" y="7889"/>
                  </a:cubicBezTo>
                  <a:cubicBezTo>
                    <a:pt x="22059" y="7840"/>
                    <a:pt x="22035" y="7794"/>
                    <a:pt x="22008" y="7747"/>
                  </a:cubicBezTo>
                  <a:cubicBezTo>
                    <a:pt x="21983" y="7703"/>
                    <a:pt x="21954" y="7660"/>
                    <a:pt x="21922" y="7620"/>
                  </a:cubicBezTo>
                  <a:cubicBezTo>
                    <a:pt x="21795" y="7453"/>
                    <a:pt x="21622" y="7328"/>
                    <a:pt x="21441" y="7236"/>
                  </a:cubicBezTo>
                  <a:cubicBezTo>
                    <a:pt x="21258" y="7148"/>
                    <a:pt x="21064" y="7088"/>
                    <a:pt x="20864" y="7056"/>
                  </a:cubicBezTo>
                  <a:cubicBezTo>
                    <a:pt x="20729" y="7033"/>
                    <a:pt x="20591" y="7022"/>
                    <a:pt x="20454" y="7022"/>
                  </a:cubicBezTo>
                  <a:cubicBezTo>
                    <a:pt x="20391" y="7022"/>
                    <a:pt x="20329" y="7025"/>
                    <a:pt x="20266" y="7029"/>
                  </a:cubicBezTo>
                  <a:cubicBezTo>
                    <a:pt x="20071" y="7042"/>
                    <a:pt x="19877" y="7072"/>
                    <a:pt x="19688" y="7116"/>
                  </a:cubicBezTo>
                  <a:cubicBezTo>
                    <a:pt x="19309" y="7202"/>
                    <a:pt x="18952" y="7333"/>
                    <a:pt x="18600" y="7455"/>
                  </a:cubicBezTo>
                  <a:cubicBezTo>
                    <a:pt x="18246" y="7576"/>
                    <a:pt x="17891" y="7698"/>
                    <a:pt x="17537" y="7813"/>
                  </a:cubicBezTo>
                  <a:cubicBezTo>
                    <a:pt x="16828" y="8042"/>
                    <a:pt x="16103" y="8234"/>
                    <a:pt x="15364" y="8320"/>
                  </a:cubicBezTo>
                  <a:cubicBezTo>
                    <a:pt x="15180" y="8342"/>
                    <a:pt x="14994" y="8358"/>
                    <a:pt x="14809" y="8364"/>
                  </a:cubicBezTo>
                  <a:cubicBezTo>
                    <a:pt x="14740" y="8367"/>
                    <a:pt x="14669" y="8370"/>
                    <a:pt x="14597" y="8370"/>
                  </a:cubicBezTo>
                  <a:cubicBezTo>
                    <a:pt x="14575" y="8370"/>
                    <a:pt x="14553" y="8370"/>
                    <a:pt x="14531" y="8369"/>
                  </a:cubicBezTo>
                  <a:lnTo>
                    <a:pt x="14390" y="8367"/>
                  </a:lnTo>
                  <a:cubicBezTo>
                    <a:pt x="14385" y="8368"/>
                    <a:pt x="14380" y="8368"/>
                    <a:pt x="14375" y="8368"/>
                  </a:cubicBezTo>
                  <a:cubicBezTo>
                    <a:pt x="14342" y="8368"/>
                    <a:pt x="14310" y="8363"/>
                    <a:pt x="14278" y="8353"/>
                  </a:cubicBezTo>
                  <a:cubicBezTo>
                    <a:pt x="14212" y="8336"/>
                    <a:pt x="14156" y="8288"/>
                    <a:pt x="14126" y="8226"/>
                  </a:cubicBezTo>
                  <a:cubicBezTo>
                    <a:pt x="14099" y="8169"/>
                    <a:pt x="14099" y="8092"/>
                    <a:pt x="14123" y="8019"/>
                  </a:cubicBezTo>
                  <a:cubicBezTo>
                    <a:pt x="14170" y="7870"/>
                    <a:pt x="14285" y="7728"/>
                    <a:pt x="14405" y="7600"/>
                  </a:cubicBezTo>
                  <a:lnTo>
                    <a:pt x="14405" y="7600"/>
                  </a:lnTo>
                  <a:lnTo>
                    <a:pt x="14398" y="7606"/>
                  </a:lnTo>
                  <a:cubicBezTo>
                    <a:pt x="14741" y="7318"/>
                    <a:pt x="15040" y="6980"/>
                    <a:pt x="15284" y="6603"/>
                  </a:cubicBezTo>
                  <a:cubicBezTo>
                    <a:pt x="15525" y="6228"/>
                    <a:pt x="15704" y="5818"/>
                    <a:pt x="15819" y="5389"/>
                  </a:cubicBezTo>
                  <a:cubicBezTo>
                    <a:pt x="15874" y="5172"/>
                    <a:pt x="15912" y="4953"/>
                    <a:pt x="15931" y="4732"/>
                  </a:cubicBezTo>
                  <a:cubicBezTo>
                    <a:pt x="15944" y="4619"/>
                    <a:pt x="15946" y="4513"/>
                    <a:pt x="15949" y="4405"/>
                  </a:cubicBezTo>
                  <a:cubicBezTo>
                    <a:pt x="15947" y="4290"/>
                    <a:pt x="15939" y="4182"/>
                    <a:pt x="15935" y="4071"/>
                  </a:cubicBezTo>
                  <a:cubicBezTo>
                    <a:pt x="15898" y="3632"/>
                    <a:pt x="15811" y="3189"/>
                    <a:pt x="15629" y="2780"/>
                  </a:cubicBezTo>
                  <a:cubicBezTo>
                    <a:pt x="15453" y="2372"/>
                    <a:pt x="15222" y="1982"/>
                    <a:pt x="14927" y="1640"/>
                  </a:cubicBezTo>
                  <a:cubicBezTo>
                    <a:pt x="14628" y="1300"/>
                    <a:pt x="14283" y="1001"/>
                    <a:pt x="13903" y="754"/>
                  </a:cubicBezTo>
                  <a:cubicBezTo>
                    <a:pt x="13514" y="513"/>
                    <a:pt x="13093" y="324"/>
                    <a:pt x="12654" y="194"/>
                  </a:cubicBezTo>
                  <a:cubicBezTo>
                    <a:pt x="12210" y="73"/>
                    <a:pt x="11754" y="8"/>
                    <a:pt x="11296"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9"/>
            <p:cNvSpPr/>
            <p:nvPr/>
          </p:nvSpPr>
          <p:spPr>
            <a:xfrm rot="259936">
              <a:off x="3550690" y="2142888"/>
              <a:ext cx="924414" cy="1063414"/>
            </a:xfrm>
            <a:custGeom>
              <a:rect b="b" l="l" r="r" t="t"/>
              <a:pathLst>
                <a:path extrusionOk="0" h="25522" w="22186">
                  <a:moveTo>
                    <a:pt x="11282" y="261"/>
                  </a:moveTo>
                  <a:cubicBezTo>
                    <a:pt x="11719" y="267"/>
                    <a:pt x="12154" y="326"/>
                    <a:pt x="12577" y="439"/>
                  </a:cubicBezTo>
                  <a:cubicBezTo>
                    <a:pt x="12992" y="563"/>
                    <a:pt x="13389" y="738"/>
                    <a:pt x="13761" y="962"/>
                  </a:cubicBezTo>
                  <a:cubicBezTo>
                    <a:pt x="14124" y="1192"/>
                    <a:pt x="14453" y="1472"/>
                    <a:pt x="14739" y="1791"/>
                  </a:cubicBezTo>
                  <a:cubicBezTo>
                    <a:pt x="15023" y="2111"/>
                    <a:pt x="15246" y="2478"/>
                    <a:pt x="15418" y="2864"/>
                  </a:cubicBezTo>
                  <a:cubicBezTo>
                    <a:pt x="15596" y="3249"/>
                    <a:pt x="15683" y="3669"/>
                    <a:pt x="15723" y="4085"/>
                  </a:cubicBezTo>
                  <a:cubicBezTo>
                    <a:pt x="15728" y="4190"/>
                    <a:pt x="15737" y="4298"/>
                    <a:pt x="15740" y="4400"/>
                  </a:cubicBezTo>
                  <a:cubicBezTo>
                    <a:pt x="15737" y="4506"/>
                    <a:pt x="15737" y="4618"/>
                    <a:pt x="15726" y="4719"/>
                  </a:cubicBezTo>
                  <a:cubicBezTo>
                    <a:pt x="15710" y="4929"/>
                    <a:pt x="15677" y="5137"/>
                    <a:pt x="15626" y="5343"/>
                  </a:cubicBezTo>
                  <a:cubicBezTo>
                    <a:pt x="15523" y="5756"/>
                    <a:pt x="15354" y="6150"/>
                    <a:pt x="15124" y="6508"/>
                  </a:cubicBezTo>
                  <a:cubicBezTo>
                    <a:pt x="14891" y="6870"/>
                    <a:pt x="14605" y="7196"/>
                    <a:pt x="14276" y="7474"/>
                  </a:cubicBezTo>
                  <a:lnTo>
                    <a:pt x="14273" y="7477"/>
                  </a:lnTo>
                  <a:lnTo>
                    <a:pt x="14270" y="7480"/>
                  </a:lnTo>
                  <a:cubicBezTo>
                    <a:pt x="14141" y="7620"/>
                    <a:pt x="14014" y="7771"/>
                    <a:pt x="13949" y="7970"/>
                  </a:cubicBezTo>
                  <a:cubicBezTo>
                    <a:pt x="13912" y="8077"/>
                    <a:pt x="13917" y="8194"/>
                    <a:pt x="13962" y="8297"/>
                  </a:cubicBezTo>
                  <a:cubicBezTo>
                    <a:pt x="14009" y="8404"/>
                    <a:pt x="14113" y="8483"/>
                    <a:pt x="14222" y="8515"/>
                  </a:cubicBezTo>
                  <a:cubicBezTo>
                    <a:pt x="14272" y="8530"/>
                    <a:pt x="14323" y="8538"/>
                    <a:pt x="14374" y="8538"/>
                  </a:cubicBezTo>
                  <a:cubicBezTo>
                    <a:pt x="14378" y="8538"/>
                    <a:pt x="14383" y="8538"/>
                    <a:pt x="14388" y="8537"/>
                  </a:cubicBezTo>
                  <a:lnTo>
                    <a:pt x="14529" y="8537"/>
                  </a:lnTo>
                  <a:cubicBezTo>
                    <a:pt x="14546" y="8538"/>
                    <a:pt x="14562" y="8538"/>
                    <a:pt x="14579" y="8538"/>
                  </a:cubicBezTo>
                  <a:cubicBezTo>
                    <a:pt x="14657" y="8538"/>
                    <a:pt x="14735" y="8535"/>
                    <a:pt x="14815" y="8531"/>
                  </a:cubicBezTo>
                  <a:cubicBezTo>
                    <a:pt x="15007" y="8526"/>
                    <a:pt x="15195" y="8514"/>
                    <a:pt x="15384" y="8491"/>
                  </a:cubicBezTo>
                  <a:cubicBezTo>
                    <a:pt x="16141" y="8409"/>
                    <a:pt x="16882" y="8231"/>
                    <a:pt x="17605" y="8022"/>
                  </a:cubicBezTo>
                  <a:cubicBezTo>
                    <a:pt x="17967" y="7918"/>
                    <a:pt x="18323" y="7806"/>
                    <a:pt x="18684" y="7693"/>
                  </a:cubicBezTo>
                  <a:cubicBezTo>
                    <a:pt x="19045" y="7582"/>
                    <a:pt x="19395" y="7463"/>
                    <a:pt x="19751" y="7383"/>
                  </a:cubicBezTo>
                  <a:cubicBezTo>
                    <a:pt x="19975" y="7333"/>
                    <a:pt x="20201" y="7305"/>
                    <a:pt x="20424" y="7305"/>
                  </a:cubicBezTo>
                  <a:cubicBezTo>
                    <a:pt x="20555" y="7305"/>
                    <a:pt x="20685" y="7315"/>
                    <a:pt x="20813" y="7336"/>
                  </a:cubicBezTo>
                  <a:cubicBezTo>
                    <a:pt x="21156" y="7390"/>
                    <a:pt x="21493" y="7533"/>
                    <a:pt x="21688" y="7787"/>
                  </a:cubicBezTo>
                  <a:cubicBezTo>
                    <a:pt x="21890" y="8035"/>
                    <a:pt x="21925" y="8386"/>
                    <a:pt x="21833" y="8703"/>
                  </a:cubicBezTo>
                  <a:cubicBezTo>
                    <a:pt x="21787" y="8863"/>
                    <a:pt x="21712" y="9016"/>
                    <a:pt x="21614" y="9151"/>
                  </a:cubicBezTo>
                  <a:cubicBezTo>
                    <a:pt x="21509" y="9293"/>
                    <a:pt x="21393" y="9426"/>
                    <a:pt x="21267" y="9552"/>
                  </a:cubicBezTo>
                  <a:cubicBezTo>
                    <a:pt x="21010" y="9804"/>
                    <a:pt x="20725" y="10032"/>
                    <a:pt x="20421" y="10227"/>
                  </a:cubicBezTo>
                  <a:cubicBezTo>
                    <a:pt x="20115" y="10426"/>
                    <a:pt x="19792" y="10599"/>
                    <a:pt x="19457" y="10745"/>
                  </a:cubicBezTo>
                  <a:cubicBezTo>
                    <a:pt x="19121" y="10896"/>
                    <a:pt x="18772" y="11016"/>
                    <a:pt x="18417" y="11121"/>
                  </a:cubicBezTo>
                  <a:cubicBezTo>
                    <a:pt x="18061" y="11221"/>
                    <a:pt x="17699" y="11303"/>
                    <a:pt x="17335" y="11364"/>
                  </a:cubicBezTo>
                  <a:cubicBezTo>
                    <a:pt x="17152" y="11402"/>
                    <a:pt x="16966" y="11418"/>
                    <a:pt x="16783" y="11442"/>
                  </a:cubicBezTo>
                  <a:lnTo>
                    <a:pt x="16505" y="11477"/>
                  </a:lnTo>
                  <a:lnTo>
                    <a:pt x="16227" y="11496"/>
                  </a:lnTo>
                  <a:lnTo>
                    <a:pt x="15949" y="11516"/>
                  </a:lnTo>
                  <a:lnTo>
                    <a:pt x="15813" y="11526"/>
                  </a:lnTo>
                  <a:lnTo>
                    <a:pt x="15672" y="11526"/>
                  </a:lnTo>
                  <a:lnTo>
                    <a:pt x="15108" y="11527"/>
                  </a:lnTo>
                  <a:lnTo>
                    <a:pt x="14960" y="11527"/>
                  </a:lnTo>
                  <a:lnTo>
                    <a:pt x="14988" y="11667"/>
                  </a:lnTo>
                  <a:lnTo>
                    <a:pt x="15133" y="12405"/>
                  </a:lnTo>
                  <a:cubicBezTo>
                    <a:pt x="15181" y="12661"/>
                    <a:pt x="15249" y="12894"/>
                    <a:pt x="15305" y="13141"/>
                  </a:cubicBezTo>
                  <a:lnTo>
                    <a:pt x="15661" y="14602"/>
                  </a:lnTo>
                  <a:lnTo>
                    <a:pt x="16365" y="17523"/>
                  </a:lnTo>
                  <a:cubicBezTo>
                    <a:pt x="16600" y="18498"/>
                    <a:pt x="16829" y="19472"/>
                    <a:pt x="17050" y="20450"/>
                  </a:cubicBezTo>
                  <a:lnTo>
                    <a:pt x="17376" y="21915"/>
                  </a:lnTo>
                  <a:cubicBezTo>
                    <a:pt x="17428" y="22160"/>
                    <a:pt x="17479" y="22405"/>
                    <a:pt x="17525" y="22649"/>
                  </a:cubicBezTo>
                  <a:cubicBezTo>
                    <a:pt x="17551" y="22772"/>
                    <a:pt x="17567" y="22886"/>
                    <a:pt x="17583" y="23010"/>
                  </a:cubicBezTo>
                  <a:lnTo>
                    <a:pt x="17627" y="23385"/>
                  </a:lnTo>
                  <a:cubicBezTo>
                    <a:pt x="17656" y="23632"/>
                    <a:pt x="17683" y="23878"/>
                    <a:pt x="17673" y="24117"/>
                  </a:cubicBezTo>
                  <a:cubicBezTo>
                    <a:pt x="17668" y="24233"/>
                    <a:pt x="17651" y="24347"/>
                    <a:pt x="17618" y="24458"/>
                  </a:cubicBezTo>
                  <a:cubicBezTo>
                    <a:pt x="17581" y="24570"/>
                    <a:pt x="17532" y="24678"/>
                    <a:pt x="17473" y="24779"/>
                  </a:cubicBezTo>
                  <a:cubicBezTo>
                    <a:pt x="17357" y="24983"/>
                    <a:pt x="17174" y="25139"/>
                    <a:pt x="16956" y="25223"/>
                  </a:cubicBezTo>
                  <a:cubicBezTo>
                    <a:pt x="16802" y="25282"/>
                    <a:pt x="16633" y="25306"/>
                    <a:pt x="16460" y="25306"/>
                  </a:cubicBezTo>
                  <a:cubicBezTo>
                    <a:pt x="16387" y="25306"/>
                    <a:pt x="16314" y="25302"/>
                    <a:pt x="16241" y="25294"/>
                  </a:cubicBezTo>
                  <a:cubicBezTo>
                    <a:pt x="15999" y="25264"/>
                    <a:pt x="15767" y="25186"/>
                    <a:pt x="15557" y="25064"/>
                  </a:cubicBezTo>
                  <a:cubicBezTo>
                    <a:pt x="15348" y="24938"/>
                    <a:pt x="15155" y="24784"/>
                    <a:pt x="14987" y="24605"/>
                  </a:cubicBezTo>
                  <a:cubicBezTo>
                    <a:pt x="14901" y="24516"/>
                    <a:pt x="14820" y="24423"/>
                    <a:pt x="14742" y="24326"/>
                  </a:cubicBezTo>
                  <a:cubicBezTo>
                    <a:pt x="14671" y="24234"/>
                    <a:pt x="14593" y="24125"/>
                    <a:pt x="14524" y="24023"/>
                  </a:cubicBezTo>
                  <a:cubicBezTo>
                    <a:pt x="14389" y="23818"/>
                    <a:pt x="14260" y="23603"/>
                    <a:pt x="14133" y="23385"/>
                  </a:cubicBezTo>
                  <a:cubicBezTo>
                    <a:pt x="13636" y="22514"/>
                    <a:pt x="13173" y="21618"/>
                    <a:pt x="12720" y="20720"/>
                  </a:cubicBezTo>
                  <a:cubicBezTo>
                    <a:pt x="12269" y="19820"/>
                    <a:pt x="11825" y="18917"/>
                    <a:pt x="11391" y="18010"/>
                  </a:cubicBezTo>
                  <a:lnTo>
                    <a:pt x="11282" y="17781"/>
                  </a:lnTo>
                  <a:lnTo>
                    <a:pt x="11170" y="18010"/>
                  </a:lnTo>
                  <a:cubicBezTo>
                    <a:pt x="10740" y="18903"/>
                    <a:pt x="10294" y="19793"/>
                    <a:pt x="9845" y="20678"/>
                  </a:cubicBezTo>
                  <a:cubicBezTo>
                    <a:pt x="9396" y="21564"/>
                    <a:pt x="8939" y="22446"/>
                    <a:pt x="8446" y="23306"/>
                  </a:cubicBezTo>
                  <a:cubicBezTo>
                    <a:pt x="8320" y="23519"/>
                    <a:pt x="8195" y="23732"/>
                    <a:pt x="8060" y="23939"/>
                  </a:cubicBezTo>
                  <a:cubicBezTo>
                    <a:pt x="7993" y="24042"/>
                    <a:pt x="7920" y="24139"/>
                    <a:pt x="7848" y="24236"/>
                  </a:cubicBezTo>
                  <a:cubicBezTo>
                    <a:pt x="7769" y="24336"/>
                    <a:pt x="7692" y="24427"/>
                    <a:pt x="7610" y="24519"/>
                  </a:cubicBezTo>
                  <a:cubicBezTo>
                    <a:pt x="7282" y="24876"/>
                    <a:pt x="6882" y="25193"/>
                    <a:pt x="6408" y="25285"/>
                  </a:cubicBezTo>
                  <a:cubicBezTo>
                    <a:pt x="6315" y="25304"/>
                    <a:pt x="6222" y="25312"/>
                    <a:pt x="6129" y="25312"/>
                  </a:cubicBezTo>
                  <a:cubicBezTo>
                    <a:pt x="6103" y="25312"/>
                    <a:pt x="6077" y="25312"/>
                    <a:pt x="6050" y="25310"/>
                  </a:cubicBezTo>
                  <a:cubicBezTo>
                    <a:pt x="5936" y="25304"/>
                    <a:pt x="5823" y="25277"/>
                    <a:pt x="5720" y="25229"/>
                  </a:cubicBezTo>
                  <a:cubicBezTo>
                    <a:pt x="5510" y="25136"/>
                    <a:pt x="5348" y="24959"/>
                    <a:pt x="5232" y="24752"/>
                  </a:cubicBezTo>
                  <a:cubicBezTo>
                    <a:pt x="5173" y="24649"/>
                    <a:pt x="5122" y="24539"/>
                    <a:pt x="5082" y="24428"/>
                  </a:cubicBezTo>
                  <a:cubicBezTo>
                    <a:pt x="5059" y="24373"/>
                    <a:pt x="5041" y="24312"/>
                    <a:pt x="5022" y="24260"/>
                  </a:cubicBezTo>
                  <a:cubicBezTo>
                    <a:pt x="5004" y="24202"/>
                    <a:pt x="4990" y="24145"/>
                    <a:pt x="4977" y="24086"/>
                  </a:cubicBezTo>
                  <a:cubicBezTo>
                    <a:pt x="4931" y="23856"/>
                    <a:pt x="4927" y="23614"/>
                    <a:pt x="4938" y="23371"/>
                  </a:cubicBezTo>
                  <a:cubicBezTo>
                    <a:pt x="4949" y="22878"/>
                    <a:pt x="5070" y="22411"/>
                    <a:pt x="5171" y="21925"/>
                  </a:cubicBezTo>
                  <a:lnTo>
                    <a:pt x="5496" y="20478"/>
                  </a:lnTo>
                  <a:lnTo>
                    <a:pt x="6171" y="17592"/>
                  </a:lnTo>
                  <a:lnTo>
                    <a:pt x="6879" y="14710"/>
                  </a:lnTo>
                  <a:lnTo>
                    <a:pt x="7236" y="13271"/>
                  </a:lnTo>
                  <a:cubicBezTo>
                    <a:pt x="7293" y="13030"/>
                    <a:pt x="7362" y="12796"/>
                    <a:pt x="7411" y="12546"/>
                  </a:cubicBezTo>
                  <a:lnTo>
                    <a:pt x="7562" y="11821"/>
                  </a:lnTo>
                  <a:lnTo>
                    <a:pt x="7594" y="11669"/>
                  </a:lnTo>
                  <a:lnTo>
                    <a:pt x="7436" y="11710"/>
                  </a:lnTo>
                  <a:lnTo>
                    <a:pt x="6839" y="11869"/>
                  </a:lnTo>
                  <a:lnTo>
                    <a:pt x="6538" y="11949"/>
                  </a:lnTo>
                  <a:cubicBezTo>
                    <a:pt x="6427" y="11985"/>
                    <a:pt x="6340" y="12014"/>
                    <a:pt x="6238" y="12052"/>
                  </a:cubicBezTo>
                  <a:cubicBezTo>
                    <a:pt x="5847" y="12193"/>
                    <a:pt x="5464" y="12356"/>
                    <a:pt x="5090" y="12538"/>
                  </a:cubicBezTo>
                  <a:cubicBezTo>
                    <a:pt x="4717" y="12718"/>
                    <a:pt x="4356" y="12918"/>
                    <a:pt x="3997" y="13122"/>
                  </a:cubicBezTo>
                  <a:cubicBezTo>
                    <a:pt x="3637" y="13327"/>
                    <a:pt x="3293" y="13557"/>
                    <a:pt x="2941" y="13750"/>
                  </a:cubicBezTo>
                  <a:cubicBezTo>
                    <a:pt x="2592" y="13942"/>
                    <a:pt x="2215" y="14099"/>
                    <a:pt x="1829" y="14145"/>
                  </a:cubicBezTo>
                  <a:cubicBezTo>
                    <a:pt x="1739" y="14157"/>
                    <a:pt x="1649" y="14163"/>
                    <a:pt x="1559" y="14163"/>
                  </a:cubicBezTo>
                  <a:cubicBezTo>
                    <a:pt x="1455" y="14163"/>
                    <a:pt x="1351" y="14155"/>
                    <a:pt x="1248" y="14139"/>
                  </a:cubicBezTo>
                  <a:cubicBezTo>
                    <a:pt x="1156" y="14123"/>
                    <a:pt x="1064" y="14099"/>
                    <a:pt x="975" y="14068"/>
                  </a:cubicBezTo>
                  <a:cubicBezTo>
                    <a:pt x="891" y="14036"/>
                    <a:pt x="811" y="13994"/>
                    <a:pt x="735" y="13947"/>
                  </a:cubicBezTo>
                  <a:cubicBezTo>
                    <a:pt x="422" y="13737"/>
                    <a:pt x="271" y="13379"/>
                    <a:pt x="284" y="13015"/>
                  </a:cubicBezTo>
                  <a:cubicBezTo>
                    <a:pt x="290" y="12831"/>
                    <a:pt x="334" y="12651"/>
                    <a:pt x="414" y="12486"/>
                  </a:cubicBezTo>
                  <a:cubicBezTo>
                    <a:pt x="501" y="12313"/>
                    <a:pt x="601" y="12149"/>
                    <a:pt x="714" y="11993"/>
                  </a:cubicBezTo>
                  <a:cubicBezTo>
                    <a:pt x="946" y="11672"/>
                    <a:pt x="1212" y="11376"/>
                    <a:pt x="1506" y="11109"/>
                  </a:cubicBezTo>
                  <a:cubicBezTo>
                    <a:pt x="1647" y="10969"/>
                    <a:pt x="1808" y="10849"/>
                    <a:pt x="1960" y="10720"/>
                  </a:cubicBezTo>
                  <a:cubicBezTo>
                    <a:pt x="2124" y="10604"/>
                    <a:pt x="2278" y="10475"/>
                    <a:pt x="2450" y="10370"/>
                  </a:cubicBezTo>
                  <a:lnTo>
                    <a:pt x="2703" y="10205"/>
                  </a:lnTo>
                  <a:cubicBezTo>
                    <a:pt x="2789" y="10151"/>
                    <a:pt x="2876" y="10102"/>
                    <a:pt x="2963" y="10052"/>
                  </a:cubicBezTo>
                  <a:cubicBezTo>
                    <a:pt x="3051" y="10001"/>
                    <a:pt x="3137" y="9949"/>
                    <a:pt x="3227" y="9901"/>
                  </a:cubicBezTo>
                  <a:lnTo>
                    <a:pt x="3498" y="9765"/>
                  </a:lnTo>
                  <a:cubicBezTo>
                    <a:pt x="3676" y="9669"/>
                    <a:pt x="3865" y="9593"/>
                    <a:pt x="4051" y="9512"/>
                  </a:cubicBezTo>
                  <a:cubicBezTo>
                    <a:pt x="4235" y="9426"/>
                    <a:pt x="4429" y="9366"/>
                    <a:pt x="4618" y="9288"/>
                  </a:cubicBezTo>
                  <a:cubicBezTo>
                    <a:pt x="4807" y="9211"/>
                    <a:pt x="5003" y="9153"/>
                    <a:pt x="5197" y="9092"/>
                  </a:cubicBezTo>
                  <a:lnTo>
                    <a:pt x="5489" y="9000"/>
                  </a:lnTo>
                  <a:cubicBezTo>
                    <a:pt x="5574" y="8979"/>
                    <a:pt x="5686" y="8957"/>
                    <a:pt x="5783" y="8938"/>
                  </a:cubicBezTo>
                  <a:cubicBezTo>
                    <a:pt x="6187" y="8855"/>
                    <a:pt x="6592" y="8779"/>
                    <a:pt x="6999" y="8712"/>
                  </a:cubicBezTo>
                  <a:cubicBezTo>
                    <a:pt x="7201" y="8681"/>
                    <a:pt x="7406" y="8649"/>
                    <a:pt x="7610" y="8623"/>
                  </a:cubicBezTo>
                  <a:cubicBezTo>
                    <a:pt x="7711" y="8611"/>
                    <a:pt x="7813" y="8601"/>
                    <a:pt x="7915" y="8590"/>
                  </a:cubicBezTo>
                  <a:lnTo>
                    <a:pt x="8069" y="8577"/>
                  </a:lnTo>
                  <a:lnTo>
                    <a:pt x="8150" y="8569"/>
                  </a:lnTo>
                  <a:cubicBezTo>
                    <a:pt x="8180" y="8565"/>
                    <a:pt x="8211" y="8558"/>
                    <a:pt x="8241" y="8550"/>
                  </a:cubicBezTo>
                  <a:cubicBezTo>
                    <a:pt x="8360" y="8515"/>
                    <a:pt x="8463" y="8444"/>
                    <a:pt x="8536" y="8344"/>
                  </a:cubicBezTo>
                  <a:cubicBezTo>
                    <a:pt x="8571" y="8294"/>
                    <a:pt x="8595" y="8240"/>
                    <a:pt x="8611" y="8181"/>
                  </a:cubicBezTo>
                  <a:cubicBezTo>
                    <a:pt x="8625" y="8123"/>
                    <a:pt x="8630" y="8062"/>
                    <a:pt x="8624" y="8002"/>
                  </a:cubicBezTo>
                  <a:cubicBezTo>
                    <a:pt x="8610" y="7883"/>
                    <a:pt x="8554" y="7778"/>
                    <a:pt x="8487" y="7690"/>
                  </a:cubicBezTo>
                  <a:cubicBezTo>
                    <a:pt x="8422" y="7608"/>
                    <a:pt x="8347" y="7534"/>
                    <a:pt x="8265" y="7471"/>
                  </a:cubicBezTo>
                  <a:lnTo>
                    <a:pt x="8258" y="7466"/>
                  </a:lnTo>
                  <a:cubicBezTo>
                    <a:pt x="8095" y="7325"/>
                    <a:pt x="7940" y="7172"/>
                    <a:pt x="7797" y="7010"/>
                  </a:cubicBezTo>
                  <a:cubicBezTo>
                    <a:pt x="7657" y="6846"/>
                    <a:pt x="7529" y="6673"/>
                    <a:pt x="7414" y="6493"/>
                  </a:cubicBezTo>
                  <a:cubicBezTo>
                    <a:pt x="7187" y="6133"/>
                    <a:pt x="7018" y="5737"/>
                    <a:pt x="6917" y="5323"/>
                  </a:cubicBezTo>
                  <a:cubicBezTo>
                    <a:pt x="6867" y="5117"/>
                    <a:pt x="6836" y="4907"/>
                    <a:pt x="6821" y="4697"/>
                  </a:cubicBezTo>
                  <a:cubicBezTo>
                    <a:pt x="6810" y="4594"/>
                    <a:pt x="6813" y="4481"/>
                    <a:pt x="6810" y="4386"/>
                  </a:cubicBezTo>
                  <a:lnTo>
                    <a:pt x="6829" y="4061"/>
                  </a:lnTo>
                  <a:cubicBezTo>
                    <a:pt x="6832" y="3952"/>
                    <a:pt x="6855" y="3852"/>
                    <a:pt x="6872" y="3748"/>
                  </a:cubicBezTo>
                  <a:cubicBezTo>
                    <a:pt x="6891" y="3646"/>
                    <a:pt x="6904" y="3543"/>
                    <a:pt x="6937" y="3443"/>
                  </a:cubicBezTo>
                  <a:cubicBezTo>
                    <a:pt x="6968" y="3341"/>
                    <a:pt x="6995" y="3240"/>
                    <a:pt x="7026" y="3139"/>
                  </a:cubicBezTo>
                  <a:lnTo>
                    <a:pt x="7146" y="2845"/>
                  </a:lnTo>
                  <a:cubicBezTo>
                    <a:pt x="7320" y="2457"/>
                    <a:pt x="7553" y="2098"/>
                    <a:pt x="7832" y="1779"/>
                  </a:cubicBezTo>
                  <a:cubicBezTo>
                    <a:pt x="8122" y="1462"/>
                    <a:pt x="8452" y="1184"/>
                    <a:pt x="8813" y="955"/>
                  </a:cubicBezTo>
                  <a:cubicBezTo>
                    <a:pt x="9185" y="731"/>
                    <a:pt x="9584" y="560"/>
                    <a:pt x="10000" y="440"/>
                  </a:cubicBezTo>
                  <a:cubicBezTo>
                    <a:pt x="10415" y="321"/>
                    <a:pt x="10859" y="272"/>
                    <a:pt x="11282" y="261"/>
                  </a:cubicBezTo>
                  <a:close/>
                  <a:moveTo>
                    <a:pt x="11296" y="0"/>
                  </a:moveTo>
                  <a:cubicBezTo>
                    <a:pt x="10824" y="8"/>
                    <a:pt x="10371" y="60"/>
                    <a:pt x="9924" y="183"/>
                  </a:cubicBezTo>
                  <a:cubicBezTo>
                    <a:pt x="9484" y="312"/>
                    <a:pt x="9063" y="499"/>
                    <a:pt x="8670" y="738"/>
                  </a:cubicBezTo>
                  <a:cubicBezTo>
                    <a:pt x="8288" y="982"/>
                    <a:pt x="7940" y="1280"/>
                    <a:pt x="7638" y="1620"/>
                  </a:cubicBezTo>
                  <a:cubicBezTo>
                    <a:pt x="7347" y="1962"/>
                    <a:pt x="7111" y="2346"/>
                    <a:pt x="6933" y="2760"/>
                  </a:cubicBezTo>
                  <a:lnTo>
                    <a:pt x="6813" y="3071"/>
                  </a:lnTo>
                  <a:cubicBezTo>
                    <a:pt x="6782" y="3178"/>
                    <a:pt x="6756" y="3286"/>
                    <a:pt x="6726" y="3392"/>
                  </a:cubicBezTo>
                  <a:cubicBezTo>
                    <a:pt x="6693" y="3499"/>
                    <a:pt x="6678" y="3610"/>
                    <a:pt x="6662" y="3721"/>
                  </a:cubicBezTo>
                  <a:cubicBezTo>
                    <a:pt x="6646" y="3832"/>
                    <a:pt x="6624" y="3945"/>
                    <a:pt x="6624" y="4052"/>
                  </a:cubicBezTo>
                  <a:lnTo>
                    <a:pt x="6610" y="4374"/>
                  </a:lnTo>
                  <a:cubicBezTo>
                    <a:pt x="6615" y="4495"/>
                    <a:pt x="6613" y="4599"/>
                    <a:pt x="6627" y="4711"/>
                  </a:cubicBezTo>
                  <a:cubicBezTo>
                    <a:pt x="6646" y="4931"/>
                    <a:pt x="6683" y="5150"/>
                    <a:pt x="6739" y="5365"/>
                  </a:cubicBezTo>
                  <a:cubicBezTo>
                    <a:pt x="6848" y="5796"/>
                    <a:pt x="7026" y="6206"/>
                    <a:pt x="7265" y="6581"/>
                  </a:cubicBezTo>
                  <a:cubicBezTo>
                    <a:pt x="7386" y="6768"/>
                    <a:pt x="7521" y="6946"/>
                    <a:pt x="7667" y="7115"/>
                  </a:cubicBezTo>
                  <a:cubicBezTo>
                    <a:pt x="7816" y="7282"/>
                    <a:pt x="7975" y="7439"/>
                    <a:pt x="8145" y="7584"/>
                  </a:cubicBezTo>
                  <a:lnTo>
                    <a:pt x="8150" y="7585"/>
                  </a:lnTo>
                  <a:lnTo>
                    <a:pt x="8152" y="7585"/>
                  </a:lnTo>
                  <a:cubicBezTo>
                    <a:pt x="8301" y="7705"/>
                    <a:pt x="8436" y="7856"/>
                    <a:pt x="8452" y="8019"/>
                  </a:cubicBezTo>
                  <a:cubicBezTo>
                    <a:pt x="8457" y="8057"/>
                    <a:pt x="8454" y="8097"/>
                    <a:pt x="8444" y="8135"/>
                  </a:cubicBezTo>
                  <a:cubicBezTo>
                    <a:pt x="8433" y="8175"/>
                    <a:pt x="8416" y="8213"/>
                    <a:pt x="8392" y="8245"/>
                  </a:cubicBezTo>
                  <a:cubicBezTo>
                    <a:pt x="8343" y="8312"/>
                    <a:pt x="8271" y="8359"/>
                    <a:pt x="8192" y="8382"/>
                  </a:cubicBezTo>
                  <a:cubicBezTo>
                    <a:pt x="8123" y="8402"/>
                    <a:pt x="8001" y="8401"/>
                    <a:pt x="7902" y="8412"/>
                  </a:cubicBezTo>
                  <a:cubicBezTo>
                    <a:pt x="7797" y="8421"/>
                    <a:pt x="7694" y="8429"/>
                    <a:pt x="7591" y="8442"/>
                  </a:cubicBezTo>
                  <a:cubicBezTo>
                    <a:pt x="7382" y="8463"/>
                    <a:pt x="7176" y="8488"/>
                    <a:pt x="6971" y="8517"/>
                  </a:cubicBezTo>
                  <a:cubicBezTo>
                    <a:pt x="6559" y="8572"/>
                    <a:pt x="6149" y="8638"/>
                    <a:pt x="5740" y="8711"/>
                  </a:cubicBezTo>
                  <a:cubicBezTo>
                    <a:pt x="5634" y="8730"/>
                    <a:pt x="5543" y="8744"/>
                    <a:pt x="5426" y="8770"/>
                  </a:cubicBezTo>
                  <a:lnTo>
                    <a:pt x="5125" y="8855"/>
                  </a:lnTo>
                  <a:cubicBezTo>
                    <a:pt x="4925" y="8913"/>
                    <a:pt x="4723" y="8968"/>
                    <a:pt x="4528" y="9041"/>
                  </a:cubicBezTo>
                  <a:cubicBezTo>
                    <a:pt x="4330" y="9110"/>
                    <a:pt x="4132" y="9175"/>
                    <a:pt x="3941" y="9261"/>
                  </a:cubicBezTo>
                  <a:cubicBezTo>
                    <a:pt x="3749" y="9343"/>
                    <a:pt x="3555" y="9420"/>
                    <a:pt x="3370" y="9517"/>
                  </a:cubicBezTo>
                  <a:lnTo>
                    <a:pt x="3089" y="9657"/>
                  </a:lnTo>
                  <a:cubicBezTo>
                    <a:pt x="2995" y="9703"/>
                    <a:pt x="2906" y="9755"/>
                    <a:pt x="2816" y="9808"/>
                  </a:cubicBezTo>
                  <a:cubicBezTo>
                    <a:pt x="2727" y="9860"/>
                    <a:pt x="2633" y="9909"/>
                    <a:pt x="2545" y="9965"/>
                  </a:cubicBezTo>
                  <a:lnTo>
                    <a:pt x="2285" y="10137"/>
                  </a:lnTo>
                  <a:cubicBezTo>
                    <a:pt x="2107" y="10246"/>
                    <a:pt x="1948" y="10380"/>
                    <a:pt x="1778" y="10502"/>
                  </a:cubicBezTo>
                  <a:cubicBezTo>
                    <a:pt x="1620" y="10636"/>
                    <a:pt x="1455" y="10763"/>
                    <a:pt x="1307" y="10909"/>
                  </a:cubicBezTo>
                  <a:cubicBezTo>
                    <a:pt x="1000" y="11190"/>
                    <a:pt x="724" y="11502"/>
                    <a:pt x="482" y="11839"/>
                  </a:cubicBezTo>
                  <a:cubicBezTo>
                    <a:pt x="360" y="12009"/>
                    <a:pt x="250" y="12190"/>
                    <a:pt x="158" y="12381"/>
                  </a:cubicBezTo>
                  <a:cubicBezTo>
                    <a:pt x="66" y="12577"/>
                    <a:pt x="15" y="12791"/>
                    <a:pt x="9" y="13009"/>
                  </a:cubicBezTo>
                  <a:cubicBezTo>
                    <a:pt x="1" y="13230"/>
                    <a:pt x="45" y="13449"/>
                    <a:pt x="139" y="13649"/>
                  </a:cubicBezTo>
                  <a:cubicBezTo>
                    <a:pt x="187" y="13751"/>
                    <a:pt x="249" y="13847"/>
                    <a:pt x="323" y="13932"/>
                  </a:cubicBezTo>
                  <a:cubicBezTo>
                    <a:pt x="396" y="14017"/>
                    <a:pt x="481" y="14091"/>
                    <a:pt x="574" y="14153"/>
                  </a:cubicBezTo>
                  <a:cubicBezTo>
                    <a:pt x="867" y="14347"/>
                    <a:pt x="1196" y="14416"/>
                    <a:pt x="1521" y="14416"/>
                  </a:cubicBezTo>
                  <a:cubicBezTo>
                    <a:pt x="1637" y="14416"/>
                    <a:pt x="1752" y="14407"/>
                    <a:pt x="1865" y="14392"/>
                  </a:cubicBezTo>
                  <a:cubicBezTo>
                    <a:pt x="2304" y="14335"/>
                    <a:pt x="2700" y="14161"/>
                    <a:pt x="3065" y="13955"/>
                  </a:cubicBezTo>
                  <a:cubicBezTo>
                    <a:pt x="3429" y="13748"/>
                    <a:pt x="3768" y="13521"/>
                    <a:pt x="4117" y="13312"/>
                  </a:cubicBezTo>
                  <a:cubicBezTo>
                    <a:pt x="4467" y="13106"/>
                    <a:pt x="4825" y="12909"/>
                    <a:pt x="5190" y="12728"/>
                  </a:cubicBezTo>
                  <a:cubicBezTo>
                    <a:pt x="5556" y="12546"/>
                    <a:pt x="5930" y="12384"/>
                    <a:pt x="6313" y="12243"/>
                  </a:cubicBezTo>
                  <a:cubicBezTo>
                    <a:pt x="6403" y="12208"/>
                    <a:pt x="6511" y="12171"/>
                    <a:pt x="6596" y="12141"/>
                  </a:cubicBezTo>
                  <a:lnTo>
                    <a:pt x="6893" y="12060"/>
                  </a:lnTo>
                  <a:lnTo>
                    <a:pt x="7336" y="11940"/>
                  </a:lnTo>
                  <a:lnTo>
                    <a:pt x="7336" y="11940"/>
                  </a:lnTo>
                  <a:lnTo>
                    <a:pt x="7222" y="12513"/>
                  </a:lnTo>
                  <a:cubicBezTo>
                    <a:pt x="7177" y="12748"/>
                    <a:pt x="7111" y="12993"/>
                    <a:pt x="7055" y="13231"/>
                  </a:cubicBezTo>
                  <a:lnTo>
                    <a:pt x="6708" y="14675"/>
                  </a:lnTo>
                  <a:lnTo>
                    <a:pt x="6020" y="17560"/>
                  </a:lnTo>
                  <a:lnTo>
                    <a:pt x="5329" y="20445"/>
                  </a:lnTo>
                  <a:lnTo>
                    <a:pt x="4997" y="21891"/>
                  </a:lnTo>
                  <a:cubicBezTo>
                    <a:pt x="4893" y="22371"/>
                    <a:pt x="4766" y="22867"/>
                    <a:pt x="4752" y="23365"/>
                  </a:cubicBezTo>
                  <a:cubicBezTo>
                    <a:pt x="4739" y="23614"/>
                    <a:pt x="4741" y="23870"/>
                    <a:pt x="4791" y="24123"/>
                  </a:cubicBezTo>
                  <a:cubicBezTo>
                    <a:pt x="4804" y="24188"/>
                    <a:pt x="4822" y="24253"/>
                    <a:pt x="4839" y="24311"/>
                  </a:cubicBezTo>
                  <a:cubicBezTo>
                    <a:pt x="4860" y="24374"/>
                    <a:pt x="4877" y="24433"/>
                    <a:pt x="4901" y="24493"/>
                  </a:cubicBezTo>
                  <a:cubicBezTo>
                    <a:pt x="4946" y="24614"/>
                    <a:pt x="4998" y="24732"/>
                    <a:pt x="5062" y="24843"/>
                  </a:cubicBezTo>
                  <a:cubicBezTo>
                    <a:pt x="5187" y="25070"/>
                    <a:pt x="5375" y="25285"/>
                    <a:pt x="5634" y="25404"/>
                  </a:cubicBezTo>
                  <a:cubicBezTo>
                    <a:pt x="5761" y="25463"/>
                    <a:pt x="5899" y="25498"/>
                    <a:pt x="6041" y="25504"/>
                  </a:cubicBezTo>
                  <a:cubicBezTo>
                    <a:pt x="6076" y="25507"/>
                    <a:pt x="6111" y="25508"/>
                    <a:pt x="6145" y="25508"/>
                  </a:cubicBezTo>
                  <a:cubicBezTo>
                    <a:pt x="6246" y="25508"/>
                    <a:pt x="6347" y="25498"/>
                    <a:pt x="6446" y="25479"/>
                  </a:cubicBezTo>
                  <a:cubicBezTo>
                    <a:pt x="6710" y="25426"/>
                    <a:pt x="6961" y="25321"/>
                    <a:pt x="7182" y="25167"/>
                  </a:cubicBezTo>
                  <a:cubicBezTo>
                    <a:pt x="7403" y="25021"/>
                    <a:pt x="7594" y="24843"/>
                    <a:pt x="7769" y="24655"/>
                  </a:cubicBezTo>
                  <a:cubicBezTo>
                    <a:pt x="7855" y="24563"/>
                    <a:pt x="7940" y="24463"/>
                    <a:pt x="8018" y="24366"/>
                  </a:cubicBezTo>
                  <a:cubicBezTo>
                    <a:pt x="8095" y="24263"/>
                    <a:pt x="8172" y="24160"/>
                    <a:pt x="8242" y="24055"/>
                  </a:cubicBezTo>
                  <a:cubicBezTo>
                    <a:pt x="8382" y="23843"/>
                    <a:pt x="8511" y="23629"/>
                    <a:pt x="8640" y="23414"/>
                  </a:cubicBezTo>
                  <a:cubicBezTo>
                    <a:pt x="9142" y="22549"/>
                    <a:pt x="9606" y="21669"/>
                    <a:pt x="10062" y="20785"/>
                  </a:cubicBezTo>
                  <a:cubicBezTo>
                    <a:pt x="10481" y="19975"/>
                    <a:pt x="10883" y="19159"/>
                    <a:pt x="11279" y="18340"/>
                  </a:cubicBezTo>
                  <a:lnTo>
                    <a:pt x="11279" y="18340"/>
                  </a:lnTo>
                  <a:cubicBezTo>
                    <a:pt x="11682" y="19171"/>
                    <a:pt x="12089" y="19999"/>
                    <a:pt x="12507" y="20823"/>
                  </a:cubicBezTo>
                  <a:cubicBezTo>
                    <a:pt x="12965" y="21721"/>
                    <a:pt x="13429" y="22618"/>
                    <a:pt x="13935" y="23495"/>
                  </a:cubicBezTo>
                  <a:cubicBezTo>
                    <a:pt x="14063" y="23714"/>
                    <a:pt x="14194" y="23932"/>
                    <a:pt x="14337" y="24150"/>
                  </a:cubicBezTo>
                  <a:cubicBezTo>
                    <a:pt x="14410" y="24256"/>
                    <a:pt x="14478" y="24353"/>
                    <a:pt x="14564" y="24462"/>
                  </a:cubicBezTo>
                  <a:cubicBezTo>
                    <a:pt x="14643" y="24563"/>
                    <a:pt x="14731" y="24660"/>
                    <a:pt x="14822" y="24754"/>
                  </a:cubicBezTo>
                  <a:cubicBezTo>
                    <a:pt x="15004" y="24948"/>
                    <a:pt x="15214" y="25116"/>
                    <a:pt x="15443" y="25252"/>
                  </a:cubicBezTo>
                  <a:cubicBezTo>
                    <a:pt x="15681" y="25390"/>
                    <a:pt x="15945" y="25477"/>
                    <a:pt x="16220" y="25509"/>
                  </a:cubicBezTo>
                  <a:cubicBezTo>
                    <a:pt x="16298" y="25517"/>
                    <a:pt x="16377" y="25522"/>
                    <a:pt x="16457" y="25522"/>
                  </a:cubicBezTo>
                  <a:cubicBezTo>
                    <a:pt x="16651" y="25522"/>
                    <a:pt x="16849" y="25495"/>
                    <a:pt x="17036" y="25422"/>
                  </a:cubicBezTo>
                  <a:cubicBezTo>
                    <a:pt x="17298" y="25320"/>
                    <a:pt x="17517" y="25132"/>
                    <a:pt x="17659" y="24888"/>
                  </a:cubicBezTo>
                  <a:cubicBezTo>
                    <a:pt x="17726" y="24773"/>
                    <a:pt x="17780" y="24651"/>
                    <a:pt x="17819" y="24525"/>
                  </a:cubicBezTo>
                  <a:cubicBezTo>
                    <a:pt x="17859" y="24396"/>
                    <a:pt x="17881" y="24263"/>
                    <a:pt x="17886" y="24128"/>
                  </a:cubicBezTo>
                  <a:cubicBezTo>
                    <a:pt x="17896" y="23867"/>
                    <a:pt x="17867" y="23613"/>
                    <a:pt x="17837" y="23363"/>
                  </a:cubicBezTo>
                  <a:lnTo>
                    <a:pt x="17792" y="22993"/>
                  </a:lnTo>
                  <a:cubicBezTo>
                    <a:pt x="17776" y="22870"/>
                    <a:pt x="17757" y="22735"/>
                    <a:pt x="17732" y="22614"/>
                  </a:cubicBezTo>
                  <a:cubicBezTo>
                    <a:pt x="17683" y="22367"/>
                    <a:pt x="17632" y="22120"/>
                    <a:pt x="17578" y="21875"/>
                  </a:cubicBezTo>
                  <a:lnTo>
                    <a:pt x="17249" y="20408"/>
                  </a:lnTo>
                  <a:lnTo>
                    <a:pt x="16570" y="17480"/>
                  </a:lnTo>
                  <a:lnTo>
                    <a:pt x="15883" y="14552"/>
                  </a:lnTo>
                  <a:lnTo>
                    <a:pt x="15537" y="13090"/>
                  </a:lnTo>
                  <a:cubicBezTo>
                    <a:pt x="15483" y="12848"/>
                    <a:pt x="15413" y="12599"/>
                    <a:pt x="15370" y="12364"/>
                  </a:cubicBezTo>
                  <a:lnTo>
                    <a:pt x="15258" y="11766"/>
                  </a:lnTo>
                  <a:lnTo>
                    <a:pt x="15258" y="11766"/>
                  </a:lnTo>
                  <a:lnTo>
                    <a:pt x="15677" y="11767"/>
                  </a:lnTo>
                  <a:lnTo>
                    <a:pt x="15818" y="11767"/>
                  </a:lnTo>
                  <a:lnTo>
                    <a:pt x="15963" y="11760"/>
                  </a:lnTo>
                  <a:lnTo>
                    <a:pt x="16247" y="11740"/>
                  </a:lnTo>
                  <a:lnTo>
                    <a:pt x="16532" y="11723"/>
                  </a:lnTo>
                  <a:lnTo>
                    <a:pt x="16815" y="11690"/>
                  </a:lnTo>
                  <a:cubicBezTo>
                    <a:pt x="17004" y="11664"/>
                    <a:pt x="17193" y="11650"/>
                    <a:pt x="17381" y="11612"/>
                  </a:cubicBezTo>
                  <a:cubicBezTo>
                    <a:pt x="17756" y="11551"/>
                    <a:pt x="18128" y="11469"/>
                    <a:pt x="18495" y="11365"/>
                  </a:cubicBezTo>
                  <a:cubicBezTo>
                    <a:pt x="18861" y="11259"/>
                    <a:pt x="19223" y="11138"/>
                    <a:pt x="19570" y="10982"/>
                  </a:cubicBezTo>
                  <a:cubicBezTo>
                    <a:pt x="19919" y="10833"/>
                    <a:pt x="20256" y="10655"/>
                    <a:pt x="20577" y="10448"/>
                  </a:cubicBezTo>
                  <a:cubicBezTo>
                    <a:pt x="20898" y="10245"/>
                    <a:pt x="21197" y="10008"/>
                    <a:pt x="21471" y="9741"/>
                  </a:cubicBezTo>
                  <a:cubicBezTo>
                    <a:pt x="21607" y="9607"/>
                    <a:pt x="21733" y="9463"/>
                    <a:pt x="21849" y="9308"/>
                  </a:cubicBezTo>
                  <a:cubicBezTo>
                    <a:pt x="21967" y="9149"/>
                    <a:pt x="22054" y="8970"/>
                    <a:pt x="22110" y="8779"/>
                  </a:cubicBezTo>
                  <a:cubicBezTo>
                    <a:pt x="22168" y="8587"/>
                    <a:pt x="22186" y="8383"/>
                    <a:pt x="22159" y="8185"/>
                  </a:cubicBezTo>
                  <a:cubicBezTo>
                    <a:pt x="22145" y="8083"/>
                    <a:pt x="22119" y="7984"/>
                    <a:pt x="22079" y="7889"/>
                  </a:cubicBezTo>
                  <a:cubicBezTo>
                    <a:pt x="22059" y="7840"/>
                    <a:pt x="22035" y="7794"/>
                    <a:pt x="22009" y="7747"/>
                  </a:cubicBezTo>
                  <a:cubicBezTo>
                    <a:pt x="21984" y="7703"/>
                    <a:pt x="21954" y="7660"/>
                    <a:pt x="21922" y="7620"/>
                  </a:cubicBezTo>
                  <a:cubicBezTo>
                    <a:pt x="21796" y="7453"/>
                    <a:pt x="21623" y="7328"/>
                    <a:pt x="21442" y="7236"/>
                  </a:cubicBezTo>
                  <a:cubicBezTo>
                    <a:pt x="21259" y="7148"/>
                    <a:pt x="21064" y="7088"/>
                    <a:pt x="20863" y="7056"/>
                  </a:cubicBezTo>
                  <a:cubicBezTo>
                    <a:pt x="20728" y="7033"/>
                    <a:pt x="20592" y="7022"/>
                    <a:pt x="20455" y="7022"/>
                  </a:cubicBezTo>
                  <a:cubicBezTo>
                    <a:pt x="20392" y="7022"/>
                    <a:pt x="20329" y="7025"/>
                    <a:pt x="20266" y="7029"/>
                  </a:cubicBezTo>
                  <a:cubicBezTo>
                    <a:pt x="20072" y="7042"/>
                    <a:pt x="19878" y="7072"/>
                    <a:pt x="19687" y="7116"/>
                  </a:cubicBezTo>
                  <a:cubicBezTo>
                    <a:pt x="19309" y="7202"/>
                    <a:pt x="18954" y="7334"/>
                    <a:pt x="18600" y="7455"/>
                  </a:cubicBezTo>
                  <a:cubicBezTo>
                    <a:pt x="18245" y="7576"/>
                    <a:pt x="17893" y="7698"/>
                    <a:pt x="17536" y="7813"/>
                  </a:cubicBezTo>
                  <a:cubicBezTo>
                    <a:pt x="16828" y="8042"/>
                    <a:pt x="16104" y="8234"/>
                    <a:pt x="15365" y="8320"/>
                  </a:cubicBezTo>
                  <a:cubicBezTo>
                    <a:pt x="15181" y="8342"/>
                    <a:pt x="14995" y="8358"/>
                    <a:pt x="14810" y="8364"/>
                  </a:cubicBezTo>
                  <a:cubicBezTo>
                    <a:pt x="14740" y="8367"/>
                    <a:pt x="14669" y="8370"/>
                    <a:pt x="14597" y="8370"/>
                  </a:cubicBezTo>
                  <a:cubicBezTo>
                    <a:pt x="14576" y="8370"/>
                    <a:pt x="14554" y="8370"/>
                    <a:pt x="14532" y="8369"/>
                  </a:cubicBezTo>
                  <a:lnTo>
                    <a:pt x="14391" y="8367"/>
                  </a:lnTo>
                  <a:cubicBezTo>
                    <a:pt x="14386" y="8368"/>
                    <a:pt x="14381" y="8368"/>
                    <a:pt x="14376" y="8368"/>
                  </a:cubicBezTo>
                  <a:cubicBezTo>
                    <a:pt x="14343" y="8368"/>
                    <a:pt x="14310" y="8363"/>
                    <a:pt x="14278" y="8353"/>
                  </a:cubicBezTo>
                  <a:cubicBezTo>
                    <a:pt x="14211" y="8336"/>
                    <a:pt x="14155" y="8288"/>
                    <a:pt x="14125" y="8226"/>
                  </a:cubicBezTo>
                  <a:cubicBezTo>
                    <a:pt x="14100" y="8169"/>
                    <a:pt x="14100" y="8092"/>
                    <a:pt x="14124" y="8019"/>
                  </a:cubicBezTo>
                  <a:cubicBezTo>
                    <a:pt x="14171" y="7872"/>
                    <a:pt x="14281" y="7732"/>
                    <a:pt x="14401" y="7604"/>
                  </a:cubicBezTo>
                  <a:lnTo>
                    <a:pt x="14401" y="7604"/>
                  </a:lnTo>
                  <a:cubicBezTo>
                    <a:pt x="14743" y="7317"/>
                    <a:pt x="15041" y="6979"/>
                    <a:pt x="15286" y="6603"/>
                  </a:cubicBezTo>
                  <a:cubicBezTo>
                    <a:pt x="15526" y="6228"/>
                    <a:pt x="15705" y="5818"/>
                    <a:pt x="15818" y="5389"/>
                  </a:cubicBezTo>
                  <a:cubicBezTo>
                    <a:pt x="15875" y="5172"/>
                    <a:pt x="15914" y="4953"/>
                    <a:pt x="15933" y="4732"/>
                  </a:cubicBezTo>
                  <a:cubicBezTo>
                    <a:pt x="15945" y="4619"/>
                    <a:pt x="15945" y="4513"/>
                    <a:pt x="15950" y="4405"/>
                  </a:cubicBezTo>
                  <a:cubicBezTo>
                    <a:pt x="15949" y="4290"/>
                    <a:pt x="15941" y="4182"/>
                    <a:pt x="15936" y="4071"/>
                  </a:cubicBezTo>
                  <a:cubicBezTo>
                    <a:pt x="15899" y="3632"/>
                    <a:pt x="15812" y="3189"/>
                    <a:pt x="15631" y="2780"/>
                  </a:cubicBezTo>
                  <a:cubicBezTo>
                    <a:pt x="15454" y="2372"/>
                    <a:pt x="15224" y="1982"/>
                    <a:pt x="14928" y="1640"/>
                  </a:cubicBezTo>
                  <a:cubicBezTo>
                    <a:pt x="14628" y="1300"/>
                    <a:pt x="14284" y="1001"/>
                    <a:pt x="13904" y="754"/>
                  </a:cubicBezTo>
                  <a:cubicBezTo>
                    <a:pt x="13513" y="513"/>
                    <a:pt x="13094" y="324"/>
                    <a:pt x="12655" y="194"/>
                  </a:cubicBezTo>
                  <a:cubicBezTo>
                    <a:pt x="12211" y="73"/>
                    <a:pt x="11755" y="8"/>
                    <a:pt x="11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9"/>
            <p:cNvSpPr/>
            <p:nvPr/>
          </p:nvSpPr>
          <p:spPr>
            <a:xfrm rot="259936">
              <a:off x="4214971" y="3101582"/>
              <a:ext cx="18250" cy="16083"/>
            </a:xfrm>
            <a:custGeom>
              <a:rect b="b" l="l" r="r" t="t"/>
              <a:pathLst>
                <a:path extrusionOk="0" h="386" w="438">
                  <a:moveTo>
                    <a:pt x="206" y="1"/>
                  </a:moveTo>
                  <a:cubicBezTo>
                    <a:pt x="154" y="1"/>
                    <a:pt x="102" y="17"/>
                    <a:pt x="58" y="61"/>
                  </a:cubicBezTo>
                  <a:cubicBezTo>
                    <a:pt x="9" y="111"/>
                    <a:pt x="1" y="189"/>
                    <a:pt x="39" y="247"/>
                  </a:cubicBezTo>
                  <a:lnTo>
                    <a:pt x="61" y="282"/>
                  </a:lnTo>
                  <a:cubicBezTo>
                    <a:pt x="103" y="344"/>
                    <a:pt x="126" y="368"/>
                    <a:pt x="157" y="379"/>
                  </a:cubicBezTo>
                  <a:cubicBezTo>
                    <a:pt x="168" y="383"/>
                    <a:pt x="179" y="386"/>
                    <a:pt x="192" y="386"/>
                  </a:cubicBezTo>
                  <a:cubicBezTo>
                    <a:pt x="214" y="386"/>
                    <a:pt x="241" y="378"/>
                    <a:pt x="284" y="360"/>
                  </a:cubicBezTo>
                  <a:lnTo>
                    <a:pt x="331" y="340"/>
                  </a:lnTo>
                  <a:cubicBezTo>
                    <a:pt x="400" y="309"/>
                    <a:pt x="438" y="236"/>
                    <a:pt x="424" y="163"/>
                  </a:cubicBezTo>
                  <a:cubicBezTo>
                    <a:pt x="405" y="74"/>
                    <a:pt x="339" y="25"/>
                    <a:pt x="271" y="9"/>
                  </a:cubicBezTo>
                  <a:cubicBezTo>
                    <a:pt x="250" y="4"/>
                    <a:pt x="228" y="1"/>
                    <a:pt x="20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9"/>
            <p:cNvSpPr/>
            <p:nvPr/>
          </p:nvSpPr>
          <p:spPr>
            <a:xfrm rot="259936">
              <a:off x="4217032" y="3127283"/>
              <a:ext cx="19708" cy="16208"/>
            </a:xfrm>
            <a:custGeom>
              <a:rect b="b" l="l" r="r" t="t"/>
              <a:pathLst>
                <a:path extrusionOk="0" h="389" w="473">
                  <a:moveTo>
                    <a:pt x="214" y="0"/>
                  </a:moveTo>
                  <a:cubicBezTo>
                    <a:pt x="160" y="0"/>
                    <a:pt x="107" y="17"/>
                    <a:pt x="61" y="59"/>
                  </a:cubicBezTo>
                  <a:cubicBezTo>
                    <a:pt x="10" y="106"/>
                    <a:pt x="0" y="183"/>
                    <a:pt x="42" y="240"/>
                  </a:cubicBezTo>
                  <a:lnTo>
                    <a:pt x="69" y="280"/>
                  </a:lnTo>
                  <a:cubicBezTo>
                    <a:pt x="113" y="342"/>
                    <a:pt x="135" y="365"/>
                    <a:pt x="167" y="378"/>
                  </a:cubicBezTo>
                  <a:cubicBezTo>
                    <a:pt x="181" y="385"/>
                    <a:pt x="195" y="388"/>
                    <a:pt x="212" y="388"/>
                  </a:cubicBezTo>
                  <a:cubicBezTo>
                    <a:pt x="233" y="388"/>
                    <a:pt x="258" y="384"/>
                    <a:pt x="296" y="373"/>
                  </a:cubicBezTo>
                  <a:lnTo>
                    <a:pt x="355" y="359"/>
                  </a:lnTo>
                  <a:cubicBezTo>
                    <a:pt x="426" y="340"/>
                    <a:pt x="472" y="272"/>
                    <a:pt x="463" y="198"/>
                  </a:cubicBezTo>
                  <a:cubicBezTo>
                    <a:pt x="450" y="100"/>
                    <a:pt x="379" y="38"/>
                    <a:pt x="301" y="14"/>
                  </a:cubicBezTo>
                  <a:cubicBezTo>
                    <a:pt x="273" y="6"/>
                    <a:pt x="243" y="0"/>
                    <a:pt x="21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9"/>
            <p:cNvSpPr/>
            <p:nvPr/>
          </p:nvSpPr>
          <p:spPr>
            <a:xfrm rot="259936">
              <a:off x="4213596" y="3153691"/>
              <a:ext cx="22125" cy="16708"/>
            </a:xfrm>
            <a:custGeom>
              <a:rect b="b" l="l" r="r" t="t"/>
              <a:pathLst>
                <a:path extrusionOk="0" h="401" w="531">
                  <a:moveTo>
                    <a:pt x="230" y="0"/>
                  </a:moveTo>
                  <a:cubicBezTo>
                    <a:pt x="183" y="0"/>
                    <a:pt x="135" y="12"/>
                    <a:pt x="87" y="43"/>
                  </a:cubicBezTo>
                  <a:lnTo>
                    <a:pt x="82" y="46"/>
                  </a:lnTo>
                  <a:cubicBezTo>
                    <a:pt x="17" y="90"/>
                    <a:pt x="1" y="181"/>
                    <a:pt x="47" y="246"/>
                  </a:cubicBezTo>
                  <a:lnTo>
                    <a:pt x="58" y="262"/>
                  </a:lnTo>
                  <a:cubicBezTo>
                    <a:pt x="91" y="314"/>
                    <a:pt x="141" y="356"/>
                    <a:pt x="198" y="381"/>
                  </a:cubicBezTo>
                  <a:cubicBezTo>
                    <a:pt x="228" y="394"/>
                    <a:pt x="260" y="400"/>
                    <a:pt x="292" y="400"/>
                  </a:cubicBezTo>
                  <a:cubicBezTo>
                    <a:pt x="320" y="400"/>
                    <a:pt x="349" y="395"/>
                    <a:pt x="376" y="386"/>
                  </a:cubicBezTo>
                  <a:lnTo>
                    <a:pt x="398" y="380"/>
                  </a:lnTo>
                  <a:lnTo>
                    <a:pt x="406" y="378"/>
                  </a:lnTo>
                  <a:cubicBezTo>
                    <a:pt x="487" y="349"/>
                    <a:pt x="530" y="262"/>
                    <a:pt x="503" y="181"/>
                  </a:cubicBezTo>
                  <a:cubicBezTo>
                    <a:pt x="471" y="89"/>
                    <a:pt x="401" y="41"/>
                    <a:pt x="328" y="16"/>
                  </a:cubicBezTo>
                  <a:cubicBezTo>
                    <a:pt x="296" y="6"/>
                    <a:pt x="264" y="0"/>
                    <a:pt x="230"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9"/>
            <p:cNvSpPr/>
            <p:nvPr/>
          </p:nvSpPr>
          <p:spPr>
            <a:xfrm rot="259936">
              <a:off x="3746723" y="3062853"/>
              <a:ext cx="18333" cy="16167"/>
            </a:xfrm>
            <a:custGeom>
              <a:rect b="b" l="l" r="r" t="t"/>
              <a:pathLst>
                <a:path extrusionOk="0" h="388" w="440">
                  <a:moveTo>
                    <a:pt x="234" y="1"/>
                  </a:moveTo>
                  <a:cubicBezTo>
                    <a:pt x="212" y="1"/>
                    <a:pt x="190" y="4"/>
                    <a:pt x="169" y="9"/>
                  </a:cubicBezTo>
                  <a:cubicBezTo>
                    <a:pt x="93" y="27"/>
                    <a:pt x="34" y="87"/>
                    <a:pt x="16" y="163"/>
                  </a:cubicBezTo>
                  <a:cubicBezTo>
                    <a:pt x="1" y="236"/>
                    <a:pt x="39" y="309"/>
                    <a:pt x="109" y="341"/>
                  </a:cubicBezTo>
                  <a:lnTo>
                    <a:pt x="156" y="360"/>
                  </a:lnTo>
                  <a:cubicBezTo>
                    <a:pt x="199" y="379"/>
                    <a:pt x="226" y="387"/>
                    <a:pt x="248" y="387"/>
                  </a:cubicBezTo>
                  <a:cubicBezTo>
                    <a:pt x="260" y="387"/>
                    <a:pt x="271" y="385"/>
                    <a:pt x="282" y="379"/>
                  </a:cubicBezTo>
                  <a:cubicBezTo>
                    <a:pt x="312" y="365"/>
                    <a:pt x="339" y="344"/>
                    <a:pt x="379" y="282"/>
                  </a:cubicBezTo>
                  <a:lnTo>
                    <a:pt x="401" y="247"/>
                  </a:lnTo>
                  <a:cubicBezTo>
                    <a:pt x="439" y="189"/>
                    <a:pt x="431" y="111"/>
                    <a:pt x="380" y="62"/>
                  </a:cubicBezTo>
                  <a:cubicBezTo>
                    <a:pt x="336" y="17"/>
                    <a:pt x="285" y="1"/>
                    <a:pt x="23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9"/>
            <p:cNvSpPr/>
            <p:nvPr/>
          </p:nvSpPr>
          <p:spPr>
            <a:xfrm rot="259936">
              <a:off x="3739398" y="3087800"/>
              <a:ext cx="19750" cy="16292"/>
            </a:xfrm>
            <a:custGeom>
              <a:rect b="b" l="l" r="r" t="t"/>
              <a:pathLst>
                <a:path extrusionOk="0" h="391" w="474">
                  <a:moveTo>
                    <a:pt x="259" y="1"/>
                  </a:moveTo>
                  <a:cubicBezTo>
                    <a:pt x="229" y="1"/>
                    <a:pt x="199" y="6"/>
                    <a:pt x="172" y="15"/>
                  </a:cubicBezTo>
                  <a:cubicBezTo>
                    <a:pt x="96" y="42"/>
                    <a:pt x="24" y="103"/>
                    <a:pt x="10" y="200"/>
                  </a:cubicBezTo>
                  <a:cubicBezTo>
                    <a:pt x="0" y="273"/>
                    <a:pt x="46" y="341"/>
                    <a:pt x="118" y="360"/>
                  </a:cubicBezTo>
                  <a:lnTo>
                    <a:pt x="177" y="376"/>
                  </a:lnTo>
                  <a:cubicBezTo>
                    <a:pt x="215" y="386"/>
                    <a:pt x="241" y="391"/>
                    <a:pt x="262" y="391"/>
                  </a:cubicBezTo>
                  <a:cubicBezTo>
                    <a:pt x="280" y="391"/>
                    <a:pt x="293" y="387"/>
                    <a:pt x="307" y="379"/>
                  </a:cubicBezTo>
                  <a:cubicBezTo>
                    <a:pt x="337" y="363"/>
                    <a:pt x="361" y="341"/>
                    <a:pt x="404" y="281"/>
                  </a:cubicBezTo>
                  <a:lnTo>
                    <a:pt x="433" y="243"/>
                  </a:lnTo>
                  <a:cubicBezTo>
                    <a:pt x="474" y="185"/>
                    <a:pt x="464" y="107"/>
                    <a:pt x="414" y="60"/>
                  </a:cubicBezTo>
                  <a:cubicBezTo>
                    <a:pt x="368" y="18"/>
                    <a:pt x="312" y="1"/>
                    <a:pt x="259"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9"/>
            <p:cNvSpPr/>
            <p:nvPr/>
          </p:nvSpPr>
          <p:spPr>
            <a:xfrm rot="259936">
              <a:off x="3736502" y="3114285"/>
              <a:ext cx="22042" cy="16708"/>
            </a:xfrm>
            <a:custGeom>
              <a:rect b="b" l="l" r="r" t="t"/>
              <a:pathLst>
                <a:path extrusionOk="0" h="401" w="529">
                  <a:moveTo>
                    <a:pt x="298" y="0"/>
                  </a:moveTo>
                  <a:cubicBezTo>
                    <a:pt x="265" y="0"/>
                    <a:pt x="232" y="6"/>
                    <a:pt x="201" y="16"/>
                  </a:cubicBezTo>
                  <a:cubicBezTo>
                    <a:pt x="126" y="41"/>
                    <a:pt x="56" y="89"/>
                    <a:pt x="26" y="181"/>
                  </a:cubicBezTo>
                  <a:cubicBezTo>
                    <a:pt x="24" y="183"/>
                    <a:pt x="23" y="186"/>
                    <a:pt x="23" y="187"/>
                  </a:cubicBezTo>
                  <a:cubicBezTo>
                    <a:pt x="1" y="270"/>
                    <a:pt x="48" y="356"/>
                    <a:pt x="131" y="380"/>
                  </a:cubicBezTo>
                  <a:lnTo>
                    <a:pt x="153" y="386"/>
                  </a:lnTo>
                  <a:cubicBezTo>
                    <a:pt x="180" y="396"/>
                    <a:pt x="209" y="400"/>
                    <a:pt x="237" y="400"/>
                  </a:cubicBezTo>
                  <a:cubicBezTo>
                    <a:pt x="270" y="400"/>
                    <a:pt x="302" y="394"/>
                    <a:pt x="333" y="381"/>
                  </a:cubicBezTo>
                  <a:cubicBezTo>
                    <a:pt x="388" y="356"/>
                    <a:pt x="438" y="314"/>
                    <a:pt x="471" y="262"/>
                  </a:cubicBezTo>
                  <a:lnTo>
                    <a:pt x="482" y="245"/>
                  </a:lnTo>
                  <a:lnTo>
                    <a:pt x="485" y="241"/>
                  </a:lnTo>
                  <a:cubicBezTo>
                    <a:pt x="528" y="173"/>
                    <a:pt x="508" y="86"/>
                    <a:pt x="441" y="43"/>
                  </a:cubicBezTo>
                  <a:cubicBezTo>
                    <a:pt x="394" y="12"/>
                    <a:pt x="345" y="0"/>
                    <a:pt x="29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9"/>
            <p:cNvSpPr/>
            <p:nvPr/>
          </p:nvSpPr>
          <p:spPr>
            <a:xfrm rot="259936">
              <a:off x="4421771" y="2552290"/>
              <a:ext cx="16792" cy="16917"/>
            </a:xfrm>
            <a:custGeom>
              <a:rect b="b" l="l" r="r" t="t"/>
              <a:pathLst>
                <a:path extrusionOk="0" h="406" w="403">
                  <a:moveTo>
                    <a:pt x="197" y="1"/>
                  </a:moveTo>
                  <a:cubicBezTo>
                    <a:pt x="143" y="1"/>
                    <a:pt x="92" y="30"/>
                    <a:pt x="65" y="79"/>
                  </a:cubicBezTo>
                  <a:lnTo>
                    <a:pt x="43" y="119"/>
                  </a:lnTo>
                  <a:cubicBezTo>
                    <a:pt x="10" y="182"/>
                    <a:pt x="0" y="212"/>
                    <a:pt x="3" y="243"/>
                  </a:cubicBezTo>
                  <a:cubicBezTo>
                    <a:pt x="8" y="271"/>
                    <a:pt x="22" y="293"/>
                    <a:pt x="80" y="338"/>
                  </a:cubicBezTo>
                  <a:lnTo>
                    <a:pt x="124" y="373"/>
                  </a:lnTo>
                  <a:cubicBezTo>
                    <a:pt x="152" y="395"/>
                    <a:pt x="185" y="405"/>
                    <a:pt x="219" y="405"/>
                  </a:cubicBezTo>
                  <a:cubicBezTo>
                    <a:pt x="255" y="405"/>
                    <a:pt x="290" y="393"/>
                    <a:pt x="320" y="370"/>
                  </a:cubicBezTo>
                  <a:cubicBezTo>
                    <a:pt x="389" y="314"/>
                    <a:pt x="402" y="235"/>
                    <a:pt x="385" y="165"/>
                  </a:cubicBezTo>
                  <a:cubicBezTo>
                    <a:pt x="366" y="96"/>
                    <a:pt x="323" y="30"/>
                    <a:pt x="235" y="6"/>
                  </a:cubicBezTo>
                  <a:cubicBezTo>
                    <a:pt x="223" y="2"/>
                    <a:pt x="210" y="1"/>
                    <a:pt x="197"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9"/>
            <p:cNvSpPr/>
            <p:nvPr/>
          </p:nvSpPr>
          <p:spPr>
            <a:xfrm rot="259936">
              <a:off x="4399636" y="2566159"/>
              <a:ext cx="16750" cy="18667"/>
            </a:xfrm>
            <a:custGeom>
              <a:rect b="b" l="l" r="r" t="t"/>
              <a:pathLst>
                <a:path extrusionOk="0" h="448" w="402">
                  <a:moveTo>
                    <a:pt x="191" y="1"/>
                  </a:moveTo>
                  <a:cubicBezTo>
                    <a:pt x="140" y="1"/>
                    <a:pt x="91" y="30"/>
                    <a:pt x="68" y="77"/>
                  </a:cubicBezTo>
                  <a:lnTo>
                    <a:pt x="44" y="125"/>
                  </a:lnTo>
                  <a:cubicBezTo>
                    <a:pt x="10" y="190"/>
                    <a:pt x="1" y="219"/>
                    <a:pt x="2" y="249"/>
                  </a:cubicBezTo>
                  <a:cubicBezTo>
                    <a:pt x="4" y="279"/>
                    <a:pt x="17" y="301"/>
                    <a:pt x="66" y="355"/>
                  </a:cubicBezTo>
                  <a:lnTo>
                    <a:pt x="109" y="401"/>
                  </a:lnTo>
                  <a:cubicBezTo>
                    <a:pt x="137" y="432"/>
                    <a:pt x="177" y="448"/>
                    <a:pt x="216" y="448"/>
                  </a:cubicBezTo>
                  <a:cubicBezTo>
                    <a:pt x="245" y="448"/>
                    <a:pt x="273" y="439"/>
                    <a:pt x="298" y="422"/>
                  </a:cubicBezTo>
                  <a:cubicBezTo>
                    <a:pt x="379" y="368"/>
                    <a:pt x="401" y="276"/>
                    <a:pt x="387" y="196"/>
                  </a:cubicBezTo>
                  <a:cubicBezTo>
                    <a:pt x="371" y="115"/>
                    <a:pt x="323" y="36"/>
                    <a:pt x="233" y="7"/>
                  </a:cubicBezTo>
                  <a:cubicBezTo>
                    <a:pt x="219" y="3"/>
                    <a:pt x="205" y="1"/>
                    <a:pt x="191"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9"/>
            <p:cNvSpPr/>
            <p:nvPr/>
          </p:nvSpPr>
          <p:spPr>
            <a:xfrm rot="259936">
              <a:off x="4374260" y="2575940"/>
              <a:ext cx="16792" cy="20375"/>
            </a:xfrm>
            <a:custGeom>
              <a:rect b="b" l="l" r="r" t="t"/>
              <a:pathLst>
                <a:path extrusionOk="0" h="489" w="403">
                  <a:moveTo>
                    <a:pt x="186" y="1"/>
                  </a:moveTo>
                  <a:cubicBezTo>
                    <a:pt x="133" y="1"/>
                    <a:pt x="82" y="29"/>
                    <a:pt x="56" y="79"/>
                  </a:cubicBezTo>
                  <a:lnTo>
                    <a:pt x="45" y="99"/>
                  </a:lnTo>
                  <a:cubicBezTo>
                    <a:pt x="15" y="152"/>
                    <a:pt x="1" y="210"/>
                    <a:pt x="5" y="271"/>
                  </a:cubicBezTo>
                  <a:cubicBezTo>
                    <a:pt x="12" y="320"/>
                    <a:pt x="26" y="365"/>
                    <a:pt x="83" y="423"/>
                  </a:cubicBezTo>
                  <a:lnTo>
                    <a:pt x="104" y="443"/>
                  </a:lnTo>
                  <a:lnTo>
                    <a:pt x="106" y="444"/>
                  </a:lnTo>
                  <a:cubicBezTo>
                    <a:pt x="136" y="474"/>
                    <a:pt x="175" y="488"/>
                    <a:pt x="214" y="488"/>
                  </a:cubicBezTo>
                  <a:cubicBezTo>
                    <a:pt x="255" y="488"/>
                    <a:pt x="296" y="473"/>
                    <a:pt x="326" y="441"/>
                  </a:cubicBezTo>
                  <a:cubicBezTo>
                    <a:pt x="393" y="373"/>
                    <a:pt x="403" y="290"/>
                    <a:pt x="390" y="214"/>
                  </a:cubicBezTo>
                  <a:cubicBezTo>
                    <a:pt x="374" y="137"/>
                    <a:pt x="338" y="64"/>
                    <a:pt x="253" y="18"/>
                  </a:cubicBezTo>
                  <a:lnTo>
                    <a:pt x="252" y="17"/>
                  </a:lnTo>
                  <a:cubicBezTo>
                    <a:pt x="231" y="6"/>
                    <a:pt x="208" y="1"/>
                    <a:pt x="18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9"/>
            <p:cNvSpPr/>
            <p:nvPr/>
          </p:nvSpPr>
          <p:spPr>
            <a:xfrm rot="259936">
              <a:off x="3588615" y="2623932"/>
              <a:ext cx="16792" cy="16667"/>
            </a:xfrm>
            <a:custGeom>
              <a:rect b="b" l="l" r="r" t="t"/>
              <a:pathLst>
                <a:path extrusionOk="0" h="400" w="403">
                  <a:moveTo>
                    <a:pt x="177" y="1"/>
                  </a:moveTo>
                  <a:cubicBezTo>
                    <a:pt x="134" y="1"/>
                    <a:pt x="91" y="18"/>
                    <a:pt x="61" y="52"/>
                  </a:cubicBezTo>
                  <a:cubicBezTo>
                    <a:pt x="0" y="119"/>
                    <a:pt x="0" y="200"/>
                    <a:pt x="29" y="265"/>
                  </a:cubicBezTo>
                  <a:cubicBezTo>
                    <a:pt x="57" y="330"/>
                    <a:pt x="110" y="389"/>
                    <a:pt x="199" y="399"/>
                  </a:cubicBezTo>
                  <a:cubicBezTo>
                    <a:pt x="205" y="399"/>
                    <a:pt x="210" y="400"/>
                    <a:pt x="216" y="400"/>
                  </a:cubicBezTo>
                  <a:cubicBezTo>
                    <a:pt x="278" y="400"/>
                    <a:pt x="333" y="361"/>
                    <a:pt x="355" y="303"/>
                  </a:cubicBezTo>
                  <a:lnTo>
                    <a:pt x="370" y="260"/>
                  </a:lnTo>
                  <a:cubicBezTo>
                    <a:pt x="396" y="190"/>
                    <a:pt x="402" y="160"/>
                    <a:pt x="393" y="131"/>
                  </a:cubicBezTo>
                  <a:cubicBezTo>
                    <a:pt x="382" y="101"/>
                    <a:pt x="366" y="82"/>
                    <a:pt x="302" y="47"/>
                  </a:cubicBezTo>
                  <a:lnTo>
                    <a:pt x="253" y="20"/>
                  </a:lnTo>
                  <a:cubicBezTo>
                    <a:pt x="229" y="7"/>
                    <a:pt x="203" y="1"/>
                    <a:pt x="177"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9"/>
            <p:cNvSpPr/>
            <p:nvPr/>
          </p:nvSpPr>
          <p:spPr>
            <a:xfrm rot="259936">
              <a:off x="3608099" y="2605233"/>
              <a:ext cx="16917" cy="18458"/>
            </a:xfrm>
            <a:custGeom>
              <a:rect b="b" l="l" r="r" t="t"/>
              <a:pathLst>
                <a:path extrusionOk="0" h="443" w="406">
                  <a:moveTo>
                    <a:pt x="178" y="0"/>
                  </a:moveTo>
                  <a:cubicBezTo>
                    <a:pt x="143" y="0"/>
                    <a:pt x="107" y="14"/>
                    <a:pt x="80" y="41"/>
                  </a:cubicBezTo>
                  <a:cubicBezTo>
                    <a:pt x="6" y="107"/>
                    <a:pt x="0" y="201"/>
                    <a:pt x="27" y="279"/>
                  </a:cubicBezTo>
                  <a:cubicBezTo>
                    <a:pt x="54" y="355"/>
                    <a:pt x="113" y="427"/>
                    <a:pt x="208" y="441"/>
                  </a:cubicBezTo>
                  <a:cubicBezTo>
                    <a:pt x="215" y="442"/>
                    <a:pt x="221" y="443"/>
                    <a:pt x="228" y="443"/>
                  </a:cubicBezTo>
                  <a:cubicBezTo>
                    <a:pt x="288" y="443"/>
                    <a:pt x="342" y="405"/>
                    <a:pt x="361" y="346"/>
                  </a:cubicBezTo>
                  <a:lnTo>
                    <a:pt x="377" y="297"/>
                  </a:lnTo>
                  <a:cubicBezTo>
                    <a:pt x="399" y="227"/>
                    <a:pt x="405" y="196"/>
                    <a:pt x="399" y="166"/>
                  </a:cubicBezTo>
                  <a:cubicBezTo>
                    <a:pt x="391" y="136"/>
                    <a:pt x="375" y="117"/>
                    <a:pt x="320" y="72"/>
                  </a:cubicBezTo>
                  <a:lnTo>
                    <a:pt x="269" y="33"/>
                  </a:lnTo>
                  <a:cubicBezTo>
                    <a:pt x="242" y="11"/>
                    <a:pt x="210" y="0"/>
                    <a:pt x="17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9"/>
            <p:cNvSpPr/>
            <p:nvPr/>
          </p:nvSpPr>
          <p:spPr>
            <a:xfrm rot="259936">
              <a:off x="3631325" y="2590208"/>
              <a:ext cx="17208" cy="20042"/>
            </a:xfrm>
            <a:custGeom>
              <a:rect b="b" l="l" r="r" t="t"/>
              <a:pathLst>
                <a:path extrusionOk="0" h="481" w="413">
                  <a:moveTo>
                    <a:pt x="184" y="0"/>
                  </a:moveTo>
                  <a:cubicBezTo>
                    <a:pt x="135" y="0"/>
                    <a:pt x="87" y="23"/>
                    <a:pt x="57" y="66"/>
                  </a:cubicBezTo>
                  <a:cubicBezTo>
                    <a:pt x="1" y="144"/>
                    <a:pt x="4" y="228"/>
                    <a:pt x="28" y="301"/>
                  </a:cubicBezTo>
                  <a:cubicBezTo>
                    <a:pt x="55" y="374"/>
                    <a:pt x="103" y="441"/>
                    <a:pt x="193" y="473"/>
                  </a:cubicBezTo>
                  <a:lnTo>
                    <a:pt x="195" y="473"/>
                  </a:lnTo>
                  <a:cubicBezTo>
                    <a:pt x="210" y="478"/>
                    <a:pt x="226" y="481"/>
                    <a:pt x="242" y="481"/>
                  </a:cubicBezTo>
                  <a:cubicBezTo>
                    <a:pt x="303" y="481"/>
                    <a:pt x="359" y="443"/>
                    <a:pt x="379" y="382"/>
                  </a:cubicBezTo>
                  <a:lnTo>
                    <a:pt x="386" y="363"/>
                  </a:lnTo>
                  <a:cubicBezTo>
                    <a:pt x="408" y="306"/>
                    <a:pt x="413" y="244"/>
                    <a:pt x="398" y="185"/>
                  </a:cubicBezTo>
                  <a:cubicBezTo>
                    <a:pt x="386" y="137"/>
                    <a:pt x="363" y="96"/>
                    <a:pt x="298" y="47"/>
                  </a:cubicBezTo>
                  <a:lnTo>
                    <a:pt x="276" y="31"/>
                  </a:lnTo>
                  <a:lnTo>
                    <a:pt x="274" y="29"/>
                  </a:lnTo>
                  <a:cubicBezTo>
                    <a:pt x="247" y="10"/>
                    <a:pt x="215" y="0"/>
                    <a:pt x="18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9"/>
            <p:cNvSpPr/>
            <p:nvPr/>
          </p:nvSpPr>
          <p:spPr>
            <a:xfrm rot="259936">
              <a:off x="3950374" y="2198371"/>
              <a:ext cx="15542" cy="15625"/>
            </a:xfrm>
            <a:custGeom>
              <a:rect b="b" l="l" r="r" t="t"/>
              <a:pathLst>
                <a:path extrusionOk="0" h="375" w="373">
                  <a:moveTo>
                    <a:pt x="124" y="0"/>
                  </a:moveTo>
                  <a:cubicBezTo>
                    <a:pt x="114" y="0"/>
                    <a:pt x="104" y="1"/>
                    <a:pt x="93" y="3"/>
                  </a:cubicBezTo>
                  <a:lnTo>
                    <a:pt x="82" y="4"/>
                  </a:lnTo>
                  <a:cubicBezTo>
                    <a:pt x="31" y="19"/>
                    <a:pt x="1" y="71"/>
                    <a:pt x="15" y="123"/>
                  </a:cubicBezTo>
                  <a:lnTo>
                    <a:pt x="23" y="157"/>
                  </a:lnTo>
                  <a:cubicBezTo>
                    <a:pt x="41" y="217"/>
                    <a:pt x="50" y="244"/>
                    <a:pt x="80" y="282"/>
                  </a:cubicBezTo>
                  <a:cubicBezTo>
                    <a:pt x="117" y="327"/>
                    <a:pt x="168" y="359"/>
                    <a:pt x="225" y="371"/>
                  </a:cubicBezTo>
                  <a:cubicBezTo>
                    <a:pt x="233" y="373"/>
                    <a:pt x="241" y="375"/>
                    <a:pt x="247" y="375"/>
                  </a:cubicBezTo>
                  <a:cubicBezTo>
                    <a:pt x="248" y="375"/>
                    <a:pt x="249" y="375"/>
                    <a:pt x="250" y="375"/>
                  </a:cubicBezTo>
                  <a:cubicBezTo>
                    <a:pt x="316" y="375"/>
                    <a:pt x="368" y="323"/>
                    <a:pt x="370" y="259"/>
                  </a:cubicBezTo>
                  <a:lnTo>
                    <a:pt x="370" y="255"/>
                  </a:lnTo>
                  <a:cubicBezTo>
                    <a:pt x="373" y="192"/>
                    <a:pt x="347" y="128"/>
                    <a:pt x="301" y="84"/>
                  </a:cubicBezTo>
                  <a:cubicBezTo>
                    <a:pt x="262" y="43"/>
                    <a:pt x="198" y="0"/>
                    <a:pt x="12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9"/>
            <p:cNvSpPr/>
            <p:nvPr/>
          </p:nvSpPr>
          <p:spPr>
            <a:xfrm rot="259936">
              <a:off x="3934857" y="2213091"/>
              <a:ext cx="16042" cy="14167"/>
            </a:xfrm>
            <a:custGeom>
              <a:rect b="b" l="l" r="r" t="t"/>
              <a:pathLst>
                <a:path extrusionOk="0" h="340" w="385">
                  <a:moveTo>
                    <a:pt x="116" y="1"/>
                  </a:moveTo>
                  <a:cubicBezTo>
                    <a:pt x="112" y="1"/>
                    <a:pt x="107" y="1"/>
                    <a:pt x="102" y="3"/>
                  </a:cubicBezTo>
                  <a:cubicBezTo>
                    <a:pt x="43" y="9"/>
                    <a:pt x="0" y="65"/>
                    <a:pt x="8" y="125"/>
                  </a:cubicBezTo>
                  <a:cubicBezTo>
                    <a:pt x="15" y="182"/>
                    <a:pt x="43" y="236"/>
                    <a:pt x="88" y="274"/>
                  </a:cubicBezTo>
                  <a:cubicBezTo>
                    <a:pt x="131" y="316"/>
                    <a:pt x="189" y="340"/>
                    <a:pt x="248" y="340"/>
                  </a:cubicBezTo>
                  <a:lnTo>
                    <a:pt x="258" y="340"/>
                  </a:lnTo>
                  <a:cubicBezTo>
                    <a:pt x="263" y="338"/>
                    <a:pt x="267" y="338"/>
                    <a:pt x="274" y="338"/>
                  </a:cubicBezTo>
                  <a:cubicBezTo>
                    <a:pt x="339" y="330"/>
                    <a:pt x="385" y="270"/>
                    <a:pt x="375" y="204"/>
                  </a:cubicBezTo>
                  <a:cubicBezTo>
                    <a:pt x="369" y="146"/>
                    <a:pt x="337" y="93"/>
                    <a:pt x="290" y="58"/>
                  </a:cubicBezTo>
                  <a:cubicBezTo>
                    <a:pt x="244" y="22"/>
                    <a:pt x="183" y="1"/>
                    <a:pt x="12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9"/>
            <p:cNvSpPr/>
            <p:nvPr/>
          </p:nvSpPr>
          <p:spPr>
            <a:xfrm rot="259936">
              <a:off x="3918075" y="2224937"/>
              <a:ext cx="18125" cy="14417"/>
            </a:xfrm>
            <a:custGeom>
              <a:rect b="b" l="l" r="r" t="t"/>
              <a:pathLst>
                <a:path extrusionOk="0" h="346" w="435">
                  <a:moveTo>
                    <a:pt x="146" y="1"/>
                  </a:moveTo>
                  <a:cubicBezTo>
                    <a:pt x="129" y="1"/>
                    <a:pt x="112" y="2"/>
                    <a:pt x="96" y="5"/>
                  </a:cubicBezTo>
                  <a:cubicBezTo>
                    <a:pt x="89" y="7"/>
                    <a:pt x="83" y="8"/>
                    <a:pt x="77" y="12"/>
                  </a:cubicBezTo>
                  <a:cubicBezTo>
                    <a:pt x="26" y="32"/>
                    <a:pt x="0" y="91"/>
                    <a:pt x="23" y="144"/>
                  </a:cubicBezTo>
                  <a:lnTo>
                    <a:pt x="29" y="161"/>
                  </a:lnTo>
                  <a:cubicBezTo>
                    <a:pt x="51" y="215"/>
                    <a:pt x="88" y="261"/>
                    <a:pt x="137" y="295"/>
                  </a:cubicBezTo>
                  <a:cubicBezTo>
                    <a:pt x="183" y="327"/>
                    <a:pt x="238" y="346"/>
                    <a:pt x="294" y="346"/>
                  </a:cubicBezTo>
                  <a:cubicBezTo>
                    <a:pt x="298" y="346"/>
                    <a:pt x="303" y="346"/>
                    <a:pt x="307" y="345"/>
                  </a:cubicBezTo>
                  <a:lnTo>
                    <a:pt x="310" y="345"/>
                  </a:lnTo>
                  <a:cubicBezTo>
                    <a:pt x="318" y="344"/>
                    <a:pt x="326" y="342"/>
                    <a:pt x="336" y="341"/>
                  </a:cubicBezTo>
                  <a:cubicBezTo>
                    <a:pt x="398" y="323"/>
                    <a:pt x="434" y="258"/>
                    <a:pt x="417" y="194"/>
                  </a:cubicBezTo>
                  <a:cubicBezTo>
                    <a:pt x="398" y="131"/>
                    <a:pt x="355" y="77"/>
                    <a:pt x="298" y="45"/>
                  </a:cubicBezTo>
                  <a:cubicBezTo>
                    <a:pt x="252" y="16"/>
                    <a:pt x="199" y="1"/>
                    <a:pt x="14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9"/>
            <p:cNvSpPr/>
            <p:nvPr/>
          </p:nvSpPr>
          <p:spPr>
            <a:xfrm rot="259936">
              <a:off x="4180660" y="2872133"/>
              <a:ext cx="12042" cy="9333"/>
            </a:xfrm>
            <a:custGeom>
              <a:rect b="b" l="l" r="r" t="t"/>
              <a:pathLst>
                <a:path extrusionOk="0" h="224" w="289">
                  <a:moveTo>
                    <a:pt x="145" y="0"/>
                  </a:moveTo>
                  <a:cubicBezTo>
                    <a:pt x="1" y="0"/>
                    <a:pt x="1" y="223"/>
                    <a:pt x="145" y="223"/>
                  </a:cubicBezTo>
                  <a:cubicBezTo>
                    <a:pt x="289" y="223"/>
                    <a:pt x="289"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9"/>
            <p:cNvSpPr/>
            <p:nvPr/>
          </p:nvSpPr>
          <p:spPr>
            <a:xfrm rot="259936">
              <a:off x="4137505" y="2922726"/>
              <a:ext cx="12042" cy="9375"/>
            </a:xfrm>
            <a:custGeom>
              <a:rect b="b" l="l" r="r" t="t"/>
              <a:pathLst>
                <a:path extrusionOk="0" h="225" w="289">
                  <a:moveTo>
                    <a:pt x="144" y="1"/>
                  </a:moveTo>
                  <a:cubicBezTo>
                    <a:pt x="1" y="1"/>
                    <a:pt x="1" y="225"/>
                    <a:pt x="144" y="225"/>
                  </a:cubicBezTo>
                  <a:cubicBezTo>
                    <a:pt x="289" y="225"/>
                    <a:pt x="289" y="1"/>
                    <a:pt x="14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9"/>
            <p:cNvSpPr/>
            <p:nvPr/>
          </p:nvSpPr>
          <p:spPr>
            <a:xfrm rot="259936">
              <a:off x="4186130" y="2954340"/>
              <a:ext cx="11417" cy="9375"/>
            </a:xfrm>
            <a:custGeom>
              <a:rect b="b" l="l" r="r" t="t"/>
              <a:pathLst>
                <a:path extrusionOk="0" h="225" w="274">
                  <a:moveTo>
                    <a:pt x="106" y="0"/>
                  </a:moveTo>
                  <a:cubicBezTo>
                    <a:pt x="94" y="0"/>
                    <a:pt x="81" y="5"/>
                    <a:pt x="69" y="10"/>
                  </a:cubicBezTo>
                  <a:cubicBezTo>
                    <a:pt x="56" y="15"/>
                    <a:pt x="44" y="23"/>
                    <a:pt x="34" y="34"/>
                  </a:cubicBezTo>
                  <a:cubicBezTo>
                    <a:pt x="13" y="55"/>
                    <a:pt x="2" y="83"/>
                    <a:pt x="1" y="114"/>
                  </a:cubicBezTo>
                  <a:lnTo>
                    <a:pt x="5" y="142"/>
                  </a:lnTo>
                  <a:cubicBezTo>
                    <a:pt x="10" y="161"/>
                    <a:pt x="20" y="179"/>
                    <a:pt x="34" y="192"/>
                  </a:cubicBezTo>
                  <a:lnTo>
                    <a:pt x="56" y="209"/>
                  </a:lnTo>
                  <a:cubicBezTo>
                    <a:pt x="74" y="219"/>
                    <a:pt x="93" y="225"/>
                    <a:pt x="112" y="225"/>
                  </a:cubicBezTo>
                  <a:lnTo>
                    <a:pt x="112" y="223"/>
                  </a:lnTo>
                  <a:lnTo>
                    <a:pt x="163" y="223"/>
                  </a:lnTo>
                  <a:cubicBezTo>
                    <a:pt x="165" y="224"/>
                    <a:pt x="166" y="224"/>
                    <a:pt x="168" y="224"/>
                  </a:cubicBezTo>
                  <a:cubicBezTo>
                    <a:pt x="181" y="224"/>
                    <a:pt x="193" y="219"/>
                    <a:pt x="206" y="214"/>
                  </a:cubicBezTo>
                  <a:cubicBezTo>
                    <a:pt x="218" y="209"/>
                    <a:pt x="231" y="201"/>
                    <a:pt x="241" y="192"/>
                  </a:cubicBezTo>
                  <a:cubicBezTo>
                    <a:pt x="252" y="180"/>
                    <a:pt x="260" y="169"/>
                    <a:pt x="264" y="155"/>
                  </a:cubicBezTo>
                  <a:cubicBezTo>
                    <a:pt x="271" y="142"/>
                    <a:pt x="274" y="126"/>
                    <a:pt x="274" y="112"/>
                  </a:cubicBezTo>
                  <a:lnTo>
                    <a:pt x="269" y="82"/>
                  </a:lnTo>
                  <a:cubicBezTo>
                    <a:pt x="264" y="64"/>
                    <a:pt x="255" y="47"/>
                    <a:pt x="241" y="34"/>
                  </a:cubicBezTo>
                  <a:lnTo>
                    <a:pt x="218" y="17"/>
                  </a:lnTo>
                  <a:cubicBezTo>
                    <a:pt x="201" y="6"/>
                    <a:pt x="182" y="1"/>
                    <a:pt x="163" y="1"/>
                  </a:cubicBezTo>
                  <a:lnTo>
                    <a:pt x="112" y="1"/>
                  </a:lnTo>
                  <a:cubicBezTo>
                    <a:pt x="110" y="1"/>
                    <a:pt x="108" y="0"/>
                    <a:pt x="106"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9"/>
            <p:cNvSpPr/>
            <p:nvPr/>
          </p:nvSpPr>
          <p:spPr>
            <a:xfrm rot="259936">
              <a:off x="3790100" y="2940908"/>
              <a:ext cx="12000" cy="9333"/>
            </a:xfrm>
            <a:custGeom>
              <a:rect b="b" l="l" r="r" t="t"/>
              <a:pathLst>
                <a:path extrusionOk="0" h="224" w="288">
                  <a:moveTo>
                    <a:pt x="143" y="1"/>
                  </a:moveTo>
                  <a:cubicBezTo>
                    <a:pt x="0" y="1"/>
                    <a:pt x="0" y="223"/>
                    <a:pt x="143" y="223"/>
                  </a:cubicBezTo>
                  <a:cubicBezTo>
                    <a:pt x="288" y="223"/>
                    <a:pt x="288" y="1"/>
                    <a:pt x="14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9"/>
            <p:cNvSpPr/>
            <p:nvPr/>
          </p:nvSpPr>
          <p:spPr>
            <a:xfrm rot="259936">
              <a:off x="3850426" y="2910755"/>
              <a:ext cx="12042" cy="9292"/>
            </a:xfrm>
            <a:custGeom>
              <a:rect b="b" l="l" r="r" t="t"/>
              <a:pathLst>
                <a:path extrusionOk="0" h="223" w="289">
                  <a:moveTo>
                    <a:pt x="145" y="0"/>
                  </a:moveTo>
                  <a:cubicBezTo>
                    <a:pt x="1" y="0"/>
                    <a:pt x="2"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9"/>
            <p:cNvSpPr/>
            <p:nvPr/>
          </p:nvSpPr>
          <p:spPr>
            <a:xfrm rot="259936">
              <a:off x="3818983" y="2863135"/>
              <a:ext cx="11333" cy="10167"/>
            </a:xfrm>
            <a:custGeom>
              <a:rect b="b" l="l" r="r" t="t"/>
              <a:pathLst>
                <a:path extrusionOk="0" h="244" w="272">
                  <a:moveTo>
                    <a:pt x="118" y="1"/>
                  </a:moveTo>
                  <a:cubicBezTo>
                    <a:pt x="111" y="1"/>
                    <a:pt x="104" y="2"/>
                    <a:pt x="98" y="3"/>
                  </a:cubicBezTo>
                  <a:cubicBezTo>
                    <a:pt x="83" y="3"/>
                    <a:pt x="69" y="8"/>
                    <a:pt x="56" y="16"/>
                  </a:cubicBezTo>
                  <a:cubicBezTo>
                    <a:pt x="44" y="24"/>
                    <a:pt x="33" y="33"/>
                    <a:pt x="26" y="44"/>
                  </a:cubicBezTo>
                  <a:cubicBezTo>
                    <a:pt x="15" y="55"/>
                    <a:pt x="9" y="68"/>
                    <a:pt x="6" y="82"/>
                  </a:cubicBezTo>
                  <a:lnTo>
                    <a:pt x="2" y="113"/>
                  </a:lnTo>
                  <a:cubicBezTo>
                    <a:pt x="1" y="132"/>
                    <a:pt x="7" y="152"/>
                    <a:pt x="17" y="168"/>
                  </a:cubicBezTo>
                  <a:lnTo>
                    <a:pt x="34" y="192"/>
                  </a:lnTo>
                  <a:cubicBezTo>
                    <a:pt x="49" y="205"/>
                    <a:pt x="64" y="214"/>
                    <a:pt x="83" y="221"/>
                  </a:cubicBezTo>
                  <a:lnTo>
                    <a:pt x="130" y="238"/>
                  </a:lnTo>
                  <a:cubicBezTo>
                    <a:pt x="139" y="241"/>
                    <a:pt x="148" y="243"/>
                    <a:pt x="158" y="243"/>
                  </a:cubicBezTo>
                  <a:cubicBezTo>
                    <a:pt x="163" y="243"/>
                    <a:pt x="168" y="243"/>
                    <a:pt x="174" y="241"/>
                  </a:cubicBezTo>
                  <a:cubicBezTo>
                    <a:pt x="188" y="240"/>
                    <a:pt x="203" y="235"/>
                    <a:pt x="215" y="227"/>
                  </a:cubicBezTo>
                  <a:cubicBezTo>
                    <a:pt x="239" y="211"/>
                    <a:pt x="258" y="189"/>
                    <a:pt x="266" y="160"/>
                  </a:cubicBezTo>
                  <a:lnTo>
                    <a:pt x="271" y="132"/>
                  </a:lnTo>
                  <a:cubicBezTo>
                    <a:pt x="271" y="111"/>
                    <a:pt x="265" y="92"/>
                    <a:pt x="255" y="74"/>
                  </a:cubicBezTo>
                  <a:lnTo>
                    <a:pt x="238" y="52"/>
                  </a:lnTo>
                  <a:cubicBezTo>
                    <a:pt x="223" y="38"/>
                    <a:pt x="207" y="28"/>
                    <a:pt x="188" y="24"/>
                  </a:cubicBezTo>
                  <a:lnTo>
                    <a:pt x="142" y="5"/>
                  </a:lnTo>
                  <a:cubicBezTo>
                    <a:pt x="134" y="2"/>
                    <a:pt x="126" y="1"/>
                    <a:pt x="118"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9"/>
            <p:cNvSpPr/>
            <p:nvPr/>
          </p:nvSpPr>
          <p:spPr>
            <a:xfrm rot="259936">
              <a:off x="3799619" y="2511902"/>
              <a:ext cx="12000" cy="9292"/>
            </a:xfrm>
            <a:custGeom>
              <a:rect b="b" l="l" r="r" t="t"/>
              <a:pathLst>
                <a:path extrusionOk="0" h="223" w="288">
                  <a:moveTo>
                    <a:pt x="143" y="0"/>
                  </a:moveTo>
                  <a:cubicBezTo>
                    <a:pt x="0" y="0"/>
                    <a:pt x="0" y="223"/>
                    <a:pt x="143" y="223"/>
                  </a:cubicBezTo>
                  <a:cubicBezTo>
                    <a:pt x="286" y="223"/>
                    <a:pt x="288" y="0"/>
                    <a:pt x="143"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9"/>
            <p:cNvSpPr/>
            <p:nvPr/>
          </p:nvSpPr>
          <p:spPr>
            <a:xfrm rot="259936">
              <a:off x="3837653" y="2537682"/>
              <a:ext cx="12000" cy="9333"/>
            </a:xfrm>
            <a:custGeom>
              <a:rect b="b" l="l" r="r" t="t"/>
              <a:pathLst>
                <a:path extrusionOk="0" h="224" w="288">
                  <a:moveTo>
                    <a:pt x="143" y="1"/>
                  </a:moveTo>
                  <a:cubicBezTo>
                    <a:pt x="0" y="1"/>
                    <a:pt x="0" y="223"/>
                    <a:pt x="143" y="223"/>
                  </a:cubicBezTo>
                  <a:cubicBezTo>
                    <a:pt x="286" y="223"/>
                    <a:pt x="288" y="1"/>
                    <a:pt x="14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9"/>
            <p:cNvSpPr/>
            <p:nvPr/>
          </p:nvSpPr>
          <p:spPr>
            <a:xfrm rot="259936">
              <a:off x="3861830" y="2507046"/>
              <a:ext cx="12000" cy="9292"/>
            </a:xfrm>
            <a:custGeom>
              <a:rect b="b" l="l" r="r" t="t"/>
              <a:pathLst>
                <a:path extrusionOk="0" h="223" w="288">
                  <a:moveTo>
                    <a:pt x="145" y="0"/>
                  </a:moveTo>
                  <a:cubicBezTo>
                    <a:pt x="0" y="0"/>
                    <a:pt x="0"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9"/>
            <p:cNvSpPr/>
            <p:nvPr/>
          </p:nvSpPr>
          <p:spPr>
            <a:xfrm rot="259936">
              <a:off x="4207114" y="2522884"/>
              <a:ext cx="12042" cy="9417"/>
            </a:xfrm>
            <a:custGeom>
              <a:rect b="b" l="l" r="r" t="t"/>
              <a:pathLst>
                <a:path extrusionOk="0" h="226" w="289">
                  <a:moveTo>
                    <a:pt x="145" y="1"/>
                  </a:moveTo>
                  <a:cubicBezTo>
                    <a:pt x="1" y="1"/>
                    <a:pt x="1" y="225"/>
                    <a:pt x="145" y="225"/>
                  </a:cubicBezTo>
                  <a:cubicBezTo>
                    <a:pt x="289" y="225"/>
                    <a:pt x="289" y="1"/>
                    <a:pt x="145"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9"/>
            <p:cNvSpPr/>
            <p:nvPr/>
          </p:nvSpPr>
          <p:spPr>
            <a:xfrm rot="259936">
              <a:off x="4246790" y="2546365"/>
              <a:ext cx="12042" cy="9333"/>
            </a:xfrm>
            <a:custGeom>
              <a:rect b="b" l="l" r="r" t="t"/>
              <a:pathLst>
                <a:path extrusionOk="0" h="224" w="289">
                  <a:moveTo>
                    <a:pt x="144" y="1"/>
                  </a:moveTo>
                  <a:cubicBezTo>
                    <a:pt x="1" y="1"/>
                    <a:pt x="1" y="223"/>
                    <a:pt x="144" y="223"/>
                  </a:cubicBezTo>
                  <a:cubicBezTo>
                    <a:pt x="287" y="223"/>
                    <a:pt x="288" y="1"/>
                    <a:pt x="14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9"/>
            <p:cNvSpPr/>
            <p:nvPr/>
          </p:nvSpPr>
          <p:spPr>
            <a:xfrm rot="259936">
              <a:off x="4268901" y="2514317"/>
              <a:ext cx="12000" cy="9292"/>
            </a:xfrm>
            <a:custGeom>
              <a:rect b="b" l="l" r="r" t="t"/>
              <a:pathLst>
                <a:path extrusionOk="0" h="223" w="288">
                  <a:moveTo>
                    <a:pt x="145" y="0"/>
                  </a:moveTo>
                  <a:cubicBezTo>
                    <a:pt x="0" y="0"/>
                    <a:pt x="0"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 name="Google Shape;1750;p49"/>
          <p:cNvGrpSpPr/>
          <p:nvPr/>
        </p:nvGrpSpPr>
        <p:grpSpPr>
          <a:xfrm rot="-485831">
            <a:off x="999272" y="2123831"/>
            <a:ext cx="1072629" cy="1251132"/>
            <a:chOff x="4998952" y="3328368"/>
            <a:chExt cx="968478" cy="1129648"/>
          </a:xfrm>
        </p:grpSpPr>
        <p:sp>
          <p:nvSpPr>
            <p:cNvPr id="1751" name="Google Shape;1751;p49"/>
            <p:cNvSpPr/>
            <p:nvPr/>
          </p:nvSpPr>
          <p:spPr>
            <a:xfrm>
              <a:off x="4998952" y="3352201"/>
              <a:ext cx="968478" cy="1105814"/>
            </a:xfrm>
            <a:custGeom>
              <a:rect b="b" l="l" r="r" t="t"/>
              <a:pathLst>
                <a:path extrusionOk="0" h="26539" w="23243">
                  <a:moveTo>
                    <a:pt x="11727" y="0"/>
                  </a:moveTo>
                  <a:cubicBezTo>
                    <a:pt x="8980" y="0"/>
                    <a:pt x="6751" y="2148"/>
                    <a:pt x="6751" y="4798"/>
                  </a:cubicBezTo>
                  <a:cubicBezTo>
                    <a:pt x="6751" y="6201"/>
                    <a:pt x="7378" y="7465"/>
                    <a:pt x="8376" y="8341"/>
                  </a:cubicBezTo>
                  <a:cubicBezTo>
                    <a:pt x="7217" y="8349"/>
                    <a:pt x="5906" y="8733"/>
                    <a:pt x="5906" y="8733"/>
                  </a:cubicBezTo>
                  <a:cubicBezTo>
                    <a:pt x="1700" y="9870"/>
                    <a:pt x="504" y="12358"/>
                    <a:pt x="252" y="13025"/>
                  </a:cubicBezTo>
                  <a:cubicBezTo>
                    <a:pt x="0" y="13693"/>
                    <a:pt x="96" y="14532"/>
                    <a:pt x="663" y="14985"/>
                  </a:cubicBezTo>
                  <a:cubicBezTo>
                    <a:pt x="959" y="15222"/>
                    <a:pt x="1338" y="15323"/>
                    <a:pt x="1725" y="15323"/>
                  </a:cubicBezTo>
                  <a:cubicBezTo>
                    <a:pt x="1988" y="15323"/>
                    <a:pt x="2254" y="15276"/>
                    <a:pt x="2501" y="15195"/>
                  </a:cubicBezTo>
                  <a:cubicBezTo>
                    <a:pt x="3113" y="14995"/>
                    <a:pt x="3636" y="14612"/>
                    <a:pt x="4173" y="14267"/>
                  </a:cubicBezTo>
                  <a:cubicBezTo>
                    <a:pt x="5168" y="13626"/>
                    <a:pt x="6244" y="13035"/>
                    <a:pt x="7379" y="12652"/>
                  </a:cubicBezTo>
                  <a:lnTo>
                    <a:pt x="7379" y="12652"/>
                  </a:lnTo>
                  <a:cubicBezTo>
                    <a:pt x="7379" y="12652"/>
                    <a:pt x="4834" y="22974"/>
                    <a:pt x="4756" y="23842"/>
                  </a:cubicBezTo>
                  <a:cubicBezTo>
                    <a:pt x="4712" y="24328"/>
                    <a:pt x="4669" y="24831"/>
                    <a:pt x="4818" y="25298"/>
                  </a:cubicBezTo>
                  <a:cubicBezTo>
                    <a:pt x="5037" y="25989"/>
                    <a:pt x="5729" y="26538"/>
                    <a:pt x="6473" y="26538"/>
                  </a:cubicBezTo>
                  <a:cubicBezTo>
                    <a:pt x="6498" y="26538"/>
                    <a:pt x="6523" y="26538"/>
                    <a:pt x="6548" y="26536"/>
                  </a:cubicBezTo>
                  <a:cubicBezTo>
                    <a:pt x="7347" y="26497"/>
                    <a:pt x="7983" y="25888"/>
                    <a:pt x="8468" y="25273"/>
                  </a:cubicBezTo>
                  <a:cubicBezTo>
                    <a:pt x="9345" y="24163"/>
                    <a:pt x="10007" y="22911"/>
                    <a:pt x="10641" y="21655"/>
                  </a:cubicBezTo>
                  <a:cubicBezTo>
                    <a:pt x="11011" y="20922"/>
                    <a:pt x="11374" y="20188"/>
                    <a:pt x="11728" y="19449"/>
                  </a:cubicBezTo>
                  <a:cubicBezTo>
                    <a:pt x="12083" y="20188"/>
                    <a:pt x="12447" y="20922"/>
                    <a:pt x="12815" y="21655"/>
                  </a:cubicBezTo>
                  <a:cubicBezTo>
                    <a:pt x="13450" y="22911"/>
                    <a:pt x="14111" y="24163"/>
                    <a:pt x="14988" y="25273"/>
                  </a:cubicBezTo>
                  <a:cubicBezTo>
                    <a:pt x="15475" y="25888"/>
                    <a:pt x="16109" y="26497"/>
                    <a:pt x="16910" y="26536"/>
                  </a:cubicBezTo>
                  <a:cubicBezTo>
                    <a:pt x="16935" y="26538"/>
                    <a:pt x="16960" y="26538"/>
                    <a:pt x="16984" y="26538"/>
                  </a:cubicBezTo>
                  <a:cubicBezTo>
                    <a:pt x="17729" y="26538"/>
                    <a:pt x="18421" y="25989"/>
                    <a:pt x="18639" y="25298"/>
                  </a:cubicBezTo>
                  <a:cubicBezTo>
                    <a:pt x="18787" y="24831"/>
                    <a:pt x="18746" y="24328"/>
                    <a:pt x="18701" y="23842"/>
                  </a:cubicBezTo>
                  <a:cubicBezTo>
                    <a:pt x="18622" y="22974"/>
                    <a:pt x="16083" y="12482"/>
                    <a:pt x="16083" y="12482"/>
                  </a:cubicBezTo>
                  <a:cubicBezTo>
                    <a:pt x="20452" y="12428"/>
                    <a:pt x="22270" y="10318"/>
                    <a:pt x="22691" y="9735"/>
                  </a:cubicBezTo>
                  <a:cubicBezTo>
                    <a:pt x="23112" y="9153"/>
                    <a:pt x="23243" y="8319"/>
                    <a:pt x="22817" y="7740"/>
                  </a:cubicBezTo>
                  <a:cubicBezTo>
                    <a:pt x="22477" y="7277"/>
                    <a:pt x="21863" y="7076"/>
                    <a:pt x="21270" y="7076"/>
                  </a:cubicBezTo>
                  <a:cubicBezTo>
                    <a:pt x="21211" y="7076"/>
                    <a:pt x="21153" y="7078"/>
                    <a:pt x="21095" y="7082"/>
                  </a:cubicBezTo>
                  <a:cubicBezTo>
                    <a:pt x="20452" y="7125"/>
                    <a:pt x="19844" y="7363"/>
                    <a:pt x="19232" y="7565"/>
                  </a:cubicBezTo>
                  <a:cubicBezTo>
                    <a:pt x="17883" y="8009"/>
                    <a:pt x="16443" y="8360"/>
                    <a:pt x="15017" y="8360"/>
                  </a:cubicBezTo>
                  <a:lnTo>
                    <a:pt x="15058" y="8358"/>
                  </a:lnTo>
                  <a:cubicBezTo>
                    <a:pt x="16066" y="7479"/>
                    <a:pt x="16700" y="6209"/>
                    <a:pt x="16700" y="4796"/>
                  </a:cubicBezTo>
                  <a:cubicBezTo>
                    <a:pt x="16700" y="2148"/>
                    <a:pt x="14473" y="0"/>
                    <a:pt x="11727"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9"/>
            <p:cNvSpPr/>
            <p:nvPr/>
          </p:nvSpPr>
          <p:spPr>
            <a:xfrm>
              <a:off x="4998952" y="3328368"/>
              <a:ext cx="968478" cy="1105730"/>
            </a:xfrm>
            <a:custGeom>
              <a:rect b="b" l="l" r="r" t="t"/>
              <a:pathLst>
                <a:path extrusionOk="0" h="26537" w="23243">
                  <a:moveTo>
                    <a:pt x="11727" y="0"/>
                  </a:moveTo>
                  <a:cubicBezTo>
                    <a:pt x="8980" y="0"/>
                    <a:pt x="6751" y="2148"/>
                    <a:pt x="6751" y="4796"/>
                  </a:cubicBezTo>
                  <a:cubicBezTo>
                    <a:pt x="6751" y="6199"/>
                    <a:pt x="7378" y="7463"/>
                    <a:pt x="8376" y="8341"/>
                  </a:cubicBezTo>
                  <a:cubicBezTo>
                    <a:pt x="7217" y="8347"/>
                    <a:pt x="5906" y="8733"/>
                    <a:pt x="5906" y="8733"/>
                  </a:cubicBezTo>
                  <a:cubicBezTo>
                    <a:pt x="1700" y="9868"/>
                    <a:pt x="504" y="12357"/>
                    <a:pt x="252" y="13025"/>
                  </a:cubicBezTo>
                  <a:cubicBezTo>
                    <a:pt x="0" y="13693"/>
                    <a:pt x="96" y="14530"/>
                    <a:pt x="663" y="14985"/>
                  </a:cubicBezTo>
                  <a:cubicBezTo>
                    <a:pt x="958" y="15221"/>
                    <a:pt x="1336" y="15321"/>
                    <a:pt x="1723" y="15321"/>
                  </a:cubicBezTo>
                  <a:cubicBezTo>
                    <a:pt x="1986" y="15321"/>
                    <a:pt x="2253" y="15275"/>
                    <a:pt x="2501" y="15193"/>
                  </a:cubicBezTo>
                  <a:cubicBezTo>
                    <a:pt x="3111" y="14993"/>
                    <a:pt x="3636" y="14610"/>
                    <a:pt x="4173" y="14265"/>
                  </a:cubicBezTo>
                  <a:cubicBezTo>
                    <a:pt x="5168" y="13624"/>
                    <a:pt x="6244" y="13033"/>
                    <a:pt x="7379" y="12650"/>
                  </a:cubicBezTo>
                  <a:lnTo>
                    <a:pt x="7379" y="12650"/>
                  </a:lnTo>
                  <a:cubicBezTo>
                    <a:pt x="7379" y="12650"/>
                    <a:pt x="4834" y="22972"/>
                    <a:pt x="4756" y="23840"/>
                  </a:cubicBezTo>
                  <a:cubicBezTo>
                    <a:pt x="4712" y="24327"/>
                    <a:pt x="4669" y="24829"/>
                    <a:pt x="4818" y="25296"/>
                  </a:cubicBezTo>
                  <a:cubicBezTo>
                    <a:pt x="5037" y="25986"/>
                    <a:pt x="5727" y="26536"/>
                    <a:pt x="6471" y="26536"/>
                  </a:cubicBezTo>
                  <a:cubicBezTo>
                    <a:pt x="6496" y="26536"/>
                    <a:pt x="6522" y="26536"/>
                    <a:pt x="6548" y="26534"/>
                  </a:cubicBezTo>
                  <a:cubicBezTo>
                    <a:pt x="7347" y="26495"/>
                    <a:pt x="7983" y="25886"/>
                    <a:pt x="8468" y="25272"/>
                  </a:cubicBezTo>
                  <a:cubicBezTo>
                    <a:pt x="9345" y="24161"/>
                    <a:pt x="10007" y="22909"/>
                    <a:pt x="10641" y="21653"/>
                  </a:cubicBezTo>
                  <a:cubicBezTo>
                    <a:pt x="11011" y="20922"/>
                    <a:pt x="11374" y="20186"/>
                    <a:pt x="11728" y="19447"/>
                  </a:cubicBezTo>
                  <a:cubicBezTo>
                    <a:pt x="12083" y="20186"/>
                    <a:pt x="12447" y="20922"/>
                    <a:pt x="12815" y="21653"/>
                  </a:cubicBezTo>
                  <a:cubicBezTo>
                    <a:pt x="13450" y="22909"/>
                    <a:pt x="14111" y="24161"/>
                    <a:pt x="14988" y="25272"/>
                  </a:cubicBezTo>
                  <a:cubicBezTo>
                    <a:pt x="15473" y="25886"/>
                    <a:pt x="16109" y="26495"/>
                    <a:pt x="16908" y="26534"/>
                  </a:cubicBezTo>
                  <a:cubicBezTo>
                    <a:pt x="16934" y="26536"/>
                    <a:pt x="16960" y="26536"/>
                    <a:pt x="16986" y="26536"/>
                  </a:cubicBezTo>
                  <a:cubicBezTo>
                    <a:pt x="17731" y="26536"/>
                    <a:pt x="18421" y="25986"/>
                    <a:pt x="18639" y="25296"/>
                  </a:cubicBezTo>
                  <a:cubicBezTo>
                    <a:pt x="18787" y="24829"/>
                    <a:pt x="18746" y="24327"/>
                    <a:pt x="18701" y="23840"/>
                  </a:cubicBezTo>
                  <a:cubicBezTo>
                    <a:pt x="18622" y="22972"/>
                    <a:pt x="16083" y="12480"/>
                    <a:pt x="16083" y="12480"/>
                  </a:cubicBezTo>
                  <a:cubicBezTo>
                    <a:pt x="20452" y="12426"/>
                    <a:pt x="22270" y="10316"/>
                    <a:pt x="22691" y="9735"/>
                  </a:cubicBezTo>
                  <a:cubicBezTo>
                    <a:pt x="23112" y="9151"/>
                    <a:pt x="23243" y="8317"/>
                    <a:pt x="22817" y="7738"/>
                  </a:cubicBezTo>
                  <a:cubicBezTo>
                    <a:pt x="22477" y="7276"/>
                    <a:pt x="21862" y="7074"/>
                    <a:pt x="21269" y="7074"/>
                  </a:cubicBezTo>
                  <a:cubicBezTo>
                    <a:pt x="21211" y="7074"/>
                    <a:pt x="21153" y="7076"/>
                    <a:pt x="21095" y="7080"/>
                  </a:cubicBezTo>
                  <a:cubicBezTo>
                    <a:pt x="20452" y="7123"/>
                    <a:pt x="19844" y="7363"/>
                    <a:pt x="19232" y="7563"/>
                  </a:cubicBezTo>
                  <a:cubicBezTo>
                    <a:pt x="17883" y="8007"/>
                    <a:pt x="16443" y="8358"/>
                    <a:pt x="15017" y="8358"/>
                  </a:cubicBezTo>
                  <a:lnTo>
                    <a:pt x="15058" y="8356"/>
                  </a:lnTo>
                  <a:cubicBezTo>
                    <a:pt x="16066" y="7479"/>
                    <a:pt x="16700" y="6209"/>
                    <a:pt x="16700" y="4796"/>
                  </a:cubicBezTo>
                  <a:cubicBezTo>
                    <a:pt x="16700" y="2146"/>
                    <a:pt x="14473" y="0"/>
                    <a:pt x="1172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 name="Google Shape;1753;p49"/>
          <p:cNvGrpSpPr/>
          <p:nvPr/>
        </p:nvGrpSpPr>
        <p:grpSpPr>
          <a:xfrm rot="701209">
            <a:off x="5149197" y="2211877"/>
            <a:ext cx="968449" cy="1129614"/>
            <a:chOff x="2879825" y="2533175"/>
            <a:chExt cx="581075" cy="677775"/>
          </a:xfrm>
        </p:grpSpPr>
        <p:sp>
          <p:nvSpPr>
            <p:cNvPr id="1754" name="Google Shape;1754;p49"/>
            <p:cNvSpPr/>
            <p:nvPr/>
          </p:nvSpPr>
          <p:spPr>
            <a:xfrm>
              <a:off x="2879825" y="2547475"/>
              <a:ext cx="581075" cy="663475"/>
            </a:xfrm>
            <a:custGeom>
              <a:rect b="b" l="l" r="r" t="t"/>
              <a:pathLst>
                <a:path extrusionOk="0" h="26539" w="23243">
                  <a:moveTo>
                    <a:pt x="11727" y="0"/>
                  </a:moveTo>
                  <a:cubicBezTo>
                    <a:pt x="8980" y="0"/>
                    <a:pt x="6751" y="2148"/>
                    <a:pt x="6751" y="4798"/>
                  </a:cubicBezTo>
                  <a:cubicBezTo>
                    <a:pt x="6751" y="6201"/>
                    <a:pt x="7378" y="7465"/>
                    <a:pt x="8376" y="8341"/>
                  </a:cubicBezTo>
                  <a:cubicBezTo>
                    <a:pt x="7217" y="8349"/>
                    <a:pt x="5906" y="8733"/>
                    <a:pt x="5906" y="8733"/>
                  </a:cubicBezTo>
                  <a:cubicBezTo>
                    <a:pt x="1700" y="9870"/>
                    <a:pt x="504" y="12358"/>
                    <a:pt x="252" y="13025"/>
                  </a:cubicBezTo>
                  <a:cubicBezTo>
                    <a:pt x="0" y="13693"/>
                    <a:pt x="96" y="14532"/>
                    <a:pt x="663" y="14985"/>
                  </a:cubicBezTo>
                  <a:cubicBezTo>
                    <a:pt x="959" y="15222"/>
                    <a:pt x="1338" y="15323"/>
                    <a:pt x="1725" y="15323"/>
                  </a:cubicBezTo>
                  <a:cubicBezTo>
                    <a:pt x="1988" y="15323"/>
                    <a:pt x="2254" y="15276"/>
                    <a:pt x="2501" y="15195"/>
                  </a:cubicBezTo>
                  <a:cubicBezTo>
                    <a:pt x="3113" y="14995"/>
                    <a:pt x="3636" y="14612"/>
                    <a:pt x="4173" y="14267"/>
                  </a:cubicBezTo>
                  <a:cubicBezTo>
                    <a:pt x="5168" y="13626"/>
                    <a:pt x="6244" y="13035"/>
                    <a:pt x="7379" y="12652"/>
                  </a:cubicBezTo>
                  <a:lnTo>
                    <a:pt x="7379" y="12652"/>
                  </a:lnTo>
                  <a:cubicBezTo>
                    <a:pt x="7379" y="12652"/>
                    <a:pt x="4834" y="22974"/>
                    <a:pt x="4756" y="23842"/>
                  </a:cubicBezTo>
                  <a:cubicBezTo>
                    <a:pt x="4712" y="24328"/>
                    <a:pt x="4669" y="24831"/>
                    <a:pt x="4818" y="25298"/>
                  </a:cubicBezTo>
                  <a:cubicBezTo>
                    <a:pt x="5037" y="25989"/>
                    <a:pt x="5729" y="26538"/>
                    <a:pt x="6473" y="26538"/>
                  </a:cubicBezTo>
                  <a:cubicBezTo>
                    <a:pt x="6498" y="26538"/>
                    <a:pt x="6523" y="26538"/>
                    <a:pt x="6548" y="26536"/>
                  </a:cubicBezTo>
                  <a:cubicBezTo>
                    <a:pt x="7347" y="26497"/>
                    <a:pt x="7983" y="25888"/>
                    <a:pt x="8468" y="25273"/>
                  </a:cubicBezTo>
                  <a:cubicBezTo>
                    <a:pt x="9345" y="24163"/>
                    <a:pt x="10007" y="22911"/>
                    <a:pt x="10641" y="21655"/>
                  </a:cubicBezTo>
                  <a:cubicBezTo>
                    <a:pt x="11011" y="20922"/>
                    <a:pt x="11374" y="20188"/>
                    <a:pt x="11728" y="19449"/>
                  </a:cubicBezTo>
                  <a:cubicBezTo>
                    <a:pt x="12083" y="20188"/>
                    <a:pt x="12447" y="20922"/>
                    <a:pt x="12815" y="21655"/>
                  </a:cubicBezTo>
                  <a:cubicBezTo>
                    <a:pt x="13450" y="22911"/>
                    <a:pt x="14111" y="24163"/>
                    <a:pt x="14988" y="25273"/>
                  </a:cubicBezTo>
                  <a:cubicBezTo>
                    <a:pt x="15475" y="25888"/>
                    <a:pt x="16109" y="26497"/>
                    <a:pt x="16910" y="26536"/>
                  </a:cubicBezTo>
                  <a:cubicBezTo>
                    <a:pt x="16935" y="26538"/>
                    <a:pt x="16960" y="26538"/>
                    <a:pt x="16984" y="26538"/>
                  </a:cubicBezTo>
                  <a:cubicBezTo>
                    <a:pt x="17729" y="26538"/>
                    <a:pt x="18421" y="25989"/>
                    <a:pt x="18639" y="25298"/>
                  </a:cubicBezTo>
                  <a:cubicBezTo>
                    <a:pt x="18787" y="24831"/>
                    <a:pt x="18746" y="24328"/>
                    <a:pt x="18701" y="23842"/>
                  </a:cubicBezTo>
                  <a:cubicBezTo>
                    <a:pt x="18622" y="22974"/>
                    <a:pt x="16083" y="12482"/>
                    <a:pt x="16083" y="12482"/>
                  </a:cubicBezTo>
                  <a:cubicBezTo>
                    <a:pt x="20452" y="12428"/>
                    <a:pt x="22270" y="10318"/>
                    <a:pt x="22691" y="9735"/>
                  </a:cubicBezTo>
                  <a:cubicBezTo>
                    <a:pt x="23112" y="9153"/>
                    <a:pt x="23243" y="8319"/>
                    <a:pt x="22817" y="7740"/>
                  </a:cubicBezTo>
                  <a:cubicBezTo>
                    <a:pt x="22477" y="7277"/>
                    <a:pt x="21863" y="7076"/>
                    <a:pt x="21270" y="7076"/>
                  </a:cubicBezTo>
                  <a:cubicBezTo>
                    <a:pt x="21211" y="7076"/>
                    <a:pt x="21153" y="7078"/>
                    <a:pt x="21095" y="7082"/>
                  </a:cubicBezTo>
                  <a:cubicBezTo>
                    <a:pt x="20452" y="7125"/>
                    <a:pt x="19844" y="7363"/>
                    <a:pt x="19232" y="7565"/>
                  </a:cubicBezTo>
                  <a:cubicBezTo>
                    <a:pt x="17883" y="8009"/>
                    <a:pt x="16443" y="8360"/>
                    <a:pt x="15017" y="8360"/>
                  </a:cubicBezTo>
                  <a:lnTo>
                    <a:pt x="15058" y="8358"/>
                  </a:lnTo>
                  <a:cubicBezTo>
                    <a:pt x="16066" y="7479"/>
                    <a:pt x="16700" y="6209"/>
                    <a:pt x="16700" y="4796"/>
                  </a:cubicBezTo>
                  <a:cubicBezTo>
                    <a:pt x="16700" y="2148"/>
                    <a:pt x="14473" y="0"/>
                    <a:pt x="11727"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9"/>
            <p:cNvSpPr/>
            <p:nvPr/>
          </p:nvSpPr>
          <p:spPr>
            <a:xfrm>
              <a:off x="2879825" y="2533175"/>
              <a:ext cx="581075" cy="663425"/>
            </a:xfrm>
            <a:custGeom>
              <a:rect b="b" l="l" r="r" t="t"/>
              <a:pathLst>
                <a:path extrusionOk="0" h="26537" w="23243">
                  <a:moveTo>
                    <a:pt x="11727" y="0"/>
                  </a:moveTo>
                  <a:cubicBezTo>
                    <a:pt x="8980" y="0"/>
                    <a:pt x="6751" y="2148"/>
                    <a:pt x="6751" y="4796"/>
                  </a:cubicBezTo>
                  <a:cubicBezTo>
                    <a:pt x="6751" y="6199"/>
                    <a:pt x="7378" y="7463"/>
                    <a:pt x="8376" y="8341"/>
                  </a:cubicBezTo>
                  <a:cubicBezTo>
                    <a:pt x="7217" y="8347"/>
                    <a:pt x="5906" y="8733"/>
                    <a:pt x="5906" y="8733"/>
                  </a:cubicBezTo>
                  <a:cubicBezTo>
                    <a:pt x="1700" y="9868"/>
                    <a:pt x="504" y="12357"/>
                    <a:pt x="252" y="13025"/>
                  </a:cubicBezTo>
                  <a:cubicBezTo>
                    <a:pt x="0" y="13693"/>
                    <a:pt x="96" y="14530"/>
                    <a:pt x="663" y="14985"/>
                  </a:cubicBezTo>
                  <a:cubicBezTo>
                    <a:pt x="958" y="15221"/>
                    <a:pt x="1336" y="15321"/>
                    <a:pt x="1723" y="15321"/>
                  </a:cubicBezTo>
                  <a:cubicBezTo>
                    <a:pt x="1986" y="15321"/>
                    <a:pt x="2253" y="15275"/>
                    <a:pt x="2501" y="15193"/>
                  </a:cubicBezTo>
                  <a:cubicBezTo>
                    <a:pt x="3111" y="14993"/>
                    <a:pt x="3636" y="14610"/>
                    <a:pt x="4173" y="14265"/>
                  </a:cubicBezTo>
                  <a:cubicBezTo>
                    <a:pt x="5168" y="13624"/>
                    <a:pt x="6244" y="13033"/>
                    <a:pt x="7379" y="12650"/>
                  </a:cubicBezTo>
                  <a:lnTo>
                    <a:pt x="7379" y="12650"/>
                  </a:lnTo>
                  <a:cubicBezTo>
                    <a:pt x="7379" y="12650"/>
                    <a:pt x="4834" y="22972"/>
                    <a:pt x="4756" y="23840"/>
                  </a:cubicBezTo>
                  <a:cubicBezTo>
                    <a:pt x="4712" y="24327"/>
                    <a:pt x="4669" y="24829"/>
                    <a:pt x="4818" y="25296"/>
                  </a:cubicBezTo>
                  <a:cubicBezTo>
                    <a:pt x="5037" y="25986"/>
                    <a:pt x="5727" y="26536"/>
                    <a:pt x="6471" y="26536"/>
                  </a:cubicBezTo>
                  <a:cubicBezTo>
                    <a:pt x="6496" y="26536"/>
                    <a:pt x="6522" y="26536"/>
                    <a:pt x="6548" y="26534"/>
                  </a:cubicBezTo>
                  <a:cubicBezTo>
                    <a:pt x="7347" y="26495"/>
                    <a:pt x="7983" y="25886"/>
                    <a:pt x="8468" y="25272"/>
                  </a:cubicBezTo>
                  <a:cubicBezTo>
                    <a:pt x="9345" y="24161"/>
                    <a:pt x="10007" y="22909"/>
                    <a:pt x="10641" y="21653"/>
                  </a:cubicBezTo>
                  <a:cubicBezTo>
                    <a:pt x="11011" y="20922"/>
                    <a:pt x="11374" y="20186"/>
                    <a:pt x="11728" y="19447"/>
                  </a:cubicBezTo>
                  <a:cubicBezTo>
                    <a:pt x="12083" y="20186"/>
                    <a:pt x="12447" y="20922"/>
                    <a:pt x="12815" y="21653"/>
                  </a:cubicBezTo>
                  <a:cubicBezTo>
                    <a:pt x="13450" y="22909"/>
                    <a:pt x="14111" y="24161"/>
                    <a:pt x="14988" y="25272"/>
                  </a:cubicBezTo>
                  <a:cubicBezTo>
                    <a:pt x="15473" y="25886"/>
                    <a:pt x="16109" y="26495"/>
                    <a:pt x="16908" y="26534"/>
                  </a:cubicBezTo>
                  <a:cubicBezTo>
                    <a:pt x="16934" y="26536"/>
                    <a:pt x="16960" y="26536"/>
                    <a:pt x="16986" y="26536"/>
                  </a:cubicBezTo>
                  <a:cubicBezTo>
                    <a:pt x="17731" y="26536"/>
                    <a:pt x="18421" y="25986"/>
                    <a:pt x="18639" y="25296"/>
                  </a:cubicBezTo>
                  <a:cubicBezTo>
                    <a:pt x="18787" y="24829"/>
                    <a:pt x="18746" y="24327"/>
                    <a:pt x="18701" y="23840"/>
                  </a:cubicBezTo>
                  <a:cubicBezTo>
                    <a:pt x="18622" y="22972"/>
                    <a:pt x="16083" y="12480"/>
                    <a:pt x="16083" y="12480"/>
                  </a:cubicBezTo>
                  <a:cubicBezTo>
                    <a:pt x="20452" y="12426"/>
                    <a:pt x="22270" y="10316"/>
                    <a:pt x="22691" y="9735"/>
                  </a:cubicBezTo>
                  <a:cubicBezTo>
                    <a:pt x="23112" y="9151"/>
                    <a:pt x="23243" y="8317"/>
                    <a:pt x="22817" y="7738"/>
                  </a:cubicBezTo>
                  <a:cubicBezTo>
                    <a:pt x="22477" y="7276"/>
                    <a:pt x="21862" y="7074"/>
                    <a:pt x="21269" y="7074"/>
                  </a:cubicBezTo>
                  <a:cubicBezTo>
                    <a:pt x="21211" y="7074"/>
                    <a:pt x="21153" y="7076"/>
                    <a:pt x="21095" y="7080"/>
                  </a:cubicBezTo>
                  <a:cubicBezTo>
                    <a:pt x="20452" y="7123"/>
                    <a:pt x="19844" y="7363"/>
                    <a:pt x="19232" y="7563"/>
                  </a:cubicBezTo>
                  <a:cubicBezTo>
                    <a:pt x="17883" y="8007"/>
                    <a:pt x="16443" y="8358"/>
                    <a:pt x="15017" y="8358"/>
                  </a:cubicBezTo>
                  <a:lnTo>
                    <a:pt x="15058" y="8356"/>
                  </a:lnTo>
                  <a:cubicBezTo>
                    <a:pt x="16066" y="7479"/>
                    <a:pt x="16700" y="6209"/>
                    <a:pt x="16700" y="4796"/>
                  </a:cubicBezTo>
                  <a:cubicBezTo>
                    <a:pt x="16700" y="2146"/>
                    <a:pt x="14473" y="0"/>
                    <a:pt x="1172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9"/>
            <p:cNvSpPr/>
            <p:nvPr/>
          </p:nvSpPr>
          <p:spPr>
            <a:xfrm>
              <a:off x="2894475" y="2543750"/>
              <a:ext cx="554600" cy="638050"/>
            </a:xfrm>
            <a:custGeom>
              <a:rect b="b" l="l" r="r" t="t"/>
              <a:pathLst>
                <a:path extrusionOk="0" h="25522" w="22184">
                  <a:moveTo>
                    <a:pt x="11284" y="258"/>
                  </a:moveTo>
                  <a:cubicBezTo>
                    <a:pt x="11721" y="262"/>
                    <a:pt x="12156" y="323"/>
                    <a:pt x="12579" y="436"/>
                  </a:cubicBezTo>
                  <a:cubicBezTo>
                    <a:pt x="12994" y="560"/>
                    <a:pt x="13391" y="734"/>
                    <a:pt x="13763" y="959"/>
                  </a:cubicBezTo>
                  <a:cubicBezTo>
                    <a:pt x="14124" y="1189"/>
                    <a:pt x="14455" y="1467"/>
                    <a:pt x="14741" y="1787"/>
                  </a:cubicBezTo>
                  <a:cubicBezTo>
                    <a:pt x="15025" y="2108"/>
                    <a:pt x="15248" y="2475"/>
                    <a:pt x="15420" y="2860"/>
                  </a:cubicBezTo>
                  <a:cubicBezTo>
                    <a:pt x="15598" y="3246"/>
                    <a:pt x="15685" y="3666"/>
                    <a:pt x="15725" y="4082"/>
                  </a:cubicBezTo>
                  <a:cubicBezTo>
                    <a:pt x="15730" y="4187"/>
                    <a:pt x="15739" y="4295"/>
                    <a:pt x="15742" y="4395"/>
                  </a:cubicBezTo>
                  <a:cubicBezTo>
                    <a:pt x="15739" y="4503"/>
                    <a:pt x="15739" y="4613"/>
                    <a:pt x="15728" y="4716"/>
                  </a:cubicBezTo>
                  <a:cubicBezTo>
                    <a:pt x="15712" y="4926"/>
                    <a:pt x="15679" y="5134"/>
                    <a:pt x="15628" y="5339"/>
                  </a:cubicBezTo>
                  <a:cubicBezTo>
                    <a:pt x="15525" y="5753"/>
                    <a:pt x="15356" y="6145"/>
                    <a:pt x="15126" y="6504"/>
                  </a:cubicBezTo>
                  <a:cubicBezTo>
                    <a:pt x="14893" y="6867"/>
                    <a:pt x="14607" y="7193"/>
                    <a:pt x="14278" y="7471"/>
                  </a:cubicBezTo>
                  <a:lnTo>
                    <a:pt x="14274" y="7474"/>
                  </a:lnTo>
                  <a:lnTo>
                    <a:pt x="14272" y="7477"/>
                  </a:lnTo>
                  <a:cubicBezTo>
                    <a:pt x="14143" y="7617"/>
                    <a:pt x="14014" y="7768"/>
                    <a:pt x="13951" y="7967"/>
                  </a:cubicBezTo>
                  <a:cubicBezTo>
                    <a:pt x="13914" y="8073"/>
                    <a:pt x="13919" y="8189"/>
                    <a:pt x="13964" y="8294"/>
                  </a:cubicBezTo>
                  <a:cubicBezTo>
                    <a:pt x="14011" y="8401"/>
                    <a:pt x="14115" y="8480"/>
                    <a:pt x="14224" y="8512"/>
                  </a:cubicBezTo>
                  <a:cubicBezTo>
                    <a:pt x="14272" y="8527"/>
                    <a:pt x="14324" y="8535"/>
                    <a:pt x="14376" y="8535"/>
                  </a:cubicBezTo>
                  <a:cubicBezTo>
                    <a:pt x="14380" y="8535"/>
                    <a:pt x="14385" y="8534"/>
                    <a:pt x="14390" y="8534"/>
                  </a:cubicBezTo>
                  <a:lnTo>
                    <a:pt x="14531" y="8534"/>
                  </a:lnTo>
                  <a:cubicBezTo>
                    <a:pt x="14547" y="8535"/>
                    <a:pt x="14564" y="8535"/>
                    <a:pt x="14580" y="8535"/>
                  </a:cubicBezTo>
                  <a:cubicBezTo>
                    <a:pt x="14658" y="8535"/>
                    <a:pt x="14737" y="8532"/>
                    <a:pt x="14816" y="8528"/>
                  </a:cubicBezTo>
                  <a:cubicBezTo>
                    <a:pt x="15009" y="8523"/>
                    <a:pt x="15197" y="8510"/>
                    <a:pt x="15386" y="8488"/>
                  </a:cubicBezTo>
                  <a:cubicBezTo>
                    <a:pt x="16143" y="8406"/>
                    <a:pt x="16882" y="8228"/>
                    <a:pt x="17607" y="8019"/>
                  </a:cubicBezTo>
                  <a:cubicBezTo>
                    <a:pt x="17969" y="7914"/>
                    <a:pt x="18325" y="7803"/>
                    <a:pt x="18686" y="7690"/>
                  </a:cubicBezTo>
                  <a:cubicBezTo>
                    <a:pt x="19045" y="7579"/>
                    <a:pt x="19395" y="7460"/>
                    <a:pt x="19753" y="7380"/>
                  </a:cubicBezTo>
                  <a:cubicBezTo>
                    <a:pt x="19977" y="7330"/>
                    <a:pt x="20203" y="7302"/>
                    <a:pt x="20426" y="7302"/>
                  </a:cubicBezTo>
                  <a:cubicBezTo>
                    <a:pt x="20557" y="7302"/>
                    <a:pt x="20687" y="7312"/>
                    <a:pt x="20815" y="7333"/>
                  </a:cubicBezTo>
                  <a:cubicBezTo>
                    <a:pt x="21158" y="7387"/>
                    <a:pt x="21495" y="7530"/>
                    <a:pt x="21690" y="7784"/>
                  </a:cubicBezTo>
                  <a:cubicBezTo>
                    <a:pt x="21892" y="8032"/>
                    <a:pt x="21927" y="8383"/>
                    <a:pt x="21835" y="8700"/>
                  </a:cubicBezTo>
                  <a:cubicBezTo>
                    <a:pt x="21787" y="8860"/>
                    <a:pt x="21714" y="9013"/>
                    <a:pt x="21616" y="9148"/>
                  </a:cubicBezTo>
                  <a:cubicBezTo>
                    <a:pt x="21509" y="9289"/>
                    <a:pt x="21393" y="9423"/>
                    <a:pt x="21269" y="9548"/>
                  </a:cubicBezTo>
                  <a:cubicBezTo>
                    <a:pt x="21010" y="9801"/>
                    <a:pt x="20727" y="10028"/>
                    <a:pt x="20424" y="10224"/>
                  </a:cubicBezTo>
                  <a:cubicBezTo>
                    <a:pt x="20115" y="10423"/>
                    <a:pt x="19792" y="10596"/>
                    <a:pt x="19457" y="10741"/>
                  </a:cubicBezTo>
                  <a:cubicBezTo>
                    <a:pt x="19123" y="10893"/>
                    <a:pt x="18774" y="11011"/>
                    <a:pt x="18419" y="11116"/>
                  </a:cubicBezTo>
                  <a:cubicBezTo>
                    <a:pt x="18063" y="11217"/>
                    <a:pt x="17701" y="11300"/>
                    <a:pt x="17335" y="11361"/>
                  </a:cubicBezTo>
                  <a:cubicBezTo>
                    <a:pt x="17154" y="11399"/>
                    <a:pt x="16968" y="11415"/>
                    <a:pt x="16783" y="11438"/>
                  </a:cubicBezTo>
                  <a:lnTo>
                    <a:pt x="16507" y="11473"/>
                  </a:lnTo>
                  <a:lnTo>
                    <a:pt x="16229" y="11492"/>
                  </a:lnTo>
                  <a:lnTo>
                    <a:pt x="15951" y="11513"/>
                  </a:lnTo>
                  <a:lnTo>
                    <a:pt x="15815" y="11521"/>
                  </a:lnTo>
                  <a:lnTo>
                    <a:pt x="15674" y="11521"/>
                  </a:lnTo>
                  <a:lnTo>
                    <a:pt x="15110" y="11523"/>
                  </a:lnTo>
                  <a:lnTo>
                    <a:pt x="14962" y="11523"/>
                  </a:lnTo>
                  <a:lnTo>
                    <a:pt x="14989" y="11664"/>
                  </a:lnTo>
                  <a:lnTo>
                    <a:pt x="15133" y="12402"/>
                  </a:lnTo>
                  <a:cubicBezTo>
                    <a:pt x="15183" y="12658"/>
                    <a:pt x="15250" y="12891"/>
                    <a:pt x="15307" y="13138"/>
                  </a:cubicBezTo>
                  <a:lnTo>
                    <a:pt x="15663" y="14598"/>
                  </a:lnTo>
                  <a:lnTo>
                    <a:pt x="16367" y="17520"/>
                  </a:lnTo>
                  <a:cubicBezTo>
                    <a:pt x="16602" y="18494"/>
                    <a:pt x="16830" y="19469"/>
                    <a:pt x="17050" y="20446"/>
                  </a:cubicBezTo>
                  <a:lnTo>
                    <a:pt x="17376" y="21912"/>
                  </a:lnTo>
                  <a:cubicBezTo>
                    <a:pt x="17429" y="22157"/>
                    <a:pt x="17480" y="22401"/>
                    <a:pt x="17527" y="22645"/>
                  </a:cubicBezTo>
                  <a:cubicBezTo>
                    <a:pt x="17551" y="22769"/>
                    <a:pt x="17567" y="22882"/>
                    <a:pt x="17585" y="23007"/>
                  </a:cubicBezTo>
                  <a:lnTo>
                    <a:pt x="17627" y="23382"/>
                  </a:lnTo>
                  <a:cubicBezTo>
                    <a:pt x="17656" y="23629"/>
                    <a:pt x="17683" y="23875"/>
                    <a:pt x="17674" y="24113"/>
                  </a:cubicBezTo>
                  <a:cubicBezTo>
                    <a:pt x="17670" y="24229"/>
                    <a:pt x="17651" y="24344"/>
                    <a:pt x="17618" y="24454"/>
                  </a:cubicBezTo>
                  <a:cubicBezTo>
                    <a:pt x="17581" y="24568"/>
                    <a:pt x="17532" y="24676"/>
                    <a:pt x="17473" y="24779"/>
                  </a:cubicBezTo>
                  <a:cubicBezTo>
                    <a:pt x="17357" y="24983"/>
                    <a:pt x="17174" y="25139"/>
                    <a:pt x="16957" y="25223"/>
                  </a:cubicBezTo>
                  <a:cubicBezTo>
                    <a:pt x="16802" y="25282"/>
                    <a:pt x="16633" y="25306"/>
                    <a:pt x="16460" y="25306"/>
                  </a:cubicBezTo>
                  <a:cubicBezTo>
                    <a:pt x="16388" y="25306"/>
                    <a:pt x="16315" y="25302"/>
                    <a:pt x="16241" y="25294"/>
                  </a:cubicBezTo>
                  <a:cubicBezTo>
                    <a:pt x="16000" y="25264"/>
                    <a:pt x="15768" y="25186"/>
                    <a:pt x="15558" y="25064"/>
                  </a:cubicBezTo>
                  <a:cubicBezTo>
                    <a:pt x="15348" y="24938"/>
                    <a:pt x="15156" y="24784"/>
                    <a:pt x="14987" y="24605"/>
                  </a:cubicBezTo>
                  <a:cubicBezTo>
                    <a:pt x="14901" y="24516"/>
                    <a:pt x="14820" y="24423"/>
                    <a:pt x="14742" y="24326"/>
                  </a:cubicBezTo>
                  <a:cubicBezTo>
                    <a:pt x="14671" y="24234"/>
                    <a:pt x="14593" y="24125"/>
                    <a:pt x="14525" y="24023"/>
                  </a:cubicBezTo>
                  <a:cubicBezTo>
                    <a:pt x="14390" y="23818"/>
                    <a:pt x="14261" y="23603"/>
                    <a:pt x="14135" y="23385"/>
                  </a:cubicBezTo>
                  <a:cubicBezTo>
                    <a:pt x="13636" y="22514"/>
                    <a:pt x="13175" y="21618"/>
                    <a:pt x="12721" y="20720"/>
                  </a:cubicBezTo>
                  <a:cubicBezTo>
                    <a:pt x="12269" y="19820"/>
                    <a:pt x="11826" y="18917"/>
                    <a:pt x="11392" y="18010"/>
                  </a:cubicBezTo>
                  <a:lnTo>
                    <a:pt x="11282" y="17781"/>
                  </a:lnTo>
                  <a:lnTo>
                    <a:pt x="11171" y="18010"/>
                  </a:lnTo>
                  <a:cubicBezTo>
                    <a:pt x="10740" y="18903"/>
                    <a:pt x="10295" y="19793"/>
                    <a:pt x="9845" y="20678"/>
                  </a:cubicBezTo>
                  <a:cubicBezTo>
                    <a:pt x="9397" y="21564"/>
                    <a:pt x="8939" y="22446"/>
                    <a:pt x="8446" y="23306"/>
                  </a:cubicBezTo>
                  <a:cubicBezTo>
                    <a:pt x="8321" y="23519"/>
                    <a:pt x="8195" y="23732"/>
                    <a:pt x="8060" y="23939"/>
                  </a:cubicBezTo>
                  <a:cubicBezTo>
                    <a:pt x="7993" y="24042"/>
                    <a:pt x="7920" y="24139"/>
                    <a:pt x="7849" y="24236"/>
                  </a:cubicBezTo>
                  <a:cubicBezTo>
                    <a:pt x="7769" y="24336"/>
                    <a:pt x="7693" y="24427"/>
                    <a:pt x="7610" y="24519"/>
                  </a:cubicBezTo>
                  <a:cubicBezTo>
                    <a:pt x="7283" y="24876"/>
                    <a:pt x="6882" y="25193"/>
                    <a:pt x="6408" y="25285"/>
                  </a:cubicBezTo>
                  <a:cubicBezTo>
                    <a:pt x="6317" y="25304"/>
                    <a:pt x="6223" y="25312"/>
                    <a:pt x="6129" y="25312"/>
                  </a:cubicBezTo>
                  <a:cubicBezTo>
                    <a:pt x="6102" y="25312"/>
                    <a:pt x="6076" y="25312"/>
                    <a:pt x="6049" y="25310"/>
                  </a:cubicBezTo>
                  <a:cubicBezTo>
                    <a:pt x="5935" y="25304"/>
                    <a:pt x="5823" y="25277"/>
                    <a:pt x="5719" y="25229"/>
                  </a:cubicBezTo>
                  <a:cubicBezTo>
                    <a:pt x="5510" y="25136"/>
                    <a:pt x="5347" y="24959"/>
                    <a:pt x="5232" y="24752"/>
                  </a:cubicBezTo>
                  <a:cubicBezTo>
                    <a:pt x="5173" y="24649"/>
                    <a:pt x="5123" y="24539"/>
                    <a:pt x="5081" y="24428"/>
                  </a:cubicBezTo>
                  <a:cubicBezTo>
                    <a:pt x="5059" y="24373"/>
                    <a:pt x="5040" y="24312"/>
                    <a:pt x="5022" y="24260"/>
                  </a:cubicBezTo>
                  <a:cubicBezTo>
                    <a:pt x="5003" y="24198"/>
                    <a:pt x="4989" y="24144"/>
                    <a:pt x="4978" y="24086"/>
                  </a:cubicBezTo>
                  <a:cubicBezTo>
                    <a:pt x="4930" y="23856"/>
                    <a:pt x="4925" y="23614"/>
                    <a:pt x="4938" y="23371"/>
                  </a:cubicBezTo>
                  <a:cubicBezTo>
                    <a:pt x="4949" y="22878"/>
                    <a:pt x="5070" y="22411"/>
                    <a:pt x="5170" y="21925"/>
                  </a:cubicBezTo>
                  <a:lnTo>
                    <a:pt x="5494" y="20478"/>
                  </a:lnTo>
                  <a:lnTo>
                    <a:pt x="6170" y="17592"/>
                  </a:lnTo>
                  <a:lnTo>
                    <a:pt x="6879" y="14710"/>
                  </a:lnTo>
                  <a:lnTo>
                    <a:pt x="7237" y="13271"/>
                  </a:lnTo>
                  <a:cubicBezTo>
                    <a:pt x="7294" y="13030"/>
                    <a:pt x="7362" y="12796"/>
                    <a:pt x="7411" y="12546"/>
                  </a:cubicBezTo>
                  <a:lnTo>
                    <a:pt x="7561" y="11821"/>
                  </a:lnTo>
                  <a:lnTo>
                    <a:pt x="7593" y="11669"/>
                  </a:lnTo>
                  <a:lnTo>
                    <a:pt x="7437" y="11710"/>
                  </a:lnTo>
                  <a:lnTo>
                    <a:pt x="6838" y="11869"/>
                  </a:lnTo>
                  <a:lnTo>
                    <a:pt x="6539" y="11949"/>
                  </a:lnTo>
                  <a:cubicBezTo>
                    <a:pt x="6428" y="11985"/>
                    <a:pt x="6340" y="12014"/>
                    <a:pt x="6237" y="12052"/>
                  </a:cubicBezTo>
                  <a:cubicBezTo>
                    <a:pt x="5847" y="12193"/>
                    <a:pt x="5464" y="12356"/>
                    <a:pt x="5091" y="12538"/>
                  </a:cubicBezTo>
                  <a:cubicBezTo>
                    <a:pt x="4717" y="12718"/>
                    <a:pt x="4355" y="12918"/>
                    <a:pt x="3996" y="13122"/>
                  </a:cubicBezTo>
                  <a:cubicBezTo>
                    <a:pt x="3636" y="13327"/>
                    <a:pt x="3291" y="13557"/>
                    <a:pt x="2942" y="13750"/>
                  </a:cubicBezTo>
                  <a:cubicBezTo>
                    <a:pt x="2590" y="13942"/>
                    <a:pt x="2215" y="14099"/>
                    <a:pt x="1829" y="14145"/>
                  </a:cubicBezTo>
                  <a:cubicBezTo>
                    <a:pt x="1740" y="14157"/>
                    <a:pt x="1650" y="14163"/>
                    <a:pt x="1560" y="14163"/>
                  </a:cubicBezTo>
                  <a:cubicBezTo>
                    <a:pt x="1456" y="14163"/>
                    <a:pt x="1352" y="14155"/>
                    <a:pt x="1249" y="14139"/>
                  </a:cubicBezTo>
                  <a:cubicBezTo>
                    <a:pt x="1155" y="14123"/>
                    <a:pt x="1064" y="14099"/>
                    <a:pt x="975" y="14068"/>
                  </a:cubicBezTo>
                  <a:cubicBezTo>
                    <a:pt x="891" y="14036"/>
                    <a:pt x="810" y="13994"/>
                    <a:pt x="735" y="13947"/>
                  </a:cubicBezTo>
                  <a:cubicBezTo>
                    <a:pt x="422" y="13737"/>
                    <a:pt x="271" y="13379"/>
                    <a:pt x="284" y="13015"/>
                  </a:cubicBezTo>
                  <a:cubicBezTo>
                    <a:pt x="289" y="12831"/>
                    <a:pt x="333" y="12651"/>
                    <a:pt x="414" y="12486"/>
                  </a:cubicBezTo>
                  <a:cubicBezTo>
                    <a:pt x="500" y="12313"/>
                    <a:pt x="600" y="12149"/>
                    <a:pt x="713" y="11993"/>
                  </a:cubicBezTo>
                  <a:cubicBezTo>
                    <a:pt x="947" y="11672"/>
                    <a:pt x="1211" y="11376"/>
                    <a:pt x="1505" y="11109"/>
                  </a:cubicBezTo>
                  <a:cubicBezTo>
                    <a:pt x="1648" y="10969"/>
                    <a:pt x="1807" y="10849"/>
                    <a:pt x="1959" y="10720"/>
                  </a:cubicBezTo>
                  <a:cubicBezTo>
                    <a:pt x="2123" y="10604"/>
                    <a:pt x="2277" y="10475"/>
                    <a:pt x="2450" y="10370"/>
                  </a:cubicBezTo>
                  <a:lnTo>
                    <a:pt x="2703" y="10205"/>
                  </a:lnTo>
                  <a:cubicBezTo>
                    <a:pt x="2787" y="10151"/>
                    <a:pt x="2875" y="10102"/>
                    <a:pt x="2964" y="10052"/>
                  </a:cubicBezTo>
                  <a:cubicBezTo>
                    <a:pt x="3051" y="10001"/>
                    <a:pt x="3137" y="9949"/>
                    <a:pt x="3226" y="9901"/>
                  </a:cubicBezTo>
                  <a:lnTo>
                    <a:pt x="3498" y="9765"/>
                  </a:lnTo>
                  <a:cubicBezTo>
                    <a:pt x="3676" y="9669"/>
                    <a:pt x="3864" y="9593"/>
                    <a:pt x="4050" y="9512"/>
                  </a:cubicBezTo>
                  <a:cubicBezTo>
                    <a:pt x="4234" y="9426"/>
                    <a:pt x="4429" y="9366"/>
                    <a:pt x="4617" y="9288"/>
                  </a:cubicBezTo>
                  <a:cubicBezTo>
                    <a:pt x="4806" y="9211"/>
                    <a:pt x="5002" y="9153"/>
                    <a:pt x="5197" y="9092"/>
                  </a:cubicBezTo>
                  <a:lnTo>
                    <a:pt x="5490" y="9000"/>
                  </a:lnTo>
                  <a:cubicBezTo>
                    <a:pt x="5572" y="8979"/>
                    <a:pt x="5685" y="8957"/>
                    <a:pt x="5782" y="8938"/>
                  </a:cubicBezTo>
                  <a:cubicBezTo>
                    <a:pt x="6186" y="8855"/>
                    <a:pt x="6591" y="8779"/>
                    <a:pt x="6998" y="8712"/>
                  </a:cubicBezTo>
                  <a:cubicBezTo>
                    <a:pt x="7202" y="8681"/>
                    <a:pt x="7405" y="8649"/>
                    <a:pt x="7609" y="8623"/>
                  </a:cubicBezTo>
                  <a:cubicBezTo>
                    <a:pt x="7710" y="8611"/>
                    <a:pt x="7814" y="8601"/>
                    <a:pt x="7915" y="8590"/>
                  </a:cubicBezTo>
                  <a:lnTo>
                    <a:pt x="8068" y="8577"/>
                  </a:lnTo>
                  <a:lnTo>
                    <a:pt x="8149" y="8569"/>
                  </a:lnTo>
                  <a:cubicBezTo>
                    <a:pt x="8181" y="8565"/>
                    <a:pt x="8211" y="8558"/>
                    <a:pt x="8241" y="8550"/>
                  </a:cubicBezTo>
                  <a:cubicBezTo>
                    <a:pt x="8359" y="8515"/>
                    <a:pt x="8464" y="8444"/>
                    <a:pt x="8535" y="8344"/>
                  </a:cubicBezTo>
                  <a:cubicBezTo>
                    <a:pt x="8570" y="8294"/>
                    <a:pt x="8596" y="8240"/>
                    <a:pt x="8610" y="8181"/>
                  </a:cubicBezTo>
                  <a:cubicBezTo>
                    <a:pt x="8626" y="8123"/>
                    <a:pt x="8629" y="8062"/>
                    <a:pt x="8623" y="8002"/>
                  </a:cubicBezTo>
                  <a:cubicBezTo>
                    <a:pt x="8610" y="7883"/>
                    <a:pt x="8554" y="7778"/>
                    <a:pt x="8486" y="7690"/>
                  </a:cubicBezTo>
                  <a:cubicBezTo>
                    <a:pt x="8422" y="7608"/>
                    <a:pt x="8348" y="7534"/>
                    <a:pt x="8263" y="7471"/>
                  </a:cubicBezTo>
                  <a:lnTo>
                    <a:pt x="8260" y="7463"/>
                  </a:lnTo>
                  <a:cubicBezTo>
                    <a:pt x="8097" y="7321"/>
                    <a:pt x="7942" y="7169"/>
                    <a:pt x="7799" y="7005"/>
                  </a:cubicBezTo>
                  <a:cubicBezTo>
                    <a:pt x="7659" y="6843"/>
                    <a:pt x="7531" y="6670"/>
                    <a:pt x="7416" y="6489"/>
                  </a:cubicBezTo>
                  <a:cubicBezTo>
                    <a:pt x="7189" y="6128"/>
                    <a:pt x="7020" y="5734"/>
                    <a:pt x="6919" y="5319"/>
                  </a:cubicBezTo>
                  <a:cubicBezTo>
                    <a:pt x="6869" y="5114"/>
                    <a:pt x="6838" y="4904"/>
                    <a:pt x="6823" y="4694"/>
                  </a:cubicBezTo>
                  <a:cubicBezTo>
                    <a:pt x="6812" y="4591"/>
                    <a:pt x="6815" y="4478"/>
                    <a:pt x="6812" y="4382"/>
                  </a:cubicBezTo>
                  <a:lnTo>
                    <a:pt x="6831" y="4058"/>
                  </a:lnTo>
                  <a:cubicBezTo>
                    <a:pt x="6834" y="3948"/>
                    <a:pt x="6857" y="3848"/>
                    <a:pt x="6874" y="3745"/>
                  </a:cubicBezTo>
                  <a:cubicBezTo>
                    <a:pt x="6893" y="3643"/>
                    <a:pt x="6906" y="3540"/>
                    <a:pt x="6939" y="3440"/>
                  </a:cubicBezTo>
                  <a:cubicBezTo>
                    <a:pt x="6970" y="3338"/>
                    <a:pt x="6997" y="3236"/>
                    <a:pt x="7028" y="3135"/>
                  </a:cubicBezTo>
                  <a:lnTo>
                    <a:pt x="7148" y="2842"/>
                  </a:lnTo>
                  <a:cubicBezTo>
                    <a:pt x="7322" y="2454"/>
                    <a:pt x="7555" y="2095"/>
                    <a:pt x="7834" y="1776"/>
                  </a:cubicBezTo>
                  <a:cubicBezTo>
                    <a:pt x="8124" y="1458"/>
                    <a:pt x="8453" y="1181"/>
                    <a:pt x="8815" y="952"/>
                  </a:cubicBezTo>
                  <a:cubicBezTo>
                    <a:pt x="9187" y="728"/>
                    <a:pt x="9584" y="555"/>
                    <a:pt x="10001" y="437"/>
                  </a:cubicBezTo>
                  <a:cubicBezTo>
                    <a:pt x="10417" y="318"/>
                    <a:pt x="10861" y="269"/>
                    <a:pt x="11284" y="258"/>
                  </a:cubicBezTo>
                  <a:close/>
                  <a:moveTo>
                    <a:pt x="11296" y="0"/>
                  </a:moveTo>
                  <a:cubicBezTo>
                    <a:pt x="10823" y="8"/>
                    <a:pt x="10371" y="60"/>
                    <a:pt x="9923" y="183"/>
                  </a:cubicBezTo>
                  <a:cubicBezTo>
                    <a:pt x="9483" y="312"/>
                    <a:pt x="9061" y="499"/>
                    <a:pt x="8670" y="738"/>
                  </a:cubicBezTo>
                  <a:cubicBezTo>
                    <a:pt x="8287" y="982"/>
                    <a:pt x="7941" y="1280"/>
                    <a:pt x="7639" y="1620"/>
                  </a:cubicBezTo>
                  <a:cubicBezTo>
                    <a:pt x="7348" y="1962"/>
                    <a:pt x="7109" y="2346"/>
                    <a:pt x="6933" y="2760"/>
                  </a:cubicBezTo>
                  <a:lnTo>
                    <a:pt x="6814" y="3071"/>
                  </a:lnTo>
                  <a:cubicBezTo>
                    <a:pt x="6782" y="3178"/>
                    <a:pt x="6755" y="3286"/>
                    <a:pt x="6726" y="3392"/>
                  </a:cubicBezTo>
                  <a:cubicBezTo>
                    <a:pt x="6693" y="3499"/>
                    <a:pt x="6679" y="3610"/>
                    <a:pt x="6663" y="3721"/>
                  </a:cubicBezTo>
                  <a:cubicBezTo>
                    <a:pt x="6647" y="3832"/>
                    <a:pt x="6625" y="3945"/>
                    <a:pt x="6625" y="4052"/>
                  </a:cubicBezTo>
                  <a:lnTo>
                    <a:pt x="6609" y="4374"/>
                  </a:lnTo>
                  <a:cubicBezTo>
                    <a:pt x="6614" y="4495"/>
                    <a:pt x="6614" y="4599"/>
                    <a:pt x="6626" y="4711"/>
                  </a:cubicBezTo>
                  <a:cubicBezTo>
                    <a:pt x="6645" y="4931"/>
                    <a:pt x="6683" y="5150"/>
                    <a:pt x="6739" y="5365"/>
                  </a:cubicBezTo>
                  <a:cubicBezTo>
                    <a:pt x="6849" y="5796"/>
                    <a:pt x="7027" y="6206"/>
                    <a:pt x="7265" y="6581"/>
                  </a:cubicBezTo>
                  <a:cubicBezTo>
                    <a:pt x="7386" y="6768"/>
                    <a:pt x="7520" y="6946"/>
                    <a:pt x="7667" y="7115"/>
                  </a:cubicBezTo>
                  <a:cubicBezTo>
                    <a:pt x="7815" y="7282"/>
                    <a:pt x="7976" y="7439"/>
                    <a:pt x="8144" y="7584"/>
                  </a:cubicBezTo>
                  <a:lnTo>
                    <a:pt x="8149" y="7585"/>
                  </a:lnTo>
                  <a:lnTo>
                    <a:pt x="8151" y="7585"/>
                  </a:lnTo>
                  <a:cubicBezTo>
                    <a:pt x="8302" y="7705"/>
                    <a:pt x="8435" y="7856"/>
                    <a:pt x="8453" y="8019"/>
                  </a:cubicBezTo>
                  <a:cubicBezTo>
                    <a:pt x="8456" y="8057"/>
                    <a:pt x="8453" y="8097"/>
                    <a:pt x="8443" y="8135"/>
                  </a:cubicBezTo>
                  <a:cubicBezTo>
                    <a:pt x="8434" y="8175"/>
                    <a:pt x="8416" y="8213"/>
                    <a:pt x="8392" y="8245"/>
                  </a:cubicBezTo>
                  <a:cubicBezTo>
                    <a:pt x="8341" y="8312"/>
                    <a:pt x="8271" y="8359"/>
                    <a:pt x="8190" y="8382"/>
                  </a:cubicBezTo>
                  <a:cubicBezTo>
                    <a:pt x="8124" y="8402"/>
                    <a:pt x="8001" y="8401"/>
                    <a:pt x="7901" y="8412"/>
                  </a:cubicBezTo>
                  <a:cubicBezTo>
                    <a:pt x="7798" y="8421"/>
                    <a:pt x="7693" y="8429"/>
                    <a:pt x="7589" y="8442"/>
                  </a:cubicBezTo>
                  <a:cubicBezTo>
                    <a:pt x="7383" y="8463"/>
                    <a:pt x="7176" y="8488"/>
                    <a:pt x="6970" y="8517"/>
                  </a:cubicBezTo>
                  <a:cubicBezTo>
                    <a:pt x="6558" y="8572"/>
                    <a:pt x="6148" y="8638"/>
                    <a:pt x="5739" y="8711"/>
                  </a:cubicBezTo>
                  <a:cubicBezTo>
                    <a:pt x="5634" y="8730"/>
                    <a:pt x="5542" y="8744"/>
                    <a:pt x="5425" y="8770"/>
                  </a:cubicBezTo>
                  <a:lnTo>
                    <a:pt x="5124" y="8855"/>
                  </a:lnTo>
                  <a:cubicBezTo>
                    <a:pt x="4924" y="8913"/>
                    <a:pt x="4722" y="8968"/>
                    <a:pt x="4526" y="9041"/>
                  </a:cubicBezTo>
                  <a:cubicBezTo>
                    <a:pt x="4329" y="9110"/>
                    <a:pt x="4131" y="9175"/>
                    <a:pt x="3941" y="9261"/>
                  </a:cubicBezTo>
                  <a:cubicBezTo>
                    <a:pt x="3749" y="9343"/>
                    <a:pt x="3554" y="9420"/>
                    <a:pt x="3369" y="9517"/>
                  </a:cubicBezTo>
                  <a:lnTo>
                    <a:pt x="3089" y="9657"/>
                  </a:lnTo>
                  <a:cubicBezTo>
                    <a:pt x="2996" y="9703"/>
                    <a:pt x="2905" y="9755"/>
                    <a:pt x="2816" y="9808"/>
                  </a:cubicBezTo>
                  <a:cubicBezTo>
                    <a:pt x="2725" y="9860"/>
                    <a:pt x="2633" y="9909"/>
                    <a:pt x="2546" y="9965"/>
                  </a:cubicBezTo>
                  <a:lnTo>
                    <a:pt x="2284" y="10137"/>
                  </a:lnTo>
                  <a:cubicBezTo>
                    <a:pt x="2107" y="10246"/>
                    <a:pt x="1947" y="10380"/>
                    <a:pt x="1778" y="10502"/>
                  </a:cubicBezTo>
                  <a:cubicBezTo>
                    <a:pt x="1619" y="10636"/>
                    <a:pt x="1455" y="10763"/>
                    <a:pt x="1306" y="10909"/>
                  </a:cubicBezTo>
                  <a:cubicBezTo>
                    <a:pt x="1001" y="11190"/>
                    <a:pt x="724" y="11502"/>
                    <a:pt x="483" y="11839"/>
                  </a:cubicBezTo>
                  <a:cubicBezTo>
                    <a:pt x="359" y="12009"/>
                    <a:pt x="251" y="12190"/>
                    <a:pt x="158" y="12381"/>
                  </a:cubicBezTo>
                  <a:cubicBezTo>
                    <a:pt x="65" y="12577"/>
                    <a:pt x="14" y="12791"/>
                    <a:pt x="9" y="13009"/>
                  </a:cubicBezTo>
                  <a:cubicBezTo>
                    <a:pt x="1" y="13230"/>
                    <a:pt x="45" y="13449"/>
                    <a:pt x="139" y="13649"/>
                  </a:cubicBezTo>
                  <a:cubicBezTo>
                    <a:pt x="187" y="13751"/>
                    <a:pt x="249" y="13847"/>
                    <a:pt x="322" y="13932"/>
                  </a:cubicBezTo>
                  <a:cubicBezTo>
                    <a:pt x="397" y="14017"/>
                    <a:pt x="481" y="14091"/>
                    <a:pt x="573" y="14153"/>
                  </a:cubicBezTo>
                  <a:cubicBezTo>
                    <a:pt x="866" y="14347"/>
                    <a:pt x="1196" y="14416"/>
                    <a:pt x="1521" y="14416"/>
                  </a:cubicBezTo>
                  <a:cubicBezTo>
                    <a:pt x="1637" y="14416"/>
                    <a:pt x="1753" y="14407"/>
                    <a:pt x="1866" y="14392"/>
                  </a:cubicBezTo>
                  <a:cubicBezTo>
                    <a:pt x="2304" y="14335"/>
                    <a:pt x="2698" y="14161"/>
                    <a:pt x="3064" y="13955"/>
                  </a:cubicBezTo>
                  <a:cubicBezTo>
                    <a:pt x="3430" y="13748"/>
                    <a:pt x="3768" y="13521"/>
                    <a:pt x="4118" y="13312"/>
                  </a:cubicBezTo>
                  <a:cubicBezTo>
                    <a:pt x="4468" y="13106"/>
                    <a:pt x="4825" y="12909"/>
                    <a:pt x="5191" y="12728"/>
                  </a:cubicBezTo>
                  <a:cubicBezTo>
                    <a:pt x="5555" y="12546"/>
                    <a:pt x="5930" y="12384"/>
                    <a:pt x="6311" y="12243"/>
                  </a:cubicBezTo>
                  <a:cubicBezTo>
                    <a:pt x="6404" y="12208"/>
                    <a:pt x="6512" y="12171"/>
                    <a:pt x="6594" y="12141"/>
                  </a:cubicBezTo>
                  <a:lnTo>
                    <a:pt x="6893" y="12060"/>
                  </a:lnTo>
                  <a:lnTo>
                    <a:pt x="7336" y="11940"/>
                  </a:lnTo>
                  <a:lnTo>
                    <a:pt x="7336" y="11940"/>
                  </a:lnTo>
                  <a:lnTo>
                    <a:pt x="7222" y="12513"/>
                  </a:lnTo>
                  <a:cubicBezTo>
                    <a:pt x="7178" y="12748"/>
                    <a:pt x="7109" y="12993"/>
                    <a:pt x="7055" y="13231"/>
                  </a:cubicBezTo>
                  <a:lnTo>
                    <a:pt x="6709" y="14675"/>
                  </a:lnTo>
                  <a:lnTo>
                    <a:pt x="6021" y="17560"/>
                  </a:lnTo>
                  <a:lnTo>
                    <a:pt x="5329" y="20445"/>
                  </a:lnTo>
                  <a:lnTo>
                    <a:pt x="4997" y="21891"/>
                  </a:lnTo>
                  <a:cubicBezTo>
                    <a:pt x="4895" y="22371"/>
                    <a:pt x="4766" y="22867"/>
                    <a:pt x="4754" y="23365"/>
                  </a:cubicBezTo>
                  <a:cubicBezTo>
                    <a:pt x="4739" y="23614"/>
                    <a:pt x="4743" y="23870"/>
                    <a:pt x="4793" y="24123"/>
                  </a:cubicBezTo>
                  <a:cubicBezTo>
                    <a:pt x="4805" y="24188"/>
                    <a:pt x="4822" y="24253"/>
                    <a:pt x="4840" y="24311"/>
                  </a:cubicBezTo>
                  <a:cubicBezTo>
                    <a:pt x="4860" y="24374"/>
                    <a:pt x="4878" y="24433"/>
                    <a:pt x="4902" y="24493"/>
                  </a:cubicBezTo>
                  <a:cubicBezTo>
                    <a:pt x="4946" y="24614"/>
                    <a:pt x="5000" y="24732"/>
                    <a:pt x="5064" y="24843"/>
                  </a:cubicBezTo>
                  <a:cubicBezTo>
                    <a:pt x="5188" y="25070"/>
                    <a:pt x="5375" y="25285"/>
                    <a:pt x="5634" y="25404"/>
                  </a:cubicBezTo>
                  <a:cubicBezTo>
                    <a:pt x="5763" y="25463"/>
                    <a:pt x="5901" y="25498"/>
                    <a:pt x="6043" y="25504"/>
                  </a:cubicBezTo>
                  <a:cubicBezTo>
                    <a:pt x="6077" y="25507"/>
                    <a:pt x="6112" y="25508"/>
                    <a:pt x="6147" y="25508"/>
                  </a:cubicBezTo>
                  <a:cubicBezTo>
                    <a:pt x="6247" y="25508"/>
                    <a:pt x="6348" y="25498"/>
                    <a:pt x="6447" y="25479"/>
                  </a:cubicBezTo>
                  <a:cubicBezTo>
                    <a:pt x="6712" y="25426"/>
                    <a:pt x="6962" y="25321"/>
                    <a:pt x="7184" y="25167"/>
                  </a:cubicBezTo>
                  <a:cubicBezTo>
                    <a:pt x="7404" y="25021"/>
                    <a:pt x="7594" y="24843"/>
                    <a:pt x="7769" y="24655"/>
                  </a:cubicBezTo>
                  <a:cubicBezTo>
                    <a:pt x="7855" y="24563"/>
                    <a:pt x="7942" y="24463"/>
                    <a:pt x="8019" y="24366"/>
                  </a:cubicBezTo>
                  <a:cubicBezTo>
                    <a:pt x="8095" y="24263"/>
                    <a:pt x="8174" y="24160"/>
                    <a:pt x="8243" y="24055"/>
                  </a:cubicBezTo>
                  <a:cubicBezTo>
                    <a:pt x="8383" y="23843"/>
                    <a:pt x="8511" y="23629"/>
                    <a:pt x="8640" y="23414"/>
                  </a:cubicBezTo>
                  <a:cubicBezTo>
                    <a:pt x="9142" y="22551"/>
                    <a:pt x="9603" y="21669"/>
                    <a:pt x="10060" y="20785"/>
                  </a:cubicBezTo>
                  <a:cubicBezTo>
                    <a:pt x="10479" y="19975"/>
                    <a:pt x="10880" y="19159"/>
                    <a:pt x="11277" y="18340"/>
                  </a:cubicBezTo>
                  <a:lnTo>
                    <a:pt x="11277" y="18340"/>
                  </a:lnTo>
                  <a:cubicBezTo>
                    <a:pt x="11679" y="19171"/>
                    <a:pt x="12087" y="19999"/>
                    <a:pt x="12506" y="20823"/>
                  </a:cubicBezTo>
                  <a:cubicBezTo>
                    <a:pt x="12962" y="21721"/>
                    <a:pt x="13426" y="22618"/>
                    <a:pt x="13932" y="23495"/>
                  </a:cubicBezTo>
                  <a:cubicBezTo>
                    <a:pt x="14061" y="23714"/>
                    <a:pt x="14191" y="23932"/>
                    <a:pt x="14334" y="24150"/>
                  </a:cubicBezTo>
                  <a:cubicBezTo>
                    <a:pt x="14409" y="24256"/>
                    <a:pt x="14475" y="24353"/>
                    <a:pt x="14561" y="24462"/>
                  </a:cubicBezTo>
                  <a:cubicBezTo>
                    <a:pt x="14642" y="24563"/>
                    <a:pt x="14728" y="24660"/>
                    <a:pt x="14819" y="24754"/>
                  </a:cubicBezTo>
                  <a:cubicBezTo>
                    <a:pt x="15002" y="24948"/>
                    <a:pt x="15211" y="25116"/>
                    <a:pt x="15440" y="25252"/>
                  </a:cubicBezTo>
                  <a:cubicBezTo>
                    <a:pt x="15679" y="25390"/>
                    <a:pt x="15943" y="25477"/>
                    <a:pt x="16218" y="25509"/>
                  </a:cubicBezTo>
                  <a:cubicBezTo>
                    <a:pt x="16295" y="25517"/>
                    <a:pt x="16375" y="25522"/>
                    <a:pt x="16455" y="25522"/>
                  </a:cubicBezTo>
                  <a:cubicBezTo>
                    <a:pt x="16649" y="25522"/>
                    <a:pt x="16847" y="25495"/>
                    <a:pt x="17033" y="25422"/>
                  </a:cubicBezTo>
                  <a:cubicBezTo>
                    <a:pt x="17295" y="25320"/>
                    <a:pt x="17516" y="25132"/>
                    <a:pt x="17656" y="24888"/>
                  </a:cubicBezTo>
                  <a:cubicBezTo>
                    <a:pt x="17723" y="24773"/>
                    <a:pt x="17777" y="24651"/>
                    <a:pt x="17817" y="24525"/>
                  </a:cubicBezTo>
                  <a:cubicBezTo>
                    <a:pt x="17856" y="24396"/>
                    <a:pt x="17879" y="24263"/>
                    <a:pt x="17883" y="24128"/>
                  </a:cubicBezTo>
                  <a:cubicBezTo>
                    <a:pt x="17895" y="23867"/>
                    <a:pt x="17864" y="23613"/>
                    <a:pt x="17834" y="23363"/>
                  </a:cubicBezTo>
                  <a:lnTo>
                    <a:pt x="17790" y="22993"/>
                  </a:lnTo>
                  <a:cubicBezTo>
                    <a:pt x="17775" y="22870"/>
                    <a:pt x="17755" y="22735"/>
                    <a:pt x="17731" y="22614"/>
                  </a:cubicBezTo>
                  <a:cubicBezTo>
                    <a:pt x="17682" y="22367"/>
                    <a:pt x="17631" y="22120"/>
                    <a:pt x="17577" y="21875"/>
                  </a:cubicBezTo>
                  <a:lnTo>
                    <a:pt x="17248" y="20408"/>
                  </a:lnTo>
                  <a:lnTo>
                    <a:pt x="16567" y="17480"/>
                  </a:lnTo>
                  <a:lnTo>
                    <a:pt x="15882" y="14552"/>
                  </a:lnTo>
                  <a:lnTo>
                    <a:pt x="15536" y="13090"/>
                  </a:lnTo>
                  <a:cubicBezTo>
                    <a:pt x="15482" y="12848"/>
                    <a:pt x="15412" y="12599"/>
                    <a:pt x="15369" y="12364"/>
                  </a:cubicBezTo>
                  <a:lnTo>
                    <a:pt x="15257" y="11766"/>
                  </a:lnTo>
                  <a:lnTo>
                    <a:pt x="15257" y="11766"/>
                  </a:lnTo>
                  <a:lnTo>
                    <a:pt x="15676" y="11767"/>
                  </a:lnTo>
                  <a:lnTo>
                    <a:pt x="15817" y="11767"/>
                  </a:lnTo>
                  <a:lnTo>
                    <a:pt x="15962" y="11760"/>
                  </a:lnTo>
                  <a:lnTo>
                    <a:pt x="16246" y="11740"/>
                  </a:lnTo>
                  <a:lnTo>
                    <a:pt x="16531" y="11723"/>
                  </a:lnTo>
                  <a:lnTo>
                    <a:pt x="16814" y="11690"/>
                  </a:lnTo>
                  <a:cubicBezTo>
                    <a:pt x="17001" y="11664"/>
                    <a:pt x="17192" y="11650"/>
                    <a:pt x="17380" y="11612"/>
                  </a:cubicBezTo>
                  <a:cubicBezTo>
                    <a:pt x="17755" y="11551"/>
                    <a:pt x="18127" y="11469"/>
                    <a:pt x="18494" y="11365"/>
                  </a:cubicBezTo>
                  <a:cubicBezTo>
                    <a:pt x="18859" y="11259"/>
                    <a:pt x="19220" y="11138"/>
                    <a:pt x="19568" y="10982"/>
                  </a:cubicBezTo>
                  <a:cubicBezTo>
                    <a:pt x="19918" y="10833"/>
                    <a:pt x="20255" y="10655"/>
                    <a:pt x="20576" y="10448"/>
                  </a:cubicBezTo>
                  <a:cubicBezTo>
                    <a:pt x="20897" y="10245"/>
                    <a:pt x="21196" y="10008"/>
                    <a:pt x="21469" y="9741"/>
                  </a:cubicBezTo>
                  <a:cubicBezTo>
                    <a:pt x="21606" y="9607"/>
                    <a:pt x="21732" y="9463"/>
                    <a:pt x="21848" y="9308"/>
                  </a:cubicBezTo>
                  <a:cubicBezTo>
                    <a:pt x="21964" y="9149"/>
                    <a:pt x="22053" y="8970"/>
                    <a:pt x="22108" y="8779"/>
                  </a:cubicBezTo>
                  <a:cubicBezTo>
                    <a:pt x="22167" y="8587"/>
                    <a:pt x="22183" y="8383"/>
                    <a:pt x="22158" y="8185"/>
                  </a:cubicBezTo>
                  <a:cubicBezTo>
                    <a:pt x="22143" y="8083"/>
                    <a:pt x="22118" y="7984"/>
                    <a:pt x="22080" y="7889"/>
                  </a:cubicBezTo>
                  <a:cubicBezTo>
                    <a:pt x="22059" y="7840"/>
                    <a:pt x="22035" y="7794"/>
                    <a:pt x="22008" y="7747"/>
                  </a:cubicBezTo>
                  <a:cubicBezTo>
                    <a:pt x="21983" y="7703"/>
                    <a:pt x="21954" y="7660"/>
                    <a:pt x="21922" y="7620"/>
                  </a:cubicBezTo>
                  <a:cubicBezTo>
                    <a:pt x="21795" y="7453"/>
                    <a:pt x="21622" y="7328"/>
                    <a:pt x="21441" y="7236"/>
                  </a:cubicBezTo>
                  <a:cubicBezTo>
                    <a:pt x="21258" y="7148"/>
                    <a:pt x="21064" y="7088"/>
                    <a:pt x="20864" y="7056"/>
                  </a:cubicBezTo>
                  <a:cubicBezTo>
                    <a:pt x="20729" y="7033"/>
                    <a:pt x="20591" y="7022"/>
                    <a:pt x="20454" y="7022"/>
                  </a:cubicBezTo>
                  <a:cubicBezTo>
                    <a:pt x="20391" y="7022"/>
                    <a:pt x="20329" y="7025"/>
                    <a:pt x="20266" y="7029"/>
                  </a:cubicBezTo>
                  <a:cubicBezTo>
                    <a:pt x="20071" y="7042"/>
                    <a:pt x="19877" y="7072"/>
                    <a:pt x="19688" y="7116"/>
                  </a:cubicBezTo>
                  <a:cubicBezTo>
                    <a:pt x="19309" y="7202"/>
                    <a:pt x="18952" y="7333"/>
                    <a:pt x="18600" y="7455"/>
                  </a:cubicBezTo>
                  <a:cubicBezTo>
                    <a:pt x="18246" y="7576"/>
                    <a:pt x="17891" y="7698"/>
                    <a:pt x="17537" y="7813"/>
                  </a:cubicBezTo>
                  <a:cubicBezTo>
                    <a:pt x="16828" y="8042"/>
                    <a:pt x="16103" y="8234"/>
                    <a:pt x="15364" y="8320"/>
                  </a:cubicBezTo>
                  <a:cubicBezTo>
                    <a:pt x="15180" y="8342"/>
                    <a:pt x="14994" y="8358"/>
                    <a:pt x="14809" y="8364"/>
                  </a:cubicBezTo>
                  <a:cubicBezTo>
                    <a:pt x="14740" y="8367"/>
                    <a:pt x="14669" y="8370"/>
                    <a:pt x="14597" y="8370"/>
                  </a:cubicBezTo>
                  <a:cubicBezTo>
                    <a:pt x="14575" y="8370"/>
                    <a:pt x="14553" y="8370"/>
                    <a:pt x="14531" y="8369"/>
                  </a:cubicBezTo>
                  <a:lnTo>
                    <a:pt x="14390" y="8367"/>
                  </a:lnTo>
                  <a:cubicBezTo>
                    <a:pt x="14385" y="8368"/>
                    <a:pt x="14380" y="8368"/>
                    <a:pt x="14375" y="8368"/>
                  </a:cubicBezTo>
                  <a:cubicBezTo>
                    <a:pt x="14342" y="8368"/>
                    <a:pt x="14310" y="8363"/>
                    <a:pt x="14278" y="8353"/>
                  </a:cubicBezTo>
                  <a:cubicBezTo>
                    <a:pt x="14212" y="8336"/>
                    <a:pt x="14156" y="8288"/>
                    <a:pt x="14126" y="8226"/>
                  </a:cubicBezTo>
                  <a:cubicBezTo>
                    <a:pt x="14099" y="8169"/>
                    <a:pt x="14099" y="8092"/>
                    <a:pt x="14123" y="8019"/>
                  </a:cubicBezTo>
                  <a:cubicBezTo>
                    <a:pt x="14170" y="7870"/>
                    <a:pt x="14285" y="7728"/>
                    <a:pt x="14405" y="7600"/>
                  </a:cubicBezTo>
                  <a:lnTo>
                    <a:pt x="14405" y="7600"/>
                  </a:lnTo>
                  <a:lnTo>
                    <a:pt x="14398" y="7606"/>
                  </a:lnTo>
                  <a:cubicBezTo>
                    <a:pt x="14741" y="7318"/>
                    <a:pt x="15040" y="6980"/>
                    <a:pt x="15284" y="6603"/>
                  </a:cubicBezTo>
                  <a:cubicBezTo>
                    <a:pt x="15525" y="6228"/>
                    <a:pt x="15704" y="5818"/>
                    <a:pt x="15819" y="5389"/>
                  </a:cubicBezTo>
                  <a:cubicBezTo>
                    <a:pt x="15874" y="5172"/>
                    <a:pt x="15912" y="4953"/>
                    <a:pt x="15931" y="4732"/>
                  </a:cubicBezTo>
                  <a:cubicBezTo>
                    <a:pt x="15944" y="4619"/>
                    <a:pt x="15946" y="4513"/>
                    <a:pt x="15949" y="4405"/>
                  </a:cubicBezTo>
                  <a:cubicBezTo>
                    <a:pt x="15947" y="4290"/>
                    <a:pt x="15939" y="4182"/>
                    <a:pt x="15935" y="4071"/>
                  </a:cubicBezTo>
                  <a:cubicBezTo>
                    <a:pt x="15898" y="3632"/>
                    <a:pt x="15811" y="3189"/>
                    <a:pt x="15629" y="2780"/>
                  </a:cubicBezTo>
                  <a:cubicBezTo>
                    <a:pt x="15453" y="2372"/>
                    <a:pt x="15222" y="1982"/>
                    <a:pt x="14927" y="1640"/>
                  </a:cubicBezTo>
                  <a:cubicBezTo>
                    <a:pt x="14628" y="1300"/>
                    <a:pt x="14283" y="1001"/>
                    <a:pt x="13903" y="754"/>
                  </a:cubicBezTo>
                  <a:cubicBezTo>
                    <a:pt x="13514" y="513"/>
                    <a:pt x="13093" y="324"/>
                    <a:pt x="12654" y="194"/>
                  </a:cubicBezTo>
                  <a:cubicBezTo>
                    <a:pt x="12210" y="73"/>
                    <a:pt x="11754" y="8"/>
                    <a:pt x="11296"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9"/>
            <p:cNvSpPr/>
            <p:nvPr/>
          </p:nvSpPr>
          <p:spPr>
            <a:xfrm>
              <a:off x="2890750" y="2543750"/>
              <a:ext cx="554650" cy="638050"/>
            </a:xfrm>
            <a:custGeom>
              <a:rect b="b" l="l" r="r" t="t"/>
              <a:pathLst>
                <a:path extrusionOk="0" h="25522" w="22186">
                  <a:moveTo>
                    <a:pt x="11282" y="261"/>
                  </a:moveTo>
                  <a:cubicBezTo>
                    <a:pt x="11719" y="267"/>
                    <a:pt x="12154" y="326"/>
                    <a:pt x="12577" y="439"/>
                  </a:cubicBezTo>
                  <a:cubicBezTo>
                    <a:pt x="12992" y="563"/>
                    <a:pt x="13389" y="738"/>
                    <a:pt x="13761" y="962"/>
                  </a:cubicBezTo>
                  <a:cubicBezTo>
                    <a:pt x="14124" y="1192"/>
                    <a:pt x="14453" y="1472"/>
                    <a:pt x="14739" y="1791"/>
                  </a:cubicBezTo>
                  <a:cubicBezTo>
                    <a:pt x="15023" y="2111"/>
                    <a:pt x="15246" y="2478"/>
                    <a:pt x="15418" y="2864"/>
                  </a:cubicBezTo>
                  <a:cubicBezTo>
                    <a:pt x="15596" y="3249"/>
                    <a:pt x="15683" y="3669"/>
                    <a:pt x="15723" y="4085"/>
                  </a:cubicBezTo>
                  <a:cubicBezTo>
                    <a:pt x="15728" y="4190"/>
                    <a:pt x="15737" y="4298"/>
                    <a:pt x="15740" y="4400"/>
                  </a:cubicBezTo>
                  <a:cubicBezTo>
                    <a:pt x="15737" y="4506"/>
                    <a:pt x="15737" y="4618"/>
                    <a:pt x="15726" y="4719"/>
                  </a:cubicBezTo>
                  <a:cubicBezTo>
                    <a:pt x="15710" y="4929"/>
                    <a:pt x="15677" y="5137"/>
                    <a:pt x="15626" y="5343"/>
                  </a:cubicBezTo>
                  <a:cubicBezTo>
                    <a:pt x="15523" y="5756"/>
                    <a:pt x="15354" y="6150"/>
                    <a:pt x="15124" y="6508"/>
                  </a:cubicBezTo>
                  <a:cubicBezTo>
                    <a:pt x="14891" y="6870"/>
                    <a:pt x="14605" y="7196"/>
                    <a:pt x="14276" y="7474"/>
                  </a:cubicBezTo>
                  <a:lnTo>
                    <a:pt x="14273" y="7477"/>
                  </a:lnTo>
                  <a:lnTo>
                    <a:pt x="14270" y="7480"/>
                  </a:lnTo>
                  <a:cubicBezTo>
                    <a:pt x="14141" y="7620"/>
                    <a:pt x="14014" y="7771"/>
                    <a:pt x="13949" y="7970"/>
                  </a:cubicBezTo>
                  <a:cubicBezTo>
                    <a:pt x="13912" y="8077"/>
                    <a:pt x="13917" y="8194"/>
                    <a:pt x="13962" y="8297"/>
                  </a:cubicBezTo>
                  <a:cubicBezTo>
                    <a:pt x="14009" y="8404"/>
                    <a:pt x="14113" y="8483"/>
                    <a:pt x="14222" y="8515"/>
                  </a:cubicBezTo>
                  <a:cubicBezTo>
                    <a:pt x="14272" y="8530"/>
                    <a:pt x="14323" y="8538"/>
                    <a:pt x="14374" y="8538"/>
                  </a:cubicBezTo>
                  <a:cubicBezTo>
                    <a:pt x="14378" y="8538"/>
                    <a:pt x="14383" y="8538"/>
                    <a:pt x="14388" y="8537"/>
                  </a:cubicBezTo>
                  <a:lnTo>
                    <a:pt x="14529" y="8537"/>
                  </a:lnTo>
                  <a:cubicBezTo>
                    <a:pt x="14546" y="8538"/>
                    <a:pt x="14562" y="8538"/>
                    <a:pt x="14579" y="8538"/>
                  </a:cubicBezTo>
                  <a:cubicBezTo>
                    <a:pt x="14657" y="8538"/>
                    <a:pt x="14735" y="8535"/>
                    <a:pt x="14815" y="8531"/>
                  </a:cubicBezTo>
                  <a:cubicBezTo>
                    <a:pt x="15007" y="8526"/>
                    <a:pt x="15195" y="8514"/>
                    <a:pt x="15384" y="8491"/>
                  </a:cubicBezTo>
                  <a:cubicBezTo>
                    <a:pt x="16141" y="8409"/>
                    <a:pt x="16882" y="8231"/>
                    <a:pt x="17605" y="8022"/>
                  </a:cubicBezTo>
                  <a:cubicBezTo>
                    <a:pt x="17967" y="7918"/>
                    <a:pt x="18323" y="7806"/>
                    <a:pt x="18684" y="7693"/>
                  </a:cubicBezTo>
                  <a:cubicBezTo>
                    <a:pt x="19045" y="7582"/>
                    <a:pt x="19395" y="7463"/>
                    <a:pt x="19751" y="7383"/>
                  </a:cubicBezTo>
                  <a:cubicBezTo>
                    <a:pt x="19975" y="7333"/>
                    <a:pt x="20201" y="7305"/>
                    <a:pt x="20424" y="7305"/>
                  </a:cubicBezTo>
                  <a:cubicBezTo>
                    <a:pt x="20555" y="7305"/>
                    <a:pt x="20685" y="7315"/>
                    <a:pt x="20813" y="7336"/>
                  </a:cubicBezTo>
                  <a:cubicBezTo>
                    <a:pt x="21156" y="7390"/>
                    <a:pt x="21493" y="7533"/>
                    <a:pt x="21688" y="7787"/>
                  </a:cubicBezTo>
                  <a:cubicBezTo>
                    <a:pt x="21890" y="8035"/>
                    <a:pt x="21925" y="8386"/>
                    <a:pt x="21833" y="8703"/>
                  </a:cubicBezTo>
                  <a:cubicBezTo>
                    <a:pt x="21787" y="8863"/>
                    <a:pt x="21712" y="9016"/>
                    <a:pt x="21614" y="9151"/>
                  </a:cubicBezTo>
                  <a:cubicBezTo>
                    <a:pt x="21509" y="9293"/>
                    <a:pt x="21393" y="9426"/>
                    <a:pt x="21267" y="9552"/>
                  </a:cubicBezTo>
                  <a:cubicBezTo>
                    <a:pt x="21010" y="9804"/>
                    <a:pt x="20725" y="10032"/>
                    <a:pt x="20421" y="10227"/>
                  </a:cubicBezTo>
                  <a:cubicBezTo>
                    <a:pt x="20115" y="10426"/>
                    <a:pt x="19792" y="10599"/>
                    <a:pt x="19457" y="10745"/>
                  </a:cubicBezTo>
                  <a:cubicBezTo>
                    <a:pt x="19121" y="10896"/>
                    <a:pt x="18772" y="11016"/>
                    <a:pt x="18417" y="11121"/>
                  </a:cubicBezTo>
                  <a:cubicBezTo>
                    <a:pt x="18061" y="11221"/>
                    <a:pt x="17699" y="11303"/>
                    <a:pt x="17335" y="11364"/>
                  </a:cubicBezTo>
                  <a:cubicBezTo>
                    <a:pt x="17152" y="11402"/>
                    <a:pt x="16966" y="11418"/>
                    <a:pt x="16783" y="11442"/>
                  </a:cubicBezTo>
                  <a:lnTo>
                    <a:pt x="16505" y="11477"/>
                  </a:lnTo>
                  <a:lnTo>
                    <a:pt x="16227" y="11496"/>
                  </a:lnTo>
                  <a:lnTo>
                    <a:pt x="15949" y="11516"/>
                  </a:lnTo>
                  <a:lnTo>
                    <a:pt x="15813" y="11526"/>
                  </a:lnTo>
                  <a:lnTo>
                    <a:pt x="15672" y="11526"/>
                  </a:lnTo>
                  <a:lnTo>
                    <a:pt x="15108" y="11527"/>
                  </a:lnTo>
                  <a:lnTo>
                    <a:pt x="14960" y="11527"/>
                  </a:lnTo>
                  <a:lnTo>
                    <a:pt x="14988" y="11667"/>
                  </a:lnTo>
                  <a:lnTo>
                    <a:pt x="15133" y="12405"/>
                  </a:lnTo>
                  <a:cubicBezTo>
                    <a:pt x="15181" y="12661"/>
                    <a:pt x="15249" y="12894"/>
                    <a:pt x="15305" y="13141"/>
                  </a:cubicBezTo>
                  <a:lnTo>
                    <a:pt x="15661" y="14602"/>
                  </a:lnTo>
                  <a:lnTo>
                    <a:pt x="16365" y="17523"/>
                  </a:lnTo>
                  <a:cubicBezTo>
                    <a:pt x="16600" y="18498"/>
                    <a:pt x="16829" y="19472"/>
                    <a:pt x="17050" y="20450"/>
                  </a:cubicBezTo>
                  <a:lnTo>
                    <a:pt x="17376" y="21915"/>
                  </a:lnTo>
                  <a:cubicBezTo>
                    <a:pt x="17428" y="22160"/>
                    <a:pt x="17479" y="22405"/>
                    <a:pt x="17525" y="22649"/>
                  </a:cubicBezTo>
                  <a:cubicBezTo>
                    <a:pt x="17551" y="22772"/>
                    <a:pt x="17567" y="22886"/>
                    <a:pt x="17583" y="23010"/>
                  </a:cubicBezTo>
                  <a:lnTo>
                    <a:pt x="17627" y="23385"/>
                  </a:lnTo>
                  <a:cubicBezTo>
                    <a:pt x="17656" y="23632"/>
                    <a:pt x="17683" y="23878"/>
                    <a:pt x="17673" y="24117"/>
                  </a:cubicBezTo>
                  <a:cubicBezTo>
                    <a:pt x="17668" y="24233"/>
                    <a:pt x="17651" y="24347"/>
                    <a:pt x="17618" y="24458"/>
                  </a:cubicBezTo>
                  <a:cubicBezTo>
                    <a:pt x="17581" y="24570"/>
                    <a:pt x="17532" y="24678"/>
                    <a:pt x="17473" y="24779"/>
                  </a:cubicBezTo>
                  <a:cubicBezTo>
                    <a:pt x="17357" y="24983"/>
                    <a:pt x="17174" y="25139"/>
                    <a:pt x="16956" y="25223"/>
                  </a:cubicBezTo>
                  <a:cubicBezTo>
                    <a:pt x="16802" y="25282"/>
                    <a:pt x="16633" y="25306"/>
                    <a:pt x="16460" y="25306"/>
                  </a:cubicBezTo>
                  <a:cubicBezTo>
                    <a:pt x="16387" y="25306"/>
                    <a:pt x="16314" y="25302"/>
                    <a:pt x="16241" y="25294"/>
                  </a:cubicBezTo>
                  <a:cubicBezTo>
                    <a:pt x="15999" y="25264"/>
                    <a:pt x="15767" y="25186"/>
                    <a:pt x="15557" y="25064"/>
                  </a:cubicBezTo>
                  <a:cubicBezTo>
                    <a:pt x="15348" y="24938"/>
                    <a:pt x="15155" y="24784"/>
                    <a:pt x="14987" y="24605"/>
                  </a:cubicBezTo>
                  <a:cubicBezTo>
                    <a:pt x="14901" y="24516"/>
                    <a:pt x="14820" y="24423"/>
                    <a:pt x="14742" y="24326"/>
                  </a:cubicBezTo>
                  <a:cubicBezTo>
                    <a:pt x="14671" y="24234"/>
                    <a:pt x="14593" y="24125"/>
                    <a:pt x="14524" y="24023"/>
                  </a:cubicBezTo>
                  <a:cubicBezTo>
                    <a:pt x="14389" y="23818"/>
                    <a:pt x="14260" y="23603"/>
                    <a:pt x="14133" y="23385"/>
                  </a:cubicBezTo>
                  <a:cubicBezTo>
                    <a:pt x="13636" y="22514"/>
                    <a:pt x="13173" y="21618"/>
                    <a:pt x="12720" y="20720"/>
                  </a:cubicBezTo>
                  <a:cubicBezTo>
                    <a:pt x="12269" y="19820"/>
                    <a:pt x="11825" y="18917"/>
                    <a:pt x="11391" y="18010"/>
                  </a:cubicBezTo>
                  <a:lnTo>
                    <a:pt x="11282" y="17781"/>
                  </a:lnTo>
                  <a:lnTo>
                    <a:pt x="11170" y="18010"/>
                  </a:lnTo>
                  <a:cubicBezTo>
                    <a:pt x="10740" y="18903"/>
                    <a:pt x="10294" y="19793"/>
                    <a:pt x="9845" y="20678"/>
                  </a:cubicBezTo>
                  <a:cubicBezTo>
                    <a:pt x="9396" y="21564"/>
                    <a:pt x="8939" y="22446"/>
                    <a:pt x="8446" y="23306"/>
                  </a:cubicBezTo>
                  <a:cubicBezTo>
                    <a:pt x="8320" y="23519"/>
                    <a:pt x="8195" y="23732"/>
                    <a:pt x="8060" y="23939"/>
                  </a:cubicBezTo>
                  <a:cubicBezTo>
                    <a:pt x="7993" y="24042"/>
                    <a:pt x="7920" y="24139"/>
                    <a:pt x="7848" y="24236"/>
                  </a:cubicBezTo>
                  <a:cubicBezTo>
                    <a:pt x="7769" y="24336"/>
                    <a:pt x="7692" y="24427"/>
                    <a:pt x="7610" y="24519"/>
                  </a:cubicBezTo>
                  <a:cubicBezTo>
                    <a:pt x="7282" y="24876"/>
                    <a:pt x="6882" y="25193"/>
                    <a:pt x="6408" y="25285"/>
                  </a:cubicBezTo>
                  <a:cubicBezTo>
                    <a:pt x="6315" y="25304"/>
                    <a:pt x="6222" y="25312"/>
                    <a:pt x="6129" y="25312"/>
                  </a:cubicBezTo>
                  <a:cubicBezTo>
                    <a:pt x="6103" y="25312"/>
                    <a:pt x="6077" y="25312"/>
                    <a:pt x="6050" y="25310"/>
                  </a:cubicBezTo>
                  <a:cubicBezTo>
                    <a:pt x="5936" y="25304"/>
                    <a:pt x="5823" y="25277"/>
                    <a:pt x="5720" y="25229"/>
                  </a:cubicBezTo>
                  <a:cubicBezTo>
                    <a:pt x="5510" y="25136"/>
                    <a:pt x="5348" y="24959"/>
                    <a:pt x="5232" y="24752"/>
                  </a:cubicBezTo>
                  <a:cubicBezTo>
                    <a:pt x="5173" y="24649"/>
                    <a:pt x="5122" y="24539"/>
                    <a:pt x="5082" y="24428"/>
                  </a:cubicBezTo>
                  <a:cubicBezTo>
                    <a:pt x="5059" y="24373"/>
                    <a:pt x="5041" y="24312"/>
                    <a:pt x="5022" y="24260"/>
                  </a:cubicBezTo>
                  <a:cubicBezTo>
                    <a:pt x="5004" y="24202"/>
                    <a:pt x="4990" y="24145"/>
                    <a:pt x="4977" y="24086"/>
                  </a:cubicBezTo>
                  <a:cubicBezTo>
                    <a:pt x="4931" y="23856"/>
                    <a:pt x="4927" y="23614"/>
                    <a:pt x="4938" y="23371"/>
                  </a:cubicBezTo>
                  <a:cubicBezTo>
                    <a:pt x="4949" y="22878"/>
                    <a:pt x="5070" y="22411"/>
                    <a:pt x="5171" y="21925"/>
                  </a:cubicBezTo>
                  <a:lnTo>
                    <a:pt x="5496" y="20478"/>
                  </a:lnTo>
                  <a:lnTo>
                    <a:pt x="6171" y="17592"/>
                  </a:lnTo>
                  <a:lnTo>
                    <a:pt x="6879" y="14710"/>
                  </a:lnTo>
                  <a:lnTo>
                    <a:pt x="7236" y="13271"/>
                  </a:lnTo>
                  <a:cubicBezTo>
                    <a:pt x="7293" y="13030"/>
                    <a:pt x="7362" y="12796"/>
                    <a:pt x="7411" y="12546"/>
                  </a:cubicBezTo>
                  <a:lnTo>
                    <a:pt x="7562" y="11821"/>
                  </a:lnTo>
                  <a:lnTo>
                    <a:pt x="7594" y="11669"/>
                  </a:lnTo>
                  <a:lnTo>
                    <a:pt x="7436" y="11710"/>
                  </a:lnTo>
                  <a:lnTo>
                    <a:pt x="6839" y="11869"/>
                  </a:lnTo>
                  <a:lnTo>
                    <a:pt x="6538" y="11949"/>
                  </a:lnTo>
                  <a:cubicBezTo>
                    <a:pt x="6427" y="11985"/>
                    <a:pt x="6340" y="12014"/>
                    <a:pt x="6238" y="12052"/>
                  </a:cubicBezTo>
                  <a:cubicBezTo>
                    <a:pt x="5847" y="12193"/>
                    <a:pt x="5464" y="12356"/>
                    <a:pt x="5090" y="12538"/>
                  </a:cubicBezTo>
                  <a:cubicBezTo>
                    <a:pt x="4717" y="12718"/>
                    <a:pt x="4356" y="12918"/>
                    <a:pt x="3997" y="13122"/>
                  </a:cubicBezTo>
                  <a:cubicBezTo>
                    <a:pt x="3637" y="13327"/>
                    <a:pt x="3293" y="13557"/>
                    <a:pt x="2941" y="13750"/>
                  </a:cubicBezTo>
                  <a:cubicBezTo>
                    <a:pt x="2592" y="13942"/>
                    <a:pt x="2215" y="14099"/>
                    <a:pt x="1829" y="14145"/>
                  </a:cubicBezTo>
                  <a:cubicBezTo>
                    <a:pt x="1739" y="14157"/>
                    <a:pt x="1649" y="14163"/>
                    <a:pt x="1559" y="14163"/>
                  </a:cubicBezTo>
                  <a:cubicBezTo>
                    <a:pt x="1455" y="14163"/>
                    <a:pt x="1351" y="14155"/>
                    <a:pt x="1248" y="14139"/>
                  </a:cubicBezTo>
                  <a:cubicBezTo>
                    <a:pt x="1156" y="14123"/>
                    <a:pt x="1064" y="14099"/>
                    <a:pt x="975" y="14068"/>
                  </a:cubicBezTo>
                  <a:cubicBezTo>
                    <a:pt x="891" y="14036"/>
                    <a:pt x="811" y="13994"/>
                    <a:pt x="735" y="13947"/>
                  </a:cubicBezTo>
                  <a:cubicBezTo>
                    <a:pt x="422" y="13737"/>
                    <a:pt x="271" y="13379"/>
                    <a:pt x="284" y="13015"/>
                  </a:cubicBezTo>
                  <a:cubicBezTo>
                    <a:pt x="290" y="12831"/>
                    <a:pt x="334" y="12651"/>
                    <a:pt x="414" y="12486"/>
                  </a:cubicBezTo>
                  <a:cubicBezTo>
                    <a:pt x="501" y="12313"/>
                    <a:pt x="601" y="12149"/>
                    <a:pt x="714" y="11993"/>
                  </a:cubicBezTo>
                  <a:cubicBezTo>
                    <a:pt x="946" y="11672"/>
                    <a:pt x="1212" y="11376"/>
                    <a:pt x="1506" y="11109"/>
                  </a:cubicBezTo>
                  <a:cubicBezTo>
                    <a:pt x="1647" y="10969"/>
                    <a:pt x="1808" y="10849"/>
                    <a:pt x="1960" y="10720"/>
                  </a:cubicBezTo>
                  <a:cubicBezTo>
                    <a:pt x="2124" y="10604"/>
                    <a:pt x="2278" y="10475"/>
                    <a:pt x="2450" y="10370"/>
                  </a:cubicBezTo>
                  <a:lnTo>
                    <a:pt x="2703" y="10205"/>
                  </a:lnTo>
                  <a:cubicBezTo>
                    <a:pt x="2789" y="10151"/>
                    <a:pt x="2876" y="10102"/>
                    <a:pt x="2963" y="10052"/>
                  </a:cubicBezTo>
                  <a:cubicBezTo>
                    <a:pt x="3051" y="10001"/>
                    <a:pt x="3137" y="9949"/>
                    <a:pt x="3227" y="9901"/>
                  </a:cubicBezTo>
                  <a:lnTo>
                    <a:pt x="3498" y="9765"/>
                  </a:lnTo>
                  <a:cubicBezTo>
                    <a:pt x="3676" y="9669"/>
                    <a:pt x="3865" y="9593"/>
                    <a:pt x="4051" y="9512"/>
                  </a:cubicBezTo>
                  <a:cubicBezTo>
                    <a:pt x="4235" y="9426"/>
                    <a:pt x="4429" y="9366"/>
                    <a:pt x="4618" y="9288"/>
                  </a:cubicBezTo>
                  <a:cubicBezTo>
                    <a:pt x="4807" y="9211"/>
                    <a:pt x="5003" y="9153"/>
                    <a:pt x="5197" y="9092"/>
                  </a:cubicBezTo>
                  <a:lnTo>
                    <a:pt x="5489" y="9000"/>
                  </a:lnTo>
                  <a:cubicBezTo>
                    <a:pt x="5574" y="8979"/>
                    <a:pt x="5686" y="8957"/>
                    <a:pt x="5783" y="8938"/>
                  </a:cubicBezTo>
                  <a:cubicBezTo>
                    <a:pt x="6187" y="8855"/>
                    <a:pt x="6592" y="8779"/>
                    <a:pt x="6999" y="8712"/>
                  </a:cubicBezTo>
                  <a:cubicBezTo>
                    <a:pt x="7201" y="8681"/>
                    <a:pt x="7406" y="8649"/>
                    <a:pt x="7610" y="8623"/>
                  </a:cubicBezTo>
                  <a:cubicBezTo>
                    <a:pt x="7711" y="8611"/>
                    <a:pt x="7813" y="8601"/>
                    <a:pt x="7915" y="8590"/>
                  </a:cubicBezTo>
                  <a:lnTo>
                    <a:pt x="8069" y="8577"/>
                  </a:lnTo>
                  <a:lnTo>
                    <a:pt x="8150" y="8569"/>
                  </a:lnTo>
                  <a:cubicBezTo>
                    <a:pt x="8180" y="8565"/>
                    <a:pt x="8211" y="8558"/>
                    <a:pt x="8241" y="8550"/>
                  </a:cubicBezTo>
                  <a:cubicBezTo>
                    <a:pt x="8360" y="8515"/>
                    <a:pt x="8463" y="8444"/>
                    <a:pt x="8536" y="8344"/>
                  </a:cubicBezTo>
                  <a:cubicBezTo>
                    <a:pt x="8571" y="8294"/>
                    <a:pt x="8595" y="8240"/>
                    <a:pt x="8611" y="8181"/>
                  </a:cubicBezTo>
                  <a:cubicBezTo>
                    <a:pt x="8625" y="8123"/>
                    <a:pt x="8630" y="8062"/>
                    <a:pt x="8624" y="8002"/>
                  </a:cubicBezTo>
                  <a:cubicBezTo>
                    <a:pt x="8610" y="7883"/>
                    <a:pt x="8554" y="7778"/>
                    <a:pt x="8487" y="7690"/>
                  </a:cubicBezTo>
                  <a:cubicBezTo>
                    <a:pt x="8422" y="7608"/>
                    <a:pt x="8347" y="7534"/>
                    <a:pt x="8265" y="7471"/>
                  </a:cubicBezTo>
                  <a:lnTo>
                    <a:pt x="8258" y="7466"/>
                  </a:lnTo>
                  <a:cubicBezTo>
                    <a:pt x="8095" y="7325"/>
                    <a:pt x="7940" y="7172"/>
                    <a:pt x="7797" y="7010"/>
                  </a:cubicBezTo>
                  <a:cubicBezTo>
                    <a:pt x="7657" y="6846"/>
                    <a:pt x="7529" y="6673"/>
                    <a:pt x="7414" y="6493"/>
                  </a:cubicBezTo>
                  <a:cubicBezTo>
                    <a:pt x="7187" y="6133"/>
                    <a:pt x="7018" y="5737"/>
                    <a:pt x="6917" y="5323"/>
                  </a:cubicBezTo>
                  <a:cubicBezTo>
                    <a:pt x="6867" y="5117"/>
                    <a:pt x="6836" y="4907"/>
                    <a:pt x="6821" y="4697"/>
                  </a:cubicBezTo>
                  <a:cubicBezTo>
                    <a:pt x="6810" y="4594"/>
                    <a:pt x="6813" y="4481"/>
                    <a:pt x="6810" y="4386"/>
                  </a:cubicBezTo>
                  <a:lnTo>
                    <a:pt x="6829" y="4061"/>
                  </a:lnTo>
                  <a:cubicBezTo>
                    <a:pt x="6832" y="3952"/>
                    <a:pt x="6855" y="3852"/>
                    <a:pt x="6872" y="3748"/>
                  </a:cubicBezTo>
                  <a:cubicBezTo>
                    <a:pt x="6891" y="3646"/>
                    <a:pt x="6904" y="3543"/>
                    <a:pt x="6937" y="3443"/>
                  </a:cubicBezTo>
                  <a:cubicBezTo>
                    <a:pt x="6968" y="3341"/>
                    <a:pt x="6995" y="3240"/>
                    <a:pt x="7026" y="3139"/>
                  </a:cubicBezTo>
                  <a:lnTo>
                    <a:pt x="7146" y="2845"/>
                  </a:lnTo>
                  <a:cubicBezTo>
                    <a:pt x="7320" y="2457"/>
                    <a:pt x="7553" y="2098"/>
                    <a:pt x="7832" y="1779"/>
                  </a:cubicBezTo>
                  <a:cubicBezTo>
                    <a:pt x="8122" y="1462"/>
                    <a:pt x="8452" y="1184"/>
                    <a:pt x="8813" y="955"/>
                  </a:cubicBezTo>
                  <a:cubicBezTo>
                    <a:pt x="9185" y="731"/>
                    <a:pt x="9584" y="560"/>
                    <a:pt x="10000" y="440"/>
                  </a:cubicBezTo>
                  <a:cubicBezTo>
                    <a:pt x="10415" y="321"/>
                    <a:pt x="10859" y="272"/>
                    <a:pt x="11282" y="261"/>
                  </a:cubicBezTo>
                  <a:close/>
                  <a:moveTo>
                    <a:pt x="11296" y="0"/>
                  </a:moveTo>
                  <a:cubicBezTo>
                    <a:pt x="10824" y="8"/>
                    <a:pt x="10371" y="60"/>
                    <a:pt x="9924" y="183"/>
                  </a:cubicBezTo>
                  <a:cubicBezTo>
                    <a:pt x="9484" y="312"/>
                    <a:pt x="9063" y="499"/>
                    <a:pt x="8670" y="738"/>
                  </a:cubicBezTo>
                  <a:cubicBezTo>
                    <a:pt x="8288" y="982"/>
                    <a:pt x="7940" y="1280"/>
                    <a:pt x="7638" y="1620"/>
                  </a:cubicBezTo>
                  <a:cubicBezTo>
                    <a:pt x="7347" y="1962"/>
                    <a:pt x="7111" y="2346"/>
                    <a:pt x="6933" y="2760"/>
                  </a:cubicBezTo>
                  <a:lnTo>
                    <a:pt x="6813" y="3071"/>
                  </a:lnTo>
                  <a:cubicBezTo>
                    <a:pt x="6782" y="3178"/>
                    <a:pt x="6756" y="3286"/>
                    <a:pt x="6726" y="3392"/>
                  </a:cubicBezTo>
                  <a:cubicBezTo>
                    <a:pt x="6693" y="3499"/>
                    <a:pt x="6678" y="3610"/>
                    <a:pt x="6662" y="3721"/>
                  </a:cubicBezTo>
                  <a:cubicBezTo>
                    <a:pt x="6646" y="3832"/>
                    <a:pt x="6624" y="3945"/>
                    <a:pt x="6624" y="4052"/>
                  </a:cubicBezTo>
                  <a:lnTo>
                    <a:pt x="6610" y="4374"/>
                  </a:lnTo>
                  <a:cubicBezTo>
                    <a:pt x="6615" y="4495"/>
                    <a:pt x="6613" y="4599"/>
                    <a:pt x="6627" y="4711"/>
                  </a:cubicBezTo>
                  <a:cubicBezTo>
                    <a:pt x="6646" y="4931"/>
                    <a:pt x="6683" y="5150"/>
                    <a:pt x="6739" y="5365"/>
                  </a:cubicBezTo>
                  <a:cubicBezTo>
                    <a:pt x="6848" y="5796"/>
                    <a:pt x="7026" y="6206"/>
                    <a:pt x="7265" y="6581"/>
                  </a:cubicBezTo>
                  <a:cubicBezTo>
                    <a:pt x="7386" y="6768"/>
                    <a:pt x="7521" y="6946"/>
                    <a:pt x="7667" y="7115"/>
                  </a:cubicBezTo>
                  <a:cubicBezTo>
                    <a:pt x="7816" y="7282"/>
                    <a:pt x="7975" y="7439"/>
                    <a:pt x="8145" y="7584"/>
                  </a:cubicBezTo>
                  <a:lnTo>
                    <a:pt x="8150" y="7585"/>
                  </a:lnTo>
                  <a:lnTo>
                    <a:pt x="8152" y="7585"/>
                  </a:lnTo>
                  <a:cubicBezTo>
                    <a:pt x="8301" y="7705"/>
                    <a:pt x="8436" y="7856"/>
                    <a:pt x="8452" y="8019"/>
                  </a:cubicBezTo>
                  <a:cubicBezTo>
                    <a:pt x="8457" y="8057"/>
                    <a:pt x="8454" y="8097"/>
                    <a:pt x="8444" y="8135"/>
                  </a:cubicBezTo>
                  <a:cubicBezTo>
                    <a:pt x="8433" y="8175"/>
                    <a:pt x="8416" y="8213"/>
                    <a:pt x="8392" y="8245"/>
                  </a:cubicBezTo>
                  <a:cubicBezTo>
                    <a:pt x="8343" y="8312"/>
                    <a:pt x="8271" y="8359"/>
                    <a:pt x="8192" y="8382"/>
                  </a:cubicBezTo>
                  <a:cubicBezTo>
                    <a:pt x="8123" y="8402"/>
                    <a:pt x="8001" y="8401"/>
                    <a:pt x="7902" y="8412"/>
                  </a:cubicBezTo>
                  <a:cubicBezTo>
                    <a:pt x="7797" y="8421"/>
                    <a:pt x="7694" y="8429"/>
                    <a:pt x="7591" y="8442"/>
                  </a:cubicBezTo>
                  <a:cubicBezTo>
                    <a:pt x="7382" y="8463"/>
                    <a:pt x="7176" y="8488"/>
                    <a:pt x="6971" y="8517"/>
                  </a:cubicBezTo>
                  <a:cubicBezTo>
                    <a:pt x="6559" y="8572"/>
                    <a:pt x="6149" y="8638"/>
                    <a:pt x="5740" y="8711"/>
                  </a:cubicBezTo>
                  <a:cubicBezTo>
                    <a:pt x="5634" y="8730"/>
                    <a:pt x="5543" y="8744"/>
                    <a:pt x="5426" y="8770"/>
                  </a:cubicBezTo>
                  <a:lnTo>
                    <a:pt x="5125" y="8855"/>
                  </a:lnTo>
                  <a:cubicBezTo>
                    <a:pt x="4925" y="8913"/>
                    <a:pt x="4723" y="8968"/>
                    <a:pt x="4528" y="9041"/>
                  </a:cubicBezTo>
                  <a:cubicBezTo>
                    <a:pt x="4330" y="9110"/>
                    <a:pt x="4132" y="9175"/>
                    <a:pt x="3941" y="9261"/>
                  </a:cubicBezTo>
                  <a:cubicBezTo>
                    <a:pt x="3749" y="9343"/>
                    <a:pt x="3555" y="9420"/>
                    <a:pt x="3370" y="9517"/>
                  </a:cubicBezTo>
                  <a:lnTo>
                    <a:pt x="3089" y="9657"/>
                  </a:lnTo>
                  <a:cubicBezTo>
                    <a:pt x="2995" y="9703"/>
                    <a:pt x="2906" y="9755"/>
                    <a:pt x="2816" y="9808"/>
                  </a:cubicBezTo>
                  <a:cubicBezTo>
                    <a:pt x="2727" y="9860"/>
                    <a:pt x="2633" y="9909"/>
                    <a:pt x="2545" y="9965"/>
                  </a:cubicBezTo>
                  <a:lnTo>
                    <a:pt x="2285" y="10137"/>
                  </a:lnTo>
                  <a:cubicBezTo>
                    <a:pt x="2107" y="10246"/>
                    <a:pt x="1948" y="10380"/>
                    <a:pt x="1778" y="10502"/>
                  </a:cubicBezTo>
                  <a:cubicBezTo>
                    <a:pt x="1620" y="10636"/>
                    <a:pt x="1455" y="10763"/>
                    <a:pt x="1307" y="10909"/>
                  </a:cubicBezTo>
                  <a:cubicBezTo>
                    <a:pt x="1000" y="11190"/>
                    <a:pt x="724" y="11502"/>
                    <a:pt x="482" y="11839"/>
                  </a:cubicBezTo>
                  <a:cubicBezTo>
                    <a:pt x="360" y="12009"/>
                    <a:pt x="250" y="12190"/>
                    <a:pt x="158" y="12381"/>
                  </a:cubicBezTo>
                  <a:cubicBezTo>
                    <a:pt x="66" y="12577"/>
                    <a:pt x="15" y="12791"/>
                    <a:pt x="9" y="13009"/>
                  </a:cubicBezTo>
                  <a:cubicBezTo>
                    <a:pt x="1" y="13230"/>
                    <a:pt x="45" y="13449"/>
                    <a:pt x="139" y="13649"/>
                  </a:cubicBezTo>
                  <a:cubicBezTo>
                    <a:pt x="187" y="13751"/>
                    <a:pt x="249" y="13847"/>
                    <a:pt x="323" y="13932"/>
                  </a:cubicBezTo>
                  <a:cubicBezTo>
                    <a:pt x="396" y="14017"/>
                    <a:pt x="481" y="14091"/>
                    <a:pt x="574" y="14153"/>
                  </a:cubicBezTo>
                  <a:cubicBezTo>
                    <a:pt x="867" y="14347"/>
                    <a:pt x="1196" y="14416"/>
                    <a:pt x="1521" y="14416"/>
                  </a:cubicBezTo>
                  <a:cubicBezTo>
                    <a:pt x="1637" y="14416"/>
                    <a:pt x="1752" y="14407"/>
                    <a:pt x="1865" y="14392"/>
                  </a:cubicBezTo>
                  <a:cubicBezTo>
                    <a:pt x="2304" y="14335"/>
                    <a:pt x="2700" y="14161"/>
                    <a:pt x="3065" y="13955"/>
                  </a:cubicBezTo>
                  <a:cubicBezTo>
                    <a:pt x="3429" y="13748"/>
                    <a:pt x="3768" y="13521"/>
                    <a:pt x="4117" y="13312"/>
                  </a:cubicBezTo>
                  <a:cubicBezTo>
                    <a:pt x="4467" y="13106"/>
                    <a:pt x="4825" y="12909"/>
                    <a:pt x="5190" y="12728"/>
                  </a:cubicBezTo>
                  <a:cubicBezTo>
                    <a:pt x="5556" y="12546"/>
                    <a:pt x="5930" y="12384"/>
                    <a:pt x="6313" y="12243"/>
                  </a:cubicBezTo>
                  <a:cubicBezTo>
                    <a:pt x="6403" y="12208"/>
                    <a:pt x="6511" y="12171"/>
                    <a:pt x="6596" y="12141"/>
                  </a:cubicBezTo>
                  <a:lnTo>
                    <a:pt x="6893" y="12060"/>
                  </a:lnTo>
                  <a:lnTo>
                    <a:pt x="7336" y="11940"/>
                  </a:lnTo>
                  <a:lnTo>
                    <a:pt x="7336" y="11940"/>
                  </a:lnTo>
                  <a:lnTo>
                    <a:pt x="7222" y="12513"/>
                  </a:lnTo>
                  <a:cubicBezTo>
                    <a:pt x="7177" y="12748"/>
                    <a:pt x="7111" y="12993"/>
                    <a:pt x="7055" y="13231"/>
                  </a:cubicBezTo>
                  <a:lnTo>
                    <a:pt x="6708" y="14675"/>
                  </a:lnTo>
                  <a:lnTo>
                    <a:pt x="6020" y="17560"/>
                  </a:lnTo>
                  <a:lnTo>
                    <a:pt x="5329" y="20445"/>
                  </a:lnTo>
                  <a:lnTo>
                    <a:pt x="4997" y="21891"/>
                  </a:lnTo>
                  <a:cubicBezTo>
                    <a:pt x="4893" y="22371"/>
                    <a:pt x="4766" y="22867"/>
                    <a:pt x="4752" y="23365"/>
                  </a:cubicBezTo>
                  <a:cubicBezTo>
                    <a:pt x="4739" y="23614"/>
                    <a:pt x="4741" y="23870"/>
                    <a:pt x="4791" y="24123"/>
                  </a:cubicBezTo>
                  <a:cubicBezTo>
                    <a:pt x="4804" y="24188"/>
                    <a:pt x="4822" y="24253"/>
                    <a:pt x="4839" y="24311"/>
                  </a:cubicBezTo>
                  <a:cubicBezTo>
                    <a:pt x="4860" y="24374"/>
                    <a:pt x="4877" y="24433"/>
                    <a:pt x="4901" y="24493"/>
                  </a:cubicBezTo>
                  <a:cubicBezTo>
                    <a:pt x="4946" y="24614"/>
                    <a:pt x="4998" y="24732"/>
                    <a:pt x="5062" y="24843"/>
                  </a:cubicBezTo>
                  <a:cubicBezTo>
                    <a:pt x="5187" y="25070"/>
                    <a:pt x="5375" y="25285"/>
                    <a:pt x="5634" y="25404"/>
                  </a:cubicBezTo>
                  <a:cubicBezTo>
                    <a:pt x="5761" y="25463"/>
                    <a:pt x="5899" y="25498"/>
                    <a:pt x="6041" y="25504"/>
                  </a:cubicBezTo>
                  <a:cubicBezTo>
                    <a:pt x="6076" y="25507"/>
                    <a:pt x="6111" y="25508"/>
                    <a:pt x="6145" y="25508"/>
                  </a:cubicBezTo>
                  <a:cubicBezTo>
                    <a:pt x="6246" y="25508"/>
                    <a:pt x="6347" y="25498"/>
                    <a:pt x="6446" y="25479"/>
                  </a:cubicBezTo>
                  <a:cubicBezTo>
                    <a:pt x="6710" y="25426"/>
                    <a:pt x="6961" y="25321"/>
                    <a:pt x="7182" y="25167"/>
                  </a:cubicBezTo>
                  <a:cubicBezTo>
                    <a:pt x="7403" y="25021"/>
                    <a:pt x="7594" y="24843"/>
                    <a:pt x="7769" y="24655"/>
                  </a:cubicBezTo>
                  <a:cubicBezTo>
                    <a:pt x="7855" y="24563"/>
                    <a:pt x="7940" y="24463"/>
                    <a:pt x="8018" y="24366"/>
                  </a:cubicBezTo>
                  <a:cubicBezTo>
                    <a:pt x="8095" y="24263"/>
                    <a:pt x="8172" y="24160"/>
                    <a:pt x="8242" y="24055"/>
                  </a:cubicBezTo>
                  <a:cubicBezTo>
                    <a:pt x="8382" y="23843"/>
                    <a:pt x="8511" y="23629"/>
                    <a:pt x="8640" y="23414"/>
                  </a:cubicBezTo>
                  <a:cubicBezTo>
                    <a:pt x="9142" y="22549"/>
                    <a:pt x="9606" y="21669"/>
                    <a:pt x="10062" y="20785"/>
                  </a:cubicBezTo>
                  <a:cubicBezTo>
                    <a:pt x="10481" y="19975"/>
                    <a:pt x="10883" y="19159"/>
                    <a:pt x="11279" y="18340"/>
                  </a:cubicBezTo>
                  <a:lnTo>
                    <a:pt x="11279" y="18340"/>
                  </a:lnTo>
                  <a:cubicBezTo>
                    <a:pt x="11682" y="19171"/>
                    <a:pt x="12089" y="19999"/>
                    <a:pt x="12507" y="20823"/>
                  </a:cubicBezTo>
                  <a:cubicBezTo>
                    <a:pt x="12965" y="21721"/>
                    <a:pt x="13429" y="22618"/>
                    <a:pt x="13935" y="23495"/>
                  </a:cubicBezTo>
                  <a:cubicBezTo>
                    <a:pt x="14063" y="23714"/>
                    <a:pt x="14194" y="23932"/>
                    <a:pt x="14337" y="24150"/>
                  </a:cubicBezTo>
                  <a:cubicBezTo>
                    <a:pt x="14410" y="24256"/>
                    <a:pt x="14478" y="24353"/>
                    <a:pt x="14564" y="24462"/>
                  </a:cubicBezTo>
                  <a:cubicBezTo>
                    <a:pt x="14643" y="24563"/>
                    <a:pt x="14731" y="24660"/>
                    <a:pt x="14822" y="24754"/>
                  </a:cubicBezTo>
                  <a:cubicBezTo>
                    <a:pt x="15004" y="24948"/>
                    <a:pt x="15214" y="25116"/>
                    <a:pt x="15443" y="25252"/>
                  </a:cubicBezTo>
                  <a:cubicBezTo>
                    <a:pt x="15681" y="25390"/>
                    <a:pt x="15945" y="25477"/>
                    <a:pt x="16220" y="25509"/>
                  </a:cubicBezTo>
                  <a:cubicBezTo>
                    <a:pt x="16298" y="25517"/>
                    <a:pt x="16377" y="25522"/>
                    <a:pt x="16457" y="25522"/>
                  </a:cubicBezTo>
                  <a:cubicBezTo>
                    <a:pt x="16651" y="25522"/>
                    <a:pt x="16849" y="25495"/>
                    <a:pt x="17036" y="25422"/>
                  </a:cubicBezTo>
                  <a:cubicBezTo>
                    <a:pt x="17298" y="25320"/>
                    <a:pt x="17517" y="25132"/>
                    <a:pt x="17659" y="24888"/>
                  </a:cubicBezTo>
                  <a:cubicBezTo>
                    <a:pt x="17726" y="24773"/>
                    <a:pt x="17780" y="24651"/>
                    <a:pt x="17819" y="24525"/>
                  </a:cubicBezTo>
                  <a:cubicBezTo>
                    <a:pt x="17859" y="24396"/>
                    <a:pt x="17881" y="24263"/>
                    <a:pt x="17886" y="24128"/>
                  </a:cubicBezTo>
                  <a:cubicBezTo>
                    <a:pt x="17896" y="23867"/>
                    <a:pt x="17867" y="23613"/>
                    <a:pt x="17837" y="23363"/>
                  </a:cubicBezTo>
                  <a:lnTo>
                    <a:pt x="17792" y="22993"/>
                  </a:lnTo>
                  <a:cubicBezTo>
                    <a:pt x="17776" y="22870"/>
                    <a:pt x="17757" y="22735"/>
                    <a:pt x="17732" y="22614"/>
                  </a:cubicBezTo>
                  <a:cubicBezTo>
                    <a:pt x="17683" y="22367"/>
                    <a:pt x="17632" y="22120"/>
                    <a:pt x="17578" y="21875"/>
                  </a:cubicBezTo>
                  <a:lnTo>
                    <a:pt x="17249" y="20408"/>
                  </a:lnTo>
                  <a:lnTo>
                    <a:pt x="16570" y="17480"/>
                  </a:lnTo>
                  <a:lnTo>
                    <a:pt x="15883" y="14552"/>
                  </a:lnTo>
                  <a:lnTo>
                    <a:pt x="15537" y="13090"/>
                  </a:lnTo>
                  <a:cubicBezTo>
                    <a:pt x="15483" y="12848"/>
                    <a:pt x="15413" y="12599"/>
                    <a:pt x="15370" y="12364"/>
                  </a:cubicBezTo>
                  <a:lnTo>
                    <a:pt x="15258" y="11766"/>
                  </a:lnTo>
                  <a:lnTo>
                    <a:pt x="15258" y="11766"/>
                  </a:lnTo>
                  <a:lnTo>
                    <a:pt x="15677" y="11767"/>
                  </a:lnTo>
                  <a:lnTo>
                    <a:pt x="15818" y="11767"/>
                  </a:lnTo>
                  <a:lnTo>
                    <a:pt x="15963" y="11760"/>
                  </a:lnTo>
                  <a:lnTo>
                    <a:pt x="16247" y="11740"/>
                  </a:lnTo>
                  <a:lnTo>
                    <a:pt x="16532" y="11723"/>
                  </a:lnTo>
                  <a:lnTo>
                    <a:pt x="16815" y="11690"/>
                  </a:lnTo>
                  <a:cubicBezTo>
                    <a:pt x="17004" y="11664"/>
                    <a:pt x="17193" y="11650"/>
                    <a:pt x="17381" y="11612"/>
                  </a:cubicBezTo>
                  <a:cubicBezTo>
                    <a:pt x="17756" y="11551"/>
                    <a:pt x="18128" y="11469"/>
                    <a:pt x="18495" y="11365"/>
                  </a:cubicBezTo>
                  <a:cubicBezTo>
                    <a:pt x="18861" y="11259"/>
                    <a:pt x="19223" y="11138"/>
                    <a:pt x="19570" y="10982"/>
                  </a:cubicBezTo>
                  <a:cubicBezTo>
                    <a:pt x="19919" y="10833"/>
                    <a:pt x="20256" y="10655"/>
                    <a:pt x="20577" y="10448"/>
                  </a:cubicBezTo>
                  <a:cubicBezTo>
                    <a:pt x="20898" y="10245"/>
                    <a:pt x="21197" y="10008"/>
                    <a:pt x="21471" y="9741"/>
                  </a:cubicBezTo>
                  <a:cubicBezTo>
                    <a:pt x="21607" y="9607"/>
                    <a:pt x="21733" y="9463"/>
                    <a:pt x="21849" y="9308"/>
                  </a:cubicBezTo>
                  <a:cubicBezTo>
                    <a:pt x="21967" y="9149"/>
                    <a:pt x="22054" y="8970"/>
                    <a:pt x="22110" y="8779"/>
                  </a:cubicBezTo>
                  <a:cubicBezTo>
                    <a:pt x="22168" y="8587"/>
                    <a:pt x="22186" y="8383"/>
                    <a:pt x="22159" y="8185"/>
                  </a:cubicBezTo>
                  <a:cubicBezTo>
                    <a:pt x="22145" y="8083"/>
                    <a:pt x="22119" y="7984"/>
                    <a:pt x="22079" y="7889"/>
                  </a:cubicBezTo>
                  <a:cubicBezTo>
                    <a:pt x="22059" y="7840"/>
                    <a:pt x="22035" y="7794"/>
                    <a:pt x="22009" y="7747"/>
                  </a:cubicBezTo>
                  <a:cubicBezTo>
                    <a:pt x="21984" y="7703"/>
                    <a:pt x="21954" y="7660"/>
                    <a:pt x="21922" y="7620"/>
                  </a:cubicBezTo>
                  <a:cubicBezTo>
                    <a:pt x="21796" y="7453"/>
                    <a:pt x="21623" y="7328"/>
                    <a:pt x="21442" y="7236"/>
                  </a:cubicBezTo>
                  <a:cubicBezTo>
                    <a:pt x="21259" y="7148"/>
                    <a:pt x="21064" y="7088"/>
                    <a:pt x="20863" y="7056"/>
                  </a:cubicBezTo>
                  <a:cubicBezTo>
                    <a:pt x="20728" y="7033"/>
                    <a:pt x="20592" y="7022"/>
                    <a:pt x="20455" y="7022"/>
                  </a:cubicBezTo>
                  <a:cubicBezTo>
                    <a:pt x="20392" y="7022"/>
                    <a:pt x="20329" y="7025"/>
                    <a:pt x="20266" y="7029"/>
                  </a:cubicBezTo>
                  <a:cubicBezTo>
                    <a:pt x="20072" y="7042"/>
                    <a:pt x="19878" y="7072"/>
                    <a:pt x="19687" y="7116"/>
                  </a:cubicBezTo>
                  <a:cubicBezTo>
                    <a:pt x="19309" y="7202"/>
                    <a:pt x="18954" y="7334"/>
                    <a:pt x="18600" y="7455"/>
                  </a:cubicBezTo>
                  <a:cubicBezTo>
                    <a:pt x="18245" y="7576"/>
                    <a:pt x="17893" y="7698"/>
                    <a:pt x="17536" y="7813"/>
                  </a:cubicBezTo>
                  <a:cubicBezTo>
                    <a:pt x="16828" y="8042"/>
                    <a:pt x="16104" y="8234"/>
                    <a:pt x="15365" y="8320"/>
                  </a:cubicBezTo>
                  <a:cubicBezTo>
                    <a:pt x="15181" y="8342"/>
                    <a:pt x="14995" y="8358"/>
                    <a:pt x="14810" y="8364"/>
                  </a:cubicBezTo>
                  <a:cubicBezTo>
                    <a:pt x="14740" y="8367"/>
                    <a:pt x="14669" y="8370"/>
                    <a:pt x="14597" y="8370"/>
                  </a:cubicBezTo>
                  <a:cubicBezTo>
                    <a:pt x="14576" y="8370"/>
                    <a:pt x="14554" y="8370"/>
                    <a:pt x="14532" y="8369"/>
                  </a:cubicBezTo>
                  <a:lnTo>
                    <a:pt x="14391" y="8367"/>
                  </a:lnTo>
                  <a:cubicBezTo>
                    <a:pt x="14386" y="8368"/>
                    <a:pt x="14381" y="8368"/>
                    <a:pt x="14376" y="8368"/>
                  </a:cubicBezTo>
                  <a:cubicBezTo>
                    <a:pt x="14343" y="8368"/>
                    <a:pt x="14310" y="8363"/>
                    <a:pt x="14278" y="8353"/>
                  </a:cubicBezTo>
                  <a:cubicBezTo>
                    <a:pt x="14211" y="8336"/>
                    <a:pt x="14155" y="8288"/>
                    <a:pt x="14125" y="8226"/>
                  </a:cubicBezTo>
                  <a:cubicBezTo>
                    <a:pt x="14100" y="8169"/>
                    <a:pt x="14100" y="8092"/>
                    <a:pt x="14124" y="8019"/>
                  </a:cubicBezTo>
                  <a:cubicBezTo>
                    <a:pt x="14171" y="7872"/>
                    <a:pt x="14281" y="7732"/>
                    <a:pt x="14401" y="7604"/>
                  </a:cubicBezTo>
                  <a:lnTo>
                    <a:pt x="14401" y="7604"/>
                  </a:lnTo>
                  <a:cubicBezTo>
                    <a:pt x="14743" y="7317"/>
                    <a:pt x="15041" y="6979"/>
                    <a:pt x="15286" y="6603"/>
                  </a:cubicBezTo>
                  <a:cubicBezTo>
                    <a:pt x="15526" y="6228"/>
                    <a:pt x="15705" y="5818"/>
                    <a:pt x="15818" y="5389"/>
                  </a:cubicBezTo>
                  <a:cubicBezTo>
                    <a:pt x="15875" y="5172"/>
                    <a:pt x="15914" y="4953"/>
                    <a:pt x="15933" y="4732"/>
                  </a:cubicBezTo>
                  <a:cubicBezTo>
                    <a:pt x="15945" y="4619"/>
                    <a:pt x="15945" y="4513"/>
                    <a:pt x="15950" y="4405"/>
                  </a:cubicBezTo>
                  <a:cubicBezTo>
                    <a:pt x="15949" y="4290"/>
                    <a:pt x="15941" y="4182"/>
                    <a:pt x="15936" y="4071"/>
                  </a:cubicBezTo>
                  <a:cubicBezTo>
                    <a:pt x="15899" y="3632"/>
                    <a:pt x="15812" y="3189"/>
                    <a:pt x="15631" y="2780"/>
                  </a:cubicBezTo>
                  <a:cubicBezTo>
                    <a:pt x="15454" y="2372"/>
                    <a:pt x="15224" y="1982"/>
                    <a:pt x="14928" y="1640"/>
                  </a:cubicBezTo>
                  <a:cubicBezTo>
                    <a:pt x="14628" y="1300"/>
                    <a:pt x="14284" y="1001"/>
                    <a:pt x="13904" y="754"/>
                  </a:cubicBezTo>
                  <a:cubicBezTo>
                    <a:pt x="13513" y="513"/>
                    <a:pt x="13094" y="324"/>
                    <a:pt x="12655" y="194"/>
                  </a:cubicBezTo>
                  <a:cubicBezTo>
                    <a:pt x="12211" y="73"/>
                    <a:pt x="11755" y="8"/>
                    <a:pt x="11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9"/>
            <p:cNvSpPr/>
            <p:nvPr/>
          </p:nvSpPr>
          <p:spPr>
            <a:xfrm>
              <a:off x="3216600" y="2639100"/>
              <a:ext cx="32775" cy="31625"/>
            </a:xfrm>
            <a:custGeom>
              <a:rect b="b" l="l" r="r" t="t"/>
              <a:pathLst>
                <a:path extrusionOk="0" h="1265" w="1311">
                  <a:moveTo>
                    <a:pt x="656" y="1"/>
                  </a:moveTo>
                  <a:cubicBezTo>
                    <a:pt x="293" y="1"/>
                    <a:pt x="1" y="284"/>
                    <a:pt x="1" y="634"/>
                  </a:cubicBezTo>
                  <a:cubicBezTo>
                    <a:pt x="1" y="982"/>
                    <a:pt x="293" y="1265"/>
                    <a:pt x="656" y="1265"/>
                  </a:cubicBezTo>
                  <a:cubicBezTo>
                    <a:pt x="1017" y="1265"/>
                    <a:pt x="1311" y="982"/>
                    <a:pt x="1311" y="634"/>
                  </a:cubicBezTo>
                  <a:cubicBezTo>
                    <a:pt x="1311" y="284"/>
                    <a:pt x="1017" y="1"/>
                    <a:pt x="656"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9"/>
            <p:cNvSpPr/>
            <p:nvPr/>
          </p:nvSpPr>
          <p:spPr>
            <a:xfrm>
              <a:off x="3093975" y="2639100"/>
              <a:ext cx="32800" cy="31625"/>
            </a:xfrm>
            <a:custGeom>
              <a:rect b="b" l="l" r="r" t="t"/>
              <a:pathLst>
                <a:path extrusionOk="0" h="1265" w="1312">
                  <a:moveTo>
                    <a:pt x="657" y="1"/>
                  </a:moveTo>
                  <a:cubicBezTo>
                    <a:pt x="295" y="1"/>
                    <a:pt x="1" y="284"/>
                    <a:pt x="1" y="634"/>
                  </a:cubicBezTo>
                  <a:cubicBezTo>
                    <a:pt x="1" y="982"/>
                    <a:pt x="295" y="1265"/>
                    <a:pt x="657" y="1265"/>
                  </a:cubicBezTo>
                  <a:cubicBezTo>
                    <a:pt x="1018" y="1265"/>
                    <a:pt x="1312" y="982"/>
                    <a:pt x="1312" y="634"/>
                  </a:cubicBezTo>
                  <a:cubicBezTo>
                    <a:pt x="1312" y="284"/>
                    <a:pt x="1018" y="1"/>
                    <a:pt x="657"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9"/>
            <p:cNvSpPr/>
            <p:nvPr/>
          </p:nvSpPr>
          <p:spPr>
            <a:xfrm>
              <a:off x="3147650" y="2662900"/>
              <a:ext cx="50850" cy="17200"/>
            </a:xfrm>
            <a:custGeom>
              <a:rect b="b" l="l" r="r" t="t"/>
              <a:pathLst>
                <a:path extrusionOk="0" h="688" w="2034">
                  <a:moveTo>
                    <a:pt x="124" y="0"/>
                  </a:moveTo>
                  <a:cubicBezTo>
                    <a:pt x="59" y="0"/>
                    <a:pt x="1" y="71"/>
                    <a:pt x="42" y="141"/>
                  </a:cubicBezTo>
                  <a:cubicBezTo>
                    <a:pt x="233" y="475"/>
                    <a:pt x="618" y="683"/>
                    <a:pt x="1010" y="688"/>
                  </a:cubicBezTo>
                  <a:cubicBezTo>
                    <a:pt x="1015" y="688"/>
                    <a:pt x="1020" y="688"/>
                    <a:pt x="1024" y="688"/>
                  </a:cubicBezTo>
                  <a:cubicBezTo>
                    <a:pt x="1412" y="688"/>
                    <a:pt x="1793" y="493"/>
                    <a:pt x="1993" y="173"/>
                  </a:cubicBezTo>
                  <a:cubicBezTo>
                    <a:pt x="2034" y="109"/>
                    <a:pt x="1981" y="42"/>
                    <a:pt x="1921" y="42"/>
                  </a:cubicBezTo>
                  <a:cubicBezTo>
                    <a:pt x="1902" y="42"/>
                    <a:pt x="1882" y="48"/>
                    <a:pt x="1864" y="65"/>
                  </a:cubicBezTo>
                  <a:lnTo>
                    <a:pt x="1861" y="66"/>
                  </a:lnTo>
                  <a:cubicBezTo>
                    <a:pt x="1633" y="273"/>
                    <a:pt x="1340" y="391"/>
                    <a:pt x="1050" y="391"/>
                  </a:cubicBezTo>
                  <a:cubicBezTo>
                    <a:pt x="1039" y="391"/>
                    <a:pt x="1028" y="391"/>
                    <a:pt x="1017" y="391"/>
                  </a:cubicBezTo>
                  <a:cubicBezTo>
                    <a:pt x="715" y="383"/>
                    <a:pt x="416" y="252"/>
                    <a:pt x="190" y="30"/>
                  </a:cubicBezTo>
                  <a:lnTo>
                    <a:pt x="189" y="28"/>
                  </a:lnTo>
                  <a:cubicBezTo>
                    <a:pt x="169" y="9"/>
                    <a:pt x="146" y="0"/>
                    <a:pt x="124"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9"/>
            <p:cNvSpPr/>
            <p:nvPr/>
          </p:nvSpPr>
          <p:spPr>
            <a:xfrm>
              <a:off x="3157800" y="2775100"/>
              <a:ext cx="31500" cy="30375"/>
            </a:xfrm>
            <a:custGeom>
              <a:rect b="b" l="l" r="r" t="t"/>
              <a:pathLst>
                <a:path extrusionOk="0" h="1215" w="1260">
                  <a:moveTo>
                    <a:pt x="630" y="0"/>
                  </a:moveTo>
                  <a:cubicBezTo>
                    <a:pt x="282" y="0"/>
                    <a:pt x="0" y="272"/>
                    <a:pt x="0" y="608"/>
                  </a:cubicBezTo>
                  <a:cubicBezTo>
                    <a:pt x="0" y="943"/>
                    <a:pt x="282" y="1215"/>
                    <a:pt x="630" y="1215"/>
                  </a:cubicBezTo>
                  <a:cubicBezTo>
                    <a:pt x="978" y="1215"/>
                    <a:pt x="1259" y="943"/>
                    <a:pt x="1259" y="608"/>
                  </a:cubicBezTo>
                  <a:cubicBezTo>
                    <a:pt x="1259" y="272"/>
                    <a:pt x="978" y="0"/>
                    <a:pt x="630"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9"/>
            <p:cNvSpPr/>
            <p:nvPr/>
          </p:nvSpPr>
          <p:spPr>
            <a:xfrm>
              <a:off x="3156925" y="2836325"/>
              <a:ext cx="31500" cy="30400"/>
            </a:xfrm>
            <a:custGeom>
              <a:rect b="b" l="l" r="r" t="t"/>
              <a:pathLst>
                <a:path extrusionOk="0" h="1216" w="1260">
                  <a:moveTo>
                    <a:pt x="630" y="1"/>
                  </a:moveTo>
                  <a:cubicBezTo>
                    <a:pt x="282" y="1"/>
                    <a:pt x="0" y="273"/>
                    <a:pt x="0" y="608"/>
                  </a:cubicBezTo>
                  <a:cubicBezTo>
                    <a:pt x="0" y="943"/>
                    <a:pt x="282" y="1215"/>
                    <a:pt x="630" y="1215"/>
                  </a:cubicBezTo>
                  <a:cubicBezTo>
                    <a:pt x="978" y="1215"/>
                    <a:pt x="1259" y="943"/>
                    <a:pt x="1259" y="608"/>
                  </a:cubicBezTo>
                  <a:cubicBezTo>
                    <a:pt x="1259" y="273"/>
                    <a:pt x="978" y="1"/>
                    <a:pt x="630" y="1"/>
                  </a:cubicBezTo>
                  <a:close/>
                </a:path>
              </a:pathLst>
            </a:custGeom>
            <a:solidFill>
              <a:srgbClr val="1F59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9"/>
            <p:cNvSpPr/>
            <p:nvPr/>
          </p:nvSpPr>
          <p:spPr>
            <a:xfrm>
              <a:off x="3157800" y="2901550"/>
              <a:ext cx="31500" cy="30375"/>
            </a:xfrm>
            <a:custGeom>
              <a:rect b="b" l="l" r="r" t="t"/>
              <a:pathLst>
                <a:path extrusionOk="0" h="1215" w="1260">
                  <a:moveTo>
                    <a:pt x="630" y="0"/>
                  </a:moveTo>
                  <a:cubicBezTo>
                    <a:pt x="282" y="0"/>
                    <a:pt x="0" y="272"/>
                    <a:pt x="0" y="608"/>
                  </a:cubicBezTo>
                  <a:cubicBezTo>
                    <a:pt x="0" y="943"/>
                    <a:pt x="282" y="1215"/>
                    <a:pt x="630" y="1215"/>
                  </a:cubicBezTo>
                  <a:cubicBezTo>
                    <a:pt x="978" y="1215"/>
                    <a:pt x="1259" y="943"/>
                    <a:pt x="1259" y="608"/>
                  </a:cubicBezTo>
                  <a:cubicBezTo>
                    <a:pt x="1259" y="272"/>
                    <a:pt x="978" y="0"/>
                    <a:pt x="630"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9"/>
            <p:cNvSpPr/>
            <p:nvPr/>
          </p:nvSpPr>
          <p:spPr>
            <a:xfrm>
              <a:off x="3154700" y="2775100"/>
              <a:ext cx="31500" cy="30375"/>
            </a:xfrm>
            <a:custGeom>
              <a:rect b="b" l="l" r="r" t="t"/>
              <a:pathLst>
                <a:path extrusionOk="0" h="1215" w="1260">
                  <a:moveTo>
                    <a:pt x="630" y="0"/>
                  </a:moveTo>
                  <a:cubicBezTo>
                    <a:pt x="282" y="0"/>
                    <a:pt x="0" y="272"/>
                    <a:pt x="0" y="608"/>
                  </a:cubicBezTo>
                  <a:cubicBezTo>
                    <a:pt x="0" y="943"/>
                    <a:pt x="282" y="1215"/>
                    <a:pt x="630" y="1215"/>
                  </a:cubicBezTo>
                  <a:cubicBezTo>
                    <a:pt x="978" y="1215"/>
                    <a:pt x="1259" y="943"/>
                    <a:pt x="1259" y="608"/>
                  </a:cubicBezTo>
                  <a:cubicBezTo>
                    <a:pt x="1259" y="272"/>
                    <a:pt x="978" y="0"/>
                    <a:pt x="630"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9"/>
            <p:cNvSpPr/>
            <p:nvPr/>
          </p:nvSpPr>
          <p:spPr>
            <a:xfrm>
              <a:off x="3153825" y="2836325"/>
              <a:ext cx="31500" cy="30400"/>
            </a:xfrm>
            <a:custGeom>
              <a:rect b="b" l="l" r="r" t="t"/>
              <a:pathLst>
                <a:path extrusionOk="0" h="1216" w="1260">
                  <a:moveTo>
                    <a:pt x="630" y="1"/>
                  </a:moveTo>
                  <a:cubicBezTo>
                    <a:pt x="282" y="1"/>
                    <a:pt x="0" y="273"/>
                    <a:pt x="0" y="608"/>
                  </a:cubicBezTo>
                  <a:cubicBezTo>
                    <a:pt x="0" y="943"/>
                    <a:pt x="282" y="1215"/>
                    <a:pt x="630" y="1215"/>
                  </a:cubicBezTo>
                  <a:cubicBezTo>
                    <a:pt x="978" y="1215"/>
                    <a:pt x="1259" y="943"/>
                    <a:pt x="1259" y="608"/>
                  </a:cubicBezTo>
                  <a:cubicBezTo>
                    <a:pt x="1259" y="273"/>
                    <a:pt x="978" y="1"/>
                    <a:pt x="630" y="1"/>
                  </a:cubicBezTo>
                  <a:close/>
                </a:path>
              </a:pathLst>
            </a:custGeom>
            <a:solidFill>
              <a:srgbClr val="0073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9"/>
            <p:cNvSpPr/>
            <p:nvPr/>
          </p:nvSpPr>
          <p:spPr>
            <a:xfrm>
              <a:off x="3154700" y="2901575"/>
              <a:ext cx="31500" cy="30400"/>
            </a:xfrm>
            <a:custGeom>
              <a:rect b="b" l="l" r="r" t="t"/>
              <a:pathLst>
                <a:path extrusionOk="0" h="1216" w="1260">
                  <a:moveTo>
                    <a:pt x="630" y="1"/>
                  </a:moveTo>
                  <a:cubicBezTo>
                    <a:pt x="282" y="1"/>
                    <a:pt x="0" y="273"/>
                    <a:pt x="0" y="608"/>
                  </a:cubicBezTo>
                  <a:cubicBezTo>
                    <a:pt x="0" y="943"/>
                    <a:pt x="282" y="1215"/>
                    <a:pt x="630" y="1215"/>
                  </a:cubicBezTo>
                  <a:cubicBezTo>
                    <a:pt x="978" y="1215"/>
                    <a:pt x="1259" y="943"/>
                    <a:pt x="1259" y="608"/>
                  </a:cubicBezTo>
                  <a:cubicBezTo>
                    <a:pt x="1259" y="271"/>
                    <a:pt x="978" y="1"/>
                    <a:pt x="630"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9"/>
            <p:cNvSpPr/>
            <p:nvPr/>
          </p:nvSpPr>
          <p:spPr>
            <a:xfrm>
              <a:off x="3169000" y="2784375"/>
              <a:ext cx="14600" cy="16900"/>
            </a:xfrm>
            <a:custGeom>
              <a:rect b="b" l="l" r="r" t="t"/>
              <a:pathLst>
                <a:path extrusionOk="0" h="676" w="584">
                  <a:moveTo>
                    <a:pt x="482" y="1"/>
                  </a:moveTo>
                  <a:cubicBezTo>
                    <a:pt x="457" y="1"/>
                    <a:pt x="434" y="18"/>
                    <a:pt x="435" y="47"/>
                  </a:cubicBezTo>
                  <a:lnTo>
                    <a:pt x="435" y="51"/>
                  </a:lnTo>
                  <a:cubicBezTo>
                    <a:pt x="436" y="173"/>
                    <a:pt x="406" y="289"/>
                    <a:pt x="338" y="380"/>
                  </a:cubicBezTo>
                  <a:cubicBezTo>
                    <a:pt x="271" y="472"/>
                    <a:pt x="169" y="535"/>
                    <a:pt x="55" y="578"/>
                  </a:cubicBezTo>
                  <a:lnTo>
                    <a:pt x="53" y="578"/>
                  </a:lnTo>
                  <a:cubicBezTo>
                    <a:pt x="1" y="599"/>
                    <a:pt x="13" y="674"/>
                    <a:pt x="69" y="675"/>
                  </a:cubicBezTo>
                  <a:cubicBezTo>
                    <a:pt x="74" y="676"/>
                    <a:pt x="80" y="676"/>
                    <a:pt x="85" y="676"/>
                  </a:cubicBezTo>
                  <a:cubicBezTo>
                    <a:pt x="232" y="676"/>
                    <a:pt x="376" y="593"/>
                    <a:pt x="466" y="472"/>
                  </a:cubicBezTo>
                  <a:cubicBezTo>
                    <a:pt x="555" y="341"/>
                    <a:pt x="584" y="168"/>
                    <a:pt x="524" y="28"/>
                  </a:cubicBezTo>
                  <a:cubicBezTo>
                    <a:pt x="515" y="9"/>
                    <a:pt x="498" y="1"/>
                    <a:pt x="4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9"/>
            <p:cNvSpPr/>
            <p:nvPr/>
          </p:nvSpPr>
          <p:spPr>
            <a:xfrm>
              <a:off x="3166650" y="2845900"/>
              <a:ext cx="14175" cy="16900"/>
            </a:xfrm>
            <a:custGeom>
              <a:rect b="b" l="l" r="r" t="t"/>
              <a:pathLst>
                <a:path extrusionOk="0" h="676" w="567">
                  <a:moveTo>
                    <a:pt x="463" y="0"/>
                  </a:moveTo>
                  <a:cubicBezTo>
                    <a:pt x="439" y="0"/>
                    <a:pt x="416" y="17"/>
                    <a:pt x="416" y="47"/>
                  </a:cubicBezTo>
                  <a:lnTo>
                    <a:pt x="416" y="49"/>
                  </a:lnTo>
                  <a:cubicBezTo>
                    <a:pt x="417" y="171"/>
                    <a:pt x="387" y="287"/>
                    <a:pt x="319" y="378"/>
                  </a:cubicBezTo>
                  <a:cubicBezTo>
                    <a:pt x="254" y="470"/>
                    <a:pt x="150" y="533"/>
                    <a:pt x="36" y="578"/>
                  </a:cubicBezTo>
                  <a:lnTo>
                    <a:pt x="34" y="578"/>
                  </a:lnTo>
                  <a:cubicBezTo>
                    <a:pt x="15" y="584"/>
                    <a:pt x="2" y="602"/>
                    <a:pt x="1" y="622"/>
                  </a:cubicBezTo>
                  <a:cubicBezTo>
                    <a:pt x="1" y="649"/>
                    <a:pt x="21" y="673"/>
                    <a:pt x="50" y="675"/>
                  </a:cubicBezTo>
                  <a:cubicBezTo>
                    <a:pt x="54" y="675"/>
                    <a:pt x="58" y="675"/>
                    <a:pt x="63" y="675"/>
                  </a:cubicBezTo>
                  <a:cubicBezTo>
                    <a:pt x="211" y="675"/>
                    <a:pt x="356" y="594"/>
                    <a:pt x="447" y="470"/>
                  </a:cubicBezTo>
                  <a:cubicBezTo>
                    <a:pt x="536" y="340"/>
                    <a:pt x="567" y="168"/>
                    <a:pt x="505" y="26"/>
                  </a:cubicBezTo>
                  <a:lnTo>
                    <a:pt x="505" y="26"/>
                  </a:lnTo>
                  <a:lnTo>
                    <a:pt x="505" y="28"/>
                  </a:lnTo>
                  <a:cubicBezTo>
                    <a:pt x="496" y="9"/>
                    <a:pt x="479" y="0"/>
                    <a:pt x="4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9"/>
            <p:cNvSpPr/>
            <p:nvPr/>
          </p:nvSpPr>
          <p:spPr>
            <a:xfrm>
              <a:off x="3168475" y="2912025"/>
              <a:ext cx="14175" cy="16900"/>
            </a:xfrm>
            <a:custGeom>
              <a:rect b="b" l="l" r="r" t="t"/>
              <a:pathLst>
                <a:path extrusionOk="0" h="676" w="567">
                  <a:moveTo>
                    <a:pt x="463" y="1"/>
                  </a:moveTo>
                  <a:cubicBezTo>
                    <a:pt x="440" y="1"/>
                    <a:pt x="416" y="18"/>
                    <a:pt x="417" y="47"/>
                  </a:cubicBezTo>
                  <a:lnTo>
                    <a:pt x="417" y="50"/>
                  </a:lnTo>
                  <a:cubicBezTo>
                    <a:pt x="419" y="173"/>
                    <a:pt x="389" y="289"/>
                    <a:pt x="319" y="379"/>
                  </a:cubicBezTo>
                  <a:cubicBezTo>
                    <a:pt x="254" y="471"/>
                    <a:pt x="152" y="535"/>
                    <a:pt x="37" y="578"/>
                  </a:cubicBezTo>
                  <a:lnTo>
                    <a:pt x="34" y="578"/>
                  </a:lnTo>
                  <a:cubicBezTo>
                    <a:pt x="15" y="586"/>
                    <a:pt x="3" y="603"/>
                    <a:pt x="3" y="624"/>
                  </a:cubicBezTo>
                  <a:cubicBezTo>
                    <a:pt x="1" y="651"/>
                    <a:pt x="23" y="673"/>
                    <a:pt x="50" y="675"/>
                  </a:cubicBezTo>
                  <a:cubicBezTo>
                    <a:pt x="56" y="675"/>
                    <a:pt x="61" y="675"/>
                    <a:pt x="67" y="675"/>
                  </a:cubicBezTo>
                  <a:cubicBezTo>
                    <a:pt x="215" y="675"/>
                    <a:pt x="357" y="593"/>
                    <a:pt x="448" y="470"/>
                  </a:cubicBezTo>
                  <a:cubicBezTo>
                    <a:pt x="538" y="341"/>
                    <a:pt x="567" y="168"/>
                    <a:pt x="506" y="28"/>
                  </a:cubicBezTo>
                  <a:lnTo>
                    <a:pt x="505" y="28"/>
                  </a:lnTo>
                  <a:cubicBezTo>
                    <a:pt x="496" y="9"/>
                    <a:pt x="480" y="1"/>
                    <a:pt x="4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9"/>
            <p:cNvSpPr/>
            <p:nvPr/>
          </p:nvSpPr>
          <p:spPr>
            <a:xfrm>
              <a:off x="3308675" y="3108650"/>
              <a:ext cx="10950" cy="9650"/>
            </a:xfrm>
            <a:custGeom>
              <a:rect b="b" l="l" r="r" t="t"/>
              <a:pathLst>
                <a:path extrusionOk="0" h="386" w="438">
                  <a:moveTo>
                    <a:pt x="206" y="1"/>
                  </a:moveTo>
                  <a:cubicBezTo>
                    <a:pt x="154" y="1"/>
                    <a:pt x="102" y="17"/>
                    <a:pt x="58" y="61"/>
                  </a:cubicBezTo>
                  <a:cubicBezTo>
                    <a:pt x="9" y="111"/>
                    <a:pt x="1" y="189"/>
                    <a:pt x="39" y="247"/>
                  </a:cubicBezTo>
                  <a:lnTo>
                    <a:pt x="61" y="282"/>
                  </a:lnTo>
                  <a:cubicBezTo>
                    <a:pt x="103" y="344"/>
                    <a:pt x="126" y="368"/>
                    <a:pt x="157" y="379"/>
                  </a:cubicBezTo>
                  <a:cubicBezTo>
                    <a:pt x="168" y="383"/>
                    <a:pt x="179" y="386"/>
                    <a:pt x="192" y="386"/>
                  </a:cubicBezTo>
                  <a:cubicBezTo>
                    <a:pt x="214" y="386"/>
                    <a:pt x="241" y="378"/>
                    <a:pt x="284" y="360"/>
                  </a:cubicBezTo>
                  <a:lnTo>
                    <a:pt x="331" y="340"/>
                  </a:lnTo>
                  <a:cubicBezTo>
                    <a:pt x="400" y="309"/>
                    <a:pt x="438" y="236"/>
                    <a:pt x="424" y="163"/>
                  </a:cubicBezTo>
                  <a:cubicBezTo>
                    <a:pt x="405" y="74"/>
                    <a:pt x="339" y="25"/>
                    <a:pt x="271" y="9"/>
                  </a:cubicBezTo>
                  <a:cubicBezTo>
                    <a:pt x="250" y="4"/>
                    <a:pt x="228" y="1"/>
                    <a:pt x="20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9"/>
            <p:cNvSpPr/>
            <p:nvPr/>
          </p:nvSpPr>
          <p:spPr>
            <a:xfrm>
              <a:off x="3311075" y="3123900"/>
              <a:ext cx="11825" cy="9725"/>
            </a:xfrm>
            <a:custGeom>
              <a:rect b="b" l="l" r="r" t="t"/>
              <a:pathLst>
                <a:path extrusionOk="0" h="389" w="473">
                  <a:moveTo>
                    <a:pt x="214" y="0"/>
                  </a:moveTo>
                  <a:cubicBezTo>
                    <a:pt x="160" y="0"/>
                    <a:pt x="107" y="17"/>
                    <a:pt x="61" y="59"/>
                  </a:cubicBezTo>
                  <a:cubicBezTo>
                    <a:pt x="10" y="106"/>
                    <a:pt x="0" y="183"/>
                    <a:pt x="42" y="240"/>
                  </a:cubicBezTo>
                  <a:lnTo>
                    <a:pt x="69" y="280"/>
                  </a:lnTo>
                  <a:cubicBezTo>
                    <a:pt x="113" y="342"/>
                    <a:pt x="135" y="365"/>
                    <a:pt x="167" y="378"/>
                  </a:cubicBezTo>
                  <a:cubicBezTo>
                    <a:pt x="181" y="385"/>
                    <a:pt x="195" y="388"/>
                    <a:pt x="212" y="388"/>
                  </a:cubicBezTo>
                  <a:cubicBezTo>
                    <a:pt x="233" y="388"/>
                    <a:pt x="258" y="384"/>
                    <a:pt x="296" y="373"/>
                  </a:cubicBezTo>
                  <a:lnTo>
                    <a:pt x="355" y="359"/>
                  </a:lnTo>
                  <a:cubicBezTo>
                    <a:pt x="426" y="340"/>
                    <a:pt x="472" y="272"/>
                    <a:pt x="463" y="198"/>
                  </a:cubicBezTo>
                  <a:cubicBezTo>
                    <a:pt x="450" y="100"/>
                    <a:pt x="379" y="38"/>
                    <a:pt x="301" y="14"/>
                  </a:cubicBezTo>
                  <a:cubicBezTo>
                    <a:pt x="273" y="6"/>
                    <a:pt x="243" y="0"/>
                    <a:pt x="21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9"/>
            <p:cNvSpPr/>
            <p:nvPr/>
          </p:nvSpPr>
          <p:spPr>
            <a:xfrm>
              <a:off x="3310225" y="3139800"/>
              <a:ext cx="13275" cy="10025"/>
            </a:xfrm>
            <a:custGeom>
              <a:rect b="b" l="l" r="r" t="t"/>
              <a:pathLst>
                <a:path extrusionOk="0" h="401" w="531">
                  <a:moveTo>
                    <a:pt x="230" y="0"/>
                  </a:moveTo>
                  <a:cubicBezTo>
                    <a:pt x="183" y="0"/>
                    <a:pt x="135" y="12"/>
                    <a:pt x="87" y="43"/>
                  </a:cubicBezTo>
                  <a:lnTo>
                    <a:pt x="82" y="46"/>
                  </a:lnTo>
                  <a:cubicBezTo>
                    <a:pt x="17" y="90"/>
                    <a:pt x="1" y="181"/>
                    <a:pt x="47" y="246"/>
                  </a:cubicBezTo>
                  <a:lnTo>
                    <a:pt x="58" y="262"/>
                  </a:lnTo>
                  <a:cubicBezTo>
                    <a:pt x="91" y="314"/>
                    <a:pt x="141" y="356"/>
                    <a:pt x="198" y="381"/>
                  </a:cubicBezTo>
                  <a:cubicBezTo>
                    <a:pt x="228" y="394"/>
                    <a:pt x="260" y="400"/>
                    <a:pt x="292" y="400"/>
                  </a:cubicBezTo>
                  <a:cubicBezTo>
                    <a:pt x="320" y="400"/>
                    <a:pt x="349" y="395"/>
                    <a:pt x="376" y="386"/>
                  </a:cubicBezTo>
                  <a:lnTo>
                    <a:pt x="398" y="380"/>
                  </a:lnTo>
                  <a:lnTo>
                    <a:pt x="406" y="378"/>
                  </a:lnTo>
                  <a:cubicBezTo>
                    <a:pt x="487" y="349"/>
                    <a:pt x="530" y="262"/>
                    <a:pt x="503" y="181"/>
                  </a:cubicBezTo>
                  <a:cubicBezTo>
                    <a:pt x="471" y="89"/>
                    <a:pt x="401" y="41"/>
                    <a:pt x="328" y="16"/>
                  </a:cubicBezTo>
                  <a:cubicBezTo>
                    <a:pt x="296" y="6"/>
                    <a:pt x="264" y="0"/>
                    <a:pt x="230"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9"/>
            <p:cNvSpPr/>
            <p:nvPr/>
          </p:nvSpPr>
          <p:spPr>
            <a:xfrm>
              <a:off x="3026775" y="3106700"/>
              <a:ext cx="11000" cy="9700"/>
            </a:xfrm>
            <a:custGeom>
              <a:rect b="b" l="l" r="r" t="t"/>
              <a:pathLst>
                <a:path extrusionOk="0" h="388" w="440">
                  <a:moveTo>
                    <a:pt x="234" y="1"/>
                  </a:moveTo>
                  <a:cubicBezTo>
                    <a:pt x="212" y="1"/>
                    <a:pt x="190" y="4"/>
                    <a:pt x="169" y="9"/>
                  </a:cubicBezTo>
                  <a:cubicBezTo>
                    <a:pt x="93" y="27"/>
                    <a:pt x="34" y="87"/>
                    <a:pt x="16" y="163"/>
                  </a:cubicBezTo>
                  <a:cubicBezTo>
                    <a:pt x="1" y="236"/>
                    <a:pt x="39" y="309"/>
                    <a:pt x="109" y="341"/>
                  </a:cubicBezTo>
                  <a:lnTo>
                    <a:pt x="156" y="360"/>
                  </a:lnTo>
                  <a:cubicBezTo>
                    <a:pt x="199" y="379"/>
                    <a:pt x="226" y="387"/>
                    <a:pt x="248" y="387"/>
                  </a:cubicBezTo>
                  <a:cubicBezTo>
                    <a:pt x="260" y="387"/>
                    <a:pt x="271" y="385"/>
                    <a:pt x="282" y="379"/>
                  </a:cubicBezTo>
                  <a:cubicBezTo>
                    <a:pt x="312" y="365"/>
                    <a:pt x="339" y="344"/>
                    <a:pt x="379" y="282"/>
                  </a:cubicBezTo>
                  <a:lnTo>
                    <a:pt x="401" y="247"/>
                  </a:lnTo>
                  <a:cubicBezTo>
                    <a:pt x="439" y="189"/>
                    <a:pt x="431" y="111"/>
                    <a:pt x="380" y="62"/>
                  </a:cubicBezTo>
                  <a:cubicBezTo>
                    <a:pt x="336" y="17"/>
                    <a:pt x="285" y="1"/>
                    <a:pt x="23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9"/>
            <p:cNvSpPr/>
            <p:nvPr/>
          </p:nvSpPr>
          <p:spPr>
            <a:xfrm>
              <a:off x="3023525" y="3121925"/>
              <a:ext cx="11850" cy="9775"/>
            </a:xfrm>
            <a:custGeom>
              <a:rect b="b" l="l" r="r" t="t"/>
              <a:pathLst>
                <a:path extrusionOk="0" h="391" w="474">
                  <a:moveTo>
                    <a:pt x="259" y="1"/>
                  </a:moveTo>
                  <a:cubicBezTo>
                    <a:pt x="229" y="1"/>
                    <a:pt x="199" y="6"/>
                    <a:pt x="172" y="15"/>
                  </a:cubicBezTo>
                  <a:cubicBezTo>
                    <a:pt x="96" y="42"/>
                    <a:pt x="24" y="103"/>
                    <a:pt x="10" y="200"/>
                  </a:cubicBezTo>
                  <a:cubicBezTo>
                    <a:pt x="0" y="273"/>
                    <a:pt x="46" y="341"/>
                    <a:pt x="118" y="360"/>
                  </a:cubicBezTo>
                  <a:lnTo>
                    <a:pt x="177" y="376"/>
                  </a:lnTo>
                  <a:cubicBezTo>
                    <a:pt x="215" y="386"/>
                    <a:pt x="241" y="391"/>
                    <a:pt x="262" y="391"/>
                  </a:cubicBezTo>
                  <a:cubicBezTo>
                    <a:pt x="280" y="391"/>
                    <a:pt x="293" y="387"/>
                    <a:pt x="307" y="379"/>
                  </a:cubicBezTo>
                  <a:cubicBezTo>
                    <a:pt x="337" y="363"/>
                    <a:pt x="361" y="341"/>
                    <a:pt x="404" y="281"/>
                  </a:cubicBezTo>
                  <a:lnTo>
                    <a:pt x="433" y="243"/>
                  </a:lnTo>
                  <a:cubicBezTo>
                    <a:pt x="474" y="185"/>
                    <a:pt x="464" y="107"/>
                    <a:pt x="414" y="60"/>
                  </a:cubicBezTo>
                  <a:cubicBezTo>
                    <a:pt x="368" y="18"/>
                    <a:pt x="312" y="1"/>
                    <a:pt x="259"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9"/>
            <p:cNvSpPr/>
            <p:nvPr/>
          </p:nvSpPr>
          <p:spPr>
            <a:xfrm>
              <a:off x="3023000" y="3137850"/>
              <a:ext cx="13225" cy="10025"/>
            </a:xfrm>
            <a:custGeom>
              <a:rect b="b" l="l" r="r" t="t"/>
              <a:pathLst>
                <a:path extrusionOk="0" h="401" w="529">
                  <a:moveTo>
                    <a:pt x="298" y="0"/>
                  </a:moveTo>
                  <a:cubicBezTo>
                    <a:pt x="265" y="0"/>
                    <a:pt x="232" y="6"/>
                    <a:pt x="201" y="16"/>
                  </a:cubicBezTo>
                  <a:cubicBezTo>
                    <a:pt x="126" y="41"/>
                    <a:pt x="56" y="89"/>
                    <a:pt x="26" y="181"/>
                  </a:cubicBezTo>
                  <a:cubicBezTo>
                    <a:pt x="24" y="183"/>
                    <a:pt x="23" y="186"/>
                    <a:pt x="23" y="187"/>
                  </a:cubicBezTo>
                  <a:cubicBezTo>
                    <a:pt x="1" y="270"/>
                    <a:pt x="48" y="356"/>
                    <a:pt x="131" y="380"/>
                  </a:cubicBezTo>
                  <a:lnTo>
                    <a:pt x="153" y="386"/>
                  </a:lnTo>
                  <a:cubicBezTo>
                    <a:pt x="180" y="396"/>
                    <a:pt x="209" y="400"/>
                    <a:pt x="237" y="400"/>
                  </a:cubicBezTo>
                  <a:cubicBezTo>
                    <a:pt x="270" y="400"/>
                    <a:pt x="302" y="394"/>
                    <a:pt x="333" y="381"/>
                  </a:cubicBezTo>
                  <a:cubicBezTo>
                    <a:pt x="388" y="356"/>
                    <a:pt x="438" y="314"/>
                    <a:pt x="471" y="262"/>
                  </a:cubicBezTo>
                  <a:lnTo>
                    <a:pt x="482" y="245"/>
                  </a:lnTo>
                  <a:lnTo>
                    <a:pt x="485" y="241"/>
                  </a:lnTo>
                  <a:cubicBezTo>
                    <a:pt x="528" y="173"/>
                    <a:pt x="508" y="86"/>
                    <a:pt x="441" y="43"/>
                  </a:cubicBezTo>
                  <a:cubicBezTo>
                    <a:pt x="394" y="12"/>
                    <a:pt x="345" y="0"/>
                    <a:pt x="29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9"/>
            <p:cNvSpPr/>
            <p:nvPr/>
          </p:nvSpPr>
          <p:spPr>
            <a:xfrm>
              <a:off x="3407525" y="2770675"/>
              <a:ext cx="10075" cy="10150"/>
            </a:xfrm>
            <a:custGeom>
              <a:rect b="b" l="l" r="r" t="t"/>
              <a:pathLst>
                <a:path extrusionOk="0" h="406" w="403">
                  <a:moveTo>
                    <a:pt x="197" y="1"/>
                  </a:moveTo>
                  <a:cubicBezTo>
                    <a:pt x="143" y="1"/>
                    <a:pt x="92" y="30"/>
                    <a:pt x="65" y="79"/>
                  </a:cubicBezTo>
                  <a:lnTo>
                    <a:pt x="43" y="119"/>
                  </a:lnTo>
                  <a:cubicBezTo>
                    <a:pt x="10" y="182"/>
                    <a:pt x="0" y="212"/>
                    <a:pt x="3" y="243"/>
                  </a:cubicBezTo>
                  <a:cubicBezTo>
                    <a:pt x="8" y="271"/>
                    <a:pt x="22" y="293"/>
                    <a:pt x="80" y="338"/>
                  </a:cubicBezTo>
                  <a:lnTo>
                    <a:pt x="124" y="373"/>
                  </a:lnTo>
                  <a:cubicBezTo>
                    <a:pt x="152" y="395"/>
                    <a:pt x="185" y="405"/>
                    <a:pt x="219" y="405"/>
                  </a:cubicBezTo>
                  <a:cubicBezTo>
                    <a:pt x="255" y="405"/>
                    <a:pt x="290" y="393"/>
                    <a:pt x="320" y="370"/>
                  </a:cubicBezTo>
                  <a:cubicBezTo>
                    <a:pt x="389" y="314"/>
                    <a:pt x="402" y="235"/>
                    <a:pt x="385" y="165"/>
                  </a:cubicBezTo>
                  <a:cubicBezTo>
                    <a:pt x="366" y="96"/>
                    <a:pt x="323" y="30"/>
                    <a:pt x="235" y="6"/>
                  </a:cubicBezTo>
                  <a:cubicBezTo>
                    <a:pt x="223" y="2"/>
                    <a:pt x="210" y="1"/>
                    <a:pt x="197"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9"/>
            <p:cNvSpPr/>
            <p:nvPr/>
          </p:nvSpPr>
          <p:spPr>
            <a:xfrm>
              <a:off x="3394950" y="2779975"/>
              <a:ext cx="10050" cy="11200"/>
            </a:xfrm>
            <a:custGeom>
              <a:rect b="b" l="l" r="r" t="t"/>
              <a:pathLst>
                <a:path extrusionOk="0" h="448" w="402">
                  <a:moveTo>
                    <a:pt x="191" y="1"/>
                  </a:moveTo>
                  <a:cubicBezTo>
                    <a:pt x="140" y="1"/>
                    <a:pt x="91" y="30"/>
                    <a:pt x="68" y="77"/>
                  </a:cubicBezTo>
                  <a:lnTo>
                    <a:pt x="44" y="125"/>
                  </a:lnTo>
                  <a:cubicBezTo>
                    <a:pt x="10" y="190"/>
                    <a:pt x="1" y="219"/>
                    <a:pt x="2" y="249"/>
                  </a:cubicBezTo>
                  <a:cubicBezTo>
                    <a:pt x="4" y="279"/>
                    <a:pt x="17" y="301"/>
                    <a:pt x="66" y="355"/>
                  </a:cubicBezTo>
                  <a:lnTo>
                    <a:pt x="109" y="401"/>
                  </a:lnTo>
                  <a:cubicBezTo>
                    <a:pt x="137" y="432"/>
                    <a:pt x="177" y="448"/>
                    <a:pt x="216" y="448"/>
                  </a:cubicBezTo>
                  <a:cubicBezTo>
                    <a:pt x="245" y="448"/>
                    <a:pt x="273" y="439"/>
                    <a:pt x="298" y="422"/>
                  </a:cubicBezTo>
                  <a:cubicBezTo>
                    <a:pt x="379" y="368"/>
                    <a:pt x="401" y="276"/>
                    <a:pt x="387" y="196"/>
                  </a:cubicBezTo>
                  <a:cubicBezTo>
                    <a:pt x="371" y="115"/>
                    <a:pt x="323" y="36"/>
                    <a:pt x="233" y="7"/>
                  </a:cubicBezTo>
                  <a:cubicBezTo>
                    <a:pt x="219" y="3"/>
                    <a:pt x="205" y="1"/>
                    <a:pt x="191"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9"/>
            <p:cNvSpPr/>
            <p:nvPr/>
          </p:nvSpPr>
          <p:spPr>
            <a:xfrm>
              <a:off x="3380250" y="2786975"/>
              <a:ext cx="10075" cy="12225"/>
            </a:xfrm>
            <a:custGeom>
              <a:rect b="b" l="l" r="r" t="t"/>
              <a:pathLst>
                <a:path extrusionOk="0" h="489" w="403">
                  <a:moveTo>
                    <a:pt x="186" y="1"/>
                  </a:moveTo>
                  <a:cubicBezTo>
                    <a:pt x="133" y="1"/>
                    <a:pt x="82" y="29"/>
                    <a:pt x="56" y="79"/>
                  </a:cubicBezTo>
                  <a:lnTo>
                    <a:pt x="45" y="99"/>
                  </a:lnTo>
                  <a:cubicBezTo>
                    <a:pt x="15" y="152"/>
                    <a:pt x="1" y="210"/>
                    <a:pt x="5" y="271"/>
                  </a:cubicBezTo>
                  <a:cubicBezTo>
                    <a:pt x="12" y="320"/>
                    <a:pt x="26" y="365"/>
                    <a:pt x="83" y="423"/>
                  </a:cubicBezTo>
                  <a:lnTo>
                    <a:pt x="104" y="443"/>
                  </a:lnTo>
                  <a:lnTo>
                    <a:pt x="106" y="444"/>
                  </a:lnTo>
                  <a:cubicBezTo>
                    <a:pt x="136" y="474"/>
                    <a:pt x="175" y="488"/>
                    <a:pt x="214" y="488"/>
                  </a:cubicBezTo>
                  <a:cubicBezTo>
                    <a:pt x="255" y="488"/>
                    <a:pt x="296" y="473"/>
                    <a:pt x="326" y="441"/>
                  </a:cubicBezTo>
                  <a:cubicBezTo>
                    <a:pt x="393" y="373"/>
                    <a:pt x="403" y="290"/>
                    <a:pt x="390" y="214"/>
                  </a:cubicBezTo>
                  <a:cubicBezTo>
                    <a:pt x="374" y="137"/>
                    <a:pt x="338" y="64"/>
                    <a:pt x="253" y="18"/>
                  </a:cubicBezTo>
                  <a:lnTo>
                    <a:pt x="252" y="17"/>
                  </a:lnTo>
                  <a:cubicBezTo>
                    <a:pt x="231" y="6"/>
                    <a:pt x="208" y="1"/>
                    <a:pt x="18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9"/>
            <p:cNvSpPr/>
            <p:nvPr/>
          </p:nvSpPr>
          <p:spPr>
            <a:xfrm>
              <a:off x="2912300" y="2851300"/>
              <a:ext cx="10075" cy="10000"/>
            </a:xfrm>
            <a:custGeom>
              <a:rect b="b" l="l" r="r" t="t"/>
              <a:pathLst>
                <a:path extrusionOk="0" h="400" w="403">
                  <a:moveTo>
                    <a:pt x="177" y="1"/>
                  </a:moveTo>
                  <a:cubicBezTo>
                    <a:pt x="134" y="1"/>
                    <a:pt x="91" y="18"/>
                    <a:pt x="61" y="52"/>
                  </a:cubicBezTo>
                  <a:cubicBezTo>
                    <a:pt x="0" y="119"/>
                    <a:pt x="0" y="200"/>
                    <a:pt x="29" y="265"/>
                  </a:cubicBezTo>
                  <a:cubicBezTo>
                    <a:pt x="57" y="330"/>
                    <a:pt x="110" y="389"/>
                    <a:pt x="199" y="399"/>
                  </a:cubicBezTo>
                  <a:cubicBezTo>
                    <a:pt x="205" y="399"/>
                    <a:pt x="210" y="400"/>
                    <a:pt x="216" y="400"/>
                  </a:cubicBezTo>
                  <a:cubicBezTo>
                    <a:pt x="278" y="400"/>
                    <a:pt x="333" y="361"/>
                    <a:pt x="355" y="303"/>
                  </a:cubicBezTo>
                  <a:lnTo>
                    <a:pt x="370" y="260"/>
                  </a:lnTo>
                  <a:cubicBezTo>
                    <a:pt x="396" y="190"/>
                    <a:pt x="402" y="160"/>
                    <a:pt x="393" y="131"/>
                  </a:cubicBezTo>
                  <a:cubicBezTo>
                    <a:pt x="382" y="101"/>
                    <a:pt x="366" y="82"/>
                    <a:pt x="302" y="47"/>
                  </a:cubicBezTo>
                  <a:lnTo>
                    <a:pt x="253" y="20"/>
                  </a:lnTo>
                  <a:cubicBezTo>
                    <a:pt x="229" y="7"/>
                    <a:pt x="203" y="1"/>
                    <a:pt x="177"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9"/>
            <p:cNvSpPr/>
            <p:nvPr/>
          </p:nvSpPr>
          <p:spPr>
            <a:xfrm>
              <a:off x="2923150" y="2839225"/>
              <a:ext cx="10150" cy="11075"/>
            </a:xfrm>
            <a:custGeom>
              <a:rect b="b" l="l" r="r" t="t"/>
              <a:pathLst>
                <a:path extrusionOk="0" h="443" w="406">
                  <a:moveTo>
                    <a:pt x="178" y="0"/>
                  </a:moveTo>
                  <a:cubicBezTo>
                    <a:pt x="143" y="0"/>
                    <a:pt x="107" y="14"/>
                    <a:pt x="80" y="41"/>
                  </a:cubicBezTo>
                  <a:cubicBezTo>
                    <a:pt x="6" y="107"/>
                    <a:pt x="0" y="201"/>
                    <a:pt x="27" y="279"/>
                  </a:cubicBezTo>
                  <a:cubicBezTo>
                    <a:pt x="54" y="355"/>
                    <a:pt x="113" y="427"/>
                    <a:pt x="208" y="441"/>
                  </a:cubicBezTo>
                  <a:cubicBezTo>
                    <a:pt x="215" y="442"/>
                    <a:pt x="221" y="443"/>
                    <a:pt x="228" y="443"/>
                  </a:cubicBezTo>
                  <a:cubicBezTo>
                    <a:pt x="288" y="443"/>
                    <a:pt x="342" y="405"/>
                    <a:pt x="361" y="346"/>
                  </a:cubicBezTo>
                  <a:lnTo>
                    <a:pt x="377" y="297"/>
                  </a:lnTo>
                  <a:cubicBezTo>
                    <a:pt x="399" y="227"/>
                    <a:pt x="405" y="196"/>
                    <a:pt x="399" y="166"/>
                  </a:cubicBezTo>
                  <a:cubicBezTo>
                    <a:pt x="391" y="136"/>
                    <a:pt x="375" y="117"/>
                    <a:pt x="320" y="72"/>
                  </a:cubicBezTo>
                  <a:lnTo>
                    <a:pt x="269" y="33"/>
                  </a:lnTo>
                  <a:cubicBezTo>
                    <a:pt x="242" y="11"/>
                    <a:pt x="210" y="0"/>
                    <a:pt x="17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9"/>
            <p:cNvSpPr/>
            <p:nvPr/>
          </p:nvSpPr>
          <p:spPr>
            <a:xfrm>
              <a:off x="2936400" y="2829175"/>
              <a:ext cx="10325" cy="12025"/>
            </a:xfrm>
            <a:custGeom>
              <a:rect b="b" l="l" r="r" t="t"/>
              <a:pathLst>
                <a:path extrusionOk="0" h="481" w="413">
                  <a:moveTo>
                    <a:pt x="184" y="0"/>
                  </a:moveTo>
                  <a:cubicBezTo>
                    <a:pt x="135" y="0"/>
                    <a:pt x="87" y="23"/>
                    <a:pt x="57" y="66"/>
                  </a:cubicBezTo>
                  <a:cubicBezTo>
                    <a:pt x="1" y="144"/>
                    <a:pt x="4" y="228"/>
                    <a:pt x="28" y="301"/>
                  </a:cubicBezTo>
                  <a:cubicBezTo>
                    <a:pt x="55" y="374"/>
                    <a:pt x="103" y="441"/>
                    <a:pt x="193" y="473"/>
                  </a:cubicBezTo>
                  <a:lnTo>
                    <a:pt x="195" y="473"/>
                  </a:lnTo>
                  <a:cubicBezTo>
                    <a:pt x="210" y="478"/>
                    <a:pt x="226" y="481"/>
                    <a:pt x="242" y="481"/>
                  </a:cubicBezTo>
                  <a:cubicBezTo>
                    <a:pt x="303" y="481"/>
                    <a:pt x="359" y="443"/>
                    <a:pt x="379" y="382"/>
                  </a:cubicBezTo>
                  <a:lnTo>
                    <a:pt x="386" y="363"/>
                  </a:lnTo>
                  <a:cubicBezTo>
                    <a:pt x="408" y="306"/>
                    <a:pt x="413" y="244"/>
                    <a:pt x="398" y="185"/>
                  </a:cubicBezTo>
                  <a:cubicBezTo>
                    <a:pt x="386" y="137"/>
                    <a:pt x="363" y="96"/>
                    <a:pt x="298" y="47"/>
                  </a:cubicBezTo>
                  <a:lnTo>
                    <a:pt x="276" y="31"/>
                  </a:lnTo>
                  <a:lnTo>
                    <a:pt x="274" y="29"/>
                  </a:lnTo>
                  <a:cubicBezTo>
                    <a:pt x="247" y="10"/>
                    <a:pt x="215" y="0"/>
                    <a:pt x="18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9"/>
            <p:cNvSpPr/>
            <p:nvPr/>
          </p:nvSpPr>
          <p:spPr>
            <a:xfrm>
              <a:off x="3109425" y="2580325"/>
              <a:ext cx="9325" cy="9375"/>
            </a:xfrm>
            <a:custGeom>
              <a:rect b="b" l="l" r="r" t="t"/>
              <a:pathLst>
                <a:path extrusionOk="0" h="375" w="373">
                  <a:moveTo>
                    <a:pt x="124" y="0"/>
                  </a:moveTo>
                  <a:cubicBezTo>
                    <a:pt x="114" y="0"/>
                    <a:pt x="104" y="1"/>
                    <a:pt x="93" y="3"/>
                  </a:cubicBezTo>
                  <a:lnTo>
                    <a:pt x="82" y="4"/>
                  </a:lnTo>
                  <a:cubicBezTo>
                    <a:pt x="31" y="19"/>
                    <a:pt x="1" y="71"/>
                    <a:pt x="15" y="123"/>
                  </a:cubicBezTo>
                  <a:lnTo>
                    <a:pt x="23" y="157"/>
                  </a:lnTo>
                  <a:cubicBezTo>
                    <a:pt x="41" y="217"/>
                    <a:pt x="50" y="244"/>
                    <a:pt x="80" y="282"/>
                  </a:cubicBezTo>
                  <a:cubicBezTo>
                    <a:pt x="117" y="327"/>
                    <a:pt x="168" y="359"/>
                    <a:pt x="225" y="371"/>
                  </a:cubicBezTo>
                  <a:cubicBezTo>
                    <a:pt x="233" y="373"/>
                    <a:pt x="241" y="375"/>
                    <a:pt x="247" y="375"/>
                  </a:cubicBezTo>
                  <a:cubicBezTo>
                    <a:pt x="248" y="375"/>
                    <a:pt x="249" y="375"/>
                    <a:pt x="250" y="375"/>
                  </a:cubicBezTo>
                  <a:cubicBezTo>
                    <a:pt x="316" y="375"/>
                    <a:pt x="368" y="323"/>
                    <a:pt x="370" y="259"/>
                  </a:cubicBezTo>
                  <a:lnTo>
                    <a:pt x="370" y="255"/>
                  </a:lnTo>
                  <a:cubicBezTo>
                    <a:pt x="373" y="192"/>
                    <a:pt x="347" y="128"/>
                    <a:pt x="301" y="84"/>
                  </a:cubicBezTo>
                  <a:cubicBezTo>
                    <a:pt x="262" y="43"/>
                    <a:pt x="198" y="0"/>
                    <a:pt x="12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9"/>
            <p:cNvSpPr/>
            <p:nvPr/>
          </p:nvSpPr>
          <p:spPr>
            <a:xfrm>
              <a:off x="3100775" y="2589825"/>
              <a:ext cx="9625" cy="8500"/>
            </a:xfrm>
            <a:custGeom>
              <a:rect b="b" l="l" r="r" t="t"/>
              <a:pathLst>
                <a:path extrusionOk="0" h="340" w="385">
                  <a:moveTo>
                    <a:pt x="116" y="1"/>
                  </a:moveTo>
                  <a:cubicBezTo>
                    <a:pt x="112" y="1"/>
                    <a:pt x="107" y="1"/>
                    <a:pt x="102" y="3"/>
                  </a:cubicBezTo>
                  <a:cubicBezTo>
                    <a:pt x="43" y="9"/>
                    <a:pt x="0" y="65"/>
                    <a:pt x="8" y="125"/>
                  </a:cubicBezTo>
                  <a:cubicBezTo>
                    <a:pt x="15" y="182"/>
                    <a:pt x="43" y="236"/>
                    <a:pt x="88" y="274"/>
                  </a:cubicBezTo>
                  <a:cubicBezTo>
                    <a:pt x="131" y="316"/>
                    <a:pt x="189" y="340"/>
                    <a:pt x="248" y="340"/>
                  </a:cubicBezTo>
                  <a:lnTo>
                    <a:pt x="258" y="340"/>
                  </a:lnTo>
                  <a:cubicBezTo>
                    <a:pt x="263" y="338"/>
                    <a:pt x="267" y="338"/>
                    <a:pt x="274" y="338"/>
                  </a:cubicBezTo>
                  <a:cubicBezTo>
                    <a:pt x="339" y="330"/>
                    <a:pt x="385" y="270"/>
                    <a:pt x="375" y="204"/>
                  </a:cubicBezTo>
                  <a:cubicBezTo>
                    <a:pt x="369" y="146"/>
                    <a:pt x="337" y="93"/>
                    <a:pt x="290" y="58"/>
                  </a:cubicBezTo>
                  <a:cubicBezTo>
                    <a:pt x="244" y="22"/>
                    <a:pt x="183" y="1"/>
                    <a:pt x="12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9"/>
            <p:cNvSpPr/>
            <p:nvPr/>
          </p:nvSpPr>
          <p:spPr>
            <a:xfrm>
              <a:off x="3091275" y="2597625"/>
              <a:ext cx="10875" cy="8650"/>
            </a:xfrm>
            <a:custGeom>
              <a:rect b="b" l="l" r="r" t="t"/>
              <a:pathLst>
                <a:path extrusionOk="0" h="346" w="435">
                  <a:moveTo>
                    <a:pt x="146" y="1"/>
                  </a:moveTo>
                  <a:cubicBezTo>
                    <a:pt x="129" y="1"/>
                    <a:pt x="112" y="2"/>
                    <a:pt x="96" y="5"/>
                  </a:cubicBezTo>
                  <a:cubicBezTo>
                    <a:pt x="89" y="7"/>
                    <a:pt x="83" y="8"/>
                    <a:pt x="77" y="12"/>
                  </a:cubicBezTo>
                  <a:cubicBezTo>
                    <a:pt x="26" y="32"/>
                    <a:pt x="0" y="91"/>
                    <a:pt x="23" y="144"/>
                  </a:cubicBezTo>
                  <a:lnTo>
                    <a:pt x="29" y="161"/>
                  </a:lnTo>
                  <a:cubicBezTo>
                    <a:pt x="51" y="215"/>
                    <a:pt x="88" y="261"/>
                    <a:pt x="137" y="295"/>
                  </a:cubicBezTo>
                  <a:cubicBezTo>
                    <a:pt x="183" y="327"/>
                    <a:pt x="238" y="346"/>
                    <a:pt x="294" y="346"/>
                  </a:cubicBezTo>
                  <a:cubicBezTo>
                    <a:pt x="298" y="346"/>
                    <a:pt x="303" y="346"/>
                    <a:pt x="307" y="345"/>
                  </a:cubicBezTo>
                  <a:lnTo>
                    <a:pt x="310" y="345"/>
                  </a:lnTo>
                  <a:cubicBezTo>
                    <a:pt x="318" y="344"/>
                    <a:pt x="326" y="342"/>
                    <a:pt x="336" y="341"/>
                  </a:cubicBezTo>
                  <a:cubicBezTo>
                    <a:pt x="398" y="323"/>
                    <a:pt x="434" y="258"/>
                    <a:pt x="417" y="194"/>
                  </a:cubicBezTo>
                  <a:cubicBezTo>
                    <a:pt x="398" y="131"/>
                    <a:pt x="355" y="77"/>
                    <a:pt x="298" y="45"/>
                  </a:cubicBezTo>
                  <a:cubicBezTo>
                    <a:pt x="252" y="16"/>
                    <a:pt x="199" y="1"/>
                    <a:pt x="14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9"/>
            <p:cNvSpPr/>
            <p:nvPr/>
          </p:nvSpPr>
          <p:spPr>
            <a:xfrm>
              <a:off x="3277600" y="2973075"/>
              <a:ext cx="7225" cy="5600"/>
            </a:xfrm>
            <a:custGeom>
              <a:rect b="b" l="l" r="r" t="t"/>
              <a:pathLst>
                <a:path extrusionOk="0" h="224" w="289">
                  <a:moveTo>
                    <a:pt x="145" y="0"/>
                  </a:moveTo>
                  <a:cubicBezTo>
                    <a:pt x="1" y="0"/>
                    <a:pt x="1" y="223"/>
                    <a:pt x="145" y="223"/>
                  </a:cubicBezTo>
                  <a:cubicBezTo>
                    <a:pt x="289" y="223"/>
                    <a:pt x="289"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9"/>
            <p:cNvSpPr/>
            <p:nvPr/>
          </p:nvSpPr>
          <p:spPr>
            <a:xfrm>
              <a:off x="3254075" y="3005300"/>
              <a:ext cx="7225" cy="5625"/>
            </a:xfrm>
            <a:custGeom>
              <a:rect b="b" l="l" r="r" t="t"/>
              <a:pathLst>
                <a:path extrusionOk="0" h="225" w="289">
                  <a:moveTo>
                    <a:pt x="144" y="1"/>
                  </a:moveTo>
                  <a:cubicBezTo>
                    <a:pt x="1" y="1"/>
                    <a:pt x="1" y="225"/>
                    <a:pt x="144" y="225"/>
                  </a:cubicBezTo>
                  <a:cubicBezTo>
                    <a:pt x="289" y="225"/>
                    <a:pt x="289" y="1"/>
                    <a:pt x="14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9"/>
            <p:cNvSpPr/>
            <p:nvPr/>
          </p:nvSpPr>
          <p:spPr>
            <a:xfrm>
              <a:off x="3284600" y="3022025"/>
              <a:ext cx="6850" cy="5625"/>
            </a:xfrm>
            <a:custGeom>
              <a:rect b="b" l="l" r="r" t="t"/>
              <a:pathLst>
                <a:path extrusionOk="0" h="225" w="274">
                  <a:moveTo>
                    <a:pt x="106" y="0"/>
                  </a:moveTo>
                  <a:cubicBezTo>
                    <a:pt x="94" y="0"/>
                    <a:pt x="81" y="5"/>
                    <a:pt x="69" y="10"/>
                  </a:cubicBezTo>
                  <a:cubicBezTo>
                    <a:pt x="56" y="15"/>
                    <a:pt x="44" y="23"/>
                    <a:pt x="34" y="34"/>
                  </a:cubicBezTo>
                  <a:cubicBezTo>
                    <a:pt x="13" y="55"/>
                    <a:pt x="2" y="83"/>
                    <a:pt x="1" y="114"/>
                  </a:cubicBezTo>
                  <a:lnTo>
                    <a:pt x="5" y="142"/>
                  </a:lnTo>
                  <a:cubicBezTo>
                    <a:pt x="10" y="161"/>
                    <a:pt x="20" y="179"/>
                    <a:pt x="34" y="192"/>
                  </a:cubicBezTo>
                  <a:lnTo>
                    <a:pt x="56" y="209"/>
                  </a:lnTo>
                  <a:cubicBezTo>
                    <a:pt x="74" y="219"/>
                    <a:pt x="93" y="225"/>
                    <a:pt x="112" y="225"/>
                  </a:cubicBezTo>
                  <a:lnTo>
                    <a:pt x="112" y="223"/>
                  </a:lnTo>
                  <a:lnTo>
                    <a:pt x="163" y="223"/>
                  </a:lnTo>
                  <a:cubicBezTo>
                    <a:pt x="165" y="224"/>
                    <a:pt x="166" y="224"/>
                    <a:pt x="168" y="224"/>
                  </a:cubicBezTo>
                  <a:cubicBezTo>
                    <a:pt x="181" y="224"/>
                    <a:pt x="193" y="219"/>
                    <a:pt x="206" y="214"/>
                  </a:cubicBezTo>
                  <a:cubicBezTo>
                    <a:pt x="218" y="209"/>
                    <a:pt x="231" y="201"/>
                    <a:pt x="241" y="192"/>
                  </a:cubicBezTo>
                  <a:cubicBezTo>
                    <a:pt x="252" y="180"/>
                    <a:pt x="260" y="169"/>
                    <a:pt x="264" y="155"/>
                  </a:cubicBezTo>
                  <a:cubicBezTo>
                    <a:pt x="271" y="142"/>
                    <a:pt x="274" y="126"/>
                    <a:pt x="274" y="112"/>
                  </a:cubicBezTo>
                  <a:lnTo>
                    <a:pt x="269" y="82"/>
                  </a:lnTo>
                  <a:cubicBezTo>
                    <a:pt x="264" y="64"/>
                    <a:pt x="255" y="47"/>
                    <a:pt x="241" y="34"/>
                  </a:cubicBezTo>
                  <a:lnTo>
                    <a:pt x="218" y="17"/>
                  </a:lnTo>
                  <a:cubicBezTo>
                    <a:pt x="201" y="6"/>
                    <a:pt x="182" y="1"/>
                    <a:pt x="163" y="1"/>
                  </a:cubicBezTo>
                  <a:lnTo>
                    <a:pt x="112" y="1"/>
                  </a:lnTo>
                  <a:cubicBezTo>
                    <a:pt x="110" y="1"/>
                    <a:pt x="108" y="0"/>
                    <a:pt x="106"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9"/>
            <p:cNvSpPr/>
            <p:nvPr/>
          </p:nvSpPr>
          <p:spPr>
            <a:xfrm>
              <a:off x="3047050" y="3031925"/>
              <a:ext cx="7200" cy="5600"/>
            </a:xfrm>
            <a:custGeom>
              <a:rect b="b" l="l" r="r" t="t"/>
              <a:pathLst>
                <a:path extrusionOk="0" h="224" w="288">
                  <a:moveTo>
                    <a:pt x="143" y="1"/>
                  </a:moveTo>
                  <a:cubicBezTo>
                    <a:pt x="0" y="1"/>
                    <a:pt x="0" y="223"/>
                    <a:pt x="143" y="223"/>
                  </a:cubicBezTo>
                  <a:cubicBezTo>
                    <a:pt x="288" y="223"/>
                    <a:pt x="288" y="1"/>
                    <a:pt x="14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9"/>
            <p:cNvSpPr/>
            <p:nvPr/>
          </p:nvSpPr>
          <p:spPr>
            <a:xfrm>
              <a:off x="3081775" y="3011150"/>
              <a:ext cx="7225" cy="5575"/>
            </a:xfrm>
            <a:custGeom>
              <a:rect b="b" l="l" r="r" t="t"/>
              <a:pathLst>
                <a:path extrusionOk="0" h="223" w="289">
                  <a:moveTo>
                    <a:pt x="145" y="0"/>
                  </a:moveTo>
                  <a:cubicBezTo>
                    <a:pt x="1" y="0"/>
                    <a:pt x="2"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9"/>
            <p:cNvSpPr/>
            <p:nvPr/>
          </p:nvSpPr>
          <p:spPr>
            <a:xfrm>
              <a:off x="3060825" y="2984100"/>
              <a:ext cx="6800" cy="6100"/>
            </a:xfrm>
            <a:custGeom>
              <a:rect b="b" l="l" r="r" t="t"/>
              <a:pathLst>
                <a:path extrusionOk="0" h="244" w="272">
                  <a:moveTo>
                    <a:pt x="118" y="1"/>
                  </a:moveTo>
                  <a:cubicBezTo>
                    <a:pt x="111" y="1"/>
                    <a:pt x="104" y="2"/>
                    <a:pt x="98" y="3"/>
                  </a:cubicBezTo>
                  <a:cubicBezTo>
                    <a:pt x="83" y="3"/>
                    <a:pt x="69" y="8"/>
                    <a:pt x="56" y="16"/>
                  </a:cubicBezTo>
                  <a:cubicBezTo>
                    <a:pt x="44" y="24"/>
                    <a:pt x="33" y="33"/>
                    <a:pt x="26" y="44"/>
                  </a:cubicBezTo>
                  <a:cubicBezTo>
                    <a:pt x="15" y="55"/>
                    <a:pt x="9" y="68"/>
                    <a:pt x="6" y="82"/>
                  </a:cubicBezTo>
                  <a:lnTo>
                    <a:pt x="2" y="113"/>
                  </a:lnTo>
                  <a:cubicBezTo>
                    <a:pt x="1" y="132"/>
                    <a:pt x="7" y="152"/>
                    <a:pt x="17" y="168"/>
                  </a:cubicBezTo>
                  <a:lnTo>
                    <a:pt x="34" y="192"/>
                  </a:lnTo>
                  <a:cubicBezTo>
                    <a:pt x="49" y="205"/>
                    <a:pt x="64" y="214"/>
                    <a:pt x="83" y="221"/>
                  </a:cubicBezTo>
                  <a:lnTo>
                    <a:pt x="130" y="238"/>
                  </a:lnTo>
                  <a:cubicBezTo>
                    <a:pt x="139" y="241"/>
                    <a:pt x="148" y="243"/>
                    <a:pt x="158" y="243"/>
                  </a:cubicBezTo>
                  <a:cubicBezTo>
                    <a:pt x="163" y="243"/>
                    <a:pt x="168" y="243"/>
                    <a:pt x="174" y="241"/>
                  </a:cubicBezTo>
                  <a:cubicBezTo>
                    <a:pt x="188" y="240"/>
                    <a:pt x="203" y="235"/>
                    <a:pt x="215" y="227"/>
                  </a:cubicBezTo>
                  <a:cubicBezTo>
                    <a:pt x="239" y="211"/>
                    <a:pt x="258" y="189"/>
                    <a:pt x="266" y="160"/>
                  </a:cubicBezTo>
                  <a:lnTo>
                    <a:pt x="271" y="132"/>
                  </a:lnTo>
                  <a:cubicBezTo>
                    <a:pt x="271" y="111"/>
                    <a:pt x="265" y="92"/>
                    <a:pt x="255" y="74"/>
                  </a:cubicBezTo>
                  <a:lnTo>
                    <a:pt x="238" y="52"/>
                  </a:lnTo>
                  <a:cubicBezTo>
                    <a:pt x="223" y="38"/>
                    <a:pt x="207" y="28"/>
                    <a:pt x="188" y="24"/>
                  </a:cubicBezTo>
                  <a:lnTo>
                    <a:pt x="142" y="5"/>
                  </a:lnTo>
                  <a:cubicBezTo>
                    <a:pt x="134" y="2"/>
                    <a:pt x="126" y="1"/>
                    <a:pt x="118"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9"/>
            <p:cNvSpPr/>
            <p:nvPr/>
          </p:nvSpPr>
          <p:spPr>
            <a:xfrm>
              <a:off x="3033300" y="2774825"/>
              <a:ext cx="7200" cy="5575"/>
            </a:xfrm>
            <a:custGeom>
              <a:rect b="b" l="l" r="r" t="t"/>
              <a:pathLst>
                <a:path extrusionOk="0" h="223" w="288">
                  <a:moveTo>
                    <a:pt x="143" y="0"/>
                  </a:moveTo>
                  <a:cubicBezTo>
                    <a:pt x="0" y="0"/>
                    <a:pt x="0" y="223"/>
                    <a:pt x="143" y="223"/>
                  </a:cubicBezTo>
                  <a:cubicBezTo>
                    <a:pt x="286" y="223"/>
                    <a:pt x="288" y="0"/>
                    <a:pt x="143"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9"/>
            <p:cNvSpPr/>
            <p:nvPr/>
          </p:nvSpPr>
          <p:spPr>
            <a:xfrm>
              <a:off x="3057225" y="2788525"/>
              <a:ext cx="7200" cy="5600"/>
            </a:xfrm>
            <a:custGeom>
              <a:rect b="b" l="l" r="r" t="t"/>
              <a:pathLst>
                <a:path extrusionOk="0" h="224" w="288">
                  <a:moveTo>
                    <a:pt x="143" y="1"/>
                  </a:moveTo>
                  <a:cubicBezTo>
                    <a:pt x="0" y="1"/>
                    <a:pt x="0" y="223"/>
                    <a:pt x="143" y="223"/>
                  </a:cubicBezTo>
                  <a:cubicBezTo>
                    <a:pt x="286" y="223"/>
                    <a:pt x="288" y="1"/>
                    <a:pt x="14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9"/>
            <p:cNvSpPr/>
            <p:nvPr/>
          </p:nvSpPr>
          <p:spPr>
            <a:xfrm>
              <a:off x="3070300" y="2769100"/>
              <a:ext cx="7200" cy="5575"/>
            </a:xfrm>
            <a:custGeom>
              <a:rect b="b" l="l" r="r" t="t"/>
              <a:pathLst>
                <a:path extrusionOk="0" h="223" w="288">
                  <a:moveTo>
                    <a:pt x="145" y="0"/>
                  </a:moveTo>
                  <a:cubicBezTo>
                    <a:pt x="0" y="0"/>
                    <a:pt x="0"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9"/>
            <p:cNvSpPr/>
            <p:nvPr/>
          </p:nvSpPr>
          <p:spPr>
            <a:xfrm>
              <a:off x="3277600" y="2762925"/>
              <a:ext cx="7225" cy="5650"/>
            </a:xfrm>
            <a:custGeom>
              <a:rect b="b" l="l" r="r" t="t"/>
              <a:pathLst>
                <a:path extrusionOk="0" h="226" w="289">
                  <a:moveTo>
                    <a:pt x="145" y="1"/>
                  </a:moveTo>
                  <a:cubicBezTo>
                    <a:pt x="1" y="1"/>
                    <a:pt x="1" y="225"/>
                    <a:pt x="145" y="225"/>
                  </a:cubicBezTo>
                  <a:cubicBezTo>
                    <a:pt x="289" y="225"/>
                    <a:pt x="289" y="1"/>
                    <a:pt x="145"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9"/>
            <p:cNvSpPr/>
            <p:nvPr/>
          </p:nvSpPr>
          <p:spPr>
            <a:xfrm>
              <a:off x="3302400" y="2775175"/>
              <a:ext cx="7225" cy="5600"/>
            </a:xfrm>
            <a:custGeom>
              <a:rect b="b" l="l" r="r" t="t"/>
              <a:pathLst>
                <a:path extrusionOk="0" h="224" w="289">
                  <a:moveTo>
                    <a:pt x="144" y="1"/>
                  </a:moveTo>
                  <a:cubicBezTo>
                    <a:pt x="1" y="1"/>
                    <a:pt x="1" y="223"/>
                    <a:pt x="144" y="223"/>
                  </a:cubicBezTo>
                  <a:cubicBezTo>
                    <a:pt x="287" y="223"/>
                    <a:pt x="288" y="1"/>
                    <a:pt x="14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9"/>
            <p:cNvSpPr/>
            <p:nvPr/>
          </p:nvSpPr>
          <p:spPr>
            <a:xfrm>
              <a:off x="3314175" y="2755000"/>
              <a:ext cx="7200" cy="5575"/>
            </a:xfrm>
            <a:custGeom>
              <a:rect b="b" l="l" r="r" t="t"/>
              <a:pathLst>
                <a:path extrusionOk="0" h="223" w="288">
                  <a:moveTo>
                    <a:pt x="145" y="0"/>
                  </a:moveTo>
                  <a:cubicBezTo>
                    <a:pt x="0" y="0"/>
                    <a:pt x="0"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 name="Google Shape;1797;p49"/>
          <p:cNvGrpSpPr/>
          <p:nvPr/>
        </p:nvGrpSpPr>
        <p:grpSpPr>
          <a:xfrm>
            <a:off x="7138319" y="2276985"/>
            <a:ext cx="1021809" cy="1331095"/>
            <a:chOff x="7138319" y="2276985"/>
            <a:chExt cx="1021809" cy="1331095"/>
          </a:xfrm>
        </p:grpSpPr>
        <p:grpSp>
          <p:nvGrpSpPr>
            <p:cNvPr id="1798" name="Google Shape;1798;p49"/>
            <p:cNvGrpSpPr/>
            <p:nvPr/>
          </p:nvGrpSpPr>
          <p:grpSpPr>
            <a:xfrm rot="-165904">
              <a:off x="7165001" y="2455770"/>
              <a:ext cx="968443" cy="1129607"/>
              <a:chOff x="2879825" y="2533175"/>
              <a:chExt cx="581075" cy="677775"/>
            </a:xfrm>
          </p:grpSpPr>
          <p:sp>
            <p:nvSpPr>
              <p:cNvPr id="1799" name="Google Shape;1799;p49"/>
              <p:cNvSpPr/>
              <p:nvPr/>
            </p:nvSpPr>
            <p:spPr>
              <a:xfrm>
                <a:off x="2879825" y="2547475"/>
                <a:ext cx="581075" cy="663475"/>
              </a:xfrm>
              <a:custGeom>
                <a:rect b="b" l="l" r="r" t="t"/>
                <a:pathLst>
                  <a:path extrusionOk="0" h="26539" w="23243">
                    <a:moveTo>
                      <a:pt x="11727" y="0"/>
                    </a:moveTo>
                    <a:cubicBezTo>
                      <a:pt x="8980" y="0"/>
                      <a:pt x="6751" y="2148"/>
                      <a:pt x="6751" y="4798"/>
                    </a:cubicBezTo>
                    <a:cubicBezTo>
                      <a:pt x="6751" y="6201"/>
                      <a:pt x="7378" y="7465"/>
                      <a:pt x="8376" y="8341"/>
                    </a:cubicBezTo>
                    <a:cubicBezTo>
                      <a:pt x="7217" y="8349"/>
                      <a:pt x="5906" y="8733"/>
                      <a:pt x="5906" y="8733"/>
                    </a:cubicBezTo>
                    <a:cubicBezTo>
                      <a:pt x="1700" y="9870"/>
                      <a:pt x="504" y="12358"/>
                      <a:pt x="252" y="13025"/>
                    </a:cubicBezTo>
                    <a:cubicBezTo>
                      <a:pt x="0" y="13693"/>
                      <a:pt x="96" y="14532"/>
                      <a:pt x="663" y="14985"/>
                    </a:cubicBezTo>
                    <a:cubicBezTo>
                      <a:pt x="959" y="15222"/>
                      <a:pt x="1338" y="15323"/>
                      <a:pt x="1725" y="15323"/>
                    </a:cubicBezTo>
                    <a:cubicBezTo>
                      <a:pt x="1988" y="15323"/>
                      <a:pt x="2254" y="15276"/>
                      <a:pt x="2501" y="15195"/>
                    </a:cubicBezTo>
                    <a:cubicBezTo>
                      <a:pt x="3113" y="14995"/>
                      <a:pt x="3636" y="14612"/>
                      <a:pt x="4173" y="14267"/>
                    </a:cubicBezTo>
                    <a:cubicBezTo>
                      <a:pt x="5168" y="13626"/>
                      <a:pt x="6244" y="13035"/>
                      <a:pt x="7379" y="12652"/>
                    </a:cubicBezTo>
                    <a:lnTo>
                      <a:pt x="7379" y="12652"/>
                    </a:lnTo>
                    <a:cubicBezTo>
                      <a:pt x="7379" y="12652"/>
                      <a:pt x="4834" y="22974"/>
                      <a:pt x="4756" y="23842"/>
                    </a:cubicBezTo>
                    <a:cubicBezTo>
                      <a:pt x="4712" y="24328"/>
                      <a:pt x="4669" y="24831"/>
                      <a:pt x="4818" y="25298"/>
                    </a:cubicBezTo>
                    <a:cubicBezTo>
                      <a:pt x="5037" y="25989"/>
                      <a:pt x="5729" y="26538"/>
                      <a:pt x="6473" y="26538"/>
                    </a:cubicBezTo>
                    <a:cubicBezTo>
                      <a:pt x="6498" y="26538"/>
                      <a:pt x="6523" y="26538"/>
                      <a:pt x="6548" y="26536"/>
                    </a:cubicBezTo>
                    <a:cubicBezTo>
                      <a:pt x="7347" y="26497"/>
                      <a:pt x="7983" y="25888"/>
                      <a:pt x="8468" y="25273"/>
                    </a:cubicBezTo>
                    <a:cubicBezTo>
                      <a:pt x="9345" y="24163"/>
                      <a:pt x="10007" y="22911"/>
                      <a:pt x="10641" y="21655"/>
                    </a:cubicBezTo>
                    <a:cubicBezTo>
                      <a:pt x="11011" y="20922"/>
                      <a:pt x="11374" y="20188"/>
                      <a:pt x="11728" y="19449"/>
                    </a:cubicBezTo>
                    <a:cubicBezTo>
                      <a:pt x="12083" y="20188"/>
                      <a:pt x="12447" y="20922"/>
                      <a:pt x="12815" y="21655"/>
                    </a:cubicBezTo>
                    <a:cubicBezTo>
                      <a:pt x="13450" y="22911"/>
                      <a:pt x="14111" y="24163"/>
                      <a:pt x="14988" y="25273"/>
                    </a:cubicBezTo>
                    <a:cubicBezTo>
                      <a:pt x="15475" y="25888"/>
                      <a:pt x="16109" y="26497"/>
                      <a:pt x="16910" y="26536"/>
                    </a:cubicBezTo>
                    <a:cubicBezTo>
                      <a:pt x="16935" y="26538"/>
                      <a:pt x="16960" y="26538"/>
                      <a:pt x="16984" y="26538"/>
                    </a:cubicBezTo>
                    <a:cubicBezTo>
                      <a:pt x="17729" y="26538"/>
                      <a:pt x="18421" y="25989"/>
                      <a:pt x="18639" y="25298"/>
                    </a:cubicBezTo>
                    <a:cubicBezTo>
                      <a:pt x="18787" y="24831"/>
                      <a:pt x="18746" y="24328"/>
                      <a:pt x="18701" y="23842"/>
                    </a:cubicBezTo>
                    <a:cubicBezTo>
                      <a:pt x="18622" y="22974"/>
                      <a:pt x="16083" y="12482"/>
                      <a:pt x="16083" y="12482"/>
                    </a:cubicBezTo>
                    <a:cubicBezTo>
                      <a:pt x="20452" y="12428"/>
                      <a:pt x="22270" y="10318"/>
                      <a:pt x="22691" y="9735"/>
                    </a:cubicBezTo>
                    <a:cubicBezTo>
                      <a:pt x="23112" y="9153"/>
                      <a:pt x="23243" y="8319"/>
                      <a:pt x="22817" y="7740"/>
                    </a:cubicBezTo>
                    <a:cubicBezTo>
                      <a:pt x="22477" y="7277"/>
                      <a:pt x="21863" y="7076"/>
                      <a:pt x="21270" y="7076"/>
                    </a:cubicBezTo>
                    <a:cubicBezTo>
                      <a:pt x="21211" y="7076"/>
                      <a:pt x="21153" y="7078"/>
                      <a:pt x="21095" y="7082"/>
                    </a:cubicBezTo>
                    <a:cubicBezTo>
                      <a:pt x="20452" y="7125"/>
                      <a:pt x="19844" y="7363"/>
                      <a:pt x="19232" y="7565"/>
                    </a:cubicBezTo>
                    <a:cubicBezTo>
                      <a:pt x="17883" y="8009"/>
                      <a:pt x="16443" y="8360"/>
                      <a:pt x="15017" y="8360"/>
                    </a:cubicBezTo>
                    <a:lnTo>
                      <a:pt x="15058" y="8358"/>
                    </a:lnTo>
                    <a:cubicBezTo>
                      <a:pt x="16066" y="7479"/>
                      <a:pt x="16700" y="6209"/>
                      <a:pt x="16700" y="4796"/>
                    </a:cubicBezTo>
                    <a:cubicBezTo>
                      <a:pt x="16700" y="2148"/>
                      <a:pt x="14473" y="0"/>
                      <a:pt x="11727"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9"/>
              <p:cNvSpPr/>
              <p:nvPr/>
            </p:nvSpPr>
            <p:spPr>
              <a:xfrm>
                <a:off x="2879825" y="2533175"/>
                <a:ext cx="581075" cy="663425"/>
              </a:xfrm>
              <a:custGeom>
                <a:rect b="b" l="l" r="r" t="t"/>
                <a:pathLst>
                  <a:path extrusionOk="0" h="26537" w="23243">
                    <a:moveTo>
                      <a:pt x="11727" y="0"/>
                    </a:moveTo>
                    <a:cubicBezTo>
                      <a:pt x="8980" y="0"/>
                      <a:pt x="6751" y="2148"/>
                      <a:pt x="6751" y="4796"/>
                    </a:cubicBezTo>
                    <a:cubicBezTo>
                      <a:pt x="6751" y="6199"/>
                      <a:pt x="7378" y="7463"/>
                      <a:pt x="8376" y="8341"/>
                    </a:cubicBezTo>
                    <a:cubicBezTo>
                      <a:pt x="7217" y="8347"/>
                      <a:pt x="5906" y="8733"/>
                      <a:pt x="5906" y="8733"/>
                    </a:cubicBezTo>
                    <a:cubicBezTo>
                      <a:pt x="1700" y="9868"/>
                      <a:pt x="504" y="12357"/>
                      <a:pt x="252" y="13025"/>
                    </a:cubicBezTo>
                    <a:cubicBezTo>
                      <a:pt x="0" y="13693"/>
                      <a:pt x="96" y="14530"/>
                      <a:pt x="663" y="14985"/>
                    </a:cubicBezTo>
                    <a:cubicBezTo>
                      <a:pt x="958" y="15221"/>
                      <a:pt x="1336" y="15321"/>
                      <a:pt x="1723" y="15321"/>
                    </a:cubicBezTo>
                    <a:cubicBezTo>
                      <a:pt x="1986" y="15321"/>
                      <a:pt x="2253" y="15275"/>
                      <a:pt x="2501" y="15193"/>
                    </a:cubicBezTo>
                    <a:cubicBezTo>
                      <a:pt x="3111" y="14993"/>
                      <a:pt x="3636" y="14610"/>
                      <a:pt x="4173" y="14265"/>
                    </a:cubicBezTo>
                    <a:cubicBezTo>
                      <a:pt x="5168" y="13624"/>
                      <a:pt x="6244" y="13033"/>
                      <a:pt x="7379" y="12650"/>
                    </a:cubicBezTo>
                    <a:lnTo>
                      <a:pt x="7379" y="12650"/>
                    </a:lnTo>
                    <a:cubicBezTo>
                      <a:pt x="7379" y="12650"/>
                      <a:pt x="4834" y="22972"/>
                      <a:pt x="4756" y="23840"/>
                    </a:cubicBezTo>
                    <a:cubicBezTo>
                      <a:pt x="4712" y="24327"/>
                      <a:pt x="4669" y="24829"/>
                      <a:pt x="4818" y="25296"/>
                    </a:cubicBezTo>
                    <a:cubicBezTo>
                      <a:pt x="5037" y="25986"/>
                      <a:pt x="5727" y="26536"/>
                      <a:pt x="6471" y="26536"/>
                    </a:cubicBezTo>
                    <a:cubicBezTo>
                      <a:pt x="6496" y="26536"/>
                      <a:pt x="6522" y="26536"/>
                      <a:pt x="6548" y="26534"/>
                    </a:cubicBezTo>
                    <a:cubicBezTo>
                      <a:pt x="7347" y="26495"/>
                      <a:pt x="7983" y="25886"/>
                      <a:pt x="8468" y="25272"/>
                    </a:cubicBezTo>
                    <a:cubicBezTo>
                      <a:pt x="9345" y="24161"/>
                      <a:pt x="10007" y="22909"/>
                      <a:pt x="10641" y="21653"/>
                    </a:cubicBezTo>
                    <a:cubicBezTo>
                      <a:pt x="11011" y="20922"/>
                      <a:pt x="11374" y="20186"/>
                      <a:pt x="11728" y="19447"/>
                    </a:cubicBezTo>
                    <a:cubicBezTo>
                      <a:pt x="12083" y="20186"/>
                      <a:pt x="12447" y="20922"/>
                      <a:pt x="12815" y="21653"/>
                    </a:cubicBezTo>
                    <a:cubicBezTo>
                      <a:pt x="13450" y="22909"/>
                      <a:pt x="14111" y="24161"/>
                      <a:pt x="14988" y="25272"/>
                    </a:cubicBezTo>
                    <a:cubicBezTo>
                      <a:pt x="15473" y="25886"/>
                      <a:pt x="16109" y="26495"/>
                      <a:pt x="16908" y="26534"/>
                    </a:cubicBezTo>
                    <a:cubicBezTo>
                      <a:pt x="16934" y="26536"/>
                      <a:pt x="16960" y="26536"/>
                      <a:pt x="16986" y="26536"/>
                    </a:cubicBezTo>
                    <a:cubicBezTo>
                      <a:pt x="17731" y="26536"/>
                      <a:pt x="18421" y="25986"/>
                      <a:pt x="18639" y="25296"/>
                    </a:cubicBezTo>
                    <a:cubicBezTo>
                      <a:pt x="18787" y="24829"/>
                      <a:pt x="18746" y="24327"/>
                      <a:pt x="18701" y="23840"/>
                    </a:cubicBezTo>
                    <a:cubicBezTo>
                      <a:pt x="18622" y="22972"/>
                      <a:pt x="16083" y="12480"/>
                      <a:pt x="16083" y="12480"/>
                    </a:cubicBezTo>
                    <a:cubicBezTo>
                      <a:pt x="20452" y="12426"/>
                      <a:pt x="22270" y="10316"/>
                      <a:pt x="22691" y="9735"/>
                    </a:cubicBezTo>
                    <a:cubicBezTo>
                      <a:pt x="23112" y="9151"/>
                      <a:pt x="23243" y="8317"/>
                      <a:pt x="22817" y="7738"/>
                    </a:cubicBezTo>
                    <a:cubicBezTo>
                      <a:pt x="22477" y="7276"/>
                      <a:pt x="21862" y="7074"/>
                      <a:pt x="21269" y="7074"/>
                    </a:cubicBezTo>
                    <a:cubicBezTo>
                      <a:pt x="21211" y="7074"/>
                      <a:pt x="21153" y="7076"/>
                      <a:pt x="21095" y="7080"/>
                    </a:cubicBezTo>
                    <a:cubicBezTo>
                      <a:pt x="20452" y="7123"/>
                      <a:pt x="19844" y="7363"/>
                      <a:pt x="19232" y="7563"/>
                    </a:cubicBezTo>
                    <a:cubicBezTo>
                      <a:pt x="17883" y="8007"/>
                      <a:pt x="16443" y="8358"/>
                      <a:pt x="15017" y="8358"/>
                    </a:cubicBezTo>
                    <a:lnTo>
                      <a:pt x="15058" y="8356"/>
                    </a:lnTo>
                    <a:cubicBezTo>
                      <a:pt x="16066" y="7479"/>
                      <a:pt x="16700" y="6209"/>
                      <a:pt x="16700" y="4796"/>
                    </a:cubicBezTo>
                    <a:cubicBezTo>
                      <a:pt x="16700" y="2146"/>
                      <a:pt x="14473" y="0"/>
                      <a:pt x="1172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9"/>
              <p:cNvSpPr/>
              <p:nvPr/>
            </p:nvSpPr>
            <p:spPr>
              <a:xfrm>
                <a:off x="2894475" y="2543750"/>
                <a:ext cx="554600" cy="638050"/>
              </a:xfrm>
              <a:custGeom>
                <a:rect b="b" l="l" r="r" t="t"/>
                <a:pathLst>
                  <a:path extrusionOk="0" h="25522" w="22184">
                    <a:moveTo>
                      <a:pt x="11284" y="258"/>
                    </a:moveTo>
                    <a:cubicBezTo>
                      <a:pt x="11721" y="262"/>
                      <a:pt x="12156" y="323"/>
                      <a:pt x="12579" y="436"/>
                    </a:cubicBezTo>
                    <a:cubicBezTo>
                      <a:pt x="12994" y="560"/>
                      <a:pt x="13391" y="734"/>
                      <a:pt x="13763" y="959"/>
                    </a:cubicBezTo>
                    <a:cubicBezTo>
                      <a:pt x="14124" y="1189"/>
                      <a:pt x="14455" y="1467"/>
                      <a:pt x="14741" y="1787"/>
                    </a:cubicBezTo>
                    <a:cubicBezTo>
                      <a:pt x="15025" y="2108"/>
                      <a:pt x="15248" y="2475"/>
                      <a:pt x="15420" y="2860"/>
                    </a:cubicBezTo>
                    <a:cubicBezTo>
                      <a:pt x="15598" y="3246"/>
                      <a:pt x="15685" y="3666"/>
                      <a:pt x="15725" y="4082"/>
                    </a:cubicBezTo>
                    <a:cubicBezTo>
                      <a:pt x="15730" y="4187"/>
                      <a:pt x="15739" y="4295"/>
                      <a:pt x="15742" y="4395"/>
                    </a:cubicBezTo>
                    <a:cubicBezTo>
                      <a:pt x="15739" y="4503"/>
                      <a:pt x="15739" y="4613"/>
                      <a:pt x="15728" y="4716"/>
                    </a:cubicBezTo>
                    <a:cubicBezTo>
                      <a:pt x="15712" y="4926"/>
                      <a:pt x="15679" y="5134"/>
                      <a:pt x="15628" y="5339"/>
                    </a:cubicBezTo>
                    <a:cubicBezTo>
                      <a:pt x="15525" y="5753"/>
                      <a:pt x="15356" y="6145"/>
                      <a:pt x="15126" y="6504"/>
                    </a:cubicBezTo>
                    <a:cubicBezTo>
                      <a:pt x="14893" y="6867"/>
                      <a:pt x="14607" y="7193"/>
                      <a:pt x="14278" y="7471"/>
                    </a:cubicBezTo>
                    <a:lnTo>
                      <a:pt x="14274" y="7474"/>
                    </a:lnTo>
                    <a:lnTo>
                      <a:pt x="14272" y="7477"/>
                    </a:lnTo>
                    <a:cubicBezTo>
                      <a:pt x="14143" y="7617"/>
                      <a:pt x="14014" y="7768"/>
                      <a:pt x="13951" y="7967"/>
                    </a:cubicBezTo>
                    <a:cubicBezTo>
                      <a:pt x="13914" y="8073"/>
                      <a:pt x="13919" y="8189"/>
                      <a:pt x="13964" y="8294"/>
                    </a:cubicBezTo>
                    <a:cubicBezTo>
                      <a:pt x="14011" y="8401"/>
                      <a:pt x="14115" y="8480"/>
                      <a:pt x="14224" y="8512"/>
                    </a:cubicBezTo>
                    <a:cubicBezTo>
                      <a:pt x="14272" y="8527"/>
                      <a:pt x="14324" y="8535"/>
                      <a:pt x="14376" y="8535"/>
                    </a:cubicBezTo>
                    <a:cubicBezTo>
                      <a:pt x="14380" y="8535"/>
                      <a:pt x="14385" y="8534"/>
                      <a:pt x="14390" y="8534"/>
                    </a:cubicBezTo>
                    <a:lnTo>
                      <a:pt x="14531" y="8534"/>
                    </a:lnTo>
                    <a:cubicBezTo>
                      <a:pt x="14547" y="8535"/>
                      <a:pt x="14564" y="8535"/>
                      <a:pt x="14580" y="8535"/>
                    </a:cubicBezTo>
                    <a:cubicBezTo>
                      <a:pt x="14658" y="8535"/>
                      <a:pt x="14737" y="8532"/>
                      <a:pt x="14816" y="8528"/>
                    </a:cubicBezTo>
                    <a:cubicBezTo>
                      <a:pt x="15009" y="8523"/>
                      <a:pt x="15197" y="8510"/>
                      <a:pt x="15386" y="8488"/>
                    </a:cubicBezTo>
                    <a:cubicBezTo>
                      <a:pt x="16143" y="8406"/>
                      <a:pt x="16882" y="8228"/>
                      <a:pt x="17607" y="8019"/>
                    </a:cubicBezTo>
                    <a:cubicBezTo>
                      <a:pt x="17969" y="7914"/>
                      <a:pt x="18325" y="7803"/>
                      <a:pt x="18686" y="7690"/>
                    </a:cubicBezTo>
                    <a:cubicBezTo>
                      <a:pt x="19045" y="7579"/>
                      <a:pt x="19395" y="7460"/>
                      <a:pt x="19753" y="7380"/>
                    </a:cubicBezTo>
                    <a:cubicBezTo>
                      <a:pt x="19977" y="7330"/>
                      <a:pt x="20203" y="7302"/>
                      <a:pt x="20426" y="7302"/>
                    </a:cubicBezTo>
                    <a:cubicBezTo>
                      <a:pt x="20557" y="7302"/>
                      <a:pt x="20687" y="7312"/>
                      <a:pt x="20815" y="7333"/>
                    </a:cubicBezTo>
                    <a:cubicBezTo>
                      <a:pt x="21158" y="7387"/>
                      <a:pt x="21495" y="7530"/>
                      <a:pt x="21690" y="7784"/>
                    </a:cubicBezTo>
                    <a:cubicBezTo>
                      <a:pt x="21892" y="8032"/>
                      <a:pt x="21927" y="8383"/>
                      <a:pt x="21835" y="8700"/>
                    </a:cubicBezTo>
                    <a:cubicBezTo>
                      <a:pt x="21787" y="8860"/>
                      <a:pt x="21714" y="9013"/>
                      <a:pt x="21616" y="9148"/>
                    </a:cubicBezTo>
                    <a:cubicBezTo>
                      <a:pt x="21509" y="9289"/>
                      <a:pt x="21393" y="9423"/>
                      <a:pt x="21269" y="9548"/>
                    </a:cubicBezTo>
                    <a:cubicBezTo>
                      <a:pt x="21010" y="9801"/>
                      <a:pt x="20727" y="10028"/>
                      <a:pt x="20424" y="10224"/>
                    </a:cubicBezTo>
                    <a:cubicBezTo>
                      <a:pt x="20115" y="10423"/>
                      <a:pt x="19792" y="10596"/>
                      <a:pt x="19457" y="10741"/>
                    </a:cubicBezTo>
                    <a:cubicBezTo>
                      <a:pt x="19123" y="10893"/>
                      <a:pt x="18774" y="11011"/>
                      <a:pt x="18419" y="11116"/>
                    </a:cubicBezTo>
                    <a:cubicBezTo>
                      <a:pt x="18063" y="11217"/>
                      <a:pt x="17701" y="11300"/>
                      <a:pt x="17335" y="11361"/>
                    </a:cubicBezTo>
                    <a:cubicBezTo>
                      <a:pt x="17154" y="11399"/>
                      <a:pt x="16968" y="11415"/>
                      <a:pt x="16783" y="11438"/>
                    </a:cubicBezTo>
                    <a:lnTo>
                      <a:pt x="16507" y="11473"/>
                    </a:lnTo>
                    <a:lnTo>
                      <a:pt x="16229" y="11492"/>
                    </a:lnTo>
                    <a:lnTo>
                      <a:pt x="15951" y="11513"/>
                    </a:lnTo>
                    <a:lnTo>
                      <a:pt x="15815" y="11521"/>
                    </a:lnTo>
                    <a:lnTo>
                      <a:pt x="15674" y="11521"/>
                    </a:lnTo>
                    <a:lnTo>
                      <a:pt x="15110" y="11523"/>
                    </a:lnTo>
                    <a:lnTo>
                      <a:pt x="14962" y="11523"/>
                    </a:lnTo>
                    <a:lnTo>
                      <a:pt x="14989" y="11664"/>
                    </a:lnTo>
                    <a:lnTo>
                      <a:pt x="15133" y="12402"/>
                    </a:lnTo>
                    <a:cubicBezTo>
                      <a:pt x="15183" y="12658"/>
                      <a:pt x="15250" y="12891"/>
                      <a:pt x="15307" y="13138"/>
                    </a:cubicBezTo>
                    <a:lnTo>
                      <a:pt x="15663" y="14598"/>
                    </a:lnTo>
                    <a:lnTo>
                      <a:pt x="16367" y="17520"/>
                    </a:lnTo>
                    <a:cubicBezTo>
                      <a:pt x="16602" y="18494"/>
                      <a:pt x="16830" y="19469"/>
                      <a:pt x="17050" y="20446"/>
                    </a:cubicBezTo>
                    <a:lnTo>
                      <a:pt x="17376" y="21912"/>
                    </a:lnTo>
                    <a:cubicBezTo>
                      <a:pt x="17429" y="22157"/>
                      <a:pt x="17480" y="22401"/>
                      <a:pt x="17527" y="22645"/>
                    </a:cubicBezTo>
                    <a:cubicBezTo>
                      <a:pt x="17551" y="22769"/>
                      <a:pt x="17567" y="22882"/>
                      <a:pt x="17585" y="23007"/>
                    </a:cubicBezTo>
                    <a:lnTo>
                      <a:pt x="17627" y="23382"/>
                    </a:lnTo>
                    <a:cubicBezTo>
                      <a:pt x="17656" y="23629"/>
                      <a:pt x="17683" y="23875"/>
                      <a:pt x="17674" y="24113"/>
                    </a:cubicBezTo>
                    <a:cubicBezTo>
                      <a:pt x="17670" y="24229"/>
                      <a:pt x="17651" y="24344"/>
                      <a:pt x="17618" y="24454"/>
                    </a:cubicBezTo>
                    <a:cubicBezTo>
                      <a:pt x="17581" y="24568"/>
                      <a:pt x="17532" y="24676"/>
                      <a:pt x="17473" y="24779"/>
                    </a:cubicBezTo>
                    <a:cubicBezTo>
                      <a:pt x="17357" y="24983"/>
                      <a:pt x="17174" y="25139"/>
                      <a:pt x="16957" y="25223"/>
                    </a:cubicBezTo>
                    <a:cubicBezTo>
                      <a:pt x="16802" y="25282"/>
                      <a:pt x="16633" y="25306"/>
                      <a:pt x="16460" y="25306"/>
                    </a:cubicBezTo>
                    <a:cubicBezTo>
                      <a:pt x="16388" y="25306"/>
                      <a:pt x="16315" y="25302"/>
                      <a:pt x="16241" y="25294"/>
                    </a:cubicBezTo>
                    <a:cubicBezTo>
                      <a:pt x="16000" y="25264"/>
                      <a:pt x="15768" y="25186"/>
                      <a:pt x="15558" y="25064"/>
                    </a:cubicBezTo>
                    <a:cubicBezTo>
                      <a:pt x="15348" y="24938"/>
                      <a:pt x="15156" y="24784"/>
                      <a:pt x="14987" y="24605"/>
                    </a:cubicBezTo>
                    <a:cubicBezTo>
                      <a:pt x="14901" y="24516"/>
                      <a:pt x="14820" y="24423"/>
                      <a:pt x="14742" y="24326"/>
                    </a:cubicBezTo>
                    <a:cubicBezTo>
                      <a:pt x="14671" y="24234"/>
                      <a:pt x="14593" y="24125"/>
                      <a:pt x="14525" y="24023"/>
                    </a:cubicBezTo>
                    <a:cubicBezTo>
                      <a:pt x="14390" y="23818"/>
                      <a:pt x="14261" y="23603"/>
                      <a:pt x="14135" y="23385"/>
                    </a:cubicBezTo>
                    <a:cubicBezTo>
                      <a:pt x="13636" y="22514"/>
                      <a:pt x="13175" y="21618"/>
                      <a:pt x="12721" y="20720"/>
                    </a:cubicBezTo>
                    <a:cubicBezTo>
                      <a:pt x="12269" y="19820"/>
                      <a:pt x="11826" y="18917"/>
                      <a:pt x="11392" y="18010"/>
                    </a:cubicBezTo>
                    <a:lnTo>
                      <a:pt x="11282" y="17781"/>
                    </a:lnTo>
                    <a:lnTo>
                      <a:pt x="11171" y="18010"/>
                    </a:lnTo>
                    <a:cubicBezTo>
                      <a:pt x="10740" y="18903"/>
                      <a:pt x="10295" y="19793"/>
                      <a:pt x="9845" y="20678"/>
                    </a:cubicBezTo>
                    <a:cubicBezTo>
                      <a:pt x="9397" y="21564"/>
                      <a:pt x="8939" y="22446"/>
                      <a:pt x="8446" y="23306"/>
                    </a:cubicBezTo>
                    <a:cubicBezTo>
                      <a:pt x="8321" y="23519"/>
                      <a:pt x="8195" y="23732"/>
                      <a:pt x="8060" y="23939"/>
                    </a:cubicBezTo>
                    <a:cubicBezTo>
                      <a:pt x="7993" y="24042"/>
                      <a:pt x="7920" y="24139"/>
                      <a:pt x="7849" y="24236"/>
                    </a:cubicBezTo>
                    <a:cubicBezTo>
                      <a:pt x="7769" y="24336"/>
                      <a:pt x="7693" y="24427"/>
                      <a:pt x="7610" y="24519"/>
                    </a:cubicBezTo>
                    <a:cubicBezTo>
                      <a:pt x="7283" y="24876"/>
                      <a:pt x="6882" y="25193"/>
                      <a:pt x="6408" y="25285"/>
                    </a:cubicBezTo>
                    <a:cubicBezTo>
                      <a:pt x="6317" y="25304"/>
                      <a:pt x="6223" y="25312"/>
                      <a:pt x="6129" y="25312"/>
                    </a:cubicBezTo>
                    <a:cubicBezTo>
                      <a:pt x="6102" y="25312"/>
                      <a:pt x="6076" y="25312"/>
                      <a:pt x="6049" y="25310"/>
                    </a:cubicBezTo>
                    <a:cubicBezTo>
                      <a:pt x="5935" y="25304"/>
                      <a:pt x="5823" y="25277"/>
                      <a:pt x="5719" y="25229"/>
                    </a:cubicBezTo>
                    <a:cubicBezTo>
                      <a:pt x="5510" y="25136"/>
                      <a:pt x="5347" y="24959"/>
                      <a:pt x="5232" y="24752"/>
                    </a:cubicBezTo>
                    <a:cubicBezTo>
                      <a:pt x="5173" y="24649"/>
                      <a:pt x="5123" y="24539"/>
                      <a:pt x="5081" y="24428"/>
                    </a:cubicBezTo>
                    <a:cubicBezTo>
                      <a:pt x="5059" y="24373"/>
                      <a:pt x="5040" y="24312"/>
                      <a:pt x="5022" y="24260"/>
                    </a:cubicBezTo>
                    <a:cubicBezTo>
                      <a:pt x="5003" y="24198"/>
                      <a:pt x="4989" y="24144"/>
                      <a:pt x="4978" y="24086"/>
                    </a:cubicBezTo>
                    <a:cubicBezTo>
                      <a:pt x="4930" y="23856"/>
                      <a:pt x="4925" y="23614"/>
                      <a:pt x="4938" y="23371"/>
                    </a:cubicBezTo>
                    <a:cubicBezTo>
                      <a:pt x="4949" y="22878"/>
                      <a:pt x="5070" y="22411"/>
                      <a:pt x="5170" y="21925"/>
                    </a:cubicBezTo>
                    <a:lnTo>
                      <a:pt x="5494" y="20478"/>
                    </a:lnTo>
                    <a:lnTo>
                      <a:pt x="6170" y="17592"/>
                    </a:lnTo>
                    <a:lnTo>
                      <a:pt x="6879" y="14710"/>
                    </a:lnTo>
                    <a:lnTo>
                      <a:pt x="7237" y="13271"/>
                    </a:lnTo>
                    <a:cubicBezTo>
                      <a:pt x="7294" y="13030"/>
                      <a:pt x="7362" y="12796"/>
                      <a:pt x="7411" y="12546"/>
                    </a:cubicBezTo>
                    <a:lnTo>
                      <a:pt x="7561" y="11821"/>
                    </a:lnTo>
                    <a:lnTo>
                      <a:pt x="7593" y="11669"/>
                    </a:lnTo>
                    <a:lnTo>
                      <a:pt x="7437" y="11710"/>
                    </a:lnTo>
                    <a:lnTo>
                      <a:pt x="6838" y="11869"/>
                    </a:lnTo>
                    <a:lnTo>
                      <a:pt x="6539" y="11949"/>
                    </a:lnTo>
                    <a:cubicBezTo>
                      <a:pt x="6428" y="11985"/>
                      <a:pt x="6340" y="12014"/>
                      <a:pt x="6237" y="12052"/>
                    </a:cubicBezTo>
                    <a:cubicBezTo>
                      <a:pt x="5847" y="12193"/>
                      <a:pt x="5464" y="12356"/>
                      <a:pt x="5091" y="12538"/>
                    </a:cubicBezTo>
                    <a:cubicBezTo>
                      <a:pt x="4717" y="12718"/>
                      <a:pt x="4355" y="12918"/>
                      <a:pt x="3996" y="13122"/>
                    </a:cubicBezTo>
                    <a:cubicBezTo>
                      <a:pt x="3636" y="13327"/>
                      <a:pt x="3291" y="13557"/>
                      <a:pt x="2942" y="13750"/>
                    </a:cubicBezTo>
                    <a:cubicBezTo>
                      <a:pt x="2590" y="13942"/>
                      <a:pt x="2215" y="14099"/>
                      <a:pt x="1829" y="14145"/>
                    </a:cubicBezTo>
                    <a:cubicBezTo>
                      <a:pt x="1740" y="14157"/>
                      <a:pt x="1650" y="14163"/>
                      <a:pt x="1560" y="14163"/>
                    </a:cubicBezTo>
                    <a:cubicBezTo>
                      <a:pt x="1456" y="14163"/>
                      <a:pt x="1352" y="14155"/>
                      <a:pt x="1249" y="14139"/>
                    </a:cubicBezTo>
                    <a:cubicBezTo>
                      <a:pt x="1155" y="14123"/>
                      <a:pt x="1064" y="14099"/>
                      <a:pt x="975" y="14068"/>
                    </a:cubicBezTo>
                    <a:cubicBezTo>
                      <a:pt x="891" y="14036"/>
                      <a:pt x="810" y="13994"/>
                      <a:pt x="735" y="13947"/>
                    </a:cubicBezTo>
                    <a:cubicBezTo>
                      <a:pt x="422" y="13737"/>
                      <a:pt x="271" y="13379"/>
                      <a:pt x="284" y="13015"/>
                    </a:cubicBezTo>
                    <a:cubicBezTo>
                      <a:pt x="289" y="12831"/>
                      <a:pt x="333" y="12651"/>
                      <a:pt x="414" y="12486"/>
                    </a:cubicBezTo>
                    <a:cubicBezTo>
                      <a:pt x="500" y="12313"/>
                      <a:pt x="600" y="12149"/>
                      <a:pt x="713" y="11993"/>
                    </a:cubicBezTo>
                    <a:cubicBezTo>
                      <a:pt x="947" y="11672"/>
                      <a:pt x="1211" y="11376"/>
                      <a:pt x="1505" y="11109"/>
                    </a:cubicBezTo>
                    <a:cubicBezTo>
                      <a:pt x="1648" y="10969"/>
                      <a:pt x="1807" y="10849"/>
                      <a:pt x="1959" y="10720"/>
                    </a:cubicBezTo>
                    <a:cubicBezTo>
                      <a:pt x="2123" y="10604"/>
                      <a:pt x="2277" y="10475"/>
                      <a:pt x="2450" y="10370"/>
                    </a:cubicBezTo>
                    <a:lnTo>
                      <a:pt x="2703" y="10205"/>
                    </a:lnTo>
                    <a:cubicBezTo>
                      <a:pt x="2787" y="10151"/>
                      <a:pt x="2875" y="10102"/>
                      <a:pt x="2964" y="10052"/>
                    </a:cubicBezTo>
                    <a:cubicBezTo>
                      <a:pt x="3051" y="10001"/>
                      <a:pt x="3137" y="9949"/>
                      <a:pt x="3226" y="9901"/>
                    </a:cubicBezTo>
                    <a:lnTo>
                      <a:pt x="3498" y="9765"/>
                    </a:lnTo>
                    <a:cubicBezTo>
                      <a:pt x="3676" y="9669"/>
                      <a:pt x="3864" y="9593"/>
                      <a:pt x="4050" y="9512"/>
                    </a:cubicBezTo>
                    <a:cubicBezTo>
                      <a:pt x="4234" y="9426"/>
                      <a:pt x="4429" y="9366"/>
                      <a:pt x="4617" y="9288"/>
                    </a:cubicBezTo>
                    <a:cubicBezTo>
                      <a:pt x="4806" y="9211"/>
                      <a:pt x="5002" y="9153"/>
                      <a:pt x="5197" y="9092"/>
                    </a:cubicBezTo>
                    <a:lnTo>
                      <a:pt x="5490" y="9000"/>
                    </a:lnTo>
                    <a:cubicBezTo>
                      <a:pt x="5572" y="8979"/>
                      <a:pt x="5685" y="8957"/>
                      <a:pt x="5782" y="8938"/>
                    </a:cubicBezTo>
                    <a:cubicBezTo>
                      <a:pt x="6186" y="8855"/>
                      <a:pt x="6591" y="8779"/>
                      <a:pt x="6998" y="8712"/>
                    </a:cubicBezTo>
                    <a:cubicBezTo>
                      <a:pt x="7202" y="8681"/>
                      <a:pt x="7405" y="8649"/>
                      <a:pt x="7609" y="8623"/>
                    </a:cubicBezTo>
                    <a:cubicBezTo>
                      <a:pt x="7710" y="8611"/>
                      <a:pt x="7814" y="8601"/>
                      <a:pt x="7915" y="8590"/>
                    </a:cubicBezTo>
                    <a:lnTo>
                      <a:pt x="8068" y="8577"/>
                    </a:lnTo>
                    <a:lnTo>
                      <a:pt x="8149" y="8569"/>
                    </a:lnTo>
                    <a:cubicBezTo>
                      <a:pt x="8181" y="8565"/>
                      <a:pt x="8211" y="8558"/>
                      <a:pt x="8241" y="8550"/>
                    </a:cubicBezTo>
                    <a:cubicBezTo>
                      <a:pt x="8359" y="8515"/>
                      <a:pt x="8464" y="8444"/>
                      <a:pt x="8535" y="8344"/>
                    </a:cubicBezTo>
                    <a:cubicBezTo>
                      <a:pt x="8570" y="8294"/>
                      <a:pt x="8596" y="8240"/>
                      <a:pt x="8610" y="8181"/>
                    </a:cubicBezTo>
                    <a:cubicBezTo>
                      <a:pt x="8626" y="8123"/>
                      <a:pt x="8629" y="8062"/>
                      <a:pt x="8623" y="8002"/>
                    </a:cubicBezTo>
                    <a:cubicBezTo>
                      <a:pt x="8610" y="7883"/>
                      <a:pt x="8554" y="7778"/>
                      <a:pt x="8486" y="7690"/>
                    </a:cubicBezTo>
                    <a:cubicBezTo>
                      <a:pt x="8422" y="7608"/>
                      <a:pt x="8348" y="7534"/>
                      <a:pt x="8263" y="7471"/>
                    </a:cubicBezTo>
                    <a:lnTo>
                      <a:pt x="8260" y="7463"/>
                    </a:lnTo>
                    <a:cubicBezTo>
                      <a:pt x="8097" y="7321"/>
                      <a:pt x="7942" y="7169"/>
                      <a:pt x="7799" y="7005"/>
                    </a:cubicBezTo>
                    <a:cubicBezTo>
                      <a:pt x="7659" y="6843"/>
                      <a:pt x="7531" y="6670"/>
                      <a:pt x="7416" y="6489"/>
                    </a:cubicBezTo>
                    <a:cubicBezTo>
                      <a:pt x="7189" y="6128"/>
                      <a:pt x="7020" y="5734"/>
                      <a:pt x="6919" y="5319"/>
                    </a:cubicBezTo>
                    <a:cubicBezTo>
                      <a:pt x="6869" y="5114"/>
                      <a:pt x="6838" y="4904"/>
                      <a:pt x="6823" y="4694"/>
                    </a:cubicBezTo>
                    <a:cubicBezTo>
                      <a:pt x="6812" y="4591"/>
                      <a:pt x="6815" y="4478"/>
                      <a:pt x="6812" y="4382"/>
                    </a:cubicBezTo>
                    <a:lnTo>
                      <a:pt x="6831" y="4058"/>
                    </a:lnTo>
                    <a:cubicBezTo>
                      <a:pt x="6834" y="3948"/>
                      <a:pt x="6857" y="3848"/>
                      <a:pt x="6874" y="3745"/>
                    </a:cubicBezTo>
                    <a:cubicBezTo>
                      <a:pt x="6893" y="3643"/>
                      <a:pt x="6906" y="3540"/>
                      <a:pt x="6939" y="3440"/>
                    </a:cubicBezTo>
                    <a:cubicBezTo>
                      <a:pt x="6970" y="3338"/>
                      <a:pt x="6997" y="3236"/>
                      <a:pt x="7028" y="3135"/>
                    </a:cubicBezTo>
                    <a:lnTo>
                      <a:pt x="7148" y="2842"/>
                    </a:lnTo>
                    <a:cubicBezTo>
                      <a:pt x="7322" y="2454"/>
                      <a:pt x="7555" y="2095"/>
                      <a:pt x="7834" y="1776"/>
                    </a:cubicBezTo>
                    <a:cubicBezTo>
                      <a:pt x="8124" y="1458"/>
                      <a:pt x="8453" y="1181"/>
                      <a:pt x="8815" y="952"/>
                    </a:cubicBezTo>
                    <a:cubicBezTo>
                      <a:pt x="9187" y="728"/>
                      <a:pt x="9584" y="555"/>
                      <a:pt x="10001" y="437"/>
                    </a:cubicBezTo>
                    <a:cubicBezTo>
                      <a:pt x="10417" y="318"/>
                      <a:pt x="10861" y="269"/>
                      <a:pt x="11284" y="258"/>
                    </a:cubicBezTo>
                    <a:close/>
                    <a:moveTo>
                      <a:pt x="11296" y="0"/>
                    </a:moveTo>
                    <a:cubicBezTo>
                      <a:pt x="10823" y="8"/>
                      <a:pt x="10371" y="60"/>
                      <a:pt x="9923" y="183"/>
                    </a:cubicBezTo>
                    <a:cubicBezTo>
                      <a:pt x="9483" y="312"/>
                      <a:pt x="9061" y="499"/>
                      <a:pt x="8670" y="738"/>
                    </a:cubicBezTo>
                    <a:cubicBezTo>
                      <a:pt x="8287" y="982"/>
                      <a:pt x="7941" y="1280"/>
                      <a:pt x="7639" y="1620"/>
                    </a:cubicBezTo>
                    <a:cubicBezTo>
                      <a:pt x="7348" y="1962"/>
                      <a:pt x="7109" y="2346"/>
                      <a:pt x="6933" y="2760"/>
                    </a:cubicBezTo>
                    <a:lnTo>
                      <a:pt x="6814" y="3071"/>
                    </a:lnTo>
                    <a:cubicBezTo>
                      <a:pt x="6782" y="3178"/>
                      <a:pt x="6755" y="3286"/>
                      <a:pt x="6726" y="3392"/>
                    </a:cubicBezTo>
                    <a:cubicBezTo>
                      <a:pt x="6693" y="3499"/>
                      <a:pt x="6679" y="3610"/>
                      <a:pt x="6663" y="3721"/>
                    </a:cubicBezTo>
                    <a:cubicBezTo>
                      <a:pt x="6647" y="3832"/>
                      <a:pt x="6625" y="3945"/>
                      <a:pt x="6625" y="4052"/>
                    </a:cubicBezTo>
                    <a:lnTo>
                      <a:pt x="6609" y="4374"/>
                    </a:lnTo>
                    <a:cubicBezTo>
                      <a:pt x="6614" y="4495"/>
                      <a:pt x="6614" y="4599"/>
                      <a:pt x="6626" y="4711"/>
                    </a:cubicBezTo>
                    <a:cubicBezTo>
                      <a:pt x="6645" y="4931"/>
                      <a:pt x="6683" y="5150"/>
                      <a:pt x="6739" y="5365"/>
                    </a:cubicBezTo>
                    <a:cubicBezTo>
                      <a:pt x="6849" y="5796"/>
                      <a:pt x="7027" y="6206"/>
                      <a:pt x="7265" y="6581"/>
                    </a:cubicBezTo>
                    <a:cubicBezTo>
                      <a:pt x="7386" y="6768"/>
                      <a:pt x="7520" y="6946"/>
                      <a:pt x="7667" y="7115"/>
                    </a:cubicBezTo>
                    <a:cubicBezTo>
                      <a:pt x="7815" y="7282"/>
                      <a:pt x="7976" y="7439"/>
                      <a:pt x="8144" y="7584"/>
                    </a:cubicBezTo>
                    <a:lnTo>
                      <a:pt x="8149" y="7585"/>
                    </a:lnTo>
                    <a:lnTo>
                      <a:pt x="8151" y="7585"/>
                    </a:lnTo>
                    <a:cubicBezTo>
                      <a:pt x="8302" y="7705"/>
                      <a:pt x="8435" y="7856"/>
                      <a:pt x="8453" y="8019"/>
                    </a:cubicBezTo>
                    <a:cubicBezTo>
                      <a:pt x="8456" y="8057"/>
                      <a:pt x="8453" y="8097"/>
                      <a:pt x="8443" y="8135"/>
                    </a:cubicBezTo>
                    <a:cubicBezTo>
                      <a:pt x="8434" y="8175"/>
                      <a:pt x="8416" y="8213"/>
                      <a:pt x="8392" y="8245"/>
                    </a:cubicBezTo>
                    <a:cubicBezTo>
                      <a:pt x="8341" y="8312"/>
                      <a:pt x="8271" y="8359"/>
                      <a:pt x="8190" y="8382"/>
                    </a:cubicBezTo>
                    <a:cubicBezTo>
                      <a:pt x="8124" y="8402"/>
                      <a:pt x="8001" y="8401"/>
                      <a:pt x="7901" y="8412"/>
                    </a:cubicBezTo>
                    <a:cubicBezTo>
                      <a:pt x="7798" y="8421"/>
                      <a:pt x="7693" y="8429"/>
                      <a:pt x="7589" y="8442"/>
                    </a:cubicBezTo>
                    <a:cubicBezTo>
                      <a:pt x="7383" y="8463"/>
                      <a:pt x="7176" y="8488"/>
                      <a:pt x="6970" y="8517"/>
                    </a:cubicBezTo>
                    <a:cubicBezTo>
                      <a:pt x="6558" y="8572"/>
                      <a:pt x="6148" y="8638"/>
                      <a:pt x="5739" y="8711"/>
                    </a:cubicBezTo>
                    <a:cubicBezTo>
                      <a:pt x="5634" y="8730"/>
                      <a:pt x="5542" y="8744"/>
                      <a:pt x="5425" y="8770"/>
                    </a:cubicBezTo>
                    <a:lnTo>
                      <a:pt x="5124" y="8855"/>
                    </a:lnTo>
                    <a:cubicBezTo>
                      <a:pt x="4924" y="8913"/>
                      <a:pt x="4722" y="8968"/>
                      <a:pt x="4526" y="9041"/>
                    </a:cubicBezTo>
                    <a:cubicBezTo>
                      <a:pt x="4329" y="9110"/>
                      <a:pt x="4131" y="9175"/>
                      <a:pt x="3941" y="9261"/>
                    </a:cubicBezTo>
                    <a:cubicBezTo>
                      <a:pt x="3749" y="9343"/>
                      <a:pt x="3554" y="9420"/>
                      <a:pt x="3369" y="9517"/>
                    </a:cubicBezTo>
                    <a:lnTo>
                      <a:pt x="3089" y="9657"/>
                    </a:lnTo>
                    <a:cubicBezTo>
                      <a:pt x="2996" y="9703"/>
                      <a:pt x="2905" y="9755"/>
                      <a:pt x="2816" y="9808"/>
                    </a:cubicBezTo>
                    <a:cubicBezTo>
                      <a:pt x="2725" y="9860"/>
                      <a:pt x="2633" y="9909"/>
                      <a:pt x="2546" y="9965"/>
                    </a:cubicBezTo>
                    <a:lnTo>
                      <a:pt x="2284" y="10137"/>
                    </a:lnTo>
                    <a:cubicBezTo>
                      <a:pt x="2107" y="10246"/>
                      <a:pt x="1947" y="10380"/>
                      <a:pt x="1778" y="10502"/>
                    </a:cubicBezTo>
                    <a:cubicBezTo>
                      <a:pt x="1619" y="10636"/>
                      <a:pt x="1455" y="10763"/>
                      <a:pt x="1306" y="10909"/>
                    </a:cubicBezTo>
                    <a:cubicBezTo>
                      <a:pt x="1001" y="11190"/>
                      <a:pt x="724" y="11502"/>
                      <a:pt x="483" y="11839"/>
                    </a:cubicBezTo>
                    <a:cubicBezTo>
                      <a:pt x="359" y="12009"/>
                      <a:pt x="251" y="12190"/>
                      <a:pt x="158" y="12381"/>
                    </a:cubicBezTo>
                    <a:cubicBezTo>
                      <a:pt x="65" y="12577"/>
                      <a:pt x="14" y="12791"/>
                      <a:pt x="9" y="13009"/>
                    </a:cubicBezTo>
                    <a:cubicBezTo>
                      <a:pt x="1" y="13230"/>
                      <a:pt x="45" y="13449"/>
                      <a:pt x="139" y="13649"/>
                    </a:cubicBezTo>
                    <a:cubicBezTo>
                      <a:pt x="187" y="13751"/>
                      <a:pt x="249" y="13847"/>
                      <a:pt x="322" y="13932"/>
                    </a:cubicBezTo>
                    <a:cubicBezTo>
                      <a:pt x="397" y="14017"/>
                      <a:pt x="481" y="14091"/>
                      <a:pt x="573" y="14153"/>
                    </a:cubicBezTo>
                    <a:cubicBezTo>
                      <a:pt x="866" y="14347"/>
                      <a:pt x="1196" y="14416"/>
                      <a:pt x="1521" y="14416"/>
                    </a:cubicBezTo>
                    <a:cubicBezTo>
                      <a:pt x="1637" y="14416"/>
                      <a:pt x="1753" y="14407"/>
                      <a:pt x="1866" y="14392"/>
                    </a:cubicBezTo>
                    <a:cubicBezTo>
                      <a:pt x="2304" y="14335"/>
                      <a:pt x="2698" y="14161"/>
                      <a:pt x="3064" y="13955"/>
                    </a:cubicBezTo>
                    <a:cubicBezTo>
                      <a:pt x="3430" y="13748"/>
                      <a:pt x="3768" y="13521"/>
                      <a:pt x="4118" y="13312"/>
                    </a:cubicBezTo>
                    <a:cubicBezTo>
                      <a:pt x="4468" y="13106"/>
                      <a:pt x="4825" y="12909"/>
                      <a:pt x="5191" y="12728"/>
                    </a:cubicBezTo>
                    <a:cubicBezTo>
                      <a:pt x="5555" y="12546"/>
                      <a:pt x="5930" y="12384"/>
                      <a:pt x="6311" y="12243"/>
                    </a:cubicBezTo>
                    <a:cubicBezTo>
                      <a:pt x="6404" y="12208"/>
                      <a:pt x="6512" y="12171"/>
                      <a:pt x="6594" y="12141"/>
                    </a:cubicBezTo>
                    <a:lnTo>
                      <a:pt x="6893" y="12060"/>
                    </a:lnTo>
                    <a:lnTo>
                      <a:pt x="7336" y="11940"/>
                    </a:lnTo>
                    <a:lnTo>
                      <a:pt x="7336" y="11940"/>
                    </a:lnTo>
                    <a:lnTo>
                      <a:pt x="7222" y="12513"/>
                    </a:lnTo>
                    <a:cubicBezTo>
                      <a:pt x="7178" y="12748"/>
                      <a:pt x="7109" y="12993"/>
                      <a:pt x="7055" y="13231"/>
                    </a:cubicBezTo>
                    <a:lnTo>
                      <a:pt x="6709" y="14675"/>
                    </a:lnTo>
                    <a:lnTo>
                      <a:pt x="6021" y="17560"/>
                    </a:lnTo>
                    <a:lnTo>
                      <a:pt x="5329" y="20445"/>
                    </a:lnTo>
                    <a:lnTo>
                      <a:pt x="4997" y="21891"/>
                    </a:lnTo>
                    <a:cubicBezTo>
                      <a:pt x="4895" y="22371"/>
                      <a:pt x="4766" y="22867"/>
                      <a:pt x="4754" y="23365"/>
                    </a:cubicBezTo>
                    <a:cubicBezTo>
                      <a:pt x="4739" y="23614"/>
                      <a:pt x="4743" y="23870"/>
                      <a:pt x="4793" y="24123"/>
                    </a:cubicBezTo>
                    <a:cubicBezTo>
                      <a:pt x="4805" y="24188"/>
                      <a:pt x="4822" y="24253"/>
                      <a:pt x="4840" y="24311"/>
                    </a:cubicBezTo>
                    <a:cubicBezTo>
                      <a:pt x="4860" y="24374"/>
                      <a:pt x="4878" y="24433"/>
                      <a:pt x="4902" y="24493"/>
                    </a:cubicBezTo>
                    <a:cubicBezTo>
                      <a:pt x="4946" y="24614"/>
                      <a:pt x="5000" y="24732"/>
                      <a:pt x="5064" y="24843"/>
                    </a:cubicBezTo>
                    <a:cubicBezTo>
                      <a:pt x="5188" y="25070"/>
                      <a:pt x="5375" y="25285"/>
                      <a:pt x="5634" y="25404"/>
                    </a:cubicBezTo>
                    <a:cubicBezTo>
                      <a:pt x="5763" y="25463"/>
                      <a:pt x="5901" y="25498"/>
                      <a:pt x="6043" y="25504"/>
                    </a:cubicBezTo>
                    <a:cubicBezTo>
                      <a:pt x="6077" y="25507"/>
                      <a:pt x="6112" y="25508"/>
                      <a:pt x="6147" y="25508"/>
                    </a:cubicBezTo>
                    <a:cubicBezTo>
                      <a:pt x="6247" y="25508"/>
                      <a:pt x="6348" y="25498"/>
                      <a:pt x="6447" y="25479"/>
                    </a:cubicBezTo>
                    <a:cubicBezTo>
                      <a:pt x="6712" y="25426"/>
                      <a:pt x="6962" y="25321"/>
                      <a:pt x="7184" y="25167"/>
                    </a:cubicBezTo>
                    <a:cubicBezTo>
                      <a:pt x="7404" y="25021"/>
                      <a:pt x="7594" y="24843"/>
                      <a:pt x="7769" y="24655"/>
                    </a:cubicBezTo>
                    <a:cubicBezTo>
                      <a:pt x="7855" y="24563"/>
                      <a:pt x="7942" y="24463"/>
                      <a:pt x="8019" y="24366"/>
                    </a:cubicBezTo>
                    <a:cubicBezTo>
                      <a:pt x="8095" y="24263"/>
                      <a:pt x="8174" y="24160"/>
                      <a:pt x="8243" y="24055"/>
                    </a:cubicBezTo>
                    <a:cubicBezTo>
                      <a:pt x="8383" y="23843"/>
                      <a:pt x="8511" y="23629"/>
                      <a:pt x="8640" y="23414"/>
                    </a:cubicBezTo>
                    <a:cubicBezTo>
                      <a:pt x="9142" y="22551"/>
                      <a:pt x="9603" y="21669"/>
                      <a:pt x="10060" y="20785"/>
                    </a:cubicBezTo>
                    <a:cubicBezTo>
                      <a:pt x="10479" y="19975"/>
                      <a:pt x="10880" y="19159"/>
                      <a:pt x="11277" y="18340"/>
                    </a:cubicBezTo>
                    <a:lnTo>
                      <a:pt x="11277" y="18340"/>
                    </a:lnTo>
                    <a:cubicBezTo>
                      <a:pt x="11679" y="19171"/>
                      <a:pt x="12087" y="19999"/>
                      <a:pt x="12506" y="20823"/>
                    </a:cubicBezTo>
                    <a:cubicBezTo>
                      <a:pt x="12962" y="21721"/>
                      <a:pt x="13426" y="22618"/>
                      <a:pt x="13932" y="23495"/>
                    </a:cubicBezTo>
                    <a:cubicBezTo>
                      <a:pt x="14061" y="23714"/>
                      <a:pt x="14191" y="23932"/>
                      <a:pt x="14334" y="24150"/>
                    </a:cubicBezTo>
                    <a:cubicBezTo>
                      <a:pt x="14409" y="24256"/>
                      <a:pt x="14475" y="24353"/>
                      <a:pt x="14561" y="24462"/>
                    </a:cubicBezTo>
                    <a:cubicBezTo>
                      <a:pt x="14642" y="24563"/>
                      <a:pt x="14728" y="24660"/>
                      <a:pt x="14819" y="24754"/>
                    </a:cubicBezTo>
                    <a:cubicBezTo>
                      <a:pt x="15002" y="24948"/>
                      <a:pt x="15211" y="25116"/>
                      <a:pt x="15440" y="25252"/>
                    </a:cubicBezTo>
                    <a:cubicBezTo>
                      <a:pt x="15679" y="25390"/>
                      <a:pt x="15943" y="25477"/>
                      <a:pt x="16218" y="25509"/>
                    </a:cubicBezTo>
                    <a:cubicBezTo>
                      <a:pt x="16295" y="25517"/>
                      <a:pt x="16375" y="25522"/>
                      <a:pt x="16455" y="25522"/>
                    </a:cubicBezTo>
                    <a:cubicBezTo>
                      <a:pt x="16649" y="25522"/>
                      <a:pt x="16847" y="25495"/>
                      <a:pt x="17033" y="25422"/>
                    </a:cubicBezTo>
                    <a:cubicBezTo>
                      <a:pt x="17295" y="25320"/>
                      <a:pt x="17516" y="25132"/>
                      <a:pt x="17656" y="24888"/>
                    </a:cubicBezTo>
                    <a:cubicBezTo>
                      <a:pt x="17723" y="24773"/>
                      <a:pt x="17777" y="24651"/>
                      <a:pt x="17817" y="24525"/>
                    </a:cubicBezTo>
                    <a:cubicBezTo>
                      <a:pt x="17856" y="24396"/>
                      <a:pt x="17879" y="24263"/>
                      <a:pt x="17883" y="24128"/>
                    </a:cubicBezTo>
                    <a:cubicBezTo>
                      <a:pt x="17895" y="23867"/>
                      <a:pt x="17864" y="23613"/>
                      <a:pt x="17834" y="23363"/>
                    </a:cubicBezTo>
                    <a:lnTo>
                      <a:pt x="17790" y="22993"/>
                    </a:lnTo>
                    <a:cubicBezTo>
                      <a:pt x="17775" y="22870"/>
                      <a:pt x="17755" y="22735"/>
                      <a:pt x="17731" y="22614"/>
                    </a:cubicBezTo>
                    <a:cubicBezTo>
                      <a:pt x="17682" y="22367"/>
                      <a:pt x="17631" y="22120"/>
                      <a:pt x="17577" y="21875"/>
                    </a:cubicBezTo>
                    <a:lnTo>
                      <a:pt x="17248" y="20408"/>
                    </a:lnTo>
                    <a:lnTo>
                      <a:pt x="16567" y="17480"/>
                    </a:lnTo>
                    <a:lnTo>
                      <a:pt x="15882" y="14552"/>
                    </a:lnTo>
                    <a:lnTo>
                      <a:pt x="15536" y="13090"/>
                    </a:lnTo>
                    <a:cubicBezTo>
                      <a:pt x="15482" y="12848"/>
                      <a:pt x="15412" y="12599"/>
                      <a:pt x="15369" y="12364"/>
                    </a:cubicBezTo>
                    <a:lnTo>
                      <a:pt x="15257" y="11766"/>
                    </a:lnTo>
                    <a:lnTo>
                      <a:pt x="15257" y="11766"/>
                    </a:lnTo>
                    <a:lnTo>
                      <a:pt x="15676" y="11767"/>
                    </a:lnTo>
                    <a:lnTo>
                      <a:pt x="15817" y="11767"/>
                    </a:lnTo>
                    <a:lnTo>
                      <a:pt x="15962" y="11760"/>
                    </a:lnTo>
                    <a:lnTo>
                      <a:pt x="16246" y="11740"/>
                    </a:lnTo>
                    <a:lnTo>
                      <a:pt x="16531" y="11723"/>
                    </a:lnTo>
                    <a:lnTo>
                      <a:pt x="16814" y="11690"/>
                    </a:lnTo>
                    <a:cubicBezTo>
                      <a:pt x="17001" y="11664"/>
                      <a:pt x="17192" y="11650"/>
                      <a:pt x="17380" y="11612"/>
                    </a:cubicBezTo>
                    <a:cubicBezTo>
                      <a:pt x="17755" y="11551"/>
                      <a:pt x="18127" y="11469"/>
                      <a:pt x="18494" y="11365"/>
                    </a:cubicBezTo>
                    <a:cubicBezTo>
                      <a:pt x="18859" y="11259"/>
                      <a:pt x="19220" y="11138"/>
                      <a:pt x="19568" y="10982"/>
                    </a:cubicBezTo>
                    <a:cubicBezTo>
                      <a:pt x="19918" y="10833"/>
                      <a:pt x="20255" y="10655"/>
                      <a:pt x="20576" y="10448"/>
                    </a:cubicBezTo>
                    <a:cubicBezTo>
                      <a:pt x="20897" y="10245"/>
                      <a:pt x="21196" y="10008"/>
                      <a:pt x="21469" y="9741"/>
                    </a:cubicBezTo>
                    <a:cubicBezTo>
                      <a:pt x="21606" y="9607"/>
                      <a:pt x="21732" y="9463"/>
                      <a:pt x="21848" y="9308"/>
                    </a:cubicBezTo>
                    <a:cubicBezTo>
                      <a:pt x="21964" y="9149"/>
                      <a:pt x="22053" y="8970"/>
                      <a:pt x="22108" y="8779"/>
                    </a:cubicBezTo>
                    <a:cubicBezTo>
                      <a:pt x="22167" y="8587"/>
                      <a:pt x="22183" y="8383"/>
                      <a:pt x="22158" y="8185"/>
                    </a:cubicBezTo>
                    <a:cubicBezTo>
                      <a:pt x="22143" y="8083"/>
                      <a:pt x="22118" y="7984"/>
                      <a:pt x="22080" y="7889"/>
                    </a:cubicBezTo>
                    <a:cubicBezTo>
                      <a:pt x="22059" y="7840"/>
                      <a:pt x="22035" y="7794"/>
                      <a:pt x="22008" y="7747"/>
                    </a:cubicBezTo>
                    <a:cubicBezTo>
                      <a:pt x="21983" y="7703"/>
                      <a:pt x="21954" y="7660"/>
                      <a:pt x="21922" y="7620"/>
                    </a:cubicBezTo>
                    <a:cubicBezTo>
                      <a:pt x="21795" y="7453"/>
                      <a:pt x="21622" y="7328"/>
                      <a:pt x="21441" y="7236"/>
                    </a:cubicBezTo>
                    <a:cubicBezTo>
                      <a:pt x="21258" y="7148"/>
                      <a:pt x="21064" y="7088"/>
                      <a:pt x="20864" y="7056"/>
                    </a:cubicBezTo>
                    <a:cubicBezTo>
                      <a:pt x="20729" y="7033"/>
                      <a:pt x="20591" y="7022"/>
                      <a:pt x="20454" y="7022"/>
                    </a:cubicBezTo>
                    <a:cubicBezTo>
                      <a:pt x="20391" y="7022"/>
                      <a:pt x="20329" y="7025"/>
                      <a:pt x="20266" y="7029"/>
                    </a:cubicBezTo>
                    <a:cubicBezTo>
                      <a:pt x="20071" y="7042"/>
                      <a:pt x="19877" y="7072"/>
                      <a:pt x="19688" y="7116"/>
                    </a:cubicBezTo>
                    <a:cubicBezTo>
                      <a:pt x="19309" y="7202"/>
                      <a:pt x="18952" y="7333"/>
                      <a:pt x="18600" y="7455"/>
                    </a:cubicBezTo>
                    <a:cubicBezTo>
                      <a:pt x="18246" y="7576"/>
                      <a:pt x="17891" y="7698"/>
                      <a:pt x="17537" y="7813"/>
                    </a:cubicBezTo>
                    <a:cubicBezTo>
                      <a:pt x="16828" y="8042"/>
                      <a:pt x="16103" y="8234"/>
                      <a:pt x="15364" y="8320"/>
                    </a:cubicBezTo>
                    <a:cubicBezTo>
                      <a:pt x="15180" y="8342"/>
                      <a:pt x="14994" y="8358"/>
                      <a:pt x="14809" y="8364"/>
                    </a:cubicBezTo>
                    <a:cubicBezTo>
                      <a:pt x="14740" y="8367"/>
                      <a:pt x="14669" y="8370"/>
                      <a:pt x="14597" y="8370"/>
                    </a:cubicBezTo>
                    <a:cubicBezTo>
                      <a:pt x="14575" y="8370"/>
                      <a:pt x="14553" y="8370"/>
                      <a:pt x="14531" y="8369"/>
                    </a:cubicBezTo>
                    <a:lnTo>
                      <a:pt x="14390" y="8367"/>
                    </a:lnTo>
                    <a:cubicBezTo>
                      <a:pt x="14385" y="8368"/>
                      <a:pt x="14380" y="8368"/>
                      <a:pt x="14375" y="8368"/>
                    </a:cubicBezTo>
                    <a:cubicBezTo>
                      <a:pt x="14342" y="8368"/>
                      <a:pt x="14310" y="8363"/>
                      <a:pt x="14278" y="8353"/>
                    </a:cubicBezTo>
                    <a:cubicBezTo>
                      <a:pt x="14212" y="8336"/>
                      <a:pt x="14156" y="8288"/>
                      <a:pt x="14126" y="8226"/>
                    </a:cubicBezTo>
                    <a:cubicBezTo>
                      <a:pt x="14099" y="8169"/>
                      <a:pt x="14099" y="8092"/>
                      <a:pt x="14123" y="8019"/>
                    </a:cubicBezTo>
                    <a:cubicBezTo>
                      <a:pt x="14170" y="7870"/>
                      <a:pt x="14285" y="7728"/>
                      <a:pt x="14405" y="7600"/>
                    </a:cubicBezTo>
                    <a:lnTo>
                      <a:pt x="14405" y="7600"/>
                    </a:lnTo>
                    <a:lnTo>
                      <a:pt x="14398" y="7606"/>
                    </a:lnTo>
                    <a:cubicBezTo>
                      <a:pt x="14741" y="7318"/>
                      <a:pt x="15040" y="6980"/>
                      <a:pt x="15284" y="6603"/>
                    </a:cubicBezTo>
                    <a:cubicBezTo>
                      <a:pt x="15525" y="6228"/>
                      <a:pt x="15704" y="5818"/>
                      <a:pt x="15819" y="5389"/>
                    </a:cubicBezTo>
                    <a:cubicBezTo>
                      <a:pt x="15874" y="5172"/>
                      <a:pt x="15912" y="4953"/>
                      <a:pt x="15931" y="4732"/>
                    </a:cubicBezTo>
                    <a:cubicBezTo>
                      <a:pt x="15944" y="4619"/>
                      <a:pt x="15946" y="4513"/>
                      <a:pt x="15949" y="4405"/>
                    </a:cubicBezTo>
                    <a:cubicBezTo>
                      <a:pt x="15947" y="4290"/>
                      <a:pt x="15939" y="4182"/>
                      <a:pt x="15935" y="4071"/>
                    </a:cubicBezTo>
                    <a:cubicBezTo>
                      <a:pt x="15898" y="3632"/>
                      <a:pt x="15811" y="3189"/>
                      <a:pt x="15629" y="2780"/>
                    </a:cubicBezTo>
                    <a:cubicBezTo>
                      <a:pt x="15453" y="2372"/>
                      <a:pt x="15222" y="1982"/>
                      <a:pt x="14927" y="1640"/>
                    </a:cubicBezTo>
                    <a:cubicBezTo>
                      <a:pt x="14628" y="1300"/>
                      <a:pt x="14283" y="1001"/>
                      <a:pt x="13903" y="754"/>
                    </a:cubicBezTo>
                    <a:cubicBezTo>
                      <a:pt x="13514" y="513"/>
                      <a:pt x="13093" y="324"/>
                      <a:pt x="12654" y="194"/>
                    </a:cubicBezTo>
                    <a:cubicBezTo>
                      <a:pt x="12210" y="73"/>
                      <a:pt x="11754" y="8"/>
                      <a:pt x="11296"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9"/>
              <p:cNvSpPr/>
              <p:nvPr/>
            </p:nvSpPr>
            <p:spPr>
              <a:xfrm>
                <a:off x="2890750" y="2543750"/>
                <a:ext cx="554650" cy="638050"/>
              </a:xfrm>
              <a:custGeom>
                <a:rect b="b" l="l" r="r" t="t"/>
                <a:pathLst>
                  <a:path extrusionOk="0" h="25522" w="22186">
                    <a:moveTo>
                      <a:pt x="11282" y="261"/>
                    </a:moveTo>
                    <a:cubicBezTo>
                      <a:pt x="11719" y="267"/>
                      <a:pt x="12154" y="326"/>
                      <a:pt x="12577" y="439"/>
                    </a:cubicBezTo>
                    <a:cubicBezTo>
                      <a:pt x="12992" y="563"/>
                      <a:pt x="13389" y="738"/>
                      <a:pt x="13761" y="962"/>
                    </a:cubicBezTo>
                    <a:cubicBezTo>
                      <a:pt x="14124" y="1192"/>
                      <a:pt x="14453" y="1472"/>
                      <a:pt x="14739" y="1791"/>
                    </a:cubicBezTo>
                    <a:cubicBezTo>
                      <a:pt x="15023" y="2111"/>
                      <a:pt x="15246" y="2478"/>
                      <a:pt x="15418" y="2864"/>
                    </a:cubicBezTo>
                    <a:cubicBezTo>
                      <a:pt x="15596" y="3249"/>
                      <a:pt x="15683" y="3669"/>
                      <a:pt x="15723" y="4085"/>
                    </a:cubicBezTo>
                    <a:cubicBezTo>
                      <a:pt x="15728" y="4190"/>
                      <a:pt x="15737" y="4298"/>
                      <a:pt x="15740" y="4400"/>
                    </a:cubicBezTo>
                    <a:cubicBezTo>
                      <a:pt x="15737" y="4506"/>
                      <a:pt x="15737" y="4618"/>
                      <a:pt x="15726" y="4719"/>
                    </a:cubicBezTo>
                    <a:cubicBezTo>
                      <a:pt x="15710" y="4929"/>
                      <a:pt x="15677" y="5137"/>
                      <a:pt x="15626" y="5343"/>
                    </a:cubicBezTo>
                    <a:cubicBezTo>
                      <a:pt x="15523" y="5756"/>
                      <a:pt x="15354" y="6150"/>
                      <a:pt x="15124" y="6508"/>
                    </a:cubicBezTo>
                    <a:cubicBezTo>
                      <a:pt x="14891" y="6870"/>
                      <a:pt x="14605" y="7196"/>
                      <a:pt x="14276" y="7474"/>
                    </a:cubicBezTo>
                    <a:lnTo>
                      <a:pt x="14273" y="7477"/>
                    </a:lnTo>
                    <a:lnTo>
                      <a:pt x="14270" y="7480"/>
                    </a:lnTo>
                    <a:cubicBezTo>
                      <a:pt x="14141" y="7620"/>
                      <a:pt x="14014" y="7771"/>
                      <a:pt x="13949" y="7970"/>
                    </a:cubicBezTo>
                    <a:cubicBezTo>
                      <a:pt x="13912" y="8077"/>
                      <a:pt x="13917" y="8194"/>
                      <a:pt x="13962" y="8297"/>
                    </a:cubicBezTo>
                    <a:cubicBezTo>
                      <a:pt x="14009" y="8404"/>
                      <a:pt x="14113" y="8483"/>
                      <a:pt x="14222" y="8515"/>
                    </a:cubicBezTo>
                    <a:cubicBezTo>
                      <a:pt x="14272" y="8530"/>
                      <a:pt x="14323" y="8538"/>
                      <a:pt x="14374" y="8538"/>
                    </a:cubicBezTo>
                    <a:cubicBezTo>
                      <a:pt x="14378" y="8538"/>
                      <a:pt x="14383" y="8538"/>
                      <a:pt x="14388" y="8537"/>
                    </a:cubicBezTo>
                    <a:lnTo>
                      <a:pt x="14529" y="8537"/>
                    </a:lnTo>
                    <a:cubicBezTo>
                      <a:pt x="14546" y="8538"/>
                      <a:pt x="14562" y="8538"/>
                      <a:pt x="14579" y="8538"/>
                    </a:cubicBezTo>
                    <a:cubicBezTo>
                      <a:pt x="14657" y="8538"/>
                      <a:pt x="14735" y="8535"/>
                      <a:pt x="14815" y="8531"/>
                    </a:cubicBezTo>
                    <a:cubicBezTo>
                      <a:pt x="15007" y="8526"/>
                      <a:pt x="15195" y="8514"/>
                      <a:pt x="15384" y="8491"/>
                    </a:cubicBezTo>
                    <a:cubicBezTo>
                      <a:pt x="16141" y="8409"/>
                      <a:pt x="16882" y="8231"/>
                      <a:pt x="17605" y="8022"/>
                    </a:cubicBezTo>
                    <a:cubicBezTo>
                      <a:pt x="17967" y="7918"/>
                      <a:pt x="18323" y="7806"/>
                      <a:pt x="18684" y="7693"/>
                    </a:cubicBezTo>
                    <a:cubicBezTo>
                      <a:pt x="19045" y="7582"/>
                      <a:pt x="19395" y="7463"/>
                      <a:pt x="19751" y="7383"/>
                    </a:cubicBezTo>
                    <a:cubicBezTo>
                      <a:pt x="19975" y="7333"/>
                      <a:pt x="20201" y="7305"/>
                      <a:pt x="20424" y="7305"/>
                    </a:cubicBezTo>
                    <a:cubicBezTo>
                      <a:pt x="20555" y="7305"/>
                      <a:pt x="20685" y="7315"/>
                      <a:pt x="20813" y="7336"/>
                    </a:cubicBezTo>
                    <a:cubicBezTo>
                      <a:pt x="21156" y="7390"/>
                      <a:pt x="21493" y="7533"/>
                      <a:pt x="21688" y="7787"/>
                    </a:cubicBezTo>
                    <a:cubicBezTo>
                      <a:pt x="21890" y="8035"/>
                      <a:pt x="21925" y="8386"/>
                      <a:pt x="21833" y="8703"/>
                    </a:cubicBezTo>
                    <a:cubicBezTo>
                      <a:pt x="21787" y="8863"/>
                      <a:pt x="21712" y="9016"/>
                      <a:pt x="21614" y="9151"/>
                    </a:cubicBezTo>
                    <a:cubicBezTo>
                      <a:pt x="21509" y="9293"/>
                      <a:pt x="21393" y="9426"/>
                      <a:pt x="21267" y="9552"/>
                    </a:cubicBezTo>
                    <a:cubicBezTo>
                      <a:pt x="21010" y="9804"/>
                      <a:pt x="20725" y="10032"/>
                      <a:pt x="20421" y="10227"/>
                    </a:cubicBezTo>
                    <a:cubicBezTo>
                      <a:pt x="20115" y="10426"/>
                      <a:pt x="19792" y="10599"/>
                      <a:pt x="19457" y="10745"/>
                    </a:cubicBezTo>
                    <a:cubicBezTo>
                      <a:pt x="19121" y="10896"/>
                      <a:pt x="18772" y="11016"/>
                      <a:pt x="18417" y="11121"/>
                    </a:cubicBezTo>
                    <a:cubicBezTo>
                      <a:pt x="18061" y="11221"/>
                      <a:pt x="17699" y="11303"/>
                      <a:pt x="17335" y="11364"/>
                    </a:cubicBezTo>
                    <a:cubicBezTo>
                      <a:pt x="17152" y="11402"/>
                      <a:pt x="16966" y="11418"/>
                      <a:pt x="16783" y="11442"/>
                    </a:cubicBezTo>
                    <a:lnTo>
                      <a:pt x="16505" y="11477"/>
                    </a:lnTo>
                    <a:lnTo>
                      <a:pt x="16227" y="11496"/>
                    </a:lnTo>
                    <a:lnTo>
                      <a:pt x="15949" y="11516"/>
                    </a:lnTo>
                    <a:lnTo>
                      <a:pt x="15813" y="11526"/>
                    </a:lnTo>
                    <a:lnTo>
                      <a:pt x="15672" y="11526"/>
                    </a:lnTo>
                    <a:lnTo>
                      <a:pt x="15108" y="11527"/>
                    </a:lnTo>
                    <a:lnTo>
                      <a:pt x="14960" y="11527"/>
                    </a:lnTo>
                    <a:lnTo>
                      <a:pt x="14988" y="11667"/>
                    </a:lnTo>
                    <a:lnTo>
                      <a:pt x="15133" y="12405"/>
                    </a:lnTo>
                    <a:cubicBezTo>
                      <a:pt x="15181" y="12661"/>
                      <a:pt x="15249" y="12894"/>
                      <a:pt x="15305" y="13141"/>
                    </a:cubicBezTo>
                    <a:lnTo>
                      <a:pt x="15661" y="14602"/>
                    </a:lnTo>
                    <a:lnTo>
                      <a:pt x="16365" y="17523"/>
                    </a:lnTo>
                    <a:cubicBezTo>
                      <a:pt x="16600" y="18498"/>
                      <a:pt x="16829" y="19472"/>
                      <a:pt x="17050" y="20450"/>
                    </a:cubicBezTo>
                    <a:lnTo>
                      <a:pt x="17376" y="21915"/>
                    </a:lnTo>
                    <a:cubicBezTo>
                      <a:pt x="17428" y="22160"/>
                      <a:pt x="17479" y="22405"/>
                      <a:pt x="17525" y="22649"/>
                    </a:cubicBezTo>
                    <a:cubicBezTo>
                      <a:pt x="17551" y="22772"/>
                      <a:pt x="17567" y="22886"/>
                      <a:pt x="17583" y="23010"/>
                    </a:cubicBezTo>
                    <a:lnTo>
                      <a:pt x="17627" y="23385"/>
                    </a:lnTo>
                    <a:cubicBezTo>
                      <a:pt x="17656" y="23632"/>
                      <a:pt x="17683" y="23878"/>
                      <a:pt x="17673" y="24117"/>
                    </a:cubicBezTo>
                    <a:cubicBezTo>
                      <a:pt x="17668" y="24233"/>
                      <a:pt x="17651" y="24347"/>
                      <a:pt x="17618" y="24458"/>
                    </a:cubicBezTo>
                    <a:cubicBezTo>
                      <a:pt x="17581" y="24570"/>
                      <a:pt x="17532" y="24678"/>
                      <a:pt x="17473" y="24779"/>
                    </a:cubicBezTo>
                    <a:cubicBezTo>
                      <a:pt x="17357" y="24983"/>
                      <a:pt x="17174" y="25139"/>
                      <a:pt x="16956" y="25223"/>
                    </a:cubicBezTo>
                    <a:cubicBezTo>
                      <a:pt x="16802" y="25282"/>
                      <a:pt x="16633" y="25306"/>
                      <a:pt x="16460" y="25306"/>
                    </a:cubicBezTo>
                    <a:cubicBezTo>
                      <a:pt x="16387" y="25306"/>
                      <a:pt x="16314" y="25302"/>
                      <a:pt x="16241" y="25294"/>
                    </a:cubicBezTo>
                    <a:cubicBezTo>
                      <a:pt x="15999" y="25264"/>
                      <a:pt x="15767" y="25186"/>
                      <a:pt x="15557" y="25064"/>
                    </a:cubicBezTo>
                    <a:cubicBezTo>
                      <a:pt x="15348" y="24938"/>
                      <a:pt x="15155" y="24784"/>
                      <a:pt x="14987" y="24605"/>
                    </a:cubicBezTo>
                    <a:cubicBezTo>
                      <a:pt x="14901" y="24516"/>
                      <a:pt x="14820" y="24423"/>
                      <a:pt x="14742" y="24326"/>
                    </a:cubicBezTo>
                    <a:cubicBezTo>
                      <a:pt x="14671" y="24234"/>
                      <a:pt x="14593" y="24125"/>
                      <a:pt x="14524" y="24023"/>
                    </a:cubicBezTo>
                    <a:cubicBezTo>
                      <a:pt x="14389" y="23818"/>
                      <a:pt x="14260" y="23603"/>
                      <a:pt x="14133" y="23385"/>
                    </a:cubicBezTo>
                    <a:cubicBezTo>
                      <a:pt x="13636" y="22514"/>
                      <a:pt x="13173" y="21618"/>
                      <a:pt x="12720" y="20720"/>
                    </a:cubicBezTo>
                    <a:cubicBezTo>
                      <a:pt x="12269" y="19820"/>
                      <a:pt x="11825" y="18917"/>
                      <a:pt x="11391" y="18010"/>
                    </a:cubicBezTo>
                    <a:lnTo>
                      <a:pt x="11282" y="17781"/>
                    </a:lnTo>
                    <a:lnTo>
                      <a:pt x="11170" y="18010"/>
                    </a:lnTo>
                    <a:cubicBezTo>
                      <a:pt x="10740" y="18903"/>
                      <a:pt x="10294" y="19793"/>
                      <a:pt x="9845" y="20678"/>
                    </a:cubicBezTo>
                    <a:cubicBezTo>
                      <a:pt x="9396" y="21564"/>
                      <a:pt x="8939" y="22446"/>
                      <a:pt x="8446" y="23306"/>
                    </a:cubicBezTo>
                    <a:cubicBezTo>
                      <a:pt x="8320" y="23519"/>
                      <a:pt x="8195" y="23732"/>
                      <a:pt x="8060" y="23939"/>
                    </a:cubicBezTo>
                    <a:cubicBezTo>
                      <a:pt x="7993" y="24042"/>
                      <a:pt x="7920" y="24139"/>
                      <a:pt x="7848" y="24236"/>
                    </a:cubicBezTo>
                    <a:cubicBezTo>
                      <a:pt x="7769" y="24336"/>
                      <a:pt x="7692" y="24427"/>
                      <a:pt x="7610" y="24519"/>
                    </a:cubicBezTo>
                    <a:cubicBezTo>
                      <a:pt x="7282" y="24876"/>
                      <a:pt x="6882" y="25193"/>
                      <a:pt x="6408" y="25285"/>
                    </a:cubicBezTo>
                    <a:cubicBezTo>
                      <a:pt x="6315" y="25304"/>
                      <a:pt x="6222" y="25312"/>
                      <a:pt x="6129" y="25312"/>
                    </a:cubicBezTo>
                    <a:cubicBezTo>
                      <a:pt x="6103" y="25312"/>
                      <a:pt x="6077" y="25312"/>
                      <a:pt x="6050" y="25310"/>
                    </a:cubicBezTo>
                    <a:cubicBezTo>
                      <a:pt x="5936" y="25304"/>
                      <a:pt x="5823" y="25277"/>
                      <a:pt x="5720" y="25229"/>
                    </a:cubicBezTo>
                    <a:cubicBezTo>
                      <a:pt x="5510" y="25136"/>
                      <a:pt x="5348" y="24959"/>
                      <a:pt x="5232" y="24752"/>
                    </a:cubicBezTo>
                    <a:cubicBezTo>
                      <a:pt x="5173" y="24649"/>
                      <a:pt x="5122" y="24539"/>
                      <a:pt x="5082" y="24428"/>
                    </a:cubicBezTo>
                    <a:cubicBezTo>
                      <a:pt x="5059" y="24373"/>
                      <a:pt x="5041" y="24312"/>
                      <a:pt x="5022" y="24260"/>
                    </a:cubicBezTo>
                    <a:cubicBezTo>
                      <a:pt x="5004" y="24202"/>
                      <a:pt x="4990" y="24145"/>
                      <a:pt x="4977" y="24086"/>
                    </a:cubicBezTo>
                    <a:cubicBezTo>
                      <a:pt x="4931" y="23856"/>
                      <a:pt x="4927" y="23614"/>
                      <a:pt x="4938" y="23371"/>
                    </a:cubicBezTo>
                    <a:cubicBezTo>
                      <a:pt x="4949" y="22878"/>
                      <a:pt x="5070" y="22411"/>
                      <a:pt x="5171" y="21925"/>
                    </a:cubicBezTo>
                    <a:lnTo>
                      <a:pt x="5496" y="20478"/>
                    </a:lnTo>
                    <a:lnTo>
                      <a:pt x="6171" y="17592"/>
                    </a:lnTo>
                    <a:lnTo>
                      <a:pt x="6879" y="14710"/>
                    </a:lnTo>
                    <a:lnTo>
                      <a:pt x="7236" y="13271"/>
                    </a:lnTo>
                    <a:cubicBezTo>
                      <a:pt x="7293" y="13030"/>
                      <a:pt x="7362" y="12796"/>
                      <a:pt x="7411" y="12546"/>
                    </a:cubicBezTo>
                    <a:lnTo>
                      <a:pt x="7562" y="11821"/>
                    </a:lnTo>
                    <a:lnTo>
                      <a:pt x="7594" y="11669"/>
                    </a:lnTo>
                    <a:lnTo>
                      <a:pt x="7436" y="11710"/>
                    </a:lnTo>
                    <a:lnTo>
                      <a:pt x="6839" y="11869"/>
                    </a:lnTo>
                    <a:lnTo>
                      <a:pt x="6538" y="11949"/>
                    </a:lnTo>
                    <a:cubicBezTo>
                      <a:pt x="6427" y="11985"/>
                      <a:pt x="6340" y="12014"/>
                      <a:pt x="6238" y="12052"/>
                    </a:cubicBezTo>
                    <a:cubicBezTo>
                      <a:pt x="5847" y="12193"/>
                      <a:pt x="5464" y="12356"/>
                      <a:pt x="5090" y="12538"/>
                    </a:cubicBezTo>
                    <a:cubicBezTo>
                      <a:pt x="4717" y="12718"/>
                      <a:pt x="4356" y="12918"/>
                      <a:pt x="3997" y="13122"/>
                    </a:cubicBezTo>
                    <a:cubicBezTo>
                      <a:pt x="3637" y="13327"/>
                      <a:pt x="3293" y="13557"/>
                      <a:pt x="2941" y="13750"/>
                    </a:cubicBezTo>
                    <a:cubicBezTo>
                      <a:pt x="2592" y="13942"/>
                      <a:pt x="2215" y="14099"/>
                      <a:pt x="1829" y="14145"/>
                    </a:cubicBezTo>
                    <a:cubicBezTo>
                      <a:pt x="1739" y="14157"/>
                      <a:pt x="1649" y="14163"/>
                      <a:pt x="1559" y="14163"/>
                    </a:cubicBezTo>
                    <a:cubicBezTo>
                      <a:pt x="1455" y="14163"/>
                      <a:pt x="1351" y="14155"/>
                      <a:pt x="1248" y="14139"/>
                    </a:cubicBezTo>
                    <a:cubicBezTo>
                      <a:pt x="1156" y="14123"/>
                      <a:pt x="1064" y="14099"/>
                      <a:pt x="975" y="14068"/>
                    </a:cubicBezTo>
                    <a:cubicBezTo>
                      <a:pt x="891" y="14036"/>
                      <a:pt x="811" y="13994"/>
                      <a:pt x="735" y="13947"/>
                    </a:cubicBezTo>
                    <a:cubicBezTo>
                      <a:pt x="422" y="13737"/>
                      <a:pt x="271" y="13379"/>
                      <a:pt x="284" y="13015"/>
                    </a:cubicBezTo>
                    <a:cubicBezTo>
                      <a:pt x="290" y="12831"/>
                      <a:pt x="334" y="12651"/>
                      <a:pt x="414" y="12486"/>
                    </a:cubicBezTo>
                    <a:cubicBezTo>
                      <a:pt x="501" y="12313"/>
                      <a:pt x="601" y="12149"/>
                      <a:pt x="714" y="11993"/>
                    </a:cubicBezTo>
                    <a:cubicBezTo>
                      <a:pt x="946" y="11672"/>
                      <a:pt x="1212" y="11376"/>
                      <a:pt x="1506" y="11109"/>
                    </a:cubicBezTo>
                    <a:cubicBezTo>
                      <a:pt x="1647" y="10969"/>
                      <a:pt x="1808" y="10849"/>
                      <a:pt x="1960" y="10720"/>
                    </a:cubicBezTo>
                    <a:cubicBezTo>
                      <a:pt x="2124" y="10604"/>
                      <a:pt x="2278" y="10475"/>
                      <a:pt x="2450" y="10370"/>
                    </a:cubicBezTo>
                    <a:lnTo>
                      <a:pt x="2703" y="10205"/>
                    </a:lnTo>
                    <a:cubicBezTo>
                      <a:pt x="2789" y="10151"/>
                      <a:pt x="2876" y="10102"/>
                      <a:pt x="2963" y="10052"/>
                    </a:cubicBezTo>
                    <a:cubicBezTo>
                      <a:pt x="3051" y="10001"/>
                      <a:pt x="3137" y="9949"/>
                      <a:pt x="3227" y="9901"/>
                    </a:cubicBezTo>
                    <a:lnTo>
                      <a:pt x="3498" y="9765"/>
                    </a:lnTo>
                    <a:cubicBezTo>
                      <a:pt x="3676" y="9669"/>
                      <a:pt x="3865" y="9593"/>
                      <a:pt x="4051" y="9512"/>
                    </a:cubicBezTo>
                    <a:cubicBezTo>
                      <a:pt x="4235" y="9426"/>
                      <a:pt x="4429" y="9366"/>
                      <a:pt x="4618" y="9288"/>
                    </a:cubicBezTo>
                    <a:cubicBezTo>
                      <a:pt x="4807" y="9211"/>
                      <a:pt x="5003" y="9153"/>
                      <a:pt x="5197" y="9092"/>
                    </a:cubicBezTo>
                    <a:lnTo>
                      <a:pt x="5489" y="9000"/>
                    </a:lnTo>
                    <a:cubicBezTo>
                      <a:pt x="5574" y="8979"/>
                      <a:pt x="5686" y="8957"/>
                      <a:pt x="5783" y="8938"/>
                    </a:cubicBezTo>
                    <a:cubicBezTo>
                      <a:pt x="6187" y="8855"/>
                      <a:pt x="6592" y="8779"/>
                      <a:pt x="6999" y="8712"/>
                    </a:cubicBezTo>
                    <a:cubicBezTo>
                      <a:pt x="7201" y="8681"/>
                      <a:pt x="7406" y="8649"/>
                      <a:pt x="7610" y="8623"/>
                    </a:cubicBezTo>
                    <a:cubicBezTo>
                      <a:pt x="7711" y="8611"/>
                      <a:pt x="7813" y="8601"/>
                      <a:pt x="7915" y="8590"/>
                    </a:cubicBezTo>
                    <a:lnTo>
                      <a:pt x="8069" y="8577"/>
                    </a:lnTo>
                    <a:lnTo>
                      <a:pt x="8150" y="8569"/>
                    </a:lnTo>
                    <a:cubicBezTo>
                      <a:pt x="8180" y="8565"/>
                      <a:pt x="8211" y="8558"/>
                      <a:pt x="8241" y="8550"/>
                    </a:cubicBezTo>
                    <a:cubicBezTo>
                      <a:pt x="8360" y="8515"/>
                      <a:pt x="8463" y="8444"/>
                      <a:pt x="8536" y="8344"/>
                    </a:cubicBezTo>
                    <a:cubicBezTo>
                      <a:pt x="8571" y="8294"/>
                      <a:pt x="8595" y="8240"/>
                      <a:pt x="8611" y="8181"/>
                    </a:cubicBezTo>
                    <a:cubicBezTo>
                      <a:pt x="8625" y="8123"/>
                      <a:pt x="8630" y="8062"/>
                      <a:pt x="8624" y="8002"/>
                    </a:cubicBezTo>
                    <a:cubicBezTo>
                      <a:pt x="8610" y="7883"/>
                      <a:pt x="8554" y="7778"/>
                      <a:pt x="8487" y="7690"/>
                    </a:cubicBezTo>
                    <a:cubicBezTo>
                      <a:pt x="8422" y="7608"/>
                      <a:pt x="8347" y="7534"/>
                      <a:pt x="8265" y="7471"/>
                    </a:cubicBezTo>
                    <a:lnTo>
                      <a:pt x="8258" y="7466"/>
                    </a:lnTo>
                    <a:cubicBezTo>
                      <a:pt x="8095" y="7325"/>
                      <a:pt x="7940" y="7172"/>
                      <a:pt x="7797" y="7010"/>
                    </a:cubicBezTo>
                    <a:cubicBezTo>
                      <a:pt x="7657" y="6846"/>
                      <a:pt x="7529" y="6673"/>
                      <a:pt x="7414" y="6493"/>
                    </a:cubicBezTo>
                    <a:cubicBezTo>
                      <a:pt x="7187" y="6133"/>
                      <a:pt x="7018" y="5737"/>
                      <a:pt x="6917" y="5323"/>
                    </a:cubicBezTo>
                    <a:cubicBezTo>
                      <a:pt x="6867" y="5117"/>
                      <a:pt x="6836" y="4907"/>
                      <a:pt x="6821" y="4697"/>
                    </a:cubicBezTo>
                    <a:cubicBezTo>
                      <a:pt x="6810" y="4594"/>
                      <a:pt x="6813" y="4481"/>
                      <a:pt x="6810" y="4386"/>
                    </a:cubicBezTo>
                    <a:lnTo>
                      <a:pt x="6829" y="4061"/>
                    </a:lnTo>
                    <a:cubicBezTo>
                      <a:pt x="6832" y="3952"/>
                      <a:pt x="6855" y="3852"/>
                      <a:pt x="6872" y="3748"/>
                    </a:cubicBezTo>
                    <a:cubicBezTo>
                      <a:pt x="6891" y="3646"/>
                      <a:pt x="6904" y="3543"/>
                      <a:pt x="6937" y="3443"/>
                    </a:cubicBezTo>
                    <a:cubicBezTo>
                      <a:pt x="6968" y="3341"/>
                      <a:pt x="6995" y="3240"/>
                      <a:pt x="7026" y="3139"/>
                    </a:cubicBezTo>
                    <a:lnTo>
                      <a:pt x="7146" y="2845"/>
                    </a:lnTo>
                    <a:cubicBezTo>
                      <a:pt x="7320" y="2457"/>
                      <a:pt x="7553" y="2098"/>
                      <a:pt x="7832" y="1779"/>
                    </a:cubicBezTo>
                    <a:cubicBezTo>
                      <a:pt x="8122" y="1462"/>
                      <a:pt x="8452" y="1184"/>
                      <a:pt x="8813" y="955"/>
                    </a:cubicBezTo>
                    <a:cubicBezTo>
                      <a:pt x="9185" y="731"/>
                      <a:pt x="9584" y="560"/>
                      <a:pt x="10000" y="440"/>
                    </a:cubicBezTo>
                    <a:cubicBezTo>
                      <a:pt x="10415" y="321"/>
                      <a:pt x="10859" y="272"/>
                      <a:pt x="11282" y="261"/>
                    </a:cubicBezTo>
                    <a:close/>
                    <a:moveTo>
                      <a:pt x="11296" y="0"/>
                    </a:moveTo>
                    <a:cubicBezTo>
                      <a:pt x="10824" y="8"/>
                      <a:pt x="10371" y="60"/>
                      <a:pt x="9924" y="183"/>
                    </a:cubicBezTo>
                    <a:cubicBezTo>
                      <a:pt x="9484" y="312"/>
                      <a:pt x="9063" y="499"/>
                      <a:pt x="8670" y="738"/>
                    </a:cubicBezTo>
                    <a:cubicBezTo>
                      <a:pt x="8288" y="982"/>
                      <a:pt x="7940" y="1280"/>
                      <a:pt x="7638" y="1620"/>
                    </a:cubicBezTo>
                    <a:cubicBezTo>
                      <a:pt x="7347" y="1962"/>
                      <a:pt x="7111" y="2346"/>
                      <a:pt x="6933" y="2760"/>
                    </a:cubicBezTo>
                    <a:lnTo>
                      <a:pt x="6813" y="3071"/>
                    </a:lnTo>
                    <a:cubicBezTo>
                      <a:pt x="6782" y="3178"/>
                      <a:pt x="6756" y="3286"/>
                      <a:pt x="6726" y="3392"/>
                    </a:cubicBezTo>
                    <a:cubicBezTo>
                      <a:pt x="6693" y="3499"/>
                      <a:pt x="6678" y="3610"/>
                      <a:pt x="6662" y="3721"/>
                    </a:cubicBezTo>
                    <a:cubicBezTo>
                      <a:pt x="6646" y="3832"/>
                      <a:pt x="6624" y="3945"/>
                      <a:pt x="6624" y="4052"/>
                    </a:cubicBezTo>
                    <a:lnTo>
                      <a:pt x="6610" y="4374"/>
                    </a:lnTo>
                    <a:cubicBezTo>
                      <a:pt x="6615" y="4495"/>
                      <a:pt x="6613" y="4599"/>
                      <a:pt x="6627" y="4711"/>
                    </a:cubicBezTo>
                    <a:cubicBezTo>
                      <a:pt x="6646" y="4931"/>
                      <a:pt x="6683" y="5150"/>
                      <a:pt x="6739" y="5365"/>
                    </a:cubicBezTo>
                    <a:cubicBezTo>
                      <a:pt x="6848" y="5796"/>
                      <a:pt x="7026" y="6206"/>
                      <a:pt x="7265" y="6581"/>
                    </a:cubicBezTo>
                    <a:cubicBezTo>
                      <a:pt x="7386" y="6768"/>
                      <a:pt x="7521" y="6946"/>
                      <a:pt x="7667" y="7115"/>
                    </a:cubicBezTo>
                    <a:cubicBezTo>
                      <a:pt x="7816" y="7282"/>
                      <a:pt x="7975" y="7439"/>
                      <a:pt x="8145" y="7584"/>
                    </a:cubicBezTo>
                    <a:lnTo>
                      <a:pt x="8150" y="7585"/>
                    </a:lnTo>
                    <a:lnTo>
                      <a:pt x="8152" y="7585"/>
                    </a:lnTo>
                    <a:cubicBezTo>
                      <a:pt x="8301" y="7705"/>
                      <a:pt x="8436" y="7856"/>
                      <a:pt x="8452" y="8019"/>
                    </a:cubicBezTo>
                    <a:cubicBezTo>
                      <a:pt x="8457" y="8057"/>
                      <a:pt x="8454" y="8097"/>
                      <a:pt x="8444" y="8135"/>
                    </a:cubicBezTo>
                    <a:cubicBezTo>
                      <a:pt x="8433" y="8175"/>
                      <a:pt x="8416" y="8213"/>
                      <a:pt x="8392" y="8245"/>
                    </a:cubicBezTo>
                    <a:cubicBezTo>
                      <a:pt x="8343" y="8312"/>
                      <a:pt x="8271" y="8359"/>
                      <a:pt x="8192" y="8382"/>
                    </a:cubicBezTo>
                    <a:cubicBezTo>
                      <a:pt x="8123" y="8402"/>
                      <a:pt x="8001" y="8401"/>
                      <a:pt x="7902" y="8412"/>
                    </a:cubicBezTo>
                    <a:cubicBezTo>
                      <a:pt x="7797" y="8421"/>
                      <a:pt x="7694" y="8429"/>
                      <a:pt x="7591" y="8442"/>
                    </a:cubicBezTo>
                    <a:cubicBezTo>
                      <a:pt x="7382" y="8463"/>
                      <a:pt x="7176" y="8488"/>
                      <a:pt x="6971" y="8517"/>
                    </a:cubicBezTo>
                    <a:cubicBezTo>
                      <a:pt x="6559" y="8572"/>
                      <a:pt x="6149" y="8638"/>
                      <a:pt x="5740" y="8711"/>
                    </a:cubicBezTo>
                    <a:cubicBezTo>
                      <a:pt x="5634" y="8730"/>
                      <a:pt x="5543" y="8744"/>
                      <a:pt x="5426" y="8770"/>
                    </a:cubicBezTo>
                    <a:lnTo>
                      <a:pt x="5125" y="8855"/>
                    </a:lnTo>
                    <a:cubicBezTo>
                      <a:pt x="4925" y="8913"/>
                      <a:pt x="4723" y="8968"/>
                      <a:pt x="4528" y="9041"/>
                    </a:cubicBezTo>
                    <a:cubicBezTo>
                      <a:pt x="4330" y="9110"/>
                      <a:pt x="4132" y="9175"/>
                      <a:pt x="3941" y="9261"/>
                    </a:cubicBezTo>
                    <a:cubicBezTo>
                      <a:pt x="3749" y="9343"/>
                      <a:pt x="3555" y="9420"/>
                      <a:pt x="3370" y="9517"/>
                    </a:cubicBezTo>
                    <a:lnTo>
                      <a:pt x="3089" y="9657"/>
                    </a:lnTo>
                    <a:cubicBezTo>
                      <a:pt x="2995" y="9703"/>
                      <a:pt x="2906" y="9755"/>
                      <a:pt x="2816" y="9808"/>
                    </a:cubicBezTo>
                    <a:cubicBezTo>
                      <a:pt x="2727" y="9860"/>
                      <a:pt x="2633" y="9909"/>
                      <a:pt x="2545" y="9965"/>
                    </a:cubicBezTo>
                    <a:lnTo>
                      <a:pt x="2285" y="10137"/>
                    </a:lnTo>
                    <a:cubicBezTo>
                      <a:pt x="2107" y="10246"/>
                      <a:pt x="1948" y="10380"/>
                      <a:pt x="1778" y="10502"/>
                    </a:cubicBezTo>
                    <a:cubicBezTo>
                      <a:pt x="1620" y="10636"/>
                      <a:pt x="1455" y="10763"/>
                      <a:pt x="1307" y="10909"/>
                    </a:cubicBezTo>
                    <a:cubicBezTo>
                      <a:pt x="1000" y="11190"/>
                      <a:pt x="724" y="11502"/>
                      <a:pt x="482" y="11839"/>
                    </a:cubicBezTo>
                    <a:cubicBezTo>
                      <a:pt x="360" y="12009"/>
                      <a:pt x="250" y="12190"/>
                      <a:pt x="158" y="12381"/>
                    </a:cubicBezTo>
                    <a:cubicBezTo>
                      <a:pt x="66" y="12577"/>
                      <a:pt x="15" y="12791"/>
                      <a:pt x="9" y="13009"/>
                    </a:cubicBezTo>
                    <a:cubicBezTo>
                      <a:pt x="1" y="13230"/>
                      <a:pt x="45" y="13449"/>
                      <a:pt x="139" y="13649"/>
                    </a:cubicBezTo>
                    <a:cubicBezTo>
                      <a:pt x="187" y="13751"/>
                      <a:pt x="249" y="13847"/>
                      <a:pt x="323" y="13932"/>
                    </a:cubicBezTo>
                    <a:cubicBezTo>
                      <a:pt x="396" y="14017"/>
                      <a:pt x="481" y="14091"/>
                      <a:pt x="574" y="14153"/>
                    </a:cubicBezTo>
                    <a:cubicBezTo>
                      <a:pt x="867" y="14347"/>
                      <a:pt x="1196" y="14416"/>
                      <a:pt x="1521" y="14416"/>
                    </a:cubicBezTo>
                    <a:cubicBezTo>
                      <a:pt x="1637" y="14416"/>
                      <a:pt x="1752" y="14407"/>
                      <a:pt x="1865" y="14392"/>
                    </a:cubicBezTo>
                    <a:cubicBezTo>
                      <a:pt x="2304" y="14335"/>
                      <a:pt x="2700" y="14161"/>
                      <a:pt x="3065" y="13955"/>
                    </a:cubicBezTo>
                    <a:cubicBezTo>
                      <a:pt x="3429" y="13748"/>
                      <a:pt x="3768" y="13521"/>
                      <a:pt x="4117" y="13312"/>
                    </a:cubicBezTo>
                    <a:cubicBezTo>
                      <a:pt x="4467" y="13106"/>
                      <a:pt x="4825" y="12909"/>
                      <a:pt x="5190" y="12728"/>
                    </a:cubicBezTo>
                    <a:cubicBezTo>
                      <a:pt x="5556" y="12546"/>
                      <a:pt x="5930" y="12384"/>
                      <a:pt x="6313" y="12243"/>
                    </a:cubicBezTo>
                    <a:cubicBezTo>
                      <a:pt x="6403" y="12208"/>
                      <a:pt x="6511" y="12171"/>
                      <a:pt x="6596" y="12141"/>
                    </a:cubicBezTo>
                    <a:lnTo>
                      <a:pt x="6893" y="12060"/>
                    </a:lnTo>
                    <a:lnTo>
                      <a:pt x="7336" y="11940"/>
                    </a:lnTo>
                    <a:lnTo>
                      <a:pt x="7336" y="11940"/>
                    </a:lnTo>
                    <a:lnTo>
                      <a:pt x="7222" y="12513"/>
                    </a:lnTo>
                    <a:cubicBezTo>
                      <a:pt x="7177" y="12748"/>
                      <a:pt x="7111" y="12993"/>
                      <a:pt x="7055" y="13231"/>
                    </a:cubicBezTo>
                    <a:lnTo>
                      <a:pt x="6708" y="14675"/>
                    </a:lnTo>
                    <a:lnTo>
                      <a:pt x="6020" y="17560"/>
                    </a:lnTo>
                    <a:lnTo>
                      <a:pt x="5329" y="20445"/>
                    </a:lnTo>
                    <a:lnTo>
                      <a:pt x="4997" y="21891"/>
                    </a:lnTo>
                    <a:cubicBezTo>
                      <a:pt x="4893" y="22371"/>
                      <a:pt x="4766" y="22867"/>
                      <a:pt x="4752" y="23365"/>
                    </a:cubicBezTo>
                    <a:cubicBezTo>
                      <a:pt x="4739" y="23614"/>
                      <a:pt x="4741" y="23870"/>
                      <a:pt x="4791" y="24123"/>
                    </a:cubicBezTo>
                    <a:cubicBezTo>
                      <a:pt x="4804" y="24188"/>
                      <a:pt x="4822" y="24253"/>
                      <a:pt x="4839" y="24311"/>
                    </a:cubicBezTo>
                    <a:cubicBezTo>
                      <a:pt x="4860" y="24374"/>
                      <a:pt x="4877" y="24433"/>
                      <a:pt x="4901" y="24493"/>
                    </a:cubicBezTo>
                    <a:cubicBezTo>
                      <a:pt x="4946" y="24614"/>
                      <a:pt x="4998" y="24732"/>
                      <a:pt x="5062" y="24843"/>
                    </a:cubicBezTo>
                    <a:cubicBezTo>
                      <a:pt x="5187" y="25070"/>
                      <a:pt x="5375" y="25285"/>
                      <a:pt x="5634" y="25404"/>
                    </a:cubicBezTo>
                    <a:cubicBezTo>
                      <a:pt x="5761" y="25463"/>
                      <a:pt x="5899" y="25498"/>
                      <a:pt x="6041" y="25504"/>
                    </a:cubicBezTo>
                    <a:cubicBezTo>
                      <a:pt x="6076" y="25507"/>
                      <a:pt x="6111" y="25508"/>
                      <a:pt x="6145" y="25508"/>
                    </a:cubicBezTo>
                    <a:cubicBezTo>
                      <a:pt x="6246" y="25508"/>
                      <a:pt x="6347" y="25498"/>
                      <a:pt x="6446" y="25479"/>
                    </a:cubicBezTo>
                    <a:cubicBezTo>
                      <a:pt x="6710" y="25426"/>
                      <a:pt x="6961" y="25321"/>
                      <a:pt x="7182" y="25167"/>
                    </a:cubicBezTo>
                    <a:cubicBezTo>
                      <a:pt x="7403" y="25021"/>
                      <a:pt x="7594" y="24843"/>
                      <a:pt x="7769" y="24655"/>
                    </a:cubicBezTo>
                    <a:cubicBezTo>
                      <a:pt x="7855" y="24563"/>
                      <a:pt x="7940" y="24463"/>
                      <a:pt x="8018" y="24366"/>
                    </a:cubicBezTo>
                    <a:cubicBezTo>
                      <a:pt x="8095" y="24263"/>
                      <a:pt x="8172" y="24160"/>
                      <a:pt x="8242" y="24055"/>
                    </a:cubicBezTo>
                    <a:cubicBezTo>
                      <a:pt x="8382" y="23843"/>
                      <a:pt x="8511" y="23629"/>
                      <a:pt x="8640" y="23414"/>
                    </a:cubicBezTo>
                    <a:cubicBezTo>
                      <a:pt x="9142" y="22549"/>
                      <a:pt x="9606" y="21669"/>
                      <a:pt x="10062" y="20785"/>
                    </a:cubicBezTo>
                    <a:cubicBezTo>
                      <a:pt x="10481" y="19975"/>
                      <a:pt x="10883" y="19159"/>
                      <a:pt x="11279" y="18340"/>
                    </a:cubicBezTo>
                    <a:lnTo>
                      <a:pt x="11279" y="18340"/>
                    </a:lnTo>
                    <a:cubicBezTo>
                      <a:pt x="11682" y="19171"/>
                      <a:pt x="12089" y="19999"/>
                      <a:pt x="12507" y="20823"/>
                    </a:cubicBezTo>
                    <a:cubicBezTo>
                      <a:pt x="12965" y="21721"/>
                      <a:pt x="13429" y="22618"/>
                      <a:pt x="13935" y="23495"/>
                    </a:cubicBezTo>
                    <a:cubicBezTo>
                      <a:pt x="14063" y="23714"/>
                      <a:pt x="14194" y="23932"/>
                      <a:pt x="14337" y="24150"/>
                    </a:cubicBezTo>
                    <a:cubicBezTo>
                      <a:pt x="14410" y="24256"/>
                      <a:pt x="14478" y="24353"/>
                      <a:pt x="14564" y="24462"/>
                    </a:cubicBezTo>
                    <a:cubicBezTo>
                      <a:pt x="14643" y="24563"/>
                      <a:pt x="14731" y="24660"/>
                      <a:pt x="14822" y="24754"/>
                    </a:cubicBezTo>
                    <a:cubicBezTo>
                      <a:pt x="15004" y="24948"/>
                      <a:pt x="15214" y="25116"/>
                      <a:pt x="15443" y="25252"/>
                    </a:cubicBezTo>
                    <a:cubicBezTo>
                      <a:pt x="15681" y="25390"/>
                      <a:pt x="15945" y="25477"/>
                      <a:pt x="16220" y="25509"/>
                    </a:cubicBezTo>
                    <a:cubicBezTo>
                      <a:pt x="16298" y="25517"/>
                      <a:pt x="16377" y="25522"/>
                      <a:pt x="16457" y="25522"/>
                    </a:cubicBezTo>
                    <a:cubicBezTo>
                      <a:pt x="16651" y="25522"/>
                      <a:pt x="16849" y="25495"/>
                      <a:pt x="17036" y="25422"/>
                    </a:cubicBezTo>
                    <a:cubicBezTo>
                      <a:pt x="17298" y="25320"/>
                      <a:pt x="17517" y="25132"/>
                      <a:pt x="17659" y="24888"/>
                    </a:cubicBezTo>
                    <a:cubicBezTo>
                      <a:pt x="17726" y="24773"/>
                      <a:pt x="17780" y="24651"/>
                      <a:pt x="17819" y="24525"/>
                    </a:cubicBezTo>
                    <a:cubicBezTo>
                      <a:pt x="17859" y="24396"/>
                      <a:pt x="17881" y="24263"/>
                      <a:pt x="17886" y="24128"/>
                    </a:cubicBezTo>
                    <a:cubicBezTo>
                      <a:pt x="17896" y="23867"/>
                      <a:pt x="17867" y="23613"/>
                      <a:pt x="17837" y="23363"/>
                    </a:cubicBezTo>
                    <a:lnTo>
                      <a:pt x="17792" y="22993"/>
                    </a:lnTo>
                    <a:cubicBezTo>
                      <a:pt x="17776" y="22870"/>
                      <a:pt x="17757" y="22735"/>
                      <a:pt x="17732" y="22614"/>
                    </a:cubicBezTo>
                    <a:cubicBezTo>
                      <a:pt x="17683" y="22367"/>
                      <a:pt x="17632" y="22120"/>
                      <a:pt x="17578" y="21875"/>
                    </a:cubicBezTo>
                    <a:lnTo>
                      <a:pt x="17249" y="20408"/>
                    </a:lnTo>
                    <a:lnTo>
                      <a:pt x="16570" y="17480"/>
                    </a:lnTo>
                    <a:lnTo>
                      <a:pt x="15883" y="14552"/>
                    </a:lnTo>
                    <a:lnTo>
                      <a:pt x="15537" y="13090"/>
                    </a:lnTo>
                    <a:cubicBezTo>
                      <a:pt x="15483" y="12848"/>
                      <a:pt x="15413" y="12599"/>
                      <a:pt x="15370" y="12364"/>
                    </a:cubicBezTo>
                    <a:lnTo>
                      <a:pt x="15258" y="11766"/>
                    </a:lnTo>
                    <a:lnTo>
                      <a:pt x="15258" y="11766"/>
                    </a:lnTo>
                    <a:lnTo>
                      <a:pt x="15677" y="11767"/>
                    </a:lnTo>
                    <a:lnTo>
                      <a:pt x="15818" y="11767"/>
                    </a:lnTo>
                    <a:lnTo>
                      <a:pt x="15963" y="11760"/>
                    </a:lnTo>
                    <a:lnTo>
                      <a:pt x="16247" y="11740"/>
                    </a:lnTo>
                    <a:lnTo>
                      <a:pt x="16532" y="11723"/>
                    </a:lnTo>
                    <a:lnTo>
                      <a:pt x="16815" y="11690"/>
                    </a:lnTo>
                    <a:cubicBezTo>
                      <a:pt x="17004" y="11664"/>
                      <a:pt x="17193" y="11650"/>
                      <a:pt x="17381" y="11612"/>
                    </a:cubicBezTo>
                    <a:cubicBezTo>
                      <a:pt x="17756" y="11551"/>
                      <a:pt x="18128" y="11469"/>
                      <a:pt x="18495" y="11365"/>
                    </a:cubicBezTo>
                    <a:cubicBezTo>
                      <a:pt x="18861" y="11259"/>
                      <a:pt x="19223" y="11138"/>
                      <a:pt x="19570" y="10982"/>
                    </a:cubicBezTo>
                    <a:cubicBezTo>
                      <a:pt x="19919" y="10833"/>
                      <a:pt x="20256" y="10655"/>
                      <a:pt x="20577" y="10448"/>
                    </a:cubicBezTo>
                    <a:cubicBezTo>
                      <a:pt x="20898" y="10245"/>
                      <a:pt x="21197" y="10008"/>
                      <a:pt x="21471" y="9741"/>
                    </a:cubicBezTo>
                    <a:cubicBezTo>
                      <a:pt x="21607" y="9607"/>
                      <a:pt x="21733" y="9463"/>
                      <a:pt x="21849" y="9308"/>
                    </a:cubicBezTo>
                    <a:cubicBezTo>
                      <a:pt x="21967" y="9149"/>
                      <a:pt x="22054" y="8970"/>
                      <a:pt x="22110" y="8779"/>
                    </a:cubicBezTo>
                    <a:cubicBezTo>
                      <a:pt x="22168" y="8587"/>
                      <a:pt x="22186" y="8383"/>
                      <a:pt x="22159" y="8185"/>
                    </a:cubicBezTo>
                    <a:cubicBezTo>
                      <a:pt x="22145" y="8083"/>
                      <a:pt x="22119" y="7984"/>
                      <a:pt x="22079" y="7889"/>
                    </a:cubicBezTo>
                    <a:cubicBezTo>
                      <a:pt x="22059" y="7840"/>
                      <a:pt x="22035" y="7794"/>
                      <a:pt x="22009" y="7747"/>
                    </a:cubicBezTo>
                    <a:cubicBezTo>
                      <a:pt x="21984" y="7703"/>
                      <a:pt x="21954" y="7660"/>
                      <a:pt x="21922" y="7620"/>
                    </a:cubicBezTo>
                    <a:cubicBezTo>
                      <a:pt x="21796" y="7453"/>
                      <a:pt x="21623" y="7328"/>
                      <a:pt x="21442" y="7236"/>
                    </a:cubicBezTo>
                    <a:cubicBezTo>
                      <a:pt x="21259" y="7148"/>
                      <a:pt x="21064" y="7088"/>
                      <a:pt x="20863" y="7056"/>
                    </a:cubicBezTo>
                    <a:cubicBezTo>
                      <a:pt x="20728" y="7033"/>
                      <a:pt x="20592" y="7022"/>
                      <a:pt x="20455" y="7022"/>
                    </a:cubicBezTo>
                    <a:cubicBezTo>
                      <a:pt x="20392" y="7022"/>
                      <a:pt x="20329" y="7025"/>
                      <a:pt x="20266" y="7029"/>
                    </a:cubicBezTo>
                    <a:cubicBezTo>
                      <a:pt x="20072" y="7042"/>
                      <a:pt x="19878" y="7072"/>
                      <a:pt x="19687" y="7116"/>
                    </a:cubicBezTo>
                    <a:cubicBezTo>
                      <a:pt x="19309" y="7202"/>
                      <a:pt x="18954" y="7334"/>
                      <a:pt x="18600" y="7455"/>
                    </a:cubicBezTo>
                    <a:cubicBezTo>
                      <a:pt x="18245" y="7576"/>
                      <a:pt x="17893" y="7698"/>
                      <a:pt x="17536" y="7813"/>
                    </a:cubicBezTo>
                    <a:cubicBezTo>
                      <a:pt x="16828" y="8042"/>
                      <a:pt x="16104" y="8234"/>
                      <a:pt x="15365" y="8320"/>
                    </a:cubicBezTo>
                    <a:cubicBezTo>
                      <a:pt x="15181" y="8342"/>
                      <a:pt x="14995" y="8358"/>
                      <a:pt x="14810" y="8364"/>
                    </a:cubicBezTo>
                    <a:cubicBezTo>
                      <a:pt x="14740" y="8367"/>
                      <a:pt x="14669" y="8370"/>
                      <a:pt x="14597" y="8370"/>
                    </a:cubicBezTo>
                    <a:cubicBezTo>
                      <a:pt x="14576" y="8370"/>
                      <a:pt x="14554" y="8370"/>
                      <a:pt x="14532" y="8369"/>
                    </a:cubicBezTo>
                    <a:lnTo>
                      <a:pt x="14391" y="8367"/>
                    </a:lnTo>
                    <a:cubicBezTo>
                      <a:pt x="14386" y="8368"/>
                      <a:pt x="14381" y="8368"/>
                      <a:pt x="14376" y="8368"/>
                    </a:cubicBezTo>
                    <a:cubicBezTo>
                      <a:pt x="14343" y="8368"/>
                      <a:pt x="14310" y="8363"/>
                      <a:pt x="14278" y="8353"/>
                    </a:cubicBezTo>
                    <a:cubicBezTo>
                      <a:pt x="14211" y="8336"/>
                      <a:pt x="14155" y="8288"/>
                      <a:pt x="14125" y="8226"/>
                    </a:cubicBezTo>
                    <a:cubicBezTo>
                      <a:pt x="14100" y="8169"/>
                      <a:pt x="14100" y="8092"/>
                      <a:pt x="14124" y="8019"/>
                    </a:cubicBezTo>
                    <a:cubicBezTo>
                      <a:pt x="14171" y="7872"/>
                      <a:pt x="14281" y="7732"/>
                      <a:pt x="14401" y="7604"/>
                    </a:cubicBezTo>
                    <a:lnTo>
                      <a:pt x="14401" y="7604"/>
                    </a:lnTo>
                    <a:cubicBezTo>
                      <a:pt x="14743" y="7317"/>
                      <a:pt x="15041" y="6979"/>
                      <a:pt x="15286" y="6603"/>
                    </a:cubicBezTo>
                    <a:cubicBezTo>
                      <a:pt x="15526" y="6228"/>
                      <a:pt x="15705" y="5818"/>
                      <a:pt x="15818" y="5389"/>
                    </a:cubicBezTo>
                    <a:cubicBezTo>
                      <a:pt x="15875" y="5172"/>
                      <a:pt x="15914" y="4953"/>
                      <a:pt x="15933" y="4732"/>
                    </a:cubicBezTo>
                    <a:cubicBezTo>
                      <a:pt x="15945" y="4619"/>
                      <a:pt x="15945" y="4513"/>
                      <a:pt x="15950" y="4405"/>
                    </a:cubicBezTo>
                    <a:cubicBezTo>
                      <a:pt x="15949" y="4290"/>
                      <a:pt x="15941" y="4182"/>
                      <a:pt x="15936" y="4071"/>
                    </a:cubicBezTo>
                    <a:cubicBezTo>
                      <a:pt x="15899" y="3632"/>
                      <a:pt x="15812" y="3189"/>
                      <a:pt x="15631" y="2780"/>
                    </a:cubicBezTo>
                    <a:cubicBezTo>
                      <a:pt x="15454" y="2372"/>
                      <a:pt x="15224" y="1982"/>
                      <a:pt x="14928" y="1640"/>
                    </a:cubicBezTo>
                    <a:cubicBezTo>
                      <a:pt x="14628" y="1300"/>
                      <a:pt x="14284" y="1001"/>
                      <a:pt x="13904" y="754"/>
                    </a:cubicBezTo>
                    <a:cubicBezTo>
                      <a:pt x="13513" y="513"/>
                      <a:pt x="13094" y="324"/>
                      <a:pt x="12655" y="194"/>
                    </a:cubicBezTo>
                    <a:cubicBezTo>
                      <a:pt x="12211" y="73"/>
                      <a:pt x="11755" y="8"/>
                      <a:pt x="11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9"/>
              <p:cNvSpPr/>
              <p:nvPr/>
            </p:nvSpPr>
            <p:spPr>
              <a:xfrm>
                <a:off x="3216600" y="2639100"/>
                <a:ext cx="32775" cy="31625"/>
              </a:xfrm>
              <a:custGeom>
                <a:rect b="b" l="l" r="r" t="t"/>
                <a:pathLst>
                  <a:path extrusionOk="0" h="1265" w="1311">
                    <a:moveTo>
                      <a:pt x="656" y="1"/>
                    </a:moveTo>
                    <a:cubicBezTo>
                      <a:pt x="293" y="1"/>
                      <a:pt x="1" y="284"/>
                      <a:pt x="1" y="634"/>
                    </a:cubicBezTo>
                    <a:cubicBezTo>
                      <a:pt x="1" y="982"/>
                      <a:pt x="293" y="1265"/>
                      <a:pt x="656" y="1265"/>
                    </a:cubicBezTo>
                    <a:cubicBezTo>
                      <a:pt x="1017" y="1265"/>
                      <a:pt x="1311" y="982"/>
                      <a:pt x="1311" y="634"/>
                    </a:cubicBezTo>
                    <a:cubicBezTo>
                      <a:pt x="1311" y="284"/>
                      <a:pt x="1017" y="1"/>
                      <a:pt x="656"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9"/>
              <p:cNvSpPr/>
              <p:nvPr/>
            </p:nvSpPr>
            <p:spPr>
              <a:xfrm>
                <a:off x="3093975" y="2639100"/>
                <a:ext cx="32800" cy="31625"/>
              </a:xfrm>
              <a:custGeom>
                <a:rect b="b" l="l" r="r" t="t"/>
                <a:pathLst>
                  <a:path extrusionOk="0" h="1265" w="1312">
                    <a:moveTo>
                      <a:pt x="657" y="1"/>
                    </a:moveTo>
                    <a:cubicBezTo>
                      <a:pt x="295" y="1"/>
                      <a:pt x="1" y="284"/>
                      <a:pt x="1" y="634"/>
                    </a:cubicBezTo>
                    <a:cubicBezTo>
                      <a:pt x="1" y="982"/>
                      <a:pt x="295" y="1265"/>
                      <a:pt x="657" y="1265"/>
                    </a:cubicBezTo>
                    <a:cubicBezTo>
                      <a:pt x="1018" y="1265"/>
                      <a:pt x="1312" y="982"/>
                      <a:pt x="1312" y="634"/>
                    </a:cubicBezTo>
                    <a:cubicBezTo>
                      <a:pt x="1312" y="284"/>
                      <a:pt x="1018" y="1"/>
                      <a:pt x="657"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9"/>
              <p:cNvSpPr/>
              <p:nvPr/>
            </p:nvSpPr>
            <p:spPr>
              <a:xfrm>
                <a:off x="3147650" y="2662900"/>
                <a:ext cx="50850" cy="17200"/>
              </a:xfrm>
              <a:custGeom>
                <a:rect b="b" l="l" r="r" t="t"/>
                <a:pathLst>
                  <a:path extrusionOk="0" h="688" w="2034">
                    <a:moveTo>
                      <a:pt x="124" y="0"/>
                    </a:moveTo>
                    <a:cubicBezTo>
                      <a:pt x="59" y="0"/>
                      <a:pt x="1" y="71"/>
                      <a:pt x="42" y="141"/>
                    </a:cubicBezTo>
                    <a:cubicBezTo>
                      <a:pt x="233" y="475"/>
                      <a:pt x="618" y="683"/>
                      <a:pt x="1010" y="688"/>
                    </a:cubicBezTo>
                    <a:cubicBezTo>
                      <a:pt x="1015" y="688"/>
                      <a:pt x="1020" y="688"/>
                      <a:pt x="1024" y="688"/>
                    </a:cubicBezTo>
                    <a:cubicBezTo>
                      <a:pt x="1412" y="688"/>
                      <a:pt x="1793" y="493"/>
                      <a:pt x="1993" y="173"/>
                    </a:cubicBezTo>
                    <a:cubicBezTo>
                      <a:pt x="2034" y="109"/>
                      <a:pt x="1981" y="42"/>
                      <a:pt x="1921" y="42"/>
                    </a:cubicBezTo>
                    <a:cubicBezTo>
                      <a:pt x="1902" y="42"/>
                      <a:pt x="1882" y="48"/>
                      <a:pt x="1864" y="65"/>
                    </a:cubicBezTo>
                    <a:lnTo>
                      <a:pt x="1861" y="66"/>
                    </a:lnTo>
                    <a:cubicBezTo>
                      <a:pt x="1633" y="273"/>
                      <a:pt x="1340" y="391"/>
                      <a:pt x="1050" y="391"/>
                    </a:cubicBezTo>
                    <a:cubicBezTo>
                      <a:pt x="1039" y="391"/>
                      <a:pt x="1028" y="391"/>
                      <a:pt x="1017" y="391"/>
                    </a:cubicBezTo>
                    <a:cubicBezTo>
                      <a:pt x="715" y="383"/>
                      <a:pt x="416" y="252"/>
                      <a:pt x="190" y="30"/>
                    </a:cubicBezTo>
                    <a:lnTo>
                      <a:pt x="189" y="28"/>
                    </a:lnTo>
                    <a:cubicBezTo>
                      <a:pt x="169" y="9"/>
                      <a:pt x="146" y="0"/>
                      <a:pt x="124"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9"/>
              <p:cNvSpPr/>
              <p:nvPr/>
            </p:nvSpPr>
            <p:spPr>
              <a:xfrm>
                <a:off x="3157800" y="2775100"/>
                <a:ext cx="31500" cy="30375"/>
              </a:xfrm>
              <a:custGeom>
                <a:rect b="b" l="l" r="r" t="t"/>
                <a:pathLst>
                  <a:path extrusionOk="0" h="1215" w="1260">
                    <a:moveTo>
                      <a:pt x="630" y="0"/>
                    </a:moveTo>
                    <a:cubicBezTo>
                      <a:pt x="282" y="0"/>
                      <a:pt x="0" y="272"/>
                      <a:pt x="0" y="608"/>
                    </a:cubicBezTo>
                    <a:cubicBezTo>
                      <a:pt x="0" y="943"/>
                      <a:pt x="282" y="1215"/>
                      <a:pt x="630" y="1215"/>
                    </a:cubicBezTo>
                    <a:cubicBezTo>
                      <a:pt x="978" y="1215"/>
                      <a:pt x="1259" y="943"/>
                      <a:pt x="1259" y="608"/>
                    </a:cubicBezTo>
                    <a:cubicBezTo>
                      <a:pt x="1259" y="272"/>
                      <a:pt x="978" y="0"/>
                      <a:pt x="630"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9"/>
              <p:cNvSpPr/>
              <p:nvPr/>
            </p:nvSpPr>
            <p:spPr>
              <a:xfrm>
                <a:off x="3156925" y="2836325"/>
                <a:ext cx="31500" cy="30400"/>
              </a:xfrm>
              <a:custGeom>
                <a:rect b="b" l="l" r="r" t="t"/>
                <a:pathLst>
                  <a:path extrusionOk="0" h="1216" w="1260">
                    <a:moveTo>
                      <a:pt x="630" y="1"/>
                    </a:moveTo>
                    <a:cubicBezTo>
                      <a:pt x="282" y="1"/>
                      <a:pt x="0" y="273"/>
                      <a:pt x="0" y="608"/>
                    </a:cubicBezTo>
                    <a:cubicBezTo>
                      <a:pt x="0" y="943"/>
                      <a:pt x="282" y="1215"/>
                      <a:pt x="630" y="1215"/>
                    </a:cubicBezTo>
                    <a:cubicBezTo>
                      <a:pt x="978" y="1215"/>
                      <a:pt x="1259" y="943"/>
                      <a:pt x="1259" y="608"/>
                    </a:cubicBezTo>
                    <a:cubicBezTo>
                      <a:pt x="1259" y="273"/>
                      <a:pt x="978" y="1"/>
                      <a:pt x="630" y="1"/>
                    </a:cubicBezTo>
                    <a:close/>
                  </a:path>
                </a:pathLst>
              </a:custGeom>
              <a:solidFill>
                <a:srgbClr val="1F59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9"/>
              <p:cNvSpPr/>
              <p:nvPr/>
            </p:nvSpPr>
            <p:spPr>
              <a:xfrm>
                <a:off x="3157800" y="2901550"/>
                <a:ext cx="31500" cy="30375"/>
              </a:xfrm>
              <a:custGeom>
                <a:rect b="b" l="l" r="r" t="t"/>
                <a:pathLst>
                  <a:path extrusionOk="0" h="1215" w="1260">
                    <a:moveTo>
                      <a:pt x="630" y="0"/>
                    </a:moveTo>
                    <a:cubicBezTo>
                      <a:pt x="282" y="0"/>
                      <a:pt x="0" y="272"/>
                      <a:pt x="0" y="608"/>
                    </a:cubicBezTo>
                    <a:cubicBezTo>
                      <a:pt x="0" y="943"/>
                      <a:pt x="282" y="1215"/>
                      <a:pt x="630" y="1215"/>
                    </a:cubicBezTo>
                    <a:cubicBezTo>
                      <a:pt x="978" y="1215"/>
                      <a:pt x="1259" y="943"/>
                      <a:pt x="1259" y="608"/>
                    </a:cubicBezTo>
                    <a:cubicBezTo>
                      <a:pt x="1259" y="272"/>
                      <a:pt x="978" y="0"/>
                      <a:pt x="630"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9"/>
              <p:cNvSpPr/>
              <p:nvPr/>
            </p:nvSpPr>
            <p:spPr>
              <a:xfrm>
                <a:off x="3154700" y="2775100"/>
                <a:ext cx="31500" cy="30375"/>
              </a:xfrm>
              <a:custGeom>
                <a:rect b="b" l="l" r="r" t="t"/>
                <a:pathLst>
                  <a:path extrusionOk="0" h="1215" w="1260">
                    <a:moveTo>
                      <a:pt x="630" y="0"/>
                    </a:moveTo>
                    <a:cubicBezTo>
                      <a:pt x="282" y="0"/>
                      <a:pt x="0" y="272"/>
                      <a:pt x="0" y="608"/>
                    </a:cubicBezTo>
                    <a:cubicBezTo>
                      <a:pt x="0" y="943"/>
                      <a:pt x="282" y="1215"/>
                      <a:pt x="630" y="1215"/>
                    </a:cubicBezTo>
                    <a:cubicBezTo>
                      <a:pt x="978" y="1215"/>
                      <a:pt x="1259" y="943"/>
                      <a:pt x="1259" y="608"/>
                    </a:cubicBezTo>
                    <a:cubicBezTo>
                      <a:pt x="1259" y="272"/>
                      <a:pt x="978" y="0"/>
                      <a:pt x="630"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9"/>
              <p:cNvSpPr/>
              <p:nvPr/>
            </p:nvSpPr>
            <p:spPr>
              <a:xfrm>
                <a:off x="3153825" y="2836325"/>
                <a:ext cx="31500" cy="30400"/>
              </a:xfrm>
              <a:custGeom>
                <a:rect b="b" l="l" r="r" t="t"/>
                <a:pathLst>
                  <a:path extrusionOk="0" h="1216" w="1260">
                    <a:moveTo>
                      <a:pt x="630" y="1"/>
                    </a:moveTo>
                    <a:cubicBezTo>
                      <a:pt x="282" y="1"/>
                      <a:pt x="0" y="273"/>
                      <a:pt x="0" y="608"/>
                    </a:cubicBezTo>
                    <a:cubicBezTo>
                      <a:pt x="0" y="943"/>
                      <a:pt x="282" y="1215"/>
                      <a:pt x="630" y="1215"/>
                    </a:cubicBezTo>
                    <a:cubicBezTo>
                      <a:pt x="978" y="1215"/>
                      <a:pt x="1259" y="943"/>
                      <a:pt x="1259" y="608"/>
                    </a:cubicBezTo>
                    <a:cubicBezTo>
                      <a:pt x="1259" y="273"/>
                      <a:pt x="978" y="1"/>
                      <a:pt x="630" y="1"/>
                    </a:cubicBezTo>
                    <a:close/>
                  </a:path>
                </a:pathLst>
              </a:custGeom>
              <a:solidFill>
                <a:srgbClr val="0073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9"/>
              <p:cNvSpPr/>
              <p:nvPr/>
            </p:nvSpPr>
            <p:spPr>
              <a:xfrm>
                <a:off x="3154700" y="2901575"/>
                <a:ext cx="31500" cy="30400"/>
              </a:xfrm>
              <a:custGeom>
                <a:rect b="b" l="l" r="r" t="t"/>
                <a:pathLst>
                  <a:path extrusionOk="0" h="1216" w="1260">
                    <a:moveTo>
                      <a:pt x="630" y="1"/>
                    </a:moveTo>
                    <a:cubicBezTo>
                      <a:pt x="282" y="1"/>
                      <a:pt x="0" y="273"/>
                      <a:pt x="0" y="608"/>
                    </a:cubicBezTo>
                    <a:cubicBezTo>
                      <a:pt x="0" y="943"/>
                      <a:pt x="282" y="1215"/>
                      <a:pt x="630" y="1215"/>
                    </a:cubicBezTo>
                    <a:cubicBezTo>
                      <a:pt x="978" y="1215"/>
                      <a:pt x="1259" y="943"/>
                      <a:pt x="1259" y="608"/>
                    </a:cubicBezTo>
                    <a:cubicBezTo>
                      <a:pt x="1259" y="271"/>
                      <a:pt x="978" y="1"/>
                      <a:pt x="630"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9"/>
              <p:cNvSpPr/>
              <p:nvPr/>
            </p:nvSpPr>
            <p:spPr>
              <a:xfrm>
                <a:off x="3169000" y="2784375"/>
                <a:ext cx="14600" cy="16900"/>
              </a:xfrm>
              <a:custGeom>
                <a:rect b="b" l="l" r="r" t="t"/>
                <a:pathLst>
                  <a:path extrusionOk="0" h="676" w="584">
                    <a:moveTo>
                      <a:pt x="482" y="1"/>
                    </a:moveTo>
                    <a:cubicBezTo>
                      <a:pt x="457" y="1"/>
                      <a:pt x="434" y="18"/>
                      <a:pt x="435" y="47"/>
                    </a:cubicBezTo>
                    <a:lnTo>
                      <a:pt x="435" y="51"/>
                    </a:lnTo>
                    <a:cubicBezTo>
                      <a:pt x="436" y="173"/>
                      <a:pt x="406" y="289"/>
                      <a:pt x="338" y="380"/>
                    </a:cubicBezTo>
                    <a:cubicBezTo>
                      <a:pt x="271" y="472"/>
                      <a:pt x="169" y="535"/>
                      <a:pt x="55" y="578"/>
                    </a:cubicBezTo>
                    <a:lnTo>
                      <a:pt x="53" y="578"/>
                    </a:lnTo>
                    <a:cubicBezTo>
                      <a:pt x="1" y="599"/>
                      <a:pt x="13" y="674"/>
                      <a:pt x="69" y="675"/>
                    </a:cubicBezTo>
                    <a:cubicBezTo>
                      <a:pt x="74" y="676"/>
                      <a:pt x="80" y="676"/>
                      <a:pt x="85" y="676"/>
                    </a:cubicBezTo>
                    <a:cubicBezTo>
                      <a:pt x="232" y="676"/>
                      <a:pt x="376" y="593"/>
                      <a:pt x="466" y="472"/>
                    </a:cubicBezTo>
                    <a:cubicBezTo>
                      <a:pt x="555" y="341"/>
                      <a:pt x="584" y="168"/>
                      <a:pt x="524" y="28"/>
                    </a:cubicBezTo>
                    <a:cubicBezTo>
                      <a:pt x="515" y="9"/>
                      <a:pt x="498" y="1"/>
                      <a:pt x="4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9"/>
              <p:cNvSpPr/>
              <p:nvPr/>
            </p:nvSpPr>
            <p:spPr>
              <a:xfrm>
                <a:off x="3166650" y="2845900"/>
                <a:ext cx="14175" cy="16900"/>
              </a:xfrm>
              <a:custGeom>
                <a:rect b="b" l="l" r="r" t="t"/>
                <a:pathLst>
                  <a:path extrusionOk="0" h="676" w="567">
                    <a:moveTo>
                      <a:pt x="463" y="0"/>
                    </a:moveTo>
                    <a:cubicBezTo>
                      <a:pt x="439" y="0"/>
                      <a:pt x="416" y="17"/>
                      <a:pt x="416" y="47"/>
                    </a:cubicBezTo>
                    <a:lnTo>
                      <a:pt x="416" y="49"/>
                    </a:lnTo>
                    <a:cubicBezTo>
                      <a:pt x="417" y="171"/>
                      <a:pt x="387" y="287"/>
                      <a:pt x="319" y="378"/>
                    </a:cubicBezTo>
                    <a:cubicBezTo>
                      <a:pt x="254" y="470"/>
                      <a:pt x="150" y="533"/>
                      <a:pt x="36" y="578"/>
                    </a:cubicBezTo>
                    <a:lnTo>
                      <a:pt x="34" y="578"/>
                    </a:lnTo>
                    <a:cubicBezTo>
                      <a:pt x="15" y="584"/>
                      <a:pt x="2" y="602"/>
                      <a:pt x="1" y="622"/>
                    </a:cubicBezTo>
                    <a:cubicBezTo>
                      <a:pt x="1" y="649"/>
                      <a:pt x="21" y="673"/>
                      <a:pt x="50" y="675"/>
                    </a:cubicBezTo>
                    <a:cubicBezTo>
                      <a:pt x="54" y="675"/>
                      <a:pt x="58" y="675"/>
                      <a:pt x="63" y="675"/>
                    </a:cubicBezTo>
                    <a:cubicBezTo>
                      <a:pt x="211" y="675"/>
                      <a:pt x="356" y="594"/>
                      <a:pt x="447" y="470"/>
                    </a:cubicBezTo>
                    <a:cubicBezTo>
                      <a:pt x="536" y="340"/>
                      <a:pt x="567" y="168"/>
                      <a:pt x="505" y="26"/>
                    </a:cubicBezTo>
                    <a:lnTo>
                      <a:pt x="505" y="26"/>
                    </a:lnTo>
                    <a:lnTo>
                      <a:pt x="505" y="28"/>
                    </a:lnTo>
                    <a:cubicBezTo>
                      <a:pt x="496" y="9"/>
                      <a:pt x="479" y="0"/>
                      <a:pt x="4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9"/>
              <p:cNvSpPr/>
              <p:nvPr/>
            </p:nvSpPr>
            <p:spPr>
              <a:xfrm>
                <a:off x="3168475" y="2912025"/>
                <a:ext cx="14175" cy="16900"/>
              </a:xfrm>
              <a:custGeom>
                <a:rect b="b" l="l" r="r" t="t"/>
                <a:pathLst>
                  <a:path extrusionOk="0" h="676" w="567">
                    <a:moveTo>
                      <a:pt x="463" y="1"/>
                    </a:moveTo>
                    <a:cubicBezTo>
                      <a:pt x="440" y="1"/>
                      <a:pt x="416" y="18"/>
                      <a:pt x="417" y="47"/>
                    </a:cubicBezTo>
                    <a:lnTo>
                      <a:pt x="417" y="50"/>
                    </a:lnTo>
                    <a:cubicBezTo>
                      <a:pt x="419" y="173"/>
                      <a:pt x="389" y="289"/>
                      <a:pt x="319" y="379"/>
                    </a:cubicBezTo>
                    <a:cubicBezTo>
                      <a:pt x="254" y="471"/>
                      <a:pt x="152" y="535"/>
                      <a:pt x="37" y="578"/>
                    </a:cubicBezTo>
                    <a:lnTo>
                      <a:pt x="34" y="578"/>
                    </a:lnTo>
                    <a:cubicBezTo>
                      <a:pt x="15" y="586"/>
                      <a:pt x="3" y="603"/>
                      <a:pt x="3" y="624"/>
                    </a:cubicBezTo>
                    <a:cubicBezTo>
                      <a:pt x="1" y="651"/>
                      <a:pt x="23" y="673"/>
                      <a:pt x="50" y="675"/>
                    </a:cubicBezTo>
                    <a:cubicBezTo>
                      <a:pt x="56" y="675"/>
                      <a:pt x="61" y="675"/>
                      <a:pt x="67" y="675"/>
                    </a:cubicBezTo>
                    <a:cubicBezTo>
                      <a:pt x="215" y="675"/>
                      <a:pt x="357" y="593"/>
                      <a:pt x="448" y="470"/>
                    </a:cubicBezTo>
                    <a:cubicBezTo>
                      <a:pt x="538" y="341"/>
                      <a:pt x="567" y="168"/>
                      <a:pt x="506" y="28"/>
                    </a:cubicBezTo>
                    <a:lnTo>
                      <a:pt x="505" y="28"/>
                    </a:lnTo>
                    <a:cubicBezTo>
                      <a:pt x="496" y="9"/>
                      <a:pt x="480" y="1"/>
                      <a:pt x="4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9"/>
              <p:cNvSpPr/>
              <p:nvPr/>
            </p:nvSpPr>
            <p:spPr>
              <a:xfrm>
                <a:off x="3308675" y="3108650"/>
                <a:ext cx="10950" cy="9650"/>
              </a:xfrm>
              <a:custGeom>
                <a:rect b="b" l="l" r="r" t="t"/>
                <a:pathLst>
                  <a:path extrusionOk="0" h="386" w="438">
                    <a:moveTo>
                      <a:pt x="206" y="1"/>
                    </a:moveTo>
                    <a:cubicBezTo>
                      <a:pt x="154" y="1"/>
                      <a:pt x="102" y="17"/>
                      <a:pt x="58" y="61"/>
                    </a:cubicBezTo>
                    <a:cubicBezTo>
                      <a:pt x="9" y="111"/>
                      <a:pt x="1" y="189"/>
                      <a:pt x="39" y="247"/>
                    </a:cubicBezTo>
                    <a:lnTo>
                      <a:pt x="61" y="282"/>
                    </a:lnTo>
                    <a:cubicBezTo>
                      <a:pt x="103" y="344"/>
                      <a:pt x="126" y="368"/>
                      <a:pt x="157" y="379"/>
                    </a:cubicBezTo>
                    <a:cubicBezTo>
                      <a:pt x="168" y="383"/>
                      <a:pt x="179" y="386"/>
                      <a:pt x="192" y="386"/>
                    </a:cubicBezTo>
                    <a:cubicBezTo>
                      <a:pt x="214" y="386"/>
                      <a:pt x="241" y="378"/>
                      <a:pt x="284" y="360"/>
                    </a:cubicBezTo>
                    <a:lnTo>
                      <a:pt x="331" y="340"/>
                    </a:lnTo>
                    <a:cubicBezTo>
                      <a:pt x="400" y="309"/>
                      <a:pt x="438" y="236"/>
                      <a:pt x="424" y="163"/>
                    </a:cubicBezTo>
                    <a:cubicBezTo>
                      <a:pt x="405" y="74"/>
                      <a:pt x="339" y="25"/>
                      <a:pt x="271" y="9"/>
                    </a:cubicBezTo>
                    <a:cubicBezTo>
                      <a:pt x="250" y="4"/>
                      <a:pt x="228" y="1"/>
                      <a:pt x="20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9"/>
              <p:cNvSpPr/>
              <p:nvPr/>
            </p:nvSpPr>
            <p:spPr>
              <a:xfrm>
                <a:off x="3311075" y="3123900"/>
                <a:ext cx="11825" cy="9725"/>
              </a:xfrm>
              <a:custGeom>
                <a:rect b="b" l="l" r="r" t="t"/>
                <a:pathLst>
                  <a:path extrusionOk="0" h="389" w="473">
                    <a:moveTo>
                      <a:pt x="214" y="0"/>
                    </a:moveTo>
                    <a:cubicBezTo>
                      <a:pt x="160" y="0"/>
                      <a:pt x="107" y="17"/>
                      <a:pt x="61" y="59"/>
                    </a:cubicBezTo>
                    <a:cubicBezTo>
                      <a:pt x="10" y="106"/>
                      <a:pt x="0" y="183"/>
                      <a:pt x="42" y="240"/>
                    </a:cubicBezTo>
                    <a:lnTo>
                      <a:pt x="69" y="280"/>
                    </a:lnTo>
                    <a:cubicBezTo>
                      <a:pt x="113" y="342"/>
                      <a:pt x="135" y="365"/>
                      <a:pt x="167" y="378"/>
                    </a:cubicBezTo>
                    <a:cubicBezTo>
                      <a:pt x="181" y="385"/>
                      <a:pt x="195" y="388"/>
                      <a:pt x="212" y="388"/>
                    </a:cubicBezTo>
                    <a:cubicBezTo>
                      <a:pt x="233" y="388"/>
                      <a:pt x="258" y="384"/>
                      <a:pt x="296" y="373"/>
                    </a:cubicBezTo>
                    <a:lnTo>
                      <a:pt x="355" y="359"/>
                    </a:lnTo>
                    <a:cubicBezTo>
                      <a:pt x="426" y="340"/>
                      <a:pt x="472" y="272"/>
                      <a:pt x="463" y="198"/>
                    </a:cubicBezTo>
                    <a:cubicBezTo>
                      <a:pt x="450" y="100"/>
                      <a:pt x="379" y="38"/>
                      <a:pt x="301" y="14"/>
                    </a:cubicBezTo>
                    <a:cubicBezTo>
                      <a:pt x="273" y="6"/>
                      <a:pt x="243" y="0"/>
                      <a:pt x="21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9"/>
              <p:cNvSpPr/>
              <p:nvPr/>
            </p:nvSpPr>
            <p:spPr>
              <a:xfrm>
                <a:off x="3310225" y="3139800"/>
                <a:ext cx="13275" cy="10025"/>
              </a:xfrm>
              <a:custGeom>
                <a:rect b="b" l="l" r="r" t="t"/>
                <a:pathLst>
                  <a:path extrusionOk="0" h="401" w="531">
                    <a:moveTo>
                      <a:pt x="230" y="0"/>
                    </a:moveTo>
                    <a:cubicBezTo>
                      <a:pt x="183" y="0"/>
                      <a:pt x="135" y="12"/>
                      <a:pt x="87" y="43"/>
                    </a:cubicBezTo>
                    <a:lnTo>
                      <a:pt x="82" y="46"/>
                    </a:lnTo>
                    <a:cubicBezTo>
                      <a:pt x="17" y="90"/>
                      <a:pt x="1" y="181"/>
                      <a:pt x="47" y="246"/>
                    </a:cubicBezTo>
                    <a:lnTo>
                      <a:pt x="58" y="262"/>
                    </a:lnTo>
                    <a:cubicBezTo>
                      <a:pt x="91" y="314"/>
                      <a:pt x="141" y="356"/>
                      <a:pt x="198" y="381"/>
                    </a:cubicBezTo>
                    <a:cubicBezTo>
                      <a:pt x="228" y="394"/>
                      <a:pt x="260" y="400"/>
                      <a:pt x="292" y="400"/>
                    </a:cubicBezTo>
                    <a:cubicBezTo>
                      <a:pt x="320" y="400"/>
                      <a:pt x="349" y="395"/>
                      <a:pt x="376" y="386"/>
                    </a:cubicBezTo>
                    <a:lnTo>
                      <a:pt x="398" y="380"/>
                    </a:lnTo>
                    <a:lnTo>
                      <a:pt x="406" y="378"/>
                    </a:lnTo>
                    <a:cubicBezTo>
                      <a:pt x="487" y="349"/>
                      <a:pt x="530" y="262"/>
                      <a:pt x="503" y="181"/>
                    </a:cubicBezTo>
                    <a:cubicBezTo>
                      <a:pt x="471" y="89"/>
                      <a:pt x="401" y="41"/>
                      <a:pt x="328" y="16"/>
                    </a:cubicBezTo>
                    <a:cubicBezTo>
                      <a:pt x="296" y="6"/>
                      <a:pt x="264" y="0"/>
                      <a:pt x="230"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9"/>
              <p:cNvSpPr/>
              <p:nvPr/>
            </p:nvSpPr>
            <p:spPr>
              <a:xfrm>
                <a:off x="3026775" y="3106700"/>
                <a:ext cx="11000" cy="9700"/>
              </a:xfrm>
              <a:custGeom>
                <a:rect b="b" l="l" r="r" t="t"/>
                <a:pathLst>
                  <a:path extrusionOk="0" h="388" w="440">
                    <a:moveTo>
                      <a:pt x="234" y="1"/>
                    </a:moveTo>
                    <a:cubicBezTo>
                      <a:pt x="212" y="1"/>
                      <a:pt x="190" y="4"/>
                      <a:pt x="169" y="9"/>
                    </a:cubicBezTo>
                    <a:cubicBezTo>
                      <a:pt x="93" y="27"/>
                      <a:pt x="34" y="87"/>
                      <a:pt x="16" y="163"/>
                    </a:cubicBezTo>
                    <a:cubicBezTo>
                      <a:pt x="1" y="236"/>
                      <a:pt x="39" y="309"/>
                      <a:pt x="109" y="341"/>
                    </a:cubicBezTo>
                    <a:lnTo>
                      <a:pt x="156" y="360"/>
                    </a:lnTo>
                    <a:cubicBezTo>
                      <a:pt x="199" y="379"/>
                      <a:pt x="226" y="387"/>
                      <a:pt x="248" y="387"/>
                    </a:cubicBezTo>
                    <a:cubicBezTo>
                      <a:pt x="260" y="387"/>
                      <a:pt x="271" y="385"/>
                      <a:pt x="282" y="379"/>
                    </a:cubicBezTo>
                    <a:cubicBezTo>
                      <a:pt x="312" y="365"/>
                      <a:pt x="339" y="344"/>
                      <a:pt x="379" y="282"/>
                    </a:cubicBezTo>
                    <a:lnTo>
                      <a:pt x="401" y="247"/>
                    </a:lnTo>
                    <a:cubicBezTo>
                      <a:pt x="439" y="189"/>
                      <a:pt x="431" y="111"/>
                      <a:pt x="380" y="62"/>
                    </a:cubicBezTo>
                    <a:cubicBezTo>
                      <a:pt x="336" y="17"/>
                      <a:pt x="285" y="1"/>
                      <a:pt x="23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9"/>
              <p:cNvSpPr/>
              <p:nvPr/>
            </p:nvSpPr>
            <p:spPr>
              <a:xfrm>
                <a:off x="3023525" y="3121925"/>
                <a:ext cx="11850" cy="9775"/>
              </a:xfrm>
              <a:custGeom>
                <a:rect b="b" l="l" r="r" t="t"/>
                <a:pathLst>
                  <a:path extrusionOk="0" h="391" w="474">
                    <a:moveTo>
                      <a:pt x="259" y="1"/>
                    </a:moveTo>
                    <a:cubicBezTo>
                      <a:pt x="229" y="1"/>
                      <a:pt x="199" y="6"/>
                      <a:pt x="172" y="15"/>
                    </a:cubicBezTo>
                    <a:cubicBezTo>
                      <a:pt x="96" y="42"/>
                      <a:pt x="24" y="103"/>
                      <a:pt x="10" y="200"/>
                    </a:cubicBezTo>
                    <a:cubicBezTo>
                      <a:pt x="0" y="273"/>
                      <a:pt x="46" y="341"/>
                      <a:pt x="118" y="360"/>
                    </a:cubicBezTo>
                    <a:lnTo>
                      <a:pt x="177" y="376"/>
                    </a:lnTo>
                    <a:cubicBezTo>
                      <a:pt x="215" y="386"/>
                      <a:pt x="241" y="391"/>
                      <a:pt x="262" y="391"/>
                    </a:cubicBezTo>
                    <a:cubicBezTo>
                      <a:pt x="280" y="391"/>
                      <a:pt x="293" y="387"/>
                      <a:pt x="307" y="379"/>
                    </a:cubicBezTo>
                    <a:cubicBezTo>
                      <a:pt x="337" y="363"/>
                      <a:pt x="361" y="341"/>
                      <a:pt x="404" y="281"/>
                    </a:cubicBezTo>
                    <a:lnTo>
                      <a:pt x="433" y="243"/>
                    </a:lnTo>
                    <a:cubicBezTo>
                      <a:pt x="474" y="185"/>
                      <a:pt x="464" y="107"/>
                      <a:pt x="414" y="60"/>
                    </a:cubicBezTo>
                    <a:cubicBezTo>
                      <a:pt x="368" y="18"/>
                      <a:pt x="312" y="1"/>
                      <a:pt x="259"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9"/>
              <p:cNvSpPr/>
              <p:nvPr/>
            </p:nvSpPr>
            <p:spPr>
              <a:xfrm>
                <a:off x="3023000" y="3137850"/>
                <a:ext cx="13225" cy="10025"/>
              </a:xfrm>
              <a:custGeom>
                <a:rect b="b" l="l" r="r" t="t"/>
                <a:pathLst>
                  <a:path extrusionOk="0" h="401" w="529">
                    <a:moveTo>
                      <a:pt x="298" y="0"/>
                    </a:moveTo>
                    <a:cubicBezTo>
                      <a:pt x="265" y="0"/>
                      <a:pt x="232" y="6"/>
                      <a:pt x="201" y="16"/>
                    </a:cubicBezTo>
                    <a:cubicBezTo>
                      <a:pt x="126" y="41"/>
                      <a:pt x="56" y="89"/>
                      <a:pt x="26" y="181"/>
                    </a:cubicBezTo>
                    <a:cubicBezTo>
                      <a:pt x="24" y="183"/>
                      <a:pt x="23" y="186"/>
                      <a:pt x="23" y="187"/>
                    </a:cubicBezTo>
                    <a:cubicBezTo>
                      <a:pt x="1" y="270"/>
                      <a:pt x="48" y="356"/>
                      <a:pt x="131" y="380"/>
                    </a:cubicBezTo>
                    <a:lnTo>
                      <a:pt x="153" y="386"/>
                    </a:lnTo>
                    <a:cubicBezTo>
                      <a:pt x="180" y="396"/>
                      <a:pt x="209" y="400"/>
                      <a:pt x="237" y="400"/>
                    </a:cubicBezTo>
                    <a:cubicBezTo>
                      <a:pt x="270" y="400"/>
                      <a:pt x="302" y="394"/>
                      <a:pt x="333" y="381"/>
                    </a:cubicBezTo>
                    <a:cubicBezTo>
                      <a:pt x="388" y="356"/>
                      <a:pt x="438" y="314"/>
                      <a:pt x="471" y="262"/>
                    </a:cubicBezTo>
                    <a:lnTo>
                      <a:pt x="482" y="245"/>
                    </a:lnTo>
                    <a:lnTo>
                      <a:pt x="485" y="241"/>
                    </a:lnTo>
                    <a:cubicBezTo>
                      <a:pt x="528" y="173"/>
                      <a:pt x="508" y="86"/>
                      <a:pt x="441" y="43"/>
                    </a:cubicBezTo>
                    <a:cubicBezTo>
                      <a:pt x="394" y="12"/>
                      <a:pt x="345" y="0"/>
                      <a:pt x="29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9"/>
              <p:cNvSpPr/>
              <p:nvPr/>
            </p:nvSpPr>
            <p:spPr>
              <a:xfrm>
                <a:off x="3407525" y="2770675"/>
                <a:ext cx="10075" cy="10150"/>
              </a:xfrm>
              <a:custGeom>
                <a:rect b="b" l="l" r="r" t="t"/>
                <a:pathLst>
                  <a:path extrusionOk="0" h="406" w="403">
                    <a:moveTo>
                      <a:pt x="197" y="1"/>
                    </a:moveTo>
                    <a:cubicBezTo>
                      <a:pt x="143" y="1"/>
                      <a:pt x="92" y="30"/>
                      <a:pt x="65" y="79"/>
                    </a:cubicBezTo>
                    <a:lnTo>
                      <a:pt x="43" y="119"/>
                    </a:lnTo>
                    <a:cubicBezTo>
                      <a:pt x="10" y="182"/>
                      <a:pt x="0" y="212"/>
                      <a:pt x="3" y="243"/>
                    </a:cubicBezTo>
                    <a:cubicBezTo>
                      <a:pt x="8" y="271"/>
                      <a:pt x="22" y="293"/>
                      <a:pt x="80" y="338"/>
                    </a:cubicBezTo>
                    <a:lnTo>
                      <a:pt x="124" y="373"/>
                    </a:lnTo>
                    <a:cubicBezTo>
                      <a:pt x="152" y="395"/>
                      <a:pt x="185" y="405"/>
                      <a:pt x="219" y="405"/>
                    </a:cubicBezTo>
                    <a:cubicBezTo>
                      <a:pt x="255" y="405"/>
                      <a:pt x="290" y="393"/>
                      <a:pt x="320" y="370"/>
                    </a:cubicBezTo>
                    <a:cubicBezTo>
                      <a:pt x="389" y="314"/>
                      <a:pt x="402" y="235"/>
                      <a:pt x="385" y="165"/>
                    </a:cubicBezTo>
                    <a:cubicBezTo>
                      <a:pt x="366" y="96"/>
                      <a:pt x="323" y="30"/>
                      <a:pt x="235" y="6"/>
                    </a:cubicBezTo>
                    <a:cubicBezTo>
                      <a:pt x="223" y="2"/>
                      <a:pt x="210" y="1"/>
                      <a:pt x="197"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9"/>
              <p:cNvSpPr/>
              <p:nvPr/>
            </p:nvSpPr>
            <p:spPr>
              <a:xfrm>
                <a:off x="3394950" y="2779975"/>
                <a:ext cx="10050" cy="11200"/>
              </a:xfrm>
              <a:custGeom>
                <a:rect b="b" l="l" r="r" t="t"/>
                <a:pathLst>
                  <a:path extrusionOk="0" h="448" w="402">
                    <a:moveTo>
                      <a:pt x="191" y="1"/>
                    </a:moveTo>
                    <a:cubicBezTo>
                      <a:pt x="140" y="1"/>
                      <a:pt x="91" y="30"/>
                      <a:pt x="68" y="77"/>
                    </a:cubicBezTo>
                    <a:lnTo>
                      <a:pt x="44" y="125"/>
                    </a:lnTo>
                    <a:cubicBezTo>
                      <a:pt x="10" y="190"/>
                      <a:pt x="1" y="219"/>
                      <a:pt x="2" y="249"/>
                    </a:cubicBezTo>
                    <a:cubicBezTo>
                      <a:pt x="4" y="279"/>
                      <a:pt x="17" y="301"/>
                      <a:pt x="66" y="355"/>
                    </a:cubicBezTo>
                    <a:lnTo>
                      <a:pt x="109" y="401"/>
                    </a:lnTo>
                    <a:cubicBezTo>
                      <a:pt x="137" y="432"/>
                      <a:pt x="177" y="448"/>
                      <a:pt x="216" y="448"/>
                    </a:cubicBezTo>
                    <a:cubicBezTo>
                      <a:pt x="245" y="448"/>
                      <a:pt x="273" y="439"/>
                      <a:pt x="298" y="422"/>
                    </a:cubicBezTo>
                    <a:cubicBezTo>
                      <a:pt x="379" y="368"/>
                      <a:pt x="401" y="276"/>
                      <a:pt x="387" y="196"/>
                    </a:cubicBezTo>
                    <a:cubicBezTo>
                      <a:pt x="371" y="115"/>
                      <a:pt x="323" y="36"/>
                      <a:pt x="233" y="7"/>
                    </a:cubicBezTo>
                    <a:cubicBezTo>
                      <a:pt x="219" y="3"/>
                      <a:pt x="205" y="1"/>
                      <a:pt x="191"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9"/>
              <p:cNvSpPr/>
              <p:nvPr/>
            </p:nvSpPr>
            <p:spPr>
              <a:xfrm>
                <a:off x="3380250" y="2786975"/>
                <a:ext cx="10075" cy="12225"/>
              </a:xfrm>
              <a:custGeom>
                <a:rect b="b" l="l" r="r" t="t"/>
                <a:pathLst>
                  <a:path extrusionOk="0" h="489" w="403">
                    <a:moveTo>
                      <a:pt x="186" y="1"/>
                    </a:moveTo>
                    <a:cubicBezTo>
                      <a:pt x="133" y="1"/>
                      <a:pt x="82" y="29"/>
                      <a:pt x="56" y="79"/>
                    </a:cubicBezTo>
                    <a:lnTo>
                      <a:pt x="45" y="99"/>
                    </a:lnTo>
                    <a:cubicBezTo>
                      <a:pt x="15" y="152"/>
                      <a:pt x="1" y="210"/>
                      <a:pt x="5" y="271"/>
                    </a:cubicBezTo>
                    <a:cubicBezTo>
                      <a:pt x="12" y="320"/>
                      <a:pt x="26" y="365"/>
                      <a:pt x="83" y="423"/>
                    </a:cubicBezTo>
                    <a:lnTo>
                      <a:pt x="104" y="443"/>
                    </a:lnTo>
                    <a:lnTo>
                      <a:pt x="106" y="444"/>
                    </a:lnTo>
                    <a:cubicBezTo>
                      <a:pt x="136" y="474"/>
                      <a:pt x="175" y="488"/>
                      <a:pt x="214" y="488"/>
                    </a:cubicBezTo>
                    <a:cubicBezTo>
                      <a:pt x="255" y="488"/>
                      <a:pt x="296" y="473"/>
                      <a:pt x="326" y="441"/>
                    </a:cubicBezTo>
                    <a:cubicBezTo>
                      <a:pt x="393" y="373"/>
                      <a:pt x="403" y="290"/>
                      <a:pt x="390" y="214"/>
                    </a:cubicBezTo>
                    <a:cubicBezTo>
                      <a:pt x="374" y="137"/>
                      <a:pt x="338" y="64"/>
                      <a:pt x="253" y="18"/>
                    </a:cubicBezTo>
                    <a:lnTo>
                      <a:pt x="252" y="17"/>
                    </a:lnTo>
                    <a:cubicBezTo>
                      <a:pt x="231" y="6"/>
                      <a:pt x="208" y="1"/>
                      <a:pt x="18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9"/>
              <p:cNvSpPr/>
              <p:nvPr/>
            </p:nvSpPr>
            <p:spPr>
              <a:xfrm>
                <a:off x="2912300" y="2851300"/>
                <a:ext cx="10075" cy="10000"/>
              </a:xfrm>
              <a:custGeom>
                <a:rect b="b" l="l" r="r" t="t"/>
                <a:pathLst>
                  <a:path extrusionOk="0" h="400" w="403">
                    <a:moveTo>
                      <a:pt x="177" y="1"/>
                    </a:moveTo>
                    <a:cubicBezTo>
                      <a:pt x="134" y="1"/>
                      <a:pt x="91" y="18"/>
                      <a:pt x="61" y="52"/>
                    </a:cubicBezTo>
                    <a:cubicBezTo>
                      <a:pt x="0" y="119"/>
                      <a:pt x="0" y="200"/>
                      <a:pt x="29" y="265"/>
                    </a:cubicBezTo>
                    <a:cubicBezTo>
                      <a:pt x="57" y="330"/>
                      <a:pt x="110" y="389"/>
                      <a:pt x="199" y="399"/>
                    </a:cubicBezTo>
                    <a:cubicBezTo>
                      <a:pt x="205" y="399"/>
                      <a:pt x="210" y="400"/>
                      <a:pt x="216" y="400"/>
                    </a:cubicBezTo>
                    <a:cubicBezTo>
                      <a:pt x="278" y="400"/>
                      <a:pt x="333" y="361"/>
                      <a:pt x="355" y="303"/>
                    </a:cubicBezTo>
                    <a:lnTo>
                      <a:pt x="370" y="260"/>
                    </a:lnTo>
                    <a:cubicBezTo>
                      <a:pt x="396" y="190"/>
                      <a:pt x="402" y="160"/>
                      <a:pt x="393" y="131"/>
                    </a:cubicBezTo>
                    <a:cubicBezTo>
                      <a:pt x="382" y="101"/>
                      <a:pt x="366" y="82"/>
                      <a:pt x="302" y="47"/>
                    </a:cubicBezTo>
                    <a:lnTo>
                      <a:pt x="253" y="20"/>
                    </a:lnTo>
                    <a:cubicBezTo>
                      <a:pt x="229" y="7"/>
                      <a:pt x="203" y="1"/>
                      <a:pt x="177"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9"/>
              <p:cNvSpPr/>
              <p:nvPr/>
            </p:nvSpPr>
            <p:spPr>
              <a:xfrm>
                <a:off x="2923150" y="2839225"/>
                <a:ext cx="10150" cy="11075"/>
              </a:xfrm>
              <a:custGeom>
                <a:rect b="b" l="l" r="r" t="t"/>
                <a:pathLst>
                  <a:path extrusionOk="0" h="443" w="406">
                    <a:moveTo>
                      <a:pt x="178" y="0"/>
                    </a:moveTo>
                    <a:cubicBezTo>
                      <a:pt x="143" y="0"/>
                      <a:pt x="107" y="14"/>
                      <a:pt x="80" y="41"/>
                    </a:cubicBezTo>
                    <a:cubicBezTo>
                      <a:pt x="6" y="107"/>
                      <a:pt x="0" y="201"/>
                      <a:pt x="27" y="279"/>
                    </a:cubicBezTo>
                    <a:cubicBezTo>
                      <a:pt x="54" y="355"/>
                      <a:pt x="113" y="427"/>
                      <a:pt x="208" y="441"/>
                    </a:cubicBezTo>
                    <a:cubicBezTo>
                      <a:pt x="215" y="442"/>
                      <a:pt x="221" y="443"/>
                      <a:pt x="228" y="443"/>
                    </a:cubicBezTo>
                    <a:cubicBezTo>
                      <a:pt x="288" y="443"/>
                      <a:pt x="342" y="405"/>
                      <a:pt x="361" y="346"/>
                    </a:cubicBezTo>
                    <a:lnTo>
                      <a:pt x="377" y="297"/>
                    </a:lnTo>
                    <a:cubicBezTo>
                      <a:pt x="399" y="227"/>
                      <a:pt x="405" y="196"/>
                      <a:pt x="399" y="166"/>
                    </a:cubicBezTo>
                    <a:cubicBezTo>
                      <a:pt x="391" y="136"/>
                      <a:pt x="375" y="117"/>
                      <a:pt x="320" y="72"/>
                    </a:cubicBezTo>
                    <a:lnTo>
                      <a:pt x="269" y="33"/>
                    </a:lnTo>
                    <a:cubicBezTo>
                      <a:pt x="242" y="11"/>
                      <a:pt x="210" y="0"/>
                      <a:pt x="17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9"/>
              <p:cNvSpPr/>
              <p:nvPr/>
            </p:nvSpPr>
            <p:spPr>
              <a:xfrm>
                <a:off x="2936400" y="2829175"/>
                <a:ext cx="10325" cy="12025"/>
              </a:xfrm>
              <a:custGeom>
                <a:rect b="b" l="l" r="r" t="t"/>
                <a:pathLst>
                  <a:path extrusionOk="0" h="481" w="413">
                    <a:moveTo>
                      <a:pt x="184" y="0"/>
                    </a:moveTo>
                    <a:cubicBezTo>
                      <a:pt x="135" y="0"/>
                      <a:pt x="87" y="23"/>
                      <a:pt x="57" y="66"/>
                    </a:cubicBezTo>
                    <a:cubicBezTo>
                      <a:pt x="1" y="144"/>
                      <a:pt x="4" y="228"/>
                      <a:pt x="28" y="301"/>
                    </a:cubicBezTo>
                    <a:cubicBezTo>
                      <a:pt x="55" y="374"/>
                      <a:pt x="103" y="441"/>
                      <a:pt x="193" y="473"/>
                    </a:cubicBezTo>
                    <a:lnTo>
                      <a:pt x="195" y="473"/>
                    </a:lnTo>
                    <a:cubicBezTo>
                      <a:pt x="210" y="478"/>
                      <a:pt x="226" y="481"/>
                      <a:pt x="242" y="481"/>
                    </a:cubicBezTo>
                    <a:cubicBezTo>
                      <a:pt x="303" y="481"/>
                      <a:pt x="359" y="443"/>
                      <a:pt x="379" y="382"/>
                    </a:cubicBezTo>
                    <a:lnTo>
                      <a:pt x="386" y="363"/>
                    </a:lnTo>
                    <a:cubicBezTo>
                      <a:pt x="408" y="306"/>
                      <a:pt x="413" y="244"/>
                      <a:pt x="398" y="185"/>
                    </a:cubicBezTo>
                    <a:cubicBezTo>
                      <a:pt x="386" y="137"/>
                      <a:pt x="363" y="96"/>
                      <a:pt x="298" y="47"/>
                    </a:cubicBezTo>
                    <a:lnTo>
                      <a:pt x="276" y="31"/>
                    </a:lnTo>
                    <a:lnTo>
                      <a:pt x="274" y="29"/>
                    </a:lnTo>
                    <a:cubicBezTo>
                      <a:pt x="247" y="10"/>
                      <a:pt x="215" y="0"/>
                      <a:pt x="18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9"/>
              <p:cNvSpPr/>
              <p:nvPr/>
            </p:nvSpPr>
            <p:spPr>
              <a:xfrm>
                <a:off x="3109425" y="2580325"/>
                <a:ext cx="9325" cy="9375"/>
              </a:xfrm>
              <a:custGeom>
                <a:rect b="b" l="l" r="r" t="t"/>
                <a:pathLst>
                  <a:path extrusionOk="0" h="375" w="373">
                    <a:moveTo>
                      <a:pt x="124" y="0"/>
                    </a:moveTo>
                    <a:cubicBezTo>
                      <a:pt x="114" y="0"/>
                      <a:pt x="104" y="1"/>
                      <a:pt x="93" y="3"/>
                    </a:cubicBezTo>
                    <a:lnTo>
                      <a:pt x="82" y="4"/>
                    </a:lnTo>
                    <a:cubicBezTo>
                      <a:pt x="31" y="19"/>
                      <a:pt x="1" y="71"/>
                      <a:pt x="15" y="123"/>
                    </a:cubicBezTo>
                    <a:lnTo>
                      <a:pt x="23" y="157"/>
                    </a:lnTo>
                    <a:cubicBezTo>
                      <a:pt x="41" y="217"/>
                      <a:pt x="50" y="244"/>
                      <a:pt x="80" y="282"/>
                    </a:cubicBezTo>
                    <a:cubicBezTo>
                      <a:pt x="117" y="327"/>
                      <a:pt x="168" y="359"/>
                      <a:pt x="225" y="371"/>
                    </a:cubicBezTo>
                    <a:cubicBezTo>
                      <a:pt x="233" y="373"/>
                      <a:pt x="241" y="375"/>
                      <a:pt x="247" y="375"/>
                    </a:cubicBezTo>
                    <a:cubicBezTo>
                      <a:pt x="248" y="375"/>
                      <a:pt x="249" y="375"/>
                      <a:pt x="250" y="375"/>
                    </a:cubicBezTo>
                    <a:cubicBezTo>
                      <a:pt x="316" y="375"/>
                      <a:pt x="368" y="323"/>
                      <a:pt x="370" y="259"/>
                    </a:cubicBezTo>
                    <a:lnTo>
                      <a:pt x="370" y="255"/>
                    </a:lnTo>
                    <a:cubicBezTo>
                      <a:pt x="373" y="192"/>
                      <a:pt x="347" y="128"/>
                      <a:pt x="301" y="84"/>
                    </a:cubicBezTo>
                    <a:cubicBezTo>
                      <a:pt x="262" y="43"/>
                      <a:pt x="198" y="0"/>
                      <a:pt x="12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9"/>
              <p:cNvSpPr/>
              <p:nvPr/>
            </p:nvSpPr>
            <p:spPr>
              <a:xfrm>
                <a:off x="3100775" y="2589825"/>
                <a:ext cx="9625" cy="8500"/>
              </a:xfrm>
              <a:custGeom>
                <a:rect b="b" l="l" r="r" t="t"/>
                <a:pathLst>
                  <a:path extrusionOk="0" h="340" w="385">
                    <a:moveTo>
                      <a:pt x="116" y="1"/>
                    </a:moveTo>
                    <a:cubicBezTo>
                      <a:pt x="112" y="1"/>
                      <a:pt x="107" y="1"/>
                      <a:pt x="102" y="3"/>
                    </a:cubicBezTo>
                    <a:cubicBezTo>
                      <a:pt x="43" y="9"/>
                      <a:pt x="0" y="65"/>
                      <a:pt x="8" y="125"/>
                    </a:cubicBezTo>
                    <a:cubicBezTo>
                      <a:pt x="15" y="182"/>
                      <a:pt x="43" y="236"/>
                      <a:pt x="88" y="274"/>
                    </a:cubicBezTo>
                    <a:cubicBezTo>
                      <a:pt x="131" y="316"/>
                      <a:pt x="189" y="340"/>
                      <a:pt x="248" y="340"/>
                    </a:cubicBezTo>
                    <a:lnTo>
                      <a:pt x="258" y="340"/>
                    </a:lnTo>
                    <a:cubicBezTo>
                      <a:pt x="263" y="338"/>
                      <a:pt x="267" y="338"/>
                      <a:pt x="274" y="338"/>
                    </a:cubicBezTo>
                    <a:cubicBezTo>
                      <a:pt x="339" y="330"/>
                      <a:pt x="385" y="270"/>
                      <a:pt x="375" y="204"/>
                    </a:cubicBezTo>
                    <a:cubicBezTo>
                      <a:pt x="369" y="146"/>
                      <a:pt x="337" y="93"/>
                      <a:pt x="290" y="58"/>
                    </a:cubicBezTo>
                    <a:cubicBezTo>
                      <a:pt x="244" y="22"/>
                      <a:pt x="183" y="1"/>
                      <a:pt x="12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9"/>
              <p:cNvSpPr/>
              <p:nvPr/>
            </p:nvSpPr>
            <p:spPr>
              <a:xfrm>
                <a:off x="3091275" y="2597625"/>
                <a:ext cx="10875" cy="8650"/>
              </a:xfrm>
              <a:custGeom>
                <a:rect b="b" l="l" r="r" t="t"/>
                <a:pathLst>
                  <a:path extrusionOk="0" h="346" w="435">
                    <a:moveTo>
                      <a:pt x="146" y="1"/>
                    </a:moveTo>
                    <a:cubicBezTo>
                      <a:pt x="129" y="1"/>
                      <a:pt x="112" y="2"/>
                      <a:pt x="96" y="5"/>
                    </a:cubicBezTo>
                    <a:cubicBezTo>
                      <a:pt x="89" y="7"/>
                      <a:pt x="83" y="8"/>
                      <a:pt x="77" y="12"/>
                    </a:cubicBezTo>
                    <a:cubicBezTo>
                      <a:pt x="26" y="32"/>
                      <a:pt x="0" y="91"/>
                      <a:pt x="23" y="144"/>
                    </a:cubicBezTo>
                    <a:lnTo>
                      <a:pt x="29" y="161"/>
                    </a:lnTo>
                    <a:cubicBezTo>
                      <a:pt x="51" y="215"/>
                      <a:pt x="88" y="261"/>
                      <a:pt x="137" y="295"/>
                    </a:cubicBezTo>
                    <a:cubicBezTo>
                      <a:pt x="183" y="327"/>
                      <a:pt x="238" y="346"/>
                      <a:pt x="294" y="346"/>
                    </a:cubicBezTo>
                    <a:cubicBezTo>
                      <a:pt x="298" y="346"/>
                      <a:pt x="303" y="346"/>
                      <a:pt x="307" y="345"/>
                    </a:cubicBezTo>
                    <a:lnTo>
                      <a:pt x="310" y="345"/>
                    </a:lnTo>
                    <a:cubicBezTo>
                      <a:pt x="318" y="344"/>
                      <a:pt x="326" y="342"/>
                      <a:pt x="336" y="341"/>
                    </a:cubicBezTo>
                    <a:cubicBezTo>
                      <a:pt x="398" y="323"/>
                      <a:pt x="434" y="258"/>
                      <a:pt x="417" y="194"/>
                    </a:cubicBezTo>
                    <a:cubicBezTo>
                      <a:pt x="398" y="131"/>
                      <a:pt x="355" y="77"/>
                      <a:pt x="298" y="45"/>
                    </a:cubicBezTo>
                    <a:cubicBezTo>
                      <a:pt x="252" y="16"/>
                      <a:pt x="199" y="1"/>
                      <a:pt x="14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9"/>
              <p:cNvSpPr/>
              <p:nvPr/>
            </p:nvSpPr>
            <p:spPr>
              <a:xfrm>
                <a:off x="3277600" y="2973075"/>
                <a:ext cx="7225" cy="5600"/>
              </a:xfrm>
              <a:custGeom>
                <a:rect b="b" l="l" r="r" t="t"/>
                <a:pathLst>
                  <a:path extrusionOk="0" h="224" w="289">
                    <a:moveTo>
                      <a:pt x="145" y="0"/>
                    </a:moveTo>
                    <a:cubicBezTo>
                      <a:pt x="1" y="0"/>
                      <a:pt x="1" y="223"/>
                      <a:pt x="145" y="223"/>
                    </a:cubicBezTo>
                    <a:cubicBezTo>
                      <a:pt x="289" y="223"/>
                      <a:pt x="289"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9"/>
              <p:cNvSpPr/>
              <p:nvPr/>
            </p:nvSpPr>
            <p:spPr>
              <a:xfrm>
                <a:off x="3254075" y="3005300"/>
                <a:ext cx="7225" cy="5625"/>
              </a:xfrm>
              <a:custGeom>
                <a:rect b="b" l="l" r="r" t="t"/>
                <a:pathLst>
                  <a:path extrusionOk="0" h="225" w="289">
                    <a:moveTo>
                      <a:pt x="144" y="1"/>
                    </a:moveTo>
                    <a:cubicBezTo>
                      <a:pt x="1" y="1"/>
                      <a:pt x="1" y="225"/>
                      <a:pt x="144" y="225"/>
                    </a:cubicBezTo>
                    <a:cubicBezTo>
                      <a:pt x="289" y="225"/>
                      <a:pt x="289" y="1"/>
                      <a:pt x="14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9"/>
              <p:cNvSpPr/>
              <p:nvPr/>
            </p:nvSpPr>
            <p:spPr>
              <a:xfrm>
                <a:off x="3284600" y="3022025"/>
                <a:ext cx="6850" cy="5625"/>
              </a:xfrm>
              <a:custGeom>
                <a:rect b="b" l="l" r="r" t="t"/>
                <a:pathLst>
                  <a:path extrusionOk="0" h="225" w="274">
                    <a:moveTo>
                      <a:pt x="106" y="0"/>
                    </a:moveTo>
                    <a:cubicBezTo>
                      <a:pt x="94" y="0"/>
                      <a:pt x="81" y="5"/>
                      <a:pt x="69" y="10"/>
                    </a:cubicBezTo>
                    <a:cubicBezTo>
                      <a:pt x="56" y="15"/>
                      <a:pt x="44" y="23"/>
                      <a:pt x="34" y="34"/>
                    </a:cubicBezTo>
                    <a:cubicBezTo>
                      <a:pt x="13" y="55"/>
                      <a:pt x="2" y="83"/>
                      <a:pt x="1" y="114"/>
                    </a:cubicBezTo>
                    <a:lnTo>
                      <a:pt x="5" y="142"/>
                    </a:lnTo>
                    <a:cubicBezTo>
                      <a:pt x="10" y="161"/>
                      <a:pt x="20" y="179"/>
                      <a:pt x="34" y="192"/>
                    </a:cubicBezTo>
                    <a:lnTo>
                      <a:pt x="56" y="209"/>
                    </a:lnTo>
                    <a:cubicBezTo>
                      <a:pt x="74" y="219"/>
                      <a:pt x="93" y="225"/>
                      <a:pt x="112" y="225"/>
                    </a:cubicBezTo>
                    <a:lnTo>
                      <a:pt x="112" y="223"/>
                    </a:lnTo>
                    <a:lnTo>
                      <a:pt x="163" y="223"/>
                    </a:lnTo>
                    <a:cubicBezTo>
                      <a:pt x="165" y="224"/>
                      <a:pt x="166" y="224"/>
                      <a:pt x="168" y="224"/>
                    </a:cubicBezTo>
                    <a:cubicBezTo>
                      <a:pt x="181" y="224"/>
                      <a:pt x="193" y="219"/>
                      <a:pt x="206" y="214"/>
                    </a:cubicBezTo>
                    <a:cubicBezTo>
                      <a:pt x="218" y="209"/>
                      <a:pt x="231" y="201"/>
                      <a:pt x="241" y="192"/>
                    </a:cubicBezTo>
                    <a:cubicBezTo>
                      <a:pt x="252" y="180"/>
                      <a:pt x="260" y="169"/>
                      <a:pt x="264" y="155"/>
                    </a:cubicBezTo>
                    <a:cubicBezTo>
                      <a:pt x="271" y="142"/>
                      <a:pt x="274" y="126"/>
                      <a:pt x="274" y="112"/>
                    </a:cubicBezTo>
                    <a:lnTo>
                      <a:pt x="269" y="82"/>
                    </a:lnTo>
                    <a:cubicBezTo>
                      <a:pt x="264" y="64"/>
                      <a:pt x="255" y="47"/>
                      <a:pt x="241" y="34"/>
                    </a:cubicBezTo>
                    <a:lnTo>
                      <a:pt x="218" y="17"/>
                    </a:lnTo>
                    <a:cubicBezTo>
                      <a:pt x="201" y="6"/>
                      <a:pt x="182" y="1"/>
                      <a:pt x="163" y="1"/>
                    </a:cubicBezTo>
                    <a:lnTo>
                      <a:pt x="112" y="1"/>
                    </a:lnTo>
                    <a:cubicBezTo>
                      <a:pt x="110" y="1"/>
                      <a:pt x="108" y="0"/>
                      <a:pt x="106"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9"/>
              <p:cNvSpPr/>
              <p:nvPr/>
            </p:nvSpPr>
            <p:spPr>
              <a:xfrm>
                <a:off x="3047050" y="3031925"/>
                <a:ext cx="7200" cy="5600"/>
              </a:xfrm>
              <a:custGeom>
                <a:rect b="b" l="l" r="r" t="t"/>
                <a:pathLst>
                  <a:path extrusionOk="0" h="224" w="288">
                    <a:moveTo>
                      <a:pt x="143" y="1"/>
                    </a:moveTo>
                    <a:cubicBezTo>
                      <a:pt x="0" y="1"/>
                      <a:pt x="0" y="223"/>
                      <a:pt x="143" y="223"/>
                    </a:cubicBezTo>
                    <a:cubicBezTo>
                      <a:pt x="288" y="223"/>
                      <a:pt x="288" y="1"/>
                      <a:pt x="14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9"/>
              <p:cNvSpPr/>
              <p:nvPr/>
            </p:nvSpPr>
            <p:spPr>
              <a:xfrm>
                <a:off x="3081775" y="3011150"/>
                <a:ext cx="7225" cy="5575"/>
              </a:xfrm>
              <a:custGeom>
                <a:rect b="b" l="l" r="r" t="t"/>
                <a:pathLst>
                  <a:path extrusionOk="0" h="223" w="289">
                    <a:moveTo>
                      <a:pt x="145" y="0"/>
                    </a:moveTo>
                    <a:cubicBezTo>
                      <a:pt x="1" y="0"/>
                      <a:pt x="2"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9"/>
              <p:cNvSpPr/>
              <p:nvPr/>
            </p:nvSpPr>
            <p:spPr>
              <a:xfrm>
                <a:off x="3060825" y="2984100"/>
                <a:ext cx="6800" cy="6100"/>
              </a:xfrm>
              <a:custGeom>
                <a:rect b="b" l="l" r="r" t="t"/>
                <a:pathLst>
                  <a:path extrusionOk="0" h="244" w="272">
                    <a:moveTo>
                      <a:pt x="118" y="1"/>
                    </a:moveTo>
                    <a:cubicBezTo>
                      <a:pt x="111" y="1"/>
                      <a:pt x="104" y="2"/>
                      <a:pt x="98" y="3"/>
                    </a:cubicBezTo>
                    <a:cubicBezTo>
                      <a:pt x="83" y="3"/>
                      <a:pt x="69" y="8"/>
                      <a:pt x="56" y="16"/>
                    </a:cubicBezTo>
                    <a:cubicBezTo>
                      <a:pt x="44" y="24"/>
                      <a:pt x="33" y="33"/>
                      <a:pt x="26" y="44"/>
                    </a:cubicBezTo>
                    <a:cubicBezTo>
                      <a:pt x="15" y="55"/>
                      <a:pt x="9" y="68"/>
                      <a:pt x="6" y="82"/>
                    </a:cubicBezTo>
                    <a:lnTo>
                      <a:pt x="2" y="113"/>
                    </a:lnTo>
                    <a:cubicBezTo>
                      <a:pt x="1" y="132"/>
                      <a:pt x="7" y="152"/>
                      <a:pt x="17" y="168"/>
                    </a:cubicBezTo>
                    <a:lnTo>
                      <a:pt x="34" y="192"/>
                    </a:lnTo>
                    <a:cubicBezTo>
                      <a:pt x="49" y="205"/>
                      <a:pt x="64" y="214"/>
                      <a:pt x="83" y="221"/>
                    </a:cubicBezTo>
                    <a:lnTo>
                      <a:pt x="130" y="238"/>
                    </a:lnTo>
                    <a:cubicBezTo>
                      <a:pt x="139" y="241"/>
                      <a:pt x="148" y="243"/>
                      <a:pt x="158" y="243"/>
                    </a:cubicBezTo>
                    <a:cubicBezTo>
                      <a:pt x="163" y="243"/>
                      <a:pt x="168" y="243"/>
                      <a:pt x="174" y="241"/>
                    </a:cubicBezTo>
                    <a:cubicBezTo>
                      <a:pt x="188" y="240"/>
                      <a:pt x="203" y="235"/>
                      <a:pt x="215" y="227"/>
                    </a:cubicBezTo>
                    <a:cubicBezTo>
                      <a:pt x="239" y="211"/>
                      <a:pt x="258" y="189"/>
                      <a:pt x="266" y="160"/>
                    </a:cubicBezTo>
                    <a:lnTo>
                      <a:pt x="271" y="132"/>
                    </a:lnTo>
                    <a:cubicBezTo>
                      <a:pt x="271" y="111"/>
                      <a:pt x="265" y="92"/>
                      <a:pt x="255" y="74"/>
                    </a:cubicBezTo>
                    <a:lnTo>
                      <a:pt x="238" y="52"/>
                    </a:lnTo>
                    <a:cubicBezTo>
                      <a:pt x="223" y="38"/>
                      <a:pt x="207" y="28"/>
                      <a:pt x="188" y="24"/>
                    </a:cubicBezTo>
                    <a:lnTo>
                      <a:pt x="142" y="5"/>
                    </a:lnTo>
                    <a:cubicBezTo>
                      <a:pt x="134" y="2"/>
                      <a:pt x="126" y="1"/>
                      <a:pt x="118"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9"/>
              <p:cNvSpPr/>
              <p:nvPr/>
            </p:nvSpPr>
            <p:spPr>
              <a:xfrm>
                <a:off x="3033300" y="2774825"/>
                <a:ext cx="7200" cy="5575"/>
              </a:xfrm>
              <a:custGeom>
                <a:rect b="b" l="l" r="r" t="t"/>
                <a:pathLst>
                  <a:path extrusionOk="0" h="223" w="288">
                    <a:moveTo>
                      <a:pt x="143" y="0"/>
                    </a:moveTo>
                    <a:cubicBezTo>
                      <a:pt x="0" y="0"/>
                      <a:pt x="0" y="223"/>
                      <a:pt x="143" y="223"/>
                    </a:cubicBezTo>
                    <a:cubicBezTo>
                      <a:pt x="286" y="223"/>
                      <a:pt x="288" y="0"/>
                      <a:pt x="143"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9"/>
              <p:cNvSpPr/>
              <p:nvPr/>
            </p:nvSpPr>
            <p:spPr>
              <a:xfrm>
                <a:off x="3057225" y="2788525"/>
                <a:ext cx="7200" cy="5600"/>
              </a:xfrm>
              <a:custGeom>
                <a:rect b="b" l="l" r="r" t="t"/>
                <a:pathLst>
                  <a:path extrusionOk="0" h="224" w="288">
                    <a:moveTo>
                      <a:pt x="143" y="1"/>
                    </a:moveTo>
                    <a:cubicBezTo>
                      <a:pt x="0" y="1"/>
                      <a:pt x="0" y="223"/>
                      <a:pt x="143" y="223"/>
                    </a:cubicBezTo>
                    <a:cubicBezTo>
                      <a:pt x="286" y="223"/>
                      <a:pt x="288" y="1"/>
                      <a:pt x="14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9"/>
              <p:cNvSpPr/>
              <p:nvPr/>
            </p:nvSpPr>
            <p:spPr>
              <a:xfrm>
                <a:off x="3070300" y="2769100"/>
                <a:ext cx="7200" cy="5575"/>
              </a:xfrm>
              <a:custGeom>
                <a:rect b="b" l="l" r="r" t="t"/>
                <a:pathLst>
                  <a:path extrusionOk="0" h="223" w="288">
                    <a:moveTo>
                      <a:pt x="145" y="0"/>
                    </a:moveTo>
                    <a:cubicBezTo>
                      <a:pt x="0" y="0"/>
                      <a:pt x="0"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9"/>
              <p:cNvSpPr/>
              <p:nvPr/>
            </p:nvSpPr>
            <p:spPr>
              <a:xfrm>
                <a:off x="3277600" y="2762925"/>
                <a:ext cx="7225" cy="5650"/>
              </a:xfrm>
              <a:custGeom>
                <a:rect b="b" l="l" r="r" t="t"/>
                <a:pathLst>
                  <a:path extrusionOk="0" h="226" w="289">
                    <a:moveTo>
                      <a:pt x="145" y="1"/>
                    </a:moveTo>
                    <a:cubicBezTo>
                      <a:pt x="1" y="1"/>
                      <a:pt x="1" y="225"/>
                      <a:pt x="145" y="225"/>
                    </a:cubicBezTo>
                    <a:cubicBezTo>
                      <a:pt x="289" y="225"/>
                      <a:pt x="289" y="1"/>
                      <a:pt x="145"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9"/>
              <p:cNvSpPr/>
              <p:nvPr/>
            </p:nvSpPr>
            <p:spPr>
              <a:xfrm>
                <a:off x="3302400" y="2775175"/>
                <a:ext cx="7225" cy="5600"/>
              </a:xfrm>
              <a:custGeom>
                <a:rect b="b" l="l" r="r" t="t"/>
                <a:pathLst>
                  <a:path extrusionOk="0" h="224" w="289">
                    <a:moveTo>
                      <a:pt x="144" y="1"/>
                    </a:moveTo>
                    <a:cubicBezTo>
                      <a:pt x="1" y="1"/>
                      <a:pt x="1" y="223"/>
                      <a:pt x="144" y="223"/>
                    </a:cubicBezTo>
                    <a:cubicBezTo>
                      <a:pt x="287" y="223"/>
                      <a:pt x="288" y="1"/>
                      <a:pt x="14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9"/>
              <p:cNvSpPr/>
              <p:nvPr/>
            </p:nvSpPr>
            <p:spPr>
              <a:xfrm>
                <a:off x="3314175" y="2755000"/>
                <a:ext cx="7200" cy="5575"/>
              </a:xfrm>
              <a:custGeom>
                <a:rect b="b" l="l" r="r" t="t"/>
                <a:pathLst>
                  <a:path extrusionOk="0" h="223" w="288">
                    <a:moveTo>
                      <a:pt x="145" y="0"/>
                    </a:moveTo>
                    <a:cubicBezTo>
                      <a:pt x="0" y="0"/>
                      <a:pt x="0"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 name="Google Shape;1842;p49"/>
            <p:cNvGrpSpPr/>
            <p:nvPr/>
          </p:nvGrpSpPr>
          <p:grpSpPr>
            <a:xfrm rot="-576104">
              <a:off x="7415184" y="2308822"/>
              <a:ext cx="406545" cy="295291"/>
              <a:chOff x="7065260" y="1955107"/>
              <a:chExt cx="406541" cy="295288"/>
            </a:xfrm>
          </p:grpSpPr>
          <p:sp>
            <p:nvSpPr>
              <p:cNvPr id="1843" name="Google Shape;1843;p49"/>
              <p:cNvSpPr/>
              <p:nvPr/>
            </p:nvSpPr>
            <p:spPr>
              <a:xfrm>
                <a:off x="7105416" y="1985341"/>
                <a:ext cx="320372" cy="162182"/>
              </a:xfrm>
              <a:custGeom>
                <a:rect b="b" l="l" r="r" t="t"/>
                <a:pathLst>
                  <a:path extrusionOk="0" h="4184" w="8265">
                    <a:moveTo>
                      <a:pt x="4405" y="0"/>
                    </a:moveTo>
                    <a:cubicBezTo>
                      <a:pt x="4067" y="0"/>
                      <a:pt x="3715" y="136"/>
                      <a:pt x="3407" y="291"/>
                    </a:cubicBezTo>
                    <a:cubicBezTo>
                      <a:pt x="1937" y="1033"/>
                      <a:pt x="724" y="2241"/>
                      <a:pt x="0" y="3681"/>
                    </a:cubicBezTo>
                    <a:lnTo>
                      <a:pt x="8265" y="4184"/>
                    </a:lnTo>
                    <a:cubicBezTo>
                      <a:pt x="7454" y="2836"/>
                      <a:pt x="6476" y="1594"/>
                      <a:pt x="5359" y="486"/>
                    </a:cubicBezTo>
                    <a:cubicBezTo>
                      <a:pt x="5198" y="328"/>
                      <a:pt x="5030" y="167"/>
                      <a:pt x="4818" y="80"/>
                    </a:cubicBezTo>
                    <a:cubicBezTo>
                      <a:pt x="4686" y="24"/>
                      <a:pt x="4547" y="0"/>
                      <a:pt x="4405"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9"/>
              <p:cNvSpPr/>
              <p:nvPr/>
            </p:nvSpPr>
            <p:spPr>
              <a:xfrm>
                <a:off x="7065260" y="2109455"/>
                <a:ext cx="406541" cy="140940"/>
              </a:xfrm>
              <a:custGeom>
                <a:rect b="b" l="l" r="r" t="t"/>
                <a:pathLst>
                  <a:path extrusionOk="0" h="3636" w="10488">
                    <a:moveTo>
                      <a:pt x="3067" y="0"/>
                    </a:moveTo>
                    <a:cubicBezTo>
                      <a:pt x="2368" y="0"/>
                      <a:pt x="1946" y="26"/>
                      <a:pt x="1946" y="26"/>
                    </a:cubicBezTo>
                    <a:cubicBezTo>
                      <a:pt x="1512" y="74"/>
                      <a:pt x="1063" y="138"/>
                      <a:pt x="699" y="370"/>
                    </a:cubicBezTo>
                    <a:cubicBezTo>
                      <a:pt x="258" y="653"/>
                      <a:pt x="0" y="1179"/>
                      <a:pt x="54" y="1686"/>
                    </a:cubicBezTo>
                    <a:cubicBezTo>
                      <a:pt x="76" y="1902"/>
                      <a:pt x="159" y="2120"/>
                      <a:pt x="323" y="2269"/>
                    </a:cubicBezTo>
                    <a:cubicBezTo>
                      <a:pt x="546" y="2470"/>
                      <a:pt x="866" y="2505"/>
                      <a:pt x="1179" y="2505"/>
                    </a:cubicBezTo>
                    <a:cubicBezTo>
                      <a:pt x="1248" y="2505"/>
                      <a:pt x="1316" y="2503"/>
                      <a:pt x="1383" y="2501"/>
                    </a:cubicBezTo>
                    <a:cubicBezTo>
                      <a:pt x="1677" y="2493"/>
                      <a:pt x="1971" y="2488"/>
                      <a:pt x="2265" y="2488"/>
                    </a:cubicBezTo>
                    <a:cubicBezTo>
                      <a:pt x="4192" y="2488"/>
                      <a:pt x="6127" y="2690"/>
                      <a:pt x="7932" y="3325"/>
                    </a:cubicBezTo>
                    <a:cubicBezTo>
                      <a:pt x="8343" y="3469"/>
                      <a:pt x="8789" y="3635"/>
                      <a:pt x="9213" y="3635"/>
                    </a:cubicBezTo>
                    <a:cubicBezTo>
                      <a:pt x="9396" y="3635"/>
                      <a:pt x="9575" y="3605"/>
                      <a:pt x="9746" y="3528"/>
                    </a:cubicBezTo>
                    <a:cubicBezTo>
                      <a:pt x="10227" y="3314"/>
                      <a:pt x="10488" y="2757"/>
                      <a:pt x="10423" y="2249"/>
                    </a:cubicBezTo>
                    <a:cubicBezTo>
                      <a:pt x="10359" y="1740"/>
                      <a:pt x="10016" y="1290"/>
                      <a:pt x="9580" y="996"/>
                    </a:cubicBezTo>
                    <a:cubicBezTo>
                      <a:pt x="9146" y="702"/>
                      <a:pt x="8625" y="549"/>
                      <a:pt x="8104" y="449"/>
                    </a:cubicBezTo>
                    <a:cubicBezTo>
                      <a:pt x="6114" y="71"/>
                      <a:pt x="4216" y="0"/>
                      <a:pt x="3067"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9"/>
              <p:cNvSpPr/>
              <p:nvPr/>
            </p:nvSpPr>
            <p:spPr>
              <a:xfrm>
                <a:off x="7415004" y="2154534"/>
                <a:ext cx="29149" cy="83805"/>
              </a:xfrm>
              <a:custGeom>
                <a:rect b="b" l="l" r="r" t="t"/>
                <a:pathLst>
                  <a:path extrusionOk="0" h="2162" w="752">
                    <a:moveTo>
                      <a:pt x="283" y="1"/>
                    </a:moveTo>
                    <a:cubicBezTo>
                      <a:pt x="220" y="1"/>
                      <a:pt x="168" y="77"/>
                      <a:pt x="216" y="140"/>
                    </a:cubicBezTo>
                    <a:lnTo>
                      <a:pt x="217" y="141"/>
                    </a:lnTo>
                    <a:cubicBezTo>
                      <a:pt x="317" y="273"/>
                      <a:pt x="384" y="426"/>
                      <a:pt x="414" y="586"/>
                    </a:cubicBezTo>
                    <a:cubicBezTo>
                      <a:pt x="446" y="750"/>
                      <a:pt x="454" y="919"/>
                      <a:pt x="435" y="1084"/>
                    </a:cubicBezTo>
                    <a:cubicBezTo>
                      <a:pt x="416" y="1251"/>
                      <a:pt x="375" y="1413"/>
                      <a:pt x="309" y="1567"/>
                    </a:cubicBezTo>
                    <a:cubicBezTo>
                      <a:pt x="243" y="1725"/>
                      <a:pt x="157" y="1872"/>
                      <a:pt x="53" y="2009"/>
                    </a:cubicBezTo>
                    <a:lnTo>
                      <a:pt x="52" y="2011"/>
                    </a:lnTo>
                    <a:cubicBezTo>
                      <a:pt x="1" y="2079"/>
                      <a:pt x="58" y="2162"/>
                      <a:pt x="127" y="2162"/>
                    </a:cubicBezTo>
                    <a:cubicBezTo>
                      <a:pt x="146" y="2162"/>
                      <a:pt x="165" y="2155"/>
                      <a:pt x="184" y="2141"/>
                    </a:cubicBezTo>
                    <a:cubicBezTo>
                      <a:pt x="340" y="2017"/>
                      <a:pt x="467" y="1861"/>
                      <a:pt x="559" y="1686"/>
                    </a:cubicBezTo>
                    <a:cubicBezTo>
                      <a:pt x="651" y="1508"/>
                      <a:pt x="710" y="1315"/>
                      <a:pt x="729" y="1114"/>
                    </a:cubicBezTo>
                    <a:cubicBezTo>
                      <a:pt x="751" y="914"/>
                      <a:pt x="731" y="710"/>
                      <a:pt x="670" y="518"/>
                    </a:cubicBezTo>
                    <a:cubicBezTo>
                      <a:pt x="610" y="327"/>
                      <a:pt x="500" y="140"/>
                      <a:pt x="333" y="17"/>
                    </a:cubicBezTo>
                    <a:cubicBezTo>
                      <a:pt x="317" y="6"/>
                      <a:pt x="300" y="1"/>
                      <a:pt x="283"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9"/>
              <p:cNvSpPr/>
              <p:nvPr/>
            </p:nvSpPr>
            <p:spPr>
              <a:xfrm>
                <a:off x="7389615" y="2154224"/>
                <a:ext cx="26475" cy="74346"/>
              </a:xfrm>
              <a:custGeom>
                <a:rect b="b" l="l" r="r" t="t"/>
                <a:pathLst>
                  <a:path extrusionOk="0" h="1918" w="683">
                    <a:moveTo>
                      <a:pt x="420" y="0"/>
                    </a:moveTo>
                    <a:cubicBezTo>
                      <a:pt x="372" y="0"/>
                      <a:pt x="325" y="40"/>
                      <a:pt x="335" y="100"/>
                    </a:cubicBezTo>
                    <a:lnTo>
                      <a:pt x="335" y="102"/>
                    </a:lnTo>
                    <a:cubicBezTo>
                      <a:pt x="386" y="388"/>
                      <a:pt x="386" y="680"/>
                      <a:pt x="335" y="966"/>
                    </a:cubicBezTo>
                    <a:cubicBezTo>
                      <a:pt x="284" y="1248"/>
                      <a:pt x="181" y="1516"/>
                      <a:pt x="39" y="1777"/>
                    </a:cubicBezTo>
                    <a:cubicBezTo>
                      <a:pt x="0" y="1848"/>
                      <a:pt x="57" y="1917"/>
                      <a:pt x="121" y="1917"/>
                    </a:cubicBezTo>
                    <a:cubicBezTo>
                      <a:pt x="143" y="1917"/>
                      <a:pt x="166" y="1909"/>
                      <a:pt x="185" y="1890"/>
                    </a:cubicBezTo>
                    <a:cubicBezTo>
                      <a:pt x="424" y="1661"/>
                      <a:pt x="575" y="1343"/>
                      <a:pt x="629" y="1016"/>
                    </a:cubicBezTo>
                    <a:cubicBezTo>
                      <a:pt x="683" y="688"/>
                      <a:pt x="646" y="340"/>
                      <a:pt x="497" y="46"/>
                    </a:cubicBezTo>
                    <a:lnTo>
                      <a:pt x="495" y="48"/>
                    </a:lnTo>
                    <a:cubicBezTo>
                      <a:pt x="479" y="15"/>
                      <a:pt x="449" y="0"/>
                      <a:pt x="420"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9"/>
              <p:cNvSpPr/>
              <p:nvPr/>
            </p:nvSpPr>
            <p:spPr>
              <a:xfrm>
                <a:off x="7358412" y="2150348"/>
                <a:ext cx="27638" cy="61981"/>
              </a:xfrm>
              <a:custGeom>
                <a:rect b="b" l="l" r="r" t="t"/>
                <a:pathLst>
                  <a:path extrusionOk="0" h="1599" w="713">
                    <a:moveTo>
                      <a:pt x="563" y="0"/>
                    </a:moveTo>
                    <a:cubicBezTo>
                      <a:pt x="523" y="0"/>
                      <a:pt x="483" y="26"/>
                      <a:pt x="477" y="76"/>
                    </a:cubicBezTo>
                    <a:lnTo>
                      <a:pt x="477" y="78"/>
                    </a:lnTo>
                    <a:cubicBezTo>
                      <a:pt x="447" y="326"/>
                      <a:pt x="401" y="563"/>
                      <a:pt x="328" y="791"/>
                    </a:cubicBezTo>
                    <a:cubicBezTo>
                      <a:pt x="254" y="1020"/>
                      <a:pt x="153" y="1237"/>
                      <a:pt x="37" y="1459"/>
                    </a:cubicBezTo>
                    <a:lnTo>
                      <a:pt x="37" y="1461"/>
                    </a:lnTo>
                    <a:cubicBezTo>
                      <a:pt x="1" y="1530"/>
                      <a:pt x="58" y="1598"/>
                      <a:pt x="121" y="1598"/>
                    </a:cubicBezTo>
                    <a:cubicBezTo>
                      <a:pt x="142" y="1598"/>
                      <a:pt x="164" y="1591"/>
                      <a:pt x="183" y="1574"/>
                    </a:cubicBezTo>
                    <a:cubicBezTo>
                      <a:pt x="386" y="1391"/>
                      <a:pt x="531" y="1144"/>
                      <a:pt x="611" y="880"/>
                    </a:cubicBezTo>
                    <a:cubicBezTo>
                      <a:pt x="690" y="617"/>
                      <a:pt x="712" y="332"/>
                      <a:pt x="647" y="65"/>
                    </a:cubicBezTo>
                    <a:lnTo>
                      <a:pt x="646" y="65"/>
                    </a:lnTo>
                    <a:cubicBezTo>
                      <a:pt x="635" y="21"/>
                      <a:pt x="599" y="0"/>
                      <a:pt x="563"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9"/>
              <p:cNvSpPr/>
              <p:nvPr/>
            </p:nvSpPr>
            <p:spPr>
              <a:xfrm>
                <a:off x="7328915" y="2143061"/>
                <a:ext cx="26746" cy="61012"/>
              </a:xfrm>
              <a:custGeom>
                <a:rect b="b" l="l" r="r" t="t"/>
                <a:pathLst>
                  <a:path extrusionOk="0" h="1574" w="690">
                    <a:moveTo>
                      <a:pt x="477" y="1"/>
                    </a:moveTo>
                    <a:cubicBezTo>
                      <a:pt x="431" y="1"/>
                      <a:pt x="386" y="36"/>
                      <a:pt x="391" y="94"/>
                    </a:cubicBezTo>
                    <a:lnTo>
                      <a:pt x="391" y="97"/>
                    </a:lnTo>
                    <a:cubicBezTo>
                      <a:pt x="413" y="329"/>
                      <a:pt x="394" y="565"/>
                      <a:pt x="335" y="792"/>
                    </a:cubicBezTo>
                    <a:cubicBezTo>
                      <a:pt x="276" y="1016"/>
                      <a:pt x="176" y="1223"/>
                      <a:pt x="46" y="1426"/>
                    </a:cubicBezTo>
                    <a:lnTo>
                      <a:pt x="44" y="1428"/>
                    </a:lnTo>
                    <a:cubicBezTo>
                      <a:pt x="0" y="1497"/>
                      <a:pt x="57" y="1573"/>
                      <a:pt x="124" y="1573"/>
                    </a:cubicBezTo>
                    <a:cubicBezTo>
                      <a:pt x="143" y="1573"/>
                      <a:pt x="161" y="1568"/>
                      <a:pt x="179" y="1555"/>
                    </a:cubicBezTo>
                    <a:cubicBezTo>
                      <a:pt x="404" y="1391"/>
                      <a:pt x="556" y="1137"/>
                      <a:pt x="623" y="865"/>
                    </a:cubicBezTo>
                    <a:cubicBezTo>
                      <a:pt x="690" y="595"/>
                      <a:pt x="675" y="298"/>
                      <a:pt x="553" y="50"/>
                    </a:cubicBezTo>
                    <a:cubicBezTo>
                      <a:pt x="537" y="16"/>
                      <a:pt x="507" y="1"/>
                      <a:pt x="477"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9"/>
              <p:cNvSpPr/>
              <p:nvPr/>
            </p:nvSpPr>
            <p:spPr>
              <a:xfrm>
                <a:off x="7296626" y="2137247"/>
                <a:ext cx="33026" cy="64888"/>
              </a:xfrm>
              <a:custGeom>
                <a:rect b="b" l="l" r="r" t="t"/>
                <a:pathLst>
                  <a:path extrusionOk="0" h="1674" w="852">
                    <a:moveTo>
                      <a:pt x="647" y="0"/>
                    </a:moveTo>
                    <a:cubicBezTo>
                      <a:pt x="601" y="0"/>
                      <a:pt x="555" y="36"/>
                      <a:pt x="559" y="93"/>
                    </a:cubicBezTo>
                    <a:lnTo>
                      <a:pt x="559" y="96"/>
                    </a:lnTo>
                    <a:cubicBezTo>
                      <a:pt x="585" y="354"/>
                      <a:pt x="555" y="614"/>
                      <a:pt x="467" y="861"/>
                    </a:cubicBezTo>
                    <a:cubicBezTo>
                      <a:pt x="378" y="1104"/>
                      <a:pt x="240" y="1327"/>
                      <a:pt x="62" y="1514"/>
                    </a:cubicBezTo>
                    <a:lnTo>
                      <a:pt x="60" y="1517"/>
                    </a:lnTo>
                    <a:cubicBezTo>
                      <a:pt x="0" y="1581"/>
                      <a:pt x="55" y="1674"/>
                      <a:pt x="128" y="1674"/>
                    </a:cubicBezTo>
                    <a:cubicBezTo>
                      <a:pt x="143" y="1674"/>
                      <a:pt x="158" y="1670"/>
                      <a:pt x="173" y="1662"/>
                    </a:cubicBezTo>
                    <a:cubicBezTo>
                      <a:pt x="445" y="1517"/>
                      <a:pt x="647" y="1250"/>
                      <a:pt x="747" y="958"/>
                    </a:cubicBezTo>
                    <a:cubicBezTo>
                      <a:pt x="847" y="665"/>
                      <a:pt x="852" y="330"/>
                      <a:pt x="723" y="50"/>
                    </a:cubicBezTo>
                    <a:cubicBezTo>
                      <a:pt x="707" y="15"/>
                      <a:pt x="677" y="0"/>
                      <a:pt x="647"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9"/>
              <p:cNvSpPr/>
              <p:nvPr/>
            </p:nvSpPr>
            <p:spPr>
              <a:xfrm>
                <a:off x="7079950" y="2127750"/>
                <a:ext cx="23102" cy="65392"/>
              </a:xfrm>
              <a:custGeom>
                <a:rect b="b" l="l" r="r" t="t"/>
                <a:pathLst>
                  <a:path extrusionOk="0" h="1687" w="596">
                    <a:moveTo>
                      <a:pt x="472" y="1"/>
                    </a:moveTo>
                    <a:cubicBezTo>
                      <a:pt x="452" y="1"/>
                      <a:pt x="432" y="8"/>
                      <a:pt x="414" y="25"/>
                    </a:cubicBezTo>
                    <a:cubicBezTo>
                      <a:pt x="198" y="227"/>
                      <a:pt x="36" y="515"/>
                      <a:pt x="12" y="840"/>
                    </a:cubicBezTo>
                    <a:cubicBezTo>
                      <a:pt x="1" y="1004"/>
                      <a:pt x="31" y="1168"/>
                      <a:pt x="100" y="1317"/>
                    </a:cubicBezTo>
                    <a:cubicBezTo>
                      <a:pt x="168" y="1465"/>
                      <a:pt x="281" y="1597"/>
                      <a:pt x="424" y="1675"/>
                    </a:cubicBezTo>
                    <a:cubicBezTo>
                      <a:pt x="439" y="1683"/>
                      <a:pt x="454" y="1687"/>
                      <a:pt x="468" y="1687"/>
                    </a:cubicBezTo>
                    <a:cubicBezTo>
                      <a:pt x="541" y="1687"/>
                      <a:pt x="595" y="1595"/>
                      <a:pt x="538" y="1530"/>
                    </a:cubicBezTo>
                    <a:lnTo>
                      <a:pt x="535" y="1527"/>
                    </a:lnTo>
                    <a:cubicBezTo>
                      <a:pt x="375" y="1343"/>
                      <a:pt x="293" y="1103"/>
                      <a:pt x="308" y="858"/>
                    </a:cubicBezTo>
                    <a:cubicBezTo>
                      <a:pt x="320" y="615"/>
                      <a:pt x="421" y="371"/>
                      <a:pt x="548" y="128"/>
                    </a:cubicBezTo>
                    <a:lnTo>
                      <a:pt x="549" y="127"/>
                    </a:lnTo>
                    <a:cubicBezTo>
                      <a:pt x="583" y="64"/>
                      <a:pt x="530" y="1"/>
                      <a:pt x="472"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9"/>
              <p:cNvSpPr/>
              <p:nvPr/>
            </p:nvSpPr>
            <p:spPr>
              <a:xfrm>
                <a:off x="7110029" y="2122207"/>
                <a:ext cx="23800" cy="66982"/>
              </a:xfrm>
              <a:custGeom>
                <a:rect b="b" l="l" r="r" t="t"/>
                <a:pathLst>
                  <a:path extrusionOk="0" h="1728" w="614">
                    <a:moveTo>
                      <a:pt x="429" y="0"/>
                    </a:moveTo>
                    <a:cubicBezTo>
                      <a:pt x="405" y="0"/>
                      <a:pt x="381" y="10"/>
                      <a:pt x="363" y="34"/>
                    </a:cubicBezTo>
                    <a:cubicBezTo>
                      <a:pt x="176" y="279"/>
                      <a:pt x="56" y="572"/>
                      <a:pt x="17" y="878"/>
                    </a:cubicBezTo>
                    <a:cubicBezTo>
                      <a:pt x="1" y="1037"/>
                      <a:pt x="15" y="1212"/>
                      <a:pt x="90" y="1371"/>
                    </a:cubicBezTo>
                    <a:cubicBezTo>
                      <a:pt x="160" y="1525"/>
                      <a:pt x="288" y="1664"/>
                      <a:pt x="452" y="1723"/>
                    </a:cubicBezTo>
                    <a:cubicBezTo>
                      <a:pt x="463" y="1726"/>
                      <a:pt x="474" y="1728"/>
                      <a:pt x="484" y="1728"/>
                    </a:cubicBezTo>
                    <a:cubicBezTo>
                      <a:pt x="565" y="1728"/>
                      <a:pt x="613" y="1621"/>
                      <a:pt x="543" y="1562"/>
                    </a:cubicBezTo>
                    <a:lnTo>
                      <a:pt x="538" y="1559"/>
                    </a:lnTo>
                    <a:cubicBezTo>
                      <a:pt x="447" y="1481"/>
                      <a:pt x="381" y="1381"/>
                      <a:pt x="346" y="1266"/>
                    </a:cubicBezTo>
                    <a:cubicBezTo>
                      <a:pt x="311" y="1150"/>
                      <a:pt x="300" y="1028"/>
                      <a:pt x="312" y="907"/>
                    </a:cubicBezTo>
                    <a:cubicBezTo>
                      <a:pt x="327" y="774"/>
                      <a:pt x="352" y="643"/>
                      <a:pt x="387" y="514"/>
                    </a:cubicBezTo>
                    <a:cubicBezTo>
                      <a:pt x="424" y="383"/>
                      <a:pt x="463" y="249"/>
                      <a:pt x="511" y="117"/>
                    </a:cubicBezTo>
                    <a:lnTo>
                      <a:pt x="511" y="115"/>
                    </a:lnTo>
                    <a:cubicBezTo>
                      <a:pt x="534" y="52"/>
                      <a:pt x="483" y="0"/>
                      <a:pt x="429"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9"/>
              <p:cNvSpPr/>
              <p:nvPr/>
            </p:nvSpPr>
            <p:spPr>
              <a:xfrm>
                <a:off x="7139488" y="2122285"/>
                <a:ext cx="16552" cy="65082"/>
              </a:xfrm>
              <a:custGeom>
                <a:rect b="b" l="l" r="r" t="t"/>
                <a:pathLst>
                  <a:path extrusionOk="0" h="1679" w="427">
                    <a:moveTo>
                      <a:pt x="314" y="1"/>
                    </a:moveTo>
                    <a:cubicBezTo>
                      <a:pt x="289" y="1"/>
                      <a:pt x="263" y="12"/>
                      <a:pt x="245" y="37"/>
                    </a:cubicBezTo>
                    <a:cubicBezTo>
                      <a:pt x="82" y="266"/>
                      <a:pt x="4" y="554"/>
                      <a:pt x="2" y="837"/>
                    </a:cubicBezTo>
                    <a:cubicBezTo>
                      <a:pt x="0" y="1120"/>
                      <a:pt x="75" y="1407"/>
                      <a:pt x="239" y="1638"/>
                    </a:cubicBezTo>
                    <a:cubicBezTo>
                      <a:pt x="259" y="1666"/>
                      <a:pt x="287" y="1678"/>
                      <a:pt x="314" y="1678"/>
                    </a:cubicBezTo>
                    <a:cubicBezTo>
                      <a:pt x="371" y="1678"/>
                      <a:pt x="427" y="1627"/>
                      <a:pt x="407" y="1558"/>
                    </a:cubicBezTo>
                    <a:lnTo>
                      <a:pt x="407" y="1557"/>
                    </a:lnTo>
                    <a:cubicBezTo>
                      <a:pt x="342" y="1314"/>
                      <a:pt x="303" y="1077"/>
                      <a:pt x="299" y="835"/>
                    </a:cubicBezTo>
                    <a:cubicBezTo>
                      <a:pt x="296" y="594"/>
                      <a:pt x="334" y="355"/>
                      <a:pt x="398" y="110"/>
                    </a:cubicBezTo>
                    <a:lnTo>
                      <a:pt x="399" y="110"/>
                    </a:lnTo>
                    <a:cubicBezTo>
                      <a:pt x="416" y="47"/>
                      <a:pt x="365" y="1"/>
                      <a:pt x="314"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9"/>
              <p:cNvSpPr/>
              <p:nvPr/>
            </p:nvSpPr>
            <p:spPr>
              <a:xfrm>
                <a:off x="7166659" y="2125076"/>
                <a:ext cx="24188" cy="71439"/>
              </a:xfrm>
              <a:custGeom>
                <a:rect b="b" l="l" r="r" t="t"/>
                <a:pathLst>
                  <a:path extrusionOk="0" h="1843" w="624">
                    <a:moveTo>
                      <a:pt x="303" y="0"/>
                    </a:moveTo>
                    <a:cubicBezTo>
                      <a:pt x="280" y="0"/>
                      <a:pt x="257" y="10"/>
                      <a:pt x="239" y="32"/>
                    </a:cubicBezTo>
                    <a:cubicBezTo>
                      <a:pt x="129" y="167"/>
                      <a:pt x="78" y="336"/>
                      <a:pt x="50" y="490"/>
                    </a:cubicBezTo>
                    <a:cubicBezTo>
                      <a:pt x="18" y="646"/>
                      <a:pt x="2" y="803"/>
                      <a:pt x="0" y="962"/>
                    </a:cubicBezTo>
                    <a:cubicBezTo>
                      <a:pt x="2" y="1124"/>
                      <a:pt x="32" y="1297"/>
                      <a:pt x="104" y="1455"/>
                    </a:cubicBezTo>
                    <a:cubicBezTo>
                      <a:pt x="175" y="1610"/>
                      <a:pt x="295" y="1755"/>
                      <a:pt x="454" y="1831"/>
                    </a:cubicBezTo>
                    <a:cubicBezTo>
                      <a:pt x="468" y="1839"/>
                      <a:pt x="483" y="1842"/>
                      <a:pt x="497" y="1842"/>
                    </a:cubicBezTo>
                    <a:cubicBezTo>
                      <a:pt x="572" y="1842"/>
                      <a:pt x="623" y="1745"/>
                      <a:pt x="562" y="1682"/>
                    </a:cubicBezTo>
                    <a:lnTo>
                      <a:pt x="558" y="1679"/>
                    </a:lnTo>
                    <a:cubicBezTo>
                      <a:pt x="371" y="1490"/>
                      <a:pt x="301" y="1234"/>
                      <a:pt x="298" y="957"/>
                    </a:cubicBezTo>
                    <a:cubicBezTo>
                      <a:pt x="295" y="819"/>
                      <a:pt x="303" y="668"/>
                      <a:pt x="314" y="525"/>
                    </a:cubicBezTo>
                    <a:cubicBezTo>
                      <a:pt x="323" y="380"/>
                      <a:pt x="336" y="247"/>
                      <a:pt x="384" y="121"/>
                    </a:cubicBezTo>
                    <a:lnTo>
                      <a:pt x="385" y="116"/>
                    </a:lnTo>
                    <a:cubicBezTo>
                      <a:pt x="410" y="53"/>
                      <a:pt x="358" y="0"/>
                      <a:pt x="303"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9"/>
              <p:cNvSpPr/>
              <p:nvPr/>
            </p:nvSpPr>
            <p:spPr>
              <a:xfrm>
                <a:off x="7197203" y="2127246"/>
                <a:ext cx="16552" cy="62175"/>
              </a:xfrm>
              <a:custGeom>
                <a:rect b="b" l="l" r="r" t="t"/>
                <a:pathLst>
                  <a:path extrusionOk="0" h="1604" w="427">
                    <a:moveTo>
                      <a:pt x="274" y="0"/>
                    </a:moveTo>
                    <a:cubicBezTo>
                      <a:pt x="246" y="0"/>
                      <a:pt x="219" y="13"/>
                      <a:pt x="201" y="43"/>
                    </a:cubicBezTo>
                    <a:cubicBezTo>
                      <a:pt x="61" y="268"/>
                      <a:pt x="1" y="540"/>
                      <a:pt x="7" y="807"/>
                    </a:cubicBezTo>
                    <a:cubicBezTo>
                      <a:pt x="15" y="1076"/>
                      <a:pt x="88" y="1345"/>
                      <a:pt x="243" y="1562"/>
                    </a:cubicBezTo>
                    <a:cubicBezTo>
                      <a:pt x="262" y="1591"/>
                      <a:pt x="290" y="1603"/>
                      <a:pt x="318" y="1603"/>
                    </a:cubicBezTo>
                    <a:cubicBezTo>
                      <a:pt x="373" y="1603"/>
                      <a:pt x="426" y="1554"/>
                      <a:pt x="409" y="1486"/>
                    </a:cubicBezTo>
                    <a:lnTo>
                      <a:pt x="409" y="1484"/>
                    </a:lnTo>
                    <a:cubicBezTo>
                      <a:pt x="354" y="1252"/>
                      <a:pt x="314" y="1028"/>
                      <a:pt x="305" y="799"/>
                    </a:cubicBezTo>
                    <a:cubicBezTo>
                      <a:pt x="293" y="570"/>
                      <a:pt x="317" y="343"/>
                      <a:pt x="359" y="106"/>
                    </a:cubicBezTo>
                    <a:lnTo>
                      <a:pt x="360" y="103"/>
                    </a:lnTo>
                    <a:cubicBezTo>
                      <a:pt x="371" y="42"/>
                      <a:pt x="323" y="0"/>
                      <a:pt x="274"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9"/>
              <p:cNvSpPr/>
              <p:nvPr/>
            </p:nvSpPr>
            <p:spPr>
              <a:xfrm>
                <a:off x="7268873" y="2135231"/>
                <a:ext cx="30041" cy="62136"/>
              </a:xfrm>
              <a:custGeom>
                <a:rect b="b" l="l" r="r" t="t"/>
                <a:pathLst>
                  <a:path extrusionOk="0" h="1603" w="775">
                    <a:moveTo>
                      <a:pt x="559" y="1"/>
                    </a:moveTo>
                    <a:cubicBezTo>
                      <a:pt x="512" y="1"/>
                      <a:pt x="465" y="39"/>
                      <a:pt x="471" y="97"/>
                    </a:cubicBezTo>
                    <a:lnTo>
                      <a:pt x="471" y="99"/>
                    </a:lnTo>
                    <a:cubicBezTo>
                      <a:pt x="501" y="341"/>
                      <a:pt x="481" y="585"/>
                      <a:pt x="407" y="817"/>
                    </a:cubicBezTo>
                    <a:cubicBezTo>
                      <a:pt x="333" y="1048"/>
                      <a:pt x="214" y="1261"/>
                      <a:pt x="56" y="1445"/>
                    </a:cubicBezTo>
                    <a:lnTo>
                      <a:pt x="55" y="1449"/>
                    </a:lnTo>
                    <a:cubicBezTo>
                      <a:pt x="1" y="1514"/>
                      <a:pt x="55" y="1603"/>
                      <a:pt x="127" y="1603"/>
                    </a:cubicBezTo>
                    <a:cubicBezTo>
                      <a:pt x="142" y="1603"/>
                      <a:pt x="158" y="1599"/>
                      <a:pt x="174" y="1590"/>
                    </a:cubicBezTo>
                    <a:cubicBezTo>
                      <a:pt x="425" y="1444"/>
                      <a:pt x="606" y="1185"/>
                      <a:pt x="690" y="903"/>
                    </a:cubicBezTo>
                    <a:cubicBezTo>
                      <a:pt x="775" y="624"/>
                      <a:pt x="765" y="307"/>
                      <a:pt x="633" y="48"/>
                    </a:cubicBezTo>
                    <a:cubicBezTo>
                      <a:pt x="617" y="15"/>
                      <a:pt x="588" y="1"/>
                      <a:pt x="559"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9"/>
              <p:cNvSpPr/>
              <p:nvPr/>
            </p:nvSpPr>
            <p:spPr>
              <a:xfrm>
                <a:off x="7219646" y="2132014"/>
                <a:ext cx="15389" cy="58144"/>
              </a:xfrm>
              <a:custGeom>
                <a:rect b="b" l="l" r="r" t="t"/>
                <a:pathLst>
                  <a:path extrusionOk="0" h="1500" w="397">
                    <a:moveTo>
                      <a:pt x="286" y="0"/>
                    </a:moveTo>
                    <a:cubicBezTo>
                      <a:pt x="261" y="0"/>
                      <a:pt x="236" y="11"/>
                      <a:pt x="218" y="36"/>
                    </a:cubicBezTo>
                    <a:cubicBezTo>
                      <a:pt x="72" y="239"/>
                      <a:pt x="2" y="495"/>
                      <a:pt x="2" y="746"/>
                    </a:cubicBezTo>
                    <a:cubicBezTo>
                      <a:pt x="0" y="999"/>
                      <a:pt x="67" y="1257"/>
                      <a:pt x="213" y="1460"/>
                    </a:cubicBezTo>
                    <a:cubicBezTo>
                      <a:pt x="233" y="1487"/>
                      <a:pt x="261" y="1499"/>
                      <a:pt x="288" y="1499"/>
                    </a:cubicBezTo>
                    <a:cubicBezTo>
                      <a:pt x="343" y="1499"/>
                      <a:pt x="397" y="1451"/>
                      <a:pt x="382" y="1384"/>
                    </a:cubicBezTo>
                    <a:lnTo>
                      <a:pt x="382" y="1382"/>
                    </a:lnTo>
                    <a:cubicBezTo>
                      <a:pt x="334" y="1164"/>
                      <a:pt x="303" y="958"/>
                      <a:pt x="299" y="746"/>
                    </a:cubicBezTo>
                    <a:cubicBezTo>
                      <a:pt x="295" y="535"/>
                      <a:pt x="325" y="325"/>
                      <a:pt x="372" y="107"/>
                    </a:cubicBezTo>
                    <a:lnTo>
                      <a:pt x="372" y="106"/>
                    </a:lnTo>
                    <a:cubicBezTo>
                      <a:pt x="385" y="44"/>
                      <a:pt x="336" y="0"/>
                      <a:pt x="286"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9"/>
              <p:cNvSpPr/>
              <p:nvPr/>
            </p:nvSpPr>
            <p:spPr>
              <a:xfrm>
                <a:off x="7248795" y="2138371"/>
                <a:ext cx="16435" cy="49694"/>
              </a:xfrm>
              <a:custGeom>
                <a:rect b="b" l="l" r="r" t="t"/>
                <a:pathLst>
                  <a:path extrusionOk="0" h="1282" w="424">
                    <a:moveTo>
                      <a:pt x="246" y="1"/>
                    </a:moveTo>
                    <a:cubicBezTo>
                      <a:pt x="204" y="1"/>
                      <a:pt x="162" y="29"/>
                      <a:pt x="158" y="80"/>
                    </a:cubicBezTo>
                    <a:lnTo>
                      <a:pt x="158" y="83"/>
                    </a:lnTo>
                    <a:cubicBezTo>
                      <a:pt x="142" y="272"/>
                      <a:pt x="129" y="450"/>
                      <a:pt x="105" y="628"/>
                    </a:cubicBezTo>
                    <a:cubicBezTo>
                      <a:pt x="81" y="808"/>
                      <a:pt x="43" y="981"/>
                      <a:pt x="11" y="1169"/>
                    </a:cubicBezTo>
                    <a:lnTo>
                      <a:pt x="11" y="1170"/>
                    </a:lnTo>
                    <a:cubicBezTo>
                      <a:pt x="1" y="1236"/>
                      <a:pt x="53" y="1282"/>
                      <a:pt x="107" y="1282"/>
                    </a:cubicBezTo>
                    <a:cubicBezTo>
                      <a:pt x="134" y="1282"/>
                      <a:pt x="161" y="1270"/>
                      <a:pt x="182" y="1244"/>
                    </a:cubicBezTo>
                    <a:cubicBezTo>
                      <a:pt x="307" y="1078"/>
                      <a:pt x="377" y="873"/>
                      <a:pt x="401" y="668"/>
                    </a:cubicBezTo>
                    <a:cubicBezTo>
                      <a:pt x="423" y="461"/>
                      <a:pt x="406" y="247"/>
                      <a:pt x="326" y="56"/>
                    </a:cubicBezTo>
                    <a:lnTo>
                      <a:pt x="326" y="55"/>
                    </a:lnTo>
                    <a:cubicBezTo>
                      <a:pt x="311" y="18"/>
                      <a:pt x="278" y="1"/>
                      <a:pt x="246"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9"/>
              <p:cNvSpPr/>
              <p:nvPr/>
            </p:nvSpPr>
            <p:spPr>
              <a:xfrm>
                <a:off x="7137821" y="2077166"/>
                <a:ext cx="261647" cy="31320"/>
              </a:xfrm>
              <a:custGeom>
                <a:rect b="b" l="l" r="r" t="t"/>
                <a:pathLst>
                  <a:path extrusionOk="0" h="808" w="6750">
                    <a:moveTo>
                      <a:pt x="1378" y="1"/>
                    </a:moveTo>
                    <a:cubicBezTo>
                      <a:pt x="943" y="1"/>
                      <a:pt x="509" y="16"/>
                      <a:pt x="77" y="47"/>
                    </a:cubicBezTo>
                    <a:cubicBezTo>
                      <a:pt x="1" y="50"/>
                      <a:pt x="5" y="162"/>
                      <a:pt x="77" y="162"/>
                    </a:cubicBezTo>
                    <a:cubicBezTo>
                      <a:pt x="79" y="162"/>
                      <a:pt x="80" y="162"/>
                      <a:pt x="82" y="162"/>
                    </a:cubicBezTo>
                    <a:cubicBezTo>
                      <a:pt x="279" y="158"/>
                      <a:pt x="476" y="156"/>
                      <a:pt x="672" y="156"/>
                    </a:cubicBezTo>
                    <a:cubicBezTo>
                      <a:pt x="1028" y="156"/>
                      <a:pt x="1383" y="162"/>
                      <a:pt x="1738" y="174"/>
                    </a:cubicBezTo>
                    <a:cubicBezTo>
                      <a:pt x="2290" y="193"/>
                      <a:pt x="2841" y="228"/>
                      <a:pt x="3391" y="284"/>
                    </a:cubicBezTo>
                    <a:cubicBezTo>
                      <a:pt x="3939" y="335"/>
                      <a:pt x="4488" y="410"/>
                      <a:pt x="5033" y="495"/>
                    </a:cubicBezTo>
                    <a:cubicBezTo>
                      <a:pt x="5578" y="583"/>
                      <a:pt x="6120" y="686"/>
                      <a:pt x="6661" y="805"/>
                    </a:cubicBezTo>
                    <a:cubicBezTo>
                      <a:pt x="6666" y="807"/>
                      <a:pt x="6671" y="807"/>
                      <a:pt x="6676" y="807"/>
                    </a:cubicBezTo>
                    <a:cubicBezTo>
                      <a:pt x="6733" y="807"/>
                      <a:pt x="6749" y="718"/>
                      <a:pt x="6686" y="704"/>
                    </a:cubicBezTo>
                    <a:cubicBezTo>
                      <a:pt x="6151" y="556"/>
                      <a:pt x="5607" y="435"/>
                      <a:pt x="5060" y="333"/>
                    </a:cubicBezTo>
                    <a:cubicBezTo>
                      <a:pt x="4513" y="233"/>
                      <a:pt x="3962" y="158"/>
                      <a:pt x="3409" y="101"/>
                    </a:cubicBezTo>
                    <a:cubicBezTo>
                      <a:pt x="2855" y="47"/>
                      <a:pt x="2299" y="14"/>
                      <a:pt x="1743" y="4"/>
                    </a:cubicBezTo>
                    <a:cubicBezTo>
                      <a:pt x="1621" y="2"/>
                      <a:pt x="1499" y="1"/>
                      <a:pt x="1378"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9"/>
              <p:cNvSpPr/>
              <p:nvPr/>
            </p:nvSpPr>
            <p:spPr>
              <a:xfrm>
                <a:off x="7169877" y="2050382"/>
                <a:ext cx="203736" cy="28801"/>
              </a:xfrm>
              <a:custGeom>
                <a:rect b="b" l="l" r="r" t="t"/>
                <a:pathLst>
                  <a:path extrusionOk="0" h="743" w="5256">
                    <a:moveTo>
                      <a:pt x="1023" y="1"/>
                    </a:moveTo>
                    <a:cubicBezTo>
                      <a:pt x="707" y="1"/>
                      <a:pt x="392" y="12"/>
                      <a:pt x="78" y="34"/>
                    </a:cubicBezTo>
                    <a:cubicBezTo>
                      <a:pt x="1" y="37"/>
                      <a:pt x="5" y="150"/>
                      <a:pt x="80" y="150"/>
                    </a:cubicBezTo>
                    <a:cubicBezTo>
                      <a:pt x="80" y="150"/>
                      <a:pt x="81" y="150"/>
                      <a:pt x="81" y="150"/>
                    </a:cubicBezTo>
                    <a:cubicBezTo>
                      <a:pt x="141" y="150"/>
                      <a:pt x="201" y="149"/>
                      <a:pt x="261" y="149"/>
                    </a:cubicBezTo>
                    <a:cubicBezTo>
                      <a:pt x="630" y="149"/>
                      <a:pt x="998" y="158"/>
                      <a:pt x="1366" y="177"/>
                    </a:cubicBezTo>
                    <a:cubicBezTo>
                      <a:pt x="1792" y="198"/>
                      <a:pt x="2218" y="231"/>
                      <a:pt x="2644" y="284"/>
                    </a:cubicBezTo>
                    <a:cubicBezTo>
                      <a:pt x="3068" y="330"/>
                      <a:pt x="3491" y="395"/>
                      <a:pt x="3910" y="471"/>
                    </a:cubicBezTo>
                    <a:cubicBezTo>
                      <a:pt x="4332" y="547"/>
                      <a:pt x="4750" y="638"/>
                      <a:pt x="5166" y="740"/>
                    </a:cubicBezTo>
                    <a:lnTo>
                      <a:pt x="5165" y="740"/>
                    </a:lnTo>
                    <a:cubicBezTo>
                      <a:pt x="5170" y="741"/>
                      <a:pt x="5176" y="742"/>
                      <a:pt x="5181" y="742"/>
                    </a:cubicBezTo>
                    <a:cubicBezTo>
                      <a:pt x="5237" y="742"/>
                      <a:pt x="5256" y="655"/>
                      <a:pt x="5193" y="638"/>
                    </a:cubicBezTo>
                    <a:cubicBezTo>
                      <a:pt x="4783" y="509"/>
                      <a:pt x="4363" y="401"/>
                      <a:pt x="3942" y="311"/>
                    </a:cubicBezTo>
                    <a:cubicBezTo>
                      <a:pt x="3519" y="220"/>
                      <a:pt x="3092" y="153"/>
                      <a:pt x="2664" y="99"/>
                    </a:cubicBezTo>
                    <a:cubicBezTo>
                      <a:pt x="2235" y="51"/>
                      <a:pt x="1804" y="18"/>
                      <a:pt x="1372" y="5"/>
                    </a:cubicBezTo>
                    <a:cubicBezTo>
                      <a:pt x="1256" y="2"/>
                      <a:pt x="1139" y="1"/>
                      <a:pt x="1023"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9"/>
              <p:cNvSpPr/>
              <p:nvPr/>
            </p:nvSpPr>
            <p:spPr>
              <a:xfrm>
                <a:off x="7190498" y="2028366"/>
                <a:ext cx="154081" cy="17676"/>
              </a:xfrm>
              <a:custGeom>
                <a:rect b="b" l="l" r="r" t="t"/>
                <a:pathLst>
                  <a:path extrusionOk="0" h="456" w="3975">
                    <a:moveTo>
                      <a:pt x="974" y="1"/>
                    </a:moveTo>
                    <a:cubicBezTo>
                      <a:pt x="679" y="1"/>
                      <a:pt x="383" y="12"/>
                      <a:pt x="88" y="33"/>
                    </a:cubicBezTo>
                    <a:lnTo>
                      <a:pt x="82" y="33"/>
                    </a:lnTo>
                    <a:cubicBezTo>
                      <a:pt x="1" y="39"/>
                      <a:pt x="5" y="159"/>
                      <a:pt x="86" y="160"/>
                    </a:cubicBezTo>
                    <a:lnTo>
                      <a:pt x="223" y="162"/>
                    </a:lnTo>
                    <a:cubicBezTo>
                      <a:pt x="228" y="162"/>
                      <a:pt x="232" y="161"/>
                      <a:pt x="236" y="160"/>
                    </a:cubicBezTo>
                    <a:lnTo>
                      <a:pt x="236" y="160"/>
                    </a:lnTo>
                    <a:cubicBezTo>
                      <a:pt x="824" y="163"/>
                      <a:pt x="1412" y="180"/>
                      <a:pt x="1997" y="227"/>
                    </a:cubicBezTo>
                    <a:cubicBezTo>
                      <a:pt x="2313" y="249"/>
                      <a:pt x="2630" y="284"/>
                      <a:pt x="2944" y="321"/>
                    </a:cubicBezTo>
                    <a:cubicBezTo>
                      <a:pt x="3261" y="360"/>
                      <a:pt x="3576" y="403"/>
                      <a:pt x="3890" y="454"/>
                    </a:cubicBezTo>
                    <a:cubicBezTo>
                      <a:pt x="3895" y="455"/>
                      <a:pt x="3899" y="456"/>
                      <a:pt x="3903" y="456"/>
                    </a:cubicBezTo>
                    <a:cubicBezTo>
                      <a:pt x="3961" y="456"/>
                      <a:pt x="3975" y="364"/>
                      <a:pt x="3911" y="351"/>
                    </a:cubicBezTo>
                    <a:cubicBezTo>
                      <a:pt x="3599" y="275"/>
                      <a:pt x="3285" y="213"/>
                      <a:pt x="2967" y="160"/>
                    </a:cubicBezTo>
                    <a:cubicBezTo>
                      <a:pt x="2650" y="108"/>
                      <a:pt x="2331" y="74"/>
                      <a:pt x="2011" y="46"/>
                    </a:cubicBezTo>
                    <a:cubicBezTo>
                      <a:pt x="1666" y="16"/>
                      <a:pt x="1320" y="1"/>
                      <a:pt x="974"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9"/>
              <p:cNvSpPr/>
              <p:nvPr/>
            </p:nvSpPr>
            <p:spPr>
              <a:xfrm>
                <a:off x="7252749" y="1955107"/>
                <a:ext cx="53066" cy="44538"/>
              </a:xfrm>
              <a:custGeom>
                <a:rect b="b" l="l" r="r" t="t"/>
                <a:pathLst>
                  <a:path extrusionOk="0" h="1149" w="1369">
                    <a:moveTo>
                      <a:pt x="714" y="1"/>
                    </a:moveTo>
                    <a:cubicBezTo>
                      <a:pt x="705" y="1"/>
                      <a:pt x="697" y="1"/>
                      <a:pt x="688" y="1"/>
                    </a:cubicBezTo>
                    <a:cubicBezTo>
                      <a:pt x="537" y="3"/>
                      <a:pt x="385" y="38"/>
                      <a:pt x="264" y="124"/>
                    </a:cubicBezTo>
                    <a:cubicBezTo>
                      <a:pt x="83" y="257"/>
                      <a:pt x="0" y="486"/>
                      <a:pt x="53" y="704"/>
                    </a:cubicBezTo>
                    <a:cubicBezTo>
                      <a:pt x="108" y="915"/>
                      <a:pt x="296" y="1085"/>
                      <a:pt x="515" y="1135"/>
                    </a:cubicBezTo>
                    <a:cubicBezTo>
                      <a:pt x="561" y="1144"/>
                      <a:pt x="607" y="1148"/>
                      <a:pt x="652" y="1148"/>
                    </a:cubicBezTo>
                    <a:cubicBezTo>
                      <a:pt x="831" y="1148"/>
                      <a:pt x="1005" y="1080"/>
                      <a:pt x="1135" y="953"/>
                    </a:cubicBezTo>
                    <a:cubicBezTo>
                      <a:pt x="1304" y="788"/>
                      <a:pt x="1369" y="526"/>
                      <a:pt x="1273" y="313"/>
                    </a:cubicBezTo>
                    <a:cubicBezTo>
                      <a:pt x="1187" y="124"/>
                      <a:pt x="967" y="43"/>
                      <a:pt x="967" y="43"/>
                    </a:cubicBezTo>
                    <a:cubicBezTo>
                      <a:pt x="886" y="15"/>
                      <a:pt x="800" y="1"/>
                      <a:pt x="714"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9"/>
              <p:cNvSpPr/>
              <p:nvPr/>
            </p:nvSpPr>
            <p:spPr>
              <a:xfrm>
                <a:off x="7289572" y="1962355"/>
                <a:ext cx="7210" cy="26475"/>
              </a:xfrm>
              <a:custGeom>
                <a:rect b="b" l="l" r="r" t="t"/>
                <a:pathLst>
                  <a:path extrusionOk="0" h="683" w="186">
                    <a:moveTo>
                      <a:pt x="45" y="0"/>
                    </a:moveTo>
                    <a:lnTo>
                      <a:pt x="1" y="682"/>
                    </a:lnTo>
                    <a:cubicBezTo>
                      <a:pt x="69" y="644"/>
                      <a:pt x="123" y="584"/>
                      <a:pt x="150" y="510"/>
                    </a:cubicBezTo>
                    <a:cubicBezTo>
                      <a:pt x="175" y="437"/>
                      <a:pt x="185" y="359"/>
                      <a:pt x="175" y="283"/>
                    </a:cubicBezTo>
                    <a:cubicBezTo>
                      <a:pt x="166" y="178"/>
                      <a:pt x="128" y="69"/>
                      <a:pt x="45"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9"/>
              <p:cNvSpPr/>
              <p:nvPr/>
            </p:nvSpPr>
            <p:spPr>
              <a:xfrm>
                <a:off x="7287440" y="1960805"/>
                <a:ext cx="11784" cy="29576"/>
              </a:xfrm>
              <a:custGeom>
                <a:rect b="b" l="l" r="r" t="t"/>
                <a:pathLst>
                  <a:path extrusionOk="0" h="763" w="304">
                    <a:moveTo>
                      <a:pt x="103" y="1"/>
                    </a:moveTo>
                    <a:cubicBezTo>
                      <a:pt x="73" y="1"/>
                      <a:pt x="47" y="41"/>
                      <a:pt x="73" y="69"/>
                    </a:cubicBezTo>
                    <a:lnTo>
                      <a:pt x="75" y="70"/>
                    </a:lnTo>
                    <a:cubicBezTo>
                      <a:pt x="146" y="159"/>
                      <a:pt x="168" y="275"/>
                      <a:pt x="165" y="393"/>
                    </a:cubicBezTo>
                    <a:cubicBezTo>
                      <a:pt x="165" y="507"/>
                      <a:pt x="124" y="612"/>
                      <a:pt x="37" y="682"/>
                    </a:cubicBezTo>
                    <a:lnTo>
                      <a:pt x="35" y="686"/>
                    </a:lnTo>
                    <a:cubicBezTo>
                      <a:pt x="1" y="713"/>
                      <a:pt x="24" y="762"/>
                      <a:pt x="62" y="762"/>
                    </a:cubicBezTo>
                    <a:cubicBezTo>
                      <a:pt x="67" y="762"/>
                      <a:pt x="71" y="762"/>
                      <a:pt x="76" y="760"/>
                    </a:cubicBezTo>
                    <a:cubicBezTo>
                      <a:pt x="149" y="733"/>
                      <a:pt x="210" y="681"/>
                      <a:pt x="248" y="612"/>
                    </a:cubicBezTo>
                    <a:cubicBezTo>
                      <a:pt x="285" y="546"/>
                      <a:pt x="304" y="471"/>
                      <a:pt x="304" y="396"/>
                    </a:cubicBezTo>
                    <a:cubicBezTo>
                      <a:pt x="304" y="323"/>
                      <a:pt x="291" y="250"/>
                      <a:pt x="264" y="182"/>
                    </a:cubicBezTo>
                    <a:cubicBezTo>
                      <a:pt x="237" y="110"/>
                      <a:pt x="189" y="50"/>
                      <a:pt x="126" y="8"/>
                    </a:cubicBezTo>
                    <a:cubicBezTo>
                      <a:pt x="118" y="3"/>
                      <a:pt x="111" y="1"/>
                      <a:pt x="103"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9"/>
              <p:cNvSpPr/>
              <p:nvPr/>
            </p:nvSpPr>
            <p:spPr>
              <a:xfrm>
                <a:off x="7285890" y="1967627"/>
                <a:ext cx="3527" cy="15776"/>
              </a:xfrm>
              <a:custGeom>
                <a:rect b="b" l="l" r="r" t="t"/>
                <a:pathLst>
                  <a:path extrusionOk="0" h="407" w="91">
                    <a:moveTo>
                      <a:pt x="40" y="1"/>
                    </a:moveTo>
                    <a:lnTo>
                      <a:pt x="0" y="406"/>
                    </a:lnTo>
                    <a:cubicBezTo>
                      <a:pt x="42" y="346"/>
                      <a:pt x="69" y="279"/>
                      <a:pt x="80" y="208"/>
                    </a:cubicBezTo>
                    <a:cubicBezTo>
                      <a:pt x="91" y="136"/>
                      <a:pt x="77" y="63"/>
                      <a:pt x="40"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9"/>
              <p:cNvSpPr/>
              <p:nvPr/>
            </p:nvSpPr>
            <p:spPr>
              <a:xfrm>
                <a:off x="7284145" y="1966386"/>
                <a:ext cx="7830" cy="18296"/>
              </a:xfrm>
              <a:custGeom>
                <a:rect b="b" l="l" r="r" t="t"/>
                <a:pathLst>
                  <a:path extrusionOk="0" h="472" w="202">
                    <a:moveTo>
                      <a:pt x="90" y="1"/>
                    </a:moveTo>
                    <a:cubicBezTo>
                      <a:pt x="88" y="1"/>
                      <a:pt x="85" y="1"/>
                      <a:pt x="83" y="1"/>
                    </a:cubicBezTo>
                    <a:cubicBezTo>
                      <a:pt x="61" y="6"/>
                      <a:pt x="47" y="27"/>
                      <a:pt x="50" y="49"/>
                    </a:cubicBezTo>
                    <a:lnTo>
                      <a:pt x="50" y="54"/>
                    </a:lnTo>
                    <a:cubicBezTo>
                      <a:pt x="63" y="111"/>
                      <a:pt x="64" y="171"/>
                      <a:pt x="55" y="230"/>
                    </a:cubicBezTo>
                    <a:cubicBezTo>
                      <a:pt x="48" y="289"/>
                      <a:pt x="26" y="344"/>
                      <a:pt x="7" y="413"/>
                    </a:cubicBezTo>
                    <a:lnTo>
                      <a:pt x="7" y="414"/>
                    </a:lnTo>
                    <a:cubicBezTo>
                      <a:pt x="0" y="446"/>
                      <a:pt x="25" y="471"/>
                      <a:pt x="52" y="471"/>
                    </a:cubicBezTo>
                    <a:cubicBezTo>
                      <a:pt x="61" y="471"/>
                      <a:pt x="71" y="468"/>
                      <a:pt x="80" y="460"/>
                    </a:cubicBezTo>
                    <a:cubicBezTo>
                      <a:pt x="142" y="406"/>
                      <a:pt x="182" y="330"/>
                      <a:pt x="193" y="249"/>
                    </a:cubicBezTo>
                    <a:cubicBezTo>
                      <a:pt x="201" y="165"/>
                      <a:pt x="182" y="71"/>
                      <a:pt x="118" y="12"/>
                    </a:cubicBezTo>
                    <a:cubicBezTo>
                      <a:pt x="110" y="4"/>
                      <a:pt x="100" y="1"/>
                      <a:pt x="90"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49"/>
            <p:cNvGrpSpPr/>
            <p:nvPr/>
          </p:nvGrpSpPr>
          <p:grpSpPr>
            <a:xfrm>
              <a:off x="7441274" y="2790108"/>
              <a:ext cx="415883" cy="286603"/>
              <a:chOff x="7698965" y="1644077"/>
              <a:chExt cx="415883" cy="286603"/>
            </a:xfrm>
          </p:grpSpPr>
          <p:sp>
            <p:nvSpPr>
              <p:cNvPr id="1867" name="Google Shape;1867;p49"/>
              <p:cNvSpPr/>
              <p:nvPr/>
            </p:nvSpPr>
            <p:spPr>
              <a:xfrm>
                <a:off x="7844359" y="1905678"/>
                <a:ext cx="12326" cy="23335"/>
              </a:xfrm>
              <a:custGeom>
                <a:rect b="b" l="l" r="r" t="t"/>
                <a:pathLst>
                  <a:path extrusionOk="0" h="602" w="318">
                    <a:moveTo>
                      <a:pt x="155" y="0"/>
                    </a:moveTo>
                    <a:cubicBezTo>
                      <a:pt x="125" y="0"/>
                      <a:pt x="96" y="13"/>
                      <a:pt x="77" y="41"/>
                    </a:cubicBezTo>
                    <a:cubicBezTo>
                      <a:pt x="18" y="124"/>
                      <a:pt x="1" y="221"/>
                      <a:pt x="9" y="314"/>
                    </a:cubicBezTo>
                    <a:cubicBezTo>
                      <a:pt x="18" y="408"/>
                      <a:pt x="48" y="502"/>
                      <a:pt x="122" y="572"/>
                    </a:cubicBezTo>
                    <a:cubicBezTo>
                      <a:pt x="134" y="585"/>
                      <a:pt x="152" y="594"/>
                      <a:pt x="169" y="599"/>
                    </a:cubicBezTo>
                    <a:cubicBezTo>
                      <a:pt x="177" y="601"/>
                      <a:pt x="185" y="601"/>
                      <a:pt x="192" y="601"/>
                    </a:cubicBezTo>
                    <a:cubicBezTo>
                      <a:pt x="240" y="601"/>
                      <a:pt x="284" y="569"/>
                      <a:pt x="295" y="521"/>
                    </a:cubicBezTo>
                    <a:lnTo>
                      <a:pt x="296" y="513"/>
                    </a:lnTo>
                    <a:cubicBezTo>
                      <a:pt x="314" y="438"/>
                      <a:pt x="317" y="360"/>
                      <a:pt x="304" y="286"/>
                    </a:cubicBezTo>
                    <a:cubicBezTo>
                      <a:pt x="296" y="208"/>
                      <a:pt x="276" y="133"/>
                      <a:pt x="245" y="63"/>
                    </a:cubicBezTo>
                    <a:lnTo>
                      <a:pt x="241" y="55"/>
                    </a:lnTo>
                    <a:cubicBezTo>
                      <a:pt x="224" y="19"/>
                      <a:pt x="190" y="0"/>
                      <a:pt x="155"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9"/>
              <p:cNvSpPr/>
              <p:nvPr/>
            </p:nvSpPr>
            <p:spPr>
              <a:xfrm>
                <a:off x="7827847" y="1902809"/>
                <a:ext cx="13102" cy="24614"/>
              </a:xfrm>
              <a:custGeom>
                <a:rect b="b" l="l" r="r" t="t"/>
                <a:pathLst>
                  <a:path extrusionOk="0" h="635" w="338">
                    <a:moveTo>
                      <a:pt x="138" y="1"/>
                    </a:moveTo>
                    <a:cubicBezTo>
                      <a:pt x="105" y="1"/>
                      <a:pt x="72" y="18"/>
                      <a:pt x="55" y="53"/>
                    </a:cubicBezTo>
                    <a:cubicBezTo>
                      <a:pt x="5" y="148"/>
                      <a:pt x="1" y="252"/>
                      <a:pt x="20" y="350"/>
                    </a:cubicBezTo>
                    <a:cubicBezTo>
                      <a:pt x="39" y="447"/>
                      <a:pt x="80" y="543"/>
                      <a:pt x="163" y="611"/>
                    </a:cubicBezTo>
                    <a:cubicBezTo>
                      <a:pt x="182" y="627"/>
                      <a:pt x="205" y="635"/>
                      <a:pt x="228" y="635"/>
                    </a:cubicBezTo>
                    <a:cubicBezTo>
                      <a:pt x="277" y="635"/>
                      <a:pt x="325" y="599"/>
                      <a:pt x="331" y="543"/>
                    </a:cubicBezTo>
                    <a:lnTo>
                      <a:pt x="331" y="536"/>
                    </a:lnTo>
                    <a:cubicBezTo>
                      <a:pt x="338" y="454"/>
                      <a:pt x="330" y="369"/>
                      <a:pt x="309" y="290"/>
                    </a:cubicBezTo>
                    <a:cubicBezTo>
                      <a:pt x="292" y="207"/>
                      <a:pt x="263" y="128"/>
                      <a:pt x="223" y="55"/>
                    </a:cubicBezTo>
                    <a:lnTo>
                      <a:pt x="220" y="50"/>
                    </a:lnTo>
                    <a:cubicBezTo>
                      <a:pt x="202" y="17"/>
                      <a:pt x="170" y="1"/>
                      <a:pt x="138"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9"/>
              <p:cNvSpPr/>
              <p:nvPr/>
            </p:nvSpPr>
            <p:spPr>
              <a:xfrm>
                <a:off x="7813699" y="1905678"/>
                <a:ext cx="12288" cy="23296"/>
              </a:xfrm>
              <a:custGeom>
                <a:rect b="b" l="l" r="r" t="t"/>
                <a:pathLst>
                  <a:path extrusionOk="0" h="601" w="317">
                    <a:moveTo>
                      <a:pt x="150" y="0"/>
                    </a:moveTo>
                    <a:cubicBezTo>
                      <a:pt x="118" y="0"/>
                      <a:pt x="87" y="16"/>
                      <a:pt x="68" y="44"/>
                    </a:cubicBezTo>
                    <a:cubicBezTo>
                      <a:pt x="14" y="130"/>
                      <a:pt x="0" y="225"/>
                      <a:pt x="10" y="316"/>
                    </a:cubicBezTo>
                    <a:cubicBezTo>
                      <a:pt x="19" y="407"/>
                      <a:pt x="46" y="499"/>
                      <a:pt x="118" y="570"/>
                    </a:cubicBezTo>
                    <a:cubicBezTo>
                      <a:pt x="139" y="591"/>
                      <a:pt x="165" y="601"/>
                      <a:pt x="191" y="601"/>
                    </a:cubicBezTo>
                    <a:cubicBezTo>
                      <a:pt x="236" y="601"/>
                      <a:pt x="280" y="572"/>
                      <a:pt x="293" y="523"/>
                    </a:cubicBezTo>
                    <a:lnTo>
                      <a:pt x="294" y="516"/>
                    </a:lnTo>
                    <a:cubicBezTo>
                      <a:pt x="313" y="440"/>
                      <a:pt x="316" y="360"/>
                      <a:pt x="304" y="284"/>
                    </a:cubicBezTo>
                    <a:cubicBezTo>
                      <a:pt x="294" y="205"/>
                      <a:pt x="272" y="130"/>
                      <a:pt x="239" y="58"/>
                    </a:cubicBezTo>
                    <a:lnTo>
                      <a:pt x="235" y="54"/>
                    </a:lnTo>
                    <a:cubicBezTo>
                      <a:pt x="227" y="38"/>
                      <a:pt x="216" y="25"/>
                      <a:pt x="202" y="16"/>
                    </a:cubicBezTo>
                    <a:cubicBezTo>
                      <a:pt x="186" y="5"/>
                      <a:pt x="168" y="0"/>
                      <a:pt x="150"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9"/>
              <p:cNvSpPr/>
              <p:nvPr/>
            </p:nvSpPr>
            <p:spPr>
              <a:xfrm>
                <a:off x="7796063" y="1907344"/>
                <a:ext cx="13179" cy="23335"/>
              </a:xfrm>
              <a:custGeom>
                <a:rect b="b" l="l" r="r" t="t"/>
                <a:pathLst>
                  <a:path extrusionOk="0" h="602" w="340">
                    <a:moveTo>
                      <a:pt x="128" y="1"/>
                    </a:moveTo>
                    <a:cubicBezTo>
                      <a:pt x="90" y="1"/>
                      <a:pt x="53" y="22"/>
                      <a:pt x="37" y="62"/>
                    </a:cubicBezTo>
                    <a:cubicBezTo>
                      <a:pt x="0" y="154"/>
                      <a:pt x="2" y="249"/>
                      <a:pt x="23" y="337"/>
                    </a:cubicBezTo>
                    <a:cubicBezTo>
                      <a:pt x="43" y="426"/>
                      <a:pt x="80" y="511"/>
                      <a:pt x="156" y="577"/>
                    </a:cubicBezTo>
                    <a:cubicBezTo>
                      <a:pt x="171" y="589"/>
                      <a:pt x="188" y="597"/>
                      <a:pt x="207" y="600"/>
                    </a:cubicBezTo>
                    <a:cubicBezTo>
                      <a:pt x="213" y="601"/>
                      <a:pt x="219" y="602"/>
                      <a:pt x="224" y="602"/>
                    </a:cubicBezTo>
                    <a:cubicBezTo>
                      <a:pt x="274" y="602"/>
                      <a:pt x="318" y="565"/>
                      <a:pt x="326" y="515"/>
                    </a:cubicBezTo>
                    <a:lnTo>
                      <a:pt x="326" y="510"/>
                    </a:lnTo>
                    <a:cubicBezTo>
                      <a:pt x="339" y="429"/>
                      <a:pt x="333" y="344"/>
                      <a:pt x="309" y="267"/>
                    </a:cubicBezTo>
                    <a:cubicBezTo>
                      <a:pt x="288" y="186"/>
                      <a:pt x="253" y="109"/>
                      <a:pt x="206" y="42"/>
                    </a:cubicBezTo>
                    <a:lnTo>
                      <a:pt x="204" y="39"/>
                    </a:lnTo>
                    <a:cubicBezTo>
                      <a:pt x="185" y="13"/>
                      <a:pt x="156" y="1"/>
                      <a:pt x="128"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9"/>
              <p:cNvSpPr/>
              <p:nvPr/>
            </p:nvSpPr>
            <p:spPr>
              <a:xfrm>
                <a:off x="7779046" y="1908042"/>
                <a:ext cx="12016" cy="21978"/>
              </a:xfrm>
              <a:custGeom>
                <a:rect b="b" l="l" r="r" t="t"/>
                <a:pathLst>
                  <a:path extrusionOk="0" h="567" w="310">
                    <a:moveTo>
                      <a:pt x="151" y="0"/>
                    </a:moveTo>
                    <a:cubicBezTo>
                      <a:pt x="121" y="0"/>
                      <a:pt x="92" y="14"/>
                      <a:pt x="72" y="42"/>
                    </a:cubicBezTo>
                    <a:cubicBezTo>
                      <a:pt x="17" y="118"/>
                      <a:pt x="1" y="206"/>
                      <a:pt x="4" y="290"/>
                    </a:cubicBezTo>
                    <a:cubicBezTo>
                      <a:pt x="9" y="374"/>
                      <a:pt x="29" y="460"/>
                      <a:pt x="93" y="532"/>
                    </a:cubicBezTo>
                    <a:cubicBezTo>
                      <a:pt x="115" y="555"/>
                      <a:pt x="144" y="567"/>
                      <a:pt x="173" y="567"/>
                    </a:cubicBezTo>
                    <a:cubicBezTo>
                      <a:pt x="214" y="567"/>
                      <a:pt x="256" y="543"/>
                      <a:pt x="273" y="498"/>
                    </a:cubicBezTo>
                    <a:lnTo>
                      <a:pt x="274" y="492"/>
                    </a:lnTo>
                    <a:cubicBezTo>
                      <a:pt x="300" y="422"/>
                      <a:pt x="309" y="347"/>
                      <a:pt x="301" y="272"/>
                    </a:cubicBezTo>
                    <a:cubicBezTo>
                      <a:pt x="295" y="198"/>
                      <a:pt x="274" y="125"/>
                      <a:pt x="241" y="56"/>
                    </a:cubicBezTo>
                    <a:lnTo>
                      <a:pt x="238" y="51"/>
                    </a:lnTo>
                    <a:cubicBezTo>
                      <a:pt x="219" y="18"/>
                      <a:pt x="185" y="0"/>
                      <a:pt x="151"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9"/>
              <p:cNvSpPr/>
              <p:nvPr/>
            </p:nvSpPr>
            <p:spPr>
              <a:xfrm>
                <a:off x="7757689" y="1733305"/>
                <a:ext cx="103961" cy="185207"/>
              </a:xfrm>
              <a:custGeom>
                <a:rect b="b" l="l" r="r" t="t"/>
                <a:pathLst>
                  <a:path extrusionOk="0" h="4778" w="2682">
                    <a:moveTo>
                      <a:pt x="48" y="0"/>
                    </a:moveTo>
                    <a:cubicBezTo>
                      <a:pt x="38" y="0"/>
                      <a:pt x="28" y="3"/>
                      <a:pt x="21" y="10"/>
                    </a:cubicBezTo>
                    <a:cubicBezTo>
                      <a:pt x="0" y="29"/>
                      <a:pt x="0" y="61"/>
                      <a:pt x="0" y="88"/>
                    </a:cubicBezTo>
                    <a:cubicBezTo>
                      <a:pt x="37" y="1250"/>
                      <a:pt x="73" y="2410"/>
                      <a:pt x="108" y="3571"/>
                    </a:cubicBezTo>
                    <a:cubicBezTo>
                      <a:pt x="118" y="3862"/>
                      <a:pt x="131" y="4162"/>
                      <a:pt x="269" y="4420"/>
                    </a:cubicBezTo>
                    <a:cubicBezTo>
                      <a:pt x="339" y="4547"/>
                      <a:pt x="444" y="4663"/>
                      <a:pt x="579" y="4723"/>
                    </a:cubicBezTo>
                    <a:cubicBezTo>
                      <a:pt x="667" y="4763"/>
                      <a:pt x="761" y="4777"/>
                      <a:pt x="857" y="4777"/>
                    </a:cubicBezTo>
                    <a:cubicBezTo>
                      <a:pt x="1002" y="4777"/>
                      <a:pt x="1151" y="4744"/>
                      <a:pt x="1293" y="4710"/>
                    </a:cubicBezTo>
                    <a:cubicBezTo>
                      <a:pt x="1496" y="4663"/>
                      <a:pt x="1707" y="4617"/>
                      <a:pt x="1914" y="4617"/>
                    </a:cubicBezTo>
                    <a:cubicBezTo>
                      <a:pt x="2004" y="4617"/>
                      <a:pt x="2094" y="4626"/>
                      <a:pt x="2183" y="4647"/>
                    </a:cubicBezTo>
                    <a:cubicBezTo>
                      <a:pt x="2250" y="4663"/>
                      <a:pt x="2320" y="4685"/>
                      <a:pt x="2386" y="4685"/>
                    </a:cubicBezTo>
                    <a:cubicBezTo>
                      <a:pt x="2418" y="4685"/>
                      <a:pt x="2449" y="4680"/>
                      <a:pt x="2478" y="4668"/>
                    </a:cubicBezTo>
                    <a:cubicBezTo>
                      <a:pt x="2582" y="4623"/>
                      <a:pt x="2618" y="4501"/>
                      <a:pt x="2633" y="4391"/>
                    </a:cubicBezTo>
                    <a:cubicBezTo>
                      <a:pt x="2682" y="3970"/>
                      <a:pt x="2555" y="3550"/>
                      <a:pt x="2451" y="3138"/>
                    </a:cubicBezTo>
                    <a:cubicBezTo>
                      <a:pt x="2224" y="2226"/>
                      <a:pt x="2111" y="1253"/>
                      <a:pt x="2412" y="361"/>
                    </a:cubicBezTo>
                    <a:lnTo>
                      <a:pt x="84" y="29"/>
                    </a:lnTo>
                    <a:cubicBezTo>
                      <a:pt x="87" y="11"/>
                      <a:pt x="67" y="0"/>
                      <a:pt x="48"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9"/>
              <p:cNvSpPr/>
              <p:nvPr/>
            </p:nvSpPr>
            <p:spPr>
              <a:xfrm>
                <a:off x="7698965" y="1644077"/>
                <a:ext cx="415883" cy="114659"/>
              </a:xfrm>
              <a:custGeom>
                <a:rect b="b" l="l" r="r" t="t"/>
                <a:pathLst>
                  <a:path extrusionOk="0" h="2958" w="10729">
                    <a:moveTo>
                      <a:pt x="1003" y="0"/>
                    </a:moveTo>
                    <a:cubicBezTo>
                      <a:pt x="993" y="0"/>
                      <a:pt x="983" y="0"/>
                      <a:pt x="973" y="1"/>
                    </a:cubicBezTo>
                    <a:cubicBezTo>
                      <a:pt x="868" y="12"/>
                      <a:pt x="779" y="85"/>
                      <a:pt x="717" y="169"/>
                    </a:cubicBezTo>
                    <a:cubicBezTo>
                      <a:pt x="657" y="252"/>
                      <a:pt x="614" y="348"/>
                      <a:pt x="554" y="432"/>
                    </a:cubicBezTo>
                    <a:cubicBezTo>
                      <a:pt x="499" y="502"/>
                      <a:pt x="444" y="567"/>
                      <a:pt x="383" y="630"/>
                    </a:cubicBezTo>
                    <a:cubicBezTo>
                      <a:pt x="280" y="745"/>
                      <a:pt x="191" y="869"/>
                      <a:pt x="113" y="1002"/>
                    </a:cubicBezTo>
                    <a:cubicBezTo>
                      <a:pt x="54" y="1106"/>
                      <a:pt x="0" y="1220"/>
                      <a:pt x="18" y="1336"/>
                    </a:cubicBezTo>
                    <a:cubicBezTo>
                      <a:pt x="31" y="1400"/>
                      <a:pt x="54" y="1459"/>
                      <a:pt x="89" y="1513"/>
                    </a:cubicBezTo>
                    <a:cubicBezTo>
                      <a:pt x="312" y="1901"/>
                      <a:pt x="665" y="2249"/>
                      <a:pt x="1088" y="2422"/>
                    </a:cubicBezTo>
                    <a:cubicBezTo>
                      <a:pt x="1579" y="2624"/>
                      <a:pt x="2216" y="2764"/>
                      <a:pt x="2746" y="2830"/>
                    </a:cubicBezTo>
                    <a:cubicBezTo>
                      <a:pt x="3239" y="2892"/>
                      <a:pt x="4026" y="2958"/>
                      <a:pt x="4929" y="2958"/>
                    </a:cubicBezTo>
                    <a:cubicBezTo>
                      <a:pt x="6911" y="2958"/>
                      <a:pt x="9451" y="2640"/>
                      <a:pt x="10668" y="1263"/>
                    </a:cubicBezTo>
                    <a:lnTo>
                      <a:pt x="10657" y="1254"/>
                    </a:lnTo>
                    <a:cubicBezTo>
                      <a:pt x="10728" y="1239"/>
                      <a:pt x="10693" y="966"/>
                      <a:pt x="10660" y="904"/>
                    </a:cubicBezTo>
                    <a:cubicBezTo>
                      <a:pt x="10302" y="244"/>
                      <a:pt x="9941" y="52"/>
                      <a:pt x="9625" y="52"/>
                    </a:cubicBezTo>
                    <a:cubicBezTo>
                      <a:pt x="9212" y="52"/>
                      <a:pt x="8875" y="381"/>
                      <a:pt x="8724" y="419"/>
                    </a:cubicBezTo>
                    <a:cubicBezTo>
                      <a:pt x="7509" y="727"/>
                      <a:pt x="6253" y="956"/>
                      <a:pt x="5015" y="956"/>
                    </a:cubicBezTo>
                    <a:cubicBezTo>
                      <a:pt x="4090" y="956"/>
                      <a:pt x="3175" y="828"/>
                      <a:pt x="2294" y="511"/>
                    </a:cubicBezTo>
                    <a:cubicBezTo>
                      <a:pt x="2294" y="511"/>
                      <a:pt x="1928" y="333"/>
                      <a:pt x="1873" y="303"/>
                    </a:cubicBezTo>
                    <a:cubicBezTo>
                      <a:pt x="1639" y="171"/>
                      <a:pt x="1386" y="76"/>
                      <a:pt x="1126" y="17"/>
                    </a:cubicBezTo>
                    <a:cubicBezTo>
                      <a:pt x="1086" y="5"/>
                      <a:pt x="1044" y="0"/>
                      <a:pt x="1003"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9"/>
              <p:cNvSpPr/>
              <p:nvPr/>
            </p:nvSpPr>
            <p:spPr>
              <a:xfrm>
                <a:off x="8030841" y="1670512"/>
                <a:ext cx="26436" cy="46554"/>
              </a:xfrm>
              <a:custGeom>
                <a:rect b="b" l="l" r="r" t="t"/>
                <a:pathLst>
                  <a:path extrusionOk="0" h="1201" w="682">
                    <a:moveTo>
                      <a:pt x="109" y="1"/>
                    </a:moveTo>
                    <a:cubicBezTo>
                      <a:pt x="51" y="1"/>
                      <a:pt x="1" y="61"/>
                      <a:pt x="30" y="125"/>
                    </a:cubicBezTo>
                    <a:lnTo>
                      <a:pt x="30" y="126"/>
                    </a:lnTo>
                    <a:cubicBezTo>
                      <a:pt x="113" y="301"/>
                      <a:pt x="195" y="463"/>
                      <a:pt x="271" y="630"/>
                    </a:cubicBezTo>
                    <a:cubicBezTo>
                      <a:pt x="346" y="797"/>
                      <a:pt x="410" y="966"/>
                      <a:pt x="486" y="1142"/>
                    </a:cubicBezTo>
                    <a:lnTo>
                      <a:pt x="486" y="1144"/>
                    </a:lnTo>
                    <a:cubicBezTo>
                      <a:pt x="503" y="1182"/>
                      <a:pt x="538" y="1200"/>
                      <a:pt x="572" y="1200"/>
                    </a:cubicBezTo>
                    <a:cubicBezTo>
                      <a:pt x="619" y="1200"/>
                      <a:pt x="665" y="1168"/>
                      <a:pt x="669" y="1110"/>
                    </a:cubicBezTo>
                    <a:cubicBezTo>
                      <a:pt x="682" y="902"/>
                      <a:pt x="629" y="694"/>
                      <a:pt x="540" y="506"/>
                    </a:cubicBezTo>
                    <a:cubicBezTo>
                      <a:pt x="450" y="319"/>
                      <a:pt x="326" y="146"/>
                      <a:pt x="160" y="20"/>
                    </a:cubicBezTo>
                    <a:lnTo>
                      <a:pt x="162" y="18"/>
                    </a:lnTo>
                    <a:cubicBezTo>
                      <a:pt x="145" y="6"/>
                      <a:pt x="127" y="1"/>
                      <a:pt x="109"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9"/>
              <p:cNvSpPr/>
              <p:nvPr/>
            </p:nvSpPr>
            <p:spPr>
              <a:xfrm>
                <a:off x="8010142" y="1678032"/>
                <a:ext cx="20583" cy="54306"/>
              </a:xfrm>
              <a:custGeom>
                <a:rect b="b" l="l" r="r" t="t"/>
                <a:pathLst>
                  <a:path extrusionOk="0" h="1401" w="531">
                    <a:moveTo>
                      <a:pt x="102" y="1"/>
                    </a:moveTo>
                    <a:cubicBezTo>
                      <a:pt x="50" y="1"/>
                      <a:pt x="1" y="48"/>
                      <a:pt x="17" y="111"/>
                    </a:cubicBezTo>
                    <a:lnTo>
                      <a:pt x="17" y="112"/>
                    </a:lnTo>
                    <a:cubicBezTo>
                      <a:pt x="73" y="319"/>
                      <a:pt x="128" y="514"/>
                      <a:pt x="174" y="715"/>
                    </a:cubicBezTo>
                    <a:cubicBezTo>
                      <a:pt x="221" y="913"/>
                      <a:pt x="251" y="1114"/>
                      <a:pt x="292" y="1323"/>
                    </a:cubicBezTo>
                    <a:lnTo>
                      <a:pt x="292" y="1325"/>
                    </a:lnTo>
                    <a:cubicBezTo>
                      <a:pt x="303" y="1375"/>
                      <a:pt x="344" y="1400"/>
                      <a:pt x="386" y="1400"/>
                    </a:cubicBezTo>
                    <a:cubicBezTo>
                      <a:pt x="426" y="1400"/>
                      <a:pt x="466" y="1377"/>
                      <a:pt x="478" y="1328"/>
                    </a:cubicBezTo>
                    <a:cubicBezTo>
                      <a:pt x="530" y="1104"/>
                      <a:pt x="519" y="869"/>
                      <a:pt x="464" y="646"/>
                    </a:cubicBezTo>
                    <a:cubicBezTo>
                      <a:pt x="408" y="424"/>
                      <a:pt x="314" y="209"/>
                      <a:pt x="166" y="33"/>
                    </a:cubicBezTo>
                    <a:lnTo>
                      <a:pt x="168" y="33"/>
                    </a:lnTo>
                    <a:cubicBezTo>
                      <a:pt x="149" y="10"/>
                      <a:pt x="125" y="1"/>
                      <a:pt x="102"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9"/>
              <p:cNvSpPr/>
              <p:nvPr/>
            </p:nvSpPr>
            <p:spPr>
              <a:xfrm>
                <a:off x="7985684" y="1680551"/>
                <a:ext cx="15854" cy="59190"/>
              </a:xfrm>
              <a:custGeom>
                <a:rect b="b" l="l" r="r" t="t"/>
                <a:pathLst>
                  <a:path extrusionOk="0" h="1527" w="409">
                    <a:moveTo>
                      <a:pt x="99" y="0"/>
                    </a:moveTo>
                    <a:cubicBezTo>
                      <a:pt x="49" y="0"/>
                      <a:pt x="0" y="45"/>
                      <a:pt x="14" y="106"/>
                    </a:cubicBezTo>
                    <a:lnTo>
                      <a:pt x="14" y="108"/>
                    </a:lnTo>
                    <a:cubicBezTo>
                      <a:pt x="65" y="330"/>
                      <a:pt x="97" y="545"/>
                      <a:pt x="101" y="761"/>
                    </a:cubicBezTo>
                    <a:cubicBezTo>
                      <a:pt x="106" y="977"/>
                      <a:pt x="81" y="1190"/>
                      <a:pt x="42" y="1414"/>
                    </a:cubicBezTo>
                    <a:lnTo>
                      <a:pt x="42" y="1416"/>
                    </a:lnTo>
                    <a:cubicBezTo>
                      <a:pt x="31" y="1482"/>
                      <a:pt x="83" y="1526"/>
                      <a:pt x="136" y="1526"/>
                    </a:cubicBezTo>
                    <a:cubicBezTo>
                      <a:pt x="165" y="1526"/>
                      <a:pt x="194" y="1513"/>
                      <a:pt x="214" y="1482"/>
                    </a:cubicBezTo>
                    <a:cubicBezTo>
                      <a:pt x="351" y="1268"/>
                      <a:pt x="408" y="1007"/>
                      <a:pt x="399" y="753"/>
                    </a:cubicBezTo>
                    <a:cubicBezTo>
                      <a:pt x="389" y="499"/>
                      <a:pt x="316" y="243"/>
                      <a:pt x="168" y="38"/>
                    </a:cubicBezTo>
                    <a:cubicBezTo>
                      <a:pt x="150" y="11"/>
                      <a:pt x="124" y="0"/>
                      <a:pt x="99"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9"/>
              <p:cNvSpPr/>
              <p:nvPr/>
            </p:nvSpPr>
            <p:spPr>
              <a:xfrm>
                <a:off x="7750363" y="1670900"/>
                <a:ext cx="23102" cy="48841"/>
              </a:xfrm>
              <a:custGeom>
                <a:rect b="b" l="l" r="r" t="t"/>
                <a:pathLst>
                  <a:path extrusionOk="0" h="1260" w="596">
                    <a:moveTo>
                      <a:pt x="487" y="1"/>
                    </a:moveTo>
                    <a:cubicBezTo>
                      <a:pt x="470" y="1"/>
                      <a:pt x="451" y="6"/>
                      <a:pt x="434" y="20"/>
                    </a:cubicBezTo>
                    <a:cubicBezTo>
                      <a:pt x="266" y="155"/>
                      <a:pt x="146" y="347"/>
                      <a:pt x="81" y="552"/>
                    </a:cubicBezTo>
                    <a:cubicBezTo>
                      <a:pt x="16" y="759"/>
                      <a:pt x="0" y="984"/>
                      <a:pt x="62" y="1193"/>
                    </a:cubicBezTo>
                    <a:cubicBezTo>
                      <a:pt x="76" y="1238"/>
                      <a:pt x="114" y="1260"/>
                      <a:pt x="152" y="1260"/>
                    </a:cubicBezTo>
                    <a:cubicBezTo>
                      <a:pt x="195" y="1260"/>
                      <a:pt x="237" y="1233"/>
                      <a:pt x="246" y="1181"/>
                    </a:cubicBezTo>
                    <a:lnTo>
                      <a:pt x="246" y="1178"/>
                    </a:lnTo>
                    <a:cubicBezTo>
                      <a:pt x="280" y="991"/>
                      <a:pt x="315" y="816"/>
                      <a:pt x="366" y="641"/>
                    </a:cubicBezTo>
                    <a:cubicBezTo>
                      <a:pt x="417" y="466"/>
                      <a:pt x="488" y="301"/>
                      <a:pt x="568" y="124"/>
                    </a:cubicBezTo>
                    <a:lnTo>
                      <a:pt x="568" y="123"/>
                    </a:lnTo>
                    <a:cubicBezTo>
                      <a:pt x="595" y="60"/>
                      <a:pt x="545" y="1"/>
                      <a:pt x="487"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9"/>
              <p:cNvSpPr/>
              <p:nvPr/>
            </p:nvSpPr>
            <p:spPr>
              <a:xfrm>
                <a:off x="7774976" y="1679039"/>
                <a:ext cx="18684" cy="45313"/>
              </a:xfrm>
              <a:custGeom>
                <a:rect b="b" l="l" r="r" t="t"/>
                <a:pathLst>
                  <a:path extrusionOk="0" h="1169" w="482">
                    <a:moveTo>
                      <a:pt x="376" y="0"/>
                    </a:moveTo>
                    <a:cubicBezTo>
                      <a:pt x="356" y="0"/>
                      <a:pt x="336" y="7"/>
                      <a:pt x="319" y="23"/>
                    </a:cubicBezTo>
                    <a:cubicBezTo>
                      <a:pt x="165" y="150"/>
                      <a:pt x="69" y="342"/>
                      <a:pt x="36" y="539"/>
                    </a:cubicBezTo>
                    <a:cubicBezTo>
                      <a:pt x="1" y="736"/>
                      <a:pt x="26" y="951"/>
                      <a:pt x="131" y="1122"/>
                    </a:cubicBezTo>
                    <a:cubicBezTo>
                      <a:pt x="151" y="1155"/>
                      <a:pt x="181" y="1169"/>
                      <a:pt x="211" y="1169"/>
                    </a:cubicBezTo>
                    <a:cubicBezTo>
                      <a:pt x="260" y="1169"/>
                      <a:pt x="309" y="1131"/>
                      <a:pt x="308" y="1070"/>
                    </a:cubicBezTo>
                    <a:lnTo>
                      <a:pt x="308" y="1065"/>
                    </a:lnTo>
                    <a:cubicBezTo>
                      <a:pt x="300" y="906"/>
                      <a:pt x="306" y="746"/>
                      <a:pt x="328" y="587"/>
                    </a:cubicBezTo>
                    <a:cubicBezTo>
                      <a:pt x="354" y="428"/>
                      <a:pt x="397" y="272"/>
                      <a:pt x="455" y="121"/>
                    </a:cubicBezTo>
                    <a:lnTo>
                      <a:pt x="457" y="119"/>
                    </a:lnTo>
                    <a:cubicBezTo>
                      <a:pt x="482" y="56"/>
                      <a:pt x="431" y="0"/>
                      <a:pt x="376"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9"/>
              <p:cNvSpPr/>
              <p:nvPr/>
            </p:nvSpPr>
            <p:spPr>
              <a:xfrm>
                <a:off x="7804396" y="1686869"/>
                <a:ext cx="17133" cy="50973"/>
              </a:xfrm>
              <a:custGeom>
                <a:rect b="b" l="l" r="r" t="t"/>
                <a:pathLst>
                  <a:path extrusionOk="0" h="1315" w="442">
                    <a:moveTo>
                      <a:pt x="344" y="1"/>
                    </a:moveTo>
                    <a:cubicBezTo>
                      <a:pt x="319" y="1"/>
                      <a:pt x="294" y="12"/>
                      <a:pt x="275" y="37"/>
                    </a:cubicBezTo>
                    <a:cubicBezTo>
                      <a:pt x="153" y="205"/>
                      <a:pt x="49" y="402"/>
                      <a:pt x="16" y="638"/>
                    </a:cubicBezTo>
                    <a:cubicBezTo>
                      <a:pt x="0" y="757"/>
                      <a:pt x="10" y="879"/>
                      <a:pt x="45" y="995"/>
                    </a:cubicBezTo>
                    <a:cubicBezTo>
                      <a:pt x="80" y="1114"/>
                      <a:pt x="151" y="1219"/>
                      <a:pt x="251" y="1296"/>
                    </a:cubicBezTo>
                    <a:cubicBezTo>
                      <a:pt x="269" y="1309"/>
                      <a:pt x="288" y="1315"/>
                      <a:pt x="307" y="1315"/>
                    </a:cubicBezTo>
                    <a:cubicBezTo>
                      <a:pt x="370" y="1315"/>
                      <a:pt x="426" y="1246"/>
                      <a:pt x="391" y="1178"/>
                    </a:cubicBezTo>
                    <a:lnTo>
                      <a:pt x="388" y="1172"/>
                    </a:lnTo>
                    <a:cubicBezTo>
                      <a:pt x="312" y="1014"/>
                      <a:pt x="294" y="851"/>
                      <a:pt x="312" y="674"/>
                    </a:cubicBezTo>
                    <a:cubicBezTo>
                      <a:pt x="329" y="498"/>
                      <a:pt x="393" y="312"/>
                      <a:pt x="432" y="105"/>
                    </a:cubicBezTo>
                    <a:lnTo>
                      <a:pt x="431" y="103"/>
                    </a:lnTo>
                    <a:cubicBezTo>
                      <a:pt x="441" y="43"/>
                      <a:pt x="394" y="1"/>
                      <a:pt x="344"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9"/>
              <p:cNvSpPr/>
              <p:nvPr/>
            </p:nvSpPr>
            <p:spPr>
              <a:xfrm>
                <a:off x="7837421" y="1690319"/>
                <a:ext cx="13761" cy="49383"/>
              </a:xfrm>
              <a:custGeom>
                <a:rect b="b" l="l" r="r" t="t"/>
                <a:pathLst>
                  <a:path extrusionOk="0" h="1274" w="355">
                    <a:moveTo>
                      <a:pt x="260" y="1"/>
                    </a:moveTo>
                    <a:cubicBezTo>
                      <a:pt x="235" y="1"/>
                      <a:pt x="209" y="12"/>
                      <a:pt x="191" y="37"/>
                    </a:cubicBezTo>
                    <a:cubicBezTo>
                      <a:pt x="67" y="208"/>
                      <a:pt x="8" y="421"/>
                      <a:pt x="5" y="631"/>
                    </a:cubicBezTo>
                    <a:cubicBezTo>
                      <a:pt x="0" y="843"/>
                      <a:pt x="49" y="1059"/>
                      <a:pt x="169" y="1232"/>
                    </a:cubicBezTo>
                    <a:cubicBezTo>
                      <a:pt x="188" y="1261"/>
                      <a:pt x="217" y="1274"/>
                      <a:pt x="245" y="1274"/>
                    </a:cubicBezTo>
                    <a:cubicBezTo>
                      <a:pt x="298" y="1274"/>
                      <a:pt x="349" y="1231"/>
                      <a:pt x="342" y="1168"/>
                    </a:cubicBezTo>
                    <a:lnTo>
                      <a:pt x="342" y="1165"/>
                    </a:lnTo>
                    <a:cubicBezTo>
                      <a:pt x="320" y="981"/>
                      <a:pt x="302" y="809"/>
                      <a:pt x="302" y="634"/>
                    </a:cubicBezTo>
                    <a:cubicBezTo>
                      <a:pt x="301" y="461"/>
                      <a:pt x="321" y="288"/>
                      <a:pt x="348" y="103"/>
                    </a:cubicBezTo>
                    <a:lnTo>
                      <a:pt x="347" y="100"/>
                    </a:lnTo>
                    <a:cubicBezTo>
                      <a:pt x="355" y="42"/>
                      <a:pt x="308" y="1"/>
                      <a:pt x="260"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9"/>
              <p:cNvSpPr/>
              <p:nvPr/>
            </p:nvSpPr>
            <p:spPr>
              <a:xfrm>
                <a:off x="7962272" y="1685319"/>
                <a:ext cx="15583" cy="50934"/>
              </a:xfrm>
              <a:custGeom>
                <a:rect b="b" l="l" r="r" t="t"/>
                <a:pathLst>
                  <a:path extrusionOk="0" h="1314" w="402">
                    <a:moveTo>
                      <a:pt x="99" y="0"/>
                    </a:moveTo>
                    <a:cubicBezTo>
                      <a:pt x="49" y="0"/>
                      <a:pt x="1" y="44"/>
                      <a:pt x="14" y="105"/>
                    </a:cubicBezTo>
                    <a:lnTo>
                      <a:pt x="14" y="107"/>
                    </a:lnTo>
                    <a:cubicBezTo>
                      <a:pt x="52" y="298"/>
                      <a:pt x="81" y="474"/>
                      <a:pt x="90" y="657"/>
                    </a:cubicBezTo>
                    <a:cubicBezTo>
                      <a:pt x="100" y="838"/>
                      <a:pt x="87" y="1016"/>
                      <a:pt x="71" y="1208"/>
                    </a:cubicBezTo>
                    <a:lnTo>
                      <a:pt x="71" y="1212"/>
                    </a:lnTo>
                    <a:cubicBezTo>
                      <a:pt x="66" y="1274"/>
                      <a:pt x="117" y="1314"/>
                      <a:pt x="168" y="1314"/>
                    </a:cubicBezTo>
                    <a:cubicBezTo>
                      <a:pt x="198" y="1314"/>
                      <a:pt x="228" y="1300"/>
                      <a:pt x="247" y="1269"/>
                    </a:cubicBezTo>
                    <a:cubicBezTo>
                      <a:pt x="360" y="1081"/>
                      <a:pt x="402" y="856"/>
                      <a:pt x="386" y="639"/>
                    </a:cubicBezTo>
                    <a:cubicBezTo>
                      <a:pt x="370" y="422"/>
                      <a:pt x="300" y="204"/>
                      <a:pt x="165" y="34"/>
                    </a:cubicBezTo>
                    <a:lnTo>
                      <a:pt x="166" y="34"/>
                    </a:lnTo>
                    <a:cubicBezTo>
                      <a:pt x="148" y="11"/>
                      <a:pt x="123" y="0"/>
                      <a:pt x="99"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9"/>
              <p:cNvSpPr/>
              <p:nvPr/>
            </p:nvSpPr>
            <p:spPr>
              <a:xfrm>
                <a:off x="7864515" y="1693459"/>
                <a:ext cx="18412" cy="51709"/>
              </a:xfrm>
              <a:custGeom>
                <a:rect b="b" l="l" r="r" t="t"/>
                <a:pathLst>
                  <a:path extrusionOk="0" h="1334" w="475">
                    <a:moveTo>
                      <a:pt x="225" y="1"/>
                    </a:moveTo>
                    <a:cubicBezTo>
                      <a:pt x="197" y="1"/>
                      <a:pt x="169" y="14"/>
                      <a:pt x="151" y="43"/>
                    </a:cubicBezTo>
                    <a:cubicBezTo>
                      <a:pt x="39" y="237"/>
                      <a:pt x="0" y="471"/>
                      <a:pt x="26" y="695"/>
                    </a:cubicBezTo>
                    <a:cubicBezTo>
                      <a:pt x="51" y="919"/>
                      <a:pt x="139" y="1140"/>
                      <a:pt x="293" y="1304"/>
                    </a:cubicBezTo>
                    <a:cubicBezTo>
                      <a:pt x="313" y="1325"/>
                      <a:pt x="337" y="1334"/>
                      <a:pt x="361" y="1334"/>
                    </a:cubicBezTo>
                    <a:cubicBezTo>
                      <a:pt x="420" y="1334"/>
                      <a:pt x="475" y="1278"/>
                      <a:pt x="452" y="1210"/>
                    </a:cubicBezTo>
                    <a:lnTo>
                      <a:pt x="452" y="1207"/>
                    </a:lnTo>
                    <a:cubicBezTo>
                      <a:pt x="393" y="1019"/>
                      <a:pt x="347" y="844"/>
                      <a:pt x="322" y="660"/>
                    </a:cubicBezTo>
                    <a:cubicBezTo>
                      <a:pt x="296" y="477"/>
                      <a:pt x="299" y="293"/>
                      <a:pt x="314" y="97"/>
                    </a:cubicBezTo>
                    <a:lnTo>
                      <a:pt x="314" y="94"/>
                    </a:lnTo>
                    <a:cubicBezTo>
                      <a:pt x="318" y="37"/>
                      <a:pt x="272" y="1"/>
                      <a:pt x="225"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9"/>
              <p:cNvSpPr/>
              <p:nvPr/>
            </p:nvSpPr>
            <p:spPr>
              <a:xfrm>
                <a:off x="7938705" y="1692257"/>
                <a:ext cx="14148" cy="48686"/>
              </a:xfrm>
              <a:custGeom>
                <a:rect b="b" l="l" r="r" t="t"/>
                <a:pathLst>
                  <a:path extrusionOk="0" h="1256" w="365">
                    <a:moveTo>
                      <a:pt x="122" y="1"/>
                    </a:moveTo>
                    <a:cubicBezTo>
                      <a:pt x="74" y="1"/>
                      <a:pt x="28" y="39"/>
                      <a:pt x="35" y="98"/>
                    </a:cubicBezTo>
                    <a:lnTo>
                      <a:pt x="35" y="101"/>
                    </a:lnTo>
                    <a:cubicBezTo>
                      <a:pt x="56" y="282"/>
                      <a:pt x="70" y="452"/>
                      <a:pt x="67" y="624"/>
                    </a:cubicBezTo>
                    <a:cubicBezTo>
                      <a:pt x="62" y="796"/>
                      <a:pt x="38" y="963"/>
                      <a:pt x="10" y="1142"/>
                    </a:cubicBezTo>
                    <a:lnTo>
                      <a:pt x="10" y="1145"/>
                    </a:lnTo>
                    <a:cubicBezTo>
                      <a:pt x="0" y="1211"/>
                      <a:pt x="52" y="1256"/>
                      <a:pt x="105" y="1256"/>
                    </a:cubicBezTo>
                    <a:cubicBezTo>
                      <a:pt x="132" y="1256"/>
                      <a:pt x="160" y="1244"/>
                      <a:pt x="180" y="1217"/>
                    </a:cubicBezTo>
                    <a:cubicBezTo>
                      <a:pt x="305" y="1050"/>
                      <a:pt x="364" y="837"/>
                      <a:pt x="364" y="629"/>
                    </a:cubicBezTo>
                    <a:cubicBezTo>
                      <a:pt x="364" y="421"/>
                      <a:pt x="312" y="208"/>
                      <a:pt x="193" y="38"/>
                    </a:cubicBezTo>
                    <a:cubicBezTo>
                      <a:pt x="174" y="12"/>
                      <a:pt x="148" y="1"/>
                      <a:pt x="122"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9"/>
              <p:cNvSpPr/>
              <p:nvPr/>
            </p:nvSpPr>
            <p:spPr>
              <a:xfrm>
                <a:off x="7904517" y="1696753"/>
                <a:ext cx="11978" cy="48802"/>
              </a:xfrm>
              <a:custGeom>
                <a:rect b="b" l="l" r="r" t="t"/>
                <a:pathLst>
                  <a:path extrusionOk="0" h="1259" w="309">
                    <a:moveTo>
                      <a:pt x="214" y="0"/>
                    </a:moveTo>
                    <a:cubicBezTo>
                      <a:pt x="185" y="0"/>
                      <a:pt x="155" y="15"/>
                      <a:pt x="138" y="47"/>
                    </a:cubicBezTo>
                    <a:cubicBezTo>
                      <a:pt x="45" y="225"/>
                      <a:pt x="5" y="425"/>
                      <a:pt x="2" y="624"/>
                    </a:cubicBezTo>
                    <a:cubicBezTo>
                      <a:pt x="0" y="824"/>
                      <a:pt x="32" y="1026"/>
                      <a:pt x="122" y="1206"/>
                    </a:cubicBezTo>
                    <a:cubicBezTo>
                      <a:pt x="141" y="1242"/>
                      <a:pt x="174" y="1259"/>
                      <a:pt x="207" y="1259"/>
                    </a:cubicBezTo>
                    <a:cubicBezTo>
                      <a:pt x="254" y="1259"/>
                      <a:pt x="302" y="1224"/>
                      <a:pt x="304" y="1166"/>
                    </a:cubicBezTo>
                    <a:lnTo>
                      <a:pt x="304" y="1165"/>
                    </a:lnTo>
                    <a:cubicBezTo>
                      <a:pt x="308" y="979"/>
                      <a:pt x="301" y="804"/>
                      <a:pt x="299" y="627"/>
                    </a:cubicBezTo>
                    <a:cubicBezTo>
                      <a:pt x="296" y="451"/>
                      <a:pt x="305" y="276"/>
                      <a:pt x="302" y="88"/>
                    </a:cubicBezTo>
                    <a:lnTo>
                      <a:pt x="302" y="87"/>
                    </a:lnTo>
                    <a:cubicBezTo>
                      <a:pt x="302" y="33"/>
                      <a:pt x="258" y="0"/>
                      <a:pt x="214"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9"/>
              <p:cNvSpPr/>
              <p:nvPr/>
            </p:nvSpPr>
            <p:spPr>
              <a:xfrm>
                <a:off x="7769511" y="1877420"/>
                <a:ext cx="85743" cy="16241"/>
              </a:xfrm>
              <a:custGeom>
                <a:rect b="b" l="l" r="r" t="t"/>
                <a:pathLst>
                  <a:path extrusionOk="0" h="419" w="2212">
                    <a:moveTo>
                      <a:pt x="1827" y="0"/>
                    </a:moveTo>
                    <a:cubicBezTo>
                      <a:pt x="1739" y="0"/>
                      <a:pt x="1648" y="33"/>
                      <a:pt x="1584" y="80"/>
                    </a:cubicBezTo>
                    <a:cubicBezTo>
                      <a:pt x="1491" y="139"/>
                      <a:pt x="1421" y="210"/>
                      <a:pt x="1347" y="249"/>
                    </a:cubicBezTo>
                    <a:cubicBezTo>
                      <a:pt x="1314" y="266"/>
                      <a:pt x="1281" y="274"/>
                      <a:pt x="1248" y="274"/>
                    </a:cubicBezTo>
                    <a:cubicBezTo>
                      <a:pt x="1208" y="274"/>
                      <a:pt x="1166" y="262"/>
                      <a:pt x="1123" y="241"/>
                    </a:cubicBezTo>
                    <a:cubicBezTo>
                      <a:pt x="1042" y="204"/>
                      <a:pt x="964" y="142"/>
                      <a:pt x="864" y="91"/>
                    </a:cubicBezTo>
                    <a:cubicBezTo>
                      <a:pt x="811" y="63"/>
                      <a:pt x="752" y="45"/>
                      <a:pt x="693" y="40"/>
                    </a:cubicBezTo>
                    <a:cubicBezTo>
                      <a:pt x="685" y="40"/>
                      <a:pt x="678" y="39"/>
                      <a:pt x="670" y="39"/>
                    </a:cubicBezTo>
                    <a:cubicBezTo>
                      <a:pt x="614" y="39"/>
                      <a:pt x="559" y="54"/>
                      <a:pt x="511" y="83"/>
                    </a:cubicBezTo>
                    <a:cubicBezTo>
                      <a:pt x="407" y="144"/>
                      <a:pt x="347" y="226"/>
                      <a:pt x="272" y="261"/>
                    </a:cubicBezTo>
                    <a:cubicBezTo>
                      <a:pt x="248" y="277"/>
                      <a:pt x="220" y="286"/>
                      <a:pt x="192" y="286"/>
                    </a:cubicBezTo>
                    <a:cubicBezTo>
                      <a:pt x="184" y="286"/>
                      <a:pt x="176" y="285"/>
                      <a:pt x="167" y="284"/>
                    </a:cubicBezTo>
                    <a:cubicBezTo>
                      <a:pt x="131" y="276"/>
                      <a:pt x="102" y="253"/>
                      <a:pt x="97" y="229"/>
                    </a:cubicBezTo>
                    <a:lnTo>
                      <a:pt x="96" y="223"/>
                    </a:lnTo>
                    <a:cubicBezTo>
                      <a:pt x="90" y="199"/>
                      <a:pt x="71" y="188"/>
                      <a:pt x="52" y="188"/>
                    </a:cubicBezTo>
                    <a:cubicBezTo>
                      <a:pt x="26" y="188"/>
                      <a:pt x="1" y="208"/>
                      <a:pt x="5" y="241"/>
                    </a:cubicBezTo>
                    <a:cubicBezTo>
                      <a:pt x="26" y="351"/>
                      <a:pt x="122" y="397"/>
                      <a:pt x="212" y="397"/>
                    </a:cubicBezTo>
                    <a:cubicBezTo>
                      <a:pt x="253" y="397"/>
                      <a:pt x="293" y="388"/>
                      <a:pt x="325" y="371"/>
                    </a:cubicBezTo>
                    <a:cubicBezTo>
                      <a:pt x="434" y="320"/>
                      <a:pt x="503" y="237"/>
                      <a:pt x="576" y="204"/>
                    </a:cubicBezTo>
                    <a:cubicBezTo>
                      <a:pt x="606" y="188"/>
                      <a:pt x="636" y="181"/>
                      <a:pt x="666" y="181"/>
                    </a:cubicBezTo>
                    <a:cubicBezTo>
                      <a:pt x="708" y="181"/>
                      <a:pt x="751" y="194"/>
                      <a:pt x="798" y="218"/>
                    </a:cubicBezTo>
                    <a:cubicBezTo>
                      <a:pt x="878" y="260"/>
                      <a:pt x="957" y="326"/>
                      <a:pt x="1057" y="374"/>
                    </a:cubicBezTo>
                    <a:cubicBezTo>
                      <a:pt x="1113" y="401"/>
                      <a:pt x="1172" y="415"/>
                      <a:pt x="1232" y="419"/>
                    </a:cubicBezTo>
                    <a:cubicBezTo>
                      <a:pt x="1235" y="419"/>
                      <a:pt x="1238" y="419"/>
                      <a:pt x="1241" y="419"/>
                    </a:cubicBezTo>
                    <a:cubicBezTo>
                      <a:pt x="1300" y="419"/>
                      <a:pt x="1359" y="403"/>
                      <a:pt x="1410" y="374"/>
                    </a:cubicBezTo>
                    <a:cubicBezTo>
                      <a:pt x="1515" y="319"/>
                      <a:pt x="1585" y="244"/>
                      <a:pt x="1658" y="188"/>
                    </a:cubicBezTo>
                    <a:cubicBezTo>
                      <a:pt x="1716" y="143"/>
                      <a:pt x="1774" y="119"/>
                      <a:pt x="1838" y="119"/>
                    </a:cubicBezTo>
                    <a:cubicBezTo>
                      <a:pt x="1855" y="119"/>
                      <a:pt x="1873" y="121"/>
                      <a:pt x="1892" y="125"/>
                    </a:cubicBezTo>
                    <a:cubicBezTo>
                      <a:pt x="1979" y="142"/>
                      <a:pt x="2059" y="188"/>
                      <a:pt x="2119" y="257"/>
                    </a:cubicBezTo>
                    <a:lnTo>
                      <a:pt x="2121" y="258"/>
                    </a:lnTo>
                    <a:cubicBezTo>
                      <a:pt x="2130" y="269"/>
                      <a:pt x="2141" y="274"/>
                      <a:pt x="2152" y="274"/>
                    </a:cubicBezTo>
                    <a:cubicBezTo>
                      <a:pt x="2183" y="274"/>
                      <a:pt x="2212" y="236"/>
                      <a:pt x="2186" y="204"/>
                    </a:cubicBezTo>
                    <a:cubicBezTo>
                      <a:pt x="2121" y="112"/>
                      <a:pt x="2025" y="45"/>
                      <a:pt x="1917" y="13"/>
                    </a:cubicBezTo>
                    <a:cubicBezTo>
                      <a:pt x="1888" y="4"/>
                      <a:pt x="1858" y="0"/>
                      <a:pt x="1827"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9"/>
              <p:cNvSpPr/>
              <p:nvPr/>
            </p:nvSpPr>
            <p:spPr>
              <a:xfrm>
                <a:off x="7767689" y="1862110"/>
                <a:ext cx="84890" cy="16435"/>
              </a:xfrm>
              <a:custGeom>
                <a:rect b="b" l="l" r="r" t="t"/>
                <a:pathLst>
                  <a:path extrusionOk="0" h="424" w="2190">
                    <a:moveTo>
                      <a:pt x="1793" y="0"/>
                    </a:moveTo>
                    <a:cubicBezTo>
                      <a:pt x="1718" y="0"/>
                      <a:pt x="1642" y="18"/>
                      <a:pt x="1573" y="57"/>
                    </a:cubicBezTo>
                    <a:cubicBezTo>
                      <a:pt x="1476" y="113"/>
                      <a:pt x="1411" y="191"/>
                      <a:pt x="1341" y="221"/>
                    </a:cubicBezTo>
                    <a:cubicBezTo>
                      <a:pt x="1316" y="232"/>
                      <a:pt x="1291" y="237"/>
                      <a:pt x="1264" y="237"/>
                    </a:cubicBezTo>
                    <a:cubicBezTo>
                      <a:pt x="1220" y="237"/>
                      <a:pt x="1173" y="223"/>
                      <a:pt x="1124" y="197"/>
                    </a:cubicBezTo>
                    <a:cubicBezTo>
                      <a:pt x="1042" y="160"/>
                      <a:pt x="958" y="102"/>
                      <a:pt x="852" y="67"/>
                    </a:cubicBezTo>
                    <a:cubicBezTo>
                      <a:pt x="816" y="54"/>
                      <a:pt x="779" y="48"/>
                      <a:pt x="742" y="48"/>
                    </a:cubicBezTo>
                    <a:cubicBezTo>
                      <a:pt x="718" y="48"/>
                      <a:pt x="694" y="50"/>
                      <a:pt x="671" y="55"/>
                    </a:cubicBezTo>
                    <a:cubicBezTo>
                      <a:pt x="613" y="71"/>
                      <a:pt x="561" y="100"/>
                      <a:pt x="516" y="140"/>
                    </a:cubicBezTo>
                    <a:cubicBezTo>
                      <a:pt x="437" y="208"/>
                      <a:pt x="376" y="273"/>
                      <a:pt x="303" y="302"/>
                    </a:cubicBezTo>
                    <a:cubicBezTo>
                      <a:pt x="290" y="308"/>
                      <a:pt x="274" y="311"/>
                      <a:pt x="256" y="311"/>
                    </a:cubicBezTo>
                    <a:cubicBezTo>
                      <a:pt x="199" y="311"/>
                      <a:pt x="129" y="284"/>
                      <a:pt x="105" y="246"/>
                    </a:cubicBezTo>
                    <a:lnTo>
                      <a:pt x="101" y="241"/>
                    </a:lnTo>
                    <a:cubicBezTo>
                      <a:pt x="91" y="226"/>
                      <a:pt x="77" y="220"/>
                      <a:pt x="64" y="220"/>
                    </a:cubicBezTo>
                    <a:cubicBezTo>
                      <a:pt x="32" y="220"/>
                      <a:pt x="1" y="254"/>
                      <a:pt x="22" y="291"/>
                    </a:cubicBezTo>
                    <a:cubicBezTo>
                      <a:pt x="57" y="353"/>
                      <a:pt x="109" y="380"/>
                      <a:pt x="162" y="402"/>
                    </a:cubicBezTo>
                    <a:cubicBezTo>
                      <a:pt x="196" y="416"/>
                      <a:pt x="233" y="424"/>
                      <a:pt x="270" y="424"/>
                    </a:cubicBezTo>
                    <a:cubicBezTo>
                      <a:pt x="293" y="424"/>
                      <a:pt x="317" y="421"/>
                      <a:pt x="340" y="415"/>
                    </a:cubicBezTo>
                    <a:cubicBezTo>
                      <a:pt x="454" y="380"/>
                      <a:pt x="532" y="297"/>
                      <a:pt x="602" y="246"/>
                    </a:cubicBezTo>
                    <a:cubicBezTo>
                      <a:pt x="651" y="209"/>
                      <a:pt x="693" y="191"/>
                      <a:pt x="738" y="191"/>
                    </a:cubicBezTo>
                    <a:cubicBezTo>
                      <a:pt x="760" y="191"/>
                      <a:pt x="783" y="195"/>
                      <a:pt x="809" y="203"/>
                    </a:cubicBezTo>
                    <a:cubicBezTo>
                      <a:pt x="887" y="230"/>
                      <a:pt x="966" y="286"/>
                      <a:pt x="1060" y="332"/>
                    </a:cubicBezTo>
                    <a:cubicBezTo>
                      <a:pt x="1111" y="357"/>
                      <a:pt x="1166" y="373"/>
                      <a:pt x="1222" y="380"/>
                    </a:cubicBezTo>
                    <a:cubicBezTo>
                      <a:pt x="1233" y="381"/>
                      <a:pt x="1245" y="381"/>
                      <a:pt x="1256" y="381"/>
                    </a:cubicBezTo>
                    <a:cubicBezTo>
                      <a:pt x="1307" y="381"/>
                      <a:pt x="1356" y="370"/>
                      <a:pt x="1402" y="348"/>
                    </a:cubicBezTo>
                    <a:cubicBezTo>
                      <a:pt x="1510" y="294"/>
                      <a:pt x="1573" y="216"/>
                      <a:pt x="1642" y="171"/>
                    </a:cubicBezTo>
                    <a:cubicBezTo>
                      <a:pt x="1693" y="138"/>
                      <a:pt x="1757" y="121"/>
                      <a:pt x="1822" y="121"/>
                    </a:cubicBezTo>
                    <a:cubicBezTo>
                      <a:pt x="1925" y="121"/>
                      <a:pt x="2032" y="162"/>
                      <a:pt x="2098" y="243"/>
                    </a:cubicBezTo>
                    <a:cubicBezTo>
                      <a:pt x="2108" y="255"/>
                      <a:pt x="2119" y="260"/>
                      <a:pt x="2131" y="260"/>
                    </a:cubicBezTo>
                    <a:cubicBezTo>
                      <a:pt x="2161" y="260"/>
                      <a:pt x="2189" y="226"/>
                      <a:pt x="2166" y="192"/>
                    </a:cubicBezTo>
                    <a:cubicBezTo>
                      <a:pt x="2084" y="70"/>
                      <a:pt x="1940" y="0"/>
                      <a:pt x="1793"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9"/>
              <p:cNvSpPr/>
              <p:nvPr/>
            </p:nvSpPr>
            <p:spPr>
              <a:xfrm>
                <a:off x="7768968" y="1845171"/>
                <a:ext cx="78727" cy="13993"/>
              </a:xfrm>
              <a:custGeom>
                <a:rect b="b" l="l" r="r" t="t"/>
                <a:pathLst>
                  <a:path extrusionOk="0" h="361" w="2031">
                    <a:moveTo>
                      <a:pt x="763" y="1"/>
                    </a:moveTo>
                    <a:cubicBezTo>
                      <a:pt x="758" y="1"/>
                      <a:pt x="753" y="1"/>
                      <a:pt x="747" y="1"/>
                    </a:cubicBezTo>
                    <a:cubicBezTo>
                      <a:pt x="633" y="11"/>
                      <a:pt x="544" y="66"/>
                      <a:pt x="474" y="119"/>
                    </a:cubicBezTo>
                    <a:cubicBezTo>
                      <a:pt x="402" y="171"/>
                      <a:pt x="337" y="221"/>
                      <a:pt x="270" y="238"/>
                    </a:cubicBezTo>
                    <a:cubicBezTo>
                      <a:pt x="255" y="242"/>
                      <a:pt x="238" y="244"/>
                      <a:pt x="221" y="244"/>
                    </a:cubicBezTo>
                    <a:cubicBezTo>
                      <a:pt x="170" y="244"/>
                      <a:pt x="118" y="224"/>
                      <a:pt x="99" y="187"/>
                    </a:cubicBezTo>
                    <a:lnTo>
                      <a:pt x="99" y="186"/>
                    </a:lnTo>
                    <a:cubicBezTo>
                      <a:pt x="89" y="168"/>
                      <a:pt x="74" y="160"/>
                      <a:pt x="59" y="160"/>
                    </a:cubicBezTo>
                    <a:cubicBezTo>
                      <a:pt x="30" y="160"/>
                      <a:pt x="1" y="187"/>
                      <a:pt x="14" y="224"/>
                    </a:cubicBezTo>
                    <a:cubicBezTo>
                      <a:pt x="35" y="278"/>
                      <a:pt x="80" y="321"/>
                      <a:pt x="135" y="340"/>
                    </a:cubicBezTo>
                    <a:cubicBezTo>
                      <a:pt x="172" y="354"/>
                      <a:pt x="210" y="361"/>
                      <a:pt x="248" y="361"/>
                    </a:cubicBezTo>
                    <a:cubicBezTo>
                      <a:pt x="264" y="361"/>
                      <a:pt x="279" y="360"/>
                      <a:pt x="294" y="357"/>
                    </a:cubicBezTo>
                    <a:cubicBezTo>
                      <a:pt x="401" y="337"/>
                      <a:pt x="482" y="278"/>
                      <a:pt x="552" y="232"/>
                    </a:cubicBezTo>
                    <a:cubicBezTo>
                      <a:pt x="623" y="186"/>
                      <a:pt x="692" y="148"/>
                      <a:pt x="755" y="146"/>
                    </a:cubicBezTo>
                    <a:cubicBezTo>
                      <a:pt x="758" y="146"/>
                      <a:pt x="762" y="146"/>
                      <a:pt x="765" y="146"/>
                    </a:cubicBezTo>
                    <a:cubicBezTo>
                      <a:pt x="822" y="146"/>
                      <a:pt x="880" y="184"/>
                      <a:pt x="952" y="230"/>
                    </a:cubicBezTo>
                    <a:cubicBezTo>
                      <a:pt x="994" y="257"/>
                      <a:pt x="1038" y="279"/>
                      <a:pt x="1084" y="297"/>
                    </a:cubicBezTo>
                    <a:cubicBezTo>
                      <a:pt x="1119" y="308"/>
                      <a:pt x="1156" y="314"/>
                      <a:pt x="1192" y="314"/>
                    </a:cubicBezTo>
                    <a:cubicBezTo>
                      <a:pt x="1211" y="314"/>
                      <a:pt x="1230" y="313"/>
                      <a:pt x="1248" y="310"/>
                    </a:cubicBezTo>
                    <a:cubicBezTo>
                      <a:pt x="1353" y="289"/>
                      <a:pt x="1432" y="238"/>
                      <a:pt x="1507" y="202"/>
                    </a:cubicBezTo>
                    <a:cubicBezTo>
                      <a:pt x="1572" y="163"/>
                      <a:pt x="1645" y="144"/>
                      <a:pt x="1718" y="144"/>
                    </a:cubicBezTo>
                    <a:cubicBezTo>
                      <a:pt x="1798" y="144"/>
                      <a:pt x="1878" y="167"/>
                      <a:pt x="1947" y="213"/>
                    </a:cubicBezTo>
                    <a:lnTo>
                      <a:pt x="1949" y="213"/>
                    </a:lnTo>
                    <a:cubicBezTo>
                      <a:pt x="1957" y="218"/>
                      <a:pt x="1965" y="220"/>
                      <a:pt x="1972" y="220"/>
                    </a:cubicBezTo>
                    <a:cubicBezTo>
                      <a:pt x="2006" y="220"/>
                      <a:pt x="2031" y="175"/>
                      <a:pt x="2000" y="146"/>
                    </a:cubicBezTo>
                    <a:cubicBezTo>
                      <a:pt x="1927" y="81"/>
                      <a:pt x="1834" y="41"/>
                      <a:pt x="1736" y="30"/>
                    </a:cubicBezTo>
                    <a:cubicBezTo>
                      <a:pt x="1718" y="28"/>
                      <a:pt x="1701" y="27"/>
                      <a:pt x="1684" y="27"/>
                    </a:cubicBezTo>
                    <a:cubicBezTo>
                      <a:pt x="1603" y="27"/>
                      <a:pt x="1523" y="46"/>
                      <a:pt x="1450" y="82"/>
                    </a:cubicBezTo>
                    <a:cubicBezTo>
                      <a:pt x="1367" y="117"/>
                      <a:pt x="1291" y="159"/>
                      <a:pt x="1224" y="170"/>
                    </a:cubicBezTo>
                    <a:cubicBezTo>
                      <a:pt x="1214" y="171"/>
                      <a:pt x="1205" y="172"/>
                      <a:pt x="1195" y="172"/>
                    </a:cubicBezTo>
                    <a:cubicBezTo>
                      <a:pt x="1142" y="172"/>
                      <a:pt x="1092" y="147"/>
                      <a:pt x="1030" y="106"/>
                    </a:cubicBezTo>
                    <a:cubicBezTo>
                      <a:pt x="965" y="64"/>
                      <a:pt x="875" y="1"/>
                      <a:pt x="763"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9"/>
              <p:cNvSpPr/>
              <p:nvPr/>
            </p:nvSpPr>
            <p:spPr>
              <a:xfrm>
                <a:off x="7834940" y="1826837"/>
                <a:ext cx="6280" cy="10776"/>
              </a:xfrm>
              <a:custGeom>
                <a:rect b="b" l="l" r="r" t="t"/>
                <a:pathLst>
                  <a:path extrusionOk="0" h="278" w="162">
                    <a:moveTo>
                      <a:pt x="66" y="1"/>
                    </a:moveTo>
                    <a:cubicBezTo>
                      <a:pt x="46" y="1"/>
                      <a:pt x="28" y="11"/>
                      <a:pt x="20" y="31"/>
                    </a:cubicBezTo>
                    <a:cubicBezTo>
                      <a:pt x="5" y="67"/>
                      <a:pt x="1" y="109"/>
                      <a:pt x="5" y="150"/>
                    </a:cubicBezTo>
                    <a:cubicBezTo>
                      <a:pt x="13" y="187"/>
                      <a:pt x="20" y="225"/>
                      <a:pt x="50" y="260"/>
                    </a:cubicBezTo>
                    <a:cubicBezTo>
                      <a:pt x="56" y="264"/>
                      <a:pt x="62" y="269"/>
                      <a:pt x="69" y="272"/>
                    </a:cubicBezTo>
                    <a:cubicBezTo>
                      <a:pt x="76" y="276"/>
                      <a:pt x="84" y="277"/>
                      <a:pt x="91" y="277"/>
                    </a:cubicBezTo>
                    <a:cubicBezTo>
                      <a:pt x="112" y="277"/>
                      <a:pt x="133" y="265"/>
                      <a:pt x="142" y="245"/>
                    </a:cubicBezTo>
                    <a:cubicBezTo>
                      <a:pt x="161" y="204"/>
                      <a:pt x="155" y="166"/>
                      <a:pt x="152" y="128"/>
                    </a:cubicBezTo>
                    <a:cubicBezTo>
                      <a:pt x="145" y="86"/>
                      <a:pt x="128" y="50"/>
                      <a:pt x="104" y="18"/>
                    </a:cubicBezTo>
                    <a:cubicBezTo>
                      <a:pt x="93" y="6"/>
                      <a:pt x="79" y="1"/>
                      <a:pt x="66"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9"/>
              <p:cNvSpPr/>
              <p:nvPr/>
            </p:nvSpPr>
            <p:spPr>
              <a:xfrm>
                <a:off x="7822731" y="1828155"/>
                <a:ext cx="5969" cy="9691"/>
              </a:xfrm>
              <a:custGeom>
                <a:rect b="b" l="l" r="r" t="t"/>
                <a:pathLst>
                  <a:path extrusionOk="0" h="250" w="154">
                    <a:moveTo>
                      <a:pt x="73" y="1"/>
                    </a:moveTo>
                    <a:cubicBezTo>
                      <a:pt x="56" y="1"/>
                      <a:pt x="39" y="9"/>
                      <a:pt x="29" y="24"/>
                    </a:cubicBezTo>
                    <a:cubicBezTo>
                      <a:pt x="10" y="56"/>
                      <a:pt x="1" y="91"/>
                      <a:pt x="2" y="127"/>
                    </a:cubicBezTo>
                    <a:cubicBezTo>
                      <a:pt x="6" y="161"/>
                      <a:pt x="7" y="195"/>
                      <a:pt x="34" y="227"/>
                    </a:cubicBezTo>
                    <a:cubicBezTo>
                      <a:pt x="37" y="232"/>
                      <a:pt x="42" y="237"/>
                      <a:pt x="47" y="240"/>
                    </a:cubicBezTo>
                    <a:cubicBezTo>
                      <a:pt x="57" y="246"/>
                      <a:pt x="68" y="249"/>
                      <a:pt x="78" y="249"/>
                    </a:cubicBezTo>
                    <a:cubicBezTo>
                      <a:pt x="97" y="249"/>
                      <a:pt x="115" y="240"/>
                      <a:pt x="126" y="224"/>
                    </a:cubicBezTo>
                    <a:cubicBezTo>
                      <a:pt x="145" y="192"/>
                      <a:pt x="153" y="157"/>
                      <a:pt x="150" y="121"/>
                    </a:cubicBezTo>
                    <a:cubicBezTo>
                      <a:pt x="147" y="84"/>
                      <a:pt x="134" y="51"/>
                      <a:pt x="114" y="22"/>
                    </a:cubicBezTo>
                    <a:cubicBezTo>
                      <a:pt x="110" y="17"/>
                      <a:pt x="107" y="13"/>
                      <a:pt x="103" y="10"/>
                    </a:cubicBezTo>
                    <a:cubicBezTo>
                      <a:pt x="94" y="4"/>
                      <a:pt x="83" y="1"/>
                      <a:pt x="73"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9"/>
              <p:cNvSpPr/>
              <p:nvPr/>
            </p:nvSpPr>
            <p:spPr>
              <a:xfrm>
                <a:off x="7810986" y="1828814"/>
                <a:ext cx="6047" cy="10039"/>
              </a:xfrm>
              <a:custGeom>
                <a:rect b="b" l="l" r="r" t="t"/>
                <a:pathLst>
                  <a:path extrusionOk="0" h="259" w="156">
                    <a:moveTo>
                      <a:pt x="67" y="0"/>
                    </a:moveTo>
                    <a:cubicBezTo>
                      <a:pt x="49" y="0"/>
                      <a:pt x="31" y="10"/>
                      <a:pt x="22" y="27"/>
                    </a:cubicBezTo>
                    <a:cubicBezTo>
                      <a:pt x="7" y="62"/>
                      <a:pt x="0" y="99"/>
                      <a:pt x="3" y="137"/>
                    </a:cubicBezTo>
                    <a:cubicBezTo>
                      <a:pt x="7" y="174"/>
                      <a:pt x="19" y="210"/>
                      <a:pt x="43" y="239"/>
                    </a:cubicBezTo>
                    <a:cubicBezTo>
                      <a:pt x="48" y="244"/>
                      <a:pt x="53" y="248"/>
                      <a:pt x="59" y="252"/>
                    </a:cubicBezTo>
                    <a:cubicBezTo>
                      <a:pt x="67" y="256"/>
                      <a:pt x="76" y="258"/>
                      <a:pt x="85" y="258"/>
                    </a:cubicBezTo>
                    <a:cubicBezTo>
                      <a:pt x="105" y="258"/>
                      <a:pt x="124" y="248"/>
                      <a:pt x="135" y="228"/>
                    </a:cubicBezTo>
                    <a:cubicBezTo>
                      <a:pt x="156" y="190"/>
                      <a:pt x="151" y="155"/>
                      <a:pt x="150" y="120"/>
                    </a:cubicBezTo>
                    <a:cubicBezTo>
                      <a:pt x="145" y="82"/>
                      <a:pt x="129" y="47"/>
                      <a:pt x="105" y="18"/>
                    </a:cubicBezTo>
                    <a:cubicBezTo>
                      <a:pt x="102" y="13"/>
                      <a:pt x="97" y="8"/>
                      <a:pt x="92" y="7"/>
                    </a:cubicBezTo>
                    <a:cubicBezTo>
                      <a:pt x="84" y="2"/>
                      <a:pt x="76" y="0"/>
                      <a:pt x="67"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9"/>
              <p:cNvSpPr/>
              <p:nvPr/>
            </p:nvSpPr>
            <p:spPr>
              <a:xfrm>
                <a:off x="7799086" y="1829085"/>
                <a:ext cx="5892" cy="9148"/>
              </a:xfrm>
              <a:custGeom>
                <a:rect b="b" l="l" r="r" t="t"/>
                <a:pathLst>
                  <a:path extrusionOk="0" h="236" w="152">
                    <a:moveTo>
                      <a:pt x="65" y="1"/>
                    </a:moveTo>
                    <a:cubicBezTo>
                      <a:pt x="49" y="1"/>
                      <a:pt x="33" y="9"/>
                      <a:pt x="24" y="24"/>
                    </a:cubicBezTo>
                    <a:cubicBezTo>
                      <a:pt x="2" y="55"/>
                      <a:pt x="2" y="90"/>
                      <a:pt x="0" y="124"/>
                    </a:cubicBezTo>
                    <a:cubicBezTo>
                      <a:pt x="5" y="157"/>
                      <a:pt x="10" y="192"/>
                      <a:pt x="37" y="219"/>
                    </a:cubicBezTo>
                    <a:cubicBezTo>
                      <a:pt x="40" y="222"/>
                      <a:pt x="43" y="226"/>
                      <a:pt x="46" y="227"/>
                    </a:cubicBezTo>
                    <a:cubicBezTo>
                      <a:pt x="56" y="233"/>
                      <a:pt x="66" y="236"/>
                      <a:pt x="77" y="236"/>
                    </a:cubicBezTo>
                    <a:cubicBezTo>
                      <a:pt x="95" y="236"/>
                      <a:pt x="113" y="227"/>
                      <a:pt x="123" y="211"/>
                    </a:cubicBezTo>
                    <a:lnTo>
                      <a:pt x="129" y="202"/>
                    </a:lnTo>
                    <a:cubicBezTo>
                      <a:pt x="145" y="175"/>
                      <a:pt x="151" y="143"/>
                      <a:pt x="148" y="111"/>
                    </a:cubicBezTo>
                    <a:cubicBezTo>
                      <a:pt x="143" y="78"/>
                      <a:pt x="129" y="47"/>
                      <a:pt x="108" y="24"/>
                    </a:cubicBezTo>
                    <a:lnTo>
                      <a:pt x="102" y="17"/>
                    </a:lnTo>
                    <a:cubicBezTo>
                      <a:pt x="99" y="14"/>
                      <a:pt x="96" y="11"/>
                      <a:pt x="93" y="9"/>
                    </a:cubicBezTo>
                    <a:cubicBezTo>
                      <a:pt x="84" y="3"/>
                      <a:pt x="75" y="1"/>
                      <a:pt x="65"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9"/>
              <p:cNvSpPr/>
              <p:nvPr/>
            </p:nvSpPr>
            <p:spPr>
              <a:xfrm>
                <a:off x="7783930" y="1829899"/>
                <a:ext cx="5892" cy="7210"/>
              </a:xfrm>
              <a:custGeom>
                <a:rect b="b" l="l" r="r" t="t"/>
                <a:pathLst>
                  <a:path extrusionOk="0" h="186" w="152">
                    <a:moveTo>
                      <a:pt x="77" y="0"/>
                    </a:moveTo>
                    <a:cubicBezTo>
                      <a:pt x="65" y="0"/>
                      <a:pt x="54" y="4"/>
                      <a:pt x="43" y="11"/>
                    </a:cubicBezTo>
                    <a:cubicBezTo>
                      <a:pt x="21" y="30"/>
                      <a:pt x="7" y="58"/>
                      <a:pt x="4" y="88"/>
                    </a:cubicBezTo>
                    <a:cubicBezTo>
                      <a:pt x="0" y="119"/>
                      <a:pt x="11" y="147"/>
                      <a:pt x="34" y="170"/>
                    </a:cubicBezTo>
                    <a:cubicBezTo>
                      <a:pt x="46" y="180"/>
                      <a:pt x="61" y="185"/>
                      <a:pt x="76" y="185"/>
                    </a:cubicBezTo>
                    <a:cubicBezTo>
                      <a:pt x="92" y="185"/>
                      <a:pt x="109" y="179"/>
                      <a:pt x="121" y="166"/>
                    </a:cubicBezTo>
                    <a:lnTo>
                      <a:pt x="126" y="162"/>
                    </a:lnTo>
                    <a:cubicBezTo>
                      <a:pt x="142" y="143"/>
                      <a:pt x="151" y="120"/>
                      <a:pt x="151" y="95"/>
                    </a:cubicBezTo>
                    <a:cubicBezTo>
                      <a:pt x="151" y="71"/>
                      <a:pt x="142" y="46"/>
                      <a:pt x="128" y="26"/>
                    </a:cubicBezTo>
                    <a:lnTo>
                      <a:pt x="123" y="22"/>
                    </a:lnTo>
                    <a:cubicBezTo>
                      <a:pt x="111" y="8"/>
                      <a:pt x="94" y="0"/>
                      <a:pt x="77"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9"/>
              <p:cNvSpPr/>
              <p:nvPr/>
            </p:nvSpPr>
            <p:spPr>
              <a:xfrm>
                <a:off x="7770635" y="1830674"/>
                <a:ext cx="6008" cy="9458"/>
              </a:xfrm>
              <a:custGeom>
                <a:rect b="b" l="l" r="r" t="t"/>
                <a:pathLst>
                  <a:path extrusionOk="0" h="244" w="155">
                    <a:moveTo>
                      <a:pt x="74" y="1"/>
                    </a:moveTo>
                    <a:cubicBezTo>
                      <a:pt x="59" y="1"/>
                      <a:pt x="44" y="7"/>
                      <a:pt x="33" y="21"/>
                    </a:cubicBezTo>
                    <a:cubicBezTo>
                      <a:pt x="11" y="53"/>
                      <a:pt x="0" y="89"/>
                      <a:pt x="3" y="127"/>
                    </a:cubicBezTo>
                    <a:cubicBezTo>
                      <a:pt x="8" y="164"/>
                      <a:pt x="14" y="200"/>
                      <a:pt x="46" y="229"/>
                    </a:cubicBezTo>
                    <a:cubicBezTo>
                      <a:pt x="51" y="232"/>
                      <a:pt x="54" y="235"/>
                      <a:pt x="59" y="237"/>
                    </a:cubicBezTo>
                    <a:cubicBezTo>
                      <a:pt x="67" y="241"/>
                      <a:pt x="76" y="243"/>
                      <a:pt x="85" y="243"/>
                    </a:cubicBezTo>
                    <a:cubicBezTo>
                      <a:pt x="105" y="243"/>
                      <a:pt x="125" y="232"/>
                      <a:pt x="135" y="212"/>
                    </a:cubicBezTo>
                    <a:lnTo>
                      <a:pt x="137" y="208"/>
                    </a:lnTo>
                    <a:cubicBezTo>
                      <a:pt x="149" y="178"/>
                      <a:pt x="154" y="146"/>
                      <a:pt x="151" y="115"/>
                    </a:cubicBezTo>
                    <a:cubicBezTo>
                      <a:pt x="146" y="83"/>
                      <a:pt x="135" y="53"/>
                      <a:pt x="118" y="26"/>
                    </a:cubicBezTo>
                    <a:lnTo>
                      <a:pt x="116" y="22"/>
                    </a:lnTo>
                    <a:cubicBezTo>
                      <a:pt x="106" y="8"/>
                      <a:pt x="90" y="1"/>
                      <a:pt x="74"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894" name="Google Shape;1894;p49"/>
          <p:cNvSpPr txBox="1"/>
          <p:nvPr/>
        </p:nvSpPr>
        <p:spPr>
          <a:xfrm flipH="1">
            <a:off x="4853128" y="3464435"/>
            <a:ext cx="1560600" cy="577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FFFAF2"/>
                </a:solidFill>
                <a:latin typeface="Unkempt"/>
                <a:ea typeface="Unkempt"/>
                <a:cs typeface="Unkempt"/>
                <a:sym typeface="Unkempt"/>
              </a:rPr>
              <a:t>Step 03</a:t>
            </a:r>
            <a:endParaRPr sz="1800">
              <a:solidFill>
                <a:srgbClr val="FFFAF2"/>
              </a:solidFill>
              <a:latin typeface="Unkempt"/>
              <a:ea typeface="Unkempt"/>
              <a:cs typeface="Unkempt"/>
              <a:sym typeface="Unkempt"/>
            </a:endParaRPr>
          </a:p>
        </p:txBody>
      </p:sp>
      <p:sp>
        <p:nvSpPr>
          <p:cNvPr id="1895" name="Google Shape;1895;p49"/>
          <p:cNvSpPr txBox="1"/>
          <p:nvPr/>
        </p:nvSpPr>
        <p:spPr>
          <a:xfrm flipH="1">
            <a:off x="4655850" y="3794375"/>
            <a:ext cx="1955100" cy="57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rgbClr val="3B0E04"/>
                </a:solidFill>
                <a:latin typeface="Antic"/>
                <a:ea typeface="Antic"/>
                <a:cs typeface="Antic"/>
                <a:sym typeface="Antic"/>
              </a:rPr>
              <a:t>Despite being red, Mars is actually a cold place</a:t>
            </a:r>
            <a:endParaRPr>
              <a:solidFill>
                <a:srgbClr val="3B0E04"/>
              </a:solidFill>
              <a:latin typeface="Antic"/>
              <a:ea typeface="Antic"/>
              <a:cs typeface="Antic"/>
              <a:sym typeface="Antic"/>
            </a:endParaRPr>
          </a:p>
        </p:txBody>
      </p:sp>
      <p:sp>
        <p:nvSpPr>
          <p:cNvPr id="1896" name="Google Shape;1896;p49"/>
          <p:cNvSpPr txBox="1"/>
          <p:nvPr/>
        </p:nvSpPr>
        <p:spPr>
          <a:xfrm flipH="1">
            <a:off x="2739288" y="1215215"/>
            <a:ext cx="1560600" cy="577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FFFAF2"/>
                </a:solidFill>
                <a:latin typeface="Unkempt"/>
                <a:ea typeface="Unkempt"/>
                <a:cs typeface="Unkempt"/>
                <a:sym typeface="Unkempt"/>
              </a:rPr>
              <a:t>Step 02</a:t>
            </a:r>
            <a:endParaRPr sz="1800">
              <a:solidFill>
                <a:srgbClr val="FFFAF2"/>
              </a:solidFill>
              <a:latin typeface="Unkempt"/>
              <a:ea typeface="Unkempt"/>
              <a:cs typeface="Unkempt"/>
              <a:sym typeface="Unkempt"/>
            </a:endParaRPr>
          </a:p>
        </p:txBody>
      </p:sp>
      <p:sp>
        <p:nvSpPr>
          <p:cNvPr id="1897" name="Google Shape;1897;p49"/>
          <p:cNvSpPr txBox="1"/>
          <p:nvPr/>
        </p:nvSpPr>
        <p:spPr>
          <a:xfrm flipH="1">
            <a:off x="2607600" y="1530200"/>
            <a:ext cx="1824000" cy="57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rgbClr val="3B0E04"/>
                </a:solidFill>
                <a:latin typeface="Antic"/>
                <a:ea typeface="Antic"/>
                <a:cs typeface="Antic"/>
                <a:sym typeface="Antic"/>
              </a:rPr>
              <a:t>Earth is the planet we live on</a:t>
            </a:r>
            <a:endParaRPr>
              <a:solidFill>
                <a:srgbClr val="3B0E04"/>
              </a:solidFill>
              <a:latin typeface="Antic"/>
              <a:ea typeface="Antic"/>
              <a:cs typeface="Antic"/>
              <a:sym typeface="Antic"/>
            </a:endParaRPr>
          </a:p>
        </p:txBody>
      </p:sp>
      <p:sp>
        <p:nvSpPr>
          <p:cNvPr id="1898" name="Google Shape;1898;p49"/>
          <p:cNvSpPr txBox="1"/>
          <p:nvPr/>
        </p:nvSpPr>
        <p:spPr>
          <a:xfrm flipH="1">
            <a:off x="6810753" y="1215215"/>
            <a:ext cx="1560600" cy="577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FFFAF2"/>
                </a:solidFill>
                <a:latin typeface="Unkempt"/>
                <a:ea typeface="Unkempt"/>
                <a:cs typeface="Unkempt"/>
                <a:sym typeface="Unkempt"/>
              </a:rPr>
              <a:t>Step 04</a:t>
            </a:r>
            <a:endParaRPr sz="1800">
              <a:solidFill>
                <a:srgbClr val="FFFAF2"/>
              </a:solidFill>
              <a:latin typeface="Unkempt"/>
              <a:ea typeface="Unkempt"/>
              <a:cs typeface="Unkempt"/>
              <a:sym typeface="Unkempt"/>
            </a:endParaRPr>
          </a:p>
        </p:txBody>
      </p:sp>
      <p:sp>
        <p:nvSpPr>
          <p:cNvPr id="1899" name="Google Shape;1899;p49"/>
          <p:cNvSpPr txBox="1"/>
          <p:nvPr/>
        </p:nvSpPr>
        <p:spPr>
          <a:xfrm flipH="1">
            <a:off x="6679125" y="1530200"/>
            <a:ext cx="1824000" cy="57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rgbClr val="3B0E04"/>
                </a:solidFill>
                <a:latin typeface="Antic"/>
                <a:ea typeface="Antic"/>
                <a:cs typeface="Antic"/>
                <a:sym typeface="Antic"/>
              </a:rPr>
              <a:t>Saturn is the ringed one and a gas giant</a:t>
            </a:r>
            <a:endParaRPr>
              <a:solidFill>
                <a:srgbClr val="3B0E04"/>
              </a:solidFill>
              <a:latin typeface="Antic"/>
              <a:ea typeface="Antic"/>
              <a:cs typeface="Antic"/>
              <a:sym typeface="Antic"/>
            </a:endParaRPr>
          </a:p>
        </p:txBody>
      </p:sp>
      <p:sp>
        <p:nvSpPr>
          <p:cNvPr id="1900" name="Google Shape;1900;p49"/>
          <p:cNvSpPr txBox="1"/>
          <p:nvPr/>
        </p:nvSpPr>
        <p:spPr>
          <a:xfrm flipH="1">
            <a:off x="623559" y="3464435"/>
            <a:ext cx="1824000" cy="577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FFFAF2"/>
                </a:solidFill>
                <a:latin typeface="Unkempt"/>
                <a:ea typeface="Unkempt"/>
                <a:cs typeface="Unkempt"/>
                <a:sym typeface="Unkempt"/>
              </a:rPr>
              <a:t>Step 01</a:t>
            </a:r>
            <a:endParaRPr sz="1800">
              <a:solidFill>
                <a:srgbClr val="FFFAF2"/>
              </a:solidFill>
              <a:latin typeface="Unkempt"/>
              <a:ea typeface="Unkempt"/>
              <a:cs typeface="Unkempt"/>
              <a:sym typeface="Unkempt"/>
            </a:endParaRPr>
          </a:p>
        </p:txBody>
      </p:sp>
      <p:sp>
        <p:nvSpPr>
          <p:cNvPr id="1901" name="Google Shape;1901;p49"/>
          <p:cNvSpPr txBox="1"/>
          <p:nvPr/>
        </p:nvSpPr>
        <p:spPr>
          <a:xfrm flipH="1">
            <a:off x="623500" y="3794375"/>
            <a:ext cx="1824000" cy="577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a:solidFill>
                  <a:srgbClr val="3B0E04"/>
                </a:solidFill>
                <a:latin typeface="Antic"/>
                <a:ea typeface="Antic"/>
                <a:cs typeface="Antic"/>
                <a:sym typeface="Antic"/>
              </a:rPr>
              <a:t>Venus is the second planet from the Sun</a:t>
            </a:r>
            <a:endParaRPr>
              <a:solidFill>
                <a:srgbClr val="3B0E04"/>
              </a:solidFill>
              <a:latin typeface="Antic"/>
              <a:ea typeface="Antic"/>
              <a:cs typeface="Antic"/>
              <a:sym typeface="Antic"/>
            </a:endParaRPr>
          </a:p>
        </p:txBody>
      </p:sp>
      <p:grpSp>
        <p:nvGrpSpPr>
          <p:cNvPr id="1902" name="Google Shape;1902;p49"/>
          <p:cNvGrpSpPr/>
          <p:nvPr/>
        </p:nvGrpSpPr>
        <p:grpSpPr>
          <a:xfrm flipH="1" rot="9829577">
            <a:off x="2128623" y="3227350"/>
            <a:ext cx="771616" cy="284639"/>
            <a:chOff x="6009520" y="1223940"/>
            <a:chExt cx="990480" cy="244328"/>
          </a:xfrm>
        </p:grpSpPr>
        <p:sp>
          <p:nvSpPr>
            <p:cNvPr id="1903" name="Google Shape;1903;p49"/>
            <p:cNvSpPr/>
            <p:nvPr/>
          </p:nvSpPr>
          <p:spPr>
            <a:xfrm>
              <a:off x="6009520" y="1274448"/>
              <a:ext cx="989125" cy="191908"/>
            </a:xfrm>
            <a:custGeom>
              <a:rect b="b" l="l" r="r" t="t"/>
              <a:pathLst>
                <a:path extrusionOk="0" h="1706" w="8793">
                  <a:moveTo>
                    <a:pt x="3377" y="42"/>
                  </a:moveTo>
                  <a:cubicBezTo>
                    <a:pt x="3377" y="42"/>
                    <a:pt x="3377" y="43"/>
                    <a:pt x="3377" y="43"/>
                  </a:cubicBezTo>
                  <a:cubicBezTo>
                    <a:pt x="3377" y="43"/>
                    <a:pt x="3377" y="42"/>
                    <a:pt x="3377" y="42"/>
                  </a:cubicBezTo>
                  <a:close/>
                  <a:moveTo>
                    <a:pt x="2942" y="53"/>
                  </a:moveTo>
                  <a:cubicBezTo>
                    <a:pt x="2945" y="53"/>
                    <a:pt x="2943" y="53"/>
                    <a:pt x="2940" y="53"/>
                  </a:cubicBezTo>
                  <a:lnTo>
                    <a:pt x="2940" y="53"/>
                  </a:lnTo>
                  <a:cubicBezTo>
                    <a:pt x="2941" y="53"/>
                    <a:pt x="2942" y="53"/>
                    <a:pt x="2942" y="53"/>
                  </a:cubicBezTo>
                  <a:close/>
                  <a:moveTo>
                    <a:pt x="3233" y="54"/>
                  </a:moveTo>
                  <a:lnTo>
                    <a:pt x="3233" y="54"/>
                  </a:lnTo>
                  <a:cubicBezTo>
                    <a:pt x="3233" y="54"/>
                    <a:pt x="3233" y="54"/>
                    <a:pt x="3233" y="55"/>
                  </a:cubicBezTo>
                  <a:lnTo>
                    <a:pt x="3233" y="55"/>
                  </a:lnTo>
                  <a:lnTo>
                    <a:pt x="3233" y="54"/>
                  </a:lnTo>
                  <a:close/>
                  <a:moveTo>
                    <a:pt x="3064" y="64"/>
                  </a:moveTo>
                  <a:cubicBezTo>
                    <a:pt x="3065" y="65"/>
                    <a:pt x="3065" y="65"/>
                    <a:pt x="3065" y="65"/>
                  </a:cubicBezTo>
                  <a:cubicBezTo>
                    <a:pt x="3065" y="65"/>
                    <a:pt x="3064" y="65"/>
                    <a:pt x="3063" y="64"/>
                  </a:cubicBezTo>
                  <a:close/>
                  <a:moveTo>
                    <a:pt x="3910" y="67"/>
                  </a:moveTo>
                  <a:cubicBezTo>
                    <a:pt x="3908" y="67"/>
                    <a:pt x="3906" y="67"/>
                    <a:pt x="3905" y="67"/>
                  </a:cubicBezTo>
                  <a:lnTo>
                    <a:pt x="3905" y="67"/>
                  </a:lnTo>
                  <a:cubicBezTo>
                    <a:pt x="3905" y="67"/>
                    <a:pt x="3906" y="67"/>
                    <a:pt x="3906" y="67"/>
                  </a:cubicBezTo>
                  <a:close/>
                  <a:moveTo>
                    <a:pt x="3416" y="67"/>
                  </a:moveTo>
                  <a:cubicBezTo>
                    <a:pt x="3417" y="67"/>
                    <a:pt x="3418" y="68"/>
                    <a:pt x="3418" y="68"/>
                  </a:cubicBezTo>
                  <a:cubicBezTo>
                    <a:pt x="3418" y="68"/>
                    <a:pt x="3417" y="68"/>
                    <a:pt x="3417" y="68"/>
                  </a:cubicBezTo>
                  <a:cubicBezTo>
                    <a:pt x="3417" y="67"/>
                    <a:pt x="3416" y="67"/>
                    <a:pt x="3416" y="67"/>
                  </a:cubicBezTo>
                  <a:close/>
                  <a:moveTo>
                    <a:pt x="3800" y="67"/>
                  </a:moveTo>
                  <a:cubicBezTo>
                    <a:pt x="3801" y="68"/>
                    <a:pt x="3802" y="68"/>
                    <a:pt x="3802" y="68"/>
                  </a:cubicBezTo>
                  <a:cubicBezTo>
                    <a:pt x="3802" y="68"/>
                    <a:pt x="3801" y="68"/>
                    <a:pt x="3800" y="67"/>
                  </a:cubicBezTo>
                  <a:close/>
                  <a:moveTo>
                    <a:pt x="2760" y="57"/>
                  </a:moveTo>
                  <a:cubicBezTo>
                    <a:pt x="2769" y="60"/>
                    <a:pt x="2776" y="62"/>
                    <a:pt x="2781" y="68"/>
                  </a:cubicBezTo>
                  <a:cubicBezTo>
                    <a:pt x="2782" y="68"/>
                    <a:pt x="2782" y="68"/>
                    <a:pt x="2783" y="68"/>
                  </a:cubicBezTo>
                  <a:lnTo>
                    <a:pt x="2783" y="68"/>
                  </a:lnTo>
                  <a:cubicBezTo>
                    <a:pt x="2783" y="68"/>
                    <a:pt x="2783" y="67"/>
                    <a:pt x="2784" y="66"/>
                  </a:cubicBezTo>
                  <a:lnTo>
                    <a:pt x="2784" y="66"/>
                  </a:lnTo>
                  <a:cubicBezTo>
                    <a:pt x="2777" y="62"/>
                    <a:pt x="2770" y="59"/>
                    <a:pt x="2760" y="57"/>
                  </a:cubicBezTo>
                  <a:close/>
                  <a:moveTo>
                    <a:pt x="3247" y="70"/>
                  </a:moveTo>
                  <a:cubicBezTo>
                    <a:pt x="3247" y="70"/>
                    <a:pt x="3247" y="70"/>
                    <a:pt x="3247" y="70"/>
                  </a:cubicBezTo>
                  <a:cubicBezTo>
                    <a:pt x="3249" y="70"/>
                    <a:pt x="3250" y="70"/>
                    <a:pt x="3249" y="70"/>
                  </a:cubicBezTo>
                  <a:cubicBezTo>
                    <a:pt x="3249" y="70"/>
                    <a:pt x="3248" y="70"/>
                    <a:pt x="3247" y="70"/>
                  </a:cubicBezTo>
                  <a:close/>
                  <a:moveTo>
                    <a:pt x="3579" y="70"/>
                  </a:moveTo>
                  <a:lnTo>
                    <a:pt x="3579" y="70"/>
                  </a:lnTo>
                  <a:cubicBezTo>
                    <a:pt x="3580" y="70"/>
                    <a:pt x="3580" y="71"/>
                    <a:pt x="3580" y="71"/>
                  </a:cubicBezTo>
                  <a:lnTo>
                    <a:pt x="3580" y="71"/>
                  </a:lnTo>
                  <a:cubicBezTo>
                    <a:pt x="3579" y="71"/>
                    <a:pt x="3579" y="70"/>
                    <a:pt x="3579" y="70"/>
                  </a:cubicBezTo>
                  <a:close/>
                  <a:moveTo>
                    <a:pt x="2430" y="69"/>
                  </a:moveTo>
                  <a:lnTo>
                    <a:pt x="2430" y="69"/>
                  </a:lnTo>
                  <a:cubicBezTo>
                    <a:pt x="2429" y="70"/>
                    <a:pt x="2429" y="71"/>
                    <a:pt x="2428" y="71"/>
                  </a:cubicBezTo>
                  <a:cubicBezTo>
                    <a:pt x="2428" y="70"/>
                    <a:pt x="2429" y="70"/>
                    <a:pt x="2430" y="69"/>
                  </a:cubicBezTo>
                  <a:close/>
                  <a:moveTo>
                    <a:pt x="3655" y="70"/>
                  </a:moveTo>
                  <a:lnTo>
                    <a:pt x="3656" y="71"/>
                  </a:lnTo>
                  <a:cubicBezTo>
                    <a:pt x="3656" y="72"/>
                    <a:pt x="3656" y="72"/>
                    <a:pt x="3656" y="72"/>
                  </a:cubicBezTo>
                  <a:cubicBezTo>
                    <a:pt x="3656" y="72"/>
                    <a:pt x="3655" y="71"/>
                    <a:pt x="3655" y="70"/>
                  </a:cubicBezTo>
                  <a:close/>
                  <a:moveTo>
                    <a:pt x="3187" y="80"/>
                  </a:moveTo>
                  <a:cubicBezTo>
                    <a:pt x="3187" y="81"/>
                    <a:pt x="3188" y="81"/>
                    <a:pt x="3188" y="81"/>
                  </a:cubicBezTo>
                  <a:lnTo>
                    <a:pt x="3188" y="81"/>
                  </a:lnTo>
                  <a:cubicBezTo>
                    <a:pt x="3188" y="81"/>
                    <a:pt x="3187" y="81"/>
                    <a:pt x="3187" y="80"/>
                  </a:cubicBezTo>
                  <a:close/>
                  <a:moveTo>
                    <a:pt x="2843" y="86"/>
                  </a:moveTo>
                  <a:cubicBezTo>
                    <a:pt x="2843" y="86"/>
                    <a:pt x="2843" y="86"/>
                    <a:pt x="2843" y="87"/>
                  </a:cubicBezTo>
                  <a:lnTo>
                    <a:pt x="2843" y="87"/>
                  </a:lnTo>
                  <a:cubicBezTo>
                    <a:pt x="2843" y="87"/>
                    <a:pt x="2843" y="87"/>
                    <a:pt x="2843" y="87"/>
                  </a:cubicBezTo>
                  <a:lnTo>
                    <a:pt x="2843" y="87"/>
                  </a:lnTo>
                  <a:cubicBezTo>
                    <a:pt x="2843" y="86"/>
                    <a:pt x="2843" y="86"/>
                    <a:pt x="2843" y="86"/>
                  </a:cubicBezTo>
                  <a:close/>
                  <a:moveTo>
                    <a:pt x="2927" y="88"/>
                  </a:moveTo>
                  <a:cubicBezTo>
                    <a:pt x="2927" y="88"/>
                    <a:pt x="2927" y="88"/>
                    <a:pt x="2927" y="89"/>
                  </a:cubicBezTo>
                  <a:lnTo>
                    <a:pt x="2927" y="90"/>
                  </a:lnTo>
                  <a:cubicBezTo>
                    <a:pt x="2927" y="89"/>
                    <a:pt x="2927" y="89"/>
                    <a:pt x="2927" y="88"/>
                  </a:cubicBezTo>
                  <a:close/>
                  <a:moveTo>
                    <a:pt x="2968" y="90"/>
                  </a:moveTo>
                  <a:lnTo>
                    <a:pt x="2968" y="90"/>
                  </a:lnTo>
                  <a:cubicBezTo>
                    <a:pt x="2968" y="90"/>
                    <a:pt x="2969" y="91"/>
                    <a:pt x="2969" y="91"/>
                  </a:cubicBezTo>
                  <a:cubicBezTo>
                    <a:pt x="2969" y="91"/>
                    <a:pt x="2969" y="91"/>
                    <a:pt x="2969" y="91"/>
                  </a:cubicBezTo>
                  <a:lnTo>
                    <a:pt x="2969" y="91"/>
                  </a:lnTo>
                  <a:cubicBezTo>
                    <a:pt x="2968" y="91"/>
                    <a:pt x="2968" y="90"/>
                    <a:pt x="2968" y="90"/>
                  </a:cubicBezTo>
                  <a:close/>
                  <a:moveTo>
                    <a:pt x="3090" y="96"/>
                  </a:moveTo>
                  <a:cubicBezTo>
                    <a:pt x="3090" y="96"/>
                    <a:pt x="3090" y="96"/>
                    <a:pt x="3090" y="96"/>
                  </a:cubicBezTo>
                  <a:lnTo>
                    <a:pt x="3090" y="96"/>
                  </a:lnTo>
                  <a:cubicBezTo>
                    <a:pt x="3090" y="96"/>
                    <a:pt x="3089" y="96"/>
                    <a:pt x="3090" y="96"/>
                  </a:cubicBezTo>
                  <a:close/>
                  <a:moveTo>
                    <a:pt x="3732" y="99"/>
                  </a:moveTo>
                  <a:cubicBezTo>
                    <a:pt x="3732" y="100"/>
                    <a:pt x="3732" y="99"/>
                    <a:pt x="3732" y="100"/>
                  </a:cubicBezTo>
                  <a:cubicBezTo>
                    <a:pt x="3732" y="100"/>
                    <a:pt x="3732" y="100"/>
                    <a:pt x="3732" y="99"/>
                  </a:cubicBezTo>
                  <a:close/>
                  <a:moveTo>
                    <a:pt x="3359" y="102"/>
                  </a:moveTo>
                  <a:cubicBezTo>
                    <a:pt x="3361" y="102"/>
                    <a:pt x="3362" y="102"/>
                    <a:pt x="3364" y="102"/>
                  </a:cubicBezTo>
                  <a:lnTo>
                    <a:pt x="3359" y="102"/>
                  </a:lnTo>
                  <a:cubicBezTo>
                    <a:pt x="3359" y="102"/>
                    <a:pt x="3359" y="102"/>
                    <a:pt x="3359" y="102"/>
                  </a:cubicBezTo>
                  <a:close/>
                  <a:moveTo>
                    <a:pt x="2210" y="102"/>
                  </a:moveTo>
                  <a:cubicBezTo>
                    <a:pt x="2211" y="102"/>
                    <a:pt x="2210" y="102"/>
                    <a:pt x="2207" y="102"/>
                  </a:cubicBezTo>
                  <a:cubicBezTo>
                    <a:pt x="2207" y="102"/>
                    <a:pt x="2207" y="102"/>
                    <a:pt x="2207" y="102"/>
                  </a:cubicBezTo>
                  <a:lnTo>
                    <a:pt x="2207" y="102"/>
                  </a:lnTo>
                  <a:cubicBezTo>
                    <a:pt x="2208" y="102"/>
                    <a:pt x="2210" y="102"/>
                    <a:pt x="2210" y="102"/>
                  </a:cubicBezTo>
                  <a:close/>
                  <a:moveTo>
                    <a:pt x="3744" y="102"/>
                  </a:moveTo>
                  <a:lnTo>
                    <a:pt x="3744" y="102"/>
                  </a:lnTo>
                  <a:cubicBezTo>
                    <a:pt x="3744" y="102"/>
                    <a:pt x="3744" y="102"/>
                    <a:pt x="3745" y="103"/>
                  </a:cubicBezTo>
                  <a:lnTo>
                    <a:pt x="3745" y="103"/>
                  </a:lnTo>
                  <a:cubicBezTo>
                    <a:pt x="3744" y="103"/>
                    <a:pt x="3744" y="102"/>
                    <a:pt x="3744" y="102"/>
                  </a:cubicBezTo>
                  <a:cubicBezTo>
                    <a:pt x="3744" y="102"/>
                    <a:pt x="3743" y="102"/>
                    <a:pt x="3744" y="102"/>
                  </a:cubicBezTo>
                  <a:close/>
                  <a:moveTo>
                    <a:pt x="2771" y="102"/>
                  </a:moveTo>
                  <a:lnTo>
                    <a:pt x="2771" y="102"/>
                  </a:lnTo>
                  <a:cubicBezTo>
                    <a:pt x="2771" y="103"/>
                    <a:pt x="2770" y="104"/>
                    <a:pt x="2770" y="105"/>
                  </a:cubicBezTo>
                  <a:lnTo>
                    <a:pt x="2771" y="104"/>
                  </a:lnTo>
                  <a:lnTo>
                    <a:pt x="2771" y="102"/>
                  </a:lnTo>
                  <a:close/>
                  <a:moveTo>
                    <a:pt x="4130" y="111"/>
                  </a:moveTo>
                  <a:cubicBezTo>
                    <a:pt x="4130" y="111"/>
                    <a:pt x="4129" y="111"/>
                    <a:pt x="4129" y="111"/>
                  </a:cubicBezTo>
                  <a:cubicBezTo>
                    <a:pt x="4129" y="111"/>
                    <a:pt x="4129" y="111"/>
                    <a:pt x="4130" y="111"/>
                  </a:cubicBezTo>
                  <a:close/>
                  <a:moveTo>
                    <a:pt x="2726" y="97"/>
                  </a:moveTo>
                  <a:lnTo>
                    <a:pt x="2726" y="97"/>
                  </a:lnTo>
                  <a:cubicBezTo>
                    <a:pt x="2726" y="97"/>
                    <a:pt x="2726" y="98"/>
                    <a:pt x="2723" y="100"/>
                  </a:cubicBezTo>
                  <a:cubicBezTo>
                    <a:pt x="2721" y="101"/>
                    <a:pt x="2718" y="102"/>
                    <a:pt x="2715" y="104"/>
                  </a:cubicBezTo>
                  <a:lnTo>
                    <a:pt x="2706" y="104"/>
                  </a:lnTo>
                  <a:cubicBezTo>
                    <a:pt x="2704" y="102"/>
                    <a:pt x="2701" y="102"/>
                    <a:pt x="2699" y="101"/>
                  </a:cubicBezTo>
                  <a:lnTo>
                    <a:pt x="2699" y="101"/>
                  </a:lnTo>
                  <a:cubicBezTo>
                    <a:pt x="2700" y="102"/>
                    <a:pt x="2700" y="103"/>
                    <a:pt x="2701" y="104"/>
                  </a:cubicBezTo>
                  <a:lnTo>
                    <a:pt x="2712" y="112"/>
                  </a:lnTo>
                  <a:cubicBezTo>
                    <a:pt x="2713" y="113"/>
                    <a:pt x="2714" y="114"/>
                    <a:pt x="2716" y="114"/>
                  </a:cubicBezTo>
                  <a:lnTo>
                    <a:pt x="2716" y="114"/>
                  </a:lnTo>
                  <a:cubicBezTo>
                    <a:pt x="2720" y="107"/>
                    <a:pt x="2723" y="102"/>
                    <a:pt x="2726" y="99"/>
                  </a:cubicBezTo>
                  <a:cubicBezTo>
                    <a:pt x="2726" y="98"/>
                    <a:pt x="2726" y="97"/>
                    <a:pt x="2726" y="97"/>
                  </a:cubicBezTo>
                  <a:close/>
                  <a:moveTo>
                    <a:pt x="2953" y="117"/>
                  </a:moveTo>
                  <a:lnTo>
                    <a:pt x="2953" y="117"/>
                  </a:lnTo>
                  <a:cubicBezTo>
                    <a:pt x="2953" y="117"/>
                    <a:pt x="2953" y="118"/>
                    <a:pt x="2952" y="118"/>
                  </a:cubicBezTo>
                  <a:lnTo>
                    <a:pt x="2952" y="118"/>
                  </a:lnTo>
                  <a:cubicBezTo>
                    <a:pt x="2953" y="118"/>
                    <a:pt x="2953" y="118"/>
                    <a:pt x="2953" y="117"/>
                  </a:cubicBezTo>
                  <a:close/>
                  <a:moveTo>
                    <a:pt x="3814" y="118"/>
                  </a:moveTo>
                  <a:cubicBezTo>
                    <a:pt x="3815" y="118"/>
                    <a:pt x="3815" y="118"/>
                    <a:pt x="3816" y="119"/>
                  </a:cubicBezTo>
                  <a:lnTo>
                    <a:pt x="3816" y="119"/>
                  </a:lnTo>
                  <a:lnTo>
                    <a:pt x="3816" y="119"/>
                  </a:lnTo>
                  <a:cubicBezTo>
                    <a:pt x="3814" y="118"/>
                    <a:pt x="3814" y="118"/>
                    <a:pt x="3814" y="118"/>
                  </a:cubicBezTo>
                  <a:close/>
                  <a:moveTo>
                    <a:pt x="2429" y="120"/>
                  </a:moveTo>
                  <a:lnTo>
                    <a:pt x="2429" y="120"/>
                  </a:lnTo>
                  <a:cubicBezTo>
                    <a:pt x="2430" y="120"/>
                    <a:pt x="2430" y="121"/>
                    <a:pt x="2430" y="121"/>
                  </a:cubicBezTo>
                  <a:cubicBezTo>
                    <a:pt x="2430" y="121"/>
                    <a:pt x="2430" y="120"/>
                    <a:pt x="2429" y="120"/>
                  </a:cubicBezTo>
                  <a:close/>
                  <a:moveTo>
                    <a:pt x="2743" y="126"/>
                  </a:moveTo>
                  <a:cubicBezTo>
                    <a:pt x="2745" y="126"/>
                    <a:pt x="2747" y="126"/>
                    <a:pt x="2748" y="126"/>
                  </a:cubicBezTo>
                  <a:cubicBezTo>
                    <a:pt x="2750" y="126"/>
                    <a:pt x="2749" y="126"/>
                    <a:pt x="2743" y="126"/>
                  </a:cubicBezTo>
                  <a:close/>
                  <a:moveTo>
                    <a:pt x="3904" y="127"/>
                  </a:moveTo>
                  <a:cubicBezTo>
                    <a:pt x="3905" y="127"/>
                    <a:pt x="3906" y="127"/>
                    <a:pt x="3907" y="128"/>
                  </a:cubicBezTo>
                  <a:lnTo>
                    <a:pt x="3907" y="128"/>
                  </a:lnTo>
                  <a:cubicBezTo>
                    <a:pt x="3907" y="128"/>
                    <a:pt x="3907" y="128"/>
                    <a:pt x="3906" y="128"/>
                  </a:cubicBezTo>
                  <a:cubicBezTo>
                    <a:pt x="3905" y="128"/>
                    <a:pt x="3904" y="127"/>
                    <a:pt x="3904" y="127"/>
                  </a:cubicBezTo>
                  <a:close/>
                  <a:moveTo>
                    <a:pt x="2167" y="132"/>
                  </a:moveTo>
                  <a:lnTo>
                    <a:pt x="2167" y="132"/>
                  </a:lnTo>
                  <a:cubicBezTo>
                    <a:pt x="2166" y="132"/>
                    <a:pt x="2165" y="134"/>
                    <a:pt x="2165" y="134"/>
                  </a:cubicBezTo>
                  <a:cubicBezTo>
                    <a:pt x="2165" y="134"/>
                    <a:pt x="2165" y="133"/>
                    <a:pt x="2165" y="133"/>
                  </a:cubicBezTo>
                  <a:cubicBezTo>
                    <a:pt x="2166" y="132"/>
                    <a:pt x="2166" y="132"/>
                    <a:pt x="2167" y="132"/>
                  </a:cubicBezTo>
                  <a:close/>
                  <a:moveTo>
                    <a:pt x="2057" y="136"/>
                  </a:moveTo>
                  <a:cubicBezTo>
                    <a:pt x="2057" y="136"/>
                    <a:pt x="2057" y="136"/>
                    <a:pt x="2057" y="136"/>
                  </a:cubicBezTo>
                  <a:lnTo>
                    <a:pt x="2057" y="136"/>
                  </a:lnTo>
                  <a:cubicBezTo>
                    <a:pt x="2057" y="136"/>
                    <a:pt x="2057" y="136"/>
                    <a:pt x="2057" y="136"/>
                  </a:cubicBezTo>
                  <a:close/>
                  <a:moveTo>
                    <a:pt x="1878" y="139"/>
                  </a:moveTo>
                  <a:lnTo>
                    <a:pt x="1878" y="139"/>
                  </a:lnTo>
                  <a:cubicBezTo>
                    <a:pt x="1878" y="139"/>
                    <a:pt x="1878" y="139"/>
                    <a:pt x="1878" y="139"/>
                  </a:cubicBezTo>
                  <a:lnTo>
                    <a:pt x="1878" y="139"/>
                  </a:lnTo>
                  <a:cubicBezTo>
                    <a:pt x="1878" y="139"/>
                    <a:pt x="1878" y="139"/>
                    <a:pt x="1878" y="139"/>
                  </a:cubicBezTo>
                  <a:close/>
                  <a:moveTo>
                    <a:pt x="4183" y="140"/>
                  </a:moveTo>
                  <a:lnTo>
                    <a:pt x="4183" y="140"/>
                  </a:lnTo>
                  <a:cubicBezTo>
                    <a:pt x="4183" y="140"/>
                    <a:pt x="4183" y="140"/>
                    <a:pt x="4182" y="140"/>
                  </a:cubicBezTo>
                  <a:lnTo>
                    <a:pt x="4182" y="140"/>
                  </a:lnTo>
                  <a:cubicBezTo>
                    <a:pt x="4182" y="140"/>
                    <a:pt x="4183" y="140"/>
                    <a:pt x="4183" y="140"/>
                  </a:cubicBezTo>
                  <a:close/>
                  <a:moveTo>
                    <a:pt x="4273" y="138"/>
                  </a:moveTo>
                  <a:cubicBezTo>
                    <a:pt x="4274" y="139"/>
                    <a:pt x="4274" y="140"/>
                    <a:pt x="4274" y="141"/>
                  </a:cubicBezTo>
                  <a:lnTo>
                    <a:pt x="4274" y="141"/>
                  </a:lnTo>
                  <a:cubicBezTo>
                    <a:pt x="4274" y="140"/>
                    <a:pt x="4274" y="140"/>
                    <a:pt x="4273" y="139"/>
                  </a:cubicBezTo>
                  <a:lnTo>
                    <a:pt x="4273" y="138"/>
                  </a:lnTo>
                  <a:close/>
                  <a:moveTo>
                    <a:pt x="1959" y="147"/>
                  </a:moveTo>
                  <a:cubicBezTo>
                    <a:pt x="1959" y="147"/>
                    <a:pt x="1959" y="148"/>
                    <a:pt x="1959" y="148"/>
                  </a:cubicBezTo>
                  <a:lnTo>
                    <a:pt x="1959" y="147"/>
                  </a:lnTo>
                  <a:close/>
                  <a:moveTo>
                    <a:pt x="4565" y="149"/>
                  </a:moveTo>
                  <a:cubicBezTo>
                    <a:pt x="4566" y="149"/>
                    <a:pt x="4566" y="149"/>
                    <a:pt x="4566" y="149"/>
                  </a:cubicBezTo>
                  <a:cubicBezTo>
                    <a:pt x="4566" y="149"/>
                    <a:pt x="4565" y="149"/>
                    <a:pt x="4565" y="149"/>
                  </a:cubicBezTo>
                  <a:close/>
                  <a:moveTo>
                    <a:pt x="1717" y="153"/>
                  </a:moveTo>
                  <a:cubicBezTo>
                    <a:pt x="1718" y="153"/>
                    <a:pt x="1719" y="153"/>
                    <a:pt x="1719" y="153"/>
                  </a:cubicBezTo>
                  <a:lnTo>
                    <a:pt x="1719" y="153"/>
                  </a:lnTo>
                  <a:cubicBezTo>
                    <a:pt x="1717" y="153"/>
                    <a:pt x="1716" y="153"/>
                    <a:pt x="1714" y="153"/>
                  </a:cubicBezTo>
                  <a:cubicBezTo>
                    <a:pt x="1711" y="153"/>
                    <a:pt x="1714" y="153"/>
                    <a:pt x="1717" y="153"/>
                  </a:cubicBezTo>
                  <a:close/>
                  <a:moveTo>
                    <a:pt x="4371" y="155"/>
                  </a:moveTo>
                  <a:lnTo>
                    <a:pt x="4371" y="155"/>
                  </a:lnTo>
                  <a:cubicBezTo>
                    <a:pt x="4372" y="155"/>
                    <a:pt x="4372" y="155"/>
                    <a:pt x="4372" y="155"/>
                  </a:cubicBezTo>
                  <a:cubicBezTo>
                    <a:pt x="4372" y="155"/>
                    <a:pt x="4371" y="155"/>
                    <a:pt x="4371" y="155"/>
                  </a:cubicBezTo>
                  <a:close/>
                  <a:moveTo>
                    <a:pt x="1729" y="156"/>
                  </a:moveTo>
                  <a:cubicBezTo>
                    <a:pt x="1730" y="156"/>
                    <a:pt x="1730" y="156"/>
                    <a:pt x="1730" y="156"/>
                  </a:cubicBezTo>
                  <a:cubicBezTo>
                    <a:pt x="1730" y="156"/>
                    <a:pt x="1729" y="156"/>
                    <a:pt x="1729" y="156"/>
                  </a:cubicBezTo>
                  <a:close/>
                  <a:moveTo>
                    <a:pt x="1789" y="167"/>
                  </a:moveTo>
                  <a:cubicBezTo>
                    <a:pt x="1788" y="167"/>
                    <a:pt x="1788" y="167"/>
                    <a:pt x="1787" y="167"/>
                  </a:cubicBezTo>
                  <a:lnTo>
                    <a:pt x="1787" y="167"/>
                  </a:lnTo>
                  <a:cubicBezTo>
                    <a:pt x="1788" y="167"/>
                    <a:pt x="1788" y="167"/>
                    <a:pt x="1789" y="167"/>
                  </a:cubicBezTo>
                  <a:close/>
                  <a:moveTo>
                    <a:pt x="2227" y="169"/>
                  </a:moveTo>
                  <a:cubicBezTo>
                    <a:pt x="2228" y="169"/>
                    <a:pt x="2227" y="169"/>
                    <a:pt x="2227" y="169"/>
                  </a:cubicBezTo>
                  <a:lnTo>
                    <a:pt x="2227" y="169"/>
                  </a:lnTo>
                  <a:cubicBezTo>
                    <a:pt x="2227" y="169"/>
                    <a:pt x="2227" y="169"/>
                    <a:pt x="2227" y="169"/>
                  </a:cubicBezTo>
                  <a:close/>
                  <a:moveTo>
                    <a:pt x="2222" y="172"/>
                  </a:moveTo>
                  <a:lnTo>
                    <a:pt x="2218" y="173"/>
                  </a:lnTo>
                  <a:cubicBezTo>
                    <a:pt x="2214" y="173"/>
                    <a:pt x="2217" y="173"/>
                    <a:pt x="2222" y="172"/>
                  </a:cubicBezTo>
                  <a:close/>
                  <a:moveTo>
                    <a:pt x="1561" y="175"/>
                  </a:moveTo>
                  <a:cubicBezTo>
                    <a:pt x="1561" y="175"/>
                    <a:pt x="1561" y="175"/>
                    <a:pt x="1562" y="175"/>
                  </a:cubicBezTo>
                  <a:lnTo>
                    <a:pt x="1562" y="175"/>
                  </a:lnTo>
                  <a:cubicBezTo>
                    <a:pt x="1560" y="175"/>
                    <a:pt x="1559" y="175"/>
                    <a:pt x="1558" y="175"/>
                  </a:cubicBezTo>
                  <a:cubicBezTo>
                    <a:pt x="1559" y="175"/>
                    <a:pt x="1560" y="175"/>
                    <a:pt x="1561" y="175"/>
                  </a:cubicBezTo>
                  <a:close/>
                  <a:moveTo>
                    <a:pt x="1849" y="181"/>
                  </a:moveTo>
                  <a:lnTo>
                    <a:pt x="1849" y="182"/>
                  </a:lnTo>
                  <a:cubicBezTo>
                    <a:pt x="1849" y="182"/>
                    <a:pt x="1849" y="183"/>
                    <a:pt x="1849" y="183"/>
                  </a:cubicBezTo>
                  <a:lnTo>
                    <a:pt x="1849" y="183"/>
                  </a:lnTo>
                  <a:lnTo>
                    <a:pt x="1849" y="181"/>
                  </a:lnTo>
                  <a:close/>
                  <a:moveTo>
                    <a:pt x="1816" y="190"/>
                  </a:moveTo>
                  <a:lnTo>
                    <a:pt x="1818" y="191"/>
                  </a:lnTo>
                  <a:lnTo>
                    <a:pt x="1818" y="191"/>
                  </a:lnTo>
                  <a:cubicBezTo>
                    <a:pt x="1815" y="191"/>
                    <a:pt x="1816" y="190"/>
                    <a:pt x="1816" y="190"/>
                  </a:cubicBezTo>
                  <a:close/>
                  <a:moveTo>
                    <a:pt x="1892" y="191"/>
                  </a:moveTo>
                  <a:cubicBezTo>
                    <a:pt x="1892" y="191"/>
                    <a:pt x="1894" y="192"/>
                    <a:pt x="1895" y="193"/>
                  </a:cubicBezTo>
                  <a:lnTo>
                    <a:pt x="1896" y="193"/>
                  </a:lnTo>
                  <a:lnTo>
                    <a:pt x="1896" y="193"/>
                  </a:lnTo>
                  <a:lnTo>
                    <a:pt x="1894" y="193"/>
                  </a:lnTo>
                  <a:cubicBezTo>
                    <a:pt x="1893" y="192"/>
                    <a:pt x="1892" y="191"/>
                    <a:pt x="1892" y="191"/>
                  </a:cubicBezTo>
                  <a:close/>
                  <a:moveTo>
                    <a:pt x="4319" y="194"/>
                  </a:moveTo>
                  <a:cubicBezTo>
                    <a:pt x="4319" y="194"/>
                    <a:pt x="4319" y="194"/>
                    <a:pt x="4320" y="194"/>
                  </a:cubicBezTo>
                  <a:cubicBezTo>
                    <a:pt x="4319" y="194"/>
                    <a:pt x="4319" y="194"/>
                    <a:pt x="4319" y="194"/>
                  </a:cubicBezTo>
                  <a:close/>
                  <a:moveTo>
                    <a:pt x="5021" y="199"/>
                  </a:moveTo>
                  <a:cubicBezTo>
                    <a:pt x="5022" y="199"/>
                    <a:pt x="5023" y="199"/>
                    <a:pt x="5024" y="200"/>
                  </a:cubicBezTo>
                  <a:lnTo>
                    <a:pt x="5021" y="199"/>
                  </a:lnTo>
                  <a:close/>
                  <a:moveTo>
                    <a:pt x="2067" y="210"/>
                  </a:moveTo>
                  <a:cubicBezTo>
                    <a:pt x="2067" y="210"/>
                    <a:pt x="2067" y="210"/>
                    <a:pt x="2067" y="210"/>
                  </a:cubicBezTo>
                  <a:lnTo>
                    <a:pt x="2067" y="210"/>
                  </a:lnTo>
                  <a:cubicBezTo>
                    <a:pt x="2067" y="210"/>
                    <a:pt x="2067" y="210"/>
                    <a:pt x="2067" y="210"/>
                  </a:cubicBezTo>
                  <a:close/>
                  <a:moveTo>
                    <a:pt x="4824" y="210"/>
                  </a:moveTo>
                  <a:lnTo>
                    <a:pt x="4828" y="211"/>
                  </a:lnTo>
                  <a:lnTo>
                    <a:pt x="4828" y="211"/>
                  </a:lnTo>
                  <a:cubicBezTo>
                    <a:pt x="4827" y="211"/>
                    <a:pt x="4827" y="211"/>
                    <a:pt x="4827" y="211"/>
                  </a:cubicBezTo>
                  <a:cubicBezTo>
                    <a:pt x="4823" y="211"/>
                    <a:pt x="4819" y="210"/>
                    <a:pt x="4821" y="210"/>
                  </a:cubicBezTo>
                  <a:close/>
                  <a:moveTo>
                    <a:pt x="4935" y="215"/>
                  </a:moveTo>
                  <a:lnTo>
                    <a:pt x="4935" y="215"/>
                  </a:lnTo>
                  <a:cubicBezTo>
                    <a:pt x="4935" y="215"/>
                    <a:pt x="4935" y="215"/>
                    <a:pt x="4935" y="215"/>
                  </a:cubicBezTo>
                  <a:cubicBezTo>
                    <a:pt x="4935" y="215"/>
                    <a:pt x="4935" y="215"/>
                    <a:pt x="4935" y="215"/>
                  </a:cubicBezTo>
                  <a:close/>
                  <a:moveTo>
                    <a:pt x="4773" y="214"/>
                  </a:moveTo>
                  <a:lnTo>
                    <a:pt x="4771" y="215"/>
                  </a:lnTo>
                  <a:cubicBezTo>
                    <a:pt x="4771" y="214"/>
                    <a:pt x="4772" y="214"/>
                    <a:pt x="4773" y="214"/>
                  </a:cubicBezTo>
                  <a:close/>
                  <a:moveTo>
                    <a:pt x="5041" y="223"/>
                  </a:moveTo>
                  <a:lnTo>
                    <a:pt x="5042" y="224"/>
                  </a:lnTo>
                  <a:lnTo>
                    <a:pt x="5042" y="224"/>
                  </a:lnTo>
                  <a:cubicBezTo>
                    <a:pt x="5042" y="224"/>
                    <a:pt x="5041" y="223"/>
                    <a:pt x="5041" y="223"/>
                  </a:cubicBezTo>
                  <a:close/>
                  <a:moveTo>
                    <a:pt x="5100" y="222"/>
                  </a:moveTo>
                  <a:lnTo>
                    <a:pt x="5100" y="222"/>
                  </a:lnTo>
                  <a:cubicBezTo>
                    <a:pt x="5101" y="222"/>
                    <a:pt x="5102" y="223"/>
                    <a:pt x="5104" y="224"/>
                  </a:cubicBezTo>
                  <a:cubicBezTo>
                    <a:pt x="5101" y="223"/>
                    <a:pt x="5100" y="222"/>
                    <a:pt x="5100" y="222"/>
                  </a:cubicBezTo>
                  <a:close/>
                  <a:moveTo>
                    <a:pt x="1695" y="224"/>
                  </a:moveTo>
                  <a:cubicBezTo>
                    <a:pt x="1695" y="224"/>
                    <a:pt x="1696" y="225"/>
                    <a:pt x="1697" y="226"/>
                  </a:cubicBezTo>
                  <a:cubicBezTo>
                    <a:pt x="1695" y="225"/>
                    <a:pt x="1695" y="224"/>
                    <a:pt x="1695" y="224"/>
                  </a:cubicBezTo>
                  <a:close/>
                  <a:moveTo>
                    <a:pt x="5109" y="227"/>
                  </a:moveTo>
                  <a:cubicBezTo>
                    <a:pt x="5109" y="227"/>
                    <a:pt x="5109" y="227"/>
                    <a:pt x="5110" y="228"/>
                  </a:cubicBezTo>
                  <a:cubicBezTo>
                    <a:pt x="5110" y="228"/>
                    <a:pt x="5110" y="228"/>
                    <a:pt x="5110" y="228"/>
                  </a:cubicBezTo>
                  <a:cubicBezTo>
                    <a:pt x="5109" y="228"/>
                    <a:pt x="5109" y="227"/>
                    <a:pt x="5109" y="227"/>
                  </a:cubicBezTo>
                  <a:close/>
                  <a:moveTo>
                    <a:pt x="1717" y="230"/>
                  </a:moveTo>
                  <a:cubicBezTo>
                    <a:pt x="1715" y="230"/>
                    <a:pt x="1714" y="230"/>
                    <a:pt x="1713" y="230"/>
                  </a:cubicBezTo>
                  <a:cubicBezTo>
                    <a:pt x="1711" y="230"/>
                    <a:pt x="1710" y="230"/>
                    <a:pt x="1708" y="230"/>
                  </a:cubicBezTo>
                  <a:close/>
                  <a:moveTo>
                    <a:pt x="1432" y="236"/>
                  </a:moveTo>
                  <a:cubicBezTo>
                    <a:pt x="1432" y="236"/>
                    <a:pt x="1432" y="237"/>
                    <a:pt x="1432" y="237"/>
                  </a:cubicBezTo>
                  <a:cubicBezTo>
                    <a:pt x="1432" y="237"/>
                    <a:pt x="1432" y="237"/>
                    <a:pt x="1432" y="237"/>
                  </a:cubicBezTo>
                  <a:lnTo>
                    <a:pt x="1432" y="237"/>
                  </a:lnTo>
                  <a:cubicBezTo>
                    <a:pt x="1432" y="237"/>
                    <a:pt x="1432" y="236"/>
                    <a:pt x="1432" y="236"/>
                  </a:cubicBezTo>
                  <a:close/>
                  <a:moveTo>
                    <a:pt x="1801" y="241"/>
                  </a:moveTo>
                  <a:cubicBezTo>
                    <a:pt x="1801" y="241"/>
                    <a:pt x="1800" y="241"/>
                    <a:pt x="1800" y="241"/>
                  </a:cubicBezTo>
                  <a:cubicBezTo>
                    <a:pt x="1800" y="241"/>
                    <a:pt x="1801" y="241"/>
                    <a:pt x="1801" y="241"/>
                  </a:cubicBezTo>
                  <a:close/>
                  <a:moveTo>
                    <a:pt x="4980" y="245"/>
                  </a:moveTo>
                  <a:cubicBezTo>
                    <a:pt x="4980" y="245"/>
                    <a:pt x="4980" y="245"/>
                    <a:pt x="4980" y="245"/>
                  </a:cubicBezTo>
                  <a:lnTo>
                    <a:pt x="4980" y="245"/>
                  </a:lnTo>
                  <a:cubicBezTo>
                    <a:pt x="4980" y="245"/>
                    <a:pt x="4980" y="245"/>
                    <a:pt x="4980" y="245"/>
                  </a:cubicBezTo>
                  <a:close/>
                  <a:moveTo>
                    <a:pt x="1583" y="246"/>
                  </a:moveTo>
                  <a:cubicBezTo>
                    <a:pt x="1583" y="246"/>
                    <a:pt x="1584" y="246"/>
                    <a:pt x="1585" y="247"/>
                  </a:cubicBezTo>
                  <a:lnTo>
                    <a:pt x="1585" y="247"/>
                  </a:lnTo>
                  <a:cubicBezTo>
                    <a:pt x="1584" y="247"/>
                    <a:pt x="1584" y="246"/>
                    <a:pt x="1584" y="246"/>
                  </a:cubicBezTo>
                  <a:cubicBezTo>
                    <a:pt x="1583" y="246"/>
                    <a:pt x="1583" y="246"/>
                    <a:pt x="1583" y="246"/>
                  </a:cubicBezTo>
                  <a:close/>
                  <a:moveTo>
                    <a:pt x="1391" y="248"/>
                  </a:moveTo>
                  <a:cubicBezTo>
                    <a:pt x="1391" y="249"/>
                    <a:pt x="1392" y="249"/>
                    <a:pt x="1392" y="250"/>
                  </a:cubicBezTo>
                  <a:lnTo>
                    <a:pt x="1391" y="248"/>
                  </a:lnTo>
                  <a:close/>
                  <a:moveTo>
                    <a:pt x="1352" y="263"/>
                  </a:moveTo>
                  <a:cubicBezTo>
                    <a:pt x="1352" y="264"/>
                    <a:pt x="1352" y="264"/>
                    <a:pt x="1352" y="264"/>
                  </a:cubicBezTo>
                  <a:cubicBezTo>
                    <a:pt x="1352" y="264"/>
                    <a:pt x="1352" y="264"/>
                    <a:pt x="1352" y="264"/>
                  </a:cubicBezTo>
                  <a:lnTo>
                    <a:pt x="1352" y="264"/>
                  </a:lnTo>
                  <a:cubicBezTo>
                    <a:pt x="1352" y="264"/>
                    <a:pt x="1352" y="264"/>
                    <a:pt x="1352" y="265"/>
                  </a:cubicBezTo>
                  <a:cubicBezTo>
                    <a:pt x="1352" y="264"/>
                    <a:pt x="1352" y="264"/>
                    <a:pt x="1352" y="263"/>
                  </a:cubicBezTo>
                  <a:close/>
                  <a:moveTo>
                    <a:pt x="5080" y="275"/>
                  </a:moveTo>
                  <a:cubicBezTo>
                    <a:pt x="5083" y="275"/>
                    <a:pt x="5084" y="275"/>
                    <a:pt x="5081" y="275"/>
                  </a:cubicBezTo>
                  <a:lnTo>
                    <a:pt x="5080" y="275"/>
                  </a:lnTo>
                  <a:close/>
                  <a:moveTo>
                    <a:pt x="1267" y="280"/>
                  </a:moveTo>
                  <a:lnTo>
                    <a:pt x="1265" y="281"/>
                  </a:lnTo>
                  <a:lnTo>
                    <a:pt x="1264" y="281"/>
                  </a:lnTo>
                  <a:cubicBezTo>
                    <a:pt x="1265" y="281"/>
                    <a:pt x="1266" y="280"/>
                    <a:pt x="1267" y="280"/>
                  </a:cubicBezTo>
                  <a:close/>
                  <a:moveTo>
                    <a:pt x="5400" y="283"/>
                  </a:moveTo>
                  <a:cubicBezTo>
                    <a:pt x="5400" y="284"/>
                    <a:pt x="5399" y="284"/>
                    <a:pt x="5399" y="284"/>
                  </a:cubicBezTo>
                  <a:cubicBezTo>
                    <a:pt x="5399" y="284"/>
                    <a:pt x="5399" y="283"/>
                    <a:pt x="5400" y="283"/>
                  </a:cubicBezTo>
                  <a:close/>
                  <a:moveTo>
                    <a:pt x="1358" y="295"/>
                  </a:moveTo>
                  <a:cubicBezTo>
                    <a:pt x="1358" y="295"/>
                    <a:pt x="1358" y="295"/>
                    <a:pt x="1358" y="296"/>
                  </a:cubicBezTo>
                  <a:lnTo>
                    <a:pt x="1358" y="296"/>
                  </a:lnTo>
                  <a:cubicBezTo>
                    <a:pt x="1358" y="295"/>
                    <a:pt x="1358" y="295"/>
                    <a:pt x="1358" y="295"/>
                  </a:cubicBezTo>
                  <a:close/>
                  <a:moveTo>
                    <a:pt x="1324" y="304"/>
                  </a:moveTo>
                  <a:cubicBezTo>
                    <a:pt x="1324" y="304"/>
                    <a:pt x="1325" y="304"/>
                    <a:pt x="1325" y="304"/>
                  </a:cubicBezTo>
                  <a:lnTo>
                    <a:pt x="1326" y="305"/>
                  </a:lnTo>
                  <a:lnTo>
                    <a:pt x="1326" y="305"/>
                  </a:lnTo>
                  <a:cubicBezTo>
                    <a:pt x="1324" y="304"/>
                    <a:pt x="1324" y="304"/>
                    <a:pt x="1324" y="304"/>
                  </a:cubicBezTo>
                  <a:close/>
                  <a:moveTo>
                    <a:pt x="1132" y="321"/>
                  </a:moveTo>
                  <a:cubicBezTo>
                    <a:pt x="1132" y="321"/>
                    <a:pt x="1132" y="321"/>
                    <a:pt x="1133" y="321"/>
                  </a:cubicBezTo>
                  <a:lnTo>
                    <a:pt x="1133" y="321"/>
                  </a:lnTo>
                  <a:cubicBezTo>
                    <a:pt x="1132" y="321"/>
                    <a:pt x="1132" y="321"/>
                    <a:pt x="1132" y="321"/>
                  </a:cubicBezTo>
                  <a:close/>
                  <a:moveTo>
                    <a:pt x="804" y="356"/>
                  </a:moveTo>
                  <a:cubicBezTo>
                    <a:pt x="805" y="356"/>
                    <a:pt x="802" y="357"/>
                    <a:pt x="800" y="358"/>
                  </a:cubicBezTo>
                  <a:lnTo>
                    <a:pt x="800" y="358"/>
                  </a:lnTo>
                  <a:cubicBezTo>
                    <a:pt x="801" y="357"/>
                    <a:pt x="802" y="357"/>
                    <a:pt x="804" y="356"/>
                  </a:cubicBezTo>
                  <a:close/>
                  <a:moveTo>
                    <a:pt x="949" y="369"/>
                  </a:moveTo>
                  <a:cubicBezTo>
                    <a:pt x="950" y="369"/>
                    <a:pt x="950" y="369"/>
                    <a:pt x="950" y="369"/>
                  </a:cubicBezTo>
                  <a:cubicBezTo>
                    <a:pt x="950" y="369"/>
                    <a:pt x="950" y="369"/>
                    <a:pt x="949" y="369"/>
                  </a:cubicBezTo>
                  <a:close/>
                  <a:moveTo>
                    <a:pt x="5821" y="378"/>
                  </a:moveTo>
                  <a:cubicBezTo>
                    <a:pt x="5822" y="378"/>
                    <a:pt x="5823" y="378"/>
                    <a:pt x="5824" y="379"/>
                  </a:cubicBezTo>
                  <a:cubicBezTo>
                    <a:pt x="5825" y="379"/>
                    <a:pt x="5825" y="380"/>
                    <a:pt x="5825" y="380"/>
                  </a:cubicBezTo>
                  <a:lnTo>
                    <a:pt x="5825" y="380"/>
                  </a:lnTo>
                  <a:cubicBezTo>
                    <a:pt x="5824" y="379"/>
                    <a:pt x="5823" y="379"/>
                    <a:pt x="5821" y="378"/>
                  </a:cubicBezTo>
                  <a:close/>
                  <a:moveTo>
                    <a:pt x="5735" y="384"/>
                  </a:moveTo>
                  <a:cubicBezTo>
                    <a:pt x="5737" y="384"/>
                    <a:pt x="5737" y="384"/>
                    <a:pt x="5736" y="384"/>
                  </a:cubicBezTo>
                  <a:cubicBezTo>
                    <a:pt x="5735" y="384"/>
                    <a:pt x="5735" y="384"/>
                    <a:pt x="5735" y="384"/>
                  </a:cubicBezTo>
                  <a:lnTo>
                    <a:pt x="5735" y="384"/>
                  </a:lnTo>
                  <a:cubicBezTo>
                    <a:pt x="5735" y="384"/>
                    <a:pt x="5735" y="384"/>
                    <a:pt x="5735" y="384"/>
                  </a:cubicBezTo>
                  <a:close/>
                  <a:moveTo>
                    <a:pt x="767" y="384"/>
                  </a:moveTo>
                  <a:cubicBezTo>
                    <a:pt x="766" y="384"/>
                    <a:pt x="766" y="385"/>
                    <a:pt x="766" y="385"/>
                  </a:cubicBezTo>
                  <a:cubicBezTo>
                    <a:pt x="766" y="384"/>
                    <a:pt x="766" y="384"/>
                    <a:pt x="767" y="384"/>
                  </a:cubicBezTo>
                  <a:close/>
                  <a:moveTo>
                    <a:pt x="988" y="385"/>
                  </a:moveTo>
                  <a:cubicBezTo>
                    <a:pt x="988" y="385"/>
                    <a:pt x="988" y="386"/>
                    <a:pt x="987" y="387"/>
                  </a:cubicBezTo>
                  <a:lnTo>
                    <a:pt x="987" y="387"/>
                  </a:lnTo>
                  <a:cubicBezTo>
                    <a:pt x="987" y="387"/>
                    <a:pt x="987" y="386"/>
                    <a:pt x="987" y="386"/>
                  </a:cubicBezTo>
                  <a:cubicBezTo>
                    <a:pt x="987" y="386"/>
                    <a:pt x="988" y="385"/>
                    <a:pt x="988" y="385"/>
                  </a:cubicBezTo>
                  <a:close/>
                  <a:moveTo>
                    <a:pt x="5603" y="391"/>
                  </a:moveTo>
                  <a:lnTo>
                    <a:pt x="5603" y="391"/>
                  </a:lnTo>
                  <a:cubicBezTo>
                    <a:pt x="5604" y="392"/>
                    <a:pt x="5606" y="393"/>
                    <a:pt x="5608" y="394"/>
                  </a:cubicBezTo>
                  <a:cubicBezTo>
                    <a:pt x="5606" y="393"/>
                    <a:pt x="5604" y="393"/>
                    <a:pt x="5603" y="392"/>
                  </a:cubicBezTo>
                  <a:cubicBezTo>
                    <a:pt x="5603" y="392"/>
                    <a:pt x="5603" y="392"/>
                    <a:pt x="5603" y="391"/>
                  </a:cubicBezTo>
                  <a:close/>
                  <a:moveTo>
                    <a:pt x="5690" y="396"/>
                  </a:moveTo>
                  <a:cubicBezTo>
                    <a:pt x="5691" y="396"/>
                    <a:pt x="5692" y="396"/>
                    <a:pt x="5694" y="397"/>
                  </a:cubicBezTo>
                  <a:cubicBezTo>
                    <a:pt x="5690" y="397"/>
                    <a:pt x="5689" y="396"/>
                    <a:pt x="5690" y="396"/>
                  </a:cubicBezTo>
                  <a:close/>
                  <a:moveTo>
                    <a:pt x="975" y="396"/>
                  </a:moveTo>
                  <a:lnTo>
                    <a:pt x="975" y="396"/>
                  </a:lnTo>
                  <a:cubicBezTo>
                    <a:pt x="974" y="397"/>
                    <a:pt x="972" y="398"/>
                    <a:pt x="971" y="398"/>
                  </a:cubicBezTo>
                  <a:cubicBezTo>
                    <a:pt x="972" y="397"/>
                    <a:pt x="974" y="397"/>
                    <a:pt x="975" y="396"/>
                  </a:cubicBezTo>
                  <a:close/>
                  <a:moveTo>
                    <a:pt x="841" y="411"/>
                  </a:moveTo>
                  <a:lnTo>
                    <a:pt x="843" y="412"/>
                  </a:lnTo>
                  <a:lnTo>
                    <a:pt x="843" y="412"/>
                  </a:lnTo>
                  <a:cubicBezTo>
                    <a:pt x="840" y="412"/>
                    <a:pt x="840" y="411"/>
                    <a:pt x="841" y="411"/>
                  </a:cubicBezTo>
                  <a:close/>
                  <a:moveTo>
                    <a:pt x="5852" y="413"/>
                  </a:moveTo>
                  <a:cubicBezTo>
                    <a:pt x="5853" y="413"/>
                    <a:pt x="5854" y="414"/>
                    <a:pt x="5855" y="414"/>
                  </a:cubicBezTo>
                  <a:lnTo>
                    <a:pt x="5855" y="414"/>
                  </a:lnTo>
                  <a:cubicBezTo>
                    <a:pt x="5853" y="414"/>
                    <a:pt x="5851" y="413"/>
                    <a:pt x="5852" y="413"/>
                  </a:cubicBezTo>
                  <a:close/>
                  <a:moveTo>
                    <a:pt x="894" y="421"/>
                  </a:moveTo>
                  <a:cubicBezTo>
                    <a:pt x="892" y="422"/>
                    <a:pt x="890" y="422"/>
                    <a:pt x="889" y="422"/>
                  </a:cubicBezTo>
                  <a:lnTo>
                    <a:pt x="889" y="422"/>
                  </a:lnTo>
                  <a:cubicBezTo>
                    <a:pt x="891" y="422"/>
                    <a:pt x="893" y="421"/>
                    <a:pt x="894" y="421"/>
                  </a:cubicBezTo>
                  <a:close/>
                  <a:moveTo>
                    <a:pt x="5800" y="424"/>
                  </a:moveTo>
                  <a:cubicBezTo>
                    <a:pt x="5800" y="424"/>
                    <a:pt x="5801" y="424"/>
                    <a:pt x="5801" y="424"/>
                  </a:cubicBezTo>
                  <a:cubicBezTo>
                    <a:pt x="5801" y="424"/>
                    <a:pt x="5800" y="424"/>
                    <a:pt x="5800" y="424"/>
                  </a:cubicBezTo>
                  <a:close/>
                  <a:moveTo>
                    <a:pt x="5886" y="435"/>
                  </a:moveTo>
                  <a:cubicBezTo>
                    <a:pt x="5886" y="435"/>
                    <a:pt x="5886" y="435"/>
                    <a:pt x="5886" y="435"/>
                  </a:cubicBezTo>
                  <a:cubicBezTo>
                    <a:pt x="5885" y="435"/>
                    <a:pt x="5885" y="435"/>
                    <a:pt x="5885" y="435"/>
                  </a:cubicBezTo>
                  <a:close/>
                  <a:moveTo>
                    <a:pt x="825" y="436"/>
                  </a:moveTo>
                  <a:cubicBezTo>
                    <a:pt x="824" y="437"/>
                    <a:pt x="822" y="438"/>
                    <a:pt x="822" y="438"/>
                  </a:cubicBezTo>
                  <a:cubicBezTo>
                    <a:pt x="822" y="438"/>
                    <a:pt x="822" y="438"/>
                    <a:pt x="822" y="437"/>
                  </a:cubicBezTo>
                  <a:cubicBezTo>
                    <a:pt x="823" y="437"/>
                    <a:pt x="824" y="437"/>
                    <a:pt x="825" y="436"/>
                  </a:cubicBezTo>
                  <a:close/>
                  <a:moveTo>
                    <a:pt x="609" y="439"/>
                  </a:moveTo>
                  <a:cubicBezTo>
                    <a:pt x="609" y="439"/>
                    <a:pt x="609" y="440"/>
                    <a:pt x="608" y="441"/>
                  </a:cubicBezTo>
                  <a:cubicBezTo>
                    <a:pt x="608" y="440"/>
                    <a:pt x="608" y="440"/>
                    <a:pt x="609" y="439"/>
                  </a:cubicBezTo>
                  <a:close/>
                  <a:moveTo>
                    <a:pt x="525" y="446"/>
                  </a:moveTo>
                  <a:cubicBezTo>
                    <a:pt x="525" y="447"/>
                    <a:pt x="525" y="447"/>
                    <a:pt x="525" y="447"/>
                  </a:cubicBezTo>
                  <a:cubicBezTo>
                    <a:pt x="525" y="447"/>
                    <a:pt x="525" y="447"/>
                    <a:pt x="524" y="446"/>
                  </a:cubicBezTo>
                  <a:close/>
                  <a:moveTo>
                    <a:pt x="513" y="447"/>
                  </a:moveTo>
                  <a:lnTo>
                    <a:pt x="513" y="447"/>
                  </a:lnTo>
                  <a:cubicBezTo>
                    <a:pt x="512" y="447"/>
                    <a:pt x="512" y="447"/>
                    <a:pt x="511" y="448"/>
                  </a:cubicBezTo>
                  <a:lnTo>
                    <a:pt x="507" y="449"/>
                  </a:lnTo>
                  <a:cubicBezTo>
                    <a:pt x="510" y="448"/>
                    <a:pt x="511" y="447"/>
                    <a:pt x="513" y="447"/>
                  </a:cubicBezTo>
                  <a:close/>
                  <a:moveTo>
                    <a:pt x="533" y="446"/>
                  </a:moveTo>
                  <a:lnTo>
                    <a:pt x="533" y="446"/>
                  </a:lnTo>
                  <a:cubicBezTo>
                    <a:pt x="533" y="447"/>
                    <a:pt x="532" y="448"/>
                    <a:pt x="532" y="449"/>
                  </a:cubicBezTo>
                  <a:cubicBezTo>
                    <a:pt x="532" y="448"/>
                    <a:pt x="532" y="448"/>
                    <a:pt x="532" y="448"/>
                  </a:cubicBezTo>
                  <a:cubicBezTo>
                    <a:pt x="533" y="447"/>
                    <a:pt x="533" y="447"/>
                    <a:pt x="533" y="446"/>
                  </a:cubicBezTo>
                  <a:close/>
                  <a:moveTo>
                    <a:pt x="423" y="460"/>
                  </a:moveTo>
                  <a:lnTo>
                    <a:pt x="423" y="460"/>
                  </a:lnTo>
                  <a:cubicBezTo>
                    <a:pt x="422" y="460"/>
                    <a:pt x="422" y="461"/>
                    <a:pt x="422" y="461"/>
                  </a:cubicBezTo>
                  <a:cubicBezTo>
                    <a:pt x="422" y="461"/>
                    <a:pt x="422" y="461"/>
                    <a:pt x="423" y="460"/>
                  </a:cubicBezTo>
                  <a:close/>
                  <a:moveTo>
                    <a:pt x="687" y="461"/>
                  </a:moveTo>
                  <a:cubicBezTo>
                    <a:pt x="687" y="461"/>
                    <a:pt x="687" y="461"/>
                    <a:pt x="687" y="462"/>
                  </a:cubicBezTo>
                  <a:lnTo>
                    <a:pt x="687" y="462"/>
                  </a:lnTo>
                  <a:cubicBezTo>
                    <a:pt x="687" y="462"/>
                    <a:pt x="687" y="462"/>
                    <a:pt x="687" y="462"/>
                  </a:cubicBezTo>
                  <a:cubicBezTo>
                    <a:pt x="687" y="461"/>
                    <a:pt x="687" y="461"/>
                    <a:pt x="687" y="461"/>
                  </a:cubicBezTo>
                  <a:close/>
                  <a:moveTo>
                    <a:pt x="5909" y="467"/>
                  </a:moveTo>
                  <a:cubicBezTo>
                    <a:pt x="5909" y="467"/>
                    <a:pt x="5911" y="467"/>
                    <a:pt x="5911" y="467"/>
                  </a:cubicBezTo>
                  <a:cubicBezTo>
                    <a:pt x="5912" y="467"/>
                    <a:pt x="5912" y="467"/>
                    <a:pt x="5912" y="467"/>
                  </a:cubicBezTo>
                  <a:lnTo>
                    <a:pt x="5912" y="467"/>
                  </a:lnTo>
                  <a:cubicBezTo>
                    <a:pt x="5912" y="468"/>
                    <a:pt x="5912" y="468"/>
                    <a:pt x="5911" y="468"/>
                  </a:cubicBezTo>
                  <a:cubicBezTo>
                    <a:pt x="5910" y="468"/>
                    <a:pt x="5910" y="468"/>
                    <a:pt x="5909" y="467"/>
                  </a:cubicBezTo>
                  <a:cubicBezTo>
                    <a:pt x="5908" y="467"/>
                    <a:pt x="5908" y="467"/>
                    <a:pt x="5909" y="467"/>
                  </a:cubicBezTo>
                  <a:close/>
                  <a:moveTo>
                    <a:pt x="5977" y="469"/>
                  </a:moveTo>
                  <a:cubicBezTo>
                    <a:pt x="5978" y="469"/>
                    <a:pt x="5978" y="470"/>
                    <a:pt x="5978" y="470"/>
                  </a:cubicBezTo>
                  <a:lnTo>
                    <a:pt x="5978" y="470"/>
                  </a:lnTo>
                  <a:cubicBezTo>
                    <a:pt x="5978" y="470"/>
                    <a:pt x="5977" y="469"/>
                    <a:pt x="5977" y="469"/>
                  </a:cubicBezTo>
                  <a:close/>
                  <a:moveTo>
                    <a:pt x="674" y="471"/>
                  </a:moveTo>
                  <a:cubicBezTo>
                    <a:pt x="673" y="471"/>
                    <a:pt x="672" y="471"/>
                    <a:pt x="672" y="471"/>
                  </a:cubicBezTo>
                  <a:cubicBezTo>
                    <a:pt x="671" y="471"/>
                    <a:pt x="673" y="471"/>
                    <a:pt x="672" y="471"/>
                  </a:cubicBezTo>
                  <a:close/>
                  <a:moveTo>
                    <a:pt x="6020" y="484"/>
                  </a:moveTo>
                  <a:cubicBezTo>
                    <a:pt x="6020" y="484"/>
                    <a:pt x="6020" y="484"/>
                    <a:pt x="6020" y="484"/>
                  </a:cubicBezTo>
                  <a:cubicBezTo>
                    <a:pt x="6020" y="484"/>
                    <a:pt x="6020" y="484"/>
                    <a:pt x="6020" y="484"/>
                  </a:cubicBezTo>
                  <a:close/>
                  <a:moveTo>
                    <a:pt x="6040" y="487"/>
                  </a:moveTo>
                  <a:cubicBezTo>
                    <a:pt x="6040" y="488"/>
                    <a:pt x="6040" y="488"/>
                    <a:pt x="6040" y="488"/>
                  </a:cubicBezTo>
                  <a:lnTo>
                    <a:pt x="6040" y="489"/>
                  </a:lnTo>
                  <a:cubicBezTo>
                    <a:pt x="6040" y="489"/>
                    <a:pt x="6040" y="488"/>
                    <a:pt x="6040" y="487"/>
                  </a:cubicBezTo>
                  <a:close/>
                  <a:moveTo>
                    <a:pt x="6073" y="495"/>
                  </a:moveTo>
                  <a:cubicBezTo>
                    <a:pt x="6073" y="495"/>
                    <a:pt x="6073" y="495"/>
                    <a:pt x="6071" y="495"/>
                  </a:cubicBezTo>
                  <a:cubicBezTo>
                    <a:pt x="6072" y="495"/>
                    <a:pt x="6072" y="495"/>
                    <a:pt x="6073" y="495"/>
                  </a:cubicBezTo>
                  <a:close/>
                  <a:moveTo>
                    <a:pt x="6206" y="503"/>
                  </a:moveTo>
                  <a:lnTo>
                    <a:pt x="6206" y="506"/>
                  </a:lnTo>
                  <a:cubicBezTo>
                    <a:pt x="6204" y="504"/>
                    <a:pt x="6204" y="504"/>
                    <a:pt x="6206" y="503"/>
                  </a:cubicBezTo>
                  <a:close/>
                  <a:moveTo>
                    <a:pt x="214" y="530"/>
                  </a:moveTo>
                  <a:cubicBezTo>
                    <a:pt x="216" y="530"/>
                    <a:pt x="216" y="530"/>
                    <a:pt x="215" y="530"/>
                  </a:cubicBezTo>
                  <a:cubicBezTo>
                    <a:pt x="214" y="530"/>
                    <a:pt x="213" y="530"/>
                    <a:pt x="213" y="530"/>
                  </a:cubicBezTo>
                  <a:lnTo>
                    <a:pt x="213" y="530"/>
                  </a:lnTo>
                  <a:cubicBezTo>
                    <a:pt x="213" y="530"/>
                    <a:pt x="214" y="530"/>
                    <a:pt x="214" y="530"/>
                  </a:cubicBezTo>
                  <a:close/>
                  <a:moveTo>
                    <a:pt x="212" y="530"/>
                  </a:moveTo>
                  <a:lnTo>
                    <a:pt x="212" y="530"/>
                  </a:lnTo>
                  <a:cubicBezTo>
                    <a:pt x="209" y="531"/>
                    <a:pt x="207" y="532"/>
                    <a:pt x="207" y="532"/>
                  </a:cubicBezTo>
                  <a:cubicBezTo>
                    <a:pt x="207" y="532"/>
                    <a:pt x="207" y="532"/>
                    <a:pt x="209" y="531"/>
                  </a:cubicBezTo>
                  <a:cubicBezTo>
                    <a:pt x="209" y="531"/>
                    <a:pt x="210" y="531"/>
                    <a:pt x="212" y="530"/>
                  </a:cubicBezTo>
                  <a:close/>
                  <a:moveTo>
                    <a:pt x="264" y="537"/>
                  </a:moveTo>
                  <a:cubicBezTo>
                    <a:pt x="266" y="537"/>
                    <a:pt x="266" y="537"/>
                    <a:pt x="266" y="537"/>
                  </a:cubicBezTo>
                  <a:cubicBezTo>
                    <a:pt x="266" y="537"/>
                    <a:pt x="265" y="537"/>
                    <a:pt x="264" y="537"/>
                  </a:cubicBezTo>
                  <a:close/>
                  <a:moveTo>
                    <a:pt x="348" y="539"/>
                  </a:moveTo>
                  <a:cubicBezTo>
                    <a:pt x="348" y="539"/>
                    <a:pt x="348" y="539"/>
                    <a:pt x="348" y="539"/>
                  </a:cubicBezTo>
                  <a:lnTo>
                    <a:pt x="348" y="539"/>
                  </a:lnTo>
                  <a:cubicBezTo>
                    <a:pt x="347" y="539"/>
                    <a:pt x="347" y="539"/>
                    <a:pt x="346" y="539"/>
                  </a:cubicBezTo>
                  <a:close/>
                  <a:moveTo>
                    <a:pt x="6366" y="570"/>
                  </a:moveTo>
                  <a:cubicBezTo>
                    <a:pt x="6367" y="570"/>
                    <a:pt x="6367" y="570"/>
                    <a:pt x="6367" y="570"/>
                  </a:cubicBezTo>
                  <a:lnTo>
                    <a:pt x="6366" y="570"/>
                  </a:lnTo>
                  <a:close/>
                  <a:moveTo>
                    <a:pt x="6426" y="576"/>
                  </a:moveTo>
                  <a:cubicBezTo>
                    <a:pt x="6426" y="576"/>
                    <a:pt x="6426" y="577"/>
                    <a:pt x="6426" y="577"/>
                  </a:cubicBezTo>
                  <a:lnTo>
                    <a:pt x="6426" y="577"/>
                  </a:lnTo>
                  <a:cubicBezTo>
                    <a:pt x="6425" y="576"/>
                    <a:pt x="6426" y="576"/>
                    <a:pt x="6426" y="576"/>
                  </a:cubicBezTo>
                  <a:close/>
                  <a:moveTo>
                    <a:pt x="6400" y="576"/>
                  </a:moveTo>
                  <a:lnTo>
                    <a:pt x="6403" y="577"/>
                  </a:lnTo>
                  <a:lnTo>
                    <a:pt x="6403" y="577"/>
                  </a:lnTo>
                  <a:cubicBezTo>
                    <a:pt x="6402" y="577"/>
                    <a:pt x="6401" y="577"/>
                    <a:pt x="6400" y="576"/>
                  </a:cubicBezTo>
                  <a:close/>
                  <a:moveTo>
                    <a:pt x="6435" y="585"/>
                  </a:moveTo>
                  <a:cubicBezTo>
                    <a:pt x="6436" y="586"/>
                    <a:pt x="6437" y="586"/>
                    <a:pt x="6436" y="586"/>
                  </a:cubicBezTo>
                  <a:cubicBezTo>
                    <a:pt x="6436" y="586"/>
                    <a:pt x="6435" y="586"/>
                    <a:pt x="6434" y="585"/>
                  </a:cubicBezTo>
                  <a:close/>
                  <a:moveTo>
                    <a:pt x="183" y="616"/>
                  </a:moveTo>
                  <a:lnTo>
                    <a:pt x="184" y="616"/>
                  </a:lnTo>
                  <a:lnTo>
                    <a:pt x="184" y="616"/>
                  </a:lnTo>
                  <a:cubicBezTo>
                    <a:pt x="184" y="616"/>
                    <a:pt x="184" y="616"/>
                    <a:pt x="184" y="616"/>
                  </a:cubicBezTo>
                  <a:cubicBezTo>
                    <a:pt x="182" y="616"/>
                    <a:pt x="182" y="616"/>
                    <a:pt x="183" y="616"/>
                  </a:cubicBezTo>
                  <a:close/>
                  <a:moveTo>
                    <a:pt x="220" y="616"/>
                  </a:moveTo>
                  <a:cubicBezTo>
                    <a:pt x="220" y="616"/>
                    <a:pt x="220" y="616"/>
                    <a:pt x="221" y="617"/>
                  </a:cubicBezTo>
                  <a:lnTo>
                    <a:pt x="221" y="617"/>
                  </a:lnTo>
                  <a:cubicBezTo>
                    <a:pt x="219" y="617"/>
                    <a:pt x="219" y="616"/>
                    <a:pt x="220" y="616"/>
                  </a:cubicBezTo>
                  <a:close/>
                  <a:moveTo>
                    <a:pt x="6511" y="625"/>
                  </a:moveTo>
                  <a:cubicBezTo>
                    <a:pt x="6512" y="625"/>
                    <a:pt x="6512" y="625"/>
                    <a:pt x="6512" y="625"/>
                  </a:cubicBezTo>
                  <a:cubicBezTo>
                    <a:pt x="6511" y="625"/>
                    <a:pt x="6511" y="625"/>
                    <a:pt x="6511" y="625"/>
                  </a:cubicBezTo>
                  <a:close/>
                  <a:moveTo>
                    <a:pt x="152" y="653"/>
                  </a:moveTo>
                  <a:cubicBezTo>
                    <a:pt x="152" y="653"/>
                    <a:pt x="152" y="654"/>
                    <a:pt x="152" y="654"/>
                  </a:cubicBezTo>
                  <a:lnTo>
                    <a:pt x="152" y="654"/>
                  </a:lnTo>
                  <a:cubicBezTo>
                    <a:pt x="152" y="654"/>
                    <a:pt x="152" y="654"/>
                    <a:pt x="152" y="654"/>
                  </a:cubicBezTo>
                  <a:cubicBezTo>
                    <a:pt x="152" y="654"/>
                    <a:pt x="152" y="653"/>
                    <a:pt x="152" y="653"/>
                  </a:cubicBezTo>
                  <a:close/>
                  <a:moveTo>
                    <a:pt x="6616" y="661"/>
                  </a:moveTo>
                  <a:lnTo>
                    <a:pt x="6616" y="661"/>
                  </a:lnTo>
                  <a:lnTo>
                    <a:pt x="6616" y="661"/>
                  </a:lnTo>
                  <a:cubicBezTo>
                    <a:pt x="6616" y="661"/>
                    <a:pt x="6616" y="661"/>
                    <a:pt x="6616" y="661"/>
                  </a:cubicBezTo>
                  <a:close/>
                  <a:moveTo>
                    <a:pt x="6623" y="661"/>
                  </a:moveTo>
                  <a:cubicBezTo>
                    <a:pt x="6622" y="661"/>
                    <a:pt x="6621" y="661"/>
                    <a:pt x="6620" y="662"/>
                  </a:cubicBezTo>
                  <a:lnTo>
                    <a:pt x="6620" y="662"/>
                  </a:lnTo>
                  <a:cubicBezTo>
                    <a:pt x="6621" y="661"/>
                    <a:pt x="6621" y="661"/>
                    <a:pt x="6621" y="661"/>
                  </a:cubicBezTo>
                  <a:close/>
                  <a:moveTo>
                    <a:pt x="64" y="662"/>
                  </a:moveTo>
                  <a:cubicBezTo>
                    <a:pt x="64" y="663"/>
                    <a:pt x="64" y="664"/>
                    <a:pt x="64" y="664"/>
                  </a:cubicBezTo>
                  <a:lnTo>
                    <a:pt x="64" y="663"/>
                  </a:lnTo>
                  <a:cubicBezTo>
                    <a:pt x="64" y="663"/>
                    <a:pt x="64" y="662"/>
                    <a:pt x="64" y="662"/>
                  </a:cubicBezTo>
                  <a:close/>
                  <a:moveTo>
                    <a:pt x="6649" y="673"/>
                  </a:moveTo>
                  <a:lnTo>
                    <a:pt x="6652" y="674"/>
                  </a:lnTo>
                  <a:cubicBezTo>
                    <a:pt x="6652" y="674"/>
                    <a:pt x="6652" y="674"/>
                    <a:pt x="6652" y="674"/>
                  </a:cubicBezTo>
                  <a:cubicBezTo>
                    <a:pt x="6651" y="674"/>
                    <a:pt x="6650" y="673"/>
                    <a:pt x="6649" y="673"/>
                  </a:cubicBezTo>
                  <a:close/>
                  <a:moveTo>
                    <a:pt x="6696" y="686"/>
                  </a:moveTo>
                  <a:cubicBezTo>
                    <a:pt x="6697" y="686"/>
                    <a:pt x="6700" y="687"/>
                    <a:pt x="6700" y="687"/>
                  </a:cubicBezTo>
                  <a:lnTo>
                    <a:pt x="6697" y="686"/>
                  </a:lnTo>
                  <a:cubicBezTo>
                    <a:pt x="6696" y="686"/>
                    <a:pt x="6696" y="686"/>
                    <a:pt x="6696" y="686"/>
                  </a:cubicBezTo>
                  <a:close/>
                  <a:moveTo>
                    <a:pt x="6804" y="740"/>
                  </a:moveTo>
                  <a:lnTo>
                    <a:pt x="6804" y="740"/>
                  </a:lnTo>
                  <a:cubicBezTo>
                    <a:pt x="6804" y="740"/>
                    <a:pt x="6804" y="740"/>
                    <a:pt x="6804" y="741"/>
                  </a:cubicBezTo>
                  <a:cubicBezTo>
                    <a:pt x="6804" y="741"/>
                    <a:pt x="6804" y="741"/>
                    <a:pt x="6804" y="741"/>
                  </a:cubicBezTo>
                  <a:cubicBezTo>
                    <a:pt x="6804" y="741"/>
                    <a:pt x="6804" y="741"/>
                    <a:pt x="6804" y="740"/>
                  </a:cubicBezTo>
                  <a:close/>
                  <a:moveTo>
                    <a:pt x="2633" y="31"/>
                  </a:moveTo>
                  <a:cubicBezTo>
                    <a:pt x="2630" y="31"/>
                    <a:pt x="2627" y="31"/>
                    <a:pt x="2624" y="32"/>
                  </a:cubicBezTo>
                  <a:cubicBezTo>
                    <a:pt x="2616" y="34"/>
                    <a:pt x="2609" y="38"/>
                    <a:pt x="2602" y="42"/>
                  </a:cubicBezTo>
                  <a:lnTo>
                    <a:pt x="2593" y="50"/>
                  </a:lnTo>
                  <a:cubicBezTo>
                    <a:pt x="2591" y="51"/>
                    <a:pt x="2590" y="51"/>
                    <a:pt x="2590" y="51"/>
                  </a:cubicBezTo>
                  <a:lnTo>
                    <a:pt x="2590" y="51"/>
                  </a:lnTo>
                  <a:cubicBezTo>
                    <a:pt x="2590" y="51"/>
                    <a:pt x="2590" y="51"/>
                    <a:pt x="2590" y="51"/>
                  </a:cubicBezTo>
                  <a:cubicBezTo>
                    <a:pt x="2583" y="53"/>
                    <a:pt x="2576" y="56"/>
                    <a:pt x="2570" y="61"/>
                  </a:cubicBezTo>
                  <a:cubicBezTo>
                    <a:pt x="2565" y="65"/>
                    <a:pt x="2560" y="71"/>
                    <a:pt x="2555" y="77"/>
                  </a:cubicBezTo>
                  <a:cubicBezTo>
                    <a:pt x="2554" y="78"/>
                    <a:pt x="2553" y="79"/>
                    <a:pt x="2552" y="81"/>
                  </a:cubicBezTo>
                  <a:lnTo>
                    <a:pt x="2552" y="81"/>
                  </a:lnTo>
                  <a:cubicBezTo>
                    <a:pt x="2547" y="78"/>
                    <a:pt x="2541" y="76"/>
                    <a:pt x="2535" y="75"/>
                  </a:cubicBezTo>
                  <a:lnTo>
                    <a:pt x="2535" y="75"/>
                  </a:lnTo>
                  <a:cubicBezTo>
                    <a:pt x="2532" y="71"/>
                    <a:pt x="2528" y="65"/>
                    <a:pt x="2523" y="58"/>
                  </a:cubicBezTo>
                  <a:cubicBezTo>
                    <a:pt x="2518" y="51"/>
                    <a:pt x="2513" y="47"/>
                    <a:pt x="2507" y="42"/>
                  </a:cubicBezTo>
                  <a:cubicBezTo>
                    <a:pt x="2498" y="37"/>
                    <a:pt x="2489" y="34"/>
                    <a:pt x="2480" y="34"/>
                  </a:cubicBezTo>
                  <a:cubicBezTo>
                    <a:pt x="2475" y="34"/>
                    <a:pt x="2470" y="35"/>
                    <a:pt x="2465" y="36"/>
                  </a:cubicBezTo>
                  <a:cubicBezTo>
                    <a:pt x="2462" y="38"/>
                    <a:pt x="2458" y="40"/>
                    <a:pt x="2456" y="42"/>
                  </a:cubicBezTo>
                  <a:cubicBezTo>
                    <a:pt x="2449" y="46"/>
                    <a:pt x="2443" y="51"/>
                    <a:pt x="2438" y="57"/>
                  </a:cubicBezTo>
                  <a:lnTo>
                    <a:pt x="2432" y="68"/>
                  </a:lnTo>
                  <a:lnTo>
                    <a:pt x="2432" y="68"/>
                  </a:lnTo>
                  <a:cubicBezTo>
                    <a:pt x="2429" y="68"/>
                    <a:pt x="2426" y="70"/>
                    <a:pt x="2423" y="71"/>
                  </a:cubicBezTo>
                  <a:cubicBezTo>
                    <a:pt x="2420" y="73"/>
                    <a:pt x="2418" y="76"/>
                    <a:pt x="2414" y="78"/>
                  </a:cubicBezTo>
                  <a:cubicBezTo>
                    <a:pt x="2412" y="80"/>
                    <a:pt x="2411" y="81"/>
                    <a:pt x="2409" y="83"/>
                  </a:cubicBezTo>
                  <a:lnTo>
                    <a:pt x="2409" y="83"/>
                  </a:lnTo>
                  <a:cubicBezTo>
                    <a:pt x="2409" y="83"/>
                    <a:pt x="2409" y="82"/>
                    <a:pt x="2408" y="82"/>
                  </a:cubicBezTo>
                  <a:cubicBezTo>
                    <a:pt x="2406" y="79"/>
                    <a:pt x="2404" y="76"/>
                    <a:pt x="2403" y="73"/>
                  </a:cubicBezTo>
                  <a:cubicBezTo>
                    <a:pt x="2400" y="71"/>
                    <a:pt x="2399" y="70"/>
                    <a:pt x="2397" y="68"/>
                  </a:cubicBezTo>
                  <a:cubicBezTo>
                    <a:pt x="2394" y="65"/>
                    <a:pt x="2391" y="63"/>
                    <a:pt x="2387" y="61"/>
                  </a:cubicBezTo>
                  <a:cubicBezTo>
                    <a:pt x="2382" y="57"/>
                    <a:pt x="2375" y="55"/>
                    <a:pt x="2368" y="55"/>
                  </a:cubicBezTo>
                  <a:cubicBezTo>
                    <a:pt x="2363" y="55"/>
                    <a:pt x="2360" y="56"/>
                    <a:pt x="2355" y="56"/>
                  </a:cubicBezTo>
                  <a:cubicBezTo>
                    <a:pt x="2350" y="57"/>
                    <a:pt x="2346" y="60"/>
                    <a:pt x="2341" y="62"/>
                  </a:cubicBezTo>
                  <a:cubicBezTo>
                    <a:pt x="2335" y="65"/>
                    <a:pt x="2331" y="69"/>
                    <a:pt x="2326" y="72"/>
                  </a:cubicBezTo>
                  <a:cubicBezTo>
                    <a:pt x="2324" y="74"/>
                    <a:pt x="2322" y="75"/>
                    <a:pt x="2321" y="76"/>
                  </a:cubicBezTo>
                  <a:lnTo>
                    <a:pt x="2321" y="76"/>
                  </a:lnTo>
                  <a:cubicBezTo>
                    <a:pt x="2317" y="77"/>
                    <a:pt x="2313" y="78"/>
                    <a:pt x="2309" y="82"/>
                  </a:cubicBezTo>
                  <a:cubicBezTo>
                    <a:pt x="2305" y="83"/>
                    <a:pt x="2303" y="85"/>
                    <a:pt x="2299" y="87"/>
                  </a:cubicBezTo>
                  <a:cubicBezTo>
                    <a:pt x="2299" y="88"/>
                    <a:pt x="2298" y="88"/>
                    <a:pt x="2298" y="88"/>
                  </a:cubicBezTo>
                  <a:lnTo>
                    <a:pt x="2298" y="88"/>
                  </a:lnTo>
                  <a:cubicBezTo>
                    <a:pt x="2296" y="85"/>
                    <a:pt x="2294" y="80"/>
                    <a:pt x="2291" y="76"/>
                  </a:cubicBezTo>
                  <a:cubicBezTo>
                    <a:pt x="2289" y="73"/>
                    <a:pt x="2287" y="70"/>
                    <a:pt x="2284" y="68"/>
                  </a:cubicBezTo>
                  <a:cubicBezTo>
                    <a:pt x="2283" y="65"/>
                    <a:pt x="2281" y="64"/>
                    <a:pt x="2280" y="63"/>
                  </a:cubicBezTo>
                  <a:cubicBezTo>
                    <a:pt x="2276" y="60"/>
                    <a:pt x="2273" y="57"/>
                    <a:pt x="2269" y="55"/>
                  </a:cubicBezTo>
                  <a:cubicBezTo>
                    <a:pt x="2263" y="52"/>
                    <a:pt x="2256" y="50"/>
                    <a:pt x="2249" y="50"/>
                  </a:cubicBezTo>
                  <a:cubicBezTo>
                    <a:pt x="2248" y="50"/>
                    <a:pt x="2246" y="50"/>
                    <a:pt x="2245" y="50"/>
                  </a:cubicBezTo>
                  <a:cubicBezTo>
                    <a:pt x="2239" y="51"/>
                    <a:pt x="2232" y="54"/>
                    <a:pt x="2226" y="57"/>
                  </a:cubicBezTo>
                  <a:cubicBezTo>
                    <a:pt x="2223" y="58"/>
                    <a:pt x="2221" y="62"/>
                    <a:pt x="2217" y="64"/>
                  </a:cubicBezTo>
                  <a:cubicBezTo>
                    <a:pt x="2216" y="67"/>
                    <a:pt x="2214" y="69"/>
                    <a:pt x="2213" y="71"/>
                  </a:cubicBezTo>
                  <a:cubicBezTo>
                    <a:pt x="2209" y="76"/>
                    <a:pt x="2206" y="82"/>
                    <a:pt x="2203" y="87"/>
                  </a:cubicBezTo>
                  <a:lnTo>
                    <a:pt x="2195" y="107"/>
                  </a:lnTo>
                  <a:lnTo>
                    <a:pt x="2195" y="107"/>
                  </a:lnTo>
                  <a:cubicBezTo>
                    <a:pt x="2188" y="110"/>
                    <a:pt x="2182" y="115"/>
                    <a:pt x="2177" y="119"/>
                  </a:cubicBezTo>
                  <a:lnTo>
                    <a:pt x="2177" y="119"/>
                  </a:lnTo>
                  <a:cubicBezTo>
                    <a:pt x="2174" y="117"/>
                    <a:pt x="2171" y="115"/>
                    <a:pt x="2167" y="113"/>
                  </a:cubicBezTo>
                  <a:cubicBezTo>
                    <a:pt x="2163" y="111"/>
                    <a:pt x="2158" y="108"/>
                    <a:pt x="2153" y="106"/>
                  </a:cubicBezTo>
                  <a:cubicBezTo>
                    <a:pt x="2149" y="105"/>
                    <a:pt x="2145" y="104"/>
                    <a:pt x="2141" y="104"/>
                  </a:cubicBezTo>
                  <a:lnTo>
                    <a:pt x="2131" y="104"/>
                  </a:lnTo>
                  <a:cubicBezTo>
                    <a:pt x="2121" y="106"/>
                    <a:pt x="2112" y="108"/>
                    <a:pt x="2102" y="112"/>
                  </a:cubicBezTo>
                  <a:lnTo>
                    <a:pt x="2097" y="113"/>
                  </a:lnTo>
                  <a:lnTo>
                    <a:pt x="2094" y="113"/>
                  </a:lnTo>
                  <a:cubicBezTo>
                    <a:pt x="2091" y="114"/>
                    <a:pt x="2087" y="114"/>
                    <a:pt x="2084" y="115"/>
                  </a:cubicBezTo>
                  <a:cubicBezTo>
                    <a:pt x="2079" y="117"/>
                    <a:pt x="2075" y="120"/>
                    <a:pt x="2071" y="122"/>
                  </a:cubicBezTo>
                  <a:cubicBezTo>
                    <a:pt x="2065" y="126"/>
                    <a:pt x="2062" y="129"/>
                    <a:pt x="2057" y="134"/>
                  </a:cubicBezTo>
                  <a:lnTo>
                    <a:pt x="2054" y="137"/>
                  </a:lnTo>
                  <a:lnTo>
                    <a:pt x="2054" y="137"/>
                  </a:lnTo>
                  <a:cubicBezTo>
                    <a:pt x="2047" y="138"/>
                    <a:pt x="2041" y="140"/>
                    <a:pt x="2035" y="143"/>
                  </a:cubicBezTo>
                  <a:cubicBezTo>
                    <a:pt x="2031" y="145"/>
                    <a:pt x="2027" y="147"/>
                    <a:pt x="2024" y="148"/>
                  </a:cubicBezTo>
                  <a:lnTo>
                    <a:pt x="2024" y="148"/>
                  </a:lnTo>
                  <a:cubicBezTo>
                    <a:pt x="2021" y="146"/>
                    <a:pt x="2016" y="144"/>
                    <a:pt x="2010" y="142"/>
                  </a:cubicBezTo>
                  <a:cubicBezTo>
                    <a:pt x="2006" y="141"/>
                    <a:pt x="2002" y="139"/>
                    <a:pt x="1998" y="138"/>
                  </a:cubicBezTo>
                  <a:lnTo>
                    <a:pt x="1981" y="138"/>
                  </a:lnTo>
                  <a:cubicBezTo>
                    <a:pt x="1972" y="139"/>
                    <a:pt x="1964" y="142"/>
                    <a:pt x="1955" y="144"/>
                  </a:cubicBezTo>
                  <a:lnTo>
                    <a:pt x="1955" y="144"/>
                  </a:lnTo>
                  <a:lnTo>
                    <a:pt x="1947" y="137"/>
                  </a:lnTo>
                  <a:cubicBezTo>
                    <a:pt x="1941" y="133"/>
                    <a:pt x="1936" y="128"/>
                    <a:pt x="1929" y="124"/>
                  </a:cubicBezTo>
                  <a:cubicBezTo>
                    <a:pt x="1926" y="123"/>
                    <a:pt x="1923" y="122"/>
                    <a:pt x="1919" y="121"/>
                  </a:cubicBezTo>
                  <a:cubicBezTo>
                    <a:pt x="1915" y="120"/>
                    <a:pt x="1910" y="120"/>
                    <a:pt x="1907" y="120"/>
                  </a:cubicBezTo>
                  <a:cubicBezTo>
                    <a:pt x="1902" y="120"/>
                    <a:pt x="1899" y="120"/>
                    <a:pt x="1896" y="121"/>
                  </a:cubicBezTo>
                  <a:cubicBezTo>
                    <a:pt x="1893" y="122"/>
                    <a:pt x="1891" y="123"/>
                    <a:pt x="1888" y="123"/>
                  </a:cubicBezTo>
                  <a:cubicBezTo>
                    <a:pt x="1881" y="126"/>
                    <a:pt x="1875" y="129"/>
                    <a:pt x="1868" y="133"/>
                  </a:cubicBezTo>
                  <a:lnTo>
                    <a:pt x="1868" y="133"/>
                  </a:lnTo>
                  <a:cubicBezTo>
                    <a:pt x="1866" y="131"/>
                    <a:pt x="1863" y="129"/>
                    <a:pt x="1860" y="127"/>
                  </a:cubicBezTo>
                  <a:cubicBezTo>
                    <a:pt x="1851" y="121"/>
                    <a:pt x="1840" y="117"/>
                    <a:pt x="1829" y="117"/>
                  </a:cubicBezTo>
                  <a:cubicBezTo>
                    <a:pt x="1823" y="117"/>
                    <a:pt x="1818" y="117"/>
                    <a:pt x="1813" y="120"/>
                  </a:cubicBezTo>
                  <a:cubicBezTo>
                    <a:pt x="1805" y="123"/>
                    <a:pt x="1798" y="128"/>
                    <a:pt x="1792" y="135"/>
                  </a:cubicBezTo>
                  <a:cubicBezTo>
                    <a:pt x="1790" y="137"/>
                    <a:pt x="1789" y="139"/>
                    <a:pt x="1787" y="141"/>
                  </a:cubicBezTo>
                  <a:cubicBezTo>
                    <a:pt x="1784" y="146"/>
                    <a:pt x="1782" y="152"/>
                    <a:pt x="1779" y="157"/>
                  </a:cubicBezTo>
                  <a:lnTo>
                    <a:pt x="1775" y="168"/>
                  </a:lnTo>
                  <a:cubicBezTo>
                    <a:pt x="1774" y="170"/>
                    <a:pt x="1774" y="171"/>
                    <a:pt x="1773" y="173"/>
                  </a:cubicBezTo>
                  <a:lnTo>
                    <a:pt x="1773" y="173"/>
                  </a:lnTo>
                  <a:cubicBezTo>
                    <a:pt x="1771" y="174"/>
                    <a:pt x="1768" y="176"/>
                    <a:pt x="1765" y="178"/>
                  </a:cubicBezTo>
                  <a:cubicBezTo>
                    <a:pt x="1765" y="178"/>
                    <a:pt x="1764" y="179"/>
                    <a:pt x="1763" y="180"/>
                  </a:cubicBezTo>
                  <a:lnTo>
                    <a:pt x="1763" y="180"/>
                  </a:lnTo>
                  <a:cubicBezTo>
                    <a:pt x="1763" y="179"/>
                    <a:pt x="1762" y="178"/>
                    <a:pt x="1761" y="177"/>
                  </a:cubicBezTo>
                  <a:cubicBezTo>
                    <a:pt x="1756" y="171"/>
                    <a:pt x="1750" y="165"/>
                    <a:pt x="1745" y="162"/>
                  </a:cubicBezTo>
                  <a:cubicBezTo>
                    <a:pt x="1741" y="159"/>
                    <a:pt x="1738" y="157"/>
                    <a:pt x="1733" y="156"/>
                  </a:cubicBezTo>
                  <a:cubicBezTo>
                    <a:pt x="1731" y="155"/>
                    <a:pt x="1730" y="154"/>
                    <a:pt x="1728" y="154"/>
                  </a:cubicBezTo>
                  <a:lnTo>
                    <a:pt x="1728" y="154"/>
                  </a:lnTo>
                  <a:lnTo>
                    <a:pt x="1721" y="148"/>
                  </a:lnTo>
                  <a:cubicBezTo>
                    <a:pt x="1718" y="144"/>
                    <a:pt x="1714" y="141"/>
                    <a:pt x="1710" y="137"/>
                  </a:cubicBezTo>
                  <a:cubicBezTo>
                    <a:pt x="1707" y="135"/>
                    <a:pt x="1704" y="133"/>
                    <a:pt x="1701" y="130"/>
                  </a:cubicBezTo>
                  <a:cubicBezTo>
                    <a:pt x="1697" y="129"/>
                    <a:pt x="1695" y="128"/>
                    <a:pt x="1692" y="127"/>
                  </a:cubicBezTo>
                  <a:cubicBezTo>
                    <a:pt x="1688" y="126"/>
                    <a:pt x="1683" y="124"/>
                    <a:pt x="1679" y="123"/>
                  </a:cubicBezTo>
                  <a:cubicBezTo>
                    <a:pt x="1672" y="123"/>
                    <a:pt x="1663" y="124"/>
                    <a:pt x="1657" y="128"/>
                  </a:cubicBezTo>
                  <a:cubicBezTo>
                    <a:pt x="1650" y="130"/>
                    <a:pt x="1644" y="135"/>
                    <a:pt x="1639" y="142"/>
                  </a:cubicBezTo>
                  <a:cubicBezTo>
                    <a:pt x="1636" y="145"/>
                    <a:pt x="1633" y="151"/>
                    <a:pt x="1631" y="156"/>
                  </a:cubicBezTo>
                  <a:cubicBezTo>
                    <a:pt x="1629" y="162"/>
                    <a:pt x="1628" y="167"/>
                    <a:pt x="1626" y="173"/>
                  </a:cubicBezTo>
                  <a:cubicBezTo>
                    <a:pt x="1626" y="174"/>
                    <a:pt x="1626" y="175"/>
                    <a:pt x="1626" y="176"/>
                  </a:cubicBezTo>
                  <a:lnTo>
                    <a:pt x="1626" y="176"/>
                  </a:lnTo>
                  <a:cubicBezTo>
                    <a:pt x="1626" y="176"/>
                    <a:pt x="1625" y="175"/>
                    <a:pt x="1625" y="175"/>
                  </a:cubicBezTo>
                  <a:cubicBezTo>
                    <a:pt x="1622" y="173"/>
                    <a:pt x="1617" y="172"/>
                    <a:pt x="1612" y="171"/>
                  </a:cubicBezTo>
                  <a:lnTo>
                    <a:pt x="1595" y="171"/>
                  </a:lnTo>
                  <a:cubicBezTo>
                    <a:pt x="1592" y="172"/>
                    <a:pt x="1589" y="172"/>
                    <a:pt x="1586" y="172"/>
                  </a:cubicBezTo>
                  <a:cubicBezTo>
                    <a:pt x="1580" y="173"/>
                    <a:pt x="1573" y="173"/>
                    <a:pt x="1567" y="174"/>
                  </a:cubicBezTo>
                  <a:lnTo>
                    <a:pt x="1567" y="174"/>
                  </a:lnTo>
                  <a:lnTo>
                    <a:pt x="1564" y="172"/>
                  </a:lnTo>
                  <a:cubicBezTo>
                    <a:pt x="1559" y="168"/>
                    <a:pt x="1555" y="166"/>
                    <a:pt x="1549" y="164"/>
                  </a:cubicBezTo>
                  <a:lnTo>
                    <a:pt x="1543" y="162"/>
                  </a:lnTo>
                  <a:lnTo>
                    <a:pt x="1535" y="159"/>
                  </a:lnTo>
                  <a:lnTo>
                    <a:pt x="1523" y="159"/>
                  </a:lnTo>
                  <a:cubicBezTo>
                    <a:pt x="1520" y="159"/>
                    <a:pt x="1516" y="160"/>
                    <a:pt x="1513" y="162"/>
                  </a:cubicBezTo>
                  <a:cubicBezTo>
                    <a:pt x="1505" y="163"/>
                    <a:pt x="1497" y="167"/>
                    <a:pt x="1490" y="172"/>
                  </a:cubicBezTo>
                  <a:cubicBezTo>
                    <a:pt x="1485" y="175"/>
                    <a:pt x="1482" y="178"/>
                    <a:pt x="1479" y="179"/>
                  </a:cubicBezTo>
                  <a:cubicBezTo>
                    <a:pt x="1479" y="179"/>
                    <a:pt x="1479" y="179"/>
                    <a:pt x="1479" y="179"/>
                  </a:cubicBezTo>
                  <a:lnTo>
                    <a:pt x="1479" y="179"/>
                  </a:lnTo>
                  <a:cubicBezTo>
                    <a:pt x="1476" y="178"/>
                    <a:pt x="1470" y="177"/>
                    <a:pt x="1463" y="177"/>
                  </a:cubicBezTo>
                  <a:cubicBezTo>
                    <a:pt x="1461" y="176"/>
                    <a:pt x="1459" y="176"/>
                    <a:pt x="1457" y="176"/>
                  </a:cubicBezTo>
                  <a:cubicBezTo>
                    <a:pt x="1455" y="176"/>
                    <a:pt x="1453" y="176"/>
                    <a:pt x="1451" y="177"/>
                  </a:cubicBezTo>
                  <a:cubicBezTo>
                    <a:pt x="1450" y="176"/>
                    <a:pt x="1449" y="176"/>
                    <a:pt x="1448" y="176"/>
                  </a:cubicBezTo>
                  <a:cubicBezTo>
                    <a:pt x="1447" y="176"/>
                    <a:pt x="1446" y="176"/>
                    <a:pt x="1445" y="177"/>
                  </a:cubicBezTo>
                  <a:lnTo>
                    <a:pt x="1440" y="177"/>
                  </a:lnTo>
                  <a:cubicBezTo>
                    <a:pt x="1429" y="174"/>
                    <a:pt x="1419" y="173"/>
                    <a:pt x="1409" y="173"/>
                  </a:cubicBezTo>
                  <a:cubicBezTo>
                    <a:pt x="1406" y="173"/>
                    <a:pt x="1404" y="173"/>
                    <a:pt x="1402" y="174"/>
                  </a:cubicBezTo>
                  <a:cubicBezTo>
                    <a:pt x="1395" y="175"/>
                    <a:pt x="1387" y="179"/>
                    <a:pt x="1381" y="184"/>
                  </a:cubicBezTo>
                  <a:cubicBezTo>
                    <a:pt x="1377" y="187"/>
                    <a:pt x="1374" y="190"/>
                    <a:pt x="1370" y="195"/>
                  </a:cubicBezTo>
                  <a:cubicBezTo>
                    <a:pt x="1369" y="197"/>
                    <a:pt x="1368" y="200"/>
                    <a:pt x="1367" y="203"/>
                  </a:cubicBezTo>
                  <a:cubicBezTo>
                    <a:pt x="1365" y="209"/>
                    <a:pt x="1362" y="215"/>
                    <a:pt x="1361" y="222"/>
                  </a:cubicBezTo>
                  <a:cubicBezTo>
                    <a:pt x="1361" y="224"/>
                    <a:pt x="1360" y="226"/>
                    <a:pt x="1360" y="229"/>
                  </a:cubicBezTo>
                  <a:lnTo>
                    <a:pt x="1360" y="229"/>
                  </a:lnTo>
                  <a:cubicBezTo>
                    <a:pt x="1357" y="228"/>
                    <a:pt x="1355" y="227"/>
                    <a:pt x="1352" y="226"/>
                  </a:cubicBezTo>
                  <a:cubicBezTo>
                    <a:pt x="1349" y="226"/>
                    <a:pt x="1345" y="225"/>
                    <a:pt x="1342" y="225"/>
                  </a:cubicBezTo>
                  <a:cubicBezTo>
                    <a:pt x="1335" y="225"/>
                    <a:pt x="1329" y="226"/>
                    <a:pt x="1323" y="229"/>
                  </a:cubicBezTo>
                  <a:cubicBezTo>
                    <a:pt x="1316" y="232"/>
                    <a:pt x="1309" y="237"/>
                    <a:pt x="1303" y="244"/>
                  </a:cubicBezTo>
                  <a:cubicBezTo>
                    <a:pt x="1299" y="250"/>
                    <a:pt x="1295" y="255"/>
                    <a:pt x="1292" y="262"/>
                  </a:cubicBezTo>
                  <a:lnTo>
                    <a:pt x="1288" y="273"/>
                  </a:lnTo>
                  <a:lnTo>
                    <a:pt x="1288" y="273"/>
                  </a:lnTo>
                  <a:cubicBezTo>
                    <a:pt x="1284" y="274"/>
                    <a:pt x="1280" y="275"/>
                    <a:pt x="1276" y="276"/>
                  </a:cubicBezTo>
                  <a:lnTo>
                    <a:pt x="1276" y="276"/>
                  </a:lnTo>
                  <a:lnTo>
                    <a:pt x="1273" y="274"/>
                  </a:lnTo>
                  <a:cubicBezTo>
                    <a:pt x="1268" y="269"/>
                    <a:pt x="1263" y="266"/>
                    <a:pt x="1258" y="262"/>
                  </a:cubicBezTo>
                  <a:cubicBezTo>
                    <a:pt x="1256" y="261"/>
                    <a:pt x="1253" y="260"/>
                    <a:pt x="1251" y="259"/>
                  </a:cubicBezTo>
                  <a:cubicBezTo>
                    <a:pt x="1249" y="258"/>
                    <a:pt x="1245" y="256"/>
                    <a:pt x="1242" y="255"/>
                  </a:cubicBezTo>
                  <a:cubicBezTo>
                    <a:pt x="1239" y="255"/>
                    <a:pt x="1235" y="254"/>
                    <a:pt x="1232" y="254"/>
                  </a:cubicBezTo>
                  <a:cubicBezTo>
                    <a:pt x="1230" y="254"/>
                    <a:pt x="1228" y="254"/>
                    <a:pt x="1227" y="254"/>
                  </a:cubicBezTo>
                  <a:cubicBezTo>
                    <a:pt x="1224" y="254"/>
                    <a:pt x="1221" y="254"/>
                    <a:pt x="1219" y="255"/>
                  </a:cubicBezTo>
                  <a:cubicBezTo>
                    <a:pt x="1214" y="256"/>
                    <a:pt x="1207" y="256"/>
                    <a:pt x="1198" y="258"/>
                  </a:cubicBezTo>
                  <a:cubicBezTo>
                    <a:pt x="1196" y="258"/>
                    <a:pt x="1194" y="258"/>
                    <a:pt x="1192" y="259"/>
                  </a:cubicBezTo>
                  <a:lnTo>
                    <a:pt x="1192" y="259"/>
                  </a:lnTo>
                  <a:cubicBezTo>
                    <a:pt x="1188" y="256"/>
                    <a:pt x="1185" y="254"/>
                    <a:pt x="1180" y="251"/>
                  </a:cubicBezTo>
                  <a:cubicBezTo>
                    <a:pt x="1171" y="246"/>
                    <a:pt x="1161" y="243"/>
                    <a:pt x="1151" y="243"/>
                  </a:cubicBezTo>
                  <a:cubicBezTo>
                    <a:pt x="1150" y="242"/>
                    <a:pt x="1148" y="242"/>
                    <a:pt x="1147" y="242"/>
                  </a:cubicBezTo>
                  <a:cubicBezTo>
                    <a:pt x="1143" y="242"/>
                    <a:pt x="1140" y="243"/>
                    <a:pt x="1136" y="244"/>
                  </a:cubicBezTo>
                  <a:cubicBezTo>
                    <a:pt x="1127" y="246"/>
                    <a:pt x="1119" y="251"/>
                    <a:pt x="1113" y="256"/>
                  </a:cubicBezTo>
                  <a:cubicBezTo>
                    <a:pt x="1110" y="260"/>
                    <a:pt x="1107" y="265"/>
                    <a:pt x="1105" y="268"/>
                  </a:cubicBezTo>
                  <a:cubicBezTo>
                    <a:pt x="1104" y="272"/>
                    <a:pt x="1103" y="273"/>
                    <a:pt x="1102" y="275"/>
                  </a:cubicBezTo>
                  <a:cubicBezTo>
                    <a:pt x="1101" y="278"/>
                    <a:pt x="1100" y="280"/>
                    <a:pt x="1100" y="283"/>
                  </a:cubicBezTo>
                  <a:lnTo>
                    <a:pt x="1100" y="283"/>
                  </a:lnTo>
                  <a:cubicBezTo>
                    <a:pt x="1097" y="282"/>
                    <a:pt x="1094" y="281"/>
                    <a:pt x="1090" y="280"/>
                  </a:cubicBezTo>
                  <a:cubicBezTo>
                    <a:pt x="1085" y="278"/>
                    <a:pt x="1080" y="277"/>
                    <a:pt x="1075" y="277"/>
                  </a:cubicBezTo>
                  <a:cubicBezTo>
                    <a:pt x="1073" y="277"/>
                    <a:pt x="1071" y="277"/>
                    <a:pt x="1069" y="277"/>
                  </a:cubicBezTo>
                  <a:cubicBezTo>
                    <a:pt x="1065" y="279"/>
                    <a:pt x="1061" y="279"/>
                    <a:pt x="1058" y="281"/>
                  </a:cubicBezTo>
                  <a:cubicBezTo>
                    <a:pt x="1054" y="282"/>
                    <a:pt x="1052" y="283"/>
                    <a:pt x="1050" y="284"/>
                  </a:cubicBezTo>
                  <a:cubicBezTo>
                    <a:pt x="1045" y="287"/>
                    <a:pt x="1041" y="289"/>
                    <a:pt x="1038" y="292"/>
                  </a:cubicBezTo>
                  <a:cubicBezTo>
                    <a:pt x="1035" y="296"/>
                    <a:pt x="1032" y="299"/>
                    <a:pt x="1029" y="302"/>
                  </a:cubicBezTo>
                  <a:lnTo>
                    <a:pt x="1029" y="302"/>
                  </a:lnTo>
                  <a:lnTo>
                    <a:pt x="1022" y="301"/>
                  </a:lnTo>
                  <a:cubicBezTo>
                    <a:pt x="1017" y="299"/>
                    <a:pt x="1012" y="299"/>
                    <a:pt x="1007" y="299"/>
                  </a:cubicBezTo>
                  <a:cubicBezTo>
                    <a:pt x="1004" y="299"/>
                    <a:pt x="1001" y="299"/>
                    <a:pt x="997" y="299"/>
                  </a:cubicBezTo>
                  <a:cubicBezTo>
                    <a:pt x="992" y="301"/>
                    <a:pt x="987" y="302"/>
                    <a:pt x="982" y="303"/>
                  </a:cubicBezTo>
                  <a:cubicBezTo>
                    <a:pt x="979" y="304"/>
                    <a:pt x="975" y="306"/>
                    <a:pt x="973" y="307"/>
                  </a:cubicBezTo>
                  <a:cubicBezTo>
                    <a:pt x="961" y="314"/>
                    <a:pt x="956" y="319"/>
                    <a:pt x="955" y="319"/>
                  </a:cubicBezTo>
                  <a:cubicBezTo>
                    <a:pt x="950" y="320"/>
                    <a:pt x="945" y="323"/>
                    <a:pt x="942" y="325"/>
                  </a:cubicBezTo>
                  <a:cubicBezTo>
                    <a:pt x="937" y="327"/>
                    <a:pt x="934" y="331"/>
                    <a:pt x="930" y="334"/>
                  </a:cubicBezTo>
                  <a:cubicBezTo>
                    <a:pt x="927" y="338"/>
                    <a:pt x="924" y="342"/>
                    <a:pt x="921" y="347"/>
                  </a:cubicBezTo>
                  <a:lnTo>
                    <a:pt x="921" y="347"/>
                  </a:lnTo>
                  <a:lnTo>
                    <a:pt x="920" y="346"/>
                  </a:lnTo>
                  <a:cubicBezTo>
                    <a:pt x="917" y="345"/>
                    <a:pt x="915" y="343"/>
                    <a:pt x="913" y="342"/>
                  </a:cubicBezTo>
                  <a:cubicBezTo>
                    <a:pt x="908" y="340"/>
                    <a:pt x="905" y="340"/>
                    <a:pt x="900" y="339"/>
                  </a:cubicBezTo>
                  <a:cubicBezTo>
                    <a:pt x="897" y="338"/>
                    <a:pt x="894" y="338"/>
                    <a:pt x="891" y="338"/>
                  </a:cubicBezTo>
                  <a:cubicBezTo>
                    <a:pt x="891" y="338"/>
                    <a:pt x="890" y="338"/>
                    <a:pt x="889" y="338"/>
                  </a:cubicBezTo>
                  <a:lnTo>
                    <a:pt x="889" y="338"/>
                  </a:lnTo>
                  <a:cubicBezTo>
                    <a:pt x="889" y="338"/>
                    <a:pt x="889" y="338"/>
                    <a:pt x="888" y="338"/>
                  </a:cubicBezTo>
                  <a:cubicBezTo>
                    <a:pt x="885" y="336"/>
                    <a:pt x="882" y="334"/>
                    <a:pt x="875" y="332"/>
                  </a:cubicBezTo>
                  <a:cubicBezTo>
                    <a:pt x="868" y="329"/>
                    <a:pt x="861" y="327"/>
                    <a:pt x="853" y="327"/>
                  </a:cubicBezTo>
                  <a:cubicBezTo>
                    <a:pt x="850" y="327"/>
                    <a:pt x="846" y="328"/>
                    <a:pt x="842" y="328"/>
                  </a:cubicBezTo>
                  <a:cubicBezTo>
                    <a:pt x="831" y="329"/>
                    <a:pt x="820" y="335"/>
                    <a:pt x="811" y="345"/>
                  </a:cubicBezTo>
                  <a:cubicBezTo>
                    <a:pt x="806" y="348"/>
                    <a:pt x="803" y="351"/>
                    <a:pt x="799" y="356"/>
                  </a:cubicBezTo>
                  <a:lnTo>
                    <a:pt x="797" y="359"/>
                  </a:lnTo>
                  <a:lnTo>
                    <a:pt x="797" y="359"/>
                  </a:lnTo>
                  <a:cubicBezTo>
                    <a:pt x="797" y="359"/>
                    <a:pt x="796" y="359"/>
                    <a:pt x="796" y="360"/>
                  </a:cubicBezTo>
                  <a:cubicBezTo>
                    <a:pt x="788" y="363"/>
                    <a:pt x="781" y="369"/>
                    <a:pt x="774" y="376"/>
                  </a:cubicBezTo>
                  <a:cubicBezTo>
                    <a:pt x="772" y="379"/>
                    <a:pt x="770" y="381"/>
                    <a:pt x="768" y="383"/>
                  </a:cubicBezTo>
                  <a:lnTo>
                    <a:pt x="751" y="383"/>
                  </a:lnTo>
                  <a:cubicBezTo>
                    <a:pt x="747" y="383"/>
                    <a:pt x="744" y="383"/>
                    <a:pt x="739" y="384"/>
                  </a:cubicBezTo>
                  <a:cubicBezTo>
                    <a:pt x="738" y="384"/>
                    <a:pt x="737" y="384"/>
                    <a:pt x="735" y="384"/>
                  </a:cubicBezTo>
                  <a:lnTo>
                    <a:pt x="735" y="384"/>
                  </a:lnTo>
                  <a:lnTo>
                    <a:pt x="729" y="383"/>
                  </a:lnTo>
                  <a:cubicBezTo>
                    <a:pt x="723" y="381"/>
                    <a:pt x="717" y="380"/>
                    <a:pt x="711" y="380"/>
                  </a:cubicBezTo>
                  <a:cubicBezTo>
                    <a:pt x="709" y="380"/>
                    <a:pt x="706" y="380"/>
                    <a:pt x="704" y="380"/>
                  </a:cubicBezTo>
                  <a:cubicBezTo>
                    <a:pt x="702" y="380"/>
                    <a:pt x="699" y="380"/>
                    <a:pt x="696" y="382"/>
                  </a:cubicBezTo>
                  <a:lnTo>
                    <a:pt x="690" y="383"/>
                  </a:lnTo>
                  <a:lnTo>
                    <a:pt x="688" y="383"/>
                  </a:lnTo>
                  <a:lnTo>
                    <a:pt x="679" y="384"/>
                  </a:lnTo>
                  <a:lnTo>
                    <a:pt x="665" y="386"/>
                  </a:lnTo>
                  <a:lnTo>
                    <a:pt x="656" y="387"/>
                  </a:lnTo>
                  <a:cubicBezTo>
                    <a:pt x="653" y="389"/>
                    <a:pt x="651" y="390"/>
                    <a:pt x="649" y="390"/>
                  </a:cubicBezTo>
                  <a:cubicBezTo>
                    <a:pt x="644" y="392"/>
                    <a:pt x="639" y="394"/>
                    <a:pt x="636" y="398"/>
                  </a:cubicBezTo>
                  <a:cubicBezTo>
                    <a:pt x="631" y="402"/>
                    <a:pt x="626" y="406"/>
                    <a:pt x="622" y="412"/>
                  </a:cubicBezTo>
                  <a:lnTo>
                    <a:pt x="622" y="412"/>
                  </a:lnTo>
                  <a:cubicBezTo>
                    <a:pt x="621" y="411"/>
                    <a:pt x="620" y="410"/>
                    <a:pt x="619" y="409"/>
                  </a:cubicBezTo>
                  <a:cubicBezTo>
                    <a:pt x="614" y="406"/>
                    <a:pt x="609" y="404"/>
                    <a:pt x="604" y="402"/>
                  </a:cubicBezTo>
                  <a:cubicBezTo>
                    <a:pt x="599" y="402"/>
                    <a:pt x="596" y="401"/>
                    <a:pt x="592" y="401"/>
                  </a:cubicBezTo>
                  <a:cubicBezTo>
                    <a:pt x="591" y="401"/>
                    <a:pt x="589" y="401"/>
                    <a:pt x="587" y="401"/>
                  </a:cubicBezTo>
                  <a:cubicBezTo>
                    <a:pt x="582" y="401"/>
                    <a:pt x="576" y="402"/>
                    <a:pt x="570" y="405"/>
                  </a:cubicBezTo>
                  <a:cubicBezTo>
                    <a:pt x="565" y="407"/>
                    <a:pt x="562" y="408"/>
                    <a:pt x="558" y="412"/>
                  </a:cubicBezTo>
                  <a:cubicBezTo>
                    <a:pt x="556" y="413"/>
                    <a:pt x="554" y="415"/>
                    <a:pt x="551" y="418"/>
                  </a:cubicBezTo>
                  <a:cubicBezTo>
                    <a:pt x="548" y="421"/>
                    <a:pt x="546" y="424"/>
                    <a:pt x="543" y="428"/>
                  </a:cubicBezTo>
                  <a:cubicBezTo>
                    <a:pt x="540" y="433"/>
                    <a:pt x="538" y="438"/>
                    <a:pt x="536" y="442"/>
                  </a:cubicBezTo>
                  <a:lnTo>
                    <a:pt x="536" y="442"/>
                  </a:lnTo>
                  <a:cubicBezTo>
                    <a:pt x="532" y="443"/>
                    <a:pt x="527" y="443"/>
                    <a:pt x="521" y="445"/>
                  </a:cubicBezTo>
                  <a:lnTo>
                    <a:pt x="521" y="445"/>
                  </a:lnTo>
                  <a:lnTo>
                    <a:pt x="511" y="440"/>
                  </a:lnTo>
                  <a:cubicBezTo>
                    <a:pt x="503" y="435"/>
                    <a:pt x="495" y="433"/>
                    <a:pt x="487" y="430"/>
                  </a:cubicBezTo>
                  <a:lnTo>
                    <a:pt x="474" y="430"/>
                  </a:lnTo>
                  <a:cubicBezTo>
                    <a:pt x="468" y="431"/>
                    <a:pt x="463" y="433"/>
                    <a:pt x="459" y="434"/>
                  </a:cubicBezTo>
                  <a:cubicBezTo>
                    <a:pt x="454" y="436"/>
                    <a:pt x="449" y="438"/>
                    <a:pt x="445" y="442"/>
                  </a:cubicBezTo>
                  <a:cubicBezTo>
                    <a:pt x="439" y="445"/>
                    <a:pt x="433" y="450"/>
                    <a:pt x="430" y="455"/>
                  </a:cubicBezTo>
                  <a:cubicBezTo>
                    <a:pt x="427" y="457"/>
                    <a:pt x="425" y="459"/>
                    <a:pt x="423" y="460"/>
                  </a:cubicBezTo>
                  <a:lnTo>
                    <a:pt x="425" y="459"/>
                  </a:lnTo>
                  <a:lnTo>
                    <a:pt x="427" y="459"/>
                  </a:lnTo>
                  <a:cubicBezTo>
                    <a:pt x="419" y="462"/>
                    <a:pt x="411" y="467"/>
                    <a:pt x="404" y="472"/>
                  </a:cubicBezTo>
                  <a:lnTo>
                    <a:pt x="404" y="472"/>
                  </a:lnTo>
                  <a:cubicBezTo>
                    <a:pt x="403" y="471"/>
                    <a:pt x="401" y="470"/>
                    <a:pt x="400" y="468"/>
                  </a:cubicBezTo>
                  <a:cubicBezTo>
                    <a:pt x="397" y="467"/>
                    <a:pt x="394" y="464"/>
                    <a:pt x="392" y="463"/>
                  </a:cubicBezTo>
                  <a:cubicBezTo>
                    <a:pt x="389" y="462"/>
                    <a:pt x="388" y="462"/>
                    <a:pt x="386" y="460"/>
                  </a:cubicBezTo>
                  <a:cubicBezTo>
                    <a:pt x="382" y="459"/>
                    <a:pt x="380" y="458"/>
                    <a:pt x="376" y="457"/>
                  </a:cubicBezTo>
                  <a:cubicBezTo>
                    <a:pt x="372" y="456"/>
                    <a:pt x="367" y="455"/>
                    <a:pt x="361" y="455"/>
                  </a:cubicBezTo>
                  <a:cubicBezTo>
                    <a:pt x="353" y="455"/>
                    <a:pt x="344" y="458"/>
                    <a:pt x="336" y="463"/>
                  </a:cubicBezTo>
                  <a:cubicBezTo>
                    <a:pt x="329" y="467"/>
                    <a:pt x="323" y="474"/>
                    <a:pt x="320" y="481"/>
                  </a:cubicBezTo>
                  <a:cubicBezTo>
                    <a:pt x="317" y="485"/>
                    <a:pt x="316" y="489"/>
                    <a:pt x="315" y="493"/>
                  </a:cubicBezTo>
                  <a:cubicBezTo>
                    <a:pt x="314" y="500"/>
                    <a:pt x="313" y="507"/>
                    <a:pt x="313" y="514"/>
                  </a:cubicBezTo>
                  <a:lnTo>
                    <a:pt x="313" y="525"/>
                  </a:lnTo>
                  <a:lnTo>
                    <a:pt x="313" y="525"/>
                  </a:lnTo>
                  <a:cubicBezTo>
                    <a:pt x="311" y="525"/>
                    <a:pt x="309" y="525"/>
                    <a:pt x="308" y="525"/>
                  </a:cubicBezTo>
                  <a:cubicBezTo>
                    <a:pt x="306" y="525"/>
                    <a:pt x="305" y="525"/>
                    <a:pt x="304" y="525"/>
                  </a:cubicBezTo>
                  <a:cubicBezTo>
                    <a:pt x="298" y="525"/>
                    <a:pt x="293" y="526"/>
                    <a:pt x="288" y="529"/>
                  </a:cubicBezTo>
                  <a:lnTo>
                    <a:pt x="286" y="529"/>
                  </a:lnTo>
                  <a:lnTo>
                    <a:pt x="281" y="530"/>
                  </a:lnTo>
                  <a:cubicBezTo>
                    <a:pt x="276" y="532"/>
                    <a:pt x="269" y="533"/>
                    <a:pt x="261" y="536"/>
                  </a:cubicBezTo>
                  <a:lnTo>
                    <a:pt x="261" y="536"/>
                  </a:lnTo>
                  <a:lnTo>
                    <a:pt x="254" y="533"/>
                  </a:lnTo>
                  <a:cubicBezTo>
                    <a:pt x="246" y="530"/>
                    <a:pt x="237" y="529"/>
                    <a:pt x="228" y="528"/>
                  </a:cubicBezTo>
                  <a:cubicBezTo>
                    <a:pt x="225" y="528"/>
                    <a:pt x="220" y="529"/>
                    <a:pt x="217" y="529"/>
                  </a:cubicBezTo>
                  <a:cubicBezTo>
                    <a:pt x="215" y="529"/>
                    <a:pt x="214" y="530"/>
                    <a:pt x="212" y="530"/>
                  </a:cubicBezTo>
                  <a:lnTo>
                    <a:pt x="212" y="530"/>
                  </a:lnTo>
                  <a:cubicBezTo>
                    <a:pt x="212" y="530"/>
                    <a:pt x="212" y="530"/>
                    <a:pt x="212" y="530"/>
                  </a:cubicBezTo>
                  <a:cubicBezTo>
                    <a:pt x="210" y="530"/>
                    <a:pt x="206" y="529"/>
                    <a:pt x="199" y="528"/>
                  </a:cubicBezTo>
                  <a:cubicBezTo>
                    <a:pt x="196" y="527"/>
                    <a:pt x="192" y="526"/>
                    <a:pt x="188" y="526"/>
                  </a:cubicBezTo>
                  <a:cubicBezTo>
                    <a:pt x="181" y="526"/>
                    <a:pt x="175" y="528"/>
                    <a:pt x="168" y="530"/>
                  </a:cubicBezTo>
                  <a:cubicBezTo>
                    <a:pt x="161" y="532"/>
                    <a:pt x="154" y="536"/>
                    <a:pt x="148" y="541"/>
                  </a:cubicBezTo>
                  <a:cubicBezTo>
                    <a:pt x="144" y="545"/>
                    <a:pt x="140" y="550"/>
                    <a:pt x="138" y="555"/>
                  </a:cubicBezTo>
                  <a:cubicBezTo>
                    <a:pt x="137" y="559"/>
                    <a:pt x="136" y="562"/>
                    <a:pt x="134" y="566"/>
                  </a:cubicBezTo>
                  <a:cubicBezTo>
                    <a:pt x="133" y="568"/>
                    <a:pt x="133" y="570"/>
                    <a:pt x="132" y="573"/>
                  </a:cubicBezTo>
                  <a:cubicBezTo>
                    <a:pt x="131" y="576"/>
                    <a:pt x="131" y="580"/>
                    <a:pt x="131" y="584"/>
                  </a:cubicBezTo>
                  <a:lnTo>
                    <a:pt x="131" y="584"/>
                  </a:lnTo>
                  <a:cubicBezTo>
                    <a:pt x="128" y="584"/>
                    <a:pt x="125" y="583"/>
                    <a:pt x="122" y="583"/>
                  </a:cubicBezTo>
                  <a:cubicBezTo>
                    <a:pt x="119" y="583"/>
                    <a:pt x="116" y="584"/>
                    <a:pt x="114" y="584"/>
                  </a:cubicBezTo>
                  <a:cubicBezTo>
                    <a:pt x="107" y="585"/>
                    <a:pt x="100" y="588"/>
                    <a:pt x="94" y="591"/>
                  </a:cubicBezTo>
                  <a:cubicBezTo>
                    <a:pt x="90" y="595"/>
                    <a:pt x="86" y="598"/>
                    <a:pt x="82" y="602"/>
                  </a:cubicBezTo>
                  <a:cubicBezTo>
                    <a:pt x="80" y="605"/>
                    <a:pt x="78" y="609"/>
                    <a:pt x="76" y="612"/>
                  </a:cubicBezTo>
                  <a:cubicBezTo>
                    <a:pt x="74" y="614"/>
                    <a:pt x="73" y="617"/>
                    <a:pt x="73" y="619"/>
                  </a:cubicBezTo>
                  <a:lnTo>
                    <a:pt x="71" y="626"/>
                  </a:lnTo>
                  <a:lnTo>
                    <a:pt x="68" y="631"/>
                  </a:lnTo>
                  <a:cubicBezTo>
                    <a:pt x="67" y="636"/>
                    <a:pt x="67" y="642"/>
                    <a:pt x="66" y="647"/>
                  </a:cubicBezTo>
                  <a:lnTo>
                    <a:pt x="66" y="652"/>
                  </a:lnTo>
                  <a:lnTo>
                    <a:pt x="66" y="652"/>
                  </a:lnTo>
                  <a:cubicBezTo>
                    <a:pt x="65" y="652"/>
                    <a:pt x="64" y="652"/>
                    <a:pt x="64" y="653"/>
                  </a:cubicBezTo>
                  <a:cubicBezTo>
                    <a:pt x="60" y="655"/>
                    <a:pt x="57" y="658"/>
                    <a:pt x="53" y="661"/>
                  </a:cubicBezTo>
                  <a:lnTo>
                    <a:pt x="52" y="662"/>
                  </a:lnTo>
                  <a:lnTo>
                    <a:pt x="52" y="662"/>
                  </a:lnTo>
                  <a:cubicBezTo>
                    <a:pt x="51" y="662"/>
                    <a:pt x="51" y="663"/>
                    <a:pt x="50" y="663"/>
                  </a:cubicBezTo>
                  <a:lnTo>
                    <a:pt x="46" y="667"/>
                  </a:lnTo>
                  <a:cubicBezTo>
                    <a:pt x="1" y="690"/>
                    <a:pt x="24" y="752"/>
                    <a:pt x="65" y="752"/>
                  </a:cubicBezTo>
                  <a:cubicBezTo>
                    <a:pt x="72" y="752"/>
                    <a:pt x="79" y="750"/>
                    <a:pt x="87" y="746"/>
                  </a:cubicBezTo>
                  <a:cubicBezTo>
                    <a:pt x="94" y="743"/>
                    <a:pt x="100" y="740"/>
                    <a:pt x="105" y="735"/>
                  </a:cubicBezTo>
                  <a:cubicBezTo>
                    <a:pt x="110" y="732"/>
                    <a:pt x="112" y="729"/>
                    <a:pt x="112" y="729"/>
                  </a:cubicBezTo>
                  <a:lnTo>
                    <a:pt x="112" y="729"/>
                  </a:lnTo>
                  <a:lnTo>
                    <a:pt x="111" y="730"/>
                  </a:lnTo>
                  <a:cubicBezTo>
                    <a:pt x="112" y="729"/>
                    <a:pt x="114" y="728"/>
                    <a:pt x="116" y="728"/>
                  </a:cubicBezTo>
                  <a:lnTo>
                    <a:pt x="119" y="726"/>
                  </a:lnTo>
                  <a:cubicBezTo>
                    <a:pt x="126" y="722"/>
                    <a:pt x="133" y="716"/>
                    <a:pt x="138" y="709"/>
                  </a:cubicBezTo>
                  <a:cubicBezTo>
                    <a:pt x="140" y="706"/>
                    <a:pt x="142" y="701"/>
                    <a:pt x="144" y="698"/>
                  </a:cubicBezTo>
                  <a:cubicBezTo>
                    <a:pt x="144" y="696"/>
                    <a:pt x="145" y="694"/>
                    <a:pt x="146" y="692"/>
                  </a:cubicBezTo>
                  <a:lnTo>
                    <a:pt x="146" y="692"/>
                  </a:lnTo>
                  <a:cubicBezTo>
                    <a:pt x="147" y="693"/>
                    <a:pt x="148" y="693"/>
                    <a:pt x="149" y="693"/>
                  </a:cubicBezTo>
                  <a:cubicBezTo>
                    <a:pt x="154" y="694"/>
                    <a:pt x="158" y="694"/>
                    <a:pt x="161" y="694"/>
                  </a:cubicBezTo>
                  <a:cubicBezTo>
                    <a:pt x="162" y="695"/>
                    <a:pt x="164" y="695"/>
                    <a:pt x="165" y="695"/>
                  </a:cubicBezTo>
                  <a:cubicBezTo>
                    <a:pt x="169" y="695"/>
                    <a:pt x="173" y="694"/>
                    <a:pt x="176" y="693"/>
                  </a:cubicBezTo>
                  <a:cubicBezTo>
                    <a:pt x="185" y="691"/>
                    <a:pt x="193" y="686"/>
                    <a:pt x="200" y="679"/>
                  </a:cubicBezTo>
                  <a:cubicBezTo>
                    <a:pt x="204" y="675"/>
                    <a:pt x="207" y="669"/>
                    <a:pt x="210" y="663"/>
                  </a:cubicBezTo>
                  <a:cubicBezTo>
                    <a:pt x="211" y="660"/>
                    <a:pt x="212" y="656"/>
                    <a:pt x="213" y="654"/>
                  </a:cubicBezTo>
                  <a:cubicBezTo>
                    <a:pt x="214" y="652"/>
                    <a:pt x="214" y="648"/>
                    <a:pt x="214" y="647"/>
                  </a:cubicBezTo>
                  <a:cubicBezTo>
                    <a:pt x="215" y="638"/>
                    <a:pt x="215" y="628"/>
                    <a:pt x="215" y="620"/>
                  </a:cubicBezTo>
                  <a:lnTo>
                    <a:pt x="215" y="620"/>
                  </a:lnTo>
                  <a:cubicBezTo>
                    <a:pt x="219" y="619"/>
                    <a:pt x="222" y="619"/>
                    <a:pt x="225" y="618"/>
                  </a:cubicBezTo>
                  <a:lnTo>
                    <a:pt x="225" y="618"/>
                  </a:lnTo>
                  <a:lnTo>
                    <a:pt x="232" y="620"/>
                  </a:lnTo>
                  <a:cubicBezTo>
                    <a:pt x="240" y="624"/>
                    <a:pt x="248" y="625"/>
                    <a:pt x="256" y="626"/>
                  </a:cubicBezTo>
                  <a:cubicBezTo>
                    <a:pt x="264" y="626"/>
                    <a:pt x="271" y="625"/>
                    <a:pt x="279" y="623"/>
                  </a:cubicBezTo>
                  <a:lnTo>
                    <a:pt x="283" y="620"/>
                  </a:lnTo>
                  <a:lnTo>
                    <a:pt x="299" y="615"/>
                  </a:lnTo>
                  <a:lnTo>
                    <a:pt x="299" y="615"/>
                  </a:lnTo>
                  <a:cubicBezTo>
                    <a:pt x="302" y="617"/>
                    <a:pt x="305" y="619"/>
                    <a:pt x="309" y="623"/>
                  </a:cubicBezTo>
                  <a:cubicBezTo>
                    <a:pt x="316" y="627"/>
                    <a:pt x="324" y="631"/>
                    <a:pt x="334" y="633"/>
                  </a:cubicBezTo>
                  <a:cubicBezTo>
                    <a:pt x="337" y="634"/>
                    <a:pt x="342" y="634"/>
                    <a:pt x="346" y="634"/>
                  </a:cubicBezTo>
                  <a:cubicBezTo>
                    <a:pt x="352" y="634"/>
                    <a:pt x="359" y="633"/>
                    <a:pt x="365" y="631"/>
                  </a:cubicBezTo>
                  <a:cubicBezTo>
                    <a:pt x="375" y="626"/>
                    <a:pt x="383" y="619"/>
                    <a:pt x="389" y="609"/>
                  </a:cubicBezTo>
                  <a:cubicBezTo>
                    <a:pt x="390" y="605"/>
                    <a:pt x="393" y="601"/>
                    <a:pt x="394" y="597"/>
                  </a:cubicBezTo>
                  <a:cubicBezTo>
                    <a:pt x="395" y="589"/>
                    <a:pt x="396" y="582"/>
                    <a:pt x="396" y="575"/>
                  </a:cubicBezTo>
                  <a:lnTo>
                    <a:pt x="396" y="566"/>
                  </a:lnTo>
                  <a:lnTo>
                    <a:pt x="396" y="566"/>
                  </a:lnTo>
                  <a:cubicBezTo>
                    <a:pt x="398" y="567"/>
                    <a:pt x="400" y="567"/>
                    <a:pt x="402" y="567"/>
                  </a:cubicBezTo>
                  <a:cubicBezTo>
                    <a:pt x="408" y="567"/>
                    <a:pt x="415" y="567"/>
                    <a:pt x="420" y="565"/>
                  </a:cubicBezTo>
                  <a:cubicBezTo>
                    <a:pt x="426" y="562"/>
                    <a:pt x="431" y="560"/>
                    <a:pt x="437" y="557"/>
                  </a:cubicBezTo>
                  <a:cubicBezTo>
                    <a:pt x="441" y="553"/>
                    <a:pt x="447" y="548"/>
                    <a:pt x="452" y="543"/>
                  </a:cubicBezTo>
                  <a:cubicBezTo>
                    <a:pt x="454" y="541"/>
                    <a:pt x="455" y="539"/>
                    <a:pt x="457" y="537"/>
                  </a:cubicBezTo>
                  <a:lnTo>
                    <a:pt x="457" y="537"/>
                  </a:lnTo>
                  <a:cubicBezTo>
                    <a:pt x="456" y="538"/>
                    <a:pt x="455" y="539"/>
                    <a:pt x="453" y="539"/>
                  </a:cubicBezTo>
                  <a:cubicBezTo>
                    <a:pt x="454" y="538"/>
                    <a:pt x="456" y="538"/>
                    <a:pt x="457" y="537"/>
                  </a:cubicBezTo>
                  <a:lnTo>
                    <a:pt x="457" y="537"/>
                  </a:lnTo>
                  <a:cubicBezTo>
                    <a:pt x="457" y="537"/>
                    <a:pt x="457" y="537"/>
                    <a:pt x="457" y="537"/>
                  </a:cubicBezTo>
                  <a:lnTo>
                    <a:pt x="457" y="537"/>
                  </a:lnTo>
                  <a:cubicBezTo>
                    <a:pt x="457" y="537"/>
                    <a:pt x="457" y="537"/>
                    <a:pt x="458" y="537"/>
                  </a:cubicBezTo>
                  <a:lnTo>
                    <a:pt x="458" y="537"/>
                  </a:lnTo>
                  <a:cubicBezTo>
                    <a:pt x="458" y="537"/>
                    <a:pt x="457" y="537"/>
                    <a:pt x="457" y="537"/>
                  </a:cubicBezTo>
                  <a:lnTo>
                    <a:pt x="457" y="537"/>
                  </a:lnTo>
                  <a:cubicBezTo>
                    <a:pt x="457" y="537"/>
                    <a:pt x="457" y="537"/>
                    <a:pt x="458" y="537"/>
                  </a:cubicBezTo>
                  <a:cubicBezTo>
                    <a:pt x="458" y="537"/>
                    <a:pt x="458" y="537"/>
                    <a:pt x="458" y="537"/>
                  </a:cubicBezTo>
                  <a:lnTo>
                    <a:pt x="458" y="537"/>
                  </a:lnTo>
                  <a:cubicBezTo>
                    <a:pt x="458" y="537"/>
                    <a:pt x="458" y="537"/>
                    <a:pt x="458" y="537"/>
                  </a:cubicBezTo>
                  <a:lnTo>
                    <a:pt x="458" y="537"/>
                  </a:lnTo>
                  <a:cubicBezTo>
                    <a:pt x="459" y="537"/>
                    <a:pt x="460" y="536"/>
                    <a:pt x="461" y="536"/>
                  </a:cubicBezTo>
                  <a:cubicBezTo>
                    <a:pt x="463" y="535"/>
                    <a:pt x="466" y="533"/>
                    <a:pt x="468" y="532"/>
                  </a:cubicBezTo>
                  <a:cubicBezTo>
                    <a:pt x="470" y="530"/>
                    <a:pt x="474" y="526"/>
                    <a:pt x="477" y="524"/>
                  </a:cubicBezTo>
                  <a:cubicBezTo>
                    <a:pt x="478" y="523"/>
                    <a:pt x="479" y="523"/>
                    <a:pt x="479" y="522"/>
                  </a:cubicBezTo>
                  <a:lnTo>
                    <a:pt x="479" y="522"/>
                  </a:lnTo>
                  <a:cubicBezTo>
                    <a:pt x="484" y="525"/>
                    <a:pt x="490" y="527"/>
                    <a:pt x="495" y="529"/>
                  </a:cubicBezTo>
                  <a:cubicBezTo>
                    <a:pt x="497" y="530"/>
                    <a:pt x="500" y="530"/>
                    <a:pt x="503" y="531"/>
                  </a:cubicBezTo>
                  <a:cubicBezTo>
                    <a:pt x="506" y="531"/>
                    <a:pt x="511" y="532"/>
                    <a:pt x="514" y="532"/>
                  </a:cubicBezTo>
                  <a:cubicBezTo>
                    <a:pt x="519" y="532"/>
                    <a:pt x="524" y="531"/>
                    <a:pt x="528" y="530"/>
                  </a:cubicBezTo>
                  <a:lnTo>
                    <a:pt x="531" y="529"/>
                  </a:lnTo>
                  <a:cubicBezTo>
                    <a:pt x="535" y="528"/>
                    <a:pt x="542" y="526"/>
                    <a:pt x="551" y="524"/>
                  </a:cubicBezTo>
                  <a:cubicBezTo>
                    <a:pt x="555" y="523"/>
                    <a:pt x="560" y="522"/>
                    <a:pt x="565" y="521"/>
                  </a:cubicBezTo>
                  <a:cubicBezTo>
                    <a:pt x="569" y="519"/>
                    <a:pt x="572" y="517"/>
                    <a:pt x="576" y="516"/>
                  </a:cubicBezTo>
                  <a:cubicBezTo>
                    <a:pt x="579" y="514"/>
                    <a:pt x="583" y="511"/>
                    <a:pt x="586" y="509"/>
                  </a:cubicBezTo>
                  <a:cubicBezTo>
                    <a:pt x="588" y="507"/>
                    <a:pt x="590" y="504"/>
                    <a:pt x="592" y="502"/>
                  </a:cubicBezTo>
                  <a:cubicBezTo>
                    <a:pt x="592" y="502"/>
                    <a:pt x="593" y="501"/>
                    <a:pt x="593" y="501"/>
                  </a:cubicBezTo>
                  <a:lnTo>
                    <a:pt x="593" y="501"/>
                  </a:lnTo>
                  <a:cubicBezTo>
                    <a:pt x="595" y="502"/>
                    <a:pt x="597" y="503"/>
                    <a:pt x="599" y="504"/>
                  </a:cubicBezTo>
                  <a:lnTo>
                    <a:pt x="605" y="507"/>
                  </a:lnTo>
                  <a:cubicBezTo>
                    <a:pt x="607" y="508"/>
                    <a:pt x="609" y="510"/>
                    <a:pt x="613" y="510"/>
                  </a:cubicBezTo>
                  <a:cubicBezTo>
                    <a:pt x="616" y="511"/>
                    <a:pt x="621" y="513"/>
                    <a:pt x="626" y="514"/>
                  </a:cubicBezTo>
                  <a:cubicBezTo>
                    <a:pt x="632" y="514"/>
                    <a:pt x="638" y="513"/>
                    <a:pt x="645" y="511"/>
                  </a:cubicBezTo>
                  <a:cubicBezTo>
                    <a:pt x="653" y="508"/>
                    <a:pt x="661" y="503"/>
                    <a:pt x="667" y="496"/>
                  </a:cubicBezTo>
                  <a:cubicBezTo>
                    <a:pt x="671" y="493"/>
                    <a:pt x="674" y="488"/>
                    <a:pt x="677" y="485"/>
                  </a:cubicBezTo>
                  <a:cubicBezTo>
                    <a:pt x="679" y="479"/>
                    <a:pt x="681" y="474"/>
                    <a:pt x="683" y="470"/>
                  </a:cubicBezTo>
                  <a:cubicBezTo>
                    <a:pt x="688" y="470"/>
                    <a:pt x="693" y="468"/>
                    <a:pt x="699" y="467"/>
                  </a:cubicBezTo>
                  <a:lnTo>
                    <a:pt x="705" y="465"/>
                  </a:lnTo>
                  <a:lnTo>
                    <a:pt x="716" y="468"/>
                  </a:lnTo>
                  <a:cubicBezTo>
                    <a:pt x="722" y="469"/>
                    <a:pt x="728" y="470"/>
                    <a:pt x="735" y="470"/>
                  </a:cubicBezTo>
                  <a:cubicBezTo>
                    <a:pt x="737" y="470"/>
                    <a:pt x="740" y="470"/>
                    <a:pt x="743" y="470"/>
                  </a:cubicBezTo>
                  <a:cubicBezTo>
                    <a:pt x="745" y="470"/>
                    <a:pt x="751" y="467"/>
                    <a:pt x="751" y="467"/>
                  </a:cubicBezTo>
                  <a:cubicBezTo>
                    <a:pt x="752" y="467"/>
                    <a:pt x="756" y="468"/>
                    <a:pt x="763" y="468"/>
                  </a:cubicBezTo>
                  <a:cubicBezTo>
                    <a:pt x="767" y="468"/>
                    <a:pt x="771" y="468"/>
                    <a:pt x="776" y="467"/>
                  </a:cubicBezTo>
                  <a:cubicBezTo>
                    <a:pt x="780" y="466"/>
                    <a:pt x="783" y="466"/>
                    <a:pt x="787" y="465"/>
                  </a:cubicBezTo>
                  <a:cubicBezTo>
                    <a:pt x="790" y="464"/>
                    <a:pt x="794" y="463"/>
                    <a:pt x="796" y="462"/>
                  </a:cubicBezTo>
                  <a:cubicBezTo>
                    <a:pt x="799" y="460"/>
                    <a:pt x="802" y="459"/>
                    <a:pt x="804" y="457"/>
                  </a:cubicBezTo>
                  <a:cubicBezTo>
                    <a:pt x="811" y="453"/>
                    <a:pt x="817" y="448"/>
                    <a:pt x="821" y="442"/>
                  </a:cubicBezTo>
                  <a:lnTo>
                    <a:pt x="828" y="435"/>
                  </a:lnTo>
                  <a:lnTo>
                    <a:pt x="828" y="435"/>
                  </a:lnTo>
                  <a:cubicBezTo>
                    <a:pt x="830" y="435"/>
                    <a:pt x="831" y="434"/>
                    <a:pt x="833" y="433"/>
                  </a:cubicBezTo>
                  <a:cubicBezTo>
                    <a:pt x="835" y="431"/>
                    <a:pt x="838" y="430"/>
                    <a:pt x="840" y="428"/>
                  </a:cubicBezTo>
                  <a:cubicBezTo>
                    <a:pt x="842" y="427"/>
                    <a:pt x="843" y="426"/>
                    <a:pt x="846" y="424"/>
                  </a:cubicBezTo>
                  <a:cubicBezTo>
                    <a:pt x="848" y="422"/>
                    <a:pt x="850" y="419"/>
                    <a:pt x="853" y="416"/>
                  </a:cubicBezTo>
                  <a:lnTo>
                    <a:pt x="853" y="416"/>
                  </a:lnTo>
                  <a:cubicBezTo>
                    <a:pt x="857" y="418"/>
                    <a:pt x="862" y="420"/>
                    <a:pt x="868" y="421"/>
                  </a:cubicBezTo>
                  <a:cubicBezTo>
                    <a:pt x="871" y="422"/>
                    <a:pt x="875" y="422"/>
                    <a:pt x="879" y="423"/>
                  </a:cubicBezTo>
                  <a:lnTo>
                    <a:pt x="879" y="423"/>
                  </a:lnTo>
                  <a:cubicBezTo>
                    <a:pt x="879" y="423"/>
                    <a:pt x="879" y="423"/>
                    <a:pt x="879" y="423"/>
                  </a:cubicBezTo>
                  <a:cubicBezTo>
                    <a:pt x="883" y="427"/>
                    <a:pt x="886" y="429"/>
                    <a:pt x="890" y="433"/>
                  </a:cubicBezTo>
                  <a:cubicBezTo>
                    <a:pt x="897" y="438"/>
                    <a:pt x="904" y="442"/>
                    <a:pt x="911" y="445"/>
                  </a:cubicBezTo>
                  <a:cubicBezTo>
                    <a:pt x="916" y="448"/>
                    <a:pt x="923" y="449"/>
                    <a:pt x="929" y="449"/>
                  </a:cubicBezTo>
                  <a:cubicBezTo>
                    <a:pt x="933" y="449"/>
                    <a:pt x="936" y="448"/>
                    <a:pt x="939" y="448"/>
                  </a:cubicBezTo>
                  <a:cubicBezTo>
                    <a:pt x="946" y="446"/>
                    <a:pt x="952" y="444"/>
                    <a:pt x="958" y="440"/>
                  </a:cubicBezTo>
                  <a:cubicBezTo>
                    <a:pt x="961" y="437"/>
                    <a:pt x="965" y="434"/>
                    <a:pt x="968" y="430"/>
                  </a:cubicBezTo>
                  <a:cubicBezTo>
                    <a:pt x="973" y="423"/>
                    <a:pt x="977" y="416"/>
                    <a:pt x="980" y="408"/>
                  </a:cubicBezTo>
                  <a:cubicBezTo>
                    <a:pt x="982" y="401"/>
                    <a:pt x="984" y="396"/>
                    <a:pt x="985" y="392"/>
                  </a:cubicBezTo>
                  <a:lnTo>
                    <a:pt x="985" y="392"/>
                  </a:lnTo>
                  <a:cubicBezTo>
                    <a:pt x="995" y="387"/>
                    <a:pt x="1000" y="383"/>
                    <a:pt x="1003" y="381"/>
                  </a:cubicBezTo>
                  <a:lnTo>
                    <a:pt x="1003" y="381"/>
                  </a:lnTo>
                  <a:lnTo>
                    <a:pt x="1010" y="383"/>
                  </a:lnTo>
                  <a:cubicBezTo>
                    <a:pt x="1015" y="384"/>
                    <a:pt x="1021" y="384"/>
                    <a:pt x="1026" y="384"/>
                  </a:cubicBezTo>
                  <a:cubicBezTo>
                    <a:pt x="1029" y="384"/>
                    <a:pt x="1031" y="384"/>
                    <a:pt x="1033" y="384"/>
                  </a:cubicBezTo>
                  <a:cubicBezTo>
                    <a:pt x="1039" y="384"/>
                    <a:pt x="1045" y="383"/>
                    <a:pt x="1051" y="380"/>
                  </a:cubicBezTo>
                  <a:cubicBezTo>
                    <a:pt x="1053" y="379"/>
                    <a:pt x="1055" y="378"/>
                    <a:pt x="1059" y="377"/>
                  </a:cubicBezTo>
                  <a:cubicBezTo>
                    <a:pt x="1061" y="376"/>
                    <a:pt x="1063" y="373"/>
                    <a:pt x="1065" y="372"/>
                  </a:cubicBezTo>
                  <a:cubicBezTo>
                    <a:pt x="1065" y="372"/>
                    <a:pt x="1065" y="372"/>
                    <a:pt x="1066" y="371"/>
                  </a:cubicBezTo>
                  <a:lnTo>
                    <a:pt x="1066" y="371"/>
                  </a:lnTo>
                  <a:cubicBezTo>
                    <a:pt x="1067" y="373"/>
                    <a:pt x="1069" y="375"/>
                    <a:pt x="1070" y="377"/>
                  </a:cubicBezTo>
                  <a:cubicBezTo>
                    <a:pt x="1075" y="382"/>
                    <a:pt x="1080" y="386"/>
                    <a:pt x="1085" y="391"/>
                  </a:cubicBezTo>
                  <a:cubicBezTo>
                    <a:pt x="1088" y="392"/>
                    <a:pt x="1090" y="394"/>
                    <a:pt x="1092" y="396"/>
                  </a:cubicBezTo>
                  <a:cubicBezTo>
                    <a:pt x="1097" y="398"/>
                    <a:pt x="1103" y="399"/>
                    <a:pt x="1107" y="400"/>
                  </a:cubicBezTo>
                  <a:cubicBezTo>
                    <a:pt x="1110" y="401"/>
                    <a:pt x="1113" y="401"/>
                    <a:pt x="1116" y="401"/>
                  </a:cubicBezTo>
                  <a:cubicBezTo>
                    <a:pt x="1121" y="401"/>
                    <a:pt x="1127" y="400"/>
                    <a:pt x="1132" y="398"/>
                  </a:cubicBezTo>
                  <a:cubicBezTo>
                    <a:pt x="1140" y="396"/>
                    <a:pt x="1147" y="390"/>
                    <a:pt x="1151" y="384"/>
                  </a:cubicBezTo>
                  <a:cubicBezTo>
                    <a:pt x="1155" y="380"/>
                    <a:pt x="1157" y="377"/>
                    <a:pt x="1158" y="372"/>
                  </a:cubicBezTo>
                  <a:cubicBezTo>
                    <a:pt x="1160" y="370"/>
                    <a:pt x="1161" y="369"/>
                    <a:pt x="1162" y="367"/>
                  </a:cubicBezTo>
                  <a:cubicBezTo>
                    <a:pt x="1162" y="363"/>
                    <a:pt x="1163" y="360"/>
                    <a:pt x="1164" y="356"/>
                  </a:cubicBezTo>
                  <a:lnTo>
                    <a:pt x="1165" y="348"/>
                  </a:lnTo>
                  <a:lnTo>
                    <a:pt x="1167" y="341"/>
                  </a:lnTo>
                  <a:lnTo>
                    <a:pt x="1167" y="339"/>
                  </a:lnTo>
                  <a:lnTo>
                    <a:pt x="1167" y="339"/>
                  </a:lnTo>
                  <a:cubicBezTo>
                    <a:pt x="1169" y="339"/>
                    <a:pt x="1171" y="339"/>
                    <a:pt x="1173" y="340"/>
                  </a:cubicBezTo>
                  <a:lnTo>
                    <a:pt x="1186" y="340"/>
                  </a:lnTo>
                  <a:cubicBezTo>
                    <a:pt x="1189" y="339"/>
                    <a:pt x="1191" y="339"/>
                    <a:pt x="1192" y="339"/>
                  </a:cubicBezTo>
                  <a:lnTo>
                    <a:pt x="1201" y="336"/>
                  </a:lnTo>
                  <a:cubicBezTo>
                    <a:pt x="1205" y="336"/>
                    <a:pt x="1209" y="336"/>
                    <a:pt x="1214" y="335"/>
                  </a:cubicBezTo>
                  <a:lnTo>
                    <a:pt x="1214" y="335"/>
                  </a:lnTo>
                  <a:lnTo>
                    <a:pt x="1222" y="342"/>
                  </a:lnTo>
                  <a:cubicBezTo>
                    <a:pt x="1227" y="346"/>
                    <a:pt x="1233" y="350"/>
                    <a:pt x="1238" y="353"/>
                  </a:cubicBezTo>
                  <a:cubicBezTo>
                    <a:pt x="1241" y="355"/>
                    <a:pt x="1243" y="356"/>
                    <a:pt x="1246" y="357"/>
                  </a:cubicBezTo>
                  <a:cubicBezTo>
                    <a:pt x="1250" y="358"/>
                    <a:pt x="1253" y="358"/>
                    <a:pt x="1258" y="360"/>
                  </a:cubicBezTo>
                  <a:cubicBezTo>
                    <a:pt x="1260" y="360"/>
                    <a:pt x="1261" y="360"/>
                    <a:pt x="1263" y="360"/>
                  </a:cubicBezTo>
                  <a:cubicBezTo>
                    <a:pt x="1267" y="360"/>
                    <a:pt x="1270" y="359"/>
                    <a:pt x="1274" y="358"/>
                  </a:cubicBezTo>
                  <a:lnTo>
                    <a:pt x="1279" y="358"/>
                  </a:lnTo>
                  <a:cubicBezTo>
                    <a:pt x="1285" y="356"/>
                    <a:pt x="1289" y="355"/>
                    <a:pt x="1293" y="354"/>
                  </a:cubicBezTo>
                  <a:cubicBezTo>
                    <a:pt x="1299" y="351"/>
                    <a:pt x="1304" y="349"/>
                    <a:pt x="1310" y="347"/>
                  </a:cubicBezTo>
                  <a:cubicBezTo>
                    <a:pt x="1316" y="346"/>
                    <a:pt x="1321" y="345"/>
                    <a:pt x="1325" y="342"/>
                  </a:cubicBezTo>
                  <a:cubicBezTo>
                    <a:pt x="1329" y="340"/>
                    <a:pt x="1332" y="338"/>
                    <a:pt x="1336" y="334"/>
                  </a:cubicBezTo>
                  <a:cubicBezTo>
                    <a:pt x="1338" y="332"/>
                    <a:pt x="1339" y="329"/>
                    <a:pt x="1341" y="327"/>
                  </a:cubicBezTo>
                  <a:lnTo>
                    <a:pt x="1345" y="323"/>
                  </a:lnTo>
                  <a:cubicBezTo>
                    <a:pt x="1345" y="322"/>
                    <a:pt x="1346" y="321"/>
                    <a:pt x="1347" y="320"/>
                  </a:cubicBezTo>
                  <a:lnTo>
                    <a:pt x="1347" y="320"/>
                  </a:lnTo>
                  <a:cubicBezTo>
                    <a:pt x="1347" y="320"/>
                    <a:pt x="1347" y="320"/>
                    <a:pt x="1347" y="320"/>
                  </a:cubicBezTo>
                  <a:cubicBezTo>
                    <a:pt x="1352" y="323"/>
                    <a:pt x="1358" y="325"/>
                    <a:pt x="1362" y="326"/>
                  </a:cubicBezTo>
                  <a:cubicBezTo>
                    <a:pt x="1367" y="327"/>
                    <a:pt x="1372" y="327"/>
                    <a:pt x="1375" y="327"/>
                  </a:cubicBezTo>
                  <a:cubicBezTo>
                    <a:pt x="1382" y="327"/>
                    <a:pt x="1390" y="325"/>
                    <a:pt x="1396" y="323"/>
                  </a:cubicBezTo>
                  <a:cubicBezTo>
                    <a:pt x="1402" y="319"/>
                    <a:pt x="1407" y="314"/>
                    <a:pt x="1411" y="309"/>
                  </a:cubicBezTo>
                  <a:cubicBezTo>
                    <a:pt x="1413" y="306"/>
                    <a:pt x="1416" y="303"/>
                    <a:pt x="1417" y="301"/>
                  </a:cubicBezTo>
                  <a:cubicBezTo>
                    <a:pt x="1418" y="298"/>
                    <a:pt x="1419" y="296"/>
                    <a:pt x="1419" y="294"/>
                  </a:cubicBezTo>
                  <a:lnTo>
                    <a:pt x="1421" y="289"/>
                  </a:lnTo>
                  <a:cubicBezTo>
                    <a:pt x="1424" y="280"/>
                    <a:pt x="1426" y="270"/>
                    <a:pt x="1427" y="260"/>
                  </a:cubicBezTo>
                  <a:cubicBezTo>
                    <a:pt x="1427" y="259"/>
                    <a:pt x="1428" y="257"/>
                    <a:pt x="1428" y="256"/>
                  </a:cubicBezTo>
                  <a:lnTo>
                    <a:pt x="1428" y="256"/>
                  </a:lnTo>
                  <a:cubicBezTo>
                    <a:pt x="1429" y="256"/>
                    <a:pt x="1431" y="256"/>
                    <a:pt x="1432" y="256"/>
                  </a:cubicBezTo>
                  <a:cubicBezTo>
                    <a:pt x="1436" y="256"/>
                    <a:pt x="1440" y="256"/>
                    <a:pt x="1443" y="255"/>
                  </a:cubicBezTo>
                  <a:lnTo>
                    <a:pt x="1446" y="255"/>
                  </a:lnTo>
                  <a:cubicBezTo>
                    <a:pt x="1454" y="256"/>
                    <a:pt x="1463" y="259"/>
                    <a:pt x="1471" y="259"/>
                  </a:cubicBezTo>
                  <a:cubicBezTo>
                    <a:pt x="1473" y="259"/>
                    <a:pt x="1475" y="259"/>
                    <a:pt x="1477" y="259"/>
                  </a:cubicBezTo>
                  <a:cubicBezTo>
                    <a:pt x="1485" y="259"/>
                    <a:pt x="1493" y="257"/>
                    <a:pt x="1500" y="254"/>
                  </a:cubicBezTo>
                  <a:cubicBezTo>
                    <a:pt x="1507" y="252"/>
                    <a:pt x="1513" y="248"/>
                    <a:pt x="1519" y="244"/>
                  </a:cubicBezTo>
                  <a:lnTo>
                    <a:pt x="1520" y="243"/>
                  </a:lnTo>
                  <a:lnTo>
                    <a:pt x="1520" y="243"/>
                  </a:lnTo>
                  <a:cubicBezTo>
                    <a:pt x="1524" y="245"/>
                    <a:pt x="1528" y="246"/>
                    <a:pt x="1531" y="248"/>
                  </a:cubicBezTo>
                  <a:cubicBezTo>
                    <a:pt x="1536" y="251"/>
                    <a:pt x="1541" y="252"/>
                    <a:pt x="1545" y="253"/>
                  </a:cubicBezTo>
                  <a:cubicBezTo>
                    <a:pt x="1549" y="254"/>
                    <a:pt x="1552" y="254"/>
                    <a:pt x="1556" y="254"/>
                  </a:cubicBezTo>
                  <a:cubicBezTo>
                    <a:pt x="1559" y="254"/>
                    <a:pt x="1563" y="254"/>
                    <a:pt x="1566" y="253"/>
                  </a:cubicBezTo>
                  <a:cubicBezTo>
                    <a:pt x="1572" y="252"/>
                    <a:pt x="1579" y="252"/>
                    <a:pt x="1586" y="251"/>
                  </a:cubicBezTo>
                  <a:cubicBezTo>
                    <a:pt x="1587" y="251"/>
                    <a:pt x="1587" y="251"/>
                    <a:pt x="1588" y="251"/>
                  </a:cubicBezTo>
                  <a:lnTo>
                    <a:pt x="1588" y="251"/>
                  </a:lnTo>
                  <a:cubicBezTo>
                    <a:pt x="1590" y="252"/>
                    <a:pt x="1591" y="254"/>
                    <a:pt x="1593" y="256"/>
                  </a:cubicBezTo>
                  <a:cubicBezTo>
                    <a:pt x="1595" y="259"/>
                    <a:pt x="1599" y="262"/>
                    <a:pt x="1603" y="267"/>
                  </a:cubicBezTo>
                  <a:lnTo>
                    <a:pt x="1607" y="270"/>
                  </a:lnTo>
                  <a:lnTo>
                    <a:pt x="1611" y="274"/>
                  </a:lnTo>
                  <a:cubicBezTo>
                    <a:pt x="1617" y="277"/>
                    <a:pt x="1623" y="281"/>
                    <a:pt x="1630" y="282"/>
                  </a:cubicBezTo>
                  <a:cubicBezTo>
                    <a:pt x="1636" y="284"/>
                    <a:pt x="1641" y="284"/>
                    <a:pt x="1647" y="284"/>
                  </a:cubicBezTo>
                  <a:cubicBezTo>
                    <a:pt x="1657" y="282"/>
                    <a:pt x="1666" y="279"/>
                    <a:pt x="1673" y="272"/>
                  </a:cubicBezTo>
                  <a:cubicBezTo>
                    <a:pt x="1677" y="266"/>
                    <a:pt x="1682" y="260"/>
                    <a:pt x="1684" y="253"/>
                  </a:cubicBezTo>
                  <a:cubicBezTo>
                    <a:pt x="1687" y="247"/>
                    <a:pt x="1688" y="241"/>
                    <a:pt x="1689" y="236"/>
                  </a:cubicBezTo>
                  <a:cubicBezTo>
                    <a:pt x="1690" y="232"/>
                    <a:pt x="1691" y="229"/>
                    <a:pt x="1691" y="226"/>
                  </a:cubicBezTo>
                  <a:lnTo>
                    <a:pt x="1691" y="226"/>
                  </a:lnTo>
                  <a:cubicBezTo>
                    <a:pt x="1692" y="226"/>
                    <a:pt x="1692" y="226"/>
                    <a:pt x="1692" y="226"/>
                  </a:cubicBezTo>
                  <a:cubicBezTo>
                    <a:pt x="1695" y="228"/>
                    <a:pt x="1697" y="228"/>
                    <a:pt x="1699" y="229"/>
                  </a:cubicBezTo>
                  <a:lnTo>
                    <a:pt x="1699" y="229"/>
                  </a:lnTo>
                  <a:cubicBezTo>
                    <a:pt x="1703" y="232"/>
                    <a:pt x="1706" y="237"/>
                    <a:pt x="1711" y="244"/>
                  </a:cubicBezTo>
                  <a:cubicBezTo>
                    <a:pt x="1714" y="248"/>
                    <a:pt x="1719" y="253"/>
                    <a:pt x="1724" y="256"/>
                  </a:cubicBezTo>
                  <a:cubicBezTo>
                    <a:pt x="1725" y="259"/>
                    <a:pt x="1727" y="260"/>
                    <a:pt x="1729" y="261"/>
                  </a:cubicBezTo>
                  <a:cubicBezTo>
                    <a:pt x="1732" y="263"/>
                    <a:pt x="1735" y="265"/>
                    <a:pt x="1739" y="266"/>
                  </a:cubicBezTo>
                  <a:cubicBezTo>
                    <a:pt x="1743" y="268"/>
                    <a:pt x="1749" y="270"/>
                    <a:pt x="1755" y="270"/>
                  </a:cubicBezTo>
                  <a:cubicBezTo>
                    <a:pt x="1761" y="270"/>
                    <a:pt x="1765" y="269"/>
                    <a:pt x="1771" y="268"/>
                  </a:cubicBezTo>
                  <a:cubicBezTo>
                    <a:pt x="1780" y="265"/>
                    <a:pt x="1790" y="259"/>
                    <a:pt x="1797" y="252"/>
                  </a:cubicBezTo>
                  <a:cubicBezTo>
                    <a:pt x="1801" y="247"/>
                    <a:pt x="1804" y="244"/>
                    <a:pt x="1806" y="240"/>
                  </a:cubicBezTo>
                  <a:cubicBezTo>
                    <a:pt x="1806" y="240"/>
                    <a:pt x="1806" y="240"/>
                    <a:pt x="1807" y="240"/>
                  </a:cubicBezTo>
                  <a:lnTo>
                    <a:pt x="1807" y="240"/>
                  </a:lnTo>
                  <a:cubicBezTo>
                    <a:pt x="1810" y="238"/>
                    <a:pt x="1814" y="237"/>
                    <a:pt x="1818" y="234"/>
                  </a:cubicBezTo>
                  <a:cubicBezTo>
                    <a:pt x="1823" y="230"/>
                    <a:pt x="1828" y="225"/>
                    <a:pt x="1831" y="219"/>
                  </a:cubicBezTo>
                  <a:lnTo>
                    <a:pt x="1835" y="215"/>
                  </a:lnTo>
                  <a:lnTo>
                    <a:pt x="1837" y="210"/>
                  </a:lnTo>
                  <a:cubicBezTo>
                    <a:pt x="1838" y="209"/>
                    <a:pt x="1839" y="207"/>
                    <a:pt x="1839" y="206"/>
                  </a:cubicBezTo>
                  <a:lnTo>
                    <a:pt x="1839" y="206"/>
                  </a:lnTo>
                  <a:lnTo>
                    <a:pt x="1844" y="208"/>
                  </a:lnTo>
                  <a:cubicBezTo>
                    <a:pt x="1846" y="209"/>
                    <a:pt x="1849" y="210"/>
                    <a:pt x="1852" y="211"/>
                  </a:cubicBezTo>
                  <a:cubicBezTo>
                    <a:pt x="1856" y="211"/>
                    <a:pt x="1859" y="212"/>
                    <a:pt x="1863" y="212"/>
                  </a:cubicBezTo>
                  <a:cubicBezTo>
                    <a:pt x="1867" y="212"/>
                    <a:pt x="1871" y="212"/>
                    <a:pt x="1874" y="211"/>
                  </a:cubicBezTo>
                  <a:cubicBezTo>
                    <a:pt x="1884" y="210"/>
                    <a:pt x="1891" y="207"/>
                    <a:pt x="1897" y="203"/>
                  </a:cubicBezTo>
                  <a:lnTo>
                    <a:pt x="1902" y="200"/>
                  </a:lnTo>
                  <a:lnTo>
                    <a:pt x="1902" y="200"/>
                  </a:lnTo>
                  <a:lnTo>
                    <a:pt x="1903" y="201"/>
                  </a:lnTo>
                  <a:cubicBezTo>
                    <a:pt x="1908" y="206"/>
                    <a:pt x="1913" y="209"/>
                    <a:pt x="1918" y="212"/>
                  </a:cubicBezTo>
                  <a:cubicBezTo>
                    <a:pt x="1924" y="216"/>
                    <a:pt x="1930" y="217"/>
                    <a:pt x="1937" y="219"/>
                  </a:cubicBezTo>
                  <a:lnTo>
                    <a:pt x="1955" y="219"/>
                  </a:lnTo>
                  <a:cubicBezTo>
                    <a:pt x="1960" y="218"/>
                    <a:pt x="1965" y="217"/>
                    <a:pt x="1969" y="216"/>
                  </a:cubicBezTo>
                  <a:cubicBezTo>
                    <a:pt x="1975" y="214"/>
                    <a:pt x="1980" y="213"/>
                    <a:pt x="1984" y="212"/>
                  </a:cubicBezTo>
                  <a:lnTo>
                    <a:pt x="1984" y="212"/>
                  </a:lnTo>
                  <a:lnTo>
                    <a:pt x="1989" y="215"/>
                  </a:lnTo>
                  <a:cubicBezTo>
                    <a:pt x="1995" y="217"/>
                    <a:pt x="2001" y="219"/>
                    <a:pt x="2006" y="222"/>
                  </a:cubicBezTo>
                  <a:cubicBezTo>
                    <a:pt x="2012" y="223"/>
                    <a:pt x="2017" y="224"/>
                    <a:pt x="2023" y="224"/>
                  </a:cubicBezTo>
                  <a:cubicBezTo>
                    <a:pt x="2027" y="224"/>
                    <a:pt x="2033" y="223"/>
                    <a:pt x="2038" y="222"/>
                  </a:cubicBezTo>
                  <a:cubicBezTo>
                    <a:pt x="2047" y="218"/>
                    <a:pt x="2056" y="215"/>
                    <a:pt x="2065" y="210"/>
                  </a:cubicBezTo>
                  <a:cubicBezTo>
                    <a:pt x="2066" y="210"/>
                    <a:pt x="2066" y="210"/>
                    <a:pt x="2066" y="210"/>
                  </a:cubicBezTo>
                  <a:lnTo>
                    <a:pt x="2066" y="210"/>
                  </a:lnTo>
                  <a:cubicBezTo>
                    <a:pt x="2066" y="210"/>
                    <a:pt x="2066" y="210"/>
                    <a:pt x="2067" y="210"/>
                  </a:cubicBezTo>
                  <a:cubicBezTo>
                    <a:pt x="2067" y="210"/>
                    <a:pt x="2067" y="210"/>
                    <a:pt x="2067" y="210"/>
                  </a:cubicBezTo>
                  <a:lnTo>
                    <a:pt x="2067" y="210"/>
                  </a:lnTo>
                  <a:cubicBezTo>
                    <a:pt x="2067" y="210"/>
                    <a:pt x="2066" y="210"/>
                    <a:pt x="2066" y="210"/>
                  </a:cubicBezTo>
                  <a:lnTo>
                    <a:pt x="2066" y="210"/>
                  </a:lnTo>
                  <a:cubicBezTo>
                    <a:pt x="2065" y="210"/>
                    <a:pt x="2069" y="209"/>
                    <a:pt x="2072" y="208"/>
                  </a:cubicBezTo>
                  <a:cubicBezTo>
                    <a:pt x="2076" y="208"/>
                    <a:pt x="2078" y="207"/>
                    <a:pt x="2082" y="206"/>
                  </a:cubicBezTo>
                  <a:cubicBezTo>
                    <a:pt x="2085" y="203"/>
                    <a:pt x="2090" y="201"/>
                    <a:pt x="2093" y="199"/>
                  </a:cubicBezTo>
                  <a:cubicBezTo>
                    <a:pt x="2098" y="195"/>
                    <a:pt x="2101" y="192"/>
                    <a:pt x="2105" y="188"/>
                  </a:cubicBezTo>
                  <a:lnTo>
                    <a:pt x="2107" y="186"/>
                  </a:lnTo>
                  <a:lnTo>
                    <a:pt x="2106" y="186"/>
                  </a:lnTo>
                  <a:cubicBezTo>
                    <a:pt x="2112" y="186"/>
                    <a:pt x="2116" y="184"/>
                    <a:pt x="2122" y="182"/>
                  </a:cubicBezTo>
                  <a:cubicBezTo>
                    <a:pt x="2125" y="181"/>
                    <a:pt x="2127" y="180"/>
                    <a:pt x="2130" y="180"/>
                  </a:cubicBezTo>
                  <a:lnTo>
                    <a:pt x="2130" y="180"/>
                  </a:lnTo>
                  <a:cubicBezTo>
                    <a:pt x="2132" y="182"/>
                    <a:pt x="2135" y="184"/>
                    <a:pt x="2138" y="187"/>
                  </a:cubicBezTo>
                  <a:cubicBezTo>
                    <a:pt x="2144" y="193"/>
                    <a:pt x="2152" y="196"/>
                    <a:pt x="2160" y="200"/>
                  </a:cubicBezTo>
                  <a:cubicBezTo>
                    <a:pt x="2164" y="201"/>
                    <a:pt x="2169" y="202"/>
                    <a:pt x="2173" y="202"/>
                  </a:cubicBezTo>
                  <a:cubicBezTo>
                    <a:pt x="2177" y="202"/>
                    <a:pt x="2181" y="202"/>
                    <a:pt x="2186" y="201"/>
                  </a:cubicBezTo>
                  <a:cubicBezTo>
                    <a:pt x="2193" y="199"/>
                    <a:pt x="2199" y="196"/>
                    <a:pt x="2204" y="193"/>
                  </a:cubicBezTo>
                  <a:cubicBezTo>
                    <a:pt x="2210" y="188"/>
                    <a:pt x="2215" y="184"/>
                    <a:pt x="2219" y="178"/>
                  </a:cubicBezTo>
                  <a:lnTo>
                    <a:pt x="2226" y="170"/>
                  </a:lnTo>
                  <a:lnTo>
                    <a:pt x="2226" y="170"/>
                  </a:lnTo>
                  <a:cubicBezTo>
                    <a:pt x="2226" y="170"/>
                    <a:pt x="2227" y="170"/>
                    <a:pt x="2228" y="170"/>
                  </a:cubicBezTo>
                  <a:cubicBezTo>
                    <a:pt x="2234" y="167"/>
                    <a:pt x="2241" y="162"/>
                    <a:pt x="2246" y="157"/>
                  </a:cubicBezTo>
                  <a:lnTo>
                    <a:pt x="2246" y="157"/>
                  </a:lnTo>
                  <a:lnTo>
                    <a:pt x="2247" y="158"/>
                  </a:lnTo>
                  <a:lnTo>
                    <a:pt x="2251" y="163"/>
                  </a:lnTo>
                  <a:cubicBezTo>
                    <a:pt x="2253" y="166"/>
                    <a:pt x="2255" y="168"/>
                    <a:pt x="2259" y="172"/>
                  </a:cubicBezTo>
                  <a:cubicBezTo>
                    <a:pt x="2262" y="174"/>
                    <a:pt x="2266" y="177"/>
                    <a:pt x="2269" y="179"/>
                  </a:cubicBezTo>
                  <a:cubicBezTo>
                    <a:pt x="2275" y="183"/>
                    <a:pt x="2282" y="184"/>
                    <a:pt x="2289" y="184"/>
                  </a:cubicBezTo>
                  <a:cubicBezTo>
                    <a:pt x="2296" y="184"/>
                    <a:pt x="2302" y="183"/>
                    <a:pt x="2308" y="180"/>
                  </a:cubicBezTo>
                  <a:cubicBezTo>
                    <a:pt x="2311" y="179"/>
                    <a:pt x="2314" y="177"/>
                    <a:pt x="2317" y="174"/>
                  </a:cubicBezTo>
                  <a:cubicBezTo>
                    <a:pt x="2324" y="170"/>
                    <a:pt x="2328" y="163"/>
                    <a:pt x="2333" y="157"/>
                  </a:cubicBezTo>
                  <a:cubicBezTo>
                    <a:pt x="2335" y="152"/>
                    <a:pt x="2338" y="149"/>
                    <a:pt x="2340" y="145"/>
                  </a:cubicBezTo>
                  <a:lnTo>
                    <a:pt x="2342" y="143"/>
                  </a:lnTo>
                  <a:lnTo>
                    <a:pt x="2342" y="143"/>
                  </a:lnTo>
                  <a:cubicBezTo>
                    <a:pt x="2342" y="142"/>
                    <a:pt x="2343" y="142"/>
                    <a:pt x="2343" y="142"/>
                  </a:cubicBezTo>
                  <a:cubicBezTo>
                    <a:pt x="2346" y="141"/>
                    <a:pt x="2349" y="139"/>
                    <a:pt x="2352" y="137"/>
                  </a:cubicBezTo>
                  <a:lnTo>
                    <a:pt x="2352" y="137"/>
                  </a:lnTo>
                  <a:cubicBezTo>
                    <a:pt x="2357" y="145"/>
                    <a:pt x="2361" y="153"/>
                    <a:pt x="2367" y="160"/>
                  </a:cubicBezTo>
                  <a:lnTo>
                    <a:pt x="2369" y="165"/>
                  </a:lnTo>
                  <a:cubicBezTo>
                    <a:pt x="2371" y="166"/>
                    <a:pt x="2372" y="168"/>
                    <a:pt x="2374" y="170"/>
                  </a:cubicBezTo>
                  <a:cubicBezTo>
                    <a:pt x="2377" y="173"/>
                    <a:pt x="2379" y="174"/>
                    <a:pt x="2383" y="177"/>
                  </a:cubicBezTo>
                  <a:cubicBezTo>
                    <a:pt x="2387" y="180"/>
                    <a:pt x="2393" y="182"/>
                    <a:pt x="2400" y="184"/>
                  </a:cubicBezTo>
                  <a:cubicBezTo>
                    <a:pt x="2407" y="184"/>
                    <a:pt x="2414" y="184"/>
                    <a:pt x="2421" y="180"/>
                  </a:cubicBezTo>
                  <a:cubicBezTo>
                    <a:pt x="2426" y="179"/>
                    <a:pt x="2429" y="177"/>
                    <a:pt x="2433" y="173"/>
                  </a:cubicBezTo>
                  <a:cubicBezTo>
                    <a:pt x="2437" y="170"/>
                    <a:pt x="2441" y="166"/>
                    <a:pt x="2443" y="162"/>
                  </a:cubicBezTo>
                  <a:cubicBezTo>
                    <a:pt x="2447" y="157"/>
                    <a:pt x="2450" y="152"/>
                    <a:pt x="2452" y="148"/>
                  </a:cubicBezTo>
                  <a:lnTo>
                    <a:pt x="2457" y="136"/>
                  </a:lnTo>
                  <a:cubicBezTo>
                    <a:pt x="2458" y="135"/>
                    <a:pt x="2459" y="133"/>
                    <a:pt x="2460" y="132"/>
                  </a:cubicBezTo>
                  <a:lnTo>
                    <a:pt x="2460" y="132"/>
                  </a:lnTo>
                  <a:cubicBezTo>
                    <a:pt x="2464" y="130"/>
                    <a:pt x="2467" y="127"/>
                    <a:pt x="2471" y="124"/>
                  </a:cubicBezTo>
                  <a:cubicBezTo>
                    <a:pt x="2472" y="123"/>
                    <a:pt x="2474" y="122"/>
                    <a:pt x="2475" y="120"/>
                  </a:cubicBezTo>
                  <a:lnTo>
                    <a:pt x="2475" y="120"/>
                  </a:lnTo>
                  <a:cubicBezTo>
                    <a:pt x="2479" y="126"/>
                    <a:pt x="2484" y="130"/>
                    <a:pt x="2489" y="135"/>
                  </a:cubicBezTo>
                  <a:cubicBezTo>
                    <a:pt x="2496" y="139"/>
                    <a:pt x="2506" y="143"/>
                    <a:pt x="2514" y="144"/>
                  </a:cubicBezTo>
                  <a:lnTo>
                    <a:pt x="2516" y="144"/>
                  </a:lnTo>
                  <a:cubicBezTo>
                    <a:pt x="2516" y="144"/>
                    <a:pt x="2517" y="145"/>
                    <a:pt x="2518" y="145"/>
                  </a:cubicBezTo>
                  <a:cubicBezTo>
                    <a:pt x="2521" y="146"/>
                    <a:pt x="2524" y="148"/>
                    <a:pt x="2530" y="150"/>
                  </a:cubicBezTo>
                  <a:cubicBezTo>
                    <a:pt x="2538" y="153"/>
                    <a:pt x="2546" y="156"/>
                    <a:pt x="2554" y="156"/>
                  </a:cubicBezTo>
                  <a:cubicBezTo>
                    <a:pt x="2558" y="156"/>
                    <a:pt x="2562" y="156"/>
                    <a:pt x="2566" y="155"/>
                  </a:cubicBezTo>
                  <a:cubicBezTo>
                    <a:pt x="2570" y="153"/>
                    <a:pt x="2574" y="152"/>
                    <a:pt x="2577" y="150"/>
                  </a:cubicBezTo>
                  <a:cubicBezTo>
                    <a:pt x="2583" y="148"/>
                    <a:pt x="2587" y="144"/>
                    <a:pt x="2591" y="139"/>
                  </a:cubicBezTo>
                  <a:cubicBezTo>
                    <a:pt x="2597" y="133"/>
                    <a:pt x="2602" y="126"/>
                    <a:pt x="2607" y="119"/>
                  </a:cubicBezTo>
                  <a:lnTo>
                    <a:pt x="2607" y="119"/>
                  </a:lnTo>
                  <a:cubicBezTo>
                    <a:pt x="2608" y="118"/>
                    <a:pt x="2609" y="118"/>
                    <a:pt x="2610" y="117"/>
                  </a:cubicBezTo>
                  <a:cubicBezTo>
                    <a:pt x="2615" y="116"/>
                    <a:pt x="2619" y="113"/>
                    <a:pt x="2624" y="111"/>
                  </a:cubicBezTo>
                  <a:lnTo>
                    <a:pt x="2624" y="111"/>
                  </a:lnTo>
                  <a:cubicBezTo>
                    <a:pt x="2625" y="113"/>
                    <a:pt x="2627" y="115"/>
                    <a:pt x="2628" y="117"/>
                  </a:cubicBezTo>
                  <a:cubicBezTo>
                    <a:pt x="2633" y="123"/>
                    <a:pt x="2638" y="129"/>
                    <a:pt x="2643" y="134"/>
                  </a:cubicBezTo>
                  <a:cubicBezTo>
                    <a:pt x="2646" y="136"/>
                    <a:pt x="2649" y="138"/>
                    <a:pt x="2652" y="139"/>
                  </a:cubicBezTo>
                  <a:cubicBezTo>
                    <a:pt x="2656" y="142"/>
                    <a:pt x="2662" y="144"/>
                    <a:pt x="2668" y="144"/>
                  </a:cubicBezTo>
                  <a:cubicBezTo>
                    <a:pt x="2674" y="144"/>
                    <a:pt x="2679" y="144"/>
                    <a:pt x="2685" y="142"/>
                  </a:cubicBezTo>
                  <a:cubicBezTo>
                    <a:pt x="2690" y="141"/>
                    <a:pt x="2693" y="138"/>
                    <a:pt x="2697" y="136"/>
                  </a:cubicBezTo>
                  <a:cubicBezTo>
                    <a:pt x="2697" y="136"/>
                    <a:pt x="2697" y="136"/>
                    <a:pt x="2697" y="136"/>
                  </a:cubicBezTo>
                  <a:lnTo>
                    <a:pt x="2697" y="136"/>
                  </a:lnTo>
                  <a:cubicBezTo>
                    <a:pt x="2704" y="154"/>
                    <a:pt x="2719" y="169"/>
                    <a:pt x="2744" y="172"/>
                  </a:cubicBezTo>
                  <a:cubicBezTo>
                    <a:pt x="2747" y="172"/>
                    <a:pt x="2750" y="172"/>
                    <a:pt x="2753" y="172"/>
                  </a:cubicBezTo>
                  <a:cubicBezTo>
                    <a:pt x="2765" y="172"/>
                    <a:pt x="2776" y="169"/>
                    <a:pt x="2784" y="163"/>
                  </a:cubicBezTo>
                  <a:lnTo>
                    <a:pt x="2784" y="163"/>
                  </a:lnTo>
                  <a:cubicBezTo>
                    <a:pt x="2781" y="163"/>
                    <a:pt x="2778" y="162"/>
                    <a:pt x="2774" y="162"/>
                  </a:cubicBezTo>
                  <a:cubicBezTo>
                    <a:pt x="2771" y="160"/>
                    <a:pt x="2767" y="158"/>
                    <a:pt x="2764" y="156"/>
                  </a:cubicBezTo>
                  <a:cubicBezTo>
                    <a:pt x="2762" y="155"/>
                    <a:pt x="2759" y="153"/>
                    <a:pt x="2758" y="151"/>
                  </a:cubicBezTo>
                  <a:cubicBezTo>
                    <a:pt x="2755" y="149"/>
                    <a:pt x="2752" y="146"/>
                    <a:pt x="2750" y="144"/>
                  </a:cubicBezTo>
                  <a:cubicBezTo>
                    <a:pt x="2747" y="139"/>
                    <a:pt x="2743" y="135"/>
                    <a:pt x="2741" y="131"/>
                  </a:cubicBezTo>
                  <a:lnTo>
                    <a:pt x="2736" y="124"/>
                  </a:lnTo>
                  <a:lnTo>
                    <a:pt x="2736" y="124"/>
                  </a:lnTo>
                  <a:cubicBezTo>
                    <a:pt x="2738" y="125"/>
                    <a:pt x="2741" y="126"/>
                    <a:pt x="2743" y="126"/>
                  </a:cubicBezTo>
                  <a:cubicBezTo>
                    <a:pt x="2740" y="124"/>
                    <a:pt x="2736" y="123"/>
                    <a:pt x="2733" y="121"/>
                  </a:cubicBezTo>
                  <a:lnTo>
                    <a:pt x="2733" y="121"/>
                  </a:lnTo>
                  <a:cubicBezTo>
                    <a:pt x="2733" y="121"/>
                    <a:pt x="2734" y="122"/>
                    <a:pt x="2735" y="123"/>
                  </a:cubicBezTo>
                  <a:lnTo>
                    <a:pt x="2736" y="124"/>
                  </a:lnTo>
                  <a:lnTo>
                    <a:pt x="2736" y="124"/>
                  </a:lnTo>
                  <a:cubicBezTo>
                    <a:pt x="2735" y="124"/>
                    <a:pt x="2734" y="124"/>
                    <a:pt x="2733" y="123"/>
                  </a:cubicBezTo>
                  <a:cubicBezTo>
                    <a:pt x="2727" y="121"/>
                    <a:pt x="2721" y="118"/>
                    <a:pt x="2716" y="114"/>
                  </a:cubicBezTo>
                  <a:lnTo>
                    <a:pt x="2716" y="114"/>
                  </a:lnTo>
                  <a:cubicBezTo>
                    <a:pt x="2715" y="116"/>
                    <a:pt x="2714" y="117"/>
                    <a:pt x="2713" y="119"/>
                  </a:cubicBezTo>
                  <a:cubicBezTo>
                    <a:pt x="2710" y="124"/>
                    <a:pt x="2704" y="131"/>
                    <a:pt x="2697" y="136"/>
                  </a:cubicBezTo>
                  <a:lnTo>
                    <a:pt x="2697" y="136"/>
                  </a:lnTo>
                  <a:cubicBezTo>
                    <a:pt x="2685" y="102"/>
                    <a:pt x="2703" y="57"/>
                    <a:pt x="2750" y="57"/>
                  </a:cubicBezTo>
                  <a:cubicBezTo>
                    <a:pt x="2752" y="57"/>
                    <a:pt x="2753" y="57"/>
                    <a:pt x="2755" y="57"/>
                  </a:cubicBezTo>
                  <a:cubicBezTo>
                    <a:pt x="2756" y="57"/>
                    <a:pt x="2757" y="57"/>
                    <a:pt x="2759" y="58"/>
                  </a:cubicBezTo>
                  <a:cubicBezTo>
                    <a:pt x="2762" y="59"/>
                    <a:pt x="2762" y="59"/>
                    <a:pt x="2762" y="59"/>
                  </a:cubicBezTo>
                  <a:cubicBezTo>
                    <a:pt x="2762" y="59"/>
                    <a:pt x="2762" y="59"/>
                    <a:pt x="2760" y="58"/>
                  </a:cubicBezTo>
                  <a:lnTo>
                    <a:pt x="2752" y="51"/>
                  </a:lnTo>
                  <a:cubicBezTo>
                    <a:pt x="2748" y="47"/>
                    <a:pt x="2742" y="42"/>
                    <a:pt x="2736" y="40"/>
                  </a:cubicBezTo>
                  <a:cubicBezTo>
                    <a:pt x="2730" y="36"/>
                    <a:pt x="2725" y="35"/>
                    <a:pt x="2718" y="34"/>
                  </a:cubicBezTo>
                  <a:cubicBezTo>
                    <a:pt x="2713" y="34"/>
                    <a:pt x="2708" y="34"/>
                    <a:pt x="2704" y="35"/>
                  </a:cubicBezTo>
                  <a:cubicBezTo>
                    <a:pt x="2699" y="36"/>
                    <a:pt x="2694" y="39"/>
                    <a:pt x="2691" y="41"/>
                  </a:cubicBezTo>
                  <a:cubicBezTo>
                    <a:pt x="2685" y="44"/>
                    <a:pt x="2680" y="49"/>
                    <a:pt x="2676" y="54"/>
                  </a:cubicBezTo>
                  <a:lnTo>
                    <a:pt x="2676" y="54"/>
                  </a:lnTo>
                  <a:cubicBezTo>
                    <a:pt x="2674" y="51"/>
                    <a:pt x="2672" y="48"/>
                    <a:pt x="2669" y="45"/>
                  </a:cubicBezTo>
                  <a:cubicBezTo>
                    <a:pt x="2667" y="42"/>
                    <a:pt x="2664" y="41"/>
                    <a:pt x="2662" y="40"/>
                  </a:cubicBezTo>
                  <a:cubicBezTo>
                    <a:pt x="2659" y="36"/>
                    <a:pt x="2655" y="35"/>
                    <a:pt x="2652" y="33"/>
                  </a:cubicBezTo>
                  <a:cubicBezTo>
                    <a:pt x="2646" y="31"/>
                    <a:pt x="2640" y="31"/>
                    <a:pt x="2633" y="31"/>
                  </a:cubicBezTo>
                  <a:close/>
                  <a:moveTo>
                    <a:pt x="6878" y="763"/>
                  </a:moveTo>
                  <a:cubicBezTo>
                    <a:pt x="6878" y="764"/>
                    <a:pt x="6879" y="764"/>
                    <a:pt x="6878" y="764"/>
                  </a:cubicBezTo>
                  <a:cubicBezTo>
                    <a:pt x="6878" y="764"/>
                    <a:pt x="6878" y="764"/>
                    <a:pt x="6878" y="763"/>
                  </a:cubicBezTo>
                  <a:close/>
                  <a:moveTo>
                    <a:pt x="6977" y="797"/>
                  </a:moveTo>
                  <a:cubicBezTo>
                    <a:pt x="6977" y="797"/>
                    <a:pt x="6977" y="797"/>
                    <a:pt x="6977" y="797"/>
                  </a:cubicBezTo>
                  <a:lnTo>
                    <a:pt x="6977" y="797"/>
                  </a:lnTo>
                  <a:cubicBezTo>
                    <a:pt x="6977" y="797"/>
                    <a:pt x="6976" y="797"/>
                    <a:pt x="6976" y="797"/>
                  </a:cubicBezTo>
                  <a:cubicBezTo>
                    <a:pt x="6976" y="797"/>
                    <a:pt x="6977" y="797"/>
                    <a:pt x="6977" y="797"/>
                  </a:cubicBezTo>
                  <a:close/>
                  <a:moveTo>
                    <a:pt x="7015" y="813"/>
                  </a:moveTo>
                  <a:cubicBezTo>
                    <a:pt x="7015" y="813"/>
                    <a:pt x="7016" y="814"/>
                    <a:pt x="7018" y="815"/>
                  </a:cubicBezTo>
                  <a:lnTo>
                    <a:pt x="7018" y="815"/>
                  </a:lnTo>
                  <a:cubicBezTo>
                    <a:pt x="7017" y="815"/>
                    <a:pt x="7016" y="814"/>
                    <a:pt x="7015" y="814"/>
                  </a:cubicBezTo>
                  <a:cubicBezTo>
                    <a:pt x="7015" y="813"/>
                    <a:pt x="7015" y="813"/>
                    <a:pt x="7015" y="813"/>
                  </a:cubicBezTo>
                  <a:close/>
                  <a:moveTo>
                    <a:pt x="7125" y="836"/>
                  </a:moveTo>
                  <a:cubicBezTo>
                    <a:pt x="7125" y="836"/>
                    <a:pt x="7125" y="837"/>
                    <a:pt x="7126" y="837"/>
                  </a:cubicBezTo>
                  <a:lnTo>
                    <a:pt x="7126" y="837"/>
                  </a:lnTo>
                  <a:cubicBezTo>
                    <a:pt x="7125" y="837"/>
                    <a:pt x="7125" y="836"/>
                    <a:pt x="7125" y="836"/>
                  </a:cubicBezTo>
                  <a:close/>
                  <a:moveTo>
                    <a:pt x="7150" y="878"/>
                  </a:moveTo>
                  <a:lnTo>
                    <a:pt x="7150" y="878"/>
                  </a:lnTo>
                  <a:cubicBezTo>
                    <a:pt x="7150" y="878"/>
                    <a:pt x="7151" y="878"/>
                    <a:pt x="7151" y="879"/>
                  </a:cubicBezTo>
                  <a:cubicBezTo>
                    <a:pt x="7153" y="880"/>
                    <a:pt x="7153" y="880"/>
                    <a:pt x="7153" y="880"/>
                  </a:cubicBezTo>
                  <a:cubicBezTo>
                    <a:pt x="7153" y="880"/>
                    <a:pt x="7151" y="880"/>
                    <a:pt x="7150" y="878"/>
                  </a:cubicBezTo>
                  <a:close/>
                  <a:moveTo>
                    <a:pt x="7264" y="891"/>
                  </a:moveTo>
                  <a:cubicBezTo>
                    <a:pt x="7264" y="892"/>
                    <a:pt x="7265" y="892"/>
                    <a:pt x="7265" y="892"/>
                  </a:cubicBezTo>
                  <a:lnTo>
                    <a:pt x="7265" y="892"/>
                  </a:lnTo>
                  <a:cubicBezTo>
                    <a:pt x="7264" y="892"/>
                    <a:pt x="7264" y="892"/>
                    <a:pt x="7264" y="891"/>
                  </a:cubicBezTo>
                  <a:close/>
                  <a:moveTo>
                    <a:pt x="7227" y="910"/>
                  </a:moveTo>
                  <a:cubicBezTo>
                    <a:pt x="7227" y="910"/>
                    <a:pt x="7229" y="910"/>
                    <a:pt x="7231" y="911"/>
                  </a:cubicBezTo>
                  <a:lnTo>
                    <a:pt x="7228" y="911"/>
                  </a:lnTo>
                  <a:cubicBezTo>
                    <a:pt x="7226" y="910"/>
                    <a:pt x="7226" y="910"/>
                    <a:pt x="7227" y="910"/>
                  </a:cubicBezTo>
                  <a:close/>
                  <a:moveTo>
                    <a:pt x="7449" y="984"/>
                  </a:moveTo>
                  <a:cubicBezTo>
                    <a:pt x="7448" y="984"/>
                    <a:pt x="7448" y="984"/>
                    <a:pt x="7449" y="984"/>
                  </a:cubicBezTo>
                  <a:lnTo>
                    <a:pt x="7449" y="984"/>
                  </a:lnTo>
                  <a:cubicBezTo>
                    <a:pt x="7449" y="984"/>
                    <a:pt x="7449" y="984"/>
                    <a:pt x="7449" y="984"/>
                  </a:cubicBezTo>
                  <a:close/>
                  <a:moveTo>
                    <a:pt x="7479" y="1012"/>
                  </a:moveTo>
                  <a:cubicBezTo>
                    <a:pt x="7479" y="1012"/>
                    <a:pt x="7479" y="1012"/>
                    <a:pt x="7478" y="1012"/>
                  </a:cubicBezTo>
                  <a:cubicBezTo>
                    <a:pt x="7478" y="1012"/>
                    <a:pt x="7477" y="1012"/>
                    <a:pt x="7477" y="1012"/>
                  </a:cubicBezTo>
                  <a:close/>
                  <a:moveTo>
                    <a:pt x="7670" y="1143"/>
                  </a:moveTo>
                  <a:cubicBezTo>
                    <a:pt x="7670" y="1143"/>
                    <a:pt x="7670" y="1143"/>
                    <a:pt x="7670" y="1143"/>
                  </a:cubicBezTo>
                  <a:cubicBezTo>
                    <a:pt x="7670" y="1143"/>
                    <a:pt x="7670" y="1143"/>
                    <a:pt x="7670" y="1143"/>
                  </a:cubicBezTo>
                  <a:close/>
                  <a:moveTo>
                    <a:pt x="7897" y="1206"/>
                  </a:moveTo>
                  <a:cubicBezTo>
                    <a:pt x="7897" y="1206"/>
                    <a:pt x="7897" y="1207"/>
                    <a:pt x="7896" y="1207"/>
                  </a:cubicBezTo>
                  <a:cubicBezTo>
                    <a:pt x="7896" y="1207"/>
                    <a:pt x="7896" y="1207"/>
                    <a:pt x="7895" y="1207"/>
                  </a:cubicBezTo>
                  <a:lnTo>
                    <a:pt x="7895" y="1207"/>
                  </a:lnTo>
                  <a:cubicBezTo>
                    <a:pt x="7896" y="1207"/>
                    <a:pt x="7896" y="1206"/>
                    <a:pt x="7897" y="1206"/>
                  </a:cubicBezTo>
                  <a:close/>
                  <a:moveTo>
                    <a:pt x="7969" y="1221"/>
                  </a:moveTo>
                  <a:cubicBezTo>
                    <a:pt x="7969" y="1222"/>
                    <a:pt x="7969" y="1223"/>
                    <a:pt x="7969" y="1223"/>
                  </a:cubicBezTo>
                  <a:lnTo>
                    <a:pt x="7969" y="1223"/>
                  </a:lnTo>
                  <a:cubicBezTo>
                    <a:pt x="7969" y="1223"/>
                    <a:pt x="7969" y="1223"/>
                    <a:pt x="7969" y="1223"/>
                  </a:cubicBezTo>
                  <a:lnTo>
                    <a:pt x="7969" y="1221"/>
                  </a:lnTo>
                  <a:close/>
                  <a:moveTo>
                    <a:pt x="8007" y="1249"/>
                  </a:moveTo>
                  <a:cubicBezTo>
                    <a:pt x="8007" y="1249"/>
                    <a:pt x="8008" y="1249"/>
                    <a:pt x="8008" y="1249"/>
                  </a:cubicBezTo>
                  <a:cubicBezTo>
                    <a:pt x="8008" y="1249"/>
                    <a:pt x="8008" y="1249"/>
                    <a:pt x="8008" y="1249"/>
                  </a:cubicBezTo>
                  <a:lnTo>
                    <a:pt x="8008" y="1249"/>
                  </a:lnTo>
                  <a:cubicBezTo>
                    <a:pt x="8008" y="1249"/>
                    <a:pt x="8007" y="1249"/>
                    <a:pt x="8007" y="1249"/>
                  </a:cubicBezTo>
                  <a:close/>
                  <a:moveTo>
                    <a:pt x="8010" y="1251"/>
                  </a:moveTo>
                  <a:cubicBezTo>
                    <a:pt x="8010" y="1251"/>
                    <a:pt x="8010" y="1251"/>
                    <a:pt x="8010" y="1252"/>
                  </a:cubicBezTo>
                  <a:cubicBezTo>
                    <a:pt x="8010" y="1253"/>
                    <a:pt x="8010" y="1253"/>
                    <a:pt x="8010" y="1253"/>
                  </a:cubicBezTo>
                  <a:cubicBezTo>
                    <a:pt x="8010" y="1252"/>
                    <a:pt x="8010" y="1251"/>
                    <a:pt x="8010" y="1251"/>
                  </a:cubicBezTo>
                  <a:close/>
                  <a:moveTo>
                    <a:pt x="8147" y="1313"/>
                  </a:moveTo>
                  <a:cubicBezTo>
                    <a:pt x="8147" y="1313"/>
                    <a:pt x="8148" y="1314"/>
                    <a:pt x="8148" y="1314"/>
                  </a:cubicBezTo>
                  <a:cubicBezTo>
                    <a:pt x="8147" y="1314"/>
                    <a:pt x="8147" y="1313"/>
                    <a:pt x="8147" y="1313"/>
                  </a:cubicBezTo>
                  <a:close/>
                  <a:moveTo>
                    <a:pt x="8380" y="1441"/>
                  </a:moveTo>
                  <a:cubicBezTo>
                    <a:pt x="8380" y="1441"/>
                    <a:pt x="8380" y="1441"/>
                    <a:pt x="8381" y="1442"/>
                  </a:cubicBezTo>
                  <a:lnTo>
                    <a:pt x="8379" y="1442"/>
                  </a:lnTo>
                  <a:cubicBezTo>
                    <a:pt x="8379" y="1441"/>
                    <a:pt x="8380" y="1441"/>
                    <a:pt x="8380" y="1441"/>
                  </a:cubicBezTo>
                  <a:close/>
                  <a:moveTo>
                    <a:pt x="8508" y="1538"/>
                  </a:moveTo>
                  <a:cubicBezTo>
                    <a:pt x="8508" y="1538"/>
                    <a:pt x="8509" y="1538"/>
                    <a:pt x="8510" y="1539"/>
                  </a:cubicBezTo>
                  <a:lnTo>
                    <a:pt x="8510" y="1539"/>
                  </a:lnTo>
                  <a:cubicBezTo>
                    <a:pt x="8509" y="1539"/>
                    <a:pt x="8509" y="1539"/>
                    <a:pt x="8508" y="1539"/>
                  </a:cubicBezTo>
                  <a:cubicBezTo>
                    <a:pt x="8508" y="1538"/>
                    <a:pt x="8507" y="1538"/>
                    <a:pt x="8508" y="1538"/>
                  </a:cubicBezTo>
                  <a:close/>
                  <a:moveTo>
                    <a:pt x="8584" y="1553"/>
                  </a:moveTo>
                  <a:cubicBezTo>
                    <a:pt x="8584" y="1553"/>
                    <a:pt x="8585" y="1554"/>
                    <a:pt x="8585" y="1554"/>
                  </a:cubicBezTo>
                  <a:cubicBezTo>
                    <a:pt x="8586" y="1554"/>
                    <a:pt x="8586" y="1555"/>
                    <a:pt x="8586" y="1555"/>
                  </a:cubicBezTo>
                  <a:cubicBezTo>
                    <a:pt x="8586" y="1555"/>
                    <a:pt x="8585" y="1555"/>
                    <a:pt x="8584" y="1553"/>
                  </a:cubicBezTo>
                  <a:close/>
                  <a:moveTo>
                    <a:pt x="8734" y="1621"/>
                  </a:moveTo>
                  <a:cubicBezTo>
                    <a:pt x="8735" y="1621"/>
                    <a:pt x="8735" y="1622"/>
                    <a:pt x="8733" y="1622"/>
                  </a:cubicBezTo>
                  <a:cubicBezTo>
                    <a:pt x="8733" y="1622"/>
                    <a:pt x="8733" y="1622"/>
                    <a:pt x="8733" y="1622"/>
                  </a:cubicBezTo>
                  <a:lnTo>
                    <a:pt x="8733" y="1622"/>
                  </a:lnTo>
                  <a:cubicBezTo>
                    <a:pt x="8733" y="1622"/>
                    <a:pt x="8734" y="1621"/>
                    <a:pt x="8734" y="1621"/>
                  </a:cubicBezTo>
                  <a:close/>
                  <a:moveTo>
                    <a:pt x="3214" y="1"/>
                  </a:moveTo>
                  <a:cubicBezTo>
                    <a:pt x="3213" y="1"/>
                    <a:pt x="3211" y="1"/>
                    <a:pt x="3210" y="2"/>
                  </a:cubicBezTo>
                  <a:cubicBezTo>
                    <a:pt x="3202" y="2"/>
                    <a:pt x="3195" y="5"/>
                    <a:pt x="3189" y="10"/>
                  </a:cubicBezTo>
                  <a:cubicBezTo>
                    <a:pt x="3184" y="14"/>
                    <a:pt x="3181" y="18"/>
                    <a:pt x="3179" y="24"/>
                  </a:cubicBezTo>
                  <a:cubicBezTo>
                    <a:pt x="3176" y="26"/>
                    <a:pt x="3175" y="29"/>
                    <a:pt x="3174" y="32"/>
                  </a:cubicBezTo>
                  <a:cubicBezTo>
                    <a:pt x="3172" y="36"/>
                    <a:pt x="3169" y="41"/>
                    <a:pt x="3168" y="46"/>
                  </a:cubicBezTo>
                  <a:lnTo>
                    <a:pt x="3164" y="57"/>
                  </a:lnTo>
                  <a:lnTo>
                    <a:pt x="3164" y="57"/>
                  </a:lnTo>
                  <a:cubicBezTo>
                    <a:pt x="3163" y="56"/>
                    <a:pt x="3162" y="55"/>
                    <a:pt x="3161" y="55"/>
                  </a:cubicBezTo>
                  <a:cubicBezTo>
                    <a:pt x="3158" y="53"/>
                    <a:pt x="3155" y="51"/>
                    <a:pt x="3152" y="50"/>
                  </a:cubicBezTo>
                  <a:cubicBezTo>
                    <a:pt x="3149" y="49"/>
                    <a:pt x="3146" y="48"/>
                    <a:pt x="3143" y="48"/>
                  </a:cubicBezTo>
                  <a:lnTo>
                    <a:pt x="3143" y="48"/>
                  </a:lnTo>
                  <a:cubicBezTo>
                    <a:pt x="3143" y="48"/>
                    <a:pt x="3143" y="48"/>
                    <a:pt x="3143" y="48"/>
                  </a:cubicBezTo>
                  <a:cubicBezTo>
                    <a:pt x="3143" y="48"/>
                    <a:pt x="3143" y="48"/>
                    <a:pt x="3143" y="48"/>
                  </a:cubicBezTo>
                  <a:lnTo>
                    <a:pt x="3143" y="48"/>
                  </a:lnTo>
                  <a:cubicBezTo>
                    <a:pt x="3143" y="48"/>
                    <a:pt x="3143" y="48"/>
                    <a:pt x="3143" y="48"/>
                  </a:cubicBezTo>
                  <a:lnTo>
                    <a:pt x="3143" y="48"/>
                  </a:lnTo>
                  <a:cubicBezTo>
                    <a:pt x="3143" y="48"/>
                    <a:pt x="3143" y="48"/>
                    <a:pt x="3143" y="48"/>
                  </a:cubicBezTo>
                  <a:lnTo>
                    <a:pt x="3142" y="48"/>
                  </a:lnTo>
                  <a:cubicBezTo>
                    <a:pt x="3143" y="48"/>
                    <a:pt x="3143" y="48"/>
                    <a:pt x="3143" y="48"/>
                  </a:cubicBezTo>
                  <a:lnTo>
                    <a:pt x="3143" y="48"/>
                  </a:lnTo>
                  <a:cubicBezTo>
                    <a:pt x="3142" y="48"/>
                    <a:pt x="3141" y="48"/>
                    <a:pt x="3140" y="48"/>
                  </a:cubicBezTo>
                  <a:lnTo>
                    <a:pt x="3142" y="48"/>
                  </a:lnTo>
                  <a:cubicBezTo>
                    <a:pt x="3142" y="48"/>
                    <a:pt x="3141" y="47"/>
                    <a:pt x="3140" y="47"/>
                  </a:cubicBezTo>
                  <a:cubicBezTo>
                    <a:pt x="3138" y="46"/>
                    <a:pt x="3135" y="43"/>
                    <a:pt x="3130" y="40"/>
                  </a:cubicBezTo>
                  <a:cubicBezTo>
                    <a:pt x="3122" y="35"/>
                    <a:pt x="3115" y="33"/>
                    <a:pt x="3107" y="32"/>
                  </a:cubicBezTo>
                  <a:cubicBezTo>
                    <a:pt x="3105" y="31"/>
                    <a:pt x="3103" y="31"/>
                    <a:pt x="3102" y="31"/>
                  </a:cubicBezTo>
                  <a:cubicBezTo>
                    <a:pt x="3100" y="31"/>
                    <a:pt x="3098" y="31"/>
                    <a:pt x="3096" y="32"/>
                  </a:cubicBezTo>
                  <a:cubicBezTo>
                    <a:pt x="3092" y="32"/>
                    <a:pt x="3087" y="33"/>
                    <a:pt x="3083" y="34"/>
                  </a:cubicBezTo>
                  <a:cubicBezTo>
                    <a:pt x="3080" y="35"/>
                    <a:pt x="3077" y="38"/>
                    <a:pt x="3074" y="39"/>
                  </a:cubicBezTo>
                  <a:cubicBezTo>
                    <a:pt x="3072" y="41"/>
                    <a:pt x="3070" y="42"/>
                    <a:pt x="3069" y="43"/>
                  </a:cubicBezTo>
                  <a:cubicBezTo>
                    <a:pt x="3064" y="48"/>
                    <a:pt x="3059" y="51"/>
                    <a:pt x="3056" y="57"/>
                  </a:cubicBezTo>
                  <a:lnTo>
                    <a:pt x="3054" y="59"/>
                  </a:lnTo>
                  <a:lnTo>
                    <a:pt x="3051" y="57"/>
                  </a:lnTo>
                  <a:cubicBezTo>
                    <a:pt x="3044" y="54"/>
                    <a:pt x="3037" y="51"/>
                    <a:pt x="3029" y="50"/>
                  </a:cubicBezTo>
                  <a:lnTo>
                    <a:pt x="3029" y="50"/>
                  </a:lnTo>
                  <a:cubicBezTo>
                    <a:pt x="3029" y="50"/>
                    <a:pt x="3028" y="50"/>
                    <a:pt x="3028" y="49"/>
                  </a:cubicBezTo>
                  <a:cubicBezTo>
                    <a:pt x="3026" y="47"/>
                    <a:pt x="3022" y="43"/>
                    <a:pt x="3018" y="40"/>
                  </a:cubicBezTo>
                  <a:cubicBezTo>
                    <a:pt x="3011" y="33"/>
                    <a:pt x="3003" y="29"/>
                    <a:pt x="2993" y="27"/>
                  </a:cubicBezTo>
                  <a:cubicBezTo>
                    <a:pt x="2990" y="26"/>
                    <a:pt x="2986" y="26"/>
                    <a:pt x="2982" y="26"/>
                  </a:cubicBezTo>
                  <a:cubicBezTo>
                    <a:pt x="2978" y="26"/>
                    <a:pt x="2974" y="26"/>
                    <a:pt x="2970" y="28"/>
                  </a:cubicBezTo>
                  <a:cubicBezTo>
                    <a:pt x="2967" y="28"/>
                    <a:pt x="2963" y="29"/>
                    <a:pt x="2961" y="32"/>
                  </a:cubicBezTo>
                  <a:cubicBezTo>
                    <a:pt x="2959" y="33"/>
                    <a:pt x="2956" y="34"/>
                    <a:pt x="2955" y="35"/>
                  </a:cubicBezTo>
                  <a:cubicBezTo>
                    <a:pt x="2949" y="39"/>
                    <a:pt x="2946" y="43"/>
                    <a:pt x="2941" y="48"/>
                  </a:cubicBezTo>
                  <a:lnTo>
                    <a:pt x="2935" y="54"/>
                  </a:lnTo>
                  <a:lnTo>
                    <a:pt x="2935" y="54"/>
                  </a:lnTo>
                  <a:cubicBezTo>
                    <a:pt x="2932" y="55"/>
                    <a:pt x="2928" y="56"/>
                    <a:pt x="2925" y="57"/>
                  </a:cubicBezTo>
                  <a:cubicBezTo>
                    <a:pt x="2923" y="60"/>
                    <a:pt x="2920" y="61"/>
                    <a:pt x="2918" y="62"/>
                  </a:cubicBezTo>
                  <a:cubicBezTo>
                    <a:pt x="2917" y="63"/>
                    <a:pt x="2916" y="64"/>
                    <a:pt x="2915" y="64"/>
                  </a:cubicBezTo>
                  <a:lnTo>
                    <a:pt x="2915" y="64"/>
                  </a:lnTo>
                  <a:cubicBezTo>
                    <a:pt x="2913" y="62"/>
                    <a:pt x="2912" y="59"/>
                    <a:pt x="2910" y="56"/>
                  </a:cubicBezTo>
                  <a:cubicBezTo>
                    <a:pt x="2909" y="54"/>
                    <a:pt x="2908" y="51"/>
                    <a:pt x="2905" y="49"/>
                  </a:cubicBezTo>
                  <a:lnTo>
                    <a:pt x="2903" y="45"/>
                  </a:lnTo>
                  <a:lnTo>
                    <a:pt x="2898" y="39"/>
                  </a:lnTo>
                  <a:cubicBezTo>
                    <a:pt x="2895" y="36"/>
                    <a:pt x="2893" y="34"/>
                    <a:pt x="2889" y="32"/>
                  </a:cubicBezTo>
                  <a:cubicBezTo>
                    <a:pt x="2883" y="28"/>
                    <a:pt x="2876" y="27"/>
                    <a:pt x="2871" y="26"/>
                  </a:cubicBezTo>
                  <a:lnTo>
                    <a:pt x="2864" y="26"/>
                  </a:lnTo>
                  <a:cubicBezTo>
                    <a:pt x="2859" y="26"/>
                    <a:pt x="2852" y="25"/>
                    <a:pt x="2842" y="24"/>
                  </a:cubicBezTo>
                  <a:lnTo>
                    <a:pt x="2830" y="24"/>
                  </a:lnTo>
                  <a:cubicBezTo>
                    <a:pt x="2824" y="24"/>
                    <a:pt x="2818" y="25"/>
                    <a:pt x="2814" y="27"/>
                  </a:cubicBezTo>
                  <a:cubicBezTo>
                    <a:pt x="2809" y="29"/>
                    <a:pt x="2804" y="33"/>
                    <a:pt x="2800" y="36"/>
                  </a:cubicBezTo>
                  <a:cubicBezTo>
                    <a:pt x="2798" y="39"/>
                    <a:pt x="2796" y="41"/>
                    <a:pt x="2794" y="43"/>
                  </a:cubicBezTo>
                  <a:cubicBezTo>
                    <a:pt x="2793" y="46"/>
                    <a:pt x="2791" y="48"/>
                    <a:pt x="2791" y="49"/>
                  </a:cubicBezTo>
                  <a:lnTo>
                    <a:pt x="2789" y="54"/>
                  </a:lnTo>
                  <a:cubicBezTo>
                    <a:pt x="2787" y="58"/>
                    <a:pt x="2785" y="62"/>
                    <a:pt x="2784" y="66"/>
                  </a:cubicBezTo>
                  <a:lnTo>
                    <a:pt x="2784" y="66"/>
                  </a:lnTo>
                  <a:cubicBezTo>
                    <a:pt x="2795" y="73"/>
                    <a:pt x="2803" y="84"/>
                    <a:pt x="2807" y="96"/>
                  </a:cubicBezTo>
                  <a:lnTo>
                    <a:pt x="2807" y="96"/>
                  </a:lnTo>
                  <a:lnTo>
                    <a:pt x="2803" y="92"/>
                  </a:lnTo>
                  <a:lnTo>
                    <a:pt x="2796" y="82"/>
                  </a:lnTo>
                  <a:cubicBezTo>
                    <a:pt x="2792" y="77"/>
                    <a:pt x="2788" y="72"/>
                    <a:pt x="2783" y="68"/>
                  </a:cubicBezTo>
                  <a:lnTo>
                    <a:pt x="2783" y="68"/>
                  </a:lnTo>
                  <a:cubicBezTo>
                    <a:pt x="2781" y="72"/>
                    <a:pt x="2780" y="76"/>
                    <a:pt x="2779" y="79"/>
                  </a:cubicBezTo>
                  <a:cubicBezTo>
                    <a:pt x="2777" y="87"/>
                    <a:pt x="2774" y="94"/>
                    <a:pt x="2772" y="100"/>
                  </a:cubicBezTo>
                  <a:lnTo>
                    <a:pt x="2771" y="102"/>
                  </a:lnTo>
                  <a:lnTo>
                    <a:pt x="2771" y="102"/>
                  </a:lnTo>
                  <a:cubicBezTo>
                    <a:pt x="2772" y="101"/>
                    <a:pt x="2773" y="101"/>
                    <a:pt x="2774" y="100"/>
                  </a:cubicBezTo>
                  <a:cubicBezTo>
                    <a:pt x="2778" y="97"/>
                    <a:pt x="2784" y="94"/>
                    <a:pt x="2789" y="94"/>
                  </a:cubicBezTo>
                  <a:cubicBezTo>
                    <a:pt x="2790" y="94"/>
                    <a:pt x="2792" y="94"/>
                    <a:pt x="2793" y="94"/>
                  </a:cubicBezTo>
                  <a:cubicBezTo>
                    <a:pt x="2796" y="94"/>
                    <a:pt x="2799" y="95"/>
                    <a:pt x="2801" y="95"/>
                  </a:cubicBezTo>
                  <a:cubicBezTo>
                    <a:pt x="2803" y="95"/>
                    <a:pt x="2804" y="97"/>
                    <a:pt x="2807" y="98"/>
                  </a:cubicBezTo>
                  <a:cubicBezTo>
                    <a:pt x="2807" y="98"/>
                    <a:pt x="2807" y="98"/>
                    <a:pt x="2807" y="98"/>
                  </a:cubicBezTo>
                  <a:lnTo>
                    <a:pt x="2807" y="98"/>
                  </a:lnTo>
                  <a:cubicBezTo>
                    <a:pt x="2813" y="122"/>
                    <a:pt x="2805" y="149"/>
                    <a:pt x="2784" y="163"/>
                  </a:cubicBezTo>
                  <a:lnTo>
                    <a:pt x="2784" y="163"/>
                  </a:lnTo>
                  <a:cubicBezTo>
                    <a:pt x="2785" y="163"/>
                    <a:pt x="2786" y="163"/>
                    <a:pt x="2787" y="163"/>
                  </a:cubicBezTo>
                  <a:cubicBezTo>
                    <a:pt x="2789" y="163"/>
                    <a:pt x="2791" y="163"/>
                    <a:pt x="2793" y="163"/>
                  </a:cubicBezTo>
                  <a:cubicBezTo>
                    <a:pt x="2800" y="163"/>
                    <a:pt x="2807" y="159"/>
                    <a:pt x="2813" y="155"/>
                  </a:cubicBezTo>
                  <a:cubicBezTo>
                    <a:pt x="2816" y="152"/>
                    <a:pt x="2820" y="149"/>
                    <a:pt x="2822" y="146"/>
                  </a:cubicBezTo>
                  <a:cubicBezTo>
                    <a:pt x="2823" y="144"/>
                    <a:pt x="2824" y="142"/>
                    <a:pt x="2825" y="141"/>
                  </a:cubicBezTo>
                  <a:cubicBezTo>
                    <a:pt x="2827" y="137"/>
                    <a:pt x="2829" y="135"/>
                    <a:pt x="2830" y="131"/>
                  </a:cubicBezTo>
                  <a:lnTo>
                    <a:pt x="2832" y="124"/>
                  </a:lnTo>
                  <a:cubicBezTo>
                    <a:pt x="2836" y="115"/>
                    <a:pt x="2838" y="107"/>
                    <a:pt x="2840" y="100"/>
                  </a:cubicBezTo>
                  <a:cubicBezTo>
                    <a:pt x="2841" y="98"/>
                    <a:pt x="2842" y="96"/>
                    <a:pt x="2843" y="94"/>
                  </a:cubicBezTo>
                  <a:lnTo>
                    <a:pt x="2843" y="94"/>
                  </a:lnTo>
                  <a:cubicBezTo>
                    <a:pt x="2844" y="94"/>
                    <a:pt x="2846" y="94"/>
                    <a:pt x="2847" y="94"/>
                  </a:cubicBezTo>
                  <a:lnTo>
                    <a:pt x="2847" y="94"/>
                  </a:lnTo>
                  <a:cubicBezTo>
                    <a:pt x="2849" y="98"/>
                    <a:pt x="2851" y="103"/>
                    <a:pt x="2854" y="108"/>
                  </a:cubicBezTo>
                  <a:cubicBezTo>
                    <a:pt x="2855" y="112"/>
                    <a:pt x="2858" y="115"/>
                    <a:pt x="2860" y="120"/>
                  </a:cubicBezTo>
                  <a:cubicBezTo>
                    <a:pt x="2861" y="122"/>
                    <a:pt x="2864" y="124"/>
                    <a:pt x="2865" y="128"/>
                  </a:cubicBezTo>
                  <a:lnTo>
                    <a:pt x="2868" y="131"/>
                  </a:lnTo>
                  <a:cubicBezTo>
                    <a:pt x="2869" y="134"/>
                    <a:pt x="2872" y="135"/>
                    <a:pt x="2873" y="137"/>
                  </a:cubicBezTo>
                  <a:cubicBezTo>
                    <a:pt x="2876" y="139"/>
                    <a:pt x="2879" y="142"/>
                    <a:pt x="2882" y="144"/>
                  </a:cubicBezTo>
                  <a:cubicBezTo>
                    <a:pt x="2888" y="148"/>
                    <a:pt x="2895" y="149"/>
                    <a:pt x="2901" y="150"/>
                  </a:cubicBezTo>
                  <a:cubicBezTo>
                    <a:pt x="2910" y="150"/>
                    <a:pt x="2917" y="148"/>
                    <a:pt x="2925" y="144"/>
                  </a:cubicBezTo>
                  <a:cubicBezTo>
                    <a:pt x="2931" y="139"/>
                    <a:pt x="2938" y="135"/>
                    <a:pt x="2942" y="129"/>
                  </a:cubicBezTo>
                  <a:lnTo>
                    <a:pt x="2950" y="120"/>
                  </a:lnTo>
                  <a:cubicBezTo>
                    <a:pt x="2951" y="119"/>
                    <a:pt x="2951" y="119"/>
                    <a:pt x="2951" y="119"/>
                  </a:cubicBezTo>
                  <a:lnTo>
                    <a:pt x="2951" y="119"/>
                  </a:lnTo>
                  <a:cubicBezTo>
                    <a:pt x="2953" y="118"/>
                    <a:pt x="2954" y="118"/>
                    <a:pt x="2956" y="117"/>
                  </a:cubicBezTo>
                  <a:cubicBezTo>
                    <a:pt x="2964" y="114"/>
                    <a:pt x="2971" y="109"/>
                    <a:pt x="2977" y="102"/>
                  </a:cubicBezTo>
                  <a:cubicBezTo>
                    <a:pt x="2978" y="102"/>
                    <a:pt x="2979" y="101"/>
                    <a:pt x="2980" y="100"/>
                  </a:cubicBezTo>
                  <a:lnTo>
                    <a:pt x="2980" y="100"/>
                  </a:lnTo>
                  <a:cubicBezTo>
                    <a:pt x="2983" y="103"/>
                    <a:pt x="2987" y="106"/>
                    <a:pt x="2991" y="108"/>
                  </a:cubicBezTo>
                  <a:cubicBezTo>
                    <a:pt x="2992" y="109"/>
                    <a:pt x="2994" y="111"/>
                    <a:pt x="2997" y="112"/>
                  </a:cubicBezTo>
                  <a:cubicBezTo>
                    <a:pt x="2999" y="113"/>
                    <a:pt x="3003" y="114"/>
                    <a:pt x="3005" y="115"/>
                  </a:cubicBezTo>
                  <a:cubicBezTo>
                    <a:pt x="3008" y="115"/>
                    <a:pt x="3012" y="116"/>
                    <a:pt x="3015" y="116"/>
                  </a:cubicBezTo>
                  <a:lnTo>
                    <a:pt x="3015" y="116"/>
                  </a:lnTo>
                  <a:cubicBezTo>
                    <a:pt x="3014" y="116"/>
                    <a:pt x="3014" y="115"/>
                    <a:pt x="3014" y="115"/>
                  </a:cubicBezTo>
                  <a:lnTo>
                    <a:pt x="3014" y="115"/>
                  </a:lnTo>
                  <a:cubicBezTo>
                    <a:pt x="3014" y="115"/>
                    <a:pt x="3015" y="116"/>
                    <a:pt x="3015" y="116"/>
                  </a:cubicBezTo>
                  <a:lnTo>
                    <a:pt x="3015" y="116"/>
                  </a:lnTo>
                  <a:cubicBezTo>
                    <a:pt x="3015" y="116"/>
                    <a:pt x="3015" y="116"/>
                    <a:pt x="3015" y="116"/>
                  </a:cubicBezTo>
                  <a:lnTo>
                    <a:pt x="3015" y="116"/>
                  </a:lnTo>
                  <a:cubicBezTo>
                    <a:pt x="3015" y="116"/>
                    <a:pt x="3015" y="116"/>
                    <a:pt x="3015" y="116"/>
                  </a:cubicBezTo>
                  <a:cubicBezTo>
                    <a:pt x="3015" y="116"/>
                    <a:pt x="3015" y="116"/>
                    <a:pt x="3015" y="116"/>
                  </a:cubicBezTo>
                  <a:lnTo>
                    <a:pt x="3015" y="116"/>
                  </a:lnTo>
                  <a:cubicBezTo>
                    <a:pt x="3016" y="116"/>
                    <a:pt x="3016" y="116"/>
                    <a:pt x="3016" y="116"/>
                  </a:cubicBezTo>
                  <a:lnTo>
                    <a:pt x="3015" y="116"/>
                  </a:lnTo>
                  <a:lnTo>
                    <a:pt x="3026" y="122"/>
                  </a:lnTo>
                  <a:cubicBezTo>
                    <a:pt x="3032" y="126"/>
                    <a:pt x="3038" y="128"/>
                    <a:pt x="3045" y="129"/>
                  </a:cubicBezTo>
                  <a:cubicBezTo>
                    <a:pt x="3048" y="130"/>
                    <a:pt x="3051" y="130"/>
                    <a:pt x="3054" y="130"/>
                  </a:cubicBezTo>
                  <a:cubicBezTo>
                    <a:pt x="3057" y="130"/>
                    <a:pt x="3062" y="130"/>
                    <a:pt x="3065" y="129"/>
                  </a:cubicBezTo>
                  <a:cubicBezTo>
                    <a:pt x="3072" y="128"/>
                    <a:pt x="3079" y="124"/>
                    <a:pt x="3084" y="121"/>
                  </a:cubicBezTo>
                  <a:cubicBezTo>
                    <a:pt x="3089" y="116"/>
                    <a:pt x="3094" y="112"/>
                    <a:pt x="3099" y="106"/>
                  </a:cubicBezTo>
                  <a:lnTo>
                    <a:pt x="3101" y="103"/>
                  </a:lnTo>
                  <a:lnTo>
                    <a:pt x="3101" y="103"/>
                  </a:lnTo>
                  <a:cubicBezTo>
                    <a:pt x="3106" y="106"/>
                    <a:pt x="3113" y="110"/>
                    <a:pt x="3118" y="112"/>
                  </a:cubicBezTo>
                  <a:cubicBezTo>
                    <a:pt x="3121" y="112"/>
                    <a:pt x="3122" y="113"/>
                    <a:pt x="3124" y="113"/>
                  </a:cubicBezTo>
                  <a:lnTo>
                    <a:pt x="3124" y="113"/>
                  </a:lnTo>
                  <a:lnTo>
                    <a:pt x="3131" y="121"/>
                  </a:lnTo>
                  <a:cubicBezTo>
                    <a:pt x="3136" y="126"/>
                    <a:pt x="3140" y="129"/>
                    <a:pt x="3145" y="134"/>
                  </a:cubicBezTo>
                  <a:cubicBezTo>
                    <a:pt x="3147" y="135"/>
                    <a:pt x="3150" y="136"/>
                    <a:pt x="3152" y="137"/>
                  </a:cubicBezTo>
                  <a:cubicBezTo>
                    <a:pt x="3155" y="139"/>
                    <a:pt x="3159" y="141"/>
                    <a:pt x="3162" y="141"/>
                  </a:cubicBezTo>
                  <a:cubicBezTo>
                    <a:pt x="3166" y="142"/>
                    <a:pt x="3169" y="143"/>
                    <a:pt x="3173" y="143"/>
                  </a:cubicBezTo>
                  <a:cubicBezTo>
                    <a:pt x="3175" y="143"/>
                    <a:pt x="3177" y="142"/>
                    <a:pt x="3180" y="142"/>
                  </a:cubicBezTo>
                  <a:cubicBezTo>
                    <a:pt x="3187" y="141"/>
                    <a:pt x="3194" y="137"/>
                    <a:pt x="3198" y="133"/>
                  </a:cubicBezTo>
                  <a:cubicBezTo>
                    <a:pt x="3203" y="129"/>
                    <a:pt x="3206" y="124"/>
                    <a:pt x="3209" y="120"/>
                  </a:cubicBezTo>
                  <a:cubicBezTo>
                    <a:pt x="3211" y="116"/>
                    <a:pt x="3212" y="114"/>
                    <a:pt x="3213" y="112"/>
                  </a:cubicBezTo>
                  <a:cubicBezTo>
                    <a:pt x="3217" y="101"/>
                    <a:pt x="3219" y="93"/>
                    <a:pt x="3223" y="86"/>
                  </a:cubicBezTo>
                  <a:lnTo>
                    <a:pt x="3229" y="68"/>
                  </a:lnTo>
                  <a:lnTo>
                    <a:pt x="3229" y="68"/>
                  </a:lnTo>
                  <a:cubicBezTo>
                    <a:pt x="3230" y="68"/>
                    <a:pt x="3232" y="68"/>
                    <a:pt x="3234" y="69"/>
                  </a:cubicBezTo>
                  <a:lnTo>
                    <a:pt x="3234" y="69"/>
                  </a:lnTo>
                  <a:cubicBezTo>
                    <a:pt x="3235" y="69"/>
                    <a:pt x="3235" y="70"/>
                    <a:pt x="3235" y="71"/>
                  </a:cubicBezTo>
                  <a:cubicBezTo>
                    <a:pt x="3238" y="78"/>
                    <a:pt x="3241" y="85"/>
                    <a:pt x="3245" y="94"/>
                  </a:cubicBezTo>
                  <a:cubicBezTo>
                    <a:pt x="3248" y="99"/>
                    <a:pt x="3250" y="104"/>
                    <a:pt x="3254" y="108"/>
                  </a:cubicBezTo>
                  <a:lnTo>
                    <a:pt x="3259" y="114"/>
                  </a:lnTo>
                  <a:cubicBezTo>
                    <a:pt x="3261" y="116"/>
                    <a:pt x="3264" y="119"/>
                    <a:pt x="3267" y="121"/>
                  </a:cubicBezTo>
                  <a:cubicBezTo>
                    <a:pt x="3274" y="125"/>
                    <a:pt x="3282" y="128"/>
                    <a:pt x="3289" y="128"/>
                  </a:cubicBezTo>
                  <a:cubicBezTo>
                    <a:pt x="3294" y="128"/>
                    <a:pt x="3299" y="127"/>
                    <a:pt x="3304" y="124"/>
                  </a:cubicBezTo>
                  <a:cubicBezTo>
                    <a:pt x="3307" y="123"/>
                    <a:pt x="3311" y="121"/>
                    <a:pt x="3314" y="119"/>
                  </a:cubicBezTo>
                  <a:cubicBezTo>
                    <a:pt x="3319" y="114"/>
                    <a:pt x="3323" y="109"/>
                    <a:pt x="3326" y="105"/>
                  </a:cubicBezTo>
                  <a:cubicBezTo>
                    <a:pt x="3329" y="101"/>
                    <a:pt x="3332" y="97"/>
                    <a:pt x="3334" y="92"/>
                  </a:cubicBezTo>
                  <a:cubicBezTo>
                    <a:pt x="3334" y="92"/>
                    <a:pt x="3334" y="92"/>
                    <a:pt x="3334" y="91"/>
                  </a:cubicBezTo>
                  <a:lnTo>
                    <a:pt x="3334" y="91"/>
                  </a:lnTo>
                  <a:cubicBezTo>
                    <a:pt x="3335" y="92"/>
                    <a:pt x="3335" y="92"/>
                    <a:pt x="3335" y="92"/>
                  </a:cubicBezTo>
                  <a:cubicBezTo>
                    <a:pt x="3342" y="97"/>
                    <a:pt x="3349" y="101"/>
                    <a:pt x="3357" y="102"/>
                  </a:cubicBezTo>
                  <a:lnTo>
                    <a:pt x="3357" y="102"/>
                  </a:lnTo>
                  <a:cubicBezTo>
                    <a:pt x="3359" y="104"/>
                    <a:pt x="3364" y="109"/>
                    <a:pt x="3373" y="116"/>
                  </a:cubicBezTo>
                  <a:cubicBezTo>
                    <a:pt x="3383" y="124"/>
                    <a:pt x="3393" y="128"/>
                    <a:pt x="3405" y="128"/>
                  </a:cubicBezTo>
                  <a:cubicBezTo>
                    <a:pt x="3413" y="128"/>
                    <a:pt x="3421" y="126"/>
                    <a:pt x="3428" y="121"/>
                  </a:cubicBezTo>
                  <a:cubicBezTo>
                    <a:pt x="3431" y="117"/>
                    <a:pt x="3435" y="115"/>
                    <a:pt x="3438" y="112"/>
                  </a:cubicBezTo>
                  <a:cubicBezTo>
                    <a:pt x="3444" y="105"/>
                    <a:pt x="3448" y="99"/>
                    <a:pt x="3453" y="92"/>
                  </a:cubicBezTo>
                  <a:lnTo>
                    <a:pt x="3453" y="92"/>
                  </a:lnTo>
                  <a:lnTo>
                    <a:pt x="3469" y="93"/>
                  </a:lnTo>
                  <a:lnTo>
                    <a:pt x="3481" y="93"/>
                  </a:lnTo>
                  <a:cubicBezTo>
                    <a:pt x="3479" y="93"/>
                    <a:pt x="3479" y="93"/>
                    <a:pt x="3479" y="93"/>
                  </a:cubicBezTo>
                  <a:lnTo>
                    <a:pt x="3479" y="93"/>
                  </a:lnTo>
                  <a:cubicBezTo>
                    <a:pt x="3480" y="93"/>
                    <a:pt x="3480" y="93"/>
                    <a:pt x="3481" y="93"/>
                  </a:cubicBezTo>
                  <a:cubicBezTo>
                    <a:pt x="3489" y="97"/>
                    <a:pt x="3498" y="100"/>
                    <a:pt x="3506" y="104"/>
                  </a:cubicBezTo>
                  <a:lnTo>
                    <a:pt x="3512" y="105"/>
                  </a:lnTo>
                  <a:lnTo>
                    <a:pt x="3512" y="105"/>
                  </a:lnTo>
                  <a:cubicBezTo>
                    <a:pt x="3512" y="105"/>
                    <a:pt x="3512" y="105"/>
                    <a:pt x="3512" y="105"/>
                  </a:cubicBezTo>
                  <a:lnTo>
                    <a:pt x="3522" y="113"/>
                  </a:lnTo>
                  <a:cubicBezTo>
                    <a:pt x="3526" y="119"/>
                    <a:pt x="3533" y="123"/>
                    <a:pt x="3540" y="126"/>
                  </a:cubicBezTo>
                  <a:cubicBezTo>
                    <a:pt x="3542" y="127"/>
                    <a:pt x="3546" y="128"/>
                    <a:pt x="3549" y="129"/>
                  </a:cubicBezTo>
                  <a:cubicBezTo>
                    <a:pt x="3552" y="130"/>
                    <a:pt x="3554" y="130"/>
                    <a:pt x="3556" y="130"/>
                  </a:cubicBezTo>
                  <a:cubicBezTo>
                    <a:pt x="3559" y="130"/>
                    <a:pt x="3561" y="130"/>
                    <a:pt x="3563" y="129"/>
                  </a:cubicBezTo>
                  <a:cubicBezTo>
                    <a:pt x="3569" y="128"/>
                    <a:pt x="3574" y="126"/>
                    <a:pt x="3578" y="123"/>
                  </a:cubicBezTo>
                  <a:cubicBezTo>
                    <a:pt x="3581" y="121"/>
                    <a:pt x="3583" y="120"/>
                    <a:pt x="3585" y="117"/>
                  </a:cubicBezTo>
                  <a:cubicBezTo>
                    <a:pt x="3589" y="113"/>
                    <a:pt x="3594" y="108"/>
                    <a:pt x="3597" y="103"/>
                  </a:cubicBezTo>
                  <a:lnTo>
                    <a:pt x="3597" y="103"/>
                  </a:lnTo>
                  <a:cubicBezTo>
                    <a:pt x="3599" y="106"/>
                    <a:pt x="3601" y="109"/>
                    <a:pt x="3604" y="112"/>
                  </a:cubicBezTo>
                  <a:cubicBezTo>
                    <a:pt x="3610" y="117"/>
                    <a:pt x="3615" y="122"/>
                    <a:pt x="3622" y="124"/>
                  </a:cubicBezTo>
                  <a:cubicBezTo>
                    <a:pt x="3626" y="125"/>
                    <a:pt x="3629" y="126"/>
                    <a:pt x="3633" y="126"/>
                  </a:cubicBezTo>
                  <a:cubicBezTo>
                    <a:pt x="3635" y="126"/>
                    <a:pt x="3636" y="126"/>
                    <a:pt x="3637" y="126"/>
                  </a:cubicBezTo>
                  <a:cubicBezTo>
                    <a:pt x="3641" y="126"/>
                    <a:pt x="3644" y="126"/>
                    <a:pt x="3647" y="124"/>
                  </a:cubicBezTo>
                  <a:cubicBezTo>
                    <a:pt x="3654" y="122"/>
                    <a:pt x="3660" y="120"/>
                    <a:pt x="3665" y="115"/>
                  </a:cubicBezTo>
                  <a:lnTo>
                    <a:pt x="3665" y="115"/>
                  </a:lnTo>
                  <a:cubicBezTo>
                    <a:pt x="3668" y="122"/>
                    <a:pt x="3671" y="128"/>
                    <a:pt x="3676" y="134"/>
                  </a:cubicBezTo>
                  <a:cubicBezTo>
                    <a:pt x="3677" y="135"/>
                    <a:pt x="3678" y="137"/>
                    <a:pt x="3680" y="138"/>
                  </a:cubicBezTo>
                  <a:cubicBezTo>
                    <a:pt x="3681" y="141"/>
                    <a:pt x="3684" y="143"/>
                    <a:pt x="3686" y="144"/>
                  </a:cubicBezTo>
                  <a:cubicBezTo>
                    <a:pt x="3690" y="148"/>
                    <a:pt x="3694" y="150"/>
                    <a:pt x="3699" y="151"/>
                  </a:cubicBezTo>
                  <a:cubicBezTo>
                    <a:pt x="3702" y="152"/>
                    <a:pt x="3706" y="153"/>
                    <a:pt x="3709" y="153"/>
                  </a:cubicBezTo>
                  <a:cubicBezTo>
                    <a:pt x="3712" y="153"/>
                    <a:pt x="3714" y="153"/>
                    <a:pt x="3717" y="152"/>
                  </a:cubicBezTo>
                  <a:cubicBezTo>
                    <a:pt x="3722" y="151"/>
                    <a:pt x="3727" y="150"/>
                    <a:pt x="3731" y="146"/>
                  </a:cubicBezTo>
                  <a:cubicBezTo>
                    <a:pt x="3734" y="145"/>
                    <a:pt x="3736" y="143"/>
                    <a:pt x="3738" y="142"/>
                  </a:cubicBezTo>
                  <a:cubicBezTo>
                    <a:pt x="3742" y="138"/>
                    <a:pt x="3744" y="136"/>
                    <a:pt x="3746" y="133"/>
                  </a:cubicBezTo>
                  <a:cubicBezTo>
                    <a:pt x="3750" y="127"/>
                    <a:pt x="3755" y="121"/>
                    <a:pt x="3758" y="114"/>
                  </a:cubicBezTo>
                  <a:lnTo>
                    <a:pt x="3758" y="114"/>
                  </a:lnTo>
                  <a:cubicBezTo>
                    <a:pt x="3763" y="118"/>
                    <a:pt x="3768" y="121"/>
                    <a:pt x="3775" y="123"/>
                  </a:cubicBezTo>
                  <a:cubicBezTo>
                    <a:pt x="3780" y="126"/>
                    <a:pt x="3786" y="127"/>
                    <a:pt x="3791" y="127"/>
                  </a:cubicBezTo>
                  <a:lnTo>
                    <a:pt x="3801" y="127"/>
                  </a:lnTo>
                  <a:cubicBezTo>
                    <a:pt x="3807" y="126"/>
                    <a:pt x="3811" y="124"/>
                    <a:pt x="3816" y="123"/>
                  </a:cubicBezTo>
                  <a:lnTo>
                    <a:pt x="3819" y="123"/>
                  </a:lnTo>
                  <a:lnTo>
                    <a:pt x="3822" y="127"/>
                  </a:lnTo>
                  <a:cubicBezTo>
                    <a:pt x="3824" y="130"/>
                    <a:pt x="3827" y="135"/>
                    <a:pt x="3831" y="138"/>
                  </a:cubicBezTo>
                  <a:cubicBezTo>
                    <a:pt x="3834" y="142"/>
                    <a:pt x="3837" y="144"/>
                    <a:pt x="3840" y="146"/>
                  </a:cubicBezTo>
                  <a:cubicBezTo>
                    <a:pt x="3847" y="151"/>
                    <a:pt x="3853" y="153"/>
                    <a:pt x="3861" y="155"/>
                  </a:cubicBezTo>
                  <a:lnTo>
                    <a:pt x="3874" y="155"/>
                  </a:lnTo>
                  <a:cubicBezTo>
                    <a:pt x="3876" y="153"/>
                    <a:pt x="3879" y="152"/>
                    <a:pt x="3883" y="151"/>
                  </a:cubicBezTo>
                  <a:cubicBezTo>
                    <a:pt x="3886" y="150"/>
                    <a:pt x="3890" y="148"/>
                    <a:pt x="3893" y="144"/>
                  </a:cubicBezTo>
                  <a:cubicBezTo>
                    <a:pt x="3898" y="141"/>
                    <a:pt x="3901" y="137"/>
                    <a:pt x="3905" y="134"/>
                  </a:cubicBezTo>
                  <a:cubicBezTo>
                    <a:pt x="3907" y="132"/>
                    <a:pt x="3909" y="129"/>
                    <a:pt x="3911" y="127"/>
                  </a:cubicBezTo>
                  <a:lnTo>
                    <a:pt x="3911" y="127"/>
                  </a:lnTo>
                  <a:cubicBezTo>
                    <a:pt x="3912" y="127"/>
                    <a:pt x="3913" y="127"/>
                    <a:pt x="3913" y="127"/>
                  </a:cubicBezTo>
                  <a:cubicBezTo>
                    <a:pt x="3918" y="126"/>
                    <a:pt x="3924" y="124"/>
                    <a:pt x="3928" y="122"/>
                  </a:cubicBezTo>
                  <a:cubicBezTo>
                    <a:pt x="3931" y="120"/>
                    <a:pt x="3934" y="118"/>
                    <a:pt x="3938" y="115"/>
                  </a:cubicBezTo>
                  <a:lnTo>
                    <a:pt x="3938" y="115"/>
                  </a:lnTo>
                  <a:cubicBezTo>
                    <a:pt x="3939" y="118"/>
                    <a:pt x="3940" y="120"/>
                    <a:pt x="3942" y="122"/>
                  </a:cubicBezTo>
                  <a:cubicBezTo>
                    <a:pt x="3946" y="129"/>
                    <a:pt x="3950" y="135"/>
                    <a:pt x="3956" y="139"/>
                  </a:cubicBezTo>
                  <a:cubicBezTo>
                    <a:pt x="3959" y="142"/>
                    <a:pt x="3962" y="144"/>
                    <a:pt x="3965" y="146"/>
                  </a:cubicBezTo>
                  <a:cubicBezTo>
                    <a:pt x="3970" y="148"/>
                    <a:pt x="3974" y="149"/>
                    <a:pt x="3979" y="150"/>
                  </a:cubicBezTo>
                  <a:lnTo>
                    <a:pt x="4013" y="150"/>
                  </a:lnTo>
                  <a:lnTo>
                    <a:pt x="4018" y="156"/>
                  </a:lnTo>
                  <a:cubicBezTo>
                    <a:pt x="4023" y="160"/>
                    <a:pt x="4028" y="165"/>
                    <a:pt x="4034" y="168"/>
                  </a:cubicBezTo>
                  <a:cubicBezTo>
                    <a:pt x="4038" y="171"/>
                    <a:pt x="4044" y="173"/>
                    <a:pt x="4050" y="174"/>
                  </a:cubicBezTo>
                  <a:cubicBezTo>
                    <a:pt x="4054" y="174"/>
                    <a:pt x="4060" y="174"/>
                    <a:pt x="4065" y="173"/>
                  </a:cubicBezTo>
                  <a:cubicBezTo>
                    <a:pt x="4069" y="172"/>
                    <a:pt x="4073" y="170"/>
                    <a:pt x="4076" y="168"/>
                  </a:cubicBezTo>
                  <a:cubicBezTo>
                    <a:pt x="4083" y="164"/>
                    <a:pt x="4088" y="158"/>
                    <a:pt x="4093" y="152"/>
                  </a:cubicBezTo>
                  <a:cubicBezTo>
                    <a:pt x="4094" y="150"/>
                    <a:pt x="4096" y="148"/>
                    <a:pt x="4097" y="147"/>
                  </a:cubicBezTo>
                  <a:lnTo>
                    <a:pt x="4097" y="147"/>
                  </a:lnTo>
                  <a:cubicBezTo>
                    <a:pt x="4099" y="149"/>
                    <a:pt x="4100" y="151"/>
                    <a:pt x="4102" y="153"/>
                  </a:cubicBezTo>
                  <a:cubicBezTo>
                    <a:pt x="4103" y="155"/>
                    <a:pt x="4104" y="157"/>
                    <a:pt x="4105" y="158"/>
                  </a:cubicBezTo>
                  <a:cubicBezTo>
                    <a:pt x="4108" y="160"/>
                    <a:pt x="4110" y="162"/>
                    <a:pt x="4112" y="164"/>
                  </a:cubicBezTo>
                  <a:cubicBezTo>
                    <a:pt x="4119" y="168"/>
                    <a:pt x="4127" y="170"/>
                    <a:pt x="4134" y="170"/>
                  </a:cubicBezTo>
                  <a:cubicBezTo>
                    <a:pt x="4135" y="170"/>
                    <a:pt x="4136" y="170"/>
                    <a:pt x="4138" y="170"/>
                  </a:cubicBezTo>
                  <a:cubicBezTo>
                    <a:pt x="4145" y="170"/>
                    <a:pt x="4151" y="167"/>
                    <a:pt x="4156" y="164"/>
                  </a:cubicBezTo>
                  <a:cubicBezTo>
                    <a:pt x="4159" y="163"/>
                    <a:pt x="4162" y="160"/>
                    <a:pt x="4164" y="158"/>
                  </a:cubicBezTo>
                  <a:cubicBezTo>
                    <a:pt x="4172" y="151"/>
                    <a:pt x="4177" y="146"/>
                    <a:pt x="4180" y="142"/>
                  </a:cubicBezTo>
                  <a:lnTo>
                    <a:pt x="4180" y="142"/>
                  </a:lnTo>
                  <a:cubicBezTo>
                    <a:pt x="4186" y="143"/>
                    <a:pt x="4192" y="145"/>
                    <a:pt x="4202" y="146"/>
                  </a:cubicBezTo>
                  <a:cubicBezTo>
                    <a:pt x="4210" y="148"/>
                    <a:pt x="4219" y="149"/>
                    <a:pt x="4228" y="149"/>
                  </a:cubicBezTo>
                  <a:lnTo>
                    <a:pt x="4251" y="149"/>
                  </a:lnTo>
                  <a:cubicBezTo>
                    <a:pt x="4259" y="149"/>
                    <a:pt x="4268" y="148"/>
                    <a:pt x="4277" y="146"/>
                  </a:cubicBezTo>
                  <a:lnTo>
                    <a:pt x="4277" y="146"/>
                  </a:lnTo>
                  <a:cubicBezTo>
                    <a:pt x="4278" y="148"/>
                    <a:pt x="4279" y="151"/>
                    <a:pt x="4280" y="153"/>
                  </a:cubicBezTo>
                  <a:cubicBezTo>
                    <a:pt x="4281" y="157"/>
                    <a:pt x="4284" y="160"/>
                    <a:pt x="4286" y="165"/>
                  </a:cubicBezTo>
                  <a:cubicBezTo>
                    <a:pt x="4288" y="172"/>
                    <a:pt x="4293" y="178"/>
                    <a:pt x="4298" y="184"/>
                  </a:cubicBezTo>
                  <a:cubicBezTo>
                    <a:pt x="4301" y="186"/>
                    <a:pt x="4305" y="188"/>
                    <a:pt x="4307" y="189"/>
                  </a:cubicBezTo>
                  <a:cubicBezTo>
                    <a:pt x="4311" y="191"/>
                    <a:pt x="4314" y="192"/>
                    <a:pt x="4317" y="193"/>
                  </a:cubicBezTo>
                  <a:lnTo>
                    <a:pt x="4317" y="193"/>
                  </a:lnTo>
                  <a:cubicBezTo>
                    <a:pt x="4319" y="194"/>
                    <a:pt x="4320" y="194"/>
                    <a:pt x="4321" y="195"/>
                  </a:cubicBezTo>
                  <a:cubicBezTo>
                    <a:pt x="4323" y="197"/>
                    <a:pt x="4327" y="201"/>
                    <a:pt x="4331" y="204"/>
                  </a:cubicBezTo>
                  <a:cubicBezTo>
                    <a:pt x="4341" y="211"/>
                    <a:pt x="4351" y="215"/>
                    <a:pt x="4363" y="215"/>
                  </a:cubicBezTo>
                  <a:cubicBezTo>
                    <a:pt x="4366" y="215"/>
                    <a:pt x="4368" y="214"/>
                    <a:pt x="4371" y="214"/>
                  </a:cubicBezTo>
                  <a:cubicBezTo>
                    <a:pt x="4374" y="212"/>
                    <a:pt x="4379" y="211"/>
                    <a:pt x="4382" y="210"/>
                  </a:cubicBezTo>
                  <a:cubicBezTo>
                    <a:pt x="4387" y="208"/>
                    <a:pt x="4392" y="206"/>
                    <a:pt x="4395" y="203"/>
                  </a:cubicBezTo>
                  <a:lnTo>
                    <a:pt x="4400" y="200"/>
                  </a:lnTo>
                  <a:lnTo>
                    <a:pt x="4400" y="200"/>
                  </a:lnTo>
                  <a:cubicBezTo>
                    <a:pt x="4401" y="201"/>
                    <a:pt x="4401" y="201"/>
                    <a:pt x="4402" y="201"/>
                  </a:cubicBezTo>
                  <a:cubicBezTo>
                    <a:pt x="4404" y="201"/>
                    <a:pt x="4406" y="200"/>
                    <a:pt x="4408" y="200"/>
                  </a:cubicBezTo>
                  <a:cubicBezTo>
                    <a:pt x="4417" y="199"/>
                    <a:pt x="4425" y="194"/>
                    <a:pt x="4432" y="189"/>
                  </a:cubicBezTo>
                  <a:cubicBezTo>
                    <a:pt x="4436" y="186"/>
                    <a:pt x="4439" y="182"/>
                    <a:pt x="4442" y="180"/>
                  </a:cubicBezTo>
                  <a:cubicBezTo>
                    <a:pt x="4443" y="178"/>
                    <a:pt x="4445" y="177"/>
                    <a:pt x="4447" y="175"/>
                  </a:cubicBezTo>
                  <a:lnTo>
                    <a:pt x="4455" y="175"/>
                  </a:lnTo>
                  <a:cubicBezTo>
                    <a:pt x="4460" y="175"/>
                    <a:pt x="4464" y="174"/>
                    <a:pt x="4468" y="174"/>
                  </a:cubicBezTo>
                  <a:lnTo>
                    <a:pt x="4480" y="174"/>
                  </a:lnTo>
                  <a:cubicBezTo>
                    <a:pt x="4482" y="175"/>
                    <a:pt x="4489" y="179"/>
                    <a:pt x="4499" y="184"/>
                  </a:cubicBezTo>
                  <a:cubicBezTo>
                    <a:pt x="4503" y="184"/>
                    <a:pt x="4505" y="185"/>
                    <a:pt x="4508" y="186"/>
                  </a:cubicBezTo>
                  <a:lnTo>
                    <a:pt x="4512" y="187"/>
                  </a:lnTo>
                  <a:lnTo>
                    <a:pt x="4512" y="187"/>
                  </a:lnTo>
                  <a:cubicBezTo>
                    <a:pt x="4512" y="186"/>
                    <a:pt x="4512" y="186"/>
                    <a:pt x="4512" y="186"/>
                  </a:cubicBezTo>
                  <a:lnTo>
                    <a:pt x="4512" y="186"/>
                  </a:lnTo>
                  <a:cubicBezTo>
                    <a:pt x="4512" y="186"/>
                    <a:pt x="4512" y="186"/>
                    <a:pt x="4513" y="187"/>
                  </a:cubicBezTo>
                  <a:lnTo>
                    <a:pt x="4513" y="187"/>
                  </a:lnTo>
                  <a:lnTo>
                    <a:pt x="4512" y="187"/>
                  </a:lnTo>
                  <a:lnTo>
                    <a:pt x="4512" y="187"/>
                  </a:lnTo>
                  <a:cubicBezTo>
                    <a:pt x="4513" y="187"/>
                    <a:pt x="4513" y="187"/>
                    <a:pt x="4513" y="187"/>
                  </a:cubicBezTo>
                  <a:lnTo>
                    <a:pt x="4513" y="187"/>
                  </a:lnTo>
                  <a:cubicBezTo>
                    <a:pt x="4513" y="187"/>
                    <a:pt x="4513" y="187"/>
                    <a:pt x="4513" y="187"/>
                  </a:cubicBezTo>
                  <a:lnTo>
                    <a:pt x="4513" y="187"/>
                  </a:lnTo>
                  <a:lnTo>
                    <a:pt x="4514" y="187"/>
                  </a:lnTo>
                  <a:lnTo>
                    <a:pt x="4513" y="187"/>
                  </a:lnTo>
                  <a:cubicBezTo>
                    <a:pt x="4513" y="187"/>
                    <a:pt x="4513" y="187"/>
                    <a:pt x="4513" y="187"/>
                  </a:cubicBezTo>
                  <a:lnTo>
                    <a:pt x="4513" y="187"/>
                  </a:lnTo>
                  <a:cubicBezTo>
                    <a:pt x="4513" y="187"/>
                    <a:pt x="4514" y="188"/>
                    <a:pt x="4514" y="188"/>
                  </a:cubicBezTo>
                  <a:lnTo>
                    <a:pt x="4522" y="195"/>
                  </a:lnTo>
                  <a:cubicBezTo>
                    <a:pt x="4528" y="199"/>
                    <a:pt x="4534" y="202"/>
                    <a:pt x="4540" y="204"/>
                  </a:cubicBezTo>
                  <a:cubicBezTo>
                    <a:pt x="4542" y="206"/>
                    <a:pt x="4544" y="207"/>
                    <a:pt x="4547" y="207"/>
                  </a:cubicBezTo>
                  <a:cubicBezTo>
                    <a:pt x="4549" y="207"/>
                    <a:pt x="4551" y="208"/>
                    <a:pt x="4554" y="208"/>
                  </a:cubicBezTo>
                  <a:cubicBezTo>
                    <a:pt x="4556" y="208"/>
                    <a:pt x="4558" y="207"/>
                    <a:pt x="4559" y="207"/>
                  </a:cubicBezTo>
                  <a:cubicBezTo>
                    <a:pt x="4564" y="207"/>
                    <a:pt x="4569" y="204"/>
                    <a:pt x="4572" y="203"/>
                  </a:cubicBezTo>
                  <a:cubicBezTo>
                    <a:pt x="4575" y="202"/>
                    <a:pt x="4577" y="200"/>
                    <a:pt x="4579" y="199"/>
                  </a:cubicBezTo>
                  <a:cubicBezTo>
                    <a:pt x="4583" y="196"/>
                    <a:pt x="4586" y="193"/>
                    <a:pt x="4589" y="189"/>
                  </a:cubicBezTo>
                  <a:lnTo>
                    <a:pt x="4589" y="189"/>
                  </a:lnTo>
                  <a:cubicBezTo>
                    <a:pt x="4590" y="192"/>
                    <a:pt x="4591" y="196"/>
                    <a:pt x="4592" y="200"/>
                  </a:cubicBezTo>
                  <a:cubicBezTo>
                    <a:pt x="4592" y="202"/>
                    <a:pt x="4593" y="204"/>
                    <a:pt x="4594" y="208"/>
                  </a:cubicBezTo>
                  <a:cubicBezTo>
                    <a:pt x="4595" y="211"/>
                    <a:pt x="4598" y="214"/>
                    <a:pt x="4600" y="217"/>
                  </a:cubicBezTo>
                  <a:cubicBezTo>
                    <a:pt x="4601" y="221"/>
                    <a:pt x="4603" y="223"/>
                    <a:pt x="4607" y="225"/>
                  </a:cubicBezTo>
                  <a:cubicBezTo>
                    <a:pt x="4612" y="230"/>
                    <a:pt x="4617" y="232"/>
                    <a:pt x="4623" y="234"/>
                  </a:cubicBezTo>
                  <a:cubicBezTo>
                    <a:pt x="4629" y="234"/>
                    <a:pt x="4634" y="234"/>
                    <a:pt x="4639" y="233"/>
                  </a:cubicBezTo>
                  <a:cubicBezTo>
                    <a:pt x="4642" y="232"/>
                    <a:pt x="4645" y="231"/>
                    <a:pt x="4649" y="229"/>
                  </a:cubicBezTo>
                  <a:cubicBezTo>
                    <a:pt x="4654" y="225"/>
                    <a:pt x="4660" y="221"/>
                    <a:pt x="4665" y="216"/>
                  </a:cubicBezTo>
                  <a:cubicBezTo>
                    <a:pt x="4668" y="212"/>
                    <a:pt x="4670" y="208"/>
                    <a:pt x="4673" y="205"/>
                  </a:cubicBezTo>
                  <a:lnTo>
                    <a:pt x="4673" y="205"/>
                  </a:lnTo>
                  <a:cubicBezTo>
                    <a:pt x="4677" y="210"/>
                    <a:pt x="4681" y="214"/>
                    <a:pt x="4687" y="217"/>
                  </a:cubicBezTo>
                  <a:cubicBezTo>
                    <a:pt x="4689" y="218"/>
                    <a:pt x="4692" y="219"/>
                    <a:pt x="4694" y="221"/>
                  </a:cubicBezTo>
                  <a:cubicBezTo>
                    <a:pt x="4695" y="221"/>
                    <a:pt x="4697" y="221"/>
                    <a:pt x="4698" y="221"/>
                  </a:cubicBezTo>
                  <a:lnTo>
                    <a:pt x="4698" y="221"/>
                  </a:lnTo>
                  <a:cubicBezTo>
                    <a:pt x="4699" y="222"/>
                    <a:pt x="4700" y="223"/>
                    <a:pt x="4701" y="224"/>
                  </a:cubicBezTo>
                  <a:cubicBezTo>
                    <a:pt x="4703" y="226"/>
                    <a:pt x="4705" y="229"/>
                    <a:pt x="4710" y="233"/>
                  </a:cubicBezTo>
                  <a:cubicBezTo>
                    <a:pt x="4716" y="238"/>
                    <a:pt x="4722" y="243"/>
                    <a:pt x="4730" y="245"/>
                  </a:cubicBezTo>
                  <a:cubicBezTo>
                    <a:pt x="4732" y="246"/>
                    <a:pt x="4738" y="247"/>
                    <a:pt x="4737" y="247"/>
                  </a:cubicBezTo>
                  <a:lnTo>
                    <a:pt x="4736" y="247"/>
                  </a:lnTo>
                  <a:cubicBezTo>
                    <a:pt x="4739" y="248"/>
                    <a:pt x="4745" y="254"/>
                    <a:pt x="4755" y="260"/>
                  </a:cubicBezTo>
                  <a:cubicBezTo>
                    <a:pt x="4759" y="262"/>
                    <a:pt x="4762" y="263"/>
                    <a:pt x="4767" y="265"/>
                  </a:cubicBezTo>
                  <a:cubicBezTo>
                    <a:pt x="4769" y="266"/>
                    <a:pt x="4771" y="266"/>
                    <a:pt x="4774" y="267"/>
                  </a:cubicBezTo>
                  <a:cubicBezTo>
                    <a:pt x="4780" y="267"/>
                    <a:pt x="4785" y="267"/>
                    <a:pt x="4791" y="265"/>
                  </a:cubicBezTo>
                  <a:cubicBezTo>
                    <a:pt x="4795" y="262"/>
                    <a:pt x="4798" y="261"/>
                    <a:pt x="4800" y="259"/>
                  </a:cubicBezTo>
                  <a:lnTo>
                    <a:pt x="4805" y="254"/>
                  </a:lnTo>
                  <a:cubicBezTo>
                    <a:pt x="4809" y="252"/>
                    <a:pt x="4810" y="250"/>
                    <a:pt x="4812" y="247"/>
                  </a:cubicBezTo>
                  <a:cubicBezTo>
                    <a:pt x="4818" y="239"/>
                    <a:pt x="4821" y="232"/>
                    <a:pt x="4826" y="225"/>
                  </a:cubicBezTo>
                  <a:cubicBezTo>
                    <a:pt x="4828" y="221"/>
                    <a:pt x="4831" y="217"/>
                    <a:pt x="4834" y="213"/>
                  </a:cubicBezTo>
                  <a:lnTo>
                    <a:pt x="4834" y="213"/>
                  </a:lnTo>
                  <a:cubicBezTo>
                    <a:pt x="4838" y="215"/>
                    <a:pt x="4843" y="216"/>
                    <a:pt x="4848" y="217"/>
                  </a:cubicBezTo>
                  <a:lnTo>
                    <a:pt x="4848" y="217"/>
                  </a:lnTo>
                  <a:lnTo>
                    <a:pt x="4857" y="237"/>
                  </a:lnTo>
                  <a:cubicBezTo>
                    <a:pt x="4859" y="243"/>
                    <a:pt x="4863" y="248"/>
                    <a:pt x="4866" y="254"/>
                  </a:cubicBezTo>
                  <a:cubicBezTo>
                    <a:pt x="4869" y="256"/>
                    <a:pt x="4871" y="258"/>
                    <a:pt x="4873" y="260"/>
                  </a:cubicBezTo>
                  <a:cubicBezTo>
                    <a:pt x="4877" y="262"/>
                    <a:pt x="4880" y="265"/>
                    <a:pt x="4885" y="266"/>
                  </a:cubicBezTo>
                  <a:cubicBezTo>
                    <a:pt x="4887" y="267"/>
                    <a:pt x="4890" y="268"/>
                    <a:pt x="4892" y="268"/>
                  </a:cubicBezTo>
                  <a:lnTo>
                    <a:pt x="4897" y="268"/>
                  </a:lnTo>
                  <a:cubicBezTo>
                    <a:pt x="4900" y="268"/>
                    <a:pt x="4904" y="269"/>
                    <a:pt x="4907" y="269"/>
                  </a:cubicBezTo>
                  <a:cubicBezTo>
                    <a:pt x="4913" y="269"/>
                    <a:pt x="4918" y="268"/>
                    <a:pt x="4922" y="268"/>
                  </a:cubicBezTo>
                  <a:lnTo>
                    <a:pt x="4932" y="268"/>
                  </a:lnTo>
                  <a:cubicBezTo>
                    <a:pt x="4934" y="268"/>
                    <a:pt x="4935" y="269"/>
                    <a:pt x="4936" y="269"/>
                  </a:cubicBezTo>
                  <a:cubicBezTo>
                    <a:pt x="4938" y="269"/>
                    <a:pt x="4941" y="268"/>
                    <a:pt x="4943" y="268"/>
                  </a:cubicBezTo>
                  <a:cubicBezTo>
                    <a:pt x="4945" y="267"/>
                    <a:pt x="4948" y="267"/>
                    <a:pt x="4950" y="266"/>
                  </a:cubicBezTo>
                  <a:cubicBezTo>
                    <a:pt x="4953" y="263"/>
                    <a:pt x="4957" y="262"/>
                    <a:pt x="4960" y="260"/>
                  </a:cubicBezTo>
                  <a:cubicBezTo>
                    <a:pt x="4969" y="254"/>
                    <a:pt x="4974" y="249"/>
                    <a:pt x="4978" y="247"/>
                  </a:cubicBezTo>
                  <a:lnTo>
                    <a:pt x="4978" y="247"/>
                  </a:lnTo>
                  <a:lnTo>
                    <a:pt x="4980" y="247"/>
                  </a:lnTo>
                  <a:lnTo>
                    <a:pt x="5003" y="252"/>
                  </a:lnTo>
                  <a:lnTo>
                    <a:pt x="5010" y="253"/>
                  </a:lnTo>
                  <a:cubicBezTo>
                    <a:pt x="5012" y="253"/>
                    <a:pt x="5013" y="253"/>
                    <a:pt x="5015" y="253"/>
                  </a:cubicBezTo>
                  <a:cubicBezTo>
                    <a:pt x="5020" y="253"/>
                    <a:pt x="5025" y="252"/>
                    <a:pt x="5030" y="251"/>
                  </a:cubicBezTo>
                  <a:cubicBezTo>
                    <a:pt x="5036" y="248"/>
                    <a:pt x="5041" y="245"/>
                    <a:pt x="5047" y="241"/>
                  </a:cubicBezTo>
                  <a:cubicBezTo>
                    <a:pt x="5048" y="241"/>
                    <a:pt x="5048" y="240"/>
                    <a:pt x="5049" y="240"/>
                  </a:cubicBezTo>
                  <a:lnTo>
                    <a:pt x="5049" y="240"/>
                  </a:lnTo>
                  <a:cubicBezTo>
                    <a:pt x="5049" y="242"/>
                    <a:pt x="5050" y="243"/>
                    <a:pt x="5051" y="245"/>
                  </a:cubicBezTo>
                  <a:cubicBezTo>
                    <a:pt x="5054" y="251"/>
                    <a:pt x="5056" y="255"/>
                    <a:pt x="5060" y="260"/>
                  </a:cubicBezTo>
                  <a:cubicBezTo>
                    <a:pt x="5065" y="266"/>
                    <a:pt x="5069" y="269"/>
                    <a:pt x="5075" y="273"/>
                  </a:cubicBezTo>
                  <a:cubicBezTo>
                    <a:pt x="5076" y="273"/>
                    <a:pt x="5076" y="273"/>
                    <a:pt x="5077" y="274"/>
                  </a:cubicBezTo>
                  <a:lnTo>
                    <a:pt x="5077" y="274"/>
                  </a:lnTo>
                  <a:cubicBezTo>
                    <a:pt x="5077" y="274"/>
                    <a:pt x="5078" y="274"/>
                    <a:pt x="5078" y="275"/>
                  </a:cubicBezTo>
                  <a:lnTo>
                    <a:pt x="5084" y="283"/>
                  </a:lnTo>
                  <a:cubicBezTo>
                    <a:pt x="5088" y="288"/>
                    <a:pt x="5092" y="292"/>
                    <a:pt x="5097" y="297"/>
                  </a:cubicBezTo>
                  <a:cubicBezTo>
                    <a:pt x="5102" y="301"/>
                    <a:pt x="5106" y="303"/>
                    <a:pt x="5112" y="304"/>
                  </a:cubicBezTo>
                  <a:lnTo>
                    <a:pt x="5118" y="306"/>
                  </a:lnTo>
                  <a:lnTo>
                    <a:pt x="5120" y="306"/>
                  </a:lnTo>
                  <a:lnTo>
                    <a:pt x="5143" y="311"/>
                  </a:lnTo>
                  <a:lnTo>
                    <a:pt x="5149" y="312"/>
                  </a:lnTo>
                  <a:lnTo>
                    <a:pt x="5151" y="312"/>
                  </a:lnTo>
                  <a:lnTo>
                    <a:pt x="5156" y="313"/>
                  </a:lnTo>
                  <a:cubicBezTo>
                    <a:pt x="5163" y="313"/>
                    <a:pt x="5170" y="313"/>
                    <a:pt x="5177" y="312"/>
                  </a:cubicBezTo>
                  <a:cubicBezTo>
                    <a:pt x="5181" y="311"/>
                    <a:pt x="5186" y="310"/>
                    <a:pt x="5190" y="310"/>
                  </a:cubicBezTo>
                  <a:lnTo>
                    <a:pt x="5190" y="310"/>
                  </a:lnTo>
                  <a:cubicBezTo>
                    <a:pt x="5190" y="310"/>
                    <a:pt x="5190" y="310"/>
                    <a:pt x="5191" y="311"/>
                  </a:cubicBezTo>
                  <a:lnTo>
                    <a:pt x="5198" y="320"/>
                  </a:lnTo>
                  <a:cubicBezTo>
                    <a:pt x="5201" y="326"/>
                    <a:pt x="5206" y="331"/>
                    <a:pt x="5212" y="335"/>
                  </a:cubicBezTo>
                  <a:cubicBezTo>
                    <a:pt x="5214" y="336"/>
                    <a:pt x="5216" y="338"/>
                    <a:pt x="5220" y="339"/>
                  </a:cubicBezTo>
                  <a:cubicBezTo>
                    <a:pt x="5222" y="340"/>
                    <a:pt x="5224" y="341"/>
                    <a:pt x="5227" y="341"/>
                  </a:cubicBezTo>
                  <a:lnTo>
                    <a:pt x="5235" y="342"/>
                  </a:lnTo>
                  <a:lnTo>
                    <a:pt x="5248" y="345"/>
                  </a:lnTo>
                  <a:lnTo>
                    <a:pt x="5258" y="346"/>
                  </a:lnTo>
                  <a:lnTo>
                    <a:pt x="5266" y="346"/>
                  </a:lnTo>
                  <a:cubicBezTo>
                    <a:pt x="5268" y="346"/>
                    <a:pt x="5270" y="347"/>
                    <a:pt x="5271" y="347"/>
                  </a:cubicBezTo>
                  <a:cubicBezTo>
                    <a:pt x="5273" y="347"/>
                    <a:pt x="5275" y="346"/>
                    <a:pt x="5277" y="346"/>
                  </a:cubicBezTo>
                  <a:cubicBezTo>
                    <a:pt x="5285" y="345"/>
                    <a:pt x="5293" y="341"/>
                    <a:pt x="5299" y="336"/>
                  </a:cubicBezTo>
                  <a:cubicBezTo>
                    <a:pt x="5303" y="334"/>
                    <a:pt x="5307" y="331"/>
                    <a:pt x="5310" y="328"/>
                  </a:cubicBezTo>
                  <a:cubicBezTo>
                    <a:pt x="5312" y="327"/>
                    <a:pt x="5313" y="326"/>
                    <a:pt x="5314" y="325"/>
                  </a:cubicBezTo>
                  <a:lnTo>
                    <a:pt x="5314" y="325"/>
                  </a:lnTo>
                  <a:lnTo>
                    <a:pt x="5324" y="329"/>
                  </a:lnTo>
                  <a:cubicBezTo>
                    <a:pt x="5329" y="332"/>
                    <a:pt x="5333" y="333"/>
                    <a:pt x="5338" y="335"/>
                  </a:cubicBezTo>
                  <a:lnTo>
                    <a:pt x="5343" y="336"/>
                  </a:lnTo>
                  <a:lnTo>
                    <a:pt x="5348" y="338"/>
                  </a:lnTo>
                  <a:lnTo>
                    <a:pt x="5360" y="338"/>
                  </a:lnTo>
                  <a:cubicBezTo>
                    <a:pt x="5373" y="335"/>
                    <a:pt x="5381" y="333"/>
                    <a:pt x="5384" y="333"/>
                  </a:cubicBezTo>
                  <a:lnTo>
                    <a:pt x="5390" y="333"/>
                  </a:lnTo>
                  <a:cubicBezTo>
                    <a:pt x="5398" y="333"/>
                    <a:pt x="5406" y="332"/>
                    <a:pt x="5414" y="328"/>
                  </a:cubicBezTo>
                  <a:cubicBezTo>
                    <a:pt x="5417" y="327"/>
                    <a:pt x="5419" y="326"/>
                    <a:pt x="5420" y="325"/>
                  </a:cubicBezTo>
                  <a:lnTo>
                    <a:pt x="5420" y="325"/>
                  </a:lnTo>
                  <a:cubicBezTo>
                    <a:pt x="5421" y="328"/>
                    <a:pt x="5422" y="330"/>
                    <a:pt x="5422" y="333"/>
                  </a:cubicBezTo>
                  <a:cubicBezTo>
                    <a:pt x="5424" y="338"/>
                    <a:pt x="5425" y="341"/>
                    <a:pt x="5426" y="346"/>
                  </a:cubicBezTo>
                  <a:cubicBezTo>
                    <a:pt x="5428" y="353"/>
                    <a:pt x="5432" y="360"/>
                    <a:pt x="5436" y="365"/>
                  </a:cubicBezTo>
                  <a:cubicBezTo>
                    <a:pt x="5441" y="371"/>
                    <a:pt x="5449" y="376"/>
                    <a:pt x="5457" y="377"/>
                  </a:cubicBezTo>
                  <a:cubicBezTo>
                    <a:pt x="5460" y="378"/>
                    <a:pt x="5462" y="378"/>
                    <a:pt x="5464" y="378"/>
                  </a:cubicBezTo>
                  <a:cubicBezTo>
                    <a:pt x="5467" y="378"/>
                    <a:pt x="5469" y="378"/>
                    <a:pt x="5472" y="377"/>
                  </a:cubicBezTo>
                  <a:cubicBezTo>
                    <a:pt x="5478" y="376"/>
                    <a:pt x="5483" y="375"/>
                    <a:pt x="5489" y="372"/>
                  </a:cubicBezTo>
                  <a:cubicBezTo>
                    <a:pt x="5493" y="370"/>
                    <a:pt x="5495" y="368"/>
                    <a:pt x="5498" y="368"/>
                  </a:cubicBezTo>
                  <a:lnTo>
                    <a:pt x="5502" y="369"/>
                  </a:lnTo>
                  <a:lnTo>
                    <a:pt x="5511" y="370"/>
                  </a:lnTo>
                  <a:lnTo>
                    <a:pt x="5536" y="370"/>
                  </a:lnTo>
                  <a:cubicBezTo>
                    <a:pt x="5539" y="370"/>
                    <a:pt x="5541" y="371"/>
                    <a:pt x="5544" y="371"/>
                  </a:cubicBezTo>
                  <a:cubicBezTo>
                    <a:pt x="5548" y="371"/>
                    <a:pt x="5552" y="370"/>
                    <a:pt x="5557" y="368"/>
                  </a:cubicBezTo>
                  <a:cubicBezTo>
                    <a:pt x="5563" y="365"/>
                    <a:pt x="5568" y="362"/>
                    <a:pt x="5573" y="358"/>
                  </a:cubicBezTo>
                  <a:cubicBezTo>
                    <a:pt x="5574" y="357"/>
                    <a:pt x="5576" y="356"/>
                    <a:pt x="5577" y="354"/>
                  </a:cubicBezTo>
                  <a:lnTo>
                    <a:pt x="5577" y="354"/>
                  </a:lnTo>
                  <a:cubicBezTo>
                    <a:pt x="5578" y="359"/>
                    <a:pt x="5580" y="363"/>
                    <a:pt x="5582" y="369"/>
                  </a:cubicBezTo>
                  <a:cubicBezTo>
                    <a:pt x="5583" y="371"/>
                    <a:pt x="5585" y="375"/>
                    <a:pt x="5587" y="377"/>
                  </a:cubicBezTo>
                  <a:cubicBezTo>
                    <a:pt x="5588" y="379"/>
                    <a:pt x="5589" y="380"/>
                    <a:pt x="5590" y="383"/>
                  </a:cubicBezTo>
                  <a:cubicBezTo>
                    <a:pt x="5593" y="385"/>
                    <a:pt x="5595" y="387"/>
                    <a:pt x="5597" y="389"/>
                  </a:cubicBezTo>
                  <a:cubicBezTo>
                    <a:pt x="5599" y="389"/>
                    <a:pt x="5600" y="390"/>
                    <a:pt x="5601" y="391"/>
                  </a:cubicBezTo>
                  <a:lnTo>
                    <a:pt x="5601" y="391"/>
                  </a:lnTo>
                  <a:cubicBezTo>
                    <a:pt x="5603" y="394"/>
                    <a:pt x="5606" y="400"/>
                    <a:pt x="5610" y="407"/>
                  </a:cubicBezTo>
                  <a:cubicBezTo>
                    <a:pt x="5612" y="413"/>
                    <a:pt x="5616" y="418"/>
                    <a:pt x="5621" y="422"/>
                  </a:cubicBezTo>
                  <a:cubicBezTo>
                    <a:pt x="5622" y="424"/>
                    <a:pt x="5623" y="427"/>
                    <a:pt x="5625" y="428"/>
                  </a:cubicBezTo>
                  <a:cubicBezTo>
                    <a:pt x="5629" y="430"/>
                    <a:pt x="5631" y="431"/>
                    <a:pt x="5634" y="433"/>
                  </a:cubicBezTo>
                  <a:cubicBezTo>
                    <a:pt x="5639" y="435"/>
                    <a:pt x="5644" y="435"/>
                    <a:pt x="5650" y="435"/>
                  </a:cubicBezTo>
                  <a:cubicBezTo>
                    <a:pt x="5653" y="435"/>
                    <a:pt x="5656" y="434"/>
                    <a:pt x="5660" y="433"/>
                  </a:cubicBezTo>
                  <a:cubicBezTo>
                    <a:pt x="5667" y="429"/>
                    <a:pt x="5673" y="426"/>
                    <a:pt x="5677" y="420"/>
                  </a:cubicBezTo>
                  <a:cubicBezTo>
                    <a:pt x="5681" y="416"/>
                    <a:pt x="5684" y="413"/>
                    <a:pt x="5687" y="411"/>
                  </a:cubicBezTo>
                  <a:cubicBezTo>
                    <a:pt x="5692" y="405"/>
                    <a:pt x="5696" y="400"/>
                    <a:pt x="5699" y="397"/>
                  </a:cubicBezTo>
                  <a:lnTo>
                    <a:pt x="5702" y="397"/>
                  </a:lnTo>
                  <a:cubicBezTo>
                    <a:pt x="5706" y="397"/>
                    <a:pt x="5710" y="396"/>
                    <a:pt x="5713" y="394"/>
                  </a:cubicBezTo>
                  <a:cubicBezTo>
                    <a:pt x="5723" y="390"/>
                    <a:pt x="5732" y="386"/>
                    <a:pt x="5735" y="384"/>
                  </a:cubicBezTo>
                  <a:lnTo>
                    <a:pt x="5735" y="384"/>
                  </a:lnTo>
                  <a:lnTo>
                    <a:pt x="5743" y="386"/>
                  </a:lnTo>
                  <a:lnTo>
                    <a:pt x="5765" y="392"/>
                  </a:lnTo>
                  <a:cubicBezTo>
                    <a:pt x="5766" y="392"/>
                    <a:pt x="5766" y="392"/>
                    <a:pt x="5766" y="392"/>
                  </a:cubicBezTo>
                  <a:lnTo>
                    <a:pt x="5766" y="392"/>
                  </a:lnTo>
                  <a:cubicBezTo>
                    <a:pt x="5767" y="393"/>
                    <a:pt x="5768" y="395"/>
                    <a:pt x="5769" y="396"/>
                  </a:cubicBezTo>
                  <a:cubicBezTo>
                    <a:pt x="5771" y="399"/>
                    <a:pt x="5773" y="402"/>
                    <a:pt x="5776" y="406"/>
                  </a:cubicBezTo>
                  <a:cubicBezTo>
                    <a:pt x="5780" y="413"/>
                    <a:pt x="5786" y="418"/>
                    <a:pt x="5793" y="421"/>
                  </a:cubicBezTo>
                  <a:cubicBezTo>
                    <a:pt x="5794" y="422"/>
                    <a:pt x="5796" y="423"/>
                    <a:pt x="5797" y="424"/>
                  </a:cubicBezTo>
                  <a:lnTo>
                    <a:pt x="5797" y="424"/>
                  </a:lnTo>
                  <a:cubicBezTo>
                    <a:pt x="5798" y="425"/>
                    <a:pt x="5799" y="426"/>
                    <a:pt x="5800" y="428"/>
                  </a:cubicBezTo>
                  <a:cubicBezTo>
                    <a:pt x="5801" y="430"/>
                    <a:pt x="5804" y="435"/>
                    <a:pt x="5806" y="438"/>
                  </a:cubicBezTo>
                  <a:cubicBezTo>
                    <a:pt x="5811" y="445"/>
                    <a:pt x="5815" y="451"/>
                    <a:pt x="5821" y="455"/>
                  </a:cubicBezTo>
                  <a:cubicBezTo>
                    <a:pt x="5824" y="457"/>
                    <a:pt x="5827" y="458"/>
                    <a:pt x="5830" y="459"/>
                  </a:cubicBezTo>
                  <a:lnTo>
                    <a:pt x="5831" y="459"/>
                  </a:lnTo>
                  <a:cubicBezTo>
                    <a:pt x="5834" y="460"/>
                    <a:pt x="5836" y="462"/>
                    <a:pt x="5837" y="464"/>
                  </a:cubicBezTo>
                  <a:cubicBezTo>
                    <a:pt x="5841" y="467"/>
                    <a:pt x="5845" y="470"/>
                    <a:pt x="5849" y="473"/>
                  </a:cubicBezTo>
                  <a:cubicBezTo>
                    <a:pt x="5852" y="475"/>
                    <a:pt x="5855" y="477"/>
                    <a:pt x="5858" y="478"/>
                  </a:cubicBezTo>
                  <a:cubicBezTo>
                    <a:pt x="5863" y="480"/>
                    <a:pt x="5867" y="481"/>
                    <a:pt x="5872" y="482"/>
                  </a:cubicBezTo>
                  <a:cubicBezTo>
                    <a:pt x="5880" y="482"/>
                    <a:pt x="5888" y="480"/>
                    <a:pt x="5895" y="477"/>
                  </a:cubicBezTo>
                  <a:cubicBezTo>
                    <a:pt x="5901" y="474"/>
                    <a:pt x="5904" y="472"/>
                    <a:pt x="5908" y="471"/>
                  </a:cubicBezTo>
                  <a:lnTo>
                    <a:pt x="5913" y="468"/>
                  </a:lnTo>
                  <a:lnTo>
                    <a:pt x="5913" y="468"/>
                  </a:lnTo>
                  <a:cubicBezTo>
                    <a:pt x="5921" y="469"/>
                    <a:pt x="5929" y="470"/>
                    <a:pt x="5938" y="471"/>
                  </a:cubicBezTo>
                  <a:cubicBezTo>
                    <a:pt x="5940" y="471"/>
                    <a:pt x="5943" y="472"/>
                    <a:pt x="5946" y="472"/>
                  </a:cubicBezTo>
                  <a:lnTo>
                    <a:pt x="5948" y="473"/>
                  </a:lnTo>
                  <a:lnTo>
                    <a:pt x="5954" y="474"/>
                  </a:lnTo>
                  <a:lnTo>
                    <a:pt x="5979" y="474"/>
                  </a:lnTo>
                  <a:cubicBezTo>
                    <a:pt x="5980" y="480"/>
                    <a:pt x="5982" y="487"/>
                    <a:pt x="5984" y="494"/>
                  </a:cubicBezTo>
                  <a:cubicBezTo>
                    <a:pt x="5985" y="500"/>
                    <a:pt x="5988" y="506"/>
                    <a:pt x="5990" y="510"/>
                  </a:cubicBezTo>
                  <a:cubicBezTo>
                    <a:pt x="5991" y="513"/>
                    <a:pt x="5992" y="514"/>
                    <a:pt x="5995" y="516"/>
                  </a:cubicBezTo>
                  <a:cubicBezTo>
                    <a:pt x="5996" y="518"/>
                    <a:pt x="5999" y="521"/>
                    <a:pt x="6002" y="523"/>
                  </a:cubicBezTo>
                  <a:cubicBezTo>
                    <a:pt x="6005" y="525"/>
                    <a:pt x="6010" y="528"/>
                    <a:pt x="6014" y="528"/>
                  </a:cubicBezTo>
                  <a:cubicBezTo>
                    <a:pt x="6017" y="528"/>
                    <a:pt x="6019" y="528"/>
                    <a:pt x="6021" y="528"/>
                  </a:cubicBezTo>
                  <a:cubicBezTo>
                    <a:pt x="6023" y="528"/>
                    <a:pt x="6025" y="528"/>
                    <a:pt x="6027" y="528"/>
                  </a:cubicBezTo>
                  <a:cubicBezTo>
                    <a:pt x="6029" y="528"/>
                    <a:pt x="6032" y="526"/>
                    <a:pt x="6035" y="525"/>
                  </a:cubicBezTo>
                  <a:cubicBezTo>
                    <a:pt x="6036" y="524"/>
                    <a:pt x="6039" y="523"/>
                    <a:pt x="6040" y="523"/>
                  </a:cubicBezTo>
                  <a:cubicBezTo>
                    <a:pt x="6042" y="521"/>
                    <a:pt x="6045" y="519"/>
                    <a:pt x="6047" y="517"/>
                  </a:cubicBezTo>
                  <a:cubicBezTo>
                    <a:pt x="6051" y="514"/>
                    <a:pt x="6054" y="511"/>
                    <a:pt x="6057" y="508"/>
                  </a:cubicBezTo>
                  <a:cubicBezTo>
                    <a:pt x="6060" y="505"/>
                    <a:pt x="6063" y="502"/>
                    <a:pt x="6066" y="499"/>
                  </a:cubicBezTo>
                  <a:lnTo>
                    <a:pt x="6066" y="499"/>
                  </a:lnTo>
                  <a:cubicBezTo>
                    <a:pt x="6073" y="504"/>
                    <a:pt x="6079" y="509"/>
                    <a:pt x="6086" y="514"/>
                  </a:cubicBezTo>
                  <a:cubicBezTo>
                    <a:pt x="6090" y="515"/>
                    <a:pt x="6093" y="517"/>
                    <a:pt x="6097" y="517"/>
                  </a:cubicBezTo>
                  <a:cubicBezTo>
                    <a:pt x="6100" y="518"/>
                    <a:pt x="6102" y="519"/>
                    <a:pt x="6106" y="519"/>
                  </a:cubicBezTo>
                  <a:cubicBezTo>
                    <a:pt x="6111" y="519"/>
                    <a:pt x="6115" y="521"/>
                    <a:pt x="6120" y="521"/>
                  </a:cubicBezTo>
                  <a:lnTo>
                    <a:pt x="6134" y="521"/>
                  </a:lnTo>
                  <a:cubicBezTo>
                    <a:pt x="6136" y="521"/>
                    <a:pt x="6138" y="522"/>
                    <a:pt x="6142" y="522"/>
                  </a:cubicBezTo>
                  <a:cubicBezTo>
                    <a:pt x="6143" y="522"/>
                    <a:pt x="6145" y="522"/>
                    <a:pt x="6147" y="522"/>
                  </a:cubicBezTo>
                  <a:cubicBezTo>
                    <a:pt x="6151" y="522"/>
                    <a:pt x="6156" y="521"/>
                    <a:pt x="6162" y="519"/>
                  </a:cubicBezTo>
                  <a:lnTo>
                    <a:pt x="6173" y="517"/>
                  </a:lnTo>
                  <a:cubicBezTo>
                    <a:pt x="6174" y="516"/>
                    <a:pt x="6177" y="516"/>
                    <a:pt x="6178" y="516"/>
                  </a:cubicBezTo>
                  <a:lnTo>
                    <a:pt x="6177" y="516"/>
                  </a:lnTo>
                  <a:cubicBezTo>
                    <a:pt x="6177" y="516"/>
                    <a:pt x="6176" y="515"/>
                    <a:pt x="6177" y="515"/>
                  </a:cubicBezTo>
                  <a:cubicBezTo>
                    <a:pt x="6177" y="515"/>
                    <a:pt x="6178" y="516"/>
                    <a:pt x="6179" y="516"/>
                  </a:cubicBezTo>
                  <a:cubicBezTo>
                    <a:pt x="6182" y="516"/>
                    <a:pt x="6186" y="517"/>
                    <a:pt x="6189" y="517"/>
                  </a:cubicBezTo>
                  <a:cubicBezTo>
                    <a:pt x="6194" y="517"/>
                    <a:pt x="6200" y="517"/>
                    <a:pt x="6206" y="516"/>
                  </a:cubicBezTo>
                  <a:lnTo>
                    <a:pt x="6206" y="516"/>
                  </a:lnTo>
                  <a:cubicBezTo>
                    <a:pt x="6206" y="519"/>
                    <a:pt x="6206" y="523"/>
                    <a:pt x="6206" y="526"/>
                  </a:cubicBezTo>
                  <a:lnTo>
                    <a:pt x="6206" y="550"/>
                  </a:lnTo>
                  <a:cubicBezTo>
                    <a:pt x="6206" y="559"/>
                    <a:pt x="6207" y="569"/>
                    <a:pt x="6209" y="579"/>
                  </a:cubicBezTo>
                  <a:cubicBezTo>
                    <a:pt x="6210" y="584"/>
                    <a:pt x="6213" y="589"/>
                    <a:pt x="6215" y="594"/>
                  </a:cubicBezTo>
                  <a:cubicBezTo>
                    <a:pt x="6219" y="598"/>
                    <a:pt x="6224" y="602"/>
                    <a:pt x="6230" y="603"/>
                  </a:cubicBezTo>
                  <a:cubicBezTo>
                    <a:pt x="6232" y="604"/>
                    <a:pt x="6235" y="604"/>
                    <a:pt x="6237" y="604"/>
                  </a:cubicBezTo>
                  <a:cubicBezTo>
                    <a:pt x="6239" y="604"/>
                    <a:pt x="6241" y="604"/>
                    <a:pt x="6243" y="604"/>
                  </a:cubicBezTo>
                  <a:cubicBezTo>
                    <a:pt x="6248" y="604"/>
                    <a:pt x="6252" y="604"/>
                    <a:pt x="6257" y="603"/>
                  </a:cubicBezTo>
                  <a:lnTo>
                    <a:pt x="6268" y="598"/>
                  </a:lnTo>
                  <a:lnTo>
                    <a:pt x="6272" y="598"/>
                  </a:lnTo>
                  <a:cubicBezTo>
                    <a:pt x="6272" y="598"/>
                    <a:pt x="6271" y="598"/>
                    <a:pt x="6272" y="598"/>
                  </a:cubicBezTo>
                  <a:cubicBezTo>
                    <a:pt x="6272" y="598"/>
                    <a:pt x="6273" y="598"/>
                    <a:pt x="6274" y="598"/>
                  </a:cubicBezTo>
                  <a:lnTo>
                    <a:pt x="6289" y="598"/>
                  </a:lnTo>
                  <a:cubicBezTo>
                    <a:pt x="6294" y="597"/>
                    <a:pt x="6299" y="596"/>
                    <a:pt x="6305" y="594"/>
                  </a:cubicBezTo>
                  <a:lnTo>
                    <a:pt x="6314" y="590"/>
                  </a:lnTo>
                  <a:cubicBezTo>
                    <a:pt x="6315" y="590"/>
                    <a:pt x="6316" y="590"/>
                    <a:pt x="6316" y="589"/>
                  </a:cubicBezTo>
                  <a:lnTo>
                    <a:pt x="6316" y="589"/>
                  </a:lnTo>
                  <a:cubicBezTo>
                    <a:pt x="6316" y="590"/>
                    <a:pt x="6316" y="590"/>
                    <a:pt x="6317" y="590"/>
                  </a:cubicBezTo>
                  <a:cubicBezTo>
                    <a:pt x="6318" y="591"/>
                    <a:pt x="6321" y="594"/>
                    <a:pt x="6324" y="596"/>
                  </a:cubicBezTo>
                  <a:cubicBezTo>
                    <a:pt x="6328" y="599"/>
                    <a:pt x="6332" y="602"/>
                    <a:pt x="6336" y="604"/>
                  </a:cubicBezTo>
                  <a:cubicBezTo>
                    <a:pt x="6339" y="606"/>
                    <a:pt x="6342" y="607"/>
                    <a:pt x="6346" y="609"/>
                  </a:cubicBezTo>
                  <a:cubicBezTo>
                    <a:pt x="6348" y="610"/>
                    <a:pt x="6352" y="611"/>
                    <a:pt x="6355" y="611"/>
                  </a:cubicBezTo>
                  <a:cubicBezTo>
                    <a:pt x="6358" y="611"/>
                    <a:pt x="6362" y="611"/>
                    <a:pt x="6367" y="610"/>
                  </a:cubicBezTo>
                  <a:cubicBezTo>
                    <a:pt x="6372" y="607"/>
                    <a:pt x="6379" y="604"/>
                    <a:pt x="6384" y="599"/>
                  </a:cubicBezTo>
                  <a:cubicBezTo>
                    <a:pt x="6387" y="596"/>
                    <a:pt x="6391" y="594"/>
                    <a:pt x="6394" y="590"/>
                  </a:cubicBezTo>
                  <a:cubicBezTo>
                    <a:pt x="6399" y="585"/>
                    <a:pt x="6403" y="581"/>
                    <a:pt x="6406" y="578"/>
                  </a:cubicBezTo>
                  <a:lnTo>
                    <a:pt x="6406" y="578"/>
                  </a:lnTo>
                  <a:lnTo>
                    <a:pt x="6412" y="580"/>
                  </a:lnTo>
                  <a:cubicBezTo>
                    <a:pt x="6417" y="581"/>
                    <a:pt x="6421" y="582"/>
                    <a:pt x="6426" y="583"/>
                  </a:cubicBezTo>
                  <a:lnTo>
                    <a:pt x="6426" y="583"/>
                  </a:lnTo>
                  <a:cubicBezTo>
                    <a:pt x="6427" y="597"/>
                    <a:pt x="6427" y="612"/>
                    <a:pt x="6427" y="629"/>
                  </a:cubicBezTo>
                  <a:cubicBezTo>
                    <a:pt x="6428" y="634"/>
                    <a:pt x="6428" y="640"/>
                    <a:pt x="6429" y="645"/>
                  </a:cubicBezTo>
                  <a:cubicBezTo>
                    <a:pt x="6430" y="649"/>
                    <a:pt x="6431" y="654"/>
                    <a:pt x="6435" y="657"/>
                  </a:cubicBezTo>
                  <a:cubicBezTo>
                    <a:pt x="6437" y="662"/>
                    <a:pt x="6442" y="667"/>
                    <a:pt x="6447" y="669"/>
                  </a:cubicBezTo>
                  <a:cubicBezTo>
                    <a:pt x="6450" y="670"/>
                    <a:pt x="6452" y="670"/>
                    <a:pt x="6456" y="671"/>
                  </a:cubicBezTo>
                  <a:cubicBezTo>
                    <a:pt x="6462" y="671"/>
                    <a:pt x="6469" y="671"/>
                    <a:pt x="6475" y="670"/>
                  </a:cubicBezTo>
                  <a:lnTo>
                    <a:pt x="6487" y="667"/>
                  </a:lnTo>
                  <a:cubicBezTo>
                    <a:pt x="6489" y="667"/>
                    <a:pt x="6491" y="667"/>
                    <a:pt x="6493" y="665"/>
                  </a:cubicBezTo>
                  <a:lnTo>
                    <a:pt x="6494" y="665"/>
                  </a:lnTo>
                  <a:cubicBezTo>
                    <a:pt x="6497" y="666"/>
                    <a:pt x="6501" y="667"/>
                    <a:pt x="6504" y="667"/>
                  </a:cubicBezTo>
                  <a:cubicBezTo>
                    <a:pt x="6505" y="667"/>
                    <a:pt x="6507" y="667"/>
                    <a:pt x="6508" y="667"/>
                  </a:cubicBezTo>
                  <a:cubicBezTo>
                    <a:pt x="6516" y="665"/>
                    <a:pt x="6525" y="663"/>
                    <a:pt x="6535" y="660"/>
                  </a:cubicBezTo>
                  <a:lnTo>
                    <a:pt x="6536" y="660"/>
                  </a:lnTo>
                  <a:lnTo>
                    <a:pt x="6538" y="661"/>
                  </a:lnTo>
                  <a:cubicBezTo>
                    <a:pt x="6544" y="663"/>
                    <a:pt x="6550" y="669"/>
                    <a:pt x="6559" y="675"/>
                  </a:cubicBezTo>
                  <a:cubicBezTo>
                    <a:pt x="6562" y="676"/>
                    <a:pt x="6565" y="677"/>
                    <a:pt x="6567" y="678"/>
                  </a:cubicBezTo>
                  <a:cubicBezTo>
                    <a:pt x="6570" y="679"/>
                    <a:pt x="6574" y="679"/>
                    <a:pt x="6577" y="679"/>
                  </a:cubicBezTo>
                  <a:cubicBezTo>
                    <a:pt x="6579" y="680"/>
                    <a:pt x="6580" y="680"/>
                    <a:pt x="6581" y="680"/>
                  </a:cubicBezTo>
                  <a:cubicBezTo>
                    <a:pt x="6582" y="680"/>
                    <a:pt x="6584" y="680"/>
                    <a:pt x="6586" y="679"/>
                  </a:cubicBezTo>
                  <a:cubicBezTo>
                    <a:pt x="6591" y="678"/>
                    <a:pt x="6597" y="676"/>
                    <a:pt x="6603" y="672"/>
                  </a:cubicBezTo>
                  <a:cubicBezTo>
                    <a:pt x="6609" y="669"/>
                    <a:pt x="6615" y="665"/>
                    <a:pt x="6619" y="662"/>
                  </a:cubicBezTo>
                  <a:lnTo>
                    <a:pt x="6619" y="662"/>
                  </a:lnTo>
                  <a:lnTo>
                    <a:pt x="6626" y="665"/>
                  </a:lnTo>
                  <a:lnTo>
                    <a:pt x="6646" y="672"/>
                  </a:lnTo>
                  <a:lnTo>
                    <a:pt x="6646" y="672"/>
                  </a:lnTo>
                  <a:cubicBezTo>
                    <a:pt x="6647" y="673"/>
                    <a:pt x="6647" y="674"/>
                    <a:pt x="6647" y="676"/>
                  </a:cubicBezTo>
                  <a:cubicBezTo>
                    <a:pt x="6649" y="683"/>
                    <a:pt x="6650" y="690"/>
                    <a:pt x="6654" y="700"/>
                  </a:cubicBezTo>
                  <a:cubicBezTo>
                    <a:pt x="6655" y="702"/>
                    <a:pt x="6656" y="706"/>
                    <a:pt x="6657" y="708"/>
                  </a:cubicBezTo>
                  <a:cubicBezTo>
                    <a:pt x="6658" y="711"/>
                    <a:pt x="6660" y="712"/>
                    <a:pt x="6661" y="714"/>
                  </a:cubicBezTo>
                  <a:cubicBezTo>
                    <a:pt x="6663" y="716"/>
                    <a:pt x="6664" y="719"/>
                    <a:pt x="6668" y="720"/>
                  </a:cubicBezTo>
                  <a:cubicBezTo>
                    <a:pt x="6670" y="722"/>
                    <a:pt x="6672" y="723"/>
                    <a:pt x="6676" y="724"/>
                  </a:cubicBezTo>
                  <a:lnTo>
                    <a:pt x="6678" y="726"/>
                  </a:lnTo>
                  <a:lnTo>
                    <a:pt x="6682" y="728"/>
                  </a:lnTo>
                  <a:cubicBezTo>
                    <a:pt x="6689" y="730"/>
                    <a:pt x="6696" y="734"/>
                    <a:pt x="6704" y="738"/>
                  </a:cubicBezTo>
                  <a:lnTo>
                    <a:pt x="6711" y="741"/>
                  </a:lnTo>
                  <a:cubicBezTo>
                    <a:pt x="6715" y="742"/>
                    <a:pt x="6720" y="743"/>
                    <a:pt x="6725" y="743"/>
                  </a:cubicBezTo>
                  <a:cubicBezTo>
                    <a:pt x="6730" y="743"/>
                    <a:pt x="6736" y="742"/>
                    <a:pt x="6742" y="740"/>
                  </a:cubicBezTo>
                  <a:lnTo>
                    <a:pt x="6750" y="738"/>
                  </a:lnTo>
                  <a:lnTo>
                    <a:pt x="6750" y="738"/>
                  </a:lnTo>
                  <a:cubicBezTo>
                    <a:pt x="6751" y="738"/>
                    <a:pt x="6751" y="739"/>
                    <a:pt x="6751" y="740"/>
                  </a:cubicBezTo>
                  <a:lnTo>
                    <a:pt x="6756" y="751"/>
                  </a:lnTo>
                  <a:cubicBezTo>
                    <a:pt x="6758" y="756"/>
                    <a:pt x="6762" y="762"/>
                    <a:pt x="6765" y="766"/>
                  </a:cubicBezTo>
                  <a:cubicBezTo>
                    <a:pt x="6769" y="771"/>
                    <a:pt x="6773" y="774"/>
                    <a:pt x="6778" y="777"/>
                  </a:cubicBezTo>
                  <a:cubicBezTo>
                    <a:pt x="6781" y="778"/>
                    <a:pt x="6785" y="779"/>
                    <a:pt x="6788" y="779"/>
                  </a:cubicBezTo>
                  <a:lnTo>
                    <a:pt x="6796" y="779"/>
                  </a:lnTo>
                  <a:cubicBezTo>
                    <a:pt x="6802" y="778"/>
                    <a:pt x="6808" y="774"/>
                    <a:pt x="6814" y="772"/>
                  </a:cubicBezTo>
                  <a:cubicBezTo>
                    <a:pt x="6818" y="769"/>
                    <a:pt x="6823" y="767"/>
                    <a:pt x="6826" y="764"/>
                  </a:cubicBezTo>
                  <a:lnTo>
                    <a:pt x="6826" y="764"/>
                  </a:lnTo>
                  <a:cubicBezTo>
                    <a:pt x="6828" y="768"/>
                    <a:pt x="6830" y="773"/>
                    <a:pt x="6832" y="778"/>
                  </a:cubicBezTo>
                  <a:cubicBezTo>
                    <a:pt x="6835" y="785"/>
                    <a:pt x="6840" y="792"/>
                    <a:pt x="6846" y="796"/>
                  </a:cubicBezTo>
                  <a:cubicBezTo>
                    <a:pt x="6848" y="797"/>
                    <a:pt x="6851" y="799"/>
                    <a:pt x="6854" y="800"/>
                  </a:cubicBezTo>
                  <a:cubicBezTo>
                    <a:pt x="6857" y="801"/>
                    <a:pt x="6858" y="801"/>
                    <a:pt x="6860" y="802"/>
                  </a:cubicBezTo>
                  <a:lnTo>
                    <a:pt x="6870" y="802"/>
                  </a:lnTo>
                  <a:cubicBezTo>
                    <a:pt x="6882" y="802"/>
                    <a:pt x="6890" y="800"/>
                    <a:pt x="6894" y="800"/>
                  </a:cubicBezTo>
                  <a:lnTo>
                    <a:pt x="6896" y="800"/>
                  </a:lnTo>
                  <a:cubicBezTo>
                    <a:pt x="6898" y="801"/>
                    <a:pt x="6901" y="802"/>
                    <a:pt x="6903" y="804"/>
                  </a:cubicBezTo>
                  <a:cubicBezTo>
                    <a:pt x="6910" y="809"/>
                    <a:pt x="6918" y="815"/>
                    <a:pt x="6926" y="818"/>
                  </a:cubicBezTo>
                  <a:lnTo>
                    <a:pt x="6932" y="821"/>
                  </a:lnTo>
                  <a:lnTo>
                    <a:pt x="6937" y="823"/>
                  </a:lnTo>
                  <a:lnTo>
                    <a:pt x="6946" y="828"/>
                  </a:lnTo>
                  <a:cubicBezTo>
                    <a:pt x="6950" y="830"/>
                    <a:pt x="6954" y="831"/>
                    <a:pt x="6957" y="833"/>
                  </a:cubicBezTo>
                  <a:lnTo>
                    <a:pt x="6961" y="835"/>
                  </a:lnTo>
                  <a:cubicBezTo>
                    <a:pt x="6963" y="836"/>
                    <a:pt x="6964" y="836"/>
                    <a:pt x="6967" y="837"/>
                  </a:cubicBezTo>
                  <a:cubicBezTo>
                    <a:pt x="6969" y="838"/>
                    <a:pt x="6974" y="838"/>
                    <a:pt x="6977" y="838"/>
                  </a:cubicBezTo>
                  <a:cubicBezTo>
                    <a:pt x="6979" y="837"/>
                    <a:pt x="6982" y="837"/>
                    <a:pt x="6984" y="836"/>
                  </a:cubicBezTo>
                  <a:cubicBezTo>
                    <a:pt x="6990" y="835"/>
                    <a:pt x="6996" y="831"/>
                    <a:pt x="7000" y="829"/>
                  </a:cubicBezTo>
                  <a:cubicBezTo>
                    <a:pt x="7004" y="825"/>
                    <a:pt x="7007" y="823"/>
                    <a:pt x="7011" y="821"/>
                  </a:cubicBezTo>
                  <a:cubicBezTo>
                    <a:pt x="7014" y="818"/>
                    <a:pt x="7016" y="817"/>
                    <a:pt x="7019" y="816"/>
                  </a:cubicBezTo>
                  <a:cubicBezTo>
                    <a:pt x="7019" y="816"/>
                    <a:pt x="7019" y="815"/>
                    <a:pt x="7020" y="815"/>
                  </a:cubicBezTo>
                  <a:lnTo>
                    <a:pt x="7020" y="815"/>
                  </a:lnTo>
                  <a:cubicBezTo>
                    <a:pt x="7024" y="816"/>
                    <a:pt x="7027" y="816"/>
                    <a:pt x="7030" y="816"/>
                  </a:cubicBezTo>
                  <a:cubicBezTo>
                    <a:pt x="7036" y="816"/>
                    <a:pt x="7041" y="815"/>
                    <a:pt x="7045" y="814"/>
                  </a:cubicBezTo>
                  <a:cubicBezTo>
                    <a:pt x="7050" y="813"/>
                    <a:pt x="7054" y="813"/>
                    <a:pt x="7056" y="813"/>
                  </a:cubicBezTo>
                  <a:lnTo>
                    <a:pt x="7056" y="813"/>
                  </a:lnTo>
                  <a:cubicBezTo>
                    <a:pt x="7061" y="815"/>
                    <a:pt x="7065" y="818"/>
                    <a:pt x="7069" y="822"/>
                  </a:cubicBezTo>
                  <a:cubicBezTo>
                    <a:pt x="7072" y="825"/>
                    <a:pt x="7076" y="829"/>
                    <a:pt x="7080" y="832"/>
                  </a:cubicBezTo>
                  <a:cubicBezTo>
                    <a:pt x="7086" y="836"/>
                    <a:pt x="7093" y="838"/>
                    <a:pt x="7100" y="839"/>
                  </a:cubicBezTo>
                  <a:lnTo>
                    <a:pt x="7126" y="839"/>
                  </a:lnTo>
                  <a:cubicBezTo>
                    <a:pt x="7128" y="843"/>
                    <a:pt x="7130" y="851"/>
                    <a:pt x="7135" y="860"/>
                  </a:cubicBezTo>
                  <a:cubicBezTo>
                    <a:pt x="7137" y="866"/>
                    <a:pt x="7141" y="871"/>
                    <a:pt x="7146" y="875"/>
                  </a:cubicBezTo>
                  <a:lnTo>
                    <a:pt x="7146" y="875"/>
                  </a:lnTo>
                  <a:cubicBezTo>
                    <a:pt x="7147" y="882"/>
                    <a:pt x="7148" y="888"/>
                    <a:pt x="7148" y="894"/>
                  </a:cubicBezTo>
                  <a:cubicBezTo>
                    <a:pt x="7148" y="902"/>
                    <a:pt x="7148" y="910"/>
                    <a:pt x="7150" y="920"/>
                  </a:cubicBezTo>
                  <a:cubicBezTo>
                    <a:pt x="7151" y="923"/>
                    <a:pt x="7152" y="926"/>
                    <a:pt x="7152" y="928"/>
                  </a:cubicBezTo>
                  <a:cubicBezTo>
                    <a:pt x="7153" y="931"/>
                    <a:pt x="7154" y="933"/>
                    <a:pt x="7155" y="935"/>
                  </a:cubicBezTo>
                  <a:cubicBezTo>
                    <a:pt x="7157" y="938"/>
                    <a:pt x="7159" y="941"/>
                    <a:pt x="7161" y="943"/>
                  </a:cubicBezTo>
                  <a:cubicBezTo>
                    <a:pt x="7166" y="947"/>
                    <a:pt x="7173" y="949"/>
                    <a:pt x="7179" y="949"/>
                  </a:cubicBezTo>
                  <a:cubicBezTo>
                    <a:pt x="7181" y="949"/>
                    <a:pt x="7183" y="949"/>
                    <a:pt x="7186" y="948"/>
                  </a:cubicBezTo>
                  <a:cubicBezTo>
                    <a:pt x="7188" y="948"/>
                    <a:pt x="7190" y="947"/>
                    <a:pt x="7193" y="946"/>
                  </a:cubicBezTo>
                  <a:cubicBezTo>
                    <a:pt x="7194" y="945"/>
                    <a:pt x="7195" y="945"/>
                    <a:pt x="7197" y="943"/>
                  </a:cubicBezTo>
                  <a:cubicBezTo>
                    <a:pt x="7204" y="938"/>
                    <a:pt x="7211" y="932"/>
                    <a:pt x="7218" y="926"/>
                  </a:cubicBezTo>
                  <a:cubicBezTo>
                    <a:pt x="7224" y="920"/>
                    <a:pt x="7230" y="916"/>
                    <a:pt x="7233" y="912"/>
                  </a:cubicBezTo>
                  <a:lnTo>
                    <a:pt x="7234" y="912"/>
                  </a:lnTo>
                  <a:lnTo>
                    <a:pt x="7234" y="912"/>
                  </a:lnTo>
                  <a:cubicBezTo>
                    <a:pt x="7235" y="912"/>
                    <a:pt x="7237" y="912"/>
                    <a:pt x="7239" y="912"/>
                  </a:cubicBezTo>
                  <a:cubicBezTo>
                    <a:pt x="7242" y="912"/>
                    <a:pt x="7246" y="911"/>
                    <a:pt x="7249" y="910"/>
                  </a:cubicBezTo>
                  <a:cubicBezTo>
                    <a:pt x="7256" y="908"/>
                    <a:pt x="7261" y="905"/>
                    <a:pt x="7265" y="903"/>
                  </a:cubicBezTo>
                  <a:lnTo>
                    <a:pt x="7265" y="903"/>
                  </a:lnTo>
                  <a:lnTo>
                    <a:pt x="7265" y="910"/>
                  </a:lnTo>
                  <a:lnTo>
                    <a:pt x="7265" y="934"/>
                  </a:lnTo>
                  <a:cubicBezTo>
                    <a:pt x="7265" y="939"/>
                    <a:pt x="7267" y="945"/>
                    <a:pt x="7269" y="950"/>
                  </a:cubicBezTo>
                  <a:cubicBezTo>
                    <a:pt x="7269" y="953"/>
                    <a:pt x="7270" y="954"/>
                    <a:pt x="7271" y="956"/>
                  </a:cubicBezTo>
                  <a:cubicBezTo>
                    <a:pt x="7272" y="960"/>
                    <a:pt x="7275" y="962"/>
                    <a:pt x="7278" y="964"/>
                  </a:cubicBezTo>
                  <a:cubicBezTo>
                    <a:pt x="7281" y="967"/>
                    <a:pt x="7282" y="968"/>
                    <a:pt x="7285" y="969"/>
                  </a:cubicBezTo>
                  <a:lnTo>
                    <a:pt x="7286" y="970"/>
                  </a:lnTo>
                  <a:cubicBezTo>
                    <a:pt x="7291" y="972"/>
                    <a:pt x="7298" y="977"/>
                    <a:pt x="7306" y="980"/>
                  </a:cubicBezTo>
                  <a:lnTo>
                    <a:pt x="7312" y="984"/>
                  </a:lnTo>
                  <a:lnTo>
                    <a:pt x="7315" y="986"/>
                  </a:lnTo>
                  <a:cubicBezTo>
                    <a:pt x="7316" y="986"/>
                    <a:pt x="7319" y="988"/>
                    <a:pt x="7318" y="988"/>
                  </a:cubicBezTo>
                  <a:cubicBezTo>
                    <a:pt x="7318" y="988"/>
                    <a:pt x="7318" y="988"/>
                    <a:pt x="7318" y="987"/>
                  </a:cubicBezTo>
                  <a:cubicBezTo>
                    <a:pt x="7317" y="987"/>
                    <a:pt x="7316" y="987"/>
                    <a:pt x="7316" y="987"/>
                  </a:cubicBezTo>
                  <a:lnTo>
                    <a:pt x="7316" y="987"/>
                  </a:lnTo>
                  <a:cubicBezTo>
                    <a:pt x="7316" y="987"/>
                    <a:pt x="7317" y="987"/>
                    <a:pt x="7318" y="989"/>
                  </a:cubicBezTo>
                  <a:cubicBezTo>
                    <a:pt x="7321" y="996"/>
                    <a:pt x="7326" y="1003"/>
                    <a:pt x="7332" y="1009"/>
                  </a:cubicBezTo>
                  <a:cubicBezTo>
                    <a:pt x="7334" y="1013"/>
                    <a:pt x="7336" y="1015"/>
                    <a:pt x="7340" y="1018"/>
                  </a:cubicBezTo>
                  <a:cubicBezTo>
                    <a:pt x="7342" y="1019"/>
                    <a:pt x="7344" y="1020"/>
                    <a:pt x="7347" y="1021"/>
                  </a:cubicBezTo>
                  <a:cubicBezTo>
                    <a:pt x="7351" y="1022"/>
                    <a:pt x="7355" y="1022"/>
                    <a:pt x="7358" y="1022"/>
                  </a:cubicBezTo>
                  <a:cubicBezTo>
                    <a:pt x="7366" y="1021"/>
                    <a:pt x="7372" y="1018"/>
                    <a:pt x="7378" y="1014"/>
                  </a:cubicBezTo>
                  <a:cubicBezTo>
                    <a:pt x="7386" y="1008"/>
                    <a:pt x="7392" y="1003"/>
                    <a:pt x="7398" y="998"/>
                  </a:cubicBezTo>
                  <a:cubicBezTo>
                    <a:pt x="7399" y="996"/>
                    <a:pt x="7402" y="994"/>
                    <a:pt x="7404" y="993"/>
                  </a:cubicBezTo>
                  <a:lnTo>
                    <a:pt x="7404" y="993"/>
                  </a:lnTo>
                  <a:cubicBezTo>
                    <a:pt x="7404" y="994"/>
                    <a:pt x="7404" y="994"/>
                    <a:pt x="7405" y="994"/>
                  </a:cubicBezTo>
                  <a:cubicBezTo>
                    <a:pt x="7407" y="998"/>
                    <a:pt x="7408" y="1001"/>
                    <a:pt x="7411" y="1006"/>
                  </a:cubicBezTo>
                  <a:cubicBezTo>
                    <a:pt x="7415" y="1012"/>
                    <a:pt x="7421" y="1016"/>
                    <a:pt x="7428" y="1020"/>
                  </a:cubicBezTo>
                  <a:cubicBezTo>
                    <a:pt x="7428" y="1020"/>
                    <a:pt x="7429" y="1021"/>
                    <a:pt x="7429" y="1021"/>
                  </a:cubicBezTo>
                  <a:lnTo>
                    <a:pt x="7429" y="1021"/>
                  </a:lnTo>
                  <a:lnTo>
                    <a:pt x="7430" y="1023"/>
                  </a:lnTo>
                  <a:cubicBezTo>
                    <a:pt x="7432" y="1025"/>
                    <a:pt x="7435" y="1027"/>
                    <a:pt x="7437" y="1030"/>
                  </a:cubicBezTo>
                  <a:cubicBezTo>
                    <a:pt x="7439" y="1035"/>
                    <a:pt x="7443" y="1038"/>
                    <a:pt x="7447" y="1042"/>
                  </a:cubicBezTo>
                  <a:cubicBezTo>
                    <a:pt x="7450" y="1044"/>
                    <a:pt x="7453" y="1047"/>
                    <a:pt x="7455" y="1048"/>
                  </a:cubicBezTo>
                  <a:cubicBezTo>
                    <a:pt x="7458" y="1049"/>
                    <a:pt x="7460" y="1050"/>
                    <a:pt x="7462" y="1050"/>
                  </a:cubicBezTo>
                  <a:cubicBezTo>
                    <a:pt x="7465" y="1051"/>
                    <a:pt x="7467" y="1051"/>
                    <a:pt x="7469" y="1051"/>
                  </a:cubicBezTo>
                  <a:cubicBezTo>
                    <a:pt x="7471" y="1051"/>
                    <a:pt x="7473" y="1052"/>
                    <a:pt x="7474" y="1052"/>
                  </a:cubicBezTo>
                  <a:cubicBezTo>
                    <a:pt x="7479" y="1052"/>
                    <a:pt x="7483" y="1051"/>
                    <a:pt x="7487" y="1050"/>
                  </a:cubicBezTo>
                  <a:lnTo>
                    <a:pt x="7498" y="1047"/>
                  </a:lnTo>
                  <a:cubicBezTo>
                    <a:pt x="7501" y="1045"/>
                    <a:pt x="7502" y="1045"/>
                    <a:pt x="7504" y="1045"/>
                  </a:cubicBezTo>
                  <a:cubicBezTo>
                    <a:pt x="7506" y="1047"/>
                    <a:pt x="7510" y="1048"/>
                    <a:pt x="7513" y="1048"/>
                  </a:cubicBezTo>
                  <a:cubicBezTo>
                    <a:pt x="7524" y="1051"/>
                    <a:pt x="7532" y="1050"/>
                    <a:pt x="7538" y="1051"/>
                  </a:cubicBezTo>
                  <a:lnTo>
                    <a:pt x="7541" y="1051"/>
                  </a:lnTo>
                  <a:lnTo>
                    <a:pt x="7546" y="1052"/>
                  </a:lnTo>
                  <a:cubicBezTo>
                    <a:pt x="7549" y="1053"/>
                    <a:pt x="7553" y="1054"/>
                    <a:pt x="7557" y="1054"/>
                  </a:cubicBezTo>
                  <a:cubicBezTo>
                    <a:pt x="7561" y="1054"/>
                    <a:pt x="7564" y="1053"/>
                    <a:pt x="7568" y="1052"/>
                  </a:cubicBezTo>
                  <a:cubicBezTo>
                    <a:pt x="7577" y="1050"/>
                    <a:pt x="7585" y="1048"/>
                    <a:pt x="7588" y="1048"/>
                  </a:cubicBezTo>
                  <a:lnTo>
                    <a:pt x="7620" y="1064"/>
                  </a:lnTo>
                  <a:cubicBezTo>
                    <a:pt x="7621" y="1064"/>
                    <a:pt x="7625" y="1067"/>
                    <a:pt x="7629" y="1074"/>
                  </a:cubicBezTo>
                  <a:cubicBezTo>
                    <a:pt x="7632" y="1078"/>
                    <a:pt x="7635" y="1081"/>
                    <a:pt x="7639" y="1086"/>
                  </a:cubicBezTo>
                  <a:cubicBezTo>
                    <a:pt x="7641" y="1088"/>
                    <a:pt x="7643" y="1089"/>
                    <a:pt x="7646" y="1091"/>
                  </a:cubicBezTo>
                  <a:lnTo>
                    <a:pt x="7646" y="1091"/>
                  </a:lnTo>
                  <a:cubicBezTo>
                    <a:pt x="7647" y="1091"/>
                    <a:pt x="7647" y="1092"/>
                    <a:pt x="7647" y="1093"/>
                  </a:cubicBezTo>
                  <a:cubicBezTo>
                    <a:pt x="7648" y="1096"/>
                    <a:pt x="7649" y="1100"/>
                    <a:pt x="7649" y="1103"/>
                  </a:cubicBezTo>
                  <a:cubicBezTo>
                    <a:pt x="7650" y="1108"/>
                    <a:pt x="7650" y="1111"/>
                    <a:pt x="7651" y="1116"/>
                  </a:cubicBezTo>
                  <a:cubicBezTo>
                    <a:pt x="7654" y="1123"/>
                    <a:pt x="7656" y="1129"/>
                    <a:pt x="7659" y="1135"/>
                  </a:cubicBezTo>
                  <a:cubicBezTo>
                    <a:pt x="7661" y="1137"/>
                    <a:pt x="7669" y="1142"/>
                    <a:pt x="7670" y="1143"/>
                  </a:cubicBezTo>
                  <a:lnTo>
                    <a:pt x="7671" y="1143"/>
                  </a:lnTo>
                  <a:cubicBezTo>
                    <a:pt x="7672" y="1145"/>
                    <a:pt x="7674" y="1147"/>
                    <a:pt x="7676" y="1150"/>
                  </a:cubicBezTo>
                  <a:cubicBezTo>
                    <a:pt x="7678" y="1153"/>
                    <a:pt x="7680" y="1157"/>
                    <a:pt x="7685" y="1160"/>
                  </a:cubicBezTo>
                  <a:cubicBezTo>
                    <a:pt x="7686" y="1162"/>
                    <a:pt x="7688" y="1165"/>
                    <a:pt x="7691" y="1167"/>
                  </a:cubicBezTo>
                  <a:cubicBezTo>
                    <a:pt x="7693" y="1168"/>
                    <a:pt x="7694" y="1169"/>
                    <a:pt x="7695" y="1169"/>
                  </a:cubicBezTo>
                  <a:cubicBezTo>
                    <a:pt x="7699" y="1172"/>
                    <a:pt x="7702" y="1173"/>
                    <a:pt x="7707" y="1174"/>
                  </a:cubicBezTo>
                  <a:cubicBezTo>
                    <a:pt x="7713" y="1174"/>
                    <a:pt x="7718" y="1172"/>
                    <a:pt x="7723" y="1169"/>
                  </a:cubicBezTo>
                  <a:cubicBezTo>
                    <a:pt x="7725" y="1167"/>
                    <a:pt x="7728" y="1166"/>
                    <a:pt x="7730" y="1164"/>
                  </a:cubicBezTo>
                  <a:cubicBezTo>
                    <a:pt x="7733" y="1161"/>
                    <a:pt x="7737" y="1158"/>
                    <a:pt x="7740" y="1155"/>
                  </a:cubicBezTo>
                  <a:cubicBezTo>
                    <a:pt x="7746" y="1148"/>
                    <a:pt x="7752" y="1143"/>
                    <a:pt x="7757" y="1138"/>
                  </a:cubicBezTo>
                  <a:cubicBezTo>
                    <a:pt x="7762" y="1133"/>
                    <a:pt x="7766" y="1127"/>
                    <a:pt x="7770" y="1123"/>
                  </a:cubicBezTo>
                  <a:lnTo>
                    <a:pt x="7770" y="1123"/>
                  </a:lnTo>
                  <a:cubicBezTo>
                    <a:pt x="7772" y="1126"/>
                    <a:pt x="7773" y="1128"/>
                    <a:pt x="7774" y="1131"/>
                  </a:cubicBezTo>
                  <a:cubicBezTo>
                    <a:pt x="7778" y="1136"/>
                    <a:pt x="7780" y="1140"/>
                    <a:pt x="7784" y="1145"/>
                  </a:cubicBezTo>
                  <a:cubicBezTo>
                    <a:pt x="7786" y="1146"/>
                    <a:pt x="7788" y="1148"/>
                    <a:pt x="7789" y="1150"/>
                  </a:cubicBezTo>
                  <a:cubicBezTo>
                    <a:pt x="7791" y="1151"/>
                    <a:pt x="7794" y="1152"/>
                    <a:pt x="7793" y="1152"/>
                  </a:cubicBezTo>
                  <a:cubicBezTo>
                    <a:pt x="7795" y="1157"/>
                    <a:pt x="7798" y="1162"/>
                    <a:pt x="7801" y="1169"/>
                  </a:cubicBezTo>
                  <a:cubicBezTo>
                    <a:pt x="7803" y="1175"/>
                    <a:pt x="7808" y="1180"/>
                    <a:pt x="7812" y="1184"/>
                  </a:cubicBezTo>
                  <a:cubicBezTo>
                    <a:pt x="7813" y="1186"/>
                    <a:pt x="7816" y="1187"/>
                    <a:pt x="7818" y="1188"/>
                  </a:cubicBezTo>
                  <a:lnTo>
                    <a:pt x="7820" y="1189"/>
                  </a:lnTo>
                  <a:lnTo>
                    <a:pt x="7825" y="1191"/>
                  </a:lnTo>
                  <a:cubicBezTo>
                    <a:pt x="7830" y="1195"/>
                    <a:pt x="7837" y="1199"/>
                    <a:pt x="7845" y="1204"/>
                  </a:cubicBezTo>
                  <a:cubicBezTo>
                    <a:pt x="7847" y="1205"/>
                    <a:pt x="7848" y="1206"/>
                    <a:pt x="7850" y="1208"/>
                  </a:cubicBezTo>
                  <a:cubicBezTo>
                    <a:pt x="7853" y="1209"/>
                    <a:pt x="7854" y="1209"/>
                    <a:pt x="7856" y="1210"/>
                  </a:cubicBezTo>
                  <a:cubicBezTo>
                    <a:pt x="7857" y="1211"/>
                    <a:pt x="7860" y="1211"/>
                    <a:pt x="7862" y="1211"/>
                  </a:cubicBezTo>
                  <a:cubicBezTo>
                    <a:pt x="7864" y="1211"/>
                    <a:pt x="7865" y="1211"/>
                    <a:pt x="7867" y="1211"/>
                  </a:cubicBezTo>
                  <a:cubicBezTo>
                    <a:pt x="7871" y="1211"/>
                    <a:pt x="7875" y="1211"/>
                    <a:pt x="7879" y="1210"/>
                  </a:cubicBezTo>
                  <a:cubicBezTo>
                    <a:pt x="7884" y="1209"/>
                    <a:pt x="7889" y="1208"/>
                    <a:pt x="7894" y="1207"/>
                  </a:cubicBezTo>
                  <a:lnTo>
                    <a:pt x="7894" y="1207"/>
                  </a:lnTo>
                  <a:cubicBezTo>
                    <a:pt x="7894" y="1208"/>
                    <a:pt x="7895" y="1210"/>
                    <a:pt x="7895" y="1211"/>
                  </a:cubicBezTo>
                  <a:cubicBezTo>
                    <a:pt x="7897" y="1219"/>
                    <a:pt x="7899" y="1227"/>
                    <a:pt x="7901" y="1235"/>
                  </a:cubicBezTo>
                  <a:cubicBezTo>
                    <a:pt x="7903" y="1239"/>
                    <a:pt x="7904" y="1242"/>
                    <a:pt x="7906" y="1245"/>
                  </a:cubicBezTo>
                  <a:cubicBezTo>
                    <a:pt x="7910" y="1250"/>
                    <a:pt x="7915" y="1254"/>
                    <a:pt x="7921" y="1255"/>
                  </a:cubicBezTo>
                  <a:cubicBezTo>
                    <a:pt x="7923" y="1256"/>
                    <a:pt x="7924" y="1256"/>
                    <a:pt x="7926" y="1256"/>
                  </a:cubicBezTo>
                  <a:cubicBezTo>
                    <a:pt x="7927" y="1256"/>
                    <a:pt x="7929" y="1256"/>
                    <a:pt x="7930" y="1255"/>
                  </a:cubicBezTo>
                  <a:cubicBezTo>
                    <a:pt x="7933" y="1255"/>
                    <a:pt x="7935" y="1255"/>
                    <a:pt x="7937" y="1254"/>
                  </a:cubicBezTo>
                  <a:cubicBezTo>
                    <a:pt x="7940" y="1253"/>
                    <a:pt x="7943" y="1252"/>
                    <a:pt x="7945" y="1250"/>
                  </a:cubicBezTo>
                  <a:cubicBezTo>
                    <a:pt x="7952" y="1246"/>
                    <a:pt x="7959" y="1241"/>
                    <a:pt x="7966" y="1235"/>
                  </a:cubicBezTo>
                  <a:lnTo>
                    <a:pt x="7970" y="1233"/>
                  </a:lnTo>
                  <a:lnTo>
                    <a:pt x="7972" y="1252"/>
                  </a:lnTo>
                  <a:cubicBezTo>
                    <a:pt x="7972" y="1257"/>
                    <a:pt x="7974" y="1262"/>
                    <a:pt x="7977" y="1268"/>
                  </a:cubicBezTo>
                  <a:cubicBezTo>
                    <a:pt x="7977" y="1270"/>
                    <a:pt x="7978" y="1272"/>
                    <a:pt x="7980" y="1274"/>
                  </a:cubicBezTo>
                  <a:cubicBezTo>
                    <a:pt x="7981" y="1276"/>
                    <a:pt x="7984" y="1278"/>
                    <a:pt x="7987" y="1281"/>
                  </a:cubicBezTo>
                  <a:cubicBezTo>
                    <a:pt x="7989" y="1282"/>
                    <a:pt x="7989" y="1282"/>
                    <a:pt x="7989" y="1282"/>
                  </a:cubicBezTo>
                  <a:cubicBezTo>
                    <a:pt x="7989" y="1282"/>
                    <a:pt x="7988" y="1282"/>
                    <a:pt x="7988" y="1282"/>
                  </a:cubicBezTo>
                  <a:lnTo>
                    <a:pt x="7988" y="1282"/>
                  </a:lnTo>
                  <a:cubicBezTo>
                    <a:pt x="7992" y="1286"/>
                    <a:pt x="7995" y="1292"/>
                    <a:pt x="7999" y="1298"/>
                  </a:cubicBezTo>
                  <a:cubicBezTo>
                    <a:pt x="8002" y="1303"/>
                    <a:pt x="8007" y="1307"/>
                    <a:pt x="8012" y="1311"/>
                  </a:cubicBezTo>
                  <a:cubicBezTo>
                    <a:pt x="8015" y="1313"/>
                    <a:pt x="8020" y="1315"/>
                    <a:pt x="8024" y="1315"/>
                  </a:cubicBezTo>
                  <a:cubicBezTo>
                    <a:pt x="8026" y="1316"/>
                    <a:pt x="8028" y="1316"/>
                    <a:pt x="8029" y="1316"/>
                  </a:cubicBezTo>
                  <a:cubicBezTo>
                    <a:pt x="8031" y="1316"/>
                    <a:pt x="8033" y="1316"/>
                    <a:pt x="8035" y="1315"/>
                  </a:cubicBezTo>
                  <a:cubicBezTo>
                    <a:pt x="8043" y="1314"/>
                    <a:pt x="8051" y="1312"/>
                    <a:pt x="8059" y="1309"/>
                  </a:cubicBezTo>
                  <a:lnTo>
                    <a:pt x="8062" y="1309"/>
                  </a:lnTo>
                  <a:cubicBezTo>
                    <a:pt x="8065" y="1311"/>
                    <a:pt x="8067" y="1312"/>
                    <a:pt x="8071" y="1312"/>
                  </a:cubicBezTo>
                  <a:cubicBezTo>
                    <a:pt x="8072" y="1312"/>
                    <a:pt x="8074" y="1313"/>
                    <a:pt x="8076" y="1313"/>
                  </a:cubicBezTo>
                  <a:cubicBezTo>
                    <a:pt x="8078" y="1313"/>
                    <a:pt x="8079" y="1312"/>
                    <a:pt x="8081" y="1312"/>
                  </a:cubicBezTo>
                  <a:cubicBezTo>
                    <a:pt x="8089" y="1311"/>
                    <a:pt x="8097" y="1308"/>
                    <a:pt x="8105" y="1306"/>
                  </a:cubicBezTo>
                  <a:lnTo>
                    <a:pt x="8105" y="1306"/>
                  </a:lnTo>
                  <a:cubicBezTo>
                    <a:pt x="8107" y="1311"/>
                    <a:pt x="8109" y="1317"/>
                    <a:pt x="8112" y="1326"/>
                  </a:cubicBezTo>
                  <a:cubicBezTo>
                    <a:pt x="8115" y="1331"/>
                    <a:pt x="8118" y="1337"/>
                    <a:pt x="8123" y="1342"/>
                  </a:cubicBezTo>
                  <a:cubicBezTo>
                    <a:pt x="8123" y="1343"/>
                    <a:pt x="8125" y="1344"/>
                    <a:pt x="8126" y="1345"/>
                  </a:cubicBezTo>
                  <a:lnTo>
                    <a:pt x="8126" y="1345"/>
                  </a:lnTo>
                  <a:cubicBezTo>
                    <a:pt x="8126" y="1345"/>
                    <a:pt x="8126" y="1344"/>
                    <a:pt x="8126" y="1344"/>
                  </a:cubicBezTo>
                  <a:lnTo>
                    <a:pt x="8126" y="1344"/>
                  </a:lnTo>
                  <a:cubicBezTo>
                    <a:pt x="8126" y="1344"/>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7" y="1345"/>
                    <a:pt x="8127" y="1345"/>
                    <a:pt x="8127" y="1345"/>
                  </a:cubicBezTo>
                  <a:lnTo>
                    <a:pt x="8127" y="1345"/>
                  </a:lnTo>
                  <a:cubicBezTo>
                    <a:pt x="8127" y="1345"/>
                    <a:pt x="8126" y="1345"/>
                    <a:pt x="8126" y="1345"/>
                  </a:cubicBezTo>
                  <a:lnTo>
                    <a:pt x="8126" y="1345"/>
                  </a:lnTo>
                  <a:cubicBezTo>
                    <a:pt x="8127" y="1350"/>
                    <a:pt x="8129" y="1357"/>
                    <a:pt x="8130" y="1364"/>
                  </a:cubicBezTo>
                  <a:cubicBezTo>
                    <a:pt x="8131" y="1369"/>
                    <a:pt x="8132" y="1373"/>
                    <a:pt x="8134" y="1378"/>
                  </a:cubicBezTo>
                  <a:cubicBezTo>
                    <a:pt x="8135" y="1382"/>
                    <a:pt x="8138" y="1386"/>
                    <a:pt x="8140" y="1388"/>
                  </a:cubicBezTo>
                  <a:cubicBezTo>
                    <a:pt x="8145" y="1394"/>
                    <a:pt x="8153" y="1396"/>
                    <a:pt x="8160" y="1396"/>
                  </a:cubicBezTo>
                  <a:cubicBezTo>
                    <a:pt x="8162" y="1395"/>
                    <a:pt x="8164" y="1395"/>
                    <a:pt x="8167" y="1394"/>
                  </a:cubicBezTo>
                  <a:lnTo>
                    <a:pt x="8171" y="1392"/>
                  </a:lnTo>
                  <a:cubicBezTo>
                    <a:pt x="8174" y="1391"/>
                    <a:pt x="8176" y="1389"/>
                    <a:pt x="8178" y="1388"/>
                  </a:cubicBezTo>
                  <a:cubicBezTo>
                    <a:pt x="8183" y="1385"/>
                    <a:pt x="8185" y="1382"/>
                    <a:pt x="8189" y="1380"/>
                  </a:cubicBezTo>
                  <a:lnTo>
                    <a:pt x="8207" y="1365"/>
                  </a:lnTo>
                  <a:cubicBezTo>
                    <a:pt x="8210" y="1363"/>
                    <a:pt x="8212" y="1362"/>
                    <a:pt x="8215" y="1359"/>
                  </a:cubicBezTo>
                  <a:lnTo>
                    <a:pt x="8215" y="1359"/>
                  </a:lnTo>
                  <a:cubicBezTo>
                    <a:pt x="8217" y="1361"/>
                    <a:pt x="8218" y="1363"/>
                    <a:pt x="8220" y="1365"/>
                  </a:cubicBezTo>
                  <a:cubicBezTo>
                    <a:pt x="8223" y="1369"/>
                    <a:pt x="8228" y="1373"/>
                    <a:pt x="8229" y="1376"/>
                  </a:cubicBezTo>
                  <a:cubicBezTo>
                    <a:pt x="8232" y="1377"/>
                    <a:pt x="8234" y="1379"/>
                    <a:pt x="8236" y="1380"/>
                  </a:cubicBezTo>
                  <a:lnTo>
                    <a:pt x="8238" y="1381"/>
                  </a:lnTo>
                  <a:lnTo>
                    <a:pt x="8238" y="1381"/>
                  </a:lnTo>
                  <a:cubicBezTo>
                    <a:pt x="8238" y="1382"/>
                    <a:pt x="8239" y="1383"/>
                    <a:pt x="8240" y="1385"/>
                  </a:cubicBezTo>
                  <a:cubicBezTo>
                    <a:pt x="8241" y="1388"/>
                    <a:pt x="8242" y="1392"/>
                    <a:pt x="8243" y="1395"/>
                  </a:cubicBezTo>
                  <a:cubicBezTo>
                    <a:pt x="8244" y="1400"/>
                    <a:pt x="8246" y="1404"/>
                    <a:pt x="8248" y="1409"/>
                  </a:cubicBezTo>
                  <a:cubicBezTo>
                    <a:pt x="8251" y="1416"/>
                    <a:pt x="8257" y="1422"/>
                    <a:pt x="8264" y="1425"/>
                  </a:cubicBezTo>
                  <a:cubicBezTo>
                    <a:pt x="8272" y="1429"/>
                    <a:pt x="8280" y="1432"/>
                    <a:pt x="8287" y="1435"/>
                  </a:cubicBezTo>
                  <a:cubicBezTo>
                    <a:pt x="8290" y="1436"/>
                    <a:pt x="8294" y="1437"/>
                    <a:pt x="8296" y="1439"/>
                  </a:cubicBezTo>
                  <a:lnTo>
                    <a:pt x="8296" y="1440"/>
                  </a:lnTo>
                  <a:cubicBezTo>
                    <a:pt x="8300" y="1444"/>
                    <a:pt x="8301" y="1452"/>
                    <a:pt x="8306" y="1461"/>
                  </a:cubicBezTo>
                  <a:cubicBezTo>
                    <a:pt x="8309" y="1467"/>
                    <a:pt x="8314" y="1473"/>
                    <a:pt x="8321" y="1476"/>
                  </a:cubicBezTo>
                  <a:cubicBezTo>
                    <a:pt x="8325" y="1479"/>
                    <a:pt x="8330" y="1480"/>
                    <a:pt x="8335" y="1480"/>
                  </a:cubicBezTo>
                  <a:cubicBezTo>
                    <a:pt x="8337" y="1480"/>
                    <a:pt x="8340" y="1479"/>
                    <a:pt x="8343" y="1479"/>
                  </a:cubicBezTo>
                  <a:cubicBezTo>
                    <a:pt x="8353" y="1477"/>
                    <a:pt x="8360" y="1474"/>
                    <a:pt x="8366" y="1473"/>
                  </a:cubicBez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8" y="1473"/>
                    <a:pt x="8368" y="1473"/>
                    <a:pt x="8368" y="1473"/>
                  </a:cubicBezTo>
                  <a:lnTo>
                    <a:pt x="8368" y="1473"/>
                  </a:lnTo>
                  <a:cubicBezTo>
                    <a:pt x="8368" y="1473"/>
                    <a:pt x="8368" y="1473"/>
                    <a:pt x="8367" y="1473"/>
                  </a:cubicBezTo>
                  <a:lnTo>
                    <a:pt x="8367" y="1473"/>
                  </a:lnTo>
                  <a:cubicBezTo>
                    <a:pt x="8368" y="1473"/>
                    <a:pt x="8368" y="1473"/>
                    <a:pt x="8368" y="1473"/>
                  </a:cubicBezTo>
                  <a:cubicBezTo>
                    <a:pt x="8368" y="1473"/>
                    <a:pt x="8368" y="1473"/>
                    <a:pt x="8368" y="1473"/>
                  </a:cubicBezTo>
                  <a:lnTo>
                    <a:pt x="8368" y="1473"/>
                  </a:lnTo>
                  <a:cubicBezTo>
                    <a:pt x="8370" y="1474"/>
                    <a:pt x="8372" y="1474"/>
                    <a:pt x="8375" y="1475"/>
                  </a:cubicBezTo>
                  <a:lnTo>
                    <a:pt x="8382" y="1475"/>
                  </a:lnTo>
                  <a:lnTo>
                    <a:pt x="8387" y="1474"/>
                  </a:lnTo>
                  <a:lnTo>
                    <a:pt x="8391" y="1473"/>
                  </a:lnTo>
                  <a:cubicBezTo>
                    <a:pt x="8400" y="1469"/>
                    <a:pt x="8407" y="1465"/>
                    <a:pt x="8415" y="1460"/>
                  </a:cubicBezTo>
                  <a:cubicBezTo>
                    <a:pt x="8417" y="1459"/>
                    <a:pt x="8420" y="1457"/>
                    <a:pt x="8423" y="1457"/>
                  </a:cubicBezTo>
                  <a:cubicBezTo>
                    <a:pt x="8425" y="1459"/>
                    <a:pt x="8426" y="1462"/>
                    <a:pt x="8427" y="1466"/>
                  </a:cubicBezTo>
                  <a:cubicBezTo>
                    <a:pt x="8430" y="1469"/>
                    <a:pt x="8433" y="1474"/>
                    <a:pt x="8435" y="1477"/>
                  </a:cubicBezTo>
                  <a:cubicBezTo>
                    <a:pt x="8438" y="1480"/>
                    <a:pt x="8440" y="1482"/>
                    <a:pt x="8442" y="1484"/>
                  </a:cubicBezTo>
                  <a:lnTo>
                    <a:pt x="8442" y="1484"/>
                  </a:lnTo>
                  <a:lnTo>
                    <a:pt x="8442" y="1487"/>
                  </a:lnTo>
                  <a:lnTo>
                    <a:pt x="8442" y="1497"/>
                  </a:lnTo>
                  <a:lnTo>
                    <a:pt x="8439" y="1520"/>
                  </a:lnTo>
                  <a:cubicBezTo>
                    <a:pt x="8439" y="1525"/>
                    <a:pt x="8439" y="1528"/>
                    <a:pt x="8439" y="1533"/>
                  </a:cubicBezTo>
                  <a:cubicBezTo>
                    <a:pt x="8439" y="1535"/>
                    <a:pt x="8439" y="1539"/>
                    <a:pt x="8439" y="1541"/>
                  </a:cubicBezTo>
                  <a:cubicBezTo>
                    <a:pt x="8439" y="1543"/>
                    <a:pt x="8440" y="1545"/>
                    <a:pt x="8440" y="1547"/>
                  </a:cubicBezTo>
                  <a:cubicBezTo>
                    <a:pt x="8441" y="1549"/>
                    <a:pt x="8442" y="1552"/>
                    <a:pt x="8444" y="1554"/>
                  </a:cubicBezTo>
                  <a:cubicBezTo>
                    <a:pt x="8447" y="1560"/>
                    <a:pt x="8454" y="1563"/>
                    <a:pt x="8462" y="1563"/>
                  </a:cubicBezTo>
                  <a:cubicBezTo>
                    <a:pt x="8466" y="1563"/>
                    <a:pt x="8469" y="1562"/>
                    <a:pt x="8474" y="1561"/>
                  </a:cubicBezTo>
                  <a:cubicBezTo>
                    <a:pt x="8478" y="1560"/>
                    <a:pt x="8482" y="1557"/>
                    <a:pt x="8486" y="1555"/>
                  </a:cubicBezTo>
                  <a:cubicBezTo>
                    <a:pt x="8493" y="1550"/>
                    <a:pt x="8500" y="1546"/>
                    <a:pt x="8506" y="1542"/>
                  </a:cubicBezTo>
                  <a:cubicBezTo>
                    <a:pt x="8508" y="1541"/>
                    <a:pt x="8511" y="1540"/>
                    <a:pt x="8513" y="1540"/>
                  </a:cubicBezTo>
                  <a:lnTo>
                    <a:pt x="8512" y="1540"/>
                  </a:lnTo>
                  <a:cubicBezTo>
                    <a:pt x="8512" y="1540"/>
                    <a:pt x="8511" y="1540"/>
                    <a:pt x="8511" y="1539"/>
                  </a:cubicBezTo>
                  <a:lnTo>
                    <a:pt x="8511" y="1539"/>
                  </a:lnTo>
                  <a:cubicBezTo>
                    <a:pt x="8512" y="1540"/>
                    <a:pt x="8513" y="1540"/>
                    <a:pt x="8513" y="1540"/>
                  </a:cubicBezTo>
                  <a:cubicBezTo>
                    <a:pt x="8515" y="1541"/>
                    <a:pt x="8518" y="1541"/>
                    <a:pt x="8520" y="1541"/>
                  </a:cubicBezTo>
                  <a:cubicBezTo>
                    <a:pt x="8526" y="1541"/>
                    <a:pt x="8532" y="1540"/>
                    <a:pt x="8536" y="1538"/>
                  </a:cubicBezTo>
                  <a:lnTo>
                    <a:pt x="8548" y="1533"/>
                  </a:lnTo>
                  <a:cubicBezTo>
                    <a:pt x="8551" y="1532"/>
                    <a:pt x="8555" y="1532"/>
                    <a:pt x="8557" y="1531"/>
                  </a:cubicBezTo>
                  <a:cubicBezTo>
                    <a:pt x="8558" y="1531"/>
                    <a:pt x="8558" y="1530"/>
                    <a:pt x="8558" y="1530"/>
                  </a:cubicBezTo>
                  <a:lnTo>
                    <a:pt x="8558" y="1530"/>
                  </a:lnTo>
                  <a:cubicBezTo>
                    <a:pt x="8563" y="1534"/>
                    <a:pt x="8567" y="1537"/>
                    <a:pt x="8571" y="1542"/>
                  </a:cubicBezTo>
                  <a:cubicBezTo>
                    <a:pt x="8574" y="1546"/>
                    <a:pt x="8578" y="1548"/>
                    <a:pt x="8581" y="1552"/>
                  </a:cubicBezTo>
                  <a:cubicBezTo>
                    <a:pt x="8582" y="1552"/>
                    <a:pt x="8582" y="1552"/>
                    <a:pt x="8583" y="1552"/>
                  </a:cubicBezTo>
                  <a:lnTo>
                    <a:pt x="8583" y="1552"/>
                  </a:lnTo>
                  <a:cubicBezTo>
                    <a:pt x="8582" y="1558"/>
                    <a:pt x="8581" y="1564"/>
                    <a:pt x="8580" y="1569"/>
                  </a:cubicBezTo>
                  <a:lnTo>
                    <a:pt x="8577" y="1592"/>
                  </a:lnTo>
                  <a:cubicBezTo>
                    <a:pt x="8577" y="1597"/>
                    <a:pt x="8577" y="1600"/>
                    <a:pt x="8577" y="1605"/>
                  </a:cubicBezTo>
                  <a:cubicBezTo>
                    <a:pt x="8576" y="1608"/>
                    <a:pt x="8576" y="1611"/>
                    <a:pt x="8577" y="1613"/>
                  </a:cubicBezTo>
                  <a:cubicBezTo>
                    <a:pt x="8576" y="1615"/>
                    <a:pt x="8576" y="1616"/>
                    <a:pt x="8577" y="1619"/>
                  </a:cubicBezTo>
                  <a:cubicBezTo>
                    <a:pt x="8577" y="1621"/>
                    <a:pt x="8578" y="1623"/>
                    <a:pt x="8579" y="1626"/>
                  </a:cubicBezTo>
                  <a:cubicBezTo>
                    <a:pt x="8583" y="1632"/>
                    <a:pt x="8590" y="1635"/>
                    <a:pt x="8598" y="1635"/>
                  </a:cubicBezTo>
                  <a:cubicBezTo>
                    <a:pt x="8601" y="1635"/>
                    <a:pt x="8605" y="1635"/>
                    <a:pt x="8608" y="1634"/>
                  </a:cubicBezTo>
                  <a:cubicBezTo>
                    <a:pt x="8613" y="1632"/>
                    <a:pt x="8617" y="1629"/>
                    <a:pt x="8622" y="1627"/>
                  </a:cubicBezTo>
                  <a:cubicBezTo>
                    <a:pt x="8629" y="1623"/>
                    <a:pt x="8636" y="1619"/>
                    <a:pt x="8642" y="1616"/>
                  </a:cubicBezTo>
                  <a:cubicBezTo>
                    <a:pt x="8643" y="1620"/>
                    <a:pt x="8642" y="1623"/>
                    <a:pt x="8643" y="1628"/>
                  </a:cubicBezTo>
                  <a:cubicBezTo>
                    <a:pt x="8643" y="1632"/>
                    <a:pt x="8644" y="1636"/>
                    <a:pt x="8644" y="1641"/>
                  </a:cubicBezTo>
                  <a:cubicBezTo>
                    <a:pt x="8644" y="1647"/>
                    <a:pt x="8646" y="1654"/>
                    <a:pt x="8651" y="1658"/>
                  </a:cubicBezTo>
                  <a:cubicBezTo>
                    <a:pt x="8652" y="1660"/>
                    <a:pt x="8654" y="1663"/>
                    <a:pt x="8657" y="1664"/>
                  </a:cubicBezTo>
                  <a:cubicBezTo>
                    <a:pt x="8660" y="1666"/>
                    <a:pt x="8663" y="1667"/>
                    <a:pt x="8666" y="1667"/>
                  </a:cubicBezTo>
                  <a:cubicBezTo>
                    <a:pt x="8667" y="1667"/>
                    <a:pt x="8668" y="1667"/>
                    <a:pt x="8669" y="1666"/>
                  </a:cubicBezTo>
                  <a:cubicBezTo>
                    <a:pt x="8673" y="1666"/>
                    <a:pt x="8676" y="1665"/>
                    <a:pt x="8680" y="1663"/>
                  </a:cubicBezTo>
                  <a:cubicBezTo>
                    <a:pt x="8685" y="1660"/>
                    <a:pt x="8688" y="1658"/>
                    <a:pt x="8693" y="1656"/>
                  </a:cubicBezTo>
                  <a:cubicBezTo>
                    <a:pt x="8700" y="1650"/>
                    <a:pt x="8705" y="1645"/>
                    <a:pt x="8711" y="1640"/>
                  </a:cubicBezTo>
                  <a:cubicBezTo>
                    <a:pt x="8717" y="1634"/>
                    <a:pt x="8723" y="1629"/>
                    <a:pt x="8729" y="1626"/>
                  </a:cubicBezTo>
                  <a:cubicBezTo>
                    <a:pt x="8729" y="1625"/>
                    <a:pt x="8730" y="1624"/>
                    <a:pt x="8731" y="1623"/>
                  </a:cubicBezTo>
                  <a:lnTo>
                    <a:pt x="8731" y="1623"/>
                  </a:lnTo>
                  <a:cubicBezTo>
                    <a:pt x="8734" y="1627"/>
                    <a:pt x="8738" y="1632"/>
                    <a:pt x="8745" y="1637"/>
                  </a:cubicBezTo>
                  <a:cubicBezTo>
                    <a:pt x="8746" y="1640"/>
                    <a:pt x="8748" y="1641"/>
                    <a:pt x="8751" y="1643"/>
                  </a:cubicBezTo>
                  <a:lnTo>
                    <a:pt x="8753" y="1645"/>
                  </a:lnTo>
                  <a:lnTo>
                    <a:pt x="8754" y="1647"/>
                  </a:lnTo>
                  <a:cubicBezTo>
                    <a:pt x="8753" y="1645"/>
                    <a:pt x="8753" y="1644"/>
                    <a:pt x="8753" y="1644"/>
                  </a:cubicBezTo>
                  <a:lnTo>
                    <a:pt x="8753" y="1644"/>
                  </a:lnTo>
                  <a:cubicBezTo>
                    <a:pt x="8753" y="1644"/>
                    <a:pt x="8754" y="1645"/>
                    <a:pt x="8754" y="1647"/>
                  </a:cubicBezTo>
                  <a:cubicBezTo>
                    <a:pt x="8754" y="1652"/>
                    <a:pt x="8754" y="1660"/>
                    <a:pt x="8754" y="1669"/>
                  </a:cubicBezTo>
                  <a:cubicBezTo>
                    <a:pt x="8754" y="1673"/>
                    <a:pt x="8755" y="1678"/>
                    <a:pt x="8755" y="1682"/>
                  </a:cubicBezTo>
                  <a:cubicBezTo>
                    <a:pt x="8756" y="1685"/>
                    <a:pt x="8756" y="1688"/>
                    <a:pt x="8758" y="1692"/>
                  </a:cubicBezTo>
                  <a:cubicBezTo>
                    <a:pt x="8759" y="1693"/>
                    <a:pt x="8760" y="1695"/>
                    <a:pt x="8761" y="1698"/>
                  </a:cubicBezTo>
                  <a:cubicBezTo>
                    <a:pt x="8763" y="1700"/>
                    <a:pt x="8764" y="1701"/>
                    <a:pt x="8768" y="1703"/>
                  </a:cubicBezTo>
                  <a:cubicBezTo>
                    <a:pt x="8770" y="1705"/>
                    <a:pt x="8773" y="1706"/>
                    <a:pt x="8776" y="1706"/>
                  </a:cubicBezTo>
                  <a:cubicBezTo>
                    <a:pt x="8781" y="1706"/>
                    <a:pt x="8785" y="1703"/>
                    <a:pt x="8788" y="1698"/>
                  </a:cubicBezTo>
                  <a:cubicBezTo>
                    <a:pt x="8792" y="1691"/>
                    <a:pt x="8790" y="1681"/>
                    <a:pt x="8783" y="1678"/>
                  </a:cubicBezTo>
                  <a:cubicBezTo>
                    <a:pt x="8784" y="1678"/>
                    <a:pt x="8784" y="1678"/>
                    <a:pt x="8785" y="1679"/>
                  </a:cubicBezTo>
                  <a:lnTo>
                    <a:pt x="8785" y="1678"/>
                  </a:lnTo>
                  <a:cubicBezTo>
                    <a:pt x="8785" y="1674"/>
                    <a:pt x="8785" y="1671"/>
                    <a:pt x="8785" y="1667"/>
                  </a:cubicBezTo>
                  <a:cubicBezTo>
                    <a:pt x="8785" y="1660"/>
                    <a:pt x="8785" y="1652"/>
                    <a:pt x="8784" y="1643"/>
                  </a:cubicBezTo>
                  <a:cubicBezTo>
                    <a:pt x="8784" y="1640"/>
                    <a:pt x="8783" y="1637"/>
                    <a:pt x="8782" y="1635"/>
                  </a:cubicBezTo>
                  <a:cubicBezTo>
                    <a:pt x="8782" y="1633"/>
                    <a:pt x="8781" y="1630"/>
                    <a:pt x="8780" y="1629"/>
                  </a:cubicBezTo>
                  <a:cubicBezTo>
                    <a:pt x="8778" y="1627"/>
                    <a:pt x="8776" y="1625"/>
                    <a:pt x="8775" y="1622"/>
                  </a:cubicBezTo>
                  <a:lnTo>
                    <a:pt x="8769" y="1619"/>
                  </a:lnTo>
                  <a:cubicBezTo>
                    <a:pt x="8768" y="1619"/>
                    <a:pt x="8768" y="1618"/>
                    <a:pt x="8767" y="1616"/>
                  </a:cubicBezTo>
                  <a:cubicBezTo>
                    <a:pt x="8762" y="1612"/>
                    <a:pt x="8758" y="1605"/>
                    <a:pt x="8749" y="1599"/>
                  </a:cubicBezTo>
                  <a:cubicBezTo>
                    <a:pt x="8747" y="1597"/>
                    <a:pt x="8745" y="1596"/>
                    <a:pt x="8742" y="1593"/>
                  </a:cubicBezTo>
                  <a:cubicBezTo>
                    <a:pt x="8739" y="1592"/>
                    <a:pt x="8734" y="1591"/>
                    <a:pt x="8731" y="1591"/>
                  </a:cubicBezTo>
                  <a:cubicBezTo>
                    <a:pt x="8729" y="1591"/>
                    <a:pt x="8726" y="1592"/>
                    <a:pt x="8724" y="1593"/>
                  </a:cubicBezTo>
                  <a:cubicBezTo>
                    <a:pt x="8719" y="1594"/>
                    <a:pt x="8715" y="1598"/>
                    <a:pt x="8710" y="1600"/>
                  </a:cubicBezTo>
                  <a:cubicBezTo>
                    <a:pt x="8703" y="1606"/>
                    <a:pt x="8697" y="1611"/>
                    <a:pt x="8691" y="1616"/>
                  </a:cubicBezTo>
                  <a:cubicBezTo>
                    <a:pt x="8686" y="1621"/>
                    <a:pt x="8680" y="1626"/>
                    <a:pt x="8674" y="1630"/>
                  </a:cubicBezTo>
                  <a:lnTo>
                    <a:pt x="8674" y="1630"/>
                  </a:lnTo>
                  <a:cubicBezTo>
                    <a:pt x="8674" y="1628"/>
                    <a:pt x="8674" y="1626"/>
                    <a:pt x="8674" y="1625"/>
                  </a:cubicBezTo>
                  <a:cubicBezTo>
                    <a:pt x="8674" y="1621"/>
                    <a:pt x="8673" y="1616"/>
                    <a:pt x="8673" y="1613"/>
                  </a:cubicBezTo>
                  <a:cubicBezTo>
                    <a:pt x="8672" y="1607"/>
                    <a:pt x="8671" y="1601"/>
                    <a:pt x="8669" y="1597"/>
                  </a:cubicBezTo>
                  <a:cubicBezTo>
                    <a:pt x="8667" y="1592"/>
                    <a:pt x="8664" y="1588"/>
                    <a:pt x="8659" y="1585"/>
                  </a:cubicBezTo>
                  <a:cubicBezTo>
                    <a:pt x="8657" y="1583"/>
                    <a:pt x="8653" y="1582"/>
                    <a:pt x="8650" y="1582"/>
                  </a:cubicBezTo>
                  <a:lnTo>
                    <a:pt x="8643" y="1582"/>
                  </a:lnTo>
                  <a:cubicBezTo>
                    <a:pt x="8638" y="1583"/>
                    <a:pt x="8632" y="1585"/>
                    <a:pt x="8628" y="1588"/>
                  </a:cubicBezTo>
                  <a:cubicBezTo>
                    <a:pt x="8620" y="1592"/>
                    <a:pt x="8613" y="1595"/>
                    <a:pt x="8608" y="1599"/>
                  </a:cubicBezTo>
                  <a:lnTo>
                    <a:pt x="8608" y="1599"/>
                  </a:lnTo>
                  <a:cubicBezTo>
                    <a:pt x="8608" y="1598"/>
                    <a:pt x="8608" y="1597"/>
                    <a:pt x="8608" y="1596"/>
                  </a:cubicBezTo>
                  <a:lnTo>
                    <a:pt x="8612" y="1572"/>
                  </a:lnTo>
                  <a:cubicBezTo>
                    <a:pt x="8613" y="1563"/>
                    <a:pt x="8614" y="1554"/>
                    <a:pt x="8613" y="1545"/>
                  </a:cubicBezTo>
                  <a:cubicBezTo>
                    <a:pt x="8613" y="1542"/>
                    <a:pt x="8612" y="1541"/>
                    <a:pt x="8612" y="1539"/>
                  </a:cubicBezTo>
                  <a:cubicBezTo>
                    <a:pt x="8610" y="1535"/>
                    <a:pt x="8609" y="1533"/>
                    <a:pt x="8607" y="1531"/>
                  </a:cubicBezTo>
                  <a:cubicBezTo>
                    <a:pt x="8605" y="1530"/>
                    <a:pt x="8603" y="1527"/>
                    <a:pt x="8601" y="1526"/>
                  </a:cubicBezTo>
                  <a:lnTo>
                    <a:pt x="8600" y="1525"/>
                  </a:lnTo>
                  <a:cubicBezTo>
                    <a:pt x="8598" y="1524"/>
                    <a:pt x="8595" y="1521"/>
                    <a:pt x="8593" y="1519"/>
                  </a:cubicBezTo>
                  <a:cubicBezTo>
                    <a:pt x="8587" y="1512"/>
                    <a:pt x="8580" y="1505"/>
                    <a:pt x="8572" y="1501"/>
                  </a:cubicBezTo>
                  <a:cubicBezTo>
                    <a:pt x="8570" y="1499"/>
                    <a:pt x="8568" y="1498"/>
                    <a:pt x="8565" y="1498"/>
                  </a:cubicBezTo>
                  <a:cubicBezTo>
                    <a:pt x="8564" y="1498"/>
                    <a:pt x="8563" y="1497"/>
                    <a:pt x="8562" y="1497"/>
                  </a:cubicBezTo>
                  <a:cubicBezTo>
                    <a:pt x="8561" y="1497"/>
                    <a:pt x="8559" y="1498"/>
                    <a:pt x="8558" y="1498"/>
                  </a:cubicBezTo>
                  <a:cubicBezTo>
                    <a:pt x="8556" y="1498"/>
                    <a:pt x="8552" y="1498"/>
                    <a:pt x="8549" y="1499"/>
                  </a:cubicBezTo>
                  <a:cubicBezTo>
                    <a:pt x="8544" y="1501"/>
                    <a:pt x="8541" y="1502"/>
                    <a:pt x="8536" y="1503"/>
                  </a:cubicBezTo>
                  <a:lnTo>
                    <a:pt x="8526" y="1508"/>
                  </a:lnTo>
                  <a:cubicBezTo>
                    <a:pt x="8524" y="1509"/>
                    <a:pt x="8522" y="1509"/>
                    <a:pt x="8520" y="1509"/>
                  </a:cubicBezTo>
                  <a:lnTo>
                    <a:pt x="8521" y="1509"/>
                  </a:lnTo>
                  <a:cubicBezTo>
                    <a:pt x="8520" y="1509"/>
                    <a:pt x="8523" y="1510"/>
                    <a:pt x="8523" y="1510"/>
                  </a:cubicBezTo>
                  <a:cubicBezTo>
                    <a:pt x="8523" y="1510"/>
                    <a:pt x="8522" y="1510"/>
                    <a:pt x="8520" y="1509"/>
                  </a:cubicBezTo>
                  <a:cubicBezTo>
                    <a:pt x="8518" y="1508"/>
                    <a:pt x="8514" y="1508"/>
                    <a:pt x="8511" y="1508"/>
                  </a:cubicBezTo>
                  <a:cubicBezTo>
                    <a:pt x="8508" y="1508"/>
                    <a:pt x="8507" y="1508"/>
                    <a:pt x="8505" y="1509"/>
                  </a:cubicBezTo>
                  <a:cubicBezTo>
                    <a:pt x="8499" y="1510"/>
                    <a:pt x="8495" y="1512"/>
                    <a:pt x="8490" y="1515"/>
                  </a:cubicBezTo>
                  <a:cubicBezTo>
                    <a:pt x="8483" y="1519"/>
                    <a:pt x="8477" y="1523"/>
                    <a:pt x="8471" y="1527"/>
                  </a:cubicBezTo>
                  <a:lnTo>
                    <a:pt x="8471" y="1527"/>
                  </a:lnTo>
                  <a:lnTo>
                    <a:pt x="8471" y="1524"/>
                  </a:lnTo>
                  <a:lnTo>
                    <a:pt x="8475" y="1501"/>
                  </a:lnTo>
                  <a:cubicBezTo>
                    <a:pt x="8475" y="1496"/>
                    <a:pt x="8475" y="1491"/>
                    <a:pt x="8475" y="1487"/>
                  </a:cubicBezTo>
                  <a:cubicBezTo>
                    <a:pt x="8476" y="1481"/>
                    <a:pt x="8475" y="1474"/>
                    <a:pt x="8473" y="1468"/>
                  </a:cubicBezTo>
                  <a:cubicBezTo>
                    <a:pt x="8471" y="1465"/>
                    <a:pt x="8469" y="1462"/>
                    <a:pt x="8466" y="1460"/>
                  </a:cubicBezTo>
                  <a:lnTo>
                    <a:pt x="8463" y="1458"/>
                  </a:lnTo>
                  <a:lnTo>
                    <a:pt x="8462" y="1457"/>
                  </a:lnTo>
                  <a:cubicBezTo>
                    <a:pt x="8460" y="1454"/>
                    <a:pt x="8459" y="1452"/>
                    <a:pt x="8457" y="1450"/>
                  </a:cubicBezTo>
                  <a:cubicBezTo>
                    <a:pt x="8455" y="1445"/>
                    <a:pt x="8453" y="1442"/>
                    <a:pt x="8451" y="1438"/>
                  </a:cubicBezTo>
                  <a:cubicBezTo>
                    <a:pt x="8447" y="1432"/>
                    <a:pt x="8442" y="1428"/>
                    <a:pt x="8435" y="1424"/>
                  </a:cubicBezTo>
                  <a:cubicBezTo>
                    <a:pt x="8433" y="1423"/>
                    <a:pt x="8430" y="1422"/>
                    <a:pt x="8427" y="1422"/>
                  </a:cubicBezTo>
                  <a:cubicBezTo>
                    <a:pt x="8424" y="1422"/>
                    <a:pt x="8422" y="1423"/>
                    <a:pt x="8420" y="1423"/>
                  </a:cubicBezTo>
                  <a:cubicBezTo>
                    <a:pt x="8417" y="1423"/>
                    <a:pt x="8415" y="1424"/>
                    <a:pt x="8411" y="1425"/>
                  </a:cubicBezTo>
                  <a:cubicBezTo>
                    <a:pt x="8408" y="1426"/>
                    <a:pt x="8403" y="1429"/>
                    <a:pt x="8400" y="1431"/>
                  </a:cubicBezTo>
                  <a:cubicBezTo>
                    <a:pt x="8394" y="1434"/>
                    <a:pt x="8388" y="1438"/>
                    <a:pt x="8382" y="1441"/>
                  </a:cubicBezTo>
                  <a:lnTo>
                    <a:pt x="8382" y="1441"/>
                  </a:lnTo>
                  <a:cubicBezTo>
                    <a:pt x="8383" y="1441"/>
                    <a:pt x="8384" y="1442"/>
                    <a:pt x="8383" y="1442"/>
                  </a:cubicBezTo>
                  <a:cubicBezTo>
                    <a:pt x="8383" y="1441"/>
                    <a:pt x="8382" y="1441"/>
                    <a:pt x="8382" y="1441"/>
                  </a:cubicBezTo>
                  <a:lnTo>
                    <a:pt x="8382" y="1441"/>
                  </a:lnTo>
                  <a:cubicBezTo>
                    <a:pt x="8382" y="1441"/>
                    <a:pt x="8381" y="1441"/>
                    <a:pt x="8381" y="1442"/>
                  </a:cubicBezTo>
                  <a:cubicBezTo>
                    <a:pt x="8381" y="1441"/>
                    <a:pt x="8381" y="1441"/>
                    <a:pt x="8382" y="1441"/>
                  </a:cubicBezTo>
                  <a:lnTo>
                    <a:pt x="8382" y="1441"/>
                  </a:lnTo>
                  <a:cubicBezTo>
                    <a:pt x="8382" y="1441"/>
                    <a:pt x="8382" y="1441"/>
                    <a:pt x="8382" y="1441"/>
                  </a:cubicBezTo>
                  <a:lnTo>
                    <a:pt x="8382" y="1441"/>
                  </a:lnTo>
                  <a:cubicBezTo>
                    <a:pt x="8382" y="1441"/>
                    <a:pt x="8382" y="1441"/>
                    <a:pt x="8382" y="1441"/>
                  </a:cubicBezTo>
                  <a:lnTo>
                    <a:pt x="8382" y="1441"/>
                  </a:lnTo>
                  <a:cubicBezTo>
                    <a:pt x="8382" y="1441"/>
                    <a:pt x="8382" y="1441"/>
                    <a:pt x="8382" y="1441"/>
                  </a:cubicBezTo>
                  <a:cubicBezTo>
                    <a:pt x="8382" y="1441"/>
                    <a:pt x="8382" y="1441"/>
                    <a:pt x="8382" y="1441"/>
                  </a:cubicBezTo>
                  <a:lnTo>
                    <a:pt x="8382" y="1441"/>
                  </a:lnTo>
                  <a:cubicBezTo>
                    <a:pt x="8377" y="1440"/>
                    <a:pt x="8372" y="1439"/>
                    <a:pt x="8367" y="1439"/>
                  </a:cubicBezTo>
                  <a:cubicBezTo>
                    <a:pt x="8365" y="1439"/>
                    <a:pt x="8363" y="1439"/>
                    <a:pt x="8361" y="1439"/>
                  </a:cubicBezTo>
                  <a:cubicBezTo>
                    <a:pt x="8351" y="1441"/>
                    <a:pt x="8344" y="1444"/>
                    <a:pt x="8339" y="1445"/>
                  </a:cubicBezTo>
                  <a:lnTo>
                    <a:pt x="8339" y="1445"/>
                  </a:lnTo>
                  <a:cubicBezTo>
                    <a:pt x="8339" y="1445"/>
                    <a:pt x="8338" y="1444"/>
                    <a:pt x="8338" y="1444"/>
                  </a:cubicBezTo>
                  <a:cubicBezTo>
                    <a:pt x="8336" y="1439"/>
                    <a:pt x="8335" y="1432"/>
                    <a:pt x="8329" y="1422"/>
                  </a:cubicBezTo>
                  <a:cubicBezTo>
                    <a:pt x="8327" y="1420"/>
                    <a:pt x="8325" y="1416"/>
                    <a:pt x="8323" y="1414"/>
                  </a:cubicBezTo>
                  <a:cubicBezTo>
                    <a:pt x="8320" y="1411"/>
                    <a:pt x="8317" y="1409"/>
                    <a:pt x="8314" y="1408"/>
                  </a:cubicBezTo>
                  <a:cubicBezTo>
                    <a:pt x="8309" y="1406"/>
                    <a:pt x="8306" y="1403"/>
                    <a:pt x="8301" y="1402"/>
                  </a:cubicBezTo>
                  <a:cubicBezTo>
                    <a:pt x="8294" y="1399"/>
                    <a:pt x="8287" y="1396"/>
                    <a:pt x="8281" y="1394"/>
                  </a:cubicBezTo>
                  <a:cubicBezTo>
                    <a:pt x="8280" y="1391"/>
                    <a:pt x="8279" y="1388"/>
                    <a:pt x="8279" y="1386"/>
                  </a:cubicBezTo>
                  <a:cubicBezTo>
                    <a:pt x="8278" y="1382"/>
                    <a:pt x="8277" y="1378"/>
                    <a:pt x="8276" y="1373"/>
                  </a:cubicBezTo>
                  <a:cubicBezTo>
                    <a:pt x="8273" y="1367"/>
                    <a:pt x="8270" y="1362"/>
                    <a:pt x="8266" y="1357"/>
                  </a:cubicBezTo>
                  <a:cubicBezTo>
                    <a:pt x="8264" y="1355"/>
                    <a:pt x="8262" y="1354"/>
                    <a:pt x="8261" y="1352"/>
                  </a:cubicBezTo>
                  <a:lnTo>
                    <a:pt x="8258" y="1351"/>
                  </a:lnTo>
                  <a:cubicBezTo>
                    <a:pt x="8257" y="1350"/>
                    <a:pt x="8257" y="1350"/>
                    <a:pt x="8256" y="1349"/>
                  </a:cubicBezTo>
                  <a:cubicBezTo>
                    <a:pt x="8254" y="1347"/>
                    <a:pt x="8251" y="1344"/>
                    <a:pt x="8249" y="1342"/>
                  </a:cubicBezTo>
                  <a:cubicBezTo>
                    <a:pt x="8247" y="1340"/>
                    <a:pt x="8243" y="1336"/>
                    <a:pt x="8240" y="1333"/>
                  </a:cubicBezTo>
                  <a:cubicBezTo>
                    <a:pt x="8237" y="1330"/>
                    <a:pt x="8235" y="1328"/>
                    <a:pt x="8233" y="1327"/>
                  </a:cubicBezTo>
                  <a:cubicBezTo>
                    <a:pt x="8232" y="1326"/>
                    <a:pt x="8230" y="1325"/>
                    <a:pt x="8228" y="1325"/>
                  </a:cubicBezTo>
                  <a:cubicBezTo>
                    <a:pt x="8225" y="1322"/>
                    <a:pt x="8220" y="1322"/>
                    <a:pt x="8217" y="1322"/>
                  </a:cubicBezTo>
                  <a:cubicBezTo>
                    <a:pt x="8214" y="1322"/>
                    <a:pt x="8212" y="1323"/>
                    <a:pt x="8210" y="1325"/>
                  </a:cubicBezTo>
                  <a:lnTo>
                    <a:pt x="8205" y="1326"/>
                  </a:lnTo>
                  <a:lnTo>
                    <a:pt x="8198" y="1330"/>
                  </a:lnTo>
                  <a:cubicBezTo>
                    <a:pt x="8195" y="1333"/>
                    <a:pt x="8191" y="1335"/>
                    <a:pt x="8188" y="1338"/>
                  </a:cubicBezTo>
                  <a:lnTo>
                    <a:pt x="8169" y="1352"/>
                  </a:lnTo>
                  <a:lnTo>
                    <a:pt x="8167" y="1354"/>
                  </a:lnTo>
                  <a:lnTo>
                    <a:pt x="8167" y="1354"/>
                  </a:lnTo>
                  <a:cubicBezTo>
                    <a:pt x="8165" y="1346"/>
                    <a:pt x="8164" y="1338"/>
                    <a:pt x="8161" y="1330"/>
                  </a:cubicBezTo>
                  <a:cubicBezTo>
                    <a:pt x="8161" y="1328"/>
                    <a:pt x="8160" y="1327"/>
                    <a:pt x="8159" y="1326"/>
                  </a:cubicBezTo>
                  <a:cubicBezTo>
                    <a:pt x="8156" y="1321"/>
                    <a:pt x="8153" y="1317"/>
                    <a:pt x="8149" y="1314"/>
                  </a:cubicBezTo>
                  <a:lnTo>
                    <a:pt x="8149" y="1314"/>
                  </a:lnTo>
                  <a:cubicBezTo>
                    <a:pt x="8148" y="1314"/>
                    <a:pt x="8148" y="1313"/>
                    <a:pt x="8147" y="1311"/>
                  </a:cubicBezTo>
                  <a:cubicBezTo>
                    <a:pt x="8145" y="1303"/>
                    <a:pt x="8142" y="1296"/>
                    <a:pt x="8139" y="1287"/>
                  </a:cubicBezTo>
                  <a:cubicBezTo>
                    <a:pt x="8137" y="1284"/>
                    <a:pt x="8135" y="1282"/>
                    <a:pt x="8133" y="1279"/>
                  </a:cubicBezTo>
                  <a:cubicBezTo>
                    <a:pt x="8130" y="1275"/>
                    <a:pt x="8125" y="1272"/>
                    <a:pt x="8120" y="1271"/>
                  </a:cubicBezTo>
                  <a:cubicBezTo>
                    <a:pt x="8117" y="1270"/>
                    <a:pt x="8113" y="1270"/>
                    <a:pt x="8110" y="1270"/>
                  </a:cubicBezTo>
                  <a:cubicBezTo>
                    <a:pt x="8106" y="1270"/>
                    <a:pt x="8103" y="1270"/>
                    <a:pt x="8100" y="1271"/>
                  </a:cubicBezTo>
                  <a:cubicBezTo>
                    <a:pt x="8090" y="1274"/>
                    <a:pt x="8082" y="1276"/>
                    <a:pt x="8079" y="1276"/>
                  </a:cubicBezTo>
                  <a:lnTo>
                    <a:pt x="8078" y="1276"/>
                  </a:lnTo>
                  <a:lnTo>
                    <a:pt x="8074" y="1275"/>
                  </a:lnTo>
                  <a:cubicBezTo>
                    <a:pt x="8071" y="1274"/>
                    <a:pt x="8068" y="1274"/>
                    <a:pt x="8064" y="1274"/>
                  </a:cubicBezTo>
                  <a:cubicBezTo>
                    <a:pt x="8061" y="1274"/>
                    <a:pt x="8057" y="1274"/>
                    <a:pt x="8054" y="1275"/>
                  </a:cubicBezTo>
                  <a:cubicBezTo>
                    <a:pt x="8045" y="1277"/>
                    <a:pt x="8037" y="1281"/>
                    <a:pt x="8034" y="1281"/>
                  </a:cubicBezTo>
                  <a:lnTo>
                    <a:pt x="8033" y="1281"/>
                  </a:lnTo>
                  <a:cubicBezTo>
                    <a:pt x="8032" y="1280"/>
                    <a:pt x="8032" y="1279"/>
                    <a:pt x="8031" y="1277"/>
                  </a:cubicBezTo>
                  <a:cubicBezTo>
                    <a:pt x="8027" y="1269"/>
                    <a:pt x="8022" y="1262"/>
                    <a:pt x="8015" y="1255"/>
                  </a:cubicBezTo>
                  <a:lnTo>
                    <a:pt x="8012" y="1252"/>
                  </a:lnTo>
                  <a:cubicBezTo>
                    <a:pt x="8011" y="1251"/>
                    <a:pt x="8011" y="1251"/>
                    <a:pt x="8010" y="1250"/>
                  </a:cubicBezTo>
                  <a:lnTo>
                    <a:pt x="8010" y="1250"/>
                  </a:lnTo>
                  <a:cubicBezTo>
                    <a:pt x="8010" y="1249"/>
                    <a:pt x="8009" y="1248"/>
                    <a:pt x="8009" y="1247"/>
                  </a:cubicBezTo>
                  <a:lnTo>
                    <a:pt x="8007" y="1224"/>
                  </a:lnTo>
                  <a:cubicBezTo>
                    <a:pt x="8007" y="1218"/>
                    <a:pt x="8006" y="1212"/>
                    <a:pt x="8003" y="1208"/>
                  </a:cubicBezTo>
                  <a:cubicBezTo>
                    <a:pt x="8002" y="1205"/>
                    <a:pt x="8001" y="1203"/>
                    <a:pt x="8000" y="1202"/>
                  </a:cubicBezTo>
                  <a:cubicBezTo>
                    <a:pt x="7996" y="1195"/>
                    <a:pt x="7989" y="1191"/>
                    <a:pt x="7983" y="1190"/>
                  </a:cubicBezTo>
                  <a:lnTo>
                    <a:pt x="7974" y="1190"/>
                  </a:lnTo>
                  <a:cubicBezTo>
                    <a:pt x="7969" y="1192"/>
                    <a:pt x="7963" y="1195"/>
                    <a:pt x="7958" y="1198"/>
                  </a:cubicBezTo>
                  <a:cubicBezTo>
                    <a:pt x="7954" y="1201"/>
                    <a:pt x="7950" y="1203"/>
                    <a:pt x="7947" y="1205"/>
                  </a:cubicBezTo>
                  <a:cubicBezTo>
                    <a:pt x="7943" y="1208"/>
                    <a:pt x="7939" y="1211"/>
                    <a:pt x="7935" y="1213"/>
                  </a:cubicBezTo>
                  <a:lnTo>
                    <a:pt x="7935" y="1213"/>
                  </a:lnTo>
                  <a:cubicBezTo>
                    <a:pt x="7934" y="1209"/>
                    <a:pt x="7933" y="1205"/>
                    <a:pt x="7933" y="1201"/>
                  </a:cubicBezTo>
                  <a:cubicBezTo>
                    <a:pt x="7932" y="1195"/>
                    <a:pt x="7929" y="1190"/>
                    <a:pt x="7927" y="1184"/>
                  </a:cubicBezTo>
                  <a:cubicBezTo>
                    <a:pt x="7926" y="1183"/>
                    <a:pt x="7925" y="1181"/>
                    <a:pt x="7923" y="1180"/>
                  </a:cubicBezTo>
                  <a:cubicBezTo>
                    <a:pt x="7921" y="1177"/>
                    <a:pt x="7919" y="1175"/>
                    <a:pt x="7917" y="1174"/>
                  </a:cubicBezTo>
                  <a:cubicBezTo>
                    <a:pt x="7913" y="1172"/>
                    <a:pt x="7908" y="1169"/>
                    <a:pt x="7904" y="1169"/>
                  </a:cubicBezTo>
                  <a:cubicBezTo>
                    <a:pt x="7895" y="1169"/>
                    <a:pt x="7884" y="1170"/>
                    <a:pt x="7875" y="1173"/>
                  </a:cubicBezTo>
                  <a:cubicBezTo>
                    <a:pt x="7872" y="1174"/>
                    <a:pt x="7871" y="1174"/>
                    <a:pt x="7869" y="1174"/>
                  </a:cubicBezTo>
                  <a:lnTo>
                    <a:pt x="7866" y="1172"/>
                  </a:lnTo>
                  <a:lnTo>
                    <a:pt x="7846" y="1159"/>
                  </a:lnTo>
                  <a:cubicBezTo>
                    <a:pt x="7833" y="1151"/>
                    <a:pt x="7840" y="1158"/>
                    <a:pt x="7837" y="1151"/>
                  </a:cubicBezTo>
                  <a:cubicBezTo>
                    <a:pt x="7832" y="1143"/>
                    <a:pt x="7828" y="1135"/>
                    <a:pt x="7823" y="1128"/>
                  </a:cubicBezTo>
                  <a:cubicBezTo>
                    <a:pt x="7820" y="1124"/>
                    <a:pt x="7817" y="1121"/>
                    <a:pt x="7813" y="1118"/>
                  </a:cubicBezTo>
                  <a:cubicBezTo>
                    <a:pt x="7813" y="1118"/>
                    <a:pt x="7812" y="1118"/>
                    <a:pt x="7812" y="1118"/>
                  </a:cubicBezTo>
                  <a:lnTo>
                    <a:pt x="7812" y="1118"/>
                  </a:lnTo>
                  <a:cubicBezTo>
                    <a:pt x="7811" y="1116"/>
                    <a:pt x="7810" y="1115"/>
                    <a:pt x="7809" y="1113"/>
                  </a:cubicBezTo>
                  <a:lnTo>
                    <a:pt x="7804" y="1102"/>
                  </a:lnTo>
                  <a:cubicBezTo>
                    <a:pt x="7802" y="1097"/>
                    <a:pt x="7798" y="1092"/>
                    <a:pt x="7794" y="1088"/>
                  </a:cubicBezTo>
                  <a:cubicBezTo>
                    <a:pt x="7793" y="1086"/>
                    <a:pt x="7791" y="1085"/>
                    <a:pt x="7789" y="1084"/>
                  </a:cubicBezTo>
                  <a:cubicBezTo>
                    <a:pt x="7786" y="1081"/>
                    <a:pt x="7782" y="1080"/>
                    <a:pt x="7779" y="1080"/>
                  </a:cubicBezTo>
                  <a:cubicBezTo>
                    <a:pt x="7778" y="1080"/>
                    <a:pt x="7777" y="1080"/>
                    <a:pt x="7775" y="1080"/>
                  </a:cubicBezTo>
                  <a:cubicBezTo>
                    <a:pt x="7773" y="1080"/>
                    <a:pt x="7770" y="1080"/>
                    <a:pt x="7767" y="1081"/>
                  </a:cubicBezTo>
                  <a:cubicBezTo>
                    <a:pt x="7765" y="1081"/>
                    <a:pt x="7762" y="1082"/>
                    <a:pt x="7761" y="1084"/>
                  </a:cubicBezTo>
                  <a:cubicBezTo>
                    <a:pt x="7757" y="1086"/>
                    <a:pt x="7752" y="1089"/>
                    <a:pt x="7749" y="1093"/>
                  </a:cubicBezTo>
                  <a:cubicBezTo>
                    <a:pt x="7742" y="1100"/>
                    <a:pt x="7736" y="1106"/>
                    <a:pt x="7731" y="1110"/>
                  </a:cubicBezTo>
                  <a:cubicBezTo>
                    <a:pt x="7725" y="1116"/>
                    <a:pt x="7721" y="1122"/>
                    <a:pt x="7715" y="1128"/>
                  </a:cubicBezTo>
                  <a:cubicBezTo>
                    <a:pt x="7714" y="1128"/>
                    <a:pt x="7713" y="1129"/>
                    <a:pt x="7711" y="1130"/>
                  </a:cubicBezTo>
                  <a:lnTo>
                    <a:pt x="7711" y="1130"/>
                  </a:lnTo>
                  <a:lnTo>
                    <a:pt x="7709" y="1128"/>
                  </a:lnTo>
                  <a:cubicBezTo>
                    <a:pt x="7706" y="1123"/>
                    <a:pt x="7703" y="1120"/>
                    <a:pt x="7700" y="1116"/>
                  </a:cubicBezTo>
                  <a:cubicBezTo>
                    <a:pt x="7697" y="1114"/>
                    <a:pt x="7695" y="1112"/>
                    <a:pt x="7693" y="1110"/>
                  </a:cubicBezTo>
                  <a:lnTo>
                    <a:pt x="7693" y="1110"/>
                  </a:lnTo>
                  <a:cubicBezTo>
                    <a:pt x="7693" y="1109"/>
                    <a:pt x="7692" y="1108"/>
                    <a:pt x="7692" y="1107"/>
                  </a:cubicBezTo>
                  <a:cubicBezTo>
                    <a:pt x="7691" y="1104"/>
                    <a:pt x="7691" y="1101"/>
                    <a:pt x="7689" y="1097"/>
                  </a:cubicBezTo>
                  <a:cubicBezTo>
                    <a:pt x="7689" y="1093"/>
                    <a:pt x="7688" y="1088"/>
                    <a:pt x="7687" y="1085"/>
                  </a:cubicBezTo>
                  <a:cubicBezTo>
                    <a:pt x="7686" y="1078"/>
                    <a:pt x="7684" y="1072"/>
                    <a:pt x="7679" y="1066"/>
                  </a:cubicBezTo>
                  <a:cubicBezTo>
                    <a:pt x="7678" y="1064"/>
                    <a:pt x="7676" y="1062"/>
                    <a:pt x="7673" y="1060"/>
                  </a:cubicBezTo>
                  <a:lnTo>
                    <a:pt x="7670" y="1058"/>
                  </a:lnTo>
                  <a:lnTo>
                    <a:pt x="7669" y="1057"/>
                  </a:lnTo>
                  <a:cubicBezTo>
                    <a:pt x="7666" y="1055"/>
                    <a:pt x="7665" y="1052"/>
                    <a:pt x="7663" y="1051"/>
                  </a:cubicBezTo>
                  <a:cubicBezTo>
                    <a:pt x="7661" y="1048"/>
                    <a:pt x="7658" y="1044"/>
                    <a:pt x="7655" y="1040"/>
                  </a:cubicBezTo>
                  <a:cubicBezTo>
                    <a:pt x="7652" y="1037"/>
                    <a:pt x="7651" y="1035"/>
                    <a:pt x="7649" y="1034"/>
                  </a:cubicBezTo>
                  <a:cubicBezTo>
                    <a:pt x="7647" y="1033"/>
                    <a:pt x="7645" y="1031"/>
                    <a:pt x="7644" y="1030"/>
                  </a:cubicBezTo>
                  <a:lnTo>
                    <a:pt x="7640" y="1028"/>
                  </a:lnTo>
                  <a:lnTo>
                    <a:pt x="7619" y="1018"/>
                  </a:lnTo>
                  <a:lnTo>
                    <a:pt x="7608" y="1012"/>
                  </a:lnTo>
                  <a:lnTo>
                    <a:pt x="7605" y="1011"/>
                  </a:lnTo>
                  <a:cubicBezTo>
                    <a:pt x="7603" y="1009"/>
                    <a:pt x="7600" y="1009"/>
                    <a:pt x="7598" y="1008"/>
                  </a:cubicBezTo>
                  <a:lnTo>
                    <a:pt x="7586" y="1008"/>
                  </a:lnTo>
                  <a:cubicBezTo>
                    <a:pt x="7580" y="1009"/>
                    <a:pt x="7574" y="1011"/>
                    <a:pt x="7567" y="1013"/>
                  </a:cubicBezTo>
                  <a:lnTo>
                    <a:pt x="7567" y="1013"/>
                  </a:lnTo>
                  <a:cubicBezTo>
                    <a:pt x="7574" y="1007"/>
                    <a:pt x="7571" y="993"/>
                    <a:pt x="7560" y="993"/>
                  </a:cubicBezTo>
                  <a:cubicBezTo>
                    <a:pt x="7548" y="993"/>
                    <a:pt x="7545" y="1008"/>
                    <a:pt x="7553" y="1013"/>
                  </a:cubicBezTo>
                  <a:lnTo>
                    <a:pt x="7553" y="1013"/>
                  </a:lnTo>
                  <a:cubicBezTo>
                    <a:pt x="7551" y="1013"/>
                    <a:pt x="7549" y="1012"/>
                    <a:pt x="7547" y="1012"/>
                  </a:cubicBezTo>
                  <a:cubicBezTo>
                    <a:pt x="7537" y="1011"/>
                    <a:pt x="7528" y="1011"/>
                    <a:pt x="7525" y="1009"/>
                  </a:cubicBezTo>
                  <a:cubicBezTo>
                    <a:pt x="7524" y="1009"/>
                    <a:pt x="7523" y="1008"/>
                    <a:pt x="7523" y="1008"/>
                  </a:cubicBezTo>
                  <a:cubicBezTo>
                    <a:pt x="7520" y="1007"/>
                    <a:pt x="7518" y="1007"/>
                    <a:pt x="7516" y="1006"/>
                  </a:cubicBezTo>
                  <a:lnTo>
                    <a:pt x="7510" y="1006"/>
                  </a:lnTo>
                  <a:cubicBezTo>
                    <a:pt x="7508" y="1006"/>
                    <a:pt x="7507" y="1006"/>
                    <a:pt x="7505" y="1006"/>
                  </a:cubicBezTo>
                  <a:cubicBezTo>
                    <a:pt x="7501" y="1006"/>
                    <a:pt x="7497" y="1007"/>
                    <a:pt x="7493" y="1008"/>
                  </a:cubicBezTo>
                  <a:lnTo>
                    <a:pt x="7481" y="1011"/>
                  </a:lnTo>
                  <a:cubicBezTo>
                    <a:pt x="7480" y="1011"/>
                    <a:pt x="7479" y="1012"/>
                    <a:pt x="7477" y="1012"/>
                  </a:cubicBezTo>
                  <a:lnTo>
                    <a:pt x="7477" y="1012"/>
                  </a:lnTo>
                  <a:cubicBezTo>
                    <a:pt x="7475" y="1009"/>
                    <a:pt x="7474" y="1008"/>
                    <a:pt x="7472" y="1006"/>
                  </a:cubicBezTo>
                  <a:cubicBezTo>
                    <a:pt x="7469" y="1003"/>
                    <a:pt x="7467" y="999"/>
                    <a:pt x="7464" y="996"/>
                  </a:cubicBezTo>
                  <a:cubicBezTo>
                    <a:pt x="7461" y="993"/>
                    <a:pt x="7459" y="991"/>
                    <a:pt x="7457" y="990"/>
                  </a:cubicBezTo>
                  <a:lnTo>
                    <a:pt x="7452" y="986"/>
                  </a:lnTo>
                  <a:cubicBezTo>
                    <a:pt x="7452" y="985"/>
                    <a:pt x="7450" y="985"/>
                    <a:pt x="7449" y="984"/>
                  </a:cubicBezTo>
                  <a:lnTo>
                    <a:pt x="7449" y="984"/>
                  </a:lnTo>
                  <a:cubicBezTo>
                    <a:pt x="7449" y="985"/>
                    <a:pt x="7449" y="985"/>
                    <a:pt x="7449" y="985"/>
                  </a:cubicBezTo>
                  <a:cubicBezTo>
                    <a:pt x="7449" y="985"/>
                    <a:pt x="7448" y="984"/>
                    <a:pt x="7447" y="983"/>
                  </a:cubicBezTo>
                  <a:cubicBezTo>
                    <a:pt x="7446" y="980"/>
                    <a:pt x="7444" y="977"/>
                    <a:pt x="7443" y="974"/>
                  </a:cubicBezTo>
                  <a:cubicBezTo>
                    <a:pt x="7439" y="969"/>
                    <a:pt x="7437" y="965"/>
                    <a:pt x="7433" y="961"/>
                  </a:cubicBezTo>
                  <a:cubicBezTo>
                    <a:pt x="7430" y="958"/>
                    <a:pt x="7428" y="956"/>
                    <a:pt x="7424" y="954"/>
                  </a:cubicBezTo>
                  <a:cubicBezTo>
                    <a:pt x="7421" y="953"/>
                    <a:pt x="7418" y="952"/>
                    <a:pt x="7415" y="950"/>
                  </a:cubicBezTo>
                  <a:cubicBezTo>
                    <a:pt x="7413" y="950"/>
                    <a:pt x="7411" y="950"/>
                    <a:pt x="7410" y="950"/>
                  </a:cubicBezTo>
                  <a:cubicBezTo>
                    <a:pt x="7408" y="950"/>
                    <a:pt x="7406" y="950"/>
                    <a:pt x="7405" y="950"/>
                  </a:cubicBezTo>
                  <a:cubicBezTo>
                    <a:pt x="7398" y="952"/>
                    <a:pt x="7392" y="955"/>
                    <a:pt x="7386" y="960"/>
                  </a:cubicBezTo>
                  <a:cubicBezTo>
                    <a:pt x="7382" y="962"/>
                    <a:pt x="7379" y="964"/>
                    <a:pt x="7376" y="968"/>
                  </a:cubicBezTo>
                  <a:cubicBezTo>
                    <a:pt x="7371" y="971"/>
                    <a:pt x="7366" y="975"/>
                    <a:pt x="7362" y="978"/>
                  </a:cubicBezTo>
                  <a:lnTo>
                    <a:pt x="7362" y="978"/>
                  </a:lnTo>
                  <a:cubicBezTo>
                    <a:pt x="7360" y="975"/>
                    <a:pt x="7358" y="971"/>
                    <a:pt x="7355" y="965"/>
                  </a:cubicBezTo>
                  <a:cubicBezTo>
                    <a:pt x="7350" y="960"/>
                    <a:pt x="7345" y="955"/>
                    <a:pt x="7338" y="952"/>
                  </a:cubicBezTo>
                  <a:lnTo>
                    <a:pt x="7334" y="949"/>
                  </a:lnTo>
                  <a:lnTo>
                    <a:pt x="7329" y="947"/>
                  </a:lnTo>
                  <a:cubicBezTo>
                    <a:pt x="7324" y="944"/>
                    <a:pt x="7317" y="939"/>
                    <a:pt x="7310" y="935"/>
                  </a:cubicBezTo>
                  <a:lnTo>
                    <a:pt x="7310" y="935"/>
                  </a:lnTo>
                  <a:cubicBezTo>
                    <a:pt x="7310" y="934"/>
                    <a:pt x="7310" y="933"/>
                    <a:pt x="7310" y="932"/>
                  </a:cubicBezTo>
                  <a:lnTo>
                    <a:pt x="7310" y="910"/>
                  </a:lnTo>
                  <a:lnTo>
                    <a:pt x="7310" y="897"/>
                  </a:lnTo>
                  <a:cubicBezTo>
                    <a:pt x="7308" y="891"/>
                    <a:pt x="7308" y="887"/>
                    <a:pt x="7307" y="881"/>
                  </a:cubicBezTo>
                  <a:cubicBezTo>
                    <a:pt x="7306" y="879"/>
                    <a:pt x="7305" y="876"/>
                    <a:pt x="7305" y="875"/>
                  </a:cubicBezTo>
                  <a:cubicBezTo>
                    <a:pt x="7303" y="872"/>
                    <a:pt x="7301" y="869"/>
                    <a:pt x="7299" y="867"/>
                  </a:cubicBezTo>
                  <a:cubicBezTo>
                    <a:pt x="7296" y="863"/>
                    <a:pt x="7292" y="861"/>
                    <a:pt x="7288" y="860"/>
                  </a:cubicBezTo>
                  <a:cubicBezTo>
                    <a:pt x="7285" y="860"/>
                    <a:pt x="7282" y="859"/>
                    <a:pt x="7279" y="859"/>
                  </a:cubicBezTo>
                  <a:cubicBezTo>
                    <a:pt x="7272" y="859"/>
                    <a:pt x="7265" y="861"/>
                    <a:pt x="7260" y="863"/>
                  </a:cubicBezTo>
                  <a:cubicBezTo>
                    <a:pt x="7250" y="867"/>
                    <a:pt x="7245" y="872"/>
                    <a:pt x="7240" y="872"/>
                  </a:cubicBezTo>
                  <a:lnTo>
                    <a:pt x="7242" y="872"/>
                  </a:lnTo>
                  <a:cubicBezTo>
                    <a:pt x="7243" y="872"/>
                    <a:pt x="7244" y="872"/>
                    <a:pt x="7244" y="872"/>
                  </a:cubicBezTo>
                  <a:cubicBezTo>
                    <a:pt x="7244" y="872"/>
                    <a:pt x="7242" y="872"/>
                    <a:pt x="7239" y="872"/>
                  </a:cubicBezTo>
                  <a:cubicBezTo>
                    <a:pt x="7237" y="871"/>
                    <a:pt x="7235" y="871"/>
                    <a:pt x="7233" y="871"/>
                  </a:cubicBezTo>
                  <a:cubicBezTo>
                    <a:pt x="7231" y="871"/>
                    <a:pt x="7229" y="871"/>
                    <a:pt x="7227" y="872"/>
                  </a:cubicBezTo>
                  <a:cubicBezTo>
                    <a:pt x="7225" y="872"/>
                    <a:pt x="7223" y="873"/>
                    <a:pt x="7220" y="874"/>
                  </a:cubicBezTo>
                  <a:cubicBezTo>
                    <a:pt x="7218" y="875"/>
                    <a:pt x="7216" y="876"/>
                    <a:pt x="7212" y="879"/>
                  </a:cubicBezTo>
                  <a:cubicBezTo>
                    <a:pt x="7206" y="883"/>
                    <a:pt x="7200" y="888"/>
                    <a:pt x="7194" y="895"/>
                  </a:cubicBezTo>
                  <a:lnTo>
                    <a:pt x="7194" y="895"/>
                  </a:lnTo>
                  <a:cubicBezTo>
                    <a:pt x="7194" y="894"/>
                    <a:pt x="7194" y="893"/>
                    <a:pt x="7194" y="892"/>
                  </a:cubicBezTo>
                  <a:cubicBezTo>
                    <a:pt x="7194" y="883"/>
                    <a:pt x="7194" y="875"/>
                    <a:pt x="7191" y="866"/>
                  </a:cubicBezTo>
                  <a:cubicBezTo>
                    <a:pt x="7191" y="863"/>
                    <a:pt x="7191" y="862"/>
                    <a:pt x="7190" y="861"/>
                  </a:cubicBezTo>
                  <a:cubicBezTo>
                    <a:pt x="7190" y="859"/>
                    <a:pt x="7189" y="857"/>
                    <a:pt x="7188" y="854"/>
                  </a:cubicBezTo>
                  <a:cubicBezTo>
                    <a:pt x="7187" y="852"/>
                    <a:pt x="7184" y="848"/>
                    <a:pt x="7182" y="846"/>
                  </a:cubicBezTo>
                  <a:cubicBezTo>
                    <a:pt x="7181" y="845"/>
                    <a:pt x="7179" y="844"/>
                    <a:pt x="7178" y="843"/>
                  </a:cubicBezTo>
                  <a:lnTo>
                    <a:pt x="7178" y="843"/>
                  </a:lnTo>
                  <a:cubicBezTo>
                    <a:pt x="7177" y="843"/>
                    <a:pt x="7177" y="843"/>
                    <a:pt x="7177" y="843"/>
                  </a:cubicBezTo>
                  <a:cubicBezTo>
                    <a:pt x="7175" y="838"/>
                    <a:pt x="7173" y="830"/>
                    <a:pt x="7168" y="821"/>
                  </a:cubicBezTo>
                  <a:cubicBezTo>
                    <a:pt x="7165" y="813"/>
                    <a:pt x="7158" y="807"/>
                    <a:pt x="7151" y="802"/>
                  </a:cubicBezTo>
                  <a:cubicBezTo>
                    <a:pt x="7145" y="800"/>
                    <a:pt x="7138" y="797"/>
                    <a:pt x="7130" y="797"/>
                  </a:cubicBezTo>
                  <a:cubicBezTo>
                    <a:pt x="7123" y="797"/>
                    <a:pt x="7117" y="798"/>
                    <a:pt x="7113" y="798"/>
                  </a:cubicBezTo>
                  <a:cubicBezTo>
                    <a:pt x="7111" y="798"/>
                    <a:pt x="7110" y="798"/>
                    <a:pt x="7109" y="797"/>
                  </a:cubicBezTo>
                  <a:lnTo>
                    <a:pt x="7107" y="797"/>
                  </a:lnTo>
                  <a:cubicBezTo>
                    <a:pt x="7104" y="796"/>
                    <a:pt x="7103" y="794"/>
                    <a:pt x="7101" y="793"/>
                  </a:cubicBezTo>
                  <a:cubicBezTo>
                    <a:pt x="7094" y="785"/>
                    <a:pt x="7086" y="779"/>
                    <a:pt x="7077" y="774"/>
                  </a:cubicBezTo>
                  <a:cubicBezTo>
                    <a:pt x="7071" y="772"/>
                    <a:pt x="7066" y="770"/>
                    <a:pt x="7060" y="770"/>
                  </a:cubicBezTo>
                  <a:cubicBezTo>
                    <a:pt x="7058" y="770"/>
                    <a:pt x="7056" y="771"/>
                    <a:pt x="7055" y="771"/>
                  </a:cubicBezTo>
                  <a:cubicBezTo>
                    <a:pt x="7050" y="772"/>
                    <a:pt x="7045" y="772"/>
                    <a:pt x="7041" y="773"/>
                  </a:cubicBezTo>
                  <a:cubicBezTo>
                    <a:pt x="7038" y="774"/>
                    <a:pt x="7036" y="774"/>
                    <a:pt x="7034" y="774"/>
                  </a:cubicBezTo>
                  <a:cubicBezTo>
                    <a:pt x="7032" y="774"/>
                    <a:pt x="7034" y="775"/>
                    <a:pt x="7034" y="775"/>
                  </a:cubicBezTo>
                  <a:cubicBezTo>
                    <a:pt x="7034" y="775"/>
                    <a:pt x="7033" y="775"/>
                    <a:pt x="7031" y="774"/>
                  </a:cubicBezTo>
                  <a:cubicBezTo>
                    <a:pt x="7028" y="773"/>
                    <a:pt x="7025" y="773"/>
                    <a:pt x="7021" y="773"/>
                  </a:cubicBezTo>
                  <a:cubicBezTo>
                    <a:pt x="7014" y="774"/>
                    <a:pt x="7007" y="777"/>
                    <a:pt x="7001" y="781"/>
                  </a:cubicBezTo>
                  <a:cubicBezTo>
                    <a:pt x="6997" y="784"/>
                    <a:pt x="6993" y="786"/>
                    <a:pt x="6990" y="788"/>
                  </a:cubicBezTo>
                  <a:lnTo>
                    <a:pt x="6981" y="794"/>
                  </a:lnTo>
                  <a:cubicBezTo>
                    <a:pt x="6980" y="794"/>
                    <a:pt x="6980" y="795"/>
                    <a:pt x="6979" y="796"/>
                  </a:cubicBezTo>
                  <a:lnTo>
                    <a:pt x="6979" y="796"/>
                  </a:lnTo>
                  <a:lnTo>
                    <a:pt x="6971" y="792"/>
                  </a:lnTo>
                  <a:lnTo>
                    <a:pt x="6960" y="786"/>
                  </a:lnTo>
                  <a:lnTo>
                    <a:pt x="6954" y="782"/>
                  </a:lnTo>
                  <a:lnTo>
                    <a:pt x="6948" y="780"/>
                  </a:lnTo>
                  <a:cubicBezTo>
                    <a:pt x="6942" y="778"/>
                    <a:pt x="6938" y="774"/>
                    <a:pt x="6932" y="770"/>
                  </a:cubicBezTo>
                  <a:cubicBezTo>
                    <a:pt x="6928" y="767"/>
                    <a:pt x="6924" y="765"/>
                    <a:pt x="6919" y="763"/>
                  </a:cubicBezTo>
                  <a:lnTo>
                    <a:pt x="6914" y="760"/>
                  </a:lnTo>
                  <a:cubicBezTo>
                    <a:pt x="6912" y="760"/>
                    <a:pt x="6911" y="759"/>
                    <a:pt x="6909" y="759"/>
                  </a:cubicBezTo>
                  <a:cubicBezTo>
                    <a:pt x="6905" y="758"/>
                    <a:pt x="6902" y="758"/>
                    <a:pt x="6898" y="758"/>
                  </a:cubicBezTo>
                  <a:cubicBezTo>
                    <a:pt x="6888" y="759"/>
                    <a:pt x="6881" y="760"/>
                    <a:pt x="6877" y="760"/>
                  </a:cubicBezTo>
                  <a:lnTo>
                    <a:pt x="6877" y="760"/>
                  </a:lnTo>
                  <a:cubicBezTo>
                    <a:pt x="6874" y="755"/>
                    <a:pt x="6872" y="748"/>
                    <a:pt x="6867" y="738"/>
                  </a:cubicBezTo>
                  <a:cubicBezTo>
                    <a:pt x="6866" y="735"/>
                    <a:pt x="6864" y="733"/>
                    <a:pt x="6861" y="730"/>
                  </a:cubicBezTo>
                  <a:cubicBezTo>
                    <a:pt x="6858" y="726"/>
                    <a:pt x="6853" y="722"/>
                    <a:pt x="6847" y="720"/>
                  </a:cubicBezTo>
                  <a:cubicBezTo>
                    <a:pt x="6843" y="719"/>
                    <a:pt x="6839" y="718"/>
                    <a:pt x="6835" y="718"/>
                  </a:cubicBezTo>
                  <a:cubicBezTo>
                    <a:pt x="6833" y="718"/>
                    <a:pt x="6832" y="718"/>
                    <a:pt x="6830" y="719"/>
                  </a:cubicBezTo>
                  <a:cubicBezTo>
                    <a:pt x="6826" y="720"/>
                    <a:pt x="6823" y="721"/>
                    <a:pt x="6820" y="722"/>
                  </a:cubicBezTo>
                  <a:cubicBezTo>
                    <a:pt x="6811" y="727"/>
                    <a:pt x="6806" y="731"/>
                    <a:pt x="6801" y="733"/>
                  </a:cubicBezTo>
                  <a:lnTo>
                    <a:pt x="6801" y="733"/>
                  </a:lnTo>
                  <a:lnTo>
                    <a:pt x="6799" y="726"/>
                  </a:lnTo>
                  <a:cubicBezTo>
                    <a:pt x="6796" y="721"/>
                    <a:pt x="6794" y="716"/>
                    <a:pt x="6792" y="712"/>
                  </a:cubicBezTo>
                  <a:cubicBezTo>
                    <a:pt x="6789" y="708"/>
                    <a:pt x="6786" y="705"/>
                    <a:pt x="6782" y="701"/>
                  </a:cubicBezTo>
                  <a:cubicBezTo>
                    <a:pt x="6780" y="700"/>
                    <a:pt x="6777" y="698"/>
                    <a:pt x="6774" y="697"/>
                  </a:cubicBezTo>
                  <a:cubicBezTo>
                    <a:pt x="6771" y="697"/>
                    <a:pt x="6769" y="696"/>
                    <a:pt x="6766" y="696"/>
                  </a:cubicBezTo>
                  <a:cubicBezTo>
                    <a:pt x="6764" y="695"/>
                    <a:pt x="6762" y="695"/>
                    <a:pt x="6760" y="695"/>
                  </a:cubicBezTo>
                  <a:cubicBezTo>
                    <a:pt x="6755" y="695"/>
                    <a:pt x="6751" y="696"/>
                    <a:pt x="6747" y="697"/>
                  </a:cubicBezTo>
                  <a:cubicBezTo>
                    <a:pt x="6742" y="698"/>
                    <a:pt x="6737" y="699"/>
                    <a:pt x="6735" y="700"/>
                  </a:cubicBezTo>
                  <a:cubicBezTo>
                    <a:pt x="6734" y="701"/>
                    <a:pt x="6732" y="701"/>
                    <a:pt x="6731" y="701"/>
                  </a:cubicBezTo>
                  <a:lnTo>
                    <a:pt x="6731" y="701"/>
                  </a:lnTo>
                  <a:lnTo>
                    <a:pt x="6727" y="700"/>
                  </a:lnTo>
                  <a:cubicBezTo>
                    <a:pt x="6721" y="698"/>
                    <a:pt x="6714" y="693"/>
                    <a:pt x="6706" y="690"/>
                  </a:cubicBezTo>
                  <a:lnTo>
                    <a:pt x="6701" y="688"/>
                  </a:lnTo>
                  <a:lnTo>
                    <a:pt x="6701" y="688"/>
                  </a:lnTo>
                  <a:cubicBezTo>
                    <a:pt x="6701" y="688"/>
                    <a:pt x="6701" y="688"/>
                    <a:pt x="6701" y="687"/>
                  </a:cubicBezTo>
                  <a:cubicBezTo>
                    <a:pt x="6700" y="683"/>
                    <a:pt x="6698" y="675"/>
                    <a:pt x="6697" y="667"/>
                  </a:cubicBezTo>
                  <a:cubicBezTo>
                    <a:pt x="6694" y="661"/>
                    <a:pt x="6693" y="656"/>
                    <a:pt x="6691" y="652"/>
                  </a:cubicBezTo>
                  <a:cubicBezTo>
                    <a:pt x="6690" y="649"/>
                    <a:pt x="6689" y="647"/>
                    <a:pt x="6687" y="646"/>
                  </a:cubicBezTo>
                  <a:cubicBezTo>
                    <a:pt x="6685" y="643"/>
                    <a:pt x="6683" y="641"/>
                    <a:pt x="6681" y="639"/>
                  </a:cubicBezTo>
                  <a:cubicBezTo>
                    <a:pt x="6678" y="636"/>
                    <a:pt x="6675" y="635"/>
                    <a:pt x="6672" y="634"/>
                  </a:cubicBezTo>
                  <a:lnTo>
                    <a:pt x="6669" y="633"/>
                  </a:lnTo>
                  <a:lnTo>
                    <a:pt x="6647" y="626"/>
                  </a:lnTo>
                  <a:lnTo>
                    <a:pt x="6635" y="621"/>
                  </a:lnTo>
                  <a:cubicBezTo>
                    <a:pt x="6632" y="620"/>
                    <a:pt x="6629" y="619"/>
                    <a:pt x="6625" y="619"/>
                  </a:cubicBezTo>
                  <a:cubicBezTo>
                    <a:pt x="6623" y="619"/>
                    <a:pt x="6620" y="620"/>
                    <a:pt x="6618" y="620"/>
                  </a:cubicBezTo>
                  <a:cubicBezTo>
                    <a:pt x="6614" y="621"/>
                    <a:pt x="6611" y="623"/>
                    <a:pt x="6608" y="625"/>
                  </a:cubicBezTo>
                  <a:cubicBezTo>
                    <a:pt x="6597" y="629"/>
                    <a:pt x="6591" y="634"/>
                    <a:pt x="6586" y="638"/>
                  </a:cubicBezTo>
                  <a:cubicBezTo>
                    <a:pt x="6582" y="636"/>
                    <a:pt x="6576" y="631"/>
                    <a:pt x="6567" y="626"/>
                  </a:cubicBezTo>
                  <a:cubicBezTo>
                    <a:pt x="6565" y="624"/>
                    <a:pt x="6562" y="623"/>
                    <a:pt x="6560" y="621"/>
                  </a:cubicBezTo>
                  <a:cubicBezTo>
                    <a:pt x="6557" y="620"/>
                    <a:pt x="6553" y="619"/>
                    <a:pt x="6548" y="618"/>
                  </a:cubicBezTo>
                  <a:cubicBezTo>
                    <a:pt x="6547" y="618"/>
                    <a:pt x="6545" y="617"/>
                    <a:pt x="6543" y="617"/>
                  </a:cubicBezTo>
                  <a:cubicBezTo>
                    <a:pt x="6538" y="617"/>
                    <a:pt x="6533" y="619"/>
                    <a:pt x="6528" y="620"/>
                  </a:cubicBezTo>
                  <a:cubicBezTo>
                    <a:pt x="6520" y="622"/>
                    <a:pt x="6513" y="624"/>
                    <a:pt x="6510" y="625"/>
                  </a:cubicBezTo>
                  <a:lnTo>
                    <a:pt x="6510" y="625"/>
                  </a:lnTo>
                  <a:cubicBezTo>
                    <a:pt x="6509" y="624"/>
                    <a:pt x="6508" y="624"/>
                    <a:pt x="6507" y="624"/>
                  </a:cubicBezTo>
                  <a:lnTo>
                    <a:pt x="6501" y="624"/>
                  </a:lnTo>
                  <a:cubicBezTo>
                    <a:pt x="6494" y="624"/>
                    <a:pt x="6488" y="625"/>
                    <a:pt x="6482" y="626"/>
                  </a:cubicBezTo>
                  <a:cubicBezTo>
                    <a:pt x="6481" y="626"/>
                    <a:pt x="6480" y="627"/>
                    <a:pt x="6479" y="627"/>
                  </a:cubicBezTo>
                  <a:lnTo>
                    <a:pt x="6479" y="627"/>
                  </a:lnTo>
                  <a:cubicBezTo>
                    <a:pt x="6478" y="615"/>
                    <a:pt x="6479" y="600"/>
                    <a:pt x="6478" y="584"/>
                  </a:cubicBezTo>
                  <a:cubicBezTo>
                    <a:pt x="6478" y="579"/>
                    <a:pt x="6477" y="573"/>
                    <a:pt x="6475" y="568"/>
                  </a:cubicBezTo>
                  <a:cubicBezTo>
                    <a:pt x="6474" y="561"/>
                    <a:pt x="6471" y="557"/>
                    <a:pt x="6466" y="552"/>
                  </a:cubicBezTo>
                  <a:cubicBezTo>
                    <a:pt x="6463" y="548"/>
                    <a:pt x="6459" y="547"/>
                    <a:pt x="6455" y="546"/>
                  </a:cubicBezTo>
                  <a:lnTo>
                    <a:pt x="6451" y="545"/>
                  </a:lnTo>
                  <a:cubicBezTo>
                    <a:pt x="6442" y="541"/>
                    <a:pt x="6435" y="540"/>
                    <a:pt x="6428" y="539"/>
                  </a:cubicBezTo>
                  <a:lnTo>
                    <a:pt x="6416" y="536"/>
                  </a:lnTo>
                  <a:cubicBezTo>
                    <a:pt x="6414" y="535"/>
                    <a:pt x="6412" y="535"/>
                    <a:pt x="6410" y="535"/>
                  </a:cubicBezTo>
                  <a:cubicBezTo>
                    <a:pt x="6408" y="535"/>
                    <a:pt x="6406" y="535"/>
                    <a:pt x="6404" y="536"/>
                  </a:cubicBezTo>
                  <a:cubicBezTo>
                    <a:pt x="6401" y="536"/>
                    <a:pt x="6398" y="537"/>
                    <a:pt x="6396" y="538"/>
                  </a:cubicBezTo>
                  <a:cubicBezTo>
                    <a:pt x="6392" y="539"/>
                    <a:pt x="6390" y="541"/>
                    <a:pt x="6386" y="544"/>
                  </a:cubicBezTo>
                  <a:cubicBezTo>
                    <a:pt x="6379" y="548"/>
                    <a:pt x="6372" y="554"/>
                    <a:pt x="6367" y="561"/>
                  </a:cubicBezTo>
                  <a:cubicBezTo>
                    <a:pt x="6365" y="563"/>
                    <a:pt x="6362" y="565"/>
                    <a:pt x="6361" y="566"/>
                  </a:cubicBezTo>
                  <a:lnTo>
                    <a:pt x="6361" y="566"/>
                  </a:lnTo>
                  <a:cubicBezTo>
                    <a:pt x="6360" y="565"/>
                    <a:pt x="6359" y="564"/>
                    <a:pt x="6358" y="563"/>
                  </a:cubicBezTo>
                  <a:cubicBezTo>
                    <a:pt x="6356" y="561"/>
                    <a:pt x="6353" y="559"/>
                    <a:pt x="6348" y="555"/>
                  </a:cubicBezTo>
                  <a:cubicBezTo>
                    <a:pt x="6346" y="554"/>
                    <a:pt x="6342" y="552"/>
                    <a:pt x="6340" y="551"/>
                  </a:cubicBezTo>
                  <a:cubicBezTo>
                    <a:pt x="6335" y="548"/>
                    <a:pt x="6332" y="547"/>
                    <a:pt x="6327" y="547"/>
                  </a:cubicBezTo>
                  <a:cubicBezTo>
                    <a:pt x="6325" y="547"/>
                    <a:pt x="6323" y="547"/>
                    <a:pt x="6321" y="547"/>
                  </a:cubicBezTo>
                  <a:cubicBezTo>
                    <a:pt x="6316" y="547"/>
                    <a:pt x="6310" y="548"/>
                    <a:pt x="6305" y="550"/>
                  </a:cubicBezTo>
                  <a:cubicBezTo>
                    <a:pt x="6301" y="551"/>
                    <a:pt x="6297" y="553"/>
                    <a:pt x="6294" y="554"/>
                  </a:cubicBezTo>
                  <a:cubicBezTo>
                    <a:pt x="6291" y="554"/>
                    <a:pt x="6289" y="555"/>
                    <a:pt x="6288" y="555"/>
                  </a:cubicBezTo>
                  <a:lnTo>
                    <a:pt x="6290" y="555"/>
                  </a:lnTo>
                  <a:cubicBezTo>
                    <a:pt x="6291" y="556"/>
                    <a:pt x="6291" y="556"/>
                    <a:pt x="6290" y="556"/>
                  </a:cubicBezTo>
                  <a:cubicBezTo>
                    <a:pt x="6290" y="556"/>
                    <a:pt x="6288" y="555"/>
                    <a:pt x="6287" y="555"/>
                  </a:cubicBezTo>
                  <a:cubicBezTo>
                    <a:pt x="6284" y="554"/>
                    <a:pt x="6282" y="554"/>
                    <a:pt x="6280" y="554"/>
                  </a:cubicBezTo>
                  <a:cubicBezTo>
                    <a:pt x="6273" y="554"/>
                    <a:pt x="6267" y="555"/>
                    <a:pt x="6261" y="557"/>
                  </a:cubicBezTo>
                  <a:lnTo>
                    <a:pt x="6259" y="557"/>
                  </a:lnTo>
                  <a:lnTo>
                    <a:pt x="6259" y="557"/>
                  </a:lnTo>
                  <a:cubicBezTo>
                    <a:pt x="6259" y="556"/>
                    <a:pt x="6259" y="554"/>
                    <a:pt x="6259" y="553"/>
                  </a:cubicBezTo>
                  <a:lnTo>
                    <a:pt x="6259" y="530"/>
                  </a:lnTo>
                  <a:cubicBezTo>
                    <a:pt x="6259" y="521"/>
                    <a:pt x="6259" y="513"/>
                    <a:pt x="6258" y="503"/>
                  </a:cubicBezTo>
                  <a:cubicBezTo>
                    <a:pt x="6258" y="501"/>
                    <a:pt x="6257" y="497"/>
                    <a:pt x="6255" y="494"/>
                  </a:cubicBezTo>
                  <a:cubicBezTo>
                    <a:pt x="6255" y="492"/>
                    <a:pt x="6254" y="489"/>
                    <a:pt x="6253" y="487"/>
                  </a:cubicBezTo>
                  <a:cubicBezTo>
                    <a:pt x="6251" y="484"/>
                    <a:pt x="6247" y="479"/>
                    <a:pt x="6244" y="477"/>
                  </a:cubicBezTo>
                  <a:cubicBezTo>
                    <a:pt x="6240" y="474"/>
                    <a:pt x="6236" y="472"/>
                    <a:pt x="6232" y="472"/>
                  </a:cubicBezTo>
                  <a:lnTo>
                    <a:pt x="6226" y="471"/>
                  </a:lnTo>
                  <a:lnTo>
                    <a:pt x="6217" y="471"/>
                  </a:lnTo>
                  <a:cubicBezTo>
                    <a:pt x="6206" y="472"/>
                    <a:pt x="6199" y="473"/>
                    <a:pt x="6195" y="473"/>
                  </a:cubicBezTo>
                  <a:cubicBezTo>
                    <a:pt x="6194" y="473"/>
                    <a:pt x="6193" y="473"/>
                    <a:pt x="6192" y="472"/>
                  </a:cubicBezTo>
                  <a:lnTo>
                    <a:pt x="6185" y="472"/>
                  </a:lnTo>
                  <a:cubicBezTo>
                    <a:pt x="6178" y="472"/>
                    <a:pt x="6172" y="472"/>
                    <a:pt x="6166" y="474"/>
                  </a:cubicBezTo>
                  <a:lnTo>
                    <a:pt x="6156" y="478"/>
                  </a:lnTo>
                  <a:lnTo>
                    <a:pt x="6153" y="478"/>
                  </a:lnTo>
                  <a:lnTo>
                    <a:pt x="6149" y="477"/>
                  </a:lnTo>
                  <a:cubicBezTo>
                    <a:pt x="6146" y="475"/>
                    <a:pt x="6143" y="474"/>
                    <a:pt x="6141" y="474"/>
                  </a:cubicBezTo>
                  <a:lnTo>
                    <a:pt x="6128" y="474"/>
                  </a:lnTo>
                  <a:cubicBezTo>
                    <a:pt x="6124" y="473"/>
                    <a:pt x="6121" y="473"/>
                    <a:pt x="6119" y="473"/>
                  </a:cubicBezTo>
                  <a:lnTo>
                    <a:pt x="6115" y="473"/>
                  </a:lnTo>
                  <a:cubicBezTo>
                    <a:pt x="6111" y="470"/>
                    <a:pt x="6105" y="465"/>
                    <a:pt x="6101" y="462"/>
                  </a:cubicBezTo>
                  <a:cubicBezTo>
                    <a:pt x="6096" y="457"/>
                    <a:pt x="6090" y="453"/>
                    <a:pt x="6084" y="451"/>
                  </a:cubicBezTo>
                  <a:cubicBezTo>
                    <a:pt x="6079" y="450"/>
                    <a:pt x="6076" y="450"/>
                    <a:pt x="6072" y="450"/>
                  </a:cubicBezTo>
                  <a:cubicBezTo>
                    <a:pt x="6069" y="450"/>
                    <a:pt x="6065" y="450"/>
                    <a:pt x="6062" y="451"/>
                  </a:cubicBezTo>
                  <a:cubicBezTo>
                    <a:pt x="6058" y="452"/>
                    <a:pt x="6054" y="455"/>
                    <a:pt x="6051" y="457"/>
                  </a:cubicBezTo>
                  <a:cubicBezTo>
                    <a:pt x="6045" y="461"/>
                    <a:pt x="6040" y="466"/>
                    <a:pt x="6035" y="471"/>
                  </a:cubicBezTo>
                  <a:lnTo>
                    <a:pt x="6035" y="471"/>
                  </a:lnTo>
                  <a:cubicBezTo>
                    <a:pt x="6034" y="467"/>
                    <a:pt x="6033" y="464"/>
                    <a:pt x="6032" y="460"/>
                  </a:cubicBezTo>
                  <a:cubicBezTo>
                    <a:pt x="6031" y="455"/>
                    <a:pt x="6027" y="448"/>
                    <a:pt x="6024" y="443"/>
                  </a:cubicBezTo>
                  <a:cubicBezTo>
                    <a:pt x="6021" y="441"/>
                    <a:pt x="6019" y="438"/>
                    <a:pt x="6017" y="436"/>
                  </a:cubicBezTo>
                  <a:cubicBezTo>
                    <a:pt x="6013" y="434"/>
                    <a:pt x="6010" y="431"/>
                    <a:pt x="6005" y="430"/>
                  </a:cubicBezTo>
                  <a:cubicBezTo>
                    <a:pt x="6003" y="429"/>
                    <a:pt x="5999" y="429"/>
                    <a:pt x="5996" y="428"/>
                  </a:cubicBezTo>
                  <a:cubicBezTo>
                    <a:pt x="5992" y="428"/>
                    <a:pt x="5989" y="427"/>
                    <a:pt x="5985" y="427"/>
                  </a:cubicBezTo>
                  <a:cubicBezTo>
                    <a:pt x="5979" y="427"/>
                    <a:pt x="5974" y="428"/>
                    <a:pt x="5970" y="428"/>
                  </a:cubicBezTo>
                  <a:lnTo>
                    <a:pt x="5966" y="428"/>
                  </a:lnTo>
                  <a:cubicBezTo>
                    <a:pt x="5960" y="427"/>
                    <a:pt x="5955" y="427"/>
                    <a:pt x="5951" y="426"/>
                  </a:cubicBezTo>
                  <a:cubicBezTo>
                    <a:pt x="5944" y="426"/>
                    <a:pt x="5937" y="424"/>
                    <a:pt x="5931" y="423"/>
                  </a:cubicBezTo>
                  <a:lnTo>
                    <a:pt x="5926" y="422"/>
                  </a:lnTo>
                  <a:cubicBezTo>
                    <a:pt x="5924" y="421"/>
                    <a:pt x="5921" y="421"/>
                    <a:pt x="5918" y="421"/>
                  </a:cubicBezTo>
                  <a:cubicBezTo>
                    <a:pt x="5914" y="422"/>
                    <a:pt x="5909" y="422"/>
                    <a:pt x="5906" y="424"/>
                  </a:cubicBezTo>
                  <a:cubicBezTo>
                    <a:pt x="5900" y="426"/>
                    <a:pt x="5895" y="428"/>
                    <a:pt x="5890" y="430"/>
                  </a:cubicBezTo>
                  <a:lnTo>
                    <a:pt x="5884" y="434"/>
                  </a:lnTo>
                  <a:lnTo>
                    <a:pt x="5884" y="434"/>
                  </a:lnTo>
                  <a:cubicBezTo>
                    <a:pt x="5882" y="432"/>
                    <a:pt x="5880" y="431"/>
                    <a:pt x="5878" y="429"/>
                  </a:cubicBezTo>
                  <a:cubicBezTo>
                    <a:pt x="5874" y="426"/>
                    <a:pt x="5870" y="422"/>
                    <a:pt x="5866" y="420"/>
                  </a:cubicBezTo>
                  <a:cubicBezTo>
                    <a:pt x="5863" y="418"/>
                    <a:pt x="5860" y="417"/>
                    <a:pt x="5857" y="415"/>
                  </a:cubicBezTo>
                  <a:lnTo>
                    <a:pt x="5857" y="415"/>
                  </a:lnTo>
                  <a:cubicBezTo>
                    <a:pt x="5856" y="414"/>
                    <a:pt x="5856" y="414"/>
                    <a:pt x="5856" y="413"/>
                  </a:cubicBezTo>
                  <a:cubicBezTo>
                    <a:pt x="5853" y="412"/>
                    <a:pt x="5852" y="408"/>
                    <a:pt x="5850" y="405"/>
                  </a:cubicBezTo>
                  <a:cubicBezTo>
                    <a:pt x="5848" y="399"/>
                    <a:pt x="5844" y="394"/>
                    <a:pt x="5841" y="391"/>
                  </a:cubicBezTo>
                  <a:cubicBezTo>
                    <a:pt x="5837" y="387"/>
                    <a:pt x="5834" y="384"/>
                    <a:pt x="5830" y="382"/>
                  </a:cubicBezTo>
                  <a:cubicBezTo>
                    <a:pt x="5829" y="381"/>
                    <a:pt x="5827" y="380"/>
                    <a:pt x="5826" y="380"/>
                  </a:cubicBezTo>
                  <a:lnTo>
                    <a:pt x="5826" y="380"/>
                  </a:lnTo>
                  <a:cubicBezTo>
                    <a:pt x="5825" y="380"/>
                    <a:pt x="5825" y="379"/>
                    <a:pt x="5824" y="378"/>
                  </a:cubicBezTo>
                  <a:lnTo>
                    <a:pt x="5819" y="370"/>
                  </a:lnTo>
                  <a:cubicBezTo>
                    <a:pt x="5815" y="364"/>
                    <a:pt x="5812" y="361"/>
                    <a:pt x="5807" y="356"/>
                  </a:cubicBezTo>
                  <a:lnTo>
                    <a:pt x="5802" y="353"/>
                  </a:lnTo>
                  <a:cubicBezTo>
                    <a:pt x="5800" y="350"/>
                    <a:pt x="5798" y="349"/>
                    <a:pt x="5795" y="348"/>
                  </a:cubicBezTo>
                  <a:cubicBezTo>
                    <a:pt x="5792" y="347"/>
                    <a:pt x="5790" y="346"/>
                    <a:pt x="5786" y="345"/>
                  </a:cubicBezTo>
                  <a:lnTo>
                    <a:pt x="5763" y="340"/>
                  </a:lnTo>
                  <a:lnTo>
                    <a:pt x="5751" y="336"/>
                  </a:lnTo>
                  <a:cubicBezTo>
                    <a:pt x="5748" y="336"/>
                    <a:pt x="5745" y="336"/>
                    <a:pt x="5741" y="336"/>
                  </a:cubicBezTo>
                  <a:cubicBezTo>
                    <a:pt x="5736" y="336"/>
                    <a:pt x="5730" y="337"/>
                    <a:pt x="5725" y="339"/>
                  </a:cubicBezTo>
                  <a:cubicBezTo>
                    <a:pt x="5714" y="343"/>
                    <a:pt x="5707" y="348"/>
                    <a:pt x="5704" y="348"/>
                  </a:cubicBezTo>
                  <a:lnTo>
                    <a:pt x="5706" y="348"/>
                  </a:lnTo>
                  <a:cubicBezTo>
                    <a:pt x="5707" y="348"/>
                    <a:pt x="5707" y="348"/>
                    <a:pt x="5708" y="348"/>
                  </a:cubicBezTo>
                  <a:lnTo>
                    <a:pt x="5708" y="348"/>
                  </a:lnTo>
                  <a:cubicBezTo>
                    <a:pt x="5707" y="348"/>
                    <a:pt x="5705" y="348"/>
                    <a:pt x="5700" y="348"/>
                  </a:cubicBezTo>
                  <a:cubicBezTo>
                    <a:pt x="5697" y="348"/>
                    <a:pt x="5692" y="349"/>
                    <a:pt x="5689" y="350"/>
                  </a:cubicBezTo>
                  <a:cubicBezTo>
                    <a:pt x="5687" y="351"/>
                    <a:pt x="5684" y="353"/>
                    <a:pt x="5682" y="354"/>
                  </a:cubicBezTo>
                  <a:cubicBezTo>
                    <a:pt x="5678" y="355"/>
                    <a:pt x="5676" y="357"/>
                    <a:pt x="5674" y="360"/>
                  </a:cubicBezTo>
                  <a:cubicBezTo>
                    <a:pt x="5667" y="366"/>
                    <a:pt x="5662" y="371"/>
                    <a:pt x="5658" y="376"/>
                  </a:cubicBezTo>
                  <a:lnTo>
                    <a:pt x="5658" y="376"/>
                  </a:lnTo>
                  <a:cubicBezTo>
                    <a:pt x="5656" y="371"/>
                    <a:pt x="5653" y="367"/>
                    <a:pt x="5651" y="363"/>
                  </a:cubicBezTo>
                  <a:lnTo>
                    <a:pt x="5647" y="357"/>
                  </a:lnTo>
                  <a:cubicBezTo>
                    <a:pt x="5645" y="356"/>
                    <a:pt x="5643" y="354"/>
                    <a:pt x="5640" y="353"/>
                  </a:cubicBezTo>
                  <a:cubicBezTo>
                    <a:pt x="5639" y="352"/>
                    <a:pt x="5639" y="351"/>
                    <a:pt x="5638" y="351"/>
                  </a:cubicBezTo>
                  <a:lnTo>
                    <a:pt x="5638" y="351"/>
                  </a:lnTo>
                  <a:cubicBezTo>
                    <a:pt x="5635" y="346"/>
                    <a:pt x="5633" y="339"/>
                    <a:pt x="5631" y="332"/>
                  </a:cubicBezTo>
                  <a:cubicBezTo>
                    <a:pt x="5629" y="326"/>
                    <a:pt x="5628" y="321"/>
                    <a:pt x="5624" y="317"/>
                  </a:cubicBezTo>
                  <a:cubicBezTo>
                    <a:pt x="5624" y="314"/>
                    <a:pt x="5623" y="313"/>
                    <a:pt x="5622" y="312"/>
                  </a:cubicBezTo>
                  <a:cubicBezTo>
                    <a:pt x="5619" y="310"/>
                    <a:pt x="5618" y="307"/>
                    <a:pt x="5616" y="305"/>
                  </a:cubicBezTo>
                  <a:cubicBezTo>
                    <a:pt x="5614" y="303"/>
                    <a:pt x="5610" y="301"/>
                    <a:pt x="5607" y="299"/>
                  </a:cubicBezTo>
                  <a:cubicBezTo>
                    <a:pt x="5602" y="297"/>
                    <a:pt x="5597" y="296"/>
                    <a:pt x="5593" y="296"/>
                  </a:cubicBezTo>
                  <a:cubicBezTo>
                    <a:pt x="5587" y="296"/>
                    <a:pt x="5581" y="297"/>
                    <a:pt x="5577" y="301"/>
                  </a:cubicBezTo>
                  <a:cubicBezTo>
                    <a:pt x="5573" y="302"/>
                    <a:pt x="5570" y="303"/>
                    <a:pt x="5567" y="305"/>
                  </a:cubicBezTo>
                  <a:cubicBezTo>
                    <a:pt x="5563" y="309"/>
                    <a:pt x="5559" y="312"/>
                    <a:pt x="5556" y="314"/>
                  </a:cubicBezTo>
                  <a:lnTo>
                    <a:pt x="5548" y="321"/>
                  </a:lnTo>
                  <a:cubicBezTo>
                    <a:pt x="5548" y="321"/>
                    <a:pt x="5548" y="321"/>
                    <a:pt x="5547" y="321"/>
                  </a:cubicBezTo>
                  <a:lnTo>
                    <a:pt x="5547" y="321"/>
                  </a:lnTo>
                  <a:cubicBezTo>
                    <a:pt x="5547" y="321"/>
                    <a:pt x="5547" y="321"/>
                    <a:pt x="5546" y="321"/>
                  </a:cubicBezTo>
                  <a:cubicBezTo>
                    <a:pt x="5541" y="320"/>
                    <a:pt x="5536" y="320"/>
                    <a:pt x="5533" y="320"/>
                  </a:cubicBezTo>
                  <a:lnTo>
                    <a:pt x="5517" y="320"/>
                  </a:lnTo>
                  <a:cubicBezTo>
                    <a:pt x="5515" y="320"/>
                    <a:pt x="5519" y="320"/>
                    <a:pt x="5511" y="319"/>
                  </a:cubicBezTo>
                  <a:cubicBezTo>
                    <a:pt x="5502" y="319"/>
                    <a:pt x="5494" y="320"/>
                    <a:pt x="5487" y="323"/>
                  </a:cubicBezTo>
                  <a:cubicBezTo>
                    <a:pt x="5485" y="323"/>
                    <a:pt x="5483" y="324"/>
                    <a:pt x="5482" y="325"/>
                  </a:cubicBezTo>
                  <a:lnTo>
                    <a:pt x="5482" y="325"/>
                  </a:lnTo>
                  <a:cubicBezTo>
                    <a:pt x="5479" y="318"/>
                    <a:pt x="5478" y="310"/>
                    <a:pt x="5475" y="299"/>
                  </a:cubicBezTo>
                  <a:cubicBezTo>
                    <a:pt x="5473" y="297"/>
                    <a:pt x="5472" y="294"/>
                    <a:pt x="5471" y="291"/>
                  </a:cubicBezTo>
                  <a:cubicBezTo>
                    <a:pt x="5470" y="289"/>
                    <a:pt x="5469" y="287"/>
                    <a:pt x="5468" y="285"/>
                  </a:cubicBezTo>
                  <a:cubicBezTo>
                    <a:pt x="5465" y="282"/>
                    <a:pt x="5463" y="280"/>
                    <a:pt x="5461" y="277"/>
                  </a:cubicBezTo>
                  <a:cubicBezTo>
                    <a:pt x="5456" y="275"/>
                    <a:pt x="5451" y="273"/>
                    <a:pt x="5447" y="272"/>
                  </a:cubicBezTo>
                  <a:cubicBezTo>
                    <a:pt x="5443" y="270"/>
                    <a:pt x="5440" y="270"/>
                    <a:pt x="5438" y="270"/>
                  </a:cubicBezTo>
                  <a:cubicBezTo>
                    <a:pt x="5433" y="270"/>
                    <a:pt x="5428" y="272"/>
                    <a:pt x="5424" y="273"/>
                  </a:cubicBezTo>
                  <a:cubicBezTo>
                    <a:pt x="5416" y="276"/>
                    <a:pt x="5409" y="280"/>
                    <a:pt x="5400" y="283"/>
                  </a:cubicBezTo>
                  <a:lnTo>
                    <a:pt x="5384" y="283"/>
                  </a:lnTo>
                  <a:cubicBezTo>
                    <a:pt x="5373" y="285"/>
                    <a:pt x="5363" y="288"/>
                    <a:pt x="5363" y="288"/>
                  </a:cubicBezTo>
                  <a:lnTo>
                    <a:pt x="5362" y="288"/>
                  </a:lnTo>
                  <a:cubicBezTo>
                    <a:pt x="5359" y="287"/>
                    <a:pt x="5356" y="285"/>
                    <a:pt x="5354" y="284"/>
                  </a:cubicBezTo>
                  <a:lnTo>
                    <a:pt x="5343" y="280"/>
                  </a:lnTo>
                  <a:cubicBezTo>
                    <a:pt x="5340" y="279"/>
                    <a:pt x="5338" y="277"/>
                    <a:pt x="5336" y="276"/>
                  </a:cubicBezTo>
                  <a:lnTo>
                    <a:pt x="5331" y="275"/>
                  </a:lnTo>
                  <a:cubicBezTo>
                    <a:pt x="5330" y="275"/>
                    <a:pt x="5327" y="274"/>
                    <a:pt x="5325" y="274"/>
                  </a:cubicBezTo>
                  <a:lnTo>
                    <a:pt x="5315" y="274"/>
                  </a:lnTo>
                  <a:cubicBezTo>
                    <a:pt x="5312" y="275"/>
                    <a:pt x="5309" y="275"/>
                    <a:pt x="5307" y="276"/>
                  </a:cubicBezTo>
                  <a:cubicBezTo>
                    <a:pt x="5304" y="277"/>
                    <a:pt x="5303" y="277"/>
                    <a:pt x="5301" y="279"/>
                  </a:cubicBezTo>
                  <a:lnTo>
                    <a:pt x="5296" y="281"/>
                  </a:lnTo>
                  <a:cubicBezTo>
                    <a:pt x="5292" y="283"/>
                    <a:pt x="5288" y="287"/>
                    <a:pt x="5285" y="290"/>
                  </a:cubicBezTo>
                  <a:lnTo>
                    <a:pt x="5277" y="295"/>
                  </a:lnTo>
                  <a:lnTo>
                    <a:pt x="5277" y="295"/>
                  </a:lnTo>
                  <a:lnTo>
                    <a:pt x="5273" y="295"/>
                  </a:lnTo>
                  <a:lnTo>
                    <a:pt x="5260" y="294"/>
                  </a:lnTo>
                  <a:lnTo>
                    <a:pt x="5251" y="293"/>
                  </a:lnTo>
                  <a:lnTo>
                    <a:pt x="5251" y="293"/>
                  </a:lnTo>
                  <a:cubicBezTo>
                    <a:pt x="5251" y="293"/>
                    <a:pt x="5252" y="294"/>
                    <a:pt x="5251" y="294"/>
                  </a:cubicBezTo>
                  <a:cubicBezTo>
                    <a:pt x="5251" y="294"/>
                    <a:pt x="5251" y="293"/>
                    <a:pt x="5251" y="292"/>
                  </a:cubicBezTo>
                  <a:lnTo>
                    <a:pt x="5251" y="292"/>
                  </a:lnTo>
                  <a:lnTo>
                    <a:pt x="5251" y="293"/>
                  </a:lnTo>
                  <a:lnTo>
                    <a:pt x="5251" y="293"/>
                  </a:lnTo>
                  <a:cubicBezTo>
                    <a:pt x="5251" y="292"/>
                    <a:pt x="5251" y="292"/>
                    <a:pt x="5251" y="292"/>
                  </a:cubicBezTo>
                  <a:cubicBezTo>
                    <a:pt x="5251" y="292"/>
                    <a:pt x="5251" y="292"/>
                    <a:pt x="5250" y="292"/>
                  </a:cubicBezTo>
                  <a:lnTo>
                    <a:pt x="5250" y="292"/>
                  </a:lnTo>
                  <a:cubicBezTo>
                    <a:pt x="5250" y="292"/>
                    <a:pt x="5251" y="292"/>
                    <a:pt x="5251" y="292"/>
                  </a:cubicBezTo>
                  <a:lnTo>
                    <a:pt x="5251" y="292"/>
                  </a:lnTo>
                  <a:lnTo>
                    <a:pt x="5250" y="292"/>
                  </a:lnTo>
                  <a:lnTo>
                    <a:pt x="5245" y="291"/>
                  </a:lnTo>
                  <a:cubicBezTo>
                    <a:pt x="5245" y="291"/>
                    <a:pt x="5245" y="291"/>
                    <a:pt x="5245" y="291"/>
                  </a:cubicBezTo>
                  <a:lnTo>
                    <a:pt x="5245" y="291"/>
                  </a:lnTo>
                  <a:cubicBezTo>
                    <a:pt x="5246" y="291"/>
                    <a:pt x="5247" y="291"/>
                    <a:pt x="5248" y="291"/>
                  </a:cubicBezTo>
                  <a:cubicBezTo>
                    <a:pt x="5249" y="291"/>
                    <a:pt x="5249" y="292"/>
                    <a:pt x="5250" y="292"/>
                  </a:cubicBezTo>
                  <a:lnTo>
                    <a:pt x="5250" y="292"/>
                  </a:lnTo>
                  <a:cubicBezTo>
                    <a:pt x="5250" y="292"/>
                    <a:pt x="5250" y="292"/>
                    <a:pt x="5250" y="291"/>
                  </a:cubicBezTo>
                  <a:lnTo>
                    <a:pt x="5243" y="282"/>
                  </a:lnTo>
                  <a:cubicBezTo>
                    <a:pt x="5239" y="276"/>
                    <a:pt x="5236" y="272"/>
                    <a:pt x="5231" y="267"/>
                  </a:cubicBezTo>
                  <a:cubicBezTo>
                    <a:pt x="5227" y="263"/>
                    <a:pt x="5222" y="260"/>
                    <a:pt x="5216" y="259"/>
                  </a:cubicBezTo>
                  <a:cubicBezTo>
                    <a:pt x="5214" y="258"/>
                    <a:pt x="5212" y="256"/>
                    <a:pt x="5208" y="256"/>
                  </a:cubicBezTo>
                  <a:lnTo>
                    <a:pt x="5202" y="256"/>
                  </a:lnTo>
                  <a:cubicBezTo>
                    <a:pt x="5193" y="256"/>
                    <a:pt x="5183" y="259"/>
                    <a:pt x="5173" y="261"/>
                  </a:cubicBezTo>
                  <a:lnTo>
                    <a:pt x="5171" y="261"/>
                  </a:lnTo>
                  <a:lnTo>
                    <a:pt x="5161" y="259"/>
                  </a:lnTo>
                  <a:lnTo>
                    <a:pt x="5138" y="254"/>
                  </a:lnTo>
                  <a:lnTo>
                    <a:pt x="5138" y="254"/>
                  </a:lnTo>
                  <a:cubicBezTo>
                    <a:pt x="5137" y="253"/>
                    <a:pt x="5136" y="253"/>
                    <a:pt x="5136" y="252"/>
                  </a:cubicBezTo>
                  <a:lnTo>
                    <a:pt x="5128" y="241"/>
                  </a:lnTo>
                  <a:cubicBezTo>
                    <a:pt x="5124" y="236"/>
                    <a:pt x="5119" y="231"/>
                    <a:pt x="5112" y="228"/>
                  </a:cubicBezTo>
                  <a:cubicBezTo>
                    <a:pt x="5111" y="226"/>
                    <a:pt x="5110" y="225"/>
                    <a:pt x="5108" y="225"/>
                  </a:cubicBezTo>
                  <a:lnTo>
                    <a:pt x="5108" y="225"/>
                  </a:lnTo>
                  <a:cubicBezTo>
                    <a:pt x="5108" y="224"/>
                    <a:pt x="5108" y="224"/>
                    <a:pt x="5107" y="223"/>
                  </a:cubicBezTo>
                  <a:cubicBezTo>
                    <a:pt x="5105" y="217"/>
                    <a:pt x="5103" y="210"/>
                    <a:pt x="5097" y="201"/>
                  </a:cubicBezTo>
                  <a:cubicBezTo>
                    <a:pt x="5096" y="197"/>
                    <a:pt x="5093" y="195"/>
                    <a:pt x="5092" y="192"/>
                  </a:cubicBezTo>
                  <a:cubicBezTo>
                    <a:pt x="5091" y="190"/>
                    <a:pt x="5089" y="188"/>
                    <a:pt x="5088" y="187"/>
                  </a:cubicBezTo>
                  <a:cubicBezTo>
                    <a:pt x="5085" y="185"/>
                    <a:pt x="5082" y="182"/>
                    <a:pt x="5080" y="180"/>
                  </a:cubicBezTo>
                  <a:cubicBezTo>
                    <a:pt x="5074" y="178"/>
                    <a:pt x="5068" y="176"/>
                    <a:pt x="5062" y="176"/>
                  </a:cubicBezTo>
                  <a:cubicBezTo>
                    <a:pt x="5060" y="176"/>
                    <a:pt x="5058" y="176"/>
                    <a:pt x="5055" y="177"/>
                  </a:cubicBezTo>
                  <a:cubicBezTo>
                    <a:pt x="5053" y="177"/>
                    <a:pt x="5049" y="178"/>
                    <a:pt x="5047" y="179"/>
                  </a:cubicBezTo>
                  <a:cubicBezTo>
                    <a:pt x="5045" y="179"/>
                    <a:pt x="5044" y="180"/>
                    <a:pt x="5041" y="181"/>
                  </a:cubicBezTo>
                  <a:cubicBezTo>
                    <a:pt x="5033" y="186"/>
                    <a:pt x="5026" y="192"/>
                    <a:pt x="5019" y="197"/>
                  </a:cubicBezTo>
                  <a:cubicBezTo>
                    <a:pt x="5019" y="198"/>
                    <a:pt x="5018" y="198"/>
                    <a:pt x="5018" y="198"/>
                  </a:cubicBezTo>
                  <a:lnTo>
                    <a:pt x="5018" y="198"/>
                  </a:lnTo>
                  <a:lnTo>
                    <a:pt x="4996" y="193"/>
                  </a:lnTo>
                  <a:lnTo>
                    <a:pt x="4990" y="192"/>
                  </a:lnTo>
                  <a:lnTo>
                    <a:pt x="4988" y="192"/>
                  </a:lnTo>
                  <a:cubicBezTo>
                    <a:pt x="4986" y="191"/>
                    <a:pt x="4985" y="191"/>
                    <a:pt x="4983" y="191"/>
                  </a:cubicBezTo>
                  <a:cubicBezTo>
                    <a:pt x="4981" y="191"/>
                    <a:pt x="4980" y="191"/>
                    <a:pt x="4979" y="192"/>
                  </a:cubicBezTo>
                  <a:cubicBezTo>
                    <a:pt x="4970" y="192"/>
                    <a:pt x="4961" y="195"/>
                    <a:pt x="4953" y="200"/>
                  </a:cubicBezTo>
                  <a:cubicBezTo>
                    <a:pt x="4944" y="207"/>
                    <a:pt x="4937" y="212"/>
                    <a:pt x="4936" y="214"/>
                  </a:cubicBezTo>
                  <a:lnTo>
                    <a:pt x="4914" y="214"/>
                  </a:lnTo>
                  <a:cubicBezTo>
                    <a:pt x="4912" y="208"/>
                    <a:pt x="4909" y="202"/>
                    <a:pt x="4906" y="194"/>
                  </a:cubicBezTo>
                  <a:cubicBezTo>
                    <a:pt x="4904" y="187"/>
                    <a:pt x="4899" y="181"/>
                    <a:pt x="4895" y="177"/>
                  </a:cubicBezTo>
                  <a:cubicBezTo>
                    <a:pt x="4893" y="174"/>
                    <a:pt x="4890" y="172"/>
                    <a:pt x="4887" y="170"/>
                  </a:cubicBezTo>
                  <a:cubicBezTo>
                    <a:pt x="4883" y="167"/>
                    <a:pt x="4879" y="165"/>
                    <a:pt x="4873" y="165"/>
                  </a:cubicBezTo>
                  <a:lnTo>
                    <a:pt x="4870" y="164"/>
                  </a:lnTo>
                  <a:cubicBezTo>
                    <a:pt x="4863" y="163"/>
                    <a:pt x="4856" y="160"/>
                    <a:pt x="4848" y="158"/>
                  </a:cubicBezTo>
                  <a:lnTo>
                    <a:pt x="4841" y="157"/>
                  </a:lnTo>
                  <a:lnTo>
                    <a:pt x="4837" y="157"/>
                  </a:lnTo>
                  <a:cubicBezTo>
                    <a:pt x="4835" y="156"/>
                    <a:pt x="4832" y="156"/>
                    <a:pt x="4829" y="156"/>
                  </a:cubicBezTo>
                  <a:cubicBezTo>
                    <a:pt x="4826" y="156"/>
                    <a:pt x="4824" y="156"/>
                    <a:pt x="4821" y="157"/>
                  </a:cubicBezTo>
                  <a:cubicBezTo>
                    <a:pt x="4818" y="158"/>
                    <a:pt x="4813" y="160"/>
                    <a:pt x="4811" y="163"/>
                  </a:cubicBezTo>
                  <a:cubicBezTo>
                    <a:pt x="4809" y="164"/>
                    <a:pt x="4806" y="165"/>
                    <a:pt x="4805" y="167"/>
                  </a:cubicBezTo>
                  <a:cubicBezTo>
                    <a:pt x="4804" y="168"/>
                    <a:pt x="4803" y="170"/>
                    <a:pt x="4802" y="171"/>
                  </a:cubicBezTo>
                  <a:lnTo>
                    <a:pt x="4798" y="174"/>
                  </a:lnTo>
                  <a:cubicBezTo>
                    <a:pt x="4792" y="181"/>
                    <a:pt x="4788" y="189"/>
                    <a:pt x="4784" y="196"/>
                  </a:cubicBezTo>
                  <a:cubicBezTo>
                    <a:pt x="4782" y="199"/>
                    <a:pt x="4780" y="202"/>
                    <a:pt x="4779" y="204"/>
                  </a:cubicBezTo>
                  <a:lnTo>
                    <a:pt x="4779" y="204"/>
                  </a:lnTo>
                  <a:cubicBezTo>
                    <a:pt x="4776" y="203"/>
                    <a:pt x="4774" y="201"/>
                    <a:pt x="4770" y="199"/>
                  </a:cubicBezTo>
                  <a:cubicBezTo>
                    <a:pt x="4767" y="196"/>
                    <a:pt x="4763" y="195"/>
                    <a:pt x="4760" y="194"/>
                  </a:cubicBezTo>
                  <a:cubicBezTo>
                    <a:pt x="4758" y="193"/>
                    <a:pt x="4757" y="193"/>
                    <a:pt x="4755" y="193"/>
                  </a:cubicBezTo>
                  <a:lnTo>
                    <a:pt x="4755" y="193"/>
                  </a:lnTo>
                  <a:cubicBezTo>
                    <a:pt x="4756" y="193"/>
                    <a:pt x="4756" y="193"/>
                    <a:pt x="4756" y="193"/>
                  </a:cubicBezTo>
                  <a:lnTo>
                    <a:pt x="4756" y="193"/>
                  </a:lnTo>
                  <a:cubicBezTo>
                    <a:pt x="4756" y="193"/>
                    <a:pt x="4756" y="193"/>
                    <a:pt x="4755" y="192"/>
                  </a:cubicBezTo>
                  <a:lnTo>
                    <a:pt x="4755" y="192"/>
                  </a:lnTo>
                  <a:cubicBezTo>
                    <a:pt x="4755" y="192"/>
                    <a:pt x="4755" y="192"/>
                    <a:pt x="4755" y="193"/>
                  </a:cubicBezTo>
                  <a:lnTo>
                    <a:pt x="4755" y="193"/>
                  </a:lnTo>
                  <a:cubicBezTo>
                    <a:pt x="4755" y="192"/>
                    <a:pt x="4755" y="192"/>
                    <a:pt x="4754" y="192"/>
                  </a:cubicBezTo>
                  <a:lnTo>
                    <a:pt x="4754" y="192"/>
                  </a:lnTo>
                  <a:cubicBezTo>
                    <a:pt x="4754" y="192"/>
                    <a:pt x="4755" y="192"/>
                    <a:pt x="4755" y="192"/>
                  </a:cubicBezTo>
                  <a:lnTo>
                    <a:pt x="4755" y="192"/>
                  </a:lnTo>
                  <a:cubicBezTo>
                    <a:pt x="4754" y="192"/>
                    <a:pt x="4754" y="192"/>
                    <a:pt x="4753" y="192"/>
                  </a:cubicBezTo>
                  <a:lnTo>
                    <a:pt x="4754" y="192"/>
                  </a:lnTo>
                  <a:lnTo>
                    <a:pt x="4747" y="185"/>
                  </a:lnTo>
                  <a:cubicBezTo>
                    <a:pt x="4742" y="180"/>
                    <a:pt x="4738" y="175"/>
                    <a:pt x="4732" y="172"/>
                  </a:cubicBezTo>
                  <a:cubicBezTo>
                    <a:pt x="4729" y="170"/>
                    <a:pt x="4723" y="167"/>
                    <a:pt x="4718" y="167"/>
                  </a:cubicBezTo>
                  <a:cubicBezTo>
                    <a:pt x="4718" y="167"/>
                    <a:pt x="4718" y="167"/>
                    <a:pt x="4718" y="167"/>
                  </a:cubicBezTo>
                  <a:cubicBezTo>
                    <a:pt x="4719" y="167"/>
                    <a:pt x="4720" y="167"/>
                    <a:pt x="4720" y="167"/>
                  </a:cubicBezTo>
                  <a:lnTo>
                    <a:pt x="4722" y="167"/>
                  </a:lnTo>
                  <a:cubicBezTo>
                    <a:pt x="4722" y="168"/>
                    <a:pt x="4723" y="168"/>
                    <a:pt x="4723" y="168"/>
                  </a:cubicBezTo>
                  <a:cubicBezTo>
                    <a:pt x="4723" y="168"/>
                    <a:pt x="4721" y="167"/>
                    <a:pt x="4719" y="165"/>
                  </a:cubicBezTo>
                  <a:lnTo>
                    <a:pt x="4711" y="157"/>
                  </a:lnTo>
                  <a:cubicBezTo>
                    <a:pt x="4707" y="151"/>
                    <a:pt x="4701" y="146"/>
                    <a:pt x="4694" y="143"/>
                  </a:cubicBezTo>
                  <a:cubicBezTo>
                    <a:pt x="4692" y="142"/>
                    <a:pt x="4688" y="141"/>
                    <a:pt x="4686" y="141"/>
                  </a:cubicBezTo>
                  <a:cubicBezTo>
                    <a:pt x="4683" y="140"/>
                    <a:pt x="4681" y="140"/>
                    <a:pt x="4679" y="140"/>
                  </a:cubicBezTo>
                  <a:cubicBezTo>
                    <a:pt x="4676" y="140"/>
                    <a:pt x="4674" y="140"/>
                    <a:pt x="4672" y="141"/>
                  </a:cubicBezTo>
                  <a:cubicBezTo>
                    <a:pt x="4668" y="141"/>
                    <a:pt x="4664" y="142"/>
                    <a:pt x="4660" y="144"/>
                  </a:cubicBezTo>
                  <a:cubicBezTo>
                    <a:pt x="4658" y="145"/>
                    <a:pt x="4656" y="146"/>
                    <a:pt x="4654" y="148"/>
                  </a:cubicBezTo>
                  <a:cubicBezTo>
                    <a:pt x="4651" y="150"/>
                    <a:pt x="4648" y="152"/>
                    <a:pt x="4645" y="155"/>
                  </a:cubicBezTo>
                  <a:lnTo>
                    <a:pt x="4645" y="155"/>
                  </a:lnTo>
                  <a:lnTo>
                    <a:pt x="4644" y="151"/>
                  </a:lnTo>
                  <a:cubicBezTo>
                    <a:pt x="4643" y="146"/>
                    <a:pt x="4642" y="142"/>
                    <a:pt x="4641" y="137"/>
                  </a:cubicBezTo>
                  <a:cubicBezTo>
                    <a:pt x="4639" y="134"/>
                    <a:pt x="4637" y="130"/>
                    <a:pt x="4636" y="128"/>
                  </a:cubicBezTo>
                  <a:cubicBezTo>
                    <a:pt x="4632" y="122"/>
                    <a:pt x="4629" y="116"/>
                    <a:pt x="4623" y="113"/>
                  </a:cubicBezTo>
                  <a:cubicBezTo>
                    <a:pt x="4617" y="109"/>
                    <a:pt x="4612" y="107"/>
                    <a:pt x="4605" y="107"/>
                  </a:cubicBezTo>
                  <a:cubicBezTo>
                    <a:pt x="4599" y="107"/>
                    <a:pt x="4594" y="108"/>
                    <a:pt x="4590" y="109"/>
                  </a:cubicBezTo>
                  <a:cubicBezTo>
                    <a:pt x="4587" y="111"/>
                    <a:pt x="4584" y="113"/>
                    <a:pt x="4581" y="114"/>
                  </a:cubicBezTo>
                  <a:cubicBezTo>
                    <a:pt x="4579" y="115"/>
                    <a:pt x="4578" y="116"/>
                    <a:pt x="4577" y="119"/>
                  </a:cubicBezTo>
                  <a:cubicBezTo>
                    <a:pt x="4572" y="122"/>
                    <a:pt x="4569" y="127"/>
                    <a:pt x="4565" y="130"/>
                  </a:cubicBezTo>
                  <a:lnTo>
                    <a:pt x="4556" y="142"/>
                  </a:lnTo>
                  <a:lnTo>
                    <a:pt x="4553" y="139"/>
                  </a:lnTo>
                  <a:cubicBezTo>
                    <a:pt x="4547" y="135"/>
                    <a:pt x="4541" y="131"/>
                    <a:pt x="4534" y="129"/>
                  </a:cubicBezTo>
                  <a:cubicBezTo>
                    <a:pt x="4532" y="129"/>
                    <a:pt x="4527" y="128"/>
                    <a:pt x="4527" y="128"/>
                  </a:cubicBezTo>
                  <a:lnTo>
                    <a:pt x="4525" y="128"/>
                  </a:lnTo>
                  <a:cubicBezTo>
                    <a:pt x="4521" y="126"/>
                    <a:pt x="4514" y="122"/>
                    <a:pt x="4503" y="117"/>
                  </a:cubicBezTo>
                  <a:cubicBezTo>
                    <a:pt x="4496" y="115"/>
                    <a:pt x="4489" y="114"/>
                    <a:pt x="4483" y="114"/>
                  </a:cubicBezTo>
                  <a:lnTo>
                    <a:pt x="4467" y="114"/>
                  </a:lnTo>
                  <a:lnTo>
                    <a:pt x="4456" y="115"/>
                  </a:lnTo>
                  <a:lnTo>
                    <a:pt x="4448" y="115"/>
                  </a:lnTo>
                  <a:cubicBezTo>
                    <a:pt x="4445" y="115"/>
                    <a:pt x="4441" y="115"/>
                    <a:pt x="4437" y="116"/>
                  </a:cubicBezTo>
                  <a:cubicBezTo>
                    <a:pt x="4432" y="117"/>
                    <a:pt x="4427" y="120"/>
                    <a:pt x="4423" y="122"/>
                  </a:cubicBezTo>
                  <a:lnTo>
                    <a:pt x="4418" y="126"/>
                  </a:lnTo>
                  <a:cubicBezTo>
                    <a:pt x="4415" y="128"/>
                    <a:pt x="4410" y="131"/>
                    <a:pt x="4407" y="135"/>
                  </a:cubicBezTo>
                  <a:lnTo>
                    <a:pt x="4400" y="141"/>
                  </a:lnTo>
                  <a:cubicBezTo>
                    <a:pt x="4395" y="142"/>
                    <a:pt x="4390" y="142"/>
                    <a:pt x="4386" y="144"/>
                  </a:cubicBezTo>
                  <a:cubicBezTo>
                    <a:pt x="4381" y="145"/>
                    <a:pt x="4376" y="148"/>
                    <a:pt x="4372" y="151"/>
                  </a:cubicBezTo>
                  <a:cubicBezTo>
                    <a:pt x="4371" y="152"/>
                    <a:pt x="4370" y="152"/>
                    <a:pt x="4368" y="153"/>
                  </a:cubicBezTo>
                  <a:lnTo>
                    <a:pt x="4368" y="153"/>
                  </a:lnTo>
                  <a:lnTo>
                    <a:pt x="4364" y="149"/>
                  </a:lnTo>
                  <a:cubicBezTo>
                    <a:pt x="4359" y="145"/>
                    <a:pt x="4353" y="142"/>
                    <a:pt x="4347" y="138"/>
                  </a:cubicBezTo>
                  <a:cubicBezTo>
                    <a:pt x="4346" y="138"/>
                    <a:pt x="4345" y="137"/>
                    <a:pt x="4344" y="137"/>
                  </a:cubicBezTo>
                  <a:lnTo>
                    <a:pt x="4344" y="137"/>
                  </a:lnTo>
                  <a:cubicBezTo>
                    <a:pt x="4343" y="134"/>
                    <a:pt x="4342" y="132"/>
                    <a:pt x="4341" y="129"/>
                  </a:cubicBezTo>
                  <a:cubicBezTo>
                    <a:pt x="4337" y="120"/>
                    <a:pt x="4331" y="111"/>
                    <a:pt x="4327" y="102"/>
                  </a:cubicBezTo>
                  <a:cubicBezTo>
                    <a:pt x="4324" y="100"/>
                    <a:pt x="4323" y="98"/>
                    <a:pt x="4321" y="97"/>
                  </a:cubicBezTo>
                  <a:cubicBezTo>
                    <a:pt x="4319" y="94"/>
                    <a:pt x="4316" y="92"/>
                    <a:pt x="4313" y="90"/>
                  </a:cubicBezTo>
                  <a:cubicBezTo>
                    <a:pt x="4308" y="87"/>
                    <a:pt x="4303" y="86"/>
                    <a:pt x="4299" y="85"/>
                  </a:cubicBezTo>
                  <a:lnTo>
                    <a:pt x="4293" y="85"/>
                  </a:lnTo>
                  <a:cubicBezTo>
                    <a:pt x="4287" y="85"/>
                    <a:pt x="4281" y="85"/>
                    <a:pt x="4276" y="86"/>
                  </a:cubicBezTo>
                  <a:cubicBezTo>
                    <a:pt x="4271" y="87"/>
                    <a:pt x="4265" y="89"/>
                    <a:pt x="4259" y="89"/>
                  </a:cubicBezTo>
                  <a:lnTo>
                    <a:pt x="4235" y="89"/>
                  </a:lnTo>
                  <a:cubicBezTo>
                    <a:pt x="4229" y="89"/>
                    <a:pt x="4222" y="89"/>
                    <a:pt x="4217" y="87"/>
                  </a:cubicBezTo>
                  <a:lnTo>
                    <a:pt x="4193" y="83"/>
                  </a:lnTo>
                  <a:lnTo>
                    <a:pt x="4186" y="82"/>
                  </a:lnTo>
                  <a:lnTo>
                    <a:pt x="4182" y="82"/>
                  </a:lnTo>
                  <a:cubicBezTo>
                    <a:pt x="4180" y="81"/>
                    <a:pt x="4178" y="81"/>
                    <a:pt x="4176" y="81"/>
                  </a:cubicBezTo>
                  <a:cubicBezTo>
                    <a:pt x="4174" y="81"/>
                    <a:pt x="4171" y="81"/>
                    <a:pt x="4169" y="82"/>
                  </a:cubicBezTo>
                  <a:cubicBezTo>
                    <a:pt x="4161" y="84"/>
                    <a:pt x="4153" y="89"/>
                    <a:pt x="4146" y="94"/>
                  </a:cubicBezTo>
                  <a:cubicBezTo>
                    <a:pt x="4145" y="95"/>
                    <a:pt x="4144" y="96"/>
                    <a:pt x="4144" y="97"/>
                  </a:cubicBezTo>
                  <a:lnTo>
                    <a:pt x="4144" y="97"/>
                  </a:lnTo>
                  <a:cubicBezTo>
                    <a:pt x="4141" y="92"/>
                    <a:pt x="4139" y="88"/>
                    <a:pt x="4135" y="84"/>
                  </a:cubicBezTo>
                  <a:cubicBezTo>
                    <a:pt x="4132" y="80"/>
                    <a:pt x="4129" y="77"/>
                    <a:pt x="4125" y="75"/>
                  </a:cubicBezTo>
                  <a:cubicBezTo>
                    <a:pt x="4122" y="71"/>
                    <a:pt x="4118" y="70"/>
                    <a:pt x="4115" y="69"/>
                  </a:cubicBezTo>
                  <a:cubicBezTo>
                    <a:pt x="4111" y="67"/>
                    <a:pt x="4107" y="66"/>
                    <a:pt x="4103" y="66"/>
                  </a:cubicBezTo>
                  <a:cubicBezTo>
                    <a:pt x="4102" y="66"/>
                    <a:pt x="4100" y="66"/>
                    <a:pt x="4098" y="67"/>
                  </a:cubicBezTo>
                  <a:cubicBezTo>
                    <a:pt x="4094" y="67"/>
                    <a:pt x="4088" y="69"/>
                    <a:pt x="4085" y="71"/>
                  </a:cubicBezTo>
                  <a:cubicBezTo>
                    <a:pt x="4081" y="72"/>
                    <a:pt x="4079" y="73"/>
                    <a:pt x="4076" y="76"/>
                  </a:cubicBezTo>
                  <a:cubicBezTo>
                    <a:pt x="4073" y="78"/>
                    <a:pt x="4071" y="82"/>
                    <a:pt x="4068" y="84"/>
                  </a:cubicBezTo>
                  <a:cubicBezTo>
                    <a:pt x="4065" y="89"/>
                    <a:pt x="4063" y="92"/>
                    <a:pt x="4059" y="97"/>
                  </a:cubicBezTo>
                  <a:cubicBezTo>
                    <a:pt x="4058" y="98"/>
                    <a:pt x="4057" y="100"/>
                    <a:pt x="4056" y="102"/>
                  </a:cubicBezTo>
                  <a:lnTo>
                    <a:pt x="4056" y="102"/>
                  </a:lnTo>
                  <a:cubicBezTo>
                    <a:pt x="4049" y="96"/>
                    <a:pt x="4043" y="92"/>
                    <a:pt x="4036" y="90"/>
                  </a:cubicBezTo>
                  <a:cubicBezTo>
                    <a:pt x="4032" y="89"/>
                    <a:pt x="4029" y="89"/>
                    <a:pt x="4025" y="87"/>
                  </a:cubicBezTo>
                  <a:lnTo>
                    <a:pt x="3998" y="87"/>
                  </a:lnTo>
                  <a:lnTo>
                    <a:pt x="3990" y="71"/>
                  </a:lnTo>
                  <a:cubicBezTo>
                    <a:pt x="3986" y="65"/>
                    <a:pt x="3983" y="60"/>
                    <a:pt x="3978" y="55"/>
                  </a:cubicBezTo>
                  <a:cubicBezTo>
                    <a:pt x="3976" y="53"/>
                    <a:pt x="3973" y="50"/>
                    <a:pt x="3971" y="49"/>
                  </a:cubicBezTo>
                  <a:cubicBezTo>
                    <a:pt x="3968" y="47"/>
                    <a:pt x="3963" y="45"/>
                    <a:pt x="3958" y="43"/>
                  </a:cubicBezTo>
                  <a:cubicBezTo>
                    <a:pt x="3955" y="42"/>
                    <a:pt x="3952" y="42"/>
                    <a:pt x="3949" y="42"/>
                  </a:cubicBezTo>
                  <a:cubicBezTo>
                    <a:pt x="3944" y="42"/>
                    <a:pt x="3939" y="43"/>
                    <a:pt x="3935" y="45"/>
                  </a:cubicBezTo>
                  <a:cubicBezTo>
                    <a:pt x="3928" y="47"/>
                    <a:pt x="3921" y="51"/>
                    <a:pt x="3915" y="56"/>
                  </a:cubicBezTo>
                  <a:lnTo>
                    <a:pt x="3906" y="64"/>
                  </a:lnTo>
                  <a:cubicBezTo>
                    <a:pt x="3904" y="65"/>
                    <a:pt x="3903" y="67"/>
                    <a:pt x="3901" y="68"/>
                  </a:cubicBezTo>
                  <a:lnTo>
                    <a:pt x="3902" y="68"/>
                  </a:lnTo>
                  <a:cubicBezTo>
                    <a:pt x="3900" y="68"/>
                    <a:pt x="3899" y="68"/>
                    <a:pt x="3898" y="69"/>
                  </a:cubicBezTo>
                  <a:cubicBezTo>
                    <a:pt x="3889" y="71"/>
                    <a:pt x="3882" y="76"/>
                    <a:pt x="3875" y="82"/>
                  </a:cubicBezTo>
                  <a:cubicBezTo>
                    <a:pt x="3874" y="83"/>
                    <a:pt x="3873" y="83"/>
                    <a:pt x="3872" y="84"/>
                  </a:cubicBezTo>
                  <a:lnTo>
                    <a:pt x="3872" y="84"/>
                  </a:lnTo>
                  <a:cubicBezTo>
                    <a:pt x="3871" y="83"/>
                    <a:pt x="3870" y="82"/>
                    <a:pt x="3869" y="80"/>
                  </a:cubicBezTo>
                  <a:cubicBezTo>
                    <a:pt x="3863" y="73"/>
                    <a:pt x="3856" y="68"/>
                    <a:pt x="3848" y="64"/>
                  </a:cubicBezTo>
                  <a:cubicBezTo>
                    <a:pt x="3845" y="63"/>
                    <a:pt x="3840" y="62"/>
                    <a:pt x="3837" y="61"/>
                  </a:cubicBezTo>
                  <a:lnTo>
                    <a:pt x="3830" y="61"/>
                  </a:lnTo>
                  <a:cubicBezTo>
                    <a:pt x="3826" y="61"/>
                    <a:pt x="3823" y="62"/>
                    <a:pt x="3820" y="62"/>
                  </a:cubicBezTo>
                  <a:cubicBezTo>
                    <a:pt x="3813" y="63"/>
                    <a:pt x="3809" y="64"/>
                    <a:pt x="3805" y="64"/>
                  </a:cubicBezTo>
                  <a:lnTo>
                    <a:pt x="3799" y="66"/>
                  </a:lnTo>
                  <a:lnTo>
                    <a:pt x="3799" y="66"/>
                  </a:lnTo>
                  <a:lnTo>
                    <a:pt x="3791" y="60"/>
                  </a:lnTo>
                  <a:cubicBezTo>
                    <a:pt x="3787" y="55"/>
                    <a:pt x="3780" y="51"/>
                    <a:pt x="3774" y="48"/>
                  </a:cubicBezTo>
                  <a:cubicBezTo>
                    <a:pt x="3768" y="46"/>
                    <a:pt x="3761" y="45"/>
                    <a:pt x="3754" y="45"/>
                  </a:cubicBezTo>
                  <a:cubicBezTo>
                    <a:pt x="3749" y="45"/>
                    <a:pt x="3743" y="46"/>
                    <a:pt x="3738" y="49"/>
                  </a:cubicBezTo>
                  <a:cubicBezTo>
                    <a:pt x="3735" y="50"/>
                    <a:pt x="3732" y="51"/>
                    <a:pt x="3730" y="55"/>
                  </a:cubicBezTo>
                  <a:cubicBezTo>
                    <a:pt x="3724" y="58"/>
                    <a:pt x="3720" y="64"/>
                    <a:pt x="3716" y="69"/>
                  </a:cubicBezTo>
                  <a:lnTo>
                    <a:pt x="3716" y="69"/>
                  </a:lnTo>
                  <a:cubicBezTo>
                    <a:pt x="3713" y="64"/>
                    <a:pt x="3708" y="59"/>
                    <a:pt x="3703" y="54"/>
                  </a:cubicBezTo>
                  <a:cubicBezTo>
                    <a:pt x="3700" y="51"/>
                    <a:pt x="3696" y="49"/>
                    <a:pt x="3693" y="47"/>
                  </a:cubicBezTo>
                  <a:cubicBezTo>
                    <a:pt x="3687" y="46"/>
                    <a:pt x="3683" y="45"/>
                    <a:pt x="3677" y="45"/>
                  </a:cubicBezTo>
                  <a:cubicBezTo>
                    <a:pt x="3673" y="45"/>
                    <a:pt x="3670" y="45"/>
                    <a:pt x="3666" y="46"/>
                  </a:cubicBezTo>
                  <a:cubicBezTo>
                    <a:pt x="3664" y="46"/>
                    <a:pt x="3662" y="47"/>
                    <a:pt x="3658" y="48"/>
                  </a:cubicBezTo>
                  <a:cubicBezTo>
                    <a:pt x="3654" y="50"/>
                    <a:pt x="3650" y="53"/>
                    <a:pt x="3647" y="55"/>
                  </a:cubicBezTo>
                  <a:lnTo>
                    <a:pt x="3647" y="55"/>
                  </a:lnTo>
                  <a:lnTo>
                    <a:pt x="3643" y="48"/>
                  </a:lnTo>
                  <a:cubicBezTo>
                    <a:pt x="3641" y="42"/>
                    <a:pt x="3637" y="38"/>
                    <a:pt x="3634" y="33"/>
                  </a:cubicBezTo>
                  <a:cubicBezTo>
                    <a:pt x="3633" y="32"/>
                    <a:pt x="3630" y="29"/>
                    <a:pt x="3629" y="28"/>
                  </a:cubicBezTo>
                  <a:cubicBezTo>
                    <a:pt x="3627" y="25"/>
                    <a:pt x="3623" y="24"/>
                    <a:pt x="3620" y="21"/>
                  </a:cubicBezTo>
                  <a:cubicBezTo>
                    <a:pt x="3615" y="19"/>
                    <a:pt x="3610" y="17"/>
                    <a:pt x="3604" y="17"/>
                  </a:cubicBezTo>
                  <a:cubicBezTo>
                    <a:pt x="3603" y="16"/>
                    <a:pt x="3601" y="16"/>
                    <a:pt x="3600" y="16"/>
                  </a:cubicBezTo>
                  <a:cubicBezTo>
                    <a:pt x="3595" y="16"/>
                    <a:pt x="3590" y="18"/>
                    <a:pt x="3585" y="20"/>
                  </a:cubicBezTo>
                  <a:cubicBezTo>
                    <a:pt x="3582" y="21"/>
                    <a:pt x="3578" y="24"/>
                    <a:pt x="3575" y="26"/>
                  </a:cubicBezTo>
                  <a:cubicBezTo>
                    <a:pt x="3574" y="28"/>
                    <a:pt x="3571" y="29"/>
                    <a:pt x="3570" y="32"/>
                  </a:cubicBezTo>
                  <a:cubicBezTo>
                    <a:pt x="3568" y="34"/>
                    <a:pt x="3566" y="36"/>
                    <a:pt x="3564" y="40"/>
                  </a:cubicBezTo>
                  <a:cubicBezTo>
                    <a:pt x="3561" y="45"/>
                    <a:pt x="3559" y="48"/>
                    <a:pt x="3556" y="53"/>
                  </a:cubicBezTo>
                  <a:cubicBezTo>
                    <a:pt x="3556" y="54"/>
                    <a:pt x="3555" y="54"/>
                    <a:pt x="3555" y="55"/>
                  </a:cubicBezTo>
                  <a:lnTo>
                    <a:pt x="3555" y="55"/>
                  </a:lnTo>
                  <a:cubicBezTo>
                    <a:pt x="3552" y="53"/>
                    <a:pt x="3548" y="51"/>
                    <a:pt x="3545" y="49"/>
                  </a:cubicBezTo>
                  <a:cubicBezTo>
                    <a:pt x="3542" y="47"/>
                    <a:pt x="3540" y="46"/>
                    <a:pt x="3538" y="46"/>
                  </a:cubicBezTo>
                  <a:cubicBezTo>
                    <a:pt x="3534" y="43"/>
                    <a:pt x="3531" y="43"/>
                    <a:pt x="3527" y="43"/>
                  </a:cubicBezTo>
                  <a:lnTo>
                    <a:pt x="3525" y="43"/>
                  </a:lnTo>
                  <a:cubicBezTo>
                    <a:pt x="3526" y="43"/>
                    <a:pt x="3524" y="42"/>
                    <a:pt x="3522" y="41"/>
                  </a:cubicBezTo>
                  <a:cubicBezTo>
                    <a:pt x="3517" y="39"/>
                    <a:pt x="3513" y="38"/>
                    <a:pt x="3509" y="35"/>
                  </a:cubicBezTo>
                  <a:cubicBezTo>
                    <a:pt x="3502" y="32"/>
                    <a:pt x="3494" y="31"/>
                    <a:pt x="3487" y="31"/>
                  </a:cubicBezTo>
                  <a:lnTo>
                    <a:pt x="3474" y="31"/>
                  </a:lnTo>
                  <a:lnTo>
                    <a:pt x="3451" y="29"/>
                  </a:lnTo>
                  <a:lnTo>
                    <a:pt x="3449" y="29"/>
                  </a:lnTo>
                  <a:cubicBezTo>
                    <a:pt x="3444" y="29"/>
                    <a:pt x="3440" y="29"/>
                    <a:pt x="3436" y="31"/>
                  </a:cubicBezTo>
                  <a:cubicBezTo>
                    <a:pt x="3432" y="32"/>
                    <a:pt x="3429" y="33"/>
                    <a:pt x="3425" y="35"/>
                  </a:cubicBezTo>
                  <a:cubicBezTo>
                    <a:pt x="3423" y="36"/>
                    <a:pt x="3421" y="38"/>
                    <a:pt x="3418" y="40"/>
                  </a:cubicBezTo>
                  <a:cubicBezTo>
                    <a:pt x="3414" y="43"/>
                    <a:pt x="3409" y="48"/>
                    <a:pt x="3406" y="54"/>
                  </a:cubicBezTo>
                  <a:cubicBezTo>
                    <a:pt x="3405" y="54"/>
                    <a:pt x="3405" y="55"/>
                    <a:pt x="3404" y="56"/>
                  </a:cubicBezTo>
                  <a:lnTo>
                    <a:pt x="3404" y="56"/>
                  </a:lnTo>
                  <a:cubicBezTo>
                    <a:pt x="3403" y="54"/>
                    <a:pt x="3401" y="53"/>
                    <a:pt x="3400" y="51"/>
                  </a:cubicBezTo>
                  <a:cubicBezTo>
                    <a:pt x="3396" y="49"/>
                    <a:pt x="3392" y="47"/>
                    <a:pt x="3388" y="46"/>
                  </a:cubicBezTo>
                  <a:cubicBezTo>
                    <a:pt x="3384" y="43"/>
                    <a:pt x="3380" y="42"/>
                    <a:pt x="3376" y="41"/>
                  </a:cubicBezTo>
                  <a:lnTo>
                    <a:pt x="3376" y="41"/>
                  </a:lnTo>
                  <a:lnTo>
                    <a:pt x="3371" y="36"/>
                  </a:lnTo>
                  <a:cubicBezTo>
                    <a:pt x="3366" y="33"/>
                    <a:pt x="3362" y="29"/>
                    <a:pt x="3357" y="27"/>
                  </a:cubicBezTo>
                  <a:cubicBezTo>
                    <a:pt x="3354" y="24"/>
                    <a:pt x="3349" y="22"/>
                    <a:pt x="3344" y="20"/>
                  </a:cubicBezTo>
                  <a:cubicBezTo>
                    <a:pt x="3341" y="19"/>
                    <a:pt x="3337" y="19"/>
                    <a:pt x="3334" y="19"/>
                  </a:cubicBezTo>
                  <a:cubicBezTo>
                    <a:pt x="3332" y="19"/>
                    <a:pt x="3331" y="19"/>
                    <a:pt x="3329" y="19"/>
                  </a:cubicBezTo>
                  <a:cubicBezTo>
                    <a:pt x="3321" y="19"/>
                    <a:pt x="3313" y="21"/>
                    <a:pt x="3306" y="27"/>
                  </a:cubicBezTo>
                  <a:cubicBezTo>
                    <a:pt x="3304" y="28"/>
                    <a:pt x="3303" y="29"/>
                    <a:pt x="3300" y="32"/>
                  </a:cubicBezTo>
                  <a:cubicBezTo>
                    <a:pt x="3299" y="33"/>
                    <a:pt x="3297" y="35"/>
                    <a:pt x="3296" y="36"/>
                  </a:cubicBezTo>
                  <a:cubicBezTo>
                    <a:pt x="3295" y="37"/>
                    <a:pt x="3295" y="37"/>
                    <a:pt x="3295" y="38"/>
                  </a:cubicBezTo>
                  <a:lnTo>
                    <a:pt x="3295" y="38"/>
                  </a:lnTo>
                  <a:cubicBezTo>
                    <a:pt x="3294" y="37"/>
                    <a:pt x="3294" y="36"/>
                    <a:pt x="3293" y="35"/>
                  </a:cubicBezTo>
                  <a:cubicBezTo>
                    <a:pt x="3290" y="27"/>
                    <a:pt x="3285" y="21"/>
                    <a:pt x="3278" y="16"/>
                  </a:cubicBezTo>
                  <a:cubicBezTo>
                    <a:pt x="3275" y="12"/>
                    <a:pt x="3269" y="10"/>
                    <a:pt x="3264" y="9"/>
                  </a:cubicBezTo>
                  <a:cubicBezTo>
                    <a:pt x="3261" y="7"/>
                    <a:pt x="3256" y="6"/>
                    <a:pt x="3253" y="6"/>
                  </a:cubicBezTo>
                  <a:lnTo>
                    <a:pt x="3250" y="6"/>
                  </a:lnTo>
                  <a:lnTo>
                    <a:pt x="3241" y="5"/>
                  </a:lnTo>
                  <a:cubicBezTo>
                    <a:pt x="3237" y="4"/>
                    <a:pt x="3232" y="3"/>
                    <a:pt x="3227" y="2"/>
                  </a:cubicBezTo>
                  <a:lnTo>
                    <a:pt x="3218" y="2"/>
                  </a:lnTo>
                  <a:cubicBezTo>
                    <a:pt x="3217" y="1"/>
                    <a:pt x="3215" y="1"/>
                    <a:pt x="3214"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9"/>
            <p:cNvSpPr/>
            <p:nvPr/>
          </p:nvSpPr>
          <p:spPr>
            <a:xfrm>
              <a:off x="6661855" y="1223940"/>
              <a:ext cx="338145" cy="244328"/>
            </a:xfrm>
            <a:custGeom>
              <a:rect b="b" l="l" r="r" t="t"/>
              <a:pathLst>
                <a:path extrusionOk="0" h="2172" w="3006">
                  <a:moveTo>
                    <a:pt x="2060" y="838"/>
                  </a:moveTo>
                  <a:lnTo>
                    <a:pt x="2060" y="838"/>
                  </a:lnTo>
                  <a:cubicBezTo>
                    <a:pt x="2060" y="839"/>
                    <a:pt x="2061" y="840"/>
                    <a:pt x="2061" y="840"/>
                  </a:cubicBezTo>
                  <a:cubicBezTo>
                    <a:pt x="2060" y="839"/>
                    <a:pt x="2060" y="839"/>
                    <a:pt x="2060" y="838"/>
                  </a:cubicBezTo>
                  <a:close/>
                  <a:moveTo>
                    <a:pt x="2365" y="1238"/>
                  </a:moveTo>
                  <a:lnTo>
                    <a:pt x="2365" y="1238"/>
                  </a:lnTo>
                  <a:cubicBezTo>
                    <a:pt x="2365" y="1238"/>
                    <a:pt x="2365" y="1238"/>
                    <a:pt x="2365" y="1238"/>
                  </a:cubicBezTo>
                  <a:lnTo>
                    <a:pt x="2365" y="1238"/>
                  </a:lnTo>
                  <a:cubicBezTo>
                    <a:pt x="2365" y="1238"/>
                    <a:pt x="2365" y="1238"/>
                    <a:pt x="2365" y="1238"/>
                  </a:cubicBezTo>
                  <a:close/>
                  <a:moveTo>
                    <a:pt x="2368" y="1240"/>
                  </a:moveTo>
                  <a:lnTo>
                    <a:pt x="2368" y="1240"/>
                  </a:lnTo>
                  <a:cubicBezTo>
                    <a:pt x="2368" y="1240"/>
                    <a:pt x="2369" y="1240"/>
                    <a:pt x="2369" y="1241"/>
                  </a:cubicBezTo>
                  <a:cubicBezTo>
                    <a:pt x="2369" y="1241"/>
                    <a:pt x="2369" y="1241"/>
                    <a:pt x="2369" y="1241"/>
                  </a:cubicBezTo>
                  <a:cubicBezTo>
                    <a:pt x="2369" y="1241"/>
                    <a:pt x="2369" y="1241"/>
                    <a:pt x="2368" y="1240"/>
                  </a:cubicBezTo>
                  <a:close/>
                  <a:moveTo>
                    <a:pt x="2368" y="1289"/>
                  </a:moveTo>
                  <a:lnTo>
                    <a:pt x="2368" y="1289"/>
                  </a:lnTo>
                  <a:cubicBezTo>
                    <a:pt x="2368" y="1289"/>
                    <a:pt x="2369" y="1289"/>
                    <a:pt x="2369" y="1289"/>
                  </a:cubicBezTo>
                  <a:cubicBezTo>
                    <a:pt x="2368" y="1289"/>
                    <a:pt x="2368" y="1289"/>
                    <a:pt x="2368" y="1289"/>
                  </a:cubicBezTo>
                  <a:close/>
                  <a:moveTo>
                    <a:pt x="2479" y="1397"/>
                  </a:moveTo>
                  <a:lnTo>
                    <a:pt x="2479" y="1397"/>
                  </a:lnTo>
                  <a:cubicBezTo>
                    <a:pt x="2480" y="1397"/>
                    <a:pt x="2480" y="1397"/>
                    <a:pt x="2480" y="1397"/>
                  </a:cubicBezTo>
                  <a:lnTo>
                    <a:pt x="2480" y="1398"/>
                  </a:lnTo>
                  <a:lnTo>
                    <a:pt x="2479" y="1397"/>
                  </a:lnTo>
                  <a:close/>
                  <a:moveTo>
                    <a:pt x="2523" y="1464"/>
                  </a:moveTo>
                  <a:cubicBezTo>
                    <a:pt x="2523" y="1464"/>
                    <a:pt x="2524" y="1465"/>
                    <a:pt x="2524" y="1466"/>
                  </a:cubicBezTo>
                  <a:lnTo>
                    <a:pt x="2524" y="1466"/>
                  </a:lnTo>
                  <a:cubicBezTo>
                    <a:pt x="2523" y="1465"/>
                    <a:pt x="2523" y="1464"/>
                    <a:pt x="2523" y="1464"/>
                  </a:cubicBezTo>
                  <a:close/>
                  <a:moveTo>
                    <a:pt x="2544" y="1493"/>
                  </a:moveTo>
                  <a:cubicBezTo>
                    <a:pt x="2544" y="1493"/>
                    <a:pt x="2544" y="1493"/>
                    <a:pt x="2545" y="1494"/>
                  </a:cubicBezTo>
                  <a:lnTo>
                    <a:pt x="2545" y="1494"/>
                  </a:lnTo>
                  <a:cubicBezTo>
                    <a:pt x="2543" y="1493"/>
                    <a:pt x="2542" y="1493"/>
                    <a:pt x="2544" y="1493"/>
                  </a:cubicBezTo>
                  <a:close/>
                  <a:moveTo>
                    <a:pt x="904" y="1937"/>
                  </a:moveTo>
                  <a:cubicBezTo>
                    <a:pt x="904" y="1937"/>
                    <a:pt x="905" y="1938"/>
                    <a:pt x="905" y="1938"/>
                  </a:cubicBezTo>
                  <a:cubicBezTo>
                    <a:pt x="905" y="1938"/>
                    <a:pt x="904" y="1938"/>
                    <a:pt x="904" y="1937"/>
                  </a:cubicBezTo>
                  <a:close/>
                  <a:moveTo>
                    <a:pt x="1790" y="2012"/>
                  </a:moveTo>
                  <a:lnTo>
                    <a:pt x="1790" y="2012"/>
                  </a:lnTo>
                  <a:cubicBezTo>
                    <a:pt x="1790" y="2012"/>
                    <a:pt x="1790" y="2012"/>
                    <a:pt x="1791" y="2012"/>
                  </a:cubicBezTo>
                  <a:cubicBezTo>
                    <a:pt x="1790" y="2012"/>
                    <a:pt x="1790" y="2012"/>
                    <a:pt x="1790" y="2012"/>
                  </a:cubicBezTo>
                  <a:close/>
                  <a:moveTo>
                    <a:pt x="1791" y="2012"/>
                  </a:moveTo>
                  <a:cubicBezTo>
                    <a:pt x="1792" y="2013"/>
                    <a:pt x="1792" y="2014"/>
                    <a:pt x="1792" y="2014"/>
                  </a:cubicBezTo>
                  <a:cubicBezTo>
                    <a:pt x="1792" y="2014"/>
                    <a:pt x="1791" y="2013"/>
                    <a:pt x="1791" y="2012"/>
                  </a:cubicBezTo>
                  <a:close/>
                  <a:moveTo>
                    <a:pt x="1668" y="2037"/>
                  </a:moveTo>
                  <a:cubicBezTo>
                    <a:pt x="1668" y="2037"/>
                    <a:pt x="1669" y="2037"/>
                    <a:pt x="1669" y="2038"/>
                  </a:cubicBezTo>
                  <a:lnTo>
                    <a:pt x="1669" y="2038"/>
                  </a:lnTo>
                  <a:cubicBezTo>
                    <a:pt x="1669" y="2038"/>
                    <a:pt x="1668" y="2038"/>
                    <a:pt x="1668" y="2038"/>
                  </a:cubicBezTo>
                  <a:cubicBezTo>
                    <a:pt x="1668" y="2037"/>
                    <a:pt x="1668" y="2037"/>
                    <a:pt x="1668" y="2037"/>
                  </a:cubicBezTo>
                  <a:close/>
                  <a:moveTo>
                    <a:pt x="1752" y="2043"/>
                  </a:moveTo>
                  <a:lnTo>
                    <a:pt x="1752" y="2043"/>
                  </a:lnTo>
                  <a:cubicBezTo>
                    <a:pt x="1752" y="2043"/>
                    <a:pt x="1752" y="2043"/>
                    <a:pt x="1751" y="2043"/>
                  </a:cubicBezTo>
                  <a:cubicBezTo>
                    <a:pt x="1751" y="2043"/>
                    <a:pt x="1751" y="2043"/>
                    <a:pt x="1751" y="2044"/>
                  </a:cubicBezTo>
                  <a:lnTo>
                    <a:pt x="1751" y="2044"/>
                  </a:lnTo>
                  <a:cubicBezTo>
                    <a:pt x="1751" y="2043"/>
                    <a:pt x="1752" y="2043"/>
                    <a:pt x="1752" y="2043"/>
                  </a:cubicBezTo>
                  <a:close/>
                  <a:moveTo>
                    <a:pt x="2519" y="2072"/>
                  </a:moveTo>
                  <a:cubicBezTo>
                    <a:pt x="2519" y="2072"/>
                    <a:pt x="2520" y="2072"/>
                    <a:pt x="2521" y="2072"/>
                  </a:cubicBezTo>
                  <a:cubicBezTo>
                    <a:pt x="2519" y="2072"/>
                    <a:pt x="2519" y="2072"/>
                    <a:pt x="2519" y="2072"/>
                  </a:cubicBezTo>
                  <a:close/>
                  <a:moveTo>
                    <a:pt x="2447" y="2074"/>
                  </a:moveTo>
                  <a:lnTo>
                    <a:pt x="2447" y="2074"/>
                  </a:lnTo>
                  <a:cubicBezTo>
                    <a:pt x="2447" y="2074"/>
                    <a:pt x="2447" y="2075"/>
                    <a:pt x="2448" y="2075"/>
                  </a:cubicBezTo>
                  <a:cubicBezTo>
                    <a:pt x="2448" y="2075"/>
                    <a:pt x="2448" y="2075"/>
                    <a:pt x="2448" y="2075"/>
                  </a:cubicBezTo>
                  <a:cubicBezTo>
                    <a:pt x="2448" y="2075"/>
                    <a:pt x="2447" y="2075"/>
                    <a:pt x="2447" y="2074"/>
                  </a:cubicBezTo>
                  <a:close/>
                  <a:moveTo>
                    <a:pt x="2393" y="2101"/>
                  </a:moveTo>
                  <a:cubicBezTo>
                    <a:pt x="2394" y="2101"/>
                    <a:pt x="2394" y="2101"/>
                    <a:pt x="2395" y="2102"/>
                  </a:cubicBezTo>
                  <a:lnTo>
                    <a:pt x="2395" y="2102"/>
                  </a:lnTo>
                  <a:cubicBezTo>
                    <a:pt x="2394" y="2102"/>
                    <a:pt x="2394" y="2102"/>
                    <a:pt x="2393" y="2101"/>
                  </a:cubicBezTo>
                  <a:cubicBezTo>
                    <a:pt x="2393" y="2101"/>
                    <a:pt x="2393" y="2101"/>
                    <a:pt x="2393" y="2101"/>
                  </a:cubicBezTo>
                  <a:close/>
                  <a:moveTo>
                    <a:pt x="2901" y="2156"/>
                  </a:moveTo>
                  <a:lnTo>
                    <a:pt x="2901" y="2156"/>
                  </a:lnTo>
                  <a:cubicBezTo>
                    <a:pt x="2900" y="2156"/>
                    <a:pt x="2900" y="2156"/>
                    <a:pt x="2899" y="2157"/>
                  </a:cubicBezTo>
                  <a:lnTo>
                    <a:pt x="2899" y="2157"/>
                  </a:lnTo>
                  <a:cubicBezTo>
                    <a:pt x="2900" y="2156"/>
                    <a:pt x="2901" y="2156"/>
                    <a:pt x="2901" y="2156"/>
                  </a:cubicBezTo>
                  <a:close/>
                  <a:moveTo>
                    <a:pt x="1488" y="1"/>
                  </a:moveTo>
                  <a:cubicBezTo>
                    <a:pt x="1485" y="1"/>
                    <a:pt x="1482" y="2"/>
                    <a:pt x="1479" y="3"/>
                  </a:cubicBezTo>
                  <a:cubicBezTo>
                    <a:pt x="1473" y="8"/>
                    <a:pt x="1471" y="17"/>
                    <a:pt x="1476" y="24"/>
                  </a:cubicBezTo>
                  <a:cubicBezTo>
                    <a:pt x="1479" y="30"/>
                    <a:pt x="1485" y="35"/>
                    <a:pt x="1491" y="37"/>
                  </a:cubicBezTo>
                  <a:cubicBezTo>
                    <a:pt x="1495" y="39"/>
                    <a:pt x="1500" y="41"/>
                    <a:pt x="1506" y="41"/>
                  </a:cubicBezTo>
                  <a:cubicBezTo>
                    <a:pt x="1508" y="41"/>
                    <a:pt x="1511" y="42"/>
                    <a:pt x="1513" y="42"/>
                  </a:cubicBezTo>
                  <a:cubicBezTo>
                    <a:pt x="1513" y="43"/>
                    <a:pt x="1513" y="43"/>
                    <a:pt x="1514" y="44"/>
                  </a:cubicBezTo>
                  <a:cubicBezTo>
                    <a:pt x="1519" y="50"/>
                    <a:pt x="1522" y="57"/>
                    <a:pt x="1526" y="63"/>
                  </a:cubicBezTo>
                  <a:cubicBezTo>
                    <a:pt x="1529" y="71"/>
                    <a:pt x="1535" y="78"/>
                    <a:pt x="1538" y="83"/>
                  </a:cubicBezTo>
                  <a:cubicBezTo>
                    <a:pt x="1539" y="86"/>
                    <a:pt x="1542" y="89"/>
                    <a:pt x="1543" y="92"/>
                  </a:cubicBezTo>
                  <a:cubicBezTo>
                    <a:pt x="1544" y="95"/>
                    <a:pt x="1546" y="100"/>
                    <a:pt x="1549" y="103"/>
                  </a:cubicBezTo>
                  <a:cubicBezTo>
                    <a:pt x="1553" y="109"/>
                    <a:pt x="1557" y="115"/>
                    <a:pt x="1559" y="120"/>
                  </a:cubicBezTo>
                  <a:cubicBezTo>
                    <a:pt x="1560" y="124"/>
                    <a:pt x="1563" y="127"/>
                    <a:pt x="1564" y="132"/>
                  </a:cubicBezTo>
                  <a:cubicBezTo>
                    <a:pt x="1566" y="137"/>
                    <a:pt x="1568" y="141"/>
                    <a:pt x="1571" y="145"/>
                  </a:cubicBezTo>
                  <a:cubicBezTo>
                    <a:pt x="1573" y="149"/>
                    <a:pt x="1573" y="147"/>
                    <a:pt x="1573" y="156"/>
                  </a:cubicBezTo>
                  <a:cubicBezTo>
                    <a:pt x="1572" y="162"/>
                    <a:pt x="1573" y="168"/>
                    <a:pt x="1574" y="174"/>
                  </a:cubicBezTo>
                  <a:cubicBezTo>
                    <a:pt x="1575" y="177"/>
                    <a:pt x="1577" y="180"/>
                    <a:pt x="1579" y="182"/>
                  </a:cubicBezTo>
                  <a:cubicBezTo>
                    <a:pt x="1580" y="185"/>
                    <a:pt x="1582" y="188"/>
                    <a:pt x="1585" y="190"/>
                  </a:cubicBezTo>
                  <a:cubicBezTo>
                    <a:pt x="1589" y="196"/>
                    <a:pt x="1596" y="199"/>
                    <a:pt x="1603" y="200"/>
                  </a:cubicBezTo>
                  <a:cubicBezTo>
                    <a:pt x="1608" y="202"/>
                    <a:pt x="1612" y="203"/>
                    <a:pt x="1617" y="203"/>
                  </a:cubicBezTo>
                  <a:cubicBezTo>
                    <a:pt x="1619" y="203"/>
                    <a:pt x="1621" y="203"/>
                    <a:pt x="1622" y="204"/>
                  </a:cubicBezTo>
                  <a:cubicBezTo>
                    <a:pt x="1622" y="206"/>
                    <a:pt x="1621" y="209"/>
                    <a:pt x="1619" y="211"/>
                  </a:cubicBezTo>
                  <a:cubicBezTo>
                    <a:pt x="1618" y="217"/>
                    <a:pt x="1617" y="222"/>
                    <a:pt x="1616" y="228"/>
                  </a:cubicBezTo>
                  <a:cubicBezTo>
                    <a:pt x="1616" y="235"/>
                    <a:pt x="1618" y="243"/>
                    <a:pt x="1623" y="249"/>
                  </a:cubicBezTo>
                  <a:cubicBezTo>
                    <a:pt x="1625" y="254"/>
                    <a:pt x="1629" y="257"/>
                    <a:pt x="1631" y="261"/>
                  </a:cubicBezTo>
                  <a:cubicBezTo>
                    <a:pt x="1634" y="264"/>
                    <a:pt x="1638" y="268"/>
                    <a:pt x="1640" y="270"/>
                  </a:cubicBezTo>
                  <a:cubicBezTo>
                    <a:pt x="1643" y="272"/>
                    <a:pt x="1645" y="273"/>
                    <a:pt x="1646" y="276"/>
                  </a:cubicBezTo>
                  <a:cubicBezTo>
                    <a:pt x="1648" y="280"/>
                    <a:pt x="1652" y="284"/>
                    <a:pt x="1654" y="287"/>
                  </a:cubicBezTo>
                  <a:cubicBezTo>
                    <a:pt x="1659" y="292"/>
                    <a:pt x="1663" y="295"/>
                    <a:pt x="1669" y="298"/>
                  </a:cubicBezTo>
                  <a:cubicBezTo>
                    <a:pt x="1672" y="299"/>
                    <a:pt x="1674" y="300"/>
                    <a:pt x="1675" y="301"/>
                  </a:cubicBezTo>
                  <a:cubicBezTo>
                    <a:pt x="1677" y="302"/>
                    <a:pt x="1678" y="304"/>
                    <a:pt x="1678" y="306"/>
                  </a:cubicBezTo>
                  <a:cubicBezTo>
                    <a:pt x="1680" y="307"/>
                    <a:pt x="1681" y="308"/>
                    <a:pt x="1681" y="309"/>
                  </a:cubicBezTo>
                  <a:lnTo>
                    <a:pt x="1681" y="317"/>
                  </a:lnTo>
                  <a:cubicBezTo>
                    <a:pt x="1681" y="324"/>
                    <a:pt x="1683" y="330"/>
                    <a:pt x="1685" y="336"/>
                  </a:cubicBezTo>
                  <a:cubicBezTo>
                    <a:pt x="1687" y="339"/>
                    <a:pt x="1688" y="342"/>
                    <a:pt x="1690" y="344"/>
                  </a:cubicBezTo>
                  <a:cubicBezTo>
                    <a:pt x="1691" y="346"/>
                    <a:pt x="1692" y="349"/>
                    <a:pt x="1695" y="350"/>
                  </a:cubicBezTo>
                  <a:cubicBezTo>
                    <a:pt x="1698" y="354"/>
                    <a:pt x="1703" y="358"/>
                    <a:pt x="1707" y="361"/>
                  </a:cubicBezTo>
                  <a:cubicBezTo>
                    <a:pt x="1710" y="363"/>
                    <a:pt x="1712" y="365"/>
                    <a:pt x="1714" y="366"/>
                  </a:cubicBezTo>
                  <a:cubicBezTo>
                    <a:pt x="1716" y="368"/>
                    <a:pt x="1717" y="371"/>
                    <a:pt x="1719" y="372"/>
                  </a:cubicBezTo>
                  <a:cubicBezTo>
                    <a:pt x="1723" y="378"/>
                    <a:pt x="1726" y="382"/>
                    <a:pt x="1731" y="386"/>
                  </a:cubicBezTo>
                  <a:cubicBezTo>
                    <a:pt x="1735" y="388"/>
                    <a:pt x="1739" y="390"/>
                    <a:pt x="1743" y="393"/>
                  </a:cubicBezTo>
                  <a:cubicBezTo>
                    <a:pt x="1747" y="395"/>
                    <a:pt x="1746" y="394"/>
                    <a:pt x="1753" y="403"/>
                  </a:cubicBezTo>
                  <a:cubicBezTo>
                    <a:pt x="1755" y="407"/>
                    <a:pt x="1758" y="410"/>
                    <a:pt x="1761" y="414"/>
                  </a:cubicBezTo>
                  <a:lnTo>
                    <a:pt x="1768" y="421"/>
                  </a:lnTo>
                  <a:lnTo>
                    <a:pt x="1771" y="425"/>
                  </a:lnTo>
                  <a:lnTo>
                    <a:pt x="1773" y="429"/>
                  </a:lnTo>
                  <a:cubicBezTo>
                    <a:pt x="1773" y="430"/>
                    <a:pt x="1773" y="430"/>
                    <a:pt x="1773" y="431"/>
                  </a:cubicBezTo>
                  <a:lnTo>
                    <a:pt x="1773" y="441"/>
                  </a:lnTo>
                  <a:cubicBezTo>
                    <a:pt x="1775" y="447"/>
                    <a:pt x="1776" y="454"/>
                    <a:pt x="1779" y="460"/>
                  </a:cubicBezTo>
                  <a:cubicBezTo>
                    <a:pt x="1782" y="466"/>
                    <a:pt x="1785" y="471"/>
                    <a:pt x="1790" y="475"/>
                  </a:cubicBezTo>
                  <a:cubicBezTo>
                    <a:pt x="1794" y="480"/>
                    <a:pt x="1800" y="484"/>
                    <a:pt x="1806" y="487"/>
                  </a:cubicBezTo>
                  <a:cubicBezTo>
                    <a:pt x="1815" y="490"/>
                    <a:pt x="1813" y="489"/>
                    <a:pt x="1815" y="491"/>
                  </a:cubicBezTo>
                  <a:cubicBezTo>
                    <a:pt x="1816" y="492"/>
                    <a:pt x="1816" y="494"/>
                    <a:pt x="1816" y="495"/>
                  </a:cubicBezTo>
                  <a:cubicBezTo>
                    <a:pt x="1817" y="497"/>
                    <a:pt x="1817" y="499"/>
                    <a:pt x="1816" y="500"/>
                  </a:cubicBezTo>
                  <a:cubicBezTo>
                    <a:pt x="1816" y="507"/>
                    <a:pt x="1817" y="514"/>
                    <a:pt x="1820" y="520"/>
                  </a:cubicBezTo>
                  <a:cubicBezTo>
                    <a:pt x="1822" y="526"/>
                    <a:pt x="1824" y="531"/>
                    <a:pt x="1828" y="535"/>
                  </a:cubicBezTo>
                  <a:cubicBezTo>
                    <a:pt x="1831" y="540"/>
                    <a:pt x="1835" y="543"/>
                    <a:pt x="1838" y="547"/>
                  </a:cubicBezTo>
                  <a:cubicBezTo>
                    <a:pt x="1842" y="550"/>
                    <a:pt x="1844" y="553"/>
                    <a:pt x="1845" y="554"/>
                  </a:cubicBezTo>
                  <a:cubicBezTo>
                    <a:pt x="1848" y="556"/>
                    <a:pt x="1849" y="558"/>
                    <a:pt x="1851" y="561"/>
                  </a:cubicBezTo>
                  <a:cubicBezTo>
                    <a:pt x="1852" y="563"/>
                    <a:pt x="1852" y="564"/>
                    <a:pt x="1853" y="565"/>
                  </a:cubicBezTo>
                  <a:cubicBezTo>
                    <a:pt x="1853" y="568"/>
                    <a:pt x="1855" y="571"/>
                    <a:pt x="1855" y="573"/>
                  </a:cubicBezTo>
                  <a:cubicBezTo>
                    <a:pt x="1856" y="579"/>
                    <a:pt x="1858" y="585"/>
                    <a:pt x="1860" y="591"/>
                  </a:cubicBezTo>
                  <a:cubicBezTo>
                    <a:pt x="1862" y="593"/>
                    <a:pt x="1863" y="595"/>
                    <a:pt x="1865" y="598"/>
                  </a:cubicBezTo>
                  <a:lnTo>
                    <a:pt x="1868" y="604"/>
                  </a:lnTo>
                  <a:cubicBezTo>
                    <a:pt x="1872" y="608"/>
                    <a:pt x="1875" y="612"/>
                    <a:pt x="1879" y="615"/>
                  </a:cubicBezTo>
                  <a:cubicBezTo>
                    <a:pt x="1881" y="617"/>
                    <a:pt x="1884" y="620"/>
                    <a:pt x="1885" y="622"/>
                  </a:cubicBezTo>
                  <a:cubicBezTo>
                    <a:pt x="1887" y="623"/>
                    <a:pt x="1889" y="627"/>
                    <a:pt x="1890" y="629"/>
                  </a:cubicBezTo>
                  <a:cubicBezTo>
                    <a:pt x="1892" y="630"/>
                    <a:pt x="1893" y="633"/>
                    <a:pt x="1893" y="635"/>
                  </a:cubicBezTo>
                  <a:cubicBezTo>
                    <a:pt x="1894" y="636"/>
                    <a:pt x="1894" y="638"/>
                    <a:pt x="1896" y="644"/>
                  </a:cubicBezTo>
                  <a:cubicBezTo>
                    <a:pt x="1897" y="650"/>
                    <a:pt x="1900" y="655"/>
                    <a:pt x="1903" y="660"/>
                  </a:cubicBezTo>
                  <a:cubicBezTo>
                    <a:pt x="1906" y="665"/>
                    <a:pt x="1908" y="667"/>
                    <a:pt x="1911" y="671"/>
                  </a:cubicBezTo>
                  <a:cubicBezTo>
                    <a:pt x="1914" y="675"/>
                    <a:pt x="1916" y="678"/>
                    <a:pt x="1919" y="681"/>
                  </a:cubicBezTo>
                  <a:cubicBezTo>
                    <a:pt x="1922" y="685"/>
                    <a:pt x="1923" y="687"/>
                    <a:pt x="1925" y="689"/>
                  </a:cubicBezTo>
                  <a:cubicBezTo>
                    <a:pt x="1930" y="697"/>
                    <a:pt x="1936" y="704"/>
                    <a:pt x="1943" y="710"/>
                  </a:cubicBezTo>
                  <a:cubicBezTo>
                    <a:pt x="1947" y="715"/>
                    <a:pt x="1950" y="716"/>
                    <a:pt x="1951" y="717"/>
                  </a:cubicBezTo>
                  <a:cubicBezTo>
                    <a:pt x="1952" y="719"/>
                    <a:pt x="1954" y="722"/>
                    <a:pt x="1955" y="723"/>
                  </a:cubicBezTo>
                  <a:cubicBezTo>
                    <a:pt x="1959" y="729"/>
                    <a:pt x="1965" y="734"/>
                    <a:pt x="1969" y="738"/>
                  </a:cubicBezTo>
                  <a:cubicBezTo>
                    <a:pt x="1975" y="741"/>
                    <a:pt x="1980" y="744"/>
                    <a:pt x="1985" y="745"/>
                  </a:cubicBezTo>
                  <a:lnTo>
                    <a:pt x="1989" y="746"/>
                  </a:lnTo>
                  <a:cubicBezTo>
                    <a:pt x="1990" y="747"/>
                    <a:pt x="1990" y="748"/>
                    <a:pt x="1991" y="750"/>
                  </a:cubicBezTo>
                  <a:cubicBezTo>
                    <a:pt x="1995" y="755"/>
                    <a:pt x="1997" y="761"/>
                    <a:pt x="1999" y="768"/>
                  </a:cubicBezTo>
                  <a:cubicBezTo>
                    <a:pt x="2002" y="773"/>
                    <a:pt x="2004" y="776"/>
                    <a:pt x="2007" y="781"/>
                  </a:cubicBezTo>
                  <a:lnTo>
                    <a:pt x="2014" y="791"/>
                  </a:lnTo>
                  <a:cubicBezTo>
                    <a:pt x="2020" y="798"/>
                    <a:pt x="2024" y="803"/>
                    <a:pt x="2028" y="809"/>
                  </a:cubicBezTo>
                  <a:lnTo>
                    <a:pt x="2032" y="813"/>
                  </a:lnTo>
                  <a:cubicBezTo>
                    <a:pt x="2033" y="816"/>
                    <a:pt x="2035" y="818"/>
                    <a:pt x="2036" y="820"/>
                  </a:cubicBezTo>
                  <a:cubicBezTo>
                    <a:pt x="2041" y="825"/>
                    <a:pt x="2046" y="829"/>
                    <a:pt x="2051" y="832"/>
                  </a:cubicBezTo>
                  <a:cubicBezTo>
                    <a:pt x="2054" y="833"/>
                    <a:pt x="2055" y="834"/>
                    <a:pt x="2057" y="836"/>
                  </a:cubicBezTo>
                  <a:lnTo>
                    <a:pt x="2058" y="838"/>
                  </a:lnTo>
                  <a:cubicBezTo>
                    <a:pt x="2059" y="838"/>
                    <a:pt x="2059" y="838"/>
                    <a:pt x="2059" y="838"/>
                  </a:cubicBezTo>
                  <a:lnTo>
                    <a:pt x="2059" y="838"/>
                  </a:lnTo>
                  <a:cubicBezTo>
                    <a:pt x="2059" y="839"/>
                    <a:pt x="2058" y="840"/>
                    <a:pt x="2057" y="842"/>
                  </a:cubicBezTo>
                  <a:cubicBezTo>
                    <a:pt x="2056" y="848"/>
                    <a:pt x="2055" y="854"/>
                    <a:pt x="2054" y="860"/>
                  </a:cubicBezTo>
                  <a:cubicBezTo>
                    <a:pt x="2054" y="868"/>
                    <a:pt x="2056" y="877"/>
                    <a:pt x="2061" y="884"/>
                  </a:cubicBezTo>
                  <a:cubicBezTo>
                    <a:pt x="2064" y="890"/>
                    <a:pt x="2069" y="894"/>
                    <a:pt x="2075" y="899"/>
                  </a:cubicBezTo>
                  <a:cubicBezTo>
                    <a:pt x="2079" y="902"/>
                    <a:pt x="2084" y="905"/>
                    <a:pt x="2089" y="907"/>
                  </a:cubicBezTo>
                  <a:cubicBezTo>
                    <a:pt x="2090" y="908"/>
                    <a:pt x="2091" y="908"/>
                    <a:pt x="2092" y="909"/>
                  </a:cubicBezTo>
                  <a:lnTo>
                    <a:pt x="2093" y="912"/>
                  </a:lnTo>
                  <a:lnTo>
                    <a:pt x="2096" y="914"/>
                  </a:lnTo>
                  <a:cubicBezTo>
                    <a:pt x="2096" y="915"/>
                    <a:pt x="2097" y="916"/>
                    <a:pt x="2098" y="917"/>
                  </a:cubicBezTo>
                  <a:cubicBezTo>
                    <a:pt x="2102" y="923"/>
                    <a:pt x="2108" y="927"/>
                    <a:pt x="2114" y="930"/>
                  </a:cubicBezTo>
                  <a:cubicBezTo>
                    <a:pt x="2118" y="931"/>
                    <a:pt x="2120" y="933"/>
                    <a:pt x="2122" y="935"/>
                  </a:cubicBezTo>
                  <a:cubicBezTo>
                    <a:pt x="2123" y="935"/>
                    <a:pt x="2123" y="935"/>
                    <a:pt x="2124" y="936"/>
                  </a:cubicBezTo>
                  <a:lnTo>
                    <a:pt x="2124" y="936"/>
                  </a:lnTo>
                  <a:cubicBezTo>
                    <a:pt x="2124" y="936"/>
                    <a:pt x="2123" y="937"/>
                    <a:pt x="2123" y="937"/>
                  </a:cubicBezTo>
                  <a:cubicBezTo>
                    <a:pt x="2122" y="942"/>
                    <a:pt x="2121" y="948"/>
                    <a:pt x="2120" y="953"/>
                  </a:cubicBezTo>
                  <a:cubicBezTo>
                    <a:pt x="2119" y="971"/>
                    <a:pt x="2129" y="988"/>
                    <a:pt x="2144" y="996"/>
                  </a:cubicBezTo>
                  <a:cubicBezTo>
                    <a:pt x="2151" y="1000"/>
                    <a:pt x="2158" y="1001"/>
                    <a:pt x="2165" y="1002"/>
                  </a:cubicBezTo>
                  <a:lnTo>
                    <a:pt x="2171" y="1003"/>
                  </a:lnTo>
                  <a:lnTo>
                    <a:pt x="2171" y="1003"/>
                  </a:lnTo>
                  <a:lnTo>
                    <a:pt x="2172" y="1006"/>
                  </a:lnTo>
                  <a:cubicBezTo>
                    <a:pt x="2173" y="1008"/>
                    <a:pt x="2173" y="1010"/>
                    <a:pt x="2174" y="1012"/>
                  </a:cubicBezTo>
                  <a:cubicBezTo>
                    <a:pt x="2175" y="1017"/>
                    <a:pt x="2178" y="1023"/>
                    <a:pt x="2181" y="1028"/>
                  </a:cubicBezTo>
                  <a:cubicBezTo>
                    <a:pt x="2184" y="1032"/>
                    <a:pt x="2186" y="1037"/>
                    <a:pt x="2189" y="1040"/>
                  </a:cubicBezTo>
                  <a:cubicBezTo>
                    <a:pt x="2193" y="1045"/>
                    <a:pt x="2196" y="1050"/>
                    <a:pt x="2201" y="1053"/>
                  </a:cubicBezTo>
                  <a:cubicBezTo>
                    <a:pt x="2206" y="1056"/>
                    <a:pt x="2208" y="1058"/>
                    <a:pt x="2209" y="1059"/>
                  </a:cubicBezTo>
                  <a:cubicBezTo>
                    <a:pt x="2210" y="1061"/>
                    <a:pt x="2211" y="1062"/>
                    <a:pt x="2213" y="1065"/>
                  </a:cubicBezTo>
                  <a:cubicBezTo>
                    <a:pt x="2217" y="1072"/>
                    <a:pt x="2223" y="1078"/>
                    <a:pt x="2229" y="1084"/>
                  </a:cubicBezTo>
                  <a:cubicBezTo>
                    <a:pt x="2230" y="1087"/>
                    <a:pt x="2232" y="1089"/>
                    <a:pt x="2235" y="1092"/>
                  </a:cubicBezTo>
                  <a:cubicBezTo>
                    <a:pt x="2236" y="1094"/>
                    <a:pt x="2237" y="1096"/>
                    <a:pt x="2238" y="1097"/>
                  </a:cubicBezTo>
                  <a:lnTo>
                    <a:pt x="2238" y="1101"/>
                  </a:lnTo>
                  <a:cubicBezTo>
                    <a:pt x="2238" y="1106"/>
                    <a:pt x="2239" y="1112"/>
                    <a:pt x="2241" y="1118"/>
                  </a:cubicBezTo>
                  <a:cubicBezTo>
                    <a:pt x="2244" y="1124"/>
                    <a:pt x="2246" y="1129"/>
                    <a:pt x="2251" y="1134"/>
                  </a:cubicBezTo>
                  <a:cubicBezTo>
                    <a:pt x="2253" y="1139"/>
                    <a:pt x="2258" y="1143"/>
                    <a:pt x="2261" y="1147"/>
                  </a:cubicBezTo>
                  <a:cubicBezTo>
                    <a:pt x="2267" y="1151"/>
                    <a:pt x="2270" y="1154"/>
                    <a:pt x="2272" y="1155"/>
                  </a:cubicBezTo>
                  <a:cubicBezTo>
                    <a:pt x="2273" y="1156"/>
                    <a:pt x="2274" y="1157"/>
                    <a:pt x="2275" y="1160"/>
                  </a:cubicBezTo>
                  <a:cubicBezTo>
                    <a:pt x="2276" y="1161"/>
                    <a:pt x="2277" y="1162"/>
                    <a:pt x="2279" y="1164"/>
                  </a:cubicBezTo>
                  <a:cubicBezTo>
                    <a:pt x="2279" y="1165"/>
                    <a:pt x="2280" y="1167"/>
                    <a:pt x="2280" y="1169"/>
                  </a:cubicBezTo>
                  <a:cubicBezTo>
                    <a:pt x="2281" y="1175"/>
                    <a:pt x="2282" y="1180"/>
                    <a:pt x="2284" y="1185"/>
                  </a:cubicBezTo>
                  <a:cubicBezTo>
                    <a:pt x="2287" y="1189"/>
                    <a:pt x="2288" y="1191"/>
                    <a:pt x="2289" y="1194"/>
                  </a:cubicBezTo>
                  <a:lnTo>
                    <a:pt x="2292" y="1199"/>
                  </a:lnTo>
                  <a:cubicBezTo>
                    <a:pt x="2294" y="1201"/>
                    <a:pt x="2292" y="1195"/>
                    <a:pt x="2294" y="1211"/>
                  </a:cubicBezTo>
                  <a:cubicBezTo>
                    <a:pt x="2295" y="1218"/>
                    <a:pt x="2297" y="1224"/>
                    <a:pt x="2301" y="1231"/>
                  </a:cubicBezTo>
                  <a:cubicBezTo>
                    <a:pt x="2305" y="1237"/>
                    <a:pt x="2306" y="1238"/>
                    <a:pt x="2309" y="1242"/>
                  </a:cubicBezTo>
                  <a:lnTo>
                    <a:pt x="2321" y="1262"/>
                  </a:lnTo>
                  <a:cubicBezTo>
                    <a:pt x="2324" y="1266"/>
                    <a:pt x="2327" y="1271"/>
                    <a:pt x="2332" y="1275"/>
                  </a:cubicBezTo>
                  <a:cubicBezTo>
                    <a:pt x="2338" y="1281"/>
                    <a:pt x="2346" y="1286"/>
                    <a:pt x="2355" y="1287"/>
                  </a:cubicBezTo>
                  <a:cubicBezTo>
                    <a:pt x="2360" y="1289"/>
                    <a:pt x="2364" y="1289"/>
                    <a:pt x="2366" y="1289"/>
                  </a:cubicBezTo>
                  <a:lnTo>
                    <a:pt x="2366" y="1289"/>
                  </a:lnTo>
                  <a:lnTo>
                    <a:pt x="2365" y="1296"/>
                  </a:lnTo>
                  <a:cubicBezTo>
                    <a:pt x="2365" y="1304"/>
                    <a:pt x="2367" y="1312"/>
                    <a:pt x="2370" y="1321"/>
                  </a:cubicBezTo>
                  <a:cubicBezTo>
                    <a:pt x="2371" y="1323"/>
                    <a:pt x="2374" y="1326"/>
                    <a:pt x="2376" y="1330"/>
                  </a:cubicBezTo>
                  <a:lnTo>
                    <a:pt x="2378" y="1333"/>
                  </a:lnTo>
                  <a:cubicBezTo>
                    <a:pt x="2379" y="1336"/>
                    <a:pt x="2380" y="1338"/>
                    <a:pt x="2382" y="1339"/>
                  </a:cubicBezTo>
                  <a:cubicBezTo>
                    <a:pt x="2383" y="1344"/>
                    <a:pt x="2385" y="1348"/>
                    <a:pt x="2387" y="1353"/>
                  </a:cubicBezTo>
                  <a:cubicBezTo>
                    <a:pt x="2390" y="1358"/>
                    <a:pt x="2393" y="1362"/>
                    <a:pt x="2394" y="1365"/>
                  </a:cubicBezTo>
                  <a:cubicBezTo>
                    <a:pt x="2399" y="1370"/>
                    <a:pt x="2402" y="1376"/>
                    <a:pt x="2406" y="1383"/>
                  </a:cubicBezTo>
                  <a:cubicBezTo>
                    <a:pt x="2409" y="1390"/>
                    <a:pt x="2415" y="1398"/>
                    <a:pt x="2420" y="1405"/>
                  </a:cubicBezTo>
                  <a:cubicBezTo>
                    <a:pt x="2422" y="1409"/>
                    <a:pt x="2426" y="1412"/>
                    <a:pt x="2428" y="1414"/>
                  </a:cubicBezTo>
                  <a:cubicBezTo>
                    <a:pt x="2430" y="1418"/>
                    <a:pt x="2433" y="1420"/>
                    <a:pt x="2434" y="1423"/>
                  </a:cubicBezTo>
                  <a:lnTo>
                    <a:pt x="2437" y="1427"/>
                  </a:lnTo>
                  <a:cubicBezTo>
                    <a:pt x="2440" y="1431"/>
                    <a:pt x="2442" y="1433"/>
                    <a:pt x="2445" y="1436"/>
                  </a:cubicBezTo>
                  <a:cubicBezTo>
                    <a:pt x="2452" y="1442"/>
                    <a:pt x="2460" y="1446"/>
                    <a:pt x="2469" y="1447"/>
                  </a:cubicBezTo>
                  <a:cubicBezTo>
                    <a:pt x="2471" y="1448"/>
                    <a:pt x="2472" y="1448"/>
                    <a:pt x="2474" y="1448"/>
                  </a:cubicBezTo>
                  <a:lnTo>
                    <a:pt x="2474" y="1448"/>
                  </a:lnTo>
                  <a:lnTo>
                    <a:pt x="2473" y="1450"/>
                  </a:lnTo>
                  <a:cubicBezTo>
                    <a:pt x="2471" y="1458"/>
                    <a:pt x="2470" y="1467"/>
                    <a:pt x="2471" y="1475"/>
                  </a:cubicBezTo>
                  <a:cubicBezTo>
                    <a:pt x="2473" y="1483"/>
                    <a:pt x="2477" y="1490"/>
                    <a:pt x="2481" y="1496"/>
                  </a:cubicBezTo>
                  <a:cubicBezTo>
                    <a:pt x="2484" y="1499"/>
                    <a:pt x="2486" y="1502"/>
                    <a:pt x="2489" y="1506"/>
                  </a:cubicBezTo>
                  <a:cubicBezTo>
                    <a:pt x="2495" y="1513"/>
                    <a:pt x="2497" y="1518"/>
                    <a:pt x="2502" y="1523"/>
                  </a:cubicBezTo>
                  <a:cubicBezTo>
                    <a:pt x="2507" y="1530"/>
                    <a:pt x="2514" y="1536"/>
                    <a:pt x="2521" y="1540"/>
                  </a:cubicBezTo>
                  <a:cubicBezTo>
                    <a:pt x="2526" y="1543"/>
                    <a:pt x="2532" y="1544"/>
                    <a:pt x="2539" y="1545"/>
                  </a:cubicBezTo>
                  <a:lnTo>
                    <a:pt x="2540" y="1545"/>
                  </a:lnTo>
                  <a:lnTo>
                    <a:pt x="2540" y="1546"/>
                  </a:lnTo>
                  <a:cubicBezTo>
                    <a:pt x="2544" y="1551"/>
                    <a:pt x="2547" y="1555"/>
                    <a:pt x="2552" y="1559"/>
                  </a:cubicBezTo>
                  <a:cubicBezTo>
                    <a:pt x="2557" y="1563"/>
                    <a:pt x="2560" y="1566"/>
                    <a:pt x="2561" y="1567"/>
                  </a:cubicBezTo>
                  <a:cubicBezTo>
                    <a:pt x="2562" y="1569"/>
                    <a:pt x="2564" y="1570"/>
                    <a:pt x="2565" y="1571"/>
                  </a:cubicBezTo>
                  <a:cubicBezTo>
                    <a:pt x="2567" y="1573"/>
                    <a:pt x="2568" y="1575"/>
                    <a:pt x="2569" y="1578"/>
                  </a:cubicBezTo>
                  <a:cubicBezTo>
                    <a:pt x="2570" y="1580"/>
                    <a:pt x="2572" y="1582"/>
                    <a:pt x="2573" y="1585"/>
                  </a:cubicBezTo>
                  <a:cubicBezTo>
                    <a:pt x="2574" y="1589"/>
                    <a:pt x="2576" y="1595"/>
                    <a:pt x="2580" y="1600"/>
                  </a:cubicBezTo>
                  <a:lnTo>
                    <a:pt x="2583" y="1605"/>
                  </a:lnTo>
                  <a:lnTo>
                    <a:pt x="2583" y="1605"/>
                  </a:lnTo>
                  <a:cubicBezTo>
                    <a:pt x="2583" y="1607"/>
                    <a:pt x="2583" y="1609"/>
                    <a:pt x="2582" y="1613"/>
                  </a:cubicBezTo>
                  <a:cubicBezTo>
                    <a:pt x="2580" y="1621"/>
                    <a:pt x="2580" y="1629"/>
                    <a:pt x="2582" y="1637"/>
                  </a:cubicBezTo>
                  <a:cubicBezTo>
                    <a:pt x="2584" y="1646"/>
                    <a:pt x="2589" y="1653"/>
                    <a:pt x="2595" y="1660"/>
                  </a:cubicBezTo>
                  <a:cubicBezTo>
                    <a:pt x="2602" y="1666"/>
                    <a:pt x="2610" y="1670"/>
                    <a:pt x="2619" y="1672"/>
                  </a:cubicBezTo>
                  <a:cubicBezTo>
                    <a:pt x="2622" y="1673"/>
                    <a:pt x="2626" y="1674"/>
                    <a:pt x="2630" y="1674"/>
                  </a:cubicBezTo>
                  <a:lnTo>
                    <a:pt x="2630" y="1674"/>
                  </a:lnTo>
                  <a:lnTo>
                    <a:pt x="2631" y="1675"/>
                  </a:lnTo>
                  <a:cubicBezTo>
                    <a:pt x="2633" y="1677"/>
                    <a:pt x="2634" y="1680"/>
                    <a:pt x="2635" y="1682"/>
                  </a:cubicBezTo>
                  <a:cubicBezTo>
                    <a:pt x="2636" y="1684"/>
                    <a:pt x="2639" y="1689"/>
                    <a:pt x="2641" y="1694"/>
                  </a:cubicBezTo>
                  <a:cubicBezTo>
                    <a:pt x="2643" y="1697"/>
                    <a:pt x="2647" y="1702"/>
                    <a:pt x="2649" y="1705"/>
                  </a:cubicBezTo>
                  <a:cubicBezTo>
                    <a:pt x="2653" y="1711"/>
                    <a:pt x="2657" y="1716"/>
                    <a:pt x="2662" y="1719"/>
                  </a:cubicBezTo>
                  <a:cubicBezTo>
                    <a:pt x="2667" y="1723"/>
                    <a:pt x="2670" y="1725"/>
                    <a:pt x="2675" y="1727"/>
                  </a:cubicBezTo>
                  <a:cubicBezTo>
                    <a:pt x="2677" y="1730"/>
                    <a:pt x="2676" y="1728"/>
                    <a:pt x="2682" y="1736"/>
                  </a:cubicBezTo>
                  <a:cubicBezTo>
                    <a:pt x="2684" y="1739"/>
                    <a:pt x="2685" y="1741"/>
                    <a:pt x="2687" y="1745"/>
                  </a:cubicBezTo>
                  <a:lnTo>
                    <a:pt x="2693" y="1755"/>
                  </a:lnTo>
                  <a:lnTo>
                    <a:pt x="2720" y="1794"/>
                  </a:lnTo>
                  <a:cubicBezTo>
                    <a:pt x="2720" y="1794"/>
                    <a:pt x="2720" y="1793"/>
                    <a:pt x="2720" y="1793"/>
                  </a:cubicBezTo>
                  <a:cubicBezTo>
                    <a:pt x="2720" y="1792"/>
                    <a:pt x="2720" y="1792"/>
                    <a:pt x="2720" y="1792"/>
                  </a:cubicBezTo>
                  <a:lnTo>
                    <a:pt x="2720" y="1792"/>
                  </a:lnTo>
                  <a:cubicBezTo>
                    <a:pt x="2720" y="1792"/>
                    <a:pt x="2721" y="1792"/>
                    <a:pt x="2720" y="1794"/>
                  </a:cubicBezTo>
                  <a:cubicBezTo>
                    <a:pt x="2720" y="1796"/>
                    <a:pt x="2720" y="1796"/>
                    <a:pt x="2720" y="1796"/>
                  </a:cubicBezTo>
                  <a:cubicBezTo>
                    <a:pt x="2720" y="1796"/>
                    <a:pt x="2720" y="1796"/>
                    <a:pt x="2720" y="1796"/>
                  </a:cubicBezTo>
                  <a:cubicBezTo>
                    <a:pt x="2720" y="1795"/>
                    <a:pt x="2720" y="1795"/>
                    <a:pt x="2720" y="1794"/>
                  </a:cubicBezTo>
                  <a:cubicBezTo>
                    <a:pt x="2719" y="1800"/>
                    <a:pt x="2719" y="1806"/>
                    <a:pt x="2719" y="1812"/>
                  </a:cubicBezTo>
                  <a:cubicBezTo>
                    <a:pt x="2719" y="1821"/>
                    <a:pt x="2721" y="1830"/>
                    <a:pt x="2726" y="1837"/>
                  </a:cubicBezTo>
                  <a:cubicBezTo>
                    <a:pt x="2728" y="1840"/>
                    <a:pt x="2729" y="1842"/>
                    <a:pt x="2730" y="1844"/>
                  </a:cubicBezTo>
                  <a:cubicBezTo>
                    <a:pt x="2733" y="1847"/>
                    <a:pt x="2733" y="1847"/>
                    <a:pt x="2736" y="1851"/>
                  </a:cubicBezTo>
                  <a:cubicBezTo>
                    <a:pt x="2740" y="1855"/>
                    <a:pt x="2744" y="1859"/>
                    <a:pt x="2747" y="1860"/>
                  </a:cubicBezTo>
                  <a:cubicBezTo>
                    <a:pt x="2748" y="1862"/>
                    <a:pt x="2750" y="1864"/>
                    <a:pt x="2751" y="1865"/>
                  </a:cubicBezTo>
                  <a:lnTo>
                    <a:pt x="2753" y="1869"/>
                  </a:lnTo>
                  <a:cubicBezTo>
                    <a:pt x="2756" y="1872"/>
                    <a:pt x="2757" y="1874"/>
                    <a:pt x="2759" y="1877"/>
                  </a:cubicBezTo>
                  <a:cubicBezTo>
                    <a:pt x="2765" y="1881"/>
                    <a:pt x="2770" y="1886"/>
                    <a:pt x="2777" y="1889"/>
                  </a:cubicBezTo>
                  <a:cubicBezTo>
                    <a:pt x="2779" y="1891"/>
                    <a:pt x="2780" y="1891"/>
                    <a:pt x="2782" y="1892"/>
                  </a:cubicBezTo>
                  <a:cubicBezTo>
                    <a:pt x="2782" y="1893"/>
                    <a:pt x="2784" y="1894"/>
                    <a:pt x="2784" y="1894"/>
                  </a:cubicBezTo>
                  <a:cubicBezTo>
                    <a:pt x="2787" y="1900"/>
                    <a:pt x="2792" y="1903"/>
                    <a:pt x="2795" y="1908"/>
                  </a:cubicBezTo>
                  <a:cubicBezTo>
                    <a:pt x="2800" y="1911"/>
                    <a:pt x="2803" y="1914"/>
                    <a:pt x="2807" y="1917"/>
                  </a:cubicBezTo>
                  <a:cubicBezTo>
                    <a:pt x="2808" y="1917"/>
                    <a:pt x="2809" y="1918"/>
                    <a:pt x="2810" y="1920"/>
                  </a:cubicBezTo>
                  <a:cubicBezTo>
                    <a:pt x="2811" y="1922"/>
                    <a:pt x="2814" y="1924"/>
                    <a:pt x="2815" y="1925"/>
                  </a:cubicBezTo>
                  <a:cubicBezTo>
                    <a:pt x="2816" y="1928"/>
                    <a:pt x="2817" y="1930"/>
                    <a:pt x="2817" y="1932"/>
                  </a:cubicBezTo>
                  <a:cubicBezTo>
                    <a:pt x="2820" y="1937"/>
                    <a:pt x="2821" y="1942"/>
                    <a:pt x="2823" y="1946"/>
                  </a:cubicBezTo>
                  <a:cubicBezTo>
                    <a:pt x="2825" y="1948"/>
                    <a:pt x="2826" y="1951"/>
                    <a:pt x="2828" y="1953"/>
                  </a:cubicBezTo>
                  <a:lnTo>
                    <a:pt x="2831" y="1958"/>
                  </a:lnTo>
                  <a:cubicBezTo>
                    <a:pt x="2832" y="1961"/>
                    <a:pt x="2831" y="1954"/>
                    <a:pt x="2832" y="1969"/>
                  </a:cubicBezTo>
                  <a:cubicBezTo>
                    <a:pt x="2835" y="1976"/>
                    <a:pt x="2837" y="1983"/>
                    <a:pt x="2840" y="1989"/>
                  </a:cubicBezTo>
                  <a:cubicBezTo>
                    <a:pt x="2845" y="1996"/>
                    <a:pt x="2845" y="1996"/>
                    <a:pt x="2846" y="1998"/>
                  </a:cubicBezTo>
                  <a:cubicBezTo>
                    <a:pt x="2847" y="2001"/>
                    <a:pt x="2848" y="2003"/>
                    <a:pt x="2848" y="2004"/>
                  </a:cubicBezTo>
                  <a:cubicBezTo>
                    <a:pt x="2851" y="2010"/>
                    <a:pt x="2852" y="2014"/>
                    <a:pt x="2855" y="2019"/>
                  </a:cubicBezTo>
                  <a:cubicBezTo>
                    <a:pt x="2857" y="2021"/>
                    <a:pt x="2858" y="2024"/>
                    <a:pt x="2859" y="2026"/>
                  </a:cubicBezTo>
                  <a:lnTo>
                    <a:pt x="2862" y="2031"/>
                  </a:lnTo>
                  <a:cubicBezTo>
                    <a:pt x="2864" y="2033"/>
                    <a:pt x="2866" y="2035"/>
                    <a:pt x="2867" y="2038"/>
                  </a:cubicBezTo>
                  <a:cubicBezTo>
                    <a:pt x="2867" y="2040"/>
                    <a:pt x="2869" y="2043"/>
                    <a:pt x="2872" y="2049"/>
                  </a:cubicBezTo>
                  <a:cubicBezTo>
                    <a:pt x="2874" y="2053"/>
                    <a:pt x="2876" y="2057"/>
                    <a:pt x="2880" y="2062"/>
                  </a:cubicBezTo>
                  <a:cubicBezTo>
                    <a:pt x="2881" y="2064"/>
                    <a:pt x="2882" y="2067"/>
                    <a:pt x="2884" y="2069"/>
                  </a:cubicBezTo>
                  <a:cubicBezTo>
                    <a:pt x="2886" y="2071"/>
                    <a:pt x="2887" y="2074"/>
                    <a:pt x="2887" y="2077"/>
                  </a:cubicBezTo>
                  <a:cubicBezTo>
                    <a:pt x="2889" y="2082"/>
                    <a:pt x="2891" y="2086"/>
                    <a:pt x="2895" y="2091"/>
                  </a:cubicBezTo>
                  <a:lnTo>
                    <a:pt x="2898" y="2097"/>
                  </a:lnTo>
                  <a:lnTo>
                    <a:pt x="2896" y="2097"/>
                  </a:lnTo>
                  <a:cubicBezTo>
                    <a:pt x="2887" y="2097"/>
                    <a:pt x="2879" y="2100"/>
                    <a:pt x="2872" y="2105"/>
                  </a:cubicBezTo>
                  <a:cubicBezTo>
                    <a:pt x="2868" y="2107"/>
                    <a:pt x="2866" y="2109"/>
                    <a:pt x="2864" y="2110"/>
                  </a:cubicBezTo>
                  <a:lnTo>
                    <a:pt x="2864" y="2110"/>
                  </a:lnTo>
                  <a:cubicBezTo>
                    <a:pt x="2859" y="2107"/>
                    <a:pt x="2855" y="2104"/>
                    <a:pt x="2850" y="2101"/>
                  </a:cubicBezTo>
                  <a:cubicBezTo>
                    <a:pt x="2843" y="2098"/>
                    <a:pt x="2836" y="2096"/>
                    <a:pt x="2828" y="2094"/>
                  </a:cubicBezTo>
                  <a:lnTo>
                    <a:pt x="2817" y="2093"/>
                  </a:lnTo>
                  <a:lnTo>
                    <a:pt x="2794" y="2091"/>
                  </a:lnTo>
                  <a:cubicBezTo>
                    <a:pt x="2784" y="2090"/>
                    <a:pt x="2786" y="2091"/>
                    <a:pt x="2781" y="2089"/>
                  </a:cubicBezTo>
                  <a:cubicBezTo>
                    <a:pt x="2777" y="2086"/>
                    <a:pt x="2771" y="2084"/>
                    <a:pt x="2765" y="2083"/>
                  </a:cubicBezTo>
                  <a:cubicBezTo>
                    <a:pt x="2760" y="2081"/>
                    <a:pt x="2755" y="2081"/>
                    <a:pt x="2749" y="2079"/>
                  </a:cubicBezTo>
                  <a:cubicBezTo>
                    <a:pt x="2740" y="2079"/>
                    <a:pt x="2730" y="2079"/>
                    <a:pt x="2722" y="2081"/>
                  </a:cubicBezTo>
                  <a:lnTo>
                    <a:pt x="2706" y="2081"/>
                  </a:lnTo>
                  <a:cubicBezTo>
                    <a:pt x="2703" y="2081"/>
                    <a:pt x="2699" y="2081"/>
                    <a:pt x="2696" y="2082"/>
                  </a:cubicBezTo>
                  <a:cubicBezTo>
                    <a:pt x="2690" y="2083"/>
                    <a:pt x="2683" y="2084"/>
                    <a:pt x="2678" y="2087"/>
                  </a:cubicBezTo>
                  <a:lnTo>
                    <a:pt x="2675" y="2087"/>
                  </a:lnTo>
                  <a:cubicBezTo>
                    <a:pt x="2674" y="2088"/>
                    <a:pt x="2674" y="2088"/>
                    <a:pt x="2673" y="2088"/>
                  </a:cubicBezTo>
                  <a:cubicBezTo>
                    <a:pt x="2672" y="2088"/>
                    <a:pt x="2672" y="2088"/>
                    <a:pt x="2671" y="2087"/>
                  </a:cubicBezTo>
                  <a:cubicBezTo>
                    <a:pt x="2669" y="2087"/>
                    <a:pt x="2667" y="2087"/>
                    <a:pt x="2664" y="2086"/>
                  </a:cubicBezTo>
                  <a:cubicBezTo>
                    <a:pt x="2662" y="2086"/>
                    <a:pt x="2657" y="2084"/>
                    <a:pt x="2652" y="2083"/>
                  </a:cubicBezTo>
                  <a:cubicBezTo>
                    <a:pt x="2647" y="2082"/>
                    <a:pt x="2641" y="2081"/>
                    <a:pt x="2636" y="2081"/>
                  </a:cubicBezTo>
                  <a:cubicBezTo>
                    <a:pt x="2628" y="2079"/>
                    <a:pt x="2617" y="2078"/>
                    <a:pt x="2611" y="2078"/>
                  </a:cubicBezTo>
                  <a:cubicBezTo>
                    <a:pt x="2605" y="2078"/>
                    <a:pt x="2597" y="2077"/>
                    <a:pt x="2591" y="2077"/>
                  </a:cubicBezTo>
                  <a:cubicBezTo>
                    <a:pt x="2588" y="2077"/>
                    <a:pt x="2586" y="2076"/>
                    <a:pt x="2582" y="2075"/>
                  </a:cubicBezTo>
                  <a:cubicBezTo>
                    <a:pt x="2579" y="2075"/>
                    <a:pt x="2574" y="2074"/>
                    <a:pt x="2569" y="2072"/>
                  </a:cubicBezTo>
                  <a:cubicBezTo>
                    <a:pt x="2564" y="2072"/>
                    <a:pt x="2560" y="2071"/>
                    <a:pt x="2555" y="2071"/>
                  </a:cubicBezTo>
                  <a:lnTo>
                    <a:pt x="2539" y="2071"/>
                  </a:lnTo>
                  <a:lnTo>
                    <a:pt x="2529" y="2072"/>
                  </a:lnTo>
                  <a:lnTo>
                    <a:pt x="2521" y="2072"/>
                  </a:lnTo>
                  <a:cubicBezTo>
                    <a:pt x="2521" y="2072"/>
                    <a:pt x="2520" y="2071"/>
                    <a:pt x="2519" y="2070"/>
                  </a:cubicBezTo>
                  <a:cubicBezTo>
                    <a:pt x="2514" y="2065"/>
                    <a:pt x="2509" y="2061"/>
                    <a:pt x="2502" y="2057"/>
                  </a:cubicBezTo>
                  <a:cubicBezTo>
                    <a:pt x="2495" y="2054"/>
                    <a:pt x="2487" y="2052"/>
                    <a:pt x="2479" y="2052"/>
                  </a:cubicBezTo>
                  <a:cubicBezTo>
                    <a:pt x="2469" y="2052"/>
                    <a:pt x="2459" y="2055"/>
                    <a:pt x="2451" y="2060"/>
                  </a:cubicBezTo>
                  <a:cubicBezTo>
                    <a:pt x="2448" y="2062"/>
                    <a:pt x="2445" y="2065"/>
                    <a:pt x="2442" y="2068"/>
                  </a:cubicBezTo>
                  <a:lnTo>
                    <a:pt x="2442" y="2068"/>
                  </a:lnTo>
                  <a:cubicBezTo>
                    <a:pt x="2440" y="2064"/>
                    <a:pt x="2437" y="2061"/>
                    <a:pt x="2434" y="2057"/>
                  </a:cubicBezTo>
                  <a:cubicBezTo>
                    <a:pt x="2427" y="2052"/>
                    <a:pt x="2418" y="2047"/>
                    <a:pt x="2408" y="2046"/>
                  </a:cubicBezTo>
                  <a:lnTo>
                    <a:pt x="2398" y="2046"/>
                  </a:lnTo>
                  <a:cubicBezTo>
                    <a:pt x="2394" y="2046"/>
                    <a:pt x="2391" y="2046"/>
                    <a:pt x="2387" y="2047"/>
                  </a:cubicBezTo>
                  <a:cubicBezTo>
                    <a:pt x="2382" y="2048"/>
                    <a:pt x="2376" y="2050"/>
                    <a:pt x="2371" y="2053"/>
                  </a:cubicBezTo>
                  <a:lnTo>
                    <a:pt x="2358" y="2053"/>
                  </a:lnTo>
                  <a:cubicBezTo>
                    <a:pt x="2350" y="2053"/>
                    <a:pt x="2342" y="2055"/>
                    <a:pt x="2335" y="2059"/>
                  </a:cubicBezTo>
                  <a:lnTo>
                    <a:pt x="2327" y="2063"/>
                  </a:lnTo>
                  <a:lnTo>
                    <a:pt x="2325" y="2063"/>
                  </a:lnTo>
                  <a:cubicBezTo>
                    <a:pt x="2324" y="2062"/>
                    <a:pt x="2323" y="2062"/>
                    <a:pt x="2321" y="2061"/>
                  </a:cubicBezTo>
                  <a:cubicBezTo>
                    <a:pt x="2316" y="2057"/>
                    <a:pt x="2310" y="2054"/>
                    <a:pt x="2304" y="2052"/>
                  </a:cubicBezTo>
                  <a:cubicBezTo>
                    <a:pt x="2301" y="2050"/>
                    <a:pt x="2297" y="2050"/>
                    <a:pt x="2294" y="2049"/>
                  </a:cubicBezTo>
                  <a:lnTo>
                    <a:pt x="2290" y="2049"/>
                  </a:lnTo>
                  <a:lnTo>
                    <a:pt x="2284" y="2043"/>
                  </a:lnTo>
                  <a:cubicBezTo>
                    <a:pt x="2279" y="2038"/>
                    <a:pt x="2270" y="2034"/>
                    <a:pt x="2263" y="2032"/>
                  </a:cubicBezTo>
                  <a:cubicBezTo>
                    <a:pt x="2259" y="2031"/>
                    <a:pt x="2255" y="2030"/>
                    <a:pt x="2252" y="2030"/>
                  </a:cubicBezTo>
                  <a:lnTo>
                    <a:pt x="2244" y="2030"/>
                  </a:lnTo>
                  <a:cubicBezTo>
                    <a:pt x="2238" y="2030"/>
                    <a:pt x="2232" y="2030"/>
                    <a:pt x="2228" y="2031"/>
                  </a:cubicBezTo>
                  <a:cubicBezTo>
                    <a:pt x="2224" y="2032"/>
                    <a:pt x="2222" y="2032"/>
                    <a:pt x="2219" y="2032"/>
                  </a:cubicBezTo>
                  <a:lnTo>
                    <a:pt x="2211" y="2032"/>
                  </a:lnTo>
                  <a:lnTo>
                    <a:pt x="2189" y="2030"/>
                  </a:lnTo>
                  <a:lnTo>
                    <a:pt x="2178" y="2028"/>
                  </a:lnTo>
                  <a:lnTo>
                    <a:pt x="2168" y="2028"/>
                  </a:lnTo>
                  <a:cubicBezTo>
                    <a:pt x="2165" y="2028"/>
                    <a:pt x="2162" y="2030"/>
                    <a:pt x="2158" y="2030"/>
                  </a:cubicBezTo>
                  <a:cubicBezTo>
                    <a:pt x="2151" y="2032"/>
                    <a:pt x="2144" y="2034"/>
                    <a:pt x="2140" y="2038"/>
                  </a:cubicBezTo>
                  <a:lnTo>
                    <a:pt x="2136" y="2039"/>
                  </a:lnTo>
                  <a:lnTo>
                    <a:pt x="2118" y="2039"/>
                  </a:lnTo>
                  <a:cubicBezTo>
                    <a:pt x="2111" y="2040"/>
                    <a:pt x="2105" y="2040"/>
                    <a:pt x="2098" y="2040"/>
                  </a:cubicBezTo>
                  <a:lnTo>
                    <a:pt x="2096" y="2040"/>
                  </a:lnTo>
                  <a:cubicBezTo>
                    <a:pt x="2096" y="2040"/>
                    <a:pt x="2097" y="2040"/>
                    <a:pt x="2093" y="2038"/>
                  </a:cubicBezTo>
                  <a:cubicBezTo>
                    <a:pt x="2087" y="2033"/>
                    <a:pt x="2082" y="2030"/>
                    <a:pt x="2076" y="2027"/>
                  </a:cubicBezTo>
                  <a:cubicBezTo>
                    <a:pt x="2069" y="2025"/>
                    <a:pt x="2062" y="2024"/>
                    <a:pt x="2055" y="2024"/>
                  </a:cubicBezTo>
                  <a:cubicBezTo>
                    <a:pt x="2053" y="2024"/>
                    <a:pt x="2052" y="2023"/>
                    <a:pt x="2051" y="2023"/>
                  </a:cubicBezTo>
                  <a:cubicBezTo>
                    <a:pt x="2044" y="2023"/>
                    <a:pt x="2037" y="2025"/>
                    <a:pt x="2032" y="2027"/>
                  </a:cubicBezTo>
                  <a:cubicBezTo>
                    <a:pt x="2028" y="2030"/>
                    <a:pt x="2025" y="2031"/>
                    <a:pt x="2021" y="2033"/>
                  </a:cubicBezTo>
                  <a:lnTo>
                    <a:pt x="2017" y="2033"/>
                  </a:lnTo>
                  <a:cubicBezTo>
                    <a:pt x="2016" y="2033"/>
                    <a:pt x="2013" y="2032"/>
                    <a:pt x="2012" y="2032"/>
                  </a:cubicBezTo>
                  <a:cubicBezTo>
                    <a:pt x="2007" y="2028"/>
                    <a:pt x="2002" y="2026"/>
                    <a:pt x="1997" y="2025"/>
                  </a:cubicBezTo>
                  <a:cubicBezTo>
                    <a:pt x="1994" y="2024"/>
                    <a:pt x="1990" y="2023"/>
                    <a:pt x="1988" y="2023"/>
                  </a:cubicBezTo>
                  <a:lnTo>
                    <a:pt x="1982" y="2021"/>
                  </a:lnTo>
                  <a:cubicBezTo>
                    <a:pt x="1982" y="2021"/>
                    <a:pt x="1981" y="2021"/>
                    <a:pt x="1980" y="2020"/>
                  </a:cubicBezTo>
                  <a:lnTo>
                    <a:pt x="1975" y="2016"/>
                  </a:lnTo>
                  <a:cubicBezTo>
                    <a:pt x="1968" y="2011"/>
                    <a:pt x="1961" y="2008"/>
                    <a:pt x="1954" y="2006"/>
                  </a:cubicBezTo>
                  <a:cubicBezTo>
                    <a:pt x="1951" y="2005"/>
                    <a:pt x="1947" y="2005"/>
                    <a:pt x="1944" y="2004"/>
                  </a:cubicBezTo>
                  <a:lnTo>
                    <a:pt x="1937" y="2004"/>
                  </a:lnTo>
                  <a:cubicBezTo>
                    <a:pt x="1931" y="2004"/>
                    <a:pt x="1925" y="2005"/>
                    <a:pt x="1921" y="2005"/>
                  </a:cubicBezTo>
                  <a:cubicBezTo>
                    <a:pt x="1918" y="2006"/>
                    <a:pt x="1915" y="2006"/>
                    <a:pt x="1912" y="2006"/>
                  </a:cubicBezTo>
                  <a:lnTo>
                    <a:pt x="1904" y="2006"/>
                  </a:lnTo>
                  <a:cubicBezTo>
                    <a:pt x="1900" y="2005"/>
                    <a:pt x="1902" y="2006"/>
                    <a:pt x="1889" y="2001"/>
                  </a:cubicBezTo>
                  <a:cubicBezTo>
                    <a:pt x="1884" y="1998"/>
                    <a:pt x="1878" y="1997"/>
                    <a:pt x="1872" y="1996"/>
                  </a:cubicBezTo>
                  <a:lnTo>
                    <a:pt x="1853" y="1996"/>
                  </a:lnTo>
                  <a:cubicBezTo>
                    <a:pt x="1846" y="1997"/>
                    <a:pt x="1841" y="1999"/>
                    <a:pt x="1835" y="2002"/>
                  </a:cubicBezTo>
                  <a:cubicBezTo>
                    <a:pt x="1834" y="2003"/>
                    <a:pt x="1833" y="2003"/>
                    <a:pt x="1831" y="2003"/>
                  </a:cubicBezTo>
                  <a:lnTo>
                    <a:pt x="1823" y="2003"/>
                  </a:lnTo>
                  <a:cubicBezTo>
                    <a:pt x="1815" y="2003"/>
                    <a:pt x="1808" y="2004"/>
                    <a:pt x="1801" y="2008"/>
                  </a:cubicBezTo>
                  <a:cubicBezTo>
                    <a:pt x="1794" y="2010"/>
                    <a:pt x="1791" y="2012"/>
                    <a:pt x="1791" y="2012"/>
                  </a:cubicBezTo>
                  <a:cubicBezTo>
                    <a:pt x="1787" y="2008"/>
                    <a:pt x="1783" y="2004"/>
                    <a:pt x="1779" y="2001"/>
                  </a:cubicBezTo>
                  <a:cubicBezTo>
                    <a:pt x="1772" y="1996"/>
                    <a:pt x="1764" y="1992"/>
                    <a:pt x="1756" y="1991"/>
                  </a:cubicBezTo>
                  <a:cubicBezTo>
                    <a:pt x="1754" y="1991"/>
                    <a:pt x="1751" y="1991"/>
                    <a:pt x="1749" y="1991"/>
                  </a:cubicBezTo>
                  <a:cubicBezTo>
                    <a:pt x="1742" y="1991"/>
                    <a:pt x="1736" y="1992"/>
                    <a:pt x="1729" y="1995"/>
                  </a:cubicBezTo>
                  <a:cubicBezTo>
                    <a:pt x="1723" y="1997"/>
                    <a:pt x="1717" y="2002"/>
                    <a:pt x="1712" y="2006"/>
                  </a:cubicBezTo>
                  <a:lnTo>
                    <a:pt x="1712" y="2007"/>
                  </a:lnTo>
                  <a:lnTo>
                    <a:pt x="1712" y="2007"/>
                  </a:lnTo>
                  <a:cubicBezTo>
                    <a:pt x="1708" y="2003"/>
                    <a:pt x="1704" y="1999"/>
                    <a:pt x="1700" y="1996"/>
                  </a:cubicBezTo>
                  <a:cubicBezTo>
                    <a:pt x="1694" y="1990"/>
                    <a:pt x="1685" y="1987"/>
                    <a:pt x="1676" y="1987"/>
                  </a:cubicBezTo>
                  <a:cubicBezTo>
                    <a:pt x="1674" y="1986"/>
                    <a:pt x="1670" y="1986"/>
                    <a:pt x="1667" y="1986"/>
                  </a:cubicBezTo>
                  <a:cubicBezTo>
                    <a:pt x="1665" y="1984"/>
                    <a:pt x="1662" y="1984"/>
                    <a:pt x="1658" y="1983"/>
                  </a:cubicBezTo>
                  <a:cubicBezTo>
                    <a:pt x="1648" y="1981"/>
                    <a:pt x="1639" y="1980"/>
                    <a:pt x="1630" y="1979"/>
                  </a:cubicBezTo>
                  <a:lnTo>
                    <a:pt x="1607" y="1977"/>
                  </a:lnTo>
                  <a:lnTo>
                    <a:pt x="1594" y="1977"/>
                  </a:lnTo>
                  <a:cubicBezTo>
                    <a:pt x="1586" y="1977"/>
                    <a:pt x="1578" y="1980"/>
                    <a:pt x="1571" y="1983"/>
                  </a:cubicBezTo>
                  <a:cubicBezTo>
                    <a:pt x="1564" y="1987"/>
                    <a:pt x="1560" y="1990"/>
                    <a:pt x="1559" y="1990"/>
                  </a:cubicBezTo>
                  <a:cubicBezTo>
                    <a:pt x="1557" y="1987"/>
                    <a:pt x="1553" y="1983"/>
                    <a:pt x="1550" y="1980"/>
                  </a:cubicBezTo>
                  <a:cubicBezTo>
                    <a:pt x="1543" y="1974"/>
                    <a:pt x="1536" y="1970"/>
                    <a:pt x="1528" y="1968"/>
                  </a:cubicBezTo>
                  <a:cubicBezTo>
                    <a:pt x="1524" y="1968"/>
                    <a:pt x="1520" y="1967"/>
                    <a:pt x="1516" y="1967"/>
                  </a:cubicBezTo>
                  <a:cubicBezTo>
                    <a:pt x="1512" y="1967"/>
                    <a:pt x="1508" y="1968"/>
                    <a:pt x="1504" y="1968"/>
                  </a:cubicBezTo>
                  <a:cubicBezTo>
                    <a:pt x="1497" y="1970"/>
                    <a:pt x="1491" y="1974"/>
                    <a:pt x="1485" y="1979"/>
                  </a:cubicBezTo>
                  <a:cubicBezTo>
                    <a:pt x="1480" y="1981"/>
                    <a:pt x="1479" y="1982"/>
                    <a:pt x="1480" y="1982"/>
                  </a:cubicBezTo>
                  <a:lnTo>
                    <a:pt x="1478" y="1982"/>
                  </a:lnTo>
                  <a:cubicBezTo>
                    <a:pt x="1476" y="1981"/>
                    <a:pt x="1473" y="1980"/>
                    <a:pt x="1472" y="1979"/>
                  </a:cubicBezTo>
                  <a:cubicBezTo>
                    <a:pt x="1466" y="1975"/>
                    <a:pt x="1461" y="1973"/>
                    <a:pt x="1454" y="1972"/>
                  </a:cubicBezTo>
                  <a:cubicBezTo>
                    <a:pt x="1450" y="1970"/>
                    <a:pt x="1448" y="1970"/>
                    <a:pt x="1444" y="1969"/>
                  </a:cubicBezTo>
                  <a:lnTo>
                    <a:pt x="1440" y="1969"/>
                  </a:lnTo>
                  <a:cubicBezTo>
                    <a:pt x="1438" y="1969"/>
                    <a:pt x="1434" y="1969"/>
                    <a:pt x="1432" y="1968"/>
                  </a:cubicBezTo>
                  <a:cubicBezTo>
                    <a:pt x="1429" y="1967"/>
                    <a:pt x="1425" y="1966"/>
                    <a:pt x="1419" y="1965"/>
                  </a:cubicBezTo>
                  <a:cubicBezTo>
                    <a:pt x="1413" y="1964"/>
                    <a:pt x="1409" y="1964"/>
                    <a:pt x="1404" y="1964"/>
                  </a:cubicBezTo>
                  <a:cubicBezTo>
                    <a:pt x="1402" y="1962"/>
                    <a:pt x="1399" y="1962"/>
                    <a:pt x="1397" y="1962"/>
                  </a:cubicBezTo>
                  <a:cubicBezTo>
                    <a:pt x="1389" y="1959"/>
                    <a:pt x="1380" y="1957"/>
                    <a:pt x="1372" y="1955"/>
                  </a:cubicBezTo>
                  <a:cubicBezTo>
                    <a:pt x="1365" y="1955"/>
                    <a:pt x="1358" y="1954"/>
                    <a:pt x="1351" y="1953"/>
                  </a:cubicBezTo>
                  <a:cubicBezTo>
                    <a:pt x="1346" y="1952"/>
                    <a:pt x="1341" y="1952"/>
                    <a:pt x="1337" y="1951"/>
                  </a:cubicBezTo>
                  <a:cubicBezTo>
                    <a:pt x="1332" y="1950"/>
                    <a:pt x="1326" y="1950"/>
                    <a:pt x="1322" y="1950"/>
                  </a:cubicBezTo>
                  <a:cubicBezTo>
                    <a:pt x="1315" y="1950"/>
                    <a:pt x="1307" y="1952"/>
                    <a:pt x="1300" y="1955"/>
                  </a:cubicBezTo>
                  <a:cubicBezTo>
                    <a:pt x="1294" y="1958"/>
                    <a:pt x="1290" y="1960"/>
                    <a:pt x="1290" y="1960"/>
                  </a:cubicBezTo>
                  <a:lnTo>
                    <a:pt x="1275" y="1960"/>
                  </a:lnTo>
                  <a:cubicBezTo>
                    <a:pt x="1270" y="1961"/>
                    <a:pt x="1264" y="1964"/>
                    <a:pt x="1258" y="1966"/>
                  </a:cubicBezTo>
                  <a:cubicBezTo>
                    <a:pt x="1256" y="1967"/>
                    <a:pt x="1255" y="1967"/>
                    <a:pt x="1253" y="1968"/>
                  </a:cubicBezTo>
                  <a:lnTo>
                    <a:pt x="1250" y="1968"/>
                  </a:lnTo>
                  <a:cubicBezTo>
                    <a:pt x="1250" y="1968"/>
                    <a:pt x="1248" y="1966"/>
                    <a:pt x="1243" y="1962"/>
                  </a:cubicBezTo>
                  <a:cubicBezTo>
                    <a:pt x="1238" y="1957"/>
                    <a:pt x="1231" y="1953"/>
                    <a:pt x="1224" y="1951"/>
                  </a:cubicBezTo>
                  <a:cubicBezTo>
                    <a:pt x="1219" y="1949"/>
                    <a:pt x="1214" y="1948"/>
                    <a:pt x="1210" y="1948"/>
                  </a:cubicBezTo>
                  <a:cubicBezTo>
                    <a:pt x="1208" y="1948"/>
                    <a:pt x="1206" y="1948"/>
                    <a:pt x="1205" y="1948"/>
                  </a:cubicBezTo>
                  <a:cubicBezTo>
                    <a:pt x="1198" y="1948"/>
                    <a:pt x="1191" y="1951"/>
                    <a:pt x="1184" y="1953"/>
                  </a:cubicBezTo>
                  <a:lnTo>
                    <a:pt x="1177" y="1957"/>
                  </a:lnTo>
                  <a:lnTo>
                    <a:pt x="1171" y="1957"/>
                  </a:lnTo>
                  <a:cubicBezTo>
                    <a:pt x="1170" y="1957"/>
                    <a:pt x="1170" y="1957"/>
                    <a:pt x="1166" y="1953"/>
                  </a:cubicBezTo>
                  <a:cubicBezTo>
                    <a:pt x="1161" y="1950"/>
                    <a:pt x="1155" y="1946"/>
                    <a:pt x="1149" y="1944"/>
                  </a:cubicBezTo>
                  <a:cubicBezTo>
                    <a:pt x="1143" y="1943"/>
                    <a:pt x="1136" y="1942"/>
                    <a:pt x="1131" y="1942"/>
                  </a:cubicBezTo>
                  <a:cubicBezTo>
                    <a:pt x="1125" y="1942"/>
                    <a:pt x="1118" y="1943"/>
                    <a:pt x="1112" y="1944"/>
                  </a:cubicBezTo>
                  <a:cubicBezTo>
                    <a:pt x="1106" y="1946"/>
                    <a:pt x="1103" y="1947"/>
                    <a:pt x="1102" y="1947"/>
                  </a:cubicBezTo>
                  <a:lnTo>
                    <a:pt x="1098" y="1947"/>
                  </a:lnTo>
                  <a:lnTo>
                    <a:pt x="1089" y="1946"/>
                  </a:lnTo>
                  <a:lnTo>
                    <a:pt x="1078" y="1944"/>
                  </a:lnTo>
                  <a:cubicBezTo>
                    <a:pt x="1075" y="1943"/>
                    <a:pt x="1070" y="1942"/>
                    <a:pt x="1066" y="1942"/>
                  </a:cubicBezTo>
                  <a:lnTo>
                    <a:pt x="1059" y="1940"/>
                  </a:lnTo>
                  <a:lnTo>
                    <a:pt x="1056" y="1940"/>
                  </a:lnTo>
                  <a:cubicBezTo>
                    <a:pt x="1055" y="1940"/>
                    <a:pt x="1054" y="1940"/>
                    <a:pt x="1053" y="1939"/>
                  </a:cubicBezTo>
                  <a:cubicBezTo>
                    <a:pt x="1049" y="1937"/>
                    <a:pt x="1045" y="1933"/>
                    <a:pt x="1040" y="1931"/>
                  </a:cubicBezTo>
                  <a:cubicBezTo>
                    <a:pt x="1034" y="1929"/>
                    <a:pt x="1027" y="1928"/>
                    <a:pt x="1022" y="1926"/>
                  </a:cubicBezTo>
                  <a:cubicBezTo>
                    <a:pt x="1015" y="1926"/>
                    <a:pt x="1007" y="1926"/>
                    <a:pt x="1000" y="1930"/>
                  </a:cubicBezTo>
                  <a:cubicBezTo>
                    <a:pt x="995" y="1931"/>
                    <a:pt x="989" y="1935"/>
                    <a:pt x="985" y="1938"/>
                  </a:cubicBezTo>
                  <a:lnTo>
                    <a:pt x="982" y="1939"/>
                  </a:lnTo>
                  <a:lnTo>
                    <a:pt x="978" y="1939"/>
                  </a:lnTo>
                  <a:lnTo>
                    <a:pt x="956" y="1937"/>
                  </a:lnTo>
                  <a:lnTo>
                    <a:pt x="944" y="1936"/>
                  </a:lnTo>
                  <a:lnTo>
                    <a:pt x="929" y="1936"/>
                  </a:lnTo>
                  <a:cubicBezTo>
                    <a:pt x="924" y="1936"/>
                    <a:pt x="920" y="1937"/>
                    <a:pt x="915" y="1937"/>
                  </a:cubicBezTo>
                  <a:cubicBezTo>
                    <a:pt x="914" y="1937"/>
                    <a:pt x="913" y="1938"/>
                    <a:pt x="912" y="1938"/>
                  </a:cubicBezTo>
                  <a:cubicBezTo>
                    <a:pt x="910" y="1938"/>
                    <a:pt x="909" y="1937"/>
                    <a:pt x="908" y="1937"/>
                  </a:cubicBezTo>
                  <a:lnTo>
                    <a:pt x="904" y="1937"/>
                  </a:lnTo>
                  <a:cubicBezTo>
                    <a:pt x="901" y="1933"/>
                    <a:pt x="898" y="1931"/>
                    <a:pt x="894" y="1928"/>
                  </a:cubicBezTo>
                  <a:cubicBezTo>
                    <a:pt x="888" y="1923"/>
                    <a:pt x="882" y="1920"/>
                    <a:pt x="873" y="1917"/>
                  </a:cubicBezTo>
                  <a:lnTo>
                    <a:pt x="821" y="1917"/>
                  </a:lnTo>
                  <a:cubicBezTo>
                    <a:pt x="814" y="1917"/>
                    <a:pt x="807" y="1920"/>
                    <a:pt x="800" y="1924"/>
                  </a:cubicBezTo>
                  <a:cubicBezTo>
                    <a:pt x="796" y="1928"/>
                    <a:pt x="791" y="1930"/>
                    <a:pt x="791" y="1930"/>
                  </a:cubicBezTo>
                  <a:lnTo>
                    <a:pt x="789" y="1930"/>
                  </a:lnTo>
                  <a:cubicBezTo>
                    <a:pt x="788" y="1930"/>
                    <a:pt x="788" y="1930"/>
                    <a:pt x="787" y="1929"/>
                  </a:cubicBezTo>
                  <a:cubicBezTo>
                    <a:pt x="782" y="1925"/>
                    <a:pt x="778" y="1922"/>
                    <a:pt x="774" y="1920"/>
                  </a:cubicBezTo>
                  <a:cubicBezTo>
                    <a:pt x="767" y="1916"/>
                    <a:pt x="761" y="1914"/>
                    <a:pt x="754" y="1914"/>
                  </a:cubicBezTo>
                  <a:cubicBezTo>
                    <a:pt x="751" y="1914"/>
                    <a:pt x="747" y="1913"/>
                    <a:pt x="744" y="1913"/>
                  </a:cubicBezTo>
                  <a:cubicBezTo>
                    <a:pt x="741" y="1911"/>
                    <a:pt x="738" y="1911"/>
                    <a:pt x="733" y="1910"/>
                  </a:cubicBezTo>
                  <a:cubicBezTo>
                    <a:pt x="729" y="1909"/>
                    <a:pt x="724" y="1908"/>
                    <a:pt x="720" y="1908"/>
                  </a:cubicBezTo>
                  <a:cubicBezTo>
                    <a:pt x="715" y="1908"/>
                    <a:pt x="709" y="1907"/>
                    <a:pt x="704" y="1904"/>
                  </a:cubicBezTo>
                  <a:cubicBezTo>
                    <a:pt x="695" y="1900"/>
                    <a:pt x="685" y="1897"/>
                    <a:pt x="674" y="1897"/>
                  </a:cubicBezTo>
                  <a:cubicBezTo>
                    <a:pt x="672" y="1897"/>
                    <a:pt x="671" y="1897"/>
                    <a:pt x="669" y="1897"/>
                  </a:cubicBezTo>
                  <a:cubicBezTo>
                    <a:pt x="664" y="1897"/>
                    <a:pt x="660" y="1898"/>
                    <a:pt x="656" y="1899"/>
                  </a:cubicBezTo>
                  <a:cubicBezTo>
                    <a:pt x="650" y="1901"/>
                    <a:pt x="646" y="1903"/>
                    <a:pt x="644" y="1903"/>
                  </a:cubicBezTo>
                  <a:lnTo>
                    <a:pt x="632" y="1903"/>
                  </a:lnTo>
                  <a:cubicBezTo>
                    <a:pt x="630" y="1902"/>
                    <a:pt x="628" y="1902"/>
                    <a:pt x="625" y="1901"/>
                  </a:cubicBezTo>
                  <a:cubicBezTo>
                    <a:pt x="621" y="1899"/>
                    <a:pt x="616" y="1896"/>
                    <a:pt x="612" y="1895"/>
                  </a:cubicBezTo>
                  <a:cubicBezTo>
                    <a:pt x="602" y="1894"/>
                    <a:pt x="593" y="1893"/>
                    <a:pt x="584" y="1893"/>
                  </a:cubicBezTo>
                  <a:cubicBezTo>
                    <a:pt x="576" y="1893"/>
                    <a:pt x="570" y="1892"/>
                    <a:pt x="563" y="1892"/>
                  </a:cubicBezTo>
                  <a:cubicBezTo>
                    <a:pt x="561" y="1891"/>
                    <a:pt x="559" y="1891"/>
                    <a:pt x="557" y="1891"/>
                  </a:cubicBezTo>
                  <a:cubicBezTo>
                    <a:pt x="551" y="1891"/>
                    <a:pt x="546" y="1893"/>
                    <a:pt x="541" y="1895"/>
                  </a:cubicBezTo>
                  <a:cubicBezTo>
                    <a:pt x="535" y="1897"/>
                    <a:pt x="531" y="1902"/>
                    <a:pt x="526" y="1906"/>
                  </a:cubicBezTo>
                  <a:lnTo>
                    <a:pt x="521" y="1910"/>
                  </a:lnTo>
                  <a:cubicBezTo>
                    <a:pt x="519" y="1910"/>
                    <a:pt x="518" y="1910"/>
                    <a:pt x="515" y="1909"/>
                  </a:cubicBezTo>
                  <a:cubicBezTo>
                    <a:pt x="512" y="1908"/>
                    <a:pt x="510" y="1907"/>
                    <a:pt x="507" y="1906"/>
                  </a:cubicBezTo>
                  <a:cubicBezTo>
                    <a:pt x="498" y="1901"/>
                    <a:pt x="489" y="1899"/>
                    <a:pt x="478" y="1899"/>
                  </a:cubicBezTo>
                  <a:cubicBezTo>
                    <a:pt x="469" y="1897"/>
                    <a:pt x="461" y="1897"/>
                    <a:pt x="455" y="1897"/>
                  </a:cubicBezTo>
                  <a:lnTo>
                    <a:pt x="445" y="1897"/>
                  </a:lnTo>
                  <a:cubicBezTo>
                    <a:pt x="444" y="1897"/>
                    <a:pt x="444" y="1897"/>
                    <a:pt x="442" y="1896"/>
                  </a:cubicBezTo>
                  <a:cubicBezTo>
                    <a:pt x="440" y="1895"/>
                    <a:pt x="438" y="1893"/>
                    <a:pt x="436" y="1891"/>
                  </a:cubicBezTo>
                  <a:cubicBezTo>
                    <a:pt x="431" y="1886"/>
                    <a:pt x="425" y="1882"/>
                    <a:pt x="419" y="1881"/>
                  </a:cubicBezTo>
                  <a:cubicBezTo>
                    <a:pt x="416" y="1880"/>
                    <a:pt x="414" y="1879"/>
                    <a:pt x="410" y="1879"/>
                  </a:cubicBezTo>
                  <a:lnTo>
                    <a:pt x="404" y="1879"/>
                  </a:lnTo>
                  <a:cubicBezTo>
                    <a:pt x="401" y="1878"/>
                    <a:pt x="397" y="1878"/>
                    <a:pt x="394" y="1878"/>
                  </a:cubicBezTo>
                  <a:cubicBezTo>
                    <a:pt x="387" y="1875"/>
                    <a:pt x="378" y="1874"/>
                    <a:pt x="369" y="1874"/>
                  </a:cubicBezTo>
                  <a:cubicBezTo>
                    <a:pt x="361" y="1873"/>
                    <a:pt x="356" y="1872"/>
                    <a:pt x="347" y="1872"/>
                  </a:cubicBezTo>
                  <a:lnTo>
                    <a:pt x="335" y="1870"/>
                  </a:lnTo>
                  <a:lnTo>
                    <a:pt x="327" y="1870"/>
                  </a:lnTo>
                  <a:cubicBezTo>
                    <a:pt x="323" y="1871"/>
                    <a:pt x="320" y="1871"/>
                    <a:pt x="316" y="1872"/>
                  </a:cubicBezTo>
                  <a:cubicBezTo>
                    <a:pt x="310" y="1874"/>
                    <a:pt x="305" y="1878"/>
                    <a:pt x="300" y="1881"/>
                  </a:cubicBezTo>
                  <a:cubicBezTo>
                    <a:pt x="298" y="1884"/>
                    <a:pt x="295" y="1886"/>
                    <a:pt x="293" y="1887"/>
                  </a:cubicBezTo>
                  <a:lnTo>
                    <a:pt x="292" y="1887"/>
                  </a:lnTo>
                  <a:cubicBezTo>
                    <a:pt x="291" y="1888"/>
                    <a:pt x="291" y="1888"/>
                    <a:pt x="290" y="1888"/>
                  </a:cubicBezTo>
                  <a:cubicBezTo>
                    <a:pt x="290" y="1888"/>
                    <a:pt x="290" y="1888"/>
                    <a:pt x="290" y="1887"/>
                  </a:cubicBezTo>
                  <a:cubicBezTo>
                    <a:pt x="288" y="1887"/>
                    <a:pt x="287" y="1887"/>
                    <a:pt x="285" y="1885"/>
                  </a:cubicBezTo>
                  <a:cubicBezTo>
                    <a:pt x="283" y="1880"/>
                    <a:pt x="278" y="1877"/>
                    <a:pt x="275" y="1873"/>
                  </a:cubicBezTo>
                  <a:cubicBezTo>
                    <a:pt x="269" y="1870"/>
                    <a:pt x="262" y="1867"/>
                    <a:pt x="255" y="1867"/>
                  </a:cubicBezTo>
                  <a:cubicBezTo>
                    <a:pt x="252" y="1867"/>
                    <a:pt x="250" y="1867"/>
                    <a:pt x="247" y="1867"/>
                  </a:cubicBezTo>
                  <a:cubicBezTo>
                    <a:pt x="244" y="1867"/>
                    <a:pt x="241" y="1867"/>
                    <a:pt x="239" y="1867"/>
                  </a:cubicBezTo>
                  <a:cubicBezTo>
                    <a:pt x="234" y="1867"/>
                    <a:pt x="229" y="1870"/>
                    <a:pt x="225" y="1871"/>
                  </a:cubicBezTo>
                  <a:cubicBezTo>
                    <a:pt x="224" y="1872"/>
                    <a:pt x="221" y="1872"/>
                    <a:pt x="219" y="1872"/>
                  </a:cubicBezTo>
                  <a:lnTo>
                    <a:pt x="207" y="1872"/>
                  </a:lnTo>
                  <a:cubicBezTo>
                    <a:pt x="203" y="1872"/>
                    <a:pt x="198" y="1873"/>
                    <a:pt x="192" y="1874"/>
                  </a:cubicBezTo>
                  <a:cubicBezTo>
                    <a:pt x="190" y="1875"/>
                    <a:pt x="186" y="1875"/>
                    <a:pt x="183" y="1875"/>
                  </a:cubicBezTo>
                  <a:cubicBezTo>
                    <a:pt x="182" y="1876"/>
                    <a:pt x="181" y="1876"/>
                    <a:pt x="180" y="1876"/>
                  </a:cubicBezTo>
                  <a:cubicBezTo>
                    <a:pt x="178" y="1876"/>
                    <a:pt x="177" y="1876"/>
                    <a:pt x="176" y="1875"/>
                  </a:cubicBezTo>
                  <a:cubicBezTo>
                    <a:pt x="176" y="1876"/>
                    <a:pt x="175" y="1876"/>
                    <a:pt x="175" y="1876"/>
                  </a:cubicBezTo>
                  <a:cubicBezTo>
                    <a:pt x="174" y="1876"/>
                    <a:pt x="173" y="1875"/>
                    <a:pt x="173" y="1875"/>
                  </a:cubicBezTo>
                  <a:cubicBezTo>
                    <a:pt x="170" y="1873"/>
                    <a:pt x="169" y="1872"/>
                    <a:pt x="167" y="1870"/>
                  </a:cubicBezTo>
                  <a:cubicBezTo>
                    <a:pt x="163" y="1865"/>
                    <a:pt x="159" y="1862"/>
                    <a:pt x="153" y="1858"/>
                  </a:cubicBezTo>
                  <a:cubicBezTo>
                    <a:pt x="149" y="1857"/>
                    <a:pt x="146" y="1856"/>
                    <a:pt x="142" y="1856"/>
                  </a:cubicBezTo>
                  <a:lnTo>
                    <a:pt x="135" y="1856"/>
                  </a:lnTo>
                  <a:cubicBezTo>
                    <a:pt x="133" y="1855"/>
                    <a:pt x="130" y="1855"/>
                    <a:pt x="128" y="1855"/>
                  </a:cubicBezTo>
                  <a:cubicBezTo>
                    <a:pt x="121" y="1855"/>
                    <a:pt x="116" y="1856"/>
                    <a:pt x="110" y="1857"/>
                  </a:cubicBezTo>
                  <a:lnTo>
                    <a:pt x="87" y="1857"/>
                  </a:lnTo>
                  <a:cubicBezTo>
                    <a:pt x="82" y="1857"/>
                    <a:pt x="78" y="1858"/>
                    <a:pt x="74" y="1859"/>
                  </a:cubicBezTo>
                  <a:lnTo>
                    <a:pt x="65" y="1859"/>
                  </a:lnTo>
                  <a:cubicBezTo>
                    <a:pt x="64" y="1860"/>
                    <a:pt x="62" y="1860"/>
                    <a:pt x="61" y="1860"/>
                  </a:cubicBezTo>
                  <a:cubicBezTo>
                    <a:pt x="57" y="1860"/>
                    <a:pt x="53" y="1859"/>
                    <a:pt x="49" y="1857"/>
                  </a:cubicBezTo>
                  <a:cubicBezTo>
                    <a:pt x="45" y="1855"/>
                    <a:pt x="42" y="1853"/>
                    <a:pt x="37" y="1851"/>
                  </a:cubicBezTo>
                  <a:cubicBezTo>
                    <a:pt x="32" y="1850"/>
                    <a:pt x="28" y="1849"/>
                    <a:pt x="22" y="1849"/>
                  </a:cubicBezTo>
                  <a:cubicBezTo>
                    <a:pt x="21" y="1849"/>
                    <a:pt x="21" y="1849"/>
                    <a:pt x="20" y="1849"/>
                  </a:cubicBezTo>
                  <a:cubicBezTo>
                    <a:pt x="2" y="1849"/>
                    <a:pt x="1" y="1877"/>
                    <a:pt x="20" y="1879"/>
                  </a:cubicBezTo>
                  <a:cubicBezTo>
                    <a:pt x="22" y="1879"/>
                    <a:pt x="24" y="1879"/>
                    <a:pt x="28" y="1880"/>
                  </a:cubicBezTo>
                  <a:cubicBezTo>
                    <a:pt x="29" y="1881"/>
                    <a:pt x="31" y="1882"/>
                    <a:pt x="36" y="1885"/>
                  </a:cubicBezTo>
                  <a:cubicBezTo>
                    <a:pt x="41" y="1887"/>
                    <a:pt x="45" y="1888"/>
                    <a:pt x="51" y="1889"/>
                  </a:cubicBezTo>
                  <a:cubicBezTo>
                    <a:pt x="56" y="1891"/>
                    <a:pt x="60" y="1891"/>
                    <a:pt x="65" y="1891"/>
                  </a:cubicBezTo>
                  <a:cubicBezTo>
                    <a:pt x="69" y="1891"/>
                    <a:pt x="75" y="1891"/>
                    <a:pt x="80" y="1889"/>
                  </a:cubicBezTo>
                  <a:cubicBezTo>
                    <a:pt x="82" y="1889"/>
                    <a:pt x="86" y="1888"/>
                    <a:pt x="89" y="1888"/>
                  </a:cubicBezTo>
                  <a:lnTo>
                    <a:pt x="112" y="1888"/>
                  </a:lnTo>
                  <a:cubicBezTo>
                    <a:pt x="119" y="1887"/>
                    <a:pt x="126" y="1887"/>
                    <a:pt x="133" y="1887"/>
                  </a:cubicBezTo>
                  <a:lnTo>
                    <a:pt x="139" y="1887"/>
                  </a:lnTo>
                  <a:cubicBezTo>
                    <a:pt x="140" y="1888"/>
                    <a:pt x="141" y="1889"/>
                    <a:pt x="142" y="1891"/>
                  </a:cubicBezTo>
                  <a:cubicBezTo>
                    <a:pt x="146" y="1895"/>
                    <a:pt x="149" y="1899"/>
                    <a:pt x="153" y="1901"/>
                  </a:cubicBezTo>
                  <a:cubicBezTo>
                    <a:pt x="159" y="1906"/>
                    <a:pt x="164" y="1908"/>
                    <a:pt x="171" y="1909"/>
                  </a:cubicBezTo>
                  <a:lnTo>
                    <a:pt x="186" y="1909"/>
                  </a:lnTo>
                  <a:cubicBezTo>
                    <a:pt x="191" y="1908"/>
                    <a:pt x="196" y="1908"/>
                    <a:pt x="200" y="1906"/>
                  </a:cubicBezTo>
                  <a:lnTo>
                    <a:pt x="220" y="1906"/>
                  </a:lnTo>
                  <a:cubicBezTo>
                    <a:pt x="226" y="1906"/>
                    <a:pt x="230" y="1904"/>
                    <a:pt x="236" y="1903"/>
                  </a:cubicBezTo>
                  <a:cubicBezTo>
                    <a:pt x="239" y="1902"/>
                    <a:pt x="242" y="1901"/>
                    <a:pt x="244" y="1900"/>
                  </a:cubicBezTo>
                  <a:lnTo>
                    <a:pt x="251" y="1900"/>
                  </a:lnTo>
                  <a:cubicBezTo>
                    <a:pt x="252" y="1900"/>
                    <a:pt x="254" y="1901"/>
                    <a:pt x="254" y="1901"/>
                  </a:cubicBezTo>
                  <a:cubicBezTo>
                    <a:pt x="256" y="1903"/>
                    <a:pt x="257" y="1904"/>
                    <a:pt x="259" y="1907"/>
                  </a:cubicBezTo>
                  <a:cubicBezTo>
                    <a:pt x="263" y="1911"/>
                    <a:pt x="268" y="1915"/>
                    <a:pt x="273" y="1918"/>
                  </a:cubicBezTo>
                  <a:cubicBezTo>
                    <a:pt x="278" y="1920"/>
                    <a:pt x="284" y="1922"/>
                    <a:pt x="289" y="1922"/>
                  </a:cubicBezTo>
                  <a:cubicBezTo>
                    <a:pt x="290" y="1922"/>
                    <a:pt x="292" y="1922"/>
                    <a:pt x="293" y="1922"/>
                  </a:cubicBezTo>
                  <a:cubicBezTo>
                    <a:pt x="300" y="1922"/>
                    <a:pt x="307" y="1921"/>
                    <a:pt x="314" y="1916"/>
                  </a:cubicBezTo>
                  <a:cubicBezTo>
                    <a:pt x="317" y="1914"/>
                    <a:pt x="321" y="1910"/>
                    <a:pt x="324" y="1908"/>
                  </a:cubicBezTo>
                  <a:cubicBezTo>
                    <a:pt x="325" y="1907"/>
                    <a:pt x="327" y="1906"/>
                    <a:pt x="328" y="1906"/>
                  </a:cubicBezTo>
                  <a:cubicBezTo>
                    <a:pt x="327" y="1905"/>
                    <a:pt x="328" y="1905"/>
                    <a:pt x="329" y="1905"/>
                  </a:cubicBezTo>
                  <a:cubicBezTo>
                    <a:pt x="331" y="1905"/>
                    <a:pt x="338" y="1906"/>
                    <a:pt x="343" y="1907"/>
                  </a:cubicBezTo>
                  <a:cubicBezTo>
                    <a:pt x="350" y="1908"/>
                    <a:pt x="359" y="1909"/>
                    <a:pt x="366" y="1910"/>
                  </a:cubicBezTo>
                  <a:cubicBezTo>
                    <a:pt x="374" y="1910"/>
                    <a:pt x="380" y="1911"/>
                    <a:pt x="388" y="1913"/>
                  </a:cubicBezTo>
                  <a:cubicBezTo>
                    <a:pt x="391" y="1914"/>
                    <a:pt x="396" y="1915"/>
                    <a:pt x="401" y="1915"/>
                  </a:cubicBezTo>
                  <a:lnTo>
                    <a:pt x="408" y="1915"/>
                  </a:lnTo>
                  <a:cubicBezTo>
                    <a:pt x="409" y="1916"/>
                    <a:pt x="410" y="1916"/>
                    <a:pt x="410" y="1917"/>
                  </a:cubicBezTo>
                  <a:cubicBezTo>
                    <a:pt x="414" y="1921"/>
                    <a:pt x="417" y="1924"/>
                    <a:pt x="422" y="1926"/>
                  </a:cubicBezTo>
                  <a:cubicBezTo>
                    <a:pt x="427" y="1931"/>
                    <a:pt x="433" y="1933"/>
                    <a:pt x="440" y="1935"/>
                  </a:cubicBezTo>
                  <a:lnTo>
                    <a:pt x="476" y="1935"/>
                  </a:lnTo>
                  <a:cubicBezTo>
                    <a:pt x="481" y="1935"/>
                    <a:pt x="486" y="1936"/>
                    <a:pt x="490" y="1938"/>
                  </a:cubicBezTo>
                  <a:cubicBezTo>
                    <a:pt x="495" y="1940"/>
                    <a:pt x="499" y="1943"/>
                    <a:pt x="504" y="1945"/>
                  </a:cubicBezTo>
                  <a:cubicBezTo>
                    <a:pt x="508" y="1946"/>
                    <a:pt x="514" y="1947"/>
                    <a:pt x="520" y="1947"/>
                  </a:cubicBezTo>
                  <a:cubicBezTo>
                    <a:pt x="522" y="1948"/>
                    <a:pt x="523" y="1948"/>
                    <a:pt x="524" y="1948"/>
                  </a:cubicBezTo>
                  <a:cubicBezTo>
                    <a:pt x="531" y="1948"/>
                    <a:pt x="536" y="1946"/>
                    <a:pt x="542" y="1943"/>
                  </a:cubicBezTo>
                  <a:cubicBezTo>
                    <a:pt x="547" y="1940"/>
                    <a:pt x="551" y="1937"/>
                    <a:pt x="555" y="1933"/>
                  </a:cubicBezTo>
                  <a:cubicBezTo>
                    <a:pt x="556" y="1932"/>
                    <a:pt x="557" y="1931"/>
                    <a:pt x="559" y="1930"/>
                  </a:cubicBezTo>
                  <a:cubicBezTo>
                    <a:pt x="568" y="1931"/>
                    <a:pt x="578" y="1931"/>
                    <a:pt x="584" y="1931"/>
                  </a:cubicBezTo>
                  <a:cubicBezTo>
                    <a:pt x="591" y="1931"/>
                    <a:pt x="597" y="1932"/>
                    <a:pt x="603" y="1933"/>
                  </a:cubicBezTo>
                  <a:cubicBezTo>
                    <a:pt x="606" y="1933"/>
                    <a:pt x="607" y="1935"/>
                    <a:pt x="609" y="1936"/>
                  </a:cubicBezTo>
                  <a:cubicBezTo>
                    <a:pt x="614" y="1938"/>
                    <a:pt x="619" y="1940"/>
                    <a:pt x="624" y="1942"/>
                  </a:cubicBezTo>
                  <a:cubicBezTo>
                    <a:pt x="629" y="1943"/>
                    <a:pt x="635" y="1943"/>
                    <a:pt x="639" y="1944"/>
                  </a:cubicBezTo>
                  <a:cubicBezTo>
                    <a:pt x="646" y="1944"/>
                    <a:pt x="652" y="1943"/>
                    <a:pt x="658" y="1942"/>
                  </a:cubicBezTo>
                  <a:cubicBezTo>
                    <a:pt x="670" y="1937"/>
                    <a:pt x="667" y="1937"/>
                    <a:pt x="672" y="1937"/>
                  </a:cubicBezTo>
                  <a:cubicBezTo>
                    <a:pt x="675" y="1937"/>
                    <a:pt x="678" y="1938"/>
                    <a:pt x="680" y="1938"/>
                  </a:cubicBezTo>
                  <a:cubicBezTo>
                    <a:pt x="682" y="1939"/>
                    <a:pt x="685" y="1940"/>
                    <a:pt x="687" y="1942"/>
                  </a:cubicBezTo>
                  <a:cubicBezTo>
                    <a:pt x="696" y="1945"/>
                    <a:pt x="705" y="1948"/>
                    <a:pt x="716" y="1948"/>
                  </a:cubicBezTo>
                  <a:cubicBezTo>
                    <a:pt x="718" y="1948"/>
                    <a:pt x="722" y="1950"/>
                    <a:pt x="725" y="1950"/>
                  </a:cubicBezTo>
                  <a:cubicBezTo>
                    <a:pt x="727" y="1951"/>
                    <a:pt x="732" y="1952"/>
                    <a:pt x="737" y="1953"/>
                  </a:cubicBezTo>
                  <a:cubicBezTo>
                    <a:pt x="741" y="1954"/>
                    <a:pt x="746" y="1954"/>
                    <a:pt x="749" y="1954"/>
                  </a:cubicBezTo>
                  <a:lnTo>
                    <a:pt x="752" y="1954"/>
                  </a:lnTo>
                  <a:lnTo>
                    <a:pt x="758" y="1960"/>
                  </a:lnTo>
                  <a:cubicBezTo>
                    <a:pt x="768" y="1968"/>
                    <a:pt x="782" y="1973"/>
                    <a:pt x="795" y="1973"/>
                  </a:cubicBezTo>
                  <a:cubicBezTo>
                    <a:pt x="803" y="1972"/>
                    <a:pt x="810" y="1969"/>
                    <a:pt x="815" y="1966"/>
                  </a:cubicBezTo>
                  <a:cubicBezTo>
                    <a:pt x="821" y="1962"/>
                    <a:pt x="825" y="1959"/>
                    <a:pt x="826" y="1959"/>
                  </a:cubicBezTo>
                  <a:lnTo>
                    <a:pt x="834" y="1960"/>
                  </a:lnTo>
                  <a:lnTo>
                    <a:pt x="865" y="1960"/>
                  </a:lnTo>
                  <a:lnTo>
                    <a:pt x="871" y="1967"/>
                  </a:lnTo>
                  <a:cubicBezTo>
                    <a:pt x="877" y="1972"/>
                    <a:pt x="883" y="1976"/>
                    <a:pt x="890" y="1979"/>
                  </a:cubicBezTo>
                  <a:cubicBezTo>
                    <a:pt x="893" y="1980"/>
                    <a:pt x="897" y="1981"/>
                    <a:pt x="900" y="1981"/>
                  </a:cubicBezTo>
                  <a:lnTo>
                    <a:pt x="908" y="1981"/>
                  </a:lnTo>
                  <a:cubicBezTo>
                    <a:pt x="913" y="1981"/>
                    <a:pt x="919" y="1981"/>
                    <a:pt x="923" y="1980"/>
                  </a:cubicBezTo>
                  <a:lnTo>
                    <a:pt x="932" y="1979"/>
                  </a:lnTo>
                  <a:lnTo>
                    <a:pt x="941" y="1979"/>
                  </a:lnTo>
                  <a:lnTo>
                    <a:pt x="952" y="1980"/>
                  </a:lnTo>
                  <a:cubicBezTo>
                    <a:pt x="959" y="1981"/>
                    <a:pt x="967" y="1982"/>
                    <a:pt x="975" y="1983"/>
                  </a:cubicBezTo>
                  <a:lnTo>
                    <a:pt x="983" y="1983"/>
                  </a:lnTo>
                  <a:cubicBezTo>
                    <a:pt x="994" y="1983"/>
                    <a:pt x="1003" y="1980"/>
                    <a:pt x="1012" y="1974"/>
                  </a:cubicBezTo>
                  <a:cubicBezTo>
                    <a:pt x="1014" y="1973"/>
                    <a:pt x="1016" y="1972"/>
                    <a:pt x="1017" y="1970"/>
                  </a:cubicBezTo>
                  <a:lnTo>
                    <a:pt x="1018" y="1970"/>
                  </a:lnTo>
                  <a:cubicBezTo>
                    <a:pt x="1019" y="1970"/>
                    <a:pt x="1021" y="1972"/>
                    <a:pt x="1022" y="1972"/>
                  </a:cubicBezTo>
                  <a:cubicBezTo>
                    <a:pt x="1024" y="1973"/>
                    <a:pt x="1026" y="1975"/>
                    <a:pt x="1029" y="1976"/>
                  </a:cubicBezTo>
                  <a:cubicBezTo>
                    <a:pt x="1034" y="1980"/>
                    <a:pt x="1040" y="1982"/>
                    <a:pt x="1046" y="1984"/>
                  </a:cubicBezTo>
                  <a:cubicBezTo>
                    <a:pt x="1049" y="1984"/>
                    <a:pt x="1053" y="1986"/>
                    <a:pt x="1055" y="1986"/>
                  </a:cubicBezTo>
                  <a:lnTo>
                    <a:pt x="1060" y="1986"/>
                  </a:lnTo>
                  <a:cubicBezTo>
                    <a:pt x="1063" y="1986"/>
                    <a:pt x="1067" y="1987"/>
                    <a:pt x="1069" y="1987"/>
                  </a:cubicBezTo>
                  <a:cubicBezTo>
                    <a:pt x="1073" y="1988"/>
                    <a:pt x="1077" y="1989"/>
                    <a:pt x="1082" y="1990"/>
                  </a:cubicBezTo>
                  <a:cubicBezTo>
                    <a:pt x="1087" y="1991"/>
                    <a:pt x="1092" y="1991"/>
                    <a:pt x="1097" y="1991"/>
                  </a:cubicBezTo>
                  <a:cubicBezTo>
                    <a:pt x="1099" y="1992"/>
                    <a:pt x="1100" y="1992"/>
                    <a:pt x="1102" y="1992"/>
                  </a:cubicBezTo>
                  <a:cubicBezTo>
                    <a:pt x="1106" y="1992"/>
                    <a:pt x="1111" y="1991"/>
                    <a:pt x="1115" y="1990"/>
                  </a:cubicBezTo>
                  <a:cubicBezTo>
                    <a:pt x="1121" y="1989"/>
                    <a:pt x="1126" y="1987"/>
                    <a:pt x="1127" y="1987"/>
                  </a:cubicBezTo>
                  <a:lnTo>
                    <a:pt x="1132" y="1987"/>
                  </a:lnTo>
                  <a:cubicBezTo>
                    <a:pt x="1133" y="1987"/>
                    <a:pt x="1134" y="1987"/>
                    <a:pt x="1136" y="1988"/>
                  </a:cubicBezTo>
                  <a:cubicBezTo>
                    <a:pt x="1136" y="1988"/>
                    <a:pt x="1136" y="1988"/>
                    <a:pt x="1137" y="1988"/>
                  </a:cubicBezTo>
                  <a:cubicBezTo>
                    <a:pt x="1137" y="1988"/>
                    <a:pt x="1138" y="1988"/>
                    <a:pt x="1139" y="1989"/>
                  </a:cubicBezTo>
                  <a:cubicBezTo>
                    <a:pt x="1143" y="1992"/>
                    <a:pt x="1148" y="1996"/>
                    <a:pt x="1154" y="1998"/>
                  </a:cubicBezTo>
                  <a:cubicBezTo>
                    <a:pt x="1160" y="2001"/>
                    <a:pt x="1166" y="2003"/>
                    <a:pt x="1172" y="2003"/>
                  </a:cubicBezTo>
                  <a:cubicBezTo>
                    <a:pt x="1174" y="2003"/>
                    <a:pt x="1176" y="2003"/>
                    <a:pt x="1178" y="2003"/>
                  </a:cubicBezTo>
                  <a:cubicBezTo>
                    <a:pt x="1183" y="2003"/>
                    <a:pt x="1188" y="2002"/>
                    <a:pt x="1193" y="2001"/>
                  </a:cubicBezTo>
                  <a:cubicBezTo>
                    <a:pt x="1198" y="1999"/>
                    <a:pt x="1202" y="1997"/>
                    <a:pt x="1206" y="1995"/>
                  </a:cubicBezTo>
                  <a:lnTo>
                    <a:pt x="1210" y="1995"/>
                  </a:lnTo>
                  <a:cubicBezTo>
                    <a:pt x="1210" y="1995"/>
                    <a:pt x="1210" y="1995"/>
                    <a:pt x="1210" y="1995"/>
                  </a:cubicBezTo>
                  <a:cubicBezTo>
                    <a:pt x="1210" y="1995"/>
                    <a:pt x="1210" y="1995"/>
                    <a:pt x="1210" y="1996"/>
                  </a:cubicBezTo>
                  <a:cubicBezTo>
                    <a:pt x="1214" y="1999"/>
                    <a:pt x="1217" y="2003"/>
                    <a:pt x="1222" y="2005"/>
                  </a:cubicBezTo>
                  <a:cubicBezTo>
                    <a:pt x="1228" y="2010"/>
                    <a:pt x="1235" y="2013"/>
                    <a:pt x="1243" y="2014"/>
                  </a:cubicBezTo>
                  <a:cubicBezTo>
                    <a:pt x="1246" y="2015"/>
                    <a:pt x="1250" y="2015"/>
                    <a:pt x="1253" y="2015"/>
                  </a:cubicBezTo>
                  <a:cubicBezTo>
                    <a:pt x="1256" y="2015"/>
                    <a:pt x="1259" y="2015"/>
                    <a:pt x="1263" y="2014"/>
                  </a:cubicBezTo>
                  <a:cubicBezTo>
                    <a:pt x="1268" y="2013"/>
                    <a:pt x="1274" y="2011"/>
                    <a:pt x="1280" y="2009"/>
                  </a:cubicBezTo>
                  <a:cubicBezTo>
                    <a:pt x="1281" y="2009"/>
                    <a:pt x="1282" y="2008"/>
                    <a:pt x="1283" y="2008"/>
                  </a:cubicBezTo>
                  <a:lnTo>
                    <a:pt x="1292" y="2008"/>
                  </a:lnTo>
                  <a:cubicBezTo>
                    <a:pt x="1300" y="2008"/>
                    <a:pt x="1307" y="2006"/>
                    <a:pt x="1314" y="2003"/>
                  </a:cubicBezTo>
                  <a:cubicBezTo>
                    <a:pt x="1319" y="1999"/>
                    <a:pt x="1324" y="1997"/>
                    <a:pt x="1324" y="1997"/>
                  </a:cubicBezTo>
                  <a:lnTo>
                    <a:pt x="1332" y="1997"/>
                  </a:lnTo>
                  <a:cubicBezTo>
                    <a:pt x="1334" y="1998"/>
                    <a:pt x="1338" y="1998"/>
                    <a:pt x="1341" y="1999"/>
                  </a:cubicBezTo>
                  <a:cubicBezTo>
                    <a:pt x="1349" y="2001"/>
                    <a:pt x="1358" y="2003"/>
                    <a:pt x="1366" y="2003"/>
                  </a:cubicBezTo>
                  <a:cubicBezTo>
                    <a:pt x="1373" y="2004"/>
                    <a:pt x="1380" y="2006"/>
                    <a:pt x="1385" y="2009"/>
                  </a:cubicBezTo>
                  <a:cubicBezTo>
                    <a:pt x="1390" y="2010"/>
                    <a:pt x="1395" y="2010"/>
                    <a:pt x="1399" y="2011"/>
                  </a:cubicBezTo>
                  <a:cubicBezTo>
                    <a:pt x="1403" y="2011"/>
                    <a:pt x="1406" y="2011"/>
                    <a:pt x="1409" y="2012"/>
                  </a:cubicBezTo>
                  <a:lnTo>
                    <a:pt x="1418" y="2014"/>
                  </a:lnTo>
                  <a:cubicBezTo>
                    <a:pt x="1422" y="2016"/>
                    <a:pt x="1428" y="2017"/>
                    <a:pt x="1433" y="2018"/>
                  </a:cubicBezTo>
                  <a:lnTo>
                    <a:pt x="1442" y="2018"/>
                  </a:lnTo>
                  <a:cubicBezTo>
                    <a:pt x="1443" y="2019"/>
                    <a:pt x="1442" y="2019"/>
                    <a:pt x="1444" y="2020"/>
                  </a:cubicBezTo>
                  <a:cubicBezTo>
                    <a:pt x="1449" y="2023"/>
                    <a:pt x="1454" y="2026"/>
                    <a:pt x="1460" y="2027"/>
                  </a:cubicBezTo>
                  <a:cubicBezTo>
                    <a:pt x="1465" y="2030"/>
                    <a:pt x="1471" y="2031"/>
                    <a:pt x="1478" y="2032"/>
                  </a:cubicBezTo>
                  <a:cubicBezTo>
                    <a:pt x="1486" y="2032"/>
                    <a:pt x="1494" y="2031"/>
                    <a:pt x="1501" y="2027"/>
                  </a:cubicBezTo>
                  <a:cubicBezTo>
                    <a:pt x="1507" y="2025"/>
                    <a:pt x="1512" y="2022"/>
                    <a:pt x="1516" y="2018"/>
                  </a:cubicBezTo>
                  <a:lnTo>
                    <a:pt x="1516" y="2018"/>
                  </a:lnTo>
                  <a:lnTo>
                    <a:pt x="1521" y="2024"/>
                  </a:lnTo>
                  <a:cubicBezTo>
                    <a:pt x="1527" y="2030"/>
                    <a:pt x="1534" y="2034"/>
                    <a:pt x="1541" y="2038"/>
                  </a:cubicBezTo>
                  <a:cubicBezTo>
                    <a:pt x="1548" y="2040"/>
                    <a:pt x="1556" y="2041"/>
                    <a:pt x="1564" y="2041"/>
                  </a:cubicBezTo>
                  <a:cubicBezTo>
                    <a:pt x="1572" y="2040"/>
                    <a:pt x="1579" y="2038"/>
                    <a:pt x="1586" y="2033"/>
                  </a:cubicBezTo>
                  <a:cubicBezTo>
                    <a:pt x="1592" y="2031"/>
                    <a:pt x="1594" y="2028"/>
                    <a:pt x="1594" y="2028"/>
                  </a:cubicBezTo>
                  <a:lnTo>
                    <a:pt x="1603" y="2030"/>
                  </a:lnTo>
                  <a:lnTo>
                    <a:pt x="1625" y="2031"/>
                  </a:lnTo>
                  <a:cubicBezTo>
                    <a:pt x="1632" y="2031"/>
                    <a:pt x="1638" y="2032"/>
                    <a:pt x="1644" y="2033"/>
                  </a:cubicBezTo>
                  <a:cubicBezTo>
                    <a:pt x="1647" y="2034"/>
                    <a:pt x="1651" y="2035"/>
                    <a:pt x="1656" y="2037"/>
                  </a:cubicBezTo>
                  <a:cubicBezTo>
                    <a:pt x="1661" y="2037"/>
                    <a:pt x="1666" y="2038"/>
                    <a:pt x="1670" y="2039"/>
                  </a:cubicBezTo>
                  <a:lnTo>
                    <a:pt x="1670" y="2039"/>
                  </a:lnTo>
                  <a:cubicBezTo>
                    <a:pt x="1670" y="2039"/>
                    <a:pt x="1671" y="2040"/>
                    <a:pt x="1672" y="2041"/>
                  </a:cubicBezTo>
                  <a:cubicBezTo>
                    <a:pt x="1675" y="2047"/>
                    <a:pt x="1681" y="2052"/>
                    <a:pt x="1685" y="2055"/>
                  </a:cubicBezTo>
                  <a:cubicBezTo>
                    <a:pt x="1694" y="2060"/>
                    <a:pt x="1702" y="2063"/>
                    <a:pt x="1711" y="2063"/>
                  </a:cubicBezTo>
                  <a:cubicBezTo>
                    <a:pt x="1720" y="2063"/>
                    <a:pt x="1728" y="2061"/>
                    <a:pt x="1736" y="2056"/>
                  </a:cubicBezTo>
                  <a:cubicBezTo>
                    <a:pt x="1740" y="2053"/>
                    <a:pt x="1744" y="2050"/>
                    <a:pt x="1749" y="2046"/>
                  </a:cubicBezTo>
                  <a:lnTo>
                    <a:pt x="1749" y="2046"/>
                  </a:lnTo>
                  <a:lnTo>
                    <a:pt x="1750" y="2048"/>
                  </a:lnTo>
                  <a:cubicBezTo>
                    <a:pt x="1755" y="2054"/>
                    <a:pt x="1761" y="2059"/>
                    <a:pt x="1768" y="2061"/>
                  </a:cubicBezTo>
                  <a:cubicBezTo>
                    <a:pt x="1775" y="2064"/>
                    <a:pt x="1783" y="2065"/>
                    <a:pt x="1791" y="2065"/>
                  </a:cubicBezTo>
                  <a:cubicBezTo>
                    <a:pt x="1792" y="2066"/>
                    <a:pt x="1793" y="2066"/>
                    <a:pt x="1795" y="2066"/>
                  </a:cubicBezTo>
                  <a:cubicBezTo>
                    <a:pt x="1801" y="2066"/>
                    <a:pt x="1807" y="2064"/>
                    <a:pt x="1813" y="2062"/>
                  </a:cubicBezTo>
                  <a:cubicBezTo>
                    <a:pt x="1819" y="2059"/>
                    <a:pt x="1822" y="2056"/>
                    <a:pt x="1822" y="2056"/>
                  </a:cubicBezTo>
                  <a:lnTo>
                    <a:pt x="1827" y="2056"/>
                  </a:lnTo>
                  <a:cubicBezTo>
                    <a:pt x="1828" y="2057"/>
                    <a:pt x="1830" y="2057"/>
                    <a:pt x="1832" y="2057"/>
                  </a:cubicBezTo>
                  <a:cubicBezTo>
                    <a:pt x="1834" y="2057"/>
                    <a:pt x="1835" y="2057"/>
                    <a:pt x="1837" y="2056"/>
                  </a:cubicBezTo>
                  <a:cubicBezTo>
                    <a:pt x="1844" y="2056"/>
                    <a:pt x="1850" y="2054"/>
                    <a:pt x="1856" y="2052"/>
                  </a:cubicBezTo>
                  <a:cubicBezTo>
                    <a:pt x="1857" y="2052"/>
                    <a:pt x="1858" y="2050"/>
                    <a:pt x="1860" y="2050"/>
                  </a:cubicBezTo>
                  <a:cubicBezTo>
                    <a:pt x="1863" y="2050"/>
                    <a:pt x="1866" y="2050"/>
                    <a:pt x="1870" y="2052"/>
                  </a:cubicBezTo>
                  <a:lnTo>
                    <a:pt x="1873" y="2053"/>
                  </a:lnTo>
                  <a:lnTo>
                    <a:pt x="1880" y="2056"/>
                  </a:lnTo>
                  <a:cubicBezTo>
                    <a:pt x="1886" y="2059"/>
                    <a:pt x="1892" y="2060"/>
                    <a:pt x="1897" y="2061"/>
                  </a:cubicBezTo>
                  <a:lnTo>
                    <a:pt x="1912" y="2061"/>
                  </a:lnTo>
                  <a:cubicBezTo>
                    <a:pt x="1917" y="2061"/>
                    <a:pt x="1923" y="2061"/>
                    <a:pt x="1928" y="2060"/>
                  </a:cubicBezTo>
                  <a:lnTo>
                    <a:pt x="1940" y="2060"/>
                  </a:lnTo>
                  <a:cubicBezTo>
                    <a:pt x="1944" y="2063"/>
                    <a:pt x="1947" y="2065"/>
                    <a:pt x="1951" y="2069"/>
                  </a:cubicBezTo>
                  <a:cubicBezTo>
                    <a:pt x="1958" y="2072"/>
                    <a:pt x="1965" y="2076"/>
                    <a:pt x="1972" y="2077"/>
                  </a:cubicBezTo>
                  <a:lnTo>
                    <a:pt x="1980" y="2077"/>
                  </a:lnTo>
                  <a:cubicBezTo>
                    <a:pt x="1982" y="2077"/>
                    <a:pt x="1983" y="2078"/>
                    <a:pt x="1985" y="2079"/>
                  </a:cubicBezTo>
                  <a:cubicBezTo>
                    <a:pt x="1990" y="2083"/>
                    <a:pt x="1996" y="2085"/>
                    <a:pt x="2003" y="2086"/>
                  </a:cubicBezTo>
                  <a:cubicBezTo>
                    <a:pt x="2009" y="2087"/>
                    <a:pt x="2014" y="2089"/>
                    <a:pt x="2021" y="2089"/>
                  </a:cubicBezTo>
                  <a:cubicBezTo>
                    <a:pt x="2028" y="2089"/>
                    <a:pt x="2036" y="2086"/>
                    <a:pt x="2043" y="2083"/>
                  </a:cubicBezTo>
                  <a:cubicBezTo>
                    <a:pt x="2050" y="2081"/>
                    <a:pt x="2053" y="2078"/>
                    <a:pt x="2053" y="2078"/>
                  </a:cubicBezTo>
                  <a:lnTo>
                    <a:pt x="2055" y="2078"/>
                  </a:lnTo>
                  <a:lnTo>
                    <a:pt x="2056" y="2081"/>
                  </a:lnTo>
                  <a:cubicBezTo>
                    <a:pt x="2062" y="2084"/>
                    <a:pt x="2067" y="2087"/>
                    <a:pt x="2073" y="2091"/>
                  </a:cubicBezTo>
                  <a:cubicBezTo>
                    <a:pt x="2079" y="2093"/>
                    <a:pt x="2086" y="2094"/>
                    <a:pt x="2093" y="2094"/>
                  </a:cubicBezTo>
                  <a:cubicBezTo>
                    <a:pt x="2096" y="2095"/>
                    <a:pt x="2098" y="2095"/>
                    <a:pt x="2101" y="2095"/>
                  </a:cubicBezTo>
                  <a:cubicBezTo>
                    <a:pt x="2103" y="2095"/>
                    <a:pt x="2106" y="2095"/>
                    <a:pt x="2108" y="2094"/>
                  </a:cubicBezTo>
                  <a:lnTo>
                    <a:pt x="2120" y="2093"/>
                  </a:lnTo>
                  <a:lnTo>
                    <a:pt x="2135" y="2093"/>
                  </a:lnTo>
                  <a:cubicBezTo>
                    <a:pt x="2136" y="2094"/>
                    <a:pt x="2138" y="2094"/>
                    <a:pt x="2139" y="2094"/>
                  </a:cubicBezTo>
                  <a:cubicBezTo>
                    <a:pt x="2142" y="2094"/>
                    <a:pt x="2144" y="2093"/>
                    <a:pt x="2146" y="2093"/>
                  </a:cubicBezTo>
                  <a:cubicBezTo>
                    <a:pt x="2153" y="2091"/>
                    <a:pt x="2159" y="2089"/>
                    <a:pt x="2165" y="2085"/>
                  </a:cubicBezTo>
                  <a:lnTo>
                    <a:pt x="2168" y="2084"/>
                  </a:lnTo>
                  <a:lnTo>
                    <a:pt x="2182" y="2085"/>
                  </a:lnTo>
                  <a:lnTo>
                    <a:pt x="2206" y="2087"/>
                  </a:lnTo>
                  <a:cubicBezTo>
                    <a:pt x="2208" y="2088"/>
                    <a:pt x="2211" y="2088"/>
                    <a:pt x="2214" y="2088"/>
                  </a:cubicBezTo>
                  <a:cubicBezTo>
                    <a:pt x="2216" y="2088"/>
                    <a:pt x="2219" y="2088"/>
                    <a:pt x="2222" y="2087"/>
                  </a:cubicBezTo>
                  <a:cubicBezTo>
                    <a:pt x="2226" y="2087"/>
                    <a:pt x="2231" y="2087"/>
                    <a:pt x="2236" y="2086"/>
                  </a:cubicBezTo>
                  <a:lnTo>
                    <a:pt x="2244" y="2086"/>
                  </a:lnTo>
                  <a:cubicBezTo>
                    <a:pt x="2245" y="2086"/>
                    <a:pt x="2248" y="2090"/>
                    <a:pt x="2254" y="2096"/>
                  </a:cubicBezTo>
                  <a:cubicBezTo>
                    <a:pt x="2261" y="2100"/>
                    <a:pt x="2268" y="2104"/>
                    <a:pt x="2276" y="2106"/>
                  </a:cubicBezTo>
                  <a:lnTo>
                    <a:pt x="2283" y="2107"/>
                  </a:lnTo>
                  <a:lnTo>
                    <a:pt x="2284" y="2107"/>
                  </a:lnTo>
                  <a:cubicBezTo>
                    <a:pt x="2284" y="2107"/>
                    <a:pt x="2284" y="2107"/>
                    <a:pt x="2285" y="2107"/>
                  </a:cubicBezTo>
                  <a:cubicBezTo>
                    <a:pt x="2285" y="2107"/>
                    <a:pt x="2286" y="2107"/>
                    <a:pt x="2288" y="2108"/>
                  </a:cubicBezTo>
                  <a:cubicBezTo>
                    <a:pt x="2292" y="2112"/>
                    <a:pt x="2298" y="2115"/>
                    <a:pt x="2304" y="2118"/>
                  </a:cubicBezTo>
                  <a:cubicBezTo>
                    <a:pt x="2311" y="2120"/>
                    <a:pt x="2318" y="2121"/>
                    <a:pt x="2324" y="2121"/>
                  </a:cubicBezTo>
                  <a:cubicBezTo>
                    <a:pt x="2332" y="2121"/>
                    <a:pt x="2340" y="2120"/>
                    <a:pt x="2347" y="2118"/>
                  </a:cubicBezTo>
                  <a:cubicBezTo>
                    <a:pt x="2354" y="2114"/>
                    <a:pt x="2358" y="2111"/>
                    <a:pt x="2358" y="2111"/>
                  </a:cubicBezTo>
                  <a:lnTo>
                    <a:pt x="2362" y="2111"/>
                  </a:lnTo>
                  <a:cubicBezTo>
                    <a:pt x="2364" y="2111"/>
                    <a:pt x="2365" y="2112"/>
                    <a:pt x="2367" y="2112"/>
                  </a:cubicBezTo>
                  <a:cubicBezTo>
                    <a:pt x="2369" y="2112"/>
                    <a:pt x="2370" y="2111"/>
                    <a:pt x="2371" y="2111"/>
                  </a:cubicBezTo>
                  <a:cubicBezTo>
                    <a:pt x="2378" y="2111"/>
                    <a:pt x="2385" y="2108"/>
                    <a:pt x="2392" y="2106"/>
                  </a:cubicBezTo>
                  <a:cubicBezTo>
                    <a:pt x="2393" y="2105"/>
                    <a:pt x="2395" y="2105"/>
                    <a:pt x="2396" y="2104"/>
                  </a:cubicBezTo>
                  <a:lnTo>
                    <a:pt x="2396" y="2104"/>
                  </a:lnTo>
                  <a:cubicBezTo>
                    <a:pt x="2396" y="2104"/>
                    <a:pt x="2397" y="2105"/>
                    <a:pt x="2397" y="2105"/>
                  </a:cubicBezTo>
                  <a:cubicBezTo>
                    <a:pt x="2400" y="2111"/>
                    <a:pt x="2404" y="2115"/>
                    <a:pt x="2409" y="2120"/>
                  </a:cubicBezTo>
                  <a:cubicBezTo>
                    <a:pt x="2418" y="2127"/>
                    <a:pt x="2429" y="2131"/>
                    <a:pt x="2440" y="2131"/>
                  </a:cubicBezTo>
                  <a:cubicBezTo>
                    <a:pt x="2448" y="2131"/>
                    <a:pt x="2456" y="2129"/>
                    <a:pt x="2464" y="2125"/>
                  </a:cubicBezTo>
                  <a:cubicBezTo>
                    <a:pt x="2468" y="2121"/>
                    <a:pt x="2473" y="2118"/>
                    <a:pt x="2478" y="2113"/>
                  </a:cubicBezTo>
                  <a:lnTo>
                    <a:pt x="2478" y="2113"/>
                  </a:lnTo>
                  <a:cubicBezTo>
                    <a:pt x="2482" y="2117"/>
                    <a:pt x="2488" y="2121"/>
                    <a:pt x="2493" y="2125"/>
                  </a:cubicBezTo>
                  <a:cubicBezTo>
                    <a:pt x="2500" y="2128"/>
                    <a:pt x="2507" y="2130"/>
                    <a:pt x="2515" y="2130"/>
                  </a:cubicBezTo>
                  <a:cubicBezTo>
                    <a:pt x="2518" y="2131"/>
                    <a:pt x="2520" y="2131"/>
                    <a:pt x="2523" y="2131"/>
                  </a:cubicBezTo>
                  <a:cubicBezTo>
                    <a:pt x="2526" y="2131"/>
                    <a:pt x="2528" y="2131"/>
                    <a:pt x="2531" y="2130"/>
                  </a:cubicBezTo>
                  <a:cubicBezTo>
                    <a:pt x="2537" y="2130"/>
                    <a:pt x="2541" y="2129"/>
                    <a:pt x="2543" y="2129"/>
                  </a:cubicBezTo>
                  <a:lnTo>
                    <a:pt x="2550" y="2129"/>
                  </a:lnTo>
                  <a:lnTo>
                    <a:pt x="2559" y="2130"/>
                  </a:lnTo>
                  <a:lnTo>
                    <a:pt x="2568" y="2133"/>
                  </a:lnTo>
                  <a:cubicBezTo>
                    <a:pt x="2573" y="2134"/>
                    <a:pt x="2577" y="2134"/>
                    <a:pt x="2582" y="2135"/>
                  </a:cubicBezTo>
                  <a:cubicBezTo>
                    <a:pt x="2591" y="2136"/>
                    <a:pt x="2601" y="2136"/>
                    <a:pt x="2609" y="2137"/>
                  </a:cubicBezTo>
                  <a:cubicBezTo>
                    <a:pt x="2617" y="2137"/>
                    <a:pt x="2623" y="2137"/>
                    <a:pt x="2630" y="2138"/>
                  </a:cubicBezTo>
                  <a:cubicBezTo>
                    <a:pt x="2632" y="2138"/>
                    <a:pt x="2634" y="2138"/>
                    <a:pt x="2636" y="2140"/>
                  </a:cubicBezTo>
                  <a:lnTo>
                    <a:pt x="2646" y="2143"/>
                  </a:lnTo>
                  <a:cubicBezTo>
                    <a:pt x="2652" y="2144"/>
                    <a:pt x="2657" y="2145"/>
                    <a:pt x="2662" y="2147"/>
                  </a:cubicBezTo>
                  <a:lnTo>
                    <a:pt x="2681" y="2147"/>
                  </a:lnTo>
                  <a:cubicBezTo>
                    <a:pt x="2687" y="2145"/>
                    <a:pt x="2694" y="2143"/>
                    <a:pt x="2700" y="2141"/>
                  </a:cubicBezTo>
                  <a:lnTo>
                    <a:pt x="2705" y="2138"/>
                  </a:lnTo>
                  <a:lnTo>
                    <a:pt x="2708" y="2138"/>
                  </a:lnTo>
                  <a:cubicBezTo>
                    <a:pt x="2711" y="2139"/>
                    <a:pt x="2713" y="2139"/>
                    <a:pt x="2716" y="2139"/>
                  </a:cubicBezTo>
                  <a:cubicBezTo>
                    <a:pt x="2718" y="2139"/>
                    <a:pt x="2721" y="2139"/>
                    <a:pt x="2723" y="2138"/>
                  </a:cubicBezTo>
                  <a:lnTo>
                    <a:pt x="2743" y="2138"/>
                  </a:lnTo>
                  <a:cubicBezTo>
                    <a:pt x="2744" y="2140"/>
                    <a:pt x="2747" y="2140"/>
                    <a:pt x="2749" y="2140"/>
                  </a:cubicBezTo>
                  <a:cubicBezTo>
                    <a:pt x="2750" y="2141"/>
                    <a:pt x="2752" y="2141"/>
                    <a:pt x="2753" y="2142"/>
                  </a:cubicBezTo>
                  <a:cubicBezTo>
                    <a:pt x="2759" y="2145"/>
                    <a:pt x="2765" y="2148"/>
                    <a:pt x="2771" y="2149"/>
                  </a:cubicBezTo>
                  <a:cubicBezTo>
                    <a:pt x="2775" y="2150"/>
                    <a:pt x="2780" y="2150"/>
                    <a:pt x="2786" y="2151"/>
                  </a:cubicBezTo>
                  <a:lnTo>
                    <a:pt x="2808" y="2154"/>
                  </a:lnTo>
                  <a:lnTo>
                    <a:pt x="2820" y="2155"/>
                  </a:lnTo>
                  <a:lnTo>
                    <a:pt x="2824" y="2158"/>
                  </a:lnTo>
                  <a:cubicBezTo>
                    <a:pt x="2830" y="2163"/>
                    <a:pt x="2837" y="2166"/>
                    <a:pt x="2845" y="2169"/>
                  </a:cubicBezTo>
                  <a:cubicBezTo>
                    <a:pt x="2848" y="2170"/>
                    <a:pt x="2852" y="2171"/>
                    <a:pt x="2855" y="2171"/>
                  </a:cubicBezTo>
                  <a:cubicBezTo>
                    <a:pt x="2857" y="2171"/>
                    <a:pt x="2859" y="2172"/>
                    <a:pt x="2861" y="2172"/>
                  </a:cubicBezTo>
                  <a:cubicBezTo>
                    <a:pt x="2863" y="2172"/>
                    <a:pt x="2865" y="2171"/>
                    <a:pt x="2867" y="2171"/>
                  </a:cubicBezTo>
                  <a:cubicBezTo>
                    <a:pt x="2875" y="2170"/>
                    <a:pt x="2884" y="2167"/>
                    <a:pt x="2891" y="2163"/>
                  </a:cubicBezTo>
                  <a:cubicBezTo>
                    <a:pt x="2895" y="2160"/>
                    <a:pt x="2897" y="2158"/>
                    <a:pt x="2899" y="2157"/>
                  </a:cubicBezTo>
                  <a:lnTo>
                    <a:pt x="2899" y="2157"/>
                  </a:lnTo>
                  <a:lnTo>
                    <a:pt x="2916" y="2158"/>
                  </a:lnTo>
                  <a:lnTo>
                    <a:pt x="2935" y="2160"/>
                  </a:lnTo>
                  <a:lnTo>
                    <a:pt x="2940" y="2164"/>
                  </a:lnTo>
                  <a:cubicBezTo>
                    <a:pt x="2942" y="2165"/>
                    <a:pt x="2943" y="2166"/>
                    <a:pt x="2945" y="2166"/>
                  </a:cubicBezTo>
                  <a:cubicBezTo>
                    <a:pt x="2947" y="2169"/>
                    <a:pt x="2950" y="2170"/>
                    <a:pt x="2953" y="2170"/>
                  </a:cubicBezTo>
                  <a:cubicBezTo>
                    <a:pt x="2955" y="2170"/>
                    <a:pt x="2957" y="2171"/>
                    <a:pt x="2960" y="2171"/>
                  </a:cubicBezTo>
                  <a:cubicBezTo>
                    <a:pt x="2962" y="2171"/>
                    <a:pt x="2964" y="2170"/>
                    <a:pt x="2965" y="2170"/>
                  </a:cubicBezTo>
                  <a:cubicBezTo>
                    <a:pt x="2970" y="2170"/>
                    <a:pt x="2974" y="2167"/>
                    <a:pt x="2977" y="2166"/>
                  </a:cubicBezTo>
                  <a:cubicBezTo>
                    <a:pt x="2979" y="2165"/>
                    <a:pt x="2982" y="2163"/>
                    <a:pt x="2983" y="2162"/>
                  </a:cubicBezTo>
                  <a:cubicBezTo>
                    <a:pt x="2984" y="2160"/>
                    <a:pt x="2985" y="2159"/>
                    <a:pt x="2986" y="2157"/>
                  </a:cubicBezTo>
                  <a:cubicBezTo>
                    <a:pt x="2989" y="2156"/>
                    <a:pt x="2990" y="2154"/>
                    <a:pt x="2991" y="2152"/>
                  </a:cubicBezTo>
                  <a:lnTo>
                    <a:pt x="2993" y="2148"/>
                  </a:lnTo>
                  <a:lnTo>
                    <a:pt x="2994" y="2145"/>
                  </a:lnTo>
                  <a:cubicBezTo>
                    <a:pt x="2998" y="2141"/>
                    <a:pt x="3000" y="2135"/>
                    <a:pt x="3003" y="2129"/>
                  </a:cubicBezTo>
                  <a:cubicBezTo>
                    <a:pt x="3006" y="2119"/>
                    <a:pt x="3005" y="2107"/>
                    <a:pt x="3000" y="2097"/>
                  </a:cubicBezTo>
                  <a:cubicBezTo>
                    <a:pt x="2998" y="2092"/>
                    <a:pt x="2994" y="2087"/>
                    <a:pt x="2991" y="2083"/>
                  </a:cubicBezTo>
                  <a:cubicBezTo>
                    <a:pt x="2990" y="2081"/>
                    <a:pt x="2989" y="2079"/>
                    <a:pt x="2987" y="2078"/>
                  </a:cubicBezTo>
                  <a:cubicBezTo>
                    <a:pt x="2986" y="2076"/>
                    <a:pt x="2984" y="2074"/>
                    <a:pt x="2982" y="2072"/>
                  </a:cubicBezTo>
                  <a:cubicBezTo>
                    <a:pt x="2978" y="2069"/>
                    <a:pt x="2974" y="2067"/>
                    <a:pt x="2968" y="2064"/>
                  </a:cubicBezTo>
                  <a:cubicBezTo>
                    <a:pt x="2961" y="2062"/>
                    <a:pt x="2954" y="2061"/>
                    <a:pt x="2947" y="2061"/>
                  </a:cubicBezTo>
                  <a:lnTo>
                    <a:pt x="2941" y="2061"/>
                  </a:lnTo>
                  <a:cubicBezTo>
                    <a:pt x="2940" y="2059"/>
                    <a:pt x="2940" y="2058"/>
                    <a:pt x="2939" y="2057"/>
                  </a:cubicBezTo>
                  <a:cubicBezTo>
                    <a:pt x="2938" y="2053"/>
                    <a:pt x="2935" y="2048"/>
                    <a:pt x="2933" y="2043"/>
                  </a:cubicBezTo>
                  <a:cubicBezTo>
                    <a:pt x="2931" y="2040"/>
                    <a:pt x="2928" y="2035"/>
                    <a:pt x="2926" y="2031"/>
                  </a:cubicBezTo>
                  <a:cubicBezTo>
                    <a:pt x="2924" y="2030"/>
                    <a:pt x="2923" y="2027"/>
                    <a:pt x="2921" y="2024"/>
                  </a:cubicBezTo>
                  <a:cubicBezTo>
                    <a:pt x="2920" y="2023"/>
                    <a:pt x="2919" y="2019"/>
                    <a:pt x="2917" y="2014"/>
                  </a:cubicBezTo>
                  <a:cubicBezTo>
                    <a:pt x="2914" y="2010"/>
                    <a:pt x="2912" y="2005"/>
                    <a:pt x="2909" y="2002"/>
                  </a:cubicBezTo>
                  <a:lnTo>
                    <a:pt x="2905" y="1997"/>
                  </a:lnTo>
                  <a:lnTo>
                    <a:pt x="2904" y="1994"/>
                  </a:lnTo>
                  <a:cubicBezTo>
                    <a:pt x="2903" y="1991"/>
                    <a:pt x="2902" y="1990"/>
                    <a:pt x="2902" y="1988"/>
                  </a:cubicBezTo>
                  <a:cubicBezTo>
                    <a:pt x="2899" y="1982"/>
                    <a:pt x="2897" y="1977"/>
                    <a:pt x="2895" y="1973"/>
                  </a:cubicBezTo>
                  <a:cubicBezTo>
                    <a:pt x="2894" y="1970"/>
                    <a:pt x="2892" y="1968"/>
                    <a:pt x="2890" y="1966"/>
                  </a:cubicBezTo>
                  <a:lnTo>
                    <a:pt x="2888" y="1962"/>
                  </a:lnTo>
                  <a:cubicBezTo>
                    <a:pt x="2888" y="1961"/>
                    <a:pt x="2888" y="1961"/>
                    <a:pt x="2888" y="1960"/>
                  </a:cubicBezTo>
                  <a:cubicBezTo>
                    <a:pt x="2888" y="1960"/>
                    <a:pt x="2888" y="1955"/>
                    <a:pt x="2887" y="1948"/>
                  </a:cubicBezTo>
                  <a:cubicBezTo>
                    <a:pt x="2884" y="1942"/>
                    <a:pt x="2882" y="1935"/>
                    <a:pt x="2879" y="1929"/>
                  </a:cubicBezTo>
                  <a:cubicBezTo>
                    <a:pt x="2875" y="1924"/>
                    <a:pt x="2872" y="1918"/>
                    <a:pt x="2869" y="1913"/>
                  </a:cubicBezTo>
                  <a:cubicBezTo>
                    <a:pt x="2868" y="1908"/>
                    <a:pt x="2866" y="1903"/>
                    <a:pt x="2862" y="1899"/>
                  </a:cubicBezTo>
                  <a:cubicBezTo>
                    <a:pt x="2860" y="1894"/>
                    <a:pt x="2857" y="1889"/>
                    <a:pt x="2853" y="1886"/>
                  </a:cubicBezTo>
                  <a:cubicBezTo>
                    <a:pt x="2850" y="1881"/>
                    <a:pt x="2845" y="1877"/>
                    <a:pt x="2839" y="1872"/>
                  </a:cubicBezTo>
                  <a:cubicBezTo>
                    <a:pt x="2837" y="1871"/>
                    <a:pt x="2835" y="1870"/>
                    <a:pt x="2833" y="1867"/>
                  </a:cubicBezTo>
                  <a:cubicBezTo>
                    <a:pt x="2832" y="1866"/>
                    <a:pt x="2831" y="1865"/>
                    <a:pt x="2830" y="1864"/>
                  </a:cubicBezTo>
                  <a:cubicBezTo>
                    <a:pt x="2825" y="1858"/>
                    <a:pt x="2821" y="1853"/>
                    <a:pt x="2815" y="1849"/>
                  </a:cubicBezTo>
                  <a:cubicBezTo>
                    <a:pt x="2810" y="1847"/>
                    <a:pt x="2806" y="1843"/>
                    <a:pt x="2801" y="1841"/>
                  </a:cubicBezTo>
                  <a:cubicBezTo>
                    <a:pt x="2799" y="1840"/>
                    <a:pt x="2799" y="1840"/>
                    <a:pt x="2799" y="1840"/>
                  </a:cubicBezTo>
                  <a:cubicBezTo>
                    <a:pt x="2799" y="1840"/>
                    <a:pt x="2797" y="1838"/>
                    <a:pt x="2797" y="1838"/>
                  </a:cubicBezTo>
                  <a:lnTo>
                    <a:pt x="2793" y="1833"/>
                  </a:lnTo>
                  <a:cubicBezTo>
                    <a:pt x="2791" y="1828"/>
                    <a:pt x="2786" y="1825"/>
                    <a:pt x="2782" y="1821"/>
                  </a:cubicBezTo>
                  <a:lnTo>
                    <a:pt x="2775" y="1814"/>
                  </a:lnTo>
                  <a:lnTo>
                    <a:pt x="2773" y="1812"/>
                  </a:lnTo>
                  <a:cubicBezTo>
                    <a:pt x="2773" y="1811"/>
                    <a:pt x="2773" y="1810"/>
                    <a:pt x="2773" y="1808"/>
                  </a:cubicBezTo>
                  <a:cubicBezTo>
                    <a:pt x="2775" y="1801"/>
                    <a:pt x="2775" y="1794"/>
                    <a:pt x="2774" y="1786"/>
                  </a:cubicBezTo>
                  <a:cubicBezTo>
                    <a:pt x="2774" y="1782"/>
                    <a:pt x="2772" y="1778"/>
                    <a:pt x="2771" y="1774"/>
                  </a:cubicBezTo>
                  <a:cubicBezTo>
                    <a:pt x="2769" y="1770"/>
                    <a:pt x="2767" y="1768"/>
                    <a:pt x="2765" y="1764"/>
                  </a:cubicBezTo>
                  <a:lnTo>
                    <a:pt x="2740" y="1727"/>
                  </a:lnTo>
                  <a:lnTo>
                    <a:pt x="2734" y="1718"/>
                  </a:lnTo>
                  <a:lnTo>
                    <a:pt x="2727" y="1708"/>
                  </a:lnTo>
                  <a:lnTo>
                    <a:pt x="2723" y="1702"/>
                  </a:lnTo>
                  <a:cubicBezTo>
                    <a:pt x="2721" y="1699"/>
                    <a:pt x="2720" y="1697"/>
                    <a:pt x="2718" y="1695"/>
                  </a:cubicBezTo>
                  <a:cubicBezTo>
                    <a:pt x="2713" y="1690"/>
                    <a:pt x="2708" y="1686"/>
                    <a:pt x="2703" y="1682"/>
                  </a:cubicBezTo>
                  <a:lnTo>
                    <a:pt x="2696" y="1679"/>
                  </a:lnTo>
                  <a:cubicBezTo>
                    <a:pt x="2694" y="1677"/>
                    <a:pt x="2694" y="1676"/>
                    <a:pt x="2693" y="1675"/>
                  </a:cubicBezTo>
                  <a:cubicBezTo>
                    <a:pt x="2691" y="1673"/>
                    <a:pt x="2690" y="1670"/>
                    <a:pt x="2689" y="1668"/>
                  </a:cubicBezTo>
                  <a:cubicBezTo>
                    <a:pt x="2686" y="1666"/>
                    <a:pt x="2685" y="1662"/>
                    <a:pt x="2683" y="1659"/>
                  </a:cubicBezTo>
                  <a:cubicBezTo>
                    <a:pt x="2682" y="1654"/>
                    <a:pt x="2678" y="1651"/>
                    <a:pt x="2676" y="1646"/>
                  </a:cubicBezTo>
                  <a:lnTo>
                    <a:pt x="2674" y="1644"/>
                  </a:lnTo>
                  <a:lnTo>
                    <a:pt x="2674" y="1643"/>
                  </a:lnTo>
                  <a:lnTo>
                    <a:pt x="2671" y="1639"/>
                  </a:lnTo>
                  <a:cubicBezTo>
                    <a:pt x="2669" y="1636"/>
                    <a:pt x="2665" y="1633"/>
                    <a:pt x="2662" y="1630"/>
                  </a:cubicBezTo>
                  <a:cubicBezTo>
                    <a:pt x="2655" y="1625"/>
                    <a:pt x="2647" y="1623"/>
                    <a:pt x="2639" y="1622"/>
                  </a:cubicBezTo>
                  <a:lnTo>
                    <a:pt x="2636" y="1621"/>
                  </a:lnTo>
                  <a:lnTo>
                    <a:pt x="2636" y="1621"/>
                  </a:lnTo>
                  <a:cubicBezTo>
                    <a:pt x="2636" y="1619"/>
                    <a:pt x="2636" y="1616"/>
                    <a:pt x="2636" y="1614"/>
                  </a:cubicBezTo>
                  <a:cubicBezTo>
                    <a:pt x="2638" y="1604"/>
                    <a:pt x="2636" y="1595"/>
                    <a:pt x="2633" y="1587"/>
                  </a:cubicBezTo>
                  <a:cubicBezTo>
                    <a:pt x="2632" y="1585"/>
                    <a:pt x="2631" y="1584"/>
                    <a:pt x="2630" y="1581"/>
                  </a:cubicBezTo>
                  <a:lnTo>
                    <a:pt x="2627" y="1578"/>
                  </a:lnTo>
                  <a:lnTo>
                    <a:pt x="2625" y="1574"/>
                  </a:lnTo>
                  <a:cubicBezTo>
                    <a:pt x="2624" y="1572"/>
                    <a:pt x="2623" y="1571"/>
                    <a:pt x="2623" y="1569"/>
                  </a:cubicBezTo>
                  <a:cubicBezTo>
                    <a:pt x="2620" y="1563"/>
                    <a:pt x="2618" y="1558"/>
                    <a:pt x="2616" y="1553"/>
                  </a:cubicBezTo>
                  <a:cubicBezTo>
                    <a:pt x="2613" y="1549"/>
                    <a:pt x="2610" y="1545"/>
                    <a:pt x="2608" y="1541"/>
                  </a:cubicBezTo>
                  <a:cubicBezTo>
                    <a:pt x="2604" y="1536"/>
                    <a:pt x="2599" y="1531"/>
                    <a:pt x="2596" y="1528"/>
                  </a:cubicBezTo>
                  <a:cubicBezTo>
                    <a:pt x="2591" y="1524"/>
                    <a:pt x="2589" y="1522"/>
                    <a:pt x="2588" y="1521"/>
                  </a:cubicBezTo>
                  <a:cubicBezTo>
                    <a:pt x="2586" y="1520"/>
                    <a:pt x="2584" y="1519"/>
                    <a:pt x="2583" y="1516"/>
                  </a:cubicBezTo>
                  <a:lnTo>
                    <a:pt x="2581" y="1514"/>
                  </a:lnTo>
                  <a:cubicBezTo>
                    <a:pt x="2580" y="1512"/>
                    <a:pt x="2579" y="1511"/>
                    <a:pt x="2577" y="1509"/>
                  </a:cubicBezTo>
                  <a:cubicBezTo>
                    <a:pt x="2574" y="1506"/>
                    <a:pt x="2570" y="1504"/>
                    <a:pt x="2567" y="1501"/>
                  </a:cubicBezTo>
                  <a:cubicBezTo>
                    <a:pt x="2561" y="1498"/>
                    <a:pt x="2554" y="1496"/>
                    <a:pt x="2547" y="1494"/>
                  </a:cubicBezTo>
                  <a:cubicBezTo>
                    <a:pt x="2546" y="1494"/>
                    <a:pt x="2545" y="1494"/>
                    <a:pt x="2545" y="1494"/>
                  </a:cubicBezTo>
                  <a:lnTo>
                    <a:pt x="2545" y="1494"/>
                  </a:lnTo>
                  <a:cubicBezTo>
                    <a:pt x="2541" y="1487"/>
                    <a:pt x="2534" y="1479"/>
                    <a:pt x="2531" y="1475"/>
                  </a:cubicBezTo>
                  <a:cubicBezTo>
                    <a:pt x="2529" y="1473"/>
                    <a:pt x="2527" y="1470"/>
                    <a:pt x="2525" y="1467"/>
                  </a:cubicBezTo>
                  <a:lnTo>
                    <a:pt x="2525" y="1467"/>
                  </a:lnTo>
                  <a:cubicBezTo>
                    <a:pt x="2526" y="1465"/>
                    <a:pt x="2527" y="1462"/>
                    <a:pt x="2529" y="1456"/>
                  </a:cubicBezTo>
                  <a:cubicBezTo>
                    <a:pt x="2530" y="1448"/>
                    <a:pt x="2530" y="1439"/>
                    <a:pt x="2528" y="1431"/>
                  </a:cubicBezTo>
                  <a:cubicBezTo>
                    <a:pt x="2526" y="1426"/>
                    <a:pt x="2524" y="1421"/>
                    <a:pt x="2521" y="1418"/>
                  </a:cubicBezTo>
                  <a:cubicBezTo>
                    <a:pt x="2518" y="1414"/>
                    <a:pt x="2515" y="1411"/>
                    <a:pt x="2513" y="1407"/>
                  </a:cubicBezTo>
                  <a:cubicBezTo>
                    <a:pt x="2506" y="1403"/>
                    <a:pt x="2497" y="1399"/>
                    <a:pt x="2489" y="1397"/>
                  </a:cubicBezTo>
                  <a:cubicBezTo>
                    <a:pt x="2484" y="1396"/>
                    <a:pt x="2480" y="1396"/>
                    <a:pt x="2479" y="1396"/>
                  </a:cubicBezTo>
                  <a:lnTo>
                    <a:pt x="2479" y="1396"/>
                  </a:lnTo>
                  <a:lnTo>
                    <a:pt x="2477" y="1392"/>
                  </a:lnTo>
                  <a:cubicBezTo>
                    <a:pt x="2474" y="1389"/>
                    <a:pt x="2471" y="1385"/>
                    <a:pt x="2469" y="1382"/>
                  </a:cubicBezTo>
                  <a:cubicBezTo>
                    <a:pt x="2465" y="1380"/>
                    <a:pt x="2464" y="1377"/>
                    <a:pt x="2462" y="1375"/>
                  </a:cubicBezTo>
                  <a:cubicBezTo>
                    <a:pt x="2458" y="1369"/>
                    <a:pt x="2453" y="1363"/>
                    <a:pt x="2451" y="1359"/>
                  </a:cubicBezTo>
                  <a:cubicBezTo>
                    <a:pt x="2448" y="1354"/>
                    <a:pt x="2442" y="1344"/>
                    <a:pt x="2437" y="1337"/>
                  </a:cubicBezTo>
                  <a:cubicBezTo>
                    <a:pt x="2435" y="1333"/>
                    <a:pt x="2434" y="1332"/>
                    <a:pt x="2433" y="1330"/>
                  </a:cubicBezTo>
                  <a:cubicBezTo>
                    <a:pt x="2431" y="1328"/>
                    <a:pt x="2430" y="1324"/>
                    <a:pt x="2429" y="1322"/>
                  </a:cubicBezTo>
                  <a:cubicBezTo>
                    <a:pt x="2427" y="1317"/>
                    <a:pt x="2424" y="1311"/>
                    <a:pt x="2422" y="1308"/>
                  </a:cubicBezTo>
                  <a:cubicBezTo>
                    <a:pt x="2421" y="1306"/>
                    <a:pt x="2419" y="1302"/>
                    <a:pt x="2418" y="1301"/>
                  </a:cubicBezTo>
                  <a:lnTo>
                    <a:pt x="2418" y="1301"/>
                  </a:lnTo>
                  <a:cubicBezTo>
                    <a:pt x="2418" y="1299"/>
                    <a:pt x="2419" y="1295"/>
                    <a:pt x="2419" y="1289"/>
                  </a:cubicBezTo>
                  <a:cubicBezTo>
                    <a:pt x="2419" y="1281"/>
                    <a:pt x="2418" y="1273"/>
                    <a:pt x="2413" y="1266"/>
                  </a:cubicBezTo>
                  <a:cubicBezTo>
                    <a:pt x="2409" y="1258"/>
                    <a:pt x="2404" y="1251"/>
                    <a:pt x="2397" y="1246"/>
                  </a:cubicBezTo>
                  <a:cubicBezTo>
                    <a:pt x="2390" y="1243"/>
                    <a:pt x="2382" y="1241"/>
                    <a:pt x="2375" y="1240"/>
                  </a:cubicBezTo>
                  <a:cubicBezTo>
                    <a:pt x="2371" y="1239"/>
                    <a:pt x="2369" y="1239"/>
                    <a:pt x="2367" y="1238"/>
                  </a:cubicBezTo>
                  <a:lnTo>
                    <a:pt x="2367" y="1238"/>
                  </a:lnTo>
                  <a:cubicBezTo>
                    <a:pt x="2366" y="1237"/>
                    <a:pt x="2365" y="1236"/>
                    <a:pt x="2364" y="1235"/>
                  </a:cubicBezTo>
                  <a:lnTo>
                    <a:pt x="2352" y="1215"/>
                  </a:lnTo>
                  <a:lnTo>
                    <a:pt x="2347" y="1208"/>
                  </a:lnTo>
                  <a:cubicBezTo>
                    <a:pt x="2347" y="1207"/>
                    <a:pt x="2347" y="1207"/>
                    <a:pt x="2347" y="1206"/>
                  </a:cubicBezTo>
                  <a:cubicBezTo>
                    <a:pt x="2346" y="1206"/>
                    <a:pt x="2347" y="1201"/>
                    <a:pt x="2345" y="1194"/>
                  </a:cubicBezTo>
                  <a:cubicBezTo>
                    <a:pt x="2343" y="1187"/>
                    <a:pt x="2341" y="1180"/>
                    <a:pt x="2338" y="1175"/>
                  </a:cubicBezTo>
                  <a:cubicBezTo>
                    <a:pt x="2332" y="1164"/>
                    <a:pt x="2334" y="1170"/>
                    <a:pt x="2332" y="1162"/>
                  </a:cubicBezTo>
                  <a:cubicBezTo>
                    <a:pt x="2331" y="1156"/>
                    <a:pt x="2328" y="1150"/>
                    <a:pt x="2326" y="1145"/>
                  </a:cubicBezTo>
                  <a:cubicBezTo>
                    <a:pt x="2324" y="1140"/>
                    <a:pt x="2320" y="1135"/>
                    <a:pt x="2317" y="1131"/>
                  </a:cubicBezTo>
                  <a:cubicBezTo>
                    <a:pt x="2313" y="1126"/>
                    <a:pt x="2309" y="1121"/>
                    <a:pt x="2304" y="1118"/>
                  </a:cubicBezTo>
                  <a:cubicBezTo>
                    <a:pt x="2299" y="1114"/>
                    <a:pt x="2297" y="1112"/>
                    <a:pt x="2296" y="1112"/>
                  </a:cubicBezTo>
                  <a:cubicBezTo>
                    <a:pt x="2294" y="1110"/>
                    <a:pt x="2292" y="1106"/>
                    <a:pt x="2290" y="1104"/>
                  </a:cubicBezTo>
                  <a:cubicBezTo>
                    <a:pt x="2289" y="1103"/>
                    <a:pt x="2289" y="1103"/>
                    <a:pt x="2289" y="1098"/>
                  </a:cubicBezTo>
                  <a:cubicBezTo>
                    <a:pt x="2289" y="1091"/>
                    <a:pt x="2287" y="1085"/>
                    <a:pt x="2284" y="1078"/>
                  </a:cubicBezTo>
                  <a:cubicBezTo>
                    <a:pt x="2281" y="1074"/>
                    <a:pt x="2279" y="1069"/>
                    <a:pt x="2275" y="1065"/>
                  </a:cubicBezTo>
                  <a:cubicBezTo>
                    <a:pt x="2273" y="1061"/>
                    <a:pt x="2269" y="1058"/>
                    <a:pt x="2267" y="1054"/>
                  </a:cubicBezTo>
                  <a:cubicBezTo>
                    <a:pt x="2262" y="1048"/>
                    <a:pt x="2258" y="1044"/>
                    <a:pt x="2254" y="1038"/>
                  </a:cubicBezTo>
                  <a:cubicBezTo>
                    <a:pt x="2251" y="1033"/>
                    <a:pt x="2247" y="1029"/>
                    <a:pt x="2244" y="1025"/>
                  </a:cubicBezTo>
                  <a:cubicBezTo>
                    <a:pt x="2239" y="1021"/>
                    <a:pt x="2235" y="1018"/>
                    <a:pt x="2233" y="1017"/>
                  </a:cubicBezTo>
                  <a:cubicBezTo>
                    <a:pt x="2231" y="1015"/>
                    <a:pt x="2230" y="1014"/>
                    <a:pt x="2229" y="1012"/>
                  </a:cubicBezTo>
                  <a:cubicBezTo>
                    <a:pt x="2228" y="1010"/>
                    <a:pt x="2225" y="1008"/>
                    <a:pt x="2224" y="1007"/>
                  </a:cubicBezTo>
                  <a:cubicBezTo>
                    <a:pt x="2223" y="1004"/>
                    <a:pt x="2223" y="1002"/>
                    <a:pt x="2222" y="1000"/>
                  </a:cubicBezTo>
                  <a:cubicBezTo>
                    <a:pt x="2221" y="995"/>
                    <a:pt x="2218" y="990"/>
                    <a:pt x="2216" y="986"/>
                  </a:cubicBezTo>
                  <a:cubicBezTo>
                    <a:pt x="2215" y="984"/>
                    <a:pt x="2214" y="981"/>
                    <a:pt x="2211" y="979"/>
                  </a:cubicBezTo>
                  <a:lnTo>
                    <a:pt x="2210" y="975"/>
                  </a:lnTo>
                  <a:cubicBezTo>
                    <a:pt x="2209" y="974"/>
                    <a:pt x="2208" y="972"/>
                    <a:pt x="2207" y="971"/>
                  </a:cubicBezTo>
                  <a:cubicBezTo>
                    <a:pt x="2200" y="964"/>
                    <a:pt x="2193" y="959"/>
                    <a:pt x="2184" y="957"/>
                  </a:cubicBezTo>
                  <a:cubicBezTo>
                    <a:pt x="2179" y="956"/>
                    <a:pt x="2174" y="956"/>
                    <a:pt x="2170" y="955"/>
                  </a:cubicBezTo>
                  <a:lnTo>
                    <a:pt x="2170" y="955"/>
                  </a:lnTo>
                  <a:cubicBezTo>
                    <a:pt x="2170" y="954"/>
                    <a:pt x="2170" y="954"/>
                    <a:pt x="2170" y="953"/>
                  </a:cubicBezTo>
                  <a:cubicBezTo>
                    <a:pt x="2172" y="948"/>
                    <a:pt x="2172" y="941"/>
                    <a:pt x="2172" y="934"/>
                  </a:cubicBezTo>
                  <a:cubicBezTo>
                    <a:pt x="2171" y="926"/>
                    <a:pt x="2168" y="917"/>
                    <a:pt x="2163" y="911"/>
                  </a:cubicBezTo>
                  <a:cubicBezTo>
                    <a:pt x="2159" y="905"/>
                    <a:pt x="2155" y="900"/>
                    <a:pt x="2149" y="897"/>
                  </a:cubicBezTo>
                  <a:cubicBezTo>
                    <a:pt x="2144" y="893"/>
                    <a:pt x="2141" y="891"/>
                    <a:pt x="2136" y="890"/>
                  </a:cubicBezTo>
                  <a:cubicBezTo>
                    <a:pt x="2135" y="890"/>
                    <a:pt x="2135" y="889"/>
                    <a:pt x="2134" y="889"/>
                  </a:cubicBezTo>
                  <a:lnTo>
                    <a:pt x="2134" y="887"/>
                  </a:lnTo>
                  <a:lnTo>
                    <a:pt x="2133" y="886"/>
                  </a:lnTo>
                  <a:cubicBezTo>
                    <a:pt x="2130" y="883"/>
                    <a:pt x="2129" y="880"/>
                    <a:pt x="2127" y="878"/>
                  </a:cubicBezTo>
                  <a:cubicBezTo>
                    <a:pt x="2122" y="873"/>
                    <a:pt x="2116" y="870"/>
                    <a:pt x="2111" y="867"/>
                  </a:cubicBezTo>
                  <a:lnTo>
                    <a:pt x="2105" y="864"/>
                  </a:lnTo>
                  <a:cubicBezTo>
                    <a:pt x="2104" y="864"/>
                    <a:pt x="2104" y="863"/>
                    <a:pt x="2104" y="863"/>
                  </a:cubicBezTo>
                  <a:lnTo>
                    <a:pt x="2104" y="863"/>
                  </a:lnTo>
                  <a:cubicBezTo>
                    <a:pt x="2104" y="861"/>
                    <a:pt x="2104" y="860"/>
                    <a:pt x="2105" y="860"/>
                  </a:cubicBezTo>
                  <a:cubicBezTo>
                    <a:pt x="2107" y="854"/>
                    <a:pt x="2108" y="848"/>
                    <a:pt x="2108" y="842"/>
                  </a:cubicBezTo>
                  <a:cubicBezTo>
                    <a:pt x="2108" y="834"/>
                    <a:pt x="2106" y="825"/>
                    <a:pt x="2101" y="818"/>
                  </a:cubicBezTo>
                  <a:cubicBezTo>
                    <a:pt x="2100" y="814"/>
                    <a:pt x="2098" y="812"/>
                    <a:pt x="2097" y="810"/>
                  </a:cubicBezTo>
                  <a:cubicBezTo>
                    <a:pt x="2094" y="807"/>
                    <a:pt x="2092" y="805"/>
                    <a:pt x="2090" y="803"/>
                  </a:cubicBezTo>
                  <a:cubicBezTo>
                    <a:pt x="2086" y="799"/>
                    <a:pt x="2082" y="797"/>
                    <a:pt x="2077" y="795"/>
                  </a:cubicBezTo>
                  <a:cubicBezTo>
                    <a:pt x="2072" y="791"/>
                    <a:pt x="2072" y="791"/>
                    <a:pt x="2068" y="784"/>
                  </a:cubicBezTo>
                  <a:cubicBezTo>
                    <a:pt x="2063" y="777"/>
                    <a:pt x="2057" y="770"/>
                    <a:pt x="2053" y="766"/>
                  </a:cubicBezTo>
                  <a:lnTo>
                    <a:pt x="2047" y="758"/>
                  </a:lnTo>
                  <a:cubicBezTo>
                    <a:pt x="2046" y="755"/>
                    <a:pt x="2045" y="753"/>
                    <a:pt x="2042" y="751"/>
                  </a:cubicBezTo>
                  <a:cubicBezTo>
                    <a:pt x="2040" y="743"/>
                    <a:pt x="2035" y="734"/>
                    <a:pt x="2031" y="728"/>
                  </a:cubicBezTo>
                  <a:cubicBezTo>
                    <a:pt x="2028" y="722"/>
                    <a:pt x="2024" y="717"/>
                    <a:pt x="2019" y="712"/>
                  </a:cubicBezTo>
                  <a:cubicBezTo>
                    <a:pt x="2013" y="709"/>
                    <a:pt x="2007" y="705"/>
                    <a:pt x="2001" y="703"/>
                  </a:cubicBezTo>
                  <a:cubicBezTo>
                    <a:pt x="1999" y="703"/>
                    <a:pt x="1997" y="702"/>
                    <a:pt x="1996" y="702"/>
                  </a:cubicBezTo>
                  <a:cubicBezTo>
                    <a:pt x="1996" y="702"/>
                    <a:pt x="1996" y="702"/>
                    <a:pt x="1994" y="700"/>
                  </a:cubicBezTo>
                  <a:cubicBezTo>
                    <a:pt x="1991" y="695"/>
                    <a:pt x="1988" y="692"/>
                    <a:pt x="1984" y="688"/>
                  </a:cubicBezTo>
                  <a:cubicBezTo>
                    <a:pt x="1980" y="683"/>
                    <a:pt x="1976" y="681"/>
                    <a:pt x="1974" y="679"/>
                  </a:cubicBezTo>
                  <a:cubicBezTo>
                    <a:pt x="1970" y="675"/>
                    <a:pt x="1966" y="670"/>
                    <a:pt x="1962" y="665"/>
                  </a:cubicBezTo>
                  <a:cubicBezTo>
                    <a:pt x="1960" y="661"/>
                    <a:pt x="1958" y="658"/>
                    <a:pt x="1954" y="655"/>
                  </a:cubicBezTo>
                  <a:lnTo>
                    <a:pt x="1948" y="648"/>
                  </a:lnTo>
                  <a:lnTo>
                    <a:pt x="1943" y="639"/>
                  </a:lnTo>
                  <a:cubicBezTo>
                    <a:pt x="1941" y="638"/>
                    <a:pt x="1941" y="636"/>
                    <a:pt x="1940" y="635"/>
                  </a:cubicBezTo>
                  <a:cubicBezTo>
                    <a:pt x="1939" y="633"/>
                    <a:pt x="1939" y="628"/>
                    <a:pt x="1937" y="622"/>
                  </a:cubicBezTo>
                  <a:cubicBezTo>
                    <a:pt x="1934" y="616"/>
                    <a:pt x="1932" y="612"/>
                    <a:pt x="1929" y="607"/>
                  </a:cubicBezTo>
                  <a:cubicBezTo>
                    <a:pt x="1926" y="604"/>
                    <a:pt x="1923" y="600"/>
                    <a:pt x="1921" y="597"/>
                  </a:cubicBezTo>
                  <a:cubicBezTo>
                    <a:pt x="1917" y="593"/>
                    <a:pt x="1914" y="590"/>
                    <a:pt x="1910" y="586"/>
                  </a:cubicBezTo>
                  <a:cubicBezTo>
                    <a:pt x="1909" y="585"/>
                    <a:pt x="1907" y="583"/>
                    <a:pt x="1906" y="580"/>
                  </a:cubicBezTo>
                  <a:lnTo>
                    <a:pt x="1902" y="577"/>
                  </a:lnTo>
                  <a:cubicBezTo>
                    <a:pt x="1902" y="576"/>
                    <a:pt x="1901" y="575"/>
                    <a:pt x="1901" y="575"/>
                  </a:cubicBezTo>
                  <a:cubicBezTo>
                    <a:pt x="1900" y="572"/>
                    <a:pt x="1900" y="571"/>
                    <a:pt x="1900" y="570"/>
                  </a:cubicBezTo>
                  <a:cubicBezTo>
                    <a:pt x="1899" y="565"/>
                    <a:pt x="1897" y="560"/>
                    <a:pt x="1896" y="555"/>
                  </a:cubicBezTo>
                  <a:cubicBezTo>
                    <a:pt x="1894" y="550"/>
                    <a:pt x="1892" y="544"/>
                    <a:pt x="1888" y="540"/>
                  </a:cubicBezTo>
                  <a:cubicBezTo>
                    <a:pt x="1885" y="535"/>
                    <a:pt x="1882" y="532"/>
                    <a:pt x="1879" y="528"/>
                  </a:cubicBezTo>
                  <a:cubicBezTo>
                    <a:pt x="1875" y="525"/>
                    <a:pt x="1872" y="521"/>
                    <a:pt x="1870" y="520"/>
                  </a:cubicBezTo>
                  <a:cubicBezTo>
                    <a:pt x="1867" y="518"/>
                    <a:pt x="1866" y="516"/>
                    <a:pt x="1864" y="513"/>
                  </a:cubicBezTo>
                  <a:cubicBezTo>
                    <a:pt x="1863" y="512"/>
                    <a:pt x="1862" y="511"/>
                    <a:pt x="1862" y="510"/>
                  </a:cubicBezTo>
                  <a:lnTo>
                    <a:pt x="1862" y="506"/>
                  </a:lnTo>
                  <a:cubicBezTo>
                    <a:pt x="1862" y="500"/>
                    <a:pt x="1862" y="495"/>
                    <a:pt x="1860" y="489"/>
                  </a:cubicBezTo>
                  <a:cubicBezTo>
                    <a:pt x="1857" y="476"/>
                    <a:pt x="1849" y="465"/>
                    <a:pt x="1837" y="458"/>
                  </a:cubicBezTo>
                  <a:cubicBezTo>
                    <a:pt x="1833" y="455"/>
                    <a:pt x="1828" y="453"/>
                    <a:pt x="1822" y="451"/>
                  </a:cubicBezTo>
                  <a:cubicBezTo>
                    <a:pt x="1822" y="451"/>
                    <a:pt x="1821" y="451"/>
                    <a:pt x="1820" y="449"/>
                  </a:cubicBezTo>
                  <a:cubicBezTo>
                    <a:pt x="1819" y="448"/>
                    <a:pt x="1817" y="447"/>
                    <a:pt x="1817" y="446"/>
                  </a:cubicBezTo>
                  <a:cubicBezTo>
                    <a:pt x="1816" y="445"/>
                    <a:pt x="1816" y="445"/>
                    <a:pt x="1816" y="444"/>
                  </a:cubicBezTo>
                  <a:cubicBezTo>
                    <a:pt x="1816" y="439"/>
                    <a:pt x="1816" y="434"/>
                    <a:pt x="1816" y="430"/>
                  </a:cubicBezTo>
                  <a:cubicBezTo>
                    <a:pt x="1815" y="423"/>
                    <a:pt x="1813" y="417"/>
                    <a:pt x="1809" y="411"/>
                  </a:cubicBezTo>
                  <a:cubicBezTo>
                    <a:pt x="1808" y="409"/>
                    <a:pt x="1807" y="407"/>
                    <a:pt x="1805" y="405"/>
                  </a:cubicBezTo>
                  <a:lnTo>
                    <a:pt x="1801" y="400"/>
                  </a:lnTo>
                  <a:cubicBezTo>
                    <a:pt x="1798" y="396"/>
                    <a:pt x="1795" y="393"/>
                    <a:pt x="1792" y="390"/>
                  </a:cubicBezTo>
                  <a:cubicBezTo>
                    <a:pt x="1791" y="388"/>
                    <a:pt x="1789" y="386"/>
                    <a:pt x="1786" y="382"/>
                  </a:cubicBezTo>
                  <a:lnTo>
                    <a:pt x="1783" y="379"/>
                  </a:lnTo>
                  <a:cubicBezTo>
                    <a:pt x="1782" y="377"/>
                    <a:pt x="1780" y="374"/>
                    <a:pt x="1778" y="372"/>
                  </a:cubicBezTo>
                  <a:cubicBezTo>
                    <a:pt x="1773" y="367"/>
                    <a:pt x="1769" y="364"/>
                    <a:pt x="1763" y="361"/>
                  </a:cubicBezTo>
                  <a:cubicBezTo>
                    <a:pt x="1758" y="358"/>
                    <a:pt x="1756" y="358"/>
                    <a:pt x="1756" y="357"/>
                  </a:cubicBezTo>
                  <a:cubicBezTo>
                    <a:pt x="1754" y="356"/>
                    <a:pt x="1753" y="354"/>
                    <a:pt x="1753" y="353"/>
                  </a:cubicBezTo>
                  <a:cubicBezTo>
                    <a:pt x="1749" y="349"/>
                    <a:pt x="1746" y="345"/>
                    <a:pt x="1742" y="342"/>
                  </a:cubicBezTo>
                  <a:cubicBezTo>
                    <a:pt x="1739" y="338"/>
                    <a:pt x="1734" y="336"/>
                    <a:pt x="1731" y="334"/>
                  </a:cubicBezTo>
                  <a:cubicBezTo>
                    <a:pt x="1728" y="332"/>
                    <a:pt x="1727" y="330"/>
                    <a:pt x="1726" y="329"/>
                  </a:cubicBezTo>
                  <a:cubicBezTo>
                    <a:pt x="1725" y="328"/>
                    <a:pt x="1724" y="327"/>
                    <a:pt x="1724" y="327"/>
                  </a:cubicBezTo>
                  <a:lnTo>
                    <a:pt x="1721" y="324"/>
                  </a:lnTo>
                  <a:cubicBezTo>
                    <a:pt x="1721" y="323"/>
                    <a:pt x="1721" y="321"/>
                    <a:pt x="1721" y="320"/>
                  </a:cubicBezTo>
                  <a:cubicBezTo>
                    <a:pt x="1720" y="315"/>
                    <a:pt x="1720" y="310"/>
                    <a:pt x="1719" y="306"/>
                  </a:cubicBezTo>
                  <a:cubicBezTo>
                    <a:pt x="1718" y="299"/>
                    <a:pt x="1716" y="293"/>
                    <a:pt x="1712" y="288"/>
                  </a:cubicBezTo>
                  <a:cubicBezTo>
                    <a:pt x="1709" y="284"/>
                    <a:pt x="1705" y="279"/>
                    <a:pt x="1700" y="276"/>
                  </a:cubicBezTo>
                  <a:cubicBezTo>
                    <a:pt x="1696" y="272"/>
                    <a:pt x="1691" y="270"/>
                    <a:pt x="1687" y="268"/>
                  </a:cubicBezTo>
                  <a:cubicBezTo>
                    <a:pt x="1685" y="266"/>
                    <a:pt x="1683" y="265"/>
                    <a:pt x="1682" y="264"/>
                  </a:cubicBezTo>
                  <a:cubicBezTo>
                    <a:pt x="1681" y="262"/>
                    <a:pt x="1678" y="260"/>
                    <a:pt x="1677" y="257"/>
                  </a:cubicBezTo>
                  <a:cubicBezTo>
                    <a:pt x="1674" y="254"/>
                    <a:pt x="1670" y="250"/>
                    <a:pt x="1667" y="247"/>
                  </a:cubicBezTo>
                  <a:cubicBezTo>
                    <a:pt x="1665" y="244"/>
                    <a:pt x="1662" y="242"/>
                    <a:pt x="1660" y="240"/>
                  </a:cubicBezTo>
                  <a:cubicBezTo>
                    <a:pt x="1658" y="237"/>
                    <a:pt x="1655" y="235"/>
                    <a:pt x="1654" y="233"/>
                  </a:cubicBezTo>
                  <a:cubicBezTo>
                    <a:pt x="1654" y="231"/>
                    <a:pt x="1655" y="228"/>
                    <a:pt x="1655" y="227"/>
                  </a:cubicBezTo>
                  <a:cubicBezTo>
                    <a:pt x="1658" y="221"/>
                    <a:pt x="1659" y="217"/>
                    <a:pt x="1659" y="212"/>
                  </a:cubicBezTo>
                  <a:cubicBezTo>
                    <a:pt x="1660" y="204"/>
                    <a:pt x="1659" y="197"/>
                    <a:pt x="1655" y="190"/>
                  </a:cubicBezTo>
                  <a:cubicBezTo>
                    <a:pt x="1652" y="183"/>
                    <a:pt x="1646" y="178"/>
                    <a:pt x="1639" y="175"/>
                  </a:cubicBezTo>
                  <a:cubicBezTo>
                    <a:pt x="1633" y="173"/>
                    <a:pt x="1628" y="170"/>
                    <a:pt x="1622" y="170"/>
                  </a:cubicBezTo>
                  <a:cubicBezTo>
                    <a:pt x="1618" y="170"/>
                    <a:pt x="1616" y="170"/>
                    <a:pt x="1612" y="169"/>
                  </a:cubicBezTo>
                  <a:lnTo>
                    <a:pt x="1611" y="169"/>
                  </a:lnTo>
                  <a:cubicBezTo>
                    <a:pt x="1610" y="168"/>
                    <a:pt x="1610" y="167"/>
                    <a:pt x="1609" y="167"/>
                  </a:cubicBezTo>
                  <a:cubicBezTo>
                    <a:pt x="1609" y="165"/>
                    <a:pt x="1609" y="163"/>
                    <a:pt x="1609" y="161"/>
                  </a:cubicBezTo>
                  <a:cubicBezTo>
                    <a:pt x="1610" y="156"/>
                    <a:pt x="1610" y="151"/>
                    <a:pt x="1609" y="145"/>
                  </a:cubicBezTo>
                  <a:cubicBezTo>
                    <a:pt x="1608" y="139"/>
                    <a:pt x="1606" y="133"/>
                    <a:pt x="1602" y="129"/>
                  </a:cubicBezTo>
                  <a:cubicBezTo>
                    <a:pt x="1600" y="126"/>
                    <a:pt x="1599" y="124"/>
                    <a:pt x="1597" y="120"/>
                  </a:cubicBezTo>
                  <a:cubicBezTo>
                    <a:pt x="1596" y="118"/>
                    <a:pt x="1595" y="116"/>
                    <a:pt x="1593" y="111"/>
                  </a:cubicBezTo>
                  <a:cubicBezTo>
                    <a:pt x="1589" y="103"/>
                    <a:pt x="1585" y="96"/>
                    <a:pt x="1580" y="89"/>
                  </a:cubicBezTo>
                  <a:cubicBezTo>
                    <a:pt x="1578" y="86"/>
                    <a:pt x="1577" y="83"/>
                    <a:pt x="1574" y="80"/>
                  </a:cubicBezTo>
                  <a:cubicBezTo>
                    <a:pt x="1573" y="76"/>
                    <a:pt x="1571" y="73"/>
                    <a:pt x="1568" y="70"/>
                  </a:cubicBezTo>
                  <a:cubicBezTo>
                    <a:pt x="1563" y="61"/>
                    <a:pt x="1559" y="57"/>
                    <a:pt x="1556" y="51"/>
                  </a:cubicBezTo>
                  <a:cubicBezTo>
                    <a:pt x="1551" y="43"/>
                    <a:pt x="1548" y="36"/>
                    <a:pt x="1543" y="30"/>
                  </a:cubicBezTo>
                  <a:cubicBezTo>
                    <a:pt x="1538" y="24"/>
                    <a:pt x="1534" y="20"/>
                    <a:pt x="1527" y="17"/>
                  </a:cubicBezTo>
                  <a:cubicBezTo>
                    <a:pt x="1522" y="15"/>
                    <a:pt x="1517" y="14"/>
                    <a:pt x="1512" y="14"/>
                  </a:cubicBezTo>
                  <a:cubicBezTo>
                    <a:pt x="1509" y="14"/>
                    <a:pt x="1507" y="13"/>
                    <a:pt x="1505" y="13"/>
                  </a:cubicBezTo>
                  <a:cubicBezTo>
                    <a:pt x="1504" y="12"/>
                    <a:pt x="1502" y="12"/>
                    <a:pt x="1502" y="10"/>
                  </a:cubicBezTo>
                  <a:lnTo>
                    <a:pt x="1499" y="7"/>
                  </a:lnTo>
                  <a:cubicBezTo>
                    <a:pt x="1496" y="3"/>
                    <a:pt x="1492" y="1"/>
                    <a:pt x="1488"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 name="Google Shape;1905;p49"/>
          <p:cNvGrpSpPr/>
          <p:nvPr/>
        </p:nvGrpSpPr>
        <p:grpSpPr>
          <a:xfrm flipH="1" rot="9829577">
            <a:off x="6159275" y="3227350"/>
            <a:ext cx="771616" cy="284639"/>
            <a:chOff x="6009520" y="1223940"/>
            <a:chExt cx="990480" cy="244328"/>
          </a:xfrm>
        </p:grpSpPr>
        <p:sp>
          <p:nvSpPr>
            <p:cNvPr id="1906" name="Google Shape;1906;p49"/>
            <p:cNvSpPr/>
            <p:nvPr/>
          </p:nvSpPr>
          <p:spPr>
            <a:xfrm>
              <a:off x="6009520" y="1274448"/>
              <a:ext cx="989125" cy="191908"/>
            </a:xfrm>
            <a:custGeom>
              <a:rect b="b" l="l" r="r" t="t"/>
              <a:pathLst>
                <a:path extrusionOk="0" h="1706" w="8793">
                  <a:moveTo>
                    <a:pt x="3377" y="42"/>
                  </a:moveTo>
                  <a:cubicBezTo>
                    <a:pt x="3377" y="42"/>
                    <a:pt x="3377" y="43"/>
                    <a:pt x="3377" y="43"/>
                  </a:cubicBezTo>
                  <a:cubicBezTo>
                    <a:pt x="3377" y="43"/>
                    <a:pt x="3377" y="42"/>
                    <a:pt x="3377" y="42"/>
                  </a:cubicBezTo>
                  <a:close/>
                  <a:moveTo>
                    <a:pt x="2942" y="53"/>
                  </a:moveTo>
                  <a:cubicBezTo>
                    <a:pt x="2945" y="53"/>
                    <a:pt x="2943" y="53"/>
                    <a:pt x="2940" y="53"/>
                  </a:cubicBezTo>
                  <a:lnTo>
                    <a:pt x="2940" y="53"/>
                  </a:lnTo>
                  <a:cubicBezTo>
                    <a:pt x="2941" y="53"/>
                    <a:pt x="2942" y="53"/>
                    <a:pt x="2942" y="53"/>
                  </a:cubicBezTo>
                  <a:close/>
                  <a:moveTo>
                    <a:pt x="3233" y="54"/>
                  </a:moveTo>
                  <a:lnTo>
                    <a:pt x="3233" y="54"/>
                  </a:lnTo>
                  <a:cubicBezTo>
                    <a:pt x="3233" y="54"/>
                    <a:pt x="3233" y="54"/>
                    <a:pt x="3233" y="55"/>
                  </a:cubicBezTo>
                  <a:lnTo>
                    <a:pt x="3233" y="55"/>
                  </a:lnTo>
                  <a:lnTo>
                    <a:pt x="3233" y="54"/>
                  </a:lnTo>
                  <a:close/>
                  <a:moveTo>
                    <a:pt x="3064" y="64"/>
                  </a:moveTo>
                  <a:cubicBezTo>
                    <a:pt x="3065" y="65"/>
                    <a:pt x="3065" y="65"/>
                    <a:pt x="3065" y="65"/>
                  </a:cubicBezTo>
                  <a:cubicBezTo>
                    <a:pt x="3065" y="65"/>
                    <a:pt x="3064" y="65"/>
                    <a:pt x="3063" y="64"/>
                  </a:cubicBezTo>
                  <a:close/>
                  <a:moveTo>
                    <a:pt x="3910" y="67"/>
                  </a:moveTo>
                  <a:cubicBezTo>
                    <a:pt x="3908" y="67"/>
                    <a:pt x="3906" y="67"/>
                    <a:pt x="3905" y="67"/>
                  </a:cubicBezTo>
                  <a:lnTo>
                    <a:pt x="3905" y="67"/>
                  </a:lnTo>
                  <a:cubicBezTo>
                    <a:pt x="3905" y="67"/>
                    <a:pt x="3906" y="67"/>
                    <a:pt x="3906" y="67"/>
                  </a:cubicBezTo>
                  <a:close/>
                  <a:moveTo>
                    <a:pt x="3416" y="67"/>
                  </a:moveTo>
                  <a:cubicBezTo>
                    <a:pt x="3417" y="67"/>
                    <a:pt x="3418" y="68"/>
                    <a:pt x="3418" y="68"/>
                  </a:cubicBezTo>
                  <a:cubicBezTo>
                    <a:pt x="3418" y="68"/>
                    <a:pt x="3417" y="68"/>
                    <a:pt x="3417" y="68"/>
                  </a:cubicBezTo>
                  <a:cubicBezTo>
                    <a:pt x="3417" y="67"/>
                    <a:pt x="3416" y="67"/>
                    <a:pt x="3416" y="67"/>
                  </a:cubicBezTo>
                  <a:close/>
                  <a:moveTo>
                    <a:pt x="3800" y="67"/>
                  </a:moveTo>
                  <a:cubicBezTo>
                    <a:pt x="3801" y="68"/>
                    <a:pt x="3802" y="68"/>
                    <a:pt x="3802" y="68"/>
                  </a:cubicBezTo>
                  <a:cubicBezTo>
                    <a:pt x="3802" y="68"/>
                    <a:pt x="3801" y="68"/>
                    <a:pt x="3800" y="67"/>
                  </a:cubicBezTo>
                  <a:close/>
                  <a:moveTo>
                    <a:pt x="2760" y="57"/>
                  </a:moveTo>
                  <a:cubicBezTo>
                    <a:pt x="2769" y="60"/>
                    <a:pt x="2776" y="62"/>
                    <a:pt x="2781" y="68"/>
                  </a:cubicBezTo>
                  <a:cubicBezTo>
                    <a:pt x="2782" y="68"/>
                    <a:pt x="2782" y="68"/>
                    <a:pt x="2783" y="68"/>
                  </a:cubicBezTo>
                  <a:lnTo>
                    <a:pt x="2783" y="68"/>
                  </a:lnTo>
                  <a:cubicBezTo>
                    <a:pt x="2783" y="68"/>
                    <a:pt x="2783" y="67"/>
                    <a:pt x="2784" y="66"/>
                  </a:cubicBezTo>
                  <a:lnTo>
                    <a:pt x="2784" y="66"/>
                  </a:lnTo>
                  <a:cubicBezTo>
                    <a:pt x="2777" y="62"/>
                    <a:pt x="2770" y="59"/>
                    <a:pt x="2760" y="57"/>
                  </a:cubicBezTo>
                  <a:close/>
                  <a:moveTo>
                    <a:pt x="3247" y="70"/>
                  </a:moveTo>
                  <a:cubicBezTo>
                    <a:pt x="3247" y="70"/>
                    <a:pt x="3247" y="70"/>
                    <a:pt x="3247" y="70"/>
                  </a:cubicBezTo>
                  <a:cubicBezTo>
                    <a:pt x="3249" y="70"/>
                    <a:pt x="3250" y="70"/>
                    <a:pt x="3249" y="70"/>
                  </a:cubicBezTo>
                  <a:cubicBezTo>
                    <a:pt x="3249" y="70"/>
                    <a:pt x="3248" y="70"/>
                    <a:pt x="3247" y="70"/>
                  </a:cubicBezTo>
                  <a:close/>
                  <a:moveTo>
                    <a:pt x="3579" y="70"/>
                  </a:moveTo>
                  <a:lnTo>
                    <a:pt x="3579" y="70"/>
                  </a:lnTo>
                  <a:cubicBezTo>
                    <a:pt x="3580" y="70"/>
                    <a:pt x="3580" y="71"/>
                    <a:pt x="3580" y="71"/>
                  </a:cubicBezTo>
                  <a:lnTo>
                    <a:pt x="3580" y="71"/>
                  </a:lnTo>
                  <a:cubicBezTo>
                    <a:pt x="3579" y="71"/>
                    <a:pt x="3579" y="70"/>
                    <a:pt x="3579" y="70"/>
                  </a:cubicBezTo>
                  <a:close/>
                  <a:moveTo>
                    <a:pt x="2430" y="69"/>
                  </a:moveTo>
                  <a:lnTo>
                    <a:pt x="2430" y="69"/>
                  </a:lnTo>
                  <a:cubicBezTo>
                    <a:pt x="2429" y="70"/>
                    <a:pt x="2429" y="71"/>
                    <a:pt x="2428" y="71"/>
                  </a:cubicBezTo>
                  <a:cubicBezTo>
                    <a:pt x="2428" y="70"/>
                    <a:pt x="2429" y="70"/>
                    <a:pt x="2430" y="69"/>
                  </a:cubicBezTo>
                  <a:close/>
                  <a:moveTo>
                    <a:pt x="3655" y="70"/>
                  </a:moveTo>
                  <a:lnTo>
                    <a:pt x="3656" y="71"/>
                  </a:lnTo>
                  <a:cubicBezTo>
                    <a:pt x="3656" y="72"/>
                    <a:pt x="3656" y="72"/>
                    <a:pt x="3656" y="72"/>
                  </a:cubicBezTo>
                  <a:cubicBezTo>
                    <a:pt x="3656" y="72"/>
                    <a:pt x="3655" y="71"/>
                    <a:pt x="3655" y="70"/>
                  </a:cubicBezTo>
                  <a:close/>
                  <a:moveTo>
                    <a:pt x="3187" y="80"/>
                  </a:moveTo>
                  <a:cubicBezTo>
                    <a:pt x="3187" y="81"/>
                    <a:pt x="3188" y="81"/>
                    <a:pt x="3188" y="81"/>
                  </a:cubicBezTo>
                  <a:lnTo>
                    <a:pt x="3188" y="81"/>
                  </a:lnTo>
                  <a:cubicBezTo>
                    <a:pt x="3188" y="81"/>
                    <a:pt x="3187" y="81"/>
                    <a:pt x="3187" y="80"/>
                  </a:cubicBezTo>
                  <a:close/>
                  <a:moveTo>
                    <a:pt x="2843" y="86"/>
                  </a:moveTo>
                  <a:cubicBezTo>
                    <a:pt x="2843" y="86"/>
                    <a:pt x="2843" y="86"/>
                    <a:pt x="2843" y="87"/>
                  </a:cubicBezTo>
                  <a:lnTo>
                    <a:pt x="2843" y="87"/>
                  </a:lnTo>
                  <a:cubicBezTo>
                    <a:pt x="2843" y="87"/>
                    <a:pt x="2843" y="87"/>
                    <a:pt x="2843" y="87"/>
                  </a:cubicBezTo>
                  <a:lnTo>
                    <a:pt x="2843" y="87"/>
                  </a:lnTo>
                  <a:cubicBezTo>
                    <a:pt x="2843" y="86"/>
                    <a:pt x="2843" y="86"/>
                    <a:pt x="2843" y="86"/>
                  </a:cubicBezTo>
                  <a:close/>
                  <a:moveTo>
                    <a:pt x="2927" y="88"/>
                  </a:moveTo>
                  <a:cubicBezTo>
                    <a:pt x="2927" y="88"/>
                    <a:pt x="2927" y="88"/>
                    <a:pt x="2927" y="89"/>
                  </a:cubicBezTo>
                  <a:lnTo>
                    <a:pt x="2927" y="90"/>
                  </a:lnTo>
                  <a:cubicBezTo>
                    <a:pt x="2927" y="89"/>
                    <a:pt x="2927" y="89"/>
                    <a:pt x="2927" y="88"/>
                  </a:cubicBezTo>
                  <a:close/>
                  <a:moveTo>
                    <a:pt x="2968" y="90"/>
                  </a:moveTo>
                  <a:lnTo>
                    <a:pt x="2968" y="90"/>
                  </a:lnTo>
                  <a:cubicBezTo>
                    <a:pt x="2968" y="90"/>
                    <a:pt x="2969" y="91"/>
                    <a:pt x="2969" y="91"/>
                  </a:cubicBezTo>
                  <a:cubicBezTo>
                    <a:pt x="2969" y="91"/>
                    <a:pt x="2969" y="91"/>
                    <a:pt x="2969" y="91"/>
                  </a:cubicBezTo>
                  <a:lnTo>
                    <a:pt x="2969" y="91"/>
                  </a:lnTo>
                  <a:cubicBezTo>
                    <a:pt x="2968" y="91"/>
                    <a:pt x="2968" y="90"/>
                    <a:pt x="2968" y="90"/>
                  </a:cubicBezTo>
                  <a:close/>
                  <a:moveTo>
                    <a:pt x="3090" y="96"/>
                  </a:moveTo>
                  <a:cubicBezTo>
                    <a:pt x="3090" y="96"/>
                    <a:pt x="3090" y="96"/>
                    <a:pt x="3090" y="96"/>
                  </a:cubicBezTo>
                  <a:lnTo>
                    <a:pt x="3090" y="96"/>
                  </a:lnTo>
                  <a:cubicBezTo>
                    <a:pt x="3090" y="96"/>
                    <a:pt x="3089" y="96"/>
                    <a:pt x="3090" y="96"/>
                  </a:cubicBezTo>
                  <a:close/>
                  <a:moveTo>
                    <a:pt x="3732" y="99"/>
                  </a:moveTo>
                  <a:cubicBezTo>
                    <a:pt x="3732" y="100"/>
                    <a:pt x="3732" y="99"/>
                    <a:pt x="3732" y="100"/>
                  </a:cubicBezTo>
                  <a:cubicBezTo>
                    <a:pt x="3732" y="100"/>
                    <a:pt x="3732" y="100"/>
                    <a:pt x="3732" y="99"/>
                  </a:cubicBezTo>
                  <a:close/>
                  <a:moveTo>
                    <a:pt x="3359" y="102"/>
                  </a:moveTo>
                  <a:cubicBezTo>
                    <a:pt x="3361" y="102"/>
                    <a:pt x="3362" y="102"/>
                    <a:pt x="3364" y="102"/>
                  </a:cubicBezTo>
                  <a:lnTo>
                    <a:pt x="3359" y="102"/>
                  </a:lnTo>
                  <a:cubicBezTo>
                    <a:pt x="3359" y="102"/>
                    <a:pt x="3359" y="102"/>
                    <a:pt x="3359" y="102"/>
                  </a:cubicBezTo>
                  <a:close/>
                  <a:moveTo>
                    <a:pt x="2210" y="102"/>
                  </a:moveTo>
                  <a:cubicBezTo>
                    <a:pt x="2211" y="102"/>
                    <a:pt x="2210" y="102"/>
                    <a:pt x="2207" y="102"/>
                  </a:cubicBezTo>
                  <a:cubicBezTo>
                    <a:pt x="2207" y="102"/>
                    <a:pt x="2207" y="102"/>
                    <a:pt x="2207" y="102"/>
                  </a:cubicBezTo>
                  <a:lnTo>
                    <a:pt x="2207" y="102"/>
                  </a:lnTo>
                  <a:cubicBezTo>
                    <a:pt x="2208" y="102"/>
                    <a:pt x="2210" y="102"/>
                    <a:pt x="2210" y="102"/>
                  </a:cubicBezTo>
                  <a:close/>
                  <a:moveTo>
                    <a:pt x="3744" y="102"/>
                  </a:moveTo>
                  <a:lnTo>
                    <a:pt x="3744" y="102"/>
                  </a:lnTo>
                  <a:cubicBezTo>
                    <a:pt x="3744" y="102"/>
                    <a:pt x="3744" y="102"/>
                    <a:pt x="3745" y="103"/>
                  </a:cubicBezTo>
                  <a:lnTo>
                    <a:pt x="3745" y="103"/>
                  </a:lnTo>
                  <a:cubicBezTo>
                    <a:pt x="3744" y="103"/>
                    <a:pt x="3744" y="102"/>
                    <a:pt x="3744" y="102"/>
                  </a:cubicBezTo>
                  <a:cubicBezTo>
                    <a:pt x="3744" y="102"/>
                    <a:pt x="3743" y="102"/>
                    <a:pt x="3744" y="102"/>
                  </a:cubicBezTo>
                  <a:close/>
                  <a:moveTo>
                    <a:pt x="2771" y="102"/>
                  </a:moveTo>
                  <a:lnTo>
                    <a:pt x="2771" y="102"/>
                  </a:lnTo>
                  <a:cubicBezTo>
                    <a:pt x="2771" y="103"/>
                    <a:pt x="2770" y="104"/>
                    <a:pt x="2770" y="105"/>
                  </a:cubicBezTo>
                  <a:lnTo>
                    <a:pt x="2771" y="104"/>
                  </a:lnTo>
                  <a:lnTo>
                    <a:pt x="2771" y="102"/>
                  </a:lnTo>
                  <a:close/>
                  <a:moveTo>
                    <a:pt x="4130" y="111"/>
                  </a:moveTo>
                  <a:cubicBezTo>
                    <a:pt x="4130" y="111"/>
                    <a:pt x="4129" y="111"/>
                    <a:pt x="4129" y="111"/>
                  </a:cubicBezTo>
                  <a:cubicBezTo>
                    <a:pt x="4129" y="111"/>
                    <a:pt x="4129" y="111"/>
                    <a:pt x="4130" y="111"/>
                  </a:cubicBezTo>
                  <a:close/>
                  <a:moveTo>
                    <a:pt x="2726" y="97"/>
                  </a:moveTo>
                  <a:lnTo>
                    <a:pt x="2726" y="97"/>
                  </a:lnTo>
                  <a:cubicBezTo>
                    <a:pt x="2726" y="97"/>
                    <a:pt x="2726" y="98"/>
                    <a:pt x="2723" y="100"/>
                  </a:cubicBezTo>
                  <a:cubicBezTo>
                    <a:pt x="2721" y="101"/>
                    <a:pt x="2718" y="102"/>
                    <a:pt x="2715" y="104"/>
                  </a:cubicBezTo>
                  <a:lnTo>
                    <a:pt x="2706" y="104"/>
                  </a:lnTo>
                  <a:cubicBezTo>
                    <a:pt x="2704" y="102"/>
                    <a:pt x="2701" y="102"/>
                    <a:pt x="2699" y="101"/>
                  </a:cubicBezTo>
                  <a:lnTo>
                    <a:pt x="2699" y="101"/>
                  </a:lnTo>
                  <a:cubicBezTo>
                    <a:pt x="2700" y="102"/>
                    <a:pt x="2700" y="103"/>
                    <a:pt x="2701" y="104"/>
                  </a:cubicBezTo>
                  <a:lnTo>
                    <a:pt x="2712" y="112"/>
                  </a:lnTo>
                  <a:cubicBezTo>
                    <a:pt x="2713" y="113"/>
                    <a:pt x="2714" y="114"/>
                    <a:pt x="2716" y="114"/>
                  </a:cubicBezTo>
                  <a:lnTo>
                    <a:pt x="2716" y="114"/>
                  </a:lnTo>
                  <a:cubicBezTo>
                    <a:pt x="2720" y="107"/>
                    <a:pt x="2723" y="102"/>
                    <a:pt x="2726" y="99"/>
                  </a:cubicBezTo>
                  <a:cubicBezTo>
                    <a:pt x="2726" y="98"/>
                    <a:pt x="2726" y="97"/>
                    <a:pt x="2726" y="97"/>
                  </a:cubicBezTo>
                  <a:close/>
                  <a:moveTo>
                    <a:pt x="2953" y="117"/>
                  </a:moveTo>
                  <a:lnTo>
                    <a:pt x="2953" y="117"/>
                  </a:lnTo>
                  <a:cubicBezTo>
                    <a:pt x="2953" y="117"/>
                    <a:pt x="2953" y="118"/>
                    <a:pt x="2952" y="118"/>
                  </a:cubicBezTo>
                  <a:lnTo>
                    <a:pt x="2952" y="118"/>
                  </a:lnTo>
                  <a:cubicBezTo>
                    <a:pt x="2953" y="118"/>
                    <a:pt x="2953" y="118"/>
                    <a:pt x="2953" y="117"/>
                  </a:cubicBezTo>
                  <a:close/>
                  <a:moveTo>
                    <a:pt x="3814" y="118"/>
                  </a:moveTo>
                  <a:cubicBezTo>
                    <a:pt x="3815" y="118"/>
                    <a:pt x="3815" y="118"/>
                    <a:pt x="3816" y="119"/>
                  </a:cubicBezTo>
                  <a:lnTo>
                    <a:pt x="3816" y="119"/>
                  </a:lnTo>
                  <a:lnTo>
                    <a:pt x="3816" y="119"/>
                  </a:lnTo>
                  <a:cubicBezTo>
                    <a:pt x="3814" y="118"/>
                    <a:pt x="3814" y="118"/>
                    <a:pt x="3814" y="118"/>
                  </a:cubicBezTo>
                  <a:close/>
                  <a:moveTo>
                    <a:pt x="2429" y="120"/>
                  </a:moveTo>
                  <a:lnTo>
                    <a:pt x="2429" y="120"/>
                  </a:lnTo>
                  <a:cubicBezTo>
                    <a:pt x="2430" y="120"/>
                    <a:pt x="2430" y="121"/>
                    <a:pt x="2430" y="121"/>
                  </a:cubicBezTo>
                  <a:cubicBezTo>
                    <a:pt x="2430" y="121"/>
                    <a:pt x="2430" y="120"/>
                    <a:pt x="2429" y="120"/>
                  </a:cubicBezTo>
                  <a:close/>
                  <a:moveTo>
                    <a:pt x="2743" y="126"/>
                  </a:moveTo>
                  <a:cubicBezTo>
                    <a:pt x="2745" y="126"/>
                    <a:pt x="2747" y="126"/>
                    <a:pt x="2748" y="126"/>
                  </a:cubicBezTo>
                  <a:cubicBezTo>
                    <a:pt x="2750" y="126"/>
                    <a:pt x="2749" y="126"/>
                    <a:pt x="2743" y="126"/>
                  </a:cubicBezTo>
                  <a:close/>
                  <a:moveTo>
                    <a:pt x="3904" y="127"/>
                  </a:moveTo>
                  <a:cubicBezTo>
                    <a:pt x="3905" y="127"/>
                    <a:pt x="3906" y="127"/>
                    <a:pt x="3907" y="128"/>
                  </a:cubicBezTo>
                  <a:lnTo>
                    <a:pt x="3907" y="128"/>
                  </a:lnTo>
                  <a:cubicBezTo>
                    <a:pt x="3907" y="128"/>
                    <a:pt x="3907" y="128"/>
                    <a:pt x="3906" y="128"/>
                  </a:cubicBezTo>
                  <a:cubicBezTo>
                    <a:pt x="3905" y="128"/>
                    <a:pt x="3904" y="127"/>
                    <a:pt x="3904" y="127"/>
                  </a:cubicBezTo>
                  <a:close/>
                  <a:moveTo>
                    <a:pt x="2167" y="132"/>
                  </a:moveTo>
                  <a:lnTo>
                    <a:pt x="2167" y="132"/>
                  </a:lnTo>
                  <a:cubicBezTo>
                    <a:pt x="2166" y="132"/>
                    <a:pt x="2165" y="134"/>
                    <a:pt x="2165" y="134"/>
                  </a:cubicBezTo>
                  <a:cubicBezTo>
                    <a:pt x="2165" y="134"/>
                    <a:pt x="2165" y="133"/>
                    <a:pt x="2165" y="133"/>
                  </a:cubicBezTo>
                  <a:cubicBezTo>
                    <a:pt x="2166" y="132"/>
                    <a:pt x="2166" y="132"/>
                    <a:pt x="2167" y="132"/>
                  </a:cubicBezTo>
                  <a:close/>
                  <a:moveTo>
                    <a:pt x="2057" y="136"/>
                  </a:moveTo>
                  <a:cubicBezTo>
                    <a:pt x="2057" y="136"/>
                    <a:pt x="2057" y="136"/>
                    <a:pt x="2057" y="136"/>
                  </a:cubicBezTo>
                  <a:lnTo>
                    <a:pt x="2057" y="136"/>
                  </a:lnTo>
                  <a:cubicBezTo>
                    <a:pt x="2057" y="136"/>
                    <a:pt x="2057" y="136"/>
                    <a:pt x="2057" y="136"/>
                  </a:cubicBezTo>
                  <a:close/>
                  <a:moveTo>
                    <a:pt x="1878" y="139"/>
                  </a:moveTo>
                  <a:lnTo>
                    <a:pt x="1878" y="139"/>
                  </a:lnTo>
                  <a:cubicBezTo>
                    <a:pt x="1878" y="139"/>
                    <a:pt x="1878" y="139"/>
                    <a:pt x="1878" y="139"/>
                  </a:cubicBezTo>
                  <a:lnTo>
                    <a:pt x="1878" y="139"/>
                  </a:lnTo>
                  <a:cubicBezTo>
                    <a:pt x="1878" y="139"/>
                    <a:pt x="1878" y="139"/>
                    <a:pt x="1878" y="139"/>
                  </a:cubicBezTo>
                  <a:close/>
                  <a:moveTo>
                    <a:pt x="4183" y="140"/>
                  </a:moveTo>
                  <a:lnTo>
                    <a:pt x="4183" y="140"/>
                  </a:lnTo>
                  <a:cubicBezTo>
                    <a:pt x="4183" y="140"/>
                    <a:pt x="4183" y="140"/>
                    <a:pt x="4182" y="140"/>
                  </a:cubicBezTo>
                  <a:lnTo>
                    <a:pt x="4182" y="140"/>
                  </a:lnTo>
                  <a:cubicBezTo>
                    <a:pt x="4182" y="140"/>
                    <a:pt x="4183" y="140"/>
                    <a:pt x="4183" y="140"/>
                  </a:cubicBezTo>
                  <a:close/>
                  <a:moveTo>
                    <a:pt x="4273" y="138"/>
                  </a:moveTo>
                  <a:cubicBezTo>
                    <a:pt x="4274" y="139"/>
                    <a:pt x="4274" y="140"/>
                    <a:pt x="4274" y="141"/>
                  </a:cubicBezTo>
                  <a:lnTo>
                    <a:pt x="4274" y="141"/>
                  </a:lnTo>
                  <a:cubicBezTo>
                    <a:pt x="4274" y="140"/>
                    <a:pt x="4274" y="140"/>
                    <a:pt x="4273" y="139"/>
                  </a:cubicBezTo>
                  <a:lnTo>
                    <a:pt x="4273" y="138"/>
                  </a:lnTo>
                  <a:close/>
                  <a:moveTo>
                    <a:pt x="1959" y="147"/>
                  </a:moveTo>
                  <a:cubicBezTo>
                    <a:pt x="1959" y="147"/>
                    <a:pt x="1959" y="148"/>
                    <a:pt x="1959" y="148"/>
                  </a:cubicBezTo>
                  <a:lnTo>
                    <a:pt x="1959" y="147"/>
                  </a:lnTo>
                  <a:close/>
                  <a:moveTo>
                    <a:pt x="4565" y="149"/>
                  </a:moveTo>
                  <a:cubicBezTo>
                    <a:pt x="4566" y="149"/>
                    <a:pt x="4566" y="149"/>
                    <a:pt x="4566" y="149"/>
                  </a:cubicBezTo>
                  <a:cubicBezTo>
                    <a:pt x="4566" y="149"/>
                    <a:pt x="4565" y="149"/>
                    <a:pt x="4565" y="149"/>
                  </a:cubicBezTo>
                  <a:close/>
                  <a:moveTo>
                    <a:pt x="1717" y="153"/>
                  </a:moveTo>
                  <a:cubicBezTo>
                    <a:pt x="1718" y="153"/>
                    <a:pt x="1719" y="153"/>
                    <a:pt x="1719" y="153"/>
                  </a:cubicBezTo>
                  <a:lnTo>
                    <a:pt x="1719" y="153"/>
                  </a:lnTo>
                  <a:cubicBezTo>
                    <a:pt x="1717" y="153"/>
                    <a:pt x="1716" y="153"/>
                    <a:pt x="1714" y="153"/>
                  </a:cubicBezTo>
                  <a:cubicBezTo>
                    <a:pt x="1711" y="153"/>
                    <a:pt x="1714" y="153"/>
                    <a:pt x="1717" y="153"/>
                  </a:cubicBezTo>
                  <a:close/>
                  <a:moveTo>
                    <a:pt x="4371" y="155"/>
                  </a:moveTo>
                  <a:lnTo>
                    <a:pt x="4371" y="155"/>
                  </a:lnTo>
                  <a:cubicBezTo>
                    <a:pt x="4372" y="155"/>
                    <a:pt x="4372" y="155"/>
                    <a:pt x="4372" y="155"/>
                  </a:cubicBezTo>
                  <a:cubicBezTo>
                    <a:pt x="4372" y="155"/>
                    <a:pt x="4371" y="155"/>
                    <a:pt x="4371" y="155"/>
                  </a:cubicBezTo>
                  <a:close/>
                  <a:moveTo>
                    <a:pt x="1729" y="156"/>
                  </a:moveTo>
                  <a:cubicBezTo>
                    <a:pt x="1730" y="156"/>
                    <a:pt x="1730" y="156"/>
                    <a:pt x="1730" y="156"/>
                  </a:cubicBezTo>
                  <a:cubicBezTo>
                    <a:pt x="1730" y="156"/>
                    <a:pt x="1729" y="156"/>
                    <a:pt x="1729" y="156"/>
                  </a:cubicBezTo>
                  <a:close/>
                  <a:moveTo>
                    <a:pt x="1789" y="167"/>
                  </a:moveTo>
                  <a:cubicBezTo>
                    <a:pt x="1788" y="167"/>
                    <a:pt x="1788" y="167"/>
                    <a:pt x="1787" y="167"/>
                  </a:cubicBezTo>
                  <a:lnTo>
                    <a:pt x="1787" y="167"/>
                  </a:lnTo>
                  <a:cubicBezTo>
                    <a:pt x="1788" y="167"/>
                    <a:pt x="1788" y="167"/>
                    <a:pt x="1789" y="167"/>
                  </a:cubicBezTo>
                  <a:close/>
                  <a:moveTo>
                    <a:pt x="2227" y="169"/>
                  </a:moveTo>
                  <a:cubicBezTo>
                    <a:pt x="2228" y="169"/>
                    <a:pt x="2227" y="169"/>
                    <a:pt x="2227" y="169"/>
                  </a:cubicBezTo>
                  <a:lnTo>
                    <a:pt x="2227" y="169"/>
                  </a:lnTo>
                  <a:cubicBezTo>
                    <a:pt x="2227" y="169"/>
                    <a:pt x="2227" y="169"/>
                    <a:pt x="2227" y="169"/>
                  </a:cubicBezTo>
                  <a:close/>
                  <a:moveTo>
                    <a:pt x="2222" y="172"/>
                  </a:moveTo>
                  <a:lnTo>
                    <a:pt x="2218" y="173"/>
                  </a:lnTo>
                  <a:cubicBezTo>
                    <a:pt x="2214" y="173"/>
                    <a:pt x="2217" y="173"/>
                    <a:pt x="2222" y="172"/>
                  </a:cubicBezTo>
                  <a:close/>
                  <a:moveTo>
                    <a:pt x="1561" y="175"/>
                  </a:moveTo>
                  <a:cubicBezTo>
                    <a:pt x="1561" y="175"/>
                    <a:pt x="1561" y="175"/>
                    <a:pt x="1562" y="175"/>
                  </a:cubicBezTo>
                  <a:lnTo>
                    <a:pt x="1562" y="175"/>
                  </a:lnTo>
                  <a:cubicBezTo>
                    <a:pt x="1560" y="175"/>
                    <a:pt x="1559" y="175"/>
                    <a:pt x="1558" y="175"/>
                  </a:cubicBezTo>
                  <a:cubicBezTo>
                    <a:pt x="1559" y="175"/>
                    <a:pt x="1560" y="175"/>
                    <a:pt x="1561" y="175"/>
                  </a:cubicBezTo>
                  <a:close/>
                  <a:moveTo>
                    <a:pt x="1849" y="181"/>
                  </a:moveTo>
                  <a:lnTo>
                    <a:pt x="1849" y="182"/>
                  </a:lnTo>
                  <a:cubicBezTo>
                    <a:pt x="1849" y="182"/>
                    <a:pt x="1849" y="183"/>
                    <a:pt x="1849" y="183"/>
                  </a:cubicBezTo>
                  <a:lnTo>
                    <a:pt x="1849" y="183"/>
                  </a:lnTo>
                  <a:lnTo>
                    <a:pt x="1849" y="181"/>
                  </a:lnTo>
                  <a:close/>
                  <a:moveTo>
                    <a:pt x="1816" y="190"/>
                  </a:moveTo>
                  <a:lnTo>
                    <a:pt x="1818" y="191"/>
                  </a:lnTo>
                  <a:lnTo>
                    <a:pt x="1818" y="191"/>
                  </a:lnTo>
                  <a:cubicBezTo>
                    <a:pt x="1815" y="191"/>
                    <a:pt x="1816" y="190"/>
                    <a:pt x="1816" y="190"/>
                  </a:cubicBezTo>
                  <a:close/>
                  <a:moveTo>
                    <a:pt x="1892" y="191"/>
                  </a:moveTo>
                  <a:cubicBezTo>
                    <a:pt x="1892" y="191"/>
                    <a:pt x="1894" y="192"/>
                    <a:pt x="1895" y="193"/>
                  </a:cubicBezTo>
                  <a:lnTo>
                    <a:pt x="1896" y="193"/>
                  </a:lnTo>
                  <a:lnTo>
                    <a:pt x="1896" y="193"/>
                  </a:lnTo>
                  <a:lnTo>
                    <a:pt x="1894" y="193"/>
                  </a:lnTo>
                  <a:cubicBezTo>
                    <a:pt x="1893" y="192"/>
                    <a:pt x="1892" y="191"/>
                    <a:pt x="1892" y="191"/>
                  </a:cubicBezTo>
                  <a:close/>
                  <a:moveTo>
                    <a:pt x="4319" y="194"/>
                  </a:moveTo>
                  <a:cubicBezTo>
                    <a:pt x="4319" y="194"/>
                    <a:pt x="4319" y="194"/>
                    <a:pt x="4320" y="194"/>
                  </a:cubicBezTo>
                  <a:cubicBezTo>
                    <a:pt x="4319" y="194"/>
                    <a:pt x="4319" y="194"/>
                    <a:pt x="4319" y="194"/>
                  </a:cubicBezTo>
                  <a:close/>
                  <a:moveTo>
                    <a:pt x="5021" y="199"/>
                  </a:moveTo>
                  <a:cubicBezTo>
                    <a:pt x="5022" y="199"/>
                    <a:pt x="5023" y="199"/>
                    <a:pt x="5024" y="200"/>
                  </a:cubicBezTo>
                  <a:lnTo>
                    <a:pt x="5021" y="199"/>
                  </a:lnTo>
                  <a:close/>
                  <a:moveTo>
                    <a:pt x="2067" y="210"/>
                  </a:moveTo>
                  <a:cubicBezTo>
                    <a:pt x="2067" y="210"/>
                    <a:pt x="2067" y="210"/>
                    <a:pt x="2067" y="210"/>
                  </a:cubicBezTo>
                  <a:lnTo>
                    <a:pt x="2067" y="210"/>
                  </a:lnTo>
                  <a:cubicBezTo>
                    <a:pt x="2067" y="210"/>
                    <a:pt x="2067" y="210"/>
                    <a:pt x="2067" y="210"/>
                  </a:cubicBezTo>
                  <a:close/>
                  <a:moveTo>
                    <a:pt x="4824" y="210"/>
                  </a:moveTo>
                  <a:lnTo>
                    <a:pt x="4828" y="211"/>
                  </a:lnTo>
                  <a:lnTo>
                    <a:pt x="4828" y="211"/>
                  </a:lnTo>
                  <a:cubicBezTo>
                    <a:pt x="4827" y="211"/>
                    <a:pt x="4827" y="211"/>
                    <a:pt x="4827" y="211"/>
                  </a:cubicBezTo>
                  <a:cubicBezTo>
                    <a:pt x="4823" y="211"/>
                    <a:pt x="4819" y="210"/>
                    <a:pt x="4821" y="210"/>
                  </a:cubicBezTo>
                  <a:close/>
                  <a:moveTo>
                    <a:pt x="4935" y="215"/>
                  </a:moveTo>
                  <a:lnTo>
                    <a:pt x="4935" y="215"/>
                  </a:lnTo>
                  <a:cubicBezTo>
                    <a:pt x="4935" y="215"/>
                    <a:pt x="4935" y="215"/>
                    <a:pt x="4935" y="215"/>
                  </a:cubicBezTo>
                  <a:cubicBezTo>
                    <a:pt x="4935" y="215"/>
                    <a:pt x="4935" y="215"/>
                    <a:pt x="4935" y="215"/>
                  </a:cubicBezTo>
                  <a:close/>
                  <a:moveTo>
                    <a:pt x="4773" y="214"/>
                  </a:moveTo>
                  <a:lnTo>
                    <a:pt x="4771" y="215"/>
                  </a:lnTo>
                  <a:cubicBezTo>
                    <a:pt x="4771" y="214"/>
                    <a:pt x="4772" y="214"/>
                    <a:pt x="4773" y="214"/>
                  </a:cubicBezTo>
                  <a:close/>
                  <a:moveTo>
                    <a:pt x="5041" y="223"/>
                  </a:moveTo>
                  <a:lnTo>
                    <a:pt x="5042" y="224"/>
                  </a:lnTo>
                  <a:lnTo>
                    <a:pt x="5042" y="224"/>
                  </a:lnTo>
                  <a:cubicBezTo>
                    <a:pt x="5042" y="224"/>
                    <a:pt x="5041" y="223"/>
                    <a:pt x="5041" y="223"/>
                  </a:cubicBezTo>
                  <a:close/>
                  <a:moveTo>
                    <a:pt x="5100" y="222"/>
                  </a:moveTo>
                  <a:lnTo>
                    <a:pt x="5100" y="222"/>
                  </a:lnTo>
                  <a:cubicBezTo>
                    <a:pt x="5101" y="222"/>
                    <a:pt x="5102" y="223"/>
                    <a:pt x="5104" y="224"/>
                  </a:cubicBezTo>
                  <a:cubicBezTo>
                    <a:pt x="5101" y="223"/>
                    <a:pt x="5100" y="222"/>
                    <a:pt x="5100" y="222"/>
                  </a:cubicBezTo>
                  <a:close/>
                  <a:moveTo>
                    <a:pt x="1695" y="224"/>
                  </a:moveTo>
                  <a:cubicBezTo>
                    <a:pt x="1695" y="224"/>
                    <a:pt x="1696" y="225"/>
                    <a:pt x="1697" y="226"/>
                  </a:cubicBezTo>
                  <a:cubicBezTo>
                    <a:pt x="1695" y="225"/>
                    <a:pt x="1695" y="224"/>
                    <a:pt x="1695" y="224"/>
                  </a:cubicBezTo>
                  <a:close/>
                  <a:moveTo>
                    <a:pt x="5109" y="227"/>
                  </a:moveTo>
                  <a:cubicBezTo>
                    <a:pt x="5109" y="227"/>
                    <a:pt x="5109" y="227"/>
                    <a:pt x="5110" y="228"/>
                  </a:cubicBezTo>
                  <a:cubicBezTo>
                    <a:pt x="5110" y="228"/>
                    <a:pt x="5110" y="228"/>
                    <a:pt x="5110" y="228"/>
                  </a:cubicBezTo>
                  <a:cubicBezTo>
                    <a:pt x="5109" y="228"/>
                    <a:pt x="5109" y="227"/>
                    <a:pt x="5109" y="227"/>
                  </a:cubicBezTo>
                  <a:close/>
                  <a:moveTo>
                    <a:pt x="1717" y="230"/>
                  </a:moveTo>
                  <a:cubicBezTo>
                    <a:pt x="1715" y="230"/>
                    <a:pt x="1714" y="230"/>
                    <a:pt x="1713" y="230"/>
                  </a:cubicBezTo>
                  <a:cubicBezTo>
                    <a:pt x="1711" y="230"/>
                    <a:pt x="1710" y="230"/>
                    <a:pt x="1708" y="230"/>
                  </a:cubicBezTo>
                  <a:close/>
                  <a:moveTo>
                    <a:pt x="1432" y="236"/>
                  </a:moveTo>
                  <a:cubicBezTo>
                    <a:pt x="1432" y="236"/>
                    <a:pt x="1432" y="237"/>
                    <a:pt x="1432" y="237"/>
                  </a:cubicBezTo>
                  <a:cubicBezTo>
                    <a:pt x="1432" y="237"/>
                    <a:pt x="1432" y="237"/>
                    <a:pt x="1432" y="237"/>
                  </a:cubicBezTo>
                  <a:lnTo>
                    <a:pt x="1432" y="237"/>
                  </a:lnTo>
                  <a:cubicBezTo>
                    <a:pt x="1432" y="237"/>
                    <a:pt x="1432" y="236"/>
                    <a:pt x="1432" y="236"/>
                  </a:cubicBezTo>
                  <a:close/>
                  <a:moveTo>
                    <a:pt x="1801" y="241"/>
                  </a:moveTo>
                  <a:cubicBezTo>
                    <a:pt x="1801" y="241"/>
                    <a:pt x="1800" y="241"/>
                    <a:pt x="1800" y="241"/>
                  </a:cubicBezTo>
                  <a:cubicBezTo>
                    <a:pt x="1800" y="241"/>
                    <a:pt x="1801" y="241"/>
                    <a:pt x="1801" y="241"/>
                  </a:cubicBezTo>
                  <a:close/>
                  <a:moveTo>
                    <a:pt x="4980" y="245"/>
                  </a:moveTo>
                  <a:cubicBezTo>
                    <a:pt x="4980" y="245"/>
                    <a:pt x="4980" y="245"/>
                    <a:pt x="4980" y="245"/>
                  </a:cubicBezTo>
                  <a:lnTo>
                    <a:pt x="4980" y="245"/>
                  </a:lnTo>
                  <a:cubicBezTo>
                    <a:pt x="4980" y="245"/>
                    <a:pt x="4980" y="245"/>
                    <a:pt x="4980" y="245"/>
                  </a:cubicBezTo>
                  <a:close/>
                  <a:moveTo>
                    <a:pt x="1583" y="246"/>
                  </a:moveTo>
                  <a:cubicBezTo>
                    <a:pt x="1583" y="246"/>
                    <a:pt x="1584" y="246"/>
                    <a:pt x="1585" y="247"/>
                  </a:cubicBezTo>
                  <a:lnTo>
                    <a:pt x="1585" y="247"/>
                  </a:lnTo>
                  <a:cubicBezTo>
                    <a:pt x="1584" y="247"/>
                    <a:pt x="1584" y="246"/>
                    <a:pt x="1584" y="246"/>
                  </a:cubicBezTo>
                  <a:cubicBezTo>
                    <a:pt x="1583" y="246"/>
                    <a:pt x="1583" y="246"/>
                    <a:pt x="1583" y="246"/>
                  </a:cubicBezTo>
                  <a:close/>
                  <a:moveTo>
                    <a:pt x="1391" y="248"/>
                  </a:moveTo>
                  <a:cubicBezTo>
                    <a:pt x="1391" y="249"/>
                    <a:pt x="1392" y="249"/>
                    <a:pt x="1392" y="250"/>
                  </a:cubicBezTo>
                  <a:lnTo>
                    <a:pt x="1391" y="248"/>
                  </a:lnTo>
                  <a:close/>
                  <a:moveTo>
                    <a:pt x="1352" y="263"/>
                  </a:moveTo>
                  <a:cubicBezTo>
                    <a:pt x="1352" y="264"/>
                    <a:pt x="1352" y="264"/>
                    <a:pt x="1352" y="264"/>
                  </a:cubicBezTo>
                  <a:cubicBezTo>
                    <a:pt x="1352" y="264"/>
                    <a:pt x="1352" y="264"/>
                    <a:pt x="1352" y="264"/>
                  </a:cubicBezTo>
                  <a:lnTo>
                    <a:pt x="1352" y="264"/>
                  </a:lnTo>
                  <a:cubicBezTo>
                    <a:pt x="1352" y="264"/>
                    <a:pt x="1352" y="264"/>
                    <a:pt x="1352" y="265"/>
                  </a:cubicBezTo>
                  <a:cubicBezTo>
                    <a:pt x="1352" y="264"/>
                    <a:pt x="1352" y="264"/>
                    <a:pt x="1352" y="263"/>
                  </a:cubicBezTo>
                  <a:close/>
                  <a:moveTo>
                    <a:pt x="5080" y="275"/>
                  </a:moveTo>
                  <a:cubicBezTo>
                    <a:pt x="5083" y="275"/>
                    <a:pt x="5084" y="275"/>
                    <a:pt x="5081" y="275"/>
                  </a:cubicBezTo>
                  <a:lnTo>
                    <a:pt x="5080" y="275"/>
                  </a:lnTo>
                  <a:close/>
                  <a:moveTo>
                    <a:pt x="1267" y="280"/>
                  </a:moveTo>
                  <a:lnTo>
                    <a:pt x="1265" y="281"/>
                  </a:lnTo>
                  <a:lnTo>
                    <a:pt x="1264" y="281"/>
                  </a:lnTo>
                  <a:cubicBezTo>
                    <a:pt x="1265" y="281"/>
                    <a:pt x="1266" y="280"/>
                    <a:pt x="1267" y="280"/>
                  </a:cubicBezTo>
                  <a:close/>
                  <a:moveTo>
                    <a:pt x="5400" y="283"/>
                  </a:moveTo>
                  <a:cubicBezTo>
                    <a:pt x="5400" y="284"/>
                    <a:pt x="5399" y="284"/>
                    <a:pt x="5399" y="284"/>
                  </a:cubicBezTo>
                  <a:cubicBezTo>
                    <a:pt x="5399" y="284"/>
                    <a:pt x="5399" y="283"/>
                    <a:pt x="5400" y="283"/>
                  </a:cubicBezTo>
                  <a:close/>
                  <a:moveTo>
                    <a:pt x="1358" y="295"/>
                  </a:moveTo>
                  <a:cubicBezTo>
                    <a:pt x="1358" y="295"/>
                    <a:pt x="1358" y="295"/>
                    <a:pt x="1358" y="296"/>
                  </a:cubicBezTo>
                  <a:lnTo>
                    <a:pt x="1358" y="296"/>
                  </a:lnTo>
                  <a:cubicBezTo>
                    <a:pt x="1358" y="295"/>
                    <a:pt x="1358" y="295"/>
                    <a:pt x="1358" y="295"/>
                  </a:cubicBezTo>
                  <a:close/>
                  <a:moveTo>
                    <a:pt x="1324" y="304"/>
                  </a:moveTo>
                  <a:cubicBezTo>
                    <a:pt x="1324" y="304"/>
                    <a:pt x="1325" y="304"/>
                    <a:pt x="1325" y="304"/>
                  </a:cubicBezTo>
                  <a:lnTo>
                    <a:pt x="1326" y="305"/>
                  </a:lnTo>
                  <a:lnTo>
                    <a:pt x="1326" y="305"/>
                  </a:lnTo>
                  <a:cubicBezTo>
                    <a:pt x="1324" y="304"/>
                    <a:pt x="1324" y="304"/>
                    <a:pt x="1324" y="304"/>
                  </a:cubicBezTo>
                  <a:close/>
                  <a:moveTo>
                    <a:pt x="1132" y="321"/>
                  </a:moveTo>
                  <a:cubicBezTo>
                    <a:pt x="1132" y="321"/>
                    <a:pt x="1132" y="321"/>
                    <a:pt x="1133" y="321"/>
                  </a:cubicBezTo>
                  <a:lnTo>
                    <a:pt x="1133" y="321"/>
                  </a:lnTo>
                  <a:cubicBezTo>
                    <a:pt x="1132" y="321"/>
                    <a:pt x="1132" y="321"/>
                    <a:pt x="1132" y="321"/>
                  </a:cubicBezTo>
                  <a:close/>
                  <a:moveTo>
                    <a:pt x="804" y="356"/>
                  </a:moveTo>
                  <a:cubicBezTo>
                    <a:pt x="805" y="356"/>
                    <a:pt x="802" y="357"/>
                    <a:pt x="800" y="358"/>
                  </a:cubicBezTo>
                  <a:lnTo>
                    <a:pt x="800" y="358"/>
                  </a:lnTo>
                  <a:cubicBezTo>
                    <a:pt x="801" y="357"/>
                    <a:pt x="802" y="357"/>
                    <a:pt x="804" y="356"/>
                  </a:cubicBezTo>
                  <a:close/>
                  <a:moveTo>
                    <a:pt x="949" y="369"/>
                  </a:moveTo>
                  <a:cubicBezTo>
                    <a:pt x="950" y="369"/>
                    <a:pt x="950" y="369"/>
                    <a:pt x="950" y="369"/>
                  </a:cubicBezTo>
                  <a:cubicBezTo>
                    <a:pt x="950" y="369"/>
                    <a:pt x="950" y="369"/>
                    <a:pt x="949" y="369"/>
                  </a:cubicBezTo>
                  <a:close/>
                  <a:moveTo>
                    <a:pt x="5821" y="378"/>
                  </a:moveTo>
                  <a:cubicBezTo>
                    <a:pt x="5822" y="378"/>
                    <a:pt x="5823" y="378"/>
                    <a:pt x="5824" y="379"/>
                  </a:cubicBezTo>
                  <a:cubicBezTo>
                    <a:pt x="5825" y="379"/>
                    <a:pt x="5825" y="380"/>
                    <a:pt x="5825" y="380"/>
                  </a:cubicBezTo>
                  <a:lnTo>
                    <a:pt x="5825" y="380"/>
                  </a:lnTo>
                  <a:cubicBezTo>
                    <a:pt x="5824" y="379"/>
                    <a:pt x="5823" y="379"/>
                    <a:pt x="5821" y="378"/>
                  </a:cubicBezTo>
                  <a:close/>
                  <a:moveTo>
                    <a:pt x="5735" y="384"/>
                  </a:moveTo>
                  <a:cubicBezTo>
                    <a:pt x="5737" y="384"/>
                    <a:pt x="5737" y="384"/>
                    <a:pt x="5736" y="384"/>
                  </a:cubicBezTo>
                  <a:cubicBezTo>
                    <a:pt x="5735" y="384"/>
                    <a:pt x="5735" y="384"/>
                    <a:pt x="5735" y="384"/>
                  </a:cubicBezTo>
                  <a:lnTo>
                    <a:pt x="5735" y="384"/>
                  </a:lnTo>
                  <a:cubicBezTo>
                    <a:pt x="5735" y="384"/>
                    <a:pt x="5735" y="384"/>
                    <a:pt x="5735" y="384"/>
                  </a:cubicBezTo>
                  <a:close/>
                  <a:moveTo>
                    <a:pt x="767" y="384"/>
                  </a:moveTo>
                  <a:cubicBezTo>
                    <a:pt x="766" y="384"/>
                    <a:pt x="766" y="385"/>
                    <a:pt x="766" y="385"/>
                  </a:cubicBezTo>
                  <a:cubicBezTo>
                    <a:pt x="766" y="384"/>
                    <a:pt x="766" y="384"/>
                    <a:pt x="767" y="384"/>
                  </a:cubicBezTo>
                  <a:close/>
                  <a:moveTo>
                    <a:pt x="988" y="385"/>
                  </a:moveTo>
                  <a:cubicBezTo>
                    <a:pt x="988" y="385"/>
                    <a:pt x="988" y="386"/>
                    <a:pt x="987" y="387"/>
                  </a:cubicBezTo>
                  <a:lnTo>
                    <a:pt x="987" y="387"/>
                  </a:lnTo>
                  <a:cubicBezTo>
                    <a:pt x="987" y="387"/>
                    <a:pt x="987" y="386"/>
                    <a:pt x="987" y="386"/>
                  </a:cubicBezTo>
                  <a:cubicBezTo>
                    <a:pt x="987" y="386"/>
                    <a:pt x="988" y="385"/>
                    <a:pt x="988" y="385"/>
                  </a:cubicBezTo>
                  <a:close/>
                  <a:moveTo>
                    <a:pt x="5603" y="391"/>
                  </a:moveTo>
                  <a:lnTo>
                    <a:pt x="5603" y="391"/>
                  </a:lnTo>
                  <a:cubicBezTo>
                    <a:pt x="5604" y="392"/>
                    <a:pt x="5606" y="393"/>
                    <a:pt x="5608" y="394"/>
                  </a:cubicBezTo>
                  <a:cubicBezTo>
                    <a:pt x="5606" y="393"/>
                    <a:pt x="5604" y="393"/>
                    <a:pt x="5603" y="392"/>
                  </a:cubicBezTo>
                  <a:cubicBezTo>
                    <a:pt x="5603" y="392"/>
                    <a:pt x="5603" y="392"/>
                    <a:pt x="5603" y="391"/>
                  </a:cubicBezTo>
                  <a:close/>
                  <a:moveTo>
                    <a:pt x="5690" y="396"/>
                  </a:moveTo>
                  <a:cubicBezTo>
                    <a:pt x="5691" y="396"/>
                    <a:pt x="5692" y="396"/>
                    <a:pt x="5694" y="397"/>
                  </a:cubicBezTo>
                  <a:cubicBezTo>
                    <a:pt x="5690" y="397"/>
                    <a:pt x="5689" y="396"/>
                    <a:pt x="5690" y="396"/>
                  </a:cubicBezTo>
                  <a:close/>
                  <a:moveTo>
                    <a:pt x="975" y="396"/>
                  </a:moveTo>
                  <a:lnTo>
                    <a:pt x="975" y="396"/>
                  </a:lnTo>
                  <a:cubicBezTo>
                    <a:pt x="974" y="397"/>
                    <a:pt x="972" y="398"/>
                    <a:pt x="971" y="398"/>
                  </a:cubicBezTo>
                  <a:cubicBezTo>
                    <a:pt x="972" y="397"/>
                    <a:pt x="974" y="397"/>
                    <a:pt x="975" y="396"/>
                  </a:cubicBezTo>
                  <a:close/>
                  <a:moveTo>
                    <a:pt x="841" y="411"/>
                  </a:moveTo>
                  <a:lnTo>
                    <a:pt x="843" y="412"/>
                  </a:lnTo>
                  <a:lnTo>
                    <a:pt x="843" y="412"/>
                  </a:lnTo>
                  <a:cubicBezTo>
                    <a:pt x="840" y="412"/>
                    <a:pt x="840" y="411"/>
                    <a:pt x="841" y="411"/>
                  </a:cubicBezTo>
                  <a:close/>
                  <a:moveTo>
                    <a:pt x="5852" y="413"/>
                  </a:moveTo>
                  <a:cubicBezTo>
                    <a:pt x="5853" y="413"/>
                    <a:pt x="5854" y="414"/>
                    <a:pt x="5855" y="414"/>
                  </a:cubicBezTo>
                  <a:lnTo>
                    <a:pt x="5855" y="414"/>
                  </a:lnTo>
                  <a:cubicBezTo>
                    <a:pt x="5853" y="414"/>
                    <a:pt x="5851" y="413"/>
                    <a:pt x="5852" y="413"/>
                  </a:cubicBezTo>
                  <a:close/>
                  <a:moveTo>
                    <a:pt x="894" y="421"/>
                  </a:moveTo>
                  <a:cubicBezTo>
                    <a:pt x="892" y="422"/>
                    <a:pt x="890" y="422"/>
                    <a:pt x="889" y="422"/>
                  </a:cubicBezTo>
                  <a:lnTo>
                    <a:pt x="889" y="422"/>
                  </a:lnTo>
                  <a:cubicBezTo>
                    <a:pt x="891" y="422"/>
                    <a:pt x="893" y="421"/>
                    <a:pt x="894" y="421"/>
                  </a:cubicBezTo>
                  <a:close/>
                  <a:moveTo>
                    <a:pt x="5800" y="424"/>
                  </a:moveTo>
                  <a:cubicBezTo>
                    <a:pt x="5800" y="424"/>
                    <a:pt x="5801" y="424"/>
                    <a:pt x="5801" y="424"/>
                  </a:cubicBezTo>
                  <a:cubicBezTo>
                    <a:pt x="5801" y="424"/>
                    <a:pt x="5800" y="424"/>
                    <a:pt x="5800" y="424"/>
                  </a:cubicBezTo>
                  <a:close/>
                  <a:moveTo>
                    <a:pt x="5886" y="435"/>
                  </a:moveTo>
                  <a:cubicBezTo>
                    <a:pt x="5886" y="435"/>
                    <a:pt x="5886" y="435"/>
                    <a:pt x="5886" y="435"/>
                  </a:cubicBezTo>
                  <a:cubicBezTo>
                    <a:pt x="5885" y="435"/>
                    <a:pt x="5885" y="435"/>
                    <a:pt x="5885" y="435"/>
                  </a:cubicBezTo>
                  <a:close/>
                  <a:moveTo>
                    <a:pt x="825" y="436"/>
                  </a:moveTo>
                  <a:cubicBezTo>
                    <a:pt x="824" y="437"/>
                    <a:pt x="822" y="438"/>
                    <a:pt x="822" y="438"/>
                  </a:cubicBezTo>
                  <a:cubicBezTo>
                    <a:pt x="822" y="438"/>
                    <a:pt x="822" y="438"/>
                    <a:pt x="822" y="437"/>
                  </a:cubicBezTo>
                  <a:cubicBezTo>
                    <a:pt x="823" y="437"/>
                    <a:pt x="824" y="437"/>
                    <a:pt x="825" y="436"/>
                  </a:cubicBezTo>
                  <a:close/>
                  <a:moveTo>
                    <a:pt x="609" y="439"/>
                  </a:moveTo>
                  <a:cubicBezTo>
                    <a:pt x="609" y="439"/>
                    <a:pt x="609" y="440"/>
                    <a:pt x="608" y="441"/>
                  </a:cubicBezTo>
                  <a:cubicBezTo>
                    <a:pt x="608" y="440"/>
                    <a:pt x="608" y="440"/>
                    <a:pt x="609" y="439"/>
                  </a:cubicBezTo>
                  <a:close/>
                  <a:moveTo>
                    <a:pt x="525" y="446"/>
                  </a:moveTo>
                  <a:cubicBezTo>
                    <a:pt x="525" y="447"/>
                    <a:pt x="525" y="447"/>
                    <a:pt x="525" y="447"/>
                  </a:cubicBezTo>
                  <a:cubicBezTo>
                    <a:pt x="525" y="447"/>
                    <a:pt x="525" y="447"/>
                    <a:pt x="524" y="446"/>
                  </a:cubicBezTo>
                  <a:close/>
                  <a:moveTo>
                    <a:pt x="513" y="447"/>
                  </a:moveTo>
                  <a:lnTo>
                    <a:pt x="513" y="447"/>
                  </a:lnTo>
                  <a:cubicBezTo>
                    <a:pt x="512" y="447"/>
                    <a:pt x="512" y="447"/>
                    <a:pt x="511" y="448"/>
                  </a:cubicBezTo>
                  <a:lnTo>
                    <a:pt x="507" y="449"/>
                  </a:lnTo>
                  <a:cubicBezTo>
                    <a:pt x="510" y="448"/>
                    <a:pt x="511" y="447"/>
                    <a:pt x="513" y="447"/>
                  </a:cubicBezTo>
                  <a:close/>
                  <a:moveTo>
                    <a:pt x="533" y="446"/>
                  </a:moveTo>
                  <a:lnTo>
                    <a:pt x="533" y="446"/>
                  </a:lnTo>
                  <a:cubicBezTo>
                    <a:pt x="533" y="447"/>
                    <a:pt x="532" y="448"/>
                    <a:pt x="532" y="449"/>
                  </a:cubicBezTo>
                  <a:cubicBezTo>
                    <a:pt x="532" y="448"/>
                    <a:pt x="532" y="448"/>
                    <a:pt x="532" y="448"/>
                  </a:cubicBezTo>
                  <a:cubicBezTo>
                    <a:pt x="533" y="447"/>
                    <a:pt x="533" y="447"/>
                    <a:pt x="533" y="446"/>
                  </a:cubicBezTo>
                  <a:close/>
                  <a:moveTo>
                    <a:pt x="423" y="460"/>
                  </a:moveTo>
                  <a:lnTo>
                    <a:pt x="423" y="460"/>
                  </a:lnTo>
                  <a:cubicBezTo>
                    <a:pt x="422" y="460"/>
                    <a:pt x="422" y="461"/>
                    <a:pt x="422" y="461"/>
                  </a:cubicBezTo>
                  <a:cubicBezTo>
                    <a:pt x="422" y="461"/>
                    <a:pt x="422" y="461"/>
                    <a:pt x="423" y="460"/>
                  </a:cubicBezTo>
                  <a:close/>
                  <a:moveTo>
                    <a:pt x="687" y="461"/>
                  </a:moveTo>
                  <a:cubicBezTo>
                    <a:pt x="687" y="461"/>
                    <a:pt x="687" y="461"/>
                    <a:pt x="687" y="462"/>
                  </a:cubicBezTo>
                  <a:lnTo>
                    <a:pt x="687" y="462"/>
                  </a:lnTo>
                  <a:cubicBezTo>
                    <a:pt x="687" y="462"/>
                    <a:pt x="687" y="462"/>
                    <a:pt x="687" y="462"/>
                  </a:cubicBezTo>
                  <a:cubicBezTo>
                    <a:pt x="687" y="461"/>
                    <a:pt x="687" y="461"/>
                    <a:pt x="687" y="461"/>
                  </a:cubicBezTo>
                  <a:close/>
                  <a:moveTo>
                    <a:pt x="5909" y="467"/>
                  </a:moveTo>
                  <a:cubicBezTo>
                    <a:pt x="5909" y="467"/>
                    <a:pt x="5911" y="467"/>
                    <a:pt x="5911" y="467"/>
                  </a:cubicBezTo>
                  <a:cubicBezTo>
                    <a:pt x="5912" y="467"/>
                    <a:pt x="5912" y="467"/>
                    <a:pt x="5912" y="467"/>
                  </a:cubicBezTo>
                  <a:lnTo>
                    <a:pt x="5912" y="467"/>
                  </a:lnTo>
                  <a:cubicBezTo>
                    <a:pt x="5912" y="468"/>
                    <a:pt x="5912" y="468"/>
                    <a:pt x="5911" y="468"/>
                  </a:cubicBezTo>
                  <a:cubicBezTo>
                    <a:pt x="5910" y="468"/>
                    <a:pt x="5910" y="468"/>
                    <a:pt x="5909" y="467"/>
                  </a:cubicBezTo>
                  <a:cubicBezTo>
                    <a:pt x="5908" y="467"/>
                    <a:pt x="5908" y="467"/>
                    <a:pt x="5909" y="467"/>
                  </a:cubicBezTo>
                  <a:close/>
                  <a:moveTo>
                    <a:pt x="5977" y="469"/>
                  </a:moveTo>
                  <a:cubicBezTo>
                    <a:pt x="5978" y="469"/>
                    <a:pt x="5978" y="470"/>
                    <a:pt x="5978" y="470"/>
                  </a:cubicBezTo>
                  <a:lnTo>
                    <a:pt x="5978" y="470"/>
                  </a:lnTo>
                  <a:cubicBezTo>
                    <a:pt x="5978" y="470"/>
                    <a:pt x="5977" y="469"/>
                    <a:pt x="5977" y="469"/>
                  </a:cubicBezTo>
                  <a:close/>
                  <a:moveTo>
                    <a:pt x="674" y="471"/>
                  </a:moveTo>
                  <a:cubicBezTo>
                    <a:pt x="673" y="471"/>
                    <a:pt x="672" y="471"/>
                    <a:pt x="672" y="471"/>
                  </a:cubicBezTo>
                  <a:cubicBezTo>
                    <a:pt x="671" y="471"/>
                    <a:pt x="673" y="471"/>
                    <a:pt x="672" y="471"/>
                  </a:cubicBezTo>
                  <a:close/>
                  <a:moveTo>
                    <a:pt x="6020" y="484"/>
                  </a:moveTo>
                  <a:cubicBezTo>
                    <a:pt x="6020" y="484"/>
                    <a:pt x="6020" y="484"/>
                    <a:pt x="6020" y="484"/>
                  </a:cubicBezTo>
                  <a:cubicBezTo>
                    <a:pt x="6020" y="484"/>
                    <a:pt x="6020" y="484"/>
                    <a:pt x="6020" y="484"/>
                  </a:cubicBezTo>
                  <a:close/>
                  <a:moveTo>
                    <a:pt x="6040" y="487"/>
                  </a:moveTo>
                  <a:cubicBezTo>
                    <a:pt x="6040" y="488"/>
                    <a:pt x="6040" y="488"/>
                    <a:pt x="6040" y="488"/>
                  </a:cubicBezTo>
                  <a:lnTo>
                    <a:pt x="6040" y="489"/>
                  </a:lnTo>
                  <a:cubicBezTo>
                    <a:pt x="6040" y="489"/>
                    <a:pt x="6040" y="488"/>
                    <a:pt x="6040" y="487"/>
                  </a:cubicBezTo>
                  <a:close/>
                  <a:moveTo>
                    <a:pt x="6073" y="495"/>
                  </a:moveTo>
                  <a:cubicBezTo>
                    <a:pt x="6073" y="495"/>
                    <a:pt x="6073" y="495"/>
                    <a:pt x="6071" y="495"/>
                  </a:cubicBezTo>
                  <a:cubicBezTo>
                    <a:pt x="6072" y="495"/>
                    <a:pt x="6072" y="495"/>
                    <a:pt x="6073" y="495"/>
                  </a:cubicBezTo>
                  <a:close/>
                  <a:moveTo>
                    <a:pt x="6206" y="503"/>
                  </a:moveTo>
                  <a:lnTo>
                    <a:pt x="6206" y="506"/>
                  </a:lnTo>
                  <a:cubicBezTo>
                    <a:pt x="6204" y="504"/>
                    <a:pt x="6204" y="504"/>
                    <a:pt x="6206" y="503"/>
                  </a:cubicBezTo>
                  <a:close/>
                  <a:moveTo>
                    <a:pt x="214" y="530"/>
                  </a:moveTo>
                  <a:cubicBezTo>
                    <a:pt x="216" y="530"/>
                    <a:pt x="216" y="530"/>
                    <a:pt x="215" y="530"/>
                  </a:cubicBezTo>
                  <a:cubicBezTo>
                    <a:pt x="214" y="530"/>
                    <a:pt x="213" y="530"/>
                    <a:pt x="213" y="530"/>
                  </a:cubicBezTo>
                  <a:lnTo>
                    <a:pt x="213" y="530"/>
                  </a:lnTo>
                  <a:cubicBezTo>
                    <a:pt x="213" y="530"/>
                    <a:pt x="214" y="530"/>
                    <a:pt x="214" y="530"/>
                  </a:cubicBezTo>
                  <a:close/>
                  <a:moveTo>
                    <a:pt x="212" y="530"/>
                  </a:moveTo>
                  <a:lnTo>
                    <a:pt x="212" y="530"/>
                  </a:lnTo>
                  <a:cubicBezTo>
                    <a:pt x="209" y="531"/>
                    <a:pt x="207" y="532"/>
                    <a:pt x="207" y="532"/>
                  </a:cubicBezTo>
                  <a:cubicBezTo>
                    <a:pt x="207" y="532"/>
                    <a:pt x="207" y="532"/>
                    <a:pt x="209" y="531"/>
                  </a:cubicBezTo>
                  <a:cubicBezTo>
                    <a:pt x="209" y="531"/>
                    <a:pt x="210" y="531"/>
                    <a:pt x="212" y="530"/>
                  </a:cubicBezTo>
                  <a:close/>
                  <a:moveTo>
                    <a:pt x="264" y="537"/>
                  </a:moveTo>
                  <a:cubicBezTo>
                    <a:pt x="266" y="537"/>
                    <a:pt x="266" y="537"/>
                    <a:pt x="266" y="537"/>
                  </a:cubicBezTo>
                  <a:cubicBezTo>
                    <a:pt x="266" y="537"/>
                    <a:pt x="265" y="537"/>
                    <a:pt x="264" y="537"/>
                  </a:cubicBezTo>
                  <a:close/>
                  <a:moveTo>
                    <a:pt x="348" y="539"/>
                  </a:moveTo>
                  <a:cubicBezTo>
                    <a:pt x="348" y="539"/>
                    <a:pt x="348" y="539"/>
                    <a:pt x="348" y="539"/>
                  </a:cubicBezTo>
                  <a:lnTo>
                    <a:pt x="348" y="539"/>
                  </a:lnTo>
                  <a:cubicBezTo>
                    <a:pt x="347" y="539"/>
                    <a:pt x="347" y="539"/>
                    <a:pt x="346" y="539"/>
                  </a:cubicBezTo>
                  <a:close/>
                  <a:moveTo>
                    <a:pt x="6366" y="570"/>
                  </a:moveTo>
                  <a:cubicBezTo>
                    <a:pt x="6367" y="570"/>
                    <a:pt x="6367" y="570"/>
                    <a:pt x="6367" y="570"/>
                  </a:cubicBezTo>
                  <a:lnTo>
                    <a:pt x="6366" y="570"/>
                  </a:lnTo>
                  <a:close/>
                  <a:moveTo>
                    <a:pt x="6426" y="576"/>
                  </a:moveTo>
                  <a:cubicBezTo>
                    <a:pt x="6426" y="576"/>
                    <a:pt x="6426" y="577"/>
                    <a:pt x="6426" y="577"/>
                  </a:cubicBezTo>
                  <a:lnTo>
                    <a:pt x="6426" y="577"/>
                  </a:lnTo>
                  <a:cubicBezTo>
                    <a:pt x="6425" y="576"/>
                    <a:pt x="6426" y="576"/>
                    <a:pt x="6426" y="576"/>
                  </a:cubicBezTo>
                  <a:close/>
                  <a:moveTo>
                    <a:pt x="6400" y="576"/>
                  </a:moveTo>
                  <a:lnTo>
                    <a:pt x="6403" y="577"/>
                  </a:lnTo>
                  <a:lnTo>
                    <a:pt x="6403" y="577"/>
                  </a:lnTo>
                  <a:cubicBezTo>
                    <a:pt x="6402" y="577"/>
                    <a:pt x="6401" y="577"/>
                    <a:pt x="6400" y="576"/>
                  </a:cubicBezTo>
                  <a:close/>
                  <a:moveTo>
                    <a:pt x="6435" y="585"/>
                  </a:moveTo>
                  <a:cubicBezTo>
                    <a:pt x="6436" y="586"/>
                    <a:pt x="6437" y="586"/>
                    <a:pt x="6436" y="586"/>
                  </a:cubicBezTo>
                  <a:cubicBezTo>
                    <a:pt x="6436" y="586"/>
                    <a:pt x="6435" y="586"/>
                    <a:pt x="6434" y="585"/>
                  </a:cubicBezTo>
                  <a:close/>
                  <a:moveTo>
                    <a:pt x="183" y="616"/>
                  </a:moveTo>
                  <a:lnTo>
                    <a:pt x="184" y="616"/>
                  </a:lnTo>
                  <a:lnTo>
                    <a:pt x="184" y="616"/>
                  </a:lnTo>
                  <a:cubicBezTo>
                    <a:pt x="184" y="616"/>
                    <a:pt x="184" y="616"/>
                    <a:pt x="184" y="616"/>
                  </a:cubicBezTo>
                  <a:cubicBezTo>
                    <a:pt x="182" y="616"/>
                    <a:pt x="182" y="616"/>
                    <a:pt x="183" y="616"/>
                  </a:cubicBezTo>
                  <a:close/>
                  <a:moveTo>
                    <a:pt x="220" y="616"/>
                  </a:moveTo>
                  <a:cubicBezTo>
                    <a:pt x="220" y="616"/>
                    <a:pt x="220" y="616"/>
                    <a:pt x="221" y="617"/>
                  </a:cubicBezTo>
                  <a:lnTo>
                    <a:pt x="221" y="617"/>
                  </a:lnTo>
                  <a:cubicBezTo>
                    <a:pt x="219" y="617"/>
                    <a:pt x="219" y="616"/>
                    <a:pt x="220" y="616"/>
                  </a:cubicBezTo>
                  <a:close/>
                  <a:moveTo>
                    <a:pt x="6511" y="625"/>
                  </a:moveTo>
                  <a:cubicBezTo>
                    <a:pt x="6512" y="625"/>
                    <a:pt x="6512" y="625"/>
                    <a:pt x="6512" y="625"/>
                  </a:cubicBezTo>
                  <a:cubicBezTo>
                    <a:pt x="6511" y="625"/>
                    <a:pt x="6511" y="625"/>
                    <a:pt x="6511" y="625"/>
                  </a:cubicBezTo>
                  <a:close/>
                  <a:moveTo>
                    <a:pt x="152" y="653"/>
                  </a:moveTo>
                  <a:cubicBezTo>
                    <a:pt x="152" y="653"/>
                    <a:pt x="152" y="654"/>
                    <a:pt x="152" y="654"/>
                  </a:cubicBezTo>
                  <a:lnTo>
                    <a:pt x="152" y="654"/>
                  </a:lnTo>
                  <a:cubicBezTo>
                    <a:pt x="152" y="654"/>
                    <a:pt x="152" y="654"/>
                    <a:pt x="152" y="654"/>
                  </a:cubicBezTo>
                  <a:cubicBezTo>
                    <a:pt x="152" y="654"/>
                    <a:pt x="152" y="653"/>
                    <a:pt x="152" y="653"/>
                  </a:cubicBezTo>
                  <a:close/>
                  <a:moveTo>
                    <a:pt x="6616" y="661"/>
                  </a:moveTo>
                  <a:lnTo>
                    <a:pt x="6616" y="661"/>
                  </a:lnTo>
                  <a:lnTo>
                    <a:pt x="6616" y="661"/>
                  </a:lnTo>
                  <a:cubicBezTo>
                    <a:pt x="6616" y="661"/>
                    <a:pt x="6616" y="661"/>
                    <a:pt x="6616" y="661"/>
                  </a:cubicBezTo>
                  <a:close/>
                  <a:moveTo>
                    <a:pt x="6623" y="661"/>
                  </a:moveTo>
                  <a:cubicBezTo>
                    <a:pt x="6622" y="661"/>
                    <a:pt x="6621" y="661"/>
                    <a:pt x="6620" y="662"/>
                  </a:cubicBezTo>
                  <a:lnTo>
                    <a:pt x="6620" y="662"/>
                  </a:lnTo>
                  <a:cubicBezTo>
                    <a:pt x="6621" y="661"/>
                    <a:pt x="6621" y="661"/>
                    <a:pt x="6621" y="661"/>
                  </a:cubicBezTo>
                  <a:close/>
                  <a:moveTo>
                    <a:pt x="64" y="662"/>
                  </a:moveTo>
                  <a:cubicBezTo>
                    <a:pt x="64" y="663"/>
                    <a:pt x="64" y="664"/>
                    <a:pt x="64" y="664"/>
                  </a:cubicBezTo>
                  <a:lnTo>
                    <a:pt x="64" y="663"/>
                  </a:lnTo>
                  <a:cubicBezTo>
                    <a:pt x="64" y="663"/>
                    <a:pt x="64" y="662"/>
                    <a:pt x="64" y="662"/>
                  </a:cubicBezTo>
                  <a:close/>
                  <a:moveTo>
                    <a:pt x="6649" y="673"/>
                  </a:moveTo>
                  <a:lnTo>
                    <a:pt x="6652" y="674"/>
                  </a:lnTo>
                  <a:cubicBezTo>
                    <a:pt x="6652" y="674"/>
                    <a:pt x="6652" y="674"/>
                    <a:pt x="6652" y="674"/>
                  </a:cubicBezTo>
                  <a:cubicBezTo>
                    <a:pt x="6651" y="674"/>
                    <a:pt x="6650" y="673"/>
                    <a:pt x="6649" y="673"/>
                  </a:cubicBezTo>
                  <a:close/>
                  <a:moveTo>
                    <a:pt x="6696" y="686"/>
                  </a:moveTo>
                  <a:cubicBezTo>
                    <a:pt x="6697" y="686"/>
                    <a:pt x="6700" y="687"/>
                    <a:pt x="6700" y="687"/>
                  </a:cubicBezTo>
                  <a:lnTo>
                    <a:pt x="6697" y="686"/>
                  </a:lnTo>
                  <a:cubicBezTo>
                    <a:pt x="6696" y="686"/>
                    <a:pt x="6696" y="686"/>
                    <a:pt x="6696" y="686"/>
                  </a:cubicBezTo>
                  <a:close/>
                  <a:moveTo>
                    <a:pt x="6804" y="740"/>
                  </a:moveTo>
                  <a:lnTo>
                    <a:pt x="6804" y="740"/>
                  </a:lnTo>
                  <a:cubicBezTo>
                    <a:pt x="6804" y="740"/>
                    <a:pt x="6804" y="740"/>
                    <a:pt x="6804" y="741"/>
                  </a:cubicBezTo>
                  <a:cubicBezTo>
                    <a:pt x="6804" y="741"/>
                    <a:pt x="6804" y="741"/>
                    <a:pt x="6804" y="741"/>
                  </a:cubicBezTo>
                  <a:cubicBezTo>
                    <a:pt x="6804" y="741"/>
                    <a:pt x="6804" y="741"/>
                    <a:pt x="6804" y="740"/>
                  </a:cubicBezTo>
                  <a:close/>
                  <a:moveTo>
                    <a:pt x="2633" y="31"/>
                  </a:moveTo>
                  <a:cubicBezTo>
                    <a:pt x="2630" y="31"/>
                    <a:pt x="2627" y="31"/>
                    <a:pt x="2624" y="32"/>
                  </a:cubicBezTo>
                  <a:cubicBezTo>
                    <a:pt x="2616" y="34"/>
                    <a:pt x="2609" y="38"/>
                    <a:pt x="2602" y="42"/>
                  </a:cubicBezTo>
                  <a:lnTo>
                    <a:pt x="2593" y="50"/>
                  </a:lnTo>
                  <a:cubicBezTo>
                    <a:pt x="2591" y="51"/>
                    <a:pt x="2590" y="51"/>
                    <a:pt x="2590" y="51"/>
                  </a:cubicBezTo>
                  <a:lnTo>
                    <a:pt x="2590" y="51"/>
                  </a:lnTo>
                  <a:cubicBezTo>
                    <a:pt x="2590" y="51"/>
                    <a:pt x="2590" y="51"/>
                    <a:pt x="2590" y="51"/>
                  </a:cubicBezTo>
                  <a:cubicBezTo>
                    <a:pt x="2583" y="53"/>
                    <a:pt x="2576" y="56"/>
                    <a:pt x="2570" y="61"/>
                  </a:cubicBezTo>
                  <a:cubicBezTo>
                    <a:pt x="2565" y="65"/>
                    <a:pt x="2560" y="71"/>
                    <a:pt x="2555" y="77"/>
                  </a:cubicBezTo>
                  <a:cubicBezTo>
                    <a:pt x="2554" y="78"/>
                    <a:pt x="2553" y="79"/>
                    <a:pt x="2552" y="81"/>
                  </a:cubicBezTo>
                  <a:lnTo>
                    <a:pt x="2552" y="81"/>
                  </a:lnTo>
                  <a:cubicBezTo>
                    <a:pt x="2547" y="78"/>
                    <a:pt x="2541" y="76"/>
                    <a:pt x="2535" y="75"/>
                  </a:cubicBezTo>
                  <a:lnTo>
                    <a:pt x="2535" y="75"/>
                  </a:lnTo>
                  <a:cubicBezTo>
                    <a:pt x="2532" y="71"/>
                    <a:pt x="2528" y="65"/>
                    <a:pt x="2523" y="58"/>
                  </a:cubicBezTo>
                  <a:cubicBezTo>
                    <a:pt x="2518" y="51"/>
                    <a:pt x="2513" y="47"/>
                    <a:pt x="2507" y="42"/>
                  </a:cubicBezTo>
                  <a:cubicBezTo>
                    <a:pt x="2498" y="37"/>
                    <a:pt x="2489" y="34"/>
                    <a:pt x="2480" y="34"/>
                  </a:cubicBezTo>
                  <a:cubicBezTo>
                    <a:pt x="2475" y="34"/>
                    <a:pt x="2470" y="35"/>
                    <a:pt x="2465" y="36"/>
                  </a:cubicBezTo>
                  <a:cubicBezTo>
                    <a:pt x="2462" y="38"/>
                    <a:pt x="2458" y="40"/>
                    <a:pt x="2456" y="42"/>
                  </a:cubicBezTo>
                  <a:cubicBezTo>
                    <a:pt x="2449" y="46"/>
                    <a:pt x="2443" y="51"/>
                    <a:pt x="2438" y="57"/>
                  </a:cubicBezTo>
                  <a:lnTo>
                    <a:pt x="2432" y="68"/>
                  </a:lnTo>
                  <a:lnTo>
                    <a:pt x="2432" y="68"/>
                  </a:lnTo>
                  <a:cubicBezTo>
                    <a:pt x="2429" y="68"/>
                    <a:pt x="2426" y="70"/>
                    <a:pt x="2423" y="71"/>
                  </a:cubicBezTo>
                  <a:cubicBezTo>
                    <a:pt x="2420" y="73"/>
                    <a:pt x="2418" y="76"/>
                    <a:pt x="2414" y="78"/>
                  </a:cubicBezTo>
                  <a:cubicBezTo>
                    <a:pt x="2412" y="80"/>
                    <a:pt x="2411" y="81"/>
                    <a:pt x="2409" y="83"/>
                  </a:cubicBezTo>
                  <a:lnTo>
                    <a:pt x="2409" y="83"/>
                  </a:lnTo>
                  <a:cubicBezTo>
                    <a:pt x="2409" y="83"/>
                    <a:pt x="2409" y="82"/>
                    <a:pt x="2408" y="82"/>
                  </a:cubicBezTo>
                  <a:cubicBezTo>
                    <a:pt x="2406" y="79"/>
                    <a:pt x="2404" y="76"/>
                    <a:pt x="2403" y="73"/>
                  </a:cubicBezTo>
                  <a:cubicBezTo>
                    <a:pt x="2400" y="71"/>
                    <a:pt x="2399" y="70"/>
                    <a:pt x="2397" y="68"/>
                  </a:cubicBezTo>
                  <a:cubicBezTo>
                    <a:pt x="2394" y="65"/>
                    <a:pt x="2391" y="63"/>
                    <a:pt x="2387" y="61"/>
                  </a:cubicBezTo>
                  <a:cubicBezTo>
                    <a:pt x="2382" y="57"/>
                    <a:pt x="2375" y="55"/>
                    <a:pt x="2368" y="55"/>
                  </a:cubicBezTo>
                  <a:cubicBezTo>
                    <a:pt x="2363" y="55"/>
                    <a:pt x="2360" y="56"/>
                    <a:pt x="2355" y="56"/>
                  </a:cubicBezTo>
                  <a:cubicBezTo>
                    <a:pt x="2350" y="57"/>
                    <a:pt x="2346" y="60"/>
                    <a:pt x="2341" y="62"/>
                  </a:cubicBezTo>
                  <a:cubicBezTo>
                    <a:pt x="2335" y="65"/>
                    <a:pt x="2331" y="69"/>
                    <a:pt x="2326" y="72"/>
                  </a:cubicBezTo>
                  <a:cubicBezTo>
                    <a:pt x="2324" y="74"/>
                    <a:pt x="2322" y="75"/>
                    <a:pt x="2321" y="76"/>
                  </a:cubicBezTo>
                  <a:lnTo>
                    <a:pt x="2321" y="76"/>
                  </a:lnTo>
                  <a:cubicBezTo>
                    <a:pt x="2317" y="77"/>
                    <a:pt x="2313" y="78"/>
                    <a:pt x="2309" y="82"/>
                  </a:cubicBezTo>
                  <a:cubicBezTo>
                    <a:pt x="2305" y="83"/>
                    <a:pt x="2303" y="85"/>
                    <a:pt x="2299" y="87"/>
                  </a:cubicBezTo>
                  <a:cubicBezTo>
                    <a:pt x="2299" y="88"/>
                    <a:pt x="2298" y="88"/>
                    <a:pt x="2298" y="88"/>
                  </a:cubicBezTo>
                  <a:lnTo>
                    <a:pt x="2298" y="88"/>
                  </a:lnTo>
                  <a:cubicBezTo>
                    <a:pt x="2296" y="85"/>
                    <a:pt x="2294" y="80"/>
                    <a:pt x="2291" y="76"/>
                  </a:cubicBezTo>
                  <a:cubicBezTo>
                    <a:pt x="2289" y="73"/>
                    <a:pt x="2287" y="70"/>
                    <a:pt x="2284" y="68"/>
                  </a:cubicBezTo>
                  <a:cubicBezTo>
                    <a:pt x="2283" y="65"/>
                    <a:pt x="2281" y="64"/>
                    <a:pt x="2280" y="63"/>
                  </a:cubicBezTo>
                  <a:cubicBezTo>
                    <a:pt x="2276" y="60"/>
                    <a:pt x="2273" y="57"/>
                    <a:pt x="2269" y="55"/>
                  </a:cubicBezTo>
                  <a:cubicBezTo>
                    <a:pt x="2263" y="52"/>
                    <a:pt x="2256" y="50"/>
                    <a:pt x="2249" y="50"/>
                  </a:cubicBezTo>
                  <a:cubicBezTo>
                    <a:pt x="2248" y="50"/>
                    <a:pt x="2246" y="50"/>
                    <a:pt x="2245" y="50"/>
                  </a:cubicBezTo>
                  <a:cubicBezTo>
                    <a:pt x="2239" y="51"/>
                    <a:pt x="2232" y="54"/>
                    <a:pt x="2226" y="57"/>
                  </a:cubicBezTo>
                  <a:cubicBezTo>
                    <a:pt x="2223" y="58"/>
                    <a:pt x="2221" y="62"/>
                    <a:pt x="2217" y="64"/>
                  </a:cubicBezTo>
                  <a:cubicBezTo>
                    <a:pt x="2216" y="67"/>
                    <a:pt x="2214" y="69"/>
                    <a:pt x="2213" y="71"/>
                  </a:cubicBezTo>
                  <a:cubicBezTo>
                    <a:pt x="2209" y="76"/>
                    <a:pt x="2206" y="82"/>
                    <a:pt x="2203" y="87"/>
                  </a:cubicBezTo>
                  <a:lnTo>
                    <a:pt x="2195" y="107"/>
                  </a:lnTo>
                  <a:lnTo>
                    <a:pt x="2195" y="107"/>
                  </a:lnTo>
                  <a:cubicBezTo>
                    <a:pt x="2188" y="110"/>
                    <a:pt x="2182" y="115"/>
                    <a:pt x="2177" y="119"/>
                  </a:cubicBezTo>
                  <a:lnTo>
                    <a:pt x="2177" y="119"/>
                  </a:lnTo>
                  <a:cubicBezTo>
                    <a:pt x="2174" y="117"/>
                    <a:pt x="2171" y="115"/>
                    <a:pt x="2167" y="113"/>
                  </a:cubicBezTo>
                  <a:cubicBezTo>
                    <a:pt x="2163" y="111"/>
                    <a:pt x="2158" y="108"/>
                    <a:pt x="2153" y="106"/>
                  </a:cubicBezTo>
                  <a:cubicBezTo>
                    <a:pt x="2149" y="105"/>
                    <a:pt x="2145" y="104"/>
                    <a:pt x="2141" y="104"/>
                  </a:cubicBezTo>
                  <a:lnTo>
                    <a:pt x="2131" y="104"/>
                  </a:lnTo>
                  <a:cubicBezTo>
                    <a:pt x="2121" y="106"/>
                    <a:pt x="2112" y="108"/>
                    <a:pt x="2102" y="112"/>
                  </a:cubicBezTo>
                  <a:lnTo>
                    <a:pt x="2097" y="113"/>
                  </a:lnTo>
                  <a:lnTo>
                    <a:pt x="2094" y="113"/>
                  </a:lnTo>
                  <a:cubicBezTo>
                    <a:pt x="2091" y="114"/>
                    <a:pt x="2087" y="114"/>
                    <a:pt x="2084" y="115"/>
                  </a:cubicBezTo>
                  <a:cubicBezTo>
                    <a:pt x="2079" y="117"/>
                    <a:pt x="2075" y="120"/>
                    <a:pt x="2071" y="122"/>
                  </a:cubicBezTo>
                  <a:cubicBezTo>
                    <a:pt x="2065" y="126"/>
                    <a:pt x="2062" y="129"/>
                    <a:pt x="2057" y="134"/>
                  </a:cubicBezTo>
                  <a:lnTo>
                    <a:pt x="2054" y="137"/>
                  </a:lnTo>
                  <a:lnTo>
                    <a:pt x="2054" y="137"/>
                  </a:lnTo>
                  <a:cubicBezTo>
                    <a:pt x="2047" y="138"/>
                    <a:pt x="2041" y="140"/>
                    <a:pt x="2035" y="143"/>
                  </a:cubicBezTo>
                  <a:cubicBezTo>
                    <a:pt x="2031" y="145"/>
                    <a:pt x="2027" y="147"/>
                    <a:pt x="2024" y="148"/>
                  </a:cubicBezTo>
                  <a:lnTo>
                    <a:pt x="2024" y="148"/>
                  </a:lnTo>
                  <a:cubicBezTo>
                    <a:pt x="2021" y="146"/>
                    <a:pt x="2016" y="144"/>
                    <a:pt x="2010" y="142"/>
                  </a:cubicBezTo>
                  <a:cubicBezTo>
                    <a:pt x="2006" y="141"/>
                    <a:pt x="2002" y="139"/>
                    <a:pt x="1998" y="138"/>
                  </a:cubicBezTo>
                  <a:lnTo>
                    <a:pt x="1981" y="138"/>
                  </a:lnTo>
                  <a:cubicBezTo>
                    <a:pt x="1972" y="139"/>
                    <a:pt x="1964" y="142"/>
                    <a:pt x="1955" y="144"/>
                  </a:cubicBezTo>
                  <a:lnTo>
                    <a:pt x="1955" y="144"/>
                  </a:lnTo>
                  <a:lnTo>
                    <a:pt x="1947" y="137"/>
                  </a:lnTo>
                  <a:cubicBezTo>
                    <a:pt x="1941" y="133"/>
                    <a:pt x="1936" y="128"/>
                    <a:pt x="1929" y="124"/>
                  </a:cubicBezTo>
                  <a:cubicBezTo>
                    <a:pt x="1926" y="123"/>
                    <a:pt x="1923" y="122"/>
                    <a:pt x="1919" y="121"/>
                  </a:cubicBezTo>
                  <a:cubicBezTo>
                    <a:pt x="1915" y="120"/>
                    <a:pt x="1910" y="120"/>
                    <a:pt x="1907" y="120"/>
                  </a:cubicBezTo>
                  <a:cubicBezTo>
                    <a:pt x="1902" y="120"/>
                    <a:pt x="1899" y="120"/>
                    <a:pt x="1896" y="121"/>
                  </a:cubicBezTo>
                  <a:cubicBezTo>
                    <a:pt x="1893" y="122"/>
                    <a:pt x="1891" y="123"/>
                    <a:pt x="1888" y="123"/>
                  </a:cubicBezTo>
                  <a:cubicBezTo>
                    <a:pt x="1881" y="126"/>
                    <a:pt x="1875" y="129"/>
                    <a:pt x="1868" y="133"/>
                  </a:cubicBezTo>
                  <a:lnTo>
                    <a:pt x="1868" y="133"/>
                  </a:lnTo>
                  <a:cubicBezTo>
                    <a:pt x="1866" y="131"/>
                    <a:pt x="1863" y="129"/>
                    <a:pt x="1860" y="127"/>
                  </a:cubicBezTo>
                  <a:cubicBezTo>
                    <a:pt x="1851" y="121"/>
                    <a:pt x="1840" y="117"/>
                    <a:pt x="1829" y="117"/>
                  </a:cubicBezTo>
                  <a:cubicBezTo>
                    <a:pt x="1823" y="117"/>
                    <a:pt x="1818" y="117"/>
                    <a:pt x="1813" y="120"/>
                  </a:cubicBezTo>
                  <a:cubicBezTo>
                    <a:pt x="1805" y="123"/>
                    <a:pt x="1798" y="128"/>
                    <a:pt x="1792" y="135"/>
                  </a:cubicBezTo>
                  <a:cubicBezTo>
                    <a:pt x="1790" y="137"/>
                    <a:pt x="1789" y="139"/>
                    <a:pt x="1787" y="141"/>
                  </a:cubicBezTo>
                  <a:cubicBezTo>
                    <a:pt x="1784" y="146"/>
                    <a:pt x="1782" y="152"/>
                    <a:pt x="1779" y="157"/>
                  </a:cubicBezTo>
                  <a:lnTo>
                    <a:pt x="1775" y="168"/>
                  </a:lnTo>
                  <a:cubicBezTo>
                    <a:pt x="1774" y="170"/>
                    <a:pt x="1774" y="171"/>
                    <a:pt x="1773" y="173"/>
                  </a:cubicBezTo>
                  <a:lnTo>
                    <a:pt x="1773" y="173"/>
                  </a:lnTo>
                  <a:cubicBezTo>
                    <a:pt x="1771" y="174"/>
                    <a:pt x="1768" y="176"/>
                    <a:pt x="1765" y="178"/>
                  </a:cubicBezTo>
                  <a:cubicBezTo>
                    <a:pt x="1765" y="178"/>
                    <a:pt x="1764" y="179"/>
                    <a:pt x="1763" y="180"/>
                  </a:cubicBezTo>
                  <a:lnTo>
                    <a:pt x="1763" y="180"/>
                  </a:lnTo>
                  <a:cubicBezTo>
                    <a:pt x="1763" y="179"/>
                    <a:pt x="1762" y="178"/>
                    <a:pt x="1761" y="177"/>
                  </a:cubicBezTo>
                  <a:cubicBezTo>
                    <a:pt x="1756" y="171"/>
                    <a:pt x="1750" y="165"/>
                    <a:pt x="1745" y="162"/>
                  </a:cubicBezTo>
                  <a:cubicBezTo>
                    <a:pt x="1741" y="159"/>
                    <a:pt x="1738" y="157"/>
                    <a:pt x="1733" y="156"/>
                  </a:cubicBezTo>
                  <a:cubicBezTo>
                    <a:pt x="1731" y="155"/>
                    <a:pt x="1730" y="154"/>
                    <a:pt x="1728" y="154"/>
                  </a:cubicBezTo>
                  <a:lnTo>
                    <a:pt x="1728" y="154"/>
                  </a:lnTo>
                  <a:lnTo>
                    <a:pt x="1721" y="148"/>
                  </a:lnTo>
                  <a:cubicBezTo>
                    <a:pt x="1718" y="144"/>
                    <a:pt x="1714" y="141"/>
                    <a:pt x="1710" y="137"/>
                  </a:cubicBezTo>
                  <a:cubicBezTo>
                    <a:pt x="1707" y="135"/>
                    <a:pt x="1704" y="133"/>
                    <a:pt x="1701" y="130"/>
                  </a:cubicBezTo>
                  <a:cubicBezTo>
                    <a:pt x="1697" y="129"/>
                    <a:pt x="1695" y="128"/>
                    <a:pt x="1692" y="127"/>
                  </a:cubicBezTo>
                  <a:cubicBezTo>
                    <a:pt x="1688" y="126"/>
                    <a:pt x="1683" y="124"/>
                    <a:pt x="1679" y="123"/>
                  </a:cubicBezTo>
                  <a:cubicBezTo>
                    <a:pt x="1672" y="123"/>
                    <a:pt x="1663" y="124"/>
                    <a:pt x="1657" y="128"/>
                  </a:cubicBezTo>
                  <a:cubicBezTo>
                    <a:pt x="1650" y="130"/>
                    <a:pt x="1644" y="135"/>
                    <a:pt x="1639" y="142"/>
                  </a:cubicBezTo>
                  <a:cubicBezTo>
                    <a:pt x="1636" y="145"/>
                    <a:pt x="1633" y="151"/>
                    <a:pt x="1631" y="156"/>
                  </a:cubicBezTo>
                  <a:cubicBezTo>
                    <a:pt x="1629" y="162"/>
                    <a:pt x="1628" y="167"/>
                    <a:pt x="1626" y="173"/>
                  </a:cubicBezTo>
                  <a:cubicBezTo>
                    <a:pt x="1626" y="174"/>
                    <a:pt x="1626" y="175"/>
                    <a:pt x="1626" y="176"/>
                  </a:cubicBezTo>
                  <a:lnTo>
                    <a:pt x="1626" y="176"/>
                  </a:lnTo>
                  <a:cubicBezTo>
                    <a:pt x="1626" y="176"/>
                    <a:pt x="1625" y="175"/>
                    <a:pt x="1625" y="175"/>
                  </a:cubicBezTo>
                  <a:cubicBezTo>
                    <a:pt x="1622" y="173"/>
                    <a:pt x="1617" y="172"/>
                    <a:pt x="1612" y="171"/>
                  </a:cubicBezTo>
                  <a:lnTo>
                    <a:pt x="1595" y="171"/>
                  </a:lnTo>
                  <a:cubicBezTo>
                    <a:pt x="1592" y="172"/>
                    <a:pt x="1589" y="172"/>
                    <a:pt x="1586" y="172"/>
                  </a:cubicBezTo>
                  <a:cubicBezTo>
                    <a:pt x="1580" y="173"/>
                    <a:pt x="1573" y="173"/>
                    <a:pt x="1567" y="174"/>
                  </a:cubicBezTo>
                  <a:lnTo>
                    <a:pt x="1567" y="174"/>
                  </a:lnTo>
                  <a:lnTo>
                    <a:pt x="1564" y="172"/>
                  </a:lnTo>
                  <a:cubicBezTo>
                    <a:pt x="1559" y="168"/>
                    <a:pt x="1555" y="166"/>
                    <a:pt x="1549" y="164"/>
                  </a:cubicBezTo>
                  <a:lnTo>
                    <a:pt x="1543" y="162"/>
                  </a:lnTo>
                  <a:lnTo>
                    <a:pt x="1535" y="159"/>
                  </a:lnTo>
                  <a:lnTo>
                    <a:pt x="1523" y="159"/>
                  </a:lnTo>
                  <a:cubicBezTo>
                    <a:pt x="1520" y="159"/>
                    <a:pt x="1516" y="160"/>
                    <a:pt x="1513" y="162"/>
                  </a:cubicBezTo>
                  <a:cubicBezTo>
                    <a:pt x="1505" y="163"/>
                    <a:pt x="1497" y="167"/>
                    <a:pt x="1490" y="172"/>
                  </a:cubicBezTo>
                  <a:cubicBezTo>
                    <a:pt x="1485" y="175"/>
                    <a:pt x="1482" y="178"/>
                    <a:pt x="1479" y="179"/>
                  </a:cubicBezTo>
                  <a:cubicBezTo>
                    <a:pt x="1479" y="179"/>
                    <a:pt x="1479" y="179"/>
                    <a:pt x="1479" y="179"/>
                  </a:cubicBezTo>
                  <a:lnTo>
                    <a:pt x="1479" y="179"/>
                  </a:lnTo>
                  <a:cubicBezTo>
                    <a:pt x="1476" y="178"/>
                    <a:pt x="1470" y="177"/>
                    <a:pt x="1463" y="177"/>
                  </a:cubicBezTo>
                  <a:cubicBezTo>
                    <a:pt x="1461" y="176"/>
                    <a:pt x="1459" y="176"/>
                    <a:pt x="1457" y="176"/>
                  </a:cubicBezTo>
                  <a:cubicBezTo>
                    <a:pt x="1455" y="176"/>
                    <a:pt x="1453" y="176"/>
                    <a:pt x="1451" y="177"/>
                  </a:cubicBezTo>
                  <a:cubicBezTo>
                    <a:pt x="1450" y="176"/>
                    <a:pt x="1449" y="176"/>
                    <a:pt x="1448" y="176"/>
                  </a:cubicBezTo>
                  <a:cubicBezTo>
                    <a:pt x="1447" y="176"/>
                    <a:pt x="1446" y="176"/>
                    <a:pt x="1445" y="177"/>
                  </a:cubicBezTo>
                  <a:lnTo>
                    <a:pt x="1440" y="177"/>
                  </a:lnTo>
                  <a:cubicBezTo>
                    <a:pt x="1429" y="174"/>
                    <a:pt x="1419" y="173"/>
                    <a:pt x="1409" y="173"/>
                  </a:cubicBezTo>
                  <a:cubicBezTo>
                    <a:pt x="1406" y="173"/>
                    <a:pt x="1404" y="173"/>
                    <a:pt x="1402" y="174"/>
                  </a:cubicBezTo>
                  <a:cubicBezTo>
                    <a:pt x="1395" y="175"/>
                    <a:pt x="1387" y="179"/>
                    <a:pt x="1381" y="184"/>
                  </a:cubicBezTo>
                  <a:cubicBezTo>
                    <a:pt x="1377" y="187"/>
                    <a:pt x="1374" y="190"/>
                    <a:pt x="1370" y="195"/>
                  </a:cubicBezTo>
                  <a:cubicBezTo>
                    <a:pt x="1369" y="197"/>
                    <a:pt x="1368" y="200"/>
                    <a:pt x="1367" y="203"/>
                  </a:cubicBezTo>
                  <a:cubicBezTo>
                    <a:pt x="1365" y="209"/>
                    <a:pt x="1362" y="215"/>
                    <a:pt x="1361" y="222"/>
                  </a:cubicBezTo>
                  <a:cubicBezTo>
                    <a:pt x="1361" y="224"/>
                    <a:pt x="1360" y="226"/>
                    <a:pt x="1360" y="229"/>
                  </a:cubicBezTo>
                  <a:lnTo>
                    <a:pt x="1360" y="229"/>
                  </a:lnTo>
                  <a:cubicBezTo>
                    <a:pt x="1357" y="228"/>
                    <a:pt x="1355" y="227"/>
                    <a:pt x="1352" y="226"/>
                  </a:cubicBezTo>
                  <a:cubicBezTo>
                    <a:pt x="1349" y="226"/>
                    <a:pt x="1345" y="225"/>
                    <a:pt x="1342" y="225"/>
                  </a:cubicBezTo>
                  <a:cubicBezTo>
                    <a:pt x="1335" y="225"/>
                    <a:pt x="1329" y="226"/>
                    <a:pt x="1323" y="229"/>
                  </a:cubicBezTo>
                  <a:cubicBezTo>
                    <a:pt x="1316" y="232"/>
                    <a:pt x="1309" y="237"/>
                    <a:pt x="1303" y="244"/>
                  </a:cubicBezTo>
                  <a:cubicBezTo>
                    <a:pt x="1299" y="250"/>
                    <a:pt x="1295" y="255"/>
                    <a:pt x="1292" y="262"/>
                  </a:cubicBezTo>
                  <a:lnTo>
                    <a:pt x="1288" y="273"/>
                  </a:lnTo>
                  <a:lnTo>
                    <a:pt x="1288" y="273"/>
                  </a:lnTo>
                  <a:cubicBezTo>
                    <a:pt x="1284" y="274"/>
                    <a:pt x="1280" y="275"/>
                    <a:pt x="1276" y="276"/>
                  </a:cubicBezTo>
                  <a:lnTo>
                    <a:pt x="1276" y="276"/>
                  </a:lnTo>
                  <a:lnTo>
                    <a:pt x="1273" y="274"/>
                  </a:lnTo>
                  <a:cubicBezTo>
                    <a:pt x="1268" y="269"/>
                    <a:pt x="1263" y="266"/>
                    <a:pt x="1258" y="262"/>
                  </a:cubicBezTo>
                  <a:cubicBezTo>
                    <a:pt x="1256" y="261"/>
                    <a:pt x="1253" y="260"/>
                    <a:pt x="1251" y="259"/>
                  </a:cubicBezTo>
                  <a:cubicBezTo>
                    <a:pt x="1249" y="258"/>
                    <a:pt x="1245" y="256"/>
                    <a:pt x="1242" y="255"/>
                  </a:cubicBezTo>
                  <a:cubicBezTo>
                    <a:pt x="1239" y="255"/>
                    <a:pt x="1235" y="254"/>
                    <a:pt x="1232" y="254"/>
                  </a:cubicBezTo>
                  <a:cubicBezTo>
                    <a:pt x="1230" y="254"/>
                    <a:pt x="1228" y="254"/>
                    <a:pt x="1227" y="254"/>
                  </a:cubicBezTo>
                  <a:cubicBezTo>
                    <a:pt x="1224" y="254"/>
                    <a:pt x="1221" y="254"/>
                    <a:pt x="1219" y="255"/>
                  </a:cubicBezTo>
                  <a:cubicBezTo>
                    <a:pt x="1214" y="256"/>
                    <a:pt x="1207" y="256"/>
                    <a:pt x="1198" y="258"/>
                  </a:cubicBezTo>
                  <a:cubicBezTo>
                    <a:pt x="1196" y="258"/>
                    <a:pt x="1194" y="258"/>
                    <a:pt x="1192" y="259"/>
                  </a:cubicBezTo>
                  <a:lnTo>
                    <a:pt x="1192" y="259"/>
                  </a:lnTo>
                  <a:cubicBezTo>
                    <a:pt x="1188" y="256"/>
                    <a:pt x="1185" y="254"/>
                    <a:pt x="1180" y="251"/>
                  </a:cubicBezTo>
                  <a:cubicBezTo>
                    <a:pt x="1171" y="246"/>
                    <a:pt x="1161" y="243"/>
                    <a:pt x="1151" y="243"/>
                  </a:cubicBezTo>
                  <a:cubicBezTo>
                    <a:pt x="1150" y="242"/>
                    <a:pt x="1148" y="242"/>
                    <a:pt x="1147" y="242"/>
                  </a:cubicBezTo>
                  <a:cubicBezTo>
                    <a:pt x="1143" y="242"/>
                    <a:pt x="1140" y="243"/>
                    <a:pt x="1136" y="244"/>
                  </a:cubicBezTo>
                  <a:cubicBezTo>
                    <a:pt x="1127" y="246"/>
                    <a:pt x="1119" y="251"/>
                    <a:pt x="1113" y="256"/>
                  </a:cubicBezTo>
                  <a:cubicBezTo>
                    <a:pt x="1110" y="260"/>
                    <a:pt x="1107" y="265"/>
                    <a:pt x="1105" y="268"/>
                  </a:cubicBezTo>
                  <a:cubicBezTo>
                    <a:pt x="1104" y="272"/>
                    <a:pt x="1103" y="273"/>
                    <a:pt x="1102" y="275"/>
                  </a:cubicBezTo>
                  <a:cubicBezTo>
                    <a:pt x="1101" y="278"/>
                    <a:pt x="1100" y="280"/>
                    <a:pt x="1100" y="283"/>
                  </a:cubicBezTo>
                  <a:lnTo>
                    <a:pt x="1100" y="283"/>
                  </a:lnTo>
                  <a:cubicBezTo>
                    <a:pt x="1097" y="282"/>
                    <a:pt x="1094" y="281"/>
                    <a:pt x="1090" y="280"/>
                  </a:cubicBezTo>
                  <a:cubicBezTo>
                    <a:pt x="1085" y="278"/>
                    <a:pt x="1080" y="277"/>
                    <a:pt x="1075" y="277"/>
                  </a:cubicBezTo>
                  <a:cubicBezTo>
                    <a:pt x="1073" y="277"/>
                    <a:pt x="1071" y="277"/>
                    <a:pt x="1069" y="277"/>
                  </a:cubicBezTo>
                  <a:cubicBezTo>
                    <a:pt x="1065" y="279"/>
                    <a:pt x="1061" y="279"/>
                    <a:pt x="1058" y="281"/>
                  </a:cubicBezTo>
                  <a:cubicBezTo>
                    <a:pt x="1054" y="282"/>
                    <a:pt x="1052" y="283"/>
                    <a:pt x="1050" y="284"/>
                  </a:cubicBezTo>
                  <a:cubicBezTo>
                    <a:pt x="1045" y="287"/>
                    <a:pt x="1041" y="289"/>
                    <a:pt x="1038" y="292"/>
                  </a:cubicBezTo>
                  <a:cubicBezTo>
                    <a:pt x="1035" y="296"/>
                    <a:pt x="1032" y="299"/>
                    <a:pt x="1029" y="302"/>
                  </a:cubicBezTo>
                  <a:lnTo>
                    <a:pt x="1029" y="302"/>
                  </a:lnTo>
                  <a:lnTo>
                    <a:pt x="1022" y="301"/>
                  </a:lnTo>
                  <a:cubicBezTo>
                    <a:pt x="1017" y="299"/>
                    <a:pt x="1012" y="299"/>
                    <a:pt x="1007" y="299"/>
                  </a:cubicBezTo>
                  <a:cubicBezTo>
                    <a:pt x="1004" y="299"/>
                    <a:pt x="1001" y="299"/>
                    <a:pt x="997" y="299"/>
                  </a:cubicBezTo>
                  <a:cubicBezTo>
                    <a:pt x="992" y="301"/>
                    <a:pt x="987" y="302"/>
                    <a:pt x="982" y="303"/>
                  </a:cubicBezTo>
                  <a:cubicBezTo>
                    <a:pt x="979" y="304"/>
                    <a:pt x="975" y="306"/>
                    <a:pt x="973" y="307"/>
                  </a:cubicBezTo>
                  <a:cubicBezTo>
                    <a:pt x="961" y="314"/>
                    <a:pt x="956" y="319"/>
                    <a:pt x="955" y="319"/>
                  </a:cubicBezTo>
                  <a:cubicBezTo>
                    <a:pt x="950" y="320"/>
                    <a:pt x="945" y="323"/>
                    <a:pt x="942" y="325"/>
                  </a:cubicBezTo>
                  <a:cubicBezTo>
                    <a:pt x="937" y="327"/>
                    <a:pt x="934" y="331"/>
                    <a:pt x="930" y="334"/>
                  </a:cubicBezTo>
                  <a:cubicBezTo>
                    <a:pt x="927" y="338"/>
                    <a:pt x="924" y="342"/>
                    <a:pt x="921" y="347"/>
                  </a:cubicBezTo>
                  <a:lnTo>
                    <a:pt x="921" y="347"/>
                  </a:lnTo>
                  <a:lnTo>
                    <a:pt x="920" y="346"/>
                  </a:lnTo>
                  <a:cubicBezTo>
                    <a:pt x="917" y="345"/>
                    <a:pt x="915" y="343"/>
                    <a:pt x="913" y="342"/>
                  </a:cubicBezTo>
                  <a:cubicBezTo>
                    <a:pt x="908" y="340"/>
                    <a:pt x="905" y="340"/>
                    <a:pt x="900" y="339"/>
                  </a:cubicBezTo>
                  <a:cubicBezTo>
                    <a:pt x="897" y="338"/>
                    <a:pt x="894" y="338"/>
                    <a:pt x="891" y="338"/>
                  </a:cubicBezTo>
                  <a:cubicBezTo>
                    <a:pt x="891" y="338"/>
                    <a:pt x="890" y="338"/>
                    <a:pt x="889" y="338"/>
                  </a:cubicBezTo>
                  <a:lnTo>
                    <a:pt x="889" y="338"/>
                  </a:lnTo>
                  <a:cubicBezTo>
                    <a:pt x="889" y="338"/>
                    <a:pt x="889" y="338"/>
                    <a:pt x="888" y="338"/>
                  </a:cubicBezTo>
                  <a:cubicBezTo>
                    <a:pt x="885" y="336"/>
                    <a:pt x="882" y="334"/>
                    <a:pt x="875" y="332"/>
                  </a:cubicBezTo>
                  <a:cubicBezTo>
                    <a:pt x="868" y="329"/>
                    <a:pt x="861" y="327"/>
                    <a:pt x="853" y="327"/>
                  </a:cubicBezTo>
                  <a:cubicBezTo>
                    <a:pt x="850" y="327"/>
                    <a:pt x="846" y="328"/>
                    <a:pt x="842" y="328"/>
                  </a:cubicBezTo>
                  <a:cubicBezTo>
                    <a:pt x="831" y="329"/>
                    <a:pt x="820" y="335"/>
                    <a:pt x="811" y="345"/>
                  </a:cubicBezTo>
                  <a:cubicBezTo>
                    <a:pt x="806" y="348"/>
                    <a:pt x="803" y="351"/>
                    <a:pt x="799" y="356"/>
                  </a:cubicBezTo>
                  <a:lnTo>
                    <a:pt x="797" y="359"/>
                  </a:lnTo>
                  <a:lnTo>
                    <a:pt x="797" y="359"/>
                  </a:lnTo>
                  <a:cubicBezTo>
                    <a:pt x="797" y="359"/>
                    <a:pt x="796" y="359"/>
                    <a:pt x="796" y="360"/>
                  </a:cubicBezTo>
                  <a:cubicBezTo>
                    <a:pt x="788" y="363"/>
                    <a:pt x="781" y="369"/>
                    <a:pt x="774" y="376"/>
                  </a:cubicBezTo>
                  <a:cubicBezTo>
                    <a:pt x="772" y="379"/>
                    <a:pt x="770" y="381"/>
                    <a:pt x="768" y="383"/>
                  </a:cubicBezTo>
                  <a:lnTo>
                    <a:pt x="751" y="383"/>
                  </a:lnTo>
                  <a:cubicBezTo>
                    <a:pt x="747" y="383"/>
                    <a:pt x="744" y="383"/>
                    <a:pt x="739" y="384"/>
                  </a:cubicBezTo>
                  <a:cubicBezTo>
                    <a:pt x="738" y="384"/>
                    <a:pt x="737" y="384"/>
                    <a:pt x="735" y="384"/>
                  </a:cubicBezTo>
                  <a:lnTo>
                    <a:pt x="735" y="384"/>
                  </a:lnTo>
                  <a:lnTo>
                    <a:pt x="729" y="383"/>
                  </a:lnTo>
                  <a:cubicBezTo>
                    <a:pt x="723" y="381"/>
                    <a:pt x="717" y="380"/>
                    <a:pt x="711" y="380"/>
                  </a:cubicBezTo>
                  <a:cubicBezTo>
                    <a:pt x="709" y="380"/>
                    <a:pt x="706" y="380"/>
                    <a:pt x="704" y="380"/>
                  </a:cubicBezTo>
                  <a:cubicBezTo>
                    <a:pt x="702" y="380"/>
                    <a:pt x="699" y="380"/>
                    <a:pt x="696" y="382"/>
                  </a:cubicBezTo>
                  <a:lnTo>
                    <a:pt x="690" y="383"/>
                  </a:lnTo>
                  <a:lnTo>
                    <a:pt x="688" y="383"/>
                  </a:lnTo>
                  <a:lnTo>
                    <a:pt x="679" y="384"/>
                  </a:lnTo>
                  <a:lnTo>
                    <a:pt x="665" y="386"/>
                  </a:lnTo>
                  <a:lnTo>
                    <a:pt x="656" y="387"/>
                  </a:lnTo>
                  <a:cubicBezTo>
                    <a:pt x="653" y="389"/>
                    <a:pt x="651" y="390"/>
                    <a:pt x="649" y="390"/>
                  </a:cubicBezTo>
                  <a:cubicBezTo>
                    <a:pt x="644" y="392"/>
                    <a:pt x="639" y="394"/>
                    <a:pt x="636" y="398"/>
                  </a:cubicBezTo>
                  <a:cubicBezTo>
                    <a:pt x="631" y="402"/>
                    <a:pt x="626" y="406"/>
                    <a:pt x="622" y="412"/>
                  </a:cubicBezTo>
                  <a:lnTo>
                    <a:pt x="622" y="412"/>
                  </a:lnTo>
                  <a:cubicBezTo>
                    <a:pt x="621" y="411"/>
                    <a:pt x="620" y="410"/>
                    <a:pt x="619" y="409"/>
                  </a:cubicBezTo>
                  <a:cubicBezTo>
                    <a:pt x="614" y="406"/>
                    <a:pt x="609" y="404"/>
                    <a:pt x="604" y="402"/>
                  </a:cubicBezTo>
                  <a:cubicBezTo>
                    <a:pt x="599" y="402"/>
                    <a:pt x="596" y="401"/>
                    <a:pt x="592" y="401"/>
                  </a:cubicBezTo>
                  <a:cubicBezTo>
                    <a:pt x="591" y="401"/>
                    <a:pt x="589" y="401"/>
                    <a:pt x="587" y="401"/>
                  </a:cubicBezTo>
                  <a:cubicBezTo>
                    <a:pt x="582" y="401"/>
                    <a:pt x="576" y="402"/>
                    <a:pt x="570" y="405"/>
                  </a:cubicBezTo>
                  <a:cubicBezTo>
                    <a:pt x="565" y="407"/>
                    <a:pt x="562" y="408"/>
                    <a:pt x="558" y="412"/>
                  </a:cubicBezTo>
                  <a:cubicBezTo>
                    <a:pt x="556" y="413"/>
                    <a:pt x="554" y="415"/>
                    <a:pt x="551" y="418"/>
                  </a:cubicBezTo>
                  <a:cubicBezTo>
                    <a:pt x="548" y="421"/>
                    <a:pt x="546" y="424"/>
                    <a:pt x="543" y="428"/>
                  </a:cubicBezTo>
                  <a:cubicBezTo>
                    <a:pt x="540" y="433"/>
                    <a:pt x="538" y="438"/>
                    <a:pt x="536" y="442"/>
                  </a:cubicBezTo>
                  <a:lnTo>
                    <a:pt x="536" y="442"/>
                  </a:lnTo>
                  <a:cubicBezTo>
                    <a:pt x="532" y="443"/>
                    <a:pt x="527" y="443"/>
                    <a:pt x="521" y="445"/>
                  </a:cubicBezTo>
                  <a:lnTo>
                    <a:pt x="521" y="445"/>
                  </a:lnTo>
                  <a:lnTo>
                    <a:pt x="511" y="440"/>
                  </a:lnTo>
                  <a:cubicBezTo>
                    <a:pt x="503" y="435"/>
                    <a:pt x="495" y="433"/>
                    <a:pt x="487" y="430"/>
                  </a:cubicBezTo>
                  <a:lnTo>
                    <a:pt x="474" y="430"/>
                  </a:lnTo>
                  <a:cubicBezTo>
                    <a:pt x="468" y="431"/>
                    <a:pt x="463" y="433"/>
                    <a:pt x="459" y="434"/>
                  </a:cubicBezTo>
                  <a:cubicBezTo>
                    <a:pt x="454" y="436"/>
                    <a:pt x="449" y="438"/>
                    <a:pt x="445" y="442"/>
                  </a:cubicBezTo>
                  <a:cubicBezTo>
                    <a:pt x="439" y="445"/>
                    <a:pt x="433" y="450"/>
                    <a:pt x="430" y="455"/>
                  </a:cubicBezTo>
                  <a:cubicBezTo>
                    <a:pt x="427" y="457"/>
                    <a:pt x="425" y="459"/>
                    <a:pt x="423" y="460"/>
                  </a:cubicBezTo>
                  <a:lnTo>
                    <a:pt x="425" y="459"/>
                  </a:lnTo>
                  <a:lnTo>
                    <a:pt x="427" y="459"/>
                  </a:lnTo>
                  <a:cubicBezTo>
                    <a:pt x="419" y="462"/>
                    <a:pt x="411" y="467"/>
                    <a:pt x="404" y="472"/>
                  </a:cubicBezTo>
                  <a:lnTo>
                    <a:pt x="404" y="472"/>
                  </a:lnTo>
                  <a:cubicBezTo>
                    <a:pt x="403" y="471"/>
                    <a:pt x="401" y="470"/>
                    <a:pt x="400" y="468"/>
                  </a:cubicBezTo>
                  <a:cubicBezTo>
                    <a:pt x="397" y="467"/>
                    <a:pt x="394" y="464"/>
                    <a:pt x="392" y="463"/>
                  </a:cubicBezTo>
                  <a:cubicBezTo>
                    <a:pt x="389" y="462"/>
                    <a:pt x="388" y="462"/>
                    <a:pt x="386" y="460"/>
                  </a:cubicBezTo>
                  <a:cubicBezTo>
                    <a:pt x="382" y="459"/>
                    <a:pt x="380" y="458"/>
                    <a:pt x="376" y="457"/>
                  </a:cubicBezTo>
                  <a:cubicBezTo>
                    <a:pt x="372" y="456"/>
                    <a:pt x="367" y="455"/>
                    <a:pt x="361" y="455"/>
                  </a:cubicBezTo>
                  <a:cubicBezTo>
                    <a:pt x="353" y="455"/>
                    <a:pt x="344" y="458"/>
                    <a:pt x="336" y="463"/>
                  </a:cubicBezTo>
                  <a:cubicBezTo>
                    <a:pt x="329" y="467"/>
                    <a:pt x="323" y="474"/>
                    <a:pt x="320" y="481"/>
                  </a:cubicBezTo>
                  <a:cubicBezTo>
                    <a:pt x="317" y="485"/>
                    <a:pt x="316" y="489"/>
                    <a:pt x="315" y="493"/>
                  </a:cubicBezTo>
                  <a:cubicBezTo>
                    <a:pt x="314" y="500"/>
                    <a:pt x="313" y="507"/>
                    <a:pt x="313" y="514"/>
                  </a:cubicBezTo>
                  <a:lnTo>
                    <a:pt x="313" y="525"/>
                  </a:lnTo>
                  <a:lnTo>
                    <a:pt x="313" y="525"/>
                  </a:lnTo>
                  <a:cubicBezTo>
                    <a:pt x="311" y="525"/>
                    <a:pt x="309" y="525"/>
                    <a:pt x="308" y="525"/>
                  </a:cubicBezTo>
                  <a:cubicBezTo>
                    <a:pt x="306" y="525"/>
                    <a:pt x="305" y="525"/>
                    <a:pt x="304" y="525"/>
                  </a:cubicBezTo>
                  <a:cubicBezTo>
                    <a:pt x="298" y="525"/>
                    <a:pt x="293" y="526"/>
                    <a:pt x="288" y="529"/>
                  </a:cubicBezTo>
                  <a:lnTo>
                    <a:pt x="286" y="529"/>
                  </a:lnTo>
                  <a:lnTo>
                    <a:pt x="281" y="530"/>
                  </a:lnTo>
                  <a:cubicBezTo>
                    <a:pt x="276" y="532"/>
                    <a:pt x="269" y="533"/>
                    <a:pt x="261" y="536"/>
                  </a:cubicBezTo>
                  <a:lnTo>
                    <a:pt x="261" y="536"/>
                  </a:lnTo>
                  <a:lnTo>
                    <a:pt x="254" y="533"/>
                  </a:lnTo>
                  <a:cubicBezTo>
                    <a:pt x="246" y="530"/>
                    <a:pt x="237" y="529"/>
                    <a:pt x="228" y="528"/>
                  </a:cubicBezTo>
                  <a:cubicBezTo>
                    <a:pt x="225" y="528"/>
                    <a:pt x="220" y="529"/>
                    <a:pt x="217" y="529"/>
                  </a:cubicBezTo>
                  <a:cubicBezTo>
                    <a:pt x="215" y="529"/>
                    <a:pt x="214" y="530"/>
                    <a:pt x="212" y="530"/>
                  </a:cubicBezTo>
                  <a:lnTo>
                    <a:pt x="212" y="530"/>
                  </a:lnTo>
                  <a:cubicBezTo>
                    <a:pt x="212" y="530"/>
                    <a:pt x="212" y="530"/>
                    <a:pt x="212" y="530"/>
                  </a:cubicBezTo>
                  <a:cubicBezTo>
                    <a:pt x="210" y="530"/>
                    <a:pt x="206" y="529"/>
                    <a:pt x="199" y="528"/>
                  </a:cubicBezTo>
                  <a:cubicBezTo>
                    <a:pt x="196" y="527"/>
                    <a:pt x="192" y="526"/>
                    <a:pt x="188" y="526"/>
                  </a:cubicBezTo>
                  <a:cubicBezTo>
                    <a:pt x="181" y="526"/>
                    <a:pt x="175" y="528"/>
                    <a:pt x="168" y="530"/>
                  </a:cubicBezTo>
                  <a:cubicBezTo>
                    <a:pt x="161" y="532"/>
                    <a:pt x="154" y="536"/>
                    <a:pt x="148" y="541"/>
                  </a:cubicBezTo>
                  <a:cubicBezTo>
                    <a:pt x="144" y="545"/>
                    <a:pt x="140" y="550"/>
                    <a:pt x="138" y="555"/>
                  </a:cubicBezTo>
                  <a:cubicBezTo>
                    <a:pt x="137" y="559"/>
                    <a:pt x="136" y="562"/>
                    <a:pt x="134" y="566"/>
                  </a:cubicBezTo>
                  <a:cubicBezTo>
                    <a:pt x="133" y="568"/>
                    <a:pt x="133" y="570"/>
                    <a:pt x="132" y="573"/>
                  </a:cubicBezTo>
                  <a:cubicBezTo>
                    <a:pt x="131" y="576"/>
                    <a:pt x="131" y="580"/>
                    <a:pt x="131" y="584"/>
                  </a:cubicBezTo>
                  <a:lnTo>
                    <a:pt x="131" y="584"/>
                  </a:lnTo>
                  <a:cubicBezTo>
                    <a:pt x="128" y="584"/>
                    <a:pt x="125" y="583"/>
                    <a:pt x="122" y="583"/>
                  </a:cubicBezTo>
                  <a:cubicBezTo>
                    <a:pt x="119" y="583"/>
                    <a:pt x="116" y="584"/>
                    <a:pt x="114" y="584"/>
                  </a:cubicBezTo>
                  <a:cubicBezTo>
                    <a:pt x="107" y="585"/>
                    <a:pt x="100" y="588"/>
                    <a:pt x="94" y="591"/>
                  </a:cubicBezTo>
                  <a:cubicBezTo>
                    <a:pt x="90" y="595"/>
                    <a:pt x="86" y="598"/>
                    <a:pt x="82" y="602"/>
                  </a:cubicBezTo>
                  <a:cubicBezTo>
                    <a:pt x="80" y="605"/>
                    <a:pt x="78" y="609"/>
                    <a:pt x="76" y="612"/>
                  </a:cubicBezTo>
                  <a:cubicBezTo>
                    <a:pt x="74" y="614"/>
                    <a:pt x="73" y="617"/>
                    <a:pt x="73" y="619"/>
                  </a:cubicBezTo>
                  <a:lnTo>
                    <a:pt x="71" y="626"/>
                  </a:lnTo>
                  <a:lnTo>
                    <a:pt x="68" y="631"/>
                  </a:lnTo>
                  <a:cubicBezTo>
                    <a:pt x="67" y="636"/>
                    <a:pt x="67" y="642"/>
                    <a:pt x="66" y="647"/>
                  </a:cubicBezTo>
                  <a:lnTo>
                    <a:pt x="66" y="652"/>
                  </a:lnTo>
                  <a:lnTo>
                    <a:pt x="66" y="652"/>
                  </a:lnTo>
                  <a:cubicBezTo>
                    <a:pt x="65" y="652"/>
                    <a:pt x="64" y="652"/>
                    <a:pt x="64" y="653"/>
                  </a:cubicBezTo>
                  <a:cubicBezTo>
                    <a:pt x="60" y="655"/>
                    <a:pt x="57" y="658"/>
                    <a:pt x="53" y="661"/>
                  </a:cubicBezTo>
                  <a:lnTo>
                    <a:pt x="52" y="662"/>
                  </a:lnTo>
                  <a:lnTo>
                    <a:pt x="52" y="662"/>
                  </a:lnTo>
                  <a:cubicBezTo>
                    <a:pt x="51" y="662"/>
                    <a:pt x="51" y="663"/>
                    <a:pt x="50" y="663"/>
                  </a:cubicBezTo>
                  <a:lnTo>
                    <a:pt x="46" y="667"/>
                  </a:lnTo>
                  <a:cubicBezTo>
                    <a:pt x="1" y="690"/>
                    <a:pt x="24" y="752"/>
                    <a:pt x="65" y="752"/>
                  </a:cubicBezTo>
                  <a:cubicBezTo>
                    <a:pt x="72" y="752"/>
                    <a:pt x="79" y="750"/>
                    <a:pt x="87" y="746"/>
                  </a:cubicBezTo>
                  <a:cubicBezTo>
                    <a:pt x="94" y="743"/>
                    <a:pt x="100" y="740"/>
                    <a:pt x="105" y="735"/>
                  </a:cubicBezTo>
                  <a:cubicBezTo>
                    <a:pt x="110" y="732"/>
                    <a:pt x="112" y="729"/>
                    <a:pt x="112" y="729"/>
                  </a:cubicBezTo>
                  <a:lnTo>
                    <a:pt x="112" y="729"/>
                  </a:lnTo>
                  <a:lnTo>
                    <a:pt x="111" y="730"/>
                  </a:lnTo>
                  <a:cubicBezTo>
                    <a:pt x="112" y="729"/>
                    <a:pt x="114" y="728"/>
                    <a:pt x="116" y="728"/>
                  </a:cubicBezTo>
                  <a:lnTo>
                    <a:pt x="119" y="726"/>
                  </a:lnTo>
                  <a:cubicBezTo>
                    <a:pt x="126" y="722"/>
                    <a:pt x="133" y="716"/>
                    <a:pt x="138" y="709"/>
                  </a:cubicBezTo>
                  <a:cubicBezTo>
                    <a:pt x="140" y="706"/>
                    <a:pt x="142" y="701"/>
                    <a:pt x="144" y="698"/>
                  </a:cubicBezTo>
                  <a:cubicBezTo>
                    <a:pt x="144" y="696"/>
                    <a:pt x="145" y="694"/>
                    <a:pt x="146" y="692"/>
                  </a:cubicBezTo>
                  <a:lnTo>
                    <a:pt x="146" y="692"/>
                  </a:lnTo>
                  <a:cubicBezTo>
                    <a:pt x="147" y="693"/>
                    <a:pt x="148" y="693"/>
                    <a:pt x="149" y="693"/>
                  </a:cubicBezTo>
                  <a:cubicBezTo>
                    <a:pt x="154" y="694"/>
                    <a:pt x="158" y="694"/>
                    <a:pt x="161" y="694"/>
                  </a:cubicBezTo>
                  <a:cubicBezTo>
                    <a:pt x="162" y="695"/>
                    <a:pt x="164" y="695"/>
                    <a:pt x="165" y="695"/>
                  </a:cubicBezTo>
                  <a:cubicBezTo>
                    <a:pt x="169" y="695"/>
                    <a:pt x="173" y="694"/>
                    <a:pt x="176" y="693"/>
                  </a:cubicBezTo>
                  <a:cubicBezTo>
                    <a:pt x="185" y="691"/>
                    <a:pt x="193" y="686"/>
                    <a:pt x="200" y="679"/>
                  </a:cubicBezTo>
                  <a:cubicBezTo>
                    <a:pt x="204" y="675"/>
                    <a:pt x="207" y="669"/>
                    <a:pt x="210" y="663"/>
                  </a:cubicBezTo>
                  <a:cubicBezTo>
                    <a:pt x="211" y="660"/>
                    <a:pt x="212" y="656"/>
                    <a:pt x="213" y="654"/>
                  </a:cubicBezTo>
                  <a:cubicBezTo>
                    <a:pt x="214" y="652"/>
                    <a:pt x="214" y="648"/>
                    <a:pt x="214" y="647"/>
                  </a:cubicBezTo>
                  <a:cubicBezTo>
                    <a:pt x="215" y="638"/>
                    <a:pt x="215" y="628"/>
                    <a:pt x="215" y="620"/>
                  </a:cubicBezTo>
                  <a:lnTo>
                    <a:pt x="215" y="620"/>
                  </a:lnTo>
                  <a:cubicBezTo>
                    <a:pt x="219" y="619"/>
                    <a:pt x="222" y="619"/>
                    <a:pt x="225" y="618"/>
                  </a:cubicBezTo>
                  <a:lnTo>
                    <a:pt x="225" y="618"/>
                  </a:lnTo>
                  <a:lnTo>
                    <a:pt x="232" y="620"/>
                  </a:lnTo>
                  <a:cubicBezTo>
                    <a:pt x="240" y="624"/>
                    <a:pt x="248" y="625"/>
                    <a:pt x="256" y="626"/>
                  </a:cubicBezTo>
                  <a:cubicBezTo>
                    <a:pt x="264" y="626"/>
                    <a:pt x="271" y="625"/>
                    <a:pt x="279" y="623"/>
                  </a:cubicBezTo>
                  <a:lnTo>
                    <a:pt x="283" y="620"/>
                  </a:lnTo>
                  <a:lnTo>
                    <a:pt x="299" y="615"/>
                  </a:lnTo>
                  <a:lnTo>
                    <a:pt x="299" y="615"/>
                  </a:lnTo>
                  <a:cubicBezTo>
                    <a:pt x="302" y="617"/>
                    <a:pt x="305" y="619"/>
                    <a:pt x="309" y="623"/>
                  </a:cubicBezTo>
                  <a:cubicBezTo>
                    <a:pt x="316" y="627"/>
                    <a:pt x="324" y="631"/>
                    <a:pt x="334" y="633"/>
                  </a:cubicBezTo>
                  <a:cubicBezTo>
                    <a:pt x="337" y="634"/>
                    <a:pt x="342" y="634"/>
                    <a:pt x="346" y="634"/>
                  </a:cubicBezTo>
                  <a:cubicBezTo>
                    <a:pt x="352" y="634"/>
                    <a:pt x="359" y="633"/>
                    <a:pt x="365" y="631"/>
                  </a:cubicBezTo>
                  <a:cubicBezTo>
                    <a:pt x="375" y="626"/>
                    <a:pt x="383" y="619"/>
                    <a:pt x="389" y="609"/>
                  </a:cubicBezTo>
                  <a:cubicBezTo>
                    <a:pt x="390" y="605"/>
                    <a:pt x="393" y="601"/>
                    <a:pt x="394" y="597"/>
                  </a:cubicBezTo>
                  <a:cubicBezTo>
                    <a:pt x="395" y="589"/>
                    <a:pt x="396" y="582"/>
                    <a:pt x="396" y="575"/>
                  </a:cubicBezTo>
                  <a:lnTo>
                    <a:pt x="396" y="566"/>
                  </a:lnTo>
                  <a:lnTo>
                    <a:pt x="396" y="566"/>
                  </a:lnTo>
                  <a:cubicBezTo>
                    <a:pt x="398" y="567"/>
                    <a:pt x="400" y="567"/>
                    <a:pt x="402" y="567"/>
                  </a:cubicBezTo>
                  <a:cubicBezTo>
                    <a:pt x="408" y="567"/>
                    <a:pt x="415" y="567"/>
                    <a:pt x="420" y="565"/>
                  </a:cubicBezTo>
                  <a:cubicBezTo>
                    <a:pt x="426" y="562"/>
                    <a:pt x="431" y="560"/>
                    <a:pt x="437" y="557"/>
                  </a:cubicBezTo>
                  <a:cubicBezTo>
                    <a:pt x="441" y="553"/>
                    <a:pt x="447" y="548"/>
                    <a:pt x="452" y="543"/>
                  </a:cubicBezTo>
                  <a:cubicBezTo>
                    <a:pt x="454" y="541"/>
                    <a:pt x="455" y="539"/>
                    <a:pt x="457" y="537"/>
                  </a:cubicBezTo>
                  <a:lnTo>
                    <a:pt x="457" y="537"/>
                  </a:lnTo>
                  <a:cubicBezTo>
                    <a:pt x="456" y="538"/>
                    <a:pt x="455" y="539"/>
                    <a:pt x="453" y="539"/>
                  </a:cubicBezTo>
                  <a:cubicBezTo>
                    <a:pt x="454" y="538"/>
                    <a:pt x="456" y="538"/>
                    <a:pt x="457" y="537"/>
                  </a:cubicBezTo>
                  <a:lnTo>
                    <a:pt x="457" y="537"/>
                  </a:lnTo>
                  <a:cubicBezTo>
                    <a:pt x="457" y="537"/>
                    <a:pt x="457" y="537"/>
                    <a:pt x="457" y="537"/>
                  </a:cubicBezTo>
                  <a:lnTo>
                    <a:pt x="457" y="537"/>
                  </a:lnTo>
                  <a:cubicBezTo>
                    <a:pt x="457" y="537"/>
                    <a:pt x="457" y="537"/>
                    <a:pt x="458" y="537"/>
                  </a:cubicBezTo>
                  <a:lnTo>
                    <a:pt x="458" y="537"/>
                  </a:lnTo>
                  <a:cubicBezTo>
                    <a:pt x="458" y="537"/>
                    <a:pt x="457" y="537"/>
                    <a:pt x="457" y="537"/>
                  </a:cubicBezTo>
                  <a:lnTo>
                    <a:pt x="457" y="537"/>
                  </a:lnTo>
                  <a:cubicBezTo>
                    <a:pt x="457" y="537"/>
                    <a:pt x="457" y="537"/>
                    <a:pt x="458" y="537"/>
                  </a:cubicBezTo>
                  <a:cubicBezTo>
                    <a:pt x="458" y="537"/>
                    <a:pt x="458" y="537"/>
                    <a:pt x="458" y="537"/>
                  </a:cubicBezTo>
                  <a:lnTo>
                    <a:pt x="458" y="537"/>
                  </a:lnTo>
                  <a:cubicBezTo>
                    <a:pt x="458" y="537"/>
                    <a:pt x="458" y="537"/>
                    <a:pt x="458" y="537"/>
                  </a:cubicBezTo>
                  <a:lnTo>
                    <a:pt x="458" y="537"/>
                  </a:lnTo>
                  <a:cubicBezTo>
                    <a:pt x="459" y="537"/>
                    <a:pt x="460" y="536"/>
                    <a:pt x="461" y="536"/>
                  </a:cubicBezTo>
                  <a:cubicBezTo>
                    <a:pt x="463" y="535"/>
                    <a:pt x="466" y="533"/>
                    <a:pt x="468" y="532"/>
                  </a:cubicBezTo>
                  <a:cubicBezTo>
                    <a:pt x="470" y="530"/>
                    <a:pt x="474" y="526"/>
                    <a:pt x="477" y="524"/>
                  </a:cubicBezTo>
                  <a:cubicBezTo>
                    <a:pt x="478" y="523"/>
                    <a:pt x="479" y="523"/>
                    <a:pt x="479" y="522"/>
                  </a:cubicBezTo>
                  <a:lnTo>
                    <a:pt x="479" y="522"/>
                  </a:lnTo>
                  <a:cubicBezTo>
                    <a:pt x="484" y="525"/>
                    <a:pt x="490" y="527"/>
                    <a:pt x="495" y="529"/>
                  </a:cubicBezTo>
                  <a:cubicBezTo>
                    <a:pt x="497" y="530"/>
                    <a:pt x="500" y="530"/>
                    <a:pt x="503" y="531"/>
                  </a:cubicBezTo>
                  <a:cubicBezTo>
                    <a:pt x="506" y="531"/>
                    <a:pt x="511" y="532"/>
                    <a:pt x="514" y="532"/>
                  </a:cubicBezTo>
                  <a:cubicBezTo>
                    <a:pt x="519" y="532"/>
                    <a:pt x="524" y="531"/>
                    <a:pt x="528" y="530"/>
                  </a:cubicBezTo>
                  <a:lnTo>
                    <a:pt x="531" y="529"/>
                  </a:lnTo>
                  <a:cubicBezTo>
                    <a:pt x="535" y="528"/>
                    <a:pt x="542" y="526"/>
                    <a:pt x="551" y="524"/>
                  </a:cubicBezTo>
                  <a:cubicBezTo>
                    <a:pt x="555" y="523"/>
                    <a:pt x="560" y="522"/>
                    <a:pt x="565" y="521"/>
                  </a:cubicBezTo>
                  <a:cubicBezTo>
                    <a:pt x="569" y="519"/>
                    <a:pt x="572" y="517"/>
                    <a:pt x="576" y="516"/>
                  </a:cubicBezTo>
                  <a:cubicBezTo>
                    <a:pt x="579" y="514"/>
                    <a:pt x="583" y="511"/>
                    <a:pt x="586" y="509"/>
                  </a:cubicBezTo>
                  <a:cubicBezTo>
                    <a:pt x="588" y="507"/>
                    <a:pt x="590" y="504"/>
                    <a:pt x="592" y="502"/>
                  </a:cubicBezTo>
                  <a:cubicBezTo>
                    <a:pt x="592" y="502"/>
                    <a:pt x="593" y="501"/>
                    <a:pt x="593" y="501"/>
                  </a:cubicBezTo>
                  <a:lnTo>
                    <a:pt x="593" y="501"/>
                  </a:lnTo>
                  <a:cubicBezTo>
                    <a:pt x="595" y="502"/>
                    <a:pt x="597" y="503"/>
                    <a:pt x="599" y="504"/>
                  </a:cubicBezTo>
                  <a:lnTo>
                    <a:pt x="605" y="507"/>
                  </a:lnTo>
                  <a:cubicBezTo>
                    <a:pt x="607" y="508"/>
                    <a:pt x="609" y="510"/>
                    <a:pt x="613" y="510"/>
                  </a:cubicBezTo>
                  <a:cubicBezTo>
                    <a:pt x="616" y="511"/>
                    <a:pt x="621" y="513"/>
                    <a:pt x="626" y="514"/>
                  </a:cubicBezTo>
                  <a:cubicBezTo>
                    <a:pt x="632" y="514"/>
                    <a:pt x="638" y="513"/>
                    <a:pt x="645" y="511"/>
                  </a:cubicBezTo>
                  <a:cubicBezTo>
                    <a:pt x="653" y="508"/>
                    <a:pt x="661" y="503"/>
                    <a:pt x="667" y="496"/>
                  </a:cubicBezTo>
                  <a:cubicBezTo>
                    <a:pt x="671" y="493"/>
                    <a:pt x="674" y="488"/>
                    <a:pt x="677" y="485"/>
                  </a:cubicBezTo>
                  <a:cubicBezTo>
                    <a:pt x="679" y="479"/>
                    <a:pt x="681" y="474"/>
                    <a:pt x="683" y="470"/>
                  </a:cubicBezTo>
                  <a:cubicBezTo>
                    <a:pt x="688" y="470"/>
                    <a:pt x="693" y="468"/>
                    <a:pt x="699" y="467"/>
                  </a:cubicBezTo>
                  <a:lnTo>
                    <a:pt x="705" y="465"/>
                  </a:lnTo>
                  <a:lnTo>
                    <a:pt x="716" y="468"/>
                  </a:lnTo>
                  <a:cubicBezTo>
                    <a:pt x="722" y="469"/>
                    <a:pt x="728" y="470"/>
                    <a:pt x="735" y="470"/>
                  </a:cubicBezTo>
                  <a:cubicBezTo>
                    <a:pt x="737" y="470"/>
                    <a:pt x="740" y="470"/>
                    <a:pt x="743" y="470"/>
                  </a:cubicBezTo>
                  <a:cubicBezTo>
                    <a:pt x="745" y="470"/>
                    <a:pt x="751" y="467"/>
                    <a:pt x="751" y="467"/>
                  </a:cubicBezTo>
                  <a:cubicBezTo>
                    <a:pt x="752" y="467"/>
                    <a:pt x="756" y="468"/>
                    <a:pt x="763" y="468"/>
                  </a:cubicBezTo>
                  <a:cubicBezTo>
                    <a:pt x="767" y="468"/>
                    <a:pt x="771" y="468"/>
                    <a:pt x="776" y="467"/>
                  </a:cubicBezTo>
                  <a:cubicBezTo>
                    <a:pt x="780" y="466"/>
                    <a:pt x="783" y="466"/>
                    <a:pt x="787" y="465"/>
                  </a:cubicBezTo>
                  <a:cubicBezTo>
                    <a:pt x="790" y="464"/>
                    <a:pt x="794" y="463"/>
                    <a:pt x="796" y="462"/>
                  </a:cubicBezTo>
                  <a:cubicBezTo>
                    <a:pt x="799" y="460"/>
                    <a:pt x="802" y="459"/>
                    <a:pt x="804" y="457"/>
                  </a:cubicBezTo>
                  <a:cubicBezTo>
                    <a:pt x="811" y="453"/>
                    <a:pt x="817" y="448"/>
                    <a:pt x="821" y="442"/>
                  </a:cubicBezTo>
                  <a:lnTo>
                    <a:pt x="828" y="435"/>
                  </a:lnTo>
                  <a:lnTo>
                    <a:pt x="828" y="435"/>
                  </a:lnTo>
                  <a:cubicBezTo>
                    <a:pt x="830" y="435"/>
                    <a:pt x="831" y="434"/>
                    <a:pt x="833" y="433"/>
                  </a:cubicBezTo>
                  <a:cubicBezTo>
                    <a:pt x="835" y="431"/>
                    <a:pt x="838" y="430"/>
                    <a:pt x="840" y="428"/>
                  </a:cubicBezTo>
                  <a:cubicBezTo>
                    <a:pt x="842" y="427"/>
                    <a:pt x="843" y="426"/>
                    <a:pt x="846" y="424"/>
                  </a:cubicBezTo>
                  <a:cubicBezTo>
                    <a:pt x="848" y="422"/>
                    <a:pt x="850" y="419"/>
                    <a:pt x="853" y="416"/>
                  </a:cubicBezTo>
                  <a:lnTo>
                    <a:pt x="853" y="416"/>
                  </a:lnTo>
                  <a:cubicBezTo>
                    <a:pt x="857" y="418"/>
                    <a:pt x="862" y="420"/>
                    <a:pt x="868" y="421"/>
                  </a:cubicBezTo>
                  <a:cubicBezTo>
                    <a:pt x="871" y="422"/>
                    <a:pt x="875" y="422"/>
                    <a:pt x="879" y="423"/>
                  </a:cubicBezTo>
                  <a:lnTo>
                    <a:pt x="879" y="423"/>
                  </a:lnTo>
                  <a:cubicBezTo>
                    <a:pt x="879" y="423"/>
                    <a:pt x="879" y="423"/>
                    <a:pt x="879" y="423"/>
                  </a:cubicBezTo>
                  <a:cubicBezTo>
                    <a:pt x="883" y="427"/>
                    <a:pt x="886" y="429"/>
                    <a:pt x="890" y="433"/>
                  </a:cubicBezTo>
                  <a:cubicBezTo>
                    <a:pt x="897" y="438"/>
                    <a:pt x="904" y="442"/>
                    <a:pt x="911" y="445"/>
                  </a:cubicBezTo>
                  <a:cubicBezTo>
                    <a:pt x="916" y="448"/>
                    <a:pt x="923" y="449"/>
                    <a:pt x="929" y="449"/>
                  </a:cubicBezTo>
                  <a:cubicBezTo>
                    <a:pt x="933" y="449"/>
                    <a:pt x="936" y="448"/>
                    <a:pt x="939" y="448"/>
                  </a:cubicBezTo>
                  <a:cubicBezTo>
                    <a:pt x="946" y="446"/>
                    <a:pt x="952" y="444"/>
                    <a:pt x="958" y="440"/>
                  </a:cubicBezTo>
                  <a:cubicBezTo>
                    <a:pt x="961" y="437"/>
                    <a:pt x="965" y="434"/>
                    <a:pt x="968" y="430"/>
                  </a:cubicBezTo>
                  <a:cubicBezTo>
                    <a:pt x="973" y="423"/>
                    <a:pt x="977" y="416"/>
                    <a:pt x="980" y="408"/>
                  </a:cubicBezTo>
                  <a:cubicBezTo>
                    <a:pt x="982" y="401"/>
                    <a:pt x="984" y="396"/>
                    <a:pt x="985" y="392"/>
                  </a:cubicBezTo>
                  <a:lnTo>
                    <a:pt x="985" y="392"/>
                  </a:lnTo>
                  <a:cubicBezTo>
                    <a:pt x="995" y="387"/>
                    <a:pt x="1000" y="383"/>
                    <a:pt x="1003" y="381"/>
                  </a:cubicBezTo>
                  <a:lnTo>
                    <a:pt x="1003" y="381"/>
                  </a:lnTo>
                  <a:lnTo>
                    <a:pt x="1010" y="383"/>
                  </a:lnTo>
                  <a:cubicBezTo>
                    <a:pt x="1015" y="384"/>
                    <a:pt x="1021" y="384"/>
                    <a:pt x="1026" y="384"/>
                  </a:cubicBezTo>
                  <a:cubicBezTo>
                    <a:pt x="1029" y="384"/>
                    <a:pt x="1031" y="384"/>
                    <a:pt x="1033" y="384"/>
                  </a:cubicBezTo>
                  <a:cubicBezTo>
                    <a:pt x="1039" y="384"/>
                    <a:pt x="1045" y="383"/>
                    <a:pt x="1051" y="380"/>
                  </a:cubicBezTo>
                  <a:cubicBezTo>
                    <a:pt x="1053" y="379"/>
                    <a:pt x="1055" y="378"/>
                    <a:pt x="1059" y="377"/>
                  </a:cubicBezTo>
                  <a:cubicBezTo>
                    <a:pt x="1061" y="376"/>
                    <a:pt x="1063" y="373"/>
                    <a:pt x="1065" y="372"/>
                  </a:cubicBezTo>
                  <a:cubicBezTo>
                    <a:pt x="1065" y="372"/>
                    <a:pt x="1065" y="372"/>
                    <a:pt x="1066" y="371"/>
                  </a:cubicBezTo>
                  <a:lnTo>
                    <a:pt x="1066" y="371"/>
                  </a:lnTo>
                  <a:cubicBezTo>
                    <a:pt x="1067" y="373"/>
                    <a:pt x="1069" y="375"/>
                    <a:pt x="1070" y="377"/>
                  </a:cubicBezTo>
                  <a:cubicBezTo>
                    <a:pt x="1075" y="382"/>
                    <a:pt x="1080" y="386"/>
                    <a:pt x="1085" y="391"/>
                  </a:cubicBezTo>
                  <a:cubicBezTo>
                    <a:pt x="1088" y="392"/>
                    <a:pt x="1090" y="394"/>
                    <a:pt x="1092" y="396"/>
                  </a:cubicBezTo>
                  <a:cubicBezTo>
                    <a:pt x="1097" y="398"/>
                    <a:pt x="1103" y="399"/>
                    <a:pt x="1107" y="400"/>
                  </a:cubicBezTo>
                  <a:cubicBezTo>
                    <a:pt x="1110" y="401"/>
                    <a:pt x="1113" y="401"/>
                    <a:pt x="1116" y="401"/>
                  </a:cubicBezTo>
                  <a:cubicBezTo>
                    <a:pt x="1121" y="401"/>
                    <a:pt x="1127" y="400"/>
                    <a:pt x="1132" y="398"/>
                  </a:cubicBezTo>
                  <a:cubicBezTo>
                    <a:pt x="1140" y="396"/>
                    <a:pt x="1147" y="390"/>
                    <a:pt x="1151" y="384"/>
                  </a:cubicBezTo>
                  <a:cubicBezTo>
                    <a:pt x="1155" y="380"/>
                    <a:pt x="1157" y="377"/>
                    <a:pt x="1158" y="372"/>
                  </a:cubicBezTo>
                  <a:cubicBezTo>
                    <a:pt x="1160" y="370"/>
                    <a:pt x="1161" y="369"/>
                    <a:pt x="1162" y="367"/>
                  </a:cubicBezTo>
                  <a:cubicBezTo>
                    <a:pt x="1162" y="363"/>
                    <a:pt x="1163" y="360"/>
                    <a:pt x="1164" y="356"/>
                  </a:cubicBezTo>
                  <a:lnTo>
                    <a:pt x="1165" y="348"/>
                  </a:lnTo>
                  <a:lnTo>
                    <a:pt x="1167" y="341"/>
                  </a:lnTo>
                  <a:lnTo>
                    <a:pt x="1167" y="339"/>
                  </a:lnTo>
                  <a:lnTo>
                    <a:pt x="1167" y="339"/>
                  </a:lnTo>
                  <a:cubicBezTo>
                    <a:pt x="1169" y="339"/>
                    <a:pt x="1171" y="339"/>
                    <a:pt x="1173" y="340"/>
                  </a:cubicBezTo>
                  <a:lnTo>
                    <a:pt x="1186" y="340"/>
                  </a:lnTo>
                  <a:cubicBezTo>
                    <a:pt x="1189" y="339"/>
                    <a:pt x="1191" y="339"/>
                    <a:pt x="1192" y="339"/>
                  </a:cubicBezTo>
                  <a:lnTo>
                    <a:pt x="1201" y="336"/>
                  </a:lnTo>
                  <a:cubicBezTo>
                    <a:pt x="1205" y="336"/>
                    <a:pt x="1209" y="336"/>
                    <a:pt x="1214" y="335"/>
                  </a:cubicBezTo>
                  <a:lnTo>
                    <a:pt x="1214" y="335"/>
                  </a:lnTo>
                  <a:lnTo>
                    <a:pt x="1222" y="342"/>
                  </a:lnTo>
                  <a:cubicBezTo>
                    <a:pt x="1227" y="346"/>
                    <a:pt x="1233" y="350"/>
                    <a:pt x="1238" y="353"/>
                  </a:cubicBezTo>
                  <a:cubicBezTo>
                    <a:pt x="1241" y="355"/>
                    <a:pt x="1243" y="356"/>
                    <a:pt x="1246" y="357"/>
                  </a:cubicBezTo>
                  <a:cubicBezTo>
                    <a:pt x="1250" y="358"/>
                    <a:pt x="1253" y="358"/>
                    <a:pt x="1258" y="360"/>
                  </a:cubicBezTo>
                  <a:cubicBezTo>
                    <a:pt x="1260" y="360"/>
                    <a:pt x="1261" y="360"/>
                    <a:pt x="1263" y="360"/>
                  </a:cubicBezTo>
                  <a:cubicBezTo>
                    <a:pt x="1267" y="360"/>
                    <a:pt x="1270" y="359"/>
                    <a:pt x="1274" y="358"/>
                  </a:cubicBezTo>
                  <a:lnTo>
                    <a:pt x="1279" y="358"/>
                  </a:lnTo>
                  <a:cubicBezTo>
                    <a:pt x="1285" y="356"/>
                    <a:pt x="1289" y="355"/>
                    <a:pt x="1293" y="354"/>
                  </a:cubicBezTo>
                  <a:cubicBezTo>
                    <a:pt x="1299" y="351"/>
                    <a:pt x="1304" y="349"/>
                    <a:pt x="1310" y="347"/>
                  </a:cubicBezTo>
                  <a:cubicBezTo>
                    <a:pt x="1316" y="346"/>
                    <a:pt x="1321" y="345"/>
                    <a:pt x="1325" y="342"/>
                  </a:cubicBezTo>
                  <a:cubicBezTo>
                    <a:pt x="1329" y="340"/>
                    <a:pt x="1332" y="338"/>
                    <a:pt x="1336" y="334"/>
                  </a:cubicBezTo>
                  <a:cubicBezTo>
                    <a:pt x="1338" y="332"/>
                    <a:pt x="1339" y="329"/>
                    <a:pt x="1341" y="327"/>
                  </a:cubicBezTo>
                  <a:lnTo>
                    <a:pt x="1345" y="323"/>
                  </a:lnTo>
                  <a:cubicBezTo>
                    <a:pt x="1345" y="322"/>
                    <a:pt x="1346" y="321"/>
                    <a:pt x="1347" y="320"/>
                  </a:cubicBezTo>
                  <a:lnTo>
                    <a:pt x="1347" y="320"/>
                  </a:lnTo>
                  <a:cubicBezTo>
                    <a:pt x="1347" y="320"/>
                    <a:pt x="1347" y="320"/>
                    <a:pt x="1347" y="320"/>
                  </a:cubicBezTo>
                  <a:cubicBezTo>
                    <a:pt x="1352" y="323"/>
                    <a:pt x="1358" y="325"/>
                    <a:pt x="1362" y="326"/>
                  </a:cubicBezTo>
                  <a:cubicBezTo>
                    <a:pt x="1367" y="327"/>
                    <a:pt x="1372" y="327"/>
                    <a:pt x="1375" y="327"/>
                  </a:cubicBezTo>
                  <a:cubicBezTo>
                    <a:pt x="1382" y="327"/>
                    <a:pt x="1390" y="325"/>
                    <a:pt x="1396" y="323"/>
                  </a:cubicBezTo>
                  <a:cubicBezTo>
                    <a:pt x="1402" y="319"/>
                    <a:pt x="1407" y="314"/>
                    <a:pt x="1411" y="309"/>
                  </a:cubicBezTo>
                  <a:cubicBezTo>
                    <a:pt x="1413" y="306"/>
                    <a:pt x="1416" y="303"/>
                    <a:pt x="1417" y="301"/>
                  </a:cubicBezTo>
                  <a:cubicBezTo>
                    <a:pt x="1418" y="298"/>
                    <a:pt x="1419" y="296"/>
                    <a:pt x="1419" y="294"/>
                  </a:cubicBezTo>
                  <a:lnTo>
                    <a:pt x="1421" y="289"/>
                  </a:lnTo>
                  <a:cubicBezTo>
                    <a:pt x="1424" y="280"/>
                    <a:pt x="1426" y="270"/>
                    <a:pt x="1427" y="260"/>
                  </a:cubicBezTo>
                  <a:cubicBezTo>
                    <a:pt x="1427" y="259"/>
                    <a:pt x="1428" y="257"/>
                    <a:pt x="1428" y="256"/>
                  </a:cubicBezTo>
                  <a:lnTo>
                    <a:pt x="1428" y="256"/>
                  </a:lnTo>
                  <a:cubicBezTo>
                    <a:pt x="1429" y="256"/>
                    <a:pt x="1431" y="256"/>
                    <a:pt x="1432" y="256"/>
                  </a:cubicBezTo>
                  <a:cubicBezTo>
                    <a:pt x="1436" y="256"/>
                    <a:pt x="1440" y="256"/>
                    <a:pt x="1443" y="255"/>
                  </a:cubicBezTo>
                  <a:lnTo>
                    <a:pt x="1446" y="255"/>
                  </a:lnTo>
                  <a:cubicBezTo>
                    <a:pt x="1454" y="256"/>
                    <a:pt x="1463" y="259"/>
                    <a:pt x="1471" y="259"/>
                  </a:cubicBezTo>
                  <a:cubicBezTo>
                    <a:pt x="1473" y="259"/>
                    <a:pt x="1475" y="259"/>
                    <a:pt x="1477" y="259"/>
                  </a:cubicBezTo>
                  <a:cubicBezTo>
                    <a:pt x="1485" y="259"/>
                    <a:pt x="1493" y="257"/>
                    <a:pt x="1500" y="254"/>
                  </a:cubicBezTo>
                  <a:cubicBezTo>
                    <a:pt x="1507" y="252"/>
                    <a:pt x="1513" y="248"/>
                    <a:pt x="1519" y="244"/>
                  </a:cubicBezTo>
                  <a:lnTo>
                    <a:pt x="1520" y="243"/>
                  </a:lnTo>
                  <a:lnTo>
                    <a:pt x="1520" y="243"/>
                  </a:lnTo>
                  <a:cubicBezTo>
                    <a:pt x="1524" y="245"/>
                    <a:pt x="1528" y="246"/>
                    <a:pt x="1531" y="248"/>
                  </a:cubicBezTo>
                  <a:cubicBezTo>
                    <a:pt x="1536" y="251"/>
                    <a:pt x="1541" y="252"/>
                    <a:pt x="1545" y="253"/>
                  </a:cubicBezTo>
                  <a:cubicBezTo>
                    <a:pt x="1549" y="254"/>
                    <a:pt x="1552" y="254"/>
                    <a:pt x="1556" y="254"/>
                  </a:cubicBezTo>
                  <a:cubicBezTo>
                    <a:pt x="1559" y="254"/>
                    <a:pt x="1563" y="254"/>
                    <a:pt x="1566" y="253"/>
                  </a:cubicBezTo>
                  <a:cubicBezTo>
                    <a:pt x="1572" y="252"/>
                    <a:pt x="1579" y="252"/>
                    <a:pt x="1586" y="251"/>
                  </a:cubicBezTo>
                  <a:cubicBezTo>
                    <a:pt x="1587" y="251"/>
                    <a:pt x="1587" y="251"/>
                    <a:pt x="1588" y="251"/>
                  </a:cubicBezTo>
                  <a:lnTo>
                    <a:pt x="1588" y="251"/>
                  </a:lnTo>
                  <a:cubicBezTo>
                    <a:pt x="1590" y="252"/>
                    <a:pt x="1591" y="254"/>
                    <a:pt x="1593" y="256"/>
                  </a:cubicBezTo>
                  <a:cubicBezTo>
                    <a:pt x="1595" y="259"/>
                    <a:pt x="1599" y="262"/>
                    <a:pt x="1603" y="267"/>
                  </a:cubicBezTo>
                  <a:lnTo>
                    <a:pt x="1607" y="270"/>
                  </a:lnTo>
                  <a:lnTo>
                    <a:pt x="1611" y="274"/>
                  </a:lnTo>
                  <a:cubicBezTo>
                    <a:pt x="1617" y="277"/>
                    <a:pt x="1623" y="281"/>
                    <a:pt x="1630" y="282"/>
                  </a:cubicBezTo>
                  <a:cubicBezTo>
                    <a:pt x="1636" y="284"/>
                    <a:pt x="1641" y="284"/>
                    <a:pt x="1647" y="284"/>
                  </a:cubicBezTo>
                  <a:cubicBezTo>
                    <a:pt x="1657" y="282"/>
                    <a:pt x="1666" y="279"/>
                    <a:pt x="1673" y="272"/>
                  </a:cubicBezTo>
                  <a:cubicBezTo>
                    <a:pt x="1677" y="266"/>
                    <a:pt x="1682" y="260"/>
                    <a:pt x="1684" y="253"/>
                  </a:cubicBezTo>
                  <a:cubicBezTo>
                    <a:pt x="1687" y="247"/>
                    <a:pt x="1688" y="241"/>
                    <a:pt x="1689" y="236"/>
                  </a:cubicBezTo>
                  <a:cubicBezTo>
                    <a:pt x="1690" y="232"/>
                    <a:pt x="1691" y="229"/>
                    <a:pt x="1691" y="226"/>
                  </a:cubicBezTo>
                  <a:lnTo>
                    <a:pt x="1691" y="226"/>
                  </a:lnTo>
                  <a:cubicBezTo>
                    <a:pt x="1692" y="226"/>
                    <a:pt x="1692" y="226"/>
                    <a:pt x="1692" y="226"/>
                  </a:cubicBezTo>
                  <a:cubicBezTo>
                    <a:pt x="1695" y="228"/>
                    <a:pt x="1697" y="228"/>
                    <a:pt x="1699" y="229"/>
                  </a:cubicBezTo>
                  <a:lnTo>
                    <a:pt x="1699" y="229"/>
                  </a:lnTo>
                  <a:cubicBezTo>
                    <a:pt x="1703" y="232"/>
                    <a:pt x="1706" y="237"/>
                    <a:pt x="1711" y="244"/>
                  </a:cubicBezTo>
                  <a:cubicBezTo>
                    <a:pt x="1714" y="248"/>
                    <a:pt x="1719" y="253"/>
                    <a:pt x="1724" y="256"/>
                  </a:cubicBezTo>
                  <a:cubicBezTo>
                    <a:pt x="1725" y="259"/>
                    <a:pt x="1727" y="260"/>
                    <a:pt x="1729" y="261"/>
                  </a:cubicBezTo>
                  <a:cubicBezTo>
                    <a:pt x="1732" y="263"/>
                    <a:pt x="1735" y="265"/>
                    <a:pt x="1739" y="266"/>
                  </a:cubicBezTo>
                  <a:cubicBezTo>
                    <a:pt x="1743" y="268"/>
                    <a:pt x="1749" y="270"/>
                    <a:pt x="1755" y="270"/>
                  </a:cubicBezTo>
                  <a:cubicBezTo>
                    <a:pt x="1761" y="270"/>
                    <a:pt x="1765" y="269"/>
                    <a:pt x="1771" y="268"/>
                  </a:cubicBezTo>
                  <a:cubicBezTo>
                    <a:pt x="1780" y="265"/>
                    <a:pt x="1790" y="259"/>
                    <a:pt x="1797" y="252"/>
                  </a:cubicBezTo>
                  <a:cubicBezTo>
                    <a:pt x="1801" y="247"/>
                    <a:pt x="1804" y="244"/>
                    <a:pt x="1806" y="240"/>
                  </a:cubicBezTo>
                  <a:cubicBezTo>
                    <a:pt x="1806" y="240"/>
                    <a:pt x="1806" y="240"/>
                    <a:pt x="1807" y="240"/>
                  </a:cubicBezTo>
                  <a:lnTo>
                    <a:pt x="1807" y="240"/>
                  </a:lnTo>
                  <a:cubicBezTo>
                    <a:pt x="1810" y="238"/>
                    <a:pt x="1814" y="237"/>
                    <a:pt x="1818" y="234"/>
                  </a:cubicBezTo>
                  <a:cubicBezTo>
                    <a:pt x="1823" y="230"/>
                    <a:pt x="1828" y="225"/>
                    <a:pt x="1831" y="219"/>
                  </a:cubicBezTo>
                  <a:lnTo>
                    <a:pt x="1835" y="215"/>
                  </a:lnTo>
                  <a:lnTo>
                    <a:pt x="1837" y="210"/>
                  </a:lnTo>
                  <a:cubicBezTo>
                    <a:pt x="1838" y="209"/>
                    <a:pt x="1839" y="207"/>
                    <a:pt x="1839" y="206"/>
                  </a:cubicBezTo>
                  <a:lnTo>
                    <a:pt x="1839" y="206"/>
                  </a:lnTo>
                  <a:lnTo>
                    <a:pt x="1844" y="208"/>
                  </a:lnTo>
                  <a:cubicBezTo>
                    <a:pt x="1846" y="209"/>
                    <a:pt x="1849" y="210"/>
                    <a:pt x="1852" y="211"/>
                  </a:cubicBezTo>
                  <a:cubicBezTo>
                    <a:pt x="1856" y="211"/>
                    <a:pt x="1859" y="212"/>
                    <a:pt x="1863" y="212"/>
                  </a:cubicBezTo>
                  <a:cubicBezTo>
                    <a:pt x="1867" y="212"/>
                    <a:pt x="1871" y="212"/>
                    <a:pt x="1874" y="211"/>
                  </a:cubicBezTo>
                  <a:cubicBezTo>
                    <a:pt x="1884" y="210"/>
                    <a:pt x="1891" y="207"/>
                    <a:pt x="1897" y="203"/>
                  </a:cubicBezTo>
                  <a:lnTo>
                    <a:pt x="1902" y="200"/>
                  </a:lnTo>
                  <a:lnTo>
                    <a:pt x="1902" y="200"/>
                  </a:lnTo>
                  <a:lnTo>
                    <a:pt x="1903" y="201"/>
                  </a:lnTo>
                  <a:cubicBezTo>
                    <a:pt x="1908" y="206"/>
                    <a:pt x="1913" y="209"/>
                    <a:pt x="1918" y="212"/>
                  </a:cubicBezTo>
                  <a:cubicBezTo>
                    <a:pt x="1924" y="216"/>
                    <a:pt x="1930" y="217"/>
                    <a:pt x="1937" y="219"/>
                  </a:cubicBezTo>
                  <a:lnTo>
                    <a:pt x="1955" y="219"/>
                  </a:lnTo>
                  <a:cubicBezTo>
                    <a:pt x="1960" y="218"/>
                    <a:pt x="1965" y="217"/>
                    <a:pt x="1969" y="216"/>
                  </a:cubicBezTo>
                  <a:cubicBezTo>
                    <a:pt x="1975" y="214"/>
                    <a:pt x="1980" y="213"/>
                    <a:pt x="1984" y="212"/>
                  </a:cubicBezTo>
                  <a:lnTo>
                    <a:pt x="1984" y="212"/>
                  </a:lnTo>
                  <a:lnTo>
                    <a:pt x="1989" y="215"/>
                  </a:lnTo>
                  <a:cubicBezTo>
                    <a:pt x="1995" y="217"/>
                    <a:pt x="2001" y="219"/>
                    <a:pt x="2006" y="222"/>
                  </a:cubicBezTo>
                  <a:cubicBezTo>
                    <a:pt x="2012" y="223"/>
                    <a:pt x="2017" y="224"/>
                    <a:pt x="2023" y="224"/>
                  </a:cubicBezTo>
                  <a:cubicBezTo>
                    <a:pt x="2027" y="224"/>
                    <a:pt x="2033" y="223"/>
                    <a:pt x="2038" y="222"/>
                  </a:cubicBezTo>
                  <a:cubicBezTo>
                    <a:pt x="2047" y="218"/>
                    <a:pt x="2056" y="215"/>
                    <a:pt x="2065" y="210"/>
                  </a:cubicBezTo>
                  <a:cubicBezTo>
                    <a:pt x="2066" y="210"/>
                    <a:pt x="2066" y="210"/>
                    <a:pt x="2066" y="210"/>
                  </a:cubicBezTo>
                  <a:lnTo>
                    <a:pt x="2066" y="210"/>
                  </a:lnTo>
                  <a:cubicBezTo>
                    <a:pt x="2066" y="210"/>
                    <a:pt x="2066" y="210"/>
                    <a:pt x="2067" y="210"/>
                  </a:cubicBezTo>
                  <a:cubicBezTo>
                    <a:pt x="2067" y="210"/>
                    <a:pt x="2067" y="210"/>
                    <a:pt x="2067" y="210"/>
                  </a:cubicBezTo>
                  <a:lnTo>
                    <a:pt x="2067" y="210"/>
                  </a:lnTo>
                  <a:cubicBezTo>
                    <a:pt x="2067" y="210"/>
                    <a:pt x="2066" y="210"/>
                    <a:pt x="2066" y="210"/>
                  </a:cubicBezTo>
                  <a:lnTo>
                    <a:pt x="2066" y="210"/>
                  </a:lnTo>
                  <a:cubicBezTo>
                    <a:pt x="2065" y="210"/>
                    <a:pt x="2069" y="209"/>
                    <a:pt x="2072" y="208"/>
                  </a:cubicBezTo>
                  <a:cubicBezTo>
                    <a:pt x="2076" y="208"/>
                    <a:pt x="2078" y="207"/>
                    <a:pt x="2082" y="206"/>
                  </a:cubicBezTo>
                  <a:cubicBezTo>
                    <a:pt x="2085" y="203"/>
                    <a:pt x="2090" y="201"/>
                    <a:pt x="2093" y="199"/>
                  </a:cubicBezTo>
                  <a:cubicBezTo>
                    <a:pt x="2098" y="195"/>
                    <a:pt x="2101" y="192"/>
                    <a:pt x="2105" y="188"/>
                  </a:cubicBezTo>
                  <a:lnTo>
                    <a:pt x="2107" y="186"/>
                  </a:lnTo>
                  <a:lnTo>
                    <a:pt x="2106" y="186"/>
                  </a:lnTo>
                  <a:cubicBezTo>
                    <a:pt x="2112" y="186"/>
                    <a:pt x="2116" y="184"/>
                    <a:pt x="2122" y="182"/>
                  </a:cubicBezTo>
                  <a:cubicBezTo>
                    <a:pt x="2125" y="181"/>
                    <a:pt x="2127" y="180"/>
                    <a:pt x="2130" y="180"/>
                  </a:cubicBezTo>
                  <a:lnTo>
                    <a:pt x="2130" y="180"/>
                  </a:lnTo>
                  <a:cubicBezTo>
                    <a:pt x="2132" y="182"/>
                    <a:pt x="2135" y="184"/>
                    <a:pt x="2138" y="187"/>
                  </a:cubicBezTo>
                  <a:cubicBezTo>
                    <a:pt x="2144" y="193"/>
                    <a:pt x="2152" y="196"/>
                    <a:pt x="2160" y="200"/>
                  </a:cubicBezTo>
                  <a:cubicBezTo>
                    <a:pt x="2164" y="201"/>
                    <a:pt x="2169" y="202"/>
                    <a:pt x="2173" y="202"/>
                  </a:cubicBezTo>
                  <a:cubicBezTo>
                    <a:pt x="2177" y="202"/>
                    <a:pt x="2181" y="202"/>
                    <a:pt x="2186" y="201"/>
                  </a:cubicBezTo>
                  <a:cubicBezTo>
                    <a:pt x="2193" y="199"/>
                    <a:pt x="2199" y="196"/>
                    <a:pt x="2204" y="193"/>
                  </a:cubicBezTo>
                  <a:cubicBezTo>
                    <a:pt x="2210" y="188"/>
                    <a:pt x="2215" y="184"/>
                    <a:pt x="2219" y="178"/>
                  </a:cubicBezTo>
                  <a:lnTo>
                    <a:pt x="2226" y="170"/>
                  </a:lnTo>
                  <a:lnTo>
                    <a:pt x="2226" y="170"/>
                  </a:lnTo>
                  <a:cubicBezTo>
                    <a:pt x="2226" y="170"/>
                    <a:pt x="2227" y="170"/>
                    <a:pt x="2228" y="170"/>
                  </a:cubicBezTo>
                  <a:cubicBezTo>
                    <a:pt x="2234" y="167"/>
                    <a:pt x="2241" y="162"/>
                    <a:pt x="2246" y="157"/>
                  </a:cubicBezTo>
                  <a:lnTo>
                    <a:pt x="2246" y="157"/>
                  </a:lnTo>
                  <a:lnTo>
                    <a:pt x="2247" y="158"/>
                  </a:lnTo>
                  <a:lnTo>
                    <a:pt x="2251" y="163"/>
                  </a:lnTo>
                  <a:cubicBezTo>
                    <a:pt x="2253" y="166"/>
                    <a:pt x="2255" y="168"/>
                    <a:pt x="2259" y="172"/>
                  </a:cubicBezTo>
                  <a:cubicBezTo>
                    <a:pt x="2262" y="174"/>
                    <a:pt x="2266" y="177"/>
                    <a:pt x="2269" y="179"/>
                  </a:cubicBezTo>
                  <a:cubicBezTo>
                    <a:pt x="2275" y="183"/>
                    <a:pt x="2282" y="184"/>
                    <a:pt x="2289" y="184"/>
                  </a:cubicBezTo>
                  <a:cubicBezTo>
                    <a:pt x="2296" y="184"/>
                    <a:pt x="2302" y="183"/>
                    <a:pt x="2308" y="180"/>
                  </a:cubicBezTo>
                  <a:cubicBezTo>
                    <a:pt x="2311" y="179"/>
                    <a:pt x="2314" y="177"/>
                    <a:pt x="2317" y="174"/>
                  </a:cubicBezTo>
                  <a:cubicBezTo>
                    <a:pt x="2324" y="170"/>
                    <a:pt x="2328" y="163"/>
                    <a:pt x="2333" y="157"/>
                  </a:cubicBezTo>
                  <a:cubicBezTo>
                    <a:pt x="2335" y="152"/>
                    <a:pt x="2338" y="149"/>
                    <a:pt x="2340" y="145"/>
                  </a:cubicBezTo>
                  <a:lnTo>
                    <a:pt x="2342" y="143"/>
                  </a:lnTo>
                  <a:lnTo>
                    <a:pt x="2342" y="143"/>
                  </a:lnTo>
                  <a:cubicBezTo>
                    <a:pt x="2342" y="142"/>
                    <a:pt x="2343" y="142"/>
                    <a:pt x="2343" y="142"/>
                  </a:cubicBezTo>
                  <a:cubicBezTo>
                    <a:pt x="2346" y="141"/>
                    <a:pt x="2349" y="139"/>
                    <a:pt x="2352" y="137"/>
                  </a:cubicBezTo>
                  <a:lnTo>
                    <a:pt x="2352" y="137"/>
                  </a:lnTo>
                  <a:cubicBezTo>
                    <a:pt x="2357" y="145"/>
                    <a:pt x="2361" y="153"/>
                    <a:pt x="2367" y="160"/>
                  </a:cubicBezTo>
                  <a:lnTo>
                    <a:pt x="2369" y="165"/>
                  </a:lnTo>
                  <a:cubicBezTo>
                    <a:pt x="2371" y="166"/>
                    <a:pt x="2372" y="168"/>
                    <a:pt x="2374" y="170"/>
                  </a:cubicBezTo>
                  <a:cubicBezTo>
                    <a:pt x="2377" y="173"/>
                    <a:pt x="2379" y="174"/>
                    <a:pt x="2383" y="177"/>
                  </a:cubicBezTo>
                  <a:cubicBezTo>
                    <a:pt x="2387" y="180"/>
                    <a:pt x="2393" y="182"/>
                    <a:pt x="2400" y="184"/>
                  </a:cubicBezTo>
                  <a:cubicBezTo>
                    <a:pt x="2407" y="184"/>
                    <a:pt x="2414" y="184"/>
                    <a:pt x="2421" y="180"/>
                  </a:cubicBezTo>
                  <a:cubicBezTo>
                    <a:pt x="2426" y="179"/>
                    <a:pt x="2429" y="177"/>
                    <a:pt x="2433" y="173"/>
                  </a:cubicBezTo>
                  <a:cubicBezTo>
                    <a:pt x="2437" y="170"/>
                    <a:pt x="2441" y="166"/>
                    <a:pt x="2443" y="162"/>
                  </a:cubicBezTo>
                  <a:cubicBezTo>
                    <a:pt x="2447" y="157"/>
                    <a:pt x="2450" y="152"/>
                    <a:pt x="2452" y="148"/>
                  </a:cubicBezTo>
                  <a:lnTo>
                    <a:pt x="2457" y="136"/>
                  </a:lnTo>
                  <a:cubicBezTo>
                    <a:pt x="2458" y="135"/>
                    <a:pt x="2459" y="133"/>
                    <a:pt x="2460" y="132"/>
                  </a:cubicBezTo>
                  <a:lnTo>
                    <a:pt x="2460" y="132"/>
                  </a:lnTo>
                  <a:cubicBezTo>
                    <a:pt x="2464" y="130"/>
                    <a:pt x="2467" y="127"/>
                    <a:pt x="2471" y="124"/>
                  </a:cubicBezTo>
                  <a:cubicBezTo>
                    <a:pt x="2472" y="123"/>
                    <a:pt x="2474" y="122"/>
                    <a:pt x="2475" y="120"/>
                  </a:cubicBezTo>
                  <a:lnTo>
                    <a:pt x="2475" y="120"/>
                  </a:lnTo>
                  <a:cubicBezTo>
                    <a:pt x="2479" y="126"/>
                    <a:pt x="2484" y="130"/>
                    <a:pt x="2489" y="135"/>
                  </a:cubicBezTo>
                  <a:cubicBezTo>
                    <a:pt x="2496" y="139"/>
                    <a:pt x="2506" y="143"/>
                    <a:pt x="2514" y="144"/>
                  </a:cubicBezTo>
                  <a:lnTo>
                    <a:pt x="2516" y="144"/>
                  </a:lnTo>
                  <a:cubicBezTo>
                    <a:pt x="2516" y="144"/>
                    <a:pt x="2517" y="145"/>
                    <a:pt x="2518" y="145"/>
                  </a:cubicBezTo>
                  <a:cubicBezTo>
                    <a:pt x="2521" y="146"/>
                    <a:pt x="2524" y="148"/>
                    <a:pt x="2530" y="150"/>
                  </a:cubicBezTo>
                  <a:cubicBezTo>
                    <a:pt x="2538" y="153"/>
                    <a:pt x="2546" y="156"/>
                    <a:pt x="2554" y="156"/>
                  </a:cubicBezTo>
                  <a:cubicBezTo>
                    <a:pt x="2558" y="156"/>
                    <a:pt x="2562" y="156"/>
                    <a:pt x="2566" y="155"/>
                  </a:cubicBezTo>
                  <a:cubicBezTo>
                    <a:pt x="2570" y="153"/>
                    <a:pt x="2574" y="152"/>
                    <a:pt x="2577" y="150"/>
                  </a:cubicBezTo>
                  <a:cubicBezTo>
                    <a:pt x="2583" y="148"/>
                    <a:pt x="2587" y="144"/>
                    <a:pt x="2591" y="139"/>
                  </a:cubicBezTo>
                  <a:cubicBezTo>
                    <a:pt x="2597" y="133"/>
                    <a:pt x="2602" y="126"/>
                    <a:pt x="2607" y="119"/>
                  </a:cubicBezTo>
                  <a:lnTo>
                    <a:pt x="2607" y="119"/>
                  </a:lnTo>
                  <a:cubicBezTo>
                    <a:pt x="2608" y="118"/>
                    <a:pt x="2609" y="118"/>
                    <a:pt x="2610" y="117"/>
                  </a:cubicBezTo>
                  <a:cubicBezTo>
                    <a:pt x="2615" y="116"/>
                    <a:pt x="2619" y="113"/>
                    <a:pt x="2624" y="111"/>
                  </a:cubicBezTo>
                  <a:lnTo>
                    <a:pt x="2624" y="111"/>
                  </a:lnTo>
                  <a:cubicBezTo>
                    <a:pt x="2625" y="113"/>
                    <a:pt x="2627" y="115"/>
                    <a:pt x="2628" y="117"/>
                  </a:cubicBezTo>
                  <a:cubicBezTo>
                    <a:pt x="2633" y="123"/>
                    <a:pt x="2638" y="129"/>
                    <a:pt x="2643" y="134"/>
                  </a:cubicBezTo>
                  <a:cubicBezTo>
                    <a:pt x="2646" y="136"/>
                    <a:pt x="2649" y="138"/>
                    <a:pt x="2652" y="139"/>
                  </a:cubicBezTo>
                  <a:cubicBezTo>
                    <a:pt x="2656" y="142"/>
                    <a:pt x="2662" y="144"/>
                    <a:pt x="2668" y="144"/>
                  </a:cubicBezTo>
                  <a:cubicBezTo>
                    <a:pt x="2674" y="144"/>
                    <a:pt x="2679" y="144"/>
                    <a:pt x="2685" y="142"/>
                  </a:cubicBezTo>
                  <a:cubicBezTo>
                    <a:pt x="2690" y="141"/>
                    <a:pt x="2693" y="138"/>
                    <a:pt x="2697" y="136"/>
                  </a:cubicBezTo>
                  <a:cubicBezTo>
                    <a:pt x="2697" y="136"/>
                    <a:pt x="2697" y="136"/>
                    <a:pt x="2697" y="136"/>
                  </a:cubicBezTo>
                  <a:lnTo>
                    <a:pt x="2697" y="136"/>
                  </a:lnTo>
                  <a:cubicBezTo>
                    <a:pt x="2704" y="154"/>
                    <a:pt x="2719" y="169"/>
                    <a:pt x="2744" y="172"/>
                  </a:cubicBezTo>
                  <a:cubicBezTo>
                    <a:pt x="2747" y="172"/>
                    <a:pt x="2750" y="172"/>
                    <a:pt x="2753" y="172"/>
                  </a:cubicBezTo>
                  <a:cubicBezTo>
                    <a:pt x="2765" y="172"/>
                    <a:pt x="2776" y="169"/>
                    <a:pt x="2784" y="163"/>
                  </a:cubicBezTo>
                  <a:lnTo>
                    <a:pt x="2784" y="163"/>
                  </a:lnTo>
                  <a:cubicBezTo>
                    <a:pt x="2781" y="163"/>
                    <a:pt x="2778" y="162"/>
                    <a:pt x="2774" y="162"/>
                  </a:cubicBezTo>
                  <a:cubicBezTo>
                    <a:pt x="2771" y="160"/>
                    <a:pt x="2767" y="158"/>
                    <a:pt x="2764" y="156"/>
                  </a:cubicBezTo>
                  <a:cubicBezTo>
                    <a:pt x="2762" y="155"/>
                    <a:pt x="2759" y="153"/>
                    <a:pt x="2758" y="151"/>
                  </a:cubicBezTo>
                  <a:cubicBezTo>
                    <a:pt x="2755" y="149"/>
                    <a:pt x="2752" y="146"/>
                    <a:pt x="2750" y="144"/>
                  </a:cubicBezTo>
                  <a:cubicBezTo>
                    <a:pt x="2747" y="139"/>
                    <a:pt x="2743" y="135"/>
                    <a:pt x="2741" y="131"/>
                  </a:cubicBezTo>
                  <a:lnTo>
                    <a:pt x="2736" y="124"/>
                  </a:lnTo>
                  <a:lnTo>
                    <a:pt x="2736" y="124"/>
                  </a:lnTo>
                  <a:cubicBezTo>
                    <a:pt x="2738" y="125"/>
                    <a:pt x="2741" y="126"/>
                    <a:pt x="2743" y="126"/>
                  </a:cubicBezTo>
                  <a:cubicBezTo>
                    <a:pt x="2740" y="124"/>
                    <a:pt x="2736" y="123"/>
                    <a:pt x="2733" y="121"/>
                  </a:cubicBezTo>
                  <a:lnTo>
                    <a:pt x="2733" y="121"/>
                  </a:lnTo>
                  <a:cubicBezTo>
                    <a:pt x="2733" y="121"/>
                    <a:pt x="2734" y="122"/>
                    <a:pt x="2735" y="123"/>
                  </a:cubicBezTo>
                  <a:lnTo>
                    <a:pt x="2736" y="124"/>
                  </a:lnTo>
                  <a:lnTo>
                    <a:pt x="2736" y="124"/>
                  </a:lnTo>
                  <a:cubicBezTo>
                    <a:pt x="2735" y="124"/>
                    <a:pt x="2734" y="124"/>
                    <a:pt x="2733" y="123"/>
                  </a:cubicBezTo>
                  <a:cubicBezTo>
                    <a:pt x="2727" y="121"/>
                    <a:pt x="2721" y="118"/>
                    <a:pt x="2716" y="114"/>
                  </a:cubicBezTo>
                  <a:lnTo>
                    <a:pt x="2716" y="114"/>
                  </a:lnTo>
                  <a:cubicBezTo>
                    <a:pt x="2715" y="116"/>
                    <a:pt x="2714" y="117"/>
                    <a:pt x="2713" y="119"/>
                  </a:cubicBezTo>
                  <a:cubicBezTo>
                    <a:pt x="2710" y="124"/>
                    <a:pt x="2704" y="131"/>
                    <a:pt x="2697" y="136"/>
                  </a:cubicBezTo>
                  <a:lnTo>
                    <a:pt x="2697" y="136"/>
                  </a:lnTo>
                  <a:cubicBezTo>
                    <a:pt x="2685" y="102"/>
                    <a:pt x="2703" y="57"/>
                    <a:pt x="2750" y="57"/>
                  </a:cubicBezTo>
                  <a:cubicBezTo>
                    <a:pt x="2752" y="57"/>
                    <a:pt x="2753" y="57"/>
                    <a:pt x="2755" y="57"/>
                  </a:cubicBezTo>
                  <a:cubicBezTo>
                    <a:pt x="2756" y="57"/>
                    <a:pt x="2757" y="57"/>
                    <a:pt x="2759" y="58"/>
                  </a:cubicBezTo>
                  <a:cubicBezTo>
                    <a:pt x="2762" y="59"/>
                    <a:pt x="2762" y="59"/>
                    <a:pt x="2762" y="59"/>
                  </a:cubicBezTo>
                  <a:cubicBezTo>
                    <a:pt x="2762" y="59"/>
                    <a:pt x="2762" y="59"/>
                    <a:pt x="2760" y="58"/>
                  </a:cubicBezTo>
                  <a:lnTo>
                    <a:pt x="2752" y="51"/>
                  </a:lnTo>
                  <a:cubicBezTo>
                    <a:pt x="2748" y="47"/>
                    <a:pt x="2742" y="42"/>
                    <a:pt x="2736" y="40"/>
                  </a:cubicBezTo>
                  <a:cubicBezTo>
                    <a:pt x="2730" y="36"/>
                    <a:pt x="2725" y="35"/>
                    <a:pt x="2718" y="34"/>
                  </a:cubicBezTo>
                  <a:cubicBezTo>
                    <a:pt x="2713" y="34"/>
                    <a:pt x="2708" y="34"/>
                    <a:pt x="2704" y="35"/>
                  </a:cubicBezTo>
                  <a:cubicBezTo>
                    <a:pt x="2699" y="36"/>
                    <a:pt x="2694" y="39"/>
                    <a:pt x="2691" y="41"/>
                  </a:cubicBezTo>
                  <a:cubicBezTo>
                    <a:pt x="2685" y="44"/>
                    <a:pt x="2680" y="49"/>
                    <a:pt x="2676" y="54"/>
                  </a:cubicBezTo>
                  <a:lnTo>
                    <a:pt x="2676" y="54"/>
                  </a:lnTo>
                  <a:cubicBezTo>
                    <a:pt x="2674" y="51"/>
                    <a:pt x="2672" y="48"/>
                    <a:pt x="2669" y="45"/>
                  </a:cubicBezTo>
                  <a:cubicBezTo>
                    <a:pt x="2667" y="42"/>
                    <a:pt x="2664" y="41"/>
                    <a:pt x="2662" y="40"/>
                  </a:cubicBezTo>
                  <a:cubicBezTo>
                    <a:pt x="2659" y="36"/>
                    <a:pt x="2655" y="35"/>
                    <a:pt x="2652" y="33"/>
                  </a:cubicBezTo>
                  <a:cubicBezTo>
                    <a:pt x="2646" y="31"/>
                    <a:pt x="2640" y="31"/>
                    <a:pt x="2633" y="31"/>
                  </a:cubicBezTo>
                  <a:close/>
                  <a:moveTo>
                    <a:pt x="6878" y="763"/>
                  </a:moveTo>
                  <a:cubicBezTo>
                    <a:pt x="6878" y="764"/>
                    <a:pt x="6879" y="764"/>
                    <a:pt x="6878" y="764"/>
                  </a:cubicBezTo>
                  <a:cubicBezTo>
                    <a:pt x="6878" y="764"/>
                    <a:pt x="6878" y="764"/>
                    <a:pt x="6878" y="763"/>
                  </a:cubicBezTo>
                  <a:close/>
                  <a:moveTo>
                    <a:pt x="6977" y="797"/>
                  </a:moveTo>
                  <a:cubicBezTo>
                    <a:pt x="6977" y="797"/>
                    <a:pt x="6977" y="797"/>
                    <a:pt x="6977" y="797"/>
                  </a:cubicBezTo>
                  <a:lnTo>
                    <a:pt x="6977" y="797"/>
                  </a:lnTo>
                  <a:cubicBezTo>
                    <a:pt x="6977" y="797"/>
                    <a:pt x="6976" y="797"/>
                    <a:pt x="6976" y="797"/>
                  </a:cubicBezTo>
                  <a:cubicBezTo>
                    <a:pt x="6976" y="797"/>
                    <a:pt x="6977" y="797"/>
                    <a:pt x="6977" y="797"/>
                  </a:cubicBezTo>
                  <a:close/>
                  <a:moveTo>
                    <a:pt x="7015" y="813"/>
                  </a:moveTo>
                  <a:cubicBezTo>
                    <a:pt x="7015" y="813"/>
                    <a:pt x="7016" y="814"/>
                    <a:pt x="7018" y="815"/>
                  </a:cubicBezTo>
                  <a:lnTo>
                    <a:pt x="7018" y="815"/>
                  </a:lnTo>
                  <a:cubicBezTo>
                    <a:pt x="7017" y="815"/>
                    <a:pt x="7016" y="814"/>
                    <a:pt x="7015" y="814"/>
                  </a:cubicBezTo>
                  <a:cubicBezTo>
                    <a:pt x="7015" y="813"/>
                    <a:pt x="7015" y="813"/>
                    <a:pt x="7015" y="813"/>
                  </a:cubicBezTo>
                  <a:close/>
                  <a:moveTo>
                    <a:pt x="7125" y="836"/>
                  </a:moveTo>
                  <a:cubicBezTo>
                    <a:pt x="7125" y="836"/>
                    <a:pt x="7125" y="837"/>
                    <a:pt x="7126" y="837"/>
                  </a:cubicBezTo>
                  <a:lnTo>
                    <a:pt x="7126" y="837"/>
                  </a:lnTo>
                  <a:cubicBezTo>
                    <a:pt x="7125" y="837"/>
                    <a:pt x="7125" y="836"/>
                    <a:pt x="7125" y="836"/>
                  </a:cubicBezTo>
                  <a:close/>
                  <a:moveTo>
                    <a:pt x="7150" y="878"/>
                  </a:moveTo>
                  <a:lnTo>
                    <a:pt x="7150" y="878"/>
                  </a:lnTo>
                  <a:cubicBezTo>
                    <a:pt x="7150" y="878"/>
                    <a:pt x="7151" y="878"/>
                    <a:pt x="7151" y="879"/>
                  </a:cubicBezTo>
                  <a:cubicBezTo>
                    <a:pt x="7153" y="880"/>
                    <a:pt x="7153" y="880"/>
                    <a:pt x="7153" y="880"/>
                  </a:cubicBezTo>
                  <a:cubicBezTo>
                    <a:pt x="7153" y="880"/>
                    <a:pt x="7151" y="880"/>
                    <a:pt x="7150" y="878"/>
                  </a:cubicBezTo>
                  <a:close/>
                  <a:moveTo>
                    <a:pt x="7264" y="891"/>
                  </a:moveTo>
                  <a:cubicBezTo>
                    <a:pt x="7264" y="892"/>
                    <a:pt x="7265" y="892"/>
                    <a:pt x="7265" y="892"/>
                  </a:cubicBezTo>
                  <a:lnTo>
                    <a:pt x="7265" y="892"/>
                  </a:lnTo>
                  <a:cubicBezTo>
                    <a:pt x="7264" y="892"/>
                    <a:pt x="7264" y="892"/>
                    <a:pt x="7264" y="891"/>
                  </a:cubicBezTo>
                  <a:close/>
                  <a:moveTo>
                    <a:pt x="7227" y="910"/>
                  </a:moveTo>
                  <a:cubicBezTo>
                    <a:pt x="7227" y="910"/>
                    <a:pt x="7229" y="910"/>
                    <a:pt x="7231" y="911"/>
                  </a:cubicBezTo>
                  <a:lnTo>
                    <a:pt x="7228" y="911"/>
                  </a:lnTo>
                  <a:cubicBezTo>
                    <a:pt x="7226" y="910"/>
                    <a:pt x="7226" y="910"/>
                    <a:pt x="7227" y="910"/>
                  </a:cubicBezTo>
                  <a:close/>
                  <a:moveTo>
                    <a:pt x="7449" y="984"/>
                  </a:moveTo>
                  <a:cubicBezTo>
                    <a:pt x="7448" y="984"/>
                    <a:pt x="7448" y="984"/>
                    <a:pt x="7449" y="984"/>
                  </a:cubicBezTo>
                  <a:lnTo>
                    <a:pt x="7449" y="984"/>
                  </a:lnTo>
                  <a:cubicBezTo>
                    <a:pt x="7449" y="984"/>
                    <a:pt x="7449" y="984"/>
                    <a:pt x="7449" y="984"/>
                  </a:cubicBezTo>
                  <a:close/>
                  <a:moveTo>
                    <a:pt x="7479" y="1012"/>
                  </a:moveTo>
                  <a:cubicBezTo>
                    <a:pt x="7479" y="1012"/>
                    <a:pt x="7479" y="1012"/>
                    <a:pt x="7478" y="1012"/>
                  </a:cubicBezTo>
                  <a:cubicBezTo>
                    <a:pt x="7478" y="1012"/>
                    <a:pt x="7477" y="1012"/>
                    <a:pt x="7477" y="1012"/>
                  </a:cubicBezTo>
                  <a:close/>
                  <a:moveTo>
                    <a:pt x="7670" y="1143"/>
                  </a:moveTo>
                  <a:cubicBezTo>
                    <a:pt x="7670" y="1143"/>
                    <a:pt x="7670" y="1143"/>
                    <a:pt x="7670" y="1143"/>
                  </a:cubicBezTo>
                  <a:cubicBezTo>
                    <a:pt x="7670" y="1143"/>
                    <a:pt x="7670" y="1143"/>
                    <a:pt x="7670" y="1143"/>
                  </a:cubicBezTo>
                  <a:close/>
                  <a:moveTo>
                    <a:pt x="7897" y="1206"/>
                  </a:moveTo>
                  <a:cubicBezTo>
                    <a:pt x="7897" y="1206"/>
                    <a:pt x="7897" y="1207"/>
                    <a:pt x="7896" y="1207"/>
                  </a:cubicBezTo>
                  <a:cubicBezTo>
                    <a:pt x="7896" y="1207"/>
                    <a:pt x="7896" y="1207"/>
                    <a:pt x="7895" y="1207"/>
                  </a:cubicBezTo>
                  <a:lnTo>
                    <a:pt x="7895" y="1207"/>
                  </a:lnTo>
                  <a:cubicBezTo>
                    <a:pt x="7896" y="1207"/>
                    <a:pt x="7896" y="1206"/>
                    <a:pt x="7897" y="1206"/>
                  </a:cubicBezTo>
                  <a:close/>
                  <a:moveTo>
                    <a:pt x="7969" y="1221"/>
                  </a:moveTo>
                  <a:cubicBezTo>
                    <a:pt x="7969" y="1222"/>
                    <a:pt x="7969" y="1223"/>
                    <a:pt x="7969" y="1223"/>
                  </a:cubicBezTo>
                  <a:lnTo>
                    <a:pt x="7969" y="1223"/>
                  </a:lnTo>
                  <a:cubicBezTo>
                    <a:pt x="7969" y="1223"/>
                    <a:pt x="7969" y="1223"/>
                    <a:pt x="7969" y="1223"/>
                  </a:cubicBezTo>
                  <a:lnTo>
                    <a:pt x="7969" y="1221"/>
                  </a:lnTo>
                  <a:close/>
                  <a:moveTo>
                    <a:pt x="8007" y="1249"/>
                  </a:moveTo>
                  <a:cubicBezTo>
                    <a:pt x="8007" y="1249"/>
                    <a:pt x="8008" y="1249"/>
                    <a:pt x="8008" y="1249"/>
                  </a:cubicBezTo>
                  <a:cubicBezTo>
                    <a:pt x="8008" y="1249"/>
                    <a:pt x="8008" y="1249"/>
                    <a:pt x="8008" y="1249"/>
                  </a:cubicBezTo>
                  <a:lnTo>
                    <a:pt x="8008" y="1249"/>
                  </a:lnTo>
                  <a:cubicBezTo>
                    <a:pt x="8008" y="1249"/>
                    <a:pt x="8007" y="1249"/>
                    <a:pt x="8007" y="1249"/>
                  </a:cubicBezTo>
                  <a:close/>
                  <a:moveTo>
                    <a:pt x="8010" y="1251"/>
                  </a:moveTo>
                  <a:cubicBezTo>
                    <a:pt x="8010" y="1251"/>
                    <a:pt x="8010" y="1251"/>
                    <a:pt x="8010" y="1252"/>
                  </a:cubicBezTo>
                  <a:cubicBezTo>
                    <a:pt x="8010" y="1253"/>
                    <a:pt x="8010" y="1253"/>
                    <a:pt x="8010" y="1253"/>
                  </a:cubicBezTo>
                  <a:cubicBezTo>
                    <a:pt x="8010" y="1252"/>
                    <a:pt x="8010" y="1251"/>
                    <a:pt x="8010" y="1251"/>
                  </a:cubicBezTo>
                  <a:close/>
                  <a:moveTo>
                    <a:pt x="8147" y="1313"/>
                  </a:moveTo>
                  <a:cubicBezTo>
                    <a:pt x="8147" y="1313"/>
                    <a:pt x="8148" y="1314"/>
                    <a:pt x="8148" y="1314"/>
                  </a:cubicBezTo>
                  <a:cubicBezTo>
                    <a:pt x="8147" y="1314"/>
                    <a:pt x="8147" y="1313"/>
                    <a:pt x="8147" y="1313"/>
                  </a:cubicBezTo>
                  <a:close/>
                  <a:moveTo>
                    <a:pt x="8380" y="1441"/>
                  </a:moveTo>
                  <a:cubicBezTo>
                    <a:pt x="8380" y="1441"/>
                    <a:pt x="8380" y="1441"/>
                    <a:pt x="8381" y="1442"/>
                  </a:cubicBezTo>
                  <a:lnTo>
                    <a:pt x="8379" y="1442"/>
                  </a:lnTo>
                  <a:cubicBezTo>
                    <a:pt x="8379" y="1441"/>
                    <a:pt x="8380" y="1441"/>
                    <a:pt x="8380" y="1441"/>
                  </a:cubicBezTo>
                  <a:close/>
                  <a:moveTo>
                    <a:pt x="8508" y="1538"/>
                  </a:moveTo>
                  <a:cubicBezTo>
                    <a:pt x="8508" y="1538"/>
                    <a:pt x="8509" y="1538"/>
                    <a:pt x="8510" y="1539"/>
                  </a:cubicBezTo>
                  <a:lnTo>
                    <a:pt x="8510" y="1539"/>
                  </a:lnTo>
                  <a:cubicBezTo>
                    <a:pt x="8509" y="1539"/>
                    <a:pt x="8509" y="1539"/>
                    <a:pt x="8508" y="1539"/>
                  </a:cubicBezTo>
                  <a:cubicBezTo>
                    <a:pt x="8508" y="1538"/>
                    <a:pt x="8507" y="1538"/>
                    <a:pt x="8508" y="1538"/>
                  </a:cubicBezTo>
                  <a:close/>
                  <a:moveTo>
                    <a:pt x="8584" y="1553"/>
                  </a:moveTo>
                  <a:cubicBezTo>
                    <a:pt x="8584" y="1553"/>
                    <a:pt x="8585" y="1554"/>
                    <a:pt x="8585" y="1554"/>
                  </a:cubicBezTo>
                  <a:cubicBezTo>
                    <a:pt x="8586" y="1554"/>
                    <a:pt x="8586" y="1555"/>
                    <a:pt x="8586" y="1555"/>
                  </a:cubicBezTo>
                  <a:cubicBezTo>
                    <a:pt x="8586" y="1555"/>
                    <a:pt x="8585" y="1555"/>
                    <a:pt x="8584" y="1553"/>
                  </a:cubicBezTo>
                  <a:close/>
                  <a:moveTo>
                    <a:pt x="8734" y="1621"/>
                  </a:moveTo>
                  <a:cubicBezTo>
                    <a:pt x="8735" y="1621"/>
                    <a:pt x="8735" y="1622"/>
                    <a:pt x="8733" y="1622"/>
                  </a:cubicBezTo>
                  <a:cubicBezTo>
                    <a:pt x="8733" y="1622"/>
                    <a:pt x="8733" y="1622"/>
                    <a:pt x="8733" y="1622"/>
                  </a:cubicBezTo>
                  <a:lnTo>
                    <a:pt x="8733" y="1622"/>
                  </a:lnTo>
                  <a:cubicBezTo>
                    <a:pt x="8733" y="1622"/>
                    <a:pt x="8734" y="1621"/>
                    <a:pt x="8734" y="1621"/>
                  </a:cubicBezTo>
                  <a:close/>
                  <a:moveTo>
                    <a:pt x="3214" y="1"/>
                  </a:moveTo>
                  <a:cubicBezTo>
                    <a:pt x="3213" y="1"/>
                    <a:pt x="3211" y="1"/>
                    <a:pt x="3210" y="2"/>
                  </a:cubicBezTo>
                  <a:cubicBezTo>
                    <a:pt x="3202" y="2"/>
                    <a:pt x="3195" y="5"/>
                    <a:pt x="3189" y="10"/>
                  </a:cubicBezTo>
                  <a:cubicBezTo>
                    <a:pt x="3184" y="14"/>
                    <a:pt x="3181" y="18"/>
                    <a:pt x="3179" y="24"/>
                  </a:cubicBezTo>
                  <a:cubicBezTo>
                    <a:pt x="3176" y="26"/>
                    <a:pt x="3175" y="29"/>
                    <a:pt x="3174" y="32"/>
                  </a:cubicBezTo>
                  <a:cubicBezTo>
                    <a:pt x="3172" y="36"/>
                    <a:pt x="3169" y="41"/>
                    <a:pt x="3168" y="46"/>
                  </a:cubicBezTo>
                  <a:lnTo>
                    <a:pt x="3164" y="57"/>
                  </a:lnTo>
                  <a:lnTo>
                    <a:pt x="3164" y="57"/>
                  </a:lnTo>
                  <a:cubicBezTo>
                    <a:pt x="3163" y="56"/>
                    <a:pt x="3162" y="55"/>
                    <a:pt x="3161" y="55"/>
                  </a:cubicBezTo>
                  <a:cubicBezTo>
                    <a:pt x="3158" y="53"/>
                    <a:pt x="3155" y="51"/>
                    <a:pt x="3152" y="50"/>
                  </a:cubicBezTo>
                  <a:cubicBezTo>
                    <a:pt x="3149" y="49"/>
                    <a:pt x="3146" y="48"/>
                    <a:pt x="3143" y="48"/>
                  </a:cubicBezTo>
                  <a:lnTo>
                    <a:pt x="3143" y="48"/>
                  </a:lnTo>
                  <a:cubicBezTo>
                    <a:pt x="3143" y="48"/>
                    <a:pt x="3143" y="48"/>
                    <a:pt x="3143" y="48"/>
                  </a:cubicBezTo>
                  <a:cubicBezTo>
                    <a:pt x="3143" y="48"/>
                    <a:pt x="3143" y="48"/>
                    <a:pt x="3143" y="48"/>
                  </a:cubicBezTo>
                  <a:lnTo>
                    <a:pt x="3143" y="48"/>
                  </a:lnTo>
                  <a:cubicBezTo>
                    <a:pt x="3143" y="48"/>
                    <a:pt x="3143" y="48"/>
                    <a:pt x="3143" y="48"/>
                  </a:cubicBezTo>
                  <a:lnTo>
                    <a:pt x="3143" y="48"/>
                  </a:lnTo>
                  <a:cubicBezTo>
                    <a:pt x="3143" y="48"/>
                    <a:pt x="3143" y="48"/>
                    <a:pt x="3143" y="48"/>
                  </a:cubicBezTo>
                  <a:lnTo>
                    <a:pt x="3142" y="48"/>
                  </a:lnTo>
                  <a:cubicBezTo>
                    <a:pt x="3143" y="48"/>
                    <a:pt x="3143" y="48"/>
                    <a:pt x="3143" y="48"/>
                  </a:cubicBezTo>
                  <a:lnTo>
                    <a:pt x="3143" y="48"/>
                  </a:lnTo>
                  <a:cubicBezTo>
                    <a:pt x="3142" y="48"/>
                    <a:pt x="3141" y="48"/>
                    <a:pt x="3140" y="48"/>
                  </a:cubicBezTo>
                  <a:lnTo>
                    <a:pt x="3142" y="48"/>
                  </a:lnTo>
                  <a:cubicBezTo>
                    <a:pt x="3142" y="48"/>
                    <a:pt x="3141" y="47"/>
                    <a:pt x="3140" y="47"/>
                  </a:cubicBezTo>
                  <a:cubicBezTo>
                    <a:pt x="3138" y="46"/>
                    <a:pt x="3135" y="43"/>
                    <a:pt x="3130" y="40"/>
                  </a:cubicBezTo>
                  <a:cubicBezTo>
                    <a:pt x="3122" y="35"/>
                    <a:pt x="3115" y="33"/>
                    <a:pt x="3107" y="32"/>
                  </a:cubicBezTo>
                  <a:cubicBezTo>
                    <a:pt x="3105" y="31"/>
                    <a:pt x="3103" y="31"/>
                    <a:pt x="3102" y="31"/>
                  </a:cubicBezTo>
                  <a:cubicBezTo>
                    <a:pt x="3100" y="31"/>
                    <a:pt x="3098" y="31"/>
                    <a:pt x="3096" y="32"/>
                  </a:cubicBezTo>
                  <a:cubicBezTo>
                    <a:pt x="3092" y="32"/>
                    <a:pt x="3087" y="33"/>
                    <a:pt x="3083" y="34"/>
                  </a:cubicBezTo>
                  <a:cubicBezTo>
                    <a:pt x="3080" y="35"/>
                    <a:pt x="3077" y="38"/>
                    <a:pt x="3074" y="39"/>
                  </a:cubicBezTo>
                  <a:cubicBezTo>
                    <a:pt x="3072" y="41"/>
                    <a:pt x="3070" y="42"/>
                    <a:pt x="3069" y="43"/>
                  </a:cubicBezTo>
                  <a:cubicBezTo>
                    <a:pt x="3064" y="48"/>
                    <a:pt x="3059" y="51"/>
                    <a:pt x="3056" y="57"/>
                  </a:cubicBezTo>
                  <a:lnTo>
                    <a:pt x="3054" y="59"/>
                  </a:lnTo>
                  <a:lnTo>
                    <a:pt x="3051" y="57"/>
                  </a:lnTo>
                  <a:cubicBezTo>
                    <a:pt x="3044" y="54"/>
                    <a:pt x="3037" y="51"/>
                    <a:pt x="3029" y="50"/>
                  </a:cubicBezTo>
                  <a:lnTo>
                    <a:pt x="3029" y="50"/>
                  </a:lnTo>
                  <a:cubicBezTo>
                    <a:pt x="3029" y="50"/>
                    <a:pt x="3028" y="50"/>
                    <a:pt x="3028" y="49"/>
                  </a:cubicBezTo>
                  <a:cubicBezTo>
                    <a:pt x="3026" y="47"/>
                    <a:pt x="3022" y="43"/>
                    <a:pt x="3018" y="40"/>
                  </a:cubicBezTo>
                  <a:cubicBezTo>
                    <a:pt x="3011" y="33"/>
                    <a:pt x="3003" y="29"/>
                    <a:pt x="2993" y="27"/>
                  </a:cubicBezTo>
                  <a:cubicBezTo>
                    <a:pt x="2990" y="26"/>
                    <a:pt x="2986" y="26"/>
                    <a:pt x="2982" y="26"/>
                  </a:cubicBezTo>
                  <a:cubicBezTo>
                    <a:pt x="2978" y="26"/>
                    <a:pt x="2974" y="26"/>
                    <a:pt x="2970" y="28"/>
                  </a:cubicBezTo>
                  <a:cubicBezTo>
                    <a:pt x="2967" y="28"/>
                    <a:pt x="2963" y="29"/>
                    <a:pt x="2961" y="32"/>
                  </a:cubicBezTo>
                  <a:cubicBezTo>
                    <a:pt x="2959" y="33"/>
                    <a:pt x="2956" y="34"/>
                    <a:pt x="2955" y="35"/>
                  </a:cubicBezTo>
                  <a:cubicBezTo>
                    <a:pt x="2949" y="39"/>
                    <a:pt x="2946" y="43"/>
                    <a:pt x="2941" y="48"/>
                  </a:cubicBezTo>
                  <a:lnTo>
                    <a:pt x="2935" y="54"/>
                  </a:lnTo>
                  <a:lnTo>
                    <a:pt x="2935" y="54"/>
                  </a:lnTo>
                  <a:cubicBezTo>
                    <a:pt x="2932" y="55"/>
                    <a:pt x="2928" y="56"/>
                    <a:pt x="2925" y="57"/>
                  </a:cubicBezTo>
                  <a:cubicBezTo>
                    <a:pt x="2923" y="60"/>
                    <a:pt x="2920" y="61"/>
                    <a:pt x="2918" y="62"/>
                  </a:cubicBezTo>
                  <a:cubicBezTo>
                    <a:pt x="2917" y="63"/>
                    <a:pt x="2916" y="64"/>
                    <a:pt x="2915" y="64"/>
                  </a:cubicBezTo>
                  <a:lnTo>
                    <a:pt x="2915" y="64"/>
                  </a:lnTo>
                  <a:cubicBezTo>
                    <a:pt x="2913" y="62"/>
                    <a:pt x="2912" y="59"/>
                    <a:pt x="2910" y="56"/>
                  </a:cubicBezTo>
                  <a:cubicBezTo>
                    <a:pt x="2909" y="54"/>
                    <a:pt x="2908" y="51"/>
                    <a:pt x="2905" y="49"/>
                  </a:cubicBezTo>
                  <a:lnTo>
                    <a:pt x="2903" y="45"/>
                  </a:lnTo>
                  <a:lnTo>
                    <a:pt x="2898" y="39"/>
                  </a:lnTo>
                  <a:cubicBezTo>
                    <a:pt x="2895" y="36"/>
                    <a:pt x="2893" y="34"/>
                    <a:pt x="2889" y="32"/>
                  </a:cubicBezTo>
                  <a:cubicBezTo>
                    <a:pt x="2883" y="28"/>
                    <a:pt x="2876" y="27"/>
                    <a:pt x="2871" y="26"/>
                  </a:cubicBezTo>
                  <a:lnTo>
                    <a:pt x="2864" y="26"/>
                  </a:lnTo>
                  <a:cubicBezTo>
                    <a:pt x="2859" y="26"/>
                    <a:pt x="2852" y="25"/>
                    <a:pt x="2842" y="24"/>
                  </a:cubicBezTo>
                  <a:lnTo>
                    <a:pt x="2830" y="24"/>
                  </a:lnTo>
                  <a:cubicBezTo>
                    <a:pt x="2824" y="24"/>
                    <a:pt x="2818" y="25"/>
                    <a:pt x="2814" y="27"/>
                  </a:cubicBezTo>
                  <a:cubicBezTo>
                    <a:pt x="2809" y="29"/>
                    <a:pt x="2804" y="33"/>
                    <a:pt x="2800" y="36"/>
                  </a:cubicBezTo>
                  <a:cubicBezTo>
                    <a:pt x="2798" y="39"/>
                    <a:pt x="2796" y="41"/>
                    <a:pt x="2794" y="43"/>
                  </a:cubicBezTo>
                  <a:cubicBezTo>
                    <a:pt x="2793" y="46"/>
                    <a:pt x="2791" y="48"/>
                    <a:pt x="2791" y="49"/>
                  </a:cubicBezTo>
                  <a:lnTo>
                    <a:pt x="2789" y="54"/>
                  </a:lnTo>
                  <a:cubicBezTo>
                    <a:pt x="2787" y="58"/>
                    <a:pt x="2785" y="62"/>
                    <a:pt x="2784" y="66"/>
                  </a:cubicBezTo>
                  <a:lnTo>
                    <a:pt x="2784" y="66"/>
                  </a:lnTo>
                  <a:cubicBezTo>
                    <a:pt x="2795" y="73"/>
                    <a:pt x="2803" y="84"/>
                    <a:pt x="2807" y="96"/>
                  </a:cubicBezTo>
                  <a:lnTo>
                    <a:pt x="2807" y="96"/>
                  </a:lnTo>
                  <a:lnTo>
                    <a:pt x="2803" y="92"/>
                  </a:lnTo>
                  <a:lnTo>
                    <a:pt x="2796" y="82"/>
                  </a:lnTo>
                  <a:cubicBezTo>
                    <a:pt x="2792" y="77"/>
                    <a:pt x="2788" y="72"/>
                    <a:pt x="2783" y="68"/>
                  </a:cubicBezTo>
                  <a:lnTo>
                    <a:pt x="2783" y="68"/>
                  </a:lnTo>
                  <a:cubicBezTo>
                    <a:pt x="2781" y="72"/>
                    <a:pt x="2780" y="76"/>
                    <a:pt x="2779" y="79"/>
                  </a:cubicBezTo>
                  <a:cubicBezTo>
                    <a:pt x="2777" y="87"/>
                    <a:pt x="2774" y="94"/>
                    <a:pt x="2772" y="100"/>
                  </a:cubicBezTo>
                  <a:lnTo>
                    <a:pt x="2771" y="102"/>
                  </a:lnTo>
                  <a:lnTo>
                    <a:pt x="2771" y="102"/>
                  </a:lnTo>
                  <a:cubicBezTo>
                    <a:pt x="2772" y="101"/>
                    <a:pt x="2773" y="101"/>
                    <a:pt x="2774" y="100"/>
                  </a:cubicBezTo>
                  <a:cubicBezTo>
                    <a:pt x="2778" y="97"/>
                    <a:pt x="2784" y="94"/>
                    <a:pt x="2789" y="94"/>
                  </a:cubicBezTo>
                  <a:cubicBezTo>
                    <a:pt x="2790" y="94"/>
                    <a:pt x="2792" y="94"/>
                    <a:pt x="2793" y="94"/>
                  </a:cubicBezTo>
                  <a:cubicBezTo>
                    <a:pt x="2796" y="94"/>
                    <a:pt x="2799" y="95"/>
                    <a:pt x="2801" y="95"/>
                  </a:cubicBezTo>
                  <a:cubicBezTo>
                    <a:pt x="2803" y="95"/>
                    <a:pt x="2804" y="97"/>
                    <a:pt x="2807" y="98"/>
                  </a:cubicBezTo>
                  <a:cubicBezTo>
                    <a:pt x="2807" y="98"/>
                    <a:pt x="2807" y="98"/>
                    <a:pt x="2807" y="98"/>
                  </a:cubicBezTo>
                  <a:lnTo>
                    <a:pt x="2807" y="98"/>
                  </a:lnTo>
                  <a:cubicBezTo>
                    <a:pt x="2813" y="122"/>
                    <a:pt x="2805" y="149"/>
                    <a:pt x="2784" y="163"/>
                  </a:cubicBezTo>
                  <a:lnTo>
                    <a:pt x="2784" y="163"/>
                  </a:lnTo>
                  <a:cubicBezTo>
                    <a:pt x="2785" y="163"/>
                    <a:pt x="2786" y="163"/>
                    <a:pt x="2787" y="163"/>
                  </a:cubicBezTo>
                  <a:cubicBezTo>
                    <a:pt x="2789" y="163"/>
                    <a:pt x="2791" y="163"/>
                    <a:pt x="2793" y="163"/>
                  </a:cubicBezTo>
                  <a:cubicBezTo>
                    <a:pt x="2800" y="163"/>
                    <a:pt x="2807" y="159"/>
                    <a:pt x="2813" y="155"/>
                  </a:cubicBezTo>
                  <a:cubicBezTo>
                    <a:pt x="2816" y="152"/>
                    <a:pt x="2820" y="149"/>
                    <a:pt x="2822" y="146"/>
                  </a:cubicBezTo>
                  <a:cubicBezTo>
                    <a:pt x="2823" y="144"/>
                    <a:pt x="2824" y="142"/>
                    <a:pt x="2825" y="141"/>
                  </a:cubicBezTo>
                  <a:cubicBezTo>
                    <a:pt x="2827" y="137"/>
                    <a:pt x="2829" y="135"/>
                    <a:pt x="2830" y="131"/>
                  </a:cubicBezTo>
                  <a:lnTo>
                    <a:pt x="2832" y="124"/>
                  </a:lnTo>
                  <a:cubicBezTo>
                    <a:pt x="2836" y="115"/>
                    <a:pt x="2838" y="107"/>
                    <a:pt x="2840" y="100"/>
                  </a:cubicBezTo>
                  <a:cubicBezTo>
                    <a:pt x="2841" y="98"/>
                    <a:pt x="2842" y="96"/>
                    <a:pt x="2843" y="94"/>
                  </a:cubicBezTo>
                  <a:lnTo>
                    <a:pt x="2843" y="94"/>
                  </a:lnTo>
                  <a:cubicBezTo>
                    <a:pt x="2844" y="94"/>
                    <a:pt x="2846" y="94"/>
                    <a:pt x="2847" y="94"/>
                  </a:cubicBezTo>
                  <a:lnTo>
                    <a:pt x="2847" y="94"/>
                  </a:lnTo>
                  <a:cubicBezTo>
                    <a:pt x="2849" y="98"/>
                    <a:pt x="2851" y="103"/>
                    <a:pt x="2854" y="108"/>
                  </a:cubicBezTo>
                  <a:cubicBezTo>
                    <a:pt x="2855" y="112"/>
                    <a:pt x="2858" y="115"/>
                    <a:pt x="2860" y="120"/>
                  </a:cubicBezTo>
                  <a:cubicBezTo>
                    <a:pt x="2861" y="122"/>
                    <a:pt x="2864" y="124"/>
                    <a:pt x="2865" y="128"/>
                  </a:cubicBezTo>
                  <a:lnTo>
                    <a:pt x="2868" y="131"/>
                  </a:lnTo>
                  <a:cubicBezTo>
                    <a:pt x="2869" y="134"/>
                    <a:pt x="2872" y="135"/>
                    <a:pt x="2873" y="137"/>
                  </a:cubicBezTo>
                  <a:cubicBezTo>
                    <a:pt x="2876" y="139"/>
                    <a:pt x="2879" y="142"/>
                    <a:pt x="2882" y="144"/>
                  </a:cubicBezTo>
                  <a:cubicBezTo>
                    <a:pt x="2888" y="148"/>
                    <a:pt x="2895" y="149"/>
                    <a:pt x="2901" y="150"/>
                  </a:cubicBezTo>
                  <a:cubicBezTo>
                    <a:pt x="2910" y="150"/>
                    <a:pt x="2917" y="148"/>
                    <a:pt x="2925" y="144"/>
                  </a:cubicBezTo>
                  <a:cubicBezTo>
                    <a:pt x="2931" y="139"/>
                    <a:pt x="2938" y="135"/>
                    <a:pt x="2942" y="129"/>
                  </a:cubicBezTo>
                  <a:lnTo>
                    <a:pt x="2950" y="120"/>
                  </a:lnTo>
                  <a:cubicBezTo>
                    <a:pt x="2951" y="119"/>
                    <a:pt x="2951" y="119"/>
                    <a:pt x="2951" y="119"/>
                  </a:cubicBezTo>
                  <a:lnTo>
                    <a:pt x="2951" y="119"/>
                  </a:lnTo>
                  <a:cubicBezTo>
                    <a:pt x="2953" y="118"/>
                    <a:pt x="2954" y="118"/>
                    <a:pt x="2956" y="117"/>
                  </a:cubicBezTo>
                  <a:cubicBezTo>
                    <a:pt x="2964" y="114"/>
                    <a:pt x="2971" y="109"/>
                    <a:pt x="2977" y="102"/>
                  </a:cubicBezTo>
                  <a:cubicBezTo>
                    <a:pt x="2978" y="102"/>
                    <a:pt x="2979" y="101"/>
                    <a:pt x="2980" y="100"/>
                  </a:cubicBezTo>
                  <a:lnTo>
                    <a:pt x="2980" y="100"/>
                  </a:lnTo>
                  <a:cubicBezTo>
                    <a:pt x="2983" y="103"/>
                    <a:pt x="2987" y="106"/>
                    <a:pt x="2991" y="108"/>
                  </a:cubicBezTo>
                  <a:cubicBezTo>
                    <a:pt x="2992" y="109"/>
                    <a:pt x="2994" y="111"/>
                    <a:pt x="2997" y="112"/>
                  </a:cubicBezTo>
                  <a:cubicBezTo>
                    <a:pt x="2999" y="113"/>
                    <a:pt x="3003" y="114"/>
                    <a:pt x="3005" y="115"/>
                  </a:cubicBezTo>
                  <a:cubicBezTo>
                    <a:pt x="3008" y="115"/>
                    <a:pt x="3012" y="116"/>
                    <a:pt x="3015" y="116"/>
                  </a:cubicBezTo>
                  <a:lnTo>
                    <a:pt x="3015" y="116"/>
                  </a:lnTo>
                  <a:cubicBezTo>
                    <a:pt x="3014" y="116"/>
                    <a:pt x="3014" y="115"/>
                    <a:pt x="3014" y="115"/>
                  </a:cubicBezTo>
                  <a:lnTo>
                    <a:pt x="3014" y="115"/>
                  </a:lnTo>
                  <a:cubicBezTo>
                    <a:pt x="3014" y="115"/>
                    <a:pt x="3015" y="116"/>
                    <a:pt x="3015" y="116"/>
                  </a:cubicBezTo>
                  <a:lnTo>
                    <a:pt x="3015" y="116"/>
                  </a:lnTo>
                  <a:cubicBezTo>
                    <a:pt x="3015" y="116"/>
                    <a:pt x="3015" y="116"/>
                    <a:pt x="3015" y="116"/>
                  </a:cubicBezTo>
                  <a:lnTo>
                    <a:pt x="3015" y="116"/>
                  </a:lnTo>
                  <a:cubicBezTo>
                    <a:pt x="3015" y="116"/>
                    <a:pt x="3015" y="116"/>
                    <a:pt x="3015" y="116"/>
                  </a:cubicBezTo>
                  <a:cubicBezTo>
                    <a:pt x="3015" y="116"/>
                    <a:pt x="3015" y="116"/>
                    <a:pt x="3015" y="116"/>
                  </a:cubicBezTo>
                  <a:lnTo>
                    <a:pt x="3015" y="116"/>
                  </a:lnTo>
                  <a:cubicBezTo>
                    <a:pt x="3016" y="116"/>
                    <a:pt x="3016" y="116"/>
                    <a:pt x="3016" y="116"/>
                  </a:cubicBezTo>
                  <a:lnTo>
                    <a:pt x="3015" y="116"/>
                  </a:lnTo>
                  <a:lnTo>
                    <a:pt x="3026" y="122"/>
                  </a:lnTo>
                  <a:cubicBezTo>
                    <a:pt x="3032" y="126"/>
                    <a:pt x="3038" y="128"/>
                    <a:pt x="3045" y="129"/>
                  </a:cubicBezTo>
                  <a:cubicBezTo>
                    <a:pt x="3048" y="130"/>
                    <a:pt x="3051" y="130"/>
                    <a:pt x="3054" y="130"/>
                  </a:cubicBezTo>
                  <a:cubicBezTo>
                    <a:pt x="3057" y="130"/>
                    <a:pt x="3062" y="130"/>
                    <a:pt x="3065" y="129"/>
                  </a:cubicBezTo>
                  <a:cubicBezTo>
                    <a:pt x="3072" y="128"/>
                    <a:pt x="3079" y="124"/>
                    <a:pt x="3084" y="121"/>
                  </a:cubicBezTo>
                  <a:cubicBezTo>
                    <a:pt x="3089" y="116"/>
                    <a:pt x="3094" y="112"/>
                    <a:pt x="3099" y="106"/>
                  </a:cubicBezTo>
                  <a:lnTo>
                    <a:pt x="3101" y="103"/>
                  </a:lnTo>
                  <a:lnTo>
                    <a:pt x="3101" y="103"/>
                  </a:lnTo>
                  <a:cubicBezTo>
                    <a:pt x="3106" y="106"/>
                    <a:pt x="3113" y="110"/>
                    <a:pt x="3118" y="112"/>
                  </a:cubicBezTo>
                  <a:cubicBezTo>
                    <a:pt x="3121" y="112"/>
                    <a:pt x="3122" y="113"/>
                    <a:pt x="3124" y="113"/>
                  </a:cubicBezTo>
                  <a:lnTo>
                    <a:pt x="3124" y="113"/>
                  </a:lnTo>
                  <a:lnTo>
                    <a:pt x="3131" y="121"/>
                  </a:lnTo>
                  <a:cubicBezTo>
                    <a:pt x="3136" y="126"/>
                    <a:pt x="3140" y="129"/>
                    <a:pt x="3145" y="134"/>
                  </a:cubicBezTo>
                  <a:cubicBezTo>
                    <a:pt x="3147" y="135"/>
                    <a:pt x="3150" y="136"/>
                    <a:pt x="3152" y="137"/>
                  </a:cubicBezTo>
                  <a:cubicBezTo>
                    <a:pt x="3155" y="139"/>
                    <a:pt x="3159" y="141"/>
                    <a:pt x="3162" y="141"/>
                  </a:cubicBezTo>
                  <a:cubicBezTo>
                    <a:pt x="3166" y="142"/>
                    <a:pt x="3169" y="143"/>
                    <a:pt x="3173" y="143"/>
                  </a:cubicBezTo>
                  <a:cubicBezTo>
                    <a:pt x="3175" y="143"/>
                    <a:pt x="3177" y="142"/>
                    <a:pt x="3180" y="142"/>
                  </a:cubicBezTo>
                  <a:cubicBezTo>
                    <a:pt x="3187" y="141"/>
                    <a:pt x="3194" y="137"/>
                    <a:pt x="3198" y="133"/>
                  </a:cubicBezTo>
                  <a:cubicBezTo>
                    <a:pt x="3203" y="129"/>
                    <a:pt x="3206" y="124"/>
                    <a:pt x="3209" y="120"/>
                  </a:cubicBezTo>
                  <a:cubicBezTo>
                    <a:pt x="3211" y="116"/>
                    <a:pt x="3212" y="114"/>
                    <a:pt x="3213" y="112"/>
                  </a:cubicBezTo>
                  <a:cubicBezTo>
                    <a:pt x="3217" y="101"/>
                    <a:pt x="3219" y="93"/>
                    <a:pt x="3223" y="86"/>
                  </a:cubicBezTo>
                  <a:lnTo>
                    <a:pt x="3229" y="68"/>
                  </a:lnTo>
                  <a:lnTo>
                    <a:pt x="3229" y="68"/>
                  </a:lnTo>
                  <a:cubicBezTo>
                    <a:pt x="3230" y="68"/>
                    <a:pt x="3232" y="68"/>
                    <a:pt x="3234" y="69"/>
                  </a:cubicBezTo>
                  <a:lnTo>
                    <a:pt x="3234" y="69"/>
                  </a:lnTo>
                  <a:cubicBezTo>
                    <a:pt x="3235" y="69"/>
                    <a:pt x="3235" y="70"/>
                    <a:pt x="3235" y="71"/>
                  </a:cubicBezTo>
                  <a:cubicBezTo>
                    <a:pt x="3238" y="78"/>
                    <a:pt x="3241" y="85"/>
                    <a:pt x="3245" y="94"/>
                  </a:cubicBezTo>
                  <a:cubicBezTo>
                    <a:pt x="3248" y="99"/>
                    <a:pt x="3250" y="104"/>
                    <a:pt x="3254" y="108"/>
                  </a:cubicBezTo>
                  <a:lnTo>
                    <a:pt x="3259" y="114"/>
                  </a:lnTo>
                  <a:cubicBezTo>
                    <a:pt x="3261" y="116"/>
                    <a:pt x="3264" y="119"/>
                    <a:pt x="3267" y="121"/>
                  </a:cubicBezTo>
                  <a:cubicBezTo>
                    <a:pt x="3274" y="125"/>
                    <a:pt x="3282" y="128"/>
                    <a:pt x="3289" y="128"/>
                  </a:cubicBezTo>
                  <a:cubicBezTo>
                    <a:pt x="3294" y="128"/>
                    <a:pt x="3299" y="127"/>
                    <a:pt x="3304" y="124"/>
                  </a:cubicBezTo>
                  <a:cubicBezTo>
                    <a:pt x="3307" y="123"/>
                    <a:pt x="3311" y="121"/>
                    <a:pt x="3314" y="119"/>
                  </a:cubicBezTo>
                  <a:cubicBezTo>
                    <a:pt x="3319" y="114"/>
                    <a:pt x="3323" y="109"/>
                    <a:pt x="3326" y="105"/>
                  </a:cubicBezTo>
                  <a:cubicBezTo>
                    <a:pt x="3329" y="101"/>
                    <a:pt x="3332" y="97"/>
                    <a:pt x="3334" y="92"/>
                  </a:cubicBezTo>
                  <a:cubicBezTo>
                    <a:pt x="3334" y="92"/>
                    <a:pt x="3334" y="92"/>
                    <a:pt x="3334" y="91"/>
                  </a:cubicBezTo>
                  <a:lnTo>
                    <a:pt x="3334" y="91"/>
                  </a:lnTo>
                  <a:cubicBezTo>
                    <a:pt x="3335" y="92"/>
                    <a:pt x="3335" y="92"/>
                    <a:pt x="3335" y="92"/>
                  </a:cubicBezTo>
                  <a:cubicBezTo>
                    <a:pt x="3342" y="97"/>
                    <a:pt x="3349" y="101"/>
                    <a:pt x="3357" y="102"/>
                  </a:cubicBezTo>
                  <a:lnTo>
                    <a:pt x="3357" y="102"/>
                  </a:lnTo>
                  <a:cubicBezTo>
                    <a:pt x="3359" y="104"/>
                    <a:pt x="3364" y="109"/>
                    <a:pt x="3373" y="116"/>
                  </a:cubicBezTo>
                  <a:cubicBezTo>
                    <a:pt x="3383" y="124"/>
                    <a:pt x="3393" y="128"/>
                    <a:pt x="3405" y="128"/>
                  </a:cubicBezTo>
                  <a:cubicBezTo>
                    <a:pt x="3413" y="128"/>
                    <a:pt x="3421" y="126"/>
                    <a:pt x="3428" y="121"/>
                  </a:cubicBezTo>
                  <a:cubicBezTo>
                    <a:pt x="3431" y="117"/>
                    <a:pt x="3435" y="115"/>
                    <a:pt x="3438" y="112"/>
                  </a:cubicBezTo>
                  <a:cubicBezTo>
                    <a:pt x="3444" y="105"/>
                    <a:pt x="3448" y="99"/>
                    <a:pt x="3453" y="92"/>
                  </a:cubicBezTo>
                  <a:lnTo>
                    <a:pt x="3453" y="92"/>
                  </a:lnTo>
                  <a:lnTo>
                    <a:pt x="3469" y="93"/>
                  </a:lnTo>
                  <a:lnTo>
                    <a:pt x="3481" y="93"/>
                  </a:lnTo>
                  <a:cubicBezTo>
                    <a:pt x="3479" y="93"/>
                    <a:pt x="3479" y="93"/>
                    <a:pt x="3479" y="93"/>
                  </a:cubicBezTo>
                  <a:lnTo>
                    <a:pt x="3479" y="93"/>
                  </a:lnTo>
                  <a:cubicBezTo>
                    <a:pt x="3480" y="93"/>
                    <a:pt x="3480" y="93"/>
                    <a:pt x="3481" y="93"/>
                  </a:cubicBezTo>
                  <a:cubicBezTo>
                    <a:pt x="3489" y="97"/>
                    <a:pt x="3498" y="100"/>
                    <a:pt x="3506" y="104"/>
                  </a:cubicBezTo>
                  <a:lnTo>
                    <a:pt x="3512" y="105"/>
                  </a:lnTo>
                  <a:lnTo>
                    <a:pt x="3512" y="105"/>
                  </a:lnTo>
                  <a:cubicBezTo>
                    <a:pt x="3512" y="105"/>
                    <a:pt x="3512" y="105"/>
                    <a:pt x="3512" y="105"/>
                  </a:cubicBezTo>
                  <a:lnTo>
                    <a:pt x="3522" y="113"/>
                  </a:lnTo>
                  <a:cubicBezTo>
                    <a:pt x="3526" y="119"/>
                    <a:pt x="3533" y="123"/>
                    <a:pt x="3540" y="126"/>
                  </a:cubicBezTo>
                  <a:cubicBezTo>
                    <a:pt x="3542" y="127"/>
                    <a:pt x="3546" y="128"/>
                    <a:pt x="3549" y="129"/>
                  </a:cubicBezTo>
                  <a:cubicBezTo>
                    <a:pt x="3552" y="130"/>
                    <a:pt x="3554" y="130"/>
                    <a:pt x="3556" y="130"/>
                  </a:cubicBezTo>
                  <a:cubicBezTo>
                    <a:pt x="3559" y="130"/>
                    <a:pt x="3561" y="130"/>
                    <a:pt x="3563" y="129"/>
                  </a:cubicBezTo>
                  <a:cubicBezTo>
                    <a:pt x="3569" y="128"/>
                    <a:pt x="3574" y="126"/>
                    <a:pt x="3578" y="123"/>
                  </a:cubicBezTo>
                  <a:cubicBezTo>
                    <a:pt x="3581" y="121"/>
                    <a:pt x="3583" y="120"/>
                    <a:pt x="3585" y="117"/>
                  </a:cubicBezTo>
                  <a:cubicBezTo>
                    <a:pt x="3589" y="113"/>
                    <a:pt x="3594" y="108"/>
                    <a:pt x="3597" y="103"/>
                  </a:cubicBezTo>
                  <a:lnTo>
                    <a:pt x="3597" y="103"/>
                  </a:lnTo>
                  <a:cubicBezTo>
                    <a:pt x="3599" y="106"/>
                    <a:pt x="3601" y="109"/>
                    <a:pt x="3604" y="112"/>
                  </a:cubicBezTo>
                  <a:cubicBezTo>
                    <a:pt x="3610" y="117"/>
                    <a:pt x="3615" y="122"/>
                    <a:pt x="3622" y="124"/>
                  </a:cubicBezTo>
                  <a:cubicBezTo>
                    <a:pt x="3626" y="125"/>
                    <a:pt x="3629" y="126"/>
                    <a:pt x="3633" y="126"/>
                  </a:cubicBezTo>
                  <a:cubicBezTo>
                    <a:pt x="3635" y="126"/>
                    <a:pt x="3636" y="126"/>
                    <a:pt x="3637" y="126"/>
                  </a:cubicBezTo>
                  <a:cubicBezTo>
                    <a:pt x="3641" y="126"/>
                    <a:pt x="3644" y="126"/>
                    <a:pt x="3647" y="124"/>
                  </a:cubicBezTo>
                  <a:cubicBezTo>
                    <a:pt x="3654" y="122"/>
                    <a:pt x="3660" y="120"/>
                    <a:pt x="3665" y="115"/>
                  </a:cubicBezTo>
                  <a:lnTo>
                    <a:pt x="3665" y="115"/>
                  </a:lnTo>
                  <a:cubicBezTo>
                    <a:pt x="3668" y="122"/>
                    <a:pt x="3671" y="128"/>
                    <a:pt x="3676" y="134"/>
                  </a:cubicBezTo>
                  <a:cubicBezTo>
                    <a:pt x="3677" y="135"/>
                    <a:pt x="3678" y="137"/>
                    <a:pt x="3680" y="138"/>
                  </a:cubicBezTo>
                  <a:cubicBezTo>
                    <a:pt x="3681" y="141"/>
                    <a:pt x="3684" y="143"/>
                    <a:pt x="3686" y="144"/>
                  </a:cubicBezTo>
                  <a:cubicBezTo>
                    <a:pt x="3690" y="148"/>
                    <a:pt x="3694" y="150"/>
                    <a:pt x="3699" y="151"/>
                  </a:cubicBezTo>
                  <a:cubicBezTo>
                    <a:pt x="3702" y="152"/>
                    <a:pt x="3706" y="153"/>
                    <a:pt x="3709" y="153"/>
                  </a:cubicBezTo>
                  <a:cubicBezTo>
                    <a:pt x="3712" y="153"/>
                    <a:pt x="3714" y="153"/>
                    <a:pt x="3717" y="152"/>
                  </a:cubicBezTo>
                  <a:cubicBezTo>
                    <a:pt x="3722" y="151"/>
                    <a:pt x="3727" y="150"/>
                    <a:pt x="3731" y="146"/>
                  </a:cubicBezTo>
                  <a:cubicBezTo>
                    <a:pt x="3734" y="145"/>
                    <a:pt x="3736" y="143"/>
                    <a:pt x="3738" y="142"/>
                  </a:cubicBezTo>
                  <a:cubicBezTo>
                    <a:pt x="3742" y="138"/>
                    <a:pt x="3744" y="136"/>
                    <a:pt x="3746" y="133"/>
                  </a:cubicBezTo>
                  <a:cubicBezTo>
                    <a:pt x="3750" y="127"/>
                    <a:pt x="3755" y="121"/>
                    <a:pt x="3758" y="114"/>
                  </a:cubicBezTo>
                  <a:lnTo>
                    <a:pt x="3758" y="114"/>
                  </a:lnTo>
                  <a:cubicBezTo>
                    <a:pt x="3763" y="118"/>
                    <a:pt x="3768" y="121"/>
                    <a:pt x="3775" y="123"/>
                  </a:cubicBezTo>
                  <a:cubicBezTo>
                    <a:pt x="3780" y="126"/>
                    <a:pt x="3786" y="127"/>
                    <a:pt x="3791" y="127"/>
                  </a:cubicBezTo>
                  <a:lnTo>
                    <a:pt x="3801" y="127"/>
                  </a:lnTo>
                  <a:cubicBezTo>
                    <a:pt x="3807" y="126"/>
                    <a:pt x="3811" y="124"/>
                    <a:pt x="3816" y="123"/>
                  </a:cubicBezTo>
                  <a:lnTo>
                    <a:pt x="3819" y="123"/>
                  </a:lnTo>
                  <a:lnTo>
                    <a:pt x="3822" y="127"/>
                  </a:lnTo>
                  <a:cubicBezTo>
                    <a:pt x="3824" y="130"/>
                    <a:pt x="3827" y="135"/>
                    <a:pt x="3831" y="138"/>
                  </a:cubicBezTo>
                  <a:cubicBezTo>
                    <a:pt x="3834" y="142"/>
                    <a:pt x="3837" y="144"/>
                    <a:pt x="3840" y="146"/>
                  </a:cubicBezTo>
                  <a:cubicBezTo>
                    <a:pt x="3847" y="151"/>
                    <a:pt x="3853" y="153"/>
                    <a:pt x="3861" y="155"/>
                  </a:cubicBezTo>
                  <a:lnTo>
                    <a:pt x="3874" y="155"/>
                  </a:lnTo>
                  <a:cubicBezTo>
                    <a:pt x="3876" y="153"/>
                    <a:pt x="3879" y="152"/>
                    <a:pt x="3883" y="151"/>
                  </a:cubicBezTo>
                  <a:cubicBezTo>
                    <a:pt x="3886" y="150"/>
                    <a:pt x="3890" y="148"/>
                    <a:pt x="3893" y="144"/>
                  </a:cubicBezTo>
                  <a:cubicBezTo>
                    <a:pt x="3898" y="141"/>
                    <a:pt x="3901" y="137"/>
                    <a:pt x="3905" y="134"/>
                  </a:cubicBezTo>
                  <a:cubicBezTo>
                    <a:pt x="3907" y="132"/>
                    <a:pt x="3909" y="129"/>
                    <a:pt x="3911" y="127"/>
                  </a:cubicBezTo>
                  <a:lnTo>
                    <a:pt x="3911" y="127"/>
                  </a:lnTo>
                  <a:cubicBezTo>
                    <a:pt x="3912" y="127"/>
                    <a:pt x="3913" y="127"/>
                    <a:pt x="3913" y="127"/>
                  </a:cubicBezTo>
                  <a:cubicBezTo>
                    <a:pt x="3918" y="126"/>
                    <a:pt x="3924" y="124"/>
                    <a:pt x="3928" y="122"/>
                  </a:cubicBezTo>
                  <a:cubicBezTo>
                    <a:pt x="3931" y="120"/>
                    <a:pt x="3934" y="118"/>
                    <a:pt x="3938" y="115"/>
                  </a:cubicBezTo>
                  <a:lnTo>
                    <a:pt x="3938" y="115"/>
                  </a:lnTo>
                  <a:cubicBezTo>
                    <a:pt x="3939" y="118"/>
                    <a:pt x="3940" y="120"/>
                    <a:pt x="3942" y="122"/>
                  </a:cubicBezTo>
                  <a:cubicBezTo>
                    <a:pt x="3946" y="129"/>
                    <a:pt x="3950" y="135"/>
                    <a:pt x="3956" y="139"/>
                  </a:cubicBezTo>
                  <a:cubicBezTo>
                    <a:pt x="3959" y="142"/>
                    <a:pt x="3962" y="144"/>
                    <a:pt x="3965" y="146"/>
                  </a:cubicBezTo>
                  <a:cubicBezTo>
                    <a:pt x="3970" y="148"/>
                    <a:pt x="3974" y="149"/>
                    <a:pt x="3979" y="150"/>
                  </a:cubicBezTo>
                  <a:lnTo>
                    <a:pt x="4013" y="150"/>
                  </a:lnTo>
                  <a:lnTo>
                    <a:pt x="4018" y="156"/>
                  </a:lnTo>
                  <a:cubicBezTo>
                    <a:pt x="4023" y="160"/>
                    <a:pt x="4028" y="165"/>
                    <a:pt x="4034" y="168"/>
                  </a:cubicBezTo>
                  <a:cubicBezTo>
                    <a:pt x="4038" y="171"/>
                    <a:pt x="4044" y="173"/>
                    <a:pt x="4050" y="174"/>
                  </a:cubicBezTo>
                  <a:cubicBezTo>
                    <a:pt x="4054" y="174"/>
                    <a:pt x="4060" y="174"/>
                    <a:pt x="4065" y="173"/>
                  </a:cubicBezTo>
                  <a:cubicBezTo>
                    <a:pt x="4069" y="172"/>
                    <a:pt x="4073" y="170"/>
                    <a:pt x="4076" y="168"/>
                  </a:cubicBezTo>
                  <a:cubicBezTo>
                    <a:pt x="4083" y="164"/>
                    <a:pt x="4088" y="158"/>
                    <a:pt x="4093" y="152"/>
                  </a:cubicBezTo>
                  <a:cubicBezTo>
                    <a:pt x="4094" y="150"/>
                    <a:pt x="4096" y="148"/>
                    <a:pt x="4097" y="147"/>
                  </a:cubicBezTo>
                  <a:lnTo>
                    <a:pt x="4097" y="147"/>
                  </a:lnTo>
                  <a:cubicBezTo>
                    <a:pt x="4099" y="149"/>
                    <a:pt x="4100" y="151"/>
                    <a:pt x="4102" y="153"/>
                  </a:cubicBezTo>
                  <a:cubicBezTo>
                    <a:pt x="4103" y="155"/>
                    <a:pt x="4104" y="157"/>
                    <a:pt x="4105" y="158"/>
                  </a:cubicBezTo>
                  <a:cubicBezTo>
                    <a:pt x="4108" y="160"/>
                    <a:pt x="4110" y="162"/>
                    <a:pt x="4112" y="164"/>
                  </a:cubicBezTo>
                  <a:cubicBezTo>
                    <a:pt x="4119" y="168"/>
                    <a:pt x="4127" y="170"/>
                    <a:pt x="4134" y="170"/>
                  </a:cubicBezTo>
                  <a:cubicBezTo>
                    <a:pt x="4135" y="170"/>
                    <a:pt x="4136" y="170"/>
                    <a:pt x="4138" y="170"/>
                  </a:cubicBezTo>
                  <a:cubicBezTo>
                    <a:pt x="4145" y="170"/>
                    <a:pt x="4151" y="167"/>
                    <a:pt x="4156" y="164"/>
                  </a:cubicBezTo>
                  <a:cubicBezTo>
                    <a:pt x="4159" y="163"/>
                    <a:pt x="4162" y="160"/>
                    <a:pt x="4164" y="158"/>
                  </a:cubicBezTo>
                  <a:cubicBezTo>
                    <a:pt x="4172" y="151"/>
                    <a:pt x="4177" y="146"/>
                    <a:pt x="4180" y="142"/>
                  </a:cubicBezTo>
                  <a:lnTo>
                    <a:pt x="4180" y="142"/>
                  </a:lnTo>
                  <a:cubicBezTo>
                    <a:pt x="4186" y="143"/>
                    <a:pt x="4192" y="145"/>
                    <a:pt x="4202" y="146"/>
                  </a:cubicBezTo>
                  <a:cubicBezTo>
                    <a:pt x="4210" y="148"/>
                    <a:pt x="4219" y="149"/>
                    <a:pt x="4228" y="149"/>
                  </a:cubicBezTo>
                  <a:lnTo>
                    <a:pt x="4251" y="149"/>
                  </a:lnTo>
                  <a:cubicBezTo>
                    <a:pt x="4259" y="149"/>
                    <a:pt x="4268" y="148"/>
                    <a:pt x="4277" y="146"/>
                  </a:cubicBezTo>
                  <a:lnTo>
                    <a:pt x="4277" y="146"/>
                  </a:lnTo>
                  <a:cubicBezTo>
                    <a:pt x="4278" y="148"/>
                    <a:pt x="4279" y="151"/>
                    <a:pt x="4280" y="153"/>
                  </a:cubicBezTo>
                  <a:cubicBezTo>
                    <a:pt x="4281" y="157"/>
                    <a:pt x="4284" y="160"/>
                    <a:pt x="4286" y="165"/>
                  </a:cubicBezTo>
                  <a:cubicBezTo>
                    <a:pt x="4288" y="172"/>
                    <a:pt x="4293" y="178"/>
                    <a:pt x="4298" y="184"/>
                  </a:cubicBezTo>
                  <a:cubicBezTo>
                    <a:pt x="4301" y="186"/>
                    <a:pt x="4305" y="188"/>
                    <a:pt x="4307" y="189"/>
                  </a:cubicBezTo>
                  <a:cubicBezTo>
                    <a:pt x="4311" y="191"/>
                    <a:pt x="4314" y="192"/>
                    <a:pt x="4317" y="193"/>
                  </a:cubicBezTo>
                  <a:lnTo>
                    <a:pt x="4317" y="193"/>
                  </a:lnTo>
                  <a:cubicBezTo>
                    <a:pt x="4319" y="194"/>
                    <a:pt x="4320" y="194"/>
                    <a:pt x="4321" y="195"/>
                  </a:cubicBezTo>
                  <a:cubicBezTo>
                    <a:pt x="4323" y="197"/>
                    <a:pt x="4327" y="201"/>
                    <a:pt x="4331" y="204"/>
                  </a:cubicBezTo>
                  <a:cubicBezTo>
                    <a:pt x="4341" y="211"/>
                    <a:pt x="4351" y="215"/>
                    <a:pt x="4363" y="215"/>
                  </a:cubicBezTo>
                  <a:cubicBezTo>
                    <a:pt x="4366" y="215"/>
                    <a:pt x="4368" y="214"/>
                    <a:pt x="4371" y="214"/>
                  </a:cubicBezTo>
                  <a:cubicBezTo>
                    <a:pt x="4374" y="212"/>
                    <a:pt x="4379" y="211"/>
                    <a:pt x="4382" y="210"/>
                  </a:cubicBezTo>
                  <a:cubicBezTo>
                    <a:pt x="4387" y="208"/>
                    <a:pt x="4392" y="206"/>
                    <a:pt x="4395" y="203"/>
                  </a:cubicBezTo>
                  <a:lnTo>
                    <a:pt x="4400" y="200"/>
                  </a:lnTo>
                  <a:lnTo>
                    <a:pt x="4400" y="200"/>
                  </a:lnTo>
                  <a:cubicBezTo>
                    <a:pt x="4401" y="201"/>
                    <a:pt x="4401" y="201"/>
                    <a:pt x="4402" y="201"/>
                  </a:cubicBezTo>
                  <a:cubicBezTo>
                    <a:pt x="4404" y="201"/>
                    <a:pt x="4406" y="200"/>
                    <a:pt x="4408" y="200"/>
                  </a:cubicBezTo>
                  <a:cubicBezTo>
                    <a:pt x="4417" y="199"/>
                    <a:pt x="4425" y="194"/>
                    <a:pt x="4432" y="189"/>
                  </a:cubicBezTo>
                  <a:cubicBezTo>
                    <a:pt x="4436" y="186"/>
                    <a:pt x="4439" y="182"/>
                    <a:pt x="4442" y="180"/>
                  </a:cubicBezTo>
                  <a:cubicBezTo>
                    <a:pt x="4443" y="178"/>
                    <a:pt x="4445" y="177"/>
                    <a:pt x="4447" y="175"/>
                  </a:cubicBezTo>
                  <a:lnTo>
                    <a:pt x="4455" y="175"/>
                  </a:lnTo>
                  <a:cubicBezTo>
                    <a:pt x="4460" y="175"/>
                    <a:pt x="4464" y="174"/>
                    <a:pt x="4468" y="174"/>
                  </a:cubicBezTo>
                  <a:lnTo>
                    <a:pt x="4480" y="174"/>
                  </a:lnTo>
                  <a:cubicBezTo>
                    <a:pt x="4482" y="175"/>
                    <a:pt x="4489" y="179"/>
                    <a:pt x="4499" y="184"/>
                  </a:cubicBezTo>
                  <a:cubicBezTo>
                    <a:pt x="4503" y="184"/>
                    <a:pt x="4505" y="185"/>
                    <a:pt x="4508" y="186"/>
                  </a:cubicBezTo>
                  <a:lnTo>
                    <a:pt x="4512" y="187"/>
                  </a:lnTo>
                  <a:lnTo>
                    <a:pt x="4512" y="187"/>
                  </a:lnTo>
                  <a:cubicBezTo>
                    <a:pt x="4512" y="186"/>
                    <a:pt x="4512" y="186"/>
                    <a:pt x="4512" y="186"/>
                  </a:cubicBezTo>
                  <a:lnTo>
                    <a:pt x="4512" y="186"/>
                  </a:lnTo>
                  <a:cubicBezTo>
                    <a:pt x="4512" y="186"/>
                    <a:pt x="4512" y="186"/>
                    <a:pt x="4513" y="187"/>
                  </a:cubicBezTo>
                  <a:lnTo>
                    <a:pt x="4513" y="187"/>
                  </a:lnTo>
                  <a:lnTo>
                    <a:pt x="4512" y="187"/>
                  </a:lnTo>
                  <a:lnTo>
                    <a:pt x="4512" y="187"/>
                  </a:lnTo>
                  <a:cubicBezTo>
                    <a:pt x="4513" y="187"/>
                    <a:pt x="4513" y="187"/>
                    <a:pt x="4513" y="187"/>
                  </a:cubicBezTo>
                  <a:lnTo>
                    <a:pt x="4513" y="187"/>
                  </a:lnTo>
                  <a:cubicBezTo>
                    <a:pt x="4513" y="187"/>
                    <a:pt x="4513" y="187"/>
                    <a:pt x="4513" y="187"/>
                  </a:cubicBezTo>
                  <a:lnTo>
                    <a:pt x="4513" y="187"/>
                  </a:lnTo>
                  <a:lnTo>
                    <a:pt x="4514" y="187"/>
                  </a:lnTo>
                  <a:lnTo>
                    <a:pt x="4513" y="187"/>
                  </a:lnTo>
                  <a:cubicBezTo>
                    <a:pt x="4513" y="187"/>
                    <a:pt x="4513" y="187"/>
                    <a:pt x="4513" y="187"/>
                  </a:cubicBezTo>
                  <a:lnTo>
                    <a:pt x="4513" y="187"/>
                  </a:lnTo>
                  <a:cubicBezTo>
                    <a:pt x="4513" y="187"/>
                    <a:pt x="4514" y="188"/>
                    <a:pt x="4514" y="188"/>
                  </a:cubicBezTo>
                  <a:lnTo>
                    <a:pt x="4522" y="195"/>
                  </a:lnTo>
                  <a:cubicBezTo>
                    <a:pt x="4528" y="199"/>
                    <a:pt x="4534" y="202"/>
                    <a:pt x="4540" y="204"/>
                  </a:cubicBezTo>
                  <a:cubicBezTo>
                    <a:pt x="4542" y="206"/>
                    <a:pt x="4544" y="207"/>
                    <a:pt x="4547" y="207"/>
                  </a:cubicBezTo>
                  <a:cubicBezTo>
                    <a:pt x="4549" y="207"/>
                    <a:pt x="4551" y="208"/>
                    <a:pt x="4554" y="208"/>
                  </a:cubicBezTo>
                  <a:cubicBezTo>
                    <a:pt x="4556" y="208"/>
                    <a:pt x="4558" y="207"/>
                    <a:pt x="4559" y="207"/>
                  </a:cubicBezTo>
                  <a:cubicBezTo>
                    <a:pt x="4564" y="207"/>
                    <a:pt x="4569" y="204"/>
                    <a:pt x="4572" y="203"/>
                  </a:cubicBezTo>
                  <a:cubicBezTo>
                    <a:pt x="4575" y="202"/>
                    <a:pt x="4577" y="200"/>
                    <a:pt x="4579" y="199"/>
                  </a:cubicBezTo>
                  <a:cubicBezTo>
                    <a:pt x="4583" y="196"/>
                    <a:pt x="4586" y="193"/>
                    <a:pt x="4589" y="189"/>
                  </a:cubicBezTo>
                  <a:lnTo>
                    <a:pt x="4589" y="189"/>
                  </a:lnTo>
                  <a:cubicBezTo>
                    <a:pt x="4590" y="192"/>
                    <a:pt x="4591" y="196"/>
                    <a:pt x="4592" y="200"/>
                  </a:cubicBezTo>
                  <a:cubicBezTo>
                    <a:pt x="4592" y="202"/>
                    <a:pt x="4593" y="204"/>
                    <a:pt x="4594" y="208"/>
                  </a:cubicBezTo>
                  <a:cubicBezTo>
                    <a:pt x="4595" y="211"/>
                    <a:pt x="4598" y="214"/>
                    <a:pt x="4600" y="217"/>
                  </a:cubicBezTo>
                  <a:cubicBezTo>
                    <a:pt x="4601" y="221"/>
                    <a:pt x="4603" y="223"/>
                    <a:pt x="4607" y="225"/>
                  </a:cubicBezTo>
                  <a:cubicBezTo>
                    <a:pt x="4612" y="230"/>
                    <a:pt x="4617" y="232"/>
                    <a:pt x="4623" y="234"/>
                  </a:cubicBezTo>
                  <a:cubicBezTo>
                    <a:pt x="4629" y="234"/>
                    <a:pt x="4634" y="234"/>
                    <a:pt x="4639" y="233"/>
                  </a:cubicBezTo>
                  <a:cubicBezTo>
                    <a:pt x="4642" y="232"/>
                    <a:pt x="4645" y="231"/>
                    <a:pt x="4649" y="229"/>
                  </a:cubicBezTo>
                  <a:cubicBezTo>
                    <a:pt x="4654" y="225"/>
                    <a:pt x="4660" y="221"/>
                    <a:pt x="4665" y="216"/>
                  </a:cubicBezTo>
                  <a:cubicBezTo>
                    <a:pt x="4668" y="212"/>
                    <a:pt x="4670" y="208"/>
                    <a:pt x="4673" y="205"/>
                  </a:cubicBezTo>
                  <a:lnTo>
                    <a:pt x="4673" y="205"/>
                  </a:lnTo>
                  <a:cubicBezTo>
                    <a:pt x="4677" y="210"/>
                    <a:pt x="4681" y="214"/>
                    <a:pt x="4687" y="217"/>
                  </a:cubicBezTo>
                  <a:cubicBezTo>
                    <a:pt x="4689" y="218"/>
                    <a:pt x="4692" y="219"/>
                    <a:pt x="4694" y="221"/>
                  </a:cubicBezTo>
                  <a:cubicBezTo>
                    <a:pt x="4695" y="221"/>
                    <a:pt x="4697" y="221"/>
                    <a:pt x="4698" y="221"/>
                  </a:cubicBezTo>
                  <a:lnTo>
                    <a:pt x="4698" y="221"/>
                  </a:lnTo>
                  <a:cubicBezTo>
                    <a:pt x="4699" y="222"/>
                    <a:pt x="4700" y="223"/>
                    <a:pt x="4701" y="224"/>
                  </a:cubicBezTo>
                  <a:cubicBezTo>
                    <a:pt x="4703" y="226"/>
                    <a:pt x="4705" y="229"/>
                    <a:pt x="4710" y="233"/>
                  </a:cubicBezTo>
                  <a:cubicBezTo>
                    <a:pt x="4716" y="238"/>
                    <a:pt x="4722" y="243"/>
                    <a:pt x="4730" y="245"/>
                  </a:cubicBezTo>
                  <a:cubicBezTo>
                    <a:pt x="4732" y="246"/>
                    <a:pt x="4738" y="247"/>
                    <a:pt x="4737" y="247"/>
                  </a:cubicBezTo>
                  <a:lnTo>
                    <a:pt x="4736" y="247"/>
                  </a:lnTo>
                  <a:cubicBezTo>
                    <a:pt x="4739" y="248"/>
                    <a:pt x="4745" y="254"/>
                    <a:pt x="4755" y="260"/>
                  </a:cubicBezTo>
                  <a:cubicBezTo>
                    <a:pt x="4759" y="262"/>
                    <a:pt x="4762" y="263"/>
                    <a:pt x="4767" y="265"/>
                  </a:cubicBezTo>
                  <a:cubicBezTo>
                    <a:pt x="4769" y="266"/>
                    <a:pt x="4771" y="266"/>
                    <a:pt x="4774" y="267"/>
                  </a:cubicBezTo>
                  <a:cubicBezTo>
                    <a:pt x="4780" y="267"/>
                    <a:pt x="4785" y="267"/>
                    <a:pt x="4791" y="265"/>
                  </a:cubicBezTo>
                  <a:cubicBezTo>
                    <a:pt x="4795" y="262"/>
                    <a:pt x="4798" y="261"/>
                    <a:pt x="4800" y="259"/>
                  </a:cubicBezTo>
                  <a:lnTo>
                    <a:pt x="4805" y="254"/>
                  </a:lnTo>
                  <a:cubicBezTo>
                    <a:pt x="4809" y="252"/>
                    <a:pt x="4810" y="250"/>
                    <a:pt x="4812" y="247"/>
                  </a:cubicBezTo>
                  <a:cubicBezTo>
                    <a:pt x="4818" y="239"/>
                    <a:pt x="4821" y="232"/>
                    <a:pt x="4826" y="225"/>
                  </a:cubicBezTo>
                  <a:cubicBezTo>
                    <a:pt x="4828" y="221"/>
                    <a:pt x="4831" y="217"/>
                    <a:pt x="4834" y="213"/>
                  </a:cubicBezTo>
                  <a:lnTo>
                    <a:pt x="4834" y="213"/>
                  </a:lnTo>
                  <a:cubicBezTo>
                    <a:pt x="4838" y="215"/>
                    <a:pt x="4843" y="216"/>
                    <a:pt x="4848" y="217"/>
                  </a:cubicBezTo>
                  <a:lnTo>
                    <a:pt x="4848" y="217"/>
                  </a:lnTo>
                  <a:lnTo>
                    <a:pt x="4857" y="237"/>
                  </a:lnTo>
                  <a:cubicBezTo>
                    <a:pt x="4859" y="243"/>
                    <a:pt x="4863" y="248"/>
                    <a:pt x="4866" y="254"/>
                  </a:cubicBezTo>
                  <a:cubicBezTo>
                    <a:pt x="4869" y="256"/>
                    <a:pt x="4871" y="258"/>
                    <a:pt x="4873" y="260"/>
                  </a:cubicBezTo>
                  <a:cubicBezTo>
                    <a:pt x="4877" y="262"/>
                    <a:pt x="4880" y="265"/>
                    <a:pt x="4885" y="266"/>
                  </a:cubicBezTo>
                  <a:cubicBezTo>
                    <a:pt x="4887" y="267"/>
                    <a:pt x="4890" y="268"/>
                    <a:pt x="4892" y="268"/>
                  </a:cubicBezTo>
                  <a:lnTo>
                    <a:pt x="4897" y="268"/>
                  </a:lnTo>
                  <a:cubicBezTo>
                    <a:pt x="4900" y="268"/>
                    <a:pt x="4904" y="269"/>
                    <a:pt x="4907" y="269"/>
                  </a:cubicBezTo>
                  <a:cubicBezTo>
                    <a:pt x="4913" y="269"/>
                    <a:pt x="4918" y="268"/>
                    <a:pt x="4922" y="268"/>
                  </a:cubicBezTo>
                  <a:lnTo>
                    <a:pt x="4932" y="268"/>
                  </a:lnTo>
                  <a:cubicBezTo>
                    <a:pt x="4934" y="268"/>
                    <a:pt x="4935" y="269"/>
                    <a:pt x="4936" y="269"/>
                  </a:cubicBezTo>
                  <a:cubicBezTo>
                    <a:pt x="4938" y="269"/>
                    <a:pt x="4941" y="268"/>
                    <a:pt x="4943" y="268"/>
                  </a:cubicBezTo>
                  <a:cubicBezTo>
                    <a:pt x="4945" y="267"/>
                    <a:pt x="4948" y="267"/>
                    <a:pt x="4950" y="266"/>
                  </a:cubicBezTo>
                  <a:cubicBezTo>
                    <a:pt x="4953" y="263"/>
                    <a:pt x="4957" y="262"/>
                    <a:pt x="4960" y="260"/>
                  </a:cubicBezTo>
                  <a:cubicBezTo>
                    <a:pt x="4969" y="254"/>
                    <a:pt x="4974" y="249"/>
                    <a:pt x="4978" y="247"/>
                  </a:cubicBezTo>
                  <a:lnTo>
                    <a:pt x="4978" y="247"/>
                  </a:lnTo>
                  <a:lnTo>
                    <a:pt x="4980" y="247"/>
                  </a:lnTo>
                  <a:lnTo>
                    <a:pt x="5003" y="252"/>
                  </a:lnTo>
                  <a:lnTo>
                    <a:pt x="5010" y="253"/>
                  </a:lnTo>
                  <a:cubicBezTo>
                    <a:pt x="5012" y="253"/>
                    <a:pt x="5013" y="253"/>
                    <a:pt x="5015" y="253"/>
                  </a:cubicBezTo>
                  <a:cubicBezTo>
                    <a:pt x="5020" y="253"/>
                    <a:pt x="5025" y="252"/>
                    <a:pt x="5030" y="251"/>
                  </a:cubicBezTo>
                  <a:cubicBezTo>
                    <a:pt x="5036" y="248"/>
                    <a:pt x="5041" y="245"/>
                    <a:pt x="5047" y="241"/>
                  </a:cubicBezTo>
                  <a:cubicBezTo>
                    <a:pt x="5048" y="241"/>
                    <a:pt x="5048" y="240"/>
                    <a:pt x="5049" y="240"/>
                  </a:cubicBezTo>
                  <a:lnTo>
                    <a:pt x="5049" y="240"/>
                  </a:lnTo>
                  <a:cubicBezTo>
                    <a:pt x="5049" y="242"/>
                    <a:pt x="5050" y="243"/>
                    <a:pt x="5051" y="245"/>
                  </a:cubicBezTo>
                  <a:cubicBezTo>
                    <a:pt x="5054" y="251"/>
                    <a:pt x="5056" y="255"/>
                    <a:pt x="5060" y="260"/>
                  </a:cubicBezTo>
                  <a:cubicBezTo>
                    <a:pt x="5065" y="266"/>
                    <a:pt x="5069" y="269"/>
                    <a:pt x="5075" y="273"/>
                  </a:cubicBezTo>
                  <a:cubicBezTo>
                    <a:pt x="5076" y="273"/>
                    <a:pt x="5076" y="273"/>
                    <a:pt x="5077" y="274"/>
                  </a:cubicBezTo>
                  <a:lnTo>
                    <a:pt x="5077" y="274"/>
                  </a:lnTo>
                  <a:cubicBezTo>
                    <a:pt x="5077" y="274"/>
                    <a:pt x="5078" y="274"/>
                    <a:pt x="5078" y="275"/>
                  </a:cubicBezTo>
                  <a:lnTo>
                    <a:pt x="5084" y="283"/>
                  </a:lnTo>
                  <a:cubicBezTo>
                    <a:pt x="5088" y="288"/>
                    <a:pt x="5092" y="292"/>
                    <a:pt x="5097" y="297"/>
                  </a:cubicBezTo>
                  <a:cubicBezTo>
                    <a:pt x="5102" y="301"/>
                    <a:pt x="5106" y="303"/>
                    <a:pt x="5112" y="304"/>
                  </a:cubicBezTo>
                  <a:lnTo>
                    <a:pt x="5118" y="306"/>
                  </a:lnTo>
                  <a:lnTo>
                    <a:pt x="5120" y="306"/>
                  </a:lnTo>
                  <a:lnTo>
                    <a:pt x="5143" y="311"/>
                  </a:lnTo>
                  <a:lnTo>
                    <a:pt x="5149" y="312"/>
                  </a:lnTo>
                  <a:lnTo>
                    <a:pt x="5151" y="312"/>
                  </a:lnTo>
                  <a:lnTo>
                    <a:pt x="5156" y="313"/>
                  </a:lnTo>
                  <a:cubicBezTo>
                    <a:pt x="5163" y="313"/>
                    <a:pt x="5170" y="313"/>
                    <a:pt x="5177" y="312"/>
                  </a:cubicBezTo>
                  <a:cubicBezTo>
                    <a:pt x="5181" y="311"/>
                    <a:pt x="5186" y="310"/>
                    <a:pt x="5190" y="310"/>
                  </a:cubicBezTo>
                  <a:lnTo>
                    <a:pt x="5190" y="310"/>
                  </a:lnTo>
                  <a:cubicBezTo>
                    <a:pt x="5190" y="310"/>
                    <a:pt x="5190" y="310"/>
                    <a:pt x="5191" y="311"/>
                  </a:cubicBezTo>
                  <a:lnTo>
                    <a:pt x="5198" y="320"/>
                  </a:lnTo>
                  <a:cubicBezTo>
                    <a:pt x="5201" y="326"/>
                    <a:pt x="5206" y="331"/>
                    <a:pt x="5212" y="335"/>
                  </a:cubicBezTo>
                  <a:cubicBezTo>
                    <a:pt x="5214" y="336"/>
                    <a:pt x="5216" y="338"/>
                    <a:pt x="5220" y="339"/>
                  </a:cubicBezTo>
                  <a:cubicBezTo>
                    <a:pt x="5222" y="340"/>
                    <a:pt x="5224" y="341"/>
                    <a:pt x="5227" y="341"/>
                  </a:cubicBezTo>
                  <a:lnTo>
                    <a:pt x="5235" y="342"/>
                  </a:lnTo>
                  <a:lnTo>
                    <a:pt x="5248" y="345"/>
                  </a:lnTo>
                  <a:lnTo>
                    <a:pt x="5258" y="346"/>
                  </a:lnTo>
                  <a:lnTo>
                    <a:pt x="5266" y="346"/>
                  </a:lnTo>
                  <a:cubicBezTo>
                    <a:pt x="5268" y="346"/>
                    <a:pt x="5270" y="347"/>
                    <a:pt x="5271" y="347"/>
                  </a:cubicBezTo>
                  <a:cubicBezTo>
                    <a:pt x="5273" y="347"/>
                    <a:pt x="5275" y="346"/>
                    <a:pt x="5277" y="346"/>
                  </a:cubicBezTo>
                  <a:cubicBezTo>
                    <a:pt x="5285" y="345"/>
                    <a:pt x="5293" y="341"/>
                    <a:pt x="5299" y="336"/>
                  </a:cubicBezTo>
                  <a:cubicBezTo>
                    <a:pt x="5303" y="334"/>
                    <a:pt x="5307" y="331"/>
                    <a:pt x="5310" y="328"/>
                  </a:cubicBezTo>
                  <a:cubicBezTo>
                    <a:pt x="5312" y="327"/>
                    <a:pt x="5313" y="326"/>
                    <a:pt x="5314" y="325"/>
                  </a:cubicBezTo>
                  <a:lnTo>
                    <a:pt x="5314" y="325"/>
                  </a:lnTo>
                  <a:lnTo>
                    <a:pt x="5324" y="329"/>
                  </a:lnTo>
                  <a:cubicBezTo>
                    <a:pt x="5329" y="332"/>
                    <a:pt x="5333" y="333"/>
                    <a:pt x="5338" y="335"/>
                  </a:cubicBezTo>
                  <a:lnTo>
                    <a:pt x="5343" y="336"/>
                  </a:lnTo>
                  <a:lnTo>
                    <a:pt x="5348" y="338"/>
                  </a:lnTo>
                  <a:lnTo>
                    <a:pt x="5360" y="338"/>
                  </a:lnTo>
                  <a:cubicBezTo>
                    <a:pt x="5373" y="335"/>
                    <a:pt x="5381" y="333"/>
                    <a:pt x="5384" y="333"/>
                  </a:cubicBezTo>
                  <a:lnTo>
                    <a:pt x="5390" y="333"/>
                  </a:lnTo>
                  <a:cubicBezTo>
                    <a:pt x="5398" y="333"/>
                    <a:pt x="5406" y="332"/>
                    <a:pt x="5414" y="328"/>
                  </a:cubicBezTo>
                  <a:cubicBezTo>
                    <a:pt x="5417" y="327"/>
                    <a:pt x="5419" y="326"/>
                    <a:pt x="5420" y="325"/>
                  </a:cubicBezTo>
                  <a:lnTo>
                    <a:pt x="5420" y="325"/>
                  </a:lnTo>
                  <a:cubicBezTo>
                    <a:pt x="5421" y="328"/>
                    <a:pt x="5422" y="330"/>
                    <a:pt x="5422" y="333"/>
                  </a:cubicBezTo>
                  <a:cubicBezTo>
                    <a:pt x="5424" y="338"/>
                    <a:pt x="5425" y="341"/>
                    <a:pt x="5426" y="346"/>
                  </a:cubicBezTo>
                  <a:cubicBezTo>
                    <a:pt x="5428" y="353"/>
                    <a:pt x="5432" y="360"/>
                    <a:pt x="5436" y="365"/>
                  </a:cubicBezTo>
                  <a:cubicBezTo>
                    <a:pt x="5441" y="371"/>
                    <a:pt x="5449" y="376"/>
                    <a:pt x="5457" y="377"/>
                  </a:cubicBezTo>
                  <a:cubicBezTo>
                    <a:pt x="5460" y="378"/>
                    <a:pt x="5462" y="378"/>
                    <a:pt x="5464" y="378"/>
                  </a:cubicBezTo>
                  <a:cubicBezTo>
                    <a:pt x="5467" y="378"/>
                    <a:pt x="5469" y="378"/>
                    <a:pt x="5472" y="377"/>
                  </a:cubicBezTo>
                  <a:cubicBezTo>
                    <a:pt x="5478" y="376"/>
                    <a:pt x="5483" y="375"/>
                    <a:pt x="5489" y="372"/>
                  </a:cubicBezTo>
                  <a:cubicBezTo>
                    <a:pt x="5493" y="370"/>
                    <a:pt x="5495" y="368"/>
                    <a:pt x="5498" y="368"/>
                  </a:cubicBezTo>
                  <a:lnTo>
                    <a:pt x="5502" y="369"/>
                  </a:lnTo>
                  <a:lnTo>
                    <a:pt x="5511" y="370"/>
                  </a:lnTo>
                  <a:lnTo>
                    <a:pt x="5536" y="370"/>
                  </a:lnTo>
                  <a:cubicBezTo>
                    <a:pt x="5539" y="370"/>
                    <a:pt x="5541" y="371"/>
                    <a:pt x="5544" y="371"/>
                  </a:cubicBezTo>
                  <a:cubicBezTo>
                    <a:pt x="5548" y="371"/>
                    <a:pt x="5552" y="370"/>
                    <a:pt x="5557" y="368"/>
                  </a:cubicBezTo>
                  <a:cubicBezTo>
                    <a:pt x="5563" y="365"/>
                    <a:pt x="5568" y="362"/>
                    <a:pt x="5573" y="358"/>
                  </a:cubicBezTo>
                  <a:cubicBezTo>
                    <a:pt x="5574" y="357"/>
                    <a:pt x="5576" y="356"/>
                    <a:pt x="5577" y="354"/>
                  </a:cubicBezTo>
                  <a:lnTo>
                    <a:pt x="5577" y="354"/>
                  </a:lnTo>
                  <a:cubicBezTo>
                    <a:pt x="5578" y="359"/>
                    <a:pt x="5580" y="363"/>
                    <a:pt x="5582" y="369"/>
                  </a:cubicBezTo>
                  <a:cubicBezTo>
                    <a:pt x="5583" y="371"/>
                    <a:pt x="5585" y="375"/>
                    <a:pt x="5587" y="377"/>
                  </a:cubicBezTo>
                  <a:cubicBezTo>
                    <a:pt x="5588" y="379"/>
                    <a:pt x="5589" y="380"/>
                    <a:pt x="5590" y="383"/>
                  </a:cubicBezTo>
                  <a:cubicBezTo>
                    <a:pt x="5593" y="385"/>
                    <a:pt x="5595" y="387"/>
                    <a:pt x="5597" y="389"/>
                  </a:cubicBezTo>
                  <a:cubicBezTo>
                    <a:pt x="5599" y="389"/>
                    <a:pt x="5600" y="390"/>
                    <a:pt x="5601" y="391"/>
                  </a:cubicBezTo>
                  <a:lnTo>
                    <a:pt x="5601" y="391"/>
                  </a:lnTo>
                  <a:cubicBezTo>
                    <a:pt x="5603" y="394"/>
                    <a:pt x="5606" y="400"/>
                    <a:pt x="5610" y="407"/>
                  </a:cubicBezTo>
                  <a:cubicBezTo>
                    <a:pt x="5612" y="413"/>
                    <a:pt x="5616" y="418"/>
                    <a:pt x="5621" y="422"/>
                  </a:cubicBezTo>
                  <a:cubicBezTo>
                    <a:pt x="5622" y="424"/>
                    <a:pt x="5623" y="427"/>
                    <a:pt x="5625" y="428"/>
                  </a:cubicBezTo>
                  <a:cubicBezTo>
                    <a:pt x="5629" y="430"/>
                    <a:pt x="5631" y="431"/>
                    <a:pt x="5634" y="433"/>
                  </a:cubicBezTo>
                  <a:cubicBezTo>
                    <a:pt x="5639" y="435"/>
                    <a:pt x="5644" y="435"/>
                    <a:pt x="5650" y="435"/>
                  </a:cubicBezTo>
                  <a:cubicBezTo>
                    <a:pt x="5653" y="435"/>
                    <a:pt x="5656" y="434"/>
                    <a:pt x="5660" y="433"/>
                  </a:cubicBezTo>
                  <a:cubicBezTo>
                    <a:pt x="5667" y="429"/>
                    <a:pt x="5673" y="426"/>
                    <a:pt x="5677" y="420"/>
                  </a:cubicBezTo>
                  <a:cubicBezTo>
                    <a:pt x="5681" y="416"/>
                    <a:pt x="5684" y="413"/>
                    <a:pt x="5687" y="411"/>
                  </a:cubicBezTo>
                  <a:cubicBezTo>
                    <a:pt x="5692" y="405"/>
                    <a:pt x="5696" y="400"/>
                    <a:pt x="5699" y="397"/>
                  </a:cubicBezTo>
                  <a:lnTo>
                    <a:pt x="5702" y="397"/>
                  </a:lnTo>
                  <a:cubicBezTo>
                    <a:pt x="5706" y="397"/>
                    <a:pt x="5710" y="396"/>
                    <a:pt x="5713" y="394"/>
                  </a:cubicBezTo>
                  <a:cubicBezTo>
                    <a:pt x="5723" y="390"/>
                    <a:pt x="5732" y="386"/>
                    <a:pt x="5735" y="384"/>
                  </a:cubicBezTo>
                  <a:lnTo>
                    <a:pt x="5735" y="384"/>
                  </a:lnTo>
                  <a:lnTo>
                    <a:pt x="5743" y="386"/>
                  </a:lnTo>
                  <a:lnTo>
                    <a:pt x="5765" y="392"/>
                  </a:lnTo>
                  <a:cubicBezTo>
                    <a:pt x="5766" y="392"/>
                    <a:pt x="5766" y="392"/>
                    <a:pt x="5766" y="392"/>
                  </a:cubicBezTo>
                  <a:lnTo>
                    <a:pt x="5766" y="392"/>
                  </a:lnTo>
                  <a:cubicBezTo>
                    <a:pt x="5767" y="393"/>
                    <a:pt x="5768" y="395"/>
                    <a:pt x="5769" y="396"/>
                  </a:cubicBezTo>
                  <a:cubicBezTo>
                    <a:pt x="5771" y="399"/>
                    <a:pt x="5773" y="402"/>
                    <a:pt x="5776" y="406"/>
                  </a:cubicBezTo>
                  <a:cubicBezTo>
                    <a:pt x="5780" y="413"/>
                    <a:pt x="5786" y="418"/>
                    <a:pt x="5793" y="421"/>
                  </a:cubicBezTo>
                  <a:cubicBezTo>
                    <a:pt x="5794" y="422"/>
                    <a:pt x="5796" y="423"/>
                    <a:pt x="5797" y="424"/>
                  </a:cubicBezTo>
                  <a:lnTo>
                    <a:pt x="5797" y="424"/>
                  </a:lnTo>
                  <a:cubicBezTo>
                    <a:pt x="5798" y="425"/>
                    <a:pt x="5799" y="426"/>
                    <a:pt x="5800" y="428"/>
                  </a:cubicBezTo>
                  <a:cubicBezTo>
                    <a:pt x="5801" y="430"/>
                    <a:pt x="5804" y="435"/>
                    <a:pt x="5806" y="438"/>
                  </a:cubicBezTo>
                  <a:cubicBezTo>
                    <a:pt x="5811" y="445"/>
                    <a:pt x="5815" y="451"/>
                    <a:pt x="5821" y="455"/>
                  </a:cubicBezTo>
                  <a:cubicBezTo>
                    <a:pt x="5824" y="457"/>
                    <a:pt x="5827" y="458"/>
                    <a:pt x="5830" y="459"/>
                  </a:cubicBezTo>
                  <a:lnTo>
                    <a:pt x="5831" y="459"/>
                  </a:lnTo>
                  <a:cubicBezTo>
                    <a:pt x="5834" y="460"/>
                    <a:pt x="5836" y="462"/>
                    <a:pt x="5837" y="464"/>
                  </a:cubicBezTo>
                  <a:cubicBezTo>
                    <a:pt x="5841" y="467"/>
                    <a:pt x="5845" y="470"/>
                    <a:pt x="5849" y="473"/>
                  </a:cubicBezTo>
                  <a:cubicBezTo>
                    <a:pt x="5852" y="475"/>
                    <a:pt x="5855" y="477"/>
                    <a:pt x="5858" y="478"/>
                  </a:cubicBezTo>
                  <a:cubicBezTo>
                    <a:pt x="5863" y="480"/>
                    <a:pt x="5867" y="481"/>
                    <a:pt x="5872" y="482"/>
                  </a:cubicBezTo>
                  <a:cubicBezTo>
                    <a:pt x="5880" y="482"/>
                    <a:pt x="5888" y="480"/>
                    <a:pt x="5895" y="477"/>
                  </a:cubicBezTo>
                  <a:cubicBezTo>
                    <a:pt x="5901" y="474"/>
                    <a:pt x="5904" y="472"/>
                    <a:pt x="5908" y="471"/>
                  </a:cubicBezTo>
                  <a:lnTo>
                    <a:pt x="5913" y="468"/>
                  </a:lnTo>
                  <a:lnTo>
                    <a:pt x="5913" y="468"/>
                  </a:lnTo>
                  <a:cubicBezTo>
                    <a:pt x="5921" y="469"/>
                    <a:pt x="5929" y="470"/>
                    <a:pt x="5938" y="471"/>
                  </a:cubicBezTo>
                  <a:cubicBezTo>
                    <a:pt x="5940" y="471"/>
                    <a:pt x="5943" y="472"/>
                    <a:pt x="5946" y="472"/>
                  </a:cubicBezTo>
                  <a:lnTo>
                    <a:pt x="5948" y="473"/>
                  </a:lnTo>
                  <a:lnTo>
                    <a:pt x="5954" y="474"/>
                  </a:lnTo>
                  <a:lnTo>
                    <a:pt x="5979" y="474"/>
                  </a:lnTo>
                  <a:cubicBezTo>
                    <a:pt x="5980" y="480"/>
                    <a:pt x="5982" y="487"/>
                    <a:pt x="5984" y="494"/>
                  </a:cubicBezTo>
                  <a:cubicBezTo>
                    <a:pt x="5985" y="500"/>
                    <a:pt x="5988" y="506"/>
                    <a:pt x="5990" y="510"/>
                  </a:cubicBezTo>
                  <a:cubicBezTo>
                    <a:pt x="5991" y="513"/>
                    <a:pt x="5992" y="514"/>
                    <a:pt x="5995" y="516"/>
                  </a:cubicBezTo>
                  <a:cubicBezTo>
                    <a:pt x="5996" y="518"/>
                    <a:pt x="5999" y="521"/>
                    <a:pt x="6002" y="523"/>
                  </a:cubicBezTo>
                  <a:cubicBezTo>
                    <a:pt x="6005" y="525"/>
                    <a:pt x="6010" y="528"/>
                    <a:pt x="6014" y="528"/>
                  </a:cubicBezTo>
                  <a:cubicBezTo>
                    <a:pt x="6017" y="528"/>
                    <a:pt x="6019" y="528"/>
                    <a:pt x="6021" y="528"/>
                  </a:cubicBezTo>
                  <a:cubicBezTo>
                    <a:pt x="6023" y="528"/>
                    <a:pt x="6025" y="528"/>
                    <a:pt x="6027" y="528"/>
                  </a:cubicBezTo>
                  <a:cubicBezTo>
                    <a:pt x="6029" y="528"/>
                    <a:pt x="6032" y="526"/>
                    <a:pt x="6035" y="525"/>
                  </a:cubicBezTo>
                  <a:cubicBezTo>
                    <a:pt x="6036" y="524"/>
                    <a:pt x="6039" y="523"/>
                    <a:pt x="6040" y="523"/>
                  </a:cubicBezTo>
                  <a:cubicBezTo>
                    <a:pt x="6042" y="521"/>
                    <a:pt x="6045" y="519"/>
                    <a:pt x="6047" y="517"/>
                  </a:cubicBezTo>
                  <a:cubicBezTo>
                    <a:pt x="6051" y="514"/>
                    <a:pt x="6054" y="511"/>
                    <a:pt x="6057" y="508"/>
                  </a:cubicBezTo>
                  <a:cubicBezTo>
                    <a:pt x="6060" y="505"/>
                    <a:pt x="6063" y="502"/>
                    <a:pt x="6066" y="499"/>
                  </a:cubicBezTo>
                  <a:lnTo>
                    <a:pt x="6066" y="499"/>
                  </a:lnTo>
                  <a:cubicBezTo>
                    <a:pt x="6073" y="504"/>
                    <a:pt x="6079" y="509"/>
                    <a:pt x="6086" y="514"/>
                  </a:cubicBezTo>
                  <a:cubicBezTo>
                    <a:pt x="6090" y="515"/>
                    <a:pt x="6093" y="517"/>
                    <a:pt x="6097" y="517"/>
                  </a:cubicBezTo>
                  <a:cubicBezTo>
                    <a:pt x="6100" y="518"/>
                    <a:pt x="6102" y="519"/>
                    <a:pt x="6106" y="519"/>
                  </a:cubicBezTo>
                  <a:cubicBezTo>
                    <a:pt x="6111" y="519"/>
                    <a:pt x="6115" y="521"/>
                    <a:pt x="6120" y="521"/>
                  </a:cubicBezTo>
                  <a:lnTo>
                    <a:pt x="6134" y="521"/>
                  </a:lnTo>
                  <a:cubicBezTo>
                    <a:pt x="6136" y="521"/>
                    <a:pt x="6138" y="522"/>
                    <a:pt x="6142" y="522"/>
                  </a:cubicBezTo>
                  <a:cubicBezTo>
                    <a:pt x="6143" y="522"/>
                    <a:pt x="6145" y="522"/>
                    <a:pt x="6147" y="522"/>
                  </a:cubicBezTo>
                  <a:cubicBezTo>
                    <a:pt x="6151" y="522"/>
                    <a:pt x="6156" y="521"/>
                    <a:pt x="6162" y="519"/>
                  </a:cubicBezTo>
                  <a:lnTo>
                    <a:pt x="6173" y="517"/>
                  </a:lnTo>
                  <a:cubicBezTo>
                    <a:pt x="6174" y="516"/>
                    <a:pt x="6177" y="516"/>
                    <a:pt x="6178" y="516"/>
                  </a:cubicBezTo>
                  <a:lnTo>
                    <a:pt x="6177" y="516"/>
                  </a:lnTo>
                  <a:cubicBezTo>
                    <a:pt x="6177" y="516"/>
                    <a:pt x="6176" y="515"/>
                    <a:pt x="6177" y="515"/>
                  </a:cubicBezTo>
                  <a:cubicBezTo>
                    <a:pt x="6177" y="515"/>
                    <a:pt x="6178" y="516"/>
                    <a:pt x="6179" y="516"/>
                  </a:cubicBezTo>
                  <a:cubicBezTo>
                    <a:pt x="6182" y="516"/>
                    <a:pt x="6186" y="517"/>
                    <a:pt x="6189" y="517"/>
                  </a:cubicBezTo>
                  <a:cubicBezTo>
                    <a:pt x="6194" y="517"/>
                    <a:pt x="6200" y="517"/>
                    <a:pt x="6206" y="516"/>
                  </a:cubicBezTo>
                  <a:lnTo>
                    <a:pt x="6206" y="516"/>
                  </a:lnTo>
                  <a:cubicBezTo>
                    <a:pt x="6206" y="519"/>
                    <a:pt x="6206" y="523"/>
                    <a:pt x="6206" y="526"/>
                  </a:cubicBezTo>
                  <a:lnTo>
                    <a:pt x="6206" y="550"/>
                  </a:lnTo>
                  <a:cubicBezTo>
                    <a:pt x="6206" y="559"/>
                    <a:pt x="6207" y="569"/>
                    <a:pt x="6209" y="579"/>
                  </a:cubicBezTo>
                  <a:cubicBezTo>
                    <a:pt x="6210" y="584"/>
                    <a:pt x="6213" y="589"/>
                    <a:pt x="6215" y="594"/>
                  </a:cubicBezTo>
                  <a:cubicBezTo>
                    <a:pt x="6219" y="598"/>
                    <a:pt x="6224" y="602"/>
                    <a:pt x="6230" y="603"/>
                  </a:cubicBezTo>
                  <a:cubicBezTo>
                    <a:pt x="6232" y="604"/>
                    <a:pt x="6235" y="604"/>
                    <a:pt x="6237" y="604"/>
                  </a:cubicBezTo>
                  <a:cubicBezTo>
                    <a:pt x="6239" y="604"/>
                    <a:pt x="6241" y="604"/>
                    <a:pt x="6243" y="604"/>
                  </a:cubicBezTo>
                  <a:cubicBezTo>
                    <a:pt x="6248" y="604"/>
                    <a:pt x="6252" y="604"/>
                    <a:pt x="6257" y="603"/>
                  </a:cubicBezTo>
                  <a:lnTo>
                    <a:pt x="6268" y="598"/>
                  </a:lnTo>
                  <a:lnTo>
                    <a:pt x="6272" y="598"/>
                  </a:lnTo>
                  <a:cubicBezTo>
                    <a:pt x="6272" y="598"/>
                    <a:pt x="6271" y="598"/>
                    <a:pt x="6272" y="598"/>
                  </a:cubicBezTo>
                  <a:cubicBezTo>
                    <a:pt x="6272" y="598"/>
                    <a:pt x="6273" y="598"/>
                    <a:pt x="6274" y="598"/>
                  </a:cubicBezTo>
                  <a:lnTo>
                    <a:pt x="6289" y="598"/>
                  </a:lnTo>
                  <a:cubicBezTo>
                    <a:pt x="6294" y="597"/>
                    <a:pt x="6299" y="596"/>
                    <a:pt x="6305" y="594"/>
                  </a:cubicBezTo>
                  <a:lnTo>
                    <a:pt x="6314" y="590"/>
                  </a:lnTo>
                  <a:cubicBezTo>
                    <a:pt x="6315" y="590"/>
                    <a:pt x="6316" y="590"/>
                    <a:pt x="6316" y="589"/>
                  </a:cubicBezTo>
                  <a:lnTo>
                    <a:pt x="6316" y="589"/>
                  </a:lnTo>
                  <a:cubicBezTo>
                    <a:pt x="6316" y="590"/>
                    <a:pt x="6316" y="590"/>
                    <a:pt x="6317" y="590"/>
                  </a:cubicBezTo>
                  <a:cubicBezTo>
                    <a:pt x="6318" y="591"/>
                    <a:pt x="6321" y="594"/>
                    <a:pt x="6324" y="596"/>
                  </a:cubicBezTo>
                  <a:cubicBezTo>
                    <a:pt x="6328" y="599"/>
                    <a:pt x="6332" y="602"/>
                    <a:pt x="6336" y="604"/>
                  </a:cubicBezTo>
                  <a:cubicBezTo>
                    <a:pt x="6339" y="606"/>
                    <a:pt x="6342" y="607"/>
                    <a:pt x="6346" y="609"/>
                  </a:cubicBezTo>
                  <a:cubicBezTo>
                    <a:pt x="6348" y="610"/>
                    <a:pt x="6352" y="611"/>
                    <a:pt x="6355" y="611"/>
                  </a:cubicBezTo>
                  <a:cubicBezTo>
                    <a:pt x="6358" y="611"/>
                    <a:pt x="6362" y="611"/>
                    <a:pt x="6367" y="610"/>
                  </a:cubicBezTo>
                  <a:cubicBezTo>
                    <a:pt x="6372" y="607"/>
                    <a:pt x="6379" y="604"/>
                    <a:pt x="6384" y="599"/>
                  </a:cubicBezTo>
                  <a:cubicBezTo>
                    <a:pt x="6387" y="596"/>
                    <a:pt x="6391" y="594"/>
                    <a:pt x="6394" y="590"/>
                  </a:cubicBezTo>
                  <a:cubicBezTo>
                    <a:pt x="6399" y="585"/>
                    <a:pt x="6403" y="581"/>
                    <a:pt x="6406" y="578"/>
                  </a:cubicBezTo>
                  <a:lnTo>
                    <a:pt x="6406" y="578"/>
                  </a:lnTo>
                  <a:lnTo>
                    <a:pt x="6412" y="580"/>
                  </a:lnTo>
                  <a:cubicBezTo>
                    <a:pt x="6417" y="581"/>
                    <a:pt x="6421" y="582"/>
                    <a:pt x="6426" y="583"/>
                  </a:cubicBezTo>
                  <a:lnTo>
                    <a:pt x="6426" y="583"/>
                  </a:lnTo>
                  <a:cubicBezTo>
                    <a:pt x="6427" y="597"/>
                    <a:pt x="6427" y="612"/>
                    <a:pt x="6427" y="629"/>
                  </a:cubicBezTo>
                  <a:cubicBezTo>
                    <a:pt x="6428" y="634"/>
                    <a:pt x="6428" y="640"/>
                    <a:pt x="6429" y="645"/>
                  </a:cubicBezTo>
                  <a:cubicBezTo>
                    <a:pt x="6430" y="649"/>
                    <a:pt x="6431" y="654"/>
                    <a:pt x="6435" y="657"/>
                  </a:cubicBezTo>
                  <a:cubicBezTo>
                    <a:pt x="6437" y="662"/>
                    <a:pt x="6442" y="667"/>
                    <a:pt x="6447" y="669"/>
                  </a:cubicBezTo>
                  <a:cubicBezTo>
                    <a:pt x="6450" y="670"/>
                    <a:pt x="6452" y="670"/>
                    <a:pt x="6456" y="671"/>
                  </a:cubicBezTo>
                  <a:cubicBezTo>
                    <a:pt x="6462" y="671"/>
                    <a:pt x="6469" y="671"/>
                    <a:pt x="6475" y="670"/>
                  </a:cubicBezTo>
                  <a:lnTo>
                    <a:pt x="6487" y="667"/>
                  </a:lnTo>
                  <a:cubicBezTo>
                    <a:pt x="6489" y="667"/>
                    <a:pt x="6491" y="667"/>
                    <a:pt x="6493" y="665"/>
                  </a:cubicBezTo>
                  <a:lnTo>
                    <a:pt x="6494" y="665"/>
                  </a:lnTo>
                  <a:cubicBezTo>
                    <a:pt x="6497" y="666"/>
                    <a:pt x="6501" y="667"/>
                    <a:pt x="6504" y="667"/>
                  </a:cubicBezTo>
                  <a:cubicBezTo>
                    <a:pt x="6505" y="667"/>
                    <a:pt x="6507" y="667"/>
                    <a:pt x="6508" y="667"/>
                  </a:cubicBezTo>
                  <a:cubicBezTo>
                    <a:pt x="6516" y="665"/>
                    <a:pt x="6525" y="663"/>
                    <a:pt x="6535" y="660"/>
                  </a:cubicBezTo>
                  <a:lnTo>
                    <a:pt x="6536" y="660"/>
                  </a:lnTo>
                  <a:lnTo>
                    <a:pt x="6538" y="661"/>
                  </a:lnTo>
                  <a:cubicBezTo>
                    <a:pt x="6544" y="663"/>
                    <a:pt x="6550" y="669"/>
                    <a:pt x="6559" y="675"/>
                  </a:cubicBezTo>
                  <a:cubicBezTo>
                    <a:pt x="6562" y="676"/>
                    <a:pt x="6565" y="677"/>
                    <a:pt x="6567" y="678"/>
                  </a:cubicBezTo>
                  <a:cubicBezTo>
                    <a:pt x="6570" y="679"/>
                    <a:pt x="6574" y="679"/>
                    <a:pt x="6577" y="679"/>
                  </a:cubicBezTo>
                  <a:cubicBezTo>
                    <a:pt x="6579" y="680"/>
                    <a:pt x="6580" y="680"/>
                    <a:pt x="6581" y="680"/>
                  </a:cubicBezTo>
                  <a:cubicBezTo>
                    <a:pt x="6582" y="680"/>
                    <a:pt x="6584" y="680"/>
                    <a:pt x="6586" y="679"/>
                  </a:cubicBezTo>
                  <a:cubicBezTo>
                    <a:pt x="6591" y="678"/>
                    <a:pt x="6597" y="676"/>
                    <a:pt x="6603" y="672"/>
                  </a:cubicBezTo>
                  <a:cubicBezTo>
                    <a:pt x="6609" y="669"/>
                    <a:pt x="6615" y="665"/>
                    <a:pt x="6619" y="662"/>
                  </a:cubicBezTo>
                  <a:lnTo>
                    <a:pt x="6619" y="662"/>
                  </a:lnTo>
                  <a:lnTo>
                    <a:pt x="6626" y="665"/>
                  </a:lnTo>
                  <a:lnTo>
                    <a:pt x="6646" y="672"/>
                  </a:lnTo>
                  <a:lnTo>
                    <a:pt x="6646" y="672"/>
                  </a:lnTo>
                  <a:cubicBezTo>
                    <a:pt x="6647" y="673"/>
                    <a:pt x="6647" y="674"/>
                    <a:pt x="6647" y="676"/>
                  </a:cubicBezTo>
                  <a:cubicBezTo>
                    <a:pt x="6649" y="683"/>
                    <a:pt x="6650" y="690"/>
                    <a:pt x="6654" y="700"/>
                  </a:cubicBezTo>
                  <a:cubicBezTo>
                    <a:pt x="6655" y="702"/>
                    <a:pt x="6656" y="706"/>
                    <a:pt x="6657" y="708"/>
                  </a:cubicBezTo>
                  <a:cubicBezTo>
                    <a:pt x="6658" y="711"/>
                    <a:pt x="6660" y="712"/>
                    <a:pt x="6661" y="714"/>
                  </a:cubicBezTo>
                  <a:cubicBezTo>
                    <a:pt x="6663" y="716"/>
                    <a:pt x="6664" y="719"/>
                    <a:pt x="6668" y="720"/>
                  </a:cubicBezTo>
                  <a:cubicBezTo>
                    <a:pt x="6670" y="722"/>
                    <a:pt x="6672" y="723"/>
                    <a:pt x="6676" y="724"/>
                  </a:cubicBezTo>
                  <a:lnTo>
                    <a:pt x="6678" y="726"/>
                  </a:lnTo>
                  <a:lnTo>
                    <a:pt x="6682" y="728"/>
                  </a:lnTo>
                  <a:cubicBezTo>
                    <a:pt x="6689" y="730"/>
                    <a:pt x="6696" y="734"/>
                    <a:pt x="6704" y="738"/>
                  </a:cubicBezTo>
                  <a:lnTo>
                    <a:pt x="6711" y="741"/>
                  </a:lnTo>
                  <a:cubicBezTo>
                    <a:pt x="6715" y="742"/>
                    <a:pt x="6720" y="743"/>
                    <a:pt x="6725" y="743"/>
                  </a:cubicBezTo>
                  <a:cubicBezTo>
                    <a:pt x="6730" y="743"/>
                    <a:pt x="6736" y="742"/>
                    <a:pt x="6742" y="740"/>
                  </a:cubicBezTo>
                  <a:lnTo>
                    <a:pt x="6750" y="738"/>
                  </a:lnTo>
                  <a:lnTo>
                    <a:pt x="6750" y="738"/>
                  </a:lnTo>
                  <a:cubicBezTo>
                    <a:pt x="6751" y="738"/>
                    <a:pt x="6751" y="739"/>
                    <a:pt x="6751" y="740"/>
                  </a:cubicBezTo>
                  <a:lnTo>
                    <a:pt x="6756" y="751"/>
                  </a:lnTo>
                  <a:cubicBezTo>
                    <a:pt x="6758" y="756"/>
                    <a:pt x="6762" y="762"/>
                    <a:pt x="6765" y="766"/>
                  </a:cubicBezTo>
                  <a:cubicBezTo>
                    <a:pt x="6769" y="771"/>
                    <a:pt x="6773" y="774"/>
                    <a:pt x="6778" y="777"/>
                  </a:cubicBezTo>
                  <a:cubicBezTo>
                    <a:pt x="6781" y="778"/>
                    <a:pt x="6785" y="779"/>
                    <a:pt x="6788" y="779"/>
                  </a:cubicBezTo>
                  <a:lnTo>
                    <a:pt x="6796" y="779"/>
                  </a:lnTo>
                  <a:cubicBezTo>
                    <a:pt x="6802" y="778"/>
                    <a:pt x="6808" y="774"/>
                    <a:pt x="6814" y="772"/>
                  </a:cubicBezTo>
                  <a:cubicBezTo>
                    <a:pt x="6818" y="769"/>
                    <a:pt x="6823" y="767"/>
                    <a:pt x="6826" y="764"/>
                  </a:cubicBezTo>
                  <a:lnTo>
                    <a:pt x="6826" y="764"/>
                  </a:lnTo>
                  <a:cubicBezTo>
                    <a:pt x="6828" y="768"/>
                    <a:pt x="6830" y="773"/>
                    <a:pt x="6832" y="778"/>
                  </a:cubicBezTo>
                  <a:cubicBezTo>
                    <a:pt x="6835" y="785"/>
                    <a:pt x="6840" y="792"/>
                    <a:pt x="6846" y="796"/>
                  </a:cubicBezTo>
                  <a:cubicBezTo>
                    <a:pt x="6848" y="797"/>
                    <a:pt x="6851" y="799"/>
                    <a:pt x="6854" y="800"/>
                  </a:cubicBezTo>
                  <a:cubicBezTo>
                    <a:pt x="6857" y="801"/>
                    <a:pt x="6858" y="801"/>
                    <a:pt x="6860" y="802"/>
                  </a:cubicBezTo>
                  <a:lnTo>
                    <a:pt x="6870" y="802"/>
                  </a:lnTo>
                  <a:cubicBezTo>
                    <a:pt x="6882" y="802"/>
                    <a:pt x="6890" y="800"/>
                    <a:pt x="6894" y="800"/>
                  </a:cubicBezTo>
                  <a:lnTo>
                    <a:pt x="6896" y="800"/>
                  </a:lnTo>
                  <a:cubicBezTo>
                    <a:pt x="6898" y="801"/>
                    <a:pt x="6901" y="802"/>
                    <a:pt x="6903" y="804"/>
                  </a:cubicBezTo>
                  <a:cubicBezTo>
                    <a:pt x="6910" y="809"/>
                    <a:pt x="6918" y="815"/>
                    <a:pt x="6926" y="818"/>
                  </a:cubicBezTo>
                  <a:lnTo>
                    <a:pt x="6932" y="821"/>
                  </a:lnTo>
                  <a:lnTo>
                    <a:pt x="6937" y="823"/>
                  </a:lnTo>
                  <a:lnTo>
                    <a:pt x="6946" y="828"/>
                  </a:lnTo>
                  <a:cubicBezTo>
                    <a:pt x="6950" y="830"/>
                    <a:pt x="6954" y="831"/>
                    <a:pt x="6957" y="833"/>
                  </a:cubicBezTo>
                  <a:lnTo>
                    <a:pt x="6961" y="835"/>
                  </a:lnTo>
                  <a:cubicBezTo>
                    <a:pt x="6963" y="836"/>
                    <a:pt x="6964" y="836"/>
                    <a:pt x="6967" y="837"/>
                  </a:cubicBezTo>
                  <a:cubicBezTo>
                    <a:pt x="6969" y="838"/>
                    <a:pt x="6974" y="838"/>
                    <a:pt x="6977" y="838"/>
                  </a:cubicBezTo>
                  <a:cubicBezTo>
                    <a:pt x="6979" y="837"/>
                    <a:pt x="6982" y="837"/>
                    <a:pt x="6984" y="836"/>
                  </a:cubicBezTo>
                  <a:cubicBezTo>
                    <a:pt x="6990" y="835"/>
                    <a:pt x="6996" y="831"/>
                    <a:pt x="7000" y="829"/>
                  </a:cubicBezTo>
                  <a:cubicBezTo>
                    <a:pt x="7004" y="825"/>
                    <a:pt x="7007" y="823"/>
                    <a:pt x="7011" y="821"/>
                  </a:cubicBezTo>
                  <a:cubicBezTo>
                    <a:pt x="7014" y="818"/>
                    <a:pt x="7016" y="817"/>
                    <a:pt x="7019" y="816"/>
                  </a:cubicBezTo>
                  <a:cubicBezTo>
                    <a:pt x="7019" y="816"/>
                    <a:pt x="7019" y="815"/>
                    <a:pt x="7020" y="815"/>
                  </a:cubicBezTo>
                  <a:lnTo>
                    <a:pt x="7020" y="815"/>
                  </a:lnTo>
                  <a:cubicBezTo>
                    <a:pt x="7024" y="816"/>
                    <a:pt x="7027" y="816"/>
                    <a:pt x="7030" y="816"/>
                  </a:cubicBezTo>
                  <a:cubicBezTo>
                    <a:pt x="7036" y="816"/>
                    <a:pt x="7041" y="815"/>
                    <a:pt x="7045" y="814"/>
                  </a:cubicBezTo>
                  <a:cubicBezTo>
                    <a:pt x="7050" y="813"/>
                    <a:pt x="7054" y="813"/>
                    <a:pt x="7056" y="813"/>
                  </a:cubicBezTo>
                  <a:lnTo>
                    <a:pt x="7056" y="813"/>
                  </a:lnTo>
                  <a:cubicBezTo>
                    <a:pt x="7061" y="815"/>
                    <a:pt x="7065" y="818"/>
                    <a:pt x="7069" y="822"/>
                  </a:cubicBezTo>
                  <a:cubicBezTo>
                    <a:pt x="7072" y="825"/>
                    <a:pt x="7076" y="829"/>
                    <a:pt x="7080" y="832"/>
                  </a:cubicBezTo>
                  <a:cubicBezTo>
                    <a:pt x="7086" y="836"/>
                    <a:pt x="7093" y="838"/>
                    <a:pt x="7100" y="839"/>
                  </a:cubicBezTo>
                  <a:lnTo>
                    <a:pt x="7126" y="839"/>
                  </a:lnTo>
                  <a:cubicBezTo>
                    <a:pt x="7128" y="843"/>
                    <a:pt x="7130" y="851"/>
                    <a:pt x="7135" y="860"/>
                  </a:cubicBezTo>
                  <a:cubicBezTo>
                    <a:pt x="7137" y="866"/>
                    <a:pt x="7141" y="871"/>
                    <a:pt x="7146" y="875"/>
                  </a:cubicBezTo>
                  <a:lnTo>
                    <a:pt x="7146" y="875"/>
                  </a:lnTo>
                  <a:cubicBezTo>
                    <a:pt x="7147" y="882"/>
                    <a:pt x="7148" y="888"/>
                    <a:pt x="7148" y="894"/>
                  </a:cubicBezTo>
                  <a:cubicBezTo>
                    <a:pt x="7148" y="902"/>
                    <a:pt x="7148" y="910"/>
                    <a:pt x="7150" y="920"/>
                  </a:cubicBezTo>
                  <a:cubicBezTo>
                    <a:pt x="7151" y="923"/>
                    <a:pt x="7152" y="926"/>
                    <a:pt x="7152" y="928"/>
                  </a:cubicBezTo>
                  <a:cubicBezTo>
                    <a:pt x="7153" y="931"/>
                    <a:pt x="7154" y="933"/>
                    <a:pt x="7155" y="935"/>
                  </a:cubicBezTo>
                  <a:cubicBezTo>
                    <a:pt x="7157" y="938"/>
                    <a:pt x="7159" y="941"/>
                    <a:pt x="7161" y="943"/>
                  </a:cubicBezTo>
                  <a:cubicBezTo>
                    <a:pt x="7166" y="947"/>
                    <a:pt x="7173" y="949"/>
                    <a:pt x="7179" y="949"/>
                  </a:cubicBezTo>
                  <a:cubicBezTo>
                    <a:pt x="7181" y="949"/>
                    <a:pt x="7183" y="949"/>
                    <a:pt x="7186" y="948"/>
                  </a:cubicBezTo>
                  <a:cubicBezTo>
                    <a:pt x="7188" y="948"/>
                    <a:pt x="7190" y="947"/>
                    <a:pt x="7193" y="946"/>
                  </a:cubicBezTo>
                  <a:cubicBezTo>
                    <a:pt x="7194" y="945"/>
                    <a:pt x="7195" y="945"/>
                    <a:pt x="7197" y="943"/>
                  </a:cubicBezTo>
                  <a:cubicBezTo>
                    <a:pt x="7204" y="938"/>
                    <a:pt x="7211" y="932"/>
                    <a:pt x="7218" y="926"/>
                  </a:cubicBezTo>
                  <a:cubicBezTo>
                    <a:pt x="7224" y="920"/>
                    <a:pt x="7230" y="916"/>
                    <a:pt x="7233" y="912"/>
                  </a:cubicBezTo>
                  <a:lnTo>
                    <a:pt x="7234" y="912"/>
                  </a:lnTo>
                  <a:lnTo>
                    <a:pt x="7234" y="912"/>
                  </a:lnTo>
                  <a:cubicBezTo>
                    <a:pt x="7235" y="912"/>
                    <a:pt x="7237" y="912"/>
                    <a:pt x="7239" y="912"/>
                  </a:cubicBezTo>
                  <a:cubicBezTo>
                    <a:pt x="7242" y="912"/>
                    <a:pt x="7246" y="911"/>
                    <a:pt x="7249" y="910"/>
                  </a:cubicBezTo>
                  <a:cubicBezTo>
                    <a:pt x="7256" y="908"/>
                    <a:pt x="7261" y="905"/>
                    <a:pt x="7265" y="903"/>
                  </a:cubicBezTo>
                  <a:lnTo>
                    <a:pt x="7265" y="903"/>
                  </a:lnTo>
                  <a:lnTo>
                    <a:pt x="7265" y="910"/>
                  </a:lnTo>
                  <a:lnTo>
                    <a:pt x="7265" y="934"/>
                  </a:lnTo>
                  <a:cubicBezTo>
                    <a:pt x="7265" y="939"/>
                    <a:pt x="7267" y="945"/>
                    <a:pt x="7269" y="950"/>
                  </a:cubicBezTo>
                  <a:cubicBezTo>
                    <a:pt x="7269" y="953"/>
                    <a:pt x="7270" y="954"/>
                    <a:pt x="7271" y="956"/>
                  </a:cubicBezTo>
                  <a:cubicBezTo>
                    <a:pt x="7272" y="960"/>
                    <a:pt x="7275" y="962"/>
                    <a:pt x="7278" y="964"/>
                  </a:cubicBezTo>
                  <a:cubicBezTo>
                    <a:pt x="7281" y="967"/>
                    <a:pt x="7282" y="968"/>
                    <a:pt x="7285" y="969"/>
                  </a:cubicBezTo>
                  <a:lnTo>
                    <a:pt x="7286" y="970"/>
                  </a:lnTo>
                  <a:cubicBezTo>
                    <a:pt x="7291" y="972"/>
                    <a:pt x="7298" y="977"/>
                    <a:pt x="7306" y="980"/>
                  </a:cubicBezTo>
                  <a:lnTo>
                    <a:pt x="7312" y="984"/>
                  </a:lnTo>
                  <a:lnTo>
                    <a:pt x="7315" y="986"/>
                  </a:lnTo>
                  <a:cubicBezTo>
                    <a:pt x="7316" y="986"/>
                    <a:pt x="7319" y="988"/>
                    <a:pt x="7318" y="988"/>
                  </a:cubicBezTo>
                  <a:cubicBezTo>
                    <a:pt x="7318" y="988"/>
                    <a:pt x="7318" y="988"/>
                    <a:pt x="7318" y="987"/>
                  </a:cubicBezTo>
                  <a:cubicBezTo>
                    <a:pt x="7317" y="987"/>
                    <a:pt x="7316" y="987"/>
                    <a:pt x="7316" y="987"/>
                  </a:cubicBezTo>
                  <a:lnTo>
                    <a:pt x="7316" y="987"/>
                  </a:lnTo>
                  <a:cubicBezTo>
                    <a:pt x="7316" y="987"/>
                    <a:pt x="7317" y="987"/>
                    <a:pt x="7318" y="989"/>
                  </a:cubicBezTo>
                  <a:cubicBezTo>
                    <a:pt x="7321" y="996"/>
                    <a:pt x="7326" y="1003"/>
                    <a:pt x="7332" y="1009"/>
                  </a:cubicBezTo>
                  <a:cubicBezTo>
                    <a:pt x="7334" y="1013"/>
                    <a:pt x="7336" y="1015"/>
                    <a:pt x="7340" y="1018"/>
                  </a:cubicBezTo>
                  <a:cubicBezTo>
                    <a:pt x="7342" y="1019"/>
                    <a:pt x="7344" y="1020"/>
                    <a:pt x="7347" y="1021"/>
                  </a:cubicBezTo>
                  <a:cubicBezTo>
                    <a:pt x="7351" y="1022"/>
                    <a:pt x="7355" y="1022"/>
                    <a:pt x="7358" y="1022"/>
                  </a:cubicBezTo>
                  <a:cubicBezTo>
                    <a:pt x="7366" y="1021"/>
                    <a:pt x="7372" y="1018"/>
                    <a:pt x="7378" y="1014"/>
                  </a:cubicBezTo>
                  <a:cubicBezTo>
                    <a:pt x="7386" y="1008"/>
                    <a:pt x="7392" y="1003"/>
                    <a:pt x="7398" y="998"/>
                  </a:cubicBezTo>
                  <a:cubicBezTo>
                    <a:pt x="7399" y="996"/>
                    <a:pt x="7402" y="994"/>
                    <a:pt x="7404" y="993"/>
                  </a:cubicBezTo>
                  <a:lnTo>
                    <a:pt x="7404" y="993"/>
                  </a:lnTo>
                  <a:cubicBezTo>
                    <a:pt x="7404" y="994"/>
                    <a:pt x="7404" y="994"/>
                    <a:pt x="7405" y="994"/>
                  </a:cubicBezTo>
                  <a:cubicBezTo>
                    <a:pt x="7407" y="998"/>
                    <a:pt x="7408" y="1001"/>
                    <a:pt x="7411" y="1006"/>
                  </a:cubicBezTo>
                  <a:cubicBezTo>
                    <a:pt x="7415" y="1012"/>
                    <a:pt x="7421" y="1016"/>
                    <a:pt x="7428" y="1020"/>
                  </a:cubicBezTo>
                  <a:cubicBezTo>
                    <a:pt x="7428" y="1020"/>
                    <a:pt x="7429" y="1021"/>
                    <a:pt x="7429" y="1021"/>
                  </a:cubicBezTo>
                  <a:lnTo>
                    <a:pt x="7429" y="1021"/>
                  </a:lnTo>
                  <a:lnTo>
                    <a:pt x="7430" y="1023"/>
                  </a:lnTo>
                  <a:cubicBezTo>
                    <a:pt x="7432" y="1025"/>
                    <a:pt x="7435" y="1027"/>
                    <a:pt x="7437" y="1030"/>
                  </a:cubicBezTo>
                  <a:cubicBezTo>
                    <a:pt x="7439" y="1035"/>
                    <a:pt x="7443" y="1038"/>
                    <a:pt x="7447" y="1042"/>
                  </a:cubicBezTo>
                  <a:cubicBezTo>
                    <a:pt x="7450" y="1044"/>
                    <a:pt x="7453" y="1047"/>
                    <a:pt x="7455" y="1048"/>
                  </a:cubicBezTo>
                  <a:cubicBezTo>
                    <a:pt x="7458" y="1049"/>
                    <a:pt x="7460" y="1050"/>
                    <a:pt x="7462" y="1050"/>
                  </a:cubicBezTo>
                  <a:cubicBezTo>
                    <a:pt x="7465" y="1051"/>
                    <a:pt x="7467" y="1051"/>
                    <a:pt x="7469" y="1051"/>
                  </a:cubicBezTo>
                  <a:cubicBezTo>
                    <a:pt x="7471" y="1051"/>
                    <a:pt x="7473" y="1052"/>
                    <a:pt x="7474" y="1052"/>
                  </a:cubicBezTo>
                  <a:cubicBezTo>
                    <a:pt x="7479" y="1052"/>
                    <a:pt x="7483" y="1051"/>
                    <a:pt x="7487" y="1050"/>
                  </a:cubicBezTo>
                  <a:lnTo>
                    <a:pt x="7498" y="1047"/>
                  </a:lnTo>
                  <a:cubicBezTo>
                    <a:pt x="7501" y="1045"/>
                    <a:pt x="7502" y="1045"/>
                    <a:pt x="7504" y="1045"/>
                  </a:cubicBezTo>
                  <a:cubicBezTo>
                    <a:pt x="7506" y="1047"/>
                    <a:pt x="7510" y="1048"/>
                    <a:pt x="7513" y="1048"/>
                  </a:cubicBezTo>
                  <a:cubicBezTo>
                    <a:pt x="7524" y="1051"/>
                    <a:pt x="7532" y="1050"/>
                    <a:pt x="7538" y="1051"/>
                  </a:cubicBezTo>
                  <a:lnTo>
                    <a:pt x="7541" y="1051"/>
                  </a:lnTo>
                  <a:lnTo>
                    <a:pt x="7546" y="1052"/>
                  </a:lnTo>
                  <a:cubicBezTo>
                    <a:pt x="7549" y="1053"/>
                    <a:pt x="7553" y="1054"/>
                    <a:pt x="7557" y="1054"/>
                  </a:cubicBezTo>
                  <a:cubicBezTo>
                    <a:pt x="7561" y="1054"/>
                    <a:pt x="7564" y="1053"/>
                    <a:pt x="7568" y="1052"/>
                  </a:cubicBezTo>
                  <a:cubicBezTo>
                    <a:pt x="7577" y="1050"/>
                    <a:pt x="7585" y="1048"/>
                    <a:pt x="7588" y="1048"/>
                  </a:cubicBezTo>
                  <a:lnTo>
                    <a:pt x="7620" y="1064"/>
                  </a:lnTo>
                  <a:cubicBezTo>
                    <a:pt x="7621" y="1064"/>
                    <a:pt x="7625" y="1067"/>
                    <a:pt x="7629" y="1074"/>
                  </a:cubicBezTo>
                  <a:cubicBezTo>
                    <a:pt x="7632" y="1078"/>
                    <a:pt x="7635" y="1081"/>
                    <a:pt x="7639" y="1086"/>
                  </a:cubicBezTo>
                  <a:cubicBezTo>
                    <a:pt x="7641" y="1088"/>
                    <a:pt x="7643" y="1089"/>
                    <a:pt x="7646" y="1091"/>
                  </a:cubicBezTo>
                  <a:lnTo>
                    <a:pt x="7646" y="1091"/>
                  </a:lnTo>
                  <a:cubicBezTo>
                    <a:pt x="7647" y="1091"/>
                    <a:pt x="7647" y="1092"/>
                    <a:pt x="7647" y="1093"/>
                  </a:cubicBezTo>
                  <a:cubicBezTo>
                    <a:pt x="7648" y="1096"/>
                    <a:pt x="7649" y="1100"/>
                    <a:pt x="7649" y="1103"/>
                  </a:cubicBezTo>
                  <a:cubicBezTo>
                    <a:pt x="7650" y="1108"/>
                    <a:pt x="7650" y="1111"/>
                    <a:pt x="7651" y="1116"/>
                  </a:cubicBezTo>
                  <a:cubicBezTo>
                    <a:pt x="7654" y="1123"/>
                    <a:pt x="7656" y="1129"/>
                    <a:pt x="7659" y="1135"/>
                  </a:cubicBezTo>
                  <a:cubicBezTo>
                    <a:pt x="7661" y="1137"/>
                    <a:pt x="7669" y="1142"/>
                    <a:pt x="7670" y="1143"/>
                  </a:cubicBezTo>
                  <a:lnTo>
                    <a:pt x="7671" y="1143"/>
                  </a:lnTo>
                  <a:cubicBezTo>
                    <a:pt x="7672" y="1145"/>
                    <a:pt x="7674" y="1147"/>
                    <a:pt x="7676" y="1150"/>
                  </a:cubicBezTo>
                  <a:cubicBezTo>
                    <a:pt x="7678" y="1153"/>
                    <a:pt x="7680" y="1157"/>
                    <a:pt x="7685" y="1160"/>
                  </a:cubicBezTo>
                  <a:cubicBezTo>
                    <a:pt x="7686" y="1162"/>
                    <a:pt x="7688" y="1165"/>
                    <a:pt x="7691" y="1167"/>
                  </a:cubicBezTo>
                  <a:cubicBezTo>
                    <a:pt x="7693" y="1168"/>
                    <a:pt x="7694" y="1169"/>
                    <a:pt x="7695" y="1169"/>
                  </a:cubicBezTo>
                  <a:cubicBezTo>
                    <a:pt x="7699" y="1172"/>
                    <a:pt x="7702" y="1173"/>
                    <a:pt x="7707" y="1174"/>
                  </a:cubicBezTo>
                  <a:cubicBezTo>
                    <a:pt x="7713" y="1174"/>
                    <a:pt x="7718" y="1172"/>
                    <a:pt x="7723" y="1169"/>
                  </a:cubicBezTo>
                  <a:cubicBezTo>
                    <a:pt x="7725" y="1167"/>
                    <a:pt x="7728" y="1166"/>
                    <a:pt x="7730" y="1164"/>
                  </a:cubicBezTo>
                  <a:cubicBezTo>
                    <a:pt x="7733" y="1161"/>
                    <a:pt x="7737" y="1158"/>
                    <a:pt x="7740" y="1155"/>
                  </a:cubicBezTo>
                  <a:cubicBezTo>
                    <a:pt x="7746" y="1148"/>
                    <a:pt x="7752" y="1143"/>
                    <a:pt x="7757" y="1138"/>
                  </a:cubicBezTo>
                  <a:cubicBezTo>
                    <a:pt x="7762" y="1133"/>
                    <a:pt x="7766" y="1127"/>
                    <a:pt x="7770" y="1123"/>
                  </a:cubicBezTo>
                  <a:lnTo>
                    <a:pt x="7770" y="1123"/>
                  </a:lnTo>
                  <a:cubicBezTo>
                    <a:pt x="7772" y="1126"/>
                    <a:pt x="7773" y="1128"/>
                    <a:pt x="7774" y="1131"/>
                  </a:cubicBezTo>
                  <a:cubicBezTo>
                    <a:pt x="7778" y="1136"/>
                    <a:pt x="7780" y="1140"/>
                    <a:pt x="7784" y="1145"/>
                  </a:cubicBezTo>
                  <a:cubicBezTo>
                    <a:pt x="7786" y="1146"/>
                    <a:pt x="7788" y="1148"/>
                    <a:pt x="7789" y="1150"/>
                  </a:cubicBezTo>
                  <a:cubicBezTo>
                    <a:pt x="7791" y="1151"/>
                    <a:pt x="7794" y="1152"/>
                    <a:pt x="7793" y="1152"/>
                  </a:cubicBezTo>
                  <a:cubicBezTo>
                    <a:pt x="7795" y="1157"/>
                    <a:pt x="7798" y="1162"/>
                    <a:pt x="7801" y="1169"/>
                  </a:cubicBezTo>
                  <a:cubicBezTo>
                    <a:pt x="7803" y="1175"/>
                    <a:pt x="7808" y="1180"/>
                    <a:pt x="7812" y="1184"/>
                  </a:cubicBezTo>
                  <a:cubicBezTo>
                    <a:pt x="7813" y="1186"/>
                    <a:pt x="7816" y="1187"/>
                    <a:pt x="7818" y="1188"/>
                  </a:cubicBezTo>
                  <a:lnTo>
                    <a:pt x="7820" y="1189"/>
                  </a:lnTo>
                  <a:lnTo>
                    <a:pt x="7825" y="1191"/>
                  </a:lnTo>
                  <a:cubicBezTo>
                    <a:pt x="7830" y="1195"/>
                    <a:pt x="7837" y="1199"/>
                    <a:pt x="7845" y="1204"/>
                  </a:cubicBezTo>
                  <a:cubicBezTo>
                    <a:pt x="7847" y="1205"/>
                    <a:pt x="7848" y="1206"/>
                    <a:pt x="7850" y="1208"/>
                  </a:cubicBezTo>
                  <a:cubicBezTo>
                    <a:pt x="7853" y="1209"/>
                    <a:pt x="7854" y="1209"/>
                    <a:pt x="7856" y="1210"/>
                  </a:cubicBezTo>
                  <a:cubicBezTo>
                    <a:pt x="7857" y="1211"/>
                    <a:pt x="7860" y="1211"/>
                    <a:pt x="7862" y="1211"/>
                  </a:cubicBezTo>
                  <a:cubicBezTo>
                    <a:pt x="7864" y="1211"/>
                    <a:pt x="7865" y="1211"/>
                    <a:pt x="7867" y="1211"/>
                  </a:cubicBezTo>
                  <a:cubicBezTo>
                    <a:pt x="7871" y="1211"/>
                    <a:pt x="7875" y="1211"/>
                    <a:pt x="7879" y="1210"/>
                  </a:cubicBezTo>
                  <a:cubicBezTo>
                    <a:pt x="7884" y="1209"/>
                    <a:pt x="7889" y="1208"/>
                    <a:pt x="7894" y="1207"/>
                  </a:cubicBezTo>
                  <a:lnTo>
                    <a:pt x="7894" y="1207"/>
                  </a:lnTo>
                  <a:cubicBezTo>
                    <a:pt x="7894" y="1208"/>
                    <a:pt x="7895" y="1210"/>
                    <a:pt x="7895" y="1211"/>
                  </a:cubicBezTo>
                  <a:cubicBezTo>
                    <a:pt x="7897" y="1219"/>
                    <a:pt x="7899" y="1227"/>
                    <a:pt x="7901" y="1235"/>
                  </a:cubicBezTo>
                  <a:cubicBezTo>
                    <a:pt x="7903" y="1239"/>
                    <a:pt x="7904" y="1242"/>
                    <a:pt x="7906" y="1245"/>
                  </a:cubicBezTo>
                  <a:cubicBezTo>
                    <a:pt x="7910" y="1250"/>
                    <a:pt x="7915" y="1254"/>
                    <a:pt x="7921" y="1255"/>
                  </a:cubicBezTo>
                  <a:cubicBezTo>
                    <a:pt x="7923" y="1256"/>
                    <a:pt x="7924" y="1256"/>
                    <a:pt x="7926" y="1256"/>
                  </a:cubicBezTo>
                  <a:cubicBezTo>
                    <a:pt x="7927" y="1256"/>
                    <a:pt x="7929" y="1256"/>
                    <a:pt x="7930" y="1255"/>
                  </a:cubicBezTo>
                  <a:cubicBezTo>
                    <a:pt x="7933" y="1255"/>
                    <a:pt x="7935" y="1255"/>
                    <a:pt x="7937" y="1254"/>
                  </a:cubicBezTo>
                  <a:cubicBezTo>
                    <a:pt x="7940" y="1253"/>
                    <a:pt x="7943" y="1252"/>
                    <a:pt x="7945" y="1250"/>
                  </a:cubicBezTo>
                  <a:cubicBezTo>
                    <a:pt x="7952" y="1246"/>
                    <a:pt x="7959" y="1241"/>
                    <a:pt x="7966" y="1235"/>
                  </a:cubicBezTo>
                  <a:lnTo>
                    <a:pt x="7970" y="1233"/>
                  </a:lnTo>
                  <a:lnTo>
                    <a:pt x="7972" y="1252"/>
                  </a:lnTo>
                  <a:cubicBezTo>
                    <a:pt x="7972" y="1257"/>
                    <a:pt x="7974" y="1262"/>
                    <a:pt x="7977" y="1268"/>
                  </a:cubicBezTo>
                  <a:cubicBezTo>
                    <a:pt x="7977" y="1270"/>
                    <a:pt x="7978" y="1272"/>
                    <a:pt x="7980" y="1274"/>
                  </a:cubicBezTo>
                  <a:cubicBezTo>
                    <a:pt x="7981" y="1276"/>
                    <a:pt x="7984" y="1278"/>
                    <a:pt x="7987" y="1281"/>
                  </a:cubicBezTo>
                  <a:cubicBezTo>
                    <a:pt x="7989" y="1282"/>
                    <a:pt x="7989" y="1282"/>
                    <a:pt x="7989" y="1282"/>
                  </a:cubicBezTo>
                  <a:cubicBezTo>
                    <a:pt x="7989" y="1282"/>
                    <a:pt x="7988" y="1282"/>
                    <a:pt x="7988" y="1282"/>
                  </a:cubicBezTo>
                  <a:lnTo>
                    <a:pt x="7988" y="1282"/>
                  </a:lnTo>
                  <a:cubicBezTo>
                    <a:pt x="7992" y="1286"/>
                    <a:pt x="7995" y="1292"/>
                    <a:pt x="7999" y="1298"/>
                  </a:cubicBezTo>
                  <a:cubicBezTo>
                    <a:pt x="8002" y="1303"/>
                    <a:pt x="8007" y="1307"/>
                    <a:pt x="8012" y="1311"/>
                  </a:cubicBezTo>
                  <a:cubicBezTo>
                    <a:pt x="8015" y="1313"/>
                    <a:pt x="8020" y="1315"/>
                    <a:pt x="8024" y="1315"/>
                  </a:cubicBezTo>
                  <a:cubicBezTo>
                    <a:pt x="8026" y="1316"/>
                    <a:pt x="8028" y="1316"/>
                    <a:pt x="8029" y="1316"/>
                  </a:cubicBezTo>
                  <a:cubicBezTo>
                    <a:pt x="8031" y="1316"/>
                    <a:pt x="8033" y="1316"/>
                    <a:pt x="8035" y="1315"/>
                  </a:cubicBezTo>
                  <a:cubicBezTo>
                    <a:pt x="8043" y="1314"/>
                    <a:pt x="8051" y="1312"/>
                    <a:pt x="8059" y="1309"/>
                  </a:cubicBezTo>
                  <a:lnTo>
                    <a:pt x="8062" y="1309"/>
                  </a:lnTo>
                  <a:cubicBezTo>
                    <a:pt x="8065" y="1311"/>
                    <a:pt x="8067" y="1312"/>
                    <a:pt x="8071" y="1312"/>
                  </a:cubicBezTo>
                  <a:cubicBezTo>
                    <a:pt x="8072" y="1312"/>
                    <a:pt x="8074" y="1313"/>
                    <a:pt x="8076" y="1313"/>
                  </a:cubicBezTo>
                  <a:cubicBezTo>
                    <a:pt x="8078" y="1313"/>
                    <a:pt x="8079" y="1312"/>
                    <a:pt x="8081" y="1312"/>
                  </a:cubicBezTo>
                  <a:cubicBezTo>
                    <a:pt x="8089" y="1311"/>
                    <a:pt x="8097" y="1308"/>
                    <a:pt x="8105" y="1306"/>
                  </a:cubicBezTo>
                  <a:lnTo>
                    <a:pt x="8105" y="1306"/>
                  </a:lnTo>
                  <a:cubicBezTo>
                    <a:pt x="8107" y="1311"/>
                    <a:pt x="8109" y="1317"/>
                    <a:pt x="8112" y="1326"/>
                  </a:cubicBezTo>
                  <a:cubicBezTo>
                    <a:pt x="8115" y="1331"/>
                    <a:pt x="8118" y="1337"/>
                    <a:pt x="8123" y="1342"/>
                  </a:cubicBezTo>
                  <a:cubicBezTo>
                    <a:pt x="8123" y="1343"/>
                    <a:pt x="8125" y="1344"/>
                    <a:pt x="8126" y="1345"/>
                  </a:cubicBezTo>
                  <a:lnTo>
                    <a:pt x="8126" y="1345"/>
                  </a:lnTo>
                  <a:cubicBezTo>
                    <a:pt x="8126" y="1345"/>
                    <a:pt x="8126" y="1344"/>
                    <a:pt x="8126" y="1344"/>
                  </a:cubicBezTo>
                  <a:lnTo>
                    <a:pt x="8126" y="1344"/>
                  </a:lnTo>
                  <a:cubicBezTo>
                    <a:pt x="8126" y="1344"/>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7" y="1345"/>
                    <a:pt x="8127" y="1345"/>
                    <a:pt x="8127" y="1345"/>
                  </a:cubicBezTo>
                  <a:lnTo>
                    <a:pt x="8127" y="1345"/>
                  </a:lnTo>
                  <a:cubicBezTo>
                    <a:pt x="8127" y="1345"/>
                    <a:pt x="8126" y="1345"/>
                    <a:pt x="8126" y="1345"/>
                  </a:cubicBezTo>
                  <a:lnTo>
                    <a:pt x="8126" y="1345"/>
                  </a:lnTo>
                  <a:cubicBezTo>
                    <a:pt x="8127" y="1350"/>
                    <a:pt x="8129" y="1357"/>
                    <a:pt x="8130" y="1364"/>
                  </a:cubicBezTo>
                  <a:cubicBezTo>
                    <a:pt x="8131" y="1369"/>
                    <a:pt x="8132" y="1373"/>
                    <a:pt x="8134" y="1378"/>
                  </a:cubicBezTo>
                  <a:cubicBezTo>
                    <a:pt x="8135" y="1382"/>
                    <a:pt x="8138" y="1386"/>
                    <a:pt x="8140" y="1388"/>
                  </a:cubicBezTo>
                  <a:cubicBezTo>
                    <a:pt x="8145" y="1394"/>
                    <a:pt x="8153" y="1396"/>
                    <a:pt x="8160" y="1396"/>
                  </a:cubicBezTo>
                  <a:cubicBezTo>
                    <a:pt x="8162" y="1395"/>
                    <a:pt x="8164" y="1395"/>
                    <a:pt x="8167" y="1394"/>
                  </a:cubicBezTo>
                  <a:lnTo>
                    <a:pt x="8171" y="1392"/>
                  </a:lnTo>
                  <a:cubicBezTo>
                    <a:pt x="8174" y="1391"/>
                    <a:pt x="8176" y="1389"/>
                    <a:pt x="8178" y="1388"/>
                  </a:cubicBezTo>
                  <a:cubicBezTo>
                    <a:pt x="8183" y="1385"/>
                    <a:pt x="8185" y="1382"/>
                    <a:pt x="8189" y="1380"/>
                  </a:cubicBezTo>
                  <a:lnTo>
                    <a:pt x="8207" y="1365"/>
                  </a:lnTo>
                  <a:cubicBezTo>
                    <a:pt x="8210" y="1363"/>
                    <a:pt x="8212" y="1362"/>
                    <a:pt x="8215" y="1359"/>
                  </a:cubicBezTo>
                  <a:lnTo>
                    <a:pt x="8215" y="1359"/>
                  </a:lnTo>
                  <a:cubicBezTo>
                    <a:pt x="8217" y="1361"/>
                    <a:pt x="8218" y="1363"/>
                    <a:pt x="8220" y="1365"/>
                  </a:cubicBezTo>
                  <a:cubicBezTo>
                    <a:pt x="8223" y="1369"/>
                    <a:pt x="8228" y="1373"/>
                    <a:pt x="8229" y="1376"/>
                  </a:cubicBezTo>
                  <a:cubicBezTo>
                    <a:pt x="8232" y="1377"/>
                    <a:pt x="8234" y="1379"/>
                    <a:pt x="8236" y="1380"/>
                  </a:cubicBezTo>
                  <a:lnTo>
                    <a:pt x="8238" y="1381"/>
                  </a:lnTo>
                  <a:lnTo>
                    <a:pt x="8238" y="1381"/>
                  </a:lnTo>
                  <a:cubicBezTo>
                    <a:pt x="8238" y="1382"/>
                    <a:pt x="8239" y="1383"/>
                    <a:pt x="8240" y="1385"/>
                  </a:cubicBezTo>
                  <a:cubicBezTo>
                    <a:pt x="8241" y="1388"/>
                    <a:pt x="8242" y="1392"/>
                    <a:pt x="8243" y="1395"/>
                  </a:cubicBezTo>
                  <a:cubicBezTo>
                    <a:pt x="8244" y="1400"/>
                    <a:pt x="8246" y="1404"/>
                    <a:pt x="8248" y="1409"/>
                  </a:cubicBezTo>
                  <a:cubicBezTo>
                    <a:pt x="8251" y="1416"/>
                    <a:pt x="8257" y="1422"/>
                    <a:pt x="8264" y="1425"/>
                  </a:cubicBezTo>
                  <a:cubicBezTo>
                    <a:pt x="8272" y="1429"/>
                    <a:pt x="8280" y="1432"/>
                    <a:pt x="8287" y="1435"/>
                  </a:cubicBezTo>
                  <a:cubicBezTo>
                    <a:pt x="8290" y="1436"/>
                    <a:pt x="8294" y="1437"/>
                    <a:pt x="8296" y="1439"/>
                  </a:cubicBezTo>
                  <a:lnTo>
                    <a:pt x="8296" y="1440"/>
                  </a:lnTo>
                  <a:cubicBezTo>
                    <a:pt x="8300" y="1444"/>
                    <a:pt x="8301" y="1452"/>
                    <a:pt x="8306" y="1461"/>
                  </a:cubicBezTo>
                  <a:cubicBezTo>
                    <a:pt x="8309" y="1467"/>
                    <a:pt x="8314" y="1473"/>
                    <a:pt x="8321" y="1476"/>
                  </a:cubicBezTo>
                  <a:cubicBezTo>
                    <a:pt x="8325" y="1479"/>
                    <a:pt x="8330" y="1480"/>
                    <a:pt x="8335" y="1480"/>
                  </a:cubicBezTo>
                  <a:cubicBezTo>
                    <a:pt x="8337" y="1480"/>
                    <a:pt x="8340" y="1479"/>
                    <a:pt x="8343" y="1479"/>
                  </a:cubicBezTo>
                  <a:cubicBezTo>
                    <a:pt x="8353" y="1477"/>
                    <a:pt x="8360" y="1474"/>
                    <a:pt x="8366" y="1473"/>
                  </a:cubicBez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8" y="1473"/>
                    <a:pt x="8368" y="1473"/>
                    <a:pt x="8368" y="1473"/>
                  </a:cubicBezTo>
                  <a:lnTo>
                    <a:pt x="8368" y="1473"/>
                  </a:lnTo>
                  <a:cubicBezTo>
                    <a:pt x="8368" y="1473"/>
                    <a:pt x="8368" y="1473"/>
                    <a:pt x="8367" y="1473"/>
                  </a:cubicBezTo>
                  <a:lnTo>
                    <a:pt x="8367" y="1473"/>
                  </a:lnTo>
                  <a:cubicBezTo>
                    <a:pt x="8368" y="1473"/>
                    <a:pt x="8368" y="1473"/>
                    <a:pt x="8368" y="1473"/>
                  </a:cubicBezTo>
                  <a:cubicBezTo>
                    <a:pt x="8368" y="1473"/>
                    <a:pt x="8368" y="1473"/>
                    <a:pt x="8368" y="1473"/>
                  </a:cubicBezTo>
                  <a:lnTo>
                    <a:pt x="8368" y="1473"/>
                  </a:lnTo>
                  <a:cubicBezTo>
                    <a:pt x="8370" y="1474"/>
                    <a:pt x="8372" y="1474"/>
                    <a:pt x="8375" y="1475"/>
                  </a:cubicBezTo>
                  <a:lnTo>
                    <a:pt x="8382" y="1475"/>
                  </a:lnTo>
                  <a:lnTo>
                    <a:pt x="8387" y="1474"/>
                  </a:lnTo>
                  <a:lnTo>
                    <a:pt x="8391" y="1473"/>
                  </a:lnTo>
                  <a:cubicBezTo>
                    <a:pt x="8400" y="1469"/>
                    <a:pt x="8407" y="1465"/>
                    <a:pt x="8415" y="1460"/>
                  </a:cubicBezTo>
                  <a:cubicBezTo>
                    <a:pt x="8417" y="1459"/>
                    <a:pt x="8420" y="1457"/>
                    <a:pt x="8423" y="1457"/>
                  </a:cubicBezTo>
                  <a:cubicBezTo>
                    <a:pt x="8425" y="1459"/>
                    <a:pt x="8426" y="1462"/>
                    <a:pt x="8427" y="1466"/>
                  </a:cubicBezTo>
                  <a:cubicBezTo>
                    <a:pt x="8430" y="1469"/>
                    <a:pt x="8433" y="1474"/>
                    <a:pt x="8435" y="1477"/>
                  </a:cubicBezTo>
                  <a:cubicBezTo>
                    <a:pt x="8438" y="1480"/>
                    <a:pt x="8440" y="1482"/>
                    <a:pt x="8442" y="1484"/>
                  </a:cubicBezTo>
                  <a:lnTo>
                    <a:pt x="8442" y="1484"/>
                  </a:lnTo>
                  <a:lnTo>
                    <a:pt x="8442" y="1487"/>
                  </a:lnTo>
                  <a:lnTo>
                    <a:pt x="8442" y="1497"/>
                  </a:lnTo>
                  <a:lnTo>
                    <a:pt x="8439" y="1520"/>
                  </a:lnTo>
                  <a:cubicBezTo>
                    <a:pt x="8439" y="1525"/>
                    <a:pt x="8439" y="1528"/>
                    <a:pt x="8439" y="1533"/>
                  </a:cubicBezTo>
                  <a:cubicBezTo>
                    <a:pt x="8439" y="1535"/>
                    <a:pt x="8439" y="1539"/>
                    <a:pt x="8439" y="1541"/>
                  </a:cubicBezTo>
                  <a:cubicBezTo>
                    <a:pt x="8439" y="1543"/>
                    <a:pt x="8440" y="1545"/>
                    <a:pt x="8440" y="1547"/>
                  </a:cubicBezTo>
                  <a:cubicBezTo>
                    <a:pt x="8441" y="1549"/>
                    <a:pt x="8442" y="1552"/>
                    <a:pt x="8444" y="1554"/>
                  </a:cubicBezTo>
                  <a:cubicBezTo>
                    <a:pt x="8447" y="1560"/>
                    <a:pt x="8454" y="1563"/>
                    <a:pt x="8462" y="1563"/>
                  </a:cubicBezTo>
                  <a:cubicBezTo>
                    <a:pt x="8466" y="1563"/>
                    <a:pt x="8469" y="1562"/>
                    <a:pt x="8474" y="1561"/>
                  </a:cubicBezTo>
                  <a:cubicBezTo>
                    <a:pt x="8478" y="1560"/>
                    <a:pt x="8482" y="1557"/>
                    <a:pt x="8486" y="1555"/>
                  </a:cubicBezTo>
                  <a:cubicBezTo>
                    <a:pt x="8493" y="1550"/>
                    <a:pt x="8500" y="1546"/>
                    <a:pt x="8506" y="1542"/>
                  </a:cubicBezTo>
                  <a:cubicBezTo>
                    <a:pt x="8508" y="1541"/>
                    <a:pt x="8511" y="1540"/>
                    <a:pt x="8513" y="1540"/>
                  </a:cubicBezTo>
                  <a:lnTo>
                    <a:pt x="8512" y="1540"/>
                  </a:lnTo>
                  <a:cubicBezTo>
                    <a:pt x="8512" y="1540"/>
                    <a:pt x="8511" y="1540"/>
                    <a:pt x="8511" y="1539"/>
                  </a:cubicBezTo>
                  <a:lnTo>
                    <a:pt x="8511" y="1539"/>
                  </a:lnTo>
                  <a:cubicBezTo>
                    <a:pt x="8512" y="1540"/>
                    <a:pt x="8513" y="1540"/>
                    <a:pt x="8513" y="1540"/>
                  </a:cubicBezTo>
                  <a:cubicBezTo>
                    <a:pt x="8515" y="1541"/>
                    <a:pt x="8518" y="1541"/>
                    <a:pt x="8520" y="1541"/>
                  </a:cubicBezTo>
                  <a:cubicBezTo>
                    <a:pt x="8526" y="1541"/>
                    <a:pt x="8532" y="1540"/>
                    <a:pt x="8536" y="1538"/>
                  </a:cubicBezTo>
                  <a:lnTo>
                    <a:pt x="8548" y="1533"/>
                  </a:lnTo>
                  <a:cubicBezTo>
                    <a:pt x="8551" y="1532"/>
                    <a:pt x="8555" y="1532"/>
                    <a:pt x="8557" y="1531"/>
                  </a:cubicBezTo>
                  <a:cubicBezTo>
                    <a:pt x="8558" y="1531"/>
                    <a:pt x="8558" y="1530"/>
                    <a:pt x="8558" y="1530"/>
                  </a:cubicBezTo>
                  <a:lnTo>
                    <a:pt x="8558" y="1530"/>
                  </a:lnTo>
                  <a:cubicBezTo>
                    <a:pt x="8563" y="1534"/>
                    <a:pt x="8567" y="1537"/>
                    <a:pt x="8571" y="1542"/>
                  </a:cubicBezTo>
                  <a:cubicBezTo>
                    <a:pt x="8574" y="1546"/>
                    <a:pt x="8578" y="1548"/>
                    <a:pt x="8581" y="1552"/>
                  </a:cubicBezTo>
                  <a:cubicBezTo>
                    <a:pt x="8582" y="1552"/>
                    <a:pt x="8582" y="1552"/>
                    <a:pt x="8583" y="1552"/>
                  </a:cubicBezTo>
                  <a:lnTo>
                    <a:pt x="8583" y="1552"/>
                  </a:lnTo>
                  <a:cubicBezTo>
                    <a:pt x="8582" y="1558"/>
                    <a:pt x="8581" y="1564"/>
                    <a:pt x="8580" y="1569"/>
                  </a:cubicBezTo>
                  <a:lnTo>
                    <a:pt x="8577" y="1592"/>
                  </a:lnTo>
                  <a:cubicBezTo>
                    <a:pt x="8577" y="1597"/>
                    <a:pt x="8577" y="1600"/>
                    <a:pt x="8577" y="1605"/>
                  </a:cubicBezTo>
                  <a:cubicBezTo>
                    <a:pt x="8576" y="1608"/>
                    <a:pt x="8576" y="1611"/>
                    <a:pt x="8577" y="1613"/>
                  </a:cubicBezTo>
                  <a:cubicBezTo>
                    <a:pt x="8576" y="1615"/>
                    <a:pt x="8576" y="1616"/>
                    <a:pt x="8577" y="1619"/>
                  </a:cubicBezTo>
                  <a:cubicBezTo>
                    <a:pt x="8577" y="1621"/>
                    <a:pt x="8578" y="1623"/>
                    <a:pt x="8579" y="1626"/>
                  </a:cubicBezTo>
                  <a:cubicBezTo>
                    <a:pt x="8583" y="1632"/>
                    <a:pt x="8590" y="1635"/>
                    <a:pt x="8598" y="1635"/>
                  </a:cubicBezTo>
                  <a:cubicBezTo>
                    <a:pt x="8601" y="1635"/>
                    <a:pt x="8605" y="1635"/>
                    <a:pt x="8608" y="1634"/>
                  </a:cubicBezTo>
                  <a:cubicBezTo>
                    <a:pt x="8613" y="1632"/>
                    <a:pt x="8617" y="1629"/>
                    <a:pt x="8622" y="1627"/>
                  </a:cubicBezTo>
                  <a:cubicBezTo>
                    <a:pt x="8629" y="1623"/>
                    <a:pt x="8636" y="1619"/>
                    <a:pt x="8642" y="1616"/>
                  </a:cubicBezTo>
                  <a:cubicBezTo>
                    <a:pt x="8643" y="1620"/>
                    <a:pt x="8642" y="1623"/>
                    <a:pt x="8643" y="1628"/>
                  </a:cubicBezTo>
                  <a:cubicBezTo>
                    <a:pt x="8643" y="1632"/>
                    <a:pt x="8644" y="1636"/>
                    <a:pt x="8644" y="1641"/>
                  </a:cubicBezTo>
                  <a:cubicBezTo>
                    <a:pt x="8644" y="1647"/>
                    <a:pt x="8646" y="1654"/>
                    <a:pt x="8651" y="1658"/>
                  </a:cubicBezTo>
                  <a:cubicBezTo>
                    <a:pt x="8652" y="1660"/>
                    <a:pt x="8654" y="1663"/>
                    <a:pt x="8657" y="1664"/>
                  </a:cubicBezTo>
                  <a:cubicBezTo>
                    <a:pt x="8660" y="1666"/>
                    <a:pt x="8663" y="1667"/>
                    <a:pt x="8666" y="1667"/>
                  </a:cubicBezTo>
                  <a:cubicBezTo>
                    <a:pt x="8667" y="1667"/>
                    <a:pt x="8668" y="1667"/>
                    <a:pt x="8669" y="1666"/>
                  </a:cubicBezTo>
                  <a:cubicBezTo>
                    <a:pt x="8673" y="1666"/>
                    <a:pt x="8676" y="1665"/>
                    <a:pt x="8680" y="1663"/>
                  </a:cubicBezTo>
                  <a:cubicBezTo>
                    <a:pt x="8685" y="1660"/>
                    <a:pt x="8688" y="1658"/>
                    <a:pt x="8693" y="1656"/>
                  </a:cubicBezTo>
                  <a:cubicBezTo>
                    <a:pt x="8700" y="1650"/>
                    <a:pt x="8705" y="1645"/>
                    <a:pt x="8711" y="1640"/>
                  </a:cubicBezTo>
                  <a:cubicBezTo>
                    <a:pt x="8717" y="1634"/>
                    <a:pt x="8723" y="1629"/>
                    <a:pt x="8729" y="1626"/>
                  </a:cubicBezTo>
                  <a:cubicBezTo>
                    <a:pt x="8729" y="1625"/>
                    <a:pt x="8730" y="1624"/>
                    <a:pt x="8731" y="1623"/>
                  </a:cubicBezTo>
                  <a:lnTo>
                    <a:pt x="8731" y="1623"/>
                  </a:lnTo>
                  <a:cubicBezTo>
                    <a:pt x="8734" y="1627"/>
                    <a:pt x="8738" y="1632"/>
                    <a:pt x="8745" y="1637"/>
                  </a:cubicBezTo>
                  <a:cubicBezTo>
                    <a:pt x="8746" y="1640"/>
                    <a:pt x="8748" y="1641"/>
                    <a:pt x="8751" y="1643"/>
                  </a:cubicBezTo>
                  <a:lnTo>
                    <a:pt x="8753" y="1645"/>
                  </a:lnTo>
                  <a:lnTo>
                    <a:pt x="8754" y="1647"/>
                  </a:lnTo>
                  <a:cubicBezTo>
                    <a:pt x="8753" y="1645"/>
                    <a:pt x="8753" y="1644"/>
                    <a:pt x="8753" y="1644"/>
                  </a:cubicBezTo>
                  <a:lnTo>
                    <a:pt x="8753" y="1644"/>
                  </a:lnTo>
                  <a:cubicBezTo>
                    <a:pt x="8753" y="1644"/>
                    <a:pt x="8754" y="1645"/>
                    <a:pt x="8754" y="1647"/>
                  </a:cubicBezTo>
                  <a:cubicBezTo>
                    <a:pt x="8754" y="1652"/>
                    <a:pt x="8754" y="1660"/>
                    <a:pt x="8754" y="1669"/>
                  </a:cubicBezTo>
                  <a:cubicBezTo>
                    <a:pt x="8754" y="1673"/>
                    <a:pt x="8755" y="1678"/>
                    <a:pt x="8755" y="1682"/>
                  </a:cubicBezTo>
                  <a:cubicBezTo>
                    <a:pt x="8756" y="1685"/>
                    <a:pt x="8756" y="1688"/>
                    <a:pt x="8758" y="1692"/>
                  </a:cubicBezTo>
                  <a:cubicBezTo>
                    <a:pt x="8759" y="1693"/>
                    <a:pt x="8760" y="1695"/>
                    <a:pt x="8761" y="1698"/>
                  </a:cubicBezTo>
                  <a:cubicBezTo>
                    <a:pt x="8763" y="1700"/>
                    <a:pt x="8764" y="1701"/>
                    <a:pt x="8768" y="1703"/>
                  </a:cubicBezTo>
                  <a:cubicBezTo>
                    <a:pt x="8770" y="1705"/>
                    <a:pt x="8773" y="1706"/>
                    <a:pt x="8776" y="1706"/>
                  </a:cubicBezTo>
                  <a:cubicBezTo>
                    <a:pt x="8781" y="1706"/>
                    <a:pt x="8785" y="1703"/>
                    <a:pt x="8788" y="1698"/>
                  </a:cubicBezTo>
                  <a:cubicBezTo>
                    <a:pt x="8792" y="1691"/>
                    <a:pt x="8790" y="1681"/>
                    <a:pt x="8783" y="1678"/>
                  </a:cubicBezTo>
                  <a:cubicBezTo>
                    <a:pt x="8784" y="1678"/>
                    <a:pt x="8784" y="1678"/>
                    <a:pt x="8785" y="1679"/>
                  </a:cubicBezTo>
                  <a:lnTo>
                    <a:pt x="8785" y="1678"/>
                  </a:lnTo>
                  <a:cubicBezTo>
                    <a:pt x="8785" y="1674"/>
                    <a:pt x="8785" y="1671"/>
                    <a:pt x="8785" y="1667"/>
                  </a:cubicBezTo>
                  <a:cubicBezTo>
                    <a:pt x="8785" y="1660"/>
                    <a:pt x="8785" y="1652"/>
                    <a:pt x="8784" y="1643"/>
                  </a:cubicBezTo>
                  <a:cubicBezTo>
                    <a:pt x="8784" y="1640"/>
                    <a:pt x="8783" y="1637"/>
                    <a:pt x="8782" y="1635"/>
                  </a:cubicBezTo>
                  <a:cubicBezTo>
                    <a:pt x="8782" y="1633"/>
                    <a:pt x="8781" y="1630"/>
                    <a:pt x="8780" y="1629"/>
                  </a:cubicBezTo>
                  <a:cubicBezTo>
                    <a:pt x="8778" y="1627"/>
                    <a:pt x="8776" y="1625"/>
                    <a:pt x="8775" y="1622"/>
                  </a:cubicBezTo>
                  <a:lnTo>
                    <a:pt x="8769" y="1619"/>
                  </a:lnTo>
                  <a:cubicBezTo>
                    <a:pt x="8768" y="1619"/>
                    <a:pt x="8768" y="1618"/>
                    <a:pt x="8767" y="1616"/>
                  </a:cubicBezTo>
                  <a:cubicBezTo>
                    <a:pt x="8762" y="1612"/>
                    <a:pt x="8758" y="1605"/>
                    <a:pt x="8749" y="1599"/>
                  </a:cubicBezTo>
                  <a:cubicBezTo>
                    <a:pt x="8747" y="1597"/>
                    <a:pt x="8745" y="1596"/>
                    <a:pt x="8742" y="1593"/>
                  </a:cubicBezTo>
                  <a:cubicBezTo>
                    <a:pt x="8739" y="1592"/>
                    <a:pt x="8734" y="1591"/>
                    <a:pt x="8731" y="1591"/>
                  </a:cubicBezTo>
                  <a:cubicBezTo>
                    <a:pt x="8729" y="1591"/>
                    <a:pt x="8726" y="1592"/>
                    <a:pt x="8724" y="1593"/>
                  </a:cubicBezTo>
                  <a:cubicBezTo>
                    <a:pt x="8719" y="1594"/>
                    <a:pt x="8715" y="1598"/>
                    <a:pt x="8710" y="1600"/>
                  </a:cubicBezTo>
                  <a:cubicBezTo>
                    <a:pt x="8703" y="1606"/>
                    <a:pt x="8697" y="1611"/>
                    <a:pt x="8691" y="1616"/>
                  </a:cubicBezTo>
                  <a:cubicBezTo>
                    <a:pt x="8686" y="1621"/>
                    <a:pt x="8680" y="1626"/>
                    <a:pt x="8674" y="1630"/>
                  </a:cubicBezTo>
                  <a:lnTo>
                    <a:pt x="8674" y="1630"/>
                  </a:lnTo>
                  <a:cubicBezTo>
                    <a:pt x="8674" y="1628"/>
                    <a:pt x="8674" y="1626"/>
                    <a:pt x="8674" y="1625"/>
                  </a:cubicBezTo>
                  <a:cubicBezTo>
                    <a:pt x="8674" y="1621"/>
                    <a:pt x="8673" y="1616"/>
                    <a:pt x="8673" y="1613"/>
                  </a:cubicBezTo>
                  <a:cubicBezTo>
                    <a:pt x="8672" y="1607"/>
                    <a:pt x="8671" y="1601"/>
                    <a:pt x="8669" y="1597"/>
                  </a:cubicBezTo>
                  <a:cubicBezTo>
                    <a:pt x="8667" y="1592"/>
                    <a:pt x="8664" y="1588"/>
                    <a:pt x="8659" y="1585"/>
                  </a:cubicBezTo>
                  <a:cubicBezTo>
                    <a:pt x="8657" y="1583"/>
                    <a:pt x="8653" y="1582"/>
                    <a:pt x="8650" y="1582"/>
                  </a:cubicBezTo>
                  <a:lnTo>
                    <a:pt x="8643" y="1582"/>
                  </a:lnTo>
                  <a:cubicBezTo>
                    <a:pt x="8638" y="1583"/>
                    <a:pt x="8632" y="1585"/>
                    <a:pt x="8628" y="1588"/>
                  </a:cubicBezTo>
                  <a:cubicBezTo>
                    <a:pt x="8620" y="1592"/>
                    <a:pt x="8613" y="1595"/>
                    <a:pt x="8608" y="1599"/>
                  </a:cubicBezTo>
                  <a:lnTo>
                    <a:pt x="8608" y="1599"/>
                  </a:lnTo>
                  <a:cubicBezTo>
                    <a:pt x="8608" y="1598"/>
                    <a:pt x="8608" y="1597"/>
                    <a:pt x="8608" y="1596"/>
                  </a:cubicBezTo>
                  <a:lnTo>
                    <a:pt x="8612" y="1572"/>
                  </a:lnTo>
                  <a:cubicBezTo>
                    <a:pt x="8613" y="1563"/>
                    <a:pt x="8614" y="1554"/>
                    <a:pt x="8613" y="1545"/>
                  </a:cubicBezTo>
                  <a:cubicBezTo>
                    <a:pt x="8613" y="1542"/>
                    <a:pt x="8612" y="1541"/>
                    <a:pt x="8612" y="1539"/>
                  </a:cubicBezTo>
                  <a:cubicBezTo>
                    <a:pt x="8610" y="1535"/>
                    <a:pt x="8609" y="1533"/>
                    <a:pt x="8607" y="1531"/>
                  </a:cubicBezTo>
                  <a:cubicBezTo>
                    <a:pt x="8605" y="1530"/>
                    <a:pt x="8603" y="1527"/>
                    <a:pt x="8601" y="1526"/>
                  </a:cubicBezTo>
                  <a:lnTo>
                    <a:pt x="8600" y="1525"/>
                  </a:lnTo>
                  <a:cubicBezTo>
                    <a:pt x="8598" y="1524"/>
                    <a:pt x="8595" y="1521"/>
                    <a:pt x="8593" y="1519"/>
                  </a:cubicBezTo>
                  <a:cubicBezTo>
                    <a:pt x="8587" y="1512"/>
                    <a:pt x="8580" y="1505"/>
                    <a:pt x="8572" y="1501"/>
                  </a:cubicBezTo>
                  <a:cubicBezTo>
                    <a:pt x="8570" y="1499"/>
                    <a:pt x="8568" y="1498"/>
                    <a:pt x="8565" y="1498"/>
                  </a:cubicBezTo>
                  <a:cubicBezTo>
                    <a:pt x="8564" y="1498"/>
                    <a:pt x="8563" y="1497"/>
                    <a:pt x="8562" y="1497"/>
                  </a:cubicBezTo>
                  <a:cubicBezTo>
                    <a:pt x="8561" y="1497"/>
                    <a:pt x="8559" y="1498"/>
                    <a:pt x="8558" y="1498"/>
                  </a:cubicBezTo>
                  <a:cubicBezTo>
                    <a:pt x="8556" y="1498"/>
                    <a:pt x="8552" y="1498"/>
                    <a:pt x="8549" y="1499"/>
                  </a:cubicBezTo>
                  <a:cubicBezTo>
                    <a:pt x="8544" y="1501"/>
                    <a:pt x="8541" y="1502"/>
                    <a:pt x="8536" y="1503"/>
                  </a:cubicBezTo>
                  <a:lnTo>
                    <a:pt x="8526" y="1508"/>
                  </a:lnTo>
                  <a:cubicBezTo>
                    <a:pt x="8524" y="1509"/>
                    <a:pt x="8522" y="1509"/>
                    <a:pt x="8520" y="1509"/>
                  </a:cubicBezTo>
                  <a:lnTo>
                    <a:pt x="8521" y="1509"/>
                  </a:lnTo>
                  <a:cubicBezTo>
                    <a:pt x="8520" y="1509"/>
                    <a:pt x="8523" y="1510"/>
                    <a:pt x="8523" y="1510"/>
                  </a:cubicBezTo>
                  <a:cubicBezTo>
                    <a:pt x="8523" y="1510"/>
                    <a:pt x="8522" y="1510"/>
                    <a:pt x="8520" y="1509"/>
                  </a:cubicBezTo>
                  <a:cubicBezTo>
                    <a:pt x="8518" y="1508"/>
                    <a:pt x="8514" y="1508"/>
                    <a:pt x="8511" y="1508"/>
                  </a:cubicBezTo>
                  <a:cubicBezTo>
                    <a:pt x="8508" y="1508"/>
                    <a:pt x="8507" y="1508"/>
                    <a:pt x="8505" y="1509"/>
                  </a:cubicBezTo>
                  <a:cubicBezTo>
                    <a:pt x="8499" y="1510"/>
                    <a:pt x="8495" y="1512"/>
                    <a:pt x="8490" y="1515"/>
                  </a:cubicBezTo>
                  <a:cubicBezTo>
                    <a:pt x="8483" y="1519"/>
                    <a:pt x="8477" y="1523"/>
                    <a:pt x="8471" y="1527"/>
                  </a:cubicBezTo>
                  <a:lnTo>
                    <a:pt x="8471" y="1527"/>
                  </a:lnTo>
                  <a:lnTo>
                    <a:pt x="8471" y="1524"/>
                  </a:lnTo>
                  <a:lnTo>
                    <a:pt x="8475" y="1501"/>
                  </a:lnTo>
                  <a:cubicBezTo>
                    <a:pt x="8475" y="1496"/>
                    <a:pt x="8475" y="1491"/>
                    <a:pt x="8475" y="1487"/>
                  </a:cubicBezTo>
                  <a:cubicBezTo>
                    <a:pt x="8476" y="1481"/>
                    <a:pt x="8475" y="1474"/>
                    <a:pt x="8473" y="1468"/>
                  </a:cubicBezTo>
                  <a:cubicBezTo>
                    <a:pt x="8471" y="1465"/>
                    <a:pt x="8469" y="1462"/>
                    <a:pt x="8466" y="1460"/>
                  </a:cubicBezTo>
                  <a:lnTo>
                    <a:pt x="8463" y="1458"/>
                  </a:lnTo>
                  <a:lnTo>
                    <a:pt x="8462" y="1457"/>
                  </a:lnTo>
                  <a:cubicBezTo>
                    <a:pt x="8460" y="1454"/>
                    <a:pt x="8459" y="1452"/>
                    <a:pt x="8457" y="1450"/>
                  </a:cubicBezTo>
                  <a:cubicBezTo>
                    <a:pt x="8455" y="1445"/>
                    <a:pt x="8453" y="1442"/>
                    <a:pt x="8451" y="1438"/>
                  </a:cubicBezTo>
                  <a:cubicBezTo>
                    <a:pt x="8447" y="1432"/>
                    <a:pt x="8442" y="1428"/>
                    <a:pt x="8435" y="1424"/>
                  </a:cubicBezTo>
                  <a:cubicBezTo>
                    <a:pt x="8433" y="1423"/>
                    <a:pt x="8430" y="1422"/>
                    <a:pt x="8427" y="1422"/>
                  </a:cubicBezTo>
                  <a:cubicBezTo>
                    <a:pt x="8424" y="1422"/>
                    <a:pt x="8422" y="1423"/>
                    <a:pt x="8420" y="1423"/>
                  </a:cubicBezTo>
                  <a:cubicBezTo>
                    <a:pt x="8417" y="1423"/>
                    <a:pt x="8415" y="1424"/>
                    <a:pt x="8411" y="1425"/>
                  </a:cubicBezTo>
                  <a:cubicBezTo>
                    <a:pt x="8408" y="1426"/>
                    <a:pt x="8403" y="1429"/>
                    <a:pt x="8400" y="1431"/>
                  </a:cubicBezTo>
                  <a:cubicBezTo>
                    <a:pt x="8394" y="1434"/>
                    <a:pt x="8388" y="1438"/>
                    <a:pt x="8382" y="1441"/>
                  </a:cubicBezTo>
                  <a:lnTo>
                    <a:pt x="8382" y="1441"/>
                  </a:lnTo>
                  <a:cubicBezTo>
                    <a:pt x="8383" y="1441"/>
                    <a:pt x="8384" y="1442"/>
                    <a:pt x="8383" y="1442"/>
                  </a:cubicBezTo>
                  <a:cubicBezTo>
                    <a:pt x="8383" y="1441"/>
                    <a:pt x="8382" y="1441"/>
                    <a:pt x="8382" y="1441"/>
                  </a:cubicBezTo>
                  <a:lnTo>
                    <a:pt x="8382" y="1441"/>
                  </a:lnTo>
                  <a:cubicBezTo>
                    <a:pt x="8382" y="1441"/>
                    <a:pt x="8381" y="1441"/>
                    <a:pt x="8381" y="1442"/>
                  </a:cubicBezTo>
                  <a:cubicBezTo>
                    <a:pt x="8381" y="1441"/>
                    <a:pt x="8381" y="1441"/>
                    <a:pt x="8382" y="1441"/>
                  </a:cubicBezTo>
                  <a:lnTo>
                    <a:pt x="8382" y="1441"/>
                  </a:lnTo>
                  <a:cubicBezTo>
                    <a:pt x="8382" y="1441"/>
                    <a:pt x="8382" y="1441"/>
                    <a:pt x="8382" y="1441"/>
                  </a:cubicBezTo>
                  <a:lnTo>
                    <a:pt x="8382" y="1441"/>
                  </a:lnTo>
                  <a:cubicBezTo>
                    <a:pt x="8382" y="1441"/>
                    <a:pt x="8382" y="1441"/>
                    <a:pt x="8382" y="1441"/>
                  </a:cubicBezTo>
                  <a:lnTo>
                    <a:pt x="8382" y="1441"/>
                  </a:lnTo>
                  <a:cubicBezTo>
                    <a:pt x="8382" y="1441"/>
                    <a:pt x="8382" y="1441"/>
                    <a:pt x="8382" y="1441"/>
                  </a:cubicBezTo>
                  <a:cubicBezTo>
                    <a:pt x="8382" y="1441"/>
                    <a:pt x="8382" y="1441"/>
                    <a:pt x="8382" y="1441"/>
                  </a:cubicBezTo>
                  <a:lnTo>
                    <a:pt x="8382" y="1441"/>
                  </a:lnTo>
                  <a:cubicBezTo>
                    <a:pt x="8377" y="1440"/>
                    <a:pt x="8372" y="1439"/>
                    <a:pt x="8367" y="1439"/>
                  </a:cubicBezTo>
                  <a:cubicBezTo>
                    <a:pt x="8365" y="1439"/>
                    <a:pt x="8363" y="1439"/>
                    <a:pt x="8361" y="1439"/>
                  </a:cubicBezTo>
                  <a:cubicBezTo>
                    <a:pt x="8351" y="1441"/>
                    <a:pt x="8344" y="1444"/>
                    <a:pt x="8339" y="1445"/>
                  </a:cubicBezTo>
                  <a:lnTo>
                    <a:pt x="8339" y="1445"/>
                  </a:lnTo>
                  <a:cubicBezTo>
                    <a:pt x="8339" y="1445"/>
                    <a:pt x="8338" y="1444"/>
                    <a:pt x="8338" y="1444"/>
                  </a:cubicBezTo>
                  <a:cubicBezTo>
                    <a:pt x="8336" y="1439"/>
                    <a:pt x="8335" y="1432"/>
                    <a:pt x="8329" y="1422"/>
                  </a:cubicBezTo>
                  <a:cubicBezTo>
                    <a:pt x="8327" y="1420"/>
                    <a:pt x="8325" y="1416"/>
                    <a:pt x="8323" y="1414"/>
                  </a:cubicBezTo>
                  <a:cubicBezTo>
                    <a:pt x="8320" y="1411"/>
                    <a:pt x="8317" y="1409"/>
                    <a:pt x="8314" y="1408"/>
                  </a:cubicBezTo>
                  <a:cubicBezTo>
                    <a:pt x="8309" y="1406"/>
                    <a:pt x="8306" y="1403"/>
                    <a:pt x="8301" y="1402"/>
                  </a:cubicBezTo>
                  <a:cubicBezTo>
                    <a:pt x="8294" y="1399"/>
                    <a:pt x="8287" y="1396"/>
                    <a:pt x="8281" y="1394"/>
                  </a:cubicBezTo>
                  <a:cubicBezTo>
                    <a:pt x="8280" y="1391"/>
                    <a:pt x="8279" y="1388"/>
                    <a:pt x="8279" y="1386"/>
                  </a:cubicBezTo>
                  <a:cubicBezTo>
                    <a:pt x="8278" y="1382"/>
                    <a:pt x="8277" y="1378"/>
                    <a:pt x="8276" y="1373"/>
                  </a:cubicBezTo>
                  <a:cubicBezTo>
                    <a:pt x="8273" y="1367"/>
                    <a:pt x="8270" y="1362"/>
                    <a:pt x="8266" y="1357"/>
                  </a:cubicBezTo>
                  <a:cubicBezTo>
                    <a:pt x="8264" y="1355"/>
                    <a:pt x="8262" y="1354"/>
                    <a:pt x="8261" y="1352"/>
                  </a:cubicBezTo>
                  <a:lnTo>
                    <a:pt x="8258" y="1351"/>
                  </a:lnTo>
                  <a:cubicBezTo>
                    <a:pt x="8257" y="1350"/>
                    <a:pt x="8257" y="1350"/>
                    <a:pt x="8256" y="1349"/>
                  </a:cubicBezTo>
                  <a:cubicBezTo>
                    <a:pt x="8254" y="1347"/>
                    <a:pt x="8251" y="1344"/>
                    <a:pt x="8249" y="1342"/>
                  </a:cubicBezTo>
                  <a:cubicBezTo>
                    <a:pt x="8247" y="1340"/>
                    <a:pt x="8243" y="1336"/>
                    <a:pt x="8240" y="1333"/>
                  </a:cubicBezTo>
                  <a:cubicBezTo>
                    <a:pt x="8237" y="1330"/>
                    <a:pt x="8235" y="1328"/>
                    <a:pt x="8233" y="1327"/>
                  </a:cubicBezTo>
                  <a:cubicBezTo>
                    <a:pt x="8232" y="1326"/>
                    <a:pt x="8230" y="1325"/>
                    <a:pt x="8228" y="1325"/>
                  </a:cubicBezTo>
                  <a:cubicBezTo>
                    <a:pt x="8225" y="1322"/>
                    <a:pt x="8220" y="1322"/>
                    <a:pt x="8217" y="1322"/>
                  </a:cubicBezTo>
                  <a:cubicBezTo>
                    <a:pt x="8214" y="1322"/>
                    <a:pt x="8212" y="1323"/>
                    <a:pt x="8210" y="1325"/>
                  </a:cubicBezTo>
                  <a:lnTo>
                    <a:pt x="8205" y="1326"/>
                  </a:lnTo>
                  <a:lnTo>
                    <a:pt x="8198" y="1330"/>
                  </a:lnTo>
                  <a:cubicBezTo>
                    <a:pt x="8195" y="1333"/>
                    <a:pt x="8191" y="1335"/>
                    <a:pt x="8188" y="1338"/>
                  </a:cubicBezTo>
                  <a:lnTo>
                    <a:pt x="8169" y="1352"/>
                  </a:lnTo>
                  <a:lnTo>
                    <a:pt x="8167" y="1354"/>
                  </a:lnTo>
                  <a:lnTo>
                    <a:pt x="8167" y="1354"/>
                  </a:lnTo>
                  <a:cubicBezTo>
                    <a:pt x="8165" y="1346"/>
                    <a:pt x="8164" y="1338"/>
                    <a:pt x="8161" y="1330"/>
                  </a:cubicBezTo>
                  <a:cubicBezTo>
                    <a:pt x="8161" y="1328"/>
                    <a:pt x="8160" y="1327"/>
                    <a:pt x="8159" y="1326"/>
                  </a:cubicBezTo>
                  <a:cubicBezTo>
                    <a:pt x="8156" y="1321"/>
                    <a:pt x="8153" y="1317"/>
                    <a:pt x="8149" y="1314"/>
                  </a:cubicBezTo>
                  <a:lnTo>
                    <a:pt x="8149" y="1314"/>
                  </a:lnTo>
                  <a:cubicBezTo>
                    <a:pt x="8148" y="1314"/>
                    <a:pt x="8148" y="1313"/>
                    <a:pt x="8147" y="1311"/>
                  </a:cubicBezTo>
                  <a:cubicBezTo>
                    <a:pt x="8145" y="1303"/>
                    <a:pt x="8142" y="1296"/>
                    <a:pt x="8139" y="1287"/>
                  </a:cubicBezTo>
                  <a:cubicBezTo>
                    <a:pt x="8137" y="1284"/>
                    <a:pt x="8135" y="1282"/>
                    <a:pt x="8133" y="1279"/>
                  </a:cubicBezTo>
                  <a:cubicBezTo>
                    <a:pt x="8130" y="1275"/>
                    <a:pt x="8125" y="1272"/>
                    <a:pt x="8120" y="1271"/>
                  </a:cubicBezTo>
                  <a:cubicBezTo>
                    <a:pt x="8117" y="1270"/>
                    <a:pt x="8113" y="1270"/>
                    <a:pt x="8110" y="1270"/>
                  </a:cubicBezTo>
                  <a:cubicBezTo>
                    <a:pt x="8106" y="1270"/>
                    <a:pt x="8103" y="1270"/>
                    <a:pt x="8100" y="1271"/>
                  </a:cubicBezTo>
                  <a:cubicBezTo>
                    <a:pt x="8090" y="1274"/>
                    <a:pt x="8082" y="1276"/>
                    <a:pt x="8079" y="1276"/>
                  </a:cubicBezTo>
                  <a:lnTo>
                    <a:pt x="8078" y="1276"/>
                  </a:lnTo>
                  <a:lnTo>
                    <a:pt x="8074" y="1275"/>
                  </a:lnTo>
                  <a:cubicBezTo>
                    <a:pt x="8071" y="1274"/>
                    <a:pt x="8068" y="1274"/>
                    <a:pt x="8064" y="1274"/>
                  </a:cubicBezTo>
                  <a:cubicBezTo>
                    <a:pt x="8061" y="1274"/>
                    <a:pt x="8057" y="1274"/>
                    <a:pt x="8054" y="1275"/>
                  </a:cubicBezTo>
                  <a:cubicBezTo>
                    <a:pt x="8045" y="1277"/>
                    <a:pt x="8037" y="1281"/>
                    <a:pt x="8034" y="1281"/>
                  </a:cubicBezTo>
                  <a:lnTo>
                    <a:pt x="8033" y="1281"/>
                  </a:lnTo>
                  <a:cubicBezTo>
                    <a:pt x="8032" y="1280"/>
                    <a:pt x="8032" y="1279"/>
                    <a:pt x="8031" y="1277"/>
                  </a:cubicBezTo>
                  <a:cubicBezTo>
                    <a:pt x="8027" y="1269"/>
                    <a:pt x="8022" y="1262"/>
                    <a:pt x="8015" y="1255"/>
                  </a:cubicBezTo>
                  <a:lnTo>
                    <a:pt x="8012" y="1252"/>
                  </a:lnTo>
                  <a:cubicBezTo>
                    <a:pt x="8011" y="1251"/>
                    <a:pt x="8011" y="1251"/>
                    <a:pt x="8010" y="1250"/>
                  </a:cubicBezTo>
                  <a:lnTo>
                    <a:pt x="8010" y="1250"/>
                  </a:lnTo>
                  <a:cubicBezTo>
                    <a:pt x="8010" y="1249"/>
                    <a:pt x="8009" y="1248"/>
                    <a:pt x="8009" y="1247"/>
                  </a:cubicBezTo>
                  <a:lnTo>
                    <a:pt x="8007" y="1224"/>
                  </a:lnTo>
                  <a:cubicBezTo>
                    <a:pt x="8007" y="1218"/>
                    <a:pt x="8006" y="1212"/>
                    <a:pt x="8003" y="1208"/>
                  </a:cubicBezTo>
                  <a:cubicBezTo>
                    <a:pt x="8002" y="1205"/>
                    <a:pt x="8001" y="1203"/>
                    <a:pt x="8000" y="1202"/>
                  </a:cubicBezTo>
                  <a:cubicBezTo>
                    <a:pt x="7996" y="1195"/>
                    <a:pt x="7989" y="1191"/>
                    <a:pt x="7983" y="1190"/>
                  </a:cubicBezTo>
                  <a:lnTo>
                    <a:pt x="7974" y="1190"/>
                  </a:lnTo>
                  <a:cubicBezTo>
                    <a:pt x="7969" y="1192"/>
                    <a:pt x="7963" y="1195"/>
                    <a:pt x="7958" y="1198"/>
                  </a:cubicBezTo>
                  <a:cubicBezTo>
                    <a:pt x="7954" y="1201"/>
                    <a:pt x="7950" y="1203"/>
                    <a:pt x="7947" y="1205"/>
                  </a:cubicBezTo>
                  <a:cubicBezTo>
                    <a:pt x="7943" y="1208"/>
                    <a:pt x="7939" y="1211"/>
                    <a:pt x="7935" y="1213"/>
                  </a:cubicBezTo>
                  <a:lnTo>
                    <a:pt x="7935" y="1213"/>
                  </a:lnTo>
                  <a:cubicBezTo>
                    <a:pt x="7934" y="1209"/>
                    <a:pt x="7933" y="1205"/>
                    <a:pt x="7933" y="1201"/>
                  </a:cubicBezTo>
                  <a:cubicBezTo>
                    <a:pt x="7932" y="1195"/>
                    <a:pt x="7929" y="1190"/>
                    <a:pt x="7927" y="1184"/>
                  </a:cubicBezTo>
                  <a:cubicBezTo>
                    <a:pt x="7926" y="1183"/>
                    <a:pt x="7925" y="1181"/>
                    <a:pt x="7923" y="1180"/>
                  </a:cubicBezTo>
                  <a:cubicBezTo>
                    <a:pt x="7921" y="1177"/>
                    <a:pt x="7919" y="1175"/>
                    <a:pt x="7917" y="1174"/>
                  </a:cubicBezTo>
                  <a:cubicBezTo>
                    <a:pt x="7913" y="1172"/>
                    <a:pt x="7908" y="1169"/>
                    <a:pt x="7904" y="1169"/>
                  </a:cubicBezTo>
                  <a:cubicBezTo>
                    <a:pt x="7895" y="1169"/>
                    <a:pt x="7884" y="1170"/>
                    <a:pt x="7875" y="1173"/>
                  </a:cubicBezTo>
                  <a:cubicBezTo>
                    <a:pt x="7872" y="1174"/>
                    <a:pt x="7871" y="1174"/>
                    <a:pt x="7869" y="1174"/>
                  </a:cubicBezTo>
                  <a:lnTo>
                    <a:pt x="7866" y="1172"/>
                  </a:lnTo>
                  <a:lnTo>
                    <a:pt x="7846" y="1159"/>
                  </a:lnTo>
                  <a:cubicBezTo>
                    <a:pt x="7833" y="1151"/>
                    <a:pt x="7840" y="1158"/>
                    <a:pt x="7837" y="1151"/>
                  </a:cubicBezTo>
                  <a:cubicBezTo>
                    <a:pt x="7832" y="1143"/>
                    <a:pt x="7828" y="1135"/>
                    <a:pt x="7823" y="1128"/>
                  </a:cubicBezTo>
                  <a:cubicBezTo>
                    <a:pt x="7820" y="1124"/>
                    <a:pt x="7817" y="1121"/>
                    <a:pt x="7813" y="1118"/>
                  </a:cubicBezTo>
                  <a:cubicBezTo>
                    <a:pt x="7813" y="1118"/>
                    <a:pt x="7812" y="1118"/>
                    <a:pt x="7812" y="1118"/>
                  </a:cubicBezTo>
                  <a:lnTo>
                    <a:pt x="7812" y="1118"/>
                  </a:lnTo>
                  <a:cubicBezTo>
                    <a:pt x="7811" y="1116"/>
                    <a:pt x="7810" y="1115"/>
                    <a:pt x="7809" y="1113"/>
                  </a:cubicBezTo>
                  <a:lnTo>
                    <a:pt x="7804" y="1102"/>
                  </a:lnTo>
                  <a:cubicBezTo>
                    <a:pt x="7802" y="1097"/>
                    <a:pt x="7798" y="1092"/>
                    <a:pt x="7794" y="1088"/>
                  </a:cubicBezTo>
                  <a:cubicBezTo>
                    <a:pt x="7793" y="1086"/>
                    <a:pt x="7791" y="1085"/>
                    <a:pt x="7789" y="1084"/>
                  </a:cubicBezTo>
                  <a:cubicBezTo>
                    <a:pt x="7786" y="1081"/>
                    <a:pt x="7782" y="1080"/>
                    <a:pt x="7779" y="1080"/>
                  </a:cubicBezTo>
                  <a:cubicBezTo>
                    <a:pt x="7778" y="1080"/>
                    <a:pt x="7777" y="1080"/>
                    <a:pt x="7775" y="1080"/>
                  </a:cubicBezTo>
                  <a:cubicBezTo>
                    <a:pt x="7773" y="1080"/>
                    <a:pt x="7770" y="1080"/>
                    <a:pt x="7767" y="1081"/>
                  </a:cubicBezTo>
                  <a:cubicBezTo>
                    <a:pt x="7765" y="1081"/>
                    <a:pt x="7762" y="1082"/>
                    <a:pt x="7761" y="1084"/>
                  </a:cubicBezTo>
                  <a:cubicBezTo>
                    <a:pt x="7757" y="1086"/>
                    <a:pt x="7752" y="1089"/>
                    <a:pt x="7749" y="1093"/>
                  </a:cubicBezTo>
                  <a:cubicBezTo>
                    <a:pt x="7742" y="1100"/>
                    <a:pt x="7736" y="1106"/>
                    <a:pt x="7731" y="1110"/>
                  </a:cubicBezTo>
                  <a:cubicBezTo>
                    <a:pt x="7725" y="1116"/>
                    <a:pt x="7721" y="1122"/>
                    <a:pt x="7715" y="1128"/>
                  </a:cubicBezTo>
                  <a:cubicBezTo>
                    <a:pt x="7714" y="1128"/>
                    <a:pt x="7713" y="1129"/>
                    <a:pt x="7711" y="1130"/>
                  </a:cubicBezTo>
                  <a:lnTo>
                    <a:pt x="7711" y="1130"/>
                  </a:lnTo>
                  <a:lnTo>
                    <a:pt x="7709" y="1128"/>
                  </a:lnTo>
                  <a:cubicBezTo>
                    <a:pt x="7706" y="1123"/>
                    <a:pt x="7703" y="1120"/>
                    <a:pt x="7700" y="1116"/>
                  </a:cubicBezTo>
                  <a:cubicBezTo>
                    <a:pt x="7697" y="1114"/>
                    <a:pt x="7695" y="1112"/>
                    <a:pt x="7693" y="1110"/>
                  </a:cubicBezTo>
                  <a:lnTo>
                    <a:pt x="7693" y="1110"/>
                  </a:lnTo>
                  <a:cubicBezTo>
                    <a:pt x="7693" y="1109"/>
                    <a:pt x="7692" y="1108"/>
                    <a:pt x="7692" y="1107"/>
                  </a:cubicBezTo>
                  <a:cubicBezTo>
                    <a:pt x="7691" y="1104"/>
                    <a:pt x="7691" y="1101"/>
                    <a:pt x="7689" y="1097"/>
                  </a:cubicBezTo>
                  <a:cubicBezTo>
                    <a:pt x="7689" y="1093"/>
                    <a:pt x="7688" y="1088"/>
                    <a:pt x="7687" y="1085"/>
                  </a:cubicBezTo>
                  <a:cubicBezTo>
                    <a:pt x="7686" y="1078"/>
                    <a:pt x="7684" y="1072"/>
                    <a:pt x="7679" y="1066"/>
                  </a:cubicBezTo>
                  <a:cubicBezTo>
                    <a:pt x="7678" y="1064"/>
                    <a:pt x="7676" y="1062"/>
                    <a:pt x="7673" y="1060"/>
                  </a:cubicBezTo>
                  <a:lnTo>
                    <a:pt x="7670" y="1058"/>
                  </a:lnTo>
                  <a:lnTo>
                    <a:pt x="7669" y="1057"/>
                  </a:lnTo>
                  <a:cubicBezTo>
                    <a:pt x="7666" y="1055"/>
                    <a:pt x="7665" y="1052"/>
                    <a:pt x="7663" y="1051"/>
                  </a:cubicBezTo>
                  <a:cubicBezTo>
                    <a:pt x="7661" y="1048"/>
                    <a:pt x="7658" y="1044"/>
                    <a:pt x="7655" y="1040"/>
                  </a:cubicBezTo>
                  <a:cubicBezTo>
                    <a:pt x="7652" y="1037"/>
                    <a:pt x="7651" y="1035"/>
                    <a:pt x="7649" y="1034"/>
                  </a:cubicBezTo>
                  <a:cubicBezTo>
                    <a:pt x="7647" y="1033"/>
                    <a:pt x="7645" y="1031"/>
                    <a:pt x="7644" y="1030"/>
                  </a:cubicBezTo>
                  <a:lnTo>
                    <a:pt x="7640" y="1028"/>
                  </a:lnTo>
                  <a:lnTo>
                    <a:pt x="7619" y="1018"/>
                  </a:lnTo>
                  <a:lnTo>
                    <a:pt x="7608" y="1012"/>
                  </a:lnTo>
                  <a:lnTo>
                    <a:pt x="7605" y="1011"/>
                  </a:lnTo>
                  <a:cubicBezTo>
                    <a:pt x="7603" y="1009"/>
                    <a:pt x="7600" y="1009"/>
                    <a:pt x="7598" y="1008"/>
                  </a:cubicBezTo>
                  <a:lnTo>
                    <a:pt x="7586" y="1008"/>
                  </a:lnTo>
                  <a:cubicBezTo>
                    <a:pt x="7580" y="1009"/>
                    <a:pt x="7574" y="1011"/>
                    <a:pt x="7567" y="1013"/>
                  </a:cubicBezTo>
                  <a:lnTo>
                    <a:pt x="7567" y="1013"/>
                  </a:lnTo>
                  <a:cubicBezTo>
                    <a:pt x="7574" y="1007"/>
                    <a:pt x="7571" y="993"/>
                    <a:pt x="7560" y="993"/>
                  </a:cubicBezTo>
                  <a:cubicBezTo>
                    <a:pt x="7548" y="993"/>
                    <a:pt x="7545" y="1008"/>
                    <a:pt x="7553" y="1013"/>
                  </a:cubicBezTo>
                  <a:lnTo>
                    <a:pt x="7553" y="1013"/>
                  </a:lnTo>
                  <a:cubicBezTo>
                    <a:pt x="7551" y="1013"/>
                    <a:pt x="7549" y="1012"/>
                    <a:pt x="7547" y="1012"/>
                  </a:cubicBezTo>
                  <a:cubicBezTo>
                    <a:pt x="7537" y="1011"/>
                    <a:pt x="7528" y="1011"/>
                    <a:pt x="7525" y="1009"/>
                  </a:cubicBezTo>
                  <a:cubicBezTo>
                    <a:pt x="7524" y="1009"/>
                    <a:pt x="7523" y="1008"/>
                    <a:pt x="7523" y="1008"/>
                  </a:cubicBezTo>
                  <a:cubicBezTo>
                    <a:pt x="7520" y="1007"/>
                    <a:pt x="7518" y="1007"/>
                    <a:pt x="7516" y="1006"/>
                  </a:cubicBezTo>
                  <a:lnTo>
                    <a:pt x="7510" y="1006"/>
                  </a:lnTo>
                  <a:cubicBezTo>
                    <a:pt x="7508" y="1006"/>
                    <a:pt x="7507" y="1006"/>
                    <a:pt x="7505" y="1006"/>
                  </a:cubicBezTo>
                  <a:cubicBezTo>
                    <a:pt x="7501" y="1006"/>
                    <a:pt x="7497" y="1007"/>
                    <a:pt x="7493" y="1008"/>
                  </a:cubicBezTo>
                  <a:lnTo>
                    <a:pt x="7481" y="1011"/>
                  </a:lnTo>
                  <a:cubicBezTo>
                    <a:pt x="7480" y="1011"/>
                    <a:pt x="7479" y="1012"/>
                    <a:pt x="7477" y="1012"/>
                  </a:cubicBezTo>
                  <a:lnTo>
                    <a:pt x="7477" y="1012"/>
                  </a:lnTo>
                  <a:cubicBezTo>
                    <a:pt x="7475" y="1009"/>
                    <a:pt x="7474" y="1008"/>
                    <a:pt x="7472" y="1006"/>
                  </a:cubicBezTo>
                  <a:cubicBezTo>
                    <a:pt x="7469" y="1003"/>
                    <a:pt x="7467" y="999"/>
                    <a:pt x="7464" y="996"/>
                  </a:cubicBezTo>
                  <a:cubicBezTo>
                    <a:pt x="7461" y="993"/>
                    <a:pt x="7459" y="991"/>
                    <a:pt x="7457" y="990"/>
                  </a:cubicBezTo>
                  <a:lnTo>
                    <a:pt x="7452" y="986"/>
                  </a:lnTo>
                  <a:cubicBezTo>
                    <a:pt x="7452" y="985"/>
                    <a:pt x="7450" y="985"/>
                    <a:pt x="7449" y="984"/>
                  </a:cubicBezTo>
                  <a:lnTo>
                    <a:pt x="7449" y="984"/>
                  </a:lnTo>
                  <a:cubicBezTo>
                    <a:pt x="7449" y="985"/>
                    <a:pt x="7449" y="985"/>
                    <a:pt x="7449" y="985"/>
                  </a:cubicBezTo>
                  <a:cubicBezTo>
                    <a:pt x="7449" y="985"/>
                    <a:pt x="7448" y="984"/>
                    <a:pt x="7447" y="983"/>
                  </a:cubicBezTo>
                  <a:cubicBezTo>
                    <a:pt x="7446" y="980"/>
                    <a:pt x="7444" y="977"/>
                    <a:pt x="7443" y="974"/>
                  </a:cubicBezTo>
                  <a:cubicBezTo>
                    <a:pt x="7439" y="969"/>
                    <a:pt x="7437" y="965"/>
                    <a:pt x="7433" y="961"/>
                  </a:cubicBezTo>
                  <a:cubicBezTo>
                    <a:pt x="7430" y="958"/>
                    <a:pt x="7428" y="956"/>
                    <a:pt x="7424" y="954"/>
                  </a:cubicBezTo>
                  <a:cubicBezTo>
                    <a:pt x="7421" y="953"/>
                    <a:pt x="7418" y="952"/>
                    <a:pt x="7415" y="950"/>
                  </a:cubicBezTo>
                  <a:cubicBezTo>
                    <a:pt x="7413" y="950"/>
                    <a:pt x="7411" y="950"/>
                    <a:pt x="7410" y="950"/>
                  </a:cubicBezTo>
                  <a:cubicBezTo>
                    <a:pt x="7408" y="950"/>
                    <a:pt x="7406" y="950"/>
                    <a:pt x="7405" y="950"/>
                  </a:cubicBezTo>
                  <a:cubicBezTo>
                    <a:pt x="7398" y="952"/>
                    <a:pt x="7392" y="955"/>
                    <a:pt x="7386" y="960"/>
                  </a:cubicBezTo>
                  <a:cubicBezTo>
                    <a:pt x="7382" y="962"/>
                    <a:pt x="7379" y="964"/>
                    <a:pt x="7376" y="968"/>
                  </a:cubicBezTo>
                  <a:cubicBezTo>
                    <a:pt x="7371" y="971"/>
                    <a:pt x="7366" y="975"/>
                    <a:pt x="7362" y="978"/>
                  </a:cubicBezTo>
                  <a:lnTo>
                    <a:pt x="7362" y="978"/>
                  </a:lnTo>
                  <a:cubicBezTo>
                    <a:pt x="7360" y="975"/>
                    <a:pt x="7358" y="971"/>
                    <a:pt x="7355" y="965"/>
                  </a:cubicBezTo>
                  <a:cubicBezTo>
                    <a:pt x="7350" y="960"/>
                    <a:pt x="7345" y="955"/>
                    <a:pt x="7338" y="952"/>
                  </a:cubicBezTo>
                  <a:lnTo>
                    <a:pt x="7334" y="949"/>
                  </a:lnTo>
                  <a:lnTo>
                    <a:pt x="7329" y="947"/>
                  </a:lnTo>
                  <a:cubicBezTo>
                    <a:pt x="7324" y="944"/>
                    <a:pt x="7317" y="939"/>
                    <a:pt x="7310" y="935"/>
                  </a:cubicBezTo>
                  <a:lnTo>
                    <a:pt x="7310" y="935"/>
                  </a:lnTo>
                  <a:cubicBezTo>
                    <a:pt x="7310" y="934"/>
                    <a:pt x="7310" y="933"/>
                    <a:pt x="7310" y="932"/>
                  </a:cubicBezTo>
                  <a:lnTo>
                    <a:pt x="7310" y="910"/>
                  </a:lnTo>
                  <a:lnTo>
                    <a:pt x="7310" y="897"/>
                  </a:lnTo>
                  <a:cubicBezTo>
                    <a:pt x="7308" y="891"/>
                    <a:pt x="7308" y="887"/>
                    <a:pt x="7307" y="881"/>
                  </a:cubicBezTo>
                  <a:cubicBezTo>
                    <a:pt x="7306" y="879"/>
                    <a:pt x="7305" y="876"/>
                    <a:pt x="7305" y="875"/>
                  </a:cubicBezTo>
                  <a:cubicBezTo>
                    <a:pt x="7303" y="872"/>
                    <a:pt x="7301" y="869"/>
                    <a:pt x="7299" y="867"/>
                  </a:cubicBezTo>
                  <a:cubicBezTo>
                    <a:pt x="7296" y="863"/>
                    <a:pt x="7292" y="861"/>
                    <a:pt x="7288" y="860"/>
                  </a:cubicBezTo>
                  <a:cubicBezTo>
                    <a:pt x="7285" y="860"/>
                    <a:pt x="7282" y="859"/>
                    <a:pt x="7279" y="859"/>
                  </a:cubicBezTo>
                  <a:cubicBezTo>
                    <a:pt x="7272" y="859"/>
                    <a:pt x="7265" y="861"/>
                    <a:pt x="7260" y="863"/>
                  </a:cubicBezTo>
                  <a:cubicBezTo>
                    <a:pt x="7250" y="867"/>
                    <a:pt x="7245" y="872"/>
                    <a:pt x="7240" y="872"/>
                  </a:cubicBezTo>
                  <a:lnTo>
                    <a:pt x="7242" y="872"/>
                  </a:lnTo>
                  <a:cubicBezTo>
                    <a:pt x="7243" y="872"/>
                    <a:pt x="7244" y="872"/>
                    <a:pt x="7244" y="872"/>
                  </a:cubicBezTo>
                  <a:cubicBezTo>
                    <a:pt x="7244" y="872"/>
                    <a:pt x="7242" y="872"/>
                    <a:pt x="7239" y="872"/>
                  </a:cubicBezTo>
                  <a:cubicBezTo>
                    <a:pt x="7237" y="871"/>
                    <a:pt x="7235" y="871"/>
                    <a:pt x="7233" y="871"/>
                  </a:cubicBezTo>
                  <a:cubicBezTo>
                    <a:pt x="7231" y="871"/>
                    <a:pt x="7229" y="871"/>
                    <a:pt x="7227" y="872"/>
                  </a:cubicBezTo>
                  <a:cubicBezTo>
                    <a:pt x="7225" y="872"/>
                    <a:pt x="7223" y="873"/>
                    <a:pt x="7220" y="874"/>
                  </a:cubicBezTo>
                  <a:cubicBezTo>
                    <a:pt x="7218" y="875"/>
                    <a:pt x="7216" y="876"/>
                    <a:pt x="7212" y="879"/>
                  </a:cubicBezTo>
                  <a:cubicBezTo>
                    <a:pt x="7206" y="883"/>
                    <a:pt x="7200" y="888"/>
                    <a:pt x="7194" y="895"/>
                  </a:cubicBezTo>
                  <a:lnTo>
                    <a:pt x="7194" y="895"/>
                  </a:lnTo>
                  <a:cubicBezTo>
                    <a:pt x="7194" y="894"/>
                    <a:pt x="7194" y="893"/>
                    <a:pt x="7194" y="892"/>
                  </a:cubicBezTo>
                  <a:cubicBezTo>
                    <a:pt x="7194" y="883"/>
                    <a:pt x="7194" y="875"/>
                    <a:pt x="7191" y="866"/>
                  </a:cubicBezTo>
                  <a:cubicBezTo>
                    <a:pt x="7191" y="863"/>
                    <a:pt x="7191" y="862"/>
                    <a:pt x="7190" y="861"/>
                  </a:cubicBezTo>
                  <a:cubicBezTo>
                    <a:pt x="7190" y="859"/>
                    <a:pt x="7189" y="857"/>
                    <a:pt x="7188" y="854"/>
                  </a:cubicBezTo>
                  <a:cubicBezTo>
                    <a:pt x="7187" y="852"/>
                    <a:pt x="7184" y="848"/>
                    <a:pt x="7182" y="846"/>
                  </a:cubicBezTo>
                  <a:cubicBezTo>
                    <a:pt x="7181" y="845"/>
                    <a:pt x="7179" y="844"/>
                    <a:pt x="7178" y="843"/>
                  </a:cubicBezTo>
                  <a:lnTo>
                    <a:pt x="7178" y="843"/>
                  </a:lnTo>
                  <a:cubicBezTo>
                    <a:pt x="7177" y="843"/>
                    <a:pt x="7177" y="843"/>
                    <a:pt x="7177" y="843"/>
                  </a:cubicBezTo>
                  <a:cubicBezTo>
                    <a:pt x="7175" y="838"/>
                    <a:pt x="7173" y="830"/>
                    <a:pt x="7168" y="821"/>
                  </a:cubicBezTo>
                  <a:cubicBezTo>
                    <a:pt x="7165" y="813"/>
                    <a:pt x="7158" y="807"/>
                    <a:pt x="7151" y="802"/>
                  </a:cubicBezTo>
                  <a:cubicBezTo>
                    <a:pt x="7145" y="800"/>
                    <a:pt x="7138" y="797"/>
                    <a:pt x="7130" y="797"/>
                  </a:cubicBezTo>
                  <a:cubicBezTo>
                    <a:pt x="7123" y="797"/>
                    <a:pt x="7117" y="798"/>
                    <a:pt x="7113" y="798"/>
                  </a:cubicBezTo>
                  <a:cubicBezTo>
                    <a:pt x="7111" y="798"/>
                    <a:pt x="7110" y="798"/>
                    <a:pt x="7109" y="797"/>
                  </a:cubicBezTo>
                  <a:lnTo>
                    <a:pt x="7107" y="797"/>
                  </a:lnTo>
                  <a:cubicBezTo>
                    <a:pt x="7104" y="796"/>
                    <a:pt x="7103" y="794"/>
                    <a:pt x="7101" y="793"/>
                  </a:cubicBezTo>
                  <a:cubicBezTo>
                    <a:pt x="7094" y="785"/>
                    <a:pt x="7086" y="779"/>
                    <a:pt x="7077" y="774"/>
                  </a:cubicBezTo>
                  <a:cubicBezTo>
                    <a:pt x="7071" y="772"/>
                    <a:pt x="7066" y="770"/>
                    <a:pt x="7060" y="770"/>
                  </a:cubicBezTo>
                  <a:cubicBezTo>
                    <a:pt x="7058" y="770"/>
                    <a:pt x="7056" y="771"/>
                    <a:pt x="7055" y="771"/>
                  </a:cubicBezTo>
                  <a:cubicBezTo>
                    <a:pt x="7050" y="772"/>
                    <a:pt x="7045" y="772"/>
                    <a:pt x="7041" y="773"/>
                  </a:cubicBezTo>
                  <a:cubicBezTo>
                    <a:pt x="7038" y="774"/>
                    <a:pt x="7036" y="774"/>
                    <a:pt x="7034" y="774"/>
                  </a:cubicBezTo>
                  <a:cubicBezTo>
                    <a:pt x="7032" y="774"/>
                    <a:pt x="7034" y="775"/>
                    <a:pt x="7034" y="775"/>
                  </a:cubicBezTo>
                  <a:cubicBezTo>
                    <a:pt x="7034" y="775"/>
                    <a:pt x="7033" y="775"/>
                    <a:pt x="7031" y="774"/>
                  </a:cubicBezTo>
                  <a:cubicBezTo>
                    <a:pt x="7028" y="773"/>
                    <a:pt x="7025" y="773"/>
                    <a:pt x="7021" y="773"/>
                  </a:cubicBezTo>
                  <a:cubicBezTo>
                    <a:pt x="7014" y="774"/>
                    <a:pt x="7007" y="777"/>
                    <a:pt x="7001" y="781"/>
                  </a:cubicBezTo>
                  <a:cubicBezTo>
                    <a:pt x="6997" y="784"/>
                    <a:pt x="6993" y="786"/>
                    <a:pt x="6990" y="788"/>
                  </a:cubicBezTo>
                  <a:lnTo>
                    <a:pt x="6981" y="794"/>
                  </a:lnTo>
                  <a:cubicBezTo>
                    <a:pt x="6980" y="794"/>
                    <a:pt x="6980" y="795"/>
                    <a:pt x="6979" y="796"/>
                  </a:cubicBezTo>
                  <a:lnTo>
                    <a:pt x="6979" y="796"/>
                  </a:lnTo>
                  <a:lnTo>
                    <a:pt x="6971" y="792"/>
                  </a:lnTo>
                  <a:lnTo>
                    <a:pt x="6960" y="786"/>
                  </a:lnTo>
                  <a:lnTo>
                    <a:pt x="6954" y="782"/>
                  </a:lnTo>
                  <a:lnTo>
                    <a:pt x="6948" y="780"/>
                  </a:lnTo>
                  <a:cubicBezTo>
                    <a:pt x="6942" y="778"/>
                    <a:pt x="6938" y="774"/>
                    <a:pt x="6932" y="770"/>
                  </a:cubicBezTo>
                  <a:cubicBezTo>
                    <a:pt x="6928" y="767"/>
                    <a:pt x="6924" y="765"/>
                    <a:pt x="6919" y="763"/>
                  </a:cubicBezTo>
                  <a:lnTo>
                    <a:pt x="6914" y="760"/>
                  </a:lnTo>
                  <a:cubicBezTo>
                    <a:pt x="6912" y="760"/>
                    <a:pt x="6911" y="759"/>
                    <a:pt x="6909" y="759"/>
                  </a:cubicBezTo>
                  <a:cubicBezTo>
                    <a:pt x="6905" y="758"/>
                    <a:pt x="6902" y="758"/>
                    <a:pt x="6898" y="758"/>
                  </a:cubicBezTo>
                  <a:cubicBezTo>
                    <a:pt x="6888" y="759"/>
                    <a:pt x="6881" y="760"/>
                    <a:pt x="6877" y="760"/>
                  </a:cubicBezTo>
                  <a:lnTo>
                    <a:pt x="6877" y="760"/>
                  </a:lnTo>
                  <a:cubicBezTo>
                    <a:pt x="6874" y="755"/>
                    <a:pt x="6872" y="748"/>
                    <a:pt x="6867" y="738"/>
                  </a:cubicBezTo>
                  <a:cubicBezTo>
                    <a:pt x="6866" y="735"/>
                    <a:pt x="6864" y="733"/>
                    <a:pt x="6861" y="730"/>
                  </a:cubicBezTo>
                  <a:cubicBezTo>
                    <a:pt x="6858" y="726"/>
                    <a:pt x="6853" y="722"/>
                    <a:pt x="6847" y="720"/>
                  </a:cubicBezTo>
                  <a:cubicBezTo>
                    <a:pt x="6843" y="719"/>
                    <a:pt x="6839" y="718"/>
                    <a:pt x="6835" y="718"/>
                  </a:cubicBezTo>
                  <a:cubicBezTo>
                    <a:pt x="6833" y="718"/>
                    <a:pt x="6832" y="718"/>
                    <a:pt x="6830" y="719"/>
                  </a:cubicBezTo>
                  <a:cubicBezTo>
                    <a:pt x="6826" y="720"/>
                    <a:pt x="6823" y="721"/>
                    <a:pt x="6820" y="722"/>
                  </a:cubicBezTo>
                  <a:cubicBezTo>
                    <a:pt x="6811" y="727"/>
                    <a:pt x="6806" y="731"/>
                    <a:pt x="6801" y="733"/>
                  </a:cubicBezTo>
                  <a:lnTo>
                    <a:pt x="6801" y="733"/>
                  </a:lnTo>
                  <a:lnTo>
                    <a:pt x="6799" y="726"/>
                  </a:lnTo>
                  <a:cubicBezTo>
                    <a:pt x="6796" y="721"/>
                    <a:pt x="6794" y="716"/>
                    <a:pt x="6792" y="712"/>
                  </a:cubicBezTo>
                  <a:cubicBezTo>
                    <a:pt x="6789" y="708"/>
                    <a:pt x="6786" y="705"/>
                    <a:pt x="6782" y="701"/>
                  </a:cubicBezTo>
                  <a:cubicBezTo>
                    <a:pt x="6780" y="700"/>
                    <a:pt x="6777" y="698"/>
                    <a:pt x="6774" y="697"/>
                  </a:cubicBezTo>
                  <a:cubicBezTo>
                    <a:pt x="6771" y="697"/>
                    <a:pt x="6769" y="696"/>
                    <a:pt x="6766" y="696"/>
                  </a:cubicBezTo>
                  <a:cubicBezTo>
                    <a:pt x="6764" y="695"/>
                    <a:pt x="6762" y="695"/>
                    <a:pt x="6760" y="695"/>
                  </a:cubicBezTo>
                  <a:cubicBezTo>
                    <a:pt x="6755" y="695"/>
                    <a:pt x="6751" y="696"/>
                    <a:pt x="6747" y="697"/>
                  </a:cubicBezTo>
                  <a:cubicBezTo>
                    <a:pt x="6742" y="698"/>
                    <a:pt x="6737" y="699"/>
                    <a:pt x="6735" y="700"/>
                  </a:cubicBezTo>
                  <a:cubicBezTo>
                    <a:pt x="6734" y="701"/>
                    <a:pt x="6732" y="701"/>
                    <a:pt x="6731" y="701"/>
                  </a:cubicBezTo>
                  <a:lnTo>
                    <a:pt x="6731" y="701"/>
                  </a:lnTo>
                  <a:lnTo>
                    <a:pt x="6727" y="700"/>
                  </a:lnTo>
                  <a:cubicBezTo>
                    <a:pt x="6721" y="698"/>
                    <a:pt x="6714" y="693"/>
                    <a:pt x="6706" y="690"/>
                  </a:cubicBezTo>
                  <a:lnTo>
                    <a:pt x="6701" y="688"/>
                  </a:lnTo>
                  <a:lnTo>
                    <a:pt x="6701" y="688"/>
                  </a:lnTo>
                  <a:cubicBezTo>
                    <a:pt x="6701" y="688"/>
                    <a:pt x="6701" y="688"/>
                    <a:pt x="6701" y="687"/>
                  </a:cubicBezTo>
                  <a:cubicBezTo>
                    <a:pt x="6700" y="683"/>
                    <a:pt x="6698" y="675"/>
                    <a:pt x="6697" y="667"/>
                  </a:cubicBezTo>
                  <a:cubicBezTo>
                    <a:pt x="6694" y="661"/>
                    <a:pt x="6693" y="656"/>
                    <a:pt x="6691" y="652"/>
                  </a:cubicBezTo>
                  <a:cubicBezTo>
                    <a:pt x="6690" y="649"/>
                    <a:pt x="6689" y="647"/>
                    <a:pt x="6687" y="646"/>
                  </a:cubicBezTo>
                  <a:cubicBezTo>
                    <a:pt x="6685" y="643"/>
                    <a:pt x="6683" y="641"/>
                    <a:pt x="6681" y="639"/>
                  </a:cubicBezTo>
                  <a:cubicBezTo>
                    <a:pt x="6678" y="636"/>
                    <a:pt x="6675" y="635"/>
                    <a:pt x="6672" y="634"/>
                  </a:cubicBezTo>
                  <a:lnTo>
                    <a:pt x="6669" y="633"/>
                  </a:lnTo>
                  <a:lnTo>
                    <a:pt x="6647" y="626"/>
                  </a:lnTo>
                  <a:lnTo>
                    <a:pt x="6635" y="621"/>
                  </a:lnTo>
                  <a:cubicBezTo>
                    <a:pt x="6632" y="620"/>
                    <a:pt x="6629" y="619"/>
                    <a:pt x="6625" y="619"/>
                  </a:cubicBezTo>
                  <a:cubicBezTo>
                    <a:pt x="6623" y="619"/>
                    <a:pt x="6620" y="620"/>
                    <a:pt x="6618" y="620"/>
                  </a:cubicBezTo>
                  <a:cubicBezTo>
                    <a:pt x="6614" y="621"/>
                    <a:pt x="6611" y="623"/>
                    <a:pt x="6608" y="625"/>
                  </a:cubicBezTo>
                  <a:cubicBezTo>
                    <a:pt x="6597" y="629"/>
                    <a:pt x="6591" y="634"/>
                    <a:pt x="6586" y="638"/>
                  </a:cubicBezTo>
                  <a:cubicBezTo>
                    <a:pt x="6582" y="636"/>
                    <a:pt x="6576" y="631"/>
                    <a:pt x="6567" y="626"/>
                  </a:cubicBezTo>
                  <a:cubicBezTo>
                    <a:pt x="6565" y="624"/>
                    <a:pt x="6562" y="623"/>
                    <a:pt x="6560" y="621"/>
                  </a:cubicBezTo>
                  <a:cubicBezTo>
                    <a:pt x="6557" y="620"/>
                    <a:pt x="6553" y="619"/>
                    <a:pt x="6548" y="618"/>
                  </a:cubicBezTo>
                  <a:cubicBezTo>
                    <a:pt x="6547" y="618"/>
                    <a:pt x="6545" y="617"/>
                    <a:pt x="6543" y="617"/>
                  </a:cubicBezTo>
                  <a:cubicBezTo>
                    <a:pt x="6538" y="617"/>
                    <a:pt x="6533" y="619"/>
                    <a:pt x="6528" y="620"/>
                  </a:cubicBezTo>
                  <a:cubicBezTo>
                    <a:pt x="6520" y="622"/>
                    <a:pt x="6513" y="624"/>
                    <a:pt x="6510" y="625"/>
                  </a:cubicBezTo>
                  <a:lnTo>
                    <a:pt x="6510" y="625"/>
                  </a:lnTo>
                  <a:cubicBezTo>
                    <a:pt x="6509" y="624"/>
                    <a:pt x="6508" y="624"/>
                    <a:pt x="6507" y="624"/>
                  </a:cubicBezTo>
                  <a:lnTo>
                    <a:pt x="6501" y="624"/>
                  </a:lnTo>
                  <a:cubicBezTo>
                    <a:pt x="6494" y="624"/>
                    <a:pt x="6488" y="625"/>
                    <a:pt x="6482" y="626"/>
                  </a:cubicBezTo>
                  <a:cubicBezTo>
                    <a:pt x="6481" y="626"/>
                    <a:pt x="6480" y="627"/>
                    <a:pt x="6479" y="627"/>
                  </a:cubicBezTo>
                  <a:lnTo>
                    <a:pt x="6479" y="627"/>
                  </a:lnTo>
                  <a:cubicBezTo>
                    <a:pt x="6478" y="615"/>
                    <a:pt x="6479" y="600"/>
                    <a:pt x="6478" y="584"/>
                  </a:cubicBezTo>
                  <a:cubicBezTo>
                    <a:pt x="6478" y="579"/>
                    <a:pt x="6477" y="573"/>
                    <a:pt x="6475" y="568"/>
                  </a:cubicBezTo>
                  <a:cubicBezTo>
                    <a:pt x="6474" y="561"/>
                    <a:pt x="6471" y="557"/>
                    <a:pt x="6466" y="552"/>
                  </a:cubicBezTo>
                  <a:cubicBezTo>
                    <a:pt x="6463" y="548"/>
                    <a:pt x="6459" y="547"/>
                    <a:pt x="6455" y="546"/>
                  </a:cubicBezTo>
                  <a:lnTo>
                    <a:pt x="6451" y="545"/>
                  </a:lnTo>
                  <a:cubicBezTo>
                    <a:pt x="6442" y="541"/>
                    <a:pt x="6435" y="540"/>
                    <a:pt x="6428" y="539"/>
                  </a:cubicBezTo>
                  <a:lnTo>
                    <a:pt x="6416" y="536"/>
                  </a:lnTo>
                  <a:cubicBezTo>
                    <a:pt x="6414" y="535"/>
                    <a:pt x="6412" y="535"/>
                    <a:pt x="6410" y="535"/>
                  </a:cubicBezTo>
                  <a:cubicBezTo>
                    <a:pt x="6408" y="535"/>
                    <a:pt x="6406" y="535"/>
                    <a:pt x="6404" y="536"/>
                  </a:cubicBezTo>
                  <a:cubicBezTo>
                    <a:pt x="6401" y="536"/>
                    <a:pt x="6398" y="537"/>
                    <a:pt x="6396" y="538"/>
                  </a:cubicBezTo>
                  <a:cubicBezTo>
                    <a:pt x="6392" y="539"/>
                    <a:pt x="6390" y="541"/>
                    <a:pt x="6386" y="544"/>
                  </a:cubicBezTo>
                  <a:cubicBezTo>
                    <a:pt x="6379" y="548"/>
                    <a:pt x="6372" y="554"/>
                    <a:pt x="6367" y="561"/>
                  </a:cubicBezTo>
                  <a:cubicBezTo>
                    <a:pt x="6365" y="563"/>
                    <a:pt x="6362" y="565"/>
                    <a:pt x="6361" y="566"/>
                  </a:cubicBezTo>
                  <a:lnTo>
                    <a:pt x="6361" y="566"/>
                  </a:lnTo>
                  <a:cubicBezTo>
                    <a:pt x="6360" y="565"/>
                    <a:pt x="6359" y="564"/>
                    <a:pt x="6358" y="563"/>
                  </a:cubicBezTo>
                  <a:cubicBezTo>
                    <a:pt x="6356" y="561"/>
                    <a:pt x="6353" y="559"/>
                    <a:pt x="6348" y="555"/>
                  </a:cubicBezTo>
                  <a:cubicBezTo>
                    <a:pt x="6346" y="554"/>
                    <a:pt x="6342" y="552"/>
                    <a:pt x="6340" y="551"/>
                  </a:cubicBezTo>
                  <a:cubicBezTo>
                    <a:pt x="6335" y="548"/>
                    <a:pt x="6332" y="547"/>
                    <a:pt x="6327" y="547"/>
                  </a:cubicBezTo>
                  <a:cubicBezTo>
                    <a:pt x="6325" y="547"/>
                    <a:pt x="6323" y="547"/>
                    <a:pt x="6321" y="547"/>
                  </a:cubicBezTo>
                  <a:cubicBezTo>
                    <a:pt x="6316" y="547"/>
                    <a:pt x="6310" y="548"/>
                    <a:pt x="6305" y="550"/>
                  </a:cubicBezTo>
                  <a:cubicBezTo>
                    <a:pt x="6301" y="551"/>
                    <a:pt x="6297" y="553"/>
                    <a:pt x="6294" y="554"/>
                  </a:cubicBezTo>
                  <a:cubicBezTo>
                    <a:pt x="6291" y="554"/>
                    <a:pt x="6289" y="555"/>
                    <a:pt x="6288" y="555"/>
                  </a:cubicBezTo>
                  <a:lnTo>
                    <a:pt x="6290" y="555"/>
                  </a:lnTo>
                  <a:cubicBezTo>
                    <a:pt x="6291" y="556"/>
                    <a:pt x="6291" y="556"/>
                    <a:pt x="6290" y="556"/>
                  </a:cubicBezTo>
                  <a:cubicBezTo>
                    <a:pt x="6290" y="556"/>
                    <a:pt x="6288" y="555"/>
                    <a:pt x="6287" y="555"/>
                  </a:cubicBezTo>
                  <a:cubicBezTo>
                    <a:pt x="6284" y="554"/>
                    <a:pt x="6282" y="554"/>
                    <a:pt x="6280" y="554"/>
                  </a:cubicBezTo>
                  <a:cubicBezTo>
                    <a:pt x="6273" y="554"/>
                    <a:pt x="6267" y="555"/>
                    <a:pt x="6261" y="557"/>
                  </a:cubicBezTo>
                  <a:lnTo>
                    <a:pt x="6259" y="557"/>
                  </a:lnTo>
                  <a:lnTo>
                    <a:pt x="6259" y="557"/>
                  </a:lnTo>
                  <a:cubicBezTo>
                    <a:pt x="6259" y="556"/>
                    <a:pt x="6259" y="554"/>
                    <a:pt x="6259" y="553"/>
                  </a:cubicBezTo>
                  <a:lnTo>
                    <a:pt x="6259" y="530"/>
                  </a:lnTo>
                  <a:cubicBezTo>
                    <a:pt x="6259" y="521"/>
                    <a:pt x="6259" y="513"/>
                    <a:pt x="6258" y="503"/>
                  </a:cubicBezTo>
                  <a:cubicBezTo>
                    <a:pt x="6258" y="501"/>
                    <a:pt x="6257" y="497"/>
                    <a:pt x="6255" y="494"/>
                  </a:cubicBezTo>
                  <a:cubicBezTo>
                    <a:pt x="6255" y="492"/>
                    <a:pt x="6254" y="489"/>
                    <a:pt x="6253" y="487"/>
                  </a:cubicBezTo>
                  <a:cubicBezTo>
                    <a:pt x="6251" y="484"/>
                    <a:pt x="6247" y="479"/>
                    <a:pt x="6244" y="477"/>
                  </a:cubicBezTo>
                  <a:cubicBezTo>
                    <a:pt x="6240" y="474"/>
                    <a:pt x="6236" y="472"/>
                    <a:pt x="6232" y="472"/>
                  </a:cubicBezTo>
                  <a:lnTo>
                    <a:pt x="6226" y="471"/>
                  </a:lnTo>
                  <a:lnTo>
                    <a:pt x="6217" y="471"/>
                  </a:lnTo>
                  <a:cubicBezTo>
                    <a:pt x="6206" y="472"/>
                    <a:pt x="6199" y="473"/>
                    <a:pt x="6195" y="473"/>
                  </a:cubicBezTo>
                  <a:cubicBezTo>
                    <a:pt x="6194" y="473"/>
                    <a:pt x="6193" y="473"/>
                    <a:pt x="6192" y="472"/>
                  </a:cubicBezTo>
                  <a:lnTo>
                    <a:pt x="6185" y="472"/>
                  </a:lnTo>
                  <a:cubicBezTo>
                    <a:pt x="6178" y="472"/>
                    <a:pt x="6172" y="472"/>
                    <a:pt x="6166" y="474"/>
                  </a:cubicBezTo>
                  <a:lnTo>
                    <a:pt x="6156" y="478"/>
                  </a:lnTo>
                  <a:lnTo>
                    <a:pt x="6153" y="478"/>
                  </a:lnTo>
                  <a:lnTo>
                    <a:pt x="6149" y="477"/>
                  </a:lnTo>
                  <a:cubicBezTo>
                    <a:pt x="6146" y="475"/>
                    <a:pt x="6143" y="474"/>
                    <a:pt x="6141" y="474"/>
                  </a:cubicBezTo>
                  <a:lnTo>
                    <a:pt x="6128" y="474"/>
                  </a:lnTo>
                  <a:cubicBezTo>
                    <a:pt x="6124" y="473"/>
                    <a:pt x="6121" y="473"/>
                    <a:pt x="6119" y="473"/>
                  </a:cubicBezTo>
                  <a:lnTo>
                    <a:pt x="6115" y="473"/>
                  </a:lnTo>
                  <a:cubicBezTo>
                    <a:pt x="6111" y="470"/>
                    <a:pt x="6105" y="465"/>
                    <a:pt x="6101" y="462"/>
                  </a:cubicBezTo>
                  <a:cubicBezTo>
                    <a:pt x="6096" y="457"/>
                    <a:pt x="6090" y="453"/>
                    <a:pt x="6084" y="451"/>
                  </a:cubicBezTo>
                  <a:cubicBezTo>
                    <a:pt x="6079" y="450"/>
                    <a:pt x="6076" y="450"/>
                    <a:pt x="6072" y="450"/>
                  </a:cubicBezTo>
                  <a:cubicBezTo>
                    <a:pt x="6069" y="450"/>
                    <a:pt x="6065" y="450"/>
                    <a:pt x="6062" y="451"/>
                  </a:cubicBezTo>
                  <a:cubicBezTo>
                    <a:pt x="6058" y="452"/>
                    <a:pt x="6054" y="455"/>
                    <a:pt x="6051" y="457"/>
                  </a:cubicBezTo>
                  <a:cubicBezTo>
                    <a:pt x="6045" y="461"/>
                    <a:pt x="6040" y="466"/>
                    <a:pt x="6035" y="471"/>
                  </a:cubicBezTo>
                  <a:lnTo>
                    <a:pt x="6035" y="471"/>
                  </a:lnTo>
                  <a:cubicBezTo>
                    <a:pt x="6034" y="467"/>
                    <a:pt x="6033" y="464"/>
                    <a:pt x="6032" y="460"/>
                  </a:cubicBezTo>
                  <a:cubicBezTo>
                    <a:pt x="6031" y="455"/>
                    <a:pt x="6027" y="448"/>
                    <a:pt x="6024" y="443"/>
                  </a:cubicBezTo>
                  <a:cubicBezTo>
                    <a:pt x="6021" y="441"/>
                    <a:pt x="6019" y="438"/>
                    <a:pt x="6017" y="436"/>
                  </a:cubicBezTo>
                  <a:cubicBezTo>
                    <a:pt x="6013" y="434"/>
                    <a:pt x="6010" y="431"/>
                    <a:pt x="6005" y="430"/>
                  </a:cubicBezTo>
                  <a:cubicBezTo>
                    <a:pt x="6003" y="429"/>
                    <a:pt x="5999" y="429"/>
                    <a:pt x="5996" y="428"/>
                  </a:cubicBezTo>
                  <a:cubicBezTo>
                    <a:pt x="5992" y="428"/>
                    <a:pt x="5989" y="427"/>
                    <a:pt x="5985" y="427"/>
                  </a:cubicBezTo>
                  <a:cubicBezTo>
                    <a:pt x="5979" y="427"/>
                    <a:pt x="5974" y="428"/>
                    <a:pt x="5970" y="428"/>
                  </a:cubicBezTo>
                  <a:lnTo>
                    <a:pt x="5966" y="428"/>
                  </a:lnTo>
                  <a:cubicBezTo>
                    <a:pt x="5960" y="427"/>
                    <a:pt x="5955" y="427"/>
                    <a:pt x="5951" y="426"/>
                  </a:cubicBezTo>
                  <a:cubicBezTo>
                    <a:pt x="5944" y="426"/>
                    <a:pt x="5937" y="424"/>
                    <a:pt x="5931" y="423"/>
                  </a:cubicBezTo>
                  <a:lnTo>
                    <a:pt x="5926" y="422"/>
                  </a:lnTo>
                  <a:cubicBezTo>
                    <a:pt x="5924" y="421"/>
                    <a:pt x="5921" y="421"/>
                    <a:pt x="5918" y="421"/>
                  </a:cubicBezTo>
                  <a:cubicBezTo>
                    <a:pt x="5914" y="422"/>
                    <a:pt x="5909" y="422"/>
                    <a:pt x="5906" y="424"/>
                  </a:cubicBezTo>
                  <a:cubicBezTo>
                    <a:pt x="5900" y="426"/>
                    <a:pt x="5895" y="428"/>
                    <a:pt x="5890" y="430"/>
                  </a:cubicBezTo>
                  <a:lnTo>
                    <a:pt x="5884" y="434"/>
                  </a:lnTo>
                  <a:lnTo>
                    <a:pt x="5884" y="434"/>
                  </a:lnTo>
                  <a:cubicBezTo>
                    <a:pt x="5882" y="432"/>
                    <a:pt x="5880" y="431"/>
                    <a:pt x="5878" y="429"/>
                  </a:cubicBezTo>
                  <a:cubicBezTo>
                    <a:pt x="5874" y="426"/>
                    <a:pt x="5870" y="422"/>
                    <a:pt x="5866" y="420"/>
                  </a:cubicBezTo>
                  <a:cubicBezTo>
                    <a:pt x="5863" y="418"/>
                    <a:pt x="5860" y="417"/>
                    <a:pt x="5857" y="415"/>
                  </a:cubicBezTo>
                  <a:lnTo>
                    <a:pt x="5857" y="415"/>
                  </a:lnTo>
                  <a:cubicBezTo>
                    <a:pt x="5856" y="414"/>
                    <a:pt x="5856" y="414"/>
                    <a:pt x="5856" y="413"/>
                  </a:cubicBezTo>
                  <a:cubicBezTo>
                    <a:pt x="5853" y="412"/>
                    <a:pt x="5852" y="408"/>
                    <a:pt x="5850" y="405"/>
                  </a:cubicBezTo>
                  <a:cubicBezTo>
                    <a:pt x="5848" y="399"/>
                    <a:pt x="5844" y="394"/>
                    <a:pt x="5841" y="391"/>
                  </a:cubicBezTo>
                  <a:cubicBezTo>
                    <a:pt x="5837" y="387"/>
                    <a:pt x="5834" y="384"/>
                    <a:pt x="5830" y="382"/>
                  </a:cubicBezTo>
                  <a:cubicBezTo>
                    <a:pt x="5829" y="381"/>
                    <a:pt x="5827" y="380"/>
                    <a:pt x="5826" y="380"/>
                  </a:cubicBezTo>
                  <a:lnTo>
                    <a:pt x="5826" y="380"/>
                  </a:lnTo>
                  <a:cubicBezTo>
                    <a:pt x="5825" y="380"/>
                    <a:pt x="5825" y="379"/>
                    <a:pt x="5824" y="378"/>
                  </a:cubicBezTo>
                  <a:lnTo>
                    <a:pt x="5819" y="370"/>
                  </a:lnTo>
                  <a:cubicBezTo>
                    <a:pt x="5815" y="364"/>
                    <a:pt x="5812" y="361"/>
                    <a:pt x="5807" y="356"/>
                  </a:cubicBezTo>
                  <a:lnTo>
                    <a:pt x="5802" y="353"/>
                  </a:lnTo>
                  <a:cubicBezTo>
                    <a:pt x="5800" y="350"/>
                    <a:pt x="5798" y="349"/>
                    <a:pt x="5795" y="348"/>
                  </a:cubicBezTo>
                  <a:cubicBezTo>
                    <a:pt x="5792" y="347"/>
                    <a:pt x="5790" y="346"/>
                    <a:pt x="5786" y="345"/>
                  </a:cubicBezTo>
                  <a:lnTo>
                    <a:pt x="5763" y="340"/>
                  </a:lnTo>
                  <a:lnTo>
                    <a:pt x="5751" y="336"/>
                  </a:lnTo>
                  <a:cubicBezTo>
                    <a:pt x="5748" y="336"/>
                    <a:pt x="5745" y="336"/>
                    <a:pt x="5741" y="336"/>
                  </a:cubicBezTo>
                  <a:cubicBezTo>
                    <a:pt x="5736" y="336"/>
                    <a:pt x="5730" y="337"/>
                    <a:pt x="5725" y="339"/>
                  </a:cubicBezTo>
                  <a:cubicBezTo>
                    <a:pt x="5714" y="343"/>
                    <a:pt x="5707" y="348"/>
                    <a:pt x="5704" y="348"/>
                  </a:cubicBezTo>
                  <a:lnTo>
                    <a:pt x="5706" y="348"/>
                  </a:lnTo>
                  <a:cubicBezTo>
                    <a:pt x="5707" y="348"/>
                    <a:pt x="5707" y="348"/>
                    <a:pt x="5708" y="348"/>
                  </a:cubicBezTo>
                  <a:lnTo>
                    <a:pt x="5708" y="348"/>
                  </a:lnTo>
                  <a:cubicBezTo>
                    <a:pt x="5707" y="348"/>
                    <a:pt x="5705" y="348"/>
                    <a:pt x="5700" y="348"/>
                  </a:cubicBezTo>
                  <a:cubicBezTo>
                    <a:pt x="5697" y="348"/>
                    <a:pt x="5692" y="349"/>
                    <a:pt x="5689" y="350"/>
                  </a:cubicBezTo>
                  <a:cubicBezTo>
                    <a:pt x="5687" y="351"/>
                    <a:pt x="5684" y="353"/>
                    <a:pt x="5682" y="354"/>
                  </a:cubicBezTo>
                  <a:cubicBezTo>
                    <a:pt x="5678" y="355"/>
                    <a:pt x="5676" y="357"/>
                    <a:pt x="5674" y="360"/>
                  </a:cubicBezTo>
                  <a:cubicBezTo>
                    <a:pt x="5667" y="366"/>
                    <a:pt x="5662" y="371"/>
                    <a:pt x="5658" y="376"/>
                  </a:cubicBezTo>
                  <a:lnTo>
                    <a:pt x="5658" y="376"/>
                  </a:lnTo>
                  <a:cubicBezTo>
                    <a:pt x="5656" y="371"/>
                    <a:pt x="5653" y="367"/>
                    <a:pt x="5651" y="363"/>
                  </a:cubicBezTo>
                  <a:lnTo>
                    <a:pt x="5647" y="357"/>
                  </a:lnTo>
                  <a:cubicBezTo>
                    <a:pt x="5645" y="356"/>
                    <a:pt x="5643" y="354"/>
                    <a:pt x="5640" y="353"/>
                  </a:cubicBezTo>
                  <a:cubicBezTo>
                    <a:pt x="5639" y="352"/>
                    <a:pt x="5639" y="351"/>
                    <a:pt x="5638" y="351"/>
                  </a:cubicBezTo>
                  <a:lnTo>
                    <a:pt x="5638" y="351"/>
                  </a:lnTo>
                  <a:cubicBezTo>
                    <a:pt x="5635" y="346"/>
                    <a:pt x="5633" y="339"/>
                    <a:pt x="5631" y="332"/>
                  </a:cubicBezTo>
                  <a:cubicBezTo>
                    <a:pt x="5629" y="326"/>
                    <a:pt x="5628" y="321"/>
                    <a:pt x="5624" y="317"/>
                  </a:cubicBezTo>
                  <a:cubicBezTo>
                    <a:pt x="5624" y="314"/>
                    <a:pt x="5623" y="313"/>
                    <a:pt x="5622" y="312"/>
                  </a:cubicBezTo>
                  <a:cubicBezTo>
                    <a:pt x="5619" y="310"/>
                    <a:pt x="5618" y="307"/>
                    <a:pt x="5616" y="305"/>
                  </a:cubicBezTo>
                  <a:cubicBezTo>
                    <a:pt x="5614" y="303"/>
                    <a:pt x="5610" y="301"/>
                    <a:pt x="5607" y="299"/>
                  </a:cubicBezTo>
                  <a:cubicBezTo>
                    <a:pt x="5602" y="297"/>
                    <a:pt x="5597" y="296"/>
                    <a:pt x="5593" y="296"/>
                  </a:cubicBezTo>
                  <a:cubicBezTo>
                    <a:pt x="5587" y="296"/>
                    <a:pt x="5581" y="297"/>
                    <a:pt x="5577" y="301"/>
                  </a:cubicBezTo>
                  <a:cubicBezTo>
                    <a:pt x="5573" y="302"/>
                    <a:pt x="5570" y="303"/>
                    <a:pt x="5567" y="305"/>
                  </a:cubicBezTo>
                  <a:cubicBezTo>
                    <a:pt x="5563" y="309"/>
                    <a:pt x="5559" y="312"/>
                    <a:pt x="5556" y="314"/>
                  </a:cubicBezTo>
                  <a:lnTo>
                    <a:pt x="5548" y="321"/>
                  </a:lnTo>
                  <a:cubicBezTo>
                    <a:pt x="5548" y="321"/>
                    <a:pt x="5548" y="321"/>
                    <a:pt x="5547" y="321"/>
                  </a:cubicBezTo>
                  <a:lnTo>
                    <a:pt x="5547" y="321"/>
                  </a:lnTo>
                  <a:cubicBezTo>
                    <a:pt x="5547" y="321"/>
                    <a:pt x="5547" y="321"/>
                    <a:pt x="5546" y="321"/>
                  </a:cubicBezTo>
                  <a:cubicBezTo>
                    <a:pt x="5541" y="320"/>
                    <a:pt x="5536" y="320"/>
                    <a:pt x="5533" y="320"/>
                  </a:cubicBezTo>
                  <a:lnTo>
                    <a:pt x="5517" y="320"/>
                  </a:lnTo>
                  <a:cubicBezTo>
                    <a:pt x="5515" y="320"/>
                    <a:pt x="5519" y="320"/>
                    <a:pt x="5511" y="319"/>
                  </a:cubicBezTo>
                  <a:cubicBezTo>
                    <a:pt x="5502" y="319"/>
                    <a:pt x="5494" y="320"/>
                    <a:pt x="5487" y="323"/>
                  </a:cubicBezTo>
                  <a:cubicBezTo>
                    <a:pt x="5485" y="323"/>
                    <a:pt x="5483" y="324"/>
                    <a:pt x="5482" y="325"/>
                  </a:cubicBezTo>
                  <a:lnTo>
                    <a:pt x="5482" y="325"/>
                  </a:lnTo>
                  <a:cubicBezTo>
                    <a:pt x="5479" y="318"/>
                    <a:pt x="5478" y="310"/>
                    <a:pt x="5475" y="299"/>
                  </a:cubicBezTo>
                  <a:cubicBezTo>
                    <a:pt x="5473" y="297"/>
                    <a:pt x="5472" y="294"/>
                    <a:pt x="5471" y="291"/>
                  </a:cubicBezTo>
                  <a:cubicBezTo>
                    <a:pt x="5470" y="289"/>
                    <a:pt x="5469" y="287"/>
                    <a:pt x="5468" y="285"/>
                  </a:cubicBezTo>
                  <a:cubicBezTo>
                    <a:pt x="5465" y="282"/>
                    <a:pt x="5463" y="280"/>
                    <a:pt x="5461" y="277"/>
                  </a:cubicBezTo>
                  <a:cubicBezTo>
                    <a:pt x="5456" y="275"/>
                    <a:pt x="5451" y="273"/>
                    <a:pt x="5447" y="272"/>
                  </a:cubicBezTo>
                  <a:cubicBezTo>
                    <a:pt x="5443" y="270"/>
                    <a:pt x="5440" y="270"/>
                    <a:pt x="5438" y="270"/>
                  </a:cubicBezTo>
                  <a:cubicBezTo>
                    <a:pt x="5433" y="270"/>
                    <a:pt x="5428" y="272"/>
                    <a:pt x="5424" y="273"/>
                  </a:cubicBezTo>
                  <a:cubicBezTo>
                    <a:pt x="5416" y="276"/>
                    <a:pt x="5409" y="280"/>
                    <a:pt x="5400" y="283"/>
                  </a:cubicBezTo>
                  <a:lnTo>
                    <a:pt x="5384" y="283"/>
                  </a:lnTo>
                  <a:cubicBezTo>
                    <a:pt x="5373" y="285"/>
                    <a:pt x="5363" y="288"/>
                    <a:pt x="5363" y="288"/>
                  </a:cubicBezTo>
                  <a:lnTo>
                    <a:pt x="5362" y="288"/>
                  </a:lnTo>
                  <a:cubicBezTo>
                    <a:pt x="5359" y="287"/>
                    <a:pt x="5356" y="285"/>
                    <a:pt x="5354" y="284"/>
                  </a:cubicBezTo>
                  <a:lnTo>
                    <a:pt x="5343" y="280"/>
                  </a:lnTo>
                  <a:cubicBezTo>
                    <a:pt x="5340" y="279"/>
                    <a:pt x="5338" y="277"/>
                    <a:pt x="5336" y="276"/>
                  </a:cubicBezTo>
                  <a:lnTo>
                    <a:pt x="5331" y="275"/>
                  </a:lnTo>
                  <a:cubicBezTo>
                    <a:pt x="5330" y="275"/>
                    <a:pt x="5327" y="274"/>
                    <a:pt x="5325" y="274"/>
                  </a:cubicBezTo>
                  <a:lnTo>
                    <a:pt x="5315" y="274"/>
                  </a:lnTo>
                  <a:cubicBezTo>
                    <a:pt x="5312" y="275"/>
                    <a:pt x="5309" y="275"/>
                    <a:pt x="5307" y="276"/>
                  </a:cubicBezTo>
                  <a:cubicBezTo>
                    <a:pt x="5304" y="277"/>
                    <a:pt x="5303" y="277"/>
                    <a:pt x="5301" y="279"/>
                  </a:cubicBezTo>
                  <a:lnTo>
                    <a:pt x="5296" y="281"/>
                  </a:lnTo>
                  <a:cubicBezTo>
                    <a:pt x="5292" y="283"/>
                    <a:pt x="5288" y="287"/>
                    <a:pt x="5285" y="290"/>
                  </a:cubicBezTo>
                  <a:lnTo>
                    <a:pt x="5277" y="295"/>
                  </a:lnTo>
                  <a:lnTo>
                    <a:pt x="5277" y="295"/>
                  </a:lnTo>
                  <a:lnTo>
                    <a:pt x="5273" y="295"/>
                  </a:lnTo>
                  <a:lnTo>
                    <a:pt x="5260" y="294"/>
                  </a:lnTo>
                  <a:lnTo>
                    <a:pt x="5251" y="293"/>
                  </a:lnTo>
                  <a:lnTo>
                    <a:pt x="5251" y="293"/>
                  </a:lnTo>
                  <a:cubicBezTo>
                    <a:pt x="5251" y="293"/>
                    <a:pt x="5252" y="294"/>
                    <a:pt x="5251" y="294"/>
                  </a:cubicBezTo>
                  <a:cubicBezTo>
                    <a:pt x="5251" y="294"/>
                    <a:pt x="5251" y="293"/>
                    <a:pt x="5251" y="292"/>
                  </a:cubicBezTo>
                  <a:lnTo>
                    <a:pt x="5251" y="292"/>
                  </a:lnTo>
                  <a:lnTo>
                    <a:pt x="5251" y="293"/>
                  </a:lnTo>
                  <a:lnTo>
                    <a:pt x="5251" y="293"/>
                  </a:lnTo>
                  <a:cubicBezTo>
                    <a:pt x="5251" y="292"/>
                    <a:pt x="5251" y="292"/>
                    <a:pt x="5251" y="292"/>
                  </a:cubicBezTo>
                  <a:cubicBezTo>
                    <a:pt x="5251" y="292"/>
                    <a:pt x="5251" y="292"/>
                    <a:pt x="5250" y="292"/>
                  </a:cubicBezTo>
                  <a:lnTo>
                    <a:pt x="5250" y="292"/>
                  </a:lnTo>
                  <a:cubicBezTo>
                    <a:pt x="5250" y="292"/>
                    <a:pt x="5251" y="292"/>
                    <a:pt x="5251" y="292"/>
                  </a:cubicBezTo>
                  <a:lnTo>
                    <a:pt x="5251" y="292"/>
                  </a:lnTo>
                  <a:lnTo>
                    <a:pt x="5250" y="292"/>
                  </a:lnTo>
                  <a:lnTo>
                    <a:pt x="5245" y="291"/>
                  </a:lnTo>
                  <a:cubicBezTo>
                    <a:pt x="5245" y="291"/>
                    <a:pt x="5245" y="291"/>
                    <a:pt x="5245" y="291"/>
                  </a:cubicBezTo>
                  <a:lnTo>
                    <a:pt x="5245" y="291"/>
                  </a:lnTo>
                  <a:cubicBezTo>
                    <a:pt x="5246" y="291"/>
                    <a:pt x="5247" y="291"/>
                    <a:pt x="5248" y="291"/>
                  </a:cubicBezTo>
                  <a:cubicBezTo>
                    <a:pt x="5249" y="291"/>
                    <a:pt x="5249" y="292"/>
                    <a:pt x="5250" y="292"/>
                  </a:cubicBezTo>
                  <a:lnTo>
                    <a:pt x="5250" y="292"/>
                  </a:lnTo>
                  <a:cubicBezTo>
                    <a:pt x="5250" y="292"/>
                    <a:pt x="5250" y="292"/>
                    <a:pt x="5250" y="291"/>
                  </a:cubicBezTo>
                  <a:lnTo>
                    <a:pt x="5243" y="282"/>
                  </a:lnTo>
                  <a:cubicBezTo>
                    <a:pt x="5239" y="276"/>
                    <a:pt x="5236" y="272"/>
                    <a:pt x="5231" y="267"/>
                  </a:cubicBezTo>
                  <a:cubicBezTo>
                    <a:pt x="5227" y="263"/>
                    <a:pt x="5222" y="260"/>
                    <a:pt x="5216" y="259"/>
                  </a:cubicBezTo>
                  <a:cubicBezTo>
                    <a:pt x="5214" y="258"/>
                    <a:pt x="5212" y="256"/>
                    <a:pt x="5208" y="256"/>
                  </a:cubicBezTo>
                  <a:lnTo>
                    <a:pt x="5202" y="256"/>
                  </a:lnTo>
                  <a:cubicBezTo>
                    <a:pt x="5193" y="256"/>
                    <a:pt x="5183" y="259"/>
                    <a:pt x="5173" y="261"/>
                  </a:cubicBezTo>
                  <a:lnTo>
                    <a:pt x="5171" y="261"/>
                  </a:lnTo>
                  <a:lnTo>
                    <a:pt x="5161" y="259"/>
                  </a:lnTo>
                  <a:lnTo>
                    <a:pt x="5138" y="254"/>
                  </a:lnTo>
                  <a:lnTo>
                    <a:pt x="5138" y="254"/>
                  </a:lnTo>
                  <a:cubicBezTo>
                    <a:pt x="5137" y="253"/>
                    <a:pt x="5136" y="253"/>
                    <a:pt x="5136" y="252"/>
                  </a:cubicBezTo>
                  <a:lnTo>
                    <a:pt x="5128" y="241"/>
                  </a:lnTo>
                  <a:cubicBezTo>
                    <a:pt x="5124" y="236"/>
                    <a:pt x="5119" y="231"/>
                    <a:pt x="5112" y="228"/>
                  </a:cubicBezTo>
                  <a:cubicBezTo>
                    <a:pt x="5111" y="226"/>
                    <a:pt x="5110" y="225"/>
                    <a:pt x="5108" y="225"/>
                  </a:cubicBezTo>
                  <a:lnTo>
                    <a:pt x="5108" y="225"/>
                  </a:lnTo>
                  <a:cubicBezTo>
                    <a:pt x="5108" y="224"/>
                    <a:pt x="5108" y="224"/>
                    <a:pt x="5107" y="223"/>
                  </a:cubicBezTo>
                  <a:cubicBezTo>
                    <a:pt x="5105" y="217"/>
                    <a:pt x="5103" y="210"/>
                    <a:pt x="5097" y="201"/>
                  </a:cubicBezTo>
                  <a:cubicBezTo>
                    <a:pt x="5096" y="197"/>
                    <a:pt x="5093" y="195"/>
                    <a:pt x="5092" y="192"/>
                  </a:cubicBezTo>
                  <a:cubicBezTo>
                    <a:pt x="5091" y="190"/>
                    <a:pt x="5089" y="188"/>
                    <a:pt x="5088" y="187"/>
                  </a:cubicBezTo>
                  <a:cubicBezTo>
                    <a:pt x="5085" y="185"/>
                    <a:pt x="5082" y="182"/>
                    <a:pt x="5080" y="180"/>
                  </a:cubicBezTo>
                  <a:cubicBezTo>
                    <a:pt x="5074" y="178"/>
                    <a:pt x="5068" y="176"/>
                    <a:pt x="5062" y="176"/>
                  </a:cubicBezTo>
                  <a:cubicBezTo>
                    <a:pt x="5060" y="176"/>
                    <a:pt x="5058" y="176"/>
                    <a:pt x="5055" y="177"/>
                  </a:cubicBezTo>
                  <a:cubicBezTo>
                    <a:pt x="5053" y="177"/>
                    <a:pt x="5049" y="178"/>
                    <a:pt x="5047" y="179"/>
                  </a:cubicBezTo>
                  <a:cubicBezTo>
                    <a:pt x="5045" y="179"/>
                    <a:pt x="5044" y="180"/>
                    <a:pt x="5041" y="181"/>
                  </a:cubicBezTo>
                  <a:cubicBezTo>
                    <a:pt x="5033" y="186"/>
                    <a:pt x="5026" y="192"/>
                    <a:pt x="5019" y="197"/>
                  </a:cubicBezTo>
                  <a:cubicBezTo>
                    <a:pt x="5019" y="198"/>
                    <a:pt x="5018" y="198"/>
                    <a:pt x="5018" y="198"/>
                  </a:cubicBezTo>
                  <a:lnTo>
                    <a:pt x="5018" y="198"/>
                  </a:lnTo>
                  <a:lnTo>
                    <a:pt x="4996" y="193"/>
                  </a:lnTo>
                  <a:lnTo>
                    <a:pt x="4990" y="192"/>
                  </a:lnTo>
                  <a:lnTo>
                    <a:pt x="4988" y="192"/>
                  </a:lnTo>
                  <a:cubicBezTo>
                    <a:pt x="4986" y="191"/>
                    <a:pt x="4985" y="191"/>
                    <a:pt x="4983" y="191"/>
                  </a:cubicBezTo>
                  <a:cubicBezTo>
                    <a:pt x="4981" y="191"/>
                    <a:pt x="4980" y="191"/>
                    <a:pt x="4979" y="192"/>
                  </a:cubicBezTo>
                  <a:cubicBezTo>
                    <a:pt x="4970" y="192"/>
                    <a:pt x="4961" y="195"/>
                    <a:pt x="4953" y="200"/>
                  </a:cubicBezTo>
                  <a:cubicBezTo>
                    <a:pt x="4944" y="207"/>
                    <a:pt x="4937" y="212"/>
                    <a:pt x="4936" y="214"/>
                  </a:cubicBezTo>
                  <a:lnTo>
                    <a:pt x="4914" y="214"/>
                  </a:lnTo>
                  <a:cubicBezTo>
                    <a:pt x="4912" y="208"/>
                    <a:pt x="4909" y="202"/>
                    <a:pt x="4906" y="194"/>
                  </a:cubicBezTo>
                  <a:cubicBezTo>
                    <a:pt x="4904" y="187"/>
                    <a:pt x="4899" y="181"/>
                    <a:pt x="4895" y="177"/>
                  </a:cubicBezTo>
                  <a:cubicBezTo>
                    <a:pt x="4893" y="174"/>
                    <a:pt x="4890" y="172"/>
                    <a:pt x="4887" y="170"/>
                  </a:cubicBezTo>
                  <a:cubicBezTo>
                    <a:pt x="4883" y="167"/>
                    <a:pt x="4879" y="165"/>
                    <a:pt x="4873" y="165"/>
                  </a:cubicBezTo>
                  <a:lnTo>
                    <a:pt x="4870" y="164"/>
                  </a:lnTo>
                  <a:cubicBezTo>
                    <a:pt x="4863" y="163"/>
                    <a:pt x="4856" y="160"/>
                    <a:pt x="4848" y="158"/>
                  </a:cubicBezTo>
                  <a:lnTo>
                    <a:pt x="4841" y="157"/>
                  </a:lnTo>
                  <a:lnTo>
                    <a:pt x="4837" y="157"/>
                  </a:lnTo>
                  <a:cubicBezTo>
                    <a:pt x="4835" y="156"/>
                    <a:pt x="4832" y="156"/>
                    <a:pt x="4829" y="156"/>
                  </a:cubicBezTo>
                  <a:cubicBezTo>
                    <a:pt x="4826" y="156"/>
                    <a:pt x="4824" y="156"/>
                    <a:pt x="4821" y="157"/>
                  </a:cubicBezTo>
                  <a:cubicBezTo>
                    <a:pt x="4818" y="158"/>
                    <a:pt x="4813" y="160"/>
                    <a:pt x="4811" y="163"/>
                  </a:cubicBezTo>
                  <a:cubicBezTo>
                    <a:pt x="4809" y="164"/>
                    <a:pt x="4806" y="165"/>
                    <a:pt x="4805" y="167"/>
                  </a:cubicBezTo>
                  <a:cubicBezTo>
                    <a:pt x="4804" y="168"/>
                    <a:pt x="4803" y="170"/>
                    <a:pt x="4802" y="171"/>
                  </a:cubicBezTo>
                  <a:lnTo>
                    <a:pt x="4798" y="174"/>
                  </a:lnTo>
                  <a:cubicBezTo>
                    <a:pt x="4792" y="181"/>
                    <a:pt x="4788" y="189"/>
                    <a:pt x="4784" y="196"/>
                  </a:cubicBezTo>
                  <a:cubicBezTo>
                    <a:pt x="4782" y="199"/>
                    <a:pt x="4780" y="202"/>
                    <a:pt x="4779" y="204"/>
                  </a:cubicBezTo>
                  <a:lnTo>
                    <a:pt x="4779" y="204"/>
                  </a:lnTo>
                  <a:cubicBezTo>
                    <a:pt x="4776" y="203"/>
                    <a:pt x="4774" y="201"/>
                    <a:pt x="4770" y="199"/>
                  </a:cubicBezTo>
                  <a:cubicBezTo>
                    <a:pt x="4767" y="196"/>
                    <a:pt x="4763" y="195"/>
                    <a:pt x="4760" y="194"/>
                  </a:cubicBezTo>
                  <a:cubicBezTo>
                    <a:pt x="4758" y="193"/>
                    <a:pt x="4757" y="193"/>
                    <a:pt x="4755" y="193"/>
                  </a:cubicBezTo>
                  <a:lnTo>
                    <a:pt x="4755" y="193"/>
                  </a:lnTo>
                  <a:cubicBezTo>
                    <a:pt x="4756" y="193"/>
                    <a:pt x="4756" y="193"/>
                    <a:pt x="4756" y="193"/>
                  </a:cubicBezTo>
                  <a:lnTo>
                    <a:pt x="4756" y="193"/>
                  </a:lnTo>
                  <a:cubicBezTo>
                    <a:pt x="4756" y="193"/>
                    <a:pt x="4756" y="193"/>
                    <a:pt x="4755" y="192"/>
                  </a:cubicBezTo>
                  <a:lnTo>
                    <a:pt x="4755" y="192"/>
                  </a:lnTo>
                  <a:cubicBezTo>
                    <a:pt x="4755" y="192"/>
                    <a:pt x="4755" y="192"/>
                    <a:pt x="4755" y="193"/>
                  </a:cubicBezTo>
                  <a:lnTo>
                    <a:pt x="4755" y="193"/>
                  </a:lnTo>
                  <a:cubicBezTo>
                    <a:pt x="4755" y="192"/>
                    <a:pt x="4755" y="192"/>
                    <a:pt x="4754" y="192"/>
                  </a:cubicBezTo>
                  <a:lnTo>
                    <a:pt x="4754" y="192"/>
                  </a:lnTo>
                  <a:cubicBezTo>
                    <a:pt x="4754" y="192"/>
                    <a:pt x="4755" y="192"/>
                    <a:pt x="4755" y="192"/>
                  </a:cubicBezTo>
                  <a:lnTo>
                    <a:pt x="4755" y="192"/>
                  </a:lnTo>
                  <a:cubicBezTo>
                    <a:pt x="4754" y="192"/>
                    <a:pt x="4754" y="192"/>
                    <a:pt x="4753" y="192"/>
                  </a:cubicBezTo>
                  <a:lnTo>
                    <a:pt x="4754" y="192"/>
                  </a:lnTo>
                  <a:lnTo>
                    <a:pt x="4747" y="185"/>
                  </a:lnTo>
                  <a:cubicBezTo>
                    <a:pt x="4742" y="180"/>
                    <a:pt x="4738" y="175"/>
                    <a:pt x="4732" y="172"/>
                  </a:cubicBezTo>
                  <a:cubicBezTo>
                    <a:pt x="4729" y="170"/>
                    <a:pt x="4723" y="167"/>
                    <a:pt x="4718" y="167"/>
                  </a:cubicBezTo>
                  <a:cubicBezTo>
                    <a:pt x="4718" y="167"/>
                    <a:pt x="4718" y="167"/>
                    <a:pt x="4718" y="167"/>
                  </a:cubicBezTo>
                  <a:cubicBezTo>
                    <a:pt x="4719" y="167"/>
                    <a:pt x="4720" y="167"/>
                    <a:pt x="4720" y="167"/>
                  </a:cubicBezTo>
                  <a:lnTo>
                    <a:pt x="4722" y="167"/>
                  </a:lnTo>
                  <a:cubicBezTo>
                    <a:pt x="4722" y="168"/>
                    <a:pt x="4723" y="168"/>
                    <a:pt x="4723" y="168"/>
                  </a:cubicBezTo>
                  <a:cubicBezTo>
                    <a:pt x="4723" y="168"/>
                    <a:pt x="4721" y="167"/>
                    <a:pt x="4719" y="165"/>
                  </a:cubicBezTo>
                  <a:lnTo>
                    <a:pt x="4711" y="157"/>
                  </a:lnTo>
                  <a:cubicBezTo>
                    <a:pt x="4707" y="151"/>
                    <a:pt x="4701" y="146"/>
                    <a:pt x="4694" y="143"/>
                  </a:cubicBezTo>
                  <a:cubicBezTo>
                    <a:pt x="4692" y="142"/>
                    <a:pt x="4688" y="141"/>
                    <a:pt x="4686" y="141"/>
                  </a:cubicBezTo>
                  <a:cubicBezTo>
                    <a:pt x="4683" y="140"/>
                    <a:pt x="4681" y="140"/>
                    <a:pt x="4679" y="140"/>
                  </a:cubicBezTo>
                  <a:cubicBezTo>
                    <a:pt x="4676" y="140"/>
                    <a:pt x="4674" y="140"/>
                    <a:pt x="4672" y="141"/>
                  </a:cubicBezTo>
                  <a:cubicBezTo>
                    <a:pt x="4668" y="141"/>
                    <a:pt x="4664" y="142"/>
                    <a:pt x="4660" y="144"/>
                  </a:cubicBezTo>
                  <a:cubicBezTo>
                    <a:pt x="4658" y="145"/>
                    <a:pt x="4656" y="146"/>
                    <a:pt x="4654" y="148"/>
                  </a:cubicBezTo>
                  <a:cubicBezTo>
                    <a:pt x="4651" y="150"/>
                    <a:pt x="4648" y="152"/>
                    <a:pt x="4645" y="155"/>
                  </a:cubicBezTo>
                  <a:lnTo>
                    <a:pt x="4645" y="155"/>
                  </a:lnTo>
                  <a:lnTo>
                    <a:pt x="4644" y="151"/>
                  </a:lnTo>
                  <a:cubicBezTo>
                    <a:pt x="4643" y="146"/>
                    <a:pt x="4642" y="142"/>
                    <a:pt x="4641" y="137"/>
                  </a:cubicBezTo>
                  <a:cubicBezTo>
                    <a:pt x="4639" y="134"/>
                    <a:pt x="4637" y="130"/>
                    <a:pt x="4636" y="128"/>
                  </a:cubicBezTo>
                  <a:cubicBezTo>
                    <a:pt x="4632" y="122"/>
                    <a:pt x="4629" y="116"/>
                    <a:pt x="4623" y="113"/>
                  </a:cubicBezTo>
                  <a:cubicBezTo>
                    <a:pt x="4617" y="109"/>
                    <a:pt x="4612" y="107"/>
                    <a:pt x="4605" y="107"/>
                  </a:cubicBezTo>
                  <a:cubicBezTo>
                    <a:pt x="4599" y="107"/>
                    <a:pt x="4594" y="108"/>
                    <a:pt x="4590" y="109"/>
                  </a:cubicBezTo>
                  <a:cubicBezTo>
                    <a:pt x="4587" y="111"/>
                    <a:pt x="4584" y="113"/>
                    <a:pt x="4581" y="114"/>
                  </a:cubicBezTo>
                  <a:cubicBezTo>
                    <a:pt x="4579" y="115"/>
                    <a:pt x="4578" y="116"/>
                    <a:pt x="4577" y="119"/>
                  </a:cubicBezTo>
                  <a:cubicBezTo>
                    <a:pt x="4572" y="122"/>
                    <a:pt x="4569" y="127"/>
                    <a:pt x="4565" y="130"/>
                  </a:cubicBezTo>
                  <a:lnTo>
                    <a:pt x="4556" y="142"/>
                  </a:lnTo>
                  <a:lnTo>
                    <a:pt x="4553" y="139"/>
                  </a:lnTo>
                  <a:cubicBezTo>
                    <a:pt x="4547" y="135"/>
                    <a:pt x="4541" y="131"/>
                    <a:pt x="4534" y="129"/>
                  </a:cubicBezTo>
                  <a:cubicBezTo>
                    <a:pt x="4532" y="129"/>
                    <a:pt x="4527" y="128"/>
                    <a:pt x="4527" y="128"/>
                  </a:cubicBezTo>
                  <a:lnTo>
                    <a:pt x="4525" y="128"/>
                  </a:lnTo>
                  <a:cubicBezTo>
                    <a:pt x="4521" y="126"/>
                    <a:pt x="4514" y="122"/>
                    <a:pt x="4503" y="117"/>
                  </a:cubicBezTo>
                  <a:cubicBezTo>
                    <a:pt x="4496" y="115"/>
                    <a:pt x="4489" y="114"/>
                    <a:pt x="4483" y="114"/>
                  </a:cubicBezTo>
                  <a:lnTo>
                    <a:pt x="4467" y="114"/>
                  </a:lnTo>
                  <a:lnTo>
                    <a:pt x="4456" y="115"/>
                  </a:lnTo>
                  <a:lnTo>
                    <a:pt x="4448" y="115"/>
                  </a:lnTo>
                  <a:cubicBezTo>
                    <a:pt x="4445" y="115"/>
                    <a:pt x="4441" y="115"/>
                    <a:pt x="4437" y="116"/>
                  </a:cubicBezTo>
                  <a:cubicBezTo>
                    <a:pt x="4432" y="117"/>
                    <a:pt x="4427" y="120"/>
                    <a:pt x="4423" y="122"/>
                  </a:cubicBezTo>
                  <a:lnTo>
                    <a:pt x="4418" y="126"/>
                  </a:lnTo>
                  <a:cubicBezTo>
                    <a:pt x="4415" y="128"/>
                    <a:pt x="4410" y="131"/>
                    <a:pt x="4407" y="135"/>
                  </a:cubicBezTo>
                  <a:lnTo>
                    <a:pt x="4400" y="141"/>
                  </a:lnTo>
                  <a:cubicBezTo>
                    <a:pt x="4395" y="142"/>
                    <a:pt x="4390" y="142"/>
                    <a:pt x="4386" y="144"/>
                  </a:cubicBezTo>
                  <a:cubicBezTo>
                    <a:pt x="4381" y="145"/>
                    <a:pt x="4376" y="148"/>
                    <a:pt x="4372" y="151"/>
                  </a:cubicBezTo>
                  <a:cubicBezTo>
                    <a:pt x="4371" y="152"/>
                    <a:pt x="4370" y="152"/>
                    <a:pt x="4368" y="153"/>
                  </a:cubicBezTo>
                  <a:lnTo>
                    <a:pt x="4368" y="153"/>
                  </a:lnTo>
                  <a:lnTo>
                    <a:pt x="4364" y="149"/>
                  </a:lnTo>
                  <a:cubicBezTo>
                    <a:pt x="4359" y="145"/>
                    <a:pt x="4353" y="142"/>
                    <a:pt x="4347" y="138"/>
                  </a:cubicBezTo>
                  <a:cubicBezTo>
                    <a:pt x="4346" y="138"/>
                    <a:pt x="4345" y="137"/>
                    <a:pt x="4344" y="137"/>
                  </a:cubicBezTo>
                  <a:lnTo>
                    <a:pt x="4344" y="137"/>
                  </a:lnTo>
                  <a:cubicBezTo>
                    <a:pt x="4343" y="134"/>
                    <a:pt x="4342" y="132"/>
                    <a:pt x="4341" y="129"/>
                  </a:cubicBezTo>
                  <a:cubicBezTo>
                    <a:pt x="4337" y="120"/>
                    <a:pt x="4331" y="111"/>
                    <a:pt x="4327" y="102"/>
                  </a:cubicBezTo>
                  <a:cubicBezTo>
                    <a:pt x="4324" y="100"/>
                    <a:pt x="4323" y="98"/>
                    <a:pt x="4321" y="97"/>
                  </a:cubicBezTo>
                  <a:cubicBezTo>
                    <a:pt x="4319" y="94"/>
                    <a:pt x="4316" y="92"/>
                    <a:pt x="4313" y="90"/>
                  </a:cubicBezTo>
                  <a:cubicBezTo>
                    <a:pt x="4308" y="87"/>
                    <a:pt x="4303" y="86"/>
                    <a:pt x="4299" y="85"/>
                  </a:cubicBezTo>
                  <a:lnTo>
                    <a:pt x="4293" y="85"/>
                  </a:lnTo>
                  <a:cubicBezTo>
                    <a:pt x="4287" y="85"/>
                    <a:pt x="4281" y="85"/>
                    <a:pt x="4276" y="86"/>
                  </a:cubicBezTo>
                  <a:cubicBezTo>
                    <a:pt x="4271" y="87"/>
                    <a:pt x="4265" y="89"/>
                    <a:pt x="4259" y="89"/>
                  </a:cubicBezTo>
                  <a:lnTo>
                    <a:pt x="4235" y="89"/>
                  </a:lnTo>
                  <a:cubicBezTo>
                    <a:pt x="4229" y="89"/>
                    <a:pt x="4222" y="89"/>
                    <a:pt x="4217" y="87"/>
                  </a:cubicBezTo>
                  <a:lnTo>
                    <a:pt x="4193" y="83"/>
                  </a:lnTo>
                  <a:lnTo>
                    <a:pt x="4186" y="82"/>
                  </a:lnTo>
                  <a:lnTo>
                    <a:pt x="4182" y="82"/>
                  </a:lnTo>
                  <a:cubicBezTo>
                    <a:pt x="4180" y="81"/>
                    <a:pt x="4178" y="81"/>
                    <a:pt x="4176" y="81"/>
                  </a:cubicBezTo>
                  <a:cubicBezTo>
                    <a:pt x="4174" y="81"/>
                    <a:pt x="4171" y="81"/>
                    <a:pt x="4169" y="82"/>
                  </a:cubicBezTo>
                  <a:cubicBezTo>
                    <a:pt x="4161" y="84"/>
                    <a:pt x="4153" y="89"/>
                    <a:pt x="4146" y="94"/>
                  </a:cubicBezTo>
                  <a:cubicBezTo>
                    <a:pt x="4145" y="95"/>
                    <a:pt x="4144" y="96"/>
                    <a:pt x="4144" y="97"/>
                  </a:cubicBezTo>
                  <a:lnTo>
                    <a:pt x="4144" y="97"/>
                  </a:lnTo>
                  <a:cubicBezTo>
                    <a:pt x="4141" y="92"/>
                    <a:pt x="4139" y="88"/>
                    <a:pt x="4135" y="84"/>
                  </a:cubicBezTo>
                  <a:cubicBezTo>
                    <a:pt x="4132" y="80"/>
                    <a:pt x="4129" y="77"/>
                    <a:pt x="4125" y="75"/>
                  </a:cubicBezTo>
                  <a:cubicBezTo>
                    <a:pt x="4122" y="71"/>
                    <a:pt x="4118" y="70"/>
                    <a:pt x="4115" y="69"/>
                  </a:cubicBezTo>
                  <a:cubicBezTo>
                    <a:pt x="4111" y="67"/>
                    <a:pt x="4107" y="66"/>
                    <a:pt x="4103" y="66"/>
                  </a:cubicBezTo>
                  <a:cubicBezTo>
                    <a:pt x="4102" y="66"/>
                    <a:pt x="4100" y="66"/>
                    <a:pt x="4098" y="67"/>
                  </a:cubicBezTo>
                  <a:cubicBezTo>
                    <a:pt x="4094" y="67"/>
                    <a:pt x="4088" y="69"/>
                    <a:pt x="4085" y="71"/>
                  </a:cubicBezTo>
                  <a:cubicBezTo>
                    <a:pt x="4081" y="72"/>
                    <a:pt x="4079" y="73"/>
                    <a:pt x="4076" y="76"/>
                  </a:cubicBezTo>
                  <a:cubicBezTo>
                    <a:pt x="4073" y="78"/>
                    <a:pt x="4071" y="82"/>
                    <a:pt x="4068" y="84"/>
                  </a:cubicBezTo>
                  <a:cubicBezTo>
                    <a:pt x="4065" y="89"/>
                    <a:pt x="4063" y="92"/>
                    <a:pt x="4059" y="97"/>
                  </a:cubicBezTo>
                  <a:cubicBezTo>
                    <a:pt x="4058" y="98"/>
                    <a:pt x="4057" y="100"/>
                    <a:pt x="4056" y="102"/>
                  </a:cubicBezTo>
                  <a:lnTo>
                    <a:pt x="4056" y="102"/>
                  </a:lnTo>
                  <a:cubicBezTo>
                    <a:pt x="4049" y="96"/>
                    <a:pt x="4043" y="92"/>
                    <a:pt x="4036" y="90"/>
                  </a:cubicBezTo>
                  <a:cubicBezTo>
                    <a:pt x="4032" y="89"/>
                    <a:pt x="4029" y="89"/>
                    <a:pt x="4025" y="87"/>
                  </a:cubicBezTo>
                  <a:lnTo>
                    <a:pt x="3998" y="87"/>
                  </a:lnTo>
                  <a:lnTo>
                    <a:pt x="3990" y="71"/>
                  </a:lnTo>
                  <a:cubicBezTo>
                    <a:pt x="3986" y="65"/>
                    <a:pt x="3983" y="60"/>
                    <a:pt x="3978" y="55"/>
                  </a:cubicBezTo>
                  <a:cubicBezTo>
                    <a:pt x="3976" y="53"/>
                    <a:pt x="3973" y="50"/>
                    <a:pt x="3971" y="49"/>
                  </a:cubicBezTo>
                  <a:cubicBezTo>
                    <a:pt x="3968" y="47"/>
                    <a:pt x="3963" y="45"/>
                    <a:pt x="3958" y="43"/>
                  </a:cubicBezTo>
                  <a:cubicBezTo>
                    <a:pt x="3955" y="42"/>
                    <a:pt x="3952" y="42"/>
                    <a:pt x="3949" y="42"/>
                  </a:cubicBezTo>
                  <a:cubicBezTo>
                    <a:pt x="3944" y="42"/>
                    <a:pt x="3939" y="43"/>
                    <a:pt x="3935" y="45"/>
                  </a:cubicBezTo>
                  <a:cubicBezTo>
                    <a:pt x="3928" y="47"/>
                    <a:pt x="3921" y="51"/>
                    <a:pt x="3915" y="56"/>
                  </a:cubicBezTo>
                  <a:lnTo>
                    <a:pt x="3906" y="64"/>
                  </a:lnTo>
                  <a:cubicBezTo>
                    <a:pt x="3904" y="65"/>
                    <a:pt x="3903" y="67"/>
                    <a:pt x="3901" y="68"/>
                  </a:cubicBezTo>
                  <a:lnTo>
                    <a:pt x="3902" y="68"/>
                  </a:lnTo>
                  <a:cubicBezTo>
                    <a:pt x="3900" y="68"/>
                    <a:pt x="3899" y="68"/>
                    <a:pt x="3898" y="69"/>
                  </a:cubicBezTo>
                  <a:cubicBezTo>
                    <a:pt x="3889" y="71"/>
                    <a:pt x="3882" y="76"/>
                    <a:pt x="3875" y="82"/>
                  </a:cubicBezTo>
                  <a:cubicBezTo>
                    <a:pt x="3874" y="83"/>
                    <a:pt x="3873" y="83"/>
                    <a:pt x="3872" y="84"/>
                  </a:cubicBezTo>
                  <a:lnTo>
                    <a:pt x="3872" y="84"/>
                  </a:lnTo>
                  <a:cubicBezTo>
                    <a:pt x="3871" y="83"/>
                    <a:pt x="3870" y="82"/>
                    <a:pt x="3869" y="80"/>
                  </a:cubicBezTo>
                  <a:cubicBezTo>
                    <a:pt x="3863" y="73"/>
                    <a:pt x="3856" y="68"/>
                    <a:pt x="3848" y="64"/>
                  </a:cubicBezTo>
                  <a:cubicBezTo>
                    <a:pt x="3845" y="63"/>
                    <a:pt x="3840" y="62"/>
                    <a:pt x="3837" y="61"/>
                  </a:cubicBezTo>
                  <a:lnTo>
                    <a:pt x="3830" y="61"/>
                  </a:lnTo>
                  <a:cubicBezTo>
                    <a:pt x="3826" y="61"/>
                    <a:pt x="3823" y="62"/>
                    <a:pt x="3820" y="62"/>
                  </a:cubicBezTo>
                  <a:cubicBezTo>
                    <a:pt x="3813" y="63"/>
                    <a:pt x="3809" y="64"/>
                    <a:pt x="3805" y="64"/>
                  </a:cubicBezTo>
                  <a:lnTo>
                    <a:pt x="3799" y="66"/>
                  </a:lnTo>
                  <a:lnTo>
                    <a:pt x="3799" y="66"/>
                  </a:lnTo>
                  <a:lnTo>
                    <a:pt x="3791" y="60"/>
                  </a:lnTo>
                  <a:cubicBezTo>
                    <a:pt x="3787" y="55"/>
                    <a:pt x="3780" y="51"/>
                    <a:pt x="3774" y="48"/>
                  </a:cubicBezTo>
                  <a:cubicBezTo>
                    <a:pt x="3768" y="46"/>
                    <a:pt x="3761" y="45"/>
                    <a:pt x="3754" y="45"/>
                  </a:cubicBezTo>
                  <a:cubicBezTo>
                    <a:pt x="3749" y="45"/>
                    <a:pt x="3743" y="46"/>
                    <a:pt x="3738" y="49"/>
                  </a:cubicBezTo>
                  <a:cubicBezTo>
                    <a:pt x="3735" y="50"/>
                    <a:pt x="3732" y="51"/>
                    <a:pt x="3730" y="55"/>
                  </a:cubicBezTo>
                  <a:cubicBezTo>
                    <a:pt x="3724" y="58"/>
                    <a:pt x="3720" y="64"/>
                    <a:pt x="3716" y="69"/>
                  </a:cubicBezTo>
                  <a:lnTo>
                    <a:pt x="3716" y="69"/>
                  </a:lnTo>
                  <a:cubicBezTo>
                    <a:pt x="3713" y="64"/>
                    <a:pt x="3708" y="59"/>
                    <a:pt x="3703" y="54"/>
                  </a:cubicBezTo>
                  <a:cubicBezTo>
                    <a:pt x="3700" y="51"/>
                    <a:pt x="3696" y="49"/>
                    <a:pt x="3693" y="47"/>
                  </a:cubicBezTo>
                  <a:cubicBezTo>
                    <a:pt x="3687" y="46"/>
                    <a:pt x="3683" y="45"/>
                    <a:pt x="3677" y="45"/>
                  </a:cubicBezTo>
                  <a:cubicBezTo>
                    <a:pt x="3673" y="45"/>
                    <a:pt x="3670" y="45"/>
                    <a:pt x="3666" y="46"/>
                  </a:cubicBezTo>
                  <a:cubicBezTo>
                    <a:pt x="3664" y="46"/>
                    <a:pt x="3662" y="47"/>
                    <a:pt x="3658" y="48"/>
                  </a:cubicBezTo>
                  <a:cubicBezTo>
                    <a:pt x="3654" y="50"/>
                    <a:pt x="3650" y="53"/>
                    <a:pt x="3647" y="55"/>
                  </a:cubicBezTo>
                  <a:lnTo>
                    <a:pt x="3647" y="55"/>
                  </a:lnTo>
                  <a:lnTo>
                    <a:pt x="3643" y="48"/>
                  </a:lnTo>
                  <a:cubicBezTo>
                    <a:pt x="3641" y="42"/>
                    <a:pt x="3637" y="38"/>
                    <a:pt x="3634" y="33"/>
                  </a:cubicBezTo>
                  <a:cubicBezTo>
                    <a:pt x="3633" y="32"/>
                    <a:pt x="3630" y="29"/>
                    <a:pt x="3629" y="28"/>
                  </a:cubicBezTo>
                  <a:cubicBezTo>
                    <a:pt x="3627" y="25"/>
                    <a:pt x="3623" y="24"/>
                    <a:pt x="3620" y="21"/>
                  </a:cubicBezTo>
                  <a:cubicBezTo>
                    <a:pt x="3615" y="19"/>
                    <a:pt x="3610" y="17"/>
                    <a:pt x="3604" y="17"/>
                  </a:cubicBezTo>
                  <a:cubicBezTo>
                    <a:pt x="3603" y="16"/>
                    <a:pt x="3601" y="16"/>
                    <a:pt x="3600" y="16"/>
                  </a:cubicBezTo>
                  <a:cubicBezTo>
                    <a:pt x="3595" y="16"/>
                    <a:pt x="3590" y="18"/>
                    <a:pt x="3585" y="20"/>
                  </a:cubicBezTo>
                  <a:cubicBezTo>
                    <a:pt x="3582" y="21"/>
                    <a:pt x="3578" y="24"/>
                    <a:pt x="3575" y="26"/>
                  </a:cubicBezTo>
                  <a:cubicBezTo>
                    <a:pt x="3574" y="28"/>
                    <a:pt x="3571" y="29"/>
                    <a:pt x="3570" y="32"/>
                  </a:cubicBezTo>
                  <a:cubicBezTo>
                    <a:pt x="3568" y="34"/>
                    <a:pt x="3566" y="36"/>
                    <a:pt x="3564" y="40"/>
                  </a:cubicBezTo>
                  <a:cubicBezTo>
                    <a:pt x="3561" y="45"/>
                    <a:pt x="3559" y="48"/>
                    <a:pt x="3556" y="53"/>
                  </a:cubicBezTo>
                  <a:cubicBezTo>
                    <a:pt x="3556" y="54"/>
                    <a:pt x="3555" y="54"/>
                    <a:pt x="3555" y="55"/>
                  </a:cubicBezTo>
                  <a:lnTo>
                    <a:pt x="3555" y="55"/>
                  </a:lnTo>
                  <a:cubicBezTo>
                    <a:pt x="3552" y="53"/>
                    <a:pt x="3548" y="51"/>
                    <a:pt x="3545" y="49"/>
                  </a:cubicBezTo>
                  <a:cubicBezTo>
                    <a:pt x="3542" y="47"/>
                    <a:pt x="3540" y="46"/>
                    <a:pt x="3538" y="46"/>
                  </a:cubicBezTo>
                  <a:cubicBezTo>
                    <a:pt x="3534" y="43"/>
                    <a:pt x="3531" y="43"/>
                    <a:pt x="3527" y="43"/>
                  </a:cubicBezTo>
                  <a:lnTo>
                    <a:pt x="3525" y="43"/>
                  </a:lnTo>
                  <a:cubicBezTo>
                    <a:pt x="3526" y="43"/>
                    <a:pt x="3524" y="42"/>
                    <a:pt x="3522" y="41"/>
                  </a:cubicBezTo>
                  <a:cubicBezTo>
                    <a:pt x="3517" y="39"/>
                    <a:pt x="3513" y="38"/>
                    <a:pt x="3509" y="35"/>
                  </a:cubicBezTo>
                  <a:cubicBezTo>
                    <a:pt x="3502" y="32"/>
                    <a:pt x="3494" y="31"/>
                    <a:pt x="3487" y="31"/>
                  </a:cubicBezTo>
                  <a:lnTo>
                    <a:pt x="3474" y="31"/>
                  </a:lnTo>
                  <a:lnTo>
                    <a:pt x="3451" y="29"/>
                  </a:lnTo>
                  <a:lnTo>
                    <a:pt x="3449" y="29"/>
                  </a:lnTo>
                  <a:cubicBezTo>
                    <a:pt x="3444" y="29"/>
                    <a:pt x="3440" y="29"/>
                    <a:pt x="3436" y="31"/>
                  </a:cubicBezTo>
                  <a:cubicBezTo>
                    <a:pt x="3432" y="32"/>
                    <a:pt x="3429" y="33"/>
                    <a:pt x="3425" y="35"/>
                  </a:cubicBezTo>
                  <a:cubicBezTo>
                    <a:pt x="3423" y="36"/>
                    <a:pt x="3421" y="38"/>
                    <a:pt x="3418" y="40"/>
                  </a:cubicBezTo>
                  <a:cubicBezTo>
                    <a:pt x="3414" y="43"/>
                    <a:pt x="3409" y="48"/>
                    <a:pt x="3406" y="54"/>
                  </a:cubicBezTo>
                  <a:cubicBezTo>
                    <a:pt x="3405" y="54"/>
                    <a:pt x="3405" y="55"/>
                    <a:pt x="3404" y="56"/>
                  </a:cubicBezTo>
                  <a:lnTo>
                    <a:pt x="3404" y="56"/>
                  </a:lnTo>
                  <a:cubicBezTo>
                    <a:pt x="3403" y="54"/>
                    <a:pt x="3401" y="53"/>
                    <a:pt x="3400" y="51"/>
                  </a:cubicBezTo>
                  <a:cubicBezTo>
                    <a:pt x="3396" y="49"/>
                    <a:pt x="3392" y="47"/>
                    <a:pt x="3388" y="46"/>
                  </a:cubicBezTo>
                  <a:cubicBezTo>
                    <a:pt x="3384" y="43"/>
                    <a:pt x="3380" y="42"/>
                    <a:pt x="3376" y="41"/>
                  </a:cubicBezTo>
                  <a:lnTo>
                    <a:pt x="3376" y="41"/>
                  </a:lnTo>
                  <a:lnTo>
                    <a:pt x="3371" y="36"/>
                  </a:lnTo>
                  <a:cubicBezTo>
                    <a:pt x="3366" y="33"/>
                    <a:pt x="3362" y="29"/>
                    <a:pt x="3357" y="27"/>
                  </a:cubicBezTo>
                  <a:cubicBezTo>
                    <a:pt x="3354" y="24"/>
                    <a:pt x="3349" y="22"/>
                    <a:pt x="3344" y="20"/>
                  </a:cubicBezTo>
                  <a:cubicBezTo>
                    <a:pt x="3341" y="19"/>
                    <a:pt x="3337" y="19"/>
                    <a:pt x="3334" y="19"/>
                  </a:cubicBezTo>
                  <a:cubicBezTo>
                    <a:pt x="3332" y="19"/>
                    <a:pt x="3331" y="19"/>
                    <a:pt x="3329" y="19"/>
                  </a:cubicBezTo>
                  <a:cubicBezTo>
                    <a:pt x="3321" y="19"/>
                    <a:pt x="3313" y="21"/>
                    <a:pt x="3306" y="27"/>
                  </a:cubicBezTo>
                  <a:cubicBezTo>
                    <a:pt x="3304" y="28"/>
                    <a:pt x="3303" y="29"/>
                    <a:pt x="3300" y="32"/>
                  </a:cubicBezTo>
                  <a:cubicBezTo>
                    <a:pt x="3299" y="33"/>
                    <a:pt x="3297" y="35"/>
                    <a:pt x="3296" y="36"/>
                  </a:cubicBezTo>
                  <a:cubicBezTo>
                    <a:pt x="3295" y="37"/>
                    <a:pt x="3295" y="37"/>
                    <a:pt x="3295" y="38"/>
                  </a:cubicBezTo>
                  <a:lnTo>
                    <a:pt x="3295" y="38"/>
                  </a:lnTo>
                  <a:cubicBezTo>
                    <a:pt x="3294" y="37"/>
                    <a:pt x="3294" y="36"/>
                    <a:pt x="3293" y="35"/>
                  </a:cubicBezTo>
                  <a:cubicBezTo>
                    <a:pt x="3290" y="27"/>
                    <a:pt x="3285" y="21"/>
                    <a:pt x="3278" y="16"/>
                  </a:cubicBezTo>
                  <a:cubicBezTo>
                    <a:pt x="3275" y="12"/>
                    <a:pt x="3269" y="10"/>
                    <a:pt x="3264" y="9"/>
                  </a:cubicBezTo>
                  <a:cubicBezTo>
                    <a:pt x="3261" y="7"/>
                    <a:pt x="3256" y="6"/>
                    <a:pt x="3253" y="6"/>
                  </a:cubicBezTo>
                  <a:lnTo>
                    <a:pt x="3250" y="6"/>
                  </a:lnTo>
                  <a:lnTo>
                    <a:pt x="3241" y="5"/>
                  </a:lnTo>
                  <a:cubicBezTo>
                    <a:pt x="3237" y="4"/>
                    <a:pt x="3232" y="3"/>
                    <a:pt x="3227" y="2"/>
                  </a:cubicBezTo>
                  <a:lnTo>
                    <a:pt x="3218" y="2"/>
                  </a:lnTo>
                  <a:cubicBezTo>
                    <a:pt x="3217" y="1"/>
                    <a:pt x="3215" y="1"/>
                    <a:pt x="3214"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9"/>
            <p:cNvSpPr/>
            <p:nvPr/>
          </p:nvSpPr>
          <p:spPr>
            <a:xfrm>
              <a:off x="6661855" y="1223940"/>
              <a:ext cx="338145" cy="244328"/>
            </a:xfrm>
            <a:custGeom>
              <a:rect b="b" l="l" r="r" t="t"/>
              <a:pathLst>
                <a:path extrusionOk="0" h="2172" w="3006">
                  <a:moveTo>
                    <a:pt x="2060" y="838"/>
                  </a:moveTo>
                  <a:lnTo>
                    <a:pt x="2060" y="838"/>
                  </a:lnTo>
                  <a:cubicBezTo>
                    <a:pt x="2060" y="839"/>
                    <a:pt x="2061" y="840"/>
                    <a:pt x="2061" y="840"/>
                  </a:cubicBezTo>
                  <a:cubicBezTo>
                    <a:pt x="2060" y="839"/>
                    <a:pt x="2060" y="839"/>
                    <a:pt x="2060" y="838"/>
                  </a:cubicBezTo>
                  <a:close/>
                  <a:moveTo>
                    <a:pt x="2365" y="1238"/>
                  </a:moveTo>
                  <a:lnTo>
                    <a:pt x="2365" y="1238"/>
                  </a:lnTo>
                  <a:cubicBezTo>
                    <a:pt x="2365" y="1238"/>
                    <a:pt x="2365" y="1238"/>
                    <a:pt x="2365" y="1238"/>
                  </a:cubicBezTo>
                  <a:lnTo>
                    <a:pt x="2365" y="1238"/>
                  </a:lnTo>
                  <a:cubicBezTo>
                    <a:pt x="2365" y="1238"/>
                    <a:pt x="2365" y="1238"/>
                    <a:pt x="2365" y="1238"/>
                  </a:cubicBezTo>
                  <a:close/>
                  <a:moveTo>
                    <a:pt x="2368" y="1240"/>
                  </a:moveTo>
                  <a:lnTo>
                    <a:pt x="2368" y="1240"/>
                  </a:lnTo>
                  <a:cubicBezTo>
                    <a:pt x="2368" y="1240"/>
                    <a:pt x="2369" y="1240"/>
                    <a:pt x="2369" y="1241"/>
                  </a:cubicBezTo>
                  <a:cubicBezTo>
                    <a:pt x="2369" y="1241"/>
                    <a:pt x="2369" y="1241"/>
                    <a:pt x="2369" y="1241"/>
                  </a:cubicBezTo>
                  <a:cubicBezTo>
                    <a:pt x="2369" y="1241"/>
                    <a:pt x="2369" y="1241"/>
                    <a:pt x="2368" y="1240"/>
                  </a:cubicBezTo>
                  <a:close/>
                  <a:moveTo>
                    <a:pt x="2368" y="1289"/>
                  </a:moveTo>
                  <a:lnTo>
                    <a:pt x="2368" y="1289"/>
                  </a:lnTo>
                  <a:cubicBezTo>
                    <a:pt x="2368" y="1289"/>
                    <a:pt x="2369" y="1289"/>
                    <a:pt x="2369" y="1289"/>
                  </a:cubicBezTo>
                  <a:cubicBezTo>
                    <a:pt x="2368" y="1289"/>
                    <a:pt x="2368" y="1289"/>
                    <a:pt x="2368" y="1289"/>
                  </a:cubicBezTo>
                  <a:close/>
                  <a:moveTo>
                    <a:pt x="2479" y="1397"/>
                  </a:moveTo>
                  <a:lnTo>
                    <a:pt x="2479" y="1397"/>
                  </a:lnTo>
                  <a:cubicBezTo>
                    <a:pt x="2480" y="1397"/>
                    <a:pt x="2480" y="1397"/>
                    <a:pt x="2480" y="1397"/>
                  </a:cubicBezTo>
                  <a:lnTo>
                    <a:pt x="2480" y="1398"/>
                  </a:lnTo>
                  <a:lnTo>
                    <a:pt x="2479" y="1397"/>
                  </a:lnTo>
                  <a:close/>
                  <a:moveTo>
                    <a:pt x="2523" y="1464"/>
                  </a:moveTo>
                  <a:cubicBezTo>
                    <a:pt x="2523" y="1464"/>
                    <a:pt x="2524" y="1465"/>
                    <a:pt x="2524" y="1466"/>
                  </a:cubicBezTo>
                  <a:lnTo>
                    <a:pt x="2524" y="1466"/>
                  </a:lnTo>
                  <a:cubicBezTo>
                    <a:pt x="2523" y="1465"/>
                    <a:pt x="2523" y="1464"/>
                    <a:pt x="2523" y="1464"/>
                  </a:cubicBezTo>
                  <a:close/>
                  <a:moveTo>
                    <a:pt x="2544" y="1493"/>
                  </a:moveTo>
                  <a:cubicBezTo>
                    <a:pt x="2544" y="1493"/>
                    <a:pt x="2544" y="1493"/>
                    <a:pt x="2545" y="1494"/>
                  </a:cubicBezTo>
                  <a:lnTo>
                    <a:pt x="2545" y="1494"/>
                  </a:lnTo>
                  <a:cubicBezTo>
                    <a:pt x="2543" y="1493"/>
                    <a:pt x="2542" y="1493"/>
                    <a:pt x="2544" y="1493"/>
                  </a:cubicBezTo>
                  <a:close/>
                  <a:moveTo>
                    <a:pt x="904" y="1937"/>
                  </a:moveTo>
                  <a:cubicBezTo>
                    <a:pt x="904" y="1937"/>
                    <a:pt x="905" y="1938"/>
                    <a:pt x="905" y="1938"/>
                  </a:cubicBezTo>
                  <a:cubicBezTo>
                    <a:pt x="905" y="1938"/>
                    <a:pt x="904" y="1938"/>
                    <a:pt x="904" y="1937"/>
                  </a:cubicBezTo>
                  <a:close/>
                  <a:moveTo>
                    <a:pt x="1790" y="2012"/>
                  </a:moveTo>
                  <a:lnTo>
                    <a:pt x="1790" y="2012"/>
                  </a:lnTo>
                  <a:cubicBezTo>
                    <a:pt x="1790" y="2012"/>
                    <a:pt x="1790" y="2012"/>
                    <a:pt x="1791" y="2012"/>
                  </a:cubicBezTo>
                  <a:cubicBezTo>
                    <a:pt x="1790" y="2012"/>
                    <a:pt x="1790" y="2012"/>
                    <a:pt x="1790" y="2012"/>
                  </a:cubicBezTo>
                  <a:close/>
                  <a:moveTo>
                    <a:pt x="1791" y="2012"/>
                  </a:moveTo>
                  <a:cubicBezTo>
                    <a:pt x="1792" y="2013"/>
                    <a:pt x="1792" y="2014"/>
                    <a:pt x="1792" y="2014"/>
                  </a:cubicBezTo>
                  <a:cubicBezTo>
                    <a:pt x="1792" y="2014"/>
                    <a:pt x="1791" y="2013"/>
                    <a:pt x="1791" y="2012"/>
                  </a:cubicBezTo>
                  <a:close/>
                  <a:moveTo>
                    <a:pt x="1668" y="2037"/>
                  </a:moveTo>
                  <a:cubicBezTo>
                    <a:pt x="1668" y="2037"/>
                    <a:pt x="1669" y="2037"/>
                    <a:pt x="1669" y="2038"/>
                  </a:cubicBezTo>
                  <a:lnTo>
                    <a:pt x="1669" y="2038"/>
                  </a:lnTo>
                  <a:cubicBezTo>
                    <a:pt x="1669" y="2038"/>
                    <a:pt x="1668" y="2038"/>
                    <a:pt x="1668" y="2038"/>
                  </a:cubicBezTo>
                  <a:cubicBezTo>
                    <a:pt x="1668" y="2037"/>
                    <a:pt x="1668" y="2037"/>
                    <a:pt x="1668" y="2037"/>
                  </a:cubicBezTo>
                  <a:close/>
                  <a:moveTo>
                    <a:pt x="1752" y="2043"/>
                  </a:moveTo>
                  <a:lnTo>
                    <a:pt x="1752" y="2043"/>
                  </a:lnTo>
                  <a:cubicBezTo>
                    <a:pt x="1752" y="2043"/>
                    <a:pt x="1752" y="2043"/>
                    <a:pt x="1751" y="2043"/>
                  </a:cubicBezTo>
                  <a:cubicBezTo>
                    <a:pt x="1751" y="2043"/>
                    <a:pt x="1751" y="2043"/>
                    <a:pt x="1751" y="2044"/>
                  </a:cubicBezTo>
                  <a:lnTo>
                    <a:pt x="1751" y="2044"/>
                  </a:lnTo>
                  <a:cubicBezTo>
                    <a:pt x="1751" y="2043"/>
                    <a:pt x="1752" y="2043"/>
                    <a:pt x="1752" y="2043"/>
                  </a:cubicBezTo>
                  <a:close/>
                  <a:moveTo>
                    <a:pt x="2519" y="2072"/>
                  </a:moveTo>
                  <a:cubicBezTo>
                    <a:pt x="2519" y="2072"/>
                    <a:pt x="2520" y="2072"/>
                    <a:pt x="2521" y="2072"/>
                  </a:cubicBezTo>
                  <a:cubicBezTo>
                    <a:pt x="2519" y="2072"/>
                    <a:pt x="2519" y="2072"/>
                    <a:pt x="2519" y="2072"/>
                  </a:cubicBezTo>
                  <a:close/>
                  <a:moveTo>
                    <a:pt x="2447" y="2074"/>
                  </a:moveTo>
                  <a:lnTo>
                    <a:pt x="2447" y="2074"/>
                  </a:lnTo>
                  <a:cubicBezTo>
                    <a:pt x="2447" y="2074"/>
                    <a:pt x="2447" y="2075"/>
                    <a:pt x="2448" y="2075"/>
                  </a:cubicBezTo>
                  <a:cubicBezTo>
                    <a:pt x="2448" y="2075"/>
                    <a:pt x="2448" y="2075"/>
                    <a:pt x="2448" y="2075"/>
                  </a:cubicBezTo>
                  <a:cubicBezTo>
                    <a:pt x="2448" y="2075"/>
                    <a:pt x="2447" y="2075"/>
                    <a:pt x="2447" y="2074"/>
                  </a:cubicBezTo>
                  <a:close/>
                  <a:moveTo>
                    <a:pt x="2393" y="2101"/>
                  </a:moveTo>
                  <a:cubicBezTo>
                    <a:pt x="2394" y="2101"/>
                    <a:pt x="2394" y="2101"/>
                    <a:pt x="2395" y="2102"/>
                  </a:cubicBezTo>
                  <a:lnTo>
                    <a:pt x="2395" y="2102"/>
                  </a:lnTo>
                  <a:cubicBezTo>
                    <a:pt x="2394" y="2102"/>
                    <a:pt x="2394" y="2102"/>
                    <a:pt x="2393" y="2101"/>
                  </a:cubicBezTo>
                  <a:cubicBezTo>
                    <a:pt x="2393" y="2101"/>
                    <a:pt x="2393" y="2101"/>
                    <a:pt x="2393" y="2101"/>
                  </a:cubicBezTo>
                  <a:close/>
                  <a:moveTo>
                    <a:pt x="2901" y="2156"/>
                  </a:moveTo>
                  <a:lnTo>
                    <a:pt x="2901" y="2156"/>
                  </a:lnTo>
                  <a:cubicBezTo>
                    <a:pt x="2900" y="2156"/>
                    <a:pt x="2900" y="2156"/>
                    <a:pt x="2899" y="2157"/>
                  </a:cubicBezTo>
                  <a:lnTo>
                    <a:pt x="2899" y="2157"/>
                  </a:lnTo>
                  <a:cubicBezTo>
                    <a:pt x="2900" y="2156"/>
                    <a:pt x="2901" y="2156"/>
                    <a:pt x="2901" y="2156"/>
                  </a:cubicBezTo>
                  <a:close/>
                  <a:moveTo>
                    <a:pt x="1488" y="1"/>
                  </a:moveTo>
                  <a:cubicBezTo>
                    <a:pt x="1485" y="1"/>
                    <a:pt x="1482" y="2"/>
                    <a:pt x="1479" y="3"/>
                  </a:cubicBezTo>
                  <a:cubicBezTo>
                    <a:pt x="1473" y="8"/>
                    <a:pt x="1471" y="17"/>
                    <a:pt x="1476" y="24"/>
                  </a:cubicBezTo>
                  <a:cubicBezTo>
                    <a:pt x="1479" y="30"/>
                    <a:pt x="1485" y="35"/>
                    <a:pt x="1491" y="37"/>
                  </a:cubicBezTo>
                  <a:cubicBezTo>
                    <a:pt x="1495" y="39"/>
                    <a:pt x="1500" y="41"/>
                    <a:pt x="1506" y="41"/>
                  </a:cubicBezTo>
                  <a:cubicBezTo>
                    <a:pt x="1508" y="41"/>
                    <a:pt x="1511" y="42"/>
                    <a:pt x="1513" y="42"/>
                  </a:cubicBezTo>
                  <a:cubicBezTo>
                    <a:pt x="1513" y="43"/>
                    <a:pt x="1513" y="43"/>
                    <a:pt x="1514" y="44"/>
                  </a:cubicBezTo>
                  <a:cubicBezTo>
                    <a:pt x="1519" y="50"/>
                    <a:pt x="1522" y="57"/>
                    <a:pt x="1526" y="63"/>
                  </a:cubicBezTo>
                  <a:cubicBezTo>
                    <a:pt x="1529" y="71"/>
                    <a:pt x="1535" y="78"/>
                    <a:pt x="1538" y="83"/>
                  </a:cubicBezTo>
                  <a:cubicBezTo>
                    <a:pt x="1539" y="86"/>
                    <a:pt x="1542" y="89"/>
                    <a:pt x="1543" y="92"/>
                  </a:cubicBezTo>
                  <a:cubicBezTo>
                    <a:pt x="1544" y="95"/>
                    <a:pt x="1546" y="100"/>
                    <a:pt x="1549" y="103"/>
                  </a:cubicBezTo>
                  <a:cubicBezTo>
                    <a:pt x="1553" y="109"/>
                    <a:pt x="1557" y="115"/>
                    <a:pt x="1559" y="120"/>
                  </a:cubicBezTo>
                  <a:cubicBezTo>
                    <a:pt x="1560" y="124"/>
                    <a:pt x="1563" y="127"/>
                    <a:pt x="1564" y="132"/>
                  </a:cubicBezTo>
                  <a:cubicBezTo>
                    <a:pt x="1566" y="137"/>
                    <a:pt x="1568" y="141"/>
                    <a:pt x="1571" y="145"/>
                  </a:cubicBezTo>
                  <a:cubicBezTo>
                    <a:pt x="1573" y="149"/>
                    <a:pt x="1573" y="147"/>
                    <a:pt x="1573" y="156"/>
                  </a:cubicBezTo>
                  <a:cubicBezTo>
                    <a:pt x="1572" y="162"/>
                    <a:pt x="1573" y="168"/>
                    <a:pt x="1574" y="174"/>
                  </a:cubicBezTo>
                  <a:cubicBezTo>
                    <a:pt x="1575" y="177"/>
                    <a:pt x="1577" y="180"/>
                    <a:pt x="1579" y="182"/>
                  </a:cubicBezTo>
                  <a:cubicBezTo>
                    <a:pt x="1580" y="185"/>
                    <a:pt x="1582" y="188"/>
                    <a:pt x="1585" y="190"/>
                  </a:cubicBezTo>
                  <a:cubicBezTo>
                    <a:pt x="1589" y="196"/>
                    <a:pt x="1596" y="199"/>
                    <a:pt x="1603" y="200"/>
                  </a:cubicBezTo>
                  <a:cubicBezTo>
                    <a:pt x="1608" y="202"/>
                    <a:pt x="1612" y="203"/>
                    <a:pt x="1617" y="203"/>
                  </a:cubicBezTo>
                  <a:cubicBezTo>
                    <a:pt x="1619" y="203"/>
                    <a:pt x="1621" y="203"/>
                    <a:pt x="1622" y="204"/>
                  </a:cubicBezTo>
                  <a:cubicBezTo>
                    <a:pt x="1622" y="206"/>
                    <a:pt x="1621" y="209"/>
                    <a:pt x="1619" y="211"/>
                  </a:cubicBezTo>
                  <a:cubicBezTo>
                    <a:pt x="1618" y="217"/>
                    <a:pt x="1617" y="222"/>
                    <a:pt x="1616" y="228"/>
                  </a:cubicBezTo>
                  <a:cubicBezTo>
                    <a:pt x="1616" y="235"/>
                    <a:pt x="1618" y="243"/>
                    <a:pt x="1623" y="249"/>
                  </a:cubicBezTo>
                  <a:cubicBezTo>
                    <a:pt x="1625" y="254"/>
                    <a:pt x="1629" y="257"/>
                    <a:pt x="1631" y="261"/>
                  </a:cubicBezTo>
                  <a:cubicBezTo>
                    <a:pt x="1634" y="264"/>
                    <a:pt x="1638" y="268"/>
                    <a:pt x="1640" y="270"/>
                  </a:cubicBezTo>
                  <a:cubicBezTo>
                    <a:pt x="1643" y="272"/>
                    <a:pt x="1645" y="273"/>
                    <a:pt x="1646" y="276"/>
                  </a:cubicBezTo>
                  <a:cubicBezTo>
                    <a:pt x="1648" y="280"/>
                    <a:pt x="1652" y="284"/>
                    <a:pt x="1654" y="287"/>
                  </a:cubicBezTo>
                  <a:cubicBezTo>
                    <a:pt x="1659" y="292"/>
                    <a:pt x="1663" y="295"/>
                    <a:pt x="1669" y="298"/>
                  </a:cubicBezTo>
                  <a:cubicBezTo>
                    <a:pt x="1672" y="299"/>
                    <a:pt x="1674" y="300"/>
                    <a:pt x="1675" y="301"/>
                  </a:cubicBezTo>
                  <a:cubicBezTo>
                    <a:pt x="1677" y="302"/>
                    <a:pt x="1678" y="304"/>
                    <a:pt x="1678" y="306"/>
                  </a:cubicBezTo>
                  <a:cubicBezTo>
                    <a:pt x="1680" y="307"/>
                    <a:pt x="1681" y="308"/>
                    <a:pt x="1681" y="309"/>
                  </a:cubicBezTo>
                  <a:lnTo>
                    <a:pt x="1681" y="317"/>
                  </a:lnTo>
                  <a:cubicBezTo>
                    <a:pt x="1681" y="324"/>
                    <a:pt x="1683" y="330"/>
                    <a:pt x="1685" y="336"/>
                  </a:cubicBezTo>
                  <a:cubicBezTo>
                    <a:pt x="1687" y="339"/>
                    <a:pt x="1688" y="342"/>
                    <a:pt x="1690" y="344"/>
                  </a:cubicBezTo>
                  <a:cubicBezTo>
                    <a:pt x="1691" y="346"/>
                    <a:pt x="1692" y="349"/>
                    <a:pt x="1695" y="350"/>
                  </a:cubicBezTo>
                  <a:cubicBezTo>
                    <a:pt x="1698" y="354"/>
                    <a:pt x="1703" y="358"/>
                    <a:pt x="1707" y="361"/>
                  </a:cubicBezTo>
                  <a:cubicBezTo>
                    <a:pt x="1710" y="363"/>
                    <a:pt x="1712" y="365"/>
                    <a:pt x="1714" y="366"/>
                  </a:cubicBezTo>
                  <a:cubicBezTo>
                    <a:pt x="1716" y="368"/>
                    <a:pt x="1717" y="371"/>
                    <a:pt x="1719" y="372"/>
                  </a:cubicBezTo>
                  <a:cubicBezTo>
                    <a:pt x="1723" y="378"/>
                    <a:pt x="1726" y="382"/>
                    <a:pt x="1731" y="386"/>
                  </a:cubicBezTo>
                  <a:cubicBezTo>
                    <a:pt x="1735" y="388"/>
                    <a:pt x="1739" y="390"/>
                    <a:pt x="1743" y="393"/>
                  </a:cubicBezTo>
                  <a:cubicBezTo>
                    <a:pt x="1747" y="395"/>
                    <a:pt x="1746" y="394"/>
                    <a:pt x="1753" y="403"/>
                  </a:cubicBezTo>
                  <a:cubicBezTo>
                    <a:pt x="1755" y="407"/>
                    <a:pt x="1758" y="410"/>
                    <a:pt x="1761" y="414"/>
                  </a:cubicBezTo>
                  <a:lnTo>
                    <a:pt x="1768" y="421"/>
                  </a:lnTo>
                  <a:lnTo>
                    <a:pt x="1771" y="425"/>
                  </a:lnTo>
                  <a:lnTo>
                    <a:pt x="1773" y="429"/>
                  </a:lnTo>
                  <a:cubicBezTo>
                    <a:pt x="1773" y="430"/>
                    <a:pt x="1773" y="430"/>
                    <a:pt x="1773" y="431"/>
                  </a:cubicBezTo>
                  <a:lnTo>
                    <a:pt x="1773" y="441"/>
                  </a:lnTo>
                  <a:cubicBezTo>
                    <a:pt x="1775" y="447"/>
                    <a:pt x="1776" y="454"/>
                    <a:pt x="1779" y="460"/>
                  </a:cubicBezTo>
                  <a:cubicBezTo>
                    <a:pt x="1782" y="466"/>
                    <a:pt x="1785" y="471"/>
                    <a:pt x="1790" y="475"/>
                  </a:cubicBezTo>
                  <a:cubicBezTo>
                    <a:pt x="1794" y="480"/>
                    <a:pt x="1800" y="484"/>
                    <a:pt x="1806" y="487"/>
                  </a:cubicBezTo>
                  <a:cubicBezTo>
                    <a:pt x="1815" y="490"/>
                    <a:pt x="1813" y="489"/>
                    <a:pt x="1815" y="491"/>
                  </a:cubicBezTo>
                  <a:cubicBezTo>
                    <a:pt x="1816" y="492"/>
                    <a:pt x="1816" y="494"/>
                    <a:pt x="1816" y="495"/>
                  </a:cubicBezTo>
                  <a:cubicBezTo>
                    <a:pt x="1817" y="497"/>
                    <a:pt x="1817" y="499"/>
                    <a:pt x="1816" y="500"/>
                  </a:cubicBezTo>
                  <a:cubicBezTo>
                    <a:pt x="1816" y="507"/>
                    <a:pt x="1817" y="514"/>
                    <a:pt x="1820" y="520"/>
                  </a:cubicBezTo>
                  <a:cubicBezTo>
                    <a:pt x="1822" y="526"/>
                    <a:pt x="1824" y="531"/>
                    <a:pt x="1828" y="535"/>
                  </a:cubicBezTo>
                  <a:cubicBezTo>
                    <a:pt x="1831" y="540"/>
                    <a:pt x="1835" y="543"/>
                    <a:pt x="1838" y="547"/>
                  </a:cubicBezTo>
                  <a:cubicBezTo>
                    <a:pt x="1842" y="550"/>
                    <a:pt x="1844" y="553"/>
                    <a:pt x="1845" y="554"/>
                  </a:cubicBezTo>
                  <a:cubicBezTo>
                    <a:pt x="1848" y="556"/>
                    <a:pt x="1849" y="558"/>
                    <a:pt x="1851" y="561"/>
                  </a:cubicBezTo>
                  <a:cubicBezTo>
                    <a:pt x="1852" y="563"/>
                    <a:pt x="1852" y="564"/>
                    <a:pt x="1853" y="565"/>
                  </a:cubicBezTo>
                  <a:cubicBezTo>
                    <a:pt x="1853" y="568"/>
                    <a:pt x="1855" y="571"/>
                    <a:pt x="1855" y="573"/>
                  </a:cubicBezTo>
                  <a:cubicBezTo>
                    <a:pt x="1856" y="579"/>
                    <a:pt x="1858" y="585"/>
                    <a:pt x="1860" y="591"/>
                  </a:cubicBezTo>
                  <a:cubicBezTo>
                    <a:pt x="1862" y="593"/>
                    <a:pt x="1863" y="595"/>
                    <a:pt x="1865" y="598"/>
                  </a:cubicBezTo>
                  <a:lnTo>
                    <a:pt x="1868" y="604"/>
                  </a:lnTo>
                  <a:cubicBezTo>
                    <a:pt x="1872" y="608"/>
                    <a:pt x="1875" y="612"/>
                    <a:pt x="1879" y="615"/>
                  </a:cubicBezTo>
                  <a:cubicBezTo>
                    <a:pt x="1881" y="617"/>
                    <a:pt x="1884" y="620"/>
                    <a:pt x="1885" y="622"/>
                  </a:cubicBezTo>
                  <a:cubicBezTo>
                    <a:pt x="1887" y="623"/>
                    <a:pt x="1889" y="627"/>
                    <a:pt x="1890" y="629"/>
                  </a:cubicBezTo>
                  <a:cubicBezTo>
                    <a:pt x="1892" y="630"/>
                    <a:pt x="1893" y="633"/>
                    <a:pt x="1893" y="635"/>
                  </a:cubicBezTo>
                  <a:cubicBezTo>
                    <a:pt x="1894" y="636"/>
                    <a:pt x="1894" y="638"/>
                    <a:pt x="1896" y="644"/>
                  </a:cubicBezTo>
                  <a:cubicBezTo>
                    <a:pt x="1897" y="650"/>
                    <a:pt x="1900" y="655"/>
                    <a:pt x="1903" y="660"/>
                  </a:cubicBezTo>
                  <a:cubicBezTo>
                    <a:pt x="1906" y="665"/>
                    <a:pt x="1908" y="667"/>
                    <a:pt x="1911" y="671"/>
                  </a:cubicBezTo>
                  <a:cubicBezTo>
                    <a:pt x="1914" y="675"/>
                    <a:pt x="1916" y="678"/>
                    <a:pt x="1919" y="681"/>
                  </a:cubicBezTo>
                  <a:cubicBezTo>
                    <a:pt x="1922" y="685"/>
                    <a:pt x="1923" y="687"/>
                    <a:pt x="1925" y="689"/>
                  </a:cubicBezTo>
                  <a:cubicBezTo>
                    <a:pt x="1930" y="697"/>
                    <a:pt x="1936" y="704"/>
                    <a:pt x="1943" y="710"/>
                  </a:cubicBezTo>
                  <a:cubicBezTo>
                    <a:pt x="1947" y="715"/>
                    <a:pt x="1950" y="716"/>
                    <a:pt x="1951" y="717"/>
                  </a:cubicBezTo>
                  <a:cubicBezTo>
                    <a:pt x="1952" y="719"/>
                    <a:pt x="1954" y="722"/>
                    <a:pt x="1955" y="723"/>
                  </a:cubicBezTo>
                  <a:cubicBezTo>
                    <a:pt x="1959" y="729"/>
                    <a:pt x="1965" y="734"/>
                    <a:pt x="1969" y="738"/>
                  </a:cubicBezTo>
                  <a:cubicBezTo>
                    <a:pt x="1975" y="741"/>
                    <a:pt x="1980" y="744"/>
                    <a:pt x="1985" y="745"/>
                  </a:cubicBezTo>
                  <a:lnTo>
                    <a:pt x="1989" y="746"/>
                  </a:lnTo>
                  <a:cubicBezTo>
                    <a:pt x="1990" y="747"/>
                    <a:pt x="1990" y="748"/>
                    <a:pt x="1991" y="750"/>
                  </a:cubicBezTo>
                  <a:cubicBezTo>
                    <a:pt x="1995" y="755"/>
                    <a:pt x="1997" y="761"/>
                    <a:pt x="1999" y="768"/>
                  </a:cubicBezTo>
                  <a:cubicBezTo>
                    <a:pt x="2002" y="773"/>
                    <a:pt x="2004" y="776"/>
                    <a:pt x="2007" y="781"/>
                  </a:cubicBezTo>
                  <a:lnTo>
                    <a:pt x="2014" y="791"/>
                  </a:lnTo>
                  <a:cubicBezTo>
                    <a:pt x="2020" y="798"/>
                    <a:pt x="2024" y="803"/>
                    <a:pt x="2028" y="809"/>
                  </a:cubicBezTo>
                  <a:lnTo>
                    <a:pt x="2032" y="813"/>
                  </a:lnTo>
                  <a:cubicBezTo>
                    <a:pt x="2033" y="816"/>
                    <a:pt x="2035" y="818"/>
                    <a:pt x="2036" y="820"/>
                  </a:cubicBezTo>
                  <a:cubicBezTo>
                    <a:pt x="2041" y="825"/>
                    <a:pt x="2046" y="829"/>
                    <a:pt x="2051" y="832"/>
                  </a:cubicBezTo>
                  <a:cubicBezTo>
                    <a:pt x="2054" y="833"/>
                    <a:pt x="2055" y="834"/>
                    <a:pt x="2057" y="836"/>
                  </a:cubicBezTo>
                  <a:lnTo>
                    <a:pt x="2058" y="838"/>
                  </a:lnTo>
                  <a:cubicBezTo>
                    <a:pt x="2059" y="838"/>
                    <a:pt x="2059" y="838"/>
                    <a:pt x="2059" y="838"/>
                  </a:cubicBezTo>
                  <a:lnTo>
                    <a:pt x="2059" y="838"/>
                  </a:lnTo>
                  <a:cubicBezTo>
                    <a:pt x="2059" y="839"/>
                    <a:pt x="2058" y="840"/>
                    <a:pt x="2057" y="842"/>
                  </a:cubicBezTo>
                  <a:cubicBezTo>
                    <a:pt x="2056" y="848"/>
                    <a:pt x="2055" y="854"/>
                    <a:pt x="2054" y="860"/>
                  </a:cubicBezTo>
                  <a:cubicBezTo>
                    <a:pt x="2054" y="868"/>
                    <a:pt x="2056" y="877"/>
                    <a:pt x="2061" y="884"/>
                  </a:cubicBezTo>
                  <a:cubicBezTo>
                    <a:pt x="2064" y="890"/>
                    <a:pt x="2069" y="894"/>
                    <a:pt x="2075" y="899"/>
                  </a:cubicBezTo>
                  <a:cubicBezTo>
                    <a:pt x="2079" y="902"/>
                    <a:pt x="2084" y="905"/>
                    <a:pt x="2089" y="907"/>
                  </a:cubicBezTo>
                  <a:cubicBezTo>
                    <a:pt x="2090" y="908"/>
                    <a:pt x="2091" y="908"/>
                    <a:pt x="2092" y="909"/>
                  </a:cubicBezTo>
                  <a:lnTo>
                    <a:pt x="2093" y="912"/>
                  </a:lnTo>
                  <a:lnTo>
                    <a:pt x="2096" y="914"/>
                  </a:lnTo>
                  <a:cubicBezTo>
                    <a:pt x="2096" y="915"/>
                    <a:pt x="2097" y="916"/>
                    <a:pt x="2098" y="917"/>
                  </a:cubicBezTo>
                  <a:cubicBezTo>
                    <a:pt x="2102" y="923"/>
                    <a:pt x="2108" y="927"/>
                    <a:pt x="2114" y="930"/>
                  </a:cubicBezTo>
                  <a:cubicBezTo>
                    <a:pt x="2118" y="931"/>
                    <a:pt x="2120" y="933"/>
                    <a:pt x="2122" y="935"/>
                  </a:cubicBezTo>
                  <a:cubicBezTo>
                    <a:pt x="2123" y="935"/>
                    <a:pt x="2123" y="935"/>
                    <a:pt x="2124" y="936"/>
                  </a:cubicBezTo>
                  <a:lnTo>
                    <a:pt x="2124" y="936"/>
                  </a:lnTo>
                  <a:cubicBezTo>
                    <a:pt x="2124" y="936"/>
                    <a:pt x="2123" y="937"/>
                    <a:pt x="2123" y="937"/>
                  </a:cubicBezTo>
                  <a:cubicBezTo>
                    <a:pt x="2122" y="942"/>
                    <a:pt x="2121" y="948"/>
                    <a:pt x="2120" y="953"/>
                  </a:cubicBezTo>
                  <a:cubicBezTo>
                    <a:pt x="2119" y="971"/>
                    <a:pt x="2129" y="988"/>
                    <a:pt x="2144" y="996"/>
                  </a:cubicBezTo>
                  <a:cubicBezTo>
                    <a:pt x="2151" y="1000"/>
                    <a:pt x="2158" y="1001"/>
                    <a:pt x="2165" y="1002"/>
                  </a:cubicBezTo>
                  <a:lnTo>
                    <a:pt x="2171" y="1003"/>
                  </a:lnTo>
                  <a:lnTo>
                    <a:pt x="2171" y="1003"/>
                  </a:lnTo>
                  <a:lnTo>
                    <a:pt x="2172" y="1006"/>
                  </a:lnTo>
                  <a:cubicBezTo>
                    <a:pt x="2173" y="1008"/>
                    <a:pt x="2173" y="1010"/>
                    <a:pt x="2174" y="1012"/>
                  </a:cubicBezTo>
                  <a:cubicBezTo>
                    <a:pt x="2175" y="1017"/>
                    <a:pt x="2178" y="1023"/>
                    <a:pt x="2181" y="1028"/>
                  </a:cubicBezTo>
                  <a:cubicBezTo>
                    <a:pt x="2184" y="1032"/>
                    <a:pt x="2186" y="1037"/>
                    <a:pt x="2189" y="1040"/>
                  </a:cubicBezTo>
                  <a:cubicBezTo>
                    <a:pt x="2193" y="1045"/>
                    <a:pt x="2196" y="1050"/>
                    <a:pt x="2201" y="1053"/>
                  </a:cubicBezTo>
                  <a:cubicBezTo>
                    <a:pt x="2206" y="1056"/>
                    <a:pt x="2208" y="1058"/>
                    <a:pt x="2209" y="1059"/>
                  </a:cubicBezTo>
                  <a:cubicBezTo>
                    <a:pt x="2210" y="1061"/>
                    <a:pt x="2211" y="1062"/>
                    <a:pt x="2213" y="1065"/>
                  </a:cubicBezTo>
                  <a:cubicBezTo>
                    <a:pt x="2217" y="1072"/>
                    <a:pt x="2223" y="1078"/>
                    <a:pt x="2229" y="1084"/>
                  </a:cubicBezTo>
                  <a:cubicBezTo>
                    <a:pt x="2230" y="1087"/>
                    <a:pt x="2232" y="1089"/>
                    <a:pt x="2235" y="1092"/>
                  </a:cubicBezTo>
                  <a:cubicBezTo>
                    <a:pt x="2236" y="1094"/>
                    <a:pt x="2237" y="1096"/>
                    <a:pt x="2238" y="1097"/>
                  </a:cubicBezTo>
                  <a:lnTo>
                    <a:pt x="2238" y="1101"/>
                  </a:lnTo>
                  <a:cubicBezTo>
                    <a:pt x="2238" y="1106"/>
                    <a:pt x="2239" y="1112"/>
                    <a:pt x="2241" y="1118"/>
                  </a:cubicBezTo>
                  <a:cubicBezTo>
                    <a:pt x="2244" y="1124"/>
                    <a:pt x="2246" y="1129"/>
                    <a:pt x="2251" y="1134"/>
                  </a:cubicBezTo>
                  <a:cubicBezTo>
                    <a:pt x="2253" y="1139"/>
                    <a:pt x="2258" y="1143"/>
                    <a:pt x="2261" y="1147"/>
                  </a:cubicBezTo>
                  <a:cubicBezTo>
                    <a:pt x="2267" y="1151"/>
                    <a:pt x="2270" y="1154"/>
                    <a:pt x="2272" y="1155"/>
                  </a:cubicBezTo>
                  <a:cubicBezTo>
                    <a:pt x="2273" y="1156"/>
                    <a:pt x="2274" y="1157"/>
                    <a:pt x="2275" y="1160"/>
                  </a:cubicBezTo>
                  <a:cubicBezTo>
                    <a:pt x="2276" y="1161"/>
                    <a:pt x="2277" y="1162"/>
                    <a:pt x="2279" y="1164"/>
                  </a:cubicBezTo>
                  <a:cubicBezTo>
                    <a:pt x="2279" y="1165"/>
                    <a:pt x="2280" y="1167"/>
                    <a:pt x="2280" y="1169"/>
                  </a:cubicBezTo>
                  <a:cubicBezTo>
                    <a:pt x="2281" y="1175"/>
                    <a:pt x="2282" y="1180"/>
                    <a:pt x="2284" y="1185"/>
                  </a:cubicBezTo>
                  <a:cubicBezTo>
                    <a:pt x="2287" y="1189"/>
                    <a:pt x="2288" y="1191"/>
                    <a:pt x="2289" y="1194"/>
                  </a:cubicBezTo>
                  <a:lnTo>
                    <a:pt x="2292" y="1199"/>
                  </a:lnTo>
                  <a:cubicBezTo>
                    <a:pt x="2294" y="1201"/>
                    <a:pt x="2292" y="1195"/>
                    <a:pt x="2294" y="1211"/>
                  </a:cubicBezTo>
                  <a:cubicBezTo>
                    <a:pt x="2295" y="1218"/>
                    <a:pt x="2297" y="1224"/>
                    <a:pt x="2301" y="1231"/>
                  </a:cubicBezTo>
                  <a:cubicBezTo>
                    <a:pt x="2305" y="1237"/>
                    <a:pt x="2306" y="1238"/>
                    <a:pt x="2309" y="1242"/>
                  </a:cubicBezTo>
                  <a:lnTo>
                    <a:pt x="2321" y="1262"/>
                  </a:lnTo>
                  <a:cubicBezTo>
                    <a:pt x="2324" y="1266"/>
                    <a:pt x="2327" y="1271"/>
                    <a:pt x="2332" y="1275"/>
                  </a:cubicBezTo>
                  <a:cubicBezTo>
                    <a:pt x="2338" y="1281"/>
                    <a:pt x="2346" y="1286"/>
                    <a:pt x="2355" y="1287"/>
                  </a:cubicBezTo>
                  <a:cubicBezTo>
                    <a:pt x="2360" y="1289"/>
                    <a:pt x="2364" y="1289"/>
                    <a:pt x="2366" y="1289"/>
                  </a:cubicBezTo>
                  <a:lnTo>
                    <a:pt x="2366" y="1289"/>
                  </a:lnTo>
                  <a:lnTo>
                    <a:pt x="2365" y="1296"/>
                  </a:lnTo>
                  <a:cubicBezTo>
                    <a:pt x="2365" y="1304"/>
                    <a:pt x="2367" y="1312"/>
                    <a:pt x="2370" y="1321"/>
                  </a:cubicBezTo>
                  <a:cubicBezTo>
                    <a:pt x="2371" y="1323"/>
                    <a:pt x="2374" y="1326"/>
                    <a:pt x="2376" y="1330"/>
                  </a:cubicBezTo>
                  <a:lnTo>
                    <a:pt x="2378" y="1333"/>
                  </a:lnTo>
                  <a:cubicBezTo>
                    <a:pt x="2379" y="1336"/>
                    <a:pt x="2380" y="1338"/>
                    <a:pt x="2382" y="1339"/>
                  </a:cubicBezTo>
                  <a:cubicBezTo>
                    <a:pt x="2383" y="1344"/>
                    <a:pt x="2385" y="1348"/>
                    <a:pt x="2387" y="1353"/>
                  </a:cubicBezTo>
                  <a:cubicBezTo>
                    <a:pt x="2390" y="1358"/>
                    <a:pt x="2393" y="1362"/>
                    <a:pt x="2394" y="1365"/>
                  </a:cubicBezTo>
                  <a:cubicBezTo>
                    <a:pt x="2399" y="1370"/>
                    <a:pt x="2402" y="1376"/>
                    <a:pt x="2406" y="1383"/>
                  </a:cubicBezTo>
                  <a:cubicBezTo>
                    <a:pt x="2409" y="1390"/>
                    <a:pt x="2415" y="1398"/>
                    <a:pt x="2420" y="1405"/>
                  </a:cubicBezTo>
                  <a:cubicBezTo>
                    <a:pt x="2422" y="1409"/>
                    <a:pt x="2426" y="1412"/>
                    <a:pt x="2428" y="1414"/>
                  </a:cubicBezTo>
                  <a:cubicBezTo>
                    <a:pt x="2430" y="1418"/>
                    <a:pt x="2433" y="1420"/>
                    <a:pt x="2434" y="1423"/>
                  </a:cubicBezTo>
                  <a:lnTo>
                    <a:pt x="2437" y="1427"/>
                  </a:lnTo>
                  <a:cubicBezTo>
                    <a:pt x="2440" y="1431"/>
                    <a:pt x="2442" y="1433"/>
                    <a:pt x="2445" y="1436"/>
                  </a:cubicBezTo>
                  <a:cubicBezTo>
                    <a:pt x="2452" y="1442"/>
                    <a:pt x="2460" y="1446"/>
                    <a:pt x="2469" y="1447"/>
                  </a:cubicBezTo>
                  <a:cubicBezTo>
                    <a:pt x="2471" y="1448"/>
                    <a:pt x="2472" y="1448"/>
                    <a:pt x="2474" y="1448"/>
                  </a:cubicBezTo>
                  <a:lnTo>
                    <a:pt x="2474" y="1448"/>
                  </a:lnTo>
                  <a:lnTo>
                    <a:pt x="2473" y="1450"/>
                  </a:lnTo>
                  <a:cubicBezTo>
                    <a:pt x="2471" y="1458"/>
                    <a:pt x="2470" y="1467"/>
                    <a:pt x="2471" y="1475"/>
                  </a:cubicBezTo>
                  <a:cubicBezTo>
                    <a:pt x="2473" y="1483"/>
                    <a:pt x="2477" y="1490"/>
                    <a:pt x="2481" y="1496"/>
                  </a:cubicBezTo>
                  <a:cubicBezTo>
                    <a:pt x="2484" y="1499"/>
                    <a:pt x="2486" y="1502"/>
                    <a:pt x="2489" y="1506"/>
                  </a:cubicBezTo>
                  <a:cubicBezTo>
                    <a:pt x="2495" y="1513"/>
                    <a:pt x="2497" y="1518"/>
                    <a:pt x="2502" y="1523"/>
                  </a:cubicBezTo>
                  <a:cubicBezTo>
                    <a:pt x="2507" y="1530"/>
                    <a:pt x="2514" y="1536"/>
                    <a:pt x="2521" y="1540"/>
                  </a:cubicBezTo>
                  <a:cubicBezTo>
                    <a:pt x="2526" y="1543"/>
                    <a:pt x="2532" y="1544"/>
                    <a:pt x="2539" y="1545"/>
                  </a:cubicBezTo>
                  <a:lnTo>
                    <a:pt x="2540" y="1545"/>
                  </a:lnTo>
                  <a:lnTo>
                    <a:pt x="2540" y="1546"/>
                  </a:lnTo>
                  <a:cubicBezTo>
                    <a:pt x="2544" y="1551"/>
                    <a:pt x="2547" y="1555"/>
                    <a:pt x="2552" y="1559"/>
                  </a:cubicBezTo>
                  <a:cubicBezTo>
                    <a:pt x="2557" y="1563"/>
                    <a:pt x="2560" y="1566"/>
                    <a:pt x="2561" y="1567"/>
                  </a:cubicBezTo>
                  <a:cubicBezTo>
                    <a:pt x="2562" y="1569"/>
                    <a:pt x="2564" y="1570"/>
                    <a:pt x="2565" y="1571"/>
                  </a:cubicBezTo>
                  <a:cubicBezTo>
                    <a:pt x="2567" y="1573"/>
                    <a:pt x="2568" y="1575"/>
                    <a:pt x="2569" y="1578"/>
                  </a:cubicBezTo>
                  <a:cubicBezTo>
                    <a:pt x="2570" y="1580"/>
                    <a:pt x="2572" y="1582"/>
                    <a:pt x="2573" y="1585"/>
                  </a:cubicBezTo>
                  <a:cubicBezTo>
                    <a:pt x="2574" y="1589"/>
                    <a:pt x="2576" y="1595"/>
                    <a:pt x="2580" y="1600"/>
                  </a:cubicBezTo>
                  <a:lnTo>
                    <a:pt x="2583" y="1605"/>
                  </a:lnTo>
                  <a:lnTo>
                    <a:pt x="2583" y="1605"/>
                  </a:lnTo>
                  <a:cubicBezTo>
                    <a:pt x="2583" y="1607"/>
                    <a:pt x="2583" y="1609"/>
                    <a:pt x="2582" y="1613"/>
                  </a:cubicBezTo>
                  <a:cubicBezTo>
                    <a:pt x="2580" y="1621"/>
                    <a:pt x="2580" y="1629"/>
                    <a:pt x="2582" y="1637"/>
                  </a:cubicBezTo>
                  <a:cubicBezTo>
                    <a:pt x="2584" y="1646"/>
                    <a:pt x="2589" y="1653"/>
                    <a:pt x="2595" y="1660"/>
                  </a:cubicBezTo>
                  <a:cubicBezTo>
                    <a:pt x="2602" y="1666"/>
                    <a:pt x="2610" y="1670"/>
                    <a:pt x="2619" y="1672"/>
                  </a:cubicBezTo>
                  <a:cubicBezTo>
                    <a:pt x="2622" y="1673"/>
                    <a:pt x="2626" y="1674"/>
                    <a:pt x="2630" y="1674"/>
                  </a:cubicBezTo>
                  <a:lnTo>
                    <a:pt x="2630" y="1674"/>
                  </a:lnTo>
                  <a:lnTo>
                    <a:pt x="2631" y="1675"/>
                  </a:lnTo>
                  <a:cubicBezTo>
                    <a:pt x="2633" y="1677"/>
                    <a:pt x="2634" y="1680"/>
                    <a:pt x="2635" y="1682"/>
                  </a:cubicBezTo>
                  <a:cubicBezTo>
                    <a:pt x="2636" y="1684"/>
                    <a:pt x="2639" y="1689"/>
                    <a:pt x="2641" y="1694"/>
                  </a:cubicBezTo>
                  <a:cubicBezTo>
                    <a:pt x="2643" y="1697"/>
                    <a:pt x="2647" y="1702"/>
                    <a:pt x="2649" y="1705"/>
                  </a:cubicBezTo>
                  <a:cubicBezTo>
                    <a:pt x="2653" y="1711"/>
                    <a:pt x="2657" y="1716"/>
                    <a:pt x="2662" y="1719"/>
                  </a:cubicBezTo>
                  <a:cubicBezTo>
                    <a:pt x="2667" y="1723"/>
                    <a:pt x="2670" y="1725"/>
                    <a:pt x="2675" y="1727"/>
                  </a:cubicBezTo>
                  <a:cubicBezTo>
                    <a:pt x="2677" y="1730"/>
                    <a:pt x="2676" y="1728"/>
                    <a:pt x="2682" y="1736"/>
                  </a:cubicBezTo>
                  <a:cubicBezTo>
                    <a:pt x="2684" y="1739"/>
                    <a:pt x="2685" y="1741"/>
                    <a:pt x="2687" y="1745"/>
                  </a:cubicBezTo>
                  <a:lnTo>
                    <a:pt x="2693" y="1755"/>
                  </a:lnTo>
                  <a:lnTo>
                    <a:pt x="2720" y="1794"/>
                  </a:lnTo>
                  <a:cubicBezTo>
                    <a:pt x="2720" y="1794"/>
                    <a:pt x="2720" y="1793"/>
                    <a:pt x="2720" y="1793"/>
                  </a:cubicBezTo>
                  <a:cubicBezTo>
                    <a:pt x="2720" y="1792"/>
                    <a:pt x="2720" y="1792"/>
                    <a:pt x="2720" y="1792"/>
                  </a:cubicBezTo>
                  <a:lnTo>
                    <a:pt x="2720" y="1792"/>
                  </a:lnTo>
                  <a:cubicBezTo>
                    <a:pt x="2720" y="1792"/>
                    <a:pt x="2721" y="1792"/>
                    <a:pt x="2720" y="1794"/>
                  </a:cubicBezTo>
                  <a:cubicBezTo>
                    <a:pt x="2720" y="1796"/>
                    <a:pt x="2720" y="1796"/>
                    <a:pt x="2720" y="1796"/>
                  </a:cubicBezTo>
                  <a:cubicBezTo>
                    <a:pt x="2720" y="1796"/>
                    <a:pt x="2720" y="1796"/>
                    <a:pt x="2720" y="1796"/>
                  </a:cubicBezTo>
                  <a:cubicBezTo>
                    <a:pt x="2720" y="1795"/>
                    <a:pt x="2720" y="1795"/>
                    <a:pt x="2720" y="1794"/>
                  </a:cubicBezTo>
                  <a:cubicBezTo>
                    <a:pt x="2719" y="1800"/>
                    <a:pt x="2719" y="1806"/>
                    <a:pt x="2719" y="1812"/>
                  </a:cubicBezTo>
                  <a:cubicBezTo>
                    <a:pt x="2719" y="1821"/>
                    <a:pt x="2721" y="1830"/>
                    <a:pt x="2726" y="1837"/>
                  </a:cubicBezTo>
                  <a:cubicBezTo>
                    <a:pt x="2728" y="1840"/>
                    <a:pt x="2729" y="1842"/>
                    <a:pt x="2730" y="1844"/>
                  </a:cubicBezTo>
                  <a:cubicBezTo>
                    <a:pt x="2733" y="1847"/>
                    <a:pt x="2733" y="1847"/>
                    <a:pt x="2736" y="1851"/>
                  </a:cubicBezTo>
                  <a:cubicBezTo>
                    <a:pt x="2740" y="1855"/>
                    <a:pt x="2744" y="1859"/>
                    <a:pt x="2747" y="1860"/>
                  </a:cubicBezTo>
                  <a:cubicBezTo>
                    <a:pt x="2748" y="1862"/>
                    <a:pt x="2750" y="1864"/>
                    <a:pt x="2751" y="1865"/>
                  </a:cubicBezTo>
                  <a:lnTo>
                    <a:pt x="2753" y="1869"/>
                  </a:lnTo>
                  <a:cubicBezTo>
                    <a:pt x="2756" y="1872"/>
                    <a:pt x="2757" y="1874"/>
                    <a:pt x="2759" y="1877"/>
                  </a:cubicBezTo>
                  <a:cubicBezTo>
                    <a:pt x="2765" y="1881"/>
                    <a:pt x="2770" y="1886"/>
                    <a:pt x="2777" y="1889"/>
                  </a:cubicBezTo>
                  <a:cubicBezTo>
                    <a:pt x="2779" y="1891"/>
                    <a:pt x="2780" y="1891"/>
                    <a:pt x="2782" y="1892"/>
                  </a:cubicBezTo>
                  <a:cubicBezTo>
                    <a:pt x="2782" y="1893"/>
                    <a:pt x="2784" y="1894"/>
                    <a:pt x="2784" y="1894"/>
                  </a:cubicBezTo>
                  <a:cubicBezTo>
                    <a:pt x="2787" y="1900"/>
                    <a:pt x="2792" y="1903"/>
                    <a:pt x="2795" y="1908"/>
                  </a:cubicBezTo>
                  <a:cubicBezTo>
                    <a:pt x="2800" y="1911"/>
                    <a:pt x="2803" y="1914"/>
                    <a:pt x="2807" y="1917"/>
                  </a:cubicBezTo>
                  <a:cubicBezTo>
                    <a:pt x="2808" y="1917"/>
                    <a:pt x="2809" y="1918"/>
                    <a:pt x="2810" y="1920"/>
                  </a:cubicBezTo>
                  <a:cubicBezTo>
                    <a:pt x="2811" y="1922"/>
                    <a:pt x="2814" y="1924"/>
                    <a:pt x="2815" y="1925"/>
                  </a:cubicBezTo>
                  <a:cubicBezTo>
                    <a:pt x="2816" y="1928"/>
                    <a:pt x="2817" y="1930"/>
                    <a:pt x="2817" y="1932"/>
                  </a:cubicBezTo>
                  <a:cubicBezTo>
                    <a:pt x="2820" y="1937"/>
                    <a:pt x="2821" y="1942"/>
                    <a:pt x="2823" y="1946"/>
                  </a:cubicBezTo>
                  <a:cubicBezTo>
                    <a:pt x="2825" y="1948"/>
                    <a:pt x="2826" y="1951"/>
                    <a:pt x="2828" y="1953"/>
                  </a:cubicBezTo>
                  <a:lnTo>
                    <a:pt x="2831" y="1958"/>
                  </a:lnTo>
                  <a:cubicBezTo>
                    <a:pt x="2832" y="1961"/>
                    <a:pt x="2831" y="1954"/>
                    <a:pt x="2832" y="1969"/>
                  </a:cubicBezTo>
                  <a:cubicBezTo>
                    <a:pt x="2835" y="1976"/>
                    <a:pt x="2837" y="1983"/>
                    <a:pt x="2840" y="1989"/>
                  </a:cubicBezTo>
                  <a:cubicBezTo>
                    <a:pt x="2845" y="1996"/>
                    <a:pt x="2845" y="1996"/>
                    <a:pt x="2846" y="1998"/>
                  </a:cubicBezTo>
                  <a:cubicBezTo>
                    <a:pt x="2847" y="2001"/>
                    <a:pt x="2848" y="2003"/>
                    <a:pt x="2848" y="2004"/>
                  </a:cubicBezTo>
                  <a:cubicBezTo>
                    <a:pt x="2851" y="2010"/>
                    <a:pt x="2852" y="2014"/>
                    <a:pt x="2855" y="2019"/>
                  </a:cubicBezTo>
                  <a:cubicBezTo>
                    <a:pt x="2857" y="2021"/>
                    <a:pt x="2858" y="2024"/>
                    <a:pt x="2859" y="2026"/>
                  </a:cubicBezTo>
                  <a:lnTo>
                    <a:pt x="2862" y="2031"/>
                  </a:lnTo>
                  <a:cubicBezTo>
                    <a:pt x="2864" y="2033"/>
                    <a:pt x="2866" y="2035"/>
                    <a:pt x="2867" y="2038"/>
                  </a:cubicBezTo>
                  <a:cubicBezTo>
                    <a:pt x="2867" y="2040"/>
                    <a:pt x="2869" y="2043"/>
                    <a:pt x="2872" y="2049"/>
                  </a:cubicBezTo>
                  <a:cubicBezTo>
                    <a:pt x="2874" y="2053"/>
                    <a:pt x="2876" y="2057"/>
                    <a:pt x="2880" y="2062"/>
                  </a:cubicBezTo>
                  <a:cubicBezTo>
                    <a:pt x="2881" y="2064"/>
                    <a:pt x="2882" y="2067"/>
                    <a:pt x="2884" y="2069"/>
                  </a:cubicBezTo>
                  <a:cubicBezTo>
                    <a:pt x="2886" y="2071"/>
                    <a:pt x="2887" y="2074"/>
                    <a:pt x="2887" y="2077"/>
                  </a:cubicBezTo>
                  <a:cubicBezTo>
                    <a:pt x="2889" y="2082"/>
                    <a:pt x="2891" y="2086"/>
                    <a:pt x="2895" y="2091"/>
                  </a:cubicBezTo>
                  <a:lnTo>
                    <a:pt x="2898" y="2097"/>
                  </a:lnTo>
                  <a:lnTo>
                    <a:pt x="2896" y="2097"/>
                  </a:lnTo>
                  <a:cubicBezTo>
                    <a:pt x="2887" y="2097"/>
                    <a:pt x="2879" y="2100"/>
                    <a:pt x="2872" y="2105"/>
                  </a:cubicBezTo>
                  <a:cubicBezTo>
                    <a:pt x="2868" y="2107"/>
                    <a:pt x="2866" y="2109"/>
                    <a:pt x="2864" y="2110"/>
                  </a:cubicBezTo>
                  <a:lnTo>
                    <a:pt x="2864" y="2110"/>
                  </a:lnTo>
                  <a:cubicBezTo>
                    <a:pt x="2859" y="2107"/>
                    <a:pt x="2855" y="2104"/>
                    <a:pt x="2850" y="2101"/>
                  </a:cubicBezTo>
                  <a:cubicBezTo>
                    <a:pt x="2843" y="2098"/>
                    <a:pt x="2836" y="2096"/>
                    <a:pt x="2828" y="2094"/>
                  </a:cubicBezTo>
                  <a:lnTo>
                    <a:pt x="2817" y="2093"/>
                  </a:lnTo>
                  <a:lnTo>
                    <a:pt x="2794" y="2091"/>
                  </a:lnTo>
                  <a:cubicBezTo>
                    <a:pt x="2784" y="2090"/>
                    <a:pt x="2786" y="2091"/>
                    <a:pt x="2781" y="2089"/>
                  </a:cubicBezTo>
                  <a:cubicBezTo>
                    <a:pt x="2777" y="2086"/>
                    <a:pt x="2771" y="2084"/>
                    <a:pt x="2765" y="2083"/>
                  </a:cubicBezTo>
                  <a:cubicBezTo>
                    <a:pt x="2760" y="2081"/>
                    <a:pt x="2755" y="2081"/>
                    <a:pt x="2749" y="2079"/>
                  </a:cubicBezTo>
                  <a:cubicBezTo>
                    <a:pt x="2740" y="2079"/>
                    <a:pt x="2730" y="2079"/>
                    <a:pt x="2722" y="2081"/>
                  </a:cubicBezTo>
                  <a:lnTo>
                    <a:pt x="2706" y="2081"/>
                  </a:lnTo>
                  <a:cubicBezTo>
                    <a:pt x="2703" y="2081"/>
                    <a:pt x="2699" y="2081"/>
                    <a:pt x="2696" y="2082"/>
                  </a:cubicBezTo>
                  <a:cubicBezTo>
                    <a:pt x="2690" y="2083"/>
                    <a:pt x="2683" y="2084"/>
                    <a:pt x="2678" y="2087"/>
                  </a:cubicBezTo>
                  <a:lnTo>
                    <a:pt x="2675" y="2087"/>
                  </a:lnTo>
                  <a:cubicBezTo>
                    <a:pt x="2674" y="2088"/>
                    <a:pt x="2674" y="2088"/>
                    <a:pt x="2673" y="2088"/>
                  </a:cubicBezTo>
                  <a:cubicBezTo>
                    <a:pt x="2672" y="2088"/>
                    <a:pt x="2672" y="2088"/>
                    <a:pt x="2671" y="2087"/>
                  </a:cubicBezTo>
                  <a:cubicBezTo>
                    <a:pt x="2669" y="2087"/>
                    <a:pt x="2667" y="2087"/>
                    <a:pt x="2664" y="2086"/>
                  </a:cubicBezTo>
                  <a:cubicBezTo>
                    <a:pt x="2662" y="2086"/>
                    <a:pt x="2657" y="2084"/>
                    <a:pt x="2652" y="2083"/>
                  </a:cubicBezTo>
                  <a:cubicBezTo>
                    <a:pt x="2647" y="2082"/>
                    <a:pt x="2641" y="2081"/>
                    <a:pt x="2636" y="2081"/>
                  </a:cubicBezTo>
                  <a:cubicBezTo>
                    <a:pt x="2628" y="2079"/>
                    <a:pt x="2617" y="2078"/>
                    <a:pt x="2611" y="2078"/>
                  </a:cubicBezTo>
                  <a:cubicBezTo>
                    <a:pt x="2605" y="2078"/>
                    <a:pt x="2597" y="2077"/>
                    <a:pt x="2591" y="2077"/>
                  </a:cubicBezTo>
                  <a:cubicBezTo>
                    <a:pt x="2588" y="2077"/>
                    <a:pt x="2586" y="2076"/>
                    <a:pt x="2582" y="2075"/>
                  </a:cubicBezTo>
                  <a:cubicBezTo>
                    <a:pt x="2579" y="2075"/>
                    <a:pt x="2574" y="2074"/>
                    <a:pt x="2569" y="2072"/>
                  </a:cubicBezTo>
                  <a:cubicBezTo>
                    <a:pt x="2564" y="2072"/>
                    <a:pt x="2560" y="2071"/>
                    <a:pt x="2555" y="2071"/>
                  </a:cubicBezTo>
                  <a:lnTo>
                    <a:pt x="2539" y="2071"/>
                  </a:lnTo>
                  <a:lnTo>
                    <a:pt x="2529" y="2072"/>
                  </a:lnTo>
                  <a:lnTo>
                    <a:pt x="2521" y="2072"/>
                  </a:lnTo>
                  <a:cubicBezTo>
                    <a:pt x="2521" y="2072"/>
                    <a:pt x="2520" y="2071"/>
                    <a:pt x="2519" y="2070"/>
                  </a:cubicBezTo>
                  <a:cubicBezTo>
                    <a:pt x="2514" y="2065"/>
                    <a:pt x="2509" y="2061"/>
                    <a:pt x="2502" y="2057"/>
                  </a:cubicBezTo>
                  <a:cubicBezTo>
                    <a:pt x="2495" y="2054"/>
                    <a:pt x="2487" y="2052"/>
                    <a:pt x="2479" y="2052"/>
                  </a:cubicBezTo>
                  <a:cubicBezTo>
                    <a:pt x="2469" y="2052"/>
                    <a:pt x="2459" y="2055"/>
                    <a:pt x="2451" y="2060"/>
                  </a:cubicBezTo>
                  <a:cubicBezTo>
                    <a:pt x="2448" y="2062"/>
                    <a:pt x="2445" y="2065"/>
                    <a:pt x="2442" y="2068"/>
                  </a:cubicBezTo>
                  <a:lnTo>
                    <a:pt x="2442" y="2068"/>
                  </a:lnTo>
                  <a:cubicBezTo>
                    <a:pt x="2440" y="2064"/>
                    <a:pt x="2437" y="2061"/>
                    <a:pt x="2434" y="2057"/>
                  </a:cubicBezTo>
                  <a:cubicBezTo>
                    <a:pt x="2427" y="2052"/>
                    <a:pt x="2418" y="2047"/>
                    <a:pt x="2408" y="2046"/>
                  </a:cubicBezTo>
                  <a:lnTo>
                    <a:pt x="2398" y="2046"/>
                  </a:lnTo>
                  <a:cubicBezTo>
                    <a:pt x="2394" y="2046"/>
                    <a:pt x="2391" y="2046"/>
                    <a:pt x="2387" y="2047"/>
                  </a:cubicBezTo>
                  <a:cubicBezTo>
                    <a:pt x="2382" y="2048"/>
                    <a:pt x="2376" y="2050"/>
                    <a:pt x="2371" y="2053"/>
                  </a:cubicBezTo>
                  <a:lnTo>
                    <a:pt x="2358" y="2053"/>
                  </a:lnTo>
                  <a:cubicBezTo>
                    <a:pt x="2350" y="2053"/>
                    <a:pt x="2342" y="2055"/>
                    <a:pt x="2335" y="2059"/>
                  </a:cubicBezTo>
                  <a:lnTo>
                    <a:pt x="2327" y="2063"/>
                  </a:lnTo>
                  <a:lnTo>
                    <a:pt x="2325" y="2063"/>
                  </a:lnTo>
                  <a:cubicBezTo>
                    <a:pt x="2324" y="2062"/>
                    <a:pt x="2323" y="2062"/>
                    <a:pt x="2321" y="2061"/>
                  </a:cubicBezTo>
                  <a:cubicBezTo>
                    <a:pt x="2316" y="2057"/>
                    <a:pt x="2310" y="2054"/>
                    <a:pt x="2304" y="2052"/>
                  </a:cubicBezTo>
                  <a:cubicBezTo>
                    <a:pt x="2301" y="2050"/>
                    <a:pt x="2297" y="2050"/>
                    <a:pt x="2294" y="2049"/>
                  </a:cubicBezTo>
                  <a:lnTo>
                    <a:pt x="2290" y="2049"/>
                  </a:lnTo>
                  <a:lnTo>
                    <a:pt x="2284" y="2043"/>
                  </a:lnTo>
                  <a:cubicBezTo>
                    <a:pt x="2279" y="2038"/>
                    <a:pt x="2270" y="2034"/>
                    <a:pt x="2263" y="2032"/>
                  </a:cubicBezTo>
                  <a:cubicBezTo>
                    <a:pt x="2259" y="2031"/>
                    <a:pt x="2255" y="2030"/>
                    <a:pt x="2252" y="2030"/>
                  </a:cubicBezTo>
                  <a:lnTo>
                    <a:pt x="2244" y="2030"/>
                  </a:lnTo>
                  <a:cubicBezTo>
                    <a:pt x="2238" y="2030"/>
                    <a:pt x="2232" y="2030"/>
                    <a:pt x="2228" y="2031"/>
                  </a:cubicBezTo>
                  <a:cubicBezTo>
                    <a:pt x="2224" y="2032"/>
                    <a:pt x="2222" y="2032"/>
                    <a:pt x="2219" y="2032"/>
                  </a:cubicBezTo>
                  <a:lnTo>
                    <a:pt x="2211" y="2032"/>
                  </a:lnTo>
                  <a:lnTo>
                    <a:pt x="2189" y="2030"/>
                  </a:lnTo>
                  <a:lnTo>
                    <a:pt x="2178" y="2028"/>
                  </a:lnTo>
                  <a:lnTo>
                    <a:pt x="2168" y="2028"/>
                  </a:lnTo>
                  <a:cubicBezTo>
                    <a:pt x="2165" y="2028"/>
                    <a:pt x="2162" y="2030"/>
                    <a:pt x="2158" y="2030"/>
                  </a:cubicBezTo>
                  <a:cubicBezTo>
                    <a:pt x="2151" y="2032"/>
                    <a:pt x="2144" y="2034"/>
                    <a:pt x="2140" y="2038"/>
                  </a:cubicBezTo>
                  <a:lnTo>
                    <a:pt x="2136" y="2039"/>
                  </a:lnTo>
                  <a:lnTo>
                    <a:pt x="2118" y="2039"/>
                  </a:lnTo>
                  <a:cubicBezTo>
                    <a:pt x="2111" y="2040"/>
                    <a:pt x="2105" y="2040"/>
                    <a:pt x="2098" y="2040"/>
                  </a:cubicBezTo>
                  <a:lnTo>
                    <a:pt x="2096" y="2040"/>
                  </a:lnTo>
                  <a:cubicBezTo>
                    <a:pt x="2096" y="2040"/>
                    <a:pt x="2097" y="2040"/>
                    <a:pt x="2093" y="2038"/>
                  </a:cubicBezTo>
                  <a:cubicBezTo>
                    <a:pt x="2087" y="2033"/>
                    <a:pt x="2082" y="2030"/>
                    <a:pt x="2076" y="2027"/>
                  </a:cubicBezTo>
                  <a:cubicBezTo>
                    <a:pt x="2069" y="2025"/>
                    <a:pt x="2062" y="2024"/>
                    <a:pt x="2055" y="2024"/>
                  </a:cubicBezTo>
                  <a:cubicBezTo>
                    <a:pt x="2053" y="2024"/>
                    <a:pt x="2052" y="2023"/>
                    <a:pt x="2051" y="2023"/>
                  </a:cubicBezTo>
                  <a:cubicBezTo>
                    <a:pt x="2044" y="2023"/>
                    <a:pt x="2037" y="2025"/>
                    <a:pt x="2032" y="2027"/>
                  </a:cubicBezTo>
                  <a:cubicBezTo>
                    <a:pt x="2028" y="2030"/>
                    <a:pt x="2025" y="2031"/>
                    <a:pt x="2021" y="2033"/>
                  </a:cubicBezTo>
                  <a:lnTo>
                    <a:pt x="2017" y="2033"/>
                  </a:lnTo>
                  <a:cubicBezTo>
                    <a:pt x="2016" y="2033"/>
                    <a:pt x="2013" y="2032"/>
                    <a:pt x="2012" y="2032"/>
                  </a:cubicBezTo>
                  <a:cubicBezTo>
                    <a:pt x="2007" y="2028"/>
                    <a:pt x="2002" y="2026"/>
                    <a:pt x="1997" y="2025"/>
                  </a:cubicBezTo>
                  <a:cubicBezTo>
                    <a:pt x="1994" y="2024"/>
                    <a:pt x="1990" y="2023"/>
                    <a:pt x="1988" y="2023"/>
                  </a:cubicBezTo>
                  <a:lnTo>
                    <a:pt x="1982" y="2021"/>
                  </a:lnTo>
                  <a:cubicBezTo>
                    <a:pt x="1982" y="2021"/>
                    <a:pt x="1981" y="2021"/>
                    <a:pt x="1980" y="2020"/>
                  </a:cubicBezTo>
                  <a:lnTo>
                    <a:pt x="1975" y="2016"/>
                  </a:lnTo>
                  <a:cubicBezTo>
                    <a:pt x="1968" y="2011"/>
                    <a:pt x="1961" y="2008"/>
                    <a:pt x="1954" y="2006"/>
                  </a:cubicBezTo>
                  <a:cubicBezTo>
                    <a:pt x="1951" y="2005"/>
                    <a:pt x="1947" y="2005"/>
                    <a:pt x="1944" y="2004"/>
                  </a:cubicBezTo>
                  <a:lnTo>
                    <a:pt x="1937" y="2004"/>
                  </a:lnTo>
                  <a:cubicBezTo>
                    <a:pt x="1931" y="2004"/>
                    <a:pt x="1925" y="2005"/>
                    <a:pt x="1921" y="2005"/>
                  </a:cubicBezTo>
                  <a:cubicBezTo>
                    <a:pt x="1918" y="2006"/>
                    <a:pt x="1915" y="2006"/>
                    <a:pt x="1912" y="2006"/>
                  </a:cubicBezTo>
                  <a:lnTo>
                    <a:pt x="1904" y="2006"/>
                  </a:lnTo>
                  <a:cubicBezTo>
                    <a:pt x="1900" y="2005"/>
                    <a:pt x="1902" y="2006"/>
                    <a:pt x="1889" y="2001"/>
                  </a:cubicBezTo>
                  <a:cubicBezTo>
                    <a:pt x="1884" y="1998"/>
                    <a:pt x="1878" y="1997"/>
                    <a:pt x="1872" y="1996"/>
                  </a:cubicBezTo>
                  <a:lnTo>
                    <a:pt x="1853" y="1996"/>
                  </a:lnTo>
                  <a:cubicBezTo>
                    <a:pt x="1846" y="1997"/>
                    <a:pt x="1841" y="1999"/>
                    <a:pt x="1835" y="2002"/>
                  </a:cubicBezTo>
                  <a:cubicBezTo>
                    <a:pt x="1834" y="2003"/>
                    <a:pt x="1833" y="2003"/>
                    <a:pt x="1831" y="2003"/>
                  </a:cubicBezTo>
                  <a:lnTo>
                    <a:pt x="1823" y="2003"/>
                  </a:lnTo>
                  <a:cubicBezTo>
                    <a:pt x="1815" y="2003"/>
                    <a:pt x="1808" y="2004"/>
                    <a:pt x="1801" y="2008"/>
                  </a:cubicBezTo>
                  <a:cubicBezTo>
                    <a:pt x="1794" y="2010"/>
                    <a:pt x="1791" y="2012"/>
                    <a:pt x="1791" y="2012"/>
                  </a:cubicBezTo>
                  <a:cubicBezTo>
                    <a:pt x="1787" y="2008"/>
                    <a:pt x="1783" y="2004"/>
                    <a:pt x="1779" y="2001"/>
                  </a:cubicBezTo>
                  <a:cubicBezTo>
                    <a:pt x="1772" y="1996"/>
                    <a:pt x="1764" y="1992"/>
                    <a:pt x="1756" y="1991"/>
                  </a:cubicBezTo>
                  <a:cubicBezTo>
                    <a:pt x="1754" y="1991"/>
                    <a:pt x="1751" y="1991"/>
                    <a:pt x="1749" y="1991"/>
                  </a:cubicBezTo>
                  <a:cubicBezTo>
                    <a:pt x="1742" y="1991"/>
                    <a:pt x="1736" y="1992"/>
                    <a:pt x="1729" y="1995"/>
                  </a:cubicBezTo>
                  <a:cubicBezTo>
                    <a:pt x="1723" y="1997"/>
                    <a:pt x="1717" y="2002"/>
                    <a:pt x="1712" y="2006"/>
                  </a:cubicBezTo>
                  <a:lnTo>
                    <a:pt x="1712" y="2007"/>
                  </a:lnTo>
                  <a:lnTo>
                    <a:pt x="1712" y="2007"/>
                  </a:lnTo>
                  <a:cubicBezTo>
                    <a:pt x="1708" y="2003"/>
                    <a:pt x="1704" y="1999"/>
                    <a:pt x="1700" y="1996"/>
                  </a:cubicBezTo>
                  <a:cubicBezTo>
                    <a:pt x="1694" y="1990"/>
                    <a:pt x="1685" y="1987"/>
                    <a:pt x="1676" y="1987"/>
                  </a:cubicBezTo>
                  <a:cubicBezTo>
                    <a:pt x="1674" y="1986"/>
                    <a:pt x="1670" y="1986"/>
                    <a:pt x="1667" y="1986"/>
                  </a:cubicBezTo>
                  <a:cubicBezTo>
                    <a:pt x="1665" y="1984"/>
                    <a:pt x="1662" y="1984"/>
                    <a:pt x="1658" y="1983"/>
                  </a:cubicBezTo>
                  <a:cubicBezTo>
                    <a:pt x="1648" y="1981"/>
                    <a:pt x="1639" y="1980"/>
                    <a:pt x="1630" y="1979"/>
                  </a:cubicBezTo>
                  <a:lnTo>
                    <a:pt x="1607" y="1977"/>
                  </a:lnTo>
                  <a:lnTo>
                    <a:pt x="1594" y="1977"/>
                  </a:lnTo>
                  <a:cubicBezTo>
                    <a:pt x="1586" y="1977"/>
                    <a:pt x="1578" y="1980"/>
                    <a:pt x="1571" y="1983"/>
                  </a:cubicBezTo>
                  <a:cubicBezTo>
                    <a:pt x="1564" y="1987"/>
                    <a:pt x="1560" y="1990"/>
                    <a:pt x="1559" y="1990"/>
                  </a:cubicBezTo>
                  <a:cubicBezTo>
                    <a:pt x="1557" y="1987"/>
                    <a:pt x="1553" y="1983"/>
                    <a:pt x="1550" y="1980"/>
                  </a:cubicBezTo>
                  <a:cubicBezTo>
                    <a:pt x="1543" y="1974"/>
                    <a:pt x="1536" y="1970"/>
                    <a:pt x="1528" y="1968"/>
                  </a:cubicBezTo>
                  <a:cubicBezTo>
                    <a:pt x="1524" y="1968"/>
                    <a:pt x="1520" y="1967"/>
                    <a:pt x="1516" y="1967"/>
                  </a:cubicBezTo>
                  <a:cubicBezTo>
                    <a:pt x="1512" y="1967"/>
                    <a:pt x="1508" y="1968"/>
                    <a:pt x="1504" y="1968"/>
                  </a:cubicBezTo>
                  <a:cubicBezTo>
                    <a:pt x="1497" y="1970"/>
                    <a:pt x="1491" y="1974"/>
                    <a:pt x="1485" y="1979"/>
                  </a:cubicBezTo>
                  <a:cubicBezTo>
                    <a:pt x="1480" y="1981"/>
                    <a:pt x="1479" y="1982"/>
                    <a:pt x="1480" y="1982"/>
                  </a:cubicBezTo>
                  <a:lnTo>
                    <a:pt x="1478" y="1982"/>
                  </a:lnTo>
                  <a:cubicBezTo>
                    <a:pt x="1476" y="1981"/>
                    <a:pt x="1473" y="1980"/>
                    <a:pt x="1472" y="1979"/>
                  </a:cubicBezTo>
                  <a:cubicBezTo>
                    <a:pt x="1466" y="1975"/>
                    <a:pt x="1461" y="1973"/>
                    <a:pt x="1454" y="1972"/>
                  </a:cubicBezTo>
                  <a:cubicBezTo>
                    <a:pt x="1450" y="1970"/>
                    <a:pt x="1448" y="1970"/>
                    <a:pt x="1444" y="1969"/>
                  </a:cubicBezTo>
                  <a:lnTo>
                    <a:pt x="1440" y="1969"/>
                  </a:lnTo>
                  <a:cubicBezTo>
                    <a:pt x="1438" y="1969"/>
                    <a:pt x="1434" y="1969"/>
                    <a:pt x="1432" y="1968"/>
                  </a:cubicBezTo>
                  <a:cubicBezTo>
                    <a:pt x="1429" y="1967"/>
                    <a:pt x="1425" y="1966"/>
                    <a:pt x="1419" y="1965"/>
                  </a:cubicBezTo>
                  <a:cubicBezTo>
                    <a:pt x="1413" y="1964"/>
                    <a:pt x="1409" y="1964"/>
                    <a:pt x="1404" y="1964"/>
                  </a:cubicBezTo>
                  <a:cubicBezTo>
                    <a:pt x="1402" y="1962"/>
                    <a:pt x="1399" y="1962"/>
                    <a:pt x="1397" y="1962"/>
                  </a:cubicBezTo>
                  <a:cubicBezTo>
                    <a:pt x="1389" y="1959"/>
                    <a:pt x="1380" y="1957"/>
                    <a:pt x="1372" y="1955"/>
                  </a:cubicBezTo>
                  <a:cubicBezTo>
                    <a:pt x="1365" y="1955"/>
                    <a:pt x="1358" y="1954"/>
                    <a:pt x="1351" y="1953"/>
                  </a:cubicBezTo>
                  <a:cubicBezTo>
                    <a:pt x="1346" y="1952"/>
                    <a:pt x="1341" y="1952"/>
                    <a:pt x="1337" y="1951"/>
                  </a:cubicBezTo>
                  <a:cubicBezTo>
                    <a:pt x="1332" y="1950"/>
                    <a:pt x="1326" y="1950"/>
                    <a:pt x="1322" y="1950"/>
                  </a:cubicBezTo>
                  <a:cubicBezTo>
                    <a:pt x="1315" y="1950"/>
                    <a:pt x="1307" y="1952"/>
                    <a:pt x="1300" y="1955"/>
                  </a:cubicBezTo>
                  <a:cubicBezTo>
                    <a:pt x="1294" y="1958"/>
                    <a:pt x="1290" y="1960"/>
                    <a:pt x="1290" y="1960"/>
                  </a:cubicBezTo>
                  <a:lnTo>
                    <a:pt x="1275" y="1960"/>
                  </a:lnTo>
                  <a:cubicBezTo>
                    <a:pt x="1270" y="1961"/>
                    <a:pt x="1264" y="1964"/>
                    <a:pt x="1258" y="1966"/>
                  </a:cubicBezTo>
                  <a:cubicBezTo>
                    <a:pt x="1256" y="1967"/>
                    <a:pt x="1255" y="1967"/>
                    <a:pt x="1253" y="1968"/>
                  </a:cubicBezTo>
                  <a:lnTo>
                    <a:pt x="1250" y="1968"/>
                  </a:lnTo>
                  <a:cubicBezTo>
                    <a:pt x="1250" y="1968"/>
                    <a:pt x="1248" y="1966"/>
                    <a:pt x="1243" y="1962"/>
                  </a:cubicBezTo>
                  <a:cubicBezTo>
                    <a:pt x="1238" y="1957"/>
                    <a:pt x="1231" y="1953"/>
                    <a:pt x="1224" y="1951"/>
                  </a:cubicBezTo>
                  <a:cubicBezTo>
                    <a:pt x="1219" y="1949"/>
                    <a:pt x="1214" y="1948"/>
                    <a:pt x="1210" y="1948"/>
                  </a:cubicBezTo>
                  <a:cubicBezTo>
                    <a:pt x="1208" y="1948"/>
                    <a:pt x="1206" y="1948"/>
                    <a:pt x="1205" y="1948"/>
                  </a:cubicBezTo>
                  <a:cubicBezTo>
                    <a:pt x="1198" y="1948"/>
                    <a:pt x="1191" y="1951"/>
                    <a:pt x="1184" y="1953"/>
                  </a:cubicBezTo>
                  <a:lnTo>
                    <a:pt x="1177" y="1957"/>
                  </a:lnTo>
                  <a:lnTo>
                    <a:pt x="1171" y="1957"/>
                  </a:lnTo>
                  <a:cubicBezTo>
                    <a:pt x="1170" y="1957"/>
                    <a:pt x="1170" y="1957"/>
                    <a:pt x="1166" y="1953"/>
                  </a:cubicBezTo>
                  <a:cubicBezTo>
                    <a:pt x="1161" y="1950"/>
                    <a:pt x="1155" y="1946"/>
                    <a:pt x="1149" y="1944"/>
                  </a:cubicBezTo>
                  <a:cubicBezTo>
                    <a:pt x="1143" y="1943"/>
                    <a:pt x="1136" y="1942"/>
                    <a:pt x="1131" y="1942"/>
                  </a:cubicBezTo>
                  <a:cubicBezTo>
                    <a:pt x="1125" y="1942"/>
                    <a:pt x="1118" y="1943"/>
                    <a:pt x="1112" y="1944"/>
                  </a:cubicBezTo>
                  <a:cubicBezTo>
                    <a:pt x="1106" y="1946"/>
                    <a:pt x="1103" y="1947"/>
                    <a:pt x="1102" y="1947"/>
                  </a:cubicBezTo>
                  <a:lnTo>
                    <a:pt x="1098" y="1947"/>
                  </a:lnTo>
                  <a:lnTo>
                    <a:pt x="1089" y="1946"/>
                  </a:lnTo>
                  <a:lnTo>
                    <a:pt x="1078" y="1944"/>
                  </a:lnTo>
                  <a:cubicBezTo>
                    <a:pt x="1075" y="1943"/>
                    <a:pt x="1070" y="1942"/>
                    <a:pt x="1066" y="1942"/>
                  </a:cubicBezTo>
                  <a:lnTo>
                    <a:pt x="1059" y="1940"/>
                  </a:lnTo>
                  <a:lnTo>
                    <a:pt x="1056" y="1940"/>
                  </a:lnTo>
                  <a:cubicBezTo>
                    <a:pt x="1055" y="1940"/>
                    <a:pt x="1054" y="1940"/>
                    <a:pt x="1053" y="1939"/>
                  </a:cubicBezTo>
                  <a:cubicBezTo>
                    <a:pt x="1049" y="1937"/>
                    <a:pt x="1045" y="1933"/>
                    <a:pt x="1040" y="1931"/>
                  </a:cubicBezTo>
                  <a:cubicBezTo>
                    <a:pt x="1034" y="1929"/>
                    <a:pt x="1027" y="1928"/>
                    <a:pt x="1022" y="1926"/>
                  </a:cubicBezTo>
                  <a:cubicBezTo>
                    <a:pt x="1015" y="1926"/>
                    <a:pt x="1007" y="1926"/>
                    <a:pt x="1000" y="1930"/>
                  </a:cubicBezTo>
                  <a:cubicBezTo>
                    <a:pt x="995" y="1931"/>
                    <a:pt x="989" y="1935"/>
                    <a:pt x="985" y="1938"/>
                  </a:cubicBezTo>
                  <a:lnTo>
                    <a:pt x="982" y="1939"/>
                  </a:lnTo>
                  <a:lnTo>
                    <a:pt x="978" y="1939"/>
                  </a:lnTo>
                  <a:lnTo>
                    <a:pt x="956" y="1937"/>
                  </a:lnTo>
                  <a:lnTo>
                    <a:pt x="944" y="1936"/>
                  </a:lnTo>
                  <a:lnTo>
                    <a:pt x="929" y="1936"/>
                  </a:lnTo>
                  <a:cubicBezTo>
                    <a:pt x="924" y="1936"/>
                    <a:pt x="920" y="1937"/>
                    <a:pt x="915" y="1937"/>
                  </a:cubicBezTo>
                  <a:cubicBezTo>
                    <a:pt x="914" y="1937"/>
                    <a:pt x="913" y="1938"/>
                    <a:pt x="912" y="1938"/>
                  </a:cubicBezTo>
                  <a:cubicBezTo>
                    <a:pt x="910" y="1938"/>
                    <a:pt x="909" y="1937"/>
                    <a:pt x="908" y="1937"/>
                  </a:cubicBezTo>
                  <a:lnTo>
                    <a:pt x="904" y="1937"/>
                  </a:lnTo>
                  <a:cubicBezTo>
                    <a:pt x="901" y="1933"/>
                    <a:pt x="898" y="1931"/>
                    <a:pt x="894" y="1928"/>
                  </a:cubicBezTo>
                  <a:cubicBezTo>
                    <a:pt x="888" y="1923"/>
                    <a:pt x="882" y="1920"/>
                    <a:pt x="873" y="1917"/>
                  </a:cubicBezTo>
                  <a:lnTo>
                    <a:pt x="821" y="1917"/>
                  </a:lnTo>
                  <a:cubicBezTo>
                    <a:pt x="814" y="1917"/>
                    <a:pt x="807" y="1920"/>
                    <a:pt x="800" y="1924"/>
                  </a:cubicBezTo>
                  <a:cubicBezTo>
                    <a:pt x="796" y="1928"/>
                    <a:pt x="791" y="1930"/>
                    <a:pt x="791" y="1930"/>
                  </a:cubicBezTo>
                  <a:lnTo>
                    <a:pt x="789" y="1930"/>
                  </a:lnTo>
                  <a:cubicBezTo>
                    <a:pt x="788" y="1930"/>
                    <a:pt x="788" y="1930"/>
                    <a:pt x="787" y="1929"/>
                  </a:cubicBezTo>
                  <a:cubicBezTo>
                    <a:pt x="782" y="1925"/>
                    <a:pt x="778" y="1922"/>
                    <a:pt x="774" y="1920"/>
                  </a:cubicBezTo>
                  <a:cubicBezTo>
                    <a:pt x="767" y="1916"/>
                    <a:pt x="761" y="1914"/>
                    <a:pt x="754" y="1914"/>
                  </a:cubicBezTo>
                  <a:cubicBezTo>
                    <a:pt x="751" y="1914"/>
                    <a:pt x="747" y="1913"/>
                    <a:pt x="744" y="1913"/>
                  </a:cubicBezTo>
                  <a:cubicBezTo>
                    <a:pt x="741" y="1911"/>
                    <a:pt x="738" y="1911"/>
                    <a:pt x="733" y="1910"/>
                  </a:cubicBezTo>
                  <a:cubicBezTo>
                    <a:pt x="729" y="1909"/>
                    <a:pt x="724" y="1908"/>
                    <a:pt x="720" y="1908"/>
                  </a:cubicBezTo>
                  <a:cubicBezTo>
                    <a:pt x="715" y="1908"/>
                    <a:pt x="709" y="1907"/>
                    <a:pt x="704" y="1904"/>
                  </a:cubicBezTo>
                  <a:cubicBezTo>
                    <a:pt x="695" y="1900"/>
                    <a:pt x="685" y="1897"/>
                    <a:pt x="674" y="1897"/>
                  </a:cubicBezTo>
                  <a:cubicBezTo>
                    <a:pt x="672" y="1897"/>
                    <a:pt x="671" y="1897"/>
                    <a:pt x="669" y="1897"/>
                  </a:cubicBezTo>
                  <a:cubicBezTo>
                    <a:pt x="664" y="1897"/>
                    <a:pt x="660" y="1898"/>
                    <a:pt x="656" y="1899"/>
                  </a:cubicBezTo>
                  <a:cubicBezTo>
                    <a:pt x="650" y="1901"/>
                    <a:pt x="646" y="1903"/>
                    <a:pt x="644" y="1903"/>
                  </a:cubicBezTo>
                  <a:lnTo>
                    <a:pt x="632" y="1903"/>
                  </a:lnTo>
                  <a:cubicBezTo>
                    <a:pt x="630" y="1902"/>
                    <a:pt x="628" y="1902"/>
                    <a:pt x="625" y="1901"/>
                  </a:cubicBezTo>
                  <a:cubicBezTo>
                    <a:pt x="621" y="1899"/>
                    <a:pt x="616" y="1896"/>
                    <a:pt x="612" y="1895"/>
                  </a:cubicBezTo>
                  <a:cubicBezTo>
                    <a:pt x="602" y="1894"/>
                    <a:pt x="593" y="1893"/>
                    <a:pt x="584" y="1893"/>
                  </a:cubicBezTo>
                  <a:cubicBezTo>
                    <a:pt x="576" y="1893"/>
                    <a:pt x="570" y="1892"/>
                    <a:pt x="563" y="1892"/>
                  </a:cubicBezTo>
                  <a:cubicBezTo>
                    <a:pt x="561" y="1891"/>
                    <a:pt x="559" y="1891"/>
                    <a:pt x="557" y="1891"/>
                  </a:cubicBezTo>
                  <a:cubicBezTo>
                    <a:pt x="551" y="1891"/>
                    <a:pt x="546" y="1893"/>
                    <a:pt x="541" y="1895"/>
                  </a:cubicBezTo>
                  <a:cubicBezTo>
                    <a:pt x="535" y="1897"/>
                    <a:pt x="531" y="1902"/>
                    <a:pt x="526" y="1906"/>
                  </a:cubicBezTo>
                  <a:lnTo>
                    <a:pt x="521" y="1910"/>
                  </a:lnTo>
                  <a:cubicBezTo>
                    <a:pt x="519" y="1910"/>
                    <a:pt x="518" y="1910"/>
                    <a:pt x="515" y="1909"/>
                  </a:cubicBezTo>
                  <a:cubicBezTo>
                    <a:pt x="512" y="1908"/>
                    <a:pt x="510" y="1907"/>
                    <a:pt x="507" y="1906"/>
                  </a:cubicBezTo>
                  <a:cubicBezTo>
                    <a:pt x="498" y="1901"/>
                    <a:pt x="489" y="1899"/>
                    <a:pt x="478" y="1899"/>
                  </a:cubicBezTo>
                  <a:cubicBezTo>
                    <a:pt x="469" y="1897"/>
                    <a:pt x="461" y="1897"/>
                    <a:pt x="455" y="1897"/>
                  </a:cubicBezTo>
                  <a:lnTo>
                    <a:pt x="445" y="1897"/>
                  </a:lnTo>
                  <a:cubicBezTo>
                    <a:pt x="444" y="1897"/>
                    <a:pt x="444" y="1897"/>
                    <a:pt x="442" y="1896"/>
                  </a:cubicBezTo>
                  <a:cubicBezTo>
                    <a:pt x="440" y="1895"/>
                    <a:pt x="438" y="1893"/>
                    <a:pt x="436" y="1891"/>
                  </a:cubicBezTo>
                  <a:cubicBezTo>
                    <a:pt x="431" y="1886"/>
                    <a:pt x="425" y="1882"/>
                    <a:pt x="419" y="1881"/>
                  </a:cubicBezTo>
                  <a:cubicBezTo>
                    <a:pt x="416" y="1880"/>
                    <a:pt x="414" y="1879"/>
                    <a:pt x="410" y="1879"/>
                  </a:cubicBezTo>
                  <a:lnTo>
                    <a:pt x="404" y="1879"/>
                  </a:lnTo>
                  <a:cubicBezTo>
                    <a:pt x="401" y="1878"/>
                    <a:pt x="397" y="1878"/>
                    <a:pt x="394" y="1878"/>
                  </a:cubicBezTo>
                  <a:cubicBezTo>
                    <a:pt x="387" y="1875"/>
                    <a:pt x="378" y="1874"/>
                    <a:pt x="369" y="1874"/>
                  </a:cubicBezTo>
                  <a:cubicBezTo>
                    <a:pt x="361" y="1873"/>
                    <a:pt x="356" y="1872"/>
                    <a:pt x="347" y="1872"/>
                  </a:cubicBezTo>
                  <a:lnTo>
                    <a:pt x="335" y="1870"/>
                  </a:lnTo>
                  <a:lnTo>
                    <a:pt x="327" y="1870"/>
                  </a:lnTo>
                  <a:cubicBezTo>
                    <a:pt x="323" y="1871"/>
                    <a:pt x="320" y="1871"/>
                    <a:pt x="316" y="1872"/>
                  </a:cubicBezTo>
                  <a:cubicBezTo>
                    <a:pt x="310" y="1874"/>
                    <a:pt x="305" y="1878"/>
                    <a:pt x="300" y="1881"/>
                  </a:cubicBezTo>
                  <a:cubicBezTo>
                    <a:pt x="298" y="1884"/>
                    <a:pt x="295" y="1886"/>
                    <a:pt x="293" y="1887"/>
                  </a:cubicBezTo>
                  <a:lnTo>
                    <a:pt x="292" y="1887"/>
                  </a:lnTo>
                  <a:cubicBezTo>
                    <a:pt x="291" y="1888"/>
                    <a:pt x="291" y="1888"/>
                    <a:pt x="290" y="1888"/>
                  </a:cubicBezTo>
                  <a:cubicBezTo>
                    <a:pt x="290" y="1888"/>
                    <a:pt x="290" y="1888"/>
                    <a:pt x="290" y="1887"/>
                  </a:cubicBezTo>
                  <a:cubicBezTo>
                    <a:pt x="288" y="1887"/>
                    <a:pt x="287" y="1887"/>
                    <a:pt x="285" y="1885"/>
                  </a:cubicBezTo>
                  <a:cubicBezTo>
                    <a:pt x="283" y="1880"/>
                    <a:pt x="278" y="1877"/>
                    <a:pt x="275" y="1873"/>
                  </a:cubicBezTo>
                  <a:cubicBezTo>
                    <a:pt x="269" y="1870"/>
                    <a:pt x="262" y="1867"/>
                    <a:pt x="255" y="1867"/>
                  </a:cubicBezTo>
                  <a:cubicBezTo>
                    <a:pt x="252" y="1867"/>
                    <a:pt x="250" y="1867"/>
                    <a:pt x="247" y="1867"/>
                  </a:cubicBezTo>
                  <a:cubicBezTo>
                    <a:pt x="244" y="1867"/>
                    <a:pt x="241" y="1867"/>
                    <a:pt x="239" y="1867"/>
                  </a:cubicBezTo>
                  <a:cubicBezTo>
                    <a:pt x="234" y="1867"/>
                    <a:pt x="229" y="1870"/>
                    <a:pt x="225" y="1871"/>
                  </a:cubicBezTo>
                  <a:cubicBezTo>
                    <a:pt x="224" y="1872"/>
                    <a:pt x="221" y="1872"/>
                    <a:pt x="219" y="1872"/>
                  </a:cubicBezTo>
                  <a:lnTo>
                    <a:pt x="207" y="1872"/>
                  </a:lnTo>
                  <a:cubicBezTo>
                    <a:pt x="203" y="1872"/>
                    <a:pt x="198" y="1873"/>
                    <a:pt x="192" y="1874"/>
                  </a:cubicBezTo>
                  <a:cubicBezTo>
                    <a:pt x="190" y="1875"/>
                    <a:pt x="186" y="1875"/>
                    <a:pt x="183" y="1875"/>
                  </a:cubicBezTo>
                  <a:cubicBezTo>
                    <a:pt x="182" y="1876"/>
                    <a:pt x="181" y="1876"/>
                    <a:pt x="180" y="1876"/>
                  </a:cubicBezTo>
                  <a:cubicBezTo>
                    <a:pt x="178" y="1876"/>
                    <a:pt x="177" y="1876"/>
                    <a:pt x="176" y="1875"/>
                  </a:cubicBezTo>
                  <a:cubicBezTo>
                    <a:pt x="176" y="1876"/>
                    <a:pt x="175" y="1876"/>
                    <a:pt x="175" y="1876"/>
                  </a:cubicBezTo>
                  <a:cubicBezTo>
                    <a:pt x="174" y="1876"/>
                    <a:pt x="173" y="1875"/>
                    <a:pt x="173" y="1875"/>
                  </a:cubicBezTo>
                  <a:cubicBezTo>
                    <a:pt x="170" y="1873"/>
                    <a:pt x="169" y="1872"/>
                    <a:pt x="167" y="1870"/>
                  </a:cubicBezTo>
                  <a:cubicBezTo>
                    <a:pt x="163" y="1865"/>
                    <a:pt x="159" y="1862"/>
                    <a:pt x="153" y="1858"/>
                  </a:cubicBezTo>
                  <a:cubicBezTo>
                    <a:pt x="149" y="1857"/>
                    <a:pt x="146" y="1856"/>
                    <a:pt x="142" y="1856"/>
                  </a:cubicBezTo>
                  <a:lnTo>
                    <a:pt x="135" y="1856"/>
                  </a:lnTo>
                  <a:cubicBezTo>
                    <a:pt x="133" y="1855"/>
                    <a:pt x="130" y="1855"/>
                    <a:pt x="128" y="1855"/>
                  </a:cubicBezTo>
                  <a:cubicBezTo>
                    <a:pt x="121" y="1855"/>
                    <a:pt x="116" y="1856"/>
                    <a:pt x="110" y="1857"/>
                  </a:cubicBezTo>
                  <a:lnTo>
                    <a:pt x="87" y="1857"/>
                  </a:lnTo>
                  <a:cubicBezTo>
                    <a:pt x="82" y="1857"/>
                    <a:pt x="78" y="1858"/>
                    <a:pt x="74" y="1859"/>
                  </a:cubicBezTo>
                  <a:lnTo>
                    <a:pt x="65" y="1859"/>
                  </a:lnTo>
                  <a:cubicBezTo>
                    <a:pt x="64" y="1860"/>
                    <a:pt x="62" y="1860"/>
                    <a:pt x="61" y="1860"/>
                  </a:cubicBezTo>
                  <a:cubicBezTo>
                    <a:pt x="57" y="1860"/>
                    <a:pt x="53" y="1859"/>
                    <a:pt x="49" y="1857"/>
                  </a:cubicBezTo>
                  <a:cubicBezTo>
                    <a:pt x="45" y="1855"/>
                    <a:pt x="42" y="1853"/>
                    <a:pt x="37" y="1851"/>
                  </a:cubicBezTo>
                  <a:cubicBezTo>
                    <a:pt x="32" y="1850"/>
                    <a:pt x="28" y="1849"/>
                    <a:pt x="22" y="1849"/>
                  </a:cubicBezTo>
                  <a:cubicBezTo>
                    <a:pt x="21" y="1849"/>
                    <a:pt x="21" y="1849"/>
                    <a:pt x="20" y="1849"/>
                  </a:cubicBezTo>
                  <a:cubicBezTo>
                    <a:pt x="2" y="1849"/>
                    <a:pt x="1" y="1877"/>
                    <a:pt x="20" y="1879"/>
                  </a:cubicBezTo>
                  <a:cubicBezTo>
                    <a:pt x="22" y="1879"/>
                    <a:pt x="24" y="1879"/>
                    <a:pt x="28" y="1880"/>
                  </a:cubicBezTo>
                  <a:cubicBezTo>
                    <a:pt x="29" y="1881"/>
                    <a:pt x="31" y="1882"/>
                    <a:pt x="36" y="1885"/>
                  </a:cubicBezTo>
                  <a:cubicBezTo>
                    <a:pt x="41" y="1887"/>
                    <a:pt x="45" y="1888"/>
                    <a:pt x="51" y="1889"/>
                  </a:cubicBezTo>
                  <a:cubicBezTo>
                    <a:pt x="56" y="1891"/>
                    <a:pt x="60" y="1891"/>
                    <a:pt x="65" y="1891"/>
                  </a:cubicBezTo>
                  <a:cubicBezTo>
                    <a:pt x="69" y="1891"/>
                    <a:pt x="75" y="1891"/>
                    <a:pt x="80" y="1889"/>
                  </a:cubicBezTo>
                  <a:cubicBezTo>
                    <a:pt x="82" y="1889"/>
                    <a:pt x="86" y="1888"/>
                    <a:pt x="89" y="1888"/>
                  </a:cubicBezTo>
                  <a:lnTo>
                    <a:pt x="112" y="1888"/>
                  </a:lnTo>
                  <a:cubicBezTo>
                    <a:pt x="119" y="1887"/>
                    <a:pt x="126" y="1887"/>
                    <a:pt x="133" y="1887"/>
                  </a:cubicBezTo>
                  <a:lnTo>
                    <a:pt x="139" y="1887"/>
                  </a:lnTo>
                  <a:cubicBezTo>
                    <a:pt x="140" y="1888"/>
                    <a:pt x="141" y="1889"/>
                    <a:pt x="142" y="1891"/>
                  </a:cubicBezTo>
                  <a:cubicBezTo>
                    <a:pt x="146" y="1895"/>
                    <a:pt x="149" y="1899"/>
                    <a:pt x="153" y="1901"/>
                  </a:cubicBezTo>
                  <a:cubicBezTo>
                    <a:pt x="159" y="1906"/>
                    <a:pt x="164" y="1908"/>
                    <a:pt x="171" y="1909"/>
                  </a:cubicBezTo>
                  <a:lnTo>
                    <a:pt x="186" y="1909"/>
                  </a:lnTo>
                  <a:cubicBezTo>
                    <a:pt x="191" y="1908"/>
                    <a:pt x="196" y="1908"/>
                    <a:pt x="200" y="1906"/>
                  </a:cubicBezTo>
                  <a:lnTo>
                    <a:pt x="220" y="1906"/>
                  </a:lnTo>
                  <a:cubicBezTo>
                    <a:pt x="226" y="1906"/>
                    <a:pt x="230" y="1904"/>
                    <a:pt x="236" y="1903"/>
                  </a:cubicBezTo>
                  <a:cubicBezTo>
                    <a:pt x="239" y="1902"/>
                    <a:pt x="242" y="1901"/>
                    <a:pt x="244" y="1900"/>
                  </a:cubicBezTo>
                  <a:lnTo>
                    <a:pt x="251" y="1900"/>
                  </a:lnTo>
                  <a:cubicBezTo>
                    <a:pt x="252" y="1900"/>
                    <a:pt x="254" y="1901"/>
                    <a:pt x="254" y="1901"/>
                  </a:cubicBezTo>
                  <a:cubicBezTo>
                    <a:pt x="256" y="1903"/>
                    <a:pt x="257" y="1904"/>
                    <a:pt x="259" y="1907"/>
                  </a:cubicBezTo>
                  <a:cubicBezTo>
                    <a:pt x="263" y="1911"/>
                    <a:pt x="268" y="1915"/>
                    <a:pt x="273" y="1918"/>
                  </a:cubicBezTo>
                  <a:cubicBezTo>
                    <a:pt x="278" y="1920"/>
                    <a:pt x="284" y="1922"/>
                    <a:pt x="289" y="1922"/>
                  </a:cubicBezTo>
                  <a:cubicBezTo>
                    <a:pt x="290" y="1922"/>
                    <a:pt x="292" y="1922"/>
                    <a:pt x="293" y="1922"/>
                  </a:cubicBezTo>
                  <a:cubicBezTo>
                    <a:pt x="300" y="1922"/>
                    <a:pt x="307" y="1921"/>
                    <a:pt x="314" y="1916"/>
                  </a:cubicBezTo>
                  <a:cubicBezTo>
                    <a:pt x="317" y="1914"/>
                    <a:pt x="321" y="1910"/>
                    <a:pt x="324" y="1908"/>
                  </a:cubicBezTo>
                  <a:cubicBezTo>
                    <a:pt x="325" y="1907"/>
                    <a:pt x="327" y="1906"/>
                    <a:pt x="328" y="1906"/>
                  </a:cubicBezTo>
                  <a:cubicBezTo>
                    <a:pt x="327" y="1905"/>
                    <a:pt x="328" y="1905"/>
                    <a:pt x="329" y="1905"/>
                  </a:cubicBezTo>
                  <a:cubicBezTo>
                    <a:pt x="331" y="1905"/>
                    <a:pt x="338" y="1906"/>
                    <a:pt x="343" y="1907"/>
                  </a:cubicBezTo>
                  <a:cubicBezTo>
                    <a:pt x="350" y="1908"/>
                    <a:pt x="359" y="1909"/>
                    <a:pt x="366" y="1910"/>
                  </a:cubicBezTo>
                  <a:cubicBezTo>
                    <a:pt x="374" y="1910"/>
                    <a:pt x="380" y="1911"/>
                    <a:pt x="388" y="1913"/>
                  </a:cubicBezTo>
                  <a:cubicBezTo>
                    <a:pt x="391" y="1914"/>
                    <a:pt x="396" y="1915"/>
                    <a:pt x="401" y="1915"/>
                  </a:cubicBezTo>
                  <a:lnTo>
                    <a:pt x="408" y="1915"/>
                  </a:lnTo>
                  <a:cubicBezTo>
                    <a:pt x="409" y="1916"/>
                    <a:pt x="410" y="1916"/>
                    <a:pt x="410" y="1917"/>
                  </a:cubicBezTo>
                  <a:cubicBezTo>
                    <a:pt x="414" y="1921"/>
                    <a:pt x="417" y="1924"/>
                    <a:pt x="422" y="1926"/>
                  </a:cubicBezTo>
                  <a:cubicBezTo>
                    <a:pt x="427" y="1931"/>
                    <a:pt x="433" y="1933"/>
                    <a:pt x="440" y="1935"/>
                  </a:cubicBezTo>
                  <a:lnTo>
                    <a:pt x="476" y="1935"/>
                  </a:lnTo>
                  <a:cubicBezTo>
                    <a:pt x="481" y="1935"/>
                    <a:pt x="486" y="1936"/>
                    <a:pt x="490" y="1938"/>
                  </a:cubicBezTo>
                  <a:cubicBezTo>
                    <a:pt x="495" y="1940"/>
                    <a:pt x="499" y="1943"/>
                    <a:pt x="504" y="1945"/>
                  </a:cubicBezTo>
                  <a:cubicBezTo>
                    <a:pt x="508" y="1946"/>
                    <a:pt x="514" y="1947"/>
                    <a:pt x="520" y="1947"/>
                  </a:cubicBezTo>
                  <a:cubicBezTo>
                    <a:pt x="522" y="1948"/>
                    <a:pt x="523" y="1948"/>
                    <a:pt x="524" y="1948"/>
                  </a:cubicBezTo>
                  <a:cubicBezTo>
                    <a:pt x="531" y="1948"/>
                    <a:pt x="536" y="1946"/>
                    <a:pt x="542" y="1943"/>
                  </a:cubicBezTo>
                  <a:cubicBezTo>
                    <a:pt x="547" y="1940"/>
                    <a:pt x="551" y="1937"/>
                    <a:pt x="555" y="1933"/>
                  </a:cubicBezTo>
                  <a:cubicBezTo>
                    <a:pt x="556" y="1932"/>
                    <a:pt x="557" y="1931"/>
                    <a:pt x="559" y="1930"/>
                  </a:cubicBezTo>
                  <a:cubicBezTo>
                    <a:pt x="568" y="1931"/>
                    <a:pt x="578" y="1931"/>
                    <a:pt x="584" y="1931"/>
                  </a:cubicBezTo>
                  <a:cubicBezTo>
                    <a:pt x="591" y="1931"/>
                    <a:pt x="597" y="1932"/>
                    <a:pt x="603" y="1933"/>
                  </a:cubicBezTo>
                  <a:cubicBezTo>
                    <a:pt x="606" y="1933"/>
                    <a:pt x="607" y="1935"/>
                    <a:pt x="609" y="1936"/>
                  </a:cubicBezTo>
                  <a:cubicBezTo>
                    <a:pt x="614" y="1938"/>
                    <a:pt x="619" y="1940"/>
                    <a:pt x="624" y="1942"/>
                  </a:cubicBezTo>
                  <a:cubicBezTo>
                    <a:pt x="629" y="1943"/>
                    <a:pt x="635" y="1943"/>
                    <a:pt x="639" y="1944"/>
                  </a:cubicBezTo>
                  <a:cubicBezTo>
                    <a:pt x="646" y="1944"/>
                    <a:pt x="652" y="1943"/>
                    <a:pt x="658" y="1942"/>
                  </a:cubicBezTo>
                  <a:cubicBezTo>
                    <a:pt x="670" y="1937"/>
                    <a:pt x="667" y="1937"/>
                    <a:pt x="672" y="1937"/>
                  </a:cubicBezTo>
                  <a:cubicBezTo>
                    <a:pt x="675" y="1937"/>
                    <a:pt x="678" y="1938"/>
                    <a:pt x="680" y="1938"/>
                  </a:cubicBezTo>
                  <a:cubicBezTo>
                    <a:pt x="682" y="1939"/>
                    <a:pt x="685" y="1940"/>
                    <a:pt x="687" y="1942"/>
                  </a:cubicBezTo>
                  <a:cubicBezTo>
                    <a:pt x="696" y="1945"/>
                    <a:pt x="705" y="1948"/>
                    <a:pt x="716" y="1948"/>
                  </a:cubicBezTo>
                  <a:cubicBezTo>
                    <a:pt x="718" y="1948"/>
                    <a:pt x="722" y="1950"/>
                    <a:pt x="725" y="1950"/>
                  </a:cubicBezTo>
                  <a:cubicBezTo>
                    <a:pt x="727" y="1951"/>
                    <a:pt x="732" y="1952"/>
                    <a:pt x="737" y="1953"/>
                  </a:cubicBezTo>
                  <a:cubicBezTo>
                    <a:pt x="741" y="1954"/>
                    <a:pt x="746" y="1954"/>
                    <a:pt x="749" y="1954"/>
                  </a:cubicBezTo>
                  <a:lnTo>
                    <a:pt x="752" y="1954"/>
                  </a:lnTo>
                  <a:lnTo>
                    <a:pt x="758" y="1960"/>
                  </a:lnTo>
                  <a:cubicBezTo>
                    <a:pt x="768" y="1968"/>
                    <a:pt x="782" y="1973"/>
                    <a:pt x="795" y="1973"/>
                  </a:cubicBezTo>
                  <a:cubicBezTo>
                    <a:pt x="803" y="1972"/>
                    <a:pt x="810" y="1969"/>
                    <a:pt x="815" y="1966"/>
                  </a:cubicBezTo>
                  <a:cubicBezTo>
                    <a:pt x="821" y="1962"/>
                    <a:pt x="825" y="1959"/>
                    <a:pt x="826" y="1959"/>
                  </a:cubicBezTo>
                  <a:lnTo>
                    <a:pt x="834" y="1960"/>
                  </a:lnTo>
                  <a:lnTo>
                    <a:pt x="865" y="1960"/>
                  </a:lnTo>
                  <a:lnTo>
                    <a:pt x="871" y="1967"/>
                  </a:lnTo>
                  <a:cubicBezTo>
                    <a:pt x="877" y="1972"/>
                    <a:pt x="883" y="1976"/>
                    <a:pt x="890" y="1979"/>
                  </a:cubicBezTo>
                  <a:cubicBezTo>
                    <a:pt x="893" y="1980"/>
                    <a:pt x="897" y="1981"/>
                    <a:pt x="900" y="1981"/>
                  </a:cubicBezTo>
                  <a:lnTo>
                    <a:pt x="908" y="1981"/>
                  </a:lnTo>
                  <a:cubicBezTo>
                    <a:pt x="913" y="1981"/>
                    <a:pt x="919" y="1981"/>
                    <a:pt x="923" y="1980"/>
                  </a:cubicBezTo>
                  <a:lnTo>
                    <a:pt x="932" y="1979"/>
                  </a:lnTo>
                  <a:lnTo>
                    <a:pt x="941" y="1979"/>
                  </a:lnTo>
                  <a:lnTo>
                    <a:pt x="952" y="1980"/>
                  </a:lnTo>
                  <a:cubicBezTo>
                    <a:pt x="959" y="1981"/>
                    <a:pt x="967" y="1982"/>
                    <a:pt x="975" y="1983"/>
                  </a:cubicBezTo>
                  <a:lnTo>
                    <a:pt x="983" y="1983"/>
                  </a:lnTo>
                  <a:cubicBezTo>
                    <a:pt x="994" y="1983"/>
                    <a:pt x="1003" y="1980"/>
                    <a:pt x="1012" y="1974"/>
                  </a:cubicBezTo>
                  <a:cubicBezTo>
                    <a:pt x="1014" y="1973"/>
                    <a:pt x="1016" y="1972"/>
                    <a:pt x="1017" y="1970"/>
                  </a:cubicBezTo>
                  <a:lnTo>
                    <a:pt x="1018" y="1970"/>
                  </a:lnTo>
                  <a:cubicBezTo>
                    <a:pt x="1019" y="1970"/>
                    <a:pt x="1021" y="1972"/>
                    <a:pt x="1022" y="1972"/>
                  </a:cubicBezTo>
                  <a:cubicBezTo>
                    <a:pt x="1024" y="1973"/>
                    <a:pt x="1026" y="1975"/>
                    <a:pt x="1029" y="1976"/>
                  </a:cubicBezTo>
                  <a:cubicBezTo>
                    <a:pt x="1034" y="1980"/>
                    <a:pt x="1040" y="1982"/>
                    <a:pt x="1046" y="1984"/>
                  </a:cubicBezTo>
                  <a:cubicBezTo>
                    <a:pt x="1049" y="1984"/>
                    <a:pt x="1053" y="1986"/>
                    <a:pt x="1055" y="1986"/>
                  </a:cubicBezTo>
                  <a:lnTo>
                    <a:pt x="1060" y="1986"/>
                  </a:lnTo>
                  <a:cubicBezTo>
                    <a:pt x="1063" y="1986"/>
                    <a:pt x="1067" y="1987"/>
                    <a:pt x="1069" y="1987"/>
                  </a:cubicBezTo>
                  <a:cubicBezTo>
                    <a:pt x="1073" y="1988"/>
                    <a:pt x="1077" y="1989"/>
                    <a:pt x="1082" y="1990"/>
                  </a:cubicBezTo>
                  <a:cubicBezTo>
                    <a:pt x="1087" y="1991"/>
                    <a:pt x="1092" y="1991"/>
                    <a:pt x="1097" y="1991"/>
                  </a:cubicBezTo>
                  <a:cubicBezTo>
                    <a:pt x="1099" y="1992"/>
                    <a:pt x="1100" y="1992"/>
                    <a:pt x="1102" y="1992"/>
                  </a:cubicBezTo>
                  <a:cubicBezTo>
                    <a:pt x="1106" y="1992"/>
                    <a:pt x="1111" y="1991"/>
                    <a:pt x="1115" y="1990"/>
                  </a:cubicBezTo>
                  <a:cubicBezTo>
                    <a:pt x="1121" y="1989"/>
                    <a:pt x="1126" y="1987"/>
                    <a:pt x="1127" y="1987"/>
                  </a:cubicBezTo>
                  <a:lnTo>
                    <a:pt x="1132" y="1987"/>
                  </a:lnTo>
                  <a:cubicBezTo>
                    <a:pt x="1133" y="1987"/>
                    <a:pt x="1134" y="1987"/>
                    <a:pt x="1136" y="1988"/>
                  </a:cubicBezTo>
                  <a:cubicBezTo>
                    <a:pt x="1136" y="1988"/>
                    <a:pt x="1136" y="1988"/>
                    <a:pt x="1137" y="1988"/>
                  </a:cubicBezTo>
                  <a:cubicBezTo>
                    <a:pt x="1137" y="1988"/>
                    <a:pt x="1138" y="1988"/>
                    <a:pt x="1139" y="1989"/>
                  </a:cubicBezTo>
                  <a:cubicBezTo>
                    <a:pt x="1143" y="1992"/>
                    <a:pt x="1148" y="1996"/>
                    <a:pt x="1154" y="1998"/>
                  </a:cubicBezTo>
                  <a:cubicBezTo>
                    <a:pt x="1160" y="2001"/>
                    <a:pt x="1166" y="2003"/>
                    <a:pt x="1172" y="2003"/>
                  </a:cubicBezTo>
                  <a:cubicBezTo>
                    <a:pt x="1174" y="2003"/>
                    <a:pt x="1176" y="2003"/>
                    <a:pt x="1178" y="2003"/>
                  </a:cubicBezTo>
                  <a:cubicBezTo>
                    <a:pt x="1183" y="2003"/>
                    <a:pt x="1188" y="2002"/>
                    <a:pt x="1193" y="2001"/>
                  </a:cubicBezTo>
                  <a:cubicBezTo>
                    <a:pt x="1198" y="1999"/>
                    <a:pt x="1202" y="1997"/>
                    <a:pt x="1206" y="1995"/>
                  </a:cubicBezTo>
                  <a:lnTo>
                    <a:pt x="1210" y="1995"/>
                  </a:lnTo>
                  <a:cubicBezTo>
                    <a:pt x="1210" y="1995"/>
                    <a:pt x="1210" y="1995"/>
                    <a:pt x="1210" y="1995"/>
                  </a:cubicBezTo>
                  <a:cubicBezTo>
                    <a:pt x="1210" y="1995"/>
                    <a:pt x="1210" y="1995"/>
                    <a:pt x="1210" y="1996"/>
                  </a:cubicBezTo>
                  <a:cubicBezTo>
                    <a:pt x="1214" y="1999"/>
                    <a:pt x="1217" y="2003"/>
                    <a:pt x="1222" y="2005"/>
                  </a:cubicBezTo>
                  <a:cubicBezTo>
                    <a:pt x="1228" y="2010"/>
                    <a:pt x="1235" y="2013"/>
                    <a:pt x="1243" y="2014"/>
                  </a:cubicBezTo>
                  <a:cubicBezTo>
                    <a:pt x="1246" y="2015"/>
                    <a:pt x="1250" y="2015"/>
                    <a:pt x="1253" y="2015"/>
                  </a:cubicBezTo>
                  <a:cubicBezTo>
                    <a:pt x="1256" y="2015"/>
                    <a:pt x="1259" y="2015"/>
                    <a:pt x="1263" y="2014"/>
                  </a:cubicBezTo>
                  <a:cubicBezTo>
                    <a:pt x="1268" y="2013"/>
                    <a:pt x="1274" y="2011"/>
                    <a:pt x="1280" y="2009"/>
                  </a:cubicBezTo>
                  <a:cubicBezTo>
                    <a:pt x="1281" y="2009"/>
                    <a:pt x="1282" y="2008"/>
                    <a:pt x="1283" y="2008"/>
                  </a:cubicBezTo>
                  <a:lnTo>
                    <a:pt x="1292" y="2008"/>
                  </a:lnTo>
                  <a:cubicBezTo>
                    <a:pt x="1300" y="2008"/>
                    <a:pt x="1307" y="2006"/>
                    <a:pt x="1314" y="2003"/>
                  </a:cubicBezTo>
                  <a:cubicBezTo>
                    <a:pt x="1319" y="1999"/>
                    <a:pt x="1324" y="1997"/>
                    <a:pt x="1324" y="1997"/>
                  </a:cubicBezTo>
                  <a:lnTo>
                    <a:pt x="1332" y="1997"/>
                  </a:lnTo>
                  <a:cubicBezTo>
                    <a:pt x="1334" y="1998"/>
                    <a:pt x="1338" y="1998"/>
                    <a:pt x="1341" y="1999"/>
                  </a:cubicBezTo>
                  <a:cubicBezTo>
                    <a:pt x="1349" y="2001"/>
                    <a:pt x="1358" y="2003"/>
                    <a:pt x="1366" y="2003"/>
                  </a:cubicBezTo>
                  <a:cubicBezTo>
                    <a:pt x="1373" y="2004"/>
                    <a:pt x="1380" y="2006"/>
                    <a:pt x="1385" y="2009"/>
                  </a:cubicBezTo>
                  <a:cubicBezTo>
                    <a:pt x="1390" y="2010"/>
                    <a:pt x="1395" y="2010"/>
                    <a:pt x="1399" y="2011"/>
                  </a:cubicBezTo>
                  <a:cubicBezTo>
                    <a:pt x="1403" y="2011"/>
                    <a:pt x="1406" y="2011"/>
                    <a:pt x="1409" y="2012"/>
                  </a:cubicBezTo>
                  <a:lnTo>
                    <a:pt x="1418" y="2014"/>
                  </a:lnTo>
                  <a:cubicBezTo>
                    <a:pt x="1422" y="2016"/>
                    <a:pt x="1428" y="2017"/>
                    <a:pt x="1433" y="2018"/>
                  </a:cubicBezTo>
                  <a:lnTo>
                    <a:pt x="1442" y="2018"/>
                  </a:lnTo>
                  <a:cubicBezTo>
                    <a:pt x="1443" y="2019"/>
                    <a:pt x="1442" y="2019"/>
                    <a:pt x="1444" y="2020"/>
                  </a:cubicBezTo>
                  <a:cubicBezTo>
                    <a:pt x="1449" y="2023"/>
                    <a:pt x="1454" y="2026"/>
                    <a:pt x="1460" y="2027"/>
                  </a:cubicBezTo>
                  <a:cubicBezTo>
                    <a:pt x="1465" y="2030"/>
                    <a:pt x="1471" y="2031"/>
                    <a:pt x="1478" y="2032"/>
                  </a:cubicBezTo>
                  <a:cubicBezTo>
                    <a:pt x="1486" y="2032"/>
                    <a:pt x="1494" y="2031"/>
                    <a:pt x="1501" y="2027"/>
                  </a:cubicBezTo>
                  <a:cubicBezTo>
                    <a:pt x="1507" y="2025"/>
                    <a:pt x="1512" y="2022"/>
                    <a:pt x="1516" y="2018"/>
                  </a:cubicBezTo>
                  <a:lnTo>
                    <a:pt x="1516" y="2018"/>
                  </a:lnTo>
                  <a:lnTo>
                    <a:pt x="1521" y="2024"/>
                  </a:lnTo>
                  <a:cubicBezTo>
                    <a:pt x="1527" y="2030"/>
                    <a:pt x="1534" y="2034"/>
                    <a:pt x="1541" y="2038"/>
                  </a:cubicBezTo>
                  <a:cubicBezTo>
                    <a:pt x="1548" y="2040"/>
                    <a:pt x="1556" y="2041"/>
                    <a:pt x="1564" y="2041"/>
                  </a:cubicBezTo>
                  <a:cubicBezTo>
                    <a:pt x="1572" y="2040"/>
                    <a:pt x="1579" y="2038"/>
                    <a:pt x="1586" y="2033"/>
                  </a:cubicBezTo>
                  <a:cubicBezTo>
                    <a:pt x="1592" y="2031"/>
                    <a:pt x="1594" y="2028"/>
                    <a:pt x="1594" y="2028"/>
                  </a:cubicBezTo>
                  <a:lnTo>
                    <a:pt x="1603" y="2030"/>
                  </a:lnTo>
                  <a:lnTo>
                    <a:pt x="1625" y="2031"/>
                  </a:lnTo>
                  <a:cubicBezTo>
                    <a:pt x="1632" y="2031"/>
                    <a:pt x="1638" y="2032"/>
                    <a:pt x="1644" y="2033"/>
                  </a:cubicBezTo>
                  <a:cubicBezTo>
                    <a:pt x="1647" y="2034"/>
                    <a:pt x="1651" y="2035"/>
                    <a:pt x="1656" y="2037"/>
                  </a:cubicBezTo>
                  <a:cubicBezTo>
                    <a:pt x="1661" y="2037"/>
                    <a:pt x="1666" y="2038"/>
                    <a:pt x="1670" y="2039"/>
                  </a:cubicBezTo>
                  <a:lnTo>
                    <a:pt x="1670" y="2039"/>
                  </a:lnTo>
                  <a:cubicBezTo>
                    <a:pt x="1670" y="2039"/>
                    <a:pt x="1671" y="2040"/>
                    <a:pt x="1672" y="2041"/>
                  </a:cubicBezTo>
                  <a:cubicBezTo>
                    <a:pt x="1675" y="2047"/>
                    <a:pt x="1681" y="2052"/>
                    <a:pt x="1685" y="2055"/>
                  </a:cubicBezTo>
                  <a:cubicBezTo>
                    <a:pt x="1694" y="2060"/>
                    <a:pt x="1702" y="2063"/>
                    <a:pt x="1711" y="2063"/>
                  </a:cubicBezTo>
                  <a:cubicBezTo>
                    <a:pt x="1720" y="2063"/>
                    <a:pt x="1728" y="2061"/>
                    <a:pt x="1736" y="2056"/>
                  </a:cubicBezTo>
                  <a:cubicBezTo>
                    <a:pt x="1740" y="2053"/>
                    <a:pt x="1744" y="2050"/>
                    <a:pt x="1749" y="2046"/>
                  </a:cubicBezTo>
                  <a:lnTo>
                    <a:pt x="1749" y="2046"/>
                  </a:lnTo>
                  <a:lnTo>
                    <a:pt x="1750" y="2048"/>
                  </a:lnTo>
                  <a:cubicBezTo>
                    <a:pt x="1755" y="2054"/>
                    <a:pt x="1761" y="2059"/>
                    <a:pt x="1768" y="2061"/>
                  </a:cubicBezTo>
                  <a:cubicBezTo>
                    <a:pt x="1775" y="2064"/>
                    <a:pt x="1783" y="2065"/>
                    <a:pt x="1791" y="2065"/>
                  </a:cubicBezTo>
                  <a:cubicBezTo>
                    <a:pt x="1792" y="2066"/>
                    <a:pt x="1793" y="2066"/>
                    <a:pt x="1795" y="2066"/>
                  </a:cubicBezTo>
                  <a:cubicBezTo>
                    <a:pt x="1801" y="2066"/>
                    <a:pt x="1807" y="2064"/>
                    <a:pt x="1813" y="2062"/>
                  </a:cubicBezTo>
                  <a:cubicBezTo>
                    <a:pt x="1819" y="2059"/>
                    <a:pt x="1822" y="2056"/>
                    <a:pt x="1822" y="2056"/>
                  </a:cubicBezTo>
                  <a:lnTo>
                    <a:pt x="1827" y="2056"/>
                  </a:lnTo>
                  <a:cubicBezTo>
                    <a:pt x="1828" y="2057"/>
                    <a:pt x="1830" y="2057"/>
                    <a:pt x="1832" y="2057"/>
                  </a:cubicBezTo>
                  <a:cubicBezTo>
                    <a:pt x="1834" y="2057"/>
                    <a:pt x="1835" y="2057"/>
                    <a:pt x="1837" y="2056"/>
                  </a:cubicBezTo>
                  <a:cubicBezTo>
                    <a:pt x="1844" y="2056"/>
                    <a:pt x="1850" y="2054"/>
                    <a:pt x="1856" y="2052"/>
                  </a:cubicBezTo>
                  <a:cubicBezTo>
                    <a:pt x="1857" y="2052"/>
                    <a:pt x="1858" y="2050"/>
                    <a:pt x="1860" y="2050"/>
                  </a:cubicBezTo>
                  <a:cubicBezTo>
                    <a:pt x="1863" y="2050"/>
                    <a:pt x="1866" y="2050"/>
                    <a:pt x="1870" y="2052"/>
                  </a:cubicBezTo>
                  <a:lnTo>
                    <a:pt x="1873" y="2053"/>
                  </a:lnTo>
                  <a:lnTo>
                    <a:pt x="1880" y="2056"/>
                  </a:lnTo>
                  <a:cubicBezTo>
                    <a:pt x="1886" y="2059"/>
                    <a:pt x="1892" y="2060"/>
                    <a:pt x="1897" y="2061"/>
                  </a:cubicBezTo>
                  <a:lnTo>
                    <a:pt x="1912" y="2061"/>
                  </a:lnTo>
                  <a:cubicBezTo>
                    <a:pt x="1917" y="2061"/>
                    <a:pt x="1923" y="2061"/>
                    <a:pt x="1928" y="2060"/>
                  </a:cubicBezTo>
                  <a:lnTo>
                    <a:pt x="1940" y="2060"/>
                  </a:lnTo>
                  <a:cubicBezTo>
                    <a:pt x="1944" y="2063"/>
                    <a:pt x="1947" y="2065"/>
                    <a:pt x="1951" y="2069"/>
                  </a:cubicBezTo>
                  <a:cubicBezTo>
                    <a:pt x="1958" y="2072"/>
                    <a:pt x="1965" y="2076"/>
                    <a:pt x="1972" y="2077"/>
                  </a:cubicBezTo>
                  <a:lnTo>
                    <a:pt x="1980" y="2077"/>
                  </a:lnTo>
                  <a:cubicBezTo>
                    <a:pt x="1982" y="2077"/>
                    <a:pt x="1983" y="2078"/>
                    <a:pt x="1985" y="2079"/>
                  </a:cubicBezTo>
                  <a:cubicBezTo>
                    <a:pt x="1990" y="2083"/>
                    <a:pt x="1996" y="2085"/>
                    <a:pt x="2003" y="2086"/>
                  </a:cubicBezTo>
                  <a:cubicBezTo>
                    <a:pt x="2009" y="2087"/>
                    <a:pt x="2014" y="2089"/>
                    <a:pt x="2021" y="2089"/>
                  </a:cubicBezTo>
                  <a:cubicBezTo>
                    <a:pt x="2028" y="2089"/>
                    <a:pt x="2036" y="2086"/>
                    <a:pt x="2043" y="2083"/>
                  </a:cubicBezTo>
                  <a:cubicBezTo>
                    <a:pt x="2050" y="2081"/>
                    <a:pt x="2053" y="2078"/>
                    <a:pt x="2053" y="2078"/>
                  </a:cubicBezTo>
                  <a:lnTo>
                    <a:pt x="2055" y="2078"/>
                  </a:lnTo>
                  <a:lnTo>
                    <a:pt x="2056" y="2081"/>
                  </a:lnTo>
                  <a:cubicBezTo>
                    <a:pt x="2062" y="2084"/>
                    <a:pt x="2067" y="2087"/>
                    <a:pt x="2073" y="2091"/>
                  </a:cubicBezTo>
                  <a:cubicBezTo>
                    <a:pt x="2079" y="2093"/>
                    <a:pt x="2086" y="2094"/>
                    <a:pt x="2093" y="2094"/>
                  </a:cubicBezTo>
                  <a:cubicBezTo>
                    <a:pt x="2096" y="2095"/>
                    <a:pt x="2098" y="2095"/>
                    <a:pt x="2101" y="2095"/>
                  </a:cubicBezTo>
                  <a:cubicBezTo>
                    <a:pt x="2103" y="2095"/>
                    <a:pt x="2106" y="2095"/>
                    <a:pt x="2108" y="2094"/>
                  </a:cubicBezTo>
                  <a:lnTo>
                    <a:pt x="2120" y="2093"/>
                  </a:lnTo>
                  <a:lnTo>
                    <a:pt x="2135" y="2093"/>
                  </a:lnTo>
                  <a:cubicBezTo>
                    <a:pt x="2136" y="2094"/>
                    <a:pt x="2138" y="2094"/>
                    <a:pt x="2139" y="2094"/>
                  </a:cubicBezTo>
                  <a:cubicBezTo>
                    <a:pt x="2142" y="2094"/>
                    <a:pt x="2144" y="2093"/>
                    <a:pt x="2146" y="2093"/>
                  </a:cubicBezTo>
                  <a:cubicBezTo>
                    <a:pt x="2153" y="2091"/>
                    <a:pt x="2159" y="2089"/>
                    <a:pt x="2165" y="2085"/>
                  </a:cubicBezTo>
                  <a:lnTo>
                    <a:pt x="2168" y="2084"/>
                  </a:lnTo>
                  <a:lnTo>
                    <a:pt x="2182" y="2085"/>
                  </a:lnTo>
                  <a:lnTo>
                    <a:pt x="2206" y="2087"/>
                  </a:lnTo>
                  <a:cubicBezTo>
                    <a:pt x="2208" y="2088"/>
                    <a:pt x="2211" y="2088"/>
                    <a:pt x="2214" y="2088"/>
                  </a:cubicBezTo>
                  <a:cubicBezTo>
                    <a:pt x="2216" y="2088"/>
                    <a:pt x="2219" y="2088"/>
                    <a:pt x="2222" y="2087"/>
                  </a:cubicBezTo>
                  <a:cubicBezTo>
                    <a:pt x="2226" y="2087"/>
                    <a:pt x="2231" y="2087"/>
                    <a:pt x="2236" y="2086"/>
                  </a:cubicBezTo>
                  <a:lnTo>
                    <a:pt x="2244" y="2086"/>
                  </a:lnTo>
                  <a:cubicBezTo>
                    <a:pt x="2245" y="2086"/>
                    <a:pt x="2248" y="2090"/>
                    <a:pt x="2254" y="2096"/>
                  </a:cubicBezTo>
                  <a:cubicBezTo>
                    <a:pt x="2261" y="2100"/>
                    <a:pt x="2268" y="2104"/>
                    <a:pt x="2276" y="2106"/>
                  </a:cubicBezTo>
                  <a:lnTo>
                    <a:pt x="2283" y="2107"/>
                  </a:lnTo>
                  <a:lnTo>
                    <a:pt x="2284" y="2107"/>
                  </a:lnTo>
                  <a:cubicBezTo>
                    <a:pt x="2284" y="2107"/>
                    <a:pt x="2284" y="2107"/>
                    <a:pt x="2285" y="2107"/>
                  </a:cubicBezTo>
                  <a:cubicBezTo>
                    <a:pt x="2285" y="2107"/>
                    <a:pt x="2286" y="2107"/>
                    <a:pt x="2288" y="2108"/>
                  </a:cubicBezTo>
                  <a:cubicBezTo>
                    <a:pt x="2292" y="2112"/>
                    <a:pt x="2298" y="2115"/>
                    <a:pt x="2304" y="2118"/>
                  </a:cubicBezTo>
                  <a:cubicBezTo>
                    <a:pt x="2311" y="2120"/>
                    <a:pt x="2318" y="2121"/>
                    <a:pt x="2324" y="2121"/>
                  </a:cubicBezTo>
                  <a:cubicBezTo>
                    <a:pt x="2332" y="2121"/>
                    <a:pt x="2340" y="2120"/>
                    <a:pt x="2347" y="2118"/>
                  </a:cubicBezTo>
                  <a:cubicBezTo>
                    <a:pt x="2354" y="2114"/>
                    <a:pt x="2358" y="2111"/>
                    <a:pt x="2358" y="2111"/>
                  </a:cubicBezTo>
                  <a:lnTo>
                    <a:pt x="2362" y="2111"/>
                  </a:lnTo>
                  <a:cubicBezTo>
                    <a:pt x="2364" y="2111"/>
                    <a:pt x="2365" y="2112"/>
                    <a:pt x="2367" y="2112"/>
                  </a:cubicBezTo>
                  <a:cubicBezTo>
                    <a:pt x="2369" y="2112"/>
                    <a:pt x="2370" y="2111"/>
                    <a:pt x="2371" y="2111"/>
                  </a:cubicBezTo>
                  <a:cubicBezTo>
                    <a:pt x="2378" y="2111"/>
                    <a:pt x="2385" y="2108"/>
                    <a:pt x="2392" y="2106"/>
                  </a:cubicBezTo>
                  <a:cubicBezTo>
                    <a:pt x="2393" y="2105"/>
                    <a:pt x="2395" y="2105"/>
                    <a:pt x="2396" y="2104"/>
                  </a:cubicBezTo>
                  <a:lnTo>
                    <a:pt x="2396" y="2104"/>
                  </a:lnTo>
                  <a:cubicBezTo>
                    <a:pt x="2396" y="2104"/>
                    <a:pt x="2397" y="2105"/>
                    <a:pt x="2397" y="2105"/>
                  </a:cubicBezTo>
                  <a:cubicBezTo>
                    <a:pt x="2400" y="2111"/>
                    <a:pt x="2404" y="2115"/>
                    <a:pt x="2409" y="2120"/>
                  </a:cubicBezTo>
                  <a:cubicBezTo>
                    <a:pt x="2418" y="2127"/>
                    <a:pt x="2429" y="2131"/>
                    <a:pt x="2440" y="2131"/>
                  </a:cubicBezTo>
                  <a:cubicBezTo>
                    <a:pt x="2448" y="2131"/>
                    <a:pt x="2456" y="2129"/>
                    <a:pt x="2464" y="2125"/>
                  </a:cubicBezTo>
                  <a:cubicBezTo>
                    <a:pt x="2468" y="2121"/>
                    <a:pt x="2473" y="2118"/>
                    <a:pt x="2478" y="2113"/>
                  </a:cubicBezTo>
                  <a:lnTo>
                    <a:pt x="2478" y="2113"/>
                  </a:lnTo>
                  <a:cubicBezTo>
                    <a:pt x="2482" y="2117"/>
                    <a:pt x="2488" y="2121"/>
                    <a:pt x="2493" y="2125"/>
                  </a:cubicBezTo>
                  <a:cubicBezTo>
                    <a:pt x="2500" y="2128"/>
                    <a:pt x="2507" y="2130"/>
                    <a:pt x="2515" y="2130"/>
                  </a:cubicBezTo>
                  <a:cubicBezTo>
                    <a:pt x="2518" y="2131"/>
                    <a:pt x="2520" y="2131"/>
                    <a:pt x="2523" y="2131"/>
                  </a:cubicBezTo>
                  <a:cubicBezTo>
                    <a:pt x="2526" y="2131"/>
                    <a:pt x="2528" y="2131"/>
                    <a:pt x="2531" y="2130"/>
                  </a:cubicBezTo>
                  <a:cubicBezTo>
                    <a:pt x="2537" y="2130"/>
                    <a:pt x="2541" y="2129"/>
                    <a:pt x="2543" y="2129"/>
                  </a:cubicBezTo>
                  <a:lnTo>
                    <a:pt x="2550" y="2129"/>
                  </a:lnTo>
                  <a:lnTo>
                    <a:pt x="2559" y="2130"/>
                  </a:lnTo>
                  <a:lnTo>
                    <a:pt x="2568" y="2133"/>
                  </a:lnTo>
                  <a:cubicBezTo>
                    <a:pt x="2573" y="2134"/>
                    <a:pt x="2577" y="2134"/>
                    <a:pt x="2582" y="2135"/>
                  </a:cubicBezTo>
                  <a:cubicBezTo>
                    <a:pt x="2591" y="2136"/>
                    <a:pt x="2601" y="2136"/>
                    <a:pt x="2609" y="2137"/>
                  </a:cubicBezTo>
                  <a:cubicBezTo>
                    <a:pt x="2617" y="2137"/>
                    <a:pt x="2623" y="2137"/>
                    <a:pt x="2630" y="2138"/>
                  </a:cubicBezTo>
                  <a:cubicBezTo>
                    <a:pt x="2632" y="2138"/>
                    <a:pt x="2634" y="2138"/>
                    <a:pt x="2636" y="2140"/>
                  </a:cubicBezTo>
                  <a:lnTo>
                    <a:pt x="2646" y="2143"/>
                  </a:lnTo>
                  <a:cubicBezTo>
                    <a:pt x="2652" y="2144"/>
                    <a:pt x="2657" y="2145"/>
                    <a:pt x="2662" y="2147"/>
                  </a:cubicBezTo>
                  <a:lnTo>
                    <a:pt x="2681" y="2147"/>
                  </a:lnTo>
                  <a:cubicBezTo>
                    <a:pt x="2687" y="2145"/>
                    <a:pt x="2694" y="2143"/>
                    <a:pt x="2700" y="2141"/>
                  </a:cubicBezTo>
                  <a:lnTo>
                    <a:pt x="2705" y="2138"/>
                  </a:lnTo>
                  <a:lnTo>
                    <a:pt x="2708" y="2138"/>
                  </a:lnTo>
                  <a:cubicBezTo>
                    <a:pt x="2711" y="2139"/>
                    <a:pt x="2713" y="2139"/>
                    <a:pt x="2716" y="2139"/>
                  </a:cubicBezTo>
                  <a:cubicBezTo>
                    <a:pt x="2718" y="2139"/>
                    <a:pt x="2721" y="2139"/>
                    <a:pt x="2723" y="2138"/>
                  </a:cubicBezTo>
                  <a:lnTo>
                    <a:pt x="2743" y="2138"/>
                  </a:lnTo>
                  <a:cubicBezTo>
                    <a:pt x="2744" y="2140"/>
                    <a:pt x="2747" y="2140"/>
                    <a:pt x="2749" y="2140"/>
                  </a:cubicBezTo>
                  <a:cubicBezTo>
                    <a:pt x="2750" y="2141"/>
                    <a:pt x="2752" y="2141"/>
                    <a:pt x="2753" y="2142"/>
                  </a:cubicBezTo>
                  <a:cubicBezTo>
                    <a:pt x="2759" y="2145"/>
                    <a:pt x="2765" y="2148"/>
                    <a:pt x="2771" y="2149"/>
                  </a:cubicBezTo>
                  <a:cubicBezTo>
                    <a:pt x="2775" y="2150"/>
                    <a:pt x="2780" y="2150"/>
                    <a:pt x="2786" y="2151"/>
                  </a:cubicBezTo>
                  <a:lnTo>
                    <a:pt x="2808" y="2154"/>
                  </a:lnTo>
                  <a:lnTo>
                    <a:pt x="2820" y="2155"/>
                  </a:lnTo>
                  <a:lnTo>
                    <a:pt x="2824" y="2158"/>
                  </a:lnTo>
                  <a:cubicBezTo>
                    <a:pt x="2830" y="2163"/>
                    <a:pt x="2837" y="2166"/>
                    <a:pt x="2845" y="2169"/>
                  </a:cubicBezTo>
                  <a:cubicBezTo>
                    <a:pt x="2848" y="2170"/>
                    <a:pt x="2852" y="2171"/>
                    <a:pt x="2855" y="2171"/>
                  </a:cubicBezTo>
                  <a:cubicBezTo>
                    <a:pt x="2857" y="2171"/>
                    <a:pt x="2859" y="2172"/>
                    <a:pt x="2861" y="2172"/>
                  </a:cubicBezTo>
                  <a:cubicBezTo>
                    <a:pt x="2863" y="2172"/>
                    <a:pt x="2865" y="2171"/>
                    <a:pt x="2867" y="2171"/>
                  </a:cubicBezTo>
                  <a:cubicBezTo>
                    <a:pt x="2875" y="2170"/>
                    <a:pt x="2884" y="2167"/>
                    <a:pt x="2891" y="2163"/>
                  </a:cubicBezTo>
                  <a:cubicBezTo>
                    <a:pt x="2895" y="2160"/>
                    <a:pt x="2897" y="2158"/>
                    <a:pt x="2899" y="2157"/>
                  </a:cubicBezTo>
                  <a:lnTo>
                    <a:pt x="2899" y="2157"/>
                  </a:lnTo>
                  <a:lnTo>
                    <a:pt x="2916" y="2158"/>
                  </a:lnTo>
                  <a:lnTo>
                    <a:pt x="2935" y="2160"/>
                  </a:lnTo>
                  <a:lnTo>
                    <a:pt x="2940" y="2164"/>
                  </a:lnTo>
                  <a:cubicBezTo>
                    <a:pt x="2942" y="2165"/>
                    <a:pt x="2943" y="2166"/>
                    <a:pt x="2945" y="2166"/>
                  </a:cubicBezTo>
                  <a:cubicBezTo>
                    <a:pt x="2947" y="2169"/>
                    <a:pt x="2950" y="2170"/>
                    <a:pt x="2953" y="2170"/>
                  </a:cubicBezTo>
                  <a:cubicBezTo>
                    <a:pt x="2955" y="2170"/>
                    <a:pt x="2957" y="2171"/>
                    <a:pt x="2960" y="2171"/>
                  </a:cubicBezTo>
                  <a:cubicBezTo>
                    <a:pt x="2962" y="2171"/>
                    <a:pt x="2964" y="2170"/>
                    <a:pt x="2965" y="2170"/>
                  </a:cubicBezTo>
                  <a:cubicBezTo>
                    <a:pt x="2970" y="2170"/>
                    <a:pt x="2974" y="2167"/>
                    <a:pt x="2977" y="2166"/>
                  </a:cubicBezTo>
                  <a:cubicBezTo>
                    <a:pt x="2979" y="2165"/>
                    <a:pt x="2982" y="2163"/>
                    <a:pt x="2983" y="2162"/>
                  </a:cubicBezTo>
                  <a:cubicBezTo>
                    <a:pt x="2984" y="2160"/>
                    <a:pt x="2985" y="2159"/>
                    <a:pt x="2986" y="2157"/>
                  </a:cubicBezTo>
                  <a:cubicBezTo>
                    <a:pt x="2989" y="2156"/>
                    <a:pt x="2990" y="2154"/>
                    <a:pt x="2991" y="2152"/>
                  </a:cubicBezTo>
                  <a:lnTo>
                    <a:pt x="2993" y="2148"/>
                  </a:lnTo>
                  <a:lnTo>
                    <a:pt x="2994" y="2145"/>
                  </a:lnTo>
                  <a:cubicBezTo>
                    <a:pt x="2998" y="2141"/>
                    <a:pt x="3000" y="2135"/>
                    <a:pt x="3003" y="2129"/>
                  </a:cubicBezTo>
                  <a:cubicBezTo>
                    <a:pt x="3006" y="2119"/>
                    <a:pt x="3005" y="2107"/>
                    <a:pt x="3000" y="2097"/>
                  </a:cubicBezTo>
                  <a:cubicBezTo>
                    <a:pt x="2998" y="2092"/>
                    <a:pt x="2994" y="2087"/>
                    <a:pt x="2991" y="2083"/>
                  </a:cubicBezTo>
                  <a:cubicBezTo>
                    <a:pt x="2990" y="2081"/>
                    <a:pt x="2989" y="2079"/>
                    <a:pt x="2987" y="2078"/>
                  </a:cubicBezTo>
                  <a:cubicBezTo>
                    <a:pt x="2986" y="2076"/>
                    <a:pt x="2984" y="2074"/>
                    <a:pt x="2982" y="2072"/>
                  </a:cubicBezTo>
                  <a:cubicBezTo>
                    <a:pt x="2978" y="2069"/>
                    <a:pt x="2974" y="2067"/>
                    <a:pt x="2968" y="2064"/>
                  </a:cubicBezTo>
                  <a:cubicBezTo>
                    <a:pt x="2961" y="2062"/>
                    <a:pt x="2954" y="2061"/>
                    <a:pt x="2947" y="2061"/>
                  </a:cubicBezTo>
                  <a:lnTo>
                    <a:pt x="2941" y="2061"/>
                  </a:lnTo>
                  <a:cubicBezTo>
                    <a:pt x="2940" y="2059"/>
                    <a:pt x="2940" y="2058"/>
                    <a:pt x="2939" y="2057"/>
                  </a:cubicBezTo>
                  <a:cubicBezTo>
                    <a:pt x="2938" y="2053"/>
                    <a:pt x="2935" y="2048"/>
                    <a:pt x="2933" y="2043"/>
                  </a:cubicBezTo>
                  <a:cubicBezTo>
                    <a:pt x="2931" y="2040"/>
                    <a:pt x="2928" y="2035"/>
                    <a:pt x="2926" y="2031"/>
                  </a:cubicBezTo>
                  <a:cubicBezTo>
                    <a:pt x="2924" y="2030"/>
                    <a:pt x="2923" y="2027"/>
                    <a:pt x="2921" y="2024"/>
                  </a:cubicBezTo>
                  <a:cubicBezTo>
                    <a:pt x="2920" y="2023"/>
                    <a:pt x="2919" y="2019"/>
                    <a:pt x="2917" y="2014"/>
                  </a:cubicBezTo>
                  <a:cubicBezTo>
                    <a:pt x="2914" y="2010"/>
                    <a:pt x="2912" y="2005"/>
                    <a:pt x="2909" y="2002"/>
                  </a:cubicBezTo>
                  <a:lnTo>
                    <a:pt x="2905" y="1997"/>
                  </a:lnTo>
                  <a:lnTo>
                    <a:pt x="2904" y="1994"/>
                  </a:lnTo>
                  <a:cubicBezTo>
                    <a:pt x="2903" y="1991"/>
                    <a:pt x="2902" y="1990"/>
                    <a:pt x="2902" y="1988"/>
                  </a:cubicBezTo>
                  <a:cubicBezTo>
                    <a:pt x="2899" y="1982"/>
                    <a:pt x="2897" y="1977"/>
                    <a:pt x="2895" y="1973"/>
                  </a:cubicBezTo>
                  <a:cubicBezTo>
                    <a:pt x="2894" y="1970"/>
                    <a:pt x="2892" y="1968"/>
                    <a:pt x="2890" y="1966"/>
                  </a:cubicBezTo>
                  <a:lnTo>
                    <a:pt x="2888" y="1962"/>
                  </a:lnTo>
                  <a:cubicBezTo>
                    <a:pt x="2888" y="1961"/>
                    <a:pt x="2888" y="1961"/>
                    <a:pt x="2888" y="1960"/>
                  </a:cubicBezTo>
                  <a:cubicBezTo>
                    <a:pt x="2888" y="1960"/>
                    <a:pt x="2888" y="1955"/>
                    <a:pt x="2887" y="1948"/>
                  </a:cubicBezTo>
                  <a:cubicBezTo>
                    <a:pt x="2884" y="1942"/>
                    <a:pt x="2882" y="1935"/>
                    <a:pt x="2879" y="1929"/>
                  </a:cubicBezTo>
                  <a:cubicBezTo>
                    <a:pt x="2875" y="1924"/>
                    <a:pt x="2872" y="1918"/>
                    <a:pt x="2869" y="1913"/>
                  </a:cubicBezTo>
                  <a:cubicBezTo>
                    <a:pt x="2868" y="1908"/>
                    <a:pt x="2866" y="1903"/>
                    <a:pt x="2862" y="1899"/>
                  </a:cubicBezTo>
                  <a:cubicBezTo>
                    <a:pt x="2860" y="1894"/>
                    <a:pt x="2857" y="1889"/>
                    <a:pt x="2853" y="1886"/>
                  </a:cubicBezTo>
                  <a:cubicBezTo>
                    <a:pt x="2850" y="1881"/>
                    <a:pt x="2845" y="1877"/>
                    <a:pt x="2839" y="1872"/>
                  </a:cubicBezTo>
                  <a:cubicBezTo>
                    <a:pt x="2837" y="1871"/>
                    <a:pt x="2835" y="1870"/>
                    <a:pt x="2833" y="1867"/>
                  </a:cubicBezTo>
                  <a:cubicBezTo>
                    <a:pt x="2832" y="1866"/>
                    <a:pt x="2831" y="1865"/>
                    <a:pt x="2830" y="1864"/>
                  </a:cubicBezTo>
                  <a:cubicBezTo>
                    <a:pt x="2825" y="1858"/>
                    <a:pt x="2821" y="1853"/>
                    <a:pt x="2815" y="1849"/>
                  </a:cubicBezTo>
                  <a:cubicBezTo>
                    <a:pt x="2810" y="1847"/>
                    <a:pt x="2806" y="1843"/>
                    <a:pt x="2801" y="1841"/>
                  </a:cubicBezTo>
                  <a:cubicBezTo>
                    <a:pt x="2799" y="1840"/>
                    <a:pt x="2799" y="1840"/>
                    <a:pt x="2799" y="1840"/>
                  </a:cubicBezTo>
                  <a:cubicBezTo>
                    <a:pt x="2799" y="1840"/>
                    <a:pt x="2797" y="1838"/>
                    <a:pt x="2797" y="1838"/>
                  </a:cubicBezTo>
                  <a:lnTo>
                    <a:pt x="2793" y="1833"/>
                  </a:lnTo>
                  <a:cubicBezTo>
                    <a:pt x="2791" y="1828"/>
                    <a:pt x="2786" y="1825"/>
                    <a:pt x="2782" y="1821"/>
                  </a:cubicBezTo>
                  <a:lnTo>
                    <a:pt x="2775" y="1814"/>
                  </a:lnTo>
                  <a:lnTo>
                    <a:pt x="2773" y="1812"/>
                  </a:lnTo>
                  <a:cubicBezTo>
                    <a:pt x="2773" y="1811"/>
                    <a:pt x="2773" y="1810"/>
                    <a:pt x="2773" y="1808"/>
                  </a:cubicBezTo>
                  <a:cubicBezTo>
                    <a:pt x="2775" y="1801"/>
                    <a:pt x="2775" y="1794"/>
                    <a:pt x="2774" y="1786"/>
                  </a:cubicBezTo>
                  <a:cubicBezTo>
                    <a:pt x="2774" y="1782"/>
                    <a:pt x="2772" y="1778"/>
                    <a:pt x="2771" y="1774"/>
                  </a:cubicBezTo>
                  <a:cubicBezTo>
                    <a:pt x="2769" y="1770"/>
                    <a:pt x="2767" y="1768"/>
                    <a:pt x="2765" y="1764"/>
                  </a:cubicBezTo>
                  <a:lnTo>
                    <a:pt x="2740" y="1727"/>
                  </a:lnTo>
                  <a:lnTo>
                    <a:pt x="2734" y="1718"/>
                  </a:lnTo>
                  <a:lnTo>
                    <a:pt x="2727" y="1708"/>
                  </a:lnTo>
                  <a:lnTo>
                    <a:pt x="2723" y="1702"/>
                  </a:lnTo>
                  <a:cubicBezTo>
                    <a:pt x="2721" y="1699"/>
                    <a:pt x="2720" y="1697"/>
                    <a:pt x="2718" y="1695"/>
                  </a:cubicBezTo>
                  <a:cubicBezTo>
                    <a:pt x="2713" y="1690"/>
                    <a:pt x="2708" y="1686"/>
                    <a:pt x="2703" y="1682"/>
                  </a:cubicBezTo>
                  <a:lnTo>
                    <a:pt x="2696" y="1679"/>
                  </a:lnTo>
                  <a:cubicBezTo>
                    <a:pt x="2694" y="1677"/>
                    <a:pt x="2694" y="1676"/>
                    <a:pt x="2693" y="1675"/>
                  </a:cubicBezTo>
                  <a:cubicBezTo>
                    <a:pt x="2691" y="1673"/>
                    <a:pt x="2690" y="1670"/>
                    <a:pt x="2689" y="1668"/>
                  </a:cubicBezTo>
                  <a:cubicBezTo>
                    <a:pt x="2686" y="1666"/>
                    <a:pt x="2685" y="1662"/>
                    <a:pt x="2683" y="1659"/>
                  </a:cubicBezTo>
                  <a:cubicBezTo>
                    <a:pt x="2682" y="1654"/>
                    <a:pt x="2678" y="1651"/>
                    <a:pt x="2676" y="1646"/>
                  </a:cubicBezTo>
                  <a:lnTo>
                    <a:pt x="2674" y="1644"/>
                  </a:lnTo>
                  <a:lnTo>
                    <a:pt x="2674" y="1643"/>
                  </a:lnTo>
                  <a:lnTo>
                    <a:pt x="2671" y="1639"/>
                  </a:lnTo>
                  <a:cubicBezTo>
                    <a:pt x="2669" y="1636"/>
                    <a:pt x="2665" y="1633"/>
                    <a:pt x="2662" y="1630"/>
                  </a:cubicBezTo>
                  <a:cubicBezTo>
                    <a:pt x="2655" y="1625"/>
                    <a:pt x="2647" y="1623"/>
                    <a:pt x="2639" y="1622"/>
                  </a:cubicBezTo>
                  <a:lnTo>
                    <a:pt x="2636" y="1621"/>
                  </a:lnTo>
                  <a:lnTo>
                    <a:pt x="2636" y="1621"/>
                  </a:lnTo>
                  <a:cubicBezTo>
                    <a:pt x="2636" y="1619"/>
                    <a:pt x="2636" y="1616"/>
                    <a:pt x="2636" y="1614"/>
                  </a:cubicBezTo>
                  <a:cubicBezTo>
                    <a:pt x="2638" y="1604"/>
                    <a:pt x="2636" y="1595"/>
                    <a:pt x="2633" y="1587"/>
                  </a:cubicBezTo>
                  <a:cubicBezTo>
                    <a:pt x="2632" y="1585"/>
                    <a:pt x="2631" y="1584"/>
                    <a:pt x="2630" y="1581"/>
                  </a:cubicBezTo>
                  <a:lnTo>
                    <a:pt x="2627" y="1578"/>
                  </a:lnTo>
                  <a:lnTo>
                    <a:pt x="2625" y="1574"/>
                  </a:lnTo>
                  <a:cubicBezTo>
                    <a:pt x="2624" y="1572"/>
                    <a:pt x="2623" y="1571"/>
                    <a:pt x="2623" y="1569"/>
                  </a:cubicBezTo>
                  <a:cubicBezTo>
                    <a:pt x="2620" y="1563"/>
                    <a:pt x="2618" y="1558"/>
                    <a:pt x="2616" y="1553"/>
                  </a:cubicBezTo>
                  <a:cubicBezTo>
                    <a:pt x="2613" y="1549"/>
                    <a:pt x="2610" y="1545"/>
                    <a:pt x="2608" y="1541"/>
                  </a:cubicBezTo>
                  <a:cubicBezTo>
                    <a:pt x="2604" y="1536"/>
                    <a:pt x="2599" y="1531"/>
                    <a:pt x="2596" y="1528"/>
                  </a:cubicBezTo>
                  <a:cubicBezTo>
                    <a:pt x="2591" y="1524"/>
                    <a:pt x="2589" y="1522"/>
                    <a:pt x="2588" y="1521"/>
                  </a:cubicBezTo>
                  <a:cubicBezTo>
                    <a:pt x="2586" y="1520"/>
                    <a:pt x="2584" y="1519"/>
                    <a:pt x="2583" y="1516"/>
                  </a:cubicBezTo>
                  <a:lnTo>
                    <a:pt x="2581" y="1514"/>
                  </a:lnTo>
                  <a:cubicBezTo>
                    <a:pt x="2580" y="1512"/>
                    <a:pt x="2579" y="1511"/>
                    <a:pt x="2577" y="1509"/>
                  </a:cubicBezTo>
                  <a:cubicBezTo>
                    <a:pt x="2574" y="1506"/>
                    <a:pt x="2570" y="1504"/>
                    <a:pt x="2567" y="1501"/>
                  </a:cubicBezTo>
                  <a:cubicBezTo>
                    <a:pt x="2561" y="1498"/>
                    <a:pt x="2554" y="1496"/>
                    <a:pt x="2547" y="1494"/>
                  </a:cubicBezTo>
                  <a:cubicBezTo>
                    <a:pt x="2546" y="1494"/>
                    <a:pt x="2545" y="1494"/>
                    <a:pt x="2545" y="1494"/>
                  </a:cubicBezTo>
                  <a:lnTo>
                    <a:pt x="2545" y="1494"/>
                  </a:lnTo>
                  <a:cubicBezTo>
                    <a:pt x="2541" y="1487"/>
                    <a:pt x="2534" y="1479"/>
                    <a:pt x="2531" y="1475"/>
                  </a:cubicBezTo>
                  <a:cubicBezTo>
                    <a:pt x="2529" y="1473"/>
                    <a:pt x="2527" y="1470"/>
                    <a:pt x="2525" y="1467"/>
                  </a:cubicBezTo>
                  <a:lnTo>
                    <a:pt x="2525" y="1467"/>
                  </a:lnTo>
                  <a:cubicBezTo>
                    <a:pt x="2526" y="1465"/>
                    <a:pt x="2527" y="1462"/>
                    <a:pt x="2529" y="1456"/>
                  </a:cubicBezTo>
                  <a:cubicBezTo>
                    <a:pt x="2530" y="1448"/>
                    <a:pt x="2530" y="1439"/>
                    <a:pt x="2528" y="1431"/>
                  </a:cubicBezTo>
                  <a:cubicBezTo>
                    <a:pt x="2526" y="1426"/>
                    <a:pt x="2524" y="1421"/>
                    <a:pt x="2521" y="1418"/>
                  </a:cubicBezTo>
                  <a:cubicBezTo>
                    <a:pt x="2518" y="1414"/>
                    <a:pt x="2515" y="1411"/>
                    <a:pt x="2513" y="1407"/>
                  </a:cubicBezTo>
                  <a:cubicBezTo>
                    <a:pt x="2506" y="1403"/>
                    <a:pt x="2497" y="1399"/>
                    <a:pt x="2489" y="1397"/>
                  </a:cubicBezTo>
                  <a:cubicBezTo>
                    <a:pt x="2484" y="1396"/>
                    <a:pt x="2480" y="1396"/>
                    <a:pt x="2479" y="1396"/>
                  </a:cubicBezTo>
                  <a:lnTo>
                    <a:pt x="2479" y="1396"/>
                  </a:lnTo>
                  <a:lnTo>
                    <a:pt x="2477" y="1392"/>
                  </a:lnTo>
                  <a:cubicBezTo>
                    <a:pt x="2474" y="1389"/>
                    <a:pt x="2471" y="1385"/>
                    <a:pt x="2469" y="1382"/>
                  </a:cubicBezTo>
                  <a:cubicBezTo>
                    <a:pt x="2465" y="1380"/>
                    <a:pt x="2464" y="1377"/>
                    <a:pt x="2462" y="1375"/>
                  </a:cubicBezTo>
                  <a:cubicBezTo>
                    <a:pt x="2458" y="1369"/>
                    <a:pt x="2453" y="1363"/>
                    <a:pt x="2451" y="1359"/>
                  </a:cubicBezTo>
                  <a:cubicBezTo>
                    <a:pt x="2448" y="1354"/>
                    <a:pt x="2442" y="1344"/>
                    <a:pt x="2437" y="1337"/>
                  </a:cubicBezTo>
                  <a:cubicBezTo>
                    <a:pt x="2435" y="1333"/>
                    <a:pt x="2434" y="1332"/>
                    <a:pt x="2433" y="1330"/>
                  </a:cubicBezTo>
                  <a:cubicBezTo>
                    <a:pt x="2431" y="1328"/>
                    <a:pt x="2430" y="1324"/>
                    <a:pt x="2429" y="1322"/>
                  </a:cubicBezTo>
                  <a:cubicBezTo>
                    <a:pt x="2427" y="1317"/>
                    <a:pt x="2424" y="1311"/>
                    <a:pt x="2422" y="1308"/>
                  </a:cubicBezTo>
                  <a:cubicBezTo>
                    <a:pt x="2421" y="1306"/>
                    <a:pt x="2419" y="1302"/>
                    <a:pt x="2418" y="1301"/>
                  </a:cubicBezTo>
                  <a:lnTo>
                    <a:pt x="2418" y="1301"/>
                  </a:lnTo>
                  <a:cubicBezTo>
                    <a:pt x="2418" y="1299"/>
                    <a:pt x="2419" y="1295"/>
                    <a:pt x="2419" y="1289"/>
                  </a:cubicBezTo>
                  <a:cubicBezTo>
                    <a:pt x="2419" y="1281"/>
                    <a:pt x="2418" y="1273"/>
                    <a:pt x="2413" y="1266"/>
                  </a:cubicBezTo>
                  <a:cubicBezTo>
                    <a:pt x="2409" y="1258"/>
                    <a:pt x="2404" y="1251"/>
                    <a:pt x="2397" y="1246"/>
                  </a:cubicBezTo>
                  <a:cubicBezTo>
                    <a:pt x="2390" y="1243"/>
                    <a:pt x="2382" y="1241"/>
                    <a:pt x="2375" y="1240"/>
                  </a:cubicBezTo>
                  <a:cubicBezTo>
                    <a:pt x="2371" y="1239"/>
                    <a:pt x="2369" y="1239"/>
                    <a:pt x="2367" y="1238"/>
                  </a:cubicBezTo>
                  <a:lnTo>
                    <a:pt x="2367" y="1238"/>
                  </a:lnTo>
                  <a:cubicBezTo>
                    <a:pt x="2366" y="1237"/>
                    <a:pt x="2365" y="1236"/>
                    <a:pt x="2364" y="1235"/>
                  </a:cubicBezTo>
                  <a:lnTo>
                    <a:pt x="2352" y="1215"/>
                  </a:lnTo>
                  <a:lnTo>
                    <a:pt x="2347" y="1208"/>
                  </a:lnTo>
                  <a:cubicBezTo>
                    <a:pt x="2347" y="1207"/>
                    <a:pt x="2347" y="1207"/>
                    <a:pt x="2347" y="1206"/>
                  </a:cubicBezTo>
                  <a:cubicBezTo>
                    <a:pt x="2346" y="1206"/>
                    <a:pt x="2347" y="1201"/>
                    <a:pt x="2345" y="1194"/>
                  </a:cubicBezTo>
                  <a:cubicBezTo>
                    <a:pt x="2343" y="1187"/>
                    <a:pt x="2341" y="1180"/>
                    <a:pt x="2338" y="1175"/>
                  </a:cubicBezTo>
                  <a:cubicBezTo>
                    <a:pt x="2332" y="1164"/>
                    <a:pt x="2334" y="1170"/>
                    <a:pt x="2332" y="1162"/>
                  </a:cubicBezTo>
                  <a:cubicBezTo>
                    <a:pt x="2331" y="1156"/>
                    <a:pt x="2328" y="1150"/>
                    <a:pt x="2326" y="1145"/>
                  </a:cubicBezTo>
                  <a:cubicBezTo>
                    <a:pt x="2324" y="1140"/>
                    <a:pt x="2320" y="1135"/>
                    <a:pt x="2317" y="1131"/>
                  </a:cubicBezTo>
                  <a:cubicBezTo>
                    <a:pt x="2313" y="1126"/>
                    <a:pt x="2309" y="1121"/>
                    <a:pt x="2304" y="1118"/>
                  </a:cubicBezTo>
                  <a:cubicBezTo>
                    <a:pt x="2299" y="1114"/>
                    <a:pt x="2297" y="1112"/>
                    <a:pt x="2296" y="1112"/>
                  </a:cubicBezTo>
                  <a:cubicBezTo>
                    <a:pt x="2294" y="1110"/>
                    <a:pt x="2292" y="1106"/>
                    <a:pt x="2290" y="1104"/>
                  </a:cubicBezTo>
                  <a:cubicBezTo>
                    <a:pt x="2289" y="1103"/>
                    <a:pt x="2289" y="1103"/>
                    <a:pt x="2289" y="1098"/>
                  </a:cubicBezTo>
                  <a:cubicBezTo>
                    <a:pt x="2289" y="1091"/>
                    <a:pt x="2287" y="1085"/>
                    <a:pt x="2284" y="1078"/>
                  </a:cubicBezTo>
                  <a:cubicBezTo>
                    <a:pt x="2281" y="1074"/>
                    <a:pt x="2279" y="1069"/>
                    <a:pt x="2275" y="1065"/>
                  </a:cubicBezTo>
                  <a:cubicBezTo>
                    <a:pt x="2273" y="1061"/>
                    <a:pt x="2269" y="1058"/>
                    <a:pt x="2267" y="1054"/>
                  </a:cubicBezTo>
                  <a:cubicBezTo>
                    <a:pt x="2262" y="1048"/>
                    <a:pt x="2258" y="1044"/>
                    <a:pt x="2254" y="1038"/>
                  </a:cubicBezTo>
                  <a:cubicBezTo>
                    <a:pt x="2251" y="1033"/>
                    <a:pt x="2247" y="1029"/>
                    <a:pt x="2244" y="1025"/>
                  </a:cubicBezTo>
                  <a:cubicBezTo>
                    <a:pt x="2239" y="1021"/>
                    <a:pt x="2235" y="1018"/>
                    <a:pt x="2233" y="1017"/>
                  </a:cubicBezTo>
                  <a:cubicBezTo>
                    <a:pt x="2231" y="1015"/>
                    <a:pt x="2230" y="1014"/>
                    <a:pt x="2229" y="1012"/>
                  </a:cubicBezTo>
                  <a:cubicBezTo>
                    <a:pt x="2228" y="1010"/>
                    <a:pt x="2225" y="1008"/>
                    <a:pt x="2224" y="1007"/>
                  </a:cubicBezTo>
                  <a:cubicBezTo>
                    <a:pt x="2223" y="1004"/>
                    <a:pt x="2223" y="1002"/>
                    <a:pt x="2222" y="1000"/>
                  </a:cubicBezTo>
                  <a:cubicBezTo>
                    <a:pt x="2221" y="995"/>
                    <a:pt x="2218" y="990"/>
                    <a:pt x="2216" y="986"/>
                  </a:cubicBezTo>
                  <a:cubicBezTo>
                    <a:pt x="2215" y="984"/>
                    <a:pt x="2214" y="981"/>
                    <a:pt x="2211" y="979"/>
                  </a:cubicBezTo>
                  <a:lnTo>
                    <a:pt x="2210" y="975"/>
                  </a:lnTo>
                  <a:cubicBezTo>
                    <a:pt x="2209" y="974"/>
                    <a:pt x="2208" y="972"/>
                    <a:pt x="2207" y="971"/>
                  </a:cubicBezTo>
                  <a:cubicBezTo>
                    <a:pt x="2200" y="964"/>
                    <a:pt x="2193" y="959"/>
                    <a:pt x="2184" y="957"/>
                  </a:cubicBezTo>
                  <a:cubicBezTo>
                    <a:pt x="2179" y="956"/>
                    <a:pt x="2174" y="956"/>
                    <a:pt x="2170" y="955"/>
                  </a:cubicBezTo>
                  <a:lnTo>
                    <a:pt x="2170" y="955"/>
                  </a:lnTo>
                  <a:cubicBezTo>
                    <a:pt x="2170" y="954"/>
                    <a:pt x="2170" y="954"/>
                    <a:pt x="2170" y="953"/>
                  </a:cubicBezTo>
                  <a:cubicBezTo>
                    <a:pt x="2172" y="948"/>
                    <a:pt x="2172" y="941"/>
                    <a:pt x="2172" y="934"/>
                  </a:cubicBezTo>
                  <a:cubicBezTo>
                    <a:pt x="2171" y="926"/>
                    <a:pt x="2168" y="917"/>
                    <a:pt x="2163" y="911"/>
                  </a:cubicBezTo>
                  <a:cubicBezTo>
                    <a:pt x="2159" y="905"/>
                    <a:pt x="2155" y="900"/>
                    <a:pt x="2149" y="897"/>
                  </a:cubicBezTo>
                  <a:cubicBezTo>
                    <a:pt x="2144" y="893"/>
                    <a:pt x="2141" y="891"/>
                    <a:pt x="2136" y="890"/>
                  </a:cubicBezTo>
                  <a:cubicBezTo>
                    <a:pt x="2135" y="890"/>
                    <a:pt x="2135" y="889"/>
                    <a:pt x="2134" y="889"/>
                  </a:cubicBezTo>
                  <a:lnTo>
                    <a:pt x="2134" y="887"/>
                  </a:lnTo>
                  <a:lnTo>
                    <a:pt x="2133" y="886"/>
                  </a:lnTo>
                  <a:cubicBezTo>
                    <a:pt x="2130" y="883"/>
                    <a:pt x="2129" y="880"/>
                    <a:pt x="2127" y="878"/>
                  </a:cubicBezTo>
                  <a:cubicBezTo>
                    <a:pt x="2122" y="873"/>
                    <a:pt x="2116" y="870"/>
                    <a:pt x="2111" y="867"/>
                  </a:cubicBezTo>
                  <a:lnTo>
                    <a:pt x="2105" y="864"/>
                  </a:lnTo>
                  <a:cubicBezTo>
                    <a:pt x="2104" y="864"/>
                    <a:pt x="2104" y="863"/>
                    <a:pt x="2104" y="863"/>
                  </a:cubicBezTo>
                  <a:lnTo>
                    <a:pt x="2104" y="863"/>
                  </a:lnTo>
                  <a:cubicBezTo>
                    <a:pt x="2104" y="861"/>
                    <a:pt x="2104" y="860"/>
                    <a:pt x="2105" y="860"/>
                  </a:cubicBezTo>
                  <a:cubicBezTo>
                    <a:pt x="2107" y="854"/>
                    <a:pt x="2108" y="848"/>
                    <a:pt x="2108" y="842"/>
                  </a:cubicBezTo>
                  <a:cubicBezTo>
                    <a:pt x="2108" y="834"/>
                    <a:pt x="2106" y="825"/>
                    <a:pt x="2101" y="818"/>
                  </a:cubicBezTo>
                  <a:cubicBezTo>
                    <a:pt x="2100" y="814"/>
                    <a:pt x="2098" y="812"/>
                    <a:pt x="2097" y="810"/>
                  </a:cubicBezTo>
                  <a:cubicBezTo>
                    <a:pt x="2094" y="807"/>
                    <a:pt x="2092" y="805"/>
                    <a:pt x="2090" y="803"/>
                  </a:cubicBezTo>
                  <a:cubicBezTo>
                    <a:pt x="2086" y="799"/>
                    <a:pt x="2082" y="797"/>
                    <a:pt x="2077" y="795"/>
                  </a:cubicBezTo>
                  <a:cubicBezTo>
                    <a:pt x="2072" y="791"/>
                    <a:pt x="2072" y="791"/>
                    <a:pt x="2068" y="784"/>
                  </a:cubicBezTo>
                  <a:cubicBezTo>
                    <a:pt x="2063" y="777"/>
                    <a:pt x="2057" y="770"/>
                    <a:pt x="2053" y="766"/>
                  </a:cubicBezTo>
                  <a:lnTo>
                    <a:pt x="2047" y="758"/>
                  </a:lnTo>
                  <a:cubicBezTo>
                    <a:pt x="2046" y="755"/>
                    <a:pt x="2045" y="753"/>
                    <a:pt x="2042" y="751"/>
                  </a:cubicBezTo>
                  <a:cubicBezTo>
                    <a:pt x="2040" y="743"/>
                    <a:pt x="2035" y="734"/>
                    <a:pt x="2031" y="728"/>
                  </a:cubicBezTo>
                  <a:cubicBezTo>
                    <a:pt x="2028" y="722"/>
                    <a:pt x="2024" y="717"/>
                    <a:pt x="2019" y="712"/>
                  </a:cubicBezTo>
                  <a:cubicBezTo>
                    <a:pt x="2013" y="709"/>
                    <a:pt x="2007" y="705"/>
                    <a:pt x="2001" y="703"/>
                  </a:cubicBezTo>
                  <a:cubicBezTo>
                    <a:pt x="1999" y="703"/>
                    <a:pt x="1997" y="702"/>
                    <a:pt x="1996" y="702"/>
                  </a:cubicBezTo>
                  <a:cubicBezTo>
                    <a:pt x="1996" y="702"/>
                    <a:pt x="1996" y="702"/>
                    <a:pt x="1994" y="700"/>
                  </a:cubicBezTo>
                  <a:cubicBezTo>
                    <a:pt x="1991" y="695"/>
                    <a:pt x="1988" y="692"/>
                    <a:pt x="1984" y="688"/>
                  </a:cubicBezTo>
                  <a:cubicBezTo>
                    <a:pt x="1980" y="683"/>
                    <a:pt x="1976" y="681"/>
                    <a:pt x="1974" y="679"/>
                  </a:cubicBezTo>
                  <a:cubicBezTo>
                    <a:pt x="1970" y="675"/>
                    <a:pt x="1966" y="670"/>
                    <a:pt x="1962" y="665"/>
                  </a:cubicBezTo>
                  <a:cubicBezTo>
                    <a:pt x="1960" y="661"/>
                    <a:pt x="1958" y="658"/>
                    <a:pt x="1954" y="655"/>
                  </a:cubicBezTo>
                  <a:lnTo>
                    <a:pt x="1948" y="648"/>
                  </a:lnTo>
                  <a:lnTo>
                    <a:pt x="1943" y="639"/>
                  </a:lnTo>
                  <a:cubicBezTo>
                    <a:pt x="1941" y="638"/>
                    <a:pt x="1941" y="636"/>
                    <a:pt x="1940" y="635"/>
                  </a:cubicBezTo>
                  <a:cubicBezTo>
                    <a:pt x="1939" y="633"/>
                    <a:pt x="1939" y="628"/>
                    <a:pt x="1937" y="622"/>
                  </a:cubicBezTo>
                  <a:cubicBezTo>
                    <a:pt x="1934" y="616"/>
                    <a:pt x="1932" y="612"/>
                    <a:pt x="1929" y="607"/>
                  </a:cubicBezTo>
                  <a:cubicBezTo>
                    <a:pt x="1926" y="604"/>
                    <a:pt x="1923" y="600"/>
                    <a:pt x="1921" y="597"/>
                  </a:cubicBezTo>
                  <a:cubicBezTo>
                    <a:pt x="1917" y="593"/>
                    <a:pt x="1914" y="590"/>
                    <a:pt x="1910" y="586"/>
                  </a:cubicBezTo>
                  <a:cubicBezTo>
                    <a:pt x="1909" y="585"/>
                    <a:pt x="1907" y="583"/>
                    <a:pt x="1906" y="580"/>
                  </a:cubicBezTo>
                  <a:lnTo>
                    <a:pt x="1902" y="577"/>
                  </a:lnTo>
                  <a:cubicBezTo>
                    <a:pt x="1902" y="576"/>
                    <a:pt x="1901" y="575"/>
                    <a:pt x="1901" y="575"/>
                  </a:cubicBezTo>
                  <a:cubicBezTo>
                    <a:pt x="1900" y="572"/>
                    <a:pt x="1900" y="571"/>
                    <a:pt x="1900" y="570"/>
                  </a:cubicBezTo>
                  <a:cubicBezTo>
                    <a:pt x="1899" y="565"/>
                    <a:pt x="1897" y="560"/>
                    <a:pt x="1896" y="555"/>
                  </a:cubicBezTo>
                  <a:cubicBezTo>
                    <a:pt x="1894" y="550"/>
                    <a:pt x="1892" y="544"/>
                    <a:pt x="1888" y="540"/>
                  </a:cubicBezTo>
                  <a:cubicBezTo>
                    <a:pt x="1885" y="535"/>
                    <a:pt x="1882" y="532"/>
                    <a:pt x="1879" y="528"/>
                  </a:cubicBezTo>
                  <a:cubicBezTo>
                    <a:pt x="1875" y="525"/>
                    <a:pt x="1872" y="521"/>
                    <a:pt x="1870" y="520"/>
                  </a:cubicBezTo>
                  <a:cubicBezTo>
                    <a:pt x="1867" y="518"/>
                    <a:pt x="1866" y="516"/>
                    <a:pt x="1864" y="513"/>
                  </a:cubicBezTo>
                  <a:cubicBezTo>
                    <a:pt x="1863" y="512"/>
                    <a:pt x="1862" y="511"/>
                    <a:pt x="1862" y="510"/>
                  </a:cubicBezTo>
                  <a:lnTo>
                    <a:pt x="1862" y="506"/>
                  </a:lnTo>
                  <a:cubicBezTo>
                    <a:pt x="1862" y="500"/>
                    <a:pt x="1862" y="495"/>
                    <a:pt x="1860" y="489"/>
                  </a:cubicBezTo>
                  <a:cubicBezTo>
                    <a:pt x="1857" y="476"/>
                    <a:pt x="1849" y="465"/>
                    <a:pt x="1837" y="458"/>
                  </a:cubicBezTo>
                  <a:cubicBezTo>
                    <a:pt x="1833" y="455"/>
                    <a:pt x="1828" y="453"/>
                    <a:pt x="1822" y="451"/>
                  </a:cubicBezTo>
                  <a:cubicBezTo>
                    <a:pt x="1822" y="451"/>
                    <a:pt x="1821" y="451"/>
                    <a:pt x="1820" y="449"/>
                  </a:cubicBezTo>
                  <a:cubicBezTo>
                    <a:pt x="1819" y="448"/>
                    <a:pt x="1817" y="447"/>
                    <a:pt x="1817" y="446"/>
                  </a:cubicBezTo>
                  <a:cubicBezTo>
                    <a:pt x="1816" y="445"/>
                    <a:pt x="1816" y="445"/>
                    <a:pt x="1816" y="444"/>
                  </a:cubicBezTo>
                  <a:cubicBezTo>
                    <a:pt x="1816" y="439"/>
                    <a:pt x="1816" y="434"/>
                    <a:pt x="1816" y="430"/>
                  </a:cubicBezTo>
                  <a:cubicBezTo>
                    <a:pt x="1815" y="423"/>
                    <a:pt x="1813" y="417"/>
                    <a:pt x="1809" y="411"/>
                  </a:cubicBezTo>
                  <a:cubicBezTo>
                    <a:pt x="1808" y="409"/>
                    <a:pt x="1807" y="407"/>
                    <a:pt x="1805" y="405"/>
                  </a:cubicBezTo>
                  <a:lnTo>
                    <a:pt x="1801" y="400"/>
                  </a:lnTo>
                  <a:cubicBezTo>
                    <a:pt x="1798" y="396"/>
                    <a:pt x="1795" y="393"/>
                    <a:pt x="1792" y="390"/>
                  </a:cubicBezTo>
                  <a:cubicBezTo>
                    <a:pt x="1791" y="388"/>
                    <a:pt x="1789" y="386"/>
                    <a:pt x="1786" y="382"/>
                  </a:cubicBezTo>
                  <a:lnTo>
                    <a:pt x="1783" y="379"/>
                  </a:lnTo>
                  <a:cubicBezTo>
                    <a:pt x="1782" y="377"/>
                    <a:pt x="1780" y="374"/>
                    <a:pt x="1778" y="372"/>
                  </a:cubicBezTo>
                  <a:cubicBezTo>
                    <a:pt x="1773" y="367"/>
                    <a:pt x="1769" y="364"/>
                    <a:pt x="1763" y="361"/>
                  </a:cubicBezTo>
                  <a:cubicBezTo>
                    <a:pt x="1758" y="358"/>
                    <a:pt x="1756" y="358"/>
                    <a:pt x="1756" y="357"/>
                  </a:cubicBezTo>
                  <a:cubicBezTo>
                    <a:pt x="1754" y="356"/>
                    <a:pt x="1753" y="354"/>
                    <a:pt x="1753" y="353"/>
                  </a:cubicBezTo>
                  <a:cubicBezTo>
                    <a:pt x="1749" y="349"/>
                    <a:pt x="1746" y="345"/>
                    <a:pt x="1742" y="342"/>
                  </a:cubicBezTo>
                  <a:cubicBezTo>
                    <a:pt x="1739" y="338"/>
                    <a:pt x="1734" y="336"/>
                    <a:pt x="1731" y="334"/>
                  </a:cubicBezTo>
                  <a:cubicBezTo>
                    <a:pt x="1728" y="332"/>
                    <a:pt x="1727" y="330"/>
                    <a:pt x="1726" y="329"/>
                  </a:cubicBezTo>
                  <a:cubicBezTo>
                    <a:pt x="1725" y="328"/>
                    <a:pt x="1724" y="327"/>
                    <a:pt x="1724" y="327"/>
                  </a:cubicBezTo>
                  <a:lnTo>
                    <a:pt x="1721" y="324"/>
                  </a:lnTo>
                  <a:cubicBezTo>
                    <a:pt x="1721" y="323"/>
                    <a:pt x="1721" y="321"/>
                    <a:pt x="1721" y="320"/>
                  </a:cubicBezTo>
                  <a:cubicBezTo>
                    <a:pt x="1720" y="315"/>
                    <a:pt x="1720" y="310"/>
                    <a:pt x="1719" y="306"/>
                  </a:cubicBezTo>
                  <a:cubicBezTo>
                    <a:pt x="1718" y="299"/>
                    <a:pt x="1716" y="293"/>
                    <a:pt x="1712" y="288"/>
                  </a:cubicBezTo>
                  <a:cubicBezTo>
                    <a:pt x="1709" y="284"/>
                    <a:pt x="1705" y="279"/>
                    <a:pt x="1700" y="276"/>
                  </a:cubicBezTo>
                  <a:cubicBezTo>
                    <a:pt x="1696" y="272"/>
                    <a:pt x="1691" y="270"/>
                    <a:pt x="1687" y="268"/>
                  </a:cubicBezTo>
                  <a:cubicBezTo>
                    <a:pt x="1685" y="266"/>
                    <a:pt x="1683" y="265"/>
                    <a:pt x="1682" y="264"/>
                  </a:cubicBezTo>
                  <a:cubicBezTo>
                    <a:pt x="1681" y="262"/>
                    <a:pt x="1678" y="260"/>
                    <a:pt x="1677" y="257"/>
                  </a:cubicBezTo>
                  <a:cubicBezTo>
                    <a:pt x="1674" y="254"/>
                    <a:pt x="1670" y="250"/>
                    <a:pt x="1667" y="247"/>
                  </a:cubicBezTo>
                  <a:cubicBezTo>
                    <a:pt x="1665" y="244"/>
                    <a:pt x="1662" y="242"/>
                    <a:pt x="1660" y="240"/>
                  </a:cubicBezTo>
                  <a:cubicBezTo>
                    <a:pt x="1658" y="237"/>
                    <a:pt x="1655" y="235"/>
                    <a:pt x="1654" y="233"/>
                  </a:cubicBezTo>
                  <a:cubicBezTo>
                    <a:pt x="1654" y="231"/>
                    <a:pt x="1655" y="228"/>
                    <a:pt x="1655" y="227"/>
                  </a:cubicBezTo>
                  <a:cubicBezTo>
                    <a:pt x="1658" y="221"/>
                    <a:pt x="1659" y="217"/>
                    <a:pt x="1659" y="212"/>
                  </a:cubicBezTo>
                  <a:cubicBezTo>
                    <a:pt x="1660" y="204"/>
                    <a:pt x="1659" y="197"/>
                    <a:pt x="1655" y="190"/>
                  </a:cubicBezTo>
                  <a:cubicBezTo>
                    <a:pt x="1652" y="183"/>
                    <a:pt x="1646" y="178"/>
                    <a:pt x="1639" y="175"/>
                  </a:cubicBezTo>
                  <a:cubicBezTo>
                    <a:pt x="1633" y="173"/>
                    <a:pt x="1628" y="170"/>
                    <a:pt x="1622" y="170"/>
                  </a:cubicBezTo>
                  <a:cubicBezTo>
                    <a:pt x="1618" y="170"/>
                    <a:pt x="1616" y="170"/>
                    <a:pt x="1612" y="169"/>
                  </a:cubicBezTo>
                  <a:lnTo>
                    <a:pt x="1611" y="169"/>
                  </a:lnTo>
                  <a:cubicBezTo>
                    <a:pt x="1610" y="168"/>
                    <a:pt x="1610" y="167"/>
                    <a:pt x="1609" y="167"/>
                  </a:cubicBezTo>
                  <a:cubicBezTo>
                    <a:pt x="1609" y="165"/>
                    <a:pt x="1609" y="163"/>
                    <a:pt x="1609" y="161"/>
                  </a:cubicBezTo>
                  <a:cubicBezTo>
                    <a:pt x="1610" y="156"/>
                    <a:pt x="1610" y="151"/>
                    <a:pt x="1609" y="145"/>
                  </a:cubicBezTo>
                  <a:cubicBezTo>
                    <a:pt x="1608" y="139"/>
                    <a:pt x="1606" y="133"/>
                    <a:pt x="1602" y="129"/>
                  </a:cubicBezTo>
                  <a:cubicBezTo>
                    <a:pt x="1600" y="126"/>
                    <a:pt x="1599" y="124"/>
                    <a:pt x="1597" y="120"/>
                  </a:cubicBezTo>
                  <a:cubicBezTo>
                    <a:pt x="1596" y="118"/>
                    <a:pt x="1595" y="116"/>
                    <a:pt x="1593" y="111"/>
                  </a:cubicBezTo>
                  <a:cubicBezTo>
                    <a:pt x="1589" y="103"/>
                    <a:pt x="1585" y="96"/>
                    <a:pt x="1580" y="89"/>
                  </a:cubicBezTo>
                  <a:cubicBezTo>
                    <a:pt x="1578" y="86"/>
                    <a:pt x="1577" y="83"/>
                    <a:pt x="1574" y="80"/>
                  </a:cubicBezTo>
                  <a:cubicBezTo>
                    <a:pt x="1573" y="76"/>
                    <a:pt x="1571" y="73"/>
                    <a:pt x="1568" y="70"/>
                  </a:cubicBezTo>
                  <a:cubicBezTo>
                    <a:pt x="1563" y="61"/>
                    <a:pt x="1559" y="57"/>
                    <a:pt x="1556" y="51"/>
                  </a:cubicBezTo>
                  <a:cubicBezTo>
                    <a:pt x="1551" y="43"/>
                    <a:pt x="1548" y="36"/>
                    <a:pt x="1543" y="30"/>
                  </a:cubicBezTo>
                  <a:cubicBezTo>
                    <a:pt x="1538" y="24"/>
                    <a:pt x="1534" y="20"/>
                    <a:pt x="1527" y="17"/>
                  </a:cubicBezTo>
                  <a:cubicBezTo>
                    <a:pt x="1522" y="15"/>
                    <a:pt x="1517" y="14"/>
                    <a:pt x="1512" y="14"/>
                  </a:cubicBezTo>
                  <a:cubicBezTo>
                    <a:pt x="1509" y="14"/>
                    <a:pt x="1507" y="13"/>
                    <a:pt x="1505" y="13"/>
                  </a:cubicBezTo>
                  <a:cubicBezTo>
                    <a:pt x="1504" y="12"/>
                    <a:pt x="1502" y="12"/>
                    <a:pt x="1502" y="10"/>
                  </a:cubicBezTo>
                  <a:lnTo>
                    <a:pt x="1499" y="7"/>
                  </a:lnTo>
                  <a:cubicBezTo>
                    <a:pt x="1496" y="3"/>
                    <a:pt x="1492" y="1"/>
                    <a:pt x="1488"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 name="Google Shape;1908;p49"/>
          <p:cNvGrpSpPr/>
          <p:nvPr/>
        </p:nvGrpSpPr>
        <p:grpSpPr>
          <a:xfrm rot="970423">
            <a:off x="4160550" y="2276950"/>
            <a:ext cx="771616" cy="284639"/>
            <a:chOff x="6009520" y="1223940"/>
            <a:chExt cx="990480" cy="244328"/>
          </a:xfrm>
        </p:grpSpPr>
        <p:sp>
          <p:nvSpPr>
            <p:cNvPr id="1909" name="Google Shape;1909;p49"/>
            <p:cNvSpPr/>
            <p:nvPr/>
          </p:nvSpPr>
          <p:spPr>
            <a:xfrm>
              <a:off x="6009520" y="1274448"/>
              <a:ext cx="989125" cy="191908"/>
            </a:xfrm>
            <a:custGeom>
              <a:rect b="b" l="l" r="r" t="t"/>
              <a:pathLst>
                <a:path extrusionOk="0" h="1706" w="8793">
                  <a:moveTo>
                    <a:pt x="3377" y="42"/>
                  </a:moveTo>
                  <a:cubicBezTo>
                    <a:pt x="3377" y="42"/>
                    <a:pt x="3377" y="43"/>
                    <a:pt x="3377" y="43"/>
                  </a:cubicBezTo>
                  <a:cubicBezTo>
                    <a:pt x="3377" y="43"/>
                    <a:pt x="3377" y="42"/>
                    <a:pt x="3377" y="42"/>
                  </a:cubicBezTo>
                  <a:close/>
                  <a:moveTo>
                    <a:pt x="2942" y="53"/>
                  </a:moveTo>
                  <a:cubicBezTo>
                    <a:pt x="2945" y="53"/>
                    <a:pt x="2943" y="53"/>
                    <a:pt x="2940" y="53"/>
                  </a:cubicBezTo>
                  <a:lnTo>
                    <a:pt x="2940" y="53"/>
                  </a:lnTo>
                  <a:cubicBezTo>
                    <a:pt x="2941" y="53"/>
                    <a:pt x="2942" y="53"/>
                    <a:pt x="2942" y="53"/>
                  </a:cubicBezTo>
                  <a:close/>
                  <a:moveTo>
                    <a:pt x="3233" y="54"/>
                  </a:moveTo>
                  <a:lnTo>
                    <a:pt x="3233" y="54"/>
                  </a:lnTo>
                  <a:cubicBezTo>
                    <a:pt x="3233" y="54"/>
                    <a:pt x="3233" y="54"/>
                    <a:pt x="3233" y="55"/>
                  </a:cubicBezTo>
                  <a:lnTo>
                    <a:pt x="3233" y="55"/>
                  </a:lnTo>
                  <a:lnTo>
                    <a:pt x="3233" y="54"/>
                  </a:lnTo>
                  <a:close/>
                  <a:moveTo>
                    <a:pt x="3064" y="64"/>
                  </a:moveTo>
                  <a:cubicBezTo>
                    <a:pt x="3065" y="65"/>
                    <a:pt x="3065" y="65"/>
                    <a:pt x="3065" y="65"/>
                  </a:cubicBezTo>
                  <a:cubicBezTo>
                    <a:pt x="3065" y="65"/>
                    <a:pt x="3064" y="65"/>
                    <a:pt x="3063" y="64"/>
                  </a:cubicBezTo>
                  <a:close/>
                  <a:moveTo>
                    <a:pt x="3910" y="67"/>
                  </a:moveTo>
                  <a:cubicBezTo>
                    <a:pt x="3908" y="67"/>
                    <a:pt x="3906" y="67"/>
                    <a:pt x="3905" y="67"/>
                  </a:cubicBezTo>
                  <a:lnTo>
                    <a:pt x="3905" y="67"/>
                  </a:lnTo>
                  <a:cubicBezTo>
                    <a:pt x="3905" y="67"/>
                    <a:pt x="3906" y="67"/>
                    <a:pt x="3906" y="67"/>
                  </a:cubicBezTo>
                  <a:close/>
                  <a:moveTo>
                    <a:pt x="3416" y="67"/>
                  </a:moveTo>
                  <a:cubicBezTo>
                    <a:pt x="3417" y="67"/>
                    <a:pt x="3418" y="68"/>
                    <a:pt x="3418" y="68"/>
                  </a:cubicBezTo>
                  <a:cubicBezTo>
                    <a:pt x="3418" y="68"/>
                    <a:pt x="3417" y="68"/>
                    <a:pt x="3417" y="68"/>
                  </a:cubicBezTo>
                  <a:cubicBezTo>
                    <a:pt x="3417" y="67"/>
                    <a:pt x="3416" y="67"/>
                    <a:pt x="3416" y="67"/>
                  </a:cubicBezTo>
                  <a:close/>
                  <a:moveTo>
                    <a:pt x="3800" y="67"/>
                  </a:moveTo>
                  <a:cubicBezTo>
                    <a:pt x="3801" y="68"/>
                    <a:pt x="3802" y="68"/>
                    <a:pt x="3802" y="68"/>
                  </a:cubicBezTo>
                  <a:cubicBezTo>
                    <a:pt x="3802" y="68"/>
                    <a:pt x="3801" y="68"/>
                    <a:pt x="3800" y="67"/>
                  </a:cubicBezTo>
                  <a:close/>
                  <a:moveTo>
                    <a:pt x="2760" y="57"/>
                  </a:moveTo>
                  <a:cubicBezTo>
                    <a:pt x="2769" y="60"/>
                    <a:pt x="2776" y="62"/>
                    <a:pt x="2781" y="68"/>
                  </a:cubicBezTo>
                  <a:cubicBezTo>
                    <a:pt x="2782" y="68"/>
                    <a:pt x="2782" y="68"/>
                    <a:pt x="2783" y="68"/>
                  </a:cubicBezTo>
                  <a:lnTo>
                    <a:pt x="2783" y="68"/>
                  </a:lnTo>
                  <a:cubicBezTo>
                    <a:pt x="2783" y="68"/>
                    <a:pt x="2783" y="67"/>
                    <a:pt x="2784" y="66"/>
                  </a:cubicBezTo>
                  <a:lnTo>
                    <a:pt x="2784" y="66"/>
                  </a:lnTo>
                  <a:cubicBezTo>
                    <a:pt x="2777" y="62"/>
                    <a:pt x="2770" y="59"/>
                    <a:pt x="2760" y="57"/>
                  </a:cubicBezTo>
                  <a:close/>
                  <a:moveTo>
                    <a:pt x="3247" y="70"/>
                  </a:moveTo>
                  <a:cubicBezTo>
                    <a:pt x="3247" y="70"/>
                    <a:pt x="3247" y="70"/>
                    <a:pt x="3247" y="70"/>
                  </a:cubicBezTo>
                  <a:cubicBezTo>
                    <a:pt x="3249" y="70"/>
                    <a:pt x="3250" y="70"/>
                    <a:pt x="3249" y="70"/>
                  </a:cubicBezTo>
                  <a:cubicBezTo>
                    <a:pt x="3249" y="70"/>
                    <a:pt x="3248" y="70"/>
                    <a:pt x="3247" y="70"/>
                  </a:cubicBezTo>
                  <a:close/>
                  <a:moveTo>
                    <a:pt x="3579" y="70"/>
                  </a:moveTo>
                  <a:lnTo>
                    <a:pt x="3579" y="70"/>
                  </a:lnTo>
                  <a:cubicBezTo>
                    <a:pt x="3580" y="70"/>
                    <a:pt x="3580" y="71"/>
                    <a:pt x="3580" y="71"/>
                  </a:cubicBezTo>
                  <a:lnTo>
                    <a:pt x="3580" y="71"/>
                  </a:lnTo>
                  <a:cubicBezTo>
                    <a:pt x="3579" y="71"/>
                    <a:pt x="3579" y="70"/>
                    <a:pt x="3579" y="70"/>
                  </a:cubicBezTo>
                  <a:close/>
                  <a:moveTo>
                    <a:pt x="2430" y="69"/>
                  </a:moveTo>
                  <a:lnTo>
                    <a:pt x="2430" y="69"/>
                  </a:lnTo>
                  <a:cubicBezTo>
                    <a:pt x="2429" y="70"/>
                    <a:pt x="2429" y="71"/>
                    <a:pt x="2428" y="71"/>
                  </a:cubicBezTo>
                  <a:cubicBezTo>
                    <a:pt x="2428" y="70"/>
                    <a:pt x="2429" y="70"/>
                    <a:pt x="2430" y="69"/>
                  </a:cubicBezTo>
                  <a:close/>
                  <a:moveTo>
                    <a:pt x="3655" y="70"/>
                  </a:moveTo>
                  <a:lnTo>
                    <a:pt x="3656" y="71"/>
                  </a:lnTo>
                  <a:cubicBezTo>
                    <a:pt x="3656" y="72"/>
                    <a:pt x="3656" y="72"/>
                    <a:pt x="3656" y="72"/>
                  </a:cubicBezTo>
                  <a:cubicBezTo>
                    <a:pt x="3656" y="72"/>
                    <a:pt x="3655" y="71"/>
                    <a:pt x="3655" y="70"/>
                  </a:cubicBezTo>
                  <a:close/>
                  <a:moveTo>
                    <a:pt x="3187" y="80"/>
                  </a:moveTo>
                  <a:cubicBezTo>
                    <a:pt x="3187" y="81"/>
                    <a:pt x="3188" y="81"/>
                    <a:pt x="3188" y="81"/>
                  </a:cubicBezTo>
                  <a:lnTo>
                    <a:pt x="3188" y="81"/>
                  </a:lnTo>
                  <a:cubicBezTo>
                    <a:pt x="3188" y="81"/>
                    <a:pt x="3187" y="81"/>
                    <a:pt x="3187" y="80"/>
                  </a:cubicBezTo>
                  <a:close/>
                  <a:moveTo>
                    <a:pt x="2843" y="86"/>
                  </a:moveTo>
                  <a:cubicBezTo>
                    <a:pt x="2843" y="86"/>
                    <a:pt x="2843" y="86"/>
                    <a:pt x="2843" y="87"/>
                  </a:cubicBezTo>
                  <a:lnTo>
                    <a:pt x="2843" y="87"/>
                  </a:lnTo>
                  <a:cubicBezTo>
                    <a:pt x="2843" y="87"/>
                    <a:pt x="2843" y="87"/>
                    <a:pt x="2843" y="87"/>
                  </a:cubicBezTo>
                  <a:lnTo>
                    <a:pt x="2843" y="87"/>
                  </a:lnTo>
                  <a:cubicBezTo>
                    <a:pt x="2843" y="86"/>
                    <a:pt x="2843" y="86"/>
                    <a:pt x="2843" y="86"/>
                  </a:cubicBezTo>
                  <a:close/>
                  <a:moveTo>
                    <a:pt x="2927" y="88"/>
                  </a:moveTo>
                  <a:cubicBezTo>
                    <a:pt x="2927" y="88"/>
                    <a:pt x="2927" y="88"/>
                    <a:pt x="2927" y="89"/>
                  </a:cubicBezTo>
                  <a:lnTo>
                    <a:pt x="2927" y="90"/>
                  </a:lnTo>
                  <a:cubicBezTo>
                    <a:pt x="2927" y="89"/>
                    <a:pt x="2927" y="89"/>
                    <a:pt x="2927" y="88"/>
                  </a:cubicBezTo>
                  <a:close/>
                  <a:moveTo>
                    <a:pt x="2968" y="90"/>
                  </a:moveTo>
                  <a:lnTo>
                    <a:pt x="2968" y="90"/>
                  </a:lnTo>
                  <a:cubicBezTo>
                    <a:pt x="2968" y="90"/>
                    <a:pt x="2969" y="91"/>
                    <a:pt x="2969" y="91"/>
                  </a:cubicBezTo>
                  <a:cubicBezTo>
                    <a:pt x="2969" y="91"/>
                    <a:pt x="2969" y="91"/>
                    <a:pt x="2969" y="91"/>
                  </a:cubicBezTo>
                  <a:lnTo>
                    <a:pt x="2969" y="91"/>
                  </a:lnTo>
                  <a:cubicBezTo>
                    <a:pt x="2968" y="91"/>
                    <a:pt x="2968" y="90"/>
                    <a:pt x="2968" y="90"/>
                  </a:cubicBezTo>
                  <a:close/>
                  <a:moveTo>
                    <a:pt x="3090" y="96"/>
                  </a:moveTo>
                  <a:cubicBezTo>
                    <a:pt x="3090" y="96"/>
                    <a:pt x="3090" y="96"/>
                    <a:pt x="3090" y="96"/>
                  </a:cubicBezTo>
                  <a:lnTo>
                    <a:pt x="3090" y="96"/>
                  </a:lnTo>
                  <a:cubicBezTo>
                    <a:pt x="3090" y="96"/>
                    <a:pt x="3089" y="96"/>
                    <a:pt x="3090" y="96"/>
                  </a:cubicBezTo>
                  <a:close/>
                  <a:moveTo>
                    <a:pt x="3732" y="99"/>
                  </a:moveTo>
                  <a:cubicBezTo>
                    <a:pt x="3732" y="100"/>
                    <a:pt x="3732" y="99"/>
                    <a:pt x="3732" y="100"/>
                  </a:cubicBezTo>
                  <a:cubicBezTo>
                    <a:pt x="3732" y="100"/>
                    <a:pt x="3732" y="100"/>
                    <a:pt x="3732" y="99"/>
                  </a:cubicBezTo>
                  <a:close/>
                  <a:moveTo>
                    <a:pt x="3359" y="102"/>
                  </a:moveTo>
                  <a:cubicBezTo>
                    <a:pt x="3361" y="102"/>
                    <a:pt x="3362" y="102"/>
                    <a:pt x="3364" y="102"/>
                  </a:cubicBezTo>
                  <a:lnTo>
                    <a:pt x="3359" y="102"/>
                  </a:lnTo>
                  <a:cubicBezTo>
                    <a:pt x="3359" y="102"/>
                    <a:pt x="3359" y="102"/>
                    <a:pt x="3359" y="102"/>
                  </a:cubicBezTo>
                  <a:close/>
                  <a:moveTo>
                    <a:pt x="2210" y="102"/>
                  </a:moveTo>
                  <a:cubicBezTo>
                    <a:pt x="2211" y="102"/>
                    <a:pt x="2210" y="102"/>
                    <a:pt x="2207" y="102"/>
                  </a:cubicBezTo>
                  <a:cubicBezTo>
                    <a:pt x="2207" y="102"/>
                    <a:pt x="2207" y="102"/>
                    <a:pt x="2207" y="102"/>
                  </a:cubicBezTo>
                  <a:lnTo>
                    <a:pt x="2207" y="102"/>
                  </a:lnTo>
                  <a:cubicBezTo>
                    <a:pt x="2208" y="102"/>
                    <a:pt x="2210" y="102"/>
                    <a:pt x="2210" y="102"/>
                  </a:cubicBezTo>
                  <a:close/>
                  <a:moveTo>
                    <a:pt x="3744" y="102"/>
                  </a:moveTo>
                  <a:lnTo>
                    <a:pt x="3744" y="102"/>
                  </a:lnTo>
                  <a:cubicBezTo>
                    <a:pt x="3744" y="102"/>
                    <a:pt x="3744" y="102"/>
                    <a:pt x="3745" y="103"/>
                  </a:cubicBezTo>
                  <a:lnTo>
                    <a:pt x="3745" y="103"/>
                  </a:lnTo>
                  <a:cubicBezTo>
                    <a:pt x="3744" y="103"/>
                    <a:pt x="3744" y="102"/>
                    <a:pt x="3744" y="102"/>
                  </a:cubicBezTo>
                  <a:cubicBezTo>
                    <a:pt x="3744" y="102"/>
                    <a:pt x="3743" y="102"/>
                    <a:pt x="3744" y="102"/>
                  </a:cubicBezTo>
                  <a:close/>
                  <a:moveTo>
                    <a:pt x="2771" y="102"/>
                  </a:moveTo>
                  <a:lnTo>
                    <a:pt x="2771" y="102"/>
                  </a:lnTo>
                  <a:cubicBezTo>
                    <a:pt x="2771" y="103"/>
                    <a:pt x="2770" y="104"/>
                    <a:pt x="2770" y="105"/>
                  </a:cubicBezTo>
                  <a:lnTo>
                    <a:pt x="2771" y="104"/>
                  </a:lnTo>
                  <a:lnTo>
                    <a:pt x="2771" y="102"/>
                  </a:lnTo>
                  <a:close/>
                  <a:moveTo>
                    <a:pt x="4130" y="111"/>
                  </a:moveTo>
                  <a:cubicBezTo>
                    <a:pt x="4130" y="111"/>
                    <a:pt x="4129" y="111"/>
                    <a:pt x="4129" y="111"/>
                  </a:cubicBezTo>
                  <a:cubicBezTo>
                    <a:pt x="4129" y="111"/>
                    <a:pt x="4129" y="111"/>
                    <a:pt x="4130" y="111"/>
                  </a:cubicBezTo>
                  <a:close/>
                  <a:moveTo>
                    <a:pt x="2726" y="97"/>
                  </a:moveTo>
                  <a:lnTo>
                    <a:pt x="2726" y="97"/>
                  </a:lnTo>
                  <a:cubicBezTo>
                    <a:pt x="2726" y="97"/>
                    <a:pt x="2726" y="98"/>
                    <a:pt x="2723" y="100"/>
                  </a:cubicBezTo>
                  <a:cubicBezTo>
                    <a:pt x="2721" y="101"/>
                    <a:pt x="2718" y="102"/>
                    <a:pt x="2715" y="104"/>
                  </a:cubicBezTo>
                  <a:lnTo>
                    <a:pt x="2706" y="104"/>
                  </a:lnTo>
                  <a:cubicBezTo>
                    <a:pt x="2704" y="102"/>
                    <a:pt x="2701" y="102"/>
                    <a:pt x="2699" y="101"/>
                  </a:cubicBezTo>
                  <a:lnTo>
                    <a:pt x="2699" y="101"/>
                  </a:lnTo>
                  <a:cubicBezTo>
                    <a:pt x="2700" y="102"/>
                    <a:pt x="2700" y="103"/>
                    <a:pt x="2701" y="104"/>
                  </a:cubicBezTo>
                  <a:lnTo>
                    <a:pt x="2712" y="112"/>
                  </a:lnTo>
                  <a:cubicBezTo>
                    <a:pt x="2713" y="113"/>
                    <a:pt x="2714" y="114"/>
                    <a:pt x="2716" y="114"/>
                  </a:cubicBezTo>
                  <a:lnTo>
                    <a:pt x="2716" y="114"/>
                  </a:lnTo>
                  <a:cubicBezTo>
                    <a:pt x="2720" y="107"/>
                    <a:pt x="2723" y="102"/>
                    <a:pt x="2726" y="99"/>
                  </a:cubicBezTo>
                  <a:cubicBezTo>
                    <a:pt x="2726" y="98"/>
                    <a:pt x="2726" y="97"/>
                    <a:pt x="2726" y="97"/>
                  </a:cubicBezTo>
                  <a:close/>
                  <a:moveTo>
                    <a:pt x="2953" y="117"/>
                  </a:moveTo>
                  <a:lnTo>
                    <a:pt x="2953" y="117"/>
                  </a:lnTo>
                  <a:cubicBezTo>
                    <a:pt x="2953" y="117"/>
                    <a:pt x="2953" y="118"/>
                    <a:pt x="2952" y="118"/>
                  </a:cubicBezTo>
                  <a:lnTo>
                    <a:pt x="2952" y="118"/>
                  </a:lnTo>
                  <a:cubicBezTo>
                    <a:pt x="2953" y="118"/>
                    <a:pt x="2953" y="118"/>
                    <a:pt x="2953" y="117"/>
                  </a:cubicBezTo>
                  <a:close/>
                  <a:moveTo>
                    <a:pt x="3814" y="118"/>
                  </a:moveTo>
                  <a:cubicBezTo>
                    <a:pt x="3815" y="118"/>
                    <a:pt x="3815" y="118"/>
                    <a:pt x="3816" y="119"/>
                  </a:cubicBezTo>
                  <a:lnTo>
                    <a:pt x="3816" y="119"/>
                  </a:lnTo>
                  <a:lnTo>
                    <a:pt x="3816" y="119"/>
                  </a:lnTo>
                  <a:cubicBezTo>
                    <a:pt x="3814" y="118"/>
                    <a:pt x="3814" y="118"/>
                    <a:pt x="3814" y="118"/>
                  </a:cubicBezTo>
                  <a:close/>
                  <a:moveTo>
                    <a:pt x="2429" y="120"/>
                  </a:moveTo>
                  <a:lnTo>
                    <a:pt x="2429" y="120"/>
                  </a:lnTo>
                  <a:cubicBezTo>
                    <a:pt x="2430" y="120"/>
                    <a:pt x="2430" y="121"/>
                    <a:pt x="2430" y="121"/>
                  </a:cubicBezTo>
                  <a:cubicBezTo>
                    <a:pt x="2430" y="121"/>
                    <a:pt x="2430" y="120"/>
                    <a:pt x="2429" y="120"/>
                  </a:cubicBezTo>
                  <a:close/>
                  <a:moveTo>
                    <a:pt x="2743" y="126"/>
                  </a:moveTo>
                  <a:cubicBezTo>
                    <a:pt x="2745" y="126"/>
                    <a:pt x="2747" y="126"/>
                    <a:pt x="2748" y="126"/>
                  </a:cubicBezTo>
                  <a:cubicBezTo>
                    <a:pt x="2750" y="126"/>
                    <a:pt x="2749" y="126"/>
                    <a:pt x="2743" y="126"/>
                  </a:cubicBezTo>
                  <a:close/>
                  <a:moveTo>
                    <a:pt x="3904" y="127"/>
                  </a:moveTo>
                  <a:cubicBezTo>
                    <a:pt x="3905" y="127"/>
                    <a:pt x="3906" y="127"/>
                    <a:pt x="3907" y="128"/>
                  </a:cubicBezTo>
                  <a:lnTo>
                    <a:pt x="3907" y="128"/>
                  </a:lnTo>
                  <a:cubicBezTo>
                    <a:pt x="3907" y="128"/>
                    <a:pt x="3907" y="128"/>
                    <a:pt x="3906" y="128"/>
                  </a:cubicBezTo>
                  <a:cubicBezTo>
                    <a:pt x="3905" y="128"/>
                    <a:pt x="3904" y="127"/>
                    <a:pt x="3904" y="127"/>
                  </a:cubicBezTo>
                  <a:close/>
                  <a:moveTo>
                    <a:pt x="2167" y="132"/>
                  </a:moveTo>
                  <a:lnTo>
                    <a:pt x="2167" y="132"/>
                  </a:lnTo>
                  <a:cubicBezTo>
                    <a:pt x="2166" y="132"/>
                    <a:pt x="2165" y="134"/>
                    <a:pt x="2165" y="134"/>
                  </a:cubicBezTo>
                  <a:cubicBezTo>
                    <a:pt x="2165" y="134"/>
                    <a:pt x="2165" y="133"/>
                    <a:pt x="2165" y="133"/>
                  </a:cubicBezTo>
                  <a:cubicBezTo>
                    <a:pt x="2166" y="132"/>
                    <a:pt x="2166" y="132"/>
                    <a:pt x="2167" y="132"/>
                  </a:cubicBezTo>
                  <a:close/>
                  <a:moveTo>
                    <a:pt x="2057" y="136"/>
                  </a:moveTo>
                  <a:cubicBezTo>
                    <a:pt x="2057" y="136"/>
                    <a:pt x="2057" y="136"/>
                    <a:pt x="2057" y="136"/>
                  </a:cubicBezTo>
                  <a:lnTo>
                    <a:pt x="2057" y="136"/>
                  </a:lnTo>
                  <a:cubicBezTo>
                    <a:pt x="2057" y="136"/>
                    <a:pt x="2057" y="136"/>
                    <a:pt x="2057" y="136"/>
                  </a:cubicBezTo>
                  <a:close/>
                  <a:moveTo>
                    <a:pt x="1878" y="139"/>
                  </a:moveTo>
                  <a:lnTo>
                    <a:pt x="1878" y="139"/>
                  </a:lnTo>
                  <a:cubicBezTo>
                    <a:pt x="1878" y="139"/>
                    <a:pt x="1878" y="139"/>
                    <a:pt x="1878" y="139"/>
                  </a:cubicBezTo>
                  <a:lnTo>
                    <a:pt x="1878" y="139"/>
                  </a:lnTo>
                  <a:cubicBezTo>
                    <a:pt x="1878" y="139"/>
                    <a:pt x="1878" y="139"/>
                    <a:pt x="1878" y="139"/>
                  </a:cubicBezTo>
                  <a:close/>
                  <a:moveTo>
                    <a:pt x="4183" y="140"/>
                  </a:moveTo>
                  <a:lnTo>
                    <a:pt x="4183" y="140"/>
                  </a:lnTo>
                  <a:cubicBezTo>
                    <a:pt x="4183" y="140"/>
                    <a:pt x="4183" y="140"/>
                    <a:pt x="4182" y="140"/>
                  </a:cubicBezTo>
                  <a:lnTo>
                    <a:pt x="4182" y="140"/>
                  </a:lnTo>
                  <a:cubicBezTo>
                    <a:pt x="4182" y="140"/>
                    <a:pt x="4183" y="140"/>
                    <a:pt x="4183" y="140"/>
                  </a:cubicBezTo>
                  <a:close/>
                  <a:moveTo>
                    <a:pt x="4273" y="138"/>
                  </a:moveTo>
                  <a:cubicBezTo>
                    <a:pt x="4274" y="139"/>
                    <a:pt x="4274" y="140"/>
                    <a:pt x="4274" y="141"/>
                  </a:cubicBezTo>
                  <a:lnTo>
                    <a:pt x="4274" y="141"/>
                  </a:lnTo>
                  <a:cubicBezTo>
                    <a:pt x="4274" y="140"/>
                    <a:pt x="4274" y="140"/>
                    <a:pt x="4273" y="139"/>
                  </a:cubicBezTo>
                  <a:lnTo>
                    <a:pt x="4273" y="138"/>
                  </a:lnTo>
                  <a:close/>
                  <a:moveTo>
                    <a:pt x="1959" y="147"/>
                  </a:moveTo>
                  <a:cubicBezTo>
                    <a:pt x="1959" y="147"/>
                    <a:pt x="1959" y="148"/>
                    <a:pt x="1959" y="148"/>
                  </a:cubicBezTo>
                  <a:lnTo>
                    <a:pt x="1959" y="147"/>
                  </a:lnTo>
                  <a:close/>
                  <a:moveTo>
                    <a:pt x="4565" y="149"/>
                  </a:moveTo>
                  <a:cubicBezTo>
                    <a:pt x="4566" y="149"/>
                    <a:pt x="4566" y="149"/>
                    <a:pt x="4566" y="149"/>
                  </a:cubicBezTo>
                  <a:cubicBezTo>
                    <a:pt x="4566" y="149"/>
                    <a:pt x="4565" y="149"/>
                    <a:pt x="4565" y="149"/>
                  </a:cubicBezTo>
                  <a:close/>
                  <a:moveTo>
                    <a:pt x="1717" y="153"/>
                  </a:moveTo>
                  <a:cubicBezTo>
                    <a:pt x="1718" y="153"/>
                    <a:pt x="1719" y="153"/>
                    <a:pt x="1719" y="153"/>
                  </a:cubicBezTo>
                  <a:lnTo>
                    <a:pt x="1719" y="153"/>
                  </a:lnTo>
                  <a:cubicBezTo>
                    <a:pt x="1717" y="153"/>
                    <a:pt x="1716" y="153"/>
                    <a:pt x="1714" y="153"/>
                  </a:cubicBezTo>
                  <a:cubicBezTo>
                    <a:pt x="1711" y="153"/>
                    <a:pt x="1714" y="153"/>
                    <a:pt x="1717" y="153"/>
                  </a:cubicBezTo>
                  <a:close/>
                  <a:moveTo>
                    <a:pt x="4371" y="155"/>
                  </a:moveTo>
                  <a:lnTo>
                    <a:pt x="4371" y="155"/>
                  </a:lnTo>
                  <a:cubicBezTo>
                    <a:pt x="4372" y="155"/>
                    <a:pt x="4372" y="155"/>
                    <a:pt x="4372" y="155"/>
                  </a:cubicBezTo>
                  <a:cubicBezTo>
                    <a:pt x="4372" y="155"/>
                    <a:pt x="4371" y="155"/>
                    <a:pt x="4371" y="155"/>
                  </a:cubicBezTo>
                  <a:close/>
                  <a:moveTo>
                    <a:pt x="1729" y="156"/>
                  </a:moveTo>
                  <a:cubicBezTo>
                    <a:pt x="1730" y="156"/>
                    <a:pt x="1730" y="156"/>
                    <a:pt x="1730" y="156"/>
                  </a:cubicBezTo>
                  <a:cubicBezTo>
                    <a:pt x="1730" y="156"/>
                    <a:pt x="1729" y="156"/>
                    <a:pt x="1729" y="156"/>
                  </a:cubicBezTo>
                  <a:close/>
                  <a:moveTo>
                    <a:pt x="1789" y="167"/>
                  </a:moveTo>
                  <a:cubicBezTo>
                    <a:pt x="1788" y="167"/>
                    <a:pt x="1788" y="167"/>
                    <a:pt x="1787" y="167"/>
                  </a:cubicBezTo>
                  <a:lnTo>
                    <a:pt x="1787" y="167"/>
                  </a:lnTo>
                  <a:cubicBezTo>
                    <a:pt x="1788" y="167"/>
                    <a:pt x="1788" y="167"/>
                    <a:pt x="1789" y="167"/>
                  </a:cubicBezTo>
                  <a:close/>
                  <a:moveTo>
                    <a:pt x="2227" y="169"/>
                  </a:moveTo>
                  <a:cubicBezTo>
                    <a:pt x="2228" y="169"/>
                    <a:pt x="2227" y="169"/>
                    <a:pt x="2227" y="169"/>
                  </a:cubicBezTo>
                  <a:lnTo>
                    <a:pt x="2227" y="169"/>
                  </a:lnTo>
                  <a:cubicBezTo>
                    <a:pt x="2227" y="169"/>
                    <a:pt x="2227" y="169"/>
                    <a:pt x="2227" y="169"/>
                  </a:cubicBezTo>
                  <a:close/>
                  <a:moveTo>
                    <a:pt x="2222" y="172"/>
                  </a:moveTo>
                  <a:lnTo>
                    <a:pt x="2218" y="173"/>
                  </a:lnTo>
                  <a:cubicBezTo>
                    <a:pt x="2214" y="173"/>
                    <a:pt x="2217" y="173"/>
                    <a:pt x="2222" y="172"/>
                  </a:cubicBezTo>
                  <a:close/>
                  <a:moveTo>
                    <a:pt x="1561" y="175"/>
                  </a:moveTo>
                  <a:cubicBezTo>
                    <a:pt x="1561" y="175"/>
                    <a:pt x="1561" y="175"/>
                    <a:pt x="1562" y="175"/>
                  </a:cubicBezTo>
                  <a:lnTo>
                    <a:pt x="1562" y="175"/>
                  </a:lnTo>
                  <a:cubicBezTo>
                    <a:pt x="1560" y="175"/>
                    <a:pt x="1559" y="175"/>
                    <a:pt x="1558" y="175"/>
                  </a:cubicBezTo>
                  <a:cubicBezTo>
                    <a:pt x="1559" y="175"/>
                    <a:pt x="1560" y="175"/>
                    <a:pt x="1561" y="175"/>
                  </a:cubicBezTo>
                  <a:close/>
                  <a:moveTo>
                    <a:pt x="1849" y="181"/>
                  </a:moveTo>
                  <a:lnTo>
                    <a:pt x="1849" y="182"/>
                  </a:lnTo>
                  <a:cubicBezTo>
                    <a:pt x="1849" y="182"/>
                    <a:pt x="1849" y="183"/>
                    <a:pt x="1849" y="183"/>
                  </a:cubicBezTo>
                  <a:lnTo>
                    <a:pt x="1849" y="183"/>
                  </a:lnTo>
                  <a:lnTo>
                    <a:pt x="1849" y="181"/>
                  </a:lnTo>
                  <a:close/>
                  <a:moveTo>
                    <a:pt x="1816" y="190"/>
                  </a:moveTo>
                  <a:lnTo>
                    <a:pt x="1818" y="191"/>
                  </a:lnTo>
                  <a:lnTo>
                    <a:pt x="1818" y="191"/>
                  </a:lnTo>
                  <a:cubicBezTo>
                    <a:pt x="1815" y="191"/>
                    <a:pt x="1816" y="190"/>
                    <a:pt x="1816" y="190"/>
                  </a:cubicBezTo>
                  <a:close/>
                  <a:moveTo>
                    <a:pt x="1892" y="191"/>
                  </a:moveTo>
                  <a:cubicBezTo>
                    <a:pt x="1892" y="191"/>
                    <a:pt x="1894" y="192"/>
                    <a:pt x="1895" y="193"/>
                  </a:cubicBezTo>
                  <a:lnTo>
                    <a:pt x="1896" y="193"/>
                  </a:lnTo>
                  <a:lnTo>
                    <a:pt x="1896" y="193"/>
                  </a:lnTo>
                  <a:lnTo>
                    <a:pt x="1894" y="193"/>
                  </a:lnTo>
                  <a:cubicBezTo>
                    <a:pt x="1893" y="192"/>
                    <a:pt x="1892" y="191"/>
                    <a:pt x="1892" y="191"/>
                  </a:cubicBezTo>
                  <a:close/>
                  <a:moveTo>
                    <a:pt x="4319" y="194"/>
                  </a:moveTo>
                  <a:cubicBezTo>
                    <a:pt x="4319" y="194"/>
                    <a:pt x="4319" y="194"/>
                    <a:pt x="4320" y="194"/>
                  </a:cubicBezTo>
                  <a:cubicBezTo>
                    <a:pt x="4319" y="194"/>
                    <a:pt x="4319" y="194"/>
                    <a:pt x="4319" y="194"/>
                  </a:cubicBezTo>
                  <a:close/>
                  <a:moveTo>
                    <a:pt x="5021" y="199"/>
                  </a:moveTo>
                  <a:cubicBezTo>
                    <a:pt x="5022" y="199"/>
                    <a:pt x="5023" y="199"/>
                    <a:pt x="5024" y="200"/>
                  </a:cubicBezTo>
                  <a:lnTo>
                    <a:pt x="5021" y="199"/>
                  </a:lnTo>
                  <a:close/>
                  <a:moveTo>
                    <a:pt x="2067" y="210"/>
                  </a:moveTo>
                  <a:cubicBezTo>
                    <a:pt x="2067" y="210"/>
                    <a:pt x="2067" y="210"/>
                    <a:pt x="2067" y="210"/>
                  </a:cubicBezTo>
                  <a:lnTo>
                    <a:pt x="2067" y="210"/>
                  </a:lnTo>
                  <a:cubicBezTo>
                    <a:pt x="2067" y="210"/>
                    <a:pt x="2067" y="210"/>
                    <a:pt x="2067" y="210"/>
                  </a:cubicBezTo>
                  <a:close/>
                  <a:moveTo>
                    <a:pt x="4824" y="210"/>
                  </a:moveTo>
                  <a:lnTo>
                    <a:pt x="4828" y="211"/>
                  </a:lnTo>
                  <a:lnTo>
                    <a:pt x="4828" y="211"/>
                  </a:lnTo>
                  <a:cubicBezTo>
                    <a:pt x="4827" y="211"/>
                    <a:pt x="4827" y="211"/>
                    <a:pt x="4827" y="211"/>
                  </a:cubicBezTo>
                  <a:cubicBezTo>
                    <a:pt x="4823" y="211"/>
                    <a:pt x="4819" y="210"/>
                    <a:pt x="4821" y="210"/>
                  </a:cubicBezTo>
                  <a:close/>
                  <a:moveTo>
                    <a:pt x="4935" y="215"/>
                  </a:moveTo>
                  <a:lnTo>
                    <a:pt x="4935" y="215"/>
                  </a:lnTo>
                  <a:cubicBezTo>
                    <a:pt x="4935" y="215"/>
                    <a:pt x="4935" y="215"/>
                    <a:pt x="4935" y="215"/>
                  </a:cubicBezTo>
                  <a:cubicBezTo>
                    <a:pt x="4935" y="215"/>
                    <a:pt x="4935" y="215"/>
                    <a:pt x="4935" y="215"/>
                  </a:cubicBezTo>
                  <a:close/>
                  <a:moveTo>
                    <a:pt x="4773" y="214"/>
                  </a:moveTo>
                  <a:lnTo>
                    <a:pt x="4771" y="215"/>
                  </a:lnTo>
                  <a:cubicBezTo>
                    <a:pt x="4771" y="214"/>
                    <a:pt x="4772" y="214"/>
                    <a:pt x="4773" y="214"/>
                  </a:cubicBezTo>
                  <a:close/>
                  <a:moveTo>
                    <a:pt x="5041" y="223"/>
                  </a:moveTo>
                  <a:lnTo>
                    <a:pt x="5042" y="224"/>
                  </a:lnTo>
                  <a:lnTo>
                    <a:pt x="5042" y="224"/>
                  </a:lnTo>
                  <a:cubicBezTo>
                    <a:pt x="5042" y="224"/>
                    <a:pt x="5041" y="223"/>
                    <a:pt x="5041" y="223"/>
                  </a:cubicBezTo>
                  <a:close/>
                  <a:moveTo>
                    <a:pt x="5100" y="222"/>
                  </a:moveTo>
                  <a:lnTo>
                    <a:pt x="5100" y="222"/>
                  </a:lnTo>
                  <a:cubicBezTo>
                    <a:pt x="5101" y="222"/>
                    <a:pt x="5102" y="223"/>
                    <a:pt x="5104" y="224"/>
                  </a:cubicBezTo>
                  <a:cubicBezTo>
                    <a:pt x="5101" y="223"/>
                    <a:pt x="5100" y="222"/>
                    <a:pt x="5100" y="222"/>
                  </a:cubicBezTo>
                  <a:close/>
                  <a:moveTo>
                    <a:pt x="1695" y="224"/>
                  </a:moveTo>
                  <a:cubicBezTo>
                    <a:pt x="1695" y="224"/>
                    <a:pt x="1696" y="225"/>
                    <a:pt x="1697" y="226"/>
                  </a:cubicBezTo>
                  <a:cubicBezTo>
                    <a:pt x="1695" y="225"/>
                    <a:pt x="1695" y="224"/>
                    <a:pt x="1695" y="224"/>
                  </a:cubicBezTo>
                  <a:close/>
                  <a:moveTo>
                    <a:pt x="5109" y="227"/>
                  </a:moveTo>
                  <a:cubicBezTo>
                    <a:pt x="5109" y="227"/>
                    <a:pt x="5109" y="227"/>
                    <a:pt x="5110" y="228"/>
                  </a:cubicBezTo>
                  <a:cubicBezTo>
                    <a:pt x="5110" y="228"/>
                    <a:pt x="5110" y="228"/>
                    <a:pt x="5110" y="228"/>
                  </a:cubicBezTo>
                  <a:cubicBezTo>
                    <a:pt x="5109" y="228"/>
                    <a:pt x="5109" y="227"/>
                    <a:pt x="5109" y="227"/>
                  </a:cubicBezTo>
                  <a:close/>
                  <a:moveTo>
                    <a:pt x="1717" y="230"/>
                  </a:moveTo>
                  <a:cubicBezTo>
                    <a:pt x="1715" y="230"/>
                    <a:pt x="1714" y="230"/>
                    <a:pt x="1713" y="230"/>
                  </a:cubicBezTo>
                  <a:cubicBezTo>
                    <a:pt x="1711" y="230"/>
                    <a:pt x="1710" y="230"/>
                    <a:pt x="1708" y="230"/>
                  </a:cubicBezTo>
                  <a:close/>
                  <a:moveTo>
                    <a:pt x="1432" y="236"/>
                  </a:moveTo>
                  <a:cubicBezTo>
                    <a:pt x="1432" y="236"/>
                    <a:pt x="1432" y="237"/>
                    <a:pt x="1432" y="237"/>
                  </a:cubicBezTo>
                  <a:cubicBezTo>
                    <a:pt x="1432" y="237"/>
                    <a:pt x="1432" y="237"/>
                    <a:pt x="1432" y="237"/>
                  </a:cubicBezTo>
                  <a:lnTo>
                    <a:pt x="1432" y="237"/>
                  </a:lnTo>
                  <a:cubicBezTo>
                    <a:pt x="1432" y="237"/>
                    <a:pt x="1432" y="236"/>
                    <a:pt x="1432" y="236"/>
                  </a:cubicBezTo>
                  <a:close/>
                  <a:moveTo>
                    <a:pt x="1801" y="241"/>
                  </a:moveTo>
                  <a:cubicBezTo>
                    <a:pt x="1801" y="241"/>
                    <a:pt x="1800" y="241"/>
                    <a:pt x="1800" y="241"/>
                  </a:cubicBezTo>
                  <a:cubicBezTo>
                    <a:pt x="1800" y="241"/>
                    <a:pt x="1801" y="241"/>
                    <a:pt x="1801" y="241"/>
                  </a:cubicBezTo>
                  <a:close/>
                  <a:moveTo>
                    <a:pt x="4980" y="245"/>
                  </a:moveTo>
                  <a:cubicBezTo>
                    <a:pt x="4980" y="245"/>
                    <a:pt x="4980" y="245"/>
                    <a:pt x="4980" y="245"/>
                  </a:cubicBezTo>
                  <a:lnTo>
                    <a:pt x="4980" y="245"/>
                  </a:lnTo>
                  <a:cubicBezTo>
                    <a:pt x="4980" y="245"/>
                    <a:pt x="4980" y="245"/>
                    <a:pt x="4980" y="245"/>
                  </a:cubicBezTo>
                  <a:close/>
                  <a:moveTo>
                    <a:pt x="1583" y="246"/>
                  </a:moveTo>
                  <a:cubicBezTo>
                    <a:pt x="1583" y="246"/>
                    <a:pt x="1584" y="246"/>
                    <a:pt x="1585" y="247"/>
                  </a:cubicBezTo>
                  <a:lnTo>
                    <a:pt x="1585" y="247"/>
                  </a:lnTo>
                  <a:cubicBezTo>
                    <a:pt x="1584" y="247"/>
                    <a:pt x="1584" y="246"/>
                    <a:pt x="1584" y="246"/>
                  </a:cubicBezTo>
                  <a:cubicBezTo>
                    <a:pt x="1583" y="246"/>
                    <a:pt x="1583" y="246"/>
                    <a:pt x="1583" y="246"/>
                  </a:cubicBezTo>
                  <a:close/>
                  <a:moveTo>
                    <a:pt x="1391" y="248"/>
                  </a:moveTo>
                  <a:cubicBezTo>
                    <a:pt x="1391" y="249"/>
                    <a:pt x="1392" y="249"/>
                    <a:pt x="1392" y="250"/>
                  </a:cubicBezTo>
                  <a:lnTo>
                    <a:pt x="1391" y="248"/>
                  </a:lnTo>
                  <a:close/>
                  <a:moveTo>
                    <a:pt x="1352" y="263"/>
                  </a:moveTo>
                  <a:cubicBezTo>
                    <a:pt x="1352" y="264"/>
                    <a:pt x="1352" y="264"/>
                    <a:pt x="1352" y="264"/>
                  </a:cubicBezTo>
                  <a:cubicBezTo>
                    <a:pt x="1352" y="264"/>
                    <a:pt x="1352" y="264"/>
                    <a:pt x="1352" y="264"/>
                  </a:cubicBezTo>
                  <a:lnTo>
                    <a:pt x="1352" y="264"/>
                  </a:lnTo>
                  <a:cubicBezTo>
                    <a:pt x="1352" y="264"/>
                    <a:pt x="1352" y="264"/>
                    <a:pt x="1352" y="265"/>
                  </a:cubicBezTo>
                  <a:cubicBezTo>
                    <a:pt x="1352" y="264"/>
                    <a:pt x="1352" y="264"/>
                    <a:pt x="1352" y="263"/>
                  </a:cubicBezTo>
                  <a:close/>
                  <a:moveTo>
                    <a:pt x="5080" y="275"/>
                  </a:moveTo>
                  <a:cubicBezTo>
                    <a:pt x="5083" y="275"/>
                    <a:pt x="5084" y="275"/>
                    <a:pt x="5081" y="275"/>
                  </a:cubicBezTo>
                  <a:lnTo>
                    <a:pt x="5080" y="275"/>
                  </a:lnTo>
                  <a:close/>
                  <a:moveTo>
                    <a:pt x="1267" y="280"/>
                  </a:moveTo>
                  <a:lnTo>
                    <a:pt x="1265" y="281"/>
                  </a:lnTo>
                  <a:lnTo>
                    <a:pt x="1264" y="281"/>
                  </a:lnTo>
                  <a:cubicBezTo>
                    <a:pt x="1265" y="281"/>
                    <a:pt x="1266" y="280"/>
                    <a:pt x="1267" y="280"/>
                  </a:cubicBezTo>
                  <a:close/>
                  <a:moveTo>
                    <a:pt x="5400" y="283"/>
                  </a:moveTo>
                  <a:cubicBezTo>
                    <a:pt x="5400" y="284"/>
                    <a:pt x="5399" y="284"/>
                    <a:pt x="5399" y="284"/>
                  </a:cubicBezTo>
                  <a:cubicBezTo>
                    <a:pt x="5399" y="284"/>
                    <a:pt x="5399" y="283"/>
                    <a:pt x="5400" y="283"/>
                  </a:cubicBezTo>
                  <a:close/>
                  <a:moveTo>
                    <a:pt x="1358" y="295"/>
                  </a:moveTo>
                  <a:cubicBezTo>
                    <a:pt x="1358" y="295"/>
                    <a:pt x="1358" y="295"/>
                    <a:pt x="1358" y="296"/>
                  </a:cubicBezTo>
                  <a:lnTo>
                    <a:pt x="1358" y="296"/>
                  </a:lnTo>
                  <a:cubicBezTo>
                    <a:pt x="1358" y="295"/>
                    <a:pt x="1358" y="295"/>
                    <a:pt x="1358" y="295"/>
                  </a:cubicBezTo>
                  <a:close/>
                  <a:moveTo>
                    <a:pt x="1324" y="304"/>
                  </a:moveTo>
                  <a:cubicBezTo>
                    <a:pt x="1324" y="304"/>
                    <a:pt x="1325" y="304"/>
                    <a:pt x="1325" y="304"/>
                  </a:cubicBezTo>
                  <a:lnTo>
                    <a:pt x="1326" y="305"/>
                  </a:lnTo>
                  <a:lnTo>
                    <a:pt x="1326" y="305"/>
                  </a:lnTo>
                  <a:cubicBezTo>
                    <a:pt x="1324" y="304"/>
                    <a:pt x="1324" y="304"/>
                    <a:pt x="1324" y="304"/>
                  </a:cubicBezTo>
                  <a:close/>
                  <a:moveTo>
                    <a:pt x="1132" y="321"/>
                  </a:moveTo>
                  <a:cubicBezTo>
                    <a:pt x="1132" y="321"/>
                    <a:pt x="1132" y="321"/>
                    <a:pt x="1133" y="321"/>
                  </a:cubicBezTo>
                  <a:lnTo>
                    <a:pt x="1133" y="321"/>
                  </a:lnTo>
                  <a:cubicBezTo>
                    <a:pt x="1132" y="321"/>
                    <a:pt x="1132" y="321"/>
                    <a:pt x="1132" y="321"/>
                  </a:cubicBezTo>
                  <a:close/>
                  <a:moveTo>
                    <a:pt x="804" y="356"/>
                  </a:moveTo>
                  <a:cubicBezTo>
                    <a:pt x="805" y="356"/>
                    <a:pt x="802" y="357"/>
                    <a:pt x="800" y="358"/>
                  </a:cubicBezTo>
                  <a:lnTo>
                    <a:pt x="800" y="358"/>
                  </a:lnTo>
                  <a:cubicBezTo>
                    <a:pt x="801" y="357"/>
                    <a:pt x="802" y="357"/>
                    <a:pt x="804" y="356"/>
                  </a:cubicBezTo>
                  <a:close/>
                  <a:moveTo>
                    <a:pt x="949" y="369"/>
                  </a:moveTo>
                  <a:cubicBezTo>
                    <a:pt x="950" y="369"/>
                    <a:pt x="950" y="369"/>
                    <a:pt x="950" y="369"/>
                  </a:cubicBezTo>
                  <a:cubicBezTo>
                    <a:pt x="950" y="369"/>
                    <a:pt x="950" y="369"/>
                    <a:pt x="949" y="369"/>
                  </a:cubicBezTo>
                  <a:close/>
                  <a:moveTo>
                    <a:pt x="5821" y="378"/>
                  </a:moveTo>
                  <a:cubicBezTo>
                    <a:pt x="5822" y="378"/>
                    <a:pt x="5823" y="378"/>
                    <a:pt x="5824" y="379"/>
                  </a:cubicBezTo>
                  <a:cubicBezTo>
                    <a:pt x="5825" y="379"/>
                    <a:pt x="5825" y="380"/>
                    <a:pt x="5825" y="380"/>
                  </a:cubicBezTo>
                  <a:lnTo>
                    <a:pt x="5825" y="380"/>
                  </a:lnTo>
                  <a:cubicBezTo>
                    <a:pt x="5824" y="379"/>
                    <a:pt x="5823" y="379"/>
                    <a:pt x="5821" y="378"/>
                  </a:cubicBezTo>
                  <a:close/>
                  <a:moveTo>
                    <a:pt x="5735" y="384"/>
                  </a:moveTo>
                  <a:cubicBezTo>
                    <a:pt x="5737" y="384"/>
                    <a:pt x="5737" y="384"/>
                    <a:pt x="5736" y="384"/>
                  </a:cubicBezTo>
                  <a:cubicBezTo>
                    <a:pt x="5735" y="384"/>
                    <a:pt x="5735" y="384"/>
                    <a:pt x="5735" y="384"/>
                  </a:cubicBezTo>
                  <a:lnTo>
                    <a:pt x="5735" y="384"/>
                  </a:lnTo>
                  <a:cubicBezTo>
                    <a:pt x="5735" y="384"/>
                    <a:pt x="5735" y="384"/>
                    <a:pt x="5735" y="384"/>
                  </a:cubicBezTo>
                  <a:close/>
                  <a:moveTo>
                    <a:pt x="767" y="384"/>
                  </a:moveTo>
                  <a:cubicBezTo>
                    <a:pt x="766" y="384"/>
                    <a:pt x="766" y="385"/>
                    <a:pt x="766" y="385"/>
                  </a:cubicBezTo>
                  <a:cubicBezTo>
                    <a:pt x="766" y="384"/>
                    <a:pt x="766" y="384"/>
                    <a:pt x="767" y="384"/>
                  </a:cubicBezTo>
                  <a:close/>
                  <a:moveTo>
                    <a:pt x="988" y="385"/>
                  </a:moveTo>
                  <a:cubicBezTo>
                    <a:pt x="988" y="385"/>
                    <a:pt x="988" y="386"/>
                    <a:pt x="987" y="387"/>
                  </a:cubicBezTo>
                  <a:lnTo>
                    <a:pt x="987" y="387"/>
                  </a:lnTo>
                  <a:cubicBezTo>
                    <a:pt x="987" y="387"/>
                    <a:pt x="987" y="386"/>
                    <a:pt x="987" y="386"/>
                  </a:cubicBezTo>
                  <a:cubicBezTo>
                    <a:pt x="987" y="386"/>
                    <a:pt x="988" y="385"/>
                    <a:pt x="988" y="385"/>
                  </a:cubicBezTo>
                  <a:close/>
                  <a:moveTo>
                    <a:pt x="5603" y="391"/>
                  </a:moveTo>
                  <a:lnTo>
                    <a:pt x="5603" y="391"/>
                  </a:lnTo>
                  <a:cubicBezTo>
                    <a:pt x="5604" y="392"/>
                    <a:pt x="5606" y="393"/>
                    <a:pt x="5608" y="394"/>
                  </a:cubicBezTo>
                  <a:cubicBezTo>
                    <a:pt x="5606" y="393"/>
                    <a:pt x="5604" y="393"/>
                    <a:pt x="5603" y="392"/>
                  </a:cubicBezTo>
                  <a:cubicBezTo>
                    <a:pt x="5603" y="392"/>
                    <a:pt x="5603" y="392"/>
                    <a:pt x="5603" y="391"/>
                  </a:cubicBezTo>
                  <a:close/>
                  <a:moveTo>
                    <a:pt x="5690" y="396"/>
                  </a:moveTo>
                  <a:cubicBezTo>
                    <a:pt x="5691" y="396"/>
                    <a:pt x="5692" y="396"/>
                    <a:pt x="5694" y="397"/>
                  </a:cubicBezTo>
                  <a:cubicBezTo>
                    <a:pt x="5690" y="397"/>
                    <a:pt x="5689" y="396"/>
                    <a:pt x="5690" y="396"/>
                  </a:cubicBezTo>
                  <a:close/>
                  <a:moveTo>
                    <a:pt x="975" y="396"/>
                  </a:moveTo>
                  <a:lnTo>
                    <a:pt x="975" y="396"/>
                  </a:lnTo>
                  <a:cubicBezTo>
                    <a:pt x="974" y="397"/>
                    <a:pt x="972" y="398"/>
                    <a:pt x="971" y="398"/>
                  </a:cubicBezTo>
                  <a:cubicBezTo>
                    <a:pt x="972" y="397"/>
                    <a:pt x="974" y="397"/>
                    <a:pt x="975" y="396"/>
                  </a:cubicBezTo>
                  <a:close/>
                  <a:moveTo>
                    <a:pt x="841" y="411"/>
                  </a:moveTo>
                  <a:lnTo>
                    <a:pt x="843" y="412"/>
                  </a:lnTo>
                  <a:lnTo>
                    <a:pt x="843" y="412"/>
                  </a:lnTo>
                  <a:cubicBezTo>
                    <a:pt x="840" y="412"/>
                    <a:pt x="840" y="411"/>
                    <a:pt x="841" y="411"/>
                  </a:cubicBezTo>
                  <a:close/>
                  <a:moveTo>
                    <a:pt x="5852" y="413"/>
                  </a:moveTo>
                  <a:cubicBezTo>
                    <a:pt x="5853" y="413"/>
                    <a:pt x="5854" y="414"/>
                    <a:pt x="5855" y="414"/>
                  </a:cubicBezTo>
                  <a:lnTo>
                    <a:pt x="5855" y="414"/>
                  </a:lnTo>
                  <a:cubicBezTo>
                    <a:pt x="5853" y="414"/>
                    <a:pt x="5851" y="413"/>
                    <a:pt x="5852" y="413"/>
                  </a:cubicBezTo>
                  <a:close/>
                  <a:moveTo>
                    <a:pt x="894" y="421"/>
                  </a:moveTo>
                  <a:cubicBezTo>
                    <a:pt x="892" y="422"/>
                    <a:pt x="890" y="422"/>
                    <a:pt x="889" y="422"/>
                  </a:cubicBezTo>
                  <a:lnTo>
                    <a:pt x="889" y="422"/>
                  </a:lnTo>
                  <a:cubicBezTo>
                    <a:pt x="891" y="422"/>
                    <a:pt x="893" y="421"/>
                    <a:pt x="894" y="421"/>
                  </a:cubicBezTo>
                  <a:close/>
                  <a:moveTo>
                    <a:pt x="5800" y="424"/>
                  </a:moveTo>
                  <a:cubicBezTo>
                    <a:pt x="5800" y="424"/>
                    <a:pt x="5801" y="424"/>
                    <a:pt x="5801" y="424"/>
                  </a:cubicBezTo>
                  <a:cubicBezTo>
                    <a:pt x="5801" y="424"/>
                    <a:pt x="5800" y="424"/>
                    <a:pt x="5800" y="424"/>
                  </a:cubicBezTo>
                  <a:close/>
                  <a:moveTo>
                    <a:pt x="5886" y="435"/>
                  </a:moveTo>
                  <a:cubicBezTo>
                    <a:pt x="5886" y="435"/>
                    <a:pt x="5886" y="435"/>
                    <a:pt x="5886" y="435"/>
                  </a:cubicBezTo>
                  <a:cubicBezTo>
                    <a:pt x="5885" y="435"/>
                    <a:pt x="5885" y="435"/>
                    <a:pt x="5885" y="435"/>
                  </a:cubicBezTo>
                  <a:close/>
                  <a:moveTo>
                    <a:pt x="825" y="436"/>
                  </a:moveTo>
                  <a:cubicBezTo>
                    <a:pt x="824" y="437"/>
                    <a:pt x="822" y="438"/>
                    <a:pt x="822" y="438"/>
                  </a:cubicBezTo>
                  <a:cubicBezTo>
                    <a:pt x="822" y="438"/>
                    <a:pt x="822" y="438"/>
                    <a:pt x="822" y="437"/>
                  </a:cubicBezTo>
                  <a:cubicBezTo>
                    <a:pt x="823" y="437"/>
                    <a:pt x="824" y="437"/>
                    <a:pt x="825" y="436"/>
                  </a:cubicBezTo>
                  <a:close/>
                  <a:moveTo>
                    <a:pt x="609" y="439"/>
                  </a:moveTo>
                  <a:cubicBezTo>
                    <a:pt x="609" y="439"/>
                    <a:pt x="609" y="440"/>
                    <a:pt x="608" y="441"/>
                  </a:cubicBezTo>
                  <a:cubicBezTo>
                    <a:pt x="608" y="440"/>
                    <a:pt x="608" y="440"/>
                    <a:pt x="609" y="439"/>
                  </a:cubicBezTo>
                  <a:close/>
                  <a:moveTo>
                    <a:pt x="525" y="446"/>
                  </a:moveTo>
                  <a:cubicBezTo>
                    <a:pt x="525" y="447"/>
                    <a:pt x="525" y="447"/>
                    <a:pt x="525" y="447"/>
                  </a:cubicBezTo>
                  <a:cubicBezTo>
                    <a:pt x="525" y="447"/>
                    <a:pt x="525" y="447"/>
                    <a:pt x="524" y="446"/>
                  </a:cubicBezTo>
                  <a:close/>
                  <a:moveTo>
                    <a:pt x="513" y="447"/>
                  </a:moveTo>
                  <a:lnTo>
                    <a:pt x="513" y="447"/>
                  </a:lnTo>
                  <a:cubicBezTo>
                    <a:pt x="512" y="447"/>
                    <a:pt x="512" y="447"/>
                    <a:pt x="511" y="448"/>
                  </a:cubicBezTo>
                  <a:lnTo>
                    <a:pt x="507" y="449"/>
                  </a:lnTo>
                  <a:cubicBezTo>
                    <a:pt x="510" y="448"/>
                    <a:pt x="511" y="447"/>
                    <a:pt x="513" y="447"/>
                  </a:cubicBezTo>
                  <a:close/>
                  <a:moveTo>
                    <a:pt x="533" y="446"/>
                  </a:moveTo>
                  <a:lnTo>
                    <a:pt x="533" y="446"/>
                  </a:lnTo>
                  <a:cubicBezTo>
                    <a:pt x="533" y="447"/>
                    <a:pt x="532" y="448"/>
                    <a:pt x="532" y="449"/>
                  </a:cubicBezTo>
                  <a:cubicBezTo>
                    <a:pt x="532" y="448"/>
                    <a:pt x="532" y="448"/>
                    <a:pt x="532" y="448"/>
                  </a:cubicBezTo>
                  <a:cubicBezTo>
                    <a:pt x="533" y="447"/>
                    <a:pt x="533" y="447"/>
                    <a:pt x="533" y="446"/>
                  </a:cubicBezTo>
                  <a:close/>
                  <a:moveTo>
                    <a:pt x="423" y="460"/>
                  </a:moveTo>
                  <a:lnTo>
                    <a:pt x="423" y="460"/>
                  </a:lnTo>
                  <a:cubicBezTo>
                    <a:pt x="422" y="460"/>
                    <a:pt x="422" y="461"/>
                    <a:pt x="422" y="461"/>
                  </a:cubicBezTo>
                  <a:cubicBezTo>
                    <a:pt x="422" y="461"/>
                    <a:pt x="422" y="461"/>
                    <a:pt x="423" y="460"/>
                  </a:cubicBezTo>
                  <a:close/>
                  <a:moveTo>
                    <a:pt x="687" y="461"/>
                  </a:moveTo>
                  <a:cubicBezTo>
                    <a:pt x="687" y="461"/>
                    <a:pt x="687" y="461"/>
                    <a:pt x="687" y="462"/>
                  </a:cubicBezTo>
                  <a:lnTo>
                    <a:pt x="687" y="462"/>
                  </a:lnTo>
                  <a:cubicBezTo>
                    <a:pt x="687" y="462"/>
                    <a:pt x="687" y="462"/>
                    <a:pt x="687" y="462"/>
                  </a:cubicBezTo>
                  <a:cubicBezTo>
                    <a:pt x="687" y="461"/>
                    <a:pt x="687" y="461"/>
                    <a:pt x="687" y="461"/>
                  </a:cubicBezTo>
                  <a:close/>
                  <a:moveTo>
                    <a:pt x="5909" y="467"/>
                  </a:moveTo>
                  <a:cubicBezTo>
                    <a:pt x="5909" y="467"/>
                    <a:pt x="5911" y="467"/>
                    <a:pt x="5911" y="467"/>
                  </a:cubicBezTo>
                  <a:cubicBezTo>
                    <a:pt x="5912" y="467"/>
                    <a:pt x="5912" y="467"/>
                    <a:pt x="5912" y="467"/>
                  </a:cubicBezTo>
                  <a:lnTo>
                    <a:pt x="5912" y="467"/>
                  </a:lnTo>
                  <a:cubicBezTo>
                    <a:pt x="5912" y="468"/>
                    <a:pt x="5912" y="468"/>
                    <a:pt x="5911" y="468"/>
                  </a:cubicBezTo>
                  <a:cubicBezTo>
                    <a:pt x="5910" y="468"/>
                    <a:pt x="5910" y="468"/>
                    <a:pt x="5909" y="467"/>
                  </a:cubicBezTo>
                  <a:cubicBezTo>
                    <a:pt x="5908" y="467"/>
                    <a:pt x="5908" y="467"/>
                    <a:pt x="5909" y="467"/>
                  </a:cubicBezTo>
                  <a:close/>
                  <a:moveTo>
                    <a:pt x="5977" y="469"/>
                  </a:moveTo>
                  <a:cubicBezTo>
                    <a:pt x="5978" y="469"/>
                    <a:pt x="5978" y="470"/>
                    <a:pt x="5978" y="470"/>
                  </a:cubicBezTo>
                  <a:lnTo>
                    <a:pt x="5978" y="470"/>
                  </a:lnTo>
                  <a:cubicBezTo>
                    <a:pt x="5978" y="470"/>
                    <a:pt x="5977" y="469"/>
                    <a:pt x="5977" y="469"/>
                  </a:cubicBezTo>
                  <a:close/>
                  <a:moveTo>
                    <a:pt x="674" y="471"/>
                  </a:moveTo>
                  <a:cubicBezTo>
                    <a:pt x="673" y="471"/>
                    <a:pt x="672" y="471"/>
                    <a:pt x="672" y="471"/>
                  </a:cubicBezTo>
                  <a:cubicBezTo>
                    <a:pt x="671" y="471"/>
                    <a:pt x="673" y="471"/>
                    <a:pt x="672" y="471"/>
                  </a:cubicBezTo>
                  <a:close/>
                  <a:moveTo>
                    <a:pt x="6020" y="484"/>
                  </a:moveTo>
                  <a:cubicBezTo>
                    <a:pt x="6020" y="484"/>
                    <a:pt x="6020" y="484"/>
                    <a:pt x="6020" y="484"/>
                  </a:cubicBezTo>
                  <a:cubicBezTo>
                    <a:pt x="6020" y="484"/>
                    <a:pt x="6020" y="484"/>
                    <a:pt x="6020" y="484"/>
                  </a:cubicBezTo>
                  <a:close/>
                  <a:moveTo>
                    <a:pt x="6040" y="487"/>
                  </a:moveTo>
                  <a:cubicBezTo>
                    <a:pt x="6040" y="488"/>
                    <a:pt x="6040" y="488"/>
                    <a:pt x="6040" y="488"/>
                  </a:cubicBezTo>
                  <a:lnTo>
                    <a:pt x="6040" y="489"/>
                  </a:lnTo>
                  <a:cubicBezTo>
                    <a:pt x="6040" y="489"/>
                    <a:pt x="6040" y="488"/>
                    <a:pt x="6040" y="487"/>
                  </a:cubicBezTo>
                  <a:close/>
                  <a:moveTo>
                    <a:pt x="6073" y="495"/>
                  </a:moveTo>
                  <a:cubicBezTo>
                    <a:pt x="6073" y="495"/>
                    <a:pt x="6073" y="495"/>
                    <a:pt x="6071" y="495"/>
                  </a:cubicBezTo>
                  <a:cubicBezTo>
                    <a:pt x="6072" y="495"/>
                    <a:pt x="6072" y="495"/>
                    <a:pt x="6073" y="495"/>
                  </a:cubicBezTo>
                  <a:close/>
                  <a:moveTo>
                    <a:pt x="6206" y="503"/>
                  </a:moveTo>
                  <a:lnTo>
                    <a:pt x="6206" y="506"/>
                  </a:lnTo>
                  <a:cubicBezTo>
                    <a:pt x="6204" y="504"/>
                    <a:pt x="6204" y="504"/>
                    <a:pt x="6206" y="503"/>
                  </a:cubicBezTo>
                  <a:close/>
                  <a:moveTo>
                    <a:pt x="214" y="530"/>
                  </a:moveTo>
                  <a:cubicBezTo>
                    <a:pt x="216" y="530"/>
                    <a:pt x="216" y="530"/>
                    <a:pt x="215" y="530"/>
                  </a:cubicBezTo>
                  <a:cubicBezTo>
                    <a:pt x="214" y="530"/>
                    <a:pt x="213" y="530"/>
                    <a:pt x="213" y="530"/>
                  </a:cubicBezTo>
                  <a:lnTo>
                    <a:pt x="213" y="530"/>
                  </a:lnTo>
                  <a:cubicBezTo>
                    <a:pt x="213" y="530"/>
                    <a:pt x="214" y="530"/>
                    <a:pt x="214" y="530"/>
                  </a:cubicBezTo>
                  <a:close/>
                  <a:moveTo>
                    <a:pt x="212" y="530"/>
                  </a:moveTo>
                  <a:lnTo>
                    <a:pt x="212" y="530"/>
                  </a:lnTo>
                  <a:cubicBezTo>
                    <a:pt x="209" y="531"/>
                    <a:pt x="207" y="532"/>
                    <a:pt x="207" y="532"/>
                  </a:cubicBezTo>
                  <a:cubicBezTo>
                    <a:pt x="207" y="532"/>
                    <a:pt x="207" y="532"/>
                    <a:pt x="209" y="531"/>
                  </a:cubicBezTo>
                  <a:cubicBezTo>
                    <a:pt x="209" y="531"/>
                    <a:pt x="210" y="531"/>
                    <a:pt x="212" y="530"/>
                  </a:cubicBezTo>
                  <a:close/>
                  <a:moveTo>
                    <a:pt x="264" y="537"/>
                  </a:moveTo>
                  <a:cubicBezTo>
                    <a:pt x="266" y="537"/>
                    <a:pt x="266" y="537"/>
                    <a:pt x="266" y="537"/>
                  </a:cubicBezTo>
                  <a:cubicBezTo>
                    <a:pt x="266" y="537"/>
                    <a:pt x="265" y="537"/>
                    <a:pt x="264" y="537"/>
                  </a:cubicBezTo>
                  <a:close/>
                  <a:moveTo>
                    <a:pt x="348" y="539"/>
                  </a:moveTo>
                  <a:cubicBezTo>
                    <a:pt x="348" y="539"/>
                    <a:pt x="348" y="539"/>
                    <a:pt x="348" y="539"/>
                  </a:cubicBezTo>
                  <a:lnTo>
                    <a:pt x="348" y="539"/>
                  </a:lnTo>
                  <a:cubicBezTo>
                    <a:pt x="347" y="539"/>
                    <a:pt x="347" y="539"/>
                    <a:pt x="346" y="539"/>
                  </a:cubicBezTo>
                  <a:close/>
                  <a:moveTo>
                    <a:pt x="6366" y="570"/>
                  </a:moveTo>
                  <a:cubicBezTo>
                    <a:pt x="6367" y="570"/>
                    <a:pt x="6367" y="570"/>
                    <a:pt x="6367" y="570"/>
                  </a:cubicBezTo>
                  <a:lnTo>
                    <a:pt x="6366" y="570"/>
                  </a:lnTo>
                  <a:close/>
                  <a:moveTo>
                    <a:pt x="6426" y="576"/>
                  </a:moveTo>
                  <a:cubicBezTo>
                    <a:pt x="6426" y="576"/>
                    <a:pt x="6426" y="577"/>
                    <a:pt x="6426" y="577"/>
                  </a:cubicBezTo>
                  <a:lnTo>
                    <a:pt x="6426" y="577"/>
                  </a:lnTo>
                  <a:cubicBezTo>
                    <a:pt x="6425" y="576"/>
                    <a:pt x="6426" y="576"/>
                    <a:pt x="6426" y="576"/>
                  </a:cubicBezTo>
                  <a:close/>
                  <a:moveTo>
                    <a:pt x="6400" y="576"/>
                  </a:moveTo>
                  <a:lnTo>
                    <a:pt x="6403" y="577"/>
                  </a:lnTo>
                  <a:lnTo>
                    <a:pt x="6403" y="577"/>
                  </a:lnTo>
                  <a:cubicBezTo>
                    <a:pt x="6402" y="577"/>
                    <a:pt x="6401" y="577"/>
                    <a:pt x="6400" y="576"/>
                  </a:cubicBezTo>
                  <a:close/>
                  <a:moveTo>
                    <a:pt x="6435" y="585"/>
                  </a:moveTo>
                  <a:cubicBezTo>
                    <a:pt x="6436" y="586"/>
                    <a:pt x="6437" y="586"/>
                    <a:pt x="6436" y="586"/>
                  </a:cubicBezTo>
                  <a:cubicBezTo>
                    <a:pt x="6436" y="586"/>
                    <a:pt x="6435" y="586"/>
                    <a:pt x="6434" y="585"/>
                  </a:cubicBezTo>
                  <a:close/>
                  <a:moveTo>
                    <a:pt x="183" y="616"/>
                  </a:moveTo>
                  <a:lnTo>
                    <a:pt x="184" y="616"/>
                  </a:lnTo>
                  <a:lnTo>
                    <a:pt x="184" y="616"/>
                  </a:lnTo>
                  <a:cubicBezTo>
                    <a:pt x="184" y="616"/>
                    <a:pt x="184" y="616"/>
                    <a:pt x="184" y="616"/>
                  </a:cubicBezTo>
                  <a:cubicBezTo>
                    <a:pt x="182" y="616"/>
                    <a:pt x="182" y="616"/>
                    <a:pt x="183" y="616"/>
                  </a:cubicBezTo>
                  <a:close/>
                  <a:moveTo>
                    <a:pt x="220" y="616"/>
                  </a:moveTo>
                  <a:cubicBezTo>
                    <a:pt x="220" y="616"/>
                    <a:pt x="220" y="616"/>
                    <a:pt x="221" y="617"/>
                  </a:cubicBezTo>
                  <a:lnTo>
                    <a:pt x="221" y="617"/>
                  </a:lnTo>
                  <a:cubicBezTo>
                    <a:pt x="219" y="617"/>
                    <a:pt x="219" y="616"/>
                    <a:pt x="220" y="616"/>
                  </a:cubicBezTo>
                  <a:close/>
                  <a:moveTo>
                    <a:pt x="6511" y="625"/>
                  </a:moveTo>
                  <a:cubicBezTo>
                    <a:pt x="6512" y="625"/>
                    <a:pt x="6512" y="625"/>
                    <a:pt x="6512" y="625"/>
                  </a:cubicBezTo>
                  <a:cubicBezTo>
                    <a:pt x="6511" y="625"/>
                    <a:pt x="6511" y="625"/>
                    <a:pt x="6511" y="625"/>
                  </a:cubicBezTo>
                  <a:close/>
                  <a:moveTo>
                    <a:pt x="152" y="653"/>
                  </a:moveTo>
                  <a:cubicBezTo>
                    <a:pt x="152" y="653"/>
                    <a:pt x="152" y="654"/>
                    <a:pt x="152" y="654"/>
                  </a:cubicBezTo>
                  <a:lnTo>
                    <a:pt x="152" y="654"/>
                  </a:lnTo>
                  <a:cubicBezTo>
                    <a:pt x="152" y="654"/>
                    <a:pt x="152" y="654"/>
                    <a:pt x="152" y="654"/>
                  </a:cubicBezTo>
                  <a:cubicBezTo>
                    <a:pt x="152" y="654"/>
                    <a:pt x="152" y="653"/>
                    <a:pt x="152" y="653"/>
                  </a:cubicBezTo>
                  <a:close/>
                  <a:moveTo>
                    <a:pt x="6616" y="661"/>
                  </a:moveTo>
                  <a:lnTo>
                    <a:pt x="6616" y="661"/>
                  </a:lnTo>
                  <a:lnTo>
                    <a:pt x="6616" y="661"/>
                  </a:lnTo>
                  <a:cubicBezTo>
                    <a:pt x="6616" y="661"/>
                    <a:pt x="6616" y="661"/>
                    <a:pt x="6616" y="661"/>
                  </a:cubicBezTo>
                  <a:close/>
                  <a:moveTo>
                    <a:pt x="6623" y="661"/>
                  </a:moveTo>
                  <a:cubicBezTo>
                    <a:pt x="6622" y="661"/>
                    <a:pt x="6621" y="661"/>
                    <a:pt x="6620" y="662"/>
                  </a:cubicBezTo>
                  <a:lnTo>
                    <a:pt x="6620" y="662"/>
                  </a:lnTo>
                  <a:cubicBezTo>
                    <a:pt x="6621" y="661"/>
                    <a:pt x="6621" y="661"/>
                    <a:pt x="6621" y="661"/>
                  </a:cubicBezTo>
                  <a:close/>
                  <a:moveTo>
                    <a:pt x="64" y="662"/>
                  </a:moveTo>
                  <a:cubicBezTo>
                    <a:pt x="64" y="663"/>
                    <a:pt x="64" y="664"/>
                    <a:pt x="64" y="664"/>
                  </a:cubicBezTo>
                  <a:lnTo>
                    <a:pt x="64" y="663"/>
                  </a:lnTo>
                  <a:cubicBezTo>
                    <a:pt x="64" y="663"/>
                    <a:pt x="64" y="662"/>
                    <a:pt x="64" y="662"/>
                  </a:cubicBezTo>
                  <a:close/>
                  <a:moveTo>
                    <a:pt x="6649" y="673"/>
                  </a:moveTo>
                  <a:lnTo>
                    <a:pt x="6652" y="674"/>
                  </a:lnTo>
                  <a:cubicBezTo>
                    <a:pt x="6652" y="674"/>
                    <a:pt x="6652" y="674"/>
                    <a:pt x="6652" y="674"/>
                  </a:cubicBezTo>
                  <a:cubicBezTo>
                    <a:pt x="6651" y="674"/>
                    <a:pt x="6650" y="673"/>
                    <a:pt x="6649" y="673"/>
                  </a:cubicBezTo>
                  <a:close/>
                  <a:moveTo>
                    <a:pt x="6696" y="686"/>
                  </a:moveTo>
                  <a:cubicBezTo>
                    <a:pt x="6697" y="686"/>
                    <a:pt x="6700" y="687"/>
                    <a:pt x="6700" y="687"/>
                  </a:cubicBezTo>
                  <a:lnTo>
                    <a:pt x="6697" y="686"/>
                  </a:lnTo>
                  <a:cubicBezTo>
                    <a:pt x="6696" y="686"/>
                    <a:pt x="6696" y="686"/>
                    <a:pt x="6696" y="686"/>
                  </a:cubicBezTo>
                  <a:close/>
                  <a:moveTo>
                    <a:pt x="6804" y="740"/>
                  </a:moveTo>
                  <a:lnTo>
                    <a:pt x="6804" y="740"/>
                  </a:lnTo>
                  <a:cubicBezTo>
                    <a:pt x="6804" y="740"/>
                    <a:pt x="6804" y="740"/>
                    <a:pt x="6804" y="741"/>
                  </a:cubicBezTo>
                  <a:cubicBezTo>
                    <a:pt x="6804" y="741"/>
                    <a:pt x="6804" y="741"/>
                    <a:pt x="6804" y="741"/>
                  </a:cubicBezTo>
                  <a:cubicBezTo>
                    <a:pt x="6804" y="741"/>
                    <a:pt x="6804" y="741"/>
                    <a:pt x="6804" y="740"/>
                  </a:cubicBezTo>
                  <a:close/>
                  <a:moveTo>
                    <a:pt x="2633" y="31"/>
                  </a:moveTo>
                  <a:cubicBezTo>
                    <a:pt x="2630" y="31"/>
                    <a:pt x="2627" y="31"/>
                    <a:pt x="2624" y="32"/>
                  </a:cubicBezTo>
                  <a:cubicBezTo>
                    <a:pt x="2616" y="34"/>
                    <a:pt x="2609" y="38"/>
                    <a:pt x="2602" y="42"/>
                  </a:cubicBezTo>
                  <a:lnTo>
                    <a:pt x="2593" y="50"/>
                  </a:lnTo>
                  <a:cubicBezTo>
                    <a:pt x="2591" y="51"/>
                    <a:pt x="2590" y="51"/>
                    <a:pt x="2590" y="51"/>
                  </a:cubicBezTo>
                  <a:lnTo>
                    <a:pt x="2590" y="51"/>
                  </a:lnTo>
                  <a:cubicBezTo>
                    <a:pt x="2590" y="51"/>
                    <a:pt x="2590" y="51"/>
                    <a:pt x="2590" y="51"/>
                  </a:cubicBezTo>
                  <a:cubicBezTo>
                    <a:pt x="2583" y="53"/>
                    <a:pt x="2576" y="56"/>
                    <a:pt x="2570" y="61"/>
                  </a:cubicBezTo>
                  <a:cubicBezTo>
                    <a:pt x="2565" y="65"/>
                    <a:pt x="2560" y="71"/>
                    <a:pt x="2555" y="77"/>
                  </a:cubicBezTo>
                  <a:cubicBezTo>
                    <a:pt x="2554" y="78"/>
                    <a:pt x="2553" y="79"/>
                    <a:pt x="2552" y="81"/>
                  </a:cubicBezTo>
                  <a:lnTo>
                    <a:pt x="2552" y="81"/>
                  </a:lnTo>
                  <a:cubicBezTo>
                    <a:pt x="2547" y="78"/>
                    <a:pt x="2541" y="76"/>
                    <a:pt x="2535" y="75"/>
                  </a:cubicBezTo>
                  <a:lnTo>
                    <a:pt x="2535" y="75"/>
                  </a:lnTo>
                  <a:cubicBezTo>
                    <a:pt x="2532" y="71"/>
                    <a:pt x="2528" y="65"/>
                    <a:pt x="2523" y="58"/>
                  </a:cubicBezTo>
                  <a:cubicBezTo>
                    <a:pt x="2518" y="51"/>
                    <a:pt x="2513" y="47"/>
                    <a:pt x="2507" y="42"/>
                  </a:cubicBezTo>
                  <a:cubicBezTo>
                    <a:pt x="2498" y="37"/>
                    <a:pt x="2489" y="34"/>
                    <a:pt x="2480" y="34"/>
                  </a:cubicBezTo>
                  <a:cubicBezTo>
                    <a:pt x="2475" y="34"/>
                    <a:pt x="2470" y="35"/>
                    <a:pt x="2465" y="36"/>
                  </a:cubicBezTo>
                  <a:cubicBezTo>
                    <a:pt x="2462" y="38"/>
                    <a:pt x="2458" y="40"/>
                    <a:pt x="2456" y="42"/>
                  </a:cubicBezTo>
                  <a:cubicBezTo>
                    <a:pt x="2449" y="46"/>
                    <a:pt x="2443" y="51"/>
                    <a:pt x="2438" y="57"/>
                  </a:cubicBezTo>
                  <a:lnTo>
                    <a:pt x="2432" y="68"/>
                  </a:lnTo>
                  <a:lnTo>
                    <a:pt x="2432" y="68"/>
                  </a:lnTo>
                  <a:cubicBezTo>
                    <a:pt x="2429" y="68"/>
                    <a:pt x="2426" y="70"/>
                    <a:pt x="2423" y="71"/>
                  </a:cubicBezTo>
                  <a:cubicBezTo>
                    <a:pt x="2420" y="73"/>
                    <a:pt x="2418" y="76"/>
                    <a:pt x="2414" y="78"/>
                  </a:cubicBezTo>
                  <a:cubicBezTo>
                    <a:pt x="2412" y="80"/>
                    <a:pt x="2411" y="81"/>
                    <a:pt x="2409" y="83"/>
                  </a:cubicBezTo>
                  <a:lnTo>
                    <a:pt x="2409" y="83"/>
                  </a:lnTo>
                  <a:cubicBezTo>
                    <a:pt x="2409" y="83"/>
                    <a:pt x="2409" y="82"/>
                    <a:pt x="2408" y="82"/>
                  </a:cubicBezTo>
                  <a:cubicBezTo>
                    <a:pt x="2406" y="79"/>
                    <a:pt x="2404" y="76"/>
                    <a:pt x="2403" y="73"/>
                  </a:cubicBezTo>
                  <a:cubicBezTo>
                    <a:pt x="2400" y="71"/>
                    <a:pt x="2399" y="70"/>
                    <a:pt x="2397" y="68"/>
                  </a:cubicBezTo>
                  <a:cubicBezTo>
                    <a:pt x="2394" y="65"/>
                    <a:pt x="2391" y="63"/>
                    <a:pt x="2387" y="61"/>
                  </a:cubicBezTo>
                  <a:cubicBezTo>
                    <a:pt x="2382" y="57"/>
                    <a:pt x="2375" y="55"/>
                    <a:pt x="2368" y="55"/>
                  </a:cubicBezTo>
                  <a:cubicBezTo>
                    <a:pt x="2363" y="55"/>
                    <a:pt x="2360" y="56"/>
                    <a:pt x="2355" y="56"/>
                  </a:cubicBezTo>
                  <a:cubicBezTo>
                    <a:pt x="2350" y="57"/>
                    <a:pt x="2346" y="60"/>
                    <a:pt x="2341" y="62"/>
                  </a:cubicBezTo>
                  <a:cubicBezTo>
                    <a:pt x="2335" y="65"/>
                    <a:pt x="2331" y="69"/>
                    <a:pt x="2326" y="72"/>
                  </a:cubicBezTo>
                  <a:cubicBezTo>
                    <a:pt x="2324" y="74"/>
                    <a:pt x="2322" y="75"/>
                    <a:pt x="2321" y="76"/>
                  </a:cubicBezTo>
                  <a:lnTo>
                    <a:pt x="2321" y="76"/>
                  </a:lnTo>
                  <a:cubicBezTo>
                    <a:pt x="2317" y="77"/>
                    <a:pt x="2313" y="78"/>
                    <a:pt x="2309" y="82"/>
                  </a:cubicBezTo>
                  <a:cubicBezTo>
                    <a:pt x="2305" y="83"/>
                    <a:pt x="2303" y="85"/>
                    <a:pt x="2299" y="87"/>
                  </a:cubicBezTo>
                  <a:cubicBezTo>
                    <a:pt x="2299" y="88"/>
                    <a:pt x="2298" y="88"/>
                    <a:pt x="2298" y="88"/>
                  </a:cubicBezTo>
                  <a:lnTo>
                    <a:pt x="2298" y="88"/>
                  </a:lnTo>
                  <a:cubicBezTo>
                    <a:pt x="2296" y="85"/>
                    <a:pt x="2294" y="80"/>
                    <a:pt x="2291" y="76"/>
                  </a:cubicBezTo>
                  <a:cubicBezTo>
                    <a:pt x="2289" y="73"/>
                    <a:pt x="2287" y="70"/>
                    <a:pt x="2284" y="68"/>
                  </a:cubicBezTo>
                  <a:cubicBezTo>
                    <a:pt x="2283" y="65"/>
                    <a:pt x="2281" y="64"/>
                    <a:pt x="2280" y="63"/>
                  </a:cubicBezTo>
                  <a:cubicBezTo>
                    <a:pt x="2276" y="60"/>
                    <a:pt x="2273" y="57"/>
                    <a:pt x="2269" y="55"/>
                  </a:cubicBezTo>
                  <a:cubicBezTo>
                    <a:pt x="2263" y="52"/>
                    <a:pt x="2256" y="50"/>
                    <a:pt x="2249" y="50"/>
                  </a:cubicBezTo>
                  <a:cubicBezTo>
                    <a:pt x="2248" y="50"/>
                    <a:pt x="2246" y="50"/>
                    <a:pt x="2245" y="50"/>
                  </a:cubicBezTo>
                  <a:cubicBezTo>
                    <a:pt x="2239" y="51"/>
                    <a:pt x="2232" y="54"/>
                    <a:pt x="2226" y="57"/>
                  </a:cubicBezTo>
                  <a:cubicBezTo>
                    <a:pt x="2223" y="58"/>
                    <a:pt x="2221" y="62"/>
                    <a:pt x="2217" y="64"/>
                  </a:cubicBezTo>
                  <a:cubicBezTo>
                    <a:pt x="2216" y="67"/>
                    <a:pt x="2214" y="69"/>
                    <a:pt x="2213" y="71"/>
                  </a:cubicBezTo>
                  <a:cubicBezTo>
                    <a:pt x="2209" y="76"/>
                    <a:pt x="2206" y="82"/>
                    <a:pt x="2203" y="87"/>
                  </a:cubicBezTo>
                  <a:lnTo>
                    <a:pt x="2195" y="107"/>
                  </a:lnTo>
                  <a:lnTo>
                    <a:pt x="2195" y="107"/>
                  </a:lnTo>
                  <a:cubicBezTo>
                    <a:pt x="2188" y="110"/>
                    <a:pt x="2182" y="115"/>
                    <a:pt x="2177" y="119"/>
                  </a:cubicBezTo>
                  <a:lnTo>
                    <a:pt x="2177" y="119"/>
                  </a:lnTo>
                  <a:cubicBezTo>
                    <a:pt x="2174" y="117"/>
                    <a:pt x="2171" y="115"/>
                    <a:pt x="2167" y="113"/>
                  </a:cubicBezTo>
                  <a:cubicBezTo>
                    <a:pt x="2163" y="111"/>
                    <a:pt x="2158" y="108"/>
                    <a:pt x="2153" y="106"/>
                  </a:cubicBezTo>
                  <a:cubicBezTo>
                    <a:pt x="2149" y="105"/>
                    <a:pt x="2145" y="104"/>
                    <a:pt x="2141" y="104"/>
                  </a:cubicBezTo>
                  <a:lnTo>
                    <a:pt x="2131" y="104"/>
                  </a:lnTo>
                  <a:cubicBezTo>
                    <a:pt x="2121" y="106"/>
                    <a:pt x="2112" y="108"/>
                    <a:pt x="2102" y="112"/>
                  </a:cubicBezTo>
                  <a:lnTo>
                    <a:pt x="2097" y="113"/>
                  </a:lnTo>
                  <a:lnTo>
                    <a:pt x="2094" y="113"/>
                  </a:lnTo>
                  <a:cubicBezTo>
                    <a:pt x="2091" y="114"/>
                    <a:pt x="2087" y="114"/>
                    <a:pt x="2084" y="115"/>
                  </a:cubicBezTo>
                  <a:cubicBezTo>
                    <a:pt x="2079" y="117"/>
                    <a:pt x="2075" y="120"/>
                    <a:pt x="2071" y="122"/>
                  </a:cubicBezTo>
                  <a:cubicBezTo>
                    <a:pt x="2065" y="126"/>
                    <a:pt x="2062" y="129"/>
                    <a:pt x="2057" y="134"/>
                  </a:cubicBezTo>
                  <a:lnTo>
                    <a:pt x="2054" y="137"/>
                  </a:lnTo>
                  <a:lnTo>
                    <a:pt x="2054" y="137"/>
                  </a:lnTo>
                  <a:cubicBezTo>
                    <a:pt x="2047" y="138"/>
                    <a:pt x="2041" y="140"/>
                    <a:pt x="2035" y="143"/>
                  </a:cubicBezTo>
                  <a:cubicBezTo>
                    <a:pt x="2031" y="145"/>
                    <a:pt x="2027" y="147"/>
                    <a:pt x="2024" y="148"/>
                  </a:cubicBezTo>
                  <a:lnTo>
                    <a:pt x="2024" y="148"/>
                  </a:lnTo>
                  <a:cubicBezTo>
                    <a:pt x="2021" y="146"/>
                    <a:pt x="2016" y="144"/>
                    <a:pt x="2010" y="142"/>
                  </a:cubicBezTo>
                  <a:cubicBezTo>
                    <a:pt x="2006" y="141"/>
                    <a:pt x="2002" y="139"/>
                    <a:pt x="1998" y="138"/>
                  </a:cubicBezTo>
                  <a:lnTo>
                    <a:pt x="1981" y="138"/>
                  </a:lnTo>
                  <a:cubicBezTo>
                    <a:pt x="1972" y="139"/>
                    <a:pt x="1964" y="142"/>
                    <a:pt x="1955" y="144"/>
                  </a:cubicBezTo>
                  <a:lnTo>
                    <a:pt x="1955" y="144"/>
                  </a:lnTo>
                  <a:lnTo>
                    <a:pt x="1947" y="137"/>
                  </a:lnTo>
                  <a:cubicBezTo>
                    <a:pt x="1941" y="133"/>
                    <a:pt x="1936" y="128"/>
                    <a:pt x="1929" y="124"/>
                  </a:cubicBezTo>
                  <a:cubicBezTo>
                    <a:pt x="1926" y="123"/>
                    <a:pt x="1923" y="122"/>
                    <a:pt x="1919" y="121"/>
                  </a:cubicBezTo>
                  <a:cubicBezTo>
                    <a:pt x="1915" y="120"/>
                    <a:pt x="1910" y="120"/>
                    <a:pt x="1907" y="120"/>
                  </a:cubicBezTo>
                  <a:cubicBezTo>
                    <a:pt x="1902" y="120"/>
                    <a:pt x="1899" y="120"/>
                    <a:pt x="1896" y="121"/>
                  </a:cubicBezTo>
                  <a:cubicBezTo>
                    <a:pt x="1893" y="122"/>
                    <a:pt x="1891" y="123"/>
                    <a:pt x="1888" y="123"/>
                  </a:cubicBezTo>
                  <a:cubicBezTo>
                    <a:pt x="1881" y="126"/>
                    <a:pt x="1875" y="129"/>
                    <a:pt x="1868" y="133"/>
                  </a:cubicBezTo>
                  <a:lnTo>
                    <a:pt x="1868" y="133"/>
                  </a:lnTo>
                  <a:cubicBezTo>
                    <a:pt x="1866" y="131"/>
                    <a:pt x="1863" y="129"/>
                    <a:pt x="1860" y="127"/>
                  </a:cubicBezTo>
                  <a:cubicBezTo>
                    <a:pt x="1851" y="121"/>
                    <a:pt x="1840" y="117"/>
                    <a:pt x="1829" y="117"/>
                  </a:cubicBezTo>
                  <a:cubicBezTo>
                    <a:pt x="1823" y="117"/>
                    <a:pt x="1818" y="117"/>
                    <a:pt x="1813" y="120"/>
                  </a:cubicBezTo>
                  <a:cubicBezTo>
                    <a:pt x="1805" y="123"/>
                    <a:pt x="1798" y="128"/>
                    <a:pt x="1792" y="135"/>
                  </a:cubicBezTo>
                  <a:cubicBezTo>
                    <a:pt x="1790" y="137"/>
                    <a:pt x="1789" y="139"/>
                    <a:pt x="1787" y="141"/>
                  </a:cubicBezTo>
                  <a:cubicBezTo>
                    <a:pt x="1784" y="146"/>
                    <a:pt x="1782" y="152"/>
                    <a:pt x="1779" y="157"/>
                  </a:cubicBezTo>
                  <a:lnTo>
                    <a:pt x="1775" y="168"/>
                  </a:lnTo>
                  <a:cubicBezTo>
                    <a:pt x="1774" y="170"/>
                    <a:pt x="1774" y="171"/>
                    <a:pt x="1773" y="173"/>
                  </a:cubicBezTo>
                  <a:lnTo>
                    <a:pt x="1773" y="173"/>
                  </a:lnTo>
                  <a:cubicBezTo>
                    <a:pt x="1771" y="174"/>
                    <a:pt x="1768" y="176"/>
                    <a:pt x="1765" y="178"/>
                  </a:cubicBezTo>
                  <a:cubicBezTo>
                    <a:pt x="1765" y="178"/>
                    <a:pt x="1764" y="179"/>
                    <a:pt x="1763" y="180"/>
                  </a:cubicBezTo>
                  <a:lnTo>
                    <a:pt x="1763" y="180"/>
                  </a:lnTo>
                  <a:cubicBezTo>
                    <a:pt x="1763" y="179"/>
                    <a:pt x="1762" y="178"/>
                    <a:pt x="1761" y="177"/>
                  </a:cubicBezTo>
                  <a:cubicBezTo>
                    <a:pt x="1756" y="171"/>
                    <a:pt x="1750" y="165"/>
                    <a:pt x="1745" y="162"/>
                  </a:cubicBezTo>
                  <a:cubicBezTo>
                    <a:pt x="1741" y="159"/>
                    <a:pt x="1738" y="157"/>
                    <a:pt x="1733" y="156"/>
                  </a:cubicBezTo>
                  <a:cubicBezTo>
                    <a:pt x="1731" y="155"/>
                    <a:pt x="1730" y="154"/>
                    <a:pt x="1728" y="154"/>
                  </a:cubicBezTo>
                  <a:lnTo>
                    <a:pt x="1728" y="154"/>
                  </a:lnTo>
                  <a:lnTo>
                    <a:pt x="1721" y="148"/>
                  </a:lnTo>
                  <a:cubicBezTo>
                    <a:pt x="1718" y="144"/>
                    <a:pt x="1714" y="141"/>
                    <a:pt x="1710" y="137"/>
                  </a:cubicBezTo>
                  <a:cubicBezTo>
                    <a:pt x="1707" y="135"/>
                    <a:pt x="1704" y="133"/>
                    <a:pt x="1701" y="130"/>
                  </a:cubicBezTo>
                  <a:cubicBezTo>
                    <a:pt x="1697" y="129"/>
                    <a:pt x="1695" y="128"/>
                    <a:pt x="1692" y="127"/>
                  </a:cubicBezTo>
                  <a:cubicBezTo>
                    <a:pt x="1688" y="126"/>
                    <a:pt x="1683" y="124"/>
                    <a:pt x="1679" y="123"/>
                  </a:cubicBezTo>
                  <a:cubicBezTo>
                    <a:pt x="1672" y="123"/>
                    <a:pt x="1663" y="124"/>
                    <a:pt x="1657" y="128"/>
                  </a:cubicBezTo>
                  <a:cubicBezTo>
                    <a:pt x="1650" y="130"/>
                    <a:pt x="1644" y="135"/>
                    <a:pt x="1639" y="142"/>
                  </a:cubicBezTo>
                  <a:cubicBezTo>
                    <a:pt x="1636" y="145"/>
                    <a:pt x="1633" y="151"/>
                    <a:pt x="1631" y="156"/>
                  </a:cubicBezTo>
                  <a:cubicBezTo>
                    <a:pt x="1629" y="162"/>
                    <a:pt x="1628" y="167"/>
                    <a:pt x="1626" y="173"/>
                  </a:cubicBezTo>
                  <a:cubicBezTo>
                    <a:pt x="1626" y="174"/>
                    <a:pt x="1626" y="175"/>
                    <a:pt x="1626" y="176"/>
                  </a:cubicBezTo>
                  <a:lnTo>
                    <a:pt x="1626" y="176"/>
                  </a:lnTo>
                  <a:cubicBezTo>
                    <a:pt x="1626" y="176"/>
                    <a:pt x="1625" y="175"/>
                    <a:pt x="1625" y="175"/>
                  </a:cubicBezTo>
                  <a:cubicBezTo>
                    <a:pt x="1622" y="173"/>
                    <a:pt x="1617" y="172"/>
                    <a:pt x="1612" y="171"/>
                  </a:cubicBezTo>
                  <a:lnTo>
                    <a:pt x="1595" y="171"/>
                  </a:lnTo>
                  <a:cubicBezTo>
                    <a:pt x="1592" y="172"/>
                    <a:pt x="1589" y="172"/>
                    <a:pt x="1586" y="172"/>
                  </a:cubicBezTo>
                  <a:cubicBezTo>
                    <a:pt x="1580" y="173"/>
                    <a:pt x="1573" y="173"/>
                    <a:pt x="1567" y="174"/>
                  </a:cubicBezTo>
                  <a:lnTo>
                    <a:pt x="1567" y="174"/>
                  </a:lnTo>
                  <a:lnTo>
                    <a:pt x="1564" y="172"/>
                  </a:lnTo>
                  <a:cubicBezTo>
                    <a:pt x="1559" y="168"/>
                    <a:pt x="1555" y="166"/>
                    <a:pt x="1549" y="164"/>
                  </a:cubicBezTo>
                  <a:lnTo>
                    <a:pt x="1543" y="162"/>
                  </a:lnTo>
                  <a:lnTo>
                    <a:pt x="1535" y="159"/>
                  </a:lnTo>
                  <a:lnTo>
                    <a:pt x="1523" y="159"/>
                  </a:lnTo>
                  <a:cubicBezTo>
                    <a:pt x="1520" y="159"/>
                    <a:pt x="1516" y="160"/>
                    <a:pt x="1513" y="162"/>
                  </a:cubicBezTo>
                  <a:cubicBezTo>
                    <a:pt x="1505" y="163"/>
                    <a:pt x="1497" y="167"/>
                    <a:pt x="1490" y="172"/>
                  </a:cubicBezTo>
                  <a:cubicBezTo>
                    <a:pt x="1485" y="175"/>
                    <a:pt x="1482" y="178"/>
                    <a:pt x="1479" y="179"/>
                  </a:cubicBezTo>
                  <a:cubicBezTo>
                    <a:pt x="1479" y="179"/>
                    <a:pt x="1479" y="179"/>
                    <a:pt x="1479" y="179"/>
                  </a:cubicBezTo>
                  <a:lnTo>
                    <a:pt x="1479" y="179"/>
                  </a:lnTo>
                  <a:cubicBezTo>
                    <a:pt x="1476" y="178"/>
                    <a:pt x="1470" y="177"/>
                    <a:pt x="1463" y="177"/>
                  </a:cubicBezTo>
                  <a:cubicBezTo>
                    <a:pt x="1461" y="176"/>
                    <a:pt x="1459" y="176"/>
                    <a:pt x="1457" y="176"/>
                  </a:cubicBezTo>
                  <a:cubicBezTo>
                    <a:pt x="1455" y="176"/>
                    <a:pt x="1453" y="176"/>
                    <a:pt x="1451" y="177"/>
                  </a:cubicBezTo>
                  <a:cubicBezTo>
                    <a:pt x="1450" y="176"/>
                    <a:pt x="1449" y="176"/>
                    <a:pt x="1448" y="176"/>
                  </a:cubicBezTo>
                  <a:cubicBezTo>
                    <a:pt x="1447" y="176"/>
                    <a:pt x="1446" y="176"/>
                    <a:pt x="1445" y="177"/>
                  </a:cubicBezTo>
                  <a:lnTo>
                    <a:pt x="1440" y="177"/>
                  </a:lnTo>
                  <a:cubicBezTo>
                    <a:pt x="1429" y="174"/>
                    <a:pt x="1419" y="173"/>
                    <a:pt x="1409" y="173"/>
                  </a:cubicBezTo>
                  <a:cubicBezTo>
                    <a:pt x="1406" y="173"/>
                    <a:pt x="1404" y="173"/>
                    <a:pt x="1402" y="174"/>
                  </a:cubicBezTo>
                  <a:cubicBezTo>
                    <a:pt x="1395" y="175"/>
                    <a:pt x="1387" y="179"/>
                    <a:pt x="1381" y="184"/>
                  </a:cubicBezTo>
                  <a:cubicBezTo>
                    <a:pt x="1377" y="187"/>
                    <a:pt x="1374" y="190"/>
                    <a:pt x="1370" y="195"/>
                  </a:cubicBezTo>
                  <a:cubicBezTo>
                    <a:pt x="1369" y="197"/>
                    <a:pt x="1368" y="200"/>
                    <a:pt x="1367" y="203"/>
                  </a:cubicBezTo>
                  <a:cubicBezTo>
                    <a:pt x="1365" y="209"/>
                    <a:pt x="1362" y="215"/>
                    <a:pt x="1361" y="222"/>
                  </a:cubicBezTo>
                  <a:cubicBezTo>
                    <a:pt x="1361" y="224"/>
                    <a:pt x="1360" y="226"/>
                    <a:pt x="1360" y="229"/>
                  </a:cubicBezTo>
                  <a:lnTo>
                    <a:pt x="1360" y="229"/>
                  </a:lnTo>
                  <a:cubicBezTo>
                    <a:pt x="1357" y="228"/>
                    <a:pt x="1355" y="227"/>
                    <a:pt x="1352" y="226"/>
                  </a:cubicBezTo>
                  <a:cubicBezTo>
                    <a:pt x="1349" y="226"/>
                    <a:pt x="1345" y="225"/>
                    <a:pt x="1342" y="225"/>
                  </a:cubicBezTo>
                  <a:cubicBezTo>
                    <a:pt x="1335" y="225"/>
                    <a:pt x="1329" y="226"/>
                    <a:pt x="1323" y="229"/>
                  </a:cubicBezTo>
                  <a:cubicBezTo>
                    <a:pt x="1316" y="232"/>
                    <a:pt x="1309" y="237"/>
                    <a:pt x="1303" y="244"/>
                  </a:cubicBezTo>
                  <a:cubicBezTo>
                    <a:pt x="1299" y="250"/>
                    <a:pt x="1295" y="255"/>
                    <a:pt x="1292" y="262"/>
                  </a:cubicBezTo>
                  <a:lnTo>
                    <a:pt x="1288" y="273"/>
                  </a:lnTo>
                  <a:lnTo>
                    <a:pt x="1288" y="273"/>
                  </a:lnTo>
                  <a:cubicBezTo>
                    <a:pt x="1284" y="274"/>
                    <a:pt x="1280" y="275"/>
                    <a:pt x="1276" y="276"/>
                  </a:cubicBezTo>
                  <a:lnTo>
                    <a:pt x="1276" y="276"/>
                  </a:lnTo>
                  <a:lnTo>
                    <a:pt x="1273" y="274"/>
                  </a:lnTo>
                  <a:cubicBezTo>
                    <a:pt x="1268" y="269"/>
                    <a:pt x="1263" y="266"/>
                    <a:pt x="1258" y="262"/>
                  </a:cubicBezTo>
                  <a:cubicBezTo>
                    <a:pt x="1256" y="261"/>
                    <a:pt x="1253" y="260"/>
                    <a:pt x="1251" y="259"/>
                  </a:cubicBezTo>
                  <a:cubicBezTo>
                    <a:pt x="1249" y="258"/>
                    <a:pt x="1245" y="256"/>
                    <a:pt x="1242" y="255"/>
                  </a:cubicBezTo>
                  <a:cubicBezTo>
                    <a:pt x="1239" y="255"/>
                    <a:pt x="1235" y="254"/>
                    <a:pt x="1232" y="254"/>
                  </a:cubicBezTo>
                  <a:cubicBezTo>
                    <a:pt x="1230" y="254"/>
                    <a:pt x="1228" y="254"/>
                    <a:pt x="1227" y="254"/>
                  </a:cubicBezTo>
                  <a:cubicBezTo>
                    <a:pt x="1224" y="254"/>
                    <a:pt x="1221" y="254"/>
                    <a:pt x="1219" y="255"/>
                  </a:cubicBezTo>
                  <a:cubicBezTo>
                    <a:pt x="1214" y="256"/>
                    <a:pt x="1207" y="256"/>
                    <a:pt x="1198" y="258"/>
                  </a:cubicBezTo>
                  <a:cubicBezTo>
                    <a:pt x="1196" y="258"/>
                    <a:pt x="1194" y="258"/>
                    <a:pt x="1192" y="259"/>
                  </a:cubicBezTo>
                  <a:lnTo>
                    <a:pt x="1192" y="259"/>
                  </a:lnTo>
                  <a:cubicBezTo>
                    <a:pt x="1188" y="256"/>
                    <a:pt x="1185" y="254"/>
                    <a:pt x="1180" y="251"/>
                  </a:cubicBezTo>
                  <a:cubicBezTo>
                    <a:pt x="1171" y="246"/>
                    <a:pt x="1161" y="243"/>
                    <a:pt x="1151" y="243"/>
                  </a:cubicBezTo>
                  <a:cubicBezTo>
                    <a:pt x="1150" y="242"/>
                    <a:pt x="1148" y="242"/>
                    <a:pt x="1147" y="242"/>
                  </a:cubicBezTo>
                  <a:cubicBezTo>
                    <a:pt x="1143" y="242"/>
                    <a:pt x="1140" y="243"/>
                    <a:pt x="1136" y="244"/>
                  </a:cubicBezTo>
                  <a:cubicBezTo>
                    <a:pt x="1127" y="246"/>
                    <a:pt x="1119" y="251"/>
                    <a:pt x="1113" y="256"/>
                  </a:cubicBezTo>
                  <a:cubicBezTo>
                    <a:pt x="1110" y="260"/>
                    <a:pt x="1107" y="265"/>
                    <a:pt x="1105" y="268"/>
                  </a:cubicBezTo>
                  <a:cubicBezTo>
                    <a:pt x="1104" y="272"/>
                    <a:pt x="1103" y="273"/>
                    <a:pt x="1102" y="275"/>
                  </a:cubicBezTo>
                  <a:cubicBezTo>
                    <a:pt x="1101" y="278"/>
                    <a:pt x="1100" y="280"/>
                    <a:pt x="1100" y="283"/>
                  </a:cubicBezTo>
                  <a:lnTo>
                    <a:pt x="1100" y="283"/>
                  </a:lnTo>
                  <a:cubicBezTo>
                    <a:pt x="1097" y="282"/>
                    <a:pt x="1094" y="281"/>
                    <a:pt x="1090" y="280"/>
                  </a:cubicBezTo>
                  <a:cubicBezTo>
                    <a:pt x="1085" y="278"/>
                    <a:pt x="1080" y="277"/>
                    <a:pt x="1075" y="277"/>
                  </a:cubicBezTo>
                  <a:cubicBezTo>
                    <a:pt x="1073" y="277"/>
                    <a:pt x="1071" y="277"/>
                    <a:pt x="1069" y="277"/>
                  </a:cubicBezTo>
                  <a:cubicBezTo>
                    <a:pt x="1065" y="279"/>
                    <a:pt x="1061" y="279"/>
                    <a:pt x="1058" y="281"/>
                  </a:cubicBezTo>
                  <a:cubicBezTo>
                    <a:pt x="1054" y="282"/>
                    <a:pt x="1052" y="283"/>
                    <a:pt x="1050" y="284"/>
                  </a:cubicBezTo>
                  <a:cubicBezTo>
                    <a:pt x="1045" y="287"/>
                    <a:pt x="1041" y="289"/>
                    <a:pt x="1038" y="292"/>
                  </a:cubicBezTo>
                  <a:cubicBezTo>
                    <a:pt x="1035" y="296"/>
                    <a:pt x="1032" y="299"/>
                    <a:pt x="1029" y="302"/>
                  </a:cubicBezTo>
                  <a:lnTo>
                    <a:pt x="1029" y="302"/>
                  </a:lnTo>
                  <a:lnTo>
                    <a:pt x="1022" y="301"/>
                  </a:lnTo>
                  <a:cubicBezTo>
                    <a:pt x="1017" y="299"/>
                    <a:pt x="1012" y="299"/>
                    <a:pt x="1007" y="299"/>
                  </a:cubicBezTo>
                  <a:cubicBezTo>
                    <a:pt x="1004" y="299"/>
                    <a:pt x="1001" y="299"/>
                    <a:pt x="997" y="299"/>
                  </a:cubicBezTo>
                  <a:cubicBezTo>
                    <a:pt x="992" y="301"/>
                    <a:pt x="987" y="302"/>
                    <a:pt x="982" y="303"/>
                  </a:cubicBezTo>
                  <a:cubicBezTo>
                    <a:pt x="979" y="304"/>
                    <a:pt x="975" y="306"/>
                    <a:pt x="973" y="307"/>
                  </a:cubicBezTo>
                  <a:cubicBezTo>
                    <a:pt x="961" y="314"/>
                    <a:pt x="956" y="319"/>
                    <a:pt x="955" y="319"/>
                  </a:cubicBezTo>
                  <a:cubicBezTo>
                    <a:pt x="950" y="320"/>
                    <a:pt x="945" y="323"/>
                    <a:pt x="942" y="325"/>
                  </a:cubicBezTo>
                  <a:cubicBezTo>
                    <a:pt x="937" y="327"/>
                    <a:pt x="934" y="331"/>
                    <a:pt x="930" y="334"/>
                  </a:cubicBezTo>
                  <a:cubicBezTo>
                    <a:pt x="927" y="338"/>
                    <a:pt x="924" y="342"/>
                    <a:pt x="921" y="347"/>
                  </a:cubicBezTo>
                  <a:lnTo>
                    <a:pt x="921" y="347"/>
                  </a:lnTo>
                  <a:lnTo>
                    <a:pt x="920" y="346"/>
                  </a:lnTo>
                  <a:cubicBezTo>
                    <a:pt x="917" y="345"/>
                    <a:pt x="915" y="343"/>
                    <a:pt x="913" y="342"/>
                  </a:cubicBezTo>
                  <a:cubicBezTo>
                    <a:pt x="908" y="340"/>
                    <a:pt x="905" y="340"/>
                    <a:pt x="900" y="339"/>
                  </a:cubicBezTo>
                  <a:cubicBezTo>
                    <a:pt x="897" y="338"/>
                    <a:pt x="894" y="338"/>
                    <a:pt x="891" y="338"/>
                  </a:cubicBezTo>
                  <a:cubicBezTo>
                    <a:pt x="891" y="338"/>
                    <a:pt x="890" y="338"/>
                    <a:pt x="889" y="338"/>
                  </a:cubicBezTo>
                  <a:lnTo>
                    <a:pt x="889" y="338"/>
                  </a:lnTo>
                  <a:cubicBezTo>
                    <a:pt x="889" y="338"/>
                    <a:pt x="889" y="338"/>
                    <a:pt x="888" y="338"/>
                  </a:cubicBezTo>
                  <a:cubicBezTo>
                    <a:pt x="885" y="336"/>
                    <a:pt x="882" y="334"/>
                    <a:pt x="875" y="332"/>
                  </a:cubicBezTo>
                  <a:cubicBezTo>
                    <a:pt x="868" y="329"/>
                    <a:pt x="861" y="327"/>
                    <a:pt x="853" y="327"/>
                  </a:cubicBezTo>
                  <a:cubicBezTo>
                    <a:pt x="850" y="327"/>
                    <a:pt x="846" y="328"/>
                    <a:pt x="842" y="328"/>
                  </a:cubicBezTo>
                  <a:cubicBezTo>
                    <a:pt x="831" y="329"/>
                    <a:pt x="820" y="335"/>
                    <a:pt x="811" y="345"/>
                  </a:cubicBezTo>
                  <a:cubicBezTo>
                    <a:pt x="806" y="348"/>
                    <a:pt x="803" y="351"/>
                    <a:pt x="799" y="356"/>
                  </a:cubicBezTo>
                  <a:lnTo>
                    <a:pt x="797" y="359"/>
                  </a:lnTo>
                  <a:lnTo>
                    <a:pt x="797" y="359"/>
                  </a:lnTo>
                  <a:cubicBezTo>
                    <a:pt x="797" y="359"/>
                    <a:pt x="796" y="359"/>
                    <a:pt x="796" y="360"/>
                  </a:cubicBezTo>
                  <a:cubicBezTo>
                    <a:pt x="788" y="363"/>
                    <a:pt x="781" y="369"/>
                    <a:pt x="774" y="376"/>
                  </a:cubicBezTo>
                  <a:cubicBezTo>
                    <a:pt x="772" y="379"/>
                    <a:pt x="770" y="381"/>
                    <a:pt x="768" y="383"/>
                  </a:cubicBezTo>
                  <a:lnTo>
                    <a:pt x="751" y="383"/>
                  </a:lnTo>
                  <a:cubicBezTo>
                    <a:pt x="747" y="383"/>
                    <a:pt x="744" y="383"/>
                    <a:pt x="739" y="384"/>
                  </a:cubicBezTo>
                  <a:cubicBezTo>
                    <a:pt x="738" y="384"/>
                    <a:pt x="737" y="384"/>
                    <a:pt x="735" y="384"/>
                  </a:cubicBezTo>
                  <a:lnTo>
                    <a:pt x="735" y="384"/>
                  </a:lnTo>
                  <a:lnTo>
                    <a:pt x="729" y="383"/>
                  </a:lnTo>
                  <a:cubicBezTo>
                    <a:pt x="723" y="381"/>
                    <a:pt x="717" y="380"/>
                    <a:pt x="711" y="380"/>
                  </a:cubicBezTo>
                  <a:cubicBezTo>
                    <a:pt x="709" y="380"/>
                    <a:pt x="706" y="380"/>
                    <a:pt x="704" y="380"/>
                  </a:cubicBezTo>
                  <a:cubicBezTo>
                    <a:pt x="702" y="380"/>
                    <a:pt x="699" y="380"/>
                    <a:pt x="696" y="382"/>
                  </a:cubicBezTo>
                  <a:lnTo>
                    <a:pt x="690" y="383"/>
                  </a:lnTo>
                  <a:lnTo>
                    <a:pt x="688" y="383"/>
                  </a:lnTo>
                  <a:lnTo>
                    <a:pt x="679" y="384"/>
                  </a:lnTo>
                  <a:lnTo>
                    <a:pt x="665" y="386"/>
                  </a:lnTo>
                  <a:lnTo>
                    <a:pt x="656" y="387"/>
                  </a:lnTo>
                  <a:cubicBezTo>
                    <a:pt x="653" y="389"/>
                    <a:pt x="651" y="390"/>
                    <a:pt x="649" y="390"/>
                  </a:cubicBezTo>
                  <a:cubicBezTo>
                    <a:pt x="644" y="392"/>
                    <a:pt x="639" y="394"/>
                    <a:pt x="636" y="398"/>
                  </a:cubicBezTo>
                  <a:cubicBezTo>
                    <a:pt x="631" y="402"/>
                    <a:pt x="626" y="406"/>
                    <a:pt x="622" y="412"/>
                  </a:cubicBezTo>
                  <a:lnTo>
                    <a:pt x="622" y="412"/>
                  </a:lnTo>
                  <a:cubicBezTo>
                    <a:pt x="621" y="411"/>
                    <a:pt x="620" y="410"/>
                    <a:pt x="619" y="409"/>
                  </a:cubicBezTo>
                  <a:cubicBezTo>
                    <a:pt x="614" y="406"/>
                    <a:pt x="609" y="404"/>
                    <a:pt x="604" y="402"/>
                  </a:cubicBezTo>
                  <a:cubicBezTo>
                    <a:pt x="599" y="402"/>
                    <a:pt x="596" y="401"/>
                    <a:pt x="592" y="401"/>
                  </a:cubicBezTo>
                  <a:cubicBezTo>
                    <a:pt x="591" y="401"/>
                    <a:pt x="589" y="401"/>
                    <a:pt x="587" y="401"/>
                  </a:cubicBezTo>
                  <a:cubicBezTo>
                    <a:pt x="582" y="401"/>
                    <a:pt x="576" y="402"/>
                    <a:pt x="570" y="405"/>
                  </a:cubicBezTo>
                  <a:cubicBezTo>
                    <a:pt x="565" y="407"/>
                    <a:pt x="562" y="408"/>
                    <a:pt x="558" y="412"/>
                  </a:cubicBezTo>
                  <a:cubicBezTo>
                    <a:pt x="556" y="413"/>
                    <a:pt x="554" y="415"/>
                    <a:pt x="551" y="418"/>
                  </a:cubicBezTo>
                  <a:cubicBezTo>
                    <a:pt x="548" y="421"/>
                    <a:pt x="546" y="424"/>
                    <a:pt x="543" y="428"/>
                  </a:cubicBezTo>
                  <a:cubicBezTo>
                    <a:pt x="540" y="433"/>
                    <a:pt x="538" y="438"/>
                    <a:pt x="536" y="442"/>
                  </a:cubicBezTo>
                  <a:lnTo>
                    <a:pt x="536" y="442"/>
                  </a:lnTo>
                  <a:cubicBezTo>
                    <a:pt x="532" y="443"/>
                    <a:pt x="527" y="443"/>
                    <a:pt x="521" y="445"/>
                  </a:cubicBezTo>
                  <a:lnTo>
                    <a:pt x="521" y="445"/>
                  </a:lnTo>
                  <a:lnTo>
                    <a:pt x="511" y="440"/>
                  </a:lnTo>
                  <a:cubicBezTo>
                    <a:pt x="503" y="435"/>
                    <a:pt x="495" y="433"/>
                    <a:pt x="487" y="430"/>
                  </a:cubicBezTo>
                  <a:lnTo>
                    <a:pt x="474" y="430"/>
                  </a:lnTo>
                  <a:cubicBezTo>
                    <a:pt x="468" y="431"/>
                    <a:pt x="463" y="433"/>
                    <a:pt x="459" y="434"/>
                  </a:cubicBezTo>
                  <a:cubicBezTo>
                    <a:pt x="454" y="436"/>
                    <a:pt x="449" y="438"/>
                    <a:pt x="445" y="442"/>
                  </a:cubicBezTo>
                  <a:cubicBezTo>
                    <a:pt x="439" y="445"/>
                    <a:pt x="433" y="450"/>
                    <a:pt x="430" y="455"/>
                  </a:cubicBezTo>
                  <a:cubicBezTo>
                    <a:pt x="427" y="457"/>
                    <a:pt x="425" y="459"/>
                    <a:pt x="423" y="460"/>
                  </a:cubicBezTo>
                  <a:lnTo>
                    <a:pt x="425" y="459"/>
                  </a:lnTo>
                  <a:lnTo>
                    <a:pt x="427" y="459"/>
                  </a:lnTo>
                  <a:cubicBezTo>
                    <a:pt x="419" y="462"/>
                    <a:pt x="411" y="467"/>
                    <a:pt x="404" y="472"/>
                  </a:cubicBezTo>
                  <a:lnTo>
                    <a:pt x="404" y="472"/>
                  </a:lnTo>
                  <a:cubicBezTo>
                    <a:pt x="403" y="471"/>
                    <a:pt x="401" y="470"/>
                    <a:pt x="400" y="468"/>
                  </a:cubicBezTo>
                  <a:cubicBezTo>
                    <a:pt x="397" y="467"/>
                    <a:pt x="394" y="464"/>
                    <a:pt x="392" y="463"/>
                  </a:cubicBezTo>
                  <a:cubicBezTo>
                    <a:pt x="389" y="462"/>
                    <a:pt x="388" y="462"/>
                    <a:pt x="386" y="460"/>
                  </a:cubicBezTo>
                  <a:cubicBezTo>
                    <a:pt x="382" y="459"/>
                    <a:pt x="380" y="458"/>
                    <a:pt x="376" y="457"/>
                  </a:cubicBezTo>
                  <a:cubicBezTo>
                    <a:pt x="372" y="456"/>
                    <a:pt x="367" y="455"/>
                    <a:pt x="361" y="455"/>
                  </a:cubicBezTo>
                  <a:cubicBezTo>
                    <a:pt x="353" y="455"/>
                    <a:pt x="344" y="458"/>
                    <a:pt x="336" y="463"/>
                  </a:cubicBezTo>
                  <a:cubicBezTo>
                    <a:pt x="329" y="467"/>
                    <a:pt x="323" y="474"/>
                    <a:pt x="320" y="481"/>
                  </a:cubicBezTo>
                  <a:cubicBezTo>
                    <a:pt x="317" y="485"/>
                    <a:pt x="316" y="489"/>
                    <a:pt x="315" y="493"/>
                  </a:cubicBezTo>
                  <a:cubicBezTo>
                    <a:pt x="314" y="500"/>
                    <a:pt x="313" y="507"/>
                    <a:pt x="313" y="514"/>
                  </a:cubicBezTo>
                  <a:lnTo>
                    <a:pt x="313" y="525"/>
                  </a:lnTo>
                  <a:lnTo>
                    <a:pt x="313" y="525"/>
                  </a:lnTo>
                  <a:cubicBezTo>
                    <a:pt x="311" y="525"/>
                    <a:pt x="309" y="525"/>
                    <a:pt x="308" y="525"/>
                  </a:cubicBezTo>
                  <a:cubicBezTo>
                    <a:pt x="306" y="525"/>
                    <a:pt x="305" y="525"/>
                    <a:pt x="304" y="525"/>
                  </a:cubicBezTo>
                  <a:cubicBezTo>
                    <a:pt x="298" y="525"/>
                    <a:pt x="293" y="526"/>
                    <a:pt x="288" y="529"/>
                  </a:cubicBezTo>
                  <a:lnTo>
                    <a:pt x="286" y="529"/>
                  </a:lnTo>
                  <a:lnTo>
                    <a:pt x="281" y="530"/>
                  </a:lnTo>
                  <a:cubicBezTo>
                    <a:pt x="276" y="532"/>
                    <a:pt x="269" y="533"/>
                    <a:pt x="261" y="536"/>
                  </a:cubicBezTo>
                  <a:lnTo>
                    <a:pt x="261" y="536"/>
                  </a:lnTo>
                  <a:lnTo>
                    <a:pt x="254" y="533"/>
                  </a:lnTo>
                  <a:cubicBezTo>
                    <a:pt x="246" y="530"/>
                    <a:pt x="237" y="529"/>
                    <a:pt x="228" y="528"/>
                  </a:cubicBezTo>
                  <a:cubicBezTo>
                    <a:pt x="225" y="528"/>
                    <a:pt x="220" y="529"/>
                    <a:pt x="217" y="529"/>
                  </a:cubicBezTo>
                  <a:cubicBezTo>
                    <a:pt x="215" y="529"/>
                    <a:pt x="214" y="530"/>
                    <a:pt x="212" y="530"/>
                  </a:cubicBezTo>
                  <a:lnTo>
                    <a:pt x="212" y="530"/>
                  </a:lnTo>
                  <a:cubicBezTo>
                    <a:pt x="212" y="530"/>
                    <a:pt x="212" y="530"/>
                    <a:pt x="212" y="530"/>
                  </a:cubicBezTo>
                  <a:cubicBezTo>
                    <a:pt x="210" y="530"/>
                    <a:pt x="206" y="529"/>
                    <a:pt x="199" y="528"/>
                  </a:cubicBezTo>
                  <a:cubicBezTo>
                    <a:pt x="196" y="527"/>
                    <a:pt x="192" y="526"/>
                    <a:pt x="188" y="526"/>
                  </a:cubicBezTo>
                  <a:cubicBezTo>
                    <a:pt x="181" y="526"/>
                    <a:pt x="175" y="528"/>
                    <a:pt x="168" y="530"/>
                  </a:cubicBezTo>
                  <a:cubicBezTo>
                    <a:pt x="161" y="532"/>
                    <a:pt x="154" y="536"/>
                    <a:pt x="148" y="541"/>
                  </a:cubicBezTo>
                  <a:cubicBezTo>
                    <a:pt x="144" y="545"/>
                    <a:pt x="140" y="550"/>
                    <a:pt x="138" y="555"/>
                  </a:cubicBezTo>
                  <a:cubicBezTo>
                    <a:pt x="137" y="559"/>
                    <a:pt x="136" y="562"/>
                    <a:pt x="134" y="566"/>
                  </a:cubicBezTo>
                  <a:cubicBezTo>
                    <a:pt x="133" y="568"/>
                    <a:pt x="133" y="570"/>
                    <a:pt x="132" y="573"/>
                  </a:cubicBezTo>
                  <a:cubicBezTo>
                    <a:pt x="131" y="576"/>
                    <a:pt x="131" y="580"/>
                    <a:pt x="131" y="584"/>
                  </a:cubicBezTo>
                  <a:lnTo>
                    <a:pt x="131" y="584"/>
                  </a:lnTo>
                  <a:cubicBezTo>
                    <a:pt x="128" y="584"/>
                    <a:pt x="125" y="583"/>
                    <a:pt x="122" y="583"/>
                  </a:cubicBezTo>
                  <a:cubicBezTo>
                    <a:pt x="119" y="583"/>
                    <a:pt x="116" y="584"/>
                    <a:pt x="114" y="584"/>
                  </a:cubicBezTo>
                  <a:cubicBezTo>
                    <a:pt x="107" y="585"/>
                    <a:pt x="100" y="588"/>
                    <a:pt x="94" y="591"/>
                  </a:cubicBezTo>
                  <a:cubicBezTo>
                    <a:pt x="90" y="595"/>
                    <a:pt x="86" y="598"/>
                    <a:pt x="82" y="602"/>
                  </a:cubicBezTo>
                  <a:cubicBezTo>
                    <a:pt x="80" y="605"/>
                    <a:pt x="78" y="609"/>
                    <a:pt x="76" y="612"/>
                  </a:cubicBezTo>
                  <a:cubicBezTo>
                    <a:pt x="74" y="614"/>
                    <a:pt x="73" y="617"/>
                    <a:pt x="73" y="619"/>
                  </a:cubicBezTo>
                  <a:lnTo>
                    <a:pt x="71" y="626"/>
                  </a:lnTo>
                  <a:lnTo>
                    <a:pt x="68" y="631"/>
                  </a:lnTo>
                  <a:cubicBezTo>
                    <a:pt x="67" y="636"/>
                    <a:pt x="67" y="642"/>
                    <a:pt x="66" y="647"/>
                  </a:cubicBezTo>
                  <a:lnTo>
                    <a:pt x="66" y="652"/>
                  </a:lnTo>
                  <a:lnTo>
                    <a:pt x="66" y="652"/>
                  </a:lnTo>
                  <a:cubicBezTo>
                    <a:pt x="65" y="652"/>
                    <a:pt x="64" y="652"/>
                    <a:pt x="64" y="653"/>
                  </a:cubicBezTo>
                  <a:cubicBezTo>
                    <a:pt x="60" y="655"/>
                    <a:pt x="57" y="658"/>
                    <a:pt x="53" y="661"/>
                  </a:cubicBezTo>
                  <a:lnTo>
                    <a:pt x="52" y="662"/>
                  </a:lnTo>
                  <a:lnTo>
                    <a:pt x="52" y="662"/>
                  </a:lnTo>
                  <a:cubicBezTo>
                    <a:pt x="51" y="662"/>
                    <a:pt x="51" y="663"/>
                    <a:pt x="50" y="663"/>
                  </a:cubicBezTo>
                  <a:lnTo>
                    <a:pt x="46" y="667"/>
                  </a:lnTo>
                  <a:cubicBezTo>
                    <a:pt x="1" y="690"/>
                    <a:pt x="24" y="752"/>
                    <a:pt x="65" y="752"/>
                  </a:cubicBezTo>
                  <a:cubicBezTo>
                    <a:pt x="72" y="752"/>
                    <a:pt x="79" y="750"/>
                    <a:pt x="87" y="746"/>
                  </a:cubicBezTo>
                  <a:cubicBezTo>
                    <a:pt x="94" y="743"/>
                    <a:pt x="100" y="740"/>
                    <a:pt x="105" y="735"/>
                  </a:cubicBezTo>
                  <a:cubicBezTo>
                    <a:pt x="110" y="732"/>
                    <a:pt x="112" y="729"/>
                    <a:pt x="112" y="729"/>
                  </a:cubicBezTo>
                  <a:lnTo>
                    <a:pt x="112" y="729"/>
                  </a:lnTo>
                  <a:lnTo>
                    <a:pt x="111" y="730"/>
                  </a:lnTo>
                  <a:cubicBezTo>
                    <a:pt x="112" y="729"/>
                    <a:pt x="114" y="728"/>
                    <a:pt x="116" y="728"/>
                  </a:cubicBezTo>
                  <a:lnTo>
                    <a:pt x="119" y="726"/>
                  </a:lnTo>
                  <a:cubicBezTo>
                    <a:pt x="126" y="722"/>
                    <a:pt x="133" y="716"/>
                    <a:pt x="138" y="709"/>
                  </a:cubicBezTo>
                  <a:cubicBezTo>
                    <a:pt x="140" y="706"/>
                    <a:pt x="142" y="701"/>
                    <a:pt x="144" y="698"/>
                  </a:cubicBezTo>
                  <a:cubicBezTo>
                    <a:pt x="144" y="696"/>
                    <a:pt x="145" y="694"/>
                    <a:pt x="146" y="692"/>
                  </a:cubicBezTo>
                  <a:lnTo>
                    <a:pt x="146" y="692"/>
                  </a:lnTo>
                  <a:cubicBezTo>
                    <a:pt x="147" y="693"/>
                    <a:pt x="148" y="693"/>
                    <a:pt x="149" y="693"/>
                  </a:cubicBezTo>
                  <a:cubicBezTo>
                    <a:pt x="154" y="694"/>
                    <a:pt x="158" y="694"/>
                    <a:pt x="161" y="694"/>
                  </a:cubicBezTo>
                  <a:cubicBezTo>
                    <a:pt x="162" y="695"/>
                    <a:pt x="164" y="695"/>
                    <a:pt x="165" y="695"/>
                  </a:cubicBezTo>
                  <a:cubicBezTo>
                    <a:pt x="169" y="695"/>
                    <a:pt x="173" y="694"/>
                    <a:pt x="176" y="693"/>
                  </a:cubicBezTo>
                  <a:cubicBezTo>
                    <a:pt x="185" y="691"/>
                    <a:pt x="193" y="686"/>
                    <a:pt x="200" y="679"/>
                  </a:cubicBezTo>
                  <a:cubicBezTo>
                    <a:pt x="204" y="675"/>
                    <a:pt x="207" y="669"/>
                    <a:pt x="210" y="663"/>
                  </a:cubicBezTo>
                  <a:cubicBezTo>
                    <a:pt x="211" y="660"/>
                    <a:pt x="212" y="656"/>
                    <a:pt x="213" y="654"/>
                  </a:cubicBezTo>
                  <a:cubicBezTo>
                    <a:pt x="214" y="652"/>
                    <a:pt x="214" y="648"/>
                    <a:pt x="214" y="647"/>
                  </a:cubicBezTo>
                  <a:cubicBezTo>
                    <a:pt x="215" y="638"/>
                    <a:pt x="215" y="628"/>
                    <a:pt x="215" y="620"/>
                  </a:cubicBezTo>
                  <a:lnTo>
                    <a:pt x="215" y="620"/>
                  </a:lnTo>
                  <a:cubicBezTo>
                    <a:pt x="219" y="619"/>
                    <a:pt x="222" y="619"/>
                    <a:pt x="225" y="618"/>
                  </a:cubicBezTo>
                  <a:lnTo>
                    <a:pt x="225" y="618"/>
                  </a:lnTo>
                  <a:lnTo>
                    <a:pt x="232" y="620"/>
                  </a:lnTo>
                  <a:cubicBezTo>
                    <a:pt x="240" y="624"/>
                    <a:pt x="248" y="625"/>
                    <a:pt x="256" y="626"/>
                  </a:cubicBezTo>
                  <a:cubicBezTo>
                    <a:pt x="264" y="626"/>
                    <a:pt x="271" y="625"/>
                    <a:pt x="279" y="623"/>
                  </a:cubicBezTo>
                  <a:lnTo>
                    <a:pt x="283" y="620"/>
                  </a:lnTo>
                  <a:lnTo>
                    <a:pt x="299" y="615"/>
                  </a:lnTo>
                  <a:lnTo>
                    <a:pt x="299" y="615"/>
                  </a:lnTo>
                  <a:cubicBezTo>
                    <a:pt x="302" y="617"/>
                    <a:pt x="305" y="619"/>
                    <a:pt x="309" y="623"/>
                  </a:cubicBezTo>
                  <a:cubicBezTo>
                    <a:pt x="316" y="627"/>
                    <a:pt x="324" y="631"/>
                    <a:pt x="334" y="633"/>
                  </a:cubicBezTo>
                  <a:cubicBezTo>
                    <a:pt x="337" y="634"/>
                    <a:pt x="342" y="634"/>
                    <a:pt x="346" y="634"/>
                  </a:cubicBezTo>
                  <a:cubicBezTo>
                    <a:pt x="352" y="634"/>
                    <a:pt x="359" y="633"/>
                    <a:pt x="365" y="631"/>
                  </a:cubicBezTo>
                  <a:cubicBezTo>
                    <a:pt x="375" y="626"/>
                    <a:pt x="383" y="619"/>
                    <a:pt x="389" y="609"/>
                  </a:cubicBezTo>
                  <a:cubicBezTo>
                    <a:pt x="390" y="605"/>
                    <a:pt x="393" y="601"/>
                    <a:pt x="394" y="597"/>
                  </a:cubicBezTo>
                  <a:cubicBezTo>
                    <a:pt x="395" y="589"/>
                    <a:pt x="396" y="582"/>
                    <a:pt x="396" y="575"/>
                  </a:cubicBezTo>
                  <a:lnTo>
                    <a:pt x="396" y="566"/>
                  </a:lnTo>
                  <a:lnTo>
                    <a:pt x="396" y="566"/>
                  </a:lnTo>
                  <a:cubicBezTo>
                    <a:pt x="398" y="567"/>
                    <a:pt x="400" y="567"/>
                    <a:pt x="402" y="567"/>
                  </a:cubicBezTo>
                  <a:cubicBezTo>
                    <a:pt x="408" y="567"/>
                    <a:pt x="415" y="567"/>
                    <a:pt x="420" y="565"/>
                  </a:cubicBezTo>
                  <a:cubicBezTo>
                    <a:pt x="426" y="562"/>
                    <a:pt x="431" y="560"/>
                    <a:pt x="437" y="557"/>
                  </a:cubicBezTo>
                  <a:cubicBezTo>
                    <a:pt x="441" y="553"/>
                    <a:pt x="447" y="548"/>
                    <a:pt x="452" y="543"/>
                  </a:cubicBezTo>
                  <a:cubicBezTo>
                    <a:pt x="454" y="541"/>
                    <a:pt x="455" y="539"/>
                    <a:pt x="457" y="537"/>
                  </a:cubicBezTo>
                  <a:lnTo>
                    <a:pt x="457" y="537"/>
                  </a:lnTo>
                  <a:cubicBezTo>
                    <a:pt x="456" y="538"/>
                    <a:pt x="455" y="539"/>
                    <a:pt x="453" y="539"/>
                  </a:cubicBezTo>
                  <a:cubicBezTo>
                    <a:pt x="454" y="538"/>
                    <a:pt x="456" y="538"/>
                    <a:pt x="457" y="537"/>
                  </a:cubicBezTo>
                  <a:lnTo>
                    <a:pt x="457" y="537"/>
                  </a:lnTo>
                  <a:cubicBezTo>
                    <a:pt x="457" y="537"/>
                    <a:pt x="457" y="537"/>
                    <a:pt x="457" y="537"/>
                  </a:cubicBezTo>
                  <a:lnTo>
                    <a:pt x="457" y="537"/>
                  </a:lnTo>
                  <a:cubicBezTo>
                    <a:pt x="457" y="537"/>
                    <a:pt x="457" y="537"/>
                    <a:pt x="458" y="537"/>
                  </a:cubicBezTo>
                  <a:lnTo>
                    <a:pt x="458" y="537"/>
                  </a:lnTo>
                  <a:cubicBezTo>
                    <a:pt x="458" y="537"/>
                    <a:pt x="457" y="537"/>
                    <a:pt x="457" y="537"/>
                  </a:cubicBezTo>
                  <a:lnTo>
                    <a:pt x="457" y="537"/>
                  </a:lnTo>
                  <a:cubicBezTo>
                    <a:pt x="457" y="537"/>
                    <a:pt x="457" y="537"/>
                    <a:pt x="458" y="537"/>
                  </a:cubicBezTo>
                  <a:cubicBezTo>
                    <a:pt x="458" y="537"/>
                    <a:pt x="458" y="537"/>
                    <a:pt x="458" y="537"/>
                  </a:cubicBezTo>
                  <a:lnTo>
                    <a:pt x="458" y="537"/>
                  </a:lnTo>
                  <a:cubicBezTo>
                    <a:pt x="458" y="537"/>
                    <a:pt x="458" y="537"/>
                    <a:pt x="458" y="537"/>
                  </a:cubicBezTo>
                  <a:lnTo>
                    <a:pt x="458" y="537"/>
                  </a:lnTo>
                  <a:cubicBezTo>
                    <a:pt x="459" y="537"/>
                    <a:pt x="460" y="536"/>
                    <a:pt x="461" y="536"/>
                  </a:cubicBezTo>
                  <a:cubicBezTo>
                    <a:pt x="463" y="535"/>
                    <a:pt x="466" y="533"/>
                    <a:pt x="468" y="532"/>
                  </a:cubicBezTo>
                  <a:cubicBezTo>
                    <a:pt x="470" y="530"/>
                    <a:pt x="474" y="526"/>
                    <a:pt x="477" y="524"/>
                  </a:cubicBezTo>
                  <a:cubicBezTo>
                    <a:pt x="478" y="523"/>
                    <a:pt x="479" y="523"/>
                    <a:pt x="479" y="522"/>
                  </a:cubicBezTo>
                  <a:lnTo>
                    <a:pt x="479" y="522"/>
                  </a:lnTo>
                  <a:cubicBezTo>
                    <a:pt x="484" y="525"/>
                    <a:pt x="490" y="527"/>
                    <a:pt x="495" y="529"/>
                  </a:cubicBezTo>
                  <a:cubicBezTo>
                    <a:pt x="497" y="530"/>
                    <a:pt x="500" y="530"/>
                    <a:pt x="503" y="531"/>
                  </a:cubicBezTo>
                  <a:cubicBezTo>
                    <a:pt x="506" y="531"/>
                    <a:pt x="511" y="532"/>
                    <a:pt x="514" y="532"/>
                  </a:cubicBezTo>
                  <a:cubicBezTo>
                    <a:pt x="519" y="532"/>
                    <a:pt x="524" y="531"/>
                    <a:pt x="528" y="530"/>
                  </a:cubicBezTo>
                  <a:lnTo>
                    <a:pt x="531" y="529"/>
                  </a:lnTo>
                  <a:cubicBezTo>
                    <a:pt x="535" y="528"/>
                    <a:pt x="542" y="526"/>
                    <a:pt x="551" y="524"/>
                  </a:cubicBezTo>
                  <a:cubicBezTo>
                    <a:pt x="555" y="523"/>
                    <a:pt x="560" y="522"/>
                    <a:pt x="565" y="521"/>
                  </a:cubicBezTo>
                  <a:cubicBezTo>
                    <a:pt x="569" y="519"/>
                    <a:pt x="572" y="517"/>
                    <a:pt x="576" y="516"/>
                  </a:cubicBezTo>
                  <a:cubicBezTo>
                    <a:pt x="579" y="514"/>
                    <a:pt x="583" y="511"/>
                    <a:pt x="586" y="509"/>
                  </a:cubicBezTo>
                  <a:cubicBezTo>
                    <a:pt x="588" y="507"/>
                    <a:pt x="590" y="504"/>
                    <a:pt x="592" y="502"/>
                  </a:cubicBezTo>
                  <a:cubicBezTo>
                    <a:pt x="592" y="502"/>
                    <a:pt x="593" y="501"/>
                    <a:pt x="593" y="501"/>
                  </a:cubicBezTo>
                  <a:lnTo>
                    <a:pt x="593" y="501"/>
                  </a:lnTo>
                  <a:cubicBezTo>
                    <a:pt x="595" y="502"/>
                    <a:pt x="597" y="503"/>
                    <a:pt x="599" y="504"/>
                  </a:cubicBezTo>
                  <a:lnTo>
                    <a:pt x="605" y="507"/>
                  </a:lnTo>
                  <a:cubicBezTo>
                    <a:pt x="607" y="508"/>
                    <a:pt x="609" y="510"/>
                    <a:pt x="613" y="510"/>
                  </a:cubicBezTo>
                  <a:cubicBezTo>
                    <a:pt x="616" y="511"/>
                    <a:pt x="621" y="513"/>
                    <a:pt x="626" y="514"/>
                  </a:cubicBezTo>
                  <a:cubicBezTo>
                    <a:pt x="632" y="514"/>
                    <a:pt x="638" y="513"/>
                    <a:pt x="645" y="511"/>
                  </a:cubicBezTo>
                  <a:cubicBezTo>
                    <a:pt x="653" y="508"/>
                    <a:pt x="661" y="503"/>
                    <a:pt x="667" y="496"/>
                  </a:cubicBezTo>
                  <a:cubicBezTo>
                    <a:pt x="671" y="493"/>
                    <a:pt x="674" y="488"/>
                    <a:pt x="677" y="485"/>
                  </a:cubicBezTo>
                  <a:cubicBezTo>
                    <a:pt x="679" y="479"/>
                    <a:pt x="681" y="474"/>
                    <a:pt x="683" y="470"/>
                  </a:cubicBezTo>
                  <a:cubicBezTo>
                    <a:pt x="688" y="470"/>
                    <a:pt x="693" y="468"/>
                    <a:pt x="699" y="467"/>
                  </a:cubicBezTo>
                  <a:lnTo>
                    <a:pt x="705" y="465"/>
                  </a:lnTo>
                  <a:lnTo>
                    <a:pt x="716" y="468"/>
                  </a:lnTo>
                  <a:cubicBezTo>
                    <a:pt x="722" y="469"/>
                    <a:pt x="728" y="470"/>
                    <a:pt x="735" y="470"/>
                  </a:cubicBezTo>
                  <a:cubicBezTo>
                    <a:pt x="737" y="470"/>
                    <a:pt x="740" y="470"/>
                    <a:pt x="743" y="470"/>
                  </a:cubicBezTo>
                  <a:cubicBezTo>
                    <a:pt x="745" y="470"/>
                    <a:pt x="751" y="467"/>
                    <a:pt x="751" y="467"/>
                  </a:cubicBezTo>
                  <a:cubicBezTo>
                    <a:pt x="752" y="467"/>
                    <a:pt x="756" y="468"/>
                    <a:pt x="763" y="468"/>
                  </a:cubicBezTo>
                  <a:cubicBezTo>
                    <a:pt x="767" y="468"/>
                    <a:pt x="771" y="468"/>
                    <a:pt x="776" y="467"/>
                  </a:cubicBezTo>
                  <a:cubicBezTo>
                    <a:pt x="780" y="466"/>
                    <a:pt x="783" y="466"/>
                    <a:pt x="787" y="465"/>
                  </a:cubicBezTo>
                  <a:cubicBezTo>
                    <a:pt x="790" y="464"/>
                    <a:pt x="794" y="463"/>
                    <a:pt x="796" y="462"/>
                  </a:cubicBezTo>
                  <a:cubicBezTo>
                    <a:pt x="799" y="460"/>
                    <a:pt x="802" y="459"/>
                    <a:pt x="804" y="457"/>
                  </a:cubicBezTo>
                  <a:cubicBezTo>
                    <a:pt x="811" y="453"/>
                    <a:pt x="817" y="448"/>
                    <a:pt x="821" y="442"/>
                  </a:cubicBezTo>
                  <a:lnTo>
                    <a:pt x="828" y="435"/>
                  </a:lnTo>
                  <a:lnTo>
                    <a:pt x="828" y="435"/>
                  </a:lnTo>
                  <a:cubicBezTo>
                    <a:pt x="830" y="435"/>
                    <a:pt x="831" y="434"/>
                    <a:pt x="833" y="433"/>
                  </a:cubicBezTo>
                  <a:cubicBezTo>
                    <a:pt x="835" y="431"/>
                    <a:pt x="838" y="430"/>
                    <a:pt x="840" y="428"/>
                  </a:cubicBezTo>
                  <a:cubicBezTo>
                    <a:pt x="842" y="427"/>
                    <a:pt x="843" y="426"/>
                    <a:pt x="846" y="424"/>
                  </a:cubicBezTo>
                  <a:cubicBezTo>
                    <a:pt x="848" y="422"/>
                    <a:pt x="850" y="419"/>
                    <a:pt x="853" y="416"/>
                  </a:cubicBezTo>
                  <a:lnTo>
                    <a:pt x="853" y="416"/>
                  </a:lnTo>
                  <a:cubicBezTo>
                    <a:pt x="857" y="418"/>
                    <a:pt x="862" y="420"/>
                    <a:pt x="868" y="421"/>
                  </a:cubicBezTo>
                  <a:cubicBezTo>
                    <a:pt x="871" y="422"/>
                    <a:pt x="875" y="422"/>
                    <a:pt x="879" y="423"/>
                  </a:cubicBezTo>
                  <a:lnTo>
                    <a:pt x="879" y="423"/>
                  </a:lnTo>
                  <a:cubicBezTo>
                    <a:pt x="879" y="423"/>
                    <a:pt x="879" y="423"/>
                    <a:pt x="879" y="423"/>
                  </a:cubicBezTo>
                  <a:cubicBezTo>
                    <a:pt x="883" y="427"/>
                    <a:pt x="886" y="429"/>
                    <a:pt x="890" y="433"/>
                  </a:cubicBezTo>
                  <a:cubicBezTo>
                    <a:pt x="897" y="438"/>
                    <a:pt x="904" y="442"/>
                    <a:pt x="911" y="445"/>
                  </a:cubicBezTo>
                  <a:cubicBezTo>
                    <a:pt x="916" y="448"/>
                    <a:pt x="923" y="449"/>
                    <a:pt x="929" y="449"/>
                  </a:cubicBezTo>
                  <a:cubicBezTo>
                    <a:pt x="933" y="449"/>
                    <a:pt x="936" y="448"/>
                    <a:pt x="939" y="448"/>
                  </a:cubicBezTo>
                  <a:cubicBezTo>
                    <a:pt x="946" y="446"/>
                    <a:pt x="952" y="444"/>
                    <a:pt x="958" y="440"/>
                  </a:cubicBezTo>
                  <a:cubicBezTo>
                    <a:pt x="961" y="437"/>
                    <a:pt x="965" y="434"/>
                    <a:pt x="968" y="430"/>
                  </a:cubicBezTo>
                  <a:cubicBezTo>
                    <a:pt x="973" y="423"/>
                    <a:pt x="977" y="416"/>
                    <a:pt x="980" y="408"/>
                  </a:cubicBezTo>
                  <a:cubicBezTo>
                    <a:pt x="982" y="401"/>
                    <a:pt x="984" y="396"/>
                    <a:pt x="985" y="392"/>
                  </a:cubicBezTo>
                  <a:lnTo>
                    <a:pt x="985" y="392"/>
                  </a:lnTo>
                  <a:cubicBezTo>
                    <a:pt x="995" y="387"/>
                    <a:pt x="1000" y="383"/>
                    <a:pt x="1003" y="381"/>
                  </a:cubicBezTo>
                  <a:lnTo>
                    <a:pt x="1003" y="381"/>
                  </a:lnTo>
                  <a:lnTo>
                    <a:pt x="1010" y="383"/>
                  </a:lnTo>
                  <a:cubicBezTo>
                    <a:pt x="1015" y="384"/>
                    <a:pt x="1021" y="384"/>
                    <a:pt x="1026" y="384"/>
                  </a:cubicBezTo>
                  <a:cubicBezTo>
                    <a:pt x="1029" y="384"/>
                    <a:pt x="1031" y="384"/>
                    <a:pt x="1033" y="384"/>
                  </a:cubicBezTo>
                  <a:cubicBezTo>
                    <a:pt x="1039" y="384"/>
                    <a:pt x="1045" y="383"/>
                    <a:pt x="1051" y="380"/>
                  </a:cubicBezTo>
                  <a:cubicBezTo>
                    <a:pt x="1053" y="379"/>
                    <a:pt x="1055" y="378"/>
                    <a:pt x="1059" y="377"/>
                  </a:cubicBezTo>
                  <a:cubicBezTo>
                    <a:pt x="1061" y="376"/>
                    <a:pt x="1063" y="373"/>
                    <a:pt x="1065" y="372"/>
                  </a:cubicBezTo>
                  <a:cubicBezTo>
                    <a:pt x="1065" y="372"/>
                    <a:pt x="1065" y="372"/>
                    <a:pt x="1066" y="371"/>
                  </a:cubicBezTo>
                  <a:lnTo>
                    <a:pt x="1066" y="371"/>
                  </a:lnTo>
                  <a:cubicBezTo>
                    <a:pt x="1067" y="373"/>
                    <a:pt x="1069" y="375"/>
                    <a:pt x="1070" y="377"/>
                  </a:cubicBezTo>
                  <a:cubicBezTo>
                    <a:pt x="1075" y="382"/>
                    <a:pt x="1080" y="386"/>
                    <a:pt x="1085" y="391"/>
                  </a:cubicBezTo>
                  <a:cubicBezTo>
                    <a:pt x="1088" y="392"/>
                    <a:pt x="1090" y="394"/>
                    <a:pt x="1092" y="396"/>
                  </a:cubicBezTo>
                  <a:cubicBezTo>
                    <a:pt x="1097" y="398"/>
                    <a:pt x="1103" y="399"/>
                    <a:pt x="1107" y="400"/>
                  </a:cubicBezTo>
                  <a:cubicBezTo>
                    <a:pt x="1110" y="401"/>
                    <a:pt x="1113" y="401"/>
                    <a:pt x="1116" y="401"/>
                  </a:cubicBezTo>
                  <a:cubicBezTo>
                    <a:pt x="1121" y="401"/>
                    <a:pt x="1127" y="400"/>
                    <a:pt x="1132" y="398"/>
                  </a:cubicBezTo>
                  <a:cubicBezTo>
                    <a:pt x="1140" y="396"/>
                    <a:pt x="1147" y="390"/>
                    <a:pt x="1151" y="384"/>
                  </a:cubicBezTo>
                  <a:cubicBezTo>
                    <a:pt x="1155" y="380"/>
                    <a:pt x="1157" y="377"/>
                    <a:pt x="1158" y="372"/>
                  </a:cubicBezTo>
                  <a:cubicBezTo>
                    <a:pt x="1160" y="370"/>
                    <a:pt x="1161" y="369"/>
                    <a:pt x="1162" y="367"/>
                  </a:cubicBezTo>
                  <a:cubicBezTo>
                    <a:pt x="1162" y="363"/>
                    <a:pt x="1163" y="360"/>
                    <a:pt x="1164" y="356"/>
                  </a:cubicBezTo>
                  <a:lnTo>
                    <a:pt x="1165" y="348"/>
                  </a:lnTo>
                  <a:lnTo>
                    <a:pt x="1167" y="341"/>
                  </a:lnTo>
                  <a:lnTo>
                    <a:pt x="1167" y="339"/>
                  </a:lnTo>
                  <a:lnTo>
                    <a:pt x="1167" y="339"/>
                  </a:lnTo>
                  <a:cubicBezTo>
                    <a:pt x="1169" y="339"/>
                    <a:pt x="1171" y="339"/>
                    <a:pt x="1173" y="340"/>
                  </a:cubicBezTo>
                  <a:lnTo>
                    <a:pt x="1186" y="340"/>
                  </a:lnTo>
                  <a:cubicBezTo>
                    <a:pt x="1189" y="339"/>
                    <a:pt x="1191" y="339"/>
                    <a:pt x="1192" y="339"/>
                  </a:cubicBezTo>
                  <a:lnTo>
                    <a:pt x="1201" y="336"/>
                  </a:lnTo>
                  <a:cubicBezTo>
                    <a:pt x="1205" y="336"/>
                    <a:pt x="1209" y="336"/>
                    <a:pt x="1214" y="335"/>
                  </a:cubicBezTo>
                  <a:lnTo>
                    <a:pt x="1214" y="335"/>
                  </a:lnTo>
                  <a:lnTo>
                    <a:pt x="1222" y="342"/>
                  </a:lnTo>
                  <a:cubicBezTo>
                    <a:pt x="1227" y="346"/>
                    <a:pt x="1233" y="350"/>
                    <a:pt x="1238" y="353"/>
                  </a:cubicBezTo>
                  <a:cubicBezTo>
                    <a:pt x="1241" y="355"/>
                    <a:pt x="1243" y="356"/>
                    <a:pt x="1246" y="357"/>
                  </a:cubicBezTo>
                  <a:cubicBezTo>
                    <a:pt x="1250" y="358"/>
                    <a:pt x="1253" y="358"/>
                    <a:pt x="1258" y="360"/>
                  </a:cubicBezTo>
                  <a:cubicBezTo>
                    <a:pt x="1260" y="360"/>
                    <a:pt x="1261" y="360"/>
                    <a:pt x="1263" y="360"/>
                  </a:cubicBezTo>
                  <a:cubicBezTo>
                    <a:pt x="1267" y="360"/>
                    <a:pt x="1270" y="359"/>
                    <a:pt x="1274" y="358"/>
                  </a:cubicBezTo>
                  <a:lnTo>
                    <a:pt x="1279" y="358"/>
                  </a:lnTo>
                  <a:cubicBezTo>
                    <a:pt x="1285" y="356"/>
                    <a:pt x="1289" y="355"/>
                    <a:pt x="1293" y="354"/>
                  </a:cubicBezTo>
                  <a:cubicBezTo>
                    <a:pt x="1299" y="351"/>
                    <a:pt x="1304" y="349"/>
                    <a:pt x="1310" y="347"/>
                  </a:cubicBezTo>
                  <a:cubicBezTo>
                    <a:pt x="1316" y="346"/>
                    <a:pt x="1321" y="345"/>
                    <a:pt x="1325" y="342"/>
                  </a:cubicBezTo>
                  <a:cubicBezTo>
                    <a:pt x="1329" y="340"/>
                    <a:pt x="1332" y="338"/>
                    <a:pt x="1336" y="334"/>
                  </a:cubicBezTo>
                  <a:cubicBezTo>
                    <a:pt x="1338" y="332"/>
                    <a:pt x="1339" y="329"/>
                    <a:pt x="1341" y="327"/>
                  </a:cubicBezTo>
                  <a:lnTo>
                    <a:pt x="1345" y="323"/>
                  </a:lnTo>
                  <a:cubicBezTo>
                    <a:pt x="1345" y="322"/>
                    <a:pt x="1346" y="321"/>
                    <a:pt x="1347" y="320"/>
                  </a:cubicBezTo>
                  <a:lnTo>
                    <a:pt x="1347" y="320"/>
                  </a:lnTo>
                  <a:cubicBezTo>
                    <a:pt x="1347" y="320"/>
                    <a:pt x="1347" y="320"/>
                    <a:pt x="1347" y="320"/>
                  </a:cubicBezTo>
                  <a:cubicBezTo>
                    <a:pt x="1352" y="323"/>
                    <a:pt x="1358" y="325"/>
                    <a:pt x="1362" y="326"/>
                  </a:cubicBezTo>
                  <a:cubicBezTo>
                    <a:pt x="1367" y="327"/>
                    <a:pt x="1372" y="327"/>
                    <a:pt x="1375" y="327"/>
                  </a:cubicBezTo>
                  <a:cubicBezTo>
                    <a:pt x="1382" y="327"/>
                    <a:pt x="1390" y="325"/>
                    <a:pt x="1396" y="323"/>
                  </a:cubicBezTo>
                  <a:cubicBezTo>
                    <a:pt x="1402" y="319"/>
                    <a:pt x="1407" y="314"/>
                    <a:pt x="1411" y="309"/>
                  </a:cubicBezTo>
                  <a:cubicBezTo>
                    <a:pt x="1413" y="306"/>
                    <a:pt x="1416" y="303"/>
                    <a:pt x="1417" y="301"/>
                  </a:cubicBezTo>
                  <a:cubicBezTo>
                    <a:pt x="1418" y="298"/>
                    <a:pt x="1419" y="296"/>
                    <a:pt x="1419" y="294"/>
                  </a:cubicBezTo>
                  <a:lnTo>
                    <a:pt x="1421" y="289"/>
                  </a:lnTo>
                  <a:cubicBezTo>
                    <a:pt x="1424" y="280"/>
                    <a:pt x="1426" y="270"/>
                    <a:pt x="1427" y="260"/>
                  </a:cubicBezTo>
                  <a:cubicBezTo>
                    <a:pt x="1427" y="259"/>
                    <a:pt x="1428" y="257"/>
                    <a:pt x="1428" y="256"/>
                  </a:cubicBezTo>
                  <a:lnTo>
                    <a:pt x="1428" y="256"/>
                  </a:lnTo>
                  <a:cubicBezTo>
                    <a:pt x="1429" y="256"/>
                    <a:pt x="1431" y="256"/>
                    <a:pt x="1432" y="256"/>
                  </a:cubicBezTo>
                  <a:cubicBezTo>
                    <a:pt x="1436" y="256"/>
                    <a:pt x="1440" y="256"/>
                    <a:pt x="1443" y="255"/>
                  </a:cubicBezTo>
                  <a:lnTo>
                    <a:pt x="1446" y="255"/>
                  </a:lnTo>
                  <a:cubicBezTo>
                    <a:pt x="1454" y="256"/>
                    <a:pt x="1463" y="259"/>
                    <a:pt x="1471" y="259"/>
                  </a:cubicBezTo>
                  <a:cubicBezTo>
                    <a:pt x="1473" y="259"/>
                    <a:pt x="1475" y="259"/>
                    <a:pt x="1477" y="259"/>
                  </a:cubicBezTo>
                  <a:cubicBezTo>
                    <a:pt x="1485" y="259"/>
                    <a:pt x="1493" y="257"/>
                    <a:pt x="1500" y="254"/>
                  </a:cubicBezTo>
                  <a:cubicBezTo>
                    <a:pt x="1507" y="252"/>
                    <a:pt x="1513" y="248"/>
                    <a:pt x="1519" y="244"/>
                  </a:cubicBezTo>
                  <a:lnTo>
                    <a:pt x="1520" y="243"/>
                  </a:lnTo>
                  <a:lnTo>
                    <a:pt x="1520" y="243"/>
                  </a:lnTo>
                  <a:cubicBezTo>
                    <a:pt x="1524" y="245"/>
                    <a:pt x="1528" y="246"/>
                    <a:pt x="1531" y="248"/>
                  </a:cubicBezTo>
                  <a:cubicBezTo>
                    <a:pt x="1536" y="251"/>
                    <a:pt x="1541" y="252"/>
                    <a:pt x="1545" y="253"/>
                  </a:cubicBezTo>
                  <a:cubicBezTo>
                    <a:pt x="1549" y="254"/>
                    <a:pt x="1552" y="254"/>
                    <a:pt x="1556" y="254"/>
                  </a:cubicBezTo>
                  <a:cubicBezTo>
                    <a:pt x="1559" y="254"/>
                    <a:pt x="1563" y="254"/>
                    <a:pt x="1566" y="253"/>
                  </a:cubicBezTo>
                  <a:cubicBezTo>
                    <a:pt x="1572" y="252"/>
                    <a:pt x="1579" y="252"/>
                    <a:pt x="1586" y="251"/>
                  </a:cubicBezTo>
                  <a:cubicBezTo>
                    <a:pt x="1587" y="251"/>
                    <a:pt x="1587" y="251"/>
                    <a:pt x="1588" y="251"/>
                  </a:cubicBezTo>
                  <a:lnTo>
                    <a:pt x="1588" y="251"/>
                  </a:lnTo>
                  <a:cubicBezTo>
                    <a:pt x="1590" y="252"/>
                    <a:pt x="1591" y="254"/>
                    <a:pt x="1593" y="256"/>
                  </a:cubicBezTo>
                  <a:cubicBezTo>
                    <a:pt x="1595" y="259"/>
                    <a:pt x="1599" y="262"/>
                    <a:pt x="1603" y="267"/>
                  </a:cubicBezTo>
                  <a:lnTo>
                    <a:pt x="1607" y="270"/>
                  </a:lnTo>
                  <a:lnTo>
                    <a:pt x="1611" y="274"/>
                  </a:lnTo>
                  <a:cubicBezTo>
                    <a:pt x="1617" y="277"/>
                    <a:pt x="1623" y="281"/>
                    <a:pt x="1630" y="282"/>
                  </a:cubicBezTo>
                  <a:cubicBezTo>
                    <a:pt x="1636" y="284"/>
                    <a:pt x="1641" y="284"/>
                    <a:pt x="1647" y="284"/>
                  </a:cubicBezTo>
                  <a:cubicBezTo>
                    <a:pt x="1657" y="282"/>
                    <a:pt x="1666" y="279"/>
                    <a:pt x="1673" y="272"/>
                  </a:cubicBezTo>
                  <a:cubicBezTo>
                    <a:pt x="1677" y="266"/>
                    <a:pt x="1682" y="260"/>
                    <a:pt x="1684" y="253"/>
                  </a:cubicBezTo>
                  <a:cubicBezTo>
                    <a:pt x="1687" y="247"/>
                    <a:pt x="1688" y="241"/>
                    <a:pt x="1689" y="236"/>
                  </a:cubicBezTo>
                  <a:cubicBezTo>
                    <a:pt x="1690" y="232"/>
                    <a:pt x="1691" y="229"/>
                    <a:pt x="1691" y="226"/>
                  </a:cubicBezTo>
                  <a:lnTo>
                    <a:pt x="1691" y="226"/>
                  </a:lnTo>
                  <a:cubicBezTo>
                    <a:pt x="1692" y="226"/>
                    <a:pt x="1692" y="226"/>
                    <a:pt x="1692" y="226"/>
                  </a:cubicBezTo>
                  <a:cubicBezTo>
                    <a:pt x="1695" y="228"/>
                    <a:pt x="1697" y="228"/>
                    <a:pt x="1699" y="229"/>
                  </a:cubicBezTo>
                  <a:lnTo>
                    <a:pt x="1699" y="229"/>
                  </a:lnTo>
                  <a:cubicBezTo>
                    <a:pt x="1703" y="232"/>
                    <a:pt x="1706" y="237"/>
                    <a:pt x="1711" y="244"/>
                  </a:cubicBezTo>
                  <a:cubicBezTo>
                    <a:pt x="1714" y="248"/>
                    <a:pt x="1719" y="253"/>
                    <a:pt x="1724" y="256"/>
                  </a:cubicBezTo>
                  <a:cubicBezTo>
                    <a:pt x="1725" y="259"/>
                    <a:pt x="1727" y="260"/>
                    <a:pt x="1729" y="261"/>
                  </a:cubicBezTo>
                  <a:cubicBezTo>
                    <a:pt x="1732" y="263"/>
                    <a:pt x="1735" y="265"/>
                    <a:pt x="1739" y="266"/>
                  </a:cubicBezTo>
                  <a:cubicBezTo>
                    <a:pt x="1743" y="268"/>
                    <a:pt x="1749" y="270"/>
                    <a:pt x="1755" y="270"/>
                  </a:cubicBezTo>
                  <a:cubicBezTo>
                    <a:pt x="1761" y="270"/>
                    <a:pt x="1765" y="269"/>
                    <a:pt x="1771" y="268"/>
                  </a:cubicBezTo>
                  <a:cubicBezTo>
                    <a:pt x="1780" y="265"/>
                    <a:pt x="1790" y="259"/>
                    <a:pt x="1797" y="252"/>
                  </a:cubicBezTo>
                  <a:cubicBezTo>
                    <a:pt x="1801" y="247"/>
                    <a:pt x="1804" y="244"/>
                    <a:pt x="1806" y="240"/>
                  </a:cubicBezTo>
                  <a:cubicBezTo>
                    <a:pt x="1806" y="240"/>
                    <a:pt x="1806" y="240"/>
                    <a:pt x="1807" y="240"/>
                  </a:cubicBezTo>
                  <a:lnTo>
                    <a:pt x="1807" y="240"/>
                  </a:lnTo>
                  <a:cubicBezTo>
                    <a:pt x="1810" y="238"/>
                    <a:pt x="1814" y="237"/>
                    <a:pt x="1818" y="234"/>
                  </a:cubicBezTo>
                  <a:cubicBezTo>
                    <a:pt x="1823" y="230"/>
                    <a:pt x="1828" y="225"/>
                    <a:pt x="1831" y="219"/>
                  </a:cubicBezTo>
                  <a:lnTo>
                    <a:pt x="1835" y="215"/>
                  </a:lnTo>
                  <a:lnTo>
                    <a:pt x="1837" y="210"/>
                  </a:lnTo>
                  <a:cubicBezTo>
                    <a:pt x="1838" y="209"/>
                    <a:pt x="1839" y="207"/>
                    <a:pt x="1839" y="206"/>
                  </a:cubicBezTo>
                  <a:lnTo>
                    <a:pt x="1839" y="206"/>
                  </a:lnTo>
                  <a:lnTo>
                    <a:pt x="1844" y="208"/>
                  </a:lnTo>
                  <a:cubicBezTo>
                    <a:pt x="1846" y="209"/>
                    <a:pt x="1849" y="210"/>
                    <a:pt x="1852" y="211"/>
                  </a:cubicBezTo>
                  <a:cubicBezTo>
                    <a:pt x="1856" y="211"/>
                    <a:pt x="1859" y="212"/>
                    <a:pt x="1863" y="212"/>
                  </a:cubicBezTo>
                  <a:cubicBezTo>
                    <a:pt x="1867" y="212"/>
                    <a:pt x="1871" y="212"/>
                    <a:pt x="1874" y="211"/>
                  </a:cubicBezTo>
                  <a:cubicBezTo>
                    <a:pt x="1884" y="210"/>
                    <a:pt x="1891" y="207"/>
                    <a:pt x="1897" y="203"/>
                  </a:cubicBezTo>
                  <a:lnTo>
                    <a:pt x="1902" y="200"/>
                  </a:lnTo>
                  <a:lnTo>
                    <a:pt x="1902" y="200"/>
                  </a:lnTo>
                  <a:lnTo>
                    <a:pt x="1903" y="201"/>
                  </a:lnTo>
                  <a:cubicBezTo>
                    <a:pt x="1908" y="206"/>
                    <a:pt x="1913" y="209"/>
                    <a:pt x="1918" y="212"/>
                  </a:cubicBezTo>
                  <a:cubicBezTo>
                    <a:pt x="1924" y="216"/>
                    <a:pt x="1930" y="217"/>
                    <a:pt x="1937" y="219"/>
                  </a:cubicBezTo>
                  <a:lnTo>
                    <a:pt x="1955" y="219"/>
                  </a:lnTo>
                  <a:cubicBezTo>
                    <a:pt x="1960" y="218"/>
                    <a:pt x="1965" y="217"/>
                    <a:pt x="1969" y="216"/>
                  </a:cubicBezTo>
                  <a:cubicBezTo>
                    <a:pt x="1975" y="214"/>
                    <a:pt x="1980" y="213"/>
                    <a:pt x="1984" y="212"/>
                  </a:cubicBezTo>
                  <a:lnTo>
                    <a:pt x="1984" y="212"/>
                  </a:lnTo>
                  <a:lnTo>
                    <a:pt x="1989" y="215"/>
                  </a:lnTo>
                  <a:cubicBezTo>
                    <a:pt x="1995" y="217"/>
                    <a:pt x="2001" y="219"/>
                    <a:pt x="2006" y="222"/>
                  </a:cubicBezTo>
                  <a:cubicBezTo>
                    <a:pt x="2012" y="223"/>
                    <a:pt x="2017" y="224"/>
                    <a:pt x="2023" y="224"/>
                  </a:cubicBezTo>
                  <a:cubicBezTo>
                    <a:pt x="2027" y="224"/>
                    <a:pt x="2033" y="223"/>
                    <a:pt x="2038" y="222"/>
                  </a:cubicBezTo>
                  <a:cubicBezTo>
                    <a:pt x="2047" y="218"/>
                    <a:pt x="2056" y="215"/>
                    <a:pt x="2065" y="210"/>
                  </a:cubicBezTo>
                  <a:cubicBezTo>
                    <a:pt x="2066" y="210"/>
                    <a:pt x="2066" y="210"/>
                    <a:pt x="2066" y="210"/>
                  </a:cubicBezTo>
                  <a:lnTo>
                    <a:pt x="2066" y="210"/>
                  </a:lnTo>
                  <a:cubicBezTo>
                    <a:pt x="2066" y="210"/>
                    <a:pt x="2066" y="210"/>
                    <a:pt x="2067" y="210"/>
                  </a:cubicBezTo>
                  <a:cubicBezTo>
                    <a:pt x="2067" y="210"/>
                    <a:pt x="2067" y="210"/>
                    <a:pt x="2067" y="210"/>
                  </a:cubicBezTo>
                  <a:lnTo>
                    <a:pt x="2067" y="210"/>
                  </a:lnTo>
                  <a:cubicBezTo>
                    <a:pt x="2067" y="210"/>
                    <a:pt x="2066" y="210"/>
                    <a:pt x="2066" y="210"/>
                  </a:cubicBezTo>
                  <a:lnTo>
                    <a:pt x="2066" y="210"/>
                  </a:lnTo>
                  <a:cubicBezTo>
                    <a:pt x="2065" y="210"/>
                    <a:pt x="2069" y="209"/>
                    <a:pt x="2072" y="208"/>
                  </a:cubicBezTo>
                  <a:cubicBezTo>
                    <a:pt x="2076" y="208"/>
                    <a:pt x="2078" y="207"/>
                    <a:pt x="2082" y="206"/>
                  </a:cubicBezTo>
                  <a:cubicBezTo>
                    <a:pt x="2085" y="203"/>
                    <a:pt x="2090" y="201"/>
                    <a:pt x="2093" y="199"/>
                  </a:cubicBezTo>
                  <a:cubicBezTo>
                    <a:pt x="2098" y="195"/>
                    <a:pt x="2101" y="192"/>
                    <a:pt x="2105" y="188"/>
                  </a:cubicBezTo>
                  <a:lnTo>
                    <a:pt x="2107" y="186"/>
                  </a:lnTo>
                  <a:lnTo>
                    <a:pt x="2106" y="186"/>
                  </a:lnTo>
                  <a:cubicBezTo>
                    <a:pt x="2112" y="186"/>
                    <a:pt x="2116" y="184"/>
                    <a:pt x="2122" y="182"/>
                  </a:cubicBezTo>
                  <a:cubicBezTo>
                    <a:pt x="2125" y="181"/>
                    <a:pt x="2127" y="180"/>
                    <a:pt x="2130" y="180"/>
                  </a:cubicBezTo>
                  <a:lnTo>
                    <a:pt x="2130" y="180"/>
                  </a:lnTo>
                  <a:cubicBezTo>
                    <a:pt x="2132" y="182"/>
                    <a:pt x="2135" y="184"/>
                    <a:pt x="2138" y="187"/>
                  </a:cubicBezTo>
                  <a:cubicBezTo>
                    <a:pt x="2144" y="193"/>
                    <a:pt x="2152" y="196"/>
                    <a:pt x="2160" y="200"/>
                  </a:cubicBezTo>
                  <a:cubicBezTo>
                    <a:pt x="2164" y="201"/>
                    <a:pt x="2169" y="202"/>
                    <a:pt x="2173" y="202"/>
                  </a:cubicBezTo>
                  <a:cubicBezTo>
                    <a:pt x="2177" y="202"/>
                    <a:pt x="2181" y="202"/>
                    <a:pt x="2186" y="201"/>
                  </a:cubicBezTo>
                  <a:cubicBezTo>
                    <a:pt x="2193" y="199"/>
                    <a:pt x="2199" y="196"/>
                    <a:pt x="2204" y="193"/>
                  </a:cubicBezTo>
                  <a:cubicBezTo>
                    <a:pt x="2210" y="188"/>
                    <a:pt x="2215" y="184"/>
                    <a:pt x="2219" y="178"/>
                  </a:cubicBezTo>
                  <a:lnTo>
                    <a:pt x="2226" y="170"/>
                  </a:lnTo>
                  <a:lnTo>
                    <a:pt x="2226" y="170"/>
                  </a:lnTo>
                  <a:cubicBezTo>
                    <a:pt x="2226" y="170"/>
                    <a:pt x="2227" y="170"/>
                    <a:pt x="2228" y="170"/>
                  </a:cubicBezTo>
                  <a:cubicBezTo>
                    <a:pt x="2234" y="167"/>
                    <a:pt x="2241" y="162"/>
                    <a:pt x="2246" y="157"/>
                  </a:cubicBezTo>
                  <a:lnTo>
                    <a:pt x="2246" y="157"/>
                  </a:lnTo>
                  <a:lnTo>
                    <a:pt x="2247" y="158"/>
                  </a:lnTo>
                  <a:lnTo>
                    <a:pt x="2251" y="163"/>
                  </a:lnTo>
                  <a:cubicBezTo>
                    <a:pt x="2253" y="166"/>
                    <a:pt x="2255" y="168"/>
                    <a:pt x="2259" y="172"/>
                  </a:cubicBezTo>
                  <a:cubicBezTo>
                    <a:pt x="2262" y="174"/>
                    <a:pt x="2266" y="177"/>
                    <a:pt x="2269" y="179"/>
                  </a:cubicBezTo>
                  <a:cubicBezTo>
                    <a:pt x="2275" y="183"/>
                    <a:pt x="2282" y="184"/>
                    <a:pt x="2289" y="184"/>
                  </a:cubicBezTo>
                  <a:cubicBezTo>
                    <a:pt x="2296" y="184"/>
                    <a:pt x="2302" y="183"/>
                    <a:pt x="2308" y="180"/>
                  </a:cubicBezTo>
                  <a:cubicBezTo>
                    <a:pt x="2311" y="179"/>
                    <a:pt x="2314" y="177"/>
                    <a:pt x="2317" y="174"/>
                  </a:cubicBezTo>
                  <a:cubicBezTo>
                    <a:pt x="2324" y="170"/>
                    <a:pt x="2328" y="163"/>
                    <a:pt x="2333" y="157"/>
                  </a:cubicBezTo>
                  <a:cubicBezTo>
                    <a:pt x="2335" y="152"/>
                    <a:pt x="2338" y="149"/>
                    <a:pt x="2340" y="145"/>
                  </a:cubicBezTo>
                  <a:lnTo>
                    <a:pt x="2342" y="143"/>
                  </a:lnTo>
                  <a:lnTo>
                    <a:pt x="2342" y="143"/>
                  </a:lnTo>
                  <a:cubicBezTo>
                    <a:pt x="2342" y="142"/>
                    <a:pt x="2343" y="142"/>
                    <a:pt x="2343" y="142"/>
                  </a:cubicBezTo>
                  <a:cubicBezTo>
                    <a:pt x="2346" y="141"/>
                    <a:pt x="2349" y="139"/>
                    <a:pt x="2352" y="137"/>
                  </a:cubicBezTo>
                  <a:lnTo>
                    <a:pt x="2352" y="137"/>
                  </a:lnTo>
                  <a:cubicBezTo>
                    <a:pt x="2357" y="145"/>
                    <a:pt x="2361" y="153"/>
                    <a:pt x="2367" y="160"/>
                  </a:cubicBezTo>
                  <a:lnTo>
                    <a:pt x="2369" y="165"/>
                  </a:lnTo>
                  <a:cubicBezTo>
                    <a:pt x="2371" y="166"/>
                    <a:pt x="2372" y="168"/>
                    <a:pt x="2374" y="170"/>
                  </a:cubicBezTo>
                  <a:cubicBezTo>
                    <a:pt x="2377" y="173"/>
                    <a:pt x="2379" y="174"/>
                    <a:pt x="2383" y="177"/>
                  </a:cubicBezTo>
                  <a:cubicBezTo>
                    <a:pt x="2387" y="180"/>
                    <a:pt x="2393" y="182"/>
                    <a:pt x="2400" y="184"/>
                  </a:cubicBezTo>
                  <a:cubicBezTo>
                    <a:pt x="2407" y="184"/>
                    <a:pt x="2414" y="184"/>
                    <a:pt x="2421" y="180"/>
                  </a:cubicBezTo>
                  <a:cubicBezTo>
                    <a:pt x="2426" y="179"/>
                    <a:pt x="2429" y="177"/>
                    <a:pt x="2433" y="173"/>
                  </a:cubicBezTo>
                  <a:cubicBezTo>
                    <a:pt x="2437" y="170"/>
                    <a:pt x="2441" y="166"/>
                    <a:pt x="2443" y="162"/>
                  </a:cubicBezTo>
                  <a:cubicBezTo>
                    <a:pt x="2447" y="157"/>
                    <a:pt x="2450" y="152"/>
                    <a:pt x="2452" y="148"/>
                  </a:cubicBezTo>
                  <a:lnTo>
                    <a:pt x="2457" y="136"/>
                  </a:lnTo>
                  <a:cubicBezTo>
                    <a:pt x="2458" y="135"/>
                    <a:pt x="2459" y="133"/>
                    <a:pt x="2460" y="132"/>
                  </a:cubicBezTo>
                  <a:lnTo>
                    <a:pt x="2460" y="132"/>
                  </a:lnTo>
                  <a:cubicBezTo>
                    <a:pt x="2464" y="130"/>
                    <a:pt x="2467" y="127"/>
                    <a:pt x="2471" y="124"/>
                  </a:cubicBezTo>
                  <a:cubicBezTo>
                    <a:pt x="2472" y="123"/>
                    <a:pt x="2474" y="122"/>
                    <a:pt x="2475" y="120"/>
                  </a:cubicBezTo>
                  <a:lnTo>
                    <a:pt x="2475" y="120"/>
                  </a:lnTo>
                  <a:cubicBezTo>
                    <a:pt x="2479" y="126"/>
                    <a:pt x="2484" y="130"/>
                    <a:pt x="2489" y="135"/>
                  </a:cubicBezTo>
                  <a:cubicBezTo>
                    <a:pt x="2496" y="139"/>
                    <a:pt x="2506" y="143"/>
                    <a:pt x="2514" y="144"/>
                  </a:cubicBezTo>
                  <a:lnTo>
                    <a:pt x="2516" y="144"/>
                  </a:lnTo>
                  <a:cubicBezTo>
                    <a:pt x="2516" y="144"/>
                    <a:pt x="2517" y="145"/>
                    <a:pt x="2518" y="145"/>
                  </a:cubicBezTo>
                  <a:cubicBezTo>
                    <a:pt x="2521" y="146"/>
                    <a:pt x="2524" y="148"/>
                    <a:pt x="2530" y="150"/>
                  </a:cubicBezTo>
                  <a:cubicBezTo>
                    <a:pt x="2538" y="153"/>
                    <a:pt x="2546" y="156"/>
                    <a:pt x="2554" y="156"/>
                  </a:cubicBezTo>
                  <a:cubicBezTo>
                    <a:pt x="2558" y="156"/>
                    <a:pt x="2562" y="156"/>
                    <a:pt x="2566" y="155"/>
                  </a:cubicBezTo>
                  <a:cubicBezTo>
                    <a:pt x="2570" y="153"/>
                    <a:pt x="2574" y="152"/>
                    <a:pt x="2577" y="150"/>
                  </a:cubicBezTo>
                  <a:cubicBezTo>
                    <a:pt x="2583" y="148"/>
                    <a:pt x="2587" y="144"/>
                    <a:pt x="2591" y="139"/>
                  </a:cubicBezTo>
                  <a:cubicBezTo>
                    <a:pt x="2597" y="133"/>
                    <a:pt x="2602" y="126"/>
                    <a:pt x="2607" y="119"/>
                  </a:cubicBezTo>
                  <a:lnTo>
                    <a:pt x="2607" y="119"/>
                  </a:lnTo>
                  <a:cubicBezTo>
                    <a:pt x="2608" y="118"/>
                    <a:pt x="2609" y="118"/>
                    <a:pt x="2610" y="117"/>
                  </a:cubicBezTo>
                  <a:cubicBezTo>
                    <a:pt x="2615" y="116"/>
                    <a:pt x="2619" y="113"/>
                    <a:pt x="2624" y="111"/>
                  </a:cubicBezTo>
                  <a:lnTo>
                    <a:pt x="2624" y="111"/>
                  </a:lnTo>
                  <a:cubicBezTo>
                    <a:pt x="2625" y="113"/>
                    <a:pt x="2627" y="115"/>
                    <a:pt x="2628" y="117"/>
                  </a:cubicBezTo>
                  <a:cubicBezTo>
                    <a:pt x="2633" y="123"/>
                    <a:pt x="2638" y="129"/>
                    <a:pt x="2643" y="134"/>
                  </a:cubicBezTo>
                  <a:cubicBezTo>
                    <a:pt x="2646" y="136"/>
                    <a:pt x="2649" y="138"/>
                    <a:pt x="2652" y="139"/>
                  </a:cubicBezTo>
                  <a:cubicBezTo>
                    <a:pt x="2656" y="142"/>
                    <a:pt x="2662" y="144"/>
                    <a:pt x="2668" y="144"/>
                  </a:cubicBezTo>
                  <a:cubicBezTo>
                    <a:pt x="2674" y="144"/>
                    <a:pt x="2679" y="144"/>
                    <a:pt x="2685" y="142"/>
                  </a:cubicBezTo>
                  <a:cubicBezTo>
                    <a:pt x="2690" y="141"/>
                    <a:pt x="2693" y="138"/>
                    <a:pt x="2697" y="136"/>
                  </a:cubicBezTo>
                  <a:cubicBezTo>
                    <a:pt x="2697" y="136"/>
                    <a:pt x="2697" y="136"/>
                    <a:pt x="2697" y="136"/>
                  </a:cubicBezTo>
                  <a:lnTo>
                    <a:pt x="2697" y="136"/>
                  </a:lnTo>
                  <a:cubicBezTo>
                    <a:pt x="2704" y="154"/>
                    <a:pt x="2719" y="169"/>
                    <a:pt x="2744" y="172"/>
                  </a:cubicBezTo>
                  <a:cubicBezTo>
                    <a:pt x="2747" y="172"/>
                    <a:pt x="2750" y="172"/>
                    <a:pt x="2753" y="172"/>
                  </a:cubicBezTo>
                  <a:cubicBezTo>
                    <a:pt x="2765" y="172"/>
                    <a:pt x="2776" y="169"/>
                    <a:pt x="2784" y="163"/>
                  </a:cubicBezTo>
                  <a:lnTo>
                    <a:pt x="2784" y="163"/>
                  </a:lnTo>
                  <a:cubicBezTo>
                    <a:pt x="2781" y="163"/>
                    <a:pt x="2778" y="162"/>
                    <a:pt x="2774" y="162"/>
                  </a:cubicBezTo>
                  <a:cubicBezTo>
                    <a:pt x="2771" y="160"/>
                    <a:pt x="2767" y="158"/>
                    <a:pt x="2764" y="156"/>
                  </a:cubicBezTo>
                  <a:cubicBezTo>
                    <a:pt x="2762" y="155"/>
                    <a:pt x="2759" y="153"/>
                    <a:pt x="2758" y="151"/>
                  </a:cubicBezTo>
                  <a:cubicBezTo>
                    <a:pt x="2755" y="149"/>
                    <a:pt x="2752" y="146"/>
                    <a:pt x="2750" y="144"/>
                  </a:cubicBezTo>
                  <a:cubicBezTo>
                    <a:pt x="2747" y="139"/>
                    <a:pt x="2743" y="135"/>
                    <a:pt x="2741" y="131"/>
                  </a:cubicBezTo>
                  <a:lnTo>
                    <a:pt x="2736" y="124"/>
                  </a:lnTo>
                  <a:lnTo>
                    <a:pt x="2736" y="124"/>
                  </a:lnTo>
                  <a:cubicBezTo>
                    <a:pt x="2738" y="125"/>
                    <a:pt x="2741" y="126"/>
                    <a:pt x="2743" y="126"/>
                  </a:cubicBezTo>
                  <a:cubicBezTo>
                    <a:pt x="2740" y="124"/>
                    <a:pt x="2736" y="123"/>
                    <a:pt x="2733" y="121"/>
                  </a:cubicBezTo>
                  <a:lnTo>
                    <a:pt x="2733" y="121"/>
                  </a:lnTo>
                  <a:cubicBezTo>
                    <a:pt x="2733" y="121"/>
                    <a:pt x="2734" y="122"/>
                    <a:pt x="2735" y="123"/>
                  </a:cubicBezTo>
                  <a:lnTo>
                    <a:pt x="2736" y="124"/>
                  </a:lnTo>
                  <a:lnTo>
                    <a:pt x="2736" y="124"/>
                  </a:lnTo>
                  <a:cubicBezTo>
                    <a:pt x="2735" y="124"/>
                    <a:pt x="2734" y="124"/>
                    <a:pt x="2733" y="123"/>
                  </a:cubicBezTo>
                  <a:cubicBezTo>
                    <a:pt x="2727" y="121"/>
                    <a:pt x="2721" y="118"/>
                    <a:pt x="2716" y="114"/>
                  </a:cubicBezTo>
                  <a:lnTo>
                    <a:pt x="2716" y="114"/>
                  </a:lnTo>
                  <a:cubicBezTo>
                    <a:pt x="2715" y="116"/>
                    <a:pt x="2714" y="117"/>
                    <a:pt x="2713" y="119"/>
                  </a:cubicBezTo>
                  <a:cubicBezTo>
                    <a:pt x="2710" y="124"/>
                    <a:pt x="2704" y="131"/>
                    <a:pt x="2697" y="136"/>
                  </a:cubicBezTo>
                  <a:lnTo>
                    <a:pt x="2697" y="136"/>
                  </a:lnTo>
                  <a:cubicBezTo>
                    <a:pt x="2685" y="102"/>
                    <a:pt x="2703" y="57"/>
                    <a:pt x="2750" y="57"/>
                  </a:cubicBezTo>
                  <a:cubicBezTo>
                    <a:pt x="2752" y="57"/>
                    <a:pt x="2753" y="57"/>
                    <a:pt x="2755" y="57"/>
                  </a:cubicBezTo>
                  <a:cubicBezTo>
                    <a:pt x="2756" y="57"/>
                    <a:pt x="2757" y="57"/>
                    <a:pt x="2759" y="58"/>
                  </a:cubicBezTo>
                  <a:cubicBezTo>
                    <a:pt x="2762" y="59"/>
                    <a:pt x="2762" y="59"/>
                    <a:pt x="2762" y="59"/>
                  </a:cubicBezTo>
                  <a:cubicBezTo>
                    <a:pt x="2762" y="59"/>
                    <a:pt x="2762" y="59"/>
                    <a:pt x="2760" y="58"/>
                  </a:cubicBezTo>
                  <a:lnTo>
                    <a:pt x="2752" y="51"/>
                  </a:lnTo>
                  <a:cubicBezTo>
                    <a:pt x="2748" y="47"/>
                    <a:pt x="2742" y="42"/>
                    <a:pt x="2736" y="40"/>
                  </a:cubicBezTo>
                  <a:cubicBezTo>
                    <a:pt x="2730" y="36"/>
                    <a:pt x="2725" y="35"/>
                    <a:pt x="2718" y="34"/>
                  </a:cubicBezTo>
                  <a:cubicBezTo>
                    <a:pt x="2713" y="34"/>
                    <a:pt x="2708" y="34"/>
                    <a:pt x="2704" y="35"/>
                  </a:cubicBezTo>
                  <a:cubicBezTo>
                    <a:pt x="2699" y="36"/>
                    <a:pt x="2694" y="39"/>
                    <a:pt x="2691" y="41"/>
                  </a:cubicBezTo>
                  <a:cubicBezTo>
                    <a:pt x="2685" y="44"/>
                    <a:pt x="2680" y="49"/>
                    <a:pt x="2676" y="54"/>
                  </a:cubicBezTo>
                  <a:lnTo>
                    <a:pt x="2676" y="54"/>
                  </a:lnTo>
                  <a:cubicBezTo>
                    <a:pt x="2674" y="51"/>
                    <a:pt x="2672" y="48"/>
                    <a:pt x="2669" y="45"/>
                  </a:cubicBezTo>
                  <a:cubicBezTo>
                    <a:pt x="2667" y="42"/>
                    <a:pt x="2664" y="41"/>
                    <a:pt x="2662" y="40"/>
                  </a:cubicBezTo>
                  <a:cubicBezTo>
                    <a:pt x="2659" y="36"/>
                    <a:pt x="2655" y="35"/>
                    <a:pt x="2652" y="33"/>
                  </a:cubicBezTo>
                  <a:cubicBezTo>
                    <a:pt x="2646" y="31"/>
                    <a:pt x="2640" y="31"/>
                    <a:pt x="2633" y="31"/>
                  </a:cubicBezTo>
                  <a:close/>
                  <a:moveTo>
                    <a:pt x="6878" y="763"/>
                  </a:moveTo>
                  <a:cubicBezTo>
                    <a:pt x="6878" y="764"/>
                    <a:pt x="6879" y="764"/>
                    <a:pt x="6878" y="764"/>
                  </a:cubicBezTo>
                  <a:cubicBezTo>
                    <a:pt x="6878" y="764"/>
                    <a:pt x="6878" y="764"/>
                    <a:pt x="6878" y="763"/>
                  </a:cubicBezTo>
                  <a:close/>
                  <a:moveTo>
                    <a:pt x="6977" y="797"/>
                  </a:moveTo>
                  <a:cubicBezTo>
                    <a:pt x="6977" y="797"/>
                    <a:pt x="6977" y="797"/>
                    <a:pt x="6977" y="797"/>
                  </a:cubicBezTo>
                  <a:lnTo>
                    <a:pt x="6977" y="797"/>
                  </a:lnTo>
                  <a:cubicBezTo>
                    <a:pt x="6977" y="797"/>
                    <a:pt x="6976" y="797"/>
                    <a:pt x="6976" y="797"/>
                  </a:cubicBezTo>
                  <a:cubicBezTo>
                    <a:pt x="6976" y="797"/>
                    <a:pt x="6977" y="797"/>
                    <a:pt x="6977" y="797"/>
                  </a:cubicBezTo>
                  <a:close/>
                  <a:moveTo>
                    <a:pt x="7015" y="813"/>
                  </a:moveTo>
                  <a:cubicBezTo>
                    <a:pt x="7015" y="813"/>
                    <a:pt x="7016" y="814"/>
                    <a:pt x="7018" y="815"/>
                  </a:cubicBezTo>
                  <a:lnTo>
                    <a:pt x="7018" y="815"/>
                  </a:lnTo>
                  <a:cubicBezTo>
                    <a:pt x="7017" y="815"/>
                    <a:pt x="7016" y="814"/>
                    <a:pt x="7015" y="814"/>
                  </a:cubicBezTo>
                  <a:cubicBezTo>
                    <a:pt x="7015" y="813"/>
                    <a:pt x="7015" y="813"/>
                    <a:pt x="7015" y="813"/>
                  </a:cubicBezTo>
                  <a:close/>
                  <a:moveTo>
                    <a:pt x="7125" y="836"/>
                  </a:moveTo>
                  <a:cubicBezTo>
                    <a:pt x="7125" y="836"/>
                    <a:pt x="7125" y="837"/>
                    <a:pt x="7126" y="837"/>
                  </a:cubicBezTo>
                  <a:lnTo>
                    <a:pt x="7126" y="837"/>
                  </a:lnTo>
                  <a:cubicBezTo>
                    <a:pt x="7125" y="837"/>
                    <a:pt x="7125" y="836"/>
                    <a:pt x="7125" y="836"/>
                  </a:cubicBezTo>
                  <a:close/>
                  <a:moveTo>
                    <a:pt x="7150" y="878"/>
                  </a:moveTo>
                  <a:lnTo>
                    <a:pt x="7150" y="878"/>
                  </a:lnTo>
                  <a:cubicBezTo>
                    <a:pt x="7150" y="878"/>
                    <a:pt x="7151" y="878"/>
                    <a:pt x="7151" y="879"/>
                  </a:cubicBezTo>
                  <a:cubicBezTo>
                    <a:pt x="7153" y="880"/>
                    <a:pt x="7153" y="880"/>
                    <a:pt x="7153" y="880"/>
                  </a:cubicBezTo>
                  <a:cubicBezTo>
                    <a:pt x="7153" y="880"/>
                    <a:pt x="7151" y="880"/>
                    <a:pt x="7150" y="878"/>
                  </a:cubicBezTo>
                  <a:close/>
                  <a:moveTo>
                    <a:pt x="7264" y="891"/>
                  </a:moveTo>
                  <a:cubicBezTo>
                    <a:pt x="7264" y="892"/>
                    <a:pt x="7265" y="892"/>
                    <a:pt x="7265" y="892"/>
                  </a:cubicBezTo>
                  <a:lnTo>
                    <a:pt x="7265" y="892"/>
                  </a:lnTo>
                  <a:cubicBezTo>
                    <a:pt x="7264" y="892"/>
                    <a:pt x="7264" y="892"/>
                    <a:pt x="7264" y="891"/>
                  </a:cubicBezTo>
                  <a:close/>
                  <a:moveTo>
                    <a:pt x="7227" y="910"/>
                  </a:moveTo>
                  <a:cubicBezTo>
                    <a:pt x="7227" y="910"/>
                    <a:pt x="7229" y="910"/>
                    <a:pt x="7231" y="911"/>
                  </a:cubicBezTo>
                  <a:lnTo>
                    <a:pt x="7228" y="911"/>
                  </a:lnTo>
                  <a:cubicBezTo>
                    <a:pt x="7226" y="910"/>
                    <a:pt x="7226" y="910"/>
                    <a:pt x="7227" y="910"/>
                  </a:cubicBezTo>
                  <a:close/>
                  <a:moveTo>
                    <a:pt x="7449" y="984"/>
                  </a:moveTo>
                  <a:cubicBezTo>
                    <a:pt x="7448" y="984"/>
                    <a:pt x="7448" y="984"/>
                    <a:pt x="7449" y="984"/>
                  </a:cubicBezTo>
                  <a:lnTo>
                    <a:pt x="7449" y="984"/>
                  </a:lnTo>
                  <a:cubicBezTo>
                    <a:pt x="7449" y="984"/>
                    <a:pt x="7449" y="984"/>
                    <a:pt x="7449" y="984"/>
                  </a:cubicBezTo>
                  <a:close/>
                  <a:moveTo>
                    <a:pt x="7479" y="1012"/>
                  </a:moveTo>
                  <a:cubicBezTo>
                    <a:pt x="7479" y="1012"/>
                    <a:pt x="7479" y="1012"/>
                    <a:pt x="7478" y="1012"/>
                  </a:cubicBezTo>
                  <a:cubicBezTo>
                    <a:pt x="7478" y="1012"/>
                    <a:pt x="7477" y="1012"/>
                    <a:pt x="7477" y="1012"/>
                  </a:cubicBezTo>
                  <a:close/>
                  <a:moveTo>
                    <a:pt x="7670" y="1143"/>
                  </a:moveTo>
                  <a:cubicBezTo>
                    <a:pt x="7670" y="1143"/>
                    <a:pt x="7670" y="1143"/>
                    <a:pt x="7670" y="1143"/>
                  </a:cubicBezTo>
                  <a:cubicBezTo>
                    <a:pt x="7670" y="1143"/>
                    <a:pt x="7670" y="1143"/>
                    <a:pt x="7670" y="1143"/>
                  </a:cubicBezTo>
                  <a:close/>
                  <a:moveTo>
                    <a:pt x="7897" y="1206"/>
                  </a:moveTo>
                  <a:cubicBezTo>
                    <a:pt x="7897" y="1206"/>
                    <a:pt x="7897" y="1207"/>
                    <a:pt x="7896" y="1207"/>
                  </a:cubicBezTo>
                  <a:cubicBezTo>
                    <a:pt x="7896" y="1207"/>
                    <a:pt x="7896" y="1207"/>
                    <a:pt x="7895" y="1207"/>
                  </a:cubicBezTo>
                  <a:lnTo>
                    <a:pt x="7895" y="1207"/>
                  </a:lnTo>
                  <a:cubicBezTo>
                    <a:pt x="7896" y="1207"/>
                    <a:pt x="7896" y="1206"/>
                    <a:pt x="7897" y="1206"/>
                  </a:cubicBezTo>
                  <a:close/>
                  <a:moveTo>
                    <a:pt x="7969" y="1221"/>
                  </a:moveTo>
                  <a:cubicBezTo>
                    <a:pt x="7969" y="1222"/>
                    <a:pt x="7969" y="1223"/>
                    <a:pt x="7969" y="1223"/>
                  </a:cubicBezTo>
                  <a:lnTo>
                    <a:pt x="7969" y="1223"/>
                  </a:lnTo>
                  <a:cubicBezTo>
                    <a:pt x="7969" y="1223"/>
                    <a:pt x="7969" y="1223"/>
                    <a:pt x="7969" y="1223"/>
                  </a:cubicBezTo>
                  <a:lnTo>
                    <a:pt x="7969" y="1221"/>
                  </a:lnTo>
                  <a:close/>
                  <a:moveTo>
                    <a:pt x="8007" y="1249"/>
                  </a:moveTo>
                  <a:cubicBezTo>
                    <a:pt x="8007" y="1249"/>
                    <a:pt x="8008" y="1249"/>
                    <a:pt x="8008" y="1249"/>
                  </a:cubicBezTo>
                  <a:cubicBezTo>
                    <a:pt x="8008" y="1249"/>
                    <a:pt x="8008" y="1249"/>
                    <a:pt x="8008" y="1249"/>
                  </a:cubicBezTo>
                  <a:lnTo>
                    <a:pt x="8008" y="1249"/>
                  </a:lnTo>
                  <a:cubicBezTo>
                    <a:pt x="8008" y="1249"/>
                    <a:pt x="8007" y="1249"/>
                    <a:pt x="8007" y="1249"/>
                  </a:cubicBezTo>
                  <a:close/>
                  <a:moveTo>
                    <a:pt x="8010" y="1251"/>
                  </a:moveTo>
                  <a:cubicBezTo>
                    <a:pt x="8010" y="1251"/>
                    <a:pt x="8010" y="1251"/>
                    <a:pt x="8010" y="1252"/>
                  </a:cubicBezTo>
                  <a:cubicBezTo>
                    <a:pt x="8010" y="1253"/>
                    <a:pt x="8010" y="1253"/>
                    <a:pt x="8010" y="1253"/>
                  </a:cubicBezTo>
                  <a:cubicBezTo>
                    <a:pt x="8010" y="1252"/>
                    <a:pt x="8010" y="1251"/>
                    <a:pt x="8010" y="1251"/>
                  </a:cubicBezTo>
                  <a:close/>
                  <a:moveTo>
                    <a:pt x="8147" y="1313"/>
                  </a:moveTo>
                  <a:cubicBezTo>
                    <a:pt x="8147" y="1313"/>
                    <a:pt x="8148" y="1314"/>
                    <a:pt x="8148" y="1314"/>
                  </a:cubicBezTo>
                  <a:cubicBezTo>
                    <a:pt x="8147" y="1314"/>
                    <a:pt x="8147" y="1313"/>
                    <a:pt x="8147" y="1313"/>
                  </a:cubicBezTo>
                  <a:close/>
                  <a:moveTo>
                    <a:pt x="8380" y="1441"/>
                  </a:moveTo>
                  <a:cubicBezTo>
                    <a:pt x="8380" y="1441"/>
                    <a:pt x="8380" y="1441"/>
                    <a:pt x="8381" y="1442"/>
                  </a:cubicBezTo>
                  <a:lnTo>
                    <a:pt x="8379" y="1442"/>
                  </a:lnTo>
                  <a:cubicBezTo>
                    <a:pt x="8379" y="1441"/>
                    <a:pt x="8380" y="1441"/>
                    <a:pt x="8380" y="1441"/>
                  </a:cubicBezTo>
                  <a:close/>
                  <a:moveTo>
                    <a:pt x="8508" y="1538"/>
                  </a:moveTo>
                  <a:cubicBezTo>
                    <a:pt x="8508" y="1538"/>
                    <a:pt x="8509" y="1538"/>
                    <a:pt x="8510" y="1539"/>
                  </a:cubicBezTo>
                  <a:lnTo>
                    <a:pt x="8510" y="1539"/>
                  </a:lnTo>
                  <a:cubicBezTo>
                    <a:pt x="8509" y="1539"/>
                    <a:pt x="8509" y="1539"/>
                    <a:pt x="8508" y="1539"/>
                  </a:cubicBezTo>
                  <a:cubicBezTo>
                    <a:pt x="8508" y="1538"/>
                    <a:pt x="8507" y="1538"/>
                    <a:pt x="8508" y="1538"/>
                  </a:cubicBezTo>
                  <a:close/>
                  <a:moveTo>
                    <a:pt x="8584" y="1553"/>
                  </a:moveTo>
                  <a:cubicBezTo>
                    <a:pt x="8584" y="1553"/>
                    <a:pt x="8585" y="1554"/>
                    <a:pt x="8585" y="1554"/>
                  </a:cubicBezTo>
                  <a:cubicBezTo>
                    <a:pt x="8586" y="1554"/>
                    <a:pt x="8586" y="1555"/>
                    <a:pt x="8586" y="1555"/>
                  </a:cubicBezTo>
                  <a:cubicBezTo>
                    <a:pt x="8586" y="1555"/>
                    <a:pt x="8585" y="1555"/>
                    <a:pt x="8584" y="1553"/>
                  </a:cubicBezTo>
                  <a:close/>
                  <a:moveTo>
                    <a:pt x="8734" y="1621"/>
                  </a:moveTo>
                  <a:cubicBezTo>
                    <a:pt x="8735" y="1621"/>
                    <a:pt x="8735" y="1622"/>
                    <a:pt x="8733" y="1622"/>
                  </a:cubicBezTo>
                  <a:cubicBezTo>
                    <a:pt x="8733" y="1622"/>
                    <a:pt x="8733" y="1622"/>
                    <a:pt x="8733" y="1622"/>
                  </a:cubicBezTo>
                  <a:lnTo>
                    <a:pt x="8733" y="1622"/>
                  </a:lnTo>
                  <a:cubicBezTo>
                    <a:pt x="8733" y="1622"/>
                    <a:pt x="8734" y="1621"/>
                    <a:pt x="8734" y="1621"/>
                  </a:cubicBezTo>
                  <a:close/>
                  <a:moveTo>
                    <a:pt x="3214" y="1"/>
                  </a:moveTo>
                  <a:cubicBezTo>
                    <a:pt x="3213" y="1"/>
                    <a:pt x="3211" y="1"/>
                    <a:pt x="3210" y="2"/>
                  </a:cubicBezTo>
                  <a:cubicBezTo>
                    <a:pt x="3202" y="2"/>
                    <a:pt x="3195" y="5"/>
                    <a:pt x="3189" y="10"/>
                  </a:cubicBezTo>
                  <a:cubicBezTo>
                    <a:pt x="3184" y="14"/>
                    <a:pt x="3181" y="18"/>
                    <a:pt x="3179" y="24"/>
                  </a:cubicBezTo>
                  <a:cubicBezTo>
                    <a:pt x="3176" y="26"/>
                    <a:pt x="3175" y="29"/>
                    <a:pt x="3174" y="32"/>
                  </a:cubicBezTo>
                  <a:cubicBezTo>
                    <a:pt x="3172" y="36"/>
                    <a:pt x="3169" y="41"/>
                    <a:pt x="3168" y="46"/>
                  </a:cubicBezTo>
                  <a:lnTo>
                    <a:pt x="3164" y="57"/>
                  </a:lnTo>
                  <a:lnTo>
                    <a:pt x="3164" y="57"/>
                  </a:lnTo>
                  <a:cubicBezTo>
                    <a:pt x="3163" y="56"/>
                    <a:pt x="3162" y="55"/>
                    <a:pt x="3161" y="55"/>
                  </a:cubicBezTo>
                  <a:cubicBezTo>
                    <a:pt x="3158" y="53"/>
                    <a:pt x="3155" y="51"/>
                    <a:pt x="3152" y="50"/>
                  </a:cubicBezTo>
                  <a:cubicBezTo>
                    <a:pt x="3149" y="49"/>
                    <a:pt x="3146" y="48"/>
                    <a:pt x="3143" y="48"/>
                  </a:cubicBezTo>
                  <a:lnTo>
                    <a:pt x="3143" y="48"/>
                  </a:lnTo>
                  <a:cubicBezTo>
                    <a:pt x="3143" y="48"/>
                    <a:pt x="3143" y="48"/>
                    <a:pt x="3143" y="48"/>
                  </a:cubicBezTo>
                  <a:cubicBezTo>
                    <a:pt x="3143" y="48"/>
                    <a:pt x="3143" y="48"/>
                    <a:pt x="3143" y="48"/>
                  </a:cubicBezTo>
                  <a:lnTo>
                    <a:pt x="3143" y="48"/>
                  </a:lnTo>
                  <a:cubicBezTo>
                    <a:pt x="3143" y="48"/>
                    <a:pt x="3143" y="48"/>
                    <a:pt x="3143" y="48"/>
                  </a:cubicBezTo>
                  <a:lnTo>
                    <a:pt x="3143" y="48"/>
                  </a:lnTo>
                  <a:cubicBezTo>
                    <a:pt x="3143" y="48"/>
                    <a:pt x="3143" y="48"/>
                    <a:pt x="3143" y="48"/>
                  </a:cubicBezTo>
                  <a:lnTo>
                    <a:pt x="3142" y="48"/>
                  </a:lnTo>
                  <a:cubicBezTo>
                    <a:pt x="3143" y="48"/>
                    <a:pt x="3143" y="48"/>
                    <a:pt x="3143" y="48"/>
                  </a:cubicBezTo>
                  <a:lnTo>
                    <a:pt x="3143" y="48"/>
                  </a:lnTo>
                  <a:cubicBezTo>
                    <a:pt x="3142" y="48"/>
                    <a:pt x="3141" y="48"/>
                    <a:pt x="3140" y="48"/>
                  </a:cubicBezTo>
                  <a:lnTo>
                    <a:pt x="3142" y="48"/>
                  </a:lnTo>
                  <a:cubicBezTo>
                    <a:pt x="3142" y="48"/>
                    <a:pt x="3141" y="47"/>
                    <a:pt x="3140" y="47"/>
                  </a:cubicBezTo>
                  <a:cubicBezTo>
                    <a:pt x="3138" y="46"/>
                    <a:pt x="3135" y="43"/>
                    <a:pt x="3130" y="40"/>
                  </a:cubicBezTo>
                  <a:cubicBezTo>
                    <a:pt x="3122" y="35"/>
                    <a:pt x="3115" y="33"/>
                    <a:pt x="3107" y="32"/>
                  </a:cubicBezTo>
                  <a:cubicBezTo>
                    <a:pt x="3105" y="31"/>
                    <a:pt x="3103" y="31"/>
                    <a:pt x="3102" y="31"/>
                  </a:cubicBezTo>
                  <a:cubicBezTo>
                    <a:pt x="3100" y="31"/>
                    <a:pt x="3098" y="31"/>
                    <a:pt x="3096" y="32"/>
                  </a:cubicBezTo>
                  <a:cubicBezTo>
                    <a:pt x="3092" y="32"/>
                    <a:pt x="3087" y="33"/>
                    <a:pt x="3083" y="34"/>
                  </a:cubicBezTo>
                  <a:cubicBezTo>
                    <a:pt x="3080" y="35"/>
                    <a:pt x="3077" y="38"/>
                    <a:pt x="3074" y="39"/>
                  </a:cubicBezTo>
                  <a:cubicBezTo>
                    <a:pt x="3072" y="41"/>
                    <a:pt x="3070" y="42"/>
                    <a:pt x="3069" y="43"/>
                  </a:cubicBezTo>
                  <a:cubicBezTo>
                    <a:pt x="3064" y="48"/>
                    <a:pt x="3059" y="51"/>
                    <a:pt x="3056" y="57"/>
                  </a:cubicBezTo>
                  <a:lnTo>
                    <a:pt x="3054" y="59"/>
                  </a:lnTo>
                  <a:lnTo>
                    <a:pt x="3051" y="57"/>
                  </a:lnTo>
                  <a:cubicBezTo>
                    <a:pt x="3044" y="54"/>
                    <a:pt x="3037" y="51"/>
                    <a:pt x="3029" y="50"/>
                  </a:cubicBezTo>
                  <a:lnTo>
                    <a:pt x="3029" y="50"/>
                  </a:lnTo>
                  <a:cubicBezTo>
                    <a:pt x="3029" y="50"/>
                    <a:pt x="3028" y="50"/>
                    <a:pt x="3028" y="49"/>
                  </a:cubicBezTo>
                  <a:cubicBezTo>
                    <a:pt x="3026" y="47"/>
                    <a:pt x="3022" y="43"/>
                    <a:pt x="3018" y="40"/>
                  </a:cubicBezTo>
                  <a:cubicBezTo>
                    <a:pt x="3011" y="33"/>
                    <a:pt x="3003" y="29"/>
                    <a:pt x="2993" y="27"/>
                  </a:cubicBezTo>
                  <a:cubicBezTo>
                    <a:pt x="2990" y="26"/>
                    <a:pt x="2986" y="26"/>
                    <a:pt x="2982" y="26"/>
                  </a:cubicBezTo>
                  <a:cubicBezTo>
                    <a:pt x="2978" y="26"/>
                    <a:pt x="2974" y="26"/>
                    <a:pt x="2970" y="28"/>
                  </a:cubicBezTo>
                  <a:cubicBezTo>
                    <a:pt x="2967" y="28"/>
                    <a:pt x="2963" y="29"/>
                    <a:pt x="2961" y="32"/>
                  </a:cubicBezTo>
                  <a:cubicBezTo>
                    <a:pt x="2959" y="33"/>
                    <a:pt x="2956" y="34"/>
                    <a:pt x="2955" y="35"/>
                  </a:cubicBezTo>
                  <a:cubicBezTo>
                    <a:pt x="2949" y="39"/>
                    <a:pt x="2946" y="43"/>
                    <a:pt x="2941" y="48"/>
                  </a:cubicBezTo>
                  <a:lnTo>
                    <a:pt x="2935" y="54"/>
                  </a:lnTo>
                  <a:lnTo>
                    <a:pt x="2935" y="54"/>
                  </a:lnTo>
                  <a:cubicBezTo>
                    <a:pt x="2932" y="55"/>
                    <a:pt x="2928" y="56"/>
                    <a:pt x="2925" y="57"/>
                  </a:cubicBezTo>
                  <a:cubicBezTo>
                    <a:pt x="2923" y="60"/>
                    <a:pt x="2920" y="61"/>
                    <a:pt x="2918" y="62"/>
                  </a:cubicBezTo>
                  <a:cubicBezTo>
                    <a:pt x="2917" y="63"/>
                    <a:pt x="2916" y="64"/>
                    <a:pt x="2915" y="64"/>
                  </a:cubicBezTo>
                  <a:lnTo>
                    <a:pt x="2915" y="64"/>
                  </a:lnTo>
                  <a:cubicBezTo>
                    <a:pt x="2913" y="62"/>
                    <a:pt x="2912" y="59"/>
                    <a:pt x="2910" y="56"/>
                  </a:cubicBezTo>
                  <a:cubicBezTo>
                    <a:pt x="2909" y="54"/>
                    <a:pt x="2908" y="51"/>
                    <a:pt x="2905" y="49"/>
                  </a:cubicBezTo>
                  <a:lnTo>
                    <a:pt x="2903" y="45"/>
                  </a:lnTo>
                  <a:lnTo>
                    <a:pt x="2898" y="39"/>
                  </a:lnTo>
                  <a:cubicBezTo>
                    <a:pt x="2895" y="36"/>
                    <a:pt x="2893" y="34"/>
                    <a:pt x="2889" y="32"/>
                  </a:cubicBezTo>
                  <a:cubicBezTo>
                    <a:pt x="2883" y="28"/>
                    <a:pt x="2876" y="27"/>
                    <a:pt x="2871" y="26"/>
                  </a:cubicBezTo>
                  <a:lnTo>
                    <a:pt x="2864" y="26"/>
                  </a:lnTo>
                  <a:cubicBezTo>
                    <a:pt x="2859" y="26"/>
                    <a:pt x="2852" y="25"/>
                    <a:pt x="2842" y="24"/>
                  </a:cubicBezTo>
                  <a:lnTo>
                    <a:pt x="2830" y="24"/>
                  </a:lnTo>
                  <a:cubicBezTo>
                    <a:pt x="2824" y="24"/>
                    <a:pt x="2818" y="25"/>
                    <a:pt x="2814" y="27"/>
                  </a:cubicBezTo>
                  <a:cubicBezTo>
                    <a:pt x="2809" y="29"/>
                    <a:pt x="2804" y="33"/>
                    <a:pt x="2800" y="36"/>
                  </a:cubicBezTo>
                  <a:cubicBezTo>
                    <a:pt x="2798" y="39"/>
                    <a:pt x="2796" y="41"/>
                    <a:pt x="2794" y="43"/>
                  </a:cubicBezTo>
                  <a:cubicBezTo>
                    <a:pt x="2793" y="46"/>
                    <a:pt x="2791" y="48"/>
                    <a:pt x="2791" y="49"/>
                  </a:cubicBezTo>
                  <a:lnTo>
                    <a:pt x="2789" y="54"/>
                  </a:lnTo>
                  <a:cubicBezTo>
                    <a:pt x="2787" y="58"/>
                    <a:pt x="2785" y="62"/>
                    <a:pt x="2784" y="66"/>
                  </a:cubicBezTo>
                  <a:lnTo>
                    <a:pt x="2784" y="66"/>
                  </a:lnTo>
                  <a:cubicBezTo>
                    <a:pt x="2795" y="73"/>
                    <a:pt x="2803" y="84"/>
                    <a:pt x="2807" y="96"/>
                  </a:cubicBezTo>
                  <a:lnTo>
                    <a:pt x="2807" y="96"/>
                  </a:lnTo>
                  <a:lnTo>
                    <a:pt x="2803" y="92"/>
                  </a:lnTo>
                  <a:lnTo>
                    <a:pt x="2796" y="82"/>
                  </a:lnTo>
                  <a:cubicBezTo>
                    <a:pt x="2792" y="77"/>
                    <a:pt x="2788" y="72"/>
                    <a:pt x="2783" y="68"/>
                  </a:cubicBezTo>
                  <a:lnTo>
                    <a:pt x="2783" y="68"/>
                  </a:lnTo>
                  <a:cubicBezTo>
                    <a:pt x="2781" y="72"/>
                    <a:pt x="2780" y="76"/>
                    <a:pt x="2779" y="79"/>
                  </a:cubicBezTo>
                  <a:cubicBezTo>
                    <a:pt x="2777" y="87"/>
                    <a:pt x="2774" y="94"/>
                    <a:pt x="2772" y="100"/>
                  </a:cubicBezTo>
                  <a:lnTo>
                    <a:pt x="2771" y="102"/>
                  </a:lnTo>
                  <a:lnTo>
                    <a:pt x="2771" y="102"/>
                  </a:lnTo>
                  <a:cubicBezTo>
                    <a:pt x="2772" y="101"/>
                    <a:pt x="2773" y="101"/>
                    <a:pt x="2774" y="100"/>
                  </a:cubicBezTo>
                  <a:cubicBezTo>
                    <a:pt x="2778" y="97"/>
                    <a:pt x="2784" y="94"/>
                    <a:pt x="2789" y="94"/>
                  </a:cubicBezTo>
                  <a:cubicBezTo>
                    <a:pt x="2790" y="94"/>
                    <a:pt x="2792" y="94"/>
                    <a:pt x="2793" y="94"/>
                  </a:cubicBezTo>
                  <a:cubicBezTo>
                    <a:pt x="2796" y="94"/>
                    <a:pt x="2799" y="95"/>
                    <a:pt x="2801" y="95"/>
                  </a:cubicBezTo>
                  <a:cubicBezTo>
                    <a:pt x="2803" y="95"/>
                    <a:pt x="2804" y="97"/>
                    <a:pt x="2807" y="98"/>
                  </a:cubicBezTo>
                  <a:cubicBezTo>
                    <a:pt x="2807" y="98"/>
                    <a:pt x="2807" y="98"/>
                    <a:pt x="2807" y="98"/>
                  </a:cubicBezTo>
                  <a:lnTo>
                    <a:pt x="2807" y="98"/>
                  </a:lnTo>
                  <a:cubicBezTo>
                    <a:pt x="2813" y="122"/>
                    <a:pt x="2805" y="149"/>
                    <a:pt x="2784" y="163"/>
                  </a:cubicBezTo>
                  <a:lnTo>
                    <a:pt x="2784" y="163"/>
                  </a:lnTo>
                  <a:cubicBezTo>
                    <a:pt x="2785" y="163"/>
                    <a:pt x="2786" y="163"/>
                    <a:pt x="2787" y="163"/>
                  </a:cubicBezTo>
                  <a:cubicBezTo>
                    <a:pt x="2789" y="163"/>
                    <a:pt x="2791" y="163"/>
                    <a:pt x="2793" y="163"/>
                  </a:cubicBezTo>
                  <a:cubicBezTo>
                    <a:pt x="2800" y="163"/>
                    <a:pt x="2807" y="159"/>
                    <a:pt x="2813" y="155"/>
                  </a:cubicBezTo>
                  <a:cubicBezTo>
                    <a:pt x="2816" y="152"/>
                    <a:pt x="2820" y="149"/>
                    <a:pt x="2822" y="146"/>
                  </a:cubicBezTo>
                  <a:cubicBezTo>
                    <a:pt x="2823" y="144"/>
                    <a:pt x="2824" y="142"/>
                    <a:pt x="2825" y="141"/>
                  </a:cubicBezTo>
                  <a:cubicBezTo>
                    <a:pt x="2827" y="137"/>
                    <a:pt x="2829" y="135"/>
                    <a:pt x="2830" y="131"/>
                  </a:cubicBezTo>
                  <a:lnTo>
                    <a:pt x="2832" y="124"/>
                  </a:lnTo>
                  <a:cubicBezTo>
                    <a:pt x="2836" y="115"/>
                    <a:pt x="2838" y="107"/>
                    <a:pt x="2840" y="100"/>
                  </a:cubicBezTo>
                  <a:cubicBezTo>
                    <a:pt x="2841" y="98"/>
                    <a:pt x="2842" y="96"/>
                    <a:pt x="2843" y="94"/>
                  </a:cubicBezTo>
                  <a:lnTo>
                    <a:pt x="2843" y="94"/>
                  </a:lnTo>
                  <a:cubicBezTo>
                    <a:pt x="2844" y="94"/>
                    <a:pt x="2846" y="94"/>
                    <a:pt x="2847" y="94"/>
                  </a:cubicBezTo>
                  <a:lnTo>
                    <a:pt x="2847" y="94"/>
                  </a:lnTo>
                  <a:cubicBezTo>
                    <a:pt x="2849" y="98"/>
                    <a:pt x="2851" y="103"/>
                    <a:pt x="2854" y="108"/>
                  </a:cubicBezTo>
                  <a:cubicBezTo>
                    <a:pt x="2855" y="112"/>
                    <a:pt x="2858" y="115"/>
                    <a:pt x="2860" y="120"/>
                  </a:cubicBezTo>
                  <a:cubicBezTo>
                    <a:pt x="2861" y="122"/>
                    <a:pt x="2864" y="124"/>
                    <a:pt x="2865" y="128"/>
                  </a:cubicBezTo>
                  <a:lnTo>
                    <a:pt x="2868" y="131"/>
                  </a:lnTo>
                  <a:cubicBezTo>
                    <a:pt x="2869" y="134"/>
                    <a:pt x="2872" y="135"/>
                    <a:pt x="2873" y="137"/>
                  </a:cubicBezTo>
                  <a:cubicBezTo>
                    <a:pt x="2876" y="139"/>
                    <a:pt x="2879" y="142"/>
                    <a:pt x="2882" y="144"/>
                  </a:cubicBezTo>
                  <a:cubicBezTo>
                    <a:pt x="2888" y="148"/>
                    <a:pt x="2895" y="149"/>
                    <a:pt x="2901" y="150"/>
                  </a:cubicBezTo>
                  <a:cubicBezTo>
                    <a:pt x="2910" y="150"/>
                    <a:pt x="2917" y="148"/>
                    <a:pt x="2925" y="144"/>
                  </a:cubicBezTo>
                  <a:cubicBezTo>
                    <a:pt x="2931" y="139"/>
                    <a:pt x="2938" y="135"/>
                    <a:pt x="2942" y="129"/>
                  </a:cubicBezTo>
                  <a:lnTo>
                    <a:pt x="2950" y="120"/>
                  </a:lnTo>
                  <a:cubicBezTo>
                    <a:pt x="2951" y="119"/>
                    <a:pt x="2951" y="119"/>
                    <a:pt x="2951" y="119"/>
                  </a:cubicBezTo>
                  <a:lnTo>
                    <a:pt x="2951" y="119"/>
                  </a:lnTo>
                  <a:cubicBezTo>
                    <a:pt x="2953" y="118"/>
                    <a:pt x="2954" y="118"/>
                    <a:pt x="2956" y="117"/>
                  </a:cubicBezTo>
                  <a:cubicBezTo>
                    <a:pt x="2964" y="114"/>
                    <a:pt x="2971" y="109"/>
                    <a:pt x="2977" y="102"/>
                  </a:cubicBezTo>
                  <a:cubicBezTo>
                    <a:pt x="2978" y="102"/>
                    <a:pt x="2979" y="101"/>
                    <a:pt x="2980" y="100"/>
                  </a:cubicBezTo>
                  <a:lnTo>
                    <a:pt x="2980" y="100"/>
                  </a:lnTo>
                  <a:cubicBezTo>
                    <a:pt x="2983" y="103"/>
                    <a:pt x="2987" y="106"/>
                    <a:pt x="2991" y="108"/>
                  </a:cubicBezTo>
                  <a:cubicBezTo>
                    <a:pt x="2992" y="109"/>
                    <a:pt x="2994" y="111"/>
                    <a:pt x="2997" y="112"/>
                  </a:cubicBezTo>
                  <a:cubicBezTo>
                    <a:pt x="2999" y="113"/>
                    <a:pt x="3003" y="114"/>
                    <a:pt x="3005" y="115"/>
                  </a:cubicBezTo>
                  <a:cubicBezTo>
                    <a:pt x="3008" y="115"/>
                    <a:pt x="3012" y="116"/>
                    <a:pt x="3015" y="116"/>
                  </a:cubicBezTo>
                  <a:lnTo>
                    <a:pt x="3015" y="116"/>
                  </a:lnTo>
                  <a:cubicBezTo>
                    <a:pt x="3014" y="116"/>
                    <a:pt x="3014" y="115"/>
                    <a:pt x="3014" y="115"/>
                  </a:cubicBezTo>
                  <a:lnTo>
                    <a:pt x="3014" y="115"/>
                  </a:lnTo>
                  <a:cubicBezTo>
                    <a:pt x="3014" y="115"/>
                    <a:pt x="3015" y="116"/>
                    <a:pt x="3015" y="116"/>
                  </a:cubicBezTo>
                  <a:lnTo>
                    <a:pt x="3015" y="116"/>
                  </a:lnTo>
                  <a:cubicBezTo>
                    <a:pt x="3015" y="116"/>
                    <a:pt x="3015" y="116"/>
                    <a:pt x="3015" y="116"/>
                  </a:cubicBezTo>
                  <a:lnTo>
                    <a:pt x="3015" y="116"/>
                  </a:lnTo>
                  <a:cubicBezTo>
                    <a:pt x="3015" y="116"/>
                    <a:pt x="3015" y="116"/>
                    <a:pt x="3015" y="116"/>
                  </a:cubicBezTo>
                  <a:cubicBezTo>
                    <a:pt x="3015" y="116"/>
                    <a:pt x="3015" y="116"/>
                    <a:pt x="3015" y="116"/>
                  </a:cubicBezTo>
                  <a:lnTo>
                    <a:pt x="3015" y="116"/>
                  </a:lnTo>
                  <a:cubicBezTo>
                    <a:pt x="3016" y="116"/>
                    <a:pt x="3016" y="116"/>
                    <a:pt x="3016" y="116"/>
                  </a:cubicBezTo>
                  <a:lnTo>
                    <a:pt x="3015" y="116"/>
                  </a:lnTo>
                  <a:lnTo>
                    <a:pt x="3026" y="122"/>
                  </a:lnTo>
                  <a:cubicBezTo>
                    <a:pt x="3032" y="126"/>
                    <a:pt x="3038" y="128"/>
                    <a:pt x="3045" y="129"/>
                  </a:cubicBezTo>
                  <a:cubicBezTo>
                    <a:pt x="3048" y="130"/>
                    <a:pt x="3051" y="130"/>
                    <a:pt x="3054" y="130"/>
                  </a:cubicBezTo>
                  <a:cubicBezTo>
                    <a:pt x="3057" y="130"/>
                    <a:pt x="3062" y="130"/>
                    <a:pt x="3065" y="129"/>
                  </a:cubicBezTo>
                  <a:cubicBezTo>
                    <a:pt x="3072" y="128"/>
                    <a:pt x="3079" y="124"/>
                    <a:pt x="3084" y="121"/>
                  </a:cubicBezTo>
                  <a:cubicBezTo>
                    <a:pt x="3089" y="116"/>
                    <a:pt x="3094" y="112"/>
                    <a:pt x="3099" y="106"/>
                  </a:cubicBezTo>
                  <a:lnTo>
                    <a:pt x="3101" y="103"/>
                  </a:lnTo>
                  <a:lnTo>
                    <a:pt x="3101" y="103"/>
                  </a:lnTo>
                  <a:cubicBezTo>
                    <a:pt x="3106" y="106"/>
                    <a:pt x="3113" y="110"/>
                    <a:pt x="3118" y="112"/>
                  </a:cubicBezTo>
                  <a:cubicBezTo>
                    <a:pt x="3121" y="112"/>
                    <a:pt x="3122" y="113"/>
                    <a:pt x="3124" y="113"/>
                  </a:cubicBezTo>
                  <a:lnTo>
                    <a:pt x="3124" y="113"/>
                  </a:lnTo>
                  <a:lnTo>
                    <a:pt x="3131" y="121"/>
                  </a:lnTo>
                  <a:cubicBezTo>
                    <a:pt x="3136" y="126"/>
                    <a:pt x="3140" y="129"/>
                    <a:pt x="3145" y="134"/>
                  </a:cubicBezTo>
                  <a:cubicBezTo>
                    <a:pt x="3147" y="135"/>
                    <a:pt x="3150" y="136"/>
                    <a:pt x="3152" y="137"/>
                  </a:cubicBezTo>
                  <a:cubicBezTo>
                    <a:pt x="3155" y="139"/>
                    <a:pt x="3159" y="141"/>
                    <a:pt x="3162" y="141"/>
                  </a:cubicBezTo>
                  <a:cubicBezTo>
                    <a:pt x="3166" y="142"/>
                    <a:pt x="3169" y="143"/>
                    <a:pt x="3173" y="143"/>
                  </a:cubicBezTo>
                  <a:cubicBezTo>
                    <a:pt x="3175" y="143"/>
                    <a:pt x="3177" y="142"/>
                    <a:pt x="3180" y="142"/>
                  </a:cubicBezTo>
                  <a:cubicBezTo>
                    <a:pt x="3187" y="141"/>
                    <a:pt x="3194" y="137"/>
                    <a:pt x="3198" y="133"/>
                  </a:cubicBezTo>
                  <a:cubicBezTo>
                    <a:pt x="3203" y="129"/>
                    <a:pt x="3206" y="124"/>
                    <a:pt x="3209" y="120"/>
                  </a:cubicBezTo>
                  <a:cubicBezTo>
                    <a:pt x="3211" y="116"/>
                    <a:pt x="3212" y="114"/>
                    <a:pt x="3213" y="112"/>
                  </a:cubicBezTo>
                  <a:cubicBezTo>
                    <a:pt x="3217" y="101"/>
                    <a:pt x="3219" y="93"/>
                    <a:pt x="3223" y="86"/>
                  </a:cubicBezTo>
                  <a:lnTo>
                    <a:pt x="3229" y="68"/>
                  </a:lnTo>
                  <a:lnTo>
                    <a:pt x="3229" y="68"/>
                  </a:lnTo>
                  <a:cubicBezTo>
                    <a:pt x="3230" y="68"/>
                    <a:pt x="3232" y="68"/>
                    <a:pt x="3234" y="69"/>
                  </a:cubicBezTo>
                  <a:lnTo>
                    <a:pt x="3234" y="69"/>
                  </a:lnTo>
                  <a:cubicBezTo>
                    <a:pt x="3235" y="69"/>
                    <a:pt x="3235" y="70"/>
                    <a:pt x="3235" y="71"/>
                  </a:cubicBezTo>
                  <a:cubicBezTo>
                    <a:pt x="3238" y="78"/>
                    <a:pt x="3241" y="85"/>
                    <a:pt x="3245" y="94"/>
                  </a:cubicBezTo>
                  <a:cubicBezTo>
                    <a:pt x="3248" y="99"/>
                    <a:pt x="3250" y="104"/>
                    <a:pt x="3254" y="108"/>
                  </a:cubicBezTo>
                  <a:lnTo>
                    <a:pt x="3259" y="114"/>
                  </a:lnTo>
                  <a:cubicBezTo>
                    <a:pt x="3261" y="116"/>
                    <a:pt x="3264" y="119"/>
                    <a:pt x="3267" y="121"/>
                  </a:cubicBezTo>
                  <a:cubicBezTo>
                    <a:pt x="3274" y="125"/>
                    <a:pt x="3282" y="128"/>
                    <a:pt x="3289" y="128"/>
                  </a:cubicBezTo>
                  <a:cubicBezTo>
                    <a:pt x="3294" y="128"/>
                    <a:pt x="3299" y="127"/>
                    <a:pt x="3304" y="124"/>
                  </a:cubicBezTo>
                  <a:cubicBezTo>
                    <a:pt x="3307" y="123"/>
                    <a:pt x="3311" y="121"/>
                    <a:pt x="3314" y="119"/>
                  </a:cubicBezTo>
                  <a:cubicBezTo>
                    <a:pt x="3319" y="114"/>
                    <a:pt x="3323" y="109"/>
                    <a:pt x="3326" y="105"/>
                  </a:cubicBezTo>
                  <a:cubicBezTo>
                    <a:pt x="3329" y="101"/>
                    <a:pt x="3332" y="97"/>
                    <a:pt x="3334" y="92"/>
                  </a:cubicBezTo>
                  <a:cubicBezTo>
                    <a:pt x="3334" y="92"/>
                    <a:pt x="3334" y="92"/>
                    <a:pt x="3334" y="91"/>
                  </a:cubicBezTo>
                  <a:lnTo>
                    <a:pt x="3334" y="91"/>
                  </a:lnTo>
                  <a:cubicBezTo>
                    <a:pt x="3335" y="92"/>
                    <a:pt x="3335" y="92"/>
                    <a:pt x="3335" y="92"/>
                  </a:cubicBezTo>
                  <a:cubicBezTo>
                    <a:pt x="3342" y="97"/>
                    <a:pt x="3349" y="101"/>
                    <a:pt x="3357" y="102"/>
                  </a:cubicBezTo>
                  <a:lnTo>
                    <a:pt x="3357" y="102"/>
                  </a:lnTo>
                  <a:cubicBezTo>
                    <a:pt x="3359" y="104"/>
                    <a:pt x="3364" y="109"/>
                    <a:pt x="3373" y="116"/>
                  </a:cubicBezTo>
                  <a:cubicBezTo>
                    <a:pt x="3383" y="124"/>
                    <a:pt x="3393" y="128"/>
                    <a:pt x="3405" y="128"/>
                  </a:cubicBezTo>
                  <a:cubicBezTo>
                    <a:pt x="3413" y="128"/>
                    <a:pt x="3421" y="126"/>
                    <a:pt x="3428" y="121"/>
                  </a:cubicBezTo>
                  <a:cubicBezTo>
                    <a:pt x="3431" y="117"/>
                    <a:pt x="3435" y="115"/>
                    <a:pt x="3438" y="112"/>
                  </a:cubicBezTo>
                  <a:cubicBezTo>
                    <a:pt x="3444" y="105"/>
                    <a:pt x="3448" y="99"/>
                    <a:pt x="3453" y="92"/>
                  </a:cubicBezTo>
                  <a:lnTo>
                    <a:pt x="3453" y="92"/>
                  </a:lnTo>
                  <a:lnTo>
                    <a:pt x="3469" y="93"/>
                  </a:lnTo>
                  <a:lnTo>
                    <a:pt x="3481" y="93"/>
                  </a:lnTo>
                  <a:cubicBezTo>
                    <a:pt x="3479" y="93"/>
                    <a:pt x="3479" y="93"/>
                    <a:pt x="3479" y="93"/>
                  </a:cubicBezTo>
                  <a:lnTo>
                    <a:pt x="3479" y="93"/>
                  </a:lnTo>
                  <a:cubicBezTo>
                    <a:pt x="3480" y="93"/>
                    <a:pt x="3480" y="93"/>
                    <a:pt x="3481" y="93"/>
                  </a:cubicBezTo>
                  <a:cubicBezTo>
                    <a:pt x="3489" y="97"/>
                    <a:pt x="3498" y="100"/>
                    <a:pt x="3506" y="104"/>
                  </a:cubicBezTo>
                  <a:lnTo>
                    <a:pt x="3512" y="105"/>
                  </a:lnTo>
                  <a:lnTo>
                    <a:pt x="3512" y="105"/>
                  </a:lnTo>
                  <a:cubicBezTo>
                    <a:pt x="3512" y="105"/>
                    <a:pt x="3512" y="105"/>
                    <a:pt x="3512" y="105"/>
                  </a:cubicBezTo>
                  <a:lnTo>
                    <a:pt x="3522" y="113"/>
                  </a:lnTo>
                  <a:cubicBezTo>
                    <a:pt x="3526" y="119"/>
                    <a:pt x="3533" y="123"/>
                    <a:pt x="3540" y="126"/>
                  </a:cubicBezTo>
                  <a:cubicBezTo>
                    <a:pt x="3542" y="127"/>
                    <a:pt x="3546" y="128"/>
                    <a:pt x="3549" y="129"/>
                  </a:cubicBezTo>
                  <a:cubicBezTo>
                    <a:pt x="3552" y="130"/>
                    <a:pt x="3554" y="130"/>
                    <a:pt x="3556" y="130"/>
                  </a:cubicBezTo>
                  <a:cubicBezTo>
                    <a:pt x="3559" y="130"/>
                    <a:pt x="3561" y="130"/>
                    <a:pt x="3563" y="129"/>
                  </a:cubicBezTo>
                  <a:cubicBezTo>
                    <a:pt x="3569" y="128"/>
                    <a:pt x="3574" y="126"/>
                    <a:pt x="3578" y="123"/>
                  </a:cubicBezTo>
                  <a:cubicBezTo>
                    <a:pt x="3581" y="121"/>
                    <a:pt x="3583" y="120"/>
                    <a:pt x="3585" y="117"/>
                  </a:cubicBezTo>
                  <a:cubicBezTo>
                    <a:pt x="3589" y="113"/>
                    <a:pt x="3594" y="108"/>
                    <a:pt x="3597" y="103"/>
                  </a:cubicBezTo>
                  <a:lnTo>
                    <a:pt x="3597" y="103"/>
                  </a:lnTo>
                  <a:cubicBezTo>
                    <a:pt x="3599" y="106"/>
                    <a:pt x="3601" y="109"/>
                    <a:pt x="3604" y="112"/>
                  </a:cubicBezTo>
                  <a:cubicBezTo>
                    <a:pt x="3610" y="117"/>
                    <a:pt x="3615" y="122"/>
                    <a:pt x="3622" y="124"/>
                  </a:cubicBezTo>
                  <a:cubicBezTo>
                    <a:pt x="3626" y="125"/>
                    <a:pt x="3629" y="126"/>
                    <a:pt x="3633" y="126"/>
                  </a:cubicBezTo>
                  <a:cubicBezTo>
                    <a:pt x="3635" y="126"/>
                    <a:pt x="3636" y="126"/>
                    <a:pt x="3637" y="126"/>
                  </a:cubicBezTo>
                  <a:cubicBezTo>
                    <a:pt x="3641" y="126"/>
                    <a:pt x="3644" y="126"/>
                    <a:pt x="3647" y="124"/>
                  </a:cubicBezTo>
                  <a:cubicBezTo>
                    <a:pt x="3654" y="122"/>
                    <a:pt x="3660" y="120"/>
                    <a:pt x="3665" y="115"/>
                  </a:cubicBezTo>
                  <a:lnTo>
                    <a:pt x="3665" y="115"/>
                  </a:lnTo>
                  <a:cubicBezTo>
                    <a:pt x="3668" y="122"/>
                    <a:pt x="3671" y="128"/>
                    <a:pt x="3676" y="134"/>
                  </a:cubicBezTo>
                  <a:cubicBezTo>
                    <a:pt x="3677" y="135"/>
                    <a:pt x="3678" y="137"/>
                    <a:pt x="3680" y="138"/>
                  </a:cubicBezTo>
                  <a:cubicBezTo>
                    <a:pt x="3681" y="141"/>
                    <a:pt x="3684" y="143"/>
                    <a:pt x="3686" y="144"/>
                  </a:cubicBezTo>
                  <a:cubicBezTo>
                    <a:pt x="3690" y="148"/>
                    <a:pt x="3694" y="150"/>
                    <a:pt x="3699" y="151"/>
                  </a:cubicBezTo>
                  <a:cubicBezTo>
                    <a:pt x="3702" y="152"/>
                    <a:pt x="3706" y="153"/>
                    <a:pt x="3709" y="153"/>
                  </a:cubicBezTo>
                  <a:cubicBezTo>
                    <a:pt x="3712" y="153"/>
                    <a:pt x="3714" y="153"/>
                    <a:pt x="3717" y="152"/>
                  </a:cubicBezTo>
                  <a:cubicBezTo>
                    <a:pt x="3722" y="151"/>
                    <a:pt x="3727" y="150"/>
                    <a:pt x="3731" y="146"/>
                  </a:cubicBezTo>
                  <a:cubicBezTo>
                    <a:pt x="3734" y="145"/>
                    <a:pt x="3736" y="143"/>
                    <a:pt x="3738" y="142"/>
                  </a:cubicBezTo>
                  <a:cubicBezTo>
                    <a:pt x="3742" y="138"/>
                    <a:pt x="3744" y="136"/>
                    <a:pt x="3746" y="133"/>
                  </a:cubicBezTo>
                  <a:cubicBezTo>
                    <a:pt x="3750" y="127"/>
                    <a:pt x="3755" y="121"/>
                    <a:pt x="3758" y="114"/>
                  </a:cubicBezTo>
                  <a:lnTo>
                    <a:pt x="3758" y="114"/>
                  </a:lnTo>
                  <a:cubicBezTo>
                    <a:pt x="3763" y="118"/>
                    <a:pt x="3768" y="121"/>
                    <a:pt x="3775" y="123"/>
                  </a:cubicBezTo>
                  <a:cubicBezTo>
                    <a:pt x="3780" y="126"/>
                    <a:pt x="3786" y="127"/>
                    <a:pt x="3791" y="127"/>
                  </a:cubicBezTo>
                  <a:lnTo>
                    <a:pt x="3801" y="127"/>
                  </a:lnTo>
                  <a:cubicBezTo>
                    <a:pt x="3807" y="126"/>
                    <a:pt x="3811" y="124"/>
                    <a:pt x="3816" y="123"/>
                  </a:cubicBezTo>
                  <a:lnTo>
                    <a:pt x="3819" y="123"/>
                  </a:lnTo>
                  <a:lnTo>
                    <a:pt x="3822" y="127"/>
                  </a:lnTo>
                  <a:cubicBezTo>
                    <a:pt x="3824" y="130"/>
                    <a:pt x="3827" y="135"/>
                    <a:pt x="3831" y="138"/>
                  </a:cubicBezTo>
                  <a:cubicBezTo>
                    <a:pt x="3834" y="142"/>
                    <a:pt x="3837" y="144"/>
                    <a:pt x="3840" y="146"/>
                  </a:cubicBezTo>
                  <a:cubicBezTo>
                    <a:pt x="3847" y="151"/>
                    <a:pt x="3853" y="153"/>
                    <a:pt x="3861" y="155"/>
                  </a:cubicBezTo>
                  <a:lnTo>
                    <a:pt x="3874" y="155"/>
                  </a:lnTo>
                  <a:cubicBezTo>
                    <a:pt x="3876" y="153"/>
                    <a:pt x="3879" y="152"/>
                    <a:pt x="3883" y="151"/>
                  </a:cubicBezTo>
                  <a:cubicBezTo>
                    <a:pt x="3886" y="150"/>
                    <a:pt x="3890" y="148"/>
                    <a:pt x="3893" y="144"/>
                  </a:cubicBezTo>
                  <a:cubicBezTo>
                    <a:pt x="3898" y="141"/>
                    <a:pt x="3901" y="137"/>
                    <a:pt x="3905" y="134"/>
                  </a:cubicBezTo>
                  <a:cubicBezTo>
                    <a:pt x="3907" y="132"/>
                    <a:pt x="3909" y="129"/>
                    <a:pt x="3911" y="127"/>
                  </a:cubicBezTo>
                  <a:lnTo>
                    <a:pt x="3911" y="127"/>
                  </a:lnTo>
                  <a:cubicBezTo>
                    <a:pt x="3912" y="127"/>
                    <a:pt x="3913" y="127"/>
                    <a:pt x="3913" y="127"/>
                  </a:cubicBezTo>
                  <a:cubicBezTo>
                    <a:pt x="3918" y="126"/>
                    <a:pt x="3924" y="124"/>
                    <a:pt x="3928" y="122"/>
                  </a:cubicBezTo>
                  <a:cubicBezTo>
                    <a:pt x="3931" y="120"/>
                    <a:pt x="3934" y="118"/>
                    <a:pt x="3938" y="115"/>
                  </a:cubicBezTo>
                  <a:lnTo>
                    <a:pt x="3938" y="115"/>
                  </a:lnTo>
                  <a:cubicBezTo>
                    <a:pt x="3939" y="118"/>
                    <a:pt x="3940" y="120"/>
                    <a:pt x="3942" y="122"/>
                  </a:cubicBezTo>
                  <a:cubicBezTo>
                    <a:pt x="3946" y="129"/>
                    <a:pt x="3950" y="135"/>
                    <a:pt x="3956" y="139"/>
                  </a:cubicBezTo>
                  <a:cubicBezTo>
                    <a:pt x="3959" y="142"/>
                    <a:pt x="3962" y="144"/>
                    <a:pt x="3965" y="146"/>
                  </a:cubicBezTo>
                  <a:cubicBezTo>
                    <a:pt x="3970" y="148"/>
                    <a:pt x="3974" y="149"/>
                    <a:pt x="3979" y="150"/>
                  </a:cubicBezTo>
                  <a:lnTo>
                    <a:pt x="4013" y="150"/>
                  </a:lnTo>
                  <a:lnTo>
                    <a:pt x="4018" y="156"/>
                  </a:lnTo>
                  <a:cubicBezTo>
                    <a:pt x="4023" y="160"/>
                    <a:pt x="4028" y="165"/>
                    <a:pt x="4034" y="168"/>
                  </a:cubicBezTo>
                  <a:cubicBezTo>
                    <a:pt x="4038" y="171"/>
                    <a:pt x="4044" y="173"/>
                    <a:pt x="4050" y="174"/>
                  </a:cubicBezTo>
                  <a:cubicBezTo>
                    <a:pt x="4054" y="174"/>
                    <a:pt x="4060" y="174"/>
                    <a:pt x="4065" y="173"/>
                  </a:cubicBezTo>
                  <a:cubicBezTo>
                    <a:pt x="4069" y="172"/>
                    <a:pt x="4073" y="170"/>
                    <a:pt x="4076" y="168"/>
                  </a:cubicBezTo>
                  <a:cubicBezTo>
                    <a:pt x="4083" y="164"/>
                    <a:pt x="4088" y="158"/>
                    <a:pt x="4093" y="152"/>
                  </a:cubicBezTo>
                  <a:cubicBezTo>
                    <a:pt x="4094" y="150"/>
                    <a:pt x="4096" y="148"/>
                    <a:pt x="4097" y="147"/>
                  </a:cubicBezTo>
                  <a:lnTo>
                    <a:pt x="4097" y="147"/>
                  </a:lnTo>
                  <a:cubicBezTo>
                    <a:pt x="4099" y="149"/>
                    <a:pt x="4100" y="151"/>
                    <a:pt x="4102" y="153"/>
                  </a:cubicBezTo>
                  <a:cubicBezTo>
                    <a:pt x="4103" y="155"/>
                    <a:pt x="4104" y="157"/>
                    <a:pt x="4105" y="158"/>
                  </a:cubicBezTo>
                  <a:cubicBezTo>
                    <a:pt x="4108" y="160"/>
                    <a:pt x="4110" y="162"/>
                    <a:pt x="4112" y="164"/>
                  </a:cubicBezTo>
                  <a:cubicBezTo>
                    <a:pt x="4119" y="168"/>
                    <a:pt x="4127" y="170"/>
                    <a:pt x="4134" y="170"/>
                  </a:cubicBezTo>
                  <a:cubicBezTo>
                    <a:pt x="4135" y="170"/>
                    <a:pt x="4136" y="170"/>
                    <a:pt x="4138" y="170"/>
                  </a:cubicBezTo>
                  <a:cubicBezTo>
                    <a:pt x="4145" y="170"/>
                    <a:pt x="4151" y="167"/>
                    <a:pt x="4156" y="164"/>
                  </a:cubicBezTo>
                  <a:cubicBezTo>
                    <a:pt x="4159" y="163"/>
                    <a:pt x="4162" y="160"/>
                    <a:pt x="4164" y="158"/>
                  </a:cubicBezTo>
                  <a:cubicBezTo>
                    <a:pt x="4172" y="151"/>
                    <a:pt x="4177" y="146"/>
                    <a:pt x="4180" y="142"/>
                  </a:cubicBezTo>
                  <a:lnTo>
                    <a:pt x="4180" y="142"/>
                  </a:lnTo>
                  <a:cubicBezTo>
                    <a:pt x="4186" y="143"/>
                    <a:pt x="4192" y="145"/>
                    <a:pt x="4202" y="146"/>
                  </a:cubicBezTo>
                  <a:cubicBezTo>
                    <a:pt x="4210" y="148"/>
                    <a:pt x="4219" y="149"/>
                    <a:pt x="4228" y="149"/>
                  </a:cubicBezTo>
                  <a:lnTo>
                    <a:pt x="4251" y="149"/>
                  </a:lnTo>
                  <a:cubicBezTo>
                    <a:pt x="4259" y="149"/>
                    <a:pt x="4268" y="148"/>
                    <a:pt x="4277" y="146"/>
                  </a:cubicBezTo>
                  <a:lnTo>
                    <a:pt x="4277" y="146"/>
                  </a:lnTo>
                  <a:cubicBezTo>
                    <a:pt x="4278" y="148"/>
                    <a:pt x="4279" y="151"/>
                    <a:pt x="4280" y="153"/>
                  </a:cubicBezTo>
                  <a:cubicBezTo>
                    <a:pt x="4281" y="157"/>
                    <a:pt x="4284" y="160"/>
                    <a:pt x="4286" y="165"/>
                  </a:cubicBezTo>
                  <a:cubicBezTo>
                    <a:pt x="4288" y="172"/>
                    <a:pt x="4293" y="178"/>
                    <a:pt x="4298" y="184"/>
                  </a:cubicBezTo>
                  <a:cubicBezTo>
                    <a:pt x="4301" y="186"/>
                    <a:pt x="4305" y="188"/>
                    <a:pt x="4307" y="189"/>
                  </a:cubicBezTo>
                  <a:cubicBezTo>
                    <a:pt x="4311" y="191"/>
                    <a:pt x="4314" y="192"/>
                    <a:pt x="4317" y="193"/>
                  </a:cubicBezTo>
                  <a:lnTo>
                    <a:pt x="4317" y="193"/>
                  </a:lnTo>
                  <a:cubicBezTo>
                    <a:pt x="4319" y="194"/>
                    <a:pt x="4320" y="194"/>
                    <a:pt x="4321" y="195"/>
                  </a:cubicBezTo>
                  <a:cubicBezTo>
                    <a:pt x="4323" y="197"/>
                    <a:pt x="4327" y="201"/>
                    <a:pt x="4331" y="204"/>
                  </a:cubicBezTo>
                  <a:cubicBezTo>
                    <a:pt x="4341" y="211"/>
                    <a:pt x="4351" y="215"/>
                    <a:pt x="4363" y="215"/>
                  </a:cubicBezTo>
                  <a:cubicBezTo>
                    <a:pt x="4366" y="215"/>
                    <a:pt x="4368" y="214"/>
                    <a:pt x="4371" y="214"/>
                  </a:cubicBezTo>
                  <a:cubicBezTo>
                    <a:pt x="4374" y="212"/>
                    <a:pt x="4379" y="211"/>
                    <a:pt x="4382" y="210"/>
                  </a:cubicBezTo>
                  <a:cubicBezTo>
                    <a:pt x="4387" y="208"/>
                    <a:pt x="4392" y="206"/>
                    <a:pt x="4395" y="203"/>
                  </a:cubicBezTo>
                  <a:lnTo>
                    <a:pt x="4400" y="200"/>
                  </a:lnTo>
                  <a:lnTo>
                    <a:pt x="4400" y="200"/>
                  </a:lnTo>
                  <a:cubicBezTo>
                    <a:pt x="4401" y="201"/>
                    <a:pt x="4401" y="201"/>
                    <a:pt x="4402" y="201"/>
                  </a:cubicBezTo>
                  <a:cubicBezTo>
                    <a:pt x="4404" y="201"/>
                    <a:pt x="4406" y="200"/>
                    <a:pt x="4408" y="200"/>
                  </a:cubicBezTo>
                  <a:cubicBezTo>
                    <a:pt x="4417" y="199"/>
                    <a:pt x="4425" y="194"/>
                    <a:pt x="4432" y="189"/>
                  </a:cubicBezTo>
                  <a:cubicBezTo>
                    <a:pt x="4436" y="186"/>
                    <a:pt x="4439" y="182"/>
                    <a:pt x="4442" y="180"/>
                  </a:cubicBezTo>
                  <a:cubicBezTo>
                    <a:pt x="4443" y="178"/>
                    <a:pt x="4445" y="177"/>
                    <a:pt x="4447" y="175"/>
                  </a:cubicBezTo>
                  <a:lnTo>
                    <a:pt x="4455" y="175"/>
                  </a:lnTo>
                  <a:cubicBezTo>
                    <a:pt x="4460" y="175"/>
                    <a:pt x="4464" y="174"/>
                    <a:pt x="4468" y="174"/>
                  </a:cubicBezTo>
                  <a:lnTo>
                    <a:pt x="4480" y="174"/>
                  </a:lnTo>
                  <a:cubicBezTo>
                    <a:pt x="4482" y="175"/>
                    <a:pt x="4489" y="179"/>
                    <a:pt x="4499" y="184"/>
                  </a:cubicBezTo>
                  <a:cubicBezTo>
                    <a:pt x="4503" y="184"/>
                    <a:pt x="4505" y="185"/>
                    <a:pt x="4508" y="186"/>
                  </a:cubicBezTo>
                  <a:lnTo>
                    <a:pt x="4512" y="187"/>
                  </a:lnTo>
                  <a:lnTo>
                    <a:pt x="4512" y="187"/>
                  </a:lnTo>
                  <a:cubicBezTo>
                    <a:pt x="4512" y="186"/>
                    <a:pt x="4512" y="186"/>
                    <a:pt x="4512" y="186"/>
                  </a:cubicBezTo>
                  <a:lnTo>
                    <a:pt x="4512" y="186"/>
                  </a:lnTo>
                  <a:cubicBezTo>
                    <a:pt x="4512" y="186"/>
                    <a:pt x="4512" y="186"/>
                    <a:pt x="4513" y="187"/>
                  </a:cubicBezTo>
                  <a:lnTo>
                    <a:pt x="4513" y="187"/>
                  </a:lnTo>
                  <a:lnTo>
                    <a:pt x="4512" y="187"/>
                  </a:lnTo>
                  <a:lnTo>
                    <a:pt x="4512" y="187"/>
                  </a:lnTo>
                  <a:cubicBezTo>
                    <a:pt x="4513" y="187"/>
                    <a:pt x="4513" y="187"/>
                    <a:pt x="4513" y="187"/>
                  </a:cubicBezTo>
                  <a:lnTo>
                    <a:pt x="4513" y="187"/>
                  </a:lnTo>
                  <a:cubicBezTo>
                    <a:pt x="4513" y="187"/>
                    <a:pt x="4513" y="187"/>
                    <a:pt x="4513" y="187"/>
                  </a:cubicBezTo>
                  <a:lnTo>
                    <a:pt x="4513" y="187"/>
                  </a:lnTo>
                  <a:lnTo>
                    <a:pt x="4514" y="187"/>
                  </a:lnTo>
                  <a:lnTo>
                    <a:pt x="4513" y="187"/>
                  </a:lnTo>
                  <a:cubicBezTo>
                    <a:pt x="4513" y="187"/>
                    <a:pt x="4513" y="187"/>
                    <a:pt x="4513" y="187"/>
                  </a:cubicBezTo>
                  <a:lnTo>
                    <a:pt x="4513" y="187"/>
                  </a:lnTo>
                  <a:cubicBezTo>
                    <a:pt x="4513" y="187"/>
                    <a:pt x="4514" y="188"/>
                    <a:pt x="4514" y="188"/>
                  </a:cubicBezTo>
                  <a:lnTo>
                    <a:pt x="4522" y="195"/>
                  </a:lnTo>
                  <a:cubicBezTo>
                    <a:pt x="4528" y="199"/>
                    <a:pt x="4534" y="202"/>
                    <a:pt x="4540" y="204"/>
                  </a:cubicBezTo>
                  <a:cubicBezTo>
                    <a:pt x="4542" y="206"/>
                    <a:pt x="4544" y="207"/>
                    <a:pt x="4547" y="207"/>
                  </a:cubicBezTo>
                  <a:cubicBezTo>
                    <a:pt x="4549" y="207"/>
                    <a:pt x="4551" y="208"/>
                    <a:pt x="4554" y="208"/>
                  </a:cubicBezTo>
                  <a:cubicBezTo>
                    <a:pt x="4556" y="208"/>
                    <a:pt x="4558" y="207"/>
                    <a:pt x="4559" y="207"/>
                  </a:cubicBezTo>
                  <a:cubicBezTo>
                    <a:pt x="4564" y="207"/>
                    <a:pt x="4569" y="204"/>
                    <a:pt x="4572" y="203"/>
                  </a:cubicBezTo>
                  <a:cubicBezTo>
                    <a:pt x="4575" y="202"/>
                    <a:pt x="4577" y="200"/>
                    <a:pt x="4579" y="199"/>
                  </a:cubicBezTo>
                  <a:cubicBezTo>
                    <a:pt x="4583" y="196"/>
                    <a:pt x="4586" y="193"/>
                    <a:pt x="4589" y="189"/>
                  </a:cubicBezTo>
                  <a:lnTo>
                    <a:pt x="4589" y="189"/>
                  </a:lnTo>
                  <a:cubicBezTo>
                    <a:pt x="4590" y="192"/>
                    <a:pt x="4591" y="196"/>
                    <a:pt x="4592" y="200"/>
                  </a:cubicBezTo>
                  <a:cubicBezTo>
                    <a:pt x="4592" y="202"/>
                    <a:pt x="4593" y="204"/>
                    <a:pt x="4594" y="208"/>
                  </a:cubicBezTo>
                  <a:cubicBezTo>
                    <a:pt x="4595" y="211"/>
                    <a:pt x="4598" y="214"/>
                    <a:pt x="4600" y="217"/>
                  </a:cubicBezTo>
                  <a:cubicBezTo>
                    <a:pt x="4601" y="221"/>
                    <a:pt x="4603" y="223"/>
                    <a:pt x="4607" y="225"/>
                  </a:cubicBezTo>
                  <a:cubicBezTo>
                    <a:pt x="4612" y="230"/>
                    <a:pt x="4617" y="232"/>
                    <a:pt x="4623" y="234"/>
                  </a:cubicBezTo>
                  <a:cubicBezTo>
                    <a:pt x="4629" y="234"/>
                    <a:pt x="4634" y="234"/>
                    <a:pt x="4639" y="233"/>
                  </a:cubicBezTo>
                  <a:cubicBezTo>
                    <a:pt x="4642" y="232"/>
                    <a:pt x="4645" y="231"/>
                    <a:pt x="4649" y="229"/>
                  </a:cubicBezTo>
                  <a:cubicBezTo>
                    <a:pt x="4654" y="225"/>
                    <a:pt x="4660" y="221"/>
                    <a:pt x="4665" y="216"/>
                  </a:cubicBezTo>
                  <a:cubicBezTo>
                    <a:pt x="4668" y="212"/>
                    <a:pt x="4670" y="208"/>
                    <a:pt x="4673" y="205"/>
                  </a:cubicBezTo>
                  <a:lnTo>
                    <a:pt x="4673" y="205"/>
                  </a:lnTo>
                  <a:cubicBezTo>
                    <a:pt x="4677" y="210"/>
                    <a:pt x="4681" y="214"/>
                    <a:pt x="4687" y="217"/>
                  </a:cubicBezTo>
                  <a:cubicBezTo>
                    <a:pt x="4689" y="218"/>
                    <a:pt x="4692" y="219"/>
                    <a:pt x="4694" y="221"/>
                  </a:cubicBezTo>
                  <a:cubicBezTo>
                    <a:pt x="4695" y="221"/>
                    <a:pt x="4697" y="221"/>
                    <a:pt x="4698" y="221"/>
                  </a:cubicBezTo>
                  <a:lnTo>
                    <a:pt x="4698" y="221"/>
                  </a:lnTo>
                  <a:cubicBezTo>
                    <a:pt x="4699" y="222"/>
                    <a:pt x="4700" y="223"/>
                    <a:pt x="4701" y="224"/>
                  </a:cubicBezTo>
                  <a:cubicBezTo>
                    <a:pt x="4703" y="226"/>
                    <a:pt x="4705" y="229"/>
                    <a:pt x="4710" y="233"/>
                  </a:cubicBezTo>
                  <a:cubicBezTo>
                    <a:pt x="4716" y="238"/>
                    <a:pt x="4722" y="243"/>
                    <a:pt x="4730" y="245"/>
                  </a:cubicBezTo>
                  <a:cubicBezTo>
                    <a:pt x="4732" y="246"/>
                    <a:pt x="4738" y="247"/>
                    <a:pt x="4737" y="247"/>
                  </a:cubicBezTo>
                  <a:lnTo>
                    <a:pt x="4736" y="247"/>
                  </a:lnTo>
                  <a:cubicBezTo>
                    <a:pt x="4739" y="248"/>
                    <a:pt x="4745" y="254"/>
                    <a:pt x="4755" y="260"/>
                  </a:cubicBezTo>
                  <a:cubicBezTo>
                    <a:pt x="4759" y="262"/>
                    <a:pt x="4762" y="263"/>
                    <a:pt x="4767" y="265"/>
                  </a:cubicBezTo>
                  <a:cubicBezTo>
                    <a:pt x="4769" y="266"/>
                    <a:pt x="4771" y="266"/>
                    <a:pt x="4774" y="267"/>
                  </a:cubicBezTo>
                  <a:cubicBezTo>
                    <a:pt x="4780" y="267"/>
                    <a:pt x="4785" y="267"/>
                    <a:pt x="4791" y="265"/>
                  </a:cubicBezTo>
                  <a:cubicBezTo>
                    <a:pt x="4795" y="262"/>
                    <a:pt x="4798" y="261"/>
                    <a:pt x="4800" y="259"/>
                  </a:cubicBezTo>
                  <a:lnTo>
                    <a:pt x="4805" y="254"/>
                  </a:lnTo>
                  <a:cubicBezTo>
                    <a:pt x="4809" y="252"/>
                    <a:pt x="4810" y="250"/>
                    <a:pt x="4812" y="247"/>
                  </a:cubicBezTo>
                  <a:cubicBezTo>
                    <a:pt x="4818" y="239"/>
                    <a:pt x="4821" y="232"/>
                    <a:pt x="4826" y="225"/>
                  </a:cubicBezTo>
                  <a:cubicBezTo>
                    <a:pt x="4828" y="221"/>
                    <a:pt x="4831" y="217"/>
                    <a:pt x="4834" y="213"/>
                  </a:cubicBezTo>
                  <a:lnTo>
                    <a:pt x="4834" y="213"/>
                  </a:lnTo>
                  <a:cubicBezTo>
                    <a:pt x="4838" y="215"/>
                    <a:pt x="4843" y="216"/>
                    <a:pt x="4848" y="217"/>
                  </a:cubicBezTo>
                  <a:lnTo>
                    <a:pt x="4848" y="217"/>
                  </a:lnTo>
                  <a:lnTo>
                    <a:pt x="4857" y="237"/>
                  </a:lnTo>
                  <a:cubicBezTo>
                    <a:pt x="4859" y="243"/>
                    <a:pt x="4863" y="248"/>
                    <a:pt x="4866" y="254"/>
                  </a:cubicBezTo>
                  <a:cubicBezTo>
                    <a:pt x="4869" y="256"/>
                    <a:pt x="4871" y="258"/>
                    <a:pt x="4873" y="260"/>
                  </a:cubicBezTo>
                  <a:cubicBezTo>
                    <a:pt x="4877" y="262"/>
                    <a:pt x="4880" y="265"/>
                    <a:pt x="4885" y="266"/>
                  </a:cubicBezTo>
                  <a:cubicBezTo>
                    <a:pt x="4887" y="267"/>
                    <a:pt x="4890" y="268"/>
                    <a:pt x="4892" y="268"/>
                  </a:cubicBezTo>
                  <a:lnTo>
                    <a:pt x="4897" y="268"/>
                  </a:lnTo>
                  <a:cubicBezTo>
                    <a:pt x="4900" y="268"/>
                    <a:pt x="4904" y="269"/>
                    <a:pt x="4907" y="269"/>
                  </a:cubicBezTo>
                  <a:cubicBezTo>
                    <a:pt x="4913" y="269"/>
                    <a:pt x="4918" y="268"/>
                    <a:pt x="4922" y="268"/>
                  </a:cubicBezTo>
                  <a:lnTo>
                    <a:pt x="4932" y="268"/>
                  </a:lnTo>
                  <a:cubicBezTo>
                    <a:pt x="4934" y="268"/>
                    <a:pt x="4935" y="269"/>
                    <a:pt x="4936" y="269"/>
                  </a:cubicBezTo>
                  <a:cubicBezTo>
                    <a:pt x="4938" y="269"/>
                    <a:pt x="4941" y="268"/>
                    <a:pt x="4943" y="268"/>
                  </a:cubicBezTo>
                  <a:cubicBezTo>
                    <a:pt x="4945" y="267"/>
                    <a:pt x="4948" y="267"/>
                    <a:pt x="4950" y="266"/>
                  </a:cubicBezTo>
                  <a:cubicBezTo>
                    <a:pt x="4953" y="263"/>
                    <a:pt x="4957" y="262"/>
                    <a:pt x="4960" y="260"/>
                  </a:cubicBezTo>
                  <a:cubicBezTo>
                    <a:pt x="4969" y="254"/>
                    <a:pt x="4974" y="249"/>
                    <a:pt x="4978" y="247"/>
                  </a:cubicBezTo>
                  <a:lnTo>
                    <a:pt x="4978" y="247"/>
                  </a:lnTo>
                  <a:lnTo>
                    <a:pt x="4980" y="247"/>
                  </a:lnTo>
                  <a:lnTo>
                    <a:pt x="5003" y="252"/>
                  </a:lnTo>
                  <a:lnTo>
                    <a:pt x="5010" y="253"/>
                  </a:lnTo>
                  <a:cubicBezTo>
                    <a:pt x="5012" y="253"/>
                    <a:pt x="5013" y="253"/>
                    <a:pt x="5015" y="253"/>
                  </a:cubicBezTo>
                  <a:cubicBezTo>
                    <a:pt x="5020" y="253"/>
                    <a:pt x="5025" y="252"/>
                    <a:pt x="5030" y="251"/>
                  </a:cubicBezTo>
                  <a:cubicBezTo>
                    <a:pt x="5036" y="248"/>
                    <a:pt x="5041" y="245"/>
                    <a:pt x="5047" y="241"/>
                  </a:cubicBezTo>
                  <a:cubicBezTo>
                    <a:pt x="5048" y="241"/>
                    <a:pt x="5048" y="240"/>
                    <a:pt x="5049" y="240"/>
                  </a:cubicBezTo>
                  <a:lnTo>
                    <a:pt x="5049" y="240"/>
                  </a:lnTo>
                  <a:cubicBezTo>
                    <a:pt x="5049" y="242"/>
                    <a:pt x="5050" y="243"/>
                    <a:pt x="5051" y="245"/>
                  </a:cubicBezTo>
                  <a:cubicBezTo>
                    <a:pt x="5054" y="251"/>
                    <a:pt x="5056" y="255"/>
                    <a:pt x="5060" y="260"/>
                  </a:cubicBezTo>
                  <a:cubicBezTo>
                    <a:pt x="5065" y="266"/>
                    <a:pt x="5069" y="269"/>
                    <a:pt x="5075" y="273"/>
                  </a:cubicBezTo>
                  <a:cubicBezTo>
                    <a:pt x="5076" y="273"/>
                    <a:pt x="5076" y="273"/>
                    <a:pt x="5077" y="274"/>
                  </a:cubicBezTo>
                  <a:lnTo>
                    <a:pt x="5077" y="274"/>
                  </a:lnTo>
                  <a:cubicBezTo>
                    <a:pt x="5077" y="274"/>
                    <a:pt x="5078" y="274"/>
                    <a:pt x="5078" y="275"/>
                  </a:cubicBezTo>
                  <a:lnTo>
                    <a:pt x="5084" y="283"/>
                  </a:lnTo>
                  <a:cubicBezTo>
                    <a:pt x="5088" y="288"/>
                    <a:pt x="5092" y="292"/>
                    <a:pt x="5097" y="297"/>
                  </a:cubicBezTo>
                  <a:cubicBezTo>
                    <a:pt x="5102" y="301"/>
                    <a:pt x="5106" y="303"/>
                    <a:pt x="5112" y="304"/>
                  </a:cubicBezTo>
                  <a:lnTo>
                    <a:pt x="5118" y="306"/>
                  </a:lnTo>
                  <a:lnTo>
                    <a:pt x="5120" y="306"/>
                  </a:lnTo>
                  <a:lnTo>
                    <a:pt x="5143" y="311"/>
                  </a:lnTo>
                  <a:lnTo>
                    <a:pt x="5149" y="312"/>
                  </a:lnTo>
                  <a:lnTo>
                    <a:pt x="5151" y="312"/>
                  </a:lnTo>
                  <a:lnTo>
                    <a:pt x="5156" y="313"/>
                  </a:lnTo>
                  <a:cubicBezTo>
                    <a:pt x="5163" y="313"/>
                    <a:pt x="5170" y="313"/>
                    <a:pt x="5177" y="312"/>
                  </a:cubicBezTo>
                  <a:cubicBezTo>
                    <a:pt x="5181" y="311"/>
                    <a:pt x="5186" y="310"/>
                    <a:pt x="5190" y="310"/>
                  </a:cubicBezTo>
                  <a:lnTo>
                    <a:pt x="5190" y="310"/>
                  </a:lnTo>
                  <a:cubicBezTo>
                    <a:pt x="5190" y="310"/>
                    <a:pt x="5190" y="310"/>
                    <a:pt x="5191" y="311"/>
                  </a:cubicBezTo>
                  <a:lnTo>
                    <a:pt x="5198" y="320"/>
                  </a:lnTo>
                  <a:cubicBezTo>
                    <a:pt x="5201" y="326"/>
                    <a:pt x="5206" y="331"/>
                    <a:pt x="5212" y="335"/>
                  </a:cubicBezTo>
                  <a:cubicBezTo>
                    <a:pt x="5214" y="336"/>
                    <a:pt x="5216" y="338"/>
                    <a:pt x="5220" y="339"/>
                  </a:cubicBezTo>
                  <a:cubicBezTo>
                    <a:pt x="5222" y="340"/>
                    <a:pt x="5224" y="341"/>
                    <a:pt x="5227" y="341"/>
                  </a:cubicBezTo>
                  <a:lnTo>
                    <a:pt x="5235" y="342"/>
                  </a:lnTo>
                  <a:lnTo>
                    <a:pt x="5248" y="345"/>
                  </a:lnTo>
                  <a:lnTo>
                    <a:pt x="5258" y="346"/>
                  </a:lnTo>
                  <a:lnTo>
                    <a:pt x="5266" y="346"/>
                  </a:lnTo>
                  <a:cubicBezTo>
                    <a:pt x="5268" y="346"/>
                    <a:pt x="5270" y="347"/>
                    <a:pt x="5271" y="347"/>
                  </a:cubicBezTo>
                  <a:cubicBezTo>
                    <a:pt x="5273" y="347"/>
                    <a:pt x="5275" y="346"/>
                    <a:pt x="5277" y="346"/>
                  </a:cubicBezTo>
                  <a:cubicBezTo>
                    <a:pt x="5285" y="345"/>
                    <a:pt x="5293" y="341"/>
                    <a:pt x="5299" y="336"/>
                  </a:cubicBezTo>
                  <a:cubicBezTo>
                    <a:pt x="5303" y="334"/>
                    <a:pt x="5307" y="331"/>
                    <a:pt x="5310" y="328"/>
                  </a:cubicBezTo>
                  <a:cubicBezTo>
                    <a:pt x="5312" y="327"/>
                    <a:pt x="5313" y="326"/>
                    <a:pt x="5314" y="325"/>
                  </a:cubicBezTo>
                  <a:lnTo>
                    <a:pt x="5314" y="325"/>
                  </a:lnTo>
                  <a:lnTo>
                    <a:pt x="5324" y="329"/>
                  </a:lnTo>
                  <a:cubicBezTo>
                    <a:pt x="5329" y="332"/>
                    <a:pt x="5333" y="333"/>
                    <a:pt x="5338" y="335"/>
                  </a:cubicBezTo>
                  <a:lnTo>
                    <a:pt x="5343" y="336"/>
                  </a:lnTo>
                  <a:lnTo>
                    <a:pt x="5348" y="338"/>
                  </a:lnTo>
                  <a:lnTo>
                    <a:pt x="5360" y="338"/>
                  </a:lnTo>
                  <a:cubicBezTo>
                    <a:pt x="5373" y="335"/>
                    <a:pt x="5381" y="333"/>
                    <a:pt x="5384" y="333"/>
                  </a:cubicBezTo>
                  <a:lnTo>
                    <a:pt x="5390" y="333"/>
                  </a:lnTo>
                  <a:cubicBezTo>
                    <a:pt x="5398" y="333"/>
                    <a:pt x="5406" y="332"/>
                    <a:pt x="5414" y="328"/>
                  </a:cubicBezTo>
                  <a:cubicBezTo>
                    <a:pt x="5417" y="327"/>
                    <a:pt x="5419" y="326"/>
                    <a:pt x="5420" y="325"/>
                  </a:cubicBezTo>
                  <a:lnTo>
                    <a:pt x="5420" y="325"/>
                  </a:lnTo>
                  <a:cubicBezTo>
                    <a:pt x="5421" y="328"/>
                    <a:pt x="5422" y="330"/>
                    <a:pt x="5422" y="333"/>
                  </a:cubicBezTo>
                  <a:cubicBezTo>
                    <a:pt x="5424" y="338"/>
                    <a:pt x="5425" y="341"/>
                    <a:pt x="5426" y="346"/>
                  </a:cubicBezTo>
                  <a:cubicBezTo>
                    <a:pt x="5428" y="353"/>
                    <a:pt x="5432" y="360"/>
                    <a:pt x="5436" y="365"/>
                  </a:cubicBezTo>
                  <a:cubicBezTo>
                    <a:pt x="5441" y="371"/>
                    <a:pt x="5449" y="376"/>
                    <a:pt x="5457" y="377"/>
                  </a:cubicBezTo>
                  <a:cubicBezTo>
                    <a:pt x="5460" y="378"/>
                    <a:pt x="5462" y="378"/>
                    <a:pt x="5464" y="378"/>
                  </a:cubicBezTo>
                  <a:cubicBezTo>
                    <a:pt x="5467" y="378"/>
                    <a:pt x="5469" y="378"/>
                    <a:pt x="5472" y="377"/>
                  </a:cubicBezTo>
                  <a:cubicBezTo>
                    <a:pt x="5478" y="376"/>
                    <a:pt x="5483" y="375"/>
                    <a:pt x="5489" y="372"/>
                  </a:cubicBezTo>
                  <a:cubicBezTo>
                    <a:pt x="5493" y="370"/>
                    <a:pt x="5495" y="368"/>
                    <a:pt x="5498" y="368"/>
                  </a:cubicBezTo>
                  <a:lnTo>
                    <a:pt x="5502" y="369"/>
                  </a:lnTo>
                  <a:lnTo>
                    <a:pt x="5511" y="370"/>
                  </a:lnTo>
                  <a:lnTo>
                    <a:pt x="5536" y="370"/>
                  </a:lnTo>
                  <a:cubicBezTo>
                    <a:pt x="5539" y="370"/>
                    <a:pt x="5541" y="371"/>
                    <a:pt x="5544" y="371"/>
                  </a:cubicBezTo>
                  <a:cubicBezTo>
                    <a:pt x="5548" y="371"/>
                    <a:pt x="5552" y="370"/>
                    <a:pt x="5557" y="368"/>
                  </a:cubicBezTo>
                  <a:cubicBezTo>
                    <a:pt x="5563" y="365"/>
                    <a:pt x="5568" y="362"/>
                    <a:pt x="5573" y="358"/>
                  </a:cubicBezTo>
                  <a:cubicBezTo>
                    <a:pt x="5574" y="357"/>
                    <a:pt x="5576" y="356"/>
                    <a:pt x="5577" y="354"/>
                  </a:cubicBezTo>
                  <a:lnTo>
                    <a:pt x="5577" y="354"/>
                  </a:lnTo>
                  <a:cubicBezTo>
                    <a:pt x="5578" y="359"/>
                    <a:pt x="5580" y="363"/>
                    <a:pt x="5582" y="369"/>
                  </a:cubicBezTo>
                  <a:cubicBezTo>
                    <a:pt x="5583" y="371"/>
                    <a:pt x="5585" y="375"/>
                    <a:pt x="5587" y="377"/>
                  </a:cubicBezTo>
                  <a:cubicBezTo>
                    <a:pt x="5588" y="379"/>
                    <a:pt x="5589" y="380"/>
                    <a:pt x="5590" y="383"/>
                  </a:cubicBezTo>
                  <a:cubicBezTo>
                    <a:pt x="5593" y="385"/>
                    <a:pt x="5595" y="387"/>
                    <a:pt x="5597" y="389"/>
                  </a:cubicBezTo>
                  <a:cubicBezTo>
                    <a:pt x="5599" y="389"/>
                    <a:pt x="5600" y="390"/>
                    <a:pt x="5601" y="391"/>
                  </a:cubicBezTo>
                  <a:lnTo>
                    <a:pt x="5601" y="391"/>
                  </a:lnTo>
                  <a:cubicBezTo>
                    <a:pt x="5603" y="394"/>
                    <a:pt x="5606" y="400"/>
                    <a:pt x="5610" y="407"/>
                  </a:cubicBezTo>
                  <a:cubicBezTo>
                    <a:pt x="5612" y="413"/>
                    <a:pt x="5616" y="418"/>
                    <a:pt x="5621" y="422"/>
                  </a:cubicBezTo>
                  <a:cubicBezTo>
                    <a:pt x="5622" y="424"/>
                    <a:pt x="5623" y="427"/>
                    <a:pt x="5625" y="428"/>
                  </a:cubicBezTo>
                  <a:cubicBezTo>
                    <a:pt x="5629" y="430"/>
                    <a:pt x="5631" y="431"/>
                    <a:pt x="5634" y="433"/>
                  </a:cubicBezTo>
                  <a:cubicBezTo>
                    <a:pt x="5639" y="435"/>
                    <a:pt x="5644" y="435"/>
                    <a:pt x="5650" y="435"/>
                  </a:cubicBezTo>
                  <a:cubicBezTo>
                    <a:pt x="5653" y="435"/>
                    <a:pt x="5656" y="434"/>
                    <a:pt x="5660" y="433"/>
                  </a:cubicBezTo>
                  <a:cubicBezTo>
                    <a:pt x="5667" y="429"/>
                    <a:pt x="5673" y="426"/>
                    <a:pt x="5677" y="420"/>
                  </a:cubicBezTo>
                  <a:cubicBezTo>
                    <a:pt x="5681" y="416"/>
                    <a:pt x="5684" y="413"/>
                    <a:pt x="5687" y="411"/>
                  </a:cubicBezTo>
                  <a:cubicBezTo>
                    <a:pt x="5692" y="405"/>
                    <a:pt x="5696" y="400"/>
                    <a:pt x="5699" y="397"/>
                  </a:cubicBezTo>
                  <a:lnTo>
                    <a:pt x="5702" y="397"/>
                  </a:lnTo>
                  <a:cubicBezTo>
                    <a:pt x="5706" y="397"/>
                    <a:pt x="5710" y="396"/>
                    <a:pt x="5713" y="394"/>
                  </a:cubicBezTo>
                  <a:cubicBezTo>
                    <a:pt x="5723" y="390"/>
                    <a:pt x="5732" y="386"/>
                    <a:pt x="5735" y="384"/>
                  </a:cubicBezTo>
                  <a:lnTo>
                    <a:pt x="5735" y="384"/>
                  </a:lnTo>
                  <a:lnTo>
                    <a:pt x="5743" y="386"/>
                  </a:lnTo>
                  <a:lnTo>
                    <a:pt x="5765" y="392"/>
                  </a:lnTo>
                  <a:cubicBezTo>
                    <a:pt x="5766" y="392"/>
                    <a:pt x="5766" y="392"/>
                    <a:pt x="5766" y="392"/>
                  </a:cubicBezTo>
                  <a:lnTo>
                    <a:pt x="5766" y="392"/>
                  </a:lnTo>
                  <a:cubicBezTo>
                    <a:pt x="5767" y="393"/>
                    <a:pt x="5768" y="395"/>
                    <a:pt x="5769" y="396"/>
                  </a:cubicBezTo>
                  <a:cubicBezTo>
                    <a:pt x="5771" y="399"/>
                    <a:pt x="5773" y="402"/>
                    <a:pt x="5776" y="406"/>
                  </a:cubicBezTo>
                  <a:cubicBezTo>
                    <a:pt x="5780" y="413"/>
                    <a:pt x="5786" y="418"/>
                    <a:pt x="5793" y="421"/>
                  </a:cubicBezTo>
                  <a:cubicBezTo>
                    <a:pt x="5794" y="422"/>
                    <a:pt x="5796" y="423"/>
                    <a:pt x="5797" y="424"/>
                  </a:cubicBezTo>
                  <a:lnTo>
                    <a:pt x="5797" y="424"/>
                  </a:lnTo>
                  <a:cubicBezTo>
                    <a:pt x="5798" y="425"/>
                    <a:pt x="5799" y="426"/>
                    <a:pt x="5800" y="428"/>
                  </a:cubicBezTo>
                  <a:cubicBezTo>
                    <a:pt x="5801" y="430"/>
                    <a:pt x="5804" y="435"/>
                    <a:pt x="5806" y="438"/>
                  </a:cubicBezTo>
                  <a:cubicBezTo>
                    <a:pt x="5811" y="445"/>
                    <a:pt x="5815" y="451"/>
                    <a:pt x="5821" y="455"/>
                  </a:cubicBezTo>
                  <a:cubicBezTo>
                    <a:pt x="5824" y="457"/>
                    <a:pt x="5827" y="458"/>
                    <a:pt x="5830" y="459"/>
                  </a:cubicBezTo>
                  <a:lnTo>
                    <a:pt x="5831" y="459"/>
                  </a:lnTo>
                  <a:cubicBezTo>
                    <a:pt x="5834" y="460"/>
                    <a:pt x="5836" y="462"/>
                    <a:pt x="5837" y="464"/>
                  </a:cubicBezTo>
                  <a:cubicBezTo>
                    <a:pt x="5841" y="467"/>
                    <a:pt x="5845" y="470"/>
                    <a:pt x="5849" y="473"/>
                  </a:cubicBezTo>
                  <a:cubicBezTo>
                    <a:pt x="5852" y="475"/>
                    <a:pt x="5855" y="477"/>
                    <a:pt x="5858" y="478"/>
                  </a:cubicBezTo>
                  <a:cubicBezTo>
                    <a:pt x="5863" y="480"/>
                    <a:pt x="5867" y="481"/>
                    <a:pt x="5872" y="482"/>
                  </a:cubicBezTo>
                  <a:cubicBezTo>
                    <a:pt x="5880" y="482"/>
                    <a:pt x="5888" y="480"/>
                    <a:pt x="5895" y="477"/>
                  </a:cubicBezTo>
                  <a:cubicBezTo>
                    <a:pt x="5901" y="474"/>
                    <a:pt x="5904" y="472"/>
                    <a:pt x="5908" y="471"/>
                  </a:cubicBezTo>
                  <a:lnTo>
                    <a:pt x="5913" y="468"/>
                  </a:lnTo>
                  <a:lnTo>
                    <a:pt x="5913" y="468"/>
                  </a:lnTo>
                  <a:cubicBezTo>
                    <a:pt x="5921" y="469"/>
                    <a:pt x="5929" y="470"/>
                    <a:pt x="5938" y="471"/>
                  </a:cubicBezTo>
                  <a:cubicBezTo>
                    <a:pt x="5940" y="471"/>
                    <a:pt x="5943" y="472"/>
                    <a:pt x="5946" y="472"/>
                  </a:cubicBezTo>
                  <a:lnTo>
                    <a:pt x="5948" y="473"/>
                  </a:lnTo>
                  <a:lnTo>
                    <a:pt x="5954" y="474"/>
                  </a:lnTo>
                  <a:lnTo>
                    <a:pt x="5979" y="474"/>
                  </a:lnTo>
                  <a:cubicBezTo>
                    <a:pt x="5980" y="480"/>
                    <a:pt x="5982" y="487"/>
                    <a:pt x="5984" y="494"/>
                  </a:cubicBezTo>
                  <a:cubicBezTo>
                    <a:pt x="5985" y="500"/>
                    <a:pt x="5988" y="506"/>
                    <a:pt x="5990" y="510"/>
                  </a:cubicBezTo>
                  <a:cubicBezTo>
                    <a:pt x="5991" y="513"/>
                    <a:pt x="5992" y="514"/>
                    <a:pt x="5995" y="516"/>
                  </a:cubicBezTo>
                  <a:cubicBezTo>
                    <a:pt x="5996" y="518"/>
                    <a:pt x="5999" y="521"/>
                    <a:pt x="6002" y="523"/>
                  </a:cubicBezTo>
                  <a:cubicBezTo>
                    <a:pt x="6005" y="525"/>
                    <a:pt x="6010" y="528"/>
                    <a:pt x="6014" y="528"/>
                  </a:cubicBezTo>
                  <a:cubicBezTo>
                    <a:pt x="6017" y="528"/>
                    <a:pt x="6019" y="528"/>
                    <a:pt x="6021" y="528"/>
                  </a:cubicBezTo>
                  <a:cubicBezTo>
                    <a:pt x="6023" y="528"/>
                    <a:pt x="6025" y="528"/>
                    <a:pt x="6027" y="528"/>
                  </a:cubicBezTo>
                  <a:cubicBezTo>
                    <a:pt x="6029" y="528"/>
                    <a:pt x="6032" y="526"/>
                    <a:pt x="6035" y="525"/>
                  </a:cubicBezTo>
                  <a:cubicBezTo>
                    <a:pt x="6036" y="524"/>
                    <a:pt x="6039" y="523"/>
                    <a:pt x="6040" y="523"/>
                  </a:cubicBezTo>
                  <a:cubicBezTo>
                    <a:pt x="6042" y="521"/>
                    <a:pt x="6045" y="519"/>
                    <a:pt x="6047" y="517"/>
                  </a:cubicBezTo>
                  <a:cubicBezTo>
                    <a:pt x="6051" y="514"/>
                    <a:pt x="6054" y="511"/>
                    <a:pt x="6057" y="508"/>
                  </a:cubicBezTo>
                  <a:cubicBezTo>
                    <a:pt x="6060" y="505"/>
                    <a:pt x="6063" y="502"/>
                    <a:pt x="6066" y="499"/>
                  </a:cubicBezTo>
                  <a:lnTo>
                    <a:pt x="6066" y="499"/>
                  </a:lnTo>
                  <a:cubicBezTo>
                    <a:pt x="6073" y="504"/>
                    <a:pt x="6079" y="509"/>
                    <a:pt x="6086" y="514"/>
                  </a:cubicBezTo>
                  <a:cubicBezTo>
                    <a:pt x="6090" y="515"/>
                    <a:pt x="6093" y="517"/>
                    <a:pt x="6097" y="517"/>
                  </a:cubicBezTo>
                  <a:cubicBezTo>
                    <a:pt x="6100" y="518"/>
                    <a:pt x="6102" y="519"/>
                    <a:pt x="6106" y="519"/>
                  </a:cubicBezTo>
                  <a:cubicBezTo>
                    <a:pt x="6111" y="519"/>
                    <a:pt x="6115" y="521"/>
                    <a:pt x="6120" y="521"/>
                  </a:cubicBezTo>
                  <a:lnTo>
                    <a:pt x="6134" y="521"/>
                  </a:lnTo>
                  <a:cubicBezTo>
                    <a:pt x="6136" y="521"/>
                    <a:pt x="6138" y="522"/>
                    <a:pt x="6142" y="522"/>
                  </a:cubicBezTo>
                  <a:cubicBezTo>
                    <a:pt x="6143" y="522"/>
                    <a:pt x="6145" y="522"/>
                    <a:pt x="6147" y="522"/>
                  </a:cubicBezTo>
                  <a:cubicBezTo>
                    <a:pt x="6151" y="522"/>
                    <a:pt x="6156" y="521"/>
                    <a:pt x="6162" y="519"/>
                  </a:cubicBezTo>
                  <a:lnTo>
                    <a:pt x="6173" y="517"/>
                  </a:lnTo>
                  <a:cubicBezTo>
                    <a:pt x="6174" y="516"/>
                    <a:pt x="6177" y="516"/>
                    <a:pt x="6178" y="516"/>
                  </a:cubicBezTo>
                  <a:lnTo>
                    <a:pt x="6177" y="516"/>
                  </a:lnTo>
                  <a:cubicBezTo>
                    <a:pt x="6177" y="516"/>
                    <a:pt x="6176" y="515"/>
                    <a:pt x="6177" y="515"/>
                  </a:cubicBezTo>
                  <a:cubicBezTo>
                    <a:pt x="6177" y="515"/>
                    <a:pt x="6178" y="516"/>
                    <a:pt x="6179" y="516"/>
                  </a:cubicBezTo>
                  <a:cubicBezTo>
                    <a:pt x="6182" y="516"/>
                    <a:pt x="6186" y="517"/>
                    <a:pt x="6189" y="517"/>
                  </a:cubicBezTo>
                  <a:cubicBezTo>
                    <a:pt x="6194" y="517"/>
                    <a:pt x="6200" y="517"/>
                    <a:pt x="6206" y="516"/>
                  </a:cubicBezTo>
                  <a:lnTo>
                    <a:pt x="6206" y="516"/>
                  </a:lnTo>
                  <a:cubicBezTo>
                    <a:pt x="6206" y="519"/>
                    <a:pt x="6206" y="523"/>
                    <a:pt x="6206" y="526"/>
                  </a:cubicBezTo>
                  <a:lnTo>
                    <a:pt x="6206" y="550"/>
                  </a:lnTo>
                  <a:cubicBezTo>
                    <a:pt x="6206" y="559"/>
                    <a:pt x="6207" y="569"/>
                    <a:pt x="6209" y="579"/>
                  </a:cubicBezTo>
                  <a:cubicBezTo>
                    <a:pt x="6210" y="584"/>
                    <a:pt x="6213" y="589"/>
                    <a:pt x="6215" y="594"/>
                  </a:cubicBezTo>
                  <a:cubicBezTo>
                    <a:pt x="6219" y="598"/>
                    <a:pt x="6224" y="602"/>
                    <a:pt x="6230" y="603"/>
                  </a:cubicBezTo>
                  <a:cubicBezTo>
                    <a:pt x="6232" y="604"/>
                    <a:pt x="6235" y="604"/>
                    <a:pt x="6237" y="604"/>
                  </a:cubicBezTo>
                  <a:cubicBezTo>
                    <a:pt x="6239" y="604"/>
                    <a:pt x="6241" y="604"/>
                    <a:pt x="6243" y="604"/>
                  </a:cubicBezTo>
                  <a:cubicBezTo>
                    <a:pt x="6248" y="604"/>
                    <a:pt x="6252" y="604"/>
                    <a:pt x="6257" y="603"/>
                  </a:cubicBezTo>
                  <a:lnTo>
                    <a:pt x="6268" y="598"/>
                  </a:lnTo>
                  <a:lnTo>
                    <a:pt x="6272" y="598"/>
                  </a:lnTo>
                  <a:cubicBezTo>
                    <a:pt x="6272" y="598"/>
                    <a:pt x="6271" y="598"/>
                    <a:pt x="6272" y="598"/>
                  </a:cubicBezTo>
                  <a:cubicBezTo>
                    <a:pt x="6272" y="598"/>
                    <a:pt x="6273" y="598"/>
                    <a:pt x="6274" y="598"/>
                  </a:cubicBezTo>
                  <a:lnTo>
                    <a:pt x="6289" y="598"/>
                  </a:lnTo>
                  <a:cubicBezTo>
                    <a:pt x="6294" y="597"/>
                    <a:pt x="6299" y="596"/>
                    <a:pt x="6305" y="594"/>
                  </a:cubicBezTo>
                  <a:lnTo>
                    <a:pt x="6314" y="590"/>
                  </a:lnTo>
                  <a:cubicBezTo>
                    <a:pt x="6315" y="590"/>
                    <a:pt x="6316" y="590"/>
                    <a:pt x="6316" y="589"/>
                  </a:cubicBezTo>
                  <a:lnTo>
                    <a:pt x="6316" y="589"/>
                  </a:lnTo>
                  <a:cubicBezTo>
                    <a:pt x="6316" y="590"/>
                    <a:pt x="6316" y="590"/>
                    <a:pt x="6317" y="590"/>
                  </a:cubicBezTo>
                  <a:cubicBezTo>
                    <a:pt x="6318" y="591"/>
                    <a:pt x="6321" y="594"/>
                    <a:pt x="6324" y="596"/>
                  </a:cubicBezTo>
                  <a:cubicBezTo>
                    <a:pt x="6328" y="599"/>
                    <a:pt x="6332" y="602"/>
                    <a:pt x="6336" y="604"/>
                  </a:cubicBezTo>
                  <a:cubicBezTo>
                    <a:pt x="6339" y="606"/>
                    <a:pt x="6342" y="607"/>
                    <a:pt x="6346" y="609"/>
                  </a:cubicBezTo>
                  <a:cubicBezTo>
                    <a:pt x="6348" y="610"/>
                    <a:pt x="6352" y="611"/>
                    <a:pt x="6355" y="611"/>
                  </a:cubicBezTo>
                  <a:cubicBezTo>
                    <a:pt x="6358" y="611"/>
                    <a:pt x="6362" y="611"/>
                    <a:pt x="6367" y="610"/>
                  </a:cubicBezTo>
                  <a:cubicBezTo>
                    <a:pt x="6372" y="607"/>
                    <a:pt x="6379" y="604"/>
                    <a:pt x="6384" y="599"/>
                  </a:cubicBezTo>
                  <a:cubicBezTo>
                    <a:pt x="6387" y="596"/>
                    <a:pt x="6391" y="594"/>
                    <a:pt x="6394" y="590"/>
                  </a:cubicBezTo>
                  <a:cubicBezTo>
                    <a:pt x="6399" y="585"/>
                    <a:pt x="6403" y="581"/>
                    <a:pt x="6406" y="578"/>
                  </a:cubicBezTo>
                  <a:lnTo>
                    <a:pt x="6406" y="578"/>
                  </a:lnTo>
                  <a:lnTo>
                    <a:pt x="6412" y="580"/>
                  </a:lnTo>
                  <a:cubicBezTo>
                    <a:pt x="6417" y="581"/>
                    <a:pt x="6421" y="582"/>
                    <a:pt x="6426" y="583"/>
                  </a:cubicBezTo>
                  <a:lnTo>
                    <a:pt x="6426" y="583"/>
                  </a:lnTo>
                  <a:cubicBezTo>
                    <a:pt x="6427" y="597"/>
                    <a:pt x="6427" y="612"/>
                    <a:pt x="6427" y="629"/>
                  </a:cubicBezTo>
                  <a:cubicBezTo>
                    <a:pt x="6428" y="634"/>
                    <a:pt x="6428" y="640"/>
                    <a:pt x="6429" y="645"/>
                  </a:cubicBezTo>
                  <a:cubicBezTo>
                    <a:pt x="6430" y="649"/>
                    <a:pt x="6431" y="654"/>
                    <a:pt x="6435" y="657"/>
                  </a:cubicBezTo>
                  <a:cubicBezTo>
                    <a:pt x="6437" y="662"/>
                    <a:pt x="6442" y="667"/>
                    <a:pt x="6447" y="669"/>
                  </a:cubicBezTo>
                  <a:cubicBezTo>
                    <a:pt x="6450" y="670"/>
                    <a:pt x="6452" y="670"/>
                    <a:pt x="6456" y="671"/>
                  </a:cubicBezTo>
                  <a:cubicBezTo>
                    <a:pt x="6462" y="671"/>
                    <a:pt x="6469" y="671"/>
                    <a:pt x="6475" y="670"/>
                  </a:cubicBezTo>
                  <a:lnTo>
                    <a:pt x="6487" y="667"/>
                  </a:lnTo>
                  <a:cubicBezTo>
                    <a:pt x="6489" y="667"/>
                    <a:pt x="6491" y="667"/>
                    <a:pt x="6493" y="665"/>
                  </a:cubicBezTo>
                  <a:lnTo>
                    <a:pt x="6494" y="665"/>
                  </a:lnTo>
                  <a:cubicBezTo>
                    <a:pt x="6497" y="666"/>
                    <a:pt x="6501" y="667"/>
                    <a:pt x="6504" y="667"/>
                  </a:cubicBezTo>
                  <a:cubicBezTo>
                    <a:pt x="6505" y="667"/>
                    <a:pt x="6507" y="667"/>
                    <a:pt x="6508" y="667"/>
                  </a:cubicBezTo>
                  <a:cubicBezTo>
                    <a:pt x="6516" y="665"/>
                    <a:pt x="6525" y="663"/>
                    <a:pt x="6535" y="660"/>
                  </a:cubicBezTo>
                  <a:lnTo>
                    <a:pt x="6536" y="660"/>
                  </a:lnTo>
                  <a:lnTo>
                    <a:pt x="6538" y="661"/>
                  </a:lnTo>
                  <a:cubicBezTo>
                    <a:pt x="6544" y="663"/>
                    <a:pt x="6550" y="669"/>
                    <a:pt x="6559" y="675"/>
                  </a:cubicBezTo>
                  <a:cubicBezTo>
                    <a:pt x="6562" y="676"/>
                    <a:pt x="6565" y="677"/>
                    <a:pt x="6567" y="678"/>
                  </a:cubicBezTo>
                  <a:cubicBezTo>
                    <a:pt x="6570" y="679"/>
                    <a:pt x="6574" y="679"/>
                    <a:pt x="6577" y="679"/>
                  </a:cubicBezTo>
                  <a:cubicBezTo>
                    <a:pt x="6579" y="680"/>
                    <a:pt x="6580" y="680"/>
                    <a:pt x="6581" y="680"/>
                  </a:cubicBezTo>
                  <a:cubicBezTo>
                    <a:pt x="6582" y="680"/>
                    <a:pt x="6584" y="680"/>
                    <a:pt x="6586" y="679"/>
                  </a:cubicBezTo>
                  <a:cubicBezTo>
                    <a:pt x="6591" y="678"/>
                    <a:pt x="6597" y="676"/>
                    <a:pt x="6603" y="672"/>
                  </a:cubicBezTo>
                  <a:cubicBezTo>
                    <a:pt x="6609" y="669"/>
                    <a:pt x="6615" y="665"/>
                    <a:pt x="6619" y="662"/>
                  </a:cubicBezTo>
                  <a:lnTo>
                    <a:pt x="6619" y="662"/>
                  </a:lnTo>
                  <a:lnTo>
                    <a:pt x="6626" y="665"/>
                  </a:lnTo>
                  <a:lnTo>
                    <a:pt x="6646" y="672"/>
                  </a:lnTo>
                  <a:lnTo>
                    <a:pt x="6646" y="672"/>
                  </a:lnTo>
                  <a:cubicBezTo>
                    <a:pt x="6647" y="673"/>
                    <a:pt x="6647" y="674"/>
                    <a:pt x="6647" y="676"/>
                  </a:cubicBezTo>
                  <a:cubicBezTo>
                    <a:pt x="6649" y="683"/>
                    <a:pt x="6650" y="690"/>
                    <a:pt x="6654" y="700"/>
                  </a:cubicBezTo>
                  <a:cubicBezTo>
                    <a:pt x="6655" y="702"/>
                    <a:pt x="6656" y="706"/>
                    <a:pt x="6657" y="708"/>
                  </a:cubicBezTo>
                  <a:cubicBezTo>
                    <a:pt x="6658" y="711"/>
                    <a:pt x="6660" y="712"/>
                    <a:pt x="6661" y="714"/>
                  </a:cubicBezTo>
                  <a:cubicBezTo>
                    <a:pt x="6663" y="716"/>
                    <a:pt x="6664" y="719"/>
                    <a:pt x="6668" y="720"/>
                  </a:cubicBezTo>
                  <a:cubicBezTo>
                    <a:pt x="6670" y="722"/>
                    <a:pt x="6672" y="723"/>
                    <a:pt x="6676" y="724"/>
                  </a:cubicBezTo>
                  <a:lnTo>
                    <a:pt x="6678" y="726"/>
                  </a:lnTo>
                  <a:lnTo>
                    <a:pt x="6682" y="728"/>
                  </a:lnTo>
                  <a:cubicBezTo>
                    <a:pt x="6689" y="730"/>
                    <a:pt x="6696" y="734"/>
                    <a:pt x="6704" y="738"/>
                  </a:cubicBezTo>
                  <a:lnTo>
                    <a:pt x="6711" y="741"/>
                  </a:lnTo>
                  <a:cubicBezTo>
                    <a:pt x="6715" y="742"/>
                    <a:pt x="6720" y="743"/>
                    <a:pt x="6725" y="743"/>
                  </a:cubicBezTo>
                  <a:cubicBezTo>
                    <a:pt x="6730" y="743"/>
                    <a:pt x="6736" y="742"/>
                    <a:pt x="6742" y="740"/>
                  </a:cubicBezTo>
                  <a:lnTo>
                    <a:pt x="6750" y="738"/>
                  </a:lnTo>
                  <a:lnTo>
                    <a:pt x="6750" y="738"/>
                  </a:lnTo>
                  <a:cubicBezTo>
                    <a:pt x="6751" y="738"/>
                    <a:pt x="6751" y="739"/>
                    <a:pt x="6751" y="740"/>
                  </a:cubicBezTo>
                  <a:lnTo>
                    <a:pt x="6756" y="751"/>
                  </a:lnTo>
                  <a:cubicBezTo>
                    <a:pt x="6758" y="756"/>
                    <a:pt x="6762" y="762"/>
                    <a:pt x="6765" y="766"/>
                  </a:cubicBezTo>
                  <a:cubicBezTo>
                    <a:pt x="6769" y="771"/>
                    <a:pt x="6773" y="774"/>
                    <a:pt x="6778" y="777"/>
                  </a:cubicBezTo>
                  <a:cubicBezTo>
                    <a:pt x="6781" y="778"/>
                    <a:pt x="6785" y="779"/>
                    <a:pt x="6788" y="779"/>
                  </a:cubicBezTo>
                  <a:lnTo>
                    <a:pt x="6796" y="779"/>
                  </a:lnTo>
                  <a:cubicBezTo>
                    <a:pt x="6802" y="778"/>
                    <a:pt x="6808" y="774"/>
                    <a:pt x="6814" y="772"/>
                  </a:cubicBezTo>
                  <a:cubicBezTo>
                    <a:pt x="6818" y="769"/>
                    <a:pt x="6823" y="767"/>
                    <a:pt x="6826" y="764"/>
                  </a:cubicBezTo>
                  <a:lnTo>
                    <a:pt x="6826" y="764"/>
                  </a:lnTo>
                  <a:cubicBezTo>
                    <a:pt x="6828" y="768"/>
                    <a:pt x="6830" y="773"/>
                    <a:pt x="6832" y="778"/>
                  </a:cubicBezTo>
                  <a:cubicBezTo>
                    <a:pt x="6835" y="785"/>
                    <a:pt x="6840" y="792"/>
                    <a:pt x="6846" y="796"/>
                  </a:cubicBezTo>
                  <a:cubicBezTo>
                    <a:pt x="6848" y="797"/>
                    <a:pt x="6851" y="799"/>
                    <a:pt x="6854" y="800"/>
                  </a:cubicBezTo>
                  <a:cubicBezTo>
                    <a:pt x="6857" y="801"/>
                    <a:pt x="6858" y="801"/>
                    <a:pt x="6860" y="802"/>
                  </a:cubicBezTo>
                  <a:lnTo>
                    <a:pt x="6870" y="802"/>
                  </a:lnTo>
                  <a:cubicBezTo>
                    <a:pt x="6882" y="802"/>
                    <a:pt x="6890" y="800"/>
                    <a:pt x="6894" y="800"/>
                  </a:cubicBezTo>
                  <a:lnTo>
                    <a:pt x="6896" y="800"/>
                  </a:lnTo>
                  <a:cubicBezTo>
                    <a:pt x="6898" y="801"/>
                    <a:pt x="6901" y="802"/>
                    <a:pt x="6903" y="804"/>
                  </a:cubicBezTo>
                  <a:cubicBezTo>
                    <a:pt x="6910" y="809"/>
                    <a:pt x="6918" y="815"/>
                    <a:pt x="6926" y="818"/>
                  </a:cubicBezTo>
                  <a:lnTo>
                    <a:pt x="6932" y="821"/>
                  </a:lnTo>
                  <a:lnTo>
                    <a:pt x="6937" y="823"/>
                  </a:lnTo>
                  <a:lnTo>
                    <a:pt x="6946" y="828"/>
                  </a:lnTo>
                  <a:cubicBezTo>
                    <a:pt x="6950" y="830"/>
                    <a:pt x="6954" y="831"/>
                    <a:pt x="6957" y="833"/>
                  </a:cubicBezTo>
                  <a:lnTo>
                    <a:pt x="6961" y="835"/>
                  </a:lnTo>
                  <a:cubicBezTo>
                    <a:pt x="6963" y="836"/>
                    <a:pt x="6964" y="836"/>
                    <a:pt x="6967" y="837"/>
                  </a:cubicBezTo>
                  <a:cubicBezTo>
                    <a:pt x="6969" y="838"/>
                    <a:pt x="6974" y="838"/>
                    <a:pt x="6977" y="838"/>
                  </a:cubicBezTo>
                  <a:cubicBezTo>
                    <a:pt x="6979" y="837"/>
                    <a:pt x="6982" y="837"/>
                    <a:pt x="6984" y="836"/>
                  </a:cubicBezTo>
                  <a:cubicBezTo>
                    <a:pt x="6990" y="835"/>
                    <a:pt x="6996" y="831"/>
                    <a:pt x="7000" y="829"/>
                  </a:cubicBezTo>
                  <a:cubicBezTo>
                    <a:pt x="7004" y="825"/>
                    <a:pt x="7007" y="823"/>
                    <a:pt x="7011" y="821"/>
                  </a:cubicBezTo>
                  <a:cubicBezTo>
                    <a:pt x="7014" y="818"/>
                    <a:pt x="7016" y="817"/>
                    <a:pt x="7019" y="816"/>
                  </a:cubicBezTo>
                  <a:cubicBezTo>
                    <a:pt x="7019" y="816"/>
                    <a:pt x="7019" y="815"/>
                    <a:pt x="7020" y="815"/>
                  </a:cubicBezTo>
                  <a:lnTo>
                    <a:pt x="7020" y="815"/>
                  </a:lnTo>
                  <a:cubicBezTo>
                    <a:pt x="7024" y="816"/>
                    <a:pt x="7027" y="816"/>
                    <a:pt x="7030" y="816"/>
                  </a:cubicBezTo>
                  <a:cubicBezTo>
                    <a:pt x="7036" y="816"/>
                    <a:pt x="7041" y="815"/>
                    <a:pt x="7045" y="814"/>
                  </a:cubicBezTo>
                  <a:cubicBezTo>
                    <a:pt x="7050" y="813"/>
                    <a:pt x="7054" y="813"/>
                    <a:pt x="7056" y="813"/>
                  </a:cubicBezTo>
                  <a:lnTo>
                    <a:pt x="7056" y="813"/>
                  </a:lnTo>
                  <a:cubicBezTo>
                    <a:pt x="7061" y="815"/>
                    <a:pt x="7065" y="818"/>
                    <a:pt x="7069" y="822"/>
                  </a:cubicBezTo>
                  <a:cubicBezTo>
                    <a:pt x="7072" y="825"/>
                    <a:pt x="7076" y="829"/>
                    <a:pt x="7080" y="832"/>
                  </a:cubicBezTo>
                  <a:cubicBezTo>
                    <a:pt x="7086" y="836"/>
                    <a:pt x="7093" y="838"/>
                    <a:pt x="7100" y="839"/>
                  </a:cubicBezTo>
                  <a:lnTo>
                    <a:pt x="7126" y="839"/>
                  </a:lnTo>
                  <a:cubicBezTo>
                    <a:pt x="7128" y="843"/>
                    <a:pt x="7130" y="851"/>
                    <a:pt x="7135" y="860"/>
                  </a:cubicBezTo>
                  <a:cubicBezTo>
                    <a:pt x="7137" y="866"/>
                    <a:pt x="7141" y="871"/>
                    <a:pt x="7146" y="875"/>
                  </a:cubicBezTo>
                  <a:lnTo>
                    <a:pt x="7146" y="875"/>
                  </a:lnTo>
                  <a:cubicBezTo>
                    <a:pt x="7147" y="882"/>
                    <a:pt x="7148" y="888"/>
                    <a:pt x="7148" y="894"/>
                  </a:cubicBezTo>
                  <a:cubicBezTo>
                    <a:pt x="7148" y="902"/>
                    <a:pt x="7148" y="910"/>
                    <a:pt x="7150" y="920"/>
                  </a:cubicBezTo>
                  <a:cubicBezTo>
                    <a:pt x="7151" y="923"/>
                    <a:pt x="7152" y="926"/>
                    <a:pt x="7152" y="928"/>
                  </a:cubicBezTo>
                  <a:cubicBezTo>
                    <a:pt x="7153" y="931"/>
                    <a:pt x="7154" y="933"/>
                    <a:pt x="7155" y="935"/>
                  </a:cubicBezTo>
                  <a:cubicBezTo>
                    <a:pt x="7157" y="938"/>
                    <a:pt x="7159" y="941"/>
                    <a:pt x="7161" y="943"/>
                  </a:cubicBezTo>
                  <a:cubicBezTo>
                    <a:pt x="7166" y="947"/>
                    <a:pt x="7173" y="949"/>
                    <a:pt x="7179" y="949"/>
                  </a:cubicBezTo>
                  <a:cubicBezTo>
                    <a:pt x="7181" y="949"/>
                    <a:pt x="7183" y="949"/>
                    <a:pt x="7186" y="948"/>
                  </a:cubicBezTo>
                  <a:cubicBezTo>
                    <a:pt x="7188" y="948"/>
                    <a:pt x="7190" y="947"/>
                    <a:pt x="7193" y="946"/>
                  </a:cubicBezTo>
                  <a:cubicBezTo>
                    <a:pt x="7194" y="945"/>
                    <a:pt x="7195" y="945"/>
                    <a:pt x="7197" y="943"/>
                  </a:cubicBezTo>
                  <a:cubicBezTo>
                    <a:pt x="7204" y="938"/>
                    <a:pt x="7211" y="932"/>
                    <a:pt x="7218" y="926"/>
                  </a:cubicBezTo>
                  <a:cubicBezTo>
                    <a:pt x="7224" y="920"/>
                    <a:pt x="7230" y="916"/>
                    <a:pt x="7233" y="912"/>
                  </a:cubicBezTo>
                  <a:lnTo>
                    <a:pt x="7234" y="912"/>
                  </a:lnTo>
                  <a:lnTo>
                    <a:pt x="7234" y="912"/>
                  </a:lnTo>
                  <a:cubicBezTo>
                    <a:pt x="7235" y="912"/>
                    <a:pt x="7237" y="912"/>
                    <a:pt x="7239" y="912"/>
                  </a:cubicBezTo>
                  <a:cubicBezTo>
                    <a:pt x="7242" y="912"/>
                    <a:pt x="7246" y="911"/>
                    <a:pt x="7249" y="910"/>
                  </a:cubicBezTo>
                  <a:cubicBezTo>
                    <a:pt x="7256" y="908"/>
                    <a:pt x="7261" y="905"/>
                    <a:pt x="7265" y="903"/>
                  </a:cubicBezTo>
                  <a:lnTo>
                    <a:pt x="7265" y="903"/>
                  </a:lnTo>
                  <a:lnTo>
                    <a:pt x="7265" y="910"/>
                  </a:lnTo>
                  <a:lnTo>
                    <a:pt x="7265" y="934"/>
                  </a:lnTo>
                  <a:cubicBezTo>
                    <a:pt x="7265" y="939"/>
                    <a:pt x="7267" y="945"/>
                    <a:pt x="7269" y="950"/>
                  </a:cubicBezTo>
                  <a:cubicBezTo>
                    <a:pt x="7269" y="953"/>
                    <a:pt x="7270" y="954"/>
                    <a:pt x="7271" y="956"/>
                  </a:cubicBezTo>
                  <a:cubicBezTo>
                    <a:pt x="7272" y="960"/>
                    <a:pt x="7275" y="962"/>
                    <a:pt x="7278" y="964"/>
                  </a:cubicBezTo>
                  <a:cubicBezTo>
                    <a:pt x="7281" y="967"/>
                    <a:pt x="7282" y="968"/>
                    <a:pt x="7285" y="969"/>
                  </a:cubicBezTo>
                  <a:lnTo>
                    <a:pt x="7286" y="970"/>
                  </a:lnTo>
                  <a:cubicBezTo>
                    <a:pt x="7291" y="972"/>
                    <a:pt x="7298" y="977"/>
                    <a:pt x="7306" y="980"/>
                  </a:cubicBezTo>
                  <a:lnTo>
                    <a:pt x="7312" y="984"/>
                  </a:lnTo>
                  <a:lnTo>
                    <a:pt x="7315" y="986"/>
                  </a:lnTo>
                  <a:cubicBezTo>
                    <a:pt x="7316" y="986"/>
                    <a:pt x="7319" y="988"/>
                    <a:pt x="7318" y="988"/>
                  </a:cubicBezTo>
                  <a:cubicBezTo>
                    <a:pt x="7318" y="988"/>
                    <a:pt x="7318" y="988"/>
                    <a:pt x="7318" y="987"/>
                  </a:cubicBezTo>
                  <a:cubicBezTo>
                    <a:pt x="7317" y="987"/>
                    <a:pt x="7316" y="987"/>
                    <a:pt x="7316" y="987"/>
                  </a:cubicBezTo>
                  <a:lnTo>
                    <a:pt x="7316" y="987"/>
                  </a:lnTo>
                  <a:cubicBezTo>
                    <a:pt x="7316" y="987"/>
                    <a:pt x="7317" y="987"/>
                    <a:pt x="7318" y="989"/>
                  </a:cubicBezTo>
                  <a:cubicBezTo>
                    <a:pt x="7321" y="996"/>
                    <a:pt x="7326" y="1003"/>
                    <a:pt x="7332" y="1009"/>
                  </a:cubicBezTo>
                  <a:cubicBezTo>
                    <a:pt x="7334" y="1013"/>
                    <a:pt x="7336" y="1015"/>
                    <a:pt x="7340" y="1018"/>
                  </a:cubicBezTo>
                  <a:cubicBezTo>
                    <a:pt x="7342" y="1019"/>
                    <a:pt x="7344" y="1020"/>
                    <a:pt x="7347" y="1021"/>
                  </a:cubicBezTo>
                  <a:cubicBezTo>
                    <a:pt x="7351" y="1022"/>
                    <a:pt x="7355" y="1022"/>
                    <a:pt x="7358" y="1022"/>
                  </a:cubicBezTo>
                  <a:cubicBezTo>
                    <a:pt x="7366" y="1021"/>
                    <a:pt x="7372" y="1018"/>
                    <a:pt x="7378" y="1014"/>
                  </a:cubicBezTo>
                  <a:cubicBezTo>
                    <a:pt x="7386" y="1008"/>
                    <a:pt x="7392" y="1003"/>
                    <a:pt x="7398" y="998"/>
                  </a:cubicBezTo>
                  <a:cubicBezTo>
                    <a:pt x="7399" y="996"/>
                    <a:pt x="7402" y="994"/>
                    <a:pt x="7404" y="993"/>
                  </a:cubicBezTo>
                  <a:lnTo>
                    <a:pt x="7404" y="993"/>
                  </a:lnTo>
                  <a:cubicBezTo>
                    <a:pt x="7404" y="994"/>
                    <a:pt x="7404" y="994"/>
                    <a:pt x="7405" y="994"/>
                  </a:cubicBezTo>
                  <a:cubicBezTo>
                    <a:pt x="7407" y="998"/>
                    <a:pt x="7408" y="1001"/>
                    <a:pt x="7411" y="1006"/>
                  </a:cubicBezTo>
                  <a:cubicBezTo>
                    <a:pt x="7415" y="1012"/>
                    <a:pt x="7421" y="1016"/>
                    <a:pt x="7428" y="1020"/>
                  </a:cubicBezTo>
                  <a:cubicBezTo>
                    <a:pt x="7428" y="1020"/>
                    <a:pt x="7429" y="1021"/>
                    <a:pt x="7429" y="1021"/>
                  </a:cubicBezTo>
                  <a:lnTo>
                    <a:pt x="7429" y="1021"/>
                  </a:lnTo>
                  <a:lnTo>
                    <a:pt x="7430" y="1023"/>
                  </a:lnTo>
                  <a:cubicBezTo>
                    <a:pt x="7432" y="1025"/>
                    <a:pt x="7435" y="1027"/>
                    <a:pt x="7437" y="1030"/>
                  </a:cubicBezTo>
                  <a:cubicBezTo>
                    <a:pt x="7439" y="1035"/>
                    <a:pt x="7443" y="1038"/>
                    <a:pt x="7447" y="1042"/>
                  </a:cubicBezTo>
                  <a:cubicBezTo>
                    <a:pt x="7450" y="1044"/>
                    <a:pt x="7453" y="1047"/>
                    <a:pt x="7455" y="1048"/>
                  </a:cubicBezTo>
                  <a:cubicBezTo>
                    <a:pt x="7458" y="1049"/>
                    <a:pt x="7460" y="1050"/>
                    <a:pt x="7462" y="1050"/>
                  </a:cubicBezTo>
                  <a:cubicBezTo>
                    <a:pt x="7465" y="1051"/>
                    <a:pt x="7467" y="1051"/>
                    <a:pt x="7469" y="1051"/>
                  </a:cubicBezTo>
                  <a:cubicBezTo>
                    <a:pt x="7471" y="1051"/>
                    <a:pt x="7473" y="1052"/>
                    <a:pt x="7474" y="1052"/>
                  </a:cubicBezTo>
                  <a:cubicBezTo>
                    <a:pt x="7479" y="1052"/>
                    <a:pt x="7483" y="1051"/>
                    <a:pt x="7487" y="1050"/>
                  </a:cubicBezTo>
                  <a:lnTo>
                    <a:pt x="7498" y="1047"/>
                  </a:lnTo>
                  <a:cubicBezTo>
                    <a:pt x="7501" y="1045"/>
                    <a:pt x="7502" y="1045"/>
                    <a:pt x="7504" y="1045"/>
                  </a:cubicBezTo>
                  <a:cubicBezTo>
                    <a:pt x="7506" y="1047"/>
                    <a:pt x="7510" y="1048"/>
                    <a:pt x="7513" y="1048"/>
                  </a:cubicBezTo>
                  <a:cubicBezTo>
                    <a:pt x="7524" y="1051"/>
                    <a:pt x="7532" y="1050"/>
                    <a:pt x="7538" y="1051"/>
                  </a:cubicBezTo>
                  <a:lnTo>
                    <a:pt x="7541" y="1051"/>
                  </a:lnTo>
                  <a:lnTo>
                    <a:pt x="7546" y="1052"/>
                  </a:lnTo>
                  <a:cubicBezTo>
                    <a:pt x="7549" y="1053"/>
                    <a:pt x="7553" y="1054"/>
                    <a:pt x="7557" y="1054"/>
                  </a:cubicBezTo>
                  <a:cubicBezTo>
                    <a:pt x="7561" y="1054"/>
                    <a:pt x="7564" y="1053"/>
                    <a:pt x="7568" y="1052"/>
                  </a:cubicBezTo>
                  <a:cubicBezTo>
                    <a:pt x="7577" y="1050"/>
                    <a:pt x="7585" y="1048"/>
                    <a:pt x="7588" y="1048"/>
                  </a:cubicBezTo>
                  <a:lnTo>
                    <a:pt x="7620" y="1064"/>
                  </a:lnTo>
                  <a:cubicBezTo>
                    <a:pt x="7621" y="1064"/>
                    <a:pt x="7625" y="1067"/>
                    <a:pt x="7629" y="1074"/>
                  </a:cubicBezTo>
                  <a:cubicBezTo>
                    <a:pt x="7632" y="1078"/>
                    <a:pt x="7635" y="1081"/>
                    <a:pt x="7639" y="1086"/>
                  </a:cubicBezTo>
                  <a:cubicBezTo>
                    <a:pt x="7641" y="1088"/>
                    <a:pt x="7643" y="1089"/>
                    <a:pt x="7646" y="1091"/>
                  </a:cubicBezTo>
                  <a:lnTo>
                    <a:pt x="7646" y="1091"/>
                  </a:lnTo>
                  <a:cubicBezTo>
                    <a:pt x="7647" y="1091"/>
                    <a:pt x="7647" y="1092"/>
                    <a:pt x="7647" y="1093"/>
                  </a:cubicBezTo>
                  <a:cubicBezTo>
                    <a:pt x="7648" y="1096"/>
                    <a:pt x="7649" y="1100"/>
                    <a:pt x="7649" y="1103"/>
                  </a:cubicBezTo>
                  <a:cubicBezTo>
                    <a:pt x="7650" y="1108"/>
                    <a:pt x="7650" y="1111"/>
                    <a:pt x="7651" y="1116"/>
                  </a:cubicBezTo>
                  <a:cubicBezTo>
                    <a:pt x="7654" y="1123"/>
                    <a:pt x="7656" y="1129"/>
                    <a:pt x="7659" y="1135"/>
                  </a:cubicBezTo>
                  <a:cubicBezTo>
                    <a:pt x="7661" y="1137"/>
                    <a:pt x="7669" y="1142"/>
                    <a:pt x="7670" y="1143"/>
                  </a:cubicBezTo>
                  <a:lnTo>
                    <a:pt x="7671" y="1143"/>
                  </a:lnTo>
                  <a:cubicBezTo>
                    <a:pt x="7672" y="1145"/>
                    <a:pt x="7674" y="1147"/>
                    <a:pt x="7676" y="1150"/>
                  </a:cubicBezTo>
                  <a:cubicBezTo>
                    <a:pt x="7678" y="1153"/>
                    <a:pt x="7680" y="1157"/>
                    <a:pt x="7685" y="1160"/>
                  </a:cubicBezTo>
                  <a:cubicBezTo>
                    <a:pt x="7686" y="1162"/>
                    <a:pt x="7688" y="1165"/>
                    <a:pt x="7691" y="1167"/>
                  </a:cubicBezTo>
                  <a:cubicBezTo>
                    <a:pt x="7693" y="1168"/>
                    <a:pt x="7694" y="1169"/>
                    <a:pt x="7695" y="1169"/>
                  </a:cubicBezTo>
                  <a:cubicBezTo>
                    <a:pt x="7699" y="1172"/>
                    <a:pt x="7702" y="1173"/>
                    <a:pt x="7707" y="1174"/>
                  </a:cubicBezTo>
                  <a:cubicBezTo>
                    <a:pt x="7713" y="1174"/>
                    <a:pt x="7718" y="1172"/>
                    <a:pt x="7723" y="1169"/>
                  </a:cubicBezTo>
                  <a:cubicBezTo>
                    <a:pt x="7725" y="1167"/>
                    <a:pt x="7728" y="1166"/>
                    <a:pt x="7730" y="1164"/>
                  </a:cubicBezTo>
                  <a:cubicBezTo>
                    <a:pt x="7733" y="1161"/>
                    <a:pt x="7737" y="1158"/>
                    <a:pt x="7740" y="1155"/>
                  </a:cubicBezTo>
                  <a:cubicBezTo>
                    <a:pt x="7746" y="1148"/>
                    <a:pt x="7752" y="1143"/>
                    <a:pt x="7757" y="1138"/>
                  </a:cubicBezTo>
                  <a:cubicBezTo>
                    <a:pt x="7762" y="1133"/>
                    <a:pt x="7766" y="1127"/>
                    <a:pt x="7770" y="1123"/>
                  </a:cubicBezTo>
                  <a:lnTo>
                    <a:pt x="7770" y="1123"/>
                  </a:lnTo>
                  <a:cubicBezTo>
                    <a:pt x="7772" y="1126"/>
                    <a:pt x="7773" y="1128"/>
                    <a:pt x="7774" y="1131"/>
                  </a:cubicBezTo>
                  <a:cubicBezTo>
                    <a:pt x="7778" y="1136"/>
                    <a:pt x="7780" y="1140"/>
                    <a:pt x="7784" y="1145"/>
                  </a:cubicBezTo>
                  <a:cubicBezTo>
                    <a:pt x="7786" y="1146"/>
                    <a:pt x="7788" y="1148"/>
                    <a:pt x="7789" y="1150"/>
                  </a:cubicBezTo>
                  <a:cubicBezTo>
                    <a:pt x="7791" y="1151"/>
                    <a:pt x="7794" y="1152"/>
                    <a:pt x="7793" y="1152"/>
                  </a:cubicBezTo>
                  <a:cubicBezTo>
                    <a:pt x="7795" y="1157"/>
                    <a:pt x="7798" y="1162"/>
                    <a:pt x="7801" y="1169"/>
                  </a:cubicBezTo>
                  <a:cubicBezTo>
                    <a:pt x="7803" y="1175"/>
                    <a:pt x="7808" y="1180"/>
                    <a:pt x="7812" y="1184"/>
                  </a:cubicBezTo>
                  <a:cubicBezTo>
                    <a:pt x="7813" y="1186"/>
                    <a:pt x="7816" y="1187"/>
                    <a:pt x="7818" y="1188"/>
                  </a:cubicBezTo>
                  <a:lnTo>
                    <a:pt x="7820" y="1189"/>
                  </a:lnTo>
                  <a:lnTo>
                    <a:pt x="7825" y="1191"/>
                  </a:lnTo>
                  <a:cubicBezTo>
                    <a:pt x="7830" y="1195"/>
                    <a:pt x="7837" y="1199"/>
                    <a:pt x="7845" y="1204"/>
                  </a:cubicBezTo>
                  <a:cubicBezTo>
                    <a:pt x="7847" y="1205"/>
                    <a:pt x="7848" y="1206"/>
                    <a:pt x="7850" y="1208"/>
                  </a:cubicBezTo>
                  <a:cubicBezTo>
                    <a:pt x="7853" y="1209"/>
                    <a:pt x="7854" y="1209"/>
                    <a:pt x="7856" y="1210"/>
                  </a:cubicBezTo>
                  <a:cubicBezTo>
                    <a:pt x="7857" y="1211"/>
                    <a:pt x="7860" y="1211"/>
                    <a:pt x="7862" y="1211"/>
                  </a:cubicBezTo>
                  <a:cubicBezTo>
                    <a:pt x="7864" y="1211"/>
                    <a:pt x="7865" y="1211"/>
                    <a:pt x="7867" y="1211"/>
                  </a:cubicBezTo>
                  <a:cubicBezTo>
                    <a:pt x="7871" y="1211"/>
                    <a:pt x="7875" y="1211"/>
                    <a:pt x="7879" y="1210"/>
                  </a:cubicBezTo>
                  <a:cubicBezTo>
                    <a:pt x="7884" y="1209"/>
                    <a:pt x="7889" y="1208"/>
                    <a:pt x="7894" y="1207"/>
                  </a:cubicBezTo>
                  <a:lnTo>
                    <a:pt x="7894" y="1207"/>
                  </a:lnTo>
                  <a:cubicBezTo>
                    <a:pt x="7894" y="1208"/>
                    <a:pt x="7895" y="1210"/>
                    <a:pt x="7895" y="1211"/>
                  </a:cubicBezTo>
                  <a:cubicBezTo>
                    <a:pt x="7897" y="1219"/>
                    <a:pt x="7899" y="1227"/>
                    <a:pt x="7901" y="1235"/>
                  </a:cubicBezTo>
                  <a:cubicBezTo>
                    <a:pt x="7903" y="1239"/>
                    <a:pt x="7904" y="1242"/>
                    <a:pt x="7906" y="1245"/>
                  </a:cubicBezTo>
                  <a:cubicBezTo>
                    <a:pt x="7910" y="1250"/>
                    <a:pt x="7915" y="1254"/>
                    <a:pt x="7921" y="1255"/>
                  </a:cubicBezTo>
                  <a:cubicBezTo>
                    <a:pt x="7923" y="1256"/>
                    <a:pt x="7924" y="1256"/>
                    <a:pt x="7926" y="1256"/>
                  </a:cubicBezTo>
                  <a:cubicBezTo>
                    <a:pt x="7927" y="1256"/>
                    <a:pt x="7929" y="1256"/>
                    <a:pt x="7930" y="1255"/>
                  </a:cubicBezTo>
                  <a:cubicBezTo>
                    <a:pt x="7933" y="1255"/>
                    <a:pt x="7935" y="1255"/>
                    <a:pt x="7937" y="1254"/>
                  </a:cubicBezTo>
                  <a:cubicBezTo>
                    <a:pt x="7940" y="1253"/>
                    <a:pt x="7943" y="1252"/>
                    <a:pt x="7945" y="1250"/>
                  </a:cubicBezTo>
                  <a:cubicBezTo>
                    <a:pt x="7952" y="1246"/>
                    <a:pt x="7959" y="1241"/>
                    <a:pt x="7966" y="1235"/>
                  </a:cubicBezTo>
                  <a:lnTo>
                    <a:pt x="7970" y="1233"/>
                  </a:lnTo>
                  <a:lnTo>
                    <a:pt x="7972" y="1252"/>
                  </a:lnTo>
                  <a:cubicBezTo>
                    <a:pt x="7972" y="1257"/>
                    <a:pt x="7974" y="1262"/>
                    <a:pt x="7977" y="1268"/>
                  </a:cubicBezTo>
                  <a:cubicBezTo>
                    <a:pt x="7977" y="1270"/>
                    <a:pt x="7978" y="1272"/>
                    <a:pt x="7980" y="1274"/>
                  </a:cubicBezTo>
                  <a:cubicBezTo>
                    <a:pt x="7981" y="1276"/>
                    <a:pt x="7984" y="1278"/>
                    <a:pt x="7987" y="1281"/>
                  </a:cubicBezTo>
                  <a:cubicBezTo>
                    <a:pt x="7989" y="1282"/>
                    <a:pt x="7989" y="1282"/>
                    <a:pt x="7989" y="1282"/>
                  </a:cubicBezTo>
                  <a:cubicBezTo>
                    <a:pt x="7989" y="1282"/>
                    <a:pt x="7988" y="1282"/>
                    <a:pt x="7988" y="1282"/>
                  </a:cubicBezTo>
                  <a:lnTo>
                    <a:pt x="7988" y="1282"/>
                  </a:lnTo>
                  <a:cubicBezTo>
                    <a:pt x="7992" y="1286"/>
                    <a:pt x="7995" y="1292"/>
                    <a:pt x="7999" y="1298"/>
                  </a:cubicBezTo>
                  <a:cubicBezTo>
                    <a:pt x="8002" y="1303"/>
                    <a:pt x="8007" y="1307"/>
                    <a:pt x="8012" y="1311"/>
                  </a:cubicBezTo>
                  <a:cubicBezTo>
                    <a:pt x="8015" y="1313"/>
                    <a:pt x="8020" y="1315"/>
                    <a:pt x="8024" y="1315"/>
                  </a:cubicBezTo>
                  <a:cubicBezTo>
                    <a:pt x="8026" y="1316"/>
                    <a:pt x="8028" y="1316"/>
                    <a:pt x="8029" y="1316"/>
                  </a:cubicBezTo>
                  <a:cubicBezTo>
                    <a:pt x="8031" y="1316"/>
                    <a:pt x="8033" y="1316"/>
                    <a:pt x="8035" y="1315"/>
                  </a:cubicBezTo>
                  <a:cubicBezTo>
                    <a:pt x="8043" y="1314"/>
                    <a:pt x="8051" y="1312"/>
                    <a:pt x="8059" y="1309"/>
                  </a:cubicBezTo>
                  <a:lnTo>
                    <a:pt x="8062" y="1309"/>
                  </a:lnTo>
                  <a:cubicBezTo>
                    <a:pt x="8065" y="1311"/>
                    <a:pt x="8067" y="1312"/>
                    <a:pt x="8071" y="1312"/>
                  </a:cubicBezTo>
                  <a:cubicBezTo>
                    <a:pt x="8072" y="1312"/>
                    <a:pt x="8074" y="1313"/>
                    <a:pt x="8076" y="1313"/>
                  </a:cubicBezTo>
                  <a:cubicBezTo>
                    <a:pt x="8078" y="1313"/>
                    <a:pt x="8079" y="1312"/>
                    <a:pt x="8081" y="1312"/>
                  </a:cubicBezTo>
                  <a:cubicBezTo>
                    <a:pt x="8089" y="1311"/>
                    <a:pt x="8097" y="1308"/>
                    <a:pt x="8105" y="1306"/>
                  </a:cubicBezTo>
                  <a:lnTo>
                    <a:pt x="8105" y="1306"/>
                  </a:lnTo>
                  <a:cubicBezTo>
                    <a:pt x="8107" y="1311"/>
                    <a:pt x="8109" y="1317"/>
                    <a:pt x="8112" y="1326"/>
                  </a:cubicBezTo>
                  <a:cubicBezTo>
                    <a:pt x="8115" y="1331"/>
                    <a:pt x="8118" y="1337"/>
                    <a:pt x="8123" y="1342"/>
                  </a:cubicBezTo>
                  <a:cubicBezTo>
                    <a:pt x="8123" y="1343"/>
                    <a:pt x="8125" y="1344"/>
                    <a:pt x="8126" y="1345"/>
                  </a:cubicBezTo>
                  <a:lnTo>
                    <a:pt x="8126" y="1345"/>
                  </a:lnTo>
                  <a:cubicBezTo>
                    <a:pt x="8126" y="1345"/>
                    <a:pt x="8126" y="1344"/>
                    <a:pt x="8126" y="1344"/>
                  </a:cubicBezTo>
                  <a:lnTo>
                    <a:pt x="8126" y="1344"/>
                  </a:lnTo>
                  <a:cubicBezTo>
                    <a:pt x="8126" y="1344"/>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7" y="1345"/>
                    <a:pt x="8127" y="1345"/>
                    <a:pt x="8127" y="1345"/>
                  </a:cubicBezTo>
                  <a:lnTo>
                    <a:pt x="8127" y="1345"/>
                  </a:lnTo>
                  <a:cubicBezTo>
                    <a:pt x="8127" y="1345"/>
                    <a:pt x="8126" y="1345"/>
                    <a:pt x="8126" y="1345"/>
                  </a:cubicBezTo>
                  <a:lnTo>
                    <a:pt x="8126" y="1345"/>
                  </a:lnTo>
                  <a:cubicBezTo>
                    <a:pt x="8127" y="1350"/>
                    <a:pt x="8129" y="1357"/>
                    <a:pt x="8130" y="1364"/>
                  </a:cubicBezTo>
                  <a:cubicBezTo>
                    <a:pt x="8131" y="1369"/>
                    <a:pt x="8132" y="1373"/>
                    <a:pt x="8134" y="1378"/>
                  </a:cubicBezTo>
                  <a:cubicBezTo>
                    <a:pt x="8135" y="1382"/>
                    <a:pt x="8138" y="1386"/>
                    <a:pt x="8140" y="1388"/>
                  </a:cubicBezTo>
                  <a:cubicBezTo>
                    <a:pt x="8145" y="1394"/>
                    <a:pt x="8153" y="1396"/>
                    <a:pt x="8160" y="1396"/>
                  </a:cubicBezTo>
                  <a:cubicBezTo>
                    <a:pt x="8162" y="1395"/>
                    <a:pt x="8164" y="1395"/>
                    <a:pt x="8167" y="1394"/>
                  </a:cubicBezTo>
                  <a:lnTo>
                    <a:pt x="8171" y="1392"/>
                  </a:lnTo>
                  <a:cubicBezTo>
                    <a:pt x="8174" y="1391"/>
                    <a:pt x="8176" y="1389"/>
                    <a:pt x="8178" y="1388"/>
                  </a:cubicBezTo>
                  <a:cubicBezTo>
                    <a:pt x="8183" y="1385"/>
                    <a:pt x="8185" y="1382"/>
                    <a:pt x="8189" y="1380"/>
                  </a:cubicBezTo>
                  <a:lnTo>
                    <a:pt x="8207" y="1365"/>
                  </a:lnTo>
                  <a:cubicBezTo>
                    <a:pt x="8210" y="1363"/>
                    <a:pt x="8212" y="1362"/>
                    <a:pt x="8215" y="1359"/>
                  </a:cubicBezTo>
                  <a:lnTo>
                    <a:pt x="8215" y="1359"/>
                  </a:lnTo>
                  <a:cubicBezTo>
                    <a:pt x="8217" y="1361"/>
                    <a:pt x="8218" y="1363"/>
                    <a:pt x="8220" y="1365"/>
                  </a:cubicBezTo>
                  <a:cubicBezTo>
                    <a:pt x="8223" y="1369"/>
                    <a:pt x="8228" y="1373"/>
                    <a:pt x="8229" y="1376"/>
                  </a:cubicBezTo>
                  <a:cubicBezTo>
                    <a:pt x="8232" y="1377"/>
                    <a:pt x="8234" y="1379"/>
                    <a:pt x="8236" y="1380"/>
                  </a:cubicBezTo>
                  <a:lnTo>
                    <a:pt x="8238" y="1381"/>
                  </a:lnTo>
                  <a:lnTo>
                    <a:pt x="8238" y="1381"/>
                  </a:lnTo>
                  <a:cubicBezTo>
                    <a:pt x="8238" y="1382"/>
                    <a:pt x="8239" y="1383"/>
                    <a:pt x="8240" y="1385"/>
                  </a:cubicBezTo>
                  <a:cubicBezTo>
                    <a:pt x="8241" y="1388"/>
                    <a:pt x="8242" y="1392"/>
                    <a:pt x="8243" y="1395"/>
                  </a:cubicBezTo>
                  <a:cubicBezTo>
                    <a:pt x="8244" y="1400"/>
                    <a:pt x="8246" y="1404"/>
                    <a:pt x="8248" y="1409"/>
                  </a:cubicBezTo>
                  <a:cubicBezTo>
                    <a:pt x="8251" y="1416"/>
                    <a:pt x="8257" y="1422"/>
                    <a:pt x="8264" y="1425"/>
                  </a:cubicBezTo>
                  <a:cubicBezTo>
                    <a:pt x="8272" y="1429"/>
                    <a:pt x="8280" y="1432"/>
                    <a:pt x="8287" y="1435"/>
                  </a:cubicBezTo>
                  <a:cubicBezTo>
                    <a:pt x="8290" y="1436"/>
                    <a:pt x="8294" y="1437"/>
                    <a:pt x="8296" y="1439"/>
                  </a:cubicBezTo>
                  <a:lnTo>
                    <a:pt x="8296" y="1440"/>
                  </a:lnTo>
                  <a:cubicBezTo>
                    <a:pt x="8300" y="1444"/>
                    <a:pt x="8301" y="1452"/>
                    <a:pt x="8306" y="1461"/>
                  </a:cubicBezTo>
                  <a:cubicBezTo>
                    <a:pt x="8309" y="1467"/>
                    <a:pt x="8314" y="1473"/>
                    <a:pt x="8321" y="1476"/>
                  </a:cubicBezTo>
                  <a:cubicBezTo>
                    <a:pt x="8325" y="1479"/>
                    <a:pt x="8330" y="1480"/>
                    <a:pt x="8335" y="1480"/>
                  </a:cubicBezTo>
                  <a:cubicBezTo>
                    <a:pt x="8337" y="1480"/>
                    <a:pt x="8340" y="1479"/>
                    <a:pt x="8343" y="1479"/>
                  </a:cubicBezTo>
                  <a:cubicBezTo>
                    <a:pt x="8353" y="1477"/>
                    <a:pt x="8360" y="1474"/>
                    <a:pt x="8366" y="1473"/>
                  </a:cubicBez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8" y="1473"/>
                    <a:pt x="8368" y="1473"/>
                    <a:pt x="8368" y="1473"/>
                  </a:cubicBezTo>
                  <a:lnTo>
                    <a:pt x="8368" y="1473"/>
                  </a:lnTo>
                  <a:cubicBezTo>
                    <a:pt x="8368" y="1473"/>
                    <a:pt x="8368" y="1473"/>
                    <a:pt x="8367" y="1473"/>
                  </a:cubicBezTo>
                  <a:lnTo>
                    <a:pt x="8367" y="1473"/>
                  </a:lnTo>
                  <a:cubicBezTo>
                    <a:pt x="8368" y="1473"/>
                    <a:pt x="8368" y="1473"/>
                    <a:pt x="8368" y="1473"/>
                  </a:cubicBezTo>
                  <a:cubicBezTo>
                    <a:pt x="8368" y="1473"/>
                    <a:pt x="8368" y="1473"/>
                    <a:pt x="8368" y="1473"/>
                  </a:cubicBezTo>
                  <a:lnTo>
                    <a:pt x="8368" y="1473"/>
                  </a:lnTo>
                  <a:cubicBezTo>
                    <a:pt x="8370" y="1474"/>
                    <a:pt x="8372" y="1474"/>
                    <a:pt x="8375" y="1475"/>
                  </a:cubicBezTo>
                  <a:lnTo>
                    <a:pt x="8382" y="1475"/>
                  </a:lnTo>
                  <a:lnTo>
                    <a:pt x="8387" y="1474"/>
                  </a:lnTo>
                  <a:lnTo>
                    <a:pt x="8391" y="1473"/>
                  </a:lnTo>
                  <a:cubicBezTo>
                    <a:pt x="8400" y="1469"/>
                    <a:pt x="8407" y="1465"/>
                    <a:pt x="8415" y="1460"/>
                  </a:cubicBezTo>
                  <a:cubicBezTo>
                    <a:pt x="8417" y="1459"/>
                    <a:pt x="8420" y="1457"/>
                    <a:pt x="8423" y="1457"/>
                  </a:cubicBezTo>
                  <a:cubicBezTo>
                    <a:pt x="8425" y="1459"/>
                    <a:pt x="8426" y="1462"/>
                    <a:pt x="8427" y="1466"/>
                  </a:cubicBezTo>
                  <a:cubicBezTo>
                    <a:pt x="8430" y="1469"/>
                    <a:pt x="8433" y="1474"/>
                    <a:pt x="8435" y="1477"/>
                  </a:cubicBezTo>
                  <a:cubicBezTo>
                    <a:pt x="8438" y="1480"/>
                    <a:pt x="8440" y="1482"/>
                    <a:pt x="8442" y="1484"/>
                  </a:cubicBezTo>
                  <a:lnTo>
                    <a:pt x="8442" y="1484"/>
                  </a:lnTo>
                  <a:lnTo>
                    <a:pt x="8442" y="1487"/>
                  </a:lnTo>
                  <a:lnTo>
                    <a:pt x="8442" y="1497"/>
                  </a:lnTo>
                  <a:lnTo>
                    <a:pt x="8439" y="1520"/>
                  </a:lnTo>
                  <a:cubicBezTo>
                    <a:pt x="8439" y="1525"/>
                    <a:pt x="8439" y="1528"/>
                    <a:pt x="8439" y="1533"/>
                  </a:cubicBezTo>
                  <a:cubicBezTo>
                    <a:pt x="8439" y="1535"/>
                    <a:pt x="8439" y="1539"/>
                    <a:pt x="8439" y="1541"/>
                  </a:cubicBezTo>
                  <a:cubicBezTo>
                    <a:pt x="8439" y="1543"/>
                    <a:pt x="8440" y="1545"/>
                    <a:pt x="8440" y="1547"/>
                  </a:cubicBezTo>
                  <a:cubicBezTo>
                    <a:pt x="8441" y="1549"/>
                    <a:pt x="8442" y="1552"/>
                    <a:pt x="8444" y="1554"/>
                  </a:cubicBezTo>
                  <a:cubicBezTo>
                    <a:pt x="8447" y="1560"/>
                    <a:pt x="8454" y="1563"/>
                    <a:pt x="8462" y="1563"/>
                  </a:cubicBezTo>
                  <a:cubicBezTo>
                    <a:pt x="8466" y="1563"/>
                    <a:pt x="8469" y="1562"/>
                    <a:pt x="8474" y="1561"/>
                  </a:cubicBezTo>
                  <a:cubicBezTo>
                    <a:pt x="8478" y="1560"/>
                    <a:pt x="8482" y="1557"/>
                    <a:pt x="8486" y="1555"/>
                  </a:cubicBezTo>
                  <a:cubicBezTo>
                    <a:pt x="8493" y="1550"/>
                    <a:pt x="8500" y="1546"/>
                    <a:pt x="8506" y="1542"/>
                  </a:cubicBezTo>
                  <a:cubicBezTo>
                    <a:pt x="8508" y="1541"/>
                    <a:pt x="8511" y="1540"/>
                    <a:pt x="8513" y="1540"/>
                  </a:cubicBezTo>
                  <a:lnTo>
                    <a:pt x="8512" y="1540"/>
                  </a:lnTo>
                  <a:cubicBezTo>
                    <a:pt x="8512" y="1540"/>
                    <a:pt x="8511" y="1540"/>
                    <a:pt x="8511" y="1539"/>
                  </a:cubicBezTo>
                  <a:lnTo>
                    <a:pt x="8511" y="1539"/>
                  </a:lnTo>
                  <a:cubicBezTo>
                    <a:pt x="8512" y="1540"/>
                    <a:pt x="8513" y="1540"/>
                    <a:pt x="8513" y="1540"/>
                  </a:cubicBezTo>
                  <a:cubicBezTo>
                    <a:pt x="8515" y="1541"/>
                    <a:pt x="8518" y="1541"/>
                    <a:pt x="8520" y="1541"/>
                  </a:cubicBezTo>
                  <a:cubicBezTo>
                    <a:pt x="8526" y="1541"/>
                    <a:pt x="8532" y="1540"/>
                    <a:pt x="8536" y="1538"/>
                  </a:cubicBezTo>
                  <a:lnTo>
                    <a:pt x="8548" y="1533"/>
                  </a:lnTo>
                  <a:cubicBezTo>
                    <a:pt x="8551" y="1532"/>
                    <a:pt x="8555" y="1532"/>
                    <a:pt x="8557" y="1531"/>
                  </a:cubicBezTo>
                  <a:cubicBezTo>
                    <a:pt x="8558" y="1531"/>
                    <a:pt x="8558" y="1530"/>
                    <a:pt x="8558" y="1530"/>
                  </a:cubicBezTo>
                  <a:lnTo>
                    <a:pt x="8558" y="1530"/>
                  </a:lnTo>
                  <a:cubicBezTo>
                    <a:pt x="8563" y="1534"/>
                    <a:pt x="8567" y="1537"/>
                    <a:pt x="8571" y="1542"/>
                  </a:cubicBezTo>
                  <a:cubicBezTo>
                    <a:pt x="8574" y="1546"/>
                    <a:pt x="8578" y="1548"/>
                    <a:pt x="8581" y="1552"/>
                  </a:cubicBezTo>
                  <a:cubicBezTo>
                    <a:pt x="8582" y="1552"/>
                    <a:pt x="8582" y="1552"/>
                    <a:pt x="8583" y="1552"/>
                  </a:cubicBezTo>
                  <a:lnTo>
                    <a:pt x="8583" y="1552"/>
                  </a:lnTo>
                  <a:cubicBezTo>
                    <a:pt x="8582" y="1558"/>
                    <a:pt x="8581" y="1564"/>
                    <a:pt x="8580" y="1569"/>
                  </a:cubicBezTo>
                  <a:lnTo>
                    <a:pt x="8577" y="1592"/>
                  </a:lnTo>
                  <a:cubicBezTo>
                    <a:pt x="8577" y="1597"/>
                    <a:pt x="8577" y="1600"/>
                    <a:pt x="8577" y="1605"/>
                  </a:cubicBezTo>
                  <a:cubicBezTo>
                    <a:pt x="8576" y="1608"/>
                    <a:pt x="8576" y="1611"/>
                    <a:pt x="8577" y="1613"/>
                  </a:cubicBezTo>
                  <a:cubicBezTo>
                    <a:pt x="8576" y="1615"/>
                    <a:pt x="8576" y="1616"/>
                    <a:pt x="8577" y="1619"/>
                  </a:cubicBezTo>
                  <a:cubicBezTo>
                    <a:pt x="8577" y="1621"/>
                    <a:pt x="8578" y="1623"/>
                    <a:pt x="8579" y="1626"/>
                  </a:cubicBezTo>
                  <a:cubicBezTo>
                    <a:pt x="8583" y="1632"/>
                    <a:pt x="8590" y="1635"/>
                    <a:pt x="8598" y="1635"/>
                  </a:cubicBezTo>
                  <a:cubicBezTo>
                    <a:pt x="8601" y="1635"/>
                    <a:pt x="8605" y="1635"/>
                    <a:pt x="8608" y="1634"/>
                  </a:cubicBezTo>
                  <a:cubicBezTo>
                    <a:pt x="8613" y="1632"/>
                    <a:pt x="8617" y="1629"/>
                    <a:pt x="8622" y="1627"/>
                  </a:cubicBezTo>
                  <a:cubicBezTo>
                    <a:pt x="8629" y="1623"/>
                    <a:pt x="8636" y="1619"/>
                    <a:pt x="8642" y="1616"/>
                  </a:cubicBezTo>
                  <a:cubicBezTo>
                    <a:pt x="8643" y="1620"/>
                    <a:pt x="8642" y="1623"/>
                    <a:pt x="8643" y="1628"/>
                  </a:cubicBezTo>
                  <a:cubicBezTo>
                    <a:pt x="8643" y="1632"/>
                    <a:pt x="8644" y="1636"/>
                    <a:pt x="8644" y="1641"/>
                  </a:cubicBezTo>
                  <a:cubicBezTo>
                    <a:pt x="8644" y="1647"/>
                    <a:pt x="8646" y="1654"/>
                    <a:pt x="8651" y="1658"/>
                  </a:cubicBezTo>
                  <a:cubicBezTo>
                    <a:pt x="8652" y="1660"/>
                    <a:pt x="8654" y="1663"/>
                    <a:pt x="8657" y="1664"/>
                  </a:cubicBezTo>
                  <a:cubicBezTo>
                    <a:pt x="8660" y="1666"/>
                    <a:pt x="8663" y="1667"/>
                    <a:pt x="8666" y="1667"/>
                  </a:cubicBezTo>
                  <a:cubicBezTo>
                    <a:pt x="8667" y="1667"/>
                    <a:pt x="8668" y="1667"/>
                    <a:pt x="8669" y="1666"/>
                  </a:cubicBezTo>
                  <a:cubicBezTo>
                    <a:pt x="8673" y="1666"/>
                    <a:pt x="8676" y="1665"/>
                    <a:pt x="8680" y="1663"/>
                  </a:cubicBezTo>
                  <a:cubicBezTo>
                    <a:pt x="8685" y="1660"/>
                    <a:pt x="8688" y="1658"/>
                    <a:pt x="8693" y="1656"/>
                  </a:cubicBezTo>
                  <a:cubicBezTo>
                    <a:pt x="8700" y="1650"/>
                    <a:pt x="8705" y="1645"/>
                    <a:pt x="8711" y="1640"/>
                  </a:cubicBezTo>
                  <a:cubicBezTo>
                    <a:pt x="8717" y="1634"/>
                    <a:pt x="8723" y="1629"/>
                    <a:pt x="8729" y="1626"/>
                  </a:cubicBezTo>
                  <a:cubicBezTo>
                    <a:pt x="8729" y="1625"/>
                    <a:pt x="8730" y="1624"/>
                    <a:pt x="8731" y="1623"/>
                  </a:cubicBezTo>
                  <a:lnTo>
                    <a:pt x="8731" y="1623"/>
                  </a:lnTo>
                  <a:cubicBezTo>
                    <a:pt x="8734" y="1627"/>
                    <a:pt x="8738" y="1632"/>
                    <a:pt x="8745" y="1637"/>
                  </a:cubicBezTo>
                  <a:cubicBezTo>
                    <a:pt x="8746" y="1640"/>
                    <a:pt x="8748" y="1641"/>
                    <a:pt x="8751" y="1643"/>
                  </a:cubicBezTo>
                  <a:lnTo>
                    <a:pt x="8753" y="1645"/>
                  </a:lnTo>
                  <a:lnTo>
                    <a:pt x="8754" y="1647"/>
                  </a:lnTo>
                  <a:cubicBezTo>
                    <a:pt x="8753" y="1645"/>
                    <a:pt x="8753" y="1644"/>
                    <a:pt x="8753" y="1644"/>
                  </a:cubicBezTo>
                  <a:lnTo>
                    <a:pt x="8753" y="1644"/>
                  </a:lnTo>
                  <a:cubicBezTo>
                    <a:pt x="8753" y="1644"/>
                    <a:pt x="8754" y="1645"/>
                    <a:pt x="8754" y="1647"/>
                  </a:cubicBezTo>
                  <a:cubicBezTo>
                    <a:pt x="8754" y="1652"/>
                    <a:pt x="8754" y="1660"/>
                    <a:pt x="8754" y="1669"/>
                  </a:cubicBezTo>
                  <a:cubicBezTo>
                    <a:pt x="8754" y="1673"/>
                    <a:pt x="8755" y="1678"/>
                    <a:pt x="8755" y="1682"/>
                  </a:cubicBezTo>
                  <a:cubicBezTo>
                    <a:pt x="8756" y="1685"/>
                    <a:pt x="8756" y="1688"/>
                    <a:pt x="8758" y="1692"/>
                  </a:cubicBezTo>
                  <a:cubicBezTo>
                    <a:pt x="8759" y="1693"/>
                    <a:pt x="8760" y="1695"/>
                    <a:pt x="8761" y="1698"/>
                  </a:cubicBezTo>
                  <a:cubicBezTo>
                    <a:pt x="8763" y="1700"/>
                    <a:pt x="8764" y="1701"/>
                    <a:pt x="8768" y="1703"/>
                  </a:cubicBezTo>
                  <a:cubicBezTo>
                    <a:pt x="8770" y="1705"/>
                    <a:pt x="8773" y="1706"/>
                    <a:pt x="8776" y="1706"/>
                  </a:cubicBezTo>
                  <a:cubicBezTo>
                    <a:pt x="8781" y="1706"/>
                    <a:pt x="8785" y="1703"/>
                    <a:pt x="8788" y="1698"/>
                  </a:cubicBezTo>
                  <a:cubicBezTo>
                    <a:pt x="8792" y="1691"/>
                    <a:pt x="8790" y="1681"/>
                    <a:pt x="8783" y="1678"/>
                  </a:cubicBezTo>
                  <a:cubicBezTo>
                    <a:pt x="8784" y="1678"/>
                    <a:pt x="8784" y="1678"/>
                    <a:pt x="8785" y="1679"/>
                  </a:cubicBezTo>
                  <a:lnTo>
                    <a:pt x="8785" y="1678"/>
                  </a:lnTo>
                  <a:cubicBezTo>
                    <a:pt x="8785" y="1674"/>
                    <a:pt x="8785" y="1671"/>
                    <a:pt x="8785" y="1667"/>
                  </a:cubicBezTo>
                  <a:cubicBezTo>
                    <a:pt x="8785" y="1660"/>
                    <a:pt x="8785" y="1652"/>
                    <a:pt x="8784" y="1643"/>
                  </a:cubicBezTo>
                  <a:cubicBezTo>
                    <a:pt x="8784" y="1640"/>
                    <a:pt x="8783" y="1637"/>
                    <a:pt x="8782" y="1635"/>
                  </a:cubicBezTo>
                  <a:cubicBezTo>
                    <a:pt x="8782" y="1633"/>
                    <a:pt x="8781" y="1630"/>
                    <a:pt x="8780" y="1629"/>
                  </a:cubicBezTo>
                  <a:cubicBezTo>
                    <a:pt x="8778" y="1627"/>
                    <a:pt x="8776" y="1625"/>
                    <a:pt x="8775" y="1622"/>
                  </a:cubicBezTo>
                  <a:lnTo>
                    <a:pt x="8769" y="1619"/>
                  </a:lnTo>
                  <a:cubicBezTo>
                    <a:pt x="8768" y="1619"/>
                    <a:pt x="8768" y="1618"/>
                    <a:pt x="8767" y="1616"/>
                  </a:cubicBezTo>
                  <a:cubicBezTo>
                    <a:pt x="8762" y="1612"/>
                    <a:pt x="8758" y="1605"/>
                    <a:pt x="8749" y="1599"/>
                  </a:cubicBezTo>
                  <a:cubicBezTo>
                    <a:pt x="8747" y="1597"/>
                    <a:pt x="8745" y="1596"/>
                    <a:pt x="8742" y="1593"/>
                  </a:cubicBezTo>
                  <a:cubicBezTo>
                    <a:pt x="8739" y="1592"/>
                    <a:pt x="8734" y="1591"/>
                    <a:pt x="8731" y="1591"/>
                  </a:cubicBezTo>
                  <a:cubicBezTo>
                    <a:pt x="8729" y="1591"/>
                    <a:pt x="8726" y="1592"/>
                    <a:pt x="8724" y="1593"/>
                  </a:cubicBezTo>
                  <a:cubicBezTo>
                    <a:pt x="8719" y="1594"/>
                    <a:pt x="8715" y="1598"/>
                    <a:pt x="8710" y="1600"/>
                  </a:cubicBezTo>
                  <a:cubicBezTo>
                    <a:pt x="8703" y="1606"/>
                    <a:pt x="8697" y="1611"/>
                    <a:pt x="8691" y="1616"/>
                  </a:cubicBezTo>
                  <a:cubicBezTo>
                    <a:pt x="8686" y="1621"/>
                    <a:pt x="8680" y="1626"/>
                    <a:pt x="8674" y="1630"/>
                  </a:cubicBezTo>
                  <a:lnTo>
                    <a:pt x="8674" y="1630"/>
                  </a:lnTo>
                  <a:cubicBezTo>
                    <a:pt x="8674" y="1628"/>
                    <a:pt x="8674" y="1626"/>
                    <a:pt x="8674" y="1625"/>
                  </a:cubicBezTo>
                  <a:cubicBezTo>
                    <a:pt x="8674" y="1621"/>
                    <a:pt x="8673" y="1616"/>
                    <a:pt x="8673" y="1613"/>
                  </a:cubicBezTo>
                  <a:cubicBezTo>
                    <a:pt x="8672" y="1607"/>
                    <a:pt x="8671" y="1601"/>
                    <a:pt x="8669" y="1597"/>
                  </a:cubicBezTo>
                  <a:cubicBezTo>
                    <a:pt x="8667" y="1592"/>
                    <a:pt x="8664" y="1588"/>
                    <a:pt x="8659" y="1585"/>
                  </a:cubicBezTo>
                  <a:cubicBezTo>
                    <a:pt x="8657" y="1583"/>
                    <a:pt x="8653" y="1582"/>
                    <a:pt x="8650" y="1582"/>
                  </a:cubicBezTo>
                  <a:lnTo>
                    <a:pt x="8643" y="1582"/>
                  </a:lnTo>
                  <a:cubicBezTo>
                    <a:pt x="8638" y="1583"/>
                    <a:pt x="8632" y="1585"/>
                    <a:pt x="8628" y="1588"/>
                  </a:cubicBezTo>
                  <a:cubicBezTo>
                    <a:pt x="8620" y="1592"/>
                    <a:pt x="8613" y="1595"/>
                    <a:pt x="8608" y="1599"/>
                  </a:cubicBezTo>
                  <a:lnTo>
                    <a:pt x="8608" y="1599"/>
                  </a:lnTo>
                  <a:cubicBezTo>
                    <a:pt x="8608" y="1598"/>
                    <a:pt x="8608" y="1597"/>
                    <a:pt x="8608" y="1596"/>
                  </a:cubicBezTo>
                  <a:lnTo>
                    <a:pt x="8612" y="1572"/>
                  </a:lnTo>
                  <a:cubicBezTo>
                    <a:pt x="8613" y="1563"/>
                    <a:pt x="8614" y="1554"/>
                    <a:pt x="8613" y="1545"/>
                  </a:cubicBezTo>
                  <a:cubicBezTo>
                    <a:pt x="8613" y="1542"/>
                    <a:pt x="8612" y="1541"/>
                    <a:pt x="8612" y="1539"/>
                  </a:cubicBezTo>
                  <a:cubicBezTo>
                    <a:pt x="8610" y="1535"/>
                    <a:pt x="8609" y="1533"/>
                    <a:pt x="8607" y="1531"/>
                  </a:cubicBezTo>
                  <a:cubicBezTo>
                    <a:pt x="8605" y="1530"/>
                    <a:pt x="8603" y="1527"/>
                    <a:pt x="8601" y="1526"/>
                  </a:cubicBezTo>
                  <a:lnTo>
                    <a:pt x="8600" y="1525"/>
                  </a:lnTo>
                  <a:cubicBezTo>
                    <a:pt x="8598" y="1524"/>
                    <a:pt x="8595" y="1521"/>
                    <a:pt x="8593" y="1519"/>
                  </a:cubicBezTo>
                  <a:cubicBezTo>
                    <a:pt x="8587" y="1512"/>
                    <a:pt x="8580" y="1505"/>
                    <a:pt x="8572" y="1501"/>
                  </a:cubicBezTo>
                  <a:cubicBezTo>
                    <a:pt x="8570" y="1499"/>
                    <a:pt x="8568" y="1498"/>
                    <a:pt x="8565" y="1498"/>
                  </a:cubicBezTo>
                  <a:cubicBezTo>
                    <a:pt x="8564" y="1498"/>
                    <a:pt x="8563" y="1497"/>
                    <a:pt x="8562" y="1497"/>
                  </a:cubicBezTo>
                  <a:cubicBezTo>
                    <a:pt x="8561" y="1497"/>
                    <a:pt x="8559" y="1498"/>
                    <a:pt x="8558" y="1498"/>
                  </a:cubicBezTo>
                  <a:cubicBezTo>
                    <a:pt x="8556" y="1498"/>
                    <a:pt x="8552" y="1498"/>
                    <a:pt x="8549" y="1499"/>
                  </a:cubicBezTo>
                  <a:cubicBezTo>
                    <a:pt x="8544" y="1501"/>
                    <a:pt x="8541" y="1502"/>
                    <a:pt x="8536" y="1503"/>
                  </a:cubicBezTo>
                  <a:lnTo>
                    <a:pt x="8526" y="1508"/>
                  </a:lnTo>
                  <a:cubicBezTo>
                    <a:pt x="8524" y="1509"/>
                    <a:pt x="8522" y="1509"/>
                    <a:pt x="8520" y="1509"/>
                  </a:cubicBezTo>
                  <a:lnTo>
                    <a:pt x="8521" y="1509"/>
                  </a:lnTo>
                  <a:cubicBezTo>
                    <a:pt x="8520" y="1509"/>
                    <a:pt x="8523" y="1510"/>
                    <a:pt x="8523" y="1510"/>
                  </a:cubicBezTo>
                  <a:cubicBezTo>
                    <a:pt x="8523" y="1510"/>
                    <a:pt x="8522" y="1510"/>
                    <a:pt x="8520" y="1509"/>
                  </a:cubicBezTo>
                  <a:cubicBezTo>
                    <a:pt x="8518" y="1508"/>
                    <a:pt x="8514" y="1508"/>
                    <a:pt x="8511" y="1508"/>
                  </a:cubicBezTo>
                  <a:cubicBezTo>
                    <a:pt x="8508" y="1508"/>
                    <a:pt x="8507" y="1508"/>
                    <a:pt x="8505" y="1509"/>
                  </a:cubicBezTo>
                  <a:cubicBezTo>
                    <a:pt x="8499" y="1510"/>
                    <a:pt x="8495" y="1512"/>
                    <a:pt x="8490" y="1515"/>
                  </a:cubicBezTo>
                  <a:cubicBezTo>
                    <a:pt x="8483" y="1519"/>
                    <a:pt x="8477" y="1523"/>
                    <a:pt x="8471" y="1527"/>
                  </a:cubicBezTo>
                  <a:lnTo>
                    <a:pt x="8471" y="1527"/>
                  </a:lnTo>
                  <a:lnTo>
                    <a:pt x="8471" y="1524"/>
                  </a:lnTo>
                  <a:lnTo>
                    <a:pt x="8475" y="1501"/>
                  </a:lnTo>
                  <a:cubicBezTo>
                    <a:pt x="8475" y="1496"/>
                    <a:pt x="8475" y="1491"/>
                    <a:pt x="8475" y="1487"/>
                  </a:cubicBezTo>
                  <a:cubicBezTo>
                    <a:pt x="8476" y="1481"/>
                    <a:pt x="8475" y="1474"/>
                    <a:pt x="8473" y="1468"/>
                  </a:cubicBezTo>
                  <a:cubicBezTo>
                    <a:pt x="8471" y="1465"/>
                    <a:pt x="8469" y="1462"/>
                    <a:pt x="8466" y="1460"/>
                  </a:cubicBezTo>
                  <a:lnTo>
                    <a:pt x="8463" y="1458"/>
                  </a:lnTo>
                  <a:lnTo>
                    <a:pt x="8462" y="1457"/>
                  </a:lnTo>
                  <a:cubicBezTo>
                    <a:pt x="8460" y="1454"/>
                    <a:pt x="8459" y="1452"/>
                    <a:pt x="8457" y="1450"/>
                  </a:cubicBezTo>
                  <a:cubicBezTo>
                    <a:pt x="8455" y="1445"/>
                    <a:pt x="8453" y="1442"/>
                    <a:pt x="8451" y="1438"/>
                  </a:cubicBezTo>
                  <a:cubicBezTo>
                    <a:pt x="8447" y="1432"/>
                    <a:pt x="8442" y="1428"/>
                    <a:pt x="8435" y="1424"/>
                  </a:cubicBezTo>
                  <a:cubicBezTo>
                    <a:pt x="8433" y="1423"/>
                    <a:pt x="8430" y="1422"/>
                    <a:pt x="8427" y="1422"/>
                  </a:cubicBezTo>
                  <a:cubicBezTo>
                    <a:pt x="8424" y="1422"/>
                    <a:pt x="8422" y="1423"/>
                    <a:pt x="8420" y="1423"/>
                  </a:cubicBezTo>
                  <a:cubicBezTo>
                    <a:pt x="8417" y="1423"/>
                    <a:pt x="8415" y="1424"/>
                    <a:pt x="8411" y="1425"/>
                  </a:cubicBezTo>
                  <a:cubicBezTo>
                    <a:pt x="8408" y="1426"/>
                    <a:pt x="8403" y="1429"/>
                    <a:pt x="8400" y="1431"/>
                  </a:cubicBezTo>
                  <a:cubicBezTo>
                    <a:pt x="8394" y="1434"/>
                    <a:pt x="8388" y="1438"/>
                    <a:pt x="8382" y="1441"/>
                  </a:cubicBezTo>
                  <a:lnTo>
                    <a:pt x="8382" y="1441"/>
                  </a:lnTo>
                  <a:cubicBezTo>
                    <a:pt x="8383" y="1441"/>
                    <a:pt x="8384" y="1442"/>
                    <a:pt x="8383" y="1442"/>
                  </a:cubicBezTo>
                  <a:cubicBezTo>
                    <a:pt x="8383" y="1441"/>
                    <a:pt x="8382" y="1441"/>
                    <a:pt x="8382" y="1441"/>
                  </a:cubicBezTo>
                  <a:lnTo>
                    <a:pt x="8382" y="1441"/>
                  </a:lnTo>
                  <a:cubicBezTo>
                    <a:pt x="8382" y="1441"/>
                    <a:pt x="8381" y="1441"/>
                    <a:pt x="8381" y="1442"/>
                  </a:cubicBezTo>
                  <a:cubicBezTo>
                    <a:pt x="8381" y="1441"/>
                    <a:pt x="8381" y="1441"/>
                    <a:pt x="8382" y="1441"/>
                  </a:cubicBezTo>
                  <a:lnTo>
                    <a:pt x="8382" y="1441"/>
                  </a:lnTo>
                  <a:cubicBezTo>
                    <a:pt x="8382" y="1441"/>
                    <a:pt x="8382" y="1441"/>
                    <a:pt x="8382" y="1441"/>
                  </a:cubicBezTo>
                  <a:lnTo>
                    <a:pt x="8382" y="1441"/>
                  </a:lnTo>
                  <a:cubicBezTo>
                    <a:pt x="8382" y="1441"/>
                    <a:pt x="8382" y="1441"/>
                    <a:pt x="8382" y="1441"/>
                  </a:cubicBezTo>
                  <a:lnTo>
                    <a:pt x="8382" y="1441"/>
                  </a:lnTo>
                  <a:cubicBezTo>
                    <a:pt x="8382" y="1441"/>
                    <a:pt x="8382" y="1441"/>
                    <a:pt x="8382" y="1441"/>
                  </a:cubicBezTo>
                  <a:cubicBezTo>
                    <a:pt x="8382" y="1441"/>
                    <a:pt x="8382" y="1441"/>
                    <a:pt x="8382" y="1441"/>
                  </a:cubicBezTo>
                  <a:lnTo>
                    <a:pt x="8382" y="1441"/>
                  </a:lnTo>
                  <a:cubicBezTo>
                    <a:pt x="8377" y="1440"/>
                    <a:pt x="8372" y="1439"/>
                    <a:pt x="8367" y="1439"/>
                  </a:cubicBezTo>
                  <a:cubicBezTo>
                    <a:pt x="8365" y="1439"/>
                    <a:pt x="8363" y="1439"/>
                    <a:pt x="8361" y="1439"/>
                  </a:cubicBezTo>
                  <a:cubicBezTo>
                    <a:pt x="8351" y="1441"/>
                    <a:pt x="8344" y="1444"/>
                    <a:pt x="8339" y="1445"/>
                  </a:cubicBezTo>
                  <a:lnTo>
                    <a:pt x="8339" y="1445"/>
                  </a:lnTo>
                  <a:cubicBezTo>
                    <a:pt x="8339" y="1445"/>
                    <a:pt x="8338" y="1444"/>
                    <a:pt x="8338" y="1444"/>
                  </a:cubicBezTo>
                  <a:cubicBezTo>
                    <a:pt x="8336" y="1439"/>
                    <a:pt x="8335" y="1432"/>
                    <a:pt x="8329" y="1422"/>
                  </a:cubicBezTo>
                  <a:cubicBezTo>
                    <a:pt x="8327" y="1420"/>
                    <a:pt x="8325" y="1416"/>
                    <a:pt x="8323" y="1414"/>
                  </a:cubicBezTo>
                  <a:cubicBezTo>
                    <a:pt x="8320" y="1411"/>
                    <a:pt x="8317" y="1409"/>
                    <a:pt x="8314" y="1408"/>
                  </a:cubicBezTo>
                  <a:cubicBezTo>
                    <a:pt x="8309" y="1406"/>
                    <a:pt x="8306" y="1403"/>
                    <a:pt x="8301" y="1402"/>
                  </a:cubicBezTo>
                  <a:cubicBezTo>
                    <a:pt x="8294" y="1399"/>
                    <a:pt x="8287" y="1396"/>
                    <a:pt x="8281" y="1394"/>
                  </a:cubicBezTo>
                  <a:cubicBezTo>
                    <a:pt x="8280" y="1391"/>
                    <a:pt x="8279" y="1388"/>
                    <a:pt x="8279" y="1386"/>
                  </a:cubicBezTo>
                  <a:cubicBezTo>
                    <a:pt x="8278" y="1382"/>
                    <a:pt x="8277" y="1378"/>
                    <a:pt x="8276" y="1373"/>
                  </a:cubicBezTo>
                  <a:cubicBezTo>
                    <a:pt x="8273" y="1367"/>
                    <a:pt x="8270" y="1362"/>
                    <a:pt x="8266" y="1357"/>
                  </a:cubicBezTo>
                  <a:cubicBezTo>
                    <a:pt x="8264" y="1355"/>
                    <a:pt x="8262" y="1354"/>
                    <a:pt x="8261" y="1352"/>
                  </a:cubicBezTo>
                  <a:lnTo>
                    <a:pt x="8258" y="1351"/>
                  </a:lnTo>
                  <a:cubicBezTo>
                    <a:pt x="8257" y="1350"/>
                    <a:pt x="8257" y="1350"/>
                    <a:pt x="8256" y="1349"/>
                  </a:cubicBezTo>
                  <a:cubicBezTo>
                    <a:pt x="8254" y="1347"/>
                    <a:pt x="8251" y="1344"/>
                    <a:pt x="8249" y="1342"/>
                  </a:cubicBezTo>
                  <a:cubicBezTo>
                    <a:pt x="8247" y="1340"/>
                    <a:pt x="8243" y="1336"/>
                    <a:pt x="8240" y="1333"/>
                  </a:cubicBezTo>
                  <a:cubicBezTo>
                    <a:pt x="8237" y="1330"/>
                    <a:pt x="8235" y="1328"/>
                    <a:pt x="8233" y="1327"/>
                  </a:cubicBezTo>
                  <a:cubicBezTo>
                    <a:pt x="8232" y="1326"/>
                    <a:pt x="8230" y="1325"/>
                    <a:pt x="8228" y="1325"/>
                  </a:cubicBezTo>
                  <a:cubicBezTo>
                    <a:pt x="8225" y="1322"/>
                    <a:pt x="8220" y="1322"/>
                    <a:pt x="8217" y="1322"/>
                  </a:cubicBezTo>
                  <a:cubicBezTo>
                    <a:pt x="8214" y="1322"/>
                    <a:pt x="8212" y="1323"/>
                    <a:pt x="8210" y="1325"/>
                  </a:cubicBezTo>
                  <a:lnTo>
                    <a:pt x="8205" y="1326"/>
                  </a:lnTo>
                  <a:lnTo>
                    <a:pt x="8198" y="1330"/>
                  </a:lnTo>
                  <a:cubicBezTo>
                    <a:pt x="8195" y="1333"/>
                    <a:pt x="8191" y="1335"/>
                    <a:pt x="8188" y="1338"/>
                  </a:cubicBezTo>
                  <a:lnTo>
                    <a:pt x="8169" y="1352"/>
                  </a:lnTo>
                  <a:lnTo>
                    <a:pt x="8167" y="1354"/>
                  </a:lnTo>
                  <a:lnTo>
                    <a:pt x="8167" y="1354"/>
                  </a:lnTo>
                  <a:cubicBezTo>
                    <a:pt x="8165" y="1346"/>
                    <a:pt x="8164" y="1338"/>
                    <a:pt x="8161" y="1330"/>
                  </a:cubicBezTo>
                  <a:cubicBezTo>
                    <a:pt x="8161" y="1328"/>
                    <a:pt x="8160" y="1327"/>
                    <a:pt x="8159" y="1326"/>
                  </a:cubicBezTo>
                  <a:cubicBezTo>
                    <a:pt x="8156" y="1321"/>
                    <a:pt x="8153" y="1317"/>
                    <a:pt x="8149" y="1314"/>
                  </a:cubicBezTo>
                  <a:lnTo>
                    <a:pt x="8149" y="1314"/>
                  </a:lnTo>
                  <a:cubicBezTo>
                    <a:pt x="8148" y="1314"/>
                    <a:pt x="8148" y="1313"/>
                    <a:pt x="8147" y="1311"/>
                  </a:cubicBezTo>
                  <a:cubicBezTo>
                    <a:pt x="8145" y="1303"/>
                    <a:pt x="8142" y="1296"/>
                    <a:pt x="8139" y="1287"/>
                  </a:cubicBezTo>
                  <a:cubicBezTo>
                    <a:pt x="8137" y="1284"/>
                    <a:pt x="8135" y="1282"/>
                    <a:pt x="8133" y="1279"/>
                  </a:cubicBezTo>
                  <a:cubicBezTo>
                    <a:pt x="8130" y="1275"/>
                    <a:pt x="8125" y="1272"/>
                    <a:pt x="8120" y="1271"/>
                  </a:cubicBezTo>
                  <a:cubicBezTo>
                    <a:pt x="8117" y="1270"/>
                    <a:pt x="8113" y="1270"/>
                    <a:pt x="8110" y="1270"/>
                  </a:cubicBezTo>
                  <a:cubicBezTo>
                    <a:pt x="8106" y="1270"/>
                    <a:pt x="8103" y="1270"/>
                    <a:pt x="8100" y="1271"/>
                  </a:cubicBezTo>
                  <a:cubicBezTo>
                    <a:pt x="8090" y="1274"/>
                    <a:pt x="8082" y="1276"/>
                    <a:pt x="8079" y="1276"/>
                  </a:cubicBezTo>
                  <a:lnTo>
                    <a:pt x="8078" y="1276"/>
                  </a:lnTo>
                  <a:lnTo>
                    <a:pt x="8074" y="1275"/>
                  </a:lnTo>
                  <a:cubicBezTo>
                    <a:pt x="8071" y="1274"/>
                    <a:pt x="8068" y="1274"/>
                    <a:pt x="8064" y="1274"/>
                  </a:cubicBezTo>
                  <a:cubicBezTo>
                    <a:pt x="8061" y="1274"/>
                    <a:pt x="8057" y="1274"/>
                    <a:pt x="8054" y="1275"/>
                  </a:cubicBezTo>
                  <a:cubicBezTo>
                    <a:pt x="8045" y="1277"/>
                    <a:pt x="8037" y="1281"/>
                    <a:pt x="8034" y="1281"/>
                  </a:cubicBezTo>
                  <a:lnTo>
                    <a:pt x="8033" y="1281"/>
                  </a:lnTo>
                  <a:cubicBezTo>
                    <a:pt x="8032" y="1280"/>
                    <a:pt x="8032" y="1279"/>
                    <a:pt x="8031" y="1277"/>
                  </a:cubicBezTo>
                  <a:cubicBezTo>
                    <a:pt x="8027" y="1269"/>
                    <a:pt x="8022" y="1262"/>
                    <a:pt x="8015" y="1255"/>
                  </a:cubicBezTo>
                  <a:lnTo>
                    <a:pt x="8012" y="1252"/>
                  </a:lnTo>
                  <a:cubicBezTo>
                    <a:pt x="8011" y="1251"/>
                    <a:pt x="8011" y="1251"/>
                    <a:pt x="8010" y="1250"/>
                  </a:cubicBezTo>
                  <a:lnTo>
                    <a:pt x="8010" y="1250"/>
                  </a:lnTo>
                  <a:cubicBezTo>
                    <a:pt x="8010" y="1249"/>
                    <a:pt x="8009" y="1248"/>
                    <a:pt x="8009" y="1247"/>
                  </a:cubicBezTo>
                  <a:lnTo>
                    <a:pt x="8007" y="1224"/>
                  </a:lnTo>
                  <a:cubicBezTo>
                    <a:pt x="8007" y="1218"/>
                    <a:pt x="8006" y="1212"/>
                    <a:pt x="8003" y="1208"/>
                  </a:cubicBezTo>
                  <a:cubicBezTo>
                    <a:pt x="8002" y="1205"/>
                    <a:pt x="8001" y="1203"/>
                    <a:pt x="8000" y="1202"/>
                  </a:cubicBezTo>
                  <a:cubicBezTo>
                    <a:pt x="7996" y="1195"/>
                    <a:pt x="7989" y="1191"/>
                    <a:pt x="7983" y="1190"/>
                  </a:cubicBezTo>
                  <a:lnTo>
                    <a:pt x="7974" y="1190"/>
                  </a:lnTo>
                  <a:cubicBezTo>
                    <a:pt x="7969" y="1192"/>
                    <a:pt x="7963" y="1195"/>
                    <a:pt x="7958" y="1198"/>
                  </a:cubicBezTo>
                  <a:cubicBezTo>
                    <a:pt x="7954" y="1201"/>
                    <a:pt x="7950" y="1203"/>
                    <a:pt x="7947" y="1205"/>
                  </a:cubicBezTo>
                  <a:cubicBezTo>
                    <a:pt x="7943" y="1208"/>
                    <a:pt x="7939" y="1211"/>
                    <a:pt x="7935" y="1213"/>
                  </a:cubicBezTo>
                  <a:lnTo>
                    <a:pt x="7935" y="1213"/>
                  </a:lnTo>
                  <a:cubicBezTo>
                    <a:pt x="7934" y="1209"/>
                    <a:pt x="7933" y="1205"/>
                    <a:pt x="7933" y="1201"/>
                  </a:cubicBezTo>
                  <a:cubicBezTo>
                    <a:pt x="7932" y="1195"/>
                    <a:pt x="7929" y="1190"/>
                    <a:pt x="7927" y="1184"/>
                  </a:cubicBezTo>
                  <a:cubicBezTo>
                    <a:pt x="7926" y="1183"/>
                    <a:pt x="7925" y="1181"/>
                    <a:pt x="7923" y="1180"/>
                  </a:cubicBezTo>
                  <a:cubicBezTo>
                    <a:pt x="7921" y="1177"/>
                    <a:pt x="7919" y="1175"/>
                    <a:pt x="7917" y="1174"/>
                  </a:cubicBezTo>
                  <a:cubicBezTo>
                    <a:pt x="7913" y="1172"/>
                    <a:pt x="7908" y="1169"/>
                    <a:pt x="7904" y="1169"/>
                  </a:cubicBezTo>
                  <a:cubicBezTo>
                    <a:pt x="7895" y="1169"/>
                    <a:pt x="7884" y="1170"/>
                    <a:pt x="7875" y="1173"/>
                  </a:cubicBezTo>
                  <a:cubicBezTo>
                    <a:pt x="7872" y="1174"/>
                    <a:pt x="7871" y="1174"/>
                    <a:pt x="7869" y="1174"/>
                  </a:cubicBezTo>
                  <a:lnTo>
                    <a:pt x="7866" y="1172"/>
                  </a:lnTo>
                  <a:lnTo>
                    <a:pt x="7846" y="1159"/>
                  </a:lnTo>
                  <a:cubicBezTo>
                    <a:pt x="7833" y="1151"/>
                    <a:pt x="7840" y="1158"/>
                    <a:pt x="7837" y="1151"/>
                  </a:cubicBezTo>
                  <a:cubicBezTo>
                    <a:pt x="7832" y="1143"/>
                    <a:pt x="7828" y="1135"/>
                    <a:pt x="7823" y="1128"/>
                  </a:cubicBezTo>
                  <a:cubicBezTo>
                    <a:pt x="7820" y="1124"/>
                    <a:pt x="7817" y="1121"/>
                    <a:pt x="7813" y="1118"/>
                  </a:cubicBezTo>
                  <a:cubicBezTo>
                    <a:pt x="7813" y="1118"/>
                    <a:pt x="7812" y="1118"/>
                    <a:pt x="7812" y="1118"/>
                  </a:cubicBezTo>
                  <a:lnTo>
                    <a:pt x="7812" y="1118"/>
                  </a:lnTo>
                  <a:cubicBezTo>
                    <a:pt x="7811" y="1116"/>
                    <a:pt x="7810" y="1115"/>
                    <a:pt x="7809" y="1113"/>
                  </a:cubicBezTo>
                  <a:lnTo>
                    <a:pt x="7804" y="1102"/>
                  </a:lnTo>
                  <a:cubicBezTo>
                    <a:pt x="7802" y="1097"/>
                    <a:pt x="7798" y="1092"/>
                    <a:pt x="7794" y="1088"/>
                  </a:cubicBezTo>
                  <a:cubicBezTo>
                    <a:pt x="7793" y="1086"/>
                    <a:pt x="7791" y="1085"/>
                    <a:pt x="7789" y="1084"/>
                  </a:cubicBezTo>
                  <a:cubicBezTo>
                    <a:pt x="7786" y="1081"/>
                    <a:pt x="7782" y="1080"/>
                    <a:pt x="7779" y="1080"/>
                  </a:cubicBezTo>
                  <a:cubicBezTo>
                    <a:pt x="7778" y="1080"/>
                    <a:pt x="7777" y="1080"/>
                    <a:pt x="7775" y="1080"/>
                  </a:cubicBezTo>
                  <a:cubicBezTo>
                    <a:pt x="7773" y="1080"/>
                    <a:pt x="7770" y="1080"/>
                    <a:pt x="7767" y="1081"/>
                  </a:cubicBezTo>
                  <a:cubicBezTo>
                    <a:pt x="7765" y="1081"/>
                    <a:pt x="7762" y="1082"/>
                    <a:pt x="7761" y="1084"/>
                  </a:cubicBezTo>
                  <a:cubicBezTo>
                    <a:pt x="7757" y="1086"/>
                    <a:pt x="7752" y="1089"/>
                    <a:pt x="7749" y="1093"/>
                  </a:cubicBezTo>
                  <a:cubicBezTo>
                    <a:pt x="7742" y="1100"/>
                    <a:pt x="7736" y="1106"/>
                    <a:pt x="7731" y="1110"/>
                  </a:cubicBezTo>
                  <a:cubicBezTo>
                    <a:pt x="7725" y="1116"/>
                    <a:pt x="7721" y="1122"/>
                    <a:pt x="7715" y="1128"/>
                  </a:cubicBezTo>
                  <a:cubicBezTo>
                    <a:pt x="7714" y="1128"/>
                    <a:pt x="7713" y="1129"/>
                    <a:pt x="7711" y="1130"/>
                  </a:cubicBezTo>
                  <a:lnTo>
                    <a:pt x="7711" y="1130"/>
                  </a:lnTo>
                  <a:lnTo>
                    <a:pt x="7709" y="1128"/>
                  </a:lnTo>
                  <a:cubicBezTo>
                    <a:pt x="7706" y="1123"/>
                    <a:pt x="7703" y="1120"/>
                    <a:pt x="7700" y="1116"/>
                  </a:cubicBezTo>
                  <a:cubicBezTo>
                    <a:pt x="7697" y="1114"/>
                    <a:pt x="7695" y="1112"/>
                    <a:pt x="7693" y="1110"/>
                  </a:cubicBezTo>
                  <a:lnTo>
                    <a:pt x="7693" y="1110"/>
                  </a:lnTo>
                  <a:cubicBezTo>
                    <a:pt x="7693" y="1109"/>
                    <a:pt x="7692" y="1108"/>
                    <a:pt x="7692" y="1107"/>
                  </a:cubicBezTo>
                  <a:cubicBezTo>
                    <a:pt x="7691" y="1104"/>
                    <a:pt x="7691" y="1101"/>
                    <a:pt x="7689" y="1097"/>
                  </a:cubicBezTo>
                  <a:cubicBezTo>
                    <a:pt x="7689" y="1093"/>
                    <a:pt x="7688" y="1088"/>
                    <a:pt x="7687" y="1085"/>
                  </a:cubicBezTo>
                  <a:cubicBezTo>
                    <a:pt x="7686" y="1078"/>
                    <a:pt x="7684" y="1072"/>
                    <a:pt x="7679" y="1066"/>
                  </a:cubicBezTo>
                  <a:cubicBezTo>
                    <a:pt x="7678" y="1064"/>
                    <a:pt x="7676" y="1062"/>
                    <a:pt x="7673" y="1060"/>
                  </a:cubicBezTo>
                  <a:lnTo>
                    <a:pt x="7670" y="1058"/>
                  </a:lnTo>
                  <a:lnTo>
                    <a:pt x="7669" y="1057"/>
                  </a:lnTo>
                  <a:cubicBezTo>
                    <a:pt x="7666" y="1055"/>
                    <a:pt x="7665" y="1052"/>
                    <a:pt x="7663" y="1051"/>
                  </a:cubicBezTo>
                  <a:cubicBezTo>
                    <a:pt x="7661" y="1048"/>
                    <a:pt x="7658" y="1044"/>
                    <a:pt x="7655" y="1040"/>
                  </a:cubicBezTo>
                  <a:cubicBezTo>
                    <a:pt x="7652" y="1037"/>
                    <a:pt x="7651" y="1035"/>
                    <a:pt x="7649" y="1034"/>
                  </a:cubicBezTo>
                  <a:cubicBezTo>
                    <a:pt x="7647" y="1033"/>
                    <a:pt x="7645" y="1031"/>
                    <a:pt x="7644" y="1030"/>
                  </a:cubicBezTo>
                  <a:lnTo>
                    <a:pt x="7640" y="1028"/>
                  </a:lnTo>
                  <a:lnTo>
                    <a:pt x="7619" y="1018"/>
                  </a:lnTo>
                  <a:lnTo>
                    <a:pt x="7608" y="1012"/>
                  </a:lnTo>
                  <a:lnTo>
                    <a:pt x="7605" y="1011"/>
                  </a:lnTo>
                  <a:cubicBezTo>
                    <a:pt x="7603" y="1009"/>
                    <a:pt x="7600" y="1009"/>
                    <a:pt x="7598" y="1008"/>
                  </a:cubicBezTo>
                  <a:lnTo>
                    <a:pt x="7586" y="1008"/>
                  </a:lnTo>
                  <a:cubicBezTo>
                    <a:pt x="7580" y="1009"/>
                    <a:pt x="7574" y="1011"/>
                    <a:pt x="7567" y="1013"/>
                  </a:cubicBezTo>
                  <a:lnTo>
                    <a:pt x="7567" y="1013"/>
                  </a:lnTo>
                  <a:cubicBezTo>
                    <a:pt x="7574" y="1007"/>
                    <a:pt x="7571" y="993"/>
                    <a:pt x="7560" y="993"/>
                  </a:cubicBezTo>
                  <a:cubicBezTo>
                    <a:pt x="7548" y="993"/>
                    <a:pt x="7545" y="1008"/>
                    <a:pt x="7553" y="1013"/>
                  </a:cubicBezTo>
                  <a:lnTo>
                    <a:pt x="7553" y="1013"/>
                  </a:lnTo>
                  <a:cubicBezTo>
                    <a:pt x="7551" y="1013"/>
                    <a:pt x="7549" y="1012"/>
                    <a:pt x="7547" y="1012"/>
                  </a:cubicBezTo>
                  <a:cubicBezTo>
                    <a:pt x="7537" y="1011"/>
                    <a:pt x="7528" y="1011"/>
                    <a:pt x="7525" y="1009"/>
                  </a:cubicBezTo>
                  <a:cubicBezTo>
                    <a:pt x="7524" y="1009"/>
                    <a:pt x="7523" y="1008"/>
                    <a:pt x="7523" y="1008"/>
                  </a:cubicBezTo>
                  <a:cubicBezTo>
                    <a:pt x="7520" y="1007"/>
                    <a:pt x="7518" y="1007"/>
                    <a:pt x="7516" y="1006"/>
                  </a:cubicBezTo>
                  <a:lnTo>
                    <a:pt x="7510" y="1006"/>
                  </a:lnTo>
                  <a:cubicBezTo>
                    <a:pt x="7508" y="1006"/>
                    <a:pt x="7507" y="1006"/>
                    <a:pt x="7505" y="1006"/>
                  </a:cubicBezTo>
                  <a:cubicBezTo>
                    <a:pt x="7501" y="1006"/>
                    <a:pt x="7497" y="1007"/>
                    <a:pt x="7493" y="1008"/>
                  </a:cubicBezTo>
                  <a:lnTo>
                    <a:pt x="7481" y="1011"/>
                  </a:lnTo>
                  <a:cubicBezTo>
                    <a:pt x="7480" y="1011"/>
                    <a:pt x="7479" y="1012"/>
                    <a:pt x="7477" y="1012"/>
                  </a:cubicBezTo>
                  <a:lnTo>
                    <a:pt x="7477" y="1012"/>
                  </a:lnTo>
                  <a:cubicBezTo>
                    <a:pt x="7475" y="1009"/>
                    <a:pt x="7474" y="1008"/>
                    <a:pt x="7472" y="1006"/>
                  </a:cubicBezTo>
                  <a:cubicBezTo>
                    <a:pt x="7469" y="1003"/>
                    <a:pt x="7467" y="999"/>
                    <a:pt x="7464" y="996"/>
                  </a:cubicBezTo>
                  <a:cubicBezTo>
                    <a:pt x="7461" y="993"/>
                    <a:pt x="7459" y="991"/>
                    <a:pt x="7457" y="990"/>
                  </a:cubicBezTo>
                  <a:lnTo>
                    <a:pt x="7452" y="986"/>
                  </a:lnTo>
                  <a:cubicBezTo>
                    <a:pt x="7452" y="985"/>
                    <a:pt x="7450" y="985"/>
                    <a:pt x="7449" y="984"/>
                  </a:cubicBezTo>
                  <a:lnTo>
                    <a:pt x="7449" y="984"/>
                  </a:lnTo>
                  <a:cubicBezTo>
                    <a:pt x="7449" y="985"/>
                    <a:pt x="7449" y="985"/>
                    <a:pt x="7449" y="985"/>
                  </a:cubicBezTo>
                  <a:cubicBezTo>
                    <a:pt x="7449" y="985"/>
                    <a:pt x="7448" y="984"/>
                    <a:pt x="7447" y="983"/>
                  </a:cubicBezTo>
                  <a:cubicBezTo>
                    <a:pt x="7446" y="980"/>
                    <a:pt x="7444" y="977"/>
                    <a:pt x="7443" y="974"/>
                  </a:cubicBezTo>
                  <a:cubicBezTo>
                    <a:pt x="7439" y="969"/>
                    <a:pt x="7437" y="965"/>
                    <a:pt x="7433" y="961"/>
                  </a:cubicBezTo>
                  <a:cubicBezTo>
                    <a:pt x="7430" y="958"/>
                    <a:pt x="7428" y="956"/>
                    <a:pt x="7424" y="954"/>
                  </a:cubicBezTo>
                  <a:cubicBezTo>
                    <a:pt x="7421" y="953"/>
                    <a:pt x="7418" y="952"/>
                    <a:pt x="7415" y="950"/>
                  </a:cubicBezTo>
                  <a:cubicBezTo>
                    <a:pt x="7413" y="950"/>
                    <a:pt x="7411" y="950"/>
                    <a:pt x="7410" y="950"/>
                  </a:cubicBezTo>
                  <a:cubicBezTo>
                    <a:pt x="7408" y="950"/>
                    <a:pt x="7406" y="950"/>
                    <a:pt x="7405" y="950"/>
                  </a:cubicBezTo>
                  <a:cubicBezTo>
                    <a:pt x="7398" y="952"/>
                    <a:pt x="7392" y="955"/>
                    <a:pt x="7386" y="960"/>
                  </a:cubicBezTo>
                  <a:cubicBezTo>
                    <a:pt x="7382" y="962"/>
                    <a:pt x="7379" y="964"/>
                    <a:pt x="7376" y="968"/>
                  </a:cubicBezTo>
                  <a:cubicBezTo>
                    <a:pt x="7371" y="971"/>
                    <a:pt x="7366" y="975"/>
                    <a:pt x="7362" y="978"/>
                  </a:cubicBezTo>
                  <a:lnTo>
                    <a:pt x="7362" y="978"/>
                  </a:lnTo>
                  <a:cubicBezTo>
                    <a:pt x="7360" y="975"/>
                    <a:pt x="7358" y="971"/>
                    <a:pt x="7355" y="965"/>
                  </a:cubicBezTo>
                  <a:cubicBezTo>
                    <a:pt x="7350" y="960"/>
                    <a:pt x="7345" y="955"/>
                    <a:pt x="7338" y="952"/>
                  </a:cubicBezTo>
                  <a:lnTo>
                    <a:pt x="7334" y="949"/>
                  </a:lnTo>
                  <a:lnTo>
                    <a:pt x="7329" y="947"/>
                  </a:lnTo>
                  <a:cubicBezTo>
                    <a:pt x="7324" y="944"/>
                    <a:pt x="7317" y="939"/>
                    <a:pt x="7310" y="935"/>
                  </a:cubicBezTo>
                  <a:lnTo>
                    <a:pt x="7310" y="935"/>
                  </a:lnTo>
                  <a:cubicBezTo>
                    <a:pt x="7310" y="934"/>
                    <a:pt x="7310" y="933"/>
                    <a:pt x="7310" y="932"/>
                  </a:cubicBezTo>
                  <a:lnTo>
                    <a:pt x="7310" y="910"/>
                  </a:lnTo>
                  <a:lnTo>
                    <a:pt x="7310" y="897"/>
                  </a:lnTo>
                  <a:cubicBezTo>
                    <a:pt x="7308" y="891"/>
                    <a:pt x="7308" y="887"/>
                    <a:pt x="7307" y="881"/>
                  </a:cubicBezTo>
                  <a:cubicBezTo>
                    <a:pt x="7306" y="879"/>
                    <a:pt x="7305" y="876"/>
                    <a:pt x="7305" y="875"/>
                  </a:cubicBezTo>
                  <a:cubicBezTo>
                    <a:pt x="7303" y="872"/>
                    <a:pt x="7301" y="869"/>
                    <a:pt x="7299" y="867"/>
                  </a:cubicBezTo>
                  <a:cubicBezTo>
                    <a:pt x="7296" y="863"/>
                    <a:pt x="7292" y="861"/>
                    <a:pt x="7288" y="860"/>
                  </a:cubicBezTo>
                  <a:cubicBezTo>
                    <a:pt x="7285" y="860"/>
                    <a:pt x="7282" y="859"/>
                    <a:pt x="7279" y="859"/>
                  </a:cubicBezTo>
                  <a:cubicBezTo>
                    <a:pt x="7272" y="859"/>
                    <a:pt x="7265" y="861"/>
                    <a:pt x="7260" y="863"/>
                  </a:cubicBezTo>
                  <a:cubicBezTo>
                    <a:pt x="7250" y="867"/>
                    <a:pt x="7245" y="872"/>
                    <a:pt x="7240" y="872"/>
                  </a:cubicBezTo>
                  <a:lnTo>
                    <a:pt x="7242" y="872"/>
                  </a:lnTo>
                  <a:cubicBezTo>
                    <a:pt x="7243" y="872"/>
                    <a:pt x="7244" y="872"/>
                    <a:pt x="7244" y="872"/>
                  </a:cubicBezTo>
                  <a:cubicBezTo>
                    <a:pt x="7244" y="872"/>
                    <a:pt x="7242" y="872"/>
                    <a:pt x="7239" y="872"/>
                  </a:cubicBezTo>
                  <a:cubicBezTo>
                    <a:pt x="7237" y="871"/>
                    <a:pt x="7235" y="871"/>
                    <a:pt x="7233" y="871"/>
                  </a:cubicBezTo>
                  <a:cubicBezTo>
                    <a:pt x="7231" y="871"/>
                    <a:pt x="7229" y="871"/>
                    <a:pt x="7227" y="872"/>
                  </a:cubicBezTo>
                  <a:cubicBezTo>
                    <a:pt x="7225" y="872"/>
                    <a:pt x="7223" y="873"/>
                    <a:pt x="7220" y="874"/>
                  </a:cubicBezTo>
                  <a:cubicBezTo>
                    <a:pt x="7218" y="875"/>
                    <a:pt x="7216" y="876"/>
                    <a:pt x="7212" y="879"/>
                  </a:cubicBezTo>
                  <a:cubicBezTo>
                    <a:pt x="7206" y="883"/>
                    <a:pt x="7200" y="888"/>
                    <a:pt x="7194" y="895"/>
                  </a:cubicBezTo>
                  <a:lnTo>
                    <a:pt x="7194" y="895"/>
                  </a:lnTo>
                  <a:cubicBezTo>
                    <a:pt x="7194" y="894"/>
                    <a:pt x="7194" y="893"/>
                    <a:pt x="7194" y="892"/>
                  </a:cubicBezTo>
                  <a:cubicBezTo>
                    <a:pt x="7194" y="883"/>
                    <a:pt x="7194" y="875"/>
                    <a:pt x="7191" y="866"/>
                  </a:cubicBezTo>
                  <a:cubicBezTo>
                    <a:pt x="7191" y="863"/>
                    <a:pt x="7191" y="862"/>
                    <a:pt x="7190" y="861"/>
                  </a:cubicBezTo>
                  <a:cubicBezTo>
                    <a:pt x="7190" y="859"/>
                    <a:pt x="7189" y="857"/>
                    <a:pt x="7188" y="854"/>
                  </a:cubicBezTo>
                  <a:cubicBezTo>
                    <a:pt x="7187" y="852"/>
                    <a:pt x="7184" y="848"/>
                    <a:pt x="7182" y="846"/>
                  </a:cubicBezTo>
                  <a:cubicBezTo>
                    <a:pt x="7181" y="845"/>
                    <a:pt x="7179" y="844"/>
                    <a:pt x="7178" y="843"/>
                  </a:cubicBezTo>
                  <a:lnTo>
                    <a:pt x="7178" y="843"/>
                  </a:lnTo>
                  <a:cubicBezTo>
                    <a:pt x="7177" y="843"/>
                    <a:pt x="7177" y="843"/>
                    <a:pt x="7177" y="843"/>
                  </a:cubicBezTo>
                  <a:cubicBezTo>
                    <a:pt x="7175" y="838"/>
                    <a:pt x="7173" y="830"/>
                    <a:pt x="7168" y="821"/>
                  </a:cubicBezTo>
                  <a:cubicBezTo>
                    <a:pt x="7165" y="813"/>
                    <a:pt x="7158" y="807"/>
                    <a:pt x="7151" y="802"/>
                  </a:cubicBezTo>
                  <a:cubicBezTo>
                    <a:pt x="7145" y="800"/>
                    <a:pt x="7138" y="797"/>
                    <a:pt x="7130" y="797"/>
                  </a:cubicBezTo>
                  <a:cubicBezTo>
                    <a:pt x="7123" y="797"/>
                    <a:pt x="7117" y="798"/>
                    <a:pt x="7113" y="798"/>
                  </a:cubicBezTo>
                  <a:cubicBezTo>
                    <a:pt x="7111" y="798"/>
                    <a:pt x="7110" y="798"/>
                    <a:pt x="7109" y="797"/>
                  </a:cubicBezTo>
                  <a:lnTo>
                    <a:pt x="7107" y="797"/>
                  </a:lnTo>
                  <a:cubicBezTo>
                    <a:pt x="7104" y="796"/>
                    <a:pt x="7103" y="794"/>
                    <a:pt x="7101" y="793"/>
                  </a:cubicBezTo>
                  <a:cubicBezTo>
                    <a:pt x="7094" y="785"/>
                    <a:pt x="7086" y="779"/>
                    <a:pt x="7077" y="774"/>
                  </a:cubicBezTo>
                  <a:cubicBezTo>
                    <a:pt x="7071" y="772"/>
                    <a:pt x="7066" y="770"/>
                    <a:pt x="7060" y="770"/>
                  </a:cubicBezTo>
                  <a:cubicBezTo>
                    <a:pt x="7058" y="770"/>
                    <a:pt x="7056" y="771"/>
                    <a:pt x="7055" y="771"/>
                  </a:cubicBezTo>
                  <a:cubicBezTo>
                    <a:pt x="7050" y="772"/>
                    <a:pt x="7045" y="772"/>
                    <a:pt x="7041" y="773"/>
                  </a:cubicBezTo>
                  <a:cubicBezTo>
                    <a:pt x="7038" y="774"/>
                    <a:pt x="7036" y="774"/>
                    <a:pt x="7034" y="774"/>
                  </a:cubicBezTo>
                  <a:cubicBezTo>
                    <a:pt x="7032" y="774"/>
                    <a:pt x="7034" y="775"/>
                    <a:pt x="7034" y="775"/>
                  </a:cubicBezTo>
                  <a:cubicBezTo>
                    <a:pt x="7034" y="775"/>
                    <a:pt x="7033" y="775"/>
                    <a:pt x="7031" y="774"/>
                  </a:cubicBezTo>
                  <a:cubicBezTo>
                    <a:pt x="7028" y="773"/>
                    <a:pt x="7025" y="773"/>
                    <a:pt x="7021" y="773"/>
                  </a:cubicBezTo>
                  <a:cubicBezTo>
                    <a:pt x="7014" y="774"/>
                    <a:pt x="7007" y="777"/>
                    <a:pt x="7001" y="781"/>
                  </a:cubicBezTo>
                  <a:cubicBezTo>
                    <a:pt x="6997" y="784"/>
                    <a:pt x="6993" y="786"/>
                    <a:pt x="6990" y="788"/>
                  </a:cubicBezTo>
                  <a:lnTo>
                    <a:pt x="6981" y="794"/>
                  </a:lnTo>
                  <a:cubicBezTo>
                    <a:pt x="6980" y="794"/>
                    <a:pt x="6980" y="795"/>
                    <a:pt x="6979" y="796"/>
                  </a:cubicBezTo>
                  <a:lnTo>
                    <a:pt x="6979" y="796"/>
                  </a:lnTo>
                  <a:lnTo>
                    <a:pt x="6971" y="792"/>
                  </a:lnTo>
                  <a:lnTo>
                    <a:pt x="6960" y="786"/>
                  </a:lnTo>
                  <a:lnTo>
                    <a:pt x="6954" y="782"/>
                  </a:lnTo>
                  <a:lnTo>
                    <a:pt x="6948" y="780"/>
                  </a:lnTo>
                  <a:cubicBezTo>
                    <a:pt x="6942" y="778"/>
                    <a:pt x="6938" y="774"/>
                    <a:pt x="6932" y="770"/>
                  </a:cubicBezTo>
                  <a:cubicBezTo>
                    <a:pt x="6928" y="767"/>
                    <a:pt x="6924" y="765"/>
                    <a:pt x="6919" y="763"/>
                  </a:cubicBezTo>
                  <a:lnTo>
                    <a:pt x="6914" y="760"/>
                  </a:lnTo>
                  <a:cubicBezTo>
                    <a:pt x="6912" y="760"/>
                    <a:pt x="6911" y="759"/>
                    <a:pt x="6909" y="759"/>
                  </a:cubicBezTo>
                  <a:cubicBezTo>
                    <a:pt x="6905" y="758"/>
                    <a:pt x="6902" y="758"/>
                    <a:pt x="6898" y="758"/>
                  </a:cubicBezTo>
                  <a:cubicBezTo>
                    <a:pt x="6888" y="759"/>
                    <a:pt x="6881" y="760"/>
                    <a:pt x="6877" y="760"/>
                  </a:cubicBezTo>
                  <a:lnTo>
                    <a:pt x="6877" y="760"/>
                  </a:lnTo>
                  <a:cubicBezTo>
                    <a:pt x="6874" y="755"/>
                    <a:pt x="6872" y="748"/>
                    <a:pt x="6867" y="738"/>
                  </a:cubicBezTo>
                  <a:cubicBezTo>
                    <a:pt x="6866" y="735"/>
                    <a:pt x="6864" y="733"/>
                    <a:pt x="6861" y="730"/>
                  </a:cubicBezTo>
                  <a:cubicBezTo>
                    <a:pt x="6858" y="726"/>
                    <a:pt x="6853" y="722"/>
                    <a:pt x="6847" y="720"/>
                  </a:cubicBezTo>
                  <a:cubicBezTo>
                    <a:pt x="6843" y="719"/>
                    <a:pt x="6839" y="718"/>
                    <a:pt x="6835" y="718"/>
                  </a:cubicBezTo>
                  <a:cubicBezTo>
                    <a:pt x="6833" y="718"/>
                    <a:pt x="6832" y="718"/>
                    <a:pt x="6830" y="719"/>
                  </a:cubicBezTo>
                  <a:cubicBezTo>
                    <a:pt x="6826" y="720"/>
                    <a:pt x="6823" y="721"/>
                    <a:pt x="6820" y="722"/>
                  </a:cubicBezTo>
                  <a:cubicBezTo>
                    <a:pt x="6811" y="727"/>
                    <a:pt x="6806" y="731"/>
                    <a:pt x="6801" y="733"/>
                  </a:cubicBezTo>
                  <a:lnTo>
                    <a:pt x="6801" y="733"/>
                  </a:lnTo>
                  <a:lnTo>
                    <a:pt x="6799" y="726"/>
                  </a:lnTo>
                  <a:cubicBezTo>
                    <a:pt x="6796" y="721"/>
                    <a:pt x="6794" y="716"/>
                    <a:pt x="6792" y="712"/>
                  </a:cubicBezTo>
                  <a:cubicBezTo>
                    <a:pt x="6789" y="708"/>
                    <a:pt x="6786" y="705"/>
                    <a:pt x="6782" y="701"/>
                  </a:cubicBezTo>
                  <a:cubicBezTo>
                    <a:pt x="6780" y="700"/>
                    <a:pt x="6777" y="698"/>
                    <a:pt x="6774" y="697"/>
                  </a:cubicBezTo>
                  <a:cubicBezTo>
                    <a:pt x="6771" y="697"/>
                    <a:pt x="6769" y="696"/>
                    <a:pt x="6766" y="696"/>
                  </a:cubicBezTo>
                  <a:cubicBezTo>
                    <a:pt x="6764" y="695"/>
                    <a:pt x="6762" y="695"/>
                    <a:pt x="6760" y="695"/>
                  </a:cubicBezTo>
                  <a:cubicBezTo>
                    <a:pt x="6755" y="695"/>
                    <a:pt x="6751" y="696"/>
                    <a:pt x="6747" y="697"/>
                  </a:cubicBezTo>
                  <a:cubicBezTo>
                    <a:pt x="6742" y="698"/>
                    <a:pt x="6737" y="699"/>
                    <a:pt x="6735" y="700"/>
                  </a:cubicBezTo>
                  <a:cubicBezTo>
                    <a:pt x="6734" y="701"/>
                    <a:pt x="6732" y="701"/>
                    <a:pt x="6731" y="701"/>
                  </a:cubicBezTo>
                  <a:lnTo>
                    <a:pt x="6731" y="701"/>
                  </a:lnTo>
                  <a:lnTo>
                    <a:pt x="6727" y="700"/>
                  </a:lnTo>
                  <a:cubicBezTo>
                    <a:pt x="6721" y="698"/>
                    <a:pt x="6714" y="693"/>
                    <a:pt x="6706" y="690"/>
                  </a:cubicBezTo>
                  <a:lnTo>
                    <a:pt x="6701" y="688"/>
                  </a:lnTo>
                  <a:lnTo>
                    <a:pt x="6701" y="688"/>
                  </a:lnTo>
                  <a:cubicBezTo>
                    <a:pt x="6701" y="688"/>
                    <a:pt x="6701" y="688"/>
                    <a:pt x="6701" y="687"/>
                  </a:cubicBezTo>
                  <a:cubicBezTo>
                    <a:pt x="6700" y="683"/>
                    <a:pt x="6698" y="675"/>
                    <a:pt x="6697" y="667"/>
                  </a:cubicBezTo>
                  <a:cubicBezTo>
                    <a:pt x="6694" y="661"/>
                    <a:pt x="6693" y="656"/>
                    <a:pt x="6691" y="652"/>
                  </a:cubicBezTo>
                  <a:cubicBezTo>
                    <a:pt x="6690" y="649"/>
                    <a:pt x="6689" y="647"/>
                    <a:pt x="6687" y="646"/>
                  </a:cubicBezTo>
                  <a:cubicBezTo>
                    <a:pt x="6685" y="643"/>
                    <a:pt x="6683" y="641"/>
                    <a:pt x="6681" y="639"/>
                  </a:cubicBezTo>
                  <a:cubicBezTo>
                    <a:pt x="6678" y="636"/>
                    <a:pt x="6675" y="635"/>
                    <a:pt x="6672" y="634"/>
                  </a:cubicBezTo>
                  <a:lnTo>
                    <a:pt x="6669" y="633"/>
                  </a:lnTo>
                  <a:lnTo>
                    <a:pt x="6647" y="626"/>
                  </a:lnTo>
                  <a:lnTo>
                    <a:pt x="6635" y="621"/>
                  </a:lnTo>
                  <a:cubicBezTo>
                    <a:pt x="6632" y="620"/>
                    <a:pt x="6629" y="619"/>
                    <a:pt x="6625" y="619"/>
                  </a:cubicBezTo>
                  <a:cubicBezTo>
                    <a:pt x="6623" y="619"/>
                    <a:pt x="6620" y="620"/>
                    <a:pt x="6618" y="620"/>
                  </a:cubicBezTo>
                  <a:cubicBezTo>
                    <a:pt x="6614" y="621"/>
                    <a:pt x="6611" y="623"/>
                    <a:pt x="6608" y="625"/>
                  </a:cubicBezTo>
                  <a:cubicBezTo>
                    <a:pt x="6597" y="629"/>
                    <a:pt x="6591" y="634"/>
                    <a:pt x="6586" y="638"/>
                  </a:cubicBezTo>
                  <a:cubicBezTo>
                    <a:pt x="6582" y="636"/>
                    <a:pt x="6576" y="631"/>
                    <a:pt x="6567" y="626"/>
                  </a:cubicBezTo>
                  <a:cubicBezTo>
                    <a:pt x="6565" y="624"/>
                    <a:pt x="6562" y="623"/>
                    <a:pt x="6560" y="621"/>
                  </a:cubicBezTo>
                  <a:cubicBezTo>
                    <a:pt x="6557" y="620"/>
                    <a:pt x="6553" y="619"/>
                    <a:pt x="6548" y="618"/>
                  </a:cubicBezTo>
                  <a:cubicBezTo>
                    <a:pt x="6547" y="618"/>
                    <a:pt x="6545" y="617"/>
                    <a:pt x="6543" y="617"/>
                  </a:cubicBezTo>
                  <a:cubicBezTo>
                    <a:pt x="6538" y="617"/>
                    <a:pt x="6533" y="619"/>
                    <a:pt x="6528" y="620"/>
                  </a:cubicBezTo>
                  <a:cubicBezTo>
                    <a:pt x="6520" y="622"/>
                    <a:pt x="6513" y="624"/>
                    <a:pt x="6510" y="625"/>
                  </a:cubicBezTo>
                  <a:lnTo>
                    <a:pt x="6510" y="625"/>
                  </a:lnTo>
                  <a:cubicBezTo>
                    <a:pt x="6509" y="624"/>
                    <a:pt x="6508" y="624"/>
                    <a:pt x="6507" y="624"/>
                  </a:cubicBezTo>
                  <a:lnTo>
                    <a:pt x="6501" y="624"/>
                  </a:lnTo>
                  <a:cubicBezTo>
                    <a:pt x="6494" y="624"/>
                    <a:pt x="6488" y="625"/>
                    <a:pt x="6482" y="626"/>
                  </a:cubicBezTo>
                  <a:cubicBezTo>
                    <a:pt x="6481" y="626"/>
                    <a:pt x="6480" y="627"/>
                    <a:pt x="6479" y="627"/>
                  </a:cubicBezTo>
                  <a:lnTo>
                    <a:pt x="6479" y="627"/>
                  </a:lnTo>
                  <a:cubicBezTo>
                    <a:pt x="6478" y="615"/>
                    <a:pt x="6479" y="600"/>
                    <a:pt x="6478" y="584"/>
                  </a:cubicBezTo>
                  <a:cubicBezTo>
                    <a:pt x="6478" y="579"/>
                    <a:pt x="6477" y="573"/>
                    <a:pt x="6475" y="568"/>
                  </a:cubicBezTo>
                  <a:cubicBezTo>
                    <a:pt x="6474" y="561"/>
                    <a:pt x="6471" y="557"/>
                    <a:pt x="6466" y="552"/>
                  </a:cubicBezTo>
                  <a:cubicBezTo>
                    <a:pt x="6463" y="548"/>
                    <a:pt x="6459" y="547"/>
                    <a:pt x="6455" y="546"/>
                  </a:cubicBezTo>
                  <a:lnTo>
                    <a:pt x="6451" y="545"/>
                  </a:lnTo>
                  <a:cubicBezTo>
                    <a:pt x="6442" y="541"/>
                    <a:pt x="6435" y="540"/>
                    <a:pt x="6428" y="539"/>
                  </a:cubicBezTo>
                  <a:lnTo>
                    <a:pt x="6416" y="536"/>
                  </a:lnTo>
                  <a:cubicBezTo>
                    <a:pt x="6414" y="535"/>
                    <a:pt x="6412" y="535"/>
                    <a:pt x="6410" y="535"/>
                  </a:cubicBezTo>
                  <a:cubicBezTo>
                    <a:pt x="6408" y="535"/>
                    <a:pt x="6406" y="535"/>
                    <a:pt x="6404" y="536"/>
                  </a:cubicBezTo>
                  <a:cubicBezTo>
                    <a:pt x="6401" y="536"/>
                    <a:pt x="6398" y="537"/>
                    <a:pt x="6396" y="538"/>
                  </a:cubicBezTo>
                  <a:cubicBezTo>
                    <a:pt x="6392" y="539"/>
                    <a:pt x="6390" y="541"/>
                    <a:pt x="6386" y="544"/>
                  </a:cubicBezTo>
                  <a:cubicBezTo>
                    <a:pt x="6379" y="548"/>
                    <a:pt x="6372" y="554"/>
                    <a:pt x="6367" y="561"/>
                  </a:cubicBezTo>
                  <a:cubicBezTo>
                    <a:pt x="6365" y="563"/>
                    <a:pt x="6362" y="565"/>
                    <a:pt x="6361" y="566"/>
                  </a:cubicBezTo>
                  <a:lnTo>
                    <a:pt x="6361" y="566"/>
                  </a:lnTo>
                  <a:cubicBezTo>
                    <a:pt x="6360" y="565"/>
                    <a:pt x="6359" y="564"/>
                    <a:pt x="6358" y="563"/>
                  </a:cubicBezTo>
                  <a:cubicBezTo>
                    <a:pt x="6356" y="561"/>
                    <a:pt x="6353" y="559"/>
                    <a:pt x="6348" y="555"/>
                  </a:cubicBezTo>
                  <a:cubicBezTo>
                    <a:pt x="6346" y="554"/>
                    <a:pt x="6342" y="552"/>
                    <a:pt x="6340" y="551"/>
                  </a:cubicBezTo>
                  <a:cubicBezTo>
                    <a:pt x="6335" y="548"/>
                    <a:pt x="6332" y="547"/>
                    <a:pt x="6327" y="547"/>
                  </a:cubicBezTo>
                  <a:cubicBezTo>
                    <a:pt x="6325" y="547"/>
                    <a:pt x="6323" y="547"/>
                    <a:pt x="6321" y="547"/>
                  </a:cubicBezTo>
                  <a:cubicBezTo>
                    <a:pt x="6316" y="547"/>
                    <a:pt x="6310" y="548"/>
                    <a:pt x="6305" y="550"/>
                  </a:cubicBezTo>
                  <a:cubicBezTo>
                    <a:pt x="6301" y="551"/>
                    <a:pt x="6297" y="553"/>
                    <a:pt x="6294" y="554"/>
                  </a:cubicBezTo>
                  <a:cubicBezTo>
                    <a:pt x="6291" y="554"/>
                    <a:pt x="6289" y="555"/>
                    <a:pt x="6288" y="555"/>
                  </a:cubicBezTo>
                  <a:lnTo>
                    <a:pt x="6290" y="555"/>
                  </a:lnTo>
                  <a:cubicBezTo>
                    <a:pt x="6291" y="556"/>
                    <a:pt x="6291" y="556"/>
                    <a:pt x="6290" y="556"/>
                  </a:cubicBezTo>
                  <a:cubicBezTo>
                    <a:pt x="6290" y="556"/>
                    <a:pt x="6288" y="555"/>
                    <a:pt x="6287" y="555"/>
                  </a:cubicBezTo>
                  <a:cubicBezTo>
                    <a:pt x="6284" y="554"/>
                    <a:pt x="6282" y="554"/>
                    <a:pt x="6280" y="554"/>
                  </a:cubicBezTo>
                  <a:cubicBezTo>
                    <a:pt x="6273" y="554"/>
                    <a:pt x="6267" y="555"/>
                    <a:pt x="6261" y="557"/>
                  </a:cubicBezTo>
                  <a:lnTo>
                    <a:pt x="6259" y="557"/>
                  </a:lnTo>
                  <a:lnTo>
                    <a:pt x="6259" y="557"/>
                  </a:lnTo>
                  <a:cubicBezTo>
                    <a:pt x="6259" y="556"/>
                    <a:pt x="6259" y="554"/>
                    <a:pt x="6259" y="553"/>
                  </a:cubicBezTo>
                  <a:lnTo>
                    <a:pt x="6259" y="530"/>
                  </a:lnTo>
                  <a:cubicBezTo>
                    <a:pt x="6259" y="521"/>
                    <a:pt x="6259" y="513"/>
                    <a:pt x="6258" y="503"/>
                  </a:cubicBezTo>
                  <a:cubicBezTo>
                    <a:pt x="6258" y="501"/>
                    <a:pt x="6257" y="497"/>
                    <a:pt x="6255" y="494"/>
                  </a:cubicBezTo>
                  <a:cubicBezTo>
                    <a:pt x="6255" y="492"/>
                    <a:pt x="6254" y="489"/>
                    <a:pt x="6253" y="487"/>
                  </a:cubicBezTo>
                  <a:cubicBezTo>
                    <a:pt x="6251" y="484"/>
                    <a:pt x="6247" y="479"/>
                    <a:pt x="6244" y="477"/>
                  </a:cubicBezTo>
                  <a:cubicBezTo>
                    <a:pt x="6240" y="474"/>
                    <a:pt x="6236" y="472"/>
                    <a:pt x="6232" y="472"/>
                  </a:cubicBezTo>
                  <a:lnTo>
                    <a:pt x="6226" y="471"/>
                  </a:lnTo>
                  <a:lnTo>
                    <a:pt x="6217" y="471"/>
                  </a:lnTo>
                  <a:cubicBezTo>
                    <a:pt x="6206" y="472"/>
                    <a:pt x="6199" y="473"/>
                    <a:pt x="6195" y="473"/>
                  </a:cubicBezTo>
                  <a:cubicBezTo>
                    <a:pt x="6194" y="473"/>
                    <a:pt x="6193" y="473"/>
                    <a:pt x="6192" y="472"/>
                  </a:cubicBezTo>
                  <a:lnTo>
                    <a:pt x="6185" y="472"/>
                  </a:lnTo>
                  <a:cubicBezTo>
                    <a:pt x="6178" y="472"/>
                    <a:pt x="6172" y="472"/>
                    <a:pt x="6166" y="474"/>
                  </a:cubicBezTo>
                  <a:lnTo>
                    <a:pt x="6156" y="478"/>
                  </a:lnTo>
                  <a:lnTo>
                    <a:pt x="6153" y="478"/>
                  </a:lnTo>
                  <a:lnTo>
                    <a:pt x="6149" y="477"/>
                  </a:lnTo>
                  <a:cubicBezTo>
                    <a:pt x="6146" y="475"/>
                    <a:pt x="6143" y="474"/>
                    <a:pt x="6141" y="474"/>
                  </a:cubicBezTo>
                  <a:lnTo>
                    <a:pt x="6128" y="474"/>
                  </a:lnTo>
                  <a:cubicBezTo>
                    <a:pt x="6124" y="473"/>
                    <a:pt x="6121" y="473"/>
                    <a:pt x="6119" y="473"/>
                  </a:cubicBezTo>
                  <a:lnTo>
                    <a:pt x="6115" y="473"/>
                  </a:lnTo>
                  <a:cubicBezTo>
                    <a:pt x="6111" y="470"/>
                    <a:pt x="6105" y="465"/>
                    <a:pt x="6101" y="462"/>
                  </a:cubicBezTo>
                  <a:cubicBezTo>
                    <a:pt x="6096" y="457"/>
                    <a:pt x="6090" y="453"/>
                    <a:pt x="6084" y="451"/>
                  </a:cubicBezTo>
                  <a:cubicBezTo>
                    <a:pt x="6079" y="450"/>
                    <a:pt x="6076" y="450"/>
                    <a:pt x="6072" y="450"/>
                  </a:cubicBezTo>
                  <a:cubicBezTo>
                    <a:pt x="6069" y="450"/>
                    <a:pt x="6065" y="450"/>
                    <a:pt x="6062" y="451"/>
                  </a:cubicBezTo>
                  <a:cubicBezTo>
                    <a:pt x="6058" y="452"/>
                    <a:pt x="6054" y="455"/>
                    <a:pt x="6051" y="457"/>
                  </a:cubicBezTo>
                  <a:cubicBezTo>
                    <a:pt x="6045" y="461"/>
                    <a:pt x="6040" y="466"/>
                    <a:pt x="6035" y="471"/>
                  </a:cubicBezTo>
                  <a:lnTo>
                    <a:pt x="6035" y="471"/>
                  </a:lnTo>
                  <a:cubicBezTo>
                    <a:pt x="6034" y="467"/>
                    <a:pt x="6033" y="464"/>
                    <a:pt x="6032" y="460"/>
                  </a:cubicBezTo>
                  <a:cubicBezTo>
                    <a:pt x="6031" y="455"/>
                    <a:pt x="6027" y="448"/>
                    <a:pt x="6024" y="443"/>
                  </a:cubicBezTo>
                  <a:cubicBezTo>
                    <a:pt x="6021" y="441"/>
                    <a:pt x="6019" y="438"/>
                    <a:pt x="6017" y="436"/>
                  </a:cubicBezTo>
                  <a:cubicBezTo>
                    <a:pt x="6013" y="434"/>
                    <a:pt x="6010" y="431"/>
                    <a:pt x="6005" y="430"/>
                  </a:cubicBezTo>
                  <a:cubicBezTo>
                    <a:pt x="6003" y="429"/>
                    <a:pt x="5999" y="429"/>
                    <a:pt x="5996" y="428"/>
                  </a:cubicBezTo>
                  <a:cubicBezTo>
                    <a:pt x="5992" y="428"/>
                    <a:pt x="5989" y="427"/>
                    <a:pt x="5985" y="427"/>
                  </a:cubicBezTo>
                  <a:cubicBezTo>
                    <a:pt x="5979" y="427"/>
                    <a:pt x="5974" y="428"/>
                    <a:pt x="5970" y="428"/>
                  </a:cubicBezTo>
                  <a:lnTo>
                    <a:pt x="5966" y="428"/>
                  </a:lnTo>
                  <a:cubicBezTo>
                    <a:pt x="5960" y="427"/>
                    <a:pt x="5955" y="427"/>
                    <a:pt x="5951" y="426"/>
                  </a:cubicBezTo>
                  <a:cubicBezTo>
                    <a:pt x="5944" y="426"/>
                    <a:pt x="5937" y="424"/>
                    <a:pt x="5931" y="423"/>
                  </a:cubicBezTo>
                  <a:lnTo>
                    <a:pt x="5926" y="422"/>
                  </a:lnTo>
                  <a:cubicBezTo>
                    <a:pt x="5924" y="421"/>
                    <a:pt x="5921" y="421"/>
                    <a:pt x="5918" y="421"/>
                  </a:cubicBezTo>
                  <a:cubicBezTo>
                    <a:pt x="5914" y="422"/>
                    <a:pt x="5909" y="422"/>
                    <a:pt x="5906" y="424"/>
                  </a:cubicBezTo>
                  <a:cubicBezTo>
                    <a:pt x="5900" y="426"/>
                    <a:pt x="5895" y="428"/>
                    <a:pt x="5890" y="430"/>
                  </a:cubicBezTo>
                  <a:lnTo>
                    <a:pt x="5884" y="434"/>
                  </a:lnTo>
                  <a:lnTo>
                    <a:pt x="5884" y="434"/>
                  </a:lnTo>
                  <a:cubicBezTo>
                    <a:pt x="5882" y="432"/>
                    <a:pt x="5880" y="431"/>
                    <a:pt x="5878" y="429"/>
                  </a:cubicBezTo>
                  <a:cubicBezTo>
                    <a:pt x="5874" y="426"/>
                    <a:pt x="5870" y="422"/>
                    <a:pt x="5866" y="420"/>
                  </a:cubicBezTo>
                  <a:cubicBezTo>
                    <a:pt x="5863" y="418"/>
                    <a:pt x="5860" y="417"/>
                    <a:pt x="5857" y="415"/>
                  </a:cubicBezTo>
                  <a:lnTo>
                    <a:pt x="5857" y="415"/>
                  </a:lnTo>
                  <a:cubicBezTo>
                    <a:pt x="5856" y="414"/>
                    <a:pt x="5856" y="414"/>
                    <a:pt x="5856" y="413"/>
                  </a:cubicBezTo>
                  <a:cubicBezTo>
                    <a:pt x="5853" y="412"/>
                    <a:pt x="5852" y="408"/>
                    <a:pt x="5850" y="405"/>
                  </a:cubicBezTo>
                  <a:cubicBezTo>
                    <a:pt x="5848" y="399"/>
                    <a:pt x="5844" y="394"/>
                    <a:pt x="5841" y="391"/>
                  </a:cubicBezTo>
                  <a:cubicBezTo>
                    <a:pt x="5837" y="387"/>
                    <a:pt x="5834" y="384"/>
                    <a:pt x="5830" y="382"/>
                  </a:cubicBezTo>
                  <a:cubicBezTo>
                    <a:pt x="5829" y="381"/>
                    <a:pt x="5827" y="380"/>
                    <a:pt x="5826" y="380"/>
                  </a:cubicBezTo>
                  <a:lnTo>
                    <a:pt x="5826" y="380"/>
                  </a:lnTo>
                  <a:cubicBezTo>
                    <a:pt x="5825" y="380"/>
                    <a:pt x="5825" y="379"/>
                    <a:pt x="5824" y="378"/>
                  </a:cubicBezTo>
                  <a:lnTo>
                    <a:pt x="5819" y="370"/>
                  </a:lnTo>
                  <a:cubicBezTo>
                    <a:pt x="5815" y="364"/>
                    <a:pt x="5812" y="361"/>
                    <a:pt x="5807" y="356"/>
                  </a:cubicBezTo>
                  <a:lnTo>
                    <a:pt x="5802" y="353"/>
                  </a:lnTo>
                  <a:cubicBezTo>
                    <a:pt x="5800" y="350"/>
                    <a:pt x="5798" y="349"/>
                    <a:pt x="5795" y="348"/>
                  </a:cubicBezTo>
                  <a:cubicBezTo>
                    <a:pt x="5792" y="347"/>
                    <a:pt x="5790" y="346"/>
                    <a:pt x="5786" y="345"/>
                  </a:cubicBezTo>
                  <a:lnTo>
                    <a:pt x="5763" y="340"/>
                  </a:lnTo>
                  <a:lnTo>
                    <a:pt x="5751" y="336"/>
                  </a:lnTo>
                  <a:cubicBezTo>
                    <a:pt x="5748" y="336"/>
                    <a:pt x="5745" y="336"/>
                    <a:pt x="5741" y="336"/>
                  </a:cubicBezTo>
                  <a:cubicBezTo>
                    <a:pt x="5736" y="336"/>
                    <a:pt x="5730" y="337"/>
                    <a:pt x="5725" y="339"/>
                  </a:cubicBezTo>
                  <a:cubicBezTo>
                    <a:pt x="5714" y="343"/>
                    <a:pt x="5707" y="348"/>
                    <a:pt x="5704" y="348"/>
                  </a:cubicBezTo>
                  <a:lnTo>
                    <a:pt x="5706" y="348"/>
                  </a:lnTo>
                  <a:cubicBezTo>
                    <a:pt x="5707" y="348"/>
                    <a:pt x="5707" y="348"/>
                    <a:pt x="5708" y="348"/>
                  </a:cubicBezTo>
                  <a:lnTo>
                    <a:pt x="5708" y="348"/>
                  </a:lnTo>
                  <a:cubicBezTo>
                    <a:pt x="5707" y="348"/>
                    <a:pt x="5705" y="348"/>
                    <a:pt x="5700" y="348"/>
                  </a:cubicBezTo>
                  <a:cubicBezTo>
                    <a:pt x="5697" y="348"/>
                    <a:pt x="5692" y="349"/>
                    <a:pt x="5689" y="350"/>
                  </a:cubicBezTo>
                  <a:cubicBezTo>
                    <a:pt x="5687" y="351"/>
                    <a:pt x="5684" y="353"/>
                    <a:pt x="5682" y="354"/>
                  </a:cubicBezTo>
                  <a:cubicBezTo>
                    <a:pt x="5678" y="355"/>
                    <a:pt x="5676" y="357"/>
                    <a:pt x="5674" y="360"/>
                  </a:cubicBezTo>
                  <a:cubicBezTo>
                    <a:pt x="5667" y="366"/>
                    <a:pt x="5662" y="371"/>
                    <a:pt x="5658" y="376"/>
                  </a:cubicBezTo>
                  <a:lnTo>
                    <a:pt x="5658" y="376"/>
                  </a:lnTo>
                  <a:cubicBezTo>
                    <a:pt x="5656" y="371"/>
                    <a:pt x="5653" y="367"/>
                    <a:pt x="5651" y="363"/>
                  </a:cubicBezTo>
                  <a:lnTo>
                    <a:pt x="5647" y="357"/>
                  </a:lnTo>
                  <a:cubicBezTo>
                    <a:pt x="5645" y="356"/>
                    <a:pt x="5643" y="354"/>
                    <a:pt x="5640" y="353"/>
                  </a:cubicBezTo>
                  <a:cubicBezTo>
                    <a:pt x="5639" y="352"/>
                    <a:pt x="5639" y="351"/>
                    <a:pt x="5638" y="351"/>
                  </a:cubicBezTo>
                  <a:lnTo>
                    <a:pt x="5638" y="351"/>
                  </a:lnTo>
                  <a:cubicBezTo>
                    <a:pt x="5635" y="346"/>
                    <a:pt x="5633" y="339"/>
                    <a:pt x="5631" y="332"/>
                  </a:cubicBezTo>
                  <a:cubicBezTo>
                    <a:pt x="5629" y="326"/>
                    <a:pt x="5628" y="321"/>
                    <a:pt x="5624" y="317"/>
                  </a:cubicBezTo>
                  <a:cubicBezTo>
                    <a:pt x="5624" y="314"/>
                    <a:pt x="5623" y="313"/>
                    <a:pt x="5622" y="312"/>
                  </a:cubicBezTo>
                  <a:cubicBezTo>
                    <a:pt x="5619" y="310"/>
                    <a:pt x="5618" y="307"/>
                    <a:pt x="5616" y="305"/>
                  </a:cubicBezTo>
                  <a:cubicBezTo>
                    <a:pt x="5614" y="303"/>
                    <a:pt x="5610" y="301"/>
                    <a:pt x="5607" y="299"/>
                  </a:cubicBezTo>
                  <a:cubicBezTo>
                    <a:pt x="5602" y="297"/>
                    <a:pt x="5597" y="296"/>
                    <a:pt x="5593" y="296"/>
                  </a:cubicBezTo>
                  <a:cubicBezTo>
                    <a:pt x="5587" y="296"/>
                    <a:pt x="5581" y="297"/>
                    <a:pt x="5577" y="301"/>
                  </a:cubicBezTo>
                  <a:cubicBezTo>
                    <a:pt x="5573" y="302"/>
                    <a:pt x="5570" y="303"/>
                    <a:pt x="5567" y="305"/>
                  </a:cubicBezTo>
                  <a:cubicBezTo>
                    <a:pt x="5563" y="309"/>
                    <a:pt x="5559" y="312"/>
                    <a:pt x="5556" y="314"/>
                  </a:cubicBezTo>
                  <a:lnTo>
                    <a:pt x="5548" y="321"/>
                  </a:lnTo>
                  <a:cubicBezTo>
                    <a:pt x="5548" y="321"/>
                    <a:pt x="5548" y="321"/>
                    <a:pt x="5547" y="321"/>
                  </a:cubicBezTo>
                  <a:lnTo>
                    <a:pt x="5547" y="321"/>
                  </a:lnTo>
                  <a:cubicBezTo>
                    <a:pt x="5547" y="321"/>
                    <a:pt x="5547" y="321"/>
                    <a:pt x="5546" y="321"/>
                  </a:cubicBezTo>
                  <a:cubicBezTo>
                    <a:pt x="5541" y="320"/>
                    <a:pt x="5536" y="320"/>
                    <a:pt x="5533" y="320"/>
                  </a:cubicBezTo>
                  <a:lnTo>
                    <a:pt x="5517" y="320"/>
                  </a:lnTo>
                  <a:cubicBezTo>
                    <a:pt x="5515" y="320"/>
                    <a:pt x="5519" y="320"/>
                    <a:pt x="5511" y="319"/>
                  </a:cubicBezTo>
                  <a:cubicBezTo>
                    <a:pt x="5502" y="319"/>
                    <a:pt x="5494" y="320"/>
                    <a:pt x="5487" y="323"/>
                  </a:cubicBezTo>
                  <a:cubicBezTo>
                    <a:pt x="5485" y="323"/>
                    <a:pt x="5483" y="324"/>
                    <a:pt x="5482" y="325"/>
                  </a:cubicBezTo>
                  <a:lnTo>
                    <a:pt x="5482" y="325"/>
                  </a:lnTo>
                  <a:cubicBezTo>
                    <a:pt x="5479" y="318"/>
                    <a:pt x="5478" y="310"/>
                    <a:pt x="5475" y="299"/>
                  </a:cubicBezTo>
                  <a:cubicBezTo>
                    <a:pt x="5473" y="297"/>
                    <a:pt x="5472" y="294"/>
                    <a:pt x="5471" y="291"/>
                  </a:cubicBezTo>
                  <a:cubicBezTo>
                    <a:pt x="5470" y="289"/>
                    <a:pt x="5469" y="287"/>
                    <a:pt x="5468" y="285"/>
                  </a:cubicBezTo>
                  <a:cubicBezTo>
                    <a:pt x="5465" y="282"/>
                    <a:pt x="5463" y="280"/>
                    <a:pt x="5461" y="277"/>
                  </a:cubicBezTo>
                  <a:cubicBezTo>
                    <a:pt x="5456" y="275"/>
                    <a:pt x="5451" y="273"/>
                    <a:pt x="5447" y="272"/>
                  </a:cubicBezTo>
                  <a:cubicBezTo>
                    <a:pt x="5443" y="270"/>
                    <a:pt x="5440" y="270"/>
                    <a:pt x="5438" y="270"/>
                  </a:cubicBezTo>
                  <a:cubicBezTo>
                    <a:pt x="5433" y="270"/>
                    <a:pt x="5428" y="272"/>
                    <a:pt x="5424" y="273"/>
                  </a:cubicBezTo>
                  <a:cubicBezTo>
                    <a:pt x="5416" y="276"/>
                    <a:pt x="5409" y="280"/>
                    <a:pt x="5400" y="283"/>
                  </a:cubicBezTo>
                  <a:lnTo>
                    <a:pt x="5384" y="283"/>
                  </a:lnTo>
                  <a:cubicBezTo>
                    <a:pt x="5373" y="285"/>
                    <a:pt x="5363" y="288"/>
                    <a:pt x="5363" y="288"/>
                  </a:cubicBezTo>
                  <a:lnTo>
                    <a:pt x="5362" y="288"/>
                  </a:lnTo>
                  <a:cubicBezTo>
                    <a:pt x="5359" y="287"/>
                    <a:pt x="5356" y="285"/>
                    <a:pt x="5354" y="284"/>
                  </a:cubicBezTo>
                  <a:lnTo>
                    <a:pt x="5343" y="280"/>
                  </a:lnTo>
                  <a:cubicBezTo>
                    <a:pt x="5340" y="279"/>
                    <a:pt x="5338" y="277"/>
                    <a:pt x="5336" y="276"/>
                  </a:cubicBezTo>
                  <a:lnTo>
                    <a:pt x="5331" y="275"/>
                  </a:lnTo>
                  <a:cubicBezTo>
                    <a:pt x="5330" y="275"/>
                    <a:pt x="5327" y="274"/>
                    <a:pt x="5325" y="274"/>
                  </a:cubicBezTo>
                  <a:lnTo>
                    <a:pt x="5315" y="274"/>
                  </a:lnTo>
                  <a:cubicBezTo>
                    <a:pt x="5312" y="275"/>
                    <a:pt x="5309" y="275"/>
                    <a:pt x="5307" y="276"/>
                  </a:cubicBezTo>
                  <a:cubicBezTo>
                    <a:pt x="5304" y="277"/>
                    <a:pt x="5303" y="277"/>
                    <a:pt x="5301" y="279"/>
                  </a:cubicBezTo>
                  <a:lnTo>
                    <a:pt x="5296" y="281"/>
                  </a:lnTo>
                  <a:cubicBezTo>
                    <a:pt x="5292" y="283"/>
                    <a:pt x="5288" y="287"/>
                    <a:pt x="5285" y="290"/>
                  </a:cubicBezTo>
                  <a:lnTo>
                    <a:pt x="5277" y="295"/>
                  </a:lnTo>
                  <a:lnTo>
                    <a:pt x="5277" y="295"/>
                  </a:lnTo>
                  <a:lnTo>
                    <a:pt x="5273" y="295"/>
                  </a:lnTo>
                  <a:lnTo>
                    <a:pt x="5260" y="294"/>
                  </a:lnTo>
                  <a:lnTo>
                    <a:pt x="5251" y="293"/>
                  </a:lnTo>
                  <a:lnTo>
                    <a:pt x="5251" y="293"/>
                  </a:lnTo>
                  <a:cubicBezTo>
                    <a:pt x="5251" y="293"/>
                    <a:pt x="5252" y="294"/>
                    <a:pt x="5251" y="294"/>
                  </a:cubicBezTo>
                  <a:cubicBezTo>
                    <a:pt x="5251" y="294"/>
                    <a:pt x="5251" y="293"/>
                    <a:pt x="5251" y="292"/>
                  </a:cubicBezTo>
                  <a:lnTo>
                    <a:pt x="5251" y="292"/>
                  </a:lnTo>
                  <a:lnTo>
                    <a:pt x="5251" y="293"/>
                  </a:lnTo>
                  <a:lnTo>
                    <a:pt x="5251" y="293"/>
                  </a:lnTo>
                  <a:cubicBezTo>
                    <a:pt x="5251" y="292"/>
                    <a:pt x="5251" y="292"/>
                    <a:pt x="5251" y="292"/>
                  </a:cubicBezTo>
                  <a:cubicBezTo>
                    <a:pt x="5251" y="292"/>
                    <a:pt x="5251" y="292"/>
                    <a:pt x="5250" y="292"/>
                  </a:cubicBezTo>
                  <a:lnTo>
                    <a:pt x="5250" y="292"/>
                  </a:lnTo>
                  <a:cubicBezTo>
                    <a:pt x="5250" y="292"/>
                    <a:pt x="5251" y="292"/>
                    <a:pt x="5251" y="292"/>
                  </a:cubicBezTo>
                  <a:lnTo>
                    <a:pt x="5251" y="292"/>
                  </a:lnTo>
                  <a:lnTo>
                    <a:pt x="5250" y="292"/>
                  </a:lnTo>
                  <a:lnTo>
                    <a:pt x="5245" y="291"/>
                  </a:lnTo>
                  <a:cubicBezTo>
                    <a:pt x="5245" y="291"/>
                    <a:pt x="5245" y="291"/>
                    <a:pt x="5245" y="291"/>
                  </a:cubicBezTo>
                  <a:lnTo>
                    <a:pt x="5245" y="291"/>
                  </a:lnTo>
                  <a:cubicBezTo>
                    <a:pt x="5246" y="291"/>
                    <a:pt x="5247" y="291"/>
                    <a:pt x="5248" y="291"/>
                  </a:cubicBezTo>
                  <a:cubicBezTo>
                    <a:pt x="5249" y="291"/>
                    <a:pt x="5249" y="292"/>
                    <a:pt x="5250" y="292"/>
                  </a:cubicBezTo>
                  <a:lnTo>
                    <a:pt x="5250" y="292"/>
                  </a:lnTo>
                  <a:cubicBezTo>
                    <a:pt x="5250" y="292"/>
                    <a:pt x="5250" y="292"/>
                    <a:pt x="5250" y="291"/>
                  </a:cubicBezTo>
                  <a:lnTo>
                    <a:pt x="5243" y="282"/>
                  </a:lnTo>
                  <a:cubicBezTo>
                    <a:pt x="5239" y="276"/>
                    <a:pt x="5236" y="272"/>
                    <a:pt x="5231" y="267"/>
                  </a:cubicBezTo>
                  <a:cubicBezTo>
                    <a:pt x="5227" y="263"/>
                    <a:pt x="5222" y="260"/>
                    <a:pt x="5216" y="259"/>
                  </a:cubicBezTo>
                  <a:cubicBezTo>
                    <a:pt x="5214" y="258"/>
                    <a:pt x="5212" y="256"/>
                    <a:pt x="5208" y="256"/>
                  </a:cubicBezTo>
                  <a:lnTo>
                    <a:pt x="5202" y="256"/>
                  </a:lnTo>
                  <a:cubicBezTo>
                    <a:pt x="5193" y="256"/>
                    <a:pt x="5183" y="259"/>
                    <a:pt x="5173" y="261"/>
                  </a:cubicBezTo>
                  <a:lnTo>
                    <a:pt x="5171" y="261"/>
                  </a:lnTo>
                  <a:lnTo>
                    <a:pt x="5161" y="259"/>
                  </a:lnTo>
                  <a:lnTo>
                    <a:pt x="5138" y="254"/>
                  </a:lnTo>
                  <a:lnTo>
                    <a:pt x="5138" y="254"/>
                  </a:lnTo>
                  <a:cubicBezTo>
                    <a:pt x="5137" y="253"/>
                    <a:pt x="5136" y="253"/>
                    <a:pt x="5136" y="252"/>
                  </a:cubicBezTo>
                  <a:lnTo>
                    <a:pt x="5128" y="241"/>
                  </a:lnTo>
                  <a:cubicBezTo>
                    <a:pt x="5124" y="236"/>
                    <a:pt x="5119" y="231"/>
                    <a:pt x="5112" y="228"/>
                  </a:cubicBezTo>
                  <a:cubicBezTo>
                    <a:pt x="5111" y="226"/>
                    <a:pt x="5110" y="225"/>
                    <a:pt x="5108" y="225"/>
                  </a:cubicBezTo>
                  <a:lnTo>
                    <a:pt x="5108" y="225"/>
                  </a:lnTo>
                  <a:cubicBezTo>
                    <a:pt x="5108" y="224"/>
                    <a:pt x="5108" y="224"/>
                    <a:pt x="5107" y="223"/>
                  </a:cubicBezTo>
                  <a:cubicBezTo>
                    <a:pt x="5105" y="217"/>
                    <a:pt x="5103" y="210"/>
                    <a:pt x="5097" y="201"/>
                  </a:cubicBezTo>
                  <a:cubicBezTo>
                    <a:pt x="5096" y="197"/>
                    <a:pt x="5093" y="195"/>
                    <a:pt x="5092" y="192"/>
                  </a:cubicBezTo>
                  <a:cubicBezTo>
                    <a:pt x="5091" y="190"/>
                    <a:pt x="5089" y="188"/>
                    <a:pt x="5088" y="187"/>
                  </a:cubicBezTo>
                  <a:cubicBezTo>
                    <a:pt x="5085" y="185"/>
                    <a:pt x="5082" y="182"/>
                    <a:pt x="5080" y="180"/>
                  </a:cubicBezTo>
                  <a:cubicBezTo>
                    <a:pt x="5074" y="178"/>
                    <a:pt x="5068" y="176"/>
                    <a:pt x="5062" y="176"/>
                  </a:cubicBezTo>
                  <a:cubicBezTo>
                    <a:pt x="5060" y="176"/>
                    <a:pt x="5058" y="176"/>
                    <a:pt x="5055" y="177"/>
                  </a:cubicBezTo>
                  <a:cubicBezTo>
                    <a:pt x="5053" y="177"/>
                    <a:pt x="5049" y="178"/>
                    <a:pt x="5047" y="179"/>
                  </a:cubicBezTo>
                  <a:cubicBezTo>
                    <a:pt x="5045" y="179"/>
                    <a:pt x="5044" y="180"/>
                    <a:pt x="5041" y="181"/>
                  </a:cubicBezTo>
                  <a:cubicBezTo>
                    <a:pt x="5033" y="186"/>
                    <a:pt x="5026" y="192"/>
                    <a:pt x="5019" y="197"/>
                  </a:cubicBezTo>
                  <a:cubicBezTo>
                    <a:pt x="5019" y="198"/>
                    <a:pt x="5018" y="198"/>
                    <a:pt x="5018" y="198"/>
                  </a:cubicBezTo>
                  <a:lnTo>
                    <a:pt x="5018" y="198"/>
                  </a:lnTo>
                  <a:lnTo>
                    <a:pt x="4996" y="193"/>
                  </a:lnTo>
                  <a:lnTo>
                    <a:pt x="4990" y="192"/>
                  </a:lnTo>
                  <a:lnTo>
                    <a:pt x="4988" y="192"/>
                  </a:lnTo>
                  <a:cubicBezTo>
                    <a:pt x="4986" y="191"/>
                    <a:pt x="4985" y="191"/>
                    <a:pt x="4983" y="191"/>
                  </a:cubicBezTo>
                  <a:cubicBezTo>
                    <a:pt x="4981" y="191"/>
                    <a:pt x="4980" y="191"/>
                    <a:pt x="4979" y="192"/>
                  </a:cubicBezTo>
                  <a:cubicBezTo>
                    <a:pt x="4970" y="192"/>
                    <a:pt x="4961" y="195"/>
                    <a:pt x="4953" y="200"/>
                  </a:cubicBezTo>
                  <a:cubicBezTo>
                    <a:pt x="4944" y="207"/>
                    <a:pt x="4937" y="212"/>
                    <a:pt x="4936" y="214"/>
                  </a:cubicBezTo>
                  <a:lnTo>
                    <a:pt x="4914" y="214"/>
                  </a:lnTo>
                  <a:cubicBezTo>
                    <a:pt x="4912" y="208"/>
                    <a:pt x="4909" y="202"/>
                    <a:pt x="4906" y="194"/>
                  </a:cubicBezTo>
                  <a:cubicBezTo>
                    <a:pt x="4904" y="187"/>
                    <a:pt x="4899" y="181"/>
                    <a:pt x="4895" y="177"/>
                  </a:cubicBezTo>
                  <a:cubicBezTo>
                    <a:pt x="4893" y="174"/>
                    <a:pt x="4890" y="172"/>
                    <a:pt x="4887" y="170"/>
                  </a:cubicBezTo>
                  <a:cubicBezTo>
                    <a:pt x="4883" y="167"/>
                    <a:pt x="4879" y="165"/>
                    <a:pt x="4873" y="165"/>
                  </a:cubicBezTo>
                  <a:lnTo>
                    <a:pt x="4870" y="164"/>
                  </a:lnTo>
                  <a:cubicBezTo>
                    <a:pt x="4863" y="163"/>
                    <a:pt x="4856" y="160"/>
                    <a:pt x="4848" y="158"/>
                  </a:cubicBezTo>
                  <a:lnTo>
                    <a:pt x="4841" y="157"/>
                  </a:lnTo>
                  <a:lnTo>
                    <a:pt x="4837" y="157"/>
                  </a:lnTo>
                  <a:cubicBezTo>
                    <a:pt x="4835" y="156"/>
                    <a:pt x="4832" y="156"/>
                    <a:pt x="4829" y="156"/>
                  </a:cubicBezTo>
                  <a:cubicBezTo>
                    <a:pt x="4826" y="156"/>
                    <a:pt x="4824" y="156"/>
                    <a:pt x="4821" y="157"/>
                  </a:cubicBezTo>
                  <a:cubicBezTo>
                    <a:pt x="4818" y="158"/>
                    <a:pt x="4813" y="160"/>
                    <a:pt x="4811" y="163"/>
                  </a:cubicBezTo>
                  <a:cubicBezTo>
                    <a:pt x="4809" y="164"/>
                    <a:pt x="4806" y="165"/>
                    <a:pt x="4805" y="167"/>
                  </a:cubicBezTo>
                  <a:cubicBezTo>
                    <a:pt x="4804" y="168"/>
                    <a:pt x="4803" y="170"/>
                    <a:pt x="4802" y="171"/>
                  </a:cubicBezTo>
                  <a:lnTo>
                    <a:pt x="4798" y="174"/>
                  </a:lnTo>
                  <a:cubicBezTo>
                    <a:pt x="4792" y="181"/>
                    <a:pt x="4788" y="189"/>
                    <a:pt x="4784" y="196"/>
                  </a:cubicBezTo>
                  <a:cubicBezTo>
                    <a:pt x="4782" y="199"/>
                    <a:pt x="4780" y="202"/>
                    <a:pt x="4779" y="204"/>
                  </a:cubicBezTo>
                  <a:lnTo>
                    <a:pt x="4779" y="204"/>
                  </a:lnTo>
                  <a:cubicBezTo>
                    <a:pt x="4776" y="203"/>
                    <a:pt x="4774" y="201"/>
                    <a:pt x="4770" y="199"/>
                  </a:cubicBezTo>
                  <a:cubicBezTo>
                    <a:pt x="4767" y="196"/>
                    <a:pt x="4763" y="195"/>
                    <a:pt x="4760" y="194"/>
                  </a:cubicBezTo>
                  <a:cubicBezTo>
                    <a:pt x="4758" y="193"/>
                    <a:pt x="4757" y="193"/>
                    <a:pt x="4755" y="193"/>
                  </a:cubicBezTo>
                  <a:lnTo>
                    <a:pt x="4755" y="193"/>
                  </a:lnTo>
                  <a:cubicBezTo>
                    <a:pt x="4756" y="193"/>
                    <a:pt x="4756" y="193"/>
                    <a:pt x="4756" y="193"/>
                  </a:cubicBezTo>
                  <a:lnTo>
                    <a:pt x="4756" y="193"/>
                  </a:lnTo>
                  <a:cubicBezTo>
                    <a:pt x="4756" y="193"/>
                    <a:pt x="4756" y="193"/>
                    <a:pt x="4755" y="192"/>
                  </a:cubicBezTo>
                  <a:lnTo>
                    <a:pt x="4755" y="192"/>
                  </a:lnTo>
                  <a:cubicBezTo>
                    <a:pt x="4755" y="192"/>
                    <a:pt x="4755" y="192"/>
                    <a:pt x="4755" y="193"/>
                  </a:cubicBezTo>
                  <a:lnTo>
                    <a:pt x="4755" y="193"/>
                  </a:lnTo>
                  <a:cubicBezTo>
                    <a:pt x="4755" y="192"/>
                    <a:pt x="4755" y="192"/>
                    <a:pt x="4754" y="192"/>
                  </a:cubicBezTo>
                  <a:lnTo>
                    <a:pt x="4754" y="192"/>
                  </a:lnTo>
                  <a:cubicBezTo>
                    <a:pt x="4754" y="192"/>
                    <a:pt x="4755" y="192"/>
                    <a:pt x="4755" y="192"/>
                  </a:cubicBezTo>
                  <a:lnTo>
                    <a:pt x="4755" y="192"/>
                  </a:lnTo>
                  <a:cubicBezTo>
                    <a:pt x="4754" y="192"/>
                    <a:pt x="4754" y="192"/>
                    <a:pt x="4753" y="192"/>
                  </a:cubicBezTo>
                  <a:lnTo>
                    <a:pt x="4754" y="192"/>
                  </a:lnTo>
                  <a:lnTo>
                    <a:pt x="4747" y="185"/>
                  </a:lnTo>
                  <a:cubicBezTo>
                    <a:pt x="4742" y="180"/>
                    <a:pt x="4738" y="175"/>
                    <a:pt x="4732" y="172"/>
                  </a:cubicBezTo>
                  <a:cubicBezTo>
                    <a:pt x="4729" y="170"/>
                    <a:pt x="4723" y="167"/>
                    <a:pt x="4718" y="167"/>
                  </a:cubicBezTo>
                  <a:cubicBezTo>
                    <a:pt x="4718" y="167"/>
                    <a:pt x="4718" y="167"/>
                    <a:pt x="4718" y="167"/>
                  </a:cubicBezTo>
                  <a:cubicBezTo>
                    <a:pt x="4719" y="167"/>
                    <a:pt x="4720" y="167"/>
                    <a:pt x="4720" y="167"/>
                  </a:cubicBezTo>
                  <a:lnTo>
                    <a:pt x="4722" y="167"/>
                  </a:lnTo>
                  <a:cubicBezTo>
                    <a:pt x="4722" y="168"/>
                    <a:pt x="4723" y="168"/>
                    <a:pt x="4723" y="168"/>
                  </a:cubicBezTo>
                  <a:cubicBezTo>
                    <a:pt x="4723" y="168"/>
                    <a:pt x="4721" y="167"/>
                    <a:pt x="4719" y="165"/>
                  </a:cubicBezTo>
                  <a:lnTo>
                    <a:pt x="4711" y="157"/>
                  </a:lnTo>
                  <a:cubicBezTo>
                    <a:pt x="4707" y="151"/>
                    <a:pt x="4701" y="146"/>
                    <a:pt x="4694" y="143"/>
                  </a:cubicBezTo>
                  <a:cubicBezTo>
                    <a:pt x="4692" y="142"/>
                    <a:pt x="4688" y="141"/>
                    <a:pt x="4686" y="141"/>
                  </a:cubicBezTo>
                  <a:cubicBezTo>
                    <a:pt x="4683" y="140"/>
                    <a:pt x="4681" y="140"/>
                    <a:pt x="4679" y="140"/>
                  </a:cubicBezTo>
                  <a:cubicBezTo>
                    <a:pt x="4676" y="140"/>
                    <a:pt x="4674" y="140"/>
                    <a:pt x="4672" y="141"/>
                  </a:cubicBezTo>
                  <a:cubicBezTo>
                    <a:pt x="4668" y="141"/>
                    <a:pt x="4664" y="142"/>
                    <a:pt x="4660" y="144"/>
                  </a:cubicBezTo>
                  <a:cubicBezTo>
                    <a:pt x="4658" y="145"/>
                    <a:pt x="4656" y="146"/>
                    <a:pt x="4654" y="148"/>
                  </a:cubicBezTo>
                  <a:cubicBezTo>
                    <a:pt x="4651" y="150"/>
                    <a:pt x="4648" y="152"/>
                    <a:pt x="4645" y="155"/>
                  </a:cubicBezTo>
                  <a:lnTo>
                    <a:pt x="4645" y="155"/>
                  </a:lnTo>
                  <a:lnTo>
                    <a:pt x="4644" y="151"/>
                  </a:lnTo>
                  <a:cubicBezTo>
                    <a:pt x="4643" y="146"/>
                    <a:pt x="4642" y="142"/>
                    <a:pt x="4641" y="137"/>
                  </a:cubicBezTo>
                  <a:cubicBezTo>
                    <a:pt x="4639" y="134"/>
                    <a:pt x="4637" y="130"/>
                    <a:pt x="4636" y="128"/>
                  </a:cubicBezTo>
                  <a:cubicBezTo>
                    <a:pt x="4632" y="122"/>
                    <a:pt x="4629" y="116"/>
                    <a:pt x="4623" y="113"/>
                  </a:cubicBezTo>
                  <a:cubicBezTo>
                    <a:pt x="4617" y="109"/>
                    <a:pt x="4612" y="107"/>
                    <a:pt x="4605" y="107"/>
                  </a:cubicBezTo>
                  <a:cubicBezTo>
                    <a:pt x="4599" y="107"/>
                    <a:pt x="4594" y="108"/>
                    <a:pt x="4590" y="109"/>
                  </a:cubicBezTo>
                  <a:cubicBezTo>
                    <a:pt x="4587" y="111"/>
                    <a:pt x="4584" y="113"/>
                    <a:pt x="4581" y="114"/>
                  </a:cubicBezTo>
                  <a:cubicBezTo>
                    <a:pt x="4579" y="115"/>
                    <a:pt x="4578" y="116"/>
                    <a:pt x="4577" y="119"/>
                  </a:cubicBezTo>
                  <a:cubicBezTo>
                    <a:pt x="4572" y="122"/>
                    <a:pt x="4569" y="127"/>
                    <a:pt x="4565" y="130"/>
                  </a:cubicBezTo>
                  <a:lnTo>
                    <a:pt x="4556" y="142"/>
                  </a:lnTo>
                  <a:lnTo>
                    <a:pt x="4553" y="139"/>
                  </a:lnTo>
                  <a:cubicBezTo>
                    <a:pt x="4547" y="135"/>
                    <a:pt x="4541" y="131"/>
                    <a:pt x="4534" y="129"/>
                  </a:cubicBezTo>
                  <a:cubicBezTo>
                    <a:pt x="4532" y="129"/>
                    <a:pt x="4527" y="128"/>
                    <a:pt x="4527" y="128"/>
                  </a:cubicBezTo>
                  <a:lnTo>
                    <a:pt x="4525" y="128"/>
                  </a:lnTo>
                  <a:cubicBezTo>
                    <a:pt x="4521" y="126"/>
                    <a:pt x="4514" y="122"/>
                    <a:pt x="4503" y="117"/>
                  </a:cubicBezTo>
                  <a:cubicBezTo>
                    <a:pt x="4496" y="115"/>
                    <a:pt x="4489" y="114"/>
                    <a:pt x="4483" y="114"/>
                  </a:cubicBezTo>
                  <a:lnTo>
                    <a:pt x="4467" y="114"/>
                  </a:lnTo>
                  <a:lnTo>
                    <a:pt x="4456" y="115"/>
                  </a:lnTo>
                  <a:lnTo>
                    <a:pt x="4448" y="115"/>
                  </a:lnTo>
                  <a:cubicBezTo>
                    <a:pt x="4445" y="115"/>
                    <a:pt x="4441" y="115"/>
                    <a:pt x="4437" y="116"/>
                  </a:cubicBezTo>
                  <a:cubicBezTo>
                    <a:pt x="4432" y="117"/>
                    <a:pt x="4427" y="120"/>
                    <a:pt x="4423" y="122"/>
                  </a:cubicBezTo>
                  <a:lnTo>
                    <a:pt x="4418" y="126"/>
                  </a:lnTo>
                  <a:cubicBezTo>
                    <a:pt x="4415" y="128"/>
                    <a:pt x="4410" y="131"/>
                    <a:pt x="4407" y="135"/>
                  </a:cubicBezTo>
                  <a:lnTo>
                    <a:pt x="4400" y="141"/>
                  </a:lnTo>
                  <a:cubicBezTo>
                    <a:pt x="4395" y="142"/>
                    <a:pt x="4390" y="142"/>
                    <a:pt x="4386" y="144"/>
                  </a:cubicBezTo>
                  <a:cubicBezTo>
                    <a:pt x="4381" y="145"/>
                    <a:pt x="4376" y="148"/>
                    <a:pt x="4372" y="151"/>
                  </a:cubicBezTo>
                  <a:cubicBezTo>
                    <a:pt x="4371" y="152"/>
                    <a:pt x="4370" y="152"/>
                    <a:pt x="4368" y="153"/>
                  </a:cubicBezTo>
                  <a:lnTo>
                    <a:pt x="4368" y="153"/>
                  </a:lnTo>
                  <a:lnTo>
                    <a:pt x="4364" y="149"/>
                  </a:lnTo>
                  <a:cubicBezTo>
                    <a:pt x="4359" y="145"/>
                    <a:pt x="4353" y="142"/>
                    <a:pt x="4347" y="138"/>
                  </a:cubicBezTo>
                  <a:cubicBezTo>
                    <a:pt x="4346" y="138"/>
                    <a:pt x="4345" y="137"/>
                    <a:pt x="4344" y="137"/>
                  </a:cubicBezTo>
                  <a:lnTo>
                    <a:pt x="4344" y="137"/>
                  </a:lnTo>
                  <a:cubicBezTo>
                    <a:pt x="4343" y="134"/>
                    <a:pt x="4342" y="132"/>
                    <a:pt x="4341" y="129"/>
                  </a:cubicBezTo>
                  <a:cubicBezTo>
                    <a:pt x="4337" y="120"/>
                    <a:pt x="4331" y="111"/>
                    <a:pt x="4327" y="102"/>
                  </a:cubicBezTo>
                  <a:cubicBezTo>
                    <a:pt x="4324" y="100"/>
                    <a:pt x="4323" y="98"/>
                    <a:pt x="4321" y="97"/>
                  </a:cubicBezTo>
                  <a:cubicBezTo>
                    <a:pt x="4319" y="94"/>
                    <a:pt x="4316" y="92"/>
                    <a:pt x="4313" y="90"/>
                  </a:cubicBezTo>
                  <a:cubicBezTo>
                    <a:pt x="4308" y="87"/>
                    <a:pt x="4303" y="86"/>
                    <a:pt x="4299" y="85"/>
                  </a:cubicBezTo>
                  <a:lnTo>
                    <a:pt x="4293" y="85"/>
                  </a:lnTo>
                  <a:cubicBezTo>
                    <a:pt x="4287" y="85"/>
                    <a:pt x="4281" y="85"/>
                    <a:pt x="4276" y="86"/>
                  </a:cubicBezTo>
                  <a:cubicBezTo>
                    <a:pt x="4271" y="87"/>
                    <a:pt x="4265" y="89"/>
                    <a:pt x="4259" y="89"/>
                  </a:cubicBezTo>
                  <a:lnTo>
                    <a:pt x="4235" y="89"/>
                  </a:lnTo>
                  <a:cubicBezTo>
                    <a:pt x="4229" y="89"/>
                    <a:pt x="4222" y="89"/>
                    <a:pt x="4217" y="87"/>
                  </a:cubicBezTo>
                  <a:lnTo>
                    <a:pt x="4193" y="83"/>
                  </a:lnTo>
                  <a:lnTo>
                    <a:pt x="4186" y="82"/>
                  </a:lnTo>
                  <a:lnTo>
                    <a:pt x="4182" y="82"/>
                  </a:lnTo>
                  <a:cubicBezTo>
                    <a:pt x="4180" y="81"/>
                    <a:pt x="4178" y="81"/>
                    <a:pt x="4176" y="81"/>
                  </a:cubicBezTo>
                  <a:cubicBezTo>
                    <a:pt x="4174" y="81"/>
                    <a:pt x="4171" y="81"/>
                    <a:pt x="4169" y="82"/>
                  </a:cubicBezTo>
                  <a:cubicBezTo>
                    <a:pt x="4161" y="84"/>
                    <a:pt x="4153" y="89"/>
                    <a:pt x="4146" y="94"/>
                  </a:cubicBezTo>
                  <a:cubicBezTo>
                    <a:pt x="4145" y="95"/>
                    <a:pt x="4144" y="96"/>
                    <a:pt x="4144" y="97"/>
                  </a:cubicBezTo>
                  <a:lnTo>
                    <a:pt x="4144" y="97"/>
                  </a:lnTo>
                  <a:cubicBezTo>
                    <a:pt x="4141" y="92"/>
                    <a:pt x="4139" y="88"/>
                    <a:pt x="4135" y="84"/>
                  </a:cubicBezTo>
                  <a:cubicBezTo>
                    <a:pt x="4132" y="80"/>
                    <a:pt x="4129" y="77"/>
                    <a:pt x="4125" y="75"/>
                  </a:cubicBezTo>
                  <a:cubicBezTo>
                    <a:pt x="4122" y="71"/>
                    <a:pt x="4118" y="70"/>
                    <a:pt x="4115" y="69"/>
                  </a:cubicBezTo>
                  <a:cubicBezTo>
                    <a:pt x="4111" y="67"/>
                    <a:pt x="4107" y="66"/>
                    <a:pt x="4103" y="66"/>
                  </a:cubicBezTo>
                  <a:cubicBezTo>
                    <a:pt x="4102" y="66"/>
                    <a:pt x="4100" y="66"/>
                    <a:pt x="4098" y="67"/>
                  </a:cubicBezTo>
                  <a:cubicBezTo>
                    <a:pt x="4094" y="67"/>
                    <a:pt x="4088" y="69"/>
                    <a:pt x="4085" y="71"/>
                  </a:cubicBezTo>
                  <a:cubicBezTo>
                    <a:pt x="4081" y="72"/>
                    <a:pt x="4079" y="73"/>
                    <a:pt x="4076" y="76"/>
                  </a:cubicBezTo>
                  <a:cubicBezTo>
                    <a:pt x="4073" y="78"/>
                    <a:pt x="4071" y="82"/>
                    <a:pt x="4068" y="84"/>
                  </a:cubicBezTo>
                  <a:cubicBezTo>
                    <a:pt x="4065" y="89"/>
                    <a:pt x="4063" y="92"/>
                    <a:pt x="4059" y="97"/>
                  </a:cubicBezTo>
                  <a:cubicBezTo>
                    <a:pt x="4058" y="98"/>
                    <a:pt x="4057" y="100"/>
                    <a:pt x="4056" y="102"/>
                  </a:cubicBezTo>
                  <a:lnTo>
                    <a:pt x="4056" y="102"/>
                  </a:lnTo>
                  <a:cubicBezTo>
                    <a:pt x="4049" y="96"/>
                    <a:pt x="4043" y="92"/>
                    <a:pt x="4036" y="90"/>
                  </a:cubicBezTo>
                  <a:cubicBezTo>
                    <a:pt x="4032" y="89"/>
                    <a:pt x="4029" y="89"/>
                    <a:pt x="4025" y="87"/>
                  </a:cubicBezTo>
                  <a:lnTo>
                    <a:pt x="3998" y="87"/>
                  </a:lnTo>
                  <a:lnTo>
                    <a:pt x="3990" y="71"/>
                  </a:lnTo>
                  <a:cubicBezTo>
                    <a:pt x="3986" y="65"/>
                    <a:pt x="3983" y="60"/>
                    <a:pt x="3978" y="55"/>
                  </a:cubicBezTo>
                  <a:cubicBezTo>
                    <a:pt x="3976" y="53"/>
                    <a:pt x="3973" y="50"/>
                    <a:pt x="3971" y="49"/>
                  </a:cubicBezTo>
                  <a:cubicBezTo>
                    <a:pt x="3968" y="47"/>
                    <a:pt x="3963" y="45"/>
                    <a:pt x="3958" y="43"/>
                  </a:cubicBezTo>
                  <a:cubicBezTo>
                    <a:pt x="3955" y="42"/>
                    <a:pt x="3952" y="42"/>
                    <a:pt x="3949" y="42"/>
                  </a:cubicBezTo>
                  <a:cubicBezTo>
                    <a:pt x="3944" y="42"/>
                    <a:pt x="3939" y="43"/>
                    <a:pt x="3935" y="45"/>
                  </a:cubicBezTo>
                  <a:cubicBezTo>
                    <a:pt x="3928" y="47"/>
                    <a:pt x="3921" y="51"/>
                    <a:pt x="3915" y="56"/>
                  </a:cubicBezTo>
                  <a:lnTo>
                    <a:pt x="3906" y="64"/>
                  </a:lnTo>
                  <a:cubicBezTo>
                    <a:pt x="3904" y="65"/>
                    <a:pt x="3903" y="67"/>
                    <a:pt x="3901" y="68"/>
                  </a:cubicBezTo>
                  <a:lnTo>
                    <a:pt x="3902" y="68"/>
                  </a:lnTo>
                  <a:cubicBezTo>
                    <a:pt x="3900" y="68"/>
                    <a:pt x="3899" y="68"/>
                    <a:pt x="3898" y="69"/>
                  </a:cubicBezTo>
                  <a:cubicBezTo>
                    <a:pt x="3889" y="71"/>
                    <a:pt x="3882" y="76"/>
                    <a:pt x="3875" y="82"/>
                  </a:cubicBezTo>
                  <a:cubicBezTo>
                    <a:pt x="3874" y="83"/>
                    <a:pt x="3873" y="83"/>
                    <a:pt x="3872" y="84"/>
                  </a:cubicBezTo>
                  <a:lnTo>
                    <a:pt x="3872" y="84"/>
                  </a:lnTo>
                  <a:cubicBezTo>
                    <a:pt x="3871" y="83"/>
                    <a:pt x="3870" y="82"/>
                    <a:pt x="3869" y="80"/>
                  </a:cubicBezTo>
                  <a:cubicBezTo>
                    <a:pt x="3863" y="73"/>
                    <a:pt x="3856" y="68"/>
                    <a:pt x="3848" y="64"/>
                  </a:cubicBezTo>
                  <a:cubicBezTo>
                    <a:pt x="3845" y="63"/>
                    <a:pt x="3840" y="62"/>
                    <a:pt x="3837" y="61"/>
                  </a:cubicBezTo>
                  <a:lnTo>
                    <a:pt x="3830" y="61"/>
                  </a:lnTo>
                  <a:cubicBezTo>
                    <a:pt x="3826" y="61"/>
                    <a:pt x="3823" y="62"/>
                    <a:pt x="3820" y="62"/>
                  </a:cubicBezTo>
                  <a:cubicBezTo>
                    <a:pt x="3813" y="63"/>
                    <a:pt x="3809" y="64"/>
                    <a:pt x="3805" y="64"/>
                  </a:cubicBezTo>
                  <a:lnTo>
                    <a:pt x="3799" y="66"/>
                  </a:lnTo>
                  <a:lnTo>
                    <a:pt x="3799" y="66"/>
                  </a:lnTo>
                  <a:lnTo>
                    <a:pt x="3791" y="60"/>
                  </a:lnTo>
                  <a:cubicBezTo>
                    <a:pt x="3787" y="55"/>
                    <a:pt x="3780" y="51"/>
                    <a:pt x="3774" y="48"/>
                  </a:cubicBezTo>
                  <a:cubicBezTo>
                    <a:pt x="3768" y="46"/>
                    <a:pt x="3761" y="45"/>
                    <a:pt x="3754" y="45"/>
                  </a:cubicBezTo>
                  <a:cubicBezTo>
                    <a:pt x="3749" y="45"/>
                    <a:pt x="3743" y="46"/>
                    <a:pt x="3738" y="49"/>
                  </a:cubicBezTo>
                  <a:cubicBezTo>
                    <a:pt x="3735" y="50"/>
                    <a:pt x="3732" y="51"/>
                    <a:pt x="3730" y="55"/>
                  </a:cubicBezTo>
                  <a:cubicBezTo>
                    <a:pt x="3724" y="58"/>
                    <a:pt x="3720" y="64"/>
                    <a:pt x="3716" y="69"/>
                  </a:cubicBezTo>
                  <a:lnTo>
                    <a:pt x="3716" y="69"/>
                  </a:lnTo>
                  <a:cubicBezTo>
                    <a:pt x="3713" y="64"/>
                    <a:pt x="3708" y="59"/>
                    <a:pt x="3703" y="54"/>
                  </a:cubicBezTo>
                  <a:cubicBezTo>
                    <a:pt x="3700" y="51"/>
                    <a:pt x="3696" y="49"/>
                    <a:pt x="3693" y="47"/>
                  </a:cubicBezTo>
                  <a:cubicBezTo>
                    <a:pt x="3687" y="46"/>
                    <a:pt x="3683" y="45"/>
                    <a:pt x="3677" y="45"/>
                  </a:cubicBezTo>
                  <a:cubicBezTo>
                    <a:pt x="3673" y="45"/>
                    <a:pt x="3670" y="45"/>
                    <a:pt x="3666" y="46"/>
                  </a:cubicBezTo>
                  <a:cubicBezTo>
                    <a:pt x="3664" y="46"/>
                    <a:pt x="3662" y="47"/>
                    <a:pt x="3658" y="48"/>
                  </a:cubicBezTo>
                  <a:cubicBezTo>
                    <a:pt x="3654" y="50"/>
                    <a:pt x="3650" y="53"/>
                    <a:pt x="3647" y="55"/>
                  </a:cubicBezTo>
                  <a:lnTo>
                    <a:pt x="3647" y="55"/>
                  </a:lnTo>
                  <a:lnTo>
                    <a:pt x="3643" y="48"/>
                  </a:lnTo>
                  <a:cubicBezTo>
                    <a:pt x="3641" y="42"/>
                    <a:pt x="3637" y="38"/>
                    <a:pt x="3634" y="33"/>
                  </a:cubicBezTo>
                  <a:cubicBezTo>
                    <a:pt x="3633" y="32"/>
                    <a:pt x="3630" y="29"/>
                    <a:pt x="3629" y="28"/>
                  </a:cubicBezTo>
                  <a:cubicBezTo>
                    <a:pt x="3627" y="25"/>
                    <a:pt x="3623" y="24"/>
                    <a:pt x="3620" y="21"/>
                  </a:cubicBezTo>
                  <a:cubicBezTo>
                    <a:pt x="3615" y="19"/>
                    <a:pt x="3610" y="17"/>
                    <a:pt x="3604" y="17"/>
                  </a:cubicBezTo>
                  <a:cubicBezTo>
                    <a:pt x="3603" y="16"/>
                    <a:pt x="3601" y="16"/>
                    <a:pt x="3600" y="16"/>
                  </a:cubicBezTo>
                  <a:cubicBezTo>
                    <a:pt x="3595" y="16"/>
                    <a:pt x="3590" y="18"/>
                    <a:pt x="3585" y="20"/>
                  </a:cubicBezTo>
                  <a:cubicBezTo>
                    <a:pt x="3582" y="21"/>
                    <a:pt x="3578" y="24"/>
                    <a:pt x="3575" y="26"/>
                  </a:cubicBezTo>
                  <a:cubicBezTo>
                    <a:pt x="3574" y="28"/>
                    <a:pt x="3571" y="29"/>
                    <a:pt x="3570" y="32"/>
                  </a:cubicBezTo>
                  <a:cubicBezTo>
                    <a:pt x="3568" y="34"/>
                    <a:pt x="3566" y="36"/>
                    <a:pt x="3564" y="40"/>
                  </a:cubicBezTo>
                  <a:cubicBezTo>
                    <a:pt x="3561" y="45"/>
                    <a:pt x="3559" y="48"/>
                    <a:pt x="3556" y="53"/>
                  </a:cubicBezTo>
                  <a:cubicBezTo>
                    <a:pt x="3556" y="54"/>
                    <a:pt x="3555" y="54"/>
                    <a:pt x="3555" y="55"/>
                  </a:cubicBezTo>
                  <a:lnTo>
                    <a:pt x="3555" y="55"/>
                  </a:lnTo>
                  <a:cubicBezTo>
                    <a:pt x="3552" y="53"/>
                    <a:pt x="3548" y="51"/>
                    <a:pt x="3545" y="49"/>
                  </a:cubicBezTo>
                  <a:cubicBezTo>
                    <a:pt x="3542" y="47"/>
                    <a:pt x="3540" y="46"/>
                    <a:pt x="3538" y="46"/>
                  </a:cubicBezTo>
                  <a:cubicBezTo>
                    <a:pt x="3534" y="43"/>
                    <a:pt x="3531" y="43"/>
                    <a:pt x="3527" y="43"/>
                  </a:cubicBezTo>
                  <a:lnTo>
                    <a:pt x="3525" y="43"/>
                  </a:lnTo>
                  <a:cubicBezTo>
                    <a:pt x="3526" y="43"/>
                    <a:pt x="3524" y="42"/>
                    <a:pt x="3522" y="41"/>
                  </a:cubicBezTo>
                  <a:cubicBezTo>
                    <a:pt x="3517" y="39"/>
                    <a:pt x="3513" y="38"/>
                    <a:pt x="3509" y="35"/>
                  </a:cubicBezTo>
                  <a:cubicBezTo>
                    <a:pt x="3502" y="32"/>
                    <a:pt x="3494" y="31"/>
                    <a:pt x="3487" y="31"/>
                  </a:cubicBezTo>
                  <a:lnTo>
                    <a:pt x="3474" y="31"/>
                  </a:lnTo>
                  <a:lnTo>
                    <a:pt x="3451" y="29"/>
                  </a:lnTo>
                  <a:lnTo>
                    <a:pt x="3449" y="29"/>
                  </a:lnTo>
                  <a:cubicBezTo>
                    <a:pt x="3444" y="29"/>
                    <a:pt x="3440" y="29"/>
                    <a:pt x="3436" y="31"/>
                  </a:cubicBezTo>
                  <a:cubicBezTo>
                    <a:pt x="3432" y="32"/>
                    <a:pt x="3429" y="33"/>
                    <a:pt x="3425" y="35"/>
                  </a:cubicBezTo>
                  <a:cubicBezTo>
                    <a:pt x="3423" y="36"/>
                    <a:pt x="3421" y="38"/>
                    <a:pt x="3418" y="40"/>
                  </a:cubicBezTo>
                  <a:cubicBezTo>
                    <a:pt x="3414" y="43"/>
                    <a:pt x="3409" y="48"/>
                    <a:pt x="3406" y="54"/>
                  </a:cubicBezTo>
                  <a:cubicBezTo>
                    <a:pt x="3405" y="54"/>
                    <a:pt x="3405" y="55"/>
                    <a:pt x="3404" y="56"/>
                  </a:cubicBezTo>
                  <a:lnTo>
                    <a:pt x="3404" y="56"/>
                  </a:lnTo>
                  <a:cubicBezTo>
                    <a:pt x="3403" y="54"/>
                    <a:pt x="3401" y="53"/>
                    <a:pt x="3400" y="51"/>
                  </a:cubicBezTo>
                  <a:cubicBezTo>
                    <a:pt x="3396" y="49"/>
                    <a:pt x="3392" y="47"/>
                    <a:pt x="3388" y="46"/>
                  </a:cubicBezTo>
                  <a:cubicBezTo>
                    <a:pt x="3384" y="43"/>
                    <a:pt x="3380" y="42"/>
                    <a:pt x="3376" y="41"/>
                  </a:cubicBezTo>
                  <a:lnTo>
                    <a:pt x="3376" y="41"/>
                  </a:lnTo>
                  <a:lnTo>
                    <a:pt x="3371" y="36"/>
                  </a:lnTo>
                  <a:cubicBezTo>
                    <a:pt x="3366" y="33"/>
                    <a:pt x="3362" y="29"/>
                    <a:pt x="3357" y="27"/>
                  </a:cubicBezTo>
                  <a:cubicBezTo>
                    <a:pt x="3354" y="24"/>
                    <a:pt x="3349" y="22"/>
                    <a:pt x="3344" y="20"/>
                  </a:cubicBezTo>
                  <a:cubicBezTo>
                    <a:pt x="3341" y="19"/>
                    <a:pt x="3337" y="19"/>
                    <a:pt x="3334" y="19"/>
                  </a:cubicBezTo>
                  <a:cubicBezTo>
                    <a:pt x="3332" y="19"/>
                    <a:pt x="3331" y="19"/>
                    <a:pt x="3329" y="19"/>
                  </a:cubicBezTo>
                  <a:cubicBezTo>
                    <a:pt x="3321" y="19"/>
                    <a:pt x="3313" y="21"/>
                    <a:pt x="3306" y="27"/>
                  </a:cubicBezTo>
                  <a:cubicBezTo>
                    <a:pt x="3304" y="28"/>
                    <a:pt x="3303" y="29"/>
                    <a:pt x="3300" y="32"/>
                  </a:cubicBezTo>
                  <a:cubicBezTo>
                    <a:pt x="3299" y="33"/>
                    <a:pt x="3297" y="35"/>
                    <a:pt x="3296" y="36"/>
                  </a:cubicBezTo>
                  <a:cubicBezTo>
                    <a:pt x="3295" y="37"/>
                    <a:pt x="3295" y="37"/>
                    <a:pt x="3295" y="38"/>
                  </a:cubicBezTo>
                  <a:lnTo>
                    <a:pt x="3295" y="38"/>
                  </a:lnTo>
                  <a:cubicBezTo>
                    <a:pt x="3294" y="37"/>
                    <a:pt x="3294" y="36"/>
                    <a:pt x="3293" y="35"/>
                  </a:cubicBezTo>
                  <a:cubicBezTo>
                    <a:pt x="3290" y="27"/>
                    <a:pt x="3285" y="21"/>
                    <a:pt x="3278" y="16"/>
                  </a:cubicBezTo>
                  <a:cubicBezTo>
                    <a:pt x="3275" y="12"/>
                    <a:pt x="3269" y="10"/>
                    <a:pt x="3264" y="9"/>
                  </a:cubicBezTo>
                  <a:cubicBezTo>
                    <a:pt x="3261" y="7"/>
                    <a:pt x="3256" y="6"/>
                    <a:pt x="3253" y="6"/>
                  </a:cubicBezTo>
                  <a:lnTo>
                    <a:pt x="3250" y="6"/>
                  </a:lnTo>
                  <a:lnTo>
                    <a:pt x="3241" y="5"/>
                  </a:lnTo>
                  <a:cubicBezTo>
                    <a:pt x="3237" y="4"/>
                    <a:pt x="3232" y="3"/>
                    <a:pt x="3227" y="2"/>
                  </a:cubicBezTo>
                  <a:lnTo>
                    <a:pt x="3218" y="2"/>
                  </a:lnTo>
                  <a:cubicBezTo>
                    <a:pt x="3217" y="1"/>
                    <a:pt x="3215" y="1"/>
                    <a:pt x="3214"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9"/>
            <p:cNvSpPr/>
            <p:nvPr/>
          </p:nvSpPr>
          <p:spPr>
            <a:xfrm>
              <a:off x="6661855" y="1223940"/>
              <a:ext cx="338145" cy="244328"/>
            </a:xfrm>
            <a:custGeom>
              <a:rect b="b" l="l" r="r" t="t"/>
              <a:pathLst>
                <a:path extrusionOk="0" h="2172" w="3006">
                  <a:moveTo>
                    <a:pt x="2060" y="838"/>
                  </a:moveTo>
                  <a:lnTo>
                    <a:pt x="2060" y="838"/>
                  </a:lnTo>
                  <a:cubicBezTo>
                    <a:pt x="2060" y="839"/>
                    <a:pt x="2061" y="840"/>
                    <a:pt x="2061" y="840"/>
                  </a:cubicBezTo>
                  <a:cubicBezTo>
                    <a:pt x="2060" y="839"/>
                    <a:pt x="2060" y="839"/>
                    <a:pt x="2060" y="838"/>
                  </a:cubicBezTo>
                  <a:close/>
                  <a:moveTo>
                    <a:pt x="2365" y="1238"/>
                  </a:moveTo>
                  <a:lnTo>
                    <a:pt x="2365" y="1238"/>
                  </a:lnTo>
                  <a:cubicBezTo>
                    <a:pt x="2365" y="1238"/>
                    <a:pt x="2365" y="1238"/>
                    <a:pt x="2365" y="1238"/>
                  </a:cubicBezTo>
                  <a:lnTo>
                    <a:pt x="2365" y="1238"/>
                  </a:lnTo>
                  <a:cubicBezTo>
                    <a:pt x="2365" y="1238"/>
                    <a:pt x="2365" y="1238"/>
                    <a:pt x="2365" y="1238"/>
                  </a:cubicBezTo>
                  <a:close/>
                  <a:moveTo>
                    <a:pt x="2368" y="1240"/>
                  </a:moveTo>
                  <a:lnTo>
                    <a:pt x="2368" y="1240"/>
                  </a:lnTo>
                  <a:cubicBezTo>
                    <a:pt x="2368" y="1240"/>
                    <a:pt x="2369" y="1240"/>
                    <a:pt x="2369" y="1241"/>
                  </a:cubicBezTo>
                  <a:cubicBezTo>
                    <a:pt x="2369" y="1241"/>
                    <a:pt x="2369" y="1241"/>
                    <a:pt x="2369" y="1241"/>
                  </a:cubicBezTo>
                  <a:cubicBezTo>
                    <a:pt x="2369" y="1241"/>
                    <a:pt x="2369" y="1241"/>
                    <a:pt x="2368" y="1240"/>
                  </a:cubicBezTo>
                  <a:close/>
                  <a:moveTo>
                    <a:pt x="2368" y="1289"/>
                  </a:moveTo>
                  <a:lnTo>
                    <a:pt x="2368" y="1289"/>
                  </a:lnTo>
                  <a:cubicBezTo>
                    <a:pt x="2368" y="1289"/>
                    <a:pt x="2369" y="1289"/>
                    <a:pt x="2369" y="1289"/>
                  </a:cubicBezTo>
                  <a:cubicBezTo>
                    <a:pt x="2368" y="1289"/>
                    <a:pt x="2368" y="1289"/>
                    <a:pt x="2368" y="1289"/>
                  </a:cubicBezTo>
                  <a:close/>
                  <a:moveTo>
                    <a:pt x="2479" y="1397"/>
                  </a:moveTo>
                  <a:lnTo>
                    <a:pt x="2479" y="1397"/>
                  </a:lnTo>
                  <a:cubicBezTo>
                    <a:pt x="2480" y="1397"/>
                    <a:pt x="2480" y="1397"/>
                    <a:pt x="2480" y="1397"/>
                  </a:cubicBezTo>
                  <a:lnTo>
                    <a:pt x="2480" y="1398"/>
                  </a:lnTo>
                  <a:lnTo>
                    <a:pt x="2479" y="1397"/>
                  </a:lnTo>
                  <a:close/>
                  <a:moveTo>
                    <a:pt x="2523" y="1464"/>
                  </a:moveTo>
                  <a:cubicBezTo>
                    <a:pt x="2523" y="1464"/>
                    <a:pt x="2524" y="1465"/>
                    <a:pt x="2524" y="1466"/>
                  </a:cubicBezTo>
                  <a:lnTo>
                    <a:pt x="2524" y="1466"/>
                  </a:lnTo>
                  <a:cubicBezTo>
                    <a:pt x="2523" y="1465"/>
                    <a:pt x="2523" y="1464"/>
                    <a:pt x="2523" y="1464"/>
                  </a:cubicBezTo>
                  <a:close/>
                  <a:moveTo>
                    <a:pt x="2544" y="1493"/>
                  </a:moveTo>
                  <a:cubicBezTo>
                    <a:pt x="2544" y="1493"/>
                    <a:pt x="2544" y="1493"/>
                    <a:pt x="2545" y="1494"/>
                  </a:cubicBezTo>
                  <a:lnTo>
                    <a:pt x="2545" y="1494"/>
                  </a:lnTo>
                  <a:cubicBezTo>
                    <a:pt x="2543" y="1493"/>
                    <a:pt x="2542" y="1493"/>
                    <a:pt x="2544" y="1493"/>
                  </a:cubicBezTo>
                  <a:close/>
                  <a:moveTo>
                    <a:pt x="904" y="1937"/>
                  </a:moveTo>
                  <a:cubicBezTo>
                    <a:pt x="904" y="1937"/>
                    <a:pt x="905" y="1938"/>
                    <a:pt x="905" y="1938"/>
                  </a:cubicBezTo>
                  <a:cubicBezTo>
                    <a:pt x="905" y="1938"/>
                    <a:pt x="904" y="1938"/>
                    <a:pt x="904" y="1937"/>
                  </a:cubicBezTo>
                  <a:close/>
                  <a:moveTo>
                    <a:pt x="1790" y="2012"/>
                  </a:moveTo>
                  <a:lnTo>
                    <a:pt x="1790" y="2012"/>
                  </a:lnTo>
                  <a:cubicBezTo>
                    <a:pt x="1790" y="2012"/>
                    <a:pt x="1790" y="2012"/>
                    <a:pt x="1791" y="2012"/>
                  </a:cubicBezTo>
                  <a:cubicBezTo>
                    <a:pt x="1790" y="2012"/>
                    <a:pt x="1790" y="2012"/>
                    <a:pt x="1790" y="2012"/>
                  </a:cubicBezTo>
                  <a:close/>
                  <a:moveTo>
                    <a:pt x="1791" y="2012"/>
                  </a:moveTo>
                  <a:cubicBezTo>
                    <a:pt x="1792" y="2013"/>
                    <a:pt x="1792" y="2014"/>
                    <a:pt x="1792" y="2014"/>
                  </a:cubicBezTo>
                  <a:cubicBezTo>
                    <a:pt x="1792" y="2014"/>
                    <a:pt x="1791" y="2013"/>
                    <a:pt x="1791" y="2012"/>
                  </a:cubicBezTo>
                  <a:close/>
                  <a:moveTo>
                    <a:pt x="1668" y="2037"/>
                  </a:moveTo>
                  <a:cubicBezTo>
                    <a:pt x="1668" y="2037"/>
                    <a:pt x="1669" y="2037"/>
                    <a:pt x="1669" y="2038"/>
                  </a:cubicBezTo>
                  <a:lnTo>
                    <a:pt x="1669" y="2038"/>
                  </a:lnTo>
                  <a:cubicBezTo>
                    <a:pt x="1669" y="2038"/>
                    <a:pt x="1668" y="2038"/>
                    <a:pt x="1668" y="2038"/>
                  </a:cubicBezTo>
                  <a:cubicBezTo>
                    <a:pt x="1668" y="2037"/>
                    <a:pt x="1668" y="2037"/>
                    <a:pt x="1668" y="2037"/>
                  </a:cubicBezTo>
                  <a:close/>
                  <a:moveTo>
                    <a:pt x="1752" y="2043"/>
                  </a:moveTo>
                  <a:lnTo>
                    <a:pt x="1752" y="2043"/>
                  </a:lnTo>
                  <a:cubicBezTo>
                    <a:pt x="1752" y="2043"/>
                    <a:pt x="1752" y="2043"/>
                    <a:pt x="1751" y="2043"/>
                  </a:cubicBezTo>
                  <a:cubicBezTo>
                    <a:pt x="1751" y="2043"/>
                    <a:pt x="1751" y="2043"/>
                    <a:pt x="1751" y="2044"/>
                  </a:cubicBezTo>
                  <a:lnTo>
                    <a:pt x="1751" y="2044"/>
                  </a:lnTo>
                  <a:cubicBezTo>
                    <a:pt x="1751" y="2043"/>
                    <a:pt x="1752" y="2043"/>
                    <a:pt x="1752" y="2043"/>
                  </a:cubicBezTo>
                  <a:close/>
                  <a:moveTo>
                    <a:pt x="2519" y="2072"/>
                  </a:moveTo>
                  <a:cubicBezTo>
                    <a:pt x="2519" y="2072"/>
                    <a:pt x="2520" y="2072"/>
                    <a:pt x="2521" y="2072"/>
                  </a:cubicBezTo>
                  <a:cubicBezTo>
                    <a:pt x="2519" y="2072"/>
                    <a:pt x="2519" y="2072"/>
                    <a:pt x="2519" y="2072"/>
                  </a:cubicBezTo>
                  <a:close/>
                  <a:moveTo>
                    <a:pt x="2447" y="2074"/>
                  </a:moveTo>
                  <a:lnTo>
                    <a:pt x="2447" y="2074"/>
                  </a:lnTo>
                  <a:cubicBezTo>
                    <a:pt x="2447" y="2074"/>
                    <a:pt x="2447" y="2075"/>
                    <a:pt x="2448" y="2075"/>
                  </a:cubicBezTo>
                  <a:cubicBezTo>
                    <a:pt x="2448" y="2075"/>
                    <a:pt x="2448" y="2075"/>
                    <a:pt x="2448" y="2075"/>
                  </a:cubicBezTo>
                  <a:cubicBezTo>
                    <a:pt x="2448" y="2075"/>
                    <a:pt x="2447" y="2075"/>
                    <a:pt x="2447" y="2074"/>
                  </a:cubicBezTo>
                  <a:close/>
                  <a:moveTo>
                    <a:pt x="2393" y="2101"/>
                  </a:moveTo>
                  <a:cubicBezTo>
                    <a:pt x="2394" y="2101"/>
                    <a:pt x="2394" y="2101"/>
                    <a:pt x="2395" y="2102"/>
                  </a:cubicBezTo>
                  <a:lnTo>
                    <a:pt x="2395" y="2102"/>
                  </a:lnTo>
                  <a:cubicBezTo>
                    <a:pt x="2394" y="2102"/>
                    <a:pt x="2394" y="2102"/>
                    <a:pt x="2393" y="2101"/>
                  </a:cubicBezTo>
                  <a:cubicBezTo>
                    <a:pt x="2393" y="2101"/>
                    <a:pt x="2393" y="2101"/>
                    <a:pt x="2393" y="2101"/>
                  </a:cubicBezTo>
                  <a:close/>
                  <a:moveTo>
                    <a:pt x="2901" y="2156"/>
                  </a:moveTo>
                  <a:lnTo>
                    <a:pt x="2901" y="2156"/>
                  </a:lnTo>
                  <a:cubicBezTo>
                    <a:pt x="2900" y="2156"/>
                    <a:pt x="2900" y="2156"/>
                    <a:pt x="2899" y="2157"/>
                  </a:cubicBezTo>
                  <a:lnTo>
                    <a:pt x="2899" y="2157"/>
                  </a:lnTo>
                  <a:cubicBezTo>
                    <a:pt x="2900" y="2156"/>
                    <a:pt x="2901" y="2156"/>
                    <a:pt x="2901" y="2156"/>
                  </a:cubicBezTo>
                  <a:close/>
                  <a:moveTo>
                    <a:pt x="1488" y="1"/>
                  </a:moveTo>
                  <a:cubicBezTo>
                    <a:pt x="1485" y="1"/>
                    <a:pt x="1482" y="2"/>
                    <a:pt x="1479" y="3"/>
                  </a:cubicBezTo>
                  <a:cubicBezTo>
                    <a:pt x="1473" y="8"/>
                    <a:pt x="1471" y="17"/>
                    <a:pt x="1476" y="24"/>
                  </a:cubicBezTo>
                  <a:cubicBezTo>
                    <a:pt x="1479" y="30"/>
                    <a:pt x="1485" y="35"/>
                    <a:pt x="1491" y="37"/>
                  </a:cubicBezTo>
                  <a:cubicBezTo>
                    <a:pt x="1495" y="39"/>
                    <a:pt x="1500" y="41"/>
                    <a:pt x="1506" y="41"/>
                  </a:cubicBezTo>
                  <a:cubicBezTo>
                    <a:pt x="1508" y="41"/>
                    <a:pt x="1511" y="42"/>
                    <a:pt x="1513" y="42"/>
                  </a:cubicBezTo>
                  <a:cubicBezTo>
                    <a:pt x="1513" y="43"/>
                    <a:pt x="1513" y="43"/>
                    <a:pt x="1514" y="44"/>
                  </a:cubicBezTo>
                  <a:cubicBezTo>
                    <a:pt x="1519" y="50"/>
                    <a:pt x="1522" y="57"/>
                    <a:pt x="1526" y="63"/>
                  </a:cubicBezTo>
                  <a:cubicBezTo>
                    <a:pt x="1529" y="71"/>
                    <a:pt x="1535" y="78"/>
                    <a:pt x="1538" y="83"/>
                  </a:cubicBezTo>
                  <a:cubicBezTo>
                    <a:pt x="1539" y="86"/>
                    <a:pt x="1542" y="89"/>
                    <a:pt x="1543" y="92"/>
                  </a:cubicBezTo>
                  <a:cubicBezTo>
                    <a:pt x="1544" y="95"/>
                    <a:pt x="1546" y="100"/>
                    <a:pt x="1549" y="103"/>
                  </a:cubicBezTo>
                  <a:cubicBezTo>
                    <a:pt x="1553" y="109"/>
                    <a:pt x="1557" y="115"/>
                    <a:pt x="1559" y="120"/>
                  </a:cubicBezTo>
                  <a:cubicBezTo>
                    <a:pt x="1560" y="124"/>
                    <a:pt x="1563" y="127"/>
                    <a:pt x="1564" y="132"/>
                  </a:cubicBezTo>
                  <a:cubicBezTo>
                    <a:pt x="1566" y="137"/>
                    <a:pt x="1568" y="141"/>
                    <a:pt x="1571" y="145"/>
                  </a:cubicBezTo>
                  <a:cubicBezTo>
                    <a:pt x="1573" y="149"/>
                    <a:pt x="1573" y="147"/>
                    <a:pt x="1573" y="156"/>
                  </a:cubicBezTo>
                  <a:cubicBezTo>
                    <a:pt x="1572" y="162"/>
                    <a:pt x="1573" y="168"/>
                    <a:pt x="1574" y="174"/>
                  </a:cubicBezTo>
                  <a:cubicBezTo>
                    <a:pt x="1575" y="177"/>
                    <a:pt x="1577" y="180"/>
                    <a:pt x="1579" y="182"/>
                  </a:cubicBezTo>
                  <a:cubicBezTo>
                    <a:pt x="1580" y="185"/>
                    <a:pt x="1582" y="188"/>
                    <a:pt x="1585" y="190"/>
                  </a:cubicBezTo>
                  <a:cubicBezTo>
                    <a:pt x="1589" y="196"/>
                    <a:pt x="1596" y="199"/>
                    <a:pt x="1603" y="200"/>
                  </a:cubicBezTo>
                  <a:cubicBezTo>
                    <a:pt x="1608" y="202"/>
                    <a:pt x="1612" y="203"/>
                    <a:pt x="1617" y="203"/>
                  </a:cubicBezTo>
                  <a:cubicBezTo>
                    <a:pt x="1619" y="203"/>
                    <a:pt x="1621" y="203"/>
                    <a:pt x="1622" y="204"/>
                  </a:cubicBezTo>
                  <a:cubicBezTo>
                    <a:pt x="1622" y="206"/>
                    <a:pt x="1621" y="209"/>
                    <a:pt x="1619" y="211"/>
                  </a:cubicBezTo>
                  <a:cubicBezTo>
                    <a:pt x="1618" y="217"/>
                    <a:pt x="1617" y="222"/>
                    <a:pt x="1616" y="228"/>
                  </a:cubicBezTo>
                  <a:cubicBezTo>
                    <a:pt x="1616" y="235"/>
                    <a:pt x="1618" y="243"/>
                    <a:pt x="1623" y="249"/>
                  </a:cubicBezTo>
                  <a:cubicBezTo>
                    <a:pt x="1625" y="254"/>
                    <a:pt x="1629" y="257"/>
                    <a:pt x="1631" y="261"/>
                  </a:cubicBezTo>
                  <a:cubicBezTo>
                    <a:pt x="1634" y="264"/>
                    <a:pt x="1638" y="268"/>
                    <a:pt x="1640" y="270"/>
                  </a:cubicBezTo>
                  <a:cubicBezTo>
                    <a:pt x="1643" y="272"/>
                    <a:pt x="1645" y="273"/>
                    <a:pt x="1646" y="276"/>
                  </a:cubicBezTo>
                  <a:cubicBezTo>
                    <a:pt x="1648" y="280"/>
                    <a:pt x="1652" y="284"/>
                    <a:pt x="1654" y="287"/>
                  </a:cubicBezTo>
                  <a:cubicBezTo>
                    <a:pt x="1659" y="292"/>
                    <a:pt x="1663" y="295"/>
                    <a:pt x="1669" y="298"/>
                  </a:cubicBezTo>
                  <a:cubicBezTo>
                    <a:pt x="1672" y="299"/>
                    <a:pt x="1674" y="300"/>
                    <a:pt x="1675" y="301"/>
                  </a:cubicBezTo>
                  <a:cubicBezTo>
                    <a:pt x="1677" y="302"/>
                    <a:pt x="1678" y="304"/>
                    <a:pt x="1678" y="306"/>
                  </a:cubicBezTo>
                  <a:cubicBezTo>
                    <a:pt x="1680" y="307"/>
                    <a:pt x="1681" y="308"/>
                    <a:pt x="1681" y="309"/>
                  </a:cubicBezTo>
                  <a:lnTo>
                    <a:pt x="1681" y="317"/>
                  </a:lnTo>
                  <a:cubicBezTo>
                    <a:pt x="1681" y="324"/>
                    <a:pt x="1683" y="330"/>
                    <a:pt x="1685" y="336"/>
                  </a:cubicBezTo>
                  <a:cubicBezTo>
                    <a:pt x="1687" y="339"/>
                    <a:pt x="1688" y="342"/>
                    <a:pt x="1690" y="344"/>
                  </a:cubicBezTo>
                  <a:cubicBezTo>
                    <a:pt x="1691" y="346"/>
                    <a:pt x="1692" y="349"/>
                    <a:pt x="1695" y="350"/>
                  </a:cubicBezTo>
                  <a:cubicBezTo>
                    <a:pt x="1698" y="354"/>
                    <a:pt x="1703" y="358"/>
                    <a:pt x="1707" y="361"/>
                  </a:cubicBezTo>
                  <a:cubicBezTo>
                    <a:pt x="1710" y="363"/>
                    <a:pt x="1712" y="365"/>
                    <a:pt x="1714" y="366"/>
                  </a:cubicBezTo>
                  <a:cubicBezTo>
                    <a:pt x="1716" y="368"/>
                    <a:pt x="1717" y="371"/>
                    <a:pt x="1719" y="372"/>
                  </a:cubicBezTo>
                  <a:cubicBezTo>
                    <a:pt x="1723" y="378"/>
                    <a:pt x="1726" y="382"/>
                    <a:pt x="1731" y="386"/>
                  </a:cubicBezTo>
                  <a:cubicBezTo>
                    <a:pt x="1735" y="388"/>
                    <a:pt x="1739" y="390"/>
                    <a:pt x="1743" y="393"/>
                  </a:cubicBezTo>
                  <a:cubicBezTo>
                    <a:pt x="1747" y="395"/>
                    <a:pt x="1746" y="394"/>
                    <a:pt x="1753" y="403"/>
                  </a:cubicBezTo>
                  <a:cubicBezTo>
                    <a:pt x="1755" y="407"/>
                    <a:pt x="1758" y="410"/>
                    <a:pt x="1761" y="414"/>
                  </a:cubicBezTo>
                  <a:lnTo>
                    <a:pt x="1768" y="421"/>
                  </a:lnTo>
                  <a:lnTo>
                    <a:pt x="1771" y="425"/>
                  </a:lnTo>
                  <a:lnTo>
                    <a:pt x="1773" y="429"/>
                  </a:lnTo>
                  <a:cubicBezTo>
                    <a:pt x="1773" y="430"/>
                    <a:pt x="1773" y="430"/>
                    <a:pt x="1773" y="431"/>
                  </a:cubicBezTo>
                  <a:lnTo>
                    <a:pt x="1773" y="441"/>
                  </a:lnTo>
                  <a:cubicBezTo>
                    <a:pt x="1775" y="447"/>
                    <a:pt x="1776" y="454"/>
                    <a:pt x="1779" y="460"/>
                  </a:cubicBezTo>
                  <a:cubicBezTo>
                    <a:pt x="1782" y="466"/>
                    <a:pt x="1785" y="471"/>
                    <a:pt x="1790" y="475"/>
                  </a:cubicBezTo>
                  <a:cubicBezTo>
                    <a:pt x="1794" y="480"/>
                    <a:pt x="1800" y="484"/>
                    <a:pt x="1806" y="487"/>
                  </a:cubicBezTo>
                  <a:cubicBezTo>
                    <a:pt x="1815" y="490"/>
                    <a:pt x="1813" y="489"/>
                    <a:pt x="1815" y="491"/>
                  </a:cubicBezTo>
                  <a:cubicBezTo>
                    <a:pt x="1816" y="492"/>
                    <a:pt x="1816" y="494"/>
                    <a:pt x="1816" y="495"/>
                  </a:cubicBezTo>
                  <a:cubicBezTo>
                    <a:pt x="1817" y="497"/>
                    <a:pt x="1817" y="499"/>
                    <a:pt x="1816" y="500"/>
                  </a:cubicBezTo>
                  <a:cubicBezTo>
                    <a:pt x="1816" y="507"/>
                    <a:pt x="1817" y="514"/>
                    <a:pt x="1820" y="520"/>
                  </a:cubicBezTo>
                  <a:cubicBezTo>
                    <a:pt x="1822" y="526"/>
                    <a:pt x="1824" y="531"/>
                    <a:pt x="1828" y="535"/>
                  </a:cubicBezTo>
                  <a:cubicBezTo>
                    <a:pt x="1831" y="540"/>
                    <a:pt x="1835" y="543"/>
                    <a:pt x="1838" y="547"/>
                  </a:cubicBezTo>
                  <a:cubicBezTo>
                    <a:pt x="1842" y="550"/>
                    <a:pt x="1844" y="553"/>
                    <a:pt x="1845" y="554"/>
                  </a:cubicBezTo>
                  <a:cubicBezTo>
                    <a:pt x="1848" y="556"/>
                    <a:pt x="1849" y="558"/>
                    <a:pt x="1851" y="561"/>
                  </a:cubicBezTo>
                  <a:cubicBezTo>
                    <a:pt x="1852" y="563"/>
                    <a:pt x="1852" y="564"/>
                    <a:pt x="1853" y="565"/>
                  </a:cubicBezTo>
                  <a:cubicBezTo>
                    <a:pt x="1853" y="568"/>
                    <a:pt x="1855" y="571"/>
                    <a:pt x="1855" y="573"/>
                  </a:cubicBezTo>
                  <a:cubicBezTo>
                    <a:pt x="1856" y="579"/>
                    <a:pt x="1858" y="585"/>
                    <a:pt x="1860" y="591"/>
                  </a:cubicBezTo>
                  <a:cubicBezTo>
                    <a:pt x="1862" y="593"/>
                    <a:pt x="1863" y="595"/>
                    <a:pt x="1865" y="598"/>
                  </a:cubicBezTo>
                  <a:lnTo>
                    <a:pt x="1868" y="604"/>
                  </a:lnTo>
                  <a:cubicBezTo>
                    <a:pt x="1872" y="608"/>
                    <a:pt x="1875" y="612"/>
                    <a:pt x="1879" y="615"/>
                  </a:cubicBezTo>
                  <a:cubicBezTo>
                    <a:pt x="1881" y="617"/>
                    <a:pt x="1884" y="620"/>
                    <a:pt x="1885" y="622"/>
                  </a:cubicBezTo>
                  <a:cubicBezTo>
                    <a:pt x="1887" y="623"/>
                    <a:pt x="1889" y="627"/>
                    <a:pt x="1890" y="629"/>
                  </a:cubicBezTo>
                  <a:cubicBezTo>
                    <a:pt x="1892" y="630"/>
                    <a:pt x="1893" y="633"/>
                    <a:pt x="1893" y="635"/>
                  </a:cubicBezTo>
                  <a:cubicBezTo>
                    <a:pt x="1894" y="636"/>
                    <a:pt x="1894" y="638"/>
                    <a:pt x="1896" y="644"/>
                  </a:cubicBezTo>
                  <a:cubicBezTo>
                    <a:pt x="1897" y="650"/>
                    <a:pt x="1900" y="655"/>
                    <a:pt x="1903" y="660"/>
                  </a:cubicBezTo>
                  <a:cubicBezTo>
                    <a:pt x="1906" y="665"/>
                    <a:pt x="1908" y="667"/>
                    <a:pt x="1911" y="671"/>
                  </a:cubicBezTo>
                  <a:cubicBezTo>
                    <a:pt x="1914" y="675"/>
                    <a:pt x="1916" y="678"/>
                    <a:pt x="1919" y="681"/>
                  </a:cubicBezTo>
                  <a:cubicBezTo>
                    <a:pt x="1922" y="685"/>
                    <a:pt x="1923" y="687"/>
                    <a:pt x="1925" y="689"/>
                  </a:cubicBezTo>
                  <a:cubicBezTo>
                    <a:pt x="1930" y="697"/>
                    <a:pt x="1936" y="704"/>
                    <a:pt x="1943" y="710"/>
                  </a:cubicBezTo>
                  <a:cubicBezTo>
                    <a:pt x="1947" y="715"/>
                    <a:pt x="1950" y="716"/>
                    <a:pt x="1951" y="717"/>
                  </a:cubicBezTo>
                  <a:cubicBezTo>
                    <a:pt x="1952" y="719"/>
                    <a:pt x="1954" y="722"/>
                    <a:pt x="1955" y="723"/>
                  </a:cubicBezTo>
                  <a:cubicBezTo>
                    <a:pt x="1959" y="729"/>
                    <a:pt x="1965" y="734"/>
                    <a:pt x="1969" y="738"/>
                  </a:cubicBezTo>
                  <a:cubicBezTo>
                    <a:pt x="1975" y="741"/>
                    <a:pt x="1980" y="744"/>
                    <a:pt x="1985" y="745"/>
                  </a:cubicBezTo>
                  <a:lnTo>
                    <a:pt x="1989" y="746"/>
                  </a:lnTo>
                  <a:cubicBezTo>
                    <a:pt x="1990" y="747"/>
                    <a:pt x="1990" y="748"/>
                    <a:pt x="1991" y="750"/>
                  </a:cubicBezTo>
                  <a:cubicBezTo>
                    <a:pt x="1995" y="755"/>
                    <a:pt x="1997" y="761"/>
                    <a:pt x="1999" y="768"/>
                  </a:cubicBezTo>
                  <a:cubicBezTo>
                    <a:pt x="2002" y="773"/>
                    <a:pt x="2004" y="776"/>
                    <a:pt x="2007" y="781"/>
                  </a:cubicBezTo>
                  <a:lnTo>
                    <a:pt x="2014" y="791"/>
                  </a:lnTo>
                  <a:cubicBezTo>
                    <a:pt x="2020" y="798"/>
                    <a:pt x="2024" y="803"/>
                    <a:pt x="2028" y="809"/>
                  </a:cubicBezTo>
                  <a:lnTo>
                    <a:pt x="2032" y="813"/>
                  </a:lnTo>
                  <a:cubicBezTo>
                    <a:pt x="2033" y="816"/>
                    <a:pt x="2035" y="818"/>
                    <a:pt x="2036" y="820"/>
                  </a:cubicBezTo>
                  <a:cubicBezTo>
                    <a:pt x="2041" y="825"/>
                    <a:pt x="2046" y="829"/>
                    <a:pt x="2051" y="832"/>
                  </a:cubicBezTo>
                  <a:cubicBezTo>
                    <a:pt x="2054" y="833"/>
                    <a:pt x="2055" y="834"/>
                    <a:pt x="2057" y="836"/>
                  </a:cubicBezTo>
                  <a:lnTo>
                    <a:pt x="2058" y="838"/>
                  </a:lnTo>
                  <a:cubicBezTo>
                    <a:pt x="2059" y="838"/>
                    <a:pt x="2059" y="838"/>
                    <a:pt x="2059" y="838"/>
                  </a:cubicBezTo>
                  <a:lnTo>
                    <a:pt x="2059" y="838"/>
                  </a:lnTo>
                  <a:cubicBezTo>
                    <a:pt x="2059" y="839"/>
                    <a:pt x="2058" y="840"/>
                    <a:pt x="2057" y="842"/>
                  </a:cubicBezTo>
                  <a:cubicBezTo>
                    <a:pt x="2056" y="848"/>
                    <a:pt x="2055" y="854"/>
                    <a:pt x="2054" y="860"/>
                  </a:cubicBezTo>
                  <a:cubicBezTo>
                    <a:pt x="2054" y="868"/>
                    <a:pt x="2056" y="877"/>
                    <a:pt x="2061" y="884"/>
                  </a:cubicBezTo>
                  <a:cubicBezTo>
                    <a:pt x="2064" y="890"/>
                    <a:pt x="2069" y="894"/>
                    <a:pt x="2075" y="899"/>
                  </a:cubicBezTo>
                  <a:cubicBezTo>
                    <a:pt x="2079" y="902"/>
                    <a:pt x="2084" y="905"/>
                    <a:pt x="2089" y="907"/>
                  </a:cubicBezTo>
                  <a:cubicBezTo>
                    <a:pt x="2090" y="908"/>
                    <a:pt x="2091" y="908"/>
                    <a:pt x="2092" y="909"/>
                  </a:cubicBezTo>
                  <a:lnTo>
                    <a:pt x="2093" y="912"/>
                  </a:lnTo>
                  <a:lnTo>
                    <a:pt x="2096" y="914"/>
                  </a:lnTo>
                  <a:cubicBezTo>
                    <a:pt x="2096" y="915"/>
                    <a:pt x="2097" y="916"/>
                    <a:pt x="2098" y="917"/>
                  </a:cubicBezTo>
                  <a:cubicBezTo>
                    <a:pt x="2102" y="923"/>
                    <a:pt x="2108" y="927"/>
                    <a:pt x="2114" y="930"/>
                  </a:cubicBezTo>
                  <a:cubicBezTo>
                    <a:pt x="2118" y="931"/>
                    <a:pt x="2120" y="933"/>
                    <a:pt x="2122" y="935"/>
                  </a:cubicBezTo>
                  <a:cubicBezTo>
                    <a:pt x="2123" y="935"/>
                    <a:pt x="2123" y="935"/>
                    <a:pt x="2124" y="936"/>
                  </a:cubicBezTo>
                  <a:lnTo>
                    <a:pt x="2124" y="936"/>
                  </a:lnTo>
                  <a:cubicBezTo>
                    <a:pt x="2124" y="936"/>
                    <a:pt x="2123" y="937"/>
                    <a:pt x="2123" y="937"/>
                  </a:cubicBezTo>
                  <a:cubicBezTo>
                    <a:pt x="2122" y="942"/>
                    <a:pt x="2121" y="948"/>
                    <a:pt x="2120" y="953"/>
                  </a:cubicBezTo>
                  <a:cubicBezTo>
                    <a:pt x="2119" y="971"/>
                    <a:pt x="2129" y="988"/>
                    <a:pt x="2144" y="996"/>
                  </a:cubicBezTo>
                  <a:cubicBezTo>
                    <a:pt x="2151" y="1000"/>
                    <a:pt x="2158" y="1001"/>
                    <a:pt x="2165" y="1002"/>
                  </a:cubicBezTo>
                  <a:lnTo>
                    <a:pt x="2171" y="1003"/>
                  </a:lnTo>
                  <a:lnTo>
                    <a:pt x="2171" y="1003"/>
                  </a:lnTo>
                  <a:lnTo>
                    <a:pt x="2172" y="1006"/>
                  </a:lnTo>
                  <a:cubicBezTo>
                    <a:pt x="2173" y="1008"/>
                    <a:pt x="2173" y="1010"/>
                    <a:pt x="2174" y="1012"/>
                  </a:cubicBezTo>
                  <a:cubicBezTo>
                    <a:pt x="2175" y="1017"/>
                    <a:pt x="2178" y="1023"/>
                    <a:pt x="2181" y="1028"/>
                  </a:cubicBezTo>
                  <a:cubicBezTo>
                    <a:pt x="2184" y="1032"/>
                    <a:pt x="2186" y="1037"/>
                    <a:pt x="2189" y="1040"/>
                  </a:cubicBezTo>
                  <a:cubicBezTo>
                    <a:pt x="2193" y="1045"/>
                    <a:pt x="2196" y="1050"/>
                    <a:pt x="2201" y="1053"/>
                  </a:cubicBezTo>
                  <a:cubicBezTo>
                    <a:pt x="2206" y="1056"/>
                    <a:pt x="2208" y="1058"/>
                    <a:pt x="2209" y="1059"/>
                  </a:cubicBezTo>
                  <a:cubicBezTo>
                    <a:pt x="2210" y="1061"/>
                    <a:pt x="2211" y="1062"/>
                    <a:pt x="2213" y="1065"/>
                  </a:cubicBezTo>
                  <a:cubicBezTo>
                    <a:pt x="2217" y="1072"/>
                    <a:pt x="2223" y="1078"/>
                    <a:pt x="2229" y="1084"/>
                  </a:cubicBezTo>
                  <a:cubicBezTo>
                    <a:pt x="2230" y="1087"/>
                    <a:pt x="2232" y="1089"/>
                    <a:pt x="2235" y="1092"/>
                  </a:cubicBezTo>
                  <a:cubicBezTo>
                    <a:pt x="2236" y="1094"/>
                    <a:pt x="2237" y="1096"/>
                    <a:pt x="2238" y="1097"/>
                  </a:cubicBezTo>
                  <a:lnTo>
                    <a:pt x="2238" y="1101"/>
                  </a:lnTo>
                  <a:cubicBezTo>
                    <a:pt x="2238" y="1106"/>
                    <a:pt x="2239" y="1112"/>
                    <a:pt x="2241" y="1118"/>
                  </a:cubicBezTo>
                  <a:cubicBezTo>
                    <a:pt x="2244" y="1124"/>
                    <a:pt x="2246" y="1129"/>
                    <a:pt x="2251" y="1134"/>
                  </a:cubicBezTo>
                  <a:cubicBezTo>
                    <a:pt x="2253" y="1139"/>
                    <a:pt x="2258" y="1143"/>
                    <a:pt x="2261" y="1147"/>
                  </a:cubicBezTo>
                  <a:cubicBezTo>
                    <a:pt x="2267" y="1151"/>
                    <a:pt x="2270" y="1154"/>
                    <a:pt x="2272" y="1155"/>
                  </a:cubicBezTo>
                  <a:cubicBezTo>
                    <a:pt x="2273" y="1156"/>
                    <a:pt x="2274" y="1157"/>
                    <a:pt x="2275" y="1160"/>
                  </a:cubicBezTo>
                  <a:cubicBezTo>
                    <a:pt x="2276" y="1161"/>
                    <a:pt x="2277" y="1162"/>
                    <a:pt x="2279" y="1164"/>
                  </a:cubicBezTo>
                  <a:cubicBezTo>
                    <a:pt x="2279" y="1165"/>
                    <a:pt x="2280" y="1167"/>
                    <a:pt x="2280" y="1169"/>
                  </a:cubicBezTo>
                  <a:cubicBezTo>
                    <a:pt x="2281" y="1175"/>
                    <a:pt x="2282" y="1180"/>
                    <a:pt x="2284" y="1185"/>
                  </a:cubicBezTo>
                  <a:cubicBezTo>
                    <a:pt x="2287" y="1189"/>
                    <a:pt x="2288" y="1191"/>
                    <a:pt x="2289" y="1194"/>
                  </a:cubicBezTo>
                  <a:lnTo>
                    <a:pt x="2292" y="1199"/>
                  </a:lnTo>
                  <a:cubicBezTo>
                    <a:pt x="2294" y="1201"/>
                    <a:pt x="2292" y="1195"/>
                    <a:pt x="2294" y="1211"/>
                  </a:cubicBezTo>
                  <a:cubicBezTo>
                    <a:pt x="2295" y="1218"/>
                    <a:pt x="2297" y="1224"/>
                    <a:pt x="2301" y="1231"/>
                  </a:cubicBezTo>
                  <a:cubicBezTo>
                    <a:pt x="2305" y="1237"/>
                    <a:pt x="2306" y="1238"/>
                    <a:pt x="2309" y="1242"/>
                  </a:cubicBezTo>
                  <a:lnTo>
                    <a:pt x="2321" y="1262"/>
                  </a:lnTo>
                  <a:cubicBezTo>
                    <a:pt x="2324" y="1266"/>
                    <a:pt x="2327" y="1271"/>
                    <a:pt x="2332" y="1275"/>
                  </a:cubicBezTo>
                  <a:cubicBezTo>
                    <a:pt x="2338" y="1281"/>
                    <a:pt x="2346" y="1286"/>
                    <a:pt x="2355" y="1287"/>
                  </a:cubicBezTo>
                  <a:cubicBezTo>
                    <a:pt x="2360" y="1289"/>
                    <a:pt x="2364" y="1289"/>
                    <a:pt x="2366" y="1289"/>
                  </a:cubicBezTo>
                  <a:lnTo>
                    <a:pt x="2366" y="1289"/>
                  </a:lnTo>
                  <a:lnTo>
                    <a:pt x="2365" y="1296"/>
                  </a:lnTo>
                  <a:cubicBezTo>
                    <a:pt x="2365" y="1304"/>
                    <a:pt x="2367" y="1312"/>
                    <a:pt x="2370" y="1321"/>
                  </a:cubicBezTo>
                  <a:cubicBezTo>
                    <a:pt x="2371" y="1323"/>
                    <a:pt x="2374" y="1326"/>
                    <a:pt x="2376" y="1330"/>
                  </a:cubicBezTo>
                  <a:lnTo>
                    <a:pt x="2378" y="1333"/>
                  </a:lnTo>
                  <a:cubicBezTo>
                    <a:pt x="2379" y="1336"/>
                    <a:pt x="2380" y="1338"/>
                    <a:pt x="2382" y="1339"/>
                  </a:cubicBezTo>
                  <a:cubicBezTo>
                    <a:pt x="2383" y="1344"/>
                    <a:pt x="2385" y="1348"/>
                    <a:pt x="2387" y="1353"/>
                  </a:cubicBezTo>
                  <a:cubicBezTo>
                    <a:pt x="2390" y="1358"/>
                    <a:pt x="2393" y="1362"/>
                    <a:pt x="2394" y="1365"/>
                  </a:cubicBezTo>
                  <a:cubicBezTo>
                    <a:pt x="2399" y="1370"/>
                    <a:pt x="2402" y="1376"/>
                    <a:pt x="2406" y="1383"/>
                  </a:cubicBezTo>
                  <a:cubicBezTo>
                    <a:pt x="2409" y="1390"/>
                    <a:pt x="2415" y="1398"/>
                    <a:pt x="2420" y="1405"/>
                  </a:cubicBezTo>
                  <a:cubicBezTo>
                    <a:pt x="2422" y="1409"/>
                    <a:pt x="2426" y="1412"/>
                    <a:pt x="2428" y="1414"/>
                  </a:cubicBezTo>
                  <a:cubicBezTo>
                    <a:pt x="2430" y="1418"/>
                    <a:pt x="2433" y="1420"/>
                    <a:pt x="2434" y="1423"/>
                  </a:cubicBezTo>
                  <a:lnTo>
                    <a:pt x="2437" y="1427"/>
                  </a:lnTo>
                  <a:cubicBezTo>
                    <a:pt x="2440" y="1431"/>
                    <a:pt x="2442" y="1433"/>
                    <a:pt x="2445" y="1436"/>
                  </a:cubicBezTo>
                  <a:cubicBezTo>
                    <a:pt x="2452" y="1442"/>
                    <a:pt x="2460" y="1446"/>
                    <a:pt x="2469" y="1447"/>
                  </a:cubicBezTo>
                  <a:cubicBezTo>
                    <a:pt x="2471" y="1448"/>
                    <a:pt x="2472" y="1448"/>
                    <a:pt x="2474" y="1448"/>
                  </a:cubicBezTo>
                  <a:lnTo>
                    <a:pt x="2474" y="1448"/>
                  </a:lnTo>
                  <a:lnTo>
                    <a:pt x="2473" y="1450"/>
                  </a:lnTo>
                  <a:cubicBezTo>
                    <a:pt x="2471" y="1458"/>
                    <a:pt x="2470" y="1467"/>
                    <a:pt x="2471" y="1475"/>
                  </a:cubicBezTo>
                  <a:cubicBezTo>
                    <a:pt x="2473" y="1483"/>
                    <a:pt x="2477" y="1490"/>
                    <a:pt x="2481" y="1496"/>
                  </a:cubicBezTo>
                  <a:cubicBezTo>
                    <a:pt x="2484" y="1499"/>
                    <a:pt x="2486" y="1502"/>
                    <a:pt x="2489" y="1506"/>
                  </a:cubicBezTo>
                  <a:cubicBezTo>
                    <a:pt x="2495" y="1513"/>
                    <a:pt x="2497" y="1518"/>
                    <a:pt x="2502" y="1523"/>
                  </a:cubicBezTo>
                  <a:cubicBezTo>
                    <a:pt x="2507" y="1530"/>
                    <a:pt x="2514" y="1536"/>
                    <a:pt x="2521" y="1540"/>
                  </a:cubicBezTo>
                  <a:cubicBezTo>
                    <a:pt x="2526" y="1543"/>
                    <a:pt x="2532" y="1544"/>
                    <a:pt x="2539" y="1545"/>
                  </a:cubicBezTo>
                  <a:lnTo>
                    <a:pt x="2540" y="1545"/>
                  </a:lnTo>
                  <a:lnTo>
                    <a:pt x="2540" y="1546"/>
                  </a:lnTo>
                  <a:cubicBezTo>
                    <a:pt x="2544" y="1551"/>
                    <a:pt x="2547" y="1555"/>
                    <a:pt x="2552" y="1559"/>
                  </a:cubicBezTo>
                  <a:cubicBezTo>
                    <a:pt x="2557" y="1563"/>
                    <a:pt x="2560" y="1566"/>
                    <a:pt x="2561" y="1567"/>
                  </a:cubicBezTo>
                  <a:cubicBezTo>
                    <a:pt x="2562" y="1569"/>
                    <a:pt x="2564" y="1570"/>
                    <a:pt x="2565" y="1571"/>
                  </a:cubicBezTo>
                  <a:cubicBezTo>
                    <a:pt x="2567" y="1573"/>
                    <a:pt x="2568" y="1575"/>
                    <a:pt x="2569" y="1578"/>
                  </a:cubicBezTo>
                  <a:cubicBezTo>
                    <a:pt x="2570" y="1580"/>
                    <a:pt x="2572" y="1582"/>
                    <a:pt x="2573" y="1585"/>
                  </a:cubicBezTo>
                  <a:cubicBezTo>
                    <a:pt x="2574" y="1589"/>
                    <a:pt x="2576" y="1595"/>
                    <a:pt x="2580" y="1600"/>
                  </a:cubicBezTo>
                  <a:lnTo>
                    <a:pt x="2583" y="1605"/>
                  </a:lnTo>
                  <a:lnTo>
                    <a:pt x="2583" y="1605"/>
                  </a:lnTo>
                  <a:cubicBezTo>
                    <a:pt x="2583" y="1607"/>
                    <a:pt x="2583" y="1609"/>
                    <a:pt x="2582" y="1613"/>
                  </a:cubicBezTo>
                  <a:cubicBezTo>
                    <a:pt x="2580" y="1621"/>
                    <a:pt x="2580" y="1629"/>
                    <a:pt x="2582" y="1637"/>
                  </a:cubicBezTo>
                  <a:cubicBezTo>
                    <a:pt x="2584" y="1646"/>
                    <a:pt x="2589" y="1653"/>
                    <a:pt x="2595" y="1660"/>
                  </a:cubicBezTo>
                  <a:cubicBezTo>
                    <a:pt x="2602" y="1666"/>
                    <a:pt x="2610" y="1670"/>
                    <a:pt x="2619" y="1672"/>
                  </a:cubicBezTo>
                  <a:cubicBezTo>
                    <a:pt x="2622" y="1673"/>
                    <a:pt x="2626" y="1674"/>
                    <a:pt x="2630" y="1674"/>
                  </a:cubicBezTo>
                  <a:lnTo>
                    <a:pt x="2630" y="1674"/>
                  </a:lnTo>
                  <a:lnTo>
                    <a:pt x="2631" y="1675"/>
                  </a:lnTo>
                  <a:cubicBezTo>
                    <a:pt x="2633" y="1677"/>
                    <a:pt x="2634" y="1680"/>
                    <a:pt x="2635" y="1682"/>
                  </a:cubicBezTo>
                  <a:cubicBezTo>
                    <a:pt x="2636" y="1684"/>
                    <a:pt x="2639" y="1689"/>
                    <a:pt x="2641" y="1694"/>
                  </a:cubicBezTo>
                  <a:cubicBezTo>
                    <a:pt x="2643" y="1697"/>
                    <a:pt x="2647" y="1702"/>
                    <a:pt x="2649" y="1705"/>
                  </a:cubicBezTo>
                  <a:cubicBezTo>
                    <a:pt x="2653" y="1711"/>
                    <a:pt x="2657" y="1716"/>
                    <a:pt x="2662" y="1719"/>
                  </a:cubicBezTo>
                  <a:cubicBezTo>
                    <a:pt x="2667" y="1723"/>
                    <a:pt x="2670" y="1725"/>
                    <a:pt x="2675" y="1727"/>
                  </a:cubicBezTo>
                  <a:cubicBezTo>
                    <a:pt x="2677" y="1730"/>
                    <a:pt x="2676" y="1728"/>
                    <a:pt x="2682" y="1736"/>
                  </a:cubicBezTo>
                  <a:cubicBezTo>
                    <a:pt x="2684" y="1739"/>
                    <a:pt x="2685" y="1741"/>
                    <a:pt x="2687" y="1745"/>
                  </a:cubicBezTo>
                  <a:lnTo>
                    <a:pt x="2693" y="1755"/>
                  </a:lnTo>
                  <a:lnTo>
                    <a:pt x="2720" y="1794"/>
                  </a:lnTo>
                  <a:cubicBezTo>
                    <a:pt x="2720" y="1794"/>
                    <a:pt x="2720" y="1793"/>
                    <a:pt x="2720" y="1793"/>
                  </a:cubicBezTo>
                  <a:cubicBezTo>
                    <a:pt x="2720" y="1792"/>
                    <a:pt x="2720" y="1792"/>
                    <a:pt x="2720" y="1792"/>
                  </a:cubicBezTo>
                  <a:lnTo>
                    <a:pt x="2720" y="1792"/>
                  </a:lnTo>
                  <a:cubicBezTo>
                    <a:pt x="2720" y="1792"/>
                    <a:pt x="2721" y="1792"/>
                    <a:pt x="2720" y="1794"/>
                  </a:cubicBezTo>
                  <a:cubicBezTo>
                    <a:pt x="2720" y="1796"/>
                    <a:pt x="2720" y="1796"/>
                    <a:pt x="2720" y="1796"/>
                  </a:cubicBezTo>
                  <a:cubicBezTo>
                    <a:pt x="2720" y="1796"/>
                    <a:pt x="2720" y="1796"/>
                    <a:pt x="2720" y="1796"/>
                  </a:cubicBezTo>
                  <a:cubicBezTo>
                    <a:pt x="2720" y="1795"/>
                    <a:pt x="2720" y="1795"/>
                    <a:pt x="2720" y="1794"/>
                  </a:cubicBezTo>
                  <a:cubicBezTo>
                    <a:pt x="2719" y="1800"/>
                    <a:pt x="2719" y="1806"/>
                    <a:pt x="2719" y="1812"/>
                  </a:cubicBezTo>
                  <a:cubicBezTo>
                    <a:pt x="2719" y="1821"/>
                    <a:pt x="2721" y="1830"/>
                    <a:pt x="2726" y="1837"/>
                  </a:cubicBezTo>
                  <a:cubicBezTo>
                    <a:pt x="2728" y="1840"/>
                    <a:pt x="2729" y="1842"/>
                    <a:pt x="2730" y="1844"/>
                  </a:cubicBezTo>
                  <a:cubicBezTo>
                    <a:pt x="2733" y="1847"/>
                    <a:pt x="2733" y="1847"/>
                    <a:pt x="2736" y="1851"/>
                  </a:cubicBezTo>
                  <a:cubicBezTo>
                    <a:pt x="2740" y="1855"/>
                    <a:pt x="2744" y="1859"/>
                    <a:pt x="2747" y="1860"/>
                  </a:cubicBezTo>
                  <a:cubicBezTo>
                    <a:pt x="2748" y="1862"/>
                    <a:pt x="2750" y="1864"/>
                    <a:pt x="2751" y="1865"/>
                  </a:cubicBezTo>
                  <a:lnTo>
                    <a:pt x="2753" y="1869"/>
                  </a:lnTo>
                  <a:cubicBezTo>
                    <a:pt x="2756" y="1872"/>
                    <a:pt x="2757" y="1874"/>
                    <a:pt x="2759" y="1877"/>
                  </a:cubicBezTo>
                  <a:cubicBezTo>
                    <a:pt x="2765" y="1881"/>
                    <a:pt x="2770" y="1886"/>
                    <a:pt x="2777" y="1889"/>
                  </a:cubicBezTo>
                  <a:cubicBezTo>
                    <a:pt x="2779" y="1891"/>
                    <a:pt x="2780" y="1891"/>
                    <a:pt x="2782" y="1892"/>
                  </a:cubicBezTo>
                  <a:cubicBezTo>
                    <a:pt x="2782" y="1893"/>
                    <a:pt x="2784" y="1894"/>
                    <a:pt x="2784" y="1894"/>
                  </a:cubicBezTo>
                  <a:cubicBezTo>
                    <a:pt x="2787" y="1900"/>
                    <a:pt x="2792" y="1903"/>
                    <a:pt x="2795" y="1908"/>
                  </a:cubicBezTo>
                  <a:cubicBezTo>
                    <a:pt x="2800" y="1911"/>
                    <a:pt x="2803" y="1914"/>
                    <a:pt x="2807" y="1917"/>
                  </a:cubicBezTo>
                  <a:cubicBezTo>
                    <a:pt x="2808" y="1917"/>
                    <a:pt x="2809" y="1918"/>
                    <a:pt x="2810" y="1920"/>
                  </a:cubicBezTo>
                  <a:cubicBezTo>
                    <a:pt x="2811" y="1922"/>
                    <a:pt x="2814" y="1924"/>
                    <a:pt x="2815" y="1925"/>
                  </a:cubicBezTo>
                  <a:cubicBezTo>
                    <a:pt x="2816" y="1928"/>
                    <a:pt x="2817" y="1930"/>
                    <a:pt x="2817" y="1932"/>
                  </a:cubicBezTo>
                  <a:cubicBezTo>
                    <a:pt x="2820" y="1937"/>
                    <a:pt x="2821" y="1942"/>
                    <a:pt x="2823" y="1946"/>
                  </a:cubicBezTo>
                  <a:cubicBezTo>
                    <a:pt x="2825" y="1948"/>
                    <a:pt x="2826" y="1951"/>
                    <a:pt x="2828" y="1953"/>
                  </a:cubicBezTo>
                  <a:lnTo>
                    <a:pt x="2831" y="1958"/>
                  </a:lnTo>
                  <a:cubicBezTo>
                    <a:pt x="2832" y="1961"/>
                    <a:pt x="2831" y="1954"/>
                    <a:pt x="2832" y="1969"/>
                  </a:cubicBezTo>
                  <a:cubicBezTo>
                    <a:pt x="2835" y="1976"/>
                    <a:pt x="2837" y="1983"/>
                    <a:pt x="2840" y="1989"/>
                  </a:cubicBezTo>
                  <a:cubicBezTo>
                    <a:pt x="2845" y="1996"/>
                    <a:pt x="2845" y="1996"/>
                    <a:pt x="2846" y="1998"/>
                  </a:cubicBezTo>
                  <a:cubicBezTo>
                    <a:pt x="2847" y="2001"/>
                    <a:pt x="2848" y="2003"/>
                    <a:pt x="2848" y="2004"/>
                  </a:cubicBezTo>
                  <a:cubicBezTo>
                    <a:pt x="2851" y="2010"/>
                    <a:pt x="2852" y="2014"/>
                    <a:pt x="2855" y="2019"/>
                  </a:cubicBezTo>
                  <a:cubicBezTo>
                    <a:pt x="2857" y="2021"/>
                    <a:pt x="2858" y="2024"/>
                    <a:pt x="2859" y="2026"/>
                  </a:cubicBezTo>
                  <a:lnTo>
                    <a:pt x="2862" y="2031"/>
                  </a:lnTo>
                  <a:cubicBezTo>
                    <a:pt x="2864" y="2033"/>
                    <a:pt x="2866" y="2035"/>
                    <a:pt x="2867" y="2038"/>
                  </a:cubicBezTo>
                  <a:cubicBezTo>
                    <a:pt x="2867" y="2040"/>
                    <a:pt x="2869" y="2043"/>
                    <a:pt x="2872" y="2049"/>
                  </a:cubicBezTo>
                  <a:cubicBezTo>
                    <a:pt x="2874" y="2053"/>
                    <a:pt x="2876" y="2057"/>
                    <a:pt x="2880" y="2062"/>
                  </a:cubicBezTo>
                  <a:cubicBezTo>
                    <a:pt x="2881" y="2064"/>
                    <a:pt x="2882" y="2067"/>
                    <a:pt x="2884" y="2069"/>
                  </a:cubicBezTo>
                  <a:cubicBezTo>
                    <a:pt x="2886" y="2071"/>
                    <a:pt x="2887" y="2074"/>
                    <a:pt x="2887" y="2077"/>
                  </a:cubicBezTo>
                  <a:cubicBezTo>
                    <a:pt x="2889" y="2082"/>
                    <a:pt x="2891" y="2086"/>
                    <a:pt x="2895" y="2091"/>
                  </a:cubicBezTo>
                  <a:lnTo>
                    <a:pt x="2898" y="2097"/>
                  </a:lnTo>
                  <a:lnTo>
                    <a:pt x="2896" y="2097"/>
                  </a:lnTo>
                  <a:cubicBezTo>
                    <a:pt x="2887" y="2097"/>
                    <a:pt x="2879" y="2100"/>
                    <a:pt x="2872" y="2105"/>
                  </a:cubicBezTo>
                  <a:cubicBezTo>
                    <a:pt x="2868" y="2107"/>
                    <a:pt x="2866" y="2109"/>
                    <a:pt x="2864" y="2110"/>
                  </a:cubicBezTo>
                  <a:lnTo>
                    <a:pt x="2864" y="2110"/>
                  </a:lnTo>
                  <a:cubicBezTo>
                    <a:pt x="2859" y="2107"/>
                    <a:pt x="2855" y="2104"/>
                    <a:pt x="2850" y="2101"/>
                  </a:cubicBezTo>
                  <a:cubicBezTo>
                    <a:pt x="2843" y="2098"/>
                    <a:pt x="2836" y="2096"/>
                    <a:pt x="2828" y="2094"/>
                  </a:cubicBezTo>
                  <a:lnTo>
                    <a:pt x="2817" y="2093"/>
                  </a:lnTo>
                  <a:lnTo>
                    <a:pt x="2794" y="2091"/>
                  </a:lnTo>
                  <a:cubicBezTo>
                    <a:pt x="2784" y="2090"/>
                    <a:pt x="2786" y="2091"/>
                    <a:pt x="2781" y="2089"/>
                  </a:cubicBezTo>
                  <a:cubicBezTo>
                    <a:pt x="2777" y="2086"/>
                    <a:pt x="2771" y="2084"/>
                    <a:pt x="2765" y="2083"/>
                  </a:cubicBezTo>
                  <a:cubicBezTo>
                    <a:pt x="2760" y="2081"/>
                    <a:pt x="2755" y="2081"/>
                    <a:pt x="2749" y="2079"/>
                  </a:cubicBezTo>
                  <a:cubicBezTo>
                    <a:pt x="2740" y="2079"/>
                    <a:pt x="2730" y="2079"/>
                    <a:pt x="2722" y="2081"/>
                  </a:cubicBezTo>
                  <a:lnTo>
                    <a:pt x="2706" y="2081"/>
                  </a:lnTo>
                  <a:cubicBezTo>
                    <a:pt x="2703" y="2081"/>
                    <a:pt x="2699" y="2081"/>
                    <a:pt x="2696" y="2082"/>
                  </a:cubicBezTo>
                  <a:cubicBezTo>
                    <a:pt x="2690" y="2083"/>
                    <a:pt x="2683" y="2084"/>
                    <a:pt x="2678" y="2087"/>
                  </a:cubicBezTo>
                  <a:lnTo>
                    <a:pt x="2675" y="2087"/>
                  </a:lnTo>
                  <a:cubicBezTo>
                    <a:pt x="2674" y="2088"/>
                    <a:pt x="2674" y="2088"/>
                    <a:pt x="2673" y="2088"/>
                  </a:cubicBezTo>
                  <a:cubicBezTo>
                    <a:pt x="2672" y="2088"/>
                    <a:pt x="2672" y="2088"/>
                    <a:pt x="2671" y="2087"/>
                  </a:cubicBezTo>
                  <a:cubicBezTo>
                    <a:pt x="2669" y="2087"/>
                    <a:pt x="2667" y="2087"/>
                    <a:pt x="2664" y="2086"/>
                  </a:cubicBezTo>
                  <a:cubicBezTo>
                    <a:pt x="2662" y="2086"/>
                    <a:pt x="2657" y="2084"/>
                    <a:pt x="2652" y="2083"/>
                  </a:cubicBezTo>
                  <a:cubicBezTo>
                    <a:pt x="2647" y="2082"/>
                    <a:pt x="2641" y="2081"/>
                    <a:pt x="2636" y="2081"/>
                  </a:cubicBezTo>
                  <a:cubicBezTo>
                    <a:pt x="2628" y="2079"/>
                    <a:pt x="2617" y="2078"/>
                    <a:pt x="2611" y="2078"/>
                  </a:cubicBezTo>
                  <a:cubicBezTo>
                    <a:pt x="2605" y="2078"/>
                    <a:pt x="2597" y="2077"/>
                    <a:pt x="2591" y="2077"/>
                  </a:cubicBezTo>
                  <a:cubicBezTo>
                    <a:pt x="2588" y="2077"/>
                    <a:pt x="2586" y="2076"/>
                    <a:pt x="2582" y="2075"/>
                  </a:cubicBezTo>
                  <a:cubicBezTo>
                    <a:pt x="2579" y="2075"/>
                    <a:pt x="2574" y="2074"/>
                    <a:pt x="2569" y="2072"/>
                  </a:cubicBezTo>
                  <a:cubicBezTo>
                    <a:pt x="2564" y="2072"/>
                    <a:pt x="2560" y="2071"/>
                    <a:pt x="2555" y="2071"/>
                  </a:cubicBezTo>
                  <a:lnTo>
                    <a:pt x="2539" y="2071"/>
                  </a:lnTo>
                  <a:lnTo>
                    <a:pt x="2529" y="2072"/>
                  </a:lnTo>
                  <a:lnTo>
                    <a:pt x="2521" y="2072"/>
                  </a:lnTo>
                  <a:cubicBezTo>
                    <a:pt x="2521" y="2072"/>
                    <a:pt x="2520" y="2071"/>
                    <a:pt x="2519" y="2070"/>
                  </a:cubicBezTo>
                  <a:cubicBezTo>
                    <a:pt x="2514" y="2065"/>
                    <a:pt x="2509" y="2061"/>
                    <a:pt x="2502" y="2057"/>
                  </a:cubicBezTo>
                  <a:cubicBezTo>
                    <a:pt x="2495" y="2054"/>
                    <a:pt x="2487" y="2052"/>
                    <a:pt x="2479" y="2052"/>
                  </a:cubicBezTo>
                  <a:cubicBezTo>
                    <a:pt x="2469" y="2052"/>
                    <a:pt x="2459" y="2055"/>
                    <a:pt x="2451" y="2060"/>
                  </a:cubicBezTo>
                  <a:cubicBezTo>
                    <a:pt x="2448" y="2062"/>
                    <a:pt x="2445" y="2065"/>
                    <a:pt x="2442" y="2068"/>
                  </a:cubicBezTo>
                  <a:lnTo>
                    <a:pt x="2442" y="2068"/>
                  </a:lnTo>
                  <a:cubicBezTo>
                    <a:pt x="2440" y="2064"/>
                    <a:pt x="2437" y="2061"/>
                    <a:pt x="2434" y="2057"/>
                  </a:cubicBezTo>
                  <a:cubicBezTo>
                    <a:pt x="2427" y="2052"/>
                    <a:pt x="2418" y="2047"/>
                    <a:pt x="2408" y="2046"/>
                  </a:cubicBezTo>
                  <a:lnTo>
                    <a:pt x="2398" y="2046"/>
                  </a:lnTo>
                  <a:cubicBezTo>
                    <a:pt x="2394" y="2046"/>
                    <a:pt x="2391" y="2046"/>
                    <a:pt x="2387" y="2047"/>
                  </a:cubicBezTo>
                  <a:cubicBezTo>
                    <a:pt x="2382" y="2048"/>
                    <a:pt x="2376" y="2050"/>
                    <a:pt x="2371" y="2053"/>
                  </a:cubicBezTo>
                  <a:lnTo>
                    <a:pt x="2358" y="2053"/>
                  </a:lnTo>
                  <a:cubicBezTo>
                    <a:pt x="2350" y="2053"/>
                    <a:pt x="2342" y="2055"/>
                    <a:pt x="2335" y="2059"/>
                  </a:cubicBezTo>
                  <a:lnTo>
                    <a:pt x="2327" y="2063"/>
                  </a:lnTo>
                  <a:lnTo>
                    <a:pt x="2325" y="2063"/>
                  </a:lnTo>
                  <a:cubicBezTo>
                    <a:pt x="2324" y="2062"/>
                    <a:pt x="2323" y="2062"/>
                    <a:pt x="2321" y="2061"/>
                  </a:cubicBezTo>
                  <a:cubicBezTo>
                    <a:pt x="2316" y="2057"/>
                    <a:pt x="2310" y="2054"/>
                    <a:pt x="2304" y="2052"/>
                  </a:cubicBezTo>
                  <a:cubicBezTo>
                    <a:pt x="2301" y="2050"/>
                    <a:pt x="2297" y="2050"/>
                    <a:pt x="2294" y="2049"/>
                  </a:cubicBezTo>
                  <a:lnTo>
                    <a:pt x="2290" y="2049"/>
                  </a:lnTo>
                  <a:lnTo>
                    <a:pt x="2284" y="2043"/>
                  </a:lnTo>
                  <a:cubicBezTo>
                    <a:pt x="2279" y="2038"/>
                    <a:pt x="2270" y="2034"/>
                    <a:pt x="2263" y="2032"/>
                  </a:cubicBezTo>
                  <a:cubicBezTo>
                    <a:pt x="2259" y="2031"/>
                    <a:pt x="2255" y="2030"/>
                    <a:pt x="2252" y="2030"/>
                  </a:cubicBezTo>
                  <a:lnTo>
                    <a:pt x="2244" y="2030"/>
                  </a:lnTo>
                  <a:cubicBezTo>
                    <a:pt x="2238" y="2030"/>
                    <a:pt x="2232" y="2030"/>
                    <a:pt x="2228" y="2031"/>
                  </a:cubicBezTo>
                  <a:cubicBezTo>
                    <a:pt x="2224" y="2032"/>
                    <a:pt x="2222" y="2032"/>
                    <a:pt x="2219" y="2032"/>
                  </a:cubicBezTo>
                  <a:lnTo>
                    <a:pt x="2211" y="2032"/>
                  </a:lnTo>
                  <a:lnTo>
                    <a:pt x="2189" y="2030"/>
                  </a:lnTo>
                  <a:lnTo>
                    <a:pt x="2178" y="2028"/>
                  </a:lnTo>
                  <a:lnTo>
                    <a:pt x="2168" y="2028"/>
                  </a:lnTo>
                  <a:cubicBezTo>
                    <a:pt x="2165" y="2028"/>
                    <a:pt x="2162" y="2030"/>
                    <a:pt x="2158" y="2030"/>
                  </a:cubicBezTo>
                  <a:cubicBezTo>
                    <a:pt x="2151" y="2032"/>
                    <a:pt x="2144" y="2034"/>
                    <a:pt x="2140" y="2038"/>
                  </a:cubicBezTo>
                  <a:lnTo>
                    <a:pt x="2136" y="2039"/>
                  </a:lnTo>
                  <a:lnTo>
                    <a:pt x="2118" y="2039"/>
                  </a:lnTo>
                  <a:cubicBezTo>
                    <a:pt x="2111" y="2040"/>
                    <a:pt x="2105" y="2040"/>
                    <a:pt x="2098" y="2040"/>
                  </a:cubicBezTo>
                  <a:lnTo>
                    <a:pt x="2096" y="2040"/>
                  </a:lnTo>
                  <a:cubicBezTo>
                    <a:pt x="2096" y="2040"/>
                    <a:pt x="2097" y="2040"/>
                    <a:pt x="2093" y="2038"/>
                  </a:cubicBezTo>
                  <a:cubicBezTo>
                    <a:pt x="2087" y="2033"/>
                    <a:pt x="2082" y="2030"/>
                    <a:pt x="2076" y="2027"/>
                  </a:cubicBezTo>
                  <a:cubicBezTo>
                    <a:pt x="2069" y="2025"/>
                    <a:pt x="2062" y="2024"/>
                    <a:pt x="2055" y="2024"/>
                  </a:cubicBezTo>
                  <a:cubicBezTo>
                    <a:pt x="2053" y="2024"/>
                    <a:pt x="2052" y="2023"/>
                    <a:pt x="2051" y="2023"/>
                  </a:cubicBezTo>
                  <a:cubicBezTo>
                    <a:pt x="2044" y="2023"/>
                    <a:pt x="2037" y="2025"/>
                    <a:pt x="2032" y="2027"/>
                  </a:cubicBezTo>
                  <a:cubicBezTo>
                    <a:pt x="2028" y="2030"/>
                    <a:pt x="2025" y="2031"/>
                    <a:pt x="2021" y="2033"/>
                  </a:cubicBezTo>
                  <a:lnTo>
                    <a:pt x="2017" y="2033"/>
                  </a:lnTo>
                  <a:cubicBezTo>
                    <a:pt x="2016" y="2033"/>
                    <a:pt x="2013" y="2032"/>
                    <a:pt x="2012" y="2032"/>
                  </a:cubicBezTo>
                  <a:cubicBezTo>
                    <a:pt x="2007" y="2028"/>
                    <a:pt x="2002" y="2026"/>
                    <a:pt x="1997" y="2025"/>
                  </a:cubicBezTo>
                  <a:cubicBezTo>
                    <a:pt x="1994" y="2024"/>
                    <a:pt x="1990" y="2023"/>
                    <a:pt x="1988" y="2023"/>
                  </a:cubicBezTo>
                  <a:lnTo>
                    <a:pt x="1982" y="2021"/>
                  </a:lnTo>
                  <a:cubicBezTo>
                    <a:pt x="1982" y="2021"/>
                    <a:pt x="1981" y="2021"/>
                    <a:pt x="1980" y="2020"/>
                  </a:cubicBezTo>
                  <a:lnTo>
                    <a:pt x="1975" y="2016"/>
                  </a:lnTo>
                  <a:cubicBezTo>
                    <a:pt x="1968" y="2011"/>
                    <a:pt x="1961" y="2008"/>
                    <a:pt x="1954" y="2006"/>
                  </a:cubicBezTo>
                  <a:cubicBezTo>
                    <a:pt x="1951" y="2005"/>
                    <a:pt x="1947" y="2005"/>
                    <a:pt x="1944" y="2004"/>
                  </a:cubicBezTo>
                  <a:lnTo>
                    <a:pt x="1937" y="2004"/>
                  </a:lnTo>
                  <a:cubicBezTo>
                    <a:pt x="1931" y="2004"/>
                    <a:pt x="1925" y="2005"/>
                    <a:pt x="1921" y="2005"/>
                  </a:cubicBezTo>
                  <a:cubicBezTo>
                    <a:pt x="1918" y="2006"/>
                    <a:pt x="1915" y="2006"/>
                    <a:pt x="1912" y="2006"/>
                  </a:cubicBezTo>
                  <a:lnTo>
                    <a:pt x="1904" y="2006"/>
                  </a:lnTo>
                  <a:cubicBezTo>
                    <a:pt x="1900" y="2005"/>
                    <a:pt x="1902" y="2006"/>
                    <a:pt x="1889" y="2001"/>
                  </a:cubicBezTo>
                  <a:cubicBezTo>
                    <a:pt x="1884" y="1998"/>
                    <a:pt x="1878" y="1997"/>
                    <a:pt x="1872" y="1996"/>
                  </a:cubicBezTo>
                  <a:lnTo>
                    <a:pt x="1853" y="1996"/>
                  </a:lnTo>
                  <a:cubicBezTo>
                    <a:pt x="1846" y="1997"/>
                    <a:pt x="1841" y="1999"/>
                    <a:pt x="1835" y="2002"/>
                  </a:cubicBezTo>
                  <a:cubicBezTo>
                    <a:pt x="1834" y="2003"/>
                    <a:pt x="1833" y="2003"/>
                    <a:pt x="1831" y="2003"/>
                  </a:cubicBezTo>
                  <a:lnTo>
                    <a:pt x="1823" y="2003"/>
                  </a:lnTo>
                  <a:cubicBezTo>
                    <a:pt x="1815" y="2003"/>
                    <a:pt x="1808" y="2004"/>
                    <a:pt x="1801" y="2008"/>
                  </a:cubicBezTo>
                  <a:cubicBezTo>
                    <a:pt x="1794" y="2010"/>
                    <a:pt x="1791" y="2012"/>
                    <a:pt x="1791" y="2012"/>
                  </a:cubicBezTo>
                  <a:cubicBezTo>
                    <a:pt x="1787" y="2008"/>
                    <a:pt x="1783" y="2004"/>
                    <a:pt x="1779" y="2001"/>
                  </a:cubicBezTo>
                  <a:cubicBezTo>
                    <a:pt x="1772" y="1996"/>
                    <a:pt x="1764" y="1992"/>
                    <a:pt x="1756" y="1991"/>
                  </a:cubicBezTo>
                  <a:cubicBezTo>
                    <a:pt x="1754" y="1991"/>
                    <a:pt x="1751" y="1991"/>
                    <a:pt x="1749" y="1991"/>
                  </a:cubicBezTo>
                  <a:cubicBezTo>
                    <a:pt x="1742" y="1991"/>
                    <a:pt x="1736" y="1992"/>
                    <a:pt x="1729" y="1995"/>
                  </a:cubicBezTo>
                  <a:cubicBezTo>
                    <a:pt x="1723" y="1997"/>
                    <a:pt x="1717" y="2002"/>
                    <a:pt x="1712" y="2006"/>
                  </a:cubicBezTo>
                  <a:lnTo>
                    <a:pt x="1712" y="2007"/>
                  </a:lnTo>
                  <a:lnTo>
                    <a:pt x="1712" y="2007"/>
                  </a:lnTo>
                  <a:cubicBezTo>
                    <a:pt x="1708" y="2003"/>
                    <a:pt x="1704" y="1999"/>
                    <a:pt x="1700" y="1996"/>
                  </a:cubicBezTo>
                  <a:cubicBezTo>
                    <a:pt x="1694" y="1990"/>
                    <a:pt x="1685" y="1987"/>
                    <a:pt x="1676" y="1987"/>
                  </a:cubicBezTo>
                  <a:cubicBezTo>
                    <a:pt x="1674" y="1986"/>
                    <a:pt x="1670" y="1986"/>
                    <a:pt x="1667" y="1986"/>
                  </a:cubicBezTo>
                  <a:cubicBezTo>
                    <a:pt x="1665" y="1984"/>
                    <a:pt x="1662" y="1984"/>
                    <a:pt x="1658" y="1983"/>
                  </a:cubicBezTo>
                  <a:cubicBezTo>
                    <a:pt x="1648" y="1981"/>
                    <a:pt x="1639" y="1980"/>
                    <a:pt x="1630" y="1979"/>
                  </a:cubicBezTo>
                  <a:lnTo>
                    <a:pt x="1607" y="1977"/>
                  </a:lnTo>
                  <a:lnTo>
                    <a:pt x="1594" y="1977"/>
                  </a:lnTo>
                  <a:cubicBezTo>
                    <a:pt x="1586" y="1977"/>
                    <a:pt x="1578" y="1980"/>
                    <a:pt x="1571" y="1983"/>
                  </a:cubicBezTo>
                  <a:cubicBezTo>
                    <a:pt x="1564" y="1987"/>
                    <a:pt x="1560" y="1990"/>
                    <a:pt x="1559" y="1990"/>
                  </a:cubicBezTo>
                  <a:cubicBezTo>
                    <a:pt x="1557" y="1987"/>
                    <a:pt x="1553" y="1983"/>
                    <a:pt x="1550" y="1980"/>
                  </a:cubicBezTo>
                  <a:cubicBezTo>
                    <a:pt x="1543" y="1974"/>
                    <a:pt x="1536" y="1970"/>
                    <a:pt x="1528" y="1968"/>
                  </a:cubicBezTo>
                  <a:cubicBezTo>
                    <a:pt x="1524" y="1968"/>
                    <a:pt x="1520" y="1967"/>
                    <a:pt x="1516" y="1967"/>
                  </a:cubicBezTo>
                  <a:cubicBezTo>
                    <a:pt x="1512" y="1967"/>
                    <a:pt x="1508" y="1968"/>
                    <a:pt x="1504" y="1968"/>
                  </a:cubicBezTo>
                  <a:cubicBezTo>
                    <a:pt x="1497" y="1970"/>
                    <a:pt x="1491" y="1974"/>
                    <a:pt x="1485" y="1979"/>
                  </a:cubicBezTo>
                  <a:cubicBezTo>
                    <a:pt x="1480" y="1981"/>
                    <a:pt x="1479" y="1982"/>
                    <a:pt x="1480" y="1982"/>
                  </a:cubicBezTo>
                  <a:lnTo>
                    <a:pt x="1478" y="1982"/>
                  </a:lnTo>
                  <a:cubicBezTo>
                    <a:pt x="1476" y="1981"/>
                    <a:pt x="1473" y="1980"/>
                    <a:pt x="1472" y="1979"/>
                  </a:cubicBezTo>
                  <a:cubicBezTo>
                    <a:pt x="1466" y="1975"/>
                    <a:pt x="1461" y="1973"/>
                    <a:pt x="1454" y="1972"/>
                  </a:cubicBezTo>
                  <a:cubicBezTo>
                    <a:pt x="1450" y="1970"/>
                    <a:pt x="1448" y="1970"/>
                    <a:pt x="1444" y="1969"/>
                  </a:cubicBezTo>
                  <a:lnTo>
                    <a:pt x="1440" y="1969"/>
                  </a:lnTo>
                  <a:cubicBezTo>
                    <a:pt x="1438" y="1969"/>
                    <a:pt x="1434" y="1969"/>
                    <a:pt x="1432" y="1968"/>
                  </a:cubicBezTo>
                  <a:cubicBezTo>
                    <a:pt x="1429" y="1967"/>
                    <a:pt x="1425" y="1966"/>
                    <a:pt x="1419" y="1965"/>
                  </a:cubicBezTo>
                  <a:cubicBezTo>
                    <a:pt x="1413" y="1964"/>
                    <a:pt x="1409" y="1964"/>
                    <a:pt x="1404" y="1964"/>
                  </a:cubicBezTo>
                  <a:cubicBezTo>
                    <a:pt x="1402" y="1962"/>
                    <a:pt x="1399" y="1962"/>
                    <a:pt x="1397" y="1962"/>
                  </a:cubicBezTo>
                  <a:cubicBezTo>
                    <a:pt x="1389" y="1959"/>
                    <a:pt x="1380" y="1957"/>
                    <a:pt x="1372" y="1955"/>
                  </a:cubicBezTo>
                  <a:cubicBezTo>
                    <a:pt x="1365" y="1955"/>
                    <a:pt x="1358" y="1954"/>
                    <a:pt x="1351" y="1953"/>
                  </a:cubicBezTo>
                  <a:cubicBezTo>
                    <a:pt x="1346" y="1952"/>
                    <a:pt x="1341" y="1952"/>
                    <a:pt x="1337" y="1951"/>
                  </a:cubicBezTo>
                  <a:cubicBezTo>
                    <a:pt x="1332" y="1950"/>
                    <a:pt x="1326" y="1950"/>
                    <a:pt x="1322" y="1950"/>
                  </a:cubicBezTo>
                  <a:cubicBezTo>
                    <a:pt x="1315" y="1950"/>
                    <a:pt x="1307" y="1952"/>
                    <a:pt x="1300" y="1955"/>
                  </a:cubicBezTo>
                  <a:cubicBezTo>
                    <a:pt x="1294" y="1958"/>
                    <a:pt x="1290" y="1960"/>
                    <a:pt x="1290" y="1960"/>
                  </a:cubicBezTo>
                  <a:lnTo>
                    <a:pt x="1275" y="1960"/>
                  </a:lnTo>
                  <a:cubicBezTo>
                    <a:pt x="1270" y="1961"/>
                    <a:pt x="1264" y="1964"/>
                    <a:pt x="1258" y="1966"/>
                  </a:cubicBezTo>
                  <a:cubicBezTo>
                    <a:pt x="1256" y="1967"/>
                    <a:pt x="1255" y="1967"/>
                    <a:pt x="1253" y="1968"/>
                  </a:cubicBezTo>
                  <a:lnTo>
                    <a:pt x="1250" y="1968"/>
                  </a:lnTo>
                  <a:cubicBezTo>
                    <a:pt x="1250" y="1968"/>
                    <a:pt x="1248" y="1966"/>
                    <a:pt x="1243" y="1962"/>
                  </a:cubicBezTo>
                  <a:cubicBezTo>
                    <a:pt x="1238" y="1957"/>
                    <a:pt x="1231" y="1953"/>
                    <a:pt x="1224" y="1951"/>
                  </a:cubicBezTo>
                  <a:cubicBezTo>
                    <a:pt x="1219" y="1949"/>
                    <a:pt x="1214" y="1948"/>
                    <a:pt x="1210" y="1948"/>
                  </a:cubicBezTo>
                  <a:cubicBezTo>
                    <a:pt x="1208" y="1948"/>
                    <a:pt x="1206" y="1948"/>
                    <a:pt x="1205" y="1948"/>
                  </a:cubicBezTo>
                  <a:cubicBezTo>
                    <a:pt x="1198" y="1948"/>
                    <a:pt x="1191" y="1951"/>
                    <a:pt x="1184" y="1953"/>
                  </a:cubicBezTo>
                  <a:lnTo>
                    <a:pt x="1177" y="1957"/>
                  </a:lnTo>
                  <a:lnTo>
                    <a:pt x="1171" y="1957"/>
                  </a:lnTo>
                  <a:cubicBezTo>
                    <a:pt x="1170" y="1957"/>
                    <a:pt x="1170" y="1957"/>
                    <a:pt x="1166" y="1953"/>
                  </a:cubicBezTo>
                  <a:cubicBezTo>
                    <a:pt x="1161" y="1950"/>
                    <a:pt x="1155" y="1946"/>
                    <a:pt x="1149" y="1944"/>
                  </a:cubicBezTo>
                  <a:cubicBezTo>
                    <a:pt x="1143" y="1943"/>
                    <a:pt x="1136" y="1942"/>
                    <a:pt x="1131" y="1942"/>
                  </a:cubicBezTo>
                  <a:cubicBezTo>
                    <a:pt x="1125" y="1942"/>
                    <a:pt x="1118" y="1943"/>
                    <a:pt x="1112" y="1944"/>
                  </a:cubicBezTo>
                  <a:cubicBezTo>
                    <a:pt x="1106" y="1946"/>
                    <a:pt x="1103" y="1947"/>
                    <a:pt x="1102" y="1947"/>
                  </a:cubicBezTo>
                  <a:lnTo>
                    <a:pt x="1098" y="1947"/>
                  </a:lnTo>
                  <a:lnTo>
                    <a:pt x="1089" y="1946"/>
                  </a:lnTo>
                  <a:lnTo>
                    <a:pt x="1078" y="1944"/>
                  </a:lnTo>
                  <a:cubicBezTo>
                    <a:pt x="1075" y="1943"/>
                    <a:pt x="1070" y="1942"/>
                    <a:pt x="1066" y="1942"/>
                  </a:cubicBezTo>
                  <a:lnTo>
                    <a:pt x="1059" y="1940"/>
                  </a:lnTo>
                  <a:lnTo>
                    <a:pt x="1056" y="1940"/>
                  </a:lnTo>
                  <a:cubicBezTo>
                    <a:pt x="1055" y="1940"/>
                    <a:pt x="1054" y="1940"/>
                    <a:pt x="1053" y="1939"/>
                  </a:cubicBezTo>
                  <a:cubicBezTo>
                    <a:pt x="1049" y="1937"/>
                    <a:pt x="1045" y="1933"/>
                    <a:pt x="1040" y="1931"/>
                  </a:cubicBezTo>
                  <a:cubicBezTo>
                    <a:pt x="1034" y="1929"/>
                    <a:pt x="1027" y="1928"/>
                    <a:pt x="1022" y="1926"/>
                  </a:cubicBezTo>
                  <a:cubicBezTo>
                    <a:pt x="1015" y="1926"/>
                    <a:pt x="1007" y="1926"/>
                    <a:pt x="1000" y="1930"/>
                  </a:cubicBezTo>
                  <a:cubicBezTo>
                    <a:pt x="995" y="1931"/>
                    <a:pt x="989" y="1935"/>
                    <a:pt x="985" y="1938"/>
                  </a:cubicBezTo>
                  <a:lnTo>
                    <a:pt x="982" y="1939"/>
                  </a:lnTo>
                  <a:lnTo>
                    <a:pt x="978" y="1939"/>
                  </a:lnTo>
                  <a:lnTo>
                    <a:pt x="956" y="1937"/>
                  </a:lnTo>
                  <a:lnTo>
                    <a:pt x="944" y="1936"/>
                  </a:lnTo>
                  <a:lnTo>
                    <a:pt x="929" y="1936"/>
                  </a:lnTo>
                  <a:cubicBezTo>
                    <a:pt x="924" y="1936"/>
                    <a:pt x="920" y="1937"/>
                    <a:pt x="915" y="1937"/>
                  </a:cubicBezTo>
                  <a:cubicBezTo>
                    <a:pt x="914" y="1937"/>
                    <a:pt x="913" y="1938"/>
                    <a:pt x="912" y="1938"/>
                  </a:cubicBezTo>
                  <a:cubicBezTo>
                    <a:pt x="910" y="1938"/>
                    <a:pt x="909" y="1937"/>
                    <a:pt x="908" y="1937"/>
                  </a:cubicBezTo>
                  <a:lnTo>
                    <a:pt x="904" y="1937"/>
                  </a:lnTo>
                  <a:cubicBezTo>
                    <a:pt x="901" y="1933"/>
                    <a:pt x="898" y="1931"/>
                    <a:pt x="894" y="1928"/>
                  </a:cubicBezTo>
                  <a:cubicBezTo>
                    <a:pt x="888" y="1923"/>
                    <a:pt x="882" y="1920"/>
                    <a:pt x="873" y="1917"/>
                  </a:cubicBezTo>
                  <a:lnTo>
                    <a:pt x="821" y="1917"/>
                  </a:lnTo>
                  <a:cubicBezTo>
                    <a:pt x="814" y="1917"/>
                    <a:pt x="807" y="1920"/>
                    <a:pt x="800" y="1924"/>
                  </a:cubicBezTo>
                  <a:cubicBezTo>
                    <a:pt x="796" y="1928"/>
                    <a:pt x="791" y="1930"/>
                    <a:pt x="791" y="1930"/>
                  </a:cubicBezTo>
                  <a:lnTo>
                    <a:pt x="789" y="1930"/>
                  </a:lnTo>
                  <a:cubicBezTo>
                    <a:pt x="788" y="1930"/>
                    <a:pt x="788" y="1930"/>
                    <a:pt x="787" y="1929"/>
                  </a:cubicBezTo>
                  <a:cubicBezTo>
                    <a:pt x="782" y="1925"/>
                    <a:pt x="778" y="1922"/>
                    <a:pt x="774" y="1920"/>
                  </a:cubicBezTo>
                  <a:cubicBezTo>
                    <a:pt x="767" y="1916"/>
                    <a:pt x="761" y="1914"/>
                    <a:pt x="754" y="1914"/>
                  </a:cubicBezTo>
                  <a:cubicBezTo>
                    <a:pt x="751" y="1914"/>
                    <a:pt x="747" y="1913"/>
                    <a:pt x="744" y="1913"/>
                  </a:cubicBezTo>
                  <a:cubicBezTo>
                    <a:pt x="741" y="1911"/>
                    <a:pt x="738" y="1911"/>
                    <a:pt x="733" y="1910"/>
                  </a:cubicBezTo>
                  <a:cubicBezTo>
                    <a:pt x="729" y="1909"/>
                    <a:pt x="724" y="1908"/>
                    <a:pt x="720" y="1908"/>
                  </a:cubicBezTo>
                  <a:cubicBezTo>
                    <a:pt x="715" y="1908"/>
                    <a:pt x="709" y="1907"/>
                    <a:pt x="704" y="1904"/>
                  </a:cubicBezTo>
                  <a:cubicBezTo>
                    <a:pt x="695" y="1900"/>
                    <a:pt x="685" y="1897"/>
                    <a:pt x="674" y="1897"/>
                  </a:cubicBezTo>
                  <a:cubicBezTo>
                    <a:pt x="672" y="1897"/>
                    <a:pt x="671" y="1897"/>
                    <a:pt x="669" y="1897"/>
                  </a:cubicBezTo>
                  <a:cubicBezTo>
                    <a:pt x="664" y="1897"/>
                    <a:pt x="660" y="1898"/>
                    <a:pt x="656" y="1899"/>
                  </a:cubicBezTo>
                  <a:cubicBezTo>
                    <a:pt x="650" y="1901"/>
                    <a:pt x="646" y="1903"/>
                    <a:pt x="644" y="1903"/>
                  </a:cubicBezTo>
                  <a:lnTo>
                    <a:pt x="632" y="1903"/>
                  </a:lnTo>
                  <a:cubicBezTo>
                    <a:pt x="630" y="1902"/>
                    <a:pt x="628" y="1902"/>
                    <a:pt x="625" y="1901"/>
                  </a:cubicBezTo>
                  <a:cubicBezTo>
                    <a:pt x="621" y="1899"/>
                    <a:pt x="616" y="1896"/>
                    <a:pt x="612" y="1895"/>
                  </a:cubicBezTo>
                  <a:cubicBezTo>
                    <a:pt x="602" y="1894"/>
                    <a:pt x="593" y="1893"/>
                    <a:pt x="584" y="1893"/>
                  </a:cubicBezTo>
                  <a:cubicBezTo>
                    <a:pt x="576" y="1893"/>
                    <a:pt x="570" y="1892"/>
                    <a:pt x="563" y="1892"/>
                  </a:cubicBezTo>
                  <a:cubicBezTo>
                    <a:pt x="561" y="1891"/>
                    <a:pt x="559" y="1891"/>
                    <a:pt x="557" y="1891"/>
                  </a:cubicBezTo>
                  <a:cubicBezTo>
                    <a:pt x="551" y="1891"/>
                    <a:pt x="546" y="1893"/>
                    <a:pt x="541" y="1895"/>
                  </a:cubicBezTo>
                  <a:cubicBezTo>
                    <a:pt x="535" y="1897"/>
                    <a:pt x="531" y="1902"/>
                    <a:pt x="526" y="1906"/>
                  </a:cubicBezTo>
                  <a:lnTo>
                    <a:pt x="521" y="1910"/>
                  </a:lnTo>
                  <a:cubicBezTo>
                    <a:pt x="519" y="1910"/>
                    <a:pt x="518" y="1910"/>
                    <a:pt x="515" y="1909"/>
                  </a:cubicBezTo>
                  <a:cubicBezTo>
                    <a:pt x="512" y="1908"/>
                    <a:pt x="510" y="1907"/>
                    <a:pt x="507" y="1906"/>
                  </a:cubicBezTo>
                  <a:cubicBezTo>
                    <a:pt x="498" y="1901"/>
                    <a:pt x="489" y="1899"/>
                    <a:pt x="478" y="1899"/>
                  </a:cubicBezTo>
                  <a:cubicBezTo>
                    <a:pt x="469" y="1897"/>
                    <a:pt x="461" y="1897"/>
                    <a:pt x="455" y="1897"/>
                  </a:cubicBezTo>
                  <a:lnTo>
                    <a:pt x="445" y="1897"/>
                  </a:lnTo>
                  <a:cubicBezTo>
                    <a:pt x="444" y="1897"/>
                    <a:pt x="444" y="1897"/>
                    <a:pt x="442" y="1896"/>
                  </a:cubicBezTo>
                  <a:cubicBezTo>
                    <a:pt x="440" y="1895"/>
                    <a:pt x="438" y="1893"/>
                    <a:pt x="436" y="1891"/>
                  </a:cubicBezTo>
                  <a:cubicBezTo>
                    <a:pt x="431" y="1886"/>
                    <a:pt x="425" y="1882"/>
                    <a:pt x="419" y="1881"/>
                  </a:cubicBezTo>
                  <a:cubicBezTo>
                    <a:pt x="416" y="1880"/>
                    <a:pt x="414" y="1879"/>
                    <a:pt x="410" y="1879"/>
                  </a:cubicBezTo>
                  <a:lnTo>
                    <a:pt x="404" y="1879"/>
                  </a:lnTo>
                  <a:cubicBezTo>
                    <a:pt x="401" y="1878"/>
                    <a:pt x="397" y="1878"/>
                    <a:pt x="394" y="1878"/>
                  </a:cubicBezTo>
                  <a:cubicBezTo>
                    <a:pt x="387" y="1875"/>
                    <a:pt x="378" y="1874"/>
                    <a:pt x="369" y="1874"/>
                  </a:cubicBezTo>
                  <a:cubicBezTo>
                    <a:pt x="361" y="1873"/>
                    <a:pt x="356" y="1872"/>
                    <a:pt x="347" y="1872"/>
                  </a:cubicBezTo>
                  <a:lnTo>
                    <a:pt x="335" y="1870"/>
                  </a:lnTo>
                  <a:lnTo>
                    <a:pt x="327" y="1870"/>
                  </a:lnTo>
                  <a:cubicBezTo>
                    <a:pt x="323" y="1871"/>
                    <a:pt x="320" y="1871"/>
                    <a:pt x="316" y="1872"/>
                  </a:cubicBezTo>
                  <a:cubicBezTo>
                    <a:pt x="310" y="1874"/>
                    <a:pt x="305" y="1878"/>
                    <a:pt x="300" y="1881"/>
                  </a:cubicBezTo>
                  <a:cubicBezTo>
                    <a:pt x="298" y="1884"/>
                    <a:pt x="295" y="1886"/>
                    <a:pt x="293" y="1887"/>
                  </a:cubicBezTo>
                  <a:lnTo>
                    <a:pt x="292" y="1887"/>
                  </a:lnTo>
                  <a:cubicBezTo>
                    <a:pt x="291" y="1888"/>
                    <a:pt x="291" y="1888"/>
                    <a:pt x="290" y="1888"/>
                  </a:cubicBezTo>
                  <a:cubicBezTo>
                    <a:pt x="290" y="1888"/>
                    <a:pt x="290" y="1888"/>
                    <a:pt x="290" y="1887"/>
                  </a:cubicBezTo>
                  <a:cubicBezTo>
                    <a:pt x="288" y="1887"/>
                    <a:pt x="287" y="1887"/>
                    <a:pt x="285" y="1885"/>
                  </a:cubicBezTo>
                  <a:cubicBezTo>
                    <a:pt x="283" y="1880"/>
                    <a:pt x="278" y="1877"/>
                    <a:pt x="275" y="1873"/>
                  </a:cubicBezTo>
                  <a:cubicBezTo>
                    <a:pt x="269" y="1870"/>
                    <a:pt x="262" y="1867"/>
                    <a:pt x="255" y="1867"/>
                  </a:cubicBezTo>
                  <a:cubicBezTo>
                    <a:pt x="252" y="1867"/>
                    <a:pt x="250" y="1867"/>
                    <a:pt x="247" y="1867"/>
                  </a:cubicBezTo>
                  <a:cubicBezTo>
                    <a:pt x="244" y="1867"/>
                    <a:pt x="241" y="1867"/>
                    <a:pt x="239" y="1867"/>
                  </a:cubicBezTo>
                  <a:cubicBezTo>
                    <a:pt x="234" y="1867"/>
                    <a:pt x="229" y="1870"/>
                    <a:pt x="225" y="1871"/>
                  </a:cubicBezTo>
                  <a:cubicBezTo>
                    <a:pt x="224" y="1872"/>
                    <a:pt x="221" y="1872"/>
                    <a:pt x="219" y="1872"/>
                  </a:cubicBezTo>
                  <a:lnTo>
                    <a:pt x="207" y="1872"/>
                  </a:lnTo>
                  <a:cubicBezTo>
                    <a:pt x="203" y="1872"/>
                    <a:pt x="198" y="1873"/>
                    <a:pt x="192" y="1874"/>
                  </a:cubicBezTo>
                  <a:cubicBezTo>
                    <a:pt x="190" y="1875"/>
                    <a:pt x="186" y="1875"/>
                    <a:pt x="183" y="1875"/>
                  </a:cubicBezTo>
                  <a:cubicBezTo>
                    <a:pt x="182" y="1876"/>
                    <a:pt x="181" y="1876"/>
                    <a:pt x="180" y="1876"/>
                  </a:cubicBezTo>
                  <a:cubicBezTo>
                    <a:pt x="178" y="1876"/>
                    <a:pt x="177" y="1876"/>
                    <a:pt x="176" y="1875"/>
                  </a:cubicBezTo>
                  <a:cubicBezTo>
                    <a:pt x="176" y="1876"/>
                    <a:pt x="175" y="1876"/>
                    <a:pt x="175" y="1876"/>
                  </a:cubicBezTo>
                  <a:cubicBezTo>
                    <a:pt x="174" y="1876"/>
                    <a:pt x="173" y="1875"/>
                    <a:pt x="173" y="1875"/>
                  </a:cubicBezTo>
                  <a:cubicBezTo>
                    <a:pt x="170" y="1873"/>
                    <a:pt x="169" y="1872"/>
                    <a:pt x="167" y="1870"/>
                  </a:cubicBezTo>
                  <a:cubicBezTo>
                    <a:pt x="163" y="1865"/>
                    <a:pt x="159" y="1862"/>
                    <a:pt x="153" y="1858"/>
                  </a:cubicBezTo>
                  <a:cubicBezTo>
                    <a:pt x="149" y="1857"/>
                    <a:pt x="146" y="1856"/>
                    <a:pt x="142" y="1856"/>
                  </a:cubicBezTo>
                  <a:lnTo>
                    <a:pt x="135" y="1856"/>
                  </a:lnTo>
                  <a:cubicBezTo>
                    <a:pt x="133" y="1855"/>
                    <a:pt x="130" y="1855"/>
                    <a:pt x="128" y="1855"/>
                  </a:cubicBezTo>
                  <a:cubicBezTo>
                    <a:pt x="121" y="1855"/>
                    <a:pt x="116" y="1856"/>
                    <a:pt x="110" y="1857"/>
                  </a:cubicBezTo>
                  <a:lnTo>
                    <a:pt x="87" y="1857"/>
                  </a:lnTo>
                  <a:cubicBezTo>
                    <a:pt x="82" y="1857"/>
                    <a:pt x="78" y="1858"/>
                    <a:pt x="74" y="1859"/>
                  </a:cubicBezTo>
                  <a:lnTo>
                    <a:pt x="65" y="1859"/>
                  </a:lnTo>
                  <a:cubicBezTo>
                    <a:pt x="64" y="1860"/>
                    <a:pt x="62" y="1860"/>
                    <a:pt x="61" y="1860"/>
                  </a:cubicBezTo>
                  <a:cubicBezTo>
                    <a:pt x="57" y="1860"/>
                    <a:pt x="53" y="1859"/>
                    <a:pt x="49" y="1857"/>
                  </a:cubicBezTo>
                  <a:cubicBezTo>
                    <a:pt x="45" y="1855"/>
                    <a:pt x="42" y="1853"/>
                    <a:pt x="37" y="1851"/>
                  </a:cubicBezTo>
                  <a:cubicBezTo>
                    <a:pt x="32" y="1850"/>
                    <a:pt x="28" y="1849"/>
                    <a:pt x="22" y="1849"/>
                  </a:cubicBezTo>
                  <a:cubicBezTo>
                    <a:pt x="21" y="1849"/>
                    <a:pt x="21" y="1849"/>
                    <a:pt x="20" y="1849"/>
                  </a:cubicBezTo>
                  <a:cubicBezTo>
                    <a:pt x="2" y="1849"/>
                    <a:pt x="1" y="1877"/>
                    <a:pt x="20" y="1879"/>
                  </a:cubicBezTo>
                  <a:cubicBezTo>
                    <a:pt x="22" y="1879"/>
                    <a:pt x="24" y="1879"/>
                    <a:pt x="28" y="1880"/>
                  </a:cubicBezTo>
                  <a:cubicBezTo>
                    <a:pt x="29" y="1881"/>
                    <a:pt x="31" y="1882"/>
                    <a:pt x="36" y="1885"/>
                  </a:cubicBezTo>
                  <a:cubicBezTo>
                    <a:pt x="41" y="1887"/>
                    <a:pt x="45" y="1888"/>
                    <a:pt x="51" y="1889"/>
                  </a:cubicBezTo>
                  <a:cubicBezTo>
                    <a:pt x="56" y="1891"/>
                    <a:pt x="60" y="1891"/>
                    <a:pt x="65" y="1891"/>
                  </a:cubicBezTo>
                  <a:cubicBezTo>
                    <a:pt x="69" y="1891"/>
                    <a:pt x="75" y="1891"/>
                    <a:pt x="80" y="1889"/>
                  </a:cubicBezTo>
                  <a:cubicBezTo>
                    <a:pt x="82" y="1889"/>
                    <a:pt x="86" y="1888"/>
                    <a:pt x="89" y="1888"/>
                  </a:cubicBezTo>
                  <a:lnTo>
                    <a:pt x="112" y="1888"/>
                  </a:lnTo>
                  <a:cubicBezTo>
                    <a:pt x="119" y="1887"/>
                    <a:pt x="126" y="1887"/>
                    <a:pt x="133" y="1887"/>
                  </a:cubicBezTo>
                  <a:lnTo>
                    <a:pt x="139" y="1887"/>
                  </a:lnTo>
                  <a:cubicBezTo>
                    <a:pt x="140" y="1888"/>
                    <a:pt x="141" y="1889"/>
                    <a:pt x="142" y="1891"/>
                  </a:cubicBezTo>
                  <a:cubicBezTo>
                    <a:pt x="146" y="1895"/>
                    <a:pt x="149" y="1899"/>
                    <a:pt x="153" y="1901"/>
                  </a:cubicBezTo>
                  <a:cubicBezTo>
                    <a:pt x="159" y="1906"/>
                    <a:pt x="164" y="1908"/>
                    <a:pt x="171" y="1909"/>
                  </a:cubicBezTo>
                  <a:lnTo>
                    <a:pt x="186" y="1909"/>
                  </a:lnTo>
                  <a:cubicBezTo>
                    <a:pt x="191" y="1908"/>
                    <a:pt x="196" y="1908"/>
                    <a:pt x="200" y="1906"/>
                  </a:cubicBezTo>
                  <a:lnTo>
                    <a:pt x="220" y="1906"/>
                  </a:lnTo>
                  <a:cubicBezTo>
                    <a:pt x="226" y="1906"/>
                    <a:pt x="230" y="1904"/>
                    <a:pt x="236" y="1903"/>
                  </a:cubicBezTo>
                  <a:cubicBezTo>
                    <a:pt x="239" y="1902"/>
                    <a:pt x="242" y="1901"/>
                    <a:pt x="244" y="1900"/>
                  </a:cubicBezTo>
                  <a:lnTo>
                    <a:pt x="251" y="1900"/>
                  </a:lnTo>
                  <a:cubicBezTo>
                    <a:pt x="252" y="1900"/>
                    <a:pt x="254" y="1901"/>
                    <a:pt x="254" y="1901"/>
                  </a:cubicBezTo>
                  <a:cubicBezTo>
                    <a:pt x="256" y="1903"/>
                    <a:pt x="257" y="1904"/>
                    <a:pt x="259" y="1907"/>
                  </a:cubicBezTo>
                  <a:cubicBezTo>
                    <a:pt x="263" y="1911"/>
                    <a:pt x="268" y="1915"/>
                    <a:pt x="273" y="1918"/>
                  </a:cubicBezTo>
                  <a:cubicBezTo>
                    <a:pt x="278" y="1920"/>
                    <a:pt x="284" y="1922"/>
                    <a:pt x="289" y="1922"/>
                  </a:cubicBezTo>
                  <a:cubicBezTo>
                    <a:pt x="290" y="1922"/>
                    <a:pt x="292" y="1922"/>
                    <a:pt x="293" y="1922"/>
                  </a:cubicBezTo>
                  <a:cubicBezTo>
                    <a:pt x="300" y="1922"/>
                    <a:pt x="307" y="1921"/>
                    <a:pt x="314" y="1916"/>
                  </a:cubicBezTo>
                  <a:cubicBezTo>
                    <a:pt x="317" y="1914"/>
                    <a:pt x="321" y="1910"/>
                    <a:pt x="324" y="1908"/>
                  </a:cubicBezTo>
                  <a:cubicBezTo>
                    <a:pt x="325" y="1907"/>
                    <a:pt x="327" y="1906"/>
                    <a:pt x="328" y="1906"/>
                  </a:cubicBezTo>
                  <a:cubicBezTo>
                    <a:pt x="327" y="1905"/>
                    <a:pt x="328" y="1905"/>
                    <a:pt x="329" y="1905"/>
                  </a:cubicBezTo>
                  <a:cubicBezTo>
                    <a:pt x="331" y="1905"/>
                    <a:pt x="338" y="1906"/>
                    <a:pt x="343" y="1907"/>
                  </a:cubicBezTo>
                  <a:cubicBezTo>
                    <a:pt x="350" y="1908"/>
                    <a:pt x="359" y="1909"/>
                    <a:pt x="366" y="1910"/>
                  </a:cubicBezTo>
                  <a:cubicBezTo>
                    <a:pt x="374" y="1910"/>
                    <a:pt x="380" y="1911"/>
                    <a:pt x="388" y="1913"/>
                  </a:cubicBezTo>
                  <a:cubicBezTo>
                    <a:pt x="391" y="1914"/>
                    <a:pt x="396" y="1915"/>
                    <a:pt x="401" y="1915"/>
                  </a:cubicBezTo>
                  <a:lnTo>
                    <a:pt x="408" y="1915"/>
                  </a:lnTo>
                  <a:cubicBezTo>
                    <a:pt x="409" y="1916"/>
                    <a:pt x="410" y="1916"/>
                    <a:pt x="410" y="1917"/>
                  </a:cubicBezTo>
                  <a:cubicBezTo>
                    <a:pt x="414" y="1921"/>
                    <a:pt x="417" y="1924"/>
                    <a:pt x="422" y="1926"/>
                  </a:cubicBezTo>
                  <a:cubicBezTo>
                    <a:pt x="427" y="1931"/>
                    <a:pt x="433" y="1933"/>
                    <a:pt x="440" y="1935"/>
                  </a:cubicBezTo>
                  <a:lnTo>
                    <a:pt x="476" y="1935"/>
                  </a:lnTo>
                  <a:cubicBezTo>
                    <a:pt x="481" y="1935"/>
                    <a:pt x="486" y="1936"/>
                    <a:pt x="490" y="1938"/>
                  </a:cubicBezTo>
                  <a:cubicBezTo>
                    <a:pt x="495" y="1940"/>
                    <a:pt x="499" y="1943"/>
                    <a:pt x="504" y="1945"/>
                  </a:cubicBezTo>
                  <a:cubicBezTo>
                    <a:pt x="508" y="1946"/>
                    <a:pt x="514" y="1947"/>
                    <a:pt x="520" y="1947"/>
                  </a:cubicBezTo>
                  <a:cubicBezTo>
                    <a:pt x="522" y="1948"/>
                    <a:pt x="523" y="1948"/>
                    <a:pt x="524" y="1948"/>
                  </a:cubicBezTo>
                  <a:cubicBezTo>
                    <a:pt x="531" y="1948"/>
                    <a:pt x="536" y="1946"/>
                    <a:pt x="542" y="1943"/>
                  </a:cubicBezTo>
                  <a:cubicBezTo>
                    <a:pt x="547" y="1940"/>
                    <a:pt x="551" y="1937"/>
                    <a:pt x="555" y="1933"/>
                  </a:cubicBezTo>
                  <a:cubicBezTo>
                    <a:pt x="556" y="1932"/>
                    <a:pt x="557" y="1931"/>
                    <a:pt x="559" y="1930"/>
                  </a:cubicBezTo>
                  <a:cubicBezTo>
                    <a:pt x="568" y="1931"/>
                    <a:pt x="578" y="1931"/>
                    <a:pt x="584" y="1931"/>
                  </a:cubicBezTo>
                  <a:cubicBezTo>
                    <a:pt x="591" y="1931"/>
                    <a:pt x="597" y="1932"/>
                    <a:pt x="603" y="1933"/>
                  </a:cubicBezTo>
                  <a:cubicBezTo>
                    <a:pt x="606" y="1933"/>
                    <a:pt x="607" y="1935"/>
                    <a:pt x="609" y="1936"/>
                  </a:cubicBezTo>
                  <a:cubicBezTo>
                    <a:pt x="614" y="1938"/>
                    <a:pt x="619" y="1940"/>
                    <a:pt x="624" y="1942"/>
                  </a:cubicBezTo>
                  <a:cubicBezTo>
                    <a:pt x="629" y="1943"/>
                    <a:pt x="635" y="1943"/>
                    <a:pt x="639" y="1944"/>
                  </a:cubicBezTo>
                  <a:cubicBezTo>
                    <a:pt x="646" y="1944"/>
                    <a:pt x="652" y="1943"/>
                    <a:pt x="658" y="1942"/>
                  </a:cubicBezTo>
                  <a:cubicBezTo>
                    <a:pt x="670" y="1937"/>
                    <a:pt x="667" y="1937"/>
                    <a:pt x="672" y="1937"/>
                  </a:cubicBezTo>
                  <a:cubicBezTo>
                    <a:pt x="675" y="1937"/>
                    <a:pt x="678" y="1938"/>
                    <a:pt x="680" y="1938"/>
                  </a:cubicBezTo>
                  <a:cubicBezTo>
                    <a:pt x="682" y="1939"/>
                    <a:pt x="685" y="1940"/>
                    <a:pt x="687" y="1942"/>
                  </a:cubicBezTo>
                  <a:cubicBezTo>
                    <a:pt x="696" y="1945"/>
                    <a:pt x="705" y="1948"/>
                    <a:pt x="716" y="1948"/>
                  </a:cubicBezTo>
                  <a:cubicBezTo>
                    <a:pt x="718" y="1948"/>
                    <a:pt x="722" y="1950"/>
                    <a:pt x="725" y="1950"/>
                  </a:cubicBezTo>
                  <a:cubicBezTo>
                    <a:pt x="727" y="1951"/>
                    <a:pt x="732" y="1952"/>
                    <a:pt x="737" y="1953"/>
                  </a:cubicBezTo>
                  <a:cubicBezTo>
                    <a:pt x="741" y="1954"/>
                    <a:pt x="746" y="1954"/>
                    <a:pt x="749" y="1954"/>
                  </a:cubicBezTo>
                  <a:lnTo>
                    <a:pt x="752" y="1954"/>
                  </a:lnTo>
                  <a:lnTo>
                    <a:pt x="758" y="1960"/>
                  </a:lnTo>
                  <a:cubicBezTo>
                    <a:pt x="768" y="1968"/>
                    <a:pt x="782" y="1973"/>
                    <a:pt x="795" y="1973"/>
                  </a:cubicBezTo>
                  <a:cubicBezTo>
                    <a:pt x="803" y="1972"/>
                    <a:pt x="810" y="1969"/>
                    <a:pt x="815" y="1966"/>
                  </a:cubicBezTo>
                  <a:cubicBezTo>
                    <a:pt x="821" y="1962"/>
                    <a:pt x="825" y="1959"/>
                    <a:pt x="826" y="1959"/>
                  </a:cubicBezTo>
                  <a:lnTo>
                    <a:pt x="834" y="1960"/>
                  </a:lnTo>
                  <a:lnTo>
                    <a:pt x="865" y="1960"/>
                  </a:lnTo>
                  <a:lnTo>
                    <a:pt x="871" y="1967"/>
                  </a:lnTo>
                  <a:cubicBezTo>
                    <a:pt x="877" y="1972"/>
                    <a:pt x="883" y="1976"/>
                    <a:pt x="890" y="1979"/>
                  </a:cubicBezTo>
                  <a:cubicBezTo>
                    <a:pt x="893" y="1980"/>
                    <a:pt x="897" y="1981"/>
                    <a:pt x="900" y="1981"/>
                  </a:cubicBezTo>
                  <a:lnTo>
                    <a:pt x="908" y="1981"/>
                  </a:lnTo>
                  <a:cubicBezTo>
                    <a:pt x="913" y="1981"/>
                    <a:pt x="919" y="1981"/>
                    <a:pt x="923" y="1980"/>
                  </a:cubicBezTo>
                  <a:lnTo>
                    <a:pt x="932" y="1979"/>
                  </a:lnTo>
                  <a:lnTo>
                    <a:pt x="941" y="1979"/>
                  </a:lnTo>
                  <a:lnTo>
                    <a:pt x="952" y="1980"/>
                  </a:lnTo>
                  <a:cubicBezTo>
                    <a:pt x="959" y="1981"/>
                    <a:pt x="967" y="1982"/>
                    <a:pt x="975" y="1983"/>
                  </a:cubicBezTo>
                  <a:lnTo>
                    <a:pt x="983" y="1983"/>
                  </a:lnTo>
                  <a:cubicBezTo>
                    <a:pt x="994" y="1983"/>
                    <a:pt x="1003" y="1980"/>
                    <a:pt x="1012" y="1974"/>
                  </a:cubicBezTo>
                  <a:cubicBezTo>
                    <a:pt x="1014" y="1973"/>
                    <a:pt x="1016" y="1972"/>
                    <a:pt x="1017" y="1970"/>
                  </a:cubicBezTo>
                  <a:lnTo>
                    <a:pt x="1018" y="1970"/>
                  </a:lnTo>
                  <a:cubicBezTo>
                    <a:pt x="1019" y="1970"/>
                    <a:pt x="1021" y="1972"/>
                    <a:pt x="1022" y="1972"/>
                  </a:cubicBezTo>
                  <a:cubicBezTo>
                    <a:pt x="1024" y="1973"/>
                    <a:pt x="1026" y="1975"/>
                    <a:pt x="1029" y="1976"/>
                  </a:cubicBezTo>
                  <a:cubicBezTo>
                    <a:pt x="1034" y="1980"/>
                    <a:pt x="1040" y="1982"/>
                    <a:pt x="1046" y="1984"/>
                  </a:cubicBezTo>
                  <a:cubicBezTo>
                    <a:pt x="1049" y="1984"/>
                    <a:pt x="1053" y="1986"/>
                    <a:pt x="1055" y="1986"/>
                  </a:cubicBezTo>
                  <a:lnTo>
                    <a:pt x="1060" y="1986"/>
                  </a:lnTo>
                  <a:cubicBezTo>
                    <a:pt x="1063" y="1986"/>
                    <a:pt x="1067" y="1987"/>
                    <a:pt x="1069" y="1987"/>
                  </a:cubicBezTo>
                  <a:cubicBezTo>
                    <a:pt x="1073" y="1988"/>
                    <a:pt x="1077" y="1989"/>
                    <a:pt x="1082" y="1990"/>
                  </a:cubicBezTo>
                  <a:cubicBezTo>
                    <a:pt x="1087" y="1991"/>
                    <a:pt x="1092" y="1991"/>
                    <a:pt x="1097" y="1991"/>
                  </a:cubicBezTo>
                  <a:cubicBezTo>
                    <a:pt x="1099" y="1992"/>
                    <a:pt x="1100" y="1992"/>
                    <a:pt x="1102" y="1992"/>
                  </a:cubicBezTo>
                  <a:cubicBezTo>
                    <a:pt x="1106" y="1992"/>
                    <a:pt x="1111" y="1991"/>
                    <a:pt x="1115" y="1990"/>
                  </a:cubicBezTo>
                  <a:cubicBezTo>
                    <a:pt x="1121" y="1989"/>
                    <a:pt x="1126" y="1987"/>
                    <a:pt x="1127" y="1987"/>
                  </a:cubicBezTo>
                  <a:lnTo>
                    <a:pt x="1132" y="1987"/>
                  </a:lnTo>
                  <a:cubicBezTo>
                    <a:pt x="1133" y="1987"/>
                    <a:pt x="1134" y="1987"/>
                    <a:pt x="1136" y="1988"/>
                  </a:cubicBezTo>
                  <a:cubicBezTo>
                    <a:pt x="1136" y="1988"/>
                    <a:pt x="1136" y="1988"/>
                    <a:pt x="1137" y="1988"/>
                  </a:cubicBezTo>
                  <a:cubicBezTo>
                    <a:pt x="1137" y="1988"/>
                    <a:pt x="1138" y="1988"/>
                    <a:pt x="1139" y="1989"/>
                  </a:cubicBezTo>
                  <a:cubicBezTo>
                    <a:pt x="1143" y="1992"/>
                    <a:pt x="1148" y="1996"/>
                    <a:pt x="1154" y="1998"/>
                  </a:cubicBezTo>
                  <a:cubicBezTo>
                    <a:pt x="1160" y="2001"/>
                    <a:pt x="1166" y="2003"/>
                    <a:pt x="1172" y="2003"/>
                  </a:cubicBezTo>
                  <a:cubicBezTo>
                    <a:pt x="1174" y="2003"/>
                    <a:pt x="1176" y="2003"/>
                    <a:pt x="1178" y="2003"/>
                  </a:cubicBezTo>
                  <a:cubicBezTo>
                    <a:pt x="1183" y="2003"/>
                    <a:pt x="1188" y="2002"/>
                    <a:pt x="1193" y="2001"/>
                  </a:cubicBezTo>
                  <a:cubicBezTo>
                    <a:pt x="1198" y="1999"/>
                    <a:pt x="1202" y="1997"/>
                    <a:pt x="1206" y="1995"/>
                  </a:cubicBezTo>
                  <a:lnTo>
                    <a:pt x="1210" y="1995"/>
                  </a:lnTo>
                  <a:cubicBezTo>
                    <a:pt x="1210" y="1995"/>
                    <a:pt x="1210" y="1995"/>
                    <a:pt x="1210" y="1995"/>
                  </a:cubicBezTo>
                  <a:cubicBezTo>
                    <a:pt x="1210" y="1995"/>
                    <a:pt x="1210" y="1995"/>
                    <a:pt x="1210" y="1996"/>
                  </a:cubicBezTo>
                  <a:cubicBezTo>
                    <a:pt x="1214" y="1999"/>
                    <a:pt x="1217" y="2003"/>
                    <a:pt x="1222" y="2005"/>
                  </a:cubicBezTo>
                  <a:cubicBezTo>
                    <a:pt x="1228" y="2010"/>
                    <a:pt x="1235" y="2013"/>
                    <a:pt x="1243" y="2014"/>
                  </a:cubicBezTo>
                  <a:cubicBezTo>
                    <a:pt x="1246" y="2015"/>
                    <a:pt x="1250" y="2015"/>
                    <a:pt x="1253" y="2015"/>
                  </a:cubicBezTo>
                  <a:cubicBezTo>
                    <a:pt x="1256" y="2015"/>
                    <a:pt x="1259" y="2015"/>
                    <a:pt x="1263" y="2014"/>
                  </a:cubicBezTo>
                  <a:cubicBezTo>
                    <a:pt x="1268" y="2013"/>
                    <a:pt x="1274" y="2011"/>
                    <a:pt x="1280" y="2009"/>
                  </a:cubicBezTo>
                  <a:cubicBezTo>
                    <a:pt x="1281" y="2009"/>
                    <a:pt x="1282" y="2008"/>
                    <a:pt x="1283" y="2008"/>
                  </a:cubicBezTo>
                  <a:lnTo>
                    <a:pt x="1292" y="2008"/>
                  </a:lnTo>
                  <a:cubicBezTo>
                    <a:pt x="1300" y="2008"/>
                    <a:pt x="1307" y="2006"/>
                    <a:pt x="1314" y="2003"/>
                  </a:cubicBezTo>
                  <a:cubicBezTo>
                    <a:pt x="1319" y="1999"/>
                    <a:pt x="1324" y="1997"/>
                    <a:pt x="1324" y="1997"/>
                  </a:cubicBezTo>
                  <a:lnTo>
                    <a:pt x="1332" y="1997"/>
                  </a:lnTo>
                  <a:cubicBezTo>
                    <a:pt x="1334" y="1998"/>
                    <a:pt x="1338" y="1998"/>
                    <a:pt x="1341" y="1999"/>
                  </a:cubicBezTo>
                  <a:cubicBezTo>
                    <a:pt x="1349" y="2001"/>
                    <a:pt x="1358" y="2003"/>
                    <a:pt x="1366" y="2003"/>
                  </a:cubicBezTo>
                  <a:cubicBezTo>
                    <a:pt x="1373" y="2004"/>
                    <a:pt x="1380" y="2006"/>
                    <a:pt x="1385" y="2009"/>
                  </a:cubicBezTo>
                  <a:cubicBezTo>
                    <a:pt x="1390" y="2010"/>
                    <a:pt x="1395" y="2010"/>
                    <a:pt x="1399" y="2011"/>
                  </a:cubicBezTo>
                  <a:cubicBezTo>
                    <a:pt x="1403" y="2011"/>
                    <a:pt x="1406" y="2011"/>
                    <a:pt x="1409" y="2012"/>
                  </a:cubicBezTo>
                  <a:lnTo>
                    <a:pt x="1418" y="2014"/>
                  </a:lnTo>
                  <a:cubicBezTo>
                    <a:pt x="1422" y="2016"/>
                    <a:pt x="1428" y="2017"/>
                    <a:pt x="1433" y="2018"/>
                  </a:cubicBezTo>
                  <a:lnTo>
                    <a:pt x="1442" y="2018"/>
                  </a:lnTo>
                  <a:cubicBezTo>
                    <a:pt x="1443" y="2019"/>
                    <a:pt x="1442" y="2019"/>
                    <a:pt x="1444" y="2020"/>
                  </a:cubicBezTo>
                  <a:cubicBezTo>
                    <a:pt x="1449" y="2023"/>
                    <a:pt x="1454" y="2026"/>
                    <a:pt x="1460" y="2027"/>
                  </a:cubicBezTo>
                  <a:cubicBezTo>
                    <a:pt x="1465" y="2030"/>
                    <a:pt x="1471" y="2031"/>
                    <a:pt x="1478" y="2032"/>
                  </a:cubicBezTo>
                  <a:cubicBezTo>
                    <a:pt x="1486" y="2032"/>
                    <a:pt x="1494" y="2031"/>
                    <a:pt x="1501" y="2027"/>
                  </a:cubicBezTo>
                  <a:cubicBezTo>
                    <a:pt x="1507" y="2025"/>
                    <a:pt x="1512" y="2022"/>
                    <a:pt x="1516" y="2018"/>
                  </a:cubicBezTo>
                  <a:lnTo>
                    <a:pt x="1516" y="2018"/>
                  </a:lnTo>
                  <a:lnTo>
                    <a:pt x="1521" y="2024"/>
                  </a:lnTo>
                  <a:cubicBezTo>
                    <a:pt x="1527" y="2030"/>
                    <a:pt x="1534" y="2034"/>
                    <a:pt x="1541" y="2038"/>
                  </a:cubicBezTo>
                  <a:cubicBezTo>
                    <a:pt x="1548" y="2040"/>
                    <a:pt x="1556" y="2041"/>
                    <a:pt x="1564" y="2041"/>
                  </a:cubicBezTo>
                  <a:cubicBezTo>
                    <a:pt x="1572" y="2040"/>
                    <a:pt x="1579" y="2038"/>
                    <a:pt x="1586" y="2033"/>
                  </a:cubicBezTo>
                  <a:cubicBezTo>
                    <a:pt x="1592" y="2031"/>
                    <a:pt x="1594" y="2028"/>
                    <a:pt x="1594" y="2028"/>
                  </a:cubicBezTo>
                  <a:lnTo>
                    <a:pt x="1603" y="2030"/>
                  </a:lnTo>
                  <a:lnTo>
                    <a:pt x="1625" y="2031"/>
                  </a:lnTo>
                  <a:cubicBezTo>
                    <a:pt x="1632" y="2031"/>
                    <a:pt x="1638" y="2032"/>
                    <a:pt x="1644" y="2033"/>
                  </a:cubicBezTo>
                  <a:cubicBezTo>
                    <a:pt x="1647" y="2034"/>
                    <a:pt x="1651" y="2035"/>
                    <a:pt x="1656" y="2037"/>
                  </a:cubicBezTo>
                  <a:cubicBezTo>
                    <a:pt x="1661" y="2037"/>
                    <a:pt x="1666" y="2038"/>
                    <a:pt x="1670" y="2039"/>
                  </a:cubicBezTo>
                  <a:lnTo>
                    <a:pt x="1670" y="2039"/>
                  </a:lnTo>
                  <a:cubicBezTo>
                    <a:pt x="1670" y="2039"/>
                    <a:pt x="1671" y="2040"/>
                    <a:pt x="1672" y="2041"/>
                  </a:cubicBezTo>
                  <a:cubicBezTo>
                    <a:pt x="1675" y="2047"/>
                    <a:pt x="1681" y="2052"/>
                    <a:pt x="1685" y="2055"/>
                  </a:cubicBezTo>
                  <a:cubicBezTo>
                    <a:pt x="1694" y="2060"/>
                    <a:pt x="1702" y="2063"/>
                    <a:pt x="1711" y="2063"/>
                  </a:cubicBezTo>
                  <a:cubicBezTo>
                    <a:pt x="1720" y="2063"/>
                    <a:pt x="1728" y="2061"/>
                    <a:pt x="1736" y="2056"/>
                  </a:cubicBezTo>
                  <a:cubicBezTo>
                    <a:pt x="1740" y="2053"/>
                    <a:pt x="1744" y="2050"/>
                    <a:pt x="1749" y="2046"/>
                  </a:cubicBezTo>
                  <a:lnTo>
                    <a:pt x="1749" y="2046"/>
                  </a:lnTo>
                  <a:lnTo>
                    <a:pt x="1750" y="2048"/>
                  </a:lnTo>
                  <a:cubicBezTo>
                    <a:pt x="1755" y="2054"/>
                    <a:pt x="1761" y="2059"/>
                    <a:pt x="1768" y="2061"/>
                  </a:cubicBezTo>
                  <a:cubicBezTo>
                    <a:pt x="1775" y="2064"/>
                    <a:pt x="1783" y="2065"/>
                    <a:pt x="1791" y="2065"/>
                  </a:cubicBezTo>
                  <a:cubicBezTo>
                    <a:pt x="1792" y="2066"/>
                    <a:pt x="1793" y="2066"/>
                    <a:pt x="1795" y="2066"/>
                  </a:cubicBezTo>
                  <a:cubicBezTo>
                    <a:pt x="1801" y="2066"/>
                    <a:pt x="1807" y="2064"/>
                    <a:pt x="1813" y="2062"/>
                  </a:cubicBezTo>
                  <a:cubicBezTo>
                    <a:pt x="1819" y="2059"/>
                    <a:pt x="1822" y="2056"/>
                    <a:pt x="1822" y="2056"/>
                  </a:cubicBezTo>
                  <a:lnTo>
                    <a:pt x="1827" y="2056"/>
                  </a:lnTo>
                  <a:cubicBezTo>
                    <a:pt x="1828" y="2057"/>
                    <a:pt x="1830" y="2057"/>
                    <a:pt x="1832" y="2057"/>
                  </a:cubicBezTo>
                  <a:cubicBezTo>
                    <a:pt x="1834" y="2057"/>
                    <a:pt x="1835" y="2057"/>
                    <a:pt x="1837" y="2056"/>
                  </a:cubicBezTo>
                  <a:cubicBezTo>
                    <a:pt x="1844" y="2056"/>
                    <a:pt x="1850" y="2054"/>
                    <a:pt x="1856" y="2052"/>
                  </a:cubicBezTo>
                  <a:cubicBezTo>
                    <a:pt x="1857" y="2052"/>
                    <a:pt x="1858" y="2050"/>
                    <a:pt x="1860" y="2050"/>
                  </a:cubicBezTo>
                  <a:cubicBezTo>
                    <a:pt x="1863" y="2050"/>
                    <a:pt x="1866" y="2050"/>
                    <a:pt x="1870" y="2052"/>
                  </a:cubicBezTo>
                  <a:lnTo>
                    <a:pt x="1873" y="2053"/>
                  </a:lnTo>
                  <a:lnTo>
                    <a:pt x="1880" y="2056"/>
                  </a:lnTo>
                  <a:cubicBezTo>
                    <a:pt x="1886" y="2059"/>
                    <a:pt x="1892" y="2060"/>
                    <a:pt x="1897" y="2061"/>
                  </a:cubicBezTo>
                  <a:lnTo>
                    <a:pt x="1912" y="2061"/>
                  </a:lnTo>
                  <a:cubicBezTo>
                    <a:pt x="1917" y="2061"/>
                    <a:pt x="1923" y="2061"/>
                    <a:pt x="1928" y="2060"/>
                  </a:cubicBezTo>
                  <a:lnTo>
                    <a:pt x="1940" y="2060"/>
                  </a:lnTo>
                  <a:cubicBezTo>
                    <a:pt x="1944" y="2063"/>
                    <a:pt x="1947" y="2065"/>
                    <a:pt x="1951" y="2069"/>
                  </a:cubicBezTo>
                  <a:cubicBezTo>
                    <a:pt x="1958" y="2072"/>
                    <a:pt x="1965" y="2076"/>
                    <a:pt x="1972" y="2077"/>
                  </a:cubicBezTo>
                  <a:lnTo>
                    <a:pt x="1980" y="2077"/>
                  </a:lnTo>
                  <a:cubicBezTo>
                    <a:pt x="1982" y="2077"/>
                    <a:pt x="1983" y="2078"/>
                    <a:pt x="1985" y="2079"/>
                  </a:cubicBezTo>
                  <a:cubicBezTo>
                    <a:pt x="1990" y="2083"/>
                    <a:pt x="1996" y="2085"/>
                    <a:pt x="2003" y="2086"/>
                  </a:cubicBezTo>
                  <a:cubicBezTo>
                    <a:pt x="2009" y="2087"/>
                    <a:pt x="2014" y="2089"/>
                    <a:pt x="2021" y="2089"/>
                  </a:cubicBezTo>
                  <a:cubicBezTo>
                    <a:pt x="2028" y="2089"/>
                    <a:pt x="2036" y="2086"/>
                    <a:pt x="2043" y="2083"/>
                  </a:cubicBezTo>
                  <a:cubicBezTo>
                    <a:pt x="2050" y="2081"/>
                    <a:pt x="2053" y="2078"/>
                    <a:pt x="2053" y="2078"/>
                  </a:cubicBezTo>
                  <a:lnTo>
                    <a:pt x="2055" y="2078"/>
                  </a:lnTo>
                  <a:lnTo>
                    <a:pt x="2056" y="2081"/>
                  </a:lnTo>
                  <a:cubicBezTo>
                    <a:pt x="2062" y="2084"/>
                    <a:pt x="2067" y="2087"/>
                    <a:pt x="2073" y="2091"/>
                  </a:cubicBezTo>
                  <a:cubicBezTo>
                    <a:pt x="2079" y="2093"/>
                    <a:pt x="2086" y="2094"/>
                    <a:pt x="2093" y="2094"/>
                  </a:cubicBezTo>
                  <a:cubicBezTo>
                    <a:pt x="2096" y="2095"/>
                    <a:pt x="2098" y="2095"/>
                    <a:pt x="2101" y="2095"/>
                  </a:cubicBezTo>
                  <a:cubicBezTo>
                    <a:pt x="2103" y="2095"/>
                    <a:pt x="2106" y="2095"/>
                    <a:pt x="2108" y="2094"/>
                  </a:cubicBezTo>
                  <a:lnTo>
                    <a:pt x="2120" y="2093"/>
                  </a:lnTo>
                  <a:lnTo>
                    <a:pt x="2135" y="2093"/>
                  </a:lnTo>
                  <a:cubicBezTo>
                    <a:pt x="2136" y="2094"/>
                    <a:pt x="2138" y="2094"/>
                    <a:pt x="2139" y="2094"/>
                  </a:cubicBezTo>
                  <a:cubicBezTo>
                    <a:pt x="2142" y="2094"/>
                    <a:pt x="2144" y="2093"/>
                    <a:pt x="2146" y="2093"/>
                  </a:cubicBezTo>
                  <a:cubicBezTo>
                    <a:pt x="2153" y="2091"/>
                    <a:pt x="2159" y="2089"/>
                    <a:pt x="2165" y="2085"/>
                  </a:cubicBezTo>
                  <a:lnTo>
                    <a:pt x="2168" y="2084"/>
                  </a:lnTo>
                  <a:lnTo>
                    <a:pt x="2182" y="2085"/>
                  </a:lnTo>
                  <a:lnTo>
                    <a:pt x="2206" y="2087"/>
                  </a:lnTo>
                  <a:cubicBezTo>
                    <a:pt x="2208" y="2088"/>
                    <a:pt x="2211" y="2088"/>
                    <a:pt x="2214" y="2088"/>
                  </a:cubicBezTo>
                  <a:cubicBezTo>
                    <a:pt x="2216" y="2088"/>
                    <a:pt x="2219" y="2088"/>
                    <a:pt x="2222" y="2087"/>
                  </a:cubicBezTo>
                  <a:cubicBezTo>
                    <a:pt x="2226" y="2087"/>
                    <a:pt x="2231" y="2087"/>
                    <a:pt x="2236" y="2086"/>
                  </a:cubicBezTo>
                  <a:lnTo>
                    <a:pt x="2244" y="2086"/>
                  </a:lnTo>
                  <a:cubicBezTo>
                    <a:pt x="2245" y="2086"/>
                    <a:pt x="2248" y="2090"/>
                    <a:pt x="2254" y="2096"/>
                  </a:cubicBezTo>
                  <a:cubicBezTo>
                    <a:pt x="2261" y="2100"/>
                    <a:pt x="2268" y="2104"/>
                    <a:pt x="2276" y="2106"/>
                  </a:cubicBezTo>
                  <a:lnTo>
                    <a:pt x="2283" y="2107"/>
                  </a:lnTo>
                  <a:lnTo>
                    <a:pt x="2284" y="2107"/>
                  </a:lnTo>
                  <a:cubicBezTo>
                    <a:pt x="2284" y="2107"/>
                    <a:pt x="2284" y="2107"/>
                    <a:pt x="2285" y="2107"/>
                  </a:cubicBezTo>
                  <a:cubicBezTo>
                    <a:pt x="2285" y="2107"/>
                    <a:pt x="2286" y="2107"/>
                    <a:pt x="2288" y="2108"/>
                  </a:cubicBezTo>
                  <a:cubicBezTo>
                    <a:pt x="2292" y="2112"/>
                    <a:pt x="2298" y="2115"/>
                    <a:pt x="2304" y="2118"/>
                  </a:cubicBezTo>
                  <a:cubicBezTo>
                    <a:pt x="2311" y="2120"/>
                    <a:pt x="2318" y="2121"/>
                    <a:pt x="2324" y="2121"/>
                  </a:cubicBezTo>
                  <a:cubicBezTo>
                    <a:pt x="2332" y="2121"/>
                    <a:pt x="2340" y="2120"/>
                    <a:pt x="2347" y="2118"/>
                  </a:cubicBezTo>
                  <a:cubicBezTo>
                    <a:pt x="2354" y="2114"/>
                    <a:pt x="2358" y="2111"/>
                    <a:pt x="2358" y="2111"/>
                  </a:cubicBezTo>
                  <a:lnTo>
                    <a:pt x="2362" y="2111"/>
                  </a:lnTo>
                  <a:cubicBezTo>
                    <a:pt x="2364" y="2111"/>
                    <a:pt x="2365" y="2112"/>
                    <a:pt x="2367" y="2112"/>
                  </a:cubicBezTo>
                  <a:cubicBezTo>
                    <a:pt x="2369" y="2112"/>
                    <a:pt x="2370" y="2111"/>
                    <a:pt x="2371" y="2111"/>
                  </a:cubicBezTo>
                  <a:cubicBezTo>
                    <a:pt x="2378" y="2111"/>
                    <a:pt x="2385" y="2108"/>
                    <a:pt x="2392" y="2106"/>
                  </a:cubicBezTo>
                  <a:cubicBezTo>
                    <a:pt x="2393" y="2105"/>
                    <a:pt x="2395" y="2105"/>
                    <a:pt x="2396" y="2104"/>
                  </a:cubicBezTo>
                  <a:lnTo>
                    <a:pt x="2396" y="2104"/>
                  </a:lnTo>
                  <a:cubicBezTo>
                    <a:pt x="2396" y="2104"/>
                    <a:pt x="2397" y="2105"/>
                    <a:pt x="2397" y="2105"/>
                  </a:cubicBezTo>
                  <a:cubicBezTo>
                    <a:pt x="2400" y="2111"/>
                    <a:pt x="2404" y="2115"/>
                    <a:pt x="2409" y="2120"/>
                  </a:cubicBezTo>
                  <a:cubicBezTo>
                    <a:pt x="2418" y="2127"/>
                    <a:pt x="2429" y="2131"/>
                    <a:pt x="2440" y="2131"/>
                  </a:cubicBezTo>
                  <a:cubicBezTo>
                    <a:pt x="2448" y="2131"/>
                    <a:pt x="2456" y="2129"/>
                    <a:pt x="2464" y="2125"/>
                  </a:cubicBezTo>
                  <a:cubicBezTo>
                    <a:pt x="2468" y="2121"/>
                    <a:pt x="2473" y="2118"/>
                    <a:pt x="2478" y="2113"/>
                  </a:cubicBezTo>
                  <a:lnTo>
                    <a:pt x="2478" y="2113"/>
                  </a:lnTo>
                  <a:cubicBezTo>
                    <a:pt x="2482" y="2117"/>
                    <a:pt x="2488" y="2121"/>
                    <a:pt x="2493" y="2125"/>
                  </a:cubicBezTo>
                  <a:cubicBezTo>
                    <a:pt x="2500" y="2128"/>
                    <a:pt x="2507" y="2130"/>
                    <a:pt x="2515" y="2130"/>
                  </a:cubicBezTo>
                  <a:cubicBezTo>
                    <a:pt x="2518" y="2131"/>
                    <a:pt x="2520" y="2131"/>
                    <a:pt x="2523" y="2131"/>
                  </a:cubicBezTo>
                  <a:cubicBezTo>
                    <a:pt x="2526" y="2131"/>
                    <a:pt x="2528" y="2131"/>
                    <a:pt x="2531" y="2130"/>
                  </a:cubicBezTo>
                  <a:cubicBezTo>
                    <a:pt x="2537" y="2130"/>
                    <a:pt x="2541" y="2129"/>
                    <a:pt x="2543" y="2129"/>
                  </a:cubicBezTo>
                  <a:lnTo>
                    <a:pt x="2550" y="2129"/>
                  </a:lnTo>
                  <a:lnTo>
                    <a:pt x="2559" y="2130"/>
                  </a:lnTo>
                  <a:lnTo>
                    <a:pt x="2568" y="2133"/>
                  </a:lnTo>
                  <a:cubicBezTo>
                    <a:pt x="2573" y="2134"/>
                    <a:pt x="2577" y="2134"/>
                    <a:pt x="2582" y="2135"/>
                  </a:cubicBezTo>
                  <a:cubicBezTo>
                    <a:pt x="2591" y="2136"/>
                    <a:pt x="2601" y="2136"/>
                    <a:pt x="2609" y="2137"/>
                  </a:cubicBezTo>
                  <a:cubicBezTo>
                    <a:pt x="2617" y="2137"/>
                    <a:pt x="2623" y="2137"/>
                    <a:pt x="2630" y="2138"/>
                  </a:cubicBezTo>
                  <a:cubicBezTo>
                    <a:pt x="2632" y="2138"/>
                    <a:pt x="2634" y="2138"/>
                    <a:pt x="2636" y="2140"/>
                  </a:cubicBezTo>
                  <a:lnTo>
                    <a:pt x="2646" y="2143"/>
                  </a:lnTo>
                  <a:cubicBezTo>
                    <a:pt x="2652" y="2144"/>
                    <a:pt x="2657" y="2145"/>
                    <a:pt x="2662" y="2147"/>
                  </a:cubicBezTo>
                  <a:lnTo>
                    <a:pt x="2681" y="2147"/>
                  </a:lnTo>
                  <a:cubicBezTo>
                    <a:pt x="2687" y="2145"/>
                    <a:pt x="2694" y="2143"/>
                    <a:pt x="2700" y="2141"/>
                  </a:cubicBezTo>
                  <a:lnTo>
                    <a:pt x="2705" y="2138"/>
                  </a:lnTo>
                  <a:lnTo>
                    <a:pt x="2708" y="2138"/>
                  </a:lnTo>
                  <a:cubicBezTo>
                    <a:pt x="2711" y="2139"/>
                    <a:pt x="2713" y="2139"/>
                    <a:pt x="2716" y="2139"/>
                  </a:cubicBezTo>
                  <a:cubicBezTo>
                    <a:pt x="2718" y="2139"/>
                    <a:pt x="2721" y="2139"/>
                    <a:pt x="2723" y="2138"/>
                  </a:cubicBezTo>
                  <a:lnTo>
                    <a:pt x="2743" y="2138"/>
                  </a:lnTo>
                  <a:cubicBezTo>
                    <a:pt x="2744" y="2140"/>
                    <a:pt x="2747" y="2140"/>
                    <a:pt x="2749" y="2140"/>
                  </a:cubicBezTo>
                  <a:cubicBezTo>
                    <a:pt x="2750" y="2141"/>
                    <a:pt x="2752" y="2141"/>
                    <a:pt x="2753" y="2142"/>
                  </a:cubicBezTo>
                  <a:cubicBezTo>
                    <a:pt x="2759" y="2145"/>
                    <a:pt x="2765" y="2148"/>
                    <a:pt x="2771" y="2149"/>
                  </a:cubicBezTo>
                  <a:cubicBezTo>
                    <a:pt x="2775" y="2150"/>
                    <a:pt x="2780" y="2150"/>
                    <a:pt x="2786" y="2151"/>
                  </a:cubicBezTo>
                  <a:lnTo>
                    <a:pt x="2808" y="2154"/>
                  </a:lnTo>
                  <a:lnTo>
                    <a:pt x="2820" y="2155"/>
                  </a:lnTo>
                  <a:lnTo>
                    <a:pt x="2824" y="2158"/>
                  </a:lnTo>
                  <a:cubicBezTo>
                    <a:pt x="2830" y="2163"/>
                    <a:pt x="2837" y="2166"/>
                    <a:pt x="2845" y="2169"/>
                  </a:cubicBezTo>
                  <a:cubicBezTo>
                    <a:pt x="2848" y="2170"/>
                    <a:pt x="2852" y="2171"/>
                    <a:pt x="2855" y="2171"/>
                  </a:cubicBezTo>
                  <a:cubicBezTo>
                    <a:pt x="2857" y="2171"/>
                    <a:pt x="2859" y="2172"/>
                    <a:pt x="2861" y="2172"/>
                  </a:cubicBezTo>
                  <a:cubicBezTo>
                    <a:pt x="2863" y="2172"/>
                    <a:pt x="2865" y="2171"/>
                    <a:pt x="2867" y="2171"/>
                  </a:cubicBezTo>
                  <a:cubicBezTo>
                    <a:pt x="2875" y="2170"/>
                    <a:pt x="2884" y="2167"/>
                    <a:pt x="2891" y="2163"/>
                  </a:cubicBezTo>
                  <a:cubicBezTo>
                    <a:pt x="2895" y="2160"/>
                    <a:pt x="2897" y="2158"/>
                    <a:pt x="2899" y="2157"/>
                  </a:cubicBezTo>
                  <a:lnTo>
                    <a:pt x="2899" y="2157"/>
                  </a:lnTo>
                  <a:lnTo>
                    <a:pt x="2916" y="2158"/>
                  </a:lnTo>
                  <a:lnTo>
                    <a:pt x="2935" y="2160"/>
                  </a:lnTo>
                  <a:lnTo>
                    <a:pt x="2940" y="2164"/>
                  </a:lnTo>
                  <a:cubicBezTo>
                    <a:pt x="2942" y="2165"/>
                    <a:pt x="2943" y="2166"/>
                    <a:pt x="2945" y="2166"/>
                  </a:cubicBezTo>
                  <a:cubicBezTo>
                    <a:pt x="2947" y="2169"/>
                    <a:pt x="2950" y="2170"/>
                    <a:pt x="2953" y="2170"/>
                  </a:cubicBezTo>
                  <a:cubicBezTo>
                    <a:pt x="2955" y="2170"/>
                    <a:pt x="2957" y="2171"/>
                    <a:pt x="2960" y="2171"/>
                  </a:cubicBezTo>
                  <a:cubicBezTo>
                    <a:pt x="2962" y="2171"/>
                    <a:pt x="2964" y="2170"/>
                    <a:pt x="2965" y="2170"/>
                  </a:cubicBezTo>
                  <a:cubicBezTo>
                    <a:pt x="2970" y="2170"/>
                    <a:pt x="2974" y="2167"/>
                    <a:pt x="2977" y="2166"/>
                  </a:cubicBezTo>
                  <a:cubicBezTo>
                    <a:pt x="2979" y="2165"/>
                    <a:pt x="2982" y="2163"/>
                    <a:pt x="2983" y="2162"/>
                  </a:cubicBezTo>
                  <a:cubicBezTo>
                    <a:pt x="2984" y="2160"/>
                    <a:pt x="2985" y="2159"/>
                    <a:pt x="2986" y="2157"/>
                  </a:cubicBezTo>
                  <a:cubicBezTo>
                    <a:pt x="2989" y="2156"/>
                    <a:pt x="2990" y="2154"/>
                    <a:pt x="2991" y="2152"/>
                  </a:cubicBezTo>
                  <a:lnTo>
                    <a:pt x="2993" y="2148"/>
                  </a:lnTo>
                  <a:lnTo>
                    <a:pt x="2994" y="2145"/>
                  </a:lnTo>
                  <a:cubicBezTo>
                    <a:pt x="2998" y="2141"/>
                    <a:pt x="3000" y="2135"/>
                    <a:pt x="3003" y="2129"/>
                  </a:cubicBezTo>
                  <a:cubicBezTo>
                    <a:pt x="3006" y="2119"/>
                    <a:pt x="3005" y="2107"/>
                    <a:pt x="3000" y="2097"/>
                  </a:cubicBezTo>
                  <a:cubicBezTo>
                    <a:pt x="2998" y="2092"/>
                    <a:pt x="2994" y="2087"/>
                    <a:pt x="2991" y="2083"/>
                  </a:cubicBezTo>
                  <a:cubicBezTo>
                    <a:pt x="2990" y="2081"/>
                    <a:pt x="2989" y="2079"/>
                    <a:pt x="2987" y="2078"/>
                  </a:cubicBezTo>
                  <a:cubicBezTo>
                    <a:pt x="2986" y="2076"/>
                    <a:pt x="2984" y="2074"/>
                    <a:pt x="2982" y="2072"/>
                  </a:cubicBezTo>
                  <a:cubicBezTo>
                    <a:pt x="2978" y="2069"/>
                    <a:pt x="2974" y="2067"/>
                    <a:pt x="2968" y="2064"/>
                  </a:cubicBezTo>
                  <a:cubicBezTo>
                    <a:pt x="2961" y="2062"/>
                    <a:pt x="2954" y="2061"/>
                    <a:pt x="2947" y="2061"/>
                  </a:cubicBezTo>
                  <a:lnTo>
                    <a:pt x="2941" y="2061"/>
                  </a:lnTo>
                  <a:cubicBezTo>
                    <a:pt x="2940" y="2059"/>
                    <a:pt x="2940" y="2058"/>
                    <a:pt x="2939" y="2057"/>
                  </a:cubicBezTo>
                  <a:cubicBezTo>
                    <a:pt x="2938" y="2053"/>
                    <a:pt x="2935" y="2048"/>
                    <a:pt x="2933" y="2043"/>
                  </a:cubicBezTo>
                  <a:cubicBezTo>
                    <a:pt x="2931" y="2040"/>
                    <a:pt x="2928" y="2035"/>
                    <a:pt x="2926" y="2031"/>
                  </a:cubicBezTo>
                  <a:cubicBezTo>
                    <a:pt x="2924" y="2030"/>
                    <a:pt x="2923" y="2027"/>
                    <a:pt x="2921" y="2024"/>
                  </a:cubicBezTo>
                  <a:cubicBezTo>
                    <a:pt x="2920" y="2023"/>
                    <a:pt x="2919" y="2019"/>
                    <a:pt x="2917" y="2014"/>
                  </a:cubicBezTo>
                  <a:cubicBezTo>
                    <a:pt x="2914" y="2010"/>
                    <a:pt x="2912" y="2005"/>
                    <a:pt x="2909" y="2002"/>
                  </a:cubicBezTo>
                  <a:lnTo>
                    <a:pt x="2905" y="1997"/>
                  </a:lnTo>
                  <a:lnTo>
                    <a:pt x="2904" y="1994"/>
                  </a:lnTo>
                  <a:cubicBezTo>
                    <a:pt x="2903" y="1991"/>
                    <a:pt x="2902" y="1990"/>
                    <a:pt x="2902" y="1988"/>
                  </a:cubicBezTo>
                  <a:cubicBezTo>
                    <a:pt x="2899" y="1982"/>
                    <a:pt x="2897" y="1977"/>
                    <a:pt x="2895" y="1973"/>
                  </a:cubicBezTo>
                  <a:cubicBezTo>
                    <a:pt x="2894" y="1970"/>
                    <a:pt x="2892" y="1968"/>
                    <a:pt x="2890" y="1966"/>
                  </a:cubicBezTo>
                  <a:lnTo>
                    <a:pt x="2888" y="1962"/>
                  </a:lnTo>
                  <a:cubicBezTo>
                    <a:pt x="2888" y="1961"/>
                    <a:pt x="2888" y="1961"/>
                    <a:pt x="2888" y="1960"/>
                  </a:cubicBezTo>
                  <a:cubicBezTo>
                    <a:pt x="2888" y="1960"/>
                    <a:pt x="2888" y="1955"/>
                    <a:pt x="2887" y="1948"/>
                  </a:cubicBezTo>
                  <a:cubicBezTo>
                    <a:pt x="2884" y="1942"/>
                    <a:pt x="2882" y="1935"/>
                    <a:pt x="2879" y="1929"/>
                  </a:cubicBezTo>
                  <a:cubicBezTo>
                    <a:pt x="2875" y="1924"/>
                    <a:pt x="2872" y="1918"/>
                    <a:pt x="2869" y="1913"/>
                  </a:cubicBezTo>
                  <a:cubicBezTo>
                    <a:pt x="2868" y="1908"/>
                    <a:pt x="2866" y="1903"/>
                    <a:pt x="2862" y="1899"/>
                  </a:cubicBezTo>
                  <a:cubicBezTo>
                    <a:pt x="2860" y="1894"/>
                    <a:pt x="2857" y="1889"/>
                    <a:pt x="2853" y="1886"/>
                  </a:cubicBezTo>
                  <a:cubicBezTo>
                    <a:pt x="2850" y="1881"/>
                    <a:pt x="2845" y="1877"/>
                    <a:pt x="2839" y="1872"/>
                  </a:cubicBezTo>
                  <a:cubicBezTo>
                    <a:pt x="2837" y="1871"/>
                    <a:pt x="2835" y="1870"/>
                    <a:pt x="2833" y="1867"/>
                  </a:cubicBezTo>
                  <a:cubicBezTo>
                    <a:pt x="2832" y="1866"/>
                    <a:pt x="2831" y="1865"/>
                    <a:pt x="2830" y="1864"/>
                  </a:cubicBezTo>
                  <a:cubicBezTo>
                    <a:pt x="2825" y="1858"/>
                    <a:pt x="2821" y="1853"/>
                    <a:pt x="2815" y="1849"/>
                  </a:cubicBezTo>
                  <a:cubicBezTo>
                    <a:pt x="2810" y="1847"/>
                    <a:pt x="2806" y="1843"/>
                    <a:pt x="2801" y="1841"/>
                  </a:cubicBezTo>
                  <a:cubicBezTo>
                    <a:pt x="2799" y="1840"/>
                    <a:pt x="2799" y="1840"/>
                    <a:pt x="2799" y="1840"/>
                  </a:cubicBezTo>
                  <a:cubicBezTo>
                    <a:pt x="2799" y="1840"/>
                    <a:pt x="2797" y="1838"/>
                    <a:pt x="2797" y="1838"/>
                  </a:cubicBezTo>
                  <a:lnTo>
                    <a:pt x="2793" y="1833"/>
                  </a:lnTo>
                  <a:cubicBezTo>
                    <a:pt x="2791" y="1828"/>
                    <a:pt x="2786" y="1825"/>
                    <a:pt x="2782" y="1821"/>
                  </a:cubicBezTo>
                  <a:lnTo>
                    <a:pt x="2775" y="1814"/>
                  </a:lnTo>
                  <a:lnTo>
                    <a:pt x="2773" y="1812"/>
                  </a:lnTo>
                  <a:cubicBezTo>
                    <a:pt x="2773" y="1811"/>
                    <a:pt x="2773" y="1810"/>
                    <a:pt x="2773" y="1808"/>
                  </a:cubicBezTo>
                  <a:cubicBezTo>
                    <a:pt x="2775" y="1801"/>
                    <a:pt x="2775" y="1794"/>
                    <a:pt x="2774" y="1786"/>
                  </a:cubicBezTo>
                  <a:cubicBezTo>
                    <a:pt x="2774" y="1782"/>
                    <a:pt x="2772" y="1778"/>
                    <a:pt x="2771" y="1774"/>
                  </a:cubicBezTo>
                  <a:cubicBezTo>
                    <a:pt x="2769" y="1770"/>
                    <a:pt x="2767" y="1768"/>
                    <a:pt x="2765" y="1764"/>
                  </a:cubicBezTo>
                  <a:lnTo>
                    <a:pt x="2740" y="1727"/>
                  </a:lnTo>
                  <a:lnTo>
                    <a:pt x="2734" y="1718"/>
                  </a:lnTo>
                  <a:lnTo>
                    <a:pt x="2727" y="1708"/>
                  </a:lnTo>
                  <a:lnTo>
                    <a:pt x="2723" y="1702"/>
                  </a:lnTo>
                  <a:cubicBezTo>
                    <a:pt x="2721" y="1699"/>
                    <a:pt x="2720" y="1697"/>
                    <a:pt x="2718" y="1695"/>
                  </a:cubicBezTo>
                  <a:cubicBezTo>
                    <a:pt x="2713" y="1690"/>
                    <a:pt x="2708" y="1686"/>
                    <a:pt x="2703" y="1682"/>
                  </a:cubicBezTo>
                  <a:lnTo>
                    <a:pt x="2696" y="1679"/>
                  </a:lnTo>
                  <a:cubicBezTo>
                    <a:pt x="2694" y="1677"/>
                    <a:pt x="2694" y="1676"/>
                    <a:pt x="2693" y="1675"/>
                  </a:cubicBezTo>
                  <a:cubicBezTo>
                    <a:pt x="2691" y="1673"/>
                    <a:pt x="2690" y="1670"/>
                    <a:pt x="2689" y="1668"/>
                  </a:cubicBezTo>
                  <a:cubicBezTo>
                    <a:pt x="2686" y="1666"/>
                    <a:pt x="2685" y="1662"/>
                    <a:pt x="2683" y="1659"/>
                  </a:cubicBezTo>
                  <a:cubicBezTo>
                    <a:pt x="2682" y="1654"/>
                    <a:pt x="2678" y="1651"/>
                    <a:pt x="2676" y="1646"/>
                  </a:cubicBezTo>
                  <a:lnTo>
                    <a:pt x="2674" y="1644"/>
                  </a:lnTo>
                  <a:lnTo>
                    <a:pt x="2674" y="1643"/>
                  </a:lnTo>
                  <a:lnTo>
                    <a:pt x="2671" y="1639"/>
                  </a:lnTo>
                  <a:cubicBezTo>
                    <a:pt x="2669" y="1636"/>
                    <a:pt x="2665" y="1633"/>
                    <a:pt x="2662" y="1630"/>
                  </a:cubicBezTo>
                  <a:cubicBezTo>
                    <a:pt x="2655" y="1625"/>
                    <a:pt x="2647" y="1623"/>
                    <a:pt x="2639" y="1622"/>
                  </a:cubicBezTo>
                  <a:lnTo>
                    <a:pt x="2636" y="1621"/>
                  </a:lnTo>
                  <a:lnTo>
                    <a:pt x="2636" y="1621"/>
                  </a:lnTo>
                  <a:cubicBezTo>
                    <a:pt x="2636" y="1619"/>
                    <a:pt x="2636" y="1616"/>
                    <a:pt x="2636" y="1614"/>
                  </a:cubicBezTo>
                  <a:cubicBezTo>
                    <a:pt x="2638" y="1604"/>
                    <a:pt x="2636" y="1595"/>
                    <a:pt x="2633" y="1587"/>
                  </a:cubicBezTo>
                  <a:cubicBezTo>
                    <a:pt x="2632" y="1585"/>
                    <a:pt x="2631" y="1584"/>
                    <a:pt x="2630" y="1581"/>
                  </a:cubicBezTo>
                  <a:lnTo>
                    <a:pt x="2627" y="1578"/>
                  </a:lnTo>
                  <a:lnTo>
                    <a:pt x="2625" y="1574"/>
                  </a:lnTo>
                  <a:cubicBezTo>
                    <a:pt x="2624" y="1572"/>
                    <a:pt x="2623" y="1571"/>
                    <a:pt x="2623" y="1569"/>
                  </a:cubicBezTo>
                  <a:cubicBezTo>
                    <a:pt x="2620" y="1563"/>
                    <a:pt x="2618" y="1558"/>
                    <a:pt x="2616" y="1553"/>
                  </a:cubicBezTo>
                  <a:cubicBezTo>
                    <a:pt x="2613" y="1549"/>
                    <a:pt x="2610" y="1545"/>
                    <a:pt x="2608" y="1541"/>
                  </a:cubicBezTo>
                  <a:cubicBezTo>
                    <a:pt x="2604" y="1536"/>
                    <a:pt x="2599" y="1531"/>
                    <a:pt x="2596" y="1528"/>
                  </a:cubicBezTo>
                  <a:cubicBezTo>
                    <a:pt x="2591" y="1524"/>
                    <a:pt x="2589" y="1522"/>
                    <a:pt x="2588" y="1521"/>
                  </a:cubicBezTo>
                  <a:cubicBezTo>
                    <a:pt x="2586" y="1520"/>
                    <a:pt x="2584" y="1519"/>
                    <a:pt x="2583" y="1516"/>
                  </a:cubicBezTo>
                  <a:lnTo>
                    <a:pt x="2581" y="1514"/>
                  </a:lnTo>
                  <a:cubicBezTo>
                    <a:pt x="2580" y="1512"/>
                    <a:pt x="2579" y="1511"/>
                    <a:pt x="2577" y="1509"/>
                  </a:cubicBezTo>
                  <a:cubicBezTo>
                    <a:pt x="2574" y="1506"/>
                    <a:pt x="2570" y="1504"/>
                    <a:pt x="2567" y="1501"/>
                  </a:cubicBezTo>
                  <a:cubicBezTo>
                    <a:pt x="2561" y="1498"/>
                    <a:pt x="2554" y="1496"/>
                    <a:pt x="2547" y="1494"/>
                  </a:cubicBezTo>
                  <a:cubicBezTo>
                    <a:pt x="2546" y="1494"/>
                    <a:pt x="2545" y="1494"/>
                    <a:pt x="2545" y="1494"/>
                  </a:cubicBezTo>
                  <a:lnTo>
                    <a:pt x="2545" y="1494"/>
                  </a:lnTo>
                  <a:cubicBezTo>
                    <a:pt x="2541" y="1487"/>
                    <a:pt x="2534" y="1479"/>
                    <a:pt x="2531" y="1475"/>
                  </a:cubicBezTo>
                  <a:cubicBezTo>
                    <a:pt x="2529" y="1473"/>
                    <a:pt x="2527" y="1470"/>
                    <a:pt x="2525" y="1467"/>
                  </a:cubicBezTo>
                  <a:lnTo>
                    <a:pt x="2525" y="1467"/>
                  </a:lnTo>
                  <a:cubicBezTo>
                    <a:pt x="2526" y="1465"/>
                    <a:pt x="2527" y="1462"/>
                    <a:pt x="2529" y="1456"/>
                  </a:cubicBezTo>
                  <a:cubicBezTo>
                    <a:pt x="2530" y="1448"/>
                    <a:pt x="2530" y="1439"/>
                    <a:pt x="2528" y="1431"/>
                  </a:cubicBezTo>
                  <a:cubicBezTo>
                    <a:pt x="2526" y="1426"/>
                    <a:pt x="2524" y="1421"/>
                    <a:pt x="2521" y="1418"/>
                  </a:cubicBezTo>
                  <a:cubicBezTo>
                    <a:pt x="2518" y="1414"/>
                    <a:pt x="2515" y="1411"/>
                    <a:pt x="2513" y="1407"/>
                  </a:cubicBezTo>
                  <a:cubicBezTo>
                    <a:pt x="2506" y="1403"/>
                    <a:pt x="2497" y="1399"/>
                    <a:pt x="2489" y="1397"/>
                  </a:cubicBezTo>
                  <a:cubicBezTo>
                    <a:pt x="2484" y="1396"/>
                    <a:pt x="2480" y="1396"/>
                    <a:pt x="2479" y="1396"/>
                  </a:cubicBezTo>
                  <a:lnTo>
                    <a:pt x="2479" y="1396"/>
                  </a:lnTo>
                  <a:lnTo>
                    <a:pt x="2477" y="1392"/>
                  </a:lnTo>
                  <a:cubicBezTo>
                    <a:pt x="2474" y="1389"/>
                    <a:pt x="2471" y="1385"/>
                    <a:pt x="2469" y="1382"/>
                  </a:cubicBezTo>
                  <a:cubicBezTo>
                    <a:pt x="2465" y="1380"/>
                    <a:pt x="2464" y="1377"/>
                    <a:pt x="2462" y="1375"/>
                  </a:cubicBezTo>
                  <a:cubicBezTo>
                    <a:pt x="2458" y="1369"/>
                    <a:pt x="2453" y="1363"/>
                    <a:pt x="2451" y="1359"/>
                  </a:cubicBezTo>
                  <a:cubicBezTo>
                    <a:pt x="2448" y="1354"/>
                    <a:pt x="2442" y="1344"/>
                    <a:pt x="2437" y="1337"/>
                  </a:cubicBezTo>
                  <a:cubicBezTo>
                    <a:pt x="2435" y="1333"/>
                    <a:pt x="2434" y="1332"/>
                    <a:pt x="2433" y="1330"/>
                  </a:cubicBezTo>
                  <a:cubicBezTo>
                    <a:pt x="2431" y="1328"/>
                    <a:pt x="2430" y="1324"/>
                    <a:pt x="2429" y="1322"/>
                  </a:cubicBezTo>
                  <a:cubicBezTo>
                    <a:pt x="2427" y="1317"/>
                    <a:pt x="2424" y="1311"/>
                    <a:pt x="2422" y="1308"/>
                  </a:cubicBezTo>
                  <a:cubicBezTo>
                    <a:pt x="2421" y="1306"/>
                    <a:pt x="2419" y="1302"/>
                    <a:pt x="2418" y="1301"/>
                  </a:cubicBezTo>
                  <a:lnTo>
                    <a:pt x="2418" y="1301"/>
                  </a:lnTo>
                  <a:cubicBezTo>
                    <a:pt x="2418" y="1299"/>
                    <a:pt x="2419" y="1295"/>
                    <a:pt x="2419" y="1289"/>
                  </a:cubicBezTo>
                  <a:cubicBezTo>
                    <a:pt x="2419" y="1281"/>
                    <a:pt x="2418" y="1273"/>
                    <a:pt x="2413" y="1266"/>
                  </a:cubicBezTo>
                  <a:cubicBezTo>
                    <a:pt x="2409" y="1258"/>
                    <a:pt x="2404" y="1251"/>
                    <a:pt x="2397" y="1246"/>
                  </a:cubicBezTo>
                  <a:cubicBezTo>
                    <a:pt x="2390" y="1243"/>
                    <a:pt x="2382" y="1241"/>
                    <a:pt x="2375" y="1240"/>
                  </a:cubicBezTo>
                  <a:cubicBezTo>
                    <a:pt x="2371" y="1239"/>
                    <a:pt x="2369" y="1239"/>
                    <a:pt x="2367" y="1238"/>
                  </a:cubicBezTo>
                  <a:lnTo>
                    <a:pt x="2367" y="1238"/>
                  </a:lnTo>
                  <a:cubicBezTo>
                    <a:pt x="2366" y="1237"/>
                    <a:pt x="2365" y="1236"/>
                    <a:pt x="2364" y="1235"/>
                  </a:cubicBezTo>
                  <a:lnTo>
                    <a:pt x="2352" y="1215"/>
                  </a:lnTo>
                  <a:lnTo>
                    <a:pt x="2347" y="1208"/>
                  </a:lnTo>
                  <a:cubicBezTo>
                    <a:pt x="2347" y="1207"/>
                    <a:pt x="2347" y="1207"/>
                    <a:pt x="2347" y="1206"/>
                  </a:cubicBezTo>
                  <a:cubicBezTo>
                    <a:pt x="2346" y="1206"/>
                    <a:pt x="2347" y="1201"/>
                    <a:pt x="2345" y="1194"/>
                  </a:cubicBezTo>
                  <a:cubicBezTo>
                    <a:pt x="2343" y="1187"/>
                    <a:pt x="2341" y="1180"/>
                    <a:pt x="2338" y="1175"/>
                  </a:cubicBezTo>
                  <a:cubicBezTo>
                    <a:pt x="2332" y="1164"/>
                    <a:pt x="2334" y="1170"/>
                    <a:pt x="2332" y="1162"/>
                  </a:cubicBezTo>
                  <a:cubicBezTo>
                    <a:pt x="2331" y="1156"/>
                    <a:pt x="2328" y="1150"/>
                    <a:pt x="2326" y="1145"/>
                  </a:cubicBezTo>
                  <a:cubicBezTo>
                    <a:pt x="2324" y="1140"/>
                    <a:pt x="2320" y="1135"/>
                    <a:pt x="2317" y="1131"/>
                  </a:cubicBezTo>
                  <a:cubicBezTo>
                    <a:pt x="2313" y="1126"/>
                    <a:pt x="2309" y="1121"/>
                    <a:pt x="2304" y="1118"/>
                  </a:cubicBezTo>
                  <a:cubicBezTo>
                    <a:pt x="2299" y="1114"/>
                    <a:pt x="2297" y="1112"/>
                    <a:pt x="2296" y="1112"/>
                  </a:cubicBezTo>
                  <a:cubicBezTo>
                    <a:pt x="2294" y="1110"/>
                    <a:pt x="2292" y="1106"/>
                    <a:pt x="2290" y="1104"/>
                  </a:cubicBezTo>
                  <a:cubicBezTo>
                    <a:pt x="2289" y="1103"/>
                    <a:pt x="2289" y="1103"/>
                    <a:pt x="2289" y="1098"/>
                  </a:cubicBezTo>
                  <a:cubicBezTo>
                    <a:pt x="2289" y="1091"/>
                    <a:pt x="2287" y="1085"/>
                    <a:pt x="2284" y="1078"/>
                  </a:cubicBezTo>
                  <a:cubicBezTo>
                    <a:pt x="2281" y="1074"/>
                    <a:pt x="2279" y="1069"/>
                    <a:pt x="2275" y="1065"/>
                  </a:cubicBezTo>
                  <a:cubicBezTo>
                    <a:pt x="2273" y="1061"/>
                    <a:pt x="2269" y="1058"/>
                    <a:pt x="2267" y="1054"/>
                  </a:cubicBezTo>
                  <a:cubicBezTo>
                    <a:pt x="2262" y="1048"/>
                    <a:pt x="2258" y="1044"/>
                    <a:pt x="2254" y="1038"/>
                  </a:cubicBezTo>
                  <a:cubicBezTo>
                    <a:pt x="2251" y="1033"/>
                    <a:pt x="2247" y="1029"/>
                    <a:pt x="2244" y="1025"/>
                  </a:cubicBezTo>
                  <a:cubicBezTo>
                    <a:pt x="2239" y="1021"/>
                    <a:pt x="2235" y="1018"/>
                    <a:pt x="2233" y="1017"/>
                  </a:cubicBezTo>
                  <a:cubicBezTo>
                    <a:pt x="2231" y="1015"/>
                    <a:pt x="2230" y="1014"/>
                    <a:pt x="2229" y="1012"/>
                  </a:cubicBezTo>
                  <a:cubicBezTo>
                    <a:pt x="2228" y="1010"/>
                    <a:pt x="2225" y="1008"/>
                    <a:pt x="2224" y="1007"/>
                  </a:cubicBezTo>
                  <a:cubicBezTo>
                    <a:pt x="2223" y="1004"/>
                    <a:pt x="2223" y="1002"/>
                    <a:pt x="2222" y="1000"/>
                  </a:cubicBezTo>
                  <a:cubicBezTo>
                    <a:pt x="2221" y="995"/>
                    <a:pt x="2218" y="990"/>
                    <a:pt x="2216" y="986"/>
                  </a:cubicBezTo>
                  <a:cubicBezTo>
                    <a:pt x="2215" y="984"/>
                    <a:pt x="2214" y="981"/>
                    <a:pt x="2211" y="979"/>
                  </a:cubicBezTo>
                  <a:lnTo>
                    <a:pt x="2210" y="975"/>
                  </a:lnTo>
                  <a:cubicBezTo>
                    <a:pt x="2209" y="974"/>
                    <a:pt x="2208" y="972"/>
                    <a:pt x="2207" y="971"/>
                  </a:cubicBezTo>
                  <a:cubicBezTo>
                    <a:pt x="2200" y="964"/>
                    <a:pt x="2193" y="959"/>
                    <a:pt x="2184" y="957"/>
                  </a:cubicBezTo>
                  <a:cubicBezTo>
                    <a:pt x="2179" y="956"/>
                    <a:pt x="2174" y="956"/>
                    <a:pt x="2170" y="955"/>
                  </a:cubicBezTo>
                  <a:lnTo>
                    <a:pt x="2170" y="955"/>
                  </a:lnTo>
                  <a:cubicBezTo>
                    <a:pt x="2170" y="954"/>
                    <a:pt x="2170" y="954"/>
                    <a:pt x="2170" y="953"/>
                  </a:cubicBezTo>
                  <a:cubicBezTo>
                    <a:pt x="2172" y="948"/>
                    <a:pt x="2172" y="941"/>
                    <a:pt x="2172" y="934"/>
                  </a:cubicBezTo>
                  <a:cubicBezTo>
                    <a:pt x="2171" y="926"/>
                    <a:pt x="2168" y="917"/>
                    <a:pt x="2163" y="911"/>
                  </a:cubicBezTo>
                  <a:cubicBezTo>
                    <a:pt x="2159" y="905"/>
                    <a:pt x="2155" y="900"/>
                    <a:pt x="2149" y="897"/>
                  </a:cubicBezTo>
                  <a:cubicBezTo>
                    <a:pt x="2144" y="893"/>
                    <a:pt x="2141" y="891"/>
                    <a:pt x="2136" y="890"/>
                  </a:cubicBezTo>
                  <a:cubicBezTo>
                    <a:pt x="2135" y="890"/>
                    <a:pt x="2135" y="889"/>
                    <a:pt x="2134" y="889"/>
                  </a:cubicBezTo>
                  <a:lnTo>
                    <a:pt x="2134" y="887"/>
                  </a:lnTo>
                  <a:lnTo>
                    <a:pt x="2133" y="886"/>
                  </a:lnTo>
                  <a:cubicBezTo>
                    <a:pt x="2130" y="883"/>
                    <a:pt x="2129" y="880"/>
                    <a:pt x="2127" y="878"/>
                  </a:cubicBezTo>
                  <a:cubicBezTo>
                    <a:pt x="2122" y="873"/>
                    <a:pt x="2116" y="870"/>
                    <a:pt x="2111" y="867"/>
                  </a:cubicBezTo>
                  <a:lnTo>
                    <a:pt x="2105" y="864"/>
                  </a:lnTo>
                  <a:cubicBezTo>
                    <a:pt x="2104" y="864"/>
                    <a:pt x="2104" y="863"/>
                    <a:pt x="2104" y="863"/>
                  </a:cubicBezTo>
                  <a:lnTo>
                    <a:pt x="2104" y="863"/>
                  </a:lnTo>
                  <a:cubicBezTo>
                    <a:pt x="2104" y="861"/>
                    <a:pt x="2104" y="860"/>
                    <a:pt x="2105" y="860"/>
                  </a:cubicBezTo>
                  <a:cubicBezTo>
                    <a:pt x="2107" y="854"/>
                    <a:pt x="2108" y="848"/>
                    <a:pt x="2108" y="842"/>
                  </a:cubicBezTo>
                  <a:cubicBezTo>
                    <a:pt x="2108" y="834"/>
                    <a:pt x="2106" y="825"/>
                    <a:pt x="2101" y="818"/>
                  </a:cubicBezTo>
                  <a:cubicBezTo>
                    <a:pt x="2100" y="814"/>
                    <a:pt x="2098" y="812"/>
                    <a:pt x="2097" y="810"/>
                  </a:cubicBezTo>
                  <a:cubicBezTo>
                    <a:pt x="2094" y="807"/>
                    <a:pt x="2092" y="805"/>
                    <a:pt x="2090" y="803"/>
                  </a:cubicBezTo>
                  <a:cubicBezTo>
                    <a:pt x="2086" y="799"/>
                    <a:pt x="2082" y="797"/>
                    <a:pt x="2077" y="795"/>
                  </a:cubicBezTo>
                  <a:cubicBezTo>
                    <a:pt x="2072" y="791"/>
                    <a:pt x="2072" y="791"/>
                    <a:pt x="2068" y="784"/>
                  </a:cubicBezTo>
                  <a:cubicBezTo>
                    <a:pt x="2063" y="777"/>
                    <a:pt x="2057" y="770"/>
                    <a:pt x="2053" y="766"/>
                  </a:cubicBezTo>
                  <a:lnTo>
                    <a:pt x="2047" y="758"/>
                  </a:lnTo>
                  <a:cubicBezTo>
                    <a:pt x="2046" y="755"/>
                    <a:pt x="2045" y="753"/>
                    <a:pt x="2042" y="751"/>
                  </a:cubicBezTo>
                  <a:cubicBezTo>
                    <a:pt x="2040" y="743"/>
                    <a:pt x="2035" y="734"/>
                    <a:pt x="2031" y="728"/>
                  </a:cubicBezTo>
                  <a:cubicBezTo>
                    <a:pt x="2028" y="722"/>
                    <a:pt x="2024" y="717"/>
                    <a:pt x="2019" y="712"/>
                  </a:cubicBezTo>
                  <a:cubicBezTo>
                    <a:pt x="2013" y="709"/>
                    <a:pt x="2007" y="705"/>
                    <a:pt x="2001" y="703"/>
                  </a:cubicBezTo>
                  <a:cubicBezTo>
                    <a:pt x="1999" y="703"/>
                    <a:pt x="1997" y="702"/>
                    <a:pt x="1996" y="702"/>
                  </a:cubicBezTo>
                  <a:cubicBezTo>
                    <a:pt x="1996" y="702"/>
                    <a:pt x="1996" y="702"/>
                    <a:pt x="1994" y="700"/>
                  </a:cubicBezTo>
                  <a:cubicBezTo>
                    <a:pt x="1991" y="695"/>
                    <a:pt x="1988" y="692"/>
                    <a:pt x="1984" y="688"/>
                  </a:cubicBezTo>
                  <a:cubicBezTo>
                    <a:pt x="1980" y="683"/>
                    <a:pt x="1976" y="681"/>
                    <a:pt x="1974" y="679"/>
                  </a:cubicBezTo>
                  <a:cubicBezTo>
                    <a:pt x="1970" y="675"/>
                    <a:pt x="1966" y="670"/>
                    <a:pt x="1962" y="665"/>
                  </a:cubicBezTo>
                  <a:cubicBezTo>
                    <a:pt x="1960" y="661"/>
                    <a:pt x="1958" y="658"/>
                    <a:pt x="1954" y="655"/>
                  </a:cubicBezTo>
                  <a:lnTo>
                    <a:pt x="1948" y="648"/>
                  </a:lnTo>
                  <a:lnTo>
                    <a:pt x="1943" y="639"/>
                  </a:lnTo>
                  <a:cubicBezTo>
                    <a:pt x="1941" y="638"/>
                    <a:pt x="1941" y="636"/>
                    <a:pt x="1940" y="635"/>
                  </a:cubicBezTo>
                  <a:cubicBezTo>
                    <a:pt x="1939" y="633"/>
                    <a:pt x="1939" y="628"/>
                    <a:pt x="1937" y="622"/>
                  </a:cubicBezTo>
                  <a:cubicBezTo>
                    <a:pt x="1934" y="616"/>
                    <a:pt x="1932" y="612"/>
                    <a:pt x="1929" y="607"/>
                  </a:cubicBezTo>
                  <a:cubicBezTo>
                    <a:pt x="1926" y="604"/>
                    <a:pt x="1923" y="600"/>
                    <a:pt x="1921" y="597"/>
                  </a:cubicBezTo>
                  <a:cubicBezTo>
                    <a:pt x="1917" y="593"/>
                    <a:pt x="1914" y="590"/>
                    <a:pt x="1910" y="586"/>
                  </a:cubicBezTo>
                  <a:cubicBezTo>
                    <a:pt x="1909" y="585"/>
                    <a:pt x="1907" y="583"/>
                    <a:pt x="1906" y="580"/>
                  </a:cubicBezTo>
                  <a:lnTo>
                    <a:pt x="1902" y="577"/>
                  </a:lnTo>
                  <a:cubicBezTo>
                    <a:pt x="1902" y="576"/>
                    <a:pt x="1901" y="575"/>
                    <a:pt x="1901" y="575"/>
                  </a:cubicBezTo>
                  <a:cubicBezTo>
                    <a:pt x="1900" y="572"/>
                    <a:pt x="1900" y="571"/>
                    <a:pt x="1900" y="570"/>
                  </a:cubicBezTo>
                  <a:cubicBezTo>
                    <a:pt x="1899" y="565"/>
                    <a:pt x="1897" y="560"/>
                    <a:pt x="1896" y="555"/>
                  </a:cubicBezTo>
                  <a:cubicBezTo>
                    <a:pt x="1894" y="550"/>
                    <a:pt x="1892" y="544"/>
                    <a:pt x="1888" y="540"/>
                  </a:cubicBezTo>
                  <a:cubicBezTo>
                    <a:pt x="1885" y="535"/>
                    <a:pt x="1882" y="532"/>
                    <a:pt x="1879" y="528"/>
                  </a:cubicBezTo>
                  <a:cubicBezTo>
                    <a:pt x="1875" y="525"/>
                    <a:pt x="1872" y="521"/>
                    <a:pt x="1870" y="520"/>
                  </a:cubicBezTo>
                  <a:cubicBezTo>
                    <a:pt x="1867" y="518"/>
                    <a:pt x="1866" y="516"/>
                    <a:pt x="1864" y="513"/>
                  </a:cubicBezTo>
                  <a:cubicBezTo>
                    <a:pt x="1863" y="512"/>
                    <a:pt x="1862" y="511"/>
                    <a:pt x="1862" y="510"/>
                  </a:cubicBezTo>
                  <a:lnTo>
                    <a:pt x="1862" y="506"/>
                  </a:lnTo>
                  <a:cubicBezTo>
                    <a:pt x="1862" y="500"/>
                    <a:pt x="1862" y="495"/>
                    <a:pt x="1860" y="489"/>
                  </a:cubicBezTo>
                  <a:cubicBezTo>
                    <a:pt x="1857" y="476"/>
                    <a:pt x="1849" y="465"/>
                    <a:pt x="1837" y="458"/>
                  </a:cubicBezTo>
                  <a:cubicBezTo>
                    <a:pt x="1833" y="455"/>
                    <a:pt x="1828" y="453"/>
                    <a:pt x="1822" y="451"/>
                  </a:cubicBezTo>
                  <a:cubicBezTo>
                    <a:pt x="1822" y="451"/>
                    <a:pt x="1821" y="451"/>
                    <a:pt x="1820" y="449"/>
                  </a:cubicBezTo>
                  <a:cubicBezTo>
                    <a:pt x="1819" y="448"/>
                    <a:pt x="1817" y="447"/>
                    <a:pt x="1817" y="446"/>
                  </a:cubicBezTo>
                  <a:cubicBezTo>
                    <a:pt x="1816" y="445"/>
                    <a:pt x="1816" y="445"/>
                    <a:pt x="1816" y="444"/>
                  </a:cubicBezTo>
                  <a:cubicBezTo>
                    <a:pt x="1816" y="439"/>
                    <a:pt x="1816" y="434"/>
                    <a:pt x="1816" y="430"/>
                  </a:cubicBezTo>
                  <a:cubicBezTo>
                    <a:pt x="1815" y="423"/>
                    <a:pt x="1813" y="417"/>
                    <a:pt x="1809" y="411"/>
                  </a:cubicBezTo>
                  <a:cubicBezTo>
                    <a:pt x="1808" y="409"/>
                    <a:pt x="1807" y="407"/>
                    <a:pt x="1805" y="405"/>
                  </a:cubicBezTo>
                  <a:lnTo>
                    <a:pt x="1801" y="400"/>
                  </a:lnTo>
                  <a:cubicBezTo>
                    <a:pt x="1798" y="396"/>
                    <a:pt x="1795" y="393"/>
                    <a:pt x="1792" y="390"/>
                  </a:cubicBezTo>
                  <a:cubicBezTo>
                    <a:pt x="1791" y="388"/>
                    <a:pt x="1789" y="386"/>
                    <a:pt x="1786" y="382"/>
                  </a:cubicBezTo>
                  <a:lnTo>
                    <a:pt x="1783" y="379"/>
                  </a:lnTo>
                  <a:cubicBezTo>
                    <a:pt x="1782" y="377"/>
                    <a:pt x="1780" y="374"/>
                    <a:pt x="1778" y="372"/>
                  </a:cubicBezTo>
                  <a:cubicBezTo>
                    <a:pt x="1773" y="367"/>
                    <a:pt x="1769" y="364"/>
                    <a:pt x="1763" y="361"/>
                  </a:cubicBezTo>
                  <a:cubicBezTo>
                    <a:pt x="1758" y="358"/>
                    <a:pt x="1756" y="358"/>
                    <a:pt x="1756" y="357"/>
                  </a:cubicBezTo>
                  <a:cubicBezTo>
                    <a:pt x="1754" y="356"/>
                    <a:pt x="1753" y="354"/>
                    <a:pt x="1753" y="353"/>
                  </a:cubicBezTo>
                  <a:cubicBezTo>
                    <a:pt x="1749" y="349"/>
                    <a:pt x="1746" y="345"/>
                    <a:pt x="1742" y="342"/>
                  </a:cubicBezTo>
                  <a:cubicBezTo>
                    <a:pt x="1739" y="338"/>
                    <a:pt x="1734" y="336"/>
                    <a:pt x="1731" y="334"/>
                  </a:cubicBezTo>
                  <a:cubicBezTo>
                    <a:pt x="1728" y="332"/>
                    <a:pt x="1727" y="330"/>
                    <a:pt x="1726" y="329"/>
                  </a:cubicBezTo>
                  <a:cubicBezTo>
                    <a:pt x="1725" y="328"/>
                    <a:pt x="1724" y="327"/>
                    <a:pt x="1724" y="327"/>
                  </a:cubicBezTo>
                  <a:lnTo>
                    <a:pt x="1721" y="324"/>
                  </a:lnTo>
                  <a:cubicBezTo>
                    <a:pt x="1721" y="323"/>
                    <a:pt x="1721" y="321"/>
                    <a:pt x="1721" y="320"/>
                  </a:cubicBezTo>
                  <a:cubicBezTo>
                    <a:pt x="1720" y="315"/>
                    <a:pt x="1720" y="310"/>
                    <a:pt x="1719" y="306"/>
                  </a:cubicBezTo>
                  <a:cubicBezTo>
                    <a:pt x="1718" y="299"/>
                    <a:pt x="1716" y="293"/>
                    <a:pt x="1712" y="288"/>
                  </a:cubicBezTo>
                  <a:cubicBezTo>
                    <a:pt x="1709" y="284"/>
                    <a:pt x="1705" y="279"/>
                    <a:pt x="1700" y="276"/>
                  </a:cubicBezTo>
                  <a:cubicBezTo>
                    <a:pt x="1696" y="272"/>
                    <a:pt x="1691" y="270"/>
                    <a:pt x="1687" y="268"/>
                  </a:cubicBezTo>
                  <a:cubicBezTo>
                    <a:pt x="1685" y="266"/>
                    <a:pt x="1683" y="265"/>
                    <a:pt x="1682" y="264"/>
                  </a:cubicBezTo>
                  <a:cubicBezTo>
                    <a:pt x="1681" y="262"/>
                    <a:pt x="1678" y="260"/>
                    <a:pt x="1677" y="257"/>
                  </a:cubicBezTo>
                  <a:cubicBezTo>
                    <a:pt x="1674" y="254"/>
                    <a:pt x="1670" y="250"/>
                    <a:pt x="1667" y="247"/>
                  </a:cubicBezTo>
                  <a:cubicBezTo>
                    <a:pt x="1665" y="244"/>
                    <a:pt x="1662" y="242"/>
                    <a:pt x="1660" y="240"/>
                  </a:cubicBezTo>
                  <a:cubicBezTo>
                    <a:pt x="1658" y="237"/>
                    <a:pt x="1655" y="235"/>
                    <a:pt x="1654" y="233"/>
                  </a:cubicBezTo>
                  <a:cubicBezTo>
                    <a:pt x="1654" y="231"/>
                    <a:pt x="1655" y="228"/>
                    <a:pt x="1655" y="227"/>
                  </a:cubicBezTo>
                  <a:cubicBezTo>
                    <a:pt x="1658" y="221"/>
                    <a:pt x="1659" y="217"/>
                    <a:pt x="1659" y="212"/>
                  </a:cubicBezTo>
                  <a:cubicBezTo>
                    <a:pt x="1660" y="204"/>
                    <a:pt x="1659" y="197"/>
                    <a:pt x="1655" y="190"/>
                  </a:cubicBezTo>
                  <a:cubicBezTo>
                    <a:pt x="1652" y="183"/>
                    <a:pt x="1646" y="178"/>
                    <a:pt x="1639" y="175"/>
                  </a:cubicBezTo>
                  <a:cubicBezTo>
                    <a:pt x="1633" y="173"/>
                    <a:pt x="1628" y="170"/>
                    <a:pt x="1622" y="170"/>
                  </a:cubicBezTo>
                  <a:cubicBezTo>
                    <a:pt x="1618" y="170"/>
                    <a:pt x="1616" y="170"/>
                    <a:pt x="1612" y="169"/>
                  </a:cubicBezTo>
                  <a:lnTo>
                    <a:pt x="1611" y="169"/>
                  </a:lnTo>
                  <a:cubicBezTo>
                    <a:pt x="1610" y="168"/>
                    <a:pt x="1610" y="167"/>
                    <a:pt x="1609" y="167"/>
                  </a:cubicBezTo>
                  <a:cubicBezTo>
                    <a:pt x="1609" y="165"/>
                    <a:pt x="1609" y="163"/>
                    <a:pt x="1609" y="161"/>
                  </a:cubicBezTo>
                  <a:cubicBezTo>
                    <a:pt x="1610" y="156"/>
                    <a:pt x="1610" y="151"/>
                    <a:pt x="1609" y="145"/>
                  </a:cubicBezTo>
                  <a:cubicBezTo>
                    <a:pt x="1608" y="139"/>
                    <a:pt x="1606" y="133"/>
                    <a:pt x="1602" y="129"/>
                  </a:cubicBezTo>
                  <a:cubicBezTo>
                    <a:pt x="1600" y="126"/>
                    <a:pt x="1599" y="124"/>
                    <a:pt x="1597" y="120"/>
                  </a:cubicBezTo>
                  <a:cubicBezTo>
                    <a:pt x="1596" y="118"/>
                    <a:pt x="1595" y="116"/>
                    <a:pt x="1593" y="111"/>
                  </a:cubicBezTo>
                  <a:cubicBezTo>
                    <a:pt x="1589" y="103"/>
                    <a:pt x="1585" y="96"/>
                    <a:pt x="1580" y="89"/>
                  </a:cubicBezTo>
                  <a:cubicBezTo>
                    <a:pt x="1578" y="86"/>
                    <a:pt x="1577" y="83"/>
                    <a:pt x="1574" y="80"/>
                  </a:cubicBezTo>
                  <a:cubicBezTo>
                    <a:pt x="1573" y="76"/>
                    <a:pt x="1571" y="73"/>
                    <a:pt x="1568" y="70"/>
                  </a:cubicBezTo>
                  <a:cubicBezTo>
                    <a:pt x="1563" y="61"/>
                    <a:pt x="1559" y="57"/>
                    <a:pt x="1556" y="51"/>
                  </a:cubicBezTo>
                  <a:cubicBezTo>
                    <a:pt x="1551" y="43"/>
                    <a:pt x="1548" y="36"/>
                    <a:pt x="1543" y="30"/>
                  </a:cubicBezTo>
                  <a:cubicBezTo>
                    <a:pt x="1538" y="24"/>
                    <a:pt x="1534" y="20"/>
                    <a:pt x="1527" y="17"/>
                  </a:cubicBezTo>
                  <a:cubicBezTo>
                    <a:pt x="1522" y="15"/>
                    <a:pt x="1517" y="14"/>
                    <a:pt x="1512" y="14"/>
                  </a:cubicBezTo>
                  <a:cubicBezTo>
                    <a:pt x="1509" y="14"/>
                    <a:pt x="1507" y="13"/>
                    <a:pt x="1505" y="13"/>
                  </a:cubicBezTo>
                  <a:cubicBezTo>
                    <a:pt x="1504" y="12"/>
                    <a:pt x="1502" y="12"/>
                    <a:pt x="1502" y="10"/>
                  </a:cubicBezTo>
                  <a:lnTo>
                    <a:pt x="1499" y="7"/>
                  </a:lnTo>
                  <a:cubicBezTo>
                    <a:pt x="1496" y="3"/>
                    <a:pt x="1492" y="1"/>
                    <a:pt x="1488"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4" name="Shape 1914"/>
        <p:cNvGrpSpPr/>
        <p:nvPr/>
      </p:nvGrpSpPr>
      <p:grpSpPr>
        <a:xfrm>
          <a:off x="0" y="0"/>
          <a:ext cx="0" cy="0"/>
          <a:chOff x="0" y="0"/>
          <a:chExt cx="0" cy="0"/>
        </a:xfrm>
      </p:grpSpPr>
      <p:sp>
        <p:nvSpPr>
          <p:cNvPr id="1915" name="Google Shape;1915;p50"/>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More Infographics!</a:t>
            </a:r>
            <a:endParaRPr/>
          </a:p>
        </p:txBody>
      </p:sp>
      <p:sp>
        <p:nvSpPr>
          <p:cNvPr id="1916" name="Google Shape;1916;p50"/>
          <p:cNvSpPr txBox="1"/>
          <p:nvPr>
            <p:ph idx="4294967295" type="ctrTitle"/>
          </p:nvPr>
        </p:nvSpPr>
        <p:spPr>
          <a:xfrm flipH="1">
            <a:off x="6415692" y="1857463"/>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1"/>
                </a:solidFill>
              </a:rPr>
              <a:t>Mars</a:t>
            </a:r>
            <a:endParaRPr sz="1800">
              <a:solidFill>
                <a:schemeClr val="lt1"/>
              </a:solidFill>
            </a:endParaRPr>
          </a:p>
        </p:txBody>
      </p:sp>
      <p:sp>
        <p:nvSpPr>
          <p:cNvPr id="1917" name="Google Shape;1917;p50"/>
          <p:cNvSpPr txBox="1"/>
          <p:nvPr>
            <p:ph idx="4294967295" type="subTitle"/>
          </p:nvPr>
        </p:nvSpPr>
        <p:spPr>
          <a:xfrm flipH="1">
            <a:off x="6415692" y="2167026"/>
            <a:ext cx="21147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Despite being red, Mars is actually a cold place</a:t>
            </a:r>
            <a:endParaRPr sz="1400"/>
          </a:p>
        </p:txBody>
      </p:sp>
      <p:sp>
        <p:nvSpPr>
          <p:cNvPr id="1918" name="Google Shape;1918;p50"/>
          <p:cNvSpPr txBox="1"/>
          <p:nvPr>
            <p:ph idx="4294967295" type="ctrTitle"/>
          </p:nvPr>
        </p:nvSpPr>
        <p:spPr>
          <a:xfrm flipH="1">
            <a:off x="1051951" y="2866751"/>
            <a:ext cx="1560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lt1"/>
                </a:solidFill>
              </a:rPr>
              <a:t>Jupiter</a:t>
            </a:r>
            <a:endParaRPr sz="1800">
              <a:solidFill>
                <a:schemeClr val="lt1"/>
              </a:solidFill>
            </a:endParaRPr>
          </a:p>
        </p:txBody>
      </p:sp>
      <p:sp>
        <p:nvSpPr>
          <p:cNvPr id="1919" name="Google Shape;1919;p50"/>
          <p:cNvSpPr txBox="1"/>
          <p:nvPr>
            <p:ph idx="4294967295" type="subTitle"/>
          </p:nvPr>
        </p:nvSpPr>
        <p:spPr>
          <a:xfrm flipH="1">
            <a:off x="497851" y="3181884"/>
            <a:ext cx="2114700" cy="87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It’s the biggest planet in our Solar System</a:t>
            </a:r>
            <a:endParaRPr sz="1400"/>
          </a:p>
        </p:txBody>
      </p:sp>
      <p:sp>
        <p:nvSpPr>
          <p:cNvPr id="1920" name="Google Shape;1920;p50"/>
          <p:cNvSpPr txBox="1"/>
          <p:nvPr>
            <p:ph idx="4294967295" type="ctrTitle"/>
          </p:nvPr>
        </p:nvSpPr>
        <p:spPr>
          <a:xfrm flipH="1">
            <a:off x="6415692" y="3538175"/>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1"/>
                </a:solidFill>
              </a:rPr>
              <a:t>Saturn</a:t>
            </a:r>
            <a:endParaRPr sz="1800">
              <a:solidFill>
                <a:schemeClr val="lt1"/>
              </a:solidFill>
            </a:endParaRPr>
          </a:p>
        </p:txBody>
      </p:sp>
      <p:sp>
        <p:nvSpPr>
          <p:cNvPr id="1921" name="Google Shape;1921;p50"/>
          <p:cNvSpPr txBox="1"/>
          <p:nvPr>
            <p:ph idx="4294967295" type="subTitle"/>
          </p:nvPr>
        </p:nvSpPr>
        <p:spPr>
          <a:xfrm flipH="1">
            <a:off x="6415692" y="3847291"/>
            <a:ext cx="21147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Saturn is the ringed one and a gas giant</a:t>
            </a:r>
            <a:endParaRPr sz="1400"/>
          </a:p>
        </p:txBody>
      </p:sp>
      <p:sp>
        <p:nvSpPr>
          <p:cNvPr id="1922" name="Google Shape;1922;p50"/>
          <p:cNvSpPr txBox="1"/>
          <p:nvPr>
            <p:ph idx="4294967295" type="ctrTitle"/>
          </p:nvPr>
        </p:nvSpPr>
        <p:spPr>
          <a:xfrm flipH="1">
            <a:off x="788551" y="1176673"/>
            <a:ext cx="18240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lt1"/>
                </a:solidFill>
              </a:rPr>
              <a:t>Neptune</a:t>
            </a:r>
            <a:endParaRPr sz="1800">
              <a:solidFill>
                <a:schemeClr val="lt1"/>
              </a:solidFill>
            </a:endParaRPr>
          </a:p>
        </p:txBody>
      </p:sp>
      <p:sp>
        <p:nvSpPr>
          <p:cNvPr id="1923" name="Google Shape;1923;p50"/>
          <p:cNvSpPr txBox="1"/>
          <p:nvPr>
            <p:ph idx="4294967295" type="subTitle"/>
          </p:nvPr>
        </p:nvSpPr>
        <p:spPr>
          <a:xfrm flipH="1">
            <a:off x="497851" y="1479312"/>
            <a:ext cx="2114700" cy="87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Neptune is the farthest planet from the Sun</a:t>
            </a:r>
            <a:endParaRPr sz="1400"/>
          </a:p>
        </p:txBody>
      </p:sp>
      <p:sp>
        <p:nvSpPr>
          <p:cNvPr id="1924" name="Google Shape;1924;p50"/>
          <p:cNvSpPr/>
          <p:nvPr/>
        </p:nvSpPr>
        <p:spPr>
          <a:xfrm>
            <a:off x="4711143" y="4372810"/>
            <a:ext cx="24601" cy="11899"/>
          </a:xfrm>
          <a:custGeom>
            <a:rect b="b" l="l" r="r" t="t"/>
            <a:pathLst>
              <a:path extrusionOk="0" h="667" w="1379">
                <a:moveTo>
                  <a:pt x="713" y="1"/>
                </a:moveTo>
                <a:lnTo>
                  <a:pt x="1" y="667"/>
                </a:lnTo>
                <a:lnTo>
                  <a:pt x="1379" y="667"/>
                </a:lnTo>
                <a:lnTo>
                  <a:pt x="713"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0"/>
          <p:cNvSpPr/>
          <p:nvPr/>
        </p:nvSpPr>
        <p:spPr>
          <a:xfrm>
            <a:off x="4542272" y="4372025"/>
            <a:ext cx="25386" cy="12684"/>
          </a:xfrm>
          <a:custGeom>
            <a:rect b="b" l="l" r="r" t="t"/>
            <a:pathLst>
              <a:path extrusionOk="0" h="711" w="1423">
                <a:moveTo>
                  <a:pt x="712" y="1"/>
                </a:moveTo>
                <a:lnTo>
                  <a:pt x="0" y="711"/>
                </a:lnTo>
                <a:lnTo>
                  <a:pt x="1422" y="711"/>
                </a:lnTo>
                <a:lnTo>
                  <a:pt x="712"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0"/>
          <p:cNvSpPr/>
          <p:nvPr/>
        </p:nvSpPr>
        <p:spPr>
          <a:xfrm>
            <a:off x="4374203" y="4372025"/>
            <a:ext cx="24566" cy="12684"/>
          </a:xfrm>
          <a:custGeom>
            <a:rect b="b" l="l" r="r" t="t"/>
            <a:pathLst>
              <a:path extrusionOk="0" h="711" w="1377">
                <a:moveTo>
                  <a:pt x="710" y="1"/>
                </a:moveTo>
                <a:lnTo>
                  <a:pt x="0" y="711"/>
                </a:lnTo>
                <a:lnTo>
                  <a:pt x="1377" y="711"/>
                </a:lnTo>
                <a:lnTo>
                  <a:pt x="710"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0"/>
          <p:cNvSpPr/>
          <p:nvPr/>
        </p:nvSpPr>
        <p:spPr>
          <a:xfrm>
            <a:off x="4146889" y="4378608"/>
            <a:ext cx="20534" cy="3514"/>
          </a:xfrm>
          <a:custGeom>
            <a:rect b="b" l="l" r="r" t="t"/>
            <a:pathLst>
              <a:path extrusionOk="0" h="197" w="1151">
                <a:moveTo>
                  <a:pt x="0" y="1"/>
                </a:moveTo>
                <a:cubicBezTo>
                  <a:pt x="369" y="129"/>
                  <a:pt x="758" y="195"/>
                  <a:pt x="1150" y="196"/>
                </a:cubicBezTo>
                <a:cubicBezTo>
                  <a:pt x="762" y="195"/>
                  <a:pt x="377" y="129"/>
                  <a:pt x="11" y="1"/>
                </a:cubicBezTo>
                <a:close/>
              </a:path>
            </a:pathLst>
          </a:custGeom>
          <a:solidFill>
            <a:srgbClr val="C5C5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0"/>
          <p:cNvSpPr/>
          <p:nvPr/>
        </p:nvSpPr>
        <p:spPr>
          <a:xfrm>
            <a:off x="4167904" y="4378608"/>
            <a:ext cx="19802" cy="3532"/>
          </a:xfrm>
          <a:custGeom>
            <a:rect b="b" l="l" r="r" t="t"/>
            <a:pathLst>
              <a:path extrusionOk="0" h="198" w="1110">
                <a:moveTo>
                  <a:pt x="1096" y="1"/>
                </a:moveTo>
                <a:cubicBezTo>
                  <a:pt x="743" y="124"/>
                  <a:pt x="374" y="190"/>
                  <a:pt x="0" y="198"/>
                </a:cubicBezTo>
                <a:cubicBezTo>
                  <a:pt x="378" y="196"/>
                  <a:pt x="753" y="130"/>
                  <a:pt x="1109" y="1"/>
                </a:cubicBezTo>
                <a:close/>
              </a:path>
            </a:pathLst>
          </a:custGeom>
          <a:solidFill>
            <a:srgbClr val="C5C5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0"/>
          <p:cNvSpPr/>
          <p:nvPr/>
        </p:nvSpPr>
        <p:spPr>
          <a:xfrm>
            <a:off x="4187439" y="4375861"/>
            <a:ext cx="6583" cy="2765"/>
          </a:xfrm>
          <a:custGeom>
            <a:rect b="b" l="l" r="r" t="t"/>
            <a:pathLst>
              <a:path extrusionOk="0" h="155" w="369">
                <a:moveTo>
                  <a:pt x="369" y="0"/>
                </a:moveTo>
                <a:lnTo>
                  <a:pt x="369" y="0"/>
                </a:lnTo>
                <a:cubicBezTo>
                  <a:pt x="249" y="59"/>
                  <a:pt x="126" y="111"/>
                  <a:pt x="1" y="155"/>
                </a:cubicBezTo>
                <a:lnTo>
                  <a:pt x="13" y="155"/>
                </a:lnTo>
                <a:cubicBezTo>
                  <a:pt x="135" y="111"/>
                  <a:pt x="254" y="59"/>
                  <a:pt x="369" y="0"/>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0" name="Google Shape;1930;p50"/>
          <p:cNvGrpSpPr/>
          <p:nvPr/>
        </p:nvGrpSpPr>
        <p:grpSpPr>
          <a:xfrm>
            <a:off x="3593494" y="1664810"/>
            <a:ext cx="1934605" cy="1259633"/>
            <a:chOff x="2438225" y="1031145"/>
            <a:chExt cx="2711050" cy="1765180"/>
          </a:xfrm>
        </p:grpSpPr>
        <p:sp>
          <p:nvSpPr>
            <p:cNvPr id="1931" name="Google Shape;1931;p50"/>
            <p:cNvSpPr/>
            <p:nvPr/>
          </p:nvSpPr>
          <p:spPr>
            <a:xfrm>
              <a:off x="2475850" y="1052600"/>
              <a:ext cx="2667275" cy="1657725"/>
            </a:xfrm>
            <a:custGeom>
              <a:rect b="b" l="l" r="r" t="t"/>
              <a:pathLst>
                <a:path extrusionOk="0" h="66309" w="106691">
                  <a:moveTo>
                    <a:pt x="53346" y="0"/>
                  </a:moveTo>
                  <a:cubicBezTo>
                    <a:pt x="48703" y="0"/>
                    <a:pt x="44060" y="1256"/>
                    <a:pt x="39946" y="3767"/>
                  </a:cubicBezTo>
                  <a:lnTo>
                    <a:pt x="0" y="28146"/>
                  </a:lnTo>
                  <a:lnTo>
                    <a:pt x="0" y="66309"/>
                  </a:lnTo>
                  <a:lnTo>
                    <a:pt x="106691" y="66309"/>
                  </a:lnTo>
                  <a:lnTo>
                    <a:pt x="106691" y="28146"/>
                  </a:lnTo>
                  <a:lnTo>
                    <a:pt x="66746" y="3767"/>
                  </a:lnTo>
                  <a:cubicBezTo>
                    <a:pt x="62632" y="1256"/>
                    <a:pt x="57989" y="0"/>
                    <a:pt x="53346"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0"/>
            <p:cNvSpPr/>
            <p:nvPr/>
          </p:nvSpPr>
          <p:spPr>
            <a:xfrm>
              <a:off x="2461850" y="1031145"/>
              <a:ext cx="2681325" cy="1200600"/>
            </a:xfrm>
            <a:custGeom>
              <a:rect b="b" l="l" r="r" t="t"/>
              <a:pathLst>
                <a:path extrusionOk="0" h="48024" w="107253">
                  <a:moveTo>
                    <a:pt x="53863" y="1"/>
                  </a:moveTo>
                  <a:cubicBezTo>
                    <a:pt x="50195" y="1"/>
                    <a:pt x="46527" y="964"/>
                    <a:pt x="43257" y="2891"/>
                  </a:cubicBezTo>
                  <a:lnTo>
                    <a:pt x="641" y="28026"/>
                  </a:lnTo>
                  <a:cubicBezTo>
                    <a:pt x="285" y="28810"/>
                    <a:pt x="47" y="29691"/>
                    <a:pt x="47" y="30617"/>
                  </a:cubicBezTo>
                  <a:cubicBezTo>
                    <a:pt x="0" y="32567"/>
                    <a:pt x="927" y="34400"/>
                    <a:pt x="1997" y="36016"/>
                  </a:cubicBezTo>
                  <a:cubicBezTo>
                    <a:pt x="3281" y="37966"/>
                    <a:pt x="4852" y="39797"/>
                    <a:pt x="6920" y="40915"/>
                  </a:cubicBezTo>
                  <a:cubicBezTo>
                    <a:pt x="8104" y="41542"/>
                    <a:pt x="9461" y="41911"/>
                    <a:pt x="10792" y="41911"/>
                  </a:cubicBezTo>
                  <a:cubicBezTo>
                    <a:pt x="11786" y="41911"/>
                    <a:pt x="12766" y="41705"/>
                    <a:pt x="13649" y="41247"/>
                  </a:cubicBezTo>
                  <a:cubicBezTo>
                    <a:pt x="17741" y="39155"/>
                    <a:pt x="18049" y="33232"/>
                    <a:pt x="21451" y="30142"/>
                  </a:cubicBezTo>
                  <a:cubicBezTo>
                    <a:pt x="22759" y="28954"/>
                    <a:pt x="24491" y="28397"/>
                    <a:pt x="26243" y="28397"/>
                  </a:cubicBezTo>
                  <a:cubicBezTo>
                    <a:pt x="29015" y="28397"/>
                    <a:pt x="31835" y="29791"/>
                    <a:pt x="33103" y="32282"/>
                  </a:cubicBezTo>
                  <a:cubicBezTo>
                    <a:pt x="33840" y="33734"/>
                    <a:pt x="34149" y="35493"/>
                    <a:pt x="35362" y="36587"/>
                  </a:cubicBezTo>
                  <a:cubicBezTo>
                    <a:pt x="36061" y="37228"/>
                    <a:pt x="36938" y="37507"/>
                    <a:pt x="37853" y="37507"/>
                  </a:cubicBezTo>
                  <a:cubicBezTo>
                    <a:pt x="39552" y="37507"/>
                    <a:pt x="41382" y="36543"/>
                    <a:pt x="42449" y="35137"/>
                  </a:cubicBezTo>
                  <a:cubicBezTo>
                    <a:pt x="44067" y="32948"/>
                    <a:pt x="44470" y="30119"/>
                    <a:pt x="45088" y="27479"/>
                  </a:cubicBezTo>
                  <a:cubicBezTo>
                    <a:pt x="45707" y="24839"/>
                    <a:pt x="46824" y="22010"/>
                    <a:pt x="49226" y="20726"/>
                  </a:cubicBezTo>
                  <a:cubicBezTo>
                    <a:pt x="50294" y="20154"/>
                    <a:pt x="51446" y="19965"/>
                    <a:pt x="52639" y="19965"/>
                  </a:cubicBezTo>
                  <a:cubicBezTo>
                    <a:pt x="53791" y="19965"/>
                    <a:pt x="54982" y="20141"/>
                    <a:pt x="56176" y="20315"/>
                  </a:cubicBezTo>
                  <a:cubicBezTo>
                    <a:pt x="57371" y="20491"/>
                    <a:pt x="58570" y="20666"/>
                    <a:pt x="59736" y="20666"/>
                  </a:cubicBezTo>
                  <a:cubicBezTo>
                    <a:pt x="60769" y="20666"/>
                    <a:pt x="61777" y="20528"/>
                    <a:pt x="62734" y="20130"/>
                  </a:cubicBezTo>
                  <a:cubicBezTo>
                    <a:pt x="64035" y="19584"/>
                    <a:pt x="65224" y="18555"/>
                    <a:pt x="66621" y="18555"/>
                  </a:cubicBezTo>
                  <a:cubicBezTo>
                    <a:pt x="66680" y="18555"/>
                    <a:pt x="66740" y="18557"/>
                    <a:pt x="66800" y="18561"/>
                  </a:cubicBezTo>
                  <a:cubicBezTo>
                    <a:pt x="70367" y="18776"/>
                    <a:pt x="70439" y="24911"/>
                    <a:pt x="73815" y="26076"/>
                  </a:cubicBezTo>
                  <a:cubicBezTo>
                    <a:pt x="74232" y="26222"/>
                    <a:pt x="74660" y="26275"/>
                    <a:pt x="75096" y="26275"/>
                  </a:cubicBezTo>
                  <a:cubicBezTo>
                    <a:pt x="75685" y="26275"/>
                    <a:pt x="76287" y="26178"/>
                    <a:pt x="76891" y="26080"/>
                  </a:cubicBezTo>
                  <a:cubicBezTo>
                    <a:pt x="77494" y="25983"/>
                    <a:pt x="78098" y="25886"/>
                    <a:pt x="78692" y="25886"/>
                  </a:cubicBezTo>
                  <a:cubicBezTo>
                    <a:pt x="79069" y="25886"/>
                    <a:pt x="79442" y="25925"/>
                    <a:pt x="79808" y="26027"/>
                  </a:cubicBezTo>
                  <a:cubicBezTo>
                    <a:pt x="81401" y="26480"/>
                    <a:pt x="82447" y="28073"/>
                    <a:pt x="82781" y="29691"/>
                  </a:cubicBezTo>
                  <a:cubicBezTo>
                    <a:pt x="83113" y="31331"/>
                    <a:pt x="82900" y="32995"/>
                    <a:pt x="82781" y="34660"/>
                  </a:cubicBezTo>
                  <a:cubicBezTo>
                    <a:pt x="82495" y="38584"/>
                    <a:pt x="82995" y="42865"/>
                    <a:pt x="85682" y="45742"/>
                  </a:cubicBezTo>
                  <a:cubicBezTo>
                    <a:pt x="87054" y="47211"/>
                    <a:pt x="89145" y="48024"/>
                    <a:pt x="91139" y="48024"/>
                  </a:cubicBezTo>
                  <a:cubicBezTo>
                    <a:pt x="93050" y="48024"/>
                    <a:pt x="94872" y="47277"/>
                    <a:pt x="95886" y="45648"/>
                  </a:cubicBezTo>
                  <a:cubicBezTo>
                    <a:pt x="98096" y="42081"/>
                    <a:pt x="95290" y="37585"/>
                    <a:pt x="95266" y="33400"/>
                  </a:cubicBezTo>
                  <a:cubicBezTo>
                    <a:pt x="95243" y="31565"/>
                    <a:pt x="96243" y="29358"/>
                    <a:pt x="98060" y="29358"/>
                  </a:cubicBezTo>
                  <a:cubicBezTo>
                    <a:pt x="98080" y="29358"/>
                    <a:pt x="98100" y="29358"/>
                    <a:pt x="98120" y="29358"/>
                  </a:cubicBezTo>
                  <a:cubicBezTo>
                    <a:pt x="99167" y="29381"/>
                    <a:pt x="100023" y="30142"/>
                    <a:pt x="100974" y="30594"/>
                  </a:cubicBezTo>
                  <a:cubicBezTo>
                    <a:pt x="102085" y="31135"/>
                    <a:pt x="103032" y="31375"/>
                    <a:pt x="103831" y="31375"/>
                  </a:cubicBezTo>
                  <a:cubicBezTo>
                    <a:pt x="105734" y="31375"/>
                    <a:pt x="106800" y="30014"/>
                    <a:pt x="107252" y="28122"/>
                  </a:cubicBezTo>
                  <a:lnTo>
                    <a:pt x="64469" y="2891"/>
                  </a:lnTo>
                  <a:cubicBezTo>
                    <a:pt x="61199" y="964"/>
                    <a:pt x="57531" y="1"/>
                    <a:pt x="5386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0"/>
            <p:cNvSpPr/>
            <p:nvPr/>
          </p:nvSpPr>
          <p:spPr>
            <a:xfrm>
              <a:off x="2461850" y="1380875"/>
              <a:ext cx="2077875" cy="708175"/>
            </a:xfrm>
            <a:custGeom>
              <a:rect b="b" l="l" r="r" t="t"/>
              <a:pathLst>
                <a:path extrusionOk="0" h="28327" w="83115">
                  <a:moveTo>
                    <a:pt x="66621" y="0"/>
                  </a:moveTo>
                  <a:cubicBezTo>
                    <a:pt x="65224" y="0"/>
                    <a:pt x="64035" y="1028"/>
                    <a:pt x="62734" y="1576"/>
                  </a:cubicBezTo>
                  <a:cubicBezTo>
                    <a:pt x="61778" y="1974"/>
                    <a:pt x="60771" y="2111"/>
                    <a:pt x="59738" y="2111"/>
                  </a:cubicBezTo>
                  <a:cubicBezTo>
                    <a:pt x="58572" y="2111"/>
                    <a:pt x="57373" y="1936"/>
                    <a:pt x="56178" y="1760"/>
                  </a:cubicBezTo>
                  <a:cubicBezTo>
                    <a:pt x="54983" y="1586"/>
                    <a:pt x="53791" y="1410"/>
                    <a:pt x="52640" y="1410"/>
                  </a:cubicBezTo>
                  <a:cubicBezTo>
                    <a:pt x="51446" y="1410"/>
                    <a:pt x="50294" y="1599"/>
                    <a:pt x="49226" y="2171"/>
                  </a:cubicBezTo>
                  <a:cubicBezTo>
                    <a:pt x="46824" y="3455"/>
                    <a:pt x="45707" y="6284"/>
                    <a:pt x="45089" y="8924"/>
                  </a:cubicBezTo>
                  <a:cubicBezTo>
                    <a:pt x="44470" y="11564"/>
                    <a:pt x="44065" y="14393"/>
                    <a:pt x="42449" y="16582"/>
                  </a:cubicBezTo>
                  <a:cubicBezTo>
                    <a:pt x="41382" y="17988"/>
                    <a:pt x="39552" y="18952"/>
                    <a:pt x="37853" y="18952"/>
                  </a:cubicBezTo>
                  <a:cubicBezTo>
                    <a:pt x="36938" y="18952"/>
                    <a:pt x="36061" y="18673"/>
                    <a:pt x="35362" y="18032"/>
                  </a:cubicBezTo>
                  <a:cubicBezTo>
                    <a:pt x="34149" y="16938"/>
                    <a:pt x="33840" y="15179"/>
                    <a:pt x="33103" y="13727"/>
                  </a:cubicBezTo>
                  <a:cubicBezTo>
                    <a:pt x="31835" y="11236"/>
                    <a:pt x="29015" y="9842"/>
                    <a:pt x="26243" y="9842"/>
                  </a:cubicBezTo>
                  <a:cubicBezTo>
                    <a:pt x="24491" y="9842"/>
                    <a:pt x="22759" y="10399"/>
                    <a:pt x="21451" y="11587"/>
                  </a:cubicBezTo>
                  <a:cubicBezTo>
                    <a:pt x="18049" y="14679"/>
                    <a:pt x="17741" y="20601"/>
                    <a:pt x="13649" y="22694"/>
                  </a:cubicBezTo>
                  <a:cubicBezTo>
                    <a:pt x="12766" y="23151"/>
                    <a:pt x="11787" y="23356"/>
                    <a:pt x="10794" y="23356"/>
                  </a:cubicBezTo>
                  <a:cubicBezTo>
                    <a:pt x="9462" y="23356"/>
                    <a:pt x="8105" y="22987"/>
                    <a:pt x="6920" y="22360"/>
                  </a:cubicBezTo>
                  <a:cubicBezTo>
                    <a:pt x="4852" y="21242"/>
                    <a:pt x="3283" y="19411"/>
                    <a:pt x="1997" y="17461"/>
                  </a:cubicBezTo>
                  <a:cubicBezTo>
                    <a:pt x="1428" y="16605"/>
                    <a:pt x="903" y="15679"/>
                    <a:pt x="524" y="14727"/>
                  </a:cubicBezTo>
                  <a:cubicBezTo>
                    <a:pt x="238" y="15440"/>
                    <a:pt x="47" y="16224"/>
                    <a:pt x="47" y="17033"/>
                  </a:cubicBezTo>
                  <a:cubicBezTo>
                    <a:pt x="0" y="18983"/>
                    <a:pt x="927" y="20814"/>
                    <a:pt x="1997" y="22432"/>
                  </a:cubicBezTo>
                  <a:cubicBezTo>
                    <a:pt x="3281" y="24382"/>
                    <a:pt x="4852" y="26213"/>
                    <a:pt x="6920" y="27331"/>
                  </a:cubicBezTo>
                  <a:cubicBezTo>
                    <a:pt x="8104" y="27957"/>
                    <a:pt x="9461" y="28326"/>
                    <a:pt x="10792" y="28326"/>
                  </a:cubicBezTo>
                  <a:cubicBezTo>
                    <a:pt x="11786" y="28326"/>
                    <a:pt x="12766" y="28121"/>
                    <a:pt x="13649" y="27663"/>
                  </a:cubicBezTo>
                  <a:cubicBezTo>
                    <a:pt x="17741" y="25570"/>
                    <a:pt x="18049" y="19650"/>
                    <a:pt x="21451" y="16558"/>
                  </a:cubicBezTo>
                  <a:cubicBezTo>
                    <a:pt x="22759" y="15370"/>
                    <a:pt x="24491" y="14813"/>
                    <a:pt x="26243" y="14813"/>
                  </a:cubicBezTo>
                  <a:cubicBezTo>
                    <a:pt x="29015" y="14813"/>
                    <a:pt x="31835" y="16207"/>
                    <a:pt x="33103" y="18698"/>
                  </a:cubicBezTo>
                  <a:cubicBezTo>
                    <a:pt x="33840" y="20150"/>
                    <a:pt x="34149" y="21909"/>
                    <a:pt x="35362" y="23003"/>
                  </a:cubicBezTo>
                  <a:cubicBezTo>
                    <a:pt x="36061" y="23643"/>
                    <a:pt x="36938" y="23923"/>
                    <a:pt x="37853" y="23923"/>
                  </a:cubicBezTo>
                  <a:cubicBezTo>
                    <a:pt x="39552" y="23923"/>
                    <a:pt x="41382" y="22958"/>
                    <a:pt x="42449" y="21551"/>
                  </a:cubicBezTo>
                  <a:cubicBezTo>
                    <a:pt x="44067" y="19364"/>
                    <a:pt x="44470" y="16533"/>
                    <a:pt x="45089" y="13895"/>
                  </a:cubicBezTo>
                  <a:cubicBezTo>
                    <a:pt x="45707" y="11255"/>
                    <a:pt x="46824" y="8425"/>
                    <a:pt x="49226" y="7140"/>
                  </a:cubicBezTo>
                  <a:cubicBezTo>
                    <a:pt x="50294" y="6569"/>
                    <a:pt x="51446" y="6381"/>
                    <a:pt x="52640" y="6381"/>
                  </a:cubicBezTo>
                  <a:cubicBezTo>
                    <a:pt x="53791" y="6381"/>
                    <a:pt x="54983" y="6556"/>
                    <a:pt x="56178" y="6731"/>
                  </a:cubicBezTo>
                  <a:cubicBezTo>
                    <a:pt x="57372" y="6907"/>
                    <a:pt x="58570" y="7082"/>
                    <a:pt x="59736" y="7082"/>
                  </a:cubicBezTo>
                  <a:cubicBezTo>
                    <a:pt x="60769" y="7082"/>
                    <a:pt x="61777" y="6944"/>
                    <a:pt x="62734" y="6546"/>
                  </a:cubicBezTo>
                  <a:cubicBezTo>
                    <a:pt x="64034" y="5999"/>
                    <a:pt x="65223" y="4971"/>
                    <a:pt x="66618" y="4971"/>
                  </a:cubicBezTo>
                  <a:cubicBezTo>
                    <a:pt x="66679" y="4971"/>
                    <a:pt x="66739" y="4973"/>
                    <a:pt x="66800" y="4977"/>
                  </a:cubicBezTo>
                  <a:cubicBezTo>
                    <a:pt x="70367" y="5190"/>
                    <a:pt x="70439" y="11326"/>
                    <a:pt x="73815" y="12492"/>
                  </a:cubicBezTo>
                  <a:cubicBezTo>
                    <a:pt x="74232" y="12637"/>
                    <a:pt x="74661" y="12691"/>
                    <a:pt x="75097" y="12691"/>
                  </a:cubicBezTo>
                  <a:cubicBezTo>
                    <a:pt x="75686" y="12691"/>
                    <a:pt x="76288" y="12593"/>
                    <a:pt x="76891" y="12496"/>
                  </a:cubicBezTo>
                  <a:cubicBezTo>
                    <a:pt x="77494" y="12399"/>
                    <a:pt x="78098" y="12302"/>
                    <a:pt x="78693" y="12302"/>
                  </a:cubicBezTo>
                  <a:cubicBezTo>
                    <a:pt x="79070" y="12302"/>
                    <a:pt x="79442" y="12341"/>
                    <a:pt x="79808" y="12443"/>
                  </a:cubicBezTo>
                  <a:cubicBezTo>
                    <a:pt x="81403" y="12896"/>
                    <a:pt x="82448" y="14489"/>
                    <a:pt x="82781" y="16105"/>
                  </a:cubicBezTo>
                  <a:cubicBezTo>
                    <a:pt x="82900" y="14442"/>
                    <a:pt x="83114" y="12777"/>
                    <a:pt x="82781" y="11136"/>
                  </a:cubicBezTo>
                  <a:cubicBezTo>
                    <a:pt x="82448" y="9518"/>
                    <a:pt x="81403" y="7925"/>
                    <a:pt x="79808" y="7474"/>
                  </a:cubicBezTo>
                  <a:cubicBezTo>
                    <a:pt x="79442" y="7371"/>
                    <a:pt x="79070" y="7332"/>
                    <a:pt x="78693" y="7332"/>
                  </a:cubicBezTo>
                  <a:cubicBezTo>
                    <a:pt x="78099" y="7332"/>
                    <a:pt x="77495" y="7430"/>
                    <a:pt x="76892" y="7527"/>
                  </a:cubicBezTo>
                  <a:cubicBezTo>
                    <a:pt x="76289" y="7624"/>
                    <a:pt x="75688" y="7721"/>
                    <a:pt x="75100" y="7721"/>
                  </a:cubicBezTo>
                  <a:cubicBezTo>
                    <a:pt x="74664" y="7721"/>
                    <a:pt x="74234" y="7668"/>
                    <a:pt x="73815" y="7521"/>
                  </a:cubicBezTo>
                  <a:cubicBezTo>
                    <a:pt x="70439" y="6356"/>
                    <a:pt x="70368" y="221"/>
                    <a:pt x="66800" y="6"/>
                  </a:cubicBezTo>
                  <a:cubicBezTo>
                    <a:pt x="66740" y="2"/>
                    <a:pt x="66680" y="0"/>
                    <a:pt x="6662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0"/>
            <p:cNvSpPr/>
            <p:nvPr/>
          </p:nvSpPr>
          <p:spPr>
            <a:xfrm>
              <a:off x="4527750" y="1897800"/>
              <a:ext cx="363325" cy="351925"/>
            </a:xfrm>
            <a:custGeom>
              <a:rect b="b" l="l" r="r" t="t"/>
              <a:pathLst>
                <a:path extrusionOk="0" h="14077" w="14533">
                  <a:moveTo>
                    <a:pt x="334" y="1"/>
                  </a:moveTo>
                  <a:cubicBezTo>
                    <a:pt x="311" y="237"/>
                    <a:pt x="311" y="476"/>
                    <a:pt x="287" y="714"/>
                  </a:cubicBezTo>
                  <a:cubicBezTo>
                    <a:pt x="0" y="4638"/>
                    <a:pt x="500" y="8917"/>
                    <a:pt x="3187" y="11795"/>
                  </a:cubicBezTo>
                  <a:cubicBezTo>
                    <a:pt x="4560" y="13264"/>
                    <a:pt x="6650" y="14076"/>
                    <a:pt x="8643" y="14076"/>
                  </a:cubicBezTo>
                  <a:cubicBezTo>
                    <a:pt x="10555" y="14076"/>
                    <a:pt x="12377" y="13330"/>
                    <a:pt x="13391" y="11700"/>
                  </a:cubicBezTo>
                  <a:cubicBezTo>
                    <a:pt x="14532" y="9869"/>
                    <a:pt x="14341" y="7800"/>
                    <a:pt x="13891" y="5660"/>
                  </a:cubicBezTo>
                  <a:lnTo>
                    <a:pt x="13891" y="5660"/>
                  </a:lnTo>
                  <a:cubicBezTo>
                    <a:pt x="13763" y="6033"/>
                    <a:pt x="13595" y="6392"/>
                    <a:pt x="13391" y="6730"/>
                  </a:cubicBezTo>
                  <a:cubicBezTo>
                    <a:pt x="12378" y="8359"/>
                    <a:pt x="10556" y="9106"/>
                    <a:pt x="8645" y="9106"/>
                  </a:cubicBezTo>
                  <a:cubicBezTo>
                    <a:pt x="6651" y="9106"/>
                    <a:pt x="4560" y="8294"/>
                    <a:pt x="3187" y="6824"/>
                  </a:cubicBezTo>
                  <a:cubicBezTo>
                    <a:pt x="1452" y="4970"/>
                    <a:pt x="643" y="2545"/>
                    <a:pt x="33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0"/>
            <p:cNvSpPr/>
            <p:nvPr/>
          </p:nvSpPr>
          <p:spPr>
            <a:xfrm>
              <a:off x="4842875" y="1657400"/>
              <a:ext cx="300250" cy="174825"/>
            </a:xfrm>
            <a:custGeom>
              <a:rect b="b" l="l" r="r" t="t"/>
              <a:pathLst>
                <a:path extrusionOk="0" h="6993" w="12010">
                  <a:moveTo>
                    <a:pt x="2821" y="1"/>
                  </a:moveTo>
                  <a:cubicBezTo>
                    <a:pt x="1003" y="1"/>
                    <a:pt x="1" y="2209"/>
                    <a:pt x="25" y="4044"/>
                  </a:cubicBezTo>
                  <a:cubicBezTo>
                    <a:pt x="25" y="5018"/>
                    <a:pt x="190" y="5994"/>
                    <a:pt x="405" y="6993"/>
                  </a:cubicBezTo>
                  <a:cubicBezTo>
                    <a:pt x="852" y="5866"/>
                    <a:pt x="1669" y="4970"/>
                    <a:pt x="2833" y="4970"/>
                  </a:cubicBezTo>
                  <a:cubicBezTo>
                    <a:pt x="2848" y="4970"/>
                    <a:pt x="2863" y="4970"/>
                    <a:pt x="2879" y="4971"/>
                  </a:cubicBezTo>
                  <a:cubicBezTo>
                    <a:pt x="3926" y="4994"/>
                    <a:pt x="4782" y="5756"/>
                    <a:pt x="5732" y="6208"/>
                  </a:cubicBezTo>
                  <a:cubicBezTo>
                    <a:pt x="6843" y="6749"/>
                    <a:pt x="7790" y="6989"/>
                    <a:pt x="8589" y="6989"/>
                  </a:cubicBezTo>
                  <a:cubicBezTo>
                    <a:pt x="10492" y="6989"/>
                    <a:pt x="11558" y="5627"/>
                    <a:pt x="12010" y="3734"/>
                  </a:cubicBezTo>
                  <a:lnTo>
                    <a:pt x="9038" y="1975"/>
                  </a:lnTo>
                  <a:cubicBezTo>
                    <a:pt x="8885" y="1996"/>
                    <a:pt x="8725" y="2006"/>
                    <a:pt x="8559" y="2006"/>
                  </a:cubicBezTo>
                  <a:cubicBezTo>
                    <a:pt x="7770" y="2006"/>
                    <a:pt x="6832" y="1767"/>
                    <a:pt x="5732" y="1237"/>
                  </a:cubicBezTo>
                  <a:cubicBezTo>
                    <a:pt x="4782" y="785"/>
                    <a:pt x="3926" y="23"/>
                    <a:pt x="2879" y="1"/>
                  </a:cubicBezTo>
                  <a:cubicBezTo>
                    <a:pt x="2859" y="1"/>
                    <a:pt x="2840" y="1"/>
                    <a:pt x="282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0"/>
            <p:cNvSpPr/>
            <p:nvPr/>
          </p:nvSpPr>
          <p:spPr>
            <a:xfrm>
              <a:off x="4540775" y="1791350"/>
              <a:ext cx="9500" cy="106475"/>
            </a:xfrm>
            <a:custGeom>
              <a:rect b="b" l="l" r="r" t="t"/>
              <a:pathLst>
                <a:path extrusionOk="0" h="4259" w="380">
                  <a:moveTo>
                    <a:pt x="94" y="1"/>
                  </a:moveTo>
                  <a:lnTo>
                    <a:pt x="94" y="1"/>
                  </a:lnTo>
                  <a:cubicBezTo>
                    <a:pt x="0" y="1404"/>
                    <a:pt x="0" y="2856"/>
                    <a:pt x="143" y="4259"/>
                  </a:cubicBezTo>
                  <a:cubicBezTo>
                    <a:pt x="260" y="2831"/>
                    <a:pt x="380" y="1404"/>
                    <a:pt x="9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0"/>
            <p:cNvSpPr/>
            <p:nvPr/>
          </p:nvSpPr>
          <p:spPr>
            <a:xfrm>
              <a:off x="2613575" y="2378600"/>
              <a:ext cx="71250" cy="68550"/>
            </a:xfrm>
            <a:custGeom>
              <a:rect b="b" l="l" r="r" t="t"/>
              <a:pathLst>
                <a:path extrusionOk="0" h="2742" w="2850">
                  <a:moveTo>
                    <a:pt x="1480" y="1"/>
                  </a:moveTo>
                  <a:cubicBezTo>
                    <a:pt x="926" y="1"/>
                    <a:pt x="426" y="334"/>
                    <a:pt x="214" y="846"/>
                  </a:cubicBezTo>
                  <a:cubicBezTo>
                    <a:pt x="0" y="1358"/>
                    <a:pt x="118" y="1948"/>
                    <a:pt x="511" y="2340"/>
                  </a:cubicBezTo>
                  <a:cubicBezTo>
                    <a:pt x="773" y="2602"/>
                    <a:pt x="1123" y="2741"/>
                    <a:pt x="1480" y="2741"/>
                  </a:cubicBezTo>
                  <a:cubicBezTo>
                    <a:pt x="1657" y="2741"/>
                    <a:pt x="1834" y="2707"/>
                    <a:pt x="2004" y="2637"/>
                  </a:cubicBezTo>
                  <a:cubicBezTo>
                    <a:pt x="2515" y="2426"/>
                    <a:pt x="2849" y="1926"/>
                    <a:pt x="2849" y="1371"/>
                  </a:cubicBezTo>
                  <a:cubicBezTo>
                    <a:pt x="2849" y="614"/>
                    <a:pt x="2236" y="1"/>
                    <a:pt x="148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0"/>
            <p:cNvSpPr/>
            <p:nvPr/>
          </p:nvSpPr>
          <p:spPr>
            <a:xfrm>
              <a:off x="5004875" y="2344325"/>
              <a:ext cx="71225" cy="68550"/>
            </a:xfrm>
            <a:custGeom>
              <a:rect b="b" l="l" r="r" t="t"/>
              <a:pathLst>
                <a:path extrusionOk="0" h="2742" w="2849">
                  <a:moveTo>
                    <a:pt x="1478" y="1"/>
                  </a:moveTo>
                  <a:cubicBezTo>
                    <a:pt x="924" y="1"/>
                    <a:pt x="424" y="335"/>
                    <a:pt x="212" y="848"/>
                  </a:cubicBezTo>
                  <a:cubicBezTo>
                    <a:pt x="0" y="1360"/>
                    <a:pt x="118" y="1948"/>
                    <a:pt x="509" y="2341"/>
                  </a:cubicBezTo>
                  <a:cubicBezTo>
                    <a:pt x="772" y="2603"/>
                    <a:pt x="1122" y="2742"/>
                    <a:pt x="1479" y="2742"/>
                  </a:cubicBezTo>
                  <a:cubicBezTo>
                    <a:pt x="1655" y="2742"/>
                    <a:pt x="1833" y="2708"/>
                    <a:pt x="2002" y="2638"/>
                  </a:cubicBezTo>
                  <a:cubicBezTo>
                    <a:pt x="2515" y="2426"/>
                    <a:pt x="2849" y="1926"/>
                    <a:pt x="2849" y="1372"/>
                  </a:cubicBezTo>
                  <a:cubicBezTo>
                    <a:pt x="2849" y="614"/>
                    <a:pt x="2234" y="1"/>
                    <a:pt x="1478"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0"/>
            <p:cNvSpPr/>
            <p:nvPr/>
          </p:nvSpPr>
          <p:spPr>
            <a:xfrm>
              <a:off x="3297075" y="2073475"/>
              <a:ext cx="71225" cy="68525"/>
            </a:xfrm>
            <a:custGeom>
              <a:rect b="b" l="l" r="r" t="t"/>
              <a:pathLst>
                <a:path extrusionOk="0" h="2741" w="2849">
                  <a:moveTo>
                    <a:pt x="1481" y="0"/>
                  </a:moveTo>
                  <a:cubicBezTo>
                    <a:pt x="1480" y="0"/>
                    <a:pt x="1479" y="0"/>
                    <a:pt x="1478" y="0"/>
                  </a:cubicBezTo>
                  <a:cubicBezTo>
                    <a:pt x="924" y="0"/>
                    <a:pt x="425" y="334"/>
                    <a:pt x="213" y="846"/>
                  </a:cubicBezTo>
                  <a:cubicBezTo>
                    <a:pt x="0" y="1358"/>
                    <a:pt x="118" y="1948"/>
                    <a:pt x="510" y="2339"/>
                  </a:cubicBezTo>
                  <a:cubicBezTo>
                    <a:pt x="772" y="2601"/>
                    <a:pt x="1122" y="2740"/>
                    <a:pt x="1479" y="2740"/>
                  </a:cubicBezTo>
                  <a:cubicBezTo>
                    <a:pt x="1655" y="2740"/>
                    <a:pt x="1833" y="2706"/>
                    <a:pt x="2003" y="2636"/>
                  </a:cubicBezTo>
                  <a:cubicBezTo>
                    <a:pt x="2515" y="2424"/>
                    <a:pt x="2849" y="1924"/>
                    <a:pt x="2849" y="1370"/>
                  </a:cubicBezTo>
                  <a:cubicBezTo>
                    <a:pt x="2849" y="615"/>
                    <a:pt x="2237" y="0"/>
                    <a:pt x="1481"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0"/>
            <p:cNvSpPr/>
            <p:nvPr/>
          </p:nvSpPr>
          <p:spPr>
            <a:xfrm>
              <a:off x="4182000" y="2298050"/>
              <a:ext cx="74375" cy="68550"/>
            </a:xfrm>
            <a:custGeom>
              <a:rect b="b" l="l" r="r" t="t"/>
              <a:pathLst>
                <a:path extrusionOk="0" h="2742" w="2975">
                  <a:moveTo>
                    <a:pt x="1471" y="0"/>
                  </a:moveTo>
                  <a:lnTo>
                    <a:pt x="1471" y="2"/>
                  </a:lnTo>
                  <a:cubicBezTo>
                    <a:pt x="818" y="2"/>
                    <a:pt x="255" y="464"/>
                    <a:pt x="127" y="1105"/>
                  </a:cubicBezTo>
                  <a:cubicBezTo>
                    <a:pt x="0" y="1746"/>
                    <a:pt x="343" y="2387"/>
                    <a:pt x="947" y="2637"/>
                  </a:cubicBezTo>
                  <a:cubicBezTo>
                    <a:pt x="1118" y="2708"/>
                    <a:pt x="1296" y="2741"/>
                    <a:pt x="1471" y="2741"/>
                  </a:cubicBezTo>
                  <a:cubicBezTo>
                    <a:pt x="1918" y="2741"/>
                    <a:pt x="2351" y="2522"/>
                    <a:pt x="2611" y="2131"/>
                  </a:cubicBezTo>
                  <a:cubicBezTo>
                    <a:pt x="2974" y="1589"/>
                    <a:pt x="2902" y="864"/>
                    <a:pt x="2440" y="402"/>
                  </a:cubicBezTo>
                  <a:cubicBezTo>
                    <a:pt x="2183" y="144"/>
                    <a:pt x="1834" y="0"/>
                    <a:pt x="1471"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0"/>
            <p:cNvSpPr/>
            <p:nvPr/>
          </p:nvSpPr>
          <p:spPr>
            <a:xfrm>
              <a:off x="4265100" y="1970525"/>
              <a:ext cx="74350" cy="68525"/>
            </a:xfrm>
            <a:custGeom>
              <a:rect b="b" l="l" r="r" t="t"/>
              <a:pathLst>
                <a:path extrusionOk="0" h="2741" w="2974">
                  <a:moveTo>
                    <a:pt x="1472" y="1"/>
                  </a:moveTo>
                  <a:cubicBezTo>
                    <a:pt x="818" y="1"/>
                    <a:pt x="256" y="462"/>
                    <a:pt x="128" y="1104"/>
                  </a:cubicBezTo>
                  <a:cubicBezTo>
                    <a:pt x="0" y="1745"/>
                    <a:pt x="344" y="2386"/>
                    <a:pt x="947" y="2636"/>
                  </a:cubicBezTo>
                  <a:cubicBezTo>
                    <a:pt x="1118" y="2707"/>
                    <a:pt x="1296" y="2741"/>
                    <a:pt x="1472" y="2741"/>
                  </a:cubicBezTo>
                  <a:cubicBezTo>
                    <a:pt x="1919" y="2741"/>
                    <a:pt x="2351" y="2522"/>
                    <a:pt x="2612" y="2132"/>
                  </a:cubicBezTo>
                  <a:cubicBezTo>
                    <a:pt x="2974" y="1589"/>
                    <a:pt x="2903" y="864"/>
                    <a:pt x="2441" y="402"/>
                  </a:cubicBezTo>
                  <a:cubicBezTo>
                    <a:pt x="2184" y="145"/>
                    <a:pt x="1835" y="1"/>
                    <a:pt x="1472"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0"/>
            <p:cNvSpPr/>
            <p:nvPr/>
          </p:nvSpPr>
          <p:spPr>
            <a:xfrm>
              <a:off x="2763400" y="1752950"/>
              <a:ext cx="63750" cy="61350"/>
            </a:xfrm>
            <a:custGeom>
              <a:rect b="b" l="l" r="r" t="t"/>
              <a:pathLst>
                <a:path extrusionOk="0" h="2454" w="2550">
                  <a:moveTo>
                    <a:pt x="1323" y="1"/>
                  </a:moveTo>
                  <a:cubicBezTo>
                    <a:pt x="1004" y="1"/>
                    <a:pt x="690" y="125"/>
                    <a:pt x="456" y="359"/>
                  </a:cubicBezTo>
                  <a:cubicBezTo>
                    <a:pt x="105" y="710"/>
                    <a:pt x="0" y="1237"/>
                    <a:pt x="190" y="1696"/>
                  </a:cubicBezTo>
                  <a:cubicBezTo>
                    <a:pt x="380" y="2155"/>
                    <a:pt x="827" y="2453"/>
                    <a:pt x="1323" y="2453"/>
                  </a:cubicBezTo>
                  <a:cubicBezTo>
                    <a:pt x="2001" y="2453"/>
                    <a:pt x="2549" y="1905"/>
                    <a:pt x="2549" y="1227"/>
                  </a:cubicBezTo>
                  <a:cubicBezTo>
                    <a:pt x="2549" y="731"/>
                    <a:pt x="2251" y="284"/>
                    <a:pt x="1793" y="94"/>
                  </a:cubicBezTo>
                  <a:cubicBezTo>
                    <a:pt x="1641" y="31"/>
                    <a:pt x="1481" y="1"/>
                    <a:pt x="132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0"/>
            <p:cNvSpPr/>
            <p:nvPr/>
          </p:nvSpPr>
          <p:spPr>
            <a:xfrm>
              <a:off x="3596975" y="1691850"/>
              <a:ext cx="65575" cy="61325"/>
            </a:xfrm>
            <a:custGeom>
              <a:rect b="b" l="l" r="r" t="t"/>
              <a:pathLst>
                <a:path extrusionOk="0" h="2453" w="2623">
                  <a:moveTo>
                    <a:pt x="1315" y="1"/>
                  </a:moveTo>
                  <a:cubicBezTo>
                    <a:pt x="1261" y="1"/>
                    <a:pt x="1206" y="4"/>
                    <a:pt x="1152" y="12"/>
                  </a:cubicBezTo>
                  <a:cubicBezTo>
                    <a:pt x="661" y="76"/>
                    <a:pt x="256" y="431"/>
                    <a:pt x="128" y="910"/>
                  </a:cubicBezTo>
                  <a:cubicBezTo>
                    <a:pt x="0" y="1390"/>
                    <a:pt x="174" y="1898"/>
                    <a:pt x="568" y="2200"/>
                  </a:cubicBezTo>
                  <a:cubicBezTo>
                    <a:pt x="790" y="2370"/>
                    <a:pt x="1052" y="2452"/>
                    <a:pt x="1312" y="2452"/>
                  </a:cubicBezTo>
                  <a:cubicBezTo>
                    <a:pt x="1681" y="2452"/>
                    <a:pt x="2046" y="2287"/>
                    <a:pt x="2287" y="1972"/>
                  </a:cubicBezTo>
                  <a:cubicBezTo>
                    <a:pt x="2589" y="1578"/>
                    <a:pt x="2622" y="1041"/>
                    <a:pt x="2374" y="613"/>
                  </a:cubicBezTo>
                  <a:cubicBezTo>
                    <a:pt x="2154" y="231"/>
                    <a:pt x="1747" y="1"/>
                    <a:pt x="131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0"/>
            <p:cNvSpPr/>
            <p:nvPr/>
          </p:nvSpPr>
          <p:spPr>
            <a:xfrm>
              <a:off x="4303325" y="1584350"/>
              <a:ext cx="65575" cy="61325"/>
            </a:xfrm>
            <a:custGeom>
              <a:rect b="b" l="l" r="r" t="t"/>
              <a:pathLst>
                <a:path extrusionOk="0" h="2453" w="2623">
                  <a:moveTo>
                    <a:pt x="1313" y="1"/>
                  </a:moveTo>
                  <a:cubicBezTo>
                    <a:pt x="1260" y="1"/>
                    <a:pt x="1206" y="4"/>
                    <a:pt x="1152" y="11"/>
                  </a:cubicBezTo>
                  <a:cubicBezTo>
                    <a:pt x="661" y="76"/>
                    <a:pt x="256" y="431"/>
                    <a:pt x="129" y="910"/>
                  </a:cubicBezTo>
                  <a:cubicBezTo>
                    <a:pt x="1" y="1389"/>
                    <a:pt x="174" y="1898"/>
                    <a:pt x="567" y="2200"/>
                  </a:cubicBezTo>
                  <a:cubicBezTo>
                    <a:pt x="790" y="2370"/>
                    <a:pt x="1052" y="2453"/>
                    <a:pt x="1312" y="2453"/>
                  </a:cubicBezTo>
                  <a:cubicBezTo>
                    <a:pt x="1681" y="2453"/>
                    <a:pt x="2045" y="2287"/>
                    <a:pt x="2286" y="1972"/>
                  </a:cubicBezTo>
                  <a:cubicBezTo>
                    <a:pt x="2589" y="1579"/>
                    <a:pt x="2623" y="1042"/>
                    <a:pt x="2374" y="613"/>
                  </a:cubicBezTo>
                  <a:cubicBezTo>
                    <a:pt x="2153" y="230"/>
                    <a:pt x="1746" y="1"/>
                    <a:pt x="131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0"/>
            <p:cNvSpPr/>
            <p:nvPr/>
          </p:nvSpPr>
          <p:spPr>
            <a:xfrm>
              <a:off x="4385975" y="1553700"/>
              <a:ext cx="65575" cy="61325"/>
            </a:xfrm>
            <a:custGeom>
              <a:rect b="b" l="l" r="r" t="t"/>
              <a:pathLst>
                <a:path extrusionOk="0" h="2453" w="2623">
                  <a:moveTo>
                    <a:pt x="1313" y="0"/>
                  </a:moveTo>
                  <a:cubicBezTo>
                    <a:pt x="1260" y="0"/>
                    <a:pt x="1206" y="4"/>
                    <a:pt x="1152" y="11"/>
                  </a:cubicBezTo>
                  <a:cubicBezTo>
                    <a:pt x="661" y="76"/>
                    <a:pt x="256" y="431"/>
                    <a:pt x="129" y="909"/>
                  </a:cubicBezTo>
                  <a:cubicBezTo>
                    <a:pt x="1" y="1389"/>
                    <a:pt x="174" y="1898"/>
                    <a:pt x="568" y="2199"/>
                  </a:cubicBezTo>
                  <a:cubicBezTo>
                    <a:pt x="791" y="2370"/>
                    <a:pt x="1053" y="2452"/>
                    <a:pt x="1313" y="2452"/>
                  </a:cubicBezTo>
                  <a:cubicBezTo>
                    <a:pt x="1681" y="2452"/>
                    <a:pt x="2045" y="2287"/>
                    <a:pt x="2286" y="1973"/>
                  </a:cubicBezTo>
                  <a:cubicBezTo>
                    <a:pt x="2587" y="1579"/>
                    <a:pt x="2623" y="1042"/>
                    <a:pt x="2374" y="612"/>
                  </a:cubicBezTo>
                  <a:cubicBezTo>
                    <a:pt x="2154" y="230"/>
                    <a:pt x="1748" y="0"/>
                    <a:pt x="131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0"/>
            <p:cNvSpPr/>
            <p:nvPr/>
          </p:nvSpPr>
          <p:spPr>
            <a:xfrm>
              <a:off x="4714525" y="1747175"/>
              <a:ext cx="65575" cy="61325"/>
            </a:xfrm>
            <a:custGeom>
              <a:rect b="b" l="l" r="r" t="t"/>
              <a:pathLst>
                <a:path extrusionOk="0" h="2453" w="2623">
                  <a:moveTo>
                    <a:pt x="1312" y="0"/>
                  </a:moveTo>
                  <a:cubicBezTo>
                    <a:pt x="1259" y="0"/>
                    <a:pt x="1206" y="3"/>
                    <a:pt x="1152" y="11"/>
                  </a:cubicBezTo>
                  <a:cubicBezTo>
                    <a:pt x="661" y="77"/>
                    <a:pt x="256" y="431"/>
                    <a:pt x="128" y="911"/>
                  </a:cubicBezTo>
                  <a:cubicBezTo>
                    <a:pt x="0" y="1390"/>
                    <a:pt x="174" y="1899"/>
                    <a:pt x="568" y="2200"/>
                  </a:cubicBezTo>
                  <a:cubicBezTo>
                    <a:pt x="790" y="2371"/>
                    <a:pt x="1052" y="2453"/>
                    <a:pt x="1311" y="2453"/>
                  </a:cubicBezTo>
                  <a:cubicBezTo>
                    <a:pt x="1680" y="2453"/>
                    <a:pt x="2044" y="2287"/>
                    <a:pt x="2286" y="1972"/>
                  </a:cubicBezTo>
                  <a:cubicBezTo>
                    <a:pt x="2589" y="1578"/>
                    <a:pt x="2623" y="1041"/>
                    <a:pt x="2376" y="612"/>
                  </a:cubicBezTo>
                  <a:cubicBezTo>
                    <a:pt x="2154" y="231"/>
                    <a:pt x="1747" y="0"/>
                    <a:pt x="131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0"/>
            <p:cNvSpPr/>
            <p:nvPr/>
          </p:nvSpPr>
          <p:spPr>
            <a:xfrm>
              <a:off x="3127275" y="1492625"/>
              <a:ext cx="44025" cy="41200"/>
            </a:xfrm>
            <a:custGeom>
              <a:rect b="b" l="l" r="r" t="t"/>
              <a:pathLst>
                <a:path extrusionOk="0" h="1648" w="1761">
                  <a:moveTo>
                    <a:pt x="882" y="1"/>
                  </a:moveTo>
                  <a:cubicBezTo>
                    <a:pt x="846" y="1"/>
                    <a:pt x="809" y="3"/>
                    <a:pt x="773" y="8"/>
                  </a:cubicBezTo>
                  <a:cubicBezTo>
                    <a:pt x="443" y="51"/>
                    <a:pt x="173" y="289"/>
                    <a:pt x="86" y="611"/>
                  </a:cubicBezTo>
                  <a:cubicBezTo>
                    <a:pt x="1" y="933"/>
                    <a:pt x="117" y="1274"/>
                    <a:pt x="380" y="1477"/>
                  </a:cubicBezTo>
                  <a:cubicBezTo>
                    <a:pt x="530" y="1592"/>
                    <a:pt x="706" y="1647"/>
                    <a:pt x="881" y="1647"/>
                  </a:cubicBezTo>
                  <a:cubicBezTo>
                    <a:pt x="1128" y="1647"/>
                    <a:pt x="1372" y="1536"/>
                    <a:pt x="1534" y="1324"/>
                  </a:cubicBezTo>
                  <a:cubicBezTo>
                    <a:pt x="1737" y="1060"/>
                    <a:pt x="1761" y="699"/>
                    <a:pt x="1595" y="411"/>
                  </a:cubicBezTo>
                  <a:cubicBezTo>
                    <a:pt x="1446" y="155"/>
                    <a:pt x="1173" y="1"/>
                    <a:pt x="88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0"/>
            <p:cNvSpPr/>
            <p:nvPr/>
          </p:nvSpPr>
          <p:spPr>
            <a:xfrm>
              <a:off x="2444375" y="2332325"/>
              <a:ext cx="2704900" cy="464000"/>
            </a:xfrm>
            <a:custGeom>
              <a:rect b="b" l="l" r="r" t="t"/>
              <a:pathLst>
                <a:path extrusionOk="0" h="18560" w="108196">
                  <a:moveTo>
                    <a:pt x="81857" y="4887"/>
                  </a:moveTo>
                  <a:cubicBezTo>
                    <a:pt x="82434" y="4927"/>
                    <a:pt x="83015" y="5321"/>
                    <a:pt x="83409" y="5944"/>
                  </a:cubicBezTo>
                  <a:cubicBezTo>
                    <a:pt x="83862" y="6659"/>
                    <a:pt x="83984" y="7508"/>
                    <a:pt x="83728" y="8155"/>
                  </a:cubicBezTo>
                  <a:cubicBezTo>
                    <a:pt x="83560" y="8578"/>
                    <a:pt x="83277" y="8983"/>
                    <a:pt x="82869" y="9377"/>
                  </a:cubicBezTo>
                  <a:cubicBezTo>
                    <a:pt x="82581" y="9236"/>
                    <a:pt x="82294" y="9095"/>
                    <a:pt x="82006" y="8948"/>
                  </a:cubicBezTo>
                  <a:cubicBezTo>
                    <a:pt x="81203" y="8539"/>
                    <a:pt x="80410" y="8077"/>
                    <a:pt x="80062" y="7472"/>
                  </a:cubicBezTo>
                  <a:cubicBezTo>
                    <a:pt x="79779" y="6990"/>
                    <a:pt x="79971" y="6343"/>
                    <a:pt x="80246" y="5905"/>
                  </a:cubicBezTo>
                  <a:cubicBezTo>
                    <a:pt x="80566" y="5388"/>
                    <a:pt x="81157" y="4887"/>
                    <a:pt x="81782" y="4887"/>
                  </a:cubicBezTo>
                  <a:close/>
                  <a:moveTo>
                    <a:pt x="56437" y="6139"/>
                  </a:moveTo>
                  <a:cubicBezTo>
                    <a:pt x="56627" y="6139"/>
                    <a:pt x="56814" y="6172"/>
                    <a:pt x="56992" y="6241"/>
                  </a:cubicBezTo>
                  <a:cubicBezTo>
                    <a:pt x="57764" y="6553"/>
                    <a:pt x="58255" y="7633"/>
                    <a:pt x="57983" y="8422"/>
                  </a:cubicBezTo>
                  <a:cubicBezTo>
                    <a:pt x="57687" y="9265"/>
                    <a:pt x="56767" y="9874"/>
                    <a:pt x="55747" y="10331"/>
                  </a:cubicBezTo>
                  <a:cubicBezTo>
                    <a:pt x="55650" y="10239"/>
                    <a:pt x="55558" y="10142"/>
                    <a:pt x="55472" y="10043"/>
                  </a:cubicBezTo>
                  <a:cubicBezTo>
                    <a:pt x="54800" y="9284"/>
                    <a:pt x="54343" y="8033"/>
                    <a:pt x="54766" y="7118"/>
                  </a:cubicBezTo>
                  <a:cubicBezTo>
                    <a:pt x="55040" y="6533"/>
                    <a:pt x="55764" y="6139"/>
                    <a:pt x="56437" y="6139"/>
                  </a:cubicBezTo>
                  <a:close/>
                  <a:moveTo>
                    <a:pt x="26630" y="3743"/>
                  </a:moveTo>
                  <a:cubicBezTo>
                    <a:pt x="28380" y="3743"/>
                    <a:pt x="30355" y="4478"/>
                    <a:pt x="31074" y="6016"/>
                  </a:cubicBezTo>
                  <a:cubicBezTo>
                    <a:pt x="31690" y="7321"/>
                    <a:pt x="31320" y="9196"/>
                    <a:pt x="30178" y="10574"/>
                  </a:cubicBezTo>
                  <a:cubicBezTo>
                    <a:pt x="30118" y="10646"/>
                    <a:pt x="30053" y="10720"/>
                    <a:pt x="29989" y="10793"/>
                  </a:cubicBezTo>
                  <a:cubicBezTo>
                    <a:pt x="28752" y="10195"/>
                    <a:pt x="27600" y="9484"/>
                    <a:pt x="26546" y="8661"/>
                  </a:cubicBezTo>
                  <a:cubicBezTo>
                    <a:pt x="25383" y="7755"/>
                    <a:pt x="24700" y="6962"/>
                    <a:pt x="24391" y="6164"/>
                  </a:cubicBezTo>
                  <a:cubicBezTo>
                    <a:pt x="24112" y="5437"/>
                    <a:pt x="24216" y="4585"/>
                    <a:pt x="24622" y="4225"/>
                  </a:cubicBezTo>
                  <a:cubicBezTo>
                    <a:pt x="24905" y="3977"/>
                    <a:pt x="25431" y="3816"/>
                    <a:pt x="26152" y="3762"/>
                  </a:cubicBezTo>
                  <a:cubicBezTo>
                    <a:pt x="26308" y="3749"/>
                    <a:pt x="26469" y="3743"/>
                    <a:pt x="26630" y="3743"/>
                  </a:cubicBezTo>
                  <a:close/>
                  <a:moveTo>
                    <a:pt x="26653" y="0"/>
                  </a:moveTo>
                  <a:cubicBezTo>
                    <a:pt x="26383" y="0"/>
                    <a:pt x="26117" y="11"/>
                    <a:pt x="25856" y="32"/>
                  </a:cubicBezTo>
                  <a:cubicBezTo>
                    <a:pt x="24287" y="154"/>
                    <a:pt x="23077" y="607"/>
                    <a:pt x="22155" y="1416"/>
                  </a:cubicBezTo>
                  <a:cubicBezTo>
                    <a:pt x="20549" y="2837"/>
                    <a:pt x="20047" y="5281"/>
                    <a:pt x="20903" y="7502"/>
                  </a:cubicBezTo>
                  <a:cubicBezTo>
                    <a:pt x="21638" y="9421"/>
                    <a:pt x="23165" y="10770"/>
                    <a:pt x="24249" y="11611"/>
                  </a:cubicBezTo>
                  <a:cubicBezTo>
                    <a:pt x="24946" y="12155"/>
                    <a:pt x="25674" y="12659"/>
                    <a:pt x="26427" y="13121"/>
                  </a:cubicBezTo>
                  <a:cubicBezTo>
                    <a:pt x="26022" y="13287"/>
                    <a:pt x="25591" y="13443"/>
                    <a:pt x="25137" y="13589"/>
                  </a:cubicBezTo>
                  <a:cubicBezTo>
                    <a:pt x="22413" y="14464"/>
                    <a:pt x="19593" y="14815"/>
                    <a:pt x="16738" y="14815"/>
                  </a:cubicBezTo>
                  <a:cubicBezTo>
                    <a:pt x="12002" y="14815"/>
                    <a:pt x="7168" y="13849"/>
                    <a:pt x="2507" y="12708"/>
                  </a:cubicBezTo>
                  <a:cubicBezTo>
                    <a:pt x="2367" y="12678"/>
                    <a:pt x="2228" y="12664"/>
                    <a:pt x="2090" y="12664"/>
                  </a:cubicBezTo>
                  <a:cubicBezTo>
                    <a:pt x="1241" y="12664"/>
                    <a:pt x="460" y="13213"/>
                    <a:pt x="246" y="14080"/>
                  </a:cubicBezTo>
                  <a:cubicBezTo>
                    <a:pt x="1" y="15083"/>
                    <a:pt x="614" y="16093"/>
                    <a:pt x="1617" y="16341"/>
                  </a:cubicBezTo>
                  <a:cubicBezTo>
                    <a:pt x="6536" y="17547"/>
                    <a:pt x="11653" y="18560"/>
                    <a:pt x="16747" y="18560"/>
                  </a:cubicBezTo>
                  <a:cubicBezTo>
                    <a:pt x="19951" y="18560"/>
                    <a:pt x="23149" y="18161"/>
                    <a:pt x="26281" y="17154"/>
                  </a:cubicBezTo>
                  <a:cubicBezTo>
                    <a:pt x="27959" y="16614"/>
                    <a:pt x="29386" y="15951"/>
                    <a:pt x="30586" y="15158"/>
                  </a:cubicBezTo>
                  <a:cubicBezTo>
                    <a:pt x="34076" y="16477"/>
                    <a:pt x="37686" y="16958"/>
                    <a:pt x="41098" y="16958"/>
                  </a:cubicBezTo>
                  <a:cubicBezTo>
                    <a:pt x="46885" y="16958"/>
                    <a:pt x="52103" y="15573"/>
                    <a:pt x="55202" y="14535"/>
                  </a:cubicBezTo>
                  <a:cubicBezTo>
                    <a:pt x="56153" y="15074"/>
                    <a:pt x="57122" y="15460"/>
                    <a:pt x="57977" y="15761"/>
                  </a:cubicBezTo>
                  <a:cubicBezTo>
                    <a:pt x="61312" y="16944"/>
                    <a:pt x="64814" y="17530"/>
                    <a:pt x="68311" y="17530"/>
                  </a:cubicBezTo>
                  <a:cubicBezTo>
                    <a:pt x="73075" y="17530"/>
                    <a:pt x="77830" y="16443"/>
                    <a:pt x="82141" y="14295"/>
                  </a:cubicBezTo>
                  <a:cubicBezTo>
                    <a:pt x="82503" y="14115"/>
                    <a:pt x="82897" y="13911"/>
                    <a:pt x="83302" y="13673"/>
                  </a:cubicBezTo>
                  <a:cubicBezTo>
                    <a:pt x="88146" y="15714"/>
                    <a:pt x="93026" y="16742"/>
                    <a:pt x="97789" y="16742"/>
                  </a:cubicBezTo>
                  <a:cubicBezTo>
                    <a:pt x="100796" y="16742"/>
                    <a:pt x="103756" y="16332"/>
                    <a:pt x="106631" y="15508"/>
                  </a:cubicBezTo>
                  <a:cubicBezTo>
                    <a:pt x="107622" y="15223"/>
                    <a:pt x="108195" y="14188"/>
                    <a:pt x="107910" y="13195"/>
                  </a:cubicBezTo>
                  <a:cubicBezTo>
                    <a:pt x="107675" y="12380"/>
                    <a:pt x="106925" y="11840"/>
                    <a:pt x="106116" y="11840"/>
                  </a:cubicBezTo>
                  <a:cubicBezTo>
                    <a:pt x="105944" y="11840"/>
                    <a:pt x="105770" y="11864"/>
                    <a:pt x="105597" y="11915"/>
                  </a:cubicBezTo>
                  <a:cubicBezTo>
                    <a:pt x="103014" y="12655"/>
                    <a:pt x="100384" y="13025"/>
                    <a:pt x="97715" y="13025"/>
                  </a:cubicBezTo>
                  <a:cubicBezTo>
                    <a:pt x="94027" y="13025"/>
                    <a:pt x="90266" y="12319"/>
                    <a:pt x="86459" y="10906"/>
                  </a:cubicBezTo>
                  <a:cubicBezTo>
                    <a:pt x="86761" y="10478"/>
                    <a:pt x="87011" y="10015"/>
                    <a:pt x="87203" y="9528"/>
                  </a:cubicBezTo>
                  <a:cubicBezTo>
                    <a:pt x="87903" y="7761"/>
                    <a:pt x="87665" y="5671"/>
                    <a:pt x="86567" y="3943"/>
                  </a:cubicBezTo>
                  <a:cubicBezTo>
                    <a:pt x="85521" y="2287"/>
                    <a:pt x="83891" y="1275"/>
                    <a:pt x="82102" y="1157"/>
                  </a:cubicBezTo>
                  <a:cubicBezTo>
                    <a:pt x="81959" y="1144"/>
                    <a:pt x="81818" y="1138"/>
                    <a:pt x="81677" y="1138"/>
                  </a:cubicBezTo>
                  <a:cubicBezTo>
                    <a:pt x="79849" y="1138"/>
                    <a:pt x="78127" y="2225"/>
                    <a:pt x="77068" y="3934"/>
                  </a:cubicBezTo>
                  <a:cubicBezTo>
                    <a:pt x="75970" y="5702"/>
                    <a:pt x="75884" y="7727"/>
                    <a:pt x="76825" y="9348"/>
                  </a:cubicBezTo>
                  <a:cubicBezTo>
                    <a:pt x="77395" y="10331"/>
                    <a:pt x="78219" y="11037"/>
                    <a:pt x="79082" y="11587"/>
                  </a:cubicBezTo>
                  <a:cubicBezTo>
                    <a:pt x="75690" y="13028"/>
                    <a:pt x="71966" y="13761"/>
                    <a:pt x="68252" y="13761"/>
                  </a:cubicBezTo>
                  <a:cubicBezTo>
                    <a:pt x="65298" y="13761"/>
                    <a:pt x="62350" y="13297"/>
                    <a:pt x="59578" y="12357"/>
                  </a:cubicBezTo>
                  <a:cubicBezTo>
                    <a:pt x="60418" y="11665"/>
                    <a:pt x="61117" y="10784"/>
                    <a:pt x="61514" y="9650"/>
                  </a:cubicBezTo>
                  <a:cubicBezTo>
                    <a:pt x="62437" y="6981"/>
                    <a:pt x="61006" y="3835"/>
                    <a:pt x="58393" y="2775"/>
                  </a:cubicBezTo>
                  <a:cubicBezTo>
                    <a:pt x="57767" y="2523"/>
                    <a:pt x="57106" y="2403"/>
                    <a:pt x="56446" y="2403"/>
                  </a:cubicBezTo>
                  <a:cubicBezTo>
                    <a:pt x="54354" y="2403"/>
                    <a:pt x="52274" y="3601"/>
                    <a:pt x="51371" y="5544"/>
                  </a:cubicBezTo>
                  <a:cubicBezTo>
                    <a:pt x="50512" y="7400"/>
                    <a:pt x="50774" y="9727"/>
                    <a:pt x="51987" y="11617"/>
                  </a:cubicBezTo>
                  <a:cubicBezTo>
                    <a:pt x="48316" y="12667"/>
                    <a:pt x="44724" y="13187"/>
                    <a:pt x="41346" y="13187"/>
                  </a:cubicBezTo>
                  <a:cubicBezTo>
                    <a:pt x="38614" y="13187"/>
                    <a:pt x="36022" y="12847"/>
                    <a:pt x="33640" y="12171"/>
                  </a:cubicBezTo>
                  <a:cubicBezTo>
                    <a:pt x="35221" y="9775"/>
                    <a:pt x="35564" y="6766"/>
                    <a:pt x="34460" y="4425"/>
                  </a:cubicBezTo>
                  <a:cubicBezTo>
                    <a:pt x="33002" y="1322"/>
                    <a:pt x="29624" y="0"/>
                    <a:pt x="2665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0"/>
            <p:cNvSpPr/>
            <p:nvPr/>
          </p:nvSpPr>
          <p:spPr>
            <a:xfrm>
              <a:off x="2438225" y="2624275"/>
              <a:ext cx="2704950" cy="172050"/>
            </a:xfrm>
            <a:custGeom>
              <a:rect b="b" l="l" r="r" t="t"/>
              <a:pathLst>
                <a:path extrusionOk="0" h="6882" w="108198">
                  <a:moveTo>
                    <a:pt x="83317" y="1"/>
                  </a:moveTo>
                  <a:cubicBezTo>
                    <a:pt x="82918" y="201"/>
                    <a:pt x="82520" y="399"/>
                    <a:pt x="82170" y="599"/>
                  </a:cubicBezTo>
                  <a:cubicBezTo>
                    <a:pt x="77865" y="2752"/>
                    <a:pt x="73115" y="3847"/>
                    <a:pt x="68356" y="3847"/>
                  </a:cubicBezTo>
                  <a:cubicBezTo>
                    <a:pt x="64847" y="3847"/>
                    <a:pt x="61332" y="3251"/>
                    <a:pt x="57988" y="2045"/>
                  </a:cubicBezTo>
                  <a:cubicBezTo>
                    <a:pt x="57140" y="1746"/>
                    <a:pt x="56143" y="1398"/>
                    <a:pt x="55196" y="849"/>
                  </a:cubicBezTo>
                  <a:cubicBezTo>
                    <a:pt x="52096" y="1883"/>
                    <a:pt x="46892" y="3270"/>
                    <a:pt x="41127" y="3270"/>
                  </a:cubicBezTo>
                  <a:cubicBezTo>
                    <a:pt x="37713" y="3270"/>
                    <a:pt x="34101" y="2783"/>
                    <a:pt x="30614" y="1448"/>
                  </a:cubicBezTo>
                  <a:cubicBezTo>
                    <a:pt x="29369" y="2245"/>
                    <a:pt x="27971" y="2943"/>
                    <a:pt x="26276" y="3442"/>
                  </a:cubicBezTo>
                  <a:cubicBezTo>
                    <a:pt x="23134" y="4489"/>
                    <a:pt x="19945" y="4888"/>
                    <a:pt x="16753" y="4888"/>
                  </a:cubicBezTo>
                  <a:cubicBezTo>
                    <a:pt x="11668" y="4888"/>
                    <a:pt x="6532" y="3839"/>
                    <a:pt x="1647" y="2643"/>
                  </a:cubicBezTo>
                  <a:cubicBezTo>
                    <a:pt x="1151" y="2558"/>
                    <a:pt x="726" y="2243"/>
                    <a:pt x="499" y="1796"/>
                  </a:cubicBezTo>
                  <a:cubicBezTo>
                    <a:pt x="399" y="1996"/>
                    <a:pt x="299" y="2195"/>
                    <a:pt x="249" y="2395"/>
                  </a:cubicBezTo>
                  <a:cubicBezTo>
                    <a:pt x="1" y="3392"/>
                    <a:pt x="599" y="4389"/>
                    <a:pt x="1647" y="4638"/>
                  </a:cubicBezTo>
                  <a:cubicBezTo>
                    <a:pt x="6532" y="5885"/>
                    <a:pt x="11668" y="6882"/>
                    <a:pt x="16753" y="6882"/>
                  </a:cubicBezTo>
                  <a:cubicBezTo>
                    <a:pt x="19945" y="6882"/>
                    <a:pt x="23136" y="6483"/>
                    <a:pt x="26276" y="5486"/>
                  </a:cubicBezTo>
                  <a:cubicBezTo>
                    <a:pt x="27971" y="4938"/>
                    <a:pt x="29367" y="4289"/>
                    <a:pt x="30614" y="3492"/>
                  </a:cubicBezTo>
                  <a:cubicBezTo>
                    <a:pt x="34075" y="4799"/>
                    <a:pt x="37658" y="5277"/>
                    <a:pt x="41049" y="5277"/>
                  </a:cubicBezTo>
                  <a:cubicBezTo>
                    <a:pt x="46845" y="5277"/>
                    <a:pt x="52082" y="3881"/>
                    <a:pt x="55196" y="2843"/>
                  </a:cubicBezTo>
                  <a:cubicBezTo>
                    <a:pt x="56143" y="3392"/>
                    <a:pt x="57140" y="3790"/>
                    <a:pt x="57988" y="4089"/>
                  </a:cubicBezTo>
                  <a:cubicBezTo>
                    <a:pt x="61312" y="5267"/>
                    <a:pt x="64805" y="5851"/>
                    <a:pt x="68294" y="5851"/>
                  </a:cubicBezTo>
                  <a:cubicBezTo>
                    <a:pt x="73074" y="5851"/>
                    <a:pt x="77847" y="4755"/>
                    <a:pt x="82171" y="2593"/>
                  </a:cubicBezTo>
                  <a:cubicBezTo>
                    <a:pt x="82567" y="2424"/>
                    <a:pt x="82951" y="2224"/>
                    <a:pt x="83317" y="1996"/>
                  </a:cubicBezTo>
                  <a:cubicBezTo>
                    <a:pt x="88142" y="4042"/>
                    <a:pt x="93023" y="5059"/>
                    <a:pt x="97789" y="5059"/>
                  </a:cubicBezTo>
                  <a:cubicBezTo>
                    <a:pt x="100804" y="5059"/>
                    <a:pt x="103773" y="4652"/>
                    <a:pt x="106652" y="3840"/>
                  </a:cubicBezTo>
                  <a:cubicBezTo>
                    <a:pt x="107649" y="3542"/>
                    <a:pt x="108197" y="2495"/>
                    <a:pt x="107899" y="1498"/>
                  </a:cubicBezTo>
                  <a:cubicBezTo>
                    <a:pt x="107847" y="1348"/>
                    <a:pt x="107799" y="1198"/>
                    <a:pt x="107699" y="1048"/>
                  </a:cubicBezTo>
                  <a:cubicBezTo>
                    <a:pt x="107449" y="1398"/>
                    <a:pt x="107100" y="1696"/>
                    <a:pt x="106652" y="1796"/>
                  </a:cubicBezTo>
                  <a:cubicBezTo>
                    <a:pt x="103769" y="2628"/>
                    <a:pt x="100797" y="3040"/>
                    <a:pt x="97779" y="3040"/>
                  </a:cubicBezTo>
                  <a:cubicBezTo>
                    <a:pt x="93017" y="3040"/>
                    <a:pt x="88139" y="2015"/>
                    <a:pt x="8331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0"/>
            <p:cNvSpPr/>
            <p:nvPr/>
          </p:nvSpPr>
          <p:spPr>
            <a:xfrm>
              <a:off x="3594725" y="1642150"/>
              <a:ext cx="491450" cy="491450"/>
            </a:xfrm>
            <a:custGeom>
              <a:rect b="b" l="l" r="r" t="t"/>
              <a:pathLst>
                <a:path extrusionOk="0" h="19658" w="19658">
                  <a:moveTo>
                    <a:pt x="9829" y="1"/>
                  </a:moveTo>
                  <a:cubicBezTo>
                    <a:pt x="4401" y="1"/>
                    <a:pt x="1" y="4401"/>
                    <a:pt x="1" y="9829"/>
                  </a:cubicBezTo>
                  <a:cubicBezTo>
                    <a:pt x="1" y="15259"/>
                    <a:pt x="4401" y="19658"/>
                    <a:pt x="9829" y="19658"/>
                  </a:cubicBezTo>
                  <a:cubicBezTo>
                    <a:pt x="15257" y="19658"/>
                    <a:pt x="19657" y="15258"/>
                    <a:pt x="19657" y="9829"/>
                  </a:cubicBezTo>
                  <a:cubicBezTo>
                    <a:pt x="19657" y="4401"/>
                    <a:pt x="15257" y="1"/>
                    <a:pt x="9829" y="1"/>
                  </a:cubicBezTo>
                  <a:close/>
                </a:path>
              </a:pathLst>
            </a:custGeom>
            <a:solidFill>
              <a:srgbClr val="7E4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0"/>
            <p:cNvSpPr/>
            <p:nvPr/>
          </p:nvSpPr>
          <p:spPr>
            <a:xfrm>
              <a:off x="3497475" y="1933200"/>
              <a:ext cx="144625" cy="165825"/>
            </a:xfrm>
            <a:custGeom>
              <a:rect b="b" l="l" r="r" t="t"/>
              <a:pathLst>
                <a:path extrusionOk="0" h="6633" w="5785">
                  <a:moveTo>
                    <a:pt x="1" y="1"/>
                  </a:moveTo>
                  <a:cubicBezTo>
                    <a:pt x="270" y="2467"/>
                    <a:pt x="1235" y="4742"/>
                    <a:pt x="2699" y="6632"/>
                  </a:cubicBezTo>
                  <a:lnTo>
                    <a:pt x="5785" y="3586"/>
                  </a:lnTo>
                  <a:lnTo>
                    <a:pt x="5785" y="3548"/>
                  </a:lnTo>
                  <a:lnTo>
                    <a:pt x="5785" y="3547"/>
                  </a:lnTo>
                  <a:cubicBezTo>
                    <a:pt x="5067" y="2477"/>
                    <a:pt x="4582" y="1269"/>
                    <a:pt x="4358"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0"/>
            <p:cNvSpPr/>
            <p:nvPr/>
          </p:nvSpPr>
          <p:spPr>
            <a:xfrm>
              <a:off x="3628600" y="2087400"/>
              <a:ext cx="166775" cy="146575"/>
            </a:xfrm>
            <a:custGeom>
              <a:rect b="b" l="l" r="r" t="t"/>
              <a:pathLst>
                <a:path extrusionOk="0" h="5863" w="6671">
                  <a:moveTo>
                    <a:pt x="3046" y="1"/>
                  </a:moveTo>
                  <a:lnTo>
                    <a:pt x="0" y="3048"/>
                  </a:lnTo>
                  <a:cubicBezTo>
                    <a:pt x="1890" y="4551"/>
                    <a:pt x="4165" y="5554"/>
                    <a:pt x="6671" y="5863"/>
                  </a:cubicBezTo>
                  <a:lnTo>
                    <a:pt x="6671" y="1505"/>
                  </a:lnTo>
                  <a:cubicBezTo>
                    <a:pt x="5366" y="1279"/>
                    <a:pt x="4128" y="764"/>
                    <a:pt x="3046"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0"/>
            <p:cNvSpPr/>
            <p:nvPr/>
          </p:nvSpPr>
          <p:spPr>
            <a:xfrm>
              <a:off x="3885000" y="2087400"/>
              <a:ext cx="166800" cy="146575"/>
            </a:xfrm>
            <a:custGeom>
              <a:rect b="b" l="l" r="r" t="t"/>
              <a:pathLst>
                <a:path extrusionOk="0" h="5863" w="6672">
                  <a:moveTo>
                    <a:pt x="3624" y="1"/>
                  </a:moveTo>
                  <a:cubicBezTo>
                    <a:pt x="2545" y="733"/>
                    <a:pt x="1311" y="1274"/>
                    <a:pt x="0" y="1544"/>
                  </a:cubicBezTo>
                  <a:lnTo>
                    <a:pt x="0" y="5863"/>
                  </a:lnTo>
                  <a:cubicBezTo>
                    <a:pt x="2506" y="5554"/>
                    <a:pt x="4782" y="4551"/>
                    <a:pt x="6671" y="3048"/>
                  </a:cubicBezTo>
                  <a:lnTo>
                    <a:pt x="3624"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0"/>
            <p:cNvSpPr/>
            <p:nvPr/>
          </p:nvSpPr>
          <p:spPr>
            <a:xfrm>
              <a:off x="4039200" y="1933200"/>
              <a:ext cx="143675" cy="165825"/>
            </a:xfrm>
            <a:custGeom>
              <a:rect b="b" l="l" r="r" t="t"/>
              <a:pathLst>
                <a:path extrusionOk="0" h="6633" w="5747">
                  <a:moveTo>
                    <a:pt x="1389" y="1"/>
                  </a:moveTo>
                  <a:cubicBezTo>
                    <a:pt x="1158" y="1311"/>
                    <a:pt x="694" y="2545"/>
                    <a:pt x="0" y="3586"/>
                  </a:cubicBezTo>
                  <a:lnTo>
                    <a:pt x="3048" y="6632"/>
                  </a:lnTo>
                  <a:cubicBezTo>
                    <a:pt x="4512" y="4744"/>
                    <a:pt x="5476" y="2467"/>
                    <a:pt x="5746"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0"/>
            <p:cNvSpPr/>
            <p:nvPr/>
          </p:nvSpPr>
          <p:spPr>
            <a:xfrm>
              <a:off x="4035375" y="1679675"/>
              <a:ext cx="146500" cy="162925"/>
            </a:xfrm>
            <a:custGeom>
              <a:rect b="b" l="l" r="r" t="t"/>
              <a:pathLst>
                <a:path extrusionOk="0" h="6517" w="5860">
                  <a:moveTo>
                    <a:pt x="3084" y="0"/>
                  </a:moveTo>
                  <a:lnTo>
                    <a:pt x="0" y="3084"/>
                  </a:lnTo>
                  <a:cubicBezTo>
                    <a:pt x="733" y="4087"/>
                    <a:pt x="1233" y="5283"/>
                    <a:pt x="1503" y="6517"/>
                  </a:cubicBezTo>
                  <a:lnTo>
                    <a:pt x="5859" y="6517"/>
                  </a:lnTo>
                  <a:cubicBezTo>
                    <a:pt x="5514" y="4089"/>
                    <a:pt x="4549" y="1852"/>
                    <a:pt x="3084"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0"/>
            <p:cNvSpPr/>
            <p:nvPr/>
          </p:nvSpPr>
          <p:spPr>
            <a:xfrm>
              <a:off x="3885000" y="1549550"/>
              <a:ext cx="162925" cy="143625"/>
            </a:xfrm>
            <a:custGeom>
              <a:rect b="b" l="l" r="r" t="t"/>
              <a:pathLst>
                <a:path extrusionOk="0" h="5745" w="6517">
                  <a:moveTo>
                    <a:pt x="0" y="0"/>
                  </a:moveTo>
                  <a:lnTo>
                    <a:pt x="0" y="4318"/>
                  </a:lnTo>
                  <a:cubicBezTo>
                    <a:pt x="1233" y="4589"/>
                    <a:pt x="2428" y="5051"/>
                    <a:pt x="3431" y="5745"/>
                  </a:cubicBezTo>
                  <a:lnTo>
                    <a:pt x="6517" y="2661"/>
                  </a:lnTo>
                  <a:cubicBezTo>
                    <a:pt x="4665" y="1234"/>
                    <a:pt x="2428" y="308"/>
                    <a:pt x="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0"/>
            <p:cNvSpPr/>
            <p:nvPr/>
          </p:nvSpPr>
          <p:spPr>
            <a:xfrm>
              <a:off x="3632450" y="1549550"/>
              <a:ext cx="162925" cy="143625"/>
            </a:xfrm>
            <a:custGeom>
              <a:rect b="b" l="l" r="r" t="t"/>
              <a:pathLst>
                <a:path extrusionOk="0" h="5745" w="6517">
                  <a:moveTo>
                    <a:pt x="6517" y="0"/>
                  </a:moveTo>
                  <a:cubicBezTo>
                    <a:pt x="4086" y="308"/>
                    <a:pt x="1851" y="1272"/>
                    <a:pt x="0" y="2661"/>
                  </a:cubicBezTo>
                  <a:lnTo>
                    <a:pt x="3084" y="5745"/>
                  </a:lnTo>
                  <a:cubicBezTo>
                    <a:pt x="4087" y="5051"/>
                    <a:pt x="5245" y="4589"/>
                    <a:pt x="6517" y="4356"/>
                  </a:cubicBezTo>
                  <a:lnTo>
                    <a:pt x="6517"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0"/>
            <p:cNvSpPr/>
            <p:nvPr/>
          </p:nvSpPr>
          <p:spPr>
            <a:xfrm>
              <a:off x="3498475" y="1679675"/>
              <a:ext cx="146500" cy="162925"/>
            </a:xfrm>
            <a:custGeom>
              <a:rect b="b" l="l" r="r" t="t"/>
              <a:pathLst>
                <a:path extrusionOk="0" h="6517" w="5860">
                  <a:moveTo>
                    <a:pt x="2775" y="0"/>
                  </a:moveTo>
                  <a:cubicBezTo>
                    <a:pt x="1311" y="1852"/>
                    <a:pt x="347" y="4087"/>
                    <a:pt x="0" y="6517"/>
                  </a:cubicBezTo>
                  <a:lnTo>
                    <a:pt x="4356" y="6517"/>
                  </a:lnTo>
                  <a:cubicBezTo>
                    <a:pt x="4626" y="5283"/>
                    <a:pt x="5127" y="4089"/>
                    <a:pt x="5859" y="3084"/>
                  </a:cubicBezTo>
                  <a:lnTo>
                    <a:pt x="2775"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0"/>
            <p:cNvSpPr/>
            <p:nvPr/>
          </p:nvSpPr>
          <p:spPr>
            <a:xfrm>
              <a:off x="3795325" y="1546650"/>
              <a:ext cx="89650" cy="111825"/>
            </a:xfrm>
            <a:custGeom>
              <a:rect b="b" l="l" r="r" t="t"/>
              <a:pathLst>
                <a:path extrusionOk="0" h="4473" w="3586">
                  <a:moveTo>
                    <a:pt x="1780" y="0"/>
                  </a:moveTo>
                  <a:cubicBezTo>
                    <a:pt x="1185" y="0"/>
                    <a:pt x="590" y="40"/>
                    <a:pt x="0" y="116"/>
                  </a:cubicBezTo>
                  <a:lnTo>
                    <a:pt x="0" y="4472"/>
                  </a:lnTo>
                  <a:cubicBezTo>
                    <a:pt x="578" y="4358"/>
                    <a:pt x="1196" y="4280"/>
                    <a:pt x="1812" y="4280"/>
                  </a:cubicBezTo>
                  <a:cubicBezTo>
                    <a:pt x="2429" y="4280"/>
                    <a:pt x="3008" y="4318"/>
                    <a:pt x="3586" y="4434"/>
                  </a:cubicBezTo>
                  <a:lnTo>
                    <a:pt x="3586" y="116"/>
                  </a:lnTo>
                  <a:cubicBezTo>
                    <a:pt x="3008" y="40"/>
                    <a:pt x="2428" y="0"/>
                    <a:pt x="1844" y="0"/>
                  </a:cubicBezTo>
                  <a:cubicBezTo>
                    <a:pt x="1834" y="0"/>
                    <a:pt x="1823" y="0"/>
                    <a:pt x="1812" y="0"/>
                  </a:cubicBezTo>
                  <a:cubicBezTo>
                    <a:pt x="1801" y="0"/>
                    <a:pt x="1791" y="0"/>
                    <a:pt x="178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0"/>
            <p:cNvSpPr/>
            <p:nvPr/>
          </p:nvSpPr>
          <p:spPr>
            <a:xfrm>
              <a:off x="3795325" y="2125025"/>
              <a:ext cx="89650" cy="111825"/>
            </a:xfrm>
            <a:custGeom>
              <a:rect b="b" l="l" r="r" t="t"/>
              <a:pathLst>
                <a:path extrusionOk="0" h="4473" w="3586">
                  <a:moveTo>
                    <a:pt x="0" y="0"/>
                  </a:moveTo>
                  <a:lnTo>
                    <a:pt x="0" y="4358"/>
                  </a:lnTo>
                  <a:cubicBezTo>
                    <a:pt x="589" y="4434"/>
                    <a:pt x="1184" y="4473"/>
                    <a:pt x="1779" y="4473"/>
                  </a:cubicBezTo>
                  <a:cubicBezTo>
                    <a:pt x="1790" y="4473"/>
                    <a:pt x="1801" y="4473"/>
                    <a:pt x="1812" y="4473"/>
                  </a:cubicBezTo>
                  <a:cubicBezTo>
                    <a:pt x="1823" y="4473"/>
                    <a:pt x="1834" y="4473"/>
                    <a:pt x="1845" y="4473"/>
                  </a:cubicBezTo>
                  <a:cubicBezTo>
                    <a:pt x="2428" y="4473"/>
                    <a:pt x="3009" y="4434"/>
                    <a:pt x="3586" y="4358"/>
                  </a:cubicBezTo>
                  <a:lnTo>
                    <a:pt x="3586" y="39"/>
                  </a:lnTo>
                  <a:cubicBezTo>
                    <a:pt x="3008" y="155"/>
                    <a:pt x="2430" y="193"/>
                    <a:pt x="1812" y="193"/>
                  </a:cubicBezTo>
                  <a:cubicBezTo>
                    <a:pt x="1195" y="193"/>
                    <a:pt x="578" y="116"/>
                    <a:pt x="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0"/>
            <p:cNvSpPr/>
            <p:nvPr/>
          </p:nvSpPr>
          <p:spPr>
            <a:xfrm>
              <a:off x="3494575" y="1842575"/>
              <a:ext cx="112825" cy="90650"/>
            </a:xfrm>
            <a:custGeom>
              <a:rect b="b" l="l" r="r" t="t"/>
              <a:pathLst>
                <a:path extrusionOk="0" h="3626" w="4513">
                  <a:moveTo>
                    <a:pt x="155" y="1"/>
                  </a:moveTo>
                  <a:cubicBezTo>
                    <a:pt x="39" y="657"/>
                    <a:pt x="0" y="1311"/>
                    <a:pt x="0" y="1967"/>
                  </a:cubicBezTo>
                  <a:cubicBezTo>
                    <a:pt x="0" y="2521"/>
                    <a:pt x="40" y="3076"/>
                    <a:pt x="117" y="3626"/>
                  </a:cubicBezTo>
                  <a:lnTo>
                    <a:pt x="4474" y="3626"/>
                  </a:lnTo>
                  <a:cubicBezTo>
                    <a:pt x="4358" y="3085"/>
                    <a:pt x="4320" y="2545"/>
                    <a:pt x="4320" y="1967"/>
                  </a:cubicBezTo>
                  <a:cubicBezTo>
                    <a:pt x="4320" y="1311"/>
                    <a:pt x="4396" y="655"/>
                    <a:pt x="451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0"/>
            <p:cNvSpPr/>
            <p:nvPr/>
          </p:nvSpPr>
          <p:spPr>
            <a:xfrm>
              <a:off x="4072950" y="1842575"/>
              <a:ext cx="112825" cy="90650"/>
            </a:xfrm>
            <a:custGeom>
              <a:rect b="b" l="l" r="r" t="t"/>
              <a:pathLst>
                <a:path extrusionOk="0" h="3626" w="4513">
                  <a:moveTo>
                    <a:pt x="0" y="1"/>
                  </a:moveTo>
                  <a:cubicBezTo>
                    <a:pt x="117" y="657"/>
                    <a:pt x="195" y="1311"/>
                    <a:pt x="195" y="1967"/>
                  </a:cubicBezTo>
                  <a:cubicBezTo>
                    <a:pt x="195" y="2545"/>
                    <a:pt x="155" y="3085"/>
                    <a:pt x="40" y="3626"/>
                  </a:cubicBezTo>
                  <a:lnTo>
                    <a:pt x="4396" y="3626"/>
                  </a:lnTo>
                  <a:cubicBezTo>
                    <a:pt x="4473" y="3076"/>
                    <a:pt x="4512" y="2521"/>
                    <a:pt x="4512" y="1967"/>
                  </a:cubicBezTo>
                  <a:lnTo>
                    <a:pt x="4511" y="1967"/>
                  </a:lnTo>
                  <a:cubicBezTo>
                    <a:pt x="4511" y="1311"/>
                    <a:pt x="4473" y="655"/>
                    <a:pt x="435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0"/>
            <p:cNvSpPr/>
            <p:nvPr/>
          </p:nvSpPr>
          <p:spPr>
            <a:xfrm>
              <a:off x="3970775" y="1616050"/>
              <a:ext cx="141725" cy="140750"/>
            </a:xfrm>
            <a:custGeom>
              <a:rect b="b" l="l" r="r" t="t"/>
              <a:pathLst>
                <a:path extrusionOk="0" h="5630" w="5669">
                  <a:moveTo>
                    <a:pt x="3086" y="1"/>
                  </a:moveTo>
                  <a:lnTo>
                    <a:pt x="0" y="3085"/>
                  </a:lnTo>
                  <a:cubicBezTo>
                    <a:pt x="1033" y="3739"/>
                    <a:pt x="1914" y="4607"/>
                    <a:pt x="2583" y="5629"/>
                  </a:cubicBezTo>
                  <a:lnTo>
                    <a:pt x="5668" y="2545"/>
                  </a:lnTo>
                  <a:cubicBezTo>
                    <a:pt x="4936" y="1582"/>
                    <a:pt x="4051" y="733"/>
                    <a:pt x="308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0"/>
            <p:cNvSpPr/>
            <p:nvPr/>
          </p:nvSpPr>
          <p:spPr>
            <a:xfrm>
              <a:off x="3564950" y="2022850"/>
              <a:ext cx="139800" cy="140775"/>
            </a:xfrm>
            <a:custGeom>
              <a:rect b="b" l="l" r="r" t="t"/>
              <a:pathLst>
                <a:path extrusionOk="0" h="5631" w="5592">
                  <a:moveTo>
                    <a:pt x="3086" y="0"/>
                  </a:moveTo>
                  <a:lnTo>
                    <a:pt x="0" y="3046"/>
                  </a:lnTo>
                  <a:cubicBezTo>
                    <a:pt x="694" y="4049"/>
                    <a:pt x="1581" y="4936"/>
                    <a:pt x="2546" y="5630"/>
                  </a:cubicBezTo>
                  <a:lnTo>
                    <a:pt x="5592" y="2583"/>
                  </a:lnTo>
                  <a:cubicBezTo>
                    <a:pt x="4598" y="1892"/>
                    <a:pt x="3746" y="1015"/>
                    <a:pt x="308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0"/>
            <p:cNvSpPr/>
            <p:nvPr/>
          </p:nvSpPr>
          <p:spPr>
            <a:xfrm>
              <a:off x="3567850" y="1616050"/>
              <a:ext cx="141725" cy="140750"/>
            </a:xfrm>
            <a:custGeom>
              <a:rect b="b" l="l" r="r" t="t"/>
              <a:pathLst>
                <a:path extrusionOk="0" h="5630" w="5669">
                  <a:moveTo>
                    <a:pt x="2584" y="1"/>
                  </a:moveTo>
                  <a:cubicBezTo>
                    <a:pt x="1620" y="733"/>
                    <a:pt x="733" y="1582"/>
                    <a:pt x="0" y="2545"/>
                  </a:cubicBezTo>
                  <a:lnTo>
                    <a:pt x="3084" y="5629"/>
                  </a:lnTo>
                  <a:cubicBezTo>
                    <a:pt x="3755" y="4607"/>
                    <a:pt x="4636" y="3739"/>
                    <a:pt x="5668" y="3085"/>
                  </a:cubicBezTo>
                  <a:lnTo>
                    <a:pt x="2584"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0"/>
            <p:cNvSpPr/>
            <p:nvPr/>
          </p:nvSpPr>
          <p:spPr>
            <a:xfrm>
              <a:off x="3975600" y="2022850"/>
              <a:ext cx="139800" cy="140775"/>
            </a:xfrm>
            <a:custGeom>
              <a:rect b="b" l="l" r="r" t="t"/>
              <a:pathLst>
                <a:path extrusionOk="0" h="5631" w="5592">
                  <a:moveTo>
                    <a:pt x="2544" y="0"/>
                  </a:moveTo>
                  <a:cubicBezTo>
                    <a:pt x="1852" y="1002"/>
                    <a:pt x="1003" y="1890"/>
                    <a:pt x="0" y="2583"/>
                  </a:cubicBezTo>
                  <a:lnTo>
                    <a:pt x="3047" y="5630"/>
                  </a:lnTo>
                  <a:cubicBezTo>
                    <a:pt x="4011" y="4936"/>
                    <a:pt x="4897" y="4049"/>
                    <a:pt x="5592" y="3046"/>
                  </a:cubicBezTo>
                  <a:lnTo>
                    <a:pt x="2544"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0"/>
            <p:cNvSpPr/>
            <p:nvPr/>
          </p:nvSpPr>
          <p:spPr>
            <a:xfrm>
              <a:off x="3498350" y="1916050"/>
              <a:ext cx="686425" cy="326175"/>
            </a:xfrm>
            <a:custGeom>
              <a:rect b="b" l="l" r="r" t="t"/>
              <a:pathLst>
                <a:path extrusionOk="0" h="13047" w="27457">
                  <a:moveTo>
                    <a:pt x="27457" y="0"/>
                  </a:moveTo>
                  <a:lnTo>
                    <a:pt x="27457" y="0"/>
                  </a:lnTo>
                  <a:cubicBezTo>
                    <a:pt x="27438" y="231"/>
                    <a:pt x="27413" y="462"/>
                    <a:pt x="27380" y="687"/>
                  </a:cubicBezTo>
                  <a:cubicBezTo>
                    <a:pt x="27110" y="3153"/>
                    <a:pt x="26146" y="5430"/>
                    <a:pt x="24682" y="7318"/>
                  </a:cubicBezTo>
                  <a:cubicBezTo>
                    <a:pt x="23987" y="8321"/>
                    <a:pt x="23101" y="9208"/>
                    <a:pt x="22137" y="9902"/>
                  </a:cubicBezTo>
                  <a:cubicBezTo>
                    <a:pt x="20248" y="11405"/>
                    <a:pt x="17972" y="12408"/>
                    <a:pt x="15466" y="12717"/>
                  </a:cubicBezTo>
                  <a:cubicBezTo>
                    <a:pt x="14889" y="12793"/>
                    <a:pt x="14307" y="12832"/>
                    <a:pt x="13726" y="12832"/>
                  </a:cubicBezTo>
                  <a:cubicBezTo>
                    <a:pt x="13715" y="12832"/>
                    <a:pt x="13704" y="12832"/>
                    <a:pt x="13693" y="12832"/>
                  </a:cubicBezTo>
                  <a:cubicBezTo>
                    <a:pt x="13682" y="12832"/>
                    <a:pt x="13670" y="12832"/>
                    <a:pt x="13659" y="12832"/>
                  </a:cubicBezTo>
                  <a:cubicBezTo>
                    <a:pt x="13064" y="12832"/>
                    <a:pt x="12470" y="12793"/>
                    <a:pt x="11879" y="12717"/>
                  </a:cubicBezTo>
                  <a:cubicBezTo>
                    <a:pt x="9373" y="12408"/>
                    <a:pt x="7098" y="11405"/>
                    <a:pt x="5210" y="9902"/>
                  </a:cubicBezTo>
                  <a:cubicBezTo>
                    <a:pt x="4245" y="9208"/>
                    <a:pt x="3358" y="8321"/>
                    <a:pt x="2664" y="7318"/>
                  </a:cubicBezTo>
                  <a:cubicBezTo>
                    <a:pt x="1289" y="5544"/>
                    <a:pt x="355" y="3433"/>
                    <a:pt x="23" y="1138"/>
                  </a:cubicBezTo>
                  <a:lnTo>
                    <a:pt x="1" y="1157"/>
                  </a:lnTo>
                  <a:cubicBezTo>
                    <a:pt x="933" y="7880"/>
                    <a:pt x="6700" y="13046"/>
                    <a:pt x="13674" y="13046"/>
                  </a:cubicBezTo>
                  <a:cubicBezTo>
                    <a:pt x="21042" y="13046"/>
                    <a:pt x="27064" y="7277"/>
                    <a:pt x="27457" y="0"/>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0"/>
            <p:cNvSpPr/>
            <p:nvPr/>
          </p:nvSpPr>
          <p:spPr>
            <a:xfrm>
              <a:off x="3495600" y="1916600"/>
              <a:ext cx="3375" cy="28400"/>
            </a:xfrm>
            <a:custGeom>
              <a:rect b="b" l="l" r="r" t="t"/>
              <a:pathLst>
                <a:path extrusionOk="0" h="1136" w="135">
                  <a:moveTo>
                    <a:pt x="1" y="0"/>
                  </a:moveTo>
                  <a:cubicBezTo>
                    <a:pt x="23" y="382"/>
                    <a:pt x="59" y="760"/>
                    <a:pt x="111" y="1135"/>
                  </a:cubicBezTo>
                  <a:lnTo>
                    <a:pt x="134" y="1116"/>
                  </a:lnTo>
                  <a:cubicBezTo>
                    <a:pt x="112" y="966"/>
                    <a:pt x="93" y="816"/>
                    <a:pt x="76" y="665"/>
                  </a:cubicBezTo>
                  <a:cubicBezTo>
                    <a:pt x="45" y="447"/>
                    <a:pt x="21" y="224"/>
                    <a:pt x="2" y="0"/>
                  </a:cubicBezTo>
                  <a:close/>
                </a:path>
              </a:pathLst>
            </a:custGeom>
            <a:solidFill>
              <a:srgbClr val="C5C5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0"/>
            <p:cNvSpPr/>
            <p:nvPr/>
          </p:nvSpPr>
          <p:spPr>
            <a:xfrm>
              <a:off x="3497475" y="1933200"/>
              <a:ext cx="97825" cy="165825"/>
            </a:xfrm>
            <a:custGeom>
              <a:rect b="b" l="l" r="r" t="t"/>
              <a:pathLst>
                <a:path extrusionOk="0" h="6633" w="3913">
                  <a:moveTo>
                    <a:pt x="1" y="1"/>
                  </a:moveTo>
                  <a:cubicBezTo>
                    <a:pt x="17" y="152"/>
                    <a:pt x="36" y="302"/>
                    <a:pt x="58" y="452"/>
                  </a:cubicBezTo>
                  <a:cubicBezTo>
                    <a:pt x="390" y="2747"/>
                    <a:pt x="1324" y="4858"/>
                    <a:pt x="2699" y="6632"/>
                  </a:cubicBezTo>
                  <a:lnTo>
                    <a:pt x="3913" y="5435"/>
                  </a:lnTo>
                  <a:cubicBezTo>
                    <a:pt x="2392" y="3908"/>
                    <a:pt x="1251" y="2047"/>
                    <a:pt x="580"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0"/>
            <p:cNvSpPr/>
            <p:nvPr/>
          </p:nvSpPr>
          <p:spPr>
            <a:xfrm>
              <a:off x="3628600" y="2124725"/>
              <a:ext cx="166750" cy="109250"/>
            </a:xfrm>
            <a:custGeom>
              <a:rect b="b" l="l" r="r" t="t"/>
              <a:pathLst>
                <a:path extrusionOk="0" h="4370" w="6670">
                  <a:moveTo>
                    <a:pt x="1554" y="1"/>
                  </a:moveTo>
                  <a:lnTo>
                    <a:pt x="0" y="1555"/>
                  </a:lnTo>
                  <a:cubicBezTo>
                    <a:pt x="1888" y="3058"/>
                    <a:pt x="4163" y="4061"/>
                    <a:pt x="6669" y="4370"/>
                  </a:cubicBezTo>
                  <a:lnTo>
                    <a:pt x="6669" y="1736"/>
                  </a:lnTo>
                  <a:cubicBezTo>
                    <a:pt x="4866" y="1502"/>
                    <a:pt x="3127" y="912"/>
                    <a:pt x="1554"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0"/>
            <p:cNvSpPr/>
            <p:nvPr/>
          </p:nvSpPr>
          <p:spPr>
            <a:xfrm>
              <a:off x="3885000" y="2124725"/>
              <a:ext cx="166800" cy="109250"/>
            </a:xfrm>
            <a:custGeom>
              <a:rect b="b" l="l" r="r" t="t"/>
              <a:pathLst>
                <a:path extrusionOk="0" h="4370" w="6672">
                  <a:moveTo>
                    <a:pt x="5117" y="1"/>
                  </a:moveTo>
                  <a:cubicBezTo>
                    <a:pt x="3543" y="912"/>
                    <a:pt x="1803" y="1502"/>
                    <a:pt x="0" y="1736"/>
                  </a:cubicBezTo>
                  <a:lnTo>
                    <a:pt x="0" y="4370"/>
                  </a:lnTo>
                  <a:cubicBezTo>
                    <a:pt x="2506" y="4061"/>
                    <a:pt x="4782" y="3058"/>
                    <a:pt x="6671" y="1555"/>
                  </a:cubicBezTo>
                  <a:lnTo>
                    <a:pt x="5117" y="1"/>
                  </a:ln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0"/>
            <p:cNvSpPr/>
            <p:nvPr/>
          </p:nvSpPr>
          <p:spPr>
            <a:xfrm>
              <a:off x="4085225" y="1933200"/>
              <a:ext cx="97650" cy="165825"/>
            </a:xfrm>
            <a:custGeom>
              <a:rect b="b" l="l" r="r" t="t"/>
              <a:pathLst>
                <a:path extrusionOk="0" h="6633" w="3906">
                  <a:moveTo>
                    <a:pt x="3326" y="1"/>
                  </a:moveTo>
                  <a:cubicBezTo>
                    <a:pt x="2655" y="2044"/>
                    <a:pt x="1517" y="3903"/>
                    <a:pt x="1" y="5428"/>
                  </a:cubicBezTo>
                  <a:lnTo>
                    <a:pt x="1207" y="6632"/>
                  </a:lnTo>
                  <a:cubicBezTo>
                    <a:pt x="2671" y="4742"/>
                    <a:pt x="3635" y="2467"/>
                    <a:pt x="3905"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0"/>
            <p:cNvSpPr/>
            <p:nvPr/>
          </p:nvSpPr>
          <p:spPr>
            <a:xfrm>
              <a:off x="3795350" y="2168100"/>
              <a:ext cx="89675" cy="68750"/>
            </a:xfrm>
            <a:custGeom>
              <a:rect b="b" l="l" r="r" t="t"/>
              <a:pathLst>
                <a:path extrusionOk="0" h="2750" w="3587">
                  <a:moveTo>
                    <a:pt x="1" y="1"/>
                  </a:moveTo>
                  <a:lnTo>
                    <a:pt x="1" y="2635"/>
                  </a:lnTo>
                  <a:cubicBezTo>
                    <a:pt x="590" y="2711"/>
                    <a:pt x="1184" y="2750"/>
                    <a:pt x="1779" y="2750"/>
                  </a:cubicBezTo>
                  <a:cubicBezTo>
                    <a:pt x="1790" y="2750"/>
                    <a:pt x="1802" y="2750"/>
                    <a:pt x="1813" y="2750"/>
                  </a:cubicBezTo>
                  <a:cubicBezTo>
                    <a:pt x="1824" y="2750"/>
                    <a:pt x="1835" y="2750"/>
                    <a:pt x="1846" y="2750"/>
                  </a:cubicBezTo>
                  <a:cubicBezTo>
                    <a:pt x="2429" y="2750"/>
                    <a:pt x="3010" y="2711"/>
                    <a:pt x="3586" y="2635"/>
                  </a:cubicBezTo>
                  <a:lnTo>
                    <a:pt x="3586" y="1"/>
                  </a:lnTo>
                  <a:cubicBezTo>
                    <a:pt x="2992" y="78"/>
                    <a:pt x="2393" y="117"/>
                    <a:pt x="1794" y="117"/>
                  </a:cubicBezTo>
                  <a:cubicBezTo>
                    <a:pt x="1195" y="117"/>
                    <a:pt x="596" y="78"/>
                    <a:pt x="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0"/>
            <p:cNvSpPr/>
            <p:nvPr/>
          </p:nvSpPr>
          <p:spPr>
            <a:xfrm>
              <a:off x="3495100" y="1861725"/>
              <a:ext cx="16850" cy="71500"/>
            </a:xfrm>
            <a:custGeom>
              <a:rect b="b" l="l" r="r" t="t"/>
              <a:pathLst>
                <a:path extrusionOk="0" h="2860" w="674">
                  <a:moveTo>
                    <a:pt x="68" y="1"/>
                  </a:moveTo>
                  <a:cubicBezTo>
                    <a:pt x="25" y="468"/>
                    <a:pt x="0" y="938"/>
                    <a:pt x="0" y="1416"/>
                  </a:cubicBezTo>
                  <a:cubicBezTo>
                    <a:pt x="0" y="1677"/>
                    <a:pt x="7" y="1938"/>
                    <a:pt x="21" y="2195"/>
                  </a:cubicBezTo>
                  <a:cubicBezTo>
                    <a:pt x="40" y="2420"/>
                    <a:pt x="65" y="2642"/>
                    <a:pt x="94" y="2860"/>
                  </a:cubicBezTo>
                  <a:lnTo>
                    <a:pt x="674" y="2860"/>
                  </a:lnTo>
                  <a:cubicBezTo>
                    <a:pt x="371" y="1930"/>
                    <a:pt x="168" y="973"/>
                    <a:pt x="68"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0"/>
            <p:cNvSpPr/>
            <p:nvPr/>
          </p:nvSpPr>
          <p:spPr>
            <a:xfrm>
              <a:off x="4168350" y="1861700"/>
              <a:ext cx="16950" cy="71525"/>
            </a:xfrm>
            <a:custGeom>
              <a:rect b="b" l="l" r="r" t="t"/>
              <a:pathLst>
                <a:path extrusionOk="0" h="2861" w="678">
                  <a:moveTo>
                    <a:pt x="608" y="0"/>
                  </a:moveTo>
                  <a:lnTo>
                    <a:pt x="608" y="2"/>
                  </a:lnTo>
                  <a:cubicBezTo>
                    <a:pt x="508" y="972"/>
                    <a:pt x="305" y="1931"/>
                    <a:pt x="1" y="2861"/>
                  </a:cubicBezTo>
                  <a:lnTo>
                    <a:pt x="582" y="2861"/>
                  </a:lnTo>
                  <a:cubicBezTo>
                    <a:pt x="613" y="2636"/>
                    <a:pt x="639" y="2405"/>
                    <a:pt x="657" y="2174"/>
                  </a:cubicBezTo>
                  <a:cubicBezTo>
                    <a:pt x="670" y="1923"/>
                    <a:pt x="677" y="1671"/>
                    <a:pt x="677" y="1417"/>
                  </a:cubicBezTo>
                  <a:cubicBezTo>
                    <a:pt x="677" y="939"/>
                    <a:pt x="651" y="469"/>
                    <a:pt x="608"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0"/>
            <p:cNvSpPr/>
            <p:nvPr/>
          </p:nvSpPr>
          <p:spPr>
            <a:xfrm>
              <a:off x="3564950" y="2069050"/>
              <a:ext cx="102525" cy="94575"/>
            </a:xfrm>
            <a:custGeom>
              <a:rect b="b" l="l" r="r" t="t"/>
              <a:pathLst>
                <a:path extrusionOk="0" h="3783" w="4101">
                  <a:moveTo>
                    <a:pt x="1214" y="1"/>
                  </a:moveTo>
                  <a:lnTo>
                    <a:pt x="0" y="1198"/>
                  </a:lnTo>
                  <a:cubicBezTo>
                    <a:pt x="694" y="2201"/>
                    <a:pt x="1581" y="3088"/>
                    <a:pt x="2546" y="3782"/>
                  </a:cubicBezTo>
                  <a:lnTo>
                    <a:pt x="4100" y="2228"/>
                  </a:lnTo>
                  <a:cubicBezTo>
                    <a:pt x="3045" y="1616"/>
                    <a:pt x="2074" y="867"/>
                    <a:pt x="1214"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0"/>
            <p:cNvSpPr/>
            <p:nvPr/>
          </p:nvSpPr>
          <p:spPr>
            <a:xfrm>
              <a:off x="4012900" y="2068875"/>
              <a:ext cx="102500" cy="94750"/>
            </a:xfrm>
            <a:custGeom>
              <a:rect b="b" l="l" r="r" t="t"/>
              <a:pathLst>
                <a:path extrusionOk="0" h="3790" w="4100">
                  <a:moveTo>
                    <a:pt x="2894" y="1"/>
                  </a:moveTo>
                  <a:lnTo>
                    <a:pt x="2894" y="1"/>
                  </a:lnTo>
                  <a:lnTo>
                    <a:pt x="2894" y="1"/>
                  </a:lnTo>
                  <a:cubicBezTo>
                    <a:pt x="2895" y="1"/>
                    <a:pt x="2895" y="1"/>
                    <a:pt x="2895" y="1"/>
                  </a:cubicBezTo>
                  <a:close/>
                  <a:moveTo>
                    <a:pt x="2894" y="1"/>
                  </a:moveTo>
                  <a:lnTo>
                    <a:pt x="2894" y="1"/>
                  </a:lnTo>
                  <a:cubicBezTo>
                    <a:pt x="2031" y="870"/>
                    <a:pt x="1059" y="1620"/>
                    <a:pt x="1" y="2235"/>
                  </a:cubicBezTo>
                  <a:lnTo>
                    <a:pt x="1555" y="3789"/>
                  </a:lnTo>
                  <a:cubicBezTo>
                    <a:pt x="2519" y="3095"/>
                    <a:pt x="3405" y="2208"/>
                    <a:pt x="4100" y="1205"/>
                  </a:cubicBezTo>
                  <a:lnTo>
                    <a:pt x="2894"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0"/>
            <p:cNvSpPr/>
            <p:nvPr/>
          </p:nvSpPr>
          <p:spPr>
            <a:xfrm>
              <a:off x="4456800" y="1907900"/>
              <a:ext cx="237575" cy="237575"/>
            </a:xfrm>
            <a:custGeom>
              <a:rect b="b" l="l" r="r" t="t"/>
              <a:pathLst>
                <a:path extrusionOk="0" h="9503" w="9503">
                  <a:moveTo>
                    <a:pt x="4750" y="1"/>
                  </a:moveTo>
                  <a:cubicBezTo>
                    <a:pt x="2127" y="1"/>
                    <a:pt x="0" y="2128"/>
                    <a:pt x="0" y="4751"/>
                  </a:cubicBezTo>
                  <a:cubicBezTo>
                    <a:pt x="0" y="7375"/>
                    <a:pt x="2127" y="9503"/>
                    <a:pt x="4750" y="9503"/>
                  </a:cubicBezTo>
                  <a:cubicBezTo>
                    <a:pt x="7375" y="9503"/>
                    <a:pt x="9502" y="7375"/>
                    <a:pt x="9502" y="4751"/>
                  </a:cubicBezTo>
                  <a:cubicBezTo>
                    <a:pt x="9502" y="2129"/>
                    <a:pt x="7375" y="1"/>
                    <a:pt x="4750" y="1"/>
                  </a:cubicBezTo>
                  <a:close/>
                </a:path>
              </a:pathLst>
            </a:custGeom>
            <a:solidFill>
              <a:srgbClr val="7E4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0"/>
            <p:cNvSpPr/>
            <p:nvPr/>
          </p:nvSpPr>
          <p:spPr>
            <a:xfrm>
              <a:off x="4409775" y="2048575"/>
              <a:ext cx="69900" cy="80150"/>
            </a:xfrm>
            <a:custGeom>
              <a:rect b="b" l="l" r="r" t="t"/>
              <a:pathLst>
                <a:path extrusionOk="0" h="3206" w="2796">
                  <a:moveTo>
                    <a:pt x="0" y="1"/>
                  </a:moveTo>
                  <a:cubicBezTo>
                    <a:pt x="130" y="1168"/>
                    <a:pt x="582" y="2279"/>
                    <a:pt x="1305" y="3205"/>
                  </a:cubicBezTo>
                  <a:lnTo>
                    <a:pt x="2796" y="1733"/>
                  </a:lnTo>
                  <a:lnTo>
                    <a:pt x="2796" y="1716"/>
                  </a:lnTo>
                  <a:lnTo>
                    <a:pt x="2796" y="1714"/>
                  </a:lnTo>
                  <a:cubicBezTo>
                    <a:pt x="2450" y="1196"/>
                    <a:pt x="2215" y="613"/>
                    <a:pt x="2106"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0"/>
            <p:cNvSpPr/>
            <p:nvPr/>
          </p:nvSpPr>
          <p:spPr>
            <a:xfrm>
              <a:off x="4473150" y="2123100"/>
              <a:ext cx="80650" cy="70875"/>
            </a:xfrm>
            <a:custGeom>
              <a:rect b="b" l="l" r="r" t="t"/>
              <a:pathLst>
                <a:path extrusionOk="0" h="2835" w="3226">
                  <a:moveTo>
                    <a:pt x="1473" y="1"/>
                  </a:moveTo>
                  <a:lnTo>
                    <a:pt x="1" y="1474"/>
                  </a:lnTo>
                  <a:cubicBezTo>
                    <a:pt x="914" y="2201"/>
                    <a:pt x="2014" y="2685"/>
                    <a:pt x="3226" y="2835"/>
                  </a:cubicBezTo>
                  <a:lnTo>
                    <a:pt x="3226" y="729"/>
                  </a:lnTo>
                  <a:cubicBezTo>
                    <a:pt x="2595" y="619"/>
                    <a:pt x="1996" y="370"/>
                    <a:pt x="1473"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0"/>
            <p:cNvSpPr/>
            <p:nvPr/>
          </p:nvSpPr>
          <p:spPr>
            <a:xfrm>
              <a:off x="4597100" y="2123100"/>
              <a:ext cx="80650" cy="70875"/>
            </a:xfrm>
            <a:custGeom>
              <a:rect b="b" l="l" r="r" t="t"/>
              <a:pathLst>
                <a:path extrusionOk="0" h="2835" w="3226">
                  <a:moveTo>
                    <a:pt x="1753" y="1"/>
                  </a:moveTo>
                  <a:cubicBezTo>
                    <a:pt x="1224" y="363"/>
                    <a:pt x="628" y="616"/>
                    <a:pt x="0" y="748"/>
                  </a:cubicBezTo>
                  <a:lnTo>
                    <a:pt x="0" y="2835"/>
                  </a:lnTo>
                  <a:cubicBezTo>
                    <a:pt x="1212" y="2685"/>
                    <a:pt x="2312" y="2201"/>
                    <a:pt x="3225" y="1474"/>
                  </a:cubicBezTo>
                  <a:lnTo>
                    <a:pt x="1753"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0"/>
            <p:cNvSpPr/>
            <p:nvPr/>
          </p:nvSpPr>
          <p:spPr>
            <a:xfrm>
              <a:off x="4671650" y="2048575"/>
              <a:ext cx="69450" cy="80175"/>
            </a:xfrm>
            <a:custGeom>
              <a:rect b="b" l="l" r="r" t="t"/>
              <a:pathLst>
                <a:path extrusionOk="0" h="3207" w="2778">
                  <a:moveTo>
                    <a:pt x="671" y="1"/>
                  </a:moveTo>
                  <a:cubicBezTo>
                    <a:pt x="559" y="635"/>
                    <a:pt x="336" y="1230"/>
                    <a:pt x="1" y="1735"/>
                  </a:cubicBezTo>
                  <a:lnTo>
                    <a:pt x="1473" y="3207"/>
                  </a:lnTo>
                  <a:cubicBezTo>
                    <a:pt x="2182" y="2294"/>
                    <a:pt x="2648" y="1193"/>
                    <a:pt x="2777"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0"/>
            <p:cNvSpPr/>
            <p:nvPr/>
          </p:nvSpPr>
          <p:spPr>
            <a:xfrm>
              <a:off x="4669825" y="1926000"/>
              <a:ext cx="70825" cy="78775"/>
            </a:xfrm>
            <a:custGeom>
              <a:rect b="b" l="l" r="r" t="t"/>
              <a:pathLst>
                <a:path extrusionOk="0" h="3151" w="2833">
                  <a:moveTo>
                    <a:pt x="1490" y="1"/>
                  </a:moveTo>
                  <a:lnTo>
                    <a:pt x="0" y="1492"/>
                  </a:lnTo>
                  <a:cubicBezTo>
                    <a:pt x="353" y="1977"/>
                    <a:pt x="596" y="2555"/>
                    <a:pt x="725" y="3151"/>
                  </a:cubicBezTo>
                  <a:lnTo>
                    <a:pt x="2833" y="3151"/>
                  </a:lnTo>
                  <a:cubicBezTo>
                    <a:pt x="2665" y="1977"/>
                    <a:pt x="2199" y="896"/>
                    <a:pt x="1490"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0"/>
            <p:cNvSpPr/>
            <p:nvPr/>
          </p:nvSpPr>
          <p:spPr>
            <a:xfrm>
              <a:off x="4597100" y="1863125"/>
              <a:ext cx="78775" cy="69450"/>
            </a:xfrm>
            <a:custGeom>
              <a:rect b="b" l="l" r="r" t="t"/>
              <a:pathLst>
                <a:path extrusionOk="0" h="2778" w="3151">
                  <a:moveTo>
                    <a:pt x="0" y="1"/>
                  </a:moveTo>
                  <a:lnTo>
                    <a:pt x="0" y="2088"/>
                  </a:lnTo>
                  <a:cubicBezTo>
                    <a:pt x="597" y="2218"/>
                    <a:pt x="1175" y="2442"/>
                    <a:pt x="1659" y="2777"/>
                  </a:cubicBezTo>
                  <a:lnTo>
                    <a:pt x="3150" y="1286"/>
                  </a:lnTo>
                  <a:cubicBezTo>
                    <a:pt x="2256" y="596"/>
                    <a:pt x="1175" y="149"/>
                    <a:pt x="0"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0"/>
            <p:cNvSpPr/>
            <p:nvPr/>
          </p:nvSpPr>
          <p:spPr>
            <a:xfrm>
              <a:off x="4475025" y="1863125"/>
              <a:ext cx="78775" cy="69450"/>
            </a:xfrm>
            <a:custGeom>
              <a:rect b="b" l="l" r="r" t="t"/>
              <a:pathLst>
                <a:path extrusionOk="0" h="2778" w="3151">
                  <a:moveTo>
                    <a:pt x="3151" y="1"/>
                  </a:moveTo>
                  <a:cubicBezTo>
                    <a:pt x="1976" y="149"/>
                    <a:pt x="895" y="615"/>
                    <a:pt x="1" y="1286"/>
                  </a:cubicBezTo>
                  <a:lnTo>
                    <a:pt x="1492" y="2777"/>
                  </a:lnTo>
                  <a:cubicBezTo>
                    <a:pt x="1976" y="2442"/>
                    <a:pt x="2536" y="2218"/>
                    <a:pt x="3151" y="2107"/>
                  </a:cubicBezTo>
                  <a:lnTo>
                    <a:pt x="3151"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0"/>
            <p:cNvSpPr/>
            <p:nvPr/>
          </p:nvSpPr>
          <p:spPr>
            <a:xfrm>
              <a:off x="4410275" y="1926050"/>
              <a:ext cx="70800" cy="78775"/>
            </a:xfrm>
            <a:custGeom>
              <a:rect b="b" l="l" r="r" t="t"/>
              <a:pathLst>
                <a:path extrusionOk="0" h="3151" w="2832">
                  <a:moveTo>
                    <a:pt x="1342" y="0"/>
                  </a:moveTo>
                  <a:cubicBezTo>
                    <a:pt x="633" y="894"/>
                    <a:pt x="168" y="1975"/>
                    <a:pt x="1" y="3150"/>
                  </a:cubicBezTo>
                  <a:lnTo>
                    <a:pt x="2105" y="3150"/>
                  </a:lnTo>
                  <a:cubicBezTo>
                    <a:pt x="2236" y="2553"/>
                    <a:pt x="2479" y="1975"/>
                    <a:pt x="2832" y="1491"/>
                  </a:cubicBezTo>
                  <a:lnTo>
                    <a:pt x="1342"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0"/>
            <p:cNvSpPr/>
            <p:nvPr/>
          </p:nvSpPr>
          <p:spPr>
            <a:xfrm>
              <a:off x="4553775" y="1861725"/>
              <a:ext cx="43350" cy="54075"/>
            </a:xfrm>
            <a:custGeom>
              <a:rect b="b" l="l" r="r" t="t"/>
              <a:pathLst>
                <a:path extrusionOk="0" h="2163" w="1734">
                  <a:moveTo>
                    <a:pt x="844" y="1"/>
                  </a:moveTo>
                  <a:cubicBezTo>
                    <a:pt x="562" y="1"/>
                    <a:pt x="280" y="20"/>
                    <a:pt x="1" y="57"/>
                  </a:cubicBezTo>
                  <a:lnTo>
                    <a:pt x="1" y="2163"/>
                  </a:lnTo>
                  <a:cubicBezTo>
                    <a:pt x="289" y="2102"/>
                    <a:pt x="582" y="2072"/>
                    <a:pt x="876" y="2070"/>
                  </a:cubicBezTo>
                  <a:cubicBezTo>
                    <a:pt x="1174" y="2070"/>
                    <a:pt x="1454" y="2088"/>
                    <a:pt x="1733" y="2144"/>
                  </a:cubicBezTo>
                  <a:lnTo>
                    <a:pt x="1733" y="57"/>
                  </a:lnTo>
                  <a:cubicBezTo>
                    <a:pt x="1459" y="20"/>
                    <a:pt x="1183" y="1"/>
                    <a:pt x="906" y="1"/>
                  </a:cubicBezTo>
                  <a:cubicBezTo>
                    <a:pt x="896" y="1"/>
                    <a:pt x="886" y="1"/>
                    <a:pt x="876" y="1"/>
                  </a:cubicBezTo>
                  <a:cubicBezTo>
                    <a:pt x="865" y="1"/>
                    <a:pt x="855" y="1"/>
                    <a:pt x="84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0"/>
            <p:cNvSpPr/>
            <p:nvPr/>
          </p:nvSpPr>
          <p:spPr>
            <a:xfrm>
              <a:off x="4553775" y="2141300"/>
              <a:ext cx="43350" cy="54075"/>
            </a:xfrm>
            <a:custGeom>
              <a:rect b="b" l="l" r="r" t="t"/>
              <a:pathLst>
                <a:path extrusionOk="0" h="2163" w="1734">
                  <a:moveTo>
                    <a:pt x="1" y="1"/>
                  </a:moveTo>
                  <a:lnTo>
                    <a:pt x="1" y="2107"/>
                  </a:lnTo>
                  <a:cubicBezTo>
                    <a:pt x="290" y="2145"/>
                    <a:pt x="583" y="2163"/>
                    <a:pt x="876" y="2163"/>
                  </a:cubicBezTo>
                  <a:cubicBezTo>
                    <a:pt x="1163" y="2163"/>
                    <a:pt x="1449" y="2145"/>
                    <a:pt x="1733" y="2107"/>
                  </a:cubicBezTo>
                  <a:lnTo>
                    <a:pt x="1733" y="20"/>
                  </a:lnTo>
                  <a:cubicBezTo>
                    <a:pt x="1454" y="76"/>
                    <a:pt x="1174" y="93"/>
                    <a:pt x="876" y="93"/>
                  </a:cubicBezTo>
                  <a:cubicBezTo>
                    <a:pt x="582" y="91"/>
                    <a:pt x="289" y="60"/>
                    <a:pt x="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0"/>
            <p:cNvSpPr/>
            <p:nvPr/>
          </p:nvSpPr>
          <p:spPr>
            <a:xfrm>
              <a:off x="4408325" y="2004750"/>
              <a:ext cx="54625" cy="43850"/>
            </a:xfrm>
            <a:custGeom>
              <a:rect b="b" l="l" r="r" t="t"/>
              <a:pathLst>
                <a:path extrusionOk="0" h="1754" w="2185">
                  <a:moveTo>
                    <a:pt x="79" y="1"/>
                  </a:moveTo>
                  <a:cubicBezTo>
                    <a:pt x="26" y="315"/>
                    <a:pt x="1" y="633"/>
                    <a:pt x="5" y="952"/>
                  </a:cubicBezTo>
                  <a:cubicBezTo>
                    <a:pt x="5" y="1220"/>
                    <a:pt x="23" y="1488"/>
                    <a:pt x="60" y="1754"/>
                  </a:cubicBezTo>
                  <a:lnTo>
                    <a:pt x="2164" y="1754"/>
                  </a:lnTo>
                  <a:cubicBezTo>
                    <a:pt x="2110" y="1492"/>
                    <a:pt x="2091" y="1232"/>
                    <a:pt x="2091" y="952"/>
                  </a:cubicBezTo>
                  <a:cubicBezTo>
                    <a:pt x="2091" y="635"/>
                    <a:pt x="2129" y="318"/>
                    <a:pt x="21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0"/>
            <p:cNvSpPr/>
            <p:nvPr/>
          </p:nvSpPr>
          <p:spPr>
            <a:xfrm>
              <a:off x="4687975" y="2004750"/>
              <a:ext cx="54625" cy="43850"/>
            </a:xfrm>
            <a:custGeom>
              <a:rect b="b" l="l" r="r" t="t"/>
              <a:pathLst>
                <a:path extrusionOk="0" h="1754" w="2185">
                  <a:moveTo>
                    <a:pt x="1" y="1"/>
                  </a:moveTo>
                  <a:cubicBezTo>
                    <a:pt x="56" y="318"/>
                    <a:pt x="93" y="635"/>
                    <a:pt x="93" y="952"/>
                  </a:cubicBezTo>
                  <a:cubicBezTo>
                    <a:pt x="93" y="1232"/>
                    <a:pt x="76" y="1492"/>
                    <a:pt x="18" y="1754"/>
                  </a:cubicBezTo>
                  <a:lnTo>
                    <a:pt x="2126" y="1754"/>
                  </a:lnTo>
                  <a:cubicBezTo>
                    <a:pt x="2162" y="1488"/>
                    <a:pt x="2182" y="1220"/>
                    <a:pt x="2180" y="952"/>
                  </a:cubicBezTo>
                  <a:lnTo>
                    <a:pt x="2182" y="952"/>
                  </a:lnTo>
                  <a:cubicBezTo>
                    <a:pt x="2185" y="633"/>
                    <a:pt x="2160" y="315"/>
                    <a:pt x="210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0"/>
            <p:cNvSpPr/>
            <p:nvPr/>
          </p:nvSpPr>
          <p:spPr>
            <a:xfrm>
              <a:off x="4638575" y="1895275"/>
              <a:ext cx="68500" cy="68075"/>
            </a:xfrm>
            <a:custGeom>
              <a:rect b="b" l="l" r="r" t="t"/>
              <a:pathLst>
                <a:path extrusionOk="0" h="2723" w="2740">
                  <a:moveTo>
                    <a:pt x="1491" y="0"/>
                  </a:moveTo>
                  <a:lnTo>
                    <a:pt x="0" y="1491"/>
                  </a:lnTo>
                  <a:cubicBezTo>
                    <a:pt x="500" y="1808"/>
                    <a:pt x="927" y="2227"/>
                    <a:pt x="1250" y="2722"/>
                  </a:cubicBezTo>
                  <a:lnTo>
                    <a:pt x="2740" y="1231"/>
                  </a:lnTo>
                  <a:cubicBezTo>
                    <a:pt x="2387" y="765"/>
                    <a:pt x="1957" y="355"/>
                    <a:pt x="149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0"/>
            <p:cNvSpPr/>
            <p:nvPr/>
          </p:nvSpPr>
          <p:spPr>
            <a:xfrm>
              <a:off x="4442425" y="2091900"/>
              <a:ext cx="67550" cy="68075"/>
            </a:xfrm>
            <a:custGeom>
              <a:rect b="b" l="l" r="r" t="t"/>
              <a:pathLst>
                <a:path extrusionOk="0" h="2723" w="2702">
                  <a:moveTo>
                    <a:pt x="1491" y="0"/>
                  </a:moveTo>
                  <a:lnTo>
                    <a:pt x="0" y="1474"/>
                  </a:lnTo>
                  <a:cubicBezTo>
                    <a:pt x="337" y="1956"/>
                    <a:pt x="753" y="2378"/>
                    <a:pt x="1230" y="2722"/>
                  </a:cubicBezTo>
                  <a:lnTo>
                    <a:pt x="2702" y="1249"/>
                  </a:lnTo>
                  <a:cubicBezTo>
                    <a:pt x="2222" y="915"/>
                    <a:pt x="1810" y="491"/>
                    <a:pt x="149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0"/>
            <p:cNvSpPr/>
            <p:nvPr/>
          </p:nvSpPr>
          <p:spPr>
            <a:xfrm>
              <a:off x="4443800" y="1895275"/>
              <a:ext cx="68525" cy="68075"/>
            </a:xfrm>
            <a:custGeom>
              <a:rect b="b" l="l" r="r" t="t"/>
              <a:pathLst>
                <a:path extrusionOk="0" h="2723" w="2741">
                  <a:moveTo>
                    <a:pt x="1251" y="0"/>
                  </a:moveTo>
                  <a:cubicBezTo>
                    <a:pt x="785" y="355"/>
                    <a:pt x="355" y="765"/>
                    <a:pt x="1" y="1231"/>
                  </a:cubicBezTo>
                  <a:lnTo>
                    <a:pt x="1492" y="2722"/>
                  </a:lnTo>
                  <a:cubicBezTo>
                    <a:pt x="1816" y="2227"/>
                    <a:pt x="2241" y="1808"/>
                    <a:pt x="2741" y="1491"/>
                  </a:cubicBezTo>
                  <a:lnTo>
                    <a:pt x="1251"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0"/>
            <p:cNvSpPr/>
            <p:nvPr/>
          </p:nvSpPr>
          <p:spPr>
            <a:xfrm>
              <a:off x="4640925" y="2091925"/>
              <a:ext cx="67550" cy="68050"/>
            </a:xfrm>
            <a:custGeom>
              <a:rect b="b" l="l" r="r" t="t"/>
              <a:pathLst>
                <a:path extrusionOk="0" h="2722" w="2702">
                  <a:moveTo>
                    <a:pt x="1230" y="1"/>
                  </a:moveTo>
                  <a:cubicBezTo>
                    <a:pt x="894" y="485"/>
                    <a:pt x="484" y="913"/>
                    <a:pt x="0" y="1248"/>
                  </a:cubicBezTo>
                  <a:lnTo>
                    <a:pt x="1472" y="2721"/>
                  </a:lnTo>
                  <a:cubicBezTo>
                    <a:pt x="1949" y="2377"/>
                    <a:pt x="2365" y="1955"/>
                    <a:pt x="2702" y="1473"/>
                  </a:cubicBezTo>
                  <a:lnTo>
                    <a:pt x="1230"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0"/>
            <p:cNvSpPr/>
            <p:nvPr/>
          </p:nvSpPr>
          <p:spPr>
            <a:xfrm>
              <a:off x="4408875" y="2040300"/>
              <a:ext cx="200375" cy="157700"/>
            </a:xfrm>
            <a:custGeom>
              <a:rect b="b" l="l" r="r" t="t"/>
              <a:pathLst>
                <a:path extrusionOk="0" h="6308" w="8015">
                  <a:moveTo>
                    <a:pt x="1" y="1"/>
                  </a:moveTo>
                  <a:cubicBezTo>
                    <a:pt x="192" y="3519"/>
                    <a:pt x="3102" y="6307"/>
                    <a:pt x="6663" y="6307"/>
                  </a:cubicBezTo>
                  <a:cubicBezTo>
                    <a:pt x="7117" y="6307"/>
                    <a:pt x="7569" y="6262"/>
                    <a:pt x="8014" y="6170"/>
                  </a:cubicBezTo>
                  <a:cubicBezTo>
                    <a:pt x="7989" y="6145"/>
                    <a:pt x="7967" y="6120"/>
                    <a:pt x="7944" y="6097"/>
                  </a:cubicBezTo>
                  <a:lnTo>
                    <a:pt x="7934" y="6085"/>
                  </a:lnTo>
                  <a:cubicBezTo>
                    <a:pt x="7800" y="6110"/>
                    <a:pt x="7666" y="6131"/>
                    <a:pt x="7531" y="6147"/>
                  </a:cubicBezTo>
                  <a:cubicBezTo>
                    <a:pt x="7247" y="6185"/>
                    <a:pt x="6960" y="6204"/>
                    <a:pt x="6673" y="6204"/>
                  </a:cubicBezTo>
                  <a:cubicBezTo>
                    <a:pt x="6381" y="6204"/>
                    <a:pt x="6088" y="6185"/>
                    <a:pt x="5797" y="6147"/>
                  </a:cubicBezTo>
                  <a:cubicBezTo>
                    <a:pt x="4586" y="5998"/>
                    <a:pt x="3486" y="5514"/>
                    <a:pt x="2573" y="4786"/>
                  </a:cubicBezTo>
                  <a:cubicBezTo>
                    <a:pt x="2095" y="4444"/>
                    <a:pt x="1679" y="4022"/>
                    <a:pt x="1342" y="3538"/>
                  </a:cubicBezTo>
                  <a:cubicBezTo>
                    <a:pt x="618" y="2611"/>
                    <a:pt x="167" y="1501"/>
                    <a:pt x="38" y="332"/>
                  </a:cubicBezTo>
                  <a:cubicBezTo>
                    <a:pt x="21" y="224"/>
                    <a:pt x="10" y="114"/>
                    <a:pt x="1" y="1"/>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0"/>
            <p:cNvSpPr/>
            <p:nvPr/>
          </p:nvSpPr>
          <p:spPr>
            <a:xfrm>
              <a:off x="4712800" y="2040300"/>
              <a:ext cx="29200" cy="82875"/>
            </a:xfrm>
            <a:custGeom>
              <a:rect b="b" l="l" r="r" t="t"/>
              <a:pathLst>
                <a:path extrusionOk="0" h="3315" w="1168">
                  <a:moveTo>
                    <a:pt x="1168" y="1"/>
                  </a:moveTo>
                  <a:cubicBezTo>
                    <a:pt x="1159" y="113"/>
                    <a:pt x="1147" y="223"/>
                    <a:pt x="1131" y="332"/>
                  </a:cubicBezTo>
                  <a:cubicBezTo>
                    <a:pt x="1014" y="1402"/>
                    <a:pt x="624" y="2425"/>
                    <a:pt x="0" y="3304"/>
                  </a:cubicBezTo>
                  <a:lnTo>
                    <a:pt x="72" y="3314"/>
                  </a:lnTo>
                  <a:cubicBezTo>
                    <a:pt x="727" y="2327"/>
                    <a:pt x="1105" y="1183"/>
                    <a:pt x="1168"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0"/>
            <p:cNvSpPr/>
            <p:nvPr/>
          </p:nvSpPr>
          <p:spPr>
            <a:xfrm>
              <a:off x="4607175" y="2122850"/>
              <a:ext cx="107450" cy="71675"/>
            </a:xfrm>
            <a:custGeom>
              <a:rect b="b" l="l" r="r" t="t"/>
              <a:pathLst>
                <a:path extrusionOk="0" h="2867" w="4298">
                  <a:moveTo>
                    <a:pt x="4225" y="1"/>
                  </a:moveTo>
                  <a:lnTo>
                    <a:pt x="4225" y="2"/>
                  </a:lnTo>
                  <a:cubicBezTo>
                    <a:pt x="4169" y="80"/>
                    <a:pt x="4112" y="158"/>
                    <a:pt x="4052" y="236"/>
                  </a:cubicBezTo>
                  <a:cubicBezTo>
                    <a:pt x="3715" y="718"/>
                    <a:pt x="3299" y="1140"/>
                    <a:pt x="2822" y="1484"/>
                  </a:cubicBezTo>
                  <a:lnTo>
                    <a:pt x="2069" y="733"/>
                  </a:lnTo>
                  <a:lnTo>
                    <a:pt x="2821" y="1484"/>
                  </a:lnTo>
                  <a:cubicBezTo>
                    <a:pt x="2000" y="2140"/>
                    <a:pt x="1032" y="2586"/>
                    <a:pt x="0" y="2782"/>
                  </a:cubicBezTo>
                  <a:lnTo>
                    <a:pt x="10" y="2793"/>
                  </a:lnTo>
                  <a:cubicBezTo>
                    <a:pt x="34" y="2818"/>
                    <a:pt x="56" y="2843"/>
                    <a:pt x="80" y="2867"/>
                  </a:cubicBezTo>
                  <a:cubicBezTo>
                    <a:pt x="1808" y="2509"/>
                    <a:pt x="3324" y="1483"/>
                    <a:pt x="4297" y="12"/>
                  </a:cubicBezTo>
                  <a:lnTo>
                    <a:pt x="4225" y="1"/>
                  </a:lnTo>
                  <a:close/>
                </a:path>
              </a:pathLst>
            </a:custGeom>
            <a:solidFill>
              <a:srgbClr val="C5C5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0"/>
            <p:cNvSpPr/>
            <p:nvPr/>
          </p:nvSpPr>
          <p:spPr>
            <a:xfrm>
              <a:off x="4409800" y="2048575"/>
              <a:ext cx="47300" cy="80175"/>
            </a:xfrm>
            <a:custGeom>
              <a:rect b="b" l="l" r="r" t="t"/>
              <a:pathLst>
                <a:path extrusionOk="0" h="3207" w="1892">
                  <a:moveTo>
                    <a:pt x="1" y="1"/>
                  </a:moveTo>
                  <a:cubicBezTo>
                    <a:pt x="131" y="1168"/>
                    <a:pt x="583" y="2279"/>
                    <a:pt x="1307" y="3207"/>
                  </a:cubicBezTo>
                  <a:lnTo>
                    <a:pt x="1892" y="2627"/>
                  </a:lnTo>
                  <a:cubicBezTo>
                    <a:pt x="1158" y="1889"/>
                    <a:pt x="606" y="989"/>
                    <a:pt x="281"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0"/>
            <p:cNvSpPr/>
            <p:nvPr/>
          </p:nvSpPr>
          <p:spPr>
            <a:xfrm>
              <a:off x="4473150" y="2141150"/>
              <a:ext cx="80650" cy="52825"/>
            </a:xfrm>
            <a:custGeom>
              <a:rect b="b" l="l" r="r" t="t"/>
              <a:pathLst>
                <a:path extrusionOk="0" h="2113" w="3226">
                  <a:moveTo>
                    <a:pt x="752" y="1"/>
                  </a:moveTo>
                  <a:lnTo>
                    <a:pt x="1" y="752"/>
                  </a:lnTo>
                  <a:cubicBezTo>
                    <a:pt x="914" y="1479"/>
                    <a:pt x="2014" y="1964"/>
                    <a:pt x="3226" y="2113"/>
                  </a:cubicBezTo>
                  <a:lnTo>
                    <a:pt x="3226" y="839"/>
                  </a:lnTo>
                  <a:cubicBezTo>
                    <a:pt x="2354" y="726"/>
                    <a:pt x="1512" y="441"/>
                    <a:pt x="752"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0"/>
            <p:cNvSpPr/>
            <p:nvPr/>
          </p:nvSpPr>
          <p:spPr>
            <a:xfrm>
              <a:off x="4597100" y="2141150"/>
              <a:ext cx="80600" cy="52825"/>
            </a:xfrm>
            <a:custGeom>
              <a:rect b="b" l="l" r="r" t="t"/>
              <a:pathLst>
                <a:path extrusionOk="0" h="2113" w="3224">
                  <a:moveTo>
                    <a:pt x="2472" y="1"/>
                  </a:moveTo>
                  <a:cubicBezTo>
                    <a:pt x="1712" y="441"/>
                    <a:pt x="872" y="726"/>
                    <a:pt x="0" y="839"/>
                  </a:cubicBezTo>
                  <a:lnTo>
                    <a:pt x="0" y="2113"/>
                  </a:lnTo>
                  <a:cubicBezTo>
                    <a:pt x="135" y="2097"/>
                    <a:pt x="269" y="2075"/>
                    <a:pt x="403" y="2050"/>
                  </a:cubicBezTo>
                  <a:cubicBezTo>
                    <a:pt x="1435" y="1854"/>
                    <a:pt x="2403" y="1408"/>
                    <a:pt x="3224" y="752"/>
                  </a:cubicBezTo>
                  <a:lnTo>
                    <a:pt x="2472" y="1"/>
                  </a:ln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0"/>
            <p:cNvSpPr/>
            <p:nvPr/>
          </p:nvSpPr>
          <p:spPr>
            <a:xfrm>
              <a:off x="4693900" y="2048575"/>
              <a:ext cx="47200" cy="80175"/>
            </a:xfrm>
            <a:custGeom>
              <a:rect b="b" l="l" r="r" t="t"/>
              <a:pathLst>
                <a:path extrusionOk="0" h="3207" w="1888">
                  <a:moveTo>
                    <a:pt x="1608" y="1"/>
                  </a:moveTo>
                  <a:cubicBezTo>
                    <a:pt x="1284" y="988"/>
                    <a:pt x="733" y="1886"/>
                    <a:pt x="0" y="2624"/>
                  </a:cubicBezTo>
                  <a:lnTo>
                    <a:pt x="583" y="3207"/>
                  </a:lnTo>
                  <a:cubicBezTo>
                    <a:pt x="643" y="3129"/>
                    <a:pt x="700" y="3051"/>
                    <a:pt x="756" y="2973"/>
                  </a:cubicBezTo>
                  <a:cubicBezTo>
                    <a:pt x="1380" y="2094"/>
                    <a:pt x="1770" y="1071"/>
                    <a:pt x="1887"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0"/>
            <p:cNvSpPr/>
            <p:nvPr/>
          </p:nvSpPr>
          <p:spPr>
            <a:xfrm>
              <a:off x="4553775" y="2162125"/>
              <a:ext cx="43350" cy="33250"/>
            </a:xfrm>
            <a:custGeom>
              <a:rect b="b" l="l" r="r" t="t"/>
              <a:pathLst>
                <a:path extrusionOk="0" h="1330" w="1734">
                  <a:moveTo>
                    <a:pt x="1" y="0"/>
                  </a:moveTo>
                  <a:lnTo>
                    <a:pt x="1" y="1274"/>
                  </a:lnTo>
                  <a:cubicBezTo>
                    <a:pt x="290" y="1311"/>
                    <a:pt x="583" y="1330"/>
                    <a:pt x="876" y="1330"/>
                  </a:cubicBezTo>
                  <a:cubicBezTo>
                    <a:pt x="1163" y="1330"/>
                    <a:pt x="1449" y="1311"/>
                    <a:pt x="1733" y="1274"/>
                  </a:cubicBezTo>
                  <a:lnTo>
                    <a:pt x="1733" y="0"/>
                  </a:lnTo>
                  <a:cubicBezTo>
                    <a:pt x="1446" y="38"/>
                    <a:pt x="1156" y="56"/>
                    <a:pt x="867" y="56"/>
                  </a:cubicBezTo>
                  <a:cubicBezTo>
                    <a:pt x="578" y="56"/>
                    <a:pt x="288" y="38"/>
                    <a:pt x="1"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0"/>
            <p:cNvSpPr/>
            <p:nvPr/>
          </p:nvSpPr>
          <p:spPr>
            <a:xfrm>
              <a:off x="4408625" y="2014025"/>
              <a:ext cx="8175" cy="34575"/>
            </a:xfrm>
            <a:custGeom>
              <a:rect b="b" l="l" r="r" t="t"/>
              <a:pathLst>
                <a:path extrusionOk="0" h="1383" w="327">
                  <a:moveTo>
                    <a:pt x="34" y="0"/>
                  </a:moveTo>
                  <a:lnTo>
                    <a:pt x="33" y="2"/>
                  </a:lnTo>
                  <a:cubicBezTo>
                    <a:pt x="33" y="4"/>
                    <a:pt x="33" y="6"/>
                    <a:pt x="34" y="9"/>
                  </a:cubicBezTo>
                  <a:lnTo>
                    <a:pt x="34" y="9"/>
                  </a:lnTo>
                  <a:cubicBezTo>
                    <a:pt x="34" y="6"/>
                    <a:pt x="34" y="3"/>
                    <a:pt x="34" y="0"/>
                  </a:cubicBezTo>
                  <a:close/>
                  <a:moveTo>
                    <a:pt x="34" y="9"/>
                  </a:moveTo>
                  <a:lnTo>
                    <a:pt x="34" y="9"/>
                  </a:lnTo>
                  <a:cubicBezTo>
                    <a:pt x="13" y="232"/>
                    <a:pt x="1" y="456"/>
                    <a:pt x="1" y="684"/>
                  </a:cubicBezTo>
                  <a:cubicBezTo>
                    <a:pt x="1" y="808"/>
                    <a:pt x="3" y="930"/>
                    <a:pt x="11" y="1052"/>
                  </a:cubicBezTo>
                  <a:cubicBezTo>
                    <a:pt x="20" y="1164"/>
                    <a:pt x="31" y="1275"/>
                    <a:pt x="48" y="1383"/>
                  </a:cubicBezTo>
                  <a:lnTo>
                    <a:pt x="327" y="1383"/>
                  </a:lnTo>
                  <a:cubicBezTo>
                    <a:pt x="181" y="936"/>
                    <a:pt x="82" y="475"/>
                    <a:pt x="34" y="9"/>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0"/>
            <p:cNvSpPr/>
            <p:nvPr/>
          </p:nvSpPr>
          <p:spPr>
            <a:xfrm>
              <a:off x="4734050" y="2014025"/>
              <a:ext cx="8225" cy="34575"/>
            </a:xfrm>
            <a:custGeom>
              <a:rect b="b" l="l" r="r" t="t"/>
              <a:pathLst>
                <a:path extrusionOk="0" h="1383" w="329">
                  <a:moveTo>
                    <a:pt x="294" y="0"/>
                  </a:moveTo>
                  <a:cubicBezTo>
                    <a:pt x="246" y="471"/>
                    <a:pt x="147" y="934"/>
                    <a:pt x="0" y="1383"/>
                  </a:cubicBezTo>
                  <a:lnTo>
                    <a:pt x="281" y="1383"/>
                  </a:lnTo>
                  <a:cubicBezTo>
                    <a:pt x="297" y="1274"/>
                    <a:pt x="309" y="1164"/>
                    <a:pt x="318" y="1052"/>
                  </a:cubicBezTo>
                  <a:cubicBezTo>
                    <a:pt x="325" y="930"/>
                    <a:pt x="328" y="808"/>
                    <a:pt x="328" y="684"/>
                  </a:cubicBezTo>
                  <a:cubicBezTo>
                    <a:pt x="328" y="453"/>
                    <a:pt x="315" y="227"/>
                    <a:pt x="294"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0"/>
            <p:cNvSpPr/>
            <p:nvPr/>
          </p:nvSpPr>
          <p:spPr>
            <a:xfrm>
              <a:off x="4442425" y="2114250"/>
              <a:ext cx="49550" cy="45725"/>
            </a:xfrm>
            <a:custGeom>
              <a:rect b="b" l="l" r="r" t="t"/>
              <a:pathLst>
                <a:path extrusionOk="0" h="1829" w="1982">
                  <a:moveTo>
                    <a:pt x="585" y="0"/>
                  </a:moveTo>
                  <a:lnTo>
                    <a:pt x="0" y="580"/>
                  </a:lnTo>
                  <a:cubicBezTo>
                    <a:pt x="337" y="1062"/>
                    <a:pt x="753" y="1484"/>
                    <a:pt x="1230" y="1828"/>
                  </a:cubicBezTo>
                  <a:lnTo>
                    <a:pt x="1981" y="1077"/>
                  </a:lnTo>
                  <a:cubicBezTo>
                    <a:pt x="1471" y="781"/>
                    <a:pt x="1002" y="418"/>
                    <a:pt x="585"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0"/>
            <p:cNvSpPr/>
            <p:nvPr/>
          </p:nvSpPr>
          <p:spPr>
            <a:xfrm>
              <a:off x="4658925" y="2114125"/>
              <a:ext cx="49550" cy="45800"/>
            </a:xfrm>
            <a:custGeom>
              <a:rect b="b" l="l" r="r" t="t"/>
              <a:pathLst>
                <a:path extrusionOk="0" h="1832" w="1982">
                  <a:moveTo>
                    <a:pt x="1399" y="1"/>
                  </a:moveTo>
                  <a:cubicBezTo>
                    <a:pt x="983" y="422"/>
                    <a:pt x="513" y="783"/>
                    <a:pt x="1" y="1080"/>
                  </a:cubicBezTo>
                  <a:lnTo>
                    <a:pt x="752" y="1832"/>
                  </a:lnTo>
                  <a:cubicBezTo>
                    <a:pt x="1229" y="1488"/>
                    <a:pt x="1645" y="1066"/>
                    <a:pt x="1982" y="583"/>
                  </a:cubicBezTo>
                  <a:lnTo>
                    <a:pt x="1399"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0"/>
            <p:cNvSpPr/>
            <p:nvPr/>
          </p:nvSpPr>
          <p:spPr>
            <a:xfrm>
              <a:off x="2989175" y="1923725"/>
              <a:ext cx="237550" cy="237525"/>
            </a:xfrm>
            <a:custGeom>
              <a:rect b="b" l="l" r="r" t="t"/>
              <a:pathLst>
                <a:path extrusionOk="0" h="9501" w="9502">
                  <a:moveTo>
                    <a:pt x="4751" y="0"/>
                  </a:moveTo>
                  <a:cubicBezTo>
                    <a:pt x="2127" y="0"/>
                    <a:pt x="1" y="2127"/>
                    <a:pt x="1" y="4751"/>
                  </a:cubicBezTo>
                  <a:cubicBezTo>
                    <a:pt x="1" y="7374"/>
                    <a:pt x="2127" y="9501"/>
                    <a:pt x="4751" y="9501"/>
                  </a:cubicBezTo>
                  <a:cubicBezTo>
                    <a:pt x="7375" y="9501"/>
                    <a:pt x="9501" y="7374"/>
                    <a:pt x="9501" y="4751"/>
                  </a:cubicBezTo>
                  <a:cubicBezTo>
                    <a:pt x="9501" y="2127"/>
                    <a:pt x="7375" y="0"/>
                    <a:pt x="4751" y="0"/>
                  </a:cubicBezTo>
                  <a:close/>
                </a:path>
              </a:pathLst>
            </a:custGeom>
            <a:solidFill>
              <a:srgbClr val="7E4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0"/>
            <p:cNvSpPr/>
            <p:nvPr/>
          </p:nvSpPr>
          <p:spPr>
            <a:xfrm>
              <a:off x="2942150" y="2064350"/>
              <a:ext cx="69925" cy="80175"/>
            </a:xfrm>
            <a:custGeom>
              <a:rect b="b" l="l" r="r" t="t"/>
              <a:pathLst>
                <a:path extrusionOk="0" h="3207" w="2797">
                  <a:moveTo>
                    <a:pt x="1" y="1"/>
                  </a:moveTo>
                  <a:cubicBezTo>
                    <a:pt x="130" y="1170"/>
                    <a:pt x="582" y="2280"/>
                    <a:pt x="1305" y="3207"/>
                  </a:cubicBezTo>
                  <a:lnTo>
                    <a:pt x="2797" y="1735"/>
                  </a:lnTo>
                  <a:lnTo>
                    <a:pt x="2797" y="1717"/>
                  </a:lnTo>
                  <a:lnTo>
                    <a:pt x="2797" y="1715"/>
                  </a:lnTo>
                  <a:cubicBezTo>
                    <a:pt x="2449" y="1198"/>
                    <a:pt x="2216" y="614"/>
                    <a:pt x="2107"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0"/>
            <p:cNvSpPr/>
            <p:nvPr/>
          </p:nvSpPr>
          <p:spPr>
            <a:xfrm>
              <a:off x="3005550" y="2138950"/>
              <a:ext cx="80600" cy="70850"/>
            </a:xfrm>
            <a:custGeom>
              <a:rect b="b" l="l" r="r" t="t"/>
              <a:pathLst>
                <a:path extrusionOk="0" h="2834" w="3224">
                  <a:moveTo>
                    <a:pt x="1472" y="1"/>
                  </a:moveTo>
                  <a:lnTo>
                    <a:pt x="0" y="1473"/>
                  </a:lnTo>
                  <a:cubicBezTo>
                    <a:pt x="913" y="2199"/>
                    <a:pt x="2012" y="2683"/>
                    <a:pt x="3224" y="2833"/>
                  </a:cubicBezTo>
                  <a:lnTo>
                    <a:pt x="3224" y="727"/>
                  </a:lnTo>
                  <a:cubicBezTo>
                    <a:pt x="2593" y="618"/>
                    <a:pt x="1994" y="370"/>
                    <a:pt x="1472"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0"/>
            <p:cNvSpPr/>
            <p:nvPr/>
          </p:nvSpPr>
          <p:spPr>
            <a:xfrm>
              <a:off x="3129475" y="2138925"/>
              <a:ext cx="80625" cy="70825"/>
            </a:xfrm>
            <a:custGeom>
              <a:rect b="b" l="l" r="r" t="t"/>
              <a:pathLst>
                <a:path extrusionOk="0" h="2833" w="3225">
                  <a:moveTo>
                    <a:pt x="1752" y="0"/>
                  </a:moveTo>
                  <a:cubicBezTo>
                    <a:pt x="1223" y="362"/>
                    <a:pt x="627" y="615"/>
                    <a:pt x="1" y="746"/>
                  </a:cubicBezTo>
                  <a:lnTo>
                    <a:pt x="1" y="2833"/>
                  </a:lnTo>
                  <a:cubicBezTo>
                    <a:pt x="1212" y="2684"/>
                    <a:pt x="2311" y="2199"/>
                    <a:pt x="3224" y="1473"/>
                  </a:cubicBezTo>
                  <a:lnTo>
                    <a:pt x="3224" y="1473"/>
                  </a:lnTo>
                  <a:lnTo>
                    <a:pt x="3224" y="1474"/>
                  </a:lnTo>
                  <a:lnTo>
                    <a:pt x="3224" y="1472"/>
                  </a:lnTo>
                  <a:cubicBezTo>
                    <a:pt x="3224" y="1473"/>
                    <a:pt x="3224" y="1473"/>
                    <a:pt x="3224" y="1473"/>
                  </a:cubicBezTo>
                  <a:lnTo>
                    <a:pt x="3224" y="1473"/>
                  </a:lnTo>
                  <a:lnTo>
                    <a:pt x="1752"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0"/>
            <p:cNvSpPr/>
            <p:nvPr/>
          </p:nvSpPr>
          <p:spPr>
            <a:xfrm>
              <a:off x="3204050" y="2064400"/>
              <a:ext cx="69425" cy="80175"/>
            </a:xfrm>
            <a:custGeom>
              <a:rect b="b" l="l" r="r" t="t"/>
              <a:pathLst>
                <a:path extrusionOk="0" h="3207" w="2777">
                  <a:moveTo>
                    <a:pt x="671" y="0"/>
                  </a:moveTo>
                  <a:cubicBezTo>
                    <a:pt x="559" y="633"/>
                    <a:pt x="334" y="1230"/>
                    <a:pt x="0" y="1733"/>
                  </a:cubicBezTo>
                  <a:lnTo>
                    <a:pt x="1471" y="3206"/>
                  </a:lnTo>
                  <a:cubicBezTo>
                    <a:pt x="2195" y="2278"/>
                    <a:pt x="2646" y="1168"/>
                    <a:pt x="2777"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0"/>
            <p:cNvSpPr/>
            <p:nvPr/>
          </p:nvSpPr>
          <p:spPr>
            <a:xfrm>
              <a:off x="3202175" y="1941850"/>
              <a:ext cx="70825" cy="78750"/>
            </a:xfrm>
            <a:custGeom>
              <a:rect b="b" l="l" r="r" t="t"/>
              <a:pathLst>
                <a:path extrusionOk="0" h="3150" w="2833">
                  <a:moveTo>
                    <a:pt x="1492" y="0"/>
                  </a:moveTo>
                  <a:lnTo>
                    <a:pt x="0" y="1490"/>
                  </a:lnTo>
                  <a:cubicBezTo>
                    <a:pt x="355" y="1976"/>
                    <a:pt x="596" y="2554"/>
                    <a:pt x="727" y="3149"/>
                  </a:cubicBezTo>
                  <a:lnTo>
                    <a:pt x="2833" y="3149"/>
                  </a:lnTo>
                  <a:cubicBezTo>
                    <a:pt x="2665" y="1976"/>
                    <a:pt x="2199" y="895"/>
                    <a:pt x="1492"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0"/>
            <p:cNvSpPr/>
            <p:nvPr/>
          </p:nvSpPr>
          <p:spPr>
            <a:xfrm>
              <a:off x="3129475" y="1878950"/>
              <a:ext cx="78775" cy="69425"/>
            </a:xfrm>
            <a:custGeom>
              <a:rect b="b" l="l" r="r" t="t"/>
              <a:pathLst>
                <a:path extrusionOk="0" h="2777" w="3151">
                  <a:moveTo>
                    <a:pt x="1" y="0"/>
                  </a:moveTo>
                  <a:lnTo>
                    <a:pt x="1" y="2087"/>
                  </a:lnTo>
                  <a:cubicBezTo>
                    <a:pt x="596" y="2218"/>
                    <a:pt x="1174" y="2441"/>
                    <a:pt x="1660" y="2777"/>
                  </a:cubicBezTo>
                  <a:lnTo>
                    <a:pt x="3151" y="1285"/>
                  </a:lnTo>
                  <a:cubicBezTo>
                    <a:pt x="2255" y="596"/>
                    <a:pt x="1174" y="149"/>
                    <a:pt x="1"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0"/>
            <p:cNvSpPr/>
            <p:nvPr/>
          </p:nvSpPr>
          <p:spPr>
            <a:xfrm>
              <a:off x="3007375" y="1878950"/>
              <a:ext cx="78775" cy="69425"/>
            </a:xfrm>
            <a:custGeom>
              <a:rect b="b" l="l" r="r" t="t"/>
              <a:pathLst>
                <a:path extrusionOk="0" h="2777" w="3151">
                  <a:moveTo>
                    <a:pt x="3151" y="0"/>
                  </a:moveTo>
                  <a:cubicBezTo>
                    <a:pt x="1977" y="149"/>
                    <a:pt x="896" y="615"/>
                    <a:pt x="1" y="1285"/>
                  </a:cubicBezTo>
                  <a:lnTo>
                    <a:pt x="1492" y="2777"/>
                  </a:lnTo>
                  <a:cubicBezTo>
                    <a:pt x="1977" y="2441"/>
                    <a:pt x="2536" y="2218"/>
                    <a:pt x="3151" y="2106"/>
                  </a:cubicBezTo>
                  <a:lnTo>
                    <a:pt x="3151"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0"/>
            <p:cNvSpPr/>
            <p:nvPr/>
          </p:nvSpPr>
          <p:spPr>
            <a:xfrm>
              <a:off x="2942625" y="1941850"/>
              <a:ext cx="70850" cy="78750"/>
            </a:xfrm>
            <a:custGeom>
              <a:rect b="b" l="l" r="r" t="t"/>
              <a:pathLst>
                <a:path extrusionOk="0" h="3150" w="2834">
                  <a:moveTo>
                    <a:pt x="1342" y="0"/>
                  </a:moveTo>
                  <a:cubicBezTo>
                    <a:pt x="635" y="895"/>
                    <a:pt x="169" y="1976"/>
                    <a:pt x="1" y="3149"/>
                  </a:cubicBezTo>
                  <a:lnTo>
                    <a:pt x="2107" y="3149"/>
                  </a:lnTo>
                  <a:cubicBezTo>
                    <a:pt x="2238" y="2554"/>
                    <a:pt x="2479" y="1976"/>
                    <a:pt x="2833" y="1490"/>
                  </a:cubicBezTo>
                  <a:lnTo>
                    <a:pt x="1342"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0"/>
            <p:cNvSpPr/>
            <p:nvPr/>
          </p:nvSpPr>
          <p:spPr>
            <a:xfrm>
              <a:off x="3086125" y="1877550"/>
              <a:ext cx="43375" cy="54075"/>
            </a:xfrm>
            <a:custGeom>
              <a:rect b="b" l="l" r="r" t="t"/>
              <a:pathLst>
                <a:path extrusionOk="0" h="2163" w="1735">
                  <a:moveTo>
                    <a:pt x="877" y="0"/>
                  </a:moveTo>
                  <a:cubicBezTo>
                    <a:pt x="585" y="0"/>
                    <a:pt x="292" y="18"/>
                    <a:pt x="1" y="56"/>
                  </a:cubicBezTo>
                  <a:lnTo>
                    <a:pt x="1" y="2162"/>
                  </a:lnTo>
                  <a:cubicBezTo>
                    <a:pt x="289" y="2102"/>
                    <a:pt x="583" y="2071"/>
                    <a:pt x="877" y="2069"/>
                  </a:cubicBezTo>
                  <a:cubicBezTo>
                    <a:pt x="1174" y="2069"/>
                    <a:pt x="1455" y="2087"/>
                    <a:pt x="1735" y="2143"/>
                  </a:cubicBezTo>
                  <a:lnTo>
                    <a:pt x="1735" y="56"/>
                  </a:lnTo>
                  <a:cubicBezTo>
                    <a:pt x="1451" y="18"/>
                    <a:pt x="1164" y="0"/>
                    <a:pt x="87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0"/>
            <p:cNvSpPr/>
            <p:nvPr/>
          </p:nvSpPr>
          <p:spPr>
            <a:xfrm>
              <a:off x="3086125" y="2157125"/>
              <a:ext cx="43375" cy="54025"/>
            </a:xfrm>
            <a:custGeom>
              <a:rect b="b" l="l" r="r" t="t"/>
              <a:pathLst>
                <a:path extrusionOk="0" h="2161" w="1735">
                  <a:moveTo>
                    <a:pt x="1" y="0"/>
                  </a:moveTo>
                  <a:lnTo>
                    <a:pt x="1" y="2106"/>
                  </a:lnTo>
                  <a:cubicBezTo>
                    <a:pt x="282" y="2142"/>
                    <a:pt x="564" y="2161"/>
                    <a:pt x="846" y="2161"/>
                  </a:cubicBezTo>
                  <a:cubicBezTo>
                    <a:pt x="856" y="2161"/>
                    <a:pt x="867" y="2161"/>
                    <a:pt x="877" y="2161"/>
                  </a:cubicBezTo>
                  <a:cubicBezTo>
                    <a:pt x="888" y="2161"/>
                    <a:pt x="898" y="2161"/>
                    <a:pt x="908" y="2161"/>
                  </a:cubicBezTo>
                  <a:cubicBezTo>
                    <a:pt x="1185" y="2161"/>
                    <a:pt x="1461" y="2142"/>
                    <a:pt x="1735" y="2106"/>
                  </a:cubicBezTo>
                  <a:lnTo>
                    <a:pt x="1735" y="18"/>
                  </a:lnTo>
                  <a:cubicBezTo>
                    <a:pt x="1455" y="75"/>
                    <a:pt x="1174" y="93"/>
                    <a:pt x="877" y="93"/>
                  </a:cubicBezTo>
                  <a:cubicBezTo>
                    <a:pt x="583" y="90"/>
                    <a:pt x="289" y="59"/>
                    <a:pt x="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0"/>
            <p:cNvSpPr/>
            <p:nvPr/>
          </p:nvSpPr>
          <p:spPr>
            <a:xfrm>
              <a:off x="2940725" y="2020575"/>
              <a:ext cx="54575" cy="43850"/>
            </a:xfrm>
            <a:custGeom>
              <a:rect b="b" l="l" r="r" t="t"/>
              <a:pathLst>
                <a:path extrusionOk="0" h="1754" w="2183">
                  <a:moveTo>
                    <a:pt x="77" y="0"/>
                  </a:moveTo>
                  <a:cubicBezTo>
                    <a:pt x="25" y="315"/>
                    <a:pt x="0" y="633"/>
                    <a:pt x="3" y="952"/>
                  </a:cubicBezTo>
                  <a:cubicBezTo>
                    <a:pt x="2" y="1219"/>
                    <a:pt x="21" y="1487"/>
                    <a:pt x="58" y="1753"/>
                  </a:cubicBezTo>
                  <a:lnTo>
                    <a:pt x="2164" y="1753"/>
                  </a:lnTo>
                  <a:cubicBezTo>
                    <a:pt x="2108" y="1491"/>
                    <a:pt x="2090" y="1231"/>
                    <a:pt x="2090" y="952"/>
                  </a:cubicBezTo>
                  <a:cubicBezTo>
                    <a:pt x="2090" y="634"/>
                    <a:pt x="2128" y="318"/>
                    <a:pt x="218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0"/>
            <p:cNvSpPr/>
            <p:nvPr/>
          </p:nvSpPr>
          <p:spPr>
            <a:xfrm>
              <a:off x="3220325" y="2020575"/>
              <a:ext cx="54600" cy="43850"/>
            </a:xfrm>
            <a:custGeom>
              <a:rect b="b" l="l" r="r" t="t"/>
              <a:pathLst>
                <a:path extrusionOk="0" h="1754" w="2184">
                  <a:moveTo>
                    <a:pt x="1" y="0"/>
                  </a:moveTo>
                  <a:cubicBezTo>
                    <a:pt x="57" y="318"/>
                    <a:pt x="93" y="634"/>
                    <a:pt x="93" y="952"/>
                  </a:cubicBezTo>
                  <a:cubicBezTo>
                    <a:pt x="93" y="1231"/>
                    <a:pt x="76" y="1491"/>
                    <a:pt x="20" y="1753"/>
                  </a:cubicBezTo>
                  <a:lnTo>
                    <a:pt x="2126" y="1753"/>
                  </a:lnTo>
                  <a:cubicBezTo>
                    <a:pt x="2163" y="1487"/>
                    <a:pt x="2182" y="1219"/>
                    <a:pt x="2182" y="952"/>
                  </a:cubicBezTo>
                  <a:lnTo>
                    <a:pt x="2180" y="952"/>
                  </a:lnTo>
                  <a:cubicBezTo>
                    <a:pt x="2183" y="633"/>
                    <a:pt x="2160" y="315"/>
                    <a:pt x="210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0"/>
            <p:cNvSpPr/>
            <p:nvPr/>
          </p:nvSpPr>
          <p:spPr>
            <a:xfrm>
              <a:off x="3170950" y="1911075"/>
              <a:ext cx="68525" cy="68050"/>
            </a:xfrm>
            <a:custGeom>
              <a:rect b="b" l="l" r="r" t="t"/>
              <a:pathLst>
                <a:path extrusionOk="0" h="2722" w="2741">
                  <a:moveTo>
                    <a:pt x="1492" y="0"/>
                  </a:moveTo>
                  <a:lnTo>
                    <a:pt x="1" y="1492"/>
                  </a:lnTo>
                  <a:cubicBezTo>
                    <a:pt x="499" y="1808"/>
                    <a:pt x="926" y="2227"/>
                    <a:pt x="1249" y="2721"/>
                  </a:cubicBezTo>
                  <a:lnTo>
                    <a:pt x="2741" y="1231"/>
                  </a:lnTo>
                  <a:cubicBezTo>
                    <a:pt x="2386" y="765"/>
                    <a:pt x="1957" y="355"/>
                    <a:pt x="149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0"/>
            <p:cNvSpPr/>
            <p:nvPr/>
          </p:nvSpPr>
          <p:spPr>
            <a:xfrm>
              <a:off x="2974775" y="2107700"/>
              <a:ext cx="67600" cy="68050"/>
            </a:xfrm>
            <a:custGeom>
              <a:rect b="b" l="l" r="r" t="t"/>
              <a:pathLst>
                <a:path extrusionOk="0" h="2722" w="2704">
                  <a:moveTo>
                    <a:pt x="1492" y="1"/>
                  </a:moveTo>
                  <a:lnTo>
                    <a:pt x="0" y="1473"/>
                  </a:lnTo>
                  <a:cubicBezTo>
                    <a:pt x="337" y="1955"/>
                    <a:pt x="753" y="2377"/>
                    <a:pt x="1231" y="2721"/>
                  </a:cubicBezTo>
                  <a:lnTo>
                    <a:pt x="2703" y="1251"/>
                  </a:lnTo>
                  <a:lnTo>
                    <a:pt x="2703" y="1249"/>
                  </a:lnTo>
                  <a:cubicBezTo>
                    <a:pt x="2222" y="915"/>
                    <a:pt x="1811" y="490"/>
                    <a:pt x="149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0"/>
            <p:cNvSpPr/>
            <p:nvPr/>
          </p:nvSpPr>
          <p:spPr>
            <a:xfrm>
              <a:off x="2976175" y="1911075"/>
              <a:ext cx="68500" cy="68050"/>
            </a:xfrm>
            <a:custGeom>
              <a:rect b="b" l="l" r="r" t="t"/>
              <a:pathLst>
                <a:path extrusionOk="0" h="2722" w="2740">
                  <a:moveTo>
                    <a:pt x="1249" y="0"/>
                  </a:moveTo>
                  <a:cubicBezTo>
                    <a:pt x="784" y="355"/>
                    <a:pt x="355" y="765"/>
                    <a:pt x="0" y="1231"/>
                  </a:cubicBezTo>
                  <a:lnTo>
                    <a:pt x="1491" y="2721"/>
                  </a:lnTo>
                  <a:cubicBezTo>
                    <a:pt x="1815" y="2227"/>
                    <a:pt x="2241" y="1808"/>
                    <a:pt x="2740" y="1492"/>
                  </a:cubicBezTo>
                  <a:lnTo>
                    <a:pt x="1249"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0"/>
            <p:cNvSpPr/>
            <p:nvPr/>
          </p:nvSpPr>
          <p:spPr>
            <a:xfrm>
              <a:off x="3173275" y="2107750"/>
              <a:ext cx="67600" cy="68025"/>
            </a:xfrm>
            <a:custGeom>
              <a:rect b="b" l="l" r="r" t="t"/>
              <a:pathLst>
                <a:path extrusionOk="0" h="2721" w="2704">
                  <a:moveTo>
                    <a:pt x="1231" y="0"/>
                  </a:moveTo>
                  <a:cubicBezTo>
                    <a:pt x="895" y="484"/>
                    <a:pt x="484" y="913"/>
                    <a:pt x="0" y="1249"/>
                  </a:cubicBezTo>
                  <a:lnTo>
                    <a:pt x="1472" y="2721"/>
                  </a:lnTo>
                  <a:cubicBezTo>
                    <a:pt x="1950" y="2377"/>
                    <a:pt x="2367" y="1955"/>
                    <a:pt x="2703" y="1472"/>
                  </a:cubicBezTo>
                  <a:lnTo>
                    <a:pt x="1231"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0"/>
            <p:cNvSpPr/>
            <p:nvPr/>
          </p:nvSpPr>
          <p:spPr>
            <a:xfrm>
              <a:off x="2941250" y="2056200"/>
              <a:ext cx="333125" cy="157600"/>
            </a:xfrm>
            <a:custGeom>
              <a:rect b="b" l="l" r="r" t="t"/>
              <a:pathLst>
                <a:path extrusionOk="0" h="6304" w="13325">
                  <a:moveTo>
                    <a:pt x="0" y="0"/>
                  </a:moveTo>
                  <a:lnTo>
                    <a:pt x="0" y="2"/>
                  </a:lnTo>
                  <a:cubicBezTo>
                    <a:pt x="193" y="3517"/>
                    <a:pt x="3103" y="6303"/>
                    <a:pt x="6662" y="6303"/>
                  </a:cubicBezTo>
                  <a:cubicBezTo>
                    <a:pt x="10223" y="6303"/>
                    <a:pt x="13129" y="3520"/>
                    <a:pt x="13324" y="8"/>
                  </a:cubicBezTo>
                  <a:lnTo>
                    <a:pt x="13324" y="8"/>
                  </a:lnTo>
                  <a:cubicBezTo>
                    <a:pt x="13315" y="116"/>
                    <a:pt x="13304" y="224"/>
                    <a:pt x="13289" y="328"/>
                  </a:cubicBezTo>
                  <a:cubicBezTo>
                    <a:pt x="13158" y="1497"/>
                    <a:pt x="12707" y="2608"/>
                    <a:pt x="11983" y="3534"/>
                  </a:cubicBezTo>
                  <a:cubicBezTo>
                    <a:pt x="11646" y="4017"/>
                    <a:pt x="11230" y="4439"/>
                    <a:pt x="10753" y="4783"/>
                  </a:cubicBezTo>
                  <a:cubicBezTo>
                    <a:pt x="9840" y="5509"/>
                    <a:pt x="8740" y="5995"/>
                    <a:pt x="7528" y="6143"/>
                  </a:cubicBezTo>
                  <a:cubicBezTo>
                    <a:pt x="7244" y="6181"/>
                    <a:pt x="6958" y="6199"/>
                    <a:pt x="6671" y="6199"/>
                  </a:cubicBezTo>
                  <a:cubicBezTo>
                    <a:pt x="6378" y="6199"/>
                    <a:pt x="6086" y="6181"/>
                    <a:pt x="5796" y="6143"/>
                  </a:cubicBezTo>
                  <a:cubicBezTo>
                    <a:pt x="4584" y="5995"/>
                    <a:pt x="3484" y="5509"/>
                    <a:pt x="2571" y="4783"/>
                  </a:cubicBezTo>
                  <a:lnTo>
                    <a:pt x="2572" y="4781"/>
                  </a:lnTo>
                  <a:cubicBezTo>
                    <a:pt x="2094" y="4437"/>
                    <a:pt x="1678" y="4015"/>
                    <a:pt x="1341" y="3533"/>
                  </a:cubicBezTo>
                  <a:cubicBezTo>
                    <a:pt x="618" y="2606"/>
                    <a:pt x="166" y="1496"/>
                    <a:pt x="37" y="327"/>
                  </a:cubicBezTo>
                  <a:cubicBezTo>
                    <a:pt x="21" y="221"/>
                    <a:pt x="9" y="111"/>
                    <a:pt x="0" y="0"/>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0"/>
            <p:cNvSpPr/>
            <p:nvPr/>
          </p:nvSpPr>
          <p:spPr>
            <a:xfrm>
              <a:off x="2942150" y="2064400"/>
              <a:ext cx="47325" cy="80175"/>
            </a:xfrm>
            <a:custGeom>
              <a:rect b="b" l="l" r="r" t="t"/>
              <a:pathLst>
                <a:path extrusionOk="0" h="3207" w="1893">
                  <a:moveTo>
                    <a:pt x="1" y="0"/>
                  </a:moveTo>
                  <a:cubicBezTo>
                    <a:pt x="130" y="1169"/>
                    <a:pt x="583" y="2278"/>
                    <a:pt x="1307" y="3206"/>
                  </a:cubicBezTo>
                  <a:lnTo>
                    <a:pt x="1892" y="2627"/>
                  </a:lnTo>
                  <a:cubicBezTo>
                    <a:pt x="1158" y="1889"/>
                    <a:pt x="607" y="988"/>
                    <a:pt x="282"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0"/>
            <p:cNvSpPr/>
            <p:nvPr/>
          </p:nvSpPr>
          <p:spPr>
            <a:xfrm>
              <a:off x="3005550" y="2156925"/>
              <a:ext cx="80600" cy="52825"/>
            </a:xfrm>
            <a:custGeom>
              <a:rect b="b" l="l" r="r" t="t"/>
              <a:pathLst>
                <a:path extrusionOk="0" h="2113" w="3224">
                  <a:moveTo>
                    <a:pt x="752" y="1"/>
                  </a:moveTo>
                  <a:lnTo>
                    <a:pt x="752" y="2"/>
                  </a:lnTo>
                  <a:lnTo>
                    <a:pt x="0" y="752"/>
                  </a:lnTo>
                  <a:cubicBezTo>
                    <a:pt x="913" y="1479"/>
                    <a:pt x="2012" y="1964"/>
                    <a:pt x="3224" y="2113"/>
                  </a:cubicBezTo>
                  <a:lnTo>
                    <a:pt x="3224" y="839"/>
                  </a:lnTo>
                  <a:cubicBezTo>
                    <a:pt x="2352" y="727"/>
                    <a:pt x="1512" y="442"/>
                    <a:pt x="752"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0"/>
            <p:cNvSpPr/>
            <p:nvPr/>
          </p:nvSpPr>
          <p:spPr>
            <a:xfrm>
              <a:off x="3129475" y="2156975"/>
              <a:ext cx="80625" cy="52825"/>
            </a:xfrm>
            <a:custGeom>
              <a:rect b="b" l="l" r="r" t="t"/>
              <a:pathLst>
                <a:path extrusionOk="0" h="2113" w="3225">
                  <a:moveTo>
                    <a:pt x="2473" y="0"/>
                  </a:moveTo>
                  <a:cubicBezTo>
                    <a:pt x="1713" y="440"/>
                    <a:pt x="873" y="725"/>
                    <a:pt x="1" y="839"/>
                  </a:cubicBezTo>
                  <a:lnTo>
                    <a:pt x="1" y="2112"/>
                  </a:lnTo>
                  <a:cubicBezTo>
                    <a:pt x="1213" y="1962"/>
                    <a:pt x="2311" y="1478"/>
                    <a:pt x="3224" y="752"/>
                  </a:cubicBezTo>
                  <a:lnTo>
                    <a:pt x="2473" y="0"/>
                  </a:ln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0"/>
            <p:cNvSpPr/>
            <p:nvPr/>
          </p:nvSpPr>
          <p:spPr>
            <a:xfrm>
              <a:off x="3226300" y="2064400"/>
              <a:ext cx="47175" cy="80175"/>
            </a:xfrm>
            <a:custGeom>
              <a:rect b="b" l="l" r="r" t="t"/>
              <a:pathLst>
                <a:path extrusionOk="0" h="3207" w="1887">
                  <a:moveTo>
                    <a:pt x="1606" y="0"/>
                  </a:moveTo>
                  <a:cubicBezTo>
                    <a:pt x="1282" y="987"/>
                    <a:pt x="732" y="1886"/>
                    <a:pt x="0" y="2622"/>
                  </a:cubicBezTo>
                  <a:lnTo>
                    <a:pt x="582" y="3206"/>
                  </a:lnTo>
                  <a:cubicBezTo>
                    <a:pt x="1305" y="2278"/>
                    <a:pt x="1757" y="1168"/>
                    <a:pt x="1887"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0"/>
            <p:cNvSpPr/>
            <p:nvPr/>
          </p:nvSpPr>
          <p:spPr>
            <a:xfrm>
              <a:off x="3086125" y="2177925"/>
              <a:ext cx="43375" cy="33225"/>
            </a:xfrm>
            <a:custGeom>
              <a:rect b="b" l="l" r="r" t="t"/>
              <a:pathLst>
                <a:path extrusionOk="0" h="1329" w="1735">
                  <a:moveTo>
                    <a:pt x="1" y="1"/>
                  </a:moveTo>
                  <a:lnTo>
                    <a:pt x="1" y="1274"/>
                  </a:lnTo>
                  <a:cubicBezTo>
                    <a:pt x="282" y="1310"/>
                    <a:pt x="564" y="1329"/>
                    <a:pt x="846" y="1329"/>
                  </a:cubicBezTo>
                  <a:cubicBezTo>
                    <a:pt x="856" y="1329"/>
                    <a:pt x="867" y="1329"/>
                    <a:pt x="877" y="1329"/>
                  </a:cubicBezTo>
                  <a:cubicBezTo>
                    <a:pt x="888" y="1329"/>
                    <a:pt x="898" y="1329"/>
                    <a:pt x="908" y="1329"/>
                  </a:cubicBezTo>
                  <a:cubicBezTo>
                    <a:pt x="1185" y="1329"/>
                    <a:pt x="1461" y="1310"/>
                    <a:pt x="1735" y="1274"/>
                  </a:cubicBezTo>
                  <a:lnTo>
                    <a:pt x="1735" y="1"/>
                  </a:lnTo>
                  <a:cubicBezTo>
                    <a:pt x="1447" y="38"/>
                    <a:pt x="1158" y="57"/>
                    <a:pt x="868" y="57"/>
                  </a:cubicBezTo>
                  <a:cubicBezTo>
                    <a:pt x="578" y="57"/>
                    <a:pt x="288" y="38"/>
                    <a:pt x="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0"/>
            <p:cNvSpPr/>
            <p:nvPr/>
          </p:nvSpPr>
          <p:spPr>
            <a:xfrm>
              <a:off x="2940975" y="2029825"/>
              <a:ext cx="8225" cy="34600"/>
            </a:xfrm>
            <a:custGeom>
              <a:rect b="b" l="l" r="r" t="t"/>
              <a:pathLst>
                <a:path extrusionOk="0" h="1384" w="329">
                  <a:moveTo>
                    <a:pt x="35" y="1"/>
                  </a:moveTo>
                  <a:cubicBezTo>
                    <a:pt x="14" y="227"/>
                    <a:pt x="1" y="454"/>
                    <a:pt x="1" y="685"/>
                  </a:cubicBezTo>
                  <a:cubicBezTo>
                    <a:pt x="1" y="810"/>
                    <a:pt x="5" y="933"/>
                    <a:pt x="11" y="1055"/>
                  </a:cubicBezTo>
                  <a:cubicBezTo>
                    <a:pt x="20" y="1166"/>
                    <a:pt x="33" y="1276"/>
                    <a:pt x="48" y="1383"/>
                  </a:cubicBezTo>
                  <a:lnTo>
                    <a:pt x="329" y="1383"/>
                  </a:lnTo>
                  <a:cubicBezTo>
                    <a:pt x="182" y="935"/>
                    <a:pt x="83" y="470"/>
                    <a:pt x="35"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0"/>
            <p:cNvSpPr/>
            <p:nvPr/>
          </p:nvSpPr>
          <p:spPr>
            <a:xfrm>
              <a:off x="3266450" y="2029825"/>
              <a:ext cx="8175" cy="34600"/>
            </a:xfrm>
            <a:custGeom>
              <a:rect b="b" l="l" r="r" t="t"/>
              <a:pathLst>
                <a:path extrusionOk="0" h="1384" w="327">
                  <a:moveTo>
                    <a:pt x="293" y="1"/>
                  </a:moveTo>
                  <a:cubicBezTo>
                    <a:pt x="293" y="3"/>
                    <a:pt x="293" y="6"/>
                    <a:pt x="293" y="8"/>
                  </a:cubicBezTo>
                  <a:lnTo>
                    <a:pt x="293" y="8"/>
                  </a:lnTo>
                  <a:cubicBezTo>
                    <a:pt x="294" y="6"/>
                    <a:pt x="294" y="3"/>
                    <a:pt x="294" y="1"/>
                  </a:cubicBezTo>
                  <a:close/>
                  <a:moveTo>
                    <a:pt x="293" y="8"/>
                  </a:moveTo>
                  <a:lnTo>
                    <a:pt x="293" y="8"/>
                  </a:lnTo>
                  <a:cubicBezTo>
                    <a:pt x="245" y="475"/>
                    <a:pt x="146" y="937"/>
                    <a:pt x="0" y="1383"/>
                  </a:cubicBezTo>
                  <a:lnTo>
                    <a:pt x="279" y="1383"/>
                  </a:lnTo>
                  <a:cubicBezTo>
                    <a:pt x="296" y="1277"/>
                    <a:pt x="307" y="1170"/>
                    <a:pt x="316" y="1061"/>
                  </a:cubicBezTo>
                  <a:cubicBezTo>
                    <a:pt x="322" y="938"/>
                    <a:pt x="326" y="811"/>
                    <a:pt x="326" y="685"/>
                  </a:cubicBezTo>
                  <a:cubicBezTo>
                    <a:pt x="326" y="456"/>
                    <a:pt x="314" y="232"/>
                    <a:pt x="293" y="8"/>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0"/>
            <p:cNvSpPr/>
            <p:nvPr/>
          </p:nvSpPr>
          <p:spPr>
            <a:xfrm>
              <a:off x="2974775" y="2130050"/>
              <a:ext cx="49575" cy="45725"/>
            </a:xfrm>
            <a:custGeom>
              <a:rect b="b" l="l" r="r" t="t"/>
              <a:pathLst>
                <a:path extrusionOk="0" h="1829" w="1983">
                  <a:moveTo>
                    <a:pt x="587" y="1"/>
                  </a:moveTo>
                  <a:lnTo>
                    <a:pt x="0" y="580"/>
                  </a:lnTo>
                  <a:cubicBezTo>
                    <a:pt x="337" y="1063"/>
                    <a:pt x="753" y="1485"/>
                    <a:pt x="1231" y="1829"/>
                  </a:cubicBezTo>
                  <a:lnTo>
                    <a:pt x="1983" y="1077"/>
                  </a:lnTo>
                  <a:cubicBezTo>
                    <a:pt x="1472" y="782"/>
                    <a:pt x="1003" y="420"/>
                    <a:pt x="587"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0"/>
            <p:cNvSpPr/>
            <p:nvPr/>
          </p:nvSpPr>
          <p:spPr>
            <a:xfrm>
              <a:off x="3191275" y="2129950"/>
              <a:ext cx="49600" cy="45825"/>
            </a:xfrm>
            <a:custGeom>
              <a:rect b="b" l="l" r="r" t="t"/>
              <a:pathLst>
                <a:path extrusionOk="0" h="1833" w="1984">
                  <a:moveTo>
                    <a:pt x="1401" y="0"/>
                  </a:moveTo>
                  <a:cubicBezTo>
                    <a:pt x="983" y="421"/>
                    <a:pt x="513" y="784"/>
                    <a:pt x="1" y="1081"/>
                  </a:cubicBezTo>
                  <a:lnTo>
                    <a:pt x="752" y="1833"/>
                  </a:lnTo>
                  <a:cubicBezTo>
                    <a:pt x="1230" y="1489"/>
                    <a:pt x="1647" y="1067"/>
                    <a:pt x="1983" y="584"/>
                  </a:cubicBezTo>
                  <a:lnTo>
                    <a:pt x="1401"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50"/>
          <p:cNvGrpSpPr/>
          <p:nvPr/>
        </p:nvGrpSpPr>
        <p:grpSpPr>
          <a:xfrm>
            <a:off x="3620343" y="3156095"/>
            <a:ext cx="1903367" cy="1228659"/>
            <a:chOff x="2475850" y="3120950"/>
            <a:chExt cx="2667275" cy="1721775"/>
          </a:xfrm>
        </p:grpSpPr>
        <p:sp>
          <p:nvSpPr>
            <p:cNvPr id="2035" name="Google Shape;2035;p50"/>
            <p:cNvSpPr/>
            <p:nvPr/>
          </p:nvSpPr>
          <p:spPr>
            <a:xfrm>
              <a:off x="2475850" y="3120950"/>
              <a:ext cx="2667275" cy="1713250"/>
            </a:xfrm>
            <a:custGeom>
              <a:rect b="b" l="l" r="r" t="t"/>
              <a:pathLst>
                <a:path extrusionOk="0" h="68530" w="106691">
                  <a:moveTo>
                    <a:pt x="0" y="1"/>
                  </a:moveTo>
                  <a:lnTo>
                    <a:pt x="0" y="61569"/>
                  </a:lnTo>
                  <a:cubicBezTo>
                    <a:pt x="0" y="65415"/>
                    <a:pt x="3117" y="68530"/>
                    <a:pt x="6961" y="68530"/>
                  </a:cubicBezTo>
                  <a:lnTo>
                    <a:pt x="99732" y="68530"/>
                  </a:lnTo>
                  <a:cubicBezTo>
                    <a:pt x="103576" y="68530"/>
                    <a:pt x="106691" y="65415"/>
                    <a:pt x="106691" y="61569"/>
                  </a:cubicBezTo>
                  <a:lnTo>
                    <a:pt x="106691" y="1"/>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0"/>
            <p:cNvSpPr/>
            <p:nvPr/>
          </p:nvSpPr>
          <p:spPr>
            <a:xfrm>
              <a:off x="2566250" y="4502325"/>
              <a:ext cx="71250" cy="68525"/>
            </a:xfrm>
            <a:custGeom>
              <a:rect b="b" l="l" r="r" t="t"/>
              <a:pathLst>
                <a:path extrusionOk="0" h="2741" w="2850">
                  <a:moveTo>
                    <a:pt x="1479" y="0"/>
                  </a:moveTo>
                  <a:cubicBezTo>
                    <a:pt x="924" y="0"/>
                    <a:pt x="424" y="334"/>
                    <a:pt x="213" y="846"/>
                  </a:cubicBezTo>
                  <a:cubicBezTo>
                    <a:pt x="1" y="1358"/>
                    <a:pt x="117" y="1948"/>
                    <a:pt x="510" y="2339"/>
                  </a:cubicBezTo>
                  <a:cubicBezTo>
                    <a:pt x="771" y="2601"/>
                    <a:pt x="1121" y="2740"/>
                    <a:pt x="1478" y="2740"/>
                  </a:cubicBezTo>
                  <a:cubicBezTo>
                    <a:pt x="1654" y="2740"/>
                    <a:pt x="1833" y="2706"/>
                    <a:pt x="2002" y="2636"/>
                  </a:cubicBezTo>
                  <a:cubicBezTo>
                    <a:pt x="2514" y="2424"/>
                    <a:pt x="2848" y="1924"/>
                    <a:pt x="2848" y="1370"/>
                  </a:cubicBezTo>
                  <a:cubicBezTo>
                    <a:pt x="2849" y="614"/>
                    <a:pt x="2235" y="0"/>
                    <a:pt x="1479"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0"/>
            <p:cNvSpPr/>
            <p:nvPr/>
          </p:nvSpPr>
          <p:spPr>
            <a:xfrm>
              <a:off x="3434825" y="3214100"/>
              <a:ext cx="71275" cy="68525"/>
            </a:xfrm>
            <a:custGeom>
              <a:rect b="b" l="l" r="r" t="t"/>
              <a:pathLst>
                <a:path extrusionOk="0" h="2741" w="2851">
                  <a:moveTo>
                    <a:pt x="1480" y="0"/>
                  </a:moveTo>
                  <a:cubicBezTo>
                    <a:pt x="926" y="0"/>
                    <a:pt x="426" y="334"/>
                    <a:pt x="214" y="846"/>
                  </a:cubicBezTo>
                  <a:cubicBezTo>
                    <a:pt x="1" y="1357"/>
                    <a:pt x="118" y="1947"/>
                    <a:pt x="511" y="2340"/>
                  </a:cubicBezTo>
                  <a:cubicBezTo>
                    <a:pt x="773" y="2602"/>
                    <a:pt x="1124" y="2741"/>
                    <a:pt x="1480" y="2741"/>
                  </a:cubicBezTo>
                  <a:cubicBezTo>
                    <a:pt x="1657" y="2741"/>
                    <a:pt x="1834" y="2707"/>
                    <a:pt x="2004" y="2637"/>
                  </a:cubicBezTo>
                  <a:cubicBezTo>
                    <a:pt x="2515" y="2425"/>
                    <a:pt x="2849" y="1925"/>
                    <a:pt x="2849" y="1371"/>
                  </a:cubicBezTo>
                  <a:cubicBezTo>
                    <a:pt x="2851" y="613"/>
                    <a:pt x="2236" y="0"/>
                    <a:pt x="1480"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0"/>
            <p:cNvSpPr/>
            <p:nvPr/>
          </p:nvSpPr>
          <p:spPr>
            <a:xfrm>
              <a:off x="4902075" y="3179825"/>
              <a:ext cx="71225" cy="68550"/>
            </a:xfrm>
            <a:custGeom>
              <a:rect b="b" l="l" r="r" t="t"/>
              <a:pathLst>
                <a:path extrusionOk="0" h="2742" w="2849">
                  <a:moveTo>
                    <a:pt x="1480" y="0"/>
                  </a:moveTo>
                  <a:cubicBezTo>
                    <a:pt x="925" y="0"/>
                    <a:pt x="425" y="334"/>
                    <a:pt x="213" y="847"/>
                  </a:cubicBezTo>
                  <a:cubicBezTo>
                    <a:pt x="0" y="1359"/>
                    <a:pt x="118" y="1949"/>
                    <a:pt x="511" y="2340"/>
                  </a:cubicBezTo>
                  <a:cubicBezTo>
                    <a:pt x="772" y="2602"/>
                    <a:pt x="1123" y="2741"/>
                    <a:pt x="1480" y="2741"/>
                  </a:cubicBezTo>
                  <a:cubicBezTo>
                    <a:pt x="1656" y="2741"/>
                    <a:pt x="1834" y="2707"/>
                    <a:pt x="2003" y="2637"/>
                  </a:cubicBezTo>
                  <a:cubicBezTo>
                    <a:pt x="2515" y="2426"/>
                    <a:pt x="2849" y="1925"/>
                    <a:pt x="2849" y="1371"/>
                  </a:cubicBezTo>
                  <a:cubicBezTo>
                    <a:pt x="2849" y="614"/>
                    <a:pt x="2236" y="0"/>
                    <a:pt x="1480"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0"/>
            <p:cNvSpPr/>
            <p:nvPr/>
          </p:nvSpPr>
          <p:spPr>
            <a:xfrm>
              <a:off x="4970600" y="3285375"/>
              <a:ext cx="71250" cy="68550"/>
            </a:xfrm>
            <a:custGeom>
              <a:rect b="b" l="l" r="r" t="t"/>
              <a:pathLst>
                <a:path extrusionOk="0" h="2742" w="2850">
                  <a:moveTo>
                    <a:pt x="1479" y="1"/>
                  </a:moveTo>
                  <a:cubicBezTo>
                    <a:pt x="924" y="1"/>
                    <a:pt x="424" y="335"/>
                    <a:pt x="212" y="846"/>
                  </a:cubicBezTo>
                  <a:cubicBezTo>
                    <a:pt x="1" y="1358"/>
                    <a:pt x="118" y="1948"/>
                    <a:pt x="509" y="2341"/>
                  </a:cubicBezTo>
                  <a:cubicBezTo>
                    <a:pt x="772" y="2602"/>
                    <a:pt x="1123" y="2742"/>
                    <a:pt x="1479" y="2742"/>
                  </a:cubicBezTo>
                  <a:cubicBezTo>
                    <a:pt x="1655" y="2742"/>
                    <a:pt x="1833" y="2708"/>
                    <a:pt x="2002" y="2638"/>
                  </a:cubicBezTo>
                  <a:cubicBezTo>
                    <a:pt x="2515" y="2424"/>
                    <a:pt x="2849" y="1926"/>
                    <a:pt x="2849" y="1371"/>
                  </a:cubicBezTo>
                  <a:cubicBezTo>
                    <a:pt x="2849" y="614"/>
                    <a:pt x="2236" y="1"/>
                    <a:pt x="1479"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0"/>
            <p:cNvSpPr/>
            <p:nvPr/>
          </p:nvSpPr>
          <p:spPr>
            <a:xfrm>
              <a:off x="2661150" y="3577750"/>
              <a:ext cx="74375" cy="68525"/>
            </a:xfrm>
            <a:custGeom>
              <a:rect b="b" l="l" r="r" t="t"/>
              <a:pathLst>
                <a:path extrusionOk="0" h="2741" w="2975">
                  <a:moveTo>
                    <a:pt x="1471" y="0"/>
                  </a:moveTo>
                  <a:cubicBezTo>
                    <a:pt x="817" y="0"/>
                    <a:pt x="255" y="464"/>
                    <a:pt x="127" y="1103"/>
                  </a:cubicBezTo>
                  <a:cubicBezTo>
                    <a:pt x="1" y="1745"/>
                    <a:pt x="343" y="2386"/>
                    <a:pt x="948" y="2636"/>
                  </a:cubicBezTo>
                  <a:cubicBezTo>
                    <a:pt x="1118" y="2707"/>
                    <a:pt x="1296" y="2740"/>
                    <a:pt x="1472" y="2740"/>
                  </a:cubicBezTo>
                  <a:cubicBezTo>
                    <a:pt x="1918" y="2740"/>
                    <a:pt x="2350" y="2522"/>
                    <a:pt x="2611" y="2131"/>
                  </a:cubicBezTo>
                  <a:cubicBezTo>
                    <a:pt x="2974" y="1589"/>
                    <a:pt x="2902" y="864"/>
                    <a:pt x="2440" y="402"/>
                  </a:cubicBezTo>
                  <a:cubicBezTo>
                    <a:pt x="2183" y="145"/>
                    <a:pt x="1834" y="0"/>
                    <a:pt x="1471"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0"/>
            <p:cNvSpPr/>
            <p:nvPr/>
          </p:nvSpPr>
          <p:spPr>
            <a:xfrm>
              <a:off x="2634925" y="3700850"/>
              <a:ext cx="74375" cy="68550"/>
            </a:xfrm>
            <a:custGeom>
              <a:rect b="b" l="l" r="r" t="t"/>
              <a:pathLst>
                <a:path extrusionOk="0" h="2742" w="2975">
                  <a:moveTo>
                    <a:pt x="1472" y="0"/>
                  </a:moveTo>
                  <a:cubicBezTo>
                    <a:pt x="819" y="0"/>
                    <a:pt x="255" y="462"/>
                    <a:pt x="127" y="1103"/>
                  </a:cubicBezTo>
                  <a:cubicBezTo>
                    <a:pt x="1" y="1744"/>
                    <a:pt x="344" y="2386"/>
                    <a:pt x="948" y="2637"/>
                  </a:cubicBezTo>
                  <a:cubicBezTo>
                    <a:pt x="1118" y="2708"/>
                    <a:pt x="1296" y="2741"/>
                    <a:pt x="1471" y="2741"/>
                  </a:cubicBezTo>
                  <a:cubicBezTo>
                    <a:pt x="1918" y="2741"/>
                    <a:pt x="2351" y="2522"/>
                    <a:pt x="2611" y="2133"/>
                  </a:cubicBezTo>
                  <a:cubicBezTo>
                    <a:pt x="2975" y="1589"/>
                    <a:pt x="2904" y="864"/>
                    <a:pt x="2441" y="402"/>
                  </a:cubicBezTo>
                  <a:cubicBezTo>
                    <a:pt x="2185" y="144"/>
                    <a:pt x="1836" y="0"/>
                    <a:pt x="1472"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0"/>
            <p:cNvSpPr/>
            <p:nvPr/>
          </p:nvSpPr>
          <p:spPr>
            <a:xfrm>
              <a:off x="4915350" y="4467250"/>
              <a:ext cx="74350" cy="68550"/>
            </a:xfrm>
            <a:custGeom>
              <a:rect b="b" l="l" r="r" t="t"/>
              <a:pathLst>
                <a:path extrusionOk="0" h="2742" w="2974">
                  <a:moveTo>
                    <a:pt x="1471" y="0"/>
                  </a:moveTo>
                  <a:cubicBezTo>
                    <a:pt x="818" y="0"/>
                    <a:pt x="255" y="462"/>
                    <a:pt x="127" y="1103"/>
                  </a:cubicBezTo>
                  <a:cubicBezTo>
                    <a:pt x="0" y="1745"/>
                    <a:pt x="343" y="2387"/>
                    <a:pt x="947" y="2637"/>
                  </a:cubicBezTo>
                  <a:cubicBezTo>
                    <a:pt x="1117" y="2708"/>
                    <a:pt x="1295" y="2742"/>
                    <a:pt x="1470" y="2742"/>
                  </a:cubicBezTo>
                  <a:cubicBezTo>
                    <a:pt x="1917" y="2742"/>
                    <a:pt x="2350" y="2523"/>
                    <a:pt x="2611" y="2133"/>
                  </a:cubicBezTo>
                  <a:cubicBezTo>
                    <a:pt x="2974" y="1589"/>
                    <a:pt x="2903" y="865"/>
                    <a:pt x="2440" y="402"/>
                  </a:cubicBezTo>
                  <a:cubicBezTo>
                    <a:pt x="2184" y="145"/>
                    <a:pt x="1836" y="0"/>
                    <a:pt x="1471"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0"/>
            <p:cNvSpPr/>
            <p:nvPr/>
          </p:nvSpPr>
          <p:spPr>
            <a:xfrm>
              <a:off x="4889175" y="4590350"/>
              <a:ext cx="74350" cy="68525"/>
            </a:xfrm>
            <a:custGeom>
              <a:rect b="b" l="l" r="r" t="t"/>
              <a:pathLst>
                <a:path extrusionOk="0" h="2741" w="2974">
                  <a:moveTo>
                    <a:pt x="1471" y="0"/>
                  </a:moveTo>
                  <a:cubicBezTo>
                    <a:pt x="816" y="0"/>
                    <a:pt x="254" y="462"/>
                    <a:pt x="127" y="1103"/>
                  </a:cubicBezTo>
                  <a:cubicBezTo>
                    <a:pt x="0" y="1744"/>
                    <a:pt x="343" y="2386"/>
                    <a:pt x="947" y="2636"/>
                  </a:cubicBezTo>
                  <a:cubicBezTo>
                    <a:pt x="1118" y="2706"/>
                    <a:pt x="1296" y="2740"/>
                    <a:pt x="1472" y="2740"/>
                  </a:cubicBezTo>
                  <a:cubicBezTo>
                    <a:pt x="1918" y="2740"/>
                    <a:pt x="2350" y="2522"/>
                    <a:pt x="2610" y="2131"/>
                  </a:cubicBezTo>
                  <a:cubicBezTo>
                    <a:pt x="2974" y="1587"/>
                    <a:pt x="2902" y="863"/>
                    <a:pt x="2440" y="402"/>
                  </a:cubicBezTo>
                  <a:cubicBezTo>
                    <a:pt x="2183" y="144"/>
                    <a:pt x="1834" y="0"/>
                    <a:pt x="1471"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0"/>
            <p:cNvSpPr/>
            <p:nvPr/>
          </p:nvSpPr>
          <p:spPr>
            <a:xfrm>
              <a:off x="3395700" y="3326075"/>
              <a:ext cx="888925" cy="1516650"/>
            </a:xfrm>
            <a:custGeom>
              <a:rect b="b" l="l" r="r" t="t"/>
              <a:pathLst>
                <a:path extrusionOk="0" h="60666" w="35557">
                  <a:moveTo>
                    <a:pt x="14601" y="1"/>
                  </a:moveTo>
                  <a:cubicBezTo>
                    <a:pt x="13684" y="1"/>
                    <a:pt x="12768" y="90"/>
                    <a:pt x="11868" y="267"/>
                  </a:cubicBezTo>
                  <a:cubicBezTo>
                    <a:pt x="11690" y="311"/>
                    <a:pt x="11557" y="311"/>
                    <a:pt x="11423" y="357"/>
                  </a:cubicBezTo>
                  <a:cubicBezTo>
                    <a:pt x="10031" y="661"/>
                    <a:pt x="8695" y="1186"/>
                    <a:pt x="7467" y="1913"/>
                  </a:cubicBezTo>
                  <a:cubicBezTo>
                    <a:pt x="6623" y="2357"/>
                    <a:pt x="5823" y="2889"/>
                    <a:pt x="5113" y="3511"/>
                  </a:cubicBezTo>
                  <a:cubicBezTo>
                    <a:pt x="4126" y="4366"/>
                    <a:pt x="3245" y="5335"/>
                    <a:pt x="2491" y="6401"/>
                  </a:cubicBezTo>
                  <a:lnTo>
                    <a:pt x="2491" y="6445"/>
                  </a:lnTo>
                  <a:cubicBezTo>
                    <a:pt x="1958" y="7241"/>
                    <a:pt x="1513" y="8089"/>
                    <a:pt x="1157" y="8978"/>
                  </a:cubicBezTo>
                  <a:cubicBezTo>
                    <a:pt x="742" y="9900"/>
                    <a:pt x="444" y="10870"/>
                    <a:pt x="269" y="11866"/>
                  </a:cubicBezTo>
                  <a:lnTo>
                    <a:pt x="269" y="11912"/>
                  </a:lnTo>
                  <a:cubicBezTo>
                    <a:pt x="179" y="12400"/>
                    <a:pt x="91" y="12890"/>
                    <a:pt x="91" y="13424"/>
                  </a:cubicBezTo>
                  <a:cubicBezTo>
                    <a:pt x="1" y="13822"/>
                    <a:pt x="1" y="14222"/>
                    <a:pt x="1" y="14622"/>
                  </a:cubicBezTo>
                  <a:lnTo>
                    <a:pt x="1" y="60666"/>
                  </a:lnTo>
                  <a:lnTo>
                    <a:pt x="35557" y="60666"/>
                  </a:lnTo>
                  <a:lnTo>
                    <a:pt x="35557" y="14357"/>
                  </a:lnTo>
                  <a:cubicBezTo>
                    <a:pt x="35511" y="13023"/>
                    <a:pt x="35333" y="11735"/>
                    <a:pt x="34979" y="10535"/>
                  </a:cubicBezTo>
                  <a:cubicBezTo>
                    <a:pt x="34889" y="10223"/>
                    <a:pt x="34801" y="9956"/>
                    <a:pt x="34667" y="9689"/>
                  </a:cubicBezTo>
                  <a:cubicBezTo>
                    <a:pt x="34357" y="8756"/>
                    <a:pt x="33955" y="7869"/>
                    <a:pt x="33423" y="7023"/>
                  </a:cubicBezTo>
                  <a:cubicBezTo>
                    <a:pt x="32757" y="5913"/>
                    <a:pt x="31911" y="4889"/>
                    <a:pt x="30979" y="3957"/>
                  </a:cubicBezTo>
                  <a:cubicBezTo>
                    <a:pt x="30296" y="3320"/>
                    <a:pt x="29552" y="2754"/>
                    <a:pt x="28757" y="2267"/>
                  </a:cubicBezTo>
                  <a:cubicBezTo>
                    <a:pt x="27601" y="1557"/>
                    <a:pt x="26357" y="979"/>
                    <a:pt x="25023" y="579"/>
                  </a:cubicBezTo>
                  <a:lnTo>
                    <a:pt x="24934" y="579"/>
                  </a:lnTo>
                  <a:cubicBezTo>
                    <a:pt x="23868" y="267"/>
                    <a:pt x="22712" y="45"/>
                    <a:pt x="21556" y="45"/>
                  </a:cubicBezTo>
                  <a:cubicBezTo>
                    <a:pt x="21378" y="1"/>
                    <a:pt x="21156" y="1"/>
                    <a:pt x="20978" y="1"/>
                  </a:cubicBezTo>
                  <a:lnTo>
                    <a:pt x="14624" y="1"/>
                  </a:lnTo>
                  <a:cubicBezTo>
                    <a:pt x="14616" y="1"/>
                    <a:pt x="14609" y="1"/>
                    <a:pt x="14601" y="1"/>
                  </a:cubicBezTo>
                  <a:close/>
                </a:path>
              </a:pathLst>
            </a:custGeom>
            <a:solidFill>
              <a:srgbClr val="925F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0"/>
            <p:cNvSpPr/>
            <p:nvPr/>
          </p:nvSpPr>
          <p:spPr>
            <a:xfrm>
              <a:off x="3395700" y="3619175"/>
              <a:ext cx="258825" cy="310275"/>
            </a:xfrm>
            <a:custGeom>
              <a:rect b="b" l="l" r="r" t="t"/>
              <a:pathLst>
                <a:path extrusionOk="0" h="12411" w="10353">
                  <a:moveTo>
                    <a:pt x="9875" y="1"/>
                  </a:moveTo>
                  <a:cubicBezTo>
                    <a:pt x="9875" y="2"/>
                    <a:pt x="9875" y="3"/>
                    <a:pt x="9875" y="3"/>
                  </a:cubicBezTo>
                  <a:lnTo>
                    <a:pt x="9875" y="3"/>
                  </a:lnTo>
                  <a:lnTo>
                    <a:pt x="9876" y="2"/>
                  </a:lnTo>
                  <a:lnTo>
                    <a:pt x="9875" y="1"/>
                  </a:lnTo>
                  <a:close/>
                  <a:moveTo>
                    <a:pt x="9875" y="3"/>
                  </a:moveTo>
                  <a:lnTo>
                    <a:pt x="8845" y="1032"/>
                  </a:lnTo>
                  <a:lnTo>
                    <a:pt x="10353" y="2539"/>
                  </a:lnTo>
                  <a:cubicBezTo>
                    <a:pt x="10119" y="1595"/>
                    <a:pt x="9991" y="741"/>
                    <a:pt x="9875" y="3"/>
                  </a:cubicBezTo>
                  <a:close/>
                  <a:moveTo>
                    <a:pt x="6891" y="2988"/>
                  </a:moveTo>
                  <a:lnTo>
                    <a:pt x="4135" y="5744"/>
                  </a:lnTo>
                  <a:lnTo>
                    <a:pt x="6089" y="7700"/>
                  </a:lnTo>
                  <a:lnTo>
                    <a:pt x="8845" y="4944"/>
                  </a:lnTo>
                  <a:lnTo>
                    <a:pt x="6891" y="2988"/>
                  </a:lnTo>
                  <a:close/>
                  <a:moveTo>
                    <a:pt x="2179" y="7744"/>
                  </a:moveTo>
                  <a:lnTo>
                    <a:pt x="1" y="9876"/>
                  </a:lnTo>
                  <a:lnTo>
                    <a:pt x="1" y="11078"/>
                  </a:lnTo>
                  <a:lnTo>
                    <a:pt x="1379" y="12410"/>
                  </a:lnTo>
                  <a:lnTo>
                    <a:pt x="4135" y="9700"/>
                  </a:lnTo>
                  <a:lnTo>
                    <a:pt x="2179" y="7744"/>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0"/>
            <p:cNvSpPr/>
            <p:nvPr/>
          </p:nvSpPr>
          <p:spPr>
            <a:xfrm>
              <a:off x="3395750" y="3503800"/>
              <a:ext cx="634525" cy="662275"/>
            </a:xfrm>
            <a:custGeom>
              <a:rect b="b" l="l" r="r" t="t"/>
              <a:pathLst>
                <a:path extrusionOk="0" h="26491" w="25381">
                  <a:moveTo>
                    <a:pt x="23956" y="1"/>
                  </a:moveTo>
                  <a:lnTo>
                    <a:pt x="23022" y="936"/>
                  </a:lnTo>
                  <a:lnTo>
                    <a:pt x="24977" y="2892"/>
                  </a:lnTo>
                  <a:lnTo>
                    <a:pt x="25381" y="2488"/>
                  </a:lnTo>
                  <a:cubicBezTo>
                    <a:pt x="25047" y="1313"/>
                    <a:pt x="24540" y="492"/>
                    <a:pt x="23956" y="1"/>
                  </a:cubicBezTo>
                  <a:close/>
                  <a:moveTo>
                    <a:pt x="21066" y="2892"/>
                  </a:moveTo>
                  <a:lnTo>
                    <a:pt x="18694" y="5263"/>
                  </a:lnTo>
                  <a:cubicBezTo>
                    <a:pt x="18616" y="5438"/>
                    <a:pt x="18534" y="5613"/>
                    <a:pt x="18448" y="5785"/>
                  </a:cubicBezTo>
                  <a:lnTo>
                    <a:pt x="20266" y="7603"/>
                  </a:lnTo>
                  <a:lnTo>
                    <a:pt x="23021" y="4848"/>
                  </a:lnTo>
                  <a:lnTo>
                    <a:pt x="21066" y="2892"/>
                  </a:lnTo>
                  <a:close/>
                  <a:moveTo>
                    <a:pt x="16947" y="8238"/>
                  </a:moveTo>
                  <a:cubicBezTo>
                    <a:pt x="16007" y="9481"/>
                    <a:pt x="14945" y="10418"/>
                    <a:pt x="13936" y="10738"/>
                  </a:cubicBezTo>
                  <a:lnTo>
                    <a:pt x="15510" y="12313"/>
                  </a:lnTo>
                  <a:lnTo>
                    <a:pt x="18266" y="9557"/>
                  </a:lnTo>
                  <a:lnTo>
                    <a:pt x="16947" y="8238"/>
                  </a:lnTo>
                  <a:close/>
                  <a:moveTo>
                    <a:pt x="11599" y="12313"/>
                  </a:moveTo>
                  <a:lnTo>
                    <a:pt x="8843" y="15068"/>
                  </a:lnTo>
                  <a:lnTo>
                    <a:pt x="10799" y="17024"/>
                  </a:lnTo>
                  <a:lnTo>
                    <a:pt x="13554" y="14268"/>
                  </a:lnTo>
                  <a:lnTo>
                    <a:pt x="11599" y="12313"/>
                  </a:lnTo>
                  <a:close/>
                  <a:moveTo>
                    <a:pt x="6889" y="17068"/>
                  </a:moveTo>
                  <a:lnTo>
                    <a:pt x="4133" y="19780"/>
                  </a:lnTo>
                  <a:lnTo>
                    <a:pt x="6089" y="21735"/>
                  </a:lnTo>
                  <a:lnTo>
                    <a:pt x="8843" y="19024"/>
                  </a:lnTo>
                  <a:lnTo>
                    <a:pt x="6889" y="17068"/>
                  </a:lnTo>
                  <a:close/>
                  <a:moveTo>
                    <a:pt x="2133" y="21780"/>
                  </a:moveTo>
                  <a:lnTo>
                    <a:pt x="0" y="23913"/>
                  </a:lnTo>
                  <a:lnTo>
                    <a:pt x="0" y="25158"/>
                  </a:lnTo>
                  <a:lnTo>
                    <a:pt x="1333" y="26491"/>
                  </a:lnTo>
                  <a:lnTo>
                    <a:pt x="4089" y="23736"/>
                  </a:lnTo>
                  <a:lnTo>
                    <a:pt x="2133" y="21780"/>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0"/>
            <p:cNvSpPr/>
            <p:nvPr/>
          </p:nvSpPr>
          <p:spPr>
            <a:xfrm>
              <a:off x="3395750" y="3693850"/>
              <a:ext cx="663150" cy="707800"/>
            </a:xfrm>
            <a:custGeom>
              <a:rect b="b" l="l" r="r" t="t"/>
              <a:pathLst>
                <a:path extrusionOk="0" h="28312" w="26526">
                  <a:moveTo>
                    <a:pt x="25777" y="1"/>
                  </a:moveTo>
                  <a:lnTo>
                    <a:pt x="23022" y="2755"/>
                  </a:lnTo>
                  <a:lnTo>
                    <a:pt x="24977" y="4711"/>
                  </a:lnTo>
                  <a:lnTo>
                    <a:pt x="26525" y="3163"/>
                  </a:lnTo>
                  <a:cubicBezTo>
                    <a:pt x="26107" y="2230"/>
                    <a:pt x="25838" y="1171"/>
                    <a:pt x="25780" y="2"/>
                  </a:cubicBezTo>
                  <a:lnTo>
                    <a:pt x="25777" y="1"/>
                  </a:lnTo>
                  <a:close/>
                  <a:moveTo>
                    <a:pt x="21022" y="4711"/>
                  </a:moveTo>
                  <a:lnTo>
                    <a:pt x="18266" y="7467"/>
                  </a:lnTo>
                  <a:lnTo>
                    <a:pt x="20222" y="9422"/>
                  </a:lnTo>
                  <a:lnTo>
                    <a:pt x="22976" y="6667"/>
                  </a:lnTo>
                  <a:lnTo>
                    <a:pt x="21022" y="4711"/>
                  </a:lnTo>
                  <a:close/>
                  <a:moveTo>
                    <a:pt x="16310" y="9466"/>
                  </a:moveTo>
                  <a:lnTo>
                    <a:pt x="13554" y="12222"/>
                  </a:lnTo>
                  <a:lnTo>
                    <a:pt x="15510" y="14177"/>
                  </a:lnTo>
                  <a:lnTo>
                    <a:pt x="18264" y="11422"/>
                  </a:lnTo>
                  <a:lnTo>
                    <a:pt x="16310" y="9466"/>
                  </a:lnTo>
                  <a:close/>
                  <a:moveTo>
                    <a:pt x="11599" y="14178"/>
                  </a:moveTo>
                  <a:lnTo>
                    <a:pt x="8843" y="16933"/>
                  </a:lnTo>
                  <a:lnTo>
                    <a:pt x="10799" y="18889"/>
                  </a:lnTo>
                  <a:lnTo>
                    <a:pt x="13554" y="16133"/>
                  </a:lnTo>
                  <a:lnTo>
                    <a:pt x="11599" y="14178"/>
                  </a:lnTo>
                  <a:close/>
                  <a:moveTo>
                    <a:pt x="6889" y="18889"/>
                  </a:moveTo>
                  <a:lnTo>
                    <a:pt x="4089" y="21645"/>
                  </a:lnTo>
                  <a:lnTo>
                    <a:pt x="6043" y="23601"/>
                  </a:lnTo>
                  <a:lnTo>
                    <a:pt x="8843" y="20845"/>
                  </a:lnTo>
                  <a:lnTo>
                    <a:pt x="6889" y="18889"/>
                  </a:lnTo>
                  <a:close/>
                  <a:moveTo>
                    <a:pt x="2133" y="23601"/>
                  </a:moveTo>
                  <a:lnTo>
                    <a:pt x="0" y="25777"/>
                  </a:lnTo>
                  <a:lnTo>
                    <a:pt x="0" y="26977"/>
                  </a:lnTo>
                  <a:lnTo>
                    <a:pt x="1334" y="28311"/>
                  </a:lnTo>
                  <a:lnTo>
                    <a:pt x="4089" y="25555"/>
                  </a:lnTo>
                  <a:lnTo>
                    <a:pt x="2133" y="23601"/>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0"/>
            <p:cNvSpPr/>
            <p:nvPr/>
          </p:nvSpPr>
          <p:spPr>
            <a:xfrm>
              <a:off x="3395700" y="3849925"/>
              <a:ext cx="790475" cy="788350"/>
            </a:xfrm>
            <a:custGeom>
              <a:rect b="b" l="l" r="r" t="t"/>
              <a:pathLst>
                <a:path extrusionOk="0" h="31534" w="31619">
                  <a:moveTo>
                    <a:pt x="28957" y="1"/>
                  </a:moveTo>
                  <a:lnTo>
                    <a:pt x="27735" y="1224"/>
                  </a:lnTo>
                  <a:lnTo>
                    <a:pt x="29691" y="3179"/>
                  </a:lnTo>
                  <a:lnTo>
                    <a:pt x="31619" y="1251"/>
                  </a:lnTo>
                  <a:cubicBezTo>
                    <a:pt x="30701" y="1054"/>
                    <a:pt x="29785" y="629"/>
                    <a:pt x="28957" y="1"/>
                  </a:cubicBezTo>
                  <a:close/>
                  <a:moveTo>
                    <a:pt x="25779" y="3225"/>
                  </a:moveTo>
                  <a:lnTo>
                    <a:pt x="23024" y="5979"/>
                  </a:lnTo>
                  <a:lnTo>
                    <a:pt x="24980" y="7935"/>
                  </a:lnTo>
                  <a:lnTo>
                    <a:pt x="27735" y="5179"/>
                  </a:lnTo>
                  <a:lnTo>
                    <a:pt x="25779" y="3225"/>
                  </a:lnTo>
                  <a:close/>
                  <a:moveTo>
                    <a:pt x="21024" y="7935"/>
                  </a:moveTo>
                  <a:lnTo>
                    <a:pt x="18268" y="10691"/>
                  </a:lnTo>
                  <a:lnTo>
                    <a:pt x="20268" y="12646"/>
                  </a:lnTo>
                  <a:lnTo>
                    <a:pt x="23024" y="9891"/>
                  </a:lnTo>
                  <a:lnTo>
                    <a:pt x="21024" y="7935"/>
                  </a:lnTo>
                  <a:close/>
                  <a:moveTo>
                    <a:pt x="16312" y="12646"/>
                  </a:moveTo>
                  <a:lnTo>
                    <a:pt x="13557" y="15402"/>
                  </a:lnTo>
                  <a:lnTo>
                    <a:pt x="15512" y="17358"/>
                  </a:lnTo>
                  <a:lnTo>
                    <a:pt x="18268" y="14602"/>
                  </a:lnTo>
                  <a:lnTo>
                    <a:pt x="16312" y="12646"/>
                  </a:lnTo>
                  <a:close/>
                  <a:moveTo>
                    <a:pt x="11601" y="17358"/>
                  </a:moveTo>
                  <a:lnTo>
                    <a:pt x="8845" y="20156"/>
                  </a:lnTo>
                  <a:lnTo>
                    <a:pt x="10801" y="22112"/>
                  </a:lnTo>
                  <a:lnTo>
                    <a:pt x="13557" y="19312"/>
                  </a:lnTo>
                  <a:lnTo>
                    <a:pt x="11601" y="17358"/>
                  </a:lnTo>
                  <a:close/>
                  <a:moveTo>
                    <a:pt x="6891" y="22114"/>
                  </a:moveTo>
                  <a:lnTo>
                    <a:pt x="4135" y="24868"/>
                  </a:lnTo>
                  <a:lnTo>
                    <a:pt x="6089" y="26824"/>
                  </a:lnTo>
                  <a:lnTo>
                    <a:pt x="8845" y="24068"/>
                  </a:lnTo>
                  <a:lnTo>
                    <a:pt x="6891" y="22114"/>
                  </a:lnTo>
                  <a:close/>
                  <a:moveTo>
                    <a:pt x="2179" y="26824"/>
                  </a:moveTo>
                  <a:lnTo>
                    <a:pt x="1" y="28957"/>
                  </a:lnTo>
                  <a:lnTo>
                    <a:pt x="1" y="30157"/>
                  </a:lnTo>
                  <a:lnTo>
                    <a:pt x="1335" y="31533"/>
                  </a:lnTo>
                  <a:lnTo>
                    <a:pt x="4135" y="28779"/>
                  </a:lnTo>
                  <a:lnTo>
                    <a:pt x="2179" y="26824"/>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0"/>
            <p:cNvSpPr/>
            <p:nvPr/>
          </p:nvSpPr>
          <p:spPr>
            <a:xfrm>
              <a:off x="3395750" y="3929375"/>
              <a:ext cx="888850" cy="913350"/>
            </a:xfrm>
            <a:custGeom>
              <a:rect b="b" l="l" r="r" t="t"/>
              <a:pathLst>
                <a:path extrusionOk="0" h="36534" w="35554">
                  <a:moveTo>
                    <a:pt x="35198" y="1"/>
                  </a:moveTo>
                  <a:lnTo>
                    <a:pt x="32443" y="2757"/>
                  </a:lnTo>
                  <a:lnTo>
                    <a:pt x="34443" y="4757"/>
                  </a:lnTo>
                  <a:lnTo>
                    <a:pt x="35554" y="3601"/>
                  </a:lnTo>
                  <a:lnTo>
                    <a:pt x="35554" y="357"/>
                  </a:lnTo>
                  <a:lnTo>
                    <a:pt x="35198" y="2"/>
                  </a:lnTo>
                  <a:lnTo>
                    <a:pt x="35198" y="1"/>
                  </a:lnTo>
                  <a:close/>
                  <a:moveTo>
                    <a:pt x="30487" y="4757"/>
                  </a:moveTo>
                  <a:lnTo>
                    <a:pt x="27733" y="7512"/>
                  </a:lnTo>
                  <a:lnTo>
                    <a:pt x="29687" y="9468"/>
                  </a:lnTo>
                  <a:lnTo>
                    <a:pt x="32443" y="6713"/>
                  </a:lnTo>
                  <a:lnTo>
                    <a:pt x="30487" y="4757"/>
                  </a:lnTo>
                  <a:close/>
                  <a:moveTo>
                    <a:pt x="25777" y="9468"/>
                  </a:moveTo>
                  <a:lnTo>
                    <a:pt x="23022" y="12224"/>
                  </a:lnTo>
                  <a:lnTo>
                    <a:pt x="24977" y="14180"/>
                  </a:lnTo>
                  <a:lnTo>
                    <a:pt x="27731" y="11424"/>
                  </a:lnTo>
                  <a:lnTo>
                    <a:pt x="25777" y="9468"/>
                  </a:lnTo>
                  <a:close/>
                  <a:moveTo>
                    <a:pt x="21022" y="14180"/>
                  </a:moveTo>
                  <a:lnTo>
                    <a:pt x="18266" y="16934"/>
                  </a:lnTo>
                  <a:lnTo>
                    <a:pt x="20266" y="18890"/>
                  </a:lnTo>
                  <a:lnTo>
                    <a:pt x="23021" y="16178"/>
                  </a:lnTo>
                  <a:lnTo>
                    <a:pt x="21022" y="14180"/>
                  </a:lnTo>
                  <a:close/>
                  <a:moveTo>
                    <a:pt x="16310" y="18890"/>
                  </a:moveTo>
                  <a:lnTo>
                    <a:pt x="13555" y="21692"/>
                  </a:lnTo>
                  <a:lnTo>
                    <a:pt x="15510" y="23646"/>
                  </a:lnTo>
                  <a:lnTo>
                    <a:pt x="18266" y="20892"/>
                  </a:lnTo>
                  <a:lnTo>
                    <a:pt x="16310" y="18890"/>
                  </a:lnTo>
                  <a:close/>
                  <a:moveTo>
                    <a:pt x="11599" y="23646"/>
                  </a:moveTo>
                  <a:lnTo>
                    <a:pt x="8843" y="26402"/>
                  </a:lnTo>
                  <a:lnTo>
                    <a:pt x="10799" y="28357"/>
                  </a:lnTo>
                  <a:lnTo>
                    <a:pt x="13555" y="25602"/>
                  </a:lnTo>
                  <a:lnTo>
                    <a:pt x="11599" y="23646"/>
                  </a:lnTo>
                  <a:close/>
                  <a:moveTo>
                    <a:pt x="6889" y="28355"/>
                  </a:moveTo>
                  <a:lnTo>
                    <a:pt x="4089" y="31112"/>
                  </a:lnTo>
                  <a:lnTo>
                    <a:pt x="6089" y="33068"/>
                  </a:lnTo>
                  <a:lnTo>
                    <a:pt x="8845" y="30311"/>
                  </a:lnTo>
                  <a:lnTo>
                    <a:pt x="6889" y="28355"/>
                  </a:lnTo>
                  <a:close/>
                  <a:moveTo>
                    <a:pt x="2133" y="33068"/>
                  </a:moveTo>
                  <a:lnTo>
                    <a:pt x="0" y="35200"/>
                  </a:lnTo>
                  <a:lnTo>
                    <a:pt x="0" y="36534"/>
                  </a:lnTo>
                  <a:lnTo>
                    <a:pt x="2623" y="36534"/>
                  </a:lnTo>
                  <a:lnTo>
                    <a:pt x="4133" y="35023"/>
                  </a:lnTo>
                  <a:lnTo>
                    <a:pt x="2133" y="33068"/>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0"/>
            <p:cNvSpPr/>
            <p:nvPr/>
          </p:nvSpPr>
          <p:spPr>
            <a:xfrm>
              <a:off x="3616825" y="4166050"/>
              <a:ext cx="667800" cy="676675"/>
            </a:xfrm>
            <a:custGeom>
              <a:rect b="b" l="l" r="r" t="t"/>
              <a:pathLst>
                <a:path extrusionOk="0" h="27067" w="26712">
                  <a:moveTo>
                    <a:pt x="26356" y="1"/>
                  </a:moveTo>
                  <a:lnTo>
                    <a:pt x="23600" y="2757"/>
                  </a:lnTo>
                  <a:lnTo>
                    <a:pt x="25600" y="4757"/>
                  </a:lnTo>
                  <a:lnTo>
                    <a:pt x="26712" y="3601"/>
                  </a:lnTo>
                  <a:lnTo>
                    <a:pt x="26712" y="357"/>
                  </a:lnTo>
                  <a:lnTo>
                    <a:pt x="26356" y="2"/>
                  </a:lnTo>
                  <a:lnTo>
                    <a:pt x="26356" y="1"/>
                  </a:lnTo>
                  <a:close/>
                  <a:moveTo>
                    <a:pt x="21644" y="4713"/>
                  </a:moveTo>
                  <a:lnTo>
                    <a:pt x="18890" y="7467"/>
                  </a:lnTo>
                  <a:lnTo>
                    <a:pt x="20846" y="9467"/>
                  </a:lnTo>
                  <a:lnTo>
                    <a:pt x="23600" y="6711"/>
                  </a:lnTo>
                  <a:lnTo>
                    <a:pt x="21644" y="4713"/>
                  </a:lnTo>
                  <a:close/>
                  <a:moveTo>
                    <a:pt x="16934" y="9467"/>
                  </a:moveTo>
                  <a:lnTo>
                    <a:pt x="14179" y="12179"/>
                  </a:lnTo>
                  <a:lnTo>
                    <a:pt x="16134" y="14179"/>
                  </a:lnTo>
                  <a:lnTo>
                    <a:pt x="18890" y="11423"/>
                  </a:lnTo>
                  <a:lnTo>
                    <a:pt x="16934" y="9469"/>
                  </a:lnTo>
                  <a:lnTo>
                    <a:pt x="16934" y="9467"/>
                  </a:lnTo>
                  <a:close/>
                  <a:moveTo>
                    <a:pt x="12179" y="14179"/>
                  </a:moveTo>
                  <a:lnTo>
                    <a:pt x="9423" y="16935"/>
                  </a:lnTo>
                  <a:lnTo>
                    <a:pt x="11423" y="18936"/>
                  </a:lnTo>
                  <a:lnTo>
                    <a:pt x="14178" y="16135"/>
                  </a:lnTo>
                  <a:lnTo>
                    <a:pt x="12179" y="14179"/>
                  </a:lnTo>
                  <a:close/>
                  <a:moveTo>
                    <a:pt x="7467" y="18890"/>
                  </a:moveTo>
                  <a:lnTo>
                    <a:pt x="4711" y="21645"/>
                  </a:lnTo>
                  <a:lnTo>
                    <a:pt x="6711" y="23645"/>
                  </a:lnTo>
                  <a:lnTo>
                    <a:pt x="9467" y="20890"/>
                  </a:lnTo>
                  <a:lnTo>
                    <a:pt x="7467" y="18890"/>
                  </a:lnTo>
                  <a:close/>
                  <a:moveTo>
                    <a:pt x="2756" y="23601"/>
                  </a:moveTo>
                  <a:lnTo>
                    <a:pt x="0" y="26357"/>
                  </a:lnTo>
                  <a:lnTo>
                    <a:pt x="667" y="27067"/>
                  </a:lnTo>
                  <a:lnTo>
                    <a:pt x="3245" y="27067"/>
                  </a:lnTo>
                  <a:lnTo>
                    <a:pt x="4757" y="25601"/>
                  </a:lnTo>
                  <a:lnTo>
                    <a:pt x="2756" y="23601"/>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0"/>
            <p:cNvSpPr/>
            <p:nvPr/>
          </p:nvSpPr>
          <p:spPr>
            <a:xfrm>
              <a:off x="3852375" y="4401625"/>
              <a:ext cx="432225" cy="441100"/>
            </a:xfrm>
            <a:custGeom>
              <a:rect b="b" l="l" r="r" t="t"/>
              <a:pathLst>
                <a:path extrusionOk="0" h="17644" w="17289">
                  <a:moveTo>
                    <a:pt x="16934" y="0"/>
                  </a:moveTo>
                  <a:lnTo>
                    <a:pt x="14178" y="2756"/>
                  </a:lnTo>
                  <a:lnTo>
                    <a:pt x="16134" y="4756"/>
                  </a:lnTo>
                  <a:lnTo>
                    <a:pt x="17289" y="3600"/>
                  </a:lnTo>
                  <a:lnTo>
                    <a:pt x="17289" y="356"/>
                  </a:lnTo>
                  <a:lnTo>
                    <a:pt x="16934" y="0"/>
                  </a:lnTo>
                  <a:close/>
                  <a:moveTo>
                    <a:pt x="12222" y="4756"/>
                  </a:moveTo>
                  <a:lnTo>
                    <a:pt x="9468" y="7467"/>
                  </a:lnTo>
                  <a:lnTo>
                    <a:pt x="11424" y="9467"/>
                  </a:lnTo>
                  <a:lnTo>
                    <a:pt x="14178" y="6711"/>
                  </a:lnTo>
                  <a:lnTo>
                    <a:pt x="12222" y="4756"/>
                  </a:lnTo>
                  <a:close/>
                  <a:moveTo>
                    <a:pt x="7467" y="9467"/>
                  </a:moveTo>
                  <a:lnTo>
                    <a:pt x="4711" y="12222"/>
                  </a:lnTo>
                  <a:lnTo>
                    <a:pt x="6712" y="14222"/>
                  </a:lnTo>
                  <a:lnTo>
                    <a:pt x="9468" y="11423"/>
                  </a:lnTo>
                  <a:lnTo>
                    <a:pt x="7467" y="9467"/>
                  </a:lnTo>
                  <a:close/>
                  <a:moveTo>
                    <a:pt x="2757" y="14178"/>
                  </a:moveTo>
                  <a:lnTo>
                    <a:pt x="1" y="16934"/>
                  </a:lnTo>
                  <a:lnTo>
                    <a:pt x="713" y="17644"/>
                  </a:lnTo>
                  <a:lnTo>
                    <a:pt x="3245" y="17644"/>
                  </a:lnTo>
                  <a:lnTo>
                    <a:pt x="4757" y="16178"/>
                  </a:lnTo>
                  <a:lnTo>
                    <a:pt x="2757" y="14178"/>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0"/>
            <p:cNvSpPr/>
            <p:nvPr/>
          </p:nvSpPr>
          <p:spPr>
            <a:xfrm>
              <a:off x="4089050" y="4638275"/>
              <a:ext cx="195550" cy="204450"/>
            </a:xfrm>
            <a:custGeom>
              <a:rect b="b" l="l" r="r" t="t"/>
              <a:pathLst>
                <a:path extrusionOk="0" h="8178" w="7822">
                  <a:moveTo>
                    <a:pt x="7467" y="1"/>
                  </a:moveTo>
                  <a:lnTo>
                    <a:pt x="4711" y="2757"/>
                  </a:lnTo>
                  <a:lnTo>
                    <a:pt x="6711" y="4712"/>
                  </a:lnTo>
                  <a:lnTo>
                    <a:pt x="7822" y="3556"/>
                  </a:lnTo>
                  <a:lnTo>
                    <a:pt x="7822" y="357"/>
                  </a:lnTo>
                  <a:lnTo>
                    <a:pt x="7467" y="1"/>
                  </a:lnTo>
                  <a:close/>
                  <a:moveTo>
                    <a:pt x="2755" y="4712"/>
                  </a:moveTo>
                  <a:lnTo>
                    <a:pt x="1" y="7512"/>
                  </a:lnTo>
                  <a:lnTo>
                    <a:pt x="667" y="8178"/>
                  </a:lnTo>
                  <a:lnTo>
                    <a:pt x="3245" y="8178"/>
                  </a:lnTo>
                  <a:lnTo>
                    <a:pt x="4711" y="6712"/>
                  </a:lnTo>
                  <a:lnTo>
                    <a:pt x="2755" y="4712"/>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0"/>
            <p:cNvSpPr/>
            <p:nvPr/>
          </p:nvSpPr>
          <p:spPr>
            <a:xfrm>
              <a:off x="3892875" y="3494075"/>
              <a:ext cx="148525" cy="199800"/>
            </a:xfrm>
            <a:custGeom>
              <a:rect b="b" l="l" r="r" t="t"/>
              <a:pathLst>
                <a:path extrusionOk="0" h="7992" w="5941">
                  <a:moveTo>
                    <a:pt x="1812" y="0"/>
                  </a:moveTo>
                  <a:cubicBezTo>
                    <a:pt x="1090" y="309"/>
                    <a:pt x="432" y="1022"/>
                    <a:pt x="0" y="2100"/>
                  </a:cubicBezTo>
                  <a:lnTo>
                    <a:pt x="1181" y="3281"/>
                  </a:lnTo>
                  <a:lnTo>
                    <a:pt x="3137" y="1325"/>
                  </a:lnTo>
                  <a:lnTo>
                    <a:pt x="1812" y="0"/>
                  </a:lnTo>
                  <a:close/>
                  <a:moveTo>
                    <a:pt x="5092" y="3281"/>
                  </a:moveTo>
                  <a:lnTo>
                    <a:pt x="3136" y="5236"/>
                  </a:lnTo>
                  <a:lnTo>
                    <a:pt x="5892" y="7992"/>
                  </a:lnTo>
                  <a:lnTo>
                    <a:pt x="5893" y="7989"/>
                  </a:lnTo>
                  <a:cubicBezTo>
                    <a:pt x="5878" y="7692"/>
                    <a:pt x="5877" y="7386"/>
                    <a:pt x="5890" y="7074"/>
                  </a:cubicBezTo>
                  <a:cubicBezTo>
                    <a:pt x="5940" y="5861"/>
                    <a:pt x="5875" y="4809"/>
                    <a:pt x="5725" y="3914"/>
                  </a:cubicBezTo>
                  <a:lnTo>
                    <a:pt x="5092" y="3281"/>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0"/>
            <p:cNvSpPr/>
            <p:nvPr/>
          </p:nvSpPr>
          <p:spPr>
            <a:xfrm>
              <a:off x="3922400" y="3527200"/>
              <a:ext cx="97775" cy="97775"/>
            </a:xfrm>
            <a:custGeom>
              <a:rect b="b" l="l" r="r" t="t"/>
              <a:pathLst>
                <a:path extrusionOk="0" h="3911" w="3911">
                  <a:moveTo>
                    <a:pt x="1956" y="0"/>
                  </a:moveTo>
                  <a:lnTo>
                    <a:pt x="0" y="1956"/>
                  </a:lnTo>
                  <a:lnTo>
                    <a:pt x="1956" y="3911"/>
                  </a:lnTo>
                  <a:lnTo>
                    <a:pt x="3911" y="1955"/>
                  </a:lnTo>
                  <a:lnTo>
                    <a:pt x="1956"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0"/>
            <p:cNvSpPr/>
            <p:nvPr/>
          </p:nvSpPr>
          <p:spPr>
            <a:xfrm>
              <a:off x="4229650" y="3859925"/>
              <a:ext cx="54975" cy="69525"/>
            </a:xfrm>
            <a:custGeom>
              <a:rect b="b" l="l" r="r" t="t"/>
              <a:pathLst>
                <a:path extrusionOk="0" h="2781" w="2199">
                  <a:moveTo>
                    <a:pt x="2198" y="1"/>
                  </a:moveTo>
                  <a:lnTo>
                    <a:pt x="2198" y="2"/>
                  </a:lnTo>
                  <a:lnTo>
                    <a:pt x="2198" y="2"/>
                  </a:lnTo>
                  <a:cubicBezTo>
                    <a:pt x="2198" y="2"/>
                    <a:pt x="2198" y="1"/>
                    <a:pt x="2199" y="1"/>
                  </a:cubicBezTo>
                  <a:close/>
                  <a:moveTo>
                    <a:pt x="2198" y="2"/>
                  </a:moveTo>
                  <a:cubicBezTo>
                    <a:pt x="1558" y="532"/>
                    <a:pt x="803" y="838"/>
                    <a:pt x="0" y="938"/>
                  </a:cubicBezTo>
                  <a:lnTo>
                    <a:pt x="1843" y="2780"/>
                  </a:lnTo>
                  <a:lnTo>
                    <a:pt x="2198" y="2469"/>
                  </a:lnTo>
                  <a:lnTo>
                    <a:pt x="2198" y="2"/>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0"/>
            <p:cNvSpPr/>
            <p:nvPr/>
          </p:nvSpPr>
          <p:spPr>
            <a:xfrm>
              <a:off x="4040150" y="3693775"/>
              <a:ext cx="75" cy="150"/>
            </a:xfrm>
            <a:custGeom>
              <a:rect b="b" l="l" r="r" t="t"/>
              <a:pathLst>
                <a:path extrusionOk="0" h="6" w="3">
                  <a:moveTo>
                    <a:pt x="2" y="1"/>
                  </a:moveTo>
                  <a:lnTo>
                    <a:pt x="1" y="4"/>
                  </a:lnTo>
                  <a:lnTo>
                    <a:pt x="2" y="5"/>
                  </a:lnTo>
                  <a:lnTo>
                    <a:pt x="2"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0"/>
            <p:cNvSpPr/>
            <p:nvPr/>
          </p:nvSpPr>
          <p:spPr>
            <a:xfrm>
              <a:off x="4275725" y="3921625"/>
              <a:ext cx="8875" cy="16675"/>
            </a:xfrm>
            <a:custGeom>
              <a:rect b="b" l="l" r="r" t="t"/>
              <a:pathLst>
                <a:path extrusionOk="0" h="667" w="355">
                  <a:moveTo>
                    <a:pt x="355" y="1"/>
                  </a:moveTo>
                  <a:lnTo>
                    <a:pt x="0" y="311"/>
                  </a:lnTo>
                  <a:lnTo>
                    <a:pt x="0" y="312"/>
                  </a:lnTo>
                  <a:lnTo>
                    <a:pt x="355" y="667"/>
                  </a:lnTo>
                  <a:lnTo>
                    <a:pt x="355"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0"/>
            <p:cNvSpPr/>
            <p:nvPr/>
          </p:nvSpPr>
          <p:spPr>
            <a:xfrm>
              <a:off x="3852375" y="3693850"/>
              <a:ext cx="118900" cy="117800"/>
            </a:xfrm>
            <a:custGeom>
              <a:rect b="b" l="l" r="r" t="t"/>
              <a:pathLst>
                <a:path extrusionOk="0" h="4712" w="4756">
                  <a:moveTo>
                    <a:pt x="2001" y="1"/>
                  </a:moveTo>
                  <a:lnTo>
                    <a:pt x="1" y="1955"/>
                  </a:lnTo>
                  <a:lnTo>
                    <a:pt x="2755" y="4711"/>
                  </a:lnTo>
                  <a:lnTo>
                    <a:pt x="2757" y="4711"/>
                  </a:lnTo>
                  <a:lnTo>
                    <a:pt x="4756" y="2755"/>
                  </a:lnTo>
                  <a:lnTo>
                    <a:pt x="2001" y="1"/>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0"/>
            <p:cNvSpPr/>
            <p:nvPr/>
          </p:nvSpPr>
          <p:spPr>
            <a:xfrm>
              <a:off x="3819400" y="3648425"/>
              <a:ext cx="82975" cy="94325"/>
            </a:xfrm>
            <a:custGeom>
              <a:rect b="b" l="l" r="r" t="t"/>
              <a:pathLst>
                <a:path extrusionOk="0" h="3773" w="3319">
                  <a:moveTo>
                    <a:pt x="1502" y="0"/>
                  </a:moveTo>
                  <a:cubicBezTo>
                    <a:pt x="1067" y="882"/>
                    <a:pt x="555" y="1721"/>
                    <a:pt x="1" y="2453"/>
                  </a:cubicBezTo>
                  <a:lnTo>
                    <a:pt x="1318" y="3772"/>
                  </a:lnTo>
                  <a:lnTo>
                    <a:pt x="3319" y="1818"/>
                  </a:lnTo>
                  <a:lnTo>
                    <a:pt x="1502"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0"/>
            <p:cNvSpPr/>
            <p:nvPr/>
          </p:nvSpPr>
          <p:spPr>
            <a:xfrm>
              <a:off x="3970150" y="3811625"/>
              <a:ext cx="236700" cy="236700"/>
            </a:xfrm>
            <a:custGeom>
              <a:rect b="b" l="l" r="r" t="t"/>
              <a:pathLst>
                <a:path extrusionOk="0" h="9468" w="9468">
                  <a:moveTo>
                    <a:pt x="2001" y="0"/>
                  </a:moveTo>
                  <a:lnTo>
                    <a:pt x="0" y="1956"/>
                  </a:lnTo>
                  <a:lnTo>
                    <a:pt x="2801" y="4757"/>
                  </a:lnTo>
                  <a:lnTo>
                    <a:pt x="4757" y="2756"/>
                  </a:lnTo>
                  <a:lnTo>
                    <a:pt x="2001" y="0"/>
                  </a:lnTo>
                  <a:close/>
                  <a:moveTo>
                    <a:pt x="6713" y="4711"/>
                  </a:moveTo>
                  <a:lnTo>
                    <a:pt x="4757" y="6711"/>
                  </a:lnTo>
                  <a:lnTo>
                    <a:pt x="7511" y="9467"/>
                  </a:lnTo>
                  <a:lnTo>
                    <a:pt x="9467" y="7467"/>
                  </a:lnTo>
                  <a:lnTo>
                    <a:pt x="6713" y="4711"/>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0"/>
            <p:cNvSpPr/>
            <p:nvPr/>
          </p:nvSpPr>
          <p:spPr>
            <a:xfrm>
              <a:off x="4206825" y="4048300"/>
              <a:ext cx="77775" cy="117825"/>
            </a:xfrm>
            <a:custGeom>
              <a:rect b="b" l="l" r="r" t="t"/>
              <a:pathLst>
                <a:path extrusionOk="0" h="4713" w="3111">
                  <a:moveTo>
                    <a:pt x="2000" y="0"/>
                  </a:moveTo>
                  <a:lnTo>
                    <a:pt x="0" y="1956"/>
                  </a:lnTo>
                  <a:lnTo>
                    <a:pt x="2756" y="4712"/>
                  </a:lnTo>
                  <a:lnTo>
                    <a:pt x="3111" y="4356"/>
                  </a:lnTo>
                  <a:lnTo>
                    <a:pt x="3111" y="1110"/>
                  </a:lnTo>
                  <a:lnTo>
                    <a:pt x="2000" y="0"/>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0"/>
            <p:cNvSpPr/>
            <p:nvPr/>
          </p:nvSpPr>
          <p:spPr>
            <a:xfrm>
              <a:off x="3921250" y="3762725"/>
              <a:ext cx="98925" cy="97825"/>
            </a:xfrm>
            <a:custGeom>
              <a:rect b="b" l="l" r="r" t="t"/>
              <a:pathLst>
                <a:path extrusionOk="0" h="3913" w="3957">
                  <a:moveTo>
                    <a:pt x="2001" y="0"/>
                  </a:moveTo>
                  <a:lnTo>
                    <a:pt x="2" y="1956"/>
                  </a:lnTo>
                  <a:lnTo>
                    <a:pt x="0" y="1956"/>
                  </a:lnTo>
                  <a:lnTo>
                    <a:pt x="1956" y="3912"/>
                  </a:lnTo>
                  <a:lnTo>
                    <a:pt x="3957" y="1956"/>
                  </a:lnTo>
                  <a:lnTo>
                    <a:pt x="2001"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0"/>
            <p:cNvSpPr/>
            <p:nvPr/>
          </p:nvSpPr>
          <p:spPr>
            <a:xfrm>
              <a:off x="4040150" y="3880525"/>
              <a:ext cx="97825" cy="98900"/>
            </a:xfrm>
            <a:custGeom>
              <a:rect b="b" l="l" r="r" t="t"/>
              <a:pathLst>
                <a:path extrusionOk="0" h="3956" w="3913">
                  <a:moveTo>
                    <a:pt x="1957" y="0"/>
                  </a:moveTo>
                  <a:lnTo>
                    <a:pt x="1" y="1999"/>
                  </a:lnTo>
                  <a:lnTo>
                    <a:pt x="1" y="2001"/>
                  </a:lnTo>
                  <a:lnTo>
                    <a:pt x="1957" y="3955"/>
                  </a:lnTo>
                  <a:lnTo>
                    <a:pt x="3913" y="1955"/>
                  </a:lnTo>
                  <a:lnTo>
                    <a:pt x="1957"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0"/>
            <p:cNvSpPr/>
            <p:nvPr/>
          </p:nvSpPr>
          <p:spPr>
            <a:xfrm>
              <a:off x="4157950" y="3998275"/>
              <a:ext cx="98900" cy="98950"/>
            </a:xfrm>
            <a:custGeom>
              <a:rect b="b" l="l" r="r" t="t"/>
              <a:pathLst>
                <a:path extrusionOk="0" h="3958" w="3956">
                  <a:moveTo>
                    <a:pt x="1955" y="1"/>
                  </a:moveTo>
                  <a:lnTo>
                    <a:pt x="1" y="2001"/>
                  </a:lnTo>
                  <a:lnTo>
                    <a:pt x="1955" y="3957"/>
                  </a:lnTo>
                  <a:lnTo>
                    <a:pt x="3955" y="2001"/>
                  </a:lnTo>
                  <a:lnTo>
                    <a:pt x="1955"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0"/>
            <p:cNvSpPr/>
            <p:nvPr/>
          </p:nvSpPr>
          <p:spPr>
            <a:xfrm>
              <a:off x="4275725" y="4157200"/>
              <a:ext cx="8875" cy="17775"/>
            </a:xfrm>
            <a:custGeom>
              <a:rect b="b" l="l" r="r" t="t"/>
              <a:pathLst>
                <a:path extrusionOk="0" h="711" w="355">
                  <a:moveTo>
                    <a:pt x="355" y="0"/>
                  </a:moveTo>
                  <a:lnTo>
                    <a:pt x="0" y="356"/>
                  </a:lnTo>
                  <a:lnTo>
                    <a:pt x="355" y="711"/>
                  </a:lnTo>
                  <a:lnTo>
                    <a:pt x="355"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0"/>
            <p:cNvSpPr/>
            <p:nvPr/>
          </p:nvSpPr>
          <p:spPr>
            <a:xfrm>
              <a:off x="3533550" y="3586425"/>
              <a:ext cx="318825" cy="344100"/>
            </a:xfrm>
            <a:custGeom>
              <a:rect b="b" l="l" r="r" t="t"/>
              <a:pathLst>
                <a:path extrusionOk="0" h="13764" w="12753">
                  <a:moveTo>
                    <a:pt x="992" y="1"/>
                  </a:moveTo>
                  <a:cubicBezTo>
                    <a:pt x="672" y="827"/>
                    <a:pt x="380" y="1874"/>
                    <a:pt x="0" y="2942"/>
                  </a:cubicBezTo>
                  <a:lnTo>
                    <a:pt x="1377" y="4298"/>
                  </a:lnTo>
                  <a:lnTo>
                    <a:pt x="3333" y="2342"/>
                  </a:lnTo>
                  <a:lnTo>
                    <a:pt x="992" y="1"/>
                  </a:lnTo>
                  <a:close/>
                  <a:moveTo>
                    <a:pt x="5031" y="4555"/>
                  </a:moveTo>
                  <a:lnTo>
                    <a:pt x="3333" y="6252"/>
                  </a:lnTo>
                  <a:lnTo>
                    <a:pt x="6087" y="9008"/>
                  </a:lnTo>
                  <a:lnTo>
                    <a:pt x="7549" y="7548"/>
                  </a:lnTo>
                  <a:cubicBezTo>
                    <a:pt x="6559" y="7474"/>
                    <a:pt x="5679" y="6657"/>
                    <a:pt x="5092" y="4755"/>
                  </a:cubicBezTo>
                  <a:cubicBezTo>
                    <a:pt x="5071" y="4688"/>
                    <a:pt x="5051" y="4621"/>
                    <a:pt x="5031" y="4555"/>
                  </a:cubicBezTo>
                  <a:close/>
                  <a:moveTo>
                    <a:pt x="9998" y="9008"/>
                  </a:moveTo>
                  <a:lnTo>
                    <a:pt x="8042" y="10964"/>
                  </a:lnTo>
                  <a:lnTo>
                    <a:pt x="10798" y="13763"/>
                  </a:lnTo>
                  <a:lnTo>
                    <a:pt x="12752" y="11764"/>
                  </a:lnTo>
                  <a:lnTo>
                    <a:pt x="9998" y="9008"/>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0"/>
            <p:cNvSpPr/>
            <p:nvPr/>
          </p:nvSpPr>
          <p:spPr>
            <a:xfrm>
              <a:off x="3567950" y="3644950"/>
              <a:ext cx="91350" cy="97800"/>
            </a:xfrm>
            <a:custGeom>
              <a:rect b="b" l="l" r="r" t="t"/>
              <a:pathLst>
                <a:path extrusionOk="0" h="3912" w="3654">
                  <a:moveTo>
                    <a:pt x="1955" y="1"/>
                  </a:moveTo>
                  <a:lnTo>
                    <a:pt x="1" y="1957"/>
                  </a:lnTo>
                  <a:lnTo>
                    <a:pt x="1955" y="3911"/>
                  </a:lnTo>
                  <a:lnTo>
                    <a:pt x="3654" y="2214"/>
                  </a:lnTo>
                  <a:cubicBezTo>
                    <a:pt x="3583" y="1973"/>
                    <a:pt x="3520" y="1738"/>
                    <a:pt x="3463" y="1508"/>
                  </a:cubicBezTo>
                  <a:lnTo>
                    <a:pt x="1955"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0"/>
            <p:cNvSpPr/>
            <p:nvPr/>
          </p:nvSpPr>
          <p:spPr>
            <a:xfrm>
              <a:off x="3685725" y="3772250"/>
              <a:ext cx="97825" cy="88300"/>
            </a:xfrm>
            <a:custGeom>
              <a:rect b="b" l="l" r="r" t="t"/>
              <a:pathLst>
                <a:path extrusionOk="0" h="3532" w="3913">
                  <a:moveTo>
                    <a:pt x="2337" y="0"/>
                  </a:moveTo>
                  <a:cubicBezTo>
                    <a:pt x="2102" y="78"/>
                    <a:pt x="1856" y="118"/>
                    <a:pt x="1608" y="121"/>
                  </a:cubicBezTo>
                  <a:cubicBezTo>
                    <a:pt x="1559" y="121"/>
                    <a:pt x="1509" y="118"/>
                    <a:pt x="1461" y="115"/>
                  </a:cubicBezTo>
                  <a:lnTo>
                    <a:pt x="0" y="1575"/>
                  </a:lnTo>
                  <a:lnTo>
                    <a:pt x="1956" y="3531"/>
                  </a:lnTo>
                  <a:lnTo>
                    <a:pt x="3912" y="1575"/>
                  </a:lnTo>
                  <a:lnTo>
                    <a:pt x="2337"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0"/>
            <p:cNvSpPr/>
            <p:nvPr/>
          </p:nvSpPr>
          <p:spPr>
            <a:xfrm>
              <a:off x="3852350" y="3929375"/>
              <a:ext cx="354500" cy="354500"/>
            </a:xfrm>
            <a:custGeom>
              <a:rect b="b" l="l" r="r" t="t"/>
              <a:pathLst>
                <a:path extrusionOk="0" h="14180" w="14180">
                  <a:moveTo>
                    <a:pt x="1956" y="1"/>
                  </a:moveTo>
                  <a:lnTo>
                    <a:pt x="0" y="2001"/>
                  </a:lnTo>
                  <a:lnTo>
                    <a:pt x="2756" y="4757"/>
                  </a:lnTo>
                  <a:lnTo>
                    <a:pt x="4757" y="2801"/>
                  </a:lnTo>
                  <a:lnTo>
                    <a:pt x="1956" y="2"/>
                  </a:lnTo>
                  <a:lnTo>
                    <a:pt x="1956" y="1"/>
                  </a:lnTo>
                  <a:close/>
                  <a:moveTo>
                    <a:pt x="6713" y="4757"/>
                  </a:moveTo>
                  <a:lnTo>
                    <a:pt x="4757" y="6713"/>
                  </a:lnTo>
                  <a:lnTo>
                    <a:pt x="7513" y="9468"/>
                  </a:lnTo>
                  <a:lnTo>
                    <a:pt x="9469" y="7512"/>
                  </a:lnTo>
                  <a:lnTo>
                    <a:pt x="6713" y="4757"/>
                  </a:lnTo>
                  <a:close/>
                  <a:moveTo>
                    <a:pt x="11423" y="9468"/>
                  </a:moveTo>
                  <a:lnTo>
                    <a:pt x="11424" y="9468"/>
                  </a:lnTo>
                  <a:lnTo>
                    <a:pt x="11425" y="9468"/>
                  </a:lnTo>
                  <a:close/>
                  <a:moveTo>
                    <a:pt x="11424" y="9468"/>
                  </a:moveTo>
                  <a:lnTo>
                    <a:pt x="9467" y="11424"/>
                  </a:lnTo>
                  <a:lnTo>
                    <a:pt x="12223" y="14180"/>
                  </a:lnTo>
                  <a:lnTo>
                    <a:pt x="14179" y="12224"/>
                  </a:lnTo>
                  <a:lnTo>
                    <a:pt x="11424" y="9468"/>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0"/>
            <p:cNvSpPr/>
            <p:nvPr/>
          </p:nvSpPr>
          <p:spPr>
            <a:xfrm>
              <a:off x="4206825" y="4284950"/>
              <a:ext cx="77775" cy="116700"/>
            </a:xfrm>
            <a:custGeom>
              <a:rect b="b" l="l" r="r" t="t"/>
              <a:pathLst>
                <a:path extrusionOk="0" h="4668" w="3111">
                  <a:moveTo>
                    <a:pt x="2000" y="1"/>
                  </a:moveTo>
                  <a:lnTo>
                    <a:pt x="0" y="1955"/>
                  </a:lnTo>
                  <a:lnTo>
                    <a:pt x="2756" y="4667"/>
                  </a:lnTo>
                  <a:lnTo>
                    <a:pt x="3111" y="4357"/>
                  </a:lnTo>
                  <a:lnTo>
                    <a:pt x="3111" y="1111"/>
                  </a:lnTo>
                  <a:lnTo>
                    <a:pt x="2000" y="1"/>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0"/>
            <p:cNvSpPr/>
            <p:nvPr/>
          </p:nvSpPr>
          <p:spPr>
            <a:xfrm>
              <a:off x="3803475" y="3880525"/>
              <a:ext cx="97825" cy="98900"/>
            </a:xfrm>
            <a:custGeom>
              <a:rect b="b" l="l" r="r" t="t"/>
              <a:pathLst>
                <a:path extrusionOk="0" h="3956" w="3913">
                  <a:moveTo>
                    <a:pt x="1957" y="0"/>
                  </a:moveTo>
                  <a:lnTo>
                    <a:pt x="1" y="1999"/>
                  </a:lnTo>
                  <a:lnTo>
                    <a:pt x="1957" y="3955"/>
                  </a:lnTo>
                  <a:lnTo>
                    <a:pt x="3913" y="1955"/>
                  </a:lnTo>
                  <a:lnTo>
                    <a:pt x="1957"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0"/>
            <p:cNvSpPr/>
            <p:nvPr/>
          </p:nvSpPr>
          <p:spPr>
            <a:xfrm>
              <a:off x="3921275" y="3999400"/>
              <a:ext cx="98900" cy="97825"/>
            </a:xfrm>
            <a:custGeom>
              <a:rect b="b" l="l" r="r" t="t"/>
              <a:pathLst>
                <a:path extrusionOk="0" h="3913" w="3956">
                  <a:moveTo>
                    <a:pt x="2001" y="0"/>
                  </a:moveTo>
                  <a:lnTo>
                    <a:pt x="2000" y="2"/>
                  </a:lnTo>
                  <a:lnTo>
                    <a:pt x="1" y="1956"/>
                  </a:lnTo>
                  <a:lnTo>
                    <a:pt x="2000" y="3912"/>
                  </a:lnTo>
                  <a:lnTo>
                    <a:pt x="3956" y="1956"/>
                  </a:lnTo>
                  <a:lnTo>
                    <a:pt x="2001"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0"/>
            <p:cNvSpPr/>
            <p:nvPr/>
          </p:nvSpPr>
          <p:spPr>
            <a:xfrm>
              <a:off x="4040150" y="4117200"/>
              <a:ext cx="97825" cy="97775"/>
            </a:xfrm>
            <a:custGeom>
              <a:rect b="b" l="l" r="r" t="t"/>
              <a:pathLst>
                <a:path extrusionOk="0" h="3911" w="3913">
                  <a:moveTo>
                    <a:pt x="1957" y="0"/>
                  </a:moveTo>
                  <a:lnTo>
                    <a:pt x="1" y="1956"/>
                  </a:lnTo>
                  <a:lnTo>
                    <a:pt x="1957" y="3911"/>
                  </a:lnTo>
                  <a:lnTo>
                    <a:pt x="3913" y="1955"/>
                  </a:lnTo>
                  <a:lnTo>
                    <a:pt x="1957"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0"/>
            <p:cNvSpPr/>
            <p:nvPr/>
          </p:nvSpPr>
          <p:spPr>
            <a:xfrm>
              <a:off x="4157925" y="4234950"/>
              <a:ext cx="98925" cy="98900"/>
            </a:xfrm>
            <a:custGeom>
              <a:rect b="b" l="l" r="r" t="t"/>
              <a:pathLst>
                <a:path extrusionOk="0" h="3956" w="3957">
                  <a:moveTo>
                    <a:pt x="1956" y="1"/>
                  </a:moveTo>
                  <a:lnTo>
                    <a:pt x="0" y="1957"/>
                  </a:lnTo>
                  <a:lnTo>
                    <a:pt x="1956" y="3955"/>
                  </a:lnTo>
                  <a:lnTo>
                    <a:pt x="3956" y="2001"/>
                  </a:lnTo>
                  <a:lnTo>
                    <a:pt x="1956"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0"/>
            <p:cNvSpPr/>
            <p:nvPr/>
          </p:nvSpPr>
          <p:spPr>
            <a:xfrm>
              <a:off x="4275725" y="4393850"/>
              <a:ext cx="8875" cy="16700"/>
            </a:xfrm>
            <a:custGeom>
              <a:rect b="b" l="l" r="r" t="t"/>
              <a:pathLst>
                <a:path extrusionOk="0" h="668" w="355">
                  <a:moveTo>
                    <a:pt x="355" y="1"/>
                  </a:moveTo>
                  <a:lnTo>
                    <a:pt x="0" y="311"/>
                  </a:lnTo>
                  <a:lnTo>
                    <a:pt x="355" y="667"/>
                  </a:lnTo>
                  <a:lnTo>
                    <a:pt x="355"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0"/>
            <p:cNvSpPr/>
            <p:nvPr/>
          </p:nvSpPr>
          <p:spPr>
            <a:xfrm>
              <a:off x="3425775" y="3749625"/>
              <a:ext cx="858825" cy="888675"/>
            </a:xfrm>
            <a:custGeom>
              <a:rect b="b" l="l" r="r" t="t"/>
              <a:pathLst>
                <a:path extrusionOk="0" h="35547" w="34353">
                  <a:moveTo>
                    <a:pt x="2399" y="1"/>
                  </a:moveTo>
                  <a:cubicBezTo>
                    <a:pt x="1777" y="705"/>
                    <a:pt x="1002" y="1260"/>
                    <a:pt x="10" y="1547"/>
                  </a:cubicBezTo>
                  <a:lnTo>
                    <a:pt x="1" y="1549"/>
                  </a:lnTo>
                  <a:lnTo>
                    <a:pt x="977" y="2526"/>
                  </a:lnTo>
                  <a:lnTo>
                    <a:pt x="2932" y="526"/>
                  </a:lnTo>
                  <a:lnTo>
                    <a:pt x="2399" y="1"/>
                  </a:lnTo>
                  <a:close/>
                  <a:moveTo>
                    <a:pt x="4888" y="2480"/>
                  </a:moveTo>
                  <a:lnTo>
                    <a:pt x="2932" y="4480"/>
                  </a:lnTo>
                  <a:lnTo>
                    <a:pt x="5688" y="7237"/>
                  </a:lnTo>
                  <a:lnTo>
                    <a:pt x="7642" y="5236"/>
                  </a:lnTo>
                  <a:lnTo>
                    <a:pt x="4888" y="2480"/>
                  </a:lnTo>
                  <a:close/>
                  <a:moveTo>
                    <a:pt x="9598" y="7191"/>
                  </a:moveTo>
                  <a:lnTo>
                    <a:pt x="7642" y="9191"/>
                  </a:lnTo>
                  <a:lnTo>
                    <a:pt x="10398" y="11947"/>
                  </a:lnTo>
                  <a:lnTo>
                    <a:pt x="12353" y="9991"/>
                  </a:lnTo>
                  <a:lnTo>
                    <a:pt x="9598" y="7191"/>
                  </a:lnTo>
                  <a:close/>
                  <a:moveTo>
                    <a:pt x="14309" y="11947"/>
                  </a:moveTo>
                  <a:lnTo>
                    <a:pt x="12353" y="13903"/>
                  </a:lnTo>
                  <a:lnTo>
                    <a:pt x="15109" y="16658"/>
                  </a:lnTo>
                  <a:lnTo>
                    <a:pt x="17065" y="14703"/>
                  </a:lnTo>
                  <a:lnTo>
                    <a:pt x="14309" y="11947"/>
                  </a:lnTo>
                  <a:close/>
                  <a:moveTo>
                    <a:pt x="19065" y="16658"/>
                  </a:moveTo>
                  <a:lnTo>
                    <a:pt x="17065" y="18614"/>
                  </a:lnTo>
                  <a:lnTo>
                    <a:pt x="19821" y="21370"/>
                  </a:lnTo>
                  <a:lnTo>
                    <a:pt x="21820" y="19414"/>
                  </a:lnTo>
                  <a:lnTo>
                    <a:pt x="19065" y="16658"/>
                  </a:lnTo>
                  <a:close/>
                  <a:moveTo>
                    <a:pt x="23776" y="21370"/>
                  </a:moveTo>
                  <a:lnTo>
                    <a:pt x="21821" y="23368"/>
                  </a:lnTo>
                  <a:lnTo>
                    <a:pt x="24576" y="26124"/>
                  </a:lnTo>
                  <a:lnTo>
                    <a:pt x="26532" y="24124"/>
                  </a:lnTo>
                  <a:lnTo>
                    <a:pt x="23776" y="21370"/>
                  </a:lnTo>
                  <a:close/>
                  <a:moveTo>
                    <a:pt x="28488" y="26124"/>
                  </a:moveTo>
                  <a:lnTo>
                    <a:pt x="26530" y="28080"/>
                  </a:lnTo>
                  <a:lnTo>
                    <a:pt x="29286" y="30836"/>
                  </a:lnTo>
                  <a:lnTo>
                    <a:pt x="31242" y="28836"/>
                  </a:lnTo>
                  <a:lnTo>
                    <a:pt x="28488" y="26124"/>
                  </a:lnTo>
                  <a:close/>
                  <a:moveTo>
                    <a:pt x="33198" y="30836"/>
                  </a:moveTo>
                  <a:lnTo>
                    <a:pt x="31242" y="32792"/>
                  </a:lnTo>
                  <a:lnTo>
                    <a:pt x="33998" y="35547"/>
                  </a:lnTo>
                  <a:lnTo>
                    <a:pt x="34353" y="35193"/>
                  </a:lnTo>
                  <a:lnTo>
                    <a:pt x="34353" y="31947"/>
                  </a:lnTo>
                  <a:lnTo>
                    <a:pt x="33198" y="30836"/>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0"/>
            <p:cNvSpPr/>
            <p:nvPr/>
          </p:nvSpPr>
          <p:spPr>
            <a:xfrm>
              <a:off x="3450150" y="3762725"/>
              <a:ext cx="97825" cy="98925"/>
            </a:xfrm>
            <a:custGeom>
              <a:rect b="b" l="l" r="r" t="t"/>
              <a:pathLst>
                <a:path extrusionOk="0" h="3957" w="3913">
                  <a:moveTo>
                    <a:pt x="1957" y="0"/>
                  </a:moveTo>
                  <a:lnTo>
                    <a:pt x="1" y="2001"/>
                  </a:lnTo>
                  <a:lnTo>
                    <a:pt x="1957" y="3956"/>
                  </a:lnTo>
                  <a:lnTo>
                    <a:pt x="3913" y="1956"/>
                  </a:lnTo>
                  <a:lnTo>
                    <a:pt x="1957"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0"/>
            <p:cNvSpPr/>
            <p:nvPr/>
          </p:nvSpPr>
          <p:spPr>
            <a:xfrm>
              <a:off x="3567950" y="3880525"/>
              <a:ext cx="97800" cy="98900"/>
            </a:xfrm>
            <a:custGeom>
              <a:rect b="b" l="l" r="r" t="t"/>
              <a:pathLst>
                <a:path extrusionOk="0" h="3956" w="3912">
                  <a:moveTo>
                    <a:pt x="1955" y="0"/>
                  </a:moveTo>
                  <a:lnTo>
                    <a:pt x="1" y="1999"/>
                  </a:lnTo>
                  <a:lnTo>
                    <a:pt x="1" y="2001"/>
                  </a:lnTo>
                  <a:lnTo>
                    <a:pt x="1955" y="3955"/>
                  </a:lnTo>
                  <a:lnTo>
                    <a:pt x="3911" y="1955"/>
                  </a:lnTo>
                  <a:lnTo>
                    <a:pt x="1955"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0"/>
            <p:cNvSpPr/>
            <p:nvPr/>
          </p:nvSpPr>
          <p:spPr>
            <a:xfrm>
              <a:off x="3685725" y="3999400"/>
              <a:ext cx="97775" cy="97825"/>
            </a:xfrm>
            <a:custGeom>
              <a:rect b="b" l="l" r="r" t="t"/>
              <a:pathLst>
                <a:path extrusionOk="0" h="3913" w="3911">
                  <a:moveTo>
                    <a:pt x="1955" y="0"/>
                  </a:moveTo>
                  <a:lnTo>
                    <a:pt x="0" y="1956"/>
                  </a:lnTo>
                  <a:lnTo>
                    <a:pt x="1955" y="3912"/>
                  </a:lnTo>
                  <a:lnTo>
                    <a:pt x="3911" y="1956"/>
                  </a:lnTo>
                  <a:lnTo>
                    <a:pt x="1956" y="2"/>
                  </a:lnTo>
                  <a:lnTo>
                    <a:pt x="1955"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0"/>
            <p:cNvSpPr/>
            <p:nvPr/>
          </p:nvSpPr>
          <p:spPr>
            <a:xfrm>
              <a:off x="3803475" y="4117200"/>
              <a:ext cx="98925" cy="97775"/>
            </a:xfrm>
            <a:custGeom>
              <a:rect b="b" l="l" r="r" t="t"/>
              <a:pathLst>
                <a:path extrusionOk="0" h="3911" w="3957">
                  <a:moveTo>
                    <a:pt x="1957" y="0"/>
                  </a:moveTo>
                  <a:lnTo>
                    <a:pt x="1" y="1955"/>
                  </a:lnTo>
                  <a:lnTo>
                    <a:pt x="1957" y="3911"/>
                  </a:lnTo>
                  <a:lnTo>
                    <a:pt x="3957" y="1955"/>
                  </a:lnTo>
                  <a:lnTo>
                    <a:pt x="1957"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0"/>
            <p:cNvSpPr/>
            <p:nvPr/>
          </p:nvSpPr>
          <p:spPr>
            <a:xfrm>
              <a:off x="3921275" y="4234950"/>
              <a:ext cx="98900" cy="98900"/>
            </a:xfrm>
            <a:custGeom>
              <a:rect b="b" l="l" r="r" t="t"/>
              <a:pathLst>
                <a:path extrusionOk="0" h="3956" w="3956">
                  <a:moveTo>
                    <a:pt x="2000" y="1"/>
                  </a:moveTo>
                  <a:lnTo>
                    <a:pt x="1" y="1957"/>
                  </a:lnTo>
                  <a:lnTo>
                    <a:pt x="2000" y="3955"/>
                  </a:lnTo>
                  <a:lnTo>
                    <a:pt x="3956" y="1957"/>
                  </a:lnTo>
                  <a:lnTo>
                    <a:pt x="2001"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0"/>
            <p:cNvSpPr/>
            <p:nvPr/>
          </p:nvSpPr>
          <p:spPr>
            <a:xfrm>
              <a:off x="4040150" y="4352725"/>
              <a:ext cx="97825" cy="98925"/>
            </a:xfrm>
            <a:custGeom>
              <a:rect b="b" l="l" r="r" t="t"/>
              <a:pathLst>
                <a:path extrusionOk="0" h="3957" w="3913">
                  <a:moveTo>
                    <a:pt x="1957" y="0"/>
                  </a:moveTo>
                  <a:lnTo>
                    <a:pt x="1" y="2000"/>
                  </a:lnTo>
                  <a:lnTo>
                    <a:pt x="1957" y="3956"/>
                  </a:lnTo>
                  <a:lnTo>
                    <a:pt x="3913" y="2000"/>
                  </a:lnTo>
                  <a:lnTo>
                    <a:pt x="1957"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0"/>
            <p:cNvSpPr/>
            <p:nvPr/>
          </p:nvSpPr>
          <p:spPr>
            <a:xfrm>
              <a:off x="4157925" y="4470525"/>
              <a:ext cx="97825" cy="98875"/>
            </a:xfrm>
            <a:custGeom>
              <a:rect b="b" l="l" r="r" t="t"/>
              <a:pathLst>
                <a:path extrusionOk="0" h="3955" w="3913">
                  <a:moveTo>
                    <a:pt x="1956" y="0"/>
                  </a:moveTo>
                  <a:lnTo>
                    <a:pt x="0" y="1999"/>
                  </a:lnTo>
                  <a:lnTo>
                    <a:pt x="1956" y="3955"/>
                  </a:lnTo>
                  <a:lnTo>
                    <a:pt x="3912" y="2000"/>
                  </a:lnTo>
                  <a:lnTo>
                    <a:pt x="1956"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0"/>
            <p:cNvSpPr/>
            <p:nvPr/>
          </p:nvSpPr>
          <p:spPr>
            <a:xfrm>
              <a:off x="4275725" y="4629400"/>
              <a:ext cx="8875" cy="17800"/>
            </a:xfrm>
            <a:custGeom>
              <a:rect b="b" l="l" r="r" t="t"/>
              <a:pathLst>
                <a:path extrusionOk="0" h="712" w="355">
                  <a:moveTo>
                    <a:pt x="355" y="0"/>
                  </a:moveTo>
                  <a:lnTo>
                    <a:pt x="0" y="356"/>
                  </a:lnTo>
                  <a:lnTo>
                    <a:pt x="355" y="712"/>
                  </a:lnTo>
                  <a:lnTo>
                    <a:pt x="355"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0"/>
            <p:cNvSpPr/>
            <p:nvPr/>
          </p:nvSpPr>
          <p:spPr>
            <a:xfrm>
              <a:off x="3395700" y="3929375"/>
              <a:ext cx="888925" cy="913350"/>
            </a:xfrm>
            <a:custGeom>
              <a:rect b="b" l="l" r="r" t="t"/>
              <a:pathLst>
                <a:path extrusionOk="0" h="36534" w="35557">
                  <a:moveTo>
                    <a:pt x="1379" y="1"/>
                  </a:moveTo>
                  <a:lnTo>
                    <a:pt x="1" y="1380"/>
                  </a:lnTo>
                  <a:lnTo>
                    <a:pt x="1" y="2579"/>
                  </a:lnTo>
                  <a:lnTo>
                    <a:pt x="2135" y="4757"/>
                  </a:lnTo>
                  <a:lnTo>
                    <a:pt x="4135" y="2757"/>
                  </a:lnTo>
                  <a:lnTo>
                    <a:pt x="1379" y="1"/>
                  </a:lnTo>
                  <a:close/>
                  <a:moveTo>
                    <a:pt x="6091" y="4712"/>
                  </a:moveTo>
                  <a:lnTo>
                    <a:pt x="4089" y="6712"/>
                  </a:lnTo>
                  <a:lnTo>
                    <a:pt x="6891" y="9468"/>
                  </a:lnTo>
                  <a:lnTo>
                    <a:pt x="8845" y="7512"/>
                  </a:lnTo>
                  <a:lnTo>
                    <a:pt x="6091" y="4712"/>
                  </a:lnTo>
                  <a:close/>
                  <a:moveTo>
                    <a:pt x="10801" y="9468"/>
                  </a:moveTo>
                  <a:lnTo>
                    <a:pt x="8845" y="11424"/>
                  </a:lnTo>
                  <a:lnTo>
                    <a:pt x="11601" y="14178"/>
                  </a:lnTo>
                  <a:lnTo>
                    <a:pt x="13557" y="12224"/>
                  </a:lnTo>
                  <a:lnTo>
                    <a:pt x="10801" y="9468"/>
                  </a:lnTo>
                  <a:close/>
                  <a:moveTo>
                    <a:pt x="15512" y="14180"/>
                  </a:moveTo>
                  <a:lnTo>
                    <a:pt x="13557" y="16134"/>
                  </a:lnTo>
                  <a:lnTo>
                    <a:pt x="16312" y="18890"/>
                  </a:lnTo>
                  <a:lnTo>
                    <a:pt x="18268" y="16934"/>
                  </a:lnTo>
                  <a:lnTo>
                    <a:pt x="15512" y="14180"/>
                  </a:lnTo>
                  <a:close/>
                  <a:moveTo>
                    <a:pt x="20268" y="18890"/>
                  </a:moveTo>
                  <a:lnTo>
                    <a:pt x="18268" y="20892"/>
                  </a:lnTo>
                  <a:lnTo>
                    <a:pt x="21024" y="23646"/>
                  </a:lnTo>
                  <a:lnTo>
                    <a:pt x="23023" y="21646"/>
                  </a:lnTo>
                  <a:lnTo>
                    <a:pt x="20268" y="18890"/>
                  </a:lnTo>
                  <a:close/>
                  <a:moveTo>
                    <a:pt x="24979" y="23646"/>
                  </a:moveTo>
                  <a:lnTo>
                    <a:pt x="23023" y="25602"/>
                  </a:lnTo>
                  <a:lnTo>
                    <a:pt x="25734" y="28357"/>
                  </a:lnTo>
                  <a:lnTo>
                    <a:pt x="27735" y="26357"/>
                  </a:lnTo>
                  <a:lnTo>
                    <a:pt x="24979" y="23646"/>
                  </a:lnTo>
                  <a:close/>
                  <a:moveTo>
                    <a:pt x="29691" y="28357"/>
                  </a:moveTo>
                  <a:lnTo>
                    <a:pt x="27735" y="30313"/>
                  </a:lnTo>
                  <a:lnTo>
                    <a:pt x="30489" y="33068"/>
                  </a:lnTo>
                  <a:lnTo>
                    <a:pt x="32445" y="31113"/>
                  </a:lnTo>
                  <a:lnTo>
                    <a:pt x="29691" y="28357"/>
                  </a:lnTo>
                  <a:close/>
                  <a:moveTo>
                    <a:pt x="34445" y="33068"/>
                  </a:moveTo>
                  <a:lnTo>
                    <a:pt x="32445" y="35068"/>
                  </a:lnTo>
                  <a:lnTo>
                    <a:pt x="33911" y="36534"/>
                  </a:lnTo>
                  <a:lnTo>
                    <a:pt x="35557" y="36534"/>
                  </a:lnTo>
                  <a:lnTo>
                    <a:pt x="35557" y="34178"/>
                  </a:lnTo>
                  <a:lnTo>
                    <a:pt x="34445" y="33068"/>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0"/>
            <p:cNvSpPr/>
            <p:nvPr/>
          </p:nvSpPr>
          <p:spPr>
            <a:xfrm>
              <a:off x="3395750" y="3896075"/>
              <a:ext cx="34425" cy="67775"/>
            </a:xfrm>
            <a:custGeom>
              <a:rect b="b" l="l" r="r" t="t"/>
              <a:pathLst>
                <a:path extrusionOk="0" h="2711" w="1377">
                  <a:moveTo>
                    <a:pt x="0" y="1"/>
                  </a:moveTo>
                  <a:lnTo>
                    <a:pt x="0" y="2711"/>
                  </a:lnTo>
                  <a:lnTo>
                    <a:pt x="1377" y="1333"/>
                  </a:lnTo>
                  <a:lnTo>
                    <a:pt x="0"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0"/>
            <p:cNvSpPr/>
            <p:nvPr/>
          </p:nvSpPr>
          <p:spPr>
            <a:xfrm>
              <a:off x="3449050" y="3998275"/>
              <a:ext cx="98925" cy="98950"/>
            </a:xfrm>
            <a:custGeom>
              <a:rect b="b" l="l" r="r" t="t"/>
              <a:pathLst>
                <a:path extrusionOk="0" h="3958" w="3957">
                  <a:moveTo>
                    <a:pt x="2001" y="1"/>
                  </a:moveTo>
                  <a:lnTo>
                    <a:pt x="1" y="2001"/>
                  </a:lnTo>
                  <a:lnTo>
                    <a:pt x="1957" y="3957"/>
                  </a:lnTo>
                  <a:lnTo>
                    <a:pt x="3957" y="1956"/>
                  </a:lnTo>
                  <a:lnTo>
                    <a:pt x="2001"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0"/>
            <p:cNvSpPr/>
            <p:nvPr/>
          </p:nvSpPr>
          <p:spPr>
            <a:xfrm>
              <a:off x="3567950" y="4117200"/>
              <a:ext cx="97800" cy="97775"/>
            </a:xfrm>
            <a:custGeom>
              <a:rect b="b" l="l" r="r" t="t"/>
              <a:pathLst>
                <a:path extrusionOk="0" h="3911" w="3912">
                  <a:moveTo>
                    <a:pt x="1955" y="0"/>
                  </a:moveTo>
                  <a:lnTo>
                    <a:pt x="1" y="1955"/>
                  </a:lnTo>
                  <a:lnTo>
                    <a:pt x="1955" y="3911"/>
                  </a:lnTo>
                  <a:lnTo>
                    <a:pt x="3911" y="1955"/>
                  </a:lnTo>
                  <a:lnTo>
                    <a:pt x="1955"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0"/>
            <p:cNvSpPr/>
            <p:nvPr/>
          </p:nvSpPr>
          <p:spPr>
            <a:xfrm>
              <a:off x="3685725" y="4234950"/>
              <a:ext cx="97775" cy="97800"/>
            </a:xfrm>
            <a:custGeom>
              <a:rect b="b" l="l" r="r" t="t"/>
              <a:pathLst>
                <a:path extrusionOk="0" h="3912" w="3911">
                  <a:moveTo>
                    <a:pt x="1956" y="1"/>
                  </a:moveTo>
                  <a:lnTo>
                    <a:pt x="0" y="1957"/>
                  </a:lnTo>
                  <a:lnTo>
                    <a:pt x="1956" y="3911"/>
                  </a:lnTo>
                  <a:lnTo>
                    <a:pt x="3911" y="1957"/>
                  </a:lnTo>
                  <a:lnTo>
                    <a:pt x="1956"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0"/>
            <p:cNvSpPr/>
            <p:nvPr/>
          </p:nvSpPr>
          <p:spPr>
            <a:xfrm>
              <a:off x="3803475" y="4352725"/>
              <a:ext cx="98925" cy="98925"/>
            </a:xfrm>
            <a:custGeom>
              <a:rect b="b" l="l" r="r" t="t"/>
              <a:pathLst>
                <a:path extrusionOk="0" h="3957" w="3957">
                  <a:moveTo>
                    <a:pt x="1957" y="0"/>
                  </a:moveTo>
                  <a:lnTo>
                    <a:pt x="1" y="1956"/>
                  </a:lnTo>
                  <a:lnTo>
                    <a:pt x="1957" y="3956"/>
                  </a:lnTo>
                  <a:lnTo>
                    <a:pt x="3957" y="1956"/>
                  </a:lnTo>
                  <a:lnTo>
                    <a:pt x="1957"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0"/>
            <p:cNvSpPr/>
            <p:nvPr/>
          </p:nvSpPr>
          <p:spPr>
            <a:xfrm>
              <a:off x="3921275" y="4470525"/>
              <a:ext cx="98900" cy="98875"/>
            </a:xfrm>
            <a:custGeom>
              <a:rect b="b" l="l" r="r" t="t"/>
              <a:pathLst>
                <a:path extrusionOk="0" h="3955" w="3956">
                  <a:moveTo>
                    <a:pt x="2000" y="0"/>
                  </a:moveTo>
                  <a:lnTo>
                    <a:pt x="1" y="1999"/>
                  </a:lnTo>
                  <a:lnTo>
                    <a:pt x="1" y="2000"/>
                  </a:lnTo>
                  <a:lnTo>
                    <a:pt x="2000" y="3955"/>
                  </a:lnTo>
                  <a:lnTo>
                    <a:pt x="3956" y="1999"/>
                  </a:lnTo>
                  <a:lnTo>
                    <a:pt x="2000"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0"/>
            <p:cNvSpPr/>
            <p:nvPr/>
          </p:nvSpPr>
          <p:spPr>
            <a:xfrm>
              <a:off x="4039050" y="4588275"/>
              <a:ext cx="98925" cy="98925"/>
            </a:xfrm>
            <a:custGeom>
              <a:rect b="b" l="l" r="r" t="t"/>
              <a:pathLst>
                <a:path extrusionOk="0" h="3957" w="3957">
                  <a:moveTo>
                    <a:pt x="2001" y="1"/>
                  </a:moveTo>
                  <a:lnTo>
                    <a:pt x="0" y="2001"/>
                  </a:lnTo>
                  <a:lnTo>
                    <a:pt x="2001" y="3957"/>
                  </a:lnTo>
                  <a:lnTo>
                    <a:pt x="3957" y="2001"/>
                  </a:lnTo>
                  <a:lnTo>
                    <a:pt x="2001"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0"/>
            <p:cNvSpPr/>
            <p:nvPr/>
          </p:nvSpPr>
          <p:spPr>
            <a:xfrm>
              <a:off x="4157925" y="4707175"/>
              <a:ext cx="98925" cy="98900"/>
            </a:xfrm>
            <a:custGeom>
              <a:rect b="b" l="l" r="r" t="t"/>
              <a:pathLst>
                <a:path extrusionOk="0" h="3956" w="3957">
                  <a:moveTo>
                    <a:pt x="1956" y="1"/>
                  </a:moveTo>
                  <a:lnTo>
                    <a:pt x="0" y="1956"/>
                  </a:lnTo>
                  <a:lnTo>
                    <a:pt x="1956" y="3956"/>
                  </a:lnTo>
                  <a:lnTo>
                    <a:pt x="3956" y="1956"/>
                  </a:lnTo>
                  <a:lnTo>
                    <a:pt x="1956"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0"/>
            <p:cNvSpPr/>
            <p:nvPr/>
          </p:nvSpPr>
          <p:spPr>
            <a:xfrm>
              <a:off x="3395750" y="4166050"/>
              <a:ext cx="693325" cy="676675"/>
            </a:xfrm>
            <a:custGeom>
              <a:rect b="b" l="l" r="r" t="t"/>
              <a:pathLst>
                <a:path extrusionOk="0" h="27067" w="27733">
                  <a:moveTo>
                    <a:pt x="1333" y="1"/>
                  </a:moveTo>
                  <a:lnTo>
                    <a:pt x="0" y="1335"/>
                  </a:lnTo>
                  <a:lnTo>
                    <a:pt x="0" y="2580"/>
                  </a:lnTo>
                  <a:lnTo>
                    <a:pt x="2133" y="4713"/>
                  </a:lnTo>
                  <a:lnTo>
                    <a:pt x="4087" y="2757"/>
                  </a:lnTo>
                  <a:lnTo>
                    <a:pt x="1333" y="1"/>
                  </a:lnTo>
                  <a:close/>
                  <a:moveTo>
                    <a:pt x="6043" y="4713"/>
                  </a:moveTo>
                  <a:lnTo>
                    <a:pt x="4089" y="6667"/>
                  </a:lnTo>
                  <a:lnTo>
                    <a:pt x="6889" y="9467"/>
                  </a:lnTo>
                  <a:lnTo>
                    <a:pt x="8843" y="7511"/>
                  </a:lnTo>
                  <a:lnTo>
                    <a:pt x="6043" y="4713"/>
                  </a:lnTo>
                  <a:close/>
                  <a:moveTo>
                    <a:pt x="10799" y="9467"/>
                  </a:moveTo>
                  <a:lnTo>
                    <a:pt x="8843" y="11423"/>
                  </a:lnTo>
                  <a:lnTo>
                    <a:pt x="11599" y="14179"/>
                  </a:lnTo>
                  <a:lnTo>
                    <a:pt x="13555" y="12223"/>
                  </a:lnTo>
                  <a:lnTo>
                    <a:pt x="10799" y="9467"/>
                  </a:lnTo>
                  <a:close/>
                  <a:moveTo>
                    <a:pt x="15510" y="14179"/>
                  </a:moveTo>
                  <a:lnTo>
                    <a:pt x="13554" y="16135"/>
                  </a:lnTo>
                  <a:lnTo>
                    <a:pt x="16310" y="18890"/>
                  </a:lnTo>
                  <a:lnTo>
                    <a:pt x="18266" y="16935"/>
                  </a:lnTo>
                  <a:lnTo>
                    <a:pt x="15510" y="14179"/>
                  </a:lnTo>
                  <a:close/>
                  <a:moveTo>
                    <a:pt x="20266" y="18934"/>
                  </a:moveTo>
                  <a:lnTo>
                    <a:pt x="18310" y="20890"/>
                  </a:lnTo>
                  <a:lnTo>
                    <a:pt x="21022" y="23601"/>
                  </a:lnTo>
                  <a:lnTo>
                    <a:pt x="22976" y="21645"/>
                  </a:lnTo>
                  <a:lnTo>
                    <a:pt x="20266" y="18934"/>
                  </a:lnTo>
                  <a:close/>
                  <a:moveTo>
                    <a:pt x="24977" y="23645"/>
                  </a:moveTo>
                  <a:lnTo>
                    <a:pt x="23021" y="25601"/>
                  </a:lnTo>
                  <a:lnTo>
                    <a:pt x="24487" y="27067"/>
                  </a:lnTo>
                  <a:lnTo>
                    <a:pt x="27021" y="27067"/>
                  </a:lnTo>
                  <a:lnTo>
                    <a:pt x="27733" y="26401"/>
                  </a:lnTo>
                  <a:lnTo>
                    <a:pt x="24977" y="23645"/>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0"/>
            <p:cNvSpPr/>
            <p:nvPr/>
          </p:nvSpPr>
          <p:spPr>
            <a:xfrm>
              <a:off x="3395750" y="4132750"/>
              <a:ext cx="33325" cy="66675"/>
            </a:xfrm>
            <a:custGeom>
              <a:rect b="b" l="l" r="r" t="t"/>
              <a:pathLst>
                <a:path extrusionOk="0" h="2667" w="1333">
                  <a:moveTo>
                    <a:pt x="0" y="0"/>
                  </a:moveTo>
                  <a:lnTo>
                    <a:pt x="0" y="2667"/>
                  </a:lnTo>
                  <a:lnTo>
                    <a:pt x="1333" y="1333"/>
                  </a:lnTo>
                  <a:lnTo>
                    <a:pt x="0"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0"/>
            <p:cNvSpPr/>
            <p:nvPr/>
          </p:nvSpPr>
          <p:spPr>
            <a:xfrm>
              <a:off x="3449050" y="4234950"/>
              <a:ext cx="97800" cy="97800"/>
            </a:xfrm>
            <a:custGeom>
              <a:rect b="b" l="l" r="r" t="t"/>
              <a:pathLst>
                <a:path extrusionOk="0" h="3912" w="3912">
                  <a:moveTo>
                    <a:pt x="1957" y="1"/>
                  </a:moveTo>
                  <a:lnTo>
                    <a:pt x="1" y="1957"/>
                  </a:lnTo>
                  <a:lnTo>
                    <a:pt x="1957" y="3911"/>
                  </a:lnTo>
                  <a:lnTo>
                    <a:pt x="3911" y="1957"/>
                  </a:lnTo>
                  <a:lnTo>
                    <a:pt x="1957"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0"/>
            <p:cNvSpPr/>
            <p:nvPr/>
          </p:nvSpPr>
          <p:spPr>
            <a:xfrm>
              <a:off x="3567950" y="4353825"/>
              <a:ext cx="97800" cy="97825"/>
            </a:xfrm>
            <a:custGeom>
              <a:rect b="b" l="l" r="r" t="t"/>
              <a:pathLst>
                <a:path extrusionOk="0" h="3913" w="3912">
                  <a:moveTo>
                    <a:pt x="1955" y="0"/>
                  </a:moveTo>
                  <a:lnTo>
                    <a:pt x="1" y="1956"/>
                  </a:lnTo>
                  <a:lnTo>
                    <a:pt x="1955" y="3912"/>
                  </a:lnTo>
                  <a:lnTo>
                    <a:pt x="3911" y="1956"/>
                  </a:lnTo>
                  <a:lnTo>
                    <a:pt x="1955"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0"/>
            <p:cNvSpPr/>
            <p:nvPr/>
          </p:nvSpPr>
          <p:spPr>
            <a:xfrm>
              <a:off x="3685725" y="4471625"/>
              <a:ext cx="97775" cy="97775"/>
            </a:xfrm>
            <a:custGeom>
              <a:rect b="b" l="l" r="r" t="t"/>
              <a:pathLst>
                <a:path extrusionOk="0" h="3911" w="3911">
                  <a:moveTo>
                    <a:pt x="1956" y="0"/>
                  </a:moveTo>
                  <a:lnTo>
                    <a:pt x="0" y="1955"/>
                  </a:lnTo>
                  <a:lnTo>
                    <a:pt x="1956" y="3911"/>
                  </a:lnTo>
                  <a:lnTo>
                    <a:pt x="3911" y="1955"/>
                  </a:lnTo>
                  <a:lnTo>
                    <a:pt x="1956"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0"/>
            <p:cNvSpPr/>
            <p:nvPr/>
          </p:nvSpPr>
          <p:spPr>
            <a:xfrm>
              <a:off x="3803475" y="4589375"/>
              <a:ext cx="98925" cy="98950"/>
            </a:xfrm>
            <a:custGeom>
              <a:rect b="b" l="l" r="r" t="t"/>
              <a:pathLst>
                <a:path extrusionOk="0" h="3958" w="3957">
                  <a:moveTo>
                    <a:pt x="1957" y="1"/>
                  </a:moveTo>
                  <a:lnTo>
                    <a:pt x="1" y="1957"/>
                  </a:lnTo>
                  <a:lnTo>
                    <a:pt x="2001" y="3957"/>
                  </a:lnTo>
                  <a:lnTo>
                    <a:pt x="3957" y="2001"/>
                  </a:lnTo>
                  <a:lnTo>
                    <a:pt x="1957"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0"/>
            <p:cNvSpPr/>
            <p:nvPr/>
          </p:nvSpPr>
          <p:spPr>
            <a:xfrm>
              <a:off x="3921250" y="4707150"/>
              <a:ext cx="98925" cy="98925"/>
            </a:xfrm>
            <a:custGeom>
              <a:rect b="b" l="l" r="r" t="t"/>
              <a:pathLst>
                <a:path extrusionOk="0" h="3957" w="3957">
                  <a:moveTo>
                    <a:pt x="1956" y="1"/>
                  </a:moveTo>
                  <a:lnTo>
                    <a:pt x="0" y="1957"/>
                  </a:lnTo>
                  <a:lnTo>
                    <a:pt x="2001" y="3957"/>
                  </a:lnTo>
                  <a:lnTo>
                    <a:pt x="3957" y="2001"/>
                  </a:lnTo>
                  <a:lnTo>
                    <a:pt x="1956"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0"/>
            <p:cNvSpPr/>
            <p:nvPr/>
          </p:nvSpPr>
          <p:spPr>
            <a:xfrm>
              <a:off x="3395750" y="4401625"/>
              <a:ext cx="456650" cy="441100"/>
            </a:xfrm>
            <a:custGeom>
              <a:rect b="b" l="l" r="r" t="t"/>
              <a:pathLst>
                <a:path extrusionOk="0" h="17644" w="18266">
                  <a:moveTo>
                    <a:pt x="1333" y="0"/>
                  </a:moveTo>
                  <a:lnTo>
                    <a:pt x="0" y="1378"/>
                  </a:lnTo>
                  <a:lnTo>
                    <a:pt x="0" y="2578"/>
                  </a:lnTo>
                  <a:lnTo>
                    <a:pt x="2177" y="4756"/>
                  </a:lnTo>
                  <a:lnTo>
                    <a:pt x="4133" y="2800"/>
                  </a:lnTo>
                  <a:lnTo>
                    <a:pt x="1333" y="0"/>
                  </a:lnTo>
                  <a:close/>
                  <a:moveTo>
                    <a:pt x="6087" y="4756"/>
                  </a:moveTo>
                  <a:lnTo>
                    <a:pt x="4133" y="6712"/>
                  </a:lnTo>
                  <a:lnTo>
                    <a:pt x="6889" y="9467"/>
                  </a:lnTo>
                  <a:lnTo>
                    <a:pt x="8843" y="7512"/>
                  </a:lnTo>
                  <a:lnTo>
                    <a:pt x="6087" y="4756"/>
                  </a:lnTo>
                  <a:close/>
                  <a:moveTo>
                    <a:pt x="10799" y="9467"/>
                  </a:moveTo>
                  <a:lnTo>
                    <a:pt x="8843" y="11423"/>
                  </a:lnTo>
                  <a:lnTo>
                    <a:pt x="11599" y="14178"/>
                  </a:lnTo>
                  <a:lnTo>
                    <a:pt x="13554" y="12223"/>
                  </a:lnTo>
                  <a:lnTo>
                    <a:pt x="10799" y="9467"/>
                  </a:lnTo>
                  <a:close/>
                  <a:moveTo>
                    <a:pt x="15554" y="14222"/>
                  </a:moveTo>
                  <a:lnTo>
                    <a:pt x="13600" y="16178"/>
                  </a:lnTo>
                  <a:lnTo>
                    <a:pt x="15066" y="17644"/>
                  </a:lnTo>
                  <a:lnTo>
                    <a:pt x="17554" y="17644"/>
                  </a:lnTo>
                  <a:lnTo>
                    <a:pt x="18266" y="16934"/>
                  </a:lnTo>
                  <a:lnTo>
                    <a:pt x="15554" y="14222"/>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0"/>
            <p:cNvSpPr/>
            <p:nvPr/>
          </p:nvSpPr>
          <p:spPr>
            <a:xfrm>
              <a:off x="3395750" y="4368300"/>
              <a:ext cx="33325" cy="67800"/>
            </a:xfrm>
            <a:custGeom>
              <a:rect b="b" l="l" r="r" t="t"/>
              <a:pathLst>
                <a:path extrusionOk="0" h="2712" w="1333">
                  <a:moveTo>
                    <a:pt x="0" y="1"/>
                  </a:moveTo>
                  <a:lnTo>
                    <a:pt x="0" y="2711"/>
                  </a:lnTo>
                  <a:lnTo>
                    <a:pt x="1333" y="1333"/>
                  </a:lnTo>
                  <a:lnTo>
                    <a:pt x="0"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0"/>
            <p:cNvSpPr/>
            <p:nvPr/>
          </p:nvSpPr>
          <p:spPr>
            <a:xfrm>
              <a:off x="3450150" y="4471625"/>
              <a:ext cx="97825" cy="97775"/>
            </a:xfrm>
            <a:custGeom>
              <a:rect b="b" l="l" r="r" t="t"/>
              <a:pathLst>
                <a:path extrusionOk="0" h="3911" w="3913">
                  <a:moveTo>
                    <a:pt x="1957" y="0"/>
                  </a:moveTo>
                  <a:lnTo>
                    <a:pt x="1" y="1956"/>
                  </a:lnTo>
                  <a:lnTo>
                    <a:pt x="1957" y="3911"/>
                  </a:lnTo>
                  <a:lnTo>
                    <a:pt x="3913" y="1955"/>
                  </a:lnTo>
                  <a:lnTo>
                    <a:pt x="1957" y="0"/>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0"/>
            <p:cNvSpPr/>
            <p:nvPr/>
          </p:nvSpPr>
          <p:spPr>
            <a:xfrm>
              <a:off x="3567950" y="4589375"/>
              <a:ext cx="97800" cy="97825"/>
            </a:xfrm>
            <a:custGeom>
              <a:rect b="b" l="l" r="r" t="t"/>
              <a:pathLst>
                <a:path extrusionOk="0" h="3913" w="3912">
                  <a:moveTo>
                    <a:pt x="1955" y="1"/>
                  </a:moveTo>
                  <a:lnTo>
                    <a:pt x="1" y="1957"/>
                  </a:lnTo>
                  <a:lnTo>
                    <a:pt x="1955" y="3913"/>
                  </a:lnTo>
                  <a:lnTo>
                    <a:pt x="3911" y="1957"/>
                  </a:lnTo>
                  <a:lnTo>
                    <a:pt x="1955"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0"/>
            <p:cNvSpPr/>
            <p:nvPr/>
          </p:nvSpPr>
          <p:spPr>
            <a:xfrm>
              <a:off x="3685725" y="4707175"/>
              <a:ext cx="98900" cy="98900"/>
            </a:xfrm>
            <a:custGeom>
              <a:rect b="b" l="l" r="r" t="t"/>
              <a:pathLst>
                <a:path extrusionOk="0" h="3956" w="3956">
                  <a:moveTo>
                    <a:pt x="1956" y="1"/>
                  </a:moveTo>
                  <a:lnTo>
                    <a:pt x="0" y="1956"/>
                  </a:lnTo>
                  <a:lnTo>
                    <a:pt x="2001" y="3956"/>
                  </a:lnTo>
                  <a:lnTo>
                    <a:pt x="3955" y="2000"/>
                  </a:lnTo>
                  <a:lnTo>
                    <a:pt x="1956"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0"/>
            <p:cNvSpPr/>
            <p:nvPr/>
          </p:nvSpPr>
          <p:spPr>
            <a:xfrm>
              <a:off x="3395750" y="4638275"/>
              <a:ext cx="221100" cy="204450"/>
            </a:xfrm>
            <a:custGeom>
              <a:rect b="b" l="l" r="r" t="t"/>
              <a:pathLst>
                <a:path extrusionOk="0" h="8178" w="8844">
                  <a:moveTo>
                    <a:pt x="1333" y="1"/>
                  </a:moveTo>
                  <a:lnTo>
                    <a:pt x="0" y="1335"/>
                  </a:lnTo>
                  <a:lnTo>
                    <a:pt x="0" y="2533"/>
                  </a:lnTo>
                  <a:lnTo>
                    <a:pt x="2133" y="4712"/>
                  </a:lnTo>
                  <a:lnTo>
                    <a:pt x="4087" y="2756"/>
                  </a:lnTo>
                  <a:lnTo>
                    <a:pt x="1333" y="1"/>
                  </a:lnTo>
                  <a:close/>
                  <a:moveTo>
                    <a:pt x="6087" y="4712"/>
                  </a:moveTo>
                  <a:lnTo>
                    <a:pt x="4133" y="6667"/>
                  </a:lnTo>
                  <a:lnTo>
                    <a:pt x="5599" y="8178"/>
                  </a:lnTo>
                  <a:lnTo>
                    <a:pt x="8133" y="8178"/>
                  </a:lnTo>
                  <a:lnTo>
                    <a:pt x="8843" y="7468"/>
                  </a:lnTo>
                  <a:lnTo>
                    <a:pt x="6089" y="4712"/>
                  </a:lnTo>
                  <a:close/>
                </a:path>
              </a:pathLst>
            </a:custGeom>
            <a:solidFill>
              <a:srgbClr val="8B52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0"/>
            <p:cNvSpPr/>
            <p:nvPr/>
          </p:nvSpPr>
          <p:spPr>
            <a:xfrm>
              <a:off x="3395750" y="4603825"/>
              <a:ext cx="33325" cy="67825"/>
            </a:xfrm>
            <a:custGeom>
              <a:rect b="b" l="l" r="r" t="t"/>
              <a:pathLst>
                <a:path extrusionOk="0" h="2713" w="1333">
                  <a:moveTo>
                    <a:pt x="0" y="1"/>
                  </a:moveTo>
                  <a:lnTo>
                    <a:pt x="0" y="2713"/>
                  </a:lnTo>
                  <a:lnTo>
                    <a:pt x="1333" y="1379"/>
                  </a:lnTo>
                  <a:lnTo>
                    <a:pt x="0"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0"/>
            <p:cNvSpPr/>
            <p:nvPr/>
          </p:nvSpPr>
          <p:spPr>
            <a:xfrm>
              <a:off x="3449050" y="4707175"/>
              <a:ext cx="98925" cy="97800"/>
            </a:xfrm>
            <a:custGeom>
              <a:rect b="b" l="l" r="r" t="t"/>
              <a:pathLst>
                <a:path extrusionOk="0" h="3912" w="3957">
                  <a:moveTo>
                    <a:pt x="1957" y="1"/>
                  </a:moveTo>
                  <a:lnTo>
                    <a:pt x="1" y="1956"/>
                  </a:lnTo>
                  <a:lnTo>
                    <a:pt x="2001" y="3911"/>
                  </a:lnTo>
                  <a:lnTo>
                    <a:pt x="3957" y="1956"/>
                  </a:lnTo>
                  <a:lnTo>
                    <a:pt x="1957" y="1"/>
                  </a:lnTo>
                  <a:close/>
                </a:path>
              </a:pathLst>
            </a:custGeom>
            <a:solidFill>
              <a:srgbClr val="8547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0"/>
            <p:cNvSpPr/>
            <p:nvPr/>
          </p:nvSpPr>
          <p:spPr>
            <a:xfrm>
              <a:off x="3299950" y="3297100"/>
              <a:ext cx="1062125" cy="587175"/>
            </a:xfrm>
            <a:custGeom>
              <a:rect b="b" l="l" r="r" t="t"/>
              <a:pathLst>
                <a:path extrusionOk="0" h="23487" w="42485">
                  <a:moveTo>
                    <a:pt x="21299" y="0"/>
                  </a:moveTo>
                  <a:cubicBezTo>
                    <a:pt x="18473" y="0"/>
                    <a:pt x="9349" y="457"/>
                    <a:pt x="5041" y="6128"/>
                  </a:cubicBezTo>
                  <a:cubicBezTo>
                    <a:pt x="721" y="11818"/>
                    <a:pt x="0" y="19812"/>
                    <a:pt x="3976" y="19812"/>
                  </a:cubicBezTo>
                  <a:cubicBezTo>
                    <a:pt x="4300" y="19812"/>
                    <a:pt x="4655" y="19759"/>
                    <a:pt x="5041" y="19648"/>
                  </a:cubicBezTo>
                  <a:cubicBezTo>
                    <a:pt x="10070" y="18195"/>
                    <a:pt x="9497" y="9898"/>
                    <a:pt x="11803" y="9898"/>
                  </a:cubicBezTo>
                  <a:cubicBezTo>
                    <a:pt x="11851" y="9898"/>
                    <a:pt x="11901" y="9901"/>
                    <a:pt x="11952" y="9909"/>
                  </a:cubicBezTo>
                  <a:cubicBezTo>
                    <a:pt x="13973" y="10203"/>
                    <a:pt x="13315" y="12704"/>
                    <a:pt x="14434" y="16328"/>
                  </a:cubicBezTo>
                  <a:cubicBezTo>
                    <a:pt x="15051" y="18323"/>
                    <a:pt x="15991" y="19126"/>
                    <a:pt x="17039" y="19126"/>
                  </a:cubicBezTo>
                  <a:cubicBezTo>
                    <a:pt x="19489" y="19126"/>
                    <a:pt x="22531" y="14743"/>
                    <a:pt x="23417" y="10943"/>
                  </a:cubicBezTo>
                  <a:cubicBezTo>
                    <a:pt x="23905" y="8849"/>
                    <a:pt x="25123" y="7706"/>
                    <a:pt x="26352" y="7706"/>
                  </a:cubicBezTo>
                  <a:cubicBezTo>
                    <a:pt x="28073" y="7706"/>
                    <a:pt x="29816" y="9946"/>
                    <a:pt x="29607" y="14953"/>
                  </a:cubicBezTo>
                  <a:cubicBezTo>
                    <a:pt x="29389" y="20174"/>
                    <a:pt x="33243" y="23486"/>
                    <a:pt x="36588" y="23486"/>
                  </a:cubicBezTo>
                  <a:cubicBezTo>
                    <a:pt x="38740" y="23486"/>
                    <a:pt x="40681" y="22115"/>
                    <a:pt x="41189" y="18997"/>
                  </a:cubicBezTo>
                  <a:cubicBezTo>
                    <a:pt x="42484" y="11038"/>
                    <a:pt x="38387" y="1129"/>
                    <a:pt x="22152" y="17"/>
                  </a:cubicBezTo>
                  <a:cubicBezTo>
                    <a:pt x="22152" y="17"/>
                    <a:pt x="21842" y="0"/>
                    <a:pt x="2129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0"/>
            <p:cNvSpPr/>
            <p:nvPr/>
          </p:nvSpPr>
          <p:spPr>
            <a:xfrm>
              <a:off x="4092250" y="4148400"/>
              <a:ext cx="105975" cy="102000"/>
            </a:xfrm>
            <a:custGeom>
              <a:rect b="b" l="l" r="r" t="t"/>
              <a:pathLst>
                <a:path extrusionOk="0" h="4080" w="4239">
                  <a:moveTo>
                    <a:pt x="2199" y="1"/>
                  </a:moveTo>
                  <a:cubicBezTo>
                    <a:pt x="1376" y="1"/>
                    <a:pt x="631" y="498"/>
                    <a:pt x="317" y="1260"/>
                  </a:cubicBezTo>
                  <a:cubicBezTo>
                    <a:pt x="0" y="2021"/>
                    <a:pt x="176" y="2899"/>
                    <a:pt x="758" y="3482"/>
                  </a:cubicBezTo>
                  <a:cubicBezTo>
                    <a:pt x="1148" y="3872"/>
                    <a:pt x="1670" y="4079"/>
                    <a:pt x="2201" y="4079"/>
                  </a:cubicBezTo>
                  <a:cubicBezTo>
                    <a:pt x="2463" y="4079"/>
                    <a:pt x="2728" y="4029"/>
                    <a:pt x="2980" y="3924"/>
                  </a:cubicBezTo>
                  <a:cubicBezTo>
                    <a:pt x="3742" y="3608"/>
                    <a:pt x="4239" y="2866"/>
                    <a:pt x="4239" y="2041"/>
                  </a:cubicBezTo>
                  <a:cubicBezTo>
                    <a:pt x="4239" y="914"/>
                    <a:pt x="3326" y="1"/>
                    <a:pt x="219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0"/>
            <p:cNvSpPr/>
            <p:nvPr/>
          </p:nvSpPr>
          <p:spPr>
            <a:xfrm>
              <a:off x="3325725" y="3418375"/>
              <a:ext cx="1010975" cy="470425"/>
            </a:xfrm>
            <a:custGeom>
              <a:rect b="b" l="l" r="r" t="t"/>
              <a:pathLst>
                <a:path extrusionOk="0" h="18817" w="40439">
                  <a:moveTo>
                    <a:pt x="25318" y="1"/>
                  </a:moveTo>
                  <a:cubicBezTo>
                    <a:pt x="24090" y="1"/>
                    <a:pt x="22873" y="1142"/>
                    <a:pt x="22385" y="3233"/>
                  </a:cubicBezTo>
                  <a:cubicBezTo>
                    <a:pt x="21498" y="7035"/>
                    <a:pt x="18458" y="11418"/>
                    <a:pt x="16008" y="11418"/>
                  </a:cubicBezTo>
                  <a:cubicBezTo>
                    <a:pt x="14959" y="11418"/>
                    <a:pt x="14018" y="10616"/>
                    <a:pt x="13400" y="8621"/>
                  </a:cubicBezTo>
                  <a:cubicBezTo>
                    <a:pt x="12286" y="4993"/>
                    <a:pt x="12939" y="2494"/>
                    <a:pt x="10919" y="2202"/>
                  </a:cubicBezTo>
                  <a:cubicBezTo>
                    <a:pt x="10869" y="2194"/>
                    <a:pt x="10819" y="2191"/>
                    <a:pt x="10771" y="2191"/>
                  </a:cubicBezTo>
                  <a:cubicBezTo>
                    <a:pt x="8465" y="2191"/>
                    <a:pt x="9038" y="10487"/>
                    <a:pt x="4013" y="11940"/>
                  </a:cubicBezTo>
                  <a:cubicBezTo>
                    <a:pt x="3628" y="12052"/>
                    <a:pt x="3274" y="12104"/>
                    <a:pt x="2951" y="12104"/>
                  </a:cubicBezTo>
                  <a:cubicBezTo>
                    <a:pt x="1568" y="12104"/>
                    <a:pt x="752" y="11137"/>
                    <a:pt x="460" y="9636"/>
                  </a:cubicBezTo>
                  <a:lnTo>
                    <a:pt x="460" y="9636"/>
                  </a:lnTo>
                  <a:cubicBezTo>
                    <a:pt x="0" y="12737"/>
                    <a:pt x="767" y="15139"/>
                    <a:pt x="2947" y="15139"/>
                  </a:cubicBezTo>
                  <a:cubicBezTo>
                    <a:pt x="3271" y="15139"/>
                    <a:pt x="3626" y="15086"/>
                    <a:pt x="4013" y="14974"/>
                  </a:cubicBezTo>
                  <a:cubicBezTo>
                    <a:pt x="9038" y="13530"/>
                    <a:pt x="8465" y="5225"/>
                    <a:pt x="10771" y="5225"/>
                  </a:cubicBezTo>
                  <a:cubicBezTo>
                    <a:pt x="10819" y="5225"/>
                    <a:pt x="10869" y="5228"/>
                    <a:pt x="10919" y="5236"/>
                  </a:cubicBezTo>
                  <a:cubicBezTo>
                    <a:pt x="12939" y="5528"/>
                    <a:pt x="12286" y="8036"/>
                    <a:pt x="13400" y="11664"/>
                  </a:cubicBezTo>
                  <a:cubicBezTo>
                    <a:pt x="14018" y="13657"/>
                    <a:pt x="14958" y="14459"/>
                    <a:pt x="16006" y="14459"/>
                  </a:cubicBezTo>
                  <a:cubicBezTo>
                    <a:pt x="18457" y="14459"/>
                    <a:pt x="21498" y="10073"/>
                    <a:pt x="22385" y="6275"/>
                  </a:cubicBezTo>
                  <a:cubicBezTo>
                    <a:pt x="22873" y="4180"/>
                    <a:pt x="24091" y="3036"/>
                    <a:pt x="25320" y="3036"/>
                  </a:cubicBezTo>
                  <a:cubicBezTo>
                    <a:pt x="27041" y="3036"/>
                    <a:pt x="28783" y="5276"/>
                    <a:pt x="28578" y="10282"/>
                  </a:cubicBezTo>
                  <a:cubicBezTo>
                    <a:pt x="28358" y="15503"/>
                    <a:pt x="32213" y="18817"/>
                    <a:pt x="35558" y="18817"/>
                  </a:cubicBezTo>
                  <a:cubicBezTo>
                    <a:pt x="37709" y="18817"/>
                    <a:pt x="39650" y="17445"/>
                    <a:pt x="40159" y="14329"/>
                  </a:cubicBezTo>
                  <a:cubicBezTo>
                    <a:pt x="40391" y="12927"/>
                    <a:pt x="40438" y="11502"/>
                    <a:pt x="40302" y="10089"/>
                  </a:cubicBezTo>
                  <a:lnTo>
                    <a:pt x="40302" y="10089"/>
                  </a:lnTo>
                  <a:cubicBezTo>
                    <a:pt x="40275" y="10492"/>
                    <a:pt x="40228" y="10895"/>
                    <a:pt x="40159" y="11295"/>
                  </a:cubicBezTo>
                  <a:cubicBezTo>
                    <a:pt x="39650" y="14409"/>
                    <a:pt x="37709" y="15779"/>
                    <a:pt x="35557" y="15779"/>
                  </a:cubicBezTo>
                  <a:cubicBezTo>
                    <a:pt x="32212" y="15779"/>
                    <a:pt x="28358" y="12469"/>
                    <a:pt x="28578" y="7248"/>
                  </a:cubicBezTo>
                  <a:cubicBezTo>
                    <a:pt x="28783" y="2240"/>
                    <a:pt x="27039" y="1"/>
                    <a:pt x="2531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0"/>
            <p:cNvSpPr/>
            <p:nvPr/>
          </p:nvSpPr>
          <p:spPr>
            <a:xfrm>
              <a:off x="4304825" y="3595250"/>
              <a:ext cx="639725" cy="1219900"/>
            </a:xfrm>
            <a:custGeom>
              <a:rect b="b" l="l" r="r" t="t"/>
              <a:pathLst>
                <a:path extrusionOk="0" h="48796" w="25589">
                  <a:moveTo>
                    <a:pt x="12250" y="24590"/>
                  </a:moveTo>
                  <a:cubicBezTo>
                    <a:pt x="13559" y="24590"/>
                    <a:pt x="14731" y="25830"/>
                    <a:pt x="15122" y="27070"/>
                  </a:cubicBezTo>
                  <a:cubicBezTo>
                    <a:pt x="15515" y="28312"/>
                    <a:pt x="15441" y="29835"/>
                    <a:pt x="14897" y="31714"/>
                  </a:cubicBezTo>
                  <a:cubicBezTo>
                    <a:pt x="14869" y="31714"/>
                    <a:pt x="14841" y="31715"/>
                    <a:pt x="14813" y="31715"/>
                  </a:cubicBezTo>
                  <a:cubicBezTo>
                    <a:pt x="14011" y="31715"/>
                    <a:pt x="13196" y="31571"/>
                    <a:pt x="12459" y="31233"/>
                  </a:cubicBezTo>
                  <a:cubicBezTo>
                    <a:pt x="10878" y="30504"/>
                    <a:pt x="9782" y="29020"/>
                    <a:pt x="9735" y="27540"/>
                  </a:cubicBezTo>
                  <a:cubicBezTo>
                    <a:pt x="9688" y="26093"/>
                    <a:pt x="10857" y="24662"/>
                    <a:pt x="12140" y="24593"/>
                  </a:cubicBezTo>
                  <a:lnTo>
                    <a:pt x="12250" y="24590"/>
                  </a:lnTo>
                  <a:close/>
                  <a:moveTo>
                    <a:pt x="18474" y="1"/>
                  </a:moveTo>
                  <a:cubicBezTo>
                    <a:pt x="18235" y="1"/>
                    <a:pt x="17993" y="62"/>
                    <a:pt x="17771" y="190"/>
                  </a:cubicBezTo>
                  <a:cubicBezTo>
                    <a:pt x="17102" y="578"/>
                    <a:pt x="16874" y="1437"/>
                    <a:pt x="17262" y="2106"/>
                  </a:cubicBezTo>
                  <a:cubicBezTo>
                    <a:pt x="21336" y="9130"/>
                    <a:pt x="22702" y="17710"/>
                    <a:pt x="21008" y="25649"/>
                  </a:cubicBezTo>
                  <a:cubicBezTo>
                    <a:pt x="20778" y="26727"/>
                    <a:pt x="20459" y="27964"/>
                    <a:pt x="19842" y="28979"/>
                  </a:cubicBezTo>
                  <a:cubicBezTo>
                    <a:pt x="19386" y="29729"/>
                    <a:pt x="18741" y="30345"/>
                    <a:pt x="17991" y="30802"/>
                  </a:cubicBezTo>
                  <a:cubicBezTo>
                    <a:pt x="18293" y="29089"/>
                    <a:pt x="18227" y="27577"/>
                    <a:pt x="17799" y="26224"/>
                  </a:cubicBezTo>
                  <a:cubicBezTo>
                    <a:pt x="17089" y="23979"/>
                    <a:pt x="14965" y="21785"/>
                    <a:pt x="12252" y="21785"/>
                  </a:cubicBezTo>
                  <a:cubicBezTo>
                    <a:pt x="12166" y="21785"/>
                    <a:pt x="12080" y="21787"/>
                    <a:pt x="11993" y="21791"/>
                  </a:cubicBezTo>
                  <a:cubicBezTo>
                    <a:pt x="9201" y="21940"/>
                    <a:pt x="6836" y="24670"/>
                    <a:pt x="6932" y="27629"/>
                  </a:cubicBezTo>
                  <a:cubicBezTo>
                    <a:pt x="7014" y="30186"/>
                    <a:pt x="8723" y="32599"/>
                    <a:pt x="11287" y="33780"/>
                  </a:cubicBezTo>
                  <a:cubicBezTo>
                    <a:pt x="12101" y="34154"/>
                    <a:pt x="12974" y="34389"/>
                    <a:pt x="13865" y="34479"/>
                  </a:cubicBezTo>
                  <a:cubicBezTo>
                    <a:pt x="11401" y="39857"/>
                    <a:pt x="6672" y="44184"/>
                    <a:pt x="1052" y="46062"/>
                  </a:cubicBezTo>
                  <a:cubicBezTo>
                    <a:pt x="399" y="46280"/>
                    <a:pt x="1" y="46938"/>
                    <a:pt x="113" y="47618"/>
                  </a:cubicBezTo>
                  <a:cubicBezTo>
                    <a:pt x="223" y="48296"/>
                    <a:pt x="808" y="48796"/>
                    <a:pt x="1497" y="48796"/>
                  </a:cubicBezTo>
                  <a:cubicBezTo>
                    <a:pt x="1648" y="48796"/>
                    <a:pt x="1798" y="48771"/>
                    <a:pt x="1942" y="48724"/>
                  </a:cubicBezTo>
                  <a:cubicBezTo>
                    <a:pt x="8773" y="46440"/>
                    <a:pt x="14444" y="40951"/>
                    <a:pt x="17009" y="34230"/>
                  </a:cubicBezTo>
                  <a:cubicBezTo>
                    <a:pt x="19140" y="33677"/>
                    <a:pt x="21071" y="32354"/>
                    <a:pt x="22239" y="30439"/>
                  </a:cubicBezTo>
                  <a:cubicBezTo>
                    <a:pt x="23076" y="29064"/>
                    <a:pt x="23473" y="27543"/>
                    <a:pt x="23751" y="26236"/>
                  </a:cubicBezTo>
                  <a:cubicBezTo>
                    <a:pt x="25589" y="17624"/>
                    <a:pt x="24108" y="8316"/>
                    <a:pt x="19689" y="699"/>
                  </a:cubicBezTo>
                  <a:cubicBezTo>
                    <a:pt x="19429" y="251"/>
                    <a:pt x="18958" y="1"/>
                    <a:pt x="1847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0"/>
            <p:cNvSpPr/>
            <p:nvPr/>
          </p:nvSpPr>
          <p:spPr>
            <a:xfrm>
              <a:off x="4306825" y="3709300"/>
              <a:ext cx="630300" cy="1106350"/>
            </a:xfrm>
            <a:custGeom>
              <a:rect b="b" l="l" r="r" t="t"/>
              <a:pathLst>
                <a:path extrusionOk="0" h="44254" w="25212">
                  <a:moveTo>
                    <a:pt x="21528" y="1"/>
                  </a:moveTo>
                  <a:lnTo>
                    <a:pt x="21528" y="1"/>
                  </a:lnTo>
                  <a:cubicBezTo>
                    <a:pt x="23997" y="6461"/>
                    <a:pt x="24596" y="13644"/>
                    <a:pt x="23154" y="20406"/>
                  </a:cubicBezTo>
                  <a:cubicBezTo>
                    <a:pt x="22875" y="21715"/>
                    <a:pt x="22472" y="23239"/>
                    <a:pt x="21640" y="24614"/>
                  </a:cubicBezTo>
                  <a:cubicBezTo>
                    <a:pt x="20470" y="26521"/>
                    <a:pt x="18545" y="27851"/>
                    <a:pt x="16413" y="28402"/>
                  </a:cubicBezTo>
                  <a:cubicBezTo>
                    <a:pt x="13841" y="35126"/>
                    <a:pt x="8173" y="40615"/>
                    <a:pt x="1346" y="42897"/>
                  </a:cubicBezTo>
                  <a:cubicBezTo>
                    <a:pt x="1205" y="42940"/>
                    <a:pt x="1058" y="42962"/>
                    <a:pt x="912" y="42962"/>
                  </a:cubicBezTo>
                  <a:cubicBezTo>
                    <a:pt x="907" y="42962"/>
                    <a:pt x="902" y="42962"/>
                    <a:pt x="897" y="42962"/>
                  </a:cubicBezTo>
                  <a:cubicBezTo>
                    <a:pt x="583" y="42960"/>
                    <a:pt x="277" y="42856"/>
                    <a:pt x="28" y="42663"/>
                  </a:cubicBezTo>
                  <a:lnTo>
                    <a:pt x="28" y="42663"/>
                  </a:lnTo>
                  <a:cubicBezTo>
                    <a:pt x="0" y="42876"/>
                    <a:pt x="18" y="43094"/>
                    <a:pt x="83" y="43299"/>
                  </a:cubicBezTo>
                  <a:cubicBezTo>
                    <a:pt x="278" y="43868"/>
                    <a:pt x="811" y="44250"/>
                    <a:pt x="1411" y="44253"/>
                  </a:cubicBezTo>
                  <a:cubicBezTo>
                    <a:pt x="1418" y="44253"/>
                    <a:pt x="1426" y="44253"/>
                    <a:pt x="1434" y="44253"/>
                  </a:cubicBezTo>
                  <a:cubicBezTo>
                    <a:pt x="1579" y="44253"/>
                    <a:pt x="1724" y="44227"/>
                    <a:pt x="1859" y="44178"/>
                  </a:cubicBezTo>
                  <a:cubicBezTo>
                    <a:pt x="8696" y="41897"/>
                    <a:pt x="14364" y="36407"/>
                    <a:pt x="16926" y="29692"/>
                  </a:cubicBezTo>
                  <a:cubicBezTo>
                    <a:pt x="19059" y="29132"/>
                    <a:pt x="20994" y="27812"/>
                    <a:pt x="22153" y="25895"/>
                  </a:cubicBezTo>
                  <a:cubicBezTo>
                    <a:pt x="22996" y="24521"/>
                    <a:pt x="23388" y="22996"/>
                    <a:pt x="23669" y="21696"/>
                  </a:cubicBezTo>
                  <a:cubicBezTo>
                    <a:pt x="25212" y="14487"/>
                    <a:pt x="24416" y="6789"/>
                    <a:pt x="2152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0"/>
            <p:cNvSpPr/>
            <p:nvPr/>
          </p:nvSpPr>
          <p:spPr>
            <a:xfrm>
              <a:off x="2576550" y="3594550"/>
              <a:ext cx="641750" cy="1220325"/>
            </a:xfrm>
            <a:custGeom>
              <a:rect b="b" l="l" r="r" t="t"/>
              <a:pathLst>
                <a:path extrusionOk="0" h="48813" w="25670">
                  <a:moveTo>
                    <a:pt x="13341" y="24608"/>
                  </a:moveTo>
                  <a:lnTo>
                    <a:pt x="13450" y="24611"/>
                  </a:lnTo>
                  <a:cubicBezTo>
                    <a:pt x="14731" y="24678"/>
                    <a:pt x="15900" y="26111"/>
                    <a:pt x="15854" y="27557"/>
                  </a:cubicBezTo>
                  <a:cubicBezTo>
                    <a:pt x="15806" y="29037"/>
                    <a:pt x="14712" y="30521"/>
                    <a:pt x="13131" y="31251"/>
                  </a:cubicBezTo>
                  <a:cubicBezTo>
                    <a:pt x="12393" y="31589"/>
                    <a:pt x="11579" y="31732"/>
                    <a:pt x="10775" y="31732"/>
                  </a:cubicBezTo>
                  <a:cubicBezTo>
                    <a:pt x="10747" y="31732"/>
                    <a:pt x="10719" y="31732"/>
                    <a:pt x="10691" y="31732"/>
                  </a:cubicBezTo>
                  <a:cubicBezTo>
                    <a:pt x="10147" y="29852"/>
                    <a:pt x="10073" y="28329"/>
                    <a:pt x="10467" y="27087"/>
                  </a:cubicBezTo>
                  <a:lnTo>
                    <a:pt x="10466" y="27087"/>
                  </a:lnTo>
                  <a:cubicBezTo>
                    <a:pt x="10858" y="25849"/>
                    <a:pt x="12029" y="24608"/>
                    <a:pt x="13341" y="24608"/>
                  </a:cubicBezTo>
                  <a:close/>
                  <a:moveTo>
                    <a:pt x="7126" y="0"/>
                  </a:moveTo>
                  <a:cubicBezTo>
                    <a:pt x="6636" y="0"/>
                    <a:pt x="6159" y="258"/>
                    <a:pt x="5901" y="715"/>
                  </a:cubicBezTo>
                  <a:cubicBezTo>
                    <a:pt x="1481" y="8333"/>
                    <a:pt x="1" y="17641"/>
                    <a:pt x="1839" y="26252"/>
                  </a:cubicBezTo>
                  <a:cubicBezTo>
                    <a:pt x="2117" y="27559"/>
                    <a:pt x="2514" y="29082"/>
                    <a:pt x="3351" y="30455"/>
                  </a:cubicBezTo>
                  <a:cubicBezTo>
                    <a:pt x="4517" y="32373"/>
                    <a:pt x="6449" y="33694"/>
                    <a:pt x="8580" y="34248"/>
                  </a:cubicBezTo>
                  <a:cubicBezTo>
                    <a:pt x="11147" y="40969"/>
                    <a:pt x="16815" y="46458"/>
                    <a:pt x="23647" y="48740"/>
                  </a:cubicBezTo>
                  <a:lnTo>
                    <a:pt x="23649" y="48740"/>
                  </a:lnTo>
                  <a:cubicBezTo>
                    <a:pt x="23796" y="48789"/>
                    <a:pt x="23946" y="48813"/>
                    <a:pt x="24094" y="48813"/>
                  </a:cubicBezTo>
                  <a:cubicBezTo>
                    <a:pt x="24680" y="48813"/>
                    <a:pt x="25228" y="48442"/>
                    <a:pt x="25424" y="47855"/>
                  </a:cubicBezTo>
                  <a:cubicBezTo>
                    <a:pt x="25669" y="47119"/>
                    <a:pt x="25272" y="46325"/>
                    <a:pt x="24537" y="46080"/>
                  </a:cubicBezTo>
                  <a:cubicBezTo>
                    <a:pt x="18916" y="44203"/>
                    <a:pt x="14187" y="39875"/>
                    <a:pt x="11725" y="34497"/>
                  </a:cubicBezTo>
                  <a:cubicBezTo>
                    <a:pt x="12616" y="34407"/>
                    <a:pt x="13488" y="34172"/>
                    <a:pt x="14303" y="33798"/>
                  </a:cubicBezTo>
                  <a:cubicBezTo>
                    <a:pt x="16866" y="32617"/>
                    <a:pt x="18575" y="30202"/>
                    <a:pt x="18657" y="27646"/>
                  </a:cubicBezTo>
                  <a:cubicBezTo>
                    <a:pt x="18753" y="24686"/>
                    <a:pt x="16388" y="21958"/>
                    <a:pt x="13597" y="21809"/>
                  </a:cubicBezTo>
                  <a:cubicBezTo>
                    <a:pt x="13510" y="21805"/>
                    <a:pt x="13423" y="21802"/>
                    <a:pt x="13337" y="21802"/>
                  </a:cubicBezTo>
                  <a:cubicBezTo>
                    <a:pt x="10624" y="21802"/>
                    <a:pt x="8502" y="23997"/>
                    <a:pt x="7791" y="26242"/>
                  </a:cubicBezTo>
                  <a:cubicBezTo>
                    <a:pt x="7363" y="27595"/>
                    <a:pt x="7296" y="29107"/>
                    <a:pt x="7598" y="30818"/>
                  </a:cubicBezTo>
                  <a:cubicBezTo>
                    <a:pt x="6848" y="30363"/>
                    <a:pt x="6204" y="29746"/>
                    <a:pt x="5748" y="28996"/>
                  </a:cubicBezTo>
                  <a:cubicBezTo>
                    <a:pt x="5129" y="27982"/>
                    <a:pt x="4811" y="26745"/>
                    <a:pt x="4582" y="25667"/>
                  </a:cubicBezTo>
                  <a:cubicBezTo>
                    <a:pt x="2887" y="17728"/>
                    <a:pt x="4254" y="9147"/>
                    <a:pt x="8327" y="2124"/>
                  </a:cubicBezTo>
                  <a:cubicBezTo>
                    <a:pt x="8729" y="1454"/>
                    <a:pt x="8505" y="583"/>
                    <a:pt x="7829" y="190"/>
                  </a:cubicBezTo>
                  <a:cubicBezTo>
                    <a:pt x="7607" y="62"/>
                    <a:pt x="7365" y="0"/>
                    <a:pt x="712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0"/>
            <p:cNvSpPr/>
            <p:nvPr/>
          </p:nvSpPr>
          <p:spPr>
            <a:xfrm>
              <a:off x="2583975" y="3709050"/>
              <a:ext cx="630325" cy="1106325"/>
            </a:xfrm>
            <a:custGeom>
              <a:rect b="b" l="l" r="r" t="t"/>
              <a:pathLst>
                <a:path extrusionOk="0" h="44253" w="25213">
                  <a:moveTo>
                    <a:pt x="3685" y="0"/>
                  </a:moveTo>
                  <a:lnTo>
                    <a:pt x="3685" y="0"/>
                  </a:lnTo>
                  <a:cubicBezTo>
                    <a:pt x="795" y="6789"/>
                    <a:pt x="1" y="14485"/>
                    <a:pt x="1543" y="21696"/>
                  </a:cubicBezTo>
                  <a:cubicBezTo>
                    <a:pt x="1824" y="22996"/>
                    <a:pt x="2217" y="24521"/>
                    <a:pt x="3058" y="25894"/>
                  </a:cubicBezTo>
                  <a:cubicBezTo>
                    <a:pt x="4217" y="27812"/>
                    <a:pt x="6154" y="29130"/>
                    <a:pt x="8286" y="29692"/>
                  </a:cubicBezTo>
                  <a:cubicBezTo>
                    <a:pt x="10848" y="36407"/>
                    <a:pt x="16516" y="41897"/>
                    <a:pt x="23352" y="44178"/>
                  </a:cubicBezTo>
                  <a:cubicBezTo>
                    <a:pt x="23488" y="44228"/>
                    <a:pt x="23631" y="44253"/>
                    <a:pt x="23776" y="44253"/>
                  </a:cubicBezTo>
                  <a:cubicBezTo>
                    <a:pt x="23784" y="44253"/>
                    <a:pt x="23792" y="44253"/>
                    <a:pt x="23800" y="44253"/>
                  </a:cubicBezTo>
                  <a:cubicBezTo>
                    <a:pt x="24402" y="44250"/>
                    <a:pt x="24934" y="43867"/>
                    <a:pt x="25128" y="43300"/>
                  </a:cubicBezTo>
                  <a:cubicBezTo>
                    <a:pt x="25193" y="43094"/>
                    <a:pt x="25212" y="42876"/>
                    <a:pt x="25186" y="42663"/>
                  </a:cubicBezTo>
                  <a:lnTo>
                    <a:pt x="25186" y="42663"/>
                  </a:lnTo>
                  <a:cubicBezTo>
                    <a:pt x="24936" y="42856"/>
                    <a:pt x="24630" y="42960"/>
                    <a:pt x="24315" y="42963"/>
                  </a:cubicBezTo>
                  <a:cubicBezTo>
                    <a:pt x="24164" y="42963"/>
                    <a:pt x="24012" y="42941"/>
                    <a:pt x="23866" y="42897"/>
                  </a:cubicBezTo>
                  <a:cubicBezTo>
                    <a:pt x="17040" y="40616"/>
                    <a:pt x="11372" y="35126"/>
                    <a:pt x="8801" y="28400"/>
                  </a:cubicBezTo>
                  <a:cubicBezTo>
                    <a:pt x="6669" y="27849"/>
                    <a:pt x="4742" y="26521"/>
                    <a:pt x="3573" y="24613"/>
                  </a:cubicBezTo>
                  <a:cubicBezTo>
                    <a:pt x="2740" y="23238"/>
                    <a:pt x="2339" y="21715"/>
                    <a:pt x="2058" y="20406"/>
                  </a:cubicBezTo>
                  <a:cubicBezTo>
                    <a:pt x="617" y="13644"/>
                    <a:pt x="1215" y="6462"/>
                    <a:pt x="368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0"/>
            <p:cNvSpPr/>
            <p:nvPr/>
          </p:nvSpPr>
          <p:spPr>
            <a:xfrm>
              <a:off x="3221400" y="4708875"/>
              <a:ext cx="174625" cy="130250"/>
            </a:xfrm>
            <a:custGeom>
              <a:rect b="b" l="l" r="r" t="t"/>
              <a:pathLst>
                <a:path extrusionOk="0" h="5210" w="6985">
                  <a:moveTo>
                    <a:pt x="6952" y="1"/>
                  </a:moveTo>
                  <a:cubicBezTo>
                    <a:pt x="5270" y="659"/>
                    <a:pt x="3358" y="1037"/>
                    <a:pt x="1262" y="1151"/>
                  </a:cubicBezTo>
                  <a:cubicBezTo>
                    <a:pt x="962" y="1164"/>
                    <a:pt x="663" y="1177"/>
                    <a:pt x="358" y="1177"/>
                  </a:cubicBezTo>
                  <a:cubicBezTo>
                    <a:pt x="250" y="1177"/>
                    <a:pt x="141" y="1175"/>
                    <a:pt x="31" y="1171"/>
                  </a:cubicBezTo>
                  <a:cubicBezTo>
                    <a:pt x="0" y="1373"/>
                    <a:pt x="17" y="1592"/>
                    <a:pt x="18" y="1779"/>
                  </a:cubicBezTo>
                  <a:cubicBezTo>
                    <a:pt x="53" y="3680"/>
                    <a:pt x="1624" y="5210"/>
                    <a:pt x="3538" y="5210"/>
                  </a:cubicBezTo>
                  <a:cubicBezTo>
                    <a:pt x="3540" y="5210"/>
                    <a:pt x="3541" y="5210"/>
                    <a:pt x="3543" y="5210"/>
                  </a:cubicBezTo>
                  <a:cubicBezTo>
                    <a:pt x="4962" y="5185"/>
                    <a:pt x="6177" y="4307"/>
                    <a:pt x="6717" y="3068"/>
                  </a:cubicBezTo>
                  <a:cubicBezTo>
                    <a:pt x="6874" y="2629"/>
                    <a:pt x="6985" y="2168"/>
                    <a:pt x="6973" y="1685"/>
                  </a:cubicBezTo>
                  <a:cubicBezTo>
                    <a:pt x="6965" y="1124"/>
                    <a:pt x="6960" y="562"/>
                    <a:pt x="6952"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0"/>
            <p:cNvSpPr/>
            <p:nvPr/>
          </p:nvSpPr>
          <p:spPr>
            <a:xfrm>
              <a:off x="3384575" y="3853475"/>
              <a:ext cx="6850" cy="5500"/>
            </a:xfrm>
            <a:custGeom>
              <a:rect b="b" l="l" r="r" t="t"/>
              <a:pathLst>
                <a:path extrusionOk="0" h="220" w="274">
                  <a:moveTo>
                    <a:pt x="258" y="0"/>
                  </a:moveTo>
                  <a:lnTo>
                    <a:pt x="0" y="106"/>
                  </a:lnTo>
                  <a:cubicBezTo>
                    <a:pt x="91" y="144"/>
                    <a:pt x="183" y="181"/>
                    <a:pt x="274" y="219"/>
                  </a:cubicBezTo>
                  <a:cubicBezTo>
                    <a:pt x="247" y="154"/>
                    <a:pt x="252" y="78"/>
                    <a:pt x="258"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0"/>
            <p:cNvSpPr/>
            <p:nvPr/>
          </p:nvSpPr>
          <p:spPr>
            <a:xfrm>
              <a:off x="3379350" y="3706550"/>
              <a:ext cx="10650" cy="10175"/>
            </a:xfrm>
            <a:custGeom>
              <a:rect b="b" l="l" r="r" t="t"/>
              <a:pathLst>
                <a:path extrusionOk="0" h="407" w="426">
                  <a:moveTo>
                    <a:pt x="405" y="0"/>
                  </a:moveTo>
                  <a:cubicBezTo>
                    <a:pt x="290" y="86"/>
                    <a:pt x="161" y="138"/>
                    <a:pt x="0" y="205"/>
                  </a:cubicBezTo>
                  <a:cubicBezTo>
                    <a:pt x="137" y="262"/>
                    <a:pt x="286" y="350"/>
                    <a:pt x="422" y="406"/>
                  </a:cubicBezTo>
                  <a:cubicBezTo>
                    <a:pt x="415" y="296"/>
                    <a:pt x="425" y="141"/>
                    <a:pt x="405"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0"/>
            <p:cNvSpPr/>
            <p:nvPr/>
          </p:nvSpPr>
          <p:spPr>
            <a:xfrm>
              <a:off x="3219625" y="4586525"/>
              <a:ext cx="175600" cy="151800"/>
            </a:xfrm>
            <a:custGeom>
              <a:rect b="b" l="l" r="r" t="t"/>
              <a:pathLst>
                <a:path extrusionOk="0" h="6072" w="7024">
                  <a:moveTo>
                    <a:pt x="6954" y="0"/>
                  </a:moveTo>
                  <a:cubicBezTo>
                    <a:pt x="5239" y="671"/>
                    <a:pt x="3264" y="1074"/>
                    <a:pt x="1123" y="1171"/>
                  </a:cubicBezTo>
                  <a:cubicBezTo>
                    <a:pt x="748" y="1175"/>
                    <a:pt x="374" y="1178"/>
                    <a:pt x="1" y="1184"/>
                  </a:cubicBezTo>
                  <a:cubicBezTo>
                    <a:pt x="44" y="2745"/>
                    <a:pt x="51" y="4396"/>
                    <a:pt x="102" y="6067"/>
                  </a:cubicBezTo>
                  <a:cubicBezTo>
                    <a:pt x="210" y="6070"/>
                    <a:pt x="316" y="6072"/>
                    <a:pt x="422" y="6072"/>
                  </a:cubicBezTo>
                  <a:cubicBezTo>
                    <a:pt x="730" y="6072"/>
                    <a:pt x="1032" y="6059"/>
                    <a:pt x="1335" y="6046"/>
                  </a:cubicBezTo>
                  <a:cubicBezTo>
                    <a:pt x="3429" y="5931"/>
                    <a:pt x="5341" y="5553"/>
                    <a:pt x="7023" y="4895"/>
                  </a:cubicBezTo>
                  <a:cubicBezTo>
                    <a:pt x="7004" y="3211"/>
                    <a:pt x="6979" y="1605"/>
                    <a:pt x="695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0"/>
            <p:cNvSpPr/>
            <p:nvPr/>
          </p:nvSpPr>
          <p:spPr>
            <a:xfrm>
              <a:off x="3219125" y="4440050"/>
              <a:ext cx="174450" cy="176100"/>
            </a:xfrm>
            <a:custGeom>
              <a:rect b="b" l="l" r="r" t="t"/>
              <a:pathLst>
                <a:path extrusionOk="0" h="7044" w="6978">
                  <a:moveTo>
                    <a:pt x="6956" y="0"/>
                  </a:moveTo>
                  <a:cubicBezTo>
                    <a:pt x="5192" y="731"/>
                    <a:pt x="3150" y="1160"/>
                    <a:pt x="900" y="1265"/>
                  </a:cubicBezTo>
                  <a:lnTo>
                    <a:pt x="11" y="1294"/>
                  </a:lnTo>
                  <a:cubicBezTo>
                    <a:pt x="0" y="3178"/>
                    <a:pt x="36" y="5081"/>
                    <a:pt x="19" y="7043"/>
                  </a:cubicBezTo>
                  <a:cubicBezTo>
                    <a:pt x="394" y="7037"/>
                    <a:pt x="768" y="7034"/>
                    <a:pt x="1143" y="7030"/>
                  </a:cubicBezTo>
                  <a:cubicBezTo>
                    <a:pt x="3283" y="6933"/>
                    <a:pt x="5259" y="6530"/>
                    <a:pt x="6974" y="5859"/>
                  </a:cubicBezTo>
                  <a:cubicBezTo>
                    <a:pt x="6977" y="3865"/>
                    <a:pt x="6959" y="1916"/>
                    <a:pt x="6956"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0"/>
            <p:cNvSpPr/>
            <p:nvPr/>
          </p:nvSpPr>
          <p:spPr>
            <a:xfrm>
              <a:off x="3218025" y="4293600"/>
              <a:ext cx="175025" cy="178825"/>
            </a:xfrm>
            <a:custGeom>
              <a:rect b="b" l="l" r="r" t="t"/>
              <a:pathLst>
                <a:path extrusionOk="0" h="7153" w="7001">
                  <a:moveTo>
                    <a:pt x="6984" y="0"/>
                  </a:moveTo>
                  <a:lnTo>
                    <a:pt x="6984" y="0"/>
                  </a:lnTo>
                  <a:cubicBezTo>
                    <a:pt x="5186" y="745"/>
                    <a:pt x="3031" y="1259"/>
                    <a:pt x="671" y="1371"/>
                  </a:cubicBezTo>
                  <a:cubicBezTo>
                    <a:pt x="560" y="1378"/>
                    <a:pt x="447" y="1378"/>
                    <a:pt x="334" y="1378"/>
                  </a:cubicBezTo>
                  <a:cubicBezTo>
                    <a:pt x="222" y="1378"/>
                    <a:pt x="109" y="1378"/>
                    <a:pt x="0" y="1386"/>
                  </a:cubicBezTo>
                  <a:cubicBezTo>
                    <a:pt x="22" y="2167"/>
                    <a:pt x="31" y="2914"/>
                    <a:pt x="21" y="3708"/>
                  </a:cubicBezTo>
                  <a:cubicBezTo>
                    <a:pt x="47" y="4862"/>
                    <a:pt x="28" y="5998"/>
                    <a:pt x="55" y="7152"/>
                  </a:cubicBezTo>
                  <a:lnTo>
                    <a:pt x="944" y="7123"/>
                  </a:lnTo>
                  <a:cubicBezTo>
                    <a:pt x="3196" y="7018"/>
                    <a:pt x="5236" y="6589"/>
                    <a:pt x="7000" y="5858"/>
                  </a:cubicBezTo>
                  <a:cubicBezTo>
                    <a:pt x="6989" y="5374"/>
                    <a:pt x="6990" y="4923"/>
                    <a:pt x="6978" y="4439"/>
                  </a:cubicBezTo>
                  <a:cubicBezTo>
                    <a:pt x="6974" y="2976"/>
                    <a:pt x="6987" y="1465"/>
                    <a:pt x="698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0"/>
            <p:cNvSpPr/>
            <p:nvPr/>
          </p:nvSpPr>
          <p:spPr>
            <a:xfrm>
              <a:off x="3218025" y="4146350"/>
              <a:ext cx="174625" cy="181900"/>
            </a:xfrm>
            <a:custGeom>
              <a:rect b="b" l="l" r="r" t="t"/>
              <a:pathLst>
                <a:path extrusionOk="0" h="7276" w="6985">
                  <a:moveTo>
                    <a:pt x="6953" y="0"/>
                  </a:moveTo>
                  <a:cubicBezTo>
                    <a:pt x="6953" y="1"/>
                    <a:pt x="6953" y="1"/>
                    <a:pt x="6953" y="1"/>
                  </a:cubicBezTo>
                  <a:lnTo>
                    <a:pt x="6953" y="1"/>
                  </a:lnTo>
                  <a:cubicBezTo>
                    <a:pt x="6954" y="1"/>
                    <a:pt x="6954" y="1"/>
                    <a:pt x="6955" y="0"/>
                  </a:cubicBezTo>
                  <a:close/>
                  <a:moveTo>
                    <a:pt x="6953" y="1"/>
                  </a:moveTo>
                  <a:lnTo>
                    <a:pt x="6953" y="1"/>
                  </a:lnTo>
                  <a:cubicBezTo>
                    <a:pt x="5117" y="835"/>
                    <a:pt x="2866" y="1390"/>
                    <a:pt x="430" y="1496"/>
                  </a:cubicBezTo>
                  <a:cubicBezTo>
                    <a:pt x="380" y="1503"/>
                    <a:pt x="329" y="1506"/>
                    <a:pt x="279" y="1506"/>
                  </a:cubicBezTo>
                  <a:cubicBezTo>
                    <a:pt x="262" y="1506"/>
                    <a:pt x="245" y="1506"/>
                    <a:pt x="228" y="1505"/>
                  </a:cubicBezTo>
                  <a:cubicBezTo>
                    <a:pt x="211" y="1504"/>
                    <a:pt x="194" y="1504"/>
                    <a:pt x="177" y="1504"/>
                  </a:cubicBezTo>
                  <a:cubicBezTo>
                    <a:pt x="125" y="1504"/>
                    <a:pt x="74" y="1507"/>
                    <a:pt x="24" y="1514"/>
                  </a:cubicBezTo>
                  <a:cubicBezTo>
                    <a:pt x="10" y="2571"/>
                    <a:pt x="10" y="3662"/>
                    <a:pt x="28" y="4708"/>
                  </a:cubicBezTo>
                  <a:cubicBezTo>
                    <a:pt x="12" y="5579"/>
                    <a:pt x="30" y="6436"/>
                    <a:pt x="0" y="7276"/>
                  </a:cubicBezTo>
                  <a:cubicBezTo>
                    <a:pt x="109" y="7268"/>
                    <a:pt x="221" y="7268"/>
                    <a:pt x="334" y="7268"/>
                  </a:cubicBezTo>
                  <a:cubicBezTo>
                    <a:pt x="447" y="7268"/>
                    <a:pt x="560" y="7268"/>
                    <a:pt x="671" y="7261"/>
                  </a:cubicBezTo>
                  <a:cubicBezTo>
                    <a:pt x="3031" y="7149"/>
                    <a:pt x="5186" y="6635"/>
                    <a:pt x="6984" y="5890"/>
                  </a:cubicBezTo>
                  <a:cubicBezTo>
                    <a:pt x="6977" y="5780"/>
                    <a:pt x="6955" y="5639"/>
                    <a:pt x="6980" y="5517"/>
                  </a:cubicBezTo>
                  <a:cubicBezTo>
                    <a:pt x="6983" y="4161"/>
                    <a:pt x="6974" y="2776"/>
                    <a:pt x="6964" y="1387"/>
                  </a:cubicBezTo>
                  <a:cubicBezTo>
                    <a:pt x="6965" y="936"/>
                    <a:pt x="6952" y="452"/>
                    <a:pt x="6953"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0"/>
            <p:cNvSpPr/>
            <p:nvPr/>
          </p:nvSpPr>
          <p:spPr>
            <a:xfrm>
              <a:off x="3217675" y="4000225"/>
              <a:ext cx="174350" cy="183975"/>
            </a:xfrm>
            <a:custGeom>
              <a:rect b="b" l="l" r="r" t="t"/>
              <a:pathLst>
                <a:path extrusionOk="0" h="7359" w="6974">
                  <a:moveTo>
                    <a:pt x="6919" y="1"/>
                  </a:moveTo>
                  <a:lnTo>
                    <a:pt x="6917" y="2"/>
                  </a:lnTo>
                  <a:cubicBezTo>
                    <a:pt x="5032" y="895"/>
                    <a:pt x="2716" y="1476"/>
                    <a:pt x="201" y="1577"/>
                  </a:cubicBezTo>
                  <a:cubicBezTo>
                    <a:pt x="188" y="1577"/>
                    <a:pt x="175" y="1577"/>
                    <a:pt x="163" y="1577"/>
                  </a:cubicBezTo>
                  <a:cubicBezTo>
                    <a:pt x="144" y="1577"/>
                    <a:pt x="126" y="1577"/>
                    <a:pt x="108" y="1579"/>
                  </a:cubicBezTo>
                  <a:cubicBezTo>
                    <a:pt x="92" y="1580"/>
                    <a:pt x="76" y="1580"/>
                    <a:pt x="61" y="1580"/>
                  </a:cubicBezTo>
                  <a:cubicBezTo>
                    <a:pt x="45" y="1580"/>
                    <a:pt x="30" y="1580"/>
                    <a:pt x="14" y="1579"/>
                  </a:cubicBezTo>
                  <a:lnTo>
                    <a:pt x="14" y="1579"/>
                  </a:lnTo>
                  <a:cubicBezTo>
                    <a:pt x="14" y="2669"/>
                    <a:pt x="1" y="3726"/>
                    <a:pt x="19" y="4772"/>
                  </a:cubicBezTo>
                  <a:cubicBezTo>
                    <a:pt x="23" y="5598"/>
                    <a:pt x="26" y="6423"/>
                    <a:pt x="29" y="7250"/>
                  </a:cubicBezTo>
                  <a:lnTo>
                    <a:pt x="36" y="7359"/>
                  </a:lnTo>
                  <a:cubicBezTo>
                    <a:pt x="87" y="7352"/>
                    <a:pt x="139" y="7349"/>
                    <a:pt x="190" y="7349"/>
                  </a:cubicBezTo>
                  <a:cubicBezTo>
                    <a:pt x="207" y="7349"/>
                    <a:pt x="224" y="7349"/>
                    <a:pt x="241" y="7350"/>
                  </a:cubicBezTo>
                  <a:cubicBezTo>
                    <a:pt x="258" y="7351"/>
                    <a:pt x="274" y="7351"/>
                    <a:pt x="291" y="7351"/>
                  </a:cubicBezTo>
                  <a:cubicBezTo>
                    <a:pt x="342" y="7351"/>
                    <a:pt x="393" y="7348"/>
                    <a:pt x="444" y="7341"/>
                  </a:cubicBezTo>
                  <a:cubicBezTo>
                    <a:pt x="2880" y="7235"/>
                    <a:pt x="5132" y="6679"/>
                    <a:pt x="6967" y="5845"/>
                  </a:cubicBezTo>
                  <a:cubicBezTo>
                    <a:pt x="6973" y="5769"/>
                    <a:pt x="6960" y="5735"/>
                    <a:pt x="6966" y="5659"/>
                  </a:cubicBezTo>
                  <a:cubicBezTo>
                    <a:pt x="6957" y="3820"/>
                    <a:pt x="6967" y="1936"/>
                    <a:pt x="691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0"/>
            <p:cNvSpPr/>
            <p:nvPr/>
          </p:nvSpPr>
          <p:spPr>
            <a:xfrm>
              <a:off x="2952825" y="3815675"/>
              <a:ext cx="152300" cy="99800"/>
            </a:xfrm>
            <a:custGeom>
              <a:rect b="b" l="l" r="r" t="t"/>
              <a:pathLst>
                <a:path extrusionOk="0" h="3992" w="6092">
                  <a:moveTo>
                    <a:pt x="97" y="0"/>
                  </a:moveTo>
                  <a:cubicBezTo>
                    <a:pt x="91" y="77"/>
                    <a:pt x="99" y="187"/>
                    <a:pt x="94" y="265"/>
                  </a:cubicBezTo>
                  <a:cubicBezTo>
                    <a:pt x="0" y="1581"/>
                    <a:pt x="646" y="2781"/>
                    <a:pt x="1705" y="3433"/>
                  </a:cubicBezTo>
                  <a:cubicBezTo>
                    <a:pt x="2180" y="3739"/>
                    <a:pt x="2722" y="3928"/>
                    <a:pt x="3286" y="3983"/>
                  </a:cubicBezTo>
                  <a:cubicBezTo>
                    <a:pt x="3369" y="3989"/>
                    <a:pt x="3453" y="3992"/>
                    <a:pt x="3536" y="3992"/>
                  </a:cubicBezTo>
                  <a:cubicBezTo>
                    <a:pt x="4527" y="3992"/>
                    <a:pt x="5451" y="3574"/>
                    <a:pt x="6092" y="2858"/>
                  </a:cubicBezTo>
                  <a:cubicBezTo>
                    <a:pt x="5245" y="2719"/>
                    <a:pt x="4468" y="2478"/>
                    <a:pt x="3723" y="2222"/>
                  </a:cubicBezTo>
                  <a:cubicBezTo>
                    <a:pt x="2252" y="1665"/>
                    <a:pt x="999" y="905"/>
                    <a:pt x="97"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0"/>
            <p:cNvSpPr/>
            <p:nvPr/>
          </p:nvSpPr>
          <p:spPr>
            <a:xfrm>
              <a:off x="3217425" y="3856075"/>
              <a:ext cx="174125" cy="183650"/>
            </a:xfrm>
            <a:custGeom>
              <a:rect b="b" l="l" r="r" t="t"/>
              <a:pathLst>
                <a:path extrusionOk="0" h="7346" w="6965">
                  <a:moveTo>
                    <a:pt x="6686" y="0"/>
                  </a:moveTo>
                  <a:cubicBezTo>
                    <a:pt x="4799" y="895"/>
                    <a:pt x="2515" y="1462"/>
                    <a:pt x="1" y="1562"/>
                  </a:cubicBezTo>
                  <a:cubicBezTo>
                    <a:pt x="1" y="2654"/>
                    <a:pt x="20" y="3699"/>
                    <a:pt x="5" y="4757"/>
                  </a:cubicBezTo>
                  <a:cubicBezTo>
                    <a:pt x="36" y="5646"/>
                    <a:pt x="21" y="6518"/>
                    <a:pt x="24" y="7343"/>
                  </a:cubicBezTo>
                  <a:cubicBezTo>
                    <a:pt x="40" y="7345"/>
                    <a:pt x="55" y="7346"/>
                    <a:pt x="70" y="7346"/>
                  </a:cubicBezTo>
                  <a:cubicBezTo>
                    <a:pt x="86" y="7346"/>
                    <a:pt x="101" y="7345"/>
                    <a:pt x="117" y="7343"/>
                  </a:cubicBezTo>
                  <a:cubicBezTo>
                    <a:pt x="136" y="7342"/>
                    <a:pt x="154" y="7341"/>
                    <a:pt x="172" y="7341"/>
                  </a:cubicBezTo>
                  <a:cubicBezTo>
                    <a:pt x="185" y="7341"/>
                    <a:pt x="198" y="7341"/>
                    <a:pt x="211" y="7342"/>
                  </a:cubicBezTo>
                  <a:cubicBezTo>
                    <a:pt x="2726" y="7242"/>
                    <a:pt x="5042" y="6660"/>
                    <a:pt x="6927" y="5767"/>
                  </a:cubicBezTo>
                  <a:lnTo>
                    <a:pt x="6960" y="5754"/>
                  </a:lnTo>
                  <a:cubicBezTo>
                    <a:pt x="6964" y="3948"/>
                    <a:pt x="6944" y="2077"/>
                    <a:pt x="6958" y="115"/>
                  </a:cubicBezTo>
                  <a:lnTo>
                    <a:pt x="6958" y="114"/>
                  </a:lnTo>
                  <a:cubicBezTo>
                    <a:pt x="6867" y="75"/>
                    <a:pt x="6776" y="39"/>
                    <a:pt x="6686"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0"/>
            <p:cNvSpPr/>
            <p:nvPr/>
          </p:nvSpPr>
          <p:spPr>
            <a:xfrm>
              <a:off x="3384575" y="3853475"/>
              <a:ext cx="6850" cy="5500"/>
            </a:xfrm>
            <a:custGeom>
              <a:rect b="b" l="l" r="r" t="t"/>
              <a:pathLst>
                <a:path extrusionOk="0" h="220" w="274">
                  <a:moveTo>
                    <a:pt x="258" y="0"/>
                  </a:moveTo>
                  <a:lnTo>
                    <a:pt x="0" y="106"/>
                  </a:lnTo>
                  <a:cubicBezTo>
                    <a:pt x="91" y="144"/>
                    <a:pt x="183" y="181"/>
                    <a:pt x="274" y="219"/>
                  </a:cubicBezTo>
                  <a:cubicBezTo>
                    <a:pt x="247" y="154"/>
                    <a:pt x="252" y="78"/>
                    <a:pt x="25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0"/>
            <p:cNvSpPr/>
            <p:nvPr/>
          </p:nvSpPr>
          <p:spPr>
            <a:xfrm>
              <a:off x="3216925" y="3711700"/>
              <a:ext cx="174100" cy="183475"/>
            </a:xfrm>
            <a:custGeom>
              <a:rect b="b" l="l" r="r" t="t"/>
              <a:pathLst>
                <a:path extrusionOk="0" h="7339" w="6964">
                  <a:moveTo>
                    <a:pt x="6497" y="0"/>
                  </a:moveTo>
                  <a:cubicBezTo>
                    <a:pt x="4675" y="866"/>
                    <a:pt x="2437" y="1453"/>
                    <a:pt x="0" y="1559"/>
                  </a:cubicBezTo>
                  <a:cubicBezTo>
                    <a:pt x="0" y="2650"/>
                    <a:pt x="0" y="3740"/>
                    <a:pt x="18" y="4786"/>
                  </a:cubicBezTo>
                  <a:cubicBezTo>
                    <a:pt x="1" y="5656"/>
                    <a:pt x="19" y="6514"/>
                    <a:pt x="22" y="7339"/>
                  </a:cubicBezTo>
                  <a:cubicBezTo>
                    <a:pt x="2537" y="7239"/>
                    <a:pt x="4819" y="6670"/>
                    <a:pt x="6706" y="5777"/>
                  </a:cubicBezTo>
                  <a:lnTo>
                    <a:pt x="6964" y="5671"/>
                  </a:lnTo>
                  <a:cubicBezTo>
                    <a:pt x="6950" y="3911"/>
                    <a:pt x="6955" y="2103"/>
                    <a:pt x="6919" y="202"/>
                  </a:cubicBezTo>
                  <a:cubicBezTo>
                    <a:pt x="6783" y="144"/>
                    <a:pt x="6634" y="56"/>
                    <a:pt x="649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0"/>
            <p:cNvSpPr/>
            <p:nvPr/>
          </p:nvSpPr>
          <p:spPr>
            <a:xfrm>
              <a:off x="3379350" y="3706550"/>
              <a:ext cx="10650" cy="10175"/>
            </a:xfrm>
            <a:custGeom>
              <a:rect b="b" l="l" r="r" t="t"/>
              <a:pathLst>
                <a:path extrusionOk="0" h="407" w="426">
                  <a:moveTo>
                    <a:pt x="405" y="0"/>
                  </a:moveTo>
                  <a:cubicBezTo>
                    <a:pt x="290" y="86"/>
                    <a:pt x="161" y="138"/>
                    <a:pt x="0" y="205"/>
                  </a:cubicBezTo>
                  <a:cubicBezTo>
                    <a:pt x="137" y="262"/>
                    <a:pt x="286" y="350"/>
                    <a:pt x="422" y="406"/>
                  </a:cubicBezTo>
                  <a:cubicBezTo>
                    <a:pt x="415" y="296"/>
                    <a:pt x="425" y="141"/>
                    <a:pt x="40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0"/>
            <p:cNvSpPr/>
            <p:nvPr/>
          </p:nvSpPr>
          <p:spPr>
            <a:xfrm>
              <a:off x="2954925" y="3678700"/>
              <a:ext cx="174950" cy="208475"/>
            </a:xfrm>
            <a:custGeom>
              <a:rect b="b" l="l" r="r" t="t"/>
              <a:pathLst>
                <a:path extrusionOk="0" h="8339" w="6998">
                  <a:moveTo>
                    <a:pt x="78" y="1"/>
                  </a:moveTo>
                  <a:cubicBezTo>
                    <a:pt x="0" y="1085"/>
                    <a:pt x="19" y="2130"/>
                    <a:pt x="10" y="3111"/>
                  </a:cubicBezTo>
                  <a:cubicBezTo>
                    <a:pt x="28" y="3517"/>
                    <a:pt x="28" y="3969"/>
                    <a:pt x="13" y="4388"/>
                  </a:cubicBezTo>
                  <a:cubicBezTo>
                    <a:pt x="50" y="4750"/>
                    <a:pt x="40" y="5091"/>
                    <a:pt x="13" y="5479"/>
                  </a:cubicBezTo>
                  <a:cubicBezTo>
                    <a:pt x="913" y="6384"/>
                    <a:pt x="2168" y="7144"/>
                    <a:pt x="3639" y="7701"/>
                  </a:cubicBezTo>
                  <a:cubicBezTo>
                    <a:pt x="4384" y="7957"/>
                    <a:pt x="5161" y="8198"/>
                    <a:pt x="6008" y="8338"/>
                  </a:cubicBezTo>
                  <a:cubicBezTo>
                    <a:pt x="6459" y="7888"/>
                    <a:pt x="6770" y="7270"/>
                    <a:pt x="6864" y="6592"/>
                  </a:cubicBezTo>
                  <a:cubicBezTo>
                    <a:pt x="6889" y="6469"/>
                    <a:pt x="6927" y="6378"/>
                    <a:pt x="6920" y="6269"/>
                  </a:cubicBezTo>
                  <a:cubicBezTo>
                    <a:pt x="6998" y="5184"/>
                    <a:pt x="6998" y="4094"/>
                    <a:pt x="6952" y="2985"/>
                  </a:cubicBezTo>
                  <a:cubicBezTo>
                    <a:pt x="6958" y="2907"/>
                    <a:pt x="6964" y="2830"/>
                    <a:pt x="6936" y="2766"/>
                  </a:cubicBezTo>
                  <a:cubicBezTo>
                    <a:pt x="5739" y="2619"/>
                    <a:pt x="4562" y="2336"/>
                    <a:pt x="3430" y="1923"/>
                  </a:cubicBezTo>
                  <a:cubicBezTo>
                    <a:pt x="2094" y="1422"/>
                    <a:pt x="958" y="764"/>
                    <a:pt x="7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0"/>
            <p:cNvSpPr/>
            <p:nvPr/>
          </p:nvSpPr>
          <p:spPr>
            <a:xfrm>
              <a:off x="3186975" y="3569025"/>
              <a:ext cx="203175" cy="181650"/>
            </a:xfrm>
            <a:custGeom>
              <a:rect b="b" l="l" r="r" t="t"/>
              <a:pathLst>
                <a:path extrusionOk="0" h="7266" w="8127">
                  <a:moveTo>
                    <a:pt x="7214" y="1"/>
                  </a:moveTo>
                  <a:cubicBezTo>
                    <a:pt x="5392" y="867"/>
                    <a:pt x="3141" y="1425"/>
                    <a:pt x="704" y="1529"/>
                  </a:cubicBezTo>
                  <a:cubicBezTo>
                    <a:pt x="452" y="1557"/>
                    <a:pt x="220" y="1542"/>
                    <a:pt x="1" y="1557"/>
                  </a:cubicBezTo>
                  <a:cubicBezTo>
                    <a:pt x="619" y="2054"/>
                    <a:pt x="1161" y="3182"/>
                    <a:pt x="1169" y="4382"/>
                  </a:cubicBezTo>
                  <a:cubicBezTo>
                    <a:pt x="1176" y="4491"/>
                    <a:pt x="1185" y="4601"/>
                    <a:pt x="1160" y="4725"/>
                  </a:cubicBezTo>
                  <a:cubicBezTo>
                    <a:pt x="1177" y="5582"/>
                    <a:pt x="1194" y="6439"/>
                    <a:pt x="1197" y="7266"/>
                  </a:cubicBezTo>
                  <a:cubicBezTo>
                    <a:pt x="3635" y="7160"/>
                    <a:pt x="5873" y="6572"/>
                    <a:pt x="7695" y="5706"/>
                  </a:cubicBezTo>
                  <a:cubicBezTo>
                    <a:pt x="7856" y="5639"/>
                    <a:pt x="7985" y="5587"/>
                    <a:pt x="8100" y="5501"/>
                  </a:cubicBezTo>
                  <a:cubicBezTo>
                    <a:pt x="8126" y="5113"/>
                    <a:pt x="8123" y="4739"/>
                    <a:pt x="8106" y="4333"/>
                  </a:cubicBezTo>
                  <a:cubicBezTo>
                    <a:pt x="8082" y="2914"/>
                    <a:pt x="7787" y="1382"/>
                    <a:pt x="7216"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0"/>
            <p:cNvSpPr/>
            <p:nvPr/>
          </p:nvSpPr>
          <p:spPr>
            <a:xfrm>
              <a:off x="2956575" y="3559325"/>
              <a:ext cx="205950" cy="188500"/>
            </a:xfrm>
            <a:custGeom>
              <a:rect b="b" l="l" r="r" t="t"/>
              <a:pathLst>
                <a:path extrusionOk="0" h="7540" w="8238">
                  <a:moveTo>
                    <a:pt x="1196" y="1"/>
                  </a:moveTo>
                  <a:cubicBezTo>
                    <a:pt x="862" y="624"/>
                    <a:pt x="605" y="1286"/>
                    <a:pt x="431" y="1971"/>
                  </a:cubicBezTo>
                  <a:cubicBezTo>
                    <a:pt x="364" y="2261"/>
                    <a:pt x="296" y="2554"/>
                    <a:pt x="261" y="2832"/>
                  </a:cubicBezTo>
                  <a:cubicBezTo>
                    <a:pt x="121" y="3489"/>
                    <a:pt x="44" y="4123"/>
                    <a:pt x="0" y="4744"/>
                  </a:cubicBezTo>
                  <a:lnTo>
                    <a:pt x="14" y="4774"/>
                  </a:lnTo>
                  <a:cubicBezTo>
                    <a:pt x="893" y="5539"/>
                    <a:pt x="2030" y="6197"/>
                    <a:pt x="3365" y="6697"/>
                  </a:cubicBezTo>
                  <a:cubicBezTo>
                    <a:pt x="4498" y="7111"/>
                    <a:pt x="5674" y="7394"/>
                    <a:pt x="6871" y="7539"/>
                  </a:cubicBezTo>
                  <a:cubicBezTo>
                    <a:pt x="6876" y="6825"/>
                    <a:pt x="6893" y="6139"/>
                    <a:pt x="6892" y="5501"/>
                  </a:cubicBezTo>
                  <a:cubicBezTo>
                    <a:pt x="6955" y="4835"/>
                    <a:pt x="7012" y="4248"/>
                    <a:pt x="7148" y="3666"/>
                  </a:cubicBezTo>
                  <a:cubicBezTo>
                    <a:pt x="7345" y="2871"/>
                    <a:pt x="7842" y="2252"/>
                    <a:pt x="8237" y="1938"/>
                  </a:cubicBezTo>
                  <a:cubicBezTo>
                    <a:pt x="6359" y="1849"/>
                    <a:pt x="4626" y="1477"/>
                    <a:pt x="3122" y="933"/>
                  </a:cubicBezTo>
                  <a:cubicBezTo>
                    <a:pt x="2409" y="664"/>
                    <a:pt x="1761" y="368"/>
                    <a:pt x="1196"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0"/>
            <p:cNvSpPr/>
            <p:nvPr/>
          </p:nvSpPr>
          <p:spPr>
            <a:xfrm>
              <a:off x="2986450" y="3426700"/>
              <a:ext cx="380925" cy="181300"/>
            </a:xfrm>
            <a:custGeom>
              <a:rect b="b" l="l" r="r" t="t"/>
              <a:pathLst>
                <a:path extrusionOk="0" h="7252" w="15237">
                  <a:moveTo>
                    <a:pt x="7519" y="1"/>
                  </a:moveTo>
                  <a:cubicBezTo>
                    <a:pt x="4197" y="1"/>
                    <a:pt x="1435" y="2357"/>
                    <a:pt x="1" y="5306"/>
                  </a:cubicBezTo>
                  <a:cubicBezTo>
                    <a:pt x="566" y="5673"/>
                    <a:pt x="1214" y="5969"/>
                    <a:pt x="1927" y="6238"/>
                  </a:cubicBezTo>
                  <a:cubicBezTo>
                    <a:pt x="3431" y="6782"/>
                    <a:pt x="5164" y="7154"/>
                    <a:pt x="7042" y="7243"/>
                  </a:cubicBezTo>
                  <a:lnTo>
                    <a:pt x="7073" y="7229"/>
                  </a:lnTo>
                  <a:cubicBezTo>
                    <a:pt x="7256" y="7059"/>
                    <a:pt x="7421" y="6976"/>
                    <a:pt x="7523" y="6976"/>
                  </a:cubicBezTo>
                  <a:cubicBezTo>
                    <a:pt x="7543" y="6976"/>
                    <a:pt x="7560" y="6979"/>
                    <a:pt x="7575" y="6985"/>
                  </a:cubicBezTo>
                  <a:cubicBezTo>
                    <a:pt x="7729" y="6995"/>
                    <a:pt x="7892" y="7116"/>
                    <a:pt x="8023" y="7251"/>
                  </a:cubicBezTo>
                  <a:cubicBezTo>
                    <a:pt x="8243" y="7235"/>
                    <a:pt x="8475" y="7251"/>
                    <a:pt x="8726" y="7222"/>
                  </a:cubicBezTo>
                  <a:cubicBezTo>
                    <a:pt x="11163" y="7118"/>
                    <a:pt x="13415" y="6562"/>
                    <a:pt x="15237" y="5694"/>
                  </a:cubicBezTo>
                  <a:lnTo>
                    <a:pt x="15158" y="5503"/>
                  </a:lnTo>
                  <a:cubicBezTo>
                    <a:pt x="14005" y="2897"/>
                    <a:pt x="11856" y="702"/>
                    <a:pt x="8875" y="130"/>
                  </a:cubicBezTo>
                  <a:cubicBezTo>
                    <a:pt x="8414" y="43"/>
                    <a:pt x="7962" y="1"/>
                    <a:pt x="751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0"/>
            <p:cNvSpPr/>
            <p:nvPr/>
          </p:nvSpPr>
          <p:spPr>
            <a:xfrm>
              <a:off x="3052750" y="3426350"/>
              <a:ext cx="261500" cy="74100"/>
            </a:xfrm>
            <a:custGeom>
              <a:rect b="b" l="l" r="r" t="t"/>
              <a:pathLst>
                <a:path extrusionOk="0" h="2964" w="10460">
                  <a:moveTo>
                    <a:pt x="4896" y="1"/>
                  </a:moveTo>
                  <a:cubicBezTo>
                    <a:pt x="3055" y="1"/>
                    <a:pt x="1380" y="731"/>
                    <a:pt x="1" y="1878"/>
                  </a:cubicBezTo>
                  <a:lnTo>
                    <a:pt x="105" y="1949"/>
                  </a:lnTo>
                  <a:cubicBezTo>
                    <a:pt x="1608" y="2492"/>
                    <a:pt x="3342" y="2865"/>
                    <a:pt x="5220" y="2953"/>
                  </a:cubicBezTo>
                  <a:cubicBezTo>
                    <a:pt x="5220" y="2953"/>
                    <a:pt x="5630" y="2964"/>
                    <a:pt x="5953" y="2964"/>
                  </a:cubicBezTo>
                  <a:cubicBezTo>
                    <a:pt x="6047" y="2964"/>
                    <a:pt x="6134" y="2963"/>
                    <a:pt x="6201" y="2961"/>
                  </a:cubicBezTo>
                  <a:cubicBezTo>
                    <a:pt x="6420" y="2946"/>
                    <a:pt x="6652" y="2962"/>
                    <a:pt x="6904" y="2934"/>
                  </a:cubicBezTo>
                  <a:cubicBezTo>
                    <a:pt x="8122" y="2881"/>
                    <a:pt x="9333" y="2718"/>
                    <a:pt x="10460" y="2440"/>
                  </a:cubicBezTo>
                  <a:cubicBezTo>
                    <a:pt x="9342" y="1286"/>
                    <a:pt x="7907" y="450"/>
                    <a:pt x="6232" y="128"/>
                  </a:cubicBezTo>
                  <a:cubicBezTo>
                    <a:pt x="5778" y="42"/>
                    <a:pt x="5332" y="1"/>
                    <a:pt x="4896"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0"/>
            <p:cNvSpPr/>
            <p:nvPr/>
          </p:nvSpPr>
          <p:spPr>
            <a:xfrm>
              <a:off x="3175775" y="3601350"/>
              <a:ext cx="82900" cy="867950"/>
            </a:xfrm>
            <a:custGeom>
              <a:rect b="b" l="l" r="r" t="t"/>
              <a:pathLst>
                <a:path extrusionOk="0" h="34718" w="3316">
                  <a:moveTo>
                    <a:pt x="0" y="1"/>
                  </a:moveTo>
                  <a:cubicBezTo>
                    <a:pt x="78" y="7"/>
                    <a:pt x="167" y="45"/>
                    <a:pt x="247" y="95"/>
                  </a:cubicBezTo>
                  <a:cubicBezTo>
                    <a:pt x="167" y="42"/>
                    <a:pt x="81" y="5"/>
                    <a:pt x="0" y="1"/>
                  </a:cubicBezTo>
                  <a:close/>
                  <a:moveTo>
                    <a:pt x="515" y="321"/>
                  </a:moveTo>
                  <a:cubicBezTo>
                    <a:pt x="517" y="323"/>
                    <a:pt x="519" y="325"/>
                    <a:pt x="521" y="327"/>
                  </a:cubicBezTo>
                  <a:lnTo>
                    <a:pt x="521" y="327"/>
                  </a:lnTo>
                  <a:cubicBezTo>
                    <a:pt x="520" y="325"/>
                    <a:pt x="518" y="323"/>
                    <a:pt x="517" y="321"/>
                  </a:cubicBezTo>
                  <a:close/>
                  <a:moveTo>
                    <a:pt x="3293" y="5827"/>
                  </a:moveTo>
                  <a:cubicBezTo>
                    <a:pt x="2756" y="5899"/>
                    <a:pt x="2208" y="5948"/>
                    <a:pt x="1646" y="5974"/>
                  </a:cubicBezTo>
                  <a:cubicBezTo>
                    <a:pt x="2206" y="5949"/>
                    <a:pt x="2755" y="5901"/>
                    <a:pt x="3293" y="5827"/>
                  </a:cubicBezTo>
                  <a:close/>
                  <a:moveTo>
                    <a:pt x="3316" y="11619"/>
                  </a:moveTo>
                  <a:cubicBezTo>
                    <a:pt x="2779" y="11687"/>
                    <a:pt x="2231" y="11731"/>
                    <a:pt x="1668" y="11754"/>
                  </a:cubicBezTo>
                  <a:cubicBezTo>
                    <a:pt x="2230" y="11732"/>
                    <a:pt x="2779" y="11687"/>
                    <a:pt x="3316" y="11619"/>
                  </a:cubicBezTo>
                  <a:close/>
                  <a:moveTo>
                    <a:pt x="521" y="327"/>
                  </a:moveTo>
                  <a:cubicBezTo>
                    <a:pt x="528" y="335"/>
                    <a:pt x="532" y="346"/>
                    <a:pt x="534" y="355"/>
                  </a:cubicBezTo>
                  <a:cubicBezTo>
                    <a:pt x="1105" y="879"/>
                    <a:pt x="1605" y="1949"/>
                    <a:pt x="1605" y="3090"/>
                  </a:cubicBezTo>
                  <a:cubicBezTo>
                    <a:pt x="1628" y="3201"/>
                    <a:pt x="1628" y="3314"/>
                    <a:pt x="1605" y="3423"/>
                  </a:cubicBezTo>
                  <a:cubicBezTo>
                    <a:pt x="1628" y="4280"/>
                    <a:pt x="1628" y="5136"/>
                    <a:pt x="1628" y="5969"/>
                  </a:cubicBezTo>
                  <a:cubicBezTo>
                    <a:pt x="1628" y="7063"/>
                    <a:pt x="1628" y="8155"/>
                    <a:pt x="1652" y="9203"/>
                  </a:cubicBezTo>
                  <a:cubicBezTo>
                    <a:pt x="1628" y="10059"/>
                    <a:pt x="1652" y="10938"/>
                    <a:pt x="1652" y="11747"/>
                  </a:cubicBezTo>
                  <a:cubicBezTo>
                    <a:pt x="1652" y="12776"/>
                    <a:pt x="1672" y="13765"/>
                    <a:pt x="1675" y="14769"/>
                  </a:cubicBezTo>
                  <a:cubicBezTo>
                    <a:pt x="1684" y="13772"/>
                    <a:pt x="1668" y="12784"/>
                    <a:pt x="1668" y="11754"/>
                  </a:cubicBezTo>
                  <a:cubicBezTo>
                    <a:pt x="1665" y="10928"/>
                    <a:pt x="1649" y="10070"/>
                    <a:pt x="1665" y="9200"/>
                  </a:cubicBezTo>
                  <a:cubicBezTo>
                    <a:pt x="1646" y="8155"/>
                    <a:pt x="1646" y="7064"/>
                    <a:pt x="1646" y="5974"/>
                  </a:cubicBezTo>
                  <a:cubicBezTo>
                    <a:pt x="1643" y="5148"/>
                    <a:pt x="1627" y="4291"/>
                    <a:pt x="1609" y="3433"/>
                  </a:cubicBezTo>
                  <a:cubicBezTo>
                    <a:pt x="1634" y="3310"/>
                    <a:pt x="1625" y="3199"/>
                    <a:pt x="1618" y="3090"/>
                  </a:cubicBezTo>
                  <a:cubicBezTo>
                    <a:pt x="1611" y="1937"/>
                    <a:pt x="1110" y="849"/>
                    <a:pt x="521" y="327"/>
                  </a:cubicBezTo>
                  <a:close/>
                  <a:moveTo>
                    <a:pt x="2203" y="29067"/>
                  </a:moveTo>
                  <a:cubicBezTo>
                    <a:pt x="2168" y="29067"/>
                    <a:pt x="2133" y="29068"/>
                    <a:pt x="2098" y="29068"/>
                  </a:cubicBezTo>
                  <a:cubicBezTo>
                    <a:pt x="2133" y="29068"/>
                    <a:pt x="2168" y="29068"/>
                    <a:pt x="2203" y="29067"/>
                  </a:cubicBezTo>
                  <a:close/>
                  <a:moveTo>
                    <a:pt x="1977" y="29068"/>
                  </a:moveTo>
                  <a:cubicBezTo>
                    <a:pt x="1895" y="29068"/>
                    <a:pt x="1812" y="29068"/>
                    <a:pt x="1733" y="29073"/>
                  </a:cubicBezTo>
                  <a:cubicBezTo>
                    <a:pt x="1828" y="29068"/>
                    <a:pt x="1927" y="29068"/>
                    <a:pt x="2024" y="29068"/>
                  </a:cubicBezTo>
                  <a:close/>
                  <a:moveTo>
                    <a:pt x="1681" y="15253"/>
                  </a:moveTo>
                  <a:lnTo>
                    <a:pt x="1681" y="15253"/>
                  </a:lnTo>
                  <a:cubicBezTo>
                    <a:pt x="1695" y="16034"/>
                    <a:pt x="1675" y="16807"/>
                    <a:pt x="1675" y="17525"/>
                  </a:cubicBezTo>
                  <a:lnTo>
                    <a:pt x="1675" y="20736"/>
                  </a:lnTo>
                  <a:cubicBezTo>
                    <a:pt x="1700" y="21544"/>
                    <a:pt x="1700" y="22377"/>
                    <a:pt x="1700" y="23209"/>
                  </a:cubicBezTo>
                  <a:lnTo>
                    <a:pt x="1700" y="26515"/>
                  </a:lnTo>
                  <a:cubicBezTo>
                    <a:pt x="1700" y="27371"/>
                    <a:pt x="1700" y="28227"/>
                    <a:pt x="1675" y="29083"/>
                  </a:cubicBezTo>
                  <a:cubicBezTo>
                    <a:pt x="1700" y="29845"/>
                    <a:pt x="1724" y="30605"/>
                    <a:pt x="1700" y="31391"/>
                  </a:cubicBezTo>
                  <a:cubicBezTo>
                    <a:pt x="1723" y="32514"/>
                    <a:pt x="1702" y="33617"/>
                    <a:pt x="1743" y="34717"/>
                  </a:cubicBezTo>
                  <a:cubicBezTo>
                    <a:pt x="1720" y="33607"/>
                    <a:pt x="1737" y="32511"/>
                    <a:pt x="1711" y="31398"/>
                  </a:cubicBezTo>
                  <a:cubicBezTo>
                    <a:pt x="1721" y="30605"/>
                    <a:pt x="1712" y="29857"/>
                    <a:pt x="1690" y="29076"/>
                  </a:cubicBezTo>
                  <a:cubicBezTo>
                    <a:pt x="1720" y="28237"/>
                    <a:pt x="1703" y="27379"/>
                    <a:pt x="1718" y="26508"/>
                  </a:cubicBezTo>
                  <a:cubicBezTo>
                    <a:pt x="1700" y="25464"/>
                    <a:pt x="1700" y="24373"/>
                    <a:pt x="1714" y="23315"/>
                  </a:cubicBezTo>
                  <a:lnTo>
                    <a:pt x="1706" y="23205"/>
                  </a:lnTo>
                  <a:cubicBezTo>
                    <a:pt x="1702" y="22380"/>
                    <a:pt x="1699" y="21555"/>
                    <a:pt x="1696" y="20728"/>
                  </a:cubicBezTo>
                  <a:cubicBezTo>
                    <a:pt x="1677" y="19683"/>
                    <a:pt x="1692" y="18625"/>
                    <a:pt x="1692" y="17534"/>
                  </a:cubicBezTo>
                  <a:cubicBezTo>
                    <a:pt x="1689" y="16805"/>
                    <a:pt x="1700" y="16037"/>
                    <a:pt x="1681" y="15253"/>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0"/>
            <p:cNvSpPr/>
            <p:nvPr/>
          </p:nvSpPr>
          <p:spPr>
            <a:xfrm>
              <a:off x="3218975" y="4480150"/>
              <a:ext cx="61800" cy="354050"/>
            </a:xfrm>
            <a:custGeom>
              <a:rect b="b" l="l" r="r" t="t"/>
              <a:pathLst>
                <a:path extrusionOk="0" h="14162" w="2472">
                  <a:moveTo>
                    <a:pt x="15" y="1"/>
                  </a:moveTo>
                  <a:cubicBezTo>
                    <a:pt x="0" y="1777"/>
                    <a:pt x="42" y="3577"/>
                    <a:pt x="20" y="5441"/>
                  </a:cubicBezTo>
                  <a:cubicBezTo>
                    <a:pt x="67" y="7010"/>
                    <a:pt x="67" y="8651"/>
                    <a:pt x="114" y="10316"/>
                  </a:cubicBezTo>
                  <a:cubicBezTo>
                    <a:pt x="90" y="10529"/>
                    <a:pt x="114" y="10744"/>
                    <a:pt x="114" y="10934"/>
                  </a:cubicBezTo>
                  <a:cubicBezTo>
                    <a:pt x="133" y="12431"/>
                    <a:pt x="1109" y="13691"/>
                    <a:pt x="2462" y="14162"/>
                  </a:cubicBezTo>
                  <a:lnTo>
                    <a:pt x="2471" y="14162"/>
                  </a:lnTo>
                  <a:cubicBezTo>
                    <a:pt x="1122" y="13691"/>
                    <a:pt x="143" y="12425"/>
                    <a:pt x="115" y="10928"/>
                  </a:cubicBezTo>
                  <a:cubicBezTo>
                    <a:pt x="114" y="10741"/>
                    <a:pt x="97" y="10522"/>
                    <a:pt x="128" y="10320"/>
                  </a:cubicBezTo>
                  <a:cubicBezTo>
                    <a:pt x="77" y="8651"/>
                    <a:pt x="70" y="7000"/>
                    <a:pt x="25" y="5439"/>
                  </a:cubicBezTo>
                  <a:cubicBezTo>
                    <a:pt x="42" y="3585"/>
                    <a:pt x="11" y="1783"/>
                    <a:pt x="15" y="1"/>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0"/>
            <p:cNvSpPr/>
            <p:nvPr/>
          </p:nvSpPr>
          <p:spPr>
            <a:xfrm>
              <a:off x="3221400" y="4737000"/>
              <a:ext cx="135350" cy="102125"/>
            </a:xfrm>
            <a:custGeom>
              <a:rect b="b" l="l" r="r" t="t"/>
              <a:pathLst>
                <a:path extrusionOk="0" h="4085" w="5414">
                  <a:moveTo>
                    <a:pt x="1681" y="1"/>
                  </a:moveTo>
                  <a:cubicBezTo>
                    <a:pt x="1543" y="10"/>
                    <a:pt x="1403" y="18"/>
                    <a:pt x="1264" y="27"/>
                  </a:cubicBezTo>
                  <a:cubicBezTo>
                    <a:pt x="1118" y="33"/>
                    <a:pt x="973" y="39"/>
                    <a:pt x="825" y="43"/>
                  </a:cubicBezTo>
                  <a:cubicBezTo>
                    <a:pt x="673" y="49"/>
                    <a:pt x="520" y="52"/>
                    <a:pt x="365" y="52"/>
                  </a:cubicBezTo>
                  <a:lnTo>
                    <a:pt x="349" y="52"/>
                  </a:lnTo>
                  <a:cubicBezTo>
                    <a:pt x="300" y="52"/>
                    <a:pt x="250" y="52"/>
                    <a:pt x="202" y="51"/>
                  </a:cubicBezTo>
                  <a:cubicBezTo>
                    <a:pt x="145" y="51"/>
                    <a:pt x="89" y="49"/>
                    <a:pt x="31" y="48"/>
                  </a:cubicBezTo>
                  <a:cubicBezTo>
                    <a:pt x="0" y="248"/>
                    <a:pt x="17" y="467"/>
                    <a:pt x="18" y="654"/>
                  </a:cubicBezTo>
                  <a:cubicBezTo>
                    <a:pt x="46" y="2151"/>
                    <a:pt x="1025" y="3417"/>
                    <a:pt x="2374" y="3888"/>
                  </a:cubicBezTo>
                  <a:cubicBezTo>
                    <a:pt x="2740" y="4016"/>
                    <a:pt x="3126" y="4082"/>
                    <a:pt x="3514" y="4085"/>
                  </a:cubicBezTo>
                  <a:lnTo>
                    <a:pt x="3543" y="4085"/>
                  </a:lnTo>
                  <a:cubicBezTo>
                    <a:pt x="4051" y="4076"/>
                    <a:pt x="4551" y="3955"/>
                    <a:pt x="5007" y="3733"/>
                  </a:cubicBezTo>
                  <a:cubicBezTo>
                    <a:pt x="5148" y="3661"/>
                    <a:pt x="5285" y="3580"/>
                    <a:pt x="5414" y="3489"/>
                  </a:cubicBezTo>
                  <a:lnTo>
                    <a:pt x="5414" y="3489"/>
                  </a:lnTo>
                  <a:cubicBezTo>
                    <a:pt x="5343" y="3514"/>
                    <a:pt x="5271" y="3514"/>
                    <a:pt x="5201" y="3514"/>
                  </a:cubicBezTo>
                  <a:cubicBezTo>
                    <a:pt x="3274" y="3514"/>
                    <a:pt x="1705" y="1992"/>
                    <a:pt x="1681" y="89"/>
                  </a:cubicBezTo>
                  <a:lnTo>
                    <a:pt x="1681" y="1"/>
                  </a:lnTo>
                  <a:close/>
                </a:path>
              </a:pathLst>
            </a:custGeom>
            <a:solidFill>
              <a:srgbClr val="3556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0"/>
            <p:cNvSpPr/>
            <p:nvPr/>
          </p:nvSpPr>
          <p:spPr>
            <a:xfrm>
              <a:off x="3219600" y="4615025"/>
              <a:ext cx="43850" cy="123300"/>
            </a:xfrm>
            <a:custGeom>
              <a:rect b="b" l="l" r="r" t="t"/>
              <a:pathLst>
                <a:path extrusionOk="0" h="4932" w="1754">
                  <a:moveTo>
                    <a:pt x="1659" y="0"/>
                  </a:moveTo>
                  <a:cubicBezTo>
                    <a:pt x="1481" y="12"/>
                    <a:pt x="1303" y="22"/>
                    <a:pt x="1124" y="31"/>
                  </a:cubicBezTo>
                  <a:cubicBezTo>
                    <a:pt x="749" y="35"/>
                    <a:pt x="375" y="38"/>
                    <a:pt x="0" y="44"/>
                  </a:cubicBezTo>
                  <a:cubicBezTo>
                    <a:pt x="45" y="1605"/>
                    <a:pt x="52" y="3256"/>
                    <a:pt x="103" y="4927"/>
                  </a:cubicBezTo>
                  <a:cubicBezTo>
                    <a:pt x="161" y="4928"/>
                    <a:pt x="218" y="4930"/>
                    <a:pt x="274" y="4930"/>
                  </a:cubicBezTo>
                  <a:cubicBezTo>
                    <a:pt x="324" y="4931"/>
                    <a:pt x="372" y="4931"/>
                    <a:pt x="421" y="4931"/>
                  </a:cubicBezTo>
                  <a:lnTo>
                    <a:pt x="437" y="4931"/>
                  </a:lnTo>
                  <a:cubicBezTo>
                    <a:pt x="592" y="4931"/>
                    <a:pt x="746" y="4928"/>
                    <a:pt x="897" y="4922"/>
                  </a:cubicBezTo>
                  <a:cubicBezTo>
                    <a:pt x="1045" y="4918"/>
                    <a:pt x="1190" y="4912"/>
                    <a:pt x="1336" y="4905"/>
                  </a:cubicBezTo>
                  <a:cubicBezTo>
                    <a:pt x="1475" y="4897"/>
                    <a:pt x="1615" y="4889"/>
                    <a:pt x="1753" y="4878"/>
                  </a:cubicBezTo>
                  <a:lnTo>
                    <a:pt x="1753" y="4849"/>
                  </a:lnTo>
                  <a:cubicBezTo>
                    <a:pt x="1753" y="4683"/>
                    <a:pt x="1730" y="4516"/>
                    <a:pt x="1753" y="4349"/>
                  </a:cubicBezTo>
                  <a:cubicBezTo>
                    <a:pt x="1706" y="2860"/>
                    <a:pt x="1706" y="1396"/>
                    <a:pt x="1659"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0"/>
            <p:cNvSpPr/>
            <p:nvPr/>
          </p:nvSpPr>
          <p:spPr>
            <a:xfrm>
              <a:off x="3219225" y="4470475"/>
              <a:ext cx="42425" cy="145675"/>
            </a:xfrm>
            <a:custGeom>
              <a:rect b="b" l="l" r="r" t="t"/>
              <a:pathLst>
                <a:path extrusionOk="0" h="5827" w="1697">
                  <a:moveTo>
                    <a:pt x="1649" y="1"/>
                  </a:moveTo>
                  <a:cubicBezTo>
                    <a:pt x="1401" y="20"/>
                    <a:pt x="1151" y="36"/>
                    <a:pt x="896" y="48"/>
                  </a:cubicBezTo>
                  <a:lnTo>
                    <a:pt x="8" y="77"/>
                  </a:lnTo>
                  <a:cubicBezTo>
                    <a:pt x="8" y="180"/>
                    <a:pt x="7" y="285"/>
                    <a:pt x="5" y="388"/>
                  </a:cubicBezTo>
                  <a:cubicBezTo>
                    <a:pt x="1" y="2172"/>
                    <a:pt x="30" y="3973"/>
                    <a:pt x="15" y="5826"/>
                  </a:cubicBezTo>
                  <a:cubicBezTo>
                    <a:pt x="390" y="5820"/>
                    <a:pt x="764" y="5817"/>
                    <a:pt x="1139" y="5813"/>
                  </a:cubicBezTo>
                  <a:cubicBezTo>
                    <a:pt x="1318" y="5804"/>
                    <a:pt x="1496" y="5794"/>
                    <a:pt x="1674" y="5782"/>
                  </a:cubicBezTo>
                  <a:cubicBezTo>
                    <a:pt x="1674" y="5773"/>
                    <a:pt x="1674" y="5764"/>
                    <a:pt x="1673" y="5756"/>
                  </a:cubicBezTo>
                  <a:lnTo>
                    <a:pt x="1673" y="5257"/>
                  </a:lnTo>
                  <a:cubicBezTo>
                    <a:pt x="1696" y="3457"/>
                    <a:pt x="1649" y="1704"/>
                    <a:pt x="1649" y="1"/>
                  </a:cubicBezTo>
                  <a:close/>
                </a:path>
              </a:pathLst>
            </a:custGeom>
            <a:solidFill>
              <a:srgbClr val="3556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0"/>
            <p:cNvSpPr/>
            <p:nvPr/>
          </p:nvSpPr>
          <p:spPr>
            <a:xfrm>
              <a:off x="3218050" y="4326125"/>
              <a:ext cx="42450" cy="146300"/>
            </a:xfrm>
            <a:custGeom>
              <a:rect b="b" l="l" r="r" t="t"/>
              <a:pathLst>
                <a:path extrusionOk="0" h="5852" w="1698">
                  <a:moveTo>
                    <a:pt x="1651" y="1"/>
                  </a:moveTo>
                  <a:cubicBezTo>
                    <a:pt x="1327" y="32"/>
                    <a:pt x="1001" y="55"/>
                    <a:pt x="670" y="70"/>
                  </a:cubicBezTo>
                  <a:cubicBezTo>
                    <a:pt x="618" y="74"/>
                    <a:pt x="565" y="76"/>
                    <a:pt x="512" y="77"/>
                  </a:cubicBezTo>
                  <a:lnTo>
                    <a:pt x="334" y="77"/>
                  </a:lnTo>
                  <a:cubicBezTo>
                    <a:pt x="236" y="77"/>
                    <a:pt x="137" y="77"/>
                    <a:pt x="42" y="83"/>
                  </a:cubicBezTo>
                  <a:lnTo>
                    <a:pt x="1" y="83"/>
                  </a:lnTo>
                  <a:cubicBezTo>
                    <a:pt x="21" y="864"/>
                    <a:pt x="30" y="1613"/>
                    <a:pt x="21" y="2405"/>
                  </a:cubicBezTo>
                  <a:cubicBezTo>
                    <a:pt x="46" y="3519"/>
                    <a:pt x="30" y="4613"/>
                    <a:pt x="52" y="5725"/>
                  </a:cubicBezTo>
                  <a:cubicBezTo>
                    <a:pt x="54" y="5766"/>
                    <a:pt x="55" y="5806"/>
                    <a:pt x="57" y="5845"/>
                  </a:cubicBezTo>
                  <a:lnTo>
                    <a:pt x="57" y="5851"/>
                  </a:lnTo>
                  <a:lnTo>
                    <a:pt x="945" y="5822"/>
                  </a:lnTo>
                  <a:cubicBezTo>
                    <a:pt x="1198" y="5809"/>
                    <a:pt x="1449" y="5792"/>
                    <a:pt x="1698" y="5773"/>
                  </a:cubicBezTo>
                  <a:lnTo>
                    <a:pt x="1698" y="5276"/>
                  </a:lnTo>
                  <a:cubicBezTo>
                    <a:pt x="1673" y="4135"/>
                    <a:pt x="1698" y="2994"/>
                    <a:pt x="1673" y="1829"/>
                  </a:cubicBezTo>
                  <a:cubicBezTo>
                    <a:pt x="1673" y="1195"/>
                    <a:pt x="1673" y="610"/>
                    <a:pt x="165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0"/>
            <p:cNvSpPr/>
            <p:nvPr/>
          </p:nvSpPr>
          <p:spPr>
            <a:xfrm>
              <a:off x="3218050" y="4181375"/>
              <a:ext cx="41825" cy="146875"/>
            </a:xfrm>
            <a:custGeom>
              <a:rect b="b" l="l" r="r" t="t"/>
              <a:pathLst>
                <a:path extrusionOk="0" h="5875" w="1673">
                  <a:moveTo>
                    <a:pt x="1673" y="1"/>
                  </a:moveTo>
                  <a:cubicBezTo>
                    <a:pt x="1264" y="45"/>
                    <a:pt x="849" y="76"/>
                    <a:pt x="429" y="95"/>
                  </a:cubicBezTo>
                  <a:cubicBezTo>
                    <a:pt x="392" y="101"/>
                    <a:pt x="355" y="104"/>
                    <a:pt x="318" y="104"/>
                  </a:cubicBezTo>
                  <a:lnTo>
                    <a:pt x="146" y="104"/>
                  </a:lnTo>
                  <a:lnTo>
                    <a:pt x="109" y="105"/>
                  </a:lnTo>
                  <a:cubicBezTo>
                    <a:pt x="84" y="105"/>
                    <a:pt x="58" y="108"/>
                    <a:pt x="33" y="111"/>
                  </a:cubicBezTo>
                  <a:lnTo>
                    <a:pt x="23" y="113"/>
                  </a:lnTo>
                  <a:cubicBezTo>
                    <a:pt x="9" y="1172"/>
                    <a:pt x="9" y="2261"/>
                    <a:pt x="27" y="3307"/>
                  </a:cubicBezTo>
                  <a:cubicBezTo>
                    <a:pt x="12" y="4178"/>
                    <a:pt x="29" y="5036"/>
                    <a:pt x="1" y="5875"/>
                  </a:cubicBezTo>
                  <a:lnTo>
                    <a:pt x="20" y="5873"/>
                  </a:lnTo>
                  <a:lnTo>
                    <a:pt x="42" y="5873"/>
                  </a:lnTo>
                  <a:cubicBezTo>
                    <a:pt x="123" y="5869"/>
                    <a:pt x="204" y="5869"/>
                    <a:pt x="286" y="5869"/>
                  </a:cubicBezTo>
                  <a:lnTo>
                    <a:pt x="407" y="5869"/>
                  </a:lnTo>
                  <a:cubicBezTo>
                    <a:pt x="442" y="5869"/>
                    <a:pt x="477" y="5869"/>
                    <a:pt x="512" y="5867"/>
                  </a:cubicBezTo>
                  <a:cubicBezTo>
                    <a:pt x="565" y="5867"/>
                    <a:pt x="618" y="5864"/>
                    <a:pt x="670" y="5862"/>
                  </a:cubicBezTo>
                  <a:cubicBezTo>
                    <a:pt x="1001" y="5845"/>
                    <a:pt x="1329" y="5822"/>
                    <a:pt x="1651" y="5791"/>
                  </a:cubicBezTo>
                  <a:lnTo>
                    <a:pt x="1649" y="5764"/>
                  </a:lnTo>
                  <a:lnTo>
                    <a:pt x="1649" y="5313"/>
                  </a:lnTo>
                  <a:cubicBezTo>
                    <a:pt x="1673" y="4456"/>
                    <a:pt x="1673" y="3600"/>
                    <a:pt x="1673" y="2744"/>
                  </a:cubicBezTo>
                  <a:lnTo>
                    <a:pt x="1673" y="2"/>
                  </a:lnTo>
                  <a:lnTo>
                    <a:pt x="1673" y="1"/>
                  </a:lnTo>
                  <a:close/>
                </a:path>
              </a:pathLst>
            </a:custGeom>
            <a:solidFill>
              <a:srgbClr val="3556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0"/>
            <p:cNvSpPr/>
            <p:nvPr/>
          </p:nvSpPr>
          <p:spPr>
            <a:xfrm>
              <a:off x="3217675" y="4036775"/>
              <a:ext cx="42200" cy="147425"/>
            </a:xfrm>
            <a:custGeom>
              <a:rect b="b" l="l" r="r" t="t"/>
              <a:pathLst>
                <a:path extrusionOk="0" h="5897" w="1688">
                  <a:moveTo>
                    <a:pt x="1663" y="1"/>
                  </a:moveTo>
                  <a:lnTo>
                    <a:pt x="1663" y="1"/>
                  </a:lnTo>
                  <a:lnTo>
                    <a:pt x="1663" y="1"/>
                  </a:lnTo>
                  <a:cubicBezTo>
                    <a:pt x="1663" y="1"/>
                    <a:pt x="1664" y="1"/>
                    <a:pt x="1664" y="1"/>
                  </a:cubicBezTo>
                  <a:close/>
                  <a:moveTo>
                    <a:pt x="1663" y="1"/>
                  </a:moveTo>
                  <a:cubicBezTo>
                    <a:pt x="1185" y="57"/>
                    <a:pt x="697" y="93"/>
                    <a:pt x="202" y="114"/>
                  </a:cubicBezTo>
                  <a:lnTo>
                    <a:pt x="166" y="114"/>
                  </a:lnTo>
                  <a:cubicBezTo>
                    <a:pt x="144" y="114"/>
                    <a:pt x="126" y="114"/>
                    <a:pt x="108" y="115"/>
                  </a:cubicBezTo>
                  <a:cubicBezTo>
                    <a:pt x="92" y="115"/>
                    <a:pt x="77" y="117"/>
                    <a:pt x="60" y="118"/>
                  </a:cubicBezTo>
                  <a:lnTo>
                    <a:pt x="52" y="118"/>
                  </a:lnTo>
                  <a:cubicBezTo>
                    <a:pt x="41" y="118"/>
                    <a:pt x="29" y="118"/>
                    <a:pt x="14" y="117"/>
                  </a:cubicBezTo>
                  <a:lnTo>
                    <a:pt x="14" y="117"/>
                  </a:lnTo>
                  <a:cubicBezTo>
                    <a:pt x="14" y="1207"/>
                    <a:pt x="1" y="2264"/>
                    <a:pt x="20" y="3310"/>
                  </a:cubicBezTo>
                  <a:cubicBezTo>
                    <a:pt x="23" y="4135"/>
                    <a:pt x="26" y="4961"/>
                    <a:pt x="29" y="5788"/>
                  </a:cubicBezTo>
                  <a:lnTo>
                    <a:pt x="38" y="5897"/>
                  </a:lnTo>
                  <a:lnTo>
                    <a:pt x="47" y="5895"/>
                  </a:lnTo>
                  <a:cubicBezTo>
                    <a:pt x="73" y="5891"/>
                    <a:pt x="98" y="5889"/>
                    <a:pt x="123" y="5888"/>
                  </a:cubicBezTo>
                  <a:lnTo>
                    <a:pt x="332" y="5888"/>
                  </a:lnTo>
                  <a:cubicBezTo>
                    <a:pt x="370" y="5886"/>
                    <a:pt x="407" y="5883"/>
                    <a:pt x="442" y="5879"/>
                  </a:cubicBezTo>
                  <a:cubicBezTo>
                    <a:pt x="863" y="5860"/>
                    <a:pt x="1279" y="5829"/>
                    <a:pt x="1688" y="5785"/>
                  </a:cubicBezTo>
                  <a:lnTo>
                    <a:pt x="1688" y="5220"/>
                  </a:lnTo>
                  <a:cubicBezTo>
                    <a:pt x="1688" y="4388"/>
                    <a:pt x="1688" y="3555"/>
                    <a:pt x="1663" y="2747"/>
                  </a:cubicBezTo>
                  <a:lnTo>
                    <a:pt x="1663"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0"/>
            <p:cNvSpPr/>
            <p:nvPr/>
          </p:nvSpPr>
          <p:spPr>
            <a:xfrm>
              <a:off x="3217475" y="3891775"/>
              <a:ext cx="42400" cy="147975"/>
            </a:xfrm>
            <a:custGeom>
              <a:rect b="b" l="l" r="r" t="t"/>
              <a:pathLst>
                <a:path extrusionOk="0" h="5919" w="1696">
                  <a:moveTo>
                    <a:pt x="1649" y="0"/>
                  </a:moveTo>
                  <a:cubicBezTo>
                    <a:pt x="1112" y="68"/>
                    <a:pt x="562" y="114"/>
                    <a:pt x="0" y="136"/>
                  </a:cubicBezTo>
                  <a:cubicBezTo>
                    <a:pt x="0" y="1165"/>
                    <a:pt x="16" y="2154"/>
                    <a:pt x="7" y="3151"/>
                  </a:cubicBezTo>
                  <a:lnTo>
                    <a:pt x="7" y="3339"/>
                  </a:lnTo>
                  <a:cubicBezTo>
                    <a:pt x="10" y="3437"/>
                    <a:pt x="12" y="3536"/>
                    <a:pt x="13" y="3634"/>
                  </a:cubicBezTo>
                  <a:cubicBezTo>
                    <a:pt x="32" y="4418"/>
                    <a:pt x="19" y="5186"/>
                    <a:pt x="22" y="5917"/>
                  </a:cubicBezTo>
                  <a:cubicBezTo>
                    <a:pt x="37" y="5917"/>
                    <a:pt x="49" y="5918"/>
                    <a:pt x="60" y="5918"/>
                  </a:cubicBezTo>
                  <a:lnTo>
                    <a:pt x="68" y="5918"/>
                  </a:lnTo>
                  <a:cubicBezTo>
                    <a:pt x="85" y="5918"/>
                    <a:pt x="100" y="5917"/>
                    <a:pt x="116" y="5915"/>
                  </a:cubicBezTo>
                  <a:cubicBezTo>
                    <a:pt x="134" y="5914"/>
                    <a:pt x="152" y="5914"/>
                    <a:pt x="172" y="5914"/>
                  </a:cubicBezTo>
                  <a:lnTo>
                    <a:pt x="209" y="5914"/>
                  </a:lnTo>
                  <a:cubicBezTo>
                    <a:pt x="706" y="5895"/>
                    <a:pt x="1193" y="5857"/>
                    <a:pt x="1672" y="5801"/>
                  </a:cubicBezTo>
                  <a:lnTo>
                    <a:pt x="1672" y="5338"/>
                  </a:lnTo>
                  <a:cubicBezTo>
                    <a:pt x="1672" y="4529"/>
                    <a:pt x="1696" y="3649"/>
                    <a:pt x="1649" y="2745"/>
                  </a:cubicBezTo>
                  <a:cubicBezTo>
                    <a:pt x="1672" y="1846"/>
                    <a:pt x="1649" y="946"/>
                    <a:pt x="1649" y="0"/>
                  </a:cubicBezTo>
                  <a:close/>
                </a:path>
              </a:pathLst>
            </a:custGeom>
            <a:solidFill>
              <a:srgbClr val="3556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0"/>
            <p:cNvSpPr/>
            <p:nvPr/>
          </p:nvSpPr>
          <p:spPr>
            <a:xfrm>
              <a:off x="3216925" y="3746975"/>
              <a:ext cx="41775" cy="148200"/>
            </a:xfrm>
            <a:custGeom>
              <a:rect b="b" l="l" r="r" t="t"/>
              <a:pathLst>
                <a:path extrusionOk="0" h="5928" w="1671">
                  <a:moveTo>
                    <a:pt x="1646" y="1"/>
                  </a:moveTo>
                  <a:cubicBezTo>
                    <a:pt x="1109" y="73"/>
                    <a:pt x="560" y="123"/>
                    <a:pt x="0" y="148"/>
                  </a:cubicBezTo>
                  <a:cubicBezTo>
                    <a:pt x="0" y="1238"/>
                    <a:pt x="0" y="2329"/>
                    <a:pt x="18" y="3373"/>
                  </a:cubicBezTo>
                  <a:cubicBezTo>
                    <a:pt x="1" y="4244"/>
                    <a:pt x="18" y="5101"/>
                    <a:pt x="22" y="5928"/>
                  </a:cubicBezTo>
                  <a:cubicBezTo>
                    <a:pt x="584" y="5906"/>
                    <a:pt x="1132" y="5860"/>
                    <a:pt x="1671" y="5792"/>
                  </a:cubicBezTo>
                  <a:lnTo>
                    <a:pt x="1671" y="5351"/>
                  </a:lnTo>
                  <a:cubicBezTo>
                    <a:pt x="1671" y="4519"/>
                    <a:pt x="1646" y="3661"/>
                    <a:pt x="1671" y="2807"/>
                  </a:cubicBezTo>
                  <a:cubicBezTo>
                    <a:pt x="1646" y="1888"/>
                    <a:pt x="1646" y="945"/>
                    <a:pt x="1646"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0"/>
            <p:cNvSpPr/>
            <p:nvPr/>
          </p:nvSpPr>
          <p:spPr>
            <a:xfrm>
              <a:off x="3187400" y="3604550"/>
              <a:ext cx="70725" cy="146125"/>
            </a:xfrm>
            <a:custGeom>
              <a:rect b="b" l="l" r="r" t="t"/>
              <a:pathLst>
                <a:path extrusionOk="0" h="5845" w="2829">
                  <a:moveTo>
                    <a:pt x="2056" y="1"/>
                  </a:moveTo>
                  <a:lnTo>
                    <a:pt x="2055" y="2"/>
                  </a:lnTo>
                  <a:cubicBezTo>
                    <a:pt x="1608" y="54"/>
                    <a:pt x="1152" y="89"/>
                    <a:pt x="688" y="109"/>
                  </a:cubicBezTo>
                  <a:cubicBezTo>
                    <a:pt x="443" y="137"/>
                    <a:pt x="215" y="123"/>
                    <a:pt x="0" y="136"/>
                  </a:cubicBezTo>
                  <a:cubicBezTo>
                    <a:pt x="18" y="154"/>
                    <a:pt x="35" y="173"/>
                    <a:pt x="52" y="193"/>
                  </a:cubicBezTo>
                  <a:cubicBezTo>
                    <a:pt x="641" y="714"/>
                    <a:pt x="1146" y="1805"/>
                    <a:pt x="1155" y="2962"/>
                  </a:cubicBezTo>
                  <a:cubicBezTo>
                    <a:pt x="1162" y="3071"/>
                    <a:pt x="1169" y="3182"/>
                    <a:pt x="1146" y="3304"/>
                  </a:cubicBezTo>
                  <a:cubicBezTo>
                    <a:pt x="1162" y="4163"/>
                    <a:pt x="1178" y="5020"/>
                    <a:pt x="1182" y="5845"/>
                  </a:cubicBezTo>
                  <a:cubicBezTo>
                    <a:pt x="1743" y="5821"/>
                    <a:pt x="2291" y="5771"/>
                    <a:pt x="2828" y="5698"/>
                  </a:cubicBezTo>
                  <a:lnTo>
                    <a:pt x="2828" y="5269"/>
                  </a:lnTo>
                  <a:cubicBezTo>
                    <a:pt x="2828" y="4436"/>
                    <a:pt x="2805" y="3580"/>
                    <a:pt x="2805" y="2724"/>
                  </a:cubicBezTo>
                  <a:cubicBezTo>
                    <a:pt x="2828" y="2605"/>
                    <a:pt x="2805" y="2486"/>
                    <a:pt x="2805" y="2390"/>
                  </a:cubicBezTo>
                  <a:cubicBezTo>
                    <a:pt x="2805" y="1471"/>
                    <a:pt x="2578" y="509"/>
                    <a:pt x="2056" y="1"/>
                  </a:cubicBezTo>
                  <a:close/>
                </a:path>
              </a:pathLst>
            </a:custGeom>
            <a:solidFill>
              <a:srgbClr val="3556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0"/>
            <p:cNvSpPr/>
            <p:nvPr/>
          </p:nvSpPr>
          <p:spPr>
            <a:xfrm>
              <a:off x="3175800" y="3590150"/>
              <a:ext cx="62975" cy="17850"/>
            </a:xfrm>
            <a:custGeom>
              <a:rect b="b" l="l" r="r" t="t"/>
              <a:pathLst>
                <a:path extrusionOk="0" h="714" w="2519">
                  <a:moveTo>
                    <a:pt x="1220" y="0"/>
                  </a:moveTo>
                  <a:cubicBezTo>
                    <a:pt x="517" y="0"/>
                    <a:pt x="1" y="447"/>
                    <a:pt x="1" y="447"/>
                  </a:cubicBezTo>
                  <a:cubicBezTo>
                    <a:pt x="83" y="453"/>
                    <a:pt x="167" y="488"/>
                    <a:pt x="248" y="543"/>
                  </a:cubicBezTo>
                  <a:cubicBezTo>
                    <a:pt x="326" y="591"/>
                    <a:pt x="398" y="647"/>
                    <a:pt x="464" y="712"/>
                  </a:cubicBezTo>
                  <a:cubicBezTo>
                    <a:pt x="679" y="697"/>
                    <a:pt x="907" y="713"/>
                    <a:pt x="1152" y="684"/>
                  </a:cubicBezTo>
                  <a:cubicBezTo>
                    <a:pt x="1614" y="665"/>
                    <a:pt x="2070" y="628"/>
                    <a:pt x="2519" y="577"/>
                  </a:cubicBezTo>
                  <a:lnTo>
                    <a:pt x="2507" y="565"/>
                  </a:lnTo>
                  <a:cubicBezTo>
                    <a:pt x="2058" y="138"/>
                    <a:pt x="1610" y="0"/>
                    <a:pt x="1220"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0"/>
            <p:cNvSpPr/>
            <p:nvPr/>
          </p:nvSpPr>
          <p:spPr>
            <a:xfrm>
              <a:off x="3959700" y="3253650"/>
              <a:ext cx="130400" cy="200375"/>
            </a:xfrm>
            <a:custGeom>
              <a:rect b="b" l="l" r="r" t="t"/>
              <a:pathLst>
                <a:path extrusionOk="0" h="8015" w="5216">
                  <a:moveTo>
                    <a:pt x="4225" y="0"/>
                  </a:moveTo>
                  <a:cubicBezTo>
                    <a:pt x="3262" y="0"/>
                    <a:pt x="361" y="2737"/>
                    <a:pt x="1" y="3079"/>
                  </a:cubicBezTo>
                  <a:cubicBezTo>
                    <a:pt x="115" y="3199"/>
                    <a:pt x="208" y="3339"/>
                    <a:pt x="271" y="3492"/>
                  </a:cubicBezTo>
                  <a:cubicBezTo>
                    <a:pt x="338" y="3652"/>
                    <a:pt x="371" y="3823"/>
                    <a:pt x="371" y="3995"/>
                  </a:cubicBezTo>
                  <a:lnTo>
                    <a:pt x="370" y="5302"/>
                  </a:lnTo>
                  <a:cubicBezTo>
                    <a:pt x="371" y="5616"/>
                    <a:pt x="258" y="5920"/>
                    <a:pt x="54" y="6157"/>
                  </a:cubicBezTo>
                  <a:cubicBezTo>
                    <a:pt x="555" y="6417"/>
                    <a:pt x="2977" y="7674"/>
                    <a:pt x="4032" y="7969"/>
                  </a:cubicBezTo>
                  <a:lnTo>
                    <a:pt x="4032" y="7967"/>
                  </a:lnTo>
                  <a:cubicBezTo>
                    <a:pt x="4148" y="8000"/>
                    <a:pt x="4241" y="8015"/>
                    <a:pt x="4314" y="8015"/>
                  </a:cubicBezTo>
                  <a:cubicBezTo>
                    <a:pt x="4979" y="8015"/>
                    <a:pt x="4014" y="6751"/>
                    <a:pt x="4416" y="5654"/>
                  </a:cubicBezTo>
                  <a:cubicBezTo>
                    <a:pt x="4863" y="4436"/>
                    <a:pt x="4704" y="3576"/>
                    <a:pt x="4323" y="2626"/>
                  </a:cubicBezTo>
                  <a:cubicBezTo>
                    <a:pt x="3942" y="1676"/>
                    <a:pt x="5216" y="252"/>
                    <a:pt x="4326" y="12"/>
                  </a:cubicBezTo>
                  <a:cubicBezTo>
                    <a:pt x="4295" y="4"/>
                    <a:pt x="4261" y="0"/>
                    <a:pt x="4225"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0"/>
            <p:cNvSpPr/>
            <p:nvPr/>
          </p:nvSpPr>
          <p:spPr>
            <a:xfrm>
              <a:off x="3568175" y="3253275"/>
              <a:ext cx="129550" cy="200375"/>
            </a:xfrm>
            <a:custGeom>
              <a:rect b="b" l="l" r="r" t="t"/>
              <a:pathLst>
                <a:path extrusionOk="0" h="8015" w="5182">
                  <a:moveTo>
                    <a:pt x="992" y="1"/>
                  </a:moveTo>
                  <a:cubicBezTo>
                    <a:pt x="956" y="1"/>
                    <a:pt x="922" y="4"/>
                    <a:pt x="892" y="13"/>
                  </a:cubicBezTo>
                  <a:cubicBezTo>
                    <a:pt x="1" y="249"/>
                    <a:pt x="1273" y="1674"/>
                    <a:pt x="889" y="2626"/>
                  </a:cubicBezTo>
                  <a:cubicBezTo>
                    <a:pt x="507" y="3576"/>
                    <a:pt x="345" y="4436"/>
                    <a:pt x="792" y="5653"/>
                  </a:cubicBezTo>
                  <a:cubicBezTo>
                    <a:pt x="1194" y="6750"/>
                    <a:pt x="224" y="8015"/>
                    <a:pt x="890" y="8015"/>
                  </a:cubicBezTo>
                  <a:cubicBezTo>
                    <a:pt x="963" y="8015"/>
                    <a:pt x="1055" y="8000"/>
                    <a:pt x="1171" y="7967"/>
                  </a:cubicBezTo>
                  <a:cubicBezTo>
                    <a:pt x="2202" y="7685"/>
                    <a:pt x="4539" y="6482"/>
                    <a:pt x="5114" y="6182"/>
                  </a:cubicBezTo>
                  <a:cubicBezTo>
                    <a:pt x="5016" y="6070"/>
                    <a:pt x="4936" y="5942"/>
                    <a:pt x="4879" y="5804"/>
                  </a:cubicBezTo>
                  <a:cubicBezTo>
                    <a:pt x="4817" y="5645"/>
                    <a:pt x="4785" y="5478"/>
                    <a:pt x="4785" y="5308"/>
                  </a:cubicBezTo>
                  <a:lnTo>
                    <a:pt x="4786" y="4001"/>
                  </a:lnTo>
                  <a:cubicBezTo>
                    <a:pt x="4785" y="3647"/>
                    <a:pt x="4927" y="3307"/>
                    <a:pt x="5182" y="3060"/>
                  </a:cubicBezTo>
                  <a:cubicBezTo>
                    <a:pt x="4724" y="2622"/>
                    <a:pt x="1930" y="1"/>
                    <a:pt x="99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0"/>
            <p:cNvSpPr/>
            <p:nvPr/>
          </p:nvSpPr>
          <p:spPr>
            <a:xfrm>
              <a:off x="3965525" y="3347000"/>
              <a:ext cx="3475" cy="47675"/>
            </a:xfrm>
            <a:custGeom>
              <a:rect b="b" l="l" r="r" t="t"/>
              <a:pathLst>
                <a:path extrusionOk="0" h="1907" w="139">
                  <a:moveTo>
                    <a:pt x="112" y="1"/>
                  </a:moveTo>
                  <a:lnTo>
                    <a:pt x="0" y="1870"/>
                  </a:lnTo>
                  <a:lnTo>
                    <a:pt x="93" y="1907"/>
                  </a:lnTo>
                  <a:cubicBezTo>
                    <a:pt x="122" y="1796"/>
                    <a:pt x="137" y="1683"/>
                    <a:pt x="137" y="1568"/>
                  </a:cubicBezTo>
                  <a:lnTo>
                    <a:pt x="138" y="261"/>
                  </a:lnTo>
                  <a:cubicBezTo>
                    <a:pt x="138" y="174"/>
                    <a:pt x="130" y="87"/>
                    <a:pt x="112" y="1"/>
                  </a:cubicBezTo>
                  <a:close/>
                </a:path>
              </a:pathLst>
            </a:custGeom>
            <a:solidFill>
              <a:srgbClr val="E4A1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0"/>
            <p:cNvSpPr/>
            <p:nvPr/>
          </p:nvSpPr>
          <p:spPr>
            <a:xfrm>
              <a:off x="3967825" y="3312250"/>
              <a:ext cx="69775" cy="101150"/>
            </a:xfrm>
            <a:custGeom>
              <a:rect b="b" l="l" r="r" t="t"/>
              <a:pathLst>
                <a:path extrusionOk="0" h="4046" w="2791">
                  <a:moveTo>
                    <a:pt x="2336" y="1"/>
                  </a:moveTo>
                  <a:lnTo>
                    <a:pt x="2336" y="2"/>
                  </a:lnTo>
                  <a:cubicBezTo>
                    <a:pt x="1908" y="2"/>
                    <a:pt x="20" y="1391"/>
                    <a:pt x="20" y="1391"/>
                  </a:cubicBezTo>
                  <a:cubicBezTo>
                    <a:pt x="38" y="1476"/>
                    <a:pt x="46" y="1563"/>
                    <a:pt x="46" y="1649"/>
                  </a:cubicBezTo>
                  <a:lnTo>
                    <a:pt x="45" y="2957"/>
                  </a:lnTo>
                  <a:cubicBezTo>
                    <a:pt x="45" y="3071"/>
                    <a:pt x="30" y="3185"/>
                    <a:pt x="1" y="3295"/>
                  </a:cubicBezTo>
                  <a:cubicBezTo>
                    <a:pt x="395" y="3451"/>
                    <a:pt x="1924" y="4045"/>
                    <a:pt x="2260" y="4045"/>
                  </a:cubicBezTo>
                  <a:cubicBezTo>
                    <a:pt x="2321" y="4045"/>
                    <a:pt x="2342" y="4024"/>
                    <a:pt x="2310" y="3977"/>
                  </a:cubicBezTo>
                  <a:cubicBezTo>
                    <a:pt x="1529" y="2885"/>
                    <a:pt x="670" y="2846"/>
                    <a:pt x="2152" y="2210"/>
                  </a:cubicBezTo>
                  <a:cubicBezTo>
                    <a:pt x="2791" y="1935"/>
                    <a:pt x="824" y="1960"/>
                    <a:pt x="1085" y="1571"/>
                  </a:cubicBezTo>
                  <a:cubicBezTo>
                    <a:pt x="1368" y="1149"/>
                    <a:pt x="2599" y="283"/>
                    <a:pt x="2408" y="27"/>
                  </a:cubicBezTo>
                  <a:cubicBezTo>
                    <a:pt x="2395" y="10"/>
                    <a:pt x="2370" y="1"/>
                    <a:pt x="2336" y="1"/>
                  </a:cubicBezTo>
                  <a:close/>
                </a:path>
              </a:pathLst>
            </a:custGeom>
            <a:solidFill>
              <a:srgbClr val="CA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0"/>
            <p:cNvSpPr/>
            <p:nvPr/>
          </p:nvSpPr>
          <p:spPr>
            <a:xfrm>
              <a:off x="3687775" y="3345775"/>
              <a:ext cx="5000" cy="49200"/>
            </a:xfrm>
            <a:custGeom>
              <a:rect b="b" l="l" r="r" t="t"/>
              <a:pathLst>
                <a:path extrusionOk="0" h="1968" w="200">
                  <a:moveTo>
                    <a:pt x="36" y="1"/>
                  </a:moveTo>
                  <a:cubicBezTo>
                    <a:pt x="13" y="100"/>
                    <a:pt x="2" y="200"/>
                    <a:pt x="1" y="301"/>
                  </a:cubicBezTo>
                  <a:lnTo>
                    <a:pt x="1" y="1608"/>
                  </a:lnTo>
                  <a:cubicBezTo>
                    <a:pt x="1" y="1730"/>
                    <a:pt x="17" y="1851"/>
                    <a:pt x="49" y="1967"/>
                  </a:cubicBezTo>
                  <a:cubicBezTo>
                    <a:pt x="143" y="1931"/>
                    <a:pt x="199" y="1910"/>
                    <a:pt x="199" y="1910"/>
                  </a:cubicBezTo>
                  <a:lnTo>
                    <a:pt x="89" y="41"/>
                  </a:lnTo>
                  <a:cubicBezTo>
                    <a:pt x="89" y="41"/>
                    <a:pt x="71" y="26"/>
                    <a:pt x="36" y="1"/>
                  </a:cubicBezTo>
                  <a:close/>
                </a:path>
              </a:pathLst>
            </a:custGeom>
            <a:solidFill>
              <a:srgbClr val="E4A1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0"/>
            <p:cNvSpPr/>
            <p:nvPr/>
          </p:nvSpPr>
          <p:spPr>
            <a:xfrm>
              <a:off x="3620725" y="3311950"/>
              <a:ext cx="68300" cy="101150"/>
            </a:xfrm>
            <a:custGeom>
              <a:rect b="b" l="l" r="r" t="t"/>
              <a:pathLst>
                <a:path extrusionOk="0" h="4046" w="2732">
                  <a:moveTo>
                    <a:pt x="458" y="1"/>
                  </a:moveTo>
                  <a:cubicBezTo>
                    <a:pt x="424" y="1"/>
                    <a:pt x="399" y="10"/>
                    <a:pt x="386" y="29"/>
                  </a:cubicBezTo>
                  <a:cubicBezTo>
                    <a:pt x="194" y="283"/>
                    <a:pt x="1424" y="1150"/>
                    <a:pt x="1706" y="1575"/>
                  </a:cubicBezTo>
                  <a:cubicBezTo>
                    <a:pt x="1965" y="1961"/>
                    <a:pt x="0" y="1935"/>
                    <a:pt x="639" y="2211"/>
                  </a:cubicBezTo>
                  <a:cubicBezTo>
                    <a:pt x="2120" y="2848"/>
                    <a:pt x="1261" y="2885"/>
                    <a:pt x="478" y="3978"/>
                  </a:cubicBezTo>
                  <a:cubicBezTo>
                    <a:pt x="444" y="4025"/>
                    <a:pt x="466" y="4045"/>
                    <a:pt x="528" y="4045"/>
                  </a:cubicBezTo>
                  <a:cubicBezTo>
                    <a:pt x="850" y="4045"/>
                    <a:pt x="2267" y="3503"/>
                    <a:pt x="2731" y="3322"/>
                  </a:cubicBezTo>
                  <a:cubicBezTo>
                    <a:pt x="2699" y="3204"/>
                    <a:pt x="2683" y="3083"/>
                    <a:pt x="2683" y="2961"/>
                  </a:cubicBezTo>
                  <a:lnTo>
                    <a:pt x="2683" y="1654"/>
                  </a:lnTo>
                  <a:cubicBezTo>
                    <a:pt x="2684" y="1553"/>
                    <a:pt x="2695" y="1453"/>
                    <a:pt x="2718" y="1354"/>
                  </a:cubicBezTo>
                  <a:cubicBezTo>
                    <a:pt x="2408" y="1128"/>
                    <a:pt x="843" y="1"/>
                    <a:pt x="458" y="1"/>
                  </a:cubicBezTo>
                  <a:close/>
                </a:path>
              </a:pathLst>
            </a:custGeom>
            <a:solidFill>
              <a:srgbClr val="CA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0"/>
            <p:cNvSpPr/>
            <p:nvPr/>
          </p:nvSpPr>
          <p:spPr>
            <a:xfrm>
              <a:off x="3688050" y="3320350"/>
              <a:ext cx="283600" cy="98925"/>
            </a:xfrm>
            <a:custGeom>
              <a:rect b="b" l="l" r="r" t="t"/>
              <a:pathLst>
                <a:path extrusionOk="0" h="3957" w="11344">
                  <a:moveTo>
                    <a:pt x="1320" y="0"/>
                  </a:moveTo>
                  <a:cubicBezTo>
                    <a:pt x="975" y="0"/>
                    <a:pt x="644" y="137"/>
                    <a:pt x="399" y="378"/>
                  </a:cubicBezTo>
                  <a:cubicBezTo>
                    <a:pt x="146" y="625"/>
                    <a:pt x="3" y="965"/>
                    <a:pt x="3" y="1321"/>
                  </a:cubicBezTo>
                  <a:lnTo>
                    <a:pt x="2" y="2627"/>
                  </a:lnTo>
                  <a:cubicBezTo>
                    <a:pt x="0" y="2949"/>
                    <a:pt x="118" y="3259"/>
                    <a:pt x="331" y="3500"/>
                  </a:cubicBezTo>
                  <a:cubicBezTo>
                    <a:pt x="466" y="3655"/>
                    <a:pt x="634" y="3775"/>
                    <a:pt x="825" y="3853"/>
                  </a:cubicBezTo>
                  <a:lnTo>
                    <a:pt x="946" y="3895"/>
                  </a:lnTo>
                  <a:cubicBezTo>
                    <a:pt x="1068" y="3931"/>
                    <a:pt x="1194" y="3949"/>
                    <a:pt x="1321" y="3949"/>
                  </a:cubicBezTo>
                  <a:lnTo>
                    <a:pt x="2803" y="3949"/>
                  </a:lnTo>
                  <a:lnTo>
                    <a:pt x="2803" y="3951"/>
                  </a:lnTo>
                  <a:lnTo>
                    <a:pt x="7503" y="3955"/>
                  </a:lnTo>
                  <a:lnTo>
                    <a:pt x="10040" y="3956"/>
                  </a:lnTo>
                  <a:cubicBezTo>
                    <a:pt x="10762" y="3948"/>
                    <a:pt x="11343" y="3359"/>
                    <a:pt x="11342" y="2637"/>
                  </a:cubicBezTo>
                  <a:lnTo>
                    <a:pt x="11343" y="1330"/>
                  </a:lnTo>
                  <a:cubicBezTo>
                    <a:pt x="11343" y="1156"/>
                    <a:pt x="11309" y="986"/>
                    <a:pt x="11242" y="827"/>
                  </a:cubicBezTo>
                  <a:cubicBezTo>
                    <a:pt x="11180" y="672"/>
                    <a:pt x="11089" y="531"/>
                    <a:pt x="10973" y="414"/>
                  </a:cubicBezTo>
                  <a:cubicBezTo>
                    <a:pt x="10740" y="171"/>
                    <a:pt x="10423" y="27"/>
                    <a:pt x="10087" y="11"/>
                  </a:cubicBezTo>
                  <a:lnTo>
                    <a:pt x="10021" y="8"/>
                  </a:lnTo>
                  <a:lnTo>
                    <a:pt x="8881" y="6"/>
                  </a:lnTo>
                  <a:lnTo>
                    <a:pt x="5421" y="3"/>
                  </a:lnTo>
                  <a:lnTo>
                    <a:pt x="5419" y="3"/>
                  </a:lnTo>
                  <a:lnTo>
                    <a:pt x="1325" y="0"/>
                  </a:lnTo>
                  <a:cubicBezTo>
                    <a:pt x="1323" y="0"/>
                    <a:pt x="1321" y="0"/>
                    <a:pt x="1320" y="0"/>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0"/>
            <p:cNvSpPr/>
            <p:nvPr/>
          </p:nvSpPr>
          <p:spPr>
            <a:xfrm>
              <a:off x="3688075" y="3321675"/>
              <a:ext cx="23750" cy="96050"/>
            </a:xfrm>
            <a:custGeom>
              <a:rect b="b" l="l" r="r" t="t"/>
              <a:pathLst>
                <a:path extrusionOk="0" h="3842" w="950">
                  <a:moveTo>
                    <a:pt x="949" y="0"/>
                  </a:moveTo>
                  <a:cubicBezTo>
                    <a:pt x="742" y="61"/>
                    <a:pt x="552" y="172"/>
                    <a:pt x="399" y="324"/>
                  </a:cubicBezTo>
                  <a:cubicBezTo>
                    <a:pt x="145" y="572"/>
                    <a:pt x="2" y="912"/>
                    <a:pt x="3" y="1266"/>
                  </a:cubicBezTo>
                  <a:lnTo>
                    <a:pt x="2" y="2574"/>
                  </a:lnTo>
                  <a:cubicBezTo>
                    <a:pt x="1" y="2896"/>
                    <a:pt x="117" y="3206"/>
                    <a:pt x="331" y="3447"/>
                  </a:cubicBezTo>
                  <a:cubicBezTo>
                    <a:pt x="465" y="3602"/>
                    <a:pt x="634" y="3722"/>
                    <a:pt x="824" y="3800"/>
                  </a:cubicBezTo>
                  <a:lnTo>
                    <a:pt x="946" y="3842"/>
                  </a:lnTo>
                  <a:lnTo>
                    <a:pt x="949"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0"/>
            <p:cNvSpPr/>
            <p:nvPr/>
          </p:nvSpPr>
          <p:spPr>
            <a:xfrm>
              <a:off x="3711725" y="3320300"/>
              <a:ext cx="39475" cy="98800"/>
            </a:xfrm>
            <a:custGeom>
              <a:rect b="b" l="l" r="r" t="t"/>
              <a:pathLst>
                <a:path extrusionOk="0" h="3952" w="1579">
                  <a:moveTo>
                    <a:pt x="378" y="1"/>
                  </a:moveTo>
                  <a:cubicBezTo>
                    <a:pt x="252" y="1"/>
                    <a:pt x="125" y="18"/>
                    <a:pt x="3" y="55"/>
                  </a:cubicBezTo>
                  <a:lnTo>
                    <a:pt x="0" y="3897"/>
                  </a:lnTo>
                  <a:cubicBezTo>
                    <a:pt x="121" y="3932"/>
                    <a:pt x="247" y="3951"/>
                    <a:pt x="375" y="3951"/>
                  </a:cubicBezTo>
                  <a:lnTo>
                    <a:pt x="1574" y="3951"/>
                  </a:lnTo>
                  <a:lnTo>
                    <a:pt x="1578" y="4"/>
                  </a:lnTo>
                  <a:lnTo>
                    <a:pt x="378"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0"/>
            <p:cNvSpPr/>
            <p:nvPr/>
          </p:nvSpPr>
          <p:spPr>
            <a:xfrm>
              <a:off x="3751050" y="3320375"/>
              <a:ext cx="39525" cy="98775"/>
            </a:xfrm>
            <a:custGeom>
              <a:rect b="b" l="l" r="r" t="t"/>
              <a:pathLst>
                <a:path extrusionOk="0" h="3951" w="1581">
                  <a:moveTo>
                    <a:pt x="5" y="1"/>
                  </a:moveTo>
                  <a:lnTo>
                    <a:pt x="1" y="3948"/>
                  </a:lnTo>
                  <a:lnTo>
                    <a:pt x="283" y="3948"/>
                  </a:lnTo>
                  <a:lnTo>
                    <a:pt x="283" y="3950"/>
                  </a:lnTo>
                  <a:lnTo>
                    <a:pt x="1577" y="3951"/>
                  </a:lnTo>
                  <a:lnTo>
                    <a:pt x="1580"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0"/>
            <p:cNvSpPr/>
            <p:nvPr/>
          </p:nvSpPr>
          <p:spPr>
            <a:xfrm>
              <a:off x="3790475" y="3320375"/>
              <a:ext cx="39475" cy="98825"/>
            </a:xfrm>
            <a:custGeom>
              <a:rect b="b" l="l" r="r" t="t"/>
              <a:pathLst>
                <a:path extrusionOk="0" h="3953" w="1579">
                  <a:moveTo>
                    <a:pt x="3" y="1"/>
                  </a:moveTo>
                  <a:lnTo>
                    <a:pt x="0" y="3951"/>
                  </a:lnTo>
                  <a:lnTo>
                    <a:pt x="1574" y="3952"/>
                  </a:lnTo>
                  <a:lnTo>
                    <a:pt x="1578" y="2"/>
                  </a:lnTo>
                  <a:lnTo>
                    <a:pt x="1322" y="2"/>
                  </a:lnTo>
                  <a:lnTo>
                    <a:pt x="3"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0"/>
            <p:cNvSpPr/>
            <p:nvPr/>
          </p:nvSpPr>
          <p:spPr>
            <a:xfrm>
              <a:off x="3829800" y="3320425"/>
              <a:ext cx="39475" cy="98800"/>
            </a:xfrm>
            <a:custGeom>
              <a:rect b="b" l="l" r="r" t="t"/>
              <a:pathLst>
                <a:path extrusionOk="0" h="3952" w="1579">
                  <a:moveTo>
                    <a:pt x="5" y="0"/>
                  </a:moveTo>
                  <a:lnTo>
                    <a:pt x="1" y="3950"/>
                  </a:lnTo>
                  <a:lnTo>
                    <a:pt x="1576" y="3952"/>
                  </a:lnTo>
                  <a:lnTo>
                    <a:pt x="1579" y="2"/>
                  </a:lnTo>
                  <a:lnTo>
                    <a:pt x="5"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0"/>
            <p:cNvSpPr/>
            <p:nvPr/>
          </p:nvSpPr>
          <p:spPr>
            <a:xfrm>
              <a:off x="3869200" y="3320450"/>
              <a:ext cx="39500" cy="98775"/>
            </a:xfrm>
            <a:custGeom>
              <a:rect b="b" l="l" r="r" t="t"/>
              <a:pathLst>
                <a:path extrusionOk="0" h="3951" w="1580">
                  <a:moveTo>
                    <a:pt x="3" y="1"/>
                  </a:moveTo>
                  <a:lnTo>
                    <a:pt x="0" y="3951"/>
                  </a:lnTo>
                  <a:lnTo>
                    <a:pt x="257" y="3951"/>
                  </a:lnTo>
                  <a:lnTo>
                    <a:pt x="257" y="3949"/>
                  </a:lnTo>
                  <a:lnTo>
                    <a:pt x="1577" y="3951"/>
                  </a:lnTo>
                  <a:lnTo>
                    <a:pt x="1579"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0"/>
            <p:cNvSpPr/>
            <p:nvPr/>
          </p:nvSpPr>
          <p:spPr>
            <a:xfrm>
              <a:off x="3908575" y="3320500"/>
              <a:ext cx="39475" cy="98725"/>
            </a:xfrm>
            <a:custGeom>
              <a:rect b="b" l="l" r="r" t="t"/>
              <a:pathLst>
                <a:path extrusionOk="0" h="3949" w="1579">
                  <a:moveTo>
                    <a:pt x="3" y="0"/>
                  </a:moveTo>
                  <a:lnTo>
                    <a:pt x="0" y="3949"/>
                  </a:lnTo>
                  <a:lnTo>
                    <a:pt x="1218" y="3949"/>
                  </a:lnTo>
                  <a:cubicBezTo>
                    <a:pt x="1338" y="3947"/>
                    <a:pt x="1459" y="3930"/>
                    <a:pt x="1575" y="3896"/>
                  </a:cubicBezTo>
                  <a:lnTo>
                    <a:pt x="1578" y="58"/>
                  </a:lnTo>
                  <a:cubicBezTo>
                    <a:pt x="1477" y="28"/>
                    <a:pt x="1372" y="10"/>
                    <a:pt x="1268" y="5"/>
                  </a:cubicBezTo>
                  <a:lnTo>
                    <a:pt x="1200" y="2"/>
                  </a:lnTo>
                  <a:lnTo>
                    <a:pt x="60"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0"/>
            <p:cNvSpPr/>
            <p:nvPr/>
          </p:nvSpPr>
          <p:spPr>
            <a:xfrm>
              <a:off x="3947950" y="3321925"/>
              <a:ext cx="23700" cy="95975"/>
            </a:xfrm>
            <a:custGeom>
              <a:rect b="b" l="l" r="r" t="t"/>
              <a:pathLst>
                <a:path extrusionOk="0" h="3839" w="948">
                  <a:moveTo>
                    <a:pt x="3" y="1"/>
                  </a:moveTo>
                  <a:lnTo>
                    <a:pt x="0" y="3839"/>
                  </a:lnTo>
                  <a:cubicBezTo>
                    <a:pt x="559" y="3671"/>
                    <a:pt x="944" y="3158"/>
                    <a:pt x="946" y="2573"/>
                  </a:cubicBezTo>
                  <a:lnTo>
                    <a:pt x="947" y="1267"/>
                  </a:lnTo>
                  <a:cubicBezTo>
                    <a:pt x="947" y="1093"/>
                    <a:pt x="913" y="923"/>
                    <a:pt x="846" y="764"/>
                  </a:cubicBezTo>
                  <a:cubicBezTo>
                    <a:pt x="784" y="609"/>
                    <a:pt x="693" y="468"/>
                    <a:pt x="577" y="351"/>
                  </a:cubicBezTo>
                  <a:cubicBezTo>
                    <a:pt x="419" y="186"/>
                    <a:pt x="221" y="65"/>
                    <a:pt x="3"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1" name="Google Shape;2161;p50"/>
          <p:cNvGrpSpPr/>
          <p:nvPr/>
        </p:nvGrpSpPr>
        <p:grpSpPr>
          <a:xfrm>
            <a:off x="3539028" y="4502390"/>
            <a:ext cx="2052795" cy="333822"/>
            <a:chOff x="2361900" y="5007575"/>
            <a:chExt cx="2876675" cy="467800"/>
          </a:xfrm>
        </p:grpSpPr>
        <p:sp>
          <p:nvSpPr>
            <p:cNvPr id="2162" name="Google Shape;2162;p50"/>
            <p:cNvSpPr/>
            <p:nvPr/>
          </p:nvSpPr>
          <p:spPr>
            <a:xfrm>
              <a:off x="2361900" y="5111625"/>
              <a:ext cx="2876675" cy="363750"/>
            </a:xfrm>
            <a:custGeom>
              <a:rect b="b" l="l" r="r" t="t"/>
              <a:pathLst>
                <a:path extrusionOk="0" h="14550" w="115067">
                  <a:moveTo>
                    <a:pt x="7275" y="0"/>
                  </a:moveTo>
                  <a:cubicBezTo>
                    <a:pt x="3257" y="0"/>
                    <a:pt x="1" y="3258"/>
                    <a:pt x="1" y="7274"/>
                  </a:cubicBezTo>
                  <a:cubicBezTo>
                    <a:pt x="1" y="11292"/>
                    <a:pt x="3257" y="14550"/>
                    <a:pt x="7275" y="14550"/>
                  </a:cubicBezTo>
                  <a:lnTo>
                    <a:pt x="107791" y="14550"/>
                  </a:lnTo>
                  <a:cubicBezTo>
                    <a:pt x="111809" y="14550"/>
                    <a:pt x="115067" y="11292"/>
                    <a:pt x="115067" y="7274"/>
                  </a:cubicBezTo>
                  <a:cubicBezTo>
                    <a:pt x="115067" y="3256"/>
                    <a:pt x="111809" y="0"/>
                    <a:pt x="107791" y="0"/>
                  </a:cubicBezTo>
                  <a:close/>
                </a:path>
              </a:pathLst>
            </a:custGeom>
            <a:solidFill>
              <a:srgbClr val="8555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0"/>
            <p:cNvSpPr/>
            <p:nvPr/>
          </p:nvSpPr>
          <p:spPr>
            <a:xfrm>
              <a:off x="2426700" y="5111625"/>
              <a:ext cx="2734375" cy="234100"/>
            </a:xfrm>
            <a:custGeom>
              <a:rect b="b" l="l" r="r" t="t"/>
              <a:pathLst>
                <a:path extrusionOk="0" h="9364" w="109375">
                  <a:moveTo>
                    <a:pt x="4676" y="0"/>
                  </a:moveTo>
                  <a:cubicBezTo>
                    <a:pt x="2964" y="0"/>
                    <a:pt x="1307" y="606"/>
                    <a:pt x="0" y="1712"/>
                  </a:cubicBezTo>
                  <a:cubicBezTo>
                    <a:pt x="24" y="3265"/>
                    <a:pt x="809" y="5276"/>
                    <a:pt x="809" y="5276"/>
                  </a:cubicBezTo>
                  <a:cubicBezTo>
                    <a:pt x="1153" y="6397"/>
                    <a:pt x="3966" y="6848"/>
                    <a:pt x="7247" y="6848"/>
                  </a:cubicBezTo>
                  <a:cubicBezTo>
                    <a:pt x="9285" y="6848"/>
                    <a:pt x="11504" y="6674"/>
                    <a:pt x="13423" y="6379"/>
                  </a:cubicBezTo>
                  <a:cubicBezTo>
                    <a:pt x="14201" y="6259"/>
                    <a:pt x="14909" y="6206"/>
                    <a:pt x="15568" y="6206"/>
                  </a:cubicBezTo>
                  <a:cubicBezTo>
                    <a:pt x="19151" y="6206"/>
                    <a:pt x="21290" y="7779"/>
                    <a:pt x="25387" y="8804"/>
                  </a:cubicBezTo>
                  <a:cubicBezTo>
                    <a:pt x="26761" y="9147"/>
                    <a:pt x="28038" y="9305"/>
                    <a:pt x="29273" y="9305"/>
                  </a:cubicBezTo>
                  <a:cubicBezTo>
                    <a:pt x="32396" y="9305"/>
                    <a:pt x="35248" y="8297"/>
                    <a:pt x="38723" y="6738"/>
                  </a:cubicBezTo>
                  <a:cubicBezTo>
                    <a:pt x="40208" y="6071"/>
                    <a:pt x="41776" y="5810"/>
                    <a:pt x="43399" y="5810"/>
                  </a:cubicBezTo>
                  <a:cubicBezTo>
                    <a:pt x="47075" y="5810"/>
                    <a:pt x="51031" y="7148"/>
                    <a:pt x="54943" y="8142"/>
                  </a:cubicBezTo>
                  <a:cubicBezTo>
                    <a:pt x="56231" y="8469"/>
                    <a:pt x="57725" y="8607"/>
                    <a:pt x="59310" y="8607"/>
                  </a:cubicBezTo>
                  <a:cubicBezTo>
                    <a:pt x="64662" y="8607"/>
                    <a:pt x="71067" y="7042"/>
                    <a:pt x="74213" y="5937"/>
                  </a:cubicBezTo>
                  <a:cubicBezTo>
                    <a:pt x="75074" y="5635"/>
                    <a:pt x="76013" y="5505"/>
                    <a:pt x="77010" y="5505"/>
                  </a:cubicBezTo>
                  <a:cubicBezTo>
                    <a:pt x="80733" y="5505"/>
                    <a:pt x="85249" y="7326"/>
                    <a:pt x="89422" y="8804"/>
                  </a:cubicBezTo>
                  <a:cubicBezTo>
                    <a:pt x="90539" y="9199"/>
                    <a:pt x="91602" y="9364"/>
                    <a:pt x="92600" y="9364"/>
                  </a:cubicBezTo>
                  <a:cubicBezTo>
                    <a:pt x="96331" y="9364"/>
                    <a:pt x="99163" y="7067"/>
                    <a:pt x="100554" y="5937"/>
                  </a:cubicBezTo>
                  <a:cubicBezTo>
                    <a:pt x="101115" y="5482"/>
                    <a:pt x="101978" y="5383"/>
                    <a:pt x="102931" y="5383"/>
                  </a:cubicBezTo>
                  <a:cubicBezTo>
                    <a:pt x="103658" y="5383"/>
                    <a:pt x="104438" y="5441"/>
                    <a:pt x="105177" y="5441"/>
                  </a:cubicBezTo>
                  <a:cubicBezTo>
                    <a:pt x="106510" y="5441"/>
                    <a:pt x="107707" y="5253"/>
                    <a:pt x="108216" y="4201"/>
                  </a:cubicBezTo>
                  <a:cubicBezTo>
                    <a:pt x="109375" y="1803"/>
                    <a:pt x="108489" y="1087"/>
                    <a:pt x="106639" y="646"/>
                  </a:cubicBezTo>
                  <a:cubicBezTo>
                    <a:pt x="105388" y="347"/>
                    <a:pt x="93958" y="553"/>
                    <a:pt x="84684" y="0"/>
                  </a:cubicBezTo>
                  <a:lnTo>
                    <a:pt x="60812" y="0"/>
                  </a:lnTo>
                  <a:cubicBezTo>
                    <a:pt x="59574" y="340"/>
                    <a:pt x="58221" y="650"/>
                    <a:pt x="56687" y="867"/>
                  </a:cubicBezTo>
                  <a:cubicBezTo>
                    <a:pt x="53927" y="1256"/>
                    <a:pt x="47906" y="1411"/>
                    <a:pt x="40991" y="1411"/>
                  </a:cubicBezTo>
                  <a:cubicBezTo>
                    <a:pt x="28297" y="1411"/>
                    <a:pt x="12593" y="886"/>
                    <a:pt x="8531" y="315"/>
                  </a:cubicBezTo>
                  <a:cubicBezTo>
                    <a:pt x="7709" y="200"/>
                    <a:pt x="6984" y="94"/>
                    <a:pt x="6334" y="0"/>
                  </a:cubicBezTo>
                  <a:lnTo>
                    <a:pt x="4683" y="0"/>
                  </a:lnTo>
                  <a:cubicBezTo>
                    <a:pt x="4681" y="0"/>
                    <a:pt x="4679" y="0"/>
                    <a:pt x="4676" y="0"/>
                  </a:cubicBezTo>
                  <a:close/>
                </a:path>
              </a:pathLst>
            </a:custGeom>
            <a:solidFill>
              <a:srgbClr val="6D41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0"/>
            <p:cNvSpPr/>
            <p:nvPr/>
          </p:nvSpPr>
          <p:spPr>
            <a:xfrm>
              <a:off x="2410225" y="5007575"/>
              <a:ext cx="2750850" cy="289575"/>
            </a:xfrm>
            <a:custGeom>
              <a:rect b="b" l="l" r="r" t="t"/>
              <a:pathLst>
                <a:path extrusionOk="0" h="11583" w="110034">
                  <a:moveTo>
                    <a:pt x="70677" y="1"/>
                  </a:moveTo>
                  <a:cubicBezTo>
                    <a:pt x="66582" y="1"/>
                    <a:pt x="63308" y="2247"/>
                    <a:pt x="57347" y="3086"/>
                  </a:cubicBezTo>
                  <a:cubicBezTo>
                    <a:pt x="54585" y="3475"/>
                    <a:pt x="48556" y="3631"/>
                    <a:pt x="41635" y="3631"/>
                  </a:cubicBezTo>
                  <a:cubicBezTo>
                    <a:pt x="28943" y="3631"/>
                    <a:pt x="13250" y="3107"/>
                    <a:pt x="9190" y="2536"/>
                  </a:cubicBezTo>
                  <a:cubicBezTo>
                    <a:pt x="5811" y="2061"/>
                    <a:pt x="3991" y="1746"/>
                    <a:pt x="2874" y="1746"/>
                  </a:cubicBezTo>
                  <a:cubicBezTo>
                    <a:pt x="1917" y="1746"/>
                    <a:pt x="1475" y="1977"/>
                    <a:pt x="1009" y="2536"/>
                  </a:cubicBezTo>
                  <a:cubicBezTo>
                    <a:pt x="0" y="3748"/>
                    <a:pt x="1467" y="7495"/>
                    <a:pt x="1467" y="7495"/>
                  </a:cubicBezTo>
                  <a:cubicBezTo>
                    <a:pt x="1811" y="8617"/>
                    <a:pt x="4624" y="9068"/>
                    <a:pt x="7904" y="9068"/>
                  </a:cubicBezTo>
                  <a:cubicBezTo>
                    <a:pt x="9943" y="9068"/>
                    <a:pt x="12162" y="8894"/>
                    <a:pt x="14082" y="8598"/>
                  </a:cubicBezTo>
                  <a:cubicBezTo>
                    <a:pt x="14861" y="8478"/>
                    <a:pt x="15570" y="8424"/>
                    <a:pt x="16230" y="8424"/>
                  </a:cubicBezTo>
                  <a:cubicBezTo>
                    <a:pt x="19811" y="8424"/>
                    <a:pt x="21951" y="9998"/>
                    <a:pt x="26046" y="11022"/>
                  </a:cubicBezTo>
                  <a:cubicBezTo>
                    <a:pt x="27421" y="11366"/>
                    <a:pt x="28699" y="11524"/>
                    <a:pt x="29934" y="11524"/>
                  </a:cubicBezTo>
                  <a:cubicBezTo>
                    <a:pt x="33055" y="11524"/>
                    <a:pt x="35907" y="10516"/>
                    <a:pt x="39382" y="8957"/>
                  </a:cubicBezTo>
                  <a:cubicBezTo>
                    <a:pt x="40867" y="8290"/>
                    <a:pt x="42435" y="8029"/>
                    <a:pt x="44058" y="8029"/>
                  </a:cubicBezTo>
                  <a:cubicBezTo>
                    <a:pt x="47734" y="8029"/>
                    <a:pt x="51690" y="9368"/>
                    <a:pt x="55600" y="10361"/>
                  </a:cubicBezTo>
                  <a:cubicBezTo>
                    <a:pt x="56890" y="10689"/>
                    <a:pt x="58384" y="10826"/>
                    <a:pt x="59971" y="10826"/>
                  </a:cubicBezTo>
                  <a:cubicBezTo>
                    <a:pt x="65322" y="10826"/>
                    <a:pt x="71726" y="9263"/>
                    <a:pt x="74872" y="8157"/>
                  </a:cubicBezTo>
                  <a:cubicBezTo>
                    <a:pt x="75733" y="7854"/>
                    <a:pt x="76673" y="7724"/>
                    <a:pt x="77670" y="7724"/>
                  </a:cubicBezTo>
                  <a:cubicBezTo>
                    <a:pt x="81392" y="7724"/>
                    <a:pt x="85907" y="9544"/>
                    <a:pt x="90081" y="11022"/>
                  </a:cubicBezTo>
                  <a:cubicBezTo>
                    <a:pt x="91199" y="11417"/>
                    <a:pt x="92263" y="11582"/>
                    <a:pt x="93262" y="11582"/>
                  </a:cubicBezTo>
                  <a:cubicBezTo>
                    <a:pt x="96992" y="11582"/>
                    <a:pt x="99823" y="9288"/>
                    <a:pt x="101213" y="8157"/>
                  </a:cubicBezTo>
                  <a:cubicBezTo>
                    <a:pt x="101774" y="7701"/>
                    <a:pt x="102636" y="7602"/>
                    <a:pt x="103588" y="7602"/>
                  </a:cubicBezTo>
                  <a:cubicBezTo>
                    <a:pt x="104317" y="7602"/>
                    <a:pt x="105098" y="7660"/>
                    <a:pt x="105838" y="7660"/>
                  </a:cubicBezTo>
                  <a:cubicBezTo>
                    <a:pt x="107170" y="7660"/>
                    <a:pt x="108367" y="7472"/>
                    <a:pt x="108875" y="6421"/>
                  </a:cubicBezTo>
                  <a:cubicBezTo>
                    <a:pt x="110034" y="4023"/>
                    <a:pt x="109150" y="3306"/>
                    <a:pt x="107298" y="2867"/>
                  </a:cubicBezTo>
                  <a:cubicBezTo>
                    <a:pt x="105448" y="2427"/>
                    <a:pt x="81373" y="3086"/>
                    <a:pt x="74870" y="772"/>
                  </a:cubicBezTo>
                  <a:cubicBezTo>
                    <a:pt x="73321" y="221"/>
                    <a:pt x="71959" y="1"/>
                    <a:pt x="7067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 name="Google Shape;2165;p50"/>
          <p:cNvGrpSpPr/>
          <p:nvPr/>
        </p:nvGrpSpPr>
        <p:grpSpPr>
          <a:xfrm>
            <a:off x="3418448" y="1098893"/>
            <a:ext cx="2307104" cy="853002"/>
            <a:chOff x="2192925" y="238100"/>
            <a:chExt cx="3233050" cy="1195350"/>
          </a:xfrm>
        </p:grpSpPr>
        <p:sp>
          <p:nvSpPr>
            <p:cNvPr id="2166" name="Google Shape;2166;p50"/>
            <p:cNvSpPr/>
            <p:nvPr/>
          </p:nvSpPr>
          <p:spPr>
            <a:xfrm>
              <a:off x="2192925" y="409250"/>
              <a:ext cx="3233050" cy="1024200"/>
            </a:xfrm>
            <a:custGeom>
              <a:rect b="b" l="l" r="r" t="t"/>
              <a:pathLst>
                <a:path extrusionOk="0" h="40968" w="129322">
                  <a:moveTo>
                    <a:pt x="64661" y="1"/>
                  </a:moveTo>
                  <a:cubicBezTo>
                    <a:pt x="60993" y="1"/>
                    <a:pt x="57325" y="964"/>
                    <a:pt x="54055" y="2891"/>
                  </a:cubicBezTo>
                  <a:lnTo>
                    <a:pt x="27206" y="18705"/>
                  </a:lnTo>
                  <a:lnTo>
                    <a:pt x="14531" y="26197"/>
                  </a:lnTo>
                  <a:lnTo>
                    <a:pt x="2617" y="33212"/>
                  </a:lnTo>
                  <a:cubicBezTo>
                    <a:pt x="643" y="34376"/>
                    <a:pt x="1" y="36946"/>
                    <a:pt x="1167" y="38919"/>
                  </a:cubicBezTo>
                  <a:cubicBezTo>
                    <a:pt x="1927" y="40227"/>
                    <a:pt x="3307" y="40964"/>
                    <a:pt x="4733" y="40964"/>
                  </a:cubicBezTo>
                  <a:cubicBezTo>
                    <a:pt x="5477" y="40961"/>
                    <a:pt x="6205" y="40764"/>
                    <a:pt x="6850" y="40393"/>
                  </a:cubicBezTo>
                  <a:lnTo>
                    <a:pt x="11273" y="37777"/>
                  </a:lnTo>
                  <a:lnTo>
                    <a:pt x="54055" y="12546"/>
                  </a:lnTo>
                  <a:cubicBezTo>
                    <a:pt x="57325" y="10619"/>
                    <a:pt x="60993" y="9656"/>
                    <a:pt x="64661" y="9656"/>
                  </a:cubicBezTo>
                  <a:cubicBezTo>
                    <a:pt x="68329" y="9656"/>
                    <a:pt x="71998" y="10619"/>
                    <a:pt x="75268" y="12546"/>
                  </a:cubicBezTo>
                  <a:lnTo>
                    <a:pt x="117883" y="37683"/>
                  </a:lnTo>
                  <a:lnTo>
                    <a:pt x="122473" y="40393"/>
                  </a:lnTo>
                  <a:cubicBezTo>
                    <a:pt x="123132" y="40783"/>
                    <a:pt x="123856" y="40968"/>
                    <a:pt x="124570" y="40968"/>
                  </a:cubicBezTo>
                  <a:cubicBezTo>
                    <a:pt x="125993" y="40968"/>
                    <a:pt x="127380" y="40233"/>
                    <a:pt x="128155" y="38919"/>
                  </a:cubicBezTo>
                  <a:cubicBezTo>
                    <a:pt x="129322" y="36946"/>
                    <a:pt x="128655" y="34376"/>
                    <a:pt x="126682" y="33212"/>
                  </a:cubicBezTo>
                  <a:lnTo>
                    <a:pt x="75268" y="2891"/>
                  </a:lnTo>
                  <a:cubicBezTo>
                    <a:pt x="71998" y="964"/>
                    <a:pt x="68329" y="1"/>
                    <a:pt x="64661"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0"/>
            <p:cNvSpPr/>
            <p:nvPr/>
          </p:nvSpPr>
          <p:spPr>
            <a:xfrm>
              <a:off x="2207525" y="650625"/>
              <a:ext cx="3203575" cy="782825"/>
            </a:xfrm>
            <a:custGeom>
              <a:rect b="b" l="l" r="r" t="t"/>
              <a:pathLst>
                <a:path extrusionOk="0" h="31313" w="128143">
                  <a:moveTo>
                    <a:pt x="64084" y="1"/>
                  </a:moveTo>
                  <a:cubicBezTo>
                    <a:pt x="64081" y="1"/>
                    <a:pt x="64078" y="1"/>
                    <a:pt x="64076" y="1"/>
                  </a:cubicBezTo>
                  <a:lnTo>
                    <a:pt x="64077" y="1"/>
                  </a:lnTo>
                  <a:cubicBezTo>
                    <a:pt x="64080" y="1"/>
                    <a:pt x="64082" y="1"/>
                    <a:pt x="64084" y="1"/>
                  </a:cubicBezTo>
                  <a:lnTo>
                    <a:pt x="64085" y="1"/>
                  </a:lnTo>
                  <a:cubicBezTo>
                    <a:pt x="64085" y="1"/>
                    <a:pt x="64084" y="1"/>
                    <a:pt x="64084" y="1"/>
                  </a:cubicBezTo>
                  <a:close/>
                  <a:moveTo>
                    <a:pt x="1" y="27135"/>
                  </a:moveTo>
                  <a:cubicBezTo>
                    <a:pt x="0" y="27203"/>
                    <a:pt x="2" y="27270"/>
                    <a:pt x="5" y="27338"/>
                  </a:cubicBezTo>
                  <a:lnTo>
                    <a:pt x="5" y="27338"/>
                  </a:lnTo>
                  <a:cubicBezTo>
                    <a:pt x="2" y="27270"/>
                    <a:pt x="1" y="27203"/>
                    <a:pt x="2" y="27135"/>
                  </a:cubicBezTo>
                  <a:close/>
                  <a:moveTo>
                    <a:pt x="128142" y="27351"/>
                  </a:moveTo>
                  <a:cubicBezTo>
                    <a:pt x="128114" y="27952"/>
                    <a:pt x="127957" y="28539"/>
                    <a:pt x="127679" y="29072"/>
                  </a:cubicBezTo>
                  <a:cubicBezTo>
                    <a:pt x="127960" y="28541"/>
                    <a:pt x="128119" y="27952"/>
                    <a:pt x="128142" y="27351"/>
                  </a:cubicBezTo>
                  <a:close/>
                  <a:moveTo>
                    <a:pt x="5" y="27338"/>
                  </a:moveTo>
                  <a:lnTo>
                    <a:pt x="5" y="27338"/>
                  </a:lnTo>
                  <a:cubicBezTo>
                    <a:pt x="33" y="28017"/>
                    <a:pt x="231" y="28680"/>
                    <a:pt x="581" y="29264"/>
                  </a:cubicBezTo>
                  <a:cubicBezTo>
                    <a:pt x="235" y="28677"/>
                    <a:pt x="37" y="28016"/>
                    <a:pt x="5" y="27338"/>
                  </a:cubicBezTo>
                  <a:close/>
                  <a:moveTo>
                    <a:pt x="64085" y="1"/>
                  </a:moveTo>
                  <a:cubicBezTo>
                    <a:pt x="64085" y="1"/>
                    <a:pt x="64085" y="1"/>
                    <a:pt x="64084" y="1"/>
                  </a:cubicBezTo>
                  <a:lnTo>
                    <a:pt x="64085" y="1"/>
                  </a:lnTo>
                  <a:cubicBezTo>
                    <a:pt x="67811" y="1"/>
                    <a:pt x="71470" y="1000"/>
                    <a:pt x="74681" y="2891"/>
                  </a:cubicBezTo>
                  <a:lnTo>
                    <a:pt x="117297" y="28028"/>
                  </a:lnTo>
                  <a:lnTo>
                    <a:pt x="121887" y="30738"/>
                  </a:lnTo>
                  <a:cubicBezTo>
                    <a:pt x="122521" y="31114"/>
                    <a:pt x="123246" y="31313"/>
                    <a:pt x="123983" y="31313"/>
                  </a:cubicBezTo>
                  <a:cubicBezTo>
                    <a:pt x="123984" y="31313"/>
                    <a:pt x="123984" y="31313"/>
                    <a:pt x="123985" y="31313"/>
                  </a:cubicBezTo>
                  <a:lnTo>
                    <a:pt x="123985" y="31313"/>
                  </a:lnTo>
                  <a:cubicBezTo>
                    <a:pt x="123985" y="31313"/>
                    <a:pt x="123985" y="31313"/>
                    <a:pt x="123986" y="31313"/>
                  </a:cubicBezTo>
                  <a:cubicBezTo>
                    <a:pt x="124074" y="31313"/>
                    <a:pt x="124164" y="31310"/>
                    <a:pt x="124252" y="31304"/>
                  </a:cubicBezTo>
                  <a:lnTo>
                    <a:pt x="124252" y="31304"/>
                  </a:lnTo>
                  <a:cubicBezTo>
                    <a:pt x="124163" y="31310"/>
                    <a:pt x="124074" y="31313"/>
                    <a:pt x="123985" y="31313"/>
                  </a:cubicBezTo>
                  <a:lnTo>
                    <a:pt x="123985" y="31313"/>
                  </a:lnTo>
                  <a:cubicBezTo>
                    <a:pt x="123247" y="31313"/>
                    <a:pt x="122522" y="31114"/>
                    <a:pt x="121889" y="30738"/>
                  </a:cubicBezTo>
                  <a:lnTo>
                    <a:pt x="117299" y="28028"/>
                  </a:lnTo>
                  <a:lnTo>
                    <a:pt x="74684" y="2891"/>
                  </a:lnTo>
                  <a:cubicBezTo>
                    <a:pt x="71471" y="999"/>
                    <a:pt x="67812" y="1"/>
                    <a:pt x="64085" y="1"/>
                  </a:cubicBezTo>
                  <a:close/>
                </a:path>
              </a:pathLst>
            </a:custGeom>
            <a:solidFill>
              <a:srgbClr val="D5C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0"/>
            <p:cNvSpPr/>
            <p:nvPr/>
          </p:nvSpPr>
          <p:spPr>
            <a:xfrm>
              <a:off x="2207575" y="567425"/>
              <a:ext cx="3204150" cy="866025"/>
            </a:xfrm>
            <a:custGeom>
              <a:rect b="b" l="l" r="r" t="t"/>
              <a:pathLst>
                <a:path extrusionOk="0" h="34641" w="128166">
                  <a:moveTo>
                    <a:pt x="64065" y="1"/>
                  </a:moveTo>
                  <a:cubicBezTo>
                    <a:pt x="60339" y="1"/>
                    <a:pt x="56680" y="998"/>
                    <a:pt x="53467" y="2889"/>
                  </a:cubicBezTo>
                  <a:lnTo>
                    <a:pt x="10686" y="28121"/>
                  </a:lnTo>
                  <a:lnTo>
                    <a:pt x="6262" y="30738"/>
                  </a:lnTo>
                  <a:cubicBezTo>
                    <a:pt x="5597" y="31117"/>
                    <a:pt x="4859" y="31307"/>
                    <a:pt x="4146" y="31307"/>
                  </a:cubicBezTo>
                  <a:cubicBezTo>
                    <a:pt x="2719" y="31307"/>
                    <a:pt x="1340" y="30570"/>
                    <a:pt x="579" y="29261"/>
                  </a:cubicBezTo>
                  <a:cubicBezTo>
                    <a:pt x="485" y="29119"/>
                    <a:pt x="413" y="28952"/>
                    <a:pt x="343" y="28810"/>
                  </a:cubicBezTo>
                  <a:cubicBezTo>
                    <a:pt x="122" y="29333"/>
                    <a:pt x="6" y="29895"/>
                    <a:pt x="1" y="30463"/>
                  </a:cubicBezTo>
                  <a:cubicBezTo>
                    <a:pt x="0" y="31211"/>
                    <a:pt x="200" y="31947"/>
                    <a:pt x="581" y="32591"/>
                  </a:cubicBezTo>
                  <a:cubicBezTo>
                    <a:pt x="1343" y="33898"/>
                    <a:pt x="2721" y="34637"/>
                    <a:pt x="4147" y="34637"/>
                  </a:cubicBezTo>
                  <a:cubicBezTo>
                    <a:pt x="4861" y="34637"/>
                    <a:pt x="5597" y="34445"/>
                    <a:pt x="6264" y="34066"/>
                  </a:cubicBezTo>
                  <a:lnTo>
                    <a:pt x="10687" y="31450"/>
                  </a:lnTo>
                  <a:lnTo>
                    <a:pt x="53467" y="6219"/>
                  </a:lnTo>
                  <a:cubicBezTo>
                    <a:pt x="56680" y="4327"/>
                    <a:pt x="60339" y="3329"/>
                    <a:pt x="64065" y="3329"/>
                  </a:cubicBezTo>
                  <a:cubicBezTo>
                    <a:pt x="64068" y="3329"/>
                    <a:pt x="64071" y="3329"/>
                    <a:pt x="64074" y="3329"/>
                  </a:cubicBezTo>
                  <a:lnTo>
                    <a:pt x="64075" y="3329"/>
                  </a:lnTo>
                  <a:cubicBezTo>
                    <a:pt x="64078" y="3329"/>
                    <a:pt x="64081" y="3329"/>
                    <a:pt x="64083" y="3329"/>
                  </a:cubicBezTo>
                  <a:cubicBezTo>
                    <a:pt x="67810" y="3329"/>
                    <a:pt x="71469" y="4327"/>
                    <a:pt x="74682" y="6219"/>
                  </a:cubicBezTo>
                  <a:lnTo>
                    <a:pt x="117297" y="31356"/>
                  </a:lnTo>
                  <a:lnTo>
                    <a:pt x="121887" y="34066"/>
                  </a:lnTo>
                  <a:cubicBezTo>
                    <a:pt x="122521" y="34442"/>
                    <a:pt x="123246" y="34641"/>
                    <a:pt x="123984" y="34641"/>
                  </a:cubicBezTo>
                  <a:cubicBezTo>
                    <a:pt x="124072" y="34641"/>
                    <a:pt x="124162" y="34638"/>
                    <a:pt x="124250" y="34632"/>
                  </a:cubicBezTo>
                  <a:cubicBezTo>
                    <a:pt x="125627" y="34542"/>
                    <a:pt x="126868" y="33779"/>
                    <a:pt x="127568" y="32591"/>
                  </a:cubicBezTo>
                  <a:cubicBezTo>
                    <a:pt x="127606" y="32528"/>
                    <a:pt x="127642" y="32464"/>
                    <a:pt x="127677" y="32400"/>
                  </a:cubicBezTo>
                  <a:cubicBezTo>
                    <a:pt x="127955" y="31867"/>
                    <a:pt x="128112" y="31279"/>
                    <a:pt x="128140" y="30679"/>
                  </a:cubicBezTo>
                  <a:cubicBezTo>
                    <a:pt x="128165" y="30036"/>
                    <a:pt x="128042" y="29398"/>
                    <a:pt x="127783" y="28810"/>
                  </a:cubicBezTo>
                  <a:cubicBezTo>
                    <a:pt x="127731" y="28969"/>
                    <a:pt x="127659" y="29122"/>
                    <a:pt x="127568" y="29261"/>
                  </a:cubicBezTo>
                  <a:cubicBezTo>
                    <a:pt x="126819" y="30532"/>
                    <a:pt x="125456" y="31311"/>
                    <a:pt x="123981" y="31311"/>
                  </a:cubicBezTo>
                  <a:cubicBezTo>
                    <a:pt x="123244" y="31311"/>
                    <a:pt x="122519" y="31113"/>
                    <a:pt x="121884" y="30736"/>
                  </a:cubicBezTo>
                  <a:lnTo>
                    <a:pt x="117295" y="28026"/>
                  </a:lnTo>
                  <a:lnTo>
                    <a:pt x="74680" y="2889"/>
                  </a:lnTo>
                  <a:cubicBezTo>
                    <a:pt x="71468" y="998"/>
                    <a:pt x="67809" y="1"/>
                    <a:pt x="64082" y="1"/>
                  </a:cubicBezTo>
                  <a:cubicBezTo>
                    <a:pt x="64079" y="1"/>
                    <a:pt x="64076" y="1"/>
                    <a:pt x="64074" y="1"/>
                  </a:cubicBezTo>
                  <a:cubicBezTo>
                    <a:pt x="64071" y="1"/>
                    <a:pt x="64068" y="1"/>
                    <a:pt x="64065" y="1"/>
                  </a:cubicBez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0"/>
            <p:cNvSpPr/>
            <p:nvPr/>
          </p:nvSpPr>
          <p:spPr>
            <a:xfrm>
              <a:off x="4079125" y="238100"/>
              <a:ext cx="280375" cy="433775"/>
            </a:xfrm>
            <a:custGeom>
              <a:rect b="b" l="l" r="r" t="t"/>
              <a:pathLst>
                <a:path extrusionOk="0" h="17351" w="11215">
                  <a:moveTo>
                    <a:pt x="9074" y="1"/>
                  </a:moveTo>
                  <a:cubicBezTo>
                    <a:pt x="7003" y="1"/>
                    <a:pt x="770" y="6024"/>
                    <a:pt x="0" y="6776"/>
                  </a:cubicBezTo>
                  <a:cubicBezTo>
                    <a:pt x="517" y="7304"/>
                    <a:pt x="812" y="8010"/>
                    <a:pt x="824" y="8749"/>
                  </a:cubicBezTo>
                  <a:lnTo>
                    <a:pt x="856" y="11580"/>
                  </a:lnTo>
                  <a:cubicBezTo>
                    <a:pt x="865" y="12258"/>
                    <a:pt x="631" y="12916"/>
                    <a:pt x="195" y="13437"/>
                  </a:cubicBezTo>
                  <a:cubicBezTo>
                    <a:pt x="1286" y="13987"/>
                    <a:pt x="6563" y="16648"/>
                    <a:pt x="8855" y="17253"/>
                  </a:cubicBezTo>
                  <a:lnTo>
                    <a:pt x="8854" y="17255"/>
                  </a:lnTo>
                  <a:cubicBezTo>
                    <a:pt x="9099" y="17320"/>
                    <a:pt x="9296" y="17351"/>
                    <a:pt x="9452" y="17351"/>
                  </a:cubicBezTo>
                  <a:cubicBezTo>
                    <a:pt x="10922" y="17351"/>
                    <a:pt x="8776" y="14627"/>
                    <a:pt x="9624" y="12234"/>
                  </a:cubicBezTo>
                  <a:cubicBezTo>
                    <a:pt x="10560" y="9587"/>
                    <a:pt x="10195" y="7728"/>
                    <a:pt x="9345" y="5682"/>
                  </a:cubicBezTo>
                  <a:cubicBezTo>
                    <a:pt x="8494" y="3635"/>
                    <a:pt x="11214" y="516"/>
                    <a:pt x="9280" y="25"/>
                  </a:cubicBezTo>
                  <a:cubicBezTo>
                    <a:pt x="9217" y="8"/>
                    <a:pt x="9148" y="1"/>
                    <a:pt x="9074"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0"/>
            <p:cNvSpPr/>
            <p:nvPr/>
          </p:nvSpPr>
          <p:spPr>
            <a:xfrm>
              <a:off x="3229600" y="249650"/>
              <a:ext cx="282275" cy="433825"/>
            </a:xfrm>
            <a:custGeom>
              <a:rect b="b" l="l" r="r" t="t"/>
              <a:pathLst>
                <a:path extrusionOk="0" h="17353" w="11291">
                  <a:moveTo>
                    <a:pt x="2153" y="0"/>
                  </a:moveTo>
                  <a:cubicBezTo>
                    <a:pt x="2069" y="0"/>
                    <a:pt x="1992" y="9"/>
                    <a:pt x="1923" y="29"/>
                  </a:cubicBezTo>
                  <a:cubicBezTo>
                    <a:pt x="0" y="563"/>
                    <a:pt x="2790" y="3619"/>
                    <a:pt x="1986" y="5685"/>
                  </a:cubicBezTo>
                  <a:cubicBezTo>
                    <a:pt x="1181" y="7751"/>
                    <a:pt x="859" y="9616"/>
                    <a:pt x="1853" y="12241"/>
                  </a:cubicBezTo>
                  <a:cubicBezTo>
                    <a:pt x="2751" y="14600"/>
                    <a:pt x="697" y="17353"/>
                    <a:pt x="2115" y="17353"/>
                  </a:cubicBezTo>
                  <a:cubicBezTo>
                    <a:pt x="2275" y="17353"/>
                    <a:pt x="2479" y="17318"/>
                    <a:pt x="2737" y="17243"/>
                  </a:cubicBezTo>
                  <a:cubicBezTo>
                    <a:pt x="4961" y="16602"/>
                    <a:pt x="9988" y="13938"/>
                    <a:pt x="11226" y="13275"/>
                  </a:cubicBezTo>
                  <a:cubicBezTo>
                    <a:pt x="11008" y="13035"/>
                    <a:pt x="10833" y="12759"/>
                    <a:pt x="10708" y="12460"/>
                  </a:cubicBezTo>
                  <a:cubicBezTo>
                    <a:pt x="10569" y="12122"/>
                    <a:pt x="10494" y="11759"/>
                    <a:pt x="10489" y="11391"/>
                  </a:cubicBezTo>
                  <a:lnTo>
                    <a:pt x="10457" y="8560"/>
                  </a:lnTo>
                  <a:cubicBezTo>
                    <a:pt x="10448" y="7792"/>
                    <a:pt x="10748" y="7054"/>
                    <a:pt x="11291" y="6511"/>
                  </a:cubicBezTo>
                  <a:cubicBezTo>
                    <a:pt x="10292" y="5580"/>
                    <a:pt x="4200" y="0"/>
                    <a:pt x="215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0"/>
            <p:cNvSpPr/>
            <p:nvPr/>
          </p:nvSpPr>
          <p:spPr>
            <a:xfrm>
              <a:off x="4095700" y="442725"/>
              <a:ext cx="4525" cy="53875"/>
            </a:xfrm>
            <a:custGeom>
              <a:rect b="b" l="l" r="r" t="t"/>
              <a:pathLst>
                <a:path extrusionOk="0" h="2155" w="181">
                  <a:moveTo>
                    <a:pt x="99" y="0"/>
                  </a:moveTo>
                  <a:lnTo>
                    <a:pt x="1" y="2049"/>
                  </a:lnTo>
                  <a:lnTo>
                    <a:pt x="180" y="2155"/>
                  </a:lnTo>
                  <a:lnTo>
                    <a:pt x="163" y="564"/>
                  </a:lnTo>
                  <a:cubicBezTo>
                    <a:pt x="160" y="374"/>
                    <a:pt x="139" y="186"/>
                    <a:pt x="99" y="0"/>
                  </a:cubicBezTo>
                  <a:close/>
                </a:path>
              </a:pathLst>
            </a:custGeom>
            <a:solidFill>
              <a:srgbClr val="B5C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0"/>
            <p:cNvSpPr/>
            <p:nvPr/>
          </p:nvSpPr>
          <p:spPr>
            <a:xfrm>
              <a:off x="4093325" y="493975"/>
              <a:ext cx="7325" cy="51925"/>
            </a:xfrm>
            <a:custGeom>
              <a:rect b="b" l="l" r="r" t="t"/>
              <a:pathLst>
                <a:path extrusionOk="0" h="2077" w="293">
                  <a:moveTo>
                    <a:pt x="96" y="0"/>
                  </a:moveTo>
                  <a:lnTo>
                    <a:pt x="0" y="2001"/>
                  </a:lnTo>
                  <a:cubicBezTo>
                    <a:pt x="0" y="2001"/>
                    <a:pt x="74" y="2028"/>
                    <a:pt x="203" y="2077"/>
                  </a:cubicBezTo>
                  <a:cubicBezTo>
                    <a:pt x="263" y="1837"/>
                    <a:pt x="293" y="1592"/>
                    <a:pt x="290" y="1345"/>
                  </a:cubicBezTo>
                  <a:lnTo>
                    <a:pt x="275" y="105"/>
                  </a:lnTo>
                  <a:lnTo>
                    <a:pt x="96" y="0"/>
                  </a:lnTo>
                  <a:close/>
                </a:path>
              </a:pathLst>
            </a:custGeom>
            <a:solidFill>
              <a:srgbClr val="5335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0"/>
            <p:cNvSpPr/>
            <p:nvPr/>
          </p:nvSpPr>
          <p:spPr>
            <a:xfrm>
              <a:off x="4098175" y="366025"/>
              <a:ext cx="150350" cy="218975"/>
            </a:xfrm>
            <a:custGeom>
              <a:rect b="b" l="l" r="r" t="t"/>
              <a:pathLst>
                <a:path extrusionOk="0" h="8759" w="6014">
                  <a:moveTo>
                    <a:pt x="4983" y="0"/>
                  </a:moveTo>
                  <a:cubicBezTo>
                    <a:pt x="4068" y="0"/>
                    <a:pt x="22" y="3052"/>
                    <a:pt x="0" y="3068"/>
                  </a:cubicBezTo>
                  <a:cubicBezTo>
                    <a:pt x="41" y="3254"/>
                    <a:pt x="62" y="3442"/>
                    <a:pt x="64" y="3632"/>
                  </a:cubicBezTo>
                  <a:lnTo>
                    <a:pt x="83" y="5224"/>
                  </a:lnTo>
                  <a:lnTo>
                    <a:pt x="96" y="6463"/>
                  </a:lnTo>
                  <a:cubicBezTo>
                    <a:pt x="99" y="6710"/>
                    <a:pt x="69" y="6955"/>
                    <a:pt x="9" y="7195"/>
                  </a:cubicBezTo>
                  <a:cubicBezTo>
                    <a:pt x="864" y="7520"/>
                    <a:pt x="4168" y="8758"/>
                    <a:pt x="4911" y="8758"/>
                  </a:cubicBezTo>
                  <a:cubicBezTo>
                    <a:pt x="5051" y="8758"/>
                    <a:pt x="5101" y="8714"/>
                    <a:pt x="5026" y="8613"/>
                  </a:cubicBezTo>
                  <a:cubicBezTo>
                    <a:pt x="3306" y="6264"/>
                    <a:pt x="1447" y="6204"/>
                    <a:pt x="4639" y="4789"/>
                  </a:cubicBezTo>
                  <a:cubicBezTo>
                    <a:pt x="6014" y="4179"/>
                    <a:pt x="1761" y="4280"/>
                    <a:pt x="2312" y="3436"/>
                  </a:cubicBezTo>
                  <a:cubicBezTo>
                    <a:pt x="2915" y="2511"/>
                    <a:pt x="5556" y="605"/>
                    <a:pt x="5136" y="58"/>
                  </a:cubicBezTo>
                  <a:cubicBezTo>
                    <a:pt x="5106" y="20"/>
                    <a:pt x="5053" y="0"/>
                    <a:pt x="4983" y="0"/>
                  </a:cubicBezTo>
                  <a:close/>
                </a:path>
              </a:pathLst>
            </a:custGeom>
            <a:solidFill>
              <a:srgbClr val="315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0"/>
            <p:cNvSpPr/>
            <p:nvPr/>
          </p:nvSpPr>
          <p:spPr>
            <a:xfrm>
              <a:off x="3490975" y="447400"/>
              <a:ext cx="8775" cy="65175"/>
            </a:xfrm>
            <a:custGeom>
              <a:rect b="b" l="l" r="r" t="t"/>
              <a:pathLst>
                <a:path extrusionOk="0" h="2607" w="351">
                  <a:moveTo>
                    <a:pt x="69" y="0"/>
                  </a:moveTo>
                  <a:cubicBezTo>
                    <a:pt x="22" y="213"/>
                    <a:pt x="0" y="432"/>
                    <a:pt x="2" y="650"/>
                  </a:cubicBezTo>
                  <a:lnTo>
                    <a:pt x="24" y="2606"/>
                  </a:lnTo>
                  <a:lnTo>
                    <a:pt x="350" y="2415"/>
                  </a:lnTo>
                  <a:lnTo>
                    <a:pt x="187" y="84"/>
                  </a:lnTo>
                  <a:cubicBezTo>
                    <a:pt x="187" y="84"/>
                    <a:pt x="144" y="54"/>
                    <a:pt x="69" y="0"/>
                  </a:cubicBezTo>
                  <a:close/>
                </a:path>
              </a:pathLst>
            </a:custGeom>
            <a:solidFill>
              <a:srgbClr val="B5C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0"/>
            <p:cNvSpPr/>
            <p:nvPr/>
          </p:nvSpPr>
          <p:spPr>
            <a:xfrm>
              <a:off x="3491550" y="507750"/>
              <a:ext cx="11200" cy="46150"/>
            </a:xfrm>
            <a:custGeom>
              <a:rect b="b" l="l" r="r" t="t"/>
              <a:pathLst>
                <a:path extrusionOk="0" h="1846" w="448">
                  <a:moveTo>
                    <a:pt x="327" y="1"/>
                  </a:moveTo>
                  <a:lnTo>
                    <a:pt x="1" y="192"/>
                  </a:lnTo>
                  <a:lnTo>
                    <a:pt x="11" y="1067"/>
                  </a:lnTo>
                  <a:cubicBezTo>
                    <a:pt x="14" y="1330"/>
                    <a:pt x="54" y="1592"/>
                    <a:pt x="127" y="1845"/>
                  </a:cubicBezTo>
                  <a:cubicBezTo>
                    <a:pt x="330" y="1763"/>
                    <a:pt x="448" y="1714"/>
                    <a:pt x="448" y="1714"/>
                  </a:cubicBezTo>
                  <a:lnTo>
                    <a:pt x="327" y="1"/>
                  </a:lnTo>
                  <a:close/>
                </a:path>
              </a:pathLst>
            </a:custGeom>
            <a:solidFill>
              <a:srgbClr val="5335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0"/>
            <p:cNvSpPr/>
            <p:nvPr/>
          </p:nvSpPr>
          <p:spPr>
            <a:xfrm>
              <a:off x="3345975" y="375650"/>
              <a:ext cx="148775" cy="218825"/>
            </a:xfrm>
            <a:custGeom>
              <a:rect b="b" l="l" r="r" t="t"/>
              <a:pathLst>
                <a:path extrusionOk="0" h="8753" w="5951">
                  <a:moveTo>
                    <a:pt x="946" y="1"/>
                  </a:moveTo>
                  <a:cubicBezTo>
                    <a:pt x="871" y="1"/>
                    <a:pt x="816" y="18"/>
                    <a:pt x="785" y="61"/>
                  </a:cubicBezTo>
                  <a:cubicBezTo>
                    <a:pt x="378" y="617"/>
                    <a:pt x="3060" y="2463"/>
                    <a:pt x="3684" y="3373"/>
                  </a:cubicBezTo>
                  <a:cubicBezTo>
                    <a:pt x="4255" y="4207"/>
                    <a:pt x="0" y="4200"/>
                    <a:pt x="1390" y="4779"/>
                  </a:cubicBezTo>
                  <a:cubicBezTo>
                    <a:pt x="4612" y="6123"/>
                    <a:pt x="2755" y="6225"/>
                    <a:pt x="1088" y="8610"/>
                  </a:cubicBezTo>
                  <a:cubicBezTo>
                    <a:pt x="1018" y="8710"/>
                    <a:pt x="1063" y="8753"/>
                    <a:pt x="1191" y="8753"/>
                  </a:cubicBezTo>
                  <a:cubicBezTo>
                    <a:pt x="1875" y="8753"/>
                    <a:pt x="4946" y="7535"/>
                    <a:pt x="5950" y="7129"/>
                  </a:cubicBezTo>
                  <a:cubicBezTo>
                    <a:pt x="5877" y="6876"/>
                    <a:pt x="5837" y="6614"/>
                    <a:pt x="5834" y="6351"/>
                  </a:cubicBezTo>
                  <a:lnTo>
                    <a:pt x="5824" y="5476"/>
                  </a:lnTo>
                  <a:lnTo>
                    <a:pt x="5803" y="3520"/>
                  </a:lnTo>
                  <a:cubicBezTo>
                    <a:pt x="5800" y="3302"/>
                    <a:pt x="5822" y="3083"/>
                    <a:pt x="5869" y="2870"/>
                  </a:cubicBezTo>
                  <a:cubicBezTo>
                    <a:pt x="5191" y="2388"/>
                    <a:pt x="1788" y="1"/>
                    <a:pt x="946" y="1"/>
                  </a:cubicBezTo>
                  <a:close/>
                </a:path>
              </a:pathLst>
            </a:custGeom>
            <a:solidFill>
              <a:srgbClr val="3156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0"/>
            <p:cNvSpPr/>
            <p:nvPr/>
          </p:nvSpPr>
          <p:spPr>
            <a:xfrm>
              <a:off x="3491475" y="386125"/>
              <a:ext cx="615100" cy="219100"/>
            </a:xfrm>
            <a:custGeom>
              <a:rect b="b" l="l" r="r" t="t"/>
              <a:pathLst>
                <a:path extrusionOk="0" h="8764" w="24604">
                  <a:moveTo>
                    <a:pt x="21665" y="1"/>
                  </a:moveTo>
                  <a:lnTo>
                    <a:pt x="19199" y="29"/>
                  </a:lnTo>
                  <a:lnTo>
                    <a:pt x="19199" y="27"/>
                  </a:lnTo>
                  <a:lnTo>
                    <a:pt x="11704" y="111"/>
                  </a:lnTo>
                  <a:lnTo>
                    <a:pt x="11703" y="114"/>
                  </a:lnTo>
                  <a:lnTo>
                    <a:pt x="2838" y="214"/>
                  </a:lnTo>
                  <a:cubicBezTo>
                    <a:pt x="2563" y="216"/>
                    <a:pt x="2289" y="258"/>
                    <a:pt x="2026" y="341"/>
                  </a:cubicBezTo>
                  <a:cubicBezTo>
                    <a:pt x="1579" y="476"/>
                    <a:pt x="1172" y="723"/>
                    <a:pt x="844" y="1055"/>
                  </a:cubicBezTo>
                  <a:cubicBezTo>
                    <a:pt x="301" y="1600"/>
                    <a:pt x="1" y="2338"/>
                    <a:pt x="11" y="3107"/>
                  </a:cubicBezTo>
                  <a:lnTo>
                    <a:pt x="44" y="5937"/>
                  </a:lnTo>
                  <a:cubicBezTo>
                    <a:pt x="48" y="6634"/>
                    <a:pt x="310" y="7304"/>
                    <a:pt x="779" y="7819"/>
                  </a:cubicBezTo>
                  <a:cubicBezTo>
                    <a:pt x="1074" y="8150"/>
                    <a:pt x="1444" y="8406"/>
                    <a:pt x="1857" y="8569"/>
                  </a:cubicBezTo>
                  <a:cubicBezTo>
                    <a:pt x="1942" y="8603"/>
                    <a:pt x="2030" y="8632"/>
                    <a:pt x="2120" y="8656"/>
                  </a:cubicBezTo>
                  <a:cubicBezTo>
                    <a:pt x="2375" y="8728"/>
                    <a:pt x="2637" y="8763"/>
                    <a:pt x="2902" y="8763"/>
                  </a:cubicBezTo>
                  <a:cubicBezTo>
                    <a:pt x="2912" y="8763"/>
                    <a:pt x="2923" y="8763"/>
                    <a:pt x="2933" y="8763"/>
                  </a:cubicBezTo>
                  <a:lnTo>
                    <a:pt x="6141" y="8726"/>
                  </a:lnTo>
                  <a:lnTo>
                    <a:pt x="6139" y="8728"/>
                  </a:lnTo>
                  <a:lnTo>
                    <a:pt x="16316" y="8613"/>
                  </a:lnTo>
                  <a:lnTo>
                    <a:pt x="16316" y="8612"/>
                  </a:lnTo>
                  <a:lnTo>
                    <a:pt x="21806" y="8550"/>
                  </a:lnTo>
                  <a:cubicBezTo>
                    <a:pt x="22068" y="8543"/>
                    <a:pt x="22328" y="8501"/>
                    <a:pt x="22578" y="8423"/>
                  </a:cubicBezTo>
                  <a:cubicBezTo>
                    <a:pt x="23786" y="8047"/>
                    <a:pt x="24604" y="6923"/>
                    <a:pt x="24593" y="5660"/>
                  </a:cubicBezTo>
                  <a:lnTo>
                    <a:pt x="24561" y="2830"/>
                  </a:lnTo>
                  <a:cubicBezTo>
                    <a:pt x="24548" y="2091"/>
                    <a:pt x="24254" y="1385"/>
                    <a:pt x="23736" y="855"/>
                  </a:cubicBezTo>
                  <a:cubicBezTo>
                    <a:pt x="23390" y="505"/>
                    <a:pt x="22959" y="249"/>
                    <a:pt x="22484" y="116"/>
                  </a:cubicBezTo>
                  <a:cubicBezTo>
                    <a:pt x="22265" y="52"/>
                    <a:pt x="22039" y="17"/>
                    <a:pt x="21809" y="8"/>
                  </a:cubicBezTo>
                  <a:lnTo>
                    <a:pt x="21665" y="1"/>
                  </a:ln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0"/>
            <p:cNvSpPr/>
            <p:nvPr/>
          </p:nvSpPr>
          <p:spPr>
            <a:xfrm>
              <a:off x="3491475" y="394600"/>
              <a:ext cx="53025" cy="207900"/>
            </a:xfrm>
            <a:custGeom>
              <a:rect b="b" l="l" r="r" t="t"/>
              <a:pathLst>
                <a:path extrusionOk="0" h="8316" w="2121">
                  <a:moveTo>
                    <a:pt x="2026" y="0"/>
                  </a:moveTo>
                  <a:cubicBezTo>
                    <a:pt x="1579" y="137"/>
                    <a:pt x="1173" y="383"/>
                    <a:pt x="844" y="716"/>
                  </a:cubicBezTo>
                  <a:cubicBezTo>
                    <a:pt x="301" y="1261"/>
                    <a:pt x="1" y="1999"/>
                    <a:pt x="11" y="2768"/>
                  </a:cubicBezTo>
                  <a:lnTo>
                    <a:pt x="44" y="5596"/>
                  </a:lnTo>
                  <a:cubicBezTo>
                    <a:pt x="48" y="6293"/>
                    <a:pt x="310" y="6964"/>
                    <a:pt x="779" y="7479"/>
                  </a:cubicBezTo>
                  <a:cubicBezTo>
                    <a:pt x="1076" y="7809"/>
                    <a:pt x="1444" y="8067"/>
                    <a:pt x="1857" y="8229"/>
                  </a:cubicBezTo>
                  <a:cubicBezTo>
                    <a:pt x="1942" y="8262"/>
                    <a:pt x="2030" y="8292"/>
                    <a:pt x="2120" y="8315"/>
                  </a:cubicBezTo>
                  <a:lnTo>
                    <a:pt x="2026"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0"/>
            <p:cNvSpPr/>
            <p:nvPr/>
          </p:nvSpPr>
          <p:spPr>
            <a:xfrm>
              <a:off x="3542125" y="390700"/>
              <a:ext cx="87600" cy="214450"/>
            </a:xfrm>
            <a:custGeom>
              <a:rect b="b" l="l" r="r" t="t"/>
              <a:pathLst>
                <a:path extrusionOk="0" h="8578" w="3504">
                  <a:moveTo>
                    <a:pt x="3408" y="0"/>
                  </a:moveTo>
                  <a:lnTo>
                    <a:pt x="812" y="28"/>
                  </a:lnTo>
                  <a:cubicBezTo>
                    <a:pt x="537" y="31"/>
                    <a:pt x="263" y="74"/>
                    <a:pt x="0" y="155"/>
                  </a:cubicBezTo>
                  <a:lnTo>
                    <a:pt x="94" y="8470"/>
                  </a:lnTo>
                  <a:cubicBezTo>
                    <a:pt x="345" y="8541"/>
                    <a:pt x="603" y="8578"/>
                    <a:pt x="863" y="8578"/>
                  </a:cubicBezTo>
                  <a:cubicBezTo>
                    <a:pt x="878" y="8578"/>
                    <a:pt x="893" y="8577"/>
                    <a:pt x="907" y="8577"/>
                  </a:cubicBezTo>
                  <a:lnTo>
                    <a:pt x="3503" y="8549"/>
                  </a:lnTo>
                  <a:lnTo>
                    <a:pt x="3408" y="0"/>
                  </a:ln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0"/>
            <p:cNvSpPr/>
            <p:nvPr/>
          </p:nvSpPr>
          <p:spPr>
            <a:xfrm>
              <a:off x="3627300" y="389750"/>
              <a:ext cx="87725" cy="214700"/>
            </a:xfrm>
            <a:custGeom>
              <a:rect b="b" l="l" r="r" t="t"/>
              <a:pathLst>
                <a:path extrusionOk="0" h="8588" w="3509">
                  <a:moveTo>
                    <a:pt x="3412" y="0"/>
                  </a:moveTo>
                  <a:lnTo>
                    <a:pt x="1" y="38"/>
                  </a:lnTo>
                  <a:lnTo>
                    <a:pt x="98" y="8587"/>
                  </a:lnTo>
                  <a:lnTo>
                    <a:pt x="708" y="8581"/>
                  </a:lnTo>
                  <a:lnTo>
                    <a:pt x="706" y="8583"/>
                  </a:lnTo>
                  <a:lnTo>
                    <a:pt x="3508" y="8552"/>
                  </a:lnTo>
                  <a:lnTo>
                    <a:pt x="3412"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0"/>
            <p:cNvSpPr/>
            <p:nvPr/>
          </p:nvSpPr>
          <p:spPr>
            <a:xfrm>
              <a:off x="3712600" y="388750"/>
              <a:ext cx="87650" cy="214800"/>
            </a:xfrm>
            <a:custGeom>
              <a:rect b="b" l="l" r="r" t="t"/>
              <a:pathLst>
                <a:path extrusionOk="0" h="8592" w="3506">
                  <a:moveTo>
                    <a:pt x="3409" y="0"/>
                  </a:moveTo>
                  <a:lnTo>
                    <a:pt x="2861" y="6"/>
                  </a:lnTo>
                  <a:lnTo>
                    <a:pt x="2858" y="8"/>
                  </a:lnTo>
                  <a:lnTo>
                    <a:pt x="0" y="40"/>
                  </a:lnTo>
                  <a:lnTo>
                    <a:pt x="96" y="8592"/>
                  </a:lnTo>
                  <a:lnTo>
                    <a:pt x="3505" y="8554"/>
                  </a:lnTo>
                  <a:lnTo>
                    <a:pt x="3409" y="0"/>
                  </a:ln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0"/>
            <p:cNvSpPr/>
            <p:nvPr/>
          </p:nvSpPr>
          <p:spPr>
            <a:xfrm>
              <a:off x="3797825" y="387800"/>
              <a:ext cx="87650" cy="214800"/>
            </a:xfrm>
            <a:custGeom>
              <a:rect b="b" l="l" r="r" t="t"/>
              <a:pathLst>
                <a:path extrusionOk="0" h="8592" w="3506">
                  <a:moveTo>
                    <a:pt x="3409" y="0"/>
                  </a:moveTo>
                  <a:lnTo>
                    <a:pt x="0" y="38"/>
                  </a:lnTo>
                  <a:lnTo>
                    <a:pt x="96" y="8592"/>
                  </a:lnTo>
                  <a:lnTo>
                    <a:pt x="3505" y="8554"/>
                  </a:lnTo>
                  <a:lnTo>
                    <a:pt x="3409"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0"/>
            <p:cNvSpPr/>
            <p:nvPr/>
          </p:nvSpPr>
          <p:spPr>
            <a:xfrm>
              <a:off x="3883050" y="386825"/>
              <a:ext cx="87700" cy="214825"/>
            </a:xfrm>
            <a:custGeom>
              <a:rect b="b" l="l" r="r" t="t"/>
              <a:pathLst>
                <a:path extrusionOk="0" h="8593" w="3508">
                  <a:moveTo>
                    <a:pt x="3411" y="1"/>
                  </a:moveTo>
                  <a:lnTo>
                    <a:pt x="0" y="39"/>
                  </a:lnTo>
                  <a:lnTo>
                    <a:pt x="96" y="8593"/>
                  </a:lnTo>
                  <a:lnTo>
                    <a:pt x="653" y="8585"/>
                  </a:lnTo>
                  <a:lnTo>
                    <a:pt x="653" y="8584"/>
                  </a:lnTo>
                  <a:lnTo>
                    <a:pt x="3508" y="8551"/>
                  </a:lnTo>
                  <a:lnTo>
                    <a:pt x="3411" y="1"/>
                  </a:ln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0"/>
            <p:cNvSpPr/>
            <p:nvPr/>
          </p:nvSpPr>
          <p:spPr>
            <a:xfrm>
              <a:off x="3968300" y="386125"/>
              <a:ext cx="87650" cy="214500"/>
            </a:xfrm>
            <a:custGeom>
              <a:rect b="b" l="l" r="r" t="t"/>
              <a:pathLst>
                <a:path extrusionOk="0" h="8580" w="3506">
                  <a:moveTo>
                    <a:pt x="2591" y="1"/>
                  </a:moveTo>
                  <a:lnTo>
                    <a:pt x="126" y="29"/>
                  </a:lnTo>
                  <a:lnTo>
                    <a:pt x="126" y="27"/>
                  </a:lnTo>
                  <a:lnTo>
                    <a:pt x="1" y="29"/>
                  </a:lnTo>
                  <a:lnTo>
                    <a:pt x="96" y="8579"/>
                  </a:lnTo>
                  <a:lnTo>
                    <a:pt x="2733" y="8550"/>
                  </a:lnTo>
                  <a:cubicBezTo>
                    <a:pt x="2995" y="8543"/>
                    <a:pt x="3254" y="8501"/>
                    <a:pt x="3505" y="8423"/>
                  </a:cubicBezTo>
                  <a:lnTo>
                    <a:pt x="3411" y="114"/>
                  </a:lnTo>
                  <a:cubicBezTo>
                    <a:pt x="3192" y="52"/>
                    <a:pt x="2964" y="16"/>
                    <a:pt x="2736" y="7"/>
                  </a:cubicBezTo>
                  <a:lnTo>
                    <a:pt x="2591"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0"/>
            <p:cNvSpPr/>
            <p:nvPr/>
          </p:nvSpPr>
          <p:spPr>
            <a:xfrm>
              <a:off x="4053600" y="388975"/>
              <a:ext cx="52975" cy="207750"/>
            </a:xfrm>
            <a:custGeom>
              <a:rect b="b" l="l" r="r" t="t"/>
              <a:pathLst>
                <a:path extrusionOk="0" h="8310" w="2119">
                  <a:moveTo>
                    <a:pt x="1" y="0"/>
                  </a:moveTo>
                  <a:lnTo>
                    <a:pt x="93" y="8309"/>
                  </a:lnTo>
                  <a:cubicBezTo>
                    <a:pt x="1301" y="7933"/>
                    <a:pt x="2119" y="6809"/>
                    <a:pt x="2108" y="5546"/>
                  </a:cubicBezTo>
                  <a:lnTo>
                    <a:pt x="2076" y="2715"/>
                  </a:lnTo>
                  <a:lnTo>
                    <a:pt x="2077" y="2715"/>
                  </a:lnTo>
                  <a:cubicBezTo>
                    <a:pt x="2064" y="1975"/>
                    <a:pt x="1769" y="1269"/>
                    <a:pt x="1252" y="741"/>
                  </a:cubicBezTo>
                  <a:cubicBezTo>
                    <a:pt x="907" y="390"/>
                    <a:pt x="474" y="135"/>
                    <a:pt x="1"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 name="Google Shape;2186;p50"/>
          <p:cNvGrpSpPr/>
          <p:nvPr/>
        </p:nvGrpSpPr>
        <p:grpSpPr>
          <a:xfrm flipH="1" rot="10800000">
            <a:off x="2726127" y="1520123"/>
            <a:ext cx="819729" cy="146854"/>
            <a:chOff x="2425775" y="4569025"/>
            <a:chExt cx="563775" cy="101000"/>
          </a:xfrm>
        </p:grpSpPr>
        <p:sp>
          <p:nvSpPr>
            <p:cNvPr id="2187" name="Google Shape;2187;p50"/>
            <p:cNvSpPr/>
            <p:nvPr/>
          </p:nvSpPr>
          <p:spPr>
            <a:xfrm>
              <a:off x="2425775" y="4576750"/>
              <a:ext cx="552050" cy="57825"/>
            </a:xfrm>
            <a:custGeom>
              <a:rect b="b" l="l" r="r" t="t"/>
              <a:pathLst>
                <a:path extrusionOk="0" h="2313" w="22082">
                  <a:moveTo>
                    <a:pt x="973" y="303"/>
                  </a:moveTo>
                  <a:cubicBezTo>
                    <a:pt x="975" y="303"/>
                    <a:pt x="977" y="303"/>
                    <a:pt x="979" y="303"/>
                  </a:cubicBezTo>
                  <a:lnTo>
                    <a:pt x="979" y="303"/>
                  </a:lnTo>
                  <a:cubicBezTo>
                    <a:pt x="975" y="303"/>
                    <a:pt x="973" y="303"/>
                    <a:pt x="971" y="303"/>
                  </a:cubicBezTo>
                  <a:cubicBezTo>
                    <a:pt x="967" y="303"/>
                    <a:pt x="967" y="303"/>
                    <a:pt x="973" y="303"/>
                  </a:cubicBezTo>
                  <a:close/>
                  <a:moveTo>
                    <a:pt x="1946" y="467"/>
                  </a:moveTo>
                  <a:lnTo>
                    <a:pt x="1946" y="467"/>
                  </a:lnTo>
                  <a:cubicBezTo>
                    <a:pt x="1946" y="467"/>
                    <a:pt x="1948" y="467"/>
                    <a:pt x="1950" y="468"/>
                  </a:cubicBezTo>
                  <a:lnTo>
                    <a:pt x="1950" y="468"/>
                  </a:lnTo>
                  <a:cubicBezTo>
                    <a:pt x="1950" y="468"/>
                    <a:pt x="1949" y="468"/>
                    <a:pt x="1949" y="468"/>
                  </a:cubicBezTo>
                  <a:cubicBezTo>
                    <a:pt x="1947" y="467"/>
                    <a:pt x="1946" y="467"/>
                    <a:pt x="1946" y="467"/>
                  </a:cubicBezTo>
                  <a:close/>
                  <a:moveTo>
                    <a:pt x="330" y="866"/>
                  </a:moveTo>
                  <a:cubicBezTo>
                    <a:pt x="331" y="866"/>
                    <a:pt x="334" y="868"/>
                    <a:pt x="340" y="873"/>
                  </a:cubicBezTo>
                  <a:lnTo>
                    <a:pt x="340" y="873"/>
                  </a:lnTo>
                  <a:cubicBezTo>
                    <a:pt x="332" y="869"/>
                    <a:pt x="329" y="866"/>
                    <a:pt x="330" y="866"/>
                  </a:cubicBezTo>
                  <a:close/>
                  <a:moveTo>
                    <a:pt x="1330" y="1104"/>
                  </a:moveTo>
                  <a:cubicBezTo>
                    <a:pt x="1331" y="1104"/>
                    <a:pt x="1334" y="1105"/>
                    <a:pt x="1340" y="1108"/>
                  </a:cubicBezTo>
                  <a:lnTo>
                    <a:pt x="1340" y="1108"/>
                  </a:lnTo>
                  <a:cubicBezTo>
                    <a:pt x="1333" y="1105"/>
                    <a:pt x="1329" y="1104"/>
                    <a:pt x="1330" y="1104"/>
                  </a:cubicBezTo>
                  <a:close/>
                  <a:moveTo>
                    <a:pt x="7625" y="1376"/>
                  </a:moveTo>
                  <a:cubicBezTo>
                    <a:pt x="7625" y="1376"/>
                    <a:pt x="7625" y="1376"/>
                    <a:pt x="7625" y="1376"/>
                  </a:cubicBezTo>
                  <a:lnTo>
                    <a:pt x="7625" y="1376"/>
                  </a:lnTo>
                  <a:cubicBezTo>
                    <a:pt x="7623" y="1377"/>
                    <a:pt x="7621" y="1377"/>
                    <a:pt x="7620" y="1377"/>
                  </a:cubicBezTo>
                  <a:cubicBezTo>
                    <a:pt x="7620" y="1377"/>
                    <a:pt x="7619" y="1377"/>
                    <a:pt x="7619" y="1377"/>
                  </a:cubicBezTo>
                  <a:cubicBezTo>
                    <a:pt x="7621" y="1377"/>
                    <a:pt x="7623" y="1376"/>
                    <a:pt x="7625" y="1376"/>
                  </a:cubicBezTo>
                  <a:close/>
                  <a:moveTo>
                    <a:pt x="9071" y="1543"/>
                  </a:moveTo>
                  <a:lnTo>
                    <a:pt x="9071" y="1543"/>
                  </a:lnTo>
                  <a:cubicBezTo>
                    <a:pt x="9069" y="1544"/>
                    <a:pt x="9068" y="1544"/>
                    <a:pt x="9067" y="1544"/>
                  </a:cubicBezTo>
                  <a:cubicBezTo>
                    <a:pt x="9067" y="1544"/>
                    <a:pt x="9066" y="1544"/>
                    <a:pt x="9067" y="1543"/>
                  </a:cubicBezTo>
                  <a:close/>
                  <a:moveTo>
                    <a:pt x="13874" y="1784"/>
                  </a:moveTo>
                  <a:lnTo>
                    <a:pt x="13874" y="1784"/>
                  </a:lnTo>
                  <a:cubicBezTo>
                    <a:pt x="13874" y="1785"/>
                    <a:pt x="13874" y="1785"/>
                    <a:pt x="13875" y="1785"/>
                  </a:cubicBezTo>
                  <a:lnTo>
                    <a:pt x="13875" y="1785"/>
                  </a:lnTo>
                  <a:cubicBezTo>
                    <a:pt x="13874" y="1785"/>
                    <a:pt x="13874" y="1784"/>
                    <a:pt x="13874" y="1784"/>
                  </a:cubicBezTo>
                  <a:close/>
                  <a:moveTo>
                    <a:pt x="8069" y="1934"/>
                  </a:moveTo>
                  <a:cubicBezTo>
                    <a:pt x="8070" y="1934"/>
                    <a:pt x="8072" y="1934"/>
                    <a:pt x="8075" y="1935"/>
                  </a:cubicBezTo>
                  <a:lnTo>
                    <a:pt x="8075" y="1935"/>
                  </a:lnTo>
                  <a:cubicBezTo>
                    <a:pt x="8069" y="1935"/>
                    <a:pt x="8068" y="1934"/>
                    <a:pt x="8069" y="1934"/>
                  </a:cubicBezTo>
                  <a:close/>
                  <a:moveTo>
                    <a:pt x="13395" y="2157"/>
                  </a:moveTo>
                  <a:cubicBezTo>
                    <a:pt x="13396" y="2157"/>
                    <a:pt x="13396" y="2157"/>
                    <a:pt x="13397" y="2157"/>
                  </a:cubicBezTo>
                  <a:cubicBezTo>
                    <a:pt x="13397" y="2157"/>
                    <a:pt x="13397" y="2157"/>
                    <a:pt x="13397" y="2157"/>
                  </a:cubicBezTo>
                  <a:close/>
                  <a:moveTo>
                    <a:pt x="484" y="0"/>
                  </a:moveTo>
                  <a:cubicBezTo>
                    <a:pt x="270" y="0"/>
                    <a:pt x="80" y="153"/>
                    <a:pt x="41" y="371"/>
                  </a:cubicBezTo>
                  <a:cubicBezTo>
                    <a:pt x="1" y="595"/>
                    <a:pt x="135" y="811"/>
                    <a:pt x="347" y="879"/>
                  </a:cubicBezTo>
                  <a:lnTo>
                    <a:pt x="347" y="879"/>
                  </a:lnTo>
                  <a:lnTo>
                    <a:pt x="472" y="989"/>
                  </a:lnTo>
                  <a:cubicBezTo>
                    <a:pt x="511" y="1022"/>
                    <a:pt x="553" y="1052"/>
                    <a:pt x="597" y="1080"/>
                  </a:cubicBezTo>
                  <a:cubicBezTo>
                    <a:pt x="665" y="1122"/>
                    <a:pt x="739" y="1152"/>
                    <a:pt x="816" y="1169"/>
                  </a:cubicBezTo>
                  <a:cubicBezTo>
                    <a:pt x="874" y="1180"/>
                    <a:pt x="926" y="1185"/>
                    <a:pt x="972" y="1185"/>
                  </a:cubicBezTo>
                  <a:cubicBezTo>
                    <a:pt x="1057" y="1185"/>
                    <a:pt x="1123" y="1170"/>
                    <a:pt x="1175" y="1160"/>
                  </a:cubicBezTo>
                  <a:cubicBezTo>
                    <a:pt x="1257" y="1141"/>
                    <a:pt x="1312" y="1124"/>
                    <a:pt x="1344" y="1117"/>
                  </a:cubicBezTo>
                  <a:cubicBezTo>
                    <a:pt x="1349" y="1116"/>
                    <a:pt x="1352" y="1115"/>
                    <a:pt x="1355" y="1114"/>
                  </a:cubicBezTo>
                  <a:lnTo>
                    <a:pt x="1355" y="1114"/>
                  </a:lnTo>
                  <a:cubicBezTo>
                    <a:pt x="1360" y="1116"/>
                    <a:pt x="1365" y="1119"/>
                    <a:pt x="1370" y="1122"/>
                  </a:cubicBezTo>
                  <a:cubicBezTo>
                    <a:pt x="1406" y="1141"/>
                    <a:pt x="1457" y="1176"/>
                    <a:pt x="1534" y="1216"/>
                  </a:cubicBezTo>
                  <a:cubicBezTo>
                    <a:pt x="1580" y="1241"/>
                    <a:pt x="1626" y="1260"/>
                    <a:pt x="1675" y="1278"/>
                  </a:cubicBezTo>
                  <a:cubicBezTo>
                    <a:pt x="1733" y="1297"/>
                    <a:pt x="1794" y="1310"/>
                    <a:pt x="1855" y="1317"/>
                  </a:cubicBezTo>
                  <a:cubicBezTo>
                    <a:pt x="1892" y="1320"/>
                    <a:pt x="1929" y="1321"/>
                    <a:pt x="1966" y="1321"/>
                  </a:cubicBezTo>
                  <a:cubicBezTo>
                    <a:pt x="2015" y="1321"/>
                    <a:pt x="2064" y="1319"/>
                    <a:pt x="2113" y="1313"/>
                  </a:cubicBezTo>
                  <a:cubicBezTo>
                    <a:pt x="2180" y="1306"/>
                    <a:pt x="2228" y="1301"/>
                    <a:pt x="2260" y="1300"/>
                  </a:cubicBezTo>
                  <a:cubicBezTo>
                    <a:pt x="2265" y="1299"/>
                    <a:pt x="2269" y="1299"/>
                    <a:pt x="2273" y="1299"/>
                  </a:cubicBezTo>
                  <a:cubicBezTo>
                    <a:pt x="2280" y="1299"/>
                    <a:pt x="2286" y="1300"/>
                    <a:pt x="2290" y="1300"/>
                  </a:cubicBezTo>
                  <a:cubicBezTo>
                    <a:pt x="2291" y="1299"/>
                    <a:pt x="2292" y="1299"/>
                    <a:pt x="2293" y="1299"/>
                  </a:cubicBezTo>
                  <a:cubicBezTo>
                    <a:pt x="2295" y="1299"/>
                    <a:pt x="2297" y="1300"/>
                    <a:pt x="2300" y="1301"/>
                  </a:cubicBezTo>
                  <a:cubicBezTo>
                    <a:pt x="2336" y="1305"/>
                    <a:pt x="2434" y="1365"/>
                    <a:pt x="2610" y="1428"/>
                  </a:cubicBezTo>
                  <a:cubicBezTo>
                    <a:pt x="2705" y="1459"/>
                    <a:pt x="2805" y="1475"/>
                    <a:pt x="2905" y="1475"/>
                  </a:cubicBezTo>
                  <a:cubicBezTo>
                    <a:pt x="2909" y="1475"/>
                    <a:pt x="2912" y="1475"/>
                    <a:pt x="2916" y="1475"/>
                  </a:cubicBezTo>
                  <a:cubicBezTo>
                    <a:pt x="2987" y="1473"/>
                    <a:pt x="3059" y="1467"/>
                    <a:pt x="3131" y="1458"/>
                  </a:cubicBezTo>
                  <a:cubicBezTo>
                    <a:pt x="3166" y="1452"/>
                    <a:pt x="3203" y="1450"/>
                    <a:pt x="3239" y="1449"/>
                  </a:cubicBezTo>
                  <a:lnTo>
                    <a:pt x="3247" y="1449"/>
                  </a:lnTo>
                  <a:lnTo>
                    <a:pt x="3313" y="1456"/>
                  </a:lnTo>
                  <a:cubicBezTo>
                    <a:pt x="3343" y="1458"/>
                    <a:pt x="3373" y="1459"/>
                    <a:pt x="3403" y="1459"/>
                  </a:cubicBezTo>
                  <a:cubicBezTo>
                    <a:pt x="3419" y="1459"/>
                    <a:pt x="3435" y="1459"/>
                    <a:pt x="3452" y="1458"/>
                  </a:cubicBezTo>
                  <a:cubicBezTo>
                    <a:pt x="3593" y="1448"/>
                    <a:pt x="3686" y="1434"/>
                    <a:pt x="3724" y="1434"/>
                  </a:cubicBezTo>
                  <a:cubicBezTo>
                    <a:pt x="3730" y="1434"/>
                    <a:pt x="3734" y="1434"/>
                    <a:pt x="3737" y="1435"/>
                  </a:cubicBezTo>
                  <a:cubicBezTo>
                    <a:pt x="3738" y="1434"/>
                    <a:pt x="3739" y="1434"/>
                    <a:pt x="3741" y="1434"/>
                  </a:cubicBezTo>
                  <a:cubicBezTo>
                    <a:pt x="3758" y="1434"/>
                    <a:pt x="3832" y="1464"/>
                    <a:pt x="3957" y="1519"/>
                  </a:cubicBezTo>
                  <a:cubicBezTo>
                    <a:pt x="4043" y="1557"/>
                    <a:pt x="4135" y="1583"/>
                    <a:pt x="4228" y="1594"/>
                  </a:cubicBezTo>
                  <a:cubicBezTo>
                    <a:pt x="4266" y="1598"/>
                    <a:pt x="4304" y="1601"/>
                    <a:pt x="4341" y="1601"/>
                  </a:cubicBezTo>
                  <a:cubicBezTo>
                    <a:pt x="4394" y="1601"/>
                    <a:pt x="4447" y="1596"/>
                    <a:pt x="4500" y="1588"/>
                  </a:cubicBezTo>
                  <a:cubicBezTo>
                    <a:pt x="4568" y="1579"/>
                    <a:pt x="4622" y="1570"/>
                    <a:pt x="4657" y="1566"/>
                  </a:cubicBezTo>
                  <a:cubicBezTo>
                    <a:pt x="4668" y="1565"/>
                    <a:pt x="4681" y="1564"/>
                    <a:pt x="4694" y="1564"/>
                  </a:cubicBezTo>
                  <a:lnTo>
                    <a:pt x="4701" y="1564"/>
                  </a:lnTo>
                  <a:lnTo>
                    <a:pt x="4727" y="1569"/>
                  </a:lnTo>
                  <a:cubicBezTo>
                    <a:pt x="4805" y="1580"/>
                    <a:pt x="4912" y="1615"/>
                    <a:pt x="5053" y="1646"/>
                  </a:cubicBezTo>
                  <a:cubicBezTo>
                    <a:pt x="5089" y="1653"/>
                    <a:pt x="5126" y="1660"/>
                    <a:pt x="5166" y="1666"/>
                  </a:cubicBezTo>
                  <a:cubicBezTo>
                    <a:pt x="5193" y="1669"/>
                    <a:pt x="5200" y="1670"/>
                    <a:pt x="5223" y="1675"/>
                  </a:cubicBezTo>
                  <a:cubicBezTo>
                    <a:pt x="5261" y="1683"/>
                    <a:pt x="5310" y="1697"/>
                    <a:pt x="5367" y="1713"/>
                  </a:cubicBezTo>
                  <a:cubicBezTo>
                    <a:pt x="5424" y="1730"/>
                    <a:pt x="5491" y="1750"/>
                    <a:pt x="5570" y="1765"/>
                  </a:cubicBezTo>
                  <a:lnTo>
                    <a:pt x="5631" y="1776"/>
                  </a:lnTo>
                  <a:lnTo>
                    <a:pt x="5647" y="1778"/>
                  </a:lnTo>
                  <a:lnTo>
                    <a:pt x="5648" y="1778"/>
                  </a:lnTo>
                  <a:cubicBezTo>
                    <a:pt x="5655" y="1779"/>
                    <a:pt x="5662" y="1781"/>
                    <a:pt x="5670" y="1784"/>
                  </a:cubicBezTo>
                  <a:cubicBezTo>
                    <a:pt x="5697" y="1794"/>
                    <a:pt x="5741" y="1817"/>
                    <a:pt x="5802" y="1847"/>
                  </a:cubicBezTo>
                  <a:cubicBezTo>
                    <a:pt x="5880" y="1889"/>
                    <a:pt x="5965" y="1920"/>
                    <a:pt x="6051" y="1941"/>
                  </a:cubicBezTo>
                  <a:cubicBezTo>
                    <a:pt x="6113" y="1952"/>
                    <a:pt x="6175" y="1958"/>
                    <a:pt x="6237" y="1958"/>
                  </a:cubicBezTo>
                  <a:cubicBezTo>
                    <a:pt x="6269" y="1958"/>
                    <a:pt x="6301" y="1957"/>
                    <a:pt x="6332" y="1953"/>
                  </a:cubicBezTo>
                  <a:cubicBezTo>
                    <a:pt x="6407" y="1948"/>
                    <a:pt x="6467" y="1938"/>
                    <a:pt x="6514" y="1934"/>
                  </a:cubicBezTo>
                  <a:cubicBezTo>
                    <a:pt x="6539" y="1930"/>
                    <a:pt x="6566" y="1928"/>
                    <a:pt x="6592" y="1928"/>
                  </a:cubicBezTo>
                  <a:cubicBezTo>
                    <a:pt x="6598" y="1928"/>
                    <a:pt x="6603" y="1928"/>
                    <a:pt x="6608" y="1928"/>
                  </a:cubicBezTo>
                  <a:cubicBezTo>
                    <a:pt x="6644" y="1934"/>
                    <a:pt x="6680" y="1942"/>
                    <a:pt x="6715" y="1952"/>
                  </a:cubicBezTo>
                  <a:lnTo>
                    <a:pt x="6890" y="2007"/>
                  </a:lnTo>
                  <a:cubicBezTo>
                    <a:pt x="6924" y="2016"/>
                    <a:pt x="6963" y="2025"/>
                    <a:pt x="7006" y="2033"/>
                  </a:cubicBezTo>
                  <a:cubicBezTo>
                    <a:pt x="7027" y="2038"/>
                    <a:pt x="7049" y="2041"/>
                    <a:pt x="7072" y="2044"/>
                  </a:cubicBezTo>
                  <a:lnTo>
                    <a:pt x="7126" y="2049"/>
                  </a:lnTo>
                  <a:cubicBezTo>
                    <a:pt x="7262" y="2061"/>
                    <a:pt x="7381" y="2060"/>
                    <a:pt x="7485" y="2066"/>
                  </a:cubicBezTo>
                  <a:lnTo>
                    <a:pt x="7559" y="2071"/>
                  </a:lnTo>
                  <a:lnTo>
                    <a:pt x="7595" y="2074"/>
                  </a:lnTo>
                  <a:cubicBezTo>
                    <a:pt x="7614" y="2075"/>
                    <a:pt x="7632" y="2075"/>
                    <a:pt x="7649" y="2075"/>
                  </a:cubicBezTo>
                  <a:cubicBezTo>
                    <a:pt x="7682" y="2072"/>
                    <a:pt x="7713" y="2069"/>
                    <a:pt x="7744" y="2063"/>
                  </a:cubicBezTo>
                  <a:cubicBezTo>
                    <a:pt x="7860" y="2040"/>
                    <a:pt x="7929" y="2007"/>
                    <a:pt x="7984" y="1981"/>
                  </a:cubicBezTo>
                  <a:cubicBezTo>
                    <a:pt x="8032" y="1960"/>
                    <a:pt x="8067" y="1945"/>
                    <a:pt x="8084" y="1939"/>
                  </a:cubicBezTo>
                  <a:lnTo>
                    <a:pt x="8084" y="1939"/>
                  </a:lnTo>
                  <a:cubicBezTo>
                    <a:pt x="8118" y="1952"/>
                    <a:pt x="8149" y="1966"/>
                    <a:pt x="8180" y="1984"/>
                  </a:cubicBezTo>
                  <a:cubicBezTo>
                    <a:pt x="8249" y="2022"/>
                    <a:pt x="8321" y="2053"/>
                    <a:pt x="8396" y="2078"/>
                  </a:cubicBezTo>
                  <a:cubicBezTo>
                    <a:pt x="8421" y="2085"/>
                    <a:pt x="8448" y="2092"/>
                    <a:pt x="8474" y="2098"/>
                  </a:cubicBezTo>
                  <a:lnTo>
                    <a:pt x="8518" y="2105"/>
                  </a:lnTo>
                  <a:lnTo>
                    <a:pt x="8547" y="2108"/>
                  </a:lnTo>
                  <a:cubicBezTo>
                    <a:pt x="8566" y="2109"/>
                    <a:pt x="8583" y="2112"/>
                    <a:pt x="8601" y="2115"/>
                  </a:cubicBezTo>
                  <a:cubicBezTo>
                    <a:pt x="8642" y="2123"/>
                    <a:pt x="8693" y="2136"/>
                    <a:pt x="8753" y="2152"/>
                  </a:cubicBezTo>
                  <a:cubicBezTo>
                    <a:pt x="8822" y="2171"/>
                    <a:pt x="8893" y="2185"/>
                    <a:pt x="8963" y="2195"/>
                  </a:cubicBezTo>
                  <a:cubicBezTo>
                    <a:pt x="8984" y="2198"/>
                    <a:pt x="9002" y="2200"/>
                    <a:pt x="9029" y="2202"/>
                  </a:cubicBezTo>
                  <a:cubicBezTo>
                    <a:pt x="9040" y="2202"/>
                    <a:pt x="9052" y="2203"/>
                    <a:pt x="9064" y="2203"/>
                  </a:cubicBezTo>
                  <a:cubicBezTo>
                    <a:pt x="9084" y="2203"/>
                    <a:pt x="9104" y="2202"/>
                    <a:pt x="9125" y="2200"/>
                  </a:cubicBezTo>
                  <a:cubicBezTo>
                    <a:pt x="9176" y="2195"/>
                    <a:pt x="9226" y="2185"/>
                    <a:pt x="9275" y="2168"/>
                  </a:cubicBezTo>
                  <a:cubicBezTo>
                    <a:pt x="9358" y="2143"/>
                    <a:pt x="9417" y="2116"/>
                    <a:pt x="9461" y="2098"/>
                  </a:cubicBezTo>
                  <a:cubicBezTo>
                    <a:pt x="9503" y="2080"/>
                    <a:pt x="9528" y="2075"/>
                    <a:pt x="9527" y="2075"/>
                  </a:cubicBezTo>
                  <a:lnTo>
                    <a:pt x="9527" y="2075"/>
                  </a:lnTo>
                  <a:lnTo>
                    <a:pt x="9839" y="2096"/>
                  </a:lnTo>
                  <a:cubicBezTo>
                    <a:pt x="9956" y="2105"/>
                    <a:pt x="10072" y="2111"/>
                    <a:pt x="10190" y="2115"/>
                  </a:cubicBezTo>
                  <a:lnTo>
                    <a:pt x="10484" y="2128"/>
                  </a:lnTo>
                  <a:cubicBezTo>
                    <a:pt x="10514" y="2137"/>
                    <a:pt x="10542" y="2150"/>
                    <a:pt x="10570" y="2166"/>
                  </a:cubicBezTo>
                  <a:cubicBezTo>
                    <a:pt x="10633" y="2201"/>
                    <a:pt x="10697" y="2231"/>
                    <a:pt x="10763" y="2257"/>
                  </a:cubicBezTo>
                  <a:cubicBezTo>
                    <a:pt x="10813" y="2277"/>
                    <a:pt x="10865" y="2290"/>
                    <a:pt x="10918" y="2297"/>
                  </a:cubicBezTo>
                  <a:cubicBezTo>
                    <a:pt x="10942" y="2300"/>
                    <a:pt x="10967" y="2301"/>
                    <a:pt x="10991" y="2301"/>
                  </a:cubicBezTo>
                  <a:cubicBezTo>
                    <a:pt x="11026" y="2301"/>
                    <a:pt x="11060" y="2298"/>
                    <a:pt x="11094" y="2292"/>
                  </a:cubicBezTo>
                  <a:cubicBezTo>
                    <a:pt x="11173" y="2276"/>
                    <a:pt x="11250" y="2250"/>
                    <a:pt x="11323" y="2217"/>
                  </a:cubicBezTo>
                  <a:cubicBezTo>
                    <a:pt x="11363" y="2198"/>
                    <a:pt x="11403" y="2182"/>
                    <a:pt x="11445" y="2168"/>
                  </a:cubicBezTo>
                  <a:cubicBezTo>
                    <a:pt x="11454" y="2166"/>
                    <a:pt x="11461" y="2165"/>
                    <a:pt x="11456" y="2165"/>
                  </a:cubicBezTo>
                  <a:cubicBezTo>
                    <a:pt x="11460" y="2164"/>
                    <a:pt x="11463" y="2164"/>
                    <a:pt x="11466" y="2164"/>
                  </a:cubicBezTo>
                  <a:cubicBezTo>
                    <a:pt x="11469" y="2164"/>
                    <a:pt x="11472" y="2164"/>
                    <a:pt x="11475" y="2165"/>
                  </a:cubicBezTo>
                  <a:lnTo>
                    <a:pt x="11504" y="2165"/>
                  </a:lnTo>
                  <a:lnTo>
                    <a:pt x="11558" y="2164"/>
                  </a:lnTo>
                  <a:cubicBezTo>
                    <a:pt x="11699" y="2156"/>
                    <a:pt x="11812" y="2135"/>
                    <a:pt x="11902" y="2131"/>
                  </a:cubicBezTo>
                  <a:lnTo>
                    <a:pt x="11952" y="2131"/>
                  </a:lnTo>
                  <a:cubicBezTo>
                    <a:pt x="11966" y="2133"/>
                    <a:pt x="11980" y="2135"/>
                    <a:pt x="11994" y="2138"/>
                  </a:cubicBezTo>
                  <a:cubicBezTo>
                    <a:pt x="12031" y="2146"/>
                    <a:pt x="12080" y="2164"/>
                    <a:pt x="12143" y="2185"/>
                  </a:cubicBezTo>
                  <a:cubicBezTo>
                    <a:pt x="12220" y="2210"/>
                    <a:pt x="12300" y="2227"/>
                    <a:pt x="12380" y="2235"/>
                  </a:cubicBezTo>
                  <a:cubicBezTo>
                    <a:pt x="12393" y="2236"/>
                    <a:pt x="12407" y="2236"/>
                    <a:pt x="12421" y="2236"/>
                  </a:cubicBezTo>
                  <a:cubicBezTo>
                    <a:pt x="12496" y="2236"/>
                    <a:pt x="12571" y="2226"/>
                    <a:pt x="12644" y="2207"/>
                  </a:cubicBezTo>
                  <a:cubicBezTo>
                    <a:pt x="12779" y="2167"/>
                    <a:pt x="12870" y="2134"/>
                    <a:pt x="12911" y="2134"/>
                  </a:cubicBezTo>
                  <a:cubicBezTo>
                    <a:pt x="12912" y="2134"/>
                    <a:pt x="12913" y="2134"/>
                    <a:pt x="12914" y="2134"/>
                  </a:cubicBezTo>
                  <a:cubicBezTo>
                    <a:pt x="12921" y="2134"/>
                    <a:pt x="12928" y="2133"/>
                    <a:pt x="12935" y="2133"/>
                  </a:cubicBezTo>
                  <a:cubicBezTo>
                    <a:pt x="13021" y="2133"/>
                    <a:pt x="13124" y="2146"/>
                    <a:pt x="13244" y="2153"/>
                  </a:cubicBezTo>
                  <a:cubicBezTo>
                    <a:pt x="13276" y="2155"/>
                    <a:pt x="13310" y="2157"/>
                    <a:pt x="13344" y="2157"/>
                  </a:cubicBezTo>
                  <a:lnTo>
                    <a:pt x="13395" y="2157"/>
                  </a:lnTo>
                  <a:cubicBezTo>
                    <a:pt x="13395" y="2157"/>
                    <a:pt x="13395" y="2157"/>
                    <a:pt x="13395" y="2157"/>
                  </a:cubicBezTo>
                  <a:lnTo>
                    <a:pt x="13395" y="2157"/>
                  </a:lnTo>
                  <a:cubicBezTo>
                    <a:pt x="13395" y="2157"/>
                    <a:pt x="13396" y="2157"/>
                    <a:pt x="13396" y="2157"/>
                  </a:cubicBezTo>
                  <a:cubicBezTo>
                    <a:pt x="13404" y="2157"/>
                    <a:pt x="13438" y="2169"/>
                    <a:pt x="13481" y="2189"/>
                  </a:cubicBezTo>
                  <a:cubicBezTo>
                    <a:pt x="13527" y="2211"/>
                    <a:pt x="13585" y="2242"/>
                    <a:pt x="13663" y="2272"/>
                  </a:cubicBezTo>
                  <a:cubicBezTo>
                    <a:pt x="13709" y="2290"/>
                    <a:pt x="13758" y="2302"/>
                    <a:pt x="13808" y="2308"/>
                  </a:cubicBezTo>
                  <a:cubicBezTo>
                    <a:pt x="13829" y="2311"/>
                    <a:pt x="13850" y="2313"/>
                    <a:pt x="13872" y="2313"/>
                  </a:cubicBezTo>
                  <a:cubicBezTo>
                    <a:pt x="13909" y="2313"/>
                    <a:pt x="13946" y="2308"/>
                    <a:pt x="13983" y="2300"/>
                  </a:cubicBezTo>
                  <a:cubicBezTo>
                    <a:pt x="14091" y="2275"/>
                    <a:pt x="14156" y="2234"/>
                    <a:pt x="14214" y="2204"/>
                  </a:cubicBezTo>
                  <a:cubicBezTo>
                    <a:pt x="14269" y="2173"/>
                    <a:pt x="14314" y="2146"/>
                    <a:pt x="14343" y="2134"/>
                  </a:cubicBezTo>
                  <a:cubicBezTo>
                    <a:pt x="14357" y="2127"/>
                    <a:pt x="14365" y="2126"/>
                    <a:pt x="14368" y="2123"/>
                  </a:cubicBezTo>
                  <a:lnTo>
                    <a:pt x="14368" y="2123"/>
                  </a:lnTo>
                  <a:cubicBezTo>
                    <a:pt x="14376" y="2123"/>
                    <a:pt x="14405" y="2121"/>
                    <a:pt x="14425" y="2120"/>
                  </a:cubicBezTo>
                  <a:lnTo>
                    <a:pt x="14600" y="2108"/>
                  </a:lnTo>
                  <a:cubicBezTo>
                    <a:pt x="14835" y="2096"/>
                    <a:pt x="15068" y="2075"/>
                    <a:pt x="15301" y="2055"/>
                  </a:cubicBezTo>
                  <a:lnTo>
                    <a:pt x="15338" y="2053"/>
                  </a:lnTo>
                  <a:cubicBezTo>
                    <a:pt x="15341" y="2052"/>
                    <a:pt x="15343" y="2052"/>
                    <a:pt x="15346" y="2052"/>
                  </a:cubicBezTo>
                  <a:cubicBezTo>
                    <a:pt x="15349" y="2052"/>
                    <a:pt x="15351" y="2052"/>
                    <a:pt x="15353" y="2053"/>
                  </a:cubicBezTo>
                  <a:cubicBezTo>
                    <a:pt x="15370" y="2053"/>
                    <a:pt x="15386" y="2055"/>
                    <a:pt x="15402" y="2060"/>
                  </a:cubicBezTo>
                  <a:cubicBezTo>
                    <a:pt x="15442" y="2068"/>
                    <a:pt x="15496" y="2086"/>
                    <a:pt x="15561" y="2103"/>
                  </a:cubicBezTo>
                  <a:cubicBezTo>
                    <a:pt x="15619" y="2118"/>
                    <a:pt x="15688" y="2135"/>
                    <a:pt x="15773" y="2135"/>
                  </a:cubicBezTo>
                  <a:cubicBezTo>
                    <a:pt x="15784" y="2135"/>
                    <a:pt x="15796" y="2134"/>
                    <a:pt x="15809" y="2134"/>
                  </a:cubicBezTo>
                  <a:cubicBezTo>
                    <a:pt x="15888" y="2128"/>
                    <a:pt x="15967" y="2111"/>
                    <a:pt x="16042" y="2083"/>
                  </a:cubicBezTo>
                  <a:cubicBezTo>
                    <a:pt x="16170" y="2038"/>
                    <a:pt x="16257" y="1997"/>
                    <a:pt x="16319" y="1994"/>
                  </a:cubicBezTo>
                  <a:cubicBezTo>
                    <a:pt x="16337" y="1992"/>
                    <a:pt x="16356" y="1991"/>
                    <a:pt x="16377" y="1991"/>
                  </a:cubicBezTo>
                  <a:cubicBezTo>
                    <a:pt x="16449" y="1991"/>
                    <a:pt x="16539" y="2000"/>
                    <a:pt x="16645" y="2002"/>
                  </a:cubicBezTo>
                  <a:cubicBezTo>
                    <a:pt x="16711" y="2002"/>
                    <a:pt x="16776" y="1997"/>
                    <a:pt x="16842" y="1989"/>
                  </a:cubicBezTo>
                  <a:cubicBezTo>
                    <a:pt x="16890" y="1985"/>
                    <a:pt x="16944" y="1982"/>
                    <a:pt x="17002" y="1980"/>
                  </a:cubicBezTo>
                  <a:cubicBezTo>
                    <a:pt x="17060" y="1979"/>
                    <a:pt x="17122" y="1977"/>
                    <a:pt x="17188" y="1971"/>
                  </a:cubicBezTo>
                  <a:cubicBezTo>
                    <a:pt x="17222" y="1968"/>
                    <a:pt x="17258" y="1964"/>
                    <a:pt x="17290" y="1959"/>
                  </a:cubicBezTo>
                  <a:lnTo>
                    <a:pt x="17377" y="1949"/>
                  </a:lnTo>
                  <a:lnTo>
                    <a:pt x="17725" y="1906"/>
                  </a:lnTo>
                  <a:lnTo>
                    <a:pt x="17771" y="1900"/>
                  </a:lnTo>
                  <a:cubicBezTo>
                    <a:pt x="17791" y="1896"/>
                    <a:pt x="17812" y="1892"/>
                    <a:pt x="17832" y="1886"/>
                  </a:cubicBezTo>
                  <a:cubicBezTo>
                    <a:pt x="17868" y="1876"/>
                    <a:pt x="17903" y="1865"/>
                    <a:pt x="17939" y="1849"/>
                  </a:cubicBezTo>
                  <a:cubicBezTo>
                    <a:pt x="18005" y="1823"/>
                    <a:pt x="18058" y="1795"/>
                    <a:pt x="18106" y="1772"/>
                  </a:cubicBezTo>
                  <a:cubicBezTo>
                    <a:pt x="18144" y="1754"/>
                    <a:pt x="18184" y="1739"/>
                    <a:pt x="18226" y="1727"/>
                  </a:cubicBezTo>
                  <a:cubicBezTo>
                    <a:pt x="18293" y="1714"/>
                    <a:pt x="18359" y="1695"/>
                    <a:pt x="18422" y="1670"/>
                  </a:cubicBezTo>
                  <a:cubicBezTo>
                    <a:pt x="18541" y="1625"/>
                    <a:pt x="18639" y="1583"/>
                    <a:pt x="18713" y="1570"/>
                  </a:cubicBezTo>
                  <a:cubicBezTo>
                    <a:pt x="18738" y="1565"/>
                    <a:pt x="18766" y="1564"/>
                    <a:pt x="18798" y="1564"/>
                  </a:cubicBezTo>
                  <a:cubicBezTo>
                    <a:pt x="18853" y="1564"/>
                    <a:pt x="18918" y="1568"/>
                    <a:pt x="18993" y="1568"/>
                  </a:cubicBezTo>
                  <a:cubicBezTo>
                    <a:pt x="19008" y="1568"/>
                    <a:pt x="19023" y="1568"/>
                    <a:pt x="19038" y="1568"/>
                  </a:cubicBezTo>
                  <a:cubicBezTo>
                    <a:pt x="19040" y="1568"/>
                    <a:pt x="19041" y="1568"/>
                    <a:pt x="19043" y="1568"/>
                  </a:cubicBezTo>
                  <a:cubicBezTo>
                    <a:pt x="19109" y="1568"/>
                    <a:pt x="19205" y="1547"/>
                    <a:pt x="19232" y="1542"/>
                  </a:cubicBezTo>
                  <a:cubicBezTo>
                    <a:pt x="19278" y="1535"/>
                    <a:pt x="19330" y="1532"/>
                    <a:pt x="19388" y="1528"/>
                  </a:cubicBezTo>
                  <a:cubicBezTo>
                    <a:pt x="19446" y="1525"/>
                    <a:pt x="19509" y="1523"/>
                    <a:pt x="19578" y="1512"/>
                  </a:cubicBezTo>
                  <a:cubicBezTo>
                    <a:pt x="19613" y="1508"/>
                    <a:pt x="19648" y="1501"/>
                    <a:pt x="19683" y="1492"/>
                  </a:cubicBezTo>
                  <a:cubicBezTo>
                    <a:pt x="19716" y="1484"/>
                    <a:pt x="19746" y="1475"/>
                    <a:pt x="19777" y="1466"/>
                  </a:cubicBezTo>
                  <a:cubicBezTo>
                    <a:pt x="19899" y="1428"/>
                    <a:pt x="20005" y="1383"/>
                    <a:pt x="20106" y="1354"/>
                  </a:cubicBezTo>
                  <a:cubicBezTo>
                    <a:pt x="20200" y="1324"/>
                    <a:pt x="20307" y="1310"/>
                    <a:pt x="20427" y="1288"/>
                  </a:cubicBezTo>
                  <a:cubicBezTo>
                    <a:pt x="20490" y="1278"/>
                    <a:pt x="20553" y="1264"/>
                    <a:pt x="20615" y="1246"/>
                  </a:cubicBezTo>
                  <a:cubicBezTo>
                    <a:pt x="20713" y="1219"/>
                    <a:pt x="20781" y="1162"/>
                    <a:pt x="20831" y="1115"/>
                  </a:cubicBezTo>
                  <a:cubicBezTo>
                    <a:pt x="20882" y="1067"/>
                    <a:pt x="20920" y="1023"/>
                    <a:pt x="20955" y="989"/>
                  </a:cubicBezTo>
                  <a:cubicBezTo>
                    <a:pt x="20978" y="964"/>
                    <a:pt x="21004" y="945"/>
                    <a:pt x="21033" y="930"/>
                  </a:cubicBezTo>
                  <a:cubicBezTo>
                    <a:pt x="21038" y="928"/>
                    <a:pt x="21047" y="927"/>
                    <a:pt x="21061" y="927"/>
                  </a:cubicBezTo>
                  <a:cubicBezTo>
                    <a:pt x="21077" y="927"/>
                    <a:pt x="21099" y="929"/>
                    <a:pt x="21126" y="934"/>
                  </a:cubicBezTo>
                  <a:lnTo>
                    <a:pt x="21296" y="971"/>
                  </a:lnTo>
                  <a:cubicBezTo>
                    <a:pt x="21333" y="978"/>
                    <a:pt x="21377" y="986"/>
                    <a:pt x="21426" y="986"/>
                  </a:cubicBezTo>
                  <a:cubicBezTo>
                    <a:pt x="21462" y="986"/>
                    <a:pt x="21502" y="981"/>
                    <a:pt x="21545" y="969"/>
                  </a:cubicBezTo>
                  <a:cubicBezTo>
                    <a:pt x="21642" y="938"/>
                    <a:pt x="21706" y="881"/>
                    <a:pt x="21753" y="835"/>
                  </a:cubicBezTo>
                  <a:cubicBezTo>
                    <a:pt x="21844" y="740"/>
                    <a:pt x="21917" y="654"/>
                    <a:pt x="21958" y="642"/>
                  </a:cubicBezTo>
                  <a:lnTo>
                    <a:pt x="21967" y="639"/>
                  </a:lnTo>
                  <a:cubicBezTo>
                    <a:pt x="22043" y="609"/>
                    <a:pt x="22081" y="524"/>
                    <a:pt x="22054" y="448"/>
                  </a:cubicBezTo>
                  <a:cubicBezTo>
                    <a:pt x="22032" y="386"/>
                    <a:pt x="21974" y="346"/>
                    <a:pt x="21911" y="346"/>
                  </a:cubicBezTo>
                  <a:cubicBezTo>
                    <a:pt x="21896" y="346"/>
                    <a:pt x="21881" y="349"/>
                    <a:pt x="21866" y="353"/>
                  </a:cubicBezTo>
                  <a:lnTo>
                    <a:pt x="21861" y="356"/>
                  </a:lnTo>
                  <a:cubicBezTo>
                    <a:pt x="21768" y="388"/>
                    <a:pt x="21707" y="442"/>
                    <a:pt x="21660" y="487"/>
                  </a:cubicBezTo>
                  <a:lnTo>
                    <a:pt x="21537" y="610"/>
                  </a:lnTo>
                  <a:cubicBezTo>
                    <a:pt x="21502" y="644"/>
                    <a:pt x="21471" y="662"/>
                    <a:pt x="21456" y="665"/>
                  </a:cubicBezTo>
                  <a:cubicBezTo>
                    <a:pt x="21448" y="666"/>
                    <a:pt x="21440" y="667"/>
                    <a:pt x="21431" y="667"/>
                  </a:cubicBezTo>
                  <a:cubicBezTo>
                    <a:pt x="21407" y="667"/>
                    <a:pt x="21384" y="663"/>
                    <a:pt x="21360" y="656"/>
                  </a:cubicBezTo>
                  <a:lnTo>
                    <a:pt x="21190" y="614"/>
                  </a:lnTo>
                  <a:cubicBezTo>
                    <a:pt x="21153" y="607"/>
                    <a:pt x="21108" y="599"/>
                    <a:pt x="21056" y="599"/>
                  </a:cubicBezTo>
                  <a:cubicBezTo>
                    <a:pt x="21020" y="599"/>
                    <a:pt x="20980" y="603"/>
                    <a:pt x="20937" y="614"/>
                  </a:cubicBezTo>
                  <a:cubicBezTo>
                    <a:pt x="20839" y="646"/>
                    <a:pt x="20776" y="700"/>
                    <a:pt x="20726" y="745"/>
                  </a:cubicBezTo>
                  <a:lnTo>
                    <a:pt x="20602" y="865"/>
                  </a:lnTo>
                  <a:cubicBezTo>
                    <a:pt x="20565" y="899"/>
                    <a:pt x="20540" y="911"/>
                    <a:pt x="20525" y="915"/>
                  </a:cubicBezTo>
                  <a:cubicBezTo>
                    <a:pt x="20478" y="926"/>
                    <a:pt x="20426" y="936"/>
                    <a:pt x="20371" y="944"/>
                  </a:cubicBezTo>
                  <a:cubicBezTo>
                    <a:pt x="20263" y="960"/>
                    <a:pt x="20137" y="973"/>
                    <a:pt x="20009" y="1008"/>
                  </a:cubicBezTo>
                  <a:cubicBezTo>
                    <a:pt x="19884" y="1042"/>
                    <a:pt x="19773" y="1083"/>
                    <a:pt x="19672" y="1112"/>
                  </a:cubicBezTo>
                  <a:cubicBezTo>
                    <a:pt x="19647" y="1120"/>
                    <a:pt x="19621" y="1126"/>
                    <a:pt x="19598" y="1132"/>
                  </a:cubicBezTo>
                  <a:cubicBezTo>
                    <a:pt x="19576" y="1137"/>
                    <a:pt x="19553" y="1140"/>
                    <a:pt x="19531" y="1142"/>
                  </a:cubicBezTo>
                  <a:cubicBezTo>
                    <a:pt x="19484" y="1148"/>
                    <a:pt x="19431" y="1149"/>
                    <a:pt x="19373" y="1152"/>
                  </a:cubicBezTo>
                  <a:cubicBezTo>
                    <a:pt x="19314" y="1153"/>
                    <a:pt x="19251" y="1155"/>
                    <a:pt x="19181" y="1163"/>
                  </a:cubicBezTo>
                  <a:cubicBezTo>
                    <a:pt x="19093" y="1176"/>
                    <a:pt x="19080" y="1181"/>
                    <a:pt x="19030" y="1181"/>
                  </a:cubicBezTo>
                  <a:cubicBezTo>
                    <a:pt x="19026" y="1181"/>
                    <a:pt x="19021" y="1181"/>
                    <a:pt x="19017" y="1181"/>
                  </a:cubicBezTo>
                  <a:cubicBezTo>
                    <a:pt x="18952" y="1181"/>
                    <a:pt x="18874" y="1170"/>
                    <a:pt x="18781" y="1170"/>
                  </a:cubicBezTo>
                  <a:cubicBezTo>
                    <a:pt x="18743" y="1170"/>
                    <a:pt x="18702" y="1172"/>
                    <a:pt x="18658" y="1177"/>
                  </a:cubicBezTo>
                  <a:cubicBezTo>
                    <a:pt x="18500" y="1200"/>
                    <a:pt x="18384" y="1257"/>
                    <a:pt x="18285" y="1289"/>
                  </a:cubicBezTo>
                  <a:cubicBezTo>
                    <a:pt x="18240" y="1305"/>
                    <a:pt x="18193" y="1318"/>
                    <a:pt x="18146" y="1325"/>
                  </a:cubicBezTo>
                  <a:cubicBezTo>
                    <a:pt x="18073" y="1340"/>
                    <a:pt x="18003" y="1363"/>
                    <a:pt x="17936" y="1394"/>
                  </a:cubicBezTo>
                  <a:cubicBezTo>
                    <a:pt x="17878" y="1420"/>
                    <a:pt x="17828" y="1444"/>
                    <a:pt x="17784" y="1460"/>
                  </a:cubicBezTo>
                  <a:cubicBezTo>
                    <a:pt x="17766" y="1467"/>
                    <a:pt x="17746" y="1473"/>
                    <a:pt x="17727" y="1477"/>
                  </a:cubicBezTo>
                  <a:cubicBezTo>
                    <a:pt x="17717" y="1481"/>
                    <a:pt x="17710" y="1481"/>
                    <a:pt x="17704" y="1482"/>
                  </a:cubicBezTo>
                  <a:lnTo>
                    <a:pt x="17661" y="1487"/>
                  </a:lnTo>
                  <a:lnTo>
                    <a:pt x="17316" y="1519"/>
                  </a:lnTo>
                  <a:lnTo>
                    <a:pt x="17230" y="1527"/>
                  </a:lnTo>
                  <a:cubicBezTo>
                    <a:pt x="17203" y="1531"/>
                    <a:pt x="17182" y="1533"/>
                    <a:pt x="17156" y="1534"/>
                  </a:cubicBezTo>
                  <a:cubicBezTo>
                    <a:pt x="17106" y="1538"/>
                    <a:pt x="17053" y="1538"/>
                    <a:pt x="16994" y="1538"/>
                  </a:cubicBezTo>
                  <a:cubicBezTo>
                    <a:pt x="16935" y="1538"/>
                    <a:pt x="16873" y="1538"/>
                    <a:pt x="16806" y="1542"/>
                  </a:cubicBezTo>
                  <a:cubicBezTo>
                    <a:pt x="16767" y="1547"/>
                    <a:pt x="16727" y="1550"/>
                    <a:pt x="16687" y="1550"/>
                  </a:cubicBezTo>
                  <a:cubicBezTo>
                    <a:pt x="16676" y="1550"/>
                    <a:pt x="16665" y="1550"/>
                    <a:pt x="16654" y="1549"/>
                  </a:cubicBezTo>
                  <a:cubicBezTo>
                    <a:pt x="16573" y="1548"/>
                    <a:pt x="16476" y="1532"/>
                    <a:pt x="16357" y="1532"/>
                  </a:cubicBezTo>
                  <a:cubicBezTo>
                    <a:pt x="16333" y="1532"/>
                    <a:pt x="16309" y="1533"/>
                    <a:pt x="16284" y="1534"/>
                  </a:cubicBezTo>
                  <a:cubicBezTo>
                    <a:pt x="16111" y="1546"/>
                    <a:pt x="15983" y="1609"/>
                    <a:pt x="15892" y="1636"/>
                  </a:cubicBezTo>
                  <a:cubicBezTo>
                    <a:pt x="15857" y="1648"/>
                    <a:pt x="15821" y="1657"/>
                    <a:pt x="15784" y="1659"/>
                  </a:cubicBezTo>
                  <a:cubicBezTo>
                    <a:pt x="15752" y="1657"/>
                    <a:pt x="15720" y="1651"/>
                    <a:pt x="15689" y="1639"/>
                  </a:cubicBezTo>
                  <a:cubicBezTo>
                    <a:pt x="15641" y="1627"/>
                    <a:pt x="15585" y="1606"/>
                    <a:pt x="15512" y="1587"/>
                  </a:cubicBezTo>
                  <a:cubicBezTo>
                    <a:pt x="15471" y="1577"/>
                    <a:pt x="15431" y="1570"/>
                    <a:pt x="15389" y="1566"/>
                  </a:cubicBezTo>
                  <a:cubicBezTo>
                    <a:pt x="15365" y="1564"/>
                    <a:pt x="15341" y="1564"/>
                    <a:pt x="15316" y="1564"/>
                  </a:cubicBezTo>
                  <a:lnTo>
                    <a:pt x="15267" y="1568"/>
                  </a:lnTo>
                  <a:cubicBezTo>
                    <a:pt x="15037" y="1580"/>
                    <a:pt x="14806" y="1595"/>
                    <a:pt x="14575" y="1601"/>
                  </a:cubicBezTo>
                  <a:lnTo>
                    <a:pt x="14401" y="1607"/>
                  </a:lnTo>
                  <a:cubicBezTo>
                    <a:pt x="14362" y="1608"/>
                    <a:pt x="14323" y="1610"/>
                    <a:pt x="14285" y="1615"/>
                  </a:cubicBezTo>
                  <a:cubicBezTo>
                    <a:pt x="14236" y="1623"/>
                    <a:pt x="14189" y="1637"/>
                    <a:pt x="14144" y="1655"/>
                  </a:cubicBezTo>
                  <a:cubicBezTo>
                    <a:pt x="14081" y="1683"/>
                    <a:pt x="14021" y="1713"/>
                    <a:pt x="13962" y="1747"/>
                  </a:cubicBezTo>
                  <a:cubicBezTo>
                    <a:pt x="13922" y="1768"/>
                    <a:pt x="13886" y="1783"/>
                    <a:pt x="13875" y="1785"/>
                  </a:cubicBezTo>
                  <a:lnTo>
                    <a:pt x="13875" y="1785"/>
                  </a:lnTo>
                  <a:cubicBezTo>
                    <a:pt x="13875" y="1785"/>
                    <a:pt x="13875" y="1785"/>
                    <a:pt x="13875" y="1785"/>
                  </a:cubicBezTo>
                  <a:lnTo>
                    <a:pt x="13875" y="1785"/>
                  </a:lnTo>
                  <a:cubicBezTo>
                    <a:pt x="13875" y="1785"/>
                    <a:pt x="13875" y="1785"/>
                    <a:pt x="13875" y="1785"/>
                  </a:cubicBezTo>
                  <a:lnTo>
                    <a:pt x="13875" y="1785"/>
                  </a:lnTo>
                  <a:cubicBezTo>
                    <a:pt x="13874" y="1785"/>
                    <a:pt x="13874" y="1785"/>
                    <a:pt x="13873" y="1785"/>
                  </a:cubicBezTo>
                  <a:cubicBezTo>
                    <a:pt x="13873" y="1785"/>
                    <a:pt x="13873" y="1785"/>
                    <a:pt x="13872" y="1785"/>
                  </a:cubicBezTo>
                  <a:cubicBezTo>
                    <a:pt x="13871" y="1785"/>
                    <a:pt x="13871" y="1785"/>
                    <a:pt x="13871" y="1785"/>
                  </a:cubicBezTo>
                  <a:cubicBezTo>
                    <a:pt x="13870" y="1785"/>
                    <a:pt x="13873" y="1784"/>
                    <a:pt x="13874" y="1784"/>
                  </a:cubicBezTo>
                  <a:cubicBezTo>
                    <a:pt x="13874" y="1784"/>
                    <a:pt x="13874" y="1784"/>
                    <a:pt x="13874" y="1784"/>
                  </a:cubicBezTo>
                  <a:lnTo>
                    <a:pt x="13874" y="1784"/>
                  </a:lnTo>
                  <a:cubicBezTo>
                    <a:pt x="13872" y="1784"/>
                    <a:pt x="13862" y="1780"/>
                    <a:pt x="13851" y="1777"/>
                  </a:cubicBezTo>
                  <a:cubicBezTo>
                    <a:pt x="13821" y="1764"/>
                    <a:pt x="13778" y="1739"/>
                    <a:pt x="13719" y="1710"/>
                  </a:cubicBezTo>
                  <a:cubicBezTo>
                    <a:pt x="13660" y="1681"/>
                    <a:pt x="13590" y="1643"/>
                    <a:pt x="13478" y="1623"/>
                  </a:cubicBezTo>
                  <a:cubicBezTo>
                    <a:pt x="13448" y="1618"/>
                    <a:pt x="13418" y="1616"/>
                    <a:pt x="13389" y="1616"/>
                  </a:cubicBezTo>
                  <a:lnTo>
                    <a:pt x="13355" y="1615"/>
                  </a:lnTo>
                  <a:lnTo>
                    <a:pt x="13281" y="1610"/>
                  </a:lnTo>
                  <a:cubicBezTo>
                    <a:pt x="13178" y="1602"/>
                    <a:pt x="13058" y="1583"/>
                    <a:pt x="12914" y="1580"/>
                  </a:cubicBezTo>
                  <a:cubicBezTo>
                    <a:pt x="12718" y="1584"/>
                    <a:pt x="12591" y="1645"/>
                    <a:pt x="12507" y="1660"/>
                  </a:cubicBezTo>
                  <a:cubicBezTo>
                    <a:pt x="12485" y="1666"/>
                    <a:pt x="12464" y="1670"/>
                    <a:pt x="12442" y="1670"/>
                  </a:cubicBezTo>
                  <a:cubicBezTo>
                    <a:pt x="12436" y="1670"/>
                    <a:pt x="12430" y="1670"/>
                    <a:pt x="12425" y="1669"/>
                  </a:cubicBezTo>
                  <a:cubicBezTo>
                    <a:pt x="12390" y="1663"/>
                    <a:pt x="12355" y="1654"/>
                    <a:pt x="12323" y="1640"/>
                  </a:cubicBezTo>
                  <a:cubicBezTo>
                    <a:pt x="12276" y="1624"/>
                    <a:pt x="12215" y="1601"/>
                    <a:pt x="12139" y="1580"/>
                  </a:cubicBezTo>
                  <a:cubicBezTo>
                    <a:pt x="12098" y="1569"/>
                    <a:pt x="12054" y="1559"/>
                    <a:pt x="12011" y="1555"/>
                  </a:cubicBezTo>
                  <a:cubicBezTo>
                    <a:pt x="11979" y="1551"/>
                    <a:pt x="11947" y="1550"/>
                    <a:pt x="11916" y="1550"/>
                  </a:cubicBezTo>
                  <a:cubicBezTo>
                    <a:pt x="11906" y="1550"/>
                    <a:pt x="11896" y="1550"/>
                    <a:pt x="11886" y="1550"/>
                  </a:cubicBezTo>
                  <a:cubicBezTo>
                    <a:pt x="11743" y="1554"/>
                    <a:pt x="11626" y="1571"/>
                    <a:pt x="11535" y="1572"/>
                  </a:cubicBezTo>
                  <a:lnTo>
                    <a:pt x="11461" y="1572"/>
                  </a:lnTo>
                  <a:cubicBezTo>
                    <a:pt x="11457" y="1572"/>
                    <a:pt x="11453" y="1572"/>
                    <a:pt x="11449" y="1572"/>
                  </a:cubicBezTo>
                  <a:cubicBezTo>
                    <a:pt x="11399" y="1572"/>
                    <a:pt x="11349" y="1579"/>
                    <a:pt x="11300" y="1591"/>
                  </a:cubicBezTo>
                  <a:cubicBezTo>
                    <a:pt x="11230" y="1609"/>
                    <a:pt x="11161" y="1633"/>
                    <a:pt x="11095" y="1662"/>
                  </a:cubicBezTo>
                  <a:cubicBezTo>
                    <a:pt x="11062" y="1676"/>
                    <a:pt x="11029" y="1687"/>
                    <a:pt x="10995" y="1694"/>
                  </a:cubicBezTo>
                  <a:lnTo>
                    <a:pt x="10995" y="1694"/>
                  </a:lnTo>
                  <a:cubicBezTo>
                    <a:pt x="10993" y="1694"/>
                    <a:pt x="10989" y="1692"/>
                    <a:pt x="10983" y="1689"/>
                  </a:cubicBezTo>
                  <a:cubicBezTo>
                    <a:pt x="10961" y="1681"/>
                    <a:pt x="10919" y="1655"/>
                    <a:pt x="10862" y="1625"/>
                  </a:cubicBezTo>
                  <a:cubicBezTo>
                    <a:pt x="10807" y="1595"/>
                    <a:pt x="10738" y="1555"/>
                    <a:pt x="10630" y="1527"/>
                  </a:cubicBezTo>
                  <a:cubicBezTo>
                    <a:pt x="10601" y="1519"/>
                    <a:pt x="10571" y="1514"/>
                    <a:pt x="10542" y="1511"/>
                  </a:cubicBezTo>
                  <a:lnTo>
                    <a:pt x="10488" y="1508"/>
                  </a:lnTo>
                  <a:lnTo>
                    <a:pt x="10401" y="1501"/>
                  </a:lnTo>
                  <a:lnTo>
                    <a:pt x="10228" y="1488"/>
                  </a:lnTo>
                  <a:cubicBezTo>
                    <a:pt x="10113" y="1480"/>
                    <a:pt x="9998" y="1472"/>
                    <a:pt x="9883" y="1459"/>
                  </a:cubicBezTo>
                  <a:lnTo>
                    <a:pt x="9709" y="1443"/>
                  </a:lnTo>
                  <a:lnTo>
                    <a:pt x="9623" y="1435"/>
                  </a:lnTo>
                  <a:cubicBezTo>
                    <a:pt x="9582" y="1430"/>
                    <a:pt x="9541" y="1428"/>
                    <a:pt x="9499" y="1428"/>
                  </a:cubicBezTo>
                  <a:cubicBezTo>
                    <a:pt x="9406" y="1434"/>
                    <a:pt x="9314" y="1454"/>
                    <a:pt x="9228" y="1489"/>
                  </a:cubicBezTo>
                  <a:cubicBezTo>
                    <a:pt x="9163" y="1513"/>
                    <a:pt x="9114" y="1533"/>
                    <a:pt x="9087" y="1540"/>
                  </a:cubicBezTo>
                  <a:cubicBezTo>
                    <a:pt x="9081" y="1541"/>
                    <a:pt x="9076" y="1542"/>
                    <a:pt x="9072" y="1543"/>
                  </a:cubicBezTo>
                  <a:lnTo>
                    <a:pt x="9072" y="1543"/>
                  </a:lnTo>
                  <a:lnTo>
                    <a:pt x="9054" y="1541"/>
                  </a:lnTo>
                  <a:cubicBezTo>
                    <a:pt x="9010" y="1533"/>
                    <a:pt x="8967" y="1523"/>
                    <a:pt x="8924" y="1510"/>
                  </a:cubicBezTo>
                  <a:cubicBezTo>
                    <a:pt x="8871" y="1495"/>
                    <a:pt x="8809" y="1476"/>
                    <a:pt x="8737" y="1460"/>
                  </a:cubicBezTo>
                  <a:cubicBezTo>
                    <a:pt x="8697" y="1451"/>
                    <a:pt x="8658" y="1445"/>
                    <a:pt x="8619" y="1440"/>
                  </a:cubicBezTo>
                  <a:lnTo>
                    <a:pt x="8604" y="1438"/>
                  </a:lnTo>
                  <a:lnTo>
                    <a:pt x="8606" y="1438"/>
                  </a:lnTo>
                  <a:cubicBezTo>
                    <a:pt x="8605" y="1437"/>
                    <a:pt x="8605" y="1438"/>
                    <a:pt x="8600" y="1436"/>
                  </a:cubicBezTo>
                  <a:cubicBezTo>
                    <a:pt x="8566" y="1421"/>
                    <a:pt x="8531" y="1404"/>
                    <a:pt x="8499" y="1385"/>
                  </a:cubicBezTo>
                  <a:cubicBezTo>
                    <a:pt x="8432" y="1346"/>
                    <a:pt x="8361" y="1312"/>
                    <a:pt x="8287" y="1286"/>
                  </a:cubicBezTo>
                  <a:cubicBezTo>
                    <a:pt x="8232" y="1267"/>
                    <a:pt x="8175" y="1256"/>
                    <a:pt x="8116" y="1251"/>
                  </a:cubicBezTo>
                  <a:cubicBezTo>
                    <a:pt x="8104" y="1250"/>
                    <a:pt x="8092" y="1250"/>
                    <a:pt x="8080" y="1250"/>
                  </a:cubicBezTo>
                  <a:cubicBezTo>
                    <a:pt x="8029" y="1250"/>
                    <a:pt x="7978" y="1256"/>
                    <a:pt x="7928" y="1268"/>
                  </a:cubicBezTo>
                  <a:cubicBezTo>
                    <a:pt x="7853" y="1288"/>
                    <a:pt x="7779" y="1315"/>
                    <a:pt x="7708" y="1346"/>
                  </a:cubicBezTo>
                  <a:cubicBezTo>
                    <a:pt x="7673" y="1361"/>
                    <a:pt x="7643" y="1372"/>
                    <a:pt x="7628" y="1376"/>
                  </a:cubicBezTo>
                  <a:lnTo>
                    <a:pt x="7628" y="1376"/>
                  </a:lnTo>
                  <a:lnTo>
                    <a:pt x="7532" y="1367"/>
                  </a:lnTo>
                  <a:cubicBezTo>
                    <a:pt x="7402" y="1356"/>
                    <a:pt x="7290" y="1353"/>
                    <a:pt x="7194" y="1342"/>
                  </a:cubicBezTo>
                  <a:lnTo>
                    <a:pt x="7162" y="1338"/>
                  </a:lnTo>
                  <a:lnTo>
                    <a:pt x="7142" y="1334"/>
                  </a:lnTo>
                  <a:cubicBezTo>
                    <a:pt x="7127" y="1331"/>
                    <a:pt x="7109" y="1326"/>
                    <a:pt x="7088" y="1319"/>
                  </a:cubicBezTo>
                  <a:lnTo>
                    <a:pt x="6931" y="1266"/>
                  </a:lnTo>
                  <a:cubicBezTo>
                    <a:pt x="6854" y="1241"/>
                    <a:pt x="6777" y="1221"/>
                    <a:pt x="6698" y="1209"/>
                  </a:cubicBezTo>
                  <a:cubicBezTo>
                    <a:pt x="6652" y="1204"/>
                    <a:pt x="6605" y="1202"/>
                    <a:pt x="6559" y="1202"/>
                  </a:cubicBezTo>
                  <a:cubicBezTo>
                    <a:pt x="6520" y="1202"/>
                    <a:pt x="6482" y="1203"/>
                    <a:pt x="6444" y="1207"/>
                  </a:cubicBezTo>
                  <a:cubicBezTo>
                    <a:pt x="6320" y="1214"/>
                    <a:pt x="6271" y="1224"/>
                    <a:pt x="6239" y="1224"/>
                  </a:cubicBezTo>
                  <a:cubicBezTo>
                    <a:pt x="6187" y="1224"/>
                    <a:pt x="6182" y="1198"/>
                    <a:pt x="5957" y="1094"/>
                  </a:cubicBezTo>
                  <a:cubicBezTo>
                    <a:pt x="5911" y="1074"/>
                    <a:pt x="5863" y="1058"/>
                    <a:pt x="5813" y="1047"/>
                  </a:cubicBezTo>
                  <a:lnTo>
                    <a:pt x="5720" y="1028"/>
                  </a:lnTo>
                  <a:cubicBezTo>
                    <a:pt x="5684" y="1020"/>
                    <a:pt x="5639" y="1006"/>
                    <a:pt x="5586" y="989"/>
                  </a:cubicBezTo>
                  <a:cubicBezTo>
                    <a:pt x="5532" y="973"/>
                    <a:pt x="5469" y="952"/>
                    <a:pt x="5394" y="933"/>
                  </a:cubicBezTo>
                  <a:cubicBezTo>
                    <a:pt x="5359" y="925"/>
                    <a:pt x="5310" y="916"/>
                    <a:pt x="5279" y="910"/>
                  </a:cubicBezTo>
                  <a:cubicBezTo>
                    <a:pt x="5261" y="908"/>
                    <a:pt x="5242" y="903"/>
                    <a:pt x="5220" y="897"/>
                  </a:cubicBezTo>
                  <a:cubicBezTo>
                    <a:pt x="5134" y="878"/>
                    <a:pt x="5020" y="836"/>
                    <a:pt x="4870" y="806"/>
                  </a:cubicBezTo>
                  <a:lnTo>
                    <a:pt x="4809" y="796"/>
                  </a:lnTo>
                  <a:cubicBezTo>
                    <a:pt x="4783" y="792"/>
                    <a:pt x="4755" y="789"/>
                    <a:pt x="4730" y="788"/>
                  </a:cubicBezTo>
                  <a:cubicBezTo>
                    <a:pt x="4709" y="787"/>
                    <a:pt x="4689" y="786"/>
                    <a:pt x="4668" y="786"/>
                  </a:cubicBezTo>
                  <a:cubicBezTo>
                    <a:pt x="4643" y="786"/>
                    <a:pt x="4618" y="787"/>
                    <a:pt x="4592" y="789"/>
                  </a:cubicBezTo>
                  <a:cubicBezTo>
                    <a:pt x="4511" y="796"/>
                    <a:pt x="4450" y="805"/>
                    <a:pt x="4404" y="810"/>
                  </a:cubicBezTo>
                  <a:cubicBezTo>
                    <a:pt x="4389" y="812"/>
                    <a:pt x="4374" y="813"/>
                    <a:pt x="4359" y="813"/>
                  </a:cubicBezTo>
                  <a:cubicBezTo>
                    <a:pt x="4348" y="813"/>
                    <a:pt x="4337" y="813"/>
                    <a:pt x="4326" y="812"/>
                  </a:cubicBezTo>
                  <a:cubicBezTo>
                    <a:pt x="4306" y="805"/>
                    <a:pt x="4285" y="798"/>
                    <a:pt x="4265" y="788"/>
                  </a:cubicBezTo>
                  <a:cubicBezTo>
                    <a:pt x="4189" y="759"/>
                    <a:pt x="4058" y="670"/>
                    <a:pt x="3830" y="636"/>
                  </a:cubicBezTo>
                  <a:cubicBezTo>
                    <a:pt x="3780" y="631"/>
                    <a:pt x="3734" y="629"/>
                    <a:pt x="3692" y="629"/>
                  </a:cubicBezTo>
                  <a:cubicBezTo>
                    <a:pt x="3570" y="629"/>
                    <a:pt x="3484" y="646"/>
                    <a:pt x="3430" y="646"/>
                  </a:cubicBezTo>
                  <a:cubicBezTo>
                    <a:pt x="3427" y="646"/>
                    <a:pt x="3423" y="646"/>
                    <a:pt x="3420" y="646"/>
                  </a:cubicBezTo>
                  <a:cubicBezTo>
                    <a:pt x="3408" y="646"/>
                    <a:pt x="3396" y="646"/>
                    <a:pt x="3385" y="644"/>
                  </a:cubicBezTo>
                  <a:lnTo>
                    <a:pt x="3364" y="641"/>
                  </a:lnTo>
                  <a:cubicBezTo>
                    <a:pt x="3336" y="636"/>
                    <a:pt x="3310" y="634"/>
                    <a:pt x="3285" y="633"/>
                  </a:cubicBezTo>
                  <a:cubicBezTo>
                    <a:pt x="3259" y="631"/>
                    <a:pt x="3232" y="631"/>
                    <a:pt x="3205" y="631"/>
                  </a:cubicBezTo>
                  <a:cubicBezTo>
                    <a:pt x="3151" y="631"/>
                    <a:pt x="3098" y="634"/>
                    <a:pt x="3045" y="640"/>
                  </a:cubicBezTo>
                  <a:cubicBezTo>
                    <a:pt x="3001" y="644"/>
                    <a:pt x="2957" y="648"/>
                    <a:pt x="2912" y="648"/>
                  </a:cubicBezTo>
                  <a:cubicBezTo>
                    <a:pt x="2900" y="648"/>
                    <a:pt x="2887" y="646"/>
                    <a:pt x="2876" y="640"/>
                  </a:cubicBezTo>
                  <a:cubicBezTo>
                    <a:pt x="2831" y="627"/>
                    <a:pt x="2732" y="559"/>
                    <a:pt x="2544" y="495"/>
                  </a:cubicBezTo>
                  <a:cubicBezTo>
                    <a:pt x="2492" y="479"/>
                    <a:pt x="2439" y="468"/>
                    <a:pt x="2385" y="462"/>
                  </a:cubicBezTo>
                  <a:cubicBezTo>
                    <a:pt x="2337" y="456"/>
                    <a:pt x="2288" y="454"/>
                    <a:pt x="2241" y="454"/>
                  </a:cubicBezTo>
                  <a:cubicBezTo>
                    <a:pt x="2154" y="455"/>
                    <a:pt x="2087" y="463"/>
                    <a:pt x="2039" y="466"/>
                  </a:cubicBezTo>
                  <a:cubicBezTo>
                    <a:pt x="2022" y="468"/>
                    <a:pt x="2005" y="469"/>
                    <a:pt x="1989" y="469"/>
                  </a:cubicBezTo>
                  <a:cubicBezTo>
                    <a:pt x="1978" y="469"/>
                    <a:pt x="1968" y="469"/>
                    <a:pt x="1958" y="468"/>
                  </a:cubicBezTo>
                  <a:lnTo>
                    <a:pt x="1958" y="468"/>
                  </a:lnTo>
                  <a:cubicBezTo>
                    <a:pt x="1956" y="467"/>
                    <a:pt x="1951" y="465"/>
                    <a:pt x="1939" y="458"/>
                  </a:cubicBezTo>
                  <a:lnTo>
                    <a:pt x="1804" y="375"/>
                  </a:lnTo>
                  <a:cubicBezTo>
                    <a:pt x="1714" y="319"/>
                    <a:pt x="1616" y="278"/>
                    <a:pt x="1513" y="255"/>
                  </a:cubicBezTo>
                  <a:cubicBezTo>
                    <a:pt x="1460" y="245"/>
                    <a:pt x="1407" y="240"/>
                    <a:pt x="1354" y="240"/>
                  </a:cubicBezTo>
                  <a:cubicBezTo>
                    <a:pt x="1290" y="240"/>
                    <a:pt x="1226" y="247"/>
                    <a:pt x="1163" y="262"/>
                  </a:cubicBezTo>
                  <a:lnTo>
                    <a:pt x="1028" y="292"/>
                  </a:lnTo>
                  <a:lnTo>
                    <a:pt x="1028" y="292"/>
                  </a:lnTo>
                  <a:cubicBezTo>
                    <a:pt x="1003" y="269"/>
                    <a:pt x="968" y="234"/>
                    <a:pt x="920" y="193"/>
                  </a:cubicBezTo>
                  <a:cubicBezTo>
                    <a:pt x="856" y="142"/>
                    <a:pt x="756" y="52"/>
                    <a:pt x="561" y="9"/>
                  </a:cubicBezTo>
                  <a:lnTo>
                    <a:pt x="561" y="7"/>
                  </a:lnTo>
                  <a:cubicBezTo>
                    <a:pt x="535" y="2"/>
                    <a:pt x="510" y="0"/>
                    <a:pt x="4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0"/>
            <p:cNvSpPr/>
            <p:nvPr/>
          </p:nvSpPr>
          <p:spPr>
            <a:xfrm>
              <a:off x="2896000" y="4569025"/>
              <a:ext cx="93550" cy="101000"/>
            </a:xfrm>
            <a:custGeom>
              <a:rect b="b" l="l" r="r" t="t"/>
              <a:pathLst>
                <a:path extrusionOk="0" h="4040" w="3742">
                  <a:moveTo>
                    <a:pt x="3306" y="1046"/>
                  </a:moveTo>
                  <a:cubicBezTo>
                    <a:pt x="3306" y="1046"/>
                    <a:pt x="3306" y="1046"/>
                    <a:pt x="3306" y="1046"/>
                  </a:cubicBezTo>
                  <a:lnTo>
                    <a:pt x="3306" y="1046"/>
                  </a:lnTo>
                  <a:cubicBezTo>
                    <a:pt x="3306" y="1046"/>
                    <a:pt x="3306" y="1046"/>
                    <a:pt x="3306" y="1046"/>
                  </a:cubicBezTo>
                  <a:close/>
                  <a:moveTo>
                    <a:pt x="179" y="0"/>
                  </a:moveTo>
                  <a:cubicBezTo>
                    <a:pt x="109" y="0"/>
                    <a:pt x="47" y="48"/>
                    <a:pt x="31" y="118"/>
                  </a:cubicBezTo>
                  <a:cubicBezTo>
                    <a:pt x="13" y="194"/>
                    <a:pt x="57" y="271"/>
                    <a:pt x="131" y="296"/>
                  </a:cubicBezTo>
                  <a:lnTo>
                    <a:pt x="134" y="297"/>
                  </a:lnTo>
                  <a:lnTo>
                    <a:pt x="365" y="376"/>
                  </a:lnTo>
                  <a:lnTo>
                    <a:pt x="606" y="451"/>
                  </a:lnTo>
                  <a:cubicBezTo>
                    <a:pt x="760" y="497"/>
                    <a:pt x="919" y="548"/>
                    <a:pt x="1082" y="593"/>
                  </a:cubicBezTo>
                  <a:cubicBezTo>
                    <a:pt x="1163" y="615"/>
                    <a:pt x="1250" y="637"/>
                    <a:pt x="1328" y="654"/>
                  </a:cubicBezTo>
                  <a:lnTo>
                    <a:pt x="1561" y="715"/>
                  </a:lnTo>
                  <a:cubicBezTo>
                    <a:pt x="1643" y="737"/>
                    <a:pt x="1738" y="756"/>
                    <a:pt x="1811" y="772"/>
                  </a:cubicBezTo>
                  <a:cubicBezTo>
                    <a:pt x="1883" y="788"/>
                    <a:pt x="1966" y="809"/>
                    <a:pt x="2036" y="829"/>
                  </a:cubicBezTo>
                  <a:cubicBezTo>
                    <a:pt x="2109" y="849"/>
                    <a:pt x="2158" y="869"/>
                    <a:pt x="2254" y="901"/>
                  </a:cubicBezTo>
                  <a:cubicBezTo>
                    <a:pt x="2347" y="931"/>
                    <a:pt x="2433" y="951"/>
                    <a:pt x="2519" y="972"/>
                  </a:cubicBezTo>
                  <a:cubicBezTo>
                    <a:pt x="2604" y="993"/>
                    <a:pt x="2699" y="1008"/>
                    <a:pt x="2769" y="1022"/>
                  </a:cubicBezTo>
                  <a:lnTo>
                    <a:pt x="2852" y="1040"/>
                  </a:lnTo>
                  <a:lnTo>
                    <a:pt x="2852" y="1040"/>
                  </a:lnTo>
                  <a:cubicBezTo>
                    <a:pt x="2811" y="1076"/>
                    <a:pt x="2768" y="1109"/>
                    <a:pt x="2722" y="1139"/>
                  </a:cubicBezTo>
                  <a:cubicBezTo>
                    <a:pt x="2643" y="1194"/>
                    <a:pt x="2567" y="1255"/>
                    <a:pt x="2498" y="1322"/>
                  </a:cubicBezTo>
                  <a:cubicBezTo>
                    <a:pt x="2430" y="1384"/>
                    <a:pt x="2366" y="1451"/>
                    <a:pt x="2308" y="1522"/>
                  </a:cubicBezTo>
                  <a:cubicBezTo>
                    <a:pt x="2260" y="1577"/>
                    <a:pt x="2210" y="1629"/>
                    <a:pt x="2158" y="1679"/>
                  </a:cubicBezTo>
                  <a:cubicBezTo>
                    <a:pt x="2104" y="1730"/>
                    <a:pt x="2049" y="1780"/>
                    <a:pt x="1990" y="1826"/>
                  </a:cubicBezTo>
                  <a:cubicBezTo>
                    <a:pt x="1919" y="1881"/>
                    <a:pt x="1851" y="1941"/>
                    <a:pt x="1785" y="2005"/>
                  </a:cubicBezTo>
                  <a:cubicBezTo>
                    <a:pt x="1724" y="2063"/>
                    <a:pt x="1658" y="2133"/>
                    <a:pt x="1603" y="2194"/>
                  </a:cubicBezTo>
                  <a:cubicBezTo>
                    <a:pt x="1552" y="2253"/>
                    <a:pt x="1502" y="2305"/>
                    <a:pt x="1444" y="2361"/>
                  </a:cubicBezTo>
                  <a:cubicBezTo>
                    <a:pt x="936" y="2784"/>
                    <a:pt x="548" y="3332"/>
                    <a:pt x="64" y="3780"/>
                  </a:cubicBezTo>
                  <a:cubicBezTo>
                    <a:pt x="7" y="3833"/>
                    <a:pt x="0" y="3920"/>
                    <a:pt x="48" y="3982"/>
                  </a:cubicBezTo>
                  <a:cubicBezTo>
                    <a:pt x="78" y="4020"/>
                    <a:pt x="122" y="4040"/>
                    <a:pt x="167" y="4040"/>
                  </a:cubicBezTo>
                  <a:cubicBezTo>
                    <a:pt x="195" y="4040"/>
                    <a:pt x="223" y="4032"/>
                    <a:pt x="247" y="4016"/>
                  </a:cubicBezTo>
                  <a:lnTo>
                    <a:pt x="269" y="4002"/>
                  </a:lnTo>
                  <a:cubicBezTo>
                    <a:pt x="830" y="3641"/>
                    <a:pt x="1263" y="3135"/>
                    <a:pt x="1798" y="2748"/>
                  </a:cubicBezTo>
                  <a:cubicBezTo>
                    <a:pt x="1863" y="2692"/>
                    <a:pt x="1932" y="2630"/>
                    <a:pt x="1993" y="2570"/>
                  </a:cubicBezTo>
                  <a:cubicBezTo>
                    <a:pt x="2051" y="2512"/>
                    <a:pt x="2103" y="2466"/>
                    <a:pt x="2163" y="2413"/>
                  </a:cubicBezTo>
                  <a:cubicBezTo>
                    <a:pt x="2217" y="2363"/>
                    <a:pt x="2275" y="2317"/>
                    <a:pt x="2335" y="2273"/>
                  </a:cubicBezTo>
                  <a:cubicBezTo>
                    <a:pt x="2402" y="2226"/>
                    <a:pt x="2483" y="2160"/>
                    <a:pt x="2547" y="2103"/>
                  </a:cubicBezTo>
                  <a:cubicBezTo>
                    <a:pt x="2616" y="2042"/>
                    <a:pt x="2682" y="1977"/>
                    <a:pt x="2745" y="1909"/>
                  </a:cubicBezTo>
                  <a:cubicBezTo>
                    <a:pt x="2793" y="1855"/>
                    <a:pt x="2845" y="1803"/>
                    <a:pt x="2899" y="1754"/>
                  </a:cubicBezTo>
                  <a:cubicBezTo>
                    <a:pt x="2948" y="1707"/>
                    <a:pt x="3002" y="1665"/>
                    <a:pt x="3059" y="1627"/>
                  </a:cubicBezTo>
                  <a:cubicBezTo>
                    <a:pt x="3138" y="1574"/>
                    <a:pt x="3213" y="1516"/>
                    <a:pt x="3285" y="1451"/>
                  </a:cubicBezTo>
                  <a:lnTo>
                    <a:pt x="3298" y="1440"/>
                  </a:lnTo>
                  <a:lnTo>
                    <a:pt x="3303" y="1436"/>
                  </a:lnTo>
                  <a:lnTo>
                    <a:pt x="3313" y="1428"/>
                  </a:lnTo>
                  <a:cubicBezTo>
                    <a:pt x="3321" y="1424"/>
                    <a:pt x="3327" y="1418"/>
                    <a:pt x="3336" y="1413"/>
                  </a:cubicBezTo>
                  <a:cubicBezTo>
                    <a:pt x="3361" y="1399"/>
                    <a:pt x="3387" y="1388"/>
                    <a:pt x="3413" y="1377"/>
                  </a:cubicBezTo>
                  <a:cubicBezTo>
                    <a:pt x="3451" y="1357"/>
                    <a:pt x="3506" y="1347"/>
                    <a:pt x="3605" y="1262"/>
                  </a:cubicBezTo>
                  <a:cubicBezTo>
                    <a:pt x="3658" y="1211"/>
                    <a:pt x="3697" y="1149"/>
                    <a:pt x="3719" y="1078"/>
                  </a:cubicBezTo>
                  <a:cubicBezTo>
                    <a:pt x="3736" y="1024"/>
                    <a:pt x="3741" y="966"/>
                    <a:pt x="3736" y="910"/>
                  </a:cubicBezTo>
                  <a:cubicBezTo>
                    <a:pt x="3725" y="821"/>
                    <a:pt x="3719" y="773"/>
                    <a:pt x="3669" y="672"/>
                  </a:cubicBezTo>
                  <a:cubicBezTo>
                    <a:pt x="3654" y="643"/>
                    <a:pt x="3635" y="616"/>
                    <a:pt x="3614" y="592"/>
                  </a:cubicBezTo>
                  <a:cubicBezTo>
                    <a:pt x="3587" y="561"/>
                    <a:pt x="3555" y="534"/>
                    <a:pt x="3521" y="512"/>
                  </a:cubicBezTo>
                  <a:cubicBezTo>
                    <a:pt x="3458" y="476"/>
                    <a:pt x="3387" y="457"/>
                    <a:pt x="3315" y="455"/>
                  </a:cubicBezTo>
                  <a:cubicBezTo>
                    <a:pt x="3212" y="457"/>
                    <a:pt x="3174" y="472"/>
                    <a:pt x="3138" y="475"/>
                  </a:cubicBezTo>
                  <a:cubicBezTo>
                    <a:pt x="3115" y="480"/>
                    <a:pt x="3092" y="482"/>
                    <a:pt x="3069" y="483"/>
                  </a:cubicBezTo>
                  <a:cubicBezTo>
                    <a:pt x="3069" y="484"/>
                    <a:pt x="3068" y="484"/>
                    <a:pt x="3066" y="484"/>
                  </a:cubicBezTo>
                  <a:cubicBezTo>
                    <a:pt x="3049" y="484"/>
                    <a:pt x="2949" y="460"/>
                    <a:pt x="2870" y="450"/>
                  </a:cubicBezTo>
                  <a:cubicBezTo>
                    <a:pt x="2777" y="436"/>
                    <a:pt x="2708" y="429"/>
                    <a:pt x="2633" y="414"/>
                  </a:cubicBezTo>
                  <a:cubicBezTo>
                    <a:pt x="2555" y="400"/>
                    <a:pt x="2483" y="386"/>
                    <a:pt x="2417" y="368"/>
                  </a:cubicBezTo>
                  <a:cubicBezTo>
                    <a:pt x="2356" y="349"/>
                    <a:pt x="2250" y="316"/>
                    <a:pt x="2163" y="299"/>
                  </a:cubicBezTo>
                  <a:cubicBezTo>
                    <a:pt x="2073" y="282"/>
                    <a:pt x="1991" y="267"/>
                    <a:pt x="1904" y="256"/>
                  </a:cubicBezTo>
                  <a:cubicBezTo>
                    <a:pt x="1816" y="243"/>
                    <a:pt x="1745" y="234"/>
                    <a:pt x="1667" y="220"/>
                  </a:cubicBezTo>
                  <a:cubicBezTo>
                    <a:pt x="1590" y="207"/>
                    <a:pt x="1501" y="192"/>
                    <a:pt x="1417" y="182"/>
                  </a:cubicBezTo>
                  <a:cubicBezTo>
                    <a:pt x="1332" y="170"/>
                    <a:pt x="1258" y="161"/>
                    <a:pt x="1178" y="148"/>
                  </a:cubicBezTo>
                  <a:lnTo>
                    <a:pt x="690" y="71"/>
                  </a:lnTo>
                  <a:lnTo>
                    <a:pt x="449" y="35"/>
                  </a:lnTo>
                  <a:lnTo>
                    <a:pt x="199" y="1"/>
                  </a:lnTo>
                  <a:cubicBezTo>
                    <a:pt x="192" y="0"/>
                    <a:pt x="18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 name="Google Shape;2189;p50"/>
          <p:cNvGrpSpPr/>
          <p:nvPr/>
        </p:nvGrpSpPr>
        <p:grpSpPr>
          <a:xfrm flipH="1" rot="-5400000">
            <a:off x="2886333" y="3105363"/>
            <a:ext cx="305996" cy="626403"/>
            <a:chOff x="2272500" y="4941875"/>
            <a:chExt cx="218350" cy="447975"/>
          </a:xfrm>
        </p:grpSpPr>
        <p:sp>
          <p:nvSpPr>
            <p:cNvPr id="2190" name="Google Shape;2190;p50"/>
            <p:cNvSpPr/>
            <p:nvPr/>
          </p:nvSpPr>
          <p:spPr>
            <a:xfrm>
              <a:off x="2272500" y="4941875"/>
              <a:ext cx="218350" cy="421950"/>
            </a:xfrm>
            <a:custGeom>
              <a:rect b="b" l="l" r="r" t="t"/>
              <a:pathLst>
                <a:path extrusionOk="0" h="16878" w="8734">
                  <a:moveTo>
                    <a:pt x="6429" y="7964"/>
                  </a:moveTo>
                  <a:cubicBezTo>
                    <a:pt x="6456" y="7964"/>
                    <a:pt x="6478" y="7965"/>
                    <a:pt x="6496" y="7969"/>
                  </a:cubicBezTo>
                  <a:cubicBezTo>
                    <a:pt x="6533" y="7974"/>
                    <a:pt x="6586" y="7998"/>
                    <a:pt x="6651" y="8033"/>
                  </a:cubicBezTo>
                  <a:cubicBezTo>
                    <a:pt x="6715" y="8069"/>
                    <a:pt x="6802" y="8123"/>
                    <a:pt x="6904" y="8165"/>
                  </a:cubicBezTo>
                  <a:cubicBezTo>
                    <a:pt x="6982" y="8199"/>
                    <a:pt x="7057" y="8231"/>
                    <a:pt x="7124" y="8264"/>
                  </a:cubicBezTo>
                  <a:cubicBezTo>
                    <a:pt x="7258" y="8330"/>
                    <a:pt x="7362" y="8410"/>
                    <a:pt x="7480" y="8519"/>
                  </a:cubicBezTo>
                  <a:lnTo>
                    <a:pt x="7567" y="8603"/>
                  </a:lnTo>
                  <a:cubicBezTo>
                    <a:pt x="7577" y="8613"/>
                    <a:pt x="7609" y="8646"/>
                    <a:pt x="7630" y="8662"/>
                  </a:cubicBezTo>
                  <a:cubicBezTo>
                    <a:pt x="7652" y="8680"/>
                    <a:pt x="7675" y="8698"/>
                    <a:pt x="7696" y="8713"/>
                  </a:cubicBezTo>
                  <a:cubicBezTo>
                    <a:pt x="7779" y="8773"/>
                    <a:pt x="7847" y="8814"/>
                    <a:pt x="7881" y="8847"/>
                  </a:cubicBezTo>
                  <a:cubicBezTo>
                    <a:pt x="7888" y="8853"/>
                    <a:pt x="7894" y="8859"/>
                    <a:pt x="7899" y="8866"/>
                  </a:cubicBezTo>
                  <a:cubicBezTo>
                    <a:pt x="7904" y="8872"/>
                    <a:pt x="7909" y="8879"/>
                    <a:pt x="7912" y="8886"/>
                  </a:cubicBezTo>
                  <a:cubicBezTo>
                    <a:pt x="7928" y="8913"/>
                    <a:pt x="7943" y="8940"/>
                    <a:pt x="7956" y="8969"/>
                  </a:cubicBezTo>
                  <a:cubicBezTo>
                    <a:pt x="7984" y="9032"/>
                    <a:pt x="8010" y="9104"/>
                    <a:pt x="8038" y="9185"/>
                  </a:cubicBezTo>
                  <a:cubicBezTo>
                    <a:pt x="8097" y="9352"/>
                    <a:pt x="8143" y="9493"/>
                    <a:pt x="8149" y="9609"/>
                  </a:cubicBezTo>
                  <a:cubicBezTo>
                    <a:pt x="8154" y="9665"/>
                    <a:pt x="8142" y="9706"/>
                    <a:pt x="8136" y="9720"/>
                  </a:cubicBezTo>
                  <a:cubicBezTo>
                    <a:pt x="8129" y="9734"/>
                    <a:pt x="8110" y="9759"/>
                    <a:pt x="8064" y="9790"/>
                  </a:cubicBezTo>
                  <a:cubicBezTo>
                    <a:pt x="7973" y="9851"/>
                    <a:pt x="7823" y="9904"/>
                    <a:pt x="7655" y="9963"/>
                  </a:cubicBezTo>
                  <a:lnTo>
                    <a:pt x="7172" y="10112"/>
                  </a:lnTo>
                  <a:lnTo>
                    <a:pt x="6925" y="10197"/>
                  </a:lnTo>
                  <a:cubicBezTo>
                    <a:pt x="6890" y="10209"/>
                    <a:pt x="6854" y="10219"/>
                    <a:pt x="6822" y="10229"/>
                  </a:cubicBezTo>
                  <a:cubicBezTo>
                    <a:pt x="6797" y="10236"/>
                    <a:pt x="6773" y="10240"/>
                    <a:pt x="6749" y="10241"/>
                  </a:cubicBezTo>
                  <a:cubicBezTo>
                    <a:pt x="6737" y="10242"/>
                    <a:pt x="6723" y="10243"/>
                    <a:pt x="6708" y="10243"/>
                  </a:cubicBezTo>
                  <a:cubicBezTo>
                    <a:pt x="6660" y="10243"/>
                    <a:pt x="6596" y="10238"/>
                    <a:pt x="6518" y="10237"/>
                  </a:cubicBezTo>
                  <a:cubicBezTo>
                    <a:pt x="6510" y="10237"/>
                    <a:pt x="6503" y="10236"/>
                    <a:pt x="6496" y="10236"/>
                  </a:cubicBezTo>
                  <a:cubicBezTo>
                    <a:pt x="6445" y="10236"/>
                    <a:pt x="6394" y="10240"/>
                    <a:pt x="6343" y="10246"/>
                  </a:cubicBezTo>
                  <a:lnTo>
                    <a:pt x="6213" y="10266"/>
                  </a:lnTo>
                  <a:lnTo>
                    <a:pt x="5969" y="10303"/>
                  </a:lnTo>
                  <a:cubicBezTo>
                    <a:pt x="5931" y="10307"/>
                    <a:pt x="5884" y="10316"/>
                    <a:pt x="5852" y="10319"/>
                  </a:cubicBezTo>
                  <a:cubicBezTo>
                    <a:pt x="5820" y="10320"/>
                    <a:pt x="5785" y="10320"/>
                    <a:pt x="5748" y="10320"/>
                  </a:cubicBezTo>
                  <a:lnTo>
                    <a:pt x="5490" y="10312"/>
                  </a:lnTo>
                  <a:cubicBezTo>
                    <a:pt x="5481" y="10312"/>
                    <a:pt x="5473" y="10312"/>
                    <a:pt x="5464" y="10312"/>
                  </a:cubicBezTo>
                  <a:cubicBezTo>
                    <a:pt x="5373" y="10312"/>
                    <a:pt x="5289" y="10317"/>
                    <a:pt x="5212" y="10320"/>
                  </a:cubicBezTo>
                  <a:cubicBezTo>
                    <a:pt x="5152" y="10322"/>
                    <a:pt x="5097" y="10325"/>
                    <a:pt x="5045" y="10325"/>
                  </a:cubicBezTo>
                  <a:cubicBezTo>
                    <a:pt x="5024" y="10325"/>
                    <a:pt x="5003" y="10324"/>
                    <a:pt x="4983" y="10323"/>
                  </a:cubicBezTo>
                  <a:lnTo>
                    <a:pt x="4744" y="10304"/>
                  </a:lnTo>
                  <a:lnTo>
                    <a:pt x="4506" y="10284"/>
                  </a:lnTo>
                  <a:cubicBezTo>
                    <a:pt x="4441" y="10270"/>
                    <a:pt x="4377" y="10252"/>
                    <a:pt x="4314" y="10227"/>
                  </a:cubicBezTo>
                  <a:cubicBezTo>
                    <a:pt x="4274" y="10212"/>
                    <a:pt x="4229" y="10197"/>
                    <a:pt x="4178" y="10182"/>
                  </a:cubicBezTo>
                  <a:cubicBezTo>
                    <a:pt x="4128" y="10166"/>
                    <a:pt x="4069" y="10152"/>
                    <a:pt x="4025" y="10144"/>
                  </a:cubicBezTo>
                  <a:lnTo>
                    <a:pt x="3776" y="10093"/>
                  </a:lnTo>
                  <a:cubicBezTo>
                    <a:pt x="3740" y="10085"/>
                    <a:pt x="3705" y="10076"/>
                    <a:pt x="3674" y="10067"/>
                  </a:cubicBezTo>
                  <a:lnTo>
                    <a:pt x="3611" y="10047"/>
                  </a:lnTo>
                  <a:cubicBezTo>
                    <a:pt x="3582" y="10039"/>
                    <a:pt x="3554" y="10032"/>
                    <a:pt x="3529" y="10026"/>
                  </a:cubicBezTo>
                  <a:cubicBezTo>
                    <a:pt x="3457" y="10011"/>
                    <a:pt x="3395" y="10000"/>
                    <a:pt x="3345" y="9990"/>
                  </a:cubicBezTo>
                  <a:lnTo>
                    <a:pt x="3345" y="9990"/>
                  </a:lnTo>
                  <a:cubicBezTo>
                    <a:pt x="3375" y="9949"/>
                    <a:pt x="3402" y="9903"/>
                    <a:pt x="3425" y="9857"/>
                  </a:cubicBezTo>
                  <a:cubicBezTo>
                    <a:pt x="3448" y="9805"/>
                    <a:pt x="3466" y="9750"/>
                    <a:pt x="3480" y="9695"/>
                  </a:cubicBezTo>
                  <a:cubicBezTo>
                    <a:pt x="3504" y="9597"/>
                    <a:pt x="3517" y="9517"/>
                    <a:pt x="3537" y="9463"/>
                  </a:cubicBezTo>
                  <a:cubicBezTo>
                    <a:pt x="3541" y="9450"/>
                    <a:pt x="3546" y="9438"/>
                    <a:pt x="3552" y="9427"/>
                  </a:cubicBezTo>
                  <a:cubicBezTo>
                    <a:pt x="3558" y="9414"/>
                    <a:pt x="3564" y="9402"/>
                    <a:pt x="3574" y="9391"/>
                  </a:cubicBezTo>
                  <a:lnTo>
                    <a:pt x="3643" y="9292"/>
                  </a:lnTo>
                  <a:lnTo>
                    <a:pt x="3781" y="9093"/>
                  </a:lnTo>
                  <a:lnTo>
                    <a:pt x="3815" y="9043"/>
                  </a:lnTo>
                  <a:cubicBezTo>
                    <a:pt x="3822" y="9033"/>
                    <a:pt x="3830" y="9024"/>
                    <a:pt x="3839" y="9015"/>
                  </a:cubicBezTo>
                  <a:cubicBezTo>
                    <a:pt x="3863" y="8993"/>
                    <a:pt x="3887" y="8973"/>
                    <a:pt x="3912" y="8954"/>
                  </a:cubicBezTo>
                  <a:cubicBezTo>
                    <a:pt x="3972" y="8909"/>
                    <a:pt x="4050" y="8861"/>
                    <a:pt x="4134" y="8787"/>
                  </a:cubicBezTo>
                  <a:lnTo>
                    <a:pt x="4180" y="8743"/>
                  </a:lnTo>
                  <a:cubicBezTo>
                    <a:pt x="4192" y="8734"/>
                    <a:pt x="4203" y="8724"/>
                    <a:pt x="4216" y="8715"/>
                  </a:cubicBezTo>
                  <a:cubicBezTo>
                    <a:pt x="4242" y="8697"/>
                    <a:pt x="4272" y="8678"/>
                    <a:pt x="4305" y="8657"/>
                  </a:cubicBezTo>
                  <a:cubicBezTo>
                    <a:pt x="4387" y="8611"/>
                    <a:pt x="4466" y="8560"/>
                    <a:pt x="4542" y="8506"/>
                  </a:cubicBezTo>
                  <a:cubicBezTo>
                    <a:pt x="4615" y="8452"/>
                    <a:pt x="4682" y="8398"/>
                    <a:pt x="4744" y="8356"/>
                  </a:cubicBezTo>
                  <a:cubicBezTo>
                    <a:pt x="4775" y="8333"/>
                    <a:pt x="4805" y="8313"/>
                    <a:pt x="4835" y="8296"/>
                  </a:cubicBezTo>
                  <a:lnTo>
                    <a:pt x="4884" y="8269"/>
                  </a:lnTo>
                  <a:cubicBezTo>
                    <a:pt x="4913" y="8253"/>
                    <a:pt x="4939" y="8236"/>
                    <a:pt x="4966" y="8217"/>
                  </a:cubicBezTo>
                  <a:cubicBezTo>
                    <a:pt x="5061" y="8147"/>
                    <a:pt x="5122" y="8081"/>
                    <a:pt x="5170" y="8044"/>
                  </a:cubicBezTo>
                  <a:cubicBezTo>
                    <a:pt x="5226" y="8003"/>
                    <a:pt x="5224" y="8007"/>
                    <a:pt x="5281" y="7996"/>
                  </a:cubicBezTo>
                  <a:cubicBezTo>
                    <a:pt x="5308" y="7993"/>
                    <a:pt x="5341" y="7992"/>
                    <a:pt x="5379" y="7992"/>
                  </a:cubicBezTo>
                  <a:cubicBezTo>
                    <a:pt x="5418" y="7992"/>
                    <a:pt x="5462" y="7993"/>
                    <a:pt x="5511" y="7993"/>
                  </a:cubicBezTo>
                  <a:cubicBezTo>
                    <a:pt x="5566" y="7993"/>
                    <a:pt x="5620" y="7988"/>
                    <a:pt x="5673" y="7980"/>
                  </a:cubicBezTo>
                  <a:cubicBezTo>
                    <a:pt x="5707" y="7976"/>
                    <a:pt x="5740" y="7973"/>
                    <a:pt x="5776" y="7972"/>
                  </a:cubicBezTo>
                  <a:cubicBezTo>
                    <a:pt x="5797" y="7971"/>
                    <a:pt x="5818" y="7971"/>
                    <a:pt x="5841" y="7971"/>
                  </a:cubicBezTo>
                  <a:cubicBezTo>
                    <a:pt x="5894" y="7971"/>
                    <a:pt x="5951" y="7973"/>
                    <a:pt x="6010" y="7976"/>
                  </a:cubicBezTo>
                  <a:lnTo>
                    <a:pt x="6076" y="7979"/>
                  </a:lnTo>
                  <a:cubicBezTo>
                    <a:pt x="6101" y="7980"/>
                    <a:pt x="6132" y="7980"/>
                    <a:pt x="6158" y="7980"/>
                  </a:cubicBezTo>
                  <a:cubicBezTo>
                    <a:pt x="6211" y="7979"/>
                    <a:pt x="6259" y="7974"/>
                    <a:pt x="6303" y="7971"/>
                  </a:cubicBezTo>
                  <a:cubicBezTo>
                    <a:pt x="6351" y="7966"/>
                    <a:pt x="6394" y="7964"/>
                    <a:pt x="6429" y="7964"/>
                  </a:cubicBezTo>
                  <a:close/>
                  <a:moveTo>
                    <a:pt x="1887" y="1"/>
                  </a:moveTo>
                  <a:cubicBezTo>
                    <a:pt x="1704" y="1"/>
                    <a:pt x="1534" y="116"/>
                    <a:pt x="1472" y="298"/>
                  </a:cubicBezTo>
                  <a:cubicBezTo>
                    <a:pt x="1461" y="334"/>
                    <a:pt x="1429" y="392"/>
                    <a:pt x="1387" y="470"/>
                  </a:cubicBezTo>
                  <a:cubicBezTo>
                    <a:pt x="1344" y="548"/>
                    <a:pt x="1287" y="645"/>
                    <a:pt x="1243" y="782"/>
                  </a:cubicBezTo>
                  <a:lnTo>
                    <a:pt x="1106" y="1294"/>
                  </a:lnTo>
                  <a:cubicBezTo>
                    <a:pt x="1050" y="1487"/>
                    <a:pt x="1021" y="1689"/>
                    <a:pt x="991" y="1769"/>
                  </a:cubicBezTo>
                  <a:lnTo>
                    <a:pt x="968" y="1831"/>
                  </a:lnTo>
                  <a:cubicBezTo>
                    <a:pt x="958" y="1859"/>
                    <a:pt x="949" y="1888"/>
                    <a:pt x="941" y="1916"/>
                  </a:cubicBezTo>
                  <a:cubicBezTo>
                    <a:pt x="926" y="1970"/>
                    <a:pt x="913" y="2021"/>
                    <a:pt x="902" y="2066"/>
                  </a:cubicBezTo>
                  <a:cubicBezTo>
                    <a:pt x="884" y="2155"/>
                    <a:pt x="867" y="2232"/>
                    <a:pt x="855" y="2262"/>
                  </a:cubicBezTo>
                  <a:cubicBezTo>
                    <a:pt x="852" y="2277"/>
                    <a:pt x="823" y="2328"/>
                    <a:pt x="770" y="2409"/>
                  </a:cubicBezTo>
                  <a:cubicBezTo>
                    <a:pt x="737" y="2459"/>
                    <a:pt x="707" y="2511"/>
                    <a:pt x="681" y="2565"/>
                  </a:cubicBezTo>
                  <a:cubicBezTo>
                    <a:pt x="645" y="2639"/>
                    <a:pt x="619" y="2719"/>
                    <a:pt x="606" y="2801"/>
                  </a:cubicBezTo>
                  <a:cubicBezTo>
                    <a:pt x="581" y="2959"/>
                    <a:pt x="597" y="3071"/>
                    <a:pt x="600" y="3143"/>
                  </a:cubicBezTo>
                  <a:cubicBezTo>
                    <a:pt x="601" y="3166"/>
                    <a:pt x="601" y="3189"/>
                    <a:pt x="600" y="3212"/>
                  </a:cubicBezTo>
                  <a:cubicBezTo>
                    <a:pt x="600" y="3213"/>
                    <a:pt x="600" y="3214"/>
                    <a:pt x="600" y="3215"/>
                  </a:cubicBezTo>
                  <a:lnTo>
                    <a:pt x="595" y="3235"/>
                  </a:lnTo>
                  <a:cubicBezTo>
                    <a:pt x="589" y="3264"/>
                    <a:pt x="585" y="3292"/>
                    <a:pt x="581" y="3318"/>
                  </a:cubicBezTo>
                  <a:cubicBezTo>
                    <a:pt x="565" y="3427"/>
                    <a:pt x="559" y="3519"/>
                    <a:pt x="551" y="3594"/>
                  </a:cubicBezTo>
                  <a:cubicBezTo>
                    <a:pt x="548" y="3634"/>
                    <a:pt x="543" y="3667"/>
                    <a:pt x="539" y="3696"/>
                  </a:cubicBezTo>
                  <a:cubicBezTo>
                    <a:pt x="536" y="3709"/>
                    <a:pt x="533" y="3721"/>
                    <a:pt x="527" y="3734"/>
                  </a:cubicBezTo>
                  <a:cubicBezTo>
                    <a:pt x="510" y="3780"/>
                    <a:pt x="463" y="3859"/>
                    <a:pt x="415" y="3984"/>
                  </a:cubicBezTo>
                  <a:cubicBezTo>
                    <a:pt x="387" y="4057"/>
                    <a:pt x="369" y="4134"/>
                    <a:pt x="361" y="4212"/>
                  </a:cubicBezTo>
                  <a:cubicBezTo>
                    <a:pt x="355" y="4282"/>
                    <a:pt x="357" y="4352"/>
                    <a:pt x="365" y="4422"/>
                  </a:cubicBezTo>
                  <a:cubicBezTo>
                    <a:pt x="379" y="4533"/>
                    <a:pt x="391" y="4602"/>
                    <a:pt x="389" y="4625"/>
                  </a:cubicBezTo>
                  <a:lnTo>
                    <a:pt x="389" y="4633"/>
                  </a:lnTo>
                  <a:cubicBezTo>
                    <a:pt x="388" y="4639"/>
                    <a:pt x="385" y="4654"/>
                    <a:pt x="383" y="4665"/>
                  </a:cubicBezTo>
                  <a:cubicBezTo>
                    <a:pt x="376" y="4691"/>
                    <a:pt x="366" y="4723"/>
                    <a:pt x="354" y="4760"/>
                  </a:cubicBezTo>
                  <a:cubicBezTo>
                    <a:pt x="329" y="4834"/>
                    <a:pt x="295" y="4927"/>
                    <a:pt x="267" y="5041"/>
                  </a:cubicBezTo>
                  <a:cubicBezTo>
                    <a:pt x="245" y="5141"/>
                    <a:pt x="231" y="5243"/>
                    <a:pt x="222" y="5346"/>
                  </a:cubicBezTo>
                  <a:cubicBezTo>
                    <a:pt x="217" y="5411"/>
                    <a:pt x="207" y="5475"/>
                    <a:pt x="193" y="5539"/>
                  </a:cubicBezTo>
                  <a:cubicBezTo>
                    <a:pt x="193" y="5550"/>
                    <a:pt x="164" y="5609"/>
                    <a:pt x="117" y="5698"/>
                  </a:cubicBezTo>
                  <a:cubicBezTo>
                    <a:pt x="88" y="5754"/>
                    <a:pt x="63" y="5810"/>
                    <a:pt x="43" y="5870"/>
                  </a:cubicBezTo>
                  <a:cubicBezTo>
                    <a:pt x="15" y="5949"/>
                    <a:pt x="1" y="6032"/>
                    <a:pt x="0" y="6115"/>
                  </a:cubicBezTo>
                  <a:cubicBezTo>
                    <a:pt x="0" y="6269"/>
                    <a:pt x="31" y="6379"/>
                    <a:pt x="49" y="6459"/>
                  </a:cubicBezTo>
                  <a:cubicBezTo>
                    <a:pt x="58" y="6499"/>
                    <a:pt x="65" y="6531"/>
                    <a:pt x="68" y="6556"/>
                  </a:cubicBezTo>
                  <a:cubicBezTo>
                    <a:pt x="72" y="6575"/>
                    <a:pt x="73" y="6596"/>
                    <a:pt x="72" y="6618"/>
                  </a:cubicBezTo>
                  <a:cubicBezTo>
                    <a:pt x="71" y="6671"/>
                    <a:pt x="58" y="6755"/>
                    <a:pt x="51" y="6868"/>
                  </a:cubicBezTo>
                  <a:cubicBezTo>
                    <a:pt x="47" y="6932"/>
                    <a:pt x="49" y="6997"/>
                    <a:pt x="56" y="7062"/>
                  </a:cubicBezTo>
                  <a:cubicBezTo>
                    <a:pt x="64" y="7128"/>
                    <a:pt x="79" y="7193"/>
                    <a:pt x="99" y="7256"/>
                  </a:cubicBezTo>
                  <a:cubicBezTo>
                    <a:pt x="135" y="7369"/>
                    <a:pt x="176" y="7456"/>
                    <a:pt x="205" y="7526"/>
                  </a:cubicBezTo>
                  <a:cubicBezTo>
                    <a:pt x="218" y="7561"/>
                    <a:pt x="230" y="7591"/>
                    <a:pt x="238" y="7617"/>
                  </a:cubicBezTo>
                  <a:cubicBezTo>
                    <a:pt x="247" y="7646"/>
                    <a:pt x="257" y="7680"/>
                    <a:pt x="266" y="7718"/>
                  </a:cubicBezTo>
                  <a:cubicBezTo>
                    <a:pt x="285" y="7795"/>
                    <a:pt x="305" y="7889"/>
                    <a:pt x="340" y="7998"/>
                  </a:cubicBezTo>
                  <a:cubicBezTo>
                    <a:pt x="349" y="8024"/>
                    <a:pt x="359" y="8052"/>
                    <a:pt x="371" y="8081"/>
                  </a:cubicBezTo>
                  <a:lnTo>
                    <a:pt x="398" y="8142"/>
                  </a:lnTo>
                  <a:cubicBezTo>
                    <a:pt x="409" y="8172"/>
                    <a:pt x="422" y="8207"/>
                    <a:pt x="437" y="8246"/>
                  </a:cubicBezTo>
                  <a:cubicBezTo>
                    <a:pt x="468" y="8341"/>
                    <a:pt x="505" y="8433"/>
                    <a:pt x="548" y="8524"/>
                  </a:cubicBezTo>
                  <a:cubicBezTo>
                    <a:pt x="559" y="8551"/>
                    <a:pt x="574" y="8578"/>
                    <a:pt x="591" y="8606"/>
                  </a:cubicBezTo>
                  <a:cubicBezTo>
                    <a:pt x="609" y="8638"/>
                    <a:pt x="630" y="8668"/>
                    <a:pt x="652" y="8697"/>
                  </a:cubicBezTo>
                  <a:cubicBezTo>
                    <a:pt x="688" y="8743"/>
                    <a:pt x="728" y="8788"/>
                    <a:pt x="770" y="8829"/>
                  </a:cubicBezTo>
                  <a:cubicBezTo>
                    <a:pt x="844" y="8901"/>
                    <a:pt x="900" y="8952"/>
                    <a:pt x="928" y="8985"/>
                  </a:cubicBezTo>
                  <a:lnTo>
                    <a:pt x="1275" y="9394"/>
                  </a:lnTo>
                  <a:cubicBezTo>
                    <a:pt x="1435" y="9564"/>
                    <a:pt x="1598" y="9666"/>
                    <a:pt x="1681" y="9747"/>
                  </a:cubicBezTo>
                  <a:cubicBezTo>
                    <a:pt x="1724" y="9787"/>
                    <a:pt x="1776" y="9850"/>
                    <a:pt x="1846" y="9924"/>
                  </a:cubicBezTo>
                  <a:cubicBezTo>
                    <a:pt x="1886" y="9966"/>
                    <a:pt x="1927" y="10006"/>
                    <a:pt x="1971" y="10043"/>
                  </a:cubicBezTo>
                  <a:lnTo>
                    <a:pt x="2072" y="10119"/>
                  </a:lnTo>
                  <a:cubicBezTo>
                    <a:pt x="2119" y="10158"/>
                    <a:pt x="2179" y="10220"/>
                    <a:pt x="2262" y="10291"/>
                  </a:cubicBezTo>
                  <a:cubicBezTo>
                    <a:pt x="2309" y="10331"/>
                    <a:pt x="2358" y="10367"/>
                    <a:pt x="2411" y="10400"/>
                  </a:cubicBezTo>
                  <a:cubicBezTo>
                    <a:pt x="2469" y="10434"/>
                    <a:pt x="2532" y="10463"/>
                    <a:pt x="2595" y="10484"/>
                  </a:cubicBezTo>
                  <a:cubicBezTo>
                    <a:pt x="2639" y="10498"/>
                    <a:pt x="2679" y="10510"/>
                    <a:pt x="2716" y="10519"/>
                  </a:cubicBezTo>
                  <a:lnTo>
                    <a:pt x="2716" y="10519"/>
                  </a:lnTo>
                  <a:cubicBezTo>
                    <a:pt x="2716" y="10537"/>
                    <a:pt x="2715" y="10553"/>
                    <a:pt x="2714" y="10568"/>
                  </a:cubicBezTo>
                  <a:cubicBezTo>
                    <a:pt x="2712" y="10597"/>
                    <a:pt x="2707" y="10626"/>
                    <a:pt x="2699" y="10654"/>
                  </a:cubicBezTo>
                  <a:cubicBezTo>
                    <a:pt x="2691" y="10684"/>
                    <a:pt x="2678" y="10718"/>
                    <a:pt x="2663" y="10758"/>
                  </a:cubicBezTo>
                  <a:cubicBezTo>
                    <a:pt x="2634" y="10836"/>
                    <a:pt x="2593" y="10929"/>
                    <a:pt x="2575" y="11052"/>
                  </a:cubicBezTo>
                  <a:cubicBezTo>
                    <a:pt x="2574" y="11069"/>
                    <a:pt x="2572" y="11082"/>
                    <a:pt x="2571" y="11101"/>
                  </a:cubicBezTo>
                  <a:cubicBezTo>
                    <a:pt x="2569" y="11156"/>
                    <a:pt x="2575" y="11212"/>
                    <a:pt x="2590" y="11265"/>
                  </a:cubicBezTo>
                  <a:cubicBezTo>
                    <a:pt x="2606" y="11317"/>
                    <a:pt x="2625" y="11369"/>
                    <a:pt x="2649" y="11417"/>
                  </a:cubicBezTo>
                  <a:cubicBezTo>
                    <a:pt x="2690" y="11500"/>
                    <a:pt x="2719" y="11568"/>
                    <a:pt x="2719" y="11588"/>
                  </a:cubicBezTo>
                  <a:cubicBezTo>
                    <a:pt x="2722" y="11636"/>
                    <a:pt x="2714" y="11725"/>
                    <a:pt x="2706" y="11810"/>
                  </a:cubicBezTo>
                  <a:cubicBezTo>
                    <a:pt x="2697" y="11896"/>
                    <a:pt x="2691" y="12011"/>
                    <a:pt x="2706" y="12110"/>
                  </a:cubicBezTo>
                  <a:lnTo>
                    <a:pt x="2740" y="12374"/>
                  </a:lnTo>
                  <a:cubicBezTo>
                    <a:pt x="2761" y="12558"/>
                    <a:pt x="2788" y="12705"/>
                    <a:pt x="2818" y="12891"/>
                  </a:cubicBezTo>
                  <a:cubicBezTo>
                    <a:pt x="2826" y="12936"/>
                    <a:pt x="2835" y="12982"/>
                    <a:pt x="2848" y="13029"/>
                  </a:cubicBezTo>
                  <a:lnTo>
                    <a:pt x="2879" y="13152"/>
                  </a:lnTo>
                  <a:cubicBezTo>
                    <a:pt x="2899" y="13235"/>
                    <a:pt x="2919" y="13322"/>
                    <a:pt x="2944" y="13411"/>
                  </a:cubicBezTo>
                  <a:cubicBezTo>
                    <a:pt x="2957" y="13456"/>
                    <a:pt x="2971" y="13501"/>
                    <a:pt x="2987" y="13547"/>
                  </a:cubicBezTo>
                  <a:cubicBezTo>
                    <a:pt x="3004" y="13593"/>
                    <a:pt x="3025" y="13639"/>
                    <a:pt x="3047" y="13684"/>
                  </a:cubicBezTo>
                  <a:cubicBezTo>
                    <a:pt x="3090" y="13771"/>
                    <a:pt x="3135" y="13846"/>
                    <a:pt x="3173" y="13918"/>
                  </a:cubicBezTo>
                  <a:cubicBezTo>
                    <a:pt x="3210" y="13984"/>
                    <a:pt x="3241" y="14054"/>
                    <a:pt x="3265" y="14126"/>
                  </a:cubicBezTo>
                  <a:cubicBezTo>
                    <a:pt x="3291" y="14202"/>
                    <a:pt x="3316" y="14289"/>
                    <a:pt x="3355" y="14381"/>
                  </a:cubicBezTo>
                  <a:cubicBezTo>
                    <a:pt x="3376" y="14432"/>
                    <a:pt x="3400" y="14480"/>
                    <a:pt x="3430" y="14525"/>
                  </a:cubicBezTo>
                  <a:cubicBezTo>
                    <a:pt x="3462" y="14573"/>
                    <a:pt x="3499" y="14616"/>
                    <a:pt x="3540" y="14655"/>
                  </a:cubicBezTo>
                  <a:cubicBezTo>
                    <a:pt x="3614" y="14724"/>
                    <a:pt x="3683" y="14775"/>
                    <a:pt x="3730" y="14822"/>
                  </a:cubicBezTo>
                  <a:cubicBezTo>
                    <a:pt x="3741" y="14834"/>
                    <a:pt x="3752" y="14846"/>
                    <a:pt x="3761" y="14856"/>
                  </a:cubicBezTo>
                  <a:lnTo>
                    <a:pt x="3772" y="14872"/>
                  </a:lnTo>
                  <a:lnTo>
                    <a:pt x="3793" y="14901"/>
                  </a:lnTo>
                  <a:cubicBezTo>
                    <a:pt x="3820" y="14939"/>
                    <a:pt x="3849" y="14976"/>
                    <a:pt x="3878" y="15011"/>
                  </a:cubicBezTo>
                  <a:cubicBezTo>
                    <a:pt x="3934" y="15082"/>
                    <a:pt x="3992" y="15149"/>
                    <a:pt x="4047" y="15213"/>
                  </a:cubicBezTo>
                  <a:cubicBezTo>
                    <a:pt x="4158" y="15342"/>
                    <a:pt x="4284" y="15478"/>
                    <a:pt x="4402" y="15609"/>
                  </a:cubicBezTo>
                  <a:cubicBezTo>
                    <a:pt x="4528" y="15735"/>
                    <a:pt x="4670" y="15845"/>
                    <a:pt x="4804" y="15964"/>
                  </a:cubicBezTo>
                  <a:cubicBezTo>
                    <a:pt x="4924" y="16052"/>
                    <a:pt x="5024" y="16193"/>
                    <a:pt x="5210" y="16312"/>
                  </a:cubicBezTo>
                  <a:cubicBezTo>
                    <a:pt x="5328" y="16373"/>
                    <a:pt x="5429" y="16525"/>
                    <a:pt x="5643" y="16627"/>
                  </a:cubicBezTo>
                  <a:cubicBezTo>
                    <a:pt x="5745" y="16669"/>
                    <a:pt x="5839" y="16675"/>
                    <a:pt x="5919" y="16675"/>
                  </a:cubicBezTo>
                  <a:cubicBezTo>
                    <a:pt x="5933" y="16675"/>
                    <a:pt x="5947" y="16675"/>
                    <a:pt x="5961" y="16674"/>
                  </a:cubicBezTo>
                  <a:cubicBezTo>
                    <a:pt x="5991" y="16674"/>
                    <a:pt x="6020" y="16673"/>
                    <a:pt x="6047" y="16673"/>
                  </a:cubicBezTo>
                  <a:cubicBezTo>
                    <a:pt x="6099" y="16673"/>
                    <a:pt x="6144" y="16675"/>
                    <a:pt x="6179" y="16684"/>
                  </a:cubicBezTo>
                  <a:cubicBezTo>
                    <a:pt x="6235" y="16698"/>
                    <a:pt x="6304" y="16735"/>
                    <a:pt x="6384" y="16775"/>
                  </a:cubicBezTo>
                  <a:cubicBezTo>
                    <a:pt x="6462" y="16814"/>
                    <a:pt x="6557" y="16863"/>
                    <a:pt x="6677" y="16877"/>
                  </a:cubicBezTo>
                  <a:cubicBezTo>
                    <a:pt x="6683" y="16877"/>
                    <a:pt x="6688" y="16878"/>
                    <a:pt x="6694" y="16878"/>
                  </a:cubicBezTo>
                  <a:cubicBezTo>
                    <a:pt x="6768" y="16878"/>
                    <a:pt x="6831" y="16822"/>
                    <a:pt x="6841" y="16747"/>
                  </a:cubicBezTo>
                  <a:cubicBezTo>
                    <a:pt x="6850" y="16666"/>
                    <a:pt x="6791" y="16594"/>
                    <a:pt x="6711" y="16584"/>
                  </a:cubicBezTo>
                  <a:cubicBezTo>
                    <a:pt x="6659" y="16577"/>
                    <a:pt x="6596" y="16547"/>
                    <a:pt x="6522" y="16509"/>
                  </a:cubicBezTo>
                  <a:cubicBezTo>
                    <a:pt x="6449" y="16471"/>
                    <a:pt x="6367" y="16420"/>
                    <a:pt x="6255" y="16390"/>
                  </a:cubicBezTo>
                  <a:cubicBezTo>
                    <a:pt x="6163" y="16367"/>
                    <a:pt x="6081" y="16365"/>
                    <a:pt x="6010" y="16365"/>
                  </a:cubicBezTo>
                  <a:cubicBezTo>
                    <a:pt x="5993" y="16365"/>
                    <a:pt x="5977" y="16365"/>
                    <a:pt x="5961" y="16365"/>
                  </a:cubicBezTo>
                  <a:cubicBezTo>
                    <a:pt x="5955" y="16365"/>
                    <a:pt x="5949" y="16365"/>
                    <a:pt x="5943" y="16365"/>
                  </a:cubicBezTo>
                  <a:cubicBezTo>
                    <a:pt x="5868" y="16365"/>
                    <a:pt x="5807" y="16358"/>
                    <a:pt x="5770" y="16339"/>
                  </a:cubicBezTo>
                  <a:cubicBezTo>
                    <a:pt x="5666" y="16297"/>
                    <a:pt x="5559" y="16151"/>
                    <a:pt x="5380" y="16037"/>
                  </a:cubicBezTo>
                  <a:cubicBezTo>
                    <a:pt x="5272" y="15971"/>
                    <a:pt x="5164" y="15826"/>
                    <a:pt x="5011" y="15704"/>
                  </a:cubicBezTo>
                  <a:cubicBezTo>
                    <a:pt x="4890" y="15591"/>
                    <a:pt x="4759" y="15487"/>
                    <a:pt x="4644" y="15368"/>
                  </a:cubicBezTo>
                  <a:cubicBezTo>
                    <a:pt x="4534" y="15241"/>
                    <a:pt x="4426" y="15122"/>
                    <a:pt x="4315" y="14988"/>
                  </a:cubicBezTo>
                  <a:cubicBezTo>
                    <a:pt x="4260" y="14921"/>
                    <a:pt x="4206" y="14856"/>
                    <a:pt x="4156" y="14792"/>
                  </a:cubicBezTo>
                  <a:cubicBezTo>
                    <a:pt x="4131" y="14760"/>
                    <a:pt x="4108" y="14728"/>
                    <a:pt x="4084" y="14695"/>
                  </a:cubicBezTo>
                  <a:lnTo>
                    <a:pt x="4068" y="14671"/>
                  </a:lnTo>
                  <a:lnTo>
                    <a:pt x="4042" y="14635"/>
                  </a:lnTo>
                  <a:cubicBezTo>
                    <a:pt x="4024" y="14612"/>
                    <a:pt x="4006" y="14591"/>
                    <a:pt x="3987" y="14572"/>
                  </a:cubicBezTo>
                  <a:cubicBezTo>
                    <a:pt x="3913" y="14497"/>
                    <a:pt x="3843" y="14443"/>
                    <a:pt x="3793" y="14394"/>
                  </a:cubicBezTo>
                  <a:cubicBezTo>
                    <a:pt x="3741" y="14342"/>
                    <a:pt x="3726" y="14314"/>
                    <a:pt x="3695" y="14241"/>
                  </a:cubicBezTo>
                  <a:cubicBezTo>
                    <a:pt x="3668" y="14174"/>
                    <a:pt x="3647" y="14095"/>
                    <a:pt x="3619" y="14008"/>
                  </a:cubicBezTo>
                  <a:cubicBezTo>
                    <a:pt x="3589" y="13915"/>
                    <a:pt x="3552" y="13826"/>
                    <a:pt x="3507" y="13742"/>
                  </a:cubicBezTo>
                  <a:cubicBezTo>
                    <a:pt x="3465" y="13660"/>
                    <a:pt x="3424" y="13587"/>
                    <a:pt x="3391" y="13518"/>
                  </a:cubicBezTo>
                  <a:cubicBezTo>
                    <a:pt x="3376" y="13486"/>
                    <a:pt x="3362" y="13452"/>
                    <a:pt x="3350" y="13419"/>
                  </a:cubicBezTo>
                  <a:cubicBezTo>
                    <a:pt x="3338" y="13383"/>
                    <a:pt x="3326" y="13346"/>
                    <a:pt x="3317" y="13308"/>
                  </a:cubicBezTo>
                  <a:cubicBezTo>
                    <a:pt x="3296" y="13231"/>
                    <a:pt x="3279" y="13149"/>
                    <a:pt x="3261" y="13064"/>
                  </a:cubicBezTo>
                  <a:lnTo>
                    <a:pt x="3231" y="12936"/>
                  </a:lnTo>
                  <a:cubicBezTo>
                    <a:pt x="3222" y="12899"/>
                    <a:pt x="3214" y="12861"/>
                    <a:pt x="3207" y="12821"/>
                  </a:cubicBezTo>
                  <a:cubicBezTo>
                    <a:pt x="3186" y="12666"/>
                    <a:pt x="3154" y="12473"/>
                    <a:pt x="3140" y="12314"/>
                  </a:cubicBezTo>
                  <a:lnTo>
                    <a:pt x="3113" y="12067"/>
                  </a:lnTo>
                  <a:cubicBezTo>
                    <a:pt x="3103" y="11993"/>
                    <a:pt x="3109" y="11936"/>
                    <a:pt x="3117" y="11851"/>
                  </a:cubicBezTo>
                  <a:cubicBezTo>
                    <a:pt x="3125" y="11765"/>
                    <a:pt x="3140" y="11681"/>
                    <a:pt x="3136" y="11556"/>
                  </a:cubicBezTo>
                  <a:cubicBezTo>
                    <a:pt x="3121" y="11405"/>
                    <a:pt x="3064" y="11317"/>
                    <a:pt x="3034" y="11243"/>
                  </a:cubicBezTo>
                  <a:cubicBezTo>
                    <a:pt x="3021" y="11214"/>
                    <a:pt x="3010" y="11184"/>
                    <a:pt x="3001" y="11154"/>
                  </a:cubicBezTo>
                  <a:cubicBezTo>
                    <a:pt x="2998" y="11146"/>
                    <a:pt x="2997" y="11139"/>
                    <a:pt x="2997" y="11131"/>
                  </a:cubicBezTo>
                  <a:cubicBezTo>
                    <a:pt x="2996" y="11127"/>
                    <a:pt x="2998" y="11127"/>
                    <a:pt x="2997" y="11126"/>
                  </a:cubicBezTo>
                  <a:lnTo>
                    <a:pt x="2999" y="11111"/>
                  </a:lnTo>
                  <a:cubicBezTo>
                    <a:pt x="3005" y="11064"/>
                    <a:pt x="3032" y="10997"/>
                    <a:pt x="3065" y="10915"/>
                  </a:cubicBezTo>
                  <a:cubicBezTo>
                    <a:pt x="3083" y="10873"/>
                    <a:pt x="3100" y="10827"/>
                    <a:pt x="3116" y="10775"/>
                  </a:cubicBezTo>
                  <a:cubicBezTo>
                    <a:pt x="3129" y="10731"/>
                    <a:pt x="3139" y="10686"/>
                    <a:pt x="3146" y="10640"/>
                  </a:cubicBezTo>
                  <a:lnTo>
                    <a:pt x="3146" y="10640"/>
                  </a:lnTo>
                  <a:cubicBezTo>
                    <a:pt x="3245" y="10662"/>
                    <a:pt x="3325" y="10671"/>
                    <a:pt x="3384" y="10684"/>
                  </a:cubicBezTo>
                  <a:lnTo>
                    <a:pt x="3428" y="10694"/>
                  </a:lnTo>
                  <a:lnTo>
                    <a:pt x="3487" y="10712"/>
                  </a:lnTo>
                  <a:cubicBezTo>
                    <a:pt x="3539" y="10727"/>
                    <a:pt x="3589" y="10738"/>
                    <a:pt x="3636" y="10747"/>
                  </a:cubicBezTo>
                  <a:lnTo>
                    <a:pt x="3894" y="10795"/>
                  </a:lnTo>
                  <a:cubicBezTo>
                    <a:pt x="3935" y="10803"/>
                    <a:pt x="3960" y="10809"/>
                    <a:pt x="3992" y="10818"/>
                  </a:cubicBezTo>
                  <a:lnTo>
                    <a:pt x="4102" y="10851"/>
                  </a:lnTo>
                  <a:cubicBezTo>
                    <a:pt x="4201" y="10887"/>
                    <a:pt x="4304" y="10914"/>
                    <a:pt x="4408" y="10932"/>
                  </a:cubicBezTo>
                  <a:cubicBezTo>
                    <a:pt x="4508" y="10941"/>
                    <a:pt x="4592" y="10945"/>
                    <a:pt x="4685" y="10952"/>
                  </a:cubicBezTo>
                  <a:lnTo>
                    <a:pt x="4961" y="10969"/>
                  </a:lnTo>
                  <a:cubicBezTo>
                    <a:pt x="4977" y="10970"/>
                    <a:pt x="4993" y="10970"/>
                    <a:pt x="5009" y="10970"/>
                  </a:cubicBezTo>
                  <a:cubicBezTo>
                    <a:pt x="5095" y="10970"/>
                    <a:pt x="5175" y="10965"/>
                    <a:pt x="5249" y="10960"/>
                  </a:cubicBezTo>
                  <a:cubicBezTo>
                    <a:pt x="5336" y="10954"/>
                    <a:pt x="5415" y="10950"/>
                    <a:pt x="5486" y="10950"/>
                  </a:cubicBezTo>
                  <a:lnTo>
                    <a:pt x="5746" y="10953"/>
                  </a:lnTo>
                  <a:cubicBezTo>
                    <a:pt x="5796" y="10953"/>
                    <a:pt x="5844" y="10951"/>
                    <a:pt x="5901" y="10946"/>
                  </a:cubicBezTo>
                  <a:cubicBezTo>
                    <a:pt x="5956" y="10943"/>
                    <a:pt x="5992" y="10933"/>
                    <a:pt x="6039" y="10926"/>
                  </a:cubicBezTo>
                  <a:lnTo>
                    <a:pt x="6306" y="10883"/>
                  </a:lnTo>
                  <a:lnTo>
                    <a:pt x="6432" y="10862"/>
                  </a:lnTo>
                  <a:cubicBezTo>
                    <a:pt x="6454" y="10859"/>
                    <a:pt x="6477" y="10857"/>
                    <a:pt x="6499" y="10857"/>
                  </a:cubicBezTo>
                  <a:cubicBezTo>
                    <a:pt x="6504" y="10857"/>
                    <a:pt x="6509" y="10857"/>
                    <a:pt x="6514" y="10857"/>
                  </a:cubicBezTo>
                  <a:cubicBezTo>
                    <a:pt x="6519" y="10857"/>
                    <a:pt x="6524" y="10857"/>
                    <a:pt x="6529" y="10857"/>
                  </a:cubicBezTo>
                  <a:cubicBezTo>
                    <a:pt x="6570" y="10857"/>
                    <a:pt x="6618" y="10859"/>
                    <a:pt x="6675" y="10859"/>
                  </a:cubicBezTo>
                  <a:cubicBezTo>
                    <a:pt x="6713" y="10859"/>
                    <a:pt x="6754" y="10858"/>
                    <a:pt x="6800" y="10855"/>
                  </a:cubicBezTo>
                  <a:cubicBezTo>
                    <a:pt x="6861" y="10849"/>
                    <a:pt x="6922" y="10837"/>
                    <a:pt x="6981" y="10820"/>
                  </a:cubicBezTo>
                  <a:cubicBezTo>
                    <a:pt x="7032" y="10806"/>
                    <a:pt x="7079" y="10790"/>
                    <a:pt x="7123" y="10775"/>
                  </a:cubicBezTo>
                  <a:lnTo>
                    <a:pt x="7365" y="10686"/>
                  </a:lnTo>
                  <a:lnTo>
                    <a:pt x="7866" y="10521"/>
                  </a:lnTo>
                  <a:cubicBezTo>
                    <a:pt x="8018" y="10461"/>
                    <a:pt x="8201" y="10407"/>
                    <a:pt x="8397" y="10274"/>
                  </a:cubicBezTo>
                  <a:cubicBezTo>
                    <a:pt x="8493" y="10208"/>
                    <a:pt x="8601" y="10107"/>
                    <a:pt x="8665" y="9964"/>
                  </a:cubicBezTo>
                  <a:cubicBezTo>
                    <a:pt x="8730" y="9821"/>
                    <a:pt x="8734" y="9683"/>
                    <a:pt x="8726" y="9569"/>
                  </a:cubicBezTo>
                  <a:cubicBezTo>
                    <a:pt x="8707" y="9341"/>
                    <a:pt x="8631" y="9154"/>
                    <a:pt x="8574" y="8997"/>
                  </a:cubicBezTo>
                  <a:cubicBezTo>
                    <a:pt x="8544" y="8915"/>
                    <a:pt x="8512" y="8826"/>
                    <a:pt x="8468" y="8732"/>
                  </a:cubicBezTo>
                  <a:cubicBezTo>
                    <a:pt x="8445" y="8683"/>
                    <a:pt x="8418" y="8634"/>
                    <a:pt x="8388" y="8588"/>
                  </a:cubicBezTo>
                  <a:cubicBezTo>
                    <a:pt x="8370" y="8558"/>
                    <a:pt x="8349" y="8529"/>
                    <a:pt x="8326" y="8502"/>
                  </a:cubicBezTo>
                  <a:cubicBezTo>
                    <a:pt x="8303" y="8477"/>
                    <a:pt x="8278" y="8453"/>
                    <a:pt x="8253" y="8431"/>
                  </a:cubicBezTo>
                  <a:cubicBezTo>
                    <a:pt x="8158" y="8348"/>
                    <a:pt x="8075" y="8304"/>
                    <a:pt x="8018" y="8263"/>
                  </a:cubicBezTo>
                  <a:lnTo>
                    <a:pt x="7983" y="8236"/>
                  </a:lnTo>
                  <a:cubicBezTo>
                    <a:pt x="7971" y="8226"/>
                    <a:pt x="7961" y="8217"/>
                    <a:pt x="7950" y="8207"/>
                  </a:cubicBezTo>
                  <a:lnTo>
                    <a:pt x="7850" y="8113"/>
                  </a:lnTo>
                  <a:cubicBezTo>
                    <a:pt x="7715" y="7989"/>
                    <a:pt x="7539" y="7861"/>
                    <a:pt x="7360" y="7779"/>
                  </a:cubicBezTo>
                  <a:cubicBezTo>
                    <a:pt x="7273" y="7738"/>
                    <a:pt x="7189" y="7703"/>
                    <a:pt x="7108" y="7671"/>
                  </a:cubicBezTo>
                  <a:cubicBezTo>
                    <a:pt x="7049" y="7647"/>
                    <a:pt x="6989" y="7612"/>
                    <a:pt x="6902" y="7565"/>
                  </a:cubicBezTo>
                  <a:cubicBezTo>
                    <a:pt x="6818" y="7522"/>
                    <a:pt x="6711" y="7468"/>
                    <a:pt x="6575" y="7448"/>
                  </a:cubicBezTo>
                  <a:cubicBezTo>
                    <a:pt x="6528" y="7441"/>
                    <a:pt x="6484" y="7438"/>
                    <a:pt x="6443" y="7438"/>
                  </a:cubicBezTo>
                  <a:cubicBezTo>
                    <a:pt x="6371" y="7438"/>
                    <a:pt x="6309" y="7446"/>
                    <a:pt x="6254" y="7451"/>
                  </a:cubicBezTo>
                  <a:cubicBezTo>
                    <a:pt x="6211" y="7456"/>
                    <a:pt x="6173" y="7459"/>
                    <a:pt x="6141" y="7460"/>
                  </a:cubicBezTo>
                  <a:lnTo>
                    <a:pt x="6094" y="7460"/>
                  </a:lnTo>
                  <a:lnTo>
                    <a:pt x="6030" y="7458"/>
                  </a:lnTo>
                  <a:cubicBezTo>
                    <a:pt x="5978" y="7457"/>
                    <a:pt x="5924" y="7455"/>
                    <a:pt x="5867" y="7455"/>
                  </a:cubicBezTo>
                  <a:cubicBezTo>
                    <a:pt x="5829" y="7455"/>
                    <a:pt x="5789" y="7456"/>
                    <a:pt x="5748" y="7458"/>
                  </a:cubicBezTo>
                  <a:cubicBezTo>
                    <a:pt x="5696" y="7461"/>
                    <a:pt x="5645" y="7467"/>
                    <a:pt x="5593" y="7475"/>
                  </a:cubicBezTo>
                  <a:cubicBezTo>
                    <a:pt x="5562" y="7480"/>
                    <a:pt x="5531" y="7483"/>
                    <a:pt x="5499" y="7483"/>
                  </a:cubicBezTo>
                  <a:cubicBezTo>
                    <a:pt x="5425" y="7487"/>
                    <a:pt x="5331" y="7481"/>
                    <a:pt x="5213" y="7496"/>
                  </a:cubicBezTo>
                  <a:cubicBezTo>
                    <a:pt x="5146" y="7504"/>
                    <a:pt x="5081" y="7523"/>
                    <a:pt x="5019" y="7549"/>
                  </a:cubicBezTo>
                  <a:cubicBezTo>
                    <a:pt x="4961" y="7577"/>
                    <a:pt x="4906" y="7612"/>
                    <a:pt x="4856" y="7653"/>
                  </a:cubicBezTo>
                  <a:cubicBezTo>
                    <a:pt x="4772" y="7724"/>
                    <a:pt x="4714" y="7785"/>
                    <a:pt x="4671" y="7817"/>
                  </a:cubicBezTo>
                  <a:cubicBezTo>
                    <a:pt x="4662" y="7824"/>
                    <a:pt x="4653" y="7830"/>
                    <a:pt x="4644" y="7836"/>
                  </a:cubicBezTo>
                  <a:lnTo>
                    <a:pt x="4580" y="7873"/>
                  </a:lnTo>
                  <a:cubicBezTo>
                    <a:pt x="4536" y="7899"/>
                    <a:pt x="4496" y="7928"/>
                    <a:pt x="4456" y="7956"/>
                  </a:cubicBezTo>
                  <a:cubicBezTo>
                    <a:pt x="4379" y="8013"/>
                    <a:pt x="4312" y="8068"/>
                    <a:pt x="4247" y="8118"/>
                  </a:cubicBezTo>
                  <a:cubicBezTo>
                    <a:pt x="4193" y="8160"/>
                    <a:pt x="4131" y="8197"/>
                    <a:pt x="4051" y="8247"/>
                  </a:cubicBezTo>
                  <a:cubicBezTo>
                    <a:pt x="4012" y="8273"/>
                    <a:pt x="3969" y="8300"/>
                    <a:pt x="3926" y="8334"/>
                  </a:cubicBezTo>
                  <a:cubicBezTo>
                    <a:pt x="3904" y="8350"/>
                    <a:pt x="3882" y="8367"/>
                    <a:pt x="3861" y="8387"/>
                  </a:cubicBezTo>
                  <a:lnTo>
                    <a:pt x="3813" y="8433"/>
                  </a:lnTo>
                  <a:cubicBezTo>
                    <a:pt x="3769" y="8474"/>
                    <a:pt x="3703" y="8519"/>
                    <a:pt x="3625" y="8579"/>
                  </a:cubicBezTo>
                  <a:cubicBezTo>
                    <a:pt x="3582" y="8612"/>
                    <a:pt x="3541" y="8648"/>
                    <a:pt x="3503" y="8686"/>
                  </a:cubicBezTo>
                  <a:cubicBezTo>
                    <a:pt x="3481" y="8708"/>
                    <a:pt x="3462" y="8731"/>
                    <a:pt x="3443" y="8757"/>
                  </a:cubicBezTo>
                  <a:lnTo>
                    <a:pt x="3404" y="8813"/>
                  </a:lnTo>
                  <a:lnTo>
                    <a:pt x="3251" y="9042"/>
                  </a:lnTo>
                  <a:lnTo>
                    <a:pt x="3176" y="9156"/>
                  </a:lnTo>
                  <a:cubicBezTo>
                    <a:pt x="3160" y="9179"/>
                    <a:pt x="3145" y="9205"/>
                    <a:pt x="3134" y="9231"/>
                  </a:cubicBezTo>
                  <a:cubicBezTo>
                    <a:pt x="3121" y="9259"/>
                    <a:pt x="3110" y="9288"/>
                    <a:pt x="3101" y="9317"/>
                  </a:cubicBezTo>
                  <a:cubicBezTo>
                    <a:pt x="3067" y="9426"/>
                    <a:pt x="3055" y="9517"/>
                    <a:pt x="3038" y="9586"/>
                  </a:cubicBezTo>
                  <a:cubicBezTo>
                    <a:pt x="3032" y="9615"/>
                    <a:pt x="3023" y="9643"/>
                    <a:pt x="3012" y="9671"/>
                  </a:cubicBezTo>
                  <a:cubicBezTo>
                    <a:pt x="3001" y="9695"/>
                    <a:pt x="2987" y="9718"/>
                    <a:pt x="2971" y="9739"/>
                  </a:cubicBezTo>
                  <a:cubicBezTo>
                    <a:pt x="2947" y="9772"/>
                    <a:pt x="2916" y="9809"/>
                    <a:pt x="2882" y="9854"/>
                  </a:cubicBezTo>
                  <a:lnTo>
                    <a:pt x="2882" y="9854"/>
                  </a:lnTo>
                  <a:cubicBezTo>
                    <a:pt x="2858" y="9847"/>
                    <a:pt x="2837" y="9841"/>
                    <a:pt x="2820" y="9835"/>
                  </a:cubicBezTo>
                  <a:cubicBezTo>
                    <a:pt x="2803" y="9829"/>
                    <a:pt x="2786" y="9821"/>
                    <a:pt x="2771" y="9811"/>
                  </a:cubicBezTo>
                  <a:cubicBezTo>
                    <a:pt x="2750" y="9798"/>
                    <a:pt x="2731" y="9783"/>
                    <a:pt x="2713" y="9766"/>
                  </a:cubicBezTo>
                  <a:cubicBezTo>
                    <a:pt x="2664" y="9725"/>
                    <a:pt x="2606" y="9661"/>
                    <a:pt x="2522" y="9588"/>
                  </a:cubicBezTo>
                  <a:cubicBezTo>
                    <a:pt x="2502" y="9571"/>
                    <a:pt x="2478" y="9552"/>
                    <a:pt x="2454" y="9533"/>
                  </a:cubicBezTo>
                  <a:lnTo>
                    <a:pt x="2432" y="9517"/>
                  </a:lnTo>
                  <a:lnTo>
                    <a:pt x="2419" y="9506"/>
                  </a:lnTo>
                  <a:cubicBezTo>
                    <a:pt x="2398" y="9487"/>
                    <a:pt x="2378" y="9467"/>
                    <a:pt x="2358" y="9445"/>
                  </a:cubicBezTo>
                  <a:cubicBezTo>
                    <a:pt x="2311" y="9394"/>
                    <a:pt x="2254" y="9323"/>
                    <a:pt x="2173" y="9242"/>
                  </a:cubicBezTo>
                  <a:cubicBezTo>
                    <a:pt x="2008" y="9086"/>
                    <a:pt x="1875" y="9000"/>
                    <a:pt x="1804" y="8914"/>
                  </a:cubicBezTo>
                  <a:lnTo>
                    <a:pt x="1489" y="8529"/>
                  </a:lnTo>
                  <a:cubicBezTo>
                    <a:pt x="1409" y="8430"/>
                    <a:pt x="1335" y="8366"/>
                    <a:pt x="1287" y="8315"/>
                  </a:cubicBezTo>
                  <a:cubicBezTo>
                    <a:pt x="1268" y="8297"/>
                    <a:pt x="1250" y="8277"/>
                    <a:pt x="1234" y="8255"/>
                  </a:cubicBezTo>
                  <a:cubicBezTo>
                    <a:pt x="1228" y="8248"/>
                    <a:pt x="1226" y="8242"/>
                    <a:pt x="1223" y="8238"/>
                  </a:cubicBezTo>
                  <a:lnTo>
                    <a:pt x="1206" y="8206"/>
                  </a:lnTo>
                  <a:cubicBezTo>
                    <a:pt x="1179" y="8140"/>
                    <a:pt x="1153" y="8071"/>
                    <a:pt x="1132" y="8003"/>
                  </a:cubicBezTo>
                  <a:cubicBezTo>
                    <a:pt x="1117" y="7961"/>
                    <a:pt x="1101" y="7914"/>
                    <a:pt x="1082" y="7864"/>
                  </a:cubicBezTo>
                  <a:lnTo>
                    <a:pt x="1058" y="7806"/>
                  </a:lnTo>
                  <a:lnTo>
                    <a:pt x="1046" y="7768"/>
                  </a:lnTo>
                  <a:cubicBezTo>
                    <a:pt x="1027" y="7712"/>
                    <a:pt x="1012" y="7637"/>
                    <a:pt x="993" y="7547"/>
                  </a:cubicBezTo>
                  <a:cubicBezTo>
                    <a:pt x="982" y="7501"/>
                    <a:pt x="969" y="7451"/>
                    <a:pt x="954" y="7398"/>
                  </a:cubicBezTo>
                  <a:cubicBezTo>
                    <a:pt x="937" y="7341"/>
                    <a:pt x="919" y="7290"/>
                    <a:pt x="901" y="7247"/>
                  </a:cubicBezTo>
                  <a:cubicBezTo>
                    <a:pt x="866" y="7156"/>
                    <a:pt x="835" y="7086"/>
                    <a:pt x="820" y="7034"/>
                  </a:cubicBezTo>
                  <a:cubicBezTo>
                    <a:pt x="805" y="6975"/>
                    <a:pt x="807" y="6977"/>
                    <a:pt x="809" y="6913"/>
                  </a:cubicBezTo>
                  <a:cubicBezTo>
                    <a:pt x="812" y="6853"/>
                    <a:pt x="829" y="6766"/>
                    <a:pt x="834" y="6648"/>
                  </a:cubicBezTo>
                  <a:cubicBezTo>
                    <a:pt x="838" y="6582"/>
                    <a:pt x="835" y="6517"/>
                    <a:pt x="827" y="6453"/>
                  </a:cubicBezTo>
                  <a:cubicBezTo>
                    <a:pt x="819" y="6390"/>
                    <a:pt x="809" y="6338"/>
                    <a:pt x="800" y="6294"/>
                  </a:cubicBezTo>
                  <a:cubicBezTo>
                    <a:pt x="780" y="6207"/>
                    <a:pt x="771" y="6147"/>
                    <a:pt x="773" y="6128"/>
                  </a:cubicBezTo>
                  <a:cubicBezTo>
                    <a:pt x="774" y="6124"/>
                    <a:pt x="774" y="6123"/>
                    <a:pt x="774" y="6123"/>
                  </a:cubicBezTo>
                  <a:lnTo>
                    <a:pt x="774" y="6123"/>
                  </a:lnTo>
                  <a:cubicBezTo>
                    <a:pt x="774" y="6123"/>
                    <a:pt x="774" y="6126"/>
                    <a:pt x="774" y="6126"/>
                  </a:cubicBezTo>
                  <a:cubicBezTo>
                    <a:pt x="774" y="6126"/>
                    <a:pt x="774" y="6124"/>
                    <a:pt x="775" y="6120"/>
                  </a:cubicBezTo>
                  <a:cubicBezTo>
                    <a:pt x="785" y="6098"/>
                    <a:pt x="795" y="6077"/>
                    <a:pt x="807" y="6056"/>
                  </a:cubicBezTo>
                  <a:cubicBezTo>
                    <a:pt x="839" y="5993"/>
                    <a:pt x="900" y="5903"/>
                    <a:pt x="946" y="5748"/>
                  </a:cubicBezTo>
                  <a:cubicBezTo>
                    <a:pt x="974" y="5644"/>
                    <a:pt x="993" y="5539"/>
                    <a:pt x="1003" y="5433"/>
                  </a:cubicBezTo>
                  <a:cubicBezTo>
                    <a:pt x="1010" y="5363"/>
                    <a:pt x="1020" y="5294"/>
                    <a:pt x="1035" y="5226"/>
                  </a:cubicBezTo>
                  <a:cubicBezTo>
                    <a:pt x="1048" y="5173"/>
                    <a:pt x="1075" y="5103"/>
                    <a:pt x="1106" y="5014"/>
                  </a:cubicBezTo>
                  <a:cubicBezTo>
                    <a:pt x="1122" y="4970"/>
                    <a:pt x="1138" y="4920"/>
                    <a:pt x="1154" y="4862"/>
                  </a:cubicBezTo>
                  <a:cubicBezTo>
                    <a:pt x="1161" y="4833"/>
                    <a:pt x="1168" y="4805"/>
                    <a:pt x="1175" y="4768"/>
                  </a:cubicBezTo>
                  <a:cubicBezTo>
                    <a:pt x="1182" y="4729"/>
                    <a:pt x="1186" y="4689"/>
                    <a:pt x="1187" y="4648"/>
                  </a:cubicBezTo>
                  <a:cubicBezTo>
                    <a:pt x="1190" y="4499"/>
                    <a:pt x="1168" y="4397"/>
                    <a:pt x="1164" y="4337"/>
                  </a:cubicBezTo>
                  <a:cubicBezTo>
                    <a:pt x="1162" y="4321"/>
                    <a:pt x="1161" y="4305"/>
                    <a:pt x="1162" y="4289"/>
                  </a:cubicBezTo>
                  <a:lnTo>
                    <a:pt x="1162" y="4289"/>
                  </a:lnTo>
                  <a:cubicBezTo>
                    <a:pt x="1162" y="4290"/>
                    <a:pt x="1162" y="4290"/>
                    <a:pt x="1163" y="4290"/>
                  </a:cubicBezTo>
                  <a:cubicBezTo>
                    <a:pt x="1163" y="4290"/>
                    <a:pt x="1165" y="4282"/>
                    <a:pt x="1171" y="4268"/>
                  </a:cubicBezTo>
                  <a:cubicBezTo>
                    <a:pt x="1184" y="4230"/>
                    <a:pt x="1226" y="4160"/>
                    <a:pt x="1275" y="4048"/>
                  </a:cubicBezTo>
                  <a:cubicBezTo>
                    <a:pt x="1305" y="3981"/>
                    <a:pt x="1326" y="3911"/>
                    <a:pt x="1339" y="3839"/>
                  </a:cubicBezTo>
                  <a:cubicBezTo>
                    <a:pt x="1350" y="3784"/>
                    <a:pt x="1358" y="3732"/>
                    <a:pt x="1362" y="3684"/>
                  </a:cubicBezTo>
                  <a:cubicBezTo>
                    <a:pt x="1374" y="3589"/>
                    <a:pt x="1381" y="3510"/>
                    <a:pt x="1391" y="3448"/>
                  </a:cubicBezTo>
                  <a:lnTo>
                    <a:pt x="1400" y="3404"/>
                  </a:lnTo>
                  <a:lnTo>
                    <a:pt x="1410" y="3360"/>
                  </a:lnTo>
                  <a:cubicBezTo>
                    <a:pt x="1413" y="3338"/>
                    <a:pt x="1415" y="3321"/>
                    <a:pt x="1418" y="3301"/>
                  </a:cubicBezTo>
                  <a:cubicBezTo>
                    <a:pt x="1425" y="3237"/>
                    <a:pt x="1427" y="3174"/>
                    <a:pt x="1425" y="3111"/>
                  </a:cubicBezTo>
                  <a:cubicBezTo>
                    <a:pt x="1420" y="3011"/>
                    <a:pt x="1420" y="2950"/>
                    <a:pt x="1425" y="2938"/>
                  </a:cubicBezTo>
                  <a:cubicBezTo>
                    <a:pt x="1425" y="2937"/>
                    <a:pt x="1425" y="2937"/>
                    <a:pt x="1425" y="2937"/>
                  </a:cubicBezTo>
                  <a:lnTo>
                    <a:pt x="1425" y="2937"/>
                  </a:lnTo>
                  <a:cubicBezTo>
                    <a:pt x="1425" y="2937"/>
                    <a:pt x="1425" y="2937"/>
                    <a:pt x="1425" y="2937"/>
                  </a:cubicBezTo>
                  <a:cubicBezTo>
                    <a:pt x="1425" y="2937"/>
                    <a:pt x="1426" y="2935"/>
                    <a:pt x="1429" y="2929"/>
                  </a:cubicBezTo>
                  <a:cubicBezTo>
                    <a:pt x="1441" y="2906"/>
                    <a:pt x="1455" y="2884"/>
                    <a:pt x="1470" y="2862"/>
                  </a:cubicBezTo>
                  <a:cubicBezTo>
                    <a:pt x="1510" y="2798"/>
                    <a:pt x="1582" y="2706"/>
                    <a:pt x="1640" y="2560"/>
                  </a:cubicBezTo>
                  <a:cubicBezTo>
                    <a:pt x="1688" y="2429"/>
                    <a:pt x="1704" y="2336"/>
                    <a:pt x="1724" y="2258"/>
                  </a:cubicBezTo>
                  <a:cubicBezTo>
                    <a:pt x="1734" y="2219"/>
                    <a:pt x="1742" y="2186"/>
                    <a:pt x="1752" y="2158"/>
                  </a:cubicBezTo>
                  <a:lnTo>
                    <a:pt x="1764" y="2120"/>
                  </a:lnTo>
                  <a:lnTo>
                    <a:pt x="1787" y="2062"/>
                  </a:lnTo>
                  <a:cubicBezTo>
                    <a:pt x="1871" y="1816"/>
                    <a:pt x="1883" y="1672"/>
                    <a:pt x="1928" y="1535"/>
                  </a:cubicBezTo>
                  <a:lnTo>
                    <a:pt x="2066" y="1051"/>
                  </a:lnTo>
                  <a:cubicBezTo>
                    <a:pt x="2088" y="998"/>
                    <a:pt x="2114" y="947"/>
                    <a:pt x="2146" y="898"/>
                  </a:cubicBezTo>
                  <a:cubicBezTo>
                    <a:pt x="2186" y="825"/>
                    <a:pt x="2243" y="734"/>
                    <a:pt x="2291" y="608"/>
                  </a:cubicBezTo>
                  <a:lnTo>
                    <a:pt x="2298" y="597"/>
                  </a:lnTo>
                  <a:cubicBezTo>
                    <a:pt x="2299" y="592"/>
                    <a:pt x="2302" y="587"/>
                    <a:pt x="2304" y="581"/>
                  </a:cubicBezTo>
                  <a:cubicBezTo>
                    <a:pt x="2381" y="351"/>
                    <a:pt x="2259" y="102"/>
                    <a:pt x="2029" y="24"/>
                  </a:cubicBezTo>
                  <a:cubicBezTo>
                    <a:pt x="1982" y="8"/>
                    <a:pt x="1934" y="1"/>
                    <a:pt x="18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0"/>
            <p:cNvSpPr/>
            <p:nvPr/>
          </p:nvSpPr>
          <p:spPr>
            <a:xfrm>
              <a:off x="2382350" y="5289850"/>
              <a:ext cx="84650" cy="100000"/>
            </a:xfrm>
            <a:custGeom>
              <a:rect b="b" l="l" r="r" t="t"/>
              <a:pathLst>
                <a:path extrusionOk="0" h="4000" w="3386">
                  <a:moveTo>
                    <a:pt x="3083" y="3292"/>
                  </a:moveTo>
                  <a:lnTo>
                    <a:pt x="3083" y="3292"/>
                  </a:lnTo>
                  <a:cubicBezTo>
                    <a:pt x="3085" y="3293"/>
                    <a:pt x="3088" y="3295"/>
                    <a:pt x="3091" y="3296"/>
                  </a:cubicBezTo>
                  <a:cubicBezTo>
                    <a:pt x="3091" y="3296"/>
                    <a:pt x="3091" y="3296"/>
                    <a:pt x="3091" y="3296"/>
                  </a:cubicBezTo>
                  <a:cubicBezTo>
                    <a:pt x="3090" y="3296"/>
                    <a:pt x="3086" y="3294"/>
                    <a:pt x="3084" y="3293"/>
                  </a:cubicBezTo>
                  <a:lnTo>
                    <a:pt x="3083" y="3292"/>
                  </a:lnTo>
                  <a:close/>
                  <a:moveTo>
                    <a:pt x="2651" y="3517"/>
                  </a:moveTo>
                  <a:cubicBezTo>
                    <a:pt x="2651" y="3517"/>
                    <a:pt x="2651" y="3517"/>
                    <a:pt x="2651" y="3517"/>
                  </a:cubicBezTo>
                  <a:lnTo>
                    <a:pt x="2651" y="3517"/>
                  </a:lnTo>
                  <a:cubicBezTo>
                    <a:pt x="2651" y="3518"/>
                    <a:pt x="2651" y="3518"/>
                    <a:pt x="2651" y="3519"/>
                  </a:cubicBezTo>
                  <a:lnTo>
                    <a:pt x="2651" y="3519"/>
                  </a:lnTo>
                  <a:cubicBezTo>
                    <a:pt x="2651" y="3518"/>
                    <a:pt x="2651" y="3517"/>
                    <a:pt x="2651" y="3517"/>
                  </a:cubicBezTo>
                  <a:close/>
                  <a:moveTo>
                    <a:pt x="1318" y="0"/>
                  </a:moveTo>
                  <a:cubicBezTo>
                    <a:pt x="1290" y="0"/>
                    <a:pt x="1261" y="7"/>
                    <a:pt x="1234" y="21"/>
                  </a:cubicBezTo>
                  <a:cubicBezTo>
                    <a:pt x="1150" y="65"/>
                    <a:pt x="1112" y="163"/>
                    <a:pt x="1144" y="252"/>
                  </a:cubicBezTo>
                  <a:cubicBezTo>
                    <a:pt x="1169" y="320"/>
                    <a:pt x="1200" y="394"/>
                    <a:pt x="1233" y="463"/>
                  </a:cubicBezTo>
                  <a:cubicBezTo>
                    <a:pt x="1265" y="530"/>
                    <a:pt x="1289" y="582"/>
                    <a:pt x="1314" y="646"/>
                  </a:cubicBezTo>
                  <a:cubicBezTo>
                    <a:pt x="1367" y="775"/>
                    <a:pt x="1393" y="877"/>
                    <a:pt x="1454" y="1039"/>
                  </a:cubicBezTo>
                  <a:cubicBezTo>
                    <a:pt x="1482" y="1113"/>
                    <a:pt x="1511" y="1178"/>
                    <a:pt x="1542" y="1247"/>
                  </a:cubicBezTo>
                  <a:lnTo>
                    <a:pt x="1633" y="1442"/>
                  </a:lnTo>
                  <a:cubicBezTo>
                    <a:pt x="1683" y="1557"/>
                    <a:pt x="1749" y="1704"/>
                    <a:pt x="1812" y="1829"/>
                  </a:cubicBezTo>
                  <a:lnTo>
                    <a:pt x="1988" y="2210"/>
                  </a:lnTo>
                  <a:cubicBezTo>
                    <a:pt x="2049" y="2337"/>
                    <a:pt x="2113" y="2468"/>
                    <a:pt x="2158" y="2579"/>
                  </a:cubicBezTo>
                  <a:cubicBezTo>
                    <a:pt x="2181" y="2634"/>
                    <a:pt x="2214" y="2715"/>
                    <a:pt x="2246" y="2786"/>
                  </a:cubicBezTo>
                  <a:cubicBezTo>
                    <a:pt x="2280" y="2856"/>
                    <a:pt x="2312" y="2920"/>
                    <a:pt x="2348" y="2988"/>
                  </a:cubicBezTo>
                  <a:lnTo>
                    <a:pt x="2375" y="3040"/>
                  </a:lnTo>
                  <a:lnTo>
                    <a:pt x="2375" y="3040"/>
                  </a:lnTo>
                  <a:lnTo>
                    <a:pt x="2336" y="3032"/>
                  </a:lnTo>
                  <a:lnTo>
                    <a:pt x="2122" y="2989"/>
                  </a:lnTo>
                  <a:cubicBezTo>
                    <a:pt x="2042" y="2975"/>
                    <a:pt x="1965" y="2968"/>
                    <a:pt x="1895" y="2961"/>
                  </a:cubicBezTo>
                  <a:cubicBezTo>
                    <a:pt x="1824" y="2955"/>
                    <a:pt x="1759" y="2950"/>
                    <a:pt x="1697" y="2941"/>
                  </a:cubicBezTo>
                  <a:lnTo>
                    <a:pt x="1492" y="2909"/>
                  </a:lnTo>
                  <a:lnTo>
                    <a:pt x="1069" y="2849"/>
                  </a:lnTo>
                  <a:cubicBezTo>
                    <a:pt x="927" y="2832"/>
                    <a:pt x="788" y="2810"/>
                    <a:pt x="642" y="2797"/>
                  </a:cubicBezTo>
                  <a:cubicBezTo>
                    <a:pt x="497" y="2787"/>
                    <a:pt x="350" y="2780"/>
                    <a:pt x="205" y="2776"/>
                  </a:cubicBezTo>
                  <a:lnTo>
                    <a:pt x="205" y="2775"/>
                  </a:lnTo>
                  <a:cubicBezTo>
                    <a:pt x="203" y="2775"/>
                    <a:pt x="201" y="2775"/>
                    <a:pt x="200" y="2775"/>
                  </a:cubicBezTo>
                  <a:cubicBezTo>
                    <a:pt x="109" y="2775"/>
                    <a:pt x="32" y="2840"/>
                    <a:pt x="16" y="2929"/>
                  </a:cubicBezTo>
                  <a:cubicBezTo>
                    <a:pt x="0" y="3020"/>
                    <a:pt x="53" y="3109"/>
                    <a:pt x="141" y="3138"/>
                  </a:cubicBezTo>
                  <a:lnTo>
                    <a:pt x="153" y="3141"/>
                  </a:lnTo>
                  <a:cubicBezTo>
                    <a:pt x="287" y="3185"/>
                    <a:pt x="419" y="3227"/>
                    <a:pt x="552" y="3265"/>
                  </a:cubicBezTo>
                  <a:cubicBezTo>
                    <a:pt x="686" y="3304"/>
                    <a:pt x="823" y="3353"/>
                    <a:pt x="958" y="3394"/>
                  </a:cubicBezTo>
                  <a:cubicBezTo>
                    <a:pt x="1233" y="3474"/>
                    <a:pt x="1492" y="3562"/>
                    <a:pt x="1800" y="3619"/>
                  </a:cubicBezTo>
                  <a:lnTo>
                    <a:pt x="1993" y="3658"/>
                  </a:lnTo>
                  <a:lnTo>
                    <a:pt x="2193" y="3712"/>
                  </a:lnTo>
                  <a:lnTo>
                    <a:pt x="2399" y="3769"/>
                  </a:lnTo>
                  <a:lnTo>
                    <a:pt x="2449" y="3783"/>
                  </a:lnTo>
                  <a:cubicBezTo>
                    <a:pt x="2467" y="3787"/>
                    <a:pt x="2488" y="3793"/>
                    <a:pt x="2490" y="3794"/>
                  </a:cubicBezTo>
                  <a:cubicBezTo>
                    <a:pt x="2505" y="3799"/>
                    <a:pt x="2521" y="3805"/>
                    <a:pt x="2535" y="3812"/>
                  </a:cubicBezTo>
                  <a:cubicBezTo>
                    <a:pt x="2583" y="3835"/>
                    <a:pt x="2631" y="3861"/>
                    <a:pt x="2676" y="3891"/>
                  </a:cubicBezTo>
                  <a:lnTo>
                    <a:pt x="2734" y="3926"/>
                  </a:lnTo>
                  <a:lnTo>
                    <a:pt x="2774" y="3947"/>
                  </a:lnTo>
                  <a:cubicBezTo>
                    <a:pt x="2795" y="3957"/>
                    <a:pt x="2817" y="3966"/>
                    <a:pt x="2840" y="3974"/>
                  </a:cubicBezTo>
                  <a:cubicBezTo>
                    <a:pt x="2860" y="3981"/>
                    <a:pt x="2880" y="3987"/>
                    <a:pt x="2901" y="3991"/>
                  </a:cubicBezTo>
                  <a:lnTo>
                    <a:pt x="2932" y="3996"/>
                  </a:lnTo>
                  <a:cubicBezTo>
                    <a:pt x="2948" y="3998"/>
                    <a:pt x="2963" y="3999"/>
                    <a:pt x="2979" y="3999"/>
                  </a:cubicBezTo>
                  <a:cubicBezTo>
                    <a:pt x="2985" y="3999"/>
                    <a:pt x="2990" y="3999"/>
                    <a:pt x="2996" y="3999"/>
                  </a:cubicBezTo>
                  <a:cubicBezTo>
                    <a:pt x="3042" y="3998"/>
                    <a:pt x="3087" y="3988"/>
                    <a:pt x="3131" y="3971"/>
                  </a:cubicBezTo>
                  <a:cubicBezTo>
                    <a:pt x="3225" y="3934"/>
                    <a:pt x="3300" y="3861"/>
                    <a:pt x="3341" y="3770"/>
                  </a:cubicBezTo>
                  <a:cubicBezTo>
                    <a:pt x="3349" y="3753"/>
                    <a:pt x="3356" y="3736"/>
                    <a:pt x="3362" y="3719"/>
                  </a:cubicBezTo>
                  <a:cubicBezTo>
                    <a:pt x="3365" y="3709"/>
                    <a:pt x="3368" y="3698"/>
                    <a:pt x="3370" y="3689"/>
                  </a:cubicBezTo>
                  <a:cubicBezTo>
                    <a:pt x="3377" y="3658"/>
                    <a:pt x="3382" y="3625"/>
                    <a:pt x="3384" y="3594"/>
                  </a:cubicBezTo>
                  <a:cubicBezTo>
                    <a:pt x="3385" y="3534"/>
                    <a:pt x="3382" y="3474"/>
                    <a:pt x="3374" y="3415"/>
                  </a:cubicBezTo>
                  <a:cubicBezTo>
                    <a:pt x="3365" y="3347"/>
                    <a:pt x="3346" y="3281"/>
                    <a:pt x="3318" y="3218"/>
                  </a:cubicBezTo>
                  <a:cubicBezTo>
                    <a:pt x="3292" y="3162"/>
                    <a:pt x="3258" y="3109"/>
                    <a:pt x="3220" y="3061"/>
                  </a:cubicBezTo>
                  <a:cubicBezTo>
                    <a:pt x="3198" y="3030"/>
                    <a:pt x="3187" y="3015"/>
                    <a:pt x="3175" y="2998"/>
                  </a:cubicBezTo>
                  <a:lnTo>
                    <a:pt x="2981" y="2648"/>
                  </a:lnTo>
                  <a:lnTo>
                    <a:pt x="2887" y="2472"/>
                  </a:lnTo>
                  <a:cubicBezTo>
                    <a:pt x="2857" y="2415"/>
                    <a:pt x="2834" y="2366"/>
                    <a:pt x="2800" y="2292"/>
                  </a:cubicBezTo>
                  <a:cubicBezTo>
                    <a:pt x="2654" y="2002"/>
                    <a:pt x="2529" y="1790"/>
                    <a:pt x="2376" y="1524"/>
                  </a:cubicBezTo>
                  <a:lnTo>
                    <a:pt x="2157" y="1159"/>
                  </a:lnTo>
                  <a:lnTo>
                    <a:pt x="2044" y="981"/>
                  </a:lnTo>
                  <a:lnTo>
                    <a:pt x="1940" y="809"/>
                  </a:lnTo>
                  <a:cubicBezTo>
                    <a:pt x="1882" y="713"/>
                    <a:pt x="1808" y="549"/>
                    <a:pt x="1724" y="430"/>
                  </a:cubicBezTo>
                  <a:cubicBezTo>
                    <a:pt x="1683" y="366"/>
                    <a:pt x="1634" y="295"/>
                    <a:pt x="1592" y="244"/>
                  </a:cubicBezTo>
                  <a:cubicBezTo>
                    <a:pt x="1551" y="192"/>
                    <a:pt x="1512" y="141"/>
                    <a:pt x="1474" y="83"/>
                  </a:cubicBezTo>
                  <a:lnTo>
                    <a:pt x="1473" y="82"/>
                  </a:lnTo>
                  <a:cubicBezTo>
                    <a:pt x="1437" y="29"/>
                    <a:pt x="1378" y="0"/>
                    <a:pt x="13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 name="Google Shape;2192;p50"/>
          <p:cNvGrpSpPr/>
          <p:nvPr/>
        </p:nvGrpSpPr>
        <p:grpSpPr>
          <a:xfrm flipH="1" rot="-2442463">
            <a:off x="5667712" y="4228236"/>
            <a:ext cx="819729" cy="146854"/>
            <a:chOff x="2425775" y="4569025"/>
            <a:chExt cx="563775" cy="101000"/>
          </a:xfrm>
        </p:grpSpPr>
        <p:sp>
          <p:nvSpPr>
            <p:cNvPr id="2193" name="Google Shape;2193;p50"/>
            <p:cNvSpPr/>
            <p:nvPr/>
          </p:nvSpPr>
          <p:spPr>
            <a:xfrm>
              <a:off x="2425775" y="4576750"/>
              <a:ext cx="552050" cy="57825"/>
            </a:xfrm>
            <a:custGeom>
              <a:rect b="b" l="l" r="r" t="t"/>
              <a:pathLst>
                <a:path extrusionOk="0" h="2313" w="22082">
                  <a:moveTo>
                    <a:pt x="973" y="303"/>
                  </a:moveTo>
                  <a:cubicBezTo>
                    <a:pt x="975" y="303"/>
                    <a:pt x="977" y="303"/>
                    <a:pt x="979" y="303"/>
                  </a:cubicBezTo>
                  <a:lnTo>
                    <a:pt x="979" y="303"/>
                  </a:lnTo>
                  <a:cubicBezTo>
                    <a:pt x="975" y="303"/>
                    <a:pt x="973" y="303"/>
                    <a:pt x="971" y="303"/>
                  </a:cubicBezTo>
                  <a:cubicBezTo>
                    <a:pt x="967" y="303"/>
                    <a:pt x="967" y="303"/>
                    <a:pt x="973" y="303"/>
                  </a:cubicBezTo>
                  <a:close/>
                  <a:moveTo>
                    <a:pt x="1946" y="467"/>
                  </a:moveTo>
                  <a:lnTo>
                    <a:pt x="1946" y="467"/>
                  </a:lnTo>
                  <a:cubicBezTo>
                    <a:pt x="1946" y="467"/>
                    <a:pt x="1948" y="467"/>
                    <a:pt x="1950" y="468"/>
                  </a:cubicBezTo>
                  <a:lnTo>
                    <a:pt x="1950" y="468"/>
                  </a:lnTo>
                  <a:cubicBezTo>
                    <a:pt x="1950" y="468"/>
                    <a:pt x="1949" y="468"/>
                    <a:pt x="1949" y="468"/>
                  </a:cubicBezTo>
                  <a:cubicBezTo>
                    <a:pt x="1947" y="467"/>
                    <a:pt x="1946" y="467"/>
                    <a:pt x="1946" y="467"/>
                  </a:cubicBezTo>
                  <a:close/>
                  <a:moveTo>
                    <a:pt x="330" y="866"/>
                  </a:moveTo>
                  <a:cubicBezTo>
                    <a:pt x="331" y="866"/>
                    <a:pt x="334" y="868"/>
                    <a:pt x="340" y="873"/>
                  </a:cubicBezTo>
                  <a:lnTo>
                    <a:pt x="340" y="873"/>
                  </a:lnTo>
                  <a:cubicBezTo>
                    <a:pt x="332" y="869"/>
                    <a:pt x="329" y="866"/>
                    <a:pt x="330" y="866"/>
                  </a:cubicBezTo>
                  <a:close/>
                  <a:moveTo>
                    <a:pt x="1330" y="1104"/>
                  </a:moveTo>
                  <a:cubicBezTo>
                    <a:pt x="1331" y="1104"/>
                    <a:pt x="1334" y="1105"/>
                    <a:pt x="1340" y="1108"/>
                  </a:cubicBezTo>
                  <a:lnTo>
                    <a:pt x="1340" y="1108"/>
                  </a:lnTo>
                  <a:cubicBezTo>
                    <a:pt x="1333" y="1105"/>
                    <a:pt x="1329" y="1104"/>
                    <a:pt x="1330" y="1104"/>
                  </a:cubicBezTo>
                  <a:close/>
                  <a:moveTo>
                    <a:pt x="7625" y="1376"/>
                  </a:moveTo>
                  <a:cubicBezTo>
                    <a:pt x="7625" y="1376"/>
                    <a:pt x="7625" y="1376"/>
                    <a:pt x="7625" y="1376"/>
                  </a:cubicBezTo>
                  <a:lnTo>
                    <a:pt x="7625" y="1376"/>
                  </a:lnTo>
                  <a:cubicBezTo>
                    <a:pt x="7623" y="1377"/>
                    <a:pt x="7621" y="1377"/>
                    <a:pt x="7620" y="1377"/>
                  </a:cubicBezTo>
                  <a:cubicBezTo>
                    <a:pt x="7620" y="1377"/>
                    <a:pt x="7619" y="1377"/>
                    <a:pt x="7619" y="1377"/>
                  </a:cubicBezTo>
                  <a:cubicBezTo>
                    <a:pt x="7621" y="1377"/>
                    <a:pt x="7623" y="1376"/>
                    <a:pt x="7625" y="1376"/>
                  </a:cubicBezTo>
                  <a:close/>
                  <a:moveTo>
                    <a:pt x="9071" y="1543"/>
                  </a:moveTo>
                  <a:lnTo>
                    <a:pt x="9071" y="1543"/>
                  </a:lnTo>
                  <a:cubicBezTo>
                    <a:pt x="9069" y="1544"/>
                    <a:pt x="9068" y="1544"/>
                    <a:pt x="9067" y="1544"/>
                  </a:cubicBezTo>
                  <a:cubicBezTo>
                    <a:pt x="9067" y="1544"/>
                    <a:pt x="9066" y="1544"/>
                    <a:pt x="9067" y="1543"/>
                  </a:cubicBezTo>
                  <a:close/>
                  <a:moveTo>
                    <a:pt x="13874" y="1784"/>
                  </a:moveTo>
                  <a:lnTo>
                    <a:pt x="13874" y="1784"/>
                  </a:lnTo>
                  <a:cubicBezTo>
                    <a:pt x="13874" y="1785"/>
                    <a:pt x="13874" y="1785"/>
                    <a:pt x="13875" y="1785"/>
                  </a:cubicBezTo>
                  <a:lnTo>
                    <a:pt x="13875" y="1785"/>
                  </a:lnTo>
                  <a:cubicBezTo>
                    <a:pt x="13874" y="1785"/>
                    <a:pt x="13874" y="1784"/>
                    <a:pt x="13874" y="1784"/>
                  </a:cubicBezTo>
                  <a:close/>
                  <a:moveTo>
                    <a:pt x="8069" y="1934"/>
                  </a:moveTo>
                  <a:cubicBezTo>
                    <a:pt x="8070" y="1934"/>
                    <a:pt x="8072" y="1934"/>
                    <a:pt x="8075" y="1935"/>
                  </a:cubicBezTo>
                  <a:lnTo>
                    <a:pt x="8075" y="1935"/>
                  </a:lnTo>
                  <a:cubicBezTo>
                    <a:pt x="8069" y="1935"/>
                    <a:pt x="8068" y="1934"/>
                    <a:pt x="8069" y="1934"/>
                  </a:cubicBezTo>
                  <a:close/>
                  <a:moveTo>
                    <a:pt x="13395" y="2157"/>
                  </a:moveTo>
                  <a:cubicBezTo>
                    <a:pt x="13396" y="2157"/>
                    <a:pt x="13396" y="2157"/>
                    <a:pt x="13397" y="2157"/>
                  </a:cubicBezTo>
                  <a:cubicBezTo>
                    <a:pt x="13397" y="2157"/>
                    <a:pt x="13397" y="2157"/>
                    <a:pt x="13397" y="2157"/>
                  </a:cubicBezTo>
                  <a:close/>
                  <a:moveTo>
                    <a:pt x="484" y="0"/>
                  </a:moveTo>
                  <a:cubicBezTo>
                    <a:pt x="270" y="0"/>
                    <a:pt x="80" y="153"/>
                    <a:pt x="41" y="371"/>
                  </a:cubicBezTo>
                  <a:cubicBezTo>
                    <a:pt x="1" y="595"/>
                    <a:pt x="135" y="811"/>
                    <a:pt x="347" y="879"/>
                  </a:cubicBezTo>
                  <a:lnTo>
                    <a:pt x="347" y="879"/>
                  </a:lnTo>
                  <a:lnTo>
                    <a:pt x="472" y="989"/>
                  </a:lnTo>
                  <a:cubicBezTo>
                    <a:pt x="511" y="1022"/>
                    <a:pt x="553" y="1052"/>
                    <a:pt x="597" y="1080"/>
                  </a:cubicBezTo>
                  <a:cubicBezTo>
                    <a:pt x="665" y="1122"/>
                    <a:pt x="739" y="1152"/>
                    <a:pt x="816" y="1169"/>
                  </a:cubicBezTo>
                  <a:cubicBezTo>
                    <a:pt x="874" y="1180"/>
                    <a:pt x="926" y="1185"/>
                    <a:pt x="972" y="1185"/>
                  </a:cubicBezTo>
                  <a:cubicBezTo>
                    <a:pt x="1057" y="1185"/>
                    <a:pt x="1123" y="1170"/>
                    <a:pt x="1175" y="1160"/>
                  </a:cubicBezTo>
                  <a:cubicBezTo>
                    <a:pt x="1257" y="1141"/>
                    <a:pt x="1312" y="1124"/>
                    <a:pt x="1344" y="1117"/>
                  </a:cubicBezTo>
                  <a:cubicBezTo>
                    <a:pt x="1349" y="1116"/>
                    <a:pt x="1352" y="1115"/>
                    <a:pt x="1355" y="1114"/>
                  </a:cubicBezTo>
                  <a:lnTo>
                    <a:pt x="1355" y="1114"/>
                  </a:lnTo>
                  <a:cubicBezTo>
                    <a:pt x="1360" y="1116"/>
                    <a:pt x="1365" y="1119"/>
                    <a:pt x="1370" y="1122"/>
                  </a:cubicBezTo>
                  <a:cubicBezTo>
                    <a:pt x="1406" y="1141"/>
                    <a:pt x="1457" y="1176"/>
                    <a:pt x="1534" y="1216"/>
                  </a:cubicBezTo>
                  <a:cubicBezTo>
                    <a:pt x="1580" y="1241"/>
                    <a:pt x="1626" y="1260"/>
                    <a:pt x="1675" y="1278"/>
                  </a:cubicBezTo>
                  <a:cubicBezTo>
                    <a:pt x="1733" y="1297"/>
                    <a:pt x="1794" y="1310"/>
                    <a:pt x="1855" y="1317"/>
                  </a:cubicBezTo>
                  <a:cubicBezTo>
                    <a:pt x="1892" y="1320"/>
                    <a:pt x="1929" y="1321"/>
                    <a:pt x="1966" y="1321"/>
                  </a:cubicBezTo>
                  <a:cubicBezTo>
                    <a:pt x="2015" y="1321"/>
                    <a:pt x="2064" y="1319"/>
                    <a:pt x="2113" y="1313"/>
                  </a:cubicBezTo>
                  <a:cubicBezTo>
                    <a:pt x="2180" y="1306"/>
                    <a:pt x="2228" y="1301"/>
                    <a:pt x="2260" y="1300"/>
                  </a:cubicBezTo>
                  <a:cubicBezTo>
                    <a:pt x="2265" y="1299"/>
                    <a:pt x="2269" y="1299"/>
                    <a:pt x="2273" y="1299"/>
                  </a:cubicBezTo>
                  <a:cubicBezTo>
                    <a:pt x="2280" y="1299"/>
                    <a:pt x="2286" y="1300"/>
                    <a:pt x="2290" y="1300"/>
                  </a:cubicBezTo>
                  <a:cubicBezTo>
                    <a:pt x="2291" y="1299"/>
                    <a:pt x="2292" y="1299"/>
                    <a:pt x="2293" y="1299"/>
                  </a:cubicBezTo>
                  <a:cubicBezTo>
                    <a:pt x="2295" y="1299"/>
                    <a:pt x="2297" y="1300"/>
                    <a:pt x="2300" y="1301"/>
                  </a:cubicBezTo>
                  <a:cubicBezTo>
                    <a:pt x="2336" y="1305"/>
                    <a:pt x="2434" y="1365"/>
                    <a:pt x="2610" y="1428"/>
                  </a:cubicBezTo>
                  <a:cubicBezTo>
                    <a:pt x="2705" y="1459"/>
                    <a:pt x="2805" y="1475"/>
                    <a:pt x="2905" y="1475"/>
                  </a:cubicBezTo>
                  <a:cubicBezTo>
                    <a:pt x="2909" y="1475"/>
                    <a:pt x="2912" y="1475"/>
                    <a:pt x="2916" y="1475"/>
                  </a:cubicBezTo>
                  <a:cubicBezTo>
                    <a:pt x="2987" y="1473"/>
                    <a:pt x="3059" y="1467"/>
                    <a:pt x="3131" y="1458"/>
                  </a:cubicBezTo>
                  <a:cubicBezTo>
                    <a:pt x="3166" y="1452"/>
                    <a:pt x="3203" y="1450"/>
                    <a:pt x="3239" y="1449"/>
                  </a:cubicBezTo>
                  <a:lnTo>
                    <a:pt x="3247" y="1449"/>
                  </a:lnTo>
                  <a:lnTo>
                    <a:pt x="3313" y="1456"/>
                  </a:lnTo>
                  <a:cubicBezTo>
                    <a:pt x="3343" y="1458"/>
                    <a:pt x="3373" y="1459"/>
                    <a:pt x="3403" y="1459"/>
                  </a:cubicBezTo>
                  <a:cubicBezTo>
                    <a:pt x="3419" y="1459"/>
                    <a:pt x="3435" y="1459"/>
                    <a:pt x="3452" y="1458"/>
                  </a:cubicBezTo>
                  <a:cubicBezTo>
                    <a:pt x="3593" y="1448"/>
                    <a:pt x="3686" y="1434"/>
                    <a:pt x="3724" y="1434"/>
                  </a:cubicBezTo>
                  <a:cubicBezTo>
                    <a:pt x="3730" y="1434"/>
                    <a:pt x="3734" y="1434"/>
                    <a:pt x="3737" y="1435"/>
                  </a:cubicBezTo>
                  <a:cubicBezTo>
                    <a:pt x="3738" y="1434"/>
                    <a:pt x="3739" y="1434"/>
                    <a:pt x="3741" y="1434"/>
                  </a:cubicBezTo>
                  <a:cubicBezTo>
                    <a:pt x="3758" y="1434"/>
                    <a:pt x="3832" y="1464"/>
                    <a:pt x="3957" y="1519"/>
                  </a:cubicBezTo>
                  <a:cubicBezTo>
                    <a:pt x="4043" y="1557"/>
                    <a:pt x="4135" y="1583"/>
                    <a:pt x="4228" y="1594"/>
                  </a:cubicBezTo>
                  <a:cubicBezTo>
                    <a:pt x="4266" y="1598"/>
                    <a:pt x="4304" y="1601"/>
                    <a:pt x="4341" y="1601"/>
                  </a:cubicBezTo>
                  <a:cubicBezTo>
                    <a:pt x="4394" y="1601"/>
                    <a:pt x="4447" y="1596"/>
                    <a:pt x="4500" y="1588"/>
                  </a:cubicBezTo>
                  <a:cubicBezTo>
                    <a:pt x="4568" y="1579"/>
                    <a:pt x="4622" y="1570"/>
                    <a:pt x="4657" y="1566"/>
                  </a:cubicBezTo>
                  <a:cubicBezTo>
                    <a:pt x="4668" y="1565"/>
                    <a:pt x="4681" y="1564"/>
                    <a:pt x="4694" y="1564"/>
                  </a:cubicBezTo>
                  <a:lnTo>
                    <a:pt x="4701" y="1564"/>
                  </a:lnTo>
                  <a:lnTo>
                    <a:pt x="4727" y="1569"/>
                  </a:lnTo>
                  <a:cubicBezTo>
                    <a:pt x="4805" y="1580"/>
                    <a:pt x="4912" y="1615"/>
                    <a:pt x="5053" y="1646"/>
                  </a:cubicBezTo>
                  <a:cubicBezTo>
                    <a:pt x="5089" y="1653"/>
                    <a:pt x="5126" y="1660"/>
                    <a:pt x="5166" y="1666"/>
                  </a:cubicBezTo>
                  <a:cubicBezTo>
                    <a:pt x="5193" y="1669"/>
                    <a:pt x="5200" y="1670"/>
                    <a:pt x="5223" y="1675"/>
                  </a:cubicBezTo>
                  <a:cubicBezTo>
                    <a:pt x="5261" y="1683"/>
                    <a:pt x="5310" y="1697"/>
                    <a:pt x="5367" y="1713"/>
                  </a:cubicBezTo>
                  <a:cubicBezTo>
                    <a:pt x="5424" y="1730"/>
                    <a:pt x="5491" y="1750"/>
                    <a:pt x="5570" y="1765"/>
                  </a:cubicBezTo>
                  <a:lnTo>
                    <a:pt x="5631" y="1776"/>
                  </a:lnTo>
                  <a:lnTo>
                    <a:pt x="5647" y="1778"/>
                  </a:lnTo>
                  <a:lnTo>
                    <a:pt x="5648" y="1778"/>
                  </a:lnTo>
                  <a:cubicBezTo>
                    <a:pt x="5655" y="1779"/>
                    <a:pt x="5662" y="1781"/>
                    <a:pt x="5670" y="1784"/>
                  </a:cubicBezTo>
                  <a:cubicBezTo>
                    <a:pt x="5697" y="1794"/>
                    <a:pt x="5741" y="1817"/>
                    <a:pt x="5802" y="1847"/>
                  </a:cubicBezTo>
                  <a:cubicBezTo>
                    <a:pt x="5880" y="1889"/>
                    <a:pt x="5965" y="1920"/>
                    <a:pt x="6051" y="1941"/>
                  </a:cubicBezTo>
                  <a:cubicBezTo>
                    <a:pt x="6113" y="1952"/>
                    <a:pt x="6175" y="1958"/>
                    <a:pt x="6237" y="1958"/>
                  </a:cubicBezTo>
                  <a:cubicBezTo>
                    <a:pt x="6269" y="1958"/>
                    <a:pt x="6301" y="1957"/>
                    <a:pt x="6332" y="1953"/>
                  </a:cubicBezTo>
                  <a:cubicBezTo>
                    <a:pt x="6407" y="1948"/>
                    <a:pt x="6467" y="1938"/>
                    <a:pt x="6514" y="1934"/>
                  </a:cubicBezTo>
                  <a:cubicBezTo>
                    <a:pt x="6539" y="1930"/>
                    <a:pt x="6566" y="1928"/>
                    <a:pt x="6592" y="1928"/>
                  </a:cubicBezTo>
                  <a:cubicBezTo>
                    <a:pt x="6598" y="1928"/>
                    <a:pt x="6603" y="1928"/>
                    <a:pt x="6608" y="1928"/>
                  </a:cubicBezTo>
                  <a:cubicBezTo>
                    <a:pt x="6644" y="1934"/>
                    <a:pt x="6680" y="1942"/>
                    <a:pt x="6715" y="1952"/>
                  </a:cubicBezTo>
                  <a:lnTo>
                    <a:pt x="6890" y="2007"/>
                  </a:lnTo>
                  <a:cubicBezTo>
                    <a:pt x="6924" y="2016"/>
                    <a:pt x="6963" y="2025"/>
                    <a:pt x="7006" y="2033"/>
                  </a:cubicBezTo>
                  <a:cubicBezTo>
                    <a:pt x="7027" y="2038"/>
                    <a:pt x="7049" y="2041"/>
                    <a:pt x="7072" y="2044"/>
                  </a:cubicBezTo>
                  <a:lnTo>
                    <a:pt x="7126" y="2049"/>
                  </a:lnTo>
                  <a:cubicBezTo>
                    <a:pt x="7262" y="2061"/>
                    <a:pt x="7381" y="2060"/>
                    <a:pt x="7485" y="2066"/>
                  </a:cubicBezTo>
                  <a:lnTo>
                    <a:pt x="7559" y="2071"/>
                  </a:lnTo>
                  <a:lnTo>
                    <a:pt x="7595" y="2074"/>
                  </a:lnTo>
                  <a:cubicBezTo>
                    <a:pt x="7614" y="2075"/>
                    <a:pt x="7632" y="2075"/>
                    <a:pt x="7649" y="2075"/>
                  </a:cubicBezTo>
                  <a:cubicBezTo>
                    <a:pt x="7682" y="2072"/>
                    <a:pt x="7713" y="2069"/>
                    <a:pt x="7744" y="2063"/>
                  </a:cubicBezTo>
                  <a:cubicBezTo>
                    <a:pt x="7860" y="2040"/>
                    <a:pt x="7929" y="2007"/>
                    <a:pt x="7984" y="1981"/>
                  </a:cubicBezTo>
                  <a:cubicBezTo>
                    <a:pt x="8032" y="1960"/>
                    <a:pt x="8067" y="1945"/>
                    <a:pt x="8084" y="1939"/>
                  </a:cubicBezTo>
                  <a:lnTo>
                    <a:pt x="8084" y="1939"/>
                  </a:lnTo>
                  <a:cubicBezTo>
                    <a:pt x="8118" y="1952"/>
                    <a:pt x="8149" y="1966"/>
                    <a:pt x="8180" y="1984"/>
                  </a:cubicBezTo>
                  <a:cubicBezTo>
                    <a:pt x="8249" y="2022"/>
                    <a:pt x="8321" y="2053"/>
                    <a:pt x="8396" y="2078"/>
                  </a:cubicBezTo>
                  <a:cubicBezTo>
                    <a:pt x="8421" y="2085"/>
                    <a:pt x="8448" y="2092"/>
                    <a:pt x="8474" y="2098"/>
                  </a:cubicBezTo>
                  <a:lnTo>
                    <a:pt x="8518" y="2105"/>
                  </a:lnTo>
                  <a:lnTo>
                    <a:pt x="8547" y="2108"/>
                  </a:lnTo>
                  <a:cubicBezTo>
                    <a:pt x="8566" y="2109"/>
                    <a:pt x="8583" y="2112"/>
                    <a:pt x="8601" y="2115"/>
                  </a:cubicBezTo>
                  <a:cubicBezTo>
                    <a:pt x="8642" y="2123"/>
                    <a:pt x="8693" y="2136"/>
                    <a:pt x="8753" y="2152"/>
                  </a:cubicBezTo>
                  <a:cubicBezTo>
                    <a:pt x="8822" y="2171"/>
                    <a:pt x="8893" y="2185"/>
                    <a:pt x="8963" y="2195"/>
                  </a:cubicBezTo>
                  <a:cubicBezTo>
                    <a:pt x="8984" y="2198"/>
                    <a:pt x="9002" y="2200"/>
                    <a:pt x="9029" y="2202"/>
                  </a:cubicBezTo>
                  <a:cubicBezTo>
                    <a:pt x="9040" y="2202"/>
                    <a:pt x="9052" y="2203"/>
                    <a:pt x="9064" y="2203"/>
                  </a:cubicBezTo>
                  <a:cubicBezTo>
                    <a:pt x="9084" y="2203"/>
                    <a:pt x="9104" y="2202"/>
                    <a:pt x="9125" y="2200"/>
                  </a:cubicBezTo>
                  <a:cubicBezTo>
                    <a:pt x="9176" y="2195"/>
                    <a:pt x="9226" y="2185"/>
                    <a:pt x="9275" y="2168"/>
                  </a:cubicBezTo>
                  <a:cubicBezTo>
                    <a:pt x="9358" y="2143"/>
                    <a:pt x="9417" y="2116"/>
                    <a:pt x="9461" y="2098"/>
                  </a:cubicBezTo>
                  <a:cubicBezTo>
                    <a:pt x="9503" y="2080"/>
                    <a:pt x="9528" y="2075"/>
                    <a:pt x="9527" y="2075"/>
                  </a:cubicBezTo>
                  <a:lnTo>
                    <a:pt x="9527" y="2075"/>
                  </a:lnTo>
                  <a:lnTo>
                    <a:pt x="9839" y="2096"/>
                  </a:lnTo>
                  <a:cubicBezTo>
                    <a:pt x="9956" y="2105"/>
                    <a:pt x="10072" y="2111"/>
                    <a:pt x="10190" y="2115"/>
                  </a:cubicBezTo>
                  <a:lnTo>
                    <a:pt x="10484" y="2128"/>
                  </a:lnTo>
                  <a:cubicBezTo>
                    <a:pt x="10514" y="2137"/>
                    <a:pt x="10542" y="2150"/>
                    <a:pt x="10570" y="2166"/>
                  </a:cubicBezTo>
                  <a:cubicBezTo>
                    <a:pt x="10633" y="2201"/>
                    <a:pt x="10697" y="2231"/>
                    <a:pt x="10763" y="2257"/>
                  </a:cubicBezTo>
                  <a:cubicBezTo>
                    <a:pt x="10813" y="2277"/>
                    <a:pt x="10865" y="2290"/>
                    <a:pt x="10918" y="2297"/>
                  </a:cubicBezTo>
                  <a:cubicBezTo>
                    <a:pt x="10942" y="2300"/>
                    <a:pt x="10967" y="2301"/>
                    <a:pt x="10991" y="2301"/>
                  </a:cubicBezTo>
                  <a:cubicBezTo>
                    <a:pt x="11026" y="2301"/>
                    <a:pt x="11060" y="2298"/>
                    <a:pt x="11094" y="2292"/>
                  </a:cubicBezTo>
                  <a:cubicBezTo>
                    <a:pt x="11173" y="2276"/>
                    <a:pt x="11250" y="2250"/>
                    <a:pt x="11323" y="2217"/>
                  </a:cubicBezTo>
                  <a:cubicBezTo>
                    <a:pt x="11363" y="2198"/>
                    <a:pt x="11403" y="2182"/>
                    <a:pt x="11445" y="2168"/>
                  </a:cubicBezTo>
                  <a:cubicBezTo>
                    <a:pt x="11454" y="2166"/>
                    <a:pt x="11461" y="2165"/>
                    <a:pt x="11456" y="2165"/>
                  </a:cubicBezTo>
                  <a:cubicBezTo>
                    <a:pt x="11460" y="2164"/>
                    <a:pt x="11463" y="2164"/>
                    <a:pt x="11466" y="2164"/>
                  </a:cubicBezTo>
                  <a:cubicBezTo>
                    <a:pt x="11469" y="2164"/>
                    <a:pt x="11472" y="2164"/>
                    <a:pt x="11475" y="2165"/>
                  </a:cubicBezTo>
                  <a:lnTo>
                    <a:pt x="11504" y="2165"/>
                  </a:lnTo>
                  <a:lnTo>
                    <a:pt x="11558" y="2164"/>
                  </a:lnTo>
                  <a:cubicBezTo>
                    <a:pt x="11699" y="2156"/>
                    <a:pt x="11812" y="2135"/>
                    <a:pt x="11902" y="2131"/>
                  </a:cubicBezTo>
                  <a:lnTo>
                    <a:pt x="11952" y="2131"/>
                  </a:lnTo>
                  <a:cubicBezTo>
                    <a:pt x="11966" y="2133"/>
                    <a:pt x="11980" y="2135"/>
                    <a:pt x="11994" y="2138"/>
                  </a:cubicBezTo>
                  <a:cubicBezTo>
                    <a:pt x="12031" y="2146"/>
                    <a:pt x="12080" y="2164"/>
                    <a:pt x="12143" y="2185"/>
                  </a:cubicBezTo>
                  <a:cubicBezTo>
                    <a:pt x="12220" y="2210"/>
                    <a:pt x="12300" y="2227"/>
                    <a:pt x="12380" y="2235"/>
                  </a:cubicBezTo>
                  <a:cubicBezTo>
                    <a:pt x="12393" y="2236"/>
                    <a:pt x="12407" y="2236"/>
                    <a:pt x="12421" y="2236"/>
                  </a:cubicBezTo>
                  <a:cubicBezTo>
                    <a:pt x="12496" y="2236"/>
                    <a:pt x="12571" y="2226"/>
                    <a:pt x="12644" y="2207"/>
                  </a:cubicBezTo>
                  <a:cubicBezTo>
                    <a:pt x="12779" y="2167"/>
                    <a:pt x="12870" y="2134"/>
                    <a:pt x="12911" y="2134"/>
                  </a:cubicBezTo>
                  <a:cubicBezTo>
                    <a:pt x="12912" y="2134"/>
                    <a:pt x="12913" y="2134"/>
                    <a:pt x="12914" y="2134"/>
                  </a:cubicBezTo>
                  <a:cubicBezTo>
                    <a:pt x="12921" y="2134"/>
                    <a:pt x="12928" y="2133"/>
                    <a:pt x="12935" y="2133"/>
                  </a:cubicBezTo>
                  <a:cubicBezTo>
                    <a:pt x="13021" y="2133"/>
                    <a:pt x="13124" y="2146"/>
                    <a:pt x="13244" y="2153"/>
                  </a:cubicBezTo>
                  <a:cubicBezTo>
                    <a:pt x="13276" y="2155"/>
                    <a:pt x="13310" y="2157"/>
                    <a:pt x="13344" y="2157"/>
                  </a:cubicBezTo>
                  <a:lnTo>
                    <a:pt x="13395" y="2157"/>
                  </a:lnTo>
                  <a:cubicBezTo>
                    <a:pt x="13395" y="2157"/>
                    <a:pt x="13395" y="2157"/>
                    <a:pt x="13395" y="2157"/>
                  </a:cubicBezTo>
                  <a:lnTo>
                    <a:pt x="13395" y="2157"/>
                  </a:lnTo>
                  <a:cubicBezTo>
                    <a:pt x="13395" y="2157"/>
                    <a:pt x="13396" y="2157"/>
                    <a:pt x="13396" y="2157"/>
                  </a:cubicBezTo>
                  <a:cubicBezTo>
                    <a:pt x="13404" y="2157"/>
                    <a:pt x="13438" y="2169"/>
                    <a:pt x="13481" y="2189"/>
                  </a:cubicBezTo>
                  <a:cubicBezTo>
                    <a:pt x="13527" y="2211"/>
                    <a:pt x="13585" y="2242"/>
                    <a:pt x="13663" y="2272"/>
                  </a:cubicBezTo>
                  <a:cubicBezTo>
                    <a:pt x="13709" y="2290"/>
                    <a:pt x="13758" y="2302"/>
                    <a:pt x="13808" y="2308"/>
                  </a:cubicBezTo>
                  <a:cubicBezTo>
                    <a:pt x="13829" y="2311"/>
                    <a:pt x="13850" y="2313"/>
                    <a:pt x="13872" y="2313"/>
                  </a:cubicBezTo>
                  <a:cubicBezTo>
                    <a:pt x="13909" y="2313"/>
                    <a:pt x="13946" y="2308"/>
                    <a:pt x="13983" y="2300"/>
                  </a:cubicBezTo>
                  <a:cubicBezTo>
                    <a:pt x="14091" y="2275"/>
                    <a:pt x="14156" y="2234"/>
                    <a:pt x="14214" y="2204"/>
                  </a:cubicBezTo>
                  <a:cubicBezTo>
                    <a:pt x="14269" y="2173"/>
                    <a:pt x="14314" y="2146"/>
                    <a:pt x="14343" y="2134"/>
                  </a:cubicBezTo>
                  <a:cubicBezTo>
                    <a:pt x="14357" y="2127"/>
                    <a:pt x="14365" y="2126"/>
                    <a:pt x="14368" y="2123"/>
                  </a:cubicBezTo>
                  <a:lnTo>
                    <a:pt x="14368" y="2123"/>
                  </a:lnTo>
                  <a:cubicBezTo>
                    <a:pt x="14376" y="2123"/>
                    <a:pt x="14405" y="2121"/>
                    <a:pt x="14425" y="2120"/>
                  </a:cubicBezTo>
                  <a:lnTo>
                    <a:pt x="14600" y="2108"/>
                  </a:lnTo>
                  <a:cubicBezTo>
                    <a:pt x="14835" y="2096"/>
                    <a:pt x="15068" y="2075"/>
                    <a:pt x="15301" y="2055"/>
                  </a:cubicBezTo>
                  <a:lnTo>
                    <a:pt x="15338" y="2053"/>
                  </a:lnTo>
                  <a:cubicBezTo>
                    <a:pt x="15341" y="2052"/>
                    <a:pt x="15343" y="2052"/>
                    <a:pt x="15346" y="2052"/>
                  </a:cubicBezTo>
                  <a:cubicBezTo>
                    <a:pt x="15349" y="2052"/>
                    <a:pt x="15351" y="2052"/>
                    <a:pt x="15353" y="2053"/>
                  </a:cubicBezTo>
                  <a:cubicBezTo>
                    <a:pt x="15370" y="2053"/>
                    <a:pt x="15386" y="2055"/>
                    <a:pt x="15402" y="2060"/>
                  </a:cubicBezTo>
                  <a:cubicBezTo>
                    <a:pt x="15442" y="2068"/>
                    <a:pt x="15496" y="2086"/>
                    <a:pt x="15561" y="2103"/>
                  </a:cubicBezTo>
                  <a:cubicBezTo>
                    <a:pt x="15619" y="2118"/>
                    <a:pt x="15688" y="2135"/>
                    <a:pt x="15773" y="2135"/>
                  </a:cubicBezTo>
                  <a:cubicBezTo>
                    <a:pt x="15784" y="2135"/>
                    <a:pt x="15796" y="2134"/>
                    <a:pt x="15809" y="2134"/>
                  </a:cubicBezTo>
                  <a:cubicBezTo>
                    <a:pt x="15888" y="2128"/>
                    <a:pt x="15967" y="2111"/>
                    <a:pt x="16042" y="2083"/>
                  </a:cubicBezTo>
                  <a:cubicBezTo>
                    <a:pt x="16170" y="2038"/>
                    <a:pt x="16257" y="1997"/>
                    <a:pt x="16319" y="1994"/>
                  </a:cubicBezTo>
                  <a:cubicBezTo>
                    <a:pt x="16337" y="1992"/>
                    <a:pt x="16356" y="1991"/>
                    <a:pt x="16377" y="1991"/>
                  </a:cubicBezTo>
                  <a:cubicBezTo>
                    <a:pt x="16449" y="1991"/>
                    <a:pt x="16539" y="2000"/>
                    <a:pt x="16645" y="2002"/>
                  </a:cubicBezTo>
                  <a:cubicBezTo>
                    <a:pt x="16711" y="2002"/>
                    <a:pt x="16776" y="1997"/>
                    <a:pt x="16842" y="1989"/>
                  </a:cubicBezTo>
                  <a:cubicBezTo>
                    <a:pt x="16890" y="1985"/>
                    <a:pt x="16944" y="1982"/>
                    <a:pt x="17002" y="1980"/>
                  </a:cubicBezTo>
                  <a:cubicBezTo>
                    <a:pt x="17060" y="1979"/>
                    <a:pt x="17122" y="1977"/>
                    <a:pt x="17188" y="1971"/>
                  </a:cubicBezTo>
                  <a:cubicBezTo>
                    <a:pt x="17222" y="1968"/>
                    <a:pt x="17258" y="1964"/>
                    <a:pt x="17290" y="1959"/>
                  </a:cubicBezTo>
                  <a:lnTo>
                    <a:pt x="17377" y="1949"/>
                  </a:lnTo>
                  <a:lnTo>
                    <a:pt x="17725" y="1906"/>
                  </a:lnTo>
                  <a:lnTo>
                    <a:pt x="17771" y="1900"/>
                  </a:lnTo>
                  <a:cubicBezTo>
                    <a:pt x="17791" y="1896"/>
                    <a:pt x="17812" y="1892"/>
                    <a:pt x="17832" y="1886"/>
                  </a:cubicBezTo>
                  <a:cubicBezTo>
                    <a:pt x="17868" y="1876"/>
                    <a:pt x="17903" y="1865"/>
                    <a:pt x="17939" y="1849"/>
                  </a:cubicBezTo>
                  <a:cubicBezTo>
                    <a:pt x="18005" y="1823"/>
                    <a:pt x="18058" y="1795"/>
                    <a:pt x="18106" y="1772"/>
                  </a:cubicBezTo>
                  <a:cubicBezTo>
                    <a:pt x="18144" y="1754"/>
                    <a:pt x="18184" y="1739"/>
                    <a:pt x="18226" y="1727"/>
                  </a:cubicBezTo>
                  <a:cubicBezTo>
                    <a:pt x="18293" y="1714"/>
                    <a:pt x="18359" y="1695"/>
                    <a:pt x="18422" y="1670"/>
                  </a:cubicBezTo>
                  <a:cubicBezTo>
                    <a:pt x="18541" y="1625"/>
                    <a:pt x="18639" y="1583"/>
                    <a:pt x="18713" y="1570"/>
                  </a:cubicBezTo>
                  <a:cubicBezTo>
                    <a:pt x="18738" y="1565"/>
                    <a:pt x="18766" y="1564"/>
                    <a:pt x="18798" y="1564"/>
                  </a:cubicBezTo>
                  <a:cubicBezTo>
                    <a:pt x="18853" y="1564"/>
                    <a:pt x="18918" y="1568"/>
                    <a:pt x="18993" y="1568"/>
                  </a:cubicBezTo>
                  <a:cubicBezTo>
                    <a:pt x="19008" y="1568"/>
                    <a:pt x="19023" y="1568"/>
                    <a:pt x="19038" y="1568"/>
                  </a:cubicBezTo>
                  <a:cubicBezTo>
                    <a:pt x="19040" y="1568"/>
                    <a:pt x="19041" y="1568"/>
                    <a:pt x="19043" y="1568"/>
                  </a:cubicBezTo>
                  <a:cubicBezTo>
                    <a:pt x="19109" y="1568"/>
                    <a:pt x="19205" y="1547"/>
                    <a:pt x="19232" y="1542"/>
                  </a:cubicBezTo>
                  <a:cubicBezTo>
                    <a:pt x="19278" y="1535"/>
                    <a:pt x="19330" y="1532"/>
                    <a:pt x="19388" y="1528"/>
                  </a:cubicBezTo>
                  <a:cubicBezTo>
                    <a:pt x="19446" y="1525"/>
                    <a:pt x="19509" y="1523"/>
                    <a:pt x="19578" y="1512"/>
                  </a:cubicBezTo>
                  <a:cubicBezTo>
                    <a:pt x="19613" y="1508"/>
                    <a:pt x="19648" y="1501"/>
                    <a:pt x="19683" y="1492"/>
                  </a:cubicBezTo>
                  <a:cubicBezTo>
                    <a:pt x="19716" y="1484"/>
                    <a:pt x="19746" y="1475"/>
                    <a:pt x="19777" y="1466"/>
                  </a:cubicBezTo>
                  <a:cubicBezTo>
                    <a:pt x="19899" y="1428"/>
                    <a:pt x="20005" y="1383"/>
                    <a:pt x="20106" y="1354"/>
                  </a:cubicBezTo>
                  <a:cubicBezTo>
                    <a:pt x="20200" y="1324"/>
                    <a:pt x="20307" y="1310"/>
                    <a:pt x="20427" y="1288"/>
                  </a:cubicBezTo>
                  <a:cubicBezTo>
                    <a:pt x="20490" y="1278"/>
                    <a:pt x="20553" y="1264"/>
                    <a:pt x="20615" y="1246"/>
                  </a:cubicBezTo>
                  <a:cubicBezTo>
                    <a:pt x="20713" y="1219"/>
                    <a:pt x="20781" y="1162"/>
                    <a:pt x="20831" y="1115"/>
                  </a:cubicBezTo>
                  <a:cubicBezTo>
                    <a:pt x="20882" y="1067"/>
                    <a:pt x="20920" y="1023"/>
                    <a:pt x="20955" y="989"/>
                  </a:cubicBezTo>
                  <a:cubicBezTo>
                    <a:pt x="20978" y="964"/>
                    <a:pt x="21004" y="945"/>
                    <a:pt x="21033" y="930"/>
                  </a:cubicBezTo>
                  <a:cubicBezTo>
                    <a:pt x="21038" y="928"/>
                    <a:pt x="21047" y="927"/>
                    <a:pt x="21061" y="927"/>
                  </a:cubicBezTo>
                  <a:cubicBezTo>
                    <a:pt x="21077" y="927"/>
                    <a:pt x="21099" y="929"/>
                    <a:pt x="21126" y="934"/>
                  </a:cubicBezTo>
                  <a:lnTo>
                    <a:pt x="21296" y="971"/>
                  </a:lnTo>
                  <a:cubicBezTo>
                    <a:pt x="21333" y="978"/>
                    <a:pt x="21377" y="986"/>
                    <a:pt x="21426" y="986"/>
                  </a:cubicBezTo>
                  <a:cubicBezTo>
                    <a:pt x="21462" y="986"/>
                    <a:pt x="21502" y="981"/>
                    <a:pt x="21545" y="969"/>
                  </a:cubicBezTo>
                  <a:cubicBezTo>
                    <a:pt x="21642" y="938"/>
                    <a:pt x="21706" y="881"/>
                    <a:pt x="21753" y="835"/>
                  </a:cubicBezTo>
                  <a:cubicBezTo>
                    <a:pt x="21844" y="740"/>
                    <a:pt x="21917" y="654"/>
                    <a:pt x="21958" y="642"/>
                  </a:cubicBezTo>
                  <a:lnTo>
                    <a:pt x="21967" y="639"/>
                  </a:lnTo>
                  <a:cubicBezTo>
                    <a:pt x="22043" y="609"/>
                    <a:pt x="22081" y="524"/>
                    <a:pt x="22054" y="448"/>
                  </a:cubicBezTo>
                  <a:cubicBezTo>
                    <a:pt x="22032" y="386"/>
                    <a:pt x="21974" y="346"/>
                    <a:pt x="21911" y="346"/>
                  </a:cubicBezTo>
                  <a:cubicBezTo>
                    <a:pt x="21896" y="346"/>
                    <a:pt x="21881" y="349"/>
                    <a:pt x="21866" y="353"/>
                  </a:cubicBezTo>
                  <a:lnTo>
                    <a:pt x="21861" y="356"/>
                  </a:lnTo>
                  <a:cubicBezTo>
                    <a:pt x="21768" y="388"/>
                    <a:pt x="21707" y="442"/>
                    <a:pt x="21660" y="487"/>
                  </a:cubicBezTo>
                  <a:lnTo>
                    <a:pt x="21537" y="610"/>
                  </a:lnTo>
                  <a:cubicBezTo>
                    <a:pt x="21502" y="644"/>
                    <a:pt x="21471" y="662"/>
                    <a:pt x="21456" y="665"/>
                  </a:cubicBezTo>
                  <a:cubicBezTo>
                    <a:pt x="21448" y="666"/>
                    <a:pt x="21440" y="667"/>
                    <a:pt x="21431" y="667"/>
                  </a:cubicBezTo>
                  <a:cubicBezTo>
                    <a:pt x="21407" y="667"/>
                    <a:pt x="21384" y="663"/>
                    <a:pt x="21360" y="656"/>
                  </a:cubicBezTo>
                  <a:lnTo>
                    <a:pt x="21190" y="614"/>
                  </a:lnTo>
                  <a:cubicBezTo>
                    <a:pt x="21153" y="607"/>
                    <a:pt x="21108" y="599"/>
                    <a:pt x="21056" y="599"/>
                  </a:cubicBezTo>
                  <a:cubicBezTo>
                    <a:pt x="21020" y="599"/>
                    <a:pt x="20980" y="603"/>
                    <a:pt x="20937" y="614"/>
                  </a:cubicBezTo>
                  <a:cubicBezTo>
                    <a:pt x="20839" y="646"/>
                    <a:pt x="20776" y="700"/>
                    <a:pt x="20726" y="745"/>
                  </a:cubicBezTo>
                  <a:lnTo>
                    <a:pt x="20602" y="865"/>
                  </a:lnTo>
                  <a:cubicBezTo>
                    <a:pt x="20565" y="899"/>
                    <a:pt x="20540" y="911"/>
                    <a:pt x="20525" y="915"/>
                  </a:cubicBezTo>
                  <a:cubicBezTo>
                    <a:pt x="20478" y="926"/>
                    <a:pt x="20426" y="936"/>
                    <a:pt x="20371" y="944"/>
                  </a:cubicBezTo>
                  <a:cubicBezTo>
                    <a:pt x="20263" y="960"/>
                    <a:pt x="20137" y="973"/>
                    <a:pt x="20009" y="1008"/>
                  </a:cubicBezTo>
                  <a:cubicBezTo>
                    <a:pt x="19884" y="1042"/>
                    <a:pt x="19773" y="1083"/>
                    <a:pt x="19672" y="1112"/>
                  </a:cubicBezTo>
                  <a:cubicBezTo>
                    <a:pt x="19647" y="1120"/>
                    <a:pt x="19621" y="1126"/>
                    <a:pt x="19598" y="1132"/>
                  </a:cubicBezTo>
                  <a:cubicBezTo>
                    <a:pt x="19576" y="1137"/>
                    <a:pt x="19553" y="1140"/>
                    <a:pt x="19531" y="1142"/>
                  </a:cubicBezTo>
                  <a:cubicBezTo>
                    <a:pt x="19484" y="1148"/>
                    <a:pt x="19431" y="1149"/>
                    <a:pt x="19373" y="1152"/>
                  </a:cubicBezTo>
                  <a:cubicBezTo>
                    <a:pt x="19314" y="1153"/>
                    <a:pt x="19251" y="1155"/>
                    <a:pt x="19181" y="1163"/>
                  </a:cubicBezTo>
                  <a:cubicBezTo>
                    <a:pt x="19093" y="1176"/>
                    <a:pt x="19080" y="1181"/>
                    <a:pt x="19030" y="1181"/>
                  </a:cubicBezTo>
                  <a:cubicBezTo>
                    <a:pt x="19026" y="1181"/>
                    <a:pt x="19021" y="1181"/>
                    <a:pt x="19017" y="1181"/>
                  </a:cubicBezTo>
                  <a:cubicBezTo>
                    <a:pt x="18952" y="1181"/>
                    <a:pt x="18874" y="1170"/>
                    <a:pt x="18781" y="1170"/>
                  </a:cubicBezTo>
                  <a:cubicBezTo>
                    <a:pt x="18743" y="1170"/>
                    <a:pt x="18702" y="1172"/>
                    <a:pt x="18658" y="1177"/>
                  </a:cubicBezTo>
                  <a:cubicBezTo>
                    <a:pt x="18500" y="1200"/>
                    <a:pt x="18384" y="1257"/>
                    <a:pt x="18285" y="1289"/>
                  </a:cubicBezTo>
                  <a:cubicBezTo>
                    <a:pt x="18240" y="1305"/>
                    <a:pt x="18193" y="1318"/>
                    <a:pt x="18146" y="1325"/>
                  </a:cubicBezTo>
                  <a:cubicBezTo>
                    <a:pt x="18073" y="1340"/>
                    <a:pt x="18003" y="1363"/>
                    <a:pt x="17936" y="1394"/>
                  </a:cubicBezTo>
                  <a:cubicBezTo>
                    <a:pt x="17878" y="1420"/>
                    <a:pt x="17828" y="1444"/>
                    <a:pt x="17784" y="1460"/>
                  </a:cubicBezTo>
                  <a:cubicBezTo>
                    <a:pt x="17766" y="1467"/>
                    <a:pt x="17746" y="1473"/>
                    <a:pt x="17727" y="1477"/>
                  </a:cubicBezTo>
                  <a:cubicBezTo>
                    <a:pt x="17717" y="1481"/>
                    <a:pt x="17710" y="1481"/>
                    <a:pt x="17704" y="1482"/>
                  </a:cubicBezTo>
                  <a:lnTo>
                    <a:pt x="17661" y="1487"/>
                  </a:lnTo>
                  <a:lnTo>
                    <a:pt x="17316" y="1519"/>
                  </a:lnTo>
                  <a:lnTo>
                    <a:pt x="17230" y="1527"/>
                  </a:lnTo>
                  <a:cubicBezTo>
                    <a:pt x="17203" y="1531"/>
                    <a:pt x="17182" y="1533"/>
                    <a:pt x="17156" y="1534"/>
                  </a:cubicBezTo>
                  <a:cubicBezTo>
                    <a:pt x="17106" y="1538"/>
                    <a:pt x="17053" y="1538"/>
                    <a:pt x="16994" y="1538"/>
                  </a:cubicBezTo>
                  <a:cubicBezTo>
                    <a:pt x="16935" y="1538"/>
                    <a:pt x="16873" y="1538"/>
                    <a:pt x="16806" y="1542"/>
                  </a:cubicBezTo>
                  <a:cubicBezTo>
                    <a:pt x="16767" y="1547"/>
                    <a:pt x="16727" y="1550"/>
                    <a:pt x="16687" y="1550"/>
                  </a:cubicBezTo>
                  <a:cubicBezTo>
                    <a:pt x="16676" y="1550"/>
                    <a:pt x="16665" y="1550"/>
                    <a:pt x="16654" y="1549"/>
                  </a:cubicBezTo>
                  <a:cubicBezTo>
                    <a:pt x="16573" y="1548"/>
                    <a:pt x="16476" y="1532"/>
                    <a:pt x="16357" y="1532"/>
                  </a:cubicBezTo>
                  <a:cubicBezTo>
                    <a:pt x="16333" y="1532"/>
                    <a:pt x="16309" y="1533"/>
                    <a:pt x="16284" y="1534"/>
                  </a:cubicBezTo>
                  <a:cubicBezTo>
                    <a:pt x="16111" y="1546"/>
                    <a:pt x="15983" y="1609"/>
                    <a:pt x="15892" y="1636"/>
                  </a:cubicBezTo>
                  <a:cubicBezTo>
                    <a:pt x="15857" y="1648"/>
                    <a:pt x="15821" y="1657"/>
                    <a:pt x="15784" y="1659"/>
                  </a:cubicBezTo>
                  <a:cubicBezTo>
                    <a:pt x="15752" y="1657"/>
                    <a:pt x="15720" y="1651"/>
                    <a:pt x="15689" y="1639"/>
                  </a:cubicBezTo>
                  <a:cubicBezTo>
                    <a:pt x="15641" y="1627"/>
                    <a:pt x="15585" y="1606"/>
                    <a:pt x="15512" y="1587"/>
                  </a:cubicBezTo>
                  <a:cubicBezTo>
                    <a:pt x="15471" y="1577"/>
                    <a:pt x="15431" y="1570"/>
                    <a:pt x="15389" y="1566"/>
                  </a:cubicBezTo>
                  <a:cubicBezTo>
                    <a:pt x="15365" y="1564"/>
                    <a:pt x="15341" y="1564"/>
                    <a:pt x="15316" y="1564"/>
                  </a:cubicBezTo>
                  <a:lnTo>
                    <a:pt x="15267" y="1568"/>
                  </a:lnTo>
                  <a:cubicBezTo>
                    <a:pt x="15037" y="1580"/>
                    <a:pt x="14806" y="1595"/>
                    <a:pt x="14575" y="1601"/>
                  </a:cubicBezTo>
                  <a:lnTo>
                    <a:pt x="14401" y="1607"/>
                  </a:lnTo>
                  <a:cubicBezTo>
                    <a:pt x="14362" y="1608"/>
                    <a:pt x="14323" y="1610"/>
                    <a:pt x="14285" y="1615"/>
                  </a:cubicBezTo>
                  <a:cubicBezTo>
                    <a:pt x="14236" y="1623"/>
                    <a:pt x="14189" y="1637"/>
                    <a:pt x="14144" y="1655"/>
                  </a:cubicBezTo>
                  <a:cubicBezTo>
                    <a:pt x="14081" y="1683"/>
                    <a:pt x="14021" y="1713"/>
                    <a:pt x="13962" y="1747"/>
                  </a:cubicBezTo>
                  <a:cubicBezTo>
                    <a:pt x="13922" y="1768"/>
                    <a:pt x="13886" y="1783"/>
                    <a:pt x="13875" y="1785"/>
                  </a:cubicBezTo>
                  <a:lnTo>
                    <a:pt x="13875" y="1785"/>
                  </a:lnTo>
                  <a:cubicBezTo>
                    <a:pt x="13875" y="1785"/>
                    <a:pt x="13875" y="1785"/>
                    <a:pt x="13875" y="1785"/>
                  </a:cubicBezTo>
                  <a:lnTo>
                    <a:pt x="13875" y="1785"/>
                  </a:lnTo>
                  <a:cubicBezTo>
                    <a:pt x="13875" y="1785"/>
                    <a:pt x="13875" y="1785"/>
                    <a:pt x="13875" y="1785"/>
                  </a:cubicBezTo>
                  <a:lnTo>
                    <a:pt x="13875" y="1785"/>
                  </a:lnTo>
                  <a:cubicBezTo>
                    <a:pt x="13874" y="1785"/>
                    <a:pt x="13874" y="1785"/>
                    <a:pt x="13873" y="1785"/>
                  </a:cubicBezTo>
                  <a:cubicBezTo>
                    <a:pt x="13873" y="1785"/>
                    <a:pt x="13873" y="1785"/>
                    <a:pt x="13872" y="1785"/>
                  </a:cubicBezTo>
                  <a:cubicBezTo>
                    <a:pt x="13871" y="1785"/>
                    <a:pt x="13871" y="1785"/>
                    <a:pt x="13871" y="1785"/>
                  </a:cubicBezTo>
                  <a:cubicBezTo>
                    <a:pt x="13870" y="1785"/>
                    <a:pt x="13873" y="1784"/>
                    <a:pt x="13874" y="1784"/>
                  </a:cubicBezTo>
                  <a:cubicBezTo>
                    <a:pt x="13874" y="1784"/>
                    <a:pt x="13874" y="1784"/>
                    <a:pt x="13874" y="1784"/>
                  </a:cubicBezTo>
                  <a:lnTo>
                    <a:pt x="13874" y="1784"/>
                  </a:lnTo>
                  <a:cubicBezTo>
                    <a:pt x="13872" y="1784"/>
                    <a:pt x="13862" y="1780"/>
                    <a:pt x="13851" y="1777"/>
                  </a:cubicBezTo>
                  <a:cubicBezTo>
                    <a:pt x="13821" y="1764"/>
                    <a:pt x="13778" y="1739"/>
                    <a:pt x="13719" y="1710"/>
                  </a:cubicBezTo>
                  <a:cubicBezTo>
                    <a:pt x="13660" y="1681"/>
                    <a:pt x="13590" y="1643"/>
                    <a:pt x="13478" y="1623"/>
                  </a:cubicBezTo>
                  <a:cubicBezTo>
                    <a:pt x="13448" y="1618"/>
                    <a:pt x="13418" y="1616"/>
                    <a:pt x="13389" y="1616"/>
                  </a:cubicBezTo>
                  <a:lnTo>
                    <a:pt x="13355" y="1615"/>
                  </a:lnTo>
                  <a:lnTo>
                    <a:pt x="13281" y="1610"/>
                  </a:lnTo>
                  <a:cubicBezTo>
                    <a:pt x="13178" y="1602"/>
                    <a:pt x="13058" y="1583"/>
                    <a:pt x="12914" y="1580"/>
                  </a:cubicBezTo>
                  <a:cubicBezTo>
                    <a:pt x="12718" y="1584"/>
                    <a:pt x="12591" y="1645"/>
                    <a:pt x="12507" y="1660"/>
                  </a:cubicBezTo>
                  <a:cubicBezTo>
                    <a:pt x="12485" y="1666"/>
                    <a:pt x="12464" y="1670"/>
                    <a:pt x="12442" y="1670"/>
                  </a:cubicBezTo>
                  <a:cubicBezTo>
                    <a:pt x="12436" y="1670"/>
                    <a:pt x="12430" y="1670"/>
                    <a:pt x="12425" y="1669"/>
                  </a:cubicBezTo>
                  <a:cubicBezTo>
                    <a:pt x="12390" y="1663"/>
                    <a:pt x="12355" y="1654"/>
                    <a:pt x="12323" y="1640"/>
                  </a:cubicBezTo>
                  <a:cubicBezTo>
                    <a:pt x="12276" y="1624"/>
                    <a:pt x="12215" y="1601"/>
                    <a:pt x="12139" y="1580"/>
                  </a:cubicBezTo>
                  <a:cubicBezTo>
                    <a:pt x="12098" y="1569"/>
                    <a:pt x="12054" y="1559"/>
                    <a:pt x="12011" y="1555"/>
                  </a:cubicBezTo>
                  <a:cubicBezTo>
                    <a:pt x="11979" y="1551"/>
                    <a:pt x="11947" y="1550"/>
                    <a:pt x="11916" y="1550"/>
                  </a:cubicBezTo>
                  <a:cubicBezTo>
                    <a:pt x="11906" y="1550"/>
                    <a:pt x="11896" y="1550"/>
                    <a:pt x="11886" y="1550"/>
                  </a:cubicBezTo>
                  <a:cubicBezTo>
                    <a:pt x="11743" y="1554"/>
                    <a:pt x="11626" y="1571"/>
                    <a:pt x="11535" y="1572"/>
                  </a:cubicBezTo>
                  <a:lnTo>
                    <a:pt x="11461" y="1572"/>
                  </a:lnTo>
                  <a:cubicBezTo>
                    <a:pt x="11457" y="1572"/>
                    <a:pt x="11453" y="1572"/>
                    <a:pt x="11449" y="1572"/>
                  </a:cubicBezTo>
                  <a:cubicBezTo>
                    <a:pt x="11399" y="1572"/>
                    <a:pt x="11349" y="1579"/>
                    <a:pt x="11300" y="1591"/>
                  </a:cubicBezTo>
                  <a:cubicBezTo>
                    <a:pt x="11230" y="1609"/>
                    <a:pt x="11161" y="1633"/>
                    <a:pt x="11095" y="1662"/>
                  </a:cubicBezTo>
                  <a:cubicBezTo>
                    <a:pt x="11062" y="1676"/>
                    <a:pt x="11029" y="1687"/>
                    <a:pt x="10995" y="1694"/>
                  </a:cubicBezTo>
                  <a:lnTo>
                    <a:pt x="10995" y="1694"/>
                  </a:lnTo>
                  <a:cubicBezTo>
                    <a:pt x="10993" y="1694"/>
                    <a:pt x="10989" y="1692"/>
                    <a:pt x="10983" y="1689"/>
                  </a:cubicBezTo>
                  <a:cubicBezTo>
                    <a:pt x="10961" y="1681"/>
                    <a:pt x="10919" y="1655"/>
                    <a:pt x="10862" y="1625"/>
                  </a:cubicBezTo>
                  <a:cubicBezTo>
                    <a:pt x="10807" y="1595"/>
                    <a:pt x="10738" y="1555"/>
                    <a:pt x="10630" y="1527"/>
                  </a:cubicBezTo>
                  <a:cubicBezTo>
                    <a:pt x="10601" y="1519"/>
                    <a:pt x="10571" y="1514"/>
                    <a:pt x="10542" y="1511"/>
                  </a:cubicBezTo>
                  <a:lnTo>
                    <a:pt x="10488" y="1508"/>
                  </a:lnTo>
                  <a:lnTo>
                    <a:pt x="10401" y="1501"/>
                  </a:lnTo>
                  <a:lnTo>
                    <a:pt x="10228" y="1488"/>
                  </a:lnTo>
                  <a:cubicBezTo>
                    <a:pt x="10113" y="1480"/>
                    <a:pt x="9998" y="1472"/>
                    <a:pt x="9883" y="1459"/>
                  </a:cubicBezTo>
                  <a:lnTo>
                    <a:pt x="9709" y="1443"/>
                  </a:lnTo>
                  <a:lnTo>
                    <a:pt x="9623" y="1435"/>
                  </a:lnTo>
                  <a:cubicBezTo>
                    <a:pt x="9582" y="1430"/>
                    <a:pt x="9541" y="1428"/>
                    <a:pt x="9499" y="1428"/>
                  </a:cubicBezTo>
                  <a:cubicBezTo>
                    <a:pt x="9406" y="1434"/>
                    <a:pt x="9314" y="1454"/>
                    <a:pt x="9228" y="1489"/>
                  </a:cubicBezTo>
                  <a:cubicBezTo>
                    <a:pt x="9163" y="1513"/>
                    <a:pt x="9114" y="1533"/>
                    <a:pt x="9087" y="1540"/>
                  </a:cubicBezTo>
                  <a:cubicBezTo>
                    <a:pt x="9081" y="1541"/>
                    <a:pt x="9076" y="1542"/>
                    <a:pt x="9072" y="1543"/>
                  </a:cubicBezTo>
                  <a:lnTo>
                    <a:pt x="9072" y="1543"/>
                  </a:lnTo>
                  <a:lnTo>
                    <a:pt x="9054" y="1541"/>
                  </a:lnTo>
                  <a:cubicBezTo>
                    <a:pt x="9010" y="1533"/>
                    <a:pt x="8967" y="1523"/>
                    <a:pt x="8924" y="1510"/>
                  </a:cubicBezTo>
                  <a:cubicBezTo>
                    <a:pt x="8871" y="1495"/>
                    <a:pt x="8809" y="1476"/>
                    <a:pt x="8737" y="1460"/>
                  </a:cubicBezTo>
                  <a:cubicBezTo>
                    <a:pt x="8697" y="1451"/>
                    <a:pt x="8658" y="1445"/>
                    <a:pt x="8619" y="1440"/>
                  </a:cubicBezTo>
                  <a:lnTo>
                    <a:pt x="8604" y="1438"/>
                  </a:lnTo>
                  <a:lnTo>
                    <a:pt x="8606" y="1438"/>
                  </a:lnTo>
                  <a:cubicBezTo>
                    <a:pt x="8605" y="1437"/>
                    <a:pt x="8605" y="1438"/>
                    <a:pt x="8600" y="1436"/>
                  </a:cubicBezTo>
                  <a:cubicBezTo>
                    <a:pt x="8566" y="1421"/>
                    <a:pt x="8531" y="1404"/>
                    <a:pt x="8499" y="1385"/>
                  </a:cubicBezTo>
                  <a:cubicBezTo>
                    <a:pt x="8432" y="1346"/>
                    <a:pt x="8361" y="1312"/>
                    <a:pt x="8287" y="1286"/>
                  </a:cubicBezTo>
                  <a:cubicBezTo>
                    <a:pt x="8232" y="1267"/>
                    <a:pt x="8175" y="1256"/>
                    <a:pt x="8116" y="1251"/>
                  </a:cubicBezTo>
                  <a:cubicBezTo>
                    <a:pt x="8104" y="1250"/>
                    <a:pt x="8092" y="1250"/>
                    <a:pt x="8080" y="1250"/>
                  </a:cubicBezTo>
                  <a:cubicBezTo>
                    <a:pt x="8029" y="1250"/>
                    <a:pt x="7978" y="1256"/>
                    <a:pt x="7928" y="1268"/>
                  </a:cubicBezTo>
                  <a:cubicBezTo>
                    <a:pt x="7853" y="1288"/>
                    <a:pt x="7779" y="1315"/>
                    <a:pt x="7708" y="1346"/>
                  </a:cubicBezTo>
                  <a:cubicBezTo>
                    <a:pt x="7673" y="1361"/>
                    <a:pt x="7643" y="1372"/>
                    <a:pt x="7628" y="1376"/>
                  </a:cubicBezTo>
                  <a:lnTo>
                    <a:pt x="7628" y="1376"/>
                  </a:lnTo>
                  <a:lnTo>
                    <a:pt x="7532" y="1367"/>
                  </a:lnTo>
                  <a:cubicBezTo>
                    <a:pt x="7402" y="1356"/>
                    <a:pt x="7290" y="1353"/>
                    <a:pt x="7194" y="1342"/>
                  </a:cubicBezTo>
                  <a:lnTo>
                    <a:pt x="7162" y="1338"/>
                  </a:lnTo>
                  <a:lnTo>
                    <a:pt x="7142" y="1334"/>
                  </a:lnTo>
                  <a:cubicBezTo>
                    <a:pt x="7127" y="1331"/>
                    <a:pt x="7109" y="1326"/>
                    <a:pt x="7088" y="1319"/>
                  </a:cubicBezTo>
                  <a:lnTo>
                    <a:pt x="6931" y="1266"/>
                  </a:lnTo>
                  <a:cubicBezTo>
                    <a:pt x="6854" y="1241"/>
                    <a:pt x="6777" y="1221"/>
                    <a:pt x="6698" y="1209"/>
                  </a:cubicBezTo>
                  <a:cubicBezTo>
                    <a:pt x="6652" y="1204"/>
                    <a:pt x="6605" y="1202"/>
                    <a:pt x="6559" y="1202"/>
                  </a:cubicBezTo>
                  <a:cubicBezTo>
                    <a:pt x="6520" y="1202"/>
                    <a:pt x="6482" y="1203"/>
                    <a:pt x="6444" y="1207"/>
                  </a:cubicBezTo>
                  <a:cubicBezTo>
                    <a:pt x="6320" y="1214"/>
                    <a:pt x="6271" y="1224"/>
                    <a:pt x="6239" y="1224"/>
                  </a:cubicBezTo>
                  <a:cubicBezTo>
                    <a:pt x="6187" y="1224"/>
                    <a:pt x="6182" y="1198"/>
                    <a:pt x="5957" y="1094"/>
                  </a:cubicBezTo>
                  <a:cubicBezTo>
                    <a:pt x="5911" y="1074"/>
                    <a:pt x="5863" y="1058"/>
                    <a:pt x="5813" y="1047"/>
                  </a:cubicBezTo>
                  <a:lnTo>
                    <a:pt x="5720" y="1028"/>
                  </a:lnTo>
                  <a:cubicBezTo>
                    <a:pt x="5684" y="1020"/>
                    <a:pt x="5639" y="1006"/>
                    <a:pt x="5586" y="989"/>
                  </a:cubicBezTo>
                  <a:cubicBezTo>
                    <a:pt x="5532" y="973"/>
                    <a:pt x="5469" y="952"/>
                    <a:pt x="5394" y="933"/>
                  </a:cubicBezTo>
                  <a:cubicBezTo>
                    <a:pt x="5359" y="925"/>
                    <a:pt x="5310" y="916"/>
                    <a:pt x="5279" y="910"/>
                  </a:cubicBezTo>
                  <a:cubicBezTo>
                    <a:pt x="5261" y="908"/>
                    <a:pt x="5242" y="903"/>
                    <a:pt x="5220" y="897"/>
                  </a:cubicBezTo>
                  <a:cubicBezTo>
                    <a:pt x="5134" y="878"/>
                    <a:pt x="5020" y="836"/>
                    <a:pt x="4870" y="806"/>
                  </a:cubicBezTo>
                  <a:lnTo>
                    <a:pt x="4809" y="796"/>
                  </a:lnTo>
                  <a:cubicBezTo>
                    <a:pt x="4783" y="792"/>
                    <a:pt x="4755" y="789"/>
                    <a:pt x="4730" y="788"/>
                  </a:cubicBezTo>
                  <a:cubicBezTo>
                    <a:pt x="4709" y="787"/>
                    <a:pt x="4689" y="786"/>
                    <a:pt x="4668" y="786"/>
                  </a:cubicBezTo>
                  <a:cubicBezTo>
                    <a:pt x="4643" y="786"/>
                    <a:pt x="4618" y="787"/>
                    <a:pt x="4592" y="789"/>
                  </a:cubicBezTo>
                  <a:cubicBezTo>
                    <a:pt x="4511" y="796"/>
                    <a:pt x="4450" y="805"/>
                    <a:pt x="4404" y="810"/>
                  </a:cubicBezTo>
                  <a:cubicBezTo>
                    <a:pt x="4389" y="812"/>
                    <a:pt x="4374" y="813"/>
                    <a:pt x="4359" y="813"/>
                  </a:cubicBezTo>
                  <a:cubicBezTo>
                    <a:pt x="4348" y="813"/>
                    <a:pt x="4337" y="813"/>
                    <a:pt x="4326" y="812"/>
                  </a:cubicBezTo>
                  <a:cubicBezTo>
                    <a:pt x="4306" y="805"/>
                    <a:pt x="4285" y="798"/>
                    <a:pt x="4265" y="788"/>
                  </a:cubicBezTo>
                  <a:cubicBezTo>
                    <a:pt x="4189" y="759"/>
                    <a:pt x="4058" y="670"/>
                    <a:pt x="3830" y="636"/>
                  </a:cubicBezTo>
                  <a:cubicBezTo>
                    <a:pt x="3780" y="631"/>
                    <a:pt x="3734" y="629"/>
                    <a:pt x="3692" y="629"/>
                  </a:cubicBezTo>
                  <a:cubicBezTo>
                    <a:pt x="3570" y="629"/>
                    <a:pt x="3484" y="646"/>
                    <a:pt x="3430" y="646"/>
                  </a:cubicBezTo>
                  <a:cubicBezTo>
                    <a:pt x="3427" y="646"/>
                    <a:pt x="3423" y="646"/>
                    <a:pt x="3420" y="646"/>
                  </a:cubicBezTo>
                  <a:cubicBezTo>
                    <a:pt x="3408" y="646"/>
                    <a:pt x="3396" y="646"/>
                    <a:pt x="3385" y="644"/>
                  </a:cubicBezTo>
                  <a:lnTo>
                    <a:pt x="3364" y="641"/>
                  </a:lnTo>
                  <a:cubicBezTo>
                    <a:pt x="3336" y="636"/>
                    <a:pt x="3310" y="634"/>
                    <a:pt x="3285" y="633"/>
                  </a:cubicBezTo>
                  <a:cubicBezTo>
                    <a:pt x="3259" y="631"/>
                    <a:pt x="3232" y="631"/>
                    <a:pt x="3205" y="631"/>
                  </a:cubicBezTo>
                  <a:cubicBezTo>
                    <a:pt x="3151" y="631"/>
                    <a:pt x="3098" y="634"/>
                    <a:pt x="3045" y="640"/>
                  </a:cubicBezTo>
                  <a:cubicBezTo>
                    <a:pt x="3001" y="644"/>
                    <a:pt x="2957" y="648"/>
                    <a:pt x="2912" y="648"/>
                  </a:cubicBezTo>
                  <a:cubicBezTo>
                    <a:pt x="2900" y="648"/>
                    <a:pt x="2887" y="646"/>
                    <a:pt x="2876" y="640"/>
                  </a:cubicBezTo>
                  <a:cubicBezTo>
                    <a:pt x="2831" y="627"/>
                    <a:pt x="2732" y="559"/>
                    <a:pt x="2544" y="495"/>
                  </a:cubicBezTo>
                  <a:cubicBezTo>
                    <a:pt x="2492" y="479"/>
                    <a:pt x="2439" y="468"/>
                    <a:pt x="2385" y="462"/>
                  </a:cubicBezTo>
                  <a:cubicBezTo>
                    <a:pt x="2337" y="456"/>
                    <a:pt x="2288" y="454"/>
                    <a:pt x="2241" y="454"/>
                  </a:cubicBezTo>
                  <a:cubicBezTo>
                    <a:pt x="2154" y="455"/>
                    <a:pt x="2087" y="463"/>
                    <a:pt x="2039" y="466"/>
                  </a:cubicBezTo>
                  <a:cubicBezTo>
                    <a:pt x="2022" y="468"/>
                    <a:pt x="2005" y="469"/>
                    <a:pt x="1989" y="469"/>
                  </a:cubicBezTo>
                  <a:cubicBezTo>
                    <a:pt x="1978" y="469"/>
                    <a:pt x="1968" y="469"/>
                    <a:pt x="1958" y="468"/>
                  </a:cubicBezTo>
                  <a:lnTo>
                    <a:pt x="1958" y="468"/>
                  </a:lnTo>
                  <a:cubicBezTo>
                    <a:pt x="1956" y="467"/>
                    <a:pt x="1951" y="465"/>
                    <a:pt x="1939" y="458"/>
                  </a:cubicBezTo>
                  <a:lnTo>
                    <a:pt x="1804" y="375"/>
                  </a:lnTo>
                  <a:cubicBezTo>
                    <a:pt x="1714" y="319"/>
                    <a:pt x="1616" y="278"/>
                    <a:pt x="1513" y="255"/>
                  </a:cubicBezTo>
                  <a:cubicBezTo>
                    <a:pt x="1460" y="245"/>
                    <a:pt x="1407" y="240"/>
                    <a:pt x="1354" y="240"/>
                  </a:cubicBezTo>
                  <a:cubicBezTo>
                    <a:pt x="1290" y="240"/>
                    <a:pt x="1226" y="247"/>
                    <a:pt x="1163" y="262"/>
                  </a:cubicBezTo>
                  <a:lnTo>
                    <a:pt x="1028" y="292"/>
                  </a:lnTo>
                  <a:lnTo>
                    <a:pt x="1028" y="292"/>
                  </a:lnTo>
                  <a:cubicBezTo>
                    <a:pt x="1003" y="269"/>
                    <a:pt x="968" y="234"/>
                    <a:pt x="920" y="193"/>
                  </a:cubicBezTo>
                  <a:cubicBezTo>
                    <a:pt x="856" y="142"/>
                    <a:pt x="756" y="52"/>
                    <a:pt x="561" y="9"/>
                  </a:cubicBezTo>
                  <a:lnTo>
                    <a:pt x="561" y="7"/>
                  </a:lnTo>
                  <a:cubicBezTo>
                    <a:pt x="535" y="2"/>
                    <a:pt x="510" y="0"/>
                    <a:pt x="4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0"/>
            <p:cNvSpPr/>
            <p:nvPr/>
          </p:nvSpPr>
          <p:spPr>
            <a:xfrm>
              <a:off x="2896000" y="4569025"/>
              <a:ext cx="93550" cy="101000"/>
            </a:xfrm>
            <a:custGeom>
              <a:rect b="b" l="l" r="r" t="t"/>
              <a:pathLst>
                <a:path extrusionOk="0" h="4040" w="3742">
                  <a:moveTo>
                    <a:pt x="3306" y="1046"/>
                  </a:moveTo>
                  <a:cubicBezTo>
                    <a:pt x="3306" y="1046"/>
                    <a:pt x="3306" y="1046"/>
                    <a:pt x="3306" y="1046"/>
                  </a:cubicBezTo>
                  <a:lnTo>
                    <a:pt x="3306" y="1046"/>
                  </a:lnTo>
                  <a:cubicBezTo>
                    <a:pt x="3306" y="1046"/>
                    <a:pt x="3306" y="1046"/>
                    <a:pt x="3306" y="1046"/>
                  </a:cubicBezTo>
                  <a:close/>
                  <a:moveTo>
                    <a:pt x="179" y="0"/>
                  </a:moveTo>
                  <a:cubicBezTo>
                    <a:pt x="109" y="0"/>
                    <a:pt x="47" y="48"/>
                    <a:pt x="31" y="118"/>
                  </a:cubicBezTo>
                  <a:cubicBezTo>
                    <a:pt x="13" y="194"/>
                    <a:pt x="57" y="271"/>
                    <a:pt x="131" y="296"/>
                  </a:cubicBezTo>
                  <a:lnTo>
                    <a:pt x="134" y="297"/>
                  </a:lnTo>
                  <a:lnTo>
                    <a:pt x="365" y="376"/>
                  </a:lnTo>
                  <a:lnTo>
                    <a:pt x="606" y="451"/>
                  </a:lnTo>
                  <a:cubicBezTo>
                    <a:pt x="760" y="497"/>
                    <a:pt x="919" y="548"/>
                    <a:pt x="1082" y="593"/>
                  </a:cubicBezTo>
                  <a:cubicBezTo>
                    <a:pt x="1163" y="615"/>
                    <a:pt x="1250" y="637"/>
                    <a:pt x="1328" y="654"/>
                  </a:cubicBezTo>
                  <a:lnTo>
                    <a:pt x="1561" y="715"/>
                  </a:lnTo>
                  <a:cubicBezTo>
                    <a:pt x="1643" y="737"/>
                    <a:pt x="1738" y="756"/>
                    <a:pt x="1811" y="772"/>
                  </a:cubicBezTo>
                  <a:cubicBezTo>
                    <a:pt x="1883" y="788"/>
                    <a:pt x="1966" y="809"/>
                    <a:pt x="2036" y="829"/>
                  </a:cubicBezTo>
                  <a:cubicBezTo>
                    <a:pt x="2109" y="849"/>
                    <a:pt x="2158" y="869"/>
                    <a:pt x="2254" y="901"/>
                  </a:cubicBezTo>
                  <a:cubicBezTo>
                    <a:pt x="2347" y="931"/>
                    <a:pt x="2433" y="951"/>
                    <a:pt x="2519" y="972"/>
                  </a:cubicBezTo>
                  <a:cubicBezTo>
                    <a:pt x="2604" y="993"/>
                    <a:pt x="2699" y="1008"/>
                    <a:pt x="2769" y="1022"/>
                  </a:cubicBezTo>
                  <a:lnTo>
                    <a:pt x="2852" y="1040"/>
                  </a:lnTo>
                  <a:lnTo>
                    <a:pt x="2852" y="1040"/>
                  </a:lnTo>
                  <a:cubicBezTo>
                    <a:pt x="2811" y="1076"/>
                    <a:pt x="2768" y="1109"/>
                    <a:pt x="2722" y="1139"/>
                  </a:cubicBezTo>
                  <a:cubicBezTo>
                    <a:pt x="2643" y="1194"/>
                    <a:pt x="2567" y="1255"/>
                    <a:pt x="2498" y="1322"/>
                  </a:cubicBezTo>
                  <a:cubicBezTo>
                    <a:pt x="2430" y="1384"/>
                    <a:pt x="2366" y="1451"/>
                    <a:pt x="2308" y="1522"/>
                  </a:cubicBezTo>
                  <a:cubicBezTo>
                    <a:pt x="2260" y="1577"/>
                    <a:pt x="2210" y="1629"/>
                    <a:pt x="2158" y="1679"/>
                  </a:cubicBezTo>
                  <a:cubicBezTo>
                    <a:pt x="2104" y="1730"/>
                    <a:pt x="2049" y="1780"/>
                    <a:pt x="1990" y="1826"/>
                  </a:cubicBezTo>
                  <a:cubicBezTo>
                    <a:pt x="1919" y="1881"/>
                    <a:pt x="1851" y="1941"/>
                    <a:pt x="1785" y="2005"/>
                  </a:cubicBezTo>
                  <a:cubicBezTo>
                    <a:pt x="1724" y="2063"/>
                    <a:pt x="1658" y="2133"/>
                    <a:pt x="1603" y="2194"/>
                  </a:cubicBezTo>
                  <a:cubicBezTo>
                    <a:pt x="1552" y="2253"/>
                    <a:pt x="1502" y="2305"/>
                    <a:pt x="1444" y="2361"/>
                  </a:cubicBezTo>
                  <a:cubicBezTo>
                    <a:pt x="936" y="2784"/>
                    <a:pt x="548" y="3332"/>
                    <a:pt x="64" y="3780"/>
                  </a:cubicBezTo>
                  <a:cubicBezTo>
                    <a:pt x="7" y="3833"/>
                    <a:pt x="0" y="3920"/>
                    <a:pt x="48" y="3982"/>
                  </a:cubicBezTo>
                  <a:cubicBezTo>
                    <a:pt x="78" y="4020"/>
                    <a:pt x="122" y="4040"/>
                    <a:pt x="167" y="4040"/>
                  </a:cubicBezTo>
                  <a:cubicBezTo>
                    <a:pt x="195" y="4040"/>
                    <a:pt x="223" y="4032"/>
                    <a:pt x="247" y="4016"/>
                  </a:cubicBezTo>
                  <a:lnTo>
                    <a:pt x="269" y="4002"/>
                  </a:lnTo>
                  <a:cubicBezTo>
                    <a:pt x="830" y="3641"/>
                    <a:pt x="1263" y="3135"/>
                    <a:pt x="1798" y="2748"/>
                  </a:cubicBezTo>
                  <a:cubicBezTo>
                    <a:pt x="1863" y="2692"/>
                    <a:pt x="1932" y="2630"/>
                    <a:pt x="1993" y="2570"/>
                  </a:cubicBezTo>
                  <a:cubicBezTo>
                    <a:pt x="2051" y="2512"/>
                    <a:pt x="2103" y="2466"/>
                    <a:pt x="2163" y="2413"/>
                  </a:cubicBezTo>
                  <a:cubicBezTo>
                    <a:pt x="2217" y="2363"/>
                    <a:pt x="2275" y="2317"/>
                    <a:pt x="2335" y="2273"/>
                  </a:cubicBezTo>
                  <a:cubicBezTo>
                    <a:pt x="2402" y="2226"/>
                    <a:pt x="2483" y="2160"/>
                    <a:pt x="2547" y="2103"/>
                  </a:cubicBezTo>
                  <a:cubicBezTo>
                    <a:pt x="2616" y="2042"/>
                    <a:pt x="2682" y="1977"/>
                    <a:pt x="2745" y="1909"/>
                  </a:cubicBezTo>
                  <a:cubicBezTo>
                    <a:pt x="2793" y="1855"/>
                    <a:pt x="2845" y="1803"/>
                    <a:pt x="2899" y="1754"/>
                  </a:cubicBezTo>
                  <a:cubicBezTo>
                    <a:pt x="2948" y="1707"/>
                    <a:pt x="3002" y="1665"/>
                    <a:pt x="3059" y="1627"/>
                  </a:cubicBezTo>
                  <a:cubicBezTo>
                    <a:pt x="3138" y="1574"/>
                    <a:pt x="3213" y="1516"/>
                    <a:pt x="3285" y="1451"/>
                  </a:cubicBezTo>
                  <a:lnTo>
                    <a:pt x="3298" y="1440"/>
                  </a:lnTo>
                  <a:lnTo>
                    <a:pt x="3303" y="1436"/>
                  </a:lnTo>
                  <a:lnTo>
                    <a:pt x="3313" y="1428"/>
                  </a:lnTo>
                  <a:cubicBezTo>
                    <a:pt x="3321" y="1424"/>
                    <a:pt x="3327" y="1418"/>
                    <a:pt x="3336" y="1413"/>
                  </a:cubicBezTo>
                  <a:cubicBezTo>
                    <a:pt x="3361" y="1399"/>
                    <a:pt x="3387" y="1388"/>
                    <a:pt x="3413" y="1377"/>
                  </a:cubicBezTo>
                  <a:cubicBezTo>
                    <a:pt x="3451" y="1357"/>
                    <a:pt x="3506" y="1347"/>
                    <a:pt x="3605" y="1262"/>
                  </a:cubicBezTo>
                  <a:cubicBezTo>
                    <a:pt x="3658" y="1211"/>
                    <a:pt x="3697" y="1149"/>
                    <a:pt x="3719" y="1078"/>
                  </a:cubicBezTo>
                  <a:cubicBezTo>
                    <a:pt x="3736" y="1024"/>
                    <a:pt x="3741" y="966"/>
                    <a:pt x="3736" y="910"/>
                  </a:cubicBezTo>
                  <a:cubicBezTo>
                    <a:pt x="3725" y="821"/>
                    <a:pt x="3719" y="773"/>
                    <a:pt x="3669" y="672"/>
                  </a:cubicBezTo>
                  <a:cubicBezTo>
                    <a:pt x="3654" y="643"/>
                    <a:pt x="3635" y="616"/>
                    <a:pt x="3614" y="592"/>
                  </a:cubicBezTo>
                  <a:cubicBezTo>
                    <a:pt x="3587" y="561"/>
                    <a:pt x="3555" y="534"/>
                    <a:pt x="3521" y="512"/>
                  </a:cubicBezTo>
                  <a:cubicBezTo>
                    <a:pt x="3458" y="476"/>
                    <a:pt x="3387" y="457"/>
                    <a:pt x="3315" y="455"/>
                  </a:cubicBezTo>
                  <a:cubicBezTo>
                    <a:pt x="3212" y="457"/>
                    <a:pt x="3174" y="472"/>
                    <a:pt x="3138" y="475"/>
                  </a:cubicBezTo>
                  <a:cubicBezTo>
                    <a:pt x="3115" y="480"/>
                    <a:pt x="3092" y="482"/>
                    <a:pt x="3069" y="483"/>
                  </a:cubicBezTo>
                  <a:cubicBezTo>
                    <a:pt x="3069" y="484"/>
                    <a:pt x="3068" y="484"/>
                    <a:pt x="3066" y="484"/>
                  </a:cubicBezTo>
                  <a:cubicBezTo>
                    <a:pt x="3049" y="484"/>
                    <a:pt x="2949" y="460"/>
                    <a:pt x="2870" y="450"/>
                  </a:cubicBezTo>
                  <a:cubicBezTo>
                    <a:pt x="2777" y="436"/>
                    <a:pt x="2708" y="429"/>
                    <a:pt x="2633" y="414"/>
                  </a:cubicBezTo>
                  <a:cubicBezTo>
                    <a:pt x="2555" y="400"/>
                    <a:pt x="2483" y="386"/>
                    <a:pt x="2417" y="368"/>
                  </a:cubicBezTo>
                  <a:cubicBezTo>
                    <a:pt x="2356" y="349"/>
                    <a:pt x="2250" y="316"/>
                    <a:pt x="2163" y="299"/>
                  </a:cubicBezTo>
                  <a:cubicBezTo>
                    <a:pt x="2073" y="282"/>
                    <a:pt x="1991" y="267"/>
                    <a:pt x="1904" y="256"/>
                  </a:cubicBezTo>
                  <a:cubicBezTo>
                    <a:pt x="1816" y="243"/>
                    <a:pt x="1745" y="234"/>
                    <a:pt x="1667" y="220"/>
                  </a:cubicBezTo>
                  <a:cubicBezTo>
                    <a:pt x="1590" y="207"/>
                    <a:pt x="1501" y="192"/>
                    <a:pt x="1417" y="182"/>
                  </a:cubicBezTo>
                  <a:cubicBezTo>
                    <a:pt x="1332" y="170"/>
                    <a:pt x="1258" y="161"/>
                    <a:pt x="1178" y="148"/>
                  </a:cubicBezTo>
                  <a:lnTo>
                    <a:pt x="690" y="71"/>
                  </a:lnTo>
                  <a:lnTo>
                    <a:pt x="449" y="35"/>
                  </a:lnTo>
                  <a:lnTo>
                    <a:pt x="199" y="1"/>
                  </a:lnTo>
                  <a:cubicBezTo>
                    <a:pt x="192" y="0"/>
                    <a:pt x="18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 name="Google Shape;2195;p50"/>
          <p:cNvGrpSpPr/>
          <p:nvPr/>
        </p:nvGrpSpPr>
        <p:grpSpPr>
          <a:xfrm rot="9899887">
            <a:off x="5840940" y="2249296"/>
            <a:ext cx="473104" cy="146851"/>
            <a:chOff x="2862025" y="4335050"/>
            <a:chExt cx="264900" cy="82225"/>
          </a:xfrm>
        </p:grpSpPr>
        <p:sp>
          <p:nvSpPr>
            <p:cNvPr id="2196" name="Google Shape;2196;p50"/>
            <p:cNvSpPr/>
            <p:nvPr/>
          </p:nvSpPr>
          <p:spPr>
            <a:xfrm>
              <a:off x="2862025" y="4335050"/>
              <a:ext cx="248150" cy="64650"/>
            </a:xfrm>
            <a:custGeom>
              <a:rect b="b" l="l" r="r" t="t"/>
              <a:pathLst>
                <a:path extrusionOk="0" h="2586" w="9926">
                  <a:moveTo>
                    <a:pt x="9717" y="2517"/>
                  </a:moveTo>
                  <a:lnTo>
                    <a:pt x="9717" y="2517"/>
                  </a:lnTo>
                  <a:cubicBezTo>
                    <a:pt x="9712" y="2520"/>
                    <a:pt x="9708" y="2521"/>
                    <a:pt x="9705" y="2522"/>
                  </a:cubicBezTo>
                  <a:lnTo>
                    <a:pt x="9705" y="2522"/>
                  </a:lnTo>
                  <a:cubicBezTo>
                    <a:pt x="9709" y="2521"/>
                    <a:pt x="9713" y="2519"/>
                    <a:pt x="9717" y="2517"/>
                  </a:cubicBezTo>
                  <a:close/>
                  <a:moveTo>
                    <a:pt x="466" y="1"/>
                  </a:moveTo>
                  <a:cubicBezTo>
                    <a:pt x="230" y="1"/>
                    <a:pt x="30" y="184"/>
                    <a:pt x="16" y="425"/>
                  </a:cubicBezTo>
                  <a:cubicBezTo>
                    <a:pt x="0" y="675"/>
                    <a:pt x="195" y="890"/>
                    <a:pt x="445" y="902"/>
                  </a:cubicBezTo>
                  <a:lnTo>
                    <a:pt x="1058" y="939"/>
                  </a:lnTo>
                  <a:lnTo>
                    <a:pt x="1355" y="955"/>
                  </a:lnTo>
                  <a:cubicBezTo>
                    <a:pt x="1393" y="955"/>
                    <a:pt x="1478" y="978"/>
                    <a:pt x="1603" y="1007"/>
                  </a:cubicBezTo>
                  <a:cubicBezTo>
                    <a:pt x="1675" y="1023"/>
                    <a:pt x="1749" y="1034"/>
                    <a:pt x="1823" y="1038"/>
                  </a:cubicBezTo>
                  <a:cubicBezTo>
                    <a:pt x="1851" y="1039"/>
                    <a:pt x="1880" y="1040"/>
                    <a:pt x="1909" y="1040"/>
                  </a:cubicBezTo>
                  <a:cubicBezTo>
                    <a:pt x="1944" y="1040"/>
                    <a:pt x="1979" y="1039"/>
                    <a:pt x="2014" y="1037"/>
                  </a:cubicBezTo>
                  <a:cubicBezTo>
                    <a:pt x="2099" y="1032"/>
                    <a:pt x="2162" y="1027"/>
                    <a:pt x="2216" y="1027"/>
                  </a:cubicBezTo>
                  <a:cubicBezTo>
                    <a:pt x="2234" y="1027"/>
                    <a:pt x="2252" y="1027"/>
                    <a:pt x="2269" y="1029"/>
                  </a:cubicBezTo>
                  <a:cubicBezTo>
                    <a:pt x="2344" y="1034"/>
                    <a:pt x="2437" y="1050"/>
                    <a:pt x="2553" y="1065"/>
                  </a:cubicBezTo>
                  <a:lnTo>
                    <a:pt x="2644" y="1075"/>
                  </a:lnTo>
                  <a:lnTo>
                    <a:pt x="2731" y="1083"/>
                  </a:lnTo>
                  <a:lnTo>
                    <a:pt x="2883" y="1098"/>
                  </a:lnTo>
                  <a:cubicBezTo>
                    <a:pt x="3087" y="1117"/>
                    <a:pt x="3290" y="1135"/>
                    <a:pt x="3492" y="1150"/>
                  </a:cubicBezTo>
                  <a:lnTo>
                    <a:pt x="3643" y="1163"/>
                  </a:lnTo>
                  <a:lnTo>
                    <a:pt x="3731" y="1169"/>
                  </a:lnTo>
                  <a:lnTo>
                    <a:pt x="3825" y="1171"/>
                  </a:lnTo>
                  <a:cubicBezTo>
                    <a:pt x="3937" y="1170"/>
                    <a:pt x="4031" y="1162"/>
                    <a:pt x="4108" y="1162"/>
                  </a:cubicBezTo>
                  <a:cubicBezTo>
                    <a:pt x="4112" y="1162"/>
                    <a:pt x="4117" y="1162"/>
                    <a:pt x="4122" y="1162"/>
                  </a:cubicBezTo>
                  <a:lnTo>
                    <a:pt x="4177" y="1164"/>
                  </a:lnTo>
                  <a:lnTo>
                    <a:pt x="4267" y="1170"/>
                  </a:lnTo>
                  <a:lnTo>
                    <a:pt x="4431" y="1173"/>
                  </a:lnTo>
                  <a:cubicBezTo>
                    <a:pt x="4443" y="1173"/>
                    <a:pt x="4454" y="1173"/>
                    <a:pt x="4465" y="1173"/>
                  </a:cubicBezTo>
                  <a:cubicBezTo>
                    <a:pt x="4543" y="1173"/>
                    <a:pt x="4620" y="1177"/>
                    <a:pt x="4698" y="1184"/>
                  </a:cubicBezTo>
                  <a:cubicBezTo>
                    <a:pt x="4776" y="1193"/>
                    <a:pt x="4868" y="1215"/>
                    <a:pt x="4978" y="1238"/>
                  </a:cubicBezTo>
                  <a:cubicBezTo>
                    <a:pt x="5032" y="1248"/>
                    <a:pt x="5093" y="1260"/>
                    <a:pt x="5153" y="1267"/>
                  </a:cubicBezTo>
                  <a:cubicBezTo>
                    <a:pt x="5194" y="1272"/>
                    <a:pt x="5238" y="1278"/>
                    <a:pt x="5283" y="1288"/>
                  </a:cubicBezTo>
                  <a:cubicBezTo>
                    <a:pt x="5375" y="1304"/>
                    <a:pt x="5478" y="1329"/>
                    <a:pt x="5594" y="1348"/>
                  </a:cubicBezTo>
                  <a:lnTo>
                    <a:pt x="5898" y="1387"/>
                  </a:lnTo>
                  <a:cubicBezTo>
                    <a:pt x="6099" y="1406"/>
                    <a:pt x="6294" y="1455"/>
                    <a:pt x="6490" y="1497"/>
                  </a:cubicBezTo>
                  <a:lnTo>
                    <a:pt x="6527" y="1505"/>
                  </a:lnTo>
                  <a:lnTo>
                    <a:pt x="6575" y="1514"/>
                  </a:lnTo>
                  <a:cubicBezTo>
                    <a:pt x="6610" y="1520"/>
                    <a:pt x="6647" y="1523"/>
                    <a:pt x="6683" y="1525"/>
                  </a:cubicBezTo>
                  <a:cubicBezTo>
                    <a:pt x="6699" y="1525"/>
                    <a:pt x="6714" y="1525"/>
                    <a:pt x="6728" y="1525"/>
                  </a:cubicBezTo>
                  <a:cubicBezTo>
                    <a:pt x="6776" y="1525"/>
                    <a:pt x="6818" y="1523"/>
                    <a:pt x="6855" y="1521"/>
                  </a:cubicBezTo>
                  <a:cubicBezTo>
                    <a:pt x="6874" y="1520"/>
                    <a:pt x="6894" y="1519"/>
                    <a:pt x="6913" y="1519"/>
                  </a:cubicBezTo>
                  <a:cubicBezTo>
                    <a:pt x="6932" y="1519"/>
                    <a:pt x="6951" y="1520"/>
                    <a:pt x="6971" y="1521"/>
                  </a:cubicBezTo>
                  <a:cubicBezTo>
                    <a:pt x="6996" y="1523"/>
                    <a:pt x="7022" y="1529"/>
                    <a:pt x="7045" y="1541"/>
                  </a:cubicBezTo>
                  <a:cubicBezTo>
                    <a:pt x="7108" y="1565"/>
                    <a:pt x="7196" y="1629"/>
                    <a:pt x="7328" y="1684"/>
                  </a:cubicBezTo>
                  <a:cubicBezTo>
                    <a:pt x="7477" y="1743"/>
                    <a:pt x="7614" y="1737"/>
                    <a:pt x="7708" y="1741"/>
                  </a:cubicBezTo>
                  <a:cubicBezTo>
                    <a:pt x="7747" y="1741"/>
                    <a:pt x="7788" y="1743"/>
                    <a:pt x="7828" y="1749"/>
                  </a:cubicBezTo>
                  <a:cubicBezTo>
                    <a:pt x="7864" y="1756"/>
                    <a:pt x="7899" y="1766"/>
                    <a:pt x="7933" y="1780"/>
                  </a:cubicBezTo>
                  <a:cubicBezTo>
                    <a:pt x="8015" y="1811"/>
                    <a:pt x="8109" y="1858"/>
                    <a:pt x="8220" y="1900"/>
                  </a:cubicBezTo>
                  <a:cubicBezTo>
                    <a:pt x="8283" y="1923"/>
                    <a:pt x="8315" y="1931"/>
                    <a:pt x="8362" y="1950"/>
                  </a:cubicBezTo>
                  <a:lnTo>
                    <a:pt x="8498" y="2004"/>
                  </a:lnTo>
                  <a:lnTo>
                    <a:pt x="8649" y="2064"/>
                  </a:lnTo>
                  <a:cubicBezTo>
                    <a:pt x="8703" y="2085"/>
                    <a:pt x="8758" y="2102"/>
                    <a:pt x="8815" y="2116"/>
                  </a:cubicBezTo>
                  <a:cubicBezTo>
                    <a:pt x="8924" y="2143"/>
                    <a:pt x="9019" y="2159"/>
                    <a:pt x="9097" y="2184"/>
                  </a:cubicBezTo>
                  <a:cubicBezTo>
                    <a:pt x="9173" y="2210"/>
                    <a:pt x="9255" y="2255"/>
                    <a:pt x="9348" y="2304"/>
                  </a:cubicBezTo>
                  <a:cubicBezTo>
                    <a:pt x="9386" y="2327"/>
                    <a:pt x="9435" y="2351"/>
                    <a:pt x="9482" y="2372"/>
                  </a:cubicBezTo>
                  <a:lnTo>
                    <a:pt x="9482" y="2372"/>
                  </a:lnTo>
                  <a:cubicBezTo>
                    <a:pt x="9479" y="2390"/>
                    <a:pt x="9479" y="2408"/>
                    <a:pt x="9483" y="2427"/>
                  </a:cubicBezTo>
                  <a:cubicBezTo>
                    <a:pt x="9486" y="2447"/>
                    <a:pt x="9494" y="2465"/>
                    <a:pt x="9504" y="2482"/>
                  </a:cubicBezTo>
                  <a:cubicBezTo>
                    <a:pt x="9509" y="2492"/>
                    <a:pt x="9516" y="2500"/>
                    <a:pt x="9523" y="2508"/>
                  </a:cubicBezTo>
                  <a:cubicBezTo>
                    <a:pt x="9574" y="2560"/>
                    <a:pt x="9597" y="2560"/>
                    <a:pt x="9625" y="2572"/>
                  </a:cubicBezTo>
                  <a:cubicBezTo>
                    <a:pt x="9653" y="2581"/>
                    <a:pt x="9681" y="2585"/>
                    <a:pt x="9710" y="2585"/>
                  </a:cubicBezTo>
                  <a:cubicBezTo>
                    <a:pt x="9712" y="2585"/>
                    <a:pt x="9714" y="2585"/>
                    <a:pt x="9716" y="2585"/>
                  </a:cubicBezTo>
                  <a:cubicBezTo>
                    <a:pt x="9757" y="2585"/>
                    <a:pt x="9797" y="2573"/>
                    <a:pt x="9832" y="2551"/>
                  </a:cubicBezTo>
                  <a:cubicBezTo>
                    <a:pt x="9879" y="2518"/>
                    <a:pt x="9910" y="2469"/>
                    <a:pt x="9918" y="2413"/>
                  </a:cubicBezTo>
                  <a:cubicBezTo>
                    <a:pt x="9925" y="2369"/>
                    <a:pt x="9919" y="2324"/>
                    <a:pt x="9901" y="2285"/>
                  </a:cubicBezTo>
                  <a:cubicBezTo>
                    <a:pt x="9877" y="2235"/>
                    <a:pt x="9840" y="2194"/>
                    <a:pt x="9795" y="2165"/>
                  </a:cubicBezTo>
                  <a:cubicBezTo>
                    <a:pt x="9732" y="2122"/>
                    <a:pt x="9677" y="2100"/>
                    <a:pt x="9639" y="2080"/>
                  </a:cubicBezTo>
                  <a:cubicBezTo>
                    <a:pt x="9599" y="2061"/>
                    <a:pt x="9560" y="2036"/>
                    <a:pt x="9517" y="2010"/>
                  </a:cubicBezTo>
                  <a:cubicBezTo>
                    <a:pt x="9433" y="1958"/>
                    <a:pt x="9338" y="1894"/>
                    <a:pt x="9224" y="1849"/>
                  </a:cubicBezTo>
                  <a:cubicBezTo>
                    <a:pt x="9111" y="1803"/>
                    <a:pt x="9004" y="1781"/>
                    <a:pt x="8917" y="1752"/>
                  </a:cubicBezTo>
                  <a:cubicBezTo>
                    <a:pt x="8874" y="1739"/>
                    <a:pt x="8833" y="1723"/>
                    <a:pt x="8793" y="1706"/>
                  </a:cubicBezTo>
                  <a:lnTo>
                    <a:pt x="8661" y="1644"/>
                  </a:lnTo>
                  <a:lnTo>
                    <a:pt x="8518" y="1575"/>
                  </a:lnTo>
                  <a:cubicBezTo>
                    <a:pt x="8472" y="1553"/>
                    <a:pt x="8405" y="1529"/>
                    <a:pt x="8374" y="1514"/>
                  </a:cubicBezTo>
                  <a:cubicBezTo>
                    <a:pt x="8295" y="1481"/>
                    <a:pt x="8208" y="1430"/>
                    <a:pt x="8102" y="1381"/>
                  </a:cubicBezTo>
                  <a:cubicBezTo>
                    <a:pt x="8043" y="1352"/>
                    <a:pt x="7982" y="1330"/>
                    <a:pt x="7918" y="1315"/>
                  </a:cubicBezTo>
                  <a:cubicBezTo>
                    <a:pt x="7857" y="1302"/>
                    <a:pt x="7796" y="1293"/>
                    <a:pt x="7733" y="1289"/>
                  </a:cubicBezTo>
                  <a:cubicBezTo>
                    <a:pt x="7624" y="1281"/>
                    <a:pt x="7551" y="1273"/>
                    <a:pt x="7510" y="1250"/>
                  </a:cubicBezTo>
                  <a:cubicBezTo>
                    <a:pt x="7455" y="1224"/>
                    <a:pt x="7378" y="1163"/>
                    <a:pt x="7257" y="1098"/>
                  </a:cubicBezTo>
                  <a:cubicBezTo>
                    <a:pt x="7189" y="1064"/>
                    <a:pt x="7115" y="1039"/>
                    <a:pt x="7040" y="1028"/>
                  </a:cubicBezTo>
                  <a:cubicBezTo>
                    <a:pt x="6978" y="1019"/>
                    <a:pt x="6914" y="1014"/>
                    <a:pt x="6850" y="1014"/>
                  </a:cubicBezTo>
                  <a:cubicBezTo>
                    <a:pt x="6795" y="1013"/>
                    <a:pt x="6750" y="1013"/>
                    <a:pt x="6716" y="1008"/>
                  </a:cubicBezTo>
                  <a:cubicBezTo>
                    <a:pt x="6701" y="1007"/>
                    <a:pt x="6687" y="1005"/>
                    <a:pt x="6672" y="1001"/>
                  </a:cubicBezTo>
                  <a:lnTo>
                    <a:pt x="6608" y="984"/>
                  </a:lnTo>
                  <a:cubicBezTo>
                    <a:pt x="6407" y="927"/>
                    <a:pt x="6208" y="865"/>
                    <a:pt x="6003" y="832"/>
                  </a:cubicBezTo>
                  <a:lnTo>
                    <a:pt x="5702" y="775"/>
                  </a:lnTo>
                  <a:cubicBezTo>
                    <a:pt x="5617" y="756"/>
                    <a:pt x="5522" y="727"/>
                    <a:pt x="5415" y="701"/>
                  </a:cubicBezTo>
                  <a:cubicBezTo>
                    <a:pt x="5361" y="687"/>
                    <a:pt x="5304" y="674"/>
                    <a:pt x="5244" y="664"/>
                  </a:cubicBezTo>
                  <a:cubicBezTo>
                    <a:pt x="5203" y="657"/>
                    <a:pt x="5164" y="646"/>
                    <a:pt x="5119" y="635"/>
                  </a:cubicBezTo>
                  <a:cubicBezTo>
                    <a:pt x="5029" y="611"/>
                    <a:pt x="4925" y="577"/>
                    <a:pt x="4800" y="554"/>
                  </a:cubicBezTo>
                  <a:cubicBezTo>
                    <a:pt x="4687" y="536"/>
                    <a:pt x="4572" y="523"/>
                    <a:pt x="4457" y="517"/>
                  </a:cubicBezTo>
                  <a:lnTo>
                    <a:pt x="4315" y="506"/>
                  </a:lnTo>
                  <a:lnTo>
                    <a:pt x="4252" y="497"/>
                  </a:lnTo>
                  <a:cubicBezTo>
                    <a:pt x="4219" y="493"/>
                    <a:pt x="4185" y="489"/>
                    <a:pt x="4155" y="487"/>
                  </a:cubicBezTo>
                  <a:cubicBezTo>
                    <a:pt x="4029" y="479"/>
                    <a:pt x="3923" y="482"/>
                    <a:pt x="3839" y="477"/>
                  </a:cubicBezTo>
                  <a:lnTo>
                    <a:pt x="3779" y="472"/>
                  </a:lnTo>
                  <a:lnTo>
                    <a:pt x="3714" y="463"/>
                  </a:lnTo>
                  <a:lnTo>
                    <a:pt x="3561" y="441"/>
                  </a:lnTo>
                  <a:cubicBezTo>
                    <a:pt x="3358" y="413"/>
                    <a:pt x="3155" y="383"/>
                    <a:pt x="2952" y="351"/>
                  </a:cubicBezTo>
                  <a:lnTo>
                    <a:pt x="2801" y="328"/>
                  </a:lnTo>
                  <a:lnTo>
                    <a:pt x="2736" y="317"/>
                  </a:lnTo>
                  <a:lnTo>
                    <a:pt x="2674" y="307"/>
                  </a:lnTo>
                  <a:cubicBezTo>
                    <a:pt x="2587" y="289"/>
                    <a:pt x="2482" y="264"/>
                    <a:pt x="2354" y="246"/>
                  </a:cubicBezTo>
                  <a:cubicBezTo>
                    <a:pt x="2261" y="233"/>
                    <a:pt x="2173" y="232"/>
                    <a:pt x="2098" y="232"/>
                  </a:cubicBezTo>
                  <a:cubicBezTo>
                    <a:pt x="2073" y="232"/>
                    <a:pt x="2049" y="232"/>
                    <a:pt x="2027" y="232"/>
                  </a:cubicBezTo>
                  <a:cubicBezTo>
                    <a:pt x="2016" y="232"/>
                    <a:pt x="2006" y="232"/>
                    <a:pt x="1996" y="232"/>
                  </a:cubicBezTo>
                  <a:cubicBezTo>
                    <a:pt x="1958" y="232"/>
                    <a:pt x="1918" y="229"/>
                    <a:pt x="1880" y="226"/>
                  </a:cubicBezTo>
                  <a:cubicBezTo>
                    <a:pt x="1853" y="221"/>
                    <a:pt x="1825" y="214"/>
                    <a:pt x="1798" y="206"/>
                  </a:cubicBezTo>
                  <a:cubicBezTo>
                    <a:pt x="1725" y="187"/>
                    <a:pt x="1616" y="143"/>
                    <a:pt x="1450" y="118"/>
                  </a:cubicBezTo>
                  <a:lnTo>
                    <a:pt x="1136" y="80"/>
                  </a:lnTo>
                  <a:lnTo>
                    <a:pt x="527" y="6"/>
                  </a:lnTo>
                  <a:cubicBezTo>
                    <a:pt x="519" y="5"/>
                    <a:pt x="509" y="4"/>
                    <a:pt x="500" y="2"/>
                  </a:cubicBezTo>
                  <a:cubicBezTo>
                    <a:pt x="488" y="1"/>
                    <a:pt x="477" y="1"/>
                    <a:pt x="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0"/>
            <p:cNvSpPr/>
            <p:nvPr/>
          </p:nvSpPr>
          <p:spPr>
            <a:xfrm>
              <a:off x="3035100" y="4343800"/>
              <a:ext cx="91825" cy="73475"/>
            </a:xfrm>
            <a:custGeom>
              <a:rect b="b" l="l" r="r" t="t"/>
              <a:pathLst>
                <a:path extrusionOk="0" h="2939" w="3673">
                  <a:moveTo>
                    <a:pt x="3226" y="2345"/>
                  </a:moveTo>
                  <a:lnTo>
                    <a:pt x="3226" y="2345"/>
                  </a:lnTo>
                  <a:cubicBezTo>
                    <a:pt x="3230" y="2345"/>
                    <a:pt x="3232" y="2346"/>
                    <a:pt x="3231" y="2346"/>
                  </a:cubicBezTo>
                  <a:cubicBezTo>
                    <a:pt x="3231" y="2346"/>
                    <a:pt x="3229" y="2346"/>
                    <a:pt x="3226" y="2345"/>
                  </a:cubicBezTo>
                  <a:close/>
                  <a:moveTo>
                    <a:pt x="3099" y="2554"/>
                  </a:moveTo>
                  <a:cubicBezTo>
                    <a:pt x="3102" y="2556"/>
                    <a:pt x="3103" y="2558"/>
                    <a:pt x="3103" y="2558"/>
                  </a:cubicBezTo>
                  <a:cubicBezTo>
                    <a:pt x="3103" y="2558"/>
                    <a:pt x="3101" y="2557"/>
                    <a:pt x="3099" y="2554"/>
                  </a:cubicBezTo>
                  <a:close/>
                  <a:moveTo>
                    <a:pt x="2080" y="0"/>
                  </a:moveTo>
                  <a:cubicBezTo>
                    <a:pt x="2056" y="0"/>
                    <a:pt x="2031" y="6"/>
                    <a:pt x="2009" y="18"/>
                  </a:cubicBezTo>
                  <a:cubicBezTo>
                    <a:pt x="1940" y="53"/>
                    <a:pt x="1909" y="134"/>
                    <a:pt x="1936" y="205"/>
                  </a:cubicBezTo>
                  <a:cubicBezTo>
                    <a:pt x="1960" y="270"/>
                    <a:pt x="1987" y="332"/>
                    <a:pt x="2016" y="394"/>
                  </a:cubicBezTo>
                  <a:cubicBezTo>
                    <a:pt x="2048" y="455"/>
                    <a:pt x="2070" y="501"/>
                    <a:pt x="2092" y="554"/>
                  </a:cubicBezTo>
                  <a:cubicBezTo>
                    <a:pt x="2133" y="657"/>
                    <a:pt x="2191" y="792"/>
                    <a:pt x="2240" y="900"/>
                  </a:cubicBezTo>
                  <a:cubicBezTo>
                    <a:pt x="2291" y="1010"/>
                    <a:pt x="2339" y="1120"/>
                    <a:pt x="2376" y="1228"/>
                  </a:cubicBezTo>
                  <a:cubicBezTo>
                    <a:pt x="2398" y="1285"/>
                    <a:pt x="2426" y="1354"/>
                    <a:pt x="2452" y="1415"/>
                  </a:cubicBezTo>
                  <a:cubicBezTo>
                    <a:pt x="2480" y="1476"/>
                    <a:pt x="2508" y="1535"/>
                    <a:pt x="2539" y="1597"/>
                  </a:cubicBezTo>
                  <a:lnTo>
                    <a:pt x="2628" y="1763"/>
                  </a:lnTo>
                  <a:cubicBezTo>
                    <a:pt x="2654" y="1812"/>
                    <a:pt x="2679" y="1864"/>
                    <a:pt x="2706" y="1920"/>
                  </a:cubicBezTo>
                  <a:cubicBezTo>
                    <a:pt x="2757" y="2026"/>
                    <a:pt x="2807" y="2145"/>
                    <a:pt x="2867" y="2261"/>
                  </a:cubicBezTo>
                  <a:lnTo>
                    <a:pt x="2873" y="2272"/>
                  </a:lnTo>
                  <a:lnTo>
                    <a:pt x="2764" y="2272"/>
                  </a:lnTo>
                  <a:cubicBezTo>
                    <a:pt x="2638" y="2272"/>
                    <a:pt x="2514" y="2276"/>
                    <a:pt x="2389" y="2279"/>
                  </a:cubicBezTo>
                  <a:lnTo>
                    <a:pt x="2013" y="2290"/>
                  </a:lnTo>
                  <a:cubicBezTo>
                    <a:pt x="1954" y="2293"/>
                    <a:pt x="1906" y="2294"/>
                    <a:pt x="1856" y="2294"/>
                  </a:cubicBezTo>
                  <a:cubicBezTo>
                    <a:pt x="1796" y="2294"/>
                    <a:pt x="1734" y="2292"/>
                    <a:pt x="1649" y="2290"/>
                  </a:cubicBezTo>
                  <a:cubicBezTo>
                    <a:pt x="1579" y="2290"/>
                    <a:pt x="1513" y="2292"/>
                    <a:pt x="1447" y="2295"/>
                  </a:cubicBezTo>
                  <a:cubicBezTo>
                    <a:pt x="1382" y="2299"/>
                    <a:pt x="1310" y="2306"/>
                    <a:pt x="1250" y="2314"/>
                  </a:cubicBezTo>
                  <a:cubicBezTo>
                    <a:pt x="1136" y="2328"/>
                    <a:pt x="1013" y="2332"/>
                    <a:pt x="894" y="2339"/>
                  </a:cubicBezTo>
                  <a:cubicBezTo>
                    <a:pt x="775" y="2344"/>
                    <a:pt x="631" y="2350"/>
                    <a:pt x="512" y="2362"/>
                  </a:cubicBezTo>
                  <a:cubicBezTo>
                    <a:pt x="393" y="2373"/>
                    <a:pt x="263" y="2381"/>
                    <a:pt x="136" y="2396"/>
                  </a:cubicBezTo>
                  <a:lnTo>
                    <a:pt x="135" y="2396"/>
                  </a:lnTo>
                  <a:cubicBezTo>
                    <a:pt x="57" y="2406"/>
                    <a:pt x="1" y="2471"/>
                    <a:pt x="1" y="2548"/>
                  </a:cubicBezTo>
                  <a:cubicBezTo>
                    <a:pt x="2" y="2626"/>
                    <a:pt x="59" y="2690"/>
                    <a:pt x="136" y="2699"/>
                  </a:cubicBezTo>
                  <a:cubicBezTo>
                    <a:pt x="259" y="2712"/>
                    <a:pt x="377" y="2730"/>
                    <a:pt x="510" y="2742"/>
                  </a:cubicBezTo>
                  <a:cubicBezTo>
                    <a:pt x="643" y="2754"/>
                    <a:pt x="749" y="2763"/>
                    <a:pt x="881" y="2779"/>
                  </a:cubicBezTo>
                  <a:cubicBezTo>
                    <a:pt x="1012" y="2792"/>
                    <a:pt x="1140" y="2799"/>
                    <a:pt x="1276" y="2799"/>
                  </a:cubicBezTo>
                  <a:cubicBezTo>
                    <a:pt x="1341" y="2799"/>
                    <a:pt x="1394" y="2801"/>
                    <a:pt x="1454" y="2804"/>
                  </a:cubicBezTo>
                  <a:cubicBezTo>
                    <a:pt x="1514" y="2805"/>
                    <a:pt x="1573" y="2808"/>
                    <a:pt x="1627" y="2813"/>
                  </a:cubicBezTo>
                  <a:cubicBezTo>
                    <a:pt x="1723" y="2824"/>
                    <a:pt x="1894" y="2845"/>
                    <a:pt x="2013" y="2845"/>
                  </a:cubicBezTo>
                  <a:lnTo>
                    <a:pt x="2389" y="2854"/>
                  </a:lnTo>
                  <a:cubicBezTo>
                    <a:pt x="2515" y="2858"/>
                    <a:pt x="2639" y="2861"/>
                    <a:pt x="2764" y="2861"/>
                  </a:cubicBezTo>
                  <a:lnTo>
                    <a:pt x="2859" y="2863"/>
                  </a:lnTo>
                  <a:lnTo>
                    <a:pt x="2882" y="2863"/>
                  </a:lnTo>
                  <a:lnTo>
                    <a:pt x="2890" y="2864"/>
                  </a:lnTo>
                  <a:cubicBezTo>
                    <a:pt x="2896" y="2864"/>
                    <a:pt x="2902" y="2864"/>
                    <a:pt x="2906" y="2865"/>
                  </a:cubicBezTo>
                  <a:cubicBezTo>
                    <a:pt x="2931" y="2868"/>
                    <a:pt x="2953" y="2879"/>
                    <a:pt x="3038" y="2909"/>
                  </a:cubicBezTo>
                  <a:cubicBezTo>
                    <a:pt x="3071" y="2918"/>
                    <a:pt x="3122" y="2939"/>
                    <a:pt x="3199" y="2939"/>
                  </a:cubicBezTo>
                  <a:cubicBezTo>
                    <a:pt x="3223" y="2939"/>
                    <a:pt x="3249" y="2937"/>
                    <a:pt x="3278" y="2932"/>
                  </a:cubicBezTo>
                  <a:cubicBezTo>
                    <a:pt x="3377" y="2912"/>
                    <a:pt x="3466" y="2859"/>
                    <a:pt x="3529" y="2781"/>
                  </a:cubicBezTo>
                  <a:cubicBezTo>
                    <a:pt x="3568" y="2734"/>
                    <a:pt x="3601" y="2682"/>
                    <a:pt x="3624" y="2626"/>
                  </a:cubicBezTo>
                  <a:cubicBezTo>
                    <a:pt x="3664" y="2534"/>
                    <a:pt x="3672" y="2432"/>
                    <a:pt x="3646" y="2335"/>
                  </a:cubicBezTo>
                  <a:cubicBezTo>
                    <a:pt x="3609" y="2216"/>
                    <a:pt x="3546" y="2162"/>
                    <a:pt x="3516" y="2130"/>
                  </a:cubicBezTo>
                  <a:lnTo>
                    <a:pt x="3446" y="2065"/>
                  </a:lnTo>
                  <a:cubicBezTo>
                    <a:pt x="3434" y="2055"/>
                    <a:pt x="3424" y="2045"/>
                    <a:pt x="3415" y="2032"/>
                  </a:cubicBezTo>
                  <a:cubicBezTo>
                    <a:pt x="3411" y="2028"/>
                    <a:pt x="3409" y="2024"/>
                    <a:pt x="3405" y="2019"/>
                  </a:cubicBezTo>
                  <a:lnTo>
                    <a:pt x="3401" y="2011"/>
                  </a:lnTo>
                  <a:lnTo>
                    <a:pt x="3390" y="1991"/>
                  </a:lnTo>
                  <a:lnTo>
                    <a:pt x="3214" y="1660"/>
                  </a:lnTo>
                  <a:cubicBezTo>
                    <a:pt x="3152" y="1545"/>
                    <a:pt x="3085" y="1435"/>
                    <a:pt x="3013" y="1328"/>
                  </a:cubicBezTo>
                  <a:cubicBezTo>
                    <a:pt x="2983" y="1281"/>
                    <a:pt x="2953" y="1230"/>
                    <a:pt x="2923" y="1179"/>
                  </a:cubicBezTo>
                  <a:cubicBezTo>
                    <a:pt x="2894" y="1127"/>
                    <a:pt x="2869" y="1083"/>
                    <a:pt x="2842" y="1026"/>
                  </a:cubicBezTo>
                  <a:cubicBezTo>
                    <a:pt x="2779" y="902"/>
                    <a:pt x="2709" y="790"/>
                    <a:pt x="2642" y="681"/>
                  </a:cubicBezTo>
                  <a:lnTo>
                    <a:pt x="2434" y="365"/>
                  </a:lnTo>
                  <a:cubicBezTo>
                    <a:pt x="2396" y="308"/>
                    <a:pt x="2349" y="249"/>
                    <a:pt x="2312" y="206"/>
                  </a:cubicBezTo>
                  <a:cubicBezTo>
                    <a:pt x="2275" y="162"/>
                    <a:pt x="2241" y="116"/>
                    <a:pt x="2206" y="67"/>
                  </a:cubicBezTo>
                  <a:lnTo>
                    <a:pt x="2204" y="64"/>
                  </a:lnTo>
                  <a:cubicBezTo>
                    <a:pt x="2175" y="23"/>
                    <a:pt x="2128" y="0"/>
                    <a:pt x="2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6" name="Shape 476"/>
        <p:cNvGrpSpPr/>
        <p:nvPr/>
      </p:nvGrpSpPr>
      <p:grpSpPr>
        <a:xfrm>
          <a:off x="0" y="0"/>
          <a:ext cx="0" cy="0"/>
          <a:chOff x="0" y="0"/>
          <a:chExt cx="0" cy="0"/>
        </a:xfrm>
      </p:grpSpPr>
      <p:sp>
        <p:nvSpPr>
          <p:cNvPr id="477" name="Google Shape;477;p33"/>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478" name="Google Shape;478;p33"/>
          <p:cNvSpPr txBox="1"/>
          <p:nvPr>
            <p:ph idx="1" type="body"/>
          </p:nvPr>
        </p:nvSpPr>
        <p:spPr>
          <a:xfrm>
            <a:off x="855650" y="1189925"/>
            <a:ext cx="7568400" cy="40566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200"/>
              <a:t>Here’s what you’ll find in this </a:t>
            </a:r>
            <a:r>
              <a:rPr b="1" lang="en" sz="1200">
                <a:uFill>
                  <a:noFill/>
                </a:uFill>
                <a:hlinkClick r:id="rId3"/>
              </a:rPr>
              <a:t>Slidesgo </a:t>
            </a:r>
            <a:r>
              <a:rPr lang="en" sz="1200"/>
              <a:t>template: </a:t>
            </a:r>
            <a:endParaRPr sz="1200"/>
          </a:p>
          <a:p>
            <a:pPr indent="0" lvl="0" marL="0" rtl="0" algn="l">
              <a:lnSpc>
                <a:spcPct val="100000"/>
              </a:lnSpc>
              <a:spcBef>
                <a:spcPts val="0"/>
              </a:spcBef>
              <a:spcAft>
                <a:spcPts val="0"/>
              </a:spcAft>
              <a:buNone/>
            </a:pPr>
            <a:r>
              <a:t/>
            </a:r>
            <a:endParaRPr sz="1200"/>
          </a:p>
          <a:p>
            <a:pPr indent="-304800" lvl="0" marL="457200" rtl="0" algn="l">
              <a:lnSpc>
                <a:spcPct val="100000"/>
              </a:lnSpc>
              <a:spcBef>
                <a:spcPts val="0"/>
              </a:spcBef>
              <a:spcAft>
                <a:spcPts val="0"/>
              </a:spcAft>
              <a:buClr>
                <a:schemeClr val="dk1"/>
              </a:buClr>
              <a:buSzPts val="1200"/>
              <a:buFont typeface="Antic"/>
              <a:buAutoNum type="arabicPeriod"/>
            </a:pPr>
            <a:r>
              <a:rPr lang="en" sz="1200"/>
              <a:t>A slide structure based on a multi-purpose presentation, which you can easily adapt to your needs. For more info on how to edit the template, please visit </a:t>
            </a:r>
            <a:r>
              <a:rPr b="1" lang="en" sz="1200">
                <a:uFill>
                  <a:noFill/>
                </a:uFill>
                <a:hlinkClick r:id="rId4"/>
              </a:rPr>
              <a:t>Slidesgo School</a:t>
            </a:r>
            <a:r>
              <a:rPr lang="en" sz="1200"/>
              <a:t> or read our </a:t>
            </a:r>
            <a:r>
              <a:rPr b="1" lang="en" sz="1200">
                <a:uFill>
                  <a:noFill/>
                </a:uFill>
                <a:hlinkClick r:id="rId5"/>
              </a:rPr>
              <a:t>FAQs</a:t>
            </a:r>
            <a:r>
              <a:rPr lang="en" sz="1200"/>
              <a:t>.</a:t>
            </a:r>
            <a:endParaRPr sz="1200"/>
          </a:p>
          <a:p>
            <a:pPr indent="-304800" lvl="0" marL="457200" rtl="0" algn="l">
              <a:lnSpc>
                <a:spcPct val="100000"/>
              </a:lnSpc>
              <a:spcBef>
                <a:spcPts val="0"/>
              </a:spcBef>
              <a:spcAft>
                <a:spcPts val="0"/>
              </a:spcAft>
              <a:buClr>
                <a:schemeClr val="dk1"/>
              </a:buClr>
              <a:buSzPts val="1200"/>
              <a:buFont typeface="Antic"/>
              <a:buAutoNum type="arabicPeriod"/>
            </a:pPr>
            <a:r>
              <a:rPr lang="en" sz="1200"/>
              <a:t>An assortment of illustrations that are suitable for use in the presentation can be found in the </a:t>
            </a:r>
            <a:r>
              <a:rPr b="1" lang="en" sz="1200">
                <a:uFill>
                  <a:noFill/>
                </a:uFill>
                <a:hlinkClick action="ppaction://hlinksldjump" r:id="rId6"/>
              </a:rPr>
              <a:t>alternative resources</a:t>
            </a:r>
            <a:r>
              <a:rPr lang="en" sz="1200"/>
              <a:t> slide.</a:t>
            </a:r>
            <a:endParaRPr sz="1200"/>
          </a:p>
          <a:p>
            <a:pPr indent="-304800" lvl="0" marL="457200" rtl="0" algn="l">
              <a:lnSpc>
                <a:spcPct val="100000"/>
              </a:lnSpc>
              <a:spcBef>
                <a:spcPts val="0"/>
              </a:spcBef>
              <a:spcAft>
                <a:spcPts val="0"/>
              </a:spcAft>
              <a:buClr>
                <a:schemeClr val="dk1"/>
              </a:buClr>
              <a:buSzPts val="1200"/>
              <a:buFont typeface="Antic"/>
              <a:buAutoNum type="arabicPeriod"/>
            </a:pPr>
            <a:r>
              <a:rPr lang="en" sz="1200"/>
              <a:t>A </a:t>
            </a:r>
            <a:r>
              <a:rPr b="1" lang="en" sz="1200">
                <a:uFill>
                  <a:noFill/>
                </a:uFill>
                <a:hlinkClick action="ppaction://hlinksldjump" r:id="rId7"/>
              </a:rPr>
              <a:t>thanks </a:t>
            </a:r>
            <a:r>
              <a:rPr lang="en" sz="1200"/>
              <a:t>slide, which you must keep so that proper credits for our design are given.</a:t>
            </a:r>
            <a:endParaRPr sz="1200"/>
          </a:p>
          <a:p>
            <a:pPr indent="-304800" lvl="0" marL="457200" rtl="0" algn="l">
              <a:lnSpc>
                <a:spcPct val="100000"/>
              </a:lnSpc>
              <a:spcBef>
                <a:spcPts val="0"/>
              </a:spcBef>
              <a:spcAft>
                <a:spcPts val="0"/>
              </a:spcAft>
              <a:buClr>
                <a:schemeClr val="dk1"/>
              </a:buClr>
              <a:buSzPts val="1200"/>
              <a:buFont typeface="Antic"/>
              <a:buAutoNum type="arabicPeriod"/>
            </a:pPr>
            <a:r>
              <a:rPr lang="en" sz="1200"/>
              <a:t>A </a:t>
            </a:r>
            <a:r>
              <a:rPr b="1" lang="en" sz="1200">
                <a:uFill>
                  <a:noFill/>
                </a:uFill>
                <a:hlinkClick action="ppaction://hlinksldjump" r:id="rId8"/>
              </a:rPr>
              <a:t>resources </a:t>
            </a:r>
            <a:r>
              <a:rPr lang="en" sz="1200"/>
              <a:t>slide, where you’ll find links to all the elements used in the template.</a:t>
            </a:r>
            <a:endParaRPr sz="1200"/>
          </a:p>
          <a:p>
            <a:pPr indent="-304800" lvl="0" marL="457200" rtl="0" algn="l">
              <a:lnSpc>
                <a:spcPct val="100000"/>
              </a:lnSpc>
              <a:spcBef>
                <a:spcPts val="0"/>
              </a:spcBef>
              <a:spcAft>
                <a:spcPts val="0"/>
              </a:spcAft>
              <a:buClr>
                <a:schemeClr val="dk1"/>
              </a:buClr>
              <a:buSzPts val="1200"/>
              <a:buFont typeface="Antic"/>
              <a:buAutoNum type="arabicPeriod"/>
            </a:pPr>
            <a:r>
              <a:rPr b="1" lang="en" sz="1200">
                <a:uFill>
                  <a:noFill/>
                </a:uFill>
                <a:hlinkClick action="ppaction://hlinksldjump" r:id="rId9"/>
              </a:rPr>
              <a:t>Instructions for use</a:t>
            </a:r>
            <a:r>
              <a:rPr b="1" lang="en" sz="1200"/>
              <a:t>.</a:t>
            </a:r>
            <a:endParaRPr b="1" sz="1200"/>
          </a:p>
          <a:p>
            <a:pPr indent="-304800" lvl="0" marL="457200" rtl="0" algn="l">
              <a:lnSpc>
                <a:spcPct val="100000"/>
              </a:lnSpc>
              <a:spcBef>
                <a:spcPts val="0"/>
              </a:spcBef>
              <a:spcAft>
                <a:spcPts val="0"/>
              </a:spcAft>
              <a:buClr>
                <a:schemeClr val="dk1"/>
              </a:buClr>
              <a:buSzPts val="1200"/>
              <a:buFont typeface="Antic"/>
              <a:buAutoNum type="arabicPeriod"/>
            </a:pPr>
            <a:r>
              <a:rPr lang="en" sz="1200"/>
              <a:t>Final slides with: </a:t>
            </a:r>
            <a:endParaRPr sz="1200"/>
          </a:p>
          <a:p>
            <a:pPr indent="-304800" lvl="0" marL="914400" rtl="0" algn="l">
              <a:lnSpc>
                <a:spcPct val="100000"/>
              </a:lnSpc>
              <a:spcBef>
                <a:spcPts val="0"/>
              </a:spcBef>
              <a:spcAft>
                <a:spcPts val="0"/>
              </a:spcAft>
              <a:buSzPts val="1200"/>
              <a:buFont typeface="Raleway Thin"/>
              <a:buChar char="●"/>
            </a:pPr>
            <a:r>
              <a:rPr lang="en" sz="1200"/>
              <a:t>The</a:t>
            </a:r>
            <a:r>
              <a:rPr lang="en" sz="1200">
                <a:uFill>
                  <a:noFill/>
                </a:uFill>
                <a:hlinkClick action="ppaction://hlinksldjump" r:id="rId10"/>
              </a:rPr>
              <a:t> </a:t>
            </a:r>
            <a:r>
              <a:rPr b="1" lang="en" sz="1200">
                <a:uFill>
                  <a:noFill/>
                </a:uFill>
                <a:hlinkClick action="ppaction://hlinksldjump" r:id="rId11"/>
              </a:rPr>
              <a:t>fonts and colors</a:t>
            </a:r>
            <a:r>
              <a:rPr lang="en" sz="1200"/>
              <a:t> used in the template.</a:t>
            </a:r>
            <a:endParaRPr sz="1200"/>
          </a:p>
          <a:p>
            <a:pPr indent="-304800" lvl="0" marL="914400" rtl="0" algn="l">
              <a:lnSpc>
                <a:spcPct val="100000"/>
              </a:lnSpc>
              <a:spcBef>
                <a:spcPts val="0"/>
              </a:spcBef>
              <a:spcAft>
                <a:spcPts val="0"/>
              </a:spcAft>
              <a:buSzPts val="1200"/>
              <a:buFont typeface="Raleway Thin"/>
              <a:buChar char="●"/>
            </a:pPr>
            <a:r>
              <a:rPr lang="en" sz="1200"/>
              <a:t>More</a:t>
            </a:r>
            <a:r>
              <a:rPr lang="en" sz="1200">
                <a:uFill>
                  <a:noFill/>
                </a:uFill>
                <a:hlinkClick action="ppaction://hlinksldjump" r:id="rId12"/>
              </a:rPr>
              <a:t> </a:t>
            </a:r>
            <a:r>
              <a:rPr b="1" lang="en" sz="1200">
                <a:uFill>
                  <a:noFill/>
                </a:uFill>
                <a:hlinkClick action="ppaction://hlinksldjump" r:id="rId13"/>
              </a:rPr>
              <a:t>infographic resources</a:t>
            </a:r>
            <a:r>
              <a:rPr lang="en" sz="1200"/>
              <a:t>, whose size and color can be edited. </a:t>
            </a:r>
            <a:endParaRPr sz="1200"/>
          </a:p>
          <a:p>
            <a:pPr indent="-304800" lvl="0" marL="914400" rtl="0" algn="l">
              <a:lnSpc>
                <a:spcPct val="100000"/>
              </a:lnSpc>
              <a:spcBef>
                <a:spcPts val="0"/>
              </a:spcBef>
              <a:spcAft>
                <a:spcPts val="0"/>
              </a:spcAft>
              <a:buSzPts val="1200"/>
              <a:buFont typeface="Raleway Thin"/>
              <a:buChar char="●"/>
            </a:pPr>
            <a:r>
              <a:rPr lang="en" sz="1200"/>
              <a:t>Sets of </a:t>
            </a:r>
            <a:r>
              <a:rPr b="1" lang="en" sz="1200">
                <a:uFill>
                  <a:noFill/>
                </a:uFill>
                <a:hlinkClick action="ppaction://hlinksldjump" r:id="rId14"/>
              </a:rPr>
              <a:t>customizable icons</a:t>
            </a:r>
            <a:r>
              <a:rPr lang="en" sz="1200"/>
              <a:t> of the following themes: general, business, avatar, creative process, education, help &amp; support, medical, nature, performing arts, SEO &amp; marketing, and teamwork.</a:t>
            </a:r>
            <a:endParaRPr sz="1200"/>
          </a:p>
          <a:p>
            <a:pPr indent="0" lvl="0" marL="0" rtl="0" algn="ctr">
              <a:lnSpc>
                <a:spcPct val="100000"/>
              </a:lnSpc>
              <a:spcBef>
                <a:spcPts val="0"/>
              </a:spcBef>
              <a:spcAft>
                <a:spcPts val="0"/>
              </a:spcAft>
              <a:buNone/>
            </a:pPr>
            <a:r>
              <a:t/>
            </a:r>
            <a:endParaRPr sz="1200"/>
          </a:p>
          <a:p>
            <a:pPr indent="0" lvl="0" marL="0" rtl="0" algn="ctr">
              <a:lnSpc>
                <a:spcPct val="100000"/>
              </a:lnSpc>
              <a:spcBef>
                <a:spcPts val="0"/>
              </a:spcBef>
              <a:spcAft>
                <a:spcPts val="0"/>
              </a:spcAft>
              <a:buNone/>
            </a:pPr>
            <a:r>
              <a:rPr lang="en" sz="1100"/>
              <a:t>You can delete this slide when you’re done editing the presentation.</a:t>
            </a:r>
            <a:endParaRPr sz="1100"/>
          </a:p>
          <a:p>
            <a:pPr indent="0" lvl="0" marL="0" rtl="0" algn="l">
              <a:lnSpc>
                <a:spcPct val="100000"/>
              </a:lnSpc>
              <a:spcBef>
                <a:spcPts val="0"/>
              </a:spcBef>
              <a:spcAft>
                <a:spcPts val="0"/>
              </a:spcAft>
              <a:buNone/>
            </a:pPr>
            <a:r>
              <a:t/>
            </a:r>
            <a:endParaRPr sz="1200"/>
          </a:p>
          <a:p>
            <a:pPr indent="0" lvl="0" marL="0" rtl="0" algn="l">
              <a:lnSpc>
                <a:spcPct val="100000"/>
              </a:lnSpc>
              <a:spcBef>
                <a:spcPts val="0"/>
              </a:spcBef>
              <a:spcAft>
                <a:spcPts val="0"/>
              </a:spcAft>
              <a:buNone/>
            </a:pPr>
            <a:r>
              <a:t/>
            </a:r>
            <a:endParaRPr sz="1200"/>
          </a:p>
        </p:txBody>
      </p:sp>
      <p:sp>
        <p:nvSpPr>
          <p:cNvPr id="479" name="Google Shape;479;p33"/>
          <p:cNvSpPr/>
          <p:nvPr/>
        </p:nvSpPr>
        <p:spPr>
          <a:xfrm>
            <a:off x="3039038" y="4513200"/>
            <a:ext cx="3201625" cy="90300"/>
          </a:xfrm>
          <a:custGeom>
            <a:rect b="b" l="l" r="r" t="t"/>
            <a:pathLst>
              <a:path extrusionOk="0" h="3612" w="128065">
                <a:moveTo>
                  <a:pt x="104112" y="198"/>
                </a:moveTo>
                <a:cubicBezTo>
                  <a:pt x="104113" y="199"/>
                  <a:pt x="104114" y="199"/>
                  <a:pt x="104114" y="199"/>
                </a:cubicBezTo>
                <a:lnTo>
                  <a:pt x="104114" y="199"/>
                </a:lnTo>
                <a:cubicBezTo>
                  <a:pt x="104106" y="199"/>
                  <a:pt x="104103" y="198"/>
                  <a:pt x="104112" y="198"/>
                </a:cubicBezTo>
                <a:close/>
                <a:moveTo>
                  <a:pt x="101378" y="239"/>
                </a:moveTo>
                <a:cubicBezTo>
                  <a:pt x="101379" y="239"/>
                  <a:pt x="101381" y="239"/>
                  <a:pt x="101383" y="240"/>
                </a:cubicBezTo>
                <a:lnTo>
                  <a:pt x="101383" y="240"/>
                </a:lnTo>
                <a:cubicBezTo>
                  <a:pt x="101381" y="240"/>
                  <a:pt x="101379" y="240"/>
                  <a:pt x="101377" y="240"/>
                </a:cubicBezTo>
                <a:cubicBezTo>
                  <a:pt x="101376" y="240"/>
                  <a:pt x="101376" y="240"/>
                  <a:pt x="101375" y="240"/>
                </a:cubicBezTo>
                <a:cubicBezTo>
                  <a:pt x="101373" y="240"/>
                  <a:pt x="101374" y="239"/>
                  <a:pt x="101378" y="239"/>
                </a:cubicBezTo>
                <a:close/>
                <a:moveTo>
                  <a:pt x="97869" y="308"/>
                </a:moveTo>
                <a:cubicBezTo>
                  <a:pt x="97870" y="308"/>
                  <a:pt x="97871" y="308"/>
                  <a:pt x="97872" y="308"/>
                </a:cubicBezTo>
                <a:lnTo>
                  <a:pt x="97872" y="308"/>
                </a:lnTo>
                <a:lnTo>
                  <a:pt x="97865" y="308"/>
                </a:lnTo>
                <a:cubicBezTo>
                  <a:pt x="97860" y="308"/>
                  <a:pt x="97865" y="308"/>
                  <a:pt x="97869" y="308"/>
                </a:cubicBezTo>
                <a:close/>
                <a:moveTo>
                  <a:pt x="100604" y="319"/>
                </a:moveTo>
                <a:cubicBezTo>
                  <a:pt x="100605" y="319"/>
                  <a:pt x="100606" y="319"/>
                  <a:pt x="100606" y="319"/>
                </a:cubicBezTo>
                <a:cubicBezTo>
                  <a:pt x="100606" y="319"/>
                  <a:pt x="100605" y="319"/>
                  <a:pt x="100604" y="319"/>
                </a:cubicBezTo>
                <a:lnTo>
                  <a:pt x="100604" y="319"/>
                </a:lnTo>
                <a:cubicBezTo>
                  <a:pt x="100604" y="319"/>
                  <a:pt x="100604" y="319"/>
                  <a:pt x="100604" y="319"/>
                </a:cubicBezTo>
                <a:close/>
                <a:moveTo>
                  <a:pt x="94755" y="405"/>
                </a:moveTo>
                <a:cubicBezTo>
                  <a:pt x="94756" y="406"/>
                  <a:pt x="94756" y="406"/>
                  <a:pt x="94756" y="406"/>
                </a:cubicBezTo>
                <a:cubicBezTo>
                  <a:pt x="94756" y="406"/>
                  <a:pt x="94756" y="406"/>
                  <a:pt x="94755" y="405"/>
                </a:cubicBezTo>
                <a:close/>
                <a:moveTo>
                  <a:pt x="113850" y="429"/>
                </a:moveTo>
                <a:cubicBezTo>
                  <a:pt x="113850" y="429"/>
                  <a:pt x="113850" y="429"/>
                  <a:pt x="113851" y="429"/>
                </a:cubicBezTo>
                <a:cubicBezTo>
                  <a:pt x="113851" y="430"/>
                  <a:pt x="113851" y="430"/>
                  <a:pt x="113851" y="430"/>
                </a:cubicBezTo>
                <a:lnTo>
                  <a:pt x="113851" y="430"/>
                </a:lnTo>
                <a:cubicBezTo>
                  <a:pt x="113850" y="430"/>
                  <a:pt x="113850" y="429"/>
                  <a:pt x="113850" y="429"/>
                </a:cubicBezTo>
                <a:close/>
                <a:moveTo>
                  <a:pt x="102567" y="437"/>
                </a:moveTo>
                <a:cubicBezTo>
                  <a:pt x="102568" y="437"/>
                  <a:pt x="102567" y="438"/>
                  <a:pt x="102565" y="438"/>
                </a:cubicBezTo>
                <a:lnTo>
                  <a:pt x="102565" y="438"/>
                </a:lnTo>
                <a:cubicBezTo>
                  <a:pt x="102565" y="438"/>
                  <a:pt x="102566" y="438"/>
                  <a:pt x="102566" y="438"/>
                </a:cubicBezTo>
                <a:cubicBezTo>
                  <a:pt x="102567" y="437"/>
                  <a:pt x="102567" y="437"/>
                  <a:pt x="102567" y="437"/>
                </a:cubicBezTo>
                <a:close/>
                <a:moveTo>
                  <a:pt x="102550" y="440"/>
                </a:moveTo>
                <a:cubicBezTo>
                  <a:pt x="102552" y="440"/>
                  <a:pt x="102553" y="440"/>
                  <a:pt x="102555" y="440"/>
                </a:cubicBezTo>
                <a:lnTo>
                  <a:pt x="102555" y="440"/>
                </a:lnTo>
                <a:cubicBezTo>
                  <a:pt x="102554" y="440"/>
                  <a:pt x="102553" y="440"/>
                  <a:pt x="102553" y="440"/>
                </a:cubicBezTo>
                <a:cubicBezTo>
                  <a:pt x="102552" y="440"/>
                  <a:pt x="102551" y="440"/>
                  <a:pt x="102550" y="440"/>
                </a:cubicBezTo>
                <a:close/>
                <a:moveTo>
                  <a:pt x="109951" y="451"/>
                </a:moveTo>
                <a:lnTo>
                  <a:pt x="109951" y="451"/>
                </a:lnTo>
                <a:cubicBezTo>
                  <a:pt x="109952" y="451"/>
                  <a:pt x="109952" y="451"/>
                  <a:pt x="109952" y="451"/>
                </a:cubicBezTo>
                <a:lnTo>
                  <a:pt x="109952" y="451"/>
                </a:lnTo>
                <a:cubicBezTo>
                  <a:pt x="109951" y="451"/>
                  <a:pt x="109951" y="451"/>
                  <a:pt x="109951" y="451"/>
                </a:cubicBezTo>
                <a:close/>
                <a:moveTo>
                  <a:pt x="116993" y="523"/>
                </a:moveTo>
                <a:cubicBezTo>
                  <a:pt x="116993" y="524"/>
                  <a:pt x="116990" y="524"/>
                  <a:pt x="116988" y="524"/>
                </a:cubicBezTo>
                <a:cubicBezTo>
                  <a:pt x="116983" y="524"/>
                  <a:pt x="116978" y="523"/>
                  <a:pt x="116990" y="523"/>
                </a:cubicBezTo>
                <a:close/>
                <a:moveTo>
                  <a:pt x="116193" y="539"/>
                </a:moveTo>
                <a:lnTo>
                  <a:pt x="116193" y="539"/>
                </a:lnTo>
                <a:cubicBezTo>
                  <a:pt x="116192" y="539"/>
                  <a:pt x="116193" y="539"/>
                  <a:pt x="116193" y="540"/>
                </a:cubicBezTo>
                <a:lnTo>
                  <a:pt x="116193" y="540"/>
                </a:lnTo>
                <a:cubicBezTo>
                  <a:pt x="116193" y="539"/>
                  <a:pt x="116193" y="539"/>
                  <a:pt x="116193" y="539"/>
                </a:cubicBezTo>
                <a:close/>
                <a:moveTo>
                  <a:pt x="105669" y="558"/>
                </a:moveTo>
                <a:cubicBezTo>
                  <a:pt x="105669" y="558"/>
                  <a:pt x="105669" y="558"/>
                  <a:pt x="105669" y="558"/>
                </a:cubicBezTo>
                <a:cubicBezTo>
                  <a:pt x="105671" y="558"/>
                  <a:pt x="105671" y="558"/>
                  <a:pt x="105669" y="558"/>
                </a:cubicBezTo>
                <a:close/>
                <a:moveTo>
                  <a:pt x="120493" y="561"/>
                </a:moveTo>
                <a:cubicBezTo>
                  <a:pt x="120492" y="561"/>
                  <a:pt x="120492" y="562"/>
                  <a:pt x="120492" y="562"/>
                </a:cubicBezTo>
                <a:lnTo>
                  <a:pt x="120492" y="562"/>
                </a:lnTo>
                <a:cubicBezTo>
                  <a:pt x="120491" y="562"/>
                  <a:pt x="120491" y="561"/>
                  <a:pt x="120493" y="561"/>
                </a:cubicBezTo>
                <a:close/>
                <a:moveTo>
                  <a:pt x="87320" y="624"/>
                </a:moveTo>
                <a:cubicBezTo>
                  <a:pt x="87333" y="624"/>
                  <a:pt x="87325" y="624"/>
                  <a:pt x="87315" y="624"/>
                </a:cubicBezTo>
                <a:lnTo>
                  <a:pt x="87315" y="624"/>
                </a:lnTo>
                <a:cubicBezTo>
                  <a:pt x="87316" y="624"/>
                  <a:pt x="87318" y="624"/>
                  <a:pt x="87320" y="624"/>
                </a:cubicBezTo>
                <a:close/>
                <a:moveTo>
                  <a:pt x="87291" y="631"/>
                </a:moveTo>
                <a:cubicBezTo>
                  <a:pt x="87290" y="632"/>
                  <a:pt x="87290" y="632"/>
                  <a:pt x="87290" y="632"/>
                </a:cubicBezTo>
                <a:cubicBezTo>
                  <a:pt x="87290" y="632"/>
                  <a:pt x="87290" y="632"/>
                  <a:pt x="87291" y="631"/>
                </a:cubicBezTo>
                <a:close/>
                <a:moveTo>
                  <a:pt x="85766" y="633"/>
                </a:moveTo>
                <a:cubicBezTo>
                  <a:pt x="85767" y="633"/>
                  <a:pt x="85767" y="633"/>
                  <a:pt x="85767" y="633"/>
                </a:cubicBezTo>
                <a:cubicBezTo>
                  <a:pt x="85766" y="633"/>
                  <a:pt x="85765" y="633"/>
                  <a:pt x="85764" y="633"/>
                </a:cubicBezTo>
                <a:lnTo>
                  <a:pt x="85764" y="633"/>
                </a:lnTo>
                <a:cubicBezTo>
                  <a:pt x="85764" y="633"/>
                  <a:pt x="85765" y="633"/>
                  <a:pt x="85766" y="633"/>
                </a:cubicBezTo>
                <a:close/>
                <a:moveTo>
                  <a:pt x="85743" y="636"/>
                </a:moveTo>
                <a:cubicBezTo>
                  <a:pt x="85742" y="636"/>
                  <a:pt x="85742" y="636"/>
                  <a:pt x="85742" y="636"/>
                </a:cubicBezTo>
                <a:cubicBezTo>
                  <a:pt x="85742" y="636"/>
                  <a:pt x="85742" y="636"/>
                  <a:pt x="85743" y="636"/>
                </a:cubicBezTo>
                <a:close/>
                <a:moveTo>
                  <a:pt x="93976" y="677"/>
                </a:moveTo>
                <a:cubicBezTo>
                  <a:pt x="93976" y="677"/>
                  <a:pt x="93975" y="677"/>
                  <a:pt x="93973" y="677"/>
                </a:cubicBezTo>
                <a:cubicBezTo>
                  <a:pt x="93971" y="677"/>
                  <a:pt x="93969" y="677"/>
                  <a:pt x="93976" y="677"/>
                </a:cubicBezTo>
                <a:close/>
                <a:moveTo>
                  <a:pt x="92800" y="767"/>
                </a:moveTo>
                <a:cubicBezTo>
                  <a:pt x="92800" y="767"/>
                  <a:pt x="92801" y="767"/>
                  <a:pt x="92801" y="767"/>
                </a:cubicBezTo>
                <a:cubicBezTo>
                  <a:pt x="92799" y="767"/>
                  <a:pt x="92798" y="767"/>
                  <a:pt x="92797" y="767"/>
                </a:cubicBezTo>
                <a:lnTo>
                  <a:pt x="92797" y="767"/>
                </a:lnTo>
                <a:cubicBezTo>
                  <a:pt x="92798" y="767"/>
                  <a:pt x="92799" y="767"/>
                  <a:pt x="92800" y="767"/>
                </a:cubicBezTo>
                <a:close/>
                <a:moveTo>
                  <a:pt x="81816" y="866"/>
                </a:moveTo>
                <a:lnTo>
                  <a:pt x="81816" y="866"/>
                </a:lnTo>
                <a:cubicBezTo>
                  <a:pt x="81815" y="866"/>
                  <a:pt x="81815" y="866"/>
                  <a:pt x="81815" y="866"/>
                </a:cubicBezTo>
                <a:cubicBezTo>
                  <a:pt x="81815" y="866"/>
                  <a:pt x="81815" y="866"/>
                  <a:pt x="81816" y="866"/>
                </a:cubicBezTo>
                <a:close/>
                <a:moveTo>
                  <a:pt x="79134" y="868"/>
                </a:moveTo>
                <a:cubicBezTo>
                  <a:pt x="79133" y="868"/>
                  <a:pt x="79130" y="868"/>
                  <a:pt x="79130" y="868"/>
                </a:cubicBezTo>
                <a:lnTo>
                  <a:pt x="79130" y="868"/>
                </a:lnTo>
                <a:cubicBezTo>
                  <a:pt x="79135" y="868"/>
                  <a:pt x="79135" y="868"/>
                  <a:pt x="79134" y="868"/>
                </a:cubicBezTo>
                <a:close/>
                <a:moveTo>
                  <a:pt x="87705" y="876"/>
                </a:moveTo>
                <a:cubicBezTo>
                  <a:pt x="87705" y="876"/>
                  <a:pt x="87706" y="876"/>
                  <a:pt x="87708" y="877"/>
                </a:cubicBezTo>
                <a:lnTo>
                  <a:pt x="87708" y="877"/>
                </a:lnTo>
                <a:cubicBezTo>
                  <a:pt x="87706" y="876"/>
                  <a:pt x="87705" y="876"/>
                  <a:pt x="87705" y="876"/>
                </a:cubicBezTo>
                <a:close/>
                <a:moveTo>
                  <a:pt x="80715" y="911"/>
                </a:moveTo>
                <a:lnTo>
                  <a:pt x="80715" y="911"/>
                </a:lnTo>
                <a:cubicBezTo>
                  <a:pt x="80715" y="911"/>
                  <a:pt x="80716" y="911"/>
                  <a:pt x="80716" y="911"/>
                </a:cubicBezTo>
                <a:cubicBezTo>
                  <a:pt x="80716" y="911"/>
                  <a:pt x="80715" y="911"/>
                  <a:pt x="80715" y="911"/>
                </a:cubicBezTo>
                <a:close/>
                <a:moveTo>
                  <a:pt x="86144" y="927"/>
                </a:moveTo>
                <a:cubicBezTo>
                  <a:pt x="86144" y="927"/>
                  <a:pt x="86144" y="927"/>
                  <a:pt x="86145" y="928"/>
                </a:cubicBezTo>
                <a:lnTo>
                  <a:pt x="86145" y="928"/>
                </a:lnTo>
                <a:cubicBezTo>
                  <a:pt x="86144" y="927"/>
                  <a:pt x="86144" y="927"/>
                  <a:pt x="86144" y="927"/>
                </a:cubicBezTo>
                <a:close/>
                <a:moveTo>
                  <a:pt x="78372" y="986"/>
                </a:moveTo>
                <a:cubicBezTo>
                  <a:pt x="78372" y="986"/>
                  <a:pt x="78372" y="986"/>
                  <a:pt x="78372" y="986"/>
                </a:cubicBezTo>
                <a:lnTo>
                  <a:pt x="78372" y="986"/>
                </a:lnTo>
                <a:cubicBezTo>
                  <a:pt x="78372" y="986"/>
                  <a:pt x="78372" y="986"/>
                  <a:pt x="78372" y="986"/>
                </a:cubicBezTo>
                <a:close/>
                <a:moveTo>
                  <a:pt x="85016" y="998"/>
                </a:moveTo>
                <a:cubicBezTo>
                  <a:pt x="85015" y="998"/>
                  <a:pt x="85014" y="998"/>
                  <a:pt x="85012" y="998"/>
                </a:cubicBezTo>
                <a:lnTo>
                  <a:pt x="85012" y="998"/>
                </a:lnTo>
                <a:cubicBezTo>
                  <a:pt x="85014" y="998"/>
                  <a:pt x="85015" y="998"/>
                  <a:pt x="85016" y="998"/>
                </a:cubicBezTo>
                <a:close/>
                <a:moveTo>
                  <a:pt x="84199" y="1004"/>
                </a:moveTo>
                <a:cubicBezTo>
                  <a:pt x="84199" y="1004"/>
                  <a:pt x="84200" y="1005"/>
                  <a:pt x="84201" y="1005"/>
                </a:cubicBezTo>
                <a:cubicBezTo>
                  <a:pt x="84202" y="1005"/>
                  <a:pt x="84202" y="1005"/>
                  <a:pt x="84202" y="1005"/>
                </a:cubicBezTo>
                <a:lnTo>
                  <a:pt x="84202" y="1005"/>
                </a:lnTo>
                <a:cubicBezTo>
                  <a:pt x="84200" y="1005"/>
                  <a:pt x="84199" y="1004"/>
                  <a:pt x="84199" y="1004"/>
                </a:cubicBezTo>
                <a:close/>
                <a:moveTo>
                  <a:pt x="83042" y="1064"/>
                </a:moveTo>
                <a:lnTo>
                  <a:pt x="83042" y="1064"/>
                </a:lnTo>
                <a:cubicBezTo>
                  <a:pt x="83043" y="1064"/>
                  <a:pt x="83044" y="1065"/>
                  <a:pt x="83045" y="1065"/>
                </a:cubicBezTo>
                <a:lnTo>
                  <a:pt x="83045" y="1065"/>
                </a:lnTo>
                <a:cubicBezTo>
                  <a:pt x="83043" y="1065"/>
                  <a:pt x="83041" y="1064"/>
                  <a:pt x="83042" y="1064"/>
                </a:cubicBezTo>
                <a:close/>
                <a:moveTo>
                  <a:pt x="75988" y="1095"/>
                </a:moveTo>
                <a:cubicBezTo>
                  <a:pt x="75988" y="1095"/>
                  <a:pt x="75987" y="1096"/>
                  <a:pt x="75987" y="1096"/>
                </a:cubicBezTo>
                <a:cubicBezTo>
                  <a:pt x="75985" y="1096"/>
                  <a:pt x="75984" y="1096"/>
                  <a:pt x="75984" y="1096"/>
                </a:cubicBezTo>
                <a:cubicBezTo>
                  <a:pt x="75982" y="1096"/>
                  <a:pt x="75985" y="1096"/>
                  <a:pt x="75988" y="1095"/>
                </a:cubicBezTo>
                <a:close/>
                <a:moveTo>
                  <a:pt x="74484" y="1234"/>
                </a:moveTo>
                <a:cubicBezTo>
                  <a:pt x="74487" y="1234"/>
                  <a:pt x="74489" y="1235"/>
                  <a:pt x="74488" y="1235"/>
                </a:cubicBezTo>
                <a:cubicBezTo>
                  <a:pt x="74488" y="1235"/>
                  <a:pt x="74486" y="1235"/>
                  <a:pt x="74484" y="1234"/>
                </a:cubicBezTo>
                <a:close/>
                <a:moveTo>
                  <a:pt x="79488" y="1250"/>
                </a:moveTo>
                <a:cubicBezTo>
                  <a:pt x="79489" y="1250"/>
                  <a:pt x="79491" y="1251"/>
                  <a:pt x="79494" y="1253"/>
                </a:cubicBezTo>
                <a:lnTo>
                  <a:pt x="79494" y="1253"/>
                </a:lnTo>
                <a:cubicBezTo>
                  <a:pt x="79489" y="1251"/>
                  <a:pt x="79488" y="1250"/>
                  <a:pt x="79488" y="1250"/>
                </a:cubicBezTo>
                <a:close/>
                <a:moveTo>
                  <a:pt x="72939" y="1266"/>
                </a:moveTo>
                <a:cubicBezTo>
                  <a:pt x="72942" y="1267"/>
                  <a:pt x="72943" y="1267"/>
                  <a:pt x="72943" y="1267"/>
                </a:cubicBezTo>
                <a:cubicBezTo>
                  <a:pt x="72943" y="1267"/>
                  <a:pt x="72941" y="1267"/>
                  <a:pt x="72939" y="1266"/>
                </a:cubicBezTo>
                <a:close/>
                <a:moveTo>
                  <a:pt x="72862" y="1271"/>
                </a:moveTo>
                <a:lnTo>
                  <a:pt x="72862" y="1271"/>
                </a:lnTo>
                <a:cubicBezTo>
                  <a:pt x="72859" y="1273"/>
                  <a:pt x="72857" y="1274"/>
                  <a:pt x="72857" y="1274"/>
                </a:cubicBezTo>
                <a:cubicBezTo>
                  <a:pt x="72856" y="1274"/>
                  <a:pt x="72858" y="1273"/>
                  <a:pt x="72862" y="1271"/>
                </a:cubicBezTo>
                <a:close/>
                <a:moveTo>
                  <a:pt x="70168" y="1334"/>
                </a:moveTo>
                <a:lnTo>
                  <a:pt x="70168" y="1334"/>
                </a:lnTo>
                <a:cubicBezTo>
                  <a:pt x="70168" y="1334"/>
                  <a:pt x="70166" y="1334"/>
                  <a:pt x="70163" y="1334"/>
                </a:cubicBezTo>
                <a:lnTo>
                  <a:pt x="70163" y="1334"/>
                </a:lnTo>
                <a:cubicBezTo>
                  <a:pt x="70163" y="1334"/>
                  <a:pt x="70163" y="1334"/>
                  <a:pt x="70163" y="1334"/>
                </a:cubicBezTo>
                <a:cubicBezTo>
                  <a:pt x="70166" y="1334"/>
                  <a:pt x="70167" y="1334"/>
                  <a:pt x="70168" y="1334"/>
                </a:cubicBezTo>
                <a:close/>
                <a:moveTo>
                  <a:pt x="70163" y="1334"/>
                </a:moveTo>
                <a:cubicBezTo>
                  <a:pt x="70161" y="1335"/>
                  <a:pt x="70159" y="1335"/>
                  <a:pt x="70158" y="1335"/>
                </a:cubicBezTo>
                <a:cubicBezTo>
                  <a:pt x="70158" y="1335"/>
                  <a:pt x="70158" y="1335"/>
                  <a:pt x="70158" y="1335"/>
                </a:cubicBezTo>
                <a:cubicBezTo>
                  <a:pt x="70158" y="1335"/>
                  <a:pt x="70158" y="1335"/>
                  <a:pt x="70159" y="1335"/>
                </a:cubicBezTo>
                <a:cubicBezTo>
                  <a:pt x="70160" y="1335"/>
                  <a:pt x="70161" y="1335"/>
                  <a:pt x="70163" y="1334"/>
                </a:cubicBezTo>
                <a:close/>
                <a:moveTo>
                  <a:pt x="70904" y="1389"/>
                </a:moveTo>
                <a:cubicBezTo>
                  <a:pt x="70904" y="1389"/>
                  <a:pt x="70903" y="1389"/>
                  <a:pt x="70903" y="1390"/>
                </a:cubicBezTo>
                <a:cubicBezTo>
                  <a:pt x="70902" y="1390"/>
                  <a:pt x="70902" y="1390"/>
                  <a:pt x="70901" y="1390"/>
                </a:cubicBezTo>
                <a:cubicBezTo>
                  <a:pt x="70901" y="1390"/>
                  <a:pt x="70902" y="1390"/>
                  <a:pt x="70904" y="1389"/>
                </a:cubicBezTo>
                <a:close/>
                <a:moveTo>
                  <a:pt x="77980" y="1392"/>
                </a:moveTo>
                <a:lnTo>
                  <a:pt x="77980" y="1392"/>
                </a:lnTo>
                <a:cubicBezTo>
                  <a:pt x="77980" y="1392"/>
                  <a:pt x="77981" y="1392"/>
                  <a:pt x="77981" y="1392"/>
                </a:cubicBezTo>
                <a:lnTo>
                  <a:pt x="77981" y="1392"/>
                </a:lnTo>
                <a:cubicBezTo>
                  <a:pt x="77981" y="1392"/>
                  <a:pt x="77980" y="1392"/>
                  <a:pt x="77980" y="1392"/>
                </a:cubicBezTo>
                <a:close/>
                <a:moveTo>
                  <a:pt x="76442" y="1431"/>
                </a:moveTo>
                <a:lnTo>
                  <a:pt x="76442" y="1431"/>
                </a:lnTo>
                <a:cubicBezTo>
                  <a:pt x="76439" y="1432"/>
                  <a:pt x="76437" y="1432"/>
                  <a:pt x="76437" y="1432"/>
                </a:cubicBezTo>
                <a:cubicBezTo>
                  <a:pt x="76437" y="1432"/>
                  <a:pt x="76439" y="1431"/>
                  <a:pt x="76442" y="1431"/>
                </a:cubicBezTo>
                <a:close/>
                <a:moveTo>
                  <a:pt x="68619" y="1524"/>
                </a:moveTo>
                <a:lnTo>
                  <a:pt x="68619" y="1524"/>
                </a:lnTo>
                <a:cubicBezTo>
                  <a:pt x="68619" y="1524"/>
                  <a:pt x="68619" y="1524"/>
                  <a:pt x="68619" y="1524"/>
                </a:cubicBezTo>
                <a:cubicBezTo>
                  <a:pt x="68617" y="1524"/>
                  <a:pt x="68616" y="1524"/>
                  <a:pt x="68616" y="1524"/>
                </a:cubicBezTo>
                <a:cubicBezTo>
                  <a:pt x="68615" y="1524"/>
                  <a:pt x="68617" y="1524"/>
                  <a:pt x="68619" y="1524"/>
                </a:cubicBezTo>
                <a:close/>
                <a:moveTo>
                  <a:pt x="73298" y="1603"/>
                </a:moveTo>
                <a:cubicBezTo>
                  <a:pt x="73298" y="1603"/>
                  <a:pt x="73299" y="1603"/>
                  <a:pt x="73299" y="1603"/>
                </a:cubicBezTo>
                <a:lnTo>
                  <a:pt x="73299" y="1603"/>
                </a:lnTo>
                <a:cubicBezTo>
                  <a:pt x="73299" y="1603"/>
                  <a:pt x="73298" y="1603"/>
                  <a:pt x="73298" y="1603"/>
                </a:cubicBezTo>
                <a:close/>
                <a:moveTo>
                  <a:pt x="74097" y="1646"/>
                </a:moveTo>
                <a:cubicBezTo>
                  <a:pt x="74103" y="1646"/>
                  <a:pt x="74100" y="1647"/>
                  <a:pt x="74096" y="1647"/>
                </a:cubicBezTo>
                <a:cubicBezTo>
                  <a:pt x="74095" y="1647"/>
                  <a:pt x="74094" y="1647"/>
                  <a:pt x="74093" y="1647"/>
                </a:cubicBezTo>
                <a:lnTo>
                  <a:pt x="74093" y="1647"/>
                </a:lnTo>
                <a:cubicBezTo>
                  <a:pt x="74095" y="1646"/>
                  <a:pt x="74096" y="1646"/>
                  <a:pt x="74097" y="1646"/>
                </a:cubicBezTo>
                <a:close/>
                <a:moveTo>
                  <a:pt x="72536" y="1653"/>
                </a:moveTo>
                <a:cubicBezTo>
                  <a:pt x="72538" y="1653"/>
                  <a:pt x="72535" y="1653"/>
                  <a:pt x="72528" y="1653"/>
                </a:cubicBezTo>
                <a:lnTo>
                  <a:pt x="72528" y="1653"/>
                </a:lnTo>
                <a:cubicBezTo>
                  <a:pt x="72533" y="1653"/>
                  <a:pt x="72535" y="1653"/>
                  <a:pt x="72536" y="1653"/>
                </a:cubicBezTo>
                <a:close/>
                <a:moveTo>
                  <a:pt x="61611" y="1879"/>
                </a:moveTo>
                <a:cubicBezTo>
                  <a:pt x="61614" y="1879"/>
                  <a:pt x="61617" y="1880"/>
                  <a:pt x="61620" y="1880"/>
                </a:cubicBezTo>
                <a:lnTo>
                  <a:pt x="61620" y="1880"/>
                </a:lnTo>
                <a:cubicBezTo>
                  <a:pt x="61614" y="1880"/>
                  <a:pt x="61607" y="1880"/>
                  <a:pt x="61605" y="1880"/>
                </a:cubicBezTo>
                <a:cubicBezTo>
                  <a:pt x="61602" y="1880"/>
                  <a:pt x="61603" y="1880"/>
                  <a:pt x="61611" y="1879"/>
                </a:cubicBezTo>
                <a:close/>
                <a:moveTo>
                  <a:pt x="67392" y="1890"/>
                </a:moveTo>
                <a:lnTo>
                  <a:pt x="67392" y="1890"/>
                </a:lnTo>
                <a:cubicBezTo>
                  <a:pt x="67392" y="1890"/>
                  <a:pt x="67393" y="1890"/>
                  <a:pt x="67394" y="1891"/>
                </a:cubicBezTo>
                <a:lnTo>
                  <a:pt x="67394" y="1891"/>
                </a:lnTo>
                <a:cubicBezTo>
                  <a:pt x="67393" y="1890"/>
                  <a:pt x="67392" y="1890"/>
                  <a:pt x="67392" y="1890"/>
                </a:cubicBezTo>
                <a:close/>
                <a:moveTo>
                  <a:pt x="68196" y="1901"/>
                </a:moveTo>
                <a:cubicBezTo>
                  <a:pt x="68196" y="1901"/>
                  <a:pt x="68196" y="1901"/>
                  <a:pt x="68196" y="1901"/>
                </a:cubicBezTo>
                <a:cubicBezTo>
                  <a:pt x="68196" y="1901"/>
                  <a:pt x="68197" y="1901"/>
                  <a:pt x="68198" y="1901"/>
                </a:cubicBezTo>
                <a:cubicBezTo>
                  <a:pt x="68198" y="1902"/>
                  <a:pt x="68199" y="1902"/>
                  <a:pt x="68199" y="1902"/>
                </a:cubicBezTo>
                <a:lnTo>
                  <a:pt x="68199" y="1902"/>
                </a:lnTo>
                <a:cubicBezTo>
                  <a:pt x="68198" y="1902"/>
                  <a:pt x="68197" y="1901"/>
                  <a:pt x="68196" y="1901"/>
                </a:cubicBezTo>
                <a:close/>
                <a:moveTo>
                  <a:pt x="58489" y="2019"/>
                </a:moveTo>
                <a:cubicBezTo>
                  <a:pt x="58492" y="2019"/>
                  <a:pt x="58495" y="2019"/>
                  <a:pt x="58498" y="2019"/>
                </a:cubicBezTo>
                <a:lnTo>
                  <a:pt x="58498" y="2019"/>
                </a:lnTo>
                <a:cubicBezTo>
                  <a:pt x="58495" y="2019"/>
                  <a:pt x="58489" y="2020"/>
                  <a:pt x="58487" y="2020"/>
                </a:cubicBezTo>
                <a:cubicBezTo>
                  <a:pt x="58486" y="2020"/>
                  <a:pt x="58486" y="2020"/>
                  <a:pt x="58489" y="2019"/>
                </a:cubicBezTo>
                <a:close/>
                <a:moveTo>
                  <a:pt x="59598" y="2034"/>
                </a:moveTo>
                <a:lnTo>
                  <a:pt x="59598" y="2034"/>
                </a:lnTo>
                <a:cubicBezTo>
                  <a:pt x="59598" y="2035"/>
                  <a:pt x="59598" y="2035"/>
                  <a:pt x="59598" y="2035"/>
                </a:cubicBezTo>
                <a:cubicBezTo>
                  <a:pt x="59598" y="2035"/>
                  <a:pt x="59598" y="2035"/>
                  <a:pt x="59598" y="2034"/>
                </a:cubicBezTo>
                <a:close/>
                <a:moveTo>
                  <a:pt x="64744" y="2061"/>
                </a:moveTo>
                <a:lnTo>
                  <a:pt x="64744" y="2061"/>
                </a:lnTo>
                <a:cubicBezTo>
                  <a:pt x="64744" y="2061"/>
                  <a:pt x="64745" y="2061"/>
                  <a:pt x="64745" y="2061"/>
                </a:cubicBezTo>
                <a:lnTo>
                  <a:pt x="64745" y="2061"/>
                </a:lnTo>
                <a:cubicBezTo>
                  <a:pt x="64745" y="2061"/>
                  <a:pt x="64744" y="2061"/>
                  <a:pt x="64744" y="2061"/>
                </a:cubicBezTo>
                <a:close/>
                <a:moveTo>
                  <a:pt x="56846" y="2242"/>
                </a:moveTo>
                <a:cubicBezTo>
                  <a:pt x="56846" y="2242"/>
                  <a:pt x="56846" y="2242"/>
                  <a:pt x="56846" y="2242"/>
                </a:cubicBezTo>
                <a:cubicBezTo>
                  <a:pt x="56846" y="2242"/>
                  <a:pt x="56846" y="2242"/>
                  <a:pt x="56846" y="2242"/>
                </a:cubicBezTo>
                <a:close/>
                <a:moveTo>
                  <a:pt x="62809" y="2253"/>
                </a:moveTo>
                <a:cubicBezTo>
                  <a:pt x="62809" y="2253"/>
                  <a:pt x="62808" y="2253"/>
                  <a:pt x="62807" y="2253"/>
                </a:cubicBezTo>
                <a:cubicBezTo>
                  <a:pt x="62804" y="2253"/>
                  <a:pt x="62802" y="2253"/>
                  <a:pt x="62809" y="2253"/>
                </a:cubicBezTo>
                <a:close/>
                <a:moveTo>
                  <a:pt x="9409" y="2303"/>
                </a:moveTo>
                <a:cubicBezTo>
                  <a:pt x="9410" y="2303"/>
                  <a:pt x="9409" y="2304"/>
                  <a:pt x="9402" y="2304"/>
                </a:cubicBezTo>
                <a:lnTo>
                  <a:pt x="9402" y="2304"/>
                </a:lnTo>
                <a:cubicBezTo>
                  <a:pt x="9405" y="2304"/>
                  <a:pt x="9408" y="2303"/>
                  <a:pt x="9409" y="2303"/>
                </a:cubicBezTo>
                <a:close/>
                <a:moveTo>
                  <a:pt x="15635" y="2328"/>
                </a:moveTo>
                <a:lnTo>
                  <a:pt x="15635" y="2328"/>
                </a:lnTo>
                <a:cubicBezTo>
                  <a:pt x="15635" y="2328"/>
                  <a:pt x="15635" y="2328"/>
                  <a:pt x="15635" y="2328"/>
                </a:cubicBezTo>
                <a:cubicBezTo>
                  <a:pt x="15635" y="2328"/>
                  <a:pt x="15635" y="2328"/>
                  <a:pt x="15635" y="2328"/>
                </a:cubicBezTo>
                <a:close/>
                <a:moveTo>
                  <a:pt x="7844" y="2332"/>
                </a:moveTo>
                <a:cubicBezTo>
                  <a:pt x="7842" y="2333"/>
                  <a:pt x="7839" y="2333"/>
                  <a:pt x="7836" y="2333"/>
                </a:cubicBezTo>
                <a:lnTo>
                  <a:pt x="7836" y="2333"/>
                </a:lnTo>
                <a:cubicBezTo>
                  <a:pt x="7839" y="2333"/>
                  <a:pt x="7842" y="2332"/>
                  <a:pt x="7844" y="2332"/>
                </a:cubicBezTo>
                <a:close/>
                <a:moveTo>
                  <a:pt x="14043" y="2345"/>
                </a:moveTo>
                <a:cubicBezTo>
                  <a:pt x="14041" y="2346"/>
                  <a:pt x="14040" y="2346"/>
                  <a:pt x="14040" y="2346"/>
                </a:cubicBezTo>
                <a:cubicBezTo>
                  <a:pt x="14041" y="2346"/>
                  <a:pt x="14042" y="2346"/>
                  <a:pt x="14043" y="2345"/>
                </a:cubicBezTo>
                <a:close/>
                <a:moveTo>
                  <a:pt x="53425" y="2360"/>
                </a:moveTo>
                <a:cubicBezTo>
                  <a:pt x="53427" y="2361"/>
                  <a:pt x="53420" y="2361"/>
                  <a:pt x="53411" y="2362"/>
                </a:cubicBezTo>
                <a:lnTo>
                  <a:pt x="53411" y="2362"/>
                </a:lnTo>
                <a:cubicBezTo>
                  <a:pt x="53416" y="2361"/>
                  <a:pt x="53421" y="2361"/>
                  <a:pt x="53425" y="2360"/>
                </a:cubicBezTo>
                <a:close/>
                <a:moveTo>
                  <a:pt x="14201" y="2362"/>
                </a:moveTo>
                <a:cubicBezTo>
                  <a:pt x="14204" y="2363"/>
                  <a:pt x="14205" y="2363"/>
                  <a:pt x="14205" y="2363"/>
                </a:cubicBezTo>
                <a:cubicBezTo>
                  <a:pt x="14205" y="2363"/>
                  <a:pt x="14203" y="2363"/>
                  <a:pt x="14201" y="2362"/>
                </a:cubicBezTo>
                <a:close/>
                <a:moveTo>
                  <a:pt x="9031" y="2367"/>
                </a:moveTo>
                <a:cubicBezTo>
                  <a:pt x="9029" y="2367"/>
                  <a:pt x="9028" y="2367"/>
                  <a:pt x="9026" y="2367"/>
                </a:cubicBezTo>
                <a:cubicBezTo>
                  <a:pt x="9024" y="2367"/>
                  <a:pt x="9022" y="2367"/>
                  <a:pt x="9031" y="2367"/>
                </a:cubicBezTo>
                <a:close/>
                <a:moveTo>
                  <a:pt x="53388" y="2369"/>
                </a:moveTo>
                <a:lnTo>
                  <a:pt x="53388" y="2369"/>
                </a:lnTo>
                <a:cubicBezTo>
                  <a:pt x="53388" y="2369"/>
                  <a:pt x="53388" y="2369"/>
                  <a:pt x="53387" y="2369"/>
                </a:cubicBezTo>
                <a:cubicBezTo>
                  <a:pt x="53386" y="2370"/>
                  <a:pt x="53385" y="2370"/>
                  <a:pt x="53385" y="2370"/>
                </a:cubicBezTo>
                <a:cubicBezTo>
                  <a:pt x="53385" y="2370"/>
                  <a:pt x="53386" y="2370"/>
                  <a:pt x="53388" y="2369"/>
                </a:cubicBezTo>
                <a:close/>
                <a:moveTo>
                  <a:pt x="22266" y="2371"/>
                </a:moveTo>
                <a:cubicBezTo>
                  <a:pt x="22266" y="2371"/>
                  <a:pt x="22266" y="2371"/>
                  <a:pt x="22266" y="2371"/>
                </a:cubicBezTo>
                <a:cubicBezTo>
                  <a:pt x="22266" y="2371"/>
                  <a:pt x="22266" y="2371"/>
                  <a:pt x="22266" y="2371"/>
                </a:cubicBezTo>
                <a:close/>
                <a:moveTo>
                  <a:pt x="16711" y="2384"/>
                </a:moveTo>
                <a:cubicBezTo>
                  <a:pt x="16711" y="2384"/>
                  <a:pt x="16711" y="2384"/>
                  <a:pt x="16711" y="2384"/>
                </a:cubicBezTo>
                <a:lnTo>
                  <a:pt x="16711" y="2384"/>
                </a:lnTo>
                <a:cubicBezTo>
                  <a:pt x="16711" y="2384"/>
                  <a:pt x="16711" y="2384"/>
                  <a:pt x="16711" y="2384"/>
                </a:cubicBezTo>
                <a:close/>
                <a:moveTo>
                  <a:pt x="12547" y="2388"/>
                </a:moveTo>
                <a:lnTo>
                  <a:pt x="12547" y="2388"/>
                </a:lnTo>
                <a:cubicBezTo>
                  <a:pt x="12548" y="2388"/>
                  <a:pt x="12548" y="2388"/>
                  <a:pt x="12548" y="2388"/>
                </a:cubicBezTo>
                <a:cubicBezTo>
                  <a:pt x="12548" y="2388"/>
                  <a:pt x="12547" y="2388"/>
                  <a:pt x="12547" y="2388"/>
                </a:cubicBezTo>
                <a:close/>
                <a:moveTo>
                  <a:pt x="11048" y="2388"/>
                </a:moveTo>
                <a:lnTo>
                  <a:pt x="11048" y="2388"/>
                </a:lnTo>
                <a:cubicBezTo>
                  <a:pt x="11050" y="2388"/>
                  <a:pt x="11051" y="2389"/>
                  <a:pt x="11051" y="2389"/>
                </a:cubicBezTo>
                <a:cubicBezTo>
                  <a:pt x="11051" y="2389"/>
                  <a:pt x="11050" y="2389"/>
                  <a:pt x="11048" y="2388"/>
                </a:cubicBezTo>
                <a:close/>
                <a:moveTo>
                  <a:pt x="52277" y="2393"/>
                </a:moveTo>
                <a:cubicBezTo>
                  <a:pt x="52281" y="2393"/>
                  <a:pt x="52285" y="2393"/>
                  <a:pt x="52285" y="2394"/>
                </a:cubicBezTo>
                <a:cubicBezTo>
                  <a:pt x="52285" y="2394"/>
                  <a:pt x="52285" y="2394"/>
                  <a:pt x="52285" y="2394"/>
                </a:cubicBezTo>
                <a:lnTo>
                  <a:pt x="52285" y="2394"/>
                </a:lnTo>
                <a:cubicBezTo>
                  <a:pt x="52282" y="2394"/>
                  <a:pt x="52278" y="2394"/>
                  <a:pt x="52275" y="2394"/>
                </a:cubicBezTo>
                <a:cubicBezTo>
                  <a:pt x="52260" y="2394"/>
                  <a:pt x="52269" y="2393"/>
                  <a:pt x="52277" y="2393"/>
                </a:cubicBezTo>
                <a:close/>
                <a:moveTo>
                  <a:pt x="14961" y="2403"/>
                </a:moveTo>
                <a:cubicBezTo>
                  <a:pt x="14961" y="2403"/>
                  <a:pt x="14962" y="2404"/>
                  <a:pt x="14963" y="2404"/>
                </a:cubicBezTo>
                <a:cubicBezTo>
                  <a:pt x="14963" y="2404"/>
                  <a:pt x="14963" y="2405"/>
                  <a:pt x="14963" y="2405"/>
                </a:cubicBezTo>
                <a:cubicBezTo>
                  <a:pt x="14963" y="2405"/>
                  <a:pt x="14962" y="2404"/>
                  <a:pt x="14961" y="2403"/>
                </a:cubicBezTo>
                <a:close/>
                <a:moveTo>
                  <a:pt x="25380" y="2411"/>
                </a:moveTo>
                <a:cubicBezTo>
                  <a:pt x="25379" y="2411"/>
                  <a:pt x="25378" y="2411"/>
                  <a:pt x="25377" y="2411"/>
                </a:cubicBezTo>
                <a:cubicBezTo>
                  <a:pt x="25377" y="2411"/>
                  <a:pt x="25378" y="2411"/>
                  <a:pt x="25380" y="2411"/>
                </a:cubicBezTo>
                <a:close/>
                <a:moveTo>
                  <a:pt x="21477" y="2413"/>
                </a:moveTo>
                <a:cubicBezTo>
                  <a:pt x="21476" y="2413"/>
                  <a:pt x="21475" y="2413"/>
                  <a:pt x="21475" y="2413"/>
                </a:cubicBezTo>
                <a:cubicBezTo>
                  <a:pt x="21475" y="2413"/>
                  <a:pt x="21475" y="2413"/>
                  <a:pt x="21477" y="2413"/>
                </a:cubicBezTo>
                <a:close/>
                <a:moveTo>
                  <a:pt x="60082" y="2416"/>
                </a:moveTo>
                <a:cubicBezTo>
                  <a:pt x="60081" y="2417"/>
                  <a:pt x="60079" y="2417"/>
                  <a:pt x="60078" y="2417"/>
                </a:cubicBezTo>
                <a:cubicBezTo>
                  <a:pt x="60079" y="2417"/>
                  <a:pt x="60081" y="2417"/>
                  <a:pt x="60082" y="2416"/>
                </a:cubicBezTo>
                <a:close/>
                <a:moveTo>
                  <a:pt x="10828" y="2417"/>
                </a:moveTo>
                <a:cubicBezTo>
                  <a:pt x="10824" y="2421"/>
                  <a:pt x="10822" y="2423"/>
                  <a:pt x="10822" y="2423"/>
                </a:cubicBezTo>
                <a:cubicBezTo>
                  <a:pt x="10822" y="2423"/>
                  <a:pt x="10822" y="2423"/>
                  <a:pt x="10822" y="2423"/>
                </a:cubicBezTo>
                <a:cubicBezTo>
                  <a:pt x="10823" y="2420"/>
                  <a:pt x="10826" y="2418"/>
                  <a:pt x="10828" y="2417"/>
                </a:cubicBezTo>
                <a:close/>
                <a:moveTo>
                  <a:pt x="7436" y="2456"/>
                </a:moveTo>
                <a:cubicBezTo>
                  <a:pt x="7435" y="2457"/>
                  <a:pt x="7434" y="2457"/>
                  <a:pt x="7433" y="2457"/>
                </a:cubicBezTo>
                <a:cubicBezTo>
                  <a:pt x="7431" y="2458"/>
                  <a:pt x="7430" y="2459"/>
                  <a:pt x="7430" y="2459"/>
                </a:cubicBezTo>
                <a:cubicBezTo>
                  <a:pt x="7429" y="2459"/>
                  <a:pt x="7431" y="2457"/>
                  <a:pt x="7436" y="2456"/>
                </a:cubicBezTo>
                <a:close/>
                <a:moveTo>
                  <a:pt x="27351" y="2463"/>
                </a:moveTo>
                <a:cubicBezTo>
                  <a:pt x="27353" y="2463"/>
                  <a:pt x="27355" y="2463"/>
                  <a:pt x="27357" y="2464"/>
                </a:cubicBezTo>
                <a:lnTo>
                  <a:pt x="27357" y="2464"/>
                </a:lnTo>
                <a:cubicBezTo>
                  <a:pt x="27347" y="2463"/>
                  <a:pt x="27339" y="2463"/>
                  <a:pt x="27351" y="2463"/>
                </a:cubicBezTo>
                <a:close/>
                <a:moveTo>
                  <a:pt x="7546" y="2464"/>
                </a:moveTo>
                <a:cubicBezTo>
                  <a:pt x="7548" y="2465"/>
                  <a:pt x="7549" y="2465"/>
                  <a:pt x="7548" y="2465"/>
                </a:cubicBezTo>
                <a:cubicBezTo>
                  <a:pt x="7548" y="2465"/>
                  <a:pt x="7548" y="2465"/>
                  <a:pt x="7546" y="2464"/>
                </a:cubicBezTo>
                <a:close/>
                <a:moveTo>
                  <a:pt x="6682" y="2468"/>
                </a:moveTo>
                <a:cubicBezTo>
                  <a:pt x="6683" y="2468"/>
                  <a:pt x="6682" y="2468"/>
                  <a:pt x="6679" y="2468"/>
                </a:cubicBezTo>
                <a:lnTo>
                  <a:pt x="6679" y="2468"/>
                </a:lnTo>
                <a:cubicBezTo>
                  <a:pt x="6680" y="2468"/>
                  <a:pt x="6681" y="2468"/>
                  <a:pt x="6682" y="2468"/>
                </a:cubicBezTo>
                <a:close/>
                <a:moveTo>
                  <a:pt x="6611" y="2482"/>
                </a:moveTo>
                <a:cubicBezTo>
                  <a:pt x="6610" y="2482"/>
                  <a:pt x="6609" y="2483"/>
                  <a:pt x="6609" y="2483"/>
                </a:cubicBezTo>
                <a:cubicBezTo>
                  <a:pt x="6609" y="2483"/>
                  <a:pt x="6610" y="2482"/>
                  <a:pt x="6611" y="2482"/>
                </a:cubicBezTo>
                <a:close/>
                <a:moveTo>
                  <a:pt x="59252" y="2484"/>
                </a:moveTo>
                <a:cubicBezTo>
                  <a:pt x="59252" y="2484"/>
                  <a:pt x="59252" y="2484"/>
                  <a:pt x="59252" y="2484"/>
                </a:cubicBezTo>
                <a:lnTo>
                  <a:pt x="59252" y="2484"/>
                </a:lnTo>
                <a:cubicBezTo>
                  <a:pt x="59252" y="2484"/>
                  <a:pt x="59252" y="2484"/>
                  <a:pt x="59252" y="2484"/>
                </a:cubicBezTo>
                <a:close/>
                <a:moveTo>
                  <a:pt x="24590" y="2484"/>
                </a:moveTo>
                <a:cubicBezTo>
                  <a:pt x="24589" y="2484"/>
                  <a:pt x="24587" y="2485"/>
                  <a:pt x="24586" y="2485"/>
                </a:cubicBezTo>
                <a:cubicBezTo>
                  <a:pt x="24583" y="2485"/>
                  <a:pt x="24581" y="2485"/>
                  <a:pt x="24590" y="2484"/>
                </a:cubicBezTo>
                <a:close/>
                <a:moveTo>
                  <a:pt x="26178" y="2486"/>
                </a:moveTo>
                <a:cubicBezTo>
                  <a:pt x="26182" y="2486"/>
                  <a:pt x="26189" y="2486"/>
                  <a:pt x="26196" y="2487"/>
                </a:cubicBezTo>
                <a:cubicBezTo>
                  <a:pt x="26198" y="2487"/>
                  <a:pt x="26200" y="2488"/>
                  <a:pt x="26202" y="2488"/>
                </a:cubicBezTo>
                <a:lnTo>
                  <a:pt x="26202" y="2488"/>
                </a:lnTo>
                <a:lnTo>
                  <a:pt x="26186" y="2487"/>
                </a:lnTo>
                <a:cubicBezTo>
                  <a:pt x="26174" y="2487"/>
                  <a:pt x="26173" y="2486"/>
                  <a:pt x="26178" y="2486"/>
                </a:cubicBezTo>
                <a:close/>
                <a:moveTo>
                  <a:pt x="26236" y="2496"/>
                </a:moveTo>
                <a:cubicBezTo>
                  <a:pt x="26236" y="2496"/>
                  <a:pt x="26236" y="2496"/>
                  <a:pt x="26237" y="2496"/>
                </a:cubicBezTo>
                <a:cubicBezTo>
                  <a:pt x="26237" y="2497"/>
                  <a:pt x="26237" y="2497"/>
                  <a:pt x="26237" y="2497"/>
                </a:cubicBezTo>
                <a:cubicBezTo>
                  <a:pt x="26237" y="2497"/>
                  <a:pt x="26237" y="2496"/>
                  <a:pt x="26236" y="2496"/>
                </a:cubicBezTo>
                <a:close/>
                <a:moveTo>
                  <a:pt x="33974" y="2506"/>
                </a:moveTo>
                <a:cubicBezTo>
                  <a:pt x="33977" y="2506"/>
                  <a:pt x="33979" y="2507"/>
                  <a:pt x="33980" y="2507"/>
                </a:cubicBezTo>
                <a:lnTo>
                  <a:pt x="33980" y="2507"/>
                </a:lnTo>
                <a:cubicBezTo>
                  <a:pt x="33979" y="2507"/>
                  <a:pt x="33978" y="2507"/>
                  <a:pt x="33977" y="2507"/>
                </a:cubicBezTo>
                <a:lnTo>
                  <a:pt x="33970" y="2507"/>
                </a:lnTo>
                <a:cubicBezTo>
                  <a:pt x="33971" y="2506"/>
                  <a:pt x="33973" y="2506"/>
                  <a:pt x="33974" y="2506"/>
                </a:cubicBezTo>
                <a:close/>
                <a:moveTo>
                  <a:pt x="26555" y="2507"/>
                </a:moveTo>
                <a:cubicBezTo>
                  <a:pt x="26558" y="2507"/>
                  <a:pt x="26559" y="2507"/>
                  <a:pt x="26558" y="2507"/>
                </a:cubicBezTo>
                <a:cubicBezTo>
                  <a:pt x="26557" y="2507"/>
                  <a:pt x="26556" y="2507"/>
                  <a:pt x="26555" y="2507"/>
                </a:cubicBezTo>
                <a:close/>
                <a:moveTo>
                  <a:pt x="3186" y="2508"/>
                </a:moveTo>
                <a:cubicBezTo>
                  <a:pt x="3188" y="2508"/>
                  <a:pt x="3189" y="2508"/>
                  <a:pt x="3191" y="2509"/>
                </a:cubicBezTo>
                <a:lnTo>
                  <a:pt x="3191" y="2509"/>
                </a:lnTo>
                <a:cubicBezTo>
                  <a:pt x="3187" y="2509"/>
                  <a:pt x="3182" y="2509"/>
                  <a:pt x="3178" y="2509"/>
                </a:cubicBezTo>
                <a:cubicBezTo>
                  <a:pt x="3181" y="2509"/>
                  <a:pt x="3183" y="2508"/>
                  <a:pt x="3186" y="2508"/>
                </a:cubicBezTo>
                <a:close/>
                <a:moveTo>
                  <a:pt x="3202" y="2510"/>
                </a:moveTo>
                <a:cubicBezTo>
                  <a:pt x="3206" y="2510"/>
                  <a:pt x="3206" y="2510"/>
                  <a:pt x="3204" y="2510"/>
                </a:cubicBezTo>
                <a:cubicBezTo>
                  <a:pt x="3204" y="2510"/>
                  <a:pt x="3203" y="2510"/>
                  <a:pt x="3202" y="2510"/>
                </a:cubicBezTo>
                <a:close/>
                <a:moveTo>
                  <a:pt x="5123" y="2511"/>
                </a:moveTo>
                <a:cubicBezTo>
                  <a:pt x="5125" y="2511"/>
                  <a:pt x="5122" y="2511"/>
                  <a:pt x="5114" y="2511"/>
                </a:cubicBezTo>
                <a:lnTo>
                  <a:pt x="5114" y="2511"/>
                </a:lnTo>
                <a:cubicBezTo>
                  <a:pt x="5119" y="2511"/>
                  <a:pt x="5122" y="2511"/>
                  <a:pt x="5123" y="2511"/>
                </a:cubicBezTo>
                <a:close/>
                <a:moveTo>
                  <a:pt x="4370" y="2520"/>
                </a:moveTo>
                <a:cubicBezTo>
                  <a:pt x="4375" y="2520"/>
                  <a:pt x="4381" y="2520"/>
                  <a:pt x="4385" y="2521"/>
                </a:cubicBezTo>
                <a:lnTo>
                  <a:pt x="4361" y="2521"/>
                </a:lnTo>
                <a:cubicBezTo>
                  <a:pt x="4355" y="2521"/>
                  <a:pt x="4351" y="2521"/>
                  <a:pt x="4350" y="2521"/>
                </a:cubicBezTo>
                <a:cubicBezTo>
                  <a:pt x="4344" y="2521"/>
                  <a:pt x="4357" y="2520"/>
                  <a:pt x="4370" y="2520"/>
                </a:cubicBezTo>
                <a:close/>
                <a:moveTo>
                  <a:pt x="32404" y="2556"/>
                </a:moveTo>
                <a:cubicBezTo>
                  <a:pt x="32406" y="2556"/>
                  <a:pt x="32405" y="2556"/>
                  <a:pt x="32397" y="2556"/>
                </a:cubicBezTo>
                <a:lnTo>
                  <a:pt x="32397" y="2556"/>
                </a:lnTo>
                <a:cubicBezTo>
                  <a:pt x="32400" y="2556"/>
                  <a:pt x="32403" y="2556"/>
                  <a:pt x="32404" y="2556"/>
                </a:cubicBezTo>
                <a:close/>
                <a:moveTo>
                  <a:pt x="57380" y="2572"/>
                </a:moveTo>
                <a:cubicBezTo>
                  <a:pt x="57378" y="2572"/>
                  <a:pt x="57377" y="2572"/>
                  <a:pt x="57376" y="2573"/>
                </a:cubicBezTo>
                <a:cubicBezTo>
                  <a:pt x="57365" y="2574"/>
                  <a:pt x="57359" y="2574"/>
                  <a:pt x="57357" y="2574"/>
                </a:cubicBezTo>
                <a:cubicBezTo>
                  <a:pt x="57352" y="2574"/>
                  <a:pt x="57361" y="2573"/>
                  <a:pt x="57370" y="2573"/>
                </a:cubicBezTo>
                <a:lnTo>
                  <a:pt x="57380" y="2572"/>
                </a:lnTo>
                <a:close/>
                <a:moveTo>
                  <a:pt x="43758" y="2592"/>
                </a:moveTo>
                <a:cubicBezTo>
                  <a:pt x="43759" y="2592"/>
                  <a:pt x="43760" y="2592"/>
                  <a:pt x="43760" y="2592"/>
                </a:cubicBezTo>
                <a:cubicBezTo>
                  <a:pt x="43760" y="2592"/>
                  <a:pt x="43759" y="2592"/>
                  <a:pt x="43758" y="2592"/>
                </a:cubicBezTo>
                <a:close/>
                <a:moveTo>
                  <a:pt x="31171" y="2598"/>
                </a:moveTo>
                <a:cubicBezTo>
                  <a:pt x="31169" y="2599"/>
                  <a:pt x="31168" y="2599"/>
                  <a:pt x="31168" y="2599"/>
                </a:cubicBezTo>
                <a:cubicBezTo>
                  <a:pt x="31168" y="2599"/>
                  <a:pt x="31169" y="2599"/>
                  <a:pt x="31171" y="2598"/>
                </a:cubicBezTo>
                <a:close/>
                <a:moveTo>
                  <a:pt x="39423" y="2622"/>
                </a:moveTo>
                <a:cubicBezTo>
                  <a:pt x="39427" y="2622"/>
                  <a:pt x="39431" y="2622"/>
                  <a:pt x="39435" y="2623"/>
                </a:cubicBezTo>
                <a:lnTo>
                  <a:pt x="39435" y="2623"/>
                </a:lnTo>
                <a:lnTo>
                  <a:pt x="39423" y="2622"/>
                </a:lnTo>
                <a:close/>
                <a:moveTo>
                  <a:pt x="41756" y="2638"/>
                </a:moveTo>
                <a:lnTo>
                  <a:pt x="41756" y="2638"/>
                </a:lnTo>
                <a:cubicBezTo>
                  <a:pt x="41756" y="2638"/>
                  <a:pt x="41756" y="2638"/>
                  <a:pt x="41755" y="2639"/>
                </a:cubicBezTo>
                <a:lnTo>
                  <a:pt x="41755" y="2639"/>
                </a:lnTo>
                <a:cubicBezTo>
                  <a:pt x="41755" y="2638"/>
                  <a:pt x="41756" y="2638"/>
                  <a:pt x="41756" y="2638"/>
                </a:cubicBezTo>
                <a:close/>
                <a:moveTo>
                  <a:pt x="46849" y="2638"/>
                </a:moveTo>
                <a:cubicBezTo>
                  <a:pt x="46852" y="2638"/>
                  <a:pt x="46854" y="2639"/>
                  <a:pt x="46850" y="2639"/>
                </a:cubicBezTo>
                <a:cubicBezTo>
                  <a:pt x="46850" y="2638"/>
                  <a:pt x="46849" y="2638"/>
                  <a:pt x="46849" y="2638"/>
                </a:cubicBezTo>
                <a:close/>
                <a:moveTo>
                  <a:pt x="37481" y="2646"/>
                </a:moveTo>
                <a:cubicBezTo>
                  <a:pt x="37484" y="2646"/>
                  <a:pt x="37489" y="2646"/>
                  <a:pt x="37494" y="2647"/>
                </a:cubicBezTo>
                <a:cubicBezTo>
                  <a:pt x="37494" y="2647"/>
                  <a:pt x="37494" y="2647"/>
                  <a:pt x="37495" y="2647"/>
                </a:cubicBezTo>
                <a:lnTo>
                  <a:pt x="37495" y="2647"/>
                </a:lnTo>
                <a:cubicBezTo>
                  <a:pt x="37493" y="2647"/>
                  <a:pt x="37491" y="2647"/>
                  <a:pt x="37489" y="2647"/>
                </a:cubicBezTo>
                <a:cubicBezTo>
                  <a:pt x="37474" y="2647"/>
                  <a:pt x="37474" y="2646"/>
                  <a:pt x="37481" y="2646"/>
                </a:cubicBezTo>
                <a:close/>
                <a:moveTo>
                  <a:pt x="3425" y="2644"/>
                </a:moveTo>
                <a:cubicBezTo>
                  <a:pt x="3423" y="2646"/>
                  <a:pt x="3421" y="2648"/>
                  <a:pt x="3421" y="2648"/>
                </a:cubicBezTo>
                <a:cubicBezTo>
                  <a:pt x="3420" y="2648"/>
                  <a:pt x="3421" y="2646"/>
                  <a:pt x="3425" y="2644"/>
                </a:cubicBezTo>
                <a:close/>
                <a:moveTo>
                  <a:pt x="34819" y="2662"/>
                </a:moveTo>
                <a:cubicBezTo>
                  <a:pt x="34821" y="2663"/>
                  <a:pt x="34822" y="2663"/>
                  <a:pt x="34821" y="2663"/>
                </a:cubicBezTo>
                <a:cubicBezTo>
                  <a:pt x="34821" y="2663"/>
                  <a:pt x="34821" y="2663"/>
                  <a:pt x="34819" y="2662"/>
                </a:cubicBezTo>
                <a:close/>
                <a:moveTo>
                  <a:pt x="34649" y="2668"/>
                </a:moveTo>
                <a:cubicBezTo>
                  <a:pt x="34649" y="2668"/>
                  <a:pt x="34648" y="2668"/>
                  <a:pt x="34648" y="2669"/>
                </a:cubicBezTo>
                <a:cubicBezTo>
                  <a:pt x="34647" y="2669"/>
                  <a:pt x="34646" y="2670"/>
                  <a:pt x="34646" y="2670"/>
                </a:cubicBezTo>
                <a:cubicBezTo>
                  <a:pt x="34646" y="2670"/>
                  <a:pt x="34647" y="2669"/>
                  <a:pt x="34649" y="2668"/>
                </a:cubicBezTo>
                <a:close/>
                <a:moveTo>
                  <a:pt x="2007" y="2677"/>
                </a:moveTo>
                <a:cubicBezTo>
                  <a:pt x="2010" y="2677"/>
                  <a:pt x="2007" y="2678"/>
                  <a:pt x="1999" y="2678"/>
                </a:cubicBezTo>
                <a:lnTo>
                  <a:pt x="1998" y="2678"/>
                </a:lnTo>
                <a:cubicBezTo>
                  <a:pt x="2002" y="2677"/>
                  <a:pt x="2005" y="2677"/>
                  <a:pt x="2007" y="2677"/>
                </a:cubicBezTo>
                <a:close/>
                <a:moveTo>
                  <a:pt x="37795" y="2679"/>
                </a:moveTo>
                <a:cubicBezTo>
                  <a:pt x="37792" y="2680"/>
                  <a:pt x="37790" y="2681"/>
                  <a:pt x="37790" y="2681"/>
                </a:cubicBezTo>
                <a:cubicBezTo>
                  <a:pt x="37789" y="2681"/>
                  <a:pt x="37791" y="2680"/>
                  <a:pt x="37795" y="2679"/>
                </a:cubicBezTo>
                <a:close/>
                <a:moveTo>
                  <a:pt x="40593" y="2689"/>
                </a:moveTo>
                <a:cubicBezTo>
                  <a:pt x="40594" y="2689"/>
                  <a:pt x="40596" y="2689"/>
                  <a:pt x="40598" y="2689"/>
                </a:cubicBezTo>
                <a:lnTo>
                  <a:pt x="40598" y="2689"/>
                </a:lnTo>
                <a:cubicBezTo>
                  <a:pt x="40591" y="2689"/>
                  <a:pt x="40591" y="2689"/>
                  <a:pt x="40593" y="2689"/>
                </a:cubicBezTo>
                <a:close/>
                <a:moveTo>
                  <a:pt x="36602" y="2718"/>
                </a:moveTo>
                <a:cubicBezTo>
                  <a:pt x="36600" y="2720"/>
                  <a:pt x="36599" y="2721"/>
                  <a:pt x="36598" y="2721"/>
                </a:cubicBezTo>
                <a:cubicBezTo>
                  <a:pt x="36599" y="2720"/>
                  <a:pt x="36601" y="2719"/>
                  <a:pt x="36602" y="2718"/>
                </a:cubicBezTo>
                <a:close/>
                <a:moveTo>
                  <a:pt x="36817" y="2732"/>
                </a:moveTo>
                <a:cubicBezTo>
                  <a:pt x="36821" y="2733"/>
                  <a:pt x="36822" y="2734"/>
                  <a:pt x="36821" y="2734"/>
                </a:cubicBezTo>
                <a:cubicBezTo>
                  <a:pt x="36821" y="2734"/>
                  <a:pt x="36819" y="2733"/>
                  <a:pt x="36817" y="2732"/>
                </a:cubicBezTo>
                <a:close/>
                <a:moveTo>
                  <a:pt x="55423" y="2770"/>
                </a:moveTo>
                <a:cubicBezTo>
                  <a:pt x="55421" y="2771"/>
                  <a:pt x="55418" y="2771"/>
                  <a:pt x="55415" y="2771"/>
                </a:cubicBezTo>
                <a:cubicBezTo>
                  <a:pt x="55412" y="2772"/>
                  <a:pt x="55410" y="2772"/>
                  <a:pt x="55409" y="2772"/>
                </a:cubicBezTo>
                <a:cubicBezTo>
                  <a:pt x="55407" y="2772"/>
                  <a:pt x="55414" y="2771"/>
                  <a:pt x="55423" y="2770"/>
                </a:cubicBezTo>
                <a:close/>
                <a:moveTo>
                  <a:pt x="54628" y="2844"/>
                </a:moveTo>
                <a:cubicBezTo>
                  <a:pt x="54630" y="2844"/>
                  <a:pt x="54630" y="2844"/>
                  <a:pt x="54625" y="2844"/>
                </a:cubicBezTo>
                <a:cubicBezTo>
                  <a:pt x="54623" y="2844"/>
                  <a:pt x="54621" y="2844"/>
                  <a:pt x="54619" y="2844"/>
                </a:cubicBezTo>
                <a:lnTo>
                  <a:pt x="54619" y="2844"/>
                </a:lnTo>
                <a:cubicBezTo>
                  <a:pt x="54623" y="2844"/>
                  <a:pt x="54627" y="2844"/>
                  <a:pt x="54628" y="2844"/>
                </a:cubicBezTo>
                <a:close/>
                <a:moveTo>
                  <a:pt x="51865" y="2918"/>
                </a:moveTo>
                <a:cubicBezTo>
                  <a:pt x="51866" y="2918"/>
                  <a:pt x="51867" y="2919"/>
                  <a:pt x="51870" y="2920"/>
                </a:cubicBezTo>
                <a:lnTo>
                  <a:pt x="51870" y="2920"/>
                </a:lnTo>
                <a:cubicBezTo>
                  <a:pt x="51866" y="2919"/>
                  <a:pt x="51865" y="2918"/>
                  <a:pt x="51865" y="2918"/>
                </a:cubicBezTo>
                <a:close/>
                <a:moveTo>
                  <a:pt x="11208" y="2932"/>
                </a:moveTo>
                <a:cubicBezTo>
                  <a:pt x="11209" y="2932"/>
                  <a:pt x="11212" y="2934"/>
                  <a:pt x="11216" y="2937"/>
                </a:cubicBezTo>
                <a:lnTo>
                  <a:pt x="11216" y="2937"/>
                </a:lnTo>
                <a:cubicBezTo>
                  <a:pt x="11209" y="2934"/>
                  <a:pt x="11208" y="2932"/>
                  <a:pt x="11208" y="2932"/>
                </a:cubicBezTo>
                <a:close/>
                <a:moveTo>
                  <a:pt x="13589" y="2952"/>
                </a:moveTo>
                <a:cubicBezTo>
                  <a:pt x="13589" y="2952"/>
                  <a:pt x="13591" y="2953"/>
                  <a:pt x="13594" y="2956"/>
                </a:cubicBezTo>
                <a:lnTo>
                  <a:pt x="13594" y="2956"/>
                </a:lnTo>
                <a:cubicBezTo>
                  <a:pt x="13589" y="2954"/>
                  <a:pt x="13588" y="2952"/>
                  <a:pt x="13589" y="2952"/>
                </a:cubicBezTo>
                <a:close/>
                <a:moveTo>
                  <a:pt x="17315" y="2960"/>
                </a:moveTo>
                <a:cubicBezTo>
                  <a:pt x="17315" y="2960"/>
                  <a:pt x="17314" y="2960"/>
                  <a:pt x="17314" y="2961"/>
                </a:cubicBezTo>
                <a:cubicBezTo>
                  <a:pt x="17313" y="2961"/>
                  <a:pt x="17313" y="2961"/>
                  <a:pt x="17312" y="2962"/>
                </a:cubicBezTo>
                <a:lnTo>
                  <a:pt x="17312" y="2962"/>
                </a:lnTo>
                <a:cubicBezTo>
                  <a:pt x="17314" y="2961"/>
                  <a:pt x="17314" y="2960"/>
                  <a:pt x="17315" y="2960"/>
                </a:cubicBezTo>
                <a:close/>
                <a:moveTo>
                  <a:pt x="16324" y="2969"/>
                </a:moveTo>
                <a:cubicBezTo>
                  <a:pt x="16325" y="2969"/>
                  <a:pt x="16326" y="2970"/>
                  <a:pt x="16328" y="2971"/>
                </a:cubicBezTo>
                <a:cubicBezTo>
                  <a:pt x="16330" y="2972"/>
                  <a:pt x="16331" y="2973"/>
                  <a:pt x="16333" y="2974"/>
                </a:cubicBezTo>
                <a:lnTo>
                  <a:pt x="16333" y="2974"/>
                </a:lnTo>
                <a:cubicBezTo>
                  <a:pt x="16326" y="2971"/>
                  <a:pt x="16324" y="2969"/>
                  <a:pt x="16324" y="2969"/>
                </a:cubicBezTo>
                <a:close/>
                <a:moveTo>
                  <a:pt x="13671" y="2977"/>
                </a:moveTo>
                <a:lnTo>
                  <a:pt x="13687" y="2977"/>
                </a:lnTo>
                <a:cubicBezTo>
                  <a:pt x="13700" y="2977"/>
                  <a:pt x="13701" y="2978"/>
                  <a:pt x="13694" y="2978"/>
                </a:cubicBezTo>
                <a:cubicBezTo>
                  <a:pt x="13690" y="2978"/>
                  <a:pt x="13681" y="2978"/>
                  <a:pt x="13671" y="2977"/>
                </a:cubicBezTo>
                <a:close/>
                <a:moveTo>
                  <a:pt x="50021" y="3016"/>
                </a:moveTo>
                <a:cubicBezTo>
                  <a:pt x="50021" y="3016"/>
                  <a:pt x="50020" y="3016"/>
                  <a:pt x="50017" y="3017"/>
                </a:cubicBezTo>
                <a:lnTo>
                  <a:pt x="50017" y="3017"/>
                </a:lnTo>
                <a:cubicBezTo>
                  <a:pt x="50019" y="3016"/>
                  <a:pt x="50020" y="3016"/>
                  <a:pt x="50021" y="3016"/>
                </a:cubicBezTo>
                <a:close/>
                <a:moveTo>
                  <a:pt x="49977" y="3029"/>
                </a:moveTo>
                <a:lnTo>
                  <a:pt x="49977" y="3029"/>
                </a:lnTo>
                <a:cubicBezTo>
                  <a:pt x="49967" y="3030"/>
                  <a:pt x="49961" y="3030"/>
                  <a:pt x="49959" y="3030"/>
                </a:cubicBezTo>
                <a:cubicBezTo>
                  <a:pt x="49956" y="3030"/>
                  <a:pt x="49962" y="3030"/>
                  <a:pt x="49977" y="3029"/>
                </a:cubicBezTo>
                <a:close/>
                <a:moveTo>
                  <a:pt x="12946" y="3030"/>
                </a:moveTo>
                <a:cubicBezTo>
                  <a:pt x="12941" y="3031"/>
                  <a:pt x="12936" y="3031"/>
                  <a:pt x="12933" y="3031"/>
                </a:cubicBezTo>
                <a:cubicBezTo>
                  <a:pt x="12928" y="3031"/>
                  <a:pt x="12930" y="3030"/>
                  <a:pt x="12946" y="3030"/>
                </a:cubicBezTo>
                <a:close/>
                <a:moveTo>
                  <a:pt x="9846" y="3044"/>
                </a:moveTo>
                <a:cubicBezTo>
                  <a:pt x="9846" y="3044"/>
                  <a:pt x="9845" y="3045"/>
                  <a:pt x="9843" y="3045"/>
                </a:cubicBezTo>
                <a:cubicBezTo>
                  <a:pt x="9843" y="3045"/>
                  <a:pt x="9843" y="3045"/>
                  <a:pt x="9842" y="3045"/>
                </a:cubicBezTo>
                <a:lnTo>
                  <a:pt x="9842" y="3045"/>
                </a:lnTo>
                <a:cubicBezTo>
                  <a:pt x="9844" y="3045"/>
                  <a:pt x="9845" y="3044"/>
                  <a:pt x="9846" y="3044"/>
                </a:cubicBezTo>
                <a:close/>
                <a:moveTo>
                  <a:pt x="9839" y="3046"/>
                </a:moveTo>
                <a:cubicBezTo>
                  <a:pt x="9836" y="3046"/>
                  <a:pt x="9834" y="3046"/>
                  <a:pt x="9830" y="3046"/>
                </a:cubicBezTo>
                <a:lnTo>
                  <a:pt x="9824" y="3046"/>
                </a:lnTo>
                <a:cubicBezTo>
                  <a:pt x="9829" y="3046"/>
                  <a:pt x="9834" y="3046"/>
                  <a:pt x="9839" y="3046"/>
                </a:cubicBezTo>
                <a:close/>
                <a:moveTo>
                  <a:pt x="22960" y="3046"/>
                </a:moveTo>
                <a:lnTo>
                  <a:pt x="22960" y="3046"/>
                </a:lnTo>
                <a:cubicBezTo>
                  <a:pt x="22960" y="3046"/>
                  <a:pt x="22961" y="3047"/>
                  <a:pt x="22964" y="3049"/>
                </a:cubicBezTo>
                <a:lnTo>
                  <a:pt x="22964" y="3049"/>
                </a:lnTo>
                <a:cubicBezTo>
                  <a:pt x="22960" y="3047"/>
                  <a:pt x="22959" y="3046"/>
                  <a:pt x="22960" y="3046"/>
                </a:cubicBezTo>
                <a:close/>
                <a:moveTo>
                  <a:pt x="8281" y="3050"/>
                </a:moveTo>
                <a:cubicBezTo>
                  <a:pt x="8274" y="3051"/>
                  <a:pt x="8263" y="3052"/>
                  <a:pt x="8261" y="3052"/>
                </a:cubicBezTo>
                <a:cubicBezTo>
                  <a:pt x="8260" y="3052"/>
                  <a:pt x="8261" y="3051"/>
                  <a:pt x="8266" y="3051"/>
                </a:cubicBezTo>
                <a:lnTo>
                  <a:pt x="8281" y="3050"/>
                </a:lnTo>
                <a:close/>
                <a:moveTo>
                  <a:pt x="27053" y="3052"/>
                </a:moveTo>
                <a:lnTo>
                  <a:pt x="27053" y="3052"/>
                </a:lnTo>
                <a:cubicBezTo>
                  <a:pt x="27053" y="3052"/>
                  <a:pt x="27052" y="3053"/>
                  <a:pt x="27049" y="3055"/>
                </a:cubicBezTo>
                <a:lnTo>
                  <a:pt x="27049" y="3055"/>
                </a:lnTo>
                <a:cubicBezTo>
                  <a:pt x="27051" y="3053"/>
                  <a:pt x="27052" y="3052"/>
                  <a:pt x="27053" y="3052"/>
                </a:cubicBezTo>
                <a:close/>
                <a:moveTo>
                  <a:pt x="26881" y="3064"/>
                </a:moveTo>
                <a:cubicBezTo>
                  <a:pt x="26881" y="3064"/>
                  <a:pt x="26882" y="3064"/>
                  <a:pt x="26883" y="3065"/>
                </a:cubicBezTo>
                <a:lnTo>
                  <a:pt x="26883" y="3065"/>
                </a:lnTo>
                <a:cubicBezTo>
                  <a:pt x="26881" y="3064"/>
                  <a:pt x="26880" y="3064"/>
                  <a:pt x="26881" y="3064"/>
                </a:cubicBezTo>
                <a:close/>
                <a:moveTo>
                  <a:pt x="10514" y="3069"/>
                </a:moveTo>
                <a:cubicBezTo>
                  <a:pt x="10514" y="3069"/>
                  <a:pt x="10517" y="3070"/>
                  <a:pt x="10521" y="3073"/>
                </a:cubicBezTo>
                <a:lnTo>
                  <a:pt x="10521" y="3073"/>
                </a:lnTo>
                <a:cubicBezTo>
                  <a:pt x="10515" y="3071"/>
                  <a:pt x="10513" y="3069"/>
                  <a:pt x="10514" y="3069"/>
                </a:cubicBezTo>
                <a:close/>
                <a:moveTo>
                  <a:pt x="49120" y="3073"/>
                </a:moveTo>
                <a:cubicBezTo>
                  <a:pt x="49121" y="3073"/>
                  <a:pt x="49121" y="3073"/>
                  <a:pt x="49122" y="3074"/>
                </a:cubicBezTo>
                <a:lnTo>
                  <a:pt x="49122" y="3074"/>
                </a:lnTo>
                <a:cubicBezTo>
                  <a:pt x="49120" y="3073"/>
                  <a:pt x="49120" y="3073"/>
                  <a:pt x="49120" y="3073"/>
                </a:cubicBezTo>
                <a:close/>
                <a:moveTo>
                  <a:pt x="15313" y="3077"/>
                </a:moveTo>
                <a:cubicBezTo>
                  <a:pt x="15314" y="3077"/>
                  <a:pt x="15312" y="3078"/>
                  <a:pt x="15309" y="3079"/>
                </a:cubicBezTo>
                <a:lnTo>
                  <a:pt x="15309" y="3079"/>
                </a:lnTo>
                <a:cubicBezTo>
                  <a:pt x="15309" y="3079"/>
                  <a:pt x="15309" y="3079"/>
                  <a:pt x="15309" y="3079"/>
                </a:cubicBezTo>
                <a:cubicBezTo>
                  <a:pt x="15312" y="3078"/>
                  <a:pt x="15313" y="3077"/>
                  <a:pt x="15313" y="3077"/>
                </a:cubicBezTo>
                <a:close/>
                <a:moveTo>
                  <a:pt x="49173" y="3081"/>
                </a:moveTo>
                <a:cubicBezTo>
                  <a:pt x="49173" y="3081"/>
                  <a:pt x="49173" y="3081"/>
                  <a:pt x="49174" y="3081"/>
                </a:cubicBezTo>
                <a:lnTo>
                  <a:pt x="49171" y="3081"/>
                </a:lnTo>
                <a:cubicBezTo>
                  <a:pt x="49172" y="3081"/>
                  <a:pt x="49172" y="3081"/>
                  <a:pt x="49173" y="3081"/>
                </a:cubicBezTo>
                <a:close/>
                <a:moveTo>
                  <a:pt x="10579" y="3082"/>
                </a:moveTo>
                <a:cubicBezTo>
                  <a:pt x="10589" y="3082"/>
                  <a:pt x="10592" y="3082"/>
                  <a:pt x="10580" y="3082"/>
                </a:cubicBezTo>
                <a:cubicBezTo>
                  <a:pt x="10580" y="3082"/>
                  <a:pt x="10579" y="3082"/>
                  <a:pt x="10579" y="3082"/>
                </a:cubicBezTo>
                <a:close/>
                <a:moveTo>
                  <a:pt x="15256" y="3084"/>
                </a:moveTo>
                <a:cubicBezTo>
                  <a:pt x="15256" y="3084"/>
                  <a:pt x="15258" y="3084"/>
                  <a:pt x="15261" y="3085"/>
                </a:cubicBezTo>
                <a:lnTo>
                  <a:pt x="15256" y="3085"/>
                </a:lnTo>
                <a:cubicBezTo>
                  <a:pt x="15255" y="3084"/>
                  <a:pt x="15255" y="3084"/>
                  <a:pt x="15256" y="3084"/>
                </a:cubicBezTo>
                <a:close/>
                <a:moveTo>
                  <a:pt x="25708" y="3091"/>
                </a:moveTo>
                <a:lnTo>
                  <a:pt x="25708" y="3091"/>
                </a:lnTo>
                <a:cubicBezTo>
                  <a:pt x="25708" y="3091"/>
                  <a:pt x="25708" y="3091"/>
                  <a:pt x="25709" y="3092"/>
                </a:cubicBezTo>
                <a:lnTo>
                  <a:pt x="25709" y="3092"/>
                </a:lnTo>
                <a:cubicBezTo>
                  <a:pt x="25709" y="3092"/>
                  <a:pt x="25709" y="3092"/>
                  <a:pt x="25709" y="3091"/>
                </a:cubicBezTo>
                <a:cubicBezTo>
                  <a:pt x="25708" y="3091"/>
                  <a:pt x="25708" y="3091"/>
                  <a:pt x="25708" y="3091"/>
                </a:cubicBezTo>
                <a:close/>
                <a:moveTo>
                  <a:pt x="44411" y="3094"/>
                </a:moveTo>
                <a:cubicBezTo>
                  <a:pt x="44411" y="3094"/>
                  <a:pt x="44412" y="3094"/>
                  <a:pt x="44412" y="3094"/>
                </a:cubicBezTo>
                <a:lnTo>
                  <a:pt x="44412" y="3094"/>
                </a:lnTo>
                <a:cubicBezTo>
                  <a:pt x="44412" y="3094"/>
                  <a:pt x="44411" y="3094"/>
                  <a:pt x="44411" y="3094"/>
                </a:cubicBezTo>
                <a:close/>
                <a:moveTo>
                  <a:pt x="45183" y="3096"/>
                </a:moveTo>
                <a:cubicBezTo>
                  <a:pt x="45184" y="3096"/>
                  <a:pt x="45187" y="3097"/>
                  <a:pt x="45190" y="3100"/>
                </a:cubicBezTo>
                <a:lnTo>
                  <a:pt x="45190" y="3100"/>
                </a:lnTo>
                <a:cubicBezTo>
                  <a:pt x="45184" y="3097"/>
                  <a:pt x="45183" y="3096"/>
                  <a:pt x="45183" y="3096"/>
                </a:cubicBezTo>
                <a:close/>
                <a:moveTo>
                  <a:pt x="45343" y="3100"/>
                </a:moveTo>
                <a:cubicBezTo>
                  <a:pt x="45343" y="3100"/>
                  <a:pt x="45342" y="3101"/>
                  <a:pt x="45340" y="3102"/>
                </a:cubicBezTo>
                <a:lnTo>
                  <a:pt x="45340" y="3102"/>
                </a:lnTo>
                <a:cubicBezTo>
                  <a:pt x="45342" y="3101"/>
                  <a:pt x="45343" y="3100"/>
                  <a:pt x="45343" y="3100"/>
                </a:cubicBezTo>
                <a:close/>
                <a:moveTo>
                  <a:pt x="44488" y="3110"/>
                </a:moveTo>
                <a:cubicBezTo>
                  <a:pt x="44489" y="3110"/>
                  <a:pt x="44489" y="3110"/>
                  <a:pt x="44490" y="3110"/>
                </a:cubicBezTo>
                <a:cubicBezTo>
                  <a:pt x="44491" y="3110"/>
                  <a:pt x="44494" y="3110"/>
                  <a:pt x="44488" y="3110"/>
                </a:cubicBezTo>
                <a:cubicBezTo>
                  <a:pt x="44487" y="3110"/>
                  <a:pt x="44485" y="3110"/>
                  <a:pt x="44482" y="3110"/>
                </a:cubicBezTo>
                <a:lnTo>
                  <a:pt x="44482" y="3110"/>
                </a:lnTo>
                <a:cubicBezTo>
                  <a:pt x="44484" y="3110"/>
                  <a:pt x="44486" y="3110"/>
                  <a:pt x="44488" y="3110"/>
                </a:cubicBezTo>
                <a:close/>
                <a:moveTo>
                  <a:pt x="12154" y="3147"/>
                </a:moveTo>
                <a:cubicBezTo>
                  <a:pt x="12154" y="3147"/>
                  <a:pt x="12155" y="3147"/>
                  <a:pt x="12155" y="3147"/>
                </a:cubicBezTo>
                <a:lnTo>
                  <a:pt x="12152" y="3147"/>
                </a:lnTo>
                <a:cubicBezTo>
                  <a:pt x="12153" y="3147"/>
                  <a:pt x="12153" y="3147"/>
                  <a:pt x="12154" y="3147"/>
                </a:cubicBezTo>
                <a:close/>
                <a:moveTo>
                  <a:pt x="25020" y="3161"/>
                </a:moveTo>
                <a:cubicBezTo>
                  <a:pt x="25020" y="3161"/>
                  <a:pt x="25020" y="3161"/>
                  <a:pt x="25018" y="3162"/>
                </a:cubicBezTo>
                <a:cubicBezTo>
                  <a:pt x="25018" y="3162"/>
                  <a:pt x="25018" y="3162"/>
                  <a:pt x="25018" y="3162"/>
                </a:cubicBezTo>
                <a:lnTo>
                  <a:pt x="25018" y="3162"/>
                </a:lnTo>
                <a:cubicBezTo>
                  <a:pt x="25019" y="3161"/>
                  <a:pt x="25020" y="3161"/>
                  <a:pt x="25020" y="3161"/>
                </a:cubicBezTo>
                <a:close/>
                <a:moveTo>
                  <a:pt x="7171" y="3162"/>
                </a:moveTo>
                <a:cubicBezTo>
                  <a:pt x="7171" y="3162"/>
                  <a:pt x="7170" y="3163"/>
                  <a:pt x="7167" y="3164"/>
                </a:cubicBezTo>
                <a:lnTo>
                  <a:pt x="7167" y="3164"/>
                </a:lnTo>
                <a:cubicBezTo>
                  <a:pt x="7167" y="3164"/>
                  <a:pt x="7168" y="3164"/>
                  <a:pt x="7168" y="3163"/>
                </a:cubicBezTo>
                <a:cubicBezTo>
                  <a:pt x="7170" y="3162"/>
                  <a:pt x="7171" y="3162"/>
                  <a:pt x="7171" y="3162"/>
                </a:cubicBezTo>
                <a:close/>
                <a:moveTo>
                  <a:pt x="7011" y="3164"/>
                </a:moveTo>
                <a:cubicBezTo>
                  <a:pt x="7012" y="3164"/>
                  <a:pt x="7014" y="3165"/>
                  <a:pt x="7018" y="3168"/>
                </a:cubicBezTo>
                <a:lnTo>
                  <a:pt x="7018" y="3168"/>
                </a:lnTo>
                <a:cubicBezTo>
                  <a:pt x="7012" y="3166"/>
                  <a:pt x="7010" y="3164"/>
                  <a:pt x="7011" y="3164"/>
                </a:cubicBezTo>
                <a:close/>
                <a:moveTo>
                  <a:pt x="31691" y="3168"/>
                </a:moveTo>
                <a:lnTo>
                  <a:pt x="31691" y="3168"/>
                </a:lnTo>
                <a:cubicBezTo>
                  <a:pt x="31691" y="3168"/>
                  <a:pt x="31691" y="3168"/>
                  <a:pt x="31690" y="3168"/>
                </a:cubicBezTo>
                <a:lnTo>
                  <a:pt x="31690" y="3168"/>
                </a:lnTo>
                <a:cubicBezTo>
                  <a:pt x="31691" y="3168"/>
                  <a:pt x="31691" y="3168"/>
                  <a:pt x="31691" y="3168"/>
                </a:cubicBezTo>
                <a:close/>
                <a:moveTo>
                  <a:pt x="35132" y="3174"/>
                </a:moveTo>
                <a:cubicBezTo>
                  <a:pt x="35134" y="3174"/>
                  <a:pt x="35142" y="3174"/>
                  <a:pt x="35148" y="3175"/>
                </a:cubicBezTo>
                <a:lnTo>
                  <a:pt x="35148" y="3175"/>
                </a:lnTo>
                <a:cubicBezTo>
                  <a:pt x="35147" y="3175"/>
                  <a:pt x="35146" y="3175"/>
                  <a:pt x="35145" y="3175"/>
                </a:cubicBezTo>
                <a:cubicBezTo>
                  <a:pt x="35133" y="3174"/>
                  <a:pt x="35131" y="3174"/>
                  <a:pt x="35132" y="3174"/>
                </a:cubicBezTo>
                <a:close/>
                <a:moveTo>
                  <a:pt x="34273" y="3188"/>
                </a:moveTo>
                <a:cubicBezTo>
                  <a:pt x="34273" y="3188"/>
                  <a:pt x="34273" y="3188"/>
                  <a:pt x="34274" y="3188"/>
                </a:cubicBezTo>
                <a:lnTo>
                  <a:pt x="34274" y="3188"/>
                </a:lnTo>
                <a:cubicBezTo>
                  <a:pt x="34273" y="3188"/>
                  <a:pt x="34273" y="3188"/>
                  <a:pt x="34273" y="3188"/>
                </a:cubicBezTo>
                <a:close/>
                <a:moveTo>
                  <a:pt x="28855" y="3191"/>
                </a:moveTo>
                <a:cubicBezTo>
                  <a:pt x="28856" y="3191"/>
                  <a:pt x="28856" y="3191"/>
                  <a:pt x="28857" y="3192"/>
                </a:cubicBezTo>
                <a:lnTo>
                  <a:pt x="28857" y="3192"/>
                </a:lnTo>
                <a:cubicBezTo>
                  <a:pt x="28853" y="3191"/>
                  <a:pt x="28853" y="3191"/>
                  <a:pt x="28855" y="3191"/>
                </a:cubicBezTo>
                <a:close/>
                <a:moveTo>
                  <a:pt x="4134" y="3192"/>
                </a:moveTo>
                <a:lnTo>
                  <a:pt x="4134" y="3192"/>
                </a:lnTo>
                <a:cubicBezTo>
                  <a:pt x="4134" y="3192"/>
                  <a:pt x="4133" y="3193"/>
                  <a:pt x="4131" y="3195"/>
                </a:cubicBezTo>
                <a:lnTo>
                  <a:pt x="4131" y="3195"/>
                </a:lnTo>
                <a:cubicBezTo>
                  <a:pt x="4133" y="3193"/>
                  <a:pt x="4134" y="3192"/>
                  <a:pt x="4134" y="3192"/>
                </a:cubicBezTo>
                <a:close/>
                <a:moveTo>
                  <a:pt x="38322" y="3195"/>
                </a:moveTo>
                <a:cubicBezTo>
                  <a:pt x="38322" y="3195"/>
                  <a:pt x="38321" y="3195"/>
                  <a:pt x="38320" y="3196"/>
                </a:cubicBezTo>
                <a:lnTo>
                  <a:pt x="38320" y="3196"/>
                </a:lnTo>
                <a:cubicBezTo>
                  <a:pt x="38321" y="3195"/>
                  <a:pt x="38322" y="3195"/>
                  <a:pt x="38322" y="3195"/>
                </a:cubicBezTo>
                <a:close/>
                <a:moveTo>
                  <a:pt x="46445" y="3195"/>
                </a:moveTo>
                <a:cubicBezTo>
                  <a:pt x="46442" y="3196"/>
                  <a:pt x="46440" y="3196"/>
                  <a:pt x="46437" y="3196"/>
                </a:cubicBezTo>
                <a:cubicBezTo>
                  <a:pt x="46436" y="3196"/>
                  <a:pt x="46435" y="3196"/>
                  <a:pt x="46434" y="3196"/>
                </a:cubicBezTo>
                <a:lnTo>
                  <a:pt x="46434" y="3196"/>
                </a:lnTo>
                <a:lnTo>
                  <a:pt x="46445" y="3195"/>
                </a:lnTo>
                <a:close/>
                <a:moveTo>
                  <a:pt x="7898" y="3199"/>
                </a:moveTo>
                <a:cubicBezTo>
                  <a:pt x="7898" y="3199"/>
                  <a:pt x="7898" y="3199"/>
                  <a:pt x="7897" y="3199"/>
                </a:cubicBezTo>
                <a:cubicBezTo>
                  <a:pt x="7897" y="3199"/>
                  <a:pt x="7897" y="3199"/>
                  <a:pt x="7896" y="3199"/>
                </a:cubicBezTo>
                <a:lnTo>
                  <a:pt x="7896" y="3199"/>
                </a:lnTo>
                <a:cubicBezTo>
                  <a:pt x="7897" y="3199"/>
                  <a:pt x="7897" y="3199"/>
                  <a:pt x="7898" y="3199"/>
                </a:cubicBezTo>
                <a:close/>
                <a:moveTo>
                  <a:pt x="7884" y="3200"/>
                </a:moveTo>
                <a:cubicBezTo>
                  <a:pt x="7881" y="3200"/>
                  <a:pt x="7878" y="3200"/>
                  <a:pt x="7876" y="3200"/>
                </a:cubicBezTo>
                <a:cubicBezTo>
                  <a:pt x="7878" y="3200"/>
                  <a:pt x="7881" y="3200"/>
                  <a:pt x="7884" y="3200"/>
                </a:cubicBezTo>
                <a:close/>
                <a:moveTo>
                  <a:pt x="46062" y="3212"/>
                </a:moveTo>
                <a:cubicBezTo>
                  <a:pt x="46060" y="3212"/>
                  <a:pt x="46059" y="3212"/>
                  <a:pt x="46057" y="3212"/>
                </a:cubicBezTo>
                <a:lnTo>
                  <a:pt x="46062" y="3212"/>
                </a:lnTo>
                <a:close/>
                <a:moveTo>
                  <a:pt x="5579" y="3259"/>
                </a:moveTo>
                <a:cubicBezTo>
                  <a:pt x="5580" y="3259"/>
                  <a:pt x="5579" y="3259"/>
                  <a:pt x="5576" y="3260"/>
                </a:cubicBezTo>
                <a:lnTo>
                  <a:pt x="5576" y="3260"/>
                </a:lnTo>
                <a:cubicBezTo>
                  <a:pt x="5577" y="3260"/>
                  <a:pt x="5578" y="3259"/>
                  <a:pt x="5579" y="3259"/>
                </a:cubicBezTo>
                <a:close/>
                <a:moveTo>
                  <a:pt x="40185" y="3293"/>
                </a:moveTo>
                <a:cubicBezTo>
                  <a:pt x="40186" y="3293"/>
                  <a:pt x="40187" y="3293"/>
                  <a:pt x="40189" y="3294"/>
                </a:cubicBezTo>
                <a:cubicBezTo>
                  <a:pt x="40186" y="3294"/>
                  <a:pt x="40184" y="3293"/>
                  <a:pt x="40185" y="3293"/>
                </a:cubicBezTo>
                <a:close/>
                <a:moveTo>
                  <a:pt x="40189" y="3294"/>
                </a:moveTo>
                <a:cubicBezTo>
                  <a:pt x="40190" y="3294"/>
                  <a:pt x="40190" y="3294"/>
                  <a:pt x="40190" y="3294"/>
                </a:cubicBezTo>
                <a:lnTo>
                  <a:pt x="40190" y="3294"/>
                </a:lnTo>
                <a:cubicBezTo>
                  <a:pt x="40190" y="3294"/>
                  <a:pt x="40190" y="3294"/>
                  <a:pt x="40189" y="3294"/>
                </a:cubicBezTo>
                <a:close/>
                <a:moveTo>
                  <a:pt x="40201" y="3294"/>
                </a:moveTo>
                <a:cubicBezTo>
                  <a:pt x="40201" y="3294"/>
                  <a:pt x="40202" y="3294"/>
                  <a:pt x="40202" y="3294"/>
                </a:cubicBezTo>
                <a:cubicBezTo>
                  <a:pt x="40204" y="3294"/>
                  <a:pt x="40203" y="3295"/>
                  <a:pt x="40198" y="3295"/>
                </a:cubicBezTo>
                <a:cubicBezTo>
                  <a:pt x="40197" y="3295"/>
                  <a:pt x="40196" y="3295"/>
                  <a:pt x="40195" y="3295"/>
                </a:cubicBezTo>
                <a:lnTo>
                  <a:pt x="40195" y="3295"/>
                </a:lnTo>
                <a:cubicBezTo>
                  <a:pt x="40197" y="3294"/>
                  <a:pt x="40200" y="3294"/>
                  <a:pt x="40201" y="3294"/>
                </a:cubicBezTo>
                <a:close/>
                <a:moveTo>
                  <a:pt x="2539" y="3347"/>
                </a:moveTo>
                <a:cubicBezTo>
                  <a:pt x="2539" y="3347"/>
                  <a:pt x="2538" y="3348"/>
                  <a:pt x="2537" y="3349"/>
                </a:cubicBezTo>
                <a:cubicBezTo>
                  <a:pt x="2536" y="3349"/>
                  <a:pt x="2536" y="3349"/>
                  <a:pt x="2536" y="3349"/>
                </a:cubicBezTo>
                <a:lnTo>
                  <a:pt x="2536" y="3349"/>
                </a:lnTo>
                <a:cubicBezTo>
                  <a:pt x="2538" y="3348"/>
                  <a:pt x="2539" y="3347"/>
                  <a:pt x="2539" y="3347"/>
                </a:cubicBezTo>
                <a:close/>
                <a:moveTo>
                  <a:pt x="2447" y="3372"/>
                </a:moveTo>
                <a:lnTo>
                  <a:pt x="2447" y="3372"/>
                </a:lnTo>
                <a:cubicBezTo>
                  <a:pt x="2442" y="3373"/>
                  <a:pt x="2439" y="3373"/>
                  <a:pt x="2438" y="3373"/>
                </a:cubicBezTo>
                <a:cubicBezTo>
                  <a:pt x="2438" y="3373"/>
                  <a:pt x="2440" y="3373"/>
                  <a:pt x="2447" y="3372"/>
                </a:cubicBezTo>
                <a:close/>
                <a:moveTo>
                  <a:pt x="731" y="3380"/>
                </a:moveTo>
                <a:lnTo>
                  <a:pt x="731" y="3380"/>
                </a:lnTo>
                <a:cubicBezTo>
                  <a:pt x="731" y="3381"/>
                  <a:pt x="732" y="3381"/>
                  <a:pt x="733" y="3382"/>
                </a:cubicBezTo>
                <a:lnTo>
                  <a:pt x="733" y="3382"/>
                </a:lnTo>
                <a:cubicBezTo>
                  <a:pt x="732" y="3382"/>
                  <a:pt x="731" y="3381"/>
                  <a:pt x="731" y="3380"/>
                </a:cubicBezTo>
                <a:close/>
                <a:moveTo>
                  <a:pt x="3189" y="3399"/>
                </a:moveTo>
                <a:lnTo>
                  <a:pt x="3189" y="3399"/>
                </a:lnTo>
                <a:cubicBezTo>
                  <a:pt x="3197" y="3399"/>
                  <a:pt x="3205" y="3399"/>
                  <a:pt x="3214" y="3399"/>
                </a:cubicBezTo>
                <a:lnTo>
                  <a:pt x="3189" y="3399"/>
                </a:lnTo>
                <a:cubicBezTo>
                  <a:pt x="3189" y="3399"/>
                  <a:pt x="3189" y="3399"/>
                  <a:pt x="3189" y="3399"/>
                </a:cubicBezTo>
                <a:close/>
                <a:moveTo>
                  <a:pt x="103726" y="1"/>
                </a:moveTo>
                <a:cubicBezTo>
                  <a:pt x="103688" y="1"/>
                  <a:pt x="103678" y="3"/>
                  <a:pt x="103652" y="3"/>
                </a:cubicBezTo>
                <a:lnTo>
                  <a:pt x="103390" y="17"/>
                </a:lnTo>
                <a:lnTo>
                  <a:pt x="103324" y="20"/>
                </a:lnTo>
                <a:cubicBezTo>
                  <a:pt x="103294" y="20"/>
                  <a:pt x="103264" y="23"/>
                  <a:pt x="103235" y="26"/>
                </a:cubicBezTo>
                <a:cubicBezTo>
                  <a:pt x="103177" y="33"/>
                  <a:pt x="103130" y="45"/>
                  <a:pt x="103086" y="54"/>
                </a:cubicBezTo>
                <a:cubicBezTo>
                  <a:pt x="103017" y="69"/>
                  <a:pt x="102968" y="78"/>
                  <a:pt x="102927" y="78"/>
                </a:cubicBezTo>
                <a:cubicBezTo>
                  <a:pt x="102916" y="78"/>
                  <a:pt x="102905" y="77"/>
                  <a:pt x="102895" y="76"/>
                </a:cubicBezTo>
                <a:cubicBezTo>
                  <a:pt x="102836" y="69"/>
                  <a:pt x="102753" y="41"/>
                  <a:pt x="102639" y="25"/>
                </a:cubicBezTo>
                <a:cubicBezTo>
                  <a:pt x="102608" y="22"/>
                  <a:pt x="102577" y="19"/>
                  <a:pt x="102546" y="19"/>
                </a:cubicBezTo>
                <a:cubicBezTo>
                  <a:pt x="102497" y="19"/>
                  <a:pt x="102448" y="30"/>
                  <a:pt x="102402" y="49"/>
                </a:cubicBezTo>
                <a:cubicBezTo>
                  <a:pt x="102345" y="75"/>
                  <a:pt x="102292" y="108"/>
                  <a:pt x="102244" y="148"/>
                </a:cubicBezTo>
                <a:cubicBezTo>
                  <a:pt x="102206" y="178"/>
                  <a:pt x="102176" y="202"/>
                  <a:pt x="102154" y="216"/>
                </a:cubicBezTo>
                <a:cubicBezTo>
                  <a:pt x="102150" y="218"/>
                  <a:pt x="102146" y="220"/>
                  <a:pt x="102142" y="222"/>
                </a:cubicBezTo>
                <a:lnTo>
                  <a:pt x="102142" y="222"/>
                </a:lnTo>
                <a:cubicBezTo>
                  <a:pt x="102115" y="218"/>
                  <a:pt x="102049" y="192"/>
                  <a:pt x="101963" y="159"/>
                </a:cubicBezTo>
                <a:cubicBezTo>
                  <a:pt x="101898" y="136"/>
                  <a:pt x="101831" y="123"/>
                  <a:pt x="101763" y="123"/>
                </a:cubicBezTo>
                <a:cubicBezTo>
                  <a:pt x="101694" y="126"/>
                  <a:pt x="101624" y="141"/>
                  <a:pt x="101560" y="167"/>
                </a:cubicBezTo>
                <a:cubicBezTo>
                  <a:pt x="101477" y="203"/>
                  <a:pt x="101414" y="232"/>
                  <a:pt x="101387" y="239"/>
                </a:cubicBezTo>
                <a:lnTo>
                  <a:pt x="101387" y="239"/>
                </a:lnTo>
                <a:cubicBezTo>
                  <a:pt x="101385" y="238"/>
                  <a:pt x="101382" y="236"/>
                  <a:pt x="101380" y="234"/>
                </a:cubicBezTo>
                <a:cubicBezTo>
                  <a:pt x="101359" y="222"/>
                  <a:pt x="101329" y="198"/>
                  <a:pt x="101291" y="170"/>
                </a:cubicBezTo>
                <a:cubicBezTo>
                  <a:pt x="101243" y="130"/>
                  <a:pt x="101191" y="98"/>
                  <a:pt x="101136" y="72"/>
                </a:cubicBezTo>
                <a:cubicBezTo>
                  <a:pt x="101091" y="52"/>
                  <a:pt x="101041" y="40"/>
                  <a:pt x="100991" y="39"/>
                </a:cubicBezTo>
                <a:cubicBezTo>
                  <a:pt x="100932" y="39"/>
                  <a:pt x="100873" y="54"/>
                  <a:pt x="100823" y="83"/>
                </a:cubicBezTo>
                <a:cubicBezTo>
                  <a:pt x="100743" y="129"/>
                  <a:pt x="100707" y="172"/>
                  <a:pt x="100670" y="208"/>
                </a:cubicBezTo>
                <a:lnTo>
                  <a:pt x="100583" y="300"/>
                </a:lnTo>
                <a:cubicBezTo>
                  <a:pt x="100582" y="302"/>
                  <a:pt x="100580" y="304"/>
                  <a:pt x="100578" y="306"/>
                </a:cubicBezTo>
                <a:lnTo>
                  <a:pt x="100578" y="306"/>
                </a:lnTo>
                <a:cubicBezTo>
                  <a:pt x="100553" y="292"/>
                  <a:pt x="100529" y="277"/>
                  <a:pt x="100506" y="261"/>
                </a:cubicBezTo>
                <a:cubicBezTo>
                  <a:pt x="100456" y="227"/>
                  <a:pt x="100403" y="200"/>
                  <a:pt x="100349" y="178"/>
                </a:cubicBezTo>
                <a:cubicBezTo>
                  <a:pt x="100305" y="161"/>
                  <a:pt x="100259" y="152"/>
                  <a:pt x="100214" y="151"/>
                </a:cubicBezTo>
                <a:cubicBezTo>
                  <a:pt x="100176" y="151"/>
                  <a:pt x="100139" y="155"/>
                  <a:pt x="100102" y="163"/>
                </a:cubicBezTo>
                <a:cubicBezTo>
                  <a:pt x="100049" y="174"/>
                  <a:pt x="99995" y="190"/>
                  <a:pt x="99943" y="210"/>
                </a:cubicBezTo>
                <a:cubicBezTo>
                  <a:pt x="99873" y="238"/>
                  <a:pt x="99830" y="249"/>
                  <a:pt x="99811" y="249"/>
                </a:cubicBezTo>
                <a:cubicBezTo>
                  <a:pt x="99806" y="249"/>
                  <a:pt x="99803" y="248"/>
                  <a:pt x="99801" y="247"/>
                </a:cubicBezTo>
                <a:cubicBezTo>
                  <a:pt x="99768" y="243"/>
                  <a:pt x="99692" y="203"/>
                  <a:pt x="99574" y="166"/>
                </a:cubicBezTo>
                <a:cubicBezTo>
                  <a:pt x="99540" y="157"/>
                  <a:pt x="99506" y="150"/>
                  <a:pt x="99470" y="146"/>
                </a:cubicBezTo>
                <a:lnTo>
                  <a:pt x="99399" y="143"/>
                </a:lnTo>
                <a:cubicBezTo>
                  <a:pt x="99366" y="141"/>
                  <a:pt x="99332" y="135"/>
                  <a:pt x="99300" y="127"/>
                </a:cubicBezTo>
                <a:cubicBezTo>
                  <a:pt x="99233" y="116"/>
                  <a:pt x="99160" y="90"/>
                  <a:pt x="99050" y="90"/>
                </a:cubicBezTo>
                <a:cubicBezTo>
                  <a:pt x="99022" y="90"/>
                  <a:pt x="98992" y="92"/>
                  <a:pt x="98959" y="96"/>
                </a:cubicBezTo>
                <a:cubicBezTo>
                  <a:pt x="98811" y="124"/>
                  <a:pt x="98731" y="180"/>
                  <a:pt x="98676" y="196"/>
                </a:cubicBezTo>
                <a:cubicBezTo>
                  <a:pt x="98667" y="200"/>
                  <a:pt x="98657" y="202"/>
                  <a:pt x="98647" y="204"/>
                </a:cubicBezTo>
                <a:lnTo>
                  <a:pt x="98641" y="204"/>
                </a:lnTo>
                <a:cubicBezTo>
                  <a:pt x="98647" y="204"/>
                  <a:pt x="98618" y="205"/>
                  <a:pt x="98608" y="205"/>
                </a:cubicBezTo>
                <a:cubicBezTo>
                  <a:pt x="98556" y="209"/>
                  <a:pt x="98504" y="215"/>
                  <a:pt x="98453" y="224"/>
                </a:cubicBezTo>
                <a:lnTo>
                  <a:pt x="98328" y="245"/>
                </a:lnTo>
                <a:cubicBezTo>
                  <a:pt x="98311" y="247"/>
                  <a:pt x="98294" y="249"/>
                  <a:pt x="98277" y="250"/>
                </a:cubicBezTo>
                <a:lnTo>
                  <a:pt x="98214" y="254"/>
                </a:lnTo>
                <a:cubicBezTo>
                  <a:pt x="98094" y="262"/>
                  <a:pt x="98002" y="290"/>
                  <a:pt x="97933" y="301"/>
                </a:cubicBezTo>
                <a:cubicBezTo>
                  <a:pt x="97916" y="304"/>
                  <a:pt x="97900" y="306"/>
                  <a:pt x="97886" y="307"/>
                </a:cubicBezTo>
                <a:lnTo>
                  <a:pt x="97874" y="308"/>
                </a:lnTo>
                <a:lnTo>
                  <a:pt x="97874" y="308"/>
                </a:lnTo>
                <a:cubicBezTo>
                  <a:pt x="97869" y="305"/>
                  <a:pt x="97854" y="299"/>
                  <a:pt x="97835" y="287"/>
                </a:cubicBezTo>
                <a:cubicBezTo>
                  <a:pt x="97805" y="270"/>
                  <a:pt x="97769" y="241"/>
                  <a:pt x="97720" y="215"/>
                </a:cubicBezTo>
                <a:cubicBezTo>
                  <a:pt x="97671" y="188"/>
                  <a:pt x="97608" y="149"/>
                  <a:pt x="97500" y="139"/>
                </a:cubicBezTo>
                <a:cubicBezTo>
                  <a:pt x="97491" y="139"/>
                  <a:pt x="97481" y="139"/>
                  <a:pt x="97472" y="139"/>
                </a:cubicBezTo>
                <a:cubicBezTo>
                  <a:pt x="97463" y="139"/>
                  <a:pt x="97454" y="139"/>
                  <a:pt x="97445" y="139"/>
                </a:cubicBezTo>
                <a:lnTo>
                  <a:pt x="97408" y="141"/>
                </a:lnTo>
                <a:lnTo>
                  <a:pt x="97337" y="145"/>
                </a:lnTo>
                <a:lnTo>
                  <a:pt x="97204" y="157"/>
                </a:lnTo>
                <a:cubicBezTo>
                  <a:pt x="97162" y="160"/>
                  <a:pt x="97123" y="163"/>
                  <a:pt x="97085" y="164"/>
                </a:cubicBezTo>
                <a:cubicBezTo>
                  <a:pt x="97050" y="164"/>
                  <a:pt x="97017" y="163"/>
                  <a:pt x="96982" y="159"/>
                </a:cubicBezTo>
                <a:cubicBezTo>
                  <a:pt x="96905" y="151"/>
                  <a:pt x="96811" y="135"/>
                  <a:pt x="96696" y="135"/>
                </a:cubicBezTo>
                <a:cubicBezTo>
                  <a:pt x="96622" y="137"/>
                  <a:pt x="96550" y="153"/>
                  <a:pt x="96483" y="183"/>
                </a:cubicBezTo>
                <a:cubicBezTo>
                  <a:pt x="96430" y="206"/>
                  <a:pt x="96389" y="228"/>
                  <a:pt x="96357" y="243"/>
                </a:cubicBezTo>
                <a:cubicBezTo>
                  <a:pt x="96339" y="253"/>
                  <a:pt x="96319" y="260"/>
                  <a:pt x="96299" y="265"/>
                </a:cubicBezTo>
                <a:cubicBezTo>
                  <a:pt x="96302" y="265"/>
                  <a:pt x="96297" y="266"/>
                  <a:pt x="96289" y="266"/>
                </a:cubicBezTo>
                <a:cubicBezTo>
                  <a:pt x="96284" y="266"/>
                  <a:pt x="96280" y="266"/>
                  <a:pt x="96275" y="265"/>
                </a:cubicBezTo>
                <a:cubicBezTo>
                  <a:pt x="96261" y="264"/>
                  <a:pt x="96245" y="263"/>
                  <a:pt x="96228" y="261"/>
                </a:cubicBezTo>
                <a:cubicBezTo>
                  <a:pt x="96158" y="252"/>
                  <a:pt x="96065" y="227"/>
                  <a:pt x="95942" y="223"/>
                </a:cubicBezTo>
                <a:cubicBezTo>
                  <a:pt x="95923" y="223"/>
                  <a:pt x="95903" y="223"/>
                  <a:pt x="95885" y="225"/>
                </a:cubicBezTo>
                <a:cubicBezTo>
                  <a:pt x="95858" y="226"/>
                  <a:pt x="95833" y="231"/>
                  <a:pt x="95807" y="239"/>
                </a:cubicBezTo>
                <a:cubicBezTo>
                  <a:pt x="95768" y="250"/>
                  <a:pt x="95731" y="268"/>
                  <a:pt x="95696" y="289"/>
                </a:cubicBezTo>
                <a:cubicBezTo>
                  <a:pt x="95652" y="316"/>
                  <a:pt x="95610" y="346"/>
                  <a:pt x="95568" y="380"/>
                </a:cubicBezTo>
                <a:cubicBezTo>
                  <a:pt x="95555" y="390"/>
                  <a:pt x="95541" y="400"/>
                  <a:pt x="95527" y="409"/>
                </a:cubicBezTo>
                <a:lnTo>
                  <a:pt x="95527" y="409"/>
                </a:lnTo>
                <a:cubicBezTo>
                  <a:pt x="95516" y="402"/>
                  <a:pt x="95506" y="394"/>
                  <a:pt x="95495" y="386"/>
                </a:cubicBezTo>
                <a:cubicBezTo>
                  <a:pt x="95465" y="362"/>
                  <a:pt x="95429" y="331"/>
                  <a:pt x="95377" y="298"/>
                </a:cubicBezTo>
                <a:cubicBezTo>
                  <a:pt x="95327" y="267"/>
                  <a:pt x="95254" y="216"/>
                  <a:pt x="95125" y="216"/>
                </a:cubicBezTo>
                <a:cubicBezTo>
                  <a:pt x="95124" y="216"/>
                  <a:pt x="95122" y="216"/>
                  <a:pt x="95121" y="216"/>
                </a:cubicBezTo>
                <a:cubicBezTo>
                  <a:pt x="95006" y="223"/>
                  <a:pt x="94935" y="265"/>
                  <a:pt x="94886" y="298"/>
                </a:cubicBezTo>
                <a:cubicBezTo>
                  <a:pt x="94837" y="329"/>
                  <a:pt x="94800" y="358"/>
                  <a:pt x="94771" y="379"/>
                </a:cubicBezTo>
                <a:cubicBezTo>
                  <a:pt x="94761" y="386"/>
                  <a:pt x="94751" y="392"/>
                  <a:pt x="94741" y="398"/>
                </a:cubicBezTo>
                <a:lnTo>
                  <a:pt x="94741" y="398"/>
                </a:lnTo>
                <a:cubicBezTo>
                  <a:pt x="94715" y="384"/>
                  <a:pt x="94690" y="370"/>
                  <a:pt x="94667" y="353"/>
                </a:cubicBezTo>
                <a:cubicBezTo>
                  <a:pt x="94618" y="321"/>
                  <a:pt x="94566" y="293"/>
                  <a:pt x="94512" y="271"/>
                </a:cubicBezTo>
                <a:cubicBezTo>
                  <a:pt x="94469" y="254"/>
                  <a:pt x="94423" y="243"/>
                  <a:pt x="94378" y="241"/>
                </a:cubicBezTo>
                <a:lnTo>
                  <a:pt x="94307" y="239"/>
                </a:lnTo>
                <a:cubicBezTo>
                  <a:pt x="94239" y="238"/>
                  <a:pt x="94154" y="224"/>
                  <a:pt x="94050" y="217"/>
                </a:cubicBezTo>
                <a:cubicBezTo>
                  <a:pt x="94023" y="216"/>
                  <a:pt x="93997" y="216"/>
                  <a:pt x="93968" y="216"/>
                </a:cubicBezTo>
                <a:cubicBezTo>
                  <a:pt x="93946" y="216"/>
                  <a:pt x="93925" y="217"/>
                  <a:pt x="93903" y="220"/>
                </a:cubicBezTo>
                <a:cubicBezTo>
                  <a:pt x="93881" y="224"/>
                  <a:pt x="93859" y="228"/>
                  <a:pt x="93838" y="235"/>
                </a:cubicBezTo>
                <a:cubicBezTo>
                  <a:pt x="93778" y="256"/>
                  <a:pt x="93722" y="283"/>
                  <a:pt x="93669" y="317"/>
                </a:cubicBezTo>
                <a:cubicBezTo>
                  <a:pt x="93628" y="343"/>
                  <a:pt x="93596" y="362"/>
                  <a:pt x="93576" y="372"/>
                </a:cubicBezTo>
                <a:cubicBezTo>
                  <a:pt x="93571" y="374"/>
                  <a:pt x="93566" y="376"/>
                  <a:pt x="93561" y="377"/>
                </a:cubicBezTo>
                <a:lnTo>
                  <a:pt x="93567" y="377"/>
                </a:lnTo>
                <a:cubicBezTo>
                  <a:pt x="93571" y="377"/>
                  <a:pt x="93541" y="379"/>
                  <a:pt x="93530" y="380"/>
                </a:cubicBezTo>
                <a:cubicBezTo>
                  <a:pt x="93406" y="391"/>
                  <a:pt x="93315" y="421"/>
                  <a:pt x="93248" y="433"/>
                </a:cubicBezTo>
                <a:cubicBezTo>
                  <a:pt x="93231" y="436"/>
                  <a:pt x="93216" y="439"/>
                  <a:pt x="93202" y="440"/>
                </a:cubicBezTo>
                <a:lnTo>
                  <a:pt x="93188" y="441"/>
                </a:lnTo>
                <a:lnTo>
                  <a:pt x="93188" y="441"/>
                </a:lnTo>
                <a:cubicBezTo>
                  <a:pt x="93187" y="441"/>
                  <a:pt x="93187" y="441"/>
                  <a:pt x="93187" y="441"/>
                </a:cubicBezTo>
                <a:lnTo>
                  <a:pt x="93187" y="441"/>
                </a:lnTo>
                <a:cubicBezTo>
                  <a:pt x="93187" y="441"/>
                  <a:pt x="93187" y="441"/>
                  <a:pt x="93187" y="441"/>
                </a:cubicBezTo>
                <a:lnTo>
                  <a:pt x="93187" y="441"/>
                </a:lnTo>
                <a:lnTo>
                  <a:pt x="93188" y="441"/>
                </a:lnTo>
                <a:lnTo>
                  <a:pt x="93188" y="441"/>
                </a:lnTo>
                <a:cubicBezTo>
                  <a:pt x="93188" y="441"/>
                  <a:pt x="93188" y="441"/>
                  <a:pt x="93188" y="441"/>
                </a:cubicBezTo>
                <a:cubicBezTo>
                  <a:pt x="93188" y="441"/>
                  <a:pt x="93187" y="441"/>
                  <a:pt x="93187" y="441"/>
                </a:cubicBezTo>
                <a:lnTo>
                  <a:pt x="93187" y="441"/>
                </a:lnTo>
                <a:lnTo>
                  <a:pt x="93183" y="441"/>
                </a:lnTo>
                <a:cubicBezTo>
                  <a:pt x="93179" y="441"/>
                  <a:pt x="93182" y="441"/>
                  <a:pt x="93185" y="441"/>
                </a:cubicBezTo>
                <a:cubicBezTo>
                  <a:pt x="93186" y="441"/>
                  <a:pt x="93186" y="441"/>
                  <a:pt x="93187" y="441"/>
                </a:cubicBezTo>
                <a:lnTo>
                  <a:pt x="93187" y="441"/>
                </a:lnTo>
                <a:cubicBezTo>
                  <a:pt x="93171" y="435"/>
                  <a:pt x="93156" y="428"/>
                  <a:pt x="93143" y="421"/>
                </a:cubicBezTo>
                <a:cubicBezTo>
                  <a:pt x="93112" y="405"/>
                  <a:pt x="93072" y="382"/>
                  <a:pt x="93019" y="357"/>
                </a:cubicBezTo>
                <a:cubicBezTo>
                  <a:pt x="92948" y="320"/>
                  <a:pt x="92869" y="301"/>
                  <a:pt x="92788" y="300"/>
                </a:cubicBezTo>
                <a:cubicBezTo>
                  <a:pt x="92612" y="312"/>
                  <a:pt x="92521" y="377"/>
                  <a:pt x="92457" y="399"/>
                </a:cubicBezTo>
                <a:cubicBezTo>
                  <a:pt x="92442" y="413"/>
                  <a:pt x="92410" y="418"/>
                  <a:pt x="92368" y="418"/>
                </a:cubicBezTo>
                <a:cubicBezTo>
                  <a:pt x="92289" y="418"/>
                  <a:pt x="92172" y="403"/>
                  <a:pt x="92045" y="403"/>
                </a:cubicBezTo>
                <a:cubicBezTo>
                  <a:pt x="92036" y="403"/>
                  <a:pt x="92027" y="403"/>
                  <a:pt x="92019" y="403"/>
                </a:cubicBezTo>
                <a:cubicBezTo>
                  <a:pt x="91893" y="406"/>
                  <a:pt x="91790" y="438"/>
                  <a:pt x="91716" y="451"/>
                </a:cubicBezTo>
                <a:cubicBezTo>
                  <a:pt x="91686" y="458"/>
                  <a:pt x="91655" y="464"/>
                  <a:pt x="91623" y="466"/>
                </a:cubicBezTo>
                <a:cubicBezTo>
                  <a:pt x="91602" y="466"/>
                  <a:pt x="91578" y="463"/>
                  <a:pt x="91558" y="457"/>
                </a:cubicBezTo>
                <a:cubicBezTo>
                  <a:pt x="91492" y="445"/>
                  <a:pt x="91398" y="403"/>
                  <a:pt x="91250" y="398"/>
                </a:cubicBezTo>
                <a:lnTo>
                  <a:pt x="91218" y="398"/>
                </a:lnTo>
                <a:lnTo>
                  <a:pt x="91202" y="397"/>
                </a:lnTo>
                <a:cubicBezTo>
                  <a:pt x="91189" y="396"/>
                  <a:pt x="91175" y="395"/>
                  <a:pt x="91158" y="391"/>
                </a:cubicBezTo>
                <a:lnTo>
                  <a:pt x="91035" y="365"/>
                </a:lnTo>
                <a:cubicBezTo>
                  <a:pt x="90978" y="352"/>
                  <a:pt x="90919" y="345"/>
                  <a:pt x="90860" y="344"/>
                </a:cubicBezTo>
                <a:cubicBezTo>
                  <a:pt x="90794" y="344"/>
                  <a:pt x="90728" y="353"/>
                  <a:pt x="90666" y="372"/>
                </a:cubicBezTo>
                <a:cubicBezTo>
                  <a:pt x="90559" y="402"/>
                  <a:pt x="90487" y="429"/>
                  <a:pt x="90453" y="431"/>
                </a:cubicBezTo>
                <a:lnTo>
                  <a:pt x="90445" y="431"/>
                </a:lnTo>
                <a:cubicBezTo>
                  <a:pt x="90437" y="429"/>
                  <a:pt x="90429" y="427"/>
                  <a:pt x="90421" y="424"/>
                </a:cubicBezTo>
                <a:cubicBezTo>
                  <a:pt x="90396" y="417"/>
                  <a:pt x="90361" y="401"/>
                  <a:pt x="90313" y="381"/>
                </a:cubicBezTo>
                <a:cubicBezTo>
                  <a:pt x="90254" y="354"/>
                  <a:pt x="90192" y="336"/>
                  <a:pt x="90127" y="327"/>
                </a:cubicBezTo>
                <a:cubicBezTo>
                  <a:pt x="90102" y="324"/>
                  <a:pt x="90079" y="323"/>
                  <a:pt x="90059" y="323"/>
                </a:cubicBezTo>
                <a:cubicBezTo>
                  <a:pt x="90002" y="323"/>
                  <a:pt x="89962" y="332"/>
                  <a:pt x="89918" y="339"/>
                </a:cubicBezTo>
                <a:cubicBezTo>
                  <a:pt x="89808" y="364"/>
                  <a:pt x="89730" y="391"/>
                  <a:pt x="89682" y="395"/>
                </a:cubicBezTo>
                <a:cubicBezTo>
                  <a:pt x="89675" y="396"/>
                  <a:pt x="89666" y="397"/>
                  <a:pt x="89657" y="397"/>
                </a:cubicBezTo>
                <a:cubicBezTo>
                  <a:pt x="89619" y="397"/>
                  <a:pt x="89564" y="388"/>
                  <a:pt x="89491" y="374"/>
                </a:cubicBezTo>
                <a:cubicBezTo>
                  <a:pt x="89438" y="364"/>
                  <a:pt x="89383" y="358"/>
                  <a:pt x="89329" y="354"/>
                </a:cubicBezTo>
                <a:lnTo>
                  <a:pt x="89253" y="354"/>
                </a:lnTo>
                <a:lnTo>
                  <a:pt x="89202" y="352"/>
                </a:lnTo>
                <a:cubicBezTo>
                  <a:pt x="89130" y="349"/>
                  <a:pt x="89039" y="334"/>
                  <a:pt x="88928" y="332"/>
                </a:cubicBezTo>
                <a:cubicBezTo>
                  <a:pt x="88922" y="332"/>
                  <a:pt x="88916" y="332"/>
                  <a:pt x="88910" y="332"/>
                </a:cubicBezTo>
                <a:cubicBezTo>
                  <a:pt x="88856" y="332"/>
                  <a:pt x="88803" y="337"/>
                  <a:pt x="88751" y="347"/>
                </a:cubicBezTo>
                <a:cubicBezTo>
                  <a:pt x="88697" y="357"/>
                  <a:pt x="88651" y="369"/>
                  <a:pt x="88611" y="377"/>
                </a:cubicBezTo>
                <a:cubicBezTo>
                  <a:pt x="88578" y="386"/>
                  <a:pt x="88546" y="393"/>
                  <a:pt x="88512" y="396"/>
                </a:cubicBezTo>
                <a:lnTo>
                  <a:pt x="88494" y="397"/>
                </a:lnTo>
                <a:cubicBezTo>
                  <a:pt x="88470" y="399"/>
                  <a:pt x="88446" y="402"/>
                  <a:pt x="88424" y="406"/>
                </a:cubicBezTo>
                <a:cubicBezTo>
                  <a:pt x="88383" y="414"/>
                  <a:pt x="88343" y="428"/>
                  <a:pt x="88305" y="446"/>
                </a:cubicBezTo>
                <a:cubicBezTo>
                  <a:pt x="88257" y="470"/>
                  <a:pt x="88209" y="498"/>
                  <a:pt x="88164" y="529"/>
                </a:cubicBezTo>
                <a:cubicBezTo>
                  <a:pt x="88149" y="540"/>
                  <a:pt x="88132" y="550"/>
                  <a:pt x="88115" y="559"/>
                </a:cubicBezTo>
                <a:lnTo>
                  <a:pt x="88115" y="559"/>
                </a:lnTo>
                <a:cubicBezTo>
                  <a:pt x="88100" y="551"/>
                  <a:pt x="88086" y="542"/>
                  <a:pt x="88073" y="532"/>
                </a:cubicBezTo>
                <a:cubicBezTo>
                  <a:pt x="88030" y="502"/>
                  <a:pt x="87985" y="475"/>
                  <a:pt x="87939" y="449"/>
                </a:cubicBezTo>
                <a:cubicBezTo>
                  <a:pt x="87894" y="427"/>
                  <a:pt x="87822" y="392"/>
                  <a:pt x="87726" y="392"/>
                </a:cubicBezTo>
                <a:cubicBezTo>
                  <a:pt x="87703" y="392"/>
                  <a:pt x="87679" y="394"/>
                  <a:pt x="87654" y="398"/>
                </a:cubicBezTo>
                <a:cubicBezTo>
                  <a:pt x="87530" y="426"/>
                  <a:pt x="87478" y="478"/>
                  <a:pt x="87431" y="513"/>
                </a:cubicBezTo>
                <a:cubicBezTo>
                  <a:pt x="87387" y="550"/>
                  <a:pt x="87352" y="581"/>
                  <a:pt x="87328" y="603"/>
                </a:cubicBezTo>
                <a:cubicBezTo>
                  <a:pt x="87318" y="612"/>
                  <a:pt x="87308" y="620"/>
                  <a:pt x="87301" y="625"/>
                </a:cubicBezTo>
                <a:lnTo>
                  <a:pt x="87301" y="625"/>
                </a:lnTo>
                <a:cubicBezTo>
                  <a:pt x="87299" y="625"/>
                  <a:pt x="87298" y="625"/>
                  <a:pt x="87297" y="625"/>
                </a:cubicBezTo>
                <a:cubicBezTo>
                  <a:pt x="87268" y="627"/>
                  <a:pt x="87240" y="631"/>
                  <a:pt x="87215" y="634"/>
                </a:cubicBezTo>
                <a:cubicBezTo>
                  <a:pt x="87111" y="649"/>
                  <a:pt x="87029" y="667"/>
                  <a:pt x="86966" y="673"/>
                </a:cubicBezTo>
                <a:cubicBezTo>
                  <a:pt x="86955" y="674"/>
                  <a:pt x="86943" y="674"/>
                  <a:pt x="86931" y="674"/>
                </a:cubicBezTo>
                <a:cubicBezTo>
                  <a:pt x="86920" y="673"/>
                  <a:pt x="86910" y="672"/>
                  <a:pt x="86899" y="671"/>
                </a:cubicBezTo>
                <a:cubicBezTo>
                  <a:pt x="86871" y="666"/>
                  <a:pt x="86833" y="656"/>
                  <a:pt x="86788" y="644"/>
                </a:cubicBezTo>
                <a:cubicBezTo>
                  <a:pt x="86733" y="629"/>
                  <a:pt x="86676" y="620"/>
                  <a:pt x="86618" y="614"/>
                </a:cubicBezTo>
                <a:cubicBezTo>
                  <a:pt x="86605" y="613"/>
                  <a:pt x="86585" y="613"/>
                  <a:pt x="86570" y="613"/>
                </a:cubicBezTo>
                <a:lnTo>
                  <a:pt x="86570" y="613"/>
                </a:lnTo>
                <a:cubicBezTo>
                  <a:pt x="86545" y="599"/>
                  <a:pt x="86521" y="584"/>
                  <a:pt x="86498" y="567"/>
                </a:cubicBezTo>
                <a:cubicBezTo>
                  <a:pt x="86452" y="533"/>
                  <a:pt x="86402" y="503"/>
                  <a:pt x="86350" y="479"/>
                </a:cubicBezTo>
                <a:cubicBezTo>
                  <a:pt x="86308" y="460"/>
                  <a:pt x="86264" y="446"/>
                  <a:pt x="86217" y="439"/>
                </a:cubicBezTo>
                <a:cubicBezTo>
                  <a:pt x="86200" y="437"/>
                  <a:pt x="86183" y="436"/>
                  <a:pt x="86166" y="436"/>
                </a:cubicBezTo>
                <a:cubicBezTo>
                  <a:pt x="86125" y="436"/>
                  <a:pt x="86086" y="441"/>
                  <a:pt x="86048" y="453"/>
                </a:cubicBezTo>
                <a:cubicBezTo>
                  <a:pt x="85951" y="484"/>
                  <a:pt x="85900" y="523"/>
                  <a:pt x="85857" y="554"/>
                </a:cubicBezTo>
                <a:cubicBezTo>
                  <a:pt x="85815" y="585"/>
                  <a:pt x="85783" y="609"/>
                  <a:pt x="85761" y="626"/>
                </a:cubicBezTo>
                <a:cubicBezTo>
                  <a:pt x="85759" y="628"/>
                  <a:pt x="85756" y="629"/>
                  <a:pt x="85754" y="630"/>
                </a:cubicBezTo>
                <a:lnTo>
                  <a:pt x="85754" y="630"/>
                </a:lnTo>
                <a:cubicBezTo>
                  <a:pt x="85731" y="624"/>
                  <a:pt x="85677" y="606"/>
                  <a:pt x="85609" y="579"/>
                </a:cubicBezTo>
                <a:cubicBezTo>
                  <a:pt x="85544" y="553"/>
                  <a:pt x="85475" y="539"/>
                  <a:pt x="85404" y="536"/>
                </a:cubicBezTo>
                <a:lnTo>
                  <a:pt x="85345" y="536"/>
                </a:lnTo>
                <a:lnTo>
                  <a:pt x="85299" y="531"/>
                </a:lnTo>
                <a:cubicBezTo>
                  <a:pt x="85230" y="523"/>
                  <a:pt x="85134" y="498"/>
                  <a:pt x="85003" y="498"/>
                </a:cubicBezTo>
                <a:cubicBezTo>
                  <a:pt x="84981" y="498"/>
                  <a:pt x="84960" y="499"/>
                  <a:pt x="84938" y="502"/>
                </a:cubicBezTo>
                <a:cubicBezTo>
                  <a:pt x="84915" y="505"/>
                  <a:pt x="84891" y="509"/>
                  <a:pt x="84868" y="516"/>
                </a:cubicBezTo>
                <a:cubicBezTo>
                  <a:pt x="84832" y="528"/>
                  <a:pt x="84797" y="542"/>
                  <a:pt x="84764" y="560"/>
                </a:cubicBezTo>
                <a:cubicBezTo>
                  <a:pt x="84707" y="590"/>
                  <a:pt x="84667" y="618"/>
                  <a:pt x="84635" y="636"/>
                </a:cubicBezTo>
                <a:cubicBezTo>
                  <a:pt x="84624" y="644"/>
                  <a:pt x="84614" y="650"/>
                  <a:pt x="84603" y="656"/>
                </a:cubicBezTo>
                <a:lnTo>
                  <a:pt x="84603" y="656"/>
                </a:lnTo>
                <a:cubicBezTo>
                  <a:pt x="84581" y="645"/>
                  <a:pt x="84560" y="632"/>
                  <a:pt x="84540" y="619"/>
                </a:cubicBezTo>
                <a:cubicBezTo>
                  <a:pt x="84490" y="587"/>
                  <a:pt x="84438" y="559"/>
                  <a:pt x="84384" y="536"/>
                </a:cubicBezTo>
                <a:cubicBezTo>
                  <a:pt x="84340" y="517"/>
                  <a:pt x="84294" y="507"/>
                  <a:pt x="84248" y="502"/>
                </a:cubicBezTo>
                <a:cubicBezTo>
                  <a:pt x="84238" y="502"/>
                  <a:pt x="84228" y="501"/>
                  <a:pt x="84219" y="501"/>
                </a:cubicBezTo>
                <a:cubicBezTo>
                  <a:pt x="84167" y="501"/>
                  <a:pt x="84116" y="511"/>
                  <a:pt x="84067" y="530"/>
                </a:cubicBezTo>
                <a:cubicBezTo>
                  <a:pt x="83971" y="573"/>
                  <a:pt x="83927" y="617"/>
                  <a:pt x="83886" y="651"/>
                </a:cubicBezTo>
                <a:cubicBezTo>
                  <a:pt x="83848" y="686"/>
                  <a:pt x="83818" y="716"/>
                  <a:pt x="83796" y="733"/>
                </a:cubicBezTo>
                <a:cubicBezTo>
                  <a:pt x="83794" y="735"/>
                  <a:pt x="83792" y="737"/>
                  <a:pt x="83790" y="739"/>
                </a:cubicBezTo>
                <a:lnTo>
                  <a:pt x="83790" y="739"/>
                </a:lnTo>
                <a:cubicBezTo>
                  <a:pt x="83781" y="737"/>
                  <a:pt x="83770" y="736"/>
                  <a:pt x="83758" y="735"/>
                </a:cubicBezTo>
                <a:lnTo>
                  <a:pt x="83636" y="708"/>
                </a:lnTo>
                <a:cubicBezTo>
                  <a:pt x="83576" y="695"/>
                  <a:pt x="83516" y="688"/>
                  <a:pt x="83455" y="687"/>
                </a:cubicBezTo>
                <a:lnTo>
                  <a:pt x="83438" y="687"/>
                </a:lnTo>
                <a:cubicBezTo>
                  <a:pt x="83432" y="686"/>
                  <a:pt x="83427" y="685"/>
                  <a:pt x="83421" y="683"/>
                </a:cubicBezTo>
                <a:cubicBezTo>
                  <a:pt x="83401" y="673"/>
                  <a:pt x="83368" y="656"/>
                  <a:pt x="83323" y="633"/>
                </a:cubicBezTo>
                <a:cubicBezTo>
                  <a:pt x="83263" y="600"/>
                  <a:pt x="83200" y="577"/>
                  <a:pt x="83134" y="564"/>
                </a:cubicBezTo>
                <a:cubicBezTo>
                  <a:pt x="83104" y="557"/>
                  <a:pt x="83074" y="555"/>
                  <a:pt x="83044" y="555"/>
                </a:cubicBezTo>
                <a:cubicBezTo>
                  <a:pt x="83029" y="555"/>
                  <a:pt x="83014" y="555"/>
                  <a:pt x="82999" y="557"/>
                </a:cubicBezTo>
                <a:cubicBezTo>
                  <a:pt x="82969" y="559"/>
                  <a:pt x="82938" y="564"/>
                  <a:pt x="82908" y="569"/>
                </a:cubicBezTo>
                <a:cubicBezTo>
                  <a:pt x="82851" y="580"/>
                  <a:pt x="82804" y="592"/>
                  <a:pt x="82764" y="602"/>
                </a:cubicBezTo>
                <a:cubicBezTo>
                  <a:pt x="82731" y="611"/>
                  <a:pt x="82697" y="618"/>
                  <a:pt x="82663" y="622"/>
                </a:cubicBezTo>
                <a:cubicBezTo>
                  <a:pt x="82651" y="624"/>
                  <a:pt x="82638" y="625"/>
                  <a:pt x="82625" y="625"/>
                </a:cubicBezTo>
                <a:cubicBezTo>
                  <a:pt x="82611" y="625"/>
                  <a:pt x="82598" y="624"/>
                  <a:pt x="82585" y="622"/>
                </a:cubicBezTo>
                <a:cubicBezTo>
                  <a:pt x="82520" y="618"/>
                  <a:pt x="82430" y="598"/>
                  <a:pt x="82311" y="594"/>
                </a:cubicBezTo>
                <a:lnTo>
                  <a:pt x="82265" y="594"/>
                </a:lnTo>
                <a:cubicBezTo>
                  <a:pt x="82237" y="595"/>
                  <a:pt x="82208" y="598"/>
                  <a:pt x="82181" y="604"/>
                </a:cubicBezTo>
                <a:cubicBezTo>
                  <a:pt x="82129" y="617"/>
                  <a:pt x="82080" y="639"/>
                  <a:pt x="82035" y="669"/>
                </a:cubicBezTo>
                <a:cubicBezTo>
                  <a:pt x="81985" y="703"/>
                  <a:pt x="81939" y="744"/>
                  <a:pt x="81897" y="789"/>
                </a:cubicBezTo>
                <a:cubicBezTo>
                  <a:pt x="81870" y="816"/>
                  <a:pt x="81846" y="841"/>
                  <a:pt x="81830" y="854"/>
                </a:cubicBezTo>
                <a:lnTo>
                  <a:pt x="81830" y="854"/>
                </a:lnTo>
                <a:lnTo>
                  <a:pt x="81594" y="862"/>
                </a:lnTo>
                <a:lnTo>
                  <a:pt x="81472" y="865"/>
                </a:lnTo>
                <a:cubicBezTo>
                  <a:pt x="81446" y="864"/>
                  <a:pt x="81420" y="860"/>
                  <a:pt x="81395" y="855"/>
                </a:cubicBezTo>
                <a:cubicBezTo>
                  <a:pt x="81331" y="843"/>
                  <a:pt x="81242" y="812"/>
                  <a:pt x="81114" y="812"/>
                </a:cubicBezTo>
                <a:cubicBezTo>
                  <a:pt x="81097" y="812"/>
                  <a:pt x="81079" y="813"/>
                  <a:pt x="81061" y="814"/>
                </a:cubicBezTo>
                <a:cubicBezTo>
                  <a:pt x="80906" y="832"/>
                  <a:pt x="80815" y="881"/>
                  <a:pt x="80752" y="897"/>
                </a:cubicBezTo>
                <a:cubicBezTo>
                  <a:pt x="80738" y="903"/>
                  <a:pt x="80723" y="907"/>
                  <a:pt x="80708" y="909"/>
                </a:cubicBezTo>
                <a:lnTo>
                  <a:pt x="80708" y="909"/>
                </a:lnTo>
                <a:cubicBezTo>
                  <a:pt x="80703" y="907"/>
                  <a:pt x="80696" y="904"/>
                  <a:pt x="80688" y="900"/>
                </a:cubicBezTo>
                <a:lnTo>
                  <a:pt x="80576" y="842"/>
                </a:lnTo>
                <a:cubicBezTo>
                  <a:pt x="80524" y="819"/>
                  <a:pt x="80459" y="784"/>
                  <a:pt x="80354" y="775"/>
                </a:cubicBezTo>
                <a:cubicBezTo>
                  <a:pt x="80344" y="774"/>
                  <a:pt x="80334" y="774"/>
                  <a:pt x="80324" y="774"/>
                </a:cubicBezTo>
                <a:cubicBezTo>
                  <a:pt x="80279" y="774"/>
                  <a:pt x="80234" y="780"/>
                  <a:pt x="80191" y="795"/>
                </a:cubicBezTo>
                <a:cubicBezTo>
                  <a:pt x="80151" y="807"/>
                  <a:pt x="80114" y="825"/>
                  <a:pt x="80078" y="847"/>
                </a:cubicBezTo>
                <a:cubicBezTo>
                  <a:pt x="80033" y="874"/>
                  <a:pt x="79989" y="904"/>
                  <a:pt x="79947" y="937"/>
                </a:cubicBezTo>
                <a:cubicBezTo>
                  <a:pt x="79944" y="939"/>
                  <a:pt x="79941" y="941"/>
                  <a:pt x="79938" y="943"/>
                </a:cubicBezTo>
                <a:lnTo>
                  <a:pt x="79938" y="943"/>
                </a:lnTo>
                <a:cubicBezTo>
                  <a:pt x="79936" y="941"/>
                  <a:pt x="79933" y="939"/>
                  <a:pt x="79931" y="937"/>
                </a:cubicBezTo>
                <a:cubicBezTo>
                  <a:pt x="79901" y="911"/>
                  <a:pt x="79866" y="879"/>
                  <a:pt x="79818" y="841"/>
                </a:cubicBezTo>
                <a:cubicBezTo>
                  <a:pt x="79768" y="808"/>
                  <a:pt x="79703" y="746"/>
                  <a:pt x="79549" y="733"/>
                </a:cubicBezTo>
                <a:cubicBezTo>
                  <a:pt x="79545" y="733"/>
                  <a:pt x="79541" y="733"/>
                  <a:pt x="79537" y="733"/>
                </a:cubicBezTo>
                <a:cubicBezTo>
                  <a:pt x="79492" y="733"/>
                  <a:pt x="79448" y="739"/>
                  <a:pt x="79405" y="752"/>
                </a:cubicBezTo>
                <a:cubicBezTo>
                  <a:pt x="79372" y="761"/>
                  <a:pt x="79339" y="773"/>
                  <a:pt x="79307" y="787"/>
                </a:cubicBezTo>
                <a:cubicBezTo>
                  <a:pt x="79207" y="834"/>
                  <a:pt x="79139" y="869"/>
                  <a:pt x="79131" y="869"/>
                </a:cubicBezTo>
                <a:cubicBezTo>
                  <a:pt x="79131" y="869"/>
                  <a:pt x="79130" y="869"/>
                  <a:pt x="79130" y="869"/>
                </a:cubicBezTo>
                <a:cubicBezTo>
                  <a:pt x="79130" y="868"/>
                  <a:pt x="79130" y="868"/>
                  <a:pt x="79130" y="868"/>
                </a:cubicBezTo>
                <a:lnTo>
                  <a:pt x="79130" y="868"/>
                </a:lnTo>
                <a:cubicBezTo>
                  <a:pt x="79128" y="868"/>
                  <a:pt x="79126" y="868"/>
                  <a:pt x="79123" y="869"/>
                </a:cubicBezTo>
                <a:lnTo>
                  <a:pt x="79082" y="871"/>
                </a:lnTo>
                <a:lnTo>
                  <a:pt x="79004" y="880"/>
                </a:lnTo>
                <a:lnTo>
                  <a:pt x="78869" y="901"/>
                </a:lnTo>
                <a:cubicBezTo>
                  <a:pt x="78829" y="907"/>
                  <a:pt x="78793" y="911"/>
                  <a:pt x="78761" y="914"/>
                </a:cubicBezTo>
                <a:cubicBezTo>
                  <a:pt x="78754" y="915"/>
                  <a:pt x="78709" y="917"/>
                  <a:pt x="78680" y="921"/>
                </a:cubicBezTo>
                <a:cubicBezTo>
                  <a:pt x="78649" y="924"/>
                  <a:pt x="78618" y="930"/>
                  <a:pt x="78593" y="936"/>
                </a:cubicBezTo>
                <a:cubicBezTo>
                  <a:pt x="78487" y="959"/>
                  <a:pt x="78414" y="983"/>
                  <a:pt x="78369" y="985"/>
                </a:cubicBezTo>
                <a:lnTo>
                  <a:pt x="78369" y="985"/>
                </a:lnTo>
                <a:cubicBezTo>
                  <a:pt x="78366" y="984"/>
                  <a:pt x="78363" y="983"/>
                  <a:pt x="78360" y="982"/>
                </a:cubicBezTo>
                <a:cubicBezTo>
                  <a:pt x="78340" y="974"/>
                  <a:pt x="78308" y="957"/>
                  <a:pt x="78263" y="934"/>
                </a:cubicBezTo>
                <a:cubicBezTo>
                  <a:pt x="78203" y="903"/>
                  <a:pt x="78138" y="880"/>
                  <a:pt x="78071" y="866"/>
                </a:cubicBezTo>
                <a:cubicBezTo>
                  <a:pt x="78047" y="862"/>
                  <a:pt x="78022" y="858"/>
                  <a:pt x="77997" y="858"/>
                </a:cubicBezTo>
                <a:cubicBezTo>
                  <a:pt x="77991" y="858"/>
                  <a:pt x="77985" y="858"/>
                  <a:pt x="77979" y="858"/>
                </a:cubicBezTo>
                <a:cubicBezTo>
                  <a:pt x="77964" y="858"/>
                  <a:pt x="77949" y="858"/>
                  <a:pt x="77935" y="859"/>
                </a:cubicBezTo>
                <a:cubicBezTo>
                  <a:pt x="77903" y="863"/>
                  <a:pt x="77873" y="866"/>
                  <a:pt x="77847" y="871"/>
                </a:cubicBezTo>
                <a:cubicBezTo>
                  <a:pt x="77737" y="890"/>
                  <a:pt x="77656" y="914"/>
                  <a:pt x="77599" y="921"/>
                </a:cubicBezTo>
                <a:cubicBezTo>
                  <a:pt x="77587" y="922"/>
                  <a:pt x="77519" y="925"/>
                  <a:pt x="77471" y="931"/>
                </a:cubicBezTo>
                <a:lnTo>
                  <a:pt x="77333" y="951"/>
                </a:lnTo>
                <a:cubicBezTo>
                  <a:pt x="77290" y="956"/>
                  <a:pt x="77252" y="962"/>
                  <a:pt x="77217" y="964"/>
                </a:cubicBezTo>
                <a:cubicBezTo>
                  <a:pt x="77203" y="966"/>
                  <a:pt x="77188" y="967"/>
                  <a:pt x="77174" y="967"/>
                </a:cubicBezTo>
                <a:cubicBezTo>
                  <a:pt x="77159" y="967"/>
                  <a:pt x="77145" y="966"/>
                  <a:pt x="77130" y="964"/>
                </a:cubicBezTo>
                <a:cubicBezTo>
                  <a:pt x="77067" y="960"/>
                  <a:pt x="76977" y="940"/>
                  <a:pt x="76853" y="936"/>
                </a:cubicBezTo>
                <a:cubicBezTo>
                  <a:pt x="76810" y="936"/>
                  <a:pt x="76794" y="936"/>
                  <a:pt x="76783" y="936"/>
                </a:cubicBezTo>
                <a:cubicBezTo>
                  <a:pt x="76772" y="936"/>
                  <a:pt x="76768" y="936"/>
                  <a:pt x="76750" y="933"/>
                </a:cubicBezTo>
                <a:cubicBezTo>
                  <a:pt x="76724" y="931"/>
                  <a:pt x="76684" y="923"/>
                  <a:pt x="76639" y="914"/>
                </a:cubicBezTo>
                <a:cubicBezTo>
                  <a:pt x="76584" y="901"/>
                  <a:pt x="76527" y="894"/>
                  <a:pt x="76471" y="890"/>
                </a:cubicBezTo>
                <a:cubicBezTo>
                  <a:pt x="76457" y="889"/>
                  <a:pt x="76444" y="889"/>
                  <a:pt x="76431" y="889"/>
                </a:cubicBezTo>
                <a:cubicBezTo>
                  <a:pt x="76400" y="889"/>
                  <a:pt x="76370" y="892"/>
                  <a:pt x="76339" y="897"/>
                </a:cubicBezTo>
                <a:cubicBezTo>
                  <a:pt x="76292" y="907"/>
                  <a:pt x="76245" y="924"/>
                  <a:pt x="76203" y="947"/>
                </a:cubicBezTo>
                <a:cubicBezTo>
                  <a:pt x="76151" y="976"/>
                  <a:pt x="76101" y="1009"/>
                  <a:pt x="76055" y="1046"/>
                </a:cubicBezTo>
                <a:cubicBezTo>
                  <a:pt x="76036" y="1063"/>
                  <a:pt x="76016" y="1077"/>
                  <a:pt x="75995" y="1091"/>
                </a:cubicBezTo>
                <a:lnTo>
                  <a:pt x="75995" y="1091"/>
                </a:lnTo>
                <a:cubicBezTo>
                  <a:pt x="75989" y="1091"/>
                  <a:pt x="75978" y="1092"/>
                  <a:pt x="75962" y="1094"/>
                </a:cubicBezTo>
                <a:cubicBezTo>
                  <a:pt x="75909" y="1098"/>
                  <a:pt x="75859" y="1107"/>
                  <a:pt x="75816" y="1112"/>
                </a:cubicBezTo>
                <a:lnTo>
                  <a:pt x="75694" y="1130"/>
                </a:lnTo>
                <a:lnTo>
                  <a:pt x="75642" y="1135"/>
                </a:lnTo>
                <a:lnTo>
                  <a:pt x="75618" y="1135"/>
                </a:lnTo>
                <a:cubicBezTo>
                  <a:pt x="75583" y="1134"/>
                  <a:pt x="75505" y="1107"/>
                  <a:pt x="75381" y="1085"/>
                </a:cubicBezTo>
                <a:cubicBezTo>
                  <a:pt x="75342" y="1075"/>
                  <a:pt x="75265" y="1074"/>
                  <a:pt x="75237" y="1074"/>
                </a:cubicBezTo>
                <a:cubicBezTo>
                  <a:pt x="75233" y="1074"/>
                  <a:pt x="75231" y="1074"/>
                  <a:pt x="75229" y="1074"/>
                </a:cubicBezTo>
                <a:lnTo>
                  <a:pt x="75229" y="1074"/>
                </a:lnTo>
                <a:cubicBezTo>
                  <a:pt x="75203" y="1071"/>
                  <a:pt x="75177" y="1065"/>
                  <a:pt x="75154" y="1057"/>
                </a:cubicBezTo>
                <a:cubicBezTo>
                  <a:pt x="75114" y="1048"/>
                  <a:pt x="75067" y="1031"/>
                  <a:pt x="75004" y="1019"/>
                </a:cubicBezTo>
                <a:cubicBezTo>
                  <a:pt x="74970" y="1011"/>
                  <a:pt x="74934" y="1007"/>
                  <a:pt x="74898" y="1005"/>
                </a:cubicBezTo>
                <a:cubicBezTo>
                  <a:pt x="74887" y="1004"/>
                  <a:pt x="74876" y="1004"/>
                  <a:pt x="74865" y="1004"/>
                </a:cubicBezTo>
                <a:cubicBezTo>
                  <a:pt x="74854" y="1004"/>
                  <a:pt x="74843" y="1004"/>
                  <a:pt x="74832" y="1005"/>
                </a:cubicBezTo>
                <a:cubicBezTo>
                  <a:pt x="74800" y="1007"/>
                  <a:pt x="74769" y="1014"/>
                  <a:pt x="74738" y="1023"/>
                </a:cubicBezTo>
                <a:cubicBezTo>
                  <a:pt x="74625" y="1063"/>
                  <a:pt x="74575" y="1111"/>
                  <a:pt x="74532" y="1146"/>
                </a:cubicBezTo>
                <a:lnTo>
                  <a:pt x="74450" y="1217"/>
                </a:lnTo>
                <a:lnTo>
                  <a:pt x="74450" y="1217"/>
                </a:lnTo>
                <a:cubicBezTo>
                  <a:pt x="74432" y="1208"/>
                  <a:pt x="74411" y="1196"/>
                  <a:pt x="74385" y="1182"/>
                </a:cubicBezTo>
                <a:cubicBezTo>
                  <a:pt x="74325" y="1147"/>
                  <a:pt x="74262" y="1122"/>
                  <a:pt x="74195" y="1104"/>
                </a:cubicBezTo>
                <a:cubicBezTo>
                  <a:pt x="74169" y="1098"/>
                  <a:pt x="74145" y="1095"/>
                  <a:pt x="74118" y="1093"/>
                </a:cubicBezTo>
                <a:cubicBezTo>
                  <a:pt x="74108" y="1092"/>
                  <a:pt x="74098" y="1092"/>
                  <a:pt x="74088" y="1092"/>
                </a:cubicBezTo>
                <a:cubicBezTo>
                  <a:pt x="74073" y="1092"/>
                  <a:pt x="74059" y="1092"/>
                  <a:pt x="74044" y="1094"/>
                </a:cubicBezTo>
                <a:cubicBezTo>
                  <a:pt x="74011" y="1096"/>
                  <a:pt x="73977" y="1101"/>
                  <a:pt x="73945" y="1108"/>
                </a:cubicBezTo>
                <a:cubicBezTo>
                  <a:pt x="73885" y="1120"/>
                  <a:pt x="73835" y="1137"/>
                  <a:pt x="73796" y="1148"/>
                </a:cubicBezTo>
                <a:cubicBezTo>
                  <a:pt x="73749" y="1164"/>
                  <a:pt x="73709" y="1171"/>
                  <a:pt x="73692" y="1174"/>
                </a:cubicBezTo>
                <a:lnTo>
                  <a:pt x="73692" y="1174"/>
                </a:lnTo>
                <a:cubicBezTo>
                  <a:pt x="73668" y="1164"/>
                  <a:pt x="73644" y="1153"/>
                  <a:pt x="73623" y="1141"/>
                </a:cubicBezTo>
                <a:cubicBezTo>
                  <a:pt x="73571" y="1113"/>
                  <a:pt x="73516" y="1090"/>
                  <a:pt x="73460" y="1071"/>
                </a:cubicBezTo>
                <a:cubicBezTo>
                  <a:pt x="73416" y="1057"/>
                  <a:pt x="73370" y="1049"/>
                  <a:pt x="73323" y="1046"/>
                </a:cubicBezTo>
                <a:cubicBezTo>
                  <a:pt x="73317" y="1046"/>
                  <a:pt x="73310" y="1046"/>
                  <a:pt x="73303" y="1046"/>
                </a:cubicBezTo>
                <a:cubicBezTo>
                  <a:pt x="73279" y="1046"/>
                  <a:pt x="73255" y="1048"/>
                  <a:pt x="73232" y="1052"/>
                </a:cubicBezTo>
                <a:cubicBezTo>
                  <a:pt x="73203" y="1057"/>
                  <a:pt x="73174" y="1065"/>
                  <a:pt x="73145" y="1075"/>
                </a:cubicBezTo>
                <a:cubicBezTo>
                  <a:pt x="73050" y="1115"/>
                  <a:pt x="73000" y="1159"/>
                  <a:pt x="72959" y="1191"/>
                </a:cubicBezTo>
                <a:cubicBezTo>
                  <a:pt x="72936" y="1211"/>
                  <a:pt x="72915" y="1228"/>
                  <a:pt x="72898" y="1242"/>
                </a:cubicBezTo>
                <a:lnTo>
                  <a:pt x="72898" y="1242"/>
                </a:lnTo>
                <a:cubicBezTo>
                  <a:pt x="72881" y="1231"/>
                  <a:pt x="72859" y="1217"/>
                  <a:pt x="72835" y="1200"/>
                </a:cubicBezTo>
                <a:cubicBezTo>
                  <a:pt x="72775" y="1159"/>
                  <a:pt x="72708" y="1127"/>
                  <a:pt x="72638" y="1105"/>
                </a:cubicBezTo>
                <a:cubicBezTo>
                  <a:pt x="72609" y="1098"/>
                  <a:pt x="72580" y="1094"/>
                  <a:pt x="72552" y="1092"/>
                </a:cubicBezTo>
                <a:cubicBezTo>
                  <a:pt x="72540" y="1090"/>
                  <a:pt x="72528" y="1090"/>
                  <a:pt x="72516" y="1090"/>
                </a:cubicBezTo>
                <a:cubicBezTo>
                  <a:pt x="72504" y="1090"/>
                  <a:pt x="72493" y="1090"/>
                  <a:pt x="72481" y="1092"/>
                </a:cubicBezTo>
                <a:lnTo>
                  <a:pt x="72404" y="1098"/>
                </a:lnTo>
                <a:cubicBezTo>
                  <a:pt x="72304" y="1109"/>
                  <a:pt x="72220" y="1124"/>
                  <a:pt x="72148" y="1130"/>
                </a:cubicBezTo>
                <a:cubicBezTo>
                  <a:pt x="72124" y="1132"/>
                  <a:pt x="72051" y="1135"/>
                  <a:pt x="72000" y="1145"/>
                </a:cubicBezTo>
                <a:cubicBezTo>
                  <a:pt x="71947" y="1152"/>
                  <a:pt x="71900" y="1162"/>
                  <a:pt x="71858" y="1170"/>
                </a:cubicBezTo>
                <a:cubicBezTo>
                  <a:pt x="71818" y="1178"/>
                  <a:pt x="71782" y="1184"/>
                  <a:pt x="71752" y="1187"/>
                </a:cubicBezTo>
                <a:cubicBezTo>
                  <a:pt x="71740" y="1189"/>
                  <a:pt x="71729" y="1190"/>
                  <a:pt x="71718" y="1190"/>
                </a:cubicBezTo>
                <a:cubicBezTo>
                  <a:pt x="71706" y="1190"/>
                  <a:pt x="71695" y="1189"/>
                  <a:pt x="71684" y="1187"/>
                </a:cubicBezTo>
                <a:cubicBezTo>
                  <a:pt x="71628" y="1183"/>
                  <a:pt x="71538" y="1155"/>
                  <a:pt x="71404" y="1147"/>
                </a:cubicBezTo>
                <a:cubicBezTo>
                  <a:pt x="71392" y="1146"/>
                  <a:pt x="71381" y="1146"/>
                  <a:pt x="71369" y="1146"/>
                </a:cubicBezTo>
                <a:cubicBezTo>
                  <a:pt x="71335" y="1146"/>
                  <a:pt x="71300" y="1149"/>
                  <a:pt x="71267" y="1156"/>
                </a:cubicBezTo>
                <a:cubicBezTo>
                  <a:pt x="71215" y="1168"/>
                  <a:pt x="71164" y="1187"/>
                  <a:pt x="71119" y="1216"/>
                </a:cubicBezTo>
                <a:cubicBezTo>
                  <a:pt x="71067" y="1249"/>
                  <a:pt x="71017" y="1288"/>
                  <a:pt x="70973" y="1330"/>
                </a:cubicBezTo>
                <a:cubicBezTo>
                  <a:pt x="70966" y="1336"/>
                  <a:pt x="70960" y="1342"/>
                  <a:pt x="70953" y="1348"/>
                </a:cubicBezTo>
                <a:lnTo>
                  <a:pt x="70953" y="1348"/>
                </a:lnTo>
                <a:lnTo>
                  <a:pt x="70874" y="1293"/>
                </a:lnTo>
                <a:cubicBezTo>
                  <a:pt x="70825" y="1261"/>
                  <a:pt x="70765" y="1215"/>
                  <a:pt x="70642" y="1191"/>
                </a:cubicBezTo>
                <a:cubicBezTo>
                  <a:pt x="70616" y="1187"/>
                  <a:pt x="70591" y="1186"/>
                  <a:pt x="70565" y="1186"/>
                </a:cubicBezTo>
                <a:cubicBezTo>
                  <a:pt x="70558" y="1186"/>
                  <a:pt x="70550" y="1186"/>
                  <a:pt x="70542" y="1186"/>
                </a:cubicBezTo>
                <a:cubicBezTo>
                  <a:pt x="70517" y="1189"/>
                  <a:pt x="70493" y="1192"/>
                  <a:pt x="70468" y="1198"/>
                </a:cubicBezTo>
                <a:cubicBezTo>
                  <a:pt x="70429" y="1207"/>
                  <a:pt x="70391" y="1219"/>
                  <a:pt x="70354" y="1236"/>
                </a:cubicBezTo>
                <a:cubicBezTo>
                  <a:pt x="70250" y="1285"/>
                  <a:pt x="70183" y="1326"/>
                  <a:pt x="70163" y="1334"/>
                </a:cubicBezTo>
                <a:lnTo>
                  <a:pt x="70163" y="1334"/>
                </a:lnTo>
                <a:cubicBezTo>
                  <a:pt x="70160" y="1334"/>
                  <a:pt x="70156" y="1335"/>
                  <a:pt x="70151" y="1335"/>
                </a:cubicBezTo>
                <a:lnTo>
                  <a:pt x="70086" y="1341"/>
                </a:lnTo>
                <a:lnTo>
                  <a:pt x="69954" y="1353"/>
                </a:lnTo>
                <a:cubicBezTo>
                  <a:pt x="69882" y="1358"/>
                  <a:pt x="69799" y="1369"/>
                  <a:pt x="69751" y="1369"/>
                </a:cubicBezTo>
                <a:cubicBezTo>
                  <a:pt x="69742" y="1369"/>
                  <a:pt x="69734" y="1369"/>
                  <a:pt x="69728" y="1368"/>
                </a:cubicBezTo>
                <a:cubicBezTo>
                  <a:pt x="69664" y="1364"/>
                  <a:pt x="69573" y="1345"/>
                  <a:pt x="69451" y="1342"/>
                </a:cubicBezTo>
                <a:cubicBezTo>
                  <a:pt x="69446" y="1342"/>
                  <a:pt x="69441" y="1342"/>
                  <a:pt x="69436" y="1342"/>
                </a:cubicBezTo>
                <a:cubicBezTo>
                  <a:pt x="69374" y="1342"/>
                  <a:pt x="69313" y="1349"/>
                  <a:pt x="69254" y="1362"/>
                </a:cubicBezTo>
                <a:cubicBezTo>
                  <a:pt x="69195" y="1376"/>
                  <a:pt x="69149" y="1390"/>
                  <a:pt x="69109" y="1401"/>
                </a:cubicBezTo>
                <a:cubicBezTo>
                  <a:pt x="69079" y="1410"/>
                  <a:pt x="69049" y="1417"/>
                  <a:pt x="69019" y="1423"/>
                </a:cubicBezTo>
                <a:lnTo>
                  <a:pt x="69019" y="1423"/>
                </a:lnTo>
                <a:cubicBezTo>
                  <a:pt x="69014" y="1423"/>
                  <a:pt x="68907" y="1432"/>
                  <a:pt x="68857" y="1449"/>
                </a:cubicBezTo>
                <a:cubicBezTo>
                  <a:pt x="68759" y="1476"/>
                  <a:pt x="68692" y="1504"/>
                  <a:pt x="68652" y="1516"/>
                </a:cubicBezTo>
                <a:lnTo>
                  <a:pt x="68652" y="1516"/>
                </a:lnTo>
                <a:cubicBezTo>
                  <a:pt x="68641" y="1509"/>
                  <a:pt x="68628" y="1500"/>
                  <a:pt x="68615" y="1490"/>
                </a:cubicBezTo>
                <a:cubicBezTo>
                  <a:pt x="68570" y="1455"/>
                  <a:pt x="68525" y="1424"/>
                  <a:pt x="68477" y="1395"/>
                </a:cubicBezTo>
                <a:cubicBezTo>
                  <a:pt x="68436" y="1371"/>
                  <a:pt x="68392" y="1354"/>
                  <a:pt x="68347" y="1341"/>
                </a:cubicBezTo>
                <a:cubicBezTo>
                  <a:pt x="68311" y="1332"/>
                  <a:pt x="68274" y="1327"/>
                  <a:pt x="68238" y="1327"/>
                </a:cubicBezTo>
                <a:cubicBezTo>
                  <a:pt x="68206" y="1327"/>
                  <a:pt x="68174" y="1331"/>
                  <a:pt x="68143" y="1338"/>
                </a:cubicBezTo>
                <a:cubicBezTo>
                  <a:pt x="68013" y="1372"/>
                  <a:pt x="67957" y="1427"/>
                  <a:pt x="67909" y="1462"/>
                </a:cubicBezTo>
                <a:lnTo>
                  <a:pt x="67848" y="1515"/>
                </a:lnTo>
                <a:lnTo>
                  <a:pt x="67848" y="1515"/>
                </a:lnTo>
                <a:cubicBezTo>
                  <a:pt x="67810" y="1479"/>
                  <a:pt x="67770" y="1446"/>
                  <a:pt x="67728" y="1415"/>
                </a:cubicBezTo>
                <a:cubicBezTo>
                  <a:pt x="67691" y="1388"/>
                  <a:pt x="67652" y="1367"/>
                  <a:pt x="67609" y="1349"/>
                </a:cubicBezTo>
                <a:cubicBezTo>
                  <a:pt x="67578" y="1336"/>
                  <a:pt x="67545" y="1327"/>
                  <a:pt x="67513" y="1323"/>
                </a:cubicBezTo>
                <a:cubicBezTo>
                  <a:pt x="67494" y="1320"/>
                  <a:pt x="67474" y="1318"/>
                  <a:pt x="67455" y="1318"/>
                </a:cubicBezTo>
                <a:cubicBezTo>
                  <a:pt x="67433" y="1318"/>
                  <a:pt x="67412" y="1320"/>
                  <a:pt x="67392" y="1324"/>
                </a:cubicBezTo>
                <a:cubicBezTo>
                  <a:pt x="67329" y="1333"/>
                  <a:pt x="67270" y="1356"/>
                  <a:pt x="67218" y="1391"/>
                </a:cubicBezTo>
                <a:cubicBezTo>
                  <a:pt x="67186" y="1412"/>
                  <a:pt x="67156" y="1435"/>
                  <a:pt x="67127" y="1461"/>
                </a:cubicBezTo>
                <a:cubicBezTo>
                  <a:pt x="67081" y="1504"/>
                  <a:pt x="67047" y="1540"/>
                  <a:pt x="67023" y="1565"/>
                </a:cubicBezTo>
                <a:cubicBezTo>
                  <a:pt x="67023" y="1566"/>
                  <a:pt x="67022" y="1566"/>
                  <a:pt x="67021" y="1567"/>
                </a:cubicBezTo>
                <a:lnTo>
                  <a:pt x="67021" y="1567"/>
                </a:lnTo>
                <a:cubicBezTo>
                  <a:pt x="67009" y="1563"/>
                  <a:pt x="66998" y="1558"/>
                  <a:pt x="66986" y="1553"/>
                </a:cubicBezTo>
                <a:cubicBezTo>
                  <a:pt x="66932" y="1531"/>
                  <a:pt x="66876" y="1512"/>
                  <a:pt x="66820" y="1498"/>
                </a:cubicBezTo>
                <a:cubicBezTo>
                  <a:pt x="66778" y="1488"/>
                  <a:pt x="66734" y="1483"/>
                  <a:pt x="66691" y="1483"/>
                </a:cubicBezTo>
                <a:cubicBezTo>
                  <a:pt x="66644" y="1483"/>
                  <a:pt x="66597" y="1489"/>
                  <a:pt x="66552" y="1501"/>
                </a:cubicBezTo>
                <a:cubicBezTo>
                  <a:pt x="66397" y="1544"/>
                  <a:pt x="66321" y="1601"/>
                  <a:pt x="66282" y="1610"/>
                </a:cubicBezTo>
                <a:cubicBezTo>
                  <a:pt x="66280" y="1611"/>
                  <a:pt x="66278" y="1612"/>
                  <a:pt x="66276" y="1612"/>
                </a:cubicBezTo>
                <a:lnTo>
                  <a:pt x="66276" y="1612"/>
                </a:lnTo>
                <a:cubicBezTo>
                  <a:pt x="66276" y="1612"/>
                  <a:pt x="66276" y="1612"/>
                  <a:pt x="66276" y="1612"/>
                </a:cubicBezTo>
                <a:cubicBezTo>
                  <a:pt x="66276" y="1612"/>
                  <a:pt x="66276" y="1612"/>
                  <a:pt x="66276" y="1613"/>
                </a:cubicBezTo>
                <a:lnTo>
                  <a:pt x="66276" y="1613"/>
                </a:lnTo>
                <a:cubicBezTo>
                  <a:pt x="66276" y="1613"/>
                  <a:pt x="66276" y="1612"/>
                  <a:pt x="66276" y="1612"/>
                </a:cubicBezTo>
                <a:lnTo>
                  <a:pt x="66276" y="1612"/>
                </a:lnTo>
                <a:cubicBezTo>
                  <a:pt x="66275" y="1612"/>
                  <a:pt x="66273" y="1613"/>
                  <a:pt x="66272" y="1613"/>
                </a:cubicBezTo>
                <a:lnTo>
                  <a:pt x="66272" y="1613"/>
                </a:lnTo>
                <a:cubicBezTo>
                  <a:pt x="66274" y="1613"/>
                  <a:pt x="66275" y="1613"/>
                  <a:pt x="66276" y="1613"/>
                </a:cubicBezTo>
                <a:lnTo>
                  <a:pt x="66276" y="1613"/>
                </a:lnTo>
                <a:cubicBezTo>
                  <a:pt x="66274" y="1613"/>
                  <a:pt x="66273" y="1613"/>
                  <a:pt x="66272" y="1614"/>
                </a:cubicBezTo>
                <a:cubicBezTo>
                  <a:pt x="66271" y="1614"/>
                  <a:pt x="66271" y="1613"/>
                  <a:pt x="66272" y="1613"/>
                </a:cubicBezTo>
                <a:lnTo>
                  <a:pt x="66272" y="1613"/>
                </a:lnTo>
                <a:cubicBezTo>
                  <a:pt x="66270" y="1613"/>
                  <a:pt x="66268" y="1613"/>
                  <a:pt x="66265" y="1614"/>
                </a:cubicBezTo>
                <a:cubicBezTo>
                  <a:pt x="66248" y="1615"/>
                  <a:pt x="66232" y="1616"/>
                  <a:pt x="66215" y="1618"/>
                </a:cubicBezTo>
                <a:cubicBezTo>
                  <a:pt x="66161" y="1625"/>
                  <a:pt x="66107" y="1636"/>
                  <a:pt x="66054" y="1650"/>
                </a:cubicBezTo>
                <a:cubicBezTo>
                  <a:pt x="65977" y="1670"/>
                  <a:pt x="65911" y="1682"/>
                  <a:pt x="65887" y="1682"/>
                </a:cubicBezTo>
                <a:cubicBezTo>
                  <a:pt x="65884" y="1682"/>
                  <a:pt x="65882" y="1682"/>
                  <a:pt x="65880" y="1682"/>
                </a:cubicBezTo>
                <a:cubicBezTo>
                  <a:pt x="65880" y="1682"/>
                  <a:pt x="65879" y="1682"/>
                  <a:pt x="65878" y="1682"/>
                </a:cubicBezTo>
                <a:cubicBezTo>
                  <a:pt x="65848" y="1682"/>
                  <a:pt x="65771" y="1658"/>
                  <a:pt x="65652" y="1638"/>
                </a:cubicBezTo>
                <a:cubicBezTo>
                  <a:pt x="65617" y="1632"/>
                  <a:pt x="65582" y="1629"/>
                  <a:pt x="65548" y="1629"/>
                </a:cubicBezTo>
                <a:lnTo>
                  <a:pt x="65500" y="1629"/>
                </a:lnTo>
                <a:cubicBezTo>
                  <a:pt x="65482" y="1624"/>
                  <a:pt x="65463" y="1620"/>
                  <a:pt x="65445" y="1613"/>
                </a:cubicBezTo>
                <a:cubicBezTo>
                  <a:pt x="65411" y="1601"/>
                  <a:pt x="65364" y="1583"/>
                  <a:pt x="65300" y="1565"/>
                </a:cubicBezTo>
                <a:cubicBezTo>
                  <a:pt x="65263" y="1555"/>
                  <a:pt x="65226" y="1548"/>
                  <a:pt x="65188" y="1543"/>
                </a:cubicBezTo>
                <a:cubicBezTo>
                  <a:pt x="65171" y="1542"/>
                  <a:pt x="65154" y="1541"/>
                  <a:pt x="65138" y="1541"/>
                </a:cubicBezTo>
                <a:cubicBezTo>
                  <a:pt x="65132" y="1541"/>
                  <a:pt x="65126" y="1541"/>
                  <a:pt x="65120" y="1541"/>
                </a:cubicBezTo>
                <a:lnTo>
                  <a:pt x="65120" y="1541"/>
                </a:lnTo>
                <a:cubicBezTo>
                  <a:pt x="65209" y="1536"/>
                  <a:pt x="65278" y="1461"/>
                  <a:pt x="65276" y="1371"/>
                </a:cubicBezTo>
                <a:cubicBezTo>
                  <a:pt x="65274" y="1282"/>
                  <a:pt x="65200" y="1211"/>
                  <a:pt x="65111" y="1211"/>
                </a:cubicBezTo>
                <a:cubicBezTo>
                  <a:pt x="65021" y="1211"/>
                  <a:pt x="64948" y="1282"/>
                  <a:pt x="64946" y="1371"/>
                </a:cubicBezTo>
                <a:cubicBezTo>
                  <a:pt x="64944" y="1437"/>
                  <a:pt x="64981" y="1496"/>
                  <a:pt x="65036" y="1524"/>
                </a:cubicBezTo>
                <a:lnTo>
                  <a:pt x="65036" y="1524"/>
                </a:lnTo>
                <a:cubicBezTo>
                  <a:pt x="65005" y="1513"/>
                  <a:pt x="64966" y="1500"/>
                  <a:pt x="64914" y="1487"/>
                </a:cubicBezTo>
                <a:cubicBezTo>
                  <a:pt x="64856" y="1470"/>
                  <a:pt x="64797" y="1462"/>
                  <a:pt x="64738" y="1462"/>
                </a:cubicBezTo>
                <a:cubicBezTo>
                  <a:pt x="64718" y="1462"/>
                  <a:pt x="64699" y="1463"/>
                  <a:pt x="64679" y="1465"/>
                </a:cubicBezTo>
                <a:cubicBezTo>
                  <a:pt x="64612" y="1472"/>
                  <a:pt x="64545" y="1488"/>
                  <a:pt x="64481" y="1512"/>
                </a:cubicBezTo>
                <a:lnTo>
                  <a:pt x="64362" y="1555"/>
                </a:lnTo>
                <a:cubicBezTo>
                  <a:pt x="64352" y="1558"/>
                  <a:pt x="64341" y="1562"/>
                  <a:pt x="64330" y="1564"/>
                </a:cubicBezTo>
                <a:lnTo>
                  <a:pt x="64322" y="1566"/>
                </a:lnTo>
                <a:cubicBezTo>
                  <a:pt x="64317" y="1566"/>
                  <a:pt x="64322" y="1566"/>
                  <a:pt x="64321" y="1566"/>
                </a:cubicBezTo>
                <a:cubicBezTo>
                  <a:pt x="64320" y="1566"/>
                  <a:pt x="64317" y="1566"/>
                  <a:pt x="64303" y="1568"/>
                </a:cubicBezTo>
                <a:cubicBezTo>
                  <a:pt x="64226" y="1576"/>
                  <a:pt x="64151" y="1596"/>
                  <a:pt x="64080" y="1630"/>
                </a:cubicBezTo>
                <a:lnTo>
                  <a:pt x="63962" y="1687"/>
                </a:lnTo>
                <a:cubicBezTo>
                  <a:pt x="63944" y="1695"/>
                  <a:pt x="63933" y="1698"/>
                  <a:pt x="63931" y="1698"/>
                </a:cubicBezTo>
                <a:lnTo>
                  <a:pt x="63931" y="1698"/>
                </a:lnTo>
                <a:lnTo>
                  <a:pt x="63811" y="1708"/>
                </a:lnTo>
                <a:lnTo>
                  <a:pt x="63549" y="1730"/>
                </a:lnTo>
                <a:cubicBezTo>
                  <a:pt x="63496" y="1718"/>
                  <a:pt x="63445" y="1704"/>
                  <a:pt x="63394" y="1685"/>
                </a:cubicBezTo>
                <a:cubicBezTo>
                  <a:pt x="63324" y="1663"/>
                  <a:pt x="63251" y="1653"/>
                  <a:pt x="63177" y="1653"/>
                </a:cubicBezTo>
                <a:lnTo>
                  <a:pt x="63116" y="1654"/>
                </a:lnTo>
                <a:lnTo>
                  <a:pt x="63064" y="1653"/>
                </a:lnTo>
                <a:cubicBezTo>
                  <a:pt x="63001" y="1651"/>
                  <a:pt x="62923" y="1643"/>
                  <a:pt x="62830" y="1643"/>
                </a:cubicBezTo>
                <a:cubicBezTo>
                  <a:pt x="62811" y="1643"/>
                  <a:pt x="62792" y="1643"/>
                  <a:pt x="62772" y="1644"/>
                </a:cubicBezTo>
                <a:cubicBezTo>
                  <a:pt x="62763" y="1644"/>
                  <a:pt x="62729" y="1646"/>
                  <a:pt x="62707" y="1651"/>
                </a:cubicBezTo>
                <a:cubicBezTo>
                  <a:pt x="62686" y="1655"/>
                  <a:pt x="62660" y="1660"/>
                  <a:pt x="62642" y="1666"/>
                </a:cubicBezTo>
                <a:cubicBezTo>
                  <a:pt x="62607" y="1675"/>
                  <a:pt x="62573" y="1688"/>
                  <a:pt x="62539" y="1702"/>
                </a:cubicBezTo>
                <a:cubicBezTo>
                  <a:pt x="62482" y="1727"/>
                  <a:pt x="62441" y="1750"/>
                  <a:pt x="62411" y="1764"/>
                </a:cubicBezTo>
                <a:cubicBezTo>
                  <a:pt x="62393" y="1773"/>
                  <a:pt x="62379" y="1778"/>
                  <a:pt x="62373" y="1780"/>
                </a:cubicBezTo>
                <a:lnTo>
                  <a:pt x="62373" y="1780"/>
                </a:lnTo>
                <a:cubicBezTo>
                  <a:pt x="62371" y="1780"/>
                  <a:pt x="62367" y="1781"/>
                  <a:pt x="62360" y="1781"/>
                </a:cubicBezTo>
                <a:cubicBezTo>
                  <a:pt x="62338" y="1784"/>
                  <a:pt x="62320" y="1786"/>
                  <a:pt x="62300" y="1789"/>
                </a:cubicBezTo>
                <a:cubicBezTo>
                  <a:pt x="62266" y="1795"/>
                  <a:pt x="62233" y="1803"/>
                  <a:pt x="62200" y="1814"/>
                </a:cubicBezTo>
                <a:cubicBezTo>
                  <a:pt x="62086" y="1852"/>
                  <a:pt x="62016" y="1882"/>
                  <a:pt x="61996" y="1882"/>
                </a:cubicBezTo>
                <a:lnTo>
                  <a:pt x="61966" y="1883"/>
                </a:lnTo>
                <a:lnTo>
                  <a:pt x="61912" y="1883"/>
                </a:lnTo>
                <a:lnTo>
                  <a:pt x="61786" y="1879"/>
                </a:lnTo>
                <a:cubicBezTo>
                  <a:pt x="61759" y="1879"/>
                  <a:pt x="61731" y="1878"/>
                  <a:pt x="61701" y="1878"/>
                </a:cubicBezTo>
                <a:cubicBezTo>
                  <a:pt x="61682" y="1878"/>
                  <a:pt x="61663" y="1878"/>
                  <a:pt x="61643" y="1879"/>
                </a:cubicBezTo>
                <a:lnTo>
                  <a:pt x="61643" y="1879"/>
                </a:lnTo>
                <a:cubicBezTo>
                  <a:pt x="61628" y="1871"/>
                  <a:pt x="61603" y="1854"/>
                  <a:pt x="61571" y="1834"/>
                </a:cubicBezTo>
                <a:cubicBezTo>
                  <a:pt x="61515" y="1796"/>
                  <a:pt x="61456" y="1765"/>
                  <a:pt x="61394" y="1741"/>
                </a:cubicBezTo>
                <a:cubicBezTo>
                  <a:pt x="61339" y="1720"/>
                  <a:pt x="61280" y="1711"/>
                  <a:pt x="61220" y="1711"/>
                </a:cubicBezTo>
                <a:cubicBezTo>
                  <a:pt x="61183" y="1712"/>
                  <a:pt x="61191" y="1713"/>
                  <a:pt x="61175" y="1713"/>
                </a:cubicBezTo>
                <a:lnTo>
                  <a:pt x="61141" y="1715"/>
                </a:lnTo>
                <a:lnTo>
                  <a:pt x="61010" y="1726"/>
                </a:lnTo>
                <a:lnTo>
                  <a:pt x="60879" y="1735"/>
                </a:lnTo>
                <a:lnTo>
                  <a:pt x="60813" y="1740"/>
                </a:lnTo>
                <a:lnTo>
                  <a:pt x="60774" y="1740"/>
                </a:lnTo>
                <a:cubicBezTo>
                  <a:pt x="60716" y="1739"/>
                  <a:pt x="60629" y="1725"/>
                  <a:pt x="60512" y="1720"/>
                </a:cubicBezTo>
                <a:cubicBezTo>
                  <a:pt x="60502" y="1720"/>
                  <a:pt x="60491" y="1719"/>
                  <a:pt x="60480" y="1719"/>
                </a:cubicBezTo>
                <a:cubicBezTo>
                  <a:pt x="60426" y="1719"/>
                  <a:pt x="60372" y="1724"/>
                  <a:pt x="60320" y="1733"/>
                </a:cubicBezTo>
                <a:cubicBezTo>
                  <a:pt x="60258" y="1743"/>
                  <a:pt x="60206" y="1757"/>
                  <a:pt x="60166" y="1769"/>
                </a:cubicBezTo>
                <a:cubicBezTo>
                  <a:pt x="60124" y="1779"/>
                  <a:pt x="60090" y="1788"/>
                  <a:pt x="60064" y="1792"/>
                </a:cubicBezTo>
                <a:cubicBezTo>
                  <a:pt x="60054" y="1794"/>
                  <a:pt x="60042" y="1795"/>
                  <a:pt x="60032" y="1796"/>
                </a:cubicBezTo>
                <a:cubicBezTo>
                  <a:pt x="59968" y="1801"/>
                  <a:pt x="59907" y="1818"/>
                  <a:pt x="59852" y="1846"/>
                </a:cubicBezTo>
                <a:cubicBezTo>
                  <a:pt x="59789" y="1878"/>
                  <a:pt x="59731" y="1919"/>
                  <a:pt x="59679" y="1966"/>
                </a:cubicBezTo>
                <a:cubicBezTo>
                  <a:pt x="59668" y="1976"/>
                  <a:pt x="59658" y="1985"/>
                  <a:pt x="59649" y="1993"/>
                </a:cubicBezTo>
                <a:lnTo>
                  <a:pt x="59649" y="1993"/>
                </a:lnTo>
                <a:lnTo>
                  <a:pt x="59577" y="1951"/>
                </a:lnTo>
                <a:cubicBezTo>
                  <a:pt x="59526" y="1925"/>
                  <a:pt x="59459" y="1883"/>
                  <a:pt x="59336" y="1867"/>
                </a:cubicBezTo>
                <a:cubicBezTo>
                  <a:pt x="59320" y="1865"/>
                  <a:pt x="59303" y="1864"/>
                  <a:pt x="59286" y="1864"/>
                </a:cubicBezTo>
                <a:cubicBezTo>
                  <a:pt x="59272" y="1864"/>
                  <a:pt x="59259" y="1865"/>
                  <a:pt x="59245" y="1866"/>
                </a:cubicBezTo>
                <a:cubicBezTo>
                  <a:pt x="59225" y="1867"/>
                  <a:pt x="59206" y="1869"/>
                  <a:pt x="59187" y="1873"/>
                </a:cubicBezTo>
                <a:cubicBezTo>
                  <a:pt x="59154" y="1877"/>
                  <a:pt x="59121" y="1884"/>
                  <a:pt x="59089" y="1893"/>
                </a:cubicBezTo>
                <a:cubicBezTo>
                  <a:pt x="59031" y="1910"/>
                  <a:pt x="58985" y="1927"/>
                  <a:pt x="58949" y="1938"/>
                </a:cubicBezTo>
                <a:cubicBezTo>
                  <a:pt x="58926" y="1947"/>
                  <a:pt x="58902" y="1953"/>
                  <a:pt x="58878" y="1957"/>
                </a:cubicBezTo>
                <a:lnTo>
                  <a:pt x="58820" y="1963"/>
                </a:lnTo>
                <a:cubicBezTo>
                  <a:pt x="58789" y="1966"/>
                  <a:pt x="58761" y="1971"/>
                  <a:pt x="58734" y="1975"/>
                </a:cubicBezTo>
                <a:cubicBezTo>
                  <a:pt x="58636" y="1994"/>
                  <a:pt x="58562" y="2012"/>
                  <a:pt x="58512" y="2018"/>
                </a:cubicBezTo>
                <a:lnTo>
                  <a:pt x="58512" y="2018"/>
                </a:lnTo>
                <a:cubicBezTo>
                  <a:pt x="58497" y="2011"/>
                  <a:pt x="58469" y="1996"/>
                  <a:pt x="58434" y="1977"/>
                </a:cubicBezTo>
                <a:cubicBezTo>
                  <a:pt x="58374" y="1942"/>
                  <a:pt x="58309" y="1915"/>
                  <a:pt x="58242" y="1897"/>
                </a:cubicBezTo>
                <a:cubicBezTo>
                  <a:pt x="58217" y="1890"/>
                  <a:pt x="58190" y="1885"/>
                  <a:pt x="58165" y="1883"/>
                </a:cubicBezTo>
                <a:cubicBezTo>
                  <a:pt x="58146" y="1881"/>
                  <a:pt x="58129" y="1880"/>
                  <a:pt x="58111" y="1880"/>
                </a:cubicBezTo>
                <a:cubicBezTo>
                  <a:pt x="58101" y="1880"/>
                  <a:pt x="58091" y="1880"/>
                  <a:pt x="58080" y="1881"/>
                </a:cubicBezTo>
                <a:lnTo>
                  <a:pt x="58015" y="1884"/>
                </a:lnTo>
                <a:lnTo>
                  <a:pt x="57751" y="1899"/>
                </a:lnTo>
                <a:cubicBezTo>
                  <a:pt x="57664" y="1903"/>
                  <a:pt x="57577" y="1915"/>
                  <a:pt x="57490" y="1923"/>
                </a:cubicBezTo>
                <a:lnTo>
                  <a:pt x="57359" y="1936"/>
                </a:lnTo>
                <a:lnTo>
                  <a:pt x="57326" y="1940"/>
                </a:lnTo>
                <a:cubicBezTo>
                  <a:pt x="57318" y="1941"/>
                  <a:pt x="57310" y="1940"/>
                  <a:pt x="57255" y="1949"/>
                </a:cubicBezTo>
                <a:cubicBezTo>
                  <a:pt x="57191" y="1960"/>
                  <a:pt x="57128" y="1987"/>
                  <a:pt x="57075" y="2025"/>
                </a:cubicBezTo>
                <a:cubicBezTo>
                  <a:pt x="57020" y="2064"/>
                  <a:pt x="56969" y="2109"/>
                  <a:pt x="56924" y="2160"/>
                </a:cubicBezTo>
                <a:cubicBezTo>
                  <a:pt x="56905" y="2182"/>
                  <a:pt x="56888" y="2200"/>
                  <a:pt x="56874" y="2215"/>
                </a:cubicBezTo>
                <a:lnTo>
                  <a:pt x="56874" y="2215"/>
                </a:lnTo>
                <a:cubicBezTo>
                  <a:pt x="56865" y="2214"/>
                  <a:pt x="56855" y="2213"/>
                  <a:pt x="56845" y="2212"/>
                </a:cubicBezTo>
                <a:cubicBezTo>
                  <a:pt x="56787" y="2208"/>
                  <a:pt x="56704" y="2197"/>
                  <a:pt x="56606" y="2197"/>
                </a:cubicBezTo>
                <a:cubicBezTo>
                  <a:pt x="56585" y="2197"/>
                  <a:pt x="56564" y="2197"/>
                  <a:pt x="56543" y="2198"/>
                </a:cubicBezTo>
                <a:cubicBezTo>
                  <a:pt x="56543" y="2199"/>
                  <a:pt x="56543" y="2199"/>
                  <a:pt x="56543" y="2199"/>
                </a:cubicBezTo>
                <a:cubicBezTo>
                  <a:pt x="56537" y="2199"/>
                  <a:pt x="56475" y="2184"/>
                  <a:pt x="56376" y="2158"/>
                </a:cubicBezTo>
                <a:cubicBezTo>
                  <a:pt x="56313" y="2142"/>
                  <a:pt x="56248" y="2133"/>
                  <a:pt x="56182" y="2133"/>
                </a:cubicBezTo>
                <a:cubicBezTo>
                  <a:pt x="56175" y="2133"/>
                  <a:pt x="56168" y="2133"/>
                  <a:pt x="56161" y="2134"/>
                </a:cubicBezTo>
                <a:lnTo>
                  <a:pt x="56161" y="2134"/>
                </a:lnTo>
                <a:cubicBezTo>
                  <a:pt x="56159" y="2133"/>
                  <a:pt x="56152" y="2131"/>
                  <a:pt x="56143" y="2129"/>
                </a:cubicBezTo>
                <a:lnTo>
                  <a:pt x="56030" y="2085"/>
                </a:lnTo>
                <a:cubicBezTo>
                  <a:pt x="55957" y="2057"/>
                  <a:pt x="55881" y="2041"/>
                  <a:pt x="55804" y="2037"/>
                </a:cubicBezTo>
                <a:cubicBezTo>
                  <a:pt x="55797" y="2036"/>
                  <a:pt x="55790" y="2036"/>
                  <a:pt x="55783" y="2036"/>
                </a:cubicBezTo>
                <a:cubicBezTo>
                  <a:pt x="55747" y="2036"/>
                  <a:pt x="55710" y="2039"/>
                  <a:pt x="55674" y="2046"/>
                </a:cubicBezTo>
                <a:cubicBezTo>
                  <a:pt x="55641" y="2052"/>
                  <a:pt x="55609" y="2059"/>
                  <a:pt x="55577" y="2068"/>
                </a:cubicBezTo>
                <a:cubicBezTo>
                  <a:pt x="55519" y="2084"/>
                  <a:pt x="55475" y="2100"/>
                  <a:pt x="55440" y="2111"/>
                </a:cubicBezTo>
                <a:cubicBezTo>
                  <a:pt x="55417" y="2119"/>
                  <a:pt x="55393" y="2124"/>
                  <a:pt x="55370" y="2129"/>
                </a:cubicBezTo>
                <a:lnTo>
                  <a:pt x="55342" y="2131"/>
                </a:lnTo>
                <a:cubicBezTo>
                  <a:pt x="55313" y="2134"/>
                  <a:pt x="55284" y="2139"/>
                  <a:pt x="55257" y="2148"/>
                </a:cubicBezTo>
                <a:cubicBezTo>
                  <a:pt x="55214" y="2160"/>
                  <a:pt x="55172" y="2178"/>
                  <a:pt x="55133" y="2198"/>
                </a:cubicBezTo>
                <a:cubicBezTo>
                  <a:pt x="55068" y="2234"/>
                  <a:pt x="55024" y="2264"/>
                  <a:pt x="54994" y="2285"/>
                </a:cubicBezTo>
                <a:cubicBezTo>
                  <a:pt x="54989" y="2289"/>
                  <a:pt x="54983" y="2293"/>
                  <a:pt x="54978" y="2296"/>
                </a:cubicBezTo>
                <a:lnTo>
                  <a:pt x="54978" y="2296"/>
                </a:lnTo>
                <a:cubicBezTo>
                  <a:pt x="54963" y="2290"/>
                  <a:pt x="54948" y="2284"/>
                  <a:pt x="54933" y="2277"/>
                </a:cubicBezTo>
                <a:cubicBezTo>
                  <a:pt x="54878" y="2252"/>
                  <a:pt x="54819" y="2230"/>
                  <a:pt x="54759" y="2215"/>
                </a:cubicBezTo>
                <a:cubicBezTo>
                  <a:pt x="54715" y="2203"/>
                  <a:pt x="54670" y="2197"/>
                  <a:pt x="54624" y="2197"/>
                </a:cubicBezTo>
                <a:cubicBezTo>
                  <a:pt x="54620" y="2197"/>
                  <a:pt x="54616" y="2197"/>
                  <a:pt x="54612" y="2197"/>
                </a:cubicBezTo>
                <a:lnTo>
                  <a:pt x="54531" y="2198"/>
                </a:lnTo>
                <a:lnTo>
                  <a:pt x="54268" y="2203"/>
                </a:lnTo>
                <a:lnTo>
                  <a:pt x="54203" y="2204"/>
                </a:lnTo>
                <a:lnTo>
                  <a:pt x="54171" y="2204"/>
                </a:lnTo>
                <a:cubicBezTo>
                  <a:pt x="54147" y="2203"/>
                  <a:pt x="54114" y="2198"/>
                  <a:pt x="54071" y="2193"/>
                </a:cubicBezTo>
                <a:cubicBezTo>
                  <a:pt x="54027" y="2187"/>
                  <a:pt x="53976" y="2179"/>
                  <a:pt x="53914" y="2175"/>
                </a:cubicBezTo>
                <a:cubicBezTo>
                  <a:pt x="53897" y="2174"/>
                  <a:pt x="53880" y="2174"/>
                  <a:pt x="53863" y="2174"/>
                </a:cubicBezTo>
                <a:cubicBezTo>
                  <a:pt x="53846" y="2174"/>
                  <a:pt x="53829" y="2174"/>
                  <a:pt x="53812" y="2175"/>
                </a:cubicBezTo>
                <a:cubicBezTo>
                  <a:pt x="53756" y="2178"/>
                  <a:pt x="53699" y="2190"/>
                  <a:pt x="53646" y="2212"/>
                </a:cubicBezTo>
                <a:cubicBezTo>
                  <a:pt x="53581" y="2239"/>
                  <a:pt x="53520" y="2275"/>
                  <a:pt x="53465" y="2316"/>
                </a:cubicBezTo>
                <a:cubicBezTo>
                  <a:pt x="53434" y="2338"/>
                  <a:pt x="53411" y="2354"/>
                  <a:pt x="53397" y="2363"/>
                </a:cubicBezTo>
                <a:lnTo>
                  <a:pt x="53397" y="2363"/>
                </a:lnTo>
                <a:cubicBezTo>
                  <a:pt x="53396" y="2363"/>
                  <a:pt x="53394" y="2363"/>
                  <a:pt x="53393" y="2364"/>
                </a:cubicBezTo>
                <a:cubicBezTo>
                  <a:pt x="53341" y="2367"/>
                  <a:pt x="53292" y="2373"/>
                  <a:pt x="53247" y="2379"/>
                </a:cubicBezTo>
                <a:lnTo>
                  <a:pt x="53121" y="2394"/>
                </a:lnTo>
                <a:lnTo>
                  <a:pt x="52990" y="2405"/>
                </a:lnTo>
                <a:cubicBezTo>
                  <a:pt x="52858" y="2421"/>
                  <a:pt x="52768" y="2451"/>
                  <a:pt x="52708" y="2462"/>
                </a:cubicBezTo>
                <a:cubicBezTo>
                  <a:pt x="52693" y="2464"/>
                  <a:pt x="52679" y="2466"/>
                  <a:pt x="52670" y="2466"/>
                </a:cubicBezTo>
                <a:lnTo>
                  <a:pt x="52659" y="2467"/>
                </a:lnTo>
                <a:lnTo>
                  <a:pt x="52659" y="2467"/>
                </a:lnTo>
                <a:cubicBezTo>
                  <a:pt x="52639" y="2464"/>
                  <a:pt x="52620" y="2459"/>
                  <a:pt x="52602" y="2454"/>
                </a:cubicBezTo>
                <a:cubicBezTo>
                  <a:pt x="52567" y="2443"/>
                  <a:pt x="52518" y="2427"/>
                  <a:pt x="52454" y="2413"/>
                </a:cubicBezTo>
                <a:cubicBezTo>
                  <a:pt x="52418" y="2404"/>
                  <a:pt x="52380" y="2398"/>
                  <a:pt x="52343" y="2396"/>
                </a:cubicBezTo>
                <a:cubicBezTo>
                  <a:pt x="52326" y="2394"/>
                  <a:pt x="52311" y="2394"/>
                  <a:pt x="52295" y="2394"/>
                </a:cubicBezTo>
                <a:lnTo>
                  <a:pt x="52295" y="2394"/>
                </a:lnTo>
                <a:cubicBezTo>
                  <a:pt x="52290" y="2392"/>
                  <a:pt x="52282" y="2389"/>
                  <a:pt x="52271" y="2384"/>
                </a:cubicBezTo>
                <a:cubicBezTo>
                  <a:pt x="52243" y="2371"/>
                  <a:pt x="52203" y="2347"/>
                  <a:pt x="52144" y="2321"/>
                </a:cubicBezTo>
                <a:cubicBezTo>
                  <a:pt x="52062" y="2282"/>
                  <a:pt x="51972" y="2262"/>
                  <a:pt x="51882" y="2262"/>
                </a:cubicBezTo>
                <a:cubicBezTo>
                  <a:pt x="51877" y="2262"/>
                  <a:pt x="51873" y="2262"/>
                  <a:pt x="51868" y="2262"/>
                </a:cubicBezTo>
                <a:cubicBezTo>
                  <a:pt x="51793" y="2267"/>
                  <a:pt x="51719" y="2283"/>
                  <a:pt x="51648" y="2308"/>
                </a:cubicBezTo>
                <a:cubicBezTo>
                  <a:pt x="51550" y="2345"/>
                  <a:pt x="51488" y="2367"/>
                  <a:pt x="51483" y="2367"/>
                </a:cubicBezTo>
                <a:cubicBezTo>
                  <a:pt x="51482" y="2367"/>
                  <a:pt x="51483" y="2366"/>
                  <a:pt x="51483" y="2366"/>
                </a:cubicBezTo>
                <a:lnTo>
                  <a:pt x="51483" y="2366"/>
                </a:lnTo>
                <a:cubicBezTo>
                  <a:pt x="51482" y="2366"/>
                  <a:pt x="51481" y="2366"/>
                  <a:pt x="51479" y="2366"/>
                </a:cubicBezTo>
                <a:cubicBezTo>
                  <a:pt x="51459" y="2366"/>
                  <a:pt x="51395" y="2355"/>
                  <a:pt x="51299" y="2337"/>
                </a:cubicBezTo>
                <a:cubicBezTo>
                  <a:pt x="51241" y="2326"/>
                  <a:pt x="51182" y="2321"/>
                  <a:pt x="51122" y="2321"/>
                </a:cubicBezTo>
                <a:cubicBezTo>
                  <a:pt x="51116" y="2321"/>
                  <a:pt x="51110" y="2321"/>
                  <a:pt x="51103" y="2321"/>
                </a:cubicBezTo>
                <a:cubicBezTo>
                  <a:pt x="51068" y="2322"/>
                  <a:pt x="51034" y="2327"/>
                  <a:pt x="51000" y="2335"/>
                </a:cubicBezTo>
                <a:cubicBezTo>
                  <a:pt x="50970" y="2343"/>
                  <a:pt x="50940" y="2353"/>
                  <a:pt x="50912" y="2366"/>
                </a:cubicBezTo>
                <a:cubicBezTo>
                  <a:pt x="50872" y="2384"/>
                  <a:pt x="50833" y="2408"/>
                  <a:pt x="50797" y="2434"/>
                </a:cubicBezTo>
                <a:cubicBezTo>
                  <a:pt x="50770" y="2454"/>
                  <a:pt x="50748" y="2472"/>
                  <a:pt x="50729" y="2488"/>
                </a:cubicBezTo>
                <a:lnTo>
                  <a:pt x="50729" y="2488"/>
                </a:lnTo>
                <a:cubicBezTo>
                  <a:pt x="50712" y="2473"/>
                  <a:pt x="50692" y="2455"/>
                  <a:pt x="50670" y="2436"/>
                </a:cubicBezTo>
                <a:cubicBezTo>
                  <a:pt x="50640" y="2411"/>
                  <a:pt x="50607" y="2388"/>
                  <a:pt x="50574" y="2367"/>
                </a:cubicBezTo>
                <a:cubicBezTo>
                  <a:pt x="50548" y="2353"/>
                  <a:pt x="50523" y="2340"/>
                  <a:pt x="50498" y="2330"/>
                </a:cubicBezTo>
                <a:cubicBezTo>
                  <a:pt x="50461" y="2315"/>
                  <a:pt x="50423" y="2306"/>
                  <a:pt x="50384" y="2301"/>
                </a:cubicBezTo>
                <a:cubicBezTo>
                  <a:pt x="50365" y="2299"/>
                  <a:pt x="50346" y="2297"/>
                  <a:pt x="50328" y="2297"/>
                </a:cubicBezTo>
                <a:cubicBezTo>
                  <a:pt x="50314" y="2297"/>
                  <a:pt x="50301" y="2298"/>
                  <a:pt x="50287" y="2299"/>
                </a:cubicBezTo>
                <a:lnTo>
                  <a:pt x="50237" y="2304"/>
                </a:lnTo>
                <a:cubicBezTo>
                  <a:pt x="50205" y="2308"/>
                  <a:pt x="50174" y="2313"/>
                  <a:pt x="50148" y="2319"/>
                </a:cubicBezTo>
                <a:lnTo>
                  <a:pt x="50012" y="2349"/>
                </a:lnTo>
                <a:cubicBezTo>
                  <a:pt x="49986" y="2354"/>
                  <a:pt x="49959" y="2359"/>
                  <a:pt x="49933" y="2361"/>
                </a:cubicBezTo>
                <a:cubicBezTo>
                  <a:pt x="49941" y="2361"/>
                  <a:pt x="49914" y="2362"/>
                  <a:pt x="49869" y="2368"/>
                </a:cubicBezTo>
                <a:cubicBezTo>
                  <a:pt x="49837" y="2374"/>
                  <a:pt x="49804" y="2382"/>
                  <a:pt x="49773" y="2394"/>
                </a:cubicBezTo>
                <a:cubicBezTo>
                  <a:pt x="49730" y="2410"/>
                  <a:pt x="49689" y="2432"/>
                  <a:pt x="49651" y="2457"/>
                </a:cubicBezTo>
                <a:cubicBezTo>
                  <a:pt x="49601" y="2490"/>
                  <a:pt x="49565" y="2518"/>
                  <a:pt x="49537" y="2540"/>
                </a:cubicBezTo>
                <a:lnTo>
                  <a:pt x="49537" y="2540"/>
                </a:lnTo>
                <a:cubicBezTo>
                  <a:pt x="49494" y="2512"/>
                  <a:pt x="49448" y="2486"/>
                  <a:pt x="49401" y="2463"/>
                </a:cubicBezTo>
                <a:cubicBezTo>
                  <a:pt x="49356" y="2442"/>
                  <a:pt x="49309" y="2427"/>
                  <a:pt x="49260" y="2418"/>
                </a:cubicBezTo>
                <a:cubicBezTo>
                  <a:pt x="49232" y="2412"/>
                  <a:pt x="49204" y="2408"/>
                  <a:pt x="49175" y="2408"/>
                </a:cubicBezTo>
                <a:cubicBezTo>
                  <a:pt x="49170" y="2408"/>
                  <a:pt x="49166" y="2409"/>
                  <a:pt x="49162" y="2409"/>
                </a:cubicBezTo>
                <a:cubicBezTo>
                  <a:pt x="49139" y="2409"/>
                  <a:pt x="49117" y="2410"/>
                  <a:pt x="49094" y="2412"/>
                </a:cubicBezTo>
                <a:cubicBezTo>
                  <a:pt x="48933" y="2435"/>
                  <a:pt x="48842" y="2481"/>
                  <a:pt x="48792" y="2492"/>
                </a:cubicBezTo>
                <a:cubicBezTo>
                  <a:pt x="48785" y="2494"/>
                  <a:pt x="48778" y="2495"/>
                  <a:pt x="48773" y="2496"/>
                </a:cubicBezTo>
                <a:lnTo>
                  <a:pt x="48773" y="2496"/>
                </a:lnTo>
                <a:cubicBezTo>
                  <a:pt x="48767" y="2494"/>
                  <a:pt x="48757" y="2491"/>
                  <a:pt x="48743" y="2486"/>
                </a:cubicBezTo>
                <a:cubicBezTo>
                  <a:pt x="48711" y="2475"/>
                  <a:pt x="48670" y="2455"/>
                  <a:pt x="48607" y="2434"/>
                </a:cubicBezTo>
                <a:cubicBezTo>
                  <a:pt x="48570" y="2421"/>
                  <a:pt x="48533" y="2412"/>
                  <a:pt x="48495" y="2405"/>
                </a:cubicBezTo>
                <a:cubicBezTo>
                  <a:pt x="48472" y="2401"/>
                  <a:pt x="48448" y="2398"/>
                  <a:pt x="48425" y="2396"/>
                </a:cubicBezTo>
                <a:lnTo>
                  <a:pt x="48368" y="2395"/>
                </a:lnTo>
                <a:cubicBezTo>
                  <a:pt x="48367" y="2395"/>
                  <a:pt x="48365" y="2395"/>
                  <a:pt x="48363" y="2395"/>
                </a:cubicBezTo>
                <a:cubicBezTo>
                  <a:pt x="48336" y="2395"/>
                  <a:pt x="48266" y="2380"/>
                  <a:pt x="48164" y="2362"/>
                </a:cubicBezTo>
                <a:cubicBezTo>
                  <a:pt x="48136" y="2358"/>
                  <a:pt x="48106" y="2353"/>
                  <a:pt x="48071" y="2351"/>
                </a:cubicBezTo>
                <a:lnTo>
                  <a:pt x="48018" y="2349"/>
                </a:lnTo>
                <a:cubicBezTo>
                  <a:pt x="48012" y="2348"/>
                  <a:pt x="48005" y="2348"/>
                  <a:pt x="47998" y="2348"/>
                </a:cubicBezTo>
                <a:cubicBezTo>
                  <a:pt x="47978" y="2348"/>
                  <a:pt x="47959" y="2349"/>
                  <a:pt x="47940" y="2352"/>
                </a:cubicBezTo>
                <a:cubicBezTo>
                  <a:pt x="47873" y="2360"/>
                  <a:pt x="47808" y="2382"/>
                  <a:pt x="47750" y="2416"/>
                </a:cubicBezTo>
                <a:cubicBezTo>
                  <a:pt x="47715" y="2436"/>
                  <a:pt x="47682" y="2459"/>
                  <a:pt x="47651" y="2485"/>
                </a:cubicBezTo>
                <a:cubicBezTo>
                  <a:pt x="47600" y="2527"/>
                  <a:pt x="47566" y="2560"/>
                  <a:pt x="47541" y="2583"/>
                </a:cubicBezTo>
                <a:cubicBezTo>
                  <a:pt x="47540" y="2584"/>
                  <a:pt x="47539" y="2585"/>
                  <a:pt x="47538" y="2586"/>
                </a:cubicBezTo>
                <a:lnTo>
                  <a:pt x="47538" y="2586"/>
                </a:lnTo>
                <a:lnTo>
                  <a:pt x="47521" y="2587"/>
                </a:lnTo>
                <a:lnTo>
                  <a:pt x="47390" y="2590"/>
                </a:lnTo>
                <a:cubicBezTo>
                  <a:pt x="47300" y="2594"/>
                  <a:pt x="47228" y="2589"/>
                  <a:pt x="47098" y="2603"/>
                </a:cubicBezTo>
                <a:cubicBezTo>
                  <a:pt x="46988" y="2615"/>
                  <a:pt x="46907" y="2632"/>
                  <a:pt x="46849" y="2636"/>
                </a:cubicBezTo>
                <a:cubicBezTo>
                  <a:pt x="46847" y="2636"/>
                  <a:pt x="46845" y="2636"/>
                  <a:pt x="46844" y="2636"/>
                </a:cubicBezTo>
                <a:lnTo>
                  <a:pt x="46844" y="2636"/>
                </a:lnTo>
                <a:cubicBezTo>
                  <a:pt x="46820" y="2627"/>
                  <a:pt x="46797" y="2617"/>
                  <a:pt x="46775" y="2605"/>
                </a:cubicBezTo>
                <a:cubicBezTo>
                  <a:pt x="46716" y="2575"/>
                  <a:pt x="46655" y="2551"/>
                  <a:pt x="46591" y="2532"/>
                </a:cubicBezTo>
                <a:cubicBezTo>
                  <a:pt x="46540" y="2518"/>
                  <a:pt x="46487" y="2511"/>
                  <a:pt x="46434" y="2511"/>
                </a:cubicBezTo>
                <a:lnTo>
                  <a:pt x="46365" y="2514"/>
                </a:lnTo>
                <a:lnTo>
                  <a:pt x="46103" y="2524"/>
                </a:lnTo>
                <a:lnTo>
                  <a:pt x="46033" y="2527"/>
                </a:lnTo>
                <a:cubicBezTo>
                  <a:pt x="45985" y="2528"/>
                  <a:pt x="45937" y="2536"/>
                  <a:pt x="45891" y="2547"/>
                </a:cubicBezTo>
                <a:cubicBezTo>
                  <a:pt x="45831" y="2565"/>
                  <a:pt x="45772" y="2587"/>
                  <a:pt x="45717" y="2613"/>
                </a:cubicBezTo>
                <a:cubicBezTo>
                  <a:pt x="45709" y="2617"/>
                  <a:pt x="45702" y="2620"/>
                  <a:pt x="45694" y="2623"/>
                </a:cubicBezTo>
                <a:lnTo>
                  <a:pt x="45694" y="2623"/>
                </a:lnTo>
                <a:cubicBezTo>
                  <a:pt x="45670" y="2602"/>
                  <a:pt x="45639" y="2575"/>
                  <a:pt x="45595" y="2544"/>
                </a:cubicBezTo>
                <a:cubicBezTo>
                  <a:pt x="45541" y="2509"/>
                  <a:pt x="45464" y="2441"/>
                  <a:pt x="45290" y="2426"/>
                </a:cubicBezTo>
                <a:cubicBezTo>
                  <a:pt x="45286" y="2426"/>
                  <a:pt x="45281" y="2426"/>
                  <a:pt x="45277" y="2426"/>
                </a:cubicBezTo>
                <a:cubicBezTo>
                  <a:pt x="45112" y="2426"/>
                  <a:pt x="45026" y="2488"/>
                  <a:pt x="44966" y="2522"/>
                </a:cubicBezTo>
                <a:cubicBezTo>
                  <a:pt x="44931" y="2544"/>
                  <a:pt x="44903" y="2564"/>
                  <a:pt x="44881" y="2581"/>
                </a:cubicBezTo>
                <a:lnTo>
                  <a:pt x="44881" y="2581"/>
                </a:lnTo>
                <a:cubicBezTo>
                  <a:pt x="44846" y="2553"/>
                  <a:pt x="44809" y="2527"/>
                  <a:pt x="44772" y="2503"/>
                </a:cubicBezTo>
                <a:cubicBezTo>
                  <a:pt x="44729" y="2477"/>
                  <a:pt x="44683" y="2455"/>
                  <a:pt x="44634" y="2440"/>
                </a:cubicBezTo>
                <a:cubicBezTo>
                  <a:pt x="44599" y="2428"/>
                  <a:pt x="44565" y="2421"/>
                  <a:pt x="44528" y="2419"/>
                </a:cubicBezTo>
                <a:cubicBezTo>
                  <a:pt x="44514" y="2418"/>
                  <a:pt x="44500" y="2417"/>
                  <a:pt x="44486" y="2417"/>
                </a:cubicBezTo>
                <a:cubicBezTo>
                  <a:pt x="44472" y="2417"/>
                  <a:pt x="44458" y="2418"/>
                  <a:pt x="44445" y="2419"/>
                </a:cubicBezTo>
                <a:cubicBezTo>
                  <a:pt x="44289" y="2432"/>
                  <a:pt x="44192" y="2471"/>
                  <a:pt x="44136" y="2480"/>
                </a:cubicBezTo>
                <a:cubicBezTo>
                  <a:pt x="44121" y="2484"/>
                  <a:pt x="44112" y="2485"/>
                  <a:pt x="44104" y="2486"/>
                </a:cubicBezTo>
                <a:lnTo>
                  <a:pt x="44052" y="2488"/>
                </a:lnTo>
                <a:cubicBezTo>
                  <a:pt x="43978" y="2495"/>
                  <a:pt x="43905" y="2513"/>
                  <a:pt x="43835" y="2538"/>
                </a:cubicBezTo>
                <a:lnTo>
                  <a:pt x="43731" y="2576"/>
                </a:lnTo>
                <a:lnTo>
                  <a:pt x="43731" y="2576"/>
                </a:lnTo>
                <a:lnTo>
                  <a:pt x="43638" y="2520"/>
                </a:lnTo>
                <a:cubicBezTo>
                  <a:pt x="43586" y="2492"/>
                  <a:pt x="43516" y="2448"/>
                  <a:pt x="43389" y="2428"/>
                </a:cubicBezTo>
                <a:cubicBezTo>
                  <a:pt x="43367" y="2425"/>
                  <a:pt x="43346" y="2423"/>
                  <a:pt x="43325" y="2423"/>
                </a:cubicBezTo>
                <a:cubicBezTo>
                  <a:pt x="43311" y="2423"/>
                  <a:pt x="43297" y="2424"/>
                  <a:pt x="43283" y="2425"/>
                </a:cubicBezTo>
                <a:cubicBezTo>
                  <a:pt x="43249" y="2427"/>
                  <a:pt x="43214" y="2433"/>
                  <a:pt x="43181" y="2443"/>
                </a:cubicBezTo>
                <a:cubicBezTo>
                  <a:pt x="43131" y="2457"/>
                  <a:pt x="43085" y="2478"/>
                  <a:pt x="43041" y="2503"/>
                </a:cubicBezTo>
                <a:cubicBezTo>
                  <a:pt x="42992" y="2533"/>
                  <a:pt x="42945" y="2566"/>
                  <a:pt x="42900" y="2602"/>
                </a:cubicBezTo>
                <a:cubicBezTo>
                  <a:pt x="42892" y="2608"/>
                  <a:pt x="42884" y="2613"/>
                  <a:pt x="42878" y="2618"/>
                </a:cubicBezTo>
                <a:lnTo>
                  <a:pt x="42866" y="2618"/>
                </a:lnTo>
                <a:lnTo>
                  <a:pt x="42736" y="2615"/>
                </a:lnTo>
                <a:lnTo>
                  <a:pt x="42604" y="2612"/>
                </a:lnTo>
                <a:lnTo>
                  <a:pt x="42538" y="2611"/>
                </a:lnTo>
                <a:lnTo>
                  <a:pt x="42538" y="2611"/>
                </a:lnTo>
                <a:cubicBezTo>
                  <a:pt x="42538" y="2611"/>
                  <a:pt x="42540" y="2611"/>
                  <a:pt x="42539" y="2611"/>
                </a:cubicBezTo>
                <a:cubicBezTo>
                  <a:pt x="42538" y="2611"/>
                  <a:pt x="42537" y="2611"/>
                  <a:pt x="42535" y="2611"/>
                </a:cubicBezTo>
                <a:cubicBezTo>
                  <a:pt x="42509" y="2610"/>
                  <a:pt x="42428" y="2573"/>
                  <a:pt x="42286" y="2543"/>
                </a:cubicBezTo>
                <a:cubicBezTo>
                  <a:pt x="42245" y="2535"/>
                  <a:pt x="42203" y="2530"/>
                  <a:pt x="42162" y="2530"/>
                </a:cubicBezTo>
                <a:cubicBezTo>
                  <a:pt x="42157" y="2530"/>
                  <a:pt x="42152" y="2530"/>
                  <a:pt x="42147" y="2530"/>
                </a:cubicBezTo>
                <a:cubicBezTo>
                  <a:pt x="42103" y="2530"/>
                  <a:pt x="42059" y="2534"/>
                  <a:pt x="42016" y="2544"/>
                </a:cubicBezTo>
                <a:cubicBezTo>
                  <a:pt x="41952" y="2559"/>
                  <a:pt x="41890" y="2580"/>
                  <a:pt x="41830" y="2606"/>
                </a:cubicBezTo>
                <a:cubicBezTo>
                  <a:pt x="41803" y="2619"/>
                  <a:pt x="41776" y="2629"/>
                  <a:pt x="41749" y="2639"/>
                </a:cubicBezTo>
                <a:lnTo>
                  <a:pt x="41749" y="2639"/>
                </a:lnTo>
                <a:cubicBezTo>
                  <a:pt x="41745" y="2639"/>
                  <a:pt x="41741" y="2639"/>
                  <a:pt x="41734" y="2640"/>
                </a:cubicBezTo>
                <a:cubicBezTo>
                  <a:pt x="41712" y="2640"/>
                  <a:pt x="41695" y="2642"/>
                  <a:pt x="41675" y="2643"/>
                </a:cubicBezTo>
                <a:cubicBezTo>
                  <a:pt x="41530" y="2663"/>
                  <a:pt x="41439" y="2698"/>
                  <a:pt x="41394" y="2703"/>
                </a:cubicBezTo>
                <a:cubicBezTo>
                  <a:pt x="41378" y="2705"/>
                  <a:pt x="41378" y="2706"/>
                  <a:pt x="41368" y="2706"/>
                </a:cubicBezTo>
                <a:cubicBezTo>
                  <a:pt x="41361" y="2706"/>
                  <a:pt x="41350" y="2706"/>
                  <a:pt x="41325" y="2706"/>
                </a:cubicBezTo>
                <a:lnTo>
                  <a:pt x="41193" y="2706"/>
                </a:lnTo>
                <a:cubicBezTo>
                  <a:pt x="41179" y="2705"/>
                  <a:pt x="41165" y="2705"/>
                  <a:pt x="41151" y="2705"/>
                </a:cubicBezTo>
                <a:cubicBezTo>
                  <a:pt x="41116" y="2705"/>
                  <a:pt x="41080" y="2706"/>
                  <a:pt x="41045" y="2706"/>
                </a:cubicBezTo>
                <a:cubicBezTo>
                  <a:pt x="41007" y="2706"/>
                  <a:pt x="40969" y="2705"/>
                  <a:pt x="40931" y="2703"/>
                </a:cubicBezTo>
                <a:lnTo>
                  <a:pt x="40669" y="2692"/>
                </a:lnTo>
                <a:lnTo>
                  <a:pt x="40603" y="2689"/>
                </a:lnTo>
                <a:lnTo>
                  <a:pt x="40604" y="2689"/>
                </a:lnTo>
                <a:cubicBezTo>
                  <a:pt x="40584" y="2684"/>
                  <a:pt x="40566" y="2677"/>
                  <a:pt x="40547" y="2669"/>
                </a:cubicBezTo>
                <a:cubicBezTo>
                  <a:pt x="40495" y="2646"/>
                  <a:pt x="40442" y="2626"/>
                  <a:pt x="40389" y="2610"/>
                </a:cubicBezTo>
                <a:cubicBezTo>
                  <a:pt x="40346" y="2597"/>
                  <a:pt x="40304" y="2589"/>
                  <a:pt x="40260" y="2584"/>
                </a:cubicBezTo>
                <a:cubicBezTo>
                  <a:pt x="40238" y="2582"/>
                  <a:pt x="40217" y="2581"/>
                  <a:pt x="40195" y="2581"/>
                </a:cubicBezTo>
                <a:cubicBezTo>
                  <a:pt x="40169" y="2581"/>
                  <a:pt x="40142" y="2583"/>
                  <a:pt x="40115" y="2587"/>
                </a:cubicBezTo>
                <a:cubicBezTo>
                  <a:pt x="39949" y="2611"/>
                  <a:pt x="39862" y="2657"/>
                  <a:pt x="39821" y="2663"/>
                </a:cubicBezTo>
                <a:cubicBezTo>
                  <a:pt x="39816" y="2664"/>
                  <a:pt x="39811" y="2665"/>
                  <a:pt x="39807" y="2666"/>
                </a:cubicBezTo>
                <a:lnTo>
                  <a:pt x="39794" y="2666"/>
                </a:lnTo>
                <a:cubicBezTo>
                  <a:pt x="39763" y="2663"/>
                  <a:pt x="39733" y="2659"/>
                  <a:pt x="39702" y="2654"/>
                </a:cubicBezTo>
                <a:cubicBezTo>
                  <a:pt x="39662" y="2648"/>
                  <a:pt x="39615" y="2639"/>
                  <a:pt x="39558" y="2632"/>
                </a:cubicBezTo>
                <a:cubicBezTo>
                  <a:pt x="39530" y="2628"/>
                  <a:pt x="39500" y="2625"/>
                  <a:pt x="39466" y="2624"/>
                </a:cubicBezTo>
                <a:lnTo>
                  <a:pt x="39446" y="2623"/>
                </a:lnTo>
                <a:lnTo>
                  <a:pt x="39446" y="2623"/>
                </a:lnTo>
                <a:cubicBezTo>
                  <a:pt x="39441" y="2621"/>
                  <a:pt x="39429" y="2616"/>
                  <a:pt x="39413" y="2609"/>
                </a:cubicBezTo>
                <a:cubicBezTo>
                  <a:pt x="39382" y="2595"/>
                  <a:pt x="39338" y="2572"/>
                  <a:pt x="39272" y="2545"/>
                </a:cubicBezTo>
                <a:cubicBezTo>
                  <a:pt x="39233" y="2529"/>
                  <a:pt x="39192" y="2517"/>
                  <a:pt x="39151" y="2508"/>
                </a:cubicBezTo>
                <a:cubicBezTo>
                  <a:pt x="39124" y="2502"/>
                  <a:pt x="39097" y="2499"/>
                  <a:pt x="39071" y="2498"/>
                </a:cubicBezTo>
                <a:cubicBezTo>
                  <a:pt x="39036" y="2495"/>
                  <a:pt x="39019" y="2495"/>
                  <a:pt x="39007" y="2495"/>
                </a:cubicBezTo>
                <a:cubicBezTo>
                  <a:pt x="38948" y="2496"/>
                  <a:pt x="38895" y="2501"/>
                  <a:pt x="38848" y="2505"/>
                </a:cubicBezTo>
                <a:cubicBezTo>
                  <a:pt x="38761" y="2513"/>
                  <a:pt x="38690" y="2520"/>
                  <a:pt x="38640" y="2520"/>
                </a:cubicBezTo>
                <a:cubicBezTo>
                  <a:pt x="38636" y="2520"/>
                  <a:pt x="38632" y="2520"/>
                  <a:pt x="38628" y="2520"/>
                </a:cubicBezTo>
                <a:cubicBezTo>
                  <a:pt x="38575" y="2518"/>
                  <a:pt x="38498" y="2506"/>
                  <a:pt x="38393" y="2494"/>
                </a:cubicBezTo>
                <a:cubicBezTo>
                  <a:pt x="38366" y="2492"/>
                  <a:pt x="38338" y="2490"/>
                  <a:pt x="38308" y="2487"/>
                </a:cubicBezTo>
                <a:lnTo>
                  <a:pt x="38263" y="2486"/>
                </a:lnTo>
                <a:cubicBezTo>
                  <a:pt x="38230" y="2486"/>
                  <a:pt x="38197" y="2488"/>
                  <a:pt x="38166" y="2493"/>
                </a:cubicBezTo>
                <a:cubicBezTo>
                  <a:pt x="38030" y="2520"/>
                  <a:pt x="37961" y="2569"/>
                  <a:pt x="37909" y="2602"/>
                </a:cubicBezTo>
                <a:lnTo>
                  <a:pt x="37813" y="2667"/>
                </a:lnTo>
                <a:lnTo>
                  <a:pt x="37813" y="2667"/>
                </a:lnTo>
                <a:lnTo>
                  <a:pt x="37770" y="2664"/>
                </a:lnTo>
                <a:lnTo>
                  <a:pt x="37642" y="2655"/>
                </a:lnTo>
                <a:cubicBezTo>
                  <a:pt x="37601" y="2652"/>
                  <a:pt x="37559" y="2649"/>
                  <a:pt x="37512" y="2647"/>
                </a:cubicBezTo>
                <a:lnTo>
                  <a:pt x="37512" y="2647"/>
                </a:lnTo>
                <a:cubicBezTo>
                  <a:pt x="37496" y="2639"/>
                  <a:pt x="37469" y="2620"/>
                  <a:pt x="37428" y="2598"/>
                </a:cubicBezTo>
                <a:cubicBezTo>
                  <a:pt x="37379" y="2572"/>
                  <a:pt x="37322" y="2532"/>
                  <a:pt x="37210" y="2503"/>
                </a:cubicBezTo>
                <a:cubicBezTo>
                  <a:pt x="37168" y="2494"/>
                  <a:pt x="37125" y="2489"/>
                  <a:pt x="37082" y="2489"/>
                </a:cubicBezTo>
                <a:cubicBezTo>
                  <a:pt x="37054" y="2489"/>
                  <a:pt x="37026" y="2491"/>
                  <a:pt x="36998" y="2495"/>
                </a:cubicBezTo>
                <a:cubicBezTo>
                  <a:pt x="36937" y="2507"/>
                  <a:pt x="36878" y="2528"/>
                  <a:pt x="36824" y="2558"/>
                </a:cubicBezTo>
                <a:cubicBezTo>
                  <a:pt x="36787" y="2578"/>
                  <a:pt x="36751" y="2602"/>
                  <a:pt x="36717" y="2627"/>
                </a:cubicBezTo>
                <a:lnTo>
                  <a:pt x="36717" y="2627"/>
                </a:lnTo>
                <a:cubicBezTo>
                  <a:pt x="36679" y="2590"/>
                  <a:pt x="36637" y="2544"/>
                  <a:pt x="36539" y="2486"/>
                </a:cubicBezTo>
                <a:cubicBezTo>
                  <a:pt x="36467" y="2446"/>
                  <a:pt x="36385" y="2424"/>
                  <a:pt x="36301" y="2423"/>
                </a:cubicBezTo>
                <a:cubicBezTo>
                  <a:pt x="36262" y="2423"/>
                  <a:pt x="36222" y="2425"/>
                  <a:pt x="36182" y="2431"/>
                </a:cubicBezTo>
                <a:cubicBezTo>
                  <a:pt x="36043" y="2454"/>
                  <a:pt x="35959" y="2485"/>
                  <a:pt x="35927" y="2486"/>
                </a:cubicBezTo>
                <a:cubicBezTo>
                  <a:pt x="35919" y="2487"/>
                  <a:pt x="35917" y="2487"/>
                  <a:pt x="35916" y="2487"/>
                </a:cubicBezTo>
                <a:lnTo>
                  <a:pt x="35875" y="2485"/>
                </a:lnTo>
                <a:cubicBezTo>
                  <a:pt x="35844" y="2483"/>
                  <a:pt x="35807" y="2478"/>
                  <a:pt x="35763" y="2472"/>
                </a:cubicBezTo>
                <a:cubicBezTo>
                  <a:pt x="35719" y="2466"/>
                  <a:pt x="35671" y="2461"/>
                  <a:pt x="35613" y="2456"/>
                </a:cubicBezTo>
                <a:cubicBezTo>
                  <a:pt x="35585" y="2454"/>
                  <a:pt x="35552" y="2451"/>
                  <a:pt x="35523" y="2451"/>
                </a:cubicBezTo>
                <a:lnTo>
                  <a:pt x="35457" y="2449"/>
                </a:lnTo>
                <a:lnTo>
                  <a:pt x="35195" y="2439"/>
                </a:lnTo>
                <a:lnTo>
                  <a:pt x="35162" y="2438"/>
                </a:lnTo>
                <a:cubicBezTo>
                  <a:pt x="35153" y="2436"/>
                  <a:pt x="35143" y="2436"/>
                  <a:pt x="35134" y="2436"/>
                </a:cubicBezTo>
                <a:cubicBezTo>
                  <a:pt x="35124" y="2436"/>
                  <a:pt x="35115" y="2436"/>
                  <a:pt x="35106" y="2438"/>
                </a:cubicBezTo>
                <a:cubicBezTo>
                  <a:pt x="35035" y="2441"/>
                  <a:pt x="34966" y="2459"/>
                  <a:pt x="34902" y="2491"/>
                </a:cubicBezTo>
                <a:cubicBezTo>
                  <a:pt x="34842" y="2522"/>
                  <a:pt x="34785" y="2558"/>
                  <a:pt x="34733" y="2601"/>
                </a:cubicBezTo>
                <a:lnTo>
                  <a:pt x="34733" y="2601"/>
                </a:lnTo>
                <a:lnTo>
                  <a:pt x="34709" y="2584"/>
                </a:lnTo>
                <a:cubicBezTo>
                  <a:pt x="34658" y="2552"/>
                  <a:pt x="34593" y="2501"/>
                  <a:pt x="34457" y="2470"/>
                </a:cubicBezTo>
                <a:cubicBezTo>
                  <a:pt x="34423" y="2463"/>
                  <a:pt x="34388" y="2459"/>
                  <a:pt x="34352" y="2459"/>
                </a:cubicBezTo>
                <a:lnTo>
                  <a:pt x="34297" y="2461"/>
                </a:lnTo>
                <a:cubicBezTo>
                  <a:pt x="34261" y="2463"/>
                  <a:pt x="34229" y="2466"/>
                  <a:pt x="34199" y="2471"/>
                </a:cubicBezTo>
                <a:cubicBezTo>
                  <a:pt x="34087" y="2489"/>
                  <a:pt x="34014" y="2505"/>
                  <a:pt x="33981" y="2507"/>
                </a:cubicBezTo>
                <a:lnTo>
                  <a:pt x="33981" y="2507"/>
                </a:lnTo>
                <a:cubicBezTo>
                  <a:pt x="33980" y="2506"/>
                  <a:pt x="33977" y="2506"/>
                  <a:pt x="33974" y="2505"/>
                </a:cubicBezTo>
                <a:cubicBezTo>
                  <a:pt x="33957" y="2500"/>
                  <a:pt x="33926" y="2487"/>
                  <a:pt x="33877" y="2468"/>
                </a:cubicBezTo>
                <a:cubicBezTo>
                  <a:pt x="33810" y="2440"/>
                  <a:pt x="33741" y="2419"/>
                  <a:pt x="33671" y="2408"/>
                </a:cubicBezTo>
                <a:cubicBezTo>
                  <a:pt x="33634" y="2402"/>
                  <a:pt x="33597" y="2400"/>
                  <a:pt x="33560" y="2400"/>
                </a:cubicBezTo>
                <a:cubicBezTo>
                  <a:pt x="33515" y="2400"/>
                  <a:pt x="33469" y="2404"/>
                  <a:pt x="33423" y="2412"/>
                </a:cubicBezTo>
                <a:cubicBezTo>
                  <a:pt x="33297" y="2435"/>
                  <a:pt x="33220" y="2457"/>
                  <a:pt x="33196" y="2457"/>
                </a:cubicBezTo>
                <a:lnTo>
                  <a:pt x="32967" y="2449"/>
                </a:lnTo>
                <a:lnTo>
                  <a:pt x="32836" y="2444"/>
                </a:lnTo>
                <a:lnTo>
                  <a:pt x="32803" y="2443"/>
                </a:lnTo>
                <a:cubicBezTo>
                  <a:pt x="32776" y="2443"/>
                  <a:pt x="32750" y="2444"/>
                  <a:pt x="32723" y="2447"/>
                </a:cubicBezTo>
                <a:cubicBezTo>
                  <a:pt x="32677" y="2453"/>
                  <a:pt x="32631" y="2463"/>
                  <a:pt x="32587" y="2477"/>
                </a:cubicBezTo>
                <a:cubicBezTo>
                  <a:pt x="32534" y="2495"/>
                  <a:pt x="32481" y="2516"/>
                  <a:pt x="32429" y="2540"/>
                </a:cubicBezTo>
                <a:cubicBezTo>
                  <a:pt x="32410" y="2549"/>
                  <a:pt x="32397" y="2554"/>
                  <a:pt x="32389" y="2557"/>
                </a:cubicBezTo>
                <a:lnTo>
                  <a:pt x="32389" y="2557"/>
                </a:lnTo>
                <a:cubicBezTo>
                  <a:pt x="32386" y="2557"/>
                  <a:pt x="32383" y="2557"/>
                  <a:pt x="32379" y="2557"/>
                </a:cubicBezTo>
                <a:cubicBezTo>
                  <a:pt x="32336" y="2558"/>
                  <a:pt x="32292" y="2563"/>
                  <a:pt x="32251" y="2572"/>
                </a:cubicBezTo>
                <a:cubicBezTo>
                  <a:pt x="32194" y="2584"/>
                  <a:pt x="32139" y="2600"/>
                  <a:pt x="32083" y="2619"/>
                </a:cubicBezTo>
                <a:cubicBezTo>
                  <a:pt x="32078" y="2621"/>
                  <a:pt x="32073" y="2622"/>
                  <a:pt x="32069" y="2624"/>
                </a:cubicBezTo>
                <a:lnTo>
                  <a:pt x="32069" y="2624"/>
                </a:lnTo>
                <a:cubicBezTo>
                  <a:pt x="32028" y="2588"/>
                  <a:pt x="31986" y="2556"/>
                  <a:pt x="31942" y="2525"/>
                </a:cubicBezTo>
                <a:cubicBezTo>
                  <a:pt x="31899" y="2496"/>
                  <a:pt x="31854" y="2473"/>
                  <a:pt x="31807" y="2455"/>
                </a:cubicBezTo>
                <a:cubicBezTo>
                  <a:pt x="31772" y="2442"/>
                  <a:pt x="31735" y="2433"/>
                  <a:pt x="31698" y="2427"/>
                </a:cubicBezTo>
                <a:cubicBezTo>
                  <a:pt x="31674" y="2424"/>
                  <a:pt x="31649" y="2422"/>
                  <a:pt x="31624" y="2422"/>
                </a:cubicBezTo>
                <a:cubicBezTo>
                  <a:pt x="31609" y="2422"/>
                  <a:pt x="31593" y="2422"/>
                  <a:pt x="31578" y="2424"/>
                </a:cubicBezTo>
                <a:cubicBezTo>
                  <a:pt x="31428" y="2439"/>
                  <a:pt x="31355" y="2490"/>
                  <a:pt x="31297" y="2520"/>
                </a:cubicBezTo>
                <a:lnTo>
                  <a:pt x="31191" y="2586"/>
                </a:lnTo>
                <a:lnTo>
                  <a:pt x="31191" y="2586"/>
                </a:lnTo>
                <a:lnTo>
                  <a:pt x="31130" y="2583"/>
                </a:lnTo>
                <a:lnTo>
                  <a:pt x="30998" y="2576"/>
                </a:lnTo>
                <a:lnTo>
                  <a:pt x="30868" y="2569"/>
                </a:lnTo>
                <a:lnTo>
                  <a:pt x="30841" y="2568"/>
                </a:lnTo>
                <a:lnTo>
                  <a:pt x="30810" y="2562"/>
                </a:lnTo>
                <a:cubicBezTo>
                  <a:pt x="30754" y="2553"/>
                  <a:pt x="30656" y="2514"/>
                  <a:pt x="30496" y="2501"/>
                </a:cubicBezTo>
                <a:cubicBezTo>
                  <a:pt x="30485" y="2501"/>
                  <a:pt x="30474" y="2501"/>
                  <a:pt x="30462" y="2500"/>
                </a:cubicBezTo>
                <a:lnTo>
                  <a:pt x="30441" y="2494"/>
                </a:lnTo>
                <a:lnTo>
                  <a:pt x="30329" y="2459"/>
                </a:lnTo>
                <a:cubicBezTo>
                  <a:pt x="30262" y="2438"/>
                  <a:pt x="30192" y="2424"/>
                  <a:pt x="30121" y="2417"/>
                </a:cubicBezTo>
                <a:lnTo>
                  <a:pt x="30059" y="2413"/>
                </a:lnTo>
                <a:cubicBezTo>
                  <a:pt x="30050" y="2412"/>
                  <a:pt x="30038" y="2411"/>
                  <a:pt x="30024" y="2409"/>
                </a:cubicBezTo>
                <a:cubicBezTo>
                  <a:pt x="29966" y="2399"/>
                  <a:pt x="29868" y="2368"/>
                  <a:pt x="29723" y="2358"/>
                </a:cubicBezTo>
                <a:cubicBezTo>
                  <a:pt x="29709" y="2357"/>
                  <a:pt x="29696" y="2356"/>
                  <a:pt x="29683" y="2356"/>
                </a:cubicBezTo>
                <a:cubicBezTo>
                  <a:pt x="29670" y="2356"/>
                  <a:pt x="29656" y="2357"/>
                  <a:pt x="29643" y="2358"/>
                </a:cubicBezTo>
                <a:cubicBezTo>
                  <a:pt x="29604" y="2360"/>
                  <a:pt x="29566" y="2367"/>
                  <a:pt x="29527" y="2377"/>
                </a:cubicBezTo>
                <a:cubicBezTo>
                  <a:pt x="29499" y="2387"/>
                  <a:pt x="29470" y="2398"/>
                  <a:pt x="29441" y="2411"/>
                </a:cubicBezTo>
                <a:cubicBezTo>
                  <a:pt x="29420" y="2421"/>
                  <a:pt x="29397" y="2434"/>
                  <a:pt x="29378" y="2444"/>
                </a:cubicBezTo>
                <a:cubicBezTo>
                  <a:pt x="29337" y="2471"/>
                  <a:pt x="29296" y="2499"/>
                  <a:pt x="29257" y="2529"/>
                </a:cubicBezTo>
                <a:lnTo>
                  <a:pt x="29257" y="2529"/>
                </a:lnTo>
                <a:cubicBezTo>
                  <a:pt x="29215" y="2508"/>
                  <a:pt x="29172" y="2488"/>
                  <a:pt x="29128" y="2471"/>
                </a:cubicBezTo>
                <a:cubicBezTo>
                  <a:pt x="29084" y="2454"/>
                  <a:pt x="29038" y="2441"/>
                  <a:pt x="28990" y="2433"/>
                </a:cubicBezTo>
                <a:cubicBezTo>
                  <a:pt x="28961" y="2428"/>
                  <a:pt x="28931" y="2426"/>
                  <a:pt x="28901" y="2425"/>
                </a:cubicBezTo>
                <a:lnTo>
                  <a:pt x="28857" y="2425"/>
                </a:lnTo>
                <a:cubicBezTo>
                  <a:pt x="28798" y="2426"/>
                  <a:pt x="28746" y="2429"/>
                  <a:pt x="28700" y="2433"/>
                </a:cubicBezTo>
                <a:lnTo>
                  <a:pt x="28579" y="2442"/>
                </a:lnTo>
                <a:lnTo>
                  <a:pt x="28530" y="2444"/>
                </a:lnTo>
                <a:lnTo>
                  <a:pt x="28503" y="2444"/>
                </a:lnTo>
                <a:cubicBezTo>
                  <a:pt x="28478" y="2444"/>
                  <a:pt x="28454" y="2446"/>
                  <a:pt x="28433" y="2448"/>
                </a:cubicBezTo>
                <a:cubicBezTo>
                  <a:pt x="28259" y="2469"/>
                  <a:pt x="28169" y="2514"/>
                  <a:pt x="28128" y="2520"/>
                </a:cubicBezTo>
                <a:cubicBezTo>
                  <a:pt x="28126" y="2520"/>
                  <a:pt x="28122" y="2521"/>
                  <a:pt x="28119" y="2522"/>
                </a:cubicBezTo>
                <a:lnTo>
                  <a:pt x="28119" y="2522"/>
                </a:lnTo>
                <a:lnTo>
                  <a:pt x="28090" y="2520"/>
                </a:lnTo>
                <a:lnTo>
                  <a:pt x="27958" y="2513"/>
                </a:lnTo>
                <a:lnTo>
                  <a:pt x="27710" y="2498"/>
                </a:lnTo>
                <a:cubicBezTo>
                  <a:pt x="27653" y="2495"/>
                  <a:pt x="27571" y="2481"/>
                  <a:pt x="27464" y="2471"/>
                </a:cubicBezTo>
                <a:lnTo>
                  <a:pt x="27388" y="2465"/>
                </a:lnTo>
                <a:lnTo>
                  <a:pt x="27388" y="2465"/>
                </a:lnTo>
                <a:cubicBezTo>
                  <a:pt x="27386" y="2463"/>
                  <a:pt x="27383" y="2461"/>
                  <a:pt x="27380" y="2459"/>
                </a:cubicBezTo>
                <a:cubicBezTo>
                  <a:pt x="27352" y="2442"/>
                  <a:pt x="27313" y="2414"/>
                  <a:pt x="27248" y="2380"/>
                </a:cubicBezTo>
                <a:cubicBezTo>
                  <a:pt x="27182" y="2350"/>
                  <a:pt x="27098" y="2299"/>
                  <a:pt x="26941" y="2299"/>
                </a:cubicBezTo>
                <a:cubicBezTo>
                  <a:pt x="26934" y="2299"/>
                  <a:pt x="26928" y="2299"/>
                  <a:pt x="26921" y="2299"/>
                </a:cubicBezTo>
                <a:cubicBezTo>
                  <a:pt x="26848" y="2302"/>
                  <a:pt x="26776" y="2321"/>
                  <a:pt x="26711" y="2353"/>
                </a:cubicBezTo>
                <a:cubicBezTo>
                  <a:pt x="26671" y="2373"/>
                  <a:pt x="26633" y="2395"/>
                  <a:pt x="26597" y="2420"/>
                </a:cubicBezTo>
                <a:cubicBezTo>
                  <a:pt x="26548" y="2456"/>
                  <a:pt x="26514" y="2484"/>
                  <a:pt x="26490" y="2504"/>
                </a:cubicBezTo>
                <a:lnTo>
                  <a:pt x="26490" y="2504"/>
                </a:lnTo>
                <a:lnTo>
                  <a:pt x="26482" y="2503"/>
                </a:lnTo>
                <a:lnTo>
                  <a:pt x="26222" y="2489"/>
                </a:lnTo>
                <a:lnTo>
                  <a:pt x="26222" y="2489"/>
                </a:lnTo>
                <a:cubicBezTo>
                  <a:pt x="26212" y="2483"/>
                  <a:pt x="26197" y="2474"/>
                  <a:pt x="26179" y="2462"/>
                </a:cubicBezTo>
                <a:cubicBezTo>
                  <a:pt x="26123" y="2424"/>
                  <a:pt x="26064" y="2391"/>
                  <a:pt x="26001" y="2365"/>
                </a:cubicBezTo>
                <a:cubicBezTo>
                  <a:pt x="25946" y="2342"/>
                  <a:pt x="25887" y="2328"/>
                  <a:pt x="25827" y="2322"/>
                </a:cubicBezTo>
                <a:cubicBezTo>
                  <a:pt x="25807" y="2320"/>
                  <a:pt x="25787" y="2319"/>
                  <a:pt x="25767" y="2319"/>
                </a:cubicBezTo>
                <a:cubicBezTo>
                  <a:pt x="25733" y="2319"/>
                  <a:pt x="25698" y="2322"/>
                  <a:pt x="25664" y="2328"/>
                </a:cubicBezTo>
                <a:cubicBezTo>
                  <a:pt x="25597" y="2339"/>
                  <a:pt x="25531" y="2358"/>
                  <a:pt x="25467" y="2382"/>
                </a:cubicBezTo>
                <a:cubicBezTo>
                  <a:pt x="25428" y="2396"/>
                  <a:pt x="25398" y="2406"/>
                  <a:pt x="25385" y="2410"/>
                </a:cubicBezTo>
                <a:lnTo>
                  <a:pt x="25385" y="2410"/>
                </a:lnTo>
                <a:cubicBezTo>
                  <a:pt x="25380" y="2410"/>
                  <a:pt x="25373" y="2410"/>
                  <a:pt x="25367" y="2409"/>
                </a:cubicBezTo>
                <a:cubicBezTo>
                  <a:pt x="25338" y="2408"/>
                  <a:pt x="25302" y="2403"/>
                  <a:pt x="25262" y="2398"/>
                </a:cubicBezTo>
                <a:lnTo>
                  <a:pt x="25117" y="2381"/>
                </a:lnTo>
                <a:cubicBezTo>
                  <a:pt x="25090" y="2379"/>
                  <a:pt x="25061" y="2376"/>
                  <a:pt x="25031" y="2375"/>
                </a:cubicBezTo>
                <a:cubicBezTo>
                  <a:pt x="25021" y="2375"/>
                  <a:pt x="25011" y="2375"/>
                  <a:pt x="24995" y="2375"/>
                </a:cubicBezTo>
                <a:cubicBezTo>
                  <a:pt x="24987" y="2375"/>
                  <a:pt x="24978" y="2375"/>
                  <a:pt x="24966" y="2375"/>
                </a:cubicBezTo>
                <a:cubicBezTo>
                  <a:pt x="24939" y="2376"/>
                  <a:pt x="24912" y="2380"/>
                  <a:pt x="24885" y="2384"/>
                </a:cubicBezTo>
                <a:cubicBezTo>
                  <a:pt x="24715" y="2420"/>
                  <a:pt x="24632" y="2469"/>
                  <a:pt x="24597" y="2482"/>
                </a:cubicBezTo>
                <a:lnTo>
                  <a:pt x="24597" y="2482"/>
                </a:lnTo>
                <a:cubicBezTo>
                  <a:pt x="24573" y="2480"/>
                  <a:pt x="24549" y="2475"/>
                  <a:pt x="24525" y="2469"/>
                </a:cubicBezTo>
                <a:cubicBezTo>
                  <a:pt x="24488" y="2462"/>
                  <a:pt x="24439" y="2450"/>
                  <a:pt x="24379" y="2440"/>
                </a:cubicBezTo>
                <a:cubicBezTo>
                  <a:pt x="24348" y="2435"/>
                  <a:pt x="24317" y="2431"/>
                  <a:pt x="24280" y="2428"/>
                </a:cubicBezTo>
                <a:cubicBezTo>
                  <a:pt x="24262" y="2426"/>
                  <a:pt x="24242" y="2425"/>
                  <a:pt x="24223" y="2425"/>
                </a:cubicBezTo>
                <a:lnTo>
                  <a:pt x="24180" y="2425"/>
                </a:lnTo>
                <a:cubicBezTo>
                  <a:pt x="24069" y="2426"/>
                  <a:pt x="23978" y="2435"/>
                  <a:pt x="23905" y="2438"/>
                </a:cubicBezTo>
                <a:lnTo>
                  <a:pt x="23853" y="2439"/>
                </a:lnTo>
                <a:lnTo>
                  <a:pt x="23783" y="2439"/>
                </a:lnTo>
                <a:cubicBezTo>
                  <a:pt x="23725" y="2440"/>
                  <a:pt x="23674" y="2443"/>
                  <a:pt x="23628" y="2447"/>
                </a:cubicBezTo>
                <a:lnTo>
                  <a:pt x="23507" y="2456"/>
                </a:lnTo>
                <a:cubicBezTo>
                  <a:pt x="23506" y="2456"/>
                  <a:pt x="23504" y="2456"/>
                  <a:pt x="23503" y="2457"/>
                </a:cubicBezTo>
                <a:lnTo>
                  <a:pt x="23503" y="2457"/>
                </a:lnTo>
                <a:cubicBezTo>
                  <a:pt x="23477" y="2438"/>
                  <a:pt x="23440" y="2409"/>
                  <a:pt x="23383" y="2373"/>
                </a:cubicBezTo>
                <a:cubicBezTo>
                  <a:pt x="23322" y="2337"/>
                  <a:pt x="23226" y="2275"/>
                  <a:pt x="23056" y="2268"/>
                </a:cubicBezTo>
                <a:cubicBezTo>
                  <a:pt x="22994" y="2268"/>
                  <a:pt x="22937" y="2270"/>
                  <a:pt x="22889" y="2273"/>
                </a:cubicBezTo>
                <a:cubicBezTo>
                  <a:pt x="22793" y="2282"/>
                  <a:pt x="22731" y="2289"/>
                  <a:pt x="22671" y="2289"/>
                </a:cubicBezTo>
                <a:cubicBezTo>
                  <a:pt x="22666" y="2289"/>
                  <a:pt x="22661" y="2289"/>
                  <a:pt x="22656" y="2289"/>
                </a:cubicBezTo>
                <a:cubicBezTo>
                  <a:pt x="22448" y="2295"/>
                  <a:pt x="22344" y="2356"/>
                  <a:pt x="22291" y="2365"/>
                </a:cubicBezTo>
                <a:cubicBezTo>
                  <a:pt x="22281" y="2368"/>
                  <a:pt x="22274" y="2370"/>
                  <a:pt x="22270" y="2370"/>
                </a:cubicBezTo>
                <a:lnTo>
                  <a:pt x="22270" y="2370"/>
                </a:lnTo>
                <a:cubicBezTo>
                  <a:pt x="22251" y="2369"/>
                  <a:pt x="22233" y="2367"/>
                  <a:pt x="22214" y="2362"/>
                </a:cubicBezTo>
                <a:cubicBezTo>
                  <a:pt x="22150" y="2352"/>
                  <a:pt x="22045" y="2320"/>
                  <a:pt x="21888" y="2315"/>
                </a:cubicBezTo>
                <a:cubicBezTo>
                  <a:pt x="21799" y="2315"/>
                  <a:pt x="21711" y="2330"/>
                  <a:pt x="21627" y="2359"/>
                </a:cubicBezTo>
                <a:lnTo>
                  <a:pt x="21499" y="2405"/>
                </a:lnTo>
                <a:cubicBezTo>
                  <a:pt x="21495" y="2407"/>
                  <a:pt x="21491" y="2408"/>
                  <a:pt x="21488" y="2409"/>
                </a:cubicBezTo>
                <a:lnTo>
                  <a:pt x="21488" y="2409"/>
                </a:lnTo>
                <a:cubicBezTo>
                  <a:pt x="21485" y="2408"/>
                  <a:pt x="21481" y="2407"/>
                  <a:pt x="21477" y="2406"/>
                </a:cubicBezTo>
                <a:cubicBezTo>
                  <a:pt x="21426" y="2397"/>
                  <a:pt x="21329" y="2345"/>
                  <a:pt x="21142" y="2329"/>
                </a:cubicBezTo>
                <a:cubicBezTo>
                  <a:pt x="21125" y="2328"/>
                  <a:pt x="21109" y="2328"/>
                  <a:pt x="21092" y="2328"/>
                </a:cubicBezTo>
                <a:cubicBezTo>
                  <a:pt x="21043" y="2328"/>
                  <a:pt x="20995" y="2331"/>
                  <a:pt x="20946" y="2336"/>
                </a:cubicBezTo>
                <a:lnTo>
                  <a:pt x="20810" y="2351"/>
                </a:lnTo>
                <a:cubicBezTo>
                  <a:pt x="20781" y="2356"/>
                  <a:pt x="20752" y="2357"/>
                  <a:pt x="20722" y="2358"/>
                </a:cubicBezTo>
                <a:lnTo>
                  <a:pt x="20677" y="2358"/>
                </a:lnTo>
                <a:lnTo>
                  <a:pt x="20618" y="2361"/>
                </a:lnTo>
                <a:cubicBezTo>
                  <a:pt x="20581" y="2365"/>
                  <a:pt x="20548" y="2371"/>
                  <a:pt x="20518" y="2376"/>
                </a:cubicBezTo>
                <a:cubicBezTo>
                  <a:pt x="20410" y="2399"/>
                  <a:pt x="20343" y="2415"/>
                  <a:pt x="20329" y="2415"/>
                </a:cubicBezTo>
                <a:cubicBezTo>
                  <a:pt x="20328" y="2415"/>
                  <a:pt x="20328" y="2415"/>
                  <a:pt x="20327" y="2414"/>
                </a:cubicBezTo>
                <a:cubicBezTo>
                  <a:pt x="20326" y="2415"/>
                  <a:pt x="20325" y="2415"/>
                  <a:pt x="20323" y="2415"/>
                </a:cubicBezTo>
                <a:cubicBezTo>
                  <a:pt x="20303" y="2415"/>
                  <a:pt x="20239" y="2404"/>
                  <a:pt x="20147" y="2386"/>
                </a:cubicBezTo>
                <a:cubicBezTo>
                  <a:pt x="20083" y="2373"/>
                  <a:pt x="20021" y="2366"/>
                  <a:pt x="19957" y="2364"/>
                </a:cubicBezTo>
                <a:cubicBezTo>
                  <a:pt x="19947" y="2363"/>
                  <a:pt x="19937" y="2363"/>
                  <a:pt x="19927" y="2363"/>
                </a:cubicBezTo>
                <a:cubicBezTo>
                  <a:pt x="19876" y="2363"/>
                  <a:pt x="19825" y="2366"/>
                  <a:pt x="19775" y="2371"/>
                </a:cubicBezTo>
                <a:cubicBezTo>
                  <a:pt x="19676" y="2380"/>
                  <a:pt x="19604" y="2390"/>
                  <a:pt x="19559" y="2390"/>
                </a:cubicBezTo>
                <a:cubicBezTo>
                  <a:pt x="19556" y="2390"/>
                  <a:pt x="19554" y="2390"/>
                  <a:pt x="19552" y="2390"/>
                </a:cubicBezTo>
                <a:cubicBezTo>
                  <a:pt x="19492" y="2390"/>
                  <a:pt x="19432" y="2394"/>
                  <a:pt x="19373" y="2401"/>
                </a:cubicBezTo>
                <a:lnTo>
                  <a:pt x="19240" y="2418"/>
                </a:lnTo>
                <a:cubicBezTo>
                  <a:pt x="19233" y="2419"/>
                  <a:pt x="19226" y="2420"/>
                  <a:pt x="19218" y="2421"/>
                </a:cubicBezTo>
                <a:lnTo>
                  <a:pt x="19218" y="2421"/>
                </a:lnTo>
                <a:cubicBezTo>
                  <a:pt x="19204" y="2410"/>
                  <a:pt x="19185" y="2397"/>
                  <a:pt x="19164" y="2381"/>
                </a:cubicBezTo>
                <a:cubicBezTo>
                  <a:pt x="19117" y="2350"/>
                  <a:pt x="19060" y="2304"/>
                  <a:pt x="18938" y="2262"/>
                </a:cubicBezTo>
                <a:cubicBezTo>
                  <a:pt x="18904" y="2250"/>
                  <a:pt x="18867" y="2242"/>
                  <a:pt x="18830" y="2238"/>
                </a:cubicBezTo>
                <a:cubicBezTo>
                  <a:pt x="18802" y="2234"/>
                  <a:pt x="18774" y="2233"/>
                  <a:pt x="18747" y="2233"/>
                </a:cubicBezTo>
                <a:lnTo>
                  <a:pt x="18661" y="2237"/>
                </a:lnTo>
                <a:lnTo>
                  <a:pt x="18518" y="2247"/>
                </a:lnTo>
                <a:cubicBezTo>
                  <a:pt x="18466" y="2252"/>
                  <a:pt x="18414" y="2254"/>
                  <a:pt x="18362" y="2254"/>
                </a:cubicBezTo>
                <a:cubicBezTo>
                  <a:pt x="18339" y="2254"/>
                  <a:pt x="18316" y="2254"/>
                  <a:pt x="18292" y="2253"/>
                </a:cubicBezTo>
                <a:lnTo>
                  <a:pt x="18029" y="2250"/>
                </a:lnTo>
                <a:lnTo>
                  <a:pt x="17977" y="2249"/>
                </a:lnTo>
                <a:lnTo>
                  <a:pt x="17935" y="2246"/>
                </a:lnTo>
                <a:lnTo>
                  <a:pt x="17819" y="2232"/>
                </a:lnTo>
                <a:cubicBezTo>
                  <a:pt x="17771" y="2225"/>
                  <a:pt x="17717" y="2218"/>
                  <a:pt x="17654" y="2215"/>
                </a:cubicBezTo>
                <a:lnTo>
                  <a:pt x="17591" y="2212"/>
                </a:lnTo>
                <a:lnTo>
                  <a:pt x="17561" y="2209"/>
                </a:lnTo>
                <a:cubicBezTo>
                  <a:pt x="17507" y="2203"/>
                  <a:pt x="17414" y="2175"/>
                  <a:pt x="17270" y="2164"/>
                </a:cubicBezTo>
                <a:lnTo>
                  <a:pt x="17213" y="2161"/>
                </a:lnTo>
                <a:cubicBezTo>
                  <a:pt x="17172" y="2161"/>
                  <a:pt x="17131" y="2166"/>
                  <a:pt x="17091" y="2174"/>
                </a:cubicBezTo>
                <a:cubicBezTo>
                  <a:pt x="17031" y="2188"/>
                  <a:pt x="16973" y="2210"/>
                  <a:pt x="16919" y="2240"/>
                </a:cubicBezTo>
                <a:cubicBezTo>
                  <a:pt x="16883" y="2260"/>
                  <a:pt x="16849" y="2282"/>
                  <a:pt x="16815" y="2305"/>
                </a:cubicBezTo>
                <a:lnTo>
                  <a:pt x="16815" y="2305"/>
                </a:lnTo>
                <a:cubicBezTo>
                  <a:pt x="16803" y="2297"/>
                  <a:pt x="16789" y="2288"/>
                  <a:pt x="16774" y="2278"/>
                </a:cubicBezTo>
                <a:cubicBezTo>
                  <a:pt x="16713" y="2242"/>
                  <a:pt x="16618" y="2174"/>
                  <a:pt x="16436" y="2166"/>
                </a:cubicBezTo>
                <a:cubicBezTo>
                  <a:pt x="16356" y="2166"/>
                  <a:pt x="16277" y="2176"/>
                  <a:pt x="16201" y="2196"/>
                </a:cubicBezTo>
                <a:cubicBezTo>
                  <a:pt x="16100" y="2224"/>
                  <a:pt x="16040" y="2238"/>
                  <a:pt x="16037" y="2238"/>
                </a:cubicBezTo>
                <a:cubicBezTo>
                  <a:pt x="16037" y="2238"/>
                  <a:pt x="16038" y="2238"/>
                  <a:pt x="16039" y="2238"/>
                </a:cubicBezTo>
                <a:cubicBezTo>
                  <a:pt x="16036" y="2238"/>
                  <a:pt x="15992" y="2239"/>
                  <a:pt x="15972" y="2241"/>
                </a:cubicBezTo>
                <a:cubicBezTo>
                  <a:pt x="15949" y="2243"/>
                  <a:pt x="15924" y="2246"/>
                  <a:pt x="15904" y="2250"/>
                </a:cubicBezTo>
                <a:cubicBezTo>
                  <a:pt x="15866" y="2257"/>
                  <a:pt x="15830" y="2267"/>
                  <a:pt x="15793" y="2277"/>
                </a:cubicBezTo>
                <a:lnTo>
                  <a:pt x="15663" y="2321"/>
                </a:lnTo>
                <a:cubicBezTo>
                  <a:pt x="15656" y="2323"/>
                  <a:pt x="15650" y="2325"/>
                  <a:pt x="15646" y="2326"/>
                </a:cubicBezTo>
                <a:lnTo>
                  <a:pt x="15646" y="2326"/>
                </a:lnTo>
                <a:cubicBezTo>
                  <a:pt x="15641" y="2325"/>
                  <a:pt x="15635" y="2324"/>
                  <a:pt x="15628" y="2322"/>
                </a:cubicBezTo>
                <a:cubicBezTo>
                  <a:pt x="15577" y="2313"/>
                  <a:pt x="15478" y="2265"/>
                  <a:pt x="15292" y="2253"/>
                </a:cubicBezTo>
                <a:cubicBezTo>
                  <a:pt x="15281" y="2252"/>
                  <a:pt x="15271" y="2252"/>
                  <a:pt x="15260" y="2252"/>
                </a:cubicBezTo>
                <a:cubicBezTo>
                  <a:pt x="15242" y="2252"/>
                  <a:pt x="15224" y="2253"/>
                  <a:pt x="15205" y="2255"/>
                </a:cubicBezTo>
                <a:cubicBezTo>
                  <a:pt x="15175" y="2257"/>
                  <a:pt x="15145" y="2262"/>
                  <a:pt x="15115" y="2269"/>
                </a:cubicBezTo>
                <a:cubicBezTo>
                  <a:pt x="15070" y="2279"/>
                  <a:pt x="15026" y="2294"/>
                  <a:pt x="14985" y="2313"/>
                </a:cubicBezTo>
                <a:cubicBezTo>
                  <a:pt x="14947" y="2329"/>
                  <a:pt x="14916" y="2344"/>
                  <a:pt x="14892" y="2356"/>
                </a:cubicBezTo>
                <a:lnTo>
                  <a:pt x="14892" y="2356"/>
                </a:lnTo>
                <a:cubicBezTo>
                  <a:pt x="14836" y="2318"/>
                  <a:pt x="14779" y="2285"/>
                  <a:pt x="14718" y="2257"/>
                </a:cubicBezTo>
                <a:cubicBezTo>
                  <a:pt x="14642" y="2224"/>
                  <a:pt x="14560" y="2208"/>
                  <a:pt x="14477" y="2208"/>
                </a:cubicBezTo>
                <a:cubicBezTo>
                  <a:pt x="14427" y="2208"/>
                  <a:pt x="14377" y="2214"/>
                  <a:pt x="14328" y="2226"/>
                </a:cubicBezTo>
                <a:cubicBezTo>
                  <a:pt x="14257" y="2245"/>
                  <a:pt x="14189" y="2271"/>
                  <a:pt x="14125" y="2304"/>
                </a:cubicBezTo>
                <a:lnTo>
                  <a:pt x="14125" y="2304"/>
                </a:lnTo>
                <a:cubicBezTo>
                  <a:pt x="14111" y="2294"/>
                  <a:pt x="14095" y="2282"/>
                  <a:pt x="14078" y="2270"/>
                </a:cubicBezTo>
                <a:cubicBezTo>
                  <a:pt x="14018" y="2234"/>
                  <a:pt x="13949" y="2171"/>
                  <a:pt x="13773" y="2142"/>
                </a:cubicBezTo>
                <a:cubicBezTo>
                  <a:pt x="13719" y="2137"/>
                  <a:pt x="13684" y="2137"/>
                  <a:pt x="13686" y="2137"/>
                </a:cubicBezTo>
                <a:lnTo>
                  <a:pt x="13652" y="2136"/>
                </a:lnTo>
                <a:lnTo>
                  <a:pt x="13587" y="2134"/>
                </a:lnTo>
                <a:lnTo>
                  <a:pt x="13323" y="2127"/>
                </a:lnTo>
                <a:cubicBezTo>
                  <a:pt x="13320" y="2126"/>
                  <a:pt x="13312" y="2126"/>
                  <a:pt x="13303" y="2126"/>
                </a:cubicBezTo>
                <a:cubicBezTo>
                  <a:pt x="13293" y="2126"/>
                  <a:pt x="13282" y="2126"/>
                  <a:pt x="13271" y="2127"/>
                </a:cubicBezTo>
                <a:lnTo>
                  <a:pt x="13212" y="2131"/>
                </a:lnTo>
                <a:cubicBezTo>
                  <a:pt x="13175" y="2136"/>
                  <a:pt x="13143" y="2141"/>
                  <a:pt x="13113" y="2146"/>
                </a:cubicBezTo>
                <a:lnTo>
                  <a:pt x="12977" y="2178"/>
                </a:lnTo>
                <a:cubicBezTo>
                  <a:pt x="12958" y="2181"/>
                  <a:pt x="12941" y="2185"/>
                  <a:pt x="12922" y="2186"/>
                </a:cubicBezTo>
                <a:cubicBezTo>
                  <a:pt x="12938" y="2186"/>
                  <a:pt x="12888" y="2187"/>
                  <a:pt x="12840" y="2193"/>
                </a:cubicBezTo>
                <a:cubicBezTo>
                  <a:pt x="12802" y="2198"/>
                  <a:pt x="12765" y="2209"/>
                  <a:pt x="12729" y="2221"/>
                </a:cubicBezTo>
                <a:cubicBezTo>
                  <a:pt x="12680" y="2239"/>
                  <a:pt x="12632" y="2263"/>
                  <a:pt x="12588" y="2291"/>
                </a:cubicBezTo>
                <a:cubicBezTo>
                  <a:pt x="12541" y="2321"/>
                  <a:pt x="12507" y="2347"/>
                  <a:pt x="12482" y="2368"/>
                </a:cubicBezTo>
                <a:lnTo>
                  <a:pt x="12482" y="2368"/>
                </a:lnTo>
                <a:cubicBezTo>
                  <a:pt x="12480" y="2367"/>
                  <a:pt x="12479" y="2366"/>
                  <a:pt x="12477" y="2366"/>
                </a:cubicBezTo>
                <a:cubicBezTo>
                  <a:pt x="12420" y="2345"/>
                  <a:pt x="12360" y="2328"/>
                  <a:pt x="12298" y="2315"/>
                </a:cubicBezTo>
                <a:cubicBezTo>
                  <a:pt x="12248" y="2305"/>
                  <a:pt x="12198" y="2300"/>
                  <a:pt x="12147" y="2300"/>
                </a:cubicBezTo>
                <a:cubicBezTo>
                  <a:pt x="12102" y="2300"/>
                  <a:pt x="12058" y="2304"/>
                  <a:pt x="12014" y="2312"/>
                </a:cubicBezTo>
                <a:cubicBezTo>
                  <a:pt x="11939" y="2327"/>
                  <a:pt x="11882" y="2343"/>
                  <a:pt x="11839" y="2356"/>
                </a:cubicBezTo>
                <a:lnTo>
                  <a:pt x="11839" y="2356"/>
                </a:lnTo>
                <a:cubicBezTo>
                  <a:pt x="11825" y="2342"/>
                  <a:pt x="11808" y="2326"/>
                  <a:pt x="11789" y="2308"/>
                </a:cubicBezTo>
                <a:cubicBezTo>
                  <a:pt x="11736" y="2268"/>
                  <a:pt x="11683" y="2200"/>
                  <a:pt x="11505" y="2143"/>
                </a:cubicBezTo>
                <a:cubicBezTo>
                  <a:pt x="11464" y="2130"/>
                  <a:pt x="11415" y="2125"/>
                  <a:pt x="11367" y="2125"/>
                </a:cubicBezTo>
                <a:cubicBezTo>
                  <a:pt x="11305" y="2125"/>
                  <a:pt x="11243" y="2134"/>
                  <a:pt x="11200" y="2151"/>
                </a:cubicBezTo>
                <a:cubicBezTo>
                  <a:pt x="11136" y="2172"/>
                  <a:pt x="11077" y="2202"/>
                  <a:pt x="11024" y="2241"/>
                </a:cubicBezTo>
                <a:cubicBezTo>
                  <a:pt x="10990" y="2266"/>
                  <a:pt x="10958" y="2292"/>
                  <a:pt x="10928" y="2321"/>
                </a:cubicBezTo>
                <a:lnTo>
                  <a:pt x="10928" y="2321"/>
                </a:lnTo>
                <a:cubicBezTo>
                  <a:pt x="10924" y="2318"/>
                  <a:pt x="10920" y="2316"/>
                  <a:pt x="10915" y="2314"/>
                </a:cubicBezTo>
                <a:cubicBezTo>
                  <a:pt x="10855" y="2285"/>
                  <a:pt x="10764" y="2235"/>
                  <a:pt x="10607" y="2227"/>
                </a:cubicBezTo>
                <a:lnTo>
                  <a:pt x="10587" y="2227"/>
                </a:lnTo>
                <a:cubicBezTo>
                  <a:pt x="10586" y="2227"/>
                  <a:pt x="10577" y="2225"/>
                  <a:pt x="10566" y="2223"/>
                </a:cubicBezTo>
                <a:cubicBezTo>
                  <a:pt x="10514" y="2215"/>
                  <a:pt x="10414" y="2164"/>
                  <a:pt x="10215" y="2154"/>
                </a:cubicBezTo>
                <a:cubicBezTo>
                  <a:pt x="10064" y="2154"/>
                  <a:pt x="9973" y="2174"/>
                  <a:pt x="9894" y="2182"/>
                </a:cubicBezTo>
                <a:cubicBezTo>
                  <a:pt x="9857" y="2187"/>
                  <a:pt x="9827" y="2189"/>
                  <a:pt x="9805" y="2189"/>
                </a:cubicBezTo>
                <a:cubicBezTo>
                  <a:pt x="9808" y="2189"/>
                  <a:pt x="9754" y="2191"/>
                  <a:pt x="9732" y="2194"/>
                </a:cubicBezTo>
                <a:cubicBezTo>
                  <a:pt x="9707" y="2197"/>
                  <a:pt x="9681" y="2202"/>
                  <a:pt x="9656" y="2208"/>
                </a:cubicBezTo>
                <a:cubicBezTo>
                  <a:pt x="9616" y="2217"/>
                  <a:pt x="9575" y="2228"/>
                  <a:pt x="9537" y="2243"/>
                </a:cubicBezTo>
                <a:cubicBezTo>
                  <a:pt x="9472" y="2268"/>
                  <a:pt x="9430" y="2289"/>
                  <a:pt x="9403" y="2299"/>
                </a:cubicBezTo>
                <a:cubicBezTo>
                  <a:pt x="9397" y="2302"/>
                  <a:pt x="9392" y="2303"/>
                  <a:pt x="9388" y="2305"/>
                </a:cubicBezTo>
                <a:lnTo>
                  <a:pt x="9388" y="2305"/>
                </a:lnTo>
                <a:cubicBezTo>
                  <a:pt x="9366" y="2305"/>
                  <a:pt x="9347" y="2307"/>
                  <a:pt x="9327" y="2309"/>
                </a:cubicBezTo>
                <a:cubicBezTo>
                  <a:pt x="9291" y="2313"/>
                  <a:pt x="9255" y="2319"/>
                  <a:pt x="9226" y="2324"/>
                </a:cubicBezTo>
                <a:cubicBezTo>
                  <a:pt x="9173" y="2335"/>
                  <a:pt x="9132" y="2346"/>
                  <a:pt x="9099" y="2353"/>
                </a:cubicBezTo>
                <a:lnTo>
                  <a:pt x="9099" y="2353"/>
                </a:lnTo>
                <a:cubicBezTo>
                  <a:pt x="9096" y="2350"/>
                  <a:pt x="9092" y="2347"/>
                  <a:pt x="9088" y="2344"/>
                </a:cubicBezTo>
                <a:cubicBezTo>
                  <a:pt x="9030" y="2295"/>
                  <a:pt x="8967" y="2255"/>
                  <a:pt x="8900" y="2220"/>
                </a:cubicBezTo>
                <a:cubicBezTo>
                  <a:pt x="8831" y="2187"/>
                  <a:pt x="8757" y="2167"/>
                  <a:pt x="8680" y="2161"/>
                </a:cubicBezTo>
                <a:cubicBezTo>
                  <a:pt x="8665" y="2160"/>
                  <a:pt x="8650" y="2159"/>
                  <a:pt x="8635" y="2159"/>
                </a:cubicBezTo>
                <a:cubicBezTo>
                  <a:pt x="8624" y="2159"/>
                  <a:pt x="8614" y="2160"/>
                  <a:pt x="8603" y="2160"/>
                </a:cubicBezTo>
                <a:lnTo>
                  <a:pt x="8562" y="2163"/>
                </a:lnTo>
                <a:lnTo>
                  <a:pt x="8416" y="2173"/>
                </a:lnTo>
                <a:lnTo>
                  <a:pt x="8296" y="2182"/>
                </a:lnTo>
                <a:lnTo>
                  <a:pt x="8246" y="2185"/>
                </a:lnTo>
                <a:cubicBezTo>
                  <a:pt x="8216" y="2186"/>
                  <a:pt x="8186" y="2188"/>
                  <a:pt x="8157" y="2193"/>
                </a:cubicBezTo>
                <a:cubicBezTo>
                  <a:pt x="8129" y="2197"/>
                  <a:pt x="8099" y="2204"/>
                  <a:pt x="8070" y="2212"/>
                </a:cubicBezTo>
                <a:cubicBezTo>
                  <a:pt x="7998" y="2235"/>
                  <a:pt x="7928" y="2267"/>
                  <a:pt x="7862" y="2305"/>
                </a:cubicBezTo>
                <a:cubicBezTo>
                  <a:pt x="7838" y="2318"/>
                  <a:pt x="7819" y="2329"/>
                  <a:pt x="7806" y="2335"/>
                </a:cubicBezTo>
                <a:lnTo>
                  <a:pt x="7806" y="2335"/>
                </a:lnTo>
                <a:cubicBezTo>
                  <a:pt x="7790" y="2337"/>
                  <a:pt x="7773" y="2339"/>
                  <a:pt x="7757" y="2342"/>
                </a:cubicBezTo>
                <a:cubicBezTo>
                  <a:pt x="7677" y="2357"/>
                  <a:pt x="7599" y="2381"/>
                  <a:pt x="7527" y="2416"/>
                </a:cubicBezTo>
                <a:cubicBezTo>
                  <a:pt x="7513" y="2422"/>
                  <a:pt x="7501" y="2427"/>
                  <a:pt x="7490" y="2432"/>
                </a:cubicBezTo>
                <a:lnTo>
                  <a:pt x="7490" y="2432"/>
                </a:lnTo>
                <a:cubicBezTo>
                  <a:pt x="7470" y="2421"/>
                  <a:pt x="7444" y="2407"/>
                  <a:pt x="7413" y="2391"/>
                </a:cubicBezTo>
                <a:cubicBezTo>
                  <a:pt x="7353" y="2362"/>
                  <a:pt x="7261" y="2312"/>
                  <a:pt x="7100" y="2306"/>
                </a:cubicBezTo>
                <a:cubicBezTo>
                  <a:pt x="7099" y="2306"/>
                  <a:pt x="7097" y="2306"/>
                  <a:pt x="7095" y="2306"/>
                </a:cubicBezTo>
                <a:cubicBezTo>
                  <a:pt x="6932" y="2306"/>
                  <a:pt x="6830" y="2359"/>
                  <a:pt x="6764" y="2392"/>
                </a:cubicBezTo>
                <a:cubicBezTo>
                  <a:pt x="6697" y="2428"/>
                  <a:pt x="6657" y="2454"/>
                  <a:pt x="6633" y="2470"/>
                </a:cubicBezTo>
                <a:lnTo>
                  <a:pt x="6633" y="2470"/>
                </a:lnTo>
                <a:lnTo>
                  <a:pt x="6570" y="2475"/>
                </a:lnTo>
                <a:lnTo>
                  <a:pt x="6432" y="2486"/>
                </a:lnTo>
                <a:cubicBezTo>
                  <a:pt x="6391" y="2491"/>
                  <a:pt x="6353" y="2493"/>
                  <a:pt x="6320" y="2495"/>
                </a:cubicBezTo>
                <a:lnTo>
                  <a:pt x="6315" y="2495"/>
                </a:lnTo>
                <a:cubicBezTo>
                  <a:pt x="6285" y="2493"/>
                  <a:pt x="6197" y="2442"/>
                  <a:pt x="6000" y="2417"/>
                </a:cubicBezTo>
                <a:cubicBezTo>
                  <a:pt x="5979" y="2415"/>
                  <a:pt x="5957" y="2413"/>
                  <a:pt x="5935" y="2413"/>
                </a:cubicBezTo>
                <a:cubicBezTo>
                  <a:pt x="5930" y="2413"/>
                  <a:pt x="5926" y="2413"/>
                  <a:pt x="5921" y="2413"/>
                </a:cubicBezTo>
                <a:lnTo>
                  <a:pt x="5895" y="2413"/>
                </a:lnTo>
                <a:lnTo>
                  <a:pt x="5858" y="2411"/>
                </a:lnTo>
                <a:lnTo>
                  <a:pt x="5743" y="2399"/>
                </a:lnTo>
                <a:cubicBezTo>
                  <a:pt x="5695" y="2394"/>
                  <a:pt x="5639" y="2388"/>
                  <a:pt x="5571" y="2387"/>
                </a:cubicBezTo>
                <a:lnTo>
                  <a:pt x="5519" y="2387"/>
                </a:lnTo>
                <a:cubicBezTo>
                  <a:pt x="5490" y="2388"/>
                  <a:pt x="5461" y="2391"/>
                  <a:pt x="5432" y="2395"/>
                </a:cubicBezTo>
                <a:cubicBezTo>
                  <a:pt x="5383" y="2403"/>
                  <a:pt x="5336" y="2414"/>
                  <a:pt x="5290" y="2431"/>
                </a:cubicBezTo>
                <a:cubicBezTo>
                  <a:pt x="5235" y="2450"/>
                  <a:pt x="5182" y="2473"/>
                  <a:pt x="5129" y="2499"/>
                </a:cubicBezTo>
                <a:cubicBezTo>
                  <a:pt x="5117" y="2505"/>
                  <a:pt x="5108" y="2509"/>
                  <a:pt x="5101" y="2512"/>
                </a:cubicBezTo>
                <a:lnTo>
                  <a:pt x="5101" y="2512"/>
                </a:lnTo>
                <a:lnTo>
                  <a:pt x="5019" y="2517"/>
                </a:lnTo>
                <a:lnTo>
                  <a:pt x="4876" y="2533"/>
                </a:lnTo>
                <a:cubicBezTo>
                  <a:pt x="4833" y="2539"/>
                  <a:pt x="4798" y="2543"/>
                  <a:pt x="4766" y="2545"/>
                </a:cubicBezTo>
                <a:cubicBezTo>
                  <a:pt x="4755" y="2546"/>
                  <a:pt x="4743" y="2547"/>
                  <a:pt x="4732" y="2547"/>
                </a:cubicBezTo>
                <a:cubicBezTo>
                  <a:pt x="4720" y="2547"/>
                  <a:pt x="4709" y="2546"/>
                  <a:pt x="4697" y="2545"/>
                </a:cubicBezTo>
                <a:cubicBezTo>
                  <a:pt x="4645" y="2543"/>
                  <a:pt x="4556" y="2525"/>
                  <a:pt x="4427" y="2521"/>
                </a:cubicBezTo>
                <a:lnTo>
                  <a:pt x="4427" y="2521"/>
                </a:lnTo>
                <a:cubicBezTo>
                  <a:pt x="4420" y="2516"/>
                  <a:pt x="4412" y="2511"/>
                  <a:pt x="4402" y="2505"/>
                </a:cubicBezTo>
                <a:cubicBezTo>
                  <a:pt x="4344" y="2465"/>
                  <a:pt x="4281" y="2431"/>
                  <a:pt x="4216" y="2403"/>
                </a:cubicBezTo>
                <a:cubicBezTo>
                  <a:pt x="4154" y="2376"/>
                  <a:pt x="4088" y="2360"/>
                  <a:pt x="4021" y="2354"/>
                </a:cubicBezTo>
                <a:cubicBezTo>
                  <a:pt x="4005" y="2353"/>
                  <a:pt x="3989" y="2352"/>
                  <a:pt x="3972" y="2352"/>
                </a:cubicBezTo>
                <a:cubicBezTo>
                  <a:pt x="3941" y="2352"/>
                  <a:pt x="3910" y="2355"/>
                  <a:pt x="3879" y="2360"/>
                </a:cubicBezTo>
                <a:cubicBezTo>
                  <a:pt x="3834" y="2367"/>
                  <a:pt x="3790" y="2380"/>
                  <a:pt x="3749" y="2398"/>
                </a:cubicBezTo>
                <a:cubicBezTo>
                  <a:pt x="3609" y="2463"/>
                  <a:pt x="3560" y="2520"/>
                  <a:pt x="3513" y="2560"/>
                </a:cubicBezTo>
                <a:lnTo>
                  <a:pt x="3505" y="2567"/>
                </a:lnTo>
                <a:lnTo>
                  <a:pt x="3505" y="2567"/>
                </a:lnTo>
                <a:cubicBezTo>
                  <a:pt x="3505" y="2567"/>
                  <a:pt x="3505" y="2567"/>
                  <a:pt x="3505" y="2567"/>
                </a:cubicBezTo>
                <a:cubicBezTo>
                  <a:pt x="3428" y="2538"/>
                  <a:pt x="3348" y="2520"/>
                  <a:pt x="3267" y="2511"/>
                </a:cubicBezTo>
                <a:cubicBezTo>
                  <a:pt x="3248" y="2509"/>
                  <a:pt x="3229" y="2508"/>
                  <a:pt x="3210" y="2508"/>
                </a:cubicBezTo>
                <a:cubicBezTo>
                  <a:pt x="3206" y="2508"/>
                  <a:pt x="3201" y="2509"/>
                  <a:pt x="3197" y="2509"/>
                </a:cubicBezTo>
                <a:lnTo>
                  <a:pt x="3197" y="2509"/>
                </a:lnTo>
                <a:cubicBezTo>
                  <a:pt x="3183" y="2505"/>
                  <a:pt x="3155" y="2495"/>
                  <a:pt x="3117" y="2481"/>
                </a:cubicBezTo>
                <a:cubicBezTo>
                  <a:pt x="3045" y="2455"/>
                  <a:pt x="2971" y="2438"/>
                  <a:pt x="2896" y="2427"/>
                </a:cubicBezTo>
                <a:cubicBezTo>
                  <a:pt x="2868" y="2424"/>
                  <a:pt x="2839" y="2422"/>
                  <a:pt x="2811" y="2422"/>
                </a:cubicBezTo>
                <a:cubicBezTo>
                  <a:pt x="2789" y="2422"/>
                  <a:pt x="2767" y="2423"/>
                  <a:pt x="2744" y="2425"/>
                </a:cubicBezTo>
                <a:cubicBezTo>
                  <a:pt x="2710" y="2428"/>
                  <a:pt x="2675" y="2432"/>
                  <a:pt x="2646" y="2436"/>
                </a:cubicBezTo>
                <a:cubicBezTo>
                  <a:pt x="2527" y="2457"/>
                  <a:pt x="2448" y="2477"/>
                  <a:pt x="2407" y="2480"/>
                </a:cubicBezTo>
                <a:lnTo>
                  <a:pt x="2394" y="2481"/>
                </a:lnTo>
                <a:cubicBezTo>
                  <a:pt x="2363" y="2484"/>
                  <a:pt x="2332" y="2487"/>
                  <a:pt x="2301" y="2493"/>
                </a:cubicBezTo>
                <a:cubicBezTo>
                  <a:pt x="2238" y="2507"/>
                  <a:pt x="2177" y="2529"/>
                  <a:pt x="2121" y="2559"/>
                </a:cubicBezTo>
                <a:cubicBezTo>
                  <a:pt x="2060" y="2591"/>
                  <a:pt x="2004" y="2629"/>
                  <a:pt x="1951" y="2672"/>
                </a:cubicBezTo>
                <a:cubicBezTo>
                  <a:pt x="1949" y="2674"/>
                  <a:pt x="1946" y="2676"/>
                  <a:pt x="1944" y="2677"/>
                </a:cubicBezTo>
                <a:lnTo>
                  <a:pt x="1944" y="2677"/>
                </a:lnTo>
                <a:lnTo>
                  <a:pt x="1721" y="2672"/>
                </a:lnTo>
                <a:cubicBezTo>
                  <a:pt x="1615" y="2672"/>
                  <a:pt x="1508" y="2680"/>
                  <a:pt x="1403" y="2695"/>
                </a:cubicBezTo>
                <a:lnTo>
                  <a:pt x="1330" y="2704"/>
                </a:lnTo>
                <a:lnTo>
                  <a:pt x="1330" y="2704"/>
                </a:lnTo>
                <a:cubicBezTo>
                  <a:pt x="1306" y="2685"/>
                  <a:pt x="1274" y="2660"/>
                  <a:pt x="1230" y="2629"/>
                </a:cubicBezTo>
                <a:lnTo>
                  <a:pt x="1174" y="2596"/>
                </a:lnTo>
                <a:cubicBezTo>
                  <a:pt x="1150" y="2582"/>
                  <a:pt x="1126" y="2569"/>
                  <a:pt x="1099" y="2559"/>
                </a:cubicBezTo>
                <a:cubicBezTo>
                  <a:pt x="1024" y="2525"/>
                  <a:pt x="942" y="2508"/>
                  <a:pt x="860" y="2508"/>
                </a:cubicBezTo>
                <a:cubicBezTo>
                  <a:pt x="857" y="2508"/>
                  <a:pt x="855" y="2508"/>
                  <a:pt x="852" y="2508"/>
                </a:cubicBezTo>
                <a:lnTo>
                  <a:pt x="701" y="2516"/>
                </a:lnTo>
                <a:lnTo>
                  <a:pt x="438" y="2530"/>
                </a:lnTo>
                <a:lnTo>
                  <a:pt x="435" y="2533"/>
                </a:lnTo>
                <a:cubicBezTo>
                  <a:pt x="188" y="2550"/>
                  <a:pt x="0" y="2762"/>
                  <a:pt x="15" y="3009"/>
                </a:cubicBezTo>
                <a:cubicBezTo>
                  <a:pt x="29" y="3249"/>
                  <a:pt x="227" y="3433"/>
                  <a:pt x="464" y="3433"/>
                </a:cubicBezTo>
                <a:cubicBezTo>
                  <a:pt x="472" y="3433"/>
                  <a:pt x="480" y="3433"/>
                  <a:pt x="488" y="3432"/>
                </a:cubicBezTo>
                <a:lnTo>
                  <a:pt x="493" y="3432"/>
                </a:lnTo>
                <a:lnTo>
                  <a:pt x="755" y="3417"/>
                </a:lnTo>
                <a:lnTo>
                  <a:pt x="779" y="3416"/>
                </a:lnTo>
                <a:lnTo>
                  <a:pt x="779" y="3416"/>
                </a:lnTo>
                <a:cubicBezTo>
                  <a:pt x="790" y="3424"/>
                  <a:pt x="802" y="3433"/>
                  <a:pt x="815" y="3444"/>
                </a:cubicBezTo>
                <a:cubicBezTo>
                  <a:pt x="862" y="3475"/>
                  <a:pt x="916" y="3524"/>
                  <a:pt x="1043" y="3573"/>
                </a:cubicBezTo>
                <a:cubicBezTo>
                  <a:pt x="1081" y="3587"/>
                  <a:pt x="1119" y="3598"/>
                  <a:pt x="1158" y="3604"/>
                </a:cubicBezTo>
                <a:cubicBezTo>
                  <a:pt x="1191" y="3609"/>
                  <a:pt x="1223" y="3611"/>
                  <a:pt x="1256" y="3611"/>
                </a:cubicBezTo>
                <a:cubicBezTo>
                  <a:pt x="1267" y="3611"/>
                  <a:pt x="1279" y="3611"/>
                  <a:pt x="1290" y="3610"/>
                </a:cubicBezTo>
                <a:lnTo>
                  <a:pt x="1372" y="3603"/>
                </a:lnTo>
                <a:lnTo>
                  <a:pt x="1514" y="3587"/>
                </a:lnTo>
                <a:cubicBezTo>
                  <a:pt x="1582" y="3577"/>
                  <a:pt x="1651" y="3570"/>
                  <a:pt x="1721" y="3569"/>
                </a:cubicBezTo>
                <a:cubicBezTo>
                  <a:pt x="1781" y="3569"/>
                  <a:pt x="1861" y="3573"/>
                  <a:pt x="1960" y="3573"/>
                </a:cubicBezTo>
                <a:cubicBezTo>
                  <a:pt x="1970" y="3573"/>
                  <a:pt x="1980" y="3573"/>
                  <a:pt x="1990" y="3573"/>
                </a:cubicBezTo>
                <a:lnTo>
                  <a:pt x="2034" y="3572"/>
                </a:lnTo>
                <a:cubicBezTo>
                  <a:pt x="2062" y="3571"/>
                  <a:pt x="2091" y="3569"/>
                  <a:pt x="2118" y="3564"/>
                </a:cubicBezTo>
                <a:cubicBezTo>
                  <a:pt x="2156" y="3558"/>
                  <a:pt x="2193" y="3549"/>
                  <a:pt x="2229" y="3536"/>
                </a:cubicBezTo>
                <a:cubicBezTo>
                  <a:pt x="2257" y="3526"/>
                  <a:pt x="2285" y="3514"/>
                  <a:pt x="2311" y="3501"/>
                </a:cubicBezTo>
                <a:cubicBezTo>
                  <a:pt x="2375" y="3468"/>
                  <a:pt x="2434" y="3429"/>
                  <a:pt x="2490" y="3384"/>
                </a:cubicBezTo>
                <a:cubicBezTo>
                  <a:pt x="2499" y="3377"/>
                  <a:pt x="2506" y="3371"/>
                  <a:pt x="2513" y="3366"/>
                </a:cubicBezTo>
                <a:lnTo>
                  <a:pt x="2513" y="3366"/>
                </a:lnTo>
                <a:cubicBezTo>
                  <a:pt x="2641" y="3350"/>
                  <a:pt x="2730" y="3325"/>
                  <a:pt x="2781" y="3318"/>
                </a:cubicBezTo>
                <a:lnTo>
                  <a:pt x="2801" y="3315"/>
                </a:lnTo>
                <a:lnTo>
                  <a:pt x="2801" y="3315"/>
                </a:lnTo>
                <a:cubicBezTo>
                  <a:pt x="2808" y="3317"/>
                  <a:pt x="2817" y="3320"/>
                  <a:pt x="2828" y="3324"/>
                </a:cubicBezTo>
                <a:cubicBezTo>
                  <a:pt x="2863" y="3335"/>
                  <a:pt x="2914" y="3355"/>
                  <a:pt x="2991" y="3375"/>
                </a:cubicBezTo>
                <a:cubicBezTo>
                  <a:pt x="3037" y="3386"/>
                  <a:pt x="3083" y="3393"/>
                  <a:pt x="3130" y="3397"/>
                </a:cubicBezTo>
                <a:cubicBezTo>
                  <a:pt x="3147" y="3398"/>
                  <a:pt x="3164" y="3398"/>
                  <a:pt x="3181" y="3399"/>
                </a:cubicBezTo>
                <a:lnTo>
                  <a:pt x="3181" y="3399"/>
                </a:lnTo>
                <a:cubicBezTo>
                  <a:pt x="3187" y="3400"/>
                  <a:pt x="3195" y="3402"/>
                  <a:pt x="3205" y="3406"/>
                </a:cubicBezTo>
                <a:cubicBezTo>
                  <a:pt x="3236" y="3416"/>
                  <a:pt x="3284" y="3436"/>
                  <a:pt x="3357" y="3458"/>
                </a:cubicBezTo>
                <a:cubicBezTo>
                  <a:pt x="3400" y="3470"/>
                  <a:pt x="3445" y="3480"/>
                  <a:pt x="3489" y="3484"/>
                </a:cubicBezTo>
                <a:cubicBezTo>
                  <a:pt x="3517" y="3488"/>
                  <a:pt x="3545" y="3490"/>
                  <a:pt x="3573" y="3490"/>
                </a:cubicBezTo>
                <a:cubicBezTo>
                  <a:pt x="3619" y="3490"/>
                  <a:pt x="3664" y="3485"/>
                  <a:pt x="3708" y="3475"/>
                </a:cubicBezTo>
                <a:cubicBezTo>
                  <a:pt x="3899" y="3423"/>
                  <a:pt x="3958" y="3350"/>
                  <a:pt x="4014" y="3306"/>
                </a:cubicBezTo>
                <a:cubicBezTo>
                  <a:pt x="4015" y="3306"/>
                  <a:pt x="4015" y="3306"/>
                  <a:pt x="4015" y="3306"/>
                </a:cubicBezTo>
                <a:lnTo>
                  <a:pt x="4015" y="3306"/>
                </a:lnTo>
                <a:cubicBezTo>
                  <a:pt x="4043" y="3321"/>
                  <a:pt x="4072" y="3336"/>
                  <a:pt x="4101" y="3349"/>
                </a:cubicBezTo>
                <a:cubicBezTo>
                  <a:pt x="4160" y="3375"/>
                  <a:pt x="4222" y="3392"/>
                  <a:pt x="4286" y="3400"/>
                </a:cubicBezTo>
                <a:cubicBezTo>
                  <a:pt x="4310" y="3403"/>
                  <a:pt x="4334" y="3404"/>
                  <a:pt x="4359" y="3404"/>
                </a:cubicBezTo>
                <a:cubicBezTo>
                  <a:pt x="4367" y="3404"/>
                  <a:pt x="4376" y="3404"/>
                  <a:pt x="4384" y="3403"/>
                </a:cubicBezTo>
                <a:lnTo>
                  <a:pt x="4397" y="3403"/>
                </a:lnTo>
                <a:cubicBezTo>
                  <a:pt x="4436" y="3403"/>
                  <a:pt x="4516" y="3416"/>
                  <a:pt x="4637" y="3427"/>
                </a:cubicBezTo>
                <a:cubicBezTo>
                  <a:pt x="4667" y="3428"/>
                  <a:pt x="4697" y="3429"/>
                  <a:pt x="4727" y="3429"/>
                </a:cubicBezTo>
                <a:cubicBezTo>
                  <a:pt x="4762" y="3429"/>
                  <a:pt x="4796" y="3428"/>
                  <a:pt x="4830" y="3425"/>
                </a:cubicBezTo>
                <a:cubicBezTo>
                  <a:pt x="4887" y="3421"/>
                  <a:pt x="4937" y="3414"/>
                  <a:pt x="4982" y="3409"/>
                </a:cubicBezTo>
                <a:lnTo>
                  <a:pt x="5100" y="3394"/>
                </a:lnTo>
                <a:lnTo>
                  <a:pt x="5148" y="3391"/>
                </a:lnTo>
                <a:lnTo>
                  <a:pt x="5203" y="3386"/>
                </a:lnTo>
                <a:cubicBezTo>
                  <a:pt x="5232" y="3384"/>
                  <a:pt x="5260" y="3378"/>
                  <a:pt x="5287" y="3372"/>
                </a:cubicBezTo>
                <a:cubicBezTo>
                  <a:pt x="5360" y="3354"/>
                  <a:pt x="5431" y="3328"/>
                  <a:pt x="5498" y="3296"/>
                </a:cubicBezTo>
                <a:cubicBezTo>
                  <a:pt x="5530" y="3281"/>
                  <a:pt x="5554" y="3270"/>
                  <a:pt x="5568" y="3264"/>
                </a:cubicBezTo>
                <a:lnTo>
                  <a:pt x="5568" y="3264"/>
                </a:lnTo>
                <a:cubicBezTo>
                  <a:pt x="5588" y="3265"/>
                  <a:pt x="5614" y="3268"/>
                  <a:pt x="5648" y="3271"/>
                </a:cubicBezTo>
                <a:cubicBezTo>
                  <a:pt x="5687" y="3275"/>
                  <a:pt x="5736" y="3281"/>
                  <a:pt x="5795" y="3286"/>
                </a:cubicBezTo>
                <a:cubicBezTo>
                  <a:pt x="5824" y="3287"/>
                  <a:pt x="5856" y="3289"/>
                  <a:pt x="5889" y="3289"/>
                </a:cubicBezTo>
                <a:lnTo>
                  <a:pt x="5914" y="3289"/>
                </a:lnTo>
                <a:cubicBezTo>
                  <a:pt x="5911" y="3288"/>
                  <a:pt x="5910" y="3288"/>
                  <a:pt x="5911" y="3288"/>
                </a:cubicBezTo>
                <a:cubicBezTo>
                  <a:pt x="5913" y="3288"/>
                  <a:pt x="5984" y="3312"/>
                  <a:pt x="6107" y="3347"/>
                </a:cubicBezTo>
                <a:cubicBezTo>
                  <a:pt x="6151" y="3357"/>
                  <a:pt x="6194" y="3364"/>
                  <a:pt x="6238" y="3368"/>
                </a:cubicBezTo>
                <a:cubicBezTo>
                  <a:pt x="6265" y="3370"/>
                  <a:pt x="6292" y="3371"/>
                  <a:pt x="6318" y="3371"/>
                </a:cubicBezTo>
                <a:lnTo>
                  <a:pt x="6362" y="3369"/>
                </a:lnTo>
                <a:cubicBezTo>
                  <a:pt x="6416" y="3366"/>
                  <a:pt x="6467" y="3362"/>
                  <a:pt x="6512" y="3357"/>
                </a:cubicBezTo>
                <a:lnTo>
                  <a:pt x="6637" y="3346"/>
                </a:lnTo>
                <a:lnTo>
                  <a:pt x="6689" y="3342"/>
                </a:lnTo>
                <a:lnTo>
                  <a:pt x="6721" y="3340"/>
                </a:lnTo>
                <a:cubicBezTo>
                  <a:pt x="6757" y="3339"/>
                  <a:pt x="6793" y="3333"/>
                  <a:pt x="6829" y="3326"/>
                </a:cubicBezTo>
                <a:cubicBezTo>
                  <a:pt x="6958" y="3294"/>
                  <a:pt x="7027" y="3250"/>
                  <a:pt x="7076" y="3220"/>
                </a:cubicBezTo>
                <a:cubicBezTo>
                  <a:pt x="7082" y="3216"/>
                  <a:pt x="7088" y="3213"/>
                  <a:pt x="7093" y="3210"/>
                </a:cubicBezTo>
                <a:lnTo>
                  <a:pt x="7093" y="3210"/>
                </a:lnTo>
                <a:lnTo>
                  <a:pt x="7126" y="3228"/>
                </a:lnTo>
                <a:cubicBezTo>
                  <a:pt x="7183" y="3256"/>
                  <a:pt x="7262" y="3302"/>
                  <a:pt x="7406" y="3320"/>
                </a:cubicBezTo>
                <a:cubicBezTo>
                  <a:pt x="7430" y="3322"/>
                  <a:pt x="7452" y="3323"/>
                  <a:pt x="7473" y="3323"/>
                </a:cubicBezTo>
                <a:cubicBezTo>
                  <a:pt x="7593" y="3323"/>
                  <a:pt x="7670" y="3295"/>
                  <a:pt x="7732" y="3273"/>
                </a:cubicBezTo>
                <a:cubicBezTo>
                  <a:pt x="7803" y="3246"/>
                  <a:pt x="7850" y="3223"/>
                  <a:pt x="7879" y="3209"/>
                </a:cubicBezTo>
                <a:cubicBezTo>
                  <a:pt x="7890" y="3204"/>
                  <a:pt x="7899" y="3200"/>
                  <a:pt x="7904" y="3198"/>
                </a:cubicBezTo>
                <a:lnTo>
                  <a:pt x="7904" y="3198"/>
                </a:lnTo>
                <a:cubicBezTo>
                  <a:pt x="7925" y="3197"/>
                  <a:pt x="7945" y="3194"/>
                  <a:pt x="7966" y="3191"/>
                </a:cubicBezTo>
                <a:cubicBezTo>
                  <a:pt x="8019" y="3182"/>
                  <a:pt x="8071" y="3165"/>
                  <a:pt x="8120" y="3145"/>
                </a:cubicBezTo>
                <a:cubicBezTo>
                  <a:pt x="8176" y="3120"/>
                  <a:pt x="8230" y="3093"/>
                  <a:pt x="8282" y="3061"/>
                </a:cubicBezTo>
                <a:cubicBezTo>
                  <a:pt x="8291" y="3056"/>
                  <a:pt x="8299" y="3052"/>
                  <a:pt x="8305" y="3049"/>
                </a:cubicBezTo>
                <a:lnTo>
                  <a:pt x="8305" y="3049"/>
                </a:lnTo>
                <a:lnTo>
                  <a:pt x="8348" y="3046"/>
                </a:lnTo>
                <a:lnTo>
                  <a:pt x="8490" y="3035"/>
                </a:lnTo>
                <a:lnTo>
                  <a:pt x="8561" y="3029"/>
                </a:lnTo>
                <a:lnTo>
                  <a:pt x="8561" y="3029"/>
                </a:lnTo>
                <a:cubicBezTo>
                  <a:pt x="8605" y="3066"/>
                  <a:pt x="8652" y="3100"/>
                  <a:pt x="8700" y="3131"/>
                </a:cubicBezTo>
                <a:cubicBezTo>
                  <a:pt x="8749" y="3161"/>
                  <a:pt x="8801" y="3185"/>
                  <a:pt x="8855" y="3202"/>
                </a:cubicBezTo>
                <a:cubicBezTo>
                  <a:pt x="8913" y="3220"/>
                  <a:pt x="8973" y="3230"/>
                  <a:pt x="9033" y="3230"/>
                </a:cubicBezTo>
                <a:cubicBezTo>
                  <a:pt x="9047" y="3230"/>
                  <a:pt x="9062" y="3229"/>
                  <a:pt x="9076" y="3228"/>
                </a:cubicBezTo>
                <a:cubicBezTo>
                  <a:pt x="9143" y="3223"/>
                  <a:pt x="9210" y="3213"/>
                  <a:pt x="9276" y="3197"/>
                </a:cubicBezTo>
                <a:lnTo>
                  <a:pt x="9391" y="3169"/>
                </a:lnTo>
                <a:lnTo>
                  <a:pt x="9419" y="3164"/>
                </a:lnTo>
                <a:lnTo>
                  <a:pt x="9479" y="3161"/>
                </a:lnTo>
                <a:cubicBezTo>
                  <a:pt x="9565" y="3150"/>
                  <a:pt x="9648" y="3128"/>
                  <a:pt x="9728" y="3094"/>
                </a:cubicBezTo>
                <a:lnTo>
                  <a:pt x="9836" y="3048"/>
                </a:lnTo>
                <a:cubicBezTo>
                  <a:pt x="9838" y="3047"/>
                  <a:pt x="9840" y="3046"/>
                  <a:pt x="9841" y="3046"/>
                </a:cubicBezTo>
                <a:lnTo>
                  <a:pt x="9841" y="3046"/>
                </a:lnTo>
                <a:cubicBezTo>
                  <a:pt x="9893" y="3044"/>
                  <a:pt x="9945" y="3040"/>
                  <a:pt x="9997" y="3033"/>
                </a:cubicBezTo>
                <a:cubicBezTo>
                  <a:pt x="10090" y="3020"/>
                  <a:pt x="10171" y="3010"/>
                  <a:pt x="10197" y="3009"/>
                </a:cubicBezTo>
                <a:lnTo>
                  <a:pt x="10197" y="3009"/>
                </a:lnTo>
                <a:cubicBezTo>
                  <a:pt x="10210" y="3013"/>
                  <a:pt x="10270" y="3028"/>
                  <a:pt x="10361" y="3053"/>
                </a:cubicBezTo>
                <a:cubicBezTo>
                  <a:pt x="10397" y="3061"/>
                  <a:pt x="10432" y="3068"/>
                  <a:pt x="10468" y="3074"/>
                </a:cubicBezTo>
                <a:cubicBezTo>
                  <a:pt x="10488" y="3076"/>
                  <a:pt x="10512" y="3079"/>
                  <a:pt x="10534" y="3081"/>
                </a:cubicBezTo>
                <a:cubicBezTo>
                  <a:pt x="10535" y="3081"/>
                  <a:pt x="10535" y="3081"/>
                  <a:pt x="10536" y="3081"/>
                </a:cubicBezTo>
                <a:lnTo>
                  <a:pt x="10536" y="3081"/>
                </a:lnTo>
                <a:lnTo>
                  <a:pt x="10629" y="3134"/>
                </a:lnTo>
                <a:cubicBezTo>
                  <a:pt x="10685" y="3162"/>
                  <a:pt x="10763" y="3208"/>
                  <a:pt x="10905" y="3228"/>
                </a:cubicBezTo>
                <a:cubicBezTo>
                  <a:pt x="10926" y="3230"/>
                  <a:pt x="10948" y="3231"/>
                  <a:pt x="10969" y="3231"/>
                </a:cubicBezTo>
                <a:cubicBezTo>
                  <a:pt x="10990" y="3231"/>
                  <a:pt x="11012" y="3230"/>
                  <a:pt x="11033" y="3228"/>
                </a:cubicBezTo>
                <a:cubicBezTo>
                  <a:pt x="11081" y="3222"/>
                  <a:pt x="11127" y="3212"/>
                  <a:pt x="11172" y="3193"/>
                </a:cubicBezTo>
                <a:cubicBezTo>
                  <a:pt x="11204" y="3180"/>
                  <a:pt x="11237" y="3165"/>
                  <a:pt x="11268" y="3147"/>
                </a:cubicBezTo>
                <a:cubicBezTo>
                  <a:pt x="11290" y="3133"/>
                  <a:pt x="11313" y="3118"/>
                  <a:pt x="11331" y="3104"/>
                </a:cubicBezTo>
                <a:cubicBezTo>
                  <a:pt x="11342" y="3095"/>
                  <a:pt x="11353" y="3087"/>
                  <a:pt x="11364" y="3077"/>
                </a:cubicBezTo>
                <a:lnTo>
                  <a:pt x="11364" y="3077"/>
                </a:lnTo>
                <a:cubicBezTo>
                  <a:pt x="11399" y="3107"/>
                  <a:pt x="11446" y="3141"/>
                  <a:pt x="11522" y="3179"/>
                </a:cubicBezTo>
                <a:cubicBezTo>
                  <a:pt x="11596" y="3215"/>
                  <a:pt x="11677" y="3233"/>
                  <a:pt x="11759" y="3233"/>
                </a:cubicBezTo>
                <a:cubicBezTo>
                  <a:pt x="11766" y="3233"/>
                  <a:pt x="11773" y="3233"/>
                  <a:pt x="11781" y="3232"/>
                </a:cubicBezTo>
                <a:cubicBezTo>
                  <a:pt x="11826" y="3230"/>
                  <a:pt x="11871" y="3224"/>
                  <a:pt x="11915" y="3215"/>
                </a:cubicBezTo>
                <a:cubicBezTo>
                  <a:pt x="12036" y="3187"/>
                  <a:pt x="12112" y="3158"/>
                  <a:pt x="12142" y="3149"/>
                </a:cubicBezTo>
                <a:lnTo>
                  <a:pt x="12142" y="3149"/>
                </a:lnTo>
                <a:cubicBezTo>
                  <a:pt x="12163" y="3155"/>
                  <a:pt x="12184" y="3162"/>
                  <a:pt x="12205" y="3169"/>
                </a:cubicBezTo>
                <a:cubicBezTo>
                  <a:pt x="12264" y="3191"/>
                  <a:pt x="12325" y="3207"/>
                  <a:pt x="12387" y="3220"/>
                </a:cubicBezTo>
                <a:cubicBezTo>
                  <a:pt x="12435" y="3229"/>
                  <a:pt x="12483" y="3235"/>
                  <a:pt x="12532" y="3235"/>
                </a:cubicBezTo>
                <a:cubicBezTo>
                  <a:pt x="12609" y="3234"/>
                  <a:pt x="12687" y="3217"/>
                  <a:pt x="12757" y="3187"/>
                </a:cubicBezTo>
                <a:cubicBezTo>
                  <a:pt x="12831" y="3155"/>
                  <a:pt x="12900" y="3112"/>
                  <a:pt x="12964" y="3061"/>
                </a:cubicBezTo>
                <a:cubicBezTo>
                  <a:pt x="12982" y="3047"/>
                  <a:pt x="12998" y="3035"/>
                  <a:pt x="13010" y="3025"/>
                </a:cubicBezTo>
                <a:lnTo>
                  <a:pt x="13010" y="3025"/>
                </a:lnTo>
                <a:cubicBezTo>
                  <a:pt x="13059" y="3020"/>
                  <a:pt x="13107" y="3012"/>
                  <a:pt x="13154" y="3001"/>
                </a:cubicBezTo>
                <a:lnTo>
                  <a:pt x="13275" y="2974"/>
                </a:lnTo>
                <a:lnTo>
                  <a:pt x="13305" y="2969"/>
                </a:lnTo>
                <a:lnTo>
                  <a:pt x="13325" y="2969"/>
                </a:lnTo>
                <a:lnTo>
                  <a:pt x="13589" y="2975"/>
                </a:lnTo>
                <a:lnTo>
                  <a:pt x="13620" y="2975"/>
                </a:lnTo>
                <a:lnTo>
                  <a:pt x="13620" y="2975"/>
                </a:lnTo>
                <a:lnTo>
                  <a:pt x="13694" y="3031"/>
                </a:lnTo>
                <a:cubicBezTo>
                  <a:pt x="13745" y="3065"/>
                  <a:pt x="13810" y="3122"/>
                  <a:pt x="13959" y="3162"/>
                </a:cubicBezTo>
                <a:cubicBezTo>
                  <a:pt x="14000" y="3171"/>
                  <a:pt x="14043" y="3177"/>
                  <a:pt x="14086" y="3178"/>
                </a:cubicBezTo>
                <a:cubicBezTo>
                  <a:pt x="14119" y="3178"/>
                  <a:pt x="14152" y="3176"/>
                  <a:pt x="14184" y="3170"/>
                </a:cubicBezTo>
                <a:cubicBezTo>
                  <a:pt x="14235" y="3162"/>
                  <a:pt x="14284" y="3149"/>
                  <a:pt x="14333" y="3131"/>
                </a:cubicBezTo>
                <a:cubicBezTo>
                  <a:pt x="14376" y="3114"/>
                  <a:pt x="14418" y="3095"/>
                  <a:pt x="14459" y="3074"/>
                </a:cubicBezTo>
                <a:lnTo>
                  <a:pt x="14459" y="3074"/>
                </a:lnTo>
                <a:cubicBezTo>
                  <a:pt x="14503" y="3104"/>
                  <a:pt x="14549" y="3131"/>
                  <a:pt x="14596" y="3155"/>
                </a:cubicBezTo>
                <a:cubicBezTo>
                  <a:pt x="14651" y="3182"/>
                  <a:pt x="14707" y="3200"/>
                  <a:pt x="14765" y="3212"/>
                </a:cubicBezTo>
                <a:cubicBezTo>
                  <a:pt x="14804" y="3219"/>
                  <a:pt x="14843" y="3221"/>
                  <a:pt x="14882" y="3221"/>
                </a:cubicBezTo>
                <a:cubicBezTo>
                  <a:pt x="14914" y="3220"/>
                  <a:pt x="14946" y="3216"/>
                  <a:pt x="14979" y="3212"/>
                </a:cubicBezTo>
                <a:cubicBezTo>
                  <a:pt x="15062" y="3195"/>
                  <a:pt x="15142" y="3167"/>
                  <a:pt x="15216" y="3126"/>
                </a:cubicBezTo>
                <a:cubicBezTo>
                  <a:pt x="15246" y="3111"/>
                  <a:pt x="15269" y="3099"/>
                  <a:pt x="15286" y="3091"/>
                </a:cubicBezTo>
                <a:lnTo>
                  <a:pt x="15286" y="3091"/>
                </a:lnTo>
                <a:cubicBezTo>
                  <a:pt x="15315" y="3098"/>
                  <a:pt x="15366" y="3111"/>
                  <a:pt x="15433" y="3130"/>
                </a:cubicBezTo>
                <a:cubicBezTo>
                  <a:pt x="15502" y="3148"/>
                  <a:pt x="15573" y="3157"/>
                  <a:pt x="15643" y="3157"/>
                </a:cubicBezTo>
                <a:cubicBezTo>
                  <a:pt x="15736" y="3157"/>
                  <a:pt x="15828" y="3141"/>
                  <a:pt x="15916" y="3110"/>
                </a:cubicBezTo>
                <a:lnTo>
                  <a:pt x="16034" y="3070"/>
                </a:lnTo>
                <a:lnTo>
                  <a:pt x="16051" y="3065"/>
                </a:lnTo>
                <a:lnTo>
                  <a:pt x="16046" y="3065"/>
                </a:lnTo>
                <a:cubicBezTo>
                  <a:pt x="16213" y="3059"/>
                  <a:pt x="16314" y="3021"/>
                  <a:pt x="16373" y="3004"/>
                </a:cubicBezTo>
                <a:lnTo>
                  <a:pt x="16373" y="3004"/>
                </a:lnTo>
                <a:cubicBezTo>
                  <a:pt x="16386" y="3014"/>
                  <a:pt x="16401" y="3025"/>
                  <a:pt x="16417" y="3037"/>
                </a:cubicBezTo>
                <a:cubicBezTo>
                  <a:pt x="16467" y="3068"/>
                  <a:pt x="16524" y="3117"/>
                  <a:pt x="16654" y="3160"/>
                </a:cubicBezTo>
                <a:cubicBezTo>
                  <a:pt x="16707" y="3175"/>
                  <a:pt x="16762" y="3183"/>
                  <a:pt x="16816" y="3183"/>
                </a:cubicBezTo>
                <a:cubicBezTo>
                  <a:pt x="16844" y="3183"/>
                  <a:pt x="16871" y="3181"/>
                  <a:pt x="16898" y="3177"/>
                </a:cubicBezTo>
                <a:cubicBezTo>
                  <a:pt x="16964" y="3167"/>
                  <a:pt x="17027" y="3146"/>
                  <a:pt x="17086" y="3116"/>
                </a:cubicBezTo>
                <a:cubicBezTo>
                  <a:pt x="17147" y="3083"/>
                  <a:pt x="17205" y="3045"/>
                  <a:pt x="17258" y="3001"/>
                </a:cubicBezTo>
                <a:cubicBezTo>
                  <a:pt x="17263" y="2998"/>
                  <a:pt x="17268" y="2994"/>
                  <a:pt x="17272" y="2990"/>
                </a:cubicBezTo>
                <a:lnTo>
                  <a:pt x="17272" y="2990"/>
                </a:lnTo>
                <a:cubicBezTo>
                  <a:pt x="17313" y="2998"/>
                  <a:pt x="17370" y="3010"/>
                  <a:pt x="17443" y="3021"/>
                </a:cubicBezTo>
                <a:cubicBezTo>
                  <a:pt x="17474" y="3024"/>
                  <a:pt x="17507" y="3029"/>
                  <a:pt x="17544" y="3031"/>
                </a:cubicBezTo>
                <a:lnTo>
                  <a:pt x="17613" y="3034"/>
                </a:lnTo>
                <a:cubicBezTo>
                  <a:pt x="17637" y="3034"/>
                  <a:pt x="17670" y="3038"/>
                  <a:pt x="17710" y="3043"/>
                </a:cubicBezTo>
                <a:lnTo>
                  <a:pt x="17855" y="3060"/>
                </a:lnTo>
                <a:cubicBezTo>
                  <a:pt x="17882" y="3064"/>
                  <a:pt x="17912" y="3066"/>
                  <a:pt x="17945" y="3067"/>
                </a:cubicBezTo>
                <a:lnTo>
                  <a:pt x="18023" y="3068"/>
                </a:lnTo>
                <a:lnTo>
                  <a:pt x="18287" y="3070"/>
                </a:lnTo>
                <a:cubicBezTo>
                  <a:pt x="18307" y="3070"/>
                  <a:pt x="18327" y="3070"/>
                  <a:pt x="18348" y="3070"/>
                </a:cubicBezTo>
                <a:cubicBezTo>
                  <a:pt x="18427" y="3070"/>
                  <a:pt x="18507" y="3067"/>
                  <a:pt x="18586" y="3060"/>
                </a:cubicBezTo>
                <a:lnTo>
                  <a:pt x="18700" y="3050"/>
                </a:lnTo>
                <a:lnTo>
                  <a:pt x="18700" y="3050"/>
                </a:lnTo>
                <a:cubicBezTo>
                  <a:pt x="18727" y="3069"/>
                  <a:pt x="18764" y="3098"/>
                  <a:pt x="18823" y="3135"/>
                </a:cubicBezTo>
                <a:cubicBezTo>
                  <a:pt x="18863" y="3161"/>
                  <a:pt x="18907" y="3182"/>
                  <a:pt x="18951" y="3199"/>
                </a:cubicBezTo>
                <a:cubicBezTo>
                  <a:pt x="18983" y="3211"/>
                  <a:pt x="19015" y="3220"/>
                  <a:pt x="19048" y="3227"/>
                </a:cubicBezTo>
                <a:cubicBezTo>
                  <a:pt x="19084" y="3234"/>
                  <a:pt x="19121" y="3237"/>
                  <a:pt x="19158" y="3237"/>
                </a:cubicBezTo>
                <a:cubicBezTo>
                  <a:pt x="19219" y="3237"/>
                  <a:pt x="19280" y="3232"/>
                  <a:pt x="19340" y="3224"/>
                </a:cubicBezTo>
                <a:lnTo>
                  <a:pt x="19469" y="3207"/>
                </a:lnTo>
                <a:cubicBezTo>
                  <a:pt x="19496" y="3204"/>
                  <a:pt x="19524" y="3201"/>
                  <a:pt x="19552" y="3201"/>
                </a:cubicBezTo>
                <a:cubicBezTo>
                  <a:pt x="19684" y="3201"/>
                  <a:pt x="19782" y="3183"/>
                  <a:pt x="19852" y="3177"/>
                </a:cubicBezTo>
                <a:cubicBezTo>
                  <a:pt x="19879" y="3174"/>
                  <a:pt x="19905" y="3172"/>
                  <a:pt x="19933" y="3172"/>
                </a:cubicBezTo>
                <a:cubicBezTo>
                  <a:pt x="19957" y="3174"/>
                  <a:pt x="19982" y="3177"/>
                  <a:pt x="20005" y="3182"/>
                </a:cubicBezTo>
                <a:cubicBezTo>
                  <a:pt x="20075" y="3192"/>
                  <a:pt x="20178" y="3222"/>
                  <a:pt x="20336" y="3222"/>
                </a:cubicBezTo>
                <a:cubicBezTo>
                  <a:pt x="20339" y="3222"/>
                  <a:pt x="20341" y="3222"/>
                  <a:pt x="20344" y="3222"/>
                </a:cubicBezTo>
                <a:cubicBezTo>
                  <a:pt x="20514" y="3215"/>
                  <a:pt x="20615" y="3177"/>
                  <a:pt x="20670" y="3169"/>
                </a:cubicBezTo>
                <a:lnTo>
                  <a:pt x="20700" y="3164"/>
                </a:lnTo>
                <a:lnTo>
                  <a:pt x="20728" y="3164"/>
                </a:lnTo>
                <a:cubicBezTo>
                  <a:pt x="20787" y="3163"/>
                  <a:pt x="20845" y="3160"/>
                  <a:pt x="20902" y="3152"/>
                </a:cubicBezTo>
                <a:lnTo>
                  <a:pt x="21028" y="3137"/>
                </a:lnTo>
                <a:lnTo>
                  <a:pt x="21072" y="3133"/>
                </a:lnTo>
                <a:lnTo>
                  <a:pt x="21095" y="3133"/>
                </a:lnTo>
                <a:cubicBezTo>
                  <a:pt x="21094" y="3133"/>
                  <a:pt x="21094" y="3132"/>
                  <a:pt x="21094" y="3132"/>
                </a:cubicBezTo>
                <a:cubicBezTo>
                  <a:pt x="21097" y="3132"/>
                  <a:pt x="21162" y="3151"/>
                  <a:pt x="21270" y="3183"/>
                </a:cubicBezTo>
                <a:cubicBezTo>
                  <a:pt x="21346" y="3205"/>
                  <a:pt x="21425" y="3215"/>
                  <a:pt x="21504" y="3215"/>
                </a:cubicBezTo>
                <a:cubicBezTo>
                  <a:pt x="21508" y="3215"/>
                  <a:pt x="21512" y="3215"/>
                  <a:pt x="21516" y="3215"/>
                </a:cubicBezTo>
                <a:cubicBezTo>
                  <a:pt x="21600" y="3211"/>
                  <a:pt x="21684" y="3193"/>
                  <a:pt x="21763" y="3164"/>
                </a:cubicBezTo>
                <a:cubicBezTo>
                  <a:pt x="21832" y="3136"/>
                  <a:pt x="21880" y="3122"/>
                  <a:pt x="21893" y="3117"/>
                </a:cubicBezTo>
                <a:lnTo>
                  <a:pt x="21893" y="3117"/>
                </a:lnTo>
                <a:cubicBezTo>
                  <a:pt x="21923" y="3120"/>
                  <a:pt x="21983" y="3133"/>
                  <a:pt x="22071" y="3150"/>
                </a:cubicBezTo>
                <a:cubicBezTo>
                  <a:pt x="22136" y="3163"/>
                  <a:pt x="22203" y="3170"/>
                  <a:pt x="22272" y="3171"/>
                </a:cubicBezTo>
                <a:cubicBezTo>
                  <a:pt x="22354" y="3170"/>
                  <a:pt x="22435" y="3157"/>
                  <a:pt x="22513" y="3133"/>
                </a:cubicBezTo>
                <a:cubicBezTo>
                  <a:pt x="22594" y="3106"/>
                  <a:pt x="22649" y="3091"/>
                  <a:pt x="22662" y="3087"/>
                </a:cubicBezTo>
                <a:lnTo>
                  <a:pt x="22662" y="3087"/>
                </a:lnTo>
                <a:cubicBezTo>
                  <a:pt x="22665" y="3087"/>
                  <a:pt x="22668" y="3087"/>
                  <a:pt x="22671" y="3087"/>
                </a:cubicBezTo>
                <a:cubicBezTo>
                  <a:pt x="22777" y="3087"/>
                  <a:pt x="22881" y="3074"/>
                  <a:pt x="22951" y="3068"/>
                </a:cubicBezTo>
                <a:cubicBezTo>
                  <a:pt x="22965" y="3068"/>
                  <a:pt x="22978" y="3067"/>
                  <a:pt x="22990" y="3066"/>
                </a:cubicBezTo>
                <a:lnTo>
                  <a:pt x="22990" y="3066"/>
                </a:lnTo>
                <a:cubicBezTo>
                  <a:pt x="23006" y="3078"/>
                  <a:pt x="23028" y="3093"/>
                  <a:pt x="23055" y="3112"/>
                </a:cubicBezTo>
                <a:cubicBezTo>
                  <a:pt x="23106" y="3145"/>
                  <a:pt x="23161" y="3191"/>
                  <a:pt x="23291" y="3230"/>
                </a:cubicBezTo>
                <a:cubicBezTo>
                  <a:pt x="23326" y="3239"/>
                  <a:pt x="23363" y="3246"/>
                  <a:pt x="23400" y="3249"/>
                </a:cubicBezTo>
                <a:cubicBezTo>
                  <a:pt x="23421" y="3251"/>
                  <a:pt x="23443" y="3251"/>
                  <a:pt x="23465" y="3251"/>
                </a:cubicBezTo>
                <a:lnTo>
                  <a:pt x="23548" y="3249"/>
                </a:lnTo>
                <a:lnTo>
                  <a:pt x="23690" y="3238"/>
                </a:lnTo>
                <a:cubicBezTo>
                  <a:pt x="23731" y="3235"/>
                  <a:pt x="23768" y="3231"/>
                  <a:pt x="23798" y="3231"/>
                </a:cubicBezTo>
                <a:lnTo>
                  <a:pt x="23859" y="3231"/>
                </a:lnTo>
                <a:lnTo>
                  <a:pt x="23939" y="3229"/>
                </a:lnTo>
                <a:cubicBezTo>
                  <a:pt x="24041" y="3224"/>
                  <a:pt x="24124" y="3216"/>
                  <a:pt x="24188" y="3216"/>
                </a:cubicBezTo>
                <a:lnTo>
                  <a:pt x="24221" y="3216"/>
                </a:lnTo>
                <a:cubicBezTo>
                  <a:pt x="24228" y="3216"/>
                  <a:pt x="24239" y="3219"/>
                  <a:pt x="24252" y="3220"/>
                </a:cubicBezTo>
                <a:lnTo>
                  <a:pt x="24364" y="3243"/>
                </a:lnTo>
                <a:cubicBezTo>
                  <a:pt x="24424" y="3256"/>
                  <a:pt x="24484" y="3265"/>
                  <a:pt x="24545" y="3271"/>
                </a:cubicBezTo>
                <a:cubicBezTo>
                  <a:pt x="24564" y="3272"/>
                  <a:pt x="24584" y="3273"/>
                  <a:pt x="24603" y="3273"/>
                </a:cubicBezTo>
                <a:cubicBezTo>
                  <a:pt x="24632" y="3273"/>
                  <a:pt x="24660" y="3271"/>
                  <a:pt x="24688" y="3267"/>
                </a:cubicBezTo>
                <a:cubicBezTo>
                  <a:pt x="24734" y="3262"/>
                  <a:pt x="24779" y="3252"/>
                  <a:pt x="24823" y="3238"/>
                </a:cubicBezTo>
                <a:cubicBezTo>
                  <a:pt x="24922" y="3203"/>
                  <a:pt x="24989" y="3175"/>
                  <a:pt x="25012" y="3165"/>
                </a:cubicBezTo>
                <a:lnTo>
                  <a:pt x="25012" y="3165"/>
                </a:lnTo>
                <a:lnTo>
                  <a:pt x="25048" y="3167"/>
                </a:lnTo>
                <a:lnTo>
                  <a:pt x="25166" y="3180"/>
                </a:lnTo>
                <a:cubicBezTo>
                  <a:pt x="25212" y="3185"/>
                  <a:pt x="25263" y="3191"/>
                  <a:pt x="25322" y="3194"/>
                </a:cubicBezTo>
                <a:cubicBezTo>
                  <a:pt x="25341" y="3195"/>
                  <a:pt x="25361" y="3196"/>
                  <a:pt x="25380" y="3196"/>
                </a:cubicBezTo>
                <a:cubicBezTo>
                  <a:pt x="25399" y="3196"/>
                  <a:pt x="25418" y="3195"/>
                  <a:pt x="25437" y="3194"/>
                </a:cubicBezTo>
                <a:cubicBezTo>
                  <a:pt x="25482" y="3191"/>
                  <a:pt x="25526" y="3184"/>
                  <a:pt x="25570" y="3174"/>
                </a:cubicBezTo>
                <a:cubicBezTo>
                  <a:pt x="25626" y="3159"/>
                  <a:pt x="25680" y="3141"/>
                  <a:pt x="25733" y="3120"/>
                </a:cubicBezTo>
                <a:cubicBezTo>
                  <a:pt x="25738" y="3118"/>
                  <a:pt x="25743" y="3117"/>
                  <a:pt x="25749" y="3115"/>
                </a:cubicBezTo>
                <a:lnTo>
                  <a:pt x="25749" y="3115"/>
                </a:lnTo>
                <a:cubicBezTo>
                  <a:pt x="25752" y="3117"/>
                  <a:pt x="25757" y="3120"/>
                  <a:pt x="25761" y="3123"/>
                </a:cubicBezTo>
                <a:cubicBezTo>
                  <a:pt x="25816" y="3159"/>
                  <a:pt x="25873" y="3190"/>
                  <a:pt x="25933" y="3217"/>
                </a:cubicBezTo>
                <a:cubicBezTo>
                  <a:pt x="25986" y="3239"/>
                  <a:pt x="26042" y="3256"/>
                  <a:pt x="26099" y="3262"/>
                </a:cubicBezTo>
                <a:cubicBezTo>
                  <a:pt x="26139" y="3267"/>
                  <a:pt x="26174" y="3268"/>
                  <a:pt x="26174" y="3268"/>
                </a:cubicBezTo>
                <a:lnTo>
                  <a:pt x="26208" y="3269"/>
                </a:lnTo>
                <a:lnTo>
                  <a:pt x="26470" y="3283"/>
                </a:lnTo>
                <a:lnTo>
                  <a:pt x="26536" y="3287"/>
                </a:lnTo>
                <a:cubicBezTo>
                  <a:pt x="26543" y="3287"/>
                  <a:pt x="26550" y="3287"/>
                  <a:pt x="26558" y="3287"/>
                </a:cubicBezTo>
                <a:cubicBezTo>
                  <a:pt x="26581" y="3287"/>
                  <a:pt x="26604" y="3286"/>
                  <a:pt x="26626" y="3282"/>
                </a:cubicBezTo>
                <a:cubicBezTo>
                  <a:pt x="26664" y="3278"/>
                  <a:pt x="26703" y="3268"/>
                  <a:pt x="26738" y="3256"/>
                </a:cubicBezTo>
                <a:cubicBezTo>
                  <a:pt x="26858" y="3208"/>
                  <a:pt x="26912" y="3160"/>
                  <a:pt x="26958" y="3126"/>
                </a:cubicBezTo>
                <a:lnTo>
                  <a:pt x="26969" y="3117"/>
                </a:lnTo>
                <a:lnTo>
                  <a:pt x="26969" y="3117"/>
                </a:lnTo>
                <a:cubicBezTo>
                  <a:pt x="26972" y="3119"/>
                  <a:pt x="26975" y="3121"/>
                  <a:pt x="26977" y="3123"/>
                </a:cubicBezTo>
                <a:cubicBezTo>
                  <a:pt x="27027" y="3152"/>
                  <a:pt x="27088" y="3193"/>
                  <a:pt x="27210" y="3224"/>
                </a:cubicBezTo>
                <a:cubicBezTo>
                  <a:pt x="27242" y="3231"/>
                  <a:pt x="27276" y="3237"/>
                  <a:pt x="27309" y="3238"/>
                </a:cubicBezTo>
                <a:lnTo>
                  <a:pt x="27346" y="3239"/>
                </a:lnTo>
                <a:lnTo>
                  <a:pt x="27392" y="3243"/>
                </a:lnTo>
                <a:cubicBezTo>
                  <a:pt x="27460" y="3250"/>
                  <a:pt x="27552" y="3266"/>
                  <a:pt x="27671" y="3272"/>
                </a:cubicBezTo>
                <a:lnTo>
                  <a:pt x="27947" y="3287"/>
                </a:lnTo>
                <a:lnTo>
                  <a:pt x="28079" y="3294"/>
                </a:lnTo>
                <a:lnTo>
                  <a:pt x="28113" y="3295"/>
                </a:lnTo>
                <a:cubicBezTo>
                  <a:pt x="28136" y="3295"/>
                  <a:pt x="28162" y="3295"/>
                  <a:pt x="28184" y="3293"/>
                </a:cubicBezTo>
                <a:cubicBezTo>
                  <a:pt x="28223" y="3289"/>
                  <a:pt x="28262" y="3282"/>
                  <a:pt x="28300" y="3273"/>
                </a:cubicBezTo>
                <a:cubicBezTo>
                  <a:pt x="28367" y="3257"/>
                  <a:pt x="28417" y="3241"/>
                  <a:pt x="28452" y="3230"/>
                </a:cubicBezTo>
                <a:cubicBezTo>
                  <a:pt x="28469" y="3223"/>
                  <a:pt x="28488" y="3219"/>
                  <a:pt x="28506" y="3215"/>
                </a:cubicBezTo>
                <a:lnTo>
                  <a:pt x="28540" y="3215"/>
                </a:lnTo>
                <a:lnTo>
                  <a:pt x="28623" y="3213"/>
                </a:lnTo>
                <a:lnTo>
                  <a:pt x="28764" y="3201"/>
                </a:lnTo>
                <a:cubicBezTo>
                  <a:pt x="28801" y="3198"/>
                  <a:pt x="28836" y="3195"/>
                  <a:pt x="28864" y="3194"/>
                </a:cubicBezTo>
                <a:lnTo>
                  <a:pt x="28864" y="3194"/>
                </a:lnTo>
                <a:cubicBezTo>
                  <a:pt x="28878" y="3200"/>
                  <a:pt x="28904" y="3213"/>
                  <a:pt x="28938" y="3230"/>
                </a:cubicBezTo>
                <a:cubicBezTo>
                  <a:pt x="29003" y="3264"/>
                  <a:pt x="29071" y="3290"/>
                  <a:pt x="29142" y="3309"/>
                </a:cubicBezTo>
                <a:cubicBezTo>
                  <a:pt x="29168" y="3316"/>
                  <a:pt x="29195" y="3320"/>
                  <a:pt x="29222" y="3324"/>
                </a:cubicBezTo>
                <a:cubicBezTo>
                  <a:pt x="29243" y="3326"/>
                  <a:pt x="29264" y="3327"/>
                  <a:pt x="29285" y="3327"/>
                </a:cubicBezTo>
                <a:cubicBezTo>
                  <a:pt x="29300" y="3327"/>
                  <a:pt x="29315" y="3326"/>
                  <a:pt x="29330" y="3325"/>
                </a:cubicBezTo>
                <a:cubicBezTo>
                  <a:pt x="29398" y="3318"/>
                  <a:pt x="29464" y="3299"/>
                  <a:pt x="29526" y="3269"/>
                </a:cubicBezTo>
                <a:cubicBezTo>
                  <a:pt x="29589" y="3237"/>
                  <a:pt x="29648" y="3198"/>
                  <a:pt x="29703" y="3154"/>
                </a:cubicBezTo>
                <a:cubicBezTo>
                  <a:pt x="29714" y="3145"/>
                  <a:pt x="29724" y="3137"/>
                  <a:pt x="29733" y="3130"/>
                </a:cubicBezTo>
                <a:lnTo>
                  <a:pt x="29733" y="3130"/>
                </a:lnTo>
                <a:cubicBezTo>
                  <a:pt x="29771" y="3137"/>
                  <a:pt x="29825" y="3149"/>
                  <a:pt x="29894" y="3162"/>
                </a:cubicBezTo>
                <a:cubicBezTo>
                  <a:pt x="29921" y="3167"/>
                  <a:pt x="29954" y="3171"/>
                  <a:pt x="29988" y="3175"/>
                </a:cubicBezTo>
                <a:cubicBezTo>
                  <a:pt x="30006" y="3176"/>
                  <a:pt x="30024" y="3178"/>
                  <a:pt x="30044" y="3178"/>
                </a:cubicBezTo>
                <a:lnTo>
                  <a:pt x="30057" y="3178"/>
                </a:lnTo>
                <a:cubicBezTo>
                  <a:pt x="30074" y="3180"/>
                  <a:pt x="30090" y="3185"/>
                  <a:pt x="30106" y="3190"/>
                </a:cubicBezTo>
                <a:cubicBezTo>
                  <a:pt x="30139" y="3200"/>
                  <a:pt x="30184" y="3215"/>
                  <a:pt x="30246" y="3232"/>
                </a:cubicBezTo>
                <a:cubicBezTo>
                  <a:pt x="30281" y="3242"/>
                  <a:pt x="30317" y="3249"/>
                  <a:pt x="30354" y="3254"/>
                </a:cubicBezTo>
                <a:cubicBezTo>
                  <a:pt x="30374" y="3257"/>
                  <a:pt x="30395" y="3260"/>
                  <a:pt x="30418" y="3260"/>
                </a:cubicBezTo>
                <a:lnTo>
                  <a:pt x="30451" y="3262"/>
                </a:lnTo>
                <a:cubicBezTo>
                  <a:pt x="30451" y="3262"/>
                  <a:pt x="30452" y="3262"/>
                  <a:pt x="30453" y="3262"/>
                </a:cubicBezTo>
                <a:cubicBezTo>
                  <a:pt x="30473" y="3262"/>
                  <a:pt x="30542" y="3281"/>
                  <a:pt x="30652" y="3306"/>
                </a:cubicBezTo>
                <a:cubicBezTo>
                  <a:pt x="30680" y="3313"/>
                  <a:pt x="30715" y="3319"/>
                  <a:pt x="30751" y="3323"/>
                </a:cubicBezTo>
                <a:cubicBezTo>
                  <a:pt x="30771" y="3325"/>
                  <a:pt x="30788" y="3327"/>
                  <a:pt x="30809" y="3328"/>
                </a:cubicBezTo>
                <a:lnTo>
                  <a:pt x="30855" y="3330"/>
                </a:lnTo>
                <a:lnTo>
                  <a:pt x="30987" y="3335"/>
                </a:lnTo>
                <a:lnTo>
                  <a:pt x="31118" y="3342"/>
                </a:lnTo>
                <a:lnTo>
                  <a:pt x="31184" y="3345"/>
                </a:lnTo>
                <a:cubicBezTo>
                  <a:pt x="31201" y="3346"/>
                  <a:pt x="31219" y="3347"/>
                  <a:pt x="31236" y="3347"/>
                </a:cubicBezTo>
                <a:cubicBezTo>
                  <a:pt x="31259" y="3347"/>
                  <a:pt x="31281" y="3345"/>
                  <a:pt x="31303" y="3342"/>
                </a:cubicBezTo>
                <a:cubicBezTo>
                  <a:pt x="31443" y="3321"/>
                  <a:pt x="31515" y="3273"/>
                  <a:pt x="31570" y="3243"/>
                </a:cubicBezTo>
                <a:lnTo>
                  <a:pt x="31604" y="3222"/>
                </a:lnTo>
                <a:lnTo>
                  <a:pt x="31604" y="3222"/>
                </a:lnTo>
                <a:cubicBezTo>
                  <a:pt x="31657" y="3266"/>
                  <a:pt x="31715" y="3305"/>
                  <a:pt x="31777" y="3336"/>
                </a:cubicBezTo>
                <a:cubicBezTo>
                  <a:pt x="31840" y="3369"/>
                  <a:pt x="31910" y="3387"/>
                  <a:pt x="31981" y="3393"/>
                </a:cubicBezTo>
                <a:cubicBezTo>
                  <a:pt x="31994" y="3394"/>
                  <a:pt x="32006" y="3394"/>
                  <a:pt x="32018" y="3394"/>
                </a:cubicBezTo>
                <a:cubicBezTo>
                  <a:pt x="32055" y="3394"/>
                  <a:pt x="32093" y="3391"/>
                  <a:pt x="32129" y="3385"/>
                </a:cubicBezTo>
                <a:cubicBezTo>
                  <a:pt x="32192" y="3373"/>
                  <a:pt x="32253" y="3357"/>
                  <a:pt x="32313" y="3336"/>
                </a:cubicBezTo>
                <a:cubicBezTo>
                  <a:pt x="32358" y="3323"/>
                  <a:pt x="32387" y="3313"/>
                  <a:pt x="32400" y="3311"/>
                </a:cubicBezTo>
                <a:cubicBezTo>
                  <a:pt x="32404" y="3310"/>
                  <a:pt x="32407" y="3310"/>
                  <a:pt x="32401" y="3310"/>
                </a:cubicBezTo>
                <a:cubicBezTo>
                  <a:pt x="32386" y="3310"/>
                  <a:pt x="32418" y="3310"/>
                  <a:pt x="32449" y="3309"/>
                </a:cubicBezTo>
                <a:cubicBezTo>
                  <a:pt x="32476" y="3306"/>
                  <a:pt x="32501" y="3303"/>
                  <a:pt x="32528" y="3297"/>
                </a:cubicBezTo>
                <a:cubicBezTo>
                  <a:pt x="32597" y="3282"/>
                  <a:pt x="32665" y="3259"/>
                  <a:pt x="32730" y="3229"/>
                </a:cubicBezTo>
                <a:cubicBezTo>
                  <a:pt x="32771" y="3211"/>
                  <a:pt x="32801" y="3198"/>
                  <a:pt x="32813" y="3194"/>
                </a:cubicBezTo>
                <a:lnTo>
                  <a:pt x="32813" y="3194"/>
                </a:lnTo>
                <a:lnTo>
                  <a:pt x="32826" y="3194"/>
                </a:lnTo>
                <a:lnTo>
                  <a:pt x="32958" y="3199"/>
                </a:lnTo>
                <a:lnTo>
                  <a:pt x="33088" y="3204"/>
                </a:lnTo>
                <a:cubicBezTo>
                  <a:pt x="33122" y="3204"/>
                  <a:pt x="33142" y="3206"/>
                  <a:pt x="33180" y="3206"/>
                </a:cubicBezTo>
                <a:cubicBezTo>
                  <a:pt x="33199" y="3206"/>
                  <a:pt x="33222" y="3205"/>
                  <a:pt x="33255" y="3204"/>
                </a:cubicBezTo>
                <a:cubicBezTo>
                  <a:pt x="33406" y="3189"/>
                  <a:pt x="33496" y="3155"/>
                  <a:pt x="33544" y="3149"/>
                </a:cubicBezTo>
                <a:cubicBezTo>
                  <a:pt x="33551" y="3148"/>
                  <a:pt x="33558" y="3147"/>
                  <a:pt x="33562" y="3147"/>
                </a:cubicBezTo>
                <a:lnTo>
                  <a:pt x="33562" y="3147"/>
                </a:lnTo>
                <a:cubicBezTo>
                  <a:pt x="33576" y="3151"/>
                  <a:pt x="33589" y="3156"/>
                  <a:pt x="33602" y="3161"/>
                </a:cubicBezTo>
                <a:cubicBezTo>
                  <a:pt x="33636" y="3174"/>
                  <a:pt x="33684" y="3195"/>
                  <a:pt x="33752" y="3216"/>
                </a:cubicBezTo>
                <a:cubicBezTo>
                  <a:pt x="33791" y="3229"/>
                  <a:pt x="33832" y="3238"/>
                  <a:pt x="33874" y="3244"/>
                </a:cubicBezTo>
                <a:cubicBezTo>
                  <a:pt x="33898" y="3247"/>
                  <a:pt x="33924" y="3250"/>
                  <a:pt x="33949" y="3251"/>
                </a:cubicBezTo>
                <a:cubicBezTo>
                  <a:pt x="33957" y="3251"/>
                  <a:pt x="33964" y="3251"/>
                  <a:pt x="33971" y="3251"/>
                </a:cubicBezTo>
                <a:cubicBezTo>
                  <a:pt x="33985" y="3251"/>
                  <a:pt x="33996" y="3251"/>
                  <a:pt x="34009" y="3251"/>
                </a:cubicBezTo>
                <a:cubicBezTo>
                  <a:pt x="34152" y="3242"/>
                  <a:pt x="34247" y="3214"/>
                  <a:pt x="34304" y="3206"/>
                </a:cubicBezTo>
                <a:lnTo>
                  <a:pt x="34304" y="3206"/>
                </a:lnTo>
                <a:cubicBezTo>
                  <a:pt x="34327" y="3223"/>
                  <a:pt x="34360" y="3247"/>
                  <a:pt x="34407" y="3278"/>
                </a:cubicBezTo>
                <a:cubicBezTo>
                  <a:pt x="34462" y="3311"/>
                  <a:pt x="34536" y="3366"/>
                  <a:pt x="34691" y="3386"/>
                </a:cubicBezTo>
                <a:cubicBezTo>
                  <a:pt x="34708" y="3388"/>
                  <a:pt x="34725" y="3389"/>
                  <a:pt x="34742" y="3389"/>
                </a:cubicBezTo>
                <a:cubicBezTo>
                  <a:pt x="34766" y="3389"/>
                  <a:pt x="34790" y="3387"/>
                  <a:pt x="34814" y="3384"/>
                </a:cubicBezTo>
                <a:cubicBezTo>
                  <a:pt x="34850" y="3378"/>
                  <a:pt x="34886" y="3369"/>
                  <a:pt x="34921" y="3356"/>
                </a:cubicBezTo>
                <a:cubicBezTo>
                  <a:pt x="34967" y="3339"/>
                  <a:pt x="35012" y="3316"/>
                  <a:pt x="35054" y="3288"/>
                </a:cubicBezTo>
                <a:cubicBezTo>
                  <a:pt x="35100" y="3256"/>
                  <a:pt x="35145" y="3221"/>
                  <a:pt x="35188" y="3185"/>
                </a:cubicBezTo>
                <a:cubicBezTo>
                  <a:pt x="35191" y="3182"/>
                  <a:pt x="35195" y="3179"/>
                  <a:pt x="35198" y="3176"/>
                </a:cubicBezTo>
                <a:lnTo>
                  <a:pt x="35198" y="3176"/>
                </a:lnTo>
                <a:lnTo>
                  <a:pt x="35451" y="3185"/>
                </a:lnTo>
                <a:lnTo>
                  <a:pt x="35559" y="3190"/>
                </a:lnTo>
                <a:cubicBezTo>
                  <a:pt x="35589" y="3191"/>
                  <a:pt x="35626" y="3195"/>
                  <a:pt x="35669" y="3201"/>
                </a:cubicBezTo>
                <a:cubicBezTo>
                  <a:pt x="35713" y="3207"/>
                  <a:pt x="35762" y="3213"/>
                  <a:pt x="35820" y="3217"/>
                </a:cubicBezTo>
                <a:cubicBezTo>
                  <a:pt x="35847" y="3220"/>
                  <a:pt x="35879" y="3221"/>
                  <a:pt x="35910" y="3221"/>
                </a:cubicBezTo>
                <a:cubicBezTo>
                  <a:pt x="35950" y="3221"/>
                  <a:pt x="35989" y="3219"/>
                  <a:pt x="36029" y="3213"/>
                </a:cubicBezTo>
                <a:cubicBezTo>
                  <a:pt x="36115" y="3199"/>
                  <a:pt x="36179" y="3181"/>
                  <a:pt x="36224" y="3169"/>
                </a:cubicBezTo>
                <a:lnTo>
                  <a:pt x="36224" y="3169"/>
                </a:lnTo>
                <a:cubicBezTo>
                  <a:pt x="36244" y="3191"/>
                  <a:pt x="36269" y="3218"/>
                  <a:pt x="36300" y="3247"/>
                </a:cubicBezTo>
                <a:cubicBezTo>
                  <a:pt x="36350" y="3289"/>
                  <a:pt x="36397" y="3354"/>
                  <a:pt x="36560" y="3409"/>
                </a:cubicBezTo>
                <a:cubicBezTo>
                  <a:pt x="36603" y="3422"/>
                  <a:pt x="36648" y="3428"/>
                  <a:pt x="36693" y="3428"/>
                </a:cubicBezTo>
                <a:cubicBezTo>
                  <a:pt x="36736" y="3428"/>
                  <a:pt x="36778" y="3422"/>
                  <a:pt x="36820" y="3410"/>
                </a:cubicBezTo>
                <a:cubicBezTo>
                  <a:pt x="36875" y="3397"/>
                  <a:pt x="36926" y="3373"/>
                  <a:pt x="36975" y="3345"/>
                </a:cubicBezTo>
                <a:cubicBezTo>
                  <a:pt x="37019" y="3315"/>
                  <a:pt x="37063" y="3284"/>
                  <a:pt x="37104" y="3251"/>
                </a:cubicBezTo>
                <a:lnTo>
                  <a:pt x="37104" y="3251"/>
                </a:lnTo>
                <a:cubicBezTo>
                  <a:pt x="37128" y="3265"/>
                  <a:pt x="37158" y="3282"/>
                  <a:pt x="37197" y="3302"/>
                </a:cubicBezTo>
                <a:cubicBezTo>
                  <a:pt x="37236" y="3321"/>
                  <a:pt x="37278" y="3338"/>
                  <a:pt x="37322" y="3350"/>
                </a:cubicBezTo>
                <a:cubicBezTo>
                  <a:pt x="37349" y="3358"/>
                  <a:pt x="37379" y="3364"/>
                  <a:pt x="37409" y="3368"/>
                </a:cubicBezTo>
                <a:cubicBezTo>
                  <a:pt x="37445" y="3371"/>
                  <a:pt x="37480" y="3371"/>
                  <a:pt x="37479" y="3371"/>
                </a:cubicBezTo>
                <a:cubicBezTo>
                  <a:pt x="37511" y="3371"/>
                  <a:pt x="37549" y="3373"/>
                  <a:pt x="37590" y="3377"/>
                </a:cubicBezTo>
                <a:lnTo>
                  <a:pt x="37724" y="3386"/>
                </a:lnTo>
                <a:lnTo>
                  <a:pt x="37800" y="3390"/>
                </a:lnTo>
                <a:lnTo>
                  <a:pt x="37839" y="3391"/>
                </a:lnTo>
                <a:cubicBezTo>
                  <a:pt x="37866" y="3391"/>
                  <a:pt x="37892" y="3390"/>
                  <a:pt x="37919" y="3387"/>
                </a:cubicBezTo>
                <a:cubicBezTo>
                  <a:pt x="38069" y="3365"/>
                  <a:pt x="38137" y="3313"/>
                  <a:pt x="38193" y="3281"/>
                </a:cubicBezTo>
                <a:lnTo>
                  <a:pt x="38299" y="3209"/>
                </a:lnTo>
                <a:lnTo>
                  <a:pt x="38299" y="3209"/>
                </a:lnTo>
                <a:lnTo>
                  <a:pt x="38321" y="3211"/>
                </a:lnTo>
                <a:cubicBezTo>
                  <a:pt x="38390" y="3217"/>
                  <a:pt x="38486" y="3234"/>
                  <a:pt x="38608" y="3238"/>
                </a:cubicBezTo>
                <a:cubicBezTo>
                  <a:pt x="38617" y="3238"/>
                  <a:pt x="38626" y="3238"/>
                  <a:pt x="38636" y="3238"/>
                </a:cubicBezTo>
                <a:cubicBezTo>
                  <a:pt x="38748" y="3238"/>
                  <a:pt x="38839" y="3226"/>
                  <a:pt x="38914" y="3220"/>
                </a:cubicBezTo>
                <a:cubicBezTo>
                  <a:pt x="38950" y="3217"/>
                  <a:pt x="38982" y="3213"/>
                  <a:pt x="39010" y="3213"/>
                </a:cubicBezTo>
                <a:lnTo>
                  <a:pt x="39010" y="3213"/>
                </a:lnTo>
                <a:cubicBezTo>
                  <a:pt x="39025" y="3219"/>
                  <a:pt x="39058" y="3235"/>
                  <a:pt x="39108" y="3258"/>
                </a:cubicBezTo>
                <a:cubicBezTo>
                  <a:pt x="39177" y="3293"/>
                  <a:pt x="39250" y="3317"/>
                  <a:pt x="39326" y="3331"/>
                </a:cubicBezTo>
                <a:cubicBezTo>
                  <a:pt x="39354" y="3335"/>
                  <a:pt x="39382" y="3338"/>
                  <a:pt x="39411" y="3339"/>
                </a:cubicBezTo>
                <a:lnTo>
                  <a:pt x="39433" y="3339"/>
                </a:lnTo>
                <a:lnTo>
                  <a:pt x="39471" y="3341"/>
                </a:lnTo>
                <a:lnTo>
                  <a:pt x="39587" y="3360"/>
                </a:lnTo>
                <a:cubicBezTo>
                  <a:pt x="39644" y="3369"/>
                  <a:pt x="39699" y="3376"/>
                  <a:pt x="39756" y="3379"/>
                </a:cubicBezTo>
                <a:lnTo>
                  <a:pt x="39807" y="3380"/>
                </a:lnTo>
                <a:cubicBezTo>
                  <a:pt x="39829" y="3379"/>
                  <a:pt x="39855" y="3379"/>
                  <a:pt x="39875" y="3377"/>
                </a:cubicBezTo>
                <a:cubicBezTo>
                  <a:pt x="39914" y="3372"/>
                  <a:pt x="39952" y="3366"/>
                  <a:pt x="39991" y="3356"/>
                </a:cubicBezTo>
                <a:cubicBezTo>
                  <a:pt x="40100" y="3327"/>
                  <a:pt x="40170" y="3301"/>
                  <a:pt x="40194" y="3295"/>
                </a:cubicBezTo>
                <a:lnTo>
                  <a:pt x="40194" y="3295"/>
                </a:lnTo>
                <a:cubicBezTo>
                  <a:pt x="40208" y="3299"/>
                  <a:pt x="40238" y="3312"/>
                  <a:pt x="40277" y="3327"/>
                </a:cubicBezTo>
                <a:cubicBezTo>
                  <a:pt x="40339" y="3354"/>
                  <a:pt x="40404" y="3375"/>
                  <a:pt x="40470" y="3388"/>
                </a:cubicBezTo>
                <a:cubicBezTo>
                  <a:pt x="40493" y="3392"/>
                  <a:pt x="40517" y="3395"/>
                  <a:pt x="40543" y="3398"/>
                </a:cubicBezTo>
                <a:lnTo>
                  <a:pt x="40604" y="3400"/>
                </a:lnTo>
                <a:lnTo>
                  <a:pt x="40670" y="3402"/>
                </a:lnTo>
                <a:lnTo>
                  <a:pt x="40932" y="3413"/>
                </a:lnTo>
                <a:cubicBezTo>
                  <a:pt x="40970" y="3414"/>
                  <a:pt x="41007" y="3415"/>
                  <a:pt x="41045" y="3415"/>
                </a:cubicBezTo>
                <a:cubicBezTo>
                  <a:pt x="41095" y="3415"/>
                  <a:pt x="41145" y="3414"/>
                  <a:pt x="41196" y="3414"/>
                </a:cubicBezTo>
                <a:lnTo>
                  <a:pt x="41327" y="3414"/>
                </a:lnTo>
                <a:cubicBezTo>
                  <a:pt x="41334" y="3414"/>
                  <a:pt x="41340" y="3414"/>
                  <a:pt x="41347" y="3414"/>
                </a:cubicBezTo>
                <a:cubicBezTo>
                  <a:pt x="41405" y="3414"/>
                  <a:pt x="41463" y="3409"/>
                  <a:pt x="41520" y="3400"/>
                </a:cubicBezTo>
                <a:cubicBezTo>
                  <a:pt x="41647" y="3373"/>
                  <a:pt x="41724" y="3347"/>
                  <a:pt x="41753" y="3346"/>
                </a:cubicBezTo>
                <a:lnTo>
                  <a:pt x="41809" y="3342"/>
                </a:lnTo>
                <a:cubicBezTo>
                  <a:pt x="41854" y="3339"/>
                  <a:pt x="41898" y="3330"/>
                  <a:pt x="41942" y="3317"/>
                </a:cubicBezTo>
                <a:cubicBezTo>
                  <a:pt x="41997" y="3301"/>
                  <a:pt x="42052" y="3280"/>
                  <a:pt x="42104" y="3256"/>
                </a:cubicBezTo>
                <a:cubicBezTo>
                  <a:pt x="42123" y="3247"/>
                  <a:pt x="42142" y="3240"/>
                  <a:pt x="42161" y="3234"/>
                </a:cubicBezTo>
                <a:lnTo>
                  <a:pt x="42161" y="3234"/>
                </a:lnTo>
                <a:cubicBezTo>
                  <a:pt x="42193" y="3239"/>
                  <a:pt x="42275" y="3275"/>
                  <a:pt x="42417" y="3303"/>
                </a:cubicBezTo>
                <a:cubicBezTo>
                  <a:pt x="42458" y="3310"/>
                  <a:pt x="42501" y="3313"/>
                  <a:pt x="42544" y="3313"/>
                </a:cubicBezTo>
                <a:lnTo>
                  <a:pt x="42610" y="3314"/>
                </a:lnTo>
                <a:lnTo>
                  <a:pt x="42742" y="3316"/>
                </a:lnTo>
                <a:lnTo>
                  <a:pt x="42873" y="3318"/>
                </a:lnTo>
                <a:lnTo>
                  <a:pt x="42907" y="3318"/>
                </a:lnTo>
                <a:cubicBezTo>
                  <a:pt x="42918" y="3318"/>
                  <a:pt x="42918" y="3318"/>
                  <a:pt x="42928" y="3318"/>
                </a:cubicBezTo>
                <a:cubicBezTo>
                  <a:pt x="42933" y="3318"/>
                  <a:pt x="42940" y="3318"/>
                  <a:pt x="42953" y="3318"/>
                </a:cubicBezTo>
                <a:cubicBezTo>
                  <a:pt x="43018" y="3313"/>
                  <a:pt x="43081" y="3298"/>
                  <a:pt x="43140" y="3272"/>
                </a:cubicBezTo>
                <a:cubicBezTo>
                  <a:pt x="43204" y="3242"/>
                  <a:pt x="43265" y="3205"/>
                  <a:pt x="43320" y="3161"/>
                </a:cubicBezTo>
                <a:cubicBezTo>
                  <a:pt x="43325" y="3157"/>
                  <a:pt x="43329" y="3154"/>
                  <a:pt x="43333" y="3151"/>
                </a:cubicBezTo>
                <a:lnTo>
                  <a:pt x="43333" y="3151"/>
                </a:lnTo>
                <a:cubicBezTo>
                  <a:pt x="43354" y="3163"/>
                  <a:pt x="43378" y="3178"/>
                  <a:pt x="43407" y="3194"/>
                </a:cubicBezTo>
                <a:cubicBezTo>
                  <a:pt x="43462" y="3223"/>
                  <a:pt x="43541" y="3269"/>
                  <a:pt x="43682" y="3280"/>
                </a:cubicBezTo>
                <a:cubicBezTo>
                  <a:pt x="43690" y="3280"/>
                  <a:pt x="43698" y="3280"/>
                  <a:pt x="43706" y="3280"/>
                </a:cubicBezTo>
                <a:cubicBezTo>
                  <a:pt x="43813" y="3280"/>
                  <a:pt x="43876" y="3259"/>
                  <a:pt x="43935" y="3242"/>
                </a:cubicBezTo>
                <a:cubicBezTo>
                  <a:pt x="43995" y="3221"/>
                  <a:pt x="44040" y="3204"/>
                  <a:pt x="44069" y="3192"/>
                </a:cubicBezTo>
                <a:cubicBezTo>
                  <a:pt x="44094" y="3183"/>
                  <a:pt x="44110" y="3180"/>
                  <a:pt x="44109" y="3180"/>
                </a:cubicBezTo>
                <a:lnTo>
                  <a:pt x="44109" y="3180"/>
                </a:lnTo>
                <a:cubicBezTo>
                  <a:pt x="44109" y="3180"/>
                  <a:pt x="44108" y="3180"/>
                  <a:pt x="44107" y="3180"/>
                </a:cubicBezTo>
                <a:cubicBezTo>
                  <a:pt x="44101" y="3180"/>
                  <a:pt x="44100" y="3180"/>
                  <a:pt x="44129" y="3179"/>
                </a:cubicBezTo>
                <a:cubicBezTo>
                  <a:pt x="44150" y="3178"/>
                  <a:pt x="44167" y="3177"/>
                  <a:pt x="44187" y="3175"/>
                </a:cubicBezTo>
                <a:cubicBezTo>
                  <a:pt x="44222" y="3170"/>
                  <a:pt x="44255" y="3164"/>
                  <a:pt x="44284" y="3157"/>
                </a:cubicBezTo>
                <a:cubicBezTo>
                  <a:pt x="44355" y="3141"/>
                  <a:pt x="44408" y="3127"/>
                  <a:pt x="44444" y="3118"/>
                </a:cubicBezTo>
                <a:lnTo>
                  <a:pt x="44444" y="3118"/>
                </a:lnTo>
                <a:cubicBezTo>
                  <a:pt x="44455" y="3127"/>
                  <a:pt x="44469" y="3137"/>
                  <a:pt x="44484" y="3149"/>
                </a:cubicBezTo>
                <a:cubicBezTo>
                  <a:pt x="44538" y="3193"/>
                  <a:pt x="44596" y="3230"/>
                  <a:pt x="44657" y="3261"/>
                </a:cubicBezTo>
                <a:cubicBezTo>
                  <a:pt x="44716" y="3290"/>
                  <a:pt x="44781" y="3308"/>
                  <a:pt x="44847" y="3312"/>
                </a:cubicBezTo>
                <a:cubicBezTo>
                  <a:pt x="44857" y="3313"/>
                  <a:pt x="44868" y="3313"/>
                  <a:pt x="44879" y="3313"/>
                </a:cubicBezTo>
                <a:cubicBezTo>
                  <a:pt x="44938" y="3313"/>
                  <a:pt x="44998" y="3303"/>
                  <a:pt x="45053" y="3282"/>
                </a:cubicBezTo>
                <a:cubicBezTo>
                  <a:pt x="45125" y="3253"/>
                  <a:pt x="45193" y="3214"/>
                  <a:pt x="45254" y="3167"/>
                </a:cubicBezTo>
                <a:cubicBezTo>
                  <a:pt x="45258" y="3164"/>
                  <a:pt x="45261" y="3162"/>
                  <a:pt x="45264" y="3159"/>
                </a:cubicBezTo>
                <a:lnTo>
                  <a:pt x="45264" y="3159"/>
                </a:lnTo>
                <a:cubicBezTo>
                  <a:pt x="45269" y="3163"/>
                  <a:pt x="45274" y="3168"/>
                  <a:pt x="45280" y="3172"/>
                </a:cubicBezTo>
                <a:cubicBezTo>
                  <a:pt x="45324" y="3206"/>
                  <a:pt x="45373" y="3251"/>
                  <a:pt x="45482" y="3296"/>
                </a:cubicBezTo>
                <a:cubicBezTo>
                  <a:pt x="45514" y="3309"/>
                  <a:pt x="45548" y="3318"/>
                  <a:pt x="45581" y="3324"/>
                </a:cubicBezTo>
                <a:cubicBezTo>
                  <a:pt x="45609" y="3328"/>
                  <a:pt x="45638" y="3330"/>
                  <a:pt x="45667" y="3330"/>
                </a:cubicBezTo>
                <a:cubicBezTo>
                  <a:pt x="45676" y="3330"/>
                  <a:pt x="45684" y="3330"/>
                  <a:pt x="45692" y="3330"/>
                </a:cubicBezTo>
                <a:cubicBezTo>
                  <a:pt x="45739" y="3326"/>
                  <a:pt x="45785" y="3318"/>
                  <a:pt x="45830" y="3305"/>
                </a:cubicBezTo>
                <a:cubicBezTo>
                  <a:pt x="45888" y="3287"/>
                  <a:pt x="45944" y="3265"/>
                  <a:pt x="45999" y="3239"/>
                </a:cubicBezTo>
                <a:cubicBezTo>
                  <a:pt x="46021" y="3228"/>
                  <a:pt x="46043" y="3219"/>
                  <a:pt x="46067" y="3211"/>
                </a:cubicBezTo>
                <a:lnTo>
                  <a:pt x="46067" y="3211"/>
                </a:lnTo>
                <a:lnTo>
                  <a:pt x="46119" y="3209"/>
                </a:lnTo>
                <a:lnTo>
                  <a:pt x="46382" y="3198"/>
                </a:lnTo>
                <a:lnTo>
                  <a:pt x="46425" y="3196"/>
                </a:lnTo>
                <a:lnTo>
                  <a:pt x="46425" y="3196"/>
                </a:lnTo>
                <a:cubicBezTo>
                  <a:pt x="46443" y="3203"/>
                  <a:pt x="46460" y="3211"/>
                  <a:pt x="46477" y="3220"/>
                </a:cubicBezTo>
                <a:cubicBezTo>
                  <a:pt x="46530" y="3246"/>
                  <a:pt x="46585" y="3271"/>
                  <a:pt x="46643" y="3289"/>
                </a:cubicBezTo>
                <a:cubicBezTo>
                  <a:pt x="46689" y="3305"/>
                  <a:pt x="46737" y="3314"/>
                  <a:pt x="46787" y="3318"/>
                </a:cubicBezTo>
                <a:cubicBezTo>
                  <a:pt x="46804" y="3319"/>
                  <a:pt x="46821" y="3320"/>
                  <a:pt x="46839" y="3320"/>
                </a:cubicBezTo>
                <a:cubicBezTo>
                  <a:pt x="46861" y="3320"/>
                  <a:pt x="46882" y="3319"/>
                  <a:pt x="46903" y="3317"/>
                </a:cubicBezTo>
                <a:cubicBezTo>
                  <a:pt x="47021" y="3306"/>
                  <a:pt x="47111" y="3287"/>
                  <a:pt x="47176" y="3280"/>
                </a:cubicBezTo>
                <a:cubicBezTo>
                  <a:pt x="47220" y="3273"/>
                  <a:pt x="47325" y="3274"/>
                  <a:pt x="47409" y="3271"/>
                </a:cubicBezTo>
                <a:lnTo>
                  <a:pt x="47541" y="3266"/>
                </a:lnTo>
                <a:lnTo>
                  <a:pt x="47607" y="3265"/>
                </a:lnTo>
                <a:cubicBezTo>
                  <a:pt x="47638" y="3264"/>
                  <a:pt x="47668" y="3260"/>
                  <a:pt x="47698" y="3254"/>
                </a:cubicBezTo>
                <a:cubicBezTo>
                  <a:pt x="47732" y="3247"/>
                  <a:pt x="47765" y="3237"/>
                  <a:pt x="47797" y="3223"/>
                </a:cubicBezTo>
                <a:cubicBezTo>
                  <a:pt x="47905" y="3172"/>
                  <a:pt x="47952" y="3124"/>
                  <a:pt x="47994" y="3089"/>
                </a:cubicBezTo>
                <a:cubicBezTo>
                  <a:pt x="48020" y="3065"/>
                  <a:pt x="48042" y="3045"/>
                  <a:pt x="48059" y="3030"/>
                </a:cubicBezTo>
                <a:lnTo>
                  <a:pt x="48059" y="3030"/>
                </a:lnTo>
                <a:cubicBezTo>
                  <a:pt x="48059" y="3030"/>
                  <a:pt x="48059" y="3030"/>
                  <a:pt x="48060" y="3030"/>
                </a:cubicBezTo>
                <a:cubicBezTo>
                  <a:pt x="48123" y="3038"/>
                  <a:pt x="48223" y="3070"/>
                  <a:pt x="48375" y="3071"/>
                </a:cubicBezTo>
                <a:lnTo>
                  <a:pt x="48379" y="3071"/>
                </a:lnTo>
                <a:cubicBezTo>
                  <a:pt x="48384" y="3072"/>
                  <a:pt x="48389" y="3073"/>
                  <a:pt x="48395" y="3074"/>
                </a:cubicBezTo>
                <a:cubicBezTo>
                  <a:pt x="48416" y="3081"/>
                  <a:pt x="48454" y="3097"/>
                  <a:pt x="48505" y="3117"/>
                </a:cubicBezTo>
                <a:cubicBezTo>
                  <a:pt x="48576" y="3145"/>
                  <a:pt x="48650" y="3163"/>
                  <a:pt x="48726" y="3170"/>
                </a:cubicBezTo>
                <a:cubicBezTo>
                  <a:pt x="48740" y="3171"/>
                  <a:pt x="48754" y="3171"/>
                  <a:pt x="48767" y="3171"/>
                </a:cubicBezTo>
                <a:cubicBezTo>
                  <a:pt x="48836" y="3171"/>
                  <a:pt x="48904" y="3162"/>
                  <a:pt x="48969" y="3142"/>
                </a:cubicBezTo>
                <a:cubicBezTo>
                  <a:pt x="49053" y="3118"/>
                  <a:pt x="49113" y="3097"/>
                  <a:pt x="49146" y="3087"/>
                </a:cubicBezTo>
                <a:lnTo>
                  <a:pt x="49146" y="3087"/>
                </a:lnTo>
                <a:cubicBezTo>
                  <a:pt x="49160" y="3095"/>
                  <a:pt x="49178" y="3106"/>
                  <a:pt x="49199" y="3119"/>
                </a:cubicBezTo>
                <a:cubicBezTo>
                  <a:pt x="49258" y="3157"/>
                  <a:pt x="49320" y="3189"/>
                  <a:pt x="49386" y="3212"/>
                </a:cubicBezTo>
                <a:cubicBezTo>
                  <a:pt x="49441" y="3230"/>
                  <a:pt x="49498" y="3241"/>
                  <a:pt x="49556" y="3241"/>
                </a:cubicBezTo>
                <a:cubicBezTo>
                  <a:pt x="49559" y="3241"/>
                  <a:pt x="49562" y="3241"/>
                  <a:pt x="49565" y="3241"/>
                </a:cubicBezTo>
                <a:cubicBezTo>
                  <a:pt x="49631" y="3238"/>
                  <a:pt x="49696" y="3223"/>
                  <a:pt x="49755" y="3197"/>
                </a:cubicBezTo>
                <a:cubicBezTo>
                  <a:pt x="49822" y="3165"/>
                  <a:pt x="49883" y="3126"/>
                  <a:pt x="49938" y="3079"/>
                </a:cubicBezTo>
                <a:cubicBezTo>
                  <a:pt x="49967" y="3056"/>
                  <a:pt x="49990" y="3038"/>
                  <a:pt x="50004" y="3027"/>
                </a:cubicBezTo>
                <a:lnTo>
                  <a:pt x="50004" y="3027"/>
                </a:lnTo>
                <a:cubicBezTo>
                  <a:pt x="50057" y="3021"/>
                  <a:pt x="50108" y="3012"/>
                  <a:pt x="50159" y="3000"/>
                </a:cubicBezTo>
                <a:lnTo>
                  <a:pt x="50275" y="2973"/>
                </a:lnTo>
                <a:lnTo>
                  <a:pt x="50275" y="2973"/>
                </a:lnTo>
                <a:cubicBezTo>
                  <a:pt x="50290" y="2987"/>
                  <a:pt x="50310" y="3005"/>
                  <a:pt x="50332" y="3026"/>
                </a:cubicBezTo>
                <a:cubicBezTo>
                  <a:pt x="50372" y="3060"/>
                  <a:pt x="50413" y="3104"/>
                  <a:pt x="50509" y="3156"/>
                </a:cubicBezTo>
                <a:cubicBezTo>
                  <a:pt x="50575" y="3191"/>
                  <a:pt x="50649" y="3209"/>
                  <a:pt x="50724" y="3211"/>
                </a:cubicBezTo>
                <a:cubicBezTo>
                  <a:pt x="50795" y="3209"/>
                  <a:pt x="50863" y="3193"/>
                  <a:pt x="50926" y="3163"/>
                </a:cubicBezTo>
                <a:cubicBezTo>
                  <a:pt x="50993" y="3131"/>
                  <a:pt x="51056" y="3088"/>
                  <a:pt x="51111" y="3037"/>
                </a:cubicBezTo>
                <a:cubicBezTo>
                  <a:pt x="51135" y="3017"/>
                  <a:pt x="51156" y="2999"/>
                  <a:pt x="51171" y="2986"/>
                </a:cubicBezTo>
                <a:lnTo>
                  <a:pt x="51171" y="2986"/>
                </a:lnTo>
                <a:cubicBezTo>
                  <a:pt x="51177" y="2987"/>
                  <a:pt x="51183" y="2988"/>
                  <a:pt x="51190" y="2990"/>
                </a:cubicBezTo>
                <a:cubicBezTo>
                  <a:pt x="51252" y="2998"/>
                  <a:pt x="51344" y="3027"/>
                  <a:pt x="51483" y="3027"/>
                </a:cubicBezTo>
                <a:cubicBezTo>
                  <a:pt x="51497" y="3027"/>
                  <a:pt x="51512" y="3026"/>
                  <a:pt x="51527" y="3026"/>
                </a:cubicBezTo>
                <a:cubicBezTo>
                  <a:pt x="51711" y="3008"/>
                  <a:pt x="51807" y="2948"/>
                  <a:pt x="51864" y="2932"/>
                </a:cubicBezTo>
                <a:cubicBezTo>
                  <a:pt x="51872" y="2929"/>
                  <a:pt x="51878" y="2928"/>
                  <a:pt x="51883" y="2926"/>
                </a:cubicBezTo>
                <a:lnTo>
                  <a:pt x="51883" y="2926"/>
                </a:lnTo>
                <a:lnTo>
                  <a:pt x="51987" y="2977"/>
                </a:lnTo>
                <a:cubicBezTo>
                  <a:pt x="52060" y="3015"/>
                  <a:pt x="52139" y="3040"/>
                  <a:pt x="52221" y="3049"/>
                </a:cubicBezTo>
                <a:cubicBezTo>
                  <a:pt x="52235" y="3051"/>
                  <a:pt x="52260" y="3051"/>
                  <a:pt x="52278" y="3051"/>
                </a:cubicBezTo>
                <a:cubicBezTo>
                  <a:pt x="52286" y="3051"/>
                  <a:pt x="52292" y="3051"/>
                  <a:pt x="52296" y="3051"/>
                </a:cubicBezTo>
                <a:lnTo>
                  <a:pt x="52296" y="3051"/>
                </a:lnTo>
                <a:cubicBezTo>
                  <a:pt x="52301" y="3052"/>
                  <a:pt x="52307" y="3053"/>
                  <a:pt x="52314" y="3055"/>
                </a:cubicBezTo>
                <a:cubicBezTo>
                  <a:pt x="52336" y="3059"/>
                  <a:pt x="52370" y="3070"/>
                  <a:pt x="52420" y="3085"/>
                </a:cubicBezTo>
                <a:cubicBezTo>
                  <a:pt x="52485" y="3104"/>
                  <a:pt x="52552" y="3117"/>
                  <a:pt x="52619" y="3122"/>
                </a:cubicBezTo>
                <a:cubicBezTo>
                  <a:pt x="52632" y="3123"/>
                  <a:pt x="52646" y="3123"/>
                  <a:pt x="52659" y="3123"/>
                </a:cubicBezTo>
                <a:cubicBezTo>
                  <a:pt x="52668" y="3123"/>
                  <a:pt x="52678" y="3123"/>
                  <a:pt x="52687" y="3123"/>
                </a:cubicBezTo>
                <a:lnTo>
                  <a:pt x="52740" y="3119"/>
                </a:lnTo>
                <a:cubicBezTo>
                  <a:pt x="52774" y="3115"/>
                  <a:pt x="52803" y="3110"/>
                  <a:pt x="52831" y="3104"/>
                </a:cubicBezTo>
                <a:cubicBezTo>
                  <a:pt x="52944" y="3082"/>
                  <a:pt x="53021" y="3058"/>
                  <a:pt x="53065" y="3055"/>
                </a:cubicBezTo>
                <a:lnTo>
                  <a:pt x="53194" y="3043"/>
                </a:lnTo>
                <a:lnTo>
                  <a:pt x="53331" y="3026"/>
                </a:lnTo>
                <a:cubicBezTo>
                  <a:pt x="53373" y="3020"/>
                  <a:pt x="53411" y="3015"/>
                  <a:pt x="53446" y="3013"/>
                </a:cubicBezTo>
                <a:lnTo>
                  <a:pt x="53480" y="3011"/>
                </a:lnTo>
                <a:cubicBezTo>
                  <a:pt x="53511" y="3007"/>
                  <a:pt x="53541" y="3003"/>
                  <a:pt x="53571" y="2994"/>
                </a:cubicBezTo>
                <a:cubicBezTo>
                  <a:pt x="53617" y="2982"/>
                  <a:pt x="53662" y="2963"/>
                  <a:pt x="53704" y="2940"/>
                </a:cubicBezTo>
                <a:cubicBezTo>
                  <a:pt x="53752" y="2911"/>
                  <a:pt x="53800" y="2880"/>
                  <a:pt x="53845" y="2847"/>
                </a:cubicBezTo>
                <a:cubicBezTo>
                  <a:pt x="53858" y="2837"/>
                  <a:pt x="53870" y="2829"/>
                  <a:pt x="53878" y="2823"/>
                </a:cubicBezTo>
                <a:lnTo>
                  <a:pt x="53879" y="2823"/>
                </a:lnTo>
                <a:cubicBezTo>
                  <a:pt x="53905" y="2825"/>
                  <a:pt x="53940" y="2829"/>
                  <a:pt x="53985" y="2836"/>
                </a:cubicBezTo>
                <a:cubicBezTo>
                  <a:pt x="54028" y="2842"/>
                  <a:pt x="54082" y="2849"/>
                  <a:pt x="54145" y="2852"/>
                </a:cubicBezTo>
                <a:cubicBezTo>
                  <a:pt x="54154" y="2853"/>
                  <a:pt x="54164" y="2853"/>
                  <a:pt x="54174" y="2853"/>
                </a:cubicBezTo>
                <a:cubicBezTo>
                  <a:pt x="54198" y="2853"/>
                  <a:pt x="54225" y="2852"/>
                  <a:pt x="54246" y="2851"/>
                </a:cubicBezTo>
                <a:lnTo>
                  <a:pt x="54312" y="2850"/>
                </a:lnTo>
                <a:lnTo>
                  <a:pt x="54574" y="2844"/>
                </a:lnTo>
                <a:lnTo>
                  <a:pt x="54607" y="2844"/>
                </a:lnTo>
                <a:cubicBezTo>
                  <a:pt x="54608" y="2844"/>
                  <a:pt x="54610" y="2844"/>
                  <a:pt x="54612" y="2844"/>
                </a:cubicBezTo>
                <a:lnTo>
                  <a:pt x="54612" y="2844"/>
                </a:lnTo>
                <a:cubicBezTo>
                  <a:pt x="54635" y="2851"/>
                  <a:pt x="54658" y="2861"/>
                  <a:pt x="54680" y="2871"/>
                </a:cubicBezTo>
                <a:cubicBezTo>
                  <a:pt x="54736" y="2896"/>
                  <a:pt x="54794" y="2917"/>
                  <a:pt x="54853" y="2933"/>
                </a:cubicBezTo>
                <a:cubicBezTo>
                  <a:pt x="54901" y="2945"/>
                  <a:pt x="54949" y="2952"/>
                  <a:pt x="54999" y="2952"/>
                </a:cubicBezTo>
                <a:cubicBezTo>
                  <a:pt x="55029" y="2951"/>
                  <a:pt x="55059" y="2948"/>
                  <a:pt x="55088" y="2942"/>
                </a:cubicBezTo>
                <a:cubicBezTo>
                  <a:pt x="55115" y="2938"/>
                  <a:pt x="55141" y="2931"/>
                  <a:pt x="55167" y="2922"/>
                </a:cubicBezTo>
                <a:cubicBezTo>
                  <a:pt x="55234" y="2897"/>
                  <a:pt x="55297" y="2864"/>
                  <a:pt x="55356" y="2822"/>
                </a:cubicBezTo>
                <a:cubicBezTo>
                  <a:pt x="55394" y="2796"/>
                  <a:pt x="55423" y="2777"/>
                  <a:pt x="55437" y="2769"/>
                </a:cubicBezTo>
                <a:lnTo>
                  <a:pt x="55437" y="2769"/>
                </a:lnTo>
                <a:cubicBezTo>
                  <a:pt x="55444" y="2769"/>
                  <a:pt x="55450" y="2768"/>
                  <a:pt x="55453" y="2768"/>
                </a:cubicBezTo>
                <a:cubicBezTo>
                  <a:pt x="55515" y="2759"/>
                  <a:pt x="55578" y="2745"/>
                  <a:pt x="55638" y="2724"/>
                </a:cubicBezTo>
                <a:lnTo>
                  <a:pt x="55752" y="2688"/>
                </a:lnTo>
                <a:cubicBezTo>
                  <a:pt x="55762" y="2685"/>
                  <a:pt x="55773" y="2682"/>
                  <a:pt x="55783" y="2680"/>
                </a:cubicBezTo>
                <a:cubicBezTo>
                  <a:pt x="55784" y="2680"/>
                  <a:pt x="55785" y="2680"/>
                  <a:pt x="55785" y="2680"/>
                </a:cubicBezTo>
                <a:lnTo>
                  <a:pt x="55785" y="2680"/>
                </a:lnTo>
                <a:cubicBezTo>
                  <a:pt x="55803" y="2686"/>
                  <a:pt x="55864" y="2707"/>
                  <a:pt x="55948" y="2738"/>
                </a:cubicBezTo>
                <a:cubicBezTo>
                  <a:pt x="55982" y="2750"/>
                  <a:pt x="56019" y="2759"/>
                  <a:pt x="56056" y="2766"/>
                </a:cubicBezTo>
                <a:cubicBezTo>
                  <a:pt x="56078" y="2769"/>
                  <a:pt x="56101" y="2773"/>
                  <a:pt x="56124" y="2774"/>
                </a:cubicBezTo>
                <a:cubicBezTo>
                  <a:pt x="56131" y="2774"/>
                  <a:pt x="56140" y="2774"/>
                  <a:pt x="56150" y="2774"/>
                </a:cubicBezTo>
                <a:cubicBezTo>
                  <a:pt x="56170" y="2774"/>
                  <a:pt x="56190" y="2774"/>
                  <a:pt x="56190" y="2774"/>
                </a:cubicBezTo>
                <a:cubicBezTo>
                  <a:pt x="56204" y="2775"/>
                  <a:pt x="56219" y="2777"/>
                  <a:pt x="56233" y="2781"/>
                </a:cubicBezTo>
                <a:cubicBezTo>
                  <a:pt x="56291" y="2791"/>
                  <a:pt x="56389" y="2836"/>
                  <a:pt x="56558" y="2836"/>
                </a:cubicBezTo>
                <a:cubicBezTo>
                  <a:pt x="56566" y="2836"/>
                  <a:pt x="56574" y="2836"/>
                  <a:pt x="56582" y="2836"/>
                </a:cubicBezTo>
                <a:cubicBezTo>
                  <a:pt x="56590" y="2836"/>
                  <a:pt x="56598" y="2835"/>
                  <a:pt x="56607" y="2835"/>
                </a:cubicBezTo>
                <a:cubicBezTo>
                  <a:pt x="56654" y="2835"/>
                  <a:pt x="56717" y="2842"/>
                  <a:pt x="56803" y="2849"/>
                </a:cubicBezTo>
                <a:cubicBezTo>
                  <a:pt x="56837" y="2852"/>
                  <a:pt x="56871" y="2853"/>
                  <a:pt x="56905" y="2853"/>
                </a:cubicBezTo>
                <a:cubicBezTo>
                  <a:pt x="56930" y="2853"/>
                  <a:pt x="56954" y="2852"/>
                  <a:pt x="56978" y="2851"/>
                </a:cubicBezTo>
                <a:cubicBezTo>
                  <a:pt x="57050" y="2845"/>
                  <a:pt x="57120" y="2822"/>
                  <a:pt x="57182" y="2784"/>
                </a:cubicBezTo>
                <a:cubicBezTo>
                  <a:pt x="57218" y="2762"/>
                  <a:pt x="57254" y="2736"/>
                  <a:pt x="57285" y="2706"/>
                </a:cubicBezTo>
                <a:cubicBezTo>
                  <a:pt x="57336" y="2658"/>
                  <a:pt x="57370" y="2621"/>
                  <a:pt x="57395" y="2592"/>
                </a:cubicBezTo>
                <a:cubicBezTo>
                  <a:pt x="57403" y="2583"/>
                  <a:pt x="57411" y="2574"/>
                  <a:pt x="57418" y="2568"/>
                </a:cubicBezTo>
                <a:lnTo>
                  <a:pt x="57418" y="2568"/>
                </a:lnTo>
                <a:lnTo>
                  <a:pt x="57534" y="2554"/>
                </a:lnTo>
                <a:cubicBezTo>
                  <a:pt x="57621" y="2546"/>
                  <a:pt x="57708" y="2533"/>
                  <a:pt x="57795" y="2529"/>
                </a:cubicBezTo>
                <a:lnTo>
                  <a:pt x="58058" y="2514"/>
                </a:lnTo>
                <a:lnTo>
                  <a:pt x="58100" y="2512"/>
                </a:lnTo>
                <a:lnTo>
                  <a:pt x="58100" y="2512"/>
                </a:lnTo>
                <a:cubicBezTo>
                  <a:pt x="58114" y="2518"/>
                  <a:pt x="58128" y="2525"/>
                  <a:pt x="58142" y="2532"/>
                </a:cubicBezTo>
                <a:cubicBezTo>
                  <a:pt x="58189" y="2559"/>
                  <a:pt x="58239" y="2583"/>
                  <a:pt x="58290" y="2605"/>
                </a:cubicBezTo>
                <a:cubicBezTo>
                  <a:pt x="58332" y="2622"/>
                  <a:pt x="58377" y="2635"/>
                  <a:pt x="58424" y="2642"/>
                </a:cubicBezTo>
                <a:cubicBezTo>
                  <a:pt x="58447" y="2646"/>
                  <a:pt x="58472" y="2648"/>
                  <a:pt x="58497" y="2648"/>
                </a:cubicBezTo>
                <a:cubicBezTo>
                  <a:pt x="58502" y="2648"/>
                  <a:pt x="58507" y="2648"/>
                  <a:pt x="58513" y="2648"/>
                </a:cubicBezTo>
                <a:cubicBezTo>
                  <a:pt x="58544" y="2647"/>
                  <a:pt x="58548" y="2646"/>
                  <a:pt x="58568" y="2644"/>
                </a:cubicBezTo>
                <a:cubicBezTo>
                  <a:pt x="58692" y="2630"/>
                  <a:pt x="58783" y="2604"/>
                  <a:pt x="58850" y="2592"/>
                </a:cubicBezTo>
                <a:lnTo>
                  <a:pt x="58895" y="2585"/>
                </a:lnTo>
                <a:lnTo>
                  <a:pt x="58968" y="2577"/>
                </a:lnTo>
                <a:cubicBezTo>
                  <a:pt x="59030" y="2568"/>
                  <a:pt x="59090" y="2553"/>
                  <a:pt x="59150" y="2532"/>
                </a:cubicBezTo>
                <a:cubicBezTo>
                  <a:pt x="59198" y="2516"/>
                  <a:pt x="59235" y="2503"/>
                  <a:pt x="59261" y="2496"/>
                </a:cubicBezTo>
                <a:cubicBezTo>
                  <a:pt x="59264" y="2495"/>
                  <a:pt x="59268" y="2494"/>
                  <a:pt x="59271" y="2493"/>
                </a:cubicBezTo>
                <a:lnTo>
                  <a:pt x="59271" y="2493"/>
                </a:lnTo>
                <a:cubicBezTo>
                  <a:pt x="59273" y="2494"/>
                  <a:pt x="59274" y="2495"/>
                  <a:pt x="59276" y="2496"/>
                </a:cubicBezTo>
                <a:lnTo>
                  <a:pt x="59395" y="2565"/>
                </a:lnTo>
                <a:cubicBezTo>
                  <a:pt x="59451" y="2591"/>
                  <a:pt x="59520" y="2635"/>
                  <a:pt x="59656" y="2642"/>
                </a:cubicBezTo>
                <a:cubicBezTo>
                  <a:pt x="59664" y="2643"/>
                  <a:pt x="59671" y="2643"/>
                  <a:pt x="59678" y="2643"/>
                </a:cubicBezTo>
                <a:cubicBezTo>
                  <a:pt x="59705" y="2643"/>
                  <a:pt x="59733" y="2639"/>
                  <a:pt x="59760" y="2634"/>
                </a:cubicBezTo>
                <a:cubicBezTo>
                  <a:pt x="59790" y="2628"/>
                  <a:pt x="59820" y="2619"/>
                  <a:pt x="59850" y="2606"/>
                </a:cubicBezTo>
                <a:cubicBezTo>
                  <a:pt x="59891" y="2589"/>
                  <a:pt x="59930" y="2567"/>
                  <a:pt x="59967" y="2540"/>
                </a:cubicBezTo>
                <a:cubicBezTo>
                  <a:pt x="60011" y="2508"/>
                  <a:pt x="60053" y="2473"/>
                  <a:pt x="60092" y="2438"/>
                </a:cubicBezTo>
                <a:cubicBezTo>
                  <a:pt x="60103" y="2427"/>
                  <a:pt x="60114" y="2419"/>
                  <a:pt x="60122" y="2413"/>
                </a:cubicBezTo>
                <a:lnTo>
                  <a:pt x="60122" y="2413"/>
                </a:lnTo>
                <a:cubicBezTo>
                  <a:pt x="60140" y="2410"/>
                  <a:pt x="60159" y="2408"/>
                  <a:pt x="60175" y="2405"/>
                </a:cubicBezTo>
                <a:cubicBezTo>
                  <a:pt x="60238" y="2394"/>
                  <a:pt x="60288" y="2380"/>
                  <a:pt x="60330" y="2369"/>
                </a:cubicBezTo>
                <a:cubicBezTo>
                  <a:pt x="60372" y="2358"/>
                  <a:pt x="60407" y="2349"/>
                  <a:pt x="60432" y="2344"/>
                </a:cubicBezTo>
                <a:cubicBezTo>
                  <a:pt x="60451" y="2341"/>
                  <a:pt x="60470" y="2339"/>
                  <a:pt x="60489" y="2339"/>
                </a:cubicBezTo>
                <a:cubicBezTo>
                  <a:pt x="60494" y="2339"/>
                  <a:pt x="60498" y="2339"/>
                  <a:pt x="60502" y="2339"/>
                </a:cubicBezTo>
                <a:cubicBezTo>
                  <a:pt x="60561" y="2340"/>
                  <a:pt x="60648" y="2354"/>
                  <a:pt x="60764" y="2358"/>
                </a:cubicBezTo>
                <a:cubicBezTo>
                  <a:pt x="60776" y="2358"/>
                  <a:pt x="60789" y="2359"/>
                  <a:pt x="60802" y="2359"/>
                </a:cubicBezTo>
                <a:cubicBezTo>
                  <a:pt x="60820" y="2359"/>
                  <a:pt x="60839" y="2358"/>
                  <a:pt x="60857" y="2357"/>
                </a:cubicBezTo>
                <a:lnTo>
                  <a:pt x="60923" y="2352"/>
                </a:lnTo>
                <a:lnTo>
                  <a:pt x="61053" y="2342"/>
                </a:lnTo>
                <a:lnTo>
                  <a:pt x="61185" y="2331"/>
                </a:lnTo>
                <a:lnTo>
                  <a:pt x="61209" y="2330"/>
                </a:lnTo>
                <a:lnTo>
                  <a:pt x="61209" y="2330"/>
                </a:lnTo>
                <a:cubicBezTo>
                  <a:pt x="61221" y="2337"/>
                  <a:pt x="61233" y="2344"/>
                  <a:pt x="61245" y="2352"/>
                </a:cubicBezTo>
                <a:cubicBezTo>
                  <a:pt x="61291" y="2383"/>
                  <a:pt x="61340" y="2412"/>
                  <a:pt x="61389" y="2438"/>
                </a:cubicBezTo>
                <a:cubicBezTo>
                  <a:pt x="61432" y="2458"/>
                  <a:pt x="61477" y="2475"/>
                  <a:pt x="61523" y="2484"/>
                </a:cubicBezTo>
                <a:cubicBezTo>
                  <a:pt x="61556" y="2490"/>
                  <a:pt x="61589" y="2493"/>
                  <a:pt x="61622" y="2493"/>
                </a:cubicBezTo>
                <a:cubicBezTo>
                  <a:pt x="61636" y="2493"/>
                  <a:pt x="61649" y="2493"/>
                  <a:pt x="61663" y="2492"/>
                </a:cubicBezTo>
                <a:cubicBezTo>
                  <a:pt x="61679" y="2491"/>
                  <a:pt x="61697" y="2491"/>
                  <a:pt x="61715" y="2491"/>
                </a:cubicBezTo>
                <a:cubicBezTo>
                  <a:pt x="61734" y="2491"/>
                  <a:pt x="61753" y="2491"/>
                  <a:pt x="61774" y="2492"/>
                </a:cubicBezTo>
                <a:lnTo>
                  <a:pt x="61910" y="2495"/>
                </a:lnTo>
                <a:lnTo>
                  <a:pt x="61989" y="2495"/>
                </a:lnTo>
                <a:lnTo>
                  <a:pt x="62031" y="2494"/>
                </a:lnTo>
                <a:cubicBezTo>
                  <a:pt x="62046" y="2493"/>
                  <a:pt x="62071" y="2491"/>
                  <a:pt x="62088" y="2488"/>
                </a:cubicBezTo>
                <a:cubicBezTo>
                  <a:pt x="62244" y="2462"/>
                  <a:pt x="62333" y="2412"/>
                  <a:pt x="62385" y="2398"/>
                </a:cubicBezTo>
                <a:cubicBezTo>
                  <a:pt x="62395" y="2396"/>
                  <a:pt x="62404" y="2392"/>
                  <a:pt x="62414" y="2391"/>
                </a:cubicBezTo>
                <a:cubicBezTo>
                  <a:pt x="62417" y="2390"/>
                  <a:pt x="62420" y="2390"/>
                  <a:pt x="62420" y="2390"/>
                </a:cubicBezTo>
                <a:lnTo>
                  <a:pt x="62420" y="2390"/>
                </a:lnTo>
                <a:cubicBezTo>
                  <a:pt x="62419" y="2390"/>
                  <a:pt x="62418" y="2390"/>
                  <a:pt x="62419" y="2390"/>
                </a:cubicBezTo>
                <a:cubicBezTo>
                  <a:pt x="62421" y="2390"/>
                  <a:pt x="62456" y="2387"/>
                  <a:pt x="62473" y="2384"/>
                </a:cubicBezTo>
                <a:cubicBezTo>
                  <a:pt x="62546" y="2371"/>
                  <a:pt x="62615" y="2347"/>
                  <a:pt x="62681" y="2314"/>
                </a:cubicBezTo>
                <a:lnTo>
                  <a:pt x="62790" y="2261"/>
                </a:lnTo>
                <a:cubicBezTo>
                  <a:pt x="62796" y="2257"/>
                  <a:pt x="62802" y="2255"/>
                  <a:pt x="62811" y="2253"/>
                </a:cubicBezTo>
                <a:cubicBezTo>
                  <a:pt x="62811" y="2253"/>
                  <a:pt x="62811" y="2253"/>
                  <a:pt x="62811" y="2253"/>
                </a:cubicBezTo>
                <a:lnTo>
                  <a:pt x="62811" y="2253"/>
                </a:lnTo>
                <a:cubicBezTo>
                  <a:pt x="62821" y="2252"/>
                  <a:pt x="62832" y="2252"/>
                  <a:pt x="62843" y="2252"/>
                </a:cubicBezTo>
                <a:cubicBezTo>
                  <a:pt x="62896" y="2252"/>
                  <a:pt x="62963" y="2257"/>
                  <a:pt x="63044" y="2261"/>
                </a:cubicBezTo>
                <a:lnTo>
                  <a:pt x="63124" y="2262"/>
                </a:lnTo>
                <a:lnTo>
                  <a:pt x="63193" y="2261"/>
                </a:lnTo>
                <a:cubicBezTo>
                  <a:pt x="63208" y="2262"/>
                  <a:pt x="63222" y="2265"/>
                  <a:pt x="63235" y="2270"/>
                </a:cubicBezTo>
                <a:cubicBezTo>
                  <a:pt x="63294" y="2281"/>
                  <a:pt x="63392" y="2335"/>
                  <a:pt x="63566" y="2335"/>
                </a:cubicBezTo>
                <a:cubicBezTo>
                  <a:pt x="63574" y="2335"/>
                  <a:pt x="63583" y="2335"/>
                  <a:pt x="63592" y="2335"/>
                </a:cubicBezTo>
                <a:lnTo>
                  <a:pt x="63854" y="2312"/>
                </a:lnTo>
                <a:lnTo>
                  <a:pt x="63992" y="2300"/>
                </a:lnTo>
                <a:cubicBezTo>
                  <a:pt x="64070" y="2292"/>
                  <a:pt x="64145" y="2270"/>
                  <a:pt x="64215" y="2237"/>
                </a:cubicBezTo>
                <a:lnTo>
                  <a:pt x="64334" y="2179"/>
                </a:lnTo>
                <a:cubicBezTo>
                  <a:pt x="64357" y="2169"/>
                  <a:pt x="64369" y="2167"/>
                  <a:pt x="64367" y="2167"/>
                </a:cubicBezTo>
                <a:cubicBezTo>
                  <a:pt x="64367" y="2167"/>
                  <a:pt x="64365" y="2167"/>
                  <a:pt x="64363" y="2167"/>
                </a:cubicBezTo>
                <a:cubicBezTo>
                  <a:pt x="64353" y="2167"/>
                  <a:pt x="64397" y="2164"/>
                  <a:pt x="64411" y="2161"/>
                </a:cubicBezTo>
                <a:cubicBezTo>
                  <a:pt x="64429" y="2159"/>
                  <a:pt x="64450" y="2156"/>
                  <a:pt x="64466" y="2151"/>
                </a:cubicBezTo>
                <a:cubicBezTo>
                  <a:pt x="64499" y="2144"/>
                  <a:pt x="64530" y="2135"/>
                  <a:pt x="64561" y="2124"/>
                </a:cubicBezTo>
                <a:lnTo>
                  <a:pt x="64689" y="2077"/>
                </a:lnTo>
                <a:cubicBezTo>
                  <a:pt x="64706" y="2070"/>
                  <a:pt x="64726" y="2064"/>
                  <a:pt x="64745" y="2061"/>
                </a:cubicBezTo>
                <a:lnTo>
                  <a:pt x="64745" y="2061"/>
                </a:lnTo>
                <a:cubicBezTo>
                  <a:pt x="64748" y="2061"/>
                  <a:pt x="64755" y="2063"/>
                  <a:pt x="64771" y="2067"/>
                </a:cubicBezTo>
                <a:cubicBezTo>
                  <a:pt x="64824" y="2076"/>
                  <a:pt x="64916" y="2128"/>
                  <a:pt x="65092" y="2138"/>
                </a:cubicBezTo>
                <a:cubicBezTo>
                  <a:pt x="65096" y="2139"/>
                  <a:pt x="65101" y="2139"/>
                  <a:pt x="65106" y="2139"/>
                </a:cubicBezTo>
                <a:cubicBezTo>
                  <a:pt x="65120" y="2139"/>
                  <a:pt x="65138" y="2138"/>
                  <a:pt x="65142" y="2138"/>
                </a:cubicBezTo>
                <a:cubicBezTo>
                  <a:pt x="65143" y="2138"/>
                  <a:pt x="65143" y="2138"/>
                  <a:pt x="65140" y="2138"/>
                </a:cubicBezTo>
                <a:lnTo>
                  <a:pt x="65136" y="2138"/>
                </a:lnTo>
                <a:cubicBezTo>
                  <a:pt x="65142" y="2139"/>
                  <a:pt x="65148" y="2141"/>
                  <a:pt x="65154" y="2142"/>
                </a:cubicBezTo>
                <a:cubicBezTo>
                  <a:pt x="65176" y="2149"/>
                  <a:pt x="65210" y="2160"/>
                  <a:pt x="65259" y="2178"/>
                </a:cubicBezTo>
                <a:cubicBezTo>
                  <a:pt x="65323" y="2201"/>
                  <a:pt x="65391" y="2216"/>
                  <a:pt x="65459" y="2223"/>
                </a:cubicBezTo>
                <a:cubicBezTo>
                  <a:pt x="65472" y="2224"/>
                  <a:pt x="65486" y="2225"/>
                  <a:pt x="65500" y="2225"/>
                </a:cubicBezTo>
                <a:cubicBezTo>
                  <a:pt x="65509" y="2225"/>
                  <a:pt x="65519" y="2224"/>
                  <a:pt x="65529" y="2224"/>
                </a:cubicBezTo>
                <a:lnTo>
                  <a:pt x="65543" y="2224"/>
                </a:lnTo>
                <a:cubicBezTo>
                  <a:pt x="65552" y="2225"/>
                  <a:pt x="65562" y="2225"/>
                  <a:pt x="65570" y="2226"/>
                </a:cubicBezTo>
                <a:cubicBezTo>
                  <a:pt x="65622" y="2232"/>
                  <a:pt x="65712" y="2265"/>
                  <a:pt x="65858" y="2276"/>
                </a:cubicBezTo>
                <a:cubicBezTo>
                  <a:pt x="65868" y="2276"/>
                  <a:pt x="65877" y="2276"/>
                  <a:pt x="65886" y="2276"/>
                </a:cubicBezTo>
                <a:cubicBezTo>
                  <a:pt x="66032" y="2276"/>
                  <a:pt x="66124" y="2242"/>
                  <a:pt x="66203" y="2226"/>
                </a:cubicBezTo>
                <a:cubicBezTo>
                  <a:pt x="66234" y="2218"/>
                  <a:pt x="66266" y="2211"/>
                  <a:pt x="66299" y="2206"/>
                </a:cubicBezTo>
                <a:lnTo>
                  <a:pt x="66374" y="2198"/>
                </a:lnTo>
                <a:cubicBezTo>
                  <a:pt x="66413" y="2191"/>
                  <a:pt x="66451" y="2181"/>
                  <a:pt x="66489" y="2167"/>
                </a:cubicBezTo>
                <a:cubicBezTo>
                  <a:pt x="66606" y="2122"/>
                  <a:pt x="66676" y="2080"/>
                  <a:pt x="66699" y="2073"/>
                </a:cubicBezTo>
                <a:lnTo>
                  <a:pt x="66699" y="2073"/>
                </a:lnTo>
                <a:cubicBezTo>
                  <a:pt x="66727" y="2081"/>
                  <a:pt x="66754" y="2090"/>
                  <a:pt x="66779" y="2101"/>
                </a:cubicBezTo>
                <a:cubicBezTo>
                  <a:pt x="66836" y="2124"/>
                  <a:pt x="66894" y="2143"/>
                  <a:pt x="66953" y="2156"/>
                </a:cubicBezTo>
                <a:cubicBezTo>
                  <a:pt x="66990" y="2163"/>
                  <a:pt x="67028" y="2168"/>
                  <a:pt x="67066" y="2168"/>
                </a:cubicBezTo>
                <a:cubicBezTo>
                  <a:pt x="67073" y="2168"/>
                  <a:pt x="67081" y="2168"/>
                  <a:pt x="67089" y="2167"/>
                </a:cubicBezTo>
                <a:cubicBezTo>
                  <a:pt x="67126" y="2166"/>
                  <a:pt x="67162" y="2159"/>
                  <a:pt x="67196" y="2149"/>
                </a:cubicBezTo>
                <a:cubicBezTo>
                  <a:pt x="67225" y="2139"/>
                  <a:pt x="67253" y="2128"/>
                  <a:pt x="67280" y="2113"/>
                </a:cubicBezTo>
                <a:cubicBezTo>
                  <a:pt x="67371" y="2060"/>
                  <a:pt x="67411" y="2014"/>
                  <a:pt x="67449" y="1978"/>
                </a:cubicBezTo>
                <a:cubicBezTo>
                  <a:pt x="67457" y="1970"/>
                  <a:pt x="67464" y="1963"/>
                  <a:pt x="67471" y="1955"/>
                </a:cubicBezTo>
                <a:lnTo>
                  <a:pt x="67471" y="1955"/>
                </a:lnTo>
                <a:cubicBezTo>
                  <a:pt x="67471" y="1956"/>
                  <a:pt x="67472" y="1956"/>
                  <a:pt x="67473" y="1957"/>
                </a:cubicBezTo>
                <a:cubicBezTo>
                  <a:pt x="67516" y="1997"/>
                  <a:pt x="67565" y="2035"/>
                  <a:pt x="67616" y="2069"/>
                </a:cubicBezTo>
                <a:cubicBezTo>
                  <a:pt x="67635" y="2081"/>
                  <a:pt x="67656" y="2092"/>
                  <a:pt x="67678" y="2101"/>
                </a:cubicBezTo>
                <a:cubicBezTo>
                  <a:pt x="67734" y="2128"/>
                  <a:pt x="67795" y="2141"/>
                  <a:pt x="67856" y="2141"/>
                </a:cubicBezTo>
                <a:cubicBezTo>
                  <a:pt x="67865" y="2141"/>
                  <a:pt x="67874" y="2141"/>
                  <a:pt x="67883" y="2141"/>
                </a:cubicBezTo>
                <a:cubicBezTo>
                  <a:pt x="67916" y="2138"/>
                  <a:pt x="67950" y="2131"/>
                  <a:pt x="67982" y="2122"/>
                </a:cubicBezTo>
                <a:cubicBezTo>
                  <a:pt x="68099" y="2082"/>
                  <a:pt x="68152" y="2030"/>
                  <a:pt x="68195" y="1995"/>
                </a:cubicBezTo>
                <a:lnTo>
                  <a:pt x="68255" y="1941"/>
                </a:lnTo>
                <a:lnTo>
                  <a:pt x="68255" y="1941"/>
                </a:lnTo>
                <a:cubicBezTo>
                  <a:pt x="68263" y="1946"/>
                  <a:pt x="68270" y="1951"/>
                  <a:pt x="68277" y="1957"/>
                </a:cubicBezTo>
                <a:cubicBezTo>
                  <a:pt x="68326" y="1996"/>
                  <a:pt x="68381" y="2030"/>
                  <a:pt x="68437" y="2059"/>
                </a:cubicBezTo>
                <a:cubicBezTo>
                  <a:pt x="68459" y="2068"/>
                  <a:pt x="68482" y="2077"/>
                  <a:pt x="68507" y="2085"/>
                </a:cubicBezTo>
                <a:cubicBezTo>
                  <a:pt x="68537" y="2093"/>
                  <a:pt x="68568" y="2100"/>
                  <a:pt x="68600" y="2102"/>
                </a:cubicBezTo>
                <a:cubicBezTo>
                  <a:pt x="68611" y="2103"/>
                  <a:pt x="68622" y="2104"/>
                  <a:pt x="68632" y="2104"/>
                </a:cubicBezTo>
                <a:cubicBezTo>
                  <a:pt x="68650" y="2104"/>
                  <a:pt x="68668" y="2103"/>
                  <a:pt x="68686" y="2101"/>
                </a:cubicBezTo>
                <a:cubicBezTo>
                  <a:pt x="68706" y="2099"/>
                  <a:pt x="68724" y="2096"/>
                  <a:pt x="68742" y="2093"/>
                </a:cubicBezTo>
                <a:cubicBezTo>
                  <a:pt x="68882" y="2063"/>
                  <a:pt x="68966" y="2019"/>
                  <a:pt x="69014" y="2009"/>
                </a:cubicBezTo>
                <a:cubicBezTo>
                  <a:pt x="69045" y="2001"/>
                  <a:pt x="69015" y="2007"/>
                  <a:pt x="69112" y="1995"/>
                </a:cubicBezTo>
                <a:cubicBezTo>
                  <a:pt x="69167" y="1986"/>
                  <a:pt x="69223" y="1973"/>
                  <a:pt x="69277" y="1957"/>
                </a:cubicBezTo>
                <a:cubicBezTo>
                  <a:pt x="69322" y="1944"/>
                  <a:pt x="69359" y="1933"/>
                  <a:pt x="69386" y="1927"/>
                </a:cubicBezTo>
                <a:cubicBezTo>
                  <a:pt x="69407" y="1921"/>
                  <a:pt x="69429" y="1919"/>
                  <a:pt x="69451" y="1919"/>
                </a:cubicBezTo>
                <a:cubicBezTo>
                  <a:pt x="69503" y="1919"/>
                  <a:pt x="69585" y="1934"/>
                  <a:pt x="69698" y="1942"/>
                </a:cubicBezTo>
                <a:cubicBezTo>
                  <a:pt x="69720" y="1944"/>
                  <a:pt x="69742" y="1945"/>
                  <a:pt x="69764" y="1945"/>
                </a:cubicBezTo>
                <a:cubicBezTo>
                  <a:pt x="69798" y="1945"/>
                  <a:pt x="69831" y="1943"/>
                  <a:pt x="69864" y="1938"/>
                </a:cubicBezTo>
                <a:lnTo>
                  <a:pt x="69995" y="1927"/>
                </a:lnTo>
                <a:lnTo>
                  <a:pt x="70125" y="1914"/>
                </a:lnTo>
                <a:lnTo>
                  <a:pt x="70191" y="1908"/>
                </a:lnTo>
                <a:lnTo>
                  <a:pt x="70244" y="1903"/>
                </a:lnTo>
                <a:cubicBezTo>
                  <a:pt x="70269" y="1899"/>
                  <a:pt x="70292" y="1895"/>
                  <a:pt x="70315" y="1889"/>
                </a:cubicBezTo>
                <a:cubicBezTo>
                  <a:pt x="70452" y="1845"/>
                  <a:pt x="70525" y="1793"/>
                  <a:pt x="70569" y="1770"/>
                </a:cubicBezTo>
                <a:lnTo>
                  <a:pt x="70569" y="1770"/>
                </a:lnTo>
                <a:lnTo>
                  <a:pt x="70669" y="1840"/>
                </a:lnTo>
                <a:cubicBezTo>
                  <a:pt x="70719" y="1871"/>
                  <a:pt x="70778" y="1916"/>
                  <a:pt x="70902" y="1941"/>
                </a:cubicBezTo>
                <a:cubicBezTo>
                  <a:pt x="70924" y="1944"/>
                  <a:pt x="70947" y="1946"/>
                  <a:pt x="70970" y="1946"/>
                </a:cubicBezTo>
                <a:cubicBezTo>
                  <a:pt x="71014" y="1946"/>
                  <a:pt x="71059" y="1939"/>
                  <a:pt x="71102" y="1925"/>
                </a:cubicBezTo>
                <a:cubicBezTo>
                  <a:pt x="71147" y="1910"/>
                  <a:pt x="71191" y="1888"/>
                  <a:pt x="71231" y="1860"/>
                </a:cubicBezTo>
                <a:cubicBezTo>
                  <a:pt x="71277" y="1826"/>
                  <a:pt x="71321" y="1791"/>
                  <a:pt x="71363" y="1751"/>
                </a:cubicBezTo>
                <a:cubicBezTo>
                  <a:pt x="71376" y="1738"/>
                  <a:pt x="71390" y="1726"/>
                  <a:pt x="71405" y="1714"/>
                </a:cubicBezTo>
                <a:lnTo>
                  <a:pt x="71405" y="1714"/>
                </a:lnTo>
                <a:cubicBezTo>
                  <a:pt x="71450" y="1718"/>
                  <a:pt x="71525" y="1737"/>
                  <a:pt x="71630" y="1749"/>
                </a:cubicBezTo>
                <a:cubicBezTo>
                  <a:pt x="71661" y="1753"/>
                  <a:pt x="71694" y="1755"/>
                  <a:pt x="71726" y="1755"/>
                </a:cubicBezTo>
                <a:cubicBezTo>
                  <a:pt x="71759" y="1755"/>
                  <a:pt x="71791" y="1753"/>
                  <a:pt x="71824" y="1749"/>
                </a:cubicBezTo>
                <a:cubicBezTo>
                  <a:pt x="71880" y="1743"/>
                  <a:pt x="71931" y="1733"/>
                  <a:pt x="71976" y="1725"/>
                </a:cubicBezTo>
                <a:cubicBezTo>
                  <a:pt x="72021" y="1715"/>
                  <a:pt x="72059" y="1707"/>
                  <a:pt x="72093" y="1702"/>
                </a:cubicBezTo>
                <a:cubicBezTo>
                  <a:pt x="72129" y="1696"/>
                  <a:pt x="72143" y="1697"/>
                  <a:pt x="72207" y="1691"/>
                </a:cubicBezTo>
                <a:cubicBezTo>
                  <a:pt x="72310" y="1682"/>
                  <a:pt x="72399" y="1666"/>
                  <a:pt x="72473" y="1658"/>
                </a:cubicBezTo>
                <a:lnTo>
                  <a:pt x="72509" y="1655"/>
                </a:lnTo>
                <a:lnTo>
                  <a:pt x="72509" y="1655"/>
                </a:lnTo>
                <a:cubicBezTo>
                  <a:pt x="72516" y="1659"/>
                  <a:pt x="72527" y="1664"/>
                  <a:pt x="72539" y="1672"/>
                </a:cubicBezTo>
                <a:cubicBezTo>
                  <a:pt x="72569" y="1691"/>
                  <a:pt x="72608" y="1719"/>
                  <a:pt x="72665" y="1751"/>
                </a:cubicBezTo>
                <a:cubicBezTo>
                  <a:pt x="72718" y="1779"/>
                  <a:pt x="72794" y="1823"/>
                  <a:pt x="72923" y="1823"/>
                </a:cubicBezTo>
                <a:cubicBezTo>
                  <a:pt x="72930" y="1823"/>
                  <a:pt x="72938" y="1823"/>
                  <a:pt x="72946" y="1823"/>
                </a:cubicBezTo>
                <a:cubicBezTo>
                  <a:pt x="73085" y="1809"/>
                  <a:pt x="73159" y="1751"/>
                  <a:pt x="73211" y="1715"/>
                </a:cubicBezTo>
                <a:cubicBezTo>
                  <a:pt x="73262" y="1677"/>
                  <a:pt x="73298" y="1645"/>
                  <a:pt x="73325" y="1623"/>
                </a:cubicBezTo>
                <a:cubicBezTo>
                  <a:pt x="73327" y="1621"/>
                  <a:pt x="73330" y="1618"/>
                  <a:pt x="73332" y="1616"/>
                </a:cubicBezTo>
                <a:lnTo>
                  <a:pt x="73332" y="1616"/>
                </a:lnTo>
                <a:cubicBezTo>
                  <a:pt x="73349" y="1623"/>
                  <a:pt x="73364" y="1631"/>
                  <a:pt x="73380" y="1639"/>
                </a:cubicBezTo>
                <a:cubicBezTo>
                  <a:pt x="73433" y="1668"/>
                  <a:pt x="73489" y="1691"/>
                  <a:pt x="73546" y="1710"/>
                </a:cubicBezTo>
                <a:cubicBezTo>
                  <a:pt x="73593" y="1724"/>
                  <a:pt x="73640" y="1730"/>
                  <a:pt x="73688" y="1730"/>
                </a:cubicBezTo>
                <a:cubicBezTo>
                  <a:pt x="73727" y="1730"/>
                  <a:pt x="73765" y="1727"/>
                  <a:pt x="73803" y="1720"/>
                </a:cubicBezTo>
                <a:cubicBezTo>
                  <a:pt x="73856" y="1711"/>
                  <a:pt x="73910" y="1697"/>
                  <a:pt x="73962" y="1681"/>
                </a:cubicBezTo>
                <a:cubicBezTo>
                  <a:pt x="74006" y="1667"/>
                  <a:pt x="74041" y="1657"/>
                  <a:pt x="74066" y="1652"/>
                </a:cubicBezTo>
                <a:cubicBezTo>
                  <a:pt x="74072" y="1650"/>
                  <a:pt x="74078" y="1649"/>
                  <a:pt x="74085" y="1648"/>
                </a:cubicBezTo>
                <a:lnTo>
                  <a:pt x="74085" y="1648"/>
                </a:lnTo>
                <a:cubicBezTo>
                  <a:pt x="74100" y="1654"/>
                  <a:pt x="74115" y="1661"/>
                  <a:pt x="74129" y="1669"/>
                </a:cubicBezTo>
                <a:cubicBezTo>
                  <a:pt x="74163" y="1688"/>
                  <a:pt x="74206" y="1713"/>
                  <a:pt x="74270" y="1741"/>
                </a:cubicBezTo>
                <a:cubicBezTo>
                  <a:pt x="74317" y="1759"/>
                  <a:pt x="74382" y="1786"/>
                  <a:pt x="74471" y="1786"/>
                </a:cubicBezTo>
                <a:cubicBezTo>
                  <a:pt x="74499" y="1786"/>
                  <a:pt x="74530" y="1783"/>
                  <a:pt x="74563" y="1777"/>
                </a:cubicBezTo>
                <a:cubicBezTo>
                  <a:pt x="74691" y="1745"/>
                  <a:pt x="74747" y="1692"/>
                  <a:pt x="74794" y="1657"/>
                </a:cubicBezTo>
                <a:lnTo>
                  <a:pt x="74897" y="1566"/>
                </a:lnTo>
                <a:cubicBezTo>
                  <a:pt x="74900" y="1563"/>
                  <a:pt x="74903" y="1561"/>
                  <a:pt x="74906" y="1558"/>
                </a:cubicBezTo>
                <a:lnTo>
                  <a:pt x="74906" y="1558"/>
                </a:lnTo>
                <a:cubicBezTo>
                  <a:pt x="74930" y="1562"/>
                  <a:pt x="74966" y="1573"/>
                  <a:pt x="75011" y="1586"/>
                </a:cubicBezTo>
                <a:cubicBezTo>
                  <a:pt x="75070" y="1603"/>
                  <a:pt x="75132" y="1615"/>
                  <a:pt x="75193" y="1622"/>
                </a:cubicBezTo>
                <a:cubicBezTo>
                  <a:pt x="75230" y="1623"/>
                  <a:pt x="75251" y="1623"/>
                  <a:pt x="75264" y="1623"/>
                </a:cubicBezTo>
                <a:cubicBezTo>
                  <a:pt x="75274" y="1623"/>
                  <a:pt x="75278" y="1623"/>
                  <a:pt x="75282" y="1623"/>
                </a:cubicBezTo>
                <a:cubicBezTo>
                  <a:pt x="75287" y="1623"/>
                  <a:pt x="75289" y="1623"/>
                  <a:pt x="75303" y="1625"/>
                </a:cubicBezTo>
                <a:cubicBezTo>
                  <a:pt x="75352" y="1631"/>
                  <a:pt x="75441" y="1666"/>
                  <a:pt x="75581" y="1681"/>
                </a:cubicBezTo>
                <a:cubicBezTo>
                  <a:pt x="75599" y="1682"/>
                  <a:pt x="75617" y="1683"/>
                  <a:pt x="75635" y="1683"/>
                </a:cubicBezTo>
                <a:cubicBezTo>
                  <a:pt x="75653" y="1683"/>
                  <a:pt x="75671" y="1682"/>
                  <a:pt x="75688" y="1681"/>
                </a:cubicBezTo>
                <a:cubicBezTo>
                  <a:pt x="75716" y="1678"/>
                  <a:pt x="75743" y="1675"/>
                  <a:pt x="75767" y="1673"/>
                </a:cubicBezTo>
                <a:lnTo>
                  <a:pt x="75907" y="1652"/>
                </a:lnTo>
                <a:cubicBezTo>
                  <a:pt x="75948" y="1645"/>
                  <a:pt x="75987" y="1640"/>
                  <a:pt x="76021" y="1637"/>
                </a:cubicBezTo>
                <a:cubicBezTo>
                  <a:pt x="76045" y="1633"/>
                  <a:pt x="76030" y="1638"/>
                  <a:pt x="76111" y="1626"/>
                </a:cubicBezTo>
                <a:cubicBezTo>
                  <a:pt x="76160" y="1617"/>
                  <a:pt x="76206" y="1600"/>
                  <a:pt x="76249" y="1577"/>
                </a:cubicBezTo>
                <a:cubicBezTo>
                  <a:pt x="76302" y="1548"/>
                  <a:pt x="76350" y="1514"/>
                  <a:pt x="76397" y="1476"/>
                </a:cubicBezTo>
                <a:cubicBezTo>
                  <a:pt x="76416" y="1460"/>
                  <a:pt x="76437" y="1445"/>
                  <a:pt x="76458" y="1432"/>
                </a:cubicBezTo>
                <a:lnTo>
                  <a:pt x="76458" y="1432"/>
                </a:lnTo>
                <a:cubicBezTo>
                  <a:pt x="76487" y="1434"/>
                  <a:pt x="76514" y="1439"/>
                  <a:pt x="76542" y="1445"/>
                </a:cubicBezTo>
                <a:cubicBezTo>
                  <a:pt x="76584" y="1452"/>
                  <a:pt x="76631" y="1464"/>
                  <a:pt x="76691" y="1470"/>
                </a:cubicBezTo>
                <a:cubicBezTo>
                  <a:pt x="76724" y="1475"/>
                  <a:pt x="76756" y="1477"/>
                  <a:pt x="76788" y="1477"/>
                </a:cubicBezTo>
                <a:lnTo>
                  <a:pt x="76851" y="1476"/>
                </a:lnTo>
                <a:cubicBezTo>
                  <a:pt x="76903" y="1476"/>
                  <a:pt x="76985" y="1492"/>
                  <a:pt x="77096" y="1502"/>
                </a:cubicBezTo>
                <a:cubicBezTo>
                  <a:pt x="77124" y="1504"/>
                  <a:pt x="77151" y="1505"/>
                  <a:pt x="77179" y="1505"/>
                </a:cubicBezTo>
                <a:cubicBezTo>
                  <a:pt x="77210" y="1505"/>
                  <a:pt x="77241" y="1504"/>
                  <a:pt x="77272" y="1501"/>
                </a:cubicBezTo>
                <a:cubicBezTo>
                  <a:pt x="77326" y="1496"/>
                  <a:pt x="77374" y="1488"/>
                  <a:pt x="77418" y="1482"/>
                </a:cubicBezTo>
                <a:lnTo>
                  <a:pt x="77541" y="1465"/>
                </a:lnTo>
                <a:lnTo>
                  <a:pt x="77673" y="1452"/>
                </a:lnTo>
                <a:cubicBezTo>
                  <a:pt x="77791" y="1436"/>
                  <a:pt x="77879" y="1408"/>
                  <a:pt x="77943" y="1399"/>
                </a:cubicBezTo>
                <a:cubicBezTo>
                  <a:pt x="77958" y="1396"/>
                  <a:pt x="77971" y="1394"/>
                  <a:pt x="77984" y="1393"/>
                </a:cubicBezTo>
                <a:lnTo>
                  <a:pt x="77984" y="1393"/>
                </a:lnTo>
                <a:cubicBezTo>
                  <a:pt x="78001" y="1399"/>
                  <a:pt x="78018" y="1405"/>
                  <a:pt x="78034" y="1415"/>
                </a:cubicBezTo>
                <a:cubicBezTo>
                  <a:pt x="78067" y="1431"/>
                  <a:pt x="78112" y="1455"/>
                  <a:pt x="78174" y="1480"/>
                </a:cubicBezTo>
                <a:cubicBezTo>
                  <a:pt x="78211" y="1494"/>
                  <a:pt x="78249" y="1504"/>
                  <a:pt x="78288" y="1512"/>
                </a:cubicBezTo>
                <a:cubicBezTo>
                  <a:pt x="78315" y="1516"/>
                  <a:pt x="78342" y="1518"/>
                  <a:pt x="78369" y="1518"/>
                </a:cubicBezTo>
                <a:cubicBezTo>
                  <a:pt x="78387" y="1518"/>
                  <a:pt x="78405" y="1517"/>
                  <a:pt x="78423" y="1516"/>
                </a:cubicBezTo>
                <a:cubicBezTo>
                  <a:pt x="78554" y="1502"/>
                  <a:pt x="78646" y="1468"/>
                  <a:pt x="78712" y="1455"/>
                </a:cubicBezTo>
                <a:cubicBezTo>
                  <a:pt x="78729" y="1451"/>
                  <a:pt x="78743" y="1449"/>
                  <a:pt x="78756" y="1447"/>
                </a:cubicBezTo>
                <a:cubicBezTo>
                  <a:pt x="78771" y="1445"/>
                  <a:pt x="78769" y="1445"/>
                  <a:pt x="78806" y="1443"/>
                </a:cubicBezTo>
                <a:cubicBezTo>
                  <a:pt x="78861" y="1439"/>
                  <a:pt x="78912" y="1431"/>
                  <a:pt x="78958" y="1424"/>
                </a:cubicBezTo>
                <a:lnTo>
                  <a:pt x="79083" y="1405"/>
                </a:lnTo>
                <a:lnTo>
                  <a:pt x="79136" y="1398"/>
                </a:lnTo>
                <a:lnTo>
                  <a:pt x="79160" y="1397"/>
                </a:lnTo>
                <a:lnTo>
                  <a:pt x="79218" y="1391"/>
                </a:lnTo>
                <a:cubicBezTo>
                  <a:pt x="79386" y="1358"/>
                  <a:pt x="79465" y="1294"/>
                  <a:pt x="79519" y="1272"/>
                </a:cubicBezTo>
                <a:lnTo>
                  <a:pt x="79519" y="1272"/>
                </a:lnTo>
                <a:cubicBezTo>
                  <a:pt x="79538" y="1288"/>
                  <a:pt x="79563" y="1310"/>
                  <a:pt x="79591" y="1334"/>
                </a:cubicBezTo>
                <a:cubicBezTo>
                  <a:pt x="79641" y="1379"/>
                  <a:pt x="79695" y="1417"/>
                  <a:pt x="79755" y="1449"/>
                </a:cubicBezTo>
                <a:cubicBezTo>
                  <a:pt x="79811" y="1476"/>
                  <a:pt x="79872" y="1491"/>
                  <a:pt x="79933" y="1491"/>
                </a:cubicBezTo>
                <a:cubicBezTo>
                  <a:pt x="79989" y="1491"/>
                  <a:pt x="80043" y="1480"/>
                  <a:pt x="80095" y="1459"/>
                </a:cubicBezTo>
                <a:cubicBezTo>
                  <a:pt x="80156" y="1434"/>
                  <a:pt x="80213" y="1399"/>
                  <a:pt x="80266" y="1358"/>
                </a:cubicBezTo>
                <a:cubicBezTo>
                  <a:pt x="80296" y="1336"/>
                  <a:pt x="80321" y="1317"/>
                  <a:pt x="80338" y="1305"/>
                </a:cubicBezTo>
                <a:lnTo>
                  <a:pt x="80338" y="1305"/>
                </a:lnTo>
                <a:cubicBezTo>
                  <a:pt x="80342" y="1307"/>
                  <a:pt x="80346" y="1309"/>
                  <a:pt x="80350" y="1311"/>
                </a:cubicBezTo>
                <a:lnTo>
                  <a:pt x="80472" y="1372"/>
                </a:lnTo>
                <a:cubicBezTo>
                  <a:pt x="80545" y="1409"/>
                  <a:pt x="80625" y="1430"/>
                  <a:pt x="80709" y="1431"/>
                </a:cubicBezTo>
                <a:cubicBezTo>
                  <a:pt x="80779" y="1430"/>
                  <a:pt x="80850" y="1418"/>
                  <a:pt x="80917" y="1395"/>
                </a:cubicBezTo>
                <a:cubicBezTo>
                  <a:pt x="81018" y="1360"/>
                  <a:pt x="81088" y="1333"/>
                  <a:pt x="81110" y="1333"/>
                </a:cubicBezTo>
                <a:cubicBezTo>
                  <a:pt x="81111" y="1333"/>
                  <a:pt x="81111" y="1333"/>
                  <a:pt x="81112" y="1333"/>
                </a:cubicBezTo>
                <a:cubicBezTo>
                  <a:pt x="81114" y="1332"/>
                  <a:pt x="81118" y="1332"/>
                  <a:pt x="81122" y="1332"/>
                </a:cubicBezTo>
                <a:cubicBezTo>
                  <a:pt x="81150" y="1332"/>
                  <a:pt x="81212" y="1345"/>
                  <a:pt x="81298" y="1363"/>
                </a:cubicBezTo>
                <a:cubicBezTo>
                  <a:pt x="81358" y="1376"/>
                  <a:pt x="81419" y="1383"/>
                  <a:pt x="81480" y="1384"/>
                </a:cubicBezTo>
                <a:lnTo>
                  <a:pt x="81624" y="1379"/>
                </a:lnTo>
                <a:lnTo>
                  <a:pt x="81886" y="1370"/>
                </a:lnTo>
                <a:cubicBezTo>
                  <a:pt x="81912" y="1369"/>
                  <a:pt x="81939" y="1365"/>
                  <a:pt x="81966" y="1360"/>
                </a:cubicBezTo>
                <a:cubicBezTo>
                  <a:pt x="81995" y="1353"/>
                  <a:pt x="82023" y="1342"/>
                  <a:pt x="82050" y="1330"/>
                </a:cubicBezTo>
                <a:cubicBezTo>
                  <a:pt x="82088" y="1311"/>
                  <a:pt x="82123" y="1288"/>
                  <a:pt x="82156" y="1260"/>
                </a:cubicBezTo>
                <a:cubicBezTo>
                  <a:pt x="82196" y="1227"/>
                  <a:pt x="82235" y="1190"/>
                  <a:pt x="82272" y="1150"/>
                </a:cubicBezTo>
                <a:cubicBezTo>
                  <a:pt x="82285" y="1137"/>
                  <a:pt x="82299" y="1123"/>
                  <a:pt x="82314" y="1109"/>
                </a:cubicBezTo>
                <a:lnTo>
                  <a:pt x="82314" y="1109"/>
                </a:lnTo>
                <a:cubicBezTo>
                  <a:pt x="82370" y="1112"/>
                  <a:pt x="82450" y="1127"/>
                  <a:pt x="82553" y="1134"/>
                </a:cubicBezTo>
                <a:cubicBezTo>
                  <a:pt x="82576" y="1137"/>
                  <a:pt x="82600" y="1138"/>
                  <a:pt x="82624" y="1138"/>
                </a:cubicBezTo>
                <a:cubicBezTo>
                  <a:pt x="82662" y="1138"/>
                  <a:pt x="82699" y="1135"/>
                  <a:pt x="82736" y="1131"/>
                </a:cubicBezTo>
                <a:cubicBezTo>
                  <a:pt x="82789" y="1123"/>
                  <a:pt x="82843" y="1112"/>
                  <a:pt x="82895" y="1098"/>
                </a:cubicBezTo>
                <a:cubicBezTo>
                  <a:pt x="82938" y="1087"/>
                  <a:pt x="82977" y="1077"/>
                  <a:pt x="83007" y="1071"/>
                </a:cubicBezTo>
                <a:cubicBezTo>
                  <a:pt x="83019" y="1068"/>
                  <a:pt x="83033" y="1067"/>
                  <a:pt x="83046" y="1066"/>
                </a:cubicBezTo>
                <a:cubicBezTo>
                  <a:pt x="83047" y="1066"/>
                  <a:pt x="83047" y="1066"/>
                  <a:pt x="83048" y="1066"/>
                </a:cubicBezTo>
                <a:lnTo>
                  <a:pt x="83048" y="1066"/>
                </a:lnTo>
                <a:cubicBezTo>
                  <a:pt x="83065" y="1072"/>
                  <a:pt x="83082" y="1080"/>
                  <a:pt x="83098" y="1088"/>
                </a:cubicBezTo>
                <a:cubicBezTo>
                  <a:pt x="83131" y="1104"/>
                  <a:pt x="83175" y="1130"/>
                  <a:pt x="83235" y="1154"/>
                </a:cubicBezTo>
                <a:cubicBezTo>
                  <a:pt x="83271" y="1169"/>
                  <a:pt x="83307" y="1179"/>
                  <a:pt x="83345" y="1187"/>
                </a:cubicBezTo>
                <a:cubicBezTo>
                  <a:pt x="83369" y="1192"/>
                  <a:pt x="83394" y="1194"/>
                  <a:pt x="83418" y="1196"/>
                </a:cubicBezTo>
                <a:lnTo>
                  <a:pt x="83457" y="1196"/>
                </a:lnTo>
                <a:cubicBezTo>
                  <a:pt x="83485" y="1197"/>
                  <a:pt x="83512" y="1200"/>
                  <a:pt x="83538" y="1206"/>
                </a:cubicBezTo>
                <a:cubicBezTo>
                  <a:pt x="83575" y="1213"/>
                  <a:pt x="83619" y="1224"/>
                  <a:pt x="83674" y="1234"/>
                </a:cubicBezTo>
                <a:cubicBezTo>
                  <a:pt x="83701" y="1238"/>
                  <a:pt x="83732" y="1243"/>
                  <a:pt x="83765" y="1245"/>
                </a:cubicBezTo>
                <a:cubicBezTo>
                  <a:pt x="83782" y="1246"/>
                  <a:pt x="83798" y="1248"/>
                  <a:pt x="83817" y="1248"/>
                </a:cubicBezTo>
                <a:cubicBezTo>
                  <a:pt x="83842" y="1248"/>
                  <a:pt x="83867" y="1245"/>
                  <a:pt x="83893" y="1241"/>
                </a:cubicBezTo>
                <a:cubicBezTo>
                  <a:pt x="84026" y="1213"/>
                  <a:pt x="84078" y="1157"/>
                  <a:pt x="84125" y="1123"/>
                </a:cubicBezTo>
                <a:cubicBezTo>
                  <a:pt x="84170" y="1083"/>
                  <a:pt x="84202" y="1051"/>
                  <a:pt x="84229" y="1028"/>
                </a:cubicBezTo>
                <a:cubicBezTo>
                  <a:pt x="84231" y="1026"/>
                  <a:pt x="84233" y="1024"/>
                  <a:pt x="84235" y="1022"/>
                </a:cubicBezTo>
                <a:lnTo>
                  <a:pt x="84235" y="1022"/>
                </a:lnTo>
                <a:cubicBezTo>
                  <a:pt x="84249" y="1030"/>
                  <a:pt x="84263" y="1039"/>
                  <a:pt x="84276" y="1048"/>
                </a:cubicBezTo>
                <a:cubicBezTo>
                  <a:pt x="84325" y="1079"/>
                  <a:pt x="84377" y="1107"/>
                  <a:pt x="84430" y="1130"/>
                </a:cubicBezTo>
                <a:cubicBezTo>
                  <a:pt x="84473" y="1148"/>
                  <a:pt x="84518" y="1160"/>
                  <a:pt x="84564" y="1164"/>
                </a:cubicBezTo>
                <a:cubicBezTo>
                  <a:pt x="84577" y="1165"/>
                  <a:pt x="84590" y="1166"/>
                  <a:pt x="84603" y="1166"/>
                </a:cubicBezTo>
                <a:cubicBezTo>
                  <a:pt x="84642" y="1166"/>
                  <a:pt x="84682" y="1161"/>
                  <a:pt x="84720" y="1149"/>
                </a:cubicBezTo>
                <a:cubicBezTo>
                  <a:pt x="84786" y="1130"/>
                  <a:pt x="84847" y="1101"/>
                  <a:pt x="84905" y="1063"/>
                </a:cubicBezTo>
                <a:cubicBezTo>
                  <a:pt x="84948" y="1036"/>
                  <a:pt x="84980" y="1014"/>
                  <a:pt x="85001" y="1004"/>
                </a:cubicBezTo>
                <a:cubicBezTo>
                  <a:pt x="85006" y="1001"/>
                  <a:pt x="85010" y="999"/>
                  <a:pt x="85012" y="998"/>
                </a:cubicBezTo>
                <a:lnTo>
                  <a:pt x="85012" y="998"/>
                </a:lnTo>
                <a:cubicBezTo>
                  <a:pt x="85012" y="998"/>
                  <a:pt x="85012" y="998"/>
                  <a:pt x="85012" y="998"/>
                </a:cubicBezTo>
                <a:lnTo>
                  <a:pt x="85012" y="998"/>
                </a:lnTo>
                <a:cubicBezTo>
                  <a:pt x="85012" y="998"/>
                  <a:pt x="85012" y="998"/>
                  <a:pt x="85012" y="998"/>
                </a:cubicBezTo>
                <a:lnTo>
                  <a:pt x="85012" y="998"/>
                </a:lnTo>
                <a:cubicBezTo>
                  <a:pt x="85015" y="997"/>
                  <a:pt x="85016" y="996"/>
                  <a:pt x="85017" y="996"/>
                </a:cubicBezTo>
                <a:lnTo>
                  <a:pt x="85017" y="996"/>
                </a:lnTo>
                <a:cubicBezTo>
                  <a:pt x="85016" y="997"/>
                  <a:pt x="85017" y="998"/>
                  <a:pt x="85016" y="998"/>
                </a:cubicBezTo>
                <a:lnTo>
                  <a:pt x="85016" y="998"/>
                </a:lnTo>
                <a:cubicBezTo>
                  <a:pt x="85018" y="998"/>
                  <a:pt x="85020" y="998"/>
                  <a:pt x="85022" y="998"/>
                </a:cubicBezTo>
                <a:cubicBezTo>
                  <a:pt x="85067" y="998"/>
                  <a:pt x="85141" y="1013"/>
                  <a:pt x="85239" y="1027"/>
                </a:cubicBezTo>
                <a:cubicBezTo>
                  <a:pt x="85264" y="1030"/>
                  <a:pt x="85293" y="1033"/>
                  <a:pt x="85323" y="1034"/>
                </a:cubicBezTo>
                <a:lnTo>
                  <a:pt x="85371" y="1035"/>
                </a:lnTo>
                <a:cubicBezTo>
                  <a:pt x="85375" y="1034"/>
                  <a:pt x="85379" y="1034"/>
                  <a:pt x="85383" y="1034"/>
                </a:cubicBezTo>
                <a:cubicBezTo>
                  <a:pt x="85388" y="1034"/>
                  <a:pt x="85392" y="1034"/>
                  <a:pt x="85396" y="1035"/>
                </a:cubicBezTo>
                <a:cubicBezTo>
                  <a:pt x="85413" y="1037"/>
                  <a:pt x="85431" y="1042"/>
                  <a:pt x="85447" y="1049"/>
                </a:cubicBezTo>
                <a:cubicBezTo>
                  <a:pt x="85512" y="1066"/>
                  <a:pt x="85605" y="1130"/>
                  <a:pt x="85791" y="1130"/>
                </a:cubicBezTo>
                <a:cubicBezTo>
                  <a:pt x="85792" y="1130"/>
                  <a:pt x="85794" y="1130"/>
                  <a:pt x="85796" y="1130"/>
                </a:cubicBezTo>
                <a:cubicBezTo>
                  <a:pt x="85918" y="1119"/>
                  <a:pt x="85991" y="1071"/>
                  <a:pt x="86041" y="1040"/>
                </a:cubicBezTo>
                <a:cubicBezTo>
                  <a:pt x="86092" y="1005"/>
                  <a:pt x="86130" y="975"/>
                  <a:pt x="86156" y="954"/>
                </a:cubicBezTo>
                <a:cubicBezTo>
                  <a:pt x="86162" y="950"/>
                  <a:pt x="86167" y="946"/>
                  <a:pt x="86172" y="942"/>
                </a:cubicBezTo>
                <a:lnTo>
                  <a:pt x="86172" y="942"/>
                </a:lnTo>
                <a:cubicBezTo>
                  <a:pt x="86190" y="953"/>
                  <a:pt x="86207" y="964"/>
                  <a:pt x="86223" y="976"/>
                </a:cubicBezTo>
                <a:cubicBezTo>
                  <a:pt x="86271" y="1011"/>
                  <a:pt x="86321" y="1040"/>
                  <a:pt x="86375" y="1065"/>
                </a:cubicBezTo>
                <a:cubicBezTo>
                  <a:pt x="86417" y="1085"/>
                  <a:pt x="86462" y="1097"/>
                  <a:pt x="86509" y="1103"/>
                </a:cubicBezTo>
                <a:cubicBezTo>
                  <a:pt x="86551" y="1106"/>
                  <a:pt x="86566" y="1107"/>
                  <a:pt x="86573" y="1107"/>
                </a:cubicBezTo>
                <a:cubicBezTo>
                  <a:pt x="86578" y="1107"/>
                  <a:pt x="86579" y="1106"/>
                  <a:pt x="86581" y="1106"/>
                </a:cubicBezTo>
                <a:cubicBezTo>
                  <a:pt x="86582" y="1106"/>
                  <a:pt x="86584" y="1106"/>
                  <a:pt x="86586" y="1107"/>
                </a:cubicBezTo>
                <a:cubicBezTo>
                  <a:pt x="86615" y="1110"/>
                  <a:pt x="86645" y="1116"/>
                  <a:pt x="86674" y="1123"/>
                </a:cubicBezTo>
                <a:cubicBezTo>
                  <a:pt x="86714" y="1133"/>
                  <a:pt x="86760" y="1146"/>
                  <a:pt x="86821" y="1156"/>
                </a:cubicBezTo>
                <a:cubicBezTo>
                  <a:pt x="86853" y="1161"/>
                  <a:pt x="86885" y="1164"/>
                  <a:pt x="86919" y="1167"/>
                </a:cubicBezTo>
                <a:cubicBezTo>
                  <a:pt x="86950" y="1167"/>
                  <a:pt x="86982" y="1165"/>
                  <a:pt x="87015" y="1162"/>
                </a:cubicBezTo>
                <a:cubicBezTo>
                  <a:pt x="87128" y="1152"/>
                  <a:pt x="87216" y="1128"/>
                  <a:pt x="87286" y="1119"/>
                </a:cubicBezTo>
                <a:lnTo>
                  <a:pt x="87336" y="1113"/>
                </a:lnTo>
                <a:lnTo>
                  <a:pt x="87376" y="1110"/>
                </a:lnTo>
                <a:cubicBezTo>
                  <a:pt x="87406" y="1107"/>
                  <a:pt x="87435" y="1101"/>
                  <a:pt x="87463" y="1090"/>
                </a:cubicBezTo>
                <a:cubicBezTo>
                  <a:pt x="87565" y="1051"/>
                  <a:pt x="87609" y="1007"/>
                  <a:pt x="87651" y="973"/>
                </a:cubicBezTo>
                <a:lnTo>
                  <a:pt x="87739" y="894"/>
                </a:lnTo>
                <a:lnTo>
                  <a:pt x="87739" y="894"/>
                </a:lnTo>
                <a:cubicBezTo>
                  <a:pt x="87757" y="905"/>
                  <a:pt x="87779" y="920"/>
                  <a:pt x="87806" y="938"/>
                </a:cubicBezTo>
                <a:cubicBezTo>
                  <a:pt x="87858" y="975"/>
                  <a:pt x="87916" y="1005"/>
                  <a:pt x="87976" y="1027"/>
                </a:cubicBezTo>
                <a:cubicBezTo>
                  <a:pt x="88020" y="1043"/>
                  <a:pt x="88066" y="1051"/>
                  <a:pt x="88113" y="1051"/>
                </a:cubicBezTo>
                <a:cubicBezTo>
                  <a:pt x="88119" y="1051"/>
                  <a:pt x="88125" y="1051"/>
                  <a:pt x="88131" y="1051"/>
                </a:cubicBezTo>
                <a:cubicBezTo>
                  <a:pt x="88178" y="1049"/>
                  <a:pt x="88224" y="1040"/>
                  <a:pt x="88269" y="1022"/>
                </a:cubicBezTo>
                <a:cubicBezTo>
                  <a:pt x="88326" y="1000"/>
                  <a:pt x="88380" y="970"/>
                  <a:pt x="88431" y="936"/>
                </a:cubicBezTo>
                <a:cubicBezTo>
                  <a:pt x="88459" y="917"/>
                  <a:pt x="88487" y="900"/>
                  <a:pt x="88517" y="884"/>
                </a:cubicBezTo>
                <a:cubicBezTo>
                  <a:pt x="88522" y="882"/>
                  <a:pt x="88525" y="881"/>
                  <a:pt x="88524" y="881"/>
                </a:cubicBezTo>
                <a:lnTo>
                  <a:pt x="88524" y="881"/>
                </a:lnTo>
                <a:cubicBezTo>
                  <a:pt x="88524" y="881"/>
                  <a:pt x="88524" y="881"/>
                  <a:pt x="88522" y="881"/>
                </a:cubicBezTo>
                <a:cubicBezTo>
                  <a:pt x="88523" y="881"/>
                  <a:pt x="88517" y="882"/>
                  <a:pt x="88515" y="882"/>
                </a:cubicBezTo>
                <a:cubicBezTo>
                  <a:pt x="88514" y="882"/>
                  <a:pt x="88515" y="882"/>
                  <a:pt x="88518" y="881"/>
                </a:cubicBezTo>
                <a:lnTo>
                  <a:pt x="88565" y="878"/>
                </a:lnTo>
                <a:cubicBezTo>
                  <a:pt x="88618" y="871"/>
                  <a:pt x="88671" y="862"/>
                  <a:pt x="88723" y="849"/>
                </a:cubicBezTo>
                <a:cubicBezTo>
                  <a:pt x="88770" y="837"/>
                  <a:pt x="88808" y="828"/>
                  <a:pt x="88841" y="822"/>
                </a:cubicBezTo>
                <a:cubicBezTo>
                  <a:pt x="88865" y="817"/>
                  <a:pt x="88890" y="814"/>
                  <a:pt x="88915" y="814"/>
                </a:cubicBezTo>
                <a:cubicBezTo>
                  <a:pt x="88918" y="814"/>
                  <a:pt x="88922" y="814"/>
                  <a:pt x="88926" y="814"/>
                </a:cubicBezTo>
                <a:cubicBezTo>
                  <a:pt x="88990" y="814"/>
                  <a:pt x="89074" y="826"/>
                  <a:pt x="89175" y="833"/>
                </a:cubicBezTo>
                <a:cubicBezTo>
                  <a:pt x="89201" y="834"/>
                  <a:pt x="89228" y="835"/>
                  <a:pt x="89256" y="835"/>
                </a:cubicBezTo>
                <a:lnTo>
                  <a:pt x="89312" y="835"/>
                </a:lnTo>
                <a:cubicBezTo>
                  <a:pt x="89345" y="837"/>
                  <a:pt x="89379" y="841"/>
                  <a:pt x="89411" y="848"/>
                </a:cubicBezTo>
                <a:cubicBezTo>
                  <a:pt x="89473" y="857"/>
                  <a:pt x="89556" y="876"/>
                  <a:pt x="89655" y="876"/>
                </a:cubicBezTo>
                <a:cubicBezTo>
                  <a:pt x="89683" y="876"/>
                  <a:pt x="89711" y="874"/>
                  <a:pt x="89741" y="871"/>
                </a:cubicBezTo>
                <a:cubicBezTo>
                  <a:pt x="89868" y="854"/>
                  <a:pt x="89956" y="819"/>
                  <a:pt x="90018" y="807"/>
                </a:cubicBezTo>
                <a:cubicBezTo>
                  <a:pt x="90035" y="803"/>
                  <a:pt x="90052" y="800"/>
                  <a:pt x="90069" y="800"/>
                </a:cubicBezTo>
                <a:cubicBezTo>
                  <a:pt x="90093" y="805"/>
                  <a:pt x="90113" y="812"/>
                  <a:pt x="90134" y="821"/>
                </a:cubicBezTo>
                <a:cubicBezTo>
                  <a:pt x="90169" y="835"/>
                  <a:pt x="90213" y="856"/>
                  <a:pt x="90272" y="875"/>
                </a:cubicBezTo>
                <a:cubicBezTo>
                  <a:pt x="90305" y="887"/>
                  <a:pt x="90340" y="896"/>
                  <a:pt x="90375" y="901"/>
                </a:cubicBezTo>
                <a:cubicBezTo>
                  <a:pt x="90399" y="905"/>
                  <a:pt x="90423" y="907"/>
                  <a:pt x="90448" y="907"/>
                </a:cubicBezTo>
                <a:cubicBezTo>
                  <a:pt x="90465" y="907"/>
                  <a:pt x="90482" y="906"/>
                  <a:pt x="90498" y="904"/>
                </a:cubicBezTo>
                <a:cubicBezTo>
                  <a:pt x="90640" y="889"/>
                  <a:pt x="90730" y="844"/>
                  <a:pt x="90793" y="829"/>
                </a:cubicBezTo>
                <a:cubicBezTo>
                  <a:pt x="90815" y="822"/>
                  <a:pt x="90837" y="819"/>
                  <a:pt x="90859" y="819"/>
                </a:cubicBezTo>
                <a:cubicBezTo>
                  <a:pt x="90888" y="819"/>
                  <a:pt x="90915" y="823"/>
                  <a:pt x="90943" y="829"/>
                </a:cubicBezTo>
                <a:lnTo>
                  <a:pt x="91078" y="857"/>
                </a:lnTo>
                <a:cubicBezTo>
                  <a:pt x="91104" y="862"/>
                  <a:pt x="91134" y="866"/>
                  <a:pt x="91165" y="869"/>
                </a:cubicBezTo>
                <a:cubicBezTo>
                  <a:pt x="91181" y="870"/>
                  <a:pt x="91197" y="871"/>
                  <a:pt x="91214" y="871"/>
                </a:cubicBezTo>
                <a:lnTo>
                  <a:pt x="91248" y="871"/>
                </a:lnTo>
                <a:cubicBezTo>
                  <a:pt x="91249" y="871"/>
                  <a:pt x="91251" y="871"/>
                  <a:pt x="91252" y="871"/>
                </a:cubicBezTo>
                <a:cubicBezTo>
                  <a:pt x="91283" y="871"/>
                  <a:pt x="91355" y="893"/>
                  <a:pt x="91455" y="917"/>
                </a:cubicBezTo>
                <a:cubicBezTo>
                  <a:pt x="91510" y="930"/>
                  <a:pt x="91567" y="937"/>
                  <a:pt x="91624" y="937"/>
                </a:cubicBezTo>
                <a:cubicBezTo>
                  <a:pt x="91632" y="937"/>
                  <a:pt x="91641" y="937"/>
                  <a:pt x="91649" y="937"/>
                </a:cubicBezTo>
                <a:cubicBezTo>
                  <a:pt x="91704" y="932"/>
                  <a:pt x="91761" y="925"/>
                  <a:pt x="91816" y="912"/>
                </a:cubicBezTo>
                <a:cubicBezTo>
                  <a:pt x="91913" y="890"/>
                  <a:pt x="91982" y="873"/>
                  <a:pt x="92031" y="873"/>
                </a:cubicBezTo>
                <a:cubicBezTo>
                  <a:pt x="92040" y="873"/>
                  <a:pt x="92048" y="873"/>
                  <a:pt x="92057" y="873"/>
                </a:cubicBezTo>
                <a:cubicBezTo>
                  <a:pt x="92121" y="873"/>
                  <a:pt x="92194" y="879"/>
                  <a:pt x="92277" y="884"/>
                </a:cubicBezTo>
                <a:cubicBezTo>
                  <a:pt x="92305" y="885"/>
                  <a:pt x="92332" y="885"/>
                  <a:pt x="92359" y="885"/>
                </a:cubicBezTo>
                <a:cubicBezTo>
                  <a:pt x="92386" y="885"/>
                  <a:pt x="92413" y="885"/>
                  <a:pt x="92440" y="884"/>
                </a:cubicBezTo>
                <a:cubicBezTo>
                  <a:pt x="92507" y="875"/>
                  <a:pt x="92573" y="858"/>
                  <a:pt x="92636" y="832"/>
                </a:cubicBezTo>
                <a:cubicBezTo>
                  <a:pt x="92716" y="796"/>
                  <a:pt x="92777" y="772"/>
                  <a:pt x="92795" y="767"/>
                </a:cubicBezTo>
                <a:lnTo>
                  <a:pt x="92795" y="767"/>
                </a:lnTo>
                <a:cubicBezTo>
                  <a:pt x="92799" y="768"/>
                  <a:pt x="92809" y="771"/>
                  <a:pt x="92822" y="777"/>
                </a:cubicBezTo>
                <a:lnTo>
                  <a:pt x="92931" y="835"/>
                </a:lnTo>
                <a:cubicBezTo>
                  <a:pt x="92995" y="870"/>
                  <a:pt x="93063" y="893"/>
                  <a:pt x="93134" y="903"/>
                </a:cubicBezTo>
                <a:cubicBezTo>
                  <a:pt x="93157" y="906"/>
                  <a:pt x="93181" y="906"/>
                  <a:pt x="93204" y="906"/>
                </a:cubicBezTo>
                <a:cubicBezTo>
                  <a:pt x="93220" y="904"/>
                  <a:pt x="93236" y="903"/>
                  <a:pt x="93250" y="902"/>
                </a:cubicBezTo>
                <a:cubicBezTo>
                  <a:pt x="93281" y="899"/>
                  <a:pt x="93309" y="894"/>
                  <a:pt x="93336" y="889"/>
                </a:cubicBezTo>
                <a:cubicBezTo>
                  <a:pt x="93440" y="869"/>
                  <a:pt x="93517" y="844"/>
                  <a:pt x="93569" y="841"/>
                </a:cubicBezTo>
                <a:lnTo>
                  <a:pt x="93598" y="840"/>
                </a:lnTo>
                <a:cubicBezTo>
                  <a:pt x="93621" y="837"/>
                  <a:pt x="93645" y="834"/>
                  <a:pt x="93669" y="828"/>
                </a:cubicBezTo>
                <a:cubicBezTo>
                  <a:pt x="93707" y="820"/>
                  <a:pt x="93742" y="806"/>
                  <a:pt x="93778" y="789"/>
                </a:cubicBezTo>
                <a:cubicBezTo>
                  <a:pt x="93823" y="766"/>
                  <a:pt x="93868" y="740"/>
                  <a:pt x="93912" y="711"/>
                </a:cubicBezTo>
                <a:cubicBezTo>
                  <a:pt x="93933" y="698"/>
                  <a:pt x="93954" y="686"/>
                  <a:pt x="93977" y="677"/>
                </a:cubicBezTo>
                <a:cubicBezTo>
                  <a:pt x="93981" y="676"/>
                  <a:pt x="93986" y="676"/>
                  <a:pt x="93991" y="676"/>
                </a:cubicBezTo>
                <a:cubicBezTo>
                  <a:pt x="94002" y="676"/>
                  <a:pt x="94014" y="677"/>
                  <a:pt x="94027" y="678"/>
                </a:cubicBezTo>
                <a:cubicBezTo>
                  <a:pt x="94098" y="680"/>
                  <a:pt x="94186" y="695"/>
                  <a:pt x="94294" y="699"/>
                </a:cubicBezTo>
                <a:lnTo>
                  <a:pt x="94335" y="699"/>
                </a:lnTo>
                <a:cubicBezTo>
                  <a:pt x="94340" y="699"/>
                  <a:pt x="94344" y="699"/>
                  <a:pt x="94348" y="699"/>
                </a:cubicBezTo>
                <a:lnTo>
                  <a:pt x="94348" y="699"/>
                </a:lnTo>
                <a:cubicBezTo>
                  <a:pt x="94375" y="712"/>
                  <a:pt x="94400" y="725"/>
                  <a:pt x="94424" y="743"/>
                </a:cubicBezTo>
                <a:cubicBezTo>
                  <a:pt x="94470" y="773"/>
                  <a:pt x="94519" y="800"/>
                  <a:pt x="94569" y="823"/>
                </a:cubicBezTo>
                <a:cubicBezTo>
                  <a:pt x="94608" y="841"/>
                  <a:pt x="94649" y="852"/>
                  <a:pt x="94691" y="859"/>
                </a:cubicBezTo>
                <a:cubicBezTo>
                  <a:pt x="94707" y="861"/>
                  <a:pt x="94724" y="862"/>
                  <a:pt x="94740" y="862"/>
                </a:cubicBezTo>
                <a:cubicBezTo>
                  <a:pt x="94777" y="862"/>
                  <a:pt x="94813" y="857"/>
                  <a:pt x="94849" y="848"/>
                </a:cubicBezTo>
                <a:cubicBezTo>
                  <a:pt x="94942" y="820"/>
                  <a:pt x="94994" y="783"/>
                  <a:pt x="95035" y="753"/>
                </a:cubicBezTo>
                <a:cubicBezTo>
                  <a:pt x="95077" y="723"/>
                  <a:pt x="95110" y="699"/>
                  <a:pt x="95134" y="683"/>
                </a:cubicBezTo>
                <a:cubicBezTo>
                  <a:pt x="95134" y="682"/>
                  <a:pt x="95134" y="682"/>
                  <a:pt x="95135" y="682"/>
                </a:cubicBezTo>
                <a:lnTo>
                  <a:pt x="95135" y="682"/>
                </a:lnTo>
                <a:cubicBezTo>
                  <a:pt x="95155" y="696"/>
                  <a:pt x="95185" y="720"/>
                  <a:pt x="95220" y="746"/>
                </a:cubicBezTo>
                <a:cubicBezTo>
                  <a:pt x="95271" y="788"/>
                  <a:pt x="95328" y="822"/>
                  <a:pt x="95388" y="848"/>
                </a:cubicBezTo>
                <a:cubicBezTo>
                  <a:pt x="95431" y="866"/>
                  <a:pt x="95478" y="875"/>
                  <a:pt x="95525" y="875"/>
                </a:cubicBezTo>
                <a:cubicBezTo>
                  <a:pt x="95532" y="875"/>
                  <a:pt x="95540" y="875"/>
                  <a:pt x="95547" y="874"/>
                </a:cubicBezTo>
                <a:cubicBezTo>
                  <a:pt x="95597" y="872"/>
                  <a:pt x="95645" y="859"/>
                  <a:pt x="95690" y="838"/>
                </a:cubicBezTo>
                <a:cubicBezTo>
                  <a:pt x="95746" y="812"/>
                  <a:pt x="95798" y="778"/>
                  <a:pt x="95845" y="740"/>
                </a:cubicBezTo>
                <a:cubicBezTo>
                  <a:pt x="95882" y="711"/>
                  <a:pt x="95912" y="688"/>
                  <a:pt x="95931" y="678"/>
                </a:cubicBezTo>
                <a:cubicBezTo>
                  <a:pt x="95932" y="677"/>
                  <a:pt x="95934" y="676"/>
                  <a:pt x="95935" y="676"/>
                </a:cubicBezTo>
                <a:lnTo>
                  <a:pt x="95935" y="676"/>
                </a:lnTo>
                <a:cubicBezTo>
                  <a:pt x="95988" y="676"/>
                  <a:pt x="96066" y="693"/>
                  <a:pt x="96170" y="708"/>
                </a:cubicBezTo>
                <a:cubicBezTo>
                  <a:pt x="96196" y="711"/>
                  <a:pt x="96224" y="714"/>
                  <a:pt x="96254" y="716"/>
                </a:cubicBezTo>
                <a:cubicBezTo>
                  <a:pt x="96263" y="716"/>
                  <a:pt x="96272" y="716"/>
                  <a:pt x="96280" y="716"/>
                </a:cubicBezTo>
                <a:cubicBezTo>
                  <a:pt x="96307" y="716"/>
                  <a:pt x="96334" y="715"/>
                  <a:pt x="96361" y="713"/>
                </a:cubicBezTo>
                <a:cubicBezTo>
                  <a:pt x="96426" y="702"/>
                  <a:pt x="96491" y="681"/>
                  <a:pt x="96551" y="651"/>
                </a:cubicBezTo>
                <a:cubicBezTo>
                  <a:pt x="96635" y="608"/>
                  <a:pt x="96691" y="583"/>
                  <a:pt x="96702" y="583"/>
                </a:cubicBezTo>
                <a:cubicBezTo>
                  <a:pt x="96703" y="583"/>
                  <a:pt x="96704" y="584"/>
                  <a:pt x="96704" y="584"/>
                </a:cubicBezTo>
                <a:cubicBezTo>
                  <a:pt x="96707" y="584"/>
                  <a:pt x="96709" y="584"/>
                  <a:pt x="96712" y="584"/>
                </a:cubicBezTo>
                <a:cubicBezTo>
                  <a:pt x="96772" y="584"/>
                  <a:pt x="96849" y="595"/>
                  <a:pt x="96942" y="605"/>
                </a:cubicBezTo>
                <a:cubicBezTo>
                  <a:pt x="96985" y="609"/>
                  <a:pt x="97029" y="611"/>
                  <a:pt x="97073" y="611"/>
                </a:cubicBezTo>
                <a:cubicBezTo>
                  <a:pt x="97082" y="611"/>
                  <a:pt x="97091" y="611"/>
                  <a:pt x="97100" y="611"/>
                </a:cubicBezTo>
                <a:cubicBezTo>
                  <a:pt x="97151" y="610"/>
                  <a:pt x="97198" y="605"/>
                  <a:pt x="97243" y="602"/>
                </a:cubicBezTo>
                <a:lnTo>
                  <a:pt x="97374" y="590"/>
                </a:lnTo>
                <a:lnTo>
                  <a:pt x="97434" y="587"/>
                </a:lnTo>
                <a:lnTo>
                  <a:pt x="97463" y="584"/>
                </a:lnTo>
                <a:lnTo>
                  <a:pt x="97468" y="584"/>
                </a:lnTo>
                <a:cubicBezTo>
                  <a:pt x="97473" y="586"/>
                  <a:pt x="97484" y="591"/>
                  <a:pt x="97497" y="599"/>
                </a:cubicBezTo>
                <a:lnTo>
                  <a:pt x="97606" y="667"/>
                </a:lnTo>
                <a:cubicBezTo>
                  <a:pt x="97652" y="694"/>
                  <a:pt x="97710" y="731"/>
                  <a:pt x="97808" y="748"/>
                </a:cubicBezTo>
                <a:cubicBezTo>
                  <a:pt x="97826" y="751"/>
                  <a:pt x="97844" y="752"/>
                  <a:pt x="97863" y="752"/>
                </a:cubicBezTo>
                <a:cubicBezTo>
                  <a:pt x="97869" y="752"/>
                  <a:pt x="97875" y="752"/>
                  <a:pt x="97881" y="752"/>
                </a:cubicBezTo>
                <a:lnTo>
                  <a:pt x="97926" y="750"/>
                </a:lnTo>
                <a:cubicBezTo>
                  <a:pt x="97956" y="747"/>
                  <a:pt x="97983" y="743"/>
                  <a:pt x="98009" y="738"/>
                </a:cubicBezTo>
                <a:cubicBezTo>
                  <a:pt x="98112" y="719"/>
                  <a:pt x="98191" y="699"/>
                  <a:pt x="98246" y="695"/>
                </a:cubicBezTo>
                <a:lnTo>
                  <a:pt x="98313" y="692"/>
                </a:lnTo>
                <a:cubicBezTo>
                  <a:pt x="98342" y="689"/>
                  <a:pt x="98369" y="686"/>
                  <a:pt x="98393" y="683"/>
                </a:cubicBezTo>
                <a:lnTo>
                  <a:pt x="98529" y="659"/>
                </a:lnTo>
                <a:cubicBezTo>
                  <a:pt x="98564" y="652"/>
                  <a:pt x="98599" y="648"/>
                  <a:pt x="98634" y="644"/>
                </a:cubicBezTo>
                <a:lnTo>
                  <a:pt x="98667" y="643"/>
                </a:lnTo>
                <a:cubicBezTo>
                  <a:pt x="98686" y="642"/>
                  <a:pt x="98706" y="640"/>
                  <a:pt x="98726" y="636"/>
                </a:cubicBezTo>
                <a:cubicBezTo>
                  <a:pt x="98759" y="631"/>
                  <a:pt x="98791" y="621"/>
                  <a:pt x="98824" y="610"/>
                </a:cubicBezTo>
                <a:cubicBezTo>
                  <a:pt x="98934" y="568"/>
                  <a:pt x="99006" y="529"/>
                  <a:pt x="99033" y="528"/>
                </a:cubicBezTo>
                <a:cubicBezTo>
                  <a:pt x="99040" y="527"/>
                  <a:pt x="99047" y="527"/>
                  <a:pt x="99054" y="527"/>
                </a:cubicBezTo>
                <a:cubicBezTo>
                  <a:pt x="99068" y="527"/>
                  <a:pt x="99081" y="528"/>
                  <a:pt x="99095" y="531"/>
                </a:cubicBezTo>
                <a:cubicBezTo>
                  <a:pt x="99128" y="536"/>
                  <a:pt x="99166" y="545"/>
                  <a:pt x="99212" y="554"/>
                </a:cubicBezTo>
                <a:cubicBezTo>
                  <a:pt x="99265" y="566"/>
                  <a:pt x="99318" y="574"/>
                  <a:pt x="99373" y="579"/>
                </a:cubicBezTo>
                <a:cubicBezTo>
                  <a:pt x="99388" y="580"/>
                  <a:pt x="99404" y="580"/>
                  <a:pt x="99421" y="580"/>
                </a:cubicBezTo>
                <a:lnTo>
                  <a:pt x="99434" y="580"/>
                </a:lnTo>
                <a:cubicBezTo>
                  <a:pt x="99442" y="581"/>
                  <a:pt x="99450" y="582"/>
                  <a:pt x="99458" y="585"/>
                </a:cubicBezTo>
                <a:cubicBezTo>
                  <a:pt x="99509" y="596"/>
                  <a:pt x="99589" y="646"/>
                  <a:pt x="99727" y="674"/>
                </a:cubicBezTo>
                <a:cubicBezTo>
                  <a:pt x="99757" y="679"/>
                  <a:pt x="99787" y="681"/>
                  <a:pt x="99817" y="681"/>
                </a:cubicBezTo>
                <a:cubicBezTo>
                  <a:pt x="99861" y="681"/>
                  <a:pt x="99904" y="676"/>
                  <a:pt x="99947" y="665"/>
                </a:cubicBezTo>
                <a:cubicBezTo>
                  <a:pt x="99998" y="651"/>
                  <a:pt x="100047" y="635"/>
                  <a:pt x="100096" y="616"/>
                </a:cubicBezTo>
                <a:cubicBezTo>
                  <a:pt x="100147" y="594"/>
                  <a:pt x="100188" y="587"/>
                  <a:pt x="100203" y="584"/>
                </a:cubicBezTo>
                <a:lnTo>
                  <a:pt x="100203" y="584"/>
                </a:lnTo>
                <a:cubicBezTo>
                  <a:pt x="100229" y="595"/>
                  <a:pt x="100252" y="609"/>
                  <a:pt x="100275" y="625"/>
                </a:cubicBezTo>
                <a:cubicBezTo>
                  <a:pt x="100319" y="654"/>
                  <a:pt x="100365" y="681"/>
                  <a:pt x="100414" y="704"/>
                </a:cubicBezTo>
                <a:cubicBezTo>
                  <a:pt x="100449" y="722"/>
                  <a:pt x="100488" y="735"/>
                  <a:pt x="100528" y="741"/>
                </a:cubicBezTo>
                <a:cubicBezTo>
                  <a:pt x="100552" y="746"/>
                  <a:pt x="100578" y="748"/>
                  <a:pt x="100602" y="748"/>
                </a:cubicBezTo>
                <a:cubicBezTo>
                  <a:pt x="100635" y="747"/>
                  <a:pt x="100668" y="741"/>
                  <a:pt x="100699" y="731"/>
                </a:cubicBezTo>
                <a:cubicBezTo>
                  <a:pt x="100808" y="691"/>
                  <a:pt x="100848" y="641"/>
                  <a:pt x="100890" y="604"/>
                </a:cubicBezTo>
                <a:lnTo>
                  <a:pt x="100983" y="503"/>
                </a:lnTo>
                <a:cubicBezTo>
                  <a:pt x="100989" y="497"/>
                  <a:pt x="100995" y="491"/>
                  <a:pt x="101001" y="484"/>
                </a:cubicBezTo>
                <a:lnTo>
                  <a:pt x="101001" y="484"/>
                </a:lnTo>
                <a:cubicBezTo>
                  <a:pt x="101012" y="492"/>
                  <a:pt x="101023" y="500"/>
                  <a:pt x="101034" y="509"/>
                </a:cubicBezTo>
                <a:cubicBezTo>
                  <a:pt x="101075" y="540"/>
                  <a:pt x="101116" y="570"/>
                  <a:pt x="101159" y="598"/>
                </a:cubicBezTo>
                <a:cubicBezTo>
                  <a:pt x="101191" y="618"/>
                  <a:pt x="101226" y="634"/>
                  <a:pt x="101262" y="647"/>
                </a:cubicBezTo>
                <a:cubicBezTo>
                  <a:pt x="101286" y="655"/>
                  <a:pt x="101310" y="661"/>
                  <a:pt x="101336" y="663"/>
                </a:cubicBezTo>
                <a:cubicBezTo>
                  <a:pt x="101350" y="665"/>
                  <a:pt x="101363" y="666"/>
                  <a:pt x="101377" y="666"/>
                </a:cubicBezTo>
                <a:cubicBezTo>
                  <a:pt x="101388" y="666"/>
                  <a:pt x="101399" y="665"/>
                  <a:pt x="101411" y="664"/>
                </a:cubicBezTo>
                <a:cubicBezTo>
                  <a:pt x="101575" y="646"/>
                  <a:pt x="101657" y="582"/>
                  <a:pt x="101719" y="561"/>
                </a:cubicBezTo>
                <a:cubicBezTo>
                  <a:pt x="101735" y="554"/>
                  <a:pt x="101753" y="550"/>
                  <a:pt x="101770" y="547"/>
                </a:cubicBezTo>
                <a:cubicBezTo>
                  <a:pt x="101790" y="548"/>
                  <a:pt x="101809" y="553"/>
                  <a:pt x="101828" y="560"/>
                </a:cubicBezTo>
                <a:cubicBezTo>
                  <a:pt x="101893" y="579"/>
                  <a:pt x="101980" y="635"/>
                  <a:pt x="102141" y="646"/>
                </a:cubicBezTo>
                <a:cubicBezTo>
                  <a:pt x="102145" y="646"/>
                  <a:pt x="102150" y="646"/>
                  <a:pt x="102154" y="646"/>
                </a:cubicBezTo>
                <a:cubicBezTo>
                  <a:pt x="102175" y="646"/>
                  <a:pt x="102195" y="644"/>
                  <a:pt x="102216" y="641"/>
                </a:cubicBezTo>
                <a:cubicBezTo>
                  <a:pt x="102240" y="636"/>
                  <a:pt x="102263" y="629"/>
                  <a:pt x="102285" y="621"/>
                </a:cubicBezTo>
                <a:cubicBezTo>
                  <a:pt x="102320" y="607"/>
                  <a:pt x="102354" y="591"/>
                  <a:pt x="102385" y="570"/>
                </a:cubicBezTo>
                <a:cubicBezTo>
                  <a:pt x="102437" y="536"/>
                  <a:pt x="102473" y="505"/>
                  <a:pt x="102505" y="480"/>
                </a:cubicBezTo>
                <a:cubicBezTo>
                  <a:pt x="102522" y="465"/>
                  <a:pt x="102541" y="452"/>
                  <a:pt x="102562" y="440"/>
                </a:cubicBezTo>
                <a:lnTo>
                  <a:pt x="102562" y="440"/>
                </a:lnTo>
                <a:cubicBezTo>
                  <a:pt x="102570" y="441"/>
                  <a:pt x="102579" y="441"/>
                  <a:pt x="102588" y="442"/>
                </a:cubicBezTo>
                <a:cubicBezTo>
                  <a:pt x="102648" y="448"/>
                  <a:pt x="102732" y="477"/>
                  <a:pt x="102848" y="492"/>
                </a:cubicBezTo>
                <a:cubicBezTo>
                  <a:pt x="102875" y="495"/>
                  <a:pt x="102902" y="497"/>
                  <a:pt x="102928" y="497"/>
                </a:cubicBezTo>
                <a:cubicBezTo>
                  <a:pt x="103025" y="497"/>
                  <a:pt x="103114" y="476"/>
                  <a:pt x="103178" y="462"/>
                </a:cubicBezTo>
                <a:cubicBezTo>
                  <a:pt x="103221" y="453"/>
                  <a:pt x="103258" y="445"/>
                  <a:pt x="103288" y="441"/>
                </a:cubicBezTo>
                <a:cubicBezTo>
                  <a:pt x="103302" y="439"/>
                  <a:pt x="103317" y="438"/>
                  <a:pt x="103331" y="438"/>
                </a:cubicBezTo>
                <a:lnTo>
                  <a:pt x="103397" y="434"/>
                </a:lnTo>
                <a:lnTo>
                  <a:pt x="103659" y="419"/>
                </a:lnTo>
                <a:lnTo>
                  <a:pt x="103709" y="417"/>
                </a:lnTo>
                <a:lnTo>
                  <a:pt x="103709" y="417"/>
                </a:lnTo>
                <a:cubicBezTo>
                  <a:pt x="103732" y="429"/>
                  <a:pt x="103753" y="445"/>
                  <a:pt x="103772" y="461"/>
                </a:cubicBezTo>
                <a:cubicBezTo>
                  <a:pt x="103813" y="492"/>
                  <a:pt x="103856" y="522"/>
                  <a:pt x="103899" y="548"/>
                </a:cubicBezTo>
                <a:cubicBezTo>
                  <a:pt x="103932" y="568"/>
                  <a:pt x="103966" y="584"/>
                  <a:pt x="104003" y="596"/>
                </a:cubicBezTo>
                <a:cubicBezTo>
                  <a:pt x="104028" y="604"/>
                  <a:pt x="104052" y="609"/>
                  <a:pt x="104077" y="611"/>
                </a:cubicBezTo>
                <a:lnTo>
                  <a:pt x="104119" y="613"/>
                </a:lnTo>
                <a:cubicBezTo>
                  <a:pt x="104157" y="613"/>
                  <a:pt x="104232" y="639"/>
                  <a:pt x="104336" y="666"/>
                </a:cubicBezTo>
                <a:cubicBezTo>
                  <a:pt x="104384" y="676"/>
                  <a:pt x="104426" y="687"/>
                  <a:pt x="104493" y="687"/>
                </a:cubicBezTo>
                <a:cubicBezTo>
                  <a:pt x="104506" y="687"/>
                  <a:pt x="104520" y="687"/>
                  <a:pt x="104535" y="686"/>
                </a:cubicBezTo>
                <a:cubicBezTo>
                  <a:pt x="104637" y="673"/>
                  <a:pt x="104694" y="635"/>
                  <a:pt x="104743" y="609"/>
                </a:cubicBezTo>
                <a:lnTo>
                  <a:pt x="104855" y="536"/>
                </a:lnTo>
                <a:cubicBezTo>
                  <a:pt x="104879" y="520"/>
                  <a:pt x="104899" y="512"/>
                  <a:pt x="104898" y="512"/>
                </a:cubicBezTo>
                <a:lnTo>
                  <a:pt x="104898" y="512"/>
                </a:lnTo>
                <a:cubicBezTo>
                  <a:pt x="104898" y="512"/>
                  <a:pt x="104898" y="512"/>
                  <a:pt x="104897" y="513"/>
                </a:cubicBezTo>
                <a:cubicBezTo>
                  <a:pt x="104887" y="513"/>
                  <a:pt x="104894" y="512"/>
                  <a:pt x="104906" y="512"/>
                </a:cubicBezTo>
                <a:cubicBezTo>
                  <a:pt x="104911" y="512"/>
                  <a:pt x="104918" y="512"/>
                  <a:pt x="104923" y="513"/>
                </a:cubicBezTo>
                <a:lnTo>
                  <a:pt x="104977" y="517"/>
                </a:lnTo>
                <a:lnTo>
                  <a:pt x="105104" y="531"/>
                </a:lnTo>
                <a:cubicBezTo>
                  <a:pt x="105150" y="537"/>
                  <a:pt x="105200" y="542"/>
                  <a:pt x="105255" y="543"/>
                </a:cubicBezTo>
                <a:lnTo>
                  <a:pt x="105392" y="547"/>
                </a:lnTo>
                <a:lnTo>
                  <a:pt x="105654" y="557"/>
                </a:lnTo>
                <a:cubicBezTo>
                  <a:pt x="105663" y="557"/>
                  <a:pt x="105667" y="557"/>
                  <a:pt x="105669" y="558"/>
                </a:cubicBezTo>
                <a:lnTo>
                  <a:pt x="105669" y="558"/>
                </a:lnTo>
                <a:cubicBezTo>
                  <a:pt x="105669" y="557"/>
                  <a:pt x="105669" y="557"/>
                  <a:pt x="105669" y="557"/>
                </a:cubicBezTo>
                <a:lnTo>
                  <a:pt x="105669" y="557"/>
                </a:lnTo>
                <a:cubicBezTo>
                  <a:pt x="105670" y="557"/>
                  <a:pt x="105671" y="558"/>
                  <a:pt x="105672" y="558"/>
                </a:cubicBezTo>
                <a:cubicBezTo>
                  <a:pt x="105681" y="560"/>
                  <a:pt x="105690" y="564"/>
                  <a:pt x="105700" y="567"/>
                </a:cubicBezTo>
                <a:cubicBezTo>
                  <a:pt x="105725" y="577"/>
                  <a:pt x="105761" y="597"/>
                  <a:pt x="105804" y="620"/>
                </a:cubicBezTo>
                <a:cubicBezTo>
                  <a:pt x="105859" y="651"/>
                  <a:pt x="105919" y="673"/>
                  <a:pt x="105980" y="687"/>
                </a:cubicBezTo>
                <a:cubicBezTo>
                  <a:pt x="106027" y="694"/>
                  <a:pt x="106056" y="695"/>
                  <a:pt x="106078" y="695"/>
                </a:cubicBezTo>
                <a:cubicBezTo>
                  <a:pt x="106101" y="695"/>
                  <a:pt x="106116" y="694"/>
                  <a:pt x="106136" y="694"/>
                </a:cubicBezTo>
                <a:cubicBezTo>
                  <a:pt x="106141" y="694"/>
                  <a:pt x="106146" y="694"/>
                  <a:pt x="106151" y="694"/>
                </a:cubicBezTo>
                <a:lnTo>
                  <a:pt x="106415" y="688"/>
                </a:lnTo>
                <a:lnTo>
                  <a:pt x="106447" y="688"/>
                </a:lnTo>
                <a:cubicBezTo>
                  <a:pt x="106468" y="688"/>
                  <a:pt x="106489" y="686"/>
                  <a:pt x="106509" y="684"/>
                </a:cubicBezTo>
                <a:cubicBezTo>
                  <a:pt x="106545" y="678"/>
                  <a:pt x="106581" y="669"/>
                  <a:pt x="106616" y="655"/>
                </a:cubicBezTo>
                <a:cubicBezTo>
                  <a:pt x="106663" y="635"/>
                  <a:pt x="106709" y="612"/>
                  <a:pt x="106754" y="587"/>
                </a:cubicBezTo>
                <a:cubicBezTo>
                  <a:pt x="106780" y="572"/>
                  <a:pt x="106806" y="560"/>
                  <a:pt x="106834" y="551"/>
                </a:cubicBezTo>
                <a:cubicBezTo>
                  <a:pt x="106838" y="548"/>
                  <a:pt x="106841" y="548"/>
                  <a:pt x="106845" y="548"/>
                </a:cubicBezTo>
                <a:lnTo>
                  <a:pt x="106900" y="550"/>
                </a:lnTo>
                <a:cubicBezTo>
                  <a:pt x="106976" y="554"/>
                  <a:pt x="107063" y="567"/>
                  <a:pt x="107163" y="573"/>
                </a:cubicBezTo>
                <a:cubicBezTo>
                  <a:pt x="107182" y="573"/>
                  <a:pt x="107197" y="573"/>
                  <a:pt x="107215" y="573"/>
                </a:cubicBezTo>
                <a:cubicBezTo>
                  <a:pt x="107224" y="573"/>
                  <a:pt x="107234" y="573"/>
                  <a:pt x="107245" y="573"/>
                </a:cubicBezTo>
                <a:cubicBezTo>
                  <a:pt x="107278" y="572"/>
                  <a:pt x="107311" y="568"/>
                  <a:pt x="107344" y="562"/>
                </a:cubicBezTo>
                <a:cubicBezTo>
                  <a:pt x="107393" y="551"/>
                  <a:pt x="107443" y="537"/>
                  <a:pt x="107492" y="521"/>
                </a:cubicBezTo>
                <a:cubicBezTo>
                  <a:pt x="107524" y="509"/>
                  <a:pt x="107557" y="500"/>
                  <a:pt x="107591" y="493"/>
                </a:cubicBezTo>
                <a:cubicBezTo>
                  <a:pt x="107602" y="492"/>
                  <a:pt x="107614" y="491"/>
                  <a:pt x="107626" y="491"/>
                </a:cubicBezTo>
                <a:cubicBezTo>
                  <a:pt x="107654" y="490"/>
                  <a:pt x="107683" y="488"/>
                  <a:pt x="107712" y="485"/>
                </a:cubicBezTo>
                <a:cubicBezTo>
                  <a:pt x="107821" y="471"/>
                  <a:pt x="107905" y="447"/>
                  <a:pt x="107969" y="441"/>
                </a:cubicBezTo>
                <a:cubicBezTo>
                  <a:pt x="107984" y="440"/>
                  <a:pt x="107999" y="439"/>
                  <a:pt x="108015" y="439"/>
                </a:cubicBezTo>
                <a:lnTo>
                  <a:pt x="108081" y="438"/>
                </a:lnTo>
                <a:lnTo>
                  <a:pt x="108211" y="434"/>
                </a:lnTo>
                <a:lnTo>
                  <a:pt x="108343" y="432"/>
                </a:lnTo>
                <a:lnTo>
                  <a:pt x="108403" y="431"/>
                </a:lnTo>
                <a:cubicBezTo>
                  <a:pt x="108412" y="431"/>
                  <a:pt x="108422" y="432"/>
                  <a:pt x="108431" y="434"/>
                </a:cubicBezTo>
                <a:cubicBezTo>
                  <a:pt x="108483" y="445"/>
                  <a:pt x="108561" y="486"/>
                  <a:pt x="108685" y="515"/>
                </a:cubicBezTo>
                <a:cubicBezTo>
                  <a:pt x="108719" y="522"/>
                  <a:pt x="108754" y="525"/>
                  <a:pt x="108789" y="527"/>
                </a:cubicBezTo>
                <a:lnTo>
                  <a:pt x="108855" y="524"/>
                </a:lnTo>
                <a:lnTo>
                  <a:pt x="108987" y="521"/>
                </a:lnTo>
                <a:lnTo>
                  <a:pt x="109118" y="517"/>
                </a:lnTo>
                <a:lnTo>
                  <a:pt x="109176" y="516"/>
                </a:lnTo>
                <a:lnTo>
                  <a:pt x="109176" y="516"/>
                </a:lnTo>
                <a:cubicBezTo>
                  <a:pt x="109177" y="516"/>
                  <a:pt x="109178" y="517"/>
                  <a:pt x="109180" y="517"/>
                </a:cubicBezTo>
                <a:cubicBezTo>
                  <a:pt x="109206" y="530"/>
                  <a:pt x="109232" y="544"/>
                  <a:pt x="109256" y="561"/>
                </a:cubicBezTo>
                <a:cubicBezTo>
                  <a:pt x="109299" y="590"/>
                  <a:pt x="109344" y="618"/>
                  <a:pt x="109390" y="641"/>
                </a:cubicBezTo>
                <a:cubicBezTo>
                  <a:pt x="109434" y="660"/>
                  <a:pt x="109490" y="686"/>
                  <a:pt x="109565" y="686"/>
                </a:cubicBezTo>
                <a:cubicBezTo>
                  <a:pt x="109592" y="686"/>
                  <a:pt x="109621" y="683"/>
                  <a:pt x="109652" y="674"/>
                </a:cubicBezTo>
                <a:cubicBezTo>
                  <a:pt x="109750" y="646"/>
                  <a:pt x="109797" y="602"/>
                  <a:pt x="109838" y="569"/>
                </a:cubicBezTo>
                <a:lnTo>
                  <a:pt x="109937" y="481"/>
                </a:lnTo>
                <a:cubicBezTo>
                  <a:pt x="109947" y="473"/>
                  <a:pt x="109957" y="466"/>
                  <a:pt x="109967" y="458"/>
                </a:cubicBezTo>
                <a:lnTo>
                  <a:pt x="109967" y="458"/>
                </a:lnTo>
                <a:cubicBezTo>
                  <a:pt x="109995" y="474"/>
                  <a:pt x="110022" y="493"/>
                  <a:pt x="110047" y="513"/>
                </a:cubicBezTo>
                <a:cubicBezTo>
                  <a:pt x="110092" y="546"/>
                  <a:pt x="110140" y="576"/>
                  <a:pt x="110190" y="600"/>
                </a:cubicBezTo>
                <a:cubicBezTo>
                  <a:pt x="110229" y="619"/>
                  <a:pt x="110269" y="632"/>
                  <a:pt x="110312" y="636"/>
                </a:cubicBezTo>
                <a:cubicBezTo>
                  <a:pt x="110326" y="638"/>
                  <a:pt x="110340" y="639"/>
                  <a:pt x="110354" y="639"/>
                </a:cubicBezTo>
                <a:cubicBezTo>
                  <a:pt x="110383" y="639"/>
                  <a:pt x="110412" y="635"/>
                  <a:pt x="110441" y="628"/>
                </a:cubicBezTo>
                <a:cubicBezTo>
                  <a:pt x="110583" y="591"/>
                  <a:pt x="110656" y="531"/>
                  <a:pt x="110710" y="513"/>
                </a:cubicBezTo>
                <a:cubicBezTo>
                  <a:pt x="110719" y="509"/>
                  <a:pt x="110728" y="507"/>
                  <a:pt x="110736" y="505"/>
                </a:cubicBezTo>
                <a:lnTo>
                  <a:pt x="110739" y="505"/>
                </a:lnTo>
                <a:lnTo>
                  <a:pt x="110787" y="502"/>
                </a:lnTo>
                <a:cubicBezTo>
                  <a:pt x="110848" y="494"/>
                  <a:pt x="110907" y="478"/>
                  <a:pt x="110963" y="455"/>
                </a:cubicBezTo>
                <a:cubicBezTo>
                  <a:pt x="111045" y="419"/>
                  <a:pt x="111110" y="396"/>
                  <a:pt x="111127" y="396"/>
                </a:cubicBezTo>
                <a:cubicBezTo>
                  <a:pt x="111129" y="396"/>
                  <a:pt x="111130" y="397"/>
                  <a:pt x="111131" y="397"/>
                </a:cubicBezTo>
                <a:cubicBezTo>
                  <a:pt x="111149" y="401"/>
                  <a:pt x="111167" y="408"/>
                  <a:pt x="111183" y="417"/>
                </a:cubicBezTo>
                <a:lnTo>
                  <a:pt x="111299" y="479"/>
                </a:lnTo>
                <a:cubicBezTo>
                  <a:pt x="111346" y="503"/>
                  <a:pt x="111405" y="533"/>
                  <a:pt x="111494" y="540"/>
                </a:cubicBezTo>
                <a:cubicBezTo>
                  <a:pt x="111504" y="541"/>
                  <a:pt x="111515" y="542"/>
                  <a:pt x="111526" y="542"/>
                </a:cubicBezTo>
                <a:cubicBezTo>
                  <a:pt x="111531" y="542"/>
                  <a:pt x="111535" y="542"/>
                  <a:pt x="111540" y="542"/>
                </a:cubicBezTo>
                <a:lnTo>
                  <a:pt x="111572" y="542"/>
                </a:lnTo>
                <a:lnTo>
                  <a:pt x="111638" y="540"/>
                </a:lnTo>
                <a:lnTo>
                  <a:pt x="111902" y="536"/>
                </a:lnTo>
                <a:cubicBezTo>
                  <a:pt x="111904" y="536"/>
                  <a:pt x="111906" y="536"/>
                  <a:pt x="111908" y="536"/>
                </a:cubicBezTo>
                <a:cubicBezTo>
                  <a:pt x="112026" y="536"/>
                  <a:pt x="112126" y="507"/>
                  <a:pt x="112199" y="492"/>
                </a:cubicBezTo>
                <a:cubicBezTo>
                  <a:pt x="112231" y="485"/>
                  <a:pt x="112262" y="481"/>
                  <a:pt x="112294" y="480"/>
                </a:cubicBezTo>
                <a:cubicBezTo>
                  <a:pt x="112322" y="480"/>
                  <a:pt x="112349" y="484"/>
                  <a:pt x="112375" y="492"/>
                </a:cubicBezTo>
                <a:cubicBezTo>
                  <a:pt x="112445" y="508"/>
                  <a:pt x="112535" y="550"/>
                  <a:pt x="112669" y="559"/>
                </a:cubicBezTo>
                <a:cubicBezTo>
                  <a:pt x="112674" y="559"/>
                  <a:pt x="112680" y="559"/>
                  <a:pt x="112685" y="559"/>
                </a:cubicBezTo>
                <a:cubicBezTo>
                  <a:pt x="112835" y="559"/>
                  <a:pt x="112930" y="498"/>
                  <a:pt x="112997" y="476"/>
                </a:cubicBezTo>
                <a:cubicBezTo>
                  <a:pt x="113021" y="464"/>
                  <a:pt x="113048" y="457"/>
                  <a:pt x="113074" y="453"/>
                </a:cubicBezTo>
                <a:cubicBezTo>
                  <a:pt x="113077" y="452"/>
                  <a:pt x="113079" y="452"/>
                  <a:pt x="113082" y="452"/>
                </a:cubicBezTo>
                <a:cubicBezTo>
                  <a:pt x="113089" y="452"/>
                  <a:pt x="113097" y="454"/>
                  <a:pt x="113119" y="462"/>
                </a:cubicBezTo>
                <a:cubicBezTo>
                  <a:pt x="113176" y="479"/>
                  <a:pt x="113252" y="536"/>
                  <a:pt x="113390" y="568"/>
                </a:cubicBezTo>
                <a:cubicBezTo>
                  <a:pt x="113418" y="574"/>
                  <a:pt x="113446" y="577"/>
                  <a:pt x="113475" y="577"/>
                </a:cubicBezTo>
                <a:cubicBezTo>
                  <a:pt x="113487" y="577"/>
                  <a:pt x="113499" y="576"/>
                  <a:pt x="113511" y="575"/>
                </a:cubicBezTo>
                <a:cubicBezTo>
                  <a:pt x="113548" y="570"/>
                  <a:pt x="113585" y="561"/>
                  <a:pt x="113621" y="548"/>
                </a:cubicBezTo>
                <a:cubicBezTo>
                  <a:pt x="113671" y="528"/>
                  <a:pt x="113718" y="505"/>
                  <a:pt x="113764" y="477"/>
                </a:cubicBezTo>
                <a:cubicBezTo>
                  <a:pt x="113791" y="461"/>
                  <a:pt x="113821" y="446"/>
                  <a:pt x="113851" y="434"/>
                </a:cubicBezTo>
                <a:cubicBezTo>
                  <a:pt x="113852" y="433"/>
                  <a:pt x="113854" y="433"/>
                  <a:pt x="113855" y="432"/>
                </a:cubicBezTo>
                <a:lnTo>
                  <a:pt x="113855" y="432"/>
                </a:lnTo>
                <a:cubicBezTo>
                  <a:pt x="113877" y="444"/>
                  <a:pt x="113897" y="457"/>
                  <a:pt x="113915" y="473"/>
                </a:cubicBezTo>
                <a:cubicBezTo>
                  <a:pt x="113945" y="498"/>
                  <a:pt x="113980" y="529"/>
                  <a:pt x="114029" y="562"/>
                </a:cubicBezTo>
                <a:cubicBezTo>
                  <a:pt x="114076" y="594"/>
                  <a:pt x="114142" y="640"/>
                  <a:pt x="114255" y="643"/>
                </a:cubicBezTo>
                <a:cubicBezTo>
                  <a:pt x="114366" y="639"/>
                  <a:pt x="114430" y="594"/>
                  <a:pt x="114477" y="564"/>
                </a:cubicBezTo>
                <a:cubicBezTo>
                  <a:pt x="114524" y="531"/>
                  <a:pt x="114559" y="501"/>
                  <a:pt x="114590" y="477"/>
                </a:cubicBezTo>
                <a:cubicBezTo>
                  <a:pt x="114609" y="462"/>
                  <a:pt x="114628" y="449"/>
                  <a:pt x="114650" y="437"/>
                </a:cubicBezTo>
                <a:lnTo>
                  <a:pt x="114650" y="437"/>
                </a:lnTo>
                <a:lnTo>
                  <a:pt x="114650" y="438"/>
                </a:lnTo>
                <a:cubicBezTo>
                  <a:pt x="114679" y="451"/>
                  <a:pt x="114707" y="468"/>
                  <a:pt x="114733" y="487"/>
                </a:cubicBezTo>
                <a:cubicBezTo>
                  <a:pt x="114776" y="517"/>
                  <a:pt x="114822" y="544"/>
                  <a:pt x="114871" y="567"/>
                </a:cubicBezTo>
                <a:cubicBezTo>
                  <a:pt x="114904" y="583"/>
                  <a:pt x="114941" y="595"/>
                  <a:pt x="114978" y="602"/>
                </a:cubicBezTo>
                <a:cubicBezTo>
                  <a:pt x="114998" y="604"/>
                  <a:pt x="115018" y="606"/>
                  <a:pt x="115038" y="606"/>
                </a:cubicBezTo>
                <a:cubicBezTo>
                  <a:pt x="115059" y="606"/>
                  <a:pt x="115081" y="604"/>
                  <a:pt x="115102" y="600"/>
                </a:cubicBezTo>
                <a:cubicBezTo>
                  <a:pt x="115243" y="573"/>
                  <a:pt x="115320" y="517"/>
                  <a:pt x="115379" y="499"/>
                </a:cubicBezTo>
                <a:cubicBezTo>
                  <a:pt x="115390" y="495"/>
                  <a:pt x="115400" y="492"/>
                  <a:pt x="115412" y="491"/>
                </a:cubicBezTo>
                <a:cubicBezTo>
                  <a:pt x="115416" y="490"/>
                  <a:pt x="115417" y="489"/>
                  <a:pt x="115420" y="489"/>
                </a:cubicBezTo>
                <a:cubicBezTo>
                  <a:pt x="115424" y="489"/>
                  <a:pt x="115430" y="490"/>
                  <a:pt x="115445" y="491"/>
                </a:cubicBezTo>
                <a:lnTo>
                  <a:pt x="115577" y="498"/>
                </a:lnTo>
                <a:lnTo>
                  <a:pt x="115835" y="513"/>
                </a:lnTo>
                <a:cubicBezTo>
                  <a:pt x="115912" y="515"/>
                  <a:pt x="115996" y="527"/>
                  <a:pt x="116090" y="533"/>
                </a:cubicBezTo>
                <a:lnTo>
                  <a:pt x="116163" y="538"/>
                </a:lnTo>
                <a:lnTo>
                  <a:pt x="116200" y="539"/>
                </a:lnTo>
                <a:cubicBezTo>
                  <a:pt x="116200" y="540"/>
                  <a:pt x="116199" y="540"/>
                  <a:pt x="116198" y="540"/>
                </a:cubicBezTo>
                <a:cubicBezTo>
                  <a:pt x="116196" y="540"/>
                  <a:pt x="116194" y="540"/>
                  <a:pt x="116193" y="540"/>
                </a:cubicBezTo>
                <a:lnTo>
                  <a:pt x="116193" y="540"/>
                </a:lnTo>
                <a:cubicBezTo>
                  <a:pt x="116210" y="549"/>
                  <a:pt x="116228" y="559"/>
                  <a:pt x="116242" y="572"/>
                </a:cubicBezTo>
                <a:lnTo>
                  <a:pt x="116348" y="654"/>
                </a:lnTo>
                <a:cubicBezTo>
                  <a:pt x="116391" y="685"/>
                  <a:pt x="116442" y="725"/>
                  <a:pt x="116539" y="745"/>
                </a:cubicBezTo>
                <a:cubicBezTo>
                  <a:pt x="116557" y="748"/>
                  <a:pt x="116574" y="749"/>
                  <a:pt x="116592" y="749"/>
                </a:cubicBezTo>
                <a:cubicBezTo>
                  <a:pt x="116626" y="749"/>
                  <a:pt x="116659" y="744"/>
                  <a:pt x="116691" y="733"/>
                </a:cubicBezTo>
                <a:cubicBezTo>
                  <a:pt x="116725" y="721"/>
                  <a:pt x="116759" y="703"/>
                  <a:pt x="116790" y="683"/>
                </a:cubicBezTo>
                <a:cubicBezTo>
                  <a:pt x="116833" y="654"/>
                  <a:pt x="116872" y="621"/>
                  <a:pt x="116910" y="588"/>
                </a:cubicBezTo>
                <a:cubicBezTo>
                  <a:pt x="116934" y="566"/>
                  <a:pt x="116961" y="545"/>
                  <a:pt x="116989" y="528"/>
                </a:cubicBezTo>
                <a:cubicBezTo>
                  <a:pt x="116992" y="525"/>
                  <a:pt x="116995" y="524"/>
                  <a:pt x="116996" y="523"/>
                </a:cubicBezTo>
                <a:lnTo>
                  <a:pt x="117352" y="523"/>
                </a:lnTo>
                <a:cubicBezTo>
                  <a:pt x="117384" y="523"/>
                  <a:pt x="117365" y="523"/>
                  <a:pt x="117376" y="524"/>
                </a:cubicBezTo>
                <a:cubicBezTo>
                  <a:pt x="117401" y="533"/>
                  <a:pt x="117426" y="545"/>
                  <a:pt x="117449" y="561"/>
                </a:cubicBezTo>
                <a:cubicBezTo>
                  <a:pt x="117482" y="581"/>
                  <a:pt x="117523" y="607"/>
                  <a:pt x="117575" y="634"/>
                </a:cubicBezTo>
                <a:cubicBezTo>
                  <a:pt x="117603" y="649"/>
                  <a:pt x="117635" y="661"/>
                  <a:pt x="117666" y="670"/>
                </a:cubicBezTo>
                <a:cubicBezTo>
                  <a:pt x="117700" y="679"/>
                  <a:pt x="117733" y="684"/>
                  <a:pt x="117768" y="684"/>
                </a:cubicBezTo>
                <a:cubicBezTo>
                  <a:pt x="117774" y="684"/>
                  <a:pt x="117781" y="684"/>
                  <a:pt x="117788" y="684"/>
                </a:cubicBezTo>
                <a:cubicBezTo>
                  <a:pt x="117945" y="667"/>
                  <a:pt x="118024" y="605"/>
                  <a:pt x="118090" y="582"/>
                </a:cubicBezTo>
                <a:cubicBezTo>
                  <a:pt x="118109" y="573"/>
                  <a:pt x="118129" y="567"/>
                  <a:pt x="118150" y="565"/>
                </a:cubicBezTo>
                <a:cubicBezTo>
                  <a:pt x="118178" y="567"/>
                  <a:pt x="118205" y="572"/>
                  <a:pt x="118232" y="581"/>
                </a:cubicBezTo>
                <a:cubicBezTo>
                  <a:pt x="118304" y="599"/>
                  <a:pt x="118393" y="644"/>
                  <a:pt x="118527" y="652"/>
                </a:cubicBezTo>
                <a:cubicBezTo>
                  <a:pt x="118533" y="653"/>
                  <a:pt x="118539" y="653"/>
                  <a:pt x="118545" y="653"/>
                </a:cubicBezTo>
                <a:cubicBezTo>
                  <a:pt x="118680" y="653"/>
                  <a:pt x="118771" y="605"/>
                  <a:pt x="118841" y="587"/>
                </a:cubicBezTo>
                <a:cubicBezTo>
                  <a:pt x="118867" y="577"/>
                  <a:pt x="118895" y="572"/>
                  <a:pt x="118924" y="569"/>
                </a:cubicBezTo>
                <a:lnTo>
                  <a:pt x="118988" y="569"/>
                </a:lnTo>
                <a:lnTo>
                  <a:pt x="119059" y="566"/>
                </a:lnTo>
                <a:cubicBezTo>
                  <a:pt x="119148" y="560"/>
                  <a:pt x="119227" y="552"/>
                  <a:pt x="119297" y="552"/>
                </a:cubicBezTo>
                <a:cubicBezTo>
                  <a:pt x="119301" y="552"/>
                  <a:pt x="119306" y="552"/>
                  <a:pt x="119310" y="552"/>
                </a:cubicBezTo>
                <a:cubicBezTo>
                  <a:pt x="119312" y="552"/>
                  <a:pt x="119315" y="552"/>
                  <a:pt x="119317" y="552"/>
                </a:cubicBezTo>
                <a:cubicBezTo>
                  <a:pt x="119368" y="552"/>
                  <a:pt x="119431" y="574"/>
                  <a:pt x="119520" y="600"/>
                </a:cubicBezTo>
                <a:cubicBezTo>
                  <a:pt x="119573" y="617"/>
                  <a:pt x="119629" y="627"/>
                  <a:pt x="119684" y="633"/>
                </a:cubicBezTo>
                <a:lnTo>
                  <a:pt x="119717" y="635"/>
                </a:lnTo>
                <a:cubicBezTo>
                  <a:pt x="119718" y="635"/>
                  <a:pt x="119719" y="635"/>
                  <a:pt x="119720" y="635"/>
                </a:cubicBezTo>
                <a:cubicBezTo>
                  <a:pt x="119726" y="635"/>
                  <a:pt x="119732" y="636"/>
                  <a:pt x="119736" y="636"/>
                </a:cubicBezTo>
                <a:cubicBezTo>
                  <a:pt x="119750" y="640"/>
                  <a:pt x="119765" y="642"/>
                  <a:pt x="119782" y="647"/>
                </a:cubicBezTo>
                <a:cubicBezTo>
                  <a:pt x="119852" y="664"/>
                  <a:pt x="119940" y="704"/>
                  <a:pt x="120066" y="718"/>
                </a:cubicBezTo>
                <a:cubicBezTo>
                  <a:pt x="120077" y="719"/>
                  <a:pt x="120089" y="720"/>
                  <a:pt x="120100" y="720"/>
                </a:cubicBezTo>
                <a:cubicBezTo>
                  <a:pt x="120128" y="720"/>
                  <a:pt x="120156" y="717"/>
                  <a:pt x="120183" y="710"/>
                </a:cubicBezTo>
                <a:cubicBezTo>
                  <a:pt x="120217" y="702"/>
                  <a:pt x="120249" y="691"/>
                  <a:pt x="120280" y="676"/>
                </a:cubicBezTo>
                <a:cubicBezTo>
                  <a:pt x="120334" y="650"/>
                  <a:pt x="120374" y="624"/>
                  <a:pt x="120409" y="603"/>
                </a:cubicBezTo>
                <a:cubicBezTo>
                  <a:pt x="120433" y="587"/>
                  <a:pt x="120460" y="573"/>
                  <a:pt x="120486" y="562"/>
                </a:cubicBezTo>
                <a:cubicBezTo>
                  <a:pt x="120488" y="562"/>
                  <a:pt x="120490" y="562"/>
                  <a:pt x="120490" y="562"/>
                </a:cubicBezTo>
                <a:cubicBezTo>
                  <a:pt x="120491" y="562"/>
                  <a:pt x="120491" y="562"/>
                  <a:pt x="120492" y="562"/>
                </a:cubicBezTo>
                <a:lnTo>
                  <a:pt x="120492" y="562"/>
                </a:lnTo>
                <a:cubicBezTo>
                  <a:pt x="120492" y="562"/>
                  <a:pt x="120492" y="562"/>
                  <a:pt x="120493" y="562"/>
                </a:cubicBezTo>
                <a:cubicBezTo>
                  <a:pt x="120493" y="562"/>
                  <a:pt x="120494" y="562"/>
                  <a:pt x="120493" y="561"/>
                </a:cubicBezTo>
                <a:lnTo>
                  <a:pt x="120493" y="561"/>
                </a:lnTo>
                <a:cubicBezTo>
                  <a:pt x="120493" y="561"/>
                  <a:pt x="120493" y="561"/>
                  <a:pt x="120493" y="561"/>
                </a:cubicBezTo>
                <a:lnTo>
                  <a:pt x="120493" y="561"/>
                </a:lnTo>
                <a:cubicBezTo>
                  <a:pt x="120493" y="561"/>
                  <a:pt x="120493" y="561"/>
                  <a:pt x="120493" y="561"/>
                </a:cubicBezTo>
                <a:lnTo>
                  <a:pt x="120493" y="561"/>
                </a:lnTo>
                <a:cubicBezTo>
                  <a:pt x="120493" y="561"/>
                  <a:pt x="120493" y="561"/>
                  <a:pt x="120493" y="561"/>
                </a:cubicBezTo>
                <a:lnTo>
                  <a:pt x="120493" y="561"/>
                </a:lnTo>
                <a:cubicBezTo>
                  <a:pt x="120494" y="561"/>
                  <a:pt x="120496" y="561"/>
                  <a:pt x="120499" y="561"/>
                </a:cubicBezTo>
                <a:lnTo>
                  <a:pt x="120565" y="564"/>
                </a:lnTo>
                <a:lnTo>
                  <a:pt x="120828" y="572"/>
                </a:lnTo>
                <a:lnTo>
                  <a:pt x="120860" y="573"/>
                </a:lnTo>
                <a:cubicBezTo>
                  <a:pt x="120869" y="573"/>
                  <a:pt x="120875" y="573"/>
                  <a:pt x="120884" y="574"/>
                </a:cubicBezTo>
                <a:cubicBezTo>
                  <a:pt x="120890" y="575"/>
                  <a:pt x="120896" y="576"/>
                  <a:pt x="120903" y="580"/>
                </a:cubicBezTo>
                <a:cubicBezTo>
                  <a:pt x="120934" y="594"/>
                  <a:pt x="120966" y="609"/>
                  <a:pt x="120994" y="627"/>
                </a:cubicBezTo>
                <a:cubicBezTo>
                  <a:pt x="121040" y="655"/>
                  <a:pt x="121087" y="679"/>
                  <a:pt x="121137" y="700"/>
                </a:cubicBezTo>
                <a:cubicBezTo>
                  <a:pt x="121170" y="713"/>
                  <a:pt x="121206" y="722"/>
                  <a:pt x="121243" y="725"/>
                </a:cubicBezTo>
                <a:lnTo>
                  <a:pt x="121276" y="729"/>
                </a:lnTo>
                <a:lnTo>
                  <a:pt x="121296" y="731"/>
                </a:lnTo>
                <a:cubicBezTo>
                  <a:pt x="121353" y="740"/>
                  <a:pt x="121431" y="776"/>
                  <a:pt x="121539" y="803"/>
                </a:cubicBezTo>
                <a:cubicBezTo>
                  <a:pt x="121579" y="814"/>
                  <a:pt x="121620" y="819"/>
                  <a:pt x="121662" y="819"/>
                </a:cubicBezTo>
                <a:cubicBezTo>
                  <a:pt x="121687" y="819"/>
                  <a:pt x="121712" y="817"/>
                  <a:pt x="121736" y="813"/>
                </a:cubicBezTo>
                <a:cubicBezTo>
                  <a:pt x="121792" y="802"/>
                  <a:pt x="121847" y="783"/>
                  <a:pt x="121898" y="759"/>
                </a:cubicBezTo>
                <a:cubicBezTo>
                  <a:pt x="121973" y="723"/>
                  <a:pt x="122033" y="703"/>
                  <a:pt x="122048" y="703"/>
                </a:cubicBezTo>
                <a:cubicBezTo>
                  <a:pt x="122050" y="703"/>
                  <a:pt x="122051" y="704"/>
                  <a:pt x="122052" y="704"/>
                </a:cubicBezTo>
                <a:cubicBezTo>
                  <a:pt x="122074" y="704"/>
                  <a:pt x="122145" y="753"/>
                  <a:pt x="122237" y="806"/>
                </a:cubicBezTo>
                <a:cubicBezTo>
                  <a:pt x="122297" y="841"/>
                  <a:pt x="122364" y="862"/>
                  <a:pt x="122433" y="866"/>
                </a:cubicBezTo>
                <a:cubicBezTo>
                  <a:pt x="122436" y="866"/>
                  <a:pt x="122439" y="866"/>
                  <a:pt x="122442" y="866"/>
                </a:cubicBezTo>
                <a:cubicBezTo>
                  <a:pt x="122502" y="866"/>
                  <a:pt x="122563" y="855"/>
                  <a:pt x="122619" y="835"/>
                </a:cubicBezTo>
                <a:cubicBezTo>
                  <a:pt x="122713" y="802"/>
                  <a:pt x="122785" y="770"/>
                  <a:pt x="122818" y="770"/>
                </a:cubicBezTo>
                <a:cubicBezTo>
                  <a:pt x="122819" y="770"/>
                  <a:pt x="122820" y="770"/>
                  <a:pt x="122821" y="770"/>
                </a:cubicBezTo>
                <a:cubicBezTo>
                  <a:pt x="122823" y="770"/>
                  <a:pt x="122824" y="770"/>
                  <a:pt x="122826" y="770"/>
                </a:cubicBezTo>
                <a:cubicBezTo>
                  <a:pt x="122849" y="770"/>
                  <a:pt x="122911" y="799"/>
                  <a:pt x="122990" y="842"/>
                </a:cubicBezTo>
                <a:cubicBezTo>
                  <a:pt x="123042" y="871"/>
                  <a:pt x="123098" y="892"/>
                  <a:pt x="123156" y="903"/>
                </a:cubicBezTo>
                <a:cubicBezTo>
                  <a:pt x="123175" y="907"/>
                  <a:pt x="123193" y="909"/>
                  <a:pt x="123212" y="910"/>
                </a:cubicBezTo>
                <a:lnTo>
                  <a:pt x="123238" y="911"/>
                </a:lnTo>
                <a:lnTo>
                  <a:pt x="123294" y="918"/>
                </a:lnTo>
                <a:cubicBezTo>
                  <a:pt x="123372" y="927"/>
                  <a:pt x="123461" y="948"/>
                  <a:pt x="123564" y="956"/>
                </a:cubicBezTo>
                <a:cubicBezTo>
                  <a:pt x="123588" y="958"/>
                  <a:pt x="123612" y="959"/>
                  <a:pt x="123635" y="959"/>
                </a:cubicBezTo>
                <a:cubicBezTo>
                  <a:pt x="123717" y="959"/>
                  <a:pt x="123792" y="949"/>
                  <a:pt x="123856" y="941"/>
                </a:cubicBezTo>
                <a:cubicBezTo>
                  <a:pt x="123893" y="937"/>
                  <a:pt x="123931" y="934"/>
                  <a:pt x="123970" y="933"/>
                </a:cubicBezTo>
                <a:lnTo>
                  <a:pt x="123998" y="933"/>
                </a:lnTo>
                <a:cubicBezTo>
                  <a:pt x="124004" y="934"/>
                  <a:pt x="124009" y="934"/>
                  <a:pt x="124015" y="934"/>
                </a:cubicBezTo>
                <a:cubicBezTo>
                  <a:pt x="124025" y="934"/>
                  <a:pt x="124035" y="933"/>
                  <a:pt x="124045" y="933"/>
                </a:cubicBezTo>
                <a:cubicBezTo>
                  <a:pt x="124074" y="931"/>
                  <a:pt x="124101" y="927"/>
                  <a:pt x="124129" y="922"/>
                </a:cubicBezTo>
                <a:cubicBezTo>
                  <a:pt x="124232" y="902"/>
                  <a:pt x="124310" y="875"/>
                  <a:pt x="124365" y="875"/>
                </a:cubicBezTo>
                <a:cubicBezTo>
                  <a:pt x="124369" y="875"/>
                  <a:pt x="124373" y="875"/>
                  <a:pt x="124377" y="875"/>
                </a:cubicBezTo>
                <a:cubicBezTo>
                  <a:pt x="124382" y="875"/>
                  <a:pt x="124388" y="875"/>
                  <a:pt x="124394" y="877"/>
                </a:cubicBezTo>
                <a:cubicBezTo>
                  <a:pt x="124405" y="879"/>
                  <a:pt x="124417" y="882"/>
                  <a:pt x="124428" y="887"/>
                </a:cubicBezTo>
                <a:cubicBezTo>
                  <a:pt x="124457" y="899"/>
                  <a:pt x="124493" y="917"/>
                  <a:pt x="124535" y="938"/>
                </a:cubicBezTo>
                <a:cubicBezTo>
                  <a:pt x="124584" y="964"/>
                  <a:pt x="124636" y="984"/>
                  <a:pt x="124691" y="999"/>
                </a:cubicBezTo>
                <a:cubicBezTo>
                  <a:pt x="124718" y="1006"/>
                  <a:pt x="124746" y="1009"/>
                  <a:pt x="124774" y="1009"/>
                </a:cubicBezTo>
                <a:cubicBezTo>
                  <a:pt x="124786" y="1009"/>
                  <a:pt x="124798" y="1009"/>
                  <a:pt x="124810" y="1007"/>
                </a:cubicBezTo>
                <a:cubicBezTo>
                  <a:pt x="124850" y="1003"/>
                  <a:pt x="124889" y="991"/>
                  <a:pt x="124925" y="973"/>
                </a:cubicBezTo>
                <a:cubicBezTo>
                  <a:pt x="125038" y="911"/>
                  <a:pt x="125098" y="845"/>
                  <a:pt x="125150" y="817"/>
                </a:cubicBezTo>
                <a:cubicBezTo>
                  <a:pt x="125157" y="812"/>
                  <a:pt x="125165" y="809"/>
                  <a:pt x="125171" y="807"/>
                </a:cubicBezTo>
                <a:lnTo>
                  <a:pt x="125171" y="807"/>
                </a:lnTo>
                <a:cubicBezTo>
                  <a:pt x="125195" y="813"/>
                  <a:pt x="125218" y="824"/>
                  <a:pt x="125238" y="836"/>
                </a:cubicBezTo>
                <a:cubicBezTo>
                  <a:pt x="125272" y="856"/>
                  <a:pt x="125309" y="880"/>
                  <a:pt x="125355" y="906"/>
                </a:cubicBezTo>
                <a:cubicBezTo>
                  <a:pt x="125413" y="940"/>
                  <a:pt x="125477" y="961"/>
                  <a:pt x="125544" y="967"/>
                </a:cubicBezTo>
                <a:cubicBezTo>
                  <a:pt x="125549" y="967"/>
                  <a:pt x="125554" y="967"/>
                  <a:pt x="125559" y="967"/>
                </a:cubicBezTo>
                <a:cubicBezTo>
                  <a:pt x="125696" y="967"/>
                  <a:pt x="125785" y="919"/>
                  <a:pt x="125854" y="901"/>
                </a:cubicBezTo>
                <a:cubicBezTo>
                  <a:pt x="125882" y="890"/>
                  <a:pt x="125909" y="885"/>
                  <a:pt x="125938" y="884"/>
                </a:cubicBezTo>
                <a:lnTo>
                  <a:pt x="126061" y="889"/>
                </a:lnTo>
                <a:lnTo>
                  <a:pt x="126324" y="904"/>
                </a:lnTo>
                <a:cubicBezTo>
                  <a:pt x="126337" y="905"/>
                  <a:pt x="126351" y="906"/>
                  <a:pt x="126363" y="906"/>
                </a:cubicBezTo>
                <a:cubicBezTo>
                  <a:pt x="126461" y="906"/>
                  <a:pt x="126548" y="885"/>
                  <a:pt x="126615" y="874"/>
                </a:cubicBezTo>
                <a:cubicBezTo>
                  <a:pt x="126650" y="869"/>
                  <a:pt x="126684" y="865"/>
                  <a:pt x="126718" y="865"/>
                </a:cubicBezTo>
                <a:cubicBezTo>
                  <a:pt x="126735" y="866"/>
                  <a:pt x="126751" y="866"/>
                  <a:pt x="126768" y="866"/>
                </a:cubicBezTo>
                <a:cubicBezTo>
                  <a:pt x="126802" y="866"/>
                  <a:pt x="126835" y="865"/>
                  <a:pt x="126868" y="862"/>
                </a:cubicBezTo>
                <a:cubicBezTo>
                  <a:pt x="126952" y="853"/>
                  <a:pt x="127026" y="843"/>
                  <a:pt x="127088" y="843"/>
                </a:cubicBezTo>
                <a:cubicBezTo>
                  <a:pt x="127096" y="843"/>
                  <a:pt x="127103" y="843"/>
                  <a:pt x="127111" y="843"/>
                </a:cubicBezTo>
                <a:lnTo>
                  <a:pt x="127371" y="857"/>
                </a:lnTo>
                <a:cubicBezTo>
                  <a:pt x="127547" y="864"/>
                  <a:pt x="127721" y="882"/>
                  <a:pt x="127896" y="895"/>
                </a:cubicBezTo>
                <a:cubicBezTo>
                  <a:pt x="127900" y="895"/>
                  <a:pt x="127904" y="896"/>
                  <a:pt x="127908" y="896"/>
                </a:cubicBezTo>
                <a:cubicBezTo>
                  <a:pt x="127986" y="896"/>
                  <a:pt x="128052" y="835"/>
                  <a:pt x="128057" y="755"/>
                </a:cubicBezTo>
                <a:cubicBezTo>
                  <a:pt x="128064" y="672"/>
                  <a:pt x="128001" y="600"/>
                  <a:pt x="127918" y="594"/>
                </a:cubicBezTo>
                <a:lnTo>
                  <a:pt x="127912" y="594"/>
                </a:lnTo>
                <a:cubicBezTo>
                  <a:pt x="127737" y="581"/>
                  <a:pt x="127563" y="560"/>
                  <a:pt x="127387" y="553"/>
                </a:cubicBezTo>
                <a:lnTo>
                  <a:pt x="127123" y="538"/>
                </a:lnTo>
                <a:cubicBezTo>
                  <a:pt x="127112" y="538"/>
                  <a:pt x="127102" y="538"/>
                  <a:pt x="127092" y="538"/>
                </a:cubicBezTo>
                <a:cubicBezTo>
                  <a:pt x="126995" y="538"/>
                  <a:pt x="126913" y="551"/>
                  <a:pt x="126841" y="557"/>
                </a:cubicBezTo>
                <a:cubicBezTo>
                  <a:pt x="126817" y="559"/>
                  <a:pt x="126792" y="560"/>
                  <a:pt x="126768" y="560"/>
                </a:cubicBezTo>
                <a:cubicBezTo>
                  <a:pt x="126755" y="560"/>
                  <a:pt x="126741" y="560"/>
                  <a:pt x="126727" y="559"/>
                </a:cubicBezTo>
                <a:cubicBezTo>
                  <a:pt x="126722" y="559"/>
                  <a:pt x="126717" y="559"/>
                  <a:pt x="126711" y="559"/>
                </a:cubicBezTo>
                <a:cubicBezTo>
                  <a:pt x="126664" y="559"/>
                  <a:pt x="126616" y="563"/>
                  <a:pt x="126569" y="570"/>
                </a:cubicBezTo>
                <a:cubicBezTo>
                  <a:pt x="126487" y="583"/>
                  <a:pt x="126422" y="597"/>
                  <a:pt x="126366" y="597"/>
                </a:cubicBezTo>
                <a:cubicBezTo>
                  <a:pt x="126357" y="597"/>
                  <a:pt x="126348" y="597"/>
                  <a:pt x="126339" y="596"/>
                </a:cubicBezTo>
                <a:lnTo>
                  <a:pt x="126076" y="580"/>
                </a:lnTo>
                <a:cubicBezTo>
                  <a:pt x="126028" y="577"/>
                  <a:pt x="125996" y="574"/>
                  <a:pt x="125936" y="573"/>
                </a:cubicBezTo>
                <a:cubicBezTo>
                  <a:pt x="125877" y="574"/>
                  <a:pt x="125818" y="584"/>
                  <a:pt x="125763" y="603"/>
                </a:cubicBezTo>
                <a:cubicBezTo>
                  <a:pt x="125676" y="632"/>
                  <a:pt x="125606" y="655"/>
                  <a:pt x="125571" y="655"/>
                </a:cubicBezTo>
                <a:cubicBezTo>
                  <a:pt x="125568" y="655"/>
                  <a:pt x="125565" y="655"/>
                  <a:pt x="125563" y="655"/>
                </a:cubicBezTo>
                <a:cubicBezTo>
                  <a:pt x="125562" y="655"/>
                  <a:pt x="125562" y="655"/>
                  <a:pt x="125561" y="655"/>
                </a:cubicBezTo>
                <a:cubicBezTo>
                  <a:pt x="125544" y="655"/>
                  <a:pt x="125475" y="616"/>
                  <a:pt x="125395" y="566"/>
                </a:cubicBezTo>
                <a:cubicBezTo>
                  <a:pt x="125342" y="532"/>
                  <a:pt x="125283" y="509"/>
                  <a:pt x="125222" y="496"/>
                </a:cubicBezTo>
                <a:cubicBezTo>
                  <a:pt x="125204" y="494"/>
                  <a:pt x="125186" y="492"/>
                  <a:pt x="125168" y="492"/>
                </a:cubicBezTo>
                <a:cubicBezTo>
                  <a:pt x="125142" y="492"/>
                  <a:pt x="125116" y="495"/>
                  <a:pt x="125090" y="502"/>
                </a:cubicBezTo>
                <a:cubicBezTo>
                  <a:pt x="125056" y="513"/>
                  <a:pt x="125022" y="527"/>
                  <a:pt x="124991" y="545"/>
                </a:cubicBezTo>
                <a:cubicBezTo>
                  <a:pt x="124893" y="606"/>
                  <a:pt x="124828" y="670"/>
                  <a:pt x="124785" y="689"/>
                </a:cubicBezTo>
                <a:cubicBezTo>
                  <a:pt x="124781" y="691"/>
                  <a:pt x="124778" y="692"/>
                  <a:pt x="124777" y="693"/>
                </a:cubicBezTo>
                <a:lnTo>
                  <a:pt x="124777" y="693"/>
                </a:lnTo>
                <a:cubicBezTo>
                  <a:pt x="124775" y="692"/>
                  <a:pt x="124772" y="691"/>
                  <a:pt x="124764" y="691"/>
                </a:cubicBezTo>
                <a:cubicBezTo>
                  <a:pt x="124733" y="683"/>
                  <a:pt x="124704" y="670"/>
                  <a:pt x="124678" y="655"/>
                </a:cubicBezTo>
                <a:cubicBezTo>
                  <a:pt x="124641" y="636"/>
                  <a:pt x="124598" y="613"/>
                  <a:pt x="124546" y="592"/>
                </a:cubicBezTo>
                <a:cubicBezTo>
                  <a:pt x="124516" y="580"/>
                  <a:pt x="124486" y="570"/>
                  <a:pt x="124455" y="565"/>
                </a:cubicBezTo>
                <a:cubicBezTo>
                  <a:pt x="124429" y="560"/>
                  <a:pt x="124402" y="557"/>
                  <a:pt x="124375" y="557"/>
                </a:cubicBezTo>
                <a:cubicBezTo>
                  <a:pt x="124368" y="557"/>
                  <a:pt x="124361" y="557"/>
                  <a:pt x="124353" y="558"/>
                </a:cubicBezTo>
                <a:cubicBezTo>
                  <a:pt x="124232" y="564"/>
                  <a:pt x="124143" y="597"/>
                  <a:pt x="124074" y="609"/>
                </a:cubicBezTo>
                <a:cubicBezTo>
                  <a:pt x="124057" y="611"/>
                  <a:pt x="124042" y="613"/>
                  <a:pt x="124026" y="614"/>
                </a:cubicBezTo>
                <a:lnTo>
                  <a:pt x="124008" y="614"/>
                </a:lnTo>
                <a:lnTo>
                  <a:pt x="123971" y="613"/>
                </a:lnTo>
                <a:cubicBezTo>
                  <a:pt x="123921" y="613"/>
                  <a:pt x="123871" y="617"/>
                  <a:pt x="123822" y="622"/>
                </a:cubicBezTo>
                <a:cubicBezTo>
                  <a:pt x="123750" y="630"/>
                  <a:pt x="123690" y="637"/>
                  <a:pt x="123636" y="637"/>
                </a:cubicBezTo>
                <a:cubicBezTo>
                  <a:pt x="123620" y="637"/>
                  <a:pt x="123604" y="637"/>
                  <a:pt x="123589" y="635"/>
                </a:cubicBezTo>
                <a:cubicBezTo>
                  <a:pt x="123518" y="631"/>
                  <a:pt x="123435" y="612"/>
                  <a:pt x="123339" y="598"/>
                </a:cubicBezTo>
                <a:cubicBezTo>
                  <a:pt x="123314" y="595"/>
                  <a:pt x="123290" y="591"/>
                  <a:pt x="123265" y="589"/>
                </a:cubicBezTo>
                <a:lnTo>
                  <a:pt x="123226" y="587"/>
                </a:lnTo>
                <a:cubicBezTo>
                  <a:pt x="123223" y="586"/>
                  <a:pt x="123221" y="586"/>
                  <a:pt x="123220" y="586"/>
                </a:cubicBezTo>
                <a:cubicBezTo>
                  <a:pt x="123219" y="586"/>
                  <a:pt x="123217" y="586"/>
                  <a:pt x="123215" y="585"/>
                </a:cubicBezTo>
                <a:cubicBezTo>
                  <a:pt x="123187" y="579"/>
                  <a:pt x="123162" y="567"/>
                  <a:pt x="123138" y="553"/>
                </a:cubicBezTo>
                <a:cubicBezTo>
                  <a:pt x="123068" y="523"/>
                  <a:pt x="122981" y="448"/>
                  <a:pt x="122818" y="445"/>
                </a:cubicBezTo>
                <a:cubicBezTo>
                  <a:pt x="122671" y="451"/>
                  <a:pt x="122585" y="506"/>
                  <a:pt x="122516" y="524"/>
                </a:cubicBezTo>
                <a:cubicBezTo>
                  <a:pt x="122493" y="533"/>
                  <a:pt x="122469" y="538"/>
                  <a:pt x="122444" y="539"/>
                </a:cubicBezTo>
                <a:cubicBezTo>
                  <a:pt x="122427" y="535"/>
                  <a:pt x="122410" y="528"/>
                  <a:pt x="122394" y="518"/>
                </a:cubicBezTo>
                <a:cubicBezTo>
                  <a:pt x="122331" y="488"/>
                  <a:pt x="122264" y="418"/>
                  <a:pt x="122113" y="381"/>
                </a:cubicBezTo>
                <a:cubicBezTo>
                  <a:pt x="122089" y="377"/>
                  <a:pt x="122066" y="375"/>
                  <a:pt x="122043" y="375"/>
                </a:cubicBezTo>
                <a:cubicBezTo>
                  <a:pt x="121994" y="375"/>
                  <a:pt x="121946" y="383"/>
                  <a:pt x="121900" y="401"/>
                </a:cubicBezTo>
                <a:cubicBezTo>
                  <a:pt x="121846" y="419"/>
                  <a:pt x="121802" y="440"/>
                  <a:pt x="121765" y="456"/>
                </a:cubicBezTo>
                <a:cubicBezTo>
                  <a:pt x="121737" y="469"/>
                  <a:pt x="121709" y="479"/>
                  <a:pt x="121678" y="486"/>
                </a:cubicBezTo>
                <a:cubicBezTo>
                  <a:pt x="121673" y="487"/>
                  <a:pt x="121668" y="487"/>
                  <a:pt x="121662" y="487"/>
                </a:cubicBezTo>
                <a:cubicBezTo>
                  <a:pt x="121646" y="487"/>
                  <a:pt x="121630" y="485"/>
                  <a:pt x="121615" y="480"/>
                </a:cubicBezTo>
                <a:cubicBezTo>
                  <a:pt x="121553" y="466"/>
                  <a:pt x="121470" y="426"/>
                  <a:pt x="121354" y="403"/>
                </a:cubicBezTo>
                <a:cubicBezTo>
                  <a:pt x="121339" y="401"/>
                  <a:pt x="121324" y="398"/>
                  <a:pt x="121308" y="397"/>
                </a:cubicBezTo>
                <a:cubicBezTo>
                  <a:pt x="121291" y="396"/>
                  <a:pt x="121272" y="395"/>
                  <a:pt x="121276" y="395"/>
                </a:cubicBezTo>
                <a:cubicBezTo>
                  <a:pt x="121269" y="394"/>
                  <a:pt x="121263" y="391"/>
                  <a:pt x="121256" y="388"/>
                </a:cubicBezTo>
                <a:cubicBezTo>
                  <a:pt x="121224" y="374"/>
                  <a:pt x="121193" y="358"/>
                  <a:pt x="121164" y="339"/>
                </a:cubicBezTo>
                <a:cubicBezTo>
                  <a:pt x="121119" y="310"/>
                  <a:pt x="121072" y="286"/>
                  <a:pt x="121022" y="267"/>
                </a:cubicBezTo>
                <a:cubicBezTo>
                  <a:pt x="120989" y="253"/>
                  <a:pt x="120952" y="243"/>
                  <a:pt x="120916" y="240"/>
                </a:cubicBezTo>
                <a:cubicBezTo>
                  <a:pt x="120890" y="238"/>
                  <a:pt x="120884" y="238"/>
                  <a:pt x="120872" y="238"/>
                </a:cubicBezTo>
                <a:lnTo>
                  <a:pt x="120840" y="237"/>
                </a:lnTo>
                <a:lnTo>
                  <a:pt x="120576" y="226"/>
                </a:lnTo>
                <a:lnTo>
                  <a:pt x="120510" y="224"/>
                </a:lnTo>
                <a:cubicBezTo>
                  <a:pt x="120505" y="224"/>
                  <a:pt x="120500" y="223"/>
                  <a:pt x="120495" y="223"/>
                </a:cubicBezTo>
                <a:cubicBezTo>
                  <a:pt x="120480" y="223"/>
                  <a:pt x="120466" y="224"/>
                  <a:pt x="120451" y="226"/>
                </a:cubicBezTo>
                <a:cubicBezTo>
                  <a:pt x="120432" y="228"/>
                  <a:pt x="120412" y="233"/>
                  <a:pt x="120394" y="238"/>
                </a:cubicBezTo>
                <a:cubicBezTo>
                  <a:pt x="120337" y="256"/>
                  <a:pt x="120284" y="280"/>
                  <a:pt x="120234" y="313"/>
                </a:cubicBezTo>
                <a:cubicBezTo>
                  <a:pt x="120195" y="337"/>
                  <a:pt x="120160" y="358"/>
                  <a:pt x="120135" y="371"/>
                </a:cubicBezTo>
                <a:cubicBezTo>
                  <a:pt x="120127" y="374"/>
                  <a:pt x="120118" y="377"/>
                  <a:pt x="120108" y="381"/>
                </a:cubicBezTo>
                <a:lnTo>
                  <a:pt x="120096" y="381"/>
                </a:lnTo>
                <a:cubicBezTo>
                  <a:pt x="120046" y="376"/>
                  <a:pt x="119971" y="347"/>
                  <a:pt x="119870" y="319"/>
                </a:cubicBezTo>
                <a:cubicBezTo>
                  <a:pt x="119844" y="312"/>
                  <a:pt x="119816" y="305"/>
                  <a:pt x="119788" y="301"/>
                </a:cubicBezTo>
                <a:cubicBezTo>
                  <a:pt x="119773" y="299"/>
                  <a:pt x="119759" y="297"/>
                  <a:pt x="119742" y="295"/>
                </a:cubicBezTo>
                <a:lnTo>
                  <a:pt x="119710" y="293"/>
                </a:lnTo>
                <a:cubicBezTo>
                  <a:pt x="119677" y="290"/>
                  <a:pt x="119646" y="283"/>
                  <a:pt x="119616" y="274"/>
                </a:cubicBezTo>
                <a:cubicBezTo>
                  <a:pt x="119542" y="253"/>
                  <a:pt x="119440" y="211"/>
                  <a:pt x="119315" y="210"/>
                </a:cubicBezTo>
                <a:cubicBezTo>
                  <a:pt x="119309" y="210"/>
                  <a:pt x="119304" y="210"/>
                  <a:pt x="119299" y="210"/>
                </a:cubicBezTo>
                <a:cubicBezTo>
                  <a:pt x="119202" y="210"/>
                  <a:pt x="119116" y="219"/>
                  <a:pt x="119040" y="223"/>
                </a:cubicBezTo>
                <a:lnTo>
                  <a:pt x="118981" y="225"/>
                </a:lnTo>
                <a:lnTo>
                  <a:pt x="118912" y="225"/>
                </a:lnTo>
                <a:cubicBezTo>
                  <a:pt x="118854" y="228"/>
                  <a:pt x="118795" y="239"/>
                  <a:pt x="118739" y="257"/>
                </a:cubicBezTo>
                <a:cubicBezTo>
                  <a:pt x="118653" y="286"/>
                  <a:pt x="118587" y="308"/>
                  <a:pt x="118552" y="308"/>
                </a:cubicBezTo>
                <a:cubicBezTo>
                  <a:pt x="118549" y="308"/>
                  <a:pt x="118546" y="307"/>
                  <a:pt x="118543" y="307"/>
                </a:cubicBezTo>
                <a:cubicBezTo>
                  <a:pt x="118500" y="307"/>
                  <a:pt x="118426" y="278"/>
                  <a:pt x="118329" y="248"/>
                </a:cubicBezTo>
                <a:cubicBezTo>
                  <a:pt x="118272" y="230"/>
                  <a:pt x="118213" y="219"/>
                  <a:pt x="118153" y="218"/>
                </a:cubicBezTo>
                <a:cubicBezTo>
                  <a:pt x="118086" y="218"/>
                  <a:pt x="118021" y="233"/>
                  <a:pt x="117958" y="260"/>
                </a:cubicBezTo>
                <a:cubicBezTo>
                  <a:pt x="117868" y="299"/>
                  <a:pt x="117795" y="335"/>
                  <a:pt x="117772" y="335"/>
                </a:cubicBezTo>
                <a:cubicBezTo>
                  <a:pt x="117770" y="335"/>
                  <a:pt x="117770" y="335"/>
                  <a:pt x="117769" y="335"/>
                </a:cubicBezTo>
                <a:lnTo>
                  <a:pt x="117769" y="335"/>
                </a:lnTo>
                <a:cubicBezTo>
                  <a:pt x="117769" y="336"/>
                  <a:pt x="117769" y="336"/>
                  <a:pt x="117768" y="336"/>
                </a:cubicBezTo>
                <a:cubicBezTo>
                  <a:pt x="117759" y="336"/>
                  <a:pt x="117700" y="308"/>
                  <a:pt x="117629" y="261"/>
                </a:cubicBezTo>
                <a:cubicBezTo>
                  <a:pt x="117578" y="228"/>
                  <a:pt x="117523" y="203"/>
                  <a:pt x="117465" y="186"/>
                </a:cubicBezTo>
                <a:cubicBezTo>
                  <a:pt x="117434" y="177"/>
                  <a:pt x="117402" y="173"/>
                  <a:pt x="117370" y="173"/>
                </a:cubicBezTo>
                <a:cubicBezTo>
                  <a:pt x="117367" y="173"/>
                  <a:pt x="117363" y="173"/>
                  <a:pt x="117360" y="173"/>
                </a:cubicBezTo>
                <a:lnTo>
                  <a:pt x="117294" y="173"/>
                </a:lnTo>
                <a:lnTo>
                  <a:pt x="117030" y="172"/>
                </a:lnTo>
                <a:lnTo>
                  <a:pt x="116997" y="172"/>
                </a:lnTo>
                <a:cubicBezTo>
                  <a:pt x="116993" y="172"/>
                  <a:pt x="116989" y="172"/>
                  <a:pt x="116985" y="172"/>
                </a:cubicBezTo>
                <a:cubicBezTo>
                  <a:pt x="116966" y="172"/>
                  <a:pt x="116947" y="174"/>
                  <a:pt x="116929" y="176"/>
                </a:cubicBezTo>
                <a:cubicBezTo>
                  <a:pt x="116887" y="185"/>
                  <a:pt x="116848" y="200"/>
                  <a:pt x="116812" y="220"/>
                </a:cubicBezTo>
                <a:cubicBezTo>
                  <a:pt x="116765" y="249"/>
                  <a:pt x="116721" y="282"/>
                  <a:pt x="116680" y="319"/>
                </a:cubicBezTo>
                <a:cubicBezTo>
                  <a:pt x="116653" y="343"/>
                  <a:pt x="116624" y="366"/>
                  <a:pt x="116595" y="387"/>
                </a:cubicBezTo>
                <a:cubicBezTo>
                  <a:pt x="116593" y="388"/>
                  <a:pt x="116592" y="389"/>
                  <a:pt x="116590" y="390"/>
                </a:cubicBezTo>
                <a:lnTo>
                  <a:pt x="116590" y="390"/>
                </a:lnTo>
                <a:cubicBezTo>
                  <a:pt x="116582" y="385"/>
                  <a:pt x="116570" y="378"/>
                  <a:pt x="116558" y="368"/>
                </a:cubicBezTo>
                <a:lnTo>
                  <a:pt x="116457" y="289"/>
                </a:lnTo>
                <a:cubicBezTo>
                  <a:pt x="116416" y="257"/>
                  <a:pt x="116366" y="218"/>
                  <a:pt x="116278" y="194"/>
                </a:cubicBezTo>
                <a:cubicBezTo>
                  <a:pt x="116254" y="188"/>
                  <a:pt x="116230" y="185"/>
                  <a:pt x="116205" y="183"/>
                </a:cubicBezTo>
                <a:lnTo>
                  <a:pt x="116177" y="182"/>
                </a:lnTo>
                <a:lnTo>
                  <a:pt x="116118" y="179"/>
                </a:lnTo>
                <a:cubicBezTo>
                  <a:pt x="116036" y="172"/>
                  <a:pt x="115947" y="159"/>
                  <a:pt x="115848" y="155"/>
                </a:cubicBezTo>
                <a:lnTo>
                  <a:pt x="115582" y="138"/>
                </a:lnTo>
                <a:lnTo>
                  <a:pt x="115450" y="130"/>
                </a:lnTo>
                <a:cubicBezTo>
                  <a:pt x="115440" y="130"/>
                  <a:pt x="115429" y="129"/>
                  <a:pt x="115419" y="129"/>
                </a:cubicBezTo>
                <a:cubicBezTo>
                  <a:pt x="115397" y="129"/>
                  <a:pt x="115375" y="131"/>
                  <a:pt x="115353" y="135"/>
                </a:cubicBezTo>
                <a:cubicBezTo>
                  <a:pt x="115320" y="139"/>
                  <a:pt x="115289" y="148"/>
                  <a:pt x="115258" y="159"/>
                </a:cubicBezTo>
                <a:cubicBezTo>
                  <a:pt x="115152" y="198"/>
                  <a:pt x="115077" y="240"/>
                  <a:pt x="115043" y="242"/>
                </a:cubicBezTo>
                <a:cubicBezTo>
                  <a:pt x="115041" y="243"/>
                  <a:pt x="115038" y="243"/>
                  <a:pt x="115037" y="243"/>
                </a:cubicBezTo>
                <a:cubicBezTo>
                  <a:pt x="115036" y="243"/>
                  <a:pt x="115036" y="243"/>
                  <a:pt x="115036" y="243"/>
                </a:cubicBezTo>
                <a:lnTo>
                  <a:pt x="115036" y="243"/>
                </a:lnTo>
                <a:cubicBezTo>
                  <a:pt x="115036" y="243"/>
                  <a:pt x="115036" y="243"/>
                  <a:pt x="115036" y="243"/>
                </a:cubicBezTo>
                <a:cubicBezTo>
                  <a:pt x="115036" y="243"/>
                  <a:pt x="115036" y="243"/>
                  <a:pt x="115036" y="243"/>
                </a:cubicBezTo>
                <a:lnTo>
                  <a:pt x="115036" y="243"/>
                </a:lnTo>
                <a:cubicBezTo>
                  <a:pt x="115036" y="243"/>
                  <a:pt x="115036" y="243"/>
                  <a:pt x="115036" y="243"/>
                </a:cubicBezTo>
                <a:lnTo>
                  <a:pt x="115036" y="243"/>
                </a:lnTo>
                <a:cubicBezTo>
                  <a:pt x="115035" y="243"/>
                  <a:pt x="115035" y="243"/>
                  <a:pt x="115035" y="243"/>
                </a:cubicBezTo>
                <a:lnTo>
                  <a:pt x="115035" y="243"/>
                </a:lnTo>
                <a:cubicBezTo>
                  <a:pt x="115035" y="243"/>
                  <a:pt x="115035" y="243"/>
                  <a:pt x="115036" y="243"/>
                </a:cubicBezTo>
                <a:lnTo>
                  <a:pt x="115036" y="243"/>
                </a:lnTo>
                <a:cubicBezTo>
                  <a:pt x="115035" y="243"/>
                  <a:pt x="115034" y="243"/>
                  <a:pt x="115034" y="243"/>
                </a:cubicBezTo>
                <a:lnTo>
                  <a:pt x="115034" y="243"/>
                </a:lnTo>
                <a:cubicBezTo>
                  <a:pt x="115034" y="243"/>
                  <a:pt x="115035" y="243"/>
                  <a:pt x="115035" y="243"/>
                </a:cubicBezTo>
                <a:lnTo>
                  <a:pt x="115035" y="243"/>
                </a:lnTo>
                <a:cubicBezTo>
                  <a:pt x="115029" y="242"/>
                  <a:pt x="115024" y="240"/>
                  <a:pt x="115020" y="238"/>
                </a:cubicBezTo>
                <a:cubicBezTo>
                  <a:pt x="114989" y="222"/>
                  <a:pt x="114959" y="203"/>
                  <a:pt x="114931" y="183"/>
                </a:cubicBezTo>
                <a:cubicBezTo>
                  <a:pt x="114886" y="151"/>
                  <a:pt x="114837" y="124"/>
                  <a:pt x="114787" y="101"/>
                </a:cubicBezTo>
                <a:cubicBezTo>
                  <a:pt x="114748" y="85"/>
                  <a:pt x="114709" y="76"/>
                  <a:pt x="114669" y="72"/>
                </a:cubicBezTo>
                <a:cubicBezTo>
                  <a:pt x="114660" y="72"/>
                  <a:pt x="114651" y="71"/>
                  <a:pt x="114642" y="71"/>
                </a:cubicBezTo>
                <a:cubicBezTo>
                  <a:pt x="114625" y="71"/>
                  <a:pt x="114609" y="73"/>
                  <a:pt x="114593" y="75"/>
                </a:cubicBezTo>
                <a:cubicBezTo>
                  <a:pt x="114571" y="78"/>
                  <a:pt x="114549" y="84"/>
                  <a:pt x="114527" y="92"/>
                </a:cubicBezTo>
                <a:cubicBezTo>
                  <a:pt x="114469" y="115"/>
                  <a:pt x="114415" y="148"/>
                  <a:pt x="114366" y="187"/>
                </a:cubicBezTo>
                <a:cubicBezTo>
                  <a:pt x="114328" y="217"/>
                  <a:pt x="114296" y="241"/>
                  <a:pt x="114270" y="260"/>
                </a:cubicBezTo>
                <a:cubicBezTo>
                  <a:pt x="114264" y="264"/>
                  <a:pt x="114258" y="268"/>
                  <a:pt x="114253" y="270"/>
                </a:cubicBezTo>
                <a:lnTo>
                  <a:pt x="114253" y="270"/>
                </a:lnTo>
                <a:cubicBezTo>
                  <a:pt x="114248" y="268"/>
                  <a:pt x="114243" y="265"/>
                  <a:pt x="114237" y="261"/>
                </a:cubicBezTo>
                <a:cubicBezTo>
                  <a:pt x="114212" y="245"/>
                  <a:pt x="114181" y="217"/>
                  <a:pt x="114144" y="187"/>
                </a:cubicBezTo>
                <a:cubicBezTo>
                  <a:pt x="114097" y="146"/>
                  <a:pt x="114045" y="113"/>
                  <a:pt x="113988" y="89"/>
                </a:cubicBezTo>
                <a:cubicBezTo>
                  <a:pt x="113967" y="79"/>
                  <a:pt x="113947" y="74"/>
                  <a:pt x="113925" y="68"/>
                </a:cubicBezTo>
                <a:cubicBezTo>
                  <a:pt x="113905" y="64"/>
                  <a:pt x="113884" y="62"/>
                  <a:pt x="113863" y="62"/>
                </a:cubicBezTo>
                <a:cubicBezTo>
                  <a:pt x="113858" y="62"/>
                  <a:pt x="113854" y="62"/>
                  <a:pt x="113850" y="62"/>
                </a:cubicBezTo>
                <a:cubicBezTo>
                  <a:pt x="113809" y="63"/>
                  <a:pt x="113770" y="70"/>
                  <a:pt x="113733" y="84"/>
                </a:cubicBezTo>
                <a:cubicBezTo>
                  <a:pt x="113680" y="103"/>
                  <a:pt x="113630" y="126"/>
                  <a:pt x="113583" y="155"/>
                </a:cubicBezTo>
                <a:cubicBezTo>
                  <a:pt x="113553" y="172"/>
                  <a:pt x="113521" y="188"/>
                  <a:pt x="113490" y="201"/>
                </a:cubicBezTo>
                <a:cubicBezTo>
                  <a:pt x="113477" y="205"/>
                  <a:pt x="113475" y="206"/>
                  <a:pt x="113473" y="206"/>
                </a:cubicBezTo>
                <a:cubicBezTo>
                  <a:pt x="113472" y="206"/>
                  <a:pt x="113471" y="205"/>
                  <a:pt x="113463" y="204"/>
                </a:cubicBezTo>
                <a:cubicBezTo>
                  <a:pt x="113428" y="200"/>
                  <a:pt x="113355" y="156"/>
                  <a:pt x="113248" y="113"/>
                </a:cubicBezTo>
                <a:cubicBezTo>
                  <a:pt x="113193" y="91"/>
                  <a:pt x="113135" y="80"/>
                  <a:pt x="113077" y="80"/>
                </a:cubicBezTo>
                <a:cubicBezTo>
                  <a:pt x="113063" y="80"/>
                  <a:pt x="113049" y="80"/>
                  <a:pt x="113035" y="82"/>
                </a:cubicBezTo>
                <a:cubicBezTo>
                  <a:pt x="112975" y="89"/>
                  <a:pt x="112916" y="105"/>
                  <a:pt x="112859" y="128"/>
                </a:cubicBezTo>
                <a:cubicBezTo>
                  <a:pt x="112776" y="163"/>
                  <a:pt x="112718" y="185"/>
                  <a:pt x="112693" y="185"/>
                </a:cubicBezTo>
                <a:cubicBezTo>
                  <a:pt x="112690" y="185"/>
                  <a:pt x="112688" y="185"/>
                  <a:pt x="112686" y="185"/>
                </a:cubicBezTo>
                <a:cubicBezTo>
                  <a:pt x="112643" y="185"/>
                  <a:pt x="112569" y="157"/>
                  <a:pt x="112469" y="129"/>
                </a:cubicBezTo>
                <a:cubicBezTo>
                  <a:pt x="112411" y="112"/>
                  <a:pt x="112351" y="104"/>
                  <a:pt x="112290" y="104"/>
                </a:cubicBezTo>
                <a:cubicBezTo>
                  <a:pt x="112234" y="105"/>
                  <a:pt x="112179" y="112"/>
                  <a:pt x="112125" y="123"/>
                </a:cubicBezTo>
                <a:cubicBezTo>
                  <a:pt x="112033" y="142"/>
                  <a:pt x="111968" y="158"/>
                  <a:pt x="111914" y="158"/>
                </a:cubicBezTo>
                <a:cubicBezTo>
                  <a:pt x="111911" y="158"/>
                  <a:pt x="111907" y="158"/>
                  <a:pt x="111904" y="158"/>
                </a:cubicBezTo>
                <a:lnTo>
                  <a:pt x="111640" y="163"/>
                </a:lnTo>
                <a:lnTo>
                  <a:pt x="111521" y="164"/>
                </a:lnTo>
                <a:cubicBezTo>
                  <a:pt x="111504" y="159"/>
                  <a:pt x="111486" y="152"/>
                  <a:pt x="111470" y="142"/>
                </a:cubicBezTo>
                <a:lnTo>
                  <a:pt x="111354" y="79"/>
                </a:lnTo>
                <a:cubicBezTo>
                  <a:pt x="111294" y="46"/>
                  <a:pt x="111227" y="24"/>
                  <a:pt x="111159" y="17"/>
                </a:cubicBezTo>
                <a:cubicBezTo>
                  <a:pt x="111153" y="17"/>
                  <a:pt x="111147" y="17"/>
                  <a:pt x="111141" y="17"/>
                </a:cubicBezTo>
                <a:cubicBezTo>
                  <a:pt x="110979" y="17"/>
                  <a:pt x="110893" y="78"/>
                  <a:pt x="110822" y="100"/>
                </a:cubicBezTo>
                <a:cubicBezTo>
                  <a:pt x="110798" y="111"/>
                  <a:pt x="110774" y="118"/>
                  <a:pt x="110747" y="122"/>
                </a:cubicBezTo>
                <a:lnTo>
                  <a:pt x="110729" y="123"/>
                </a:lnTo>
                <a:cubicBezTo>
                  <a:pt x="110708" y="123"/>
                  <a:pt x="110687" y="126"/>
                  <a:pt x="110667" y="129"/>
                </a:cubicBezTo>
                <a:cubicBezTo>
                  <a:pt x="110633" y="136"/>
                  <a:pt x="110599" y="145"/>
                  <a:pt x="110567" y="158"/>
                </a:cubicBezTo>
                <a:cubicBezTo>
                  <a:pt x="110459" y="205"/>
                  <a:pt x="110386" y="252"/>
                  <a:pt x="110356" y="255"/>
                </a:cubicBezTo>
                <a:cubicBezTo>
                  <a:pt x="110356" y="255"/>
                  <a:pt x="110356" y="255"/>
                  <a:pt x="110356" y="255"/>
                </a:cubicBezTo>
                <a:lnTo>
                  <a:pt x="110356" y="255"/>
                </a:lnTo>
                <a:cubicBezTo>
                  <a:pt x="110355" y="255"/>
                  <a:pt x="110354" y="254"/>
                  <a:pt x="110352" y="254"/>
                </a:cubicBezTo>
                <a:cubicBezTo>
                  <a:pt x="110323" y="239"/>
                  <a:pt x="110297" y="220"/>
                  <a:pt x="110273" y="202"/>
                </a:cubicBezTo>
                <a:cubicBezTo>
                  <a:pt x="110230" y="168"/>
                  <a:pt x="110185" y="139"/>
                  <a:pt x="110137" y="114"/>
                </a:cubicBezTo>
                <a:cubicBezTo>
                  <a:pt x="110102" y="96"/>
                  <a:pt x="110063" y="82"/>
                  <a:pt x="110024" y="74"/>
                </a:cubicBezTo>
                <a:cubicBezTo>
                  <a:pt x="110004" y="70"/>
                  <a:pt x="109983" y="68"/>
                  <a:pt x="109961" y="68"/>
                </a:cubicBezTo>
                <a:cubicBezTo>
                  <a:pt x="109957" y="68"/>
                  <a:pt x="109952" y="68"/>
                  <a:pt x="109948" y="68"/>
                </a:cubicBezTo>
                <a:cubicBezTo>
                  <a:pt x="109921" y="69"/>
                  <a:pt x="109894" y="74"/>
                  <a:pt x="109868" y="82"/>
                </a:cubicBezTo>
                <a:cubicBezTo>
                  <a:pt x="109773" y="113"/>
                  <a:pt x="109728" y="156"/>
                  <a:pt x="109687" y="188"/>
                </a:cubicBezTo>
                <a:lnTo>
                  <a:pt x="109589" y="274"/>
                </a:lnTo>
                <a:cubicBezTo>
                  <a:pt x="109579" y="282"/>
                  <a:pt x="109569" y="289"/>
                  <a:pt x="109562" y="294"/>
                </a:cubicBezTo>
                <a:lnTo>
                  <a:pt x="109562" y="294"/>
                </a:lnTo>
                <a:cubicBezTo>
                  <a:pt x="109561" y="294"/>
                  <a:pt x="109560" y="294"/>
                  <a:pt x="109560" y="293"/>
                </a:cubicBezTo>
                <a:cubicBezTo>
                  <a:pt x="109527" y="277"/>
                  <a:pt x="109497" y="257"/>
                  <a:pt x="109468" y="238"/>
                </a:cubicBezTo>
                <a:cubicBezTo>
                  <a:pt x="109421" y="204"/>
                  <a:pt x="109370" y="176"/>
                  <a:pt x="109316" y="155"/>
                </a:cubicBezTo>
                <a:cubicBezTo>
                  <a:pt x="109275" y="138"/>
                  <a:pt x="109232" y="129"/>
                  <a:pt x="109189" y="128"/>
                </a:cubicBezTo>
                <a:lnTo>
                  <a:pt x="109118" y="129"/>
                </a:lnTo>
                <a:lnTo>
                  <a:pt x="108987" y="131"/>
                </a:lnTo>
                <a:lnTo>
                  <a:pt x="108855" y="135"/>
                </a:lnTo>
                <a:lnTo>
                  <a:pt x="108789" y="136"/>
                </a:lnTo>
                <a:cubicBezTo>
                  <a:pt x="108781" y="135"/>
                  <a:pt x="108772" y="134"/>
                  <a:pt x="108764" y="133"/>
                </a:cubicBezTo>
                <a:cubicBezTo>
                  <a:pt x="108715" y="124"/>
                  <a:pt x="108637" y="83"/>
                  <a:pt x="108516" y="53"/>
                </a:cubicBezTo>
                <a:cubicBezTo>
                  <a:pt x="108483" y="45"/>
                  <a:pt x="108448" y="39"/>
                  <a:pt x="108415" y="38"/>
                </a:cubicBezTo>
                <a:cubicBezTo>
                  <a:pt x="108403" y="37"/>
                  <a:pt x="108394" y="37"/>
                  <a:pt x="108386" y="37"/>
                </a:cubicBezTo>
                <a:cubicBezTo>
                  <a:pt x="108370" y="37"/>
                  <a:pt x="108358" y="38"/>
                  <a:pt x="108342" y="38"/>
                </a:cubicBezTo>
                <a:lnTo>
                  <a:pt x="108210" y="40"/>
                </a:lnTo>
                <a:lnTo>
                  <a:pt x="108078" y="42"/>
                </a:lnTo>
                <a:lnTo>
                  <a:pt x="108013" y="44"/>
                </a:lnTo>
                <a:cubicBezTo>
                  <a:pt x="107985" y="44"/>
                  <a:pt x="107953" y="45"/>
                  <a:pt x="107926" y="48"/>
                </a:cubicBezTo>
                <a:cubicBezTo>
                  <a:pt x="107816" y="61"/>
                  <a:pt x="107731" y="85"/>
                  <a:pt x="107665" y="91"/>
                </a:cubicBezTo>
                <a:cubicBezTo>
                  <a:pt x="107650" y="93"/>
                  <a:pt x="107635" y="94"/>
                  <a:pt x="107620" y="94"/>
                </a:cubicBezTo>
                <a:cubicBezTo>
                  <a:pt x="107587" y="94"/>
                  <a:pt x="107555" y="97"/>
                  <a:pt x="107524" y="103"/>
                </a:cubicBezTo>
                <a:cubicBezTo>
                  <a:pt x="107471" y="112"/>
                  <a:pt x="107420" y="126"/>
                  <a:pt x="107369" y="142"/>
                </a:cubicBezTo>
                <a:cubicBezTo>
                  <a:pt x="107334" y="153"/>
                  <a:pt x="107300" y="164"/>
                  <a:pt x="107264" y="172"/>
                </a:cubicBezTo>
                <a:cubicBezTo>
                  <a:pt x="107254" y="174"/>
                  <a:pt x="107242" y="175"/>
                  <a:pt x="107232" y="175"/>
                </a:cubicBezTo>
                <a:cubicBezTo>
                  <a:pt x="107229" y="176"/>
                  <a:pt x="107224" y="176"/>
                  <a:pt x="107220" y="176"/>
                </a:cubicBezTo>
                <a:cubicBezTo>
                  <a:pt x="107208" y="176"/>
                  <a:pt x="107193" y="175"/>
                  <a:pt x="107181" y="174"/>
                </a:cubicBezTo>
                <a:cubicBezTo>
                  <a:pt x="107107" y="171"/>
                  <a:pt x="107020" y="158"/>
                  <a:pt x="106921" y="151"/>
                </a:cubicBezTo>
                <a:lnTo>
                  <a:pt x="106845" y="149"/>
                </a:lnTo>
                <a:cubicBezTo>
                  <a:pt x="106804" y="149"/>
                  <a:pt x="106765" y="153"/>
                  <a:pt x="106725" y="165"/>
                </a:cubicBezTo>
                <a:cubicBezTo>
                  <a:pt x="106670" y="181"/>
                  <a:pt x="106616" y="204"/>
                  <a:pt x="106564" y="233"/>
                </a:cubicBezTo>
                <a:cubicBezTo>
                  <a:pt x="106533" y="250"/>
                  <a:pt x="106500" y="267"/>
                  <a:pt x="106468" y="280"/>
                </a:cubicBezTo>
                <a:cubicBezTo>
                  <a:pt x="106461" y="284"/>
                  <a:pt x="106454" y="285"/>
                  <a:pt x="106447" y="287"/>
                </a:cubicBezTo>
                <a:cubicBezTo>
                  <a:pt x="106445" y="287"/>
                  <a:pt x="106447" y="287"/>
                  <a:pt x="106447" y="287"/>
                </a:cubicBezTo>
                <a:lnTo>
                  <a:pt x="106447" y="287"/>
                </a:lnTo>
                <a:cubicBezTo>
                  <a:pt x="106447" y="287"/>
                  <a:pt x="106446" y="287"/>
                  <a:pt x="106444" y="287"/>
                </a:cubicBezTo>
                <a:lnTo>
                  <a:pt x="106411" y="287"/>
                </a:lnTo>
                <a:lnTo>
                  <a:pt x="106148" y="291"/>
                </a:lnTo>
                <a:cubicBezTo>
                  <a:pt x="106123" y="291"/>
                  <a:pt x="106083" y="291"/>
                  <a:pt x="106063" y="291"/>
                </a:cubicBezTo>
                <a:cubicBezTo>
                  <a:pt x="106054" y="291"/>
                  <a:pt x="106050" y="291"/>
                  <a:pt x="106055" y="291"/>
                </a:cubicBezTo>
                <a:cubicBezTo>
                  <a:pt x="106032" y="284"/>
                  <a:pt x="106010" y="275"/>
                  <a:pt x="105988" y="262"/>
                </a:cubicBezTo>
                <a:cubicBezTo>
                  <a:pt x="105955" y="245"/>
                  <a:pt x="105914" y="220"/>
                  <a:pt x="105859" y="196"/>
                </a:cubicBezTo>
                <a:cubicBezTo>
                  <a:pt x="105828" y="182"/>
                  <a:pt x="105795" y="171"/>
                  <a:pt x="105762" y="163"/>
                </a:cubicBezTo>
                <a:cubicBezTo>
                  <a:pt x="105742" y="158"/>
                  <a:pt x="105721" y="155"/>
                  <a:pt x="105701" y="153"/>
                </a:cubicBezTo>
                <a:lnTo>
                  <a:pt x="105650" y="151"/>
                </a:lnTo>
                <a:lnTo>
                  <a:pt x="105386" y="141"/>
                </a:lnTo>
                <a:lnTo>
                  <a:pt x="105260" y="136"/>
                </a:lnTo>
                <a:cubicBezTo>
                  <a:pt x="105227" y="135"/>
                  <a:pt x="105190" y="131"/>
                  <a:pt x="105150" y="127"/>
                </a:cubicBezTo>
                <a:lnTo>
                  <a:pt x="105014" y="109"/>
                </a:lnTo>
                <a:cubicBezTo>
                  <a:pt x="104990" y="107"/>
                  <a:pt x="104965" y="105"/>
                  <a:pt x="104938" y="104"/>
                </a:cubicBezTo>
                <a:cubicBezTo>
                  <a:pt x="104927" y="103"/>
                  <a:pt x="104915" y="103"/>
                  <a:pt x="104903" y="103"/>
                </a:cubicBezTo>
                <a:cubicBezTo>
                  <a:pt x="104880" y="103"/>
                  <a:pt x="104856" y="104"/>
                  <a:pt x="104833" y="107"/>
                </a:cubicBezTo>
                <a:cubicBezTo>
                  <a:pt x="104738" y="123"/>
                  <a:pt x="104682" y="159"/>
                  <a:pt x="104634" y="187"/>
                </a:cubicBezTo>
                <a:lnTo>
                  <a:pt x="104526" y="257"/>
                </a:lnTo>
                <a:cubicBezTo>
                  <a:pt x="104510" y="268"/>
                  <a:pt x="104496" y="274"/>
                  <a:pt x="104490" y="276"/>
                </a:cubicBezTo>
                <a:lnTo>
                  <a:pt x="104490" y="276"/>
                </a:lnTo>
                <a:cubicBezTo>
                  <a:pt x="104470" y="275"/>
                  <a:pt x="104450" y="271"/>
                  <a:pt x="104431" y="265"/>
                </a:cubicBezTo>
                <a:cubicBezTo>
                  <a:pt x="104365" y="252"/>
                  <a:pt x="104274" y="210"/>
                  <a:pt x="104136" y="200"/>
                </a:cubicBezTo>
                <a:cubicBezTo>
                  <a:pt x="104130" y="200"/>
                  <a:pt x="104123" y="199"/>
                  <a:pt x="104118" y="199"/>
                </a:cubicBezTo>
                <a:lnTo>
                  <a:pt x="104118" y="199"/>
                </a:lnTo>
                <a:cubicBezTo>
                  <a:pt x="104116" y="198"/>
                  <a:pt x="104112" y="196"/>
                  <a:pt x="104107" y="193"/>
                </a:cubicBezTo>
                <a:cubicBezTo>
                  <a:pt x="104087" y="181"/>
                  <a:pt x="104055" y="157"/>
                  <a:pt x="104018" y="129"/>
                </a:cubicBezTo>
                <a:cubicBezTo>
                  <a:pt x="103972" y="91"/>
                  <a:pt x="103920" y="60"/>
                  <a:pt x="103866" y="34"/>
                </a:cubicBezTo>
                <a:cubicBezTo>
                  <a:pt x="103822" y="15"/>
                  <a:pt x="103775" y="3"/>
                  <a:pt x="1037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1" name="Shape 2201"/>
        <p:cNvGrpSpPr/>
        <p:nvPr/>
      </p:nvGrpSpPr>
      <p:grpSpPr>
        <a:xfrm>
          <a:off x="0" y="0"/>
          <a:ext cx="0" cy="0"/>
          <a:chOff x="0" y="0"/>
          <a:chExt cx="0" cy="0"/>
        </a:xfrm>
      </p:grpSpPr>
      <p:sp>
        <p:nvSpPr>
          <p:cNvPr id="2202" name="Google Shape;2202;p51"/>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3000"/>
              <a:t>Prices</a:t>
            </a:r>
            <a:endParaRPr b="1" sz="3000"/>
          </a:p>
        </p:txBody>
      </p:sp>
      <p:sp>
        <p:nvSpPr>
          <p:cNvPr id="2203" name="Google Shape;2203;p51"/>
          <p:cNvSpPr/>
          <p:nvPr/>
        </p:nvSpPr>
        <p:spPr>
          <a:xfrm>
            <a:off x="720386" y="2396225"/>
            <a:ext cx="1977973" cy="2054873"/>
          </a:xfrm>
          <a:custGeom>
            <a:rect b="b" l="l" r="r" t="t"/>
            <a:pathLst>
              <a:path extrusionOk="0" h="87862" w="80088">
                <a:moveTo>
                  <a:pt x="76951" y="0"/>
                </a:moveTo>
                <a:cubicBezTo>
                  <a:pt x="76949" y="0"/>
                  <a:pt x="76948" y="0"/>
                  <a:pt x="76947" y="0"/>
                </a:cubicBezTo>
                <a:lnTo>
                  <a:pt x="2940" y="170"/>
                </a:lnTo>
                <a:cubicBezTo>
                  <a:pt x="1315" y="175"/>
                  <a:pt x="0" y="1494"/>
                  <a:pt x="4" y="3120"/>
                </a:cubicBezTo>
                <a:lnTo>
                  <a:pt x="4" y="3313"/>
                </a:lnTo>
                <a:cubicBezTo>
                  <a:pt x="754" y="2771"/>
                  <a:pt x="1655" y="2481"/>
                  <a:pt x="2580" y="2481"/>
                </a:cubicBezTo>
                <a:cubicBezTo>
                  <a:pt x="5025" y="2481"/>
                  <a:pt x="7007" y="4463"/>
                  <a:pt x="7007" y="6909"/>
                </a:cubicBezTo>
                <a:cubicBezTo>
                  <a:pt x="7007" y="9352"/>
                  <a:pt x="5025" y="11336"/>
                  <a:pt x="2580" y="11336"/>
                </a:cubicBezTo>
                <a:cubicBezTo>
                  <a:pt x="1662" y="11336"/>
                  <a:pt x="766" y="11048"/>
                  <a:pt x="19" y="10514"/>
                </a:cubicBezTo>
                <a:lnTo>
                  <a:pt x="19" y="10514"/>
                </a:lnTo>
                <a:lnTo>
                  <a:pt x="34" y="17749"/>
                </a:lnTo>
                <a:cubicBezTo>
                  <a:pt x="779" y="17223"/>
                  <a:pt x="1669" y="16940"/>
                  <a:pt x="2580" y="16940"/>
                </a:cubicBezTo>
                <a:cubicBezTo>
                  <a:pt x="5025" y="16940"/>
                  <a:pt x="7007" y="18921"/>
                  <a:pt x="7007" y="21367"/>
                </a:cubicBezTo>
                <a:cubicBezTo>
                  <a:pt x="7007" y="23812"/>
                  <a:pt x="5025" y="25794"/>
                  <a:pt x="2580" y="25794"/>
                </a:cubicBezTo>
                <a:cubicBezTo>
                  <a:pt x="1675" y="25794"/>
                  <a:pt x="793" y="25516"/>
                  <a:pt x="51" y="24998"/>
                </a:cubicBezTo>
                <a:lnTo>
                  <a:pt x="51" y="24998"/>
                </a:lnTo>
                <a:lnTo>
                  <a:pt x="68" y="32184"/>
                </a:lnTo>
                <a:cubicBezTo>
                  <a:pt x="804" y="31674"/>
                  <a:pt x="1677" y="31400"/>
                  <a:pt x="2571" y="31400"/>
                </a:cubicBezTo>
                <a:cubicBezTo>
                  <a:pt x="2574" y="31400"/>
                  <a:pt x="2577" y="31400"/>
                  <a:pt x="2580" y="31400"/>
                </a:cubicBezTo>
                <a:cubicBezTo>
                  <a:pt x="5025" y="31400"/>
                  <a:pt x="7007" y="33381"/>
                  <a:pt x="7007" y="35827"/>
                </a:cubicBezTo>
                <a:cubicBezTo>
                  <a:pt x="7007" y="38271"/>
                  <a:pt x="5025" y="40254"/>
                  <a:pt x="2580" y="40254"/>
                </a:cubicBezTo>
                <a:cubicBezTo>
                  <a:pt x="1689" y="40254"/>
                  <a:pt x="820" y="39986"/>
                  <a:pt x="85" y="39482"/>
                </a:cubicBezTo>
                <a:lnTo>
                  <a:pt x="85" y="39482"/>
                </a:lnTo>
                <a:lnTo>
                  <a:pt x="100" y="46619"/>
                </a:lnTo>
                <a:cubicBezTo>
                  <a:pt x="832" y="46122"/>
                  <a:pt x="1696" y="45858"/>
                  <a:pt x="2580" y="45858"/>
                </a:cubicBezTo>
                <a:cubicBezTo>
                  <a:pt x="5025" y="45858"/>
                  <a:pt x="7007" y="47841"/>
                  <a:pt x="7007" y="50285"/>
                </a:cubicBezTo>
                <a:cubicBezTo>
                  <a:pt x="7007" y="52731"/>
                  <a:pt x="5025" y="54712"/>
                  <a:pt x="2580" y="54712"/>
                </a:cubicBezTo>
                <a:cubicBezTo>
                  <a:pt x="2577" y="54712"/>
                  <a:pt x="2574" y="54712"/>
                  <a:pt x="2571" y="54712"/>
                </a:cubicBezTo>
                <a:cubicBezTo>
                  <a:pt x="1697" y="54712"/>
                  <a:pt x="843" y="54452"/>
                  <a:pt x="117" y="53964"/>
                </a:cubicBezTo>
                <a:lnTo>
                  <a:pt x="117" y="53964"/>
                </a:lnTo>
                <a:lnTo>
                  <a:pt x="134" y="61057"/>
                </a:lnTo>
                <a:cubicBezTo>
                  <a:pt x="857" y="60572"/>
                  <a:pt x="1709" y="60316"/>
                  <a:pt x="2580" y="60316"/>
                </a:cubicBezTo>
                <a:cubicBezTo>
                  <a:pt x="5025" y="60316"/>
                  <a:pt x="7007" y="62300"/>
                  <a:pt x="7007" y="64744"/>
                </a:cubicBezTo>
                <a:cubicBezTo>
                  <a:pt x="7007" y="67189"/>
                  <a:pt x="5025" y="69171"/>
                  <a:pt x="2580" y="69171"/>
                </a:cubicBezTo>
                <a:cubicBezTo>
                  <a:pt x="1716" y="69171"/>
                  <a:pt x="873" y="68918"/>
                  <a:pt x="151" y="68442"/>
                </a:cubicBezTo>
                <a:lnTo>
                  <a:pt x="151" y="68442"/>
                </a:lnTo>
                <a:lnTo>
                  <a:pt x="168" y="75496"/>
                </a:lnTo>
                <a:cubicBezTo>
                  <a:pt x="882" y="75027"/>
                  <a:pt x="1717" y="74776"/>
                  <a:pt x="2573" y="74776"/>
                </a:cubicBezTo>
                <a:cubicBezTo>
                  <a:pt x="2576" y="74776"/>
                  <a:pt x="2579" y="74776"/>
                  <a:pt x="2581" y="74776"/>
                </a:cubicBezTo>
                <a:cubicBezTo>
                  <a:pt x="5025" y="74776"/>
                  <a:pt x="7007" y="76758"/>
                  <a:pt x="7007" y="79202"/>
                </a:cubicBezTo>
                <a:cubicBezTo>
                  <a:pt x="7007" y="81647"/>
                  <a:pt x="5025" y="83629"/>
                  <a:pt x="2580" y="83629"/>
                </a:cubicBezTo>
                <a:cubicBezTo>
                  <a:pt x="2577" y="83629"/>
                  <a:pt x="2574" y="83629"/>
                  <a:pt x="2571" y="83629"/>
                </a:cubicBezTo>
                <a:cubicBezTo>
                  <a:pt x="1724" y="83629"/>
                  <a:pt x="896" y="83382"/>
                  <a:pt x="183" y="82921"/>
                </a:cubicBezTo>
                <a:lnTo>
                  <a:pt x="183" y="82921"/>
                </a:lnTo>
                <a:lnTo>
                  <a:pt x="188" y="84925"/>
                </a:lnTo>
                <a:cubicBezTo>
                  <a:pt x="193" y="86548"/>
                  <a:pt x="1511" y="87861"/>
                  <a:pt x="3134" y="87861"/>
                </a:cubicBezTo>
                <a:cubicBezTo>
                  <a:pt x="3136" y="87861"/>
                  <a:pt x="3138" y="87861"/>
                  <a:pt x="3140" y="87861"/>
                </a:cubicBezTo>
                <a:lnTo>
                  <a:pt x="77147" y="87695"/>
                </a:lnTo>
                <a:cubicBezTo>
                  <a:pt x="78773" y="87690"/>
                  <a:pt x="80087" y="86369"/>
                  <a:pt x="80084" y="84743"/>
                </a:cubicBezTo>
                <a:lnTo>
                  <a:pt x="79899" y="2939"/>
                </a:lnTo>
                <a:cubicBezTo>
                  <a:pt x="79894" y="1314"/>
                  <a:pt x="78575" y="0"/>
                  <a:pt x="769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4" name="Google Shape;2204;p51"/>
          <p:cNvGrpSpPr/>
          <p:nvPr/>
        </p:nvGrpSpPr>
        <p:grpSpPr>
          <a:xfrm>
            <a:off x="964658" y="1073984"/>
            <a:ext cx="1012413" cy="1338232"/>
            <a:chOff x="237000" y="2360475"/>
            <a:chExt cx="521325" cy="689100"/>
          </a:xfrm>
        </p:grpSpPr>
        <p:sp>
          <p:nvSpPr>
            <p:cNvPr id="2205" name="Google Shape;2205;p51"/>
            <p:cNvSpPr/>
            <p:nvPr/>
          </p:nvSpPr>
          <p:spPr>
            <a:xfrm>
              <a:off x="237350" y="2406225"/>
              <a:ext cx="520975" cy="643350"/>
            </a:xfrm>
            <a:custGeom>
              <a:rect b="b" l="l" r="r" t="t"/>
              <a:pathLst>
                <a:path extrusionOk="0" h="25734" w="20839">
                  <a:moveTo>
                    <a:pt x="10262" y="0"/>
                  </a:moveTo>
                  <a:cubicBezTo>
                    <a:pt x="10207" y="0"/>
                    <a:pt x="10153" y="1"/>
                    <a:pt x="10098" y="3"/>
                  </a:cubicBezTo>
                  <a:cubicBezTo>
                    <a:pt x="7159" y="93"/>
                    <a:pt x="4849" y="2549"/>
                    <a:pt x="4940" y="5487"/>
                  </a:cubicBezTo>
                  <a:cubicBezTo>
                    <a:pt x="4984" y="6992"/>
                    <a:pt x="5666" y="8408"/>
                    <a:pt x="6815" y="9381"/>
                  </a:cubicBezTo>
                  <a:cubicBezTo>
                    <a:pt x="5286" y="10152"/>
                    <a:pt x="1929" y="11630"/>
                    <a:pt x="797" y="12943"/>
                  </a:cubicBezTo>
                  <a:cubicBezTo>
                    <a:pt x="517" y="13268"/>
                    <a:pt x="261" y="13630"/>
                    <a:pt x="131" y="14059"/>
                  </a:cubicBezTo>
                  <a:cubicBezTo>
                    <a:pt x="1" y="14490"/>
                    <a:pt x="9" y="15000"/>
                    <a:pt x="231" y="15433"/>
                  </a:cubicBezTo>
                  <a:cubicBezTo>
                    <a:pt x="487" y="15927"/>
                    <a:pt x="991" y="16251"/>
                    <a:pt x="1492" y="16374"/>
                  </a:cubicBezTo>
                  <a:cubicBezTo>
                    <a:pt x="1703" y="16425"/>
                    <a:pt x="1914" y="16445"/>
                    <a:pt x="2124" y="16445"/>
                  </a:cubicBezTo>
                  <a:cubicBezTo>
                    <a:pt x="2414" y="16445"/>
                    <a:pt x="2701" y="16407"/>
                    <a:pt x="2981" y="16359"/>
                  </a:cubicBezTo>
                  <a:cubicBezTo>
                    <a:pt x="3817" y="16216"/>
                    <a:pt x="4634" y="15987"/>
                    <a:pt x="5421" y="15674"/>
                  </a:cubicBezTo>
                  <a:lnTo>
                    <a:pt x="5421" y="15674"/>
                  </a:lnTo>
                  <a:cubicBezTo>
                    <a:pt x="4547" y="18362"/>
                    <a:pt x="3410" y="22949"/>
                    <a:pt x="3356" y="23573"/>
                  </a:cubicBezTo>
                  <a:cubicBezTo>
                    <a:pt x="3321" y="23975"/>
                    <a:pt x="3290" y="24386"/>
                    <a:pt x="3460" y="24766"/>
                  </a:cubicBezTo>
                  <a:cubicBezTo>
                    <a:pt x="3703" y="25312"/>
                    <a:pt x="4423" y="25733"/>
                    <a:pt x="5196" y="25733"/>
                  </a:cubicBezTo>
                  <a:cubicBezTo>
                    <a:pt x="5244" y="25733"/>
                    <a:pt x="5293" y="25731"/>
                    <a:pt x="5342" y="25728"/>
                  </a:cubicBezTo>
                  <a:cubicBezTo>
                    <a:pt x="6195" y="25669"/>
                    <a:pt x="6861" y="25148"/>
                    <a:pt x="7364" y="24626"/>
                  </a:cubicBezTo>
                  <a:cubicBezTo>
                    <a:pt x="8274" y="23685"/>
                    <a:pt x="8950" y="22635"/>
                    <a:pt x="9597" y="21582"/>
                  </a:cubicBezTo>
                  <a:cubicBezTo>
                    <a:pt x="9975" y="20969"/>
                    <a:pt x="10344" y="20352"/>
                    <a:pt x="10705" y="19732"/>
                  </a:cubicBezTo>
                  <a:cubicBezTo>
                    <a:pt x="11102" y="20328"/>
                    <a:pt x="11509" y="20921"/>
                    <a:pt x="11924" y="21511"/>
                  </a:cubicBezTo>
                  <a:cubicBezTo>
                    <a:pt x="12633" y="22522"/>
                    <a:pt x="13372" y="23530"/>
                    <a:pt x="14339" y="24413"/>
                  </a:cubicBezTo>
                  <a:cubicBezTo>
                    <a:pt x="14873" y="24903"/>
                    <a:pt x="15569" y="25381"/>
                    <a:pt x="16426" y="25388"/>
                  </a:cubicBezTo>
                  <a:cubicBezTo>
                    <a:pt x="16431" y="25388"/>
                    <a:pt x="16436" y="25388"/>
                    <a:pt x="16442" y="25388"/>
                  </a:cubicBezTo>
                  <a:cubicBezTo>
                    <a:pt x="17262" y="25388"/>
                    <a:pt x="18023" y="24904"/>
                    <a:pt x="18244" y="24313"/>
                  </a:cubicBezTo>
                  <a:cubicBezTo>
                    <a:pt x="18392" y="23924"/>
                    <a:pt x="18335" y="23514"/>
                    <a:pt x="18274" y="23115"/>
                  </a:cubicBezTo>
                  <a:cubicBezTo>
                    <a:pt x="18168" y="22404"/>
                    <a:pt x="16308" y="16539"/>
                    <a:pt x="15292" y="14317"/>
                  </a:cubicBezTo>
                  <a:cubicBezTo>
                    <a:pt x="16405" y="13592"/>
                    <a:pt x="19163" y="11349"/>
                    <a:pt x="19991" y="10287"/>
                  </a:cubicBezTo>
                  <a:cubicBezTo>
                    <a:pt x="20293" y="9899"/>
                    <a:pt x="20579" y="9481"/>
                    <a:pt x="20708" y="8982"/>
                  </a:cubicBezTo>
                  <a:cubicBezTo>
                    <a:pt x="20838" y="8483"/>
                    <a:pt x="20791" y="7885"/>
                    <a:pt x="20474" y="7428"/>
                  </a:cubicBezTo>
                  <a:cubicBezTo>
                    <a:pt x="20199" y="7025"/>
                    <a:pt x="19753" y="6777"/>
                    <a:pt x="19311" y="6690"/>
                  </a:cubicBezTo>
                  <a:cubicBezTo>
                    <a:pt x="19153" y="6658"/>
                    <a:pt x="18996" y="6645"/>
                    <a:pt x="18840" y="6645"/>
                  </a:cubicBezTo>
                  <a:cubicBezTo>
                    <a:pt x="18559" y="6645"/>
                    <a:pt x="18282" y="6689"/>
                    <a:pt x="18012" y="6749"/>
                  </a:cubicBezTo>
                  <a:cubicBezTo>
                    <a:pt x="16804" y="7017"/>
                    <a:pt x="15725" y="7599"/>
                    <a:pt x="14695" y="8268"/>
                  </a:cubicBezTo>
                  <a:cubicBezTo>
                    <a:pt x="15307" y="7350"/>
                    <a:pt x="15617" y="6264"/>
                    <a:pt x="15582" y="5161"/>
                  </a:cubicBezTo>
                  <a:cubicBezTo>
                    <a:pt x="15493" y="2277"/>
                    <a:pt x="13126" y="0"/>
                    <a:pt x="10262"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1"/>
            <p:cNvSpPr/>
            <p:nvPr/>
          </p:nvSpPr>
          <p:spPr>
            <a:xfrm>
              <a:off x="237000" y="2394300"/>
              <a:ext cx="520925" cy="643325"/>
            </a:xfrm>
            <a:custGeom>
              <a:rect b="b" l="l" r="r" t="t"/>
              <a:pathLst>
                <a:path extrusionOk="0" h="25733" w="20837">
                  <a:moveTo>
                    <a:pt x="10262" y="0"/>
                  </a:moveTo>
                  <a:cubicBezTo>
                    <a:pt x="10207" y="0"/>
                    <a:pt x="10152" y="1"/>
                    <a:pt x="10097" y="3"/>
                  </a:cubicBezTo>
                  <a:cubicBezTo>
                    <a:pt x="7158" y="94"/>
                    <a:pt x="4849" y="2548"/>
                    <a:pt x="4939" y="5487"/>
                  </a:cubicBezTo>
                  <a:cubicBezTo>
                    <a:pt x="4984" y="6992"/>
                    <a:pt x="5666" y="8408"/>
                    <a:pt x="6815" y="9381"/>
                  </a:cubicBezTo>
                  <a:cubicBezTo>
                    <a:pt x="5286" y="10152"/>
                    <a:pt x="1929" y="11629"/>
                    <a:pt x="797" y="12942"/>
                  </a:cubicBezTo>
                  <a:cubicBezTo>
                    <a:pt x="516" y="13268"/>
                    <a:pt x="260" y="13629"/>
                    <a:pt x="131" y="14059"/>
                  </a:cubicBezTo>
                  <a:cubicBezTo>
                    <a:pt x="0" y="14488"/>
                    <a:pt x="7" y="15000"/>
                    <a:pt x="231" y="15431"/>
                  </a:cubicBezTo>
                  <a:cubicBezTo>
                    <a:pt x="487" y="15927"/>
                    <a:pt x="991" y="16251"/>
                    <a:pt x="1491" y="16372"/>
                  </a:cubicBezTo>
                  <a:cubicBezTo>
                    <a:pt x="1702" y="16424"/>
                    <a:pt x="1914" y="16444"/>
                    <a:pt x="2124" y="16444"/>
                  </a:cubicBezTo>
                  <a:cubicBezTo>
                    <a:pt x="2413" y="16444"/>
                    <a:pt x="2700" y="16406"/>
                    <a:pt x="2981" y="16358"/>
                  </a:cubicBezTo>
                  <a:cubicBezTo>
                    <a:pt x="3815" y="16215"/>
                    <a:pt x="4634" y="15986"/>
                    <a:pt x="5421" y="15674"/>
                  </a:cubicBezTo>
                  <a:lnTo>
                    <a:pt x="5421" y="15674"/>
                  </a:lnTo>
                  <a:cubicBezTo>
                    <a:pt x="4548" y="18362"/>
                    <a:pt x="3410" y="22950"/>
                    <a:pt x="3356" y="23571"/>
                  </a:cubicBezTo>
                  <a:cubicBezTo>
                    <a:pt x="3321" y="23973"/>
                    <a:pt x="3289" y="24387"/>
                    <a:pt x="3459" y="24766"/>
                  </a:cubicBezTo>
                  <a:cubicBezTo>
                    <a:pt x="3704" y="25312"/>
                    <a:pt x="4425" y="25733"/>
                    <a:pt x="5199" y="25733"/>
                  </a:cubicBezTo>
                  <a:cubicBezTo>
                    <a:pt x="5246" y="25733"/>
                    <a:pt x="5294" y="25731"/>
                    <a:pt x="5341" y="25728"/>
                  </a:cubicBezTo>
                  <a:cubicBezTo>
                    <a:pt x="6195" y="25668"/>
                    <a:pt x="6859" y="25146"/>
                    <a:pt x="7363" y="24627"/>
                  </a:cubicBezTo>
                  <a:cubicBezTo>
                    <a:pt x="8274" y="23686"/>
                    <a:pt x="8950" y="22633"/>
                    <a:pt x="9597" y="21581"/>
                  </a:cubicBezTo>
                  <a:cubicBezTo>
                    <a:pt x="9973" y="20967"/>
                    <a:pt x="10344" y="20351"/>
                    <a:pt x="10705" y="19732"/>
                  </a:cubicBezTo>
                  <a:cubicBezTo>
                    <a:pt x="11102" y="20328"/>
                    <a:pt x="11507" y="20921"/>
                    <a:pt x="11922" y="21511"/>
                  </a:cubicBezTo>
                  <a:cubicBezTo>
                    <a:pt x="12633" y="22520"/>
                    <a:pt x="13372" y="23528"/>
                    <a:pt x="14338" y="24412"/>
                  </a:cubicBezTo>
                  <a:cubicBezTo>
                    <a:pt x="14872" y="24900"/>
                    <a:pt x="15567" y="25380"/>
                    <a:pt x="16424" y="25386"/>
                  </a:cubicBezTo>
                  <a:cubicBezTo>
                    <a:pt x="16429" y="25386"/>
                    <a:pt x="16434" y="25386"/>
                    <a:pt x="16440" y="25386"/>
                  </a:cubicBezTo>
                  <a:cubicBezTo>
                    <a:pt x="17262" y="25386"/>
                    <a:pt x="18021" y="24902"/>
                    <a:pt x="18244" y="24312"/>
                  </a:cubicBezTo>
                  <a:cubicBezTo>
                    <a:pt x="18390" y="23922"/>
                    <a:pt x="18333" y="23512"/>
                    <a:pt x="18274" y="23113"/>
                  </a:cubicBezTo>
                  <a:cubicBezTo>
                    <a:pt x="18167" y="22403"/>
                    <a:pt x="16308" y="16537"/>
                    <a:pt x="15292" y="14315"/>
                  </a:cubicBezTo>
                  <a:cubicBezTo>
                    <a:pt x="16405" y="13590"/>
                    <a:pt x="19163" y="11348"/>
                    <a:pt x="19991" y="10286"/>
                  </a:cubicBezTo>
                  <a:cubicBezTo>
                    <a:pt x="20293" y="9896"/>
                    <a:pt x="20577" y="9478"/>
                    <a:pt x="20708" y="8979"/>
                  </a:cubicBezTo>
                  <a:cubicBezTo>
                    <a:pt x="20836" y="8482"/>
                    <a:pt x="20789" y="7886"/>
                    <a:pt x="20474" y="7426"/>
                  </a:cubicBezTo>
                  <a:cubicBezTo>
                    <a:pt x="20199" y="7024"/>
                    <a:pt x="19752" y="6778"/>
                    <a:pt x="19310" y="6689"/>
                  </a:cubicBezTo>
                  <a:cubicBezTo>
                    <a:pt x="19153" y="6657"/>
                    <a:pt x="18996" y="6643"/>
                    <a:pt x="18840" y="6643"/>
                  </a:cubicBezTo>
                  <a:cubicBezTo>
                    <a:pt x="18559" y="6643"/>
                    <a:pt x="18281" y="6687"/>
                    <a:pt x="18012" y="6747"/>
                  </a:cubicBezTo>
                  <a:cubicBezTo>
                    <a:pt x="16804" y="7018"/>
                    <a:pt x="15723" y="7599"/>
                    <a:pt x="14694" y="8269"/>
                  </a:cubicBezTo>
                  <a:cubicBezTo>
                    <a:pt x="15306" y="7350"/>
                    <a:pt x="15616" y="6264"/>
                    <a:pt x="15581" y="5161"/>
                  </a:cubicBezTo>
                  <a:cubicBezTo>
                    <a:pt x="15492" y="2277"/>
                    <a:pt x="13126" y="0"/>
                    <a:pt x="10262"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1"/>
            <p:cNvSpPr/>
            <p:nvPr/>
          </p:nvSpPr>
          <p:spPr>
            <a:xfrm>
              <a:off x="655250" y="2574775"/>
              <a:ext cx="74250" cy="87225"/>
            </a:xfrm>
            <a:custGeom>
              <a:rect b="b" l="l" r="r" t="t"/>
              <a:pathLst>
                <a:path extrusionOk="0" h="3489" w="2970">
                  <a:moveTo>
                    <a:pt x="178" y="1"/>
                  </a:moveTo>
                  <a:cubicBezTo>
                    <a:pt x="89" y="1"/>
                    <a:pt x="1" y="78"/>
                    <a:pt x="31" y="190"/>
                  </a:cubicBezTo>
                  <a:cubicBezTo>
                    <a:pt x="31" y="190"/>
                    <a:pt x="35" y="207"/>
                    <a:pt x="43" y="241"/>
                  </a:cubicBezTo>
                  <a:cubicBezTo>
                    <a:pt x="61" y="299"/>
                    <a:pt x="88" y="355"/>
                    <a:pt x="120" y="409"/>
                  </a:cubicBezTo>
                  <a:cubicBezTo>
                    <a:pt x="226" y="577"/>
                    <a:pt x="372" y="719"/>
                    <a:pt x="543" y="822"/>
                  </a:cubicBezTo>
                  <a:cubicBezTo>
                    <a:pt x="651" y="886"/>
                    <a:pt x="754" y="935"/>
                    <a:pt x="860" y="988"/>
                  </a:cubicBezTo>
                  <a:cubicBezTo>
                    <a:pt x="964" y="1037"/>
                    <a:pt x="1064" y="1093"/>
                    <a:pt x="1159" y="1156"/>
                  </a:cubicBezTo>
                  <a:cubicBezTo>
                    <a:pt x="1248" y="1216"/>
                    <a:pt x="1313" y="1285"/>
                    <a:pt x="1350" y="1360"/>
                  </a:cubicBezTo>
                  <a:lnTo>
                    <a:pt x="1356" y="1369"/>
                  </a:lnTo>
                  <a:lnTo>
                    <a:pt x="1356" y="1369"/>
                  </a:lnTo>
                  <a:lnTo>
                    <a:pt x="1360" y="1380"/>
                  </a:lnTo>
                  <a:lnTo>
                    <a:pt x="1377" y="1428"/>
                  </a:lnTo>
                  <a:cubicBezTo>
                    <a:pt x="1390" y="1461"/>
                    <a:pt x="1385" y="1468"/>
                    <a:pt x="1393" y="1487"/>
                  </a:cubicBezTo>
                  <a:cubicBezTo>
                    <a:pt x="1401" y="1542"/>
                    <a:pt x="1407" y="1598"/>
                    <a:pt x="1407" y="1654"/>
                  </a:cubicBezTo>
                  <a:cubicBezTo>
                    <a:pt x="1414" y="1776"/>
                    <a:pt x="1407" y="1916"/>
                    <a:pt x="1407" y="2065"/>
                  </a:cubicBezTo>
                  <a:cubicBezTo>
                    <a:pt x="1409" y="2215"/>
                    <a:pt x="1426" y="2393"/>
                    <a:pt x="1514" y="2569"/>
                  </a:cubicBezTo>
                  <a:cubicBezTo>
                    <a:pt x="1557" y="2657"/>
                    <a:pt x="1619" y="2735"/>
                    <a:pt x="1692" y="2798"/>
                  </a:cubicBezTo>
                  <a:cubicBezTo>
                    <a:pt x="1709" y="2812"/>
                    <a:pt x="1727" y="2825"/>
                    <a:pt x="1746" y="2838"/>
                  </a:cubicBezTo>
                  <a:cubicBezTo>
                    <a:pt x="1770" y="2854"/>
                    <a:pt x="1787" y="2865"/>
                    <a:pt x="1806" y="2874"/>
                  </a:cubicBezTo>
                  <a:cubicBezTo>
                    <a:pt x="1843" y="2893"/>
                    <a:pt x="1879" y="2911"/>
                    <a:pt x="1917" y="2927"/>
                  </a:cubicBezTo>
                  <a:cubicBezTo>
                    <a:pt x="2057" y="2981"/>
                    <a:pt x="2159" y="2998"/>
                    <a:pt x="2237" y="3030"/>
                  </a:cubicBezTo>
                  <a:cubicBezTo>
                    <a:pt x="2304" y="3057"/>
                    <a:pt x="2367" y="3094"/>
                    <a:pt x="2425" y="3138"/>
                  </a:cubicBezTo>
                  <a:cubicBezTo>
                    <a:pt x="2471" y="3176"/>
                    <a:pt x="2514" y="3218"/>
                    <a:pt x="2552" y="3265"/>
                  </a:cubicBezTo>
                  <a:cubicBezTo>
                    <a:pt x="2587" y="3308"/>
                    <a:pt x="2618" y="3353"/>
                    <a:pt x="2646" y="3399"/>
                  </a:cubicBezTo>
                  <a:lnTo>
                    <a:pt x="2649" y="3404"/>
                  </a:lnTo>
                  <a:cubicBezTo>
                    <a:pt x="2678" y="3458"/>
                    <a:pt x="2732" y="3489"/>
                    <a:pt x="2790" y="3489"/>
                  </a:cubicBezTo>
                  <a:cubicBezTo>
                    <a:pt x="2812" y="3489"/>
                    <a:pt x="2834" y="3484"/>
                    <a:pt x="2855" y="3475"/>
                  </a:cubicBezTo>
                  <a:cubicBezTo>
                    <a:pt x="2932" y="3440"/>
                    <a:pt x="2970" y="3354"/>
                    <a:pt x="2943" y="3275"/>
                  </a:cubicBezTo>
                  <a:lnTo>
                    <a:pt x="2925" y="3219"/>
                  </a:lnTo>
                  <a:cubicBezTo>
                    <a:pt x="2906" y="3167"/>
                    <a:pt x="2882" y="3116"/>
                    <a:pt x="2855" y="3067"/>
                  </a:cubicBezTo>
                  <a:cubicBezTo>
                    <a:pt x="2784" y="2944"/>
                    <a:pt x="2665" y="2760"/>
                    <a:pt x="2421" y="2630"/>
                  </a:cubicBezTo>
                  <a:cubicBezTo>
                    <a:pt x="2309" y="2569"/>
                    <a:pt x="2189" y="2533"/>
                    <a:pt x="2105" y="2491"/>
                  </a:cubicBezTo>
                  <a:cubicBezTo>
                    <a:pt x="2022" y="2450"/>
                    <a:pt x="1989" y="2412"/>
                    <a:pt x="1960" y="2348"/>
                  </a:cubicBezTo>
                  <a:cubicBezTo>
                    <a:pt x="1933" y="2286"/>
                    <a:pt x="1922" y="2185"/>
                    <a:pt x="1921" y="2061"/>
                  </a:cubicBezTo>
                  <a:cubicBezTo>
                    <a:pt x="1921" y="1935"/>
                    <a:pt x="1932" y="1792"/>
                    <a:pt x="1924" y="1633"/>
                  </a:cubicBezTo>
                  <a:cubicBezTo>
                    <a:pt x="1921" y="1547"/>
                    <a:pt x="1911" y="1464"/>
                    <a:pt x="1894" y="1380"/>
                  </a:cubicBezTo>
                  <a:cubicBezTo>
                    <a:pt x="1883" y="1333"/>
                    <a:pt x="1868" y="1285"/>
                    <a:pt x="1851" y="1239"/>
                  </a:cubicBezTo>
                  <a:lnTo>
                    <a:pt x="1832" y="1189"/>
                  </a:lnTo>
                  <a:lnTo>
                    <a:pt x="1825" y="1178"/>
                  </a:lnTo>
                  <a:lnTo>
                    <a:pt x="1817" y="1156"/>
                  </a:lnTo>
                  <a:lnTo>
                    <a:pt x="1813" y="1148"/>
                  </a:lnTo>
                  <a:lnTo>
                    <a:pt x="1795" y="1116"/>
                  </a:lnTo>
                  <a:cubicBezTo>
                    <a:pt x="1700" y="946"/>
                    <a:pt x="1555" y="829"/>
                    <a:pt x="1422" y="748"/>
                  </a:cubicBezTo>
                  <a:cubicBezTo>
                    <a:pt x="1288" y="665"/>
                    <a:pt x="1156" y="616"/>
                    <a:pt x="1043" y="571"/>
                  </a:cubicBezTo>
                  <a:cubicBezTo>
                    <a:pt x="929" y="525"/>
                    <a:pt x="821" y="490"/>
                    <a:pt x="741" y="455"/>
                  </a:cubicBezTo>
                  <a:cubicBezTo>
                    <a:pt x="576" y="379"/>
                    <a:pt x="455" y="288"/>
                    <a:pt x="393" y="215"/>
                  </a:cubicBezTo>
                  <a:cubicBezTo>
                    <a:pt x="361" y="179"/>
                    <a:pt x="341" y="150"/>
                    <a:pt x="331" y="136"/>
                  </a:cubicBezTo>
                  <a:lnTo>
                    <a:pt x="309" y="91"/>
                  </a:lnTo>
                  <a:lnTo>
                    <a:pt x="309" y="88"/>
                  </a:lnTo>
                  <a:cubicBezTo>
                    <a:pt x="281" y="27"/>
                    <a:pt x="229" y="1"/>
                    <a:pt x="178"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1"/>
            <p:cNvSpPr/>
            <p:nvPr/>
          </p:nvSpPr>
          <p:spPr>
            <a:xfrm>
              <a:off x="632275" y="2587100"/>
              <a:ext cx="75825" cy="93475"/>
            </a:xfrm>
            <a:custGeom>
              <a:rect b="b" l="l" r="r" t="t"/>
              <a:pathLst>
                <a:path extrusionOk="0" h="3739" w="3033">
                  <a:moveTo>
                    <a:pt x="1347" y="1362"/>
                  </a:moveTo>
                  <a:cubicBezTo>
                    <a:pt x="1347" y="1362"/>
                    <a:pt x="1347" y="1362"/>
                    <a:pt x="1347" y="1362"/>
                  </a:cubicBezTo>
                  <a:lnTo>
                    <a:pt x="1347" y="1363"/>
                  </a:lnTo>
                  <a:lnTo>
                    <a:pt x="1347" y="1363"/>
                  </a:lnTo>
                  <a:cubicBezTo>
                    <a:pt x="1347" y="1363"/>
                    <a:pt x="1347" y="1362"/>
                    <a:pt x="1347" y="1362"/>
                  </a:cubicBezTo>
                  <a:close/>
                  <a:moveTo>
                    <a:pt x="1353" y="1377"/>
                  </a:moveTo>
                  <a:lnTo>
                    <a:pt x="1353" y="1377"/>
                  </a:lnTo>
                  <a:cubicBezTo>
                    <a:pt x="1355" y="1379"/>
                    <a:pt x="1355" y="1381"/>
                    <a:pt x="1355" y="1381"/>
                  </a:cubicBezTo>
                  <a:cubicBezTo>
                    <a:pt x="1355" y="1381"/>
                    <a:pt x="1354" y="1379"/>
                    <a:pt x="1353" y="1377"/>
                  </a:cubicBezTo>
                  <a:close/>
                  <a:moveTo>
                    <a:pt x="168" y="1"/>
                  </a:moveTo>
                  <a:cubicBezTo>
                    <a:pt x="84" y="1"/>
                    <a:pt x="0" y="70"/>
                    <a:pt x="20" y="177"/>
                  </a:cubicBezTo>
                  <a:lnTo>
                    <a:pt x="23" y="191"/>
                  </a:lnTo>
                  <a:cubicBezTo>
                    <a:pt x="23" y="191"/>
                    <a:pt x="25" y="205"/>
                    <a:pt x="36" y="245"/>
                  </a:cubicBezTo>
                  <a:cubicBezTo>
                    <a:pt x="56" y="307"/>
                    <a:pt x="83" y="366"/>
                    <a:pt x="118" y="420"/>
                  </a:cubicBezTo>
                  <a:cubicBezTo>
                    <a:pt x="234" y="596"/>
                    <a:pt x="392" y="741"/>
                    <a:pt x="576" y="844"/>
                  </a:cubicBezTo>
                  <a:cubicBezTo>
                    <a:pt x="689" y="908"/>
                    <a:pt x="794" y="956"/>
                    <a:pt x="905" y="1011"/>
                  </a:cubicBezTo>
                  <a:cubicBezTo>
                    <a:pt x="1012" y="1062"/>
                    <a:pt x="1110" y="1122"/>
                    <a:pt x="1204" y="1192"/>
                  </a:cubicBezTo>
                  <a:cubicBezTo>
                    <a:pt x="1244" y="1223"/>
                    <a:pt x="1279" y="1259"/>
                    <a:pt x="1307" y="1299"/>
                  </a:cubicBezTo>
                  <a:cubicBezTo>
                    <a:pt x="1322" y="1316"/>
                    <a:pt x="1333" y="1335"/>
                    <a:pt x="1342" y="1356"/>
                  </a:cubicBezTo>
                  <a:lnTo>
                    <a:pt x="1350" y="1369"/>
                  </a:lnTo>
                  <a:lnTo>
                    <a:pt x="1350" y="1369"/>
                  </a:lnTo>
                  <a:lnTo>
                    <a:pt x="1352" y="1375"/>
                  </a:lnTo>
                  <a:lnTo>
                    <a:pt x="1371" y="1428"/>
                  </a:lnTo>
                  <a:cubicBezTo>
                    <a:pt x="1377" y="1447"/>
                    <a:pt x="1384" y="1469"/>
                    <a:pt x="1387" y="1490"/>
                  </a:cubicBezTo>
                  <a:cubicBezTo>
                    <a:pt x="1390" y="1518"/>
                    <a:pt x="1396" y="1544"/>
                    <a:pt x="1398" y="1574"/>
                  </a:cubicBezTo>
                  <a:cubicBezTo>
                    <a:pt x="1404" y="1637"/>
                    <a:pt x="1406" y="1703"/>
                    <a:pt x="1403" y="1768"/>
                  </a:cubicBezTo>
                  <a:cubicBezTo>
                    <a:pt x="1401" y="1906"/>
                    <a:pt x="1392" y="2062"/>
                    <a:pt x="1411" y="2238"/>
                  </a:cubicBezTo>
                  <a:cubicBezTo>
                    <a:pt x="1419" y="2334"/>
                    <a:pt x="1441" y="2427"/>
                    <a:pt x="1476" y="2516"/>
                  </a:cubicBezTo>
                  <a:cubicBezTo>
                    <a:pt x="1517" y="2615"/>
                    <a:pt x="1579" y="2704"/>
                    <a:pt x="1657" y="2777"/>
                  </a:cubicBezTo>
                  <a:cubicBezTo>
                    <a:pt x="1821" y="2930"/>
                    <a:pt x="1997" y="2963"/>
                    <a:pt x="2107" y="3000"/>
                  </a:cubicBezTo>
                  <a:lnTo>
                    <a:pt x="2185" y="3025"/>
                  </a:lnTo>
                  <a:cubicBezTo>
                    <a:pt x="2209" y="3033"/>
                    <a:pt x="2231" y="3043"/>
                    <a:pt x="2255" y="3054"/>
                  </a:cubicBezTo>
                  <a:cubicBezTo>
                    <a:pt x="2291" y="3071"/>
                    <a:pt x="2326" y="3090"/>
                    <a:pt x="2360" y="3114"/>
                  </a:cubicBezTo>
                  <a:cubicBezTo>
                    <a:pt x="2477" y="3200"/>
                    <a:pt x="2573" y="3313"/>
                    <a:pt x="2635" y="3445"/>
                  </a:cubicBezTo>
                  <a:cubicBezTo>
                    <a:pt x="2662" y="3496"/>
                    <a:pt x="2682" y="3550"/>
                    <a:pt x="2700" y="3605"/>
                  </a:cubicBezTo>
                  <a:lnTo>
                    <a:pt x="2700" y="3609"/>
                  </a:lnTo>
                  <a:cubicBezTo>
                    <a:pt x="2715" y="3685"/>
                    <a:pt x="2782" y="3739"/>
                    <a:pt x="2856" y="3739"/>
                  </a:cubicBezTo>
                  <a:cubicBezTo>
                    <a:pt x="2867" y="3739"/>
                    <a:pt x="2877" y="3738"/>
                    <a:pt x="2887" y="3736"/>
                  </a:cubicBezTo>
                  <a:cubicBezTo>
                    <a:pt x="2975" y="3720"/>
                    <a:pt x="3032" y="3637"/>
                    <a:pt x="3018" y="3550"/>
                  </a:cubicBezTo>
                  <a:cubicBezTo>
                    <a:pt x="3018" y="3550"/>
                    <a:pt x="3015" y="3527"/>
                    <a:pt x="3011" y="3488"/>
                  </a:cubicBezTo>
                  <a:cubicBezTo>
                    <a:pt x="3003" y="3430"/>
                    <a:pt x="2992" y="3373"/>
                    <a:pt x="2975" y="3318"/>
                  </a:cubicBezTo>
                  <a:cubicBezTo>
                    <a:pt x="2916" y="3108"/>
                    <a:pt x="2800" y="2920"/>
                    <a:pt x="2641" y="2774"/>
                  </a:cubicBezTo>
                  <a:cubicBezTo>
                    <a:pt x="2585" y="2723"/>
                    <a:pt x="2523" y="2679"/>
                    <a:pt x="2458" y="2642"/>
                  </a:cubicBezTo>
                  <a:cubicBezTo>
                    <a:pt x="2428" y="2623"/>
                    <a:pt x="2396" y="2607"/>
                    <a:pt x="2363" y="2593"/>
                  </a:cubicBezTo>
                  <a:lnTo>
                    <a:pt x="2263" y="2551"/>
                  </a:lnTo>
                  <a:cubicBezTo>
                    <a:pt x="2135" y="2502"/>
                    <a:pt x="2040" y="2462"/>
                    <a:pt x="2002" y="2415"/>
                  </a:cubicBezTo>
                  <a:cubicBezTo>
                    <a:pt x="1957" y="2369"/>
                    <a:pt x="1932" y="2303"/>
                    <a:pt x="1921" y="2184"/>
                  </a:cubicBezTo>
                  <a:cubicBezTo>
                    <a:pt x="1908" y="2070"/>
                    <a:pt x="1919" y="1928"/>
                    <a:pt x="1919" y="1769"/>
                  </a:cubicBezTo>
                  <a:cubicBezTo>
                    <a:pt x="1915" y="1607"/>
                    <a:pt x="1918" y="1442"/>
                    <a:pt x="1841" y="1235"/>
                  </a:cubicBezTo>
                  <a:lnTo>
                    <a:pt x="1821" y="1184"/>
                  </a:lnTo>
                  <a:lnTo>
                    <a:pt x="1816" y="1173"/>
                  </a:lnTo>
                  <a:lnTo>
                    <a:pt x="1808" y="1156"/>
                  </a:lnTo>
                  <a:lnTo>
                    <a:pt x="1806" y="1154"/>
                  </a:lnTo>
                  <a:lnTo>
                    <a:pt x="1805" y="1149"/>
                  </a:lnTo>
                  <a:lnTo>
                    <a:pt x="1800" y="1142"/>
                  </a:lnTo>
                  <a:lnTo>
                    <a:pt x="1779" y="1108"/>
                  </a:lnTo>
                  <a:cubicBezTo>
                    <a:pt x="1756" y="1065"/>
                    <a:pt x="1727" y="1024"/>
                    <a:pt x="1695" y="987"/>
                  </a:cubicBezTo>
                  <a:cubicBezTo>
                    <a:pt x="1636" y="916"/>
                    <a:pt x="1568" y="854"/>
                    <a:pt x="1493" y="801"/>
                  </a:cubicBezTo>
                  <a:cubicBezTo>
                    <a:pt x="1352" y="701"/>
                    <a:pt x="1214" y="644"/>
                    <a:pt x="1090" y="595"/>
                  </a:cubicBezTo>
                  <a:lnTo>
                    <a:pt x="764" y="469"/>
                  </a:lnTo>
                  <a:cubicBezTo>
                    <a:pt x="587" y="394"/>
                    <a:pt x="455" y="297"/>
                    <a:pt x="390" y="221"/>
                  </a:cubicBezTo>
                  <a:cubicBezTo>
                    <a:pt x="366" y="194"/>
                    <a:pt x="344" y="166"/>
                    <a:pt x="323" y="135"/>
                  </a:cubicBezTo>
                  <a:cubicBezTo>
                    <a:pt x="311" y="113"/>
                    <a:pt x="302" y="95"/>
                    <a:pt x="300" y="91"/>
                  </a:cubicBezTo>
                  <a:lnTo>
                    <a:pt x="300" y="91"/>
                  </a:lnTo>
                  <a:lnTo>
                    <a:pt x="301" y="92"/>
                  </a:lnTo>
                  <a:cubicBezTo>
                    <a:pt x="275" y="29"/>
                    <a:pt x="221" y="1"/>
                    <a:pt x="168"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1"/>
            <p:cNvSpPr/>
            <p:nvPr/>
          </p:nvSpPr>
          <p:spPr>
            <a:xfrm>
              <a:off x="651400" y="2576825"/>
              <a:ext cx="74300" cy="87175"/>
            </a:xfrm>
            <a:custGeom>
              <a:rect b="b" l="l" r="r" t="t"/>
              <a:pathLst>
                <a:path extrusionOk="0" h="3487" w="2972">
                  <a:moveTo>
                    <a:pt x="177" y="1"/>
                  </a:moveTo>
                  <a:cubicBezTo>
                    <a:pt x="88" y="1"/>
                    <a:pt x="0" y="77"/>
                    <a:pt x="31" y="189"/>
                  </a:cubicBezTo>
                  <a:lnTo>
                    <a:pt x="43" y="240"/>
                  </a:lnTo>
                  <a:cubicBezTo>
                    <a:pt x="61" y="298"/>
                    <a:pt x="86" y="356"/>
                    <a:pt x="118" y="408"/>
                  </a:cubicBezTo>
                  <a:cubicBezTo>
                    <a:pt x="226" y="577"/>
                    <a:pt x="371" y="718"/>
                    <a:pt x="542" y="821"/>
                  </a:cubicBezTo>
                  <a:cubicBezTo>
                    <a:pt x="649" y="885"/>
                    <a:pt x="754" y="934"/>
                    <a:pt x="860" y="987"/>
                  </a:cubicBezTo>
                  <a:cubicBezTo>
                    <a:pt x="964" y="1036"/>
                    <a:pt x="1064" y="1092"/>
                    <a:pt x="1159" y="1155"/>
                  </a:cubicBezTo>
                  <a:cubicBezTo>
                    <a:pt x="1247" y="1216"/>
                    <a:pt x="1313" y="1284"/>
                    <a:pt x="1350" y="1359"/>
                  </a:cubicBezTo>
                  <a:lnTo>
                    <a:pt x="1351" y="1362"/>
                  </a:lnTo>
                  <a:lnTo>
                    <a:pt x="1351" y="1363"/>
                  </a:lnTo>
                  <a:lnTo>
                    <a:pt x="1353" y="1367"/>
                  </a:lnTo>
                  <a:lnTo>
                    <a:pt x="1358" y="1379"/>
                  </a:lnTo>
                  <a:lnTo>
                    <a:pt x="1378" y="1427"/>
                  </a:lnTo>
                  <a:cubicBezTo>
                    <a:pt x="1390" y="1460"/>
                    <a:pt x="1385" y="1467"/>
                    <a:pt x="1393" y="1486"/>
                  </a:cubicBezTo>
                  <a:cubicBezTo>
                    <a:pt x="1402" y="1541"/>
                    <a:pt x="1407" y="1597"/>
                    <a:pt x="1409" y="1653"/>
                  </a:cubicBezTo>
                  <a:cubicBezTo>
                    <a:pt x="1413" y="1775"/>
                    <a:pt x="1407" y="1915"/>
                    <a:pt x="1409" y="2064"/>
                  </a:cubicBezTo>
                  <a:cubicBezTo>
                    <a:pt x="1410" y="2214"/>
                    <a:pt x="1426" y="2392"/>
                    <a:pt x="1514" y="2568"/>
                  </a:cubicBezTo>
                  <a:cubicBezTo>
                    <a:pt x="1558" y="2656"/>
                    <a:pt x="1618" y="2734"/>
                    <a:pt x="1693" y="2797"/>
                  </a:cubicBezTo>
                  <a:cubicBezTo>
                    <a:pt x="1711" y="2811"/>
                    <a:pt x="1728" y="2824"/>
                    <a:pt x="1747" y="2837"/>
                  </a:cubicBezTo>
                  <a:cubicBezTo>
                    <a:pt x="1771" y="2853"/>
                    <a:pt x="1789" y="2864"/>
                    <a:pt x="1808" y="2875"/>
                  </a:cubicBezTo>
                  <a:cubicBezTo>
                    <a:pt x="1844" y="2894"/>
                    <a:pt x="1881" y="2910"/>
                    <a:pt x="1919" y="2926"/>
                  </a:cubicBezTo>
                  <a:cubicBezTo>
                    <a:pt x="2059" y="2980"/>
                    <a:pt x="2161" y="2997"/>
                    <a:pt x="2237" y="3029"/>
                  </a:cubicBezTo>
                  <a:cubicBezTo>
                    <a:pt x="2305" y="3056"/>
                    <a:pt x="2369" y="3093"/>
                    <a:pt x="2426" y="3137"/>
                  </a:cubicBezTo>
                  <a:cubicBezTo>
                    <a:pt x="2472" y="3175"/>
                    <a:pt x="2515" y="3218"/>
                    <a:pt x="2553" y="3264"/>
                  </a:cubicBezTo>
                  <a:cubicBezTo>
                    <a:pt x="2588" y="3307"/>
                    <a:pt x="2618" y="3352"/>
                    <a:pt x="2647" y="3400"/>
                  </a:cubicBezTo>
                  <a:lnTo>
                    <a:pt x="2650" y="3403"/>
                  </a:lnTo>
                  <a:cubicBezTo>
                    <a:pt x="2679" y="3456"/>
                    <a:pt x="2734" y="3486"/>
                    <a:pt x="2791" y="3486"/>
                  </a:cubicBezTo>
                  <a:cubicBezTo>
                    <a:pt x="2812" y="3486"/>
                    <a:pt x="2834" y="3482"/>
                    <a:pt x="2855" y="3473"/>
                  </a:cubicBezTo>
                  <a:cubicBezTo>
                    <a:pt x="2933" y="3439"/>
                    <a:pt x="2971" y="3353"/>
                    <a:pt x="2944" y="3274"/>
                  </a:cubicBezTo>
                  <a:lnTo>
                    <a:pt x="2927" y="3218"/>
                  </a:lnTo>
                  <a:cubicBezTo>
                    <a:pt x="2908" y="3166"/>
                    <a:pt x="2884" y="3115"/>
                    <a:pt x="2857" y="3066"/>
                  </a:cubicBezTo>
                  <a:cubicBezTo>
                    <a:pt x="2785" y="2943"/>
                    <a:pt x="2666" y="2759"/>
                    <a:pt x="2423" y="2629"/>
                  </a:cubicBezTo>
                  <a:cubicBezTo>
                    <a:pt x="2310" y="2568"/>
                    <a:pt x="2191" y="2533"/>
                    <a:pt x="2106" y="2490"/>
                  </a:cubicBezTo>
                  <a:cubicBezTo>
                    <a:pt x="2024" y="2447"/>
                    <a:pt x="1990" y="2411"/>
                    <a:pt x="1962" y="2347"/>
                  </a:cubicBezTo>
                  <a:cubicBezTo>
                    <a:pt x="1935" y="2285"/>
                    <a:pt x="1924" y="2184"/>
                    <a:pt x="1922" y="2060"/>
                  </a:cubicBezTo>
                  <a:cubicBezTo>
                    <a:pt x="1922" y="1934"/>
                    <a:pt x="1933" y="1791"/>
                    <a:pt x="1927" y="1632"/>
                  </a:cubicBezTo>
                  <a:cubicBezTo>
                    <a:pt x="1922" y="1548"/>
                    <a:pt x="1913" y="1464"/>
                    <a:pt x="1895" y="1379"/>
                  </a:cubicBezTo>
                  <a:cubicBezTo>
                    <a:pt x="1884" y="1332"/>
                    <a:pt x="1870" y="1284"/>
                    <a:pt x="1852" y="1238"/>
                  </a:cubicBezTo>
                  <a:lnTo>
                    <a:pt x="1833" y="1189"/>
                  </a:lnTo>
                  <a:lnTo>
                    <a:pt x="1827" y="1177"/>
                  </a:lnTo>
                  <a:lnTo>
                    <a:pt x="1817" y="1155"/>
                  </a:lnTo>
                  <a:lnTo>
                    <a:pt x="1814" y="1147"/>
                  </a:lnTo>
                  <a:lnTo>
                    <a:pt x="1796" y="1115"/>
                  </a:lnTo>
                  <a:cubicBezTo>
                    <a:pt x="1701" y="944"/>
                    <a:pt x="1556" y="828"/>
                    <a:pt x="1423" y="747"/>
                  </a:cubicBezTo>
                  <a:cubicBezTo>
                    <a:pt x="1289" y="664"/>
                    <a:pt x="1157" y="615"/>
                    <a:pt x="1045" y="570"/>
                  </a:cubicBezTo>
                  <a:cubicBezTo>
                    <a:pt x="930" y="524"/>
                    <a:pt x="821" y="489"/>
                    <a:pt x="743" y="454"/>
                  </a:cubicBezTo>
                  <a:cubicBezTo>
                    <a:pt x="577" y="378"/>
                    <a:pt x="457" y="287"/>
                    <a:pt x="395" y="214"/>
                  </a:cubicBezTo>
                  <a:cubicBezTo>
                    <a:pt x="363" y="178"/>
                    <a:pt x="342" y="149"/>
                    <a:pt x="333" y="135"/>
                  </a:cubicBezTo>
                  <a:cubicBezTo>
                    <a:pt x="317" y="106"/>
                    <a:pt x="310" y="90"/>
                    <a:pt x="310" y="90"/>
                  </a:cubicBezTo>
                  <a:lnTo>
                    <a:pt x="309" y="87"/>
                  </a:lnTo>
                  <a:cubicBezTo>
                    <a:pt x="280" y="27"/>
                    <a:pt x="228" y="1"/>
                    <a:pt x="1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1"/>
            <p:cNvSpPr/>
            <p:nvPr/>
          </p:nvSpPr>
          <p:spPr>
            <a:xfrm>
              <a:off x="628375" y="2589175"/>
              <a:ext cx="75750" cy="93300"/>
            </a:xfrm>
            <a:custGeom>
              <a:rect b="b" l="l" r="r" t="t"/>
              <a:pathLst>
                <a:path extrusionOk="0" h="3732" w="3030">
                  <a:moveTo>
                    <a:pt x="1348" y="1365"/>
                  </a:moveTo>
                  <a:lnTo>
                    <a:pt x="1350" y="1370"/>
                  </a:lnTo>
                  <a:lnTo>
                    <a:pt x="1352" y="1373"/>
                  </a:lnTo>
                  <a:lnTo>
                    <a:pt x="1352" y="1375"/>
                  </a:lnTo>
                  <a:lnTo>
                    <a:pt x="1348" y="1365"/>
                  </a:lnTo>
                  <a:close/>
                  <a:moveTo>
                    <a:pt x="169" y="0"/>
                  </a:moveTo>
                  <a:cubicBezTo>
                    <a:pt x="85" y="0"/>
                    <a:pt x="1" y="69"/>
                    <a:pt x="20" y="175"/>
                  </a:cubicBezTo>
                  <a:lnTo>
                    <a:pt x="23" y="189"/>
                  </a:lnTo>
                  <a:cubicBezTo>
                    <a:pt x="23" y="191"/>
                    <a:pt x="26" y="203"/>
                    <a:pt x="36" y="243"/>
                  </a:cubicBezTo>
                  <a:cubicBezTo>
                    <a:pt x="57" y="305"/>
                    <a:pt x="84" y="366"/>
                    <a:pt x="119" y="420"/>
                  </a:cubicBezTo>
                  <a:cubicBezTo>
                    <a:pt x="236" y="594"/>
                    <a:pt x="392" y="741"/>
                    <a:pt x="576" y="842"/>
                  </a:cubicBezTo>
                  <a:cubicBezTo>
                    <a:pt x="689" y="906"/>
                    <a:pt x="794" y="955"/>
                    <a:pt x="905" y="1011"/>
                  </a:cubicBezTo>
                  <a:cubicBezTo>
                    <a:pt x="1012" y="1062"/>
                    <a:pt x="1110" y="1122"/>
                    <a:pt x="1204" y="1192"/>
                  </a:cubicBezTo>
                  <a:cubicBezTo>
                    <a:pt x="1244" y="1222"/>
                    <a:pt x="1279" y="1257"/>
                    <a:pt x="1308" y="1297"/>
                  </a:cubicBezTo>
                  <a:cubicBezTo>
                    <a:pt x="1322" y="1316"/>
                    <a:pt x="1333" y="1335"/>
                    <a:pt x="1343" y="1356"/>
                  </a:cubicBezTo>
                  <a:lnTo>
                    <a:pt x="1347" y="1363"/>
                  </a:lnTo>
                  <a:lnTo>
                    <a:pt x="1350" y="1375"/>
                  </a:lnTo>
                  <a:lnTo>
                    <a:pt x="1371" y="1426"/>
                  </a:lnTo>
                  <a:cubicBezTo>
                    <a:pt x="1378" y="1446"/>
                    <a:pt x="1382" y="1467"/>
                    <a:pt x="1387" y="1488"/>
                  </a:cubicBezTo>
                  <a:cubicBezTo>
                    <a:pt x="1390" y="1516"/>
                    <a:pt x="1397" y="1542"/>
                    <a:pt x="1398" y="1572"/>
                  </a:cubicBezTo>
                  <a:cubicBezTo>
                    <a:pt x="1403" y="1637"/>
                    <a:pt x="1405" y="1701"/>
                    <a:pt x="1403" y="1766"/>
                  </a:cubicBezTo>
                  <a:cubicBezTo>
                    <a:pt x="1401" y="1904"/>
                    <a:pt x="1392" y="2060"/>
                    <a:pt x="1409" y="2236"/>
                  </a:cubicBezTo>
                  <a:cubicBezTo>
                    <a:pt x="1419" y="2332"/>
                    <a:pt x="1441" y="2426"/>
                    <a:pt x="1476" y="2515"/>
                  </a:cubicBezTo>
                  <a:cubicBezTo>
                    <a:pt x="1517" y="2615"/>
                    <a:pt x="1579" y="2702"/>
                    <a:pt x="1657" y="2775"/>
                  </a:cubicBezTo>
                  <a:cubicBezTo>
                    <a:pt x="1821" y="2928"/>
                    <a:pt x="1997" y="2961"/>
                    <a:pt x="2107" y="2998"/>
                  </a:cubicBezTo>
                  <a:lnTo>
                    <a:pt x="2185" y="3023"/>
                  </a:lnTo>
                  <a:cubicBezTo>
                    <a:pt x="2190" y="3023"/>
                    <a:pt x="2239" y="3045"/>
                    <a:pt x="2253" y="3052"/>
                  </a:cubicBezTo>
                  <a:cubicBezTo>
                    <a:pt x="2291" y="3069"/>
                    <a:pt x="2326" y="3090"/>
                    <a:pt x="2360" y="3112"/>
                  </a:cubicBezTo>
                  <a:cubicBezTo>
                    <a:pt x="2477" y="3198"/>
                    <a:pt x="2571" y="3313"/>
                    <a:pt x="2635" y="3443"/>
                  </a:cubicBezTo>
                  <a:cubicBezTo>
                    <a:pt x="2660" y="3494"/>
                    <a:pt x="2683" y="3548"/>
                    <a:pt x="2698" y="3603"/>
                  </a:cubicBezTo>
                  <a:lnTo>
                    <a:pt x="2700" y="3608"/>
                  </a:lnTo>
                  <a:cubicBezTo>
                    <a:pt x="2718" y="3681"/>
                    <a:pt x="2785" y="3732"/>
                    <a:pt x="2858" y="3732"/>
                  </a:cubicBezTo>
                  <a:cubicBezTo>
                    <a:pt x="2868" y="3732"/>
                    <a:pt x="2878" y="3731"/>
                    <a:pt x="2888" y="3729"/>
                  </a:cubicBezTo>
                  <a:cubicBezTo>
                    <a:pt x="2972" y="3713"/>
                    <a:pt x="3029" y="3634"/>
                    <a:pt x="3018" y="3548"/>
                  </a:cubicBezTo>
                  <a:cubicBezTo>
                    <a:pt x="3018" y="3548"/>
                    <a:pt x="3015" y="3527"/>
                    <a:pt x="3012" y="3487"/>
                  </a:cubicBezTo>
                  <a:cubicBezTo>
                    <a:pt x="3004" y="3429"/>
                    <a:pt x="2992" y="3371"/>
                    <a:pt x="2975" y="3316"/>
                  </a:cubicBezTo>
                  <a:cubicBezTo>
                    <a:pt x="2916" y="3107"/>
                    <a:pt x="2800" y="2920"/>
                    <a:pt x="2641" y="2772"/>
                  </a:cubicBezTo>
                  <a:cubicBezTo>
                    <a:pt x="2586" y="2723"/>
                    <a:pt x="2524" y="2678"/>
                    <a:pt x="2458" y="2640"/>
                  </a:cubicBezTo>
                  <a:cubicBezTo>
                    <a:pt x="2428" y="2623"/>
                    <a:pt x="2396" y="2605"/>
                    <a:pt x="2363" y="2591"/>
                  </a:cubicBezTo>
                  <a:lnTo>
                    <a:pt x="2263" y="2550"/>
                  </a:lnTo>
                  <a:cubicBezTo>
                    <a:pt x="2136" y="2500"/>
                    <a:pt x="2040" y="2462"/>
                    <a:pt x="2002" y="2414"/>
                  </a:cubicBezTo>
                  <a:cubicBezTo>
                    <a:pt x="1958" y="2367"/>
                    <a:pt x="1932" y="2302"/>
                    <a:pt x="1921" y="2182"/>
                  </a:cubicBezTo>
                  <a:cubicBezTo>
                    <a:pt x="1910" y="2068"/>
                    <a:pt x="1921" y="1926"/>
                    <a:pt x="1921" y="1769"/>
                  </a:cubicBezTo>
                  <a:cubicBezTo>
                    <a:pt x="1916" y="1607"/>
                    <a:pt x="1920" y="1442"/>
                    <a:pt x="1843" y="1235"/>
                  </a:cubicBezTo>
                  <a:lnTo>
                    <a:pt x="1823" y="1184"/>
                  </a:lnTo>
                  <a:lnTo>
                    <a:pt x="1818" y="1171"/>
                  </a:lnTo>
                  <a:lnTo>
                    <a:pt x="1810" y="1154"/>
                  </a:lnTo>
                  <a:lnTo>
                    <a:pt x="1808" y="1152"/>
                  </a:lnTo>
                  <a:lnTo>
                    <a:pt x="1807" y="1148"/>
                  </a:lnTo>
                  <a:lnTo>
                    <a:pt x="1802" y="1140"/>
                  </a:lnTo>
                  <a:lnTo>
                    <a:pt x="1783" y="1108"/>
                  </a:lnTo>
                  <a:cubicBezTo>
                    <a:pt x="1759" y="1063"/>
                    <a:pt x="1730" y="1024"/>
                    <a:pt x="1699" y="985"/>
                  </a:cubicBezTo>
                  <a:cubicBezTo>
                    <a:pt x="1640" y="915"/>
                    <a:pt x="1571" y="852"/>
                    <a:pt x="1495" y="799"/>
                  </a:cubicBezTo>
                  <a:cubicBezTo>
                    <a:pt x="1355" y="699"/>
                    <a:pt x="1217" y="644"/>
                    <a:pt x="1093" y="593"/>
                  </a:cubicBezTo>
                  <a:lnTo>
                    <a:pt x="767" y="469"/>
                  </a:lnTo>
                  <a:cubicBezTo>
                    <a:pt x="589" y="393"/>
                    <a:pt x="459" y="297"/>
                    <a:pt x="394" y="219"/>
                  </a:cubicBezTo>
                  <a:cubicBezTo>
                    <a:pt x="370" y="192"/>
                    <a:pt x="347" y="164"/>
                    <a:pt x="327" y="135"/>
                  </a:cubicBezTo>
                  <a:cubicBezTo>
                    <a:pt x="313" y="110"/>
                    <a:pt x="304" y="89"/>
                    <a:pt x="303" y="89"/>
                  </a:cubicBezTo>
                  <a:cubicBezTo>
                    <a:pt x="303" y="89"/>
                    <a:pt x="303" y="89"/>
                    <a:pt x="303" y="89"/>
                  </a:cubicBezTo>
                  <a:lnTo>
                    <a:pt x="301" y="91"/>
                  </a:lnTo>
                  <a:cubicBezTo>
                    <a:pt x="275" y="28"/>
                    <a:pt x="222" y="0"/>
                    <a:pt x="1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1"/>
            <p:cNvSpPr/>
            <p:nvPr/>
          </p:nvSpPr>
          <p:spPr>
            <a:xfrm>
              <a:off x="276450" y="2701050"/>
              <a:ext cx="60000" cy="96550"/>
            </a:xfrm>
            <a:custGeom>
              <a:rect b="b" l="l" r="r" t="t"/>
              <a:pathLst>
                <a:path extrusionOk="0" h="3862" w="2400">
                  <a:moveTo>
                    <a:pt x="1271" y="2315"/>
                  </a:moveTo>
                  <a:cubicBezTo>
                    <a:pt x="1271" y="2315"/>
                    <a:pt x="1271" y="2316"/>
                    <a:pt x="1272" y="2317"/>
                  </a:cubicBezTo>
                  <a:lnTo>
                    <a:pt x="1272" y="2317"/>
                  </a:lnTo>
                  <a:lnTo>
                    <a:pt x="1271" y="2315"/>
                  </a:lnTo>
                  <a:cubicBezTo>
                    <a:pt x="1271" y="2315"/>
                    <a:pt x="1271" y="2315"/>
                    <a:pt x="1271" y="2315"/>
                  </a:cubicBezTo>
                  <a:close/>
                  <a:moveTo>
                    <a:pt x="174" y="1"/>
                  </a:moveTo>
                  <a:cubicBezTo>
                    <a:pt x="161" y="1"/>
                    <a:pt x="148" y="2"/>
                    <a:pt x="134" y="6"/>
                  </a:cubicBezTo>
                  <a:cubicBezTo>
                    <a:pt x="53" y="26"/>
                    <a:pt x="1" y="104"/>
                    <a:pt x="14" y="187"/>
                  </a:cubicBezTo>
                  <a:cubicBezTo>
                    <a:pt x="14" y="187"/>
                    <a:pt x="17" y="208"/>
                    <a:pt x="23" y="246"/>
                  </a:cubicBezTo>
                  <a:cubicBezTo>
                    <a:pt x="33" y="300"/>
                    <a:pt x="49" y="354"/>
                    <a:pt x="66" y="406"/>
                  </a:cubicBezTo>
                  <a:cubicBezTo>
                    <a:pt x="117" y="538"/>
                    <a:pt x="206" y="740"/>
                    <a:pt x="424" y="907"/>
                  </a:cubicBezTo>
                  <a:cubicBezTo>
                    <a:pt x="525" y="987"/>
                    <a:pt x="638" y="1041"/>
                    <a:pt x="715" y="1096"/>
                  </a:cubicBezTo>
                  <a:cubicBezTo>
                    <a:pt x="789" y="1150"/>
                    <a:pt x="816" y="1193"/>
                    <a:pt x="834" y="1258"/>
                  </a:cubicBezTo>
                  <a:cubicBezTo>
                    <a:pt x="851" y="1325"/>
                    <a:pt x="845" y="1428"/>
                    <a:pt x="826" y="1551"/>
                  </a:cubicBezTo>
                  <a:cubicBezTo>
                    <a:pt x="807" y="1673"/>
                    <a:pt x="773" y="1813"/>
                    <a:pt x="754" y="1972"/>
                  </a:cubicBezTo>
                  <a:cubicBezTo>
                    <a:pt x="745" y="2056"/>
                    <a:pt x="742" y="2141"/>
                    <a:pt x="745" y="2225"/>
                  </a:cubicBezTo>
                  <a:cubicBezTo>
                    <a:pt x="748" y="2274"/>
                    <a:pt x="754" y="2323"/>
                    <a:pt x="764" y="2373"/>
                  </a:cubicBezTo>
                  <a:lnTo>
                    <a:pt x="777" y="2424"/>
                  </a:lnTo>
                  <a:lnTo>
                    <a:pt x="778" y="2436"/>
                  </a:lnTo>
                  <a:lnTo>
                    <a:pt x="785" y="2458"/>
                  </a:lnTo>
                  <a:lnTo>
                    <a:pt x="788" y="2468"/>
                  </a:lnTo>
                  <a:lnTo>
                    <a:pt x="800" y="2501"/>
                  </a:lnTo>
                  <a:cubicBezTo>
                    <a:pt x="866" y="2686"/>
                    <a:pt x="990" y="2824"/>
                    <a:pt x="1109" y="2926"/>
                  </a:cubicBezTo>
                  <a:cubicBezTo>
                    <a:pt x="1228" y="3029"/>
                    <a:pt x="1350" y="3099"/>
                    <a:pt x="1454" y="3161"/>
                  </a:cubicBezTo>
                  <a:cubicBezTo>
                    <a:pt x="1559" y="3225"/>
                    <a:pt x="1660" y="3277"/>
                    <a:pt x="1732" y="3325"/>
                  </a:cubicBezTo>
                  <a:cubicBezTo>
                    <a:pt x="1883" y="3425"/>
                    <a:pt x="1989" y="3535"/>
                    <a:pt x="2039" y="3617"/>
                  </a:cubicBezTo>
                  <a:cubicBezTo>
                    <a:pt x="2063" y="3659"/>
                    <a:pt x="2078" y="3690"/>
                    <a:pt x="2086" y="3706"/>
                  </a:cubicBezTo>
                  <a:lnTo>
                    <a:pt x="2102" y="3752"/>
                  </a:lnTo>
                  <a:lnTo>
                    <a:pt x="2102" y="3756"/>
                  </a:lnTo>
                  <a:cubicBezTo>
                    <a:pt x="2122" y="3819"/>
                    <a:pt x="2180" y="3862"/>
                    <a:pt x="2244" y="3862"/>
                  </a:cubicBezTo>
                  <a:cubicBezTo>
                    <a:pt x="2254" y="3862"/>
                    <a:pt x="2263" y="3861"/>
                    <a:pt x="2272" y="3859"/>
                  </a:cubicBezTo>
                  <a:cubicBezTo>
                    <a:pt x="2347" y="3845"/>
                    <a:pt x="2400" y="3776"/>
                    <a:pt x="2393" y="3702"/>
                  </a:cubicBezTo>
                  <a:lnTo>
                    <a:pt x="2388" y="3649"/>
                  </a:lnTo>
                  <a:cubicBezTo>
                    <a:pt x="2380" y="3587"/>
                    <a:pt x="2365" y="3527"/>
                    <a:pt x="2341" y="3469"/>
                  </a:cubicBezTo>
                  <a:cubicBezTo>
                    <a:pt x="2263" y="3287"/>
                    <a:pt x="2142" y="3123"/>
                    <a:pt x="1989" y="2994"/>
                  </a:cubicBezTo>
                  <a:cubicBezTo>
                    <a:pt x="1894" y="2913"/>
                    <a:pt x="1799" y="2848"/>
                    <a:pt x="1702" y="2780"/>
                  </a:cubicBezTo>
                  <a:cubicBezTo>
                    <a:pt x="1606" y="2714"/>
                    <a:pt x="1517" y="2643"/>
                    <a:pt x="1433" y="2567"/>
                  </a:cubicBezTo>
                  <a:cubicBezTo>
                    <a:pt x="1357" y="2492"/>
                    <a:pt x="1303" y="2414"/>
                    <a:pt x="1279" y="2335"/>
                  </a:cubicBezTo>
                  <a:lnTo>
                    <a:pt x="1276" y="2327"/>
                  </a:lnTo>
                  <a:lnTo>
                    <a:pt x="1276" y="2327"/>
                  </a:lnTo>
                  <a:lnTo>
                    <a:pt x="1273" y="2312"/>
                  </a:lnTo>
                  <a:lnTo>
                    <a:pt x="1261" y="2261"/>
                  </a:lnTo>
                  <a:cubicBezTo>
                    <a:pt x="1255" y="2228"/>
                    <a:pt x="1261" y="2222"/>
                    <a:pt x="1257" y="2203"/>
                  </a:cubicBezTo>
                  <a:cubicBezTo>
                    <a:pt x="1257" y="2147"/>
                    <a:pt x="1260" y="2090"/>
                    <a:pt x="1268" y="2036"/>
                  </a:cubicBezTo>
                  <a:cubicBezTo>
                    <a:pt x="1284" y="1915"/>
                    <a:pt x="1312" y="1777"/>
                    <a:pt x="1336" y="1629"/>
                  </a:cubicBezTo>
                  <a:cubicBezTo>
                    <a:pt x="1358" y="1481"/>
                    <a:pt x="1371" y="1303"/>
                    <a:pt x="1312" y="1115"/>
                  </a:cubicBezTo>
                  <a:cubicBezTo>
                    <a:pt x="1282" y="1022"/>
                    <a:pt x="1234" y="936"/>
                    <a:pt x="1172" y="861"/>
                  </a:cubicBezTo>
                  <a:cubicBezTo>
                    <a:pt x="1157" y="844"/>
                    <a:pt x="1142" y="828"/>
                    <a:pt x="1125" y="813"/>
                  </a:cubicBezTo>
                  <a:cubicBezTo>
                    <a:pt x="1104" y="793"/>
                    <a:pt x="1088" y="780"/>
                    <a:pt x="1071" y="766"/>
                  </a:cubicBezTo>
                  <a:cubicBezTo>
                    <a:pt x="1039" y="740"/>
                    <a:pt x="1006" y="718"/>
                    <a:pt x="971" y="697"/>
                  </a:cubicBezTo>
                  <a:cubicBezTo>
                    <a:pt x="840" y="621"/>
                    <a:pt x="743" y="588"/>
                    <a:pt x="672" y="543"/>
                  </a:cubicBezTo>
                  <a:cubicBezTo>
                    <a:pt x="610" y="507"/>
                    <a:pt x="554" y="460"/>
                    <a:pt x="505" y="406"/>
                  </a:cubicBezTo>
                  <a:cubicBezTo>
                    <a:pt x="463" y="362"/>
                    <a:pt x="429" y="313"/>
                    <a:pt x="398" y="260"/>
                  </a:cubicBezTo>
                  <a:cubicBezTo>
                    <a:pt x="371" y="214"/>
                    <a:pt x="347" y="165"/>
                    <a:pt x="328" y="114"/>
                  </a:cubicBezTo>
                  <a:lnTo>
                    <a:pt x="327" y="108"/>
                  </a:lnTo>
                  <a:cubicBezTo>
                    <a:pt x="303" y="43"/>
                    <a:pt x="241" y="1"/>
                    <a:pt x="174"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1"/>
            <p:cNvSpPr/>
            <p:nvPr/>
          </p:nvSpPr>
          <p:spPr>
            <a:xfrm>
              <a:off x="300575" y="2686425"/>
              <a:ext cx="60600" cy="102875"/>
            </a:xfrm>
            <a:custGeom>
              <a:rect b="b" l="l" r="r" t="t"/>
              <a:pathLst>
                <a:path extrusionOk="0" h="4115" w="2424">
                  <a:moveTo>
                    <a:pt x="1301" y="2567"/>
                  </a:moveTo>
                  <a:lnTo>
                    <a:pt x="1301" y="2567"/>
                  </a:lnTo>
                  <a:cubicBezTo>
                    <a:pt x="1301" y="2567"/>
                    <a:pt x="1301" y="2567"/>
                    <a:pt x="1301" y="2567"/>
                  </a:cubicBezTo>
                  <a:lnTo>
                    <a:pt x="1301" y="2567"/>
                  </a:lnTo>
                  <a:lnTo>
                    <a:pt x="1301" y="2567"/>
                  </a:lnTo>
                  <a:lnTo>
                    <a:pt x="1301" y="2567"/>
                  </a:lnTo>
                  <a:close/>
                  <a:moveTo>
                    <a:pt x="171" y="1"/>
                  </a:moveTo>
                  <a:cubicBezTo>
                    <a:pt x="169" y="1"/>
                    <a:pt x="167" y="1"/>
                    <a:pt x="164" y="1"/>
                  </a:cubicBezTo>
                  <a:cubicBezTo>
                    <a:pt x="80" y="3"/>
                    <a:pt x="12" y="68"/>
                    <a:pt x="7" y="152"/>
                  </a:cubicBezTo>
                  <a:cubicBezTo>
                    <a:pt x="7" y="152"/>
                    <a:pt x="6" y="174"/>
                    <a:pt x="4" y="214"/>
                  </a:cubicBezTo>
                  <a:cubicBezTo>
                    <a:pt x="1" y="273"/>
                    <a:pt x="4" y="330"/>
                    <a:pt x="12" y="389"/>
                  </a:cubicBezTo>
                  <a:cubicBezTo>
                    <a:pt x="37" y="604"/>
                    <a:pt x="120" y="809"/>
                    <a:pt x="254" y="979"/>
                  </a:cubicBezTo>
                  <a:cubicBezTo>
                    <a:pt x="301" y="1037"/>
                    <a:pt x="355" y="1090"/>
                    <a:pt x="412" y="1138"/>
                  </a:cubicBezTo>
                  <a:cubicBezTo>
                    <a:pt x="441" y="1161"/>
                    <a:pt x="470" y="1182"/>
                    <a:pt x="500" y="1203"/>
                  </a:cubicBezTo>
                  <a:lnTo>
                    <a:pt x="590" y="1258"/>
                  </a:lnTo>
                  <a:cubicBezTo>
                    <a:pt x="708" y="1327"/>
                    <a:pt x="797" y="1382"/>
                    <a:pt x="826" y="1435"/>
                  </a:cubicBezTo>
                  <a:cubicBezTo>
                    <a:pt x="864" y="1487"/>
                    <a:pt x="878" y="1557"/>
                    <a:pt x="870" y="1676"/>
                  </a:cubicBezTo>
                  <a:cubicBezTo>
                    <a:pt x="864" y="1791"/>
                    <a:pt x="831" y="1929"/>
                    <a:pt x="805" y="2085"/>
                  </a:cubicBezTo>
                  <a:cubicBezTo>
                    <a:pt x="783" y="2246"/>
                    <a:pt x="753" y="2408"/>
                    <a:pt x="796" y="2624"/>
                  </a:cubicBezTo>
                  <a:lnTo>
                    <a:pt x="808" y="2678"/>
                  </a:lnTo>
                  <a:lnTo>
                    <a:pt x="811" y="2691"/>
                  </a:lnTo>
                  <a:lnTo>
                    <a:pt x="816" y="2708"/>
                  </a:lnTo>
                  <a:lnTo>
                    <a:pt x="816" y="2711"/>
                  </a:lnTo>
                  <a:lnTo>
                    <a:pt x="818" y="2716"/>
                  </a:lnTo>
                  <a:lnTo>
                    <a:pt x="821" y="2724"/>
                  </a:lnTo>
                  <a:lnTo>
                    <a:pt x="834" y="2761"/>
                  </a:lnTo>
                  <a:cubicBezTo>
                    <a:pt x="851" y="2807"/>
                    <a:pt x="873" y="2851"/>
                    <a:pt x="899" y="2894"/>
                  </a:cubicBezTo>
                  <a:cubicBezTo>
                    <a:pt x="945" y="2972"/>
                    <a:pt x="1002" y="3045"/>
                    <a:pt x="1069" y="3109"/>
                  </a:cubicBezTo>
                  <a:cubicBezTo>
                    <a:pt x="1191" y="3231"/>
                    <a:pt x="1319" y="3309"/>
                    <a:pt x="1433" y="3377"/>
                  </a:cubicBezTo>
                  <a:lnTo>
                    <a:pt x="1735" y="3554"/>
                  </a:lnTo>
                  <a:cubicBezTo>
                    <a:pt x="1897" y="3655"/>
                    <a:pt x="2012" y="3773"/>
                    <a:pt x="2064" y="3859"/>
                  </a:cubicBezTo>
                  <a:cubicBezTo>
                    <a:pt x="2083" y="3889"/>
                    <a:pt x="2101" y="3921"/>
                    <a:pt x="2116" y="3954"/>
                  </a:cubicBezTo>
                  <a:cubicBezTo>
                    <a:pt x="2126" y="3982"/>
                    <a:pt x="2130" y="4002"/>
                    <a:pt x="2131" y="4002"/>
                  </a:cubicBezTo>
                  <a:cubicBezTo>
                    <a:pt x="2131" y="4002"/>
                    <a:pt x="2131" y="4002"/>
                    <a:pt x="2131" y="4002"/>
                  </a:cubicBezTo>
                  <a:lnTo>
                    <a:pt x="2132" y="4002"/>
                  </a:lnTo>
                  <a:cubicBezTo>
                    <a:pt x="2148" y="4069"/>
                    <a:pt x="2208" y="4114"/>
                    <a:pt x="2275" y="4114"/>
                  </a:cubicBezTo>
                  <a:cubicBezTo>
                    <a:pt x="2282" y="4114"/>
                    <a:pt x="2288" y="4114"/>
                    <a:pt x="2294" y="4113"/>
                  </a:cubicBezTo>
                  <a:cubicBezTo>
                    <a:pt x="2369" y="4102"/>
                    <a:pt x="2423" y="4039"/>
                    <a:pt x="2423" y="3964"/>
                  </a:cubicBezTo>
                  <a:lnTo>
                    <a:pt x="2423" y="3950"/>
                  </a:lnTo>
                  <a:cubicBezTo>
                    <a:pt x="2423" y="3950"/>
                    <a:pt x="2423" y="3934"/>
                    <a:pt x="2418" y="3894"/>
                  </a:cubicBezTo>
                  <a:cubicBezTo>
                    <a:pt x="2409" y="3830"/>
                    <a:pt x="2391" y="3767"/>
                    <a:pt x="2366" y="3708"/>
                  </a:cubicBezTo>
                  <a:cubicBezTo>
                    <a:pt x="2279" y="3514"/>
                    <a:pt x="2147" y="3346"/>
                    <a:pt x="1981" y="3215"/>
                  </a:cubicBezTo>
                  <a:cubicBezTo>
                    <a:pt x="1880" y="3134"/>
                    <a:pt x="1784" y="3069"/>
                    <a:pt x="1683" y="2997"/>
                  </a:cubicBezTo>
                  <a:cubicBezTo>
                    <a:pt x="1587" y="2931"/>
                    <a:pt x="1498" y="2854"/>
                    <a:pt x="1419" y="2770"/>
                  </a:cubicBezTo>
                  <a:cubicBezTo>
                    <a:pt x="1384" y="2734"/>
                    <a:pt x="1355" y="2694"/>
                    <a:pt x="1333" y="2649"/>
                  </a:cubicBezTo>
                  <a:cubicBezTo>
                    <a:pt x="1322" y="2629"/>
                    <a:pt x="1314" y="2608"/>
                    <a:pt x="1307" y="2587"/>
                  </a:cubicBezTo>
                  <a:lnTo>
                    <a:pt x="1304" y="2575"/>
                  </a:lnTo>
                  <a:lnTo>
                    <a:pt x="1303" y="2567"/>
                  </a:lnTo>
                  <a:lnTo>
                    <a:pt x="1291" y="2513"/>
                  </a:lnTo>
                  <a:cubicBezTo>
                    <a:pt x="1288" y="2492"/>
                    <a:pt x="1285" y="2470"/>
                    <a:pt x="1285" y="2449"/>
                  </a:cubicBezTo>
                  <a:cubicBezTo>
                    <a:pt x="1287" y="2420"/>
                    <a:pt x="1284" y="2395"/>
                    <a:pt x="1288" y="2363"/>
                  </a:cubicBezTo>
                  <a:cubicBezTo>
                    <a:pt x="1293" y="2300"/>
                    <a:pt x="1303" y="2234"/>
                    <a:pt x="1314" y="2172"/>
                  </a:cubicBezTo>
                  <a:cubicBezTo>
                    <a:pt x="1338" y="2036"/>
                    <a:pt x="1373" y="1883"/>
                    <a:pt x="1384" y="1707"/>
                  </a:cubicBezTo>
                  <a:cubicBezTo>
                    <a:pt x="1390" y="1610"/>
                    <a:pt x="1384" y="1514"/>
                    <a:pt x="1363" y="1421"/>
                  </a:cubicBezTo>
                  <a:cubicBezTo>
                    <a:pt x="1338" y="1316"/>
                    <a:pt x="1291" y="1219"/>
                    <a:pt x="1225" y="1134"/>
                  </a:cubicBezTo>
                  <a:cubicBezTo>
                    <a:pt x="1090" y="956"/>
                    <a:pt x="920" y="896"/>
                    <a:pt x="818" y="842"/>
                  </a:cubicBezTo>
                  <a:lnTo>
                    <a:pt x="745" y="805"/>
                  </a:lnTo>
                  <a:cubicBezTo>
                    <a:pt x="742" y="805"/>
                    <a:pt x="695" y="774"/>
                    <a:pt x="681" y="766"/>
                  </a:cubicBezTo>
                  <a:cubicBezTo>
                    <a:pt x="648" y="742"/>
                    <a:pt x="616" y="716"/>
                    <a:pt x="586" y="688"/>
                  </a:cubicBezTo>
                  <a:cubicBezTo>
                    <a:pt x="484" y="584"/>
                    <a:pt x="409" y="457"/>
                    <a:pt x="368" y="319"/>
                  </a:cubicBezTo>
                  <a:cubicBezTo>
                    <a:pt x="350" y="263"/>
                    <a:pt x="338" y="206"/>
                    <a:pt x="330" y="149"/>
                  </a:cubicBezTo>
                  <a:lnTo>
                    <a:pt x="330" y="146"/>
                  </a:lnTo>
                  <a:cubicBezTo>
                    <a:pt x="320" y="64"/>
                    <a:pt x="252" y="1"/>
                    <a:pt x="171"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1"/>
            <p:cNvSpPr/>
            <p:nvPr/>
          </p:nvSpPr>
          <p:spPr>
            <a:xfrm>
              <a:off x="280550" y="2699650"/>
              <a:ext cx="60000" cy="96550"/>
            </a:xfrm>
            <a:custGeom>
              <a:rect b="b" l="l" r="r" t="t"/>
              <a:pathLst>
                <a:path extrusionOk="0" h="3862" w="2400">
                  <a:moveTo>
                    <a:pt x="1272" y="2316"/>
                  </a:moveTo>
                  <a:lnTo>
                    <a:pt x="1272" y="2316"/>
                  </a:lnTo>
                  <a:cubicBezTo>
                    <a:pt x="1273" y="2317"/>
                    <a:pt x="1273" y="2319"/>
                    <a:pt x="1273" y="2322"/>
                  </a:cubicBezTo>
                  <a:lnTo>
                    <a:pt x="1273" y="2322"/>
                  </a:lnTo>
                  <a:lnTo>
                    <a:pt x="1272" y="2319"/>
                  </a:lnTo>
                  <a:lnTo>
                    <a:pt x="1272" y="2316"/>
                  </a:lnTo>
                  <a:close/>
                  <a:moveTo>
                    <a:pt x="176" y="0"/>
                  </a:moveTo>
                  <a:cubicBezTo>
                    <a:pt x="162" y="0"/>
                    <a:pt x="148" y="2"/>
                    <a:pt x="134" y="6"/>
                  </a:cubicBezTo>
                  <a:cubicBezTo>
                    <a:pt x="52" y="27"/>
                    <a:pt x="1" y="106"/>
                    <a:pt x="13" y="189"/>
                  </a:cubicBezTo>
                  <a:cubicBezTo>
                    <a:pt x="13" y="189"/>
                    <a:pt x="17" y="208"/>
                    <a:pt x="23" y="246"/>
                  </a:cubicBezTo>
                  <a:cubicBezTo>
                    <a:pt x="34" y="300"/>
                    <a:pt x="48" y="354"/>
                    <a:pt x="66" y="407"/>
                  </a:cubicBezTo>
                  <a:cubicBezTo>
                    <a:pt x="117" y="540"/>
                    <a:pt x="206" y="741"/>
                    <a:pt x="423" y="907"/>
                  </a:cubicBezTo>
                  <a:cubicBezTo>
                    <a:pt x="527" y="987"/>
                    <a:pt x="640" y="1041"/>
                    <a:pt x="714" y="1097"/>
                  </a:cubicBezTo>
                  <a:cubicBezTo>
                    <a:pt x="789" y="1151"/>
                    <a:pt x="816" y="1194"/>
                    <a:pt x="834" y="1260"/>
                  </a:cubicBezTo>
                  <a:cubicBezTo>
                    <a:pt x="851" y="1326"/>
                    <a:pt x="845" y="1429"/>
                    <a:pt x="826" y="1551"/>
                  </a:cubicBezTo>
                  <a:cubicBezTo>
                    <a:pt x="807" y="1675"/>
                    <a:pt x="773" y="1814"/>
                    <a:pt x="754" y="1972"/>
                  </a:cubicBezTo>
                  <a:cubicBezTo>
                    <a:pt x="745" y="2057"/>
                    <a:pt x="741" y="2141"/>
                    <a:pt x="745" y="2225"/>
                  </a:cubicBezTo>
                  <a:cubicBezTo>
                    <a:pt x="748" y="2274"/>
                    <a:pt x="754" y="2325"/>
                    <a:pt x="764" y="2373"/>
                  </a:cubicBezTo>
                  <a:lnTo>
                    <a:pt x="776" y="2424"/>
                  </a:lnTo>
                  <a:lnTo>
                    <a:pt x="780" y="2437"/>
                  </a:lnTo>
                  <a:lnTo>
                    <a:pt x="784" y="2460"/>
                  </a:lnTo>
                  <a:lnTo>
                    <a:pt x="787" y="2468"/>
                  </a:lnTo>
                  <a:lnTo>
                    <a:pt x="800" y="2502"/>
                  </a:lnTo>
                  <a:cubicBezTo>
                    <a:pt x="865" y="2688"/>
                    <a:pt x="989" y="2824"/>
                    <a:pt x="1109" y="2928"/>
                  </a:cubicBezTo>
                  <a:cubicBezTo>
                    <a:pt x="1228" y="3030"/>
                    <a:pt x="1350" y="3099"/>
                    <a:pt x="1453" y="3163"/>
                  </a:cubicBezTo>
                  <a:cubicBezTo>
                    <a:pt x="1558" y="3225"/>
                    <a:pt x="1660" y="3277"/>
                    <a:pt x="1732" y="3325"/>
                  </a:cubicBezTo>
                  <a:cubicBezTo>
                    <a:pt x="1883" y="3425"/>
                    <a:pt x="1989" y="3537"/>
                    <a:pt x="2038" y="3618"/>
                  </a:cubicBezTo>
                  <a:cubicBezTo>
                    <a:pt x="2062" y="3659"/>
                    <a:pt x="2078" y="3691"/>
                    <a:pt x="2086" y="3707"/>
                  </a:cubicBezTo>
                  <a:cubicBezTo>
                    <a:pt x="2096" y="3737"/>
                    <a:pt x="2102" y="3754"/>
                    <a:pt x="2102" y="3754"/>
                  </a:cubicBezTo>
                  <a:lnTo>
                    <a:pt x="2102" y="3756"/>
                  </a:lnTo>
                  <a:cubicBezTo>
                    <a:pt x="2121" y="3820"/>
                    <a:pt x="2180" y="3862"/>
                    <a:pt x="2244" y="3862"/>
                  </a:cubicBezTo>
                  <a:cubicBezTo>
                    <a:pt x="2253" y="3862"/>
                    <a:pt x="2263" y="3861"/>
                    <a:pt x="2272" y="3859"/>
                  </a:cubicBezTo>
                  <a:cubicBezTo>
                    <a:pt x="2347" y="3845"/>
                    <a:pt x="2399" y="3777"/>
                    <a:pt x="2393" y="3700"/>
                  </a:cubicBezTo>
                  <a:cubicBezTo>
                    <a:pt x="2393" y="3700"/>
                    <a:pt x="2391" y="3683"/>
                    <a:pt x="2388" y="3648"/>
                  </a:cubicBezTo>
                  <a:cubicBezTo>
                    <a:pt x="2380" y="3587"/>
                    <a:pt x="2364" y="3527"/>
                    <a:pt x="2340" y="3470"/>
                  </a:cubicBezTo>
                  <a:cubicBezTo>
                    <a:pt x="2263" y="3285"/>
                    <a:pt x="2142" y="3123"/>
                    <a:pt x="1989" y="2995"/>
                  </a:cubicBezTo>
                  <a:cubicBezTo>
                    <a:pt x="1892" y="2913"/>
                    <a:pt x="1798" y="2848"/>
                    <a:pt x="1700" y="2778"/>
                  </a:cubicBezTo>
                  <a:cubicBezTo>
                    <a:pt x="1606" y="2715"/>
                    <a:pt x="1517" y="2643"/>
                    <a:pt x="1433" y="2565"/>
                  </a:cubicBezTo>
                  <a:cubicBezTo>
                    <a:pt x="1357" y="2491"/>
                    <a:pt x="1302" y="2413"/>
                    <a:pt x="1279" y="2333"/>
                  </a:cubicBezTo>
                  <a:lnTo>
                    <a:pt x="1275" y="2326"/>
                  </a:lnTo>
                  <a:lnTo>
                    <a:pt x="1275" y="2326"/>
                  </a:lnTo>
                  <a:lnTo>
                    <a:pt x="1275" y="2325"/>
                  </a:lnTo>
                  <a:lnTo>
                    <a:pt x="1272" y="2313"/>
                  </a:lnTo>
                  <a:lnTo>
                    <a:pt x="1263" y="2262"/>
                  </a:lnTo>
                  <a:cubicBezTo>
                    <a:pt x="1255" y="2228"/>
                    <a:pt x="1261" y="2222"/>
                    <a:pt x="1256" y="2201"/>
                  </a:cubicBezTo>
                  <a:cubicBezTo>
                    <a:pt x="1256" y="2146"/>
                    <a:pt x="1261" y="2090"/>
                    <a:pt x="1269" y="2034"/>
                  </a:cubicBezTo>
                  <a:cubicBezTo>
                    <a:pt x="1283" y="1914"/>
                    <a:pt x="1312" y="1775"/>
                    <a:pt x="1336" y="1629"/>
                  </a:cubicBezTo>
                  <a:cubicBezTo>
                    <a:pt x="1358" y="1481"/>
                    <a:pt x="1371" y="1303"/>
                    <a:pt x="1312" y="1114"/>
                  </a:cubicBezTo>
                  <a:cubicBezTo>
                    <a:pt x="1283" y="1022"/>
                    <a:pt x="1236" y="934"/>
                    <a:pt x="1172" y="861"/>
                  </a:cubicBezTo>
                  <a:cubicBezTo>
                    <a:pt x="1158" y="844"/>
                    <a:pt x="1142" y="828"/>
                    <a:pt x="1126" y="812"/>
                  </a:cubicBezTo>
                  <a:cubicBezTo>
                    <a:pt x="1105" y="793"/>
                    <a:pt x="1088" y="779"/>
                    <a:pt x="1070" y="766"/>
                  </a:cubicBezTo>
                  <a:cubicBezTo>
                    <a:pt x="1039" y="741"/>
                    <a:pt x="1005" y="718"/>
                    <a:pt x="970" y="698"/>
                  </a:cubicBezTo>
                  <a:cubicBezTo>
                    <a:pt x="842" y="621"/>
                    <a:pt x="743" y="586"/>
                    <a:pt x="673" y="543"/>
                  </a:cubicBezTo>
                  <a:cubicBezTo>
                    <a:pt x="611" y="505"/>
                    <a:pt x="554" y="459"/>
                    <a:pt x="505" y="407"/>
                  </a:cubicBezTo>
                  <a:cubicBezTo>
                    <a:pt x="465" y="362"/>
                    <a:pt x="428" y="313"/>
                    <a:pt x="400" y="261"/>
                  </a:cubicBezTo>
                  <a:cubicBezTo>
                    <a:pt x="371" y="213"/>
                    <a:pt x="347" y="164"/>
                    <a:pt x="328" y="113"/>
                  </a:cubicBezTo>
                  <a:lnTo>
                    <a:pt x="326" y="108"/>
                  </a:lnTo>
                  <a:cubicBezTo>
                    <a:pt x="303" y="42"/>
                    <a:pt x="242" y="0"/>
                    <a:pt x="1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1"/>
            <p:cNvSpPr/>
            <p:nvPr/>
          </p:nvSpPr>
          <p:spPr>
            <a:xfrm>
              <a:off x="304725" y="2685050"/>
              <a:ext cx="60500" cy="102850"/>
            </a:xfrm>
            <a:custGeom>
              <a:rect b="b" l="l" r="r" t="t"/>
              <a:pathLst>
                <a:path extrusionOk="0" h="4114" w="2420">
                  <a:moveTo>
                    <a:pt x="167" y="0"/>
                  </a:moveTo>
                  <a:cubicBezTo>
                    <a:pt x="166" y="0"/>
                    <a:pt x="165" y="0"/>
                    <a:pt x="164" y="0"/>
                  </a:cubicBezTo>
                  <a:cubicBezTo>
                    <a:pt x="80" y="2"/>
                    <a:pt x="10" y="69"/>
                    <a:pt x="5" y="153"/>
                  </a:cubicBezTo>
                  <a:cubicBezTo>
                    <a:pt x="5" y="153"/>
                    <a:pt x="5" y="175"/>
                    <a:pt x="2" y="215"/>
                  </a:cubicBezTo>
                  <a:cubicBezTo>
                    <a:pt x="0" y="272"/>
                    <a:pt x="2" y="331"/>
                    <a:pt x="10" y="388"/>
                  </a:cubicBezTo>
                  <a:cubicBezTo>
                    <a:pt x="35" y="605"/>
                    <a:pt x="119" y="808"/>
                    <a:pt x="253" y="978"/>
                  </a:cubicBezTo>
                  <a:cubicBezTo>
                    <a:pt x="301" y="1037"/>
                    <a:pt x="353" y="1091"/>
                    <a:pt x="412" y="1139"/>
                  </a:cubicBezTo>
                  <a:cubicBezTo>
                    <a:pt x="439" y="1161"/>
                    <a:pt x="469" y="1183"/>
                    <a:pt x="499" y="1202"/>
                  </a:cubicBezTo>
                  <a:lnTo>
                    <a:pt x="590" y="1259"/>
                  </a:lnTo>
                  <a:cubicBezTo>
                    <a:pt x="707" y="1328"/>
                    <a:pt x="796" y="1382"/>
                    <a:pt x="825" y="1434"/>
                  </a:cubicBezTo>
                  <a:cubicBezTo>
                    <a:pt x="862" y="1488"/>
                    <a:pt x="876" y="1557"/>
                    <a:pt x="868" y="1676"/>
                  </a:cubicBezTo>
                  <a:cubicBezTo>
                    <a:pt x="863" y="1790"/>
                    <a:pt x="828" y="1930"/>
                    <a:pt x="803" y="2086"/>
                  </a:cubicBezTo>
                  <a:cubicBezTo>
                    <a:pt x="781" y="2245"/>
                    <a:pt x="752" y="2407"/>
                    <a:pt x="795" y="2625"/>
                  </a:cubicBezTo>
                  <a:lnTo>
                    <a:pt x="806" y="2677"/>
                  </a:lnTo>
                  <a:lnTo>
                    <a:pt x="809" y="2690"/>
                  </a:lnTo>
                  <a:lnTo>
                    <a:pt x="814" y="2709"/>
                  </a:lnTo>
                  <a:lnTo>
                    <a:pt x="814" y="2711"/>
                  </a:lnTo>
                  <a:lnTo>
                    <a:pt x="816" y="2715"/>
                  </a:lnTo>
                  <a:lnTo>
                    <a:pt x="819" y="2725"/>
                  </a:lnTo>
                  <a:lnTo>
                    <a:pt x="833" y="2760"/>
                  </a:lnTo>
                  <a:cubicBezTo>
                    <a:pt x="850" y="2806"/>
                    <a:pt x="871" y="2851"/>
                    <a:pt x="897" y="2893"/>
                  </a:cubicBezTo>
                  <a:cubicBezTo>
                    <a:pt x="944" y="2973"/>
                    <a:pt x="1001" y="3044"/>
                    <a:pt x="1067" y="3110"/>
                  </a:cubicBezTo>
                  <a:cubicBezTo>
                    <a:pt x="1189" y="3230"/>
                    <a:pt x="1318" y="3308"/>
                    <a:pt x="1431" y="3378"/>
                  </a:cubicBezTo>
                  <a:lnTo>
                    <a:pt x="1733" y="3553"/>
                  </a:lnTo>
                  <a:cubicBezTo>
                    <a:pt x="1895" y="3656"/>
                    <a:pt x="2009" y="3772"/>
                    <a:pt x="2062" y="3858"/>
                  </a:cubicBezTo>
                  <a:cubicBezTo>
                    <a:pt x="2081" y="3888"/>
                    <a:pt x="2098" y="3920"/>
                    <a:pt x="2114" y="3954"/>
                  </a:cubicBezTo>
                  <a:cubicBezTo>
                    <a:pt x="2123" y="3981"/>
                    <a:pt x="2128" y="4001"/>
                    <a:pt x="2128" y="4001"/>
                  </a:cubicBezTo>
                  <a:cubicBezTo>
                    <a:pt x="2128" y="4001"/>
                    <a:pt x="2128" y="4001"/>
                    <a:pt x="2128" y="4001"/>
                  </a:cubicBezTo>
                  <a:cubicBezTo>
                    <a:pt x="2144" y="4068"/>
                    <a:pt x="2204" y="4114"/>
                    <a:pt x="2272" y="4114"/>
                  </a:cubicBezTo>
                  <a:cubicBezTo>
                    <a:pt x="2278" y="4114"/>
                    <a:pt x="2284" y="4113"/>
                    <a:pt x="2291" y="4113"/>
                  </a:cubicBezTo>
                  <a:cubicBezTo>
                    <a:pt x="2365" y="4103"/>
                    <a:pt x="2419" y="4040"/>
                    <a:pt x="2419" y="3965"/>
                  </a:cubicBezTo>
                  <a:lnTo>
                    <a:pt x="2419" y="3950"/>
                  </a:lnTo>
                  <a:cubicBezTo>
                    <a:pt x="2419" y="3949"/>
                    <a:pt x="2419" y="3933"/>
                    <a:pt x="2415" y="3893"/>
                  </a:cubicBezTo>
                  <a:cubicBezTo>
                    <a:pt x="2405" y="3830"/>
                    <a:pt x="2386" y="3766"/>
                    <a:pt x="2361" y="3707"/>
                  </a:cubicBezTo>
                  <a:cubicBezTo>
                    <a:pt x="2275" y="3515"/>
                    <a:pt x="2144" y="3346"/>
                    <a:pt x="1979" y="3216"/>
                  </a:cubicBezTo>
                  <a:cubicBezTo>
                    <a:pt x="1877" y="3135"/>
                    <a:pt x="1782" y="3070"/>
                    <a:pt x="1682" y="2998"/>
                  </a:cubicBezTo>
                  <a:cubicBezTo>
                    <a:pt x="1585" y="2932"/>
                    <a:pt x="1496" y="2855"/>
                    <a:pt x="1416" y="2771"/>
                  </a:cubicBezTo>
                  <a:cubicBezTo>
                    <a:pt x="1381" y="2734"/>
                    <a:pt x="1353" y="2695"/>
                    <a:pt x="1331" y="2650"/>
                  </a:cubicBezTo>
                  <a:cubicBezTo>
                    <a:pt x="1319" y="2630"/>
                    <a:pt x="1311" y="2609"/>
                    <a:pt x="1305" y="2588"/>
                  </a:cubicBezTo>
                  <a:lnTo>
                    <a:pt x="1300" y="2572"/>
                  </a:lnTo>
                  <a:lnTo>
                    <a:pt x="1299" y="2568"/>
                  </a:lnTo>
                  <a:lnTo>
                    <a:pt x="1299" y="2566"/>
                  </a:lnTo>
                  <a:cubicBezTo>
                    <a:pt x="1298" y="2563"/>
                    <a:pt x="1298" y="2562"/>
                    <a:pt x="1298" y="2562"/>
                  </a:cubicBezTo>
                  <a:lnTo>
                    <a:pt x="1298" y="2562"/>
                  </a:lnTo>
                  <a:cubicBezTo>
                    <a:pt x="1298" y="2562"/>
                    <a:pt x="1303" y="2581"/>
                    <a:pt x="1303" y="2581"/>
                  </a:cubicBezTo>
                  <a:cubicBezTo>
                    <a:pt x="1303" y="2581"/>
                    <a:pt x="1304" y="2581"/>
                    <a:pt x="1304" y="2580"/>
                  </a:cubicBezTo>
                  <a:lnTo>
                    <a:pt x="1300" y="2568"/>
                  </a:lnTo>
                  <a:lnTo>
                    <a:pt x="1289" y="2514"/>
                  </a:lnTo>
                  <a:cubicBezTo>
                    <a:pt x="1286" y="2491"/>
                    <a:pt x="1284" y="2471"/>
                    <a:pt x="1283" y="2448"/>
                  </a:cubicBezTo>
                  <a:cubicBezTo>
                    <a:pt x="1284" y="2420"/>
                    <a:pt x="1283" y="2394"/>
                    <a:pt x="1286" y="2364"/>
                  </a:cubicBezTo>
                  <a:cubicBezTo>
                    <a:pt x="1291" y="2299"/>
                    <a:pt x="1300" y="2235"/>
                    <a:pt x="1313" y="2172"/>
                  </a:cubicBezTo>
                  <a:cubicBezTo>
                    <a:pt x="1337" y="2035"/>
                    <a:pt x="1370" y="1884"/>
                    <a:pt x="1381" y="1706"/>
                  </a:cubicBezTo>
                  <a:cubicBezTo>
                    <a:pt x="1388" y="1611"/>
                    <a:pt x="1381" y="1514"/>
                    <a:pt x="1361" y="1420"/>
                  </a:cubicBezTo>
                  <a:cubicBezTo>
                    <a:pt x="1335" y="1317"/>
                    <a:pt x="1289" y="1218"/>
                    <a:pt x="1224" y="1134"/>
                  </a:cubicBezTo>
                  <a:cubicBezTo>
                    <a:pt x="1087" y="957"/>
                    <a:pt x="919" y="897"/>
                    <a:pt x="816" y="843"/>
                  </a:cubicBezTo>
                  <a:lnTo>
                    <a:pt x="742" y="805"/>
                  </a:lnTo>
                  <a:cubicBezTo>
                    <a:pt x="722" y="794"/>
                    <a:pt x="699" y="779"/>
                    <a:pt x="679" y="765"/>
                  </a:cubicBezTo>
                  <a:cubicBezTo>
                    <a:pt x="645" y="743"/>
                    <a:pt x="614" y="717"/>
                    <a:pt x="585" y="689"/>
                  </a:cubicBezTo>
                  <a:cubicBezTo>
                    <a:pt x="482" y="585"/>
                    <a:pt x="407" y="458"/>
                    <a:pt x="366" y="318"/>
                  </a:cubicBezTo>
                  <a:cubicBezTo>
                    <a:pt x="348" y="263"/>
                    <a:pt x="335" y="207"/>
                    <a:pt x="328" y="150"/>
                  </a:cubicBezTo>
                  <a:lnTo>
                    <a:pt x="328" y="145"/>
                  </a:lnTo>
                  <a:cubicBezTo>
                    <a:pt x="320" y="63"/>
                    <a:pt x="250"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1"/>
            <p:cNvSpPr/>
            <p:nvPr/>
          </p:nvSpPr>
          <p:spPr>
            <a:xfrm>
              <a:off x="594200" y="2932350"/>
              <a:ext cx="90500" cy="71675"/>
            </a:xfrm>
            <a:custGeom>
              <a:rect b="b" l="l" r="r" t="t"/>
              <a:pathLst>
                <a:path extrusionOk="0" h="2867" w="3620">
                  <a:moveTo>
                    <a:pt x="3412" y="1"/>
                  </a:moveTo>
                  <a:cubicBezTo>
                    <a:pt x="3400" y="1"/>
                    <a:pt x="3388" y="2"/>
                    <a:pt x="3376" y="5"/>
                  </a:cubicBezTo>
                  <a:lnTo>
                    <a:pt x="3325" y="16"/>
                  </a:lnTo>
                  <a:cubicBezTo>
                    <a:pt x="3266" y="34"/>
                    <a:pt x="3209" y="57"/>
                    <a:pt x="3155" y="89"/>
                  </a:cubicBezTo>
                  <a:cubicBezTo>
                    <a:pt x="2985" y="193"/>
                    <a:pt x="2840" y="336"/>
                    <a:pt x="2733" y="504"/>
                  </a:cubicBezTo>
                  <a:cubicBezTo>
                    <a:pt x="2667" y="611"/>
                    <a:pt x="2616" y="714"/>
                    <a:pt x="2562" y="820"/>
                  </a:cubicBezTo>
                  <a:cubicBezTo>
                    <a:pt x="2511" y="922"/>
                    <a:pt x="2452" y="1021"/>
                    <a:pt x="2388" y="1114"/>
                  </a:cubicBezTo>
                  <a:cubicBezTo>
                    <a:pt x="2325" y="1202"/>
                    <a:pt x="2255" y="1267"/>
                    <a:pt x="2180" y="1302"/>
                  </a:cubicBezTo>
                  <a:lnTo>
                    <a:pt x="2173" y="1305"/>
                  </a:lnTo>
                  <a:lnTo>
                    <a:pt x="2172" y="1305"/>
                  </a:lnTo>
                  <a:lnTo>
                    <a:pt x="2160" y="1310"/>
                  </a:lnTo>
                  <a:lnTo>
                    <a:pt x="2112" y="1327"/>
                  </a:lnTo>
                  <a:cubicBezTo>
                    <a:pt x="2078" y="1340"/>
                    <a:pt x="2072" y="1335"/>
                    <a:pt x="2051" y="1342"/>
                  </a:cubicBezTo>
                  <a:cubicBezTo>
                    <a:pt x="1996" y="1350"/>
                    <a:pt x="1940" y="1354"/>
                    <a:pt x="1885" y="1354"/>
                  </a:cubicBezTo>
                  <a:cubicBezTo>
                    <a:pt x="1875" y="1355"/>
                    <a:pt x="1866" y="1355"/>
                    <a:pt x="1856" y="1355"/>
                  </a:cubicBezTo>
                  <a:cubicBezTo>
                    <a:pt x="1741" y="1355"/>
                    <a:pt x="1611" y="1346"/>
                    <a:pt x="1473" y="1345"/>
                  </a:cubicBezTo>
                  <a:cubicBezTo>
                    <a:pt x="1465" y="1345"/>
                    <a:pt x="1458" y="1345"/>
                    <a:pt x="1450" y="1345"/>
                  </a:cubicBezTo>
                  <a:cubicBezTo>
                    <a:pt x="1305" y="1345"/>
                    <a:pt x="1136" y="1360"/>
                    <a:pt x="967" y="1440"/>
                  </a:cubicBezTo>
                  <a:cubicBezTo>
                    <a:pt x="878" y="1483"/>
                    <a:pt x="800" y="1544"/>
                    <a:pt x="735" y="1617"/>
                  </a:cubicBezTo>
                  <a:cubicBezTo>
                    <a:pt x="721" y="1633"/>
                    <a:pt x="707" y="1650"/>
                    <a:pt x="694" y="1669"/>
                  </a:cubicBezTo>
                  <a:cubicBezTo>
                    <a:pt x="677" y="1693"/>
                    <a:pt x="665" y="1711"/>
                    <a:pt x="654" y="1730"/>
                  </a:cubicBezTo>
                  <a:cubicBezTo>
                    <a:pt x="635" y="1765"/>
                    <a:pt x="618" y="1801"/>
                    <a:pt x="602" y="1839"/>
                  </a:cubicBezTo>
                  <a:cubicBezTo>
                    <a:pt x="545" y="1978"/>
                    <a:pt x="524" y="2081"/>
                    <a:pt x="492" y="2157"/>
                  </a:cubicBezTo>
                  <a:cubicBezTo>
                    <a:pt x="464" y="2222"/>
                    <a:pt x="425" y="2286"/>
                    <a:pt x="379" y="2342"/>
                  </a:cubicBezTo>
                  <a:cubicBezTo>
                    <a:pt x="341" y="2388"/>
                    <a:pt x="298" y="2431"/>
                    <a:pt x="251" y="2467"/>
                  </a:cubicBezTo>
                  <a:cubicBezTo>
                    <a:pt x="208" y="2501"/>
                    <a:pt x="161" y="2532"/>
                    <a:pt x="114" y="2558"/>
                  </a:cubicBezTo>
                  <a:lnTo>
                    <a:pt x="109" y="2561"/>
                  </a:lnTo>
                  <a:cubicBezTo>
                    <a:pt x="34" y="2599"/>
                    <a:pt x="1" y="2690"/>
                    <a:pt x="34" y="2768"/>
                  </a:cubicBezTo>
                  <a:cubicBezTo>
                    <a:pt x="59" y="2829"/>
                    <a:pt x="119" y="2867"/>
                    <a:pt x="182" y="2867"/>
                  </a:cubicBezTo>
                  <a:cubicBezTo>
                    <a:pt x="199" y="2867"/>
                    <a:pt x="216" y="2864"/>
                    <a:pt x="233" y="2858"/>
                  </a:cubicBezTo>
                  <a:lnTo>
                    <a:pt x="289" y="2841"/>
                  </a:lnTo>
                  <a:cubicBezTo>
                    <a:pt x="343" y="2823"/>
                    <a:pt x="394" y="2801"/>
                    <a:pt x="443" y="2776"/>
                  </a:cubicBezTo>
                  <a:cubicBezTo>
                    <a:pt x="567" y="2706"/>
                    <a:pt x="753" y="2591"/>
                    <a:pt x="888" y="2350"/>
                  </a:cubicBezTo>
                  <a:cubicBezTo>
                    <a:pt x="951" y="2238"/>
                    <a:pt x="990" y="2117"/>
                    <a:pt x="1033" y="2036"/>
                  </a:cubicBezTo>
                  <a:cubicBezTo>
                    <a:pt x="1077" y="1954"/>
                    <a:pt x="1115" y="1920"/>
                    <a:pt x="1179" y="1895"/>
                  </a:cubicBezTo>
                  <a:cubicBezTo>
                    <a:pt x="1236" y="1870"/>
                    <a:pt x="1328" y="1860"/>
                    <a:pt x="1442" y="1860"/>
                  </a:cubicBezTo>
                  <a:cubicBezTo>
                    <a:pt x="1451" y="1860"/>
                    <a:pt x="1459" y="1860"/>
                    <a:pt x="1468" y="1860"/>
                  </a:cubicBezTo>
                  <a:cubicBezTo>
                    <a:pt x="1581" y="1861"/>
                    <a:pt x="1708" y="1873"/>
                    <a:pt x="1849" y="1873"/>
                  </a:cubicBezTo>
                  <a:cubicBezTo>
                    <a:pt x="1864" y="1873"/>
                    <a:pt x="1880" y="1873"/>
                    <a:pt x="1896" y="1873"/>
                  </a:cubicBezTo>
                  <a:cubicBezTo>
                    <a:pt x="1980" y="1870"/>
                    <a:pt x="2064" y="1862"/>
                    <a:pt x="2147" y="1846"/>
                  </a:cubicBezTo>
                  <a:cubicBezTo>
                    <a:pt x="2196" y="1835"/>
                    <a:pt x="2244" y="1822"/>
                    <a:pt x="2291" y="1806"/>
                  </a:cubicBezTo>
                  <a:lnTo>
                    <a:pt x="2339" y="1787"/>
                  </a:lnTo>
                  <a:lnTo>
                    <a:pt x="2352" y="1782"/>
                  </a:lnTo>
                  <a:lnTo>
                    <a:pt x="2374" y="1774"/>
                  </a:lnTo>
                  <a:lnTo>
                    <a:pt x="2382" y="1769"/>
                  </a:lnTo>
                  <a:lnTo>
                    <a:pt x="2414" y="1752"/>
                  </a:lnTo>
                  <a:cubicBezTo>
                    <a:pt x="2589" y="1661"/>
                    <a:pt x="2706" y="1518"/>
                    <a:pt x="2791" y="1386"/>
                  </a:cubicBezTo>
                  <a:cubicBezTo>
                    <a:pt x="2876" y="1254"/>
                    <a:pt x="2927" y="1124"/>
                    <a:pt x="2975" y="1011"/>
                  </a:cubicBezTo>
                  <a:cubicBezTo>
                    <a:pt x="3023" y="898"/>
                    <a:pt x="3059" y="790"/>
                    <a:pt x="3096" y="712"/>
                  </a:cubicBezTo>
                  <a:cubicBezTo>
                    <a:pt x="3175" y="549"/>
                    <a:pt x="3269" y="428"/>
                    <a:pt x="3342" y="369"/>
                  </a:cubicBezTo>
                  <a:cubicBezTo>
                    <a:pt x="3380" y="337"/>
                    <a:pt x="3411" y="317"/>
                    <a:pt x="3425" y="307"/>
                  </a:cubicBezTo>
                  <a:lnTo>
                    <a:pt x="3469" y="286"/>
                  </a:lnTo>
                  <a:lnTo>
                    <a:pt x="3473" y="285"/>
                  </a:lnTo>
                  <a:cubicBezTo>
                    <a:pt x="3620" y="213"/>
                    <a:pt x="3560" y="1"/>
                    <a:pt x="3412"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1"/>
            <p:cNvSpPr/>
            <p:nvPr/>
          </p:nvSpPr>
          <p:spPr>
            <a:xfrm>
              <a:off x="576650" y="2909000"/>
              <a:ext cx="95125" cy="73300"/>
            </a:xfrm>
            <a:custGeom>
              <a:rect b="b" l="l" r="r" t="t"/>
              <a:pathLst>
                <a:path extrusionOk="0" h="2932" w="3805">
                  <a:moveTo>
                    <a:pt x="3641" y="1"/>
                  </a:moveTo>
                  <a:cubicBezTo>
                    <a:pt x="3633" y="1"/>
                    <a:pt x="3625" y="1"/>
                    <a:pt x="3617" y="3"/>
                  </a:cubicBezTo>
                  <a:lnTo>
                    <a:pt x="3602" y="4"/>
                  </a:lnTo>
                  <a:cubicBezTo>
                    <a:pt x="3601" y="6"/>
                    <a:pt x="3588" y="7"/>
                    <a:pt x="3548" y="17"/>
                  </a:cubicBezTo>
                  <a:cubicBezTo>
                    <a:pt x="3485" y="36"/>
                    <a:pt x="3426" y="63"/>
                    <a:pt x="3370" y="97"/>
                  </a:cubicBezTo>
                  <a:cubicBezTo>
                    <a:pt x="3192" y="209"/>
                    <a:pt x="3044" y="364"/>
                    <a:pt x="2939" y="545"/>
                  </a:cubicBezTo>
                  <a:cubicBezTo>
                    <a:pt x="2873" y="658"/>
                    <a:pt x="2822" y="761"/>
                    <a:pt x="2765" y="872"/>
                  </a:cubicBezTo>
                  <a:cubicBezTo>
                    <a:pt x="2712" y="976"/>
                    <a:pt x="2650" y="1074"/>
                    <a:pt x="2577" y="1166"/>
                  </a:cubicBezTo>
                  <a:cubicBezTo>
                    <a:pt x="2547" y="1204"/>
                    <a:pt x="2510" y="1239"/>
                    <a:pt x="2471" y="1268"/>
                  </a:cubicBezTo>
                  <a:cubicBezTo>
                    <a:pt x="2451" y="1281"/>
                    <a:pt x="2432" y="1293"/>
                    <a:pt x="2412" y="1303"/>
                  </a:cubicBezTo>
                  <a:lnTo>
                    <a:pt x="2397" y="1309"/>
                  </a:lnTo>
                  <a:lnTo>
                    <a:pt x="2393" y="1311"/>
                  </a:lnTo>
                  <a:lnTo>
                    <a:pt x="2391" y="1311"/>
                  </a:lnTo>
                  <a:cubicBezTo>
                    <a:pt x="2397" y="1309"/>
                    <a:pt x="2406" y="1304"/>
                    <a:pt x="2406" y="1304"/>
                  </a:cubicBezTo>
                  <a:cubicBezTo>
                    <a:pt x="2406" y="1304"/>
                    <a:pt x="2406" y="1304"/>
                    <a:pt x="2405" y="1305"/>
                  </a:cubicBezTo>
                  <a:lnTo>
                    <a:pt x="2393" y="1309"/>
                  </a:lnTo>
                  <a:lnTo>
                    <a:pt x="2342" y="1328"/>
                  </a:lnTo>
                  <a:cubicBezTo>
                    <a:pt x="2321" y="1335"/>
                    <a:pt x="2299" y="1340"/>
                    <a:pt x="2278" y="1343"/>
                  </a:cubicBezTo>
                  <a:cubicBezTo>
                    <a:pt x="2250" y="1346"/>
                    <a:pt x="2224" y="1352"/>
                    <a:pt x="2194" y="1352"/>
                  </a:cubicBezTo>
                  <a:cubicBezTo>
                    <a:pt x="2161" y="1354"/>
                    <a:pt x="2129" y="1355"/>
                    <a:pt x="2096" y="1355"/>
                  </a:cubicBezTo>
                  <a:cubicBezTo>
                    <a:pt x="2064" y="1355"/>
                    <a:pt x="2032" y="1354"/>
                    <a:pt x="2000" y="1352"/>
                  </a:cubicBezTo>
                  <a:cubicBezTo>
                    <a:pt x="1909" y="1350"/>
                    <a:pt x="1811" y="1344"/>
                    <a:pt x="1705" y="1344"/>
                  </a:cubicBezTo>
                  <a:cubicBezTo>
                    <a:pt x="1649" y="1344"/>
                    <a:pt x="1590" y="1346"/>
                    <a:pt x="1530" y="1351"/>
                  </a:cubicBezTo>
                  <a:cubicBezTo>
                    <a:pt x="1433" y="1357"/>
                    <a:pt x="1339" y="1378"/>
                    <a:pt x="1248" y="1411"/>
                  </a:cubicBezTo>
                  <a:cubicBezTo>
                    <a:pt x="1148" y="1451"/>
                    <a:pt x="1059" y="1511"/>
                    <a:pt x="984" y="1588"/>
                  </a:cubicBezTo>
                  <a:cubicBezTo>
                    <a:pt x="829" y="1748"/>
                    <a:pt x="794" y="1924"/>
                    <a:pt x="754" y="2033"/>
                  </a:cubicBezTo>
                  <a:lnTo>
                    <a:pt x="727" y="2110"/>
                  </a:lnTo>
                  <a:cubicBezTo>
                    <a:pt x="719" y="2134"/>
                    <a:pt x="708" y="2157"/>
                    <a:pt x="697" y="2179"/>
                  </a:cubicBezTo>
                  <a:cubicBezTo>
                    <a:pt x="679" y="2215"/>
                    <a:pt x="658" y="2250"/>
                    <a:pt x="635" y="2284"/>
                  </a:cubicBezTo>
                  <a:cubicBezTo>
                    <a:pt x="546" y="2400"/>
                    <a:pt x="431" y="2492"/>
                    <a:pt x="299" y="2552"/>
                  </a:cubicBezTo>
                  <a:cubicBezTo>
                    <a:pt x="247" y="2578"/>
                    <a:pt x="193" y="2598"/>
                    <a:pt x="137" y="2613"/>
                  </a:cubicBezTo>
                  <a:lnTo>
                    <a:pt x="132" y="2613"/>
                  </a:lnTo>
                  <a:cubicBezTo>
                    <a:pt x="51" y="2633"/>
                    <a:pt x="0" y="2714"/>
                    <a:pt x="13" y="2797"/>
                  </a:cubicBezTo>
                  <a:cubicBezTo>
                    <a:pt x="27" y="2875"/>
                    <a:pt x="93" y="2931"/>
                    <a:pt x="171" y="2931"/>
                  </a:cubicBezTo>
                  <a:cubicBezTo>
                    <a:pt x="176" y="2931"/>
                    <a:pt x="181" y="2931"/>
                    <a:pt x="186" y="2931"/>
                  </a:cubicBezTo>
                  <a:lnTo>
                    <a:pt x="247" y="2926"/>
                  </a:lnTo>
                  <a:cubicBezTo>
                    <a:pt x="306" y="2920"/>
                    <a:pt x="363" y="2908"/>
                    <a:pt x="420" y="2893"/>
                  </a:cubicBezTo>
                  <a:cubicBezTo>
                    <a:pt x="628" y="2838"/>
                    <a:pt x="819" y="2726"/>
                    <a:pt x="968" y="2570"/>
                  </a:cubicBezTo>
                  <a:cubicBezTo>
                    <a:pt x="1019" y="2514"/>
                    <a:pt x="1065" y="2455"/>
                    <a:pt x="1105" y="2390"/>
                  </a:cubicBezTo>
                  <a:cubicBezTo>
                    <a:pt x="1123" y="2360"/>
                    <a:pt x="1140" y="2328"/>
                    <a:pt x="1156" y="2295"/>
                  </a:cubicBezTo>
                  <a:cubicBezTo>
                    <a:pt x="1170" y="2263"/>
                    <a:pt x="1185" y="2231"/>
                    <a:pt x="1199" y="2198"/>
                  </a:cubicBezTo>
                  <a:cubicBezTo>
                    <a:pt x="1250" y="2071"/>
                    <a:pt x="1291" y="1975"/>
                    <a:pt x="1339" y="1939"/>
                  </a:cubicBezTo>
                  <a:cubicBezTo>
                    <a:pt x="1386" y="1896"/>
                    <a:pt x="1453" y="1870"/>
                    <a:pt x="1572" y="1862"/>
                  </a:cubicBezTo>
                  <a:cubicBezTo>
                    <a:pt x="1603" y="1860"/>
                    <a:pt x="1635" y="1859"/>
                    <a:pt x="1669" y="1859"/>
                  </a:cubicBezTo>
                  <a:cubicBezTo>
                    <a:pt x="1763" y="1859"/>
                    <a:pt x="1870" y="1867"/>
                    <a:pt x="1987" y="1869"/>
                  </a:cubicBezTo>
                  <a:cubicBezTo>
                    <a:pt x="2148" y="1867"/>
                    <a:pt x="2313" y="1874"/>
                    <a:pt x="2521" y="1802"/>
                  </a:cubicBezTo>
                  <a:lnTo>
                    <a:pt x="2572" y="1781"/>
                  </a:lnTo>
                  <a:lnTo>
                    <a:pt x="2585" y="1777"/>
                  </a:lnTo>
                  <a:lnTo>
                    <a:pt x="2602" y="1769"/>
                  </a:lnTo>
                  <a:lnTo>
                    <a:pt x="2604" y="1767"/>
                  </a:lnTo>
                  <a:lnTo>
                    <a:pt x="2609" y="1766"/>
                  </a:lnTo>
                  <a:lnTo>
                    <a:pt x="2617" y="1761"/>
                  </a:lnTo>
                  <a:lnTo>
                    <a:pt x="2650" y="1743"/>
                  </a:lnTo>
                  <a:cubicBezTo>
                    <a:pt x="2693" y="1719"/>
                    <a:pt x="2734" y="1691"/>
                    <a:pt x="2774" y="1661"/>
                  </a:cubicBezTo>
                  <a:cubicBezTo>
                    <a:pt x="2846" y="1603"/>
                    <a:pt x="2909" y="1537"/>
                    <a:pt x="2963" y="1462"/>
                  </a:cubicBezTo>
                  <a:cubicBezTo>
                    <a:pt x="3065" y="1324"/>
                    <a:pt x="3125" y="1185"/>
                    <a:pt x="3178" y="1063"/>
                  </a:cubicBezTo>
                  <a:lnTo>
                    <a:pt x="3308" y="739"/>
                  </a:lnTo>
                  <a:cubicBezTo>
                    <a:pt x="3388" y="564"/>
                    <a:pt x="3486" y="435"/>
                    <a:pt x="3564" y="370"/>
                  </a:cubicBezTo>
                  <a:cubicBezTo>
                    <a:pt x="3591" y="348"/>
                    <a:pt x="3620" y="325"/>
                    <a:pt x="3650" y="305"/>
                  </a:cubicBezTo>
                  <a:cubicBezTo>
                    <a:pt x="3675" y="293"/>
                    <a:pt x="3695" y="284"/>
                    <a:pt x="3696" y="283"/>
                  </a:cubicBezTo>
                  <a:lnTo>
                    <a:pt x="3696" y="283"/>
                  </a:lnTo>
                  <a:lnTo>
                    <a:pt x="3696" y="286"/>
                  </a:lnTo>
                  <a:cubicBezTo>
                    <a:pt x="3766" y="257"/>
                    <a:pt x="3804" y="181"/>
                    <a:pt x="3783" y="108"/>
                  </a:cubicBezTo>
                  <a:cubicBezTo>
                    <a:pt x="3767" y="44"/>
                    <a:pt x="3707" y="1"/>
                    <a:pt x="3641"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1"/>
            <p:cNvSpPr/>
            <p:nvPr/>
          </p:nvSpPr>
          <p:spPr>
            <a:xfrm>
              <a:off x="592275" y="2928500"/>
              <a:ext cx="90500" cy="71700"/>
            </a:xfrm>
            <a:custGeom>
              <a:rect b="b" l="l" r="r" t="t"/>
              <a:pathLst>
                <a:path extrusionOk="0" h="2868" w="3620">
                  <a:moveTo>
                    <a:pt x="3411" y="1"/>
                  </a:moveTo>
                  <a:cubicBezTo>
                    <a:pt x="3399" y="1"/>
                    <a:pt x="3387" y="2"/>
                    <a:pt x="3375" y="5"/>
                  </a:cubicBezTo>
                  <a:lnTo>
                    <a:pt x="3324" y="16"/>
                  </a:lnTo>
                  <a:cubicBezTo>
                    <a:pt x="3265" y="33"/>
                    <a:pt x="3208" y="57"/>
                    <a:pt x="3154" y="89"/>
                  </a:cubicBezTo>
                  <a:cubicBezTo>
                    <a:pt x="2984" y="192"/>
                    <a:pt x="2839" y="335"/>
                    <a:pt x="2732" y="505"/>
                  </a:cubicBezTo>
                  <a:cubicBezTo>
                    <a:pt x="2666" y="610"/>
                    <a:pt x="2615" y="714"/>
                    <a:pt x="2561" y="820"/>
                  </a:cubicBezTo>
                  <a:cubicBezTo>
                    <a:pt x="2510" y="922"/>
                    <a:pt x="2451" y="1021"/>
                    <a:pt x="2388" y="1114"/>
                  </a:cubicBezTo>
                  <a:cubicBezTo>
                    <a:pt x="2324" y="1202"/>
                    <a:pt x="2254" y="1267"/>
                    <a:pt x="2179" y="1302"/>
                  </a:cubicBezTo>
                  <a:lnTo>
                    <a:pt x="2172" y="1305"/>
                  </a:lnTo>
                  <a:lnTo>
                    <a:pt x="2171" y="1305"/>
                  </a:lnTo>
                  <a:lnTo>
                    <a:pt x="2159" y="1310"/>
                  </a:lnTo>
                  <a:lnTo>
                    <a:pt x="2109" y="1327"/>
                  </a:lnTo>
                  <a:cubicBezTo>
                    <a:pt x="2076" y="1340"/>
                    <a:pt x="2070" y="1335"/>
                    <a:pt x="2051" y="1342"/>
                  </a:cubicBezTo>
                  <a:cubicBezTo>
                    <a:pt x="1995" y="1350"/>
                    <a:pt x="1939" y="1354"/>
                    <a:pt x="1884" y="1354"/>
                  </a:cubicBezTo>
                  <a:cubicBezTo>
                    <a:pt x="1874" y="1354"/>
                    <a:pt x="1865" y="1354"/>
                    <a:pt x="1855" y="1354"/>
                  </a:cubicBezTo>
                  <a:cubicBezTo>
                    <a:pt x="1740" y="1354"/>
                    <a:pt x="1610" y="1346"/>
                    <a:pt x="1472" y="1345"/>
                  </a:cubicBezTo>
                  <a:cubicBezTo>
                    <a:pt x="1464" y="1345"/>
                    <a:pt x="1457" y="1345"/>
                    <a:pt x="1449" y="1345"/>
                  </a:cubicBezTo>
                  <a:cubicBezTo>
                    <a:pt x="1305" y="1345"/>
                    <a:pt x="1136" y="1360"/>
                    <a:pt x="967" y="1440"/>
                  </a:cubicBezTo>
                  <a:cubicBezTo>
                    <a:pt x="877" y="1483"/>
                    <a:pt x="800" y="1543"/>
                    <a:pt x="734" y="1617"/>
                  </a:cubicBezTo>
                  <a:cubicBezTo>
                    <a:pt x="720" y="1632"/>
                    <a:pt x="706" y="1650"/>
                    <a:pt x="693" y="1669"/>
                  </a:cubicBezTo>
                  <a:cubicBezTo>
                    <a:pt x="676" y="1693"/>
                    <a:pt x="664" y="1710"/>
                    <a:pt x="653" y="1729"/>
                  </a:cubicBezTo>
                  <a:cubicBezTo>
                    <a:pt x="634" y="1764"/>
                    <a:pt x="615" y="1801"/>
                    <a:pt x="601" y="1839"/>
                  </a:cubicBezTo>
                  <a:cubicBezTo>
                    <a:pt x="544" y="1977"/>
                    <a:pt x="523" y="2081"/>
                    <a:pt x="491" y="2157"/>
                  </a:cubicBezTo>
                  <a:cubicBezTo>
                    <a:pt x="463" y="2224"/>
                    <a:pt x="424" y="2286"/>
                    <a:pt x="378" y="2343"/>
                  </a:cubicBezTo>
                  <a:cubicBezTo>
                    <a:pt x="340" y="2389"/>
                    <a:pt x="297" y="2430"/>
                    <a:pt x="250" y="2467"/>
                  </a:cubicBezTo>
                  <a:cubicBezTo>
                    <a:pt x="207" y="2502"/>
                    <a:pt x="161" y="2532"/>
                    <a:pt x="113" y="2559"/>
                  </a:cubicBezTo>
                  <a:lnTo>
                    <a:pt x="108" y="2561"/>
                  </a:lnTo>
                  <a:cubicBezTo>
                    <a:pt x="33" y="2599"/>
                    <a:pt x="0" y="2690"/>
                    <a:pt x="33" y="2767"/>
                  </a:cubicBezTo>
                  <a:cubicBezTo>
                    <a:pt x="59" y="2829"/>
                    <a:pt x="119" y="2867"/>
                    <a:pt x="183" y="2867"/>
                  </a:cubicBezTo>
                  <a:cubicBezTo>
                    <a:pt x="199" y="2867"/>
                    <a:pt x="216" y="2865"/>
                    <a:pt x="232" y="2860"/>
                  </a:cubicBezTo>
                  <a:lnTo>
                    <a:pt x="288" y="2842"/>
                  </a:lnTo>
                  <a:cubicBezTo>
                    <a:pt x="342" y="2823"/>
                    <a:pt x="393" y="2802"/>
                    <a:pt x="442" y="2775"/>
                  </a:cubicBezTo>
                  <a:cubicBezTo>
                    <a:pt x="566" y="2707"/>
                    <a:pt x="752" y="2591"/>
                    <a:pt x="887" y="2349"/>
                  </a:cubicBezTo>
                  <a:cubicBezTo>
                    <a:pt x="951" y="2238"/>
                    <a:pt x="989" y="2119"/>
                    <a:pt x="1032" y="2036"/>
                  </a:cubicBezTo>
                  <a:cubicBezTo>
                    <a:pt x="1076" y="1954"/>
                    <a:pt x="1114" y="1922"/>
                    <a:pt x="1178" y="1895"/>
                  </a:cubicBezTo>
                  <a:cubicBezTo>
                    <a:pt x="1236" y="1870"/>
                    <a:pt x="1328" y="1860"/>
                    <a:pt x="1441" y="1860"/>
                  </a:cubicBezTo>
                  <a:cubicBezTo>
                    <a:pt x="1450" y="1860"/>
                    <a:pt x="1458" y="1860"/>
                    <a:pt x="1467" y="1860"/>
                  </a:cubicBezTo>
                  <a:cubicBezTo>
                    <a:pt x="1580" y="1861"/>
                    <a:pt x="1708" y="1873"/>
                    <a:pt x="1848" y="1873"/>
                  </a:cubicBezTo>
                  <a:cubicBezTo>
                    <a:pt x="1863" y="1873"/>
                    <a:pt x="1879" y="1873"/>
                    <a:pt x="1895" y="1872"/>
                  </a:cubicBezTo>
                  <a:cubicBezTo>
                    <a:pt x="1979" y="1869"/>
                    <a:pt x="2063" y="1861"/>
                    <a:pt x="2146" y="1845"/>
                  </a:cubicBezTo>
                  <a:cubicBezTo>
                    <a:pt x="2195" y="1836"/>
                    <a:pt x="2243" y="1822"/>
                    <a:pt x="2291" y="1806"/>
                  </a:cubicBezTo>
                  <a:lnTo>
                    <a:pt x="2338" y="1787"/>
                  </a:lnTo>
                  <a:lnTo>
                    <a:pt x="2351" y="1782"/>
                  </a:lnTo>
                  <a:lnTo>
                    <a:pt x="2373" y="1772"/>
                  </a:lnTo>
                  <a:lnTo>
                    <a:pt x="2381" y="1769"/>
                  </a:lnTo>
                  <a:lnTo>
                    <a:pt x="2413" y="1752"/>
                  </a:lnTo>
                  <a:cubicBezTo>
                    <a:pt x="2588" y="1661"/>
                    <a:pt x="2705" y="1518"/>
                    <a:pt x="2790" y="1386"/>
                  </a:cubicBezTo>
                  <a:cubicBezTo>
                    <a:pt x="2874" y="1254"/>
                    <a:pt x="2926" y="1124"/>
                    <a:pt x="2974" y="1011"/>
                  </a:cubicBezTo>
                  <a:cubicBezTo>
                    <a:pt x="3022" y="898"/>
                    <a:pt x="3058" y="788"/>
                    <a:pt x="3095" y="712"/>
                  </a:cubicBezTo>
                  <a:cubicBezTo>
                    <a:pt x="3174" y="548"/>
                    <a:pt x="3268" y="428"/>
                    <a:pt x="3341" y="367"/>
                  </a:cubicBezTo>
                  <a:cubicBezTo>
                    <a:pt x="3379" y="337"/>
                    <a:pt x="3410" y="316"/>
                    <a:pt x="3424" y="307"/>
                  </a:cubicBezTo>
                  <a:lnTo>
                    <a:pt x="3467" y="286"/>
                  </a:lnTo>
                  <a:lnTo>
                    <a:pt x="3472" y="285"/>
                  </a:lnTo>
                  <a:cubicBezTo>
                    <a:pt x="3619" y="214"/>
                    <a:pt x="3559" y="1"/>
                    <a:pt x="34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1"/>
            <p:cNvSpPr/>
            <p:nvPr/>
          </p:nvSpPr>
          <p:spPr>
            <a:xfrm>
              <a:off x="574750" y="2905150"/>
              <a:ext cx="95100" cy="73325"/>
            </a:xfrm>
            <a:custGeom>
              <a:rect b="b" l="l" r="r" t="t"/>
              <a:pathLst>
                <a:path extrusionOk="0" h="2933" w="3804">
                  <a:moveTo>
                    <a:pt x="3641" y="0"/>
                  </a:moveTo>
                  <a:cubicBezTo>
                    <a:pt x="3633" y="0"/>
                    <a:pt x="3625" y="1"/>
                    <a:pt x="3616" y="3"/>
                  </a:cubicBezTo>
                  <a:lnTo>
                    <a:pt x="3602" y="4"/>
                  </a:lnTo>
                  <a:cubicBezTo>
                    <a:pt x="3600" y="6"/>
                    <a:pt x="3586" y="7"/>
                    <a:pt x="3546" y="17"/>
                  </a:cubicBezTo>
                  <a:cubicBezTo>
                    <a:pt x="3484" y="36"/>
                    <a:pt x="3424" y="63"/>
                    <a:pt x="3370" y="96"/>
                  </a:cubicBezTo>
                  <a:cubicBezTo>
                    <a:pt x="3192" y="209"/>
                    <a:pt x="3044" y="363"/>
                    <a:pt x="2938" y="545"/>
                  </a:cubicBezTo>
                  <a:cubicBezTo>
                    <a:pt x="2872" y="657"/>
                    <a:pt x="2822" y="761"/>
                    <a:pt x="2763" y="872"/>
                  </a:cubicBezTo>
                  <a:cubicBezTo>
                    <a:pt x="2710" y="975"/>
                    <a:pt x="2648" y="1074"/>
                    <a:pt x="2577" y="1166"/>
                  </a:cubicBezTo>
                  <a:cubicBezTo>
                    <a:pt x="2545" y="1204"/>
                    <a:pt x="2510" y="1239"/>
                    <a:pt x="2469" y="1268"/>
                  </a:cubicBezTo>
                  <a:cubicBezTo>
                    <a:pt x="2451" y="1281"/>
                    <a:pt x="2430" y="1292"/>
                    <a:pt x="2410" y="1301"/>
                  </a:cubicBezTo>
                  <a:lnTo>
                    <a:pt x="2396" y="1309"/>
                  </a:lnTo>
                  <a:lnTo>
                    <a:pt x="2392" y="1311"/>
                  </a:lnTo>
                  <a:lnTo>
                    <a:pt x="2389" y="1311"/>
                  </a:lnTo>
                  <a:lnTo>
                    <a:pt x="2403" y="1304"/>
                  </a:lnTo>
                  <a:lnTo>
                    <a:pt x="2403" y="1304"/>
                  </a:lnTo>
                  <a:lnTo>
                    <a:pt x="2391" y="1309"/>
                  </a:lnTo>
                  <a:lnTo>
                    <a:pt x="2340" y="1328"/>
                  </a:lnTo>
                  <a:cubicBezTo>
                    <a:pt x="2318" y="1335"/>
                    <a:pt x="2297" y="1339"/>
                    <a:pt x="2276" y="1343"/>
                  </a:cubicBezTo>
                  <a:cubicBezTo>
                    <a:pt x="2248" y="1346"/>
                    <a:pt x="2222" y="1350"/>
                    <a:pt x="2192" y="1352"/>
                  </a:cubicBezTo>
                  <a:cubicBezTo>
                    <a:pt x="2154" y="1354"/>
                    <a:pt x="2116" y="1355"/>
                    <a:pt x="2078" y="1355"/>
                  </a:cubicBezTo>
                  <a:cubicBezTo>
                    <a:pt x="2051" y="1355"/>
                    <a:pt x="2024" y="1354"/>
                    <a:pt x="1998" y="1354"/>
                  </a:cubicBezTo>
                  <a:cubicBezTo>
                    <a:pt x="1906" y="1351"/>
                    <a:pt x="1807" y="1344"/>
                    <a:pt x="1699" y="1344"/>
                  </a:cubicBezTo>
                  <a:cubicBezTo>
                    <a:pt x="1644" y="1344"/>
                    <a:pt x="1586" y="1346"/>
                    <a:pt x="1526" y="1350"/>
                  </a:cubicBezTo>
                  <a:cubicBezTo>
                    <a:pt x="1431" y="1357"/>
                    <a:pt x="1337" y="1378"/>
                    <a:pt x="1246" y="1412"/>
                  </a:cubicBezTo>
                  <a:cubicBezTo>
                    <a:pt x="1146" y="1451"/>
                    <a:pt x="1057" y="1511"/>
                    <a:pt x="982" y="1587"/>
                  </a:cubicBezTo>
                  <a:cubicBezTo>
                    <a:pt x="827" y="1748"/>
                    <a:pt x="792" y="1924"/>
                    <a:pt x="752" y="2032"/>
                  </a:cubicBezTo>
                  <a:lnTo>
                    <a:pt x="725" y="2110"/>
                  </a:lnTo>
                  <a:cubicBezTo>
                    <a:pt x="715" y="2134"/>
                    <a:pt x="706" y="2156"/>
                    <a:pt x="695" y="2179"/>
                  </a:cubicBezTo>
                  <a:cubicBezTo>
                    <a:pt x="677" y="2215"/>
                    <a:pt x="657" y="2250"/>
                    <a:pt x="633" y="2284"/>
                  </a:cubicBezTo>
                  <a:cubicBezTo>
                    <a:pt x="544" y="2400"/>
                    <a:pt x="429" y="2492"/>
                    <a:pt x="297" y="2552"/>
                  </a:cubicBezTo>
                  <a:cubicBezTo>
                    <a:pt x="245" y="2578"/>
                    <a:pt x="191" y="2598"/>
                    <a:pt x="135" y="2614"/>
                  </a:cubicBezTo>
                  <a:lnTo>
                    <a:pt x="130" y="2614"/>
                  </a:lnTo>
                  <a:cubicBezTo>
                    <a:pt x="51" y="2635"/>
                    <a:pt x="0" y="2714"/>
                    <a:pt x="13" y="2797"/>
                  </a:cubicBezTo>
                  <a:cubicBezTo>
                    <a:pt x="27" y="2875"/>
                    <a:pt x="95" y="2932"/>
                    <a:pt x="175" y="2932"/>
                  </a:cubicBezTo>
                  <a:cubicBezTo>
                    <a:pt x="178" y="2932"/>
                    <a:pt x="181" y="2932"/>
                    <a:pt x="184" y="2932"/>
                  </a:cubicBezTo>
                  <a:lnTo>
                    <a:pt x="245" y="2926"/>
                  </a:lnTo>
                  <a:cubicBezTo>
                    <a:pt x="304" y="2919"/>
                    <a:pt x="361" y="2910"/>
                    <a:pt x="417" y="2894"/>
                  </a:cubicBezTo>
                  <a:cubicBezTo>
                    <a:pt x="626" y="2838"/>
                    <a:pt x="817" y="2725"/>
                    <a:pt x="967" y="2570"/>
                  </a:cubicBezTo>
                  <a:cubicBezTo>
                    <a:pt x="1017" y="2514"/>
                    <a:pt x="1063" y="2455"/>
                    <a:pt x="1102" y="2390"/>
                  </a:cubicBezTo>
                  <a:cubicBezTo>
                    <a:pt x="1121" y="2360"/>
                    <a:pt x="1138" y="2328"/>
                    <a:pt x="1154" y="2295"/>
                  </a:cubicBezTo>
                  <a:lnTo>
                    <a:pt x="1197" y="2198"/>
                  </a:lnTo>
                  <a:cubicBezTo>
                    <a:pt x="1248" y="2071"/>
                    <a:pt x="1289" y="1975"/>
                    <a:pt x="1337" y="1939"/>
                  </a:cubicBezTo>
                  <a:cubicBezTo>
                    <a:pt x="1385" y="1894"/>
                    <a:pt x="1451" y="1870"/>
                    <a:pt x="1571" y="1861"/>
                  </a:cubicBezTo>
                  <a:cubicBezTo>
                    <a:pt x="1598" y="1858"/>
                    <a:pt x="1628" y="1857"/>
                    <a:pt x="1659" y="1857"/>
                  </a:cubicBezTo>
                  <a:cubicBezTo>
                    <a:pt x="1755" y="1857"/>
                    <a:pt x="1865" y="1866"/>
                    <a:pt x="1984" y="1869"/>
                  </a:cubicBezTo>
                  <a:cubicBezTo>
                    <a:pt x="2146" y="1867"/>
                    <a:pt x="2311" y="1873"/>
                    <a:pt x="2520" y="1800"/>
                  </a:cubicBezTo>
                  <a:lnTo>
                    <a:pt x="2570" y="1781"/>
                  </a:lnTo>
                  <a:lnTo>
                    <a:pt x="2583" y="1776"/>
                  </a:lnTo>
                  <a:lnTo>
                    <a:pt x="2601" y="1769"/>
                  </a:lnTo>
                  <a:lnTo>
                    <a:pt x="2602" y="1767"/>
                  </a:lnTo>
                  <a:lnTo>
                    <a:pt x="2607" y="1765"/>
                  </a:lnTo>
                  <a:lnTo>
                    <a:pt x="2615" y="1761"/>
                  </a:lnTo>
                  <a:lnTo>
                    <a:pt x="2648" y="1743"/>
                  </a:lnTo>
                  <a:cubicBezTo>
                    <a:pt x="2691" y="1719"/>
                    <a:pt x="2733" y="1691"/>
                    <a:pt x="2772" y="1660"/>
                  </a:cubicBezTo>
                  <a:cubicBezTo>
                    <a:pt x="2844" y="1603"/>
                    <a:pt x="2907" y="1535"/>
                    <a:pt x="2961" y="1462"/>
                  </a:cubicBezTo>
                  <a:cubicBezTo>
                    <a:pt x="3063" y="1323"/>
                    <a:pt x="3124" y="1185"/>
                    <a:pt x="3176" y="1063"/>
                  </a:cubicBezTo>
                  <a:cubicBezTo>
                    <a:pt x="3222" y="947"/>
                    <a:pt x="3267" y="839"/>
                    <a:pt x="3306" y="739"/>
                  </a:cubicBezTo>
                  <a:cubicBezTo>
                    <a:pt x="3384" y="564"/>
                    <a:pt x="3484" y="435"/>
                    <a:pt x="3562" y="370"/>
                  </a:cubicBezTo>
                  <a:cubicBezTo>
                    <a:pt x="3589" y="346"/>
                    <a:pt x="3618" y="325"/>
                    <a:pt x="3648" y="305"/>
                  </a:cubicBezTo>
                  <a:cubicBezTo>
                    <a:pt x="3673" y="291"/>
                    <a:pt x="3693" y="283"/>
                    <a:pt x="3694" y="282"/>
                  </a:cubicBezTo>
                  <a:lnTo>
                    <a:pt x="3694" y="282"/>
                  </a:lnTo>
                  <a:lnTo>
                    <a:pt x="3696" y="285"/>
                  </a:lnTo>
                  <a:cubicBezTo>
                    <a:pt x="3766" y="257"/>
                    <a:pt x="3804" y="181"/>
                    <a:pt x="3783" y="107"/>
                  </a:cubicBezTo>
                  <a:cubicBezTo>
                    <a:pt x="3765" y="43"/>
                    <a:pt x="3705" y="0"/>
                    <a:pt x="36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1"/>
            <p:cNvSpPr/>
            <p:nvPr/>
          </p:nvSpPr>
          <p:spPr>
            <a:xfrm>
              <a:off x="323750" y="2958800"/>
              <a:ext cx="106925" cy="44150"/>
            </a:xfrm>
            <a:custGeom>
              <a:rect b="b" l="l" r="r" t="t"/>
              <a:pathLst>
                <a:path extrusionOk="0" h="1766" w="4277">
                  <a:moveTo>
                    <a:pt x="2435" y="1142"/>
                  </a:moveTo>
                  <a:cubicBezTo>
                    <a:pt x="2436" y="1142"/>
                    <a:pt x="2436" y="1142"/>
                    <a:pt x="2437" y="1143"/>
                  </a:cubicBezTo>
                  <a:lnTo>
                    <a:pt x="2437" y="1143"/>
                  </a:lnTo>
                  <a:lnTo>
                    <a:pt x="2436" y="1142"/>
                  </a:lnTo>
                  <a:cubicBezTo>
                    <a:pt x="2435" y="1142"/>
                    <a:pt x="2435" y="1142"/>
                    <a:pt x="2435" y="1142"/>
                  </a:cubicBezTo>
                  <a:close/>
                  <a:moveTo>
                    <a:pt x="2440" y="1145"/>
                  </a:moveTo>
                  <a:cubicBezTo>
                    <a:pt x="2445" y="1148"/>
                    <a:pt x="2450" y="1153"/>
                    <a:pt x="2450" y="1153"/>
                  </a:cubicBezTo>
                  <a:cubicBezTo>
                    <a:pt x="2450" y="1153"/>
                    <a:pt x="2449" y="1152"/>
                    <a:pt x="2447" y="1150"/>
                  </a:cubicBezTo>
                  <a:lnTo>
                    <a:pt x="2444" y="1148"/>
                  </a:lnTo>
                  <a:lnTo>
                    <a:pt x="2440" y="1145"/>
                  </a:lnTo>
                  <a:close/>
                  <a:moveTo>
                    <a:pt x="225" y="0"/>
                  </a:moveTo>
                  <a:cubicBezTo>
                    <a:pt x="94" y="0"/>
                    <a:pt x="1" y="173"/>
                    <a:pt x="118" y="282"/>
                  </a:cubicBezTo>
                  <a:lnTo>
                    <a:pt x="161" y="322"/>
                  </a:lnTo>
                  <a:cubicBezTo>
                    <a:pt x="204" y="357"/>
                    <a:pt x="248" y="390"/>
                    <a:pt x="296" y="419"/>
                  </a:cubicBezTo>
                  <a:cubicBezTo>
                    <a:pt x="415" y="488"/>
                    <a:pt x="600" y="583"/>
                    <a:pt x="860" y="583"/>
                  </a:cubicBezTo>
                  <a:cubicBezTo>
                    <a:pt x="870" y="583"/>
                    <a:pt x="880" y="583"/>
                    <a:pt x="891" y="583"/>
                  </a:cubicBezTo>
                  <a:cubicBezTo>
                    <a:pt x="1019" y="579"/>
                    <a:pt x="1140" y="551"/>
                    <a:pt x="1234" y="546"/>
                  </a:cubicBezTo>
                  <a:cubicBezTo>
                    <a:pt x="1245" y="546"/>
                    <a:pt x="1255" y="545"/>
                    <a:pt x="1264" y="545"/>
                  </a:cubicBezTo>
                  <a:cubicBezTo>
                    <a:pt x="1338" y="545"/>
                    <a:pt x="1380" y="562"/>
                    <a:pt x="1429" y="599"/>
                  </a:cubicBezTo>
                  <a:cubicBezTo>
                    <a:pt x="1487" y="638"/>
                    <a:pt x="1546" y="721"/>
                    <a:pt x="1609" y="829"/>
                  </a:cubicBezTo>
                  <a:cubicBezTo>
                    <a:pt x="1671" y="937"/>
                    <a:pt x="1733" y="1067"/>
                    <a:pt x="1817" y="1201"/>
                  </a:cubicBezTo>
                  <a:cubicBezTo>
                    <a:pt x="1863" y="1272"/>
                    <a:pt x="1914" y="1341"/>
                    <a:pt x="1970" y="1404"/>
                  </a:cubicBezTo>
                  <a:cubicBezTo>
                    <a:pt x="2003" y="1439"/>
                    <a:pt x="2040" y="1474"/>
                    <a:pt x="2078" y="1506"/>
                  </a:cubicBezTo>
                  <a:lnTo>
                    <a:pt x="2119" y="1538"/>
                  </a:lnTo>
                  <a:lnTo>
                    <a:pt x="2129" y="1546"/>
                  </a:lnTo>
                  <a:lnTo>
                    <a:pt x="2150" y="1560"/>
                  </a:lnTo>
                  <a:lnTo>
                    <a:pt x="2157" y="1565"/>
                  </a:lnTo>
                  <a:lnTo>
                    <a:pt x="2188" y="1584"/>
                  </a:lnTo>
                  <a:cubicBezTo>
                    <a:pt x="2355" y="1686"/>
                    <a:pt x="2537" y="1714"/>
                    <a:pt x="2695" y="1719"/>
                  </a:cubicBezTo>
                  <a:cubicBezTo>
                    <a:pt x="2709" y="1720"/>
                    <a:pt x="2724" y="1720"/>
                    <a:pt x="2738" y="1720"/>
                  </a:cubicBezTo>
                  <a:cubicBezTo>
                    <a:pt x="2878" y="1720"/>
                    <a:pt x="3003" y="1700"/>
                    <a:pt x="3113" y="1684"/>
                  </a:cubicBezTo>
                  <a:cubicBezTo>
                    <a:pt x="3232" y="1667"/>
                    <a:pt x="3346" y="1644"/>
                    <a:pt x="3431" y="1635"/>
                  </a:cubicBezTo>
                  <a:cubicBezTo>
                    <a:pt x="3475" y="1631"/>
                    <a:pt x="3518" y="1629"/>
                    <a:pt x="3559" y="1629"/>
                  </a:cubicBezTo>
                  <a:cubicBezTo>
                    <a:pt x="3683" y="1629"/>
                    <a:pt x="3785" y="1646"/>
                    <a:pt x="3852" y="1670"/>
                  </a:cubicBezTo>
                  <a:cubicBezTo>
                    <a:pt x="3898" y="1686"/>
                    <a:pt x="3931" y="1702"/>
                    <a:pt x="3947" y="1708"/>
                  </a:cubicBezTo>
                  <a:lnTo>
                    <a:pt x="3987" y="1737"/>
                  </a:lnTo>
                  <a:lnTo>
                    <a:pt x="3987" y="1738"/>
                  </a:lnTo>
                  <a:cubicBezTo>
                    <a:pt x="4015" y="1757"/>
                    <a:pt x="4044" y="1765"/>
                    <a:pt x="4071" y="1765"/>
                  </a:cubicBezTo>
                  <a:cubicBezTo>
                    <a:pt x="4187" y="1765"/>
                    <a:pt x="4277" y="1617"/>
                    <a:pt x="4178" y="1512"/>
                  </a:cubicBezTo>
                  <a:lnTo>
                    <a:pt x="4143" y="1474"/>
                  </a:lnTo>
                  <a:cubicBezTo>
                    <a:pt x="4097" y="1431"/>
                    <a:pt x="4046" y="1395"/>
                    <a:pt x="3992" y="1365"/>
                  </a:cubicBezTo>
                  <a:cubicBezTo>
                    <a:pt x="3815" y="1272"/>
                    <a:pt x="3620" y="1222"/>
                    <a:pt x="3420" y="1218"/>
                  </a:cubicBezTo>
                  <a:cubicBezTo>
                    <a:pt x="3403" y="1218"/>
                    <a:pt x="3386" y="1218"/>
                    <a:pt x="3369" y="1218"/>
                  </a:cubicBezTo>
                  <a:cubicBezTo>
                    <a:pt x="3263" y="1218"/>
                    <a:pt x="3163" y="1226"/>
                    <a:pt x="3060" y="1233"/>
                  </a:cubicBezTo>
                  <a:cubicBezTo>
                    <a:pt x="3000" y="1237"/>
                    <a:pt x="2940" y="1239"/>
                    <a:pt x="2879" y="1239"/>
                  </a:cubicBezTo>
                  <a:cubicBezTo>
                    <a:pt x="2826" y="1239"/>
                    <a:pt x="2772" y="1237"/>
                    <a:pt x="2719" y="1234"/>
                  </a:cubicBezTo>
                  <a:cubicBezTo>
                    <a:pt x="2611" y="1225"/>
                    <a:pt x="2520" y="1198"/>
                    <a:pt x="2452" y="1152"/>
                  </a:cubicBezTo>
                  <a:lnTo>
                    <a:pt x="2439" y="1144"/>
                  </a:lnTo>
                  <a:lnTo>
                    <a:pt x="2439" y="1144"/>
                  </a:lnTo>
                  <a:lnTo>
                    <a:pt x="2434" y="1139"/>
                  </a:lnTo>
                  <a:lnTo>
                    <a:pt x="2394" y="1107"/>
                  </a:lnTo>
                  <a:cubicBezTo>
                    <a:pt x="2367" y="1085"/>
                    <a:pt x="2367" y="1077"/>
                    <a:pt x="2351" y="1063"/>
                  </a:cubicBezTo>
                  <a:cubicBezTo>
                    <a:pt x="2316" y="1020"/>
                    <a:pt x="2285" y="974"/>
                    <a:pt x="2256" y="926"/>
                  </a:cubicBezTo>
                  <a:cubicBezTo>
                    <a:pt x="2191" y="823"/>
                    <a:pt x="2127" y="697"/>
                    <a:pt x="2051" y="568"/>
                  </a:cubicBezTo>
                  <a:cubicBezTo>
                    <a:pt x="1976" y="440"/>
                    <a:pt x="1875" y="293"/>
                    <a:pt x="1711" y="185"/>
                  </a:cubicBezTo>
                  <a:cubicBezTo>
                    <a:pt x="1628" y="131"/>
                    <a:pt x="1538" y="93"/>
                    <a:pt x="1441" y="76"/>
                  </a:cubicBezTo>
                  <a:cubicBezTo>
                    <a:pt x="1418" y="72"/>
                    <a:pt x="1398" y="69"/>
                    <a:pt x="1375" y="68"/>
                  </a:cubicBezTo>
                  <a:cubicBezTo>
                    <a:pt x="1345" y="64"/>
                    <a:pt x="1325" y="64"/>
                    <a:pt x="1302" y="64"/>
                  </a:cubicBezTo>
                  <a:cubicBezTo>
                    <a:pt x="1263" y="66"/>
                    <a:pt x="1221" y="69"/>
                    <a:pt x="1182" y="76"/>
                  </a:cubicBezTo>
                  <a:cubicBezTo>
                    <a:pt x="1032" y="98"/>
                    <a:pt x="935" y="133"/>
                    <a:pt x="852" y="144"/>
                  </a:cubicBezTo>
                  <a:cubicBezTo>
                    <a:pt x="817" y="149"/>
                    <a:pt x="781" y="151"/>
                    <a:pt x="744" y="151"/>
                  </a:cubicBezTo>
                  <a:cubicBezTo>
                    <a:pt x="708" y="151"/>
                    <a:pt x="672" y="149"/>
                    <a:pt x="636" y="144"/>
                  </a:cubicBezTo>
                  <a:cubicBezTo>
                    <a:pt x="576" y="134"/>
                    <a:pt x="519" y="118"/>
                    <a:pt x="461" y="98"/>
                  </a:cubicBezTo>
                  <a:cubicBezTo>
                    <a:pt x="411" y="77"/>
                    <a:pt x="361" y="55"/>
                    <a:pt x="314" y="28"/>
                  </a:cubicBezTo>
                  <a:lnTo>
                    <a:pt x="310" y="25"/>
                  </a:lnTo>
                  <a:cubicBezTo>
                    <a:pt x="282" y="8"/>
                    <a:pt x="253" y="0"/>
                    <a:pt x="225"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1"/>
            <p:cNvSpPr/>
            <p:nvPr/>
          </p:nvSpPr>
          <p:spPr>
            <a:xfrm>
              <a:off x="333400" y="2932275"/>
              <a:ext cx="111425" cy="48550"/>
            </a:xfrm>
            <a:custGeom>
              <a:rect b="b" l="l" r="r" t="t"/>
              <a:pathLst>
                <a:path extrusionOk="0" h="1942" w="4457">
                  <a:moveTo>
                    <a:pt x="222" y="1"/>
                  </a:moveTo>
                  <a:cubicBezTo>
                    <a:pt x="105" y="1"/>
                    <a:pt x="0" y="139"/>
                    <a:pt x="90" y="261"/>
                  </a:cubicBezTo>
                  <a:lnTo>
                    <a:pt x="125" y="310"/>
                  </a:lnTo>
                  <a:cubicBezTo>
                    <a:pt x="160" y="356"/>
                    <a:pt x="199" y="401"/>
                    <a:pt x="241" y="440"/>
                  </a:cubicBezTo>
                  <a:cubicBezTo>
                    <a:pt x="397" y="591"/>
                    <a:pt x="590" y="698"/>
                    <a:pt x="800" y="746"/>
                  </a:cubicBezTo>
                  <a:cubicBezTo>
                    <a:pt x="875" y="761"/>
                    <a:pt x="950" y="769"/>
                    <a:pt x="1024" y="769"/>
                  </a:cubicBezTo>
                  <a:cubicBezTo>
                    <a:pt x="1031" y="770"/>
                    <a:pt x="1038" y="770"/>
                    <a:pt x="1044" y="770"/>
                  </a:cubicBezTo>
                  <a:cubicBezTo>
                    <a:pt x="1074" y="770"/>
                    <a:pt x="1103" y="767"/>
                    <a:pt x="1132" y="765"/>
                  </a:cubicBezTo>
                  <a:lnTo>
                    <a:pt x="1239" y="752"/>
                  </a:lnTo>
                  <a:cubicBezTo>
                    <a:pt x="1325" y="739"/>
                    <a:pt x="1399" y="728"/>
                    <a:pt x="1455" y="728"/>
                  </a:cubicBezTo>
                  <a:cubicBezTo>
                    <a:pt x="1486" y="728"/>
                    <a:pt x="1512" y="731"/>
                    <a:pt x="1531" y="739"/>
                  </a:cubicBezTo>
                  <a:cubicBezTo>
                    <a:pt x="1595" y="757"/>
                    <a:pt x="1649" y="801"/>
                    <a:pt x="1717" y="898"/>
                  </a:cubicBezTo>
                  <a:cubicBezTo>
                    <a:pt x="1786" y="992"/>
                    <a:pt x="1846" y="1121"/>
                    <a:pt x="1924" y="1257"/>
                  </a:cubicBezTo>
                  <a:cubicBezTo>
                    <a:pt x="2008" y="1396"/>
                    <a:pt x="2088" y="1540"/>
                    <a:pt x="2256" y="1682"/>
                  </a:cubicBezTo>
                  <a:lnTo>
                    <a:pt x="2301" y="1715"/>
                  </a:lnTo>
                  <a:lnTo>
                    <a:pt x="2312" y="1723"/>
                  </a:lnTo>
                  <a:lnTo>
                    <a:pt x="2326" y="1734"/>
                  </a:lnTo>
                  <a:lnTo>
                    <a:pt x="2328" y="1736"/>
                  </a:lnTo>
                  <a:lnTo>
                    <a:pt x="2333" y="1737"/>
                  </a:lnTo>
                  <a:lnTo>
                    <a:pt x="2341" y="1742"/>
                  </a:lnTo>
                  <a:lnTo>
                    <a:pt x="2374" y="1763"/>
                  </a:lnTo>
                  <a:cubicBezTo>
                    <a:pt x="2415" y="1788"/>
                    <a:pt x="2461" y="1809"/>
                    <a:pt x="2507" y="1826"/>
                  </a:cubicBezTo>
                  <a:cubicBezTo>
                    <a:pt x="2593" y="1858"/>
                    <a:pt x="2684" y="1877"/>
                    <a:pt x="2775" y="1885"/>
                  </a:cubicBezTo>
                  <a:cubicBezTo>
                    <a:pt x="2823" y="1890"/>
                    <a:pt x="2869" y="1892"/>
                    <a:pt x="2914" y="1892"/>
                  </a:cubicBezTo>
                  <a:cubicBezTo>
                    <a:pt x="3028" y="1892"/>
                    <a:pt x="3133" y="1879"/>
                    <a:pt x="3228" y="1866"/>
                  </a:cubicBezTo>
                  <a:lnTo>
                    <a:pt x="3572" y="1812"/>
                  </a:lnTo>
                  <a:cubicBezTo>
                    <a:pt x="3629" y="1805"/>
                    <a:pt x="3684" y="1803"/>
                    <a:pt x="3735" y="1803"/>
                  </a:cubicBezTo>
                  <a:cubicBezTo>
                    <a:pt x="3854" y="1803"/>
                    <a:pt x="3954" y="1819"/>
                    <a:pt x="4021" y="1842"/>
                  </a:cubicBezTo>
                  <a:cubicBezTo>
                    <a:pt x="4054" y="1853"/>
                    <a:pt x="4087" y="1866"/>
                    <a:pt x="4121" y="1882"/>
                  </a:cubicBezTo>
                  <a:cubicBezTo>
                    <a:pt x="4146" y="1896"/>
                    <a:pt x="4164" y="1911"/>
                    <a:pt x="4164" y="1911"/>
                  </a:cubicBezTo>
                  <a:lnTo>
                    <a:pt x="4164" y="1909"/>
                  </a:lnTo>
                  <a:cubicBezTo>
                    <a:pt x="4193" y="1932"/>
                    <a:pt x="4224" y="1941"/>
                    <a:pt x="4254" y="1941"/>
                  </a:cubicBezTo>
                  <a:cubicBezTo>
                    <a:pt x="4365" y="1941"/>
                    <a:pt x="4456" y="1803"/>
                    <a:pt x="4367" y="1696"/>
                  </a:cubicBezTo>
                  <a:lnTo>
                    <a:pt x="4358" y="1687"/>
                  </a:lnTo>
                  <a:cubicBezTo>
                    <a:pt x="4356" y="1687"/>
                    <a:pt x="4347" y="1674"/>
                    <a:pt x="4318" y="1647"/>
                  </a:cubicBezTo>
                  <a:cubicBezTo>
                    <a:pt x="4269" y="1602"/>
                    <a:pt x="4216" y="1566"/>
                    <a:pt x="4159" y="1534"/>
                  </a:cubicBezTo>
                  <a:cubicBezTo>
                    <a:pt x="3974" y="1442"/>
                    <a:pt x="3770" y="1394"/>
                    <a:pt x="3564" y="1394"/>
                  </a:cubicBezTo>
                  <a:cubicBezTo>
                    <a:pt x="3560" y="1394"/>
                    <a:pt x="3557" y="1394"/>
                    <a:pt x="3553" y="1394"/>
                  </a:cubicBezTo>
                  <a:cubicBezTo>
                    <a:pt x="3423" y="1396"/>
                    <a:pt x="3307" y="1405"/>
                    <a:pt x="3183" y="1412"/>
                  </a:cubicBezTo>
                  <a:cubicBezTo>
                    <a:pt x="3138" y="1415"/>
                    <a:pt x="3094" y="1417"/>
                    <a:pt x="3049" y="1417"/>
                  </a:cubicBezTo>
                  <a:cubicBezTo>
                    <a:pt x="2977" y="1417"/>
                    <a:pt x="2905" y="1412"/>
                    <a:pt x="2835" y="1404"/>
                  </a:cubicBezTo>
                  <a:cubicBezTo>
                    <a:pt x="2786" y="1397"/>
                    <a:pt x="2736" y="1383"/>
                    <a:pt x="2692" y="1364"/>
                  </a:cubicBezTo>
                  <a:cubicBezTo>
                    <a:pt x="2671" y="1354"/>
                    <a:pt x="2651" y="1345"/>
                    <a:pt x="2631" y="1330"/>
                  </a:cubicBezTo>
                  <a:lnTo>
                    <a:pt x="2619" y="1323"/>
                  </a:lnTo>
                  <a:lnTo>
                    <a:pt x="2614" y="1319"/>
                  </a:lnTo>
                  <a:lnTo>
                    <a:pt x="2573" y="1284"/>
                  </a:lnTo>
                  <a:cubicBezTo>
                    <a:pt x="2557" y="1270"/>
                    <a:pt x="2541" y="1254"/>
                    <a:pt x="2527" y="1238"/>
                  </a:cubicBezTo>
                  <a:cubicBezTo>
                    <a:pt x="2511" y="1214"/>
                    <a:pt x="2493" y="1197"/>
                    <a:pt x="2476" y="1170"/>
                  </a:cubicBezTo>
                  <a:cubicBezTo>
                    <a:pt x="2439" y="1117"/>
                    <a:pt x="2406" y="1062"/>
                    <a:pt x="2376" y="1005"/>
                  </a:cubicBezTo>
                  <a:cubicBezTo>
                    <a:pt x="2307" y="884"/>
                    <a:pt x="2239" y="744"/>
                    <a:pt x="2136" y="599"/>
                  </a:cubicBezTo>
                  <a:cubicBezTo>
                    <a:pt x="2081" y="521"/>
                    <a:pt x="2015" y="451"/>
                    <a:pt x="1940" y="391"/>
                  </a:cubicBezTo>
                  <a:cubicBezTo>
                    <a:pt x="1856" y="326"/>
                    <a:pt x="1757" y="280"/>
                    <a:pt x="1654" y="256"/>
                  </a:cubicBezTo>
                  <a:cubicBezTo>
                    <a:pt x="1590" y="241"/>
                    <a:pt x="1531" y="235"/>
                    <a:pt x="1476" y="235"/>
                  </a:cubicBezTo>
                  <a:cubicBezTo>
                    <a:pt x="1342" y="235"/>
                    <a:pt x="1233" y="269"/>
                    <a:pt x="1153" y="286"/>
                  </a:cubicBezTo>
                  <a:lnTo>
                    <a:pt x="1072" y="302"/>
                  </a:lnTo>
                  <a:cubicBezTo>
                    <a:pt x="1048" y="307"/>
                    <a:pt x="1023" y="310"/>
                    <a:pt x="999" y="312"/>
                  </a:cubicBezTo>
                  <a:cubicBezTo>
                    <a:pt x="978" y="313"/>
                    <a:pt x="958" y="314"/>
                    <a:pt x="937" y="314"/>
                  </a:cubicBezTo>
                  <a:cubicBezTo>
                    <a:pt x="917" y="314"/>
                    <a:pt x="896" y="313"/>
                    <a:pt x="877" y="312"/>
                  </a:cubicBezTo>
                  <a:cubicBezTo>
                    <a:pt x="732" y="296"/>
                    <a:pt x="594" y="245"/>
                    <a:pt x="474" y="162"/>
                  </a:cubicBezTo>
                  <a:cubicBezTo>
                    <a:pt x="425" y="130"/>
                    <a:pt x="381" y="94"/>
                    <a:pt x="338" y="54"/>
                  </a:cubicBezTo>
                  <a:lnTo>
                    <a:pt x="335" y="51"/>
                  </a:lnTo>
                  <a:cubicBezTo>
                    <a:pt x="300" y="15"/>
                    <a:pt x="260" y="1"/>
                    <a:pt x="222"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1"/>
            <p:cNvSpPr/>
            <p:nvPr/>
          </p:nvSpPr>
          <p:spPr>
            <a:xfrm>
              <a:off x="326100" y="2955150"/>
              <a:ext cx="106975" cy="44125"/>
            </a:xfrm>
            <a:custGeom>
              <a:rect b="b" l="l" r="r" t="t"/>
              <a:pathLst>
                <a:path extrusionOk="0" h="1765" w="4279">
                  <a:moveTo>
                    <a:pt x="2435" y="1142"/>
                  </a:moveTo>
                  <a:cubicBezTo>
                    <a:pt x="2435" y="1142"/>
                    <a:pt x="2436" y="1142"/>
                    <a:pt x="2437" y="1143"/>
                  </a:cubicBezTo>
                  <a:lnTo>
                    <a:pt x="2437" y="1143"/>
                  </a:lnTo>
                  <a:lnTo>
                    <a:pt x="2435" y="1142"/>
                  </a:lnTo>
                  <a:cubicBezTo>
                    <a:pt x="2435" y="1142"/>
                    <a:pt x="2435" y="1142"/>
                    <a:pt x="2435" y="1142"/>
                  </a:cubicBezTo>
                  <a:close/>
                  <a:moveTo>
                    <a:pt x="2440" y="1145"/>
                  </a:moveTo>
                  <a:cubicBezTo>
                    <a:pt x="2445" y="1148"/>
                    <a:pt x="2451" y="1153"/>
                    <a:pt x="2451" y="1153"/>
                  </a:cubicBezTo>
                  <a:cubicBezTo>
                    <a:pt x="2451" y="1153"/>
                    <a:pt x="2450" y="1153"/>
                    <a:pt x="2448" y="1151"/>
                  </a:cubicBezTo>
                  <a:lnTo>
                    <a:pt x="2447" y="1150"/>
                  </a:lnTo>
                  <a:lnTo>
                    <a:pt x="2443" y="1148"/>
                  </a:lnTo>
                  <a:lnTo>
                    <a:pt x="2440" y="1145"/>
                  </a:lnTo>
                  <a:close/>
                  <a:moveTo>
                    <a:pt x="226" y="0"/>
                  </a:moveTo>
                  <a:cubicBezTo>
                    <a:pt x="95" y="0"/>
                    <a:pt x="1" y="173"/>
                    <a:pt x="118" y="282"/>
                  </a:cubicBezTo>
                  <a:lnTo>
                    <a:pt x="161" y="322"/>
                  </a:lnTo>
                  <a:cubicBezTo>
                    <a:pt x="204" y="357"/>
                    <a:pt x="248" y="390"/>
                    <a:pt x="296" y="419"/>
                  </a:cubicBezTo>
                  <a:cubicBezTo>
                    <a:pt x="415" y="487"/>
                    <a:pt x="599" y="583"/>
                    <a:pt x="860" y="583"/>
                  </a:cubicBezTo>
                  <a:cubicBezTo>
                    <a:pt x="870" y="583"/>
                    <a:pt x="880" y="583"/>
                    <a:pt x="890" y="582"/>
                  </a:cubicBezTo>
                  <a:cubicBezTo>
                    <a:pt x="1019" y="579"/>
                    <a:pt x="1142" y="551"/>
                    <a:pt x="1234" y="546"/>
                  </a:cubicBezTo>
                  <a:cubicBezTo>
                    <a:pt x="1244" y="545"/>
                    <a:pt x="1254" y="545"/>
                    <a:pt x="1264" y="545"/>
                  </a:cubicBezTo>
                  <a:cubicBezTo>
                    <a:pt x="1338" y="545"/>
                    <a:pt x="1380" y="562"/>
                    <a:pt x="1431" y="598"/>
                  </a:cubicBezTo>
                  <a:cubicBezTo>
                    <a:pt x="1486" y="638"/>
                    <a:pt x="1545" y="721"/>
                    <a:pt x="1609" y="829"/>
                  </a:cubicBezTo>
                  <a:cubicBezTo>
                    <a:pt x="1672" y="937"/>
                    <a:pt x="1733" y="1067"/>
                    <a:pt x="1819" y="1201"/>
                  </a:cubicBezTo>
                  <a:cubicBezTo>
                    <a:pt x="1863" y="1272"/>
                    <a:pt x="1914" y="1341"/>
                    <a:pt x="1970" y="1404"/>
                  </a:cubicBezTo>
                  <a:cubicBezTo>
                    <a:pt x="2005" y="1439"/>
                    <a:pt x="2040" y="1474"/>
                    <a:pt x="2078" y="1506"/>
                  </a:cubicBezTo>
                  <a:lnTo>
                    <a:pt x="2119" y="1538"/>
                  </a:lnTo>
                  <a:lnTo>
                    <a:pt x="2129" y="1546"/>
                  </a:lnTo>
                  <a:lnTo>
                    <a:pt x="2148" y="1560"/>
                  </a:lnTo>
                  <a:lnTo>
                    <a:pt x="2156" y="1565"/>
                  </a:lnTo>
                  <a:lnTo>
                    <a:pt x="2186" y="1584"/>
                  </a:lnTo>
                  <a:cubicBezTo>
                    <a:pt x="2354" y="1686"/>
                    <a:pt x="2537" y="1714"/>
                    <a:pt x="2695" y="1719"/>
                  </a:cubicBezTo>
                  <a:cubicBezTo>
                    <a:pt x="2709" y="1719"/>
                    <a:pt x="2724" y="1720"/>
                    <a:pt x="2738" y="1720"/>
                  </a:cubicBezTo>
                  <a:cubicBezTo>
                    <a:pt x="2878" y="1720"/>
                    <a:pt x="3003" y="1700"/>
                    <a:pt x="3111" y="1684"/>
                  </a:cubicBezTo>
                  <a:cubicBezTo>
                    <a:pt x="3232" y="1666"/>
                    <a:pt x="3345" y="1643"/>
                    <a:pt x="3431" y="1635"/>
                  </a:cubicBezTo>
                  <a:cubicBezTo>
                    <a:pt x="3475" y="1631"/>
                    <a:pt x="3518" y="1629"/>
                    <a:pt x="3559" y="1629"/>
                  </a:cubicBezTo>
                  <a:cubicBezTo>
                    <a:pt x="3682" y="1629"/>
                    <a:pt x="3785" y="1646"/>
                    <a:pt x="3852" y="1670"/>
                  </a:cubicBezTo>
                  <a:cubicBezTo>
                    <a:pt x="3898" y="1686"/>
                    <a:pt x="3930" y="1701"/>
                    <a:pt x="3946" y="1708"/>
                  </a:cubicBezTo>
                  <a:lnTo>
                    <a:pt x="3987" y="1735"/>
                  </a:lnTo>
                  <a:lnTo>
                    <a:pt x="3988" y="1738"/>
                  </a:lnTo>
                  <a:cubicBezTo>
                    <a:pt x="4016" y="1757"/>
                    <a:pt x="4045" y="1765"/>
                    <a:pt x="4072" y="1765"/>
                  </a:cubicBezTo>
                  <a:cubicBezTo>
                    <a:pt x="4188" y="1765"/>
                    <a:pt x="4278" y="1617"/>
                    <a:pt x="4179" y="1512"/>
                  </a:cubicBezTo>
                  <a:cubicBezTo>
                    <a:pt x="4179" y="1512"/>
                    <a:pt x="4166" y="1500"/>
                    <a:pt x="4143" y="1474"/>
                  </a:cubicBezTo>
                  <a:cubicBezTo>
                    <a:pt x="4097" y="1431"/>
                    <a:pt x="4046" y="1395"/>
                    <a:pt x="3993" y="1364"/>
                  </a:cubicBezTo>
                  <a:cubicBezTo>
                    <a:pt x="3815" y="1272"/>
                    <a:pt x="3620" y="1221"/>
                    <a:pt x="3419" y="1218"/>
                  </a:cubicBezTo>
                  <a:cubicBezTo>
                    <a:pt x="3402" y="1218"/>
                    <a:pt x="3386" y="1218"/>
                    <a:pt x="3369" y="1218"/>
                  </a:cubicBezTo>
                  <a:cubicBezTo>
                    <a:pt x="3263" y="1218"/>
                    <a:pt x="3163" y="1226"/>
                    <a:pt x="3060" y="1232"/>
                  </a:cubicBezTo>
                  <a:cubicBezTo>
                    <a:pt x="3000" y="1237"/>
                    <a:pt x="2940" y="1239"/>
                    <a:pt x="2880" y="1239"/>
                  </a:cubicBezTo>
                  <a:cubicBezTo>
                    <a:pt x="2826" y="1239"/>
                    <a:pt x="2772" y="1237"/>
                    <a:pt x="2718" y="1234"/>
                  </a:cubicBezTo>
                  <a:cubicBezTo>
                    <a:pt x="2610" y="1225"/>
                    <a:pt x="2520" y="1198"/>
                    <a:pt x="2451" y="1151"/>
                  </a:cubicBezTo>
                  <a:lnTo>
                    <a:pt x="2439" y="1143"/>
                  </a:lnTo>
                  <a:lnTo>
                    <a:pt x="2434" y="1139"/>
                  </a:lnTo>
                  <a:lnTo>
                    <a:pt x="2394" y="1107"/>
                  </a:lnTo>
                  <a:cubicBezTo>
                    <a:pt x="2367" y="1085"/>
                    <a:pt x="2369" y="1077"/>
                    <a:pt x="2351" y="1062"/>
                  </a:cubicBezTo>
                  <a:cubicBezTo>
                    <a:pt x="2316" y="1019"/>
                    <a:pt x="2284" y="973"/>
                    <a:pt x="2256" y="926"/>
                  </a:cubicBezTo>
                  <a:cubicBezTo>
                    <a:pt x="2191" y="822"/>
                    <a:pt x="2127" y="697"/>
                    <a:pt x="2052" y="568"/>
                  </a:cubicBezTo>
                  <a:cubicBezTo>
                    <a:pt x="1976" y="439"/>
                    <a:pt x="1874" y="293"/>
                    <a:pt x="1711" y="185"/>
                  </a:cubicBezTo>
                  <a:cubicBezTo>
                    <a:pt x="1628" y="131"/>
                    <a:pt x="1537" y="93"/>
                    <a:pt x="1440" y="75"/>
                  </a:cubicBezTo>
                  <a:cubicBezTo>
                    <a:pt x="1420" y="71"/>
                    <a:pt x="1397" y="69"/>
                    <a:pt x="1375" y="67"/>
                  </a:cubicBezTo>
                  <a:cubicBezTo>
                    <a:pt x="1347" y="64"/>
                    <a:pt x="1324" y="64"/>
                    <a:pt x="1302" y="64"/>
                  </a:cubicBezTo>
                  <a:cubicBezTo>
                    <a:pt x="1262" y="66"/>
                    <a:pt x="1221" y="69"/>
                    <a:pt x="1181" y="75"/>
                  </a:cubicBezTo>
                  <a:cubicBezTo>
                    <a:pt x="1033" y="98"/>
                    <a:pt x="935" y="133"/>
                    <a:pt x="852" y="144"/>
                  </a:cubicBezTo>
                  <a:cubicBezTo>
                    <a:pt x="816" y="148"/>
                    <a:pt x="780" y="151"/>
                    <a:pt x="744" y="151"/>
                  </a:cubicBezTo>
                  <a:cubicBezTo>
                    <a:pt x="708" y="151"/>
                    <a:pt x="672" y="148"/>
                    <a:pt x="636" y="144"/>
                  </a:cubicBezTo>
                  <a:cubicBezTo>
                    <a:pt x="577" y="134"/>
                    <a:pt x="518" y="118"/>
                    <a:pt x="463" y="96"/>
                  </a:cubicBezTo>
                  <a:cubicBezTo>
                    <a:pt x="410" y="77"/>
                    <a:pt x="361" y="55"/>
                    <a:pt x="315" y="28"/>
                  </a:cubicBezTo>
                  <a:lnTo>
                    <a:pt x="310" y="24"/>
                  </a:lnTo>
                  <a:cubicBezTo>
                    <a:pt x="282" y="8"/>
                    <a:pt x="253"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1"/>
            <p:cNvSpPr/>
            <p:nvPr/>
          </p:nvSpPr>
          <p:spPr>
            <a:xfrm>
              <a:off x="335750" y="2928625"/>
              <a:ext cx="111550" cy="48650"/>
            </a:xfrm>
            <a:custGeom>
              <a:rect b="b" l="l" r="r" t="t"/>
              <a:pathLst>
                <a:path extrusionOk="0" h="1946" w="4462">
                  <a:moveTo>
                    <a:pt x="2611" y="1318"/>
                  </a:moveTo>
                  <a:lnTo>
                    <a:pt x="2613" y="1319"/>
                  </a:lnTo>
                  <a:lnTo>
                    <a:pt x="2613" y="1319"/>
                  </a:lnTo>
                  <a:lnTo>
                    <a:pt x="2612" y="1319"/>
                  </a:lnTo>
                  <a:lnTo>
                    <a:pt x="2611" y="1318"/>
                  </a:lnTo>
                  <a:close/>
                  <a:moveTo>
                    <a:pt x="221" y="1"/>
                  </a:moveTo>
                  <a:cubicBezTo>
                    <a:pt x="104" y="1"/>
                    <a:pt x="1" y="137"/>
                    <a:pt x="88" y="259"/>
                  </a:cubicBezTo>
                  <a:lnTo>
                    <a:pt x="123" y="308"/>
                  </a:lnTo>
                  <a:cubicBezTo>
                    <a:pt x="158" y="356"/>
                    <a:pt x="198" y="399"/>
                    <a:pt x="239" y="440"/>
                  </a:cubicBezTo>
                  <a:cubicBezTo>
                    <a:pt x="395" y="590"/>
                    <a:pt x="589" y="694"/>
                    <a:pt x="800" y="744"/>
                  </a:cubicBezTo>
                  <a:cubicBezTo>
                    <a:pt x="873" y="758"/>
                    <a:pt x="948" y="768"/>
                    <a:pt x="1023" y="768"/>
                  </a:cubicBezTo>
                  <a:cubicBezTo>
                    <a:pt x="1059" y="768"/>
                    <a:pt x="1096" y="766"/>
                    <a:pt x="1131" y="763"/>
                  </a:cubicBezTo>
                  <a:lnTo>
                    <a:pt x="1237" y="750"/>
                  </a:lnTo>
                  <a:cubicBezTo>
                    <a:pt x="1323" y="737"/>
                    <a:pt x="1397" y="726"/>
                    <a:pt x="1453" y="726"/>
                  </a:cubicBezTo>
                  <a:cubicBezTo>
                    <a:pt x="1485" y="726"/>
                    <a:pt x="1510" y="729"/>
                    <a:pt x="1530" y="737"/>
                  </a:cubicBezTo>
                  <a:cubicBezTo>
                    <a:pt x="1593" y="756"/>
                    <a:pt x="1647" y="801"/>
                    <a:pt x="1716" y="898"/>
                  </a:cubicBezTo>
                  <a:cubicBezTo>
                    <a:pt x="1784" y="990"/>
                    <a:pt x="1844" y="1119"/>
                    <a:pt x="1922" y="1257"/>
                  </a:cubicBezTo>
                  <a:cubicBezTo>
                    <a:pt x="2007" y="1394"/>
                    <a:pt x="2086" y="1538"/>
                    <a:pt x="2256" y="1680"/>
                  </a:cubicBezTo>
                  <a:lnTo>
                    <a:pt x="2299" y="1713"/>
                  </a:lnTo>
                  <a:lnTo>
                    <a:pt x="2310" y="1721"/>
                  </a:lnTo>
                  <a:lnTo>
                    <a:pt x="2324" y="1732"/>
                  </a:lnTo>
                  <a:lnTo>
                    <a:pt x="2328" y="1734"/>
                  </a:lnTo>
                  <a:lnTo>
                    <a:pt x="2331" y="1737"/>
                  </a:lnTo>
                  <a:lnTo>
                    <a:pt x="2339" y="1742"/>
                  </a:lnTo>
                  <a:lnTo>
                    <a:pt x="2372" y="1761"/>
                  </a:lnTo>
                  <a:cubicBezTo>
                    <a:pt x="2415" y="1786"/>
                    <a:pt x="2460" y="1807"/>
                    <a:pt x="2506" y="1825"/>
                  </a:cubicBezTo>
                  <a:cubicBezTo>
                    <a:pt x="2591" y="1856"/>
                    <a:pt x="2682" y="1877"/>
                    <a:pt x="2774" y="1885"/>
                  </a:cubicBezTo>
                  <a:cubicBezTo>
                    <a:pt x="2820" y="1890"/>
                    <a:pt x="2864" y="1892"/>
                    <a:pt x="2907" y="1892"/>
                  </a:cubicBezTo>
                  <a:cubicBezTo>
                    <a:pt x="3023" y="1892"/>
                    <a:pt x="3129" y="1877"/>
                    <a:pt x="3226" y="1864"/>
                  </a:cubicBezTo>
                  <a:lnTo>
                    <a:pt x="3572" y="1810"/>
                  </a:lnTo>
                  <a:cubicBezTo>
                    <a:pt x="3629" y="1804"/>
                    <a:pt x="3683" y="1801"/>
                    <a:pt x="3733" y="1801"/>
                  </a:cubicBezTo>
                  <a:cubicBezTo>
                    <a:pt x="3852" y="1801"/>
                    <a:pt x="3952" y="1817"/>
                    <a:pt x="4019" y="1840"/>
                  </a:cubicBezTo>
                  <a:cubicBezTo>
                    <a:pt x="4052" y="1853"/>
                    <a:pt x="4086" y="1866"/>
                    <a:pt x="4119" y="1882"/>
                  </a:cubicBezTo>
                  <a:cubicBezTo>
                    <a:pt x="4144" y="1896"/>
                    <a:pt x="4162" y="1910"/>
                    <a:pt x="4162" y="1910"/>
                  </a:cubicBezTo>
                  <a:cubicBezTo>
                    <a:pt x="4192" y="1935"/>
                    <a:pt x="4224" y="1945"/>
                    <a:pt x="4255" y="1945"/>
                  </a:cubicBezTo>
                  <a:cubicBezTo>
                    <a:pt x="4368" y="1945"/>
                    <a:pt x="4461" y="1802"/>
                    <a:pt x="4364" y="1696"/>
                  </a:cubicBezTo>
                  <a:lnTo>
                    <a:pt x="4354" y="1685"/>
                  </a:lnTo>
                  <a:cubicBezTo>
                    <a:pt x="4353" y="1685"/>
                    <a:pt x="4345" y="1674"/>
                    <a:pt x="4315" y="1645"/>
                  </a:cubicBezTo>
                  <a:cubicBezTo>
                    <a:pt x="4267" y="1600"/>
                    <a:pt x="4213" y="1564"/>
                    <a:pt x="4156" y="1534"/>
                  </a:cubicBezTo>
                  <a:cubicBezTo>
                    <a:pt x="3971" y="1440"/>
                    <a:pt x="3767" y="1392"/>
                    <a:pt x="3560" y="1392"/>
                  </a:cubicBezTo>
                  <a:cubicBezTo>
                    <a:pt x="3557" y="1392"/>
                    <a:pt x="3553" y="1392"/>
                    <a:pt x="3550" y="1392"/>
                  </a:cubicBezTo>
                  <a:cubicBezTo>
                    <a:pt x="3420" y="1394"/>
                    <a:pt x="3305" y="1403"/>
                    <a:pt x="3180" y="1411"/>
                  </a:cubicBezTo>
                  <a:cubicBezTo>
                    <a:pt x="3138" y="1414"/>
                    <a:pt x="3097" y="1416"/>
                    <a:pt x="3055" y="1416"/>
                  </a:cubicBezTo>
                  <a:cubicBezTo>
                    <a:pt x="2981" y="1416"/>
                    <a:pt x="2906" y="1411"/>
                    <a:pt x="2832" y="1402"/>
                  </a:cubicBezTo>
                  <a:cubicBezTo>
                    <a:pt x="2782" y="1395"/>
                    <a:pt x="2735" y="1383"/>
                    <a:pt x="2688" y="1362"/>
                  </a:cubicBezTo>
                  <a:cubicBezTo>
                    <a:pt x="2668" y="1354"/>
                    <a:pt x="2649" y="1343"/>
                    <a:pt x="2630" y="1330"/>
                  </a:cubicBezTo>
                  <a:lnTo>
                    <a:pt x="2615" y="1321"/>
                  </a:lnTo>
                  <a:lnTo>
                    <a:pt x="2615" y="1321"/>
                  </a:lnTo>
                  <a:lnTo>
                    <a:pt x="2612" y="1318"/>
                  </a:lnTo>
                  <a:lnTo>
                    <a:pt x="2569" y="1284"/>
                  </a:lnTo>
                  <a:cubicBezTo>
                    <a:pt x="2553" y="1268"/>
                    <a:pt x="2539" y="1254"/>
                    <a:pt x="2525" y="1236"/>
                  </a:cubicBezTo>
                  <a:cubicBezTo>
                    <a:pt x="2507" y="1214"/>
                    <a:pt x="2490" y="1195"/>
                    <a:pt x="2474" y="1170"/>
                  </a:cubicBezTo>
                  <a:cubicBezTo>
                    <a:pt x="2437" y="1116"/>
                    <a:pt x="2404" y="1060"/>
                    <a:pt x="2372" y="1004"/>
                  </a:cubicBezTo>
                  <a:cubicBezTo>
                    <a:pt x="2305" y="882"/>
                    <a:pt x="2237" y="744"/>
                    <a:pt x="2134" y="599"/>
                  </a:cubicBezTo>
                  <a:cubicBezTo>
                    <a:pt x="2078" y="520"/>
                    <a:pt x="2013" y="450"/>
                    <a:pt x="1937" y="389"/>
                  </a:cubicBezTo>
                  <a:cubicBezTo>
                    <a:pt x="1852" y="324"/>
                    <a:pt x="1755" y="278"/>
                    <a:pt x="1650" y="254"/>
                  </a:cubicBezTo>
                  <a:cubicBezTo>
                    <a:pt x="1588" y="240"/>
                    <a:pt x="1530" y="234"/>
                    <a:pt x="1475" y="234"/>
                  </a:cubicBezTo>
                  <a:cubicBezTo>
                    <a:pt x="1341" y="234"/>
                    <a:pt x="1231" y="268"/>
                    <a:pt x="1150" y="284"/>
                  </a:cubicBezTo>
                  <a:lnTo>
                    <a:pt x="1070" y="300"/>
                  </a:lnTo>
                  <a:cubicBezTo>
                    <a:pt x="1026" y="308"/>
                    <a:pt x="980" y="312"/>
                    <a:pt x="934" y="312"/>
                  </a:cubicBezTo>
                  <a:cubicBezTo>
                    <a:pt x="914" y="312"/>
                    <a:pt x="894" y="311"/>
                    <a:pt x="875" y="310"/>
                  </a:cubicBezTo>
                  <a:cubicBezTo>
                    <a:pt x="730" y="294"/>
                    <a:pt x="592" y="243"/>
                    <a:pt x="473" y="160"/>
                  </a:cubicBezTo>
                  <a:cubicBezTo>
                    <a:pt x="423" y="129"/>
                    <a:pt x="379" y="92"/>
                    <a:pt x="336" y="54"/>
                  </a:cubicBezTo>
                  <a:lnTo>
                    <a:pt x="334" y="51"/>
                  </a:lnTo>
                  <a:cubicBezTo>
                    <a:pt x="299" y="16"/>
                    <a:pt x="259" y="1"/>
                    <a:pt x="2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1"/>
            <p:cNvSpPr/>
            <p:nvPr/>
          </p:nvSpPr>
          <p:spPr>
            <a:xfrm>
              <a:off x="345450" y="2620675"/>
              <a:ext cx="315300" cy="298625"/>
            </a:xfrm>
            <a:custGeom>
              <a:rect b="b" l="l" r="r" t="t"/>
              <a:pathLst>
                <a:path extrusionOk="0" h="11945" w="12612">
                  <a:moveTo>
                    <a:pt x="9472" y="0"/>
                  </a:moveTo>
                  <a:cubicBezTo>
                    <a:pt x="9472" y="0"/>
                    <a:pt x="7850" y="1309"/>
                    <a:pt x="5642" y="1309"/>
                  </a:cubicBezTo>
                  <a:cubicBezTo>
                    <a:pt x="4671" y="1309"/>
                    <a:pt x="3587" y="1056"/>
                    <a:pt x="2478" y="326"/>
                  </a:cubicBezTo>
                  <a:lnTo>
                    <a:pt x="0" y="10356"/>
                  </a:lnTo>
                  <a:cubicBezTo>
                    <a:pt x="0" y="10356"/>
                    <a:pt x="2658" y="11944"/>
                    <a:pt x="6119" y="11944"/>
                  </a:cubicBezTo>
                  <a:cubicBezTo>
                    <a:pt x="8133" y="11944"/>
                    <a:pt x="10420" y="11406"/>
                    <a:pt x="12612" y="9705"/>
                  </a:cubicBezTo>
                  <a:cubicBezTo>
                    <a:pt x="12612" y="9705"/>
                    <a:pt x="9806" y="859"/>
                    <a:pt x="9472"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1"/>
            <p:cNvSpPr/>
            <p:nvPr/>
          </p:nvSpPr>
          <p:spPr>
            <a:xfrm>
              <a:off x="403875" y="2620675"/>
              <a:ext cx="180900" cy="58700"/>
            </a:xfrm>
            <a:custGeom>
              <a:rect b="b" l="l" r="r" t="t"/>
              <a:pathLst>
                <a:path extrusionOk="0" h="2348" w="7236">
                  <a:moveTo>
                    <a:pt x="7134" y="0"/>
                  </a:moveTo>
                  <a:cubicBezTo>
                    <a:pt x="7134" y="0"/>
                    <a:pt x="5508" y="1210"/>
                    <a:pt x="3278" y="1210"/>
                  </a:cubicBezTo>
                  <a:cubicBezTo>
                    <a:pt x="2376" y="1210"/>
                    <a:pt x="1374" y="1012"/>
                    <a:pt x="342" y="455"/>
                  </a:cubicBezTo>
                  <a:lnTo>
                    <a:pt x="186" y="364"/>
                  </a:lnTo>
                  <a:lnTo>
                    <a:pt x="186" y="364"/>
                  </a:lnTo>
                  <a:cubicBezTo>
                    <a:pt x="213" y="649"/>
                    <a:pt x="0" y="1638"/>
                    <a:pt x="1179" y="2205"/>
                  </a:cubicBezTo>
                  <a:cubicBezTo>
                    <a:pt x="1385" y="2305"/>
                    <a:pt x="1610" y="2348"/>
                    <a:pt x="1840" y="2348"/>
                  </a:cubicBezTo>
                  <a:cubicBezTo>
                    <a:pt x="2200" y="2348"/>
                    <a:pt x="2571" y="2242"/>
                    <a:pt x="2895" y="2086"/>
                  </a:cubicBezTo>
                  <a:cubicBezTo>
                    <a:pt x="3214" y="1930"/>
                    <a:pt x="3513" y="1677"/>
                    <a:pt x="3610" y="1336"/>
                  </a:cubicBezTo>
                  <a:cubicBezTo>
                    <a:pt x="3753" y="1717"/>
                    <a:pt x="4134" y="1949"/>
                    <a:pt x="4525" y="2064"/>
                  </a:cubicBezTo>
                  <a:cubicBezTo>
                    <a:pt x="4683" y="2110"/>
                    <a:pt x="4846" y="2131"/>
                    <a:pt x="5009" y="2131"/>
                  </a:cubicBezTo>
                  <a:cubicBezTo>
                    <a:pt x="5253" y="2131"/>
                    <a:pt x="5498" y="2084"/>
                    <a:pt x="5729" y="2003"/>
                  </a:cubicBezTo>
                  <a:cubicBezTo>
                    <a:pt x="6145" y="1859"/>
                    <a:pt x="6528" y="1601"/>
                    <a:pt x="6781" y="1240"/>
                  </a:cubicBezTo>
                  <a:cubicBezTo>
                    <a:pt x="7035" y="881"/>
                    <a:pt x="7236" y="430"/>
                    <a:pt x="7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1"/>
            <p:cNvSpPr/>
            <p:nvPr/>
          </p:nvSpPr>
          <p:spPr>
            <a:xfrm>
              <a:off x="343775" y="2860825"/>
              <a:ext cx="319300" cy="63800"/>
            </a:xfrm>
            <a:custGeom>
              <a:rect b="b" l="l" r="r" t="t"/>
              <a:pathLst>
                <a:path extrusionOk="0" h="2552" w="12772">
                  <a:moveTo>
                    <a:pt x="12585" y="0"/>
                  </a:moveTo>
                  <a:cubicBezTo>
                    <a:pt x="12170" y="337"/>
                    <a:pt x="11697" y="631"/>
                    <a:pt x="11213" y="881"/>
                  </a:cubicBezTo>
                  <a:cubicBezTo>
                    <a:pt x="10728" y="1133"/>
                    <a:pt x="10225" y="1348"/>
                    <a:pt x="9706" y="1521"/>
                  </a:cubicBezTo>
                  <a:cubicBezTo>
                    <a:pt x="8670" y="1866"/>
                    <a:pt x="7588" y="2052"/>
                    <a:pt x="6496" y="2074"/>
                  </a:cubicBezTo>
                  <a:cubicBezTo>
                    <a:pt x="6427" y="2075"/>
                    <a:pt x="6358" y="2076"/>
                    <a:pt x="6289" y="2076"/>
                  </a:cubicBezTo>
                  <a:cubicBezTo>
                    <a:pt x="5813" y="2076"/>
                    <a:pt x="5335" y="2055"/>
                    <a:pt x="4860" y="2000"/>
                  </a:cubicBezTo>
                  <a:cubicBezTo>
                    <a:pt x="4318" y="1933"/>
                    <a:pt x="3779" y="1836"/>
                    <a:pt x="3246" y="1706"/>
                  </a:cubicBezTo>
                  <a:cubicBezTo>
                    <a:pt x="2712" y="1585"/>
                    <a:pt x="2188" y="1416"/>
                    <a:pt x="1670" y="1235"/>
                  </a:cubicBezTo>
                  <a:cubicBezTo>
                    <a:pt x="1409" y="1146"/>
                    <a:pt x="1155" y="1040"/>
                    <a:pt x="896" y="943"/>
                  </a:cubicBezTo>
                  <a:lnTo>
                    <a:pt x="134" y="617"/>
                  </a:lnTo>
                  <a:lnTo>
                    <a:pt x="1" y="882"/>
                  </a:lnTo>
                  <a:cubicBezTo>
                    <a:pt x="252" y="1011"/>
                    <a:pt x="501" y="1140"/>
                    <a:pt x="756" y="1262"/>
                  </a:cubicBezTo>
                  <a:cubicBezTo>
                    <a:pt x="1013" y="1373"/>
                    <a:pt x="1267" y="1494"/>
                    <a:pt x="1530" y="1599"/>
                  </a:cubicBezTo>
                  <a:cubicBezTo>
                    <a:pt x="2056" y="1803"/>
                    <a:pt x="2590" y="1992"/>
                    <a:pt x="3138" y="2133"/>
                  </a:cubicBezTo>
                  <a:cubicBezTo>
                    <a:pt x="4169" y="2411"/>
                    <a:pt x="5234" y="2551"/>
                    <a:pt x="6302" y="2551"/>
                  </a:cubicBezTo>
                  <a:cubicBezTo>
                    <a:pt x="6370" y="2551"/>
                    <a:pt x="6438" y="2551"/>
                    <a:pt x="6507" y="2550"/>
                  </a:cubicBezTo>
                  <a:cubicBezTo>
                    <a:pt x="7643" y="2510"/>
                    <a:pt x="8780" y="2314"/>
                    <a:pt x="9846" y="1920"/>
                  </a:cubicBezTo>
                  <a:cubicBezTo>
                    <a:pt x="10913" y="1523"/>
                    <a:pt x="11924" y="981"/>
                    <a:pt x="12771" y="199"/>
                  </a:cubicBezTo>
                  <a:lnTo>
                    <a:pt x="12585" y="0"/>
                  </a:ln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1"/>
            <p:cNvSpPr/>
            <p:nvPr/>
          </p:nvSpPr>
          <p:spPr>
            <a:xfrm>
              <a:off x="466375" y="2364850"/>
              <a:ext cx="75575" cy="63175"/>
            </a:xfrm>
            <a:custGeom>
              <a:rect b="b" l="l" r="r" t="t"/>
              <a:pathLst>
                <a:path extrusionOk="0" h="2527" w="3023">
                  <a:moveTo>
                    <a:pt x="1423" y="0"/>
                  </a:moveTo>
                  <a:cubicBezTo>
                    <a:pt x="1315" y="0"/>
                    <a:pt x="1210" y="31"/>
                    <a:pt x="1131" y="102"/>
                  </a:cubicBezTo>
                  <a:cubicBezTo>
                    <a:pt x="1038" y="184"/>
                    <a:pt x="991" y="307"/>
                    <a:pt x="972" y="431"/>
                  </a:cubicBezTo>
                  <a:cubicBezTo>
                    <a:pt x="924" y="779"/>
                    <a:pt x="1075" y="1125"/>
                    <a:pt x="1364" y="1327"/>
                  </a:cubicBezTo>
                  <a:lnTo>
                    <a:pt x="708" y="1513"/>
                  </a:lnTo>
                  <a:cubicBezTo>
                    <a:pt x="531" y="1562"/>
                    <a:pt x="350" y="1615"/>
                    <a:pt x="213" y="1736"/>
                  </a:cubicBezTo>
                  <a:cubicBezTo>
                    <a:pt x="77" y="1857"/>
                    <a:pt x="0" y="2066"/>
                    <a:pt x="88" y="2227"/>
                  </a:cubicBezTo>
                  <a:cubicBezTo>
                    <a:pt x="151" y="2345"/>
                    <a:pt x="283" y="2407"/>
                    <a:pt x="412" y="2446"/>
                  </a:cubicBezTo>
                  <a:cubicBezTo>
                    <a:pt x="591" y="2502"/>
                    <a:pt x="778" y="2526"/>
                    <a:pt x="969" y="2526"/>
                  </a:cubicBezTo>
                  <a:cubicBezTo>
                    <a:pt x="1661" y="2526"/>
                    <a:pt x="2405" y="2207"/>
                    <a:pt x="3022" y="1917"/>
                  </a:cubicBezTo>
                  <a:cubicBezTo>
                    <a:pt x="2741" y="1410"/>
                    <a:pt x="2474" y="760"/>
                    <a:pt x="2062" y="350"/>
                  </a:cubicBezTo>
                  <a:cubicBezTo>
                    <a:pt x="1935" y="226"/>
                    <a:pt x="1800" y="103"/>
                    <a:pt x="1634" y="40"/>
                  </a:cubicBezTo>
                  <a:cubicBezTo>
                    <a:pt x="1567" y="14"/>
                    <a:pt x="1495" y="0"/>
                    <a:pt x="1423"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1"/>
            <p:cNvSpPr/>
            <p:nvPr/>
          </p:nvSpPr>
          <p:spPr>
            <a:xfrm>
              <a:off x="541925" y="2391225"/>
              <a:ext cx="65100" cy="68375"/>
            </a:xfrm>
            <a:custGeom>
              <a:rect b="b" l="l" r="r" t="t"/>
              <a:pathLst>
                <a:path extrusionOk="0" h="2735" w="2604">
                  <a:moveTo>
                    <a:pt x="2014" y="1"/>
                  </a:moveTo>
                  <a:cubicBezTo>
                    <a:pt x="1892" y="1"/>
                    <a:pt x="1769" y="23"/>
                    <a:pt x="1650" y="50"/>
                  </a:cubicBezTo>
                  <a:cubicBezTo>
                    <a:pt x="1083" y="177"/>
                    <a:pt x="510" y="584"/>
                    <a:pt x="0" y="862"/>
                  </a:cubicBezTo>
                  <a:lnTo>
                    <a:pt x="2" y="862"/>
                  </a:lnTo>
                  <a:cubicBezTo>
                    <a:pt x="471" y="1595"/>
                    <a:pt x="1087" y="2477"/>
                    <a:pt x="1928" y="2703"/>
                  </a:cubicBezTo>
                  <a:cubicBezTo>
                    <a:pt x="1995" y="2721"/>
                    <a:pt x="2065" y="2734"/>
                    <a:pt x="2134" y="2734"/>
                  </a:cubicBezTo>
                  <a:cubicBezTo>
                    <a:pt x="2199" y="2734"/>
                    <a:pt x="2262" y="2722"/>
                    <a:pt x="2319" y="2690"/>
                  </a:cubicBezTo>
                  <a:cubicBezTo>
                    <a:pt x="2478" y="2602"/>
                    <a:pt x="2524" y="2383"/>
                    <a:pt x="2473" y="2208"/>
                  </a:cubicBezTo>
                  <a:cubicBezTo>
                    <a:pt x="2423" y="2035"/>
                    <a:pt x="2299" y="1892"/>
                    <a:pt x="2176" y="1757"/>
                  </a:cubicBezTo>
                  <a:cubicBezTo>
                    <a:pt x="2024" y="1587"/>
                    <a:pt x="1871" y="1418"/>
                    <a:pt x="1718" y="1248"/>
                  </a:cubicBezTo>
                  <a:cubicBezTo>
                    <a:pt x="2071" y="1232"/>
                    <a:pt x="2384" y="1019"/>
                    <a:pt x="2529" y="700"/>
                  </a:cubicBezTo>
                  <a:cubicBezTo>
                    <a:pt x="2578" y="585"/>
                    <a:pt x="2604" y="457"/>
                    <a:pt x="2569" y="337"/>
                  </a:cubicBezTo>
                  <a:cubicBezTo>
                    <a:pt x="2520" y="167"/>
                    <a:pt x="2351" y="51"/>
                    <a:pt x="2178" y="16"/>
                  </a:cubicBezTo>
                  <a:cubicBezTo>
                    <a:pt x="2123" y="5"/>
                    <a:pt x="2069" y="1"/>
                    <a:pt x="2014" y="1"/>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1"/>
            <p:cNvSpPr/>
            <p:nvPr/>
          </p:nvSpPr>
          <p:spPr>
            <a:xfrm>
              <a:off x="528100" y="2401775"/>
              <a:ext cx="26075" cy="22000"/>
            </a:xfrm>
            <a:custGeom>
              <a:rect b="b" l="l" r="r" t="t"/>
              <a:pathLst>
                <a:path extrusionOk="0" h="880" w="1043">
                  <a:moveTo>
                    <a:pt x="549" y="0"/>
                  </a:moveTo>
                  <a:cubicBezTo>
                    <a:pt x="232" y="0"/>
                    <a:pt x="1" y="349"/>
                    <a:pt x="168" y="653"/>
                  </a:cubicBezTo>
                  <a:cubicBezTo>
                    <a:pt x="253" y="807"/>
                    <a:pt x="403" y="880"/>
                    <a:pt x="552" y="880"/>
                  </a:cubicBezTo>
                  <a:cubicBezTo>
                    <a:pt x="734" y="880"/>
                    <a:pt x="916" y="770"/>
                    <a:pt x="976" y="562"/>
                  </a:cubicBezTo>
                  <a:cubicBezTo>
                    <a:pt x="1043" y="329"/>
                    <a:pt x="909" y="85"/>
                    <a:pt x="675" y="19"/>
                  </a:cubicBezTo>
                  <a:cubicBezTo>
                    <a:pt x="632" y="6"/>
                    <a:pt x="590" y="0"/>
                    <a:pt x="549"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1"/>
            <p:cNvSpPr/>
            <p:nvPr/>
          </p:nvSpPr>
          <p:spPr>
            <a:xfrm>
              <a:off x="468000" y="2360475"/>
              <a:ext cx="75600" cy="63125"/>
            </a:xfrm>
            <a:custGeom>
              <a:rect b="b" l="l" r="r" t="t"/>
              <a:pathLst>
                <a:path extrusionOk="0" h="2525" w="3024">
                  <a:moveTo>
                    <a:pt x="1424" y="0"/>
                  </a:moveTo>
                  <a:cubicBezTo>
                    <a:pt x="1317" y="0"/>
                    <a:pt x="1212" y="31"/>
                    <a:pt x="1132" y="102"/>
                  </a:cubicBezTo>
                  <a:cubicBezTo>
                    <a:pt x="1039" y="183"/>
                    <a:pt x="992" y="307"/>
                    <a:pt x="973" y="429"/>
                  </a:cubicBezTo>
                  <a:cubicBezTo>
                    <a:pt x="924" y="779"/>
                    <a:pt x="1077" y="1124"/>
                    <a:pt x="1366" y="1326"/>
                  </a:cubicBezTo>
                  <a:lnTo>
                    <a:pt x="708" y="1512"/>
                  </a:lnTo>
                  <a:cubicBezTo>
                    <a:pt x="533" y="1561"/>
                    <a:pt x="350" y="1615"/>
                    <a:pt x="215" y="1736"/>
                  </a:cubicBezTo>
                  <a:cubicBezTo>
                    <a:pt x="78" y="1857"/>
                    <a:pt x="1" y="2066"/>
                    <a:pt x="88" y="2225"/>
                  </a:cubicBezTo>
                  <a:cubicBezTo>
                    <a:pt x="152" y="2343"/>
                    <a:pt x="285" y="2405"/>
                    <a:pt x="412" y="2445"/>
                  </a:cubicBezTo>
                  <a:cubicBezTo>
                    <a:pt x="592" y="2500"/>
                    <a:pt x="779" y="2525"/>
                    <a:pt x="970" y="2525"/>
                  </a:cubicBezTo>
                  <a:cubicBezTo>
                    <a:pt x="1663" y="2525"/>
                    <a:pt x="2406" y="2206"/>
                    <a:pt x="3023" y="1916"/>
                  </a:cubicBezTo>
                  <a:lnTo>
                    <a:pt x="3023" y="1916"/>
                  </a:lnTo>
                  <a:cubicBezTo>
                    <a:pt x="3023" y="1916"/>
                    <a:pt x="3024" y="1917"/>
                    <a:pt x="3024" y="1917"/>
                  </a:cubicBezTo>
                  <a:lnTo>
                    <a:pt x="3024" y="1915"/>
                  </a:lnTo>
                  <a:cubicBezTo>
                    <a:pt x="3024" y="1916"/>
                    <a:pt x="3023" y="1916"/>
                    <a:pt x="3023" y="1916"/>
                  </a:cubicBezTo>
                  <a:lnTo>
                    <a:pt x="3023" y="1916"/>
                  </a:lnTo>
                  <a:cubicBezTo>
                    <a:pt x="2740" y="1407"/>
                    <a:pt x="2475" y="758"/>
                    <a:pt x="2062" y="350"/>
                  </a:cubicBezTo>
                  <a:cubicBezTo>
                    <a:pt x="1937" y="224"/>
                    <a:pt x="1801" y="102"/>
                    <a:pt x="1635" y="40"/>
                  </a:cubicBezTo>
                  <a:cubicBezTo>
                    <a:pt x="1568" y="14"/>
                    <a:pt x="1496" y="0"/>
                    <a:pt x="1424"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1"/>
            <p:cNvSpPr/>
            <p:nvPr/>
          </p:nvSpPr>
          <p:spPr>
            <a:xfrm>
              <a:off x="543575" y="2386850"/>
              <a:ext cx="65125" cy="68350"/>
            </a:xfrm>
            <a:custGeom>
              <a:rect b="b" l="l" r="r" t="t"/>
              <a:pathLst>
                <a:path extrusionOk="0" h="2734" w="2605">
                  <a:moveTo>
                    <a:pt x="2013" y="0"/>
                  </a:moveTo>
                  <a:cubicBezTo>
                    <a:pt x="1892" y="0"/>
                    <a:pt x="1769" y="24"/>
                    <a:pt x="1649" y="50"/>
                  </a:cubicBezTo>
                  <a:cubicBezTo>
                    <a:pt x="1083" y="175"/>
                    <a:pt x="510" y="584"/>
                    <a:pt x="1" y="862"/>
                  </a:cubicBezTo>
                  <a:cubicBezTo>
                    <a:pt x="470" y="1595"/>
                    <a:pt x="1087" y="2477"/>
                    <a:pt x="1927" y="2703"/>
                  </a:cubicBezTo>
                  <a:cubicBezTo>
                    <a:pt x="1993" y="2721"/>
                    <a:pt x="2063" y="2734"/>
                    <a:pt x="2132" y="2734"/>
                  </a:cubicBezTo>
                  <a:cubicBezTo>
                    <a:pt x="2197" y="2734"/>
                    <a:pt x="2261" y="2722"/>
                    <a:pt x="2318" y="2690"/>
                  </a:cubicBezTo>
                  <a:cubicBezTo>
                    <a:pt x="2477" y="2601"/>
                    <a:pt x="2523" y="2383"/>
                    <a:pt x="2474" y="2208"/>
                  </a:cubicBezTo>
                  <a:cubicBezTo>
                    <a:pt x="2423" y="2034"/>
                    <a:pt x="2298" y="1891"/>
                    <a:pt x="2175" y="1755"/>
                  </a:cubicBezTo>
                  <a:lnTo>
                    <a:pt x="1719" y="1248"/>
                  </a:lnTo>
                  <a:cubicBezTo>
                    <a:pt x="2070" y="1231"/>
                    <a:pt x="2384" y="1019"/>
                    <a:pt x="2528" y="698"/>
                  </a:cubicBezTo>
                  <a:cubicBezTo>
                    <a:pt x="2579" y="585"/>
                    <a:pt x="2605" y="455"/>
                    <a:pt x="2570" y="336"/>
                  </a:cubicBezTo>
                  <a:cubicBezTo>
                    <a:pt x="2519" y="166"/>
                    <a:pt x="2352" y="51"/>
                    <a:pt x="2177" y="16"/>
                  </a:cubicBezTo>
                  <a:cubicBezTo>
                    <a:pt x="2123" y="5"/>
                    <a:pt x="2068" y="0"/>
                    <a:pt x="2013"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1"/>
            <p:cNvSpPr/>
            <p:nvPr/>
          </p:nvSpPr>
          <p:spPr>
            <a:xfrm>
              <a:off x="529775" y="2397375"/>
              <a:ext cx="26075" cy="22025"/>
            </a:xfrm>
            <a:custGeom>
              <a:rect b="b" l="l" r="r" t="t"/>
              <a:pathLst>
                <a:path extrusionOk="0" h="881" w="1043">
                  <a:moveTo>
                    <a:pt x="550" y="0"/>
                  </a:moveTo>
                  <a:cubicBezTo>
                    <a:pt x="232" y="0"/>
                    <a:pt x="1" y="348"/>
                    <a:pt x="168" y="652"/>
                  </a:cubicBezTo>
                  <a:cubicBezTo>
                    <a:pt x="253" y="807"/>
                    <a:pt x="403" y="880"/>
                    <a:pt x="551" y="880"/>
                  </a:cubicBezTo>
                  <a:cubicBezTo>
                    <a:pt x="734" y="880"/>
                    <a:pt x="915" y="770"/>
                    <a:pt x="974" y="563"/>
                  </a:cubicBezTo>
                  <a:cubicBezTo>
                    <a:pt x="1042" y="330"/>
                    <a:pt x="907" y="87"/>
                    <a:pt x="675" y="18"/>
                  </a:cubicBezTo>
                  <a:cubicBezTo>
                    <a:pt x="632" y="6"/>
                    <a:pt x="590" y="0"/>
                    <a:pt x="550" y="0"/>
                  </a:cubicBezTo>
                  <a:close/>
                </a:path>
              </a:pathLst>
            </a:custGeom>
            <a:solidFill>
              <a:srgbClr val="A521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1"/>
            <p:cNvSpPr/>
            <p:nvPr/>
          </p:nvSpPr>
          <p:spPr>
            <a:xfrm>
              <a:off x="579575" y="2389800"/>
              <a:ext cx="23975" cy="6925"/>
            </a:xfrm>
            <a:custGeom>
              <a:rect b="b" l="l" r="r" t="t"/>
              <a:pathLst>
                <a:path extrusionOk="0" h="277" w="959">
                  <a:moveTo>
                    <a:pt x="596" y="1"/>
                  </a:moveTo>
                  <a:cubicBezTo>
                    <a:pt x="552" y="1"/>
                    <a:pt x="509" y="5"/>
                    <a:pt x="467" y="14"/>
                  </a:cubicBezTo>
                  <a:cubicBezTo>
                    <a:pt x="389" y="32"/>
                    <a:pt x="314" y="59"/>
                    <a:pt x="244" y="94"/>
                  </a:cubicBezTo>
                  <a:cubicBezTo>
                    <a:pt x="174" y="127"/>
                    <a:pt x="115" y="164"/>
                    <a:pt x="53" y="186"/>
                  </a:cubicBezTo>
                  <a:lnTo>
                    <a:pt x="50" y="186"/>
                  </a:lnTo>
                  <a:cubicBezTo>
                    <a:pt x="1" y="204"/>
                    <a:pt x="15" y="277"/>
                    <a:pt x="68" y="277"/>
                  </a:cubicBezTo>
                  <a:cubicBezTo>
                    <a:pt x="154" y="277"/>
                    <a:pt x="230" y="243"/>
                    <a:pt x="297" y="221"/>
                  </a:cubicBezTo>
                  <a:cubicBezTo>
                    <a:pt x="362" y="196"/>
                    <a:pt x="429" y="177"/>
                    <a:pt x="497" y="161"/>
                  </a:cubicBezTo>
                  <a:cubicBezTo>
                    <a:pt x="545" y="149"/>
                    <a:pt x="594" y="143"/>
                    <a:pt x="643" y="143"/>
                  </a:cubicBezTo>
                  <a:cubicBezTo>
                    <a:pt x="724" y="143"/>
                    <a:pt x="803" y="161"/>
                    <a:pt x="875" y="200"/>
                  </a:cubicBezTo>
                  <a:lnTo>
                    <a:pt x="878" y="202"/>
                  </a:lnTo>
                  <a:cubicBezTo>
                    <a:pt x="886" y="206"/>
                    <a:pt x="893" y="208"/>
                    <a:pt x="900" y="208"/>
                  </a:cubicBezTo>
                  <a:cubicBezTo>
                    <a:pt x="933" y="208"/>
                    <a:pt x="959" y="167"/>
                    <a:pt x="932" y="137"/>
                  </a:cubicBezTo>
                  <a:cubicBezTo>
                    <a:pt x="875" y="72"/>
                    <a:pt x="799" y="29"/>
                    <a:pt x="715" y="13"/>
                  </a:cubicBezTo>
                  <a:cubicBezTo>
                    <a:pt x="675" y="5"/>
                    <a:pt x="635" y="1"/>
                    <a:pt x="5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1"/>
            <p:cNvSpPr/>
            <p:nvPr/>
          </p:nvSpPr>
          <p:spPr>
            <a:xfrm>
              <a:off x="573425" y="2395325"/>
              <a:ext cx="3950" cy="4100"/>
            </a:xfrm>
            <a:custGeom>
              <a:rect b="b" l="l" r="r" t="t"/>
              <a:pathLst>
                <a:path extrusionOk="0" h="164" w="158">
                  <a:moveTo>
                    <a:pt x="68" y="1"/>
                  </a:moveTo>
                  <a:cubicBezTo>
                    <a:pt x="47" y="1"/>
                    <a:pt x="26" y="12"/>
                    <a:pt x="15" y="32"/>
                  </a:cubicBezTo>
                  <a:cubicBezTo>
                    <a:pt x="2" y="57"/>
                    <a:pt x="1" y="86"/>
                    <a:pt x="12" y="111"/>
                  </a:cubicBezTo>
                  <a:cubicBezTo>
                    <a:pt x="21" y="137"/>
                    <a:pt x="44" y="156"/>
                    <a:pt x="71" y="162"/>
                  </a:cubicBezTo>
                  <a:cubicBezTo>
                    <a:pt x="75" y="163"/>
                    <a:pt x="79" y="163"/>
                    <a:pt x="83" y="163"/>
                  </a:cubicBezTo>
                  <a:cubicBezTo>
                    <a:pt x="111" y="163"/>
                    <a:pt x="137" y="146"/>
                    <a:pt x="147" y="119"/>
                  </a:cubicBezTo>
                  <a:lnTo>
                    <a:pt x="150" y="111"/>
                  </a:lnTo>
                  <a:cubicBezTo>
                    <a:pt x="158" y="91"/>
                    <a:pt x="156" y="68"/>
                    <a:pt x="147" y="49"/>
                  </a:cubicBezTo>
                  <a:cubicBezTo>
                    <a:pt x="136" y="29"/>
                    <a:pt x="118" y="14"/>
                    <a:pt x="98" y="8"/>
                  </a:cubicBezTo>
                  <a:lnTo>
                    <a:pt x="91" y="5"/>
                  </a:lnTo>
                  <a:cubicBezTo>
                    <a:pt x="84" y="2"/>
                    <a:pt x="76" y="1"/>
                    <a:pt x="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1"/>
            <p:cNvSpPr/>
            <p:nvPr/>
          </p:nvSpPr>
          <p:spPr>
            <a:xfrm>
              <a:off x="568425" y="2397975"/>
              <a:ext cx="3925" cy="3750"/>
            </a:xfrm>
            <a:custGeom>
              <a:rect b="b" l="l" r="r" t="t"/>
              <a:pathLst>
                <a:path extrusionOk="0" h="150" w="157">
                  <a:moveTo>
                    <a:pt x="76" y="0"/>
                  </a:moveTo>
                  <a:cubicBezTo>
                    <a:pt x="51" y="0"/>
                    <a:pt x="26" y="14"/>
                    <a:pt x="15" y="37"/>
                  </a:cubicBezTo>
                  <a:cubicBezTo>
                    <a:pt x="4" y="58"/>
                    <a:pt x="0" y="82"/>
                    <a:pt x="8" y="104"/>
                  </a:cubicBezTo>
                  <a:cubicBezTo>
                    <a:pt x="16" y="126"/>
                    <a:pt x="35" y="142"/>
                    <a:pt x="58" y="147"/>
                  </a:cubicBezTo>
                  <a:cubicBezTo>
                    <a:pt x="64" y="148"/>
                    <a:pt x="70" y="149"/>
                    <a:pt x="77" y="149"/>
                  </a:cubicBezTo>
                  <a:cubicBezTo>
                    <a:pt x="105" y="149"/>
                    <a:pt x="130" y="135"/>
                    <a:pt x="143" y="109"/>
                  </a:cubicBezTo>
                  <a:cubicBezTo>
                    <a:pt x="155" y="90"/>
                    <a:pt x="156" y="64"/>
                    <a:pt x="147" y="44"/>
                  </a:cubicBezTo>
                  <a:cubicBezTo>
                    <a:pt x="135" y="23"/>
                    <a:pt x="115" y="9"/>
                    <a:pt x="93" y="2"/>
                  </a:cubicBezTo>
                  <a:cubicBezTo>
                    <a:pt x="87" y="1"/>
                    <a:pt x="81" y="0"/>
                    <a:pt x="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1"/>
            <p:cNvSpPr/>
            <p:nvPr/>
          </p:nvSpPr>
          <p:spPr>
            <a:xfrm>
              <a:off x="500975" y="2363700"/>
              <a:ext cx="19825" cy="15100"/>
            </a:xfrm>
            <a:custGeom>
              <a:rect b="b" l="l" r="r" t="t"/>
              <a:pathLst>
                <a:path extrusionOk="0" h="604" w="793">
                  <a:moveTo>
                    <a:pt x="156" y="1"/>
                  </a:moveTo>
                  <a:cubicBezTo>
                    <a:pt x="120" y="1"/>
                    <a:pt x="84" y="6"/>
                    <a:pt x="49" y="16"/>
                  </a:cubicBezTo>
                  <a:lnTo>
                    <a:pt x="49" y="14"/>
                  </a:lnTo>
                  <a:lnTo>
                    <a:pt x="49" y="14"/>
                  </a:lnTo>
                  <a:cubicBezTo>
                    <a:pt x="1" y="28"/>
                    <a:pt x="10" y="97"/>
                    <a:pt x="60" y="100"/>
                  </a:cubicBezTo>
                  <a:lnTo>
                    <a:pt x="61" y="100"/>
                  </a:lnTo>
                  <a:cubicBezTo>
                    <a:pt x="193" y="106"/>
                    <a:pt x="309" y="172"/>
                    <a:pt x="403" y="267"/>
                  </a:cubicBezTo>
                  <a:cubicBezTo>
                    <a:pt x="452" y="318"/>
                    <a:pt x="498" y="370"/>
                    <a:pt x="540" y="426"/>
                  </a:cubicBezTo>
                  <a:cubicBezTo>
                    <a:pt x="584" y="481"/>
                    <a:pt x="630" y="550"/>
                    <a:pt x="703" y="596"/>
                  </a:cubicBezTo>
                  <a:cubicBezTo>
                    <a:pt x="712" y="601"/>
                    <a:pt x="721" y="604"/>
                    <a:pt x="729" y="604"/>
                  </a:cubicBezTo>
                  <a:cubicBezTo>
                    <a:pt x="764" y="604"/>
                    <a:pt x="793" y="561"/>
                    <a:pt x="767" y="528"/>
                  </a:cubicBezTo>
                  <a:lnTo>
                    <a:pt x="765" y="524"/>
                  </a:lnTo>
                  <a:cubicBezTo>
                    <a:pt x="726" y="474"/>
                    <a:pt x="694" y="412"/>
                    <a:pt x="654" y="346"/>
                  </a:cubicBezTo>
                  <a:cubicBezTo>
                    <a:pt x="611" y="280"/>
                    <a:pt x="564" y="218"/>
                    <a:pt x="508" y="160"/>
                  </a:cubicBezTo>
                  <a:cubicBezTo>
                    <a:pt x="448" y="103"/>
                    <a:pt x="376" y="57"/>
                    <a:pt x="298" y="27"/>
                  </a:cubicBezTo>
                  <a:cubicBezTo>
                    <a:pt x="253" y="10"/>
                    <a:pt x="204"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1"/>
            <p:cNvSpPr/>
            <p:nvPr/>
          </p:nvSpPr>
          <p:spPr>
            <a:xfrm>
              <a:off x="521000" y="2380400"/>
              <a:ext cx="4250" cy="3825"/>
            </a:xfrm>
            <a:custGeom>
              <a:rect b="b" l="l" r="r" t="t"/>
              <a:pathLst>
                <a:path extrusionOk="0" h="153" w="170">
                  <a:moveTo>
                    <a:pt x="90" y="0"/>
                  </a:moveTo>
                  <a:cubicBezTo>
                    <a:pt x="75" y="0"/>
                    <a:pt x="60" y="4"/>
                    <a:pt x="46" y="11"/>
                  </a:cubicBezTo>
                  <a:cubicBezTo>
                    <a:pt x="26" y="22"/>
                    <a:pt x="14" y="41"/>
                    <a:pt x="11" y="63"/>
                  </a:cubicBezTo>
                  <a:lnTo>
                    <a:pt x="9" y="69"/>
                  </a:lnTo>
                  <a:cubicBezTo>
                    <a:pt x="1" y="103"/>
                    <a:pt x="20" y="135"/>
                    <a:pt x="50" y="147"/>
                  </a:cubicBezTo>
                  <a:cubicBezTo>
                    <a:pt x="59" y="151"/>
                    <a:pt x="68" y="152"/>
                    <a:pt x="78" y="152"/>
                  </a:cubicBezTo>
                  <a:cubicBezTo>
                    <a:pt x="96" y="152"/>
                    <a:pt x="114" y="147"/>
                    <a:pt x="128" y="136"/>
                  </a:cubicBezTo>
                  <a:cubicBezTo>
                    <a:pt x="150" y="120"/>
                    <a:pt x="165" y="95"/>
                    <a:pt x="168" y="68"/>
                  </a:cubicBezTo>
                  <a:cubicBezTo>
                    <a:pt x="169" y="36"/>
                    <a:pt x="147" y="9"/>
                    <a:pt x="117" y="4"/>
                  </a:cubicBezTo>
                  <a:lnTo>
                    <a:pt x="111" y="3"/>
                  </a:lnTo>
                  <a:cubicBezTo>
                    <a:pt x="104" y="1"/>
                    <a:pt x="97" y="0"/>
                    <a:pt x="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1"/>
            <p:cNvSpPr/>
            <p:nvPr/>
          </p:nvSpPr>
          <p:spPr>
            <a:xfrm>
              <a:off x="524200" y="2385200"/>
              <a:ext cx="3825" cy="3750"/>
            </a:xfrm>
            <a:custGeom>
              <a:rect b="b" l="l" r="r" t="t"/>
              <a:pathLst>
                <a:path extrusionOk="0" h="150" w="153">
                  <a:moveTo>
                    <a:pt x="76" y="1"/>
                  </a:moveTo>
                  <a:cubicBezTo>
                    <a:pt x="62" y="1"/>
                    <a:pt x="48" y="4"/>
                    <a:pt x="35" y="11"/>
                  </a:cubicBezTo>
                  <a:cubicBezTo>
                    <a:pt x="16" y="24"/>
                    <a:pt x="3" y="44"/>
                    <a:pt x="2" y="68"/>
                  </a:cubicBezTo>
                  <a:cubicBezTo>
                    <a:pt x="0" y="103"/>
                    <a:pt x="21" y="135"/>
                    <a:pt x="54" y="146"/>
                  </a:cubicBezTo>
                  <a:cubicBezTo>
                    <a:pt x="62" y="148"/>
                    <a:pt x="69" y="149"/>
                    <a:pt x="77" y="149"/>
                  </a:cubicBezTo>
                  <a:cubicBezTo>
                    <a:pt x="92" y="149"/>
                    <a:pt x="107" y="145"/>
                    <a:pt x="119" y="136"/>
                  </a:cubicBezTo>
                  <a:cubicBezTo>
                    <a:pt x="137" y="121"/>
                    <a:pt x="148" y="100"/>
                    <a:pt x="151" y="76"/>
                  </a:cubicBezTo>
                  <a:cubicBezTo>
                    <a:pt x="153" y="44"/>
                    <a:pt x="132" y="14"/>
                    <a:pt x="102" y="5"/>
                  </a:cubicBezTo>
                  <a:cubicBezTo>
                    <a:pt x="93" y="2"/>
                    <a:pt x="85" y="1"/>
                    <a:pt x="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1"/>
            <p:cNvSpPr/>
            <p:nvPr/>
          </p:nvSpPr>
          <p:spPr>
            <a:xfrm>
              <a:off x="665375" y="2685475"/>
              <a:ext cx="10725" cy="11125"/>
            </a:xfrm>
            <a:custGeom>
              <a:rect b="b" l="l" r="r" t="t"/>
              <a:pathLst>
                <a:path extrusionOk="0" h="445" w="429">
                  <a:moveTo>
                    <a:pt x="211" y="1"/>
                  </a:moveTo>
                  <a:cubicBezTo>
                    <a:pt x="155" y="1"/>
                    <a:pt x="101" y="31"/>
                    <a:pt x="72" y="82"/>
                  </a:cubicBezTo>
                  <a:lnTo>
                    <a:pt x="50" y="123"/>
                  </a:lnTo>
                  <a:cubicBezTo>
                    <a:pt x="12" y="192"/>
                    <a:pt x="1" y="227"/>
                    <a:pt x="6" y="260"/>
                  </a:cubicBezTo>
                  <a:cubicBezTo>
                    <a:pt x="10" y="295"/>
                    <a:pt x="25" y="322"/>
                    <a:pt x="85" y="371"/>
                  </a:cubicBezTo>
                  <a:lnTo>
                    <a:pt x="128" y="406"/>
                  </a:lnTo>
                  <a:cubicBezTo>
                    <a:pt x="159" y="432"/>
                    <a:pt x="197" y="444"/>
                    <a:pt x="234" y="444"/>
                  </a:cubicBezTo>
                  <a:cubicBezTo>
                    <a:pt x="272" y="444"/>
                    <a:pt x="310" y="432"/>
                    <a:pt x="341" y="406"/>
                  </a:cubicBezTo>
                  <a:cubicBezTo>
                    <a:pt x="417" y="346"/>
                    <a:pt x="428" y="260"/>
                    <a:pt x="414" y="184"/>
                  </a:cubicBezTo>
                  <a:cubicBezTo>
                    <a:pt x="395" y="111"/>
                    <a:pt x="349" y="36"/>
                    <a:pt x="257" y="7"/>
                  </a:cubicBezTo>
                  <a:cubicBezTo>
                    <a:pt x="242" y="3"/>
                    <a:pt x="226" y="1"/>
                    <a:pt x="211"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1"/>
            <p:cNvSpPr/>
            <p:nvPr/>
          </p:nvSpPr>
          <p:spPr>
            <a:xfrm>
              <a:off x="651875" y="2695700"/>
              <a:ext cx="10750" cy="12300"/>
            </a:xfrm>
            <a:custGeom>
              <a:rect b="b" l="l" r="r" t="t"/>
              <a:pathLst>
                <a:path extrusionOk="0" h="492" w="430">
                  <a:moveTo>
                    <a:pt x="204" y="0"/>
                  </a:moveTo>
                  <a:cubicBezTo>
                    <a:pt x="150" y="0"/>
                    <a:pt x="98" y="30"/>
                    <a:pt x="72" y="82"/>
                  </a:cubicBezTo>
                  <a:lnTo>
                    <a:pt x="48" y="131"/>
                  </a:lnTo>
                  <a:cubicBezTo>
                    <a:pt x="12" y="201"/>
                    <a:pt x="0" y="234"/>
                    <a:pt x="4" y="269"/>
                  </a:cubicBezTo>
                  <a:cubicBezTo>
                    <a:pt x="5" y="304"/>
                    <a:pt x="18" y="331"/>
                    <a:pt x="70" y="392"/>
                  </a:cubicBezTo>
                  <a:lnTo>
                    <a:pt x="112" y="438"/>
                  </a:lnTo>
                  <a:cubicBezTo>
                    <a:pt x="142" y="473"/>
                    <a:pt x="186" y="491"/>
                    <a:pt x="229" y="491"/>
                  </a:cubicBezTo>
                  <a:cubicBezTo>
                    <a:pt x="260" y="491"/>
                    <a:pt x="291" y="482"/>
                    <a:pt x="318" y="463"/>
                  </a:cubicBezTo>
                  <a:cubicBezTo>
                    <a:pt x="406" y="404"/>
                    <a:pt x="430" y="306"/>
                    <a:pt x="415" y="218"/>
                  </a:cubicBezTo>
                  <a:cubicBezTo>
                    <a:pt x="399" y="131"/>
                    <a:pt x="352" y="43"/>
                    <a:pt x="253" y="8"/>
                  </a:cubicBezTo>
                  <a:cubicBezTo>
                    <a:pt x="237" y="3"/>
                    <a:pt x="221" y="0"/>
                    <a:pt x="20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1"/>
            <p:cNvSpPr/>
            <p:nvPr/>
          </p:nvSpPr>
          <p:spPr>
            <a:xfrm>
              <a:off x="636175" y="2703400"/>
              <a:ext cx="10600" cy="13375"/>
            </a:xfrm>
            <a:custGeom>
              <a:rect b="b" l="l" r="r" t="t"/>
              <a:pathLst>
                <a:path extrusionOk="0" h="535" w="424">
                  <a:moveTo>
                    <a:pt x="195" y="0"/>
                  </a:moveTo>
                  <a:cubicBezTo>
                    <a:pt x="140" y="0"/>
                    <a:pt x="87" y="30"/>
                    <a:pt x="59" y="84"/>
                  </a:cubicBezTo>
                  <a:lnTo>
                    <a:pt x="48" y="103"/>
                  </a:lnTo>
                  <a:cubicBezTo>
                    <a:pt x="16" y="161"/>
                    <a:pt x="1" y="228"/>
                    <a:pt x="5" y="293"/>
                  </a:cubicBezTo>
                  <a:cubicBezTo>
                    <a:pt x="8" y="322"/>
                    <a:pt x="15" y="351"/>
                    <a:pt x="26" y="376"/>
                  </a:cubicBezTo>
                  <a:cubicBezTo>
                    <a:pt x="40" y="409"/>
                    <a:pt x="63" y="440"/>
                    <a:pt x="88" y="465"/>
                  </a:cubicBezTo>
                  <a:lnTo>
                    <a:pt x="105" y="484"/>
                  </a:lnTo>
                  <a:cubicBezTo>
                    <a:pt x="138" y="518"/>
                    <a:pt x="182" y="535"/>
                    <a:pt x="226" y="535"/>
                  </a:cubicBezTo>
                  <a:cubicBezTo>
                    <a:pt x="269" y="535"/>
                    <a:pt x="312" y="519"/>
                    <a:pt x="345" y="486"/>
                  </a:cubicBezTo>
                  <a:cubicBezTo>
                    <a:pt x="379" y="452"/>
                    <a:pt x="403" y="411"/>
                    <a:pt x="412" y="365"/>
                  </a:cubicBezTo>
                  <a:cubicBezTo>
                    <a:pt x="423" y="324"/>
                    <a:pt x="423" y="281"/>
                    <a:pt x="417" y="238"/>
                  </a:cubicBezTo>
                  <a:cubicBezTo>
                    <a:pt x="401" y="155"/>
                    <a:pt x="361" y="72"/>
                    <a:pt x="272" y="22"/>
                  </a:cubicBezTo>
                  <a:lnTo>
                    <a:pt x="266" y="18"/>
                  </a:lnTo>
                  <a:cubicBezTo>
                    <a:pt x="243" y="6"/>
                    <a:pt x="219" y="0"/>
                    <a:pt x="19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1"/>
            <p:cNvSpPr/>
            <p:nvPr/>
          </p:nvSpPr>
          <p:spPr>
            <a:xfrm>
              <a:off x="334125" y="2680050"/>
              <a:ext cx="10750" cy="11100"/>
            </a:xfrm>
            <a:custGeom>
              <a:rect b="b" l="l" r="r" t="t"/>
              <a:pathLst>
                <a:path extrusionOk="0" h="444" w="430">
                  <a:moveTo>
                    <a:pt x="197" y="1"/>
                  </a:moveTo>
                  <a:cubicBezTo>
                    <a:pt x="158" y="1"/>
                    <a:pt x="120" y="14"/>
                    <a:pt x="88" y="40"/>
                  </a:cubicBezTo>
                  <a:cubicBezTo>
                    <a:pt x="15" y="104"/>
                    <a:pt x="0" y="189"/>
                    <a:pt x="19" y="264"/>
                  </a:cubicBezTo>
                  <a:cubicBezTo>
                    <a:pt x="40" y="339"/>
                    <a:pt x="86" y="410"/>
                    <a:pt x="178" y="437"/>
                  </a:cubicBezTo>
                  <a:cubicBezTo>
                    <a:pt x="193" y="442"/>
                    <a:pt x="208" y="444"/>
                    <a:pt x="223" y="444"/>
                  </a:cubicBezTo>
                  <a:cubicBezTo>
                    <a:pt x="281" y="444"/>
                    <a:pt x="335" y="413"/>
                    <a:pt x="363" y="361"/>
                  </a:cubicBezTo>
                  <a:lnTo>
                    <a:pt x="385" y="320"/>
                  </a:lnTo>
                  <a:cubicBezTo>
                    <a:pt x="423" y="250"/>
                    <a:pt x="430" y="216"/>
                    <a:pt x="428" y="181"/>
                  </a:cubicBezTo>
                  <a:cubicBezTo>
                    <a:pt x="422" y="146"/>
                    <a:pt x="406" y="121"/>
                    <a:pt x="345" y="72"/>
                  </a:cubicBezTo>
                  <a:lnTo>
                    <a:pt x="302" y="37"/>
                  </a:lnTo>
                  <a:cubicBezTo>
                    <a:pt x="271" y="13"/>
                    <a:pt x="234" y="1"/>
                    <a:pt x="197"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1"/>
            <p:cNvSpPr/>
            <p:nvPr/>
          </p:nvSpPr>
          <p:spPr>
            <a:xfrm>
              <a:off x="347525" y="2668500"/>
              <a:ext cx="10775" cy="12275"/>
            </a:xfrm>
            <a:custGeom>
              <a:rect b="b" l="l" r="r" t="t"/>
              <a:pathLst>
                <a:path extrusionOk="0" h="491" w="431">
                  <a:moveTo>
                    <a:pt x="200" y="1"/>
                  </a:moveTo>
                  <a:cubicBezTo>
                    <a:pt x="168" y="1"/>
                    <a:pt x="136" y="10"/>
                    <a:pt x="108" y="30"/>
                  </a:cubicBezTo>
                  <a:cubicBezTo>
                    <a:pt x="22" y="92"/>
                    <a:pt x="0" y="190"/>
                    <a:pt x="16" y="278"/>
                  </a:cubicBezTo>
                  <a:cubicBezTo>
                    <a:pt x="33" y="364"/>
                    <a:pt x="83" y="449"/>
                    <a:pt x="183" y="483"/>
                  </a:cubicBezTo>
                  <a:cubicBezTo>
                    <a:pt x="198" y="488"/>
                    <a:pt x="214" y="491"/>
                    <a:pt x="230" y="491"/>
                  </a:cubicBezTo>
                  <a:cubicBezTo>
                    <a:pt x="285" y="491"/>
                    <a:pt x="338" y="460"/>
                    <a:pt x="362" y="408"/>
                  </a:cubicBezTo>
                  <a:lnTo>
                    <a:pt x="385" y="359"/>
                  </a:lnTo>
                  <a:cubicBezTo>
                    <a:pt x="420" y="287"/>
                    <a:pt x="431" y="254"/>
                    <a:pt x="428" y="219"/>
                  </a:cubicBezTo>
                  <a:cubicBezTo>
                    <a:pt x="424" y="184"/>
                    <a:pt x="410" y="157"/>
                    <a:pt x="358" y="98"/>
                  </a:cubicBezTo>
                  <a:lnTo>
                    <a:pt x="316" y="52"/>
                  </a:lnTo>
                  <a:cubicBezTo>
                    <a:pt x="285" y="18"/>
                    <a:pt x="243" y="1"/>
                    <a:pt x="200"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1"/>
            <p:cNvSpPr/>
            <p:nvPr/>
          </p:nvSpPr>
          <p:spPr>
            <a:xfrm>
              <a:off x="363300" y="2659525"/>
              <a:ext cx="10625" cy="13375"/>
            </a:xfrm>
            <a:custGeom>
              <a:rect b="b" l="l" r="r" t="t"/>
              <a:pathLst>
                <a:path extrusionOk="0" h="535" w="425">
                  <a:moveTo>
                    <a:pt x="195" y="0"/>
                  </a:moveTo>
                  <a:cubicBezTo>
                    <a:pt x="151" y="0"/>
                    <a:pt x="108" y="17"/>
                    <a:pt x="75" y="52"/>
                  </a:cubicBezTo>
                  <a:cubicBezTo>
                    <a:pt x="41" y="85"/>
                    <a:pt x="19" y="127"/>
                    <a:pt x="10" y="173"/>
                  </a:cubicBezTo>
                  <a:cubicBezTo>
                    <a:pt x="0" y="216"/>
                    <a:pt x="0" y="258"/>
                    <a:pt x="8" y="301"/>
                  </a:cubicBezTo>
                  <a:cubicBezTo>
                    <a:pt x="26" y="384"/>
                    <a:pt x="65" y="465"/>
                    <a:pt x="157" y="516"/>
                  </a:cubicBezTo>
                  <a:lnTo>
                    <a:pt x="162" y="518"/>
                  </a:lnTo>
                  <a:cubicBezTo>
                    <a:pt x="185" y="529"/>
                    <a:pt x="208" y="534"/>
                    <a:pt x="232" y="534"/>
                  </a:cubicBezTo>
                  <a:cubicBezTo>
                    <a:pt x="288" y="534"/>
                    <a:pt x="342" y="503"/>
                    <a:pt x="369" y="449"/>
                  </a:cubicBezTo>
                  <a:lnTo>
                    <a:pt x="378" y="429"/>
                  </a:lnTo>
                  <a:cubicBezTo>
                    <a:pt x="410" y="371"/>
                    <a:pt x="424" y="305"/>
                    <a:pt x="418" y="238"/>
                  </a:cubicBezTo>
                  <a:cubicBezTo>
                    <a:pt x="415" y="209"/>
                    <a:pt x="407" y="182"/>
                    <a:pt x="396" y="155"/>
                  </a:cubicBezTo>
                  <a:cubicBezTo>
                    <a:pt x="380" y="122"/>
                    <a:pt x="359" y="93"/>
                    <a:pt x="334" y="68"/>
                  </a:cubicBezTo>
                  <a:lnTo>
                    <a:pt x="315" y="50"/>
                  </a:lnTo>
                  <a:cubicBezTo>
                    <a:pt x="282" y="17"/>
                    <a:pt x="238" y="0"/>
                    <a:pt x="19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1"/>
            <p:cNvSpPr/>
            <p:nvPr/>
          </p:nvSpPr>
          <p:spPr>
            <a:xfrm>
              <a:off x="563175" y="2951650"/>
              <a:ext cx="9175" cy="8050"/>
            </a:xfrm>
            <a:custGeom>
              <a:rect b="b" l="l" r="r" t="t"/>
              <a:pathLst>
                <a:path extrusionOk="0" h="322" w="367">
                  <a:moveTo>
                    <a:pt x="167" y="0"/>
                  </a:moveTo>
                  <a:cubicBezTo>
                    <a:pt x="163" y="0"/>
                    <a:pt x="160" y="0"/>
                    <a:pt x="156" y="1"/>
                  </a:cubicBezTo>
                  <a:cubicBezTo>
                    <a:pt x="131" y="4"/>
                    <a:pt x="109" y="15"/>
                    <a:pt x="70" y="60"/>
                  </a:cubicBezTo>
                  <a:lnTo>
                    <a:pt x="43" y="93"/>
                  </a:lnTo>
                  <a:cubicBezTo>
                    <a:pt x="2" y="141"/>
                    <a:pt x="1" y="209"/>
                    <a:pt x="39" y="258"/>
                  </a:cubicBezTo>
                  <a:cubicBezTo>
                    <a:pt x="72" y="299"/>
                    <a:pt x="121" y="321"/>
                    <a:pt x="172" y="321"/>
                  </a:cubicBezTo>
                  <a:cubicBezTo>
                    <a:pt x="185" y="321"/>
                    <a:pt x="198" y="320"/>
                    <a:pt x="210" y="317"/>
                  </a:cubicBezTo>
                  <a:cubicBezTo>
                    <a:pt x="274" y="306"/>
                    <a:pt x="328" y="260"/>
                    <a:pt x="349" y="198"/>
                  </a:cubicBezTo>
                  <a:cubicBezTo>
                    <a:pt x="366" y="144"/>
                    <a:pt x="344" y="83"/>
                    <a:pt x="293" y="55"/>
                  </a:cubicBezTo>
                  <a:lnTo>
                    <a:pt x="263" y="37"/>
                  </a:lnTo>
                  <a:cubicBezTo>
                    <a:pt x="217" y="10"/>
                    <a:pt x="191" y="0"/>
                    <a:pt x="167"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1"/>
            <p:cNvSpPr/>
            <p:nvPr/>
          </p:nvSpPr>
          <p:spPr>
            <a:xfrm>
              <a:off x="554500" y="2941050"/>
              <a:ext cx="10175" cy="8050"/>
            </a:xfrm>
            <a:custGeom>
              <a:rect b="b" l="l" r="r" t="t"/>
              <a:pathLst>
                <a:path extrusionOk="0" h="322" w="407">
                  <a:moveTo>
                    <a:pt x="194" y="0"/>
                  </a:moveTo>
                  <a:cubicBezTo>
                    <a:pt x="192" y="0"/>
                    <a:pt x="190" y="0"/>
                    <a:pt x="189" y="0"/>
                  </a:cubicBezTo>
                  <a:cubicBezTo>
                    <a:pt x="162" y="2"/>
                    <a:pt x="139" y="10"/>
                    <a:pt x="93" y="50"/>
                  </a:cubicBezTo>
                  <a:lnTo>
                    <a:pt x="57" y="81"/>
                  </a:lnTo>
                  <a:cubicBezTo>
                    <a:pt x="11" y="121"/>
                    <a:pt x="1" y="191"/>
                    <a:pt x="34" y="242"/>
                  </a:cubicBezTo>
                  <a:cubicBezTo>
                    <a:pt x="73" y="297"/>
                    <a:pt x="132" y="321"/>
                    <a:pt x="189" y="321"/>
                  </a:cubicBezTo>
                  <a:cubicBezTo>
                    <a:pt x="201" y="321"/>
                    <a:pt x="212" y="320"/>
                    <a:pt x="224" y="318"/>
                  </a:cubicBezTo>
                  <a:cubicBezTo>
                    <a:pt x="290" y="309"/>
                    <a:pt x="359" y="272"/>
                    <a:pt x="387" y="196"/>
                  </a:cubicBezTo>
                  <a:cubicBezTo>
                    <a:pt x="406" y="143"/>
                    <a:pt x="382" y="83"/>
                    <a:pt x="332" y="56"/>
                  </a:cubicBezTo>
                  <a:lnTo>
                    <a:pt x="295" y="37"/>
                  </a:lnTo>
                  <a:cubicBezTo>
                    <a:pt x="245" y="10"/>
                    <a:pt x="219" y="0"/>
                    <a:pt x="19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1"/>
            <p:cNvSpPr/>
            <p:nvPr/>
          </p:nvSpPr>
          <p:spPr>
            <a:xfrm>
              <a:off x="547950" y="2928825"/>
              <a:ext cx="11075" cy="8075"/>
            </a:xfrm>
            <a:custGeom>
              <a:rect b="b" l="l" r="r" t="t"/>
              <a:pathLst>
                <a:path extrusionOk="0" h="323" w="443">
                  <a:moveTo>
                    <a:pt x="218" y="1"/>
                  </a:moveTo>
                  <a:cubicBezTo>
                    <a:pt x="213" y="1"/>
                    <a:pt x="208" y="1"/>
                    <a:pt x="203" y="1"/>
                  </a:cubicBezTo>
                  <a:cubicBezTo>
                    <a:pt x="153" y="5"/>
                    <a:pt x="106" y="27"/>
                    <a:pt x="69" y="62"/>
                  </a:cubicBezTo>
                  <a:lnTo>
                    <a:pt x="55" y="76"/>
                  </a:lnTo>
                  <a:lnTo>
                    <a:pt x="50" y="81"/>
                  </a:lnTo>
                  <a:cubicBezTo>
                    <a:pt x="1" y="130"/>
                    <a:pt x="1" y="211"/>
                    <a:pt x="50" y="262"/>
                  </a:cubicBezTo>
                  <a:cubicBezTo>
                    <a:pt x="91" y="302"/>
                    <a:pt x="146" y="323"/>
                    <a:pt x="201" y="323"/>
                  </a:cubicBezTo>
                  <a:cubicBezTo>
                    <a:pt x="214" y="323"/>
                    <a:pt x="228" y="322"/>
                    <a:pt x="241" y="319"/>
                  </a:cubicBezTo>
                  <a:cubicBezTo>
                    <a:pt x="311" y="311"/>
                    <a:pt x="373" y="270"/>
                    <a:pt x="411" y="211"/>
                  </a:cubicBezTo>
                  <a:cubicBezTo>
                    <a:pt x="411" y="210"/>
                    <a:pt x="412" y="208"/>
                    <a:pt x="412" y="206"/>
                  </a:cubicBezTo>
                  <a:cubicBezTo>
                    <a:pt x="443" y="149"/>
                    <a:pt x="422" y="78"/>
                    <a:pt x="365" y="46"/>
                  </a:cubicBezTo>
                  <a:lnTo>
                    <a:pt x="350" y="38"/>
                  </a:lnTo>
                  <a:cubicBezTo>
                    <a:pt x="310" y="14"/>
                    <a:pt x="265" y="1"/>
                    <a:pt x="218"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1"/>
            <p:cNvSpPr/>
            <p:nvPr/>
          </p:nvSpPr>
          <p:spPr>
            <a:xfrm>
              <a:off x="456875" y="2932400"/>
              <a:ext cx="8250" cy="8150"/>
            </a:xfrm>
            <a:custGeom>
              <a:rect b="b" l="l" r="r" t="t"/>
              <a:pathLst>
                <a:path extrusionOk="0" h="326" w="330">
                  <a:moveTo>
                    <a:pt x="134" y="0"/>
                  </a:moveTo>
                  <a:cubicBezTo>
                    <a:pt x="127" y="0"/>
                    <a:pt x="119" y="0"/>
                    <a:pt x="112" y="1"/>
                  </a:cubicBezTo>
                  <a:cubicBezTo>
                    <a:pt x="55" y="9"/>
                    <a:pt x="12" y="55"/>
                    <a:pt x="7" y="113"/>
                  </a:cubicBezTo>
                  <a:lnTo>
                    <a:pt x="4" y="149"/>
                  </a:lnTo>
                  <a:cubicBezTo>
                    <a:pt x="0" y="210"/>
                    <a:pt x="4" y="237"/>
                    <a:pt x="18" y="259"/>
                  </a:cubicBezTo>
                  <a:cubicBezTo>
                    <a:pt x="32" y="281"/>
                    <a:pt x="51" y="295"/>
                    <a:pt x="110" y="311"/>
                  </a:cubicBezTo>
                  <a:lnTo>
                    <a:pt x="151" y="321"/>
                  </a:lnTo>
                  <a:cubicBezTo>
                    <a:pt x="163" y="324"/>
                    <a:pt x="174" y="325"/>
                    <a:pt x="185" y="325"/>
                  </a:cubicBezTo>
                  <a:cubicBezTo>
                    <a:pt x="234" y="325"/>
                    <a:pt x="279" y="298"/>
                    <a:pt x="301" y="253"/>
                  </a:cubicBezTo>
                  <a:cubicBezTo>
                    <a:pt x="330" y="194"/>
                    <a:pt x="320" y="124"/>
                    <a:pt x="279" y="73"/>
                  </a:cubicBezTo>
                  <a:cubicBezTo>
                    <a:pt x="245" y="27"/>
                    <a:pt x="191" y="0"/>
                    <a:pt x="13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1"/>
            <p:cNvSpPr/>
            <p:nvPr/>
          </p:nvSpPr>
          <p:spPr>
            <a:xfrm>
              <a:off x="450825" y="2944000"/>
              <a:ext cx="8575" cy="8950"/>
            </a:xfrm>
            <a:custGeom>
              <a:rect b="b" l="l" r="r" t="t"/>
              <a:pathLst>
                <a:path extrusionOk="0" h="358" w="343">
                  <a:moveTo>
                    <a:pt x="125" y="1"/>
                  </a:moveTo>
                  <a:cubicBezTo>
                    <a:pt x="119" y="1"/>
                    <a:pt x="113" y="1"/>
                    <a:pt x="107" y="2"/>
                  </a:cubicBezTo>
                  <a:cubicBezTo>
                    <a:pt x="50" y="6"/>
                    <a:pt x="6" y="54"/>
                    <a:pt x="4" y="111"/>
                  </a:cubicBezTo>
                  <a:lnTo>
                    <a:pt x="2" y="153"/>
                  </a:lnTo>
                  <a:cubicBezTo>
                    <a:pt x="1" y="215"/>
                    <a:pt x="4" y="242"/>
                    <a:pt x="17" y="264"/>
                  </a:cubicBezTo>
                  <a:cubicBezTo>
                    <a:pt x="31" y="288"/>
                    <a:pt x="49" y="304"/>
                    <a:pt x="104" y="327"/>
                  </a:cubicBezTo>
                  <a:lnTo>
                    <a:pt x="149" y="348"/>
                  </a:lnTo>
                  <a:cubicBezTo>
                    <a:pt x="164" y="355"/>
                    <a:pt x="180" y="358"/>
                    <a:pt x="197" y="358"/>
                  </a:cubicBezTo>
                  <a:cubicBezTo>
                    <a:pt x="239" y="358"/>
                    <a:pt x="279" y="336"/>
                    <a:pt x="301" y="297"/>
                  </a:cubicBezTo>
                  <a:cubicBezTo>
                    <a:pt x="343" y="227"/>
                    <a:pt x="328" y="149"/>
                    <a:pt x="289" y="95"/>
                  </a:cubicBezTo>
                  <a:cubicBezTo>
                    <a:pt x="253" y="44"/>
                    <a:pt x="196" y="1"/>
                    <a:pt x="12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1"/>
            <p:cNvSpPr/>
            <p:nvPr/>
          </p:nvSpPr>
          <p:spPr>
            <a:xfrm>
              <a:off x="442100" y="2954600"/>
              <a:ext cx="9000" cy="9700"/>
            </a:xfrm>
            <a:custGeom>
              <a:rect b="b" l="l" r="r" t="t"/>
              <a:pathLst>
                <a:path extrusionOk="0" h="388" w="360">
                  <a:moveTo>
                    <a:pt x="123" y="0"/>
                  </a:moveTo>
                  <a:cubicBezTo>
                    <a:pt x="60" y="0"/>
                    <a:pt x="8" y="50"/>
                    <a:pt x="5" y="113"/>
                  </a:cubicBezTo>
                  <a:lnTo>
                    <a:pt x="5" y="131"/>
                  </a:lnTo>
                  <a:cubicBezTo>
                    <a:pt x="0" y="182"/>
                    <a:pt x="11" y="232"/>
                    <a:pt x="37" y="279"/>
                  </a:cubicBezTo>
                  <a:cubicBezTo>
                    <a:pt x="62" y="321"/>
                    <a:pt x="102" y="355"/>
                    <a:pt x="150" y="371"/>
                  </a:cubicBezTo>
                  <a:lnTo>
                    <a:pt x="169" y="379"/>
                  </a:lnTo>
                  <a:lnTo>
                    <a:pt x="175" y="380"/>
                  </a:lnTo>
                  <a:cubicBezTo>
                    <a:pt x="189" y="385"/>
                    <a:pt x="203" y="388"/>
                    <a:pt x="217" y="388"/>
                  </a:cubicBezTo>
                  <a:cubicBezTo>
                    <a:pt x="270" y="388"/>
                    <a:pt x="320" y="354"/>
                    <a:pt x="337" y="301"/>
                  </a:cubicBezTo>
                  <a:cubicBezTo>
                    <a:pt x="359" y="234"/>
                    <a:pt x="348" y="161"/>
                    <a:pt x="307" y="104"/>
                  </a:cubicBezTo>
                  <a:cubicBezTo>
                    <a:pt x="267" y="45"/>
                    <a:pt x="204" y="7"/>
                    <a:pt x="134" y="0"/>
                  </a:cubicBezTo>
                  <a:lnTo>
                    <a:pt x="129" y="0"/>
                  </a:lnTo>
                  <a:cubicBezTo>
                    <a:pt x="127" y="0"/>
                    <a:pt x="125" y="0"/>
                    <a:pt x="123"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1"/>
            <p:cNvSpPr/>
            <p:nvPr/>
          </p:nvSpPr>
          <p:spPr>
            <a:xfrm>
              <a:off x="618850" y="2614225"/>
              <a:ext cx="7700" cy="6000"/>
            </a:xfrm>
            <a:custGeom>
              <a:rect b="b" l="l" r="r" t="t"/>
              <a:pathLst>
                <a:path extrusionOk="0" h="240" w="308">
                  <a:moveTo>
                    <a:pt x="153" y="1"/>
                  </a:moveTo>
                  <a:cubicBezTo>
                    <a:pt x="0" y="1"/>
                    <a:pt x="0" y="239"/>
                    <a:pt x="153" y="239"/>
                  </a:cubicBezTo>
                  <a:cubicBezTo>
                    <a:pt x="307" y="239"/>
                    <a:pt x="307" y="1"/>
                    <a:pt x="153"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1"/>
            <p:cNvSpPr/>
            <p:nvPr/>
          </p:nvSpPr>
          <p:spPr>
            <a:xfrm>
              <a:off x="611575" y="2641025"/>
              <a:ext cx="7700" cy="5975"/>
            </a:xfrm>
            <a:custGeom>
              <a:rect b="b" l="l" r="r" t="t"/>
              <a:pathLst>
                <a:path extrusionOk="0" h="239" w="308">
                  <a:moveTo>
                    <a:pt x="155" y="0"/>
                  </a:moveTo>
                  <a:cubicBezTo>
                    <a:pt x="1" y="0"/>
                    <a:pt x="1" y="239"/>
                    <a:pt x="155" y="239"/>
                  </a:cubicBezTo>
                  <a:cubicBezTo>
                    <a:pt x="307" y="239"/>
                    <a:pt x="307" y="0"/>
                    <a:pt x="15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1"/>
            <p:cNvSpPr/>
            <p:nvPr/>
          </p:nvSpPr>
          <p:spPr>
            <a:xfrm>
              <a:off x="592625" y="2625450"/>
              <a:ext cx="7725" cy="5975"/>
            </a:xfrm>
            <a:custGeom>
              <a:rect b="b" l="l" r="r" t="t"/>
              <a:pathLst>
                <a:path extrusionOk="0" h="239" w="309">
                  <a:moveTo>
                    <a:pt x="155" y="0"/>
                  </a:moveTo>
                  <a:cubicBezTo>
                    <a:pt x="0" y="0"/>
                    <a:pt x="0" y="239"/>
                    <a:pt x="155" y="239"/>
                  </a:cubicBezTo>
                  <a:cubicBezTo>
                    <a:pt x="307" y="239"/>
                    <a:pt x="309" y="0"/>
                    <a:pt x="15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1"/>
            <p:cNvSpPr/>
            <p:nvPr/>
          </p:nvSpPr>
          <p:spPr>
            <a:xfrm>
              <a:off x="348025" y="2895000"/>
              <a:ext cx="7750" cy="5975"/>
            </a:xfrm>
            <a:custGeom>
              <a:rect b="b" l="l" r="r" t="t"/>
              <a:pathLst>
                <a:path extrusionOk="0" h="239" w="310">
                  <a:moveTo>
                    <a:pt x="155" y="0"/>
                  </a:moveTo>
                  <a:cubicBezTo>
                    <a:pt x="1" y="0"/>
                    <a:pt x="1" y="238"/>
                    <a:pt x="155" y="238"/>
                  </a:cubicBezTo>
                  <a:cubicBezTo>
                    <a:pt x="309" y="238"/>
                    <a:pt x="309" y="0"/>
                    <a:pt x="15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1"/>
            <p:cNvSpPr/>
            <p:nvPr/>
          </p:nvSpPr>
          <p:spPr>
            <a:xfrm>
              <a:off x="361300" y="2913075"/>
              <a:ext cx="7725" cy="5975"/>
            </a:xfrm>
            <a:custGeom>
              <a:rect b="b" l="l" r="r" t="t"/>
              <a:pathLst>
                <a:path extrusionOk="0" h="239" w="309">
                  <a:moveTo>
                    <a:pt x="155" y="0"/>
                  </a:moveTo>
                  <a:cubicBezTo>
                    <a:pt x="1" y="0"/>
                    <a:pt x="1" y="239"/>
                    <a:pt x="155" y="239"/>
                  </a:cubicBezTo>
                  <a:cubicBezTo>
                    <a:pt x="309" y="239"/>
                    <a:pt x="309" y="0"/>
                    <a:pt x="15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1"/>
            <p:cNvSpPr/>
            <p:nvPr/>
          </p:nvSpPr>
          <p:spPr>
            <a:xfrm>
              <a:off x="345125" y="2913575"/>
              <a:ext cx="7750" cy="6000"/>
            </a:xfrm>
            <a:custGeom>
              <a:rect b="b" l="l" r="r" t="t"/>
              <a:pathLst>
                <a:path extrusionOk="0" h="240" w="310">
                  <a:moveTo>
                    <a:pt x="155" y="1"/>
                  </a:moveTo>
                  <a:cubicBezTo>
                    <a:pt x="1" y="1"/>
                    <a:pt x="1" y="239"/>
                    <a:pt x="155" y="239"/>
                  </a:cubicBezTo>
                  <a:cubicBezTo>
                    <a:pt x="309" y="239"/>
                    <a:pt x="309" y="1"/>
                    <a:pt x="15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1"/>
            <p:cNvSpPr/>
            <p:nvPr/>
          </p:nvSpPr>
          <p:spPr>
            <a:xfrm>
              <a:off x="409900" y="2434275"/>
              <a:ext cx="10125" cy="10150"/>
            </a:xfrm>
            <a:custGeom>
              <a:rect b="b" l="l" r="r" t="t"/>
              <a:pathLst>
                <a:path extrusionOk="0" h="406" w="405">
                  <a:moveTo>
                    <a:pt x="131" y="1"/>
                  </a:moveTo>
                  <a:cubicBezTo>
                    <a:pt x="121" y="1"/>
                    <a:pt x="110" y="1"/>
                    <a:pt x="99" y="3"/>
                  </a:cubicBezTo>
                  <a:lnTo>
                    <a:pt x="88" y="6"/>
                  </a:lnTo>
                  <a:cubicBezTo>
                    <a:pt x="32" y="22"/>
                    <a:pt x="1" y="79"/>
                    <a:pt x="17" y="133"/>
                  </a:cubicBezTo>
                  <a:lnTo>
                    <a:pt x="28" y="170"/>
                  </a:lnTo>
                  <a:cubicBezTo>
                    <a:pt x="45" y="235"/>
                    <a:pt x="58" y="264"/>
                    <a:pt x="91" y="305"/>
                  </a:cubicBezTo>
                  <a:cubicBezTo>
                    <a:pt x="131" y="354"/>
                    <a:pt x="188" y="389"/>
                    <a:pt x="250" y="404"/>
                  </a:cubicBezTo>
                  <a:cubicBezTo>
                    <a:pt x="258" y="405"/>
                    <a:pt x="268" y="405"/>
                    <a:pt x="276" y="405"/>
                  </a:cubicBezTo>
                  <a:cubicBezTo>
                    <a:pt x="277" y="405"/>
                    <a:pt x="278" y="405"/>
                    <a:pt x="278" y="405"/>
                  </a:cubicBezTo>
                  <a:cubicBezTo>
                    <a:pt x="347" y="405"/>
                    <a:pt x="403" y="349"/>
                    <a:pt x="404" y="280"/>
                  </a:cubicBezTo>
                  <a:lnTo>
                    <a:pt x="404" y="278"/>
                  </a:lnTo>
                  <a:cubicBezTo>
                    <a:pt x="404" y="208"/>
                    <a:pt x="377" y="140"/>
                    <a:pt x="326" y="92"/>
                  </a:cubicBezTo>
                  <a:cubicBezTo>
                    <a:pt x="284" y="48"/>
                    <a:pt x="214" y="1"/>
                    <a:pt x="131" y="1"/>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1"/>
            <p:cNvSpPr/>
            <p:nvPr/>
          </p:nvSpPr>
          <p:spPr>
            <a:xfrm>
              <a:off x="400875" y="2445075"/>
              <a:ext cx="10525" cy="9125"/>
            </a:xfrm>
            <a:custGeom>
              <a:rect b="b" l="l" r="r" t="t"/>
              <a:pathLst>
                <a:path extrusionOk="0" h="365" w="421">
                  <a:moveTo>
                    <a:pt x="125" y="0"/>
                  </a:moveTo>
                  <a:cubicBezTo>
                    <a:pt x="118" y="0"/>
                    <a:pt x="114" y="0"/>
                    <a:pt x="109" y="2"/>
                  </a:cubicBezTo>
                  <a:cubicBezTo>
                    <a:pt x="45" y="10"/>
                    <a:pt x="1" y="69"/>
                    <a:pt x="9" y="134"/>
                  </a:cubicBezTo>
                  <a:cubicBezTo>
                    <a:pt x="18" y="196"/>
                    <a:pt x="50" y="255"/>
                    <a:pt x="98" y="296"/>
                  </a:cubicBezTo>
                  <a:cubicBezTo>
                    <a:pt x="145" y="340"/>
                    <a:pt x="209" y="364"/>
                    <a:pt x="274" y="364"/>
                  </a:cubicBezTo>
                  <a:lnTo>
                    <a:pt x="282" y="364"/>
                  </a:lnTo>
                  <a:cubicBezTo>
                    <a:pt x="290" y="364"/>
                    <a:pt x="296" y="364"/>
                    <a:pt x="303" y="363"/>
                  </a:cubicBezTo>
                  <a:cubicBezTo>
                    <a:pt x="373" y="353"/>
                    <a:pt x="420" y="288"/>
                    <a:pt x="409" y="220"/>
                  </a:cubicBezTo>
                  <a:cubicBezTo>
                    <a:pt x="401" y="156"/>
                    <a:pt x="366" y="100"/>
                    <a:pt x="316" y="64"/>
                  </a:cubicBezTo>
                  <a:cubicBezTo>
                    <a:pt x="263" y="22"/>
                    <a:pt x="199" y="0"/>
                    <a:pt x="134"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1"/>
            <p:cNvSpPr/>
            <p:nvPr/>
          </p:nvSpPr>
          <p:spPr>
            <a:xfrm>
              <a:off x="391025" y="2454000"/>
              <a:ext cx="11750" cy="9225"/>
            </a:xfrm>
            <a:custGeom>
              <a:rect b="b" l="l" r="r" t="t"/>
              <a:pathLst>
                <a:path extrusionOk="0" h="369" w="470">
                  <a:moveTo>
                    <a:pt x="158" y="0"/>
                  </a:moveTo>
                  <a:cubicBezTo>
                    <a:pt x="139" y="0"/>
                    <a:pt x="120" y="2"/>
                    <a:pt x="101" y="6"/>
                  </a:cubicBezTo>
                  <a:cubicBezTo>
                    <a:pt x="94" y="6"/>
                    <a:pt x="86" y="9"/>
                    <a:pt x="80" y="12"/>
                  </a:cubicBezTo>
                  <a:cubicBezTo>
                    <a:pt x="26" y="34"/>
                    <a:pt x="1" y="98"/>
                    <a:pt x="23" y="152"/>
                  </a:cubicBezTo>
                  <a:lnTo>
                    <a:pt x="32" y="173"/>
                  </a:lnTo>
                  <a:cubicBezTo>
                    <a:pt x="56" y="230"/>
                    <a:pt x="98" y="279"/>
                    <a:pt x="148" y="314"/>
                  </a:cubicBezTo>
                  <a:cubicBezTo>
                    <a:pt x="199" y="349"/>
                    <a:pt x="258" y="368"/>
                    <a:pt x="320" y="368"/>
                  </a:cubicBezTo>
                  <a:cubicBezTo>
                    <a:pt x="325" y="368"/>
                    <a:pt x="330" y="368"/>
                    <a:pt x="334" y="368"/>
                  </a:cubicBezTo>
                  <a:lnTo>
                    <a:pt x="336" y="368"/>
                  </a:lnTo>
                  <a:cubicBezTo>
                    <a:pt x="346" y="368"/>
                    <a:pt x="355" y="365"/>
                    <a:pt x="365" y="363"/>
                  </a:cubicBezTo>
                  <a:cubicBezTo>
                    <a:pt x="431" y="343"/>
                    <a:pt x="470" y="274"/>
                    <a:pt x="450" y="208"/>
                  </a:cubicBezTo>
                  <a:cubicBezTo>
                    <a:pt x="428" y="139"/>
                    <a:pt x="382" y="80"/>
                    <a:pt x="320" y="45"/>
                  </a:cubicBezTo>
                  <a:cubicBezTo>
                    <a:pt x="271" y="16"/>
                    <a:pt x="215" y="0"/>
                    <a:pt x="158"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1"/>
            <p:cNvSpPr/>
            <p:nvPr/>
          </p:nvSpPr>
          <p:spPr>
            <a:xfrm>
              <a:off x="536000" y="2803975"/>
              <a:ext cx="11100" cy="9425"/>
            </a:xfrm>
            <a:custGeom>
              <a:rect b="b" l="l" r="r" t="t"/>
              <a:pathLst>
                <a:path extrusionOk="0" h="377" w="444">
                  <a:moveTo>
                    <a:pt x="193" y="144"/>
                  </a:moveTo>
                  <a:cubicBezTo>
                    <a:pt x="216" y="144"/>
                    <a:pt x="236" y="163"/>
                    <a:pt x="237" y="187"/>
                  </a:cubicBezTo>
                  <a:cubicBezTo>
                    <a:pt x="237" y="198"/>
                    <a:pt x="232" y="209"/>
                    <a:pt x="224" y="219"/>
                  </a:cubicBezTo>
                  <a:cubicBezTo>
                    <a:pt x="216" y="227"/>
                    <a:pt x="205" y="231"/>
                    <a:pt x="194" y="233"/>
                  </a:cubicBezTo>
                  <a:cubicBezTo>
                    <a:pt x="170" y="231"/>
                    <a:pt x="150" y="214"/>
                    <a:pt x="148" y="190"/>
                  </a:cubicBezTo>
                  <a:cubicBezTo>
                    <a:pt x="148" y="177"/>
                    <a:pt x="151" y="166"/>
                    <a:pt x="161" y="157"/>
                  </a:cubicBezTo>
                  <a:cubicBezTo>
                    <a:pt x="169" y="149"/>
                    <a:pt x="180" y="144"/>
                    <a:pt x="191" y="144"/>
                  </a:cubicBezTo>
                  <a:close/>
                  <a:moveTo>
                    <a:pt x="197" y="1"/>
                  </a:moveTo>
                  <a:cubicBezTo>
                    <a:pt x="194" y="1"/>
                    <a:pt x="190" y="1"/>
                    <a:pt x="186" y="1"/>
                  </a:cubicBezTo>
                  <a:cubicBezTo>
                    <a:pt x="83" y="3"/>
                    <a:pt x="0" y="87"/>
                    <a:pt x="2" y="190"/>
                  </a:cubicBezTo>
                  <a:cubicBezTo>
                    <a:pt x="3" y="294"/>
                    <a:pt x="88" y="376"/>
                    <a:pt x="190" y="376"/>
                  </a:cubicBezTo>
                  <a:cubicBezTo>
                    <a:pt x="191" y="376"/>
                    <a:pt x="192" y="376"/>
                    <a:pt x="193" y="376"/>
                  </a:cubicBezTo>
                  <a:lnTo>
                    <a:pt x="199" y="376"/>
                  </a:lnTo>
                  <a:cubicBezTo>
                    <a:pt x="366" y="371"/>
                    <a:pt x="444" y="166"/>
                    <a:pt x="321" y="52"/>
                  </a:cubicBezTo>
                  <a:cubicBezTo>
                    <a:pt x="287" y="19"/>
                    <a:pt x="244" y="1"/>
                    <a:pt x="1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1"/>
            <p:cNvSpPr/>
            <p:nvPr/>
          </p:nvSpPr>
          <p:spPr>
            <a:xfrm>
              <a:off x="454200" y="2728075"/>
              <a:ext cx="9500" cy="9425"/>
            </a:xfrm>
            <a:custGeom>
              <a:rect b="b" l="l" r="r" t="t"/>
              <a:pathLst>
                <a:path extrusionOk="0" h="377" w="380">
                  <a:moveTo>
                    <a:pt x="187" y="144"/>
                  </a:moveTo>
                  <a:cubicBezTo>
                    <a:pt x="212" y="144"/>
                    <a:pt x="231" y="163"/>
                    <a:pt x="231" y="187"/>
                  </a:cubicBezTo>
                  <a:cubicBezTo>
                    <a:pt x="233" y="200"/>
                    <a:pt x="228" y="211"/>
                    <a:pt x="220" y="219"/>
                  </a:cubicBezTo>
                  <a:cubicBezTo>
                    <a:pt x="212" y="228"/>
                    <a:pt x="201" y="233"/>
                    <a:pt x="189" y="233"/>
                  </a:cubicBezTo>
                  <a:cubicBezTo>
                    <a:pt x="133" y="231"/>
                    <a:pt x="131" y="149"/>
                    <a:pt x="187" y="144"/>
                  </a:cubicBezTo>
                  <a:close/>
                  <a:moveTo>
                    <a:pt x="182" y="1"/>
                  </a:moveTo>
                  <a:cubicBezTo>
                    <a:pt x="80" y="6"/>
                    <a:pt x="1" y="90"/>
                    <a:pt x="3" y="192"/>
                  </a:cubicBezTo>
                  <a:cubicBezTo>
                    <a:pt x="4" y="293"/>
                    <a:pt x="87" y="374"/>
                    <a:pt x="187" y="376"/>
                  </a:cubicBezTo>
                  <a:lnTo>
                    <a:pt x="193" y="376"/>
                  </a:lnTo>
                  <a:cubicBezTo>
                    <a:pt x="297" y="373"/>
                    <a:pt x="379" y="287"/>
                    <a:pt x="376" y="184"/>
                  </a:cubicBezTo>
                  <a:cubicBezTo>
                    <a:pt x="373" y="82"/>
                    <a:pt x="289" y="1"/>
                    <a:pt x="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1"/>
            <p:cNvSpPr/>
            <p:nvPr/>
          </p:nvSpPr>
          <p:spPr>
            <a:xfrm>
              <a:off x="532925" y="2724950"/>
              <a:ext cx="10950" cy="9400"/>
            </a:xfrm>
            <a:custGeom>
              <a:rect b="b" l="l" r="r" t="t"/>
              <a:pathLst>
                <a:path extrusionOk="0" h="376" w="438">
                  <a:moveTo>
                    <a:pt x="187" y="143"/>
                  </a:moveTo>
                  <a:cubicBezTo>
                    <a:pt x="211" y="143"/>
                    <a:pt x="231" y="163"/>
                    <a:pt x="231" y="186"/>
                  </a:cubicBezTo>
                  <a:cubicBezTo>
                    <a:pt x="233" y="199"/>
                    <a:pt x="228" y="210"/>
                    <a:pt x="220" y="218"/>
                  </a:cubicBezTo>
                  <a:cubicBezTo>
                    <a:pt x="211" y="228"/>
                    <a:pt x="199" y="233"/>
                    <a:pt x="187" y="233"/>
                  </a:cubicBezTo>
                  <a:cubicBezTo>
                    <a:pt x="171" y="233"/>
                    <a:pt x="155" y="223"/>
                    <a:pt x="147" y="205"/>
                  </a:cubicBezTo>
                  <a:cubicBezTo>
                    <a:pt x="134" y="177"/>
                    <a:pt x="155" y="145"/>
                    <a:pt x="185" y="143"/>
                  </a:cubicBezTo>
                  <a:close/>
                  <a:moveTo>
                    <a:pt x="188" y="0"/>
                  </a:moveTo>
                  <a:cubicBezTo>
                    <a:pt x="186" y="0"/>
                    <a:pt x="184" y="0"/>
                    <a:pt x="182" y="0"/>
                  </a:cubicBezTo>
                  <a:cubicBezTo>
                    <a:pt x="80" y="5"/>
                    <a:pt x="1" y="89"/>
                    <a:pt x="2" y="191"/>
                  </a:cubicBezTo>
                  <a:cubicBezTo>
                    <a:pt x="4" y="293"/>
                    <a:pt x="85" y="374"/>
                    <a:pt x="187" y="376"/>
                  </a:cubicBezTo>
                  <a:lnTo>
                    <a:pt x="193" y="376"/>
                  </a:lnTo>
                  <a:cubicBezTo>
                    <a:pt x="360" y="371"/>
                    <a:pt x="438" y="166"/>
                    <a:pt x="316" y="51"/>
                  </a:cubicBezTo>
                  <a:cubicBezTo>
                    <a:pt x="282" y="18"/>
                    <a:pt x="235" y="0"/>
                    <a:pt x="1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1"/>
            <p:cNvSpPr/>
            <p:nvPr/>
          </p:nvSpPr>
          <p:spPr>
            <a:xfrm>
              <a:off x="457025" y="2806850"/>
              <a:ext cx="10950" cy="9450"/>
            </a:xfrm>
            <a:custGeom>
              <a:rect b="b" l="l" r="r" t="t"/>
              <a:pathLst>
                <a:path extrusionOk="0" h="378" w="438">
                  <a:moveTo>
                    <a:pt x="188" y="143"/>
                  </a:moveTo>
                  <a:lnTo>
                    <a:pt x="188" y="145"/>
                  </a:lnTo>
                  <a:cubicBezTo>
                    <a:pt x="212" y="145"/>
                    <a:pt x="231" y="164"/>
                    <a:pt x="233" y="188"/>
                  </a:cubicBezTo>
                  <a:cubicBezTo>
                    <a:pt x="233" y="212"/>
                    <a:pt x="214" y="232"/>
                    <a:pt x="190" y="232"/>
                  </a:cubicBezTo>
                  <a:cubicBezTo>
                    <a:pt x="189" y="233"/>
                    <a:pt x="188" y="233"/>
                    <a:pt x="187" y="233"/>
                  </a:cubicBezTo>
                  <a:cubicBezTo>
                    <a:pt x="163" y="233"/>
                    <a:pt x="145" y="214"/>
                    <a:pt x="144" y="190"/>
                  </a:cubicBezTo>
                  <a:cubicBezTo>
                    <a:pt x="144" y="178"/>
                    <a:pt x="147" y="167"/>
                    <a:pt x="155" y="158"/>
                  </a:cubicBezTo>
                  <a:cubicBezTo>
                    <a:pt x="163" y="150"/>
                    <a:pt x="174" y="145"/>
                    <a:pt x="187" y="143"/>
                  </a:cubicBezTo>
                  <a:close/>
                  <a:moveTo>
                    <a:pt x="182" y="0"/>
                  </a:moveTo>
                  <a:cubicBezTo>
                    <a:pt x="80" y="5"/>
                    <a:pt x="1" y="89"/>
                    <a:pt x="2" y="191"/>
                  </a:cubicBezTo>
                  <a:cubicBezTo>
                    <a:pt x="4" y="293"/>
                    <a:pt x="87" y="376"/>
                    <a:pt x="188" y="377"/>
                  </a:cubicBezTo>
                  <a:lnTo>
                    <a:pt x="193" y="377"/>
                  </a:lnTo>
                  <a:cubicBezTo>
                    <a:pt x="244" y="376"/>
                    <a:pt x="290" y="355"/>
                    <a:pt x="325" y="318"/>
                  </a:cubicBezTo>
                  <a:cubicBezTo>
                    <a:pt x="438" y="198"/>
                    <a:pt x="352" y="0"/>
                    <a:pt x="1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1"/>
            <p:cNvSpPr/>
            <p:nvPr/>
          </p:nvSpPr>
          <p:spPr>
            <a:xfrm>
              <a:off x="552250" y="2764200"/>
              <a:ext cx="10950" cy="9400"/>
            </a:xfrm>
            <a:custGeom>
              <a:rect b="b" l="l" r="r" t="t"/>
              <a:pathLst>
                <a:path extrusionOk="0" h="376" w="438">
                  <a:moveTo>
                    <a:pt x="186" y="144"/>
                  </a:moveTo>
                  <a:cubicBezTo>
                    <a:pt x="226" y="144"/>
                    <a:pt x="245" y="190"/>
                    <a:pt x="220" y="219"/>
                  </a:cubicBezTo>
                  <a:cubicBezTo>
                    <a:pt x="210" y="227"/>
                    <a:pt x="199" y="231"/>
                    <a:pt x="188" y="233"/>
                  </a:cubicBezTo>
                  <a:cubicBezTo>
                    <a:pt x="177" y="233"/>
                    <a:pt x="164" y="228"/>
                    <a:pt x="156" y="220"/>
                  </a:cubicBezTo>
                  <a:cubicBezTo>
                    <a:pt x="139" y="203"/>
                    <a:pt x="137" y="176"/>
                    <a:pt x="155" y="158"/>
                  </a:cubicBezTo>
                  <a:cubicBezTo>
                    <a:pt x="163" y="149"/>
                    <a:pt x="174" y="144"/>
                    <a:pt x="185" y="144"/>
                  </a:cubicBezTo>
                  <a:close/>
                  <a:moveTo>
                    <a:pt x="192" y="1"/>
                  </a:moveTo>
                  <a:cubicBezTo>
                    <a:pt x="189" y="1"/>
                    <a:pt x="185" y="1"/>
                    <a:pt x="182" y="1"/>
                  </a:cubicBezTo>
                  <a:cubicBezTo>
                    <a:pt x="80" y="4"/>
                    <a:pt x="0" y="88"/>
                    <a:pt x="2" y="190"/>
                  </a:cubicBezTo>
                  <a:cubicBezTo>
                    <a:pt x="4" y="292"/>
                    <a:pt x="85" y="374"/>
                    <a:pt x="186" y="376"/>
                  </a:cubicBezTo>
                  <a:lnTo>
                    <a:pt x="193" y="376"/>
                  </a:lnTo>
                  <a:cubicBezTo>
                    <a:pt x="360" y="371"/>
                    <a:pt x="438" y="166"/>
                    <a:pt x="315" y="52"/>
                  </a:cubicBezTo>
                  <a:cubicBezTo>
                    <a:pt x="283" y="19"/>
                    <a:pt x="238" y="1"/>
                    <a:pt x="1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1"/>
            <p:cNvSpPr/>
            <p:nvPr/>
          </p:nvSpPr>
          <p:spPr>
            <a:xfrm>
              <a:off x="439000" y="2767500"/>
              <a:ext cx="11075" cy="9400"/>
            </a:xfrm>
            <a:custGeom>
              <a:rect b="b" l="l" r="r" t="t"/>
              <a:pathLst>
                <a:path extrusionOk="0" h="376" w="443">
                  <a:moveTo>
                    <a:pt x="193" y="144"/>
                  </a:moveTo>
                  <a:cubicBezTo>
                    <a:pt x="202" y="144"/>
                    <a:pt x="213" y="147"/>
                    <a:pt x="221" y="155"/>
                  </a:cubicBezTo>
                  <a:cubicBezTo>
                    <a:pt x="239" y="172"/>
                    <a:pt x="240" y="199"/>
                    <a:pt x="223" y="219"/>
                  </a:cubicBezTo>
                  <a:cubicBezTo>
                    <a:pt x="215" y="226"/>
                    <a:pt x="204" y="231"/>
                    <a:pt x="193" y="231"/>
                  </a:cubicBezTo>
                  <a:cubicBezTo>
                    <a:pt x="181" y="231"/>
                    <a:pt x="170" y="226"/>
                    <a:pt x="161" y="220"/>
                  </a:cubicBezTo>
                  <a:cubicBezTo>
                    <a:pt x="143" y="203"/>
                    <a:pt x="142" y="176"/>
                    <a:pt x="159" y="157"/>
                  </a:cubicBezTo>
                  <a:cubicBezTo>
                    <a:pt x="167" y="149"/>
                    <a:pt x="178" y="144"/>
                    <a:pt x="189" y="144"/>
                  </a:cubicBezTo>
                  <a:close/>
                  <a:moveTo>
                    <a:pt x="198" y="0"/>
                  </a:moveTo>
                  <a:cubicBezTo>
                    <a:pt x="194" y="0"/>
                    <a:pt x="190" y="1"/>
                    <a:pt x="186" y="1"/>
                  </a:cubicBezTo>
                  <a:cubicBezTo>
                    <a:pt x="83" y="1"/>
                    <a:pt x="0" y="87"/>
                    <a:pt x="2" y="190"/>
                  </a:cubicBezTo>
                  <a:cubicBezTo>
                    <a:pt x="2" y="293"/>
                    <a:pt x="88" y="376"/>
                    <a:pt x="191" y="376"/>
                  </a:cubicBezTo>
                  <a:lnTo>
                    <a:pt x="197" y="374"/>
                  </a:lnTo>
                  <a:cubicBezTo>
                    <a:pt x="364" y="370"/>
                    <a:pt x="442" y="165"/>
                    <a:pt x="320" y="50"/>
                  </a:cubicBezTo>
                  <a:cubicBezTo>
                    <a:pt x="287" y="18"/>
                    <a:pt x="243" y="0"/>
                    <a:pt x="1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1"/>
            <p:cNvSpPr/>
            <p:nvPr/>
          </p:nvSpPr>
          <p:spPr>
            <a:xfrm>
              <a:off x="462500" y="2736050"/>
              <a:ext cx="73150" cy="68675"/>
            </a:xfrm>
            <a:custGeom>
              <a:rect b="b" l="l" r="r" t="t"/>
              <a:pathLst>
                <a:path extrusionOk="0" h="2747" w="2926">
                  <a:moveTo>
                    <a:pt x="94" y="0"/>
                  </a:moveTo>
                  <a:cubicBezTo>
                    <a:pt x="44" y="0"/>
                    <a:pt x="1" y="67"/>
                    <a:pt x="49" y="113"/>
                  </a:cubicBezTo>
                  <a:lnTo>
                    <a:pt x="2810" y="2729"/>
                  </a:lnTo>
                  <a:cubicBezTo>
                    <a:pt x="2823" y="2740"/>
                    <a:pt x="2839" y="2747"/>
                    <a:pt x="2854" y="2747"/>
                  </a:cubicBezTo>
                  <a:cubicBezTo>
                    <a:pt x="2872" y="2747"/>
                    <a:pt x="2889" y="2739"/>
                    <a:pt x="2902" y="2726"/>
                  </a:cubicBezTo>
                  <a:cubicBezTo>
                    <a:pt x="2926" y="2700"/>
                    <a:pt x="2926" y="2659"/>
                    <a:pt x="2899" y="2634"/>
                  </a:cubicBezTo>
                  <a:lnTo>
                    <a:pt x="138" y="19"/>
                  </a:lnTo>
                  <a:cubicBezTo>
                    <a:pt x="124" y="6"/>
                    <a:pt x="109" y="0"/>
                    <a:pt x="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1"/>
            <p:cNvSpPr/>
            <p:nvPr/>
          </p:nvSpPr>
          <p:spPr>
            <a:xfrm>
              <a:off x="451925" y="2724950"/>
              <a:ext cx="19825" cy="19800"/>
            </a:xfrm>
            <a:custGeom>
              <a:rect b="b" l="l" r="r" t="t"/>
              <a:pathLst>
                <a:path extrusionOk="0" h="792" w="793">
                  <a:moveTo>
                    <a:pt x="707" y="1"/>
                  </a:moveTo>
                  <a:cubicBezTo>
                    <a:pt x="673" y="1"/>
                    <a:pt x="639" y="24"/>
                    <a:pt x="642" y="70"/>
                  </a:cubicBezTo>
                  <a:lnTo>
                    <a:pt x="659" y="646"/>
                  </a:lnTo>
                  <a:lnTo>
                    <a:pt x="87" y="663"/>
                  </a:lnTo>
                  <a:cubicBezTo>
                    <a:pt x="0" y="665"/>
                    <a:pt x="1" y="792"/>
                    <a:pt x="87" y="792"/>
                  </a:cubicBezTo>
                  <a:cubicBezTo>
                    <a:pt x="88" y="792"/>
                    <a:pt x="88" y="792"/>
                    <a:pt x="89" y="792"/>
                  </a:cubicBezTo>
                  <a:lnTo>
                    <a:pt x="90" y="792"/>
                  </a:lnTo>
                  <a:lnTo>
                    <a:pt x="729" y="773"/>
                  </a:lnTo>
                  <a:cubicBezTo>
                    <a:pt x="745" y="773"/>
                    <a:pt x="763" y="765"/>
                    <a:pt x="774" y="752"/>
                  </a:cubicBezTo>
                  <a:cubicBezTo>
                    <a:pt x="787" y="740"/>
                    <a:pt x="793" y="724"/>
                    <a:pt x="791" y="706"/>
                  </a:cubicBezTo>
                  <a:lnTo>
                    <a:pt x="772" y="67"/>
                  </a:lnTo>
                  <a:cubicBezTo>
                    <a:pt x="773" y="23"/>
                    <a:pt x="740" y="1"/>
                    <a:pt x="7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1"/>
            <p:cNvSpPr/>
            <p:nvPr/>
          </p:nvSpPr>
          <p:spPr>
            <a:xfrm>
              <a:off x="460125" y="2732775"/>
              <a:ext cx="20050" cy="20050"/>
            </a:xfrm>
            <a:custGeom>
              <a:rect b="b" l="l" r="r" t="t"/>
              <a:pathLst>
                <a:path extrusionOk="0" h="802" w="802">
                  <a:moveTo>
                    <a:pt x="716" y="1"/>
                  </a:moveTo>
                  <a:cubicBezTo>
                    <a:pt x="680" y="2"/>
                    <a:pt x="651" y="31"/>
                    <a:pt x="653" y="67"/>
                  </a:cubicBezTo>
                  <a:lnTo>
                    <a:pt x="670" y="654"/>
                  </a:lnTo>
                  <a:lnTo>
                    <a:pt x="87" y="671"/>
                  </a:lnTo>
                  <a:cubicBezTo>
                    <a:pt x="1" y="673"/>
                    <a:pt x="2" y="802"/>
                    <a:pt x="90" y="802"/>
                  </a:cubicBezTo>
                  <a:lnTo>
                    <a:pt x="91" y="800"/>
                  </a:lnTo>
                  <a:lnTo>
                    <a:pt x="740" y="781"/>
                  </a:lnTo>
                  <a:cubicBezTo>
                    <a:pt x="756" y="779"/>
                    <a:pt x="773" y="773"/>
                    <a:pt x="784" y="760"/>
                  </a:cubicBezTo>
                  <a:cubicBezTo>
                    <a:pt x="796" y="748"/>
                    <a:pt x="802" y="732"/>
                    <a:pt x="802" y="714"/>
                  </a:cubicBezTo>
                  <a:lnTo>
                    <a:pt x="783" y="64"/>
                  </a:lnTo>
                  <a:cubicBezTo>
                    <a:pt x="780" y="28"/>
                    <a:pt x="751" y="1"/>
                    <a:pt x="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1"/>
            <p:cNvSpPr/>
            <p:nvPr/>
          </p:nvSpPr>
          <p:spPr>
            <a:xfrm>
              <a:off x="519350" y="2788800"/>
              <a:ext cx="18225" cy="18700"/>
            </a:xfrm>
            <a:custGeom>
              <a:rect b="b" l="l" r="r" t="t"/>
              <a:pathLst>
                <a:path extrusionOk="0" h="748" w="729">
                  <a:moveTo>
                    <a:pt x="660" y="1"/>
                  </a:moveTo>
                  <a:lnTo>
                    <a:pt x="64" y="20"/>
                  </a:lnTo>
                  <a:cubicBezTo>
                    <a:pt x="29" y="20"/>
                    <a:pt x="0" y="50"/>
                    <a:pt x="2" y="87"/>
                  </a:cubicBezTo>
                  <a:lnTo>
                    <a:pt x="19" y="686"/>
                  </a:lnTo>
                  <a:cubicBezTo>
                    <a:pt x="21" y="721"/>
                    <a:pt x="50" y="748"/>
                    <a:pt x="84" y="748"/>
                  </a:cubicBezTo>
                  <a:lnTo>
                    <a:pt x="88" y="748"/>
                  </a:lnTo>
                  <a:cubicBezTo>
                    <a:pt x="123" y="748"/>
                    <a:pt x="151" y="718"/>
                    <a:pt x="150" y="681"/>
                  </a:cubicBezTo>
                  <a:lnTo>
                    <a:pt x="134" y="147"/>
                  </a:lnTo>
                  <a:lnTo>
                    <a:pt x="665" y="131"/>
                  </a:lnTo>
                  <a:cubicBezTo>
                    <a:pt x="700" y="130"/>
                    <a:pt x="728" y="99"/>
                    <a:pt x="727" y="64"/>
                  </a:cubicBezTo>
                  <a:cubicBezTo>
                    <a:pt x="725" y="28"/>
                    <a:pt x="696" y="1"/>
                    <a:pt x="6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1"/>
            <p:cNvSpPr/>
            <p:nvPr/>
          </p:nvSpPr>
          <p:spPr>
            <a:xfrm>
              <a:off x="528600" y="2796025"/>
              <a:ext cx="18225" cy="19675"/>
            </a:xfrm>
            <a:custGeom>
              <a:rect b="b" l="l" r="r" t="t"/>
              <a:pathLst>
                <a:path extrusionOk="0" h="787" w="729">
                  <a:moveTo>
                    <a:pt x="662" y="0"/>
                  </a:moveTo>
                  <a:cubicBezTo>
                    <a:pt x="658" y="0"/>
                    <a:pt x="654" y="0"/>
                    <a:pt x="651" y="1"/>
                  </a:cubicBezTo>
                  <a:lnTo>
                    <a:pt x="58" y="82"/>
                  </a:lnTo>
                  <a:cubicBezTo>
                    <a:pt x="24" y="85"/>
                    <a:pt x="1" y="114"/>
                    <a:pt x="2" y="147"/>
                  </a:cubicBezTo>
                  <a:lnTo>
                    <a:pt x="20" y="724"/>
                  </a:lnTo>
                  <a:cubicBezTo>
                    <a:pt x="21" y="759"/>
                    <a:pt x="50" y="786"/>
                    <a:pt x="85" y="786"/>
                  </a:cubicBezTo>
                  <a:lnTo>
                    <a:pt x="86" y="785"/>
                  </a:lnTo>
                  <a:cubicBezTo>
                    <a:pt x="121" y="785"/>
                    <a:pt x="150" y="755"/>
                    <a:pt x="150" y="718"/>
                  </a:cubicBezTo>
                  <a:lnTo>
                    <a:pt x="134" y="201"/>
                  </a:lnTo>
                  <a:lnTo>
                    <a:pt x="668" y="130"/>
                  </a:lnTo>
                  <a:cubicBezTo>
                    <a:pt x="703" y="125"/>
                    <a:pt x="729" y="92"/>
                    <a:pt x="724" y="57"/>
                  </a:cubicBezTo>
                  <a:cubicBezTo>
                    <a:pt x="720" y="24"/>
                    <a:pt x="692"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1"/>
            <p:cNvSpPr/>
            <p:nvPr/>
          </p:nvSpPr>
          <p:spPr>
            <a:xfrm>
              <a:off x="465350" y="2732950"/>
              <a:ext cx="69100" cy="72850"/>
            </a:xfrm>
            <a:custGeom>
              <a:rect b="b" l="l" r="r" t="t"/>
              <a:pathLst>
                <a:path extrusionOk="0" h="2914" w="2764">
                  <a:moveTo>
                    <a:pt x="2668" y="1"/>
                  </a:moveTo>
                  <a:cubicBezTo>
                    <a:pt x="2651" y="1"/>
                    <a:pt x="2634" y="8"/>
                    <a:pt x="2620" y="25"/>
                  </a:cubicBezTo>
                  <a:lnTo>
                    <a:pt x="24" y="2805"/>
                  </a:lnTo>
                  <a:cubicBezTo>
                    <a:pt x="0" y="2831"/>
                    <a:pt x="2" y="2872"/>
                    <a:pt x="27" y="2896"/>
                  </a:cubicBezTo>
                  <a:cubicBezTo>
                    <a:pt x="40" y="2907"/>
                    <a:pt x="54" y="2914"/>
                    <a:pt x="72" y="2914"/>
                  </a:cubicBezTo>
                  <a:cubicBezTo>
                    <a:pt x="89" y="2914"/>
                    <a:pt x="107" y="2907"/>
                    <a:pt x="119" y="2893"/>
                  </a:cubicBezTo>
                  <a:lnTo>
                    <a:pt x="2713" y="114"/>
                  </a:lnTo>
                  <a:cubicBezTo>
                    <a:pt x="2764" y="67"/>
                    <a:pt x="2719" y="1"/>
                    <a:pt x="26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1"/>
            <p:cNvSpPr/>
            <p:nvPr/>
          </p:nvSpPr>
          <p:spPr>
            <a:xfrm>
              <a:off x="524950" y="2722325"/>
              <a:ext cx="20325" cy="19250"/>
            </a:xfrm>
            <a:custGeom>
              <a:rect b="b" l="l" r="r" t="t"/>
              <a:pathLst>
                <a:path extrusionOk="0" h="770" w="813">
                  <a:moveTo>
                    <a:pt x="64" y="0"/>
                  </a:moveTo>
                  <a:cubicBezTo>
                    <a:pt x="29" y="2"/>
                    <a:pt x="0" y="32"/>
                    <a:pt x="2" y="67"/>
                  </a:cubicBezTo>
                  <a:lnTo>
                    <a:pt x="21" y="708"/>
                  </a:lnTo>
                  <a:cubicBezTo>
                    <a:pt x="23" y="743"/>
                    <a:pt x="51" y="770"/>
                    <a:pt x="86" y="770"/>
                  </a:cubicBezTo>
                  <a:lnTo>
                    <a:pt x="88" y="770"/>
                  </a:lnTo>
                  <a:lnTo>
                    <a:pt x="727" y="751"/>
                  </a:lnTo>
                  <a:cubicBezTo>
                    <a:pt x="812" y="748"/>
                    <a:pt x="808" y="620"/>
                    <a:pt x="724" y="620"/>
                  </a:cubicBezTo>
                  <a:cubicBezTo>
                    <a:pt x="723" y="620"/>
                    <a:pt x="723" y="620"/>
                    <a:pt x="722" y="620"/>
                  </a:cubicBezTo>
                  <a:lnTo>
                    <a:pt x="148" y="638"/>
                  </a:lnTo>
                  <a:lnTo>
                    <a:pt x="132" y="64"/>
                  </a:lnTo>
                  <a:cubicBezTo>
                    <a:pt x="129" y="27"/>
                    <a:pt x="101" y="0"/>
                    <a:pt x="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1"/>
            <p:cNvSpPr/>
            <p:nvPr/>
          </p:nvSpPr>
          <p:spPr>
            <a:xfrm>
              <a:off x="516950" y="2730600"/>
              <a:ext cx="20025" cy="19525"/>
            </a:xfrm>
            <a:custGeom>
              <a:rect b="b" l="l" r="r" t="t"/>
              <a:pathLst>
                <a:path extrusionOk="0" h="781" w="801">
                  <a:moveTo>
                    <a:pt x="69" y="0"/>
                  </a:moveTo>
                  <a:cubicBezTo>
                    <a:pt x="68" y="0"/>
                    <a:pt x="67" y="0"/>
                    <a:pt x="66" y="0"/>
                  </a:cubicBezTo>
                  <a:cubicBezTo>
                    <a:pt x="29" y="2"/>
                    <a:pt x="1" y="30"/>
                    <a:pt x="2" y="67"/>
                  </a:cubicBezTo>
                  <a:lnTo>
                    <a:pt x="23" y="717"/>
                  </a:lnTo>
                  <a:cubicBezTo>
                    <a:pt x="23" y="752"/>
                    <a:pt x="52" y="781"/>
                    <a:pt x="87" y="781"/>
                  </a:cubicBezTo>
                  <a:lnTo>
                    <a:pt x="90" y="781"/>
                  </a:lnTo>
                  <a:lnTo>
                    <a:pt x="737" y="760"/>
                  </a:lnTo>
                  <a:cubicBezTo>
                    <a:pt x="773" y="760"/>
                    <a:pt x="800" y="730"/>
                    <a:pt x="800" y="693"/>
                  </a:cubicBezTo>
                  <a:cubicBezTo>
                    <a:pt x="799" y="658"/>
                    <a:pt x="769" y="631"/>
                    <a:pt x="734" y="631"/>
                  </a:cubicBezTo>
                  <a:lnTo>
                    <a:pt x="150" y="649"/>
                  </a:lnTo>
                  <a:lnTo>
                    <a:pt x="133" y="62"/>
                  </a:lnTo>
                  <a:cubicBezTo>
                    <a:pt x="133" y="28"/>
                    <a:pt x="103" y="0"/>
                    <a:pt x="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1"/>
            <p:cNvSpPr/>
            <p:nvPr/>
          </p:nvSpPr>
          <p:spPr>
            <a:xfrm>
              <a:off x="462125" y="2789600"/>
              <a:ext cx="19225" cy="18225"/>
            </a:xfrm>
            <a:custGeom>
              <a:rect b="b" l="l" r="r" t="t"/>
              <a:pathLst>
                <a:path extrusionOk="0" h="729" w="769">
                  <a:moveTo>
                    <a:pt x="685" y="1"/>
                  </a:moveTo>
                  <a:cubicBezTo>
                    <a:pt x="684" y="1"/>
                    <a:pt x="683" y="1"/>
                    <a:pt x="682" y="1"/>
                  </a:cubicBezTo>
                  <a:lnTo>
                    <a:pt x="86" y="18"/>
                  </a:lnTo>
                  <a:cubicBezTo>
                    <a:pt x="1" y="21"/>
                    <a:pt x="3" y="148"/>
                    <a:pt x="88" y="148"/>
                  </a:cubicBezTo>
                  <a:cubicBezTo>
                    <a:pt x="88" y="148"/>
                    <a:pt x="89" y="148"/>
                    <a:pt x="89" y="148"/>
                  </a:cubicBezTo>
                  <a:lnTo>
                    <a:pt x="622" y="132"/>
                  </a:lnTo>
                  <a:lnTo>
                    <a:pt x="638" y="667"/>
                  </a:lnTo>
                  <a:cubicBezTo>
                    <a:pt x="639" y="702"/>
                    <a:pt x="668" y="729"/>
                    <a:pt x="703" y="729"/>
                  </a:cubicBezTo>
                  <a:lnTo>
                    <a:pt x="704" y="729"/>
                  </a:lnTo>
                  <a:cubicBezTo>
                    <a:pt x="741" y="729"/>
                    <a:pt x="768" y="698"/>
                    <a:pt x="768" y="662"/>
                  </a:cubicBezTo>
                  <a:lnTo>
                    <a:pt x="749" y="63"/>
                  </a:lnTo>
                  <a:cubicBezTo>
                    <a:pt x="749" y="29"/>
                    <a:pt x="720" y="1"/>
                    <a:pt x="6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1"/>
            <p:cNvSpPr/>
            <p:nvPr/>
          </p:nvSpPr>
          <p:spPr>
            <a:xfrm>
              <a:off x="453400" y="2797825"/>
              <a:ext cx="19225" cy="18775"/>
            </a:xfrm>
            <a:custGeom>
              <a:rect b="b" l="l" r="r" t="t"/>
              <a:pathLst>
                <a:path extrusionOk="0" h="751" w="769">
                  <a:moveTo>
                    <a:pt x="89" y="0"/>
                  </a:moveTo>
                  <a:cubicBezTo>
                    <a:pt x="7" y="0"/>
                    <a:pt x="0" y="125"/>
                    <a:pt x="85" y="131"/>
                  </a:cubicBezTo>
                  <a:lnTo>
                    <a:pt x="623" y="171"/>
                  </a:lnTo>
                  <a:lnTo>
                    <a:pt x="639" y="687"/>
                  </a:lnTo>
                  <a:cubicBezTo>
                    <a:pt x="640" y="722"/>
                    <a:pt x="669" y="749"/>
                    <a:pt x="704" y="749"/>
                  </a:cubicBezTo>
                  <a:lnTo>
                    <a:pt x="705" y="751"/>
                  </a:lnTo>
                  <a:cubicBezTo>
                    <a:pt x="740" y="749"/>
                    <a:pt x="769" y="719"/>
                    <a:pt x="767" y="684"/>
                  </a:cubicBezTo>
                  <a:lnTo>
                    <a:pt x="750" y="109"/>
                  </a:lnTo>
                  <a:cubicBezTo>
                    <a:pt x="750" y="75"/>
                    <a:pt x="723" y="48"/>
                    <a:pt x="691" y="45"/>
                  </a:cubicBezTo>
                  <a:lnTo>
                    <a:pt x="95" y="1"/>
                  </a:lnTo>
                  <a:cubicBezTo>
                    <a:pt x="93" y="0"/>
                    <a:pt x="91" y="0"/>
                    <a:pt x="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1"/>
            <p:cNvSpPr/>
            <p:nvPr/>
          </p:nvSpPr>
          <p:spPr>
            <a:xfrm>
              <a:off x="496225" y="2721875"/>
              <a:ext cx="6575" cy="98300"/>
            </a:xfrm>
            <a:custGeom>
              <a:rect b="b" l="l" r="r" t="t"/>
              <a:pathLst>
                <a:path extrusionOk="0" h="3932" w="263">
                  <a:moveTo>
                    <a:pt x="67" y="1"/>
                  </a:moveTo>
                  <a:cubicBezTo>
                    <a:pt x="66" y="1"/>
                    <a:pt x="65" y="1"/>
                    <a:pt x="64" y="1"/>
                  </a:cubicBezTo>
                  <a:cubicBezTo>
                    <a:pt x="29" y="3"/>
                    <a:pt x="0" y="33"/>
                    <a:pt x="2" y="68"/>
                  </a:cubicBezTo>
                  <a:lnTo>
                    <a:pt x="132" y="3868"/>
                  </a:lnTo>
                  <a:cubicBezTo>
                    <a:pt x="132" y="3903"/>
                    <a:pt x="162" y="3932"/>
                    <a:pt x="197" y="3932"/>
                  </a:cubicBezTo>
                  <a:lnTo>
                    <a:pt x="199" y="3932"/>
                  </a:lnTo>
                  <a:cubicBezTo>
                    <a:pt x="235" y="3930"/>
                    <a:pt x="262" y="3900"/>
                    <a:pt x="262" y="3865"/>
                  </a:cubicBezTo>
                  <a:lnTo>
                    <a:pt x="130" y="65"/>
                  </a:lnTo>
                  <a:cubicBezTo>
                    <a:pt x="130" y="29"/>
                    <a:pt x="102" y="1"/>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1"/>
            <p:cNvSpPr/>
            <p:nvPr/>
          </p:nvSpPr>
          <p:spPr>
            <a:xfrm>
              <a:off x="484225" y="2717450"/>
              <a:ext cx="27150" cy="14925"/>
            </a:xfrm>
            <a:custGeom>
              <a:rect b="b" l="l" r="r" t="t"/>
              <a:pathLst>
                <a:path extrusionOk="0" h="597" w="1086">
                  <a:moveTo>
                    <a:pt x="994" y="0"/>
                  </a:moveTo>
                  <a:cubicBezTo>
                    <a:pt x="978" y="0"/>
                    <a:pt x="962" y="7"/>
                    <a:pt x="947" y="22"/>
                  </a:cubicBezTo>
                  <a:lnTo>
                    <a:pt x="555" y="439"/>
                  </a:lnTo>
                  <a:lnTo>
                    <a:pt x="135" y="46"/>
                  </a:lnTo>
                  <a:cubicBezTo>
                    <a:pt x="122" y="34"/>
                    <a:pt x="107" y="29"/>
                    <a:pt x="93" y="29"/>
                  </a:cubicBezTo>
                  <a:cubicBezTo>
                    <a:pt x="42" y="29"/>
                    <a:pt x="0" y="94"/>
                    <a:pt x="46" y="140"/>
                  </a:cubicBezTo>
                  <a:lnTo>
                    <a:pt x="512" y="579"/>
                  </a:lnTo>
                  <a:cubicBezTo>
                    <a:pt x="525" y="590"/>
                    <a:pt x="539" y="596"/>
                    <a:pt x="556" y="596"/>
                  </a:cubicBezTo>
                  <a:cubicBezTo>
                    <a:pt x="574" y="596"/>
                    <a:pt x="591" y="590"/>
                    <a:pt x="604" y="575"/>
                  </a:cubicBezTo>
                  <a:lnTo>
                    <a:pt x="1041" y="111"/>
                  </a:lnTo>
                  <a:cubicBezTo>
                    <a:pt x="1086" y="63"/>
                    <a:pt x="1043" y="0"/>
                    <a:pt x="9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1"/>
            <p:cNvSpPr/>
            <p:nvPr/>
          </p:nvSpPr>
          <p:spPr>
            <a:xfrm>
              <a:off x="484325" y="2728925"/>
              <a:ext cx="27625" cy="15125"/>
            </a:xfrm>
            <a:custGeom>
              <a:rect b="b" l="l" r="r" t="t"/>
              <a:pathLst>
                <a:path extrusionOk="0" h="605" w="1105">
                  <a:moveTo>
                    <a:pt x="1011" y="1"/>
                  </a:moveTo>
                  <a:cubicBezTo>
                    <a:pt x="995" y="1"/>
                    <a:pt x="979" y="7"/>
                    <a:pt x="964" y="23"/>
                  </a:cubicBezTo>
                  <a:lnTo>
                    <a:pt x="565" y="447"/>
                  </a:lnTo>
                  <a:lnTo>
                    <a:pt x="139" y="45"/>
                  </a:lnTo>
                  <a:cubicBezTo>
                    <a:pt x="125" y="32"/>
                    <a:pt x="110" y="26"/>
                    <a:pt x="95" y="26"/>
                  </a:cubicBezTo>
                  <a:cubicBezTo>
                    <a:pt x="44" y="26"/>
                    <a:pt x="1" y="94"/>
                    <a:pt x="50" y="140"/>
                  </a:cubicBezTo>
                  <a:lnTo>
                    <a:pt x="524" y="585"/>
                  </a:lnTo>
                  <a:cubicBezTo>
                    <a:pt x="535" y="598"/>
                    <a:pt x="551" y="604"/>
                    <a:pt x="568" y="604"/>
                  </a:cubicBezTo>
                  <a:lnTo>
                    <a:pt x="570" y="603"/>
                  </a:lnTo>
                  <a:cubicBezTo>
                    <a:pt x="587" y="603"/>
                    <a:pt x="603" y="596"/>
                    <a:pt x="616" y="584"/>
                  </a:cubicBezTo>
                  <a:lnTo>
                    <a:pt x="1059" y="112"/>
                  </a:lnTo>
                  <a:cubicBezTo>
                    <a:pt x="1104" y="63"/>
                    <a:pt x="1061" y="1"/>
                    <a:pt x="10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1"/>
            <p:cNvSpPr/>
            <p:nvPr/>
          </p:nvSpPr>
          <p:spPr>
            <a:xfrm>
              <a:off x="488150" y="2799200"/>
              <a:ext cx="25600" cy="14100"/>
            </a:xfrm>
            <a:custGeom>
              <a:rect b="b" l="l" r="r" t="t"/>
              <a:pathLst>
                <a:path extrusionOk="0" h="564" w="1024">
                  <a:moveTo>
                    <a:pt x="498" y="1"/>
                  </a:moveTo>
                  <a:cubicBezTo>
                    <a:pt x="497" y="1"/>
                    <a:pt x="495" y="1"/>
                    <a:pt x="493" y="1"/>
                  </a:cubicBezTo>
                  <a:cubicBezTo>
                    <a:pt x="476" y="1"/>
                    <a:pt x="460" y="9"/>
                    <a:pt x="449" y="20"/>
                  </a:cubicBezTo>
                  <a:lnTo>
                    <a:pt x="40" y="456"/>
                  </a:lnTo>
                  <a:cubicBezTo>
                    <a:pt x="1" y="497"/>
                    <a:pt x="30" y="564"/>
                    <a:pt x="84" y="564"/>
                  </a:cubicBezTo>
                  <a:cubicBezTo>
                    <a:pt x="85" y="564"/>
                    <a:pt x="86" y="564"/>
                    <a:pt x="86" y="564"/>
                  </a:cubicBezTo>
                  <a:cubicBezTo>
                    <a:pt x="105" y="564"/>
                    <a:pt x="121" y="558"/>
                    <a:pt x="134" y="545"/>
                  </a:cubicBezTo>
                  <a:lnTo>
                    <a:pt x="498" y="157"/>
                  </a:lnTo>
                  <a:lnTo>
                    <a:pt x="887" y="524"/>
                  </a:lnTo>
                  <a:cubicBezTo>
                    <a:pt x="901" y="536"/>
                    <a:pt x="916" y="542"/>
                    <a:pt x="931" y="542"/>
                  </a:cubicBezTo>
                  <a:cubicBezTo>
                    <a:pt x="982" y="542"/>
                    <a:pt x="1024" y="476"/>
                    <a:pt x="976" y="429"/>
                  </a:cubicBezTo>
                  <a:lnTo>
                    <a:pt x="539" y="19"/>
                  </a:lnTo>
                  <a:cubicBezTo>
                    <a:pt x="528" y="7"/>
                    <a:pt x="514" y="1"/>
                    <a:pt x="4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1"/>
            <p:cNvSpPr/>
            <p:nvPr/>
          </p:nvSpPr>
          <p:spPr>
            <a:xfrm>
              <a:off x="487375" y="2811950"/>
              <a:ext cx="26275" cy="13125"/>
            </a:xfrm>
            <a:custGeom>
              <a:rect b="b" l="l" r="r" t="t"/>
              <a:pathLst>
                <a:path extrusionOk="0" h="525" w="1051">
                  <a:moveTo>
                    <a:pt x="543" y="1"/>
                  </a:moveTo>
                  <a:cubicBezTo>
                    <a:pt x="528" y="1"/>
                    <a:pt x="513" y="6"/>
                    <a:pt x="500" y="16"/>
                  </a:cubicBezTo>
                  <a:lnTo>
                    <a:pt x="49" y="407"/>
                  </a:lnTo>
                  <a:cubicBezTo>
                    <a:pt x="1" y="451"/>
                    <a:pt x="42" y="519"/>
                    <a:pt x="94" y="519"/>
                  </a:cubicBezTo>
                  <a:cubicBezTo>
                    <a:pt x="107" y="519"/>
                    <a:pt x="120" y="515"/>
                    <a:pt x="133" y="505"/>
                  </a:cubicBezTo>
                  <a:lnTo>
                    <a:pt x="542" y="152"/>
                  </a:lnTo>
                  <a:lnTo>
                    <a:pt x="918" y="507"/>
                  </a:lnTo>
                  <a:cubicBezTo>
                    <a:pt x="931" y="518"/>
                    <a:pt x="947" y="524"/>
                    <a:pt x="963" y="524"/>
                  </a:cubicBezTo>
                  <a:cubicBezTo>
                    <a:pt x="1022" y="524"/>
                    <a:pt x="1050" y="453"/>
                    <a:pt x="1007" y="413"/>
                  </a:cubicBezTo>
                  <a:lnTo>
                    <a:pt x="588" y="19"/>
                  </a:lnTo>
                  <a:cubicBezTo>
                    <a:pt x="575" y="7"/>
                    <a:pt x="559" y="1"/>
                    <a:pt x="5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1"/>
            <p:cNvSpPr/>
            <p:nvPr/>
          </p:nvSpPr>
          <p:spPr>
            <a:xfrm>
              <a:off x="449775" y="2767550"/>
              <a:ext cx="99400" cy="5875"/>
            </a:xfrm>
            <a:custGeom>
              <a:rect b="b" l="l" r="r" t="t"/>
              <a:pathLst>
                <a:path extrusionOk="0" h="235" w="3976">
                  <a:moveTo>
                    <a:pt x="3891" y="0"/>
                  </a:moveTo>
                  <a:cubicBezTo>
                    <a:pt x="3890" y="0"/>
                    <a:pt x="3889" y="0"/>
                    <a:pt x="3888" y="0"/>
                  </a:cubicBezTo>
                  <a:lnTo>
                    <a:pt x="86" y="105"/>
                  </a:lnTo>
                  <a:cubicBezTo>
                    <a:pt x="0" y="107"/>
                    <a:pt x="2" y="234"/>
                    <a:pt x="86" y="234"/>
                  </a:cubicBezTo>
                  <a:cubicBezTo>
                    <a:pt x="86" y="234"/>
                    <a:pt x="87" y="234"/>
                    <a:pt x="87" y="234"/>
                  </a:cubicBezTo>
                  <a:lnTo>
                    <a:pt x="91" y="234"/>
                  </a:lnTo>
                  <a:lnTo>
                    <a:pt x="3891" y="129"/>
                  </a:lnTo>
                  <a:cubicBezTo>
                    <a:pt x="3976" y="128"/>
                    <a:pt x="3974" y="0"/>
                    <a:pt x="38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1"/>
            <p:cNvSpPr/>
            <p:nvPr/>
          </p:nvSpPr>
          <p:spPr>
            <a:xfrm>
              <a:off x="538025" y="2756125"/>
              <a:ext cx="15525" cy="25900"/>
            </a:xfrm>
            <a:custGeom>
              <a:rect b="b" l="l" r="r" t="t"/>
              <a:pathLst>
                <a:path extrusionOk="0" h="1036" w="621">
                  <a:moveTo>
                    <a:pt x="512" y="0"/>
                  </a:moveTo>
                  <a:cubicBezTo>
                    <a:pt x="496" y="0"/>
                    <a:pt x="480" y="7"/>
                    <a:pt x="466" y="22"/>
                  </a:cubicBezTo>
                  <a:lnTo>
                    <a:pt x="24" y="484"/>
                  </a:lnTo>
                  <a:cubicBezTo>
                    <a:pt x="0" y="511"/>
                    <a:pt x="0" y="551"/>
                    <a:pt x="26" y="577"/>
                  </a:cubicBezTo>
                  <a:lnTo>
                    <a:pt x="488" y="1017"/>
                  </a:lnTo>
                  <a:cubicBezTo>
                    <a:pt x="501" y="1028"/>
                    <a:pt x="517" y="1034"/>
                    <a:pt x="533" y="1034"/>
                  </a:cubicBezTo>
                  <a:lnTo>
                    <a:pt x="533" y="1036"/>
                  </a:lnTo>
                  <a:cubicBezTo>
                    <a:pt x="592" y="1036"/>
                    <a:pt x="620" y="964"/>
                    <a:pt x="577" y="923"/>
                  </a:cubicBezTo>
                  <a:lnTo>
                    <a:pt x="162" y="529"/>
                  </a:lnTo>
                  <a:lnTo>
                    <a:pt x="560" y="111"/>
                  </a:lnTo>
                  <a:cubicBezTo>
                    <a:pt x="605" y="64"/>
                    <a:pt x="561" y="0"/>
                    <a:pt x="5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1"/>
            <p:cNvSpPr/>
            <p:nvPr/>
          </p:nvSpPr>
          <p:spPr>
            <a:xfrm>
              <a:off x="526325" y="2756275"/>
              <a:ext cx="15725" cy="26250"/>
            </a:xfrm>
            <a:custGeom>
              <a:rect b="b" l="l" r="r" t="t"/>
              <a:pathLst>
                <a:path extrusionOk="0" h="1050" w="629">
                  <a:moveTo>
                    <a:pt x="520" y="1"/>
                  </a:moveTo>
                  <a:cubicBezTo>
                    <a:pt x="505" y="1"/>
                    <a:pt x="489" y="7"/>
                    <a:pt x="475" y="21"/>
                  </a:cubicBezTo>
                  <a:lnTo>
                    <a:pt x="25" y="491"/>
                  </a:lnTo>
                  <a:cubicBezTo>
                    <a:pt x="1" y="518"/>
                    <a:pt x="1" y="558"/>
                    <a:pt x="28" y="583"/>
                  </a:cubicBezTo>
                  <a:lnTo>
                    <a:pt x="497" y="1030"/>
                  </a:lnTo>
                  <a:cubicBezTo>
                    <a:pt x="510" y="1043"/>
                    <a:pt x="526" y="1049"/>
                    <a:pt x="541" y="1049"/>
                  </a:cubicBezTo>
                  <a:cubicBezTo>
                    <a:pt x="600" y="1049"/>
                    <a:pt x="629" y="978"/>
                    <a:pt x="586" y="936"/>
                  </a:cubicBezTo>
                  <a:lnTo>
                    <a:pt x="165" y="534"/>
                  </a:lnTo>
                  <a:lnTo>
                    <a:pt x="568" y="110"/>
                  </a:lnTo>
                  <a:cubicBezTo>
                    <a:pt x="611" y="62"/>
                    <a:pt x="569" y="1"/>
                    <a:pt x="5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1"/>
            <p:cNvSpPr/>
            <p:nvPr/>
          </p:nvSpPr>
          <p:spPr>
            <a:xfrm>
              <a:off x="456550" y="2759375"/>
              <a:ext cx="14925" cy="24400"/>
            </a:xfrm>
            <a:custGeom>
              <a:rect b="b" l="l" r="r" t="t"/>
              <a:pathLst>
                <a:path extrusionOk="0" h="976" w="597">
                  <a:moveTo>
                    <a:pt x="95" y="0"/>
                  </a:moveTo>
                  <a:cubicBezTo>
                    <a:pt x="43" y="0"/>
                    <a:pt x="0" y="67"/>
                    <a:pt x="48" y="113"/>
                  </a:cubicBezTo>
                  <a:lnTo>
                    <a:pt x="433" y="480"/>
                  </a:lnTo>
                  <a:lnTo>
                    <a:pt x="64" y="866"/>
                  </a:lnTo>
                  <a:cubicBezTo>
                    <a:pt x="26" y="908"/>
                    <a:pt x="55" y="976"/>
                    <a:pt x="112" y="976"/>
                  </a:cubicBezTo>
                  <a:cubicBezTo>
                    <a:pt x="130" y="976"/>
                    <a:pt x="147" y="970"/>
                    <a:pt x="158" y="957"/>
                  </a:cubicBezTo>
                  <a:lnTo>
                    <a:pt x="573" y="521"/>
                  </a:lnTo>
                  <a:cubicBezTo>
                    <a:pt x="597" y="496"/>
                    <a:pt x="595" y="455"/>
                    <a:pt x="570" y="431"/>
                  </a:cubicBezTo>
                  <a:lnTo>
                    <a:pt x="139" y="19"/>
                  </a:lnTo>
                  <a:cubicBezTo>
                    <a:pt x="125" y="6"/>
                    <a:pt x="109" y="0"/>
                    <a:pt x="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1"/>
            <p:cNvSpPr/>
            <p:nvPr/>
          </p:nvSpPr>
          <p:spPr>
            <a:xfrm>
              <a:off x="445000" y="2758625"/>
              <a:ext cx="13775" cy="25075"/>
            </a:xfrm>
            <a:custGeom>
              <a:rect b="b" l="l" r="r" t="t"/>
              <a:pathLst>
                <a:path extrusionOk="0" h="1003" w="551">
                  <a:moveTo>
                    <a:pt x="92" y="0"/>
                  </a:moveTo>
                  <a:cubicBezTo>
                    <a:pt x="44" y="0"/>
                    <a:pt x="0" y="59"/>
                    <a:pt x="42" y="108"/>
                  </a:cubicBezTo>
                  <a:lnTo>
                    <a:pt x="391" y="520"/>
                  </a:lnTo>
                  <a:lnTo>
                    <a:pt x="34" y="893"/>
                  </a:lnTo>
                  <a:cubicBezTo>
                    <a:pt x="8" y="920"/>
                    <a:pt x="10" y="960"/>
                    <a:pt x="35" y="985"/>
                  </a:cubicBezTo>
                  <a:cubicBezTo>
                    <a:pt x="48" y="996"/>
                    <a:pt x="64" y="1003"/>
                    <a:pt x="80" y="1003"/>
                  </a:cubicBezTo>
                  <a:cubicBezTo>
                    <a:pt x="81" y="1003"/>
                    <a:pt x="83" y="1003"/>
                    <a:pt x="85" y="1003"/>
                  </a:cubicBezTo>
                  <a:cubicBezTo>
                    <a:pt x="102" y="1003"/>
                    <a:pt x="117" y="995"/>
                    <a:pt x="127" y="984"/>
                  </a:cubicBezTo>
                  <a:lnTo>
                    <a:pt x="525" y="566"/>
                  </a:lnTo>
                  <a:cubicBezTo>
                    <a:pt x="549" y="542"/>
                    <a:pt x="550" y="505"/>
                    <a:pt x="528" y="480"/>
                  </a:cubicBezTo>
                  <a:lnTo>
                    <a:pt x="140" y="24"/>
                  </a:lnTo>
                  <a:cubicBezTo>
                    <a:pt x="126" y="7"/>
                    <a:pt x="109" y="0"/>
                    <a:pt x="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1"/>
            <p:cNvSpPr/>
            <p:nvPr/>
          </p:nvSpPr>
          <p:spPr>
            <a:xfrm>
              <a:off x="492950" y="2710425"/>
              <a:ext cx="10950" cy="9425"/>
            </a:xfrm>
            <a:custGeom>
              <a:rect b="b" l="l" r="r" t="t"/>
              <a:pathLst>
                <a:path extrusionOk="0" h="377" w="438">
                  <a:moveTo>
                    <a:pt x="187" y="144"/>
                  </a:moveTo>
                  <a:cubicBezTo>
                    <a:pt x="211" y="144"/>
                    <a:pt x="231" y="163"/>
                    <a:pt x="231" y="187"/>
                  </a:cubicBezTo>
                  <a:cubicBezTo>
                    <a:pt x="233" y="213"/>
                    <a:pt x="214" y="233"/>
                    <a:pt x="188" y="233"/>
                  </a:cubicBezTo>
                  <a:cubicBezTo>
                    <a:pt x="188" y="233"/>
                    <a:pt x="187" y="233"/>
                    <a:pt x="186" y="233"/>
                  </a:cubicBezTo>
                  <a:cubicBezTo>
                    <a:pt x="148" y="233"/>
                    <a:pt x="128" y="187"/>
                    <a:pt x="155" y="159"/>
                  </a:cubicBezTo>
                  <a:cubicBezTo>
                    <a:pt x="163" y="151"/>
                    <a:pt x="174" y="144"/>
                    <a:pt x="185" y="144"/>
                  </a:cubicBezTo>
                  <a:close/>
                  <a:moveTo>
                    <a:pt x="193" y="1"/>
                  </a:moveTo>
                  <a:cubicBezTo>
                    <a:pt x="189" y="1"/>
                    <a:pt x="186" y="1"/>
                    <a:pt x="182" y="1"/>
                  </a:cubicBezTo>
                  <a:cubicBezTo>
                    <a:pt x="80" y="6"/>
                    <a:pt x="1" y="90"/>
                    <a:pt x="2" y="192"/>
                  </a:cubicBezTo>
                  <a:cubicBezTo>
                    <a:pt x="4" y="294"/>
                    <a:pt x="85" y="375"/>
                    <a:pt x="187" y="376"/>
                  </a:cubicBezTo>
                  <a:lnTo>
                    <a:pt x="193" y="376"/>
                  </a:lnTo>
                  <a:cubicBezTo>
                    <a:pt x="360" y="372"/>
                    <a:pt x="438" y="167"/>
                    <a:pt x="316" y="52"/>
                  </a:cubicBezTo>
                  <a:cubicBezTo>
                    <a:pt x="283" y="20"/>
                    <a:pt x="238" y="1"/>
                    <a:pt x="1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1"/>
            <p:cNvSpPr/>
            <p:nvPr/>
          </p:nvSpPr>
          <p:spPr>
            <a:xfrm>
              <a:off x="496725" y="2822725"/>
              <a:ext cx="10950" cy="9425"/>
            </a:xfrm>
            <a:custGeom>
              <a:rect b="b" l="l" r="r" t="t"/>
              <a:pathLst>
                <a:path extrusionOk="0" h="377" w="438">
                  <a:moveTo>
                    <a:pt x="190" y="144"/>
                  </a:moveTo>
                  <a:cubicBezTo>
                    <a:pt x="214" y="144"/>
                    <a:pt x="231" y="164"/>
                    <a:pt x="231" y="187"/>
                  </a:cubicBezTo>
                  <a:cubicBezTo>
                    <a:pt x="233" y="213"/>
                    <a:pt x="211" y="233"/>
                    <a:pt x="188" y="233"/>
                  </a:cubicBezTo>
                  <a:cubicBezTo>
                    <a:pt x="183" y="233"/>
                    <a:pt x="178" y="232"/>
                    <a:pt x="172" y="230"/>
                  </a:cubicBezTo>
                  <a:cubicBezTo>
                    <a:pt x="142" y="219"/>
                    <a:pt x="133" y="181"/>
                    <a:pt x="155" y="157"/>
                  </a:cubicBezTo>
                  <a:cubicBezTo>
                    <a:pt x="163" y="149"/>
                    <a:pt x="174" y="144"/>
                    <a:pt x="185" y="144"/>
                  </a:cubicBezTo>
                  <a:lnTo>
                    <a:pt x="187" y="144"/>
                  </a:lnTo>
                  <a:cubicBezTo>
                    <a:pt x="188" y="144"/>
                    <a:pt x="189" y="144"/>
                    <a:pt x="190" y="144"/>
                  </a:cubicBezTo>
                  <a:close/>
                  <a:moveTo>
                    <a:pt x="193" y="1"/>
                  </a:moveTo>
                  <a:cubicBezTo>
                    <a:pt x="190" y="1"/>
                    <a:pt x="186" y="1"/>
                    <a:pt x="182" y="1"/>
                  </a:cubicBezTo>
                  <a:cubicBezTo>
                    <a:pt x="80" y="4"/>
                    <a:pt x="1" y="89"/>
                    <a:pt x="2" y="190"/>
                  </a:cubicBezTo>
                  <a:cubicBezTo>
                    <a:pt x="4" y="292"/>
                    <a:pt x="85" y="375"/>
                    <a:pt x="187" y="376"/>
                  </a:cubicBezTo>
                  <a:lnTo>
                    <a:pt x="193" y="376"/>
                  </a:lnTo>
                  <a:cubicBezTo>
                    <a:pt x="360" y="370"/>
                    <a:pt x="438" y="167"/>
                    <a:pt x="316" y="52"/>
                  </a:cubicBezTo>
                  <a:cubicBezTo>
                    <a:pt x="283" y="18"/>
                    <a:pt x="239" y="1"/>
                    <a:pt x="1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1"/>
            <p:cNvSpPr/>
            <p:nvPr/>
          </p:nvSpPr>
          <p:spPr>
            <a:xfrm>
              <a:off x="638600" y="2848500"/>
              <a:ext cx="9275" cy="8075"/>
            </a:xfrm>
            <a:custGeom>
              <a:rect b="b" l="l" r="r" t="t"/>
              <a:pathLst>
                <a:path extrusionOk="0" h="323" w="371">
                  <a:moveTo>
                    <a:pt x="192" y="0"/>
                  </a:moveTo>
                  <a:cubicBezTo>
                    <a:pt x="171" y="0"/>
                    <a:pt x="149" y="10"/>
                    <a:pt x="109" y="37"/>
                  </a:cubicBezTo>
                  <a:lnTo>
                    <a:pt x="72" y="61"/>
                  </a:lnTo>
                  <a:cubicBezTo>
                    <a:pt x="20" y="94"/>
                    <a:pt x="0" y="161"/>
                    <a:pt x="24" y="220"/>
                  </a:cubicBezTo>
                  <a:cubicBezTo>
                    <a:pt x="50" y="278"/>
                    <a:pt x="107" y="320"/>
                    <a:pt x="172" y="321"/>
                  </a:cubicBezTo>
                  <a:cubicBezTo>
                    <a:pt x="178" y="322"/>
                    <a:pt x="184" y="322"/>
                    <a:pt x="190" y="322"/>
                  </a:cubicBezTo>
                  <a:cubicBezTo>
                    <a:pt x="249" y="322"/>
                    <a:pt x="304" y="294"/>
                    <a:pt x="337" y="245"/>
                  </a:cubicBezTo>
                  <a:cubicBezTo>
                    <a:pt x="371" y="197"/>
                    <a:pt x="364" y="132"/>
                    <a:pt x="325" y="91"/>
                  </a:cubicBezTo>
                  <a:lnTo>
                    <a:pt x="299" y="65"/>
                  </a:lnTo>
                  <a:cubicBezTo>
                    <a:pt x="256" y="23"/>
                    <a:pt x="234" y="7"/>
                    <a:pt x="207" y="2"/>
                  </a:cubicBezTo>
                  <a:cubicBezTo>
                    <a:pt x="202" y="1"/>
                    <a:pt x="197"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1"/>
            <p:cNvSpPr/>
            <p:nvPr/>
          </p:nvSpPr>
          <p:spPr>
            <a:xfrm>
              <a:off x="633225" y="2836150"/>
              <a:ext cx="10125" cy="8050"/>
            </a:xfrm>
            <a:custGeom>
              <a:rect b="b" l="l" r="r" t="t"/>
              <a:pathLst>
                <a:path extrusionOk="0" h="322" w="405">
                  <a:moveTo>
                    <a:pt x="213" y="1"/>
                  </a:moveTo>
                  <a:cubicBezTo>
                    <a:pt x="193" y="1"/>
                    <a:pt x="169" y="8"/>
                    <a:pt x="128" y="25"/>
                  </a:cubicBezTo>
                  <a:lnTo>
                    <a:pt x="85" y="46"/>
                  </a:lnTo>
                  <a:cubicBezTo>
                    <a:pt x="28" y="71"/>
                    <a:pt x="1" y="135"/>
                    <a:pt x="20" y="194"/>
                  </a:cubicBezTo>
                  <a:cubicBezTo>
                    <a:pt x="45" y="270"/>
                    <a:pt x="112" y="311"/>
                    <a:pt x="181" y="319"/>
                  </a:cubicBezTo>
                  <a:cubicBezTo>
                    <a:pt x="190" y="321"/>
                    <a:pt x="200" y="321"/>
                    <a:pt x="210" y="321"/>
                  </a:cubicBezTo>
                  <a:cubicBezTo>
                    <a:pt x="269" y="321"/>
                    <a:pt x="329" y="300"/>
                    <a:pt x="370" y="245"/>
                  </a:cubicBezTo>
                  <a:cubicBezTo>
                    <a:pt x="405" y="199"/>
                    <a:pt x="398" y="135"/>
                    <a:pt x="357" y="95"/>
                  </a:cubicBezTo>
                  <a:lnTo>
                    <a:pt x="327" y="67"/>
                  </a:lnTo>
                  <a:cubicBezTo>
                    <a:pt x="282" y="25"/>
                    <a:pt x="260" y="9"/>
                    <a:pt x="233" y="3"/>
                  </a:cubicBezTo>
                  <a:cubicBezTo>
                    <a:pt x="226" y="1"/>
                    <a:pt x="220" y="1"/>
                    <a:pt x="2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1"/>
            <p:cNvSpPr/>
            <p:nvPr/>
          </p:nvSpPr>
          <p:spPr>
            <a:xfrm>
              <a:off x="630050" y="2822675"/>
              <a:ext cx="11150" cy="8125"/>
            </a:xfrm>
            <a:custGeom>
              <a:rect b="b" l="l" r="r" t="t"/>
              <a:pathLst>
                <a:path extrusionOk="0" h="325" w="446">
                  <a:moveTo>
                    <a:pt x="213" y="1"/>
                  </a:moveTo>
                  <a:cubicBezTo>
                    <a:pt x="176" y="1"/>
                    <a:pt x="140" y="10"/>
                    <a:pt x="109" y="29"/>
                  </a:cubicBezTo>
                  <a:lnTo>
                    <a:pt x="90" y="37"/>
                  </a:lnTo>
                  <a:lnTo>
                    <a:pt x="85" y="40"/>
                  </a:lnTo>
                  <a:cubicBezTo>
                    <a:pt x="23" y="75"/>
                    <a:pt x="1" y="153"/>
                    <a:pt x="36" y="215"/>
                  </a:cubicBezTo>
                  <a:cubicBezTo>
                    <a:pt x="71" y="277"/>
                    <a:pt x="134" y="316"/>
                    <a:pt x="204" y="323"/>
                  </a:cubicBezTo>
                  <a:cubicBezTo>
                    <a:pt x="215" y="324"/>
                    <a:pt x="225" y="325"/>
                    <a:pt x="236" y="325"/>
                  </a:cubicBezTo>
                  <a:cubicBezTo>
                    <a:pt x="295" y="325"/>
                    <a:pt x="352" y="303"/>
                    <a:pt x="397" y="262"/>
                  </a:cubicBezTo>
                  <a:lnTo>
                    <a:pt x="400" y="261"/>
                  </a:lnTo>
                  <a:cubicBezTo>
                    <a:pt x="446" y="213"/>
                    <a:pt x="444" y="138"/>
                    <a:pt x="397" y="92"/>
                  </a:cubicBezTo>
                  <a:lnTo>
                    <a:pt x="385" y="80"/>
                  </a:lnTo>
                  <a:cubicBezTo>
                    <a:pt x="349" y="43"/>
                    <a:pt x="304" y="18"/>
                    <a:pt x="253" y="5"/>
                  </a:cubicBezTo>
                  <a:cubicBezTo>
                    <a:pt x="240" y="2"/>
                    <a:pt x="226" y="1"/>
                    <a:pt x="2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1"/>
            <p:cNvSpPr/>
            <p:nvPr/>
          </p:nvSpPr>
          <p:spPr>
            <a:xfrm>
              <a:off x="353025" y="2859600"/>
              <a:ext cx="8550" cy="8000"/>
            </a:xfrm>
            <a:custGeom>
              <a:rect b="b" l="l" r="r" t="t"/>
              <a:pathLst>
                <a:path extrusionOk="0" h="320" w="342">
                  <a:moveTo>
                    <a:pt x="142" y="1"/>
                  </a:moveTo>
                  <a:cubicBezTo>
                    <a:pt x="84" y="1"/>
                    <a:pt x="32" y="40"/>
                    <a:pt x="17" y="97"/>
                  </a:cubicBezTo>
                  <a:cubicBezTo>
                    <a:pt x="1" y="160"/>
                    <a:pt x="22" y="227"/>
                    <a:pt x="73" y="270"/>
                  </a:cubicBezTo>
                  <a:cubicBezTo>
                    <a:pt x="107" y="302"/>
                    <a:pt x="151" y="319"/>
                    <a:pt x="197" y="319"/>
                  </a:cubicBezTo>
                  <a:cubicBezTo>
                    <a:pt x="215" y="319"/>
                    <a:pt x="233" y="317"/>
                    <a:pt x="251" y="311"/>
                  </a:cubicBezTo>
                  <a:cubicBezTo>
                    <a:pt x="305" y="294"/>
                    <a:pt x="341" y="240"/>
                    <a:pt x="335" y="181"/>
                  </a:cubicBezTo>
                  <a:lnTo>
                    <a:pt x="330" y="146"/>
                  </a:lnTo>
                  <a:cubicBezTo>
                    <a:pt x="324" y="86"/>
                    <a:pt x="314" y="59"/>
                    <a:pt x="295" y="39"/>
                  </a:cubicBezTo>
                  <a:cubicBezTo>
                    <a:pt x="276" y="19"/>
                    <a:pt x="254" y="8"/>
                    <a:pt x="195" y="5"/>
                  </a:cubicBezTo>
                  <a:lnTo>
                    <a:pt x="152" y="1"/>
                  </a:lnTo>
                  <a:cubicBezTo>
                    <a:pt x="149" y="1"/>
                    <a:pt x="145" y="1"/>
                    <a:pt x="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1"/>
            <p:cNvSpPr/>
            <p:nvPr/>
          </p:nvSpPr>
          <p:spPr>
            <a:xfrm>
              <a:off x="356425" y="2846425"/>
              <a:ext cx="9150" cy="8700"/>
            </a:xfrm>
            <a:custGeom>
              <a:rect b="b" l="l" r="r" t="t"/>
              <a:pathLst>
                <a:path extrusionOk="0" h="348" w="366">
                  <a:moveTo>
                    <a:pt x="142" y="0"/>
                  </a:moveTo>
                  <a:cubicBezTo>
                    <a:pt x="92" y="0"/>
                    <a:pt x="45" y="32"/>
                    <a:pt x="29" y="82"/>
                  </a:cubicBezTo>
                  <a:cubicBezTo>
                    <a:pt x="0" y="160"/>
                    <a:pt x="30" y="233"/>
                    <a:pt x="78" y="280"/>
                  </a:cubicBezTo>
                  <a:cubicBezTo>
                    <a:pt x="117" y="318"/>
                    <a:pt x="168" y="347"/>
                    <a:pt x="226" y="347"/>
                  </a:cubicBezTo>
                  <a:cubicBezTo>
                    <a:pt x="242" y="347"/>
                    <a:pt x="257" y="345"/>
                    <a:pt x="273" y="341"/>
                  </a:cubicBezTo>
                  <a:cubicBezTo>
                    <a:pt x="331" y="325"/>
                    <a:pt x="366" y="269"/>
                    <a:pt x="356" y="212"/>
                  </a:cubicBezTo>
                  <a:lnTo>
                    <a:pt x="350" y="172"/>
                  </a:lnTo>
                  <a:cubicBezTo>
                    <a:pt x="340" y="110"/>
                    <a:pt x="332" y="85"/>
                    <a:pt x="315" y="63"/>
                  </a:cubicBezTo>
                  <a:cubicBezTo>
                    <a:pt x="296" y="40"/>
                    <a:pt x="277" y="29"/>
                    <a:pt x="216" y="15"/>
                  </a:cubicBezTo>
                  <a:lnTo>
                    <a:pt x="170" y="4"/>
                  </a:lnTo>
                  <a:cubicBezTo>
                    <a:pt x="161" y="2"/>
                    <a:pt x="151" y="0"/>
                    <a:pt x="1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1"/>
            <p:cNvSpPr/>
            <p:nvPr/>
          </p:nvSpPr>
          <p:spPr>
            <a:xfrm>
              <a:off x="362700" y="2833925"/>
              <a:ext cx="9550" cy="9325"/>
            </a:xfrm>
            <a:custGeom>
              <a:rect b="b" l="l" r="r" t="t"/>
              <a:pathLst>
                <a:path extrusionOk="0" h="373" w="382">
                  <a:moveTo>
                    <a:pt x="137" y="0"/>
                  </a:moveTo>
                  <a:cubicBezTo>
                    <a:pt x="74" y="0"/>
                    <a:pt x="18" y="46"/>
                    <a:pt x="10" y="110"/>
                  </a:cubicBezTo>
                  <a:cubicBezTo>
                    <a:pt x="0" y="180"/>
                    <a:pt x="26" y="251"/>
                    <a:pt x="77" y="299"/>
                  </a:cubicBezTo>
                  <a:cubicBezTo>
                    <a:pt x="122" y="346"/>
                    <a:pt x="185" y="372"/>
                    <a:pt x="250" y="372"/>
                  </a:cubicBezTo>
                  <a:cubicBezTo>
                    <a:pt x="255" y="372"/>
                    <a:pt x="260" y="372"/>
                    <a:pt x="266" y="372"/>
                  </a:cubicBezTo>
                  <a:lnTo>
                    <a:pt x="272" y="370"/>
                  </a:lnTo>
                  <a:cubicBezTo>
                    <a:pt x="337" y="361"/>
                    <a:pt x="382" y="300"/>
                    <a:pt x="372" y="237"/>
                  </a:cubicBezTo>
                  <a:lnTo>
                    <a:pt x="371" y="221"/>
                  </a:lnTo>
                  <a:cubicBezTo>
                    <a:pt x="364" y="168"/>
                    <a:pt x="344" y="119"/>
                    <a:pt x="310" y="79"/>
                  </a:cubicBezTo>
                  <a:cubicBezTo>
                    <a:pt x="278" y="40"/>
                    <a:pt x="232" y="14"/>
                    <a:pt x="181" y="8"/>
                  </a:cubicBezTo>
                  <a:lnTo>
                    <a:pt x="161" y="3"/>
                  </a:lnTo>
                  <a:lnTo>
                    <a:pt x="154" y="1"/>
                  </a:lnTo>
                  <a:cubicBezTo>
                    <a:pt x="148" y="1"/>
                    <a:pt x="142" y="0"/>
                    <a:pt x="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1"/>
            <p:cNvSpPr/>
            <p:nvPr/>
          </p:nvSpPr>
          <p:spPr>
            <a:xfrm>
              <a:off x="537150" y="2509075"/>
              <a:ext cx="35000" cy="34500"/>
            </a:xfrm>
            <a:custGeom>
              <a:rect b="b" l="l" r="r" t="t"/>
              <a:pathLst>
                <a:path extrusionOk="0" h="1380" w="1400">
                  <a:moveTo>
                    <a:pt x="699" y="1"/>
                  </a:moveTo>
                  <a:cubicBezTo>
                    <a:pt x="694" y="1"/>
                    <a:pt x="689" y="1"/>
                    <a:pt x="684" y="1"/>
                  </a:cubicBezTo>
                  <a:cubicBezTo>
                    <a:pt x="302" y="11"/>
                    <a:pt x="0" y="327"/>
                    <a:pt x="10" y="707"/>
                  </a:cubicBezTo>
                  <a:cubicBezTo>
                    <a:pt x="18" y="1082"/>
                    <a:pt x="326" y="1379"/>
                    <a:pt x="698" y="1379"/>
                  </a:cubicBezTo>
                  <a:cubicBezTo>
                    <a:pt x="704" y="1379"/>
                    <a:pt x="710" y="1379"/>
                    <a:pt x="716" y="1379"/>
                  </a:cubicBezTo>
                  <a:cubicBezTo>
                    <a:pt x="1097" y="1371"/>
                    <a:pt x="1399" y="1055"/>
                    <a:pt x="1391" y="675"/>
                  </a:cubicBezTo>
                  <a:cubicBezTo>
                    <a:pt x="1382" y="298"/>
                    <a:pt x="1073" y="1"/>
                    <a:pt x="699"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1"/>
            <p:cNvSpPr/>
            <p:nvPr/>
          </p:nvSpPr>
          <p:spPr>
            <a:xfrm>
              <a:off x="406775" y="2512175"/>
              <a:ext cx="36100" cy="34550"/>
            </a:xfrm>
            <a:custGeom>
              <a:rect b="b" l="l" r="r" t="t"/>
              <a:pathLst>
                <a:path extrusionOk="0" h="1382" w="1444">
                  <a:moveTo>
                    <a:pt x="746" y="1"/>
                  </a:moveTo>
                  <a:cubicBezTo>
                    <a:pt x="740" y="1"/>
                    <a:pt x="734" y="1"/>
                    <a:pt x="728" y="1"/>
                  </a:cubicBezTo>
                  <a:cubicBezTo>
                    <a:pt x="450" y="7"/>
                    <a:pt x="202" y="182"/>
                    <a:pt x="100" y="443"/>
                  </a:cubicBezTo>
                  <a:cubicBezTo>
                    <a:pt x="0" y="704"/>
                    <a:pt x="67" y="999"/>
                    <a:pt x="269" y="1192"/>
                  </a:cubicBezTo>
                  <a:cubicBezTo>
                    <a:pt x="400" y="1316"/>
                    <a:pt x="572" y="1382"/>
                    <a:pt x="746" y="1382"/>
                  </a:cubicBezTo>
                  <a:cubicBezTo>
                    <a:pt x="840" y="1382"/>
                    <a:pt x="936" y="1362"/>
                    <a:pt x="1025" y="1322"/>
                  </a:cubicBezTo>
                  <a:cubicBezTo>
                    <a:pt x="1281" y="1209"/>
                    <a:pt x="1443" y="953"/>
                    <a:pt x="1435" y="673"/>
                  </a:cubicBezTo>
                  <a:cubicBezTo>
                    <a:pt x="1426" y="298"/>
                    <a:pt x="1119" y="1"/>
                    <a:pt x="746"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1"/>
            <p:cNvSpPr/>
            <p:nvPr/>
          </p:nvSpPr>
          <p:spPr>
            <a:xfrm>
              <a:off x="464300" y="2538300"/>
              <a:ext cx="54950" cy="18150"/>
            </a:xfrm>
            <a:custGeom>
              <a:rect b="b" l="l" r="r" t="t"/>
              <a:pathLst>
                <a:path extrusionOk="0" h="726" w="2198">
                  <a:moveTo>
                    <a:pt x="123" y="1"/>
                  </a:moveTo>
                  <a:cubicBezTo>
                    <a:pt x="59" y="1"/>
                    <a:pt x="1" y="72"/>
                    <a:pt x="42" y="143"/>
                  </a:cubicBezTo>
                  <a:cubicBezTo>
                    <a:pt x="254" y="500"/>
                    <a:pt x="672" y="725"/>
                    <a:pt x="1098" y="725"/>
                  </a:cubicBezTo>
                  <a:cubicBezTo>
                    <a:pt x="1101" y="725"/>
                    <a:pt x="1104" y="725"/>
                    <a:pt x="1107" y="725"/>
                  </a:cubicBezTo>
                  <a:cubicBezTo>
                    <a:pt x="1322" y="722"/>
                    <a:pt x="1531" y="665"/>
                    <a:pt x="1717" y="560"/>
                  </a:cubicBezTo>
                  <a:cubicBezTo>
                    <a:pt x="1902" y="458"/>
                    <a:pt x="2054" y="310"/>
                    <a:pt x="2162" y="129"/>
                  </a:cubicBezTo>
                  <a:lnTo>
                    <a:pt x="2161" y="129"/>
                  </a:lnTo>
                  <a:cubicBezTo>
                    <a:pt x="2197" y="65"/>
                    <a:pt x="2145" y="2"/>
                    <a:pt x="2086" y="2"/>
                  </a:cubicBezTo>
                  <a:cubicBezTo>
                    <a:pt x="2066" y="2"/>
                    <a:pt x="2045" y="9"/>
                    <a:pt x="2027" y="27"/>
                  </a:cubicBezTo>
                  <a:lnTo>
                    <a:pt x="2026" y="29"/>
                  </a:lnTo>
                  <a:cubicBezTo>
                    <a:pt x="1903" y="153"/>
                    <a:pt x="1759" y="253"/>
                    <a:pt x="1598" y="325"/>
                  </a:cubicBezTo>
                  <a:cubicBezTo>
                    <a:pt x="1444" y="391"/>
                    <a:pt x="1276" y="426"/>
                    <a:pt x="1107" y="428"/>
                  </a:cubicBezTo>
                  <a:cubicBezTo>
                    <a:pt x="772" y="426"/>
                    <a:pt x="439" y="280"/>
                    <a:pt x="190" y="30"/>
                  </a:cubicBezTo>
                  <a:lnTo>
                    <a:pt x="188" y="29"/>
                  </a:lnTo>
                  <a:cubicBezTo>
                    <a:pt x="168" y="9"/>
                    <a:pt x="145" y="1"/>
                    <a:pt x="123"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 name="Google Shape;2296;p51"/>
          <p:cNvGrpSpPr/>
          <p:nvPr/>
        </p:nvGrpSpPr>
        <p:grpSpPr>
          <a:xfrm rot="384665">
            <a:off x="1523825" y="1407771"/>
            <a:ext cx="932060" cy="1297821"/>
            <a:chOff x="1528675" y="3467075"/>
            <a:chExt cx="490225" cy="682600"/>
          </a:xfrm>
        </p:grpSpPr>
        <p:sp>
          <p:nvSpPr>
            <p:cNvPr id="2297" name="Google Shape;2297;p51"/>
            <p:cNvSpPr/>
            <p:nvPr/>
          </p:nvSpPr>
          <p:spPr>
            <a:xfrm>
              <a:off x="1528950" y="3507125"/>
              <a:ext cx="489950" cy="642550"/>
            </a:xfrm>
            <a:custGeom>
              <a:rect b="b" l="l" r="r" t="t"/>
              <a:pathLst>
                <a:path extrusionOk="0" h="25702" w="19598">
                  <a:moveTo>
                    <a:pt x="9598" y="0"/>
                  </a:moveTo>
                  <a:cubicBezTo>
                    <a:pt x="9553" y="0"/>
                    <a:pt x="9508" y="1"/>
                    <a:pt x="9463" y="2"/>
                  </a:cubicBezTo>
                  <a:cubicBezTo>
                    <a:pt x="6524" y="73"/>
                    <a:pt x="4200" y="2515"/>
                    <a:pt x="4271" y="5454"/>
                  </a:cubicBezTo>
                  <a:cubicBezTo>
                    <a:pt x="4306" y="6959"/>
                    <a:pt x="4980" y="8380"/>
                    <a:pt x="6123" y="9361"/>
                  </a:cubicBezTo>
                  <a:cubicBezTo>
                    <a:pt x="5115" y="9107"/>
                    <a:pt x="4089" y="8722"/>
                    <a:pt x="3342" y="8398"/>
                  </a:cubicBezTo>
                  <a:cubicBezTo>
                    <a:pt x="2890" y="8201"/>
                    <a:pt x="2415" y="8029"/>
                    <a:pt x="1900" y="8028"/>
                  </a:cubicBezTo>
                  <a:cubicBezTo>
                    <a:pt x="1898" y="8028"/>
                    <a:pt x="1896" y="8028"/>
                    <a:pt x="1894" y="8028"/>
                  </a:cubicBezTo>
                  <a:cubicBezTo>
                    <a:pt x="1379" y="8028"/>
                    <a:pt x="816" y="8222"/>
                    <a:pt x="450" y="8640"/>
                  </a:cubicBezTo>
                  <a:cubicBezTo>
                    <a:pt x="131" y="9005"/>
                    <a:pt x="0" y="9499"/>
                    <a:pt x="24" y="9949"/>
                  </a:cubicBezTo>
                  <a:cubicBezTo>
                    <a:pt x="48" y="10398"/>
                    <a:pt x="191" y="10820"/>
                    <a:pt x="404" y="11192"/>
                  </a:cubicBezTo>
                  <a:cubicBezTo>
                    <a:pt x="1399" y="12927"/>
                    <a:pt x="4111" y="14493"/>
                    <a:pt x="4937" y="14941"/>
                  </a:cubicBezTo>
                  <a:lnTo>
                    <a:pt x="4937" y="14941"/>
                  </a:lnTo>
                  <a:cubicBezTo>
                    <a:pt x="4036" y="17743"/>
                    <a:pt x="2636" y="22935"/>
                    <a:pt x="2580" y="23529"/>
                  </a:cubicBezTo>
                  <a:cubicBezTo>
                    <a:pt x="2544" y="23931"/>
                    <a:pt x="2509" y="24344"/>
                    <a:pt x="2676" y="24724"/>
                  </a:cubicBezTo>
                  <a:cubicBezTo>
                    <a:pt x="2919" y="25275"/>
                    <a:pt x="3642" y="25701"/>
                    <a:pt x="4419" y="25701"/>
                  </a:cubicBezTo>
                  <a:cubicBezTo>
                    <a:pt x="4464" y="25701"/>
                    <a:pt x="4508" y="25700"/>
                    <a:pt x="4553" y="25697"/>
                  </a:cubicBezTo>
                  <a:cubicBezTo>
                    <a:pt x="5406" y="25644"/>
                    <a:pt x="6074" y="25126"/>
                    <a:pt x="6581" y="24610"/>
                  </a:cubicBezTo>
                  <a:cubicBezTo>
                    <a:pt x="7497" y="23673"/>
                    <a:pt x="8180" y="22626"/>
                    <a:pt x="8833" y="21578"/>
                  </a:cubicBezTo>
                  <a:cubicBezTo>
                    <a:pt x="9213" y="20966"/>
                    <a:pt x="9587" y="20351"/>
                    <a:pt x="9951" y="19735"/>
                  </a:cubicBezTo>
                  <a:cubicBezTo>
                    <a:pt x="10345" y="20332"/>
                    <a:pt x="10749" y="20928"/>
                    <a:pt x="11159" y="21520"/>
                  </a:cubicBezTo>
                  <a:cubicBezTo>
                    <a:pt x="11863" y="22535"/>
                    <a:pt x="12596" y="23548"/>
                    <a:pt x="13558" y="24436"/>
                  </a:cubicBezTo>
                  <a:cubicBezTo>
                    <a:pt x="14087" y="24929"/>
                    <a:pt x="14780" y="25412"/>
                    <a:pt x="15637" y="25425"/>
                  </a:cubicBezTo>
                  <a:cubicBezTo>
                    <a:pt x="15646" y="25425"/>
                    <a:pt x="15655" y="25425"/>
                    <a:pt x="15665" y="25425"/>
                  </a:cubicBezTo>
                  <a:cubicBezTo>
                    <a:pt x="16482" y="25425"/>
                    <a:pt x="17238" y="24946"/>
                    <a:pt x="17463" y="24360"/>
                  </a:cubicBezTo>
                  <a:cubicBezTo>
                    <a:pt x="17613" y="23972"/>
                    <a:pt x="17557" y="23562"/>
                    <a:pt x="17500" y="23162"/>
                  </a:cubicBezTo>
                  <a:cubicBezTo>
                    <a:pt x="17400" y="22469"/>
                    <a:pt x="15742" y="17047"/>
                    <a:pt x="14726" y="14704"/>
                  </a:cubicBezTo>
                  <a:lnTo>
                    <a:pt x="14700" y="14713"/>
                  </a:lnTo>
                  <a:cubicBezTo>
                    <a:pt x="14700" y="14713"/>
                    <a:pt x="18204" y="12718"/>
                    <a:pt x="19280" y="10606"/>
                  </a:cubicBezTo>
                  <a:cubicBezTo>
                    <a:pt x="19474" y="10223"/>
                    <a:pt x="19596" y="9794"/>
                    <a:pt x="19598" y="9344"/>
                  </a:cubicBezTo>
                  <a:cubicBezTo>
                    <a:pt x="19598" y="8894"/>
                    <a:pt x="19445" y="8407"/>
                    <a:pt x="19107" y="8058"/>
                  </a:cubicBezTo>
                  <a:cubicBezTo>
                    <a:pt x="18747" y="7684"/>
                    <a:pt x="18224" y="7514"/>
                    <a:pt x="17738" y="7514"/>
                  </a:cubicBezTo>
                  <a:cubicBezTo>
                    <a:pt x="17702" y="7514"/>
                    <a:pt x="17666" y="7515"/>
                    <a:pt x="17630" y="7517"/>
                  </a:cubicBezTo>
                  <a:cubicBezTo>
                    <a:pt x="17115" y="7544"/>
                    <a:pt x="16649" y="7740"/>
                    <a:pt x="16207" y="7958"/>
                  </a:cubicBezTo>
                  <a:cubicBezTo>
                    <a:pt x="15478" y="8320"/>
                    <a:pt x="13942" y="8695"/>
                    <a:pt x="13306" y="9188"/>
                  </a:cubicBezTo>
                  <a:cubicBezTo>
                    <a:pt x="14481" y="7966"/>
                    <a:pt x="14944" y="6338"/>
                    <a:pt x="14915" y="5192"/>
                  </a:cubicBezTo>
                  <a:cubicBezTo>
                    <a:pt x="14845" y="2298"/>
                    <a:pt x="12476" y="0"/>
                    <a:pt x="9598"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1"/>
            <p:cNvSpPr/>
            <p:nvPr/>
          </p:nvSpPr>
          <p:spPr>
            <a:xfrm>
              <a:off x="1528675" y="3495200"/>
              <a:ext cx="489925" cy="642550"/>
            </a:xfrm>
            <a:custGeom>
              <a:rect b="b" l="l" r="r" t="t"/>
              <a:pathLst>
                <a:path extrusionOk="0" h="25702" w="19597">
                  <a:moveTo>
                    <a:pt x="9596" y="0"/>
                  </a:moveTo>
                  <a:cubicBezTo>
                    <a:pt x="9551" y="0"/>
                    <a:pt x="9506" y="1"/>
                    <a:pt x="9461" y="2"/>
                  </a:cubicBezTo>
                  <a:cubicBezTo>
                    <a:pt x="6522" y="74"/>
                    <a:pt x="4198" y="2515"/>
                    <a:pt x="4271" y="5454"/>
                  </a:cubicBezTo>
                  <a:cubicBezTo>
                    <a:pt x="4306" y="6960"/>
                    <a:pt x="4980" y="8381"/>
                    <a:pt x="6123" y="9361"/>
                  </a:cubicBezTo>
                  <a:cubicBezTo>
                    <a:pt x="5114" y="9107"/>
                    <a:pt x="4089" y="8722"/>
                    <a:pt x="3341" y="8398"/>
                  </a:cubicBezTo>
                  <a:cubicBezTo>
                    <a:pt x="2890" y="8201"/>
                    <a:pt x="2413" y="8028"/>
                    <a:pt x="1898" y="8028"/>
                  </a:cubicBezTo>
                  <a:cubicBezTo>
                    <a:pt x="1896" y="8028"/>
                    <a:pt x="1894" y="8028"/>
                    <a:pt x="1892" y="8028"/>
                  </a:cubicBezTo>
                  <a:cubicBezTo>
                    <a:pt x="1378" y="8028"/>
                    <a:pt x="814" y="8222"/>
                    <a:pt x="450" y="8640"/>
                  </a:cubicBezTo>
                  <a:cubicBezTo>
                    <a:pt x="131" y="9005"/>
                    <a:pt x="0" y="9500"/>
                    <a:pt x="24" y="9948"/>
                  </a:cubicBezTo>
                  <a:cubicBezTo>
                    <a:pt x="48" y="10398"/>
                    <a:pt x="191" y="10821"/>
                    <a:pt x="404" y="11192"/>
                  </a:cubicBezTo>
                  <a:cubicBezTo>
                    <a:pt x="1397" y="12927"/>
                    <a:pt x="4111" y="14493"/>
                    <a:pt x="4937" y="14941"/>
                  </a:cubicBezTo>
                  <a:lnTo>
                    <a:pt x="4937" y="14941"/>
                  </a:lnTo>
                  <a:cubicBezTo>
                    <a:pt x="4036" y="17743"/>
                    <a:pt x="2635" y="22935"/>
                    <a:pt x="2580" y="23529"/>
                  </a:cubicBezTo>
                  <a:cubicBezTo>
                    <a:pt x="2542" y="23931"/>
                    <a:pt x="2507" y="24344"/>
                    <a:pt x="2675" y="24724"/>
                  </a:cubicBezTo>
                  <a:cubicBezTo>
                    <a:pt x="2918" y="25275"/>
                    <a:pt x="3642" y="25701"/>
                    <a:pt x="4418" y="25701"/>
                  </a:cubicBezTo>
                  <a:cubicBezTo>
                    <a:pt x="4462" y="25701"/>
                    <a:pt x="4507" y="25700"/>
                    <a:pt x="4551" y="25697"/>
                  </a:cubicBezTo>
                  <a:cubicBezTo>
                    <a:pt x="5406" y="25645"/>
                    <a:pt x="6074" y="25126"/>
                    <a:pt x="6581" y="24610"/>
                  </a:cubicBezTo>
                  <a:cubicBezTo>
                    <a:pt x="7497" y="23674"/>
                    <a:pt x="8178" y="22626"/>
                    <a:pt x="8832" y="21579"/>
                  </a:cubicBezTo>
                  <a:cubicBezTo>
                    <a:pt x="9213" y="20967"/>
                    <a:pt x="9585" y="20351"/>
                    <a:pt x="9951" y="19735"/>
                  </a:cubicBezTo>
                  <a:cubicBezTo>
                    <a:pt x="10345" y="20332"/>
                    <a:pt x="10747" y="20928"/>
                    <a:pt x="11159" y="21520"/>
                  </a:cubicBezTo>
                  <a:cubicBezTo>
                    <a:pt x="11861" y="22535"/>
                    <a:pt x="12596" y="23548"/>
                    <a:pt x="13556" y="24437"/>
                  </a:cubicBezTo>
                  <a:cubicBezTo>
                    <a:pt x="14088" y="24929"/>
                    <a:pt x="14780" y="25413"/>
                    <a:pt x="15637" y="25425"/>
                  </a:cubicBezTo>
                  <a:cubicBezTo>
                    <a:pt x="15646" y="25425"/>
                    <a:pt x="15655" y="25425"/>
                    <a:pt x="15665" y="25425"/>
                  </a:cubicBezTo>
                  <a:cubicBezTo>
                    <a:pt x="16482" y="25425"/>
                    <a:pt x="17238" y="24946"/>
                    <a:pt x="17463" y="24360"/>
                  </a:cubicBezTo>
                  <a:cubicBezTo>
                    <a:pt x="17611" y="23972"/>
                    <a:pt x="17557" y="23562"/>
                    <a:pt x="17500" y="23162"/>
                  </a:cubicBezTo>
                  <a:cubicBezTo>
                    <a:pt x="17399" y="22469"/>
                    <a:pt x="15741" y="17047"/>
                    <a:pt x="14724" y="14704"/>
                  </a:cubicBezTo>
                  <a:lnTo>
                    <a:pt x="14700" y="14713"/>
                  </a:lnTo>
                  <a:cubicBezTo>
                    <a:pt x="14700" y="14713"/>
                    <a:pt x="18202" y="12718"/>
                    <a:pt x="19278" y="10604"/>
                  </a:cubicBezTo>
                  <a:cubicBezTo>
                    <a:pt x="19472" y="10223"/>
                    <a:pt x="19595" y="9794"/>
                    <a:pt x="19596" y="9344"/>
                  </a:cubicBezTo>
                  <a:cubicBezTo>
                    <a:pt x="19596" y="8894"/>
                    <a:pt x="19444" y="8408"/>
                    <a:pt x="19105" y="8058"/>
                  </a:cubicBezTo>
                  <a:cubicBezTo>
                    <a:pt x="18746" y="7684"/>
                    <a:pt x="18223" y="7515"/>
                    <a:pt x="17737" y="7515"/>
                  </a:cubicBezTo>
                  <a:cubicBezTo>
                    <a:pt x="17700" y="7515"/>
                    <a:pt x="17664" y="7516"/>
                    <a:pt x="17628" y="7517"/>
                  </a:cubicBezTo>
                  <a:cubicBezTo>
                    <a:pt x="17113" y="7544"/>
                    <a:pt x="16648" y="7740"/>
                    <a:pt x="16206" y="7958"/>
                  </a:cubicBezTo>
                  <a:cubicBezTo>
                    <a:pt x="15478" y="8320"/>
                    <a:pt x="13941" y="8695"/>
                    <a:pt x="13305" y="9188"/>
                  </a:cubicBezTo>
                  <a:cubicBezTo>
                    <a:pt x="14481" y="7966"/>
                    <a:pt x="14944" y="6338"/>
                    <a:pt x="14915" y="5192"/>
                  </a:cubicBezTo>
                  <a:cubicBezTo>
                    <a:pt x="14843" y="2298"/>
                    <a:pt x="12475" y="0"/>
                    <a:pt x="9596"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1"/>
            <p:cNvSpPr/>
            <p:nvPr/>
          </p:nvSpPr>
          <p:spPr>
            <a:xfrm>
              <a:off x="1896500" y="3863850"/>
              <a:ext cx="25" cy="25"/>
            </a:xfrm>
            <a:custGeom>
              <a:rect b="b" l="l" r="r" t="t"/>
              <a:pathLst>
                <a:path extrusionOk="0" h="1" w="1">
                  <a:moveTo>
                    <a:pt x="0" y="1"/>
                  </a:move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1"/>
            <p:cNvSpPr/>
            <p:nvPr/>
          </p:nvSpPr>
          <p:spPr>
            <a:xfrm>
              <a:off x="1616250" y="3724900"/>
              <a:ext cx="322275" cy="302800"/>
            </a:xfrm>
            <a:custGeom>
              <a:rect b="b" l="l" r="r" t="t"/>
              <a:pathLst>
                <a:path extrusionOk="0" h="12112" w="12891">
                  <a:moveTo>
                    <a:pt x="9802" y="0"/>
                  </a:moveTo>
                  <a:cubicBezTo>
                    <a:pt x="9802" y="0"/>
                    <a:pt x="8319" y="1251"/>
                    <a:pt x="6113" y="1251"/>
                  </a:cubicBezTo>
                  <a:cubicBezTo>
                    <a:pt x="5081" y="1251"/>
                    <a:pt x="3891" y="977"/>
                    <a:pt x="2620" y="173"/>
                  </a:cubicBezTo>
                  <a:lnTo>
                    <a:pt x="1" y="10645"/>
                  </a:lnTo>
                  <a:cubicBezTo>
                    <a:pt x="1746" y="11734"/>
                    <a:pt x="3630" y="12111"/>
                    <a:pt x="5404" y="12111"/>
                  </a:cubicBezTo>
                  <a:cubicBezTo>
                    <a:pt x="9429" y="12111"/>
                    <a:pt x="12890" y="10168"/>
                    <a:pt x="12890" y="10168"/>
                  </a:cubicBezTo>
                  <a:cubicBezTo>
                    <a:pt x="12296" y="8250"/>
                    <a:pt x="9802" y="0"/>
                    <a:pt x="9802"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1"/>
            <p:cNvSpPr/>
            <p:nvPr/>
          </p:nvSpPr>
          <p:spPr>
            <a:xfrm>
              <a:off x="1609100" y="3979100"/>
              <a:ext cx="333800" cy="73500"/>
            </a:xfrm>
            <a:custGeom>
              <a:rect b="b" l="l" r="r" t="t"/>
              <a:pathLst>
                <a:path extrusionOk="0" h="2940" w="13352">
                  <a:moveTo>
                    <a:pt x="13176" y="0"/>
                  </a:moveTo>
                  <a:lnTo>
                    <a:pt x="12950" y="121"/>
                  </a:lnTo>
                  <a:cubicBezTo>
                    <a:pt x="10301" y="1379"/>
                    <a:pt x="7927" y="1783"/>
                    <a:pt x="5970" y="1783"/>
                  </a:cubicBezTo>
                  <a:cubicBezTo>
                    <a:pt x="2455" y="1783"/>
                    <a:pt x="287" y="479"/>
                    <a:pt x="287" y="479"/>
                  </a:cubicBezTo>
                  <a:lnTo>
                    <a:pt x="0" y="1555"/>
                  </a:lnTo>
                  <a:cubicBezTo>
                    <a:pt x="77" y="1742"/>
                    <a:pt x="282" y="1880"/>
                    <a:pt x="472" y="1880"/>
                  </a:cubicBezTo>
                  <a:cubicBezTo>
                    <a:pt x="554" y="1880"/>
                    <a:pt x="634" y="1854"/>
                    <a:pt x="698" y="1793"/>
                  </a:cubicBezTo>
                  <a:lnTo>
                    <a:pt x="698" y="1793"/>
                  </a:lnTo>
                  <a:cubicBezTo>
                    <a:pt x="681" y="2081"/>
                    <a:pt x="954" y="2332"/>
                    <a:pt x="1240" y="2354"/>
                  </a:cubicBezTo>
                  <a:cubicBezTo>
                    <a:pt x="1258" y="2356"/>
                    <a:pt x="1275" y="2356"/>
                    <a:pt x="1292" y="2356"/>
                  </a:cubicBezTo>
                  <a:cubicBezTo>
                    <a:pt x="1561" y="2356"/>
                    <a:pt x="1816" y="2198"/>
                    <a:pt x="1987" y="1989"/>
                  </a:cubicBezTo>
                  <a:cubicBezTo>
                    <a:pt x="2122" y="2364"/>
                    <a:pt x="2467" y="2570"/>
                    <a:pt x="2818" y="2570"/>
                  </a:cubicBezTo>
                  <a:cubicBezTo>
                    <a:pt x="3058" y="2570"/>
                    <a:pt x="3301" y="2473"/>
                    <a:pt x="3480" y="2267"/>
                  </a:cubicBezTo>
                  <a:cubicBezTo>
                    <a:pt x="3516" y="2589"/>
                    <a:pt x="3863" y="2798"/>
                    <a:pt x="4188" y="2798"/>
                  </a:cubicBezTo>
                  <a:cubicBezTo>
                    <a:pt x="4195" y="2798"/>
                    <a:pt x="4202" y="2798"/>
                    <a:pt x="4210" y="2798"/>
                  </a:cubicBezTo>
                  <a:cubicBezTo>
                    <a:pt x="4540" y="2790"/>
                    <a:pt x="4842" y="2618"/>
                    <a:pt x="5128" y="2451"/>
                  </a:cubicBezTo>
                  <a:cubicBezTo>
                    <a:pt x="5170" y="2750"/>
                    <a:pt x="5485" y="2939"/>
                    <a:pt x="5790" y="2939"/>
                  </a:cubicBezTo>
                  <a:cubicBezTo>
                    <a:pt x="5834" y="2939"/>
                    <a:pt x="5878" y="2935"/>
                    <a:pt x="5922" y="2927"/>
                  </a:cubicBezTo>
                  <a:cubicBezTo>
                    <a:pt x="6260" y="2860"/>
                    <a:pt x="6529" y="2604"/>
                    <a:pt x="6742" y="2334"/>
                  </a:cubicBezTo>
                  <a:cubicBezTo>
                    <a:pt x="6818" y="2613"/>
                    <a:pt x="7115" y="2767"/>
                    <a:pt x="7410" y="2767"/>
                  </a:cubicBezTo>
                  <a:cubicBezTo>
                    <a:pt x="7491" y="2767"/>
                    <a:pt x="7572" y="2755"/>
                    <a:pt x="7648" y="2731"/>
                  </a:cubicBezTo>
                  <a:cubicBezTo>
                    <a:pt x="8001" y="2620"/>
                    <a:pt x="8260" y="2324"/>
                    <a:pt x="8479" y="2027"/>
                  </a:cubicBezTo>
                  <a:cubicBezTo>
                    <a:pt x="8671" y="2229"/>
                    <a:pt x="8936" y="2339"/>
                    <a:pt x="9208" y="2339"/>
                  </a:cubicBezTo>
                  <a:cubicBezTo>
                    <a:pt x="9285" y="2339"/>
                    <a:pt x="9364" y="2330"/>
                    <a:pt x="9441" y="2312"/>
                  </a:cubicBezTo>
                  <a:cubicBezTo>
                    <a:pt x="9789" y="2227"/>
                    <a:pt x="10065" y="1965"/>
                    <a:pt x="10169" y="1622"/>
                  </a:cubicBezTo>
                  <a:cubicBezTo>
                    <a:pt x="10390" y="1804"/>
                    <a:pt x="10651" y="1888"/>
                    <a:pt x="10908" y="1888"/>
                  </a:cubicBezTo>
                  <a:cubicBezTo>
                    <a:pt x="11391" y="1888"/>
                    <a:pt x="11861" y="1588"/>
                    <a:pt x="12027" y="1075"/>
                  </a:cubicBezTo>
                  <a:cubicBezTo>
                    <a:pt x="12162" y="1190"/>
                    <a:pt x="12338" y="1247"/>
                    <a:pt x="12515" y="1247"/>
                  </a:cubicBezTo>
                  <a:cubicBezTo>
                    <a:pt x="12714" y="1247"/>
                    <a:pt x="12913" y="1175"/>
                    <a:pt x="13054" y="1034"/>
                  </a:cubicBezTo>
                  <a:cubicBezTo>
                    <a:pt x="13319" y="767"/>
                    <a:pt x="13351" y="442"/>
                    <a:pt x="13176"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1"/>
            <p:cNvSpPr/>
            <p:nvPr/>
          </p:nvSpPr>
          <p:spPr>
            <a:xfrm>
              <a:off x="1713225" y="3744325"/>
              <a:ext cx="114250" cy="40350"/>
            </a:xfrm>
            <a:custGeom>
              <a:rect b="b" l="l" r="r" t="t"/>
              <a:pathLst>
                <a:path extrusionOk="0" h="1614" w="4570">
                  <a:moveTo>
                    <a:pt x="4570" y="0"/>
                  </a:moveTo>
                  <a:cubicBezTo>
                    <a:pt x="4570" y="0"/>
                    <a:pt x="3646" y="453"/>
                    <a:pt x="2261" y="453"/>
                  </a:cubicBezTo>
                  <a:cubicBezTo>
                    <a:pt x="1597" y="453"/>
                    <a:pt x="826" y="349"/>
                    <a:pt x="0" y="40"/>
                  </a:cubicBezTo>
                  <a:lnTo>
                    <a:pt x="0" y="40"/>
                  </a:lnTo>
                  <a:cubicBezTo>
                    <a:pt x="0" y="40"/>
                    <a:pt x="180" y="1613"/>
                    <a:pt x="2163" y="1613"/>
                  </a:cubicBezTo>
                  <a:cubicBezTo>
                    <a:pt x="2194" y="1613"/>
                    <a:pt x="2225" y="1613"/>
                    <a:pt x="2257" y="1612"/>
                  </a:cubicBezTo>
                  <a:cubicBezTo>
                    <a:pt x="4330" y="1560"/>
                    <a:pt x="4570" y="0"/>
                    <a:pt x="45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1"/>
            <p:cNvSpPr/>
            <p:nvPr/>
          </p:nvSpPr>
          <p:spPr>
            <a:xfrm>
              <a:off x="1758275" y="3824475"/>
              <a:ext cx="27150" cy="23125"/>
            </a:xfrm>
            <a:custGeom>
              <a:rect b="b" l="l" r="r" t="t"/>
              <a:pathLst>
                <a:path extrusionOk="0" h="925" w="1086">
                  <a:moveTo>
                    <a:pt x="618" y="0"/>
                  </a:moveTo>
                  <a:cubicBezTo>
                    <a:pt x="614" y="0"/>
                    <a:pt x="610" y="0"/>
                    <a:pt x="606" y="0"/>
                  </a:cubicBezTo>
                  <a:cubicBezTo>
                    <a:pt x="195" y="10"/>
                    <a:pt x="1" y="512"/>
                    <a:pt x="298" y="797"/>
                  </a:cubicBezTo>
                  <a:cubicBezTo>
                    <a:pt x="391" y="885"/>
                    <a:pt x="504" y="925"/>
                    <a:pt x="613" y="925"/>
                  </a:cubicBezTo>
                  <a:cubicBezTo>
                    <a:pt x="855" y="925"/>
                    <a:pt x="1086" y="733"/>
                    <a:pt x="1078" y="450"/>
                  </a:cubicBezTo>
                  <a:cubicBezTo>
                    <a:pt x="1072" y="200"/>
                    <a:pt x="867" y="0"/>
                    <a:pt x="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1"/>
            <p:cNvSpPr/>
            <p:nvPr/>
          </p:nvSpPr>
          <p:spPr>
            <a:xfrm>
              <a:off x="1758425" y="3875900"/>
              <a:ext cx="27175" cy="23150"/>
            </a:xfrm>
            <a:custGeom>
              <a:rect b="b" l="l" r="r" t="t"/>
              <a:pathLst>
                <a:path extrusionOk="0" h="926" w="1087">
                  <a:moveTo>
                    <a:pt x="618" y="0"/>
                  </a:moveTo>
                  <a:cubicBezTo>
                    <a:pt x="614" y="0"/>
                    <a:pt x="610" y="0"/>
                    <a:pt x="607" y="0"/>
                  </a:cubicBezTo>
                  <a:cubicBezTo>
                    <a:pt x="195" y="10"/>
                    <a:pt x="1" y="512"/>
                    <a:pt x="298" y="797"/>
                  </a:cubicBezTo>
                  <a:cubicBezTo>
                    <a:pt x="392" y="886"/>
                    <a:pt x="504" y="925"/>
                    <a:pt x="614" y="925"/>
                  </a:cubicBezTo>
                  <a:cubicBezTo>
                    <a:pt x="856" y="925"/>
                    <a:pt x="1086" y="733"/>
                    <a:pt x="1079" y="450"/>
                  </a:cubicBezTo>
                  <a:cubicBezTo>
                    <a:pt x="1072" y="200"/>
                    <a:pt x="867" y="0"/>
                    <a:pt x="6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1"/>
            <p:cNvSpPr/>
            <p:nvPr/>
          </p:nvSpPr>
          <p:spPr>
            <a:xfrm>
              <a:off x="1537200" y="3703450"/>
              <a:ext cx="49400" cy="68625"/>
            </a:xfrm>
            <a:custGeom>
              <a:rect b="b" l="l" r="r" t="t"/>
              <a:pathLst>
                <a:path extrusionOk="0" h="2745" w="1976">
                  <a:moveTo>
                    <a:pt x="1067" y="1074"/>
                  </a:moveTo>
                  <a:cubicBezTo>
                    <a:pt x="1067" y="1074"/>
                    <a:pt x="1067" y="1076"/>
                    <a:pt x="1066" y="1078"/>
                  </a:cubicBezTo>
                  <a:lnTo>
                    <a:pt x="1066" y="1078"/>
                  </a:lnTo>
                  <a:lnTo>
                    <a:pt x="1066" y="1077"/>
                  </a:lnTo>
                  <a:cubicBezTo>
                    <a:pt x="1067" y="1075"/>
                    <a:pt x="1067" y="1074"/>
                    <a:pt x="1067" y="1074"/>
                  </a:cubicBezTo>
                  <a:close/>
                  <a:moveTo>
                    <a:pt x="1853" y="1"/>
                  </a:moveTo>
                  <a:cubicBezTo>
                    <a:pt x="1812" y="1"/>
                    <a:pt x="1772" y="22"/>
                    <a:pt x="1753" y="71"/>
                  </a:cubicBezTo>
                  <a:lnTo>
                    <a:pt x="1754" y="73"/>
                  </a:lnTo>
                  <a:lnTo>
                    <a:pt x="1740" y="106"/>
                  </a:lnTo>
                  <a:cubicBezTo>
                    <a:pt x="1734" y="117"/>
                    <a:pt x="1721" y="141"/>
                    <a:pt x="1700" y="170"/>
                  </a:cubicBezTo>
                  <a:cubicBezTo>
                    <a:pt x="1659" y="227"/>
                    <a:pt x="1575" y="303"/>
                    <a:pt x="1459" y="368"/>
                  </a:cubicBezTo>
                  <a:cubicBezTo>
                    <a:pt x="1403" y="399"/>
                    <a:pt x="1325" y="432"/>
                    <a:pt x="1244" y="473"/>
                  </a:cubicBezTo>
                  <a:cubicBezTo>
                    <a:pt x="1150" y="516"/>
                    <a:pt x="1061" y="569"/>
                    <a:pt x="977" y="628"/>
                  </a:cubicBezTo>
                  <a:cubicBezTo>
                    <a:pt x="885" y="696"/>
                    <a:pt x="785" y="791"/>
                    <a:pt x="726" y="925"/>
                  </a:cubicBezTo>
                  <a:lnTo>
                    <a:pt x="716" y="949"/>
                  </a:lnTo>
                  <a:lnTo>
                    <a:pt x="713" y="955"/>
                  </a:lnTo>
                  <a:lnTo>
                    <a:pt x="708" y="971"/>
                  </a:lnTo>
                  <a:lnTo>
                    <a:pt x="705" y="980"/>
                  </a:lnTo>
                  <a:lnTo>
                    <a:pt x="692" y="1017"/>
                  </a:lnTo>
                  <a:cubicBezTo>
                    <a:pt x="684" y="1052"/>
                    <a:pt x="676" y="1089"/>
                    <a:pt x="670" y="1125"/>
                  </a:cubicBezTo>
                  <a:cubicBezTo>
                    <a:pt x="664" y="1187"/>
                    <a:pt x="662" y="1249"/>
                    <a:pt x="664" y="1313"/>
                  </a:cubicBezTo>
                  <a:cubicBezTo>
                    <a:pt x="670" y="1430"/>
                    <a:pt x="688" y="1535"/>
                    <a:pt x="696" y="1627"/>
                  </a:cubicBezTo>
                  <a:cubicBezTo>
                    <a:pt x="702" y="1720"/>
                    <a:pt x="700" y="1794"/>
                    <a:pt x="684" y="1842"/>
                  </a:cubicBezTo>
                  <a:cubicBezTo>
                    <a:pt x="669" y="1890"/>
                    <a:pt x="646" y="1920"/>
                    <a:pt x="587" y="1956"/>
                  </a:cubicBezTo>
                  <a:cubicBezTo>
                    <a:pt x="529" y="1993"/>
                    <a:pt x="443" y="2026"/>
                    <a:pt x="363" y="2079"/>
                  </a:cubicBezTo>
                  <a:cubicBezTo>
                    <a:pt x="193" y="2192"/>
                    <a:pt x="117" y="2333"/>
                    <a:pt x="72" y="2430"/>
                  </a:cubicBezTo>
                  <a:cubicBezTo>
                    <a:pt x="57" y="2467"/>
                    <a:pt x="42" y="2506"/>
                    <a:pt x="33" y="2546"/>
                  </a:cubicBezTo>
                  <a:cubicBezTo>
                    <a:pt x="26" y="2573"/>
                    <a:pt x="23" y="2587"/>
                    <a:pt x="23" y="2587"/>
                  </a:cubicBezTo>
                  <a:cubicBezTo>
                    <a:pt x="1" y="2649"/>
                    <a:pt x="34" y="2718"/>
                    <a:pt x="98" y="2738"/>
                  </a:cubicBezTo>
                  <a:cubicBezTo>
                    <a:pt x="110" y="2743"/>
                    <a:pt x="123" y="2745"/>
                    <a:pt x="135" y="2745"/>
                  </a:cubicBezTo>
                  <a:cubicBezTo>
                    <a:pt x="185" y="2745"/>
                    <a:pt x="231" y="2713"/>
                    <a:pt x="249" y="2664"/>
                  </a:cubicBezTo>
                  <a:lnTo>
                    <a:pt x="250" y="2661"/>
                  </a:lnTo>
                  <a:cubicBezTo>
                    <a:pt x="266" y="2624"/>
                    <a:pt x="287" y="2589"/>
                    <a:pt x="309" y="2556"/>
                  </a:cubicBezTo>
                  <a:cubicBezTo>
                    <a:pt x="335" y="2518"/>
                    <a:pt x="363" y="2484"/>
                    <a:pt x="395" y="2454"/>
                  </a:cubicBezTo>
                  <a:cubicBezTo>
                    <a:pt x="435" y="2417"/>
                    <a:pt x="478" y="2386"/>
                    <a:pt x="525" y="2362"/>
                  </a:cubicBezTo>
                  <a:cubicBezTo>
                    <a:pt x="581" y="2333"/>
                    <a:pt x="654" y="2314"/>
                    <a:pt x="754" y="2265"/>
                  </a:cubicBezTo>
                  <a:cubicBezTo>
                    <a:pt x="781" y="2250"/>
                    <a:pt x="807" y="2236"/>
                    <a:pt x="832" y="2220"/>
                  </a:cubicBezTo>
                  <a:cubicBezTo>
                    <a:pt x="845" y="2211"/>
                    <a:pt x="858" y="2201"/>
                    <a:pt x="875" y="2187"/>
                  </a:cubicBezTo>
                  <a:cubicBezTo>
                    <a:pt x="888" y="2177"/>
                    <a:pt x="901" y="2166"/>
                    <a:pt x="912" y="2155"/>
                  </a:cubicBezTo>
                  <a:cubicBezTo>
                    <a:pt x="963" y="2103"/>
                    <a:pt x="1002" y="2042"/>
                    <a:pt x="1029" y="1976"/>
                  </a:cubicBezTo>
                  <a:cubicBezTo>
                    <a:pt x="1082" y="1840"/>
                    <a:pt x="1082" y="1708"/>
                    <a:pt x="1074" y="1599"/>
                  </a:cubicBezTo>
                  <a:cubicBezTo>
                    <a:pt x="1064" y="1488"/>
                    <a:pt x="1052" y="1386"/>
                    <a:pt x="1047" y="1295"/>
                  </a:cubicBezTo>
                  <a:cubicBezTo>
                    <a:pt x="1044" y="1254"/>
                    <a:pt x="1044" y="1213"/>
                    <a:pt x="1047" y="1171"/>
                  </a:cubicBezTo>
                  <a:cubicBezTo>
                    <a:pt x="1050" y="1157"/>
                    <a:pt x="1047" y="1152"/>
                    <a:pt x="1053" y="1127"/>
                  </a:cubicBezTo>
                  <a:lnTo>
                    <a:pt x="1064" y="1090"/>
                  </a:lnTo>
                  <a:lnTo>
                    <a:pt x="1066" y="1082"/>
                  </a:lnTo>
                  <a:lnTo>
                    <a:pt x="1066" y="1082"/>
                  </a:lnTo>
                  <a:lnTo>
                    <a:pt x="1069" y="1074"/>
                  </a:lnTo>
                  <a:cubicBezTo>
                    <a:pt x="1096" y="1011"/>
                    <a:pt x="1141" y="955"/>
                    <a:pt x="1196" y="912"/>
                  </a:cubicBezTo>
                  <a:cubicBezTo>
                    <a:pt x="1261" y="860"/>
                    <a:pt x="1331" y="812"/>
                    <a:pt x="1405" y="769"/>
                  </a:cubicBezTo>
                  <a:cubicBezTo>
                    <a:pt x="1479" y="723"/>
                    <a:pt x="1552" y="682"/>
                    <a:pt x="1627" y="626"/>
                  </a:cubicBezTo>
                  <a:cubicBezTo>
                    <a:pt x="1748" y="539"/>
                    <a:pt x="1845" y="426"/>
                    <a:pt x="1913" y="295"/>
                  </a:cubicBezTo>
                  <a:cubicBezTo>
                    <a:pt x="1934" y="254"/>
                    <a:pt x="1948" y="210"/>
                    <a:pt x="1958" y="165"/>
                  </a:cubicBezTo>
                  <a:lnTo>
                    <a:pt x="1964" y="127"/>
                  </a:lnTo>
                  <a:cubicBezTo>
                    <a:pt x="1975" y="50"/>
                    <a:pt x="1914" y="1"/>
                    <a:pt x="1853"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1"/>
            <p:cNvSpPr/>
            <p:nvPr/>
          </p:nvSpPr>
          <p:spPr>
            <a:xfrm>
              <a:off x="1554450" y="3710900"/>
              <a:ext cx="49950" cy="73250"/>
            </a:xfrm>
            <a:custGeom>
              <a:rect b="b" l="l" r="r" t="t"/>
              <a:pathLst>
                <a:path extrusionOk="0" h="2930" w="1998">
                  <a:moveTo>
                    <a:pt x="1093" y="1079"/>
                  </a:moveTo>
                  <a:lnTo>
                    <a:pt x="1093" y="1080"/>
                  </a:lnTo>
                  <a:lnTo>
                    <a:pt x="1093" y="1080"/>
                  </a:lnTo>
                  <a:lnTo>
                    <a:pt x="1092" y="1081"/>
                  </a:lnTo>
                  <a:lnTo>
                    <a:pt x="1092" y="1081"/>
                  </a:lnTo>
                  <a:cubicBezTo>
                    <a:pt x="1093" y="1080"/>
                    <a:pt x="1093" y="1079"/>
                    <a:pt x="1093" y="1079"/>
                  </a:cubicBezTo>
                  <a:close/>
                  <a:moveTo>
                    <a:pt x="1880" y="0"/>
                  </a:moveTo>
                  <a:cubicBezTo>
                    <a:pt x="1838" y="0"/>
                    <a:pt x="1795" y="24"/>
                    <a:pt x="1778" y="75"/>
                  </a:cubicBezTo>
                  <a:lnTo>
                    <a:pt x="1778" y="77"/>
                  </a:lnTo>
                  <a:cubicBezTo>
                    <a:pt x="1778" y="77"/>
                    <a:pt x="1773" y="91"/>
                    <a:pt x="1765" y="112"/>
                  </a:cubicBezTo>
                  <a:cubicBezTo>
                    <a:pt x="1751" y="134"/>
                    <a:pt x="1737" y="156"/>
                    <a:pt x="1721" y="179"/>
                  </a:cubicBezTo>
                  <a:cubicBezTo>
                    <a:pt x="1678" y="239"/>
                    <a:pt x="1587" y="318"/>
                    <a:pt x="1463" y="385"/>
                  </a:cubicBezTo>
                  <a:lnTo>
                    <a:pt x="1230" y="498"/>
                  </a:lnTo>
                  <a:cubicBezTo>
                    <a:pt x="1142" y="544"/>
                    <a:pt x="1044" y="593"/>
                    <a:pt x="947" y="678"/>
                  </a:cubicBezTo>
                  <a:cubicBezTo>
                    <a:pt x="894" y="721"/>
                    <a:pt x="850" y="771"/>
                    <a:pt x="810" y="827"/>
                  </a:cubicBezTo>
                  <a:cubicBezTo>
                    <a:pt x="789" y="857"/>
                    <a:pt x="772" y="889"/>
                    <a:pt x="756" y="922"/>
                  </a:cubicBezTo>
                  <a:lnTo>
                    <a:pt x="745" y="948"/>
                  </a:lnTo>
                  <a:lnTo>
                    <a:pt x="742" y="954"/>
                  </a:lnTo>
                  <a:lnTo>
                    <a:pt x="740" y="957"/>
                  </a:lnTo>
                  <a:lnTo>
                    <a:pt x="740" y="959"/>
                  </a:lnTo>
                  <a:lnTo>
                    <a:pt x="735" y="972"/>
                  </a:lnTo>
                  <a:lnTo>
                    <a:pt x="732" y="981"/>
                  </a:lnTo>
                  <a:lnTo>
                    <a:pt x="719" y="1019"/>
                  </a:lnTo>
                  <a:cubicBezTo>
                    <a:pt x="676" y="1177"/>
                    <a:pt x="689" y="1298"/>
                    <a:pt x="697" y="1417"/>
                  </a:cubicBezTo>
                  <a:cubicBezTo>
                    <a:pt x="708" y="1533"/>
                    <a:pt x="724" y="1638"/>
                    <a:pt x="724" y="1722"/>
                  </a:cubicBezTo>
                  <a:cubicBezTo>
                    <a:pt x="722" y="1808"/>
                    <a:pt x="708" y="1860"/>
                    <a:pt x="678" y="1898"/>
                  </a:cubicBezTo>
                  <a:cubicBezTo>
                    <a:pt x="654" y="1935"/>
                    <a:pt x="586" y="1970"/>
                    <a:pt x="495" y="2014"/>
                  </a:cubicBezTo>
                  <a:lnTo>
                    <a:pt x="425" y="2051"/>
                  </a:lnTo>
                  <a:cubicBezTo>
                    <a:pt x="401" y="2064"/>
                    <a:pt x="379" y="2078"/>
                    <a:pt x="357" y="2094"/>
                  </a:cubicBezTo>
                  <a:cubicBezTo>
                    <a:pt x="312" y="2126"/>
                    <a:pt x="271" y="2162"/>
                    <a:pt x="233" y="2204"/>
                  </a:cubicBezTo>
                  <a:cubicBezTo>
                    <a:pt x="125" y="2321"/>
                    <a:pt x="52" y="2468"/>
                    <a:pt x="21" y="2625"/>
                  </a:cubicBezTo>
                  <a:cubicBezTo>
                    <a:pt x="14" y="2668"/>
                    <a:pt x="9" y="2711"/>
                    <a:pt x="7" y="2754"/>
                  </a:cubicBezTo>
                  <a:lnTo>
                    <a:pt x="7" y="2798"/>
                  </a:lnTo>
                  <a:cubicBezTo>
                    <a:pt x="1" y="2865"/>
                    <a:pt x="48" y="2922"/>
                    <a:pt x="114" y="2928"/>
                  </a:cubicBezTo>
                  <a:cubicBezTo>
                    <a:pt x="118" y="2929"/>
                    <a:pt x="121" y="2929"/>
                    <a:pt x="125" y="2929"/>
                  </a:cubicBezTo>
                  <a:cubicBezTo>
                    <a:pt x="186" y="2929"/>
                    <a:pt x="238" y="2883"/>
                    <a:pt x="244" y="2822"/>
                  </a:cubicBezTo>
                  <a:lnTo>
                    <a:pt x="244" y="2819"/>
                  </a:lnTo>
                  <a:cubicBezTo>
                    <a:pt x="254" y="2777"/>
                    <a:pt x="265" y="2736"/>
                    <a:pt x="281" y="2696"/>
                  </a:cubicBezTo>
                  <a:cubicBezTo>
                    <a:pt x="319" y="2596"/>
                    <a:pt x="381" y="2506"/>
                    <a:pt x="462" y="2436"/>
                  </a:cubicBezTo>
                  <a:cubicBezTo>
                    <a:pt x="500" y="2404"/>
                    <a:pt x="541" y="2378"/>
                    <a:pt x="584" y="2358"/>
                  </a:cubicBezTo>
                  <a:lnTo>
                    <a:pt x="641" y="2334"/>
                  </a:lnTo>
                  <a:cubicBezTo>
                    <a:pt x="719" y="2301"/>
                    <a:pt x="846" y="2264"/>
                    <a:pt x="956" y="2142"/>
                  </a:cubicBezTo>
                  <a:cubicBezTo>
                    <a:pt x="1010" y="2083"/>
                    <a:pt x="1050" y="2013"/>
                    <a:pt x="1074" y="1938"/>
                  </a:cubicBezTo>
                  <a:cubicBezTo>
                    <a:pt x="1093" y="1870"/>
                    <a:pt x="1104" y="1800"/>
                    <a:pt x="1104" y="1728"/>
                  </a:cubicBezTo>
                  <a:cubicBezTo>
                    <a:pt x="1106" y="1596"/>
                    <a:pt x="1088" y="1484"/>
                    <a:pt x="1079" y="1382"/>
                  </a:cubicBezTo>
                  <a:cubicBezTo>
                    <a:pt x="1072" y="1334"/>
                    <a:pt x="1069" y="1286"/>
                    <a:pt x="1069" y="1239"/>
                  </a:cubicBezTo>
                  <a:cubicBezTo>
                    <a:pt x="1067" y="1215"/>
                    <a:pt x="1071" y="1196"/>
                    <a:pt x="1072" y="1175"/>
                  </a:cubicBezTo>
                  <a:cubicBezTo>
                    <a:pt x="1074" y="1159"/>
                    <a:pt x="1075" y="1143"/>
                    <a:pt x="1080" y="1128"/>
                  </a:cubicBezTo>
                  <a:lnTo>
                    <a:pt x="1091" y="1088"/>
                  </a:lnTo>
                  <a:lnTo>
                    <a:pt x="1092" y="1081"/>
                  </a:lnTo>
                  <a:lnTo>
                    <a:pt x="1092" y="1081"/>
                  </a:lnTo>
                  <a:cubicBezTo>
                    <a:pt x="1091" y="1085"/>
                    <a:pt x="1089" y="1092"/>
                    <a:pt x="1089" y="1092"/>
                  </a:cubicBezTo>
                  <a:cubicBezTo>
                    <a:pt x="1089" y="1092"/>
                    <a:pt x="1089" y="1091"/>
                    <a:pt x="1090" y="1089"/>
                  </a:cubicBezTo>
                  <a:lnTo>
                    <a:pt x="1090" y="1088"/>
                  </a:lnTo>
                  <a:lnTo>
                    <a:pt x="1091" y="1085"/>
                  </a:lnTo>
                  <a:lnTo>
                    <a:pt x="1093" y="1080"/>
                  </a:lnTo>
                  <a:lnTo>
                    <a:pt x="1093" y="1080"/>
                  </a:lnTo>
                  <a:lnTo>
                    <a:pt x="1093" y="1078"/>
                  </a:lnTo>
                  <a:cubicBezTo>
                    <a:pt x="1093" y="1078"/>
                    <a:pt x="1093" y="1078"/>
                    <a:pt x="1093" y="1078"/>
                  </a:cubicBezTo>
                  <a:lnTo>
                    <a:pt x="1093" y="1078"/>
                  </a:lnTo>
                  <a:cubicBezTo>
                    <a:pt x="1093" y="1078"/>
                    <a:pt x="1093" y="1078"/>
                    <a:pt x="1093" y="1079"/>
                  </a:cubicBezTo>
                  <a:lnTo>
                    <a:pt x="1093" y="1079"/>
                  </a:lnTo>
                  <a:lnTo>
                    <a:pt x="1094" y="1073"/>
                  </a:lnTo>
                  <a:cubicBezTo>
                    <a:pt x="1101" y="1058"/>
                    <a:pt x="1109" y="1043"/>
                    <a:pt x="1117" y="1029"/>
                  </a:cubicBezTo>
                  <a:cubicBezTo>
                    <a:pt x="1136" y="997"/>
                    <a:pt x="1160" y="969"/>
                    <a:pt x="1187" y="945"/>
                  </a:cubicBezTo>
                  <a:cubicBezTo>
                    <a:pt x="1250" y="886"/>
                    <a:pt x="1320" y="835"/>
                    <a:pt x="1395" y="792"/>
                  </a:cubicBezTo>
                  <a:cubicBezTo>
                    <a:pt x="1473" y="744"/>
                    <a:pt x="1547" y="702"/>
                    <a:pt x="1627" y="647"/>
                  </a:cubicBezTo>
                  <a:cubicBezTo>
                    <a:pt x="1754" y="558"/>
                    <a:pt x="1861" y="442"/>
                    <a:pt x="1934" y="306"/>
                  </a:cubicBezTo>
                  <a:cubicBezTo>
                    <a:pt x="1956" y="263"/>
                    <a:pt x="1973" y="218"/>
                    <a:pt x="1983" y="171"/>
                  </a:cubicBezTo>
                  <a:cubicBezTo>
                    <a:pt x="1989" y="142"/>
                    <a:pt x="1989" y="131"/>
                    <a:pt x="1991" y="129"/>
                  </a:cubicBezTo>
                  <a:lnTo>
                    <a:pt x="1991" y="120"/>
                  </a:lnTo>
                  <a:cubicBezTo>
                    <a:pt x="1997" y="44"/>
                    <a:pt x="1939" y="0"/>
                    <a:pt x="1880"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1"/>
            <p:cNvSpPr/>
            <p:nvPr/>
          </p:nvSpPr>
          <p:spPr>
            <a:xfrm>
              <a:off x="1540225" y="3704700"/>
              <a:ext cx="49350" cy="68500"/>
            </a:xfrm>
            <a:custGeom>
              <a:rect b="b" l="l" r="r" t="t"/>
              <a:pathLst>
                <a:path extrusionOk="0" h="2740" w="1974">
                  <a:moveTo>
                    <a:pt x="1061" y="1084"/>
                  </a:moveTo>
                  <a:cubicBezTo>
                    <a:pt x="1060" y="1086"/>
                    <a:pt x="1060" y="1088"/>
                    <a:pt x="1059" y="1088"/>
                  </a:cubicBezTo>
                  <a:cubicBezTo>
                    <a:pt x="1059" y="1088"/>
                    <a:pt x="1059" y="1088"/>
                    <a:pt x="1059" y="1088"/>
                  </a:cubicBezTo>
                  <a:lnTo>
                    <a:pt x="1061" y="1085"/>
                  </a:lnTo>
                  <a:lnTo>
                    <a:pt x="1061" y="1084"/>
                  </a:lnTo>
                  <a:close/>
                  <a:moveTo>
                    <a:pt x="1850" y="0"/>
                  </a:moveTo>
                  <a:cubicBezTo>
                    <a:pt x="1809" y="0"/>
                    <a:pt x="1768" y="22"/>
                    <a:pt x="1749" y="71"/>
                  </a:cubicBezTo>
                  <a:lnTo>
                    <a:pt x="1751" y="72"/>
                  </a:lnTo>
                  <a:cubicBezTo>
                    <a:pt x="1751" y="72"/>
                    <a:pt x="1746" y="85"/>
                    <a:pt x="1737" y="105"/>
                  </a:cubicBezTo>
                  <a:cubicBezTo>
                    <a:pt x="1730" y="117"/>
                    <a:pt x="1717" y="140"/>
                    <a:pt x="1697" y="169"/>
                  </a:cubicBezTo>
                  <a:cubicBezTo>
                    <a:pt x="1655" y="226"/>
                    <a:pt x="1573" y="303"/>
                    <a:pt x="1455" y="368"/>
                  </a:cubicBezTo>
                  <a:cubicBezTo>
                    <a:pt x="1400" y="400"/>
                    <a:pt x="1322" y="433"/>
                    <a:pt x="1241" y="473"/>
                  </a:cubicBezTo>
                  <a:cubicBezTo>
                    <a:pt x="1147" y="516"/>
                    <a:pt x="1058" y="568"/>
                    <a:pt x="974" y="627"/>
                  </a:cubicBezTo>
                  <a:cubicBezTo>
                    <a:pt x="883" y="695"/>
                    <a:pt x="781" y="791"/>
                    <a:pt x="724" y="924"/>
                  </a:cubicBezTo>
                  <a:lnTo>
                    <a:pt x="713" y="948"/>
                  </a:lnTo>
                  <a:lnTo>
                    <a:pt x="710" y="954"/>
                  </a:lnTo>
                  <a:lnTo>
                    <a:pt x="705" y="970"/>
                  </a:lnTo>
                  <a:lnTo>
                    <a:pt x="702" y="980"/>
                  </a:lnTo>
                  <a:lnTo>
                    <a:pt x="691" y="1016"/>
                  </a:lnTo>
                  <a:cubicBezTo>
                    <a:pt x="681" y="1053"/>
                    <a:pt x="673" y="1088"/>
                    <a:pt x="668" y="1124"/>
                  </a:cubicBezTo>
                  <a:cubicBezTo>
                    <a:pt x="660" y="1186"/>
                    <a:pt x="659" y="1250"/>
                    <a:pt x="662" y="1312"/>
                  </a:cubicBezTo>
                  <a:cubicBezTo>
                    <a:pt x="667" y="1430"/>
                    <a:pt x="684" y="1534"/>
                    <a:pt x="692" y="1627"/>
                  </a:cubicBezTo>
                  <a:cubicBezTo>
                    <a:pt x="699" y="1719"/>
                    <a:pt x="697" y="1794"/>
                    <a:pt x="681" y="1841"/>
                  </a:cubicBezTo>
                  <a:cubicBezTo>
                    <a:pt x="665" y="1889"/>
                    <a:pt x="643" y="1919"/>
                    <a:pt x="584" y="1956"/>
                  </a:cubicBezTo>
                  <a:cubicBezTo>
                    <a:pt x="525" y="1992"/>
                    <a:pt x="439" y="2026"/>
                    <a:pt x="360" y="2080"/>
                  </a:cubicBezTo>
                  <a:cubicBezTo>
                    <a:pt x="190" y="2191"/>
                    <a:pt x="114" y="2334"/>
                    <a:pt x="69" y="2429"/>
                  </a:cubicBezTo>
                  <a:cubicBezTo>
                    <a:pt x="53" y="2466"/>
                    <a:pt x="39" y="2506"/>
                    <a:pt x="29" y="2545"/>
                  </a:cubicBezTo>
                  <a:cubicBezTo>
                    <a:pt x="23" y="2572"/>
                    <a:pt x="20" y="2587"/>
                    <a:pt x="20" y="2587"/>
                  </a:cubicBezTo>
                  <a:cubicBezTo>
                    <a:pt x="1" y="2649"/>
                    <a:pt x="34" y="2714"/>
                    <a:pt x="96" y="2733"/>
                  </a:cubicBezTo>
                  <a:cubicBezTo>
                    <a:pt x="109" y="2737"/>
                    <a:pt x="122" y="2739"/>
                    <a:pt x="135" y="2739"/>
                  </a:cubicBezTo>
                  <a:cubicBezTo>
                    <a:pt x="182" y="2739"/>
                    <a:pt x="227" y="2711"/>
                    <a:pt x="246" y="2663"/>
                  </a:cubicBezTo>
                  <a:lnTo>
                    <a:pt x="247" y="2660"/>
                  </a:lnTo>
                  <a:cubicBezTo>
                    <a:pt x="265" y="2623"/>
                    <a:pt x="284" y="2588"/>
                    <a:pt x="306" y="2555"/>
                  </a:cubicBezTo>
                  <a:cubicBezTo>
                    <a:pt x="331" y="2518"/>
                    <a:pt x="360" y="2483"/>
                    <a:pt x="392" y="2453"/>
                  </a:cubicBezTo>
                  <a:cubicBezTo>
                    <a:pt x="432" y="2417"/>
                    <a:pt x="476" y="2385"/>
                    <a:pt x="524" y="2361"/>
                  </a:cubicBezTo>
                  <a:cubicBezTo>
                    <a:pt x="578" y="2332"/>
                    <a:pt x="651" y="2313"/>
                    <a:pt x="751" y="2264"/>
                  </a:cubicBezTo>
                  <a:cubicBezTo>
                    <a:pt x="778" y="2250"/>
                    <a:pt x="803" y="2235"/>
                    <a:pt x="829" y="2220"/>
                  </a:cubicBezTo>
                  <a:cubicBezTo>
                    <a:pt x="843" y="2208"/>
                    <a:pt x="858" y="2199"/>
                    <a:pt x="872" y="2188"/>
                  </a:cubicBezTo>
                  <a:cubicBezTo>
                    <a:pt x="885" y="2177"/>
                    <a:pt x="897" y="2166"/>
                    <a:pt x="908" y="2154"/>
                  </a:cubicBezTo>
                  <a:cubicBezTo>
                    <a:pt x="959" y="2102"/>
                    <a:pt x="999" y="2042"/>
                    <a:pt x="1026" y="1975"/>
                  </a:cubicBezTo>
                  <a:cubicBezTo>
                    <a:pt x="1078" y="1840"/>
                    <a:pt x="1080" y="1708"/>
                    <a:pt x="1071" y="1596"/>
                  </a:cubicBezTo>
                  <a:cubicBezTo>
                    <a:pt x="1063" y="1487"/>
                    <a:pt x="1048" y="1383"/>
                    <a:pt x="1043" y="1294"/>
                  </a:cubicBezTo>
                  <a:cubicBezTo>
                    <a:pt x="1040" y="1253"/>
                    <a:pt x="1040" y="1212"/>
                    <a:pt x="1043" y="1170"/>
                  </a:cubicBezTo>
                  <a:cubicBezTo>
                    <a:pt x="1047" y="1155"/>
                    <a:pt x="1043" y="1150"/>
                    <a:pt x="1050" y="1126"/>
                  </a:cubicBezTo>
                  <a:lnTo>
                    <a:pt x="1061" y="1089"/>
                  </a:lnTo>
                  <a:lnTo>
                    <a:pt x="1064" y="1080"/>
                  </a:lnTo>
                  <a:lnTo>
                    <a:pt x="1064" y="1078"/>
                  </a:lnTo>
                  <a:lnTo>
                    <a:pt x="1064" y="1078"/>
                  </a:lnTo>
                  <a:lnTo>
                    <a:pt x="1066" y="1075"/>
                  </a:lnTo>
                  <a:cubicBezTo>
                    <a:pt x="1094" y="1010"/>
                    <a:pt x="1137" y="954"/>
                    <a:pt x="1193" y="911"/>
                  </a:cubicBezTo>
                  <a:cubicBezTo>
                    <a:pt x="1258" y="859"/>
                    <a:pt x="1328" y="811"/>
                    <a:pt x="1401" y="768"/>
                  </a:cubicBezTo>
                  <a:cubicBezTo>
                    <a:pt x="1476" y="724"/>
                    <a:pt x="1551" y="681"/>
                    <a:pt x="1625" y="625"/>
                  </a:cubicBezTo>
                  <a:cubicBezTo>
                    <a:pt x="1744" y="539"/>
                    <a:pt x="1841" y="425"/>
                    <a:pt x="1910" y="295"/>
                  </a:cubicBezTo>
                  <a:cubicBezTo>
                    <a:pt x="1930" y="253"/>
                    <a:pt x="1945" y="210"/>
                    <a:pt x="1954" y="166"/>
                  </a:cubicBezTo>
                  <a:cubicBezTo>
                    <a:pt x="1959" y="140"/>
                    <a:pt x="1961" y="128"/>
                    <a:pt x="1961" y="128"/>
                  </a:cubicBezTo>
                  <a:cubicBezTo>
                    <a:pt x="1973" y="49"/>
                    <a:pt x="1911" y="0"/>
                    <a:pt x="18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1"/>
            <p:cNvSpPr/>
            <p:nvPr/>
          </p:nvSpPr>
          <p:spPr>
            <a:xfrm>
              <a:off x="1557400" y="3712150"/>
              <a:ext cx="49950" cy="73225"/>
            </a:xfrm>
            <a:custGeom>
              <a:rect b="b" l="l" r="r" t="t"/>
              <a:pathLst>
                <a:path extrusionOk="0" h="2929" w="1998">
                  <a:moveTo>
                    <a:pt x="1093" y="1079"/>
                  </a:moveTo>
                  <a:cubicBezTo>
                    <a:pt x="1093" y="1079"/>
                    <a:pt x="1093" y="1080"/>
                    <a:pt x="1092" y="1081"/>
                  </a:cubicBezTo>
                  <a:lnTo>
                    <a:pt x="1092" y="1081"/>
                  </a:lnTo>
                  <a:lnTo>
                    <a:pt x="1092" y="1079"/>
                  </a:lnTo>
                  <a:cubicBezTo>
                    <a:pt x="1093" y="1079"/>
                    <a:pt x="1093" y="1079"/>
                    <a:pt x="1093" y="1079"/>
                  </a:cubicBezTo>
                  <a:close/>
                  <a:moveTo>
                    <a:pt x="1091" y="1086"/>
                  </a:moveTo>
                  <a:cubicBezTo>
                    <a:pt x="1090" y="1089"/>
                    <a:pt x="1089" y="1092"/>
                    <a:pt x="1089" y="1092"/>
                  </a:cubicBezTo>
                  <a:cubicBezTo>
                    <a:pt x="1088" y="1092"/>
                    <a:pt x="1089" y="1091"/>
                    <a:pt x="1089" y="1089"/>
                  </a:cubicBezTo>
                  <a:lnTo>
                    <a:pt x="1089" y="1087"/>
                  </a:lnTo>
                  <a:lnTo>
                    <a:pt x="1091" y="1086"/>
                  </a:lnTo>
                  <a:close/>
                  <a:moveTo>
                    <a:pt x="1879" y="0"/>
                  </a:moveTo>
                  <a:cubicBezTo>
                    <a:pt x="1837" y="0"/>
                    <a:pt x="1795" y="23"/>
                    <a:pt x="1778" y="75"/>
                  </a:cubicBezTo>
                  <a:lnTo>
                    <a:pt x="1778" y="76"/>
                  </a:lnTo>
                  <a:cubicBezTo>
                    <a:pt x="1778" y="76"/>
                    <a:pt x="1773" y="90"/>
                    <a:pt x="1765" y="111"/>
                  </a:cubicBezTo>
                  <a:cubicBezTo>
                    <a:pt x="1751" y="133"/>
                    <a:pt x="1736" y="156"/>
                    <a:pt x="1720" y="178"/>
                  </a:cubicBezTo>
                  <a:cubicBezTo>
                    <a:pt x="1677" y="238"/>
                    <a:pt x="1587" y="318"/>
                    <a:pt x="1463" y="384"/>
                  </a:cubicBezTo>
                  <a:lnTo>
                    <a:pt x="1229" y="499"/>
                  </a:lnTo>
                  <a:cubicBezTo>
                    <a:pt x="1142" y="543"/>
                    <a:pt x="1043" y="594"/>
                    <a:pt x="946" y="677"/>
                  </a:cubicBezTo>
                  <a:cubicBezTo>
                    <a:pt x="895" y="720"/>
                    <a:pt x="849" y="771"/>
                    <a:pt x="810" y="826"/>
                  </a:cubicBezTo>
                  <a:cubicBezTo>
                    <a:pt x="789" y="857"/>
                    <a:pt x="771" y="888"/>
                    <a:pt x="755" y="922"/>
                  </a:cubicBezTo>
                  <a:lnTo>
                    <a:pt x="744" y="947"/>
                  </a:lnTo>
                  <a:lnTo>
                    <a:pt x="741" y="954"/>
                  </a:lnTo>
                  <a:lnTo>
                    <a:pt x="740" y="957"/>
                  </a:lnTo>
                  <a:lnTo>
                    <a:pt x="740" y="958"/>
                  </a:lnTo>
                  <a:lnTo>
                    <a:pt x="735" y="971"/>
                  </a:lnTo>
                  <a:lnTo>
                    <a:pt x="732" y="981"/>
                  </a:lnTo>
                  <a:lnTo>
                    <a:pt x="720" y="1020"/>
                  </a:lnTo>
                  <a:cubicBezTo>
                    <a:pt x="676" y="1178"/>
                    <a:pt x="690" y="1298"/>
                    <a:pt x="697" y="1418"/>
                  </a:cubicBezTo>
                  <a:cubicBezTo>
                    <a:pt x="705" y="1537"/>
                    <a:pt x="725" y="1637"/>
                    <a:pt x="724" y="1723"/>
                  </a:cubicBezTo>
                  <a:cubicBezTo>
                    <a:pt x="722" y="1807"/>
                    <a:pt x="708" y="1861"/>
                    <a:pt x="678" y="1898"/>
                  </a:cubicBezTo>
                  <a:cubicBezTo>
                    <a:pt x="654" y="1934"/>
                    <a:pt x="585" y="1971"/>
                    <a:pt x="495" y="2015"/>
                  </a:cubicBezTo>
                  <a:lnTo>
                    <a:pt x="425" y="2052"/>
                  </a:lnTo>
                  <a:cubicBezTo>
                    <a:pt x="403" y="2065"/>
                    <a:pt x="379" y="2079"/>
                    <a:pt x="358" y="2093"/>
                  </a:cubicBezTo>
                  <a:cubicBezTo>
                    <a:pt x="312" y="2127"/>
                    <a:pt x="271" y="2163"/>
                    <a:pt x="233" y="2203"/>
                  </a:cubicBezTo>
                  <a:cubicBezTo>
                    <a:pt x="124" y="2322"/>
                    <a:pt x="51" y="2467"/>
                    <a:pt x="21" y="2624"/>
                  </a:cubicBezTo>
                  <a:cubicBezTo>
                    <a:pt x="13" y="2667"/>
                    <a:pt x="8" y="2710"/>
                    <a:pt x="7" y="2753"/>
                  </a:cubicBezTo>
                  <a:lnTo>
                    <a:pt x="7" y="2799"/>
                  </a:lnTo>
                  <a:cubicBezTo>
                    <a:pt x="0" y="2864"/>
                    <a:pt x="48" y="2923"/>
                    <a:pt x="113" y="2928"/>
                  </a:cubicBezTo>
                  <a:cubicBezTo>
                    <a:pt x="117" y="2928"/>
                    <a:pt x="121" y="2928"/>
                    <a:pt x="125" y="2928"/>
                  </a:cubicBezTo>
                  <a:cubicBezTo>
                    <a:pt x="185" y="2928"/>
                    <a:pt x="238" y="2883"/>
                    <a:pt x="244" y="2821"/>
                  </a:cubicBezTo>
                  <a:lnTo>
                    <a:pt x="244" y="2818"/>
                  </a:lnTo>
                  <a:cubicBezTo>
                    <a:pt x="253" y="2777"/>
                    <a:pt x="266" y="2735"/>
                    <a:pt x="282" y="2696"/>
                  </a:cubicBezTo>
                  <a:cubicBezTo>
                    <a:pt x="318" y="2596"/>
                    <a:pt x="380" y="2505"/>
                    <a:pt x="461" y="2435"/>
                  </a:cubicBezTo>
                  <a:cubicBezTo>
                    <a:pt x="485" y="2416"/>
                    <a:pt x="509" y="2398"/>
                    <a:pt x="536" y="2383"/>
                  </a:cubicBezTo>
                  <a:cubicBezTo>
                    <a:pt x="552" y="2375"/>
                    <a:pt x="568" y="2365"/>
                    <a:pt x="585" y="2357"/>
                  </a:cubicBezTo>
                  <a:lnTo>
                    <a:pt x="641" y="2333"/>
                  </a:lnTo>
                  <a:cubicBezTo>
                    <a:pt x="719" y="2300"/>
                    <a:pt x="846" y="2263"/>
                    <a:pt x="957" y="2141"/>
                  </a:cubicBezTo>
                  <a:cubicBezTo>
                    <a:pt x="1010" y="2082"/>
                    <a:pt x="1050" y="2012"/>
                    <a:pt x="1073" y="1937"/>
                  </a:cubicBezTo>
                  <a:cubicBezTo>
                    <a:pt x="1094" y="1869"/>
                    <a:pt x="1104" y="1799"/>
                    <a:pt x="1104" y="1728"/>
                  </a:cubicBezTo>
                  <a:cubicBezTo>
                    <a:pt x="1105" y="1596"/>
                    <a:pt x="1088" y="1483"/>
                    <a:pt x="1078" y="1381"/>
                  </a:cubicBezTo>
                  <a:cubicBezTo>
                    <a:pt x="1072" y="1333"/>
                    <a:pt x="1070" y="1286"/>
                    <a:pt x="1069" y="1238"/>
                  </a:cubicBezTo>
                  <a:cubicBezTo>
                    <a:pt x="1069" y="1216"/>
                    <a:pt x="1072" y="1197"/>
                    <a:pt x="1072" y="1174"/>
                  </a:cubicBezTo>
                  <a:cubicBezTo>
                    <a:pt x="1073" y="1159"/>
                    <a:pt x="1077" y="1143"/>
                    <a:pt x="1080" y="1128"/>
                  </a:cubicBezTo>
                  <a:lnTo>
                    <a:pt x="1091" y="1089"/>
                  </a:lnTo>
                  <a:lnTo>
                    <a:pt x="1092" y="1083"/>
                  </a:lnTo>
                  <a:lnTo>
                    <a:pt x="1092" y="1083"/>
                  </a:lnTo>
                  <a:lnTo>
                    <a:pt x="1096" y="1073"/>
                  </a:lnTo>
                  <a:cubicBezTo>
                    <a:pt x="1100" y="1058"/>
                    <a:pt x="1108" y="1043"/>
                    <a:pt x="1118" y="1028"/>
                  </a:cubicBezTo>
                  <a:cubicBezTo>
                    <a:pt x="1137" y="998"/>
                    <a:pt x="1159" y="969"/>
                    <a:pt x="1186" y="944"/>
                  </a:cubicBezTo>
                  <a:cubicBezTo>
                    <a:pt x="1251" y="887"/>
                    <a:pt x="1320" y="836"/>
                    <a:pt x="1394" y="791"/>
                  </a:cubicBezTo>
                  <a:cubicBezTo>
                    <a:pt x="1472" y="744"/>
                    <a:pt x="1547" y="701"/>
                    <a:pt x="1627" y="647"/>
                  </a:cubicBezTo>
                  <a:cubicBezTo>
                    <a:pt x="1755" y="559"/>
                    <a:pt x="1860" y="442"/>
                    <a:pt x="1935" y="305"/>
                  </a:cubicBezTo>
                  <a:cubicBezTo>
                    <a:pt x="1957" y="262"/>
                    <a:pt x="1973" y="218"/>
                    <a:pt x="1984" y="170"/>
                  </a:cubicBezTo>
                  <a:cubicBezTo>
                    <a:pt x="1989" y="141"/>
                    <a:pt x="1991" y="130"/>
                    <a:pt x="1991" y="130"/>
                  </a:cubicBezTo>
                  <a:lnTo>
                    <a:pt x="1991" y="119"/>
                  </a:lnTo>
                  <a:cubicBezTo>
                    <a:pt x="1997" y="44"/>
                    <a:pt x="1938" y="0"/>
                    <a:pt x="1879"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1"/>
            <p:cNvSpPr/>
            <p:nvPr/>
          </p:nvSpPr>
          <p:spPr>
            <a:xfrm>
              <a:off x="1891850" y="4066400"/>
              <a:ext cx="69100" cy="51375"/>
            </a:xfrm>
            <a:custGeom>
              <a:rect b="b" l="l" r="r" t="t"/>
              <a:pathLst>
                <a:path extrusionOk="0" h="2055" w="2764">
                  <a:moveTo>
                    <a:pt x="2609" y="0"/>
                  </a:moveTo>
                  <a:cubicBezTo>
                    <a:pt x="2602" y="0"/>
                    <a:pt x="2594" y="1"/>
                    <a:pt x="2586" y="2"/>
                  </a:cubicBezTo>
                  <a:lnTo>
                    <a:pt x="2548" y="10"/>
                  </a:lnTo>
                  <a:cubicBezTo>
                    <a:pt x="2504" y="21"/>
                    <a:pt x="2461" y="39"/>
                    <a:pt x="2421" y="61"/>
                  </a:cubicBezTo>
                  <a:cubicBezTo>
                    <a:pt x="2292" y="134"/>
                    <a:pt x="2184" y="237"/>
                    <a:pt x="2103" y="360"/>
                  </a:cubicBezTo>
                  <a:cubicBezTo>
                    <a:pt x="2051" y="436"/>
                    <a:pt x="2011" y="511"/>
                    <a:pt x="1970" y="589"/>
                  </a:cubicBezTo>
                  <a:cubicBezTo>
                    <a:pt x="1930" y="663"/>
                    <a:pt x="1884" y="735"/>
                    <a:pt x="1834" y="803"/>
                  </a:cubicBezTo>
                  <a:cubicBezTo>
                    <a:pt x="1795" y="861"/>
                    <a:pt x="1741" y="907"/>
                    <a:pt x="1677" y="937"/>
                  </a:cubicBezTo>
                  <a:lnTo>
                    <a:pt x="1674" y="938"/>
                  </a:lnTo>
                  <a:lnTo>
                    <a:pt x="1672" y="938"/>
                  </a:lnTo>
                  <a:lnTo>
                    <a:pt x="1663" y="942"/>
                  </a:lnTo>
                  <a:lnTo>
                    <a:pt x="1626" y="954"/>
                  </a:lnTo>
                  <a:cubicBezTo>
                    <a:pt x="1602" y="962"/>
                    <a:pt x="1598" y="959"/>
                    <a:pt x="1583" y="964"/>
                  </a:cubicBezTo>
                  <a:cubicBezTo>
                    <a:pt x="1552" y="967"/>
                    <a:pt x="1521" y="969"/>
                    <a:pt x="1490" y="969"/>
                  </a:cubicBezTo>
                  <a:cubicBezTo>
                    <a:pt x="1480" y="969"/>
                    <a:pt x="1470" y="969"/>
                    <a:pt x="1459" y="969"/>
                  </a:cubicBezTo>
                  <a:cubicBezTo>
                    <a:pt x="1369" y="969"/>
                    <a:pt x="1265" y="959"/>
                    <a:pt x="1154" y="954"/>
                  </a:cubicBezTo>
                  <a:cubicBezTo>
                    <a:pt x="1139" y="954"/>
                    <a:pt x="1123" y="954"/>
                    <a:pt x="1107" y="954"/>
                  </a:cubicBezTo>
                  <a:cubicBezTo>
                    <a:pt x="1007" y="954"/>
                    <a:pt x="894" y="964"/>
                    <a:pt x="779" y="1016"/>
                  </a:cubicBezTo>
                  <a:cubicBezTo>
                    <a:pt x="714" y="1045"/>
                    <a:pt x="655" y="1088"/>
                    <a:pt x="606" y="1140"/>
                  </a:cubicBezTo>
                  <a:cubicBezTo>
                    <a:pt x="593" y="1153"/>
                    <a:pt x="583" y="1166"/>
                    <a:pt x="574" y="1178"/>
                  </a:cubicBezTo>
                  <a:cubicBezTo>
                    <a:pt x="561" y="1196"/>
                    <a:pt x="552" y="1209"/>
                    <a:pt x="544" y="1223"/>
                  </a:cubicBezTo>
                  <a:cubicBezTo>
                    <a:pt x="528" y="1248"/>
                    <a:pt x="513" y="1275"/>
                    <a:pt x="502" y="1302"/>
                  </a:cubicBezTo>
                  <a:cubicBezTo>
                    <a:pt x="458" y="1404"/>
                    <a:pt x="440" y="1479"/>
                    <a:pt x="415" y="1535"/>
                  </a:cubicBezTo>
                  <a:cubicBezTo>
                    <a:pt x="393" y="1584"/>
                    <a:pt x="362" y="1628"/>
                    <a:pt x="329" y="1670"/>
                  </a:cubicBezTo>
                  <a:cubicBezTo>
                    <a:pt x="299" y="1703"/>
                    <a:pt x="266" y="1733"/>
                    <a:pt x="231" y="1759"/>
                  </a:cubicBezTo>
                  <a:cubicBezTo>
                    <a:pt x="197" y="1784"/>
                    <a:pt x="164" y="1805"/>
                    <a:pt x="127" y="1824"/>
                  </a:cubicBezTo>
                  <a:lnTo>
                    <a:pt x="124" y="1825"/>
                  </a:lnTo>
                  <a:cubicBezTo>
                    <a:pt x="1" y="1881"/>
                    <a:pt x="53" y="2055"/>
                    <a:pt x="169" y="2055"/>
                  </a:cubicBezTo>
                  <a:cubicBezTo>
                    <a:pt x="182" y="2055"/>
                    <a:pt x="196" y="2052"/>
                    <a:pt x="210" y="2048"/>
                  </a:cubicBezTo>
                  <a:lnTo>
                    <a:pt x="251" y="2035"/>
                  </a:lnTo>
                  <a:cubicBezTo>
                    <a:pt x="291" y="2024"/>
                    <a:pt x="329" y="2008"/>
                    <a:pt x="366" y="1991"/>
                  </a:cubicBezTo>
                  <a:cubicBezTo>
                    <a:pt x="459" y="1941"/>
                    <a:pt x="599" y="1860"/>
                    <a:pt x="704" y="1686"/>
                  </a:cubicBezTo>
                  <a:cubicBezTo>
                    <a:pt x="754" y="1603"/>
                    <a:pt x="784" y="1517"/>
                    <a:pt x="817" y="1457"/>
                  </a:cubicBezTo>
                  <a:cubicBezTo>
                    <a:pt x="852" y="1396"/>
                    <a:pt x="881" y="1372"/>
                    <a:pt x="927" y="1355"/>
                  </a:cubicBezTo>
                  <a:cubicBezTo>
                    <a:pt x="966" y="1339"/>
                    <a:pt x="1022" y="1333"/>
                    <a:pt x="1093" y="1333"/>
                  </a:cubicBezTo>
                  <a:cubicBezTo>
                    <a:pt x="1109" y="1333"/>
                    <a:pt x="1126" y="1334"/>
                    <a:pt x="1143" y="1334"/>
                  </a:cubicBezTo>
                  <a:cubicBezTo>
                    <a:pt x="1235" y="1337"/>
                    <a:pt x="1340" y="1352"/>
                    <a:pt x="1458" y="1352"/>
                  </a:cubicBezTo>
                  <a:cubicBezTo>
                    <a:pt x="1520" y="1352"/>
                    <a:pt x="1582" y="1347"/>
                    <a:pt x="1644" y="1337"/>
                  </a:cubicBezTo>
                  <a:cubicBezTo>
                    <a:pt x="1680" y="1329"/>
                    <a:pt x="1715" y="1322"/>
                    <a:pt x="1752" y="1310"/>
                  </a:cubicBezTo>
                  <a:lnTo>
                    <a:pt x="1787" y="1298"/>
                  </a:lnTo>
                  <a:lnTo>
                    <a:pt x="1796" y="1294"/>
                  </a:lnTo>
                  <a:lnTo>
                    <a:pt x="1812" y="1288"/>
                  </a:lnTo>
                  <a:lnTo>
                    <a:pt x="1819" y="1285"/>
                  </a:lnTo>
                  <a:lnTo>
                    <a:pt x="1842" y="1272"/>
                  </a:lnTo>
                  <a:cubicBezTo>
                    <a:pt x="1973" y="1209"/>
                    <a:pt x="2063" y="1105"/>
                    <a:pt x="2128" y="1010"/>
                  </a:cubicBezTo>
                  <a:cubicBezTo>
                    <a:pt x="2184" y="924"/>
                    <a:pt x="2232" y="832"/>
                    <a:pt x="2272" y="737"/>
                  </a:cubicBezTo>
                  <a:cubicBezTo>
                    <a:pt x="2308" y="654"/>
                    <a:pt x="2338" y="574"/>
                    <a:pt x="2367" y="517"/>
                  </a:cubicBezTo>
                  <a:cubicBezTo>
                    <a:pt x="2429" y="398"/>
                    <a:pt x="2500" y="312"/>
                    <a:pt x="2556" y="269"/>
                  </a:cubicBezTo>
                  <a:cubicBezTo>
                    <a:pt x="2583" y="247"/>
                    <a:pt x="2607" y="233"/>
                    <a:pt x="2616" y="225"/>
                  </a:cubicBezTo>
                  <a:lnTo>
                    <a:pt x="2650" y="210"/>
                  </a:lnTo>
                  <a:lnTo>
                    <a:pt x="2651" y="210"/>
                  </a:lnTo>
                  <a:cubicBezTo>
                    <a:pt x="2763" y="161"/>
                    <a:pt x="2720" y="0"/>
                    <a:pt x="2609"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1"/>
            <p:cNvSpPr/>
            <p:nvPr/>
          </p:nvSpPr>
          <p:spPr>
            <a:xfrm>
              <a:off x="1879175" y="4048850"/>
              <a:ext cx="73500" cy="52500"/>
            </a:xfrm>
            <a:custGeom>
              <a:rect b="b" l="l" r="r" t="t"/>
              <a:pathLst>
                <a:path extrusionOk="0" h="2100" w="2940">
                  <a:moveTo>
                    <a:pt x="2788" y="0"/>
                  </a:moveTo>
                  <a:cubicBezTo>
                    <a:pt x="2782" y="0"/>
                    <a:pt x="2776" y="1"/>
                    <a:pt x="2771" y="2"/>
                  </a:cubicBezTo>
                  <a:lnTo>
                    <a:pt x="2761" y="3"/>
                  </a:lnTo>
                  <a:cubicBezTo>
                    <a:pt x="2759" y="3"/>
                    <a:pt x="2748" y="5"/>
                    <a:pt x="2720" y="11"/>
                  </a:cubicBezTo>
                  <a:cubicBezTo>
                    <a:pt x="2674" y="24"/>
                    <a:pt x="2629" y="43"/>
                    <a:pt x="2588" y="67"/>
                  </a:cubicBezTo>
                  <a:cubicBezTo>
                    <a:pt x="2454" y="146"/>
                    <a:pt x="2341" y="256"/>
                    <a:pt x="2260" y="389"/>
                  </a:cubicBezTo>
                  <a:cubicBezTo>
                    <a:pt x="2209" y="471"/>
                    <a:pt x="2170" y="547"/>
                    <a:pt x="2125" y="628"/>
                  </a:cubicBezTo>
                  <a:cubicBezTo>
                    <a:pt x="2084" y="703"/>
                    <a:pt x="2036" y="774"/>
                    <a:pt x="1981" y="841"/>
                  </a:cubicBezTo>
                  <a:cubicBezTo>
                    <a:pt x="1957" y="869"/>
                    <a:pt x="1930" y="893"/>
                    <a:pt x="1900" y="914"/>
                  </a:cubicBezTo>
                  <a:cubicBezTo>
                    <a:pt x="1885" y="924"/>
                    <a:pt x="1871" y="931"/>
                    <a:pt x="1855" y="938"/>
                  </a:cubicBezTo>
                  <a:lnTo>
                    <a:pt x="1850" y="940"/>
                  </a:lnTo>
                  <a:lnTo>
                    <a:pt x="1850" y="940"/>
                  </a:lnTo>
                  <a:cubicBezTo>
                    <a:pt x="1851" y="940"/>
                    <a:pt x="1851" y="939"/>
                    <a:pt x="1850" y="939"/>
                  </a:cubicBezTo>
                  <a:lnTo>
                    <a:pt x="1841" y="943"/>
                  </a:lnTo>
                  <a:lnTo>
                    <a:pt x="1803" y="955"/>
                  </a:lnTo>
                  <a:cubicBezTo>
                    <a:pt x="1788" y="960"/>
                    <a:pt x="1772" y="963"/>
                    <a:pt x="1756" y="966"/>
                  </a:cubicBezTo>
                  <a:cubicBezTo>
                    <a:pt x="1736" y="966"/>
                    <a:pt x="1717" y="971"/>
                    <a:pt x="1694" y="971"/>
                  </a:cubicBezTo>
                  <a:cubicBezTo>
                    <a:pt x="1681" y="972"/>
                    <a:pt x="1668" y="972"/>
                    <a:pt x="1655" y="972"/>
                  </a:cubicBezTo>
                  <a:cubicBezTo>
                    <a:pt x="1620" y="972"/>
                    <a:pt x="1585" y="970"/>
                    <a:pt x="1550" y="968"/>
                  </a:cubicBezTo>
                  <a:cubicBezTo>
                    <a:pt x="1469" y="963"/>
                    <a:pt x="1381" y="955"/>
                    <a:pt x="1283" y="955"/>
                  </a:cubicBezTo>
                  <a:cubicBezTo>
                    <a:pt x="1257" y="955"/>
                    <a:pt x="1231" y="956"/>
                    <a:pt x="1203" y="957"/>
                  </a:cubicBezTo>
                  <a:cubicBezTo>
                    <a:pt x="1132" y="960"/>
                    <a:pt x="1062" y="973"/>
                    <a:pt x="995" y="997"/>
                  </a:cubicBezTo>
                  <a:cubicBezTo>
                    <a:pt x="920" y="1024"/>
                    <a:pt x="852" y="1067"/>
                    <a:pt x="796" y="1122"/>
                  </a:cubicBezTo>
                  <a:cubicBezTo>
                    <a:pt x="679" y="1237"/>
                    <a:pt x="649" y="1367"/>
                    <a:pt x="617" y="1446"/>
                  </a:cubicBezTo>
                  <a:lnTo>
                    <a:pt x="596" y="1502"/>
                  </a:lnTo>
                  <a:cubicBezTo>
                    <a:pt x="596" y="1505"/>
                    <a:pt x="577" y="1542"/>
                    <a:pt x="572" y="1553"/>
                  </a:cubicBezTo>
                  <a:cubicBezTo>
                    <a:pt x="558" y="1580"/>
                    <a:pt x="542" y="1605"/>
                    <a:pt x="523" y="1629"/>
                  </a:cubicBezTo>
                  <a:cubicBezTo>
                    <a:pt x="456" y="1712"/>
                    <a:pt x="369" y="1779"/>
                    <a:pt x="270" y="1820"/>
                  </a:cubicBezTo>
                  <a:cubicBezTo>
                    <a:pt x="232" y="1838"/>
                    <a:pt x="191" y="1852"/>
                    <a:pt x="149" y="1863"/>
                  </a:cubicBezTo>
                  <a:lnTo>
                    <a:pt x="148" y="1863"/>
                  </a:lnTo>
                  <a:cubicBezTo>
                    <a:pt x="1" y="1887"/>
                    <a:pt x="25" y="2099"/>
                    <a:pt x="163" y="2099"/>
                  </a:cubicBezTo>
                  <a:cubicBezTo>
                    <a:pt x="169" y="2099"/>
                    <a:pt x="174" y="2099"/>
                    <a:pt x="180" y="2098"/>
                  </a:cubicBezTo>
                  <a:lnTo>
                    <a:pt x="226" y="2097"/>
                  </a:lnTo>
                  <a:cubicBezTo>
                    <a:pt x="269" y="2092"/>
                    <a:pt x="312" y="2085"/>
                    <a:pt x="353" y="2074"/>
                  </a:cubicBezTo>
                  <a:cubicBezTo>
                    <a:pt x="509" y="2038"/>
                    <a:pt x="652" y="1958"/>
                    <a:pt x="765" y="1847"/>
                  </a:cubicBezTo>
                  <a:cubicBezTo>
                    <a:pt x="804" y="1807"/>
                    <a:pt x="839" y="1763"/>
                    <a:pt x="869" y="1717"/>
                  </a:cubicBezTo>
                  <a:cubicBezTo>
                    <a:pt x="884" y="1694"/>
                    <a:pt x="897" y="1671"/>
                    <a:pt x="909" y="1647"/>
                  </a:cubicBezTo>
                  <a:cubicBezTo>
                    <a:pt x="920" y="1625"/>
                    <a:pt x="931" y="1601"/>
                    <a:pt x="943" y="1577"/>
                  </a:cubicBezTo>
                  <a:cubicBezTo>
                    <a:pt x="982" y="1485"/>
                    <a:pt x="1016" y="1415"/>
                    <a:pt x="1051" y="1389"/>
                  </a:cubicBezTo>
                  <a:cubicBezTo>
                    <a:pt x="1087" y="1356"/>
                    <a:pt x="1137" y="1340"/>
                    <a:pt x="1224" y="1335"/>
                  </a:cubicBezTo>
                  <a:cubicBezTo>
                    <a:pt x="1237" y="1335"/>
                    <a:pt x="1251" y="1334"/>
                    <a:pt x="1264" y="1334"/>
                  </a:cubicBezTo>
                  <a:cubicBezTo>
                    <a:pt x="1342" y="1334"/>
                    <a:pt x="1432" y="1344"/>
                    <a:pt x="1531" y="1350"/>
                  </a:cubicBezTo>
                  <a:cubicBezTo>
                    <a:pt x="1565" y="1350"/>
                    <a:pt x="1599" y="1351"/>
                    <a:pt x="1635" y="1351"/>
                  </a:cubicBezTo>
                  <a:cubicBezTo>
                    <a:pt x="1723" y="1351"/>
                    <a:pt x="1817" y="1345"/>
                    <a:pt x="1928" y="1310"/>
                  </a:cubicBezTo>
                  <a:lnTo>
                    <a:pt x="1966" y="1295"/>
                  </a:lnTo>
                  <a:lnTo>
                    <a:pt x="1976" y="1292"/>
                  </a:lnTo>
                  <a:lnTo>
                    <a:pt x="1989" y="1288"/>
                  </a:lnTo>
                  <a:lnTo>
                    <a:pt x="1990" y="1288"/>
                  </a:lnTo>
                  <a:lnTo>
                    <a:pt x="1993" y="1286"/>
                  </a:lnTo>
                  <a:lnTo>
                    <a:pt x="2000" y="1283"/>
                  </a:lnTo>
                  <a:lnTo>
                    <a:pt x="2025" y="1270"/>
                  </a:lnTo>
                  <a:cubicBezTo>
                    <a:pt x="2057" y="1253"/>
                    <a:pt x="2089" y="1232"/>
                    <a:pt x="2117" y="1210"/>
                  </a:cubicBezTo>
                  <a:cubicBezTo>
                    <a:pt x="2171" y="1168"/>
                    <a:pt x="2219" y="1121"/>
                    <a:pt x="2260" y="1067"/>
                  </a:cubicBezTo>
                  <a:cubicBezTo>
                    <a:pt x="2327" y="978"/>
                    <a:pt x="2384" y="879"/>
                    <a:pt x="2427" y="777"/>
                  </a:cubicBezTo>
                  <a:lnTo>
                    <a:pt x="2531" y="539"/>
                  </a:lnTo>
                  <a:cubicBezTo>
                    <a:pt x="2591" y="412"/>
                    <a:pt x="2667" y="320"/>
                    <a:pt x="2726" y="273"/>
                  </a:cubicBezTo>
                  <a:cubicBezTo>
                    <a:pt x="2747" y="256"/>
                    <a:pt x="2769" y="240"/>
                    <a:pt x="2791" y="226"/>
                  </a:cubicBezTo>
                  <a:cubicBezTo>
                    <a:pt x="2810" y="216"/>
                    <a:pt x="2826" y="211"/>
                    <a:pt x="2826" y="211"/>
                  </a:cubicBezTo>
                  <a:lnTo>
                    <a:pt x="2826" y="211"/>
                  </a:lnTo>
                  <a:lnTo>
                    <a:pt x="2825" y="213"/>
                  </a:lnTo>
                  <a:cubicBezTo>
                    <a:pt x="2940" y="169"/>
                    <a:pt x="2903" y="0"/>
                    <a:pt x="2788"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1"/>
            <p:cNvSpPr/>
            <p:nvPr/>
          </p:nvSpPr>
          <p:spPr>
            <a:xfrm>
              <a:off x="1890475" y="4063475"/>
              <a:ext cx="69125" cy="51400"/>
            </a:xfrm>
            <a:custGeom>
              <a:rect b="b" l="l" r="r" t="t"/>
              <a:pathLst>
                <a:path extrusionOk="0" h="2056" w="2765">
                  <a:moveTo>
                    <a:pt x="2610" y="1"/>
                  </a:moveTo>
                  <a:cubicBezTo>
                    <a:pt x="2603" y="1"/>
                    <a:pt x="2595" y="2"/>
                    <a:pt x="2587" y="3"/>
                  </a:cubicBezTo>
                  <a:lnTo>
                    <a:pt x="2549" y="11"/>
                  </a:lnTo>
                  <a:cubicBezTo>
                    <a:pt x="2505" y="22"/>
                    <a:pt x="2462" y="40"/>
                    <a:pt x="2422" y="60"/>
                  </a:cubicBezTo>
                  <a:cubicBezTo>
                    <a:pt x="2293" y="135"/>
                    <a:pt x="2185" y="237"/>
                    <a:pt x="2102" y="361"/>
                  </a:cubicBezTo>
                  <a:cubicBezTo>
                    <a:pt x="2052" y="437"/>
                    <a:pt x="2012" y="512"/>
                    <a:pt x="1969" y="590"/>
                  </a:cubicBezTo>
                  <a:cubicBezTo>
                    <a:pt x="1929" y="664"/>
                    <a:pt x="1885" y="736"/>
                    <a:pt x="1835" y="804"/>
                  </a:cubicBezTo>
                  <a:cubicBezTo>
                    <a:pt x="1794" y="861"/>
                    <a:pt x="1742" y="908"/>
                    <a:pt x="1678" y="938"/>
                  </a:cubicBezTo>
                  <a:lnTo>
                    <a:pt x="1674" y="939"/>
                  </a:lnTo>
                  <a:lnTo>
                    <a:pt x="1672" y="939"/>
                  </a:lnTo>
                  <a:lnTo>
                    <a:pt x="1664" y="943"/>
                  </a:lnTo>
                  <a:lnTo>
                    <a:pt x="1627" y="955"/>
                  </a:lnTo>
                  <a:cubicBezTo>
                    <a:pt x="1603" y="963"/>
                    <a:pt x="1597" y="960"/>
                    <a:pt x="1583" y="965"/>
                  </a:cubicBezTo>
                  <a:cubicBezTo>
                    <a:pt x="1552" y="968"/>
                    <a:pt x="1521" y="970"/>
                    <a:pt x="1490" y="970"/>
                  </a:cubicBezTo>
                  <a:cubicBezTo>
                    <a:pt x="1479" y="970"/>
                    <a:pt x="1469" y="970"/>
                    <a:pt x="1459" y="970"/>
                  </a:cubicBezTo>
                  <a:cubicBezTo>
                    <a:pt x="1370" y="970"/>
                    <a:pt x="1266" y="960"/>
                    <a:pt x="1155" y="955"/>
                  </a:cubicBezTo>
                  <a:cubicBezTo>
                    <a:pt x="1139" y="955"/>
                    <a:pt x="1124" y="955"/>
                    <a:pt x="1107" y="955"/>
                  </a:cubicBezTo>
                  <a:cubicBezTo>
                    <a:pt x="1008" y="955"/>
                    <a:pt x="895" y="965"/>
                    <a:pt x="780" y="1016"/>
                  </a:cubicBezTo>
                  <a:cubicBezTo>
                    <a:pt x="715" y="1046"/>
                    <a:pt x="654" y="1089"/>
                    <a:pt x="605" y="1141"/>
                  </a:cubicBezTo>
                  <a:cubicBezTo>
                    <a:pt x="594" y="1154"/>
                    <a:pt x="584" y="1167"/>
                    <a:pt x="573" y="1179"/>
                  </a:cubicBezTo>
                  <a:cubicBezTo>
                    <a:pt x="564" y="1194"/>
                    <a:pt x="553" y="1208"/>
                    <a:pt x="545" y="1224"/>
                  </a:cubicBezTo>
                  <a:cubicBezTo>
                    <a:pt x="529" y="1249"/>
                    <a:pt x="514" y="1276"/>
                    <a:pt x="502" y="1303"/>
                  </a:cubicBezTo>
                  <a:cubicBezTo>
                    <a:pt x="457" y="1405"/>
                    <a:pt x="441" y="1480"/>
                    <a:pt x="414" y="1535"/>
                  </a:cubicBezTo>
                  <a:cubicBezTo>
                    <a:pt x="392" y="1585"/>
                    <a:pt x="363" y="1629"/>
                    <a:pt x="328" y="1671"/>
                  </a:cubicBezTo>
                  <a:cubicBezTo>
                    <a:pt x="300" y="1704"/>
                    <a:pt x="266" y="1734"/>
                    <a:pt x="230" y="1760"/>
                  </a:cubicBezTo>
                  <a:cubicBezTo>
                    <a:pt x="198" y="1783"/>
                    <a:pt x="165" y="1806"/>
                    <a:pt x="128" y="1825"/>
                  </a:cubicBezTo>
                  <a:lnTo>
                    <a:pt x="125" y="1826"/>
                  </a:lnTo>
                  <a:cubicBezTo>
                    <a:pt x="1" y="1882"/>
                    <a:pt x="52" y="2056"/>
                    <a:pt x="169" y="2056"/>
                  </a:cubicBezTo>
                  <a:cubicBezTo>
                    <a:pt x="182" y="2056"/>
                    <a:pt x="196" y="2054"/>
                    <a:pt x="211" y="2049"/>
                  </a:cubicBezTo>
                  <a:lnTo>
                    <a:pt x="252" y="2036"/>
                  </a:lnTo>
                  <a:cubicBezTo>
                    <a:pt x="292" y="2025"/>
                    <a:pt x="330" y="2009"/>
                    <a:pt x="367" y="1992"/>
                  </a:cubicBezTo>
                  <a:cubicBezTo>
                    <a:pt x="460" y="1942"/>
                    <a:pt x="600" y="1861"/>
                    <a:pt x="704" y="1686"/>
                  </a:cubicBezTo>
                  <a:cubicBezTo>
                    <a:pt x="753" y="1604"/>
                    <a:pt x="785" y="1516"/>
                    <a:pt x="818" y="1458"/>
                  </a:cubicBezTo>
                  <a:cubicBezTo>
                    <a:pt x="851" y="1397"/>
                    <a:pt x="882" y="1373"/>
                    <a:pt x="928" y="1356"/>
                  </a:cubicBezTo>
                  <a:cubicBezTo>
                    <a:pt x="967" y="1340"/>
                    <a:pt x="1023" y="1334"/>
                    <a:pt x="1093" y="1334"/>
                  </a:cubicBezTo>
                  <a:cubicBezTo>
                    <a:pt x="1109" y="1334"/>
                    <a:pt x="1125" y="1335"/>
                    <a:pt x="1142" y="1335"/>
                  </a:cubicBezTo>
                  <a:cubicBezTo>
                    <a:pt x="1235" y="1338"/>
                    <a:pt x="1339" y="1353"/>
                    <a:pt x="1459" y="1353"/>
                  </a:cubicBezTo>
                  <a:cubicBezTo>
                    <a:pt x="1521" y="1353"/>
                    <a:pt x="1583" y="1348"/>
                    <a:pt x="1645" y="1338"/>
                  </a:cubicBezTo>
                  <a:cubicBezTo>
                    <a:pt x="1681" y="1330"/>
                    <a:pt x="1716" y="1321"/>
                    <a:pt x="1751" y="1311"/>
                  </a:cubicBezTo>
                  <a:lnTo>
                    <a:pt x="1788" y="1297"/>
                  </a:lnTo>
                  <a:lnTo>
                    <a:pt x="1797" y="1294"/>
                  </a:lnTo>
                  <a:lnTo>
                    <a:pt x="1813" y="1287"/>
                  </a:lnTo>
                  <a:lnTo>
                    <a:pt x="1819" y="1286"/>
                  </a:lnTo>
                  <a:lnTo>
                    <a:pt x="1843" y="1273"/>
                  </a:lnTo>
                  <a:cubicBezTo>
                    <a:pt x="1974" y="1210"/>
                    <a:pt x="2064" y="1105"/>
                    <a:pt x="2128" y="1011"/>
                  </a:cubicBezTo>
                  <a:cubicBezTo>
                    <a:pt x="2185" y="923"/>
                    <a:pt x="2233" y="833"/>
                    <a:pt x="2272" y="738"/>
                  </a:cubicBezTo>
                  <a:cubicBezTo>
                    <a:pt x="2307" y="655"/>
                    <a:pt x="2339" y="575"/>
                    <a:pt x="2368" y="518"/>
                  </a:cubicBezTo>
                  <a:cubicBezTo>
                    <a:pt x="2428" y="399"/>
                    <a:pt x="2500" y="313"/>
                    <a:pt x="2555" y="270"/>
                  </a:cubicBezTo>
                  <a:cubicBezTo>
                    <a:pt x="2584" y="248"/>
                    <a:pt x="2606" y="234"/>
                    <a:pt x="2617" y="226"/>
                  </a:cubicBezTo>
                  <a:lnTo>
                    <a:pt x="2651" y="211"/>
                  </a:lnTo>
                  <a:lnTo>
                    <a:pt x="2652" y="211"/>
                  </a:lnTo>
                  <a:cubicBezTo>
                    <a:pt x="2764" y="162"/>
                    <a:pt x="2721" y="1"/>
                    <a:pt x="26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1"/>
            <p:cNvSpPr/>
            <p:nvPr/>
          </p:nvSpPr>
          <p:spPr>
            <a:xfrm>
              <a:off x="1877825" y="4045950"/>
              <a:ext cx="73475" cy="52475"/>
            </a:xfrm>
            <a:custGeom>
              <a:rect b="b" l="l" r="r" t="t"/>
              <a:pathLst>
                <a:path extrusionOk="0" h="2099" w="2939">
                  <a:moveTo>
                    <a:pt x="1850" y="939"/>
                  </a:moveTo>
                  <a:cubicBezTo>
                    <a:pt x="1850" y="939"/>
                    <a:pt x="1849" y="940"/>
                    <a:pt x="1848" y="940"/>
                  </a:cubicBezTo>
                  <a:lnTo>
                    <a:pt x="1848" y="940"/>
                  </a:lnTo>
                  <a:lnTo>
                    <a:pt x="1850" y="939"/>
                  </a:lnTo>
                  <a:cubicBezTo>
                    <a:pt x="1850" y="939"/>
                    <a:pt x="1851" y="939"/>
                    <a:pt x="1850" y="939"/>
                  </a:cubicBezTo>
                  <a:close/>
                  <a:moveTo>
                    <a:pt x="2788" y="0"/>
                  </a:moveTo>
                  <a:cubicBezTo>
                    <a:pt x="2782" y="0"/>
                    <a:pt x="2776" y="1"/>
                    <a:pt x="2771" y="2"/>
                  </a:cubicBezTo>
                  <a:lnTo>
                    <a:pt x="2761" y="2"/>
                  </a:lnTo>
                  <a:cubicBezTo>
                    <a:pt x="2759" y="3"/>
                    <a:pt x="2748" y="3"/>
                    <a:pt x="2720" y="11"/>
                  </a:cubicBezTo>
                  <a:cubicBezTo>
                    <a:pt x="2674" y="24"/>
                    <a:pt x="2629" y="41"/>
                    <a:pt x="2588" y="65"/>
                  </a:cubicBezTo>
                  <a:cubicBezTo>
                    <a:pt x="2454" y="145"/>
                    <a:pt x="2341" y="256"/>
                    <a:pt x="2260" y="388"/>
                  </a:cubicBezTo>
                  <a:cubicBezTo>
                    <a:pt x="2209" y="470"/>
                    <a:pt x="2170" y="547"/>
                    <a:pt x="2124" y="626"/>
                  </a:cubicBezTo>
                  <a:cubicBezTo>
                    <a:pt x="2084" y="703"/>
                    <a:pt x="2036" y="774"/>
                    <a:pt x="1981" y="841"/>
                  </a:cubicBezTo>
                  <a:cubicBezTo>
                    <a:pt x="1957" y="868"/>
                    <a:pt x="1930" y="893"/>
                    <a:pt x="1899" y="914"/>
                  </a:cubicBezTo>
                  <a:cubicBezTo>
                    <a:pt x="1885" y="922"/>
                    <a:pt x="1871" y="930"/>
                    <a:pt x="1855" y="938"/>
                  </a:cubicBezTo>
                  <a:lnTo>
                    <a:pt x="1844" y="943"/>
                  </a:lnTo>
                  <a:lnTo>
                    <a:pt x="1841" y="944"/>
                  </a:lnTo>
                  <a:cubicBezTo>
                    <a:pt x="1839" y="945"/>
                    <a:pt x="1838" y="945"/>
                    <a:pt x="1838" y="945"/>
                  </a:cubicBezTo>
                  <a:cubicBezTo>
                    <a:pt x="1837" y="945"/>
                    <a:pt x="1843" y="942"/>
                    <a:pt x="1848" y="940"/>
                  </a:cubicBezTo>
                  <a:lnTo>
                    <a:pt x="1848" y="940"/>
                  </a:lnTo>
                  <a:lnTo>
                    <a:pt x="1841" y="943"/>
                  </a:lnTo>
                  <a:lnTo>
                    <a:pt x="1803" y="955"/>
                  </a:lnTo>
                  <a:cubicBezTo>
                    <a:pt x="1787" y="960"/>
                    <a:pt x="1772" y="963"/>
                    <a:pt x="1756" y="965"/>
                  </a:cubicBezTo>
                  <a:cubicBezTo>
                    <a:pt x="1734" y="966"/>
                    <a:pt x="1717" y="970"/>
                    <a:pt x="1693" y="970"/>
                  </a:cubicBezTo>
                  <a:cubicBezTo>
                    <a:pt x="1673" y="970"/>
                    <a:pt x="1653" y="971"/>
                    <a:pt x="1634" y="971"/>
                  </a:cubicBezTo>
                  <a:cubicBezTo>
                    <a:pt x="1606" y="971"/>
                    <a:pt x="1578" y="970"/>
                    <a:pt x="1550" y="968"/>
                  </a:cubicBezTo>
                  <a:cubicBezTo>
                    <a:pt x="1471" y="963"/>
                    <a:pt x="1385" y="954"/>
                    <a:pt x="1288" y="954"/>
                  </a:cubicBezTo>
                  <a:cubicBezTo>
                    <a:pt x="1260" y="954"/>
                    <a:pt x="1231" y="955"/>
                    <a:pt x="1202" y="957"/>
                  </a:cubicBezTo>
                  <a:cubicBezTo>
                    <a:pt x="1132" y="960"/>
                    <a:pt x="1062" y="973"/>
                    <a:pt x="993" y="997"/>
                  </a:cubicBezTo>
                  <a:cubicBezTo>
                    <a:pt x="920" y="1024"/>
                    <a:pt x="852" y="1065"/>
                    <a:pt x="795" y="1121"/>
                  </a:cubicBezTo>
                  <a:cubicBezTo>
                    <a:pt x="677" y="1237"/>
                    <a:pt x="647" y="1365"/>
                    <a:pt x="617" y="1445"/>
                  </a:cubicBezTo>
                  <a:lnTo>
                    <a:pt x="594" y="1502"/>
                  </a:lnTo>
                  <a:cubicBezTo>
                    <a:pt x="588" y="1520"/>
                    <a:pt x="580" y="1535"/>
                    <a:pt x="572" y="1551"/>
                  </a:cubicBezTo>
                  <a:cubicBezTo>
                    <a:pt x="558" y="1578"/>
                    <a:pt x="542" y="1604"/>
                    <a:pt x="523" y="1628"/>
                  </a:cubicBezTo>
                  <a:cubicBezTo>
                    <a:pt x="456" y="1712"/>
                    <a:pt x="369" y="1777"/>
                    <a:pt x="270" y="1820"/>
                  </a:cubicBezTo>
                  <a:cubicBezTo>
                    <a:pt x="230" y="1837"/>
                    <a:pt x="191" y="1852"/>
                    <a:pt x="149" y="1861"/>
                  </a:cubicBezTo>
                  <a:lnTo>
                    <a:pt x="146" y="1861"/>
                  </a:lnTo>
                  <a:cubicBezTo>
                    <a:pt x="0" y="1887"/>
                    <a:pt x="24" y="2099"/>
                    <a:pt x="164" y="2099"/>
                  </a:cubicBezTo>
                  <a:cubicBezTo>
                    <a:pt x="169" y="2099"/>
                    <a:pt x="174" y="2099"/>
                    <a:pt x="180" y="2098"/>
                  </a:cubicBezTo>
                  <a:lnTo>
                    <a:pt x="224" y="2095"/>
                  </a:lnTo>
                  <a:cubicBezTo>
                    <a:pt x="267" y="2092"/>
                    <a:pt x="310" y="2085"/>
                    <a:pt x="353" y="2076"/>
                  </a:cubicBezTo>
                  <a:cubicBezTo>
                    <a:pt x="509" y="2038"/>
                    <a:pt x="650" y="1960"/>
                    <a:pt x="765" y="1847"/>
                  </a:cubicBezTo>
                  <a:cubicBezTo>
                    <a:pt x="803" y="1807"/>
                    <a:pt x="838" y="1764"/>
                    <a:pt x="868" y="1717"/>
                  </a:cubicBezTo>
                  <a:cubicBezTo>
                    <a:pt x="885" y="1690"/>
                    <a:pt x="889" y="1686"/>
                    <a:pt x="908" y="1648"/>
                  </a:cubicBezTo>
                  <a:cubicBezTo>
                    <a:pt x="919" y="1624"/>
                    <a:pt x="930" y="1601"/>
                    <a:pt x="941" y="1577"/>
                  </a:cubicBezTo>
                  <a:cubicBezTo>
                    <a:pt x="982" y="1485"/>
                    <a:pt x="1014" y="1415"/>
                    <a:pt x="1051" y="1389"/>
                  </a:cubicBezTo>
                  <a:cubicBezTo>
                    <a:pt x="1087" y="1357"/>
                    <a:pt x="1136" y="1340"/>
                    <a:pt x="1224" y="1337"/>
                  </a:cubicBezTo>
                  <a:cubicBezTo>
                    <a:pt x="1238" y="1336"/>
                    <a:pt x="1253" y="1336"/>
                    <a:pt x="1268" y="1336"/>
                  </a:cubicBezTo>
                  <a:cubicBezTo>
                    <a:pt x="1344" y="1336"/>
                    <a:pt x="1433" y="1344"/>
                    <a:pt x="1531" y="1350"/>
                  </a:cubicBezTo>
                  <a:cubicBezTo>
                    <a:pt x="1565" y="1350"/>
                    <a:pt x="1599" y="1351"/>
                    <a:pt x="1635" y="1351"/>
                  </a:cubicBezTo>
                  <a:cubicBezTo>
                    <a:pt x="1723" y="1351"/>
                    <a:pt x="1817" y="1345"/>
                    <a:pt x="1928" y="1310"/>
                  </a:cubicBezTo>
                  <a:lnTo>
                    <a:pt x="1966" y="1295"/>
                  </a:lnTo>
                  <a:lnTo>
                    <a:pt x="1974" y="1292"/>
                  </a:lnTo>
                  <a:lnTo>
                    <a:pt x="1988" y="1288"/>
                  </a:lnTo>
                  <a:lnTo>
                    <a:pt x="1990" y="1288"/>
                  </a:lnTo>
                  <a:lnTo>
                    <a:pt x="1993" y="1286"/>
                  </a:lnTo>
                  <a:lnTo>
                    <a:pt x="2000" y="1283"/>
                  </a:lnTo>
                  <a:lnTo>
                    <a:pt x="2023" y="1270"/>
                  </a:lnTo>
                  <a:cubicBezTo>
                    <a:pt x="2057" y="1253"/>
                    <a:pt x="2087" y="1233"/>
                    <a:pt x="2116" y="1210"/>
                  </a:cubicBezTo>
                  <a:cubicBezTo>
                    <a:pt x="2170" y="1170"/>
                    <a:pt x="2219" y="1121"/>
                    <a:pt x="2260" y="1068"/>
                  </a:cubicBezTo>
                  <a:cubicBezTo>
                    <a:pt x="2338" y="968"/>
                    <a:pt x="2386" y="866"/>
                    <a:pt x="2427" y="777"/>
                  </a:cubicBezTo>
                  <a:lnTo>
                    <a:pt x="2529" y="540"/>
                  </a:lnTo>
                  <a:cubicBezTo>
                    <a:pt x="2591" y="412"/>
                    <a:pt x="2666" y="319"/>
                    <a:pt x="2726" y="273"/>
                  </a:cubicBezTo>
                  <a:cubicBezTo>
                    <a:pt x="2747" y="256"/>
                    <a:pt x="2769" y="242"/>
                    <a:pt x="2791" y="227"/>
                  </a:cubicBezTo>
                  <a:cubicBezTo>
                    <a:pt x="2810" y="218"/>
                    <a:pt x="2825" y="211"/>
                    <a:pt x="2825" y="211"/>
                  </a:cubicBezTo>
                  <a:lnTo>
                    <a:pt x="2823" y="211"/>
                  </a:lnTo>
                  <a:cubicBezTo>
                    <a:pt x="2938" y="167"/>
                    <a:pt x="2903" y="0"/>
                    <a:pt x="2788"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1"/>
            <p:cNvSpPr/>
            <p:nvPr/>
          </p:nvSpPr>
          <p:spPr>
            <a:xfrm>
              <a:off x="1597675" y="4084350"/>
              <a:ext cx="79850" cy="31100"/>
            </a:xfrm>
            <a:custGeom>
              <a:rect b="b" l="l" r="r" t="t"/>
              <a:pathLst>
                <a:path extrusionOk="0" h="1244" w="3194">
                  <a:moveTo>
                    <a:pt x="1827" y="812"/>
                  </a:moveTo>
                  <a:lnTo>
                    <a:pt x="1834" y="817"/>
                  </a:lnTo>
                  <a:lnTo>
                    <a:pt x="1832" y="817"/>
                  </a:lnTo>
                  <a:lnTo>
                    <a:pt x="1831" y="815"/>
                  </a:lnTo>
                  <a:lnTo>
                    <a:pt x="1827" y="812"/>
                  </a:lnTo>
                  <a:close/>
                  <a:moveTo>
                    <a:pt x="170" y="0"/>
                  </a:moveTo>
                  <a:cubicBezTo>
                    <a:pt x="71" y="0"/>
                    <a:pt x="1" y="138"/>
                    <a:pt x="98" y="214"/>
                  </a:cubicBezTo>
                  <a:lnTo>
                    <a:pt x="132" y="243"/>
                  </a:lnTo>
                  <a:cubicBezTo>
                    <a:pt x="163" y="268"/>
                    <a:pt x="197" y="292"/>
                    <a:pt x="232" y="313"/>
                  </a:cubicBezTo>
                  <a:cubicBezTo>
                    <a:pt x="320" y="360"/>
                    <a:pt x="452" y="425"/>
                    <a:pt x="636" y="425"/>
                  </a:cubicBezTo>
                  <a:cubicBezTo>
                    <a:pt x="648" y="425"/>
                    <a:pt x="661" y="424"/>
                    <a:pt x="674" y="424"/>
                  </a:cubicBezTo>
                  <a:cubicBezTo>
                    <a:pt x="769" y="419"/>
                    <a:pt x="860" y="397"/>
                    <a:pt x="928" y="391"/>
                  </a:cubicBezTo>
                  <a:cubicBezTo>
                    <a:pt x="937" y="389"/>
                    <a:pt x="946" y="389"/>
                    <a:pt x="956" y="389"/>
                  </a:cubicBezTo>
                  <a:cubicBezTo>
                    <a:pt x="997" y="389"/>
                    <a:pt x="1039" y="401"/>
                    <a:pt x="1073" y="425"/>
                  </a:cubicBezTo>
                  <a:cubicBezTo>
                    <a:pt x="1114" y="454"/>
                    <a:pt x="1160" y="514"/>
                    <a:pt x="1209" y="594"/>
                  </a:cubicBezTo>
                  <a:cubicBezTo>
                    <a:pt x="1257" y="672"/>
                    <a:pt x="1305" y="767"/>
                    <a:pt x="1370" y="866"/>
                  </a:cubicBezTo>
                  <a:cubicBezTo>
                    <a:pt x="1405" y="918"/>
                    <a:pt x="1443" y="968"/>
                    <a:pt x="1484" y="1014"/>
                  </a:cubicBezTo>
                  <a:cubicBezTo>
                    <a:pt x="1511" y="1039"/>
                    <a:pt x="1538" y="1064"/>
                    <a:pt x="1567" y="1087"/>
                  </a:cubicBezTo>
                  <a:lnTo>
                    <a:pt x="1597" y="1109"/>
                  </a:lnTo>
                  <a:lnTo>
                    <a:pt x="1605" y="1115"/>
                  </a:lnTo>
                  <a:lnTo>
                    <a:pt x="1619" y="1125"/>
                  </a:lnTo>
                  <a:lnTo>
                    <a:pt x="1626" y="1130"/>
                  </a:lnTo>
                  <a:lnTo>
                    <a:pt x="1648" y="1142"/>
                  </a:lnTo>
                  <a:cubicBezTo>
                    <a:pt x="1774" y="1214"/>
                    <a:pt x="1912" y="1235"/>
                    <a:pt x="2026" y="1235"/>
                  </a:cubicBezTo>
                  <a:cubicBezTo>
                    <a:pt x="2130" y="1233"/>
                    <a:pt x="2231" y="1222"/>
                    <a:pt x="2333" y="1201"/>
                  </a:cubicBezTo>
                  <a:cubicBezTo>
                    <a:pt x="2422" y="1187"/>
                    <a:pt x="2505" y="1168"/>
                    <a:pt x="2568" y="1160"/>
                  </a:cubicBezTo>
                  <a:cubicBezTo>
                    <a:pt x="2610" y="1155"/>
                    <a:pt x="2649" y="1153"/>
                    <a:pt x="2685" y="1153"/>
                  </a:cubicBezTo>
                  <a:cubicBezTo>
                    <a:pt x="2767" y="1153"/>
                    <a:pt x="2834" y="1164"/>
                    <a:pt x="2880" y="1179"/>
                  </a:cubicBezTo>
                  <a:cubicBezTo>
                    <a:pt x="2913" y="1190"/>
                    <a:pt x="2939" y="1201"/>
                    <a:pt x="2950" y="1206"/>
                  </a:cubicBezTo>
                  <a:lnTo>
                    <a:pt x="2982" y="1225"/>
                  </a:lnTo>
                  <a:cubicBezTo>
                    <a:pt x="3002" y="1238"/>
                    <a:pt x="3022" y="1243"/>
                    <a:pt x="3041" y="1243"/>
                  </a:cubicBezTo>
                  <a:cubicBezTo>
                    <a:pt x="3129" y="1243"/>
                    <a:pt x="3194" y="1130"/>
                    <a:pt x="3118" y="1055"/>
                  </a:cubicBezTo>
                  <a:lnTo>
                    <a:pt x="3091" y="1026"/>
                  </a:lnTo>
                  <a:cubicBezTo>
                    <a:pt x="3058" y="996"/>
                    <a:pt x="3020" y="971"/>
                    <a:pt x="2980" y="948"/>
                  </a:cubicBezTo>
                  <a:cubicBezTo>
                    <a:pt x="2847" y="883"/>
                    <a:pt x="2702" y="850"/>
                    <a:pt x="2554" y="850"/>
                  </a:cubicBezTo>
                  <a:cubicBezTo>
                    <a:pt x="2460" y="850"/>
                    <a:pt x="2376" y="858"/>
                    <a:pt x="2289" y="866"/>
                  </a:cubicBezTo>
                  <a:cubicBezTo>
                    <a:pt x="2226" y="872"/>
                    <a:pt x="2164" y="875"/>
                    <a:pt x="2101" y="875"/>
                  </a:cubicBezTo>
                  <a:cubicBezTo>
                    <a:pt x="2079" y="875"/>
                    <a:pt x="2058" y="875"/>
                    <a:pt x="2036" y="874"/>
                  </a:cubicBezTo>
                  <a:cubicBezTo>
                    <a:pt x="1966" y="872"/>
                    <a:pt x="1898" y="851"/>
                    <a:pt x="1837" y="817"/>
                  </a:cubicBezTo>
                  <a:lnTo>
                    <a:pt x="1828" y="810"/>
                  </a:lnTo>
                  <a:lnTo>
                    <a:pt x="1825" y="810"/>
                  </a:lnTo>
                  <a:lnTo>
                    <a:pt x="1823" y="809"/>
                  </a:lnTo>
                  <a:lnTo>
                    <a:pt x="1793" y="785"/>
                  </a:lnTo>
                  <a:cubicBezTo>
                    <a:pt x="1774" y="769"/>
                    <a:pt x="1774" y="764"/>
                    <a:pt x="1761" y="753"/>
                  </a:cubicBezTo>
                  <a:cubicBezTo>
                    <a:pt x="1735" y="723"/>
                    <a:pt x="1710" y="689"/>
                    <a:pt x="1688" y="654"/>
                  </a:cubicBezTo>
                  <a:cubicBezTo>
                    <a:pt x="1638" y="578"/>
                    <a:pt x="1589" y="487"/>
                    <a:pt x="1532" y="394"/>
                  </a:cubicBezTo>
                  <a:cubicBezTo>
                    <a:pt x="1473" y="300"/>
                    <a:pt x="1395" y="193"/>
                    <a:pt x="1273" y="116"/>
                  </a:cubicBezTo>
                  <a:cubicBezTo>
                    <a:pt x="1212" y="77"/>
                    <a:pt x="1144" y="52"/>
                    <a:pt x="1073" y="39"/>
                  </a:cubicBezTo>
                  <a:cubicBezTo>
                    <a:pt x="1057" y="36"/>
                    <a:pt x="1039" y="34"/>
                    <a:pt x="1023" y="34"/>
                  </a:cubicBezTo>
                  <a:cubicBezTo>
                    <a:pt x="1015" y="34"/>
                    <a:pt x="1005" y="33"/>
                    <a:pt x="996" y="33"/>
                  </a:cubicBezTo>
                  <a:cubicBezTo>
                    <a:pt x="987" y="33"/>
                    <a:pt x="978" y="34"/>
                    <a:pt x="969" y="34"/>
                  </a:cubicBezTo>
                  <a:cubicBezTo>
                    <a:pt x="939" y="36"/>
                    <a:pt x="910" y="39"/>
                    <a:pt x="880" y="44"/>
                  </a:cubicBezTo>
                  <a:cubicBezTo>
                    <a:pt x="771" y="63"/>
                    <a:pt x="699" y="90"/>
                    <a:pt x="639" y="100"/>
                  </a:cubicBezTo>
                  <a:cubicBezTo>
                    <a:pt x="610" y="105"/>
                    <a:pt x="580" y="107"/>
                    <a:pt x="551" y="107"/>
                  </a:cubicBezTo>
                  <a:cubicBezTo>
                    <a:pt x="527" y="107"/>
                    <a:pt x="502" y="106"/>
                    <a:pt x="478" y="103"/>
                  </a:cubicBezTo>
                  <a:cubicBezTo>
                    <a:pt x="435" y="98"/>
                    <a:pt x="391" y="87"/>
                    <a:pt x="349" y="71"/>
                  </a:cubicBezTo>
                  <a:cubicBezTo>
                    <a:pt x="311" y="58"/>
                    <a:pt x="275" y="41"/>
                    <a:pt x="240" y="22"/>
                  </a:cubicBezTo>
                  <a:lnTo>
                    <a:pt x="235" y="20"/>
                  </a:lnTo>
                  <a:cubicBezTo>
                    <a:pt x="213" y="6"/>
                    <a:pt x="191" y="0"/>
                    <a:pt x="170"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1"/>
            <p:cNvSpPr/>
            <p:nvPr/>
          </p:nvSpPr>
          <p:spPr>
            <a:xfrm>
              <a:off x="1604250" y="4064500"/>
              <a:ext cx="83375" cy="34375"/>
            </a:xfrm>
            <a:custGeom>
              <a:rect b="b" l="l" r="r" t="t"/>
              <a:pathLst>
                <a:path extrusionOk="0" h="1375" w="3335">
                  <a:moveTo>
                    <a:pt x="1961" y="941"/>
                  </a:moveTo>
                  <a:cubicBezTo>
                    <a:pt x="1961" y="941"/>
                    <a:pt x="1962" y="942"/>
                    <a:pt x="1964" y="943"/>
                  </a:cubicBezTo>
                  <a:lnTo>
                    <a:pt x="1964" y="943"/>
                  </a:lnTo>
                  <a:cubicBezTo>
                    <a:pt x="1962" y="942"/>
                    <a:pt x="1961" y="941"/>
                    <a:pt x="1961" y="941"/>
                  </a:cubicBezTo>
                  <a:close/>
                  <a:moveTo>
                    <a:pt x="1971" y="948"/>
                  </a:moveTo>
                  <a:cubicBezTo>
                    <a:pt x="1973" y="949"/>
                    <a:pt x="1974" y="949"/>
                    <a:pt x="1973" y="949"/>
                  </a:cubicBezTo>
                  <a:cubicBezTo>
                    <a:pt x="1973" y="949"/>
                    <a:pt x="1973" y="949"/>
                    <a:pt x="1973" y="949"/>
                  </a:cubicBezTo>
                  <a:lnTo>
                    <a:pt x="1971" y="948"/>
                  </a:lnTo>
                  <a:close/>
                  <a:moveTo>
                    <a:pt x="170" y="1"/>
                  </a:moveTo>
                  <a:cubicBezTo>
                    <a:pt x="80" y="1"/>
                    <a:pt x="0" y="113"/>
                    <a:pt x="80" y="202"/>
                  </a:cubicBezTo>
                  <a:lnTo>
                    <a:pt x="107" y="239"/>
                  </a:lnTo>
                  <a:cubicBezTo>
                    <a:pt x="134" y="272"/>
                    <a:pt x="163" y="304"/>
                    <a:pt x="194" y="334"/>
                  </a:cubicBezTo>
                  <a:cubicBezTo>
                    <a:pt x="312" y="442"/>
                    <a:pt x="457" y="517"/>
                    <a:pt x="614" y="550"/>
                  </a:cubicBezTo>
                  <a:cubicBezTo>
                    <a:pt x="668" y="560"/>
                    <a:pt x="724" y="565"/>
                    <a:pt x="779" y="565"/>
                  </a:cubicBezTo>
                  <a:cubicBezTo>
                    <a:pt x="806" y="563"/>
                    <a:pt x="832" y="561"/>
                    <a:pt x="859" y="558"/>
                  </a:cubicBezTo>
                  <a:lnTo>
                    <a:pt x="937" y="547"/>
                  </a:lnTo>
                  <a:cubicBezTo>
                    <a:pt x="1004" y="535"/>
                    <a:pt x="1061" y="526"/>
                    <a:pt x="1103" y="526"/>
                  </a:cubicBezTo>
                  <a:cubicBezTo>
                    <a:pt x="1123" y="526"/>
                    <a:pt x="1140" y="528"/>
                    <a:pt x="1153" y="533"/>
                  </a:cubicBezTo>
                  <a:cubicBezTo>
                    <a:pt x="1201" y="546"/>
                    <a:pt x="1242" y="580"/>
                    <a:pt x="1294" y="649"/>
                  </a:cubicBezTo>
                  <a:cubicBezTo>
                    <a:pt x="1345" y="717"/>
                    <a:pt x="1393" y="811"/>
                    <a:pt x="1453" y="911"/>
                  </a:cubicBezTo>
                  <a:cubicBezTo>
                    <a:pt x="1517" y="1011"/>
                    <a:pt x="1577" y="1116"/>
                    <a:pt x="1705" y="1218"/>
                  </a:cubicBezTo>
                  <a:lnTo>
                    <a:pt x="1738" y="1242"/>
                  </a:lnTo>
                  <a:lnTo>
                    <a:pt x="1746" y="1248"/>
                  </a:lnTo>
                  <a:lnTo>
                    <a:pt x="1757" y="1256"/>
                  </a:lnTo>
                  <a:lnTo>
                    <a:pt x="1759" y="1256"/>
                  </a:lnTo>
                  <a:lnTo>
                    <a:pt x="1762" y="1258"/>
                  </a:lnTo>
                  <a:lnTo>
                    <a:pt x="1768" y="1261"/>
                  </a:lnTo>
                  <a:lnTo>
                    <a:pt x="1792" y="1275"/>
                  </a:lnTo>
                  <a:cubicBezTo>
                    <a:pt x="1825" y="1293"/>
                    <a:pt x="1859" y="1308"/>
                    <a:pt x="1892" y="1320"/>
                  </a:cubicBezTo>
                  <a:cubicBezTo>
                    <a:pt x="1957" y="1342"/>
                    <a:pt x="2024" y="1355"/>
                    <a:pt x="2091" y="1359"/>
                  </a:cubicBezTo>
                  <a:cubicBezTo>
                    <a:pt x="2116" y="1361"/>
                    <a:pt x="2141" y="1361"/>
                    <a:pt x="2167" y="1361"/>
                  </a:cubicBezTo>
                  <a:cubicBezTo>
                    <a:pt x="2254" y="1361"/>
                    <a:pt x="2340" y="1353"/>
                    <a:pt x="2426" y="1337"/>
                  </a:cubicBezTo>
                  <a:lnTo>
                    <a:pt x="2680" y="1291"/>
                  </a:lnTo>
                  <a:cubicBezTo>
                    <a:pt x="2730" y="1284"/>
                    <a:pt x="2776" y="1281"/>
                    <a:pt x="2819" y="1281"/>
                  </a:cubicBezTo>
                  <a:cubicBezTo>
                    <a:pt x="2898" y="1281"/>
                    <a:pt x="2965" y="1291"/>
                    <a:pt x="3011" y="1307"/>
                  </a:cubicBezTo>
                  <a:cubicBezTo>
                    <a:pt x="3037" y="1315"/>
                    <a:pt x="3060" y="1324"/>
                    <a:pt x="3086" y="1336"/>
                  </a:cubicBezTo>
                  <a:cubicBezTo>
                    <a:pt x="3105" y="1345"/>
                    <a:pt x="3118" y="1355"/>
                    <a:pt x="3118" y="1355"/>
                  </a:cubicBezTo>
                  <a:lnTo>
                    <a:pt x="3119" y="1353"/>
                  </a:lnTo>
                  <a:cubicBezTo>
                    <a:pt x="3141" y="1368"/>
                    <a:pt x="3163" y="1375"/>
                    <a:pt x="3184" y="1375"/>
                  </a:cubicBezTo>
                  <a:cubicBezTo>
                    <a:pt x="3268" y="1375"/>
                    <a:pt x="3334" y="1270"/>
                    <a:pt x="3265" y="1192"/>
                  </a:cubicBezTo>
                  <a:lnTo>
                    <a:pt x="3259" y="1185"/>
                  </a:lnTo>
                  <a:cubicBezTo>
                    <a:pt x="3257" y="1183"/>
                    <a:pt x="3251" y="1175"/>
                    <a:pt x="3229" y="1154"/>
                  </a:cubicBezTo>
                  <a:cubicBezTo>
                    <a:pt x="3192" y="1123"/>
                    <a:pt x="3153" y="1097"/>
                    <a:pt x="3110" y="1075"/>
                  </a:cubicBezTo>
                  <a:cubicBezTo>
                    <a:pt x="2979" y="1012"/>
                    <a:pt x="2836" y="981"/>
                    <a:pt x="2690" y="981"/>
                  </a:cubicBezTo>
                  <a:cubicBezTo>
                    <a:pt x="2680" y="981"/>
                    <a:pt x="2670" y="981"/>
                    <a:pt x="2660" y="981"/>
                  </a:cubicBezTo>
                  <a:cubicBezTo>
                    <a:pt x="2563" y="984"/>
                    <a:pt x="2479" y="994"/>
                    <a:pt x="2386" y="1002"/>
                  </a:cubicBezTo>
                  <a:cubicBezTo>
                    <a:pt x="2344" y="1006"/>
                    <a:pt x="2301" y="1008"/>
                    <a:pt x="2258" y="1008"/>
                  </a:cubicBezTo>
                  <a:cubicBezTo>
                    <a:pt x="2215" y="1008"/>
                    <a:pt x="2172" y="1006"/>
                    <a:pt x="2129" y="1002"/>
                  </a:cubicBezTo>
                  <a:cubicBezTo>
                    <a:pt x="2092" y="997"/>
                    <a:pt x="2056" y="987"/>
                    <a:pt x="2022" y="973"/>
                  </a:cubicBezTo>
                  <a:cubicBezTo>
                    <a:pt x="2007" y="968"/>
                    <a:pt x="1992" y="960"/>
                    <a:pt x="1978" y="951"/>
                  </a:cubicBezTo>
                  <a:lnTo>
                    <a:pt x="1968" y="944"/>
                  </a:lnTo>
                  <a:lnTo>
                    <a:pt x="1965" y="943"/>
                  </a:lnTo>
                  <a:lnTo>
                    <a:pt x="1933" y="919"/>
                  </a:lnTo>
                  <a:cubicBezTo>
                    <a:pt x="1921" y="908"/>
                    <a:pt x="1910" y="897"/>
                    <a:pt x="1898" y="884"/>
                  </a:cubicBezTo>
                  <a:cubicBezTo>
                    <a:pt x="1886" y="868"/>
                    <a:pt x="1871" y="855"/>
                    <a:pt x="1859" y="836"/>
                  </a:cubicBezTo>
                  <a:cubicBezTo>
                    <a:pt x="1832" y="797"/>
                    <a:pt x="1806" y="757"/>
                    <a:pt x="1782" y="716"/>
                  </a:cubicBezTo>
                  <a:cubicBezTo>
                    <a:pt x="1730" y="627"/>
                    <a:pt x="1677" y="525"/>
                    <a:pt x="1598" y="420"/>
                  </a:cubicBezTo>
                  <a:cubicBezTo>
                    <a:pt x="1557" y="363"/>
                    <a:pt x="1506" y="312"/>
                    <a:pt x="1450" y="269"/>
                  </a:cubicBezTo>
                  <a:cubicBezTo>
                    <a:pt x="1387" y="221"/>
                    <a:pt x="1313" y="189"/>
                    <a:pt x="1236" y="172"/>
                  </a:cubicBezTo>
                  <a:cubicBezTo>
                    <a:pt x="1195" y="164"/>
                    <a:pt x="1157" y="160"/>
                    <a:pt x="1121" y="160"/>
                  </a:cubicBezTo>
                  <a:cubicBezTo>
                    <a:pt x="1014" y="160"/>
                    <a:pt x="929" y="190"/>
                    <a:pt x="867" y="204"/>
                  </a:cubicBezTo>
                  <a:lnTo>
                    <a:pt x="808" y="216"/>
                  </a:lnTo>
                  <a:cubicBezTo>
                    <a:pt x="805" y="220"/>
                    <a:pt x="765" y="224"/>
                    <a:pt x="752" y="224"/>
                  </a:cubicBezTo>
                  <a:cubicBezTo>
                    <a:pt x="733" y="227"/>
                    <a:pt x="714" y="229"/>
                    <a:pt x="695" y="229"/>
                  </a:cubicBezTo>
                  <a:cubicBezTo>
                    <a:pt x="684" y="229"/>
                    <a:pt x="673" y="228"/>
                    <a:pt x="662" y="228"/>
                  </a:cubicBezTo>
                  <a:cubicBezTo>
                    <a:pt x="555" y="218"/>
                    <a:pt x="452" y="182"/>
                    <a:pt x="363" y="123"/>
                  </a:cubicBezTo>
                  <a:cubicBezTo>
                    <a:pt x="326" y="100"/>
                    <a:pt x="291" y="75"/>
                    <a:pt x="261" y="46"/>
                  </a:cubicBezTo>
                  <a:lnTo>
                    <a:pt x="258" y="43"/>
                  </a:lnTo>
                  <a:cubicBezTo>
                    <a:pt x="231" y="13"/>
                    <a:pt x="200" y="1"/>
                    <a:pt x="170"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1"/>
            <p:cNvSpPr/>
            <p:nvPr/>
          </p:nvSpPr>
          <p:spPr>
            <a:xfrm>
              <a:off x="1599250" y="4081550"/>
              <a:ext cx="79950" cy="31125"/>
            </a:xfrm>
            <a:custGeom>
              <a:rect b="b" l="l" r="r" t="t"/>
              <a:pathLst>
                <a:path extrusionOk="0" h="1245" w="3198">
                  <a:moveTo>
                    <a:pt x="1831" y="812"/>
                  </a:moveTo>
                  <a:lnTo>
                    <a:pt x="1831" y="812"/>
                  </a:lnTo>
                  <a:lnTo>
                    <a:pt x="1831" y="812"/>
                  </a:lnTo>
                  <a:close/>
                  <a:moveTo>
                    <a:pt x="1831" y="812"/>
                  </a:moveTo>
                  <a:lnTo>
                    <a:pt x="1833" y="814"/>
                  </a:lnTo>
                  <a:lnTo>
                    <a:pt x="1833" y="814"/>
                  </a:lnTo>
                  <a:lnTo>
                    <a:pt x="1835" y="816"/>
                  </a:lnTo>
                  <a:lnTo>
                    <a:pt x="1835" y="816"/>
                  </a:lnTo>
                  <a:lnTo>
                    <a:pt x="1831" y="812"/>
                  </a:lnTo>
                  <a:close/>
                  <a:moveTo>
                    <a:pt x="173" y="0"/>
                  </a:moveTo>
                  <a:cubicBezTo>
                    <a:pt x="72" y="0"/>
                    <a:pt x="1" y="140"/>
                    <a:pt x="102" y="216"/>
                  </a:cubicBezTo>
                  <a:lnTo>
                    <a:pt x="134" y="243"/>
                  </a:lnTo>
                  <a:cubicBezTo>
                    <a:pt x="166" y="270"/>
                    <a:pt x="201" y="294"/>
                    <a:pt x="235" y="313"/>
                  </a:cubicBezTo>
                  <a:cubicBezTo>
                    <a:pt x="321" y="362"/>
                    <a:pt x="453" y="426"/>
                    <a:pt x="634" y="426"/>
                  </a:cubicBezTo>
                  <a:cubicBezTo>
                    <a:pt x="648" y="426"/>
                    <a:pt x="663" y="425"/>
                    <a:pt x="677" y="425"/>
                  </a:cubicBezTo>
                  <a:cubicBezTo>
                    <a:pt x="771" y="421"/>
                    <a:pt x="862" y="398"/>
                    <a:pt x="930" y="393"/>
                  </a:cubicBezTo>
                  <a:cubicBezTo>
                    <a:pt x="941" y="392"/>
                    <a:pt x="950" y="392"/>
                    <a:pt x="959" y="392"/>
                  </a:cubicBezTo>
                  <a:cubicBezTo>
                    <a:pt x="1011" y="392"/>
                    <a:pt x="1041" y="403"/>
                    <a:pt x="1076" y="428"/>
                  </a:cubicBezTo>
                  <a:cubicBezTo>
                    <a:pt x="1118" y="456"/>
                    <a:pt x="1164" y="517"/>
                    <a:pt x="1211" y="595"/>
                  </a:cubicBezTo>
                  <a:cubicBezTo>
                    <a:pt x="1261" y="674"/>
                    <a:pt x="1307" y="770"/>
                    <a:pt x="1372" y="867"/>
                  </a:cubicBezTo>
                  <a:cubicBezTo>
                    <a:pt x="1407" y="919"/>
                    <a:pt x="1445" y="968"/>
                    <a:pt x="1488" y="1014"/>
                  </a:cubicBezTo>
                  <a:cubicBezTo>
                    <a:pt x="1513" y="1040"/>
                    <a:pt x="1540" y="1065"/>
                    <a:pt x="1569" y="1087"/>
                  </a:cubicBezTo>
                  <a:lnTo>
                    <a:pt x="1601" y="1111"/>
                  </a:lnTo>
                  <a:lnTo>
                    <a:pt x="1609" y="1118"/>
                  </a:lnTo>
                  <a:lnTo>
                    <a:pt x="1623" y="1127"/>
                  </a:lnTo>
                  <a:lnTo>
                    <a:pt x="1628" y="1130"/>
                  </a:lnTo>
                  <a:lnTo>
                    <a:pt x="1652" y="1145"/>
                  </a:lnTo>
                  <a:cubicBezTo>
                    <a:pt x="1777" y="1216"/>
                    <a:pt x="1914" y="1235"/>
                    <a:pt x="2028" y="1235"/>
                  </a:cubicBezTo>
                  <a:cubicBezTo>
                    <a:pt x="2132" y="1234"/>
                    <a:pt x="2235" y="1223"/>
                    <a:pt x="2337" y="1203"/>
                  </a:cubicBezTo>
                  <a:cubicBezTo>
                    <a:pt x="2426" y="1188"/>
                    <a:pt x="2509" y="1169"/>
                    <a:pt x="2571" y="1161"/>
                  </a:cubicBezTo>
                  <a:cubicBezTo>
                    <a:pt x="2610" y="1156"/>
                    <a:pt x="2647" y="1155"/>
                    <a:pt x="2681" y="1155"/>
                  </a:cubicBezTo>
                  <a:cubicBezTo>
                    <a:pt x="2765" y="1155"/>
                    <a:pt x="2835" y="1165"/>
                    <a:pt x="2882" y="1181"/>
                  </a:cubicBezTo>
                  <a:cubicBezTo>
                    <a:pt x="2917" y="1192"/>
                    <a:pt x="2941" y="1203"/>
                    <a:pt x="2954" y="1208"/>
                  </a:cubicBezTo>
                  <a:lnTo>
                    <a:pt x="2984" y="1227"/>
                  </a:lnTo>
                  <a:lnTo>
                    <a:pt x="2985" y="1226"/>
                  </a:lnTo>
                  <a:cubicBezTo>
                    <a:pt x="3005" y="1239"/>
                    <a:pt x="3026" y="1244"/>
                    <a:pt x="3045" y="1244"/>
                  </a:cubicBezTo>
                  <a:cubicBezTo>
                    <a:pt x="3132" y="1244"/>
                    <a:pt x="3197" y="1132"/>
                    <a:pt x="3122" y="1056"/>
                  </a:cubicBezTo>
                  <a:lnTo>
                    <a:pt x="3095" y="1029"/>
                  </a:lnTo>
                  <a:cubicBezTo>
                    <a:pt x="3060" y="998"/>
                    <a:pt x="3024" y="971"/>
                    <a:pt x="2982" y="951"/>
                  </a:cubicBezTo>
                  <a:cubicBezTo>
                    <a:pt x="2850" y="886"/>
                    <a:pt x="2704" y="851"/>
                    <a:pt x="2556" y="851"/>
                  </a:cubicBezTo>
                  <a:cubicBezTo>
                    <a:pt x="2464" y="851"/>
                    <a:pt x="2380" y="860"/>
                    <a:pt x="2292" y="867"/>
                  </a:cubicBezTo>
                  <a:cubicBezTo>
                    <a:pt x="2234" y="873"/>
                    <a:pt x="2175" y="876"/>
                    <a:pt x="2116" y="876"/>
                  </a:cubicBezTo>
                  <a:cubicBezTo>
                    <a:pt x="2091" y="876"/>
                    <a:pt x="2065" y="875"/>
                    <a:pt x="2040" y="874"/>
                  </a:cubicBezTo>
                  <a:cubicBezTo>
                    <a:pt x="1970" y="873"/>
                    <a:pt x="1901" y="854"/>
                    <a:pt x="1841" y="819"/>
                  </a:cubicBezTo>
                  <a:lnTo>
                    <a:pt x="1835" y="816"/>
                  </a:lnTo>
                  <a:lnTo>
                    <a:pt x="1835" y="816"/>
                  </a:lnTo>
                  <a:lnTo>
                    <a:pt x="1838" y="817"/>
                  </a:lnTo>
                  <a:lnTo>
                    <a:pt x="1836" y="817"/>
                  </a:lnTo>
                  <a:lnTo>
                    <a:pt x="1835" y="816"/>
                  </a:lnTo>
                  <a:lnTo>
                    <a:pt x="1833" y="814"/>
                  </a:lnTo>
                  <a:lnTo>
                    <a:pt x="1833" y="814"/>
                  </a:lnTo>
                  <a:lnTo>
                    <a:pt x="1830" y="812"/>
                  </a:lnTo>
                  <a:lnTo>
                    <a:pt x="1828" y="811"/>
                  </a:lnTo>
                  <a:lnTo>
                    <a:pt x="1831" y="812"/>
                  </a:lnTo>
                  <a:lnTo>
                    <a:pt x="1827" y="809"/>
                  </a:lnTo>
                  <a:lnTo>
                    <a:pt x="1796" y="787"/>
                  </a:lnTo>
                  <a:cubicBezTo>
                    <a:pt x="1776" y="771"/>
                    <a:pt x="1777" y="765"/>
                    <a:pt x="1765" y="755"/>
                  </a:cubicBezTo>
                  <a:cubicBezTo>
                    <a:pt x="1738" y="723"/>
                    <a:pt x="1714" y="690"/>
                    <a:pt x="1692" y="655"/>
                  </a:cubicBezTo>
                  <a:cubicBezTo>
                    <a:pt x="1642" y="580"/>
                    <a:pt x="1591" y="488"/>
                    <a:pt x="1534" y="394"/>
                  </a:cubicBezTo>
                  <a:cubicBezTo>
                    <a:pt x="1477" y="301"/>
                    <a:pt x="1399" y="194"/>
                    <a:pt x="1277" y="116"/>
                  </a:cubicBezTo>
                  <a:cubicBezTo>
                    <a:pt x="1215" y="78"/>
                    <a:pt x="1146" y="53"/>
                    <a:pt x="1075" y="42"/>
                  </a:cubicBezTo>
                  <a:cubicBezTo>
                    <a:pt x="1059" y="38"/>
                    <a:pt x="1043" y="37"/>
                    <a:pt x="1025" y="35"/>
                  </a:cubicBezTo>
                  <a:lnTo>
                    <a:pt x="973" y="35"/>
                  </a:lnTo>
                  <a:cubicBezTo>
                    <a:pt x="943" y="37"/>
                    <a:pt x="913" y="40"/>
                    <a:pt x="884" y="45"/>
                  </a:cubicBezTo>
                  <a:cubicBezTo>
                    <a:pt x="774" y="65"/>
                    <a:pt x="701" y="92"/>
                    <a:pt x="642" y="102"/>
                  </a:cubicBezTo>
                  <a:cubicBezTo>
                    <a:pt x="611" y="107"/>
                    <a:pt x="579" y="109"/>
                    <a:pt x="548" y="109"/>
                  </a:cubicBezTo>
                  <a:cubicBezTo>
                    <a:pt x="526" y="109"/>
                    <a:pt x="504" y="108"/>
                    <a:pt x="482" y="105"/>
                  </a:cubicBezTo>
                  <a:cubicBezTo>
                    <a:pt x="437" y="99"/>
                    <a:pt x="394" y="88"/>
                    <a:pt x="353" y="73"/>
                  </a:cubicBezTo>
                  <a:cubicBezTo>
                    <a:pt x="315" y="59"/>
                    <a:pt x="277" y="43"/>
                    <a:pt x="242" y="24"/>
                  </a:cubicBezTo>
                  <a:lnTo>
                    <a:pt x="239" y="21"/>
                  </a:lnTo>
                  <a:cubicBezTo>
                    <a:pt x="216" y="6"/>
                    <a:pt x="194" y="0"/>
                    <a:pt x="1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1"/>
            <p:cNvSpPr/>
            <p:nvPr/>
          </p:nvSpPr>
          <p:spPr>
            <a:xfrm>
              <a:off x="1605875" y="4061800"/>
              <a:ext cx="83325" cy="34350"/>
            </a:xfrm>
            <a:custGeom>
              <a:rect b="b" l="l" r="r" t="t"/>
              <a:pathLst>
                <a:path extrusionOk="0" h="1374" w="3333">
                  <a:moveTo>
                    <a:pt x="172" y="0"/>
                  </a:moveTo>
                  <a:cubicBezTo>
                    <a:pt x="82" y="0"/>
                    <a:pt x="0" y="112"/>
                    <a:pt x="80" y="200"/>
                  </a:cubicBezTo>
                  <a:cubicBezTo>
                    <a:pt x="80" y="200"/>
                    <a:pt x="90" y="213"/>
                    <a:pt x="107" y="237"/>
                  </a:cubicBezTo>
                  <a:cubicBezTo>
                    <a:pt x="134" y="272"/>
                    <a:pt x="163" y="304"/>
                    <a:pt x="195" y="332"/>
                  </a:cubicBezTo>
                  <a:cubicBezTo>
                    <a:pt x="312" y="441"/>
                    <a:pt x="457" y="515"/>
                    <a:pt x="614" y="549"/>
                  </a:cubicBezTo>
                  <a:cubicBezTo>
                    <a:pt x="668" y="558"/>
                    <a:pt x="724" y="563"/>
                    <a:pt x="780" y="563"/>
                  </a:cubicBezTo>
                  <a:cubicBezTo>
                    <a:pt x="807" y="563"/>
                    <a:pt x="834" y="560"/>
                    <a:pt x="859" y="557"/>
                  </a:cubicBezTo>
                  <a:lnTo>
                    <a:pt x="937" y="545"/>
                  </a:lnTo>
                  <a:cubicBezTo>
                    <a:pt x="1002" y="534"/>
                    <a:pt x="1058" y="525"/>
                    <a:pt x="1100" y="525"/>
                  </a:cubicBezTo>
                  <a:cubicBezTo>
                    <a:pt x="1121" y="525"/>
                    <a:pt x="1139" y="527"/>
                    <a:pt x="1153" y="533"/>
                  </a:cubicBezTo>
                  <a:cubicBezTo>
                    <a:pt x="1201" y="544"/>
                    <a:pt x="1242" y="579"/>
                    <a:pt x="1295" y="647"/>
                  </a:cubicBezTo>
                  <a:cubicBezTo>
                    <a:pt x="1345" y="716"/>
                    <a:pt x="1393" y="809"/>
                    <a:pt x="1454" y="909"/>
                  </a:cubicBezTo>
                  <a:cubicBezTo>
                    <a:pt x="1517" y="1010"/>
                    <a:pt x="1578" y="1114"/>
                    <a:pt x="1706" y="1216"/>
                  </a:cubicBezTo>
                  <a:lnTo>
                    <a:pt x="1738" y="1240"/>
                  </a:lnTo>
                  <a:lnTo>
                    <a:pt x="1746" y="1246"/>
                  </a:lnTo>
                  <a:lnTo>
                    <a:pt x="1757" y="1254"/>
                  </a:lnTo>
                  <a:lnTo>
                    <a:pt x="1759" y="1254"/>
                  </a:lnTo>
                  <a:lnTo>
                    <a:pt x="1762" y="1256"/>
                  </a:lnTo>
                  <a:lnTo>
                    <a:pt x="1768" y="1261"/>
                  </a:lnTo>
                  <a:lnTo>
                    <a:pt x="1794" y="1273"/>
                  </a:lnTo>
                  <a:cubicBezTo>
                    <a:pt x="1825" y="1291"/>
                    <a:pt x="1859" y="1307"/>
                    <a:pt x="1894" y="1318"/>
                  </a:cubicBezTo>
                  <a:cubicBezTo>
                    <a:pt x="1957" y="1340"/>
                    <a:pt x="2024" y="1353"/>
                    <a:pt x="2093" y="1358"/>
                  </a:cubicBezTo>
                  <a:cubicBezTo>
                    <a:pt x="2118" y="1359"/>
                    <a:pt x="2143" y="1360"/>
                    <a:pt x="2168" y="1360"/>
                  </a:cubicBezTo>
                  <a:cubicBezTo>
                    <a:pt x="2254" y="1360"/>
                    <a:pt x="2341" y="1351"/>
                    <a:pt x="2426" y="1335"/>
                  </a:cubicBezTo>
                  <a:lnTo>
                    <a:pt x="2681" y="1289"/>
                  </a:lnTo>
                  <a:cubicBezTo>
                    <a:pt x="2730" y="1283"/>
                    <a:pt x="2776" y="1280"/>
                    <a:pt x="2819" y="1280"/>
                  </a:cubicBezTo>
                  <a:cubicBezTo>
                    <a:pt x="2898" y="1280"/>
                    <a:pt x="2965" y="1290"/>
                    <a:pt x="3011" y="1305"/>
                  </a:cubicBezTo>
                  <a:cubicBezTo>
                    <a:pt x="3037" y="1313"/>
                    <a:pt x="3062" y="1323"/>
                    <a:pt x="3086" y="1334"/>
                  </a:cubicBezTo>
                  <a:cubicBezTo>
                    <a:pt x="3105" y="1343"/>
                    <a:pt x="3118" y="1353"/>
                    <a:pt x="3118" y="1353"/>
                  </a:cubicBezTo>
                  <a:lnTo>
                    <a:pt x="3119" y="1351"/>
                  </a:lnTo>
                  <a:cubicBezTo>
                    <a:pt x="3141" y="1367"/>
                    <a:pt x="3163" y="1373"/>
                    <a:pt x="3184" y="1373"/>
                  </a:cubicBezTo>
                  <a:cubicBezTo>
                    <a:pt x="3267" y="1373"/>
                    <a:pt x="3333" y="1269"/>
                    <a:pt x="3266" y="1191"/>
                  </a:cubicBezTo>
                  <a:lnTo>
                    <a:pt x="3259" y="1183"/>
                  </a:lnTo>
                  <a:cubicBezTo>
                    <a:pt x="3258" y="1183"/>
                    <a:pt x="3251" y="1173"/>
                    <a:pt x="3229" y="1154"/>
                  </a:cubicBezTo>
                  <a:cubicBezTo>
                    <a:pt x="3192" y="1122"/>
                    <a:pt x="3153" y="1095"/>
                    <a:pt x="3110" y="1075"/>
                  </a:cubicBezTo>
                  <a:cubicBezTo>
                    <a:pt x="2979" y="1012"/>
                    <a:pt x="2836" y="980"/>
                    <a:pt x="2690" y="980"/>
                  </a:cubicBezTo>
                  <a:cubicBezTo>
                    <a:pt x="2680" y="980"/>
                    <a:pt x="2670" y="981"/>
                    <a:pt x="2660" y="981"/>
                  </a:cubicBezTo>
                  <a:cubicBezTo>
                    <a:pt x="2565" y="984"/>
                    <a:pt x="2479" y="994"/>
                    <a:pt x="2387" y="1000"/>
                  </a:cubicBezTo>
                  <a:cubicBezTo>
                    <a:pt x="2344" y="1005"/>
                    <a:pt x="2301" y="1007"/>
                    <a:pt x="2258" y="1007"/>
                  </a:cubicBezTo>
                  <a:cubicBezTo>
                    <a:pt x="2215" y="1007"/>
                    <a:pt x="2172" y="1005"/>
                    <a:pt x="2129" y="1000"/>
                  </a:cubicBezTo>
                  <a:cubicBezTo>
                    <a:pt x="2093" y="995"/>
                    <a:pt x="2056" y="987"/>
                    <a:pt x="2023" y="973"/>
                  </a:cubicBezTo>
                  <a:cubicBezTo>
                    <a:pt x="2007" y="967"/>
                    <a:pt x="1992" y="959"/>
                    <a:pt x="1978" y="949"/>
                  </a:cubicBezTo>
                  <a:lnTo>
                    <a:pt x="1969" y="943"/>
                  </a:lnTo>
                  <a:lnTo>
                    <a:pt x="1965" y="941"/>
                  </a:lnTo>
                  <a:lnTo>
                    <a:pt x="1934" y="917"/>
                  </a:lnTo>
                  <a:cubicBezTo>
                    <a:pt x="1911" y="900"/>
                    <a:pt x="1913" y="894"/>
                    <a:pt x="1900" y="884"/>
                  </a:cubicBezTo>
                  <a:cubicBezTo>
                    <a:pt x="1886" y="867"/>
                    <a:pt x="1873" y="854"/>
                    <a:pt x="1860" y="835"/>
                  </a:cubicBezTo>
                  <a:cubicBezTo>
                    <a:pt x="1832" y="795"/>
                    <a:pt x="1806" y="755"/>
                    <a:pt x="1783" y="714"/>
                  </a:cubicBezTo>
                  <a:cubicBezTo>
                    <a:pt x="1730" y="625"/>
                    <a:pt x="1678" y="523"/>
                    <a:pt x="1598" y="418"/>
                  </a:cubicBezTo>
                  <a:cubicBezTo>
                    <a:pt x="1557" y="361"/>
                    <a:pt x="1506" y="310"/>
                    <a:pt x="1450" y="267"/>
                  </a:cubicBezTo>
                  <a:cubicBezTo>
                    <a:pt x="1387" y="220"/>
                    <a:pt x="1314" y="188"/>
                    <a:pt x="1236" y="172"/>
                  </a:cubicBezTo>
                  <a:cubicBezTo>
                    <a:pt x="1194" y="163"/>
                    <a:pt x="1154" y="159"/>
                    <a:pt x="1118" y="159"/>
                  </a:cubicBezTo>
                  <a:cubicBezTo>
                    <a:pt x="1013" y="159"/>
                    <a:pt x="929" y="188"/>
                    <a:pt x="867" y="202"/>
                  </a:cubicBezTo>
                  <a:lnTo>
                    <a:pt x="808" y="215"/>
                  </a:lnTo>
                  <a:cubicBezTo>
                    <a:pt x="789" y="220"/>
                    <a:pt x="772" y="221"/>
                    <a:pt x="753" y="223"/>
                  </a:cubicBezTo>
                  <a:cubicBezTo>
                    <a:pt x="733" y="226"/>
                    <a:pt x="714" y="227"/>
                    <a:pt x="695" y="227"/>
                  </a:cubicBezTo>
                  <a:cubicBezTo>
                    <a:pt x="684" y="227"/>
                    <a:pt x="673" y="227"/>
                    <a:pt x="662" y="226"/>
                  </a:cubicBezTo>
                  <a:cubicBezTo>
                    <a:pt x="555" y="216"/>
                    <a:pt x="452" y="180"/>
                    <a:pt x="363" y="121"/>
                  </a:cubicBezTo>
                  <a:cubicBezTo>
                    <a:pt x="327" y="99"/>
                    <a:pt x="293" y="73"/>
                    <a:pt x="261" y="45"/>
                  </a:cubicBezTo>
                  <a:lnTo>
                    <a:pt x="258" y="42"/>
                  </a:lnTo>
                  <a:cubicBezTo>
                    <a:pt x="232" y="12"/>
                    <a:pt x="202" y="0"/>
                    <a:pt x="172"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1"/>
            <p:cNvSpPr/>
            <p:nvPr/>
          </p:nvSpPr>
          <p:spPr>
            <a:xfrm>
              <a:off x="1628725" y="3510450"/>
              <a:ext cx="65925" cy="68525"/>
            </a:xfrm>
            <a:custGeom>
              <a:rect b="b" l="l" r="r" t="t"/>
              <a:pathLst>
                <a:path extrusionOk="0" h="2741" w="2637">
                  <a:moveTo>
                    <a:pt x="698" y="1"/>
                  </a:moveTo>
                  <a:cubicBezTo>
                    <a:pt x="583" y="1"/>
                    <a:pt x="468" y="13"/>
                    <a:pt x="360" y="52"/>
                  </a:cubicBezTo>
                  <a:cubicBezTo>
                    <a:pt x="193" y="112"/>
                    <a:pt x="44" y="250"/>
                    <a:pt x="18" y="427"/>
                  </a:cubicBezTo>
                  <a:cubicBezTo>
                    <a:pt x="1" y="549"/>
                    <a:pt x="45" y="673"/>
                    <a:pt x="112" y="778"/>
                  </a:cubicBezTo>
                  <a:cubicBezTo>
                    <a:pt x="284" y="1049"/>
                    <a:pt x="583" y="1209"/>
                    <a:pt x="899" y="1209"/>
                  </a:cubicBezTo>
                  <a:cubicBezTo>
                    <a:pt x="930" y="1209"/>
                    <a:pt x="961" y="1207"/>
                    <a:pt x="993" y="1204"/>
                  </a:cubicBezTo>
                  <a:lnTo>
                    <a:pt x="993" y="1204"/>
                  </a:lnTo>
                  <a:lnTo>
                    <a:pt x="616" y="1773"/>
                  </a:lnTo>
                  <a:cubicBezTo>
                    <a:pt x="514" y="1924"/>
                    <a:pt x="411" y="2083"/>
                    <a:pt x="385" y="2264"/>
                  </a:cubicBezTo>
                  <a:cubicBezTo>
                    <a:pt x="360" y="2444"/>
                    <a:pt x="438" y="2654"/>
                    <a:pt x="609" y="2719"/>
                  </a:cubicBezTo>
                  <a:cubicBezTo>
                    <a:pt x="649" y="2734"/>
                    <a:pt x="689" y="2740"/>
                    <a:pt x="731" y="2740"/>
                  </a:cubicBezTo>
                  <a:cubicBezTo>
                    <a:pt x="821" y="2740"/>
                    <a:pt x="913" y="2710"/>
                    <a:pt x="997" y="2674"/>
                  </a:cubicBezTo>
                  <a:cubicBezTo>
                    <a:pt x="1797" y="2330"/>
                    <a:pt x="2280" y="1368"/>
                    <a:pt x="2636" y="575"/>
                  </a:cubicBezTo>
                  <a:cubicBezTo>
                    <a:pt x="2091" y="371"/>
                    <a:pt x="1466" y="52"/>
                    <a:pt x="888" y="9"/>
                  </a:cubicBezTo>
                  <a:cubicBezTo>
                    <a:pt x="825" y="4"/>
                    <a:pt x="762" y="1"/>
                    <a:pt x="698"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1"/>
            <p:cNvSpPr/>
            <p:nvPr/>
          </p:nvSpPr>
          <p:spPr>
            <a:xfrm>
              <a:off x="1694575" y="3471475"/>
              <a:ext cx="75325" cy="61650"/>
            </a:xfrm>
            <a:custGeom>
              <a:rect b="b" l="l" r="r" t="t"/>
              <a:pathLst>
                <a:path extrusionOk="0" h="2466" w="3013">
                  <a:moveTo>
                    <a:pt x="1383" y="1"/>
                  </a:moveTo>
                  <a:cubicBezTo>
                    <a:pt x="1286" y="1"/>
                    <a:pt x="1188" y="28"/>
                    <a:pt x="1104" y="75"/>
                  </a:cubicBezTo>
                  <a:cubicBezTo>
                    <a:pt x="950" y="161"/>
                    <a:pt x="832" y="303"/>
                    <a:pt x="725" y="444"/>
                  </a:cubicBezTo>
                  <a:cubicBezTo>
                    <a:pt x="377" y="908"/>
                    <a:pt x="207" y="1590"/>
                    <a:pt x="2" y="2134"/>
                  </a:cubicBezTo>
                  <a:lnTo>
                    <a:pt x="1" y="2134"/>
                  </a:lnTo>
                  <a:cubicBezTo>
                    <a:pt x="537" y="2296"/>
                    <a:pt x="1159" y="2466"/>
                    <a:pt x="1745" y="2466"/>
                  </a:cubicBezTo>
                  <a:cubicBezTo>
                    <a:pt x="2069" y="2466"/>
                    <a:pt x="2382" y="2414"/>
                    <a:pt x="2661" y="2280"/>
                  </a:cubicBezTo>
                  <a:cubicBezTo>
                    <a:pt x="2782" y="2221"/>
                    <a:pt x="2905" y="2140"/>
                    <a:pt x="2951" y="2014"/>
                  </a:cubicBezTo>
                  <a:cubicBezTo>
                    <a:pt x="3013" y="1844"/>
                    <a:pt x="2908" y="1647"/>
                    <a:pt x="2755" y="1549"/>
                  </a:cubicBezTo>
                  <a:cubicBezTo>
                    <a:pt x="2603" y="1449"/>
                    <a:pt x="2415" y="1422"/>
                    <a:pt x="2234" y="1398"/>
                  </a:cubicBezTo>
                  <a:lnTo>
                    <a:pt x="1557" y="1310"/>
                  </a:lnTo>
                  <a:cubicBezTo>
                    <a:pt x="1813" y="1069"/>
                    <a:pt x="1913" y="703"/>
                    <a:pt x="1814" y="366"/>
                  </a:cubicBezTo>
                  <a:cubicBezTo>
                    <a:pt x="1779" y="247"/>
                    <a:pt x="1714" y="131"/>
                    <a:pt x="1611" y="64"/>
                  </a:cubicBezTo>
                  <a:cubicBezTo>
                    <a:pt x="1543" y="20"/>
                    <a:pt x="1464" y="1"/>
                    <a:pt x="1383"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1"/>
            <p:cNvSpPr/>
            <p:nvPr/>
          </p:nvSpPr>
          <p:spPr>
            <a:xfrm>
              <a:off x="1681150" y="3513800"/>
              <a:ext cx="26925" cy="22025"/>
            </a:xfrm>
            <a:custGeom>
              <a:rect b="b" l="l" r="r" t="t"/>
              <a:pathLst>
                <a:path extrusionOk="0" h="881" w="1077">
                  <a:moveTo>
                    <a:pt x="539" y="0"/>
                  </a:moveTo>
                  <a:cubicBezTo>
                    <a:pt x="478" y="0"/>
                    <a:pt x="416" y="13"/>
                    <a:pt x="356" y="40"/>
                  </a:cubicBezTo>
                  <a:cubicBezTo>
                    <a:pt x="0" y="201"/>
                    <a:pt x="18" y="713"/>
                    <a:pt x="383" y="851"/>
                  </a:cubicBezTo>
                  <a:cubicBezTo>
                    <a:pt x="437" y="871"/>
                    <a:pt x="490" y="880"/>
                    <a:pt x="541" y="880"/>
                  </a:cubicBezTo>
                  <a:cubicBezTo>
                    <a:pt x="842" y="880"/>
                    <a:pt x="1077" y="562"/>
                    <a:pt x="938" y="258"/>
                  </a:cubicBezTo>
                  <a:cubicBezTo>
                    <a:pt x="865" y="96"/>
                    <a:pt x="705" y="0"/>
                    <a:pt x="539"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1"/>
            <p:cNvSpPr/>
            <p:nvPr/>
          </p:nvSpPr>
          <p:spPr>
            <a:xfrm>
              <a:off x="1627150" y="3506050"/>
              <a:ext cx="65900" cy="68500"/>
            </a:xfrm>
            <a:custGeom>
              <a:rect b="b" l="l" r="r" t="t"/>
              <a:pathLst>
                <a:path extrusionOk="0" h="2740" w="2636">
                  <a:moveTo>
                    <a:pt x="697" y="0"/>
                  </a:moveTo>
                  <a:cubicBezTo>
                    <a:pt x="582" y="0"/>
                    <a:pt x="467" y="12"/>
                    <a:pt x="358" y="51"/>
                  </a:cubicBezTo>
                  <a:cubicBezTo>
                    <a:pt x="191" y="112"/>
                    <a:pt x="41" y="250"/>
                    <a:pt x="18" y="426"/>
                  </a:cubicBezTo>
                  <a:cubicBezTo>
                    <a:pt x="0" y="549"/>
                    <a:pt x="45" y="673"/>
                    <a:pt x="110" y="778"/>
                  </a:cubicBezTo>
                  <a:cubicBezTo>
                    <a:pt x="283" y="1048"/>
                    <a:pt x="581" y="1208"/>
                    <a:pt x="897" y="1208"/>
                  </a:cubicBezTo>
                  <a:cubicBezTo>
                    <a:pt x="928" y="1208"/>
                    <a:pt x="959" y="1207"/>
                    <a:pt x="990" y="1204"/>
                  </a:cubicBezTo>
                  <a:lnTo>
                    <a:pt x="990" y="1204"/>
                  </a:lnTo>
                  <a:lnTo>
                    <a:pt x="614" y="1773"/>
                  </a:lnTo>
                  <a:cubicBezTo>
                    <a:pt x="512" y="1924"/>
                    <a:pt x="409" y="2083"/>
                    <a:pt x="383" y="2264"/>
                  </a:cubicBezTo>
                  <a:cubicBezTo>
                    <a:pt x="359" y="2444"/>
                    <a:pt x="437" y="2653"/>
                    <a:pt x="607" y="2719"/>
                  </a:cubicBezTo>
                  <a:cubicBezTo>
                    <a:pt x="647" y="2734"/>
                    <a:pt x="688" y="2740"/>
                    <a:pt x="729" y="2740"/>
                  </a:cubicBezTo>
                  <a:cubicBezTo>
                    <a:pt x="819" y="2740"/>
                    <a:pt x="912" y="2710"/>
                    <a:pt x="997" y="2674"/>
                  </a:cubicBezTo>
                  <a:cubicBezTo>
                    <a:pt x="1795" y="2329"/>
                    <a:pt x="2278" y="1367"/>
                    <a:pt x="2636" y="574"/>
                  </a:cubicBezTo>
                  <a:cubicBezTo>
                    <a:pt x="2090" y="371"/>
                    <a:pt x="1464" y="51"/>
                    <a:pt x="885" y="8"/>
                  </a:cubicBezTo>
                  <a:cubicBezTo>
                    <a:pt x="823" y="4"/>
                    <a:pt x="760" y="0"/>
                    <a:pt x="697"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1"/>
            <p:cNvSpPr/>
            <p:nvPr/>
          </p:nvSpPr>
          <p:spPr>
            <a:xfrm>
              <a:off x="1692975" y="3467075"/>
              <a:ext cx="75350" cy="61650"/>
            </a:xfrm>
            <a:custGeom>
              <a:rect b="b" l="l" r="r" t="t"/>
              <a:pathLst>
                <a:path extrusionOk="0" h="2466" w="3014">
                  <a:moveTo>
                    <a:pt x="1383" y="0"/>
                  </a:moveTo>
                  <a:cubicBezTo>
                    <a:pt x="1287" y="0"/>
                    <a:pt x="1188" y="28"/>
                    <a:pt x="1104" y="75"/>
                  </a:cubicBezTo>
                  <a:cubicBezTo>
                    <a:pt x="950" y="161"/>
                    <a:pt x="832" y="302"/>
                    <a:pt x="726" y="444"/>
                  </a:cubicBezTo>
                  <a:cubicBezTo>
                    <a:pt x="378" y="908"/>
                    <a:pt x="208" y="1590"/>
                    <a:pt x="3" y="2133"/>
                  </a:cubicBezTo>
                  <a:lnTo>
                    <a:pt x="1" y="2133"/>
                  </a:lnTo>
                  <a:cubicBezTo>
                    <a:pt x="537" y="2296"/>
                    <a:pt x="1160" y="2465"/>
                    <a:pt x="1745" y="2465"/>
                  </a:cubicBezTo>
                  <a:cubicBezTo>
                    <a:pt x="2069" y="2465"/>
                    <a:pt x="2382" y="2413"/>
                    <a:pt x="2662" y="2280"/>
                  </a:cubicBezTo>
                  <a:cubicBezTo>
                    <a:pt x="2783" y="2221"/>
                    <a:pt x="2903" y="2140"/>
                    <a:pt x="2951" y="2014"/>
                  </a:cubicBezTo>
                  <a:cubicBezTo>
                    <a:pt x="3013" y="1844"/>
                    <a:pt x="2907" y="1647"/>
                    <a:pt x="2754" y="1548"/>
                  </a:cubicBezTo>
                  <a:cubicBezTo>
                    <a:pt x="2601" y="1448"/>
                    <a:pt x="2414" y="1421"/>
                    <a:pt x="2234" y="1397"/>
                  </a:cubicBezTo>
                  <a:lnTo>
                    <a:pt x="1557" y="1310"/>
                  </a:lnTo>
                  <a:cubicBezTo>
                    <a:pt x="1813" y="1068"/>
                    <a:pt x="1913" y="703"/>
                    <a:pt x="1815" y="366"/>
                  </a:cubicBezTo>
                  <a:cubicBezTo>
                    <a:pt x="1778" y="246"/>
                    <a:pt x="1715" y="130"/>
                    <a:pt x="1610" y="64"/>
                  </a:cubicBezTo>
                  <a:cubicBezTo>
                    <a:pt x="1542" y="20"/>
                    <a:pt x="1464" y="0"/>
                    <a:pt x="1383"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1"/>
            <p:cNvSpPr/>
            <p:nvPr/>
          </p:nvSpPr>
          <p:spPr>
            <a:xfrm>
              <a:off x="1679550" y="3509350"/>
              <a:ext cx="26950" cy="22050"/>
            </a:xfrm>
            <a:custGeom>
              <a:rect b="b" l="l" r="r" t="t"/>
              <a:pathLst>
                <a:path extrusionOk="0" h="882" w="1078">
                  <a:moveTo>
                    <a:pt x="538" y="1"/>
                  </a:moveTo>
                  <a:cubicBezTo>
                    <a:pt x="478" y="1"/>
                    <a:pt x="416" y="13"/>
                    <a:pt x="357" y="40"/>
                  </a:cubicBezTo>
                  <a:cubicBezTo>
                    <a:pt x="1" y="202"/>
                    <a:pt x="18" y="714"/>
                    <a:pt x="384" y="852"/>
                  </a:cubicBezTo>
                  <a:cubicBezTo>
                    <a:pt x="437" y="872"/>
                    <a:pt x="490" y="881"/>
                    <a:pt x="541" y="881"/>
                  </a:cubicBezTo>
                  <a:cubicBezTo>
                    <a:pt x="842" y="881"/>
                    <a:pt x="1077" y="564"/>
                    <a:pt x="939" y="259"/>
                  </a:cubicBezTo>
                  <a:cubicBezTo>
                    <a:pt x="865" y="96"/>
                    <a:pt x="705" y="1"/>
                    <a:pt x="538" y="1"/>
                  </a:cubicBezTo>
                  <a:close/>
                </a:path>
              </a:pathLst>
            </a:custGeom>
            <a:solidFill>
              <a:srgbClr val="4770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1"/>
            <p:cNvSpPr/>
            <p:nvPr/>
          </p:nvSpPr>
          <p:spPr>
            <a:xfrm>
              <a:off x="1711675" y="3470175"/>
              <a:ext cx="17500" cy="17200"/>
            </a:xfrm>
            <a:custGeom>
              <a:rect b="b" l="l" r="r" t="t"/>
              <a:pathLst>
                <a:path extrusionOk="0" h="688" w="700">
                  <a:moveTo>
                    <a:pt x="612" y="1"/>
                  </a:moveTo>
                  <a:cubicBezTo>
                    <a:pt x="542" y="1"/>
                    <a:pt x="474" y="18"/>
                    <a:pt x="413" y="53"/>
                  </a:cubicBezTo>
                  <a:cubicBezTo>
                    <a:pt x="340" y="92"/>
                    <a:pt x="277" y="148"/>
                    <a:pt x="226" y="215"/>
                  </a:cubicBezTo>
                  <a:cubicBezTo>
                    <a:pt x="178" y="278"/>
                    <a:pt x="140" y="347"/>
                    <a:pt x="108" y="420"/>
                  </a:cubicBezTo>
                  <a:cubicBezTo>
                    <a:pt x="76" y="491"/>
                    <a:pt x="56" y="555"/>
                    <a:pt x="22" y="612"/>
                  </a:cubicBezTo>
                  <a:lnTo>
                    <a:pt x="22" y="615"/>
                  </a:lnTo>
                  <a:cubicBezTo>
                    <a:pt x="1" y="650"/>
                    <a:pt x="30" y="687"/>
                    <a:pt x="62" y="687"/>
                  </a:cubicBezTo>
                  <a:cubicBezTo>
                    <a:pt x="73" y="687"/>
                    <a:pt x="84" y="683"/>
                    <a:pt x="94" y="674"/>
                  </a:cubicBezTo>
                  <a:cubicBezTo>
                    <a:pt x="159" y="617"/>
                    <a:pt x="196" y="542"/>
                    <a:pt x="232" y="483"/>
                  </a:cubicBezTo>
                  <a:cubicBezTo>
                    <a:pt x="266" y="421"/>
                    <a:pt x="304" y="363"/>
                    <a:pt x="345" y="307"/>
                  </a:cubicBezTo>
                  <a:cubicBezTo>
                    <a:pt x="423" y="197"/>
                    <a:pt x="529" y="116"/>
                    <a:pt x="658" y="91"/>
                  </a:cubicBezTo>
                  <a:lnTo>
                    <a:pt x="661" y="89"/>
                  </a:lnTo>
                  <a:cubicBezTo>
                    <a:pt x="679" y="86"/>
                    <a:pt x="692" y="72"/>
                    <a:pt x="695" y="54"/>
                  </a:cubicBezTo>
                  <a:cubicBezTo>
                    <a:pt x="699" y="30"/>
                    <a:pt x="682" y="8"/>
                    <a:pt x="660" y="3"/>
                  </a:cubicBezTo>
                  <a:cubicBezTo>
                    <a:pt x="644" y="1"/>
                    <a:pt x="628" y="1"/>
                    <a:pt x="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1"/>
            <p:cNvSpPr/>
            <p:nvPr/>
          </p:nvSpPr>
          <p:spPr>
            <a:xfrm>
              <a:off x="1707800" y="3489450"/>
              <a:ext cx="4400" cy="3800"/>
            </a:xfrm>
            <a:custGeom>
              <a:rect b="b" l="l" r="r" t="t"/>
              <a:pathLst>
                <a:path extrusionOk="0" h="152" w="176">
                  <a:moveTo>
                    <a:pt x="88" y="0"/>
                  </a:moveTo>
                  <a:cubicBezTo>
                    <a:pt x="76" y="0"/>
                    <a:pt x="64" y="2"/>
                    <a:pt x="53" y="6"/>
                  </a:cubicBezTo>
                  <a:lnTo>
                    <a:pt x="47" y="8"/>
                  </a:lnTo>
                  <a:cubicBezTo>
                    <a:pt x="18" y="19"/>
                    <a:pt x="1" y="49"/>
                    <a:pt x="7" y="79"/>
                  </a:cubicBezTo>
                  <a:cubicBezTo>
                    <a:pt x="14" y="107"/>
                    <a:pt x="31" y="129"/>
                    <a:pt x="57" y="141"/>
                  </a:cubicBezTo>
                  <a:cubicBezTo>
                    <a:pt x="68" y="148"/>
                    <a:pt x="82" y="151"/>
                    <a:pt x="95" y="151"/>
                  </a:cubicBezTo>
                  <a:cubicBezTo>
                    <a:pt x="108" y="151"/>
                    <a:pt x="122" y="148"/>
                    <a:pt x="134" y="141"/>
                  </a:cubicBezTo>
                  <a:cubicBezTo>
                    <a:pt x="163" y="126"/>
                    <a:pt x="176" y="91"/>
                    <a:pt x="165" y="59"/>
                  </a:cubicBezTo>
                  <a:lnTo>
                    <a:pt x="161" y="52"/>
                  </a:lnTo>
                  <a:cubicBezTo>
                    <a:pt x="153" y="30"/>
                    <a:pt x="139" y="14"/>
                    <a:pt x="119" y="5"/>
                  </a:cubicBezTo>
                  <a:cubicBezTo>
                    <a:pt x="109" y="2"/>
                    <a:pt x="98" y="0"/>
                    <a:pt x="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1"/>
            <p:cNvSpPr/>
            <p:nvPr/>
          </p:nvSpPr>
          <p:spPr>
            <a:xfrm>
              <a:off x="1705775" y="3494625"/>
              <a:ext cx="4050" cy="3750"/>
            </a:xfrm>
            <a:custGeom>
              <a:rect b="b" l="l" r="r" t="t"/>
              <a:pathLst>
                <a:path extrusionOk="0" h="150" w="162">
                  <a:moveTo>
                    <a:pt x="83" y="1"/>
                  </a:moveTo>
                  <a:cubicBezTo>
                    <a:pt x="70" y="1"/>
                    <a:pt x="57" y="4"/>
                    <a:pt x="45" y="9"/>
                  </a:cubicBezTo>
                  <a:cubicBezTo>
                    <a:pt x="17" y="23"/>
                    <a:pt x="1" y="55"/>
                    <a:pt x="7" y="87"/>
                  </a:cubicBezTo>
                  <a:cubicBezTo>
                    <a:pt x="12" y="109"/>
                    <a:pt x="26" y="130"/>
                    <a:pt x="47" y="141"/>
                  </a:cubicBezTo>
                  <a:cubicBezTo>
                    <a:pt x="57" y="147"/>
                    <a:pt x="68" y="149"/>
                    <a:pt x="79" y="149"/>
                  </a:cubicBezTo>
                  <a:cubicBezTo>
                    <a:pt x="91" y="149"/>
                    <a:pt x="102" y="147"/>
                    <a:pt x="112" y="141"/>
                  </a:cubicBezTo>
                  <a:cubicBezTo>
                    <a:pt x="144" y="127"/>
                    <a:pt x="161" y="92"/>
                    <a:pt x="153" y="57"/>
                  </a:cubicBezTo>
                  <a:cubicBezTo>
                    <a:pt x="149" y="35"/>
                    <a:pt x="133" y="16"/>
                    <a:pt x="112" y="6"/>
                  </a:cubicBezTo>
                  <a:cubicBezTo>
                    <a:pt x="102" y="3"/>
                    <a:pt x="93" y="1"/>
                    <a:pt x="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1"/>
            <p:cNvSpPr/>
            <p:nvPr/>
          </p:nvSpPr>
          <p:spPr>
            <a:xfrm>
              <a:off x="1632250" y="3508925"/>
              <a:ext cx="23800" cy="6425"/>
            </a:xfrm>
            <a:custGeom>
              <a:rect b="b" l="l" r="r" t="t"/>
              <a:pathLst>
                <a:path extrusionOk="0" h="257" w="952">
                  <a:moveTo>
                    <a:pt x="427" y="0"/>
                  </a:moveTo>
                  <a:cubicBezTo>
                    <a:pt x="356" y="0"/>
                    <a:pt x="285" y="12"/>
                    <a:pt x="219" y="36"/>
                  </a:cubicBezTo>
                  <a:cubicBezTo>
                    <a:pt x="136" y="65"/>
                    <a:pt x="68" y="119"/>
                    <a:pt x="20" y="191"/>
                  </a:cubicBezTo>
                  <a:lnTo>
                    <a:pt x="20" y="189"/>
                  </a:lnTo>
                  <a:lnTo>
                    <a:pt x="20" y="189"/>
                  </a:lnTo>
                  <a:cubicBezTo>
                    <a:pt x="0" y="221"/>
                    <a:pt x="26" y="257"/>
                    <a:pt x="58" y="257"/>
                  </a:cubicBezTo>
                  <a:cubicBezTo>
                    <a:pt x="66" y="257"/>
                    <a:pt x="75" y="254"/>
                    <a:pt x="84" y="248"/>
                  </a:cubicBezTo>
                  <a:lnTo>
                    <a:pt x="85" y="246"/>
                  </a:lnTo>
                  <a:cubicBezTo>
                    <a:pt x="173" y="178"/>
                    <a:pt x="280" y="148"/>
                    <a:pt x="392" y="148"/>
                  </a:cubicBezTo>
                  <a:cubicBezTo>
                    <a:pt x="413" y="148"/>
                    <a:pt x="433" y="149"/>
                    <a:pt x="454" y="151"/>
                  </a:cubicBezTo>
                  <a:cubicBezTo>
                    <a:pt x="523" y="157"/>
                    <a:pt x="592" y="167"/>
                    <a:pt x="661" y="183"/>
                  </a:cubicBezTo>
                  <a:cubicBezTo>
                    <a:pt x="717" y="193"/>
                    <a:pt x="779" y="208"/>
                    <a:pt x="845" y="208"/>
                  </a:cubicBezTo>
                  <a:cubicBezTo>
                    <a:pt x="862" y="208"/>
                    <a:pt x="879" y="207"/>
                    <a:pt x="896" y="205"/>
                  </a:cubicBezTo>
                  <a:cubicBezTo>
                    <a:pt x="949" y="199"/>
                    <a:pt x="952" y="121"/>
                    <a:pt x="899" y="111"/>
                  </a:cubicBezTo>
                  <a:lnTo>
                    <a:pt x="896" y="111"/>
                  </a:lnTo>
                  <a:cubicBezTo>
                    <a:pt x="832" y="98"/>
                    <a:pt x="769" y="71"/>
                    <a:pt x="696" y="48"/>
                  </a:cubicBezTo>
                  <a:cubicBezTo>
                    <a:pt x="619" y="24"/>
                    <a:pt x="542" y="9"/>
                    <a:pt x="464" y="1"/>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1"/>
            <p:cNvSpPr/>
            <p:nvPr/>
          </p:nvSpPr>
          <p:spPr>
            <a:xfrm>
              <a:off x="1658525" y="3511775"/>
              <a:ext cx="3975" cy="4125"/>
            </a:xfrm>
            <a:custGeom>
              <a:rect b="b" l="l" r="r" t="t"/>
              <a:pathLst>
                <a:path extrusionOk="0" h="165" w="159">
                  <a:moveTo>
                    <a:pt x="87" y="1"/>
                  </a:moveTo>
                  <a:cubicBezTo>
                    <a:pt x="77" y="1"/>
                    <a:pt x="66" y="3"/>
                    <a:pt x="56" y="8"/>
                  </a:cubicBezTo>
                  <a:lnTo>
                    <a:pt x="50" y="11"/>
                  </a:lnTo>
                  <a:cubicBezTo>
                    <a:pt x="31" y="21"/>
                    <a:pt x="15" y="38"/>
                    <a:pt x="7" y="59"/>
                  </a:cubicBezTo>
                  <a:cubicBezTo>
                    <a:pt x="1" y="80"/>
                    <a:pt x="2" y="104"/>
                    <a:pt x="14" y="123"/>
                  </a:cubicBezTo>
                  <a:lnTo>
                    <a:pt x="18" y="129"/>
                  </a:lnTo>
                  <a:cubicBezTo>
                    <a:pt x="31" y="151"/>
                    <a:pt x="54" y="165"/>
                    <a:pt x="78" y="165"/>
                  </a:cubicBezTo>
                  <a:cubicBezTo>
                    <a:pt x="85" y="165"/>
                    <a:pt x="92" y="163"/>
                    <a:pt x="99" y="161"/>
                  </a:cubicBezTo>
                  <a:cubicBezTo>
                    <a:pt x="125" y="151"/>
                    <a:pt x="145" y="129"/>
                    <a:pt x="152" y="102"/>
                  </a:cubicBezTo>
                  <a:cubicBezTo>
                    <a:pt x="158" y="75"/>
                    <a:pt x="152" y="46"/>
                    <a:pt x="136" y="24"/>
                  </a:cubicBezTo>
                  <a:cubicBezTo>
                    <a:pt x="124" y="9"/>
                    <a:pt x="105"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1"/>
            <p:cNvSpPr/>
            <p:nvPr/>
          </p:nvSpPr>
          <p:spPr>
            <a:xfrm>
              <a:off x="1663850" y="3513675"/>
              <a:ext cx="3925" cy="3750"/>
            </a:xfrm>
            <a:custGeom>
              <a:rect b="b" l="l" r="r" t="t"/>
              <a:pathLst>
                <a:path extrusionOk="0" h="150" w="157">
                  <a:moveTo>
                    <a:pt x="81" y="1"/>
                  </a:moveTo>
                  <a:cubicBezTo>
                    <a:pt x="72" y="1"/>
                    <a:pt x="63" y="2"/>
                    <a:pt x="55" y="5"/>
                  </a:cubicBezTo>
                  <a:cubicBezTo>
                    <a:pt x="33" y="15"/>
                    <a:pt x="17" y="32"/>
                    <a:pt x="9" y="55"/>
                  </a:cubicBezTo>
                  <a:cubicBezTo>
                    <a:pt x="1" y="77"/>
                    <a:pt x="6" y="101"/>
                    <a:pt x="20" y="118"/>
                  </a:cubicBezTo>
                  <a:cubicBezTo>
                    <a:pt x="35" y="139"/>
                    <a:pt x="58" y="149"/>
                    <a:pt x="82" y="149"/>
                  </a:cubicBezTo>
                  <a:cubicBezTo>
                    <a:pt x="91" y="149"/>
                    <a:pt x="101" y="147"/>
                    <a:pt x="111" y="144"/>
                  </a:cubicBezTo>
                  <a:cubicBezTo>
                    <a:pt x="131" y="134"/>
                    <a:pt x="147" y="117"/>
                    <a:pt x="153" y="94"/>
                  </a:cubicBezTo>
                  <a:cubicBezTo>
                    <a:pt x="157" y="71"/>
                    <a:pt x="152" y="47"/>
                    <a:pt x="138" y="29"/>
                  </a:cubicBezTo>
                  <a:cubicBezTo>
                    <a:pt x="124" y="10"/>
                    <a:pt x="103"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1"/>
            <p:cNvSpPr/>
            <p:nvPr/>
          </p:nvSpPr>
          <p:spPr>
            <a:xfrm>
              <a:off x="1568400" y="3796600"/>
              <a:ext cx="7850" cy="7975"/>
            </a:xfrm>
            <a:custGeom>
              <a:rect b="b" l="l" r="r" t="t"/>
              <a:pathLst>
                <a:path extrusionOk="0" h="319" w="314">
                  <a:moveTo>
                    <a:pt x="169" y="0"/>
                  </a:moveTo>
                  <a:cubicBezTo>
                    <a:pt x="161" y="0"/>
                    <a:pt x="153" y="1"/>
                    <a:pt x="145" y="3"/>
                  </a:cubicBezTo>
                  <a:cubicBezTo>
                    <a:pt x="87" y="17"/>
                    <a:pt x="39" y="62"/>
                    <a:pt x="21" y="119"/>
                  </a:cubicBezTo>
                  <a:cubicBezTo>
                    <a:pt x="1" y="176"/>
                    <a:pt x="15" y="241"/>
                    <a:pt x="58" y="284"/>
                  </a:cubicBezTo>
                  <a:cubicBezTo>
                    <a:pt x="81" y="307"/>
                    <a:pt x="112" y="318"/>
                    <a:pt x="143" y="318"/>
                  </a:cubicBezTo>
                  <a:cubicBezTo>
                    <a:pt x="167" y="318"/>
                    <a:pt x="191" y="311"/>
                    <a:pt x="212" y="297"/>
                  </a:cubicBezTo>
                  <a:lnTo>
                    <a:pt x="246" y="275"/>
                  </a:lnTo>
                  <a:cubicBezTo>
                    <a:pt x="292" y="244"/>
                    <a:pt x="306" y="225"/>
                    <a:pt x="309" y="201"/>
                  </a:cubicBezTo>
                  <a:cubicBezTo>
                    <a:pt x="314" y="176"/>
                    <a:pt x="311" y="152"/>
                    <a:pt x="287" y="100"/>
                  </a:cubicBezTo>
                  <a:lnTo>
                    <a:pt x="273" y="68"/>
                  </a:lnTo>
                  <a:cubicBezTo>
                    <a:pt x="255" y="26"/>
                    <a:pt x="213" y="0"/>
                    <a:pt x="169"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1"/>
            <p:cNvSpPr/>
            <p:nvPr/>
          </p:nvSpPr>
          <p:spPr>
            <a:xfrm>
              <a:off x="1577375" y="3804850"/>
              <a:ext cx="7875" cy="8775"/>
            </a:xfrm>
            <a:custGeom>
              <a:rect b="b" l="l" r="r" t="t"/>
              <a:pathLst>
                <a:path extrusionOk="0" h="351" w="315">
                  <a:moveTo>
                    <a:pt x="176" y="0"/>
                  </a:moveTo>
                  <a:cubicBezTo>
                    <a:pt x="167" y="0"/>
                    <a:pt x="159" y="1"/>
                    <a:pt x="150" y="3"/>
                  </a:cubicBezTo>
                  <a:cubicBezTo>
                    <a:pt x="77" y="22"/>
                    <a:pt x="36" y="81"/>
                    <a:pt x="20" y="143"/>
                  </a:cubicBezTo>
                  <a:cubicBezTo>
                    <a:pt x="1" y="208"/>
                    <a:pt x="20" y="280"/>
                    <a:pt x="73" y="324"/>
                  </a:cubicBezTo>
                  <a:cubicBezTo>
                    <a:pt x="94" y="342"/>
                    <a:pt x="120" y="351"/>
                    <a:pt x="145" y="351"/>
                  </a:cubicBezTo>
                  <a:cubicBezTo>
                    <a:pt x="173" y="351"/>
                    <a:pt x="201" y="340"/>
                    <a:pt x="224" y="320"/>
                  </a:cubicBezTo>
                  <a:lnTo>
                    <a:pt x="255" y="290"/>
                  </a:lnTo>
                  <a:cubicBezTo>
                    <a:pt x="297" y="250"/>
                    <a:pt x="309" y="232"/>
                    <a:pt x="313" y="207"/>
                  </a:cubicBezTo>
                  <a:cubicBezTo>
                    <a:pt x="314" y="180"/>
                    <a:pt x="309" y="158"/>
                    <a:pt x="289" y="104"/>
                  </a:cubicBezTo>
                  <a:lnTo>
                    <a:pt x="274" y="67"/>
                  </a:lnTo>
                  <a:cubicBezTo>
                    <a:pt x="258" y="26"/>
                    <a:pt x="218" y="0"/>
                    <a:pt x="176"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1"/>
            <p:cNvSpPr/>
            <p:nvPr/>
          </p:nvSpPr>
          <p:spPr>
            <a:xfrm>
              <a:off x="1588125" y="3811375"/>
              <a:ext cx="7975" cy="9625"/>
            </a:xfrm>
            <a:custGeom>
              <a:rect b="b" l="l" r="r" t="t"/>
              <a:pathLst>
                <a:path extrusionOk="0" h="385" w="319">
                  <a:moveTo>
                    <a:pt x="185" y="1"/>
                  </a:moveTo>
                  <a:cubicBezTo>
                    <a:pt x="169" y="1"/>
                    <a:pt x="153" y="4"/>
                    <a:pt x="138" y="11"/>
                  </a:cubicBezTo>
                  <a:cubicBezTo>
                    <a:pt x="78" y="40"/>
                    <a:pt x="34" y="92"/>
                    <a:pt x="19" y="157"/>
                  </a:cubicBezTo>
                  <a:cubicBezTo>
                    <a:pt x="0" y="219"/>
                    <a:pt x="13" y="288"/>
                    <a:pt x="53" y="340"/>
                  </a:cubicBezTo>
                  <a:lnTo>
                    <a:pt x="57" y="345"/>
                  </a:lnTo>
                  <a:cubicBezTo>
                    <a:pt x="81" y="371"/>
                    <a:pt x="114" y="385"/>
                    <a:pt x="147" y="385"/>
                  </a:cubicBezTo>
                  <a:cubicBezTo>
                    <a:pt x="175" y="385"/>
                    <a:pt x="203" y="375"/>
                    <a:pt x="226" y="354"/>
                  </a:cubicBezTo>
                  <a:lnTo>
                    <a:pt x="240" y="342"/>
                  </a:lnTo>
                  <a:cubicBezTo>
                    <a:pt x="277" y="313"/>
                    <a:pt x="302" y="270"/>
                    <a:pt x="310" y="224"/>
                  </a:cubicBezTo>
                  <a:cubicBezTo>
                    <a:pt x="318" y="176"/>
                    <a:pt x="310" y="129"/>
                    <a:pt x="291" y="86"/>
                  </a:cubicBezTo>
                  <a:lnTo>
                    <a:pt x="286" y="70"/>
                  </a:lnTo>
                  <a:cubicBezTo>
                    <a:pt x="286" y="68"/>
                    <a:pt x="285" y="67"/>
                    <a:pt x="285" y="67"/>
                  </a:cubicBezTo>
                  <a:cubicBezTo>
                    <a:pt x="266" y="25"/>
                    <a:pt x="226" y="1"/>
                    <a:pt x="18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1"/>
            <p:cNvSpPr/>
            <p:nvPr/>
          </p:nvSpPr>
          <p:spPr>
            <a:xfrm>
              <a:off x="1861525" y="3557075"/>
              <a:ext cx="10475" cy="9850"/>
            </a:xfrm>
            <a:custGeom>
              <a:rect b="b" l="l" r="r" t="t"/>
              <a:pathLst>
                <a:path extrusionOk="0" h="394" w="419">
                  <a:moveTo>
                    <a:pt x="301" y="0"/>
                  </a:moveTo>
                  <a:cubicBezTo>
                    <a:pt x="291" y="0"/>
                    <a:pt x="281" y="2"/>
                    <a:pt x="270" y="5"/>
                  </a:cubicBezTo>
                  <a:lnTo>
                    <a:pt x="234" y="15"/>
                  </a:lnTo>
                  <a:cubicBezTo>
                    <a:pt x="170" y="34"/>
                    <a:pt x="142" y="47"/>
                    <a:pt x="100" y="80"/>
                  </a:cubicBezTo>
                  <a:cubicBezTo>
                    <a:pt x="51" y="121"/>
                    <a:pt x="16" y="177"/>
                    <a:pt x="3" y="239"/>
                  </a:cubicBezTo>
                  <a:cubicBezTo>
                    <a:pt x="2" y="248"/>
                    <a:pt x="0" y="256"/>
                    <a:pt x="0" y="266"/>
                  </a:cubicBezTo>
                  <a:cubicBezTo>
                    <a:pt x="0" y="336"/>
                    <a:pt x="57" y="391"/>
                    <a:pt x="127" y="393"/>
                  </a:cubicBezTo>
                  <a:lnTo>
                    <a:pt x="129" y="393"/>
                  </a:lnTo>
                  <a:cubicBezTo>
                    <a:pt x="201" y="393"/>
                    <a:pt x="267" y="364"/>
                    <a:pt x="315" y="314"/>
                  </a:cubicBezTo>
                  <a:cubicBezTo>
                    <a:pt x="364" y="264"/>
                    <a:pt x="418" y="180"/>
                    <a:pt x="401" y="85"/>
                  </a:cubicBezTo>
                  <a:cubicBezTo>
                    <a:pt x="401" y="81"/>
                    <a:pt x="399" y="78"/>
                    <a:pt x="399" y="74"/>
                  </a:cubicBezTo>
                  <a:cubicBezTo>
                    <a:pt x="385" y="30"/>
                    <a:pt x="345" y="0"/>
                    <a:pt x="301"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1"/>
            <p:cNvSpPr/>
            <p:nvPr/>
          </p:nvSpPr>
          <p:spPr>
            <a:xfrm>
              <a:off x="1851675" y="3548025"/>
              <a:ext cx="9125" cy="10100"/>
            </a:xfrm>
            <a:custGeom>
              <a:rect b="b" l="l" r="r" t="t"/>
              <a:pathLst>
                <a:path extrusionOk="0" h="404" w="365">
                  <a:moveTo>
                    <a:pt x="247" y="0"/>
                  </a:moveTo>
                  <a:cubicBezTo>
                    <a:pt x="241" y="0"/>
                    <a:pt x="235" y="1"/>
                    <a:pt x="229" y="2"/>
                  </a:cubicBezTo>
                  <a:cubicBezTo>
                    <a:pt x="167" y="11"/>
                    <a:pt x="110" y="43"/>
                    <a:pt x="68" y="92"/>
                  </a:cubicBezTo>
                  <a:cubicBezTo>
                    <a:pt x="24" y="140"/>
                    <a:pt x="0" y="203"/>
                    <a:pt x="0" y="269"/>
                  </a:cubicBezTo>
                  <a:lnTo>
                    <a:pt x="0" y="277"/>
                  </a:lnTo>
                  <a:cubicBezTo>
                    <a:pt x="0" y="283"/>
                    <a:pt x="2" y="291"/>
                    <a:pt x="2" y="297"/>
                  </a:cubicBezTo>
                  <a:cubicBezTo>
                    <a:pt x="12" y="359"/>
                    <a:pt x="66" y="404"/>
                    <a:pt x="128" y="404"/>
                  </a:cubicBezTo>
                  <a:cubicBezTo>
                    <a:pt x="134" y="404"/>
                    <a:pt x="141" y="403"/>
                    <a:pt x="148" y="402"/>
                  </a:cubicBezTo>
                  <a:cubicBezTo>
                    <a:pt x="210" y="393"/>
                    <a:pt x="265" y="358"/>
                    <a:pt x="302" y="307"/>
                  </a:cubicBezTo>
                  <a:cubicBezTo>
                    <a:pt x="343" y="254"/>
                    <a:pt x="364" y="191"/>
                    <a:pt x="364" y="124"/>
                  </a:cubicBezTo>
                  <a:lnTo>
                    <a:pt x="364" y="116"/>
                  </a:lnTo>
                  <a:cubicBezTo>
                    <a:pt x="364" y="111"/>
                    <a:pt x="362" y="107"/>
                    <a:pt x="362" y="100"/>
                  </a:cubicBezTo>
                  <a:cubicBezTo>
                    <a:pt x="354" y="42"/>
                    <a:pt x="304" y="0"/>
                    <a:pt x="247"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1"/>
            <p:cNvSpPr/>
            <p:nvPr/>
          </p:nvSpPr>
          <p:spPr>
            <a:xfrm>
              <a:off x="1842475" y="3538375"/>
              <a:ext cx="9525" cy="11075"/>
            </a:xfrm>
            <a:custGeom>
              <a:rect b="b" l="l" r="r" t="t"/>
              <a:pathLst>
                <a:path extrusionOk="0" h="443" w="381">
                  <a:moveTo>
                    <a:pt x="260" y="0"/>
                  </a:moveTo>
                  <a:cubicBezTo>
                    <a:pt x="246" y="0"/>
                    <a:pt x="231" y="3"/>
                    <a:pt x="217" y="9"/>
                  </a:cubicBezTo>
                  <a:lnTo>
                    <a:pt x="198" y="19"/>
                  </a:lnTo>
                  <a:cubicBezTo>
                    <a:pt x="141" y="44"/>
                    <a:pt x="91" y="86"/>
                    <a:pt x="58" y="138"/>
                  </a:cubicBezTo>
                  <a:cubicBezTo>
                    <a:pt x="20" y="192"/>
                    <a:pt x="1" y="257"/>
                    <a:pt x="6" y="324"/>
                  </a:cubicBezTo>
                  <a:lnTo>
                    <a:pt x="6" y="326"/>
                  </a:lnTo>
                  <a:cubicBezTo>
                    <a:pt x="6" y="335"/>
                    <a:pt x="7" y="345"/>
                    <a:pt x="10" y="354"/>
                  </a:cubicBezTo>
                  <a:cubicBezTo>
                    <a:pt x="27" y="408"/>
                    <a:pt x="76" y="443"/>
                    <a:pt x="130" y="443"/>
                  </a:cubicBezTo>
                  <a:cubicBezTo>
                    <a:pt x="142" y="443"/>
                    <a:pt x="155" y="441"/>
                    <a:pt x="168" y="437"/>
                  </a:cubicBezTo>
                  <a:cubicBezTo>
                    <a:pt x="235" y="416"/>
                    <a:pt x="292" y="369"/>
                    <a:pt x="327" y="305"/>
                  </a:cubicBezTo>
                  <a:cubicBezTo>
                    <a:pt x="366" y="240"/>
                    <a:pt x="381" y="162"/>
                    <a:pt x="366" y="87"/>
                  </a:cubicBezTo>
                  <a:cubicBezTo>
                    <a:pt x="365" y="79"/>
                    <a:pt x="362" y="73"/>
                    <a:pt x="360" y="67"/>
                  </a:cubicBezTo>
                  <a:cubicBezTo>
                    <a:pt x="342" y="25"/>
                    <a:pt x="302" y="0"/>
                    <a:pt x="260"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1"/>
            <p:cNvSpPr/>
            <p:nvPr/>
          </p:nvSpPr>
          <p:spPr>
            <a:xfrm>
              <a:off x="1836075" y="4051375"/>
              <a:ext cx="7750" cy="7775"/>
            </a:xfrm>
            <a:custGeom>
              <a:rect b="b" l="l" r="r" t="t"/>
              <a:pathLst>
                <a:path extrusionOk="0" h="311" w="310">
                  <a:moveTo>
                    <a:pt x="176" y="1"/>
                  </a:moveTo>
                  <a:cubicBezTo>
                    <a:pt x="175" y="1"/>
                    <a:pt x="174" y="1"/>
                    <a:pt x="173" y="1"/>
                  </a:cubicBezTo>
                  <a:cubicBezTo>
                    <a:pt x="112" y="4"/>
                    <a:pt x="58" y="39"/>
                    <a:pt x="31" y="93"/>
                  </a:cubicBezTo>
                  <a:cubicBezTo>
                    <a:pt x="1" y="145"/>
                    <a:pt x="4" y="211"/>
                    <a:pt x="39" y="260"/>
                  </a:cubicBezTo>
                  <a:cubicBezTo>
                    <a:pt x="62" y="293"/>
                    <a:pt x="99" y="311"/>
                    <a:pt x="137" y="311"/>
                  </a:cubicBezTo>
                  <a:cubicBezTo>
                    <a:pt x="154" y="311"/>
                    <a:pt x="171" y="307"/>
                    <a:pt x="187" y="300"/>
                  </a:cubicBezTo>
                  <a:lnTo>
                    <a:pt x="223" y="284"/>
                  </a:lnTo>
                  <a:cubicBezTo>
                    <a:pt x="274" y="261"/>
                    <a:pt x="292" y="247"/>
                    <a:pt x="300" y="223"/>
                  </a:cubicBezTo>
                  <a:cubicBezTo>
                    <a:pt x="308" y="199"/>
                    <a:pt x="309" y="176"/>
                    <a:pt x="295" y="120"/>
                  </a:cubicBezTo>
                  <a:lnTo>
                    <a:pt x="287" y="88"/>
                  </a:lnTo>
                  <a:cubicBezTo>
                    <a:pt x="275" y="37"/>
                    <a:pt x="229" y="1"/>
                    <a:pt x="176"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1"/>
            <p:cNvSpPr/>
            <p:nvPr/>
          </p:nvSpPr>
          <p:spPr>
            <a:xfrm>
              <a:off x="1843350" y="4060975"/>
              <a:ext cx="7850" cy="8575"/>
            </a:xfrm>
            <a:custGeom>
              <a:rect b="b" l="l" r="r" t="t"/>
              <a:pathLst>
                <a:path extrusionOk="0" h="343" w="314">
                  <a:moveTo>
                    <a:pt x="193" y="1"/>
                  </a:moveTo>
                  <a:cubicBezTo>
                    <a:pt x="190" y="1"/>
                    <a:pt x="187" y="1"/>
                    <a:pt x="184" y="1"/>
                  </a:cubicBezTo>
                  <a:cubicBezTo>
                    <a:pt x="109" y="6"/>
                    <a:pt x="58" y="57"/>
                    <a:pt x="31" y="114"/>
                  </a:cubicBezTo>
                  <a:cubicBezTo>
                    <a:pt x="1" y="175"/>
                    <a:pt x="7" y="249"/>
                    <a:pt x="50" y="303"/>
                  </a:cubicBezTo>
                  <a:cubicBezTo>
                    <a:pt x="73" y="329"/>
                    <a:pt x="105" y="343"/>
                    <a:pt x="137" y="343"/>
                  </a:cubicBezTo>
                  <a:cubicBezTo>
                    <a:pt x="159" y="343"/>
                    <a:pt x="180" y="337"/>
                    <a:pt x="200" y="324"/>
                  </a:cubicBezTo>
                  <a:lnTo>
                    <a:pt x="238" y="299"/>
                  </a:lnTo>
                  <a:cubicBezTo>
                    <a:pt x="285" y="268"/>
                    <a:pt x="301" y="254"/>
                    <a:pt x="308" y="229"/>
                  </a:cubicBezTo>
                  <a:cubicBezTo>
                    <a:pt x="314" y="203"/>
                    <a:pt x="314" y="181"/>
                    <a:pt x="303" y="124"/>
                  </a:cubicBezTo>
                  <a:lnTo>
                    <a:pt x="295" y="86"/>
                  </a:lnTo>
                  <a:cubicBezTo>
                    <a:pt x="284" y="36"/>
                    <a:pt x="242" y="1"/>
                    <a:pt x="193"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1"/>
            <p:cNvSpPr/>
            <p:nvPr/>
          </p:nvSpPr>
          <p:spPr>
            <a:xfrm>
              <a:off x="1852725" y="4069275"/>
              <a:ext cx="8100" cy="9325"/>
            </a:xfrm>
            <a:custGeom>
              <a:rect b="b" l="l" r="r" t="t"/>
              <a:pathLst>
                <a:path extrusionOk="0" h="373" w="324">
                  <a:moveTo>
                    <a:pt x="200" y="0"/>
                  </a:moveTo>
                  <a:cubicBezTo>
                    <a:pt x="191" y="0"/>
                    <a:pt x="182" y="1"/>
                    <a:pt x="173" y="3"/>
                  </a:cubicBezTo>
                  <a:cubicBezTo>
                    <a:pt x="109" y="21"/>
                    <a:pt x="58" y="65"/>
                    <a:pt x="31" y="126"/>
                  </a:cubicBezTo>
                  <a:cubicBezTo>
                    <a:pt x="1" y="184"/>
                    <a:pt x="3" y="253"/>
                    <a:pt x="33" y="310"/>
                  </a:cubicBezTo>
                  <a:cubicBezTo>
                    <a:pt x="34" y="312"/>
                    <a:pt x="34" y="313"/>
                    <a:pt x="36" y="315"/>
                  </a:cubicBezTo>
                  <a:cubicBezTo>
                    <a:pt x="58" y="352"/>
                    <a:pt x="97" y="372"/>
                    <a:pt x="137" y="372"/>
                  </a:cubicBezTo>
                  <a:cubicBezTo>
                    <a:pt x="159" y="372"/>
                    <a:pt x="180" y="367"/>
                    <a:pt x="200" y="355"/>
                  </a:cubicBezTo>
                  <a:lnTo>
                    <a:pt x="217" y="345"/>
                  </a:lnTo>
                  <a:cubicBezTo>
                    <a:pt x="258" y="323"/>
                    <a:pt x="290" y="288"/>
                    <a:pt x="306" y="243"/>
                  </a:cubicBezTo>
                  <a:cubicBezTo>
                    <a:pt x="322" y="199"/>
                    <a:pt x="324" y="149"/>
                    <a:pt x="313" y="103"/>
                  </a:cubicBezTo>
                  <a:lnTo>
                    <a:pt x="308" y="87"/>
                  </a:lnTo>
                  <a:lnTo>
                    <a:pt x="308" y="84"/>
                  </a:lnTo>
                  <a:cubicBezTo>
                    <a:pt x="296" y="33"/>
                    <a:pt x="250" y="0"/>
                    <a:pt x="200"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1"/>
            <p:cNvSpPr/>
            <p:nvPr/>
          </p:nvSpPr>
          <p:spPr>
            <a:xfrm>
              <a:off x="1713050" y="4057700"/>
              <a:ext cx="7700" cy="7725"/>
            </a:xfrm>
            <a:custGeom>
              <a:rect b="b" l="l" r="r" t="t"/>
              <a:pathLst>
                <a:path extrusionOk="0" h="309" w="308">
                  <a:moveTo>
                    <a:pt x="128" y="0"/>
                  </a:moveTo>
                  <a:cubicBezTo>
                    <a:pt x="74" y="0"/>
                    <a:pt x="28" y="40"/>
                    <a:pt x="18" y="93"/>
                  </a:cubicBezTo>
                  <a:lnTo>
                    <a:pt x="12" y="126"/>
                  </a:lnTo>
                  <a:cubicBezTo>
                    <a:pt x="1" y="182"/>
                    <a:pt x="1" y="207"/>
                    <a:pt x="12" y="229"/>
                  </a:cubicBezTo>
                  <a:cubicBezTo>
                    <a:pt x="23" y="252"/>
                    <a:pt x="39" y="266"/>
                    <a:pt x="91" y="287"/>
                  </a:cubicBezTo>
                  <a:lnTo>
                    <a:pt x="129" y="301"/>
                  </a:lnTo>
                  <a:cubicBezTo>
                    <a:pt x="144" y="306"/>
                    <a:pt x="158" y="309"/>
                    <a:pt x="173" y="309"/>
                  </a:cubicBezTo>
                  <a:cubicBezTo>
                    <a:pt x="213" y="309"/>
                    <a:pt x="252" y="288"/>
                    <a:pt x="276" y="253"/>
                  </a:cubicBezTo>
                  <a:cubicBezTo>
                    <a:pt x="307" y="202"/>
                    <a:pt x="307" y="137"/>
                    <a:pt x="276" y="85"/>
                  </a:cubicBezTo>
                  <a:cubicBezTo>
                    <a:pt x="245" y="32"/>
                    <a:pt x="190" y="0"/>
                    <a:pt x="128"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1"/>
            <p:cNvSpPr/>
            <p:nvPr/>
          </p:nvSpPr>
          <p:spPr>
            <a:xfrm>
              <a:off x="1706150" y="4067675"/>
              <a:ext cx="7875" cy="8500"/>
            </a:xfrm>
            <a:custGeom>
              <a:rect b="b" l="l" r="r" t="t"/>
              <a:pathLst>
                <a:path extrusionOk="0" h="340" w="315">
                  <a:moveTo>
                    <a:pt x="123" y="0"/>
                  </a:moveTo>
                  <a:cubicBezTo>
                    <a:pt x="68" y="0"/>
                    <a:pt x="24" y="39"/>
                    <a:pt x="16" y="91"/>
                  </a:cubicBezTo>
                  <a:lnTo>
                    <a:pt x="10" y="129"/>
                  </a:lnTo>
                  <a:cubicBezTo>
                    <a:pt x="2" y="186"/>
                    <a:pt x="0" y="210"/>
                    <a:pt x="10" y="234"/>
                  </a:cubicBezTo>
                  <a:cubicBezTo>
                    <a:pt x="19" y="258"/>
                    <a:pt x="35" y="272"/>
                    <a:pt x="83" y="301"/>
                  </a:cubicBezTo>
                  <a:lnTo>
                    <a:pt x="123" y="325"/>
                  </a:lnTo>
                  <a:cubicBezTo>
                    <a:pt x="140" y="335"/>
                    <a:pt x="160" y="340"/>
                    <a:pt x="179" y="340"/>
                  </a:cubicBezTo>
                  <a:cubicBezTo>
                    <a:pt x="214" y="340"/>
                    <a:pt x="248" y="324"/>
                    <a:pt x="270" y="295"/>
                  </a:cubicBezTo>
                  <a:cubicBezTo>
                    <a:pt x="310" y="239"/>
                    <a:pt x="315" y="166"/>
                    <a:pt x="281" y="105"/>
                  </a:cubicBezTo>
                  <a:cubicBezTo>
                    <a:pt x="250" y="50"/>
                    <a:pt x="197" y="2"/>
                    <a:pt x="123"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1"/>
            <p:cNvSpPr/>
            <p:nvPr/>
          </p:nvSpPr>
          <p:spPr>
            <a:xfrm>
              <a:off x="1696925" y="4076450"/>
              <a:ext cx="8200" cy="9250"/>
            </a:xfrm>
            <a:custGeom>
              <a:rect b="b" l="l" r="r" t="t"/>
              <a:pathLst>
                <a:path extrusionOk="0" h="370" w="328">
                  <a:moveTo>
                    <a:pt x="120" y="1"/>
                  </a:moveTo>
                  <a:cubicBezTo>
                    <a:pt x="68" y="1"/>
                    <a:pt x="22" y="39"/>
                    <a:pt x="13" y="93"/>
                  </a:cubicBezTo>
                  <a:lnTo>
                    <a:pt x="10" y="109"/>
                  </a:lnTo>
                  <a:cubicBezTo>
                    <a:pt x="0" y="155"/>
                    <a:pt x="5" y="204"/>
                    <a:pt x="23" y="247"/>
                  </a:cubicBezTo>
                  <a:cubicBezTo>
                    <a:pt x="42" y="290"/>
                    <a:pt x="75" y="325"/>
                    <a:pt x="118" y="346"/>
                  </a:cubicBezTo>
                  <a:lnTo>
                    <a:pt x="134" y="355"/>
                  </a:lnTo>
                  <a:lnTo>
                    <a:pt x="139" y="357"/>
                  </a:lnTo>
                  <a:cubicBezTo>
                    <a:pt x="155" y="365"/>
                    <a:pt x="174" y="370"/>
                    <a:pt x="191" y="370"/>
                  </a:cubicBezTo>
                  <a:cubicBezTo>
                    <a:pt x="236" y="370"/>
                    <a:pt x="279" y="344"/>
                    <a:pt x="299" y="301"/>
                  </a:cubicBezTo>
                  <a:cubicBezTo>
                    <a:pt x="328" y="242"/>
                    <a:pt x="325" y="172"/>
                    <a:pt x="291" y="117"/>
                  </a:cubicBezTo>
                  <a:cubicBezTo>
                    <a:pt x="263" y="58"/>
                    <a:pt x="209" y="15"/>
                    <a:pt x="143" y="2"/>
                  </a:cubicBezTo>
                  <a:lnTo>
                    <a:pt x="140" y="2"/>
                  </a:lnTo>
                  <a:cubicBezTo>
                    <a:pt x="134" y="1"/>
                    <a:pt x="127" y="1"/>
                    <a:pt x="120"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1"/>
            <p:cNvSpPr/>
            <p:nvPr/>
          </p:nvSpPr>
          <p:spPr>
            <a:xfrm>
              <a:off x="1881825" y="4007600"/>
              <a:ext cx="11550" cy="8950"/>
            </a:xfrm>
            <a:custGeom>
              <a:rect b="b" l="l" r="r" t="t"/>
              <a:pathLst>
                <a:path extrusionOk="0" h="358" w="462">
                  <a:moveTo>
                    <a:pt x="231" y="0"/>
                  </a:moveTo>
                  <a:cubicBezTo>
                    <a:pt x="1" y="0"/>
                    <a:pt x="1" y="358"/>
                    <a:pt x="231" y="358"/>
                  </a:cubicBezTo>
                  <a:cubicBezTo>
                    <a:pt x="461" y="358"/>
                    <a:pt x="461"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1"/>
            <p:cNvSpPr/>
            <p:nvPr/>
          </p:nvSpPr>
          <p:spPr>
            <a:xfrm>
              <a:off x="1835100" y="4021100"/>
              <a:ext cx="11550" cy="8975"/>
            </a:xfrm>
            <a:custGeom>
              <a:rect b="b" l="l" r="r" t="t"/>
              <a:pathLst>
                <a:path extrusionOk="0" h="359" w="462">
                  <a:moveTo>
                    <a:pt x="231" y="1"/>
                  </a:moveTo>
                  <a:cubicBezTo>
                    <a:pt x="0" y="1"/>
                    <a:pt x="0" y="358"/>
                    <a:pt x="231" y="358"/>
                  </a:cubicBezTo>
                  <a:cubicBezTo>
                    <a:pt x="461" y="358"/>
                    <a:pt x="461"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1"/>
            <p:cNvSpPr/>
            <p:nvPr/>
          </p:nvSpPr>
          <p:spPr>
            <a:xfrm>
              <a:off x="1792800" y="4028325"/>
              <a:ext cx="9025" cy="9450"/>
            </a:xfrm>
            <a:custGeom>
              <a:rect b="b" l="l" r="r" t="t"/>
              <a:pathLst>
                <a:path extrusionOk="0" h="378" w="361">
                  <a:moveTo>
                    <a:pt x="181" y="1"/>
                  </a:moveTo>
                  <a:lnTo>
                    <a:pt x="133" y="7"/>
                  </a:lnTo>
                  <a:cubicBezTo>
                    <a:pt x="103" y="15"/>
                    <a:pt x="76" y="31"/>
                    <a:pt x="53" y="53"/>
                  </a:cubicBezTo>
                  <a:lnTo>
                    <a:pt x="26" y="90"/>
                  </a:lnTo>
                  <a:cubicBezTo>
                    <a:pt x="10" y="117"/>
                    <a:pt x="1" y="147"/>
                    <a:pt x="1" y="179"/>
                  </a:cubicBezTo>
                  <a:lnTo>
                    <a:pt x="1" y="200"/>
                  </a:lnTo>
                  <a:cubicBezTo>
                    <a:pt x="4" y="296"/>
                    <a:pt x="84" y="376"/>
                    <a:pt x="181" y="378"/>
                  </a:cubicBezTo>
                  <a:lnTo>
                    <a:pt x="228" y="371"/>
                  </a:lnTo>
                  <a:cubicBezTo>
                    <a:pt x="258" y="363"/>
                    <a:pt x="285" y="347"/>
                    <a:pt x="308" y="325"/>
                  </a:cubicBezTo>
                  <a:lnTo>
                    <a:pt x="335" y="290"/>
                  </a:lnTo>
                  <a:cubicBezTo>
                    <a:pt x="351" y="261"/>
                    <a:pt x="360" y="231"/>
                    <a:pt x="360" y="200"/>
                  </a:cubicBezTo>
                  <a:lnTo>
                    <a:pt x="360" y="179"/>
                  </a:lnTo>
                  <a:cubicBezTo>
                    <a:pt x="359" y="133"/>
                    <a:pt x="339" y="88"/>
                    <a:pt x="308" y="53"/>
                  </a:cubicBezTo>
                  <a:cubicBezTo>
                    <a:pt x="273" y="21"/>
                    <a:pt x="228" y="2"/>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1"/>
            <p:cNvSpPr/>
            <p:nvPr/>
          </p:nvSpPr>
          <p:spPr>
            <a:xfrm>
              <a:off x="1750775" y="4031750"/>
              <a:ext cx="11550" cy="8975"/>
            </a:xfrm>
            <a:custGeom>
              <a:rect b="b" l="l" r="r" t="t"/>
              <a:pathLst>
                <a:path extrusionOk="0" h="359" w="462">
                  <a:moveTo>
                    <a:pt x="231" y="1"/>
                  </a:moveTo>
                  <a:cubicBezTo>
                    <a:pt x="0" y="1"/>
                    <a:pt x="0" y="358"/>
                    <a:pt x="231" y="358"/>
                  </a:cubicBezTo>
                  <a:cubicBezTo>
                    <a:pt x="461" y="358"/>
                    <a:pt x="461"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1"/>
            <p:cNvSpPr/>
            <p:nvPr/>
          </p:nvSpPr>
          <p:spPr>
            <a:xfrm>
              <a:off x="1711675" y="4028450"/>
              <a:ext cx="11575" cy="8975"/>
            </a:xfrm>
            <a:custGeom>
              <a:rect b="b" l="l" r="r" t="t"/>
              <a:pathLst>
                <a:path extrusionOk="0" h="359" w="463">
                  <a:moveTo>
                    <a:pt x="231" y="1"/>
                  </a:moveTo>
                  <a:cubicBezTo>
                    <a:pt x="0" y="1"/>
                    <a:pt x="0" y="358"/>
                    <a:pt x="231" y="358"/>
                  </a:cubicBezTo>
                  <a:cubicBezTo>
                    <a:pt x="461" y="358"/>
                    <a:pt x="46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1"/>
            <p:cNvSpPr/>
            <p:nvPr/>
          </p:nvSpPr>
          <p:spPr>
            <a:xfrm>
              <a:off x="1676425" y="4025025"/>
              <a:ext cx="11550" cy="8975"/>
            </a:xfrm>
            <a:custGeom>
              <a:rect b="b" l="l" r="r" t="t"/>
              <a:pathLst>
                <a:path extrusionOk="0" h="359" w="462">
                  <a:moveTo>
                    <a:pt x="231" y="1"/>
                  </a:moveTo>
                  <a:cubicBezTo>
                    <a:pt x="0" y="1"/>
                    <a:pt x="0" y="359"/>
                    <a:pt x="231" y="359"/>
                  </a:cubicBezTo>
                  <a:cubicBezTo>
                    <a:pt x="461" y="359"/>
                    <a:pt x="461"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1"/>
            <p:cNvSpPr/>
            <p:nvPr/>
          </p:nvSpPr>
          <p:spPr>
            <a:xfrm>
              <a:off x="1638175" y="4016450"/>
              <a:ext cx="11550" cy="8975"/>
            </a:xfrm>
            <a:custGeom>
              <a:rect b="b" l="l" r="r" t="t"/>
              <a:pathLst>
                <a:path extrusionOk="0" h="359" w="462">
                  <a:moveTo>
                    <a:pt x="231" y="1"/>
                  </a:moveTo>
                  <a:cubicBezTo>
                    <a:pt x="1" y="1"/>
                    <a:pt x="1" y="358"/>
                    <a:pt x="231" y="358"/>
                  </a:cubicBezTo>
                  <a:cubicBezTo>
                    <a:pt x="462" y="358"/>
                    <a:pt x="462"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1"/>
            <p:cNvSpPr/>
            <p:nvPr/>
          </p:nvSpPr>
          <p:spPr>
            <a:xfrm>
              <a:off x="1616025" y="4004650"/>
              <a:ext cx="11525" cy="8975"/>
            </a:xfrm>
            <a:custGeom>
              <a:rect b="b" l="l" r="r" t="t"/>
              <a:pathLst>
                <a:path extrusionOk="0" h="359" w="461">
                  <a:moveTo>
                    <a:pt x="230" y="0"/>
                  </a:moveTo>
                  <a:cubicBezTo>
                    <a:pt x="0" y="0"/>
                    <a:pt x="0" y="358"/>
                    <a:pt x="230" y="358"/>
                  </a:cubicBezTo>
                  <a:cubicBezTo>
                    <a:pt x="461" y="358"/>
                    <a:pt x="461" y="0"/>
                    <a:pt x="2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1"/>
            <p:cNvSpPr/>
            <p:nvPr/>
          </p:nvSpPr>
          <p:spPr>
            <a:xfrm>
              <a:off x="1620150" y="3952400"/>
              <a:ext cx="315025" cy="56675"/>
            </a:xfrm>
            <a:custGeom>
              <a:rect b="b" l="l" r="r" t="t"/>
              <a:pathLst>
                <a:path extrusionOk="0" h="2267" w="12601">
                  <a:moveTo>
                    <a:pt x="10043" y="158"/>
                  </a:moveTo>
                  <a:cubicBezTo>
                    <a:pt x="10123" y="158"/>
                    <a:pt x="10193" y="251"/>
                    <a:pt x="10224" y="342"/>
                  </a:cubicBezTo>
                  <a:cubicBezTo>
                    <a:pt x="10275" y="491"/>
                    <a:pt x="10282" y="653"/>
                    <a:pt x="10240" y="805"/>
                  </a:cubicBezTo>
                  <a:cubicBezTo>
                    <a:pt x="10111" y="730"/>
                    <a:pt x="9994" y="620"/>
                    <a:pt x="9937" y="461"/>
                  </a:cubicBezTo>
                  <a:cubicBezTo>
                    <a:pt x="9906" y="380"/>
                    <a:pt x="9916" y="275"/>
                    <a:pt x="9956" y="212"/>
                  </a:cubicBezTo>
                  <a:cubicBezTo>
                    <a:pt x="9972" y="181"/>
                    <a:pt x="10002" y="162"/>
                    <a:pt x="10035" y="159"/>
                  </a:cubicBezTo>
                  <a:lnTo>
                    <a:pt x="10043" y="159"/>
                  </a:lnTo>
                  <a:lnTo>
                    <a:pt x="10043" y="158"/>
                  </a:lnTo>
                  <a:close/>
                  <a:moveTo>
                    <a:pt x="1987" y="309"/>
                  </a:moveTo>
                  <a:cubicBezTo>
                    <a:pt x="2065" y="309"/>
                    <a:pt x="2129" y="355"/>
                    <a:pt x="2164" y="386"/>
                  </a:cubicBezTo>
                  <a:cubicBezTo>
                    <a:pt x="2269" y="482"/>
                    <a:pt x="2318" y="633"/>
                    <a:pt x="2288" y="754"/>
                  </a:cubicBezTo>
                  <a:cubicBezTo>
                    <a:pt x="2227" y="995"/>
                    <a:pt x="1978" y="1145"/>
                    <a:pt x="1750" y="1210"/>
                  </a:cubicBezTo>
                  <a:cubicBezTo>
                    <a:pt x="1639" y="992"/>
                    <a:pt x="1609" y="741"/>
                    <a:pt x="1720" y="518"/>
                  </a:cubicBezTo>
                  <a:cubicBezTo>
                    <a:pt x="1750" y="461"/>
                    <a:pt x="1814" y="359"/>
                    <a:pt x="1916" y="323"/>
                  </a:cubicBezTo>
                  <a:cubicBezTo>
                    <a:pt x="1940" y="313"/>
                    <a:pt x="1963" y="310"/>
                    <a:pt x="1987" y="310"/>
                  </a:cubicBezTo>
                  <a:lnTo>
                    <a:pt x="1987" y="309"/>
                  </a:lnTo>
                  <a:close/>
                  <a:moveTo>
                    <a:pt x="4319" y="412"/>
                  </a:moveTo>
                  <a:cubicBezTo>
                    <a:pt x="4340" y="412"/>
                    <a:pt x="4360" y="415"/>
                    <a:pt x="4378" y="421"/>
                  </a:cubicBezTo>
                  <a:cubicBezTo>
                    <a:pt x="4453" y="445"/>
                    <a:pt x="4518" y="520"/>
                    <a:pt x="4553" y="620"/>
                  </a:cubicBezTo>
                  <a:cubicBezTo>
                    <a:pt x="4647" y="889"/>
                    <a:pt x="4510" y="1180"/>
                    <a:pt x="4332" y="1350"/>
                  </a:cubicBezTo>
                  <a:cubicBezTo>
                    <a:pt x="4305" y="1375"/>
                    <a:pt x="4278" y="1397"/>
                    <a:pt x="4249" y="1421"/>
                  </a:cubicBezTo>
                  <a:cubicBezTo>
                    <a:pt x="4147" y="1281"/>
                    <a:pt x="4078" y="1121"/>
                    <a:pt x="4044" y="951"/>
                  </a:cubicBezTo>
                  <a:cubicBezTo>
                    <a:pt x="4022" y="841"/>
                    <a:pt x="4012" y="684"/>
                    <a:pt x="4085" y="560"/>
                  </a:cubicBezTo>
                  <a:cubicBezTo>
                    <a:pt x="4132" y="480"/>
                    <a:pt x="4225" y="413"/>
                    <a:pt x="4319" y="413"/>
                  </a:cubicBezTo>
                  <a:lnTo>
                    <a:pt x="4319" y="412"/>
                  </a:lnTo>
                  <a:close/>
                  <a:moveTo>
                    <a:pt x="7357" y="493"/>
                  </a:moveTo>
                  <a:cubicBezTo>
                    <a:pt x="7382" y="493"/>
                    <a:pt x="7408" y="498"/>
                    <a:pt x="7431" y="506"/>
                  </a:cubicBezTo>
                  <a:cubicBezTo>
                    <a:pt x="7592" y="568"/>
                    <a:pt x="7649" y="790"/>
                    <a:pt x="7624" y="978"/>
                  </a:cubicBezTo>
                  <a:cubicBezTo>
                    <a:pt x="7600" y="1141"/>
                    <a:pt x="7540" y="1297"/>
                    <a:pt x="7446" y="1434"/>
                  </a:cubicBezTo>
                  <a:lnTo>
                    <a:pt x="7443" y="1432"/>
                  </a:lnTo>
                  <a:cubicBezTo>
                    <a:pt x="7325" y="1359"/>
                    <a:pt x="7048" y="1159"/>
                    <a:pt x="7034" y="871"/>
                  </a:cubicBezTo>
                  <a:cubicBezTo>
                    <a:pt x="7028" y="754"/>
                    <a:pt x="7093" y="623"/>
                    <a:pt x="7198" y="549"/>
                  </a:cubicBezTo>
                  <a:cubicBezTo>
                    <a:pt x="7244" y="514"/>
                    <a:pt x="7300" y="495"/>
                    <a:pt x="7357" y="493"/>
                  </a:cubicBezTo>
                  <a:close/>
                  <a:moveTo>
                    <a:pt x="10044" y="1"/>
                  </a:moveTo>
                  <a:cubicBezTo>
                    <a:pt x="10036" y="1"/>
                    <a:pt x="10027" y="1"/>
                    <a:pt x="10019" y="2"/>
                  </a:cubicBezTo>
                  <a:cubicBezTo>
                    <a:pt x="9937" y="10"/>
                    <a:pt x="9863" y="56"/>
                    <a:pt x="9821" y="127"/>
                  </a:cubicBezTo>
                  <a:cubicBezTo>
                    <a:pt x="9754" y="232"/>
                    <a:pt x="9739" y="390"/>
                    <a:pt x="9786" y="518"/>
                  </a:cubicBezTo>
                  <a:cubicBezTo>
                    <a:pt x="9852" y="700"/>
                    <a:pt x="9992" y="851"/>
                    <a:pt x="10186" y="960"/>
                  </a:cubicBezTo>
                  <a:cubicBezTo>
                    <a:pt x="10113" y="1129"/>
                    <a:pt x="9999" y="1278"/>
                    <a:pt x="9856" y="1393"/>
                  </a:cubicBezTo>
                  <a:cubicBezTo>
                    <a:pt x="9573" y="1614"/>
                    <a:pt x="9182" y="1728"/>
                    <a:pt x="8692" y="1734"/>
                  </a:cubicBezTo>
                  <a:cubicBezTo>
                    <a:pt x="8675" y="1735"/>
                    <a:pt x="8658" y="1735"/>
                    <a:pt x="8642" y="1735"/>
                  </a:cubicBezTo>
                  <a:cubicBezTo>
                    <a:pt x="8234" y="1735"/>
                    <a:pt x="7880" y="1660"/>
                    <a:pt x="7584" y="1513"/>
                  </a:cubicBezTo>
                  <a:cubicBezTo>
                    <a:pt x="7689" y="1359"/>
                    <a:pt x="7756" y="1184"/>
                    <a:pt x="7783" y="1000"/>
                  </a:cubicBezTo>
                  <a:cubicBezTo>
                    <a:pt x="7815" y="760"/>
                    <a:pt x="7738" y="456"/>
                    <a:pt x="7490" y="359"/>
                  </a:cubicBezTo>
                  <a:cubicBezTo>
                    <a:pt x="7448" y="343"/>
                    <a:pt x="7403" y="335"/>
                    <a:pt x="7357" y="335"/>
                  </a:cubicBezTo>
                  <a:cubicBezTo>
                    <a:pt x="7271" y="335"/>
                    <a:pt x="7183" y="364"/>
                    <a:pt x="7104" y="421"/>
                  </a:cubicBezTo>
                  <a:cubicBezTo>
                    <a:pt x="6956" y="530"/>
                    <a:pt x="6867" y="709"/>
                    <a:pt x="6875" y="881"/>
                  </a:cubicBezTo>
                  <a:cubicBezTo>
                    <a:pt x="6888" y="1134"/>
                    <a:pt x="7060" y="1380"/>
                    <a:pt x="7347" y="1561"/>
                  </a:cubicBezTo>
                  <a:cubicBezTo>
                    <a:pt x="7250" y="1671"/>
                    <a:pt x="7137" y="1765"/>
                    <a:pt x="7010" y="1838"/>
                  </a:cubicBezTo>
                  <a:cubicBezTo>
                    <a:pt x="6726" y="2008"/>
                    <a:pt x="6363" y="2097"/>
                    <a:pt x="5931" y="2106"/>
                  </a:cubicBezTo>
                  <a:cubicBezTo>
                    <a:pt x="5904" y="2107"/>
                    <a:pt x="5877" y="2107"/>
                    <a:pt x="5851" y="2107"/>
                  </a:cubicBezTo>
                  <a:cubicBezTo>
                    <a:pt x="5424" y="2107"/>
                    <a:pt x="5054" y="2023"/>
                    <a:pt x="4751" y="1860"/>
                  </a:cubicBezTo>
                  <a:cubicBezTo>
                    <a:pt x="4600" y="1779"/>
                    <a:pt x="4465" y="1672"/>
                    <a:pt x="4349" y="1545"/>
                  </a:cubicBezTo>
                  <a:cubicBezTo>
                    <a:pt x="4381" y="1520"/>
                    <a:pt x="4411" y="1494"/>
                    <a:pt x="4442" y="1466"/>
                  </a:cubicBezTo>
                  <a:cubicBezTo>
                    <a:pt x="4699" y="1219"/>
                    <a:pt x="4806" y="859"/>
                    <a:pt x="4704" y="569"/>
                  </a:cubicBezTo>
                  <a:cubicBezTo>
                    <a:pt x="4651" y="418"/>
                    <a:pt x="4551" y="310"/>
                    <a:pt x="4427" y="270"/>
                  </a:cubicBezTo>
                  <a:cubicBezTo>
                    <a:pt x="4393" y="259"/>
                    <a:pt x="4358" y="254"/>
                    <a:pt x="4322" y="254"/>
                  </a:cubicBezTo>
                  <a:cubicBezTo>
                    <a:pt x="4178" y="254"/>
                    <a:pt x="4029" y="340"/>
                    <a:pt x="3947" y="480"/>
                  </a:cubicBezTo>
                  <a:cubicBezTo>
                    <a:pt x="3871" y="612"/>
                    <a:pt x="3850" y="785"/>
                    <a:pt x="3887" y="981"/>
                  </a:cubicBezTo>
                  <a:cubicBezTo>
                    <a:pt x="3925" y="1172"/>
                    <a:pt x="4004" y="1351"/>
                    <a:pt x="4117" y="1510"/>
                  </a:cubicBezTo>
                  <a:cubicBezTo>
                    <a:pt x="3974" y="1595"/>
                    <a:pt x="3796" y="1661"/>
                    <a:pt x="3569" y="1718"/>
                  </a:cubicBezTo>
                  <a:cubicBezTo>
                    <a:pt x="3324" y="1781"/>
                    <a:pt x="3098" y="1812"/>
                    <a:pt x="2892" y="1812"/>
                  </a:cubicBezTo>
                  <a:cubicBezTo>
                    <a:pt x="2620" y="1812"/>
                    <a:pt x="2383" y="1758"/>
                    <a:pt x="2181" y="1652"/>
                  </a:cubicBezTo>
                  <a:cubicBezTo>
                    <a:pt x="2044" y="1579"/>
                    <a:pt x="1927" y="1475"/>
                    <a:pt x="1836" y="1350"/>
                  </a:cubicBezTo>
                  <a:cubicBezTo>
                    <a:pt x="2154" y="1251"/>
                    <a:pt x="2378" y="1046"/>
                    <a:pt x="2442" y="793"/>
                  </a:cubicBezTo>
                  <a:cubicBezTo>
                    <a:pt x="2488" y="615"/>
                    <a:pt x="2418" y="404"/>
                    <a:pt x="2270" y="270"/>
                  </a:cubicBezTo>
                  <a:cubicBezTo>
                    <a:pt x="2185" y="192"/>
                    <a:pt x="2087" y="152"/>
                    <a:pt x="1988" y="152"/>
                  </a:cubicBezTo>
                  <a:cubicBezTo>
                    <a:pt x="1946" y="152"/>
                    <a:pt x="1904" y="159"/>
                    <a:pt x="1863" y="173"/>
                  </a:cubicBezTo>
                  <a:cubicBezTo>
                    <a:pt x="1749" y="213"/>
                    <a:pt x="1647" y="310"/>
                    <a:pt x="1579" y="447"/>
                  </a:cubicBezTo>
                  <a:cubicBezTo>
                    <a:pt x="1448" y="704"/>
                    <a:pt x="1474" y="992"/>
                    <a:pt x="1593" y="1245"/>
                  </a:cubicBezTo>
                  <a:cubicBezTo>
                    <a:pt x="1521" y="1256"/>
                    <a:pt x="1448" y="1261"/>
                    <a:pt x="1375" y="1261"/>
                  </a:cubicBezTo>
                  <a:cubicBezTo>
                    <a:pt x="892" y="1261"/>
                    <a:pt x="412" y="1028"/>
                    <a:pt x="129" y="633"/>
                  </a:cubicBezTo>
                  <a:lnTo>
                    <a:pt x="0" y="725"/>
                  </a:lnTo>
                  <a:cubicBezTo>
                    <a:pt x="312" y="1161"/>
                    <a:pt x="843" y="1419"/>
                    <a:pt x="1375" y="1419"/>
                  </a:cubicBezTo>
                  <a:cubicBezTo>
                    <a:pt x="1475" y="1419"/>
                    <a:pt x="1575" y="1410"/>
                    <a:pt x="1674" y="1391"/>
                  </a:cubicBezTo>
                  <a:cubicBezTo>
                    <a:pt x="1782" y="1560"/>
                    <a:pt x="1932" y="1698"/>
                    <a:pt x="2106" y="1793"/>
                  </a:cubicBezTo>
                  <a:cubicBezTo>
                    <a:pt x="2331" y="1912"/>
                    <a:pt x="2592" y="1971"/>
                    <a:pt x="2888" y="1971"/>
                  </a:cubicBezTo>
                  <a:cubicBezTo>
                    <a:pt x="3108" y="1971"/>
                    <a:pt x="3348" y="1938"/>
                    <a:pt x="3607" y="1873"/>
                  </a:cubicBezTo>
                  <a:cubicBezTo>
                    <a:pt x="3793" y="1825"/>
                    <a:pt x="4016" y="1757"/>
                    <a:pt x="4217" y="1634"/>
                  </a:cubicBezTo>
                  <a:cubicBezTo>
                    <a:pt x="4348" y="1780"/>
                    <a:pt x="4504" y="1904"/>
                    <a:pt x="4675" y="1998"/>
                  </a:cubicBezTo>
                  <a:cubicBezTo>
                    <a:pt x="5001" y="2175"/>
                    <a:pt x="5397" y="2264"/>
                    <a:pt x="5855" y="2264"/>
                  </a:cubicBezTo>
                  <a:cubicBezTo>
                    <a:pt x="5880" y="2264"/>
                    <a:pt x="5909" y="2264"/>
                    <a:pt x="5933" y="2267"/>
                  </a:cubicBezTo>
                  <a:cubicBezTo>
                    <a:pt x="6390" y="2256"/>
                    <a:pt x="6780" y="2159"/>
                    <a:pt x="7088" y="1976"/>
                  </a:cubicBezTo>
                  <a:cubicBezTo>
                    <a:pt x="7239" y="1889"/>
                    <a:pt x="7373" y="1776"/>
                    <a:pt x="7486" y="1644"/>
                  </a:cubicBezTo>
                  <a:cubicBezTo>
                    <a:pt x="7809" y="1810"/>
                    <a:pt x="8198" y="1895"/>
                    <a:pt x="8645" y="1895"/>
                  </a:cubicBezTo>
                  <a:cubicBezTo>
                    <a:pt x="8661" y="1895"/>
                    <a:pt x="8677" y="1895"/>
                    <a:pt x="8694" y="1895"/>
                  </a:cubicBezTo>
                  <a:cubicBezTo>
                    <a:pt x="9218" y="1889"/>
                    <a:pt x="9641" y="1761"/>
                    <a:pt x="9951" y="1518"/>
                  </a:cubicBezTo>
                  <a:cubicBezTo>
                    <a:pt x="10116" y="1389"/>
                    <a:pt x="10245" y="1223"/>
                    <a:pt x="10329" y="1030"/>
                  </a:cubicBezTo>
                  <a:cubicBezTo>
                    <a:pt x="10452" y="1079"/>
                    <a:pt x="10580" y="1113"/>
                    <a:pt x="10712" y="1129"/>
                  </a:cubicBezTo>
                  <a:cubicBezTo>
                    <a:pt x="10816" y="1143"/>
                    <a:pt x="10920" y="1149"/>
                    <a:pt x="11024" y="1149"/>
                  </a:cubicBezTo>
                  <a:cubicBezTo>
                    <a:pt x="11601" y="1149"/>
                    <a:pt x="12163" y="938"/>
                    <a:pt x="12601" y="550"/>
                  </a:cubicBezTo>
                  <a:lnTo>
                    <a:pt x="12494" y="431"/>
                  </a:lnTo>
                  <a:cubicBezTo>
                    <a:pt x="12086" y="793"/>
                    <a:pt x="11560" y="990"/>
                    <a:pt x="11019" y="990"/>
                  </a:cubicBezTo>
                  <a:cubicBezTo>
                    <a:pt x="10924" y="990"/>
                    <a:pt x="10828" y="984"/>
                    <a:pt x="10733" y="971"/>
                  </a:cubicBezTo>
                  <a:cubicBezTo>
                    <a:pt x="10612" y="954"/>
                    <a:pt x="10495" y="924"/>
                    <a:pt x="10382" y="878"/>
                  </a:cubicBezTo>
                  <a:cubicBezTo>
                    <a:pt x="10437" y="681"/>
                    <a:pt x="10437" y="475"/>
                    <a:pt x="10372" y="291"/>
                  </a:cubicBezTo>
                  <a:cubicBezTo>
                    <a:pt x="10324" y="155"/>
                    <a:pt x="10210" y="1"/>
                    <a:pt x="100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1"/>
            <p:cNvSpPr/>
            <p:nvPr/>
          </p:nvSpPr>
          <p:spPr>
            <a:xfrm>
              <a:off x="1908100" y="3716425"/>
              <a:ext cx="7775" cy="7425"/>
            </a:xfrm>
            <a:custGeom>
              <a:rect b="b" l="l" r="r" t="t"/>
              <a:pathLst>
                <a:path extrusionOk="0" h="297" w="311">
                  <a:moveTo>
                    <a:pt x="185" y="0"/>
                  </a:moveTo>
                  <a:lnTo>
                    <a:pt x="153" y="5"/>
                  </a:lnTo>
                  <a:cubicBezTo>
                    <a:pt x="132" y="10"/>
                    <a:pt x="115" y="21"/>
                    <a:pt x="100" y="35"/>
                  </a:cubicBezTo>
                  <a:lnTo>
                    <a:pt x="45" y="93"/>
                  </a:lnTo>
                  <a:cubicBezTo>
                    <a:pt x="10" y="126"/>
                    <a:pt x="0" y="179"/>
                    <a:pt x="21" y="223"/>
                  </a:cubicBezTo>
                  <a:cubicBezTo>
                    <a:pt x="26" y="237"/>
                    <a:pt x="34" y="250"/>
                    <a:pt x="45" y="261"/>
                  </a:cubicBezTo>
                  <a:lnTo>
                    <a:pt x="69" y="280"/>
                  </a:lnTo>
                  <a:cubicBezTo>
                    <a:pt x="88" y="290"/>
                    <a:pt x="108" y="296"/>
                    <a:pt x="129" y="296"/>
                  </a:cubicBezTo>
                  <a:lnTo>
                    <a:pt x="161" y="291"/>
                  </a:lnTo>
                  <a:cubicBezTo>
                    <a:pt x="180" y="287"/>
                    <a:pt x="199" y="275"/>
                    <a:pt x="213" y="261"/>
                  </a:cubicBezTo>
                  <a:lnTo>
                    <a:pt x="267" y="204"/>
                  </a:lnTo>
                  <a:cubicBezTo>
                    <a:pt x="278" y="193"/>
                    <a:pt x="288" y="180"/>
                    <a:pt x="293" y="166"/>
                  </a:cubicBezTo>
                  <a:cubicBezTo>
                    <a:pt x="310" y="121"/>
                    <a:pt x="301" y="70"/>
                    <a:pt x="267" y="35"/>
                  </a:cubicBezTo>
                  <a:lnTo>
                    <a:pt x="243" y="16"/>
                  </a:lnTo>
                  <a:cubicBezTo>
                    <a:pt x="226" y="5"/>
                    <a:pt x="205" y="0"/>
                    <a:pt x="18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1"/>
            <p:cNvSpPr/>
            <p:nvPr/>
          </p:nvSpPr>
          <p:spPr>
            <a:xfrm>
              <a:off x="1899875" y="3751675"/>
              <a:ext cx="7725" cy="5975"/>
            </a:xfrm>
            <a:custGeom>
              <a:rect b="b" l="l" r="r" t="t"/>
              <a:pathLst>
                <a:path extrusionOk="0" h="239" w="309">
                  <a:moveTo>
                    <a:pt x="154" y="0"/>
                  </a:moveTo>
                  <a:cubicBezTo>
                    <a:pt x="0" y="0"/>
                    <a:pt x="0" y="239"/>
                    <a:pt x="154" y="239"/>
                  </a:cubicBezTo>
                  <a:cubicBezTo>
                    <a:pt x="309" y="239"/>
                    <a:pt x="309" y="0"/>
                    <a:pt x="15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1"/>
            <p:cNvSpPr/>
            <p:nvPr/>
          </p:nvSpPr>
          <p:spPr>
            <a:xfrm>
              <a:off x="1879875" y="3736775"/>
              <a:ext cx="7725" cy="5975"/>
            </a:xfrm>
            <a:custGeom>
              <a:rect b="b" l="l" r="r" t="t"/>
              <a:pathLst>
                <a:path extrusionOk="0" h="239" w="309">
                  <a:moveTo>
                    <a:pt x="155" y="0"/>
                  </a:moveTo>
                  <a:cubicBezTo>
                    <a:pt x="1" y="0"/>
                    <a:pt x="1" y="239"/>
                    <a:pt x="155" y="239"/>
                  </a:cubicBezTo>
                  <a:cubicBezTo>
                    <a:pt x="309" y="239"/>
                    <a:pt x="309" y="0"/>
                    <a:pt x="15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1"/>
            <p:cNvSpPr/>
            <p:nvPr/>
          </p:nvSpPr>
          <p:spPr>
            <a:xfrm>
              <a:off x="1658225" y="3750650"/>
              <a:ext cx="7600" cy="7400"/>
            </a:xfrm>
            <a:custGeom>
              <a:rect b="b" l="l" r="r" t="t"/>
              <a:pathLst>
                <a:path extrusionOk="0" h="296" w="304">
                  <a:moveTo>
                    <a:pt x="177" y="0"/>
                  </a:moveTo>
                  <a:lnTo>
                    <a:pt x="145" y="3"/>
                  </a:lnTo>
                  <a:cubicBezTo>
                    <a:pt x="126" y="10"/>
                    <a:pt x="107" y="19"/>
                    <a:pt x="92" y="35"/>
                  </a:cubicBezTo>
                  <a:lnTo>
                    <a:pt x="38" y="92"/>
                  </a:lnTo>
                  <a:cubicBezTo>
                    <a:pt x="27" y="102"/>
                    <a:pt x="18" y="115"/>
                    <a:pt x="13" y="130"/>
                  </a:cubicBezTo>
                  <a:cubicBezTo>
                    <a:pt x="0" y="159"/>
                    <a:pt x="0" y="192"/>
                    <a:pt x="13" y="223"/>
                  </a:cubicBezTo>
                  <a:cubicBezTo>
                    <a:pt x="18" y="237"/>
                    <a:pt x="27" y="250"/>
                    <a:pt x="38" y="261"/>
                  </a:cubicBezTo>
                  <a:lnTo>
                    <a:pt x="62" y="280"/>
                  </a:lnTo>
                  <a:cubicBezTo>
                    <a:pt x="80" y="289"/>
                    <a:pt x="100" y="296"/>
                    <a:pt x="121" y="296"/>
                  </a:cubicBezTo>
                  <a:lnTo>
                    <a:pt x="153" y="291"/>
                  </a:lnTo>
                  <a:cubicBezTo>
                    <a:pt x="173" y="286"/>
                    <a:pt x="191" y="275"/>
                    <a:pt x="205" y="261"/>
                  </a:cubicBezTo>
                  <a:lnTo>
                    <a:pt x="207" y="261"/>
                  </a:lnTo>
                  <a:lnTo>
                    <a:pt x="261" y="204"/>
                  </a:lnTo>
                  <a:cubicBezTo>
                    <a:pt x="272" y="192"/>
                    <a:pt x="280" y="180"/>
                    <a:pt x="285" y="165"/>
                  </a:cubicBezTo>
                  <a:cubicBezTo>
                    <a:pt x="304" y="119"/>
                    <a:pt x="294" y="68"/>
                    <a:pt x="261" y="35"/>
                  </a:cubicBezTo>
                  <a:lnTo>
                    <a:pt x="237" y="16"/>
                  </a:lnTo>
                  <a:cubicBezTo>
                    <a:pt x="218" y="5"/>
                    <a:pt x="197" y="0"/>
                    <a:pt x="177"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1"/>
            <p:cNvSpPr/>
            <p:nvPr/>
          </p:nvSpPr>
          <p:spPr>
            <a:xfrm>
              <a:off x="1631700" y="3733075"/>
              <a:ext cx="7700" cy="5975"/>
            </a:xfrm>
            <a:custGeom>
              <a:rect b="b" l="l" r="r" t="t"/>
              <a:pathLst>
                <a:path extrusionOk="0" h="239" w="308">
                  <a:moveTo>
                    <a:pt x="155" y="1"/>
                  </a:moveTo>
                  <a:cubicBezTo>
                    <a:pt x="1" y="1"/>
                    <a:pt x="1" y="239"/>
                    <a:pt x="155" y="239"/>
                  </a:cubicBezTo>
                  <a:cubicBezTo>
                    <a:pt x="308" y="239"/>
                    <a:pt x="308" y="1"/>
                    <a:pt x="15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1"/>
            <p:cNvSpPr/>
            <p:nvPr/>
          </p:nvSpPr>
          <p:spPr>
            <a:xfrm>
              <a:off x="1649200" y="3781725"/>
              <a:ext cx="6025" cy="7375"/>
            </a:xfrm>
            <a:custGeom>
              <a:rect b="b" l="l" r="r" t="t"/>
              <a:pathLst>
                <a:path extrusionOk="0" h="295" w="241">
                  <a:moveTo>
                    <a:pt x="120" y="0"/>
                  </a:moveTo>
                  <a:lnTo>
                    <a:pt x="88" y="5"/>
                  </a:lnTo>
                  <a:cubicBezTo>
                    <a:pt x="67" y="10"/>
                    <a:pt x="50" y="21"/>
                    <a:pt x="35" y="35"/>
                  </a:cubicBezTo>
                  <a:lnTo>
                    <a:pt x="16" y="59"/>
                  </a:lnTo>
                  <a:cubicBezTo>
                    <a:pt x="5" y="78"/>
                    <a:pt x="0" y="99"/>
                    <a:pt x="0" y="119"/>
                  </a:cubicBezTo>
                  <a:lnTo>
                    <a:pt x="2" y="175"/>
                  </a:lnTo>
                  <a:cubicBezTo>
                    <a:pt x="3" y="240"/>
                    <a:pt x="56" y="293"/>
                    <a:pt x="121" y="294"/>
                  </a:cubicBezTo>
                  <a:lnTo>
                    <a:pt x="153" y="291"/>
                  </a:lnTo>
                  <a:cubicBezTo>
                    <a:pt x="172" y="285"/>
                    <a:pt x="191" y="274"/>
                    <a:pt x="205" y="259"/>
                  </a:cubicBezTo>
                  <a:lnTo>
                    <a:pt x="224" y="235"/>
                  </a:lnTo>
                  <a:cubicBezTo>
                    <a:pt x="234" y="218"/>
                    <a:pt x="240" y="197"/>
                    <a:pt x="240" y="177"/>
                  </a:cubicBezTo>
                  <a:lnTo>
                    <a:pt x="239" y="119"/>
                  </a:lnTo>
                  <a:cubicBezTo>
                    <a:pt x="239" y="103"/>
                    <a:pt x="236" y="88"/>
                    <a:pt x="229" y="73"/>
                  </a:cubicBezTo>
                  <a:cubicBezTo>
                    <a:pt x="224" y="59"/>
                    <a:pt x="215" y="46"/>
                    <a:pt x="204" y="35"/>
                  </a:cubicBezTo>
                  <a:cubicBezTo>
                    <a:pt x="193" y="24"/>
                    <a:pt x="180" y="16"/>
                    <a:pt x="166" y="11"/>
                  </a:cubicBezTo>
                  <a:cubicBezTo>
                    <a:pt x="151" y="3"/>
                    <a:pt x="135" y="0"/>
                    <a:pt x="120"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1"/>
            <p:cNvSpPr/>
            <p:nvPr/>
          </p:nvSpPr>
          <p:spPr>
            <a:xfrm>
              <a:off x="1805325" y="3613750"/>
              <a:ext cx="33325" cy="30550"/>
            </a:xfrm>
            <a:custGeom>
              <a:rect b="b" l="l" r="r" t="t"/>
              <a:pathLst>
                <a:path extrusionOk="0" h="1222" w="1333">
                  <a:moveTo>
                    <a:pt x="673" y="1"/>
                  </a:moveTo>
                  <a:cubicBezTo>
                    <a:pt x="650" y="1"/>
                    <a:pt x="626" y="2"/>
                    <a:pt x="601" y="5"/>
                  </a:cubicBezTo>
                  <a:cubicBezTo>
                    <a:pt x="253" y="43"/>
                    <a:pt x="1" y="345"/>
                    <a:pt x="37" y="679"/>
                  </a:cubicBezTo>
                  <a:cubicBezTo>
                    <a:pt x="71" y="991"/>
                    <a:pt x="343" y="1222"/>
                    <a:pt x="660" y="1222"/>
                  </a:cubicBezTo>
                  <a:cubicBezTo>
                    <a:pt x="684" y="1222"/>
                    <a:pt x="708" y="1220"/>
                    <a:pt x="732" y="1218"/>
                  </a:cubicBezTo>
                  <a:cubicBezTo>
                    <a:pt x="1080" y="1180"/>
                    <a:pt x="1333" y="879"/>
                    <a:pt x="1296" y="544"/>
                  </a:cubicBezTo>
                  <a:cubicBezTo>
                    <a:pt x="1262" y="232"/>
                    <a:pt x="990" y="1"/>
                    <a:pt x="673"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1"/>
            <p:cNvSpPr/>
            <p:nvPr/>
          </p:nvSpPr>
          <p:spPr>
            <a:xfrm>
              <a:off x="1687425" y="3626600"/>
              <a:ext cx="33250" cy="30525"/>
            </a:xfrm>
            <a:custGeom>
              <a:rect b="b" l="l" r="r" t="t"/>
              <a:pathLst>
                <a:path extrusionOk="0" h="1221" w="1330">
                  <a:moveTo>
                    <a:pt x="674" y="0"/>
                  </a:moveTo>
                  <a:cubicBezTo>
                    <a:pt x="649" y="0"/>
                    <a:pt x="625" y="1"/>
                    <a:pt x="600" y="4"/>
                  </a:cubicBezTo>
                  <a:cubicBezTo>
                    <a:pt x="252" y="42"/>
                    <a:pt x="0" y="343"/>
                    <a:pt x="35" y="678"/>
                  </a:cubicBezTo>
                  <a:cubicBezTo>
                    <a:pt x="69" y="991"/>
                    <a:pt x="341" y="1221"/>
                    <a:pt x="660" y="1221"/>
                  </a:cubicBezTo>
                  <a:cubicBezTo>
                    <a:pt x="683" y="1221"/>
                    <a:pt x="707" y="1220"/>
                    <a:pt x="730" y="1217"/>
                  </a:cubicBezTo>
                  <a:cubicBezTo>
                    <a:pt x="1078" y="1179"/>
                    <a:pt x="1329" y="877"/>
                    <a:pt x="1294" y="543"/>
                  </a:cubicBezTo>
                  <a:cubicBezTo>
                    <a:pt x="1260" y="232"/>
                    <a:pt x="990" y="0"/>
                    <a:pt x="674"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1"/>
            <p:cNvSpPr/>
            <p:nvPr/>
          </p:nvSpPr>
          <p:spPr>
            <a:xfrm>
              <a:off x="1740075" y="3642425"/>
              <a:ext cx="50600" cy="18625"/>
            </a:xfrm>
            <a:custGeom>
              <a:rect b="b" l="l" r="r" t="t"/>
              <a:pathLst>
                <a:path extrusionOk="0" h="745" w="2024">
                  <a:moveTo>
                    <a:pt x="1914" y="0"/>
                  </a:moveTo>
                  <a:cubicBezTo>
                    <a:pt x="1893" y="0"/>
                    <a:pt x="1871" y="9"/>
                    <a:pt x="1852" y="29"/>
                  </a:cubicBezTo>
                  <a:lnTo>
                    <a:pt x="1851" y="31"/>
                  </a:lnTo>
                  <a:cubicBezTo>
                    <a:pt x="1638" y="271"/>
                    <a:pt x="1345" y="420"/>
                    <a:pt x="1045" y="444"/>
                  </a:cubicBezTo>
                  <a:cubicBezTo>
                    <a:pt x="1015" y="447"/>
                    <a:pt x="985" y="448"/>
                    <a:pt x="955" y="448"/>
                  </a:cubicBezTo>
                  <a:cubicBezTo>
                    <a:pt x="683" y="448"/>
                    <a:pt x="410" y="352"/>
                    <a:pt x="185" y="174"/>
                  </a:cubicBezTo>
                  <a:lnTo>
                    <a:pt x="182" y="172"/>
                  </a:lnTo>
                  <a:cubicBezTo>
                    <a:pt x="163" y="158"/>
                    <a:pt x="144" y="151"/>
                    <a:pt x="125" y="151"/>
                  </a:cubicBezTo>
                  <a:cubicBezTo>
                    <a:pt x="57" y="151"/>
                    <a:pt x="0" y="232"/>
                    <a:pt x="50" y="301"/>
                  </a:cubicBezTo>
                  <a:cubicBezTo>
                    <a:pt x="253" y="584"/>
                    <a:pt x="607" y="745"/>
                    <a:pt x="962" y="745"/>
                  </a:cubicBezTo>
                  <a:cubicBezTo>
                    <a:pt x="998" y="745"/>
                    <a:pt x="1034" y="743"/>
                    <a:pt x="1070" y="740"/>
                  </a:cubicBezTo>
                  <a:cubicBezTo>
                    <a:pt x="1461" y="703"/>
                    <a:pt x="1827" y="468"/>
                    <a:pt x="1992" y="125"/>
                  </a:cubicBezTo>
                  <a:lnTo>
                    <a:pt x="1992" y="123"/>
                  </a:lnTo>
                  <a:cubicBezTo>
                    <a:pt x="2023" y="59"/>
                    <a:pt x="1971" y="0"/>
                    <a:pt x="1914"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1"/>
            <p:cNvSpPr/>
            <p:nvPr/>
          </p:nvSpPr>
          <p:spPr>
            <a:xfrm>
              <a:off x="1957600" y="3694250"/>
              <a:ext cx="52475" cy="66350"/>
            </a:xfrm>
            <a:custGeom>
              <a:rect b="b" l="l" r="r" t="t"/>
              <a:pathLst>
                <a:path extrusionOk="0" h="2654" w="2099">
                  <a:moveTo>
                    <a:pt x="127" y="0"/>
                  </a:moveTo>
                  <a:cubicBezTo>
                    <a:pt x="64" y="0"/>
                    <a:pt x="1" y="53"/>
                    <a:pt x="17" y="132"/>
                  </a:cubicBezTo>
                  <a:lnTo>
                    <a:pt x="25" y="171"/>
                  </a:lnTo>
                  <a:cubicBezTo>
                    <a:pt x="37" y="215"/>
                    <a:pt x="53" y="256"/>
                    <a:pt x="75" y="298"/>
                  </a:cubicBezTo>
                  <a:cubicBezTo>
                    <a:pt x="150" y="425"/>
                    <a:pt x="254" y="535"/>
                    <a:pt x="378" y="616"/>
                  </a:cubicBezTo>
                  <a:cubicBezTo>
                    <a:pt x="455" y="667"/>
                    <a:pt x="530" y="705"/>
                    <a:pt x="608" y="748"/>
                  </a:cubicBezTo>
                  <a:cubicBezTo>
                    <a:pt x="683" y="786"/>
                    <a:pt x="754" y="830"/>
                    <a:pt x="823" y="880"/>
                  </a:cubicBezTo>
                  <a:cubicBezTo>
                    <a:pt x="880" y="919"/>
                    <a:pt x="926" y="973"/>
                    <a:pt x="958" y="1035"/>
                  </a:cubicBezTo>
                  <a:lnTo>
                    <a:pt x="959" y="1039"/>
                  </a:lnTo>
                  <a:lnTo>
                    <a:pt x="959" y="1042"/>
                  </a:lnTo>
                  <a:lnTo>
                    <a:pt x="962" y="1050"/>
                  </a:lnTo>
                  <a:lnTo>
                    <a:pt x="975" y="1086"/>
                  </a:lnTo>
                  <a:cubicBezTo>
                    <a:pt x="983" y="1110"/>
                    <a:pt x="980" y="1116"/>
                    <a:pt x="985" y="1131"/>
                  </a:cubicBezTo>
                  <a:cubicBezTo>
                    <a:pt x="989" y="1172"/>
                    <a:pt x="993" y="1213"/>
                    <a:pt x="991" y="1255"/>
                  </a:cubicBezTo>
                  <a:cubicBezTo>
                    <a:pt x="991" y="1344"/>
                    <a:pt x="983" y="1447"/>
                    <a:pt x="978" y="1558"/>
                  </a:cubicBezTo>
                  <a:cubicBezTo>
                    <a:pt x="975" y="1668"/>
                    <a:pt x="983" y="1800"/>
                    <a:pt x="1042" y="1933"/>
                  </a:cubicBezTo>
                  <a:cubicBezTo>
                    <a:pt x="1072" y="1999"/>
                    <a:pt x="1115" y="2057"/>
                    <a:pt x="1169" y="2107"/>
                  </a:cubicBezTo>
                  <a:cubicBezTo>
                    <a:pt x="1180" y="2118"/>
                    <a:pt x="1193" y="2129"/>
                    <a:pt x="1207" y="2138"/>
                  </a:cubicBezTo>
                  <a:cubicBezTo>
                    <a:pt x="1223" y="2151"/>
                    <a:pt x="1237" y="2159"/>
                    <a:pt x="1252" y="2167"/>
                  </a:cubicBezTo>
                  <a:cubicBezTo>
                    <a:pt x="1277" y="2183"/>
                    <a:pt x="1303" y="2197"/>
                    <a:pt x="1331" y="2208"/>
                  </a:cubicBezTo>
                  <a:cubicBezTo>
                    <a:pt x="1433" y="2253"/>
                    <a:pt x="1508" y="2269"/>
                    <a:pt x="1563" y="2294"/>
                  </a:cubicBezTo>
                  <a:cubicBezTo>
                    <a:pt x="1613" y="2316"/>
                    <a:pt x="1659" y="2345"/>
                    <a:pt x="1698" y="2380"/>
                  </a:cubicBezTo>
                  <a:cubicBezTo>
                    <a:pt x="1733" y="2409"/>
                    <a:pt x="1764" y="2442"/>
                    <a:pt x="1789" y="2477"/>
                  </a:cubicBezTo>
                  <a:cubicBezTo>
                    <a:pt x="1814" y="2510"/>
                    <a:pt x="1835" y="2544"/>
                    <a:pt x="1854" y="2579"/>
                  </a:cubicBezTo>
                  <a:lnTo>
                    <a:pt x="1856" y="2582"/>
                  </a:lnTo>
                  <a:cubicBezTo>
                    <a:pt x="1875" y="2627"/>
                    <a:pt x="1919" y="2654"/>
                    <a:pt x="1966" y="2654"/>
                  </a:cubicBezTo>
                  <a:cubicBezTo>
                    <a:pt x="1981" y="2654"/>
                    <a:pt x="1996" y="2651"/>
                    <a:pt x="2010" y="2646"/>
                  </a:cubicBezTo>
                  <a:cubicBezTo>
                    <a:pt x="2069" y="2622"/>
                    <a:pt x="2099" y="2557"/>
                    <a:pt x="2078" y="2495"/>
                  </a:cubicBezTo>
                  <a:lnTo>
                    <a:pt x="2066" y="2453"/>
                  </a:lnTo>
                  <a:cubicBezTo>
                    <a:pt x="2054" y="2415"/>
                    <a:pt x="2039" y="2377"/>
                    <a:pt x="2020" y="2340"/>
                  </a:cubicBezTo>
                  <a:cubicBezTo>
                    <a:pt x="1970" y="2247"/>
                    <a:pt x="1888" y="2108"/>
                    <a:pt x="1713" y="2005"/>
                  </a:cubicBezTo>
                  <a:cubicBezTo>
                    <a:pt x="1630" y="1956"/>
                    <a:pt x="1543" y="1925"/>
                    <a:pt x="1482" y="1892"/>
                  </a:cubicBezTo>
                  <a:cubicBezTo>
                    <a:pt x="1422" y="1859"/>
                    <a:pt x="1398" y="1830"/>
                    <a:pt x="1381" y="1784"/>
                  </a:cubicBezTo>
                  <a:cubicBezTo>
                    <a:pt x="1361" y="1736"/>
                    <a:pt x="1357" y="1662"/>
                    <a:pt x="1358" y="1569"/>
                  </a:cubicBezTo>
                  <a:cubicBezTo>
                    <a:pt x="1361" y="1476"/>
                    <a:pt x="1374" y="1371"/>
                    <a:pt x="1374" y="1253"/>
                  </a:cubicBezTo>
                  <a:cubicBezTo>
                    <a:pt x="1373" y="1191"/>
                    <a:pt x="1368" y="1129"/>
                    <a:pt x="1358" y="1067"/>
                  </a:cubicBezTo>
                  <a:cubicBezTo>
                    <a:pt x="1350" y="1031"/>
                    <a:pt x="1341" y="996"/>
                    <a:pt x="1330" y="961"/>
                  </a:cubicBezTo>
                  <a:lnTo>
                    <a:pt x="1317" y="924"/>
                  </a:lnTo>
                  <a:lnTo>
                    <a:pt x="1314" y="915"/>
                  </a:lnTo>
                  <a:lnTo>
                    <a:pt x="1307" y="899"/>
                  </a:lnTo>
                  <a:lnTo>
                    <a:pt x="1304" y="892"/>
                  </a:lnTo>
                  <a:lnTo>
                    <a:pt x="1293" y="868"/>
                  </a:lnTo>
                  <a:cubicBezTo>
                    <a:pt x="1228" y="740"/>
                    <a:pt x="1123" y="649"/>
                    <a:pt x="1028" y="585"/>
                  </a:cubicBezTo>
                  <a:cubicBezTo>
                    <a:pt x="940" y="530"/>
                    <a:pt x="848" y="482"/>
                    <a:pt x="753" y="444"/>
                  </a:cubicBezTo>
                  <a:cubicBezTo>
                    <a:pt x="672" y="407"/>
                    <a:pt x="591" y="379"/>
                    <a:pt x="535" y="350"/>
                  </a:cubicBezTo>
                  <a:cubicBezTo>
                    <a:pt x="414" y="290"/>
                    <a:pt x="328" y="218"/>
                    <a:pt x="284" y="163"/>
                  </a:cubicBezTo>
                  <a:cubicBezTo>
                    <a:pt x="261" y="136"/>
                    <a:pt x="247" y="112"/>
                    <a:pt x="241" y="102"/>
                  </a:cubicBezTo>
                  <a:cubicBezTo>
                    <a:pt x="230" y="80"/>
                    <a:pt x="225" y="69"/>
                    <a:pt x="225" y="69"/>
                  </a:cubicBezTo>
                  <a:lnTo>
                    <a:pt x="225" y="66"/>
                  </a:lnTo>
                  <a:cubicBezTo>
                    <a:pt x="204" y="20"/>
                    <a:pt x="165" y="0"/>
                    <a:pt x="127"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1"/>
            <p:cNvSpPr/>
            <p:nvPr/>
          </p:nvSpPr>
          <p:spPr>
            <a:xfrm>
              <a:off x="1940250" y="3702675"/>
              <a:ext cx="53425" cy="70950"/>
            </a:xfrm>
            <a:custGeom>
              <a:rect b="b" l="l" r="r" t="t"/>
              <a:pathLst>
                <a:path extrusionOk="0" h="2838" w="2137">
                  <a:moveTo>
                    <a:pt x="958" y="1046"/>
                  </a:moveTo>
                  <a:cubicBezTo>
                    <a:pt x="959" y="1046"/>
                    <a:pt x="959" y="1046"/>
                    <a:pt x="959" y="1047"/>
                  </a:cubicBezTo>
                  <a:lnTo>
                    <a:pt x="959" y="1047"/>
                  </a:lnTo>
                  <a:lnTo>
                    <a:pt x="959" y="1046"/>
                  </a:lnTo>
                  <a:lnTo>
                    <a:pt x="958" y="1046"/>
                  </a:lnTo>
                  <a:close/>
                  <a:moveTo>
                    <a:pt x="959" y="1047"/>
                  </a:moveTo>
                  <a:lnTo>
                    <a:pt x="959" y="1048"/>
                  </a:lnTo>
                  <a:cubicBezTo>
                    <a:pt x="960" y="1050"/>
                    <a:pt x="960" y="1051"/>
                    <a:pt x="960" y="1051"/>
                  </a:cubicBezTo>
                  <a:cubicBezTo>
                    <a:pt x="960" y="1051"/>
                    <a:pt x="959" y="1049"/>
                    <a:pt x="959" y="1047"/>
                  </a:cubicBezTo>
                  <a:close/>
                  <a:moveTo>
                    <a:pt x="121" y="0"/>
                  </a:moveTo>
                  <a:cubicBezTo>
                    <a:pt x="61" y="0"/>
                    <a:pt x="1" y="48"/>
                    <a:pt x="11" y="124"/>
                  </a:cubicBezTo>
                  <a:lnTo>
                    <a:pt x="13" y="136"/>
                  </a:lnTo>
                  <a:cubicBezTo>
                    <a:pt x="13" y="136"/>
                    <a:pt x="14" y="145"/>
                    <a:pt x="21" y="175"/>
                  </a:cubicBezTo>
                  <a:cubicBezTo>
                    <a:pt x="34" y="221"/>
                    <a:pt x="53" y="264"/>
                    <a:pt x="76" y="307"/>
                  </a:cubicBezTo>
                  <a:cubicBezTo>
                    <a:pt x="158" y="439"/>
                    <a:pt x="269" y="550"/>
                    <a:pt x="401" y="632"/>
                  </a:cubicBezTo>
                  <a:cubicBezTo>
                    <a:pt x="483" y="682"/>
                    <a:pt x="560" y="722"/>
                    <a:pt x="639" y="765"/>
                  </a:cubicBezTo>
                  <a:cubicBezTo>
                    <a:pt x="715" y="806"/>
                    <a:pt x="789" y="854"/>
                    <a:pt x="855" y="908"/>
                  </a:cubicBezTo>
                  <a:cubicBezTo>
                    <a:pt x="882" y="932"/>
                    <a:pt x="908" y="959"/>
                    <a:pt x="928" y="989"/>
                  </a:cubicBezTo>
                  <a:cubicBezTo>
                    <a:pt x="938" y="1002"/>
                    <a:pt x="946" y="1018"/>
                    <a:pt x="952" y="1032"/>
                  </a:cubicBezTo>
                  <a:lnTo>
                    <a:pt x="957" y="1043"/>
                  </a:lnTo>
                  <a:lnTo>
                    <a:pt x="958" y="1046"/>
                  </a:lnTo>
                  <a:lnTo>
                    <a:pt x="958" y="1046"/>
                  </a:lnTo>
                  <a:cubicBezTo>
                    <a:pt x="957" y="1042"/>
                    <a:pt x="955" y="1037"/>
                    <a:pt x="955" y="1037"/>
                  </a:cubicBezTo>
                  <a:lnTo>
                    <a:pt x="955" y="1037"/>
                  </a:lnTo>
                  <a:cubicBezTo>
                    <a:pt x="955" y="1037"/>
                    <a:pt x="955" y="1037"/>
                    <a:pt x="955" y="1037"/>
                  </a:cubicBezTo>
                  <a:lnTo>
                    <a:pt x="959" y="1046"/>
                  </a:lnTo>
                  <a:lnTo>
                    <a:pt x="971" y="1085"/>
                  </a:lnTo>
                  <a:cubicBezTo>
                    <a:pt x="976" y="1100"/>
                    <a:pt x="979" y="1116"/>
                    <a:pt x="981" y="1132"/>
                  </a:cubicBezTo>
                  <a:cubicBezTo>
                    <a:pt x="982" y="1153"/>
                    <a:pt x="987" y="1172"/>
                    <a:pt x="987" y="1194"/>
                  </a:cubicBezTo>
                  <a:cubicBezTo>
                    <a:pt x="989" y="1242"/>
                    <a:pt x="989" y="1290"/>
                    <a:pt x="986" y="1337"/>
                  </a:cubicBezTo>
                  <a:cubicBezTo>
                    <a:pt x="979" y="1441"/>
                    <a:pt x="968" y="1555"/>
                    <a:pt x="976" y="1685"/>
                  </a:cubicBezTo>
                  <a:cubicBezTo>
                    <a:pt x="981" y="1757"/>
                    <a:pt x="995" y="1827"/>
                    <a:pt x="1019" y="1895"/>
                  </a:cubicBezTo>
                  <a:cubicBezTo>
                    <a:pt x="1046" y="1968"/>
                    <a:pt x="1089" y="2037"/>
                    <a:pt x="1145" y="2092"/>
                  </a:cubicBezTo>
                  <a:cubicBezTo>
                    <a:pt x="1261" y="2210"/>
                    <a:pt x="1391" y="2239"/>
                    <a:pt x="1470" y="2269"/>
                  </a:cubicBezTo>
                  <a:lnTo>
                    <a:pt x="1528" y="2289"/>
                  </a:lnTo>
                  <a:cubicBezTo>
                    <a:pt x="1545" y="2296"/>
                    <a:pt x="1561" y="2304"/>
                    <a:pt x="1577" y="2312"/>
                  </a:cubicBezTo>
                  <a:cubicBezTo>
                    <a:pt x="1604" y="2326"/>
                    <a:pt x="1631" y="2342"/>
                    <a:pt x="1655" y="2361"/>
                  </a:cubicBezTo>
                  <a:cubicBezTo>
                    <a:pt x="1739" y="2426"/>
                    <a:pt x="1804" y="2514"/>
                    <a:pt x="1847" y="2612"/>
                  </a:cubicBezTo>
                  <a:cubicBezTo>
                    <a:pt x="1865" y="2650"/>
                    <a:pt x="1879" y="2692"/>
                    <a:pt x="1890" y="2733"/>
                  </a:cubicBezTo>
                  <a:lnTo>
                    <a:pt x="1890" y="2735"/>
                  </a:lnTo>
                  <a:cubicBezTo>
                    <a:pt x="1899" y="2794"/>
                    <a:pt x="1950" y="2837"/>
                    <a:pt x="2008" y="2837"/>
                  </a:cubicBezTo>
                  <a:cubicBezTo>
                    <a:pt x="2014" y="2837"/>
                    <a:pt x="2019" y="2837"/>
                    <a:pt x="2025" y="2836"/>
                  </a:cubicBezTo>
                  <a:cubicBezTo>
                    <a:pt x="2090" y="2827"/>
                    <a:pt x="2136" y="2766"/>
                    <a:pt x="2127" y="2701"/>
                  </a:cubicBezTo>
                  <a:cubicBezTo>
                    <a:pt x="2127" y="2701"/>
                    <a:pt x="2125" y="2685"/>
                    <a:pt x="2124" y="2655"/>
                  </a:cubicBezTo>
                  <a:cubicBezTo>
                    <a:pt x="2121" y="2612"/>
                    <a:pt x="2113" y="2569"/>
                    <a:pt x="2102" y="2528"/>
                  </a:cubicBezTo>
                  <a:cubicBezTo>
                    <a:pt x="2063" y="2372"/>
                    <a:pt x="1984" y="2231"/>
                    <a:pt x="1871" y="2118"/>
                  </a:cubicBezTo>
                  <a:cubicBezTo>
                    <a:pt x="1831" y="2078"/>
                    <a:pt x="1787" y="2045"/>
                    <a:pt x="1741" y="2014"/>
                  </a:cubicBezTo>
                  <a:cubicBezTo>
                    <a:pt x="1718" y="2000"/>
                    <a:pt x="1695" y="1986"/>
                    <a:pt x="1671" y="1975"/>
                  </a:cubicBezTo>
                  <a:lnTo>
                    <a:pt x="1599" y="1941"/>
                  </a:lnTo>
                  <a:cubicBezTo>
                    <a:pt x="1507" y="1902"/>
                    <a:pt x="1437" y="1870"/>
                    <a:pt x="1410" y="1833"/>
                  </a:cubicBezTo>
                  <a:cubicBezTo>
                    <a:pt x="1378" y="1798"/>
                    <a:pt x="1362" y="1746"/>
                    <a:pt x="1356" y="1660"/>
                  </a:cubicBezTo>
                  <a:cubicBezTo>
                    <a:pt x="1351" y="1576"/>
                    <a:pt x="1362" y="1471"/>
                    <a:pt x="1367" y="1355"/>
                  </a:cubicBezTo>
                  <a:cubicBezTo>
                    <a:pt x="1369" y="1236"/>
                    <a:pt x="1377" y="1113"/>
                    <a:pt x="1326" y="959"/>
                  </a:cubicBezTo>
                  <a:lnTo>
                    <a:pt x="1312" y="921"/>
                  </a:lnTo>
                  <a:lnTo>
                    <a:pt x="1308" y="911"/>
                  </a:lnTo>
                  <a:lnTo>
                    <a:pt x="1304" y="899"/>
                  </a:lnTo>
                  <a:lnTo>
                    <a:pt x="1304" y="897"/>
                  </a:lnTo>
                  <a:lnTo>
                    <a:pt x="1302" y="894"/>
                  </a:lnTo>
                  <a:lnTo>
                    <a:pt x="1299" y="887"/>
                  </a:lnTo>
                  <a:lnTo>
                    <a:pt x="1286" y="862"/>
                  </a:lnTo>
                  <a:cubicBezTo>
                    <a:pt x="1269" y="830"/>
                    <a:pt x="1248" y="798"/>
                    <a:pt x="1226" y="770"/>
                  </a:cubicBezTo>
                  <a:cubicBezTo>
                    <a:pt x="1184" y="716"/>
                    <a:pt x="1137" y="668"/>
                    <a:pt x="1083" y="627"/>
                  </a:cubicBezTo>
                  <a:cubicBezTo>
                    <a:pt x="981" y="549"/>
                    <a:pt x="881" y="504"/>
                    <a:pt x="790" y="463"/>
                  </a:cubicBezTo>
                  <a:lnTo>
                    <a:pt x="552" y="361"/>
                  </a:lnTo>
                  <a:cubicBezTo>
                    <a:pt x="423" y="301"/>
                    <a:pt x="331" y="226"/>
                    <a:pt x="283" y="167"/>
                  </a:cubicBezTo>
                  <a:cubicBezTo>
                    <a:pt x="267" y="147"/>
                    <a:pt x="251" y="124"/>
                    <a:pt x="237" y="102"/>
                  </a:cubicBezTo>
                  <a:cubicBezTo>
                    <a:pt x="227" y="83"/>
                    <a:pt x="221" y="67"/>
                    <a:pt x="221" y="67"/>
                  </a:cubicBezTo>
                  <a:lnTo>
                    <a:pt x="221" y="70"/>
                  </a:lnTo>
                  <a:cubicBezTo>
                    <a:pt x="202" y="22"/>
                    <a:pt x="161" y="0"/>
                    <a:pt x="121"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1"/>
            <p:cNvSpPr/>
            <p:nvPr/>
          </p:nvSpPr>
          <p:spPr>
            <a:xfrm>
              <a:off x="1954750" y="3695650"/>
              <a:ext cx="52475" cy="66350"/>
            </a:xfrm>
            <a:custGeom>
              <a:rect b="b" l="l" r="r" t="t"/>
              <a:pathLst>
                <a:path extrusionOk="0" h="2654" w="2099">
                  <a:moveTo>
                    <a:pt x="957" y="1035"/>
                  </a:moveTo>
                  <a:cubicBezTo>
                    <a:pt x="958" y="1035"/>
                    <a:pt x="958" y="1036"/>
                    <a:pt x="959" y="1038"/>
                  </a:cubicBezTo>
                  <a:lnTo>
                    <a:pt x="959" y="1039"/>
                  </a:lnTo>
                  <a:lnTo>
                    <a:pt x="959" y="1039"/>
                  </a:lnTo>
                  <a:cubicBezTo>
                    <a:pt x="958" y="1037"/>
                    <a:pt x="957" y="1035"/>
                    <a:pt x="957" y="1035"/>
                  </a:cubicBezTo>
                  <a:close/>
                  <a:moveTo>
                    <a:pt x="963" y="1047"/>
                  </a:moveTo>
                  <a:lnTo>
                    <a:pt x="964" y="1048"/>
                  </a:lnTo>
                  <a:cubicBezTo>
                    <a:pt x="964" y="1048"/>
                    <a:pt x="964" y="1048"/>
                    <a:pt x="963" y="1048"/>
                  </a:cubicBezTo>
                  <a:cubicBezTo>
                    <a:pt x="963" y="1048"/>
                    <a:pt x="963" y="1047"/>
                    <a:pt x="963" y="1047"/>
                  </a:cubicBezTo>
                  <a:close/>
                  <a:moveTo>
                    <a:pt x="127" y="1"/>
                  </a:moveTo>
                  <a:cubicBezTo>
                    <a:pt x="64" y="1"/>
                    <a:pt x="0" y="53"/>
                    <a:pt x="16" y="132"/>
                  </a:cubicBezTo>
                  <a:cubicBezTo>
                    <a:pt x="16" y="132"/>
                    <a:pt x="19" y="146"/>
                    <a:pt x="24" y="170"/>
                  </a:cubicBezTo>
                  <a:cubicBezTo>
                    <a:pt x="35" y="215"/>
                    <a:pt x="53" y="258"/>
                    <a:pt x="75" y="297"/>
                  </a:cubicBezTo>
                  <a:cubicBezTo>
                    <a:pt x="150" y="425"/>
                    <a:pt x="253" y="534"/>
                    <a:pt x="377" y="614"/>
                  </a:cubicBezTo>
                  <a:cubicBezTo>
                    <a:pt x="453" y="666"/>
                    <a:pt x="530" y="704"/>
                    <a:pt x="606" y="746"/>
                  </a:cubicBezTo>
                  <a:cubicBezTo>
                    <a:pt x="682" y="785"/>
                    <a:pt x="754" y="830"/>
                    <a:pt x="822" y="879"/>
                  </a:cubicBezTo>
                  <a:cubicBezTo>
                    <a:pt x="879" y="919"/>
                    <a:pt x="925" y="973"/>
                    <a:pt x="957" y="1035"/>
                  </a:cubicBezTo>
                  <a:lnTo>
                    <a:pt x="959" y="1039"/>
                  </a:lnTo>
                  <a:lnTo>
                    <a:pt x="959" y="1041"/>
                  </a:lnTo>
                  <a:lnTo>
                    <a:pt x="962" y="1049"/>
                  </a:lnTo>
                  <a:lnTo>
                    <a:pt x="975" y="1086"/>
                  </a:lnTo>
                  <a:cubicBezTo>
                    <a:pt x="983" y="1110"/>
                    <a:pt x="979" y="1116"/>
                    <a:pt x="984" y="1130"/>
                  </a:cubicBezTo>
                  <a:cubicBezTo>
                    <a:pt x="989" y="1172"/>
                    <a:pt x="991" y="1213"/>
                    <a:pt x="991" y="1254"/>
                  </a:cubicBezTo>
                  <a:cubicBezTo>
                    <a:pt x="991" y="1343"/>
                    <a:pt x="981" y="1447"/>
                    <a:pt x="978" y="1558"/>
                  </a:cubicBezTo>
                  <a:cubicBezTo>
                    <a:pt x="975" y="1668"/>
                    <a:pt x="981" y="1800"/>
                    <a:pt x="1041" y="1933"/>
                  </a:cubicBezTo>
                  <a:cubicBezTo>
                    <a:pt x="1072" y="1998"/>
                    <a:pt x="1115" y="2057"/>
                    <a:pt x="1167" y="2106"/>
                  </a:cubicBezTo>
                  <a:cubicBezTo>
                    <a:pt x="1180" y="2117"/>
                    <a:pt x="1192" y="2129"/>
                    <a:pt x="1205" y="2137"/>
                  </a:cubicBezTo>
                  <a:cubicBezTo>
                    <a:pt x="1220" y="2148"/>
                    <a:pt x="1235" y="2157"/>
                    <a:pt x="1250" y="2167"/>
                  </a:cubicBezTo>
                  <a:cubicBezTo>
                    <a:pt x="1275" y="2183"/>
                    <a:pt x="1302" y="2197"/>
                    <a:pt x="1329" y="2208"/>
                  </a:cubicBezTo>
                  <a:cubicBezTo>
                    <a:pt x="1431" y="2253"/>
                    <a:pt x="1507" y="2268"/>
                    <a:pt x="1563" y="2294"/>
                  </a:cubicBezTo>
                  <a:cubicBezTo>
                    <a:pt x="1611" y="2316"/>
                    <a:pt x="1657" y="2345"/>
                    <a:pt x="1698" y="2380"/>
                  </a:cubicBezTo>
                  <a:cubicBezTo>
                    <a:pt x="1731" y="2408"/>
                    <a:pt x="1762" y="2442"/>
                    <a:pt x="1789" y="2477"/>
                  </a:cubicBezTo>
                  <a:cubicBezTo>
                    <a:pt x="1812" y="2508"/>
                    <a:pt x="1835" y="2543"/>
                    <a:pt x="1854" y="2578"/>
                  </a:cubicBezTo>
                  <a:lnTo>
                    <a:pt x="1855" y="2582"/>
                  </a:lnTo>
                  <a:cubicBezTo>
                    <a:pt x="1875" y="2626"/>
                    <a:pt x="1919" y="2654"/>
                    <a:pt x="1965" y="2654"/>
                  </a:cubicBezTo>
                  <a:cubicBezTo>
                    <a:pt x="1979" y="2654"/>
                    <a:pt x="1994" y="2651"/>
                    <a:pt x="2008" y="2645"/>
                  </a:cubicBezTo>
                  <a:cubicBezTo>
                    <a:pt x="2068" y="2621"/>
                    <a:pt x="2099" y="2555"/>
                    <a:pt x="2078" y="2494"/>
                  </a:cubicBezTo>
                  <a:lnTo>
                    <a:pt x="2065" y="2453"/>
                  </a:lnTo>
                  <a:cubicBezTo>
                    <a:pt x="2052" y="2415"/>
                    <a:pt x="2037" y="2377"/>
                    <a:pt x="2019" y="2340"/>
                  </a:cubicBezTo>
                  <a:cubicBezTo>
                    <a:pt x="1970" y="2246"/>
                    <a:pt x="1887" y="2108"/>
                    <a:pt x="1711" y="2005"/>
                  </a:cubicBezTo>
                  <a:cubicBezTo>
                    <a:pt x="1630" y="1955"/>
                    <a:pt x="1541" y="1925"/>
                    <a:pt x="1482" y="1892"/>
                  </a:cubicBezTo>
                  <a:cubicBezTo>
                    <a:pt x="1421" y="1858"/>
                    <a:pt x="1398" y="1830"/>
                    <a:pt x="1378" y="1784"/>
                  </a:cubicBezTo>
                  <a:cubicBezTo>
                    <a:pt x="1359" y="1736"/>
                    <a:pt x="1355" y="1661"/>
                    <a:pt x="1358" y="1569"/>
                  </a:cubicBezTo>
                  <a:cubicBezTo>
                    <a:pt x="1361" y="1475"/>
                    <a:pt x="1372" y="1370"/>
                    <a:pt x="1372" y="1253"/>
                  </a:cubicBezTo>
                  <a:cubicBezTo>
                    <a:pt x="1372" y="1191"/>
                    <a:pt x="1367" y="1127"/>
                    <a:pt x="1356" y="1067"/>
                  </a:cubicBezTo>
                  <a:cubicBezTo>
                    <a:pt x="1350" y="1030"/>
                    <a:pt x="1340" y="995"/>
                    <a:pt x="1329" y="960"/>
                  </a:cubicBezTo>
                  <a:lnTo>
                    <a:pt x="1316" y="924"/>
                  </a:lnTo>
                  <a:lnTo>
                    <a:pt x="1313" y="914"/>
                  </a:lnTo>
                  <a:lnTo>
                    <a:pt x="1307" y="898"/>
                  </a:lnTo>
                  <a:lnTo>
                    <a:pt x="1304" y="892"/>
                  </a:lnTo>
                  <a:lnTo>
                    <a:pt x="1291" y="868"/>
                  </a:lnTo>
                  <a:cubicBezTo>
                    <a:pt x="1226" y="739"/>
                    <a:pt x="1121" y="649"/>
                    <a:pt x="1027" y="585"/>
                  </a:cubicBezTo>
                  <a:cubicBezTo>
                    <a:pt x="940" y="529"/>
                    <a:pt x="848" y="482"/>
                    <a:pt x="752" y="444"/>
                  </a:cubicBezTo>
                  <a:cubicBezTo>
                    <a:pt x="670" y="407"/>
                    <a:pt x="590" y="377"/>
                    <a:pt x="533" y="350"/>
                  </a:cubicBezTo>
                  <a:cubicBezTo>
                    <a:pt x="414" y="289"/>
                    <a:pt x="326" y="218"/>
                    <a:pt x="283" y="162"/>
                  </a:cubicBezTo>
                  <a:cubicBezTo>
                    <a:pt x="261" y="134"/>
                    <a:pt x="247" y="111"/>
                    <a:pt x="239" y="102"/>
                  </a:cubicBezTo>
                  <a:lnTo>
                    <a:pt x="224" y="69"/>
                  </a:lnTo>
                  <a:lnTo>
                    <a:pt x="224" y="65"/>
                  </a:lnTo>
                  <a:cubicBezTo>
                    <a:pt x="204" y="20"/>
                    <a:pt x="165" y="1"/>
                    <a:pt x="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1"/>
            <p:cNvSpPr/>
            <p:nvPr/>
          </p:nvSpPr>
          <p:spPr>
            <a:xfrm>
              <a:off x="1937400" y="3704050"/>
              <a:ext cx="53375" cy="70925"/>
            </a:xfrm>
            <a:custGeom>
              <a:rect b="b" l="l" r="r" t="t"/>
              <a:pathLst>
                <a:path extrusionOk="0" h="2837" w="2135">
                  <a:moveTo>
                    <a:pt x="955" y="1041"/>
                  </a:moveTo>
                  <a:cubicBezTo>
                    <a:pt x="956" y="1041"/>
                    <a:pt x="956" y="1042"/>
                    <a:pt x="956" y="1043"/>
                  </a:cubicBezTo>
                  <a:lnTo>
                    <a:pt x="956" y="1043"/>
                  </a:lnTo>
                  <a:lnTo>
                    <a:pt x="956" y="1041"/>
                  </a:lnTo>
                  <a:lnTo>
                    <a:pt x="956" y="1041"/>
                  </a:lnTo>
                  <a:lnTo>
                    <a:pt x="955" y="1041"/>
                  </a:lnTo>
                  <a:close/>
                  <a:moveTo>
                    <a:pt x="121" y="0"/>
                  </a:moveTo>
                  <a:cubicBezTo>
                    <a:pt x="61" y="0"/>
                    <a:pt x="0" y="48"/>
                    <a:pt x="11" y="125"/>
                  </a:cubicBezTo>
                  <a:lnTo>
                    <a:pt x="12" y="135"/>
                  </a:lnTo>
                  <a:cubicBezTo>
                    <a:pt x="12" y="136"/>
                    <a:pt x="14" y="147"/>
                    <a:pt x="20" y="176"/>
                  </a:cubicBezTo>
                  <a:cubicBezTo>
                    <a:pt x="35" y="222"/>
                    <a:pt x="52" y="267"/>
                    <a:pt x="78" y="308"/>
                  </a:cubicBezTo>
                  <a:cubicBezTo>
                    <a:pt x="157" y="441"/>
                    <a:pt x="268" y="553"/>
                    <a:pt x="402" y="634"/>
                  </a:cubicBezTo>
                  <a:cubicBezTo>
                    <a:pt x="483" y="683"/>
                    <a:pt x="559" y="723"/>
                    <a:pt x="640" y="767"/>
                  </a:cubicBezTo>
                  <a:cubicBezTo>
                    <a:pt x="717" y="807"/>
                    <a:pt x="788" y="855"/>
                    <a:pt x="855" y="909"/>
                  </a:cubicBezTo>
                  <a:cubicBezTo>
                    <a:pt x="883" y="933"/>
                    <a:pt x="907" y="960"/>
                    <a:pt x="928" y="990"/>
                  </a:cubicBezTo>
                  <a:cubicBezTo>
                    <a:pt x="938" y="1004"/>
                    <a:pt x="945" y="1018"/>
                    <a:pt x="952" y="1034"/>
                  </a:cubicBezTo>
                  <a:lnTo>
                    <a:pt x="955" y="1041"/>
                  </a:lnTo>
                  <a:lnTo>
                    <a:pt x="955" y="1041"/>
                  </a:lnTo>
                  <a:cubicBezTo>
                    <a:pt x="955" y="1040"/>
                    <a:pt x="955" y="1039"/>
                    <a:pt x="955" y="1039"/>
                  </a:cubicBezTo>
                  <a:lnTo>
                    <a:pt x="955" y="1039"/>
                  </a:lnTo>
                  <a:cubicBezTo>
                    <a:pt x="955" y="1039"/>
                    <a:pt x="955" y="1039"/>
                    <a:pt x="955" y="1039"/>
                  </a:cubicBezTo>
                  <a:lnTo>
                    <a:pt x="956" y="1041"/>
                  </a:lnTo>
                  <a:lnTo>
                    <a:pt x="956" y="1041"/>
                  </a:lnTo>
                  <a:lnTo>
                    <a:pt x="958" y="1045"/>
                  </a:lnTo>
                  <a:lnTo>
                    <a:pt x="958" y="1047"/>
                  </a:lnTo>
                  <a:lnTo>
                    <a:pt x="958" y="1048"/>
                  </a:lnTo>
                  <a:lnTo>
                    <a:pt x="958" y="1048"/>
                  </a:lnTo>
                  <a:cubicBezTo>
                    <a:pt x="958" y="1046"/>
                    <a:pt x="957" y="1044"/>
                    <a:pt x="956" y="1043"/>
                  </a:cubicBezTo>
                  <a:lnTo>
                    <a:pt x="956" y="1043"/>
                  </a:lnTo>
                  <a:lnTo>
                    <a:pt x="958" y="1049"/>
                  </a:lnTo>
                  <a:lnTo>
                    <a:pt x="971" y="1087"/>
                  </a:lnTo>
                  <a:cubicBezTo>
                    <a:pt x="976" y="1101"/>
                    <a:pt x="979" y="1117"/>
                    <a:pt x="980" y="1133"/>
                  </a:cubicBezTo>
                  <a:cubicBezTo>
                    <a:pt x="982" y="1154"/>
                    <a:pt x="987" y="1173"/>
                    <a:pt x="987" y="1195"/>
                  </a:cubicBezTo>
                  <a:cubicBezTo>
                    <a:pt x="988" y="1243"/>
                    <a:pt x="988" y="1292"/>
                    <a:pt x="984" y="1340"/>
                  </a:cubicBezTo>
                  <a:cubicBezTo>
                    <a:pt x="979" y="1441"/>
                    <a:pt x="968" y="1556"/>
                    <a:pt x="976" y="1686"/>
                  </a:cubicBezTo>
                  <a:cubicBezTo>
                    <a:pt x="979" y="1758"/>
                    <a:pt x="993" y="1828"/>
                    <a:pt x="1017" y="1894"/>
                  </a:cubicBezTo>
                  <a:cubicBezTo>
                    <a:pt x="1044" y="1969"/>
                    <a:pt x="1087" y="2036"/>
                    <a:pt x="1143" y="2093"/>
                  </a:cubicBezTo>
                  <a:cubicBezTo>
                    <a:pt x="1259" y="2209"/>
                    <a:pt x="1389" y="2239"/>
                    <a:pt x="1468" y="2269"/>
                  </a:cubicBezTo>
                  <a:lnTo>
                    <a:pt x="1526" y="2288"/>
                  </a:lnTo>
                  <a:cubicBezTo>
                    <a:pt x="1529" y="2288"/>
                    <a:pt x="1565" y="2308"/>
                    <a:pt x="1575" y="2312"/>
                  </a:cubicBezTo>
                  <a:cubicBezTo>
                    <a:pt x="1602" y="2327"/>
                    <a:pt x="1629" y="2343"/>
                    <a:pt x="1653" y="2360"/>
                  </a:cubicBezTo>
                  <a:cubicBezTo>
                    <a:pt x="1737" y="2427"/>
                    <a:pt x="1802" y="2513"/>
                    <a:pt x="1845" y="2611"/>
                  </a:cubicBezTo>
                  <a:cubicBezTo>
                    <a:pt x="1863" y="2651"/>
                    <a:pt x="1879" y="2691"/>
                    <a:pt x="1888" y="2732"/>
                  </a:cubicBezTo>
                  <a:lnTo>
                    <a:pt x="1888" y="2735"/>
                  </a:lnTo>
                  <a:cubicBezTo>
                    <a:pt x="1897" y="2794"/>
                    <a:pt x="1946" y="2837"/>
                    <a:pt x="2004" y="2837"/>
                  </a:cubicBezTo>
                  <a:cubicBezTo>
                    <a:pt x="2010" y="2837"/>
                    <a:pt x="2017" y="2836"/>
                    <a:pt x="2023" y="2835"/>
                  </a:cubicBezTo>
                  <a:cubicBezTo>
                    <a:pt x="2090" y="2826"/>
                    <a:pt x="2134" y="2765"/>
                    <a:pt x="2125" y="2700"/>
                  </a:cubicBezTo>
                  <a:cubicBezTo>
                    <a:pt x="2125" y="2700"/>
                    <a:pt x="2123" y="2684"/>
                    <a:pt x="2122" y="2656"/>
                  </a:cubicBezTo>
                  <a:cubicBezTo>
                    <a:pt x="2119" y="2613"/>
                    <a:pt x="2111" y="2570"/>
                    <a:pt x="2099" y="2529"/>
                  </a:cubicBezTo>
                  <a:cubicBezTo>
                    <a:pt x="2061" y="2373"/>
                    <a:pt x="1982" y="2231"/>
                    <a:pt x="1869" y="2117"/>
                  </a:cubicBezTo>
                  <a:cubicBezTo>
                    <a:pt x="1829" y="2079"/>
                    <a:pt x="1785" y="2044"/>
                    <a:pt x="1739" y="2015"/>
                  </a:cubicBezTo>
                  <a:cubicBezTo>
                    <a:pt x="1716" y="1999"/>
                    <a:pt x="1693" y="1986"/>
                    <a:pt x="1669" y="1975"/>
                  </a:cubicBezTo>
                  <a:lnTo>
                    <a:pt x="1597" y="1942"/>
                  </a:lnTo>
                  <a:cubicBezTo>
                    <a:pt x="1505" y="1902"/>
                    <a:pt x="1435" y="1870"/>
                    <a:pt x="1408" y="1834"/>
                  </a:cubicBezTo>
                  <a:cubicBezTo>
                    <a:pt x="1376" y="1799"/>
                    <a:pt x="1360" y="1746"/>
                    <a:pt x="1354" y="1661"/>
                  </a:cubicBezTo>
                  <a:cubicBezTo>
                    <a:pt x="1349" y="1576"/>
                    <a:pt x="1360" y="1471"/>
                    <a:pt x="1367" y="1355"/>
                  </a:cubicBezTo>
                  <a:cubicBezTo>
                    <a:pt x="1368" y="1236"/>
                    <a:pt x="1375" y="1114"/>
                    <a:pt x="1324" y="958"/>
                  </a:cubicBezTo>
                  <a:lnTo>
                    <a:pt x="1309" y="920"/>
                  </a:lnTo>
                  <a:lnTo>
                    <a:pt x="1306" y="912"/>
                  </a:lnTo>
                  <a:lnTo>
                    <a:pt x="1302" y="899"/>
                  </a:lnTo>
                  <a:lnTo>
                    <a:pt x="1302" y="898"/>
                  </a:lnTo>
                  <a:lnTo>
                    <a:pt x="1300" y="894"/>
                  </a:lnTo>
                  <a:lnTo>
                    <a:pt x="1297" y="888"/>
                  </a:lnTo>
                  <a:lnTo>
                    <a:pt x="1284" y="863"/>
                  </a:lnTo>
                  <a:cubicBezTo>
                    <a:pt x="1267" y="829"/>
                    <a:pt x="1246" y="799"/>
                    <a:pt x="1224" y="770"/>
                  </a:cubicBezTo>
                  <a:cubicBezTo>
                    <a:pt x="1182" y="716"/>
                    <a:pt x="1135" y="669"/>
                    <a:pt x="1081" y="627"/>
                  </a:cubicBezTo>
                  <a:cubicBezTo>
                    <a:pt x="990" y="561"/>
                    <a:pt x="891" y="507"/>
                    <a:pt x="788" y="464"/>
                  </a:cubicBezTo>
                  <a:lnTo>
                    <a:pt x="550" y="362"/>
                  </a:lnTo>
                  <a:cubicBezTo>
                    <a:pt x="421" y="302"/>
                    <a:pt x="329" y="227"/>
                    <a:pt x="281" y="168"/>
                  </a:cubicBezTo>
                  <a:cubicBezTo>
                    <a:pt x="265" y="147"/>
                    <a:pt x="249" y="125"/>
                    <a:pt x="235" y="103"/>
                  </a:cubicBezTo>
                  <a:cubicBezTo>
                    <a:pt x="225" y="84"/>
                    <a:pt x="219" y="68"/>
                    <a:pt x="219" y="68"/>
                  </a:cubicBezTo>
                  <a:lnTo>
                    <a:pt x="219" y="68"/>
                  </a:lnTo>
                  <a:lnTo>
                    <a:pt x="221" y="71"/>
                  </a:lnTo>
                  <a:cubicBezTo>
                    <a:pt x="202" y="22"/>
                    <a:pt x="162" y="0"/>
                    <a:pt x="121"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1"/>
            <p:cNvSpPr/>
            <p:nvPr/>
          </p:nvSpPr>
          <p:spPr>
            <a:xfrm>
              <a:off x="1948700" y="3807250"/>
              <a:ext cx="8175" cy="7425"/>
            </a:xfrm>
            <a:custGeom>
              <a:rect b="b" l="l" r="r" t="t"/>
              <a:pathLst>
                <a:path extrusionOk="0" h="297" w="327">
                  <a:moveTo>
                    <a:pt x="191" y="0"/>
                  </a:moveTo>
                  <a:cubicBezTo>
                    <a:pt x="174" y="0"/>
                    <a:pt x="153" y="4"/>
                    <a:pt x="122" y="11"/>
                  </a:cubicBezTo>
                  <a:lnTo>
                    <a:pt x="88" y="19"/>
                  </a:lnTo>
                  <a:cubicBezTo>
                    <a:pt x="36" y="31"/>
                    <a:pt x="1" y="77"/>
                    <a:pt x="1" y="132"/>
                  </a:cubicBezTo>
                  <a:cubicBezTo>
                    <a:pt x="4" y="194"/>
                    <a:pt x="39" y="248"/>
                    <a:pt x="93" y="275"/>
                  </a:cubicBezTo>
                  <a:cubicBezTo>
                    <a:pt x="117" y="289"/>
                    <a:pt x="144" y="297"/>
                    <a:pt x="172" y="297"/>
                  </a:cubicBezTo>
                  <a:cubicBezTo>
                    <a:pt x="203" y="297"/>
                    <a:pt x="234" y="287"/>
                    <a:pt x="261" y="268"/>
                  </a:cubicBezTo>
                  <a:cubicBezTo>
                    <a:pt x="309" y="235"/>
                    <a:pt x="327" y="173"/>
                    <a:pt x="303" y="120"/>
                  </a:cubicBezTo>
                  <a:lnTo>
                    <a:pt x="287" y="84"/>
                  </a:lnTo>
                  <a:cubicBezTo>
                    <a:pt x="265" y="33"/>
                    <a:pt x="250" y="14"/>
                    <a:pt x="225" y="6"/>
                  </a:cubicBezTo>
                  <a:cubicBezTo>
                    <a:pt x="214" y="2"/>
                    <a:pt x="204" y="0"/>
                    <a:pt x="191"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1"/>
            <p:cNvSpPr/>
            <p:nvPr/>
          </p:nvSpPr>
          <p:spPr>
            <a:xfrm>
              <a:off x="1958400" y="3799925"/>
              <a:ext cx="9000" cy="7525"/>
            </a:xfrm>
            <a:custGeom>
              <a:rect b="b" l="l" r="r" t="t"/>
              <a:pathLst>
                <a:path extrusionOk="0" h="301" w="360">
                  <a:moveTo>
                    <a:pt x="199" y="1"/>
                  </a:moveTo>
                  <a:cubicBezTo>
                    <a:pt x="181" y="1"/>
                    <a:pt x="159" y="3"/>
                    <a:pt x="128" y="10"/>
                  </a:cubicBezTo>
                  <a:lnTo>
                    <a:pt x="90" y="16"/>
                  </a:lnTo>
                  <a:cubicBezTo>
                    <a:pt x="37" y="27"/>
                    <a:pt x="1" y="75"/>
                    <a:pt x="4" y="127"/>
                  </a:cubicBezTo>
                  <a:cubicBezTo>
                    <a:pt x="9" y="202"/>
                    <a:pt x="59" y="254"/>
                    <a:pt x="117" y="281"/>
                  </a:cubicBezTo>
                  <a:cubicBezTo>
                    <a:pt x="142" y="294"/>
                    <a:pt x="170" y="300"/>
                    <a:pt x="197" y="300"/>
                  </a:cubicBezTo>
                  <a:cubicBezTo>
                    <a:pt x="236" y="300"/>
                    <a:pt x="274" y="288"/>
                    <a:pt x="306" y="262"/>
                  </a:cubicBezTo>
                  <a:cubicBezTo>
                    <a:pt x="350" y="226"/>
                    <a:pt x="360" y="162"/>
                    <a:pt x="330" y="113"/>
                  </a:cubicBezTo>
                  <a:lnTo>
                    <a:pt x="304" y="76"/>
                  </a:lnTo>
                  <a:cubicBezTo>
                    <a:pt x="272" y="29"/>
                    <a:pt x="258" y="13"/>
                    <a:pt x="233" y="5"/>
                  </a:cubicBezTo>
                  <a:cubicBezTo>
                    <a:pt x="222" y="2"/>
                    <a:pt x="212" y="1"/>
                    <a:pt x="199"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1"/>
            <p:cNvSpPr/>
            <p:nvPr/>
          </p:nvSpPr>
          <p:spPr>
            <a:xfrm>
              <a:off x="1966625" y="3790450"/>
              <a:ext cx="10125" cy="7825"/>
            </a:xfrm>
            <a:custGeom>
              <a:rect b="b" l="l" r="r" t="t"/>
              <a:pathLst>
                <a:path extrusionOk="0" h="313" w="405">
                  <a:moveTo>
                    <a:pt x="175" y="1"/>
                  </a:moveTo>
                  <a:cubicBezTo>
                    <a:pt x="156" y="1"/>
                    <a:pt x="136" y="3"/>
                    <a:pt x="117" y="9"/>
                  </a:cubicBezTo>
                  <a:lnTo>
                    <a:pt x="101" y="12"/>
                  </a:lnTo>
                  <a:lnTo>
                    <a:pt x="98" y="12"/>
                  </a:lnTo>
                  <a:cubicBezTo>
                    <a:pt x="37" y="26"/>
                    <a:pt x="1" y="87"/>
                    <a:pt x="17" y="147"/>
                  </a:cubicBezTo>
                  <a:cubicBezTo>
                    <a:pt x="32" y="211"/>
                    <a:pt x="77" y="263"/>
                    <a:pt x="137" y="290"/>
                  </a:cubicBezTo>
                  <a:cubicBezTo>
                    <a:pt x="167" y="305"/>
                    <a:pt x="199" y="313"/>
                    <a:pt x="231" y="313"/>
                  </a:cubicBezTo>
                  <a:cubicBezTo>
                    <a:pt x="263" y="313"/>
                    <a:pt x="295" y="305"/>
                    <a:pt x="325" y="290"/>
                  </a:cubicBezTo>
                  <a:lnTo>
                    <a:pt x="330" y="285"/>
                  </a:lnTo>
                  <a:cubicBezTo>
                    <a:pt x="387" y="252"/>
                    <a:pt x="404" y="177"/>
                    <a:pt x="369" y="122"/>
                  </a:cubicBezTo>
                  <a:lnTo>
                    <a:pt x="360" y="106"/>
                  </a:lnTo>
                  <a:cubicBezTo>
                    <a:pt x="338" y="64"/>
                    <a:pt x="301" y="33"/>
                    <a:pt x="257" y="15"/>
                  </a:cubicBezTo>
                  <a:cubicBezTo>
                    <a:pt x="231" y="6"/>
                    <a:pt x="203" y="1"/>
                    <a:pt x="17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6" name="Google Shape;2366;p51"/>
          <p:cNvSpPr/>
          <p:nvPr/>
        </p:nvSpPr>
        <p:spPr>
          <a:xfrm>
            <a:off x="3555446" y="2396225"/>
            <a:ext cx="2001800" cy="2054873"/>
          </a:xfrm>
          <a:custGeom>
            <a:rect b="b" l="l" r="r" t="t"/>
            <a:pathLst>
              <a:path extrusionOk="0" h="87862" w="80088">
                <a:moveTo>
                  <a:pt x="76951" y="0"/>
                </a:moveTo>
                <a:cubicBezTo>
                  <a:pt x="76949" y="0"/>
                  <a:pt x="76948" y="0"/>
                  <a:pt x="76947" y="0"/>
                </a:cubicBezTo>
                <a:lnTo>
                  <a:pt x="2940" y="170"/>
                </a:lnTo>
                <a:cubicBezTo>
                  <a:pt x="1315" y="175"/>
                  <a:pt x="0" y="1494"/>
                  <a:pt x="4" y="3120"/>
                </a:cubicBezTo>
                <a:lnTo>
                  <a:pt x="4" y="3313"/>
                </a:lnTo>
                <a:cubicBezTo>
                  <a:pt x="754" y="2771"/>
                  <a:pt x="1655" y="2481"/>
                  <a:pt x="2580" y="2481"/>
                </a:cubicBezTo>
                <a:cubicBezTo>
                  <a:pt x="5025" y="2481"/>
                  <a:pt x="7007" y="4463"/>
                  <a:pt x="7007" y="6909"/>
                </a:cubicBezTo>
                <a:cubicBezTo>
                  <a:pt x="7007" y="9352"/>
                  <a:pt x="5025" y="11336"/>
                  <a:pt x="2580" y="11336"/>
                </a:cubicBezTo>
                <a:cubicBezTo>
                  <a:pt x="1662" y="11336"/>
                  <a:pt x="766" y="11048"/>
                  <a:pt x="19" y="10514"/>
                </a:cubicBezTo>
                <a:lnTo>
                  <a:pt x="19" y="10514"/>
                </a:lnTo>
                <a:lnTo>
                  <a:pt x="34" y="17749"/>
                </a:lnTo>
                <a:cubicBezTo>
                  <a:pt x="779" y="17223"/>
                  <a:pt x="1669" y="16940"/>
                  <a:pt x="2580" y="16940"/>
                </a:cubicBezTo>
                <a:cubicBezTo>
                  <a:pt x="5025" y="16940"/>
                  <a:pt x="7007" y="18921"/>
                  <a:pt x="7007" y="21367"/>
                </a:cubicBezTo>
                <a:cubicBezTo>
                  <a:pt x="7007" y="23812"/>
                  <a:pt x="5025" y="25794"/>
                  <a:pt x="2580" y="25794"/>
                </a:cubicBezTo>
                <a:cubicBezTo>
                  <a:pt x="1675" y="25794"/>
                  <a:pt x="793" y="25516"/>
                  <a:pt x="51" y="24998"/>
                </a:cubicBezTo>
                <a:lnTo>
                  <a:pt x="51" y="24998"/>
                </a:lnTo>
                <a:lnTo>
                  <a:pt x="68" y="32184"/>
                </a:lnTo>
                <a:cubicBezTo>
                  <a:pt x="804" y="31674"/>
                  <a:pt x="1677" y="31400"/>
                  <a:pt x="2571" y="31400"/>
                </a:cubicBezTo>
                <a:cubicBezTo>
                  <a:pt x="2574" y="31400"/>
                  <a:pt x="2577" y="31400"/>
                  <a:pt x="2580" y="31400"/>
                </a:cubicBezTo>
                <a:cubicBezTo>
                  <a:pt x="5025" y="31400"/>
                  <a:pt x="7007" y="33381"/>
                  <a:pt x="7007" y="35827"/>
                </a:cubicBezTo>
                <a:cubicBezTo>
                  <a:pt x="7007" y="38271"/>
                  <a:pt x="5025" y="40254"/>
                  <a:pt x="2580" y="40254"/>
                </a:cubicBezTo>
                <a:cubicBezTo>
                  <a:pt x="1689" y="40254"/>
                  <a:pt x="820" y="39986"/>
                  <a:pt x="85" y="39482"/>
                </a:cubicBezTo>
                <a:lnTo>
                  <a:pt x="85" y="39482"/>
                </a:lnTo>
                <a:lnTo>
                  <a:pt x="100" y="46619"/>
                </a:lnTo>
                <a:cubicBezTo>
                  <a:pt x="832" y="46122"/>
                  <a:pt x="1696" y="45858"/>
                  <a:pt x="2580" y="45858"/>
                </a:cubicBezTo>
                <a:cubicBezTo>
                  <a:pt x="5025" y="45858"/>
                  <a:pt x="7007" y="47841"/>
                  <a:pt x="7007" y="50285"/>
                </a:cubicBezTo>
                <a:cubicBezTo>
                  <a:pt x="7007" y="52731"/>
                  <a:pt x="5025" y="54712"/>
                  <a:pt x="2580" y="54712"/>
                </a:cubicBezTo>
                <a:cubicBezTo>
                  <a:pt x="2577" y="54712"/>
                  <a:pt x="2574" y="54712"/>
                  <a:pt x="2571" y="54712"/>
                </a:cubicBezTo>
                <a:cubicBezTo>
                  <a:pt x="1697" y="54712"/>
                  <a:pt x="843" y="54452"/>
                  <a:pt x="117" y="53964"/>
                </a:cubicBezTo>
                <a:lnTo>
                  <a:pt x="117" y="53964"/>
                </a:lnTo>
                <a:lnTo>
                  <a:pt x="134" y="61057"/>
                </a:lnTo>
                <a:cubicBezTo>
                  <a:pt x="857" y="60572"/>
                  <a:pt x="1709" y="60316"/>
                  <a:pt x="2580" y="60316"/>
                </a:cubicBezTo>
                <a:cubicBezTo>
                  <a:pt x="5025" y="60316"/>
                  <a:pt x="7007" y="62300"/>
                  <a:pt x="7007" y="64744"/>
                </a:cubicBezTo>
                <a:cubicBezTo>
                  <a:pt x="7007" y="67189"/>
                  <a:pt x="5025" y="69171"/>
                  <a:pt x="2580" y="69171"/>
                </a:cubicBezTo>
                <a:cubicBezTo>
                  <a:pt x="1716" y="69171"/>
                  <a:pt x="873" y="68918"/>
                  <a:pt x="151" y="68442"/>
                </a:cubicBezTo>
                <a:lnTo>
                  <a:pt x="151" y="68442"/>
                </a:lnTo>
                <a:lnTo>
                  <a:pt x="168" y="75496"/>
                </a:lnTo>
                <a:cubicBezTo>
                  <a:pt x="882" y="75027"/>
                  <a:pt x="1717" y="74776"/>
                  <a:pt x="2573" y="74776"/>
                </a:cubicBezTo>
                <a:cubicBezTo>
                  <a:pt x="2576" y="74776"/>
                  <a:pt x="2579" y="74776"/>
                  <a:pt x="2581" y="74776"/>
                </a:cubicBezTo>
                <a:cubicBezTo>
                  <a:pt x="5025" y="74776"/>
                  <a:pt x="7007" y="76758"/>
                  <a:pt x="7007" y="79202"/>
                </a:cubicBezTo>
                <a:cubicBezTo>
                  <a:pt x="7007" y="81647"/>
                  <a:pt x="5025" y="83629"/>
                  <a:pt x="2580" y="83629"/>
                </a:cubicBezTo>
                <a:cubicBezTo>
                  <a:pt x="2577" y="83629"/>
                  <a:pt x="2574" y="83629"/>
                  <a:pt x="2571" y="83629"/>
                </a:cubicBezTo>
                <a:cubicBezTo>
                  <a:pt x="1724" y="83629"/>
                  <a:pt x="896" y="83382"/>
                  <a:pt x="183" y="82921"/>
                </a:cubicBezTo>
                <a:lnTo>
                  <a:pt x="183" y="82921"/>
                </a:lnTo>
                <a:lnTo>
                  <a:pt x="188" y="84925"/>
                </a:lnTo>
                <a:cubicBezTo>
                  <a:pt x="193" y="86548"/>
                  <a:pt x="1511" y="87861"/>
                  <a:pt x="3134" y="87861"/>
                </a:cubicBezTo>
                <a:cubicBezTo>
                  <a:pt x="3136" y="87861"/>
                  <a:pt x="3138" y="87861"/>
                  <a:pt x="3140" y="87861"/>
                </a:cubicBezTo>
                <a:lnTo>
                  <a:pt x="77147" y="87695"/>
                </a:lnTo>
                <a:cubicBezTo>
                  <a:pt x="78773" y="87690"/>
                  <a:pt x="80087" y="86369"/>
                  <a:pt x="80084" y="84743"/>
                </a:cubicBezTo>
                <a:lnTo>
                  <a:pt x="79899" y="2939"/>
                </a:lnTo>
                <a:cubicBezTo>
                  <a:pt x="79894" y="1314"/>
                  <a:pt x="78575" y="0"/>
                  <a:pt x="769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1"/>
          <p:cNvSpPr/>
          <p:nvPr/>
        </p:nvSpPr>
        <p:spPr>
          <a:xfrm>
            <a:off x="6384825" y="2396225"/>
            <a:ext cx="2050053" cy="2054873"/>
          </a:xfrm>
          <a:custGeom>
            <a:rect b="b" l="l" r="r" t="t"/>
            <a:pathLst>
              <a:path extrusionOk="0" h="87862" w="80088">
                <a:moveTo>
                  <a:pt x="76951" y="0"/>
                </a:moveTo>
                <a:cubicBezTo>
                  <a:pt x="76949" y="0"/>
                  <a:pt x="76948" y="0"/>
                  <a:pt x="76947" y="0"/>
                </a:cubicBezTo>
                <a:lnTo>
                  <a:pt x="2940" y="170"/>
                </a:lnTo>
                <a:cubicBezTo>
                  <a:pt x="1315" y="175"/>
                  <a:pt x="0" y="1494"/>
                  <a:pt x="4" y="3120"/>
                </a:cubicBezTo>
                <a:lnTo>
                  <a:pt x="4" y="3313"/>
                </a:lnTo>
                <a:cubicBezTo>
                  <a:pt x="754" y="2771"/>
                  <a:pt x="1655" y="2481"/>
                  <a:pt x="2580" y="2481"/>
                </a:cubicBezTo>
                <a:cubicBezTo>
                  <a:pt x="5025" y="2481"/>
                  <a:pt x="7007" y="4463"/>
                  <a:pt x="7007" y="6909"/>
                </a:cubicBezTo>
                <a:cubicBezTo>
                  <a:pt x="7007" y="9352"/>
                  <a:pt x="5025" y="11336"/>
                  <a:pt x="2580" y="11336"/>
                </a:cubicBezTo>
                <a:cubicBezTo>
                  <a:pt x="1662" y="11336"/>
                  <a:pt x="766" y="11048"/>
                  <a:pt x="19" y="10514"/>
                </a:cubicBezTo>
                <a:lnTo>
                  <a:pt x="19" y="10514"/>
                </a:lnTo>
                <a:lnTo>
                  <a:pt x="34" y="17749"/>
                </a:lnTo>
                <a:cubicBezTo>
                  <a:pt x="779" y="17223"/>
                  <a:pt x="1669" y="16940"/>
                  <a:pt x="2580" y="16940"/>
                </a:cubicBezTo>
                <a:cubicBezTo>
                  <a:pt x="5025" y="16940"/>
                  <a:pt x="7007" y="18921"/>
                  <a:pt x="7007" y="21367"/>
                </a:cubicBezTo>
                <a:cubicBezTo>
                  <a:pt x="7007" y="23812"/>
                  <a:pt x="5025" y="25794"/>
                  <a:pt x="2580" y="25794"/>
                </a:cubicBezTo>
                <a:cubicBezTo>
                  <a:pt x="1675" y="25794"/>
                  <a:pt x="793" y="25516"/>
                  <a:pt x="51" y="24998"/>
                </a:cubicBezTo>
                <a:lnTo>
                  <a:pt x="51" y="24998"/>
                </a:lnTo>
                <a:lnTo>
                  <a:pt x="68" y="32184"/>
                </a:lnTo>
                <a:cubicBezTo>
                  <a:pt x="804" y="31674"/>
                  <a:pt x="1677" y="31400"/>
                  <a:pt x="2571" y="31400"/>
                </a:cubicBezTo>
                <a:cubicBezTo>
                  <a:pt x="2574" y="31400"/>
                  <a:pt x="2577" y="31400"/>
                  <a:pt x="2580" y="31400"/>
                </a:cubicBezTo>
                <a:cubicBezTo>
                  <a:pt x="5025" y="31400"/>
                  <a:pt x="7007" y="33381"/>
                  <a:pt x="7007" y="35827"/>
                </a:cubicBezTo>
                <a:cubicBezTo>
                  <a:pt x="7007" y="38271"/>
                  <a:pt x="5025" y="40254"/>
                  <a:pt x="2580" y="40254"/>
                </a:cubicBezTo>
                <a:cubicBezTo>
                  <a:pt x="1689" y="40254"/>
                  <a:pt x="820" y="39986"/>
                  <a:pt x="85" y="39482"/>
                </a:cubicBezTo>
                <a:lnTo>
                  <a:pt x="85" y="39482"/>
                </a:lnTo>
                <a:lnTo>
                  <a:pt x="100" y="46619"/>
                </a:lnTo>
                <a:cubicBezTo>
                  <a:pt x="832" y="46122"/>
                  <a:pt x="1696" y="45858"/>
                  <a:pt x="2580" y="45858"/>
                </a:cubicBezTo>
                <a:cubicBezTo>
                  <a:pt x="5025" y="45858"/>
                  <a:pt x="7007" y="47841"/>
                  <a:pt x="7007" y="50285"/>
                </a:cubicBezTo>
                <a:cubicBezTo>
                  <a:pt x="7007" y="52731"/>
                  <a:pt x="5025" y="54712"/>
                  <a:pt x="2580" y="54712"/>
                </a:cubicBezTo>
                <a:cubicBezTo>
                  <a:pt x="2577" y="54712"/>
                  <a:pt x="2574" y="54712"/>
                  <a:pt x="2571" y="54712"/>
                </a:cubicBezTo>
                <a:cubicBezTo>
                  <a:pt x="1697" y="54712"/>
                  <a:pt x="843" y="54452"/>
                  <a:pt x="117" y="53964"/>
                </a:cubicBezTo>
                <a:lnTo>
                  <a:pt x="117" y="53964"/>
                </a:lnTo>
                <a:lnTo>
                  <a:pt x="134" y="61057"/>
                </a:lnTo>
                <a:cubicBezTo>
                  <a:pt x="857" y="60572"/>
                  <a:pt x="1709" y="60316"/>
                  <a:pt x="2580" y="60316"/>
                </a:cubicBezTo>
                <a:cubicBezTo>
                  <a:pt x="5025" y="60316"/>
                  <a:pt x="7007" y="62300"/>
                  <a:pt x="7007" y="64744"/>
                </a:cubicBezTo>
                <a:cubicBezTo>
                  <a:pt x="7007" y="67189"/>
                  <a:pt x="5025" y="69171"/>
                  <a:pt x="2580" y="69171"/>
                </a:cubicBezTo>
                <a:cubicBezTo>
                  <a:pt x="1716" y="69171"/>
                  <a:pt x="873" y="68918"/>
                  <a:pt x="151" y="68442"/>
                </a:cubicBezTo>
                <a:lnTo>
                  <a:pt x="151" y="68442"/>
                </a:lnTo>
                <a:lnTo>
                  <a:pt x="168" y="75496"/>
                </a:lnTo>
                <a:cubicBezTo>
                  <a:pt x="882" y="75027"/>
                  <a:pt x="1717" y="74776"/>
                  <a:pt x="2573" y="74776"/>
                </a:cubicBezTo>
                <a:cubicBezTo>
                  <a:pt x="2576" y="74776"/>
                  <a:pt x="2579" y="74776"/>
                  <a:pt x="2581" y="74776"/>
                </a:cubicBezTo>
                <a:cubicBezTo>
                  <a:pt x="5025" y="74776"/>
                  <a:pt x="7007" y="76758"/>
                  <a:pt x="7007" y="79202"/>
                </a:cubicBezTo>
                <a:cubicBezTo>
                  <a:pt x="7007" y="81647"/>
                  <a:pt x="5025" y="83629"/>
                  <a:pt x="2580" y="83629"/>
                </a:cubicBezTo>
                <a:cubicBezTo>
                  <a:pt x="2577" y="83629"/>
                  <a:pt x="2574" y="83629"/>
                  <a:pt x="2571" y="83629"/>
                </a:cubicBezTo>
                <a:cubicBezTo>
                  <a:pt x="1724" y="83629"/>
                  <a:pt x="896" y="83382"/>
                  <a:pt x="183" y="82921"/>
                </a:cubicBezTo>
                <a:lnTo>
                  <a:pt x="183" y="82921"/>
                </a:lnTo>
                <a:lnTo>
                  <a:pt x="188" y="84925"/>
                </a:lnTo>
                <a:cubicBezTo>
                  <a:pt x="193" y="86548"/>
                  <a:pt x="1511" y="87861"/>
                  <a:pt x="3134" y="87861"/>
                </a:cubicBezTo>
                <a:cubicBezTo>
                  <a:pt x="3136" y="87861"/>
                  <a:pt x="3138" y="87861"/>
                  <a:pt x="3140" y="87861"/>
                </a:cubicBezTo>
                <a:lnTo>
                  <a:pt x="77147" y="87695"/>
                </a:lnTo>
                <a:cubicBezTo>
                  <a:pt x="78773" y="87690"/>
                  <a:pt x="80087" y="86369"/>
                  <a:pt x="80084" y="84743"/>
                </a:cubicBezTo>
                <a:lnTo>
                  <a:pt x="79899" y="2939"/>
                </a:lnTo>
                <a:cubicBezTo>
                  <a:pt x="79894" y="1314"/>
                  <a:pt x="78575" y="0"/>
                  <a:pt x="769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1"/>
          <p:cNvSpPr txBox="1"/>
          <p:nvPr>
            <p:ph idx="1" type="subTitle"/>
          </p:nvPr>
        </p:nvSpPr>
        <p:spPr>
          <a:xfrm flipH="1">
            <a:off x="6652850" y="3033000"/>
            <a:ext cx="16893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2369" name="Google Shape;2369;p51"/>
          <p:cNvSpPr txBox="1"/>
          <p:nvPr>
            <p:ph idx="2" type="subTitle"/>
          </p:nvPr>
        </p:nvSpPr>
        <p:spPr>
          <a:xfrm flipH="1">
            <a:off x="3719525" y="3033005"/>
            <a:ext cx="16893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2370" name="Google Shape;2370;p51"/>
          <p:cNvSpPr txBox="1"/>
          <p:nvPr>
            <p:ph idx="3" type="subTitle"/>
          </p:nvPr>
        </p:nvSpPr>
        <p:spPr>
          <a:xfrm flipH="1">
            <a:off x="947104" y="3033005"/>
            <a:ext cx="16893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2371" name="Google Shape;2371;p51"/>
          <p:cNvSpPr txBox="1"/>
          <p:nvPr>
            <p:ph idx="4" type="subTitle"/>
          </p:nvPr>
        </p:nvSpPr>
        <p:spPr>
          <a:xfrm flipH="1">
            <a:off x="6859466" y="2319250"/>
            <a:ext cx="1276200" cy="87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372" name="Google Shape;2372;p51"/>
          <p:cNvSpPr txBox="1"/>
          <p:nvPr>
            <p:ph idx="5" type="subTitle"/>
          </p:nvPr>
        </p:nvSpPr>
        <p:spPr>
          <a:xfrm flipH="1">
            <a:off x="3527225" y="2319247"/>
            <a:ext cx="2073900" cy="87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373" name="Google Shape;2373;p51"/>
          <p:cNvSpPr txBox="1"/>
          <p:nvPr>
            <p:ph idx="6" type="subTitle"/>
          </p:nvPr>
        </p:nvSpPr>
        <p:spPr>
          <a:xfrm flipH="1">
            <a:off x="947104" y="2319247"/>
            <a:ext cx="1681800" cy="87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2374" name="Google Shape;2374;p51"/>
          <p:cNvGrpSpPr/>
          <p:nvPr/>
        </p:nvGrpSpPr>
        <p:grpSpPr>
          <a:xfrm rot="-206577">
            <a:off x="3861288" y="1109084"/>
            <a:ext cx="1405772" cy="1511133"/>
            <a:chOff x="3821138" y="1339050"/>
            <a:chExt cx="1486320" cy="1660924"/>
          </a:xfrm>
        </p:grpSpPr>
        <p:grpSp>
          <p:nvGrpSpPr>
            <p:cNvPr id="2375" name="Google Shape;2375;p51"/>
            <p:cNvGrpSpPr/>
            <p:nvPr/>
          </p:nvGrpSpPr>
          <p:grpSpPr>
            <a:xfrm>
              <a:off x="3856408" y="1367499"/>
              <a:ext cx="1451050" cy="1632475"/>
              <a:chOff x="3056500" y="2022825"/>
              <a:chExt cx="1451050" cy="1632475"/>
            </a:xfrm>
          </p:grpSpPr>
          <p:sp>
            <p:nvSpPr>
              <p:cNvPr id="2376" name="Google Shape;2376;p51"/>
              <p:cNvSpPr/>
              <p:nvPr/>
            </p:nvSpPr>
            <p:spPr>
              <a:xfrm>
                <a:off x="3056500" y="2022825"/>
                <a:ext cx="1451050" cy="1627725"/>
              </a:xfrm>
              <a:custGeom>
                <a:rect b="b" l="l" r="r" t="t"/>
                <a:pathLst>
                  <a:path extrusionOk="0" h="65109" w="58042">
                    <a:moveTo>
                      <a:pt x="29012" y="1"/>
                    </a:moveTo>
                    <a:lnTo>
                      <a:pt x="29012" y="9"/>
                    </a:lnTo>
                    <a:cubicBezTo>
                      <a:pt x="28508" y="423"/>
                      <a:pt x="11285" y="14565"/>
                      <a:pt x="12814" y="19178"/>
                    </a:cubicBezTo>
                    <a:cubicBezTo>
                      <a:pt x="13534" y="21346"/>
                      <a:pt x="14905" y="21710"/>
                      <a:pt x="15745" y="21710"/>
                    </a:cubicBezTo>
                    <a:cubicBezTo>
                      <a:pt x="16170" y="21710"/>
                      <a:pt x="16459" y="21616"/>
                      <a:pt x="16459" y="21616"/>
                    </a:cubicBezTo>
                    <a:lnTo>
                      <a:pt x="16459" y="21616"/>
                    </a:lnTo>
                    <a:cubicBezTo>
                      <a:pt x="16458" y="21617"/>
                      <a:pt x="4575" y="34762"/>
                      <a:pt x="4996" y="38349"/>
                    </a:cubicBezTo>
                    <a:cubicBezTo>
                      <a:pt x="5420" y="41960"/>
                      <a:pt x="8981" y="43221"/>
                      <a:pt x="10141" y="43221"/>
                    </a:cubicBezTo>
                    <a:cubicBezTo>
                      <a:pt x="10289" y="43221"/>
                      <a:pt x="10398" y="43200"/>
                      <a:pt x="10456" y="43162"/>
                    </a:cubicBezTo>
                    <a:cubicBezTo>
                      <a:pt x="10464" y="43157"/>
                      <a:pt x="10470" y="43154"/>
                      <a:pt x="10472" y="43154"/>
                    </a:cubicBezTo>
                    <a:cubicBezTo>
                      <a:pt x="10642" y="43154"/>
                      <a:pt x="0" y="53798"/>
                      <a:pt x="3127" y="55771"/>
                    </a:cubicBezTo>
                    <a:cubicBezTo>
                      <a:pt x="5277" y="57131"/>
                      <a:pt x="12756" y="57350"/>
                      <a:pt x="17351" y="57350"/>
                    </a:cubicBezTo>
                    <a:cubicBezTo>
                      <a:pt x="19535" y="57350"/>
                      <a:pt x="21068" y="57301"/>
                      <a:pt x="21069" y="57301"/>
                    </a:cubicBezTo>
                    <a:lnTo>
                      <a:pt x="21069" y="57301"/>
                    </a:lnTo>
                    <a:cubicBezTo>
                      <a:pt x="21069" y="57301"/>
                      <a:pt x="20037" y="63998"/>
                      <a:pt x="21651" y="64646"/>
                    </a:cubicBezTo>
                    <a:cubicBezTo>
                      <a:pt x="22606" y="65030"/>
                      <a:pt x="25332" y="65108"/>
                      <a:pt x="27402" y="65108"/>
                    </a:cubicBezTo>
                    <a:cubicBezTo>
                      <a:pt x="28005" y="65108"/>
                      <a:pt x="28553" y="65101"/>
                      <a:pt x="28984" y="65094"/>
                    </a:cubicBezTo>
                    <a:cubicBezTo>
                      <a:pt x="29423" y="65102"/>
                      <a:pt x="29992" y="65109"/>
                      <a:pt x="30624" y="65109"/>
                    </a:cubicBezTo>
                    <a:cubicBezTo>
                      <a:pt x="32696" y="65109"/>
                      <a:pt x="35436" y="65031"/>
                      <a:pt x="36393" y="64646"/>
                    </a:cubicBezTo>
                    <a:cubicBezTo>
                      <a:pt x="38009" y="63997"/>
                      <a:pt x="36976" y="57302"/>
                      <a:pt x="36976" y="57302"/>
                    </a:cubicBezTo>
                    <a:lnTo>
                      <a:pt x="36976" y="57302"/>
                    </a:lnTo>
                    <a:cubicBezTo>
                      <a:pt x="36976" y="57302"/>
                      <a:pt x="38494" y="57351"/>
                      <a:pt x="40661" y="57351"/>
                    </a:cubicBezTo>
                    <a:cubicBezTo>
                      <a:pt x="45254" y="57351"/>
                      <a:pt x="52763" y="57133"/>
                      <a:pt x="54918" y="55770"/>
                    </a:cubicBezTo>
                    <a:cubicBezTo>
                      <a:pt x="58042" y="53795"/>
                      <a:pt x="47402" y="43154"/>
                      <a:pt x="47570" y="43154"/>
                    </a:cubicBezTo>
                    <a:cubicBezTo>
                      <a:pt x="47573" y="43154"/>
                      <a:pt x="47578" y="43157"/>
                      <a:pt x="47586" y="43162"/>
                    </a:cubicBezTo>
                    <a:cubicBezTo>
                      <a:pt x="47645" y="43200"/>
                      <a:pt x="47753" y="43221"/>
                      <a:pt x="47901" y="43221"/>
                    </a:cubicBezTo>
                    <a:cubicBezTo>
                      <a:pt x="49061" y="43221"/>
                      <a:pt x="52622" y="41958"/>
                      <a:pt x="53047" y="38347"/>
                    </a:cubicBezTo>
                    <a:cubicBezTo>
                      <a:pt x="53467" y="34759"/>
                      <a:pt x="41582" y="21617"/>
                      <a:pt x="41582" y="21616"/>
                    </a:cubicBezTo>
                    <a:lnTo>
                      <a:pt x="41582" y="21616"/>
                    </a:lnTo>
                    <a:cubicBezTo>
                      <a:pt x="41582" y="21616"/>
                      <a:pt x="41871" y="21709"/>
                      <a:pt x="42295" y="21709"/>
                    </a:cubicBezTo>
                    <a:cubicBezTo>
                      <a:pt x="43135" y="21709"/>
                      <a:pt x="44506" y="21345"/>
                      <a:pt x="45225" y="19177"/>
                    </a:cubicBezTo>
                    <a:cubicBezTo>
                      <a:pt x="46754" y="14563"/>
                      <a:pt x="29530" y="425"/>
                      <a:pt x="29024" y="11"/>
                    </a:cubicBezTo>
                    <a:lnTo>
                      <a:pt x="29024" y="1"/>
                    </a:lnTo>
                    <a:lnTo>
                      <a:pt x="29017" y="6"/>
                    </a:lnTo>
                    <a:lnTo>
                      <a:pt x="290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1"/>
              <p:cNvSpPr/>
              <p:nvPr/>
            </p:nvSpPr>
            <p:spPr>
              <a:xfrm>
                <a:off x="3103550" y="2577225"/>
                <a:ext cx="1350075" cy="1078075"/>
              </a:xfrm>
              <a:custGeom>
                <a:rect b="b" l="l" r="r" t="t"/>
                <a:pathLst>
                  <a:path extrusionOk="0" h="43123" w="54003">
                    <a:moveTo>
                      <a:pt x="39876" y="1"/>
                    </a:moveTo>
                    <a:cubicBezTo>
                      <a:pt x="24309" y="16460"/>
                      <a:pt x="3561" y="17784"/>
                      <a:pt x="3561" y="17784"/>
                    </a:cubicBezTo>
                    <a:lnTo>
                      <a:pt x="7908" y="21562"/>
                    </a:lnTo>
                    <a:cubicBezTo>
                      <a:pt x="7908" y="21562"/>
                      <a:pt x="1620" y="30933"/>
                      <a:pt x="811" y="32656"/>
                    </a:cubicBezTo>
                    <a:cubicBezTo>
                      <a:pt x="1" y="34376"/>
                      <a:pt x="18836" y="34882"/>
                      <a:pt x="18836" y="34882"/>
                    </a:cubicBezTo>
                    <a:cubicBezTo>
                      <a:pt x="18836" y="34882"/>
                      <a:pt x="19190" y="39591"/>
                      <a:pt x="19140" y="41566"/>
                    </a:cubicBezTo>
                    <a:cubicBezTo>
                      <a:pt x="19111" y="42686"/>
                      <a:pt x="23690" y="43122"/>
                      <a:pt x="27869" y="43122"/>
                    </a:cubicBezTo>
                    <a:cubicBezTo>
                      <a:pt x="31059" y="43122"/>
                      <a:pt x="34016" y="42868"/>
                      <a:pt x="34511" y="42470"/>
                    </a:cubicBezTo>
                    <a:cubicBezTo>
                      <a:pt x="35604" y="41591"/>
                      <a:pt x="34301" y="35084"/>
                      <a:pt x="34986" y="35084"/>
                    </a:cubicBezTo>
                    <a:cubicBezTo>
                      <a:pt x="35017" y="35084"/>
                      <a:pt x="35053" y="35098"/>
                      <a:pt x="35094" y="35126"/>
                    </a:cubicBezTo>
                    <a:cubicBezTo>
                      <a:pt x="35210" y="35209"/>
                      <a:pt x="35585" y="35246"/>
                      <a:pt x="36153" y="35246"/>
                    </a:cubicBezTo>
                    <a:cubicBezTo>
                      <a:pt x="40063" y="35246"/>
                      <a:pt x="53095" y="33488"/>
                      <a:pt x="53519" y="32757"/>
                    </a:cubicBezTo>
                    <a:cubicBezTo>
                      <a:pt x="54003" y="31919"/>
                      <a:pt x="46492" y="21787"/>
                      <a:pt x="46492" y="21787"/>
                    </a:cubicBezTo>
                    <a:cubicBezTo>
                      <a:pt x="46492" y="21787"/>
                      <a:pt x="51190" y="17668"/>
                      <a:pt x="51647" y="15946"/>
                    </a:cubicBezTo>
                    <a:cubicBezTo>
                      <a:pt x="52101" y="14225"/>
                      <a:pt x="39876" y="1"/>
                      <a:pt x="398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 name="Google Shape;2378;p51"/>
            <p:cNvGrpSpPr/>
            <p:nvPr/>
          </p:nvGrpSpPr>
          <p:grpSpPr>
            <a:xfrm>
              <a:off x="3821138" y="1339050"/>
              <a:ext cx="1451050" cy="1632475"/>
              <a:chOff x="3056500" y="2022825"/>
              <a:chExt cx="1451050" cy="1632475"/>
            </a:xfrm>
          </p:grpSpPr>
          <p:sp>
            <p:nvSpPr>
              <p:cNvPr id="2379" name="Google Shape;2379;p51"/>
              <p:cNvSpPr/>
              <p:nvPr/>
            </p:nvSpPr>
            <p:spPr>
              <a:xfrm>
                <a:off x="3056500" y="2022825"/>
                <a:ext cx="1451050" cy="1627725"/>
              </a:xfrm>
              <a:custGeom>
                <a:rect b="b" l="l" r="r" t="t"/>
                <a:pathLst>
                  <a:path extrusionOk="0" h="65109" w="58042">
                    <a:moveTo>
                      <a:pt x="29012" y="1"/>
                    </a:moveTo>
                    <a:lnTo>
                      <a:pt x="29012" y="9"/>
                    </a:lnTo>
                    <a:cubicBezTo>
                      <a:pt x="28508" y="423"/>
                      <a:pt x="11285" y="14565"/>
                      <a:pt x="12814" y="19178"/>
                    </a:cubicBezTo>
                    <a:cubicBezTo>
                      <a:pt x="13534" y="21346"/>
                      <a:pt x="14905" y="21710"/>
                      <a:pt x="15745" y="21710"/>
                    </a:cubicBezTo>
                    <a:cubicBezTo>
                      <a:pt x="16170" y="21710"/>
                      <a:pt x="16459" y="21616"/>
                      <a:pt x="16459" y="21616"/>
                    </a:cubicBezTo>
                    <a:lnTo>
                      <a:pt x="16459" y="21616"/>
                    </a:lnTo>
                    <a:cubicBezTo>
                      <a:pt x="16458" y="21617"/>
                      <a:pt x="4575" y="34762"/>
                      <a:pt x="4996" y="38349"/>
                    </a:cubicBezTo>
                    <a:cubicBezTo>
                      <a:pt x="5420" y="41960"/>
                      <a:pt x="8981" y="43221"/>
                      <a:pt x="10141" y="43221"/>
                    </a:cubicBezTo>
                    <a:cubicBezTo>
                      <a:pt x="10289" y="43221"/>
                      <a:pt x="10398" y="43200"/>
                      <a:pt x="10456" y="43162"/>
                    </a:cubicBezTo>
                    <a:cubicBezTo>
                      <a:pt x="10464" y="43157"/>
                      <a:pt x="10470" y="43154"/>
                      <a:pt x="10472" y="43154"/>
                    </a:cubicBezTo>
                    <a:cubicBezTo>
                      <a:pt x="10642" y="43154"/>
                      <a:pt x="0" y="53798"/>
                      <a:pt x="3127" y="55771"/>
                    </a:cubicBezTo>
                    <a:cubicBezTo>
                      <a:pt x="5277" y="57131"/>
                      <a:pt x="12756" y="57350"/>
                      <a:pt x="17351" y="57350"/>
                    </a:cubicBezTo>
                    <a:cubicBezTo>
                      <a:pt x="19535" y="57350"/>
                      <a:pt x="21068" y="57301"/>
                      <a:pt x="21069" y="57301"/>
                    </a:cubicBezTo>
                    <a:lnTo>
                      <a:pt x="21069" y="57301"/>
                    </a:lnTo>
                    <a:cubicBezTo>
                      <a:pt x="21069" y="57301"/>
                      <a:pt x="20037" y="63998"/>
                      <a:pt x="21651" y="64646"/>
                    </a:cubicBezTo>
                    <a:cubicBezTo>
                      <a:pt x="22606" y="65030"/>
                      <a:pt x="25332" y="65108"/>
                      <a:pt x="27402" y="65108"/>
                    </a:cubicBezTo>
                    <a:cubicBezTo>
                      <a:pt x="28005" y="65108"/>
                      <a:pt x="28553" y="65101"/>
                      <a:pt x="28984" y="65094"/>
                    </a:cubicBezTo>
                    <a:cubicBezTo>
                      <a:pt x="29423" y="65102"/>
                      <a:pt x="29992" y="65109"/>
                      <a:pt x="30624" y="65109"/>
                    </a:cubicBezTo>
                    <a:cubicBezTo>
                      <a:pt x="32696" y="65109"/>
                      <a:pt x="35436" y="65031"/>
                      <a:pt x="36393" y="64646"/>
                    </a:cubicBezTo>
                    <a:cubicBezTo>
                      <a:pt x="38009" y="63997"/>
                      <a:pt x="36976" y="57302"/>
                      <a:pt x="36976" y="57302"/>
                    </a:cubicBezTo>
                    <a:lnTo>
                      <a:pt x="36976" y="57302"/>
                    </a:lnTo>
                    <a:cubicBezTo>
                      <a:pt x="36976" y="57302"/>
                      <a:pt x="38494" y="57351"/>
                      <a:pt x="40661" y="57351"/>
                    </a:cubicBezTo>
                    <a:cubicBezTo>
                      <a:pt x="45254" y="57351"/>
                      <a:pt x="52763" y="57133"/>
                      <a:pt x="54918" y="55770"/>
                    </a:cubicBezTo>
                    <a:cubicBezTo>
                      <a:pt x="58042" y="53795"/>
                      <a:pt x="47402" y="43154"/>
                      <a:pt x="47570" y="43154"/>
                    </a:cubicBezTo>
                    <a:cubicBezTo>
                      <a:pt x="47573" y="43154"/>
                      <a:pt x="47578" y="43157"/>
                      <a:pt x="47586" y="43162"/>
                    </a:cubicBezTo>
                    <a:cubicBezTo>
                      <a:pt x="47645" y="43200"/>
                      <a:pt x="47753" y="43221"/>
                      <a:pt x="47901" y="43221"/>
                    </a:cubicBezTo>
                    <a:cubicBezTo>
                      <a:pt x="49061" y="43221"/>
                      <a:pt x="52622" y="41958"/>
                      <a:pt x="53047" y="38347"/>
                    </a:cubicBezTo>
                    <a:cubicBezTo>
                      <a:pt x="53467" y="34759"/>
                      <a:pt x="41582" y="21617"/>
                      <a:pt x="41582" y="21616"/>
                    </a:cubicBezTo>
                    <a:lnTo>
                      <a:pt x="41582" y="21616"/>
                    </a:lnTo>
                    <a:cubicBezTo>
                      <a:pt x="41582" y="21616"/>
                      <a:pt x="41871" y="21709"/>
                      <a:pt x="42295" y="21709"/>
                    </a:cubicBezTo>
                    <a:cubicBezTo>
                      <a:pt x="43135" y="21709"/>
                      <a:pt x="44506" y="21345"/>
                      <a:pt x="45225" y="19177"/>
                    </a:cubicBezTo>
                    <a:cubicBezTo>
                      <a:pt x="46754" y="14563"/>
                      <a:pt x="29530" y="425"/>
                      <a:pt x="29024" y="11"/>
                    </a:cubicBezTo>
                    <a:lnTo>
                      <a:pt x="29024" y="1"/>
                    </a:lnTo>
                    <a:lnTo>
                      <a:pt x="29017" y="6"/>
                    </a:lnTo>
                    <a:lnTo>
                      <a:pt x="29012" y="1"/>
                    </a:lnTo>
                    <a:close/>
                  </a:path>
                </a:pathLst>
              </a:custGeom>
              <a:solidFill>
                <a:srgbClr val="B97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1"/>
              <p:cNvSpPr/>
              <p:nvPr/>
            </p:nvSpPr>
            <p:spPr>
              <a:xfrm>
                <a:off x="3103550" y="2577225"/>
                <a:ext cx="1350075" cy="1078075"/>
              </a:xfrm>
              <a:custGeom>
                <a:rect b="b" l="l" r="r" t="t"/>
                <a:pathLst>
                  <a:path extrusionOk="0" h="43123" w="54003">
                    <a:moveTo>
                      <a:pt x="39876" y="1"/>
                    </a:moveTo>
                    <a:cubicBezTo>
                      <a:pt x="24309" y="16460"/>
                      <a:pt x="3561" y="17784"/>
                      <a:pt x="3561" y="17784"/>
                    </a:cubicBezTo>
                    <a:lnTo>
                      <a:pt x="7908" y="21562"/>
                    </a:lnTo>
                    <a:cubicBezTo>
                      <a:pt x="7908" y="21562"/>
                      <a:pt x="1620" y="30933"/>
                      <a:pt x="811" y="32656"/>
                    </a:cubicBezTo>
                    <a:cubicBezTo>
                      <a:pt x="1" y="34376"/>
                      <a:pt x="18836" y="34882"/>
                      <a:pt x="18836" y="34882"/>
                    </a:cubicBezTo>
                    <a:cubicBezTo>
                      <a:pt x="18836" y="34882"/>
                      <a:pt x="19190" y="39591"/>
                      <a:pt x="19140" y="41566"/>
                    </a:cubicBezTo>
                    <a:cubicBezTo>
                      <a:pt x="19111" y="42686"/>
                      <a:pt x="23690" y="43122"/>
                      <a:pt x="27869" y="43122"/>
                    </a:cubicBezTo>
                    <a:cubicBezTo>
                      <a:pt x="31059" y="43122"/>
                      <a:pt x="34016" y="42868"/>
                      <a:pt x="34511" y="42470"/>
                    </a:cubicBezTo>
                    <a:cubicBezTo>
                      <a:pt x="35604" y="41591"/>
                      <a:pt x="34301" y="35084"/>
                      <a:pt x="34986" y="35084"/>
                    </a:cubicBezTo>
                    <a:cubicBezTo>
                      <a:pt x="35017" y="35084"/>
                      <a:pt x="35053" y="35098"/>
                      <a:pt x="35094" y="35126"/>
                    </a:cubicBezTo>
                    <a:cubicBezTo>
                      <a:pt x="35210" y="35209"/>
                      <a:pt x="35585" y="35246"/>
                      <a:pt x="36153" y="35246"/>
                    </a:cubicBezTo>
                    <a:cubicBezTo>
                      <a:pt x="40063" y="35246"/>
                      <a:pt x="53095" y="33488"/>
                      <a:pt x="53519" y="32757"/>
                    </a:cubicBezTo>
                    <a:cubicBezTo>
                      <a:pt x="54003" y="31919"/>
                      <a:pt x="46492" y="21787"/>
                      <a:pt x="46492" y="21787"/>
                    </a:cubicBezTo>
                    <a:cubicBezTo>
                      <a:pt x="46492" y="21787"/>
                      <a:pt x="51190" y="17668"/>
                      <a:pt x="51647" y="15946"/>
                    </a:cubicBezTo>
                    <a:cubicBezTo>
                      <a:pt x="52101" y="14225"/>
                      <a:pt x="39876" y="1"/>
                      <a:pt x="39876" y="1"/>
                    </a:cubicBezTo>
                    <a:close/>
                  </a:path>
                </a:pathLst>
              </a:custGeom>
              <a:solidFill>
                <a:srgbClr val="B57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1"/>
              <p:cNvSpPr/>
              <p:nvPr/>
            </p:nvSpPr>
            <p:spPr>
              <a:xfrm>
                <a:off x="3115000" y="2915825"/>
                <a:ext cx="1343200" cy="733500"/>
              </a:xfrm>
              <a:custGeom>
                <a:rect b="b" l="l" r="r" t="t"/>
                <a:pathLst>
                  <a:path extrusionOk="0" h="29340" w="53728">
                    <a:moveTo>
                      <a:pt x="48781" y="1"/>
                    </a:moveTo>
                    <a:cubicBezTo>
                      <a:pt x="37410" y="11042"/>
                      <a:pt x="836" y="17060"/>
                      <a:pt x="836" y="17060"/>
                    </a:cubicBezTo>
                    <a:cubicBezTo>
                      <a:pt x="836" y="17060"/>
                      <a:pt x="1" y="18047"/>
                      <a:pt x="211" y="19870"/>
                    </a:cubicBezTo>
                    <a:cubicBezTo>
                      <a:pt x="363" y="21182"/>
                      <a:pt x="9702" y="21366"/>
                      <a:pt x="14929" y="21366"/>
                    </a:cubicBezTo>
                    <a:cubicBezTo>
                      <a:pt x="16967" y="21366"/>
                      <a:pt x="18380" y="21338"/>
                      <a:pt x="18380" y="21338"/>
                    </a:cubicBezTo>
                    <a:lnTo>
                      <a:pt x="18380" y="21338"/>
                    </a:lnTo>
                    <a:cubicBezTo>
                      <a:pt x="18380" y="21338"/>
                      <a:pt x="18151" y="25946"/>
                      <a:pt x="18682" y="28022"/>
                    </a:cubicBezTo>
                    <a:cubicBezTo>
                      <a:pt x="18919" y="28942"/>
                      <a:pt x="21911" y="29340"/>
                      <a:pt x="25230" y="29340"/>
                    </a:cubicBezTo>
                    <a:cubicBezTo>
                      <a:pt x="29404" y="29340"/>
                      <a:pt x="34095" y="28710"/>
                      <a:pt x="34470" y="27697"/>
                    </a:cubicBezTo>
                    <a:cubicBezTo>
                      <a:pt x="35145" y="25879"/>
                      <a:pt x="34176" y="22148"/>
                      <a:pt x="36139" y="21972"/>
                    </a:cubicBezTo>
                    <a:cubicBezTo>
                      <a:pt x="38101" y="21794"/>
                      <a:pt x="52579" y="20050"/>
                      <a:pt x="53153" y="18579"/>
                    </a:cubicBezTo>
                    <a:cubicBezTo>
                      <a:pt x="53727" y="17108"/>
                      <a:pt x="46034" y="8242"/>
                      <a:pt x="46034" y="8242"/>
                    </a:cubicBezTo>
                    <a:cubicBezTo>
                      <a:pt x="46034" y="8242"/>
                      <a:pt x="49442" y="4681"/>
                      <a:pt x="50596" y="3247"/>
                    </a:cubicBezTo>
                    <a:cubicBezTo>
                      <a:pt x="51749" y="1812"/>
                      <a:pt x="48781" y="1"/>
                      <a:pt x="48781" y="1"/>
                    </a:cubicBezTo>
                    <a:close/>
                  </a:path>
                </a:pathLst>
              </a:custGeom>
              <a:solidFill>
                <a:srgbClr val="B06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1"/>
              <p:cNvSpPr/>
              <p:nvPr/>
            </p:nvSpPr>
            <p:spPr>
              <a:xfrm>
                <a:off x="3110788" y="2144800"/>
                <a:ext cx="1343259" cy="1277064"/>
              </a:xfrm>
              <a:custGeom>
                <a:rect b="b" l="l" r="r" t="t"/>
                <a:pathLst>
                  <a:path extrusionOk="0" h="51966" w="54939">
                    <a:moveTo>
                      <a:pt x="20521" y="1"/>
                    </a:moveTo>
                    <a:cubicBezTo>
                      <a:pt x="18548" y="1"/>
                      <a:pt x="17878" y="3205"/>
                      <a:pt x="20078" y="3863"/>
                    </a:cubicBezTo>
                    <a:cubicBezTo>
                      <a:pt x="25027" y="5342"/>
                      <a:pt x="29877" y="7110"/>
                      <a:pt x="34771" y="8751"/>
                    </a:cubicBezTo>
                    <a:lnTo>
                      <a:pt x="34771" y="8751"/>
                    </a:lnTo>
                    <a:cubicBezTo>
                      <a:pt x="27870" y="11696"/>
                      <a:pt x="20594" y="13689"/>
                      <a:pt x="13777" y="16881"/>
                    </a:cubicBezTo>
                    <a:cubicBezTo>
                      <a:pt x="11794" y="17808"/>
                      <a:pt x="13093" y="20298"/>
                      <a:pt x="14759" y="20523"/>
                    </a:cubicBezTo>
                    <a:lnTo>
                      <a:pt x="14759" y="20523"/>
                    </a:lnTo>
                    <a:cubicBezTo>
                      <a:pt x="14706" y="20516"/>
                      <a:pt x="14676" y="20513"/>
                      <a:pt x="14663" y="20513"/>
                    </a:cubicBezTo>
                    <a:cubicBezTo>
                      <a:pt x="14579" y="20513"/>
                      <a:pt x="15312" y="20656"/>
                      <a:pt x="15463" y="20693"/>
                    </a:cubicBezTo>
                    <a:cubicBezTo>
                      <a:pt x="15965" y="20819"/>
                      <a:pt x="16468" y="20947"/>
                      <a:pt x="16968" y="21086"/>
                    </a:cubicBezTo>
                    <a:cubicBezTo>
                      <a:pt x="18335" y="21460"/>
                      <a:pt x="19690" y="21873"/>
                      <a:pt x="21043" y="22290"/>
                    </a:cubicBezTo>
                    <a:cubicBezTo>
                      <a:pt x="24601" y="23386"/>
                      <a:pt x="28137" y="24541"/>
                      <a:pt x="31678" y="25689"/>
                    </a:cubicBezTo>
                    <a:cubicBezTo>
                      <a:pt x="34517" y="26610"/>
                      <a:pt x="37412" y="27704"/>
                      <a:pt x="40336" y="28676"/>
                    </a:cubicBezTo>
                    <a:lnTo>
                      <a:pt x="40336" y="28676"/>
                    </a:lnTo>
                    <a:cubicBezTo>
                      <a:pt x="28557" y="30257"/>
                      <a:pt x="16310" y="29710"/>
                      <a:pt x="5531" y="35248"/>
                    </a:cubicBezTo>
                    <a:cubicBezTo>
                      <a:pt x="4077" y="35997"/>
                      <a:pt x="4369" y="38488"/>
                      <a:pt x="5999" y="38823"/>
                    </a:cubicBezTo>
                    <a:cubicBezTo>
                      <a:pt x="14106" y="40489"/>
                      <a:pt x="22241" y="42023"/>
                      <a:pt x="30345" y="43713"/>
                    </a:cubicBezTo>
                    <a:cubicBezTo>
                      <a:pt x="34007" y="44477"/>
                      <a:pt x="37667" y="45257"/>
                      <a:pt x="41309" y="46109"/>
                    </a:cubicBezTo>
                    <a:lnTo>
                      <a:pt x="41309" y="46109"/>
                    </a:lnTo>
                    <a:cubicBezTo>
                      <a:pt x="40895" y="46111"/>
                      <a:pt x="40481" y="46113"/>
                      <a:pt x="40067" y="46113"/>
                    </a:cubicBezTo>
                    <a:cubicBezTo>
                      <a:pt x="36161" y="46113"/>
                      <a:pt x="32256" y="45999"/>
                      <a:pt x="28349" y="45968"/>
                    </a:cubicBezTo>
                    <a:cubicBezTo>
                      <a:pt x="27618" y="45962"/>
                      <a:pt x="26887" y="45958"/>
                      <a:pt x="26155" y="45958"/>
                    </a:cubicBezTo>
                    <a:cubicBezTo>
                      <a:pt x="22561" y="45958"/>
                      <a:pt x="18965" y="46047"/>
                      <a:pt x="15386" y="46377"/>
                    </a:cubicBezTo>
                    <a:cubicBezTo>
                      <a:pt x="11077" y="46773"/>
                      <a:pt x="6838" y="47880"/>
                      <a:pt x="2520" y="48053"/>
                    </a:cubicBezTo>
                    <a:cubicBezTo>
                      <a:pt x="44" y="48152"/>
                      <a:pt x="1" y="51966"/>
                      <a:pt x="2425" y="51966"/>
                    </a:cubicBezTo>
                    <a:cubicBezTo>
                      <a:pt x="2457" y="51966"/>
                      <a:pt x="2488" y="51965"/>
                      <a:pt x="2520" y="51964"/>
                    </a:cubicBezTo>
                    <a:cubicBezTo>
                      <a:pt x="7178" y="51776"/>
                      <a:pt x="11730" y="50575"/>
                      <a:pt x="16379" y="50202"/>
                    </a:cubicBezTo>
                    <a:cubicBezTo>
                      <a:pt x="19627" y="49942"/>
                      <a:pt x="22884" y="49867"/>
                      <a:pt x="26141" y="49867"/>
                    </a:cubicBezTo>
                    <a:cubicBezTo>
                      <a:pt x="27210" y="49867"/>
                      <a:pt x="28280" y="49875"/>
                      <a:pt x="29349" y="49888"/>
                    </a:cubicBezTo>
                    <a:cubicBezTo>
                      <a:pt x="32972" y="49929"/>
                      <a:pt x="36596" y="50023"/>
                      <a:pt x="40219" y="50023"/>
                    </a:cubicBezTo>
                    <a:cubicBezTo>
                      <a:pt x="40935" y="50023"/>
                      <a:pt x="41652" y="50019"/>
                      <a:pt x="42368" y="50011"/>
                    </a:cubicBezTo>
                    <a:cubicBezTo>
                      <a:pt x="42846" y="50005"/>
                      <a:pt x="43334" y="50004"/>
                      <a:pt x="43831" y="50004"/>
                    </a:cubicBezTo>
                    <a:cubicBezTo>
                      <a:pt x="43966" y="50004"/>
                      <a:pt x="44102" y="50004"/>
                      <a:pt x="44238" y="50004"/>
                    </a:cubicBezTo>
                    <a:cubicBezTo>
                      <a:pt x="47103" y="50004"/>
                      <a:pt x="50186" y="49984"/>
                      <a:pt x="52811" y="49078"/>
                    </a:cubicBezTo>
                    <a:cubicBezTo>
                      <a:pt x="54231" y="48589"/>
                      <a:pt x="54938" y="46247"/>
                      <a:pt x="53279" y="45503"/>
                    </a:cubicBezTo>
                    <a:cubicBezTo>
                      <a:pt x="46717" y="42566"/>
                      <a:pt x="39013" y="41538"/>
                      <a:pt x="32028" y="40077"/>
                    </a:cubicBezTo>
                    <a:cubicBezTo>
                      <a:pt x="25759" y="38765"/>
                      <a:pt x="19473" y="37549"/>
                      <a:pt x="13193" y="36296"/>
                    </a:cubicBezTo>
                    <a:lnTo>
                      <a:pt x="13193" y="36296"/>
                    </a:lnTo>
                    <a:cubicBezTo>
                      <a:pt x="24808" y="32594"/>
                      <a:pt x="37895" y="33992"/>
                      <a:pt x="49674" y="30849"/>
                    </a:cubicBezTo>
                    <a:cubicBezTo>
                      <a:pt x="51426" y="30382"/>
                      <a:pt x="51646" y="27401"/>
                      <a:pt x="49674" y="27078"/>
                    </a:cubicBezTo>
                    <a:cubicBezTo>
                      <a:pt x="43747" y="26109"/>
                      <a:pt x="37844" y="23580"/>
                      <a:pt x="32154" y="21735"/>
                    </a:cubicBezTo>
                    <a:cubicBezTo>
                      <a:pt x="28538" y="20563"/>
                      <a:pt x="24819" y="19107"/>
                      <a:pt x="21058" y="18007"/>
                    </a:cubicBezTo>
                    <a:lnTo>
                      <a:pt x="21058" y="18007"/>
                    </a:lnTo>
                    <a:cubicBezTo>
                      <a:pt x="27748" y="15408"/>
                      <a:pt x="34660" y="13404"/>
                      <a:pt x="41082" y="10105"/>
                    </a:cubicBezTo>
                    <a:cubicBezTo>
                      <a:pt x="42638" y="9303"/>
                      <a:pt x="42143" y="6998"/>
                      <a:pt x="40614" y="6530"/>
                    </a:cubicBezTo>
                    <a:cubicBezTo>
                      <a:pt x="34068" y="4523"/>
                      <a:pt x="27679" y="2055"/>
                      <a:pt x="21117" y="92"/>
                    </a:cubicBezTo>
                    <a:cubicBezTo>
                      <a:pt x="20907" y="29"/>
                      <a:pt x="20708" y="1"/>
                      <a:pt x="2052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1"/>
              <p:cNvSpPr/>
              <p:nvPr/>
            </p:nvSpPr>
            <p:spPr>
              <a:xfrm>
                <a:off x="3737700" y="2057500"/>
                <a:ext cx="86900" cy="82675"/>
              </a:xfrm>
              <a:custGeom>
                <a:rect b="b" l="l" r="r" t="t"/>
                <a:pathLst>
                  <a:path extrusionOk="0" h="3307" w="3476">
                    <a:moveTo>
                      <a:pt x="1781" y="1"/>
                    </a:moveTo>
                    <a:cubicBezTo>
                      <a:pt x="1743" y="1"/>
                      <a:pt x="1704" y="2"/>
                      <a:pt x="1665" y="5"/>
                    </a:cubicBezTo>
                    <a:cubicBezTo>
                      <a:pt x="998" y="51"/>
                      <a:pt x="424" y="495"/>
                      <a:pt x="212" y="1129"/>
                    </a:cubicBezTo>
                    <a:cubicBezTo>
                      <a:pt x="1" y="1763"/>
                      <a:pt x="192" y="2462"/>
                      <a:pt x="696" y="2901"/>
                    </a:cubicBezTo>
                    <a:cubicBezTo>
                      <a:pt x="1004" y="3168"/>
                      <a:pt x="1391" y="3306"/>
                      <a:pt x="1782" y="3306"/>
                    </a:cubicBezTo>
                    <a:cubicBezTo>
                      <a:pt x="2033" y="3306"/>
                      <a:pt x="2285" y="3249"/>
                      <a:pt x="2519" y="3133"/>
                    </a:cubicBezTo>
                    <a:cubicBezTo>
                      <a:pt x="3117" y="2834"/>
                      <a:pt x="3476" y="2205"/>
                      <a:pt x="3430" y="1537"/>
                    </a:cubicBezTo>
                    <a:cubicBezTo>
                      <a:pt x="3368" y="666"/>
                      <a:pt x="2642" y="1"/>
                      <a:pt x="178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1"/>
              <p:cNvSpPr/>
              <p:nvPr/>
            </p:nvSpPr>
            <p:spPr>
              <a:xfrm>
                <a:off x="3779100" y="2062600"/>
                <a:ext cx="40075" cy="29300"/>
              </a:xfrm>
              <a:custGeom>
                <a:rect b="b" l="l" r="r" t="t"/>
                <a:pathLst>
                  <a:path extrusionOk="0" h="1172" w="1603">
                    <a:moveTo>
                      <a:pt x="269" y="0"/>
                    </a:moveTo>
                    <a:cubicBezTo>
                      <a:pt x="177" y="0"/>
                      <a:pt x="111" y="20"/>
                      <a:pt x="84" y="55"/>
                    </a:cubicBezTo>
                    <a:cubicBezTo>
                      <a:pt x="0" y="165"/>
                      <a:pt x="407" y="291"/>
                      <a:pt x="803" y="593"/>
                    </a:cubicBezTo>
                    <a:cubicBezTo>
                      <a:pt x="1151" y="858"/>
                      <a:pt x="1375" y="1172"/>
                      <a:pt x="1481" y="1172"/>
                    </a:cubicBezTo>
                    <a:cubicBezTo>
                      <a:pt x="1496" y="1172"/>
                      <a:pt x="1509" y="1166"/>
                      <a:pt x="1519" y="1152"/>
                    </a:cubicBezTo>
                    <a:cubicBezTo>
                      <a:pt x="1603" y="1045"/>
                      <a:pt x="1423" y="593"/>
                      <a:pt x="1027" y="291"/>
                    </a:cubicBezTo>
                    <a:cubicBezTo>
                      <a:pt x="759" y="86"/>
                      <a:pt x="460" y="0"/>
                      <a:pt x="26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1"/>
              <p:cNvSpPr/>
              <p:nvPr/>
            </p:nvSpPr>
            <p:spPr>
              <a:xfrm>
                <a:off x="3737500" y="2079300"/>
                <a:ext cx="84450" cy="63700"/>
              </a:xfrm>
              <a:custGeom>
                <a:rect b="b" l="l" r="r" t="t"/>
                <a:pathLst>
                  <a:path extrusionOk="0" h="2548" w="3378">
                    <a:moveTo>
                      <a:pt x="330" y="1"/>
                    </a:moveTo>
                    <a:cubicBezTo>
                      <a:pt x="330" y="1"/>
                      <a:pt x="132" y="303"/>
                      <a:pt x="65" y="1149"/>
                    </a:cubicBezTo>
                    <a:cubicBezTo>
                      <a:pt x="0" y="1993"/>
                      <a:pt x="1234" y="2482"/>
                      <a:pt x="1965" y="2545"/>
                    </a:cubicBezTo>
                    <a:cubicBezTo>
                      <a:pt x="1984" y="2546"/>
                      <a:pt x="2004" y="2547"/>
                      <a:pt x="2023" y="2547"/>
                    </a:cubicBezTo>
                    <a:cubicBezTo>
                      <a:pt x="2730" y="2547"/>
                      <a:pt x="3378" y="1485"/>
                      <a:pt x="3378" y="1485"/>
                    </a:cubicBezTo>
                    <a:lnTo>
                      <a:pt x="3340" y="1338"/>
                    </a:lnTo>
                    <a:cubicBezTo>
                      <a:pt x="3277" y="1341"/>
                      <a:pt x="3216" y="1343"/>
                      <a:pt x="3155" y="1343"/>
                    </a:cubicBezTo>
                    <a:cubicBezTo>
                      <a:pt x="1237" y="1343"/>
                      <a:pt x="330" y="1"/>
                      <a:pt x="330"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1"/>
              <p:cNvSpPr/>
              <p:nvPr/>
            </p:nvSpPr>
            <p:spPr>
              <a:xfrm>
                <a:off x="3735650" y="2078800"/>
                <a:ext cx="70425" cy="64250"/>
              </a:xfrm>
              <a:custGeom>
                <a:rect b="b" l="l" r="r" t="t"/>
                <a:pathLst>
                  <a:path extrusionOk="0" h="2570" w="2817">
                    <a:moveTo>
                      <a:pt x="376" y="0"/>
                    </a:moveTo>
                    <a:cubicBezTo>
                      <a:pt x="376" y="0"/>
                      <a:pt x="125" y="39"/>
                      <a:pt x="64" y="931"/>
                    </a:cubicBezTo>
                    <a:cubicBezTo>
                      <a:pt x="1" y="1823"/>
                      <a:pt x="1321" y="2525"/>
                      <a:pt x="1743" y="2566"/>
                    </a:cubicBezTo>
                    <a:cubicBezTo>
                      <a:pt x="1763" y="2568"/>
                      <a:pt x="1783" y="2569"/>
                      <a:pt x="1803" y="2569"/>
                    </a:cubicBezTo>
                    <a:cubicBezTo>
                      <a:pt x="2224" y="2569"/>
                      <a:pt x="2816" y="2184"/>
                      <a:pt x="2816" y="2184"/>
                    </a:cubicBezTo>
                    <a:cubicBezTo>
                      <a:pt x="704" y="1842"/>
                      <a:pt x="382" y="21"/>
                      <a:pt x="382" y="21"/>
                    </a:cubicBezTo>
                    <a:lnTo>
                      <a:pt x="376"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1"/>
              <p:cNvSpPr/>
              <p:nvPr/>
            </p:nvSpPr>
            <p:spPr>
              <a:xfrm>
                <a:off x="3732275" y="2052425"/>
                <a:ext cx="98025" cy="92825"/>
              </a:xfrm>
              <a:custGeom>
                <a:rect b="b" l="l" r="r" t="t"/>
                <a:pathLst>
                  <a:path extrusionOk="0" h="3713" w="3921">
                    <a:moveTo>
                      <a:pt x="1996" y="203"/>
                    </a:moveTo>
                    <a:cubicBezTo>
                      <a:pt x="2171" y="203"/>
                      <a:pt x="2348" y="232"/>
                      <a:pt x="2521" y="290"/>
                    </a:cubicBezTo>
                    <a:cubicBezTo>
                      <a:pt x="3155" y="502"/>
                      <a:pt x="3599" y="1074"/>
                      <a:pt x="3645" y="1740"/>
                    </a:cubicBezTo>
                    <a:cubicBezTo>
                      <a:pt x="3710" y="2651"/>
                      <a:pt x="3023" y="3442"/>
                      <a:pt x="2112" y="3505"/>
                    </a:cubicBezTo>
                    <a:cubicBezTo>
                      <a:pt x="2074" y="3508"/>
                      <a:pt x="2036" y="3509"/>
                      <a:pt x="1998" y="3509"/>
                    </a:cubicBezTo>
                    <a:cubicBezTo>
                      <a:pt x="1374" y="3509"/>
                      <a:pt x="798" y="3158"/>
                      <a:pt x="518" y="2595"/>
                    </a:cubicBezTo>
                    <a:cubicBezTo>
                      <a:pt x="219" y="1997"/>
                      <a:pt x="310" y="1277"/>
                      <a:pt x="749" y="773"/>
                    </a:cubicBezTo>
                    <a:cubicBezTo>
                      <a:pt x="1069" y="405"/>
                      <a:pt x="1526" y="203"/>
                      <a:pt x="1996" y="203"/>
                    </a:cubicBezTo>
                    <a:close/>
                    <a:moveTo>
                      <a:pt x="1996" y="0"/>
                    </a:moveTo>
                    <a:cubicBezTo>
                      <a:pt x="1468" y="0"/>
                      <a:pt x="954" y="226"/>
                      <a:pt x="595" y="638"/>
                    </a:cubicBezTo>
                    <a:cubicBezTo>
                      <a:pt x="103" y="1206"/>
                      <a:pt x="1" y="2014"/>
                      <a:pt x="335" y="2685"/>
                    </a:cubicBezTo>
                    <a:cubicBezTo>
                      <a:pt x="651" y="3318"/>
                      <a:pt x="1298" y="3713"/>
                      <a:pt x="1998" y="3713"/>
                    </a:cubicBezTo>
                    <a:cubicBezTo>
                      <a:pt x="2041" y="3713"/>
                      <a:pt x="2083" y="3712"/>
                      <a:pt x="2126" y="3709"/>
                    </a:cubicBezTo>
                    <a:cubicBezTo>
                      <a:pt x="3150" y="3637"/>
                      <a:pt x="3920" y="2748"/>
                      <a:pt x="3848" y="1727"/>
                    </a:cubicBezTo>
                    <a:cubicBezTo>
                      <a:pt x="3795" y="978"/>
                      <a:pt x="3296" y="334"/>
                      <a:pt x="2586" y="97"/>
                    </a:cubicBezTo>
                    <a:cubicBezTo>
                      <a:pt x="2392" y="32"/>
                      <a:pt x="2193" y="0"/>
                      <a:pt x="1996"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1"/>
              <p:cNvSpPr/>
              <p:nvPr/>
            </p:nvSpPr>
            <p:spPr>
              <a:xfrm>
                <a:off x="3471875" y="2357925"/>
                <a:ext cx="86925" cy="82675"/>
              </a:xfrm>
              <a:custGeom>
                <a:rect b="b" l="l" r="r" t="t"/>
                <a:pathLst>
                  <a:path extrusionOk="0" h="3307" w="3477">
                    <a:moveTo>
                      <a:pt x="1781" y="0"/>
                    </a:moveTo>
                    <a:cubicBezTo>
                      <a:pt x="1743" y="0"/>
                      <a:pt x="1704" y="2"/>
                      <a:pt x="1665" y="4"/>
                    </a:cubicBezTo>
                    <a:cubicBezTo>
                      <a:pt x="997" y="52"/>
                      <a:pt x="425" y="496"/>
                      <a:pt x="213" y="1130"/>
                    </a:cubicBezTo>
                    <a:cubicBezTo>
                      <a:pt x="1" y="1764"/>
                      <a:pt x="191" y="2463"/>
                      <a:pt x="696" y="2902"/>
                    </a:cubicBezTo>
                    <a:cubicBezTo>
                      <a:pt x="1003" y="3168"/>
                      <a:pt x="1390" y="3307"/>
                      <a:pt x="1781" y="3307"/>
                    </a:cubicBezTo>
                    <a:cubicBezTo>
                      <a:pt x="2031" y="3307"/>
                      <a:pt x="2284" y="3250"/>
                      <a:pt x="2518" y="3133"/>
                    </a:cubicBezTo>
                    <a:cubicBezTo>
                      <a:pt x="3116" y="2835"/>
                      <a:pt x="3476" y="2205"/>
                      <a:pt x="3428" y="1539"/>
                    </a:cubicBezTo>
                    <a:cubicBezTo>
                      <a:pt x="3368" y="667"/>
                      <a:pt x="2642" y="0"/>
                      <a:pt x="178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1"/>
              <p:cNvSpPr/>
              <p:nvPr/>
            </p:nvSpPr>
            <p:spPr>
              <a:xfrm>
                <a:off x="3513275" y="2363050"/>
                <a:ext cx="40100" cy="29325"/>
              </a:xfrm>
              <a:custGeom>
                <a:rect b="b" l="l" r="r" t="t"/>
                <a:pathLst>
                  <a:path extrusionOk="0" h="1173" w="1604">
                    <a:moveTo>
                      <a:pt x="269" y="0"/>
                    </a:moveTo>
                    <a:cubicBezTo>
                      <a:pt x="177" y="0"/>
                      <a:pt x="110" y="20"/>
                      <a:pt x="83" y="56"/>
                    </a:cubicBezTo>
                    <a:cubicBezTo>
                      <a:pt x="1" y="163"/>
                      <a:pt x="407" y="291"/>
                      <a:pt x="804" y="594"/>
                    </a:cubicBezTo>
                    <a:cubicBezTo>
                      <a:pt x="1149" y="859"/>
                      <a:pt x="1375" y="1172"/>
                      <a:pt x="1481" y="1172"/>
                    </a:cubicBezTo>
                    <a:cubicBezTo>
                      <a:pt x="1496" y="1172"/>
                      <a:pt x="1509" y="1166"/>
                      <a:pt x="1520" y="1153"/>
                    </a:cubicBezTo>
                    <a:cubicBezTo>
                      <a:pt x="1603" y="1043"/>
                      <a:pt x="1424" y="594"/>
                      <a:pt x="1027" y="290"/>
                    </a:cubicBezTo>
                    <a:cubicBezTo>
                      <a:pt x="760" y="85"/>
                      <a:pt x="461" y="0"/>
                      <a:pt x="26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1"/>
              <p:cNvSpPr/>
              <p:nvPr/>
            </p:nvSpPr>
            <p:spPr>
              <a:xfrm>
                <a:off x="3471675" y="2379750"/>
                <a:ext cx="84475" cy="63650"/>
              </a:xfrm>
              <a:custGeom>
                <a:rect b="b" l="l" r="r" t="t"/>
                <a:pathLst>
                  <a:path extrusionOk="0" h="2546" w="3379">
                    <a:moveTo>
                      <a:pt x="330" y="1"/>
                    </a:moveTo>
                    <a:cubicBezTo>
                      <a:pt x="330" y="1"/>
                      <a:pt x="132" y="303"/>
                      <a:pt x="65" y="1147"/>
                    </a:cubicBezTo>
                    <a:cubicBezTo>
                      <a:pt x="0" y="1993"/>
                      <a:pt x="1234" y="2482"/>
                      <a:pt x="1965" y="2543"/>
                    </a:cubicBezTo>
                    <a:cubicBezTo>
                      <a:pt x="1985" y="2545"/>
                      <a:pt x="2004" y="2546"/>
                      <a:pt x="2024" y="2546"/>
                    </a:cubicBezTo>
                    <a:cubicBezTo>
                      <a:pt x="2731" y="2546"/>
                      <a:pt x="3378" y="1486"/>
                      <a:pt x="3378" y="1486"/>
                    </a:cubicBezTo>
                    <a:lnTo>
                      <a:pt x="3341" y="1337"/>
                    </a:lnTo>
                    <a:cubicBezTo>
                      <a:pt x="3278" y="1340"/>
                      <a:pt x="3216" y="1341"/>
                      <a:pt x="3155" y="1341"/>
                    </a:cubicBezTo>
                    <a:cubicBezTo>
                      <a:pt x="1237" y="1341"/>
                      <a:pt x="330" y="1"/>
                      <a:pt x="330"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1"/>
              <p:cNvSpPr/>
              <p:nvPr/>
            </p:nvSpPr>
            <p:spPr>
              <a:xfrm>
                <a:off x="3469825" y="2379250"/>
                <a:ext cx="70425" cy="64250"/>
              </a:xfrm>
              <a:custGeom>
                <a:rect b="b" l="l" r="r" t="t"/>
                <a:pathLst>
                  <a:path extrusionOk="0" h="2570" w="2817">
                    <a:moveTo>
                      <a:pt x="377" y="0"/>
                    </a:moveTo>
                    <a:cubicBezTo>
                      <a:pt x="377" y="0"/>
                      <a:pt x="126" y="38"/>
                      <a:pt x="64" y="930"/>
                    </a:cubicBezTo>
                    <a:cubicBezTo>
                      <a:pt x="1" y="1824"/>
                      <a:pt x="1322" y="2526"/>
                      <a:pt x="1744" y="2567"/>
                    </a:cubicBezTo>
                    <a:cubicBezTo>
                      <a:pt x="1762" y="2569"/>
                      <a:pt x="1782" y="2569"/>
                      <a:pt x="1801" y="2569"/>
                    </a:cubicBezTo>
                    <a:cubicBezTo>
                      <a:pt x="2222" y="2569"/>
                      <a:pt x="2817" y="2184"/>
                      <a:pt x="2817" y="2184"/>
                    </a:cubicBezTo>
                    <a:cubicBezTo>
                      <a:pt x="705" y="1842"/>
                      <a:pt x="382" y="21"/>
                      <a:pt x="382" y="21"/>
                    </a:cubicBezTo>
                    <a:lnTo>
                      <a:pt x="377"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1"/>
              <p:cNvSpPr/>
              <p:nvPr/>
            </p:nvSpPr>
            <p:spPr>
              <a:xfrm>
                <a:off x="3466450" y="2352850"/>
                <a:ext cx="98025" cy="92825"/>
              </a:xfrm>
              <a:custGeom>
                <a:rect b="b" l="l" r="r" t="t"/>
                <a:pathLst>
                  <a:path extrusionOk="0" h="3713" w="3921">
                    <a:moveTo>
                      <a:pt x="1998" y="204"/>
                    </a:moveTo>
                    <a:cubicBezTo>
                      <a:pt x="2173" y="204"/>
                      <a:pt x="2349" y="232"/>
                      <a:pt x="2521" y="289"/>
                    </a:cubicBezTo>
                    <a:cubicBezTo>
                      <a:pt x="3155" y="501"/>
                      <a:pt x="3599" y="1075"/>
                      <a:pt x="3645" y="1742"/>
                    </a:cubicBezTo>
                    <a:cubicBezTo>
                      <a:pt x="3710" y="2652"/>
                      <a:pt x="3023" y="3442"/>
                      <a:pt x="2113" y="3507"/>
                    </a:cubicBezTo>
                    <a:cubicBezTo>
                      <a:pt x="2075" y="3509"/>
                      <a:pt x="2036" y="3511"/>
                      <a:pt x="1998" y="3511"/>
                    </a:cubicBezTo>
                    <a:cubicBezTo>
                      <a:pt x="1375" y="3511"/>
                      <a:pt x="799" y="3158"/>
                      <a:pt x="519" y="2594"/>
                    </a:cubicBezTo>
                    <a:cubicBezTo>
                      <a:pt x="220" y="1996"/>
                      <a:pt x="310" y="1277"/>
                      <a:pt x="749" y="773"/>
                    </a:cubicBezTo>
                    <a:cubicBezTo>
                      <a:pt x="1069" y="405"/>
                      <a:pt x="1528" y="204"/>
                      <a:pt x="1998" y="204"/>
                    </a:cubicBezTo>
                    <a:close/>
                    <a:moveTo>
                      <a:pt x="1998" y="1"/>
                    </a:moveTo>
                    <a:cubicBezTo>
                      <a:pt x="1469" y="1"/>
                      <a:pt x="954" y="226"/>
                      <a:pt x="596" y="640"/>
                    </a:cubicBezTo>
                    <a:cubicBezTo>
                      <a:pt x="103" y="1207"/>
                      <a:pt x="1" y="2013"/>
                      <a:pt x="336" y="2685"/>
                    </a:cubicBezTo>
                    <a:cubicBezTo>
                      <a:pt x="651" y="3318"/>
                      <a:pt x="1296" y="3713"/>
                      <a:pt x="1995" y="3713"/>
                    </a:cubicBezTo>
                    <a:cubicBezTo>
                      <a:pt x="2039" y="3713"/>
                      <a:pt x="2082" y="3711"/>
                      <a:pt x="2126" y="3708"/>
                    </a:cubicBezTo>
                    <a:cubicBezTo>
                      <a:pt x="3150" y="3636"/>
                      <a:pt x="3920" y="2750"/>
                      <a:pt x="3849" y="1728"/>
                    </a:cubicBezTo>
                    <a:cubicBezTo>
                      <a:pt x="3796" y="978"/>
                      <a:pt x="3297" y="335"/>
                      <a:pt x="2586" y="96"/>
                    </a:cubicBezTo>
                    <a:cubicBezTo>
                      <a:pt x="2393" y="32"/>
                      <a:pt x="2194" y="1"/>
                      <a:pt x="1998"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1"/>
              <p:cNvSpPr/>
              <p:nvPr/>
            </p:nvSpPr>
            <p:spPr>
              <a:xfrm>
                <a:off x="3984500" y="2557475"/>
                <a:ext cx="86925" cy="82675"/>
              </a:xfrm>
              <a:custGeom>
                <a:rect b="b" l="l" r="r" t="t"/>
                <a:pathLst>
                  <a:path extrusionOk="0" h="3307" w="3477">
                    <a:moveTo>
                      <a:pt x="1781" y="1"/>
                    </a:moveTo>
                    <a:cubicBezTo>
                      <a:pt x="1743" y="1"/>
                      <a:pt x="1704" y="2"/>
                      <a:pt x="1665" y="5"/>
                    </a:cubicBezTo>
                    <a:cubicBezTo>
                      <a:pt x="999" y="51"/>
                      <a:pt x="425" y="495"/>
                      <a:pt x="213" y="1129"/>
                    </a:cubicBezTo>
                    <a:cubicBezTo>
                      <a:pt x="1" y="1763"/>
                      <a:pt x="192" y="2464"/>
                      <a:pt x="696" y="2901"/>
                    </a:cubicBezTo>
                    <a:cubicBezTo>
                      <a:pt x="1004" y="3168"/>
                      <a:pt x="1391" y="3307"/>
                      <a:pt x="1781" y="3307"/>
                    </a:cubicBezTo>
                    <a:cubicBezTo>
                      <a:pt x="2032" y="3307"/>
                      <a:pt x="2285" y="3250"/>
                      <a:pt x="2519" y="3133"/>
                    </a:cubicBezTo>
                    <a:cubicBezTo>
                      <a:pt x="3117" y="2834"/>
                      <a:pt x="3476" y="2206"/>
                      <a:pt x="3430" y="1539"/>
                    </a:cubicBezTo>
                    <a:cubicBezTo>
                      <a:pt x="3368" y="667"/>
                      <a:pt x="2642" y="1"/>
                      <a:pt x="178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1"/>
              <p:cNvSpPr/>
              <p:nvPr/>
            </p:nvSpPr>
            <p:spPr>
              <a:xfrm>
                <a:off x="4025950" y="2562575"/>
                <a:ext cx="40075" cy="29325"/>
              </a:xfrm>
              <a:custGeom>
                <a:rect b="b" l="l" r="r" t="t"/>
                <a:pathLst>
                  <a:path extrusionOk="0" h="1173" w="1603">
                    <a:moveTo>
                      <a:pt x="267" y="1"/>
                    </a:moveTo>
                    <a:cubicBezTo>
                      <a:pt x="176" y="1"/>
                      <a:pt x="109" y="20"/>
                      <a:pt x="82" y="55"/>
                    </a:cubicBezTo>
                    <a:cubicBezTo>
                      <a:pt x="0" y="163"/>
                      <a:pt x="407" y="291"/>
                      <a:pt x="803" y="594"/>
                    </a:cubicBezTo>
                    <a:cubicBezTo>
                      <a:pt x="1149" y="859"/>
                      <a:pt x="1374" y="1172"/>
                      <a:pt x="1481" y="1172"/>
                    </a:cubicBezTo>
                    <a:cubicBezTo>
                      <a:pt x="1496" y="1172"/>
                      <a:pt x="1509" y="1166"/>
                      <a:pt x="1519" y="1152"/>
                    </a:cubicBezTo>
                    <a:cubicBezTo>
                      <a:pt x="1603" y="1043"/>
                      <a:pt x="1423" y="594"/>
                      <a:pt x="1027" y="291"/>
                    </a:cubicBezTo>
                    <a:cubicBezTo>
                      <a:pt x="759" y="86"/>
                      <a:pt x="459" y="1"/>
                      <a:pt x="267"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1"/>
              <p:cNvSpPr/>
              <p:nvPr/>
            </p:nvSpPr>
            <p:spPr>
              <a:xfrm>
                <a:off x="3984300" y="2579275"/>
                <a:ext cx="84500" cy="63700"/>
              </a:xfrm>
              <a:custGeom>
                <a:rect b="b" l="l" r="r" t="t"/>
                <a:pathLst>
                  <a:path extrusionOk="0" h="2548" w="3380">
                    <a:moveTo>
                      <a:pt x="332" y="1"/>
                    </a:moveTo>
                    <a:cubicBezTo>
                      <a:pt x="332" y="1"/>
                      <a:pt x="134" y="305"/>
                      <a:pt x="67" y="1149"/>
                    </a:cubicBezTo>
                    <a:cubicBezTo>
                      <a:pt x="0" y="1995"/>
                      <a:pt x="1234" y="2483"/>
                      <a:pt x="1965" y="2545"/>
                    </a:cubicBezTo>
                    <a:cubicBezTo>
                      <a:pt x="1985" y="2547"/>
                      <a:pt x="2004" y="2547"/>
                      <a:pt x="2024" y="2547"/>
                    </a:cubicBezTo>
                    <a:cubicBezTo>
                      <a:pt x="2732" y="2547"/>
                      <a:pt x="3380" y="1486"/>
                      <a:pt x="3380" y="1486"/>
                    </a:cubicBezTo>
                    <a:lnTo>
                      <a:pt x="3342" y="1339"/>
                    </a:lnTo>
                    <a:cubicBezTo>
                      <a:pt x="3279" y="1341"/>
                      <a:pt x="3218" y="1343"/>
                      <a:pt x="3157" y="1343"/>
                    </a:cubicBezTo>
                    <a:cubicBezTo>
                      <a:pt x="1237" y="1343"/>
                      <a:pt x="332" y="1"/>
                      <a:pt x="332"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1"/>
              <p:cNvSpPr/>
              <p:nvPr/>
            </p:nvSpPr>
            <p:spPr>
              <a:xfrm>
                <a:off x="3982500" y="2578825"/>
                <a:ext cx="70425" cy="64200"/>
              </a:xfrm>
              <a:custGeom>
                <a:rect b="b" l="l" r="r" t="t"/>
                <a:pathLst>
                  <a:path extrusionOk="0" h="2568" w="2817">
                    <a:moveTo>
                      <a:pt x="376" y="0"/>
                    </a:moveTo>
                    <a:cubicBezTo>
                      <a:pt x="376" y="0"/>
                      <a:pt x="124" y="38"/>
                      <a:pt x="62" y="930"/>
                    </a:cubicBezTo>
                    <a:cubicBezTo>
                      <a:pt x="1" y="1821"/>
                      <a:pt x="1320" y="2524"/>
                      <a:pt x="1743" y="2565"/>
                    </a:cubicBezTo>
                    <a:cubicBezTo>
                      <a:pt x="1763" y="2567"/>
                      <a:pt x="1783" y="2567"/>
                      <a:pt x="1803" y="2567"/>
                    </a:cubicBezTo>
                    <a:cubicBezTo>
                      <a:pt x="2224" y="2567"/>
                      <a:pt x="2816" y="2184"/>
                      <a:pt x="2816" y="2184"/>
                    </a:cubicBezTo>
                    <a:cubicBezTo>
                      <a:pt x="703" y="1842"/>
                      <a:pt x="382" y="19"/>
                      <a:pt x="382" y="19"/>
                    </a:cubicBezTo>
                    <a:lnTo>
                      <a:pt x="376"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1"/>
              <p:cNvSpPr/>
              <p:nvPr/>
            </p:nvSpPr>
            <p:spPr>
              <a:xfrm>
                <a:off x="3979075" y="2552400"/>
                <a:ext cx="98025" cy="92850"/>
              </a:xfrm>
              <a:custGeom>
                <a:rect b="b" l="l" r="r" t="t"/>
                <a:pathLst>
                  <a:path extrusionOk="0" h="3714" w="3921">
                    <a:moveTo>
                      <a:pt x="1998" y="204"/>
                    </a:moveTo>
                    <a:cubicBezTo>
                      <a:pt x="2173" y="204"/>
                      <a:pt x="2351" y="232"/>
                      <a:pt x="2523" y="290"/>
                    </a:cubicBezTo>
                    <a:cubicBezTo>
                      <a:pt x="3157" y="502"/>
                      <a:pt x="3599" y="1074"/>
                      <a:pt x="3647" y="1742"/>
                    </a:cubicBezTo>
                    <a:cubicBezTo>
                      <a:pt x="3710" y="2651"/>
                      <a:pt x="3023" y="3442"/>
                      <a:pt x="2113" y="3506"/>
                    </a:cubicBezTo>
                    <a:cubicBezTo>
                      <a:pt x="2074" y="3508"/>
                      <a:pt x="2036" y="3509"/>
                      <a:pt x="1998" y="3509"/>
                    </a:cubicBezTo>
                    <a:cubicBezTo>
                      <a:pt x="1375" y="3509"/>
                      <a:pt x="800" y="3158"/>
                      <a:pt x="519" y="2595"/>
                    </a:cubicBezTo>
                    <a:cubicBezTo>
                      <a:pt x="220" y="1997"/>
                      <a:pt x="312" y="1277"/>
                      <a:pt x="751" y="773"/>
                    </a:cubicBezTo>
                    <a:cubicBezTo>
                      <a:pt x="1069" y="405"/>
                      <a:pt x="1528" y="204"/>
                      <a:pt x="1998" y="204"/>
                    </a:cubicBezTo>
                    <a:close/>
                    <a:moveTo>
                      <a:pt x="1998" y="0"/>
                    </a:moveTo>
                    <a:cubicBezTo>
                      <a:pt x="1470" y="0"/>
                      <a:pt x="956" y="227"/>
                      <a:pt x="597" y="638"/>
                    </a:cubicBezTo>
                    <a:cubicBezTo>
                      <a:pt x="103" y="1206"/>
                      <a:pt x="1" y="2014"/>
                      <a:pt x="336" y="2685"/>
                    </a:cubicBezTo>
                    <a:cubicBezTo>
                      <a:pt x="653" y="3319"/>
                      <a:pt x="1299" y="3713"/>
                      <a:pt x="2000" y="3713"/>
                    </a:cubicBezTo>
                    <a:cubicBezTo>
                      <a:pt x="2043" y="3713"/>
                      <a:pt x="2085" y="3712"/>
                      <a:pt x="2128" y="3709"/>
                    </a:cubicBezTo>
                    <a:cubicBezTo>
                      <a:pt x="3150" y="3637"/>
                      <a:pt x="3920" y="2750"/>
                      <a:pt x="3849" y="1727"/>
                    </a:cubicBezTo>
                    <a:cubicBezTo>
                      <a:pt x="3797" y="978"/>
                      <a:pt x="3298" y="334"/>
                      <a:pt x="2586" y="97"/>
                    </a:cubicBezTo>
                    <a:cubicBezTo>
                      <a:pt x="2393" y="32"/>
                      <a:pt x="2194" y="0"/>
                      <a:pt x="1998"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1"/>
              <p:cNvSpPr/>
              <p:nvPr/>
            </p:nvSpPr>
            <p:spPr>
              <a:xfrm>
                <a:off x="3312400" y="2813475"/>
                <a:ext cx="86900" cy="82675"/>
              </a:xfrm>
              <a:custGeom>
                <a:rect b="b" l="l" r="r" t="t"/>
                <a:pathLst>
                  <a:path extrusionOk="0" h="3307" w="3476">
                    <a:moveTo>
                      <a:pt x="1780" y="1"/>
                    </a:moveTo>
                    <a:cubicBezTo>
                      <a:pt x="1742" y="1"/>
                      <a:pt x="1703" y="2"/>
                      <a:pt x="1664" y="5"/>
                    </a:cubicBezTo>
                    <a:cubicBezTo>
                      <a:pt x="996" y="52"/>
                      <a:pt x="424" y="495"/>
                      <a:pt x="212" y="1129"/>
                    </a:cubicBezTo>
                    <a:cubicBezTo>
                      <a:pt x="0" y="1763"/>
                      <a:pt x="191" y="2463"/>
                      <a:pt x="695" y="2901"/>
                    </a:cubicBezTo>
                    <a:cubicBezTo>
                      <a:pt x="1003" y="3168"/>
                      <a:pt x="1390" y="3307"/>
                      <a:pt x="1780" y="3307"/>
                    </a:cubicBezTo>
                    <a:cubicBezTo>
                      <a:pt x="2031" y="3307"/>
                      <a:pt x="2283" y="3250"/>
                      <a:pt x="2517" y="3133"/>
                    </a:cubicBezTo>
                    <a:cubicBezTo>
                      <a:pt x="3115" y="2834"/>
                      <a:pt x="3475" y="2205"/>
                      <a:pt x="3427" y="1539"/>
                    </a:cubicBezTo>
                    <a:cubicBezTo>
                      <a:pt x="3367" y="667"/>
                      <a:pt x="2641" y="1"/>
                      <a:pt x="178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1"/>
              <p:cNvSpPr/>
              <p:nvPr/>
            </p:nvSpPr>
            <p:spPr>
              <a:xfrm>
                <a:off x="3353775" y="2818600"/>
                <a:ext cx="40100" cy="29325"/>
              </a:xfrm>
              <a:custGeom>
                <a:rect b="b" l="l" r="r" t="t"/>
                <a:pathLst>
                  <a:path extrusionOk="0" h="1173" w="1604">
                    <a:moveTo>
                      <a:pt x="269" y="0"/>
                    </a:moveTo>
                    <a:cubicBezTo>
                      <a:pt x="177" y="0"/>
                      <a:pt x="111" y="19"/>
                      <a:pt x="84" y="54"/>
                    </a:cubicBezTo>
                    <a:cubicBezTo>
                      <a:pt x="1" y="163"/>
                      <a:pt x="407" y="290"/>
                      <a:pt x="804" y="592"/>
                    </a:cubicBezTo>
                    <a:cubicBezTo>
                      <a:pt x="1152" y="859"/>
                      <a:pt x="1376" y="1172"/>
                      <a:pt x="1482" y="1172"/>
                    </a:cubicBezTo>
                    <a:cubicBezTo>
                      <a:pt x="1497" y="1172"/>
                      <a:pt x="1509" y="1166"/>
                      <a:pt x="1520" y="1153"/>
                    </a:cubicBezTo>
                    <a:cubicBezTo>
                      <a:pt x="1603" y="1043"/>
                      <a:pt x="1426" y="592"/>
                      <a:pt x="1029" y="290"/>
                    </a:cubicBezTo>
                    <a:cubicBezTo>
                      <a:pt x="761" y="85"/>
                      <a:pt x="460" y="0"/>
                      <a:pt x="26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1"/>
              <p:cNvSpPr/>
              <p:nvPr/>
            </p:nvSpPr>
            <p:spPr>
              <a:xfrm>
                <a:off x="3312175" y="2835275"/>
                <a:ext cx="84525" cy="63700"/>
              </a:xfrm>
              <a:custGeom>
                <a:rect b="b" l="l" r="r" t="t"/>
                <a:pathLst>
                  <a:path extrusionOk="0" h="2548" w="3381">
                    <a:moveTo>
                      <a:pt x="332" y="1"/>
                    </a:moveTo>
                    <a:cubicBezTo>
                      <a:pt x="332" y="1"/>
                      <a:pt x="132" y="305"/>
                      <a:pt x="65" y="1149"/>
                    </a:cubicBezTo>
                    <a:cubicBezTo>
                      <a:pt x="1" y="1994"/>
                      <a:pt x="1234" y="2483"/>
                      <a:pt x="1965" y="2545"/>
                    </a:cubicBezTo>
                    <a:cubicBezTo>
                      <a:pt x="1985" y="2546"/>
                      <a:pt x="2004" y="2547"/>
                      <a:pt x="2024" y="2547"/>
                    </a:cubicBezTo>
                    <a:cubicBezTo>
                      <a:pt x="2733" y="2547"/>
                      <a:pt x="3380" y="1485"/>
                      <a:pt x="3380" y="1485"/>
                    </a:cubicBezTo>
                    <a:lnTo>
                      <a:pt x="3341" y="1338"/>
                    </a:lnTo>
                    <a:cubicBezTo>
                      <a:pt x="3278" y="1341"/>
                      <a:pt x="3216" y="1342"/>
                      <a:pt x="3155" y="1342"/>
                    </a:cubicBezTo>
                    <a:cubicBezTo>
                      <a:pt x="1237" y="1342"/>
                      <a:pt x="332" y="1"/>
                      <a:pt x="332"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1"/>
              <p:cNvSpPr/>
              <p:nvPr/>
            </p:nvSpPr>
            <p:spPr>
              <a:xfrm>
                <a:off x="3310375" y="2834800"/>
                <a:ext cx="70375" cy="64225"/>
              </a:xfrm>
              <a:custGeom>
                <a:rect b="b" l="l" r="r" t="t"/>
                <a:pathLst>
                  <a:path extrusionOk="0" h="2569" w="2815">
                    <a:moveTo>
                      <a:pt x="375" y="1"/>
                    </a:moveTo>
                    <a:cubicBezTo>
                      <a:pt x="375" y="1"/>
                      <a:pt x="124" y="38"/>
                      <a:pt x="62" y="930"/>
                    </a:cubicBezTo>
                    <a:cubicBezTo>
                      <a:pt x="1" y="1822"/>
                      <a:pt x="1320" y="2526"/>
                      <a:pt x="1742" y="2565"/>
                    </a:cubicBezTo>
                    <a:cubicBezTo>
                      <a:pt x="1761" y="2567"/>
                      <a:pt x="1782" y="2568"/>
                      <a:pt x="1802" y="2568"/>
                    </a:cubicBezTo>
                    <a:cubicBezTo>
                      <a:pt x="2224" y="2568"/>
                      <a:pt x="2815" y="2184"/>
                      <a:pt x="2815" y="2184"/>
                    </a:cubicBezTo>
                    <a:cubicBezTo>
                      <a:pt x="703" y="1843"/>
                      <a:pt x="380" y="20"/>
                      <a:pt x="380" y="20"/>
                    </a:cubicBezTo>
                    <a:lnTo>
                      <a:pt x="375" y="1"/>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1"/>
              <p:cNvSpPr/>
              <p:nvPr/>
            </p:nvSpPr>
            <p:spPr>
              <a:xfrm>
                <a:off x="3306975" y="2808400"/>
                <a:ext cx="98000" cy="92850"/>
              </a:xfrm>
              <a:custGeom>
                <a:rect b="b" l="l" r="r" t="t"/>
                <a:pathLst>
                  <a:path extrusionOk="0" h="3714" w="3920">
                    <a:moveTo>
                      <a:pt x="1996" y="204"/>
                    </a:moveTo>
                    <a:cubicBezTo>
                      <a:pt x="2171" y="204"/>
                      <a:pt x="2348" y="232"/>
                      <a:pt x="2520" y="290"/>
                    </a:cubicBezTo>
                    <a:cubicBezTo>
                      <a:pt x="3154" y="501"/>
                      <a:pt x="3598" y="1074"/>
                      <a:pt x="3644" y="1742"/>
                    </a:cubicBezTo>
                    <a:cubicBezTo>
                      <a:pt x="3709" y="2653"/>
                      <a:pt x="3023" y="3442"/>
                      <a:pt x="2112" y="3505"/>
                    </a:cubicBezTo>
                    <a:cubicBezTo>
                      <a:pt x="2072" y="3508"/>
                      <a:pt x="2033" y="3509"/>
                      <a:pt x="1994" y="3509"/>
                    </a:cubicBezTo>
                    <a:cubicBezTo>
                      <a:pt x="1372" y="3509"/>
                      <a:pt x="797" y="3157"/>
                      <a:pt x="518" y="2594"/>
                    </a:cubicBezTo>
                    <a:cubicBezTo>
                      <a:pt x="219" y="1996"/>
                      <a:pt x="311" y="1277"/>
                      <a:pt x="748" y="773"/>
                    </a:cubicBezTo>
                    <a:cubicBezTo>
                      <a:pt x="1068" y="405"/>
                      <a:pt x="1526" y="204"/>
                      <a:pt x="1996" y="204"/>
                    </a:cubicBezTo>
                    <a:close/>
                    <a:moveTo>
                      <a:pt x="1997" y="1"/>
                    </a:moveTo>
                    <a:cubicBezTo>
                      <a:pt x="1469" y="1"/>
                      <a:pt x="955" y="226"/>
                      <a:pt x="596" y="640"/>
                    </a:cubicBezTo>
                    <a:cubicBezTo>
                      <a:pt x="103" y="1207"/>
                      <a:pt x="0" y="2014"/>
                      <a:pt x="335" y="2685"/>
                    </a:cubicBezTo>
                    <a:cubicBezTo>
                      <a:pt x="650" y="3317"/>
                      <a:pt x="1296" y="3713"/>
                      <a:pt x="1995" y="3713"/>
                    </a:cubicBezTo>
                    <a:cubicBezTo>
                      <a:pt x="2038" y="3713"/>
                      <a:pt x="2082" y="3712"/>
                      <a:pt x="2126" y="3708"/>
                    </a:cubicBezTo>
                    <a:cubicBezTo>
                      <a:pt x="3149" y="3637"/>
                      <a:pt x="3920" y="2750"/>
                      <a:pt x="3848" y="1727"/>
                    </a:cubicBezTo>
                    <a:cubicBezTo>
                      <a:pt x="3795" y="978"/>
                      <a:pt x="3298" y="336"/>
                      <a:pt x="2585" y="96"/>
                    </a:cubicBezTo>
                    <a:cubicBezTo>
                      <a:pt x="2392" y="32"/>
                      <a:pt x="2193" y="1"/>
                      <a:pt x="1997"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1"/>
              <p:cNvSpPr/>
              <p:nvPr/>
            </p:nvSpPr>
            <p:spPr>
              <a:xfrm>
                <a:off x="4100950" y="3002075"/>
                <a:ext cx="86900" cy="82650"/>
              </a:xfrm>
              <a:custGeom>
                <a:rect b="b" l="l" r="r" t="t"/>
                <a:pathLst>
                  <a:path extrusionOk="0" h="3306" w="3476">
                    <a:moveTo>
                      <a:pt x="1781" y="0"/>
                    </a:moveTo>
                    <a:cubicBezTo>
                      <a:pt x="1742" y="0"/>
                      <a:pt x="1704" y="1"/>
                      <a:pt x="1665" y="4"/>
                    </a:cubicBezTo>
                    <a:cubicBezTo>
                      <a:pt x="998" y="50"/>
                      <a:pt x="426" y="494"/>
                      <a:pt x="214" y="1128"/>
                    </a:cubicBezTo>
                    <a:cubicBezTo>
                      <a:pt x="0" y="1762"/>
                      <a:pt x="192" y="2463"/>
                      <a:pt x="696" y="2900"/>
                    </a:cubicBezTo>
                    <a:cubicBezTo>
                      <a:pt x="1004" y="3168"/>
                      <a:pt x="1391" y="3306"/>
                      <a:pt x="1782" y="3306"/>
                    </a:cubicBezTo>
                    <a:cubicBezTo>
                      <a:pt x="2033" y="3306"/>
                      <a:pt x="2285" y="3249"/>
                      <a:pt x="2519" y="3132"/>
                    </a:cubicBezTo>
                    <a:cubicBezTo>
                      <a:pt x="3117" y="2833"/>
                      <a:pt x="3476" y="2205"/>
                      <a:pt x="3430" y="1538"/>
                    </a:cubicBezTo>
                    <a:cubicBezTo>
                      <a:pt x="3369" y="667"/>
                      <a:pt x="2642" y="0"/>
                      <a:pt x="178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1"/>
              <p:cNvSpPr/>
              <p:nvPr/>
            </p:nvSpPr>
            <p:spPr>
              <a:xfrm>
                <a:off x="4142375" y="3007175"/>
                <a:ext cx="40100" cy="29325"/>
              </a:xfrm>
              <a:custGeom>
                <a:rect b="b" l="l" r="r" t="t"/>
                <a:pathLst>
                  <a:path extrusionOk="0" h="1173" w="1604">
                    <a:moveTo>
                      <a:pt x="268" y="1"/>
                    </a:moveTo>
                    <a:cubicBezTo>
                      <a:pt x="177" y="1"/>
                      <a:pt x="110" y="20"/>
                      <a:pt x="83" y="55"/>
                    </a:cubicBezTo>
                    <a:cubicBezTo>
                      <a:pt x="1" y="164"/>
                      <a:pt x="406" y="292"/>
                      <a:pt x="804" y="595"/>
                    </a:cubicBezTo>
                    <a:cubicBezTo>
                      <a:pt x="1152" y="860"/>
                      <a:pt x="1376" y="1173"/>
                      <a:pt x="1482" y="1173"/>
                    </a:cubicBezTo>
                    <a:cubicBezTo>
                      <a:pt x="1497" y="1173"/>
                      <a:pt x="1509" y="1166"/>
                      <a:pt x="1520" y="1153"/>
                    </a:cubicBezTo>
                    <a:cubicBezTo>
                      <a:pt x="1603" y="1044"/>
                      <a:pt x="1424" y="593"/>
                      <a:pt x="1028" y="290"/>
                    </a:cubicBezTo>
                    <a:cubicBezTo>
                      <a:pt x="759" y="86"/>
                      <a:pt x="459" y="1"/>
                      <a:pt x="268"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1"/>
              <p:cNvSpPr/>
              <p:nvPr/>
            </p:nvSpPr>
            <p:spPr>
              <a:xfrm>
                <a:off x="4100725" y="3023875"/>
                <a:ext cx="84525" cy="63675"/>
              </a:xfrm>
              <a:custGeom>
                <a:rect b="b" l="l" r="r" t="t"/>
                <a:pathLst>
                  <a:path extrusionOk="0" h="2547" w="3381">
                    <a:moveTo>
                      <a:pt x="332" y="0"/>
                    </a:moveTo>
                    <a:cubicBezTo>
                      <a:pt x="332" y="0"/>
                      <a:pt x="134" y="304"/>
                      <a:pt x="68" y="1148"/>
                    </a:cubicBezTo>
                    <a:cubicBezTo>
                      <a:pt x="1" y="1994"/>
                      <a:pt x="1235" y="2483"/>
                      <a:pt x="1966" y="2544"/>
                    </a:cubicBezTo>
                    <a:cubicBezTo>
                      <a:pt x="1985" y="2546"/>
                      <a:pt x="2005" y="2547"/>
                      <a:pt x="2024" y="2547"/>
                    </a:cubicBezTo>
                    <a:cubicBezTo>
                      <a:pt x="2733" y="2547"/>
                      <a:pt x="3381" y="1485"/>
                      <a:pt x="3381" y="1485"/>
                    </a:cubicBezTo>
                    <a:lnTo>
                      <a:pt x="3343" y="1338"/>
                    </a:lnTo>
                    <a:cubicBezTo>
                      <a:pt x="3280" y="1341"/>
                      <a:pt x="3218" y="1342"/>
                      <a:pt x="3157" y="1342"/>
                    </a:cubicBezTo>
                    <a:cubicBezTo>
                      <a:pt x="1239" y="1342"/>
                      <a:pt x="332" y="0"/>
                      <a:pt x="332"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1"/>
              <p:cNvSpPr/>
              <p:nvPr/>
            </p:nvSpPr>
            <p:spPr>
              <a:xfrm>
                <a:off x="4098950" y="3023400"/>
                <a:ext cx="70400" cy="64200"/>
              </a:xfrm>
              <a:custGeom>
                <a:rect b="b" l="l" r="r" t="t"/>
                <a:pathLst>
                  <a:path extrusionOk="0" h="2568" w="2816">
                    <a:moveTo>
                      <a:pt x="376" y="0"/>
                    </a:moveTo>
                    <a:cubicBezTo>
                      <a:pt x="376" y="0"/>
                      <a:pt x="125" y="38"/>
                      <a:pt x="63" y="930"/>
                    </a:cubicBezTo>
                    <a:cubicBezTo>
                      <a:pt x="0" y="1822"/>
                      <a:pt x="1321" y="2526"/>
                      <a:pt x="1743" y="2565"/>
                    </a:cubicBezTo>
                    <a:cubicBezTo>
                      <a:pt x="1762" y="2567"/>
                      <a:pt x="1783" y="2568"/>
                      <a:pt x="1803" y="2568"/>
                    </a:cubicBezTo>
                    <a:cubicBezTo>
                      <a:pt x="2224" y="2568"/>
                      <a:pt x="2816" y="2184"/>
                      <a:pt x="2816" y="2184"/>
                    </a:cubicBezTo>
                    <a:cubicBezTo>
                      <a:pt x="704" y="1842"/>
                      <a:pt x="381" y="19"/>
                      <a:pt x="381" y="19"/>
                    </a:cubicBezTo>
                    <a:lnTo>
                      <a:pt x="376"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1"/>
              <p:cNvSpPr/>
              <p:nvPr/>
            </p:nvSpPr>
            <p:spPr>
              <a:xfrm>
                <a:off x="4095575" y="2997000"/>
                <a:ext cx="98000" cy="92825"/>
              </a:xfrm>
              <a:custGeom>
                <a:rect b="b" l="l" r="r" t="t"/>
                <a:pathLst>
                  <a:path extrusionOk="0" h="3713" w="3920">
                    <a:moveTo>
                      <a:pt x="1996" y="204"/>
                    </a:moveTo>
                    <a:cubicBezTo>
                      <a:pt x="2171" y="204"/>
                      <a:pt x="2348" y="231"/>
                      <a:pt x="2520" y="289"/>
                    </a:cubicBezTo>
                    <a:cubicBezTo>
                      <a:pt x="3154" y="501"/>
                      <a:pt x="3599" y="1073"/>
                      <a:pt x="3645" y="1741"/>
                    </a:cubicBezTo>
                    <a:cubicBezTo>
                      <a:pt x="3708" y="2652"/>
                      <a:pt x="3023" y="3441"/>
                      <a:pt x="2112" y="3505"/>
                    </a:cubicBezTo>
                    <a:cubicBezTo>
                      <a:pt x="2072" y="3507"/>
                      <a:pt x="2033" y="3509"/>
                      <a:pt x="1994" y="3509"/>
                    </a:cubicBezTo>
                    <a:cubicBezTo>
                      <a:pt x="1371" y="3509"/>
                      <a:pt x="797" y="3157"/>
                      <a:pt x="516" y="2594"/>
                    </a:cubicBezTo>
                    <a:cubicBezTo>
                      <a:pt x="219" y="1996"/>
                      <a:pt x="309" y="1277"/>
                      <a:pt x="749" y="773"/>
                    </a:cubicBezTo>
                    <a:cubicBezTo>
                      <a:pt x="1067" y="404"/>
                      <a:pt x="1525" y="204"/>
                      <a:pt x="1996" y="204"/>
                    </a:cubicBezTo>
                    <a:close/>
                    <a:moveTo>
                      <a:pt x="1996" y="0"/>
                    </a:moveTo>
                    <a:cubicBezTo>
                      <a:pt x="1468" y="0"/>
                      <a:pt x="953" y="226"/>
                      <a:pt x="595" y="639"/>
                    </a:cubicBezTo>
                    <a:cubicBezTo>
                      <a:pt x="103" y="1205"/>
                      <a:pt x="0" y="2013"/>
                      <a:pt x="335" y="2685"/>
                    </a:cubicBezTo>
                    <a:cubicBezTo>
                      <a:pt x="650" y="3317"/>
                      <a:pt x="1296" y="3713"/>
                      <a:pt x="1995" y="3713"/>
                    </a:cubicBezTo>
                    <a:cubicBezTo>
                      <a:pt x="2038" y="3713"/>
                      <a:pt x="2082" y="3711"/>
                      <a:pt x="2126" y="3708"/>
                    </a:cubicBezTo>
                    <a:cubicBezTo>
                      <a:pt x="3147" y="3636"/>
                      <a:pt x="3920" y="2749"/>
                      <a:pt x="3848" y="1726"/>
                    </a:cubicBezTo>
                    <a:cubicBezTo>
                      <a:pt x="3795" y="978"/>
                      <a:pt x="3296" y="333"/>
                      <a:pt x="2584" y="96"/>
                    </a:cubicBezTo>
                    <a:cubicBezTo>
                      <a:pt x="2391" y="32"/>
                      <a:pt x="2193" y="0"/>
                      <a:pt x="1996"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1"/>
              <p:cNvSpPr/>
              <p:nvPr/>
            </p:nvSpPr>
            <p:spPr>
              <a:xfrm>
                <a:off x="3254625" y="3204300"/>
                <a:ext cx="114475" cy="82675"/>
              </a:xfrm>
              <a:custGeom>
                <a:rect b="b" l="l" r="r" t="t"/>
                <a:pathLst>
                  <a:path extrusionOk="0" h="3307" w="4579">
                    <a:moveTo>
                      <a:pt x="2295" y="1"/>
                    </a:moveTo>
                    <a:cubicBezTo>
                      <a:pt x="932" y="1"/>
                      <a:pt x="1" y="1620"/>
                      <a:pt x="1166" y="2946"/>
                    </a:cubicBezTo>
                    <a:cubicBezTo>
                      <a:pt x="1550" y="3198"/>
                      <a:pt x="1933" y="3307"/>
                      <a:pt x="2287" y="3307"/>
                    </a:cubicBezTo>
                    <a:cubicBezTo>
                      <a:pt x="3650" y="3307"/>
                      <a:pt x="4578" y="1687"/>
                      <a:pt x="3413" y="361"/>
                    </a:cubicBezTo>
                    <a:cubicBezTo>
                      <a:pt x="3031" y="109"/>
                      <a:pt x="2648" y="1"/>
                      <a:pt x="2295"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1"/>
              <p:cNvSpPr/>
              <p:nvPr/>
            </p:nvSpPr>
            <p:spPr>
              <a:xfrm>
                <a:off x="3308750" y="3209400"/>
                <a:ext cx="40150" cy="29325"/>
              </a:xfrm>
              <a:custGeom>
                <a:rect b="b" l="l" r="r" t="t"/>
                <a:pathLst>
                  <a:path extrusionOk="0" h="1173" w="1606">
                    <a:moveTo>
                      <a:pt x="271" y="1"/>
                    </a:moveTo>
                    <a:cubicBezTo>
                      <a:pt x="179" y="1"/>
                      <a:pt x="112" y="20"/>
                      <a:pt x="85" y="56"/>
                    </a:cubicBezTo>
                    <a:cubicBezTo>
                      <a:pt x="1" y="165"/>
                      <a:pt x="407" y="292"/>
                      <a:pt x="806" y="594"/>
                    </a:cubicBezTo>
                    <a:cubicBezTo>
                      <a:pt x="1153" y="859"/>
                      <a:pt x="1376" y="1173"/>
                      <a:pt x="1482" y="1173"/>
                    </a:cubicBezTo>
                    <a:cubicBezTo>
                      <a:pt x="1497" y="1173"/>
                      <a:pt x="1509" y="1166"/>
                      <a:pt x="1520" y="1153"/>
                    </a:cubicBezTo>
                    <a:cubicBezTo>
                      <a:pt x="1605" y="1045"/>
                      <a:pt x="1426" y="594"/>
                      <a:pt x="1029" y="292"/>
                    </a:cubicBezTo>
                    <a:cubicBezTo>
                      <a:pt x="762" y="86"/>
                      <a:pt x="462" y="1"/>
                      <a:pt x="271"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1"/>
              <p:cNvSpPr/>
              <p:nvPr/>
            </p:nvSpPr>
            <p:spPr>
              <a:xfrm>
                <a:off x="3267150" y="3226125"/>
                <a:ext cx="84525" cy="63650"/>
              </a:xfrm>
              <a:custGeom>
                <a:rect b="b" l="l" r="r" t="t"/>
                <a:pathLst>
                  <a:path extrusionOk="0" h="2546" w="3381">
                    <a:moveTo>
                      <a:pt x="332" y="0"/>
                    </a:moveTo>
                    <a:cubicBezTo>
                      <a:pt x="332" y="0"/>
                      <a:pt x="134" y="303"/>
                      <a:pt x="67" y="1148"/>
                    </a:cubicBezTo>
                    <a:cubicBezTo>
                      <a:pt x="1" y="1992"/>
                      <a:pt x="1234" y="2481"/>
                      <a:pt x="1966" y="2543"/>
                    </a:cubicBezTo>
                    <a:cubicBezTo>
                      <a:pt x="1986" y="2544"/>
                      <a:pt x="2006" y="2545"/>
                      <a:pt x="2026" y="2545"/>
                    </a:cubicBezTo>
                    <a:cubicBezTo>
                      <a:pt x="2734" y="2545"/>
                      <a:pt x="3380" y="1485"/>
                      <a:pt x="3380" y="1485"/>
                    </a:cubicBezTo>
                    <a:lnTo>
                      <a:pt x="3343" y="1338"/>
                    </a:lnTo>
                    <a:cubicBezTo>
                      <a:pt x="3280" y="1341"/>
                      <a:pt x="3218" y="1342"/>
                      <a:pt x="3157" y="1342"/>
                    </a:cubicBezTo>
                    <a:cubicBezTo>
                      <a:pt x="1237" y="1342"/>
                      <a:pt x="332" y="0"/>
                      <a:pt x="332"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1"/>
              <p:cNvSpPr/>
              <p:nvPr/>
            </p:nvSpPr>
            <p:spPr>
              <a:xfrm>
                <a:off x="3265350" y="3225600"/>
                <a:ext cx="70425" cy="64250"/>
              </a:xfrm>
              <a:custGeom>
                <a:rect b="b" l="l" r="r" t="t"/>
                <a:pathLst>
                  <a:path extrusionOk="0" h="2570" w="2817">
                    <a:moveTo>
                      <a:pt x="377" y="1"/>
                    </a:moveTo>
                    <a:cubicBezTo>
                      <a:pt x="377" y="1"/>
                      <a:pt x="124" y="40"/>
                      <a:pt x="62" y="932"/>
                    </a:cubicBezTo>
                    <a:cubicBezTo>
                      <a:pt x="1" y="1824"/>
                      <a:pt x="1320" y="2526"/>
                      <a:pt x="1744" y="2567"/>
                    </a:cubicBezTo>
                    <a:cubicBezTo>
                      <a:pt x="1763" y="2569"/>
                      <a:pt x="1783" y="2570"/>
                      <a:pt x="1803" y="2570"/>
                    </a:cubicBezTo>
                    <a:cubicBezTo>
                      <a:pt x="2224" y="2570"/>
                      <a:pt x="2817" y="2184"/>
                      <a:pt x="2817" y="2184"/>
                    </a:cubicBezTo>
                    <a:cubicBezTo>
                      <a:pt x="703" y="1843"/>
                      <a:pt x="382" y="21"/>
                      <a:pt x="382" y="21"/>
                    </a:cubicBezTo>
                    <a:lnTo>
                      <a:pt x="377" y="1"/>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1"/>
              <p:cNvSpPr/>
              <p:nvPr/>
            </p:nvSpPr>
            <p:spPr>
              <a:xfrm>
                <a:off x="3250350" y="3199250"/>
                <a:ext cx="123075" cy="92800"/>
              </a:xfrm>
              <a:custGeom>
                <a:rect b="b" l="l" r="r" t="t"/>
                <a:pathLst>
                  <a:path extrusionOk="0" h="3712" w="4923">
                    <a:moveTo>
                      <a:pt x="2465" y="203"/>
                    </a:moveTo>
                    <a:cubicBezTo>
                      <a:pt x="3706" y="203"/>
                      <a:pt x="4666" y="1590"/>
                      <a:pt x="3753" y="2979"/>
                    </a:cubicBezTo>
                    <a:cubicBezTo>
                      <a:pt x="3331" y="3350"/>
                      <a:pt x="2879" y="3509"/>
                      <a:pt x="2459" y="3509"/>
                    </a:cubicBezTo>
                    <a:cubicBezTo>
                      <a:pt x="1218" y="3509"/>
                      <a:pt x="257" y="2122"/>
                      <a:pt x="1170" y="734"/>
                    </a:cubicBezTo>
                    <a:cubicBezTo>
                      <a:pt x="1592" y="362"/>
                      <a:pt x="2045" y="203"/>
                      <a:pt x="2465" y="203"/>
                    </a:cubicBezTo>
                    <a:close/>
                    <a:moveTo>
                      <a:pt x="2463" y="0"/>
                    </a:moveTo>
                    <a:cubicBezTo>
                      <a:pt x="2002" y="0"/>
                      <a:pt x="1505" y="171"/>
                      <a:pt x="1040" y="570"/>
                    </a:cubicBezTo>
                    <a:cubicBezTo>
                      <a:pt x="1019" y="587"/>
                      <a:pt x="1002" y="605"/>
                      <a:pt x="989" y="628"/>
                    </a:cubicBezTo>
                    <a:cubicBezTo>
                      <a:pt x="1" y="2177"/>
                      <a:pt x="1076" y="3712"/>
                      <a:pt x="2460" y="3712"/>
                    </a:cubicBezTo>
                    <a:cubicBezTo>
                      <a:pt x="2921" y="3712"/>
                      <a:pt x="3418" y="3541"/>
                      <a:pt x="3883" y="3143"/>
                    </a:cubicBezTo>
                    <a:cubicBezTo>
                      <a:pt x="3904" y="3126"/>
                      <a:pt x="3919" y="3107"/>
                      <a:pt x="3934" y="3085"/>
                    </a:cubicBezTo>
                    <a:cubicBezTo>
                      <a:pt x="4922" y="1536"/>
                      <a:pt x="3847" y="0"/>
                      <a:pt x="2463"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1"/>
              <p:cNvSpPr/>
              <p:nvPr/>
            </p:nvSpPr>
            <p:spPr>
              <a:xfrm>
                <a:off x="3745250" y="3460000"/>
                <a:ext cx="86925" cy="82675"/>
              </a:xfrm>
              <a:custGeom>
                <a:rect b="b" l="l" r="r" t="t"/>
                <a:pathLst>
                  <a:path extrusionOk="0" h="3307" w="3477">
                    <a:moveTo>
                      <a:pt x="1784" y="1"/>
                    </a:moveTo>
                    <a:cubicBezTo>
                      <a:pt x="1745" y="1"/>
                      <a:pt x="1705" y="2"/>
                      <a:pt x="1665" y="5"/>
                    </a:cubicBezTo>
                    <a:cubicBezTo>
                      <a:pt x="999" y="51"/>
                      <a:pt x="426" y="495"/>
                      <a:pt x="215" y="1129"/>
                    </a:cubicBezTo>
                    <a:cubicBezTo>
                      <a:pt x="1" y="1763"/>
                      <a:pt x="192" y="2462"/>
                      <a:pt x="696" y="2901"/>
                    </a:cubicBezTo>
                    <a:cubicBezTo>
                      <a:pt x="1004" y="3168"/>
                      <a:pt x="1391" y="3306"/>
                      <a:pt x="1781" y="3306"/>
                    </a:cubicBezTo>
                    <a:cubicBezTo>
                      <a:pt x="2032" y="3306"/>
                      <a:pt x="2285" y="3249"/>
                      <a:pt x="2519" y="3132"/>
                    </a:cubicBezTo>
                    <a:cubicBezTo>
                      <a:pt x="3117" y="2834"/>
                      <a:pt x="3476" y="2204"/>
                      <a:pt x="3430" y="1538"/>
                    </a:cubicBezTo>
                    <a:cubicBezTo>
                      <a:pt x="3370" y="667"/>
                      <a:pt x="2644" y="1"/>
                      <a:pt x="178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1"/>
              <p:cNvSpPr/>
              <p:nvPr/>
            </p:nvSpPr>
            <p:spPr>
              <a:xfrm>
                <a:off x="3786700" y="3465100"/>
                <a:ext cx="40075" cy="29325"/>
              </a:xfrm>
              <a:custGeom>
                <a:rect b="b" l="l" r="r" t="t"/>
                <a:pathLst>
                  <a:path extrusionOk="0" h="1173" w="1603">
                    <a:moveTo>
                      <a:pt x="269" y="0"/>
                    </a:moveTo>
                    <a:cubicBezTo>
                      <a:pt x="177" y="0"/>
                      <a:pt x="109" y="20"/>
                      <a:pt x="82" y="56"/>
                    </a:cubicBezTo>
                    <a:cubicBezTo>
                      <a:pt x="0" y="163"/>
                      <a:pt x="405" y="291"/>
                      <a:pt x="803" y="594"/>
                    </a:cubicBezTo>
                    <a:cubicBezTo>
                      <a:pt x="1151" y="859"/>
                      <a:pt x="1375" y="1172"/>
                      <a:pt x="1481" y="1172"/>
                    </a:cubicBezTo>
                    <a:cubicBezTo>
                      <a:pt x="1496" y="1172"/>
                      <a:pt x="1509" y="1166"/>
                      <a:pt x="1519" y="1152"/>
                    </a:cubicBezTo>
                    <a:cubicBezTo>
                      <a:pt x="1603" y="1045"/>
                      <a:pt x="1424" y="594"/>
                      <a:pt x="1027" y="291"/>
                    </a:cubicBezTo>
                    <a:cubicBezTo>
                      <a:pt x="759" y="86"/>
                      <a:pt x="460" y="0"/>
                      <a:pt x="26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1"/>
              <p:cNvSpPr/>
              <p:nvPr/>
            </p:nvSpPr>
            <p:spPr>
              <a:xfrm>
                <a:off x="3745050" y="3481800"/>
                <a:ext cx="84525" cy="63650"/>
              </a:xfrm>
              <a:custGeom>
                <a:rect b="b" l="l" r="r" t="t"/>
                <a:pathLst>
                  <a:path extrusionOk="0" h="2546" w="3381">
                    <a:moveTo>
                      <a:pt x="332" y="1"/>
                    </a:moveTo>
                    <a:cubicBezTo>
                      <a:pt x="332" y="1"/>
                      <a:pt x="134" y="303"/>
                      <a:pt x="67" y="1147"/>
                    </a:cubicBezTo>
                    <a:cubicBezTo>
                      <a:pt x="0" y="1993"/>
                      <a:pt x="1234" y="2482"/>
                      <a:pt x="1965" y="2543"/>
                    </a:cubicBezTo>
                    <a:cubicBezTo>
                      <a:pt x="1985" y="2545"/>
                      <a:pt x="2004" y="2546"/>
                      <a:pt x="2024" y="2546"/>
                    </a:cubicBezTo>
                    <a:cubicBezTo>
                      <a:pt x="2733" y="2546"/>
                      <a:pt x="3380" y="1484"/>
                      <a:pt x="3380" y="1484"/>
                    </a:cubicBezTo>
                    <a:lnTo>
                      <a:pt x="3342" y="1337"/>
                    </a:lnTo>
                    <a:cubicBezTo>
                      <a:pt x="3280" y="1340"/>
                      <a:pt x="3218" y="1341"/>
                      <a:pt x="3157" y="1341"/>
                    </a:cubicBezTo>
                    <a:cubicBezTo>
                      <a:pt x="1239" y="1341"/>
                      <a:pt x="332" y="1"/>
                      <a:pt x="332"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1"/>
              <p:cNvSpPr/>
              <p:nvPr/>
            </p:nvSpPr>
            <p:spPr>
              <a:xfrm>
                <a:off x="3743250" y="3481300"/>
                <a:ext cx="70425" cy="64200"/>
              </a:xfrm>
              <a:custGeom>
                <a:rect b="b" l="l" r="r" t="t"/>
                <a:pathLst>
                  <a:path extrusionOk="0" h="2568" w="2817">
                    <a:moveTo>
                      <a:pt x="377" y="0"/>
                    </a:moveTo>
                    <a:cubicBezTo>
                      <a:pt x="377" y="0"/>
                      <a:pt x="125" y="38"/>
                      <a:pt x="64" y="930"/>
                    </a:cubicBezTo>
                    <a:cubicBezTo>
                      <a:pt x="1" y="1824"/>
                      <a:pt x="1321" y="2526"/>
                      <a:pt x="1743" y="2565"/>
                    </a:cubicBezTo>
                    <a:cubicBezTo>
                      <a:pt x="1763" y="2567"/>
                      <a:pt x="1783" y="2568"/>
                      <a:pt x="1803" y="2568"/>
                    </a:cubicBezTo>
                    <a:cubicBezTo>
                      <a:pt x="2224" y="2568"/>
                      <a:pt x="2816" y="2184"/>
                      <a:pt x="2816" y="2184"/>
                    </a:cubicBezTo>
                    <a:cubicBezTo>
                      <a:pt x="705" y="1842"/>
                      <a:pt x="382" y="21"/>
                      <a:pt x="382" y="21"/>
                    </a:cubicBezTo>
                    <a:lnTo>
                      <a:pt x="377"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1"/>
              <p:cNvSpPr/>
              <p:nvPr/>
            </p:nvSpPr>
            <p:spPr>
              <a:xfrm>
                <a:off x="3739875" y="3454925"/>
                <a:ext cx="98025" cy="92800"/>
              </a:xfrm>
              <a:custGeom>
                <a:rect b="b" l="l" r="r" t="t"/>
                <a:pathLst>
                  <a:path extrusionOk="0" h="3712" w="3921">
                    <a:moveTo>
                      <a:pt x="1997" y="203"/>
                    </a:moveTo>
                    <a:cubicBezTo>
                      <a:pt x="2172" y="203"/>
                      <a:pt x="2349" y="231"/>
                      <a:pt x="2521" y="288"/>
                    </a:cubicBezTo>
                    <a:cubicBezTo>
                      <a:pt x="3155" y="500"/>
                      <a:pt x="3599" y="1074"/>
                      <a:pt x="3645" y="1741"/>
                    </a:cubicBezTo>
                    <a:cubicBezTo>
                      <a:pt x="3708" y="2651"/>
                      <a:pt x="3023" y="3441"/>
                      <a:pt x="2113" y="3506"/>
                    </a:cubicBezTo>
                    <a:cubicBezTo>
                      <a:pt x="2074" y="3508"/>
                      <a:pt x="2036" y="3510"/>
                      <a:pt x="1997" y="3510"/>
                    </a:cubicBezTo>
                    <a:cubicBezTo>
                      <a:pt x="1373" y="3510"/>
                      <a:pt x="798" y="3158"/>
                      <a:pt x="517" y="2595"/>
                    </a:cubicBezTo>
                    <a:cubicBezTo>
                      <a:pt x="219" y="1995"/>
                      <a:pt x="310" y="1278"/>
                      <a:pt x="749" y="772"/>
                    </a:cubicBezTo>
                    <a:cubicBezTo>
                      <a:pt x="1068" y="404"/>
                      <a:pt x="1527" y="203"/>
                      <a:pt x="1997" y="203"/>
                    </a:cubicBezTo>
                    <a:close/>
                    <a:moveTo>
                      <a:pt x="1996" y="1"/>
                    </a:moveTo>
                    <a:cubicBezTo>
                      <a:pt x="1468" y="1"/>
                      <a:pt x="954" y="227"/>
                      <a:pt x="595" y="639"/>
                    </a:cubicBezTo>
                    <a:cubicBezTo>
                      <a:pt x="103" y="1206"/>
                      <a:pt x="1" y="2012"/>
                      <a:pt x="336" y="2685"/>
                    </a:cubicBezTo>
                    <a:cubicBezTo>
                      <a:pt x="651" y="3317"/>
                      <a:pt x="1296" y="3712"/>
                      <a:pt x="1995" y="3712"/>
                    </a:cubicBezTo>
                    <a:cubicBezTo>
                      <a:pt x="2038" y="3712"/>
                      <a:pt x="2082" y="3710"/>
                      <a:pt x="2126" y="3707"/>
                    </a:cubicBezTo>
                    <a:cubicBezTo>
                      <a:pt x="3148" y="3637"/>
                      <a:pt x="3920" y="2749"/>
                      <a:pt x="3848" y="1727"/>
                    </a:cubicBezTo>
                    <a:cubicBezTo>
                      <a:pt x="3795" y="977"/>
                      <a:pt x="3297" y="334"/>
                      <a:pt x="2586" y="97"/>
                    </a:cubicBezTo>
                    <a:cubicBezTo>
                      <a:pt x="2392" y="32"/>
                      <a:pt x="2193" y="1"/>
                      <a:pt x="1996"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18" name="Google Shape;2418;p51"/>
          <p:cNvGrpSpPr/>
          <p:nvPr/>
        </p:nvGrpSpPr>
        <p:grpSpPr>
          <a:xfrm rot="250678">
            <a:off x="6867588" y="1139824"/>
            <a:ext cx="1388135" cy="1361769"/>
            <a:chOff x="1556275" y="3108600"/>
            <a:chExt cx="1154475" cy="1126375"/>
          </a:xfrm>
        </p:grpSpPr>
        <p:sp>
          <p:nvSpPr>
            <p:cNvPr id="2419" name="Google Shape;2419;p51"/>
            <p:cNvSpPr/>
            <p:nvPr/>
          </p:nvSpPr>
          <p:spPr>
            <a:xfrm>
              <a:off x="1603300" y="3180825"/>
              <a:ext cx="1024025" cy="975350"/>
            </a:xfrm>
            <a:custGeom>
              <a:rect b="b" l="l" r="r" t="t"/>
              <a:pathLst>
                <a:path extrusionOk="0" h="39014" w="40961">
                  <a:moveTo>
                    <a:pt x="20481" y="0"/>
                  </a:moveTo>
                  <a:lnTo>
                    <a:pt x="2537" y="12932"/>
                  </a:lnTo>
                  <a:cubicBezTo>
                    <a:pt x="0" y="23646"/>
                    <a:pt x="1588" y="39013"/>
                    <a:pt x="1588" y="39013"/>
                  </a:cubicBezTo>
                  <a:lnTo>
                    <a:pt x="39373" y="39013"/>
                  </a:lnTo>
                  <a:cubicBezTo>
                    <a:pt x="39373" y="39013"/>
                    <a:pt x="40960" y="23646"/>
                    <a:pt x="38424" y="12932"/>
                  </a:cubicBezTo>
                  <a:lnTo>
                    <a:pt x="20481" y="0"/>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1"/>
            <p:cNvSpPr/>
            <p:nvPr/>
          </p:nvSpPr>
          <p:spPr>
            <a:xfrm>
              <a:off x="1682950" y="3604225"/>
              <a:ext cx="221425" cy="242100"/>
            </a:xfrm>
            <a:custGeom>
              <a:rect b="b" l="l" r="r" t="t"/>
              <a:pathLst>
                <a:path extrusionOk="0" h="9684" w="8857">
                  <a:moveTo>
                    <a:pt x="4121" y="1379"/>
                  </a:moveTo>
                  <a:cubicBezTo>
                    <a:pt x="4128" y="1574"/>
                    <a:pt x="4133" y="1777"/>
                    <a:pt x="4139" y="1978"/>
                  </a:cubicBezTo>
                  <a:cubicBezTo>
                    <a:pt x="3366" y="2007"/>
                    <a:pt x="2709" y="2084"/>
                    <a:pt x="2331" y="2138"/>
                  </a:cubicBezTo>
                  <a:cubicBezTo>
                    <a:pt x="2123" y="2166"/>
                    <a:pt x="1956" y="2340"/>
                    <a:pt x="1923" y="2567"/>
                  </a:cubicBezTo>
                  <a:cubicBezTo>
                    <a:pt x="1839" y="3136"/>
                    <a:pt x="1790" y="3825"/>
                    <a:pt x="1759" y="4504"/>
                  </a:cubicBezTo>
                  <a:cubicBezTo>
                    <a:pt x="1604" y="4500"/>
                    <a:pt x="1475" y="4496"/>
                    <a:pt x="1381" y="4491"/>
                  </a:cubicBezTo>
                  <a:cubicBezTo>
                    <a:pt x="1307" y="4487"/>
                    <a:pt x="1236" y="4483"/>
                    <a:pt x="1164" y="4479"/>
                  </a:cubicBezTo>
                  <a:cubicBezTo>
                    <a:pt x="1171" y="3504"/>
                    <a:pt x="1188" y="2553"/>
                    <a:pt x="1226" y="1923"/>
                  </a:cubicBezTo>
                  <a:cubicBezTo>
                    <a:pt x="1239" y="1726"/>
                    <a:pt x="1376" y="1570"/>
                    <a:pt x="1555" y="1552"/>
                  </a:cubicBezTo>
                  <a:cubicBezTo>
                    <a:pt x="2116" y="1494"/>
                    <a:pt x="3076" y="1408"/>
                    <a:pt x="4121" y="1379"/>
                  </a:cubicBezTo>
                  <a:close/>
                  <a:moveTo>
                    <a:pt x="4863" y="1367"/>
                  </a:moveTo>
                  <a:cubicBezTo>
                    <a:pt x="5782" y="1367"/>
                    <a:pt x="6710" y="1422"/>
                    <a:pt x="7444" y="1585"/>
                  </a:cubicBezTo>
                  <a:cubicBezTo>
                    <a:pt x="7617" y="1623"/>
                    <a:pt x="7741" y="1791"/>
                    <a:pt x="7741" y="1983"/>
                  </a:cubicBezTo>
                  <a:cubicBezTo>
                    <a:pt x="7739" y="2201"/>
                    <a:pt x="7741" y="2472"/>
                    <a:pt x="7744" y="2782"/>
                  </a:cubicBezTo>
                  <a:cubicBezTo>
                    <a:pt x="7748" y="3282"/>
                    <a:pt x="7753" y="3876"/>
                    <a:pt x="7746" y="4500"/>
                  </a:cubicBezTo>
                  <a:cubicBezTo>
                    <a:pt x="7548" y="4508"/>
                    <a:pt x="7342" y="4517"/>
                    <a:pt x="7133" y="4524"/>
                  </a:cubicBezTo>
                  <a:cubicBezTo>
                    <a:pt x="7124" y="3764"/>
                    <a:pt x="7107" y="3047"/>
                    <a:pt x="7095" y="2613"/>
                  </a:cubicBezTo>
                  <a:cubicBezTo>
                    <a:pt x="7090" y="2361"/>
                    <a:pt x="6920" y="2152"/>
                    <a:pt x="6692" y="2114"/>
                  </a:cubicBezTo>
                  <a:cubicBezTo>
                    <a:pt x="6059" y="2005"/>
                    <a:pt x="5400" y="1966"/>
                    <a:pt x="4781" y="1966"/>
                  </a:cubicBezTo>
                  <a:cubicBezTo>
                    <a:pt x="4759" y="1966"/>
                    <a:pt x="4737" y="1966"/>
                    <a:pt x="4715" y="1966"/>
                  </a:cubicBezTo>
                  <a:cubicBezTo>
                    <a:pt x="4724" y="1792"/>
                    <a:pt x="4736" y="1584"/>
                    <a:pt x="4752" y="1369"/>
                  </a:cubicBezTo>
                  <a:cubicBezTo>
                    <a:pt x="4788" y="1367"/>
                    <a:pt x="4825" y="1367"/>
                    <a:pt x="4863" y="1367"/>
                  </a:cubicBezTo>
                  <a:close/>
                  <a:moveTo>
                    <a:pt x="7139" y="5162"/>
                  </a:moveTo>
                  <a:cubicBezTo>
                    <a:pt x="7316" y="5175"/>
                    <a:pt x="7523" y="5190"/>
                    <a:pt x="7732" y="5208"/>
                  </a:cubicBezTo>
                  <a:cubicBezTo>
                    <a:pt x="7708" y="6088"/>
                    <a:pt x="7654" y="6987"/>
                    <a:pt x="7533" y="7736"/>
                  </a:cubicBezTo>
                  <a:lnTo>
                    <a:pt x="7533" y="7737"/>
                  </a:lnTo>
                  <a:cubicBezTo>
                    <a:pt x="7509" y="7896"/>
                    <a:pt x="7247" y="8133"/>
                    <a:pt x="7076" y="8154"/>
                  </a:cubicBezTo>
                  <a:cubicBezTo>
                    <a:pt x="6265" y="8252"/>
                    <a:pt x="5446" y="8308"/>
                    <a:pt x="4630" y="8321"/>
                  </a:cubicBezTo>
                  <a:cubicBezTo>
                    <a:pt x="4624" y="8126"/>
                    <a:pt x="4620" y="7917"/>
                    <a:pt x="4620" y="7705"/>
                  </a:cubicBezTo>
                  <a:cubicBezTo>
                    <a:pt x="5467" y="7670"/>
                    <a:pt x="6252" y="7588"/>
                    <a:pt x="6698" y="7534"/>
                  </a:cubicBezTo>
                  <a:cubicBezTo>
                    <a:pt x="6930" y="7507"/>
                    <a:pt x="7108" y="7300"/>
                    <a:pt x="7119" y="7046"/>
                  </a:cubicBezTo>
                  <a:cubicBezTo>
                    <a:pt x="7142" y="6579"/>
                    <a:pt x="7145" y="5883"/>
                    <a:pt x="7139" y="5162"/>
                  </a:cubicBezTo>
                  <a:close/>
                  <a:moveTo>
                    <a:pt x="1738" y="5052"/>
                  </a:moveTo>
                  <a:lnTo>
                    <a:pt x="1738" y="5052"/>
                  </a:lnTo>
                  <a:cubicBezTo>
                    <a:pt x="1712" y="5876"/>
                    <a:pt x="1714" y="6632"/>
                    <a:pt x="1717" y="7075"/>
                  </a:cubicBezTo>
                  <a:cubicBezTo>
                    <a:pt x="1719" y="7326"/>
                    <a:pt x="1884" y="7538"/>
                    <a:pt x="2109" y="7583"/>
                  </a:cubicBezTo>
                  <a:cubicBezTo>
                    <a:pt x="2606" y="7684"/>
                    <a:pt x="3211" y="7720"/>
                    <a:pt x="3827" y="7720"/>
                  </a:cubicBezTo>
                  <a:cubicBezTo>
                    <a:pt x="3925" y="7720"/>
                    <a:pt x="4022" y="7720"/>
                    <a:pt x="4119" y="7718"/>
                  </a:cubicBezTo>
                  <a:lnTo>
                    <a:pt x="4119" y="7718"/>
                  </a:lnTo>
                  <a:cubicBezTo>
                    <a:pt x="4116" y="7908"/>
                    <a:pt x="4112" y="8065"/>
                    <a:pt x="4107" y="8176"/>
                  </a:cubicBezTo>
                  <a:cubicBezTo>
                    <a:pt x="4105" y="8227"/>
                    <a:pt x="4102" y="8275"/>
                    <a:pt x="4100" y="8322"/>
                  </a:cubicBezTo>
                  <a:cubicBezTo>
                    <a:pt x="3256" y="8314"/>
                    <a:pt x="2346" y="8252"/>
                    <a:pt x="1480" y="8089"/>
                  </a:cubicBezTo>
                  <a:cubicBezTo>
                    <a:pt x="1306" y="8055"/>
                    <a:pt x="1178" y="7891"/>
                    <a:pt x="1175" y="7697"/>
                  </a:cubicBezTo>
                  <a:cubicBezTo>
                    <a:pt x="1170" y="7103"/>
                    <a:pt x="1160" y="6105"/>
                    <a:pt x="1163" y="5065"/>
                  </a:cubicBezTo>
                  <a:cubicBezTo>
                    <a:pt x="1344" y="5058"/>
                    <a:pt x="1538" y="5054"/>
                    <a:pt x="1738" y="5052"/>
                  </a:cubicBezTo>
                  <a:close/>
                  <a:moveTo>
                    <a:pt x="4396" y="1"/>
                  </a:moveTo>
                  <a:cubicBezTo>
                    <a:pt x="4216" y="1"/>
                    <a:pt x="4076" y="262"/>
                    <a:pt x="4088" y="572"/>
                  </a:cubicBezTo>
                  <a:cubicBezTo>
                    <a:pt x="4093" y="650"/>
                    <a:pt x="4095" y="735"/>
                    <a:pt x="4100" y="823"/>
                  </a:cubicBezTo>
                  <a:cubicBezTo>
                    <a:pt x="3041" y="854"/>
                    <a:pt x="2074" y="940"/>
                    <a:pt x="1507" y="999"/>
                  </a:cubicBezTo>
                  <a:cubicBezTo>
                    <a:pt x="1080" y="1043"/>
                    <a:pt x="749" y="1415"/>
                    <a:pt x="720" y="1885"/>
                  </a:cubicBezTo>
                  <a:cubicBezTo>
                    <a:pt x="680" y="2517"/>
                    <a:pt x="664" y="3465"/>
                    <a:pt x="658" y="4438"/>
                  </a:cubicBezTo>
                  <a:lnTo>
                    <a:pt x="554" y="4428"/>
                  </a:lnTo>
                  <a:cubicBezTo>
                    <a:pt x="530" y="4426"/>
                    <a:pt x="507" y="4425"/>
                    <a:pt x="484" y="4425"/>
                  </a:cubicBezTo>
                  <a:cubicBezTo>
                    <a:pt x="221" y="4425"/>
                    <a:pt x="0" y="4574"/>
                    <a:pt x="0" y="4761"/>
                  </a:cubicBezTo>
                  <a:cubicBezTo>
                    <a:pt x="0" y="4951"/>
                    <a:pt x="222" y="5099"/>
                    <a:pt x="488" y="5099"/>
                  </a:cubicBezTo>
                  <a:cubicBezTo>
                    <a:pt x="504" y="5099"/>
                    <a:pt x="521" y="5098"/>
                    <a:pt x="537" y="5097"/>
                  </a:cubicBezTo>
                  <a:lnTo>
                    <a:pt x="655" y="5089"/>
                  </a:lnTo>
                  <a:lnTo>
                    <a:pt x="655" y="5089"/>
                  </a:lnTo>
                  <a:cubicBezTo>
                    <a:pt x="654" y="6124"/>
                    <a:pt x="662" y="7112"/>
                    <a:pt x="668" y="7701"/>
                  </a:cubicBezTo>
                  <a:cubicBezTo>
                    <a:pt x="673" y="8163"/>
                    <a:pt x="979" y="8554"/>
                    <a:pt x="1393" y="8633"/>
                  </a:cubicBezTo>
                  <a:cubicBezTo>
                    <a:pt x="2278" y="8802"/>
                    <a:pt x="3205" y="8865"/>
                    <a:pt x="4064" y="8875"/>
                  </a:cubicBezTo>
                  <a:cubicBezTo>
                    <a:pt x="4060" y="8945"/>
                    <a:pt x="4055" y="9014"/>
                    <a:pt x="4049" y="9077"/>
                  </a:cubicBezTo>
                  <a:cubicBezTo>
                    <a:pt x="4022" y="9398"/>
                    <a:pt x="4167" y="9683"/>
                    <a:pt x="4354" y="9683"/>
                  </a:cubicBezTo>
                  <a:cubicBezTo>
                    <a:pt x="4537" y="9683"/>
                    <a:pt x="4680" y="9410"/>
                    <a:pt x="4662" y="9096"/>
                  </a:cubicBezTo>
                  <a:cubicBezTo>
                    <a:pt x="4658" y="9027"/>
                    <a:pt x="4653" y="8951"/>
                    <a:pt x="4649" y="8873"/>
                  </a:cubicBezTo>
                  <a:cubicBezTo>
                    <a:pt x="5479" y="8859"/>
                    <a:pt x="6308" y="8802"/>
                    <a:pt x="7132" y="8702"/>
                  </a:cubicBezTo>
                  <a:cubicBezTo>
                    <a:pt x="7491" y="8657"/>
                    <a:pt x="7961" y="8267"/>
                    <a:pt x="8032" y="7830"/>
                  </a:cubicBezTo>
                  <a:cubicBezTo>
                    <a:pt x="8154" y="7057"/>
                    <a:pt x="8212" y="6145"/>
                    <a:pt x="8237" y="5250"/>
                  </a:cubicBezTo>
                  <a:lnTo>
                    <a:pt x="8305" y="5256"/>
                  </a:lnTo>
                  <a:cubicBezTo>
                    <a:pt x="8326" y="5258"/>
                    <a:pt x="8348" y="5259"/>
                    <a:pt x="8369" y="5259"/>
                  </a:cubicBezTo>
                  <a:cubicBezTo>
                    <a:pt x="8634" y="5259"/>
                    <a:pt x="8856" y="5110"/>
                    <a:pt x="8856" y="4922"/>
                  </a:cubicBezTo>
                  <a:lnTo>
                    <a:pt x="8856" y="4808"/>
                  </a:lnTo>
                  <a:cubicBezTo>
                    <a:pt x="8857" y="4621"/>
                    <a:pt x="8638" y="4471"/>
                    <a:pt x="8373" y="4471"/>
                  </a:cubicBezTo>
                  <a:cubicBezTo>
                    <a:pt x="8360" y="4471"/>
                    <a:pt x="8347" y="4471"/>
                    <a:pt x="8334" y="4472"/>
                  </a:cubicBezTo>
                  <a:lnTo>
                    <a:pt x="8253" y="4476"/>
                  </a:lnTo>
                  <a:cubicBezTo>
                    <a:pt x="8260" y="3857"/>
                    <a:pt x="8254" y="3272"/>
                    <a:pt x="8251" y="2776"/>
                  </a:cubicBezTo>
                  <a:cubicBezTo>
                    <a:pt x="8248" y="2470"/>
                    <a:pt x="8245" y="2203"/>
                    <a:pt x="8247" y="1987"/>
                  </a:cubicBezTo>
                  <a:cubicBezTo>
                    <a:pt x="8250" y="1531"/>
                    <a:pt x="7954" y="1133"/>
                    <a:pt x="7544" y="1041"/>
                  </a:cubicBezTo>
                  <a:cubicBezTo>
                    <a:pt x="6777" y="871"/>
                    <a:pt x="5811" y="813"/>
                    <a:pt x="4860" y="813"/>
                  </a:cubicBezTo>
                  <a:cubicBezTo>
                    <a:pt x="4837" y="813"/>
                    <a:pt x="4814" y="813"/>
                    <a:pt x="4791" y="814"/>
                  </a:cubicBezTo>
                  <a:cubicBezTo>
                    <a:pt x="4797" y="740"/>
                    <a:pt x="4802" y="670"/>
                    <a:pt x="4807" y="603"/>
                  </a:cubicBezTo>
                  <a:cubicBezTo>
                    <a:pt x="4832" y="284"/>
                    <a:pt x="4689" y="1"/>
                    <a:pt x="4502"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1"/>
            <p:cNvSpPr/>
            <p:nvPr/>
          </p:nvSpPr>
          <p:spPr>
            <a:xfrm>
              <a:off x="2336000" y="3604225"/>
              <a:ext cx="221450" cy="242100"/>
            </a:xfrm>
            <a:custGeom>
              <a:rect b="b" l="l" r="r" t="t"/>
              <a:pathLst>
                <a:path extrusionOk="0" h="9684" w="8858">
                  <a:moveTo>
                    <a:pt x="4121" y="1379"/>
                  </a:moveTo>
                  <a:cubicBezTo>
                    <a:pt x="4128" y="1574"/>
                    <a:pt x="4135" y="1777"/>
                    <a:pt x="4139" y="1978"/>
                  </a:cubicBezTo>
                  <a:cubicBezTo>
                    <a:pt x="3366" y="2007"/>
                    <a:pt x="2708" y="2084"/>
                    <a:pt x="2330" y="2138"/>
                  </a:cubicBezTo>
                  <a:cubicBezTo>
                    <a:pt x="2122" y="2166"/>
                    <a:pt x="1956" y="2340"/>
                    <a:pt x="1922" y="2567"/>
                  </a:cubicBezTo>
                  <a:cubicBezTo>
                    <a:pt x="1839" y="3136"/>
                    <a:pt x="1789" y="3825"/>
                    <a:pt x="1759" y="4504"/>
                  </a:cubicBezTo>
                  <a:cubicBezTo>
                    <a:pt x="1605" y="4500"/>
                    <a:pt x="1474" y="4496"/>
                    <a:pt x="1381" y="4491"/>
                  </a:cubicBezTo>
                  <a:cubicBezTo>
                    <a:pt x="1307" y="4487"/>
                    <a:pt x="1235" y="4483"/>
                    <a:pt x="1165" y="4479"/>
                  </a:cubicBezTo>
                  <a:cubicBezTo>
                    <a:pt x="1172" y="3504"/>
                    <a:pt x="1189" y="2553"/>
                    <a:pt x="1226" y="1923"/>
                  </a:cubicBezTo>
                  <a:cubicBezTo>
                    <a:pt x="1239" y="1726"/>
                    <a:pt x="1377" y="1570"/>
                    <a:pt x="1555" y="1552"/>
                  </a:cubicBezTo>
                  <a:cubicBezTo>
                    <a:pt x="2116" y="1494"/>
                    <a:pt x="3077" y="1408"/>
                    <a:pt x="4121" y="1379"/>
                  </a:cubicBezTo>
                  <a:close/>
                  <a:moveTo>
                    <a:pt x="4863" y="1367"/>
                  </a:moveTo>
                  <a:cubicBezTo>
                    <a:pt x="5783" y="1367"/>
                    <a:pt x="6711" y="1422"/>
                    <a:pt x="7445" y="1585"/>
                  </a:cubicBezTo>
                  <a:cubicBezTo>
                    <a:pt x="7618" y="1623"/>
                    <a:pt x="7743" y="1791"/>
                    <a:pt x="7741" y="1983"/>
                  </a:cubicBezTo>
                  <a:cubicBezTo>
                    <a:pt x="7740" y="2201"/>
                    <a:pt x="7743" y="2472"/>
                    <a:pt x="7744" y="2782"/>
                  </a:cubicBezTo>
                  <a:cubicBezTo>
                    <a:pt x="7748" y="3282"/>
                    <a:pt x="7754" y="3876"/>
                    <a:pt x="7747" y="4500"/>
                  </a:cubicBezTo>
                  <a:cubicBezTo>
                    <a:pt x="7549" y="4508"/>
                    <a:pt x="7342" y="4517"/>
                    <a:pt x="7134" y="4524"/>
                  </a:cubicBezTo>
                  <a:cubicBezTo>
                    <a:pt x="7124" y="3764"/>
                    <a:pt x="7107" y="3047"/>
                    <a:pt x="7096" y="2613"/>
                  </a:cubicBezTo>
                  <a:cubicBezTo>
                    <a:pt x="7090" y="2361"/>
                    <a:pt x="6920" y="2152"/>
                    <a:pt x="6692" y="2114"/>
                  </a:cubicBezTo>
                  <a:cubicBezTo>
                    <a:pt x="6061" y="2005"/>
                    <a:pt x="5401" y="1966"/>
                    <a:pt x="4781" y="1966"/>
                  </a:cubicBezTo>
                  <a:cubicBezTo>
                    <a:pt x="4759" y="1966"/>
                    <a:pt x="4738" y="1966"/>
                    <a:pt x="4716" y="1966"/>
                  </a:cubicBezTo>
                  <a:cubicBezTo>
                    <a:pt x="4724" y="1792"/>
                    <a:pt x="4737" y="1584"/>
                    <a:pt x="4752" y="1369"/>
                  </a:cubicBezTo>
                  <a:cubicBezTo>
                    <a:pt x="4789" y="1367"/>
                    <a:pt x="4827" y="1367"/>
                    <a:pt x="4863" y="1367"/>
                  </a:cubicBezTo>
                  <a:close/>
                  <a:moveTo>
                    <a:pt x="7141" y="5162"/>
                  </a:moveTo>
                  <a:lnTo>
                    <a:pt x="7141" y="5162"/>
                  </a:lnTo>
                  <a:cubicBezTo>
                    <a:pt x="7318" y="5175"/>
                    <a:pt x="7523" y="5190"/>
                    <a:pt x="7733" y="5208"/>
                  </a:cubicBezTo>
                  <a:cubicBezTo>
                    <a:pt x="7709" y="6088"/>
                    <a:pt x="7654" y="6987"/>
                    <a:pt x="7533" y="7736"/>
                  </a:cubicBezTo>
                  <a:lnTo>
                    <a:pt x="7535" y="7737"/>
                  </a:lnTo>
                  <a:cubicBezTo>
                    <a:pt x="7509" y="7896"/>
                    <a:pt x="7248" y="8133"/>
                    <a:pt x="7078" y="8154"/>
                  </a:cubicBezTo>
                  <a:cubicBezTo>
                    <a:pt x="6265" y="8252"/>
                    <a:pt x="5448" y="8308"/>
                    <a:pt x="4630" y="8321"/>
                  </a:cubicBezTo>
                  <a:cubicBezTo>
                    <a:pt x="4624" y="8126"/>
                    <a:pt x="4620" y="7917"/>
                    <a:pt x="4622" y="7705"/>
                  </a:cubicBezTo>
                  <a:cubicBezTo>
                    <a:pt x="5469" y="7670"/>
                    <a:pt x="6252" y="7588"/>
                    <a:pt x="6700" y="7534"/>
                  </a:cubicBezTo>
                  <a:cubicBezTo>
                    <a:pt x="6930" y="7507"/>
                    <a:pt x="7110" y="7300"/>
                    <a:pt x="7121" y="7046"/>
                  </a:cubicBezTo>
                  <a:cubicBezTo>
                    <a:pt x="7142" y="6579"/>
                    <a:pt x="7147" y="5883"/>
                    <a:pt x="7141" y="5162"/>
                  </a:cubicBezTo>
                  <a:close/>
                  <a:moveTo>
                    <a:pt x="1738" y="5052"/>
                  </a:moveTo>
                  <a:cubicBezTo>
                    <a:pt x="1713" y="5876"/>
                    <a:pt x="1714" y="6632"/>
                    <a:pt x="1719" y="7075"/>
                  </a:cubicBezTo>
                  <a:cubicBezTo>
                    <a:pt x="1720" y="7326"/>
                    <a:pt x="1884" y="7538"/>
                    <a:pt x="2109" y="7583"/>
                  </a:cubicBezTo>
                  <a:cubicBezTo>
                    <a:pt x="2606" y="7684"/>
                    <a:pt x="3213" y="7720"/>
                    <a:pt x="3828" y="7720"/>
                  </a:cubicBezTo>
                  <a:cubicBezTo>
                    <a:pt x="3925" y="7720"/>
                    <a:pt x="4023" y="7720"/>
                    <a:pt x="4120" y="7718"/>
                  </a:cubicBezTo>
                  <a:lnTo>
                    <a:pt x="4120" y="7718"/>
                  </a:lnTo>
                  <a:cubicBezTo>
                    <a:pt x="4117" y="7908"/>
                    <a:pt x="4113" y="8065"/>
                    <a:pt x="4107" y="8176"/>
                  </a:cubicBezTo>
                  <a:cubicBezTo>
                    <a:pt x="4106" y="8227"/>
                    <a:pt x="4103" y="8275"/>
                    <a:pt x="4100" y="8322"/>
                  </a:cubicBezTo>
                  <a:cubicBezTo>
                    <a:pt x="3257" y="8314"/>
                    <a:pt x="2347" y="8252"/>
                    <a:pt x="1481" y="8089"/>
                  </a:cubicBezTo>
                  <a:cubicBezTo>
                    <a:pt x="1307" y="8055"/>
                    <a:pt x="1179" y="7891"/>
                    <a:pt x="1176" y="7697"/>
                  </a:cubicBezTo>
                  <a:cubicBezTo>
                    <a:pt x="1170" y="7103"/>
                    <a:pt x="1162" y="6105"/>
                    <a:pt x="1163" y="5065"/>
                  </a:cubicBezTo>
                  <a:cubicBezTo>
                    <a:pt x="1345" y="5058"/>
                    <a:pt x="1539" y="5054"/>
                    <a:pt x="1738" y="5052"/>
                  </a:cubicBezTo>
                  <a:close/>
                  <a:moveTo>
                    <a:pt x="4397" y="1"/>
                  </a:moveTo>
                  <a:cubicBezTo>
                    <a:pt x="4217" y="1"/>
                    <a:pt x="4076" y="262"/>
                    <a:pt x="4089" y="572"/>
                  </a:cubicBezTo>
                  <a:cubicBezTo>
                    <a:pt x="4092" y="650"/>
                    <a:pt x="4096" y="735"/>
                    <a:pt x="4100" y="823"/>
                  </a:cubicBezTo>
                  <a:cubicBezTo>
                    <a:pt x="3041" y="854"/>
                    <a:pt x="2074" y="940"/>
                    <a:pt x="1508" y="999"/>
                  </a:cubicBezTo>
                  <a:cubicBezTo>
                    <a:pt x="1080" y="1043"/>
                    <a:pt x="750" y="1415"/>
                    <a:pt x="720" y="1885"/>
                  </a:cubicBezTo>
                  <a:cubicBezTo>
                    <a:pt x="681" y="2517"/>
                    <a:pt x="664" y="3465"/>
                    <a:pt x="658" y="4438"/>
                  </a:cubicBezTo>
                  <a:lnTo>
                    <a:pt x="554" y="4428"/>
                  </a:lnTo>
                  <a:cubicBezTo>
                    <a:pt x="531" y="4426"/>
                    <a:pt x="507" y="4425"/>
                    <a:pt x="484" y="4425"/>
                  </a:cubicBezTo>
                  <a:cubicBezTo>
                    <a:pt x="221" y="4425"/>
                    <a:pt x="1" y="4574"/>
                    <a:pt x="1" y="4761"/>
                  </a:cubicBezTo>
                  <a:cubicBezTo>
                    <a:pt x="1" y="4951"/>
                    <a:pt x="223" y="5099"/>
                    <a:pt x="488" y="5099"/>
                  </a:cubicBezTo>
                  <a:cubicBezTo>
                    <a:pt x="505" y="5099"/>
                    <a:pt x="521" y="5098"/>
                    <a:pt x="538" y="5097"/>
                  </a:cubicBezTo>
                  <a:lnTo>
                    <a:pt x="656" y="5089"/>
                  </a:lnTo>
                  <a:lnTo>
                    <a:pt x="656" y="5089"/>
                  </a:lnTo>
                  <a:cubicBezTo>
                    <a:pt x="654" y="6124"/>
                    <a:pt x="663" y="7112"/>
                    <a:pt x="668" y="7701"/>
                  </a:cubicBezTo>
                  <a:cubicBezTo>
                    <a:pt x="674" y="8163"/>
                    <a:pt x="979" y="8554"/>
                    <a:pt x="1394" y="8633"/>
                  </a:cubicBezTo>
                  <a:cubicBezTo>
                    <a:pt x="2278" y="8802"/>
                    <a:pt x="3206" y="8865"/>
                    <a:pt x="4065" y="8875"/>
                  </a:cubicBezTo>
                  <a:cubicBezTo>
                    <a:pt x="4061" y="8945"/>
                    <a:pt x="4055" y="9014"/>
                    <a:pt x="4049" y="9077"/>
                  </a:cubicBezTo>
                  <a:cubicBezTo>
                    <a:pt x="4023" y="9398"/>
                    <a:pt x="4168" y="9683"/>
                    <a:pt x="4355" y="9683"/>
                  </a:cubicBezTo>
                  <a:cubicBezTo>
                    <a:pt x="4537" y="9683"/>
                    <a:pt x="4681" y="9410"/>
                    <a:pt x="4661" y="9096"/>
                  </a:cubicBezTo>
                  <a:cubicBezTo>
                    <a:pt x="4658" y="9027"/>
                    <a:pt x="4654" y="8951"/>
                    <a:pt x="4650" y="8873"/>
                  </a:cubicBezTo>
                  <a:cubicBezTo>
                    <a:pt x="5479" y="8859"/>
                    <a:pt x="6309" y="8802"/>
                    <a:pt x="7133" y="8702"/>
                  </a:cubicBezTo>
                  <a:cubicBezTo>
                    <a:pt x="7491" y="8657"/>
                    <a:pt x="7962" y="8267"/>
                    <a:pt x="8032" y="7830"/>
                  </a:cubicBezTo>
                  <a:cubicBezTo>
                    <a:pt x="8155" y="7057"/>
                    <a:pt x="8212" y="6145"/>
                    <a:pt x="8238" y="5250"/>
                  </a:cubicBezTo>
                  <a:lnTo>
                    <a:pt x="8305" y="5256"/>
                  </a:lnTo>
                  <a:cubicBezTo>
                    <a:pt x="8327" y="5258"/>
                    <a:pt x="8348" y="5259"/>
                    <a:pt x="8370" y="5259"/>
                  </a:cubicBezTo>
                  <a:cubicBezTo>
                    <a:pt x="8635" y="5259"/>
                    <a:pt x="8856" y="5110"/>
                    <a:pt x="8856" y="4922"/>
                  </a:cubicBezTo>
                  <a:lnTo>
                    <a:pt x="8856" y="4808"/>
                  </a:lnTo>
                  <a:cubicBezTo>
                    <a:pt x="8857" y="4621"/>
                    <a:pt x="8639" y="4471"/>
                    <a:pt x="8373" y="4471"/>
                  </a:cubicBezTo>
                  <a:cubicBezTo>
                    <a:pt x="8360" y="4471"/>
                    <a:pt x="8348" y="4471"/>
                    <a:pt x="8335" y="4472"/>
                  </a:cubicBezTo>
                  <a:lnTo>
                    <a:pt x="8253" y="4476"/>
                  </a:lnTo>
                  <a:cubicBezTo>
                    <a:pt x="8260" y="3857"/>
                    <a:pt x="8256" y="3272"/>
                    <a:pt x="8252" y="2776"/>
                  </a:cubicBezTo>
                  <a:cubicBezTo>
                    <a:pt x="8249" y="2470"/>
                    <a:pt x="8247" y="2203"/>
                    <a:pt x="8247" y="1987"/>
                  </a:cubicBezTo>
                  <a:cubicBezTo>
                    <a:pt x="8250" y="1531"/>
                    <a:pt x="7955" y="1133"/>
                    <a:pt x="7544" y="1041"/>
                  </a:cubicBezTo>
                  <a:cubicBezTo>
                    <a:pt x="6777" y="871"/>
                    <a:pt x="5813" y="813"/>
                    <a:pt x="4861" y="813"/>
                  </a:cubicBezTo>
                  <a:cubicBezTo>
                    <a:pt x="4838" y="813"/>
                    <a:pt x="4815" y="813"/>
                    <a:pt x="4792" y="814"/>
                  </a:cubicBezTo>
                  <a:cubicBezTo>
                    <a:pt x="4797" y="740"/>
                    <a:pt x="4803" y="670"/>
                    <a:pt x="4807" y="603"/>
                  </a:cubicBezTo>
                  <a:cubicBezTo>
                    <a:pt x="4833" y="284"/>
                    <a:pt x="4689" y="1"/>
                    <a:pt x="4502"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1"/>
            <p:cNvSpPr/>
            <p:nvPr/>
          </p:nvSpPr>
          <p:spPr>
            <a:xfrm>
              <a:off x="1875025" y="3471900"/>
              <a:ext cx="88050" cy="86975"/>
            </a:xfrm>
            <a:custGeom>
              <a:rect b="b" l="l" r="r" t="t"/>
              <a:pathLst>
                <a:path extrusionOk="0" h="3479" w="3522">
                  <a:moveTo>
                    <a:pt x="2707" y="369"/>
                  </a:moveTo>
                  <a:cubicBezTo>
                    <a:pt x="2748" y="369"/>
                    <a:pt x="2798" y="381"/>
                    <a:pt x="2860" y="420"/>
                  </a:cubicBezTo>
                  <a:cubicBezTo>
                    <a:pt x="3068" y="553"/>
                    <a:pt x="3124" y="806"/>
                    <a:pt x="3137" y="996"/>
                  </a:cubicBezTo>
                  <a:cubicBezTo>
                    <a:pt x="3170" y="1550"/>
                    <a:pt x="2854" y="2406"/>
                    <a:pt x="2072" y="3071"/>
                  </a:cubicBezTo>
                  <a:cubicBezTo>
                    <a:pt x="2044" y="3096"/>
                    <a:pt x="2012" y="3108"/>
                    <a:pt x="1980" y="3108"/>
                  </a:cubicBezTo>
                  <a:cubicBezTo>
                    <a:pt x="1942" y="3108"/>
                    <a:pt x="1904" y="3090"/>
                    <a:pt x="1871" y="3056"/>
                  </a:cubicBezTo>
                  <a:cubicBezTo>
                    <a:pt x="1521" y="2689"/>
                    <a:pt x="420" y="1432"/>
                    <a:pt x="952" y="691"/>
                  </a:cubicBezTo>
                  <a:cubicBezTo>
                    <a:pt x="1092" y="494"/>
                    <a:pt x="1204" y="470"/>
                    <a:pt x="1261" y="470"/>
                  </a:cubicBezTo>
                  <a:cubicBezTo>
                    <a:pt x="1270" y="470"/>
                    <a:pt x="1278" y="472"/>
                    <a:pt x="1287" y="472"/>
                  </a:cubicBezTo>
                  <a:cubicBezTo>
                    <a:pt x="1541" y="496"/>
                    <a:pt x="1804" y="920"/>
                    <a:pt x="1877" y="1068"/>
                  </a:cubicBezTo>
                  <a:cubicBezTo>
                    <a:pt x="1903" y="1126"/>
                    <a:pt x="1962" y="1164"/>
                    <a:pt x="2026" y="1164"/>
                  </a:cubicBezTo>
                  <a:cubicBezTo>
                    <a:pt x="2030" y="1164"/>
                    <a:pt x="2034" y="1164"/>
                    <a:pt x="2039" y="1163"/>
                  </a:cubicBezTo>
                  <a:cubicBezTo>
                    <a:pt x="2109" y="1156"/>
                    <a:pt x="2167" y="1107"/>
                    <a:pt x="2185" y="1040"/>
                  </a:cubicBezTo>
                  <a:cubicBezTo>
                    <a:pt x="2230" y="899"/>
                    <a:pt x="2407" y="475"/>
                    <a:pt x="2628" y="385"/>
                  </a:cubicBezTo>
                  <a:cubicBezTo>
                    <a:pt x="2648" y="376"/>
                    <a:pt x="2675" y="369"/>
                    <a:pt x="2707" y="369"/>
                  </a:cubicBezTo>
                  <a:close/>
                  <a:moveTo>
                    <a:pt x="2708" y="1"/>
                  </a:moveTo>
                  <a:cubicBezTo>
                    <a:pt x="2641" y="1"/>
                    <a:pt x="2574" y="14"/>
                    <a:pt x="2510" y="40"/>
                  </a:cubicBezTo>
                  <a:cubicBezTo>
                    <a:pt x="2273" y="136"/>
                    <a:pt x="2103" y="389"/>
                    <a:pt x="1998" y="600"/>
                  </a:cubicBezTo>
                  <a:cubicBezTo>
                    <a:pt x="1846" y="386"/>
                    <a:pt x="1607" y="133"/>
                    <a:pt x="1316" y="105"/>
                  </a:cubicBezTo>
                  <a:cubicBezTo>
                    <a:pt x="1298" y="103"/>
                    <a:pt x="1280" y="102"/>
                    <a:pt x="1262" y="102"/>
                  </a:cubicBezTo>
                  <a:cubicBezTo>
                    <a:pt x="1052" y="102"/>
                    <a:pt x="857" y="224"/>
                    <a:pt x="685" y="463"/>
                  </a:cubicBezTo>
                  <a:cubicBezTo>
                    <a:pt x="0" y="1421"/>
                    <a:pt x="1122" y="2782"/>
                    <a:pt x="1637" y="3323"/>
                  </a:cubicBezTo>
                  <a:cubicBezTo>
                    <a:pt x="1735" y="3426"/>
                    <a:pt x="1857" y="3479"/>
                    <a:pt x="1980" y="3479"/>
                  </a:cubicBezTo>
                  <a:cubicBezTo>
                    <a:pt x="2091" y="3478"/>
                    <a:pt x="2198" y="3437"/>
                    <a:pt x="2280" y="3364"/>
                  </a:cubicBezTo>
                  <a:cubicBezTo>
                    <a:pt x="3054" y="2706"/>
                    <a:pt x="3522" y="1767"/>
                    <a:pt x="3473" y="972"/>
                  </a:cubicBezTo>
                  <a:cubicBezTo>
                    <a:pt x="3449" y="577"/>
                    <a:pt x="3291" y="269"/>
                    <a:pt x="3030" y="102"/>
                  </a:cubicBezTo>
                  <a:cubicBezTo>
                    <a:pt x="2924" y="34"/>
                    <a:pt x="2815" y="1"/>
                    <a:pt x="270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1"/>
            <p:cNvSpPr/>
            <p:nvPr/>
          </p:nvSpPr>
          <p:spPr>
            <a:xfrm>
              <a:off x="2265325" y="3474450"/>
              <a:ext cx="91225" cy="84425"/>
            </a:xfrm>
            <a:custGeom>
              <a:rect b="b" l="l" r="r" t="t"/>
              <a:pathLst>
                <a:path extrusionOk="0" h="3377" w="3649">
                  <a:moveTo>
                    <a:pt x="1260" y="368"/>
                  </a:moveTo>
                  <a:cubicBezTo>
                    <a:pt x="1268" y="368"/>
                    <a:pt x="1278" y="370"/>
                    <a:pt x="1287" y="370"/>
                  </a:cubicBezTo>
                  <a:cubicBezTo>
                    <a:pt x="1541" y="394"/>
                    <a:pt x="1804" y="818"/>
                    <a:pt x="1877" y="966"/>
                  </a:cubicBezTo>
                  <a:cubicBezTo>
                    <a:pt x="1901" y="1019"/>
                    <a:pt x="1952" y="1056"/>
                    <a:pt x="2011" y="1061"/>
                  </a:cubicBezTo>
                  <a:cubicBezTo>
                    <a:pt x="2015" y="1062"/>
                    <a:pt x="2019" y="1062"/>
                    <a:pt x="2023" y="1062"/>
                  </a:cubicBezTo>
                  <a:cubicBezTo>
                    <a:pt x="2076" y="1062"/>
                    <a:pt x="2127" y="1036"/>
                    <a:pt x="2158" y="991"/>
                  </a:cubicBezTo>
                  <a:cubicBezTo>
                    <a:pt x="2248" y="866"/>
                    <a:pt x="2541" y="534"/>
                    <a:pt x="2806" y="509"/>
                  </a:cubicBezTo>
                  <a:cubicBezTo>
                    <a:pt x="2816" y="508"/>
                    <a:pt x="2826" y="508"/>
                    <a:pt x="2836" y="508"/>
                  </a:cubicBezTo>
                  <a:cubicBezTo>
                    <a:pt x="2917" y="508"/>
                    <a:pt x="2988" y="539"/>
                    <a:pt x="3057" y="606"/>
                  </a:cubicBezTo>
                  <a:cubicBezTo>
                    <a:pt x="3228" y="773"/>
                    <a:pt x="3307" y="962"/>
                    <a:pt x="3300" y="1184"/>
                  </a:cubicBezTo>
                  <a:cubicBezTo>
                    <a:pt x="3284" y="1674"/>
                    <a:pt x="2849" y="2308"/>
                    <a:pt x="2073" y="2969"/>
                  </a:cubicBezTo>
                  <a:cubicBezTo>
                    <a:pt x="2044" y="2994"/>
                    <a:pt x="2012" y="3006"/>
                    <a:pt x="1980" y="3006"/>
                  </a:cubicBezTo>
                  <a:cubicBezTo>
                    <a:pt x="1941" y="3006"/>
                    <a:pt x="1903" y="2988"/>
                    <a:pt x="1870" y="2954"/>
                  </a:cubicBezTo>
                  <a:cubicBezTo>
                    <a:pt x="1521" y="2587"/>
                    <a:pt x="421" y="1330"/>
                    <a:pt x="951" y="589"/>
                  </a:cubicBezTo>
                  <a:cubicBezTo>
                    <a:pt x="1091" y="392"/>
                    <a:pt x="1204" y="368"/>
                    <a:pt x="1260" y="368"/>
                  </a:cubicBezTo>
                  <a:close/>
                  <a:moveTo>
                    <a:pt x="1262" y="0"/>
                  </a:moveTo>
                  <a:cubicBezTo>
                    <a:pt x="1051" y="0"/>
                    <a:pt x="857" y="122"/>
                    <a:pt x="685" y="361"/>
                  </a:cubicBezTo>
                  <a:cubicBezTo>
                    <a:pt x="0" y="1319"/>
                    <a:pt x="1122" y="2680"/>
                    <a:pt x="1637" y="3221"/>
                  </a:cubicBezTo>
                  <a:cubicBezTo>
                    <a:pt x="1735" y="3324"/>
                    <a:pt x="1857" y="3377"/>
                    <a:pt x="1980" y="3377"/>
                  </a:cubicBezTo>
                  <a:cubicBezTo>
                    <a:pt x="2091" y="3376"/>
                    <a:pt x="2198" y="3335"/>
                    <a:pt x="2281" y="3262"/>
                  </a:cubicBezTo>
                  <a:cubicBezTo>
                    <a:pt x="3149" y="2522"/>
                    <a:pt x="3619" y="1808"/>
                    <a:pt x="3637" y="1198"/>
                  </a:cubicBezTo>
                  <a:cubicBezTo>
                    <a:pt x="3649" y="863"/>
                    <a:pt x="3529" y="572"/>
                    <a:pt x="3282" y="332"/>
                  </a:cubicBezTo>
                  <a:cubicBezTo>
                    <a:pt x="3152" y="205"/>
                    <a:pt x="2998" y="139"/>
                    <a:pt x="2833" y="139"/>
                  </a:cubicBezTo>
                  <a:cubicBezTo>
                    <a:pt x="2814" y="139"/>
                    <a:pt x="2795" y="140"/>
                    <a:pt x="2776" y="142"/>
                  </a:cubicBezTo>
                  <a:cubicBezTo>
                    <a:pt x="2479" y="172"/>
                    <a:pt x="2212" y="402"/>
                    <a:pt x="2050" y="575"/>
                  </a:cubicBezTo>
                  <a:cubicBezTo>
                    <a:pt x="1904" y="350"/>
                    <a:pt x="1642" y="34"/>
                    <a:pt x="1316" y="3"/>
                  </a:cubicBezTo>
                  <a:cubicBezTo>
                    <a:pt x="1298" y="1"/>
                    <a:pt x="1280" y="0"/>
                    <a:pt x="1262"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1"/>
            <p:cNvSpPr/>
            <p:nvPr/>
          </p:nvSpPr>
          <p:spPr>
            <a:xfrm>
              <a:off x="2048225" y="3354225"/>
              <a:ext cx="134150" cy="150775"/>
            </a:xfrm>
            <a:custGeom>
              <a:rect b="b" l="l" r="r" t="t"/>
              <a:pathLst>
                <a:path extrusionOk="0" h="6031" w="5366">
                  <a:moveTo>
                    <a:pt x="2764" y="1661"/>
                  </a:moveTo>
                  <a:cubicBezTo>
                    <a:pt x="2853" y="1661"/>
                    <a:pt x="2941" y="1667"/>
                    <a:pt x="3030" y="1678"/>
                  </a:cubicBezTo>
                  <a:cubicBezTo>
                    <a:pt x="3083" y="1685"/>
                    <a:pt x="3137" y="1698"/>
                    <a:pt x="3187" y="1715"/>
                  </a:cubicBezTo>
                  <a:lnTo>
                    <a:pt x="3203" y="1719"/>
                  </a:lnTo>
                  <a:cubicBezTo>
                    <a:pt x="3251" y="1736"/>
                    <a:pt x="3297" y="1758"/>
                    <a:pt x="3341" y="1784"/>
                  </a:cubicBezTo>
                  <a:cubicBezTo>
                    <a:pt x="3453" y="1852"/>
                    <a:pt x="3549" y="1948"/>
                    <a:pt x="3618" y="2061"/>
                  </a:cubicBezTo>
                  <a:cubicBezTo>
                    <a:pt x="3641" y="2099"/>
                    <a:pt x="3664" y="2139"/>
                    <a:pt x="3682" y="2180"/>
                  </a:cubicBezTo>
                  <a:lnTo>
                    <a:pt x="3686" y="2187"/>
                  </a:lnTo>
                  <a:cubicBezTo>
                    <a:pt x="3723" y="2267"/>
                    <a:pt x="3753" y="2350"/>
                    <a:pt x="3775" y="2435"/>
                  </a:cubicBezTo>
                  <a:lnTo>
                    <a:pt x="3776" y="2439"/>
                  </a:lnTo>
                  <a:cubicBezTo>
                    <a:pt x="3788" y="2481"/>
                    <a:pt x="3796" y="2520"/>
                    <a:pt x="3805" y="2558"/>
                  </a:cubicBezTo>
                  <a:cubicBezTo>
                    <a:pt x="3812" y="2598"/>
                    <a:pt x="3819" y="2638"/>
                    <a:pt x="3824" y="2674"/>
                  </a:cubicBezTo>
                  <a:cubicBezTo>
                    <a:pt x="3833" y="2734"/>
                    <a:pt x="3837" y="2794"/>
                    <a:pt x="3840" y="2853"/>
                  </a:cubicBezTo>
                  <a:cubicBezTo>
                    <a:pt x="3847" y="2966"/>
                    <a:pt x="3844" y="3077"/>
                    <a:pt x="3833" y="3188"/>
                  </a:cubicBezTo>
                  <a:cubicBezTo>
                    <a:pt x="3827" y="3239"/>
                    <a:pt x="3820" y="3288"/>
                    <a:pt x="3812" y="3337"/>
                  </a:cubicBezTo>
                  <a:lnTo>
                    <a:pt x="3809" y="3354"/>
                  </a:lnTo>
                  <a:cubicBezTo>
                    <a:pt x="3782" y="3497"/>
                    <a:pt x="3737" y="3637"/>
                    <a:pt x="3677" y="3769"/>
                  </a:cubicBezTo>
                  <a:cubicBezTo>
                    <a:pt x="3585" y="3960"/>
                    <a:pt x="3462" y="4109"/>
                    <a:pt x="3312" y="4188"/>
                  </a:cubicBezTo>
                  <a:cubicBezTo>
                    <a:pt x="3305" y="4192"/>
                    <a:pt x="3298" y="4197"/>
                    <a:pt x="3290" y="4200"/>
                  </a:cubicBezTo>
                  <a:cubicBezTo>
                    <a:pt x="3235" y="4227"/>
                    <a:pt x="3180" y="4248"/>
                    <a:pt x="3127" y="4268"/>
                  </a:cubicBezTo>
                  <a:cubicBezTo>
                    <a:pt x="3103" y="4276"/>
                    <a:pt x="3081" y="4285"/>
                    <a:pt x="3058" y="4292"/>
                  </a:cubicBezTo>
                  <a:cubicBezTo>
                    <a:pt x="3030" y="4300"/>
                    <a:pt x="3003" y="4307"/>
                    <a:pt x="2976" y="4314"/>
                  </a:cubicBezTo>
                  <a:cubicBezTo>
                    <a:pt x="2908" y="4332"/>
                    <a:pt x="2839" y="4347"/>
                    <a:pt x="2770" y="4356"/>
                  </a:cubicBezTo>
                  <a:cubicBezTo>
                    <a:pt x="2713" y="4363"/>
                    <a:pt x="2657" y="4367"/>
                    <a:pt x="2600" y="4367"/>
                  </a:cubicBezTo>
                  <a:cubicBezTo>
                    <a:pt x="2523" y="4367"/>
                    <a:pt x="2446" y="4360"/>
                    <a:pt x="2369" y="4347"/>
                  </a:cubicBezTo>
                  <a:cubicBezTo>
                    <a:pt x="2354" y="4344"/>
                    <a:pt x="2340" y="4339"/>
                    <a:pt x="2326" y="4335"/>
                  </a:cubicBezTo>
                  <a:cubicBezTo>
                    <a:pt x="2290" y="4328"/>
                    <a:pt x="2255" y="4318"/>
                    <a:pt x="2220" y="4307"/>
                  </a:cubicBezTo>
                  <a:cubicBezTo>
                    <a:pt x="2202" y="4300"/>
                    <a:pt x="2185" y="4293"/>
                    <a:pt x="2165" y="4286"/>
                  </a:cubicBezTo>
                  <a:cubicBezTo>
                    <a:pt x="2134" y="4273"/>
                    <a:pt x="2103" y="4259"/>
                    <a:pt x="2073" y="4244"/>
                  </a:cubicBezTo>
                  <a:cubicBezTo>
                    <a:pt x="2057" y="4237"/>
                    <a:pt x="2043" y="4228"/>
                    <a:pt x="2028" y="4221"/>
                  </a:cubicBezTo>
                  <a:cubicBezTo>
                    <a:pt x="1984" y="4196"/>
                    <a:pt x="1942" y="4167"/>
                    <a:pt x="1902" y="4136"/>
                  </a:cubicBezTo>
                  <a:cubicBezTo>
                    <a:pt x="1741" y="4006"/>
                    <a:pt x="1631" y="3829"/>
                    <a:pt x="1572" y="3620"/>
                  </a:cubicBezTo>
                  <a:cubicBezTo>
                    <a:pt x="1551" y="3545"/>
                    <a:pt x="1537" y="3468"/>
                    <a:pt x="1530" y="3391"/>
                  </a:cubicBezTo>
                  <a:lnTo>
                    <a:pt x="1530" y="3388"/>
                  </a:lnTo>
                  <a:cubicBezTo>
                    <a:pt x="1523" y="3305"/>
                    <a:pt x="1523" y="3222"/>
                    <a:pt x="1528" y="3140"/>
                  </a:cubicBezTo>
                  <a:lnTo>
                    <a:pt x="1528" y="3137"/>
                  </a:lnTo>
                  <a:cubicBezTo>
                    <a:pt x="1530" y="3121"/>
                    <a:pt x="1528" y="3102"/>
                    <a:pt x="1531" y="3085"/>
                  </a:cubicBezTo>
                  <a:cubicBezTo>
                    <a:pt x="1551" y="2866"/>
                    <a:pt x="1597" y="2650"/>
                    <a:pt x="1670" y="2442"/>
                  </a:cubicBezTo>
                  <a:cubicBezTo>
                    <a:pt x="1696" y="2371"/>
                    <a:pt x="1725" y="2301"/>
                    <a:pt x="1759" y="2233"/>
                  </a:cubicBezTo>
                  <a:lnTo>
                    <a:pt x="1763" y="2226"/>
                  </a:lnTo>
                  <a:cubicBezTo>
                    <a:pt x="1794" y="2166"/>
                    <a:pt x="1829" y="2108"/>
                    <a:pt x="1869" y="2054"/>
                  </a:cubicBezTo>
                  <a:cubicBezTo>
                    <a:pt x="1921" y="1982"/>
                    <a:pt x="1984" y="1919"/>
                    <a:pt x="2054" y="1865"/>
                  </a:cubicBezTo>
                  <a:cubicBezTo>
                    <a:pt x="2192" y="1761"/>
                    <a:pt x="2410" y="1661"/>
                    <a:pt x="2764" y="1661"/>
                  </a:cubicBezTo>
                  <a:close/>
                  <a:moveTo>
                    <a:pt x="2768" y="1"/>
                  </a:moveTo>
                  <a:cubicBezTo>
                    <a:pt x="2718" y="1"/>
                    <a:pt x="2669" y="2"/>
                    <a:pt x="2621" y="5"/>
                  </a:cubicBezTo>
                  <a:lnTo>
                    <a:pt x="2586" y="7"/>
                  </a:lnTo>
                  <a:cubicBezTo>
                    <a:pt x="2528" y="9"/>
                    <a:pt x="2473" y="14"/>
                    <a:pt x="2420" y="21"/>
                  </a:cubicBezTo>
                  <a:cubicBezTo>
                    <a:pt x="1745" y="95"/>
                    <a:pt x="1270" y="389"/>
                    <a:pt x="944" y="712"/>
                  </a:cubicBezTo>
                  <a:cubicBezTo>
                    <a:pt x="899" y="757"/>
                    <a:pt x="858" y="801"/>
                    <a:pt x="820" y="846"/>
                  </a:cubicBezTo>
                  <a:cubicBezTo>
                    <a:pt x="813" y="854"/>
                    <a:pt x="804" y="863"/>
                    <a:pt x="797" y="873"/>
                  </a:cubicBezTo>
                  <a:cubicBezTo>
                    <a:pt x="759" y="918"/>
                    <a:pt x="723" y="961"/>
                    <a:pt x="691" y="1006"/>
                  </a:cubicBezTo>
                  <a:cubicBezTo>
                    <a:pt x="641" y="1071"/>
                    <a:pt x="598" y="1138"/>
                    <a:pt x="556" y="1207"/>
                  </a:cubicBezTo>
                  <a:cubicBezTo>
                    <a:pt x="539" y="1234"/>
                    <a:pt x="523" y="1262"/>
                    <a:pt x="508" y="1289"/>
                  </a:cubicBezTo>
                  <a:cubicBezTo>
                    <a:pt x="487" y="1324"/>
                    <a:pt x="468" y="1360"/>
                    <a:pt x="450" y="1396"/>
                  </a:cubicBezTo>
                  <a:cubicBezTo>
                    <a:pt x="407" y="1479"/>
                    <a:pt x="367" y="1563"/>
                    <a:pt x="331" y="1647"/>
                  </a:cubicBezTo>
                  <a:cubicBezTo>
                    <a:pt x="142" y="2096"/>
                    <a:pt x="57" y="2551"/>
                    <a:pt x="20" y="2904"/>
                  </a:cubicBezTo>
                  <a:cubicBezTo>
                    <a:pt x="13" y="2983"/>
                    <a:pt x="9" y="3060"/>
                    <a:pt x="6" y="3137"/>
                  </a:cubicBezTo>
                  <a:cubicBezTo>
                    <a:pt x="0" y="3301"/>
                    <a:pt x="6" y="3462"/>
                    <a:pt x="23" y="3624"/>
                  </a:cubicBezTo>
                  <a:cubicBezTo>
                    <a:pt x="35" y="3729"/>
                    <a:pt x="52" y="3833"/>
                    <a:pt x="75" y="3937"/>
                  </a:cubicBezTo>
                  <a:cubicBezTo>
                    <a:pt x="76" y="3943"/>
                    <a:pt x="78" y="3950"/>
                    <a:pt x="78" y="3956"/>
                  </a:cubicBezTo>
                  <a:cubicBezTo>
                    <a:pt x="92" y="4019"/>
                    <a:pt x="109" y="4081"/>
                    <a:pt x="127" y="4143"/>
                  </a:cubicBezTo>
                  <a:cubicBezTo>
                    <a:pt x="128" y="4148"/>
                    <a:pt x="130" y="4153"/>
                    <a:pt x="131" y="4158"/>
                  </a:cubicBezTo>
                  <a:cubicBezTo>
                    <a:pt x="139" y="4188"/>
                    <a:pt x="148" y="4217"/>
                    <a:pt x="159" y="4245"/>
                  </a:cubicBezTo>
                  <a:cubicBezTo>
                    <a:pt x="161" y="4254"/>
                    <a:pt x="163" y="4261"/>
                    <a:pt x="166" y="4269"/>
                  </a:cubicBezTo>
                  <a:cubicBezTo>
                    <a:pt x="187" y="4328"/>
                    <a:pt x="210" y="4386"/>
                    <a:pt x="234" y="4444"/>
                  </a:cubicBezTo>
                  <a:lnTo>
                    <a:pt x="245" y="4472"/>
                  </a:lnTo>
                  <a:cubicBezTo>
                    <a:pt x="255" y="4496"/>
                    <a:pt x="266" y="4519"/>
                    <a:pt x="276" y="4543"/>
                  </a:cubicBezTo>
                  <a:cubicBezTo>
                    <a:pt x="279" y="4549"/>
                    <a:pt x="281" y="4553"/>
                    <a:pt x="284" y="4559"/>
                  </a:cubicBezTo>
                  <a:cubicBezTo>
                    <a:pt x="312" y="4616"/>
                    <a:pt x="342" y="4674"/>
                    <a:pt x="374" y="4732"/>
                  </a:cubicBezTo>
                  <a:lnTo>
                    <a:pt x="393" y="4764"/>
                  </a:lnTo>
                  <a:cubicBezTo>
                    <a:pt x="404" y="4784"/>
                    <a:pt x="415" y="4803"/>
                    <a:pt x="426" y="4822"/>
                  </a:cubicBezTo>
                  <a:cubicBezTo>
                    <a:pt x="466" y="4884"/>
                    <a:pt x="506" y="4944"/>
                    <a:pt x="550" y="5002"/>
                  </a:cubicBezTo>
                  <a:cubicBezTo>
                    <a:pt x="557" y="5011"/>
                    <a:pt x="565" y="5021"/>
                    <a:pt x="572" y="5031"/>
                  </a:cubicBezTo>
                  <a:cubicBezTo>
                    <a:pt x="630" y="5108"/>
                    <a:pt x="693" y="5182"/>
                    <a:pt x="759" y="5250"/>
                  </a:cubicBezTo>
                  <a:cubicBezTo>
                    <a:pt x="765" y="5258"/>
                    <a:pt x="772" y="5263"/>
                    <a:pt x="779" y="5270"/>
                  </a:cubicBezTo>
                  <a:cubicBezTo>
                    <a:pt x="849" y="5342"/>
                    <a:pt x="924" y="5411"/>
                    <a:pt x="1003" y="5474"/>
                  </a:cubicBezTo>
                  <a:cubicBezTo>
                    <a:pt x="1131" y="5577"/>
                    <a:pt x="1268" y="5667"/>
                    <a:pt x="1413" y="5741"/>
                  </a:cubicBezTo>
                  <a:cubicBezTo>
                    <a:pt x="1493" y="5783"/>
                    <a:pt x="1576" y="5821"/>
                    <a:pt x="1661" y="5855"/>
                  </a:cubicBezTo>
                  <a:lnTo>
                    <a:pt x="1675" y="5859"/>
                  </a:lnTo>
                  <a:cubicBezTo>
                    <a:pt x="1968" y="5973"/>
                    <a:pt x="2281" y="6031"/>
                    <a:pt x="2596" y="6031"/>
                  </a:cubicBezTo>
                  <a:cubicBezTo>
                    <a:pt x="2936" y="6031"/>
                    <a:pt x="3287" y="5963"/>
                    <a:pt x="3634" y="5833"/>
                  </a:cubicBezTo>
                  <a:cubicBezTo>
                    <a:pt x="3723" y="5799"/>
                    <a:pt x="3812" y="5764"/>
                    <a:pt x="3900" y="5721"/>
                  </a:cubicBezTo>
                  <a:cubicBezTo>
                    <a:pt x="3962" y="5692"/>
                    <a:pt x="4022" y="5660"/>
                    <a:pt x="4082" y="5624"/>
                  </a:cubicBezTo>
                  <a:lnTo>
                    <a:pt x="4094" y="5616"/>
                  </a:lnTo>
                  <a:cubicBezTo>
                    <a:pt x="4103" y="5610"/>
                    <a:pt x="4110" y="5605"/>
                    <a:pt x="4117" y="5601"/>
                  </a:cubicBezTo>
                  <a:cubicBezTo>
                    <a:pt x="4125" y="5595"/>
                    <a:pt x="4132" y="5591"/>
                    <a:pt x="4139" y="5585"/>
                  </a:cubicBezTo>
                  <a:cubicBezTo>
                    <a:pt x="4177" y="5561"/>
                    <a:pt x="4215" y="5536"/>
                    <a:pt x="4252" y="5509"/>
                  </a:cubicBezTo>
                  <a:cubicBezTo>
                    <a:pt x="4260" y="5502"/>
                    <a:pt x="4270" y="5495"/>
                    <a:pt x="4280" y="5488"/>
                  </a:cubicBezTo>
                  <a:lnTo>
                    <a:pt x="4287" y="5482"/>
                  </a:lnTo>
                  <a:cubicBezTo>
                    <a:pt x="4298" y="5474"/>
                    <a:pt x="4308" y="5464"/>
                    <a:pt x="4319" y="5454"/>
                  </a:cubicBezTo>
                  <a:cubicBezTo>
                    <a:pt x="4350" y="5430"/>
                    <a:pt x="4381" y="5405"/>
                    <a:pt x="4410" y="5378"/>
                  </a:cubicBezTo>
                  <a:cubicBezTo>
                    <a:pt x="4434" y="5357"/>
                    <a:pt x="4457" y="5335"/>
                    <a:pt x="4481" y="5312"/>
                  </a:cubicBezTo>
                  <a:cubicBezTo>
                    <a:pt x="4507" y="5287"/>
                    <a:pt x="4534" y="5260"/>
                    <a:pt x="4558" y="5234"/>
                  </a:cubicBezTo>
                  <a:cubicBezTo>
                    <a:pt x="4583" y="5207"/>
                    <a:pt x="4606" y="5182"/>
                    <a:pt x="4628" y="5155"/>
                  </a:cubicBezTo>
                  <a:cubicBezTo>
                    <a:pt x="4652" y="5130"/>
                    <a:pt x="4671" y="5103"/>
                    <a:pt x="4692" y="5076"/>
                  </a:cubicBezTo>
                  <a:cubicBezTo>
                    <a:pt x="4716" y="5047"/>
                    <a:pt x="4738" y="5017"/>
                    <a:pt x="4761" y="4986"/>
                  </a:cubicBezTo>
                  <a:cubicBezTo>
                    <a:pt x="4779" y="4961"/>
                    <a:pt x="4796" y="4936"/>
                    <a:pt x="4814" y="4909"/>
                  </a:cubicBezTo>
                  <a:cubicBezTo>
                    <a:pt x="4838" y="4874"/>
                    <a:pt x="4860" y="4839"/>
                    <a:pt x="4883" y="4803"/>
                  </a:cubicBezTo>
                  <a:cubicBezTo>
                    <a:pt x="4897" y="4782"/>
                    <a:pt x="4908" y="4760"/>
                    <a:pt x="4921" y="4739"/>
                  </a:cubicBezTo>
                  <a:cubicBezTo>
                    <a:pt x="4946" y="4697"/>
                    <a:pt x="4970" y="4653"/>
                    <a:pt x="4993" y="4609"/>
                  </a:cubicBezTo>
                  <a:cubicBezTo>
                    <a:pt x="4998" y="4600"/>
                    <a:pt x="5002" y="4588"/>
                    <a:pt x="5008" y="4578"/>
                  </a:cubicBezTo>
                  <a:cubicBezTo>
                    <a:pt x="5123" y="4344"/>
                    <a:pt x="5210" y="4095"/>
                    <a:pt x="5269" y="3840"/>
                  </a:cubicBezTo>
                  <a:cubicBezTo>
                    <a:pt x="5269" y="3836"/>
                    <a:pt x="5271" y="3832"/>
                    <a:pt x="5272" y="3828"/>
                  </a:cubicBezTo>
                  <a:cubicBezTo>
                    <a:pt x="5291" y="3743"/>
                    <a:pt x="5307" y="3656"/>
                    <a:pt x="5320" y="3569"/>
                  </a:cubicBezTo>
                  <a:lnTo>
                    <a:pt x="5321" y="3563"/>
                  </a:lnTo>
                  <a:cubicBezTo>
                    <a:pt x="5321" y="3559"/>
                    <a:pt x="5323" y="3555"/>
                    <a:pt x="5324" y="3551"/>
                  </a:cubicBezTo>
                  <a:cubicBezTo>
                    <a:pt x="5324" y="3547"/>
                    <a:pt x="5324" y="3542"/>
                    <a:pt x="5326" y="3538"/>
                  </a:cubicBezTo>
                  <a:cubicBezTo>
                    <a:pt x="5334" y="3475"/>
                    <a:pt x="5341" y="3409"/>
                    <a:pt x="5348" y="3344"/>
                  </a:cubicBezTo>
                  <a:lnTo>
                    <a:pt x="5348" y="3331"/>
                  </a:lnTo>
                  <a:cubicBezTo>
                    <a:pt x="5355" y="3258"/>
                    <a:pt x="5359" y="3184"/>
                    <a:pt x="5362" y="3109"/>
                  </a:cubicBezTo>
                  <a:lnTo>
                    <a:pt x="5362" y="3098"/>
                  </a:lnTo>
                  <a:cubicBezTo>
                    <a:pt x="5364" y="3043"/>
                    <a:pt x="5365" y="2988"/>
                    <a:pt x="5365" y="2932"/>
                  </a:cubicBezTo>
                  <a:cubicBezTo>
                    <a:pt x="5362" y="2762"/>
                    <a:pt x="5350" y="2593"/>
                    <a:pt x="5327" y="2425"/>
                  </a:cubicBezTo>
                  <a:cubicBezTo>
                    <a:pt x="5306" y="2274"/>
                    <a:pt x="5275" y="2125"/>
                    <a:pt x="5237" y="1979"/>
                  </a:cubicBezTo>
                  <a:cubicBezTo>
                    <a:pt x="5209" y="1875"/>
                    <a:pt x="5177" y="1774"/>
                    <a:pt x="5142" y="1677"/>
                  </a:cubicBezTo>
                  <a:lnTo>
                    <a:pt x="5140" y="1671"/>
                  </a:lnTo>
                  <a:cubicBezTo>
                    <a:pt x="5106" y="1580"/>
                    <a:pt x="5068" y="1491"/>
                    <a:pt x="5028" y="1407"/>
                  </a:cubicBezTo>
                  <a:cubicBezTo>
                    <a:pt x="5023" y="1398"/>
                    <a:pt x="5019" y="1390"/>
                    <a:pt x="5015" y="1380"/>
                  </a:cubicBezTo>
                  <a:cubicBezTo>
                    <a:pt x="4932" y="1209"/>
                    <a:pt x="4831" y="1046"/>
                    <a:pt x="4714" y="895"/>
                  </a:cubicBezTo>
                  <a:cubicBezTo>
                    <a:pt x="4408" y="503"/>
                    <a:pt x="4006" y="227"/>
                    <a:pt x="3536" y="97"/>
                  </a:cubicBezTo>
                  <a:cubicBezTo>
                    <a:pt x="3483" y="81"/>
                    <a:pt x="3428" y="67"/>
                    <a:pt x="3373" y="56"/>
                  </a:cubicBezTo>
                  <a:cubicBezTo>
                    <a:pt x="3317" y="45"/>
                    <a:pt x="3256" y="33"/>
                    <a:pt x="3196" y="26"/>
                  </a:cubicBezTo>
                  <a:cubicBezTo>
                    <a:pt x="3120" y="18"/>
                    <a:pt x="3045" y="11"/>
                    <a:pt x="2972" y="7"/>
                  </a:cubicBezTo>
                  <a:cubicBezTo>
                    <a:pt x="2933" y="4"/>
                    <a:pt x="2896" y="4"/>
                    <a:pt x="2858" y="2"/>
                  </a:cubicBezTo>
                  <a:cubicBezTo>
                    <a:pt x="2827" y="2"/>
                    <a:pt x="2798" y="1"/>
                    <a:pt x="276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1"/>
            <p:cNvSpPr/>
            <p:nvPr/>
          </p:nvSpPr>
          <p:spPr>
            <a:xfrm>
              <a:off x="1715950" y="3872300"/>
              <a:ext cx="134125" cy="150725"/>
            </a:xfrm>
            <a:custGeom>
              <a:rect b="b" l="l" r="r" t="t"/>
              <a:pathLst>
                <a:path extrusionOk="0" h="6029" w="5365">
                  <a:moveTo>
                    <a:pt x="2766" y="1661"/>
                  </a:moveTo>
                  <a:cubicBezTo>
                    <a:pt x="2854" y="1661"/>
                    <a:pt x="2943" y="1667"/>
                    <a:pt x="3030" y="1678"/>
                  </a:cubicBezTo>
                  <a:cubicBezTo>
                    <a:pt x="3085" y="1685"/>
                    <a:pt x="3137" y="1696"/>
                    <a:pt x="3189" y="1714"/>
                  </a:cubicBezTo>
                  <a:lnTo>
                    <a:pt x="3204" y="1719"/>
                  </a:lnTo>
                  <a:cubicBezTo>
                    <a:pt x="3252" y="1735"/>
                    <a:pt x="3297" y="1757"/>
                    <a:pt x="3342" y="1783"/>
                  </a:cubicBezTo>
                  <a:cubicBezTo>
                    <a:pt x="3454" y="1852"/>
                    <a:pt x="3549" y="1948"/>
                    <a:pt x="3617" y="2060"/>
                  </a:cubicBezTo>
                  <a:cubicBezTo>
                    <a:pt x="3641" y="2098"/>
                    <a:pt x="3664" y="2139"/>
                    <a:pt x="3684" y="2180"/>
                  </a:cubicBezTo>
                  <a:lnTo>
                    <a:pt x="3686" y="2187"/>
                  </a:lnTo>
                  <a:cubicBezTo>
                    <a:pt x="3723" y="2267"/>
                    <a:pt x="3754" y="2350"/>
                    <a:pt x="3776" y="2434"/>
                  </a:cubicBezTo>
                  <a:lnTo>
                    <a:pt x="3778" y="2438"/>
                  </a:lnTo>
                  <a:cubicBezTo>
                    <a:pt x="3788" y="2479"/>
                    <a:pt x="3797" y="2520"/>
                    <a:pt x="3804" y="2558"/>
                  </a:cubicBezTo>
                  <a:cubicBezTo>
                    <a:pt x="3813" y="2599"/>
                    <a:pt x="3820" y="2638"/>
                    <a:pt x="3824" y="2673"/>
                  </a:cubicBezTo>
                  <a:cubicBezTo>
                    <a:pt x="3833" y="2734"/>
                    <a:pt x="3838" y="2794"/>
                    <a:pt x="3841" y="2854"/>
                  </a:cubicBezTo>
                  <a:cubicBezTo>
                    <a:pt x="3847" y="2966"/>
                    <a:pt x="3844" y="3077"/>
                    <a:pt x="3833" y="3188"/>
                  </a:cubicBezTo>
                  <a:cubicBezTo>
                    <a:pt x="3828" y="3238"/>
                    <a:pt x="3820" y="3287"/>
                    <a:pt x="3811" y="3337"/>
                  </a:cubicBezTo>
                  <a:cubicBezTo>
                    <a:pt x="3810" y="3342"/>
                    <a:pt x="3810" y="3347"/>
                    <a:pt x="3809" y="3354"/>
                  </a:cubicBezTo>
                  <a:cubicBezTo>
                    <a:pt x="3782" y="3497"/>
                    <a:pt x="3738" y="3636"/>
                    <a:pt x="3677" y="3770"/>
                  </a:cubicBezTo>
                  <a:cubicBezTo>
                    <a:pt x="3581" y="3971"/>
                    <a:pt x="3449" y="4125"/>
                    <a:pt x="3290" y="4201"/>
                  </a:cubicBezTo>
                  <a:cubicBezTo>
                    <a:pt x="3235" y="4227"/>
                    <a:pt x="3180" y="4248"/>
                    <a:pt x="3127" y="4269"/>
                  </a:cubicBezTo>
                  <a:cubicBezTo>
                    <a:pt x="3103" y="4277"/>
                    <a:pt x="3080" y="4284"/>
                    <a:pt x="3058" y="4291"/>
                  </a:cubicBezTo>
                  <a:cubicBezTo>
                    <a:pt x="3030" y="4300"/>
                    <a:pt x="3003" y="4308"/>
                    <a:pt x="2976" y="4315"/>
                  </a:cubicBezTo>
                  <a:cubicBezTo>
                    <a:pt x="2907" y="4333"/>
                    <a:pt x="2839" y="4348"/>
                    <a:pt x="2768" y="4356"/>
                  </a:cubicBezTo>
                  <a:cubicBezTo>
                    <a:pt x="2713" y="4363"/>
                    <a:pt x="2656" y="4367"/>
                    <a:pt x="2600" y="4367"/>
                  </a:cubicBezTo>
                  <a:cubicBezTo>
                    <a:pt x="2523" y="4367"/>
                    <a:pt x="2446" y="4360"/>
                    <a:pt x="2370" y="4346"/>
                  </a:cubicBezTo>
                  <a:cubicBezTo>
                    <a:pt x="2355" y="4343"/>
                    <a:pt x="2341" y="4338"/>
                    <a:pt x="2325" y="4335"/>
                  </a:cubicBezTo>
                  <a:cubicBezTo>
                    <a:pt x="2290" y="4326"/>
                    <a:pt x="2255" y="4317"/>
                    <a:pt x="2220" y="4305"/>
                  </a:cubicBezTo>
                  <a:cubicBezTo>
                    <a:pt x="2203" y="4300"/>
                    <a:pt x="2185" y="4293"/>
                    <a:pt x="2167" y="4286"/>
                  </a:cubicBezTo>
                  <a:cubicBezTo>
                    <a:pt x="2134" y="4273"/>
                    <a:pt x="2103" y="4259"/>
                    <a:pt x="2074" y="4243"/>
                  </a:cubicBezTo>
                  <a:cubicBezTo>
                    <a:pt x="2058" y="4235"/>
                    <a:pt x="2043" y="4228"/>
                    <a:pt x="2029" y="4220"/>
                  </a:cubicBezTo>
                  <a:cubicBezTo>
                    <a:pt x="1985" y="4194"/>
                    <a:pt x="1943" y="4166"/>
                    <a:pt x="1904" y="4135"/>
                  </a:cubicBezTo>
                  <a:cubicBezTo>
                    <a:pt x="1742" y="4004"/>
                    <a:pt x="1631" y="3827"/>
                    <a:pt x="1572" y="3618"/>
                  </a:cubicBezTo>
                  <a:cubicBezTo>
                    <a:pt x="1552" y="3543"/>
                    <a:pt x="1538" y="3467"/>
                    <a:pt x="1531" y="3390"/>
                  </a:cubicBezTo>
                  <a:lnTo>
                    <a:pt x="1531" y="3386"/>
                  </a:lnTo>
                  <a:cubicBezTo>
                    <a:pt x="1524" y="3303"/>
                    <a:pt x="1523" y="3220"/>
                    <a:pt x="1528" y="3138"/>
                  </a:cubicBezTo>
                  <a:lnTo>
                    <a:pt x="1528" y="3137"/>
                  </a:lnTo>
                  <a:cubicBezTo>
                    <a:pt x="1530" y="3119"/>
                    <a:pt x="1530" y="3102"/>
                    <a:pt x="1531" y="3084"/>
                  </a:cubicBezTo>
                  <a:cubicBezTo>
                    <a:pt x="1552" y="2864"/>
                    <a:pt x="1599" y="2649"/>
                    <a:pt x="1672" y="2441"/>
                  </a:cubicBezTo>
                  <a:cubicBezTo>
                    <a:pt x="1697" y="2369"/>
                    <a:pt x="1727" y="2299"/>
                    <a:pt x="1760" y="2232"/>
                  </a:cubicBezTo>
                  <a:lnTo>
                    <a:pt x="1765" y="2225"/>
                  </a:lnTo>
                  <a:cubicBezTo>
                    <a:pt x="1794" y="2164"/>
                    <a:pt x="1829" y="2107"/>
                    <a:pt x="1870" y="2053"/>
                  </a:cubicBezTo>
                  <a:cubicBezTo>
                    <a:pt x="1922" y="1980"/>
                    <a:pt x="1984" y="1917"/>
                    <a:pt x="2056" y="1863"/>
                  </a:cubicBezTo>
                  <a:cubicBezTo>
                    <a:pt x="2192" y="1761"/>
                    <a:pt x="2410" y="1661"/>
                    <a:pt x="2766" y="1661"/>
                  </a:cubicBezTo>
                  <a:close/>
                  <a:moveTo>
                    <a:pt x="2770" y="1"/>
                  </a:moveTo>
                  <a:cubicBezTo>
                    <a:pt x="2719" y="1"/>
                    <a:pt x="2670" y="2"/>
                    <a:pt x="2621" y="3"/>
                  </a:cubicBezTo>
                  <a:lnTo>
                    <a:pt x="2584" y="5"/>
                  </a:lnTo>
                  <a:cubicBezTo>
                    <a:pt x="2528" y="9"/>
                    <a:pt x="2473" y="13"/>
                    <a:pt x="2420" y="19"/>
                  </a:cubicBezTo>
                  <a:cubicBezTo>
                    <a:pt x="1745" y="95"/>
                    <a:pt x="1270" y="389"/>
                    <a:pt x="943" y="712"/>
                  </a:cubicBezTo>
                  <a:cubicBezTo>
                    <a:pt x="899" y="756"/>
                    <a:pt x="858" y="799"/>
                    <a:pt x="820" y="844"/>
                  </a:cubicBezTo>
                  <a:cubicBezTo>
                    <a:pt x="813" y="854"/>
                    <a:pt x="804" y="862"/>
                    <a:pt x="797" y="872"/>
                  </a:cubicBezTo>
                  <a:cubicBezTo>
                    <a:pt x="759" y="916"/>
                    <a:pt x="723" y="961"/>
                    <a:pt x="690" y="1004"/>
                  </a:cubicBezTo>
                  <a:cubicBezTo>
                    <a:pt x="641" y="1070"/>
                    <a:pt x="598" y="1138"/>
                    <a:pt x="555" y="1205"/>
                  </a:cubicBezTo>
                  <a:cubicBezTo>
                    <a:pt x="539" y="1232"/>
                    <a:pt x="523" y="1260"/>
                    <a:pt x="508" y="1288"/>
                  </a:cubicBezTo>
                  <a:cubicBezTo>
                    <a:pt x="487" y="1323"/>
                    <a:pt x="468" y="1359"/>
                    <a:pt x="450" y="1394"/>
                  </a:cubicBezTo>
                  <a:cubicBezTo>
                    <a:pt x="406" y="1478"/>
                    <a:pt x="366" y="1561"/>
                    <a:pt x="331" y="1647"/>
                  </a:cubicBezTo>
                  <a:cubicBezTo>
                    <a:pt x="142" y="2094"/>
                    <a:pt x="56" y="2549"/>
                    <a:pt x="20" y="2902"/>
                  </a:cubicBezTo>
                  <a:cubicBezTo>
                    <a:pt x="13" y="2981"/>
                    <a:pt x="9" y="3060"/>
                    <a:pt x="6" y="3137"/>
                  </a:cubicBezTo>
                  <a:cubicBezTo>
                    <a:pt x="0" y="3299"/>
                    <a:pt x="6" y="3462"/>
                    <a:pt x="23" y="3622"/>
                  </a:cubicBezTo>
                  <a:cubicBezTo>
                    <a:pt x="35" y="3728"/>
                    <a:pt x="52" y="3833"/>
                    <a:pt x="75" y="3937"/>
                  </a:cubicBezTo>
                  <a:lnTo>
                    <a:pt x="77" y="3954"/>
                  </a:lnTo>
                  <a:cubicBezTo>
                    <a:pt x="93" y="4017"/>
                    <a:pt x="108" y="4080"/>
                    <a:pt x="127" y="4142"/>
                  </a:cubicBezTo>
                  <a:cubicBezTo>
                    <a:pt x="128" y="4146"/>
                    <a:pt x="129" y="4152"/>
                    <a:pt x="131" y="4156"/>
                  </a:cubicBezTo>
                  <a:cubicBezTo>
                    <a:pt x="139" y="4186"/>
                    <a:pt x="148" y="4215"/>
                    <a:pt x="159" y="4245"/>
                  </a:cubicBezTo>
                  <a:cubicBezTo>
                    <a:pt x="160" y="4252"/>
                    <a:pt x="163" y="4260"/>
                    <a:pt x="166" y="4267"/>
                  </a:cubicBezTo>
                  <a:cubicBezTo>
                    <a:pt x="187" y="4326"/>
                    <a:pt x="210" y="4384"/>
                    <a:pt x="234" y="4442"/>
                  </a:cubicBezTo>
                  <a:cubicBezTo>
                    <a:pt x="236" y="4452"/>
                    <a:pt x="241" y="4461"/>
                    <a:pt x="245" y="4470"/>
                  </a:cubicBezTo>
                  <a:cubicBezTo>
                    <a:pt x="255" y="4495"/>
                    <a:pt x="266" y="4519"/>
                    <a:pt x="277" y="4543"/>
                  </a:cubicBezTo>
                  <a:cubicBezTo>
                    <a:pt x="279" y="4547"/>
                    <a:pt x="281" y="4553"/>
                    <a:pt x="284" y="4557"/>
                  </a:cubicBezTo>
                  <a:cubicBezTo>
                    <a:pt x="312" y="4616"/>
                    <a:pt x="342" y="4674"/>
                    <a:pt x="374" y="4731"/>
                  </a:cubicBezTo>
                  <a:cubicBezTo>
                    <a:pt x="380" y="4741"/>
                    <a:pt x="387" y="4752"/>
                    <a:pt x="392" y="4762"/>
                  </a:cubicBezTo>
                  <a:cubicBezTo>
                    <a:pt x="440" y="4845"/>
                    <a:pt x="492" y="4925"/>
                    <a:pt x="550" y="5001"/>
                  </a:cubicBezTo>
                  <a:cubicBezTo>
                    <a:pt x="557" y="5011"/>
                    <a:pt x="565" y="5021"/>
                    <a:pt x="572" y="5031"/>
                  </a:cubicBezTo>
                  <a:cubicBezTo>
                    <a:pt x="630" y="5107"/>
                    <a:pt x="693" y="5180"/>
                    <a:pt x="759" y="5250"/>
                  </a:cubicBezTo>
                  <a:cubicBezTo>
                    <a:pt x="765" y="5257"/>
                    <a:pt x="772" y="5263"/>
                    <a:pt x="779" y="5268"/>
                  </a:cubicBezTo>
                  <a:cubicBezTo>
                    <a:pt x="849" y="5341"/>
                    <a:pt x="924" y="5410"/>
                    <a:pt x="1003" y="5474"/>
                  </a:cubicBezTo>
                  <a:cubicBezTo>
                    <a:pt x="1201" y="5632"/>
                    <a:pt x="1423" y="5762"/>
                    <a:pt x="1660" y="5853"/>
                  </a:cubicBezTo>
                  <a:lnTo>
                    <a:pt x="1675" y="5859"/>
                  </a:lnTo>
                  <a:cubicBezTo>
                    <a:pt x="1965" y="5970"/>
                    <a:pt x="2273" y="6029"/>
                    <a:pt x="2584" y="6029"/>
                  </a:cubicBezTo>
                  <a:cubicBezTo>
                    <a:pt x="2588" y="6029"/>
                    <a:pt x="2592" y="6029"/>
                    <a:pt x="2595" y="6029"/>
                  </a:cubicBezTo>
                  <a:cubicBezTo>
                    <a:pt x="2936" y="6029"/>
                    <a:pt x="3287" y="5961"/>
                    <a:pt x="3634" y="5832"/>
                  </a:cubicBezTo>
                  <a:cubicBezTo>
                    <a:pt x="3723" y="5798"/>
                    <a:pt x="3811" y="5763"/>
                    <a:pt x="3900" y="5721"/>
                  </a:cubicBezTo>
                  <a:cubicBezTo>
                    <a:pt x="3962" y="5692"/>
                    <a:pt x="4022" y="5659"/>
                    <a:pt x="4081" y="5623"/>
                  </a:cubicBezTo>
                  <a:lnTo>
                    <a:pt x="4094" y="5616"/>
                  </a:lnTo>
                  <a:cubicBezTo>
                    <a:pt x="4102" y="5610"/>
                    <a:pt x="4110" y="5604"/>
                    <a:pt x="4117" y="5600"/>
                  </a:cubicBezTo>
                  <a:cubicBezTo>
                    <a:pt x="4125" y="5595"/>
                    <a:pt x="4132" y="5589"/>
                    <a:pt x="4139" y="5585"/>
                  </a:cubicBezTo>
                  <a:cubicBezTo>
                    <a:pt x="4177" y="5559"/>
                    <a:pt x="4215" y="5535"/>
                    <a:pt x="4252" y="5509"/>
                  </a:cubicBezTo>
                  <a:cubicBezTo>
                    <a:pt x="4260" y="5502"/>
                    <a:pt x="4270" y="5495"/>
                    <a:pt x="4280" y="5488"/>
                  </a:cubicBezTo>
                  <a:lnTo>
                    <a:pt x="4285" y="5482"/>
                  </a:lnTo>
                  <a:cubicBezTo>
                    <a:pt x="4298" y="5472"/>
                    <a:pt x="4308" y="5462"/>
                    <a:pt x="4319" y="5454"/>
                  </a:cubicBezTo>
                  <a:cubicBezTo>
                    <a:pt x="4350" y="5429"/>
                    <a:pt x="4381" y="5405"/>
                    <a:pt x="4410" y="5378"/>
                  </a:cubicBezTo>
                  <a:cubicBezTo>
                    <a:pt x="4434" y="5356"/>
                    <a:pt x="4457" y="5333"/>
                    <a:pt x="4481" y="5311"/>
                  </a:cubicBezTo>
                  <a:cubicBezTo>
                    <a:pt x="4507" y="5285"/>
                    <a:pt x="4533" y="5260"/>
                    <a:pt x="4558" y="5233"/>
                  </a:cubicBezTo>
                  <a:cubicBezTo>
                    <a:pt x="4583" y="5205"/>
                    <a:pt x="4606" y="5181"/>
                    <a:pt x="4628" y="5155"/>
                  </a:cubicBezTo>
                  <a:cubicBezTo>
                    <a:pt x="4652" y="5128"/>
                    <a:pt x="4670" y="5102"/>
                    <a:pt x="4693" y="5076"/>
                  </a:cubicBezTo>
                  <a:cubicBezTo>
                    <a:pt x="4715" y="5046"/>
                    <a:pt x="4739" y="5015"/>
                    <a:pt x="4762" y="4984"/>
                  </a:cubicBezTo>
                  <a:cubicBezTo>
                    <a:pt x="4780" y="4959"/>
                    <a:pt x="4797" y="4934"/>
                    <a:pt x="4815" y="4908"/>
                  </a:cubicBezTo>
                  <a:cubicBezTo>
                    <a:pt x="4838" y="4873"/>
                    <a:pt x="4862" y="4838"/>
                    <a:pt x="4884" y="4803"/>
                  </a:cubicBezTo>
                  <a:cubicBezTo>
                    <a:pt x="4897" y="4782"/>
                    <a:pt x="4909" y="4759"/>
                    <a:pt x="4922" y="4737"/>
                  </a:cubicBezTo>
                  <a:cubicBezTo>
                    <a:pt x="4946" y="4695"/>
                    <a:pt x="4970" y="4653"/>
                    <a:pt x="4994" y="4609"/>
                  </a:cubicBezTo>
                  <a:cubicBezTo>
                    <a:pt x="4998" y="4598"/>
                    <a:pt x="5002" y="4588"/>
                    <a:pt x="5008" y="4578"/>
                  </a:cubicBezTo>
                  <a:cubicBezTo>
                    <a:pt x="5123" y="4342"/>
                    <a:pt x="5212" y="4094"/>
                    <a:pt x="5269" y="3839"/>
                  </a:cubicBezTo>
                  <a:cubicBezTo>
                    <a:pt x="5271" y="3834"/>
                    <a:pt x="5271" y="3830"/>
                    <a:pt x="5272" y="3826"/>
                  </a:cubicBezTo>
                  <a:cubicBezTo>
                    <a:pt x="5292" y="3742"/>
                    <a:pt x="5307" y="3654"/>
                    <a:pt x="5321" y="3567"/>
                  </a:cubicBezTo>
                  <a:lnTo>
                    <a:pt x="5321" y="3563"/>
                  </a:lnTo>
                  <a:cubicBezTo>
                    <a:pt x="5321" y="3557"/>
                    <a:pt x="5323" y="3553"/>
                    <a:pt x="5324" y="3549"/>
                  </a:cubicBezTo>
                  <a:cubicBezTo>
                    <a:pt x="5324" y="3543"/>
                    <a:pt x="5324" y="3541"/>
                    <a:pt x="5326" y="3538"/>
                  </a:cubicBezTo>
                  <a:cubicBezTo>
                    <a:pt x="5334" y="3473"/>
                    <a:pt x="5341" y="3408"/>
                    <a:pt x="5348" y="3342"/>
                  </a:cubicBezTo>
                  <a:lnTo>
                    <a:pt x="5348" y="3331"/>
                  </a:lnTo>
                  <a:cubicBezTo>
                    <a:pt x="5355" y="3257"/>
                    <a:pt x="5359" y="3182"/>
                    <a:pt x="5362" y="3108"/>
                  </a:cubicBezTo>
                  <a:lnTo>
                    <a:pt x="5362" y="3098"/>
                  </a:lnTo>
                  <a:cubicBezTo>
                    <a:pt x="5364" y="3041"/>
                    <a:pt x="5365" y="2987"/>
                    <a:pt x="5365" y="2932"/>
                  </a:cubicBezTo>
                  <a:cubicBezTo>
                    <a:pt x="5362" y="2762"/>
                    <a:pt x="5349" y="2592"/>
                    <a:pt x="5327" y="2423"/>
                  </a:cubicBezTo>
                  <a:cubicBezTo>
                    <a:pt x="5306" y="2272"/>
                    <a:pt x="5275" y="2123"/>
                    <a:pt x="5237" y="1977"/>
                  </a:cubicBezTo>
                  <a:cubicBezTo>
                    <a:pt x="5209" y="1873"/>
                    <a:pt x="5178" y="1772"/>
                    <a:pt x="5141" y="1675"/>
                  </a:cubicBezTo>
                  <a:lnTo>
                    <a:pt x="5140" y="1669"/>
                  </a:lnTo>
                  <a:cubicBezTo>
                    <a:pt x="5106" y="1578"/>
                    <a:pt x="5068" y="1491"/>
                    <a:pt x="5028" y="1406"/>
                  </a:cubicBezTo>
                  <a:cubicBezTo>
                    <a:pt x="5023" y="1397"/>
                    <a:pt x="5019" y="1388"/>
                    <a:pt x="5015" y="1378"/>
                  </a:cubicBezTo>
                  <a:cubicBezTo>
                    <a:pt x="4932" y="1207"/>
                    <a:pt x="4831" y="1045"/>
                    <a:pt x="4714" y="895"/>
                  </a:cubicBezTo>
                  <a:cubicBezTo>
                    <a:pt x="4408" y="502"/>
                    <a:pt x="4005" y="227"/>
                    <a:pt x="3537" y="95"/>
                  </a:cubicBezTo>
                  <a:cubicBezTo>
                    <a:pt x="3482" y="79"/>
                    <a:pt x="3429" y="67"/>
                    <a:pt x="3373" y="55"/>
                  </a:cubicBezTo>
                  <a:cubicBezTo>
                    <a:pt x="3315" y="43"/>
                    <a:pt x="3256" y="33"/>
                    <a:pt x="3197" y="26"/>
                  </a:cubicBezTo>
                  <a:cubicBezTo>
                    <a:pt x="3120" y="16"/>
                    <a:pt x="3045" y="10"/>
                    <a:pt x="2972" y="6"/>
                  </a:cubicBezTo>
                  <a:cubicBezTo>
                    <a:pt x="2934" y="3"/>
                    <a:pt x="2896" y="3"/>
                    <a:pt x="2858" y="2"/>
                  </a:cubicBezTo>
                  <a:cubicBezTo>
                    <a:pt x="2829" y="2"/>
                    <a:pt x="2798" y="1"/>
                    <a:pt x="2770"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1"/>
            <p:cNvSpPr/>
            <p:nvPr/>
          </p:nvSpPr>
          <p:spPr>
            <a:xfrm>
              <a:off x="2388725" y="3872150"/>
              <a:ext cx="143150" cy="149975"/>
            </a:xfrm>
            <a:custGeom>
              <a:rect b="b" l="l" r="r" t="t"/>
              <a:pathLst>
                <a:path extrusionOk="0" h="5999" w="5726">
                  <a:moveTo>
                    <a:pt x="2996" y="1663"/>
                  </a:moveTo>
                  <a:cubicBezTo>
                    <a:pt x="3071" y="1663"/>
                    <a:pt x="3143" y="1674"/>
                    <a:pt x="3210" y="1698"/>
                  </a:cubicBezTo>
                  <a:cubicBezTo>
                    <a:pt x="3217" y="1701"/>
                    <a:pt x="3225" y="1703"/>
                    <a:pt x="3234" y="1706"/>
                  </a:cubicBezTo>
                  <a:cubicBezTo>
                    <a:pt x="3315" y="1740"/>
                    <a:pt x="3396" y="1781"/>
                    <a:pt x="3471" y="1826"/>
                  </a:cubicBezTo>
                  <a:cubicBezTo>
                    <a:pt x="3483" y="1833"/>
                    <a:pt x="3494" y="1840"/>
                    <a:pt x="3507" y="1847"/>
                  </a:cubicBezTo>
                  <a:cubicBezTo>
                    <a:pt x="3577" y="1890"/>
                    <a:pt x="3644" y="1940"/>
                    <a:pt x="3708" y="1992"/>
                  </a:cubicBezTo>
                  <a:cubicBezTo>
                    <a:pt x="3816" y="2080"/>
                    <a:pt x="3910" y="2184"/>
                    <a:pt x="3990" y="2301"/>
                  </a:cubicBezTo>
                  <a:cubicBezTo>
                    <a:pt x="3999" y="2315"/>
                    <a:pt x="4006" y="2329"/>
                    <a:pt x="4014" y="2343"/>
                  </a:cubicBezTo>
                  <a:cubicBezTo>
                    <a:pt x="4035" y="2375"/>
                    <a:pt x="4055" y="2409"/>
                    <a:pt x="4072" y="2443"/>
                  </a:cubicBezTo>
                  <a:cubicBezTo>
                    <a:pt x="4082" y="2461"/>
                    <a:pt x="4090" y="2481"/>
                    <a:pt x="4097" y="2499"/>
                  </a:cubicBezTo>
                  <a:cubicBezTo>
                    <a:pt x="4113" y="2532"/>
                    <a:pt x="4125" y="2567"/>
                    <a:pt x="4138" y="2600"/>
                  </a:cubicBezTo>
                  <a:cubicBezTo>
                    <a:pt x="4143" y="2617"/>
                    <a:pt x="4149" y="2634"/>
                    <a:pt x="4155" y="2651"/>
                  </a:cubicBezTo>
                  <a:cubicBezTo>
                    <a:pt x="4170" y="2702"/>
                    <a:pt x="4183" y="2755"/>
                    <a:pt x="4191" y="2807"/>
                  </a:cubicBezTo>
                  <a:cubicBezTo>
                    <a:pt x="4224" y="3019"/>
                    <a:pt x="4193" y="3236"/>
                    <a:pt x="4100" y="3430"/>
                  </a:cubicBezTo>
                  <a:cubicBezTo>
                    <a:pt x="4084" y="3465"/>
                    <a:pt x="4066" y="3500"/>
                    <a:pt x="4045" y="3532"/>
                  </a:cubicBezTo>
                  <a:cubicBezTo>
                    <a:pt x="4030" y="3561"/>
                    <a:pt x="4011" y="3587"/>
                    <a:pt x="3993" y="3614"/>
                  </a:cubicBezTo>
                  <a:cubicBezTo>
                    <a:pt x="3989" y="3618"/>
                    <a:pt x="3986" y="3624"/>
                    <a:pt x="3982" y="3630"/>
                  </a:cubicBezTo>
                  <a:cubicBezTo>
                    <a:pt x="3937" y="3691"/>
                    <a:pt x="3886" y="3750"/>
                    <a:pt x="3831" y="3804"/>
                  </a:cubicBezTo>
                  <a:lnTo>
                    <a:pt x="3826" y="3809"/>
                  </a:lnTo>
                  <a:cubicBezTo>
                    <a:pt x="3813" y="3822"/>
                    <a:pt x="3802" y="3835"/>
                    <a:pt x="3791" y="3846"/>
                  </a:cubicBezTo>
                  <a:cubicBezTo>
                    <a:pt x="3637" y="3988"/>
                    <a:pt x="3466" y="4108"/>
                    <a:pt x="3280" y="4202"/>
                  </a:cubicBezTo>
                  <a:cubicBezTo>
                    <a:pt x="3248" y="4219"/>
                    <a:pt x="3214" y="4234"/>
                    <a:pt x="3182" y="4248"/>
                  </a:cubicBezTo>
                  <a:lnTo>
                    <a:pt x="3176" y="4249"/>
                  </a:lnTo>
                  <a:cubicBezTo>
                    <a:pt x="3145" y="4262"/>
                    <a:pt x="3116" y="4273"/>
                    <a:pt x="3085" y="4285"/>
                  </a:cubicBezTo>
                  <a:cubicBezTo>
                    <a:pt x="3076" y="4287"/>
                    <a:pt x="3068" y="4289"/>
                    <a:pt x="3058" y="4292"/>
                  </a:cubicBezTo>
                  <a:cubicBezTo>
                    <a:pt x="3034" y="4299"/>
                    <a:pt x="3012" y="4307"/>
                    <a:pt x="2988" y="4313"/>
                  </a:cubicBezTo>
                  <a:cubicBezTo>
                    <a:pt x="2955" y="4320"/>
                    <a:pt x="2922" y="4325"/>
                    <a:pt x="2891" y="4330"/>
                  </a:cubicBezTo>
                  <a:cubicBezTo>
                    <a:pt x="2854" y="4335"/>
                    <a:pt x="2817" y="4337"/>
                    <a:pt x="2780" y="4337"/>
                  </a:cubicBezTo>
                  <a:cubicBezTo>
                    <a:pt x="2732" y="4337"/>
                    <a:pt x="2684" y="4333"/>
                    <a:pt x="2636" y="4324"/>
                  </a:cubicBezTo>
                  <a:lnTo>
                    <a:pt x="2636" y="4325"/>
                  </a:lnTo>
                  <a:cubicBezTo>
                    <a:pt x="2479" y="4296"/>
                    <a:pt x="2265" y="4203"/>
                    <a:pt x="2022" y="3953"/>
                  </a:cubicBezTo>
                  <a:cubicBezTo>
                    <a:pt x="2012" y="3944"/>
                    <a:pt x="2005" y="3939"/>
                    <a:pt x="1998" y="3930"/>
                  </a:cubicBezTo>
                  <a:lnTo>
                    <a:pt x="1997" y="3930"/>
                  </a:lnTo>
                  <a:cubicBezTo>
                    <a:pt x="1933" y="3861"/>
                    <a:pt x="1873" y="3791"/>
                    <a:pt x="1817" y="3717"/>
                  </a:cubicBezTo>
                  <a:cubicBezTo>
                    <a:pt x="1796" y="3689"/>
                    <a:pt x="1777" y="3660"/>
                    <a:pt x="1761" y="3632"/>
                  </a:cubicBezTo>
                  <a:cubicBezTo>
                    <a:pt x="1752" y="3618"/>
                    <a:pt x="1744" y="3603"/>
                    <a:pt x="1737" y="3589"/>
                  </a:cubicBezTo>
                  <a:cubicBezTo>
                    <a:pt x="1728" y="3575"/>
                    <a:pt x="1723" y="3563"/>
                    <a:pt x="1717" y="3551"/>
                  </a:cubicBezTo>
                  <a:cubicBezTo>
                    <a:pt x="1707" y="3531"/>
                    <a:pt x="1699" y="3511"/>
                    <a:pt x="1690" y="3492"/>
                  </a:cubicBezTo>
                  <a:cubicBezTo>
                    <a:pt x="1689" y="3486"/>
                    <a:pt x="1686" y="3480"/>
                    <a:pt x="1683" y="3475"/>
                  </a:cubicBezTo>
                  <a:cubicBezTo>
                    <a:pt x="1675" y="3451"/>
                    <a:pt x="1666" y="3428"/>
                    <a:pt x="1661" y="3405"/>
                  </a:cubicBezTo>
                  <a:cubicBezTo>
                    <a:pt x="1624" y="3271"/>
                    <a:pt x="1616" y="3132"/>
                    <a:pt x="1638" y="2995"/>
                  </a:cubicBezTo>
                  <a:cubicBezTo>
                    <a:pt x="1645" y="2949"/>
                    <a:pt x="1655" y="2904"/>
                    <a:pt x="1668" y="2859"/>
                  </a:cubicBezTo>
                  <a:lnTo>
                    <a:pt x="1669" y="2852"/>
                  </a:lnTo>
                  <a:cubicBezTo>
                    <a:pt x="1693" y="2766"/>
                    <a:pt x="1724" y="2685"/>
                    <a:pt x="1762" y="2606"/>
                  </a:cubicBezTo>
                  <a:lnTo>
                    <a:pt x="1765" y="2602"/>
                  </a:lnTo>
                  <a:cubicBezTo>
                    <a:pt x="1782" y="2564"/>
                    <a:pt x="1801" y="2527"/>
                    <a:pt x="1821" y="2494"/>
                  </a:cubicBezTo>
                  <a:cubicBezTo>
                    <a:pt x="1839" y="2461"/>
                    <a:pt x="1860" y="2426"/>
                    <a:pt x="1880" y="2397"/>
                  </a:cubicBezTo>
                  <a:cubicBezTo>
                    <a:pt x="1912" y="2347"/>
                    <a:pt x="1947" y="2300"/>
                    <a:pt x="1983" y="2255"/>
                  </a:cubicBezTo>
                  <a:cubicBezTo>
                    <a:pt x="2049" y="2170"/>
                    <a:pt x="2122" y="2093"/>
                    <a:pt x="2201" y="2021"/>
                  </a:cubicBezTo>
                  <a:cubicBezTo>
                    <a:pt x="2236" y="1989"/>
                    <a:pt x="2274" y="1959"/>
                    <a:pt x="2310" y="1931"/>
                  </a:cubicBezTo>
                  <a:lnTo>
                    <a:pt x="2323" y="1921"/>
                  </a:lnTo>
                  <a:cubicBezTo>
                    <a:pt x="2433" y="1838"/>
                    <a:pt x="2553" y="1771"/>
                    <a:pt x="2683" y="1723"/>
                  </a:cubicBezTo>
                  <a:cubicBezTo>
                    <a:pt x="2790" y="1684"/>
                    <a:pt x="2896" y="1663"/>
                    <a:pt x="2996" y="1663"/>
                  </a:cubicBezTo>
                  <a:close/>
                  <a:moveTo>
                    <a:pt x="3014" y="0"/>
                  </a:moveTo>
                  <a:cubicBezTo>
                    <a:pt x="3004" y="0"/>
                    <a:pt x="2994" y="1"/>
                    <a:pt x="2984" y="1"/>
                  </a:cubicBezTo>
                  <a:cubicBezTo>
                    <a:pt x="2948" y="1"/>
                    <a:pt x="2918" y="1"/>
                    <a:pt x="2884" y="2"/>
                  </a:cubicBezTo>
                  <a:cubicBezTo>
                    <a:pt x="2850" y="5"/>
                    <a:pt x="2819" y="7"/>
                    <a:pt x="2785" y="11"/>
                  </a:cubicBezTo>
                  <a:cubicBezTo>
                    <a:pt x="2750" y="14"/>
                    <a:pt x="2715" y="18"/>
                    <a:pt x="2679" y="22"/>
                  </a:cubicBezTo>
                  <a:cubicBezTo>
                    <a:pt x="2649" y="26"/>
                    <a:pt x="2621" y="32"/>
                    <a:pt x="2591" y="37"/>
                  </a:cubicBezTo>
                  <a:cubicBezTo>
                    <a:pt x="2552" y="45"/>
                    <a:pt x="2514" y="52"/>
                    <a:pt x="2475" y="61"/>
                  </a:cubicBezTo>
                  <a:cubicBezTo>
                    <a:pt x="2451" y="66"/>
                    <a:pt x="2428" y="73"/>
                    <a:pt x="2406" y="78"/>
                  </a:cubicBezTo>
                  <a:cubicBezTo>
                    <a:pt x="2361" y="91"/>
                    <a:pt x="2316" y="102"/>
                    <a:pt x="2272" y="116"/>
                  </a:cubicBezTo>
                  <a:cubicBezTo>
                    <a:pt x="2262" y="120"/>
                    <a:pt x="2253" y="125"/>
                    <a:pt x="2241" y="127"/>
                  </a:cubicBezTo>
                  <a:cubicBezTo>
                    <a:pt x="2009" y="209"/>
                    <a:pt x="1787" y="320"/>
                    <a:pt x="1585" y="459"/>
                  </a:cubicBezTo>
                  <a:lnTo>
                    <a:pt x="1574" y="466"/>
                  </a:lnTo>
                  <a:cubicBezTo>
                    <a:pt x="1506" y="513"/>
                    <a:pt x="1440" y="562"/>
                    <a:pt x="1375" y="614"/>
                  </a:cubicBezTo>
                  <a:lnTo>
                    <a:pt x="1370" y="618"/>
                  </a:lnTo>
                  <a:lnTo>
                    <a:pt x="1360" y="625"/>
                  </a:lnTo>
                  <a:lnTo>
                    <a:pt x="1351" y="632"/>
                  </a:lnTo>
                  <a:cubicBezTo>
                    <a:pt x="1304" y="672"/>
                    <a:pt x="1257" y="712"/>
                    <a:pt x="1212" y="756"/>
                  </a:cubicBezTo>
                  <a:lnTo>
                    <a:pt x="1204" y="763"/>
                  </a:lnTo>
                  <a:cubicBezTo>
                    <a:pt x="1152" y="812"/>
                    <a:pt x="1101" y="861"/>
                    <a:pt x="1052" y="913"/>
                  </a:cubicBezTo>
                  <a:lnTo>
                    <a:pt x="1045" y="920"/>
                  </a:lnTo>
                  <a:cubicBezTo>
                    <a:pt x="1010" y="958"/>
                    <a:pt x="973" y="998"/>
                    <a:pt x="938" y="1037"/>
                  </a:cubicBezTo>
                  <a:cubicBezTo>
                    <a:pt x="830" y="1162"/>
                    <a:pt x="731" y="1294"/>
                    <a:pt x="641" y="1432"/>
                  </a:cubicBezTo>
                  <a:cubicBezTo>
                    <a:pt x="502" y="1644"/>
                    <a:pt x="387" y="1872"/>
                    <a:pt x="298" y="2110"/>
                  </a:cubicBezTo>
                  <a:lnTo>
                    <a:pt x="297" y="2115"/>
                  </a:lnTo>
                  <a:cubicBezTo>
                    <a:pt x="262" y="2207"/>
                    <a:pt x="234" y="2298"/>
                    <a:pt x="208" y="2390"/>
                  </a:cubicBezTo>
                  <a:cubicBezTo>
                    <a:pt x="206" y="2399"/>
                    <a:pt x="203" y="2409"/>
                    <a:pt x="200" y="2419"/>
                  </a:cubicBezTo>
                  <a:cubicBezTo>
                    <a:pt x="0" y="3187"/>
                    <a:pt x="111" y="3968"/>
                    <a:pt x="537" y="4619"/>
                  </a:cubicBezTo>
                  <a:cubicBezTo>
                    <a:pt x="571" y="4673"/>
                    <a:pt x="608" y="4725"/>
                    <a:pt x="646" y="4775"/>
                  </a:cubicBezTo>
                  <a:cubicBezTo>
                    <a:pt x="695" y="4840"/>
                    <a:pt x="744" y="4902"/>
                    <a:pt x="795" y="4959"/>
                  </a:cubicBezTo>
                  <a:cubicBezTo>
                    <a:pt x="821" y="4992"/>
                    <a:pt x="848" y="5020"/>
                    <a:pt x="875" y="5051"/>
                  </a:cubicBezTo>
                  <a:cubicBezTo>
                    <a:pt x="894" y="5073"/>
                    <a:pt x="916" y="5097"/>
                    <a:pt x="937" y="5118"/>
                  </a:cubicBezTo>
                  <a:cubicBezTo>
                    <a:pt x="973" y="5158"/>
                    <a:pt x="1010" y="5194"/>
                    <a:pt x="1046" y="5229"/>
                  </a:cubicBezTo>
                  <a:lnTo>
                    <a:pt x="1072" y="5255"/>
                  </a:lnTo>
                  <a:cubicBezTo>
                    <a:pt x="1115" y="5295"/>
                    <a:pt x="1157" y="5335"/>
                    <a:pt x="1200" y="5371"/>
                  </a:cubicBezTo>
                  <a:cubicBezTo>
                    <a:pt x="1732" y="5830"/>
                    <a:pt x="2261" y="5982"/>
                    <a:pt x="2701" y="5997"/>
                  </a:cubicBezTo>
                  <a:cubicBezTo>
                    <a:pt x="2724" y="5998"/>
                    <a:pt x="2747" y="5999"/>
                    <a:pt x="2769" y="5999"/>
                  </a:cubicBezTo>
                  <a:cubicBezTo>
                    <a:pt x="2805" y="5999"/>
                    <a:pt x="2841" y="5997"/>
                    <a:pt x="2875" y="5996"/>
                  </a:cubicBezTo>
                  <a:cubicBezTo>
                    <a:pt x="2887" y="5996"/>
                    <a:pt x="2898" y="5996"/>
                    <a:pt x="2909" y="5994"/>
                  </a:cubicBezTo>
                  <a:cubicBezTo>
                    <a:pt x="2964" y="5991"/>
                    <a:pt x="3019" y="5987"/>
                    <a:pt x="3069" y="5980"/>
                  </a:cubicBezTo>
                  <a:cubicBezTo>
                    <a:pt x="3145" y="5970"/>
                    <a:pt x="3221" y="5955"/>
                    <a:pt x="3294" y="5938"/>
                  </a:cubicBezTo>
                  <a:cubicBezTo>
                    <a:pt x="3324" y="5931"/>
                    <a:pt x="3353" y="5924"/>
                    <a:pt x="3381" y="5915"/>
                  </a:cubicBezTo>
                  <a:cubicBezTo>
                    <a:pt x="3418" y="5906"/>
                    <a:pt x="3455" y="5894"/>
                    <a:pt x="3491" y="5883"/>
                  </a:cubicBezTo>
                  <a:cubicBezTo>
                    <a:pt x="3575" y="5856"/>
                    <a:pt x="3657" y="5825"/>
                    <a:pt x="3736" y="5793"/>
                  </a:cubicBezTo>
                  <a:cubicBezTo>
                    <a:pt x="4158" y="5615"/>
                    <a:pt x="4509" y="5352"/>
                    <a:pt x="4759" y="5125"/>
                  </a:cubicBezTo>
                  <a:cubicBezTo>
                    <a:pt x="4814" y="5075"/>
                    <a:pt x="4867" y="5023"/>
                    <a:pt x="4918" y="4969"/>
                  </a:cubicBezTo>
                  <a:cubicBezTo>
                    <a:pt x="5026" y="4857"/>
                    <a:pt x="5126" y="4736"/>
                    <a:pt x="5215" y="4607"/>
                  </a:cubicBezTo>
                  <a:cubicBezTo>
                    <a:pt x="5274" y="4522"/>
                    <a:pt x="5329" y="4434"/>
                    <a:pt x="5378" y="4344"/>
                  </a:cubicBezTo>
                  <a:cubicBezTo>
                    <a:pt x="5381" y="4338"/>
                    <a:pt x="5385" y="4332"/>
                    <a:pt x="5388" y="4327"/>
                  </a:cubicBezTo>
                  <a:cubicBezTo>
                    <a:pt x="5417" y="4271"/>
                    <a:pt x="5445" y="4214"/>
                    <a:pt x="5472" y="4155"/>
                  </a:cubicBezTo>
                  <a:cubicBezTo>
                    <a:pt x="5475" y="4151"/>
                    <a:pt x="5476" y="4147"/>
                    <a:pt x="5479" y="4143"/>
                  </a:cubicBezTo>
                  <a:cubicBezTo>
                    <a:pt x="5492" y="4115"/>
                    <a:pt x="5503" y="4085"/>
                    <a:pt x="5514" y="4057"/>
                  </a:cubicBezTo>
                  <a:cubicBezTo>
                    <a:pt x="5517" y="4050"/>
                    <a:pt x="5520" y="4041"/>
                    <a:pt x="5523" y="4034"/>
                  </a:cubicBezTo>
                  <a:cubicBezTo>
                    <a:pt x="5547" y="3977"/>
                    <a:pt x="5568" y="3918"/>
                    <a:pt x="5586" y="3859"/>
                  </a:cubicBezTo>
                  <a:lnTo>
                    <a:pt x="5596" y="3829"/>
                  </a:lnTo>
                  <a:cubicBezTo>
                    <a:pt x="5604" y="3804"/>
                    <a:pt x="5611" y="3779"/>
                    <a:pt x="5618" y="3753"/>
                  </a:cubicBezTo>
                  <a:cubicBezTo>
                    <a:pt x="5620" y="3748"/>
                    <a:pt x="5621" y="3742"/>
                    <a:pt x="5622" y="3738"/>
                  </a:cubicBezTo>
                  <a:cubicBezTo>
                    <a:pt x="5641" y="3673"/>
                    <a:pt x="5655" y="3608"/>
                    <a:pt x="5669" y="3544"/>
                  </a:cubicBezTo>
                  <a:cubicBezTo>
                    <a:pt x="5670" y="3531"/>
                    <a:pt x="5673" y="3518"/>
                    <a:pt x="5676" y="3506"/>
                  </a:cubicBezTo>
                  <a:cubicBezTo>
                    <a:pt x="5693" y="3410"/>
                    <a:pt x="5707" y="3313"/>
                    <a:pt x="5714" y="3216"/>
                  </a:cubicBezTo>
                  <a:cubicBezTo>
                    <a:pt x="5715" y="3204"/>
                    <a:pt x="5717" y="3191"/>
                    <a:pt x="5717" y="3178"/>
                  </a:cubicBezTo>
                  <a:cubicBezTo>
                    <a:pt x="5724" y="3077"/>
                    <a:pt x="5725" y="2977"/>
                    <a:pt x="5722" y="2877"/>
                  </a:cubicBezTo>
                  <a:cubicBezTo>
                    <a:pt x="5722" y="2868"/>
                    <a:pt x="5721" y="2859"/>
                    <a:pt x="5721" y="2849"/>
                  </a:cubicBezTo>
                  <a:cubicBezTo>
                    <a:pt x="5704" y="2472"/>
                    <a:pt x="5615" y="2101"/>
                    <a:pt x="5459" y="1758"/>
                  </a:cubicBezTo>
                  <a:cubicBezTo>
                    <a:pt x="5457" y="1754"/>
                    <a:pt x="5455" y="1748"/>
                    <a:pt x="5452" y="1744"/>
                  </a:cubicBezTo>
                  <a:cubicBezTo>
                    <a:pt x="5315" y="1442"/>
                    <a:pt x="5128" y="1164"/>
                    <a:pt x="4900" y="922"/>
                  </a:cubicBezTo>
                  <a:cubicBezTo>
                    <a:pt x="4648" y="657"/>
                    <a:pt x="4353" y="438"/>
                    <a:pt x="4028" y="272"/>
                  </a:cubicBezTo>
                  <a:cubicBezTo>
                    <a:pt x="3942" y="229"/>
                    <a:pt x="3857" y="187"/>
                    <a:pt x="3767" y="150"/>
                  </a:cubicBezTo>
                  <a:cubicBezTo>
                    <a:pt x="3703" y="125"/>
                    <a:pt x="3639" y="102"/>
                    <a:pt x="3574" y="82"/>
                  </a:cubicBezTo>
                  <a:cubicBezTo>
                    <a:pt x="3568" y="81"/>
                    <a:pt x="3564" y="80"/>
                    <a:pt x="3559" y="78"/>
                  </a:cubicBezTo>
                  <a:cubicBezTo>
                    <a:pt x="3550" y="75"/>
                    <a:pt x="3542" y="74"/>
                    <a:pt x="3533" y="73"/>
                  </a:cubicBezTo>
                  <a:cubicBezTo>
                    <a:pt x="3525" y="70"/>
                    <a:pt x="3515" y="68"/>
                    <a:pt x="3507" y="66"/>
                  </a:cubicBezTo>
                  <a:cubicBezTo>
                    <a:pt x="3464" y="54"/>
                    <a:pt x="3421" y="45"/>
                    <a:pt x="3379" y="36"/>
                  </a:cubicBezTo>
                  <a:cubicBezTo>
                    <a:pt x="3367" y="33"/>
                    <a:pt x="3356" y="32"/>
                    <a:pt x="3345" y="29"/>
                  </a:cubicBezTo>
                  <a:lnTo>
                    <a:pt x="3335" y="28"/>
                  </a:lnTo>
                  <a:cubicBezTo>
                    <a:pt x="3322" y="26"/>
                    <a:pt x="3308" y="25"/>
                    <a:pt x="3296" y="23"/>
                  </a:cubicBezTo>
                  <a:cubicBezTo>
                    <a:pt x="3258" y="18"/>
                    <a:pt x="3220" y="12"/>
                    <a:pt x="3180" y="8"/>
                  </a:cubicBezTo>
                  <a:cubicBezTo>
                    <a:pt x="3150" y="5"/>
                    <a:pt x="3120" y="4"/>
                    <a:pt x="3089" y="2"/>
                  </a:cubicBezTo>
                  <a:cubicBezTo>
                    <a:pt x="3064" y="1"/>
                    <a:pt x="3039" y="0"/>
                    <a:pt x="301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1"/>
            <p:cNvSpPr/>
            <p:nvPr/>
          </p:nvSpPr>
          <p:spPr>
            <a:xfrm>
              <a:off x="1969900" y="3414050"/>
              <a:ext cx="17900" cy="13875"/>
            </a:xfrm>
            <a:custGeom>
              <a:rect b="b" l="l" r="r" t="t"/>
              <a:pathLst>
                <a:path extrusionOk="0" h="555" w="716">
                  <a:moveTo>
                    <a:pt x="358" y="1"/>
                  </a:moveTo>
                  <a:cubicBezTo>
                    <a:pt x="1" y="1"/>
                    <a:pt x="1" y="555"/>
                    <a:pt x="358" y="555"/>
                  </a:cubicBezTo>
                  <a:cubicBezTo>
                    <a:pt x="715" y="555"/>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1"/>
            <p:cNvSpPr/>
            <p:nvPr/>
          </p:nvSpPr>
          <p:spPr>
            <a:xfrm>
              <a:off x="2221025" y="3451000"/>
              <a:ext cx="17900" cy="13875"/>
            </a:xfrm>
            <a:custGeom>
              <a:rect b="b" l="l" r="r" t="t"/>
              <a:pathLst>
                <a:path extrusionOk="0" h="555" w="716">
                  <a:moveTo>
                    <a:pt x="358" y="0"/>
                  </a:moveTo>
                  <a:cubicBezTo>
                    <a:pt x="2"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1"/>
            <p:cNvSpPr/>
            <p:nvPr/>
          </p:nvSpPr>
          <p:spPr>
            <a:xfrm>
              <a:off x="2021300" y="3509875"/>
              <a:ext cx="17875" cy="13900"/>
            </a:xfrm>
            <a:custGeom>
              <a:rect b="b" l="l" r="r" t="t"/>
              <a:pathLst>
                <a:path extrusionOk="0" h="556" w="715">
                  <a:moveTo>
                    <a:pt x="357" y="0"/>
                  </a:moveTo>
                  <a:cubicBezTo>
                    <a:pt x="0" y="0"/>
                    <a:pt x="0" y="555"/>
                    <a:pt x="357" y="555"/>
                  </a:cubicBezTo>
                  <a:cubicBezTo>
                    <a:pt x="715" y="555"/>
                    <a:pt x="715"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1"/>
            <p:cNvSpPr/>
            <p:nvPr/>
          </p:nvSpPr>
          <p:spPr>
            <a:xfrm>
              <a:off x="2210625" y="3368425"/>
              <a:ext cx="17875" cy="13925"/>
            </a:xfrm>
            <a:custGeom>
              <a:rect b="b" l="l" r="r" t="t"/>
              <a:pathLst>
                <a:path extrusionOk="0" h="557" w="715">
                  <a:moveTo>
                    <a:pt x="358" y="1"/>
                  </a:moveTo>
                  <a:cubicBezTo>
                    <a:pt x="1" y="1"/>
                    <a:pt x="1" y="556"/>
                    <a:pt x="358" y="556"/>
                  </a:cubicBezTo>
                  <a:cubicBezTo>
                    <a:pt x="715" y="556"/>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1"/>
            <p:cNvSpPr/>
            <p:nvPr/>
          </p:nvSpPr>
          <p:spPr>
            <a:xfrm>
              <a:off x="2401125" y="3511025"/>
              <a:ext cx="17875" cy="13900"/>
            </a:xfrm>
            <a:custGeom>
              <a:rect b="b" l="l" r="r" t="t"/>
              <a:pathLst>
                <a:path extrusionOk="0" h="556" w="715">
                  <a:moveTo>
                    <a:pt x="358" y="1"/>
                  </a:moveTo>
                  <a:cubicBezTo>
                    <a:pt x="1" y="1"/>
                    <a:pt x="1" y="556"/>
                    <a:pt x="358" y="556"/>
                  </a:cubicBezTo>
                  <a:cubicBezTo>
                    <a:pt x="715" y="556"/>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1"/>
            <p:cNvSpPr/>
            <p:nvPr/>
          </p:nvSpPr>
          <p:spPr>
            <a:xfrm>
              <a:off x="2305875" y="3613800"/>
              <a:ext cx="17875" cy="13875"/>
            </a:xfrm>
            <a:custGeom>
              <a:rect b="b" l="l" r="r" t="t"/>
              <a:pathLst>
                <a:path extrusionOk="0" h="555" w="715">
                  <a:moveTo>
                    <a:pt x="358" y="0"/>
                  </a:moveTo>
                  <a:cubicBezTo>
                    <a:pt x="1"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1"/>
            <p:cNvSpPr/>
            <p:nvPr/>
          </p:nvSpPr>
          <p:spPr>
            <a:xfrm>
              <a:off x="2228525" y="3537600"/>
              <a:ext cx="17875" cy="13875"/>
            </a:xfrm>
            <a:custGeom>
              <a:rect b="b" l="l" r="r" t="t"/>
              <a:pathLst>
                <a:path extrusionOk="0" h="555" w="715">
                  <a:moveTo>
                    <a:pt x="357" y="0"/>
                  </a:moveTo>
                  <a:cubicBezTo>
                    <a:pt x="0" y="0"/>
                    <a:pt x="0" y="554"/>
                    <a:pt x="357" y="554"/>
                  </a:cubicBezTo>
                  <a:cubicBezTo>
                    <a:pt x="715" y="554"/>
                    <a:pt x="715"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1"/>
            <p:cNvSpPr/>
            <p:nvPr/>
          </p:nvSpPr>
          <p:spPr>
            <a:xfrm>
              <a:off x="1947375" y="3584950"/>
              <a:ext cx="17875" cy="13875"/>
            </a:xfrm>
            <a:custGeom>
              <a:rect b="b" l="l" r="r" t="t"/>
              <a:pathLst>
                <a:path extrusionOk="0" h="555" w="715">
                  <a:moveTo>
                    <a:pt x="358" y="0"/>
                  </a:moveTo>
                  <a:cubicBezTo>
                    <a:pt x="2"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1"/>
            <p:cNvSpPr/>
            <p:nvPr/>
          </p:nvSpPr>
          <p:spPr>
            <a:xfrm>
              <a:off x="1823275" y="3549125"/>
              <a:ext cx="17875" cy="13900"/>
            </a:xfrm>
            <a:custGeom>
              <a:rect b="b" l="l" r="r" t="t"/>
              <a:pathLst>
                <a:path extrusionOk="0" h="556" w="715">
                  <a:moveTo>
                    <a:pt x="358" y="1"/>
                  </a:moveTo>
                  <a:cubicBezTo>
                    <a:pt x="1" y="1"/>
                    <a:pt x="1" y="556"/>
                    <a:pt x="358" y="556"/>
                  </a:cubicBezTo>
                  <a:cubicBezTo>
                    <a:pt x="715" y="556"/>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1"/>
            <p:cNvSpPr/>
            <p:nvPr/>
          </p:nvSpPr>
          <p:spPr>
            <a:xfrm>
              <a:off x="1700300" y="3583175"/>
              <a:ext cx="17925" cy="13925"/>
            </a:xfrm>
            <a:custGeom>
              <a:rect b="b" l="l" r="r" t="t"/>
              <a:pathLst>
                <a:path extrusionOk="0" h="557" w="717">
                  <a:moveTo>
                    <a:pt x="359" y="1"/>
                  </a:moveTo>
                  <a:cubicBezTo>
                    <a:pt x="2" y="1"/>
                    <a:pt x="1" y="556"/>
                    <a:pt x="359" y="556"/>
                  </a:cubicBezTo>
                  <a:cubicBezTo>
                    <a:pt x="715" y="556"/>
                    <a:pt x="716" y="1"/>
                    <a:pt x="359"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1"/>
            <p:cNvSpPr/>
            <p:nvPr/>
          </p:nvSpPr>
          <p:spPr>
            <a:xfrm>
              <a:off x="2057650" y="3325175"/>
              <a:ext cx="17900" cy="13875"/>
            </a:xfrm>
            <a:custGeom>
              <a:rect b="b" l="l" r="r" t="t"/>
              <a:pathLst>
                <a:path extrusionOk="0" h="555" w="716">
                  <a:moveTo>
                    <a:pt x="357" y="0"/>
                  </a:moveTo>
                  <a:cubicBezTo>
                    <a:pt x="0" y="0"/>
                    <a:pt x="0" y="554"/>
                    <a:pt x="357" y="554"/>
                  </a:cubicBezTo>
                  <a:cubicBezTo>
                    <a:pt x="714" y="554"/>
                    <a:pt x="716"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1"/>
            <p:cNvSpPr/>
            <p:nvPr/>
          </p:nvSpPr>
          <p:spPr>
            <a:xfrm>
              <a:off x="2133825" y="3295125"/>
              <a:ext cx="17925" cy="13900"/>
            </a:xfrm>
            <a:custGeom>
              <a:rect b="b" l="l" r="r" t="t"/>
              <a:pathLst>
                <a:path extrusionOk="0" h="556" w="717">
                  <a:moveTo>
                    <a:pt x="359" y="0"/>
                  </a:moveTo>
                  <a:cubicBezTo>
                    <a:pt x="2" y="0"/>
                    <a:pt x="1" y="556"/>
                    <a:pt x="359" y="556"/>
                  </a:cubicBezTo>
                  <a:cubicBezTo>
                    <a:pt x="715" y="556"/>
                    <a:pt x="717" y="0"/>
                    <a:pt x="359"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1"/>
            <p:cNvSpPr/>
            <p:nvPr/>
          </p:nvSpPr>
          <p:spPr>
            <a:xfrm>
              <a:off x="2493775" y="3581075"/>
              <a:ext cx="15775" cy="13875"/>
            </a:xfrm>
            <a:custGeom>
              <a:rect b="b" l="l" r="r" t="t"/>
              <a:pathLst>
                <a:path extrusionOk="0" h="555" w="631">
                  <a:moveTo>
                    <a:pt x="284" y="0"/>
                  </a:moveTo>
                  <a:cubicBezTo>
                    <a:pt x="140" y="0"/>
                    <a:pt x="1" y="128"/>
                    <a:pt x="8" y="277"/>
                  </a:cubicBezTo>
                  <a:cubicBezTo>
                    <a:pt x="15" y="428"/>
                    <a:pt x="130" y="554"/>
                    <a:pt x="284" y="554"/>
                  </a:cubicBezTo>
                  <a:lnTo>
                    <a:pt x="346" y="554"/>
                  </a:lnTo>
                  <a:cubicBezTo>
                    <a:pt x="491" y="554"/>
                    <a:pt x="630" y="428"/>
                    <a:pt x="623" y="277"/>
                  </a:cubicBezTo>
                  <a:cubicBezTo>
                    <a:pt x="618" y="128"/>
                    <a:pt x="502" y="0"/>
                    <a:pt x="34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1"/>
            <p:cNvSpPr/>
            <p:nvPr/>
          </p:nvSpPr>
          <p:spPr>
            <a:xfrm>
              <a:off x="1649900" y="3808900"/>
              <a:ext cx="17875" cy="13900"/>
            </a:xfrm>
            <a:custGeom>
              <a:rect b="b" l="l" r="r" t="t"/>
              <a:pathLst>
                <a:path extrusionOk="0" h="556" w="715">
                  <a:moveTo>
                    <a:pt x="358" y="0"/>
                  </a:moveTo>
                  <a:cubicBezTo>
                    <a:pt x="2" y="0"/>
                    <a:pt x="1" y="556"/>
                    <a:pt x="358" y="556"/>
                  </a:cubicBezTo>
                  <a:cubicBezTo>
                    <a:pt x="715" y="556"/>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1"/>
            <p:cNvSpPr/>
            <p:nvPr/>
          </p:nvSpPr>
          <p:spPr>
            <a:xfrm>
              <a:off x="2515050" y="3835075"/>
              <a:ext cx="17875" cy="13875"/>
            </a:xfrm>
            <a:custGeom>
              <a:rect b="b" l="l" r="r" t="t"/>
              <a:pathLst>
                <a:path extrusionOk="0" h="555" w="715">
                  <a:moveTo>
                    <a:pt x="357" y="1"/>
                  </a:moveTo>
                  <a:cubicBezTo>
                    <a:pt x="1" y="1"/>
                    <a:pt x="0" y="555"/>
                    <a:pt x="357" y="555"/>
                  </a:cubicBezTo>
                  <a:cubicBezTo>
                    <a:pt x="714" y="555"/>
                    <a:pt x="714" y="1"/>
                    <a:pt x="35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1"/>
            <p:cNvSpPr/>
            <p:nvPr/>
          </p:nvSpPr>
          <p:spPr>
            <a:xfrm>
              <a:off x="2561225" y="3768900"/>
              <a:ext cx="17875" cy="13875"/>
            </a:xfrm>
            <a:custGeom>
              <a:rect b="b" l="l" r="r" t="t"/>
              <a:pathLst>
                <a:path extrusionOk="0" h="555" w="715">
                  <a:moveTo>
                    <a:pt x="357" y="0"/>
                  </a:moveTo>
                  <a:cubicBezTo>
                    <a:pt x="2" y="0"/>
                    <a:pt x="0" y="554"/>
                    <a:pt x="357" y="554"/>
                  </a:cubicBezTo>
                  <a:cubicBezTo>
                    <a:pt x="715" y="554"/>
                    <a:pt x="715"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1"/>
            <p:cNvSpPr/>
            <p:nvPr/>
          </p:nvSpPr>
          <p:spPr>
            <a:xfrm>
              <a:off x="1665300" y="3651900"/>
              <a:ext cx="17875" cy="13875"/>
            </a:xfrm>
            <a:custGeom>
              <a:rect b="b" l="l" r="r" t="t"/>
              <a:pathLst>
                <a:path extrusionOk="0" h="555" w="715">
                  <a:moveTo>
                    <a:pt x="357" y="0"/>
                  </a:moveTo>
                  <a:cubicBezTo>
                    <a:pt x="0" y="0"/>
                    <a:pt x="0" y="554"/>
                    <a:pt x="357" y="554"/>
                  </a:cubicBezTo>
                  <a:cubicBezTo>
                    <a:pt x="714" y="554"/>
                    <a:pt x="714"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1"/>
            <p:cNvSpPr/>
            <p:nvPr/>
          </p:nvSpPr>
          <p:spPr>
            <a:xfrm>
              <a:off x="1871575" y="3847375"/>
              <a:ext cx="17875" cy="13925"/>
            </a:xfrm>
            <a:custGeom>
              <a:rect b="b" l="l" r="r" t="t"/>
              <a:pathLst>
                <a:path extrusionOk="0" h="557" w="715">
                  <a:moveTo>
                    <a:pt x="357" y="1"/>
                  </a:moveTo>
                  <a:cubicBezTo>
                    <a:pt x="2" y="1"/>
                    <a:pt x="0" y="556"/>
                    <a:pt x="357" y="556"/>
                  </a:cubicBezTo>
                  <a:cubicBezTo>
                    <a:pt x="715" y="556"/>
                    <a:pt x="715" y="1"/>
                    <a:pt x="35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1"/>
            <p:cNvSpPr/>
            <p:nvPr/>
          </p:nvSpPr>
          <p:spPr>
            <a:xfrm>
              <a:off x="2371875" y="3852025"/>
              <a:ext cx="17900" cy="13875"/>
            </a:xfrm>
            <a:custGeom>
              <a:rect b="b" l="l" r="r" t="t"/>
              <a:pathLst>
                <a:path extrusionOk="0" h="555" w="716">
                  <a:moveTo>
                    <a:pt x="358" y="0"/>
                  </a:moveTo>
                  <a:cubicBezTo>
                    <a:pt x="1"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1"/>
            <p:cNvSpPr/>
            <p:nvPr/>
          </p:nvSpPr>
          <p:spPr>
            <a:xfrm>
              <a:off x="1897750" y="3427125"/>
              <a:ext cx="17875" cy="13875"/>
            </a:xfrm>
            <a:custGeom>
              <a:rect b="b" l="l" r="r" t="t"/>
              <a:pathLst>
                <a:path extrusionOk="0" h="555" w="715">
                  <a:moveTo>
                    <a:pt x="358" y="1"/>
                  </a:moveTo>
                  <a:cubicBezTo>
                    <a:pt x="1" y="1"/>
                    <a:pt x="1" y="555"/>
                    <a:pt x="358" y="555"/>
                  </a:cubicBezTo>
                  <a:cubicBezTo>
                    <a:pt x="714" y="555"/>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1"/>
            <p:cNvSpPr/>
            <p:nvPr/>
          </p:nvSpPr>
          <p:spPr>
            <a:xfrm>
              <a:off x="2304150" y="3431775"/>
              <a:ext cx="17900" cy="13875"/>
            </a:xfrm>
            <a:custGeom>
              <a:rect b="b" l="l" r="r" t="t"/>
              <a:pathLst>
                <a:path extrusionOk="0" h="555" w="716">
                  <a:moveTo>
                    <a:pt x="358" y="0"/>
                  </a:moveTo>
                  <a:cubicBezTo>
                    <a:pt x="1" y="0"/>
                    <a:pt x="1" y="554"/>
                    <a:pt x="358" y="554"/>
                  </a:cubicBezTo>
                  <a:cubicBezTo>
                    <a:pt x="714"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1"/>
            <p:cNvSpPr/>
            <p:nvPr/>
          </p:nvSpPr>
          <p:spPr>
            <a:xfrm>
              <a:off x="1929600" y="3595325"/>
              <a:ext cx="391425" cy="560850"/>
            </a:xfrm>
            <a:custGeom>
              <a:rect b="b" l="l" r="r" t="t"/>
              <a:pathLst>
                <a:path extrusionOk="0" h="22434" w="15657">
                  <a:moveTo>
                    <a:pt x="8095" y="0"/>
                  </a:moveTo>
                  <a:cubicBezTo>
                    <a:pt x="6302" y="0"/>
                    <a:pt x="4453" y="634"/>
                    <a:pt x="3154" y="1894"/>
                  </a:cubicBezTo>
                  <a:cubicBezTo>
                    <a:pt x="366" y="4597"/>
                    <a:pt x="0" y="22433"/>
                    <a:pt x="0" y="22433"/>
                  </a:cubicBezTo>
                  <a:lnTo>
                    <a:pt x="15656" y="22388"/>
                  </a:lnTo>
                  <a:cubicBezTo>
                    <a:pt x="15656" y="22388"/>
                    <a:pt x="14980" y="5639"/>
                    <a:pt x="13121" y="2505"/>
                  </a:cubicBezTo>
                  <a:cubicBezTo>
                    <a:pt x="12129" y="832"/>
                    <a:pt x="10149" y="0"/>
                    <a:pt x="8095"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1"/>
            <p:cNvSpPr/>
            <p:nvPr/>
          </p:nvSpPr>
          <p:spPr>
            <a:xfrm>
              <a:off x="2057275" y="3757275"/>
              <a:ext cx="136625" cy="143925"/>
            </a:xfrm>
            <a:custGeom>
              <a:rect b="b" l="l" r="r" t="t"/>
              <a:pathLst>
                <a:path extrusionOk="0" h="5757" w="5465">
                  <a:moveTo>
                    <a:pt x="3050" y="1"/>
                  </a:moveTo>
                  <a:cubicBezTo>
                    <a:pt x="2015" y="1"/>
                    <a:pt x="1098" y="106"/>
                    <a:pt x="622" y="173"/>
                  </a:cubicBezTo>
                  <a:cubicBezTo>
                    <a:pt x="414" y="201"/>
                    <a:pt x="247" y="375"/>
                    <a:pt x="215" y="602"/>
                  </a:cubicBezTo>
                  <a:cubicBezTo>
                    <a:pt x="5" y="2032"/>
                    <a:pt x="1" y="4212"/>
                    <a:pt x="9" y="5110"/>
                  </a:cubicBezTo>
                  <a:cubicBezTo>
                    <a:pt x="11" y="5361"/>
                    <a:pt x="175" y="5572"/>
                    <a:pt x="400" y="5618"/>
                  </a:cubicBezTo>
                  <a:cubicBezTo>
                    <a:pt x="903" y="5720"/>
                    <a:pt x="1517" y="5757"/>
                    <a:pt x="2140" y="5757"/>
                  </a:cubicBezTo>
                  <a:cubicBezTo>
                    <a:pt x="3261" y="5757"/>
                    <a:pt x="4410" y="5638"/>
                    <a:pt x="4990" y="5569"/>
                  </a:cubicBezTo>
                  <a:cubicBezTo>
                    <a:pt x="5221" y="5541"/>
                    <a:pt x="5401" y="5334"/>
                    <a:pt x="5412" y="5081"/>
                  </a:cubicBezTo>
                  <a:cubicBezTo>
                    <a:pt x="5464" y="3982"/>
                    <a:pt x="5412" y="1614"/>
                    <a:pt x="5388" y="648"/>
                  </a:cubicBezTo>
                  <a:cubicBezTo>
                    <a:pt x="5381" y="397"/>
                    <a:pt x="5213" y="187"/>
                    <a:pt x="4983" y="149"/>
                  </a:cubicBezTo>
                  <a:cubicBezTo>
                    <a:pt x="4344" y="39"/>
                    <a:pt x="3675" y="1"/>
                    <a:pt x="3050"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1"/>
            <p:cNvSpPr/>
            <p:nvPr/>
          </p:nvSpPr>
          <p:spPr>
            <a:xfrm>
              <a:off x="1929600" y="3595325"/>
              <a:ext cx="391425" cy="560850"/>
            </a:xfrm>
            <a:custGeom>
              <a:rect b="b" l="l" r="r" t="t"/>
              <a:pathLst>
                <a:path extrusionOk="0" h="22434" w="15657">
                  <a:moveTo>
                    <a:pt x="8096" y="0"/>
                  </a:moveTo>
                  <a:cubicBezTo>
                    <a:pt x="6303" y="0"/>
                    <a:pt x="4454" y="634"/>
                    <a:pt x="3155" y="1894"/>
                  </a:cubicBezTo>
                  <a:cubicBezTo>
                    <a:pt x="367" y="4597"/>
                    <a:pt x="0" y="22433"/>
                    <a:pt x="0" y="22433"/>
                  </a:cubicBezTo>
                  <a:lnTo>
                    <a:pt x="1209" y="22431"/>
                  </a:lnTo>
                  <a:cubicBezTo>
                    <a:pt x="1367" y="15632"/>
                    <a:pt x="2220" y="4679"/>
                    <a:pt x="3919" y="2923"/>
                  </a:cubicBezTo>
                  <a:cubicBezTo>
                    <a:pt x="4950" y="1856"/>
                    <a:pt x="6516" y="1239"/>
                    <a:pt x="8089" y="1239"/>
                  </a:cubicBezTo>
                  <a:cubicBezTo>
                    <a:pt x="8394" y="1239"/>
                    <a:pt x="8700" y="1262"/>
                    <a:pt x="9002" y="1310"/>
                  </a:cubicBezTo>
                  <a:cubicBezTo>
                    <a:pt x="10431" y="1536"/>
                    <a:pt x="11595" y="2284"/>
                    <a:pt x="12195" y="3364"/>
                  </a:cubicBezTo>
                  <a:cubicBezTo>
                    <a:pt x="13497" y="5705"/>
                    <a:pt x="14238" y="17488"/>
                    <a:pt x="14440" y="22391"/>
                  </a:cubicBezTo>
                  <a:lnTo>
                    <a:pt x="15656" y="22388"/>
                  </a:lnTo>
                  <a:cubicBezTo>
                    <a:pt x="15656" y="22388"/>
                    <a:pt x="14980" y="5639"/>
                    <a:pt x="13123" y="2505"/>
                  </a:cubicBezTo>
                  <a:cubicBezTo>
                    <a:pt x="12130" y="832"/>
                    <a:pt x="10150" y="0"/>
                    <a:pt x="8096"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1"/>
            <p:cNvSpPr/>
            <p:nvPr/>
          </p:nvSpPr>
          <p:spPr>
            <a:xfrm>
              <a:off x="1901450" y="3562600"/>
              <a:ext cx="444175" cy="594075"/>
            </a:xfrm>
            <a:custGeom>
              <a:rect b="b" l="l" r="r" t="t"/>
              <a:pathLst>
                <a:path extrusionOk="0" h="23763" w="17767">
                  <a:moveTo>
                    <a:pt x="9386" y="1"/>
                  </a:moveTo>
                  <a:cubicBezTo>
                    <a:pt x="7234" y="1"/>
                    <a:pt x="5006" y="953"/>
                    <a:pt x="3575" y="2341"/>
                  </a:cubicBezTo>
                  <a:cubicBezTo>
                    <a:pt x="3089" y="2812"/>
                    <a:pt x="1472" y="4381"/>
                    <a:pt x="563" y="14298"/>
                  </a:cubicBezTo>
                  <a:cubicBezTo>
                    <a:pt x="125" y="19072"/>
                    <a:pt x="2" y="23679"/>
                    <a:pt x="0" y="23724"/>
                  </a:cubicBezTo>
                  <a:lnTo>
                    <a:pt x="1887" y="23762"/>
                  </a:lnTo>
                  <a:cubicBezTo>
                    <a:pt x="2026" y="17005"/>
                    <a:pt x="2936" y="5618"/>
                    <a:pt x="4783" y="3824"/>
                  </a:cubicBezTo>
                  <a:cubicBezTo>
                    <a:pt x="5883" y="2757"/>
                    <a:pt x="7554" y="2140"/>
                    <a:pt x="9231" y="2140"/>
                  </a:cubicBezTo>
                  <a:cubicBezTo>
                    <a:pt x="9556" y="2140"/>
                    <a:pt x="9882" y="2164"/>
                    <a:pt x="10204" y="2211"/>
                  </a:cubicBezTo>
                  <a:cubicBezTo>
                    <a:pt x="11730" y="2438"/>
                    <a:pt x="12970" y="3186"/>
                    <a:pt x="13609" y="4265"/>
                  </a:cubicBezTo>
                  <a:cubicBezTo>
                    <a:pt x="15042" y="6679"/>
                    <a:pt x="15836" y="19137"/>
                    <a:pt x="16022" y="23733"/>
                  </a:cubicBezTo>
                  <a:lnTo>
                    <a:pt x="17766" y="23742"/>
                  </a:lnTo>
                  <a:cubicBezTo>
                    <a:pt x="17697" y="22005"/>
                    <a:pt x="17092" y="6720"/>
                    <a:pt x="15177" y="3491"/>
                  </a:cubicBezTo>
                  <a:cubicBezTo>
                    <a:pt x="14283" y="1982"/>
                    <a:pt x="12382" y="368"/>
                    <a:pt x="10390" y="73"/>
                  </a:cubicBezTo>
                  <a:cubicBezTo>
                    <a:pt x="10059" y="24"/>
                    <a:pt x="9724" y="1"/>
                    <a:pt x="938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1"/>
            <p:cNvSpPr/>
            <p:nvPr/>
          </p:nvSpPr>
          <p:spPr>
            <a:xfrm>
              <a:off x="1901725" y="3562600"/>
              <a:ext cx="437950" cy="585600"/>
            </a:xfrm>
            <a:custGeom>
              <a:rect b="b" l="l" r="r" t="t"/>
              <a:pathLst>
                <a:path extrusionOk="0" h="23424" w="17518">
                  <a:moveTo>
                    <a:pt x="9375" y="1"/>
                  </a:moveTo>
                  <a:cubicBezTo>
                    <a:pt x="8468" y="1"/>
                    <a:pt x="7546" y="169"/>
                    <a:pt x="6677" y="470"/>
                  </a:cubicBezTo>
                  <a:cubicBezTo>
                    <a:pt x="6380" y="572"/>
                    <a:pt x="6089" y="689"/>
                    <a:pt x="5804" y="822"/>
                  </a:cubicBezTo>
                  <a:cubicBezTo>
                    <a:pt x="5523" y="953"/>
                    <a:pt x="5250" y="1098"/>
                    <a:pt x="4983" y="1258"/>
                  </a:cubicBezTo>
                  <a:cubicBezTo>
                    <a:pt x="4471" y="1563"/>
                    <a:pt x="3995" y="1926"/>
                    <a:pt x="3563" y="2339"/>
                  </a:cubicBezTo>
                  <a:cubicBezTo>
                    <a:pt x="3079" y="2812"/>
                    <a:pt x="1461" y="4382"/>
                    <a:pt x="552" y="14298"/>
                  </a:cubicBezTo>
                  <a:cubicBezTo>
                    <a:pt x="539" y="14437"/>
                    <a:pt x="528" y="14575"/>
                    <a:pt x="515" y="14714"/>
                  </a:cubicBezTo>
                  <a:cubicBezTo>
                    <a:pt x="511" y="14760"/>
                    <a:pt x="507" y="14807"/>
                    <a:pt x="502" y="14854"/>
                  </a:cubicBezTo>
                  <a:cubicBezTo>
                    <a:pt x="495" y="14947"/>
                    <a:pt x="487" y="15040"/>
                    <a:pt x="479" y="15131"/>
                  </a:cubicBezTo>
                  <a:cubicBezTo>
                    <a:pt x="474" y="15183"/>
                    <a:pt x="470" y="15235"/>
                    <a:pt x="466" y="15287"/>
                  </a:cubicBezTo>
                  <a:cubicBezTo>
                    <a:pt x="459" y="15375"/>
                    <a:pt x="452" y="15463"/>
                    <a:pt x="445" y="15550"/>
                  </a:cubicBezTo>
                  <a:cubicBezTo>
                    <a:pt x="441" y="15604"/>
                    <a:pt x="435" y="15656"/>
                    <a:pt x="431" y="15709"/>
                  </a:cubicBezTo>
                  <a:lnTo>
                    <a:pt x="411" y="15969"/>
                  </a:lnTo>
                  <a:cubicBezTo>
                    <a:pt x="407" y="16020"/>
                    <a:pt x="403" y="16071"/>
                    <a:pt x="398" y="16121"/>
                  </a:cubicBezTo>
                  <a:cubicBezTo>
                    <a:pt x="391" y="16220"/>
                    <a:pt x="384" y="16318"/>
                    <a:pt x="376" y="16415"/>
                  </a:cubicBezTo>
                  <a:cubicBezTo>
                    <a:pt x="373" y="16452"/>
                    <a:pt x="370" y="16490"/>
                    <a:pt x="368" y="16526"/>
                  </a:cubicBezTo>
                  <a:cubicBezTo>
                    <a:pt x="358" y="16658"/>
                    <a:pt x="349" y="16790"/>
                    <a:pt x="339" y="16921"/>
                  </a:cubicBezTo>
                  <a:cubicBezTo>
                    <a:pt x="337" y="16959"/>
                    <a:pt x="334" y="16996"/>
                    <a:pt x="331" y="17034"/>
                  </a:cubicBezTo>
                  <a:cubicBezTo>
                    <a:pt x="324" y="17129"/>
                    <a:pt x="318" y="17223"/>
                    <a:pt x="311" y="17318"/>
                  </a:cubicBezTo>
                  <a:cubicBezTo>
                    <a:pt x="308" y="17367"/>
                    <a:pt x="304" y="17416"/>
                    <a:pt x="301" y="17464"/>
                  </a:cubicBezTo>
                  <a:cubicBezTo>
                    <a:pt x="296" y="17547"/>
                    <a:pt x="290" y="17628"/>
                    <a:pt x="285" y="17710"/>
                  </a:cubicBezTo>
                  <a:cubicBezTo>
                    <a:pt x="282" y="17760"/>
                    <a:pt x="278" y="17810"/>
                    <a:pt x="275" y="17859"/>
                  </a:cubicBezTo>
                  <a:cubicBezTo>
                    <a:pt x="269" y="17940"/>
                    <a:pt x="263" y="18023"/>
                    <a:pt x="259" y="18105"/>
                  </a:cubicBezTo>
                  <a:lnTo>
                    <a:pt x="249" y="18244"/>
                  </a:lnTo>
                  <a:cubicBezTo>
                    <a:pt x="244" y="18330"/>
                    <a:pt x="240" y="18416"/>
                    <a:pt x="234" y="18501"/>
                  </a:cubicBezTo>
                  <a:cubicBezTo>
                    <a:pt x="231" y="18539"/>
                    <a:pt x="228" y="18580"/>
                    <a:pt x="227" y="18618"/>
                  </a:cubicBezTo>
                  <a:cubicBezTo>
                    <a:pt x="219" y="18742"/>
                    <a:pt x="211" y="18863"/>
                    <a:pt x="204" y="18984"/>
                  </a:cubicBezTo>
                  <a:lnTo>
                    <a:pt x="204" y="18996"/>
                  </a:lnTo>
                  <a:cubicBezTo>
                    <a:pt x="197" y="19113"/>
                    <a:pt x="190" y="19228"/>
                    <a:pt x="185" y="19342"/>
                  </a:cubicBezTo>
                  <a:cubicBezTo>
                    <a:pt x="182" y="19379"/>
                    <a:pt x="181" y="19415"/>
                    <a:pt x="178" y="19452"/>
                  </a:cubicBezTo>
                  <a:cubicBezTo>
                    <a:pt x="174" y="19533"/>
                    <a:pt x="169" y="19613"/>
                    <a:pt x="165" y="19692"/>
                  </a:cubicBezTo>
                  <a:cubicBezTo>
                    <a:pt x="162" y="19734"/>
                    <a:pt x="159" y="19775"/>
                    <a:pt x="158" y="19816"/>
                  </a:cubicBezTo>
                  <a:cubicBezTo>
                    <a:pt x="154" y="19889"/>
                    <a:pt x="150" y="19961"/>
                    <a:pt x="147" y="20032"/>
                  </a:cubicBezTo>
                  <a:cubicBezTo>
                    <a:pt x="144" y="20076"/>
                    <a:pt x="141" y="20118"/>
                    <a:pt x="140" y="20160"/>
                  </a:cubicBezTo>
                  <a:cubicBezTo>
                    <a:pt x="136" y="20231"/>
                    <a:pt x="133" y="20298"/>
                    <a:pt x="129" y="20367"/>
                  </a:cubicBezTo>
                  <a:cubicBezTo>
                    <a:pt x="127" y="20406"/>
                    <a:pt x="124" y="20446"/>
                    <a:pt x="123" y="20485"/>
                  </a:cubicBezTo>
                  <a:cubicBezTo>
                    <a:pt x="119" y="20568"/>
                    <a:pt x="114" y="20651"/>
                    <a:pt x="110" y="20732"/>
                  </a:cubicBezTo>
                  <a:cubicBezTo>
                    <a:pt x="109" y="20752"/>
                    <a:pt x="109" y="20773"/>
                    <a:pt x="107" y="20794"/>
                  </a:cubicBezTo>
                  <a:cubicBezTo>
                    <a:pt x="102" y="20896"/>
                    <a:pt x="98" y="20997"/>
                    <a:pt x="93" y="21094"/>
                  </a:cubicBezTo>
                  <a:cubicBezTo>
                    <a:pt x="92" y="21120"/>
                    <a:pt x="91" y="21146"/>
                    <a:pt x="89" y="21171"/>
                  </a:cubicBezTo>
                  <a:cubicBezTo>
                    <a:pt x="86" y="21244"/>
                    <a:pt x="82" y="21316"/>
                    <a:pt x="79" y="21385"/>
                  </a:cubicBezTo>
                  <a:cubicBezTo>
                    <a:pt x="78" y="21419"/>
                    <a:pt x="77" y="21451"/>
                    <a:pt x="75" y="21485"/>
                  </a:cubicBezTo>
                  <a:cubicBezTo>
                    <a:pt x="72" y="21541"/>
                    <a:pt x="69" y="21596"/>
                    <a:pt x="68" y="21649"/>
                  </a:cubicBezTo>
                  <a:cubicBezTo>
                    <a:pt x="65" y="21691"/>
                    <a:pt x="64" y="21732"/>
                    <a:pt x="62" y="21773"/>
                  </a:cubicBezTo>
                  <a:cubicBezTo>
                    <a:pt x="60" y="21819"/>
                    <a:pt x="58" y="21866"/>
                    <a:pt x="57" y="21912"/>
                  </a:cubicBezTo>
                  <a:cubicBezTo>
                    <a:pt x="54" y="21949"/>
                    <a:pt x="53" y="21985"/>
                    <a:pt x="51" y="22020"/>
                  </a:cubicBezTo>
                  <a:cubicBezTo>
                    <a:pt x="50" y="22075"/>
                    <a:pt x="47" y="22127"/>
                    <a:pt x="46" y="22179"/>
                  </a:cubicBezTo>
                  <a:cubicBezTo>
                    <a:pt x="44" y="22204"/>
                    <a:pt x="43" y="22231"/>
                    <a:pt x="41" y="22258"/>
                  </a:cubicBezTo>
                  <a:cubicBezTo>
                    <a:pt x="40" y="22317"/>
                    <a:pt x="37" y="22374"/>
                    <a:pt x="34" y="22431"/>
                  </a:cubicBezTo>
                  <a:cubicBezTo>
                    <a:pt x="33" y="22480"/>
                    <a:pt x="32" y="22528"/>
                    <a:pt x="29" y="22576"/>
                  </a:cubicBezTo>
                  <a:cubicBezTo>
                    <a:pt x="27" y="22609"/>
                    <a:pt x="26" y="22643"/>
                    <a:pt x="26" y="22675"/>
                  </a:cubicBezTo>
                  <a:cubicBezTo>
                    <a:pt x="24" y="22708"/>
                    <a:pt x="23" y="22741"/>
                    <a:pt x="22" y="22772"/>
                  </a:cubicBezTo>
                  <a:cubicBezTo>
                    <a:pt x="20" y="22805"/>
                    <a:pt x="19" y="22840"/>
                    <a:pt x="17" y="22871"/>
                  </a:cubicBezTo>
                  <a:cubicBezTo>
                    <a:pt x="16" y="22903"/>
                    <a:pt x="16" y="22930"/>
                    <a:pt x="15" y="22959"/>
                  </a:cubicBezTo>
                  <a:cubicBezTo>
                    <a:pt x="13" y="22987"/>
                    <a:pt x="13" y="23011"/>
                    <a:pt x="12" y="23038"/>
                  </a:cubicBezTo>
                  <a:cubicBezTo>
                    <a:pt x="10" y="23068"/>
                    <a:pt x="10" y="23099"/>
                    <a:pt x="9" y="23125"/>
                  </a:cubicBezTo>
                  <a:cubicBezTo>
                    <a:pt x="9" y="23145"/>
                    <a:pt x="8" y="23163"/>
                    <a:pt x="8" y="23180"/>
                  </a:cubicBezTo>
                  <a:cubicBezTo>
                    <a:pt x="5" y="23259"/>
                    <a:pt x="2" y="23330"/>
                    <a:pt x="1" y="23391"/>
                  </a:cubicBezTo>
                  <a:lnTo>
                    <a:pt x="1637" y="23423"/>
                  </a:lnTo>
                  <a:cubicBezTo>
                    <a:pt x="1776" y="16668"/>
                    <a:pt x="2686" y="5280"/>
                    <a:pt x="4535" y="3487"/>
                  </a:cubicBezTo>
                  <a:cubicBezTo>
                    <a:pt x="5634" y="2420"/>
                    <a:pt x="7304" y="1803"/>
                    <a:pt x="8982" y="1803"/>
                  </a:cubicBezTo>
                  <a:cubicBezTo>
                    <a:pt x="9307" y="1803"/>
                    <a:pt x="9633" y="1826"/>
                    <a:pt x="9956" y="1874"/>
                  </a:cubicBezTo>
                  <a:cubicBezTo>
                    <a:pt x="10050" y="1888"/>
                    <a:pt x="10143" y="1904"/>
                    <a:pt x="10234" y="1922"/>
                  </a:cubicBezTo>
                  <a:cubicBezTo>
                    <a:pt x="10272" y="1929"/>
                    <a:pt x="10308" y="1939"/>
                    <a:pt x="10346" y="1947"/>
                  </a:cubicBezTo>
                  <a:cubicBezTo>
                    <a:pt x="10398" y="1958"/>
                    <a:pt x="10453" y="1968"/>
                    <a:pt x="10504" y="1982"/>
                  </a:cubicBezTo>
                  <a:cubicBezTo>
                    <a:pt x="10552" y="1994"/>
                    <a:pt x="10597" y="2006"/>
                    <a:pt x="10643" y="2019"/>
                  </a:cubicBezTo>
                  <a:cubicBezTo>
                    <a:pt x="10685" y="2030"/>
                    <a:pt x="10727" y="2040"/>
                    <a:pt x="10768" y="2053"/>
                  </a:cubicBezTo>
                  <a:cubicBezTo>
                    <a:pt x="10820" y="2068"/>
                    <a:pt x="10872" y="2085"/>
                    <a:pt x="10923" y="2102"/>
                  </a:cubicBezTo>
                  <a:cubicBezTo>
                    <a:pt x="10957" y="2112"/>
                    <a:pt x="10990" y="2123"/>
                    <a:pt x="11023" y="2134"/>
                  </a:cubicBezTo>
                  <a:cubicBezTo>
                    <a:pt x="11079" y="2152"/>
                    <a:pt x="11134" y="2175"/>
                    <a:pt x="11190" y="2196"/>
                  </a:cubicBezTo>
                  <a:cubicBezTo>
                    <a:pt x="11215" y="2206"/>
                    <a:pt x="11242" y="2214"/>
                    <a:pt x="11269" y="2225"/>
                  </a:cubicBezTo>
                  <a:cubicBezTo>
                    <a:pt x="11329" y="2249"/>
                    <a:pt x="11387" y="2275"/>
                    <a:pt x="11446" y="2301"/>
                  </a:cubicBezTo>
                  <a:cubicBezTo>
                    <a:pt x="11465" y="2310"/>
                    <a:pt x="11485" y="2318"/>
                    <a:pt x="11505" y="2327"/>
                  </a:cubicBezTo>
                  <a:cubicBezTo>
                    <a:pt x="11568" y="2356"/>
                    <a:pt x="11629" y="2386"/>
                    <a:pt x="11689" y="2417"/>
                  </a:cubicBezTo>
                  <a:cubicBezTo>
                    <a:pt x="11703" y="2424"/>
                    <a:pt x="11719" y="2431"/>
                    <a:pt x="11733" y="2439"/>
                  </a:cubicBezTo>
                  <a:cubicBezTo>
                    <a:pt x="11796" y="2472"/>
                    <a:pt x="11859" y="2507"/>
                    <a:pt x="11920" y="2543"/>
                  </a:cubicBezTo>
                  <a:cubicBezTo>
                    <a:pt x="11931" y="2549"/>
                    <a:pt x="11941" y="2554"/>
                    <a:pt x="11951" y="2560"/>
                  </a:cubicBezTo>
                  <a:cubicBezTo>
                    <a:pt x="12015" y="2598"/>
                    <a:pt x="12077" y="2637"/>
                    <a:pt x="12139" y="2678"/>
                  </a:cubicBezTo>
                  <a:cubicBezTo>
                    <a:pt x="12146" y="2682"/>
                    <a:pt x="12152" y="2687"/>
                    <a:pt x="12159" y="2691"/>
                  </a:cubicBezTo>
                  <a:cubicBezTo>
                    <a:pt x="12222" y="2733"/>
                    <a:pt x="12285" y="2778"/>
                    <a:pt x="12346" y="2823"/>
                  </a:cubicBezTo>
                  <a:lnTo>
                    <a:pt x="12357" y="2830"/>
                  </a:lnTo>
                  <a:cubicBezTo>
                    <a:pt x="12419" y="2878"/>
                    <a:pt x="12481" y="2926"/>
                    <a:pt x="12540" y="2975"/>
                  </a:cubicBezTo>
                  <a:lnTo>
                    <a:pt x="12544" y="2979"/>
                  </a:lnTo>
                  <a:cubicBezTo>
                    <a:pt x="12843" y="3228"/>
                    <a:pt x="13102" y="3523"/>
                    <a:pt x="13310" y="3852"/>
                  </a:cubicBezTo>
                  <a:cubicBezTo>
                    <a:pt x="13362" y="3915"/>
                    <a:pt x="13413" y="3981"/>
                    <a:pt x="13459" y="4049"/>
                  </a:cubicBezTo>
                  <a:lnTo>
                    <a:pt x="13463" y="4055"/>
                  </a:lnTo>
                  <a:cubicBezTo>
                    <a:pt x="13511" y="4123"/>
                    <a:pt x="13556" y="4194"/>
                    <a:pt x="13600" y="4265"/>
                  </a:cubicBezTo>
                  <a:cubicBezTo>
                    <a:pt x="13621" y="4302"/>
                    <a:pt x="13643" y="4343"/>
                    <a:pt x="13666" y="4385"/>
                  </a:cubicBezTo>
                  <a:cubicBezTo>
                    <a:pt x="13673" y="4398"/>
                    <a:pt x="13680" y="4413"/>
                    <a:pt x="13687" y="4428"/>
                  </a:cubicBezTo>
                  <a:cubicBezTo>
                    <a:pt x="13701" y="4458"/>
                    <a:pt x="13716" y="4486"/>
                    <a:pt x="13730" y="4517"/>
                  </a:cubicBezTo>
                  <a:cubicBezTo>
                    <a:pt x="13739" y="4535"/>
                    <a:pt x="13747" y="4556"/>
                    <a:pt x="13756" y="4575"/>
                  </a:cubicBezTo>
                  <a:cubicBezTo>
                    <a:pt x="13768" y="4604"/>
                    <a:pt x="13781" y="4632"/>
                    <a:pt x="13794" y="4665"/>
                  </a:cubicBezTo>
                  <a:cubicBezTo>
                    <a:pt x="13803" y="4686"/>
                    <a:pt x="13812" y="4710"/>
                    <a:pt x="13822" y="4732"/>
                  </a:cubicBezTo>
                  <a:cubicBezTo>
                    <a:pt x="13833" y="4763"/>
                    <a:pt x="13846" y="4793"/>
                    <a:pt x="13857" y="4824"/>
                  </a:cubicBezTo>
                  <a:cubicBezTo>
                    <a:pt x="13867" y="4847"/>
                    <a:pt x="13875" y="4874"/>
                    <a:pt x="13885" y="4898"/>
                  </a:cubicBezTo>
                  <a:cubicBezTo>
                    <a:pt x="13896" y="4932"/>
                    <a:pt x="13907" y="4963"/>
                    <a:pt x="13920" y="4996"/>
                  </a:cubicBezTo>
                  <a:cubicBezTo>
                    <a:pt x="13929" y="5023"/>
                    <a:pt x="13937" y="5051"/>
                    <a:pt x="13947" y="5078"/>
                  </a:cubicBezTo>
                  <a:cubicBezTo>
                    <a:pt x="13958" y="5113"/>
                    <a:pt x="13969" y="5147"/>
                    <a:pt x="13982" y="5182"/>
                  </a:cubicBezTo>
                  <a:cubicBezTo>
                    <a:pt x="13990" y="5210"/>
                    <a:pt x="13999" y="5240"/>
                    <a:pt x="14009" y="5269"/>
                  </a:cubicBezTo>
                  <a:cubicBezTo>
                    <a:pt x="14020" y="5306"/>
                    <a:pt x="14031" y="5342"/>
                    <a:pt x="14042" y="5379"/>
                  </a:cubicBezTo>
                  <a:cubicBezTo>
                    <a:pt x="14051" y="5410"/>
                    <a:pt x="14059" y="5442"/>
                    <a:pt x="14069" y="5473"/>
                  </a:cubicBezTo>
                  <a:cubicBezTo>
                    <a:pt x="14080" y="5511"/>
                    <a:pt x="14092" y="5549"/>
                    <a:pt x="14101" y="5588"/>
                  </a:cubicBezTo>
                  <a:cubicBezTo>
                    <a:pt x="14111" y="5621"/>
                    <a:pt x="14120" y="5653"/>
                    <a:pt x="14128" y="5687"/>
                  </a:cubicBezTo>
                  <a:cubicBezTo>
                    <a:pt x="14139" y="5728"/>
                    <a:pt x="14149" y="5767"/>
                    <a:pt x="14161" y="5808"/>
                  </a:cubicBezTo>
                  <a:cubicBezTo>
                    <a:pt x="14169" y="5841"/>
                    <a:pt x="14179" y="5877"/>
                    <a:pt x="14186" y="5910"/>
                  </a:cubicBezTo>
                  <a:cubicBezTo>
                    <a:pt x="14197" y="5952"/>
                    <a:pt x="14208" y="5996"/>
                    <a:pt x="14218" y="6040"/>
                  </a:cubicBezTo>
                  <a:cubicBezTo>
                    <a:pt x="14227" y="6075"/>
                    <a:pt x="14236" y="6110"/>
                    <a:pt x="14243" y="6145"/>
                  </a:cubicBezTo>
                  <a:cubicBezTo>
                    <a:pt x="14255" y="6190"/>
                    <a:pt x="14265" y="6234"/>
                    <a:pt x="14276" y="6280"/>
                  </a:cubicBezTo>
                  <a:cubicBezTo>
                    <a:pt x="14284" y="6317"/>
                    <a:pt x="14293" y="6355"/>
                    <a:pt x="14301" y="6393"/>
                  </a:cubicBezTo>
                  <a:cubicBezTo>
                    <a:pt x="14311" y="6439"/>
                    <a:pt x="14321" y="6484"/>
                    <a:pt x="14331" y="6530"/>
                  </a:cubicBezTo>
                  <a:cubicBezTo>
                    <a:pt x="14339" y="6570"/>
                    <a:pt x="14349" y="6609"/>
                    <a:pt x="14356" y="6650"/>
                  </a:cubicBezTo>
                  <a:cubicBezTo>
                    <a:pt x="14366" y="6696"/>
                    <a:pt x="14376" y="6744"/>
                    <a:pt x="14385" y="6792"/>
                  </a:cubicBezTo>
                  <a:cubicBezTo>
                    <a:pt x="14394" y="6831"/>
                    <a:pt x="14402" y="6872"/>
                    <a:pt x="14411" y="6913"/>
                  </a:cubicBezTo>
                  <a:cubicBezTo>
                    <a:pt x="14421" y="6962"/>
                    <a:pt x="14430" y="7012"/>
                    <a:pt x="14440" y="7063"/>
                  </a:cubicBezTo>
                  <a:cubicBezTo>
                    <a:pt x="14449" y="7104"/>
                    <a:pt x="14456" y="7145"/>
                    <a:pt x="14464" y="7187"/>
                  </a:cubicBezTo>
                  <a:cubicBezTo>
                    <a:pt x="14474" y="7237"/>
                    <a:pt x="14484" y="7289"/>
                    <a:pt x="14494" y="7341"/>
                  </a:cubicBezTo>
                  <a:cubicBezTo>
                    <a:pt x="14501" y="7384"/>
                    <a:pt x="14509" y="7427"/>
                    <a:pt x="14518" y="7469"/>
                  </a:cubicBezTo>
                  <a:cubicBezTo>
                    <a:pt x="14527" y="7523"/>
                    <a:pt x="14536" y="7575"/>
                    <a:pt x="14546" y="7630"/>
                  </a:cubicBezTo>
                  <a:cubicBezTo>
                    <a:pt x="14554" y="7673"/>
                    <a:pt x="14561" y="7715"/>
                    <a:pt x="14568" y="7759"/>
                  </a:cubicBezTo>
                  <a:cubicBezTo>
                    <a:pt x="14578" y="7814"/>
                    <a:pt x="14588" y="7870"/>
                    <a:pt x="14598" y="7925"/>
                  </a:cubicBezTo>
                  <a:cubicBezTo>
                    <a:pt x="14605" y="7970"/>
                    <a:pt x="14612" y="8015"/>
                    <a:pt x="14620" y="8060"/>
                  </a:cubicBezTo>
                  <a:cubicBezTo>
                    <a:pt x="14630" y="8116"/>
                    <a:pt x="14639" y="8172"/>
                    <a:pt x="14648" y="8229"/>
                  </a:cubicBezTo>
                  <a:cubicBezTo>
                    <a:pt x="14655" y="8274"/>
                    <a:pt x="14662" y="8319"/>
                    <a:pt x="14669" y="8365"/>
                  </a:cubicBezTo>
                  <a:cubicBezTo>
                    <a:pt x="14679" y="8423"/>
                    <a:pt x="14689" y="8482"/>
                    <a:pt x="14698" y="8541"/>
                  </a:cubicBezTo>
                  <a:cubicBezTo>
                    <a:pt x="14705" y="8586"/>
                    <a:pt x="14712" y="8632"/>
                    <a:pt x="14719" y="8678"/>
                  </a:cubicBezTo>
                  <a:cubicBezTo>
                    <a:pt x="14729" y="8738"/>
                    <a:pt x="14737" y="8797"/>
                    <a:pt x="14747" y="8857"/>
                  </a:cubicBezTo>
                  <a:cubicBezTo>
                    <a:pt x="14754" y="8903"/>
                    <a:pt x="14761" y="8951"/>
                    <a:pt x="14768" y="8999"/>
                  </a:cubicBezTo>
                  <a:cubicBezTo>
                    <a:pt x="14776" y="9059"/>
                    <a:pt x="14785" y="9121"/>
                    <a:pt x="14795" y="9182"/>
                  </a:cubicBezTo>
                  <a:cubicBezTo>
                    <a:pt x="14802" y="9230"/>
                    <a:pt x="14809" y="9276"/>
                    <a:pt x="14814" y="9322"/>
                  </a:cubicBezTo>
                  <a:cubicBezTo>
                    <a:pt x="14824" y="9386"/>
                    <a:pt x="14833" y="9450"/>
                    <a:pt x="14842" y="9514"/>
                  </a:cubicBezTo>
                  <a:cubicBezTo>
                    <a:pt x="14848" y="9560"/>
                    <a:pt x="14855" y="9606"/>
                    <a:pt x="14861" y="9653"/>
                  </a:cubicBezTo>
                  <a:cubicBezTo>
                    <a:pt x="14870" y="9719"/>
                    <a:pt x="14879" y="9783"/>
                    <a:pt x="14887" y="9850"/>
                  </a:cubicBezTo>
                  <a:cubicBezTo>
                    <a:pt x="14894" y="9897"/>
                    <a:pt x="14900" y="9945"/>
                    <a:pt x="14907" y="9993"/>
                  </a:cubicBezTo>
                  <a:cubicBezTo>
                    <a:pt x="14915" y="10058"/>
                    <a:pt x="14924" y="10124"/>
                    <a:pt x="14932" y="10190"/>
                  </a:cubicBezTo>
                  <a:cubicBezTo>
                    <a:pt x="14939" y="10238"/>
                    <a:pt x="14945" y="10287"/>
                    <a:pt x="14952" y="10336"/>
                  </a:cubicBezTo>
                  <a:cubicBezTo>
                    <a:pt x="14960" y="10402"/>
                    <a:pt x="14969" y="10470"/>
                    <a:pt x="14977" y="10536"/>
                  </a:cubicBezTo>
                  <a:lnTo>
                    <a:pt x="14996" y="10683"/>
                  </a:lnTo>
                  <a:cubicBezTo>
                    <a:pt x="15004" y="10751"/>
                    <a:pt x="15012" y="10818"/>
                    <a:pt x="15021" y="10887"/>
                  </a:cubicBezTo>
                  <a:cubicBezTo>
                    <a:pt x="15027" y="10936"/>
                    <a:pt x="15032" y="10985"/>
                    <a:pt x="15038" y="11036"/>
                  </a:cubicBezTo>
                  <a:cubicBezTo>
                    <a:pt x="15046" y="11105"/>
                    <a:pt x="15055" y="11174"/>
                    <a:pt x="15063" y="11244"/>
                  </a:cubicBezTo>
                  <a:cubicBezTo>
                    <a:pt x="15069" y="11292"/>
                    <a:pt x="15074" y="11341"/>
                    <a:pt x="15080" y="11389"/>
                  </a:cubicBezTo>
                  <a:cubicBezTo>
                    <a:pt x="15088" y="11461"/>
                    <a:pt x="15097" y="11532"/>
                    <a:pt x="15105" y="11604"/>
                  </a:cubicBezTo>
                  <a:cubicBezTo>
                    <a:pt x="15111" y="11652"/>
                    <a:pt x="15117" y="11701"/>
                    <a:pt x="15122" y="11750"/>
                  </a:cubicBezTo>
                  <a:cubicBezTo>
                    <a:pt x="15131" y="11822"/>
                    <a:pt x="15139" y="11897"/>
                    <a:pt x="15147" y="11970"/>
                  </a:cubicBezTo>
                  <a:cubicBezTo>
                    <a:pt x="15152" y="12017"/>
                    <a:pt x="15157" y="12064"/>
                    <a:pt x="15163" y="12110"/>
                  </a:cubicBezTo>
                  <a:cubicBezTo>
                    <a:pt x="15170" y="12185"/>
                    <a:pt x="15178" y="12259"/>
                    <a:pt x="15187" y="12334"/>
                  </a:cubicBezTo>
                  <a:cubicBezTo>
                    <a:pt x="15191" y="12383"/>
                    <a:pt x="15197" y="12431"/>
                    <a:pt x="15202" y="12479"/>
                  </a:cubicBezTo>
                  <a:cubicBezTo>
                    <a:pt x="15209" y="12553"/>
                    <a:pt x="15218" y="12628"/>
                    <a:pt x="15225" y="12702"/>
                  </a:cubicBezTo>
                  <a:cubicBezTo>
                    <a:pt x="15230" y="12750"/>
                    <a:pt x="15235" y="12798"/>
                    <a:pt x="15240" y="12844"/>
                  </a:cubicBezTo>
                  <a:cubicBezTo>
                    <a:pt x="15249" y="12919"/>
                    <a:pt x="15256" y="12993"/>
                    <a:pt x="15263" y="13068"/>
                  </a:cubicBezTo>
                  <a:lnTo>
                    <a:pt x="15278" y="13218"/>
                  </a:lnTo>
                  <a:lnTo>
                    <a:pt x="15299" y="13436"/>
                  </a:lnTo>
                  <a:cubicBezTo>
                    <a:pt x="15305" y="13487"/>
                    <a:pt x="15311" y="13537"/>
                    <a:pt x="15315" y="13588"/>
                  </a:cubicBezTo>
                  <a:cubicBezTo>
                    <a:pt x="15322" y="13662"/>
                    <a:pt x="15329" y="13735"/>
                    <a:pt x="15336" y="13810"/>
                  </a:cubicBezTo>
                  <a:cubicBezTo>
                    <a:pt x="15341" y="13861"/>
                    <a:pt x="15346" y="13910"/>
                    <a:pt x="15351" y="13960"/>
                  </a:cubicBezTo>
                  <a:lnTo>
                    <a:pt x="15372" y="14187"/>
                  </a:lnTo>
                  <a:lnTo>
                    <a:pt x="15385" y="14333"/>
                  </a:lnTo>
                  <a:cubicBezTo>
                    <a:pt x="15392" y="14407"/>
                    <a:pt x="15399" y="14482"/>
                    <a:pt x="15406" y="14555"/>
                  </a:cubicBezTo>
                  <a:lnTo>
                    <a:pt x="15420" y="14708"/>
                  </a:lnTo>
                  <a:cubicBezTo>
                    <a:pt x="15426" y="14779"/>
                    <a:pt x="15433" y="14850"/>
                    <a:pt x="15438" y="14921"/>
                  </a:cubicBezTo>
                  <a:lnTo>
                    <a:pt x="15453" y="15082"/>
                  </a:lnTo>
                  <a:cubicBezTo>
                    <a:pt x="15460" y="15158"/>
                    <a:pt x="15465" y="15233"/>
                    <a:pt x="15472" y="15309"/>
                  </a:cubicBezTo>
                  <a:cubicBezTo>
                    <a:pt x="15476" y="15356"/>
                    <a:pt x="15481" y="15404"/>
                    <a:pt x="15485" y="15452"/>
                  </a:cubicBezTo>
                  <a:cubicBezTo>
                    <a:pt x="15493" y="15543"/>
                    <a:pt x="15500" y="15636"/>
                    <a:pt x="15507" y="15728"/>
                  </a:cubicBezTo>
                  <a:lnTo>
                    <a:pt x="15516" y="15820"/>
                  </a:lnTo>
                  <a:cubicBezTo>
                    <a:pt x="15524" y="15917"/>
                    <a:pt x="15531" y="16013"/>
                    <a:pt x="15540" y="16109"/>
                  </a:cubicBezTo>
                  <a:cubicBezTo>
                    <a:pt x="15541" y="16138"/>
                    <a:pt x="15544" y="16166"/>
                    <a:pt x="15547" y="16194"/>
                  </a:cubicBezTo>
                  <a:cubicBezTo>
                    <a:pt x="15562" y="16395"/>
                    <a:pt x="15579" y="16596"/>
                    <a:pt x="15595" y="16797"/>
                  </a:cubicBezTo>
                  <a:cubicBezTo>
                    <a:pt x="15606" y="16948"/>
                    <a:pt x="15617" y="17097"/>
                    <a:pt x="15630" y="17246"/>
                  </a:cubicBezTo>
                  <a:cubicBezTo>
                    <a:pt x="15631" y="17261"/>
                    <a:pt x="15631" y="17277"/>
                    <a:pt x="15632" y="17291"/>
                  </a:cubicBezTo>
                  <a:cubicBezTo>
                    <a:pt x="15638" y="17368"/>
                    <a:pt x="15644" y="17444"/>
                    <a:pt x="15651" y="17521"/>
                  </a:cubicBezTo>
                  <a:cubicBezTo>
                    <a:pt x="15654" y="17565"/>
                    <a:pt x="15656" y="17609"/>
                    <a:pt x="15661" y="17654"/>
                  </a:cubicBezTo>
                  <a:cubicBezTo>
                    <a:pt x="15666" y="17742"/>
                    <a:pt x="15673" y="17829"/>
                    <a:pt x="15679" y="17918"/>
                  </a:cubicBezTo>
                  <a:lnTo>
                    <a:pt x="15686" y="18006"/>
                  </a:lnTo>
                  <a:cubicBezTo>
                    <a:pt x="15692" y="18081"/>
                    <a:pt x="15697" y="18157"/>
                    <a:pt x="15701" y="18231"/>
                  </a:cubicBezTo>
                  <a:lnTo>
                    <a:pt x="15711" y="18366"/>
                  </a:lnTo>
                  <a:cubicBezTo>
                    <a:pt x="15717" y="18441"/>
                    <a:pt x="15721" y="18515"/>
                    <a:pt x="15727" y="18588"/>
                  </a:cubicBezTo>
                  <a:cubicBezTo>
                    <a:pt x="15729" y="18629"/>
                    <a:pt x="15732" y="18670"/>
                    <a:pt x="15735" y="18709"/>
                  </a:cubicBezTo>
                  <a:cubicBezTo>
                    <a:pt x="15741" y="18792"/>
                    <a:pt x="15746" y="18875"/>
                    <a:pt x="15752" y="18957"/>
                  </a:cubicBezTo>
                  <a:cubicBezTo>
                    <a:pt x="15753" y="18989"/>
                    <a:pt x="15756" y="19021"/>
                    <a:pt x="15758" y="19054"/>
                  </a:cubicBezTo>
                  <a:cubicBezTo>
                    <a:pt x="15763" y="19134"/>
                    <a:pt x="15769" y="19213"/>
                    <a:pt x="15773" y="19291"/>
                  </a:cubicBezTo>
                  <a:cubicBezTo>
                    <a:pt x="15776" y="19325"/>
                    <a:pt x="15779" y="19360"/>
                    <a:pt x="15780" y="19394"/>
                  </a:cubicBezTo>
                  <a:cubicBezTo>
                    <a:pt x="15786" y="19473"/>
                    <a:pt x="15790" y="19551"/>
                    <a:pt x="15796" y="19630"/>
                  </a:cubicBezTo>
                  <a:cubicBezTo>
                    <a:pt x="15797" y="19663"/>
                    <a:pt x="15800" y="19695"/>
                    <a:pt x="15803" y="19729"/>
                  </a:cubicBezTo>
                  <a:cubicBezTo>
                    <a:pt x="15807" y="19806"/>
                    <a:pt x="15812" y="19883"/>
                    <a:pt x="15817" y="19961"/>
                  </a:cubicBezTo>
                  <a:cubicBezTo>
                    <a:pt x="15818" y="19993"/>
                    <a:pt x="15821" y="20025"/>
                    <a:pt x="15822" y="20056"/>
                  </a:cubicBezTo>
                  <a:cubicBezTo>
                    <a:pt x="15828" y="20134"/>
                    <a:pt x="15832" y="20211"/>
                    <a:pt x="15836" y="20287"/>
                  </a:cubicBezTo>
                  <a:cubicBezTo>
                    <a:pt x="15839" y="20318"/>
                    <a:pt x="15841" y="20349"/>
                    <a:pt x="15842" y="20380"/>
                  </a:cubicBezTo>
                  <a:cubicBezTo>
                    <a:pt x="15848" y="20457"/>
                    <a:pt x="15852" y="20536"/>
                    <a:pt x="15856" y="20613"/>
                  </a:cubicBezTo>
                  <a:cubicBezTo>
                    <a:pt x="15857" y="20640"/>
                    <a:pt x="15859" y="20666"/>
                    <a:pt x="15862" y="20693"/>
                  </a:cubicBezTo>
                  <a:cubicBezTo>
                    <a:pt x="15866" y="20772"/>
                    <a:pt x="15870" y="20849"/>
                    <a:pt x="15874" y="20926"/>
                  </a:cubicBezTo>
                  <a:cubicBezTo>
                    <a:pt x="15876" y="20952"/>
                    <a:pt x="15877" y="20977"/>
                    <a:pt x="15879" y="21001"/>
                  </a:cubicBezTo>
                  <a:cubicBezTo>
                    <a:pt x="15884" y="21080"/>
                    <a:pt x="15888" y="21158"/>
                    <a:pt x="15893" y="21234"/>
                  </a:cubicBezTo>
                  <a:cubicBezTo>
                    <a:pt x="15894" y="21257"/>
                    <a:pt x="15894" y="21279"/>
                    <a:pt x="15895" y="21302"/>
                  </a:cubicBezTo>
                  <a:cubicBezTo>
                    <a:pt x="15901" y="21388"/>
                    <a:pt x="15905" y="21472"/>
                    <a:pt x="15909" y="21555"/>
                  </a:cubicBezTo>
                  <a:lnTo>
                    <a:pt x="15911" y="21586"/>
                  </a:lnTo>
                  <a:cubicBezTo>
                    <a:pt x="15916" y="21670"/>
                    <a:pt x="15921" y="21755"/>
                    <a:pt x="15925" y="21836"/>
                  </a:cubicBezTo>
                  <a:lnTo>
                    <a:pt x="15928" y="21877"/>
                  </a:lnTo>
                  <a:cubicBezTo>
                    <a:pt x="15932" y="21963"/>
                    <a:pt x="15936" y="22047"/>
                    <a:pt x="15940" y="22130"/>
                  </a:cubicBezTo>
                  <a:cubicBezTo>
                    <a:pt x="15940" y="22135"/>
                    <a:pt x="15940" y="22141"/>
                    <a:pt x="15942" y="22147"/>
                  </a:cubicBezTo>
                  <a:cubicBezTo>
                    <a:pt x="15946" y="22231"/>
                    <a:pt x="15950" y="22314"/>
                    <a:pt x="15954" y="22396"/>
                  </a:cubicBezTo>
                  <a:cubicBezTo>
                    <a:pt x="15954" y="22404"/>
                    <a:pt x="15954" y="22412"/>
                    <a:pt x="15954" y="22422"/>
                  </a:cubicBezTo>
                  <a:cubicBezTo>
                    <a:pt x="15959" y="22501"/>
                    <a:pt x="15963" y="22578"/>
                    <a:pt x="15967" y="22654"/>
                  </a:cubicBezTo>
                  <a:cubicBezTo>
                    <a:pt x="15967" y="22664"/>
                    <a:pt x="15967" y="22674"/>
                    <a:pt x="15968" y="22684"/>
                  </a:cubicBezTo>
                  <a:cubicBezTo>
                    <a:pt x="15971" y="22761"/>
                    <a:pt x="15976" y="22837"/>
                    <a:pt x="15978" y="22912"/>
                  </a:cubicBezTo>
                  <a:lnTo>
                    <a:pt x="15978" y="22931"/>
                  </a:lnTo>
                  <a:cubicBezTo>
                    <a:pt x="15983" y="23009"/>
                    <a:pt x="15985" y="23084"/>
                    <a:pt x="15990" y="23159"/>
                  </a:cubicBezTo>
                  <a:lnTo>
                    <a:pt x="15990" y="23169"/>
                  </a:lnTo>
                  <a:cubicBezTo>
                    <a:pt x="15992" y="23246"/>
                    <a:pt x="15995" y="23322"/>
                    <a:pt x="15999" y="23397"/>
                  </a:cubicBezTo>
                  <a:lnTo>
                    <a:pt x="17518" y="23406"/>
                  </a:lnTo>
                  <a:cubicBezTo>
                    <a:pt x="17474" y="22348"/>
                    <a:pt x="17234" y="16259"/>
                    <a:pt x="16618" y="10932"/>
                  </a:cubicBezTo>
                  <a:cubicBezTo>
                    <a:pt x="16507" y="9976"/>
                    <a:pt x="16385" y="9044"/>
                    <a:pt x="16248" y="8171"/>
                  </a:cubicBezTo>
                  <a:cubicBezTo>
                    <a:pt x="16171" y="7672"/>
                    <a:pt x="16089" y="7192"/>
                    <a:pt x="16002" y="6737"/>
                  </a:cubicBezTo>
                  <a:cubicBezTo>
                    <a:pt x="15701" y="5144"/>
                    <a:pt x="15344" y="3862"/>
                    <a:pt x="14925" y="3155"/>
                  </a:cubicBezTo>
                  <a:cubicBezTo>
                    <a:pt x="14875" y="3068"/>
                    <a:pt x="14818" y="2982"/>
                    <a:pt x="14761" y="2895"/>
                  </a:cubicBezTo>
                  <a:lnTo>
                    <a:pt x="14759" y="2892"/>
                  </a:lnTo>
                  <a:cubicBezTo>
                    <a:pt x="14654" y="2753"/>
                    <a:pt x="14539" y="2614"/>
                    <a:pt x="14419" y="2477"/>
                  </a:cubicBezTo>
                  <a:cubicBezTo>
                    <a:pt x="14397" y="2452"/>
                    <a:pt x="14374" y="2425"/>
                    <a:pt x="14350" y="2398"/>
                  </a:cubicBezTo>
                  <a:cubicBezTo>
                    <a:pt x="14304" y="2348"/>
                    <a:pt x="14256" y="2297"/>
                    <a:pt x="14208" y="2245"/>
                  </a:cubicBezTo>
                  <a:cubicBezTo>
                    <a:pt x="14176" y="2210"/>
                    <a:pt x="14144" y="2176"/>
                    <a:pt x="14110" y="2143"/>
                  </a:cubicBezTo>
                  <a:cubicBezTo>
                    <a:pt x="14064" y="2095"/>
                    <a:pt x="14014" y="2048"/>
                    <a:pt x="13967" y="2002"/>
                  </a:cubicBezTo>
                  <a:cubicBezTo>
                    <a:pt x="13929" y="1965"/>
                    <a:pt x="13891" y="1929"/>
                    <a:pt x="13853" y="1894"/>
                  </a:cubicBezTo>
                  <a:cubicBezTo>
                    <a:pt x="13805" y="1849"/>
                    <a:pt x="13757" y="1805"/>
                    <a:pt x="13708" y="1762"/>
                  </a:cubicBezTo>
                  <a:cubicBezTo>
                    <a:pt x="13666" y="1724"/>
                    <a:pt x="13623" y="1687"/>
                    <a:pt x="13580" y="1649"/>
                  </a:cubicBezTo>
                  <a:cubicBezTo>
                    <a:pt x="13532" y="1608"/>
                    <a:pt x="13484" y="1568"/>
                    <a:pt x="13435" y="1528"/>
                  </a:cubicBezTo>
                  <a:cubicBezTo>
                    <a:pt x="13386" y="1487"/>
                    <a:pt x="13338" y="1451"/>
                    <a:pt x="13290" y="1413"/>
                  </a:cubicBezTo>
                  <a:cubicBezTo>
                    <a:pt x="13242" y="1375"/>
                    <a:pt x="13196" y="1340"/>
                    <a:pt x="13148" y="1303"/>
                  </a:cubicBezTo>
                  <a:cubicBezTo>
                    <a:pt x="13089" y="1260"/>
                    <a:pt x="13030" y="1219"/>
                    <a:pt x="12970" y="1177"/>
                  </a:cubicBezTo>
                  <a:cubicBezTo>
                    <a:pt x="12930" y="1149"/>
                    <a:pt x="12891" y="1119"/>
                    <a:pt x="12850" y="1091"/>
                  </a:cubicBezTo>
                  <a:cubicBezTo>
                    <a:pt x="12750" y="1025"/>
                    <a:pt x="12651" y="960"/>
                    <a:pt x="12549" y="898"/>
                  </a:cubicBezTo>
                  <a:cubicBezTo>
                    <a:pt x="12511" y="876"/>
                    <a:pt x="12473" y="855"/>
                    <a:pt x="12437" y="834"/>
                  </a:cubicBezTo>
                  <a:cubicBezTo>
                    <a:pt x="12368" y="793"/>
                    <a:pt x="12298" y="752"/>
                    <a:pt x="12227" y="714"/>
                  </a:cubicBezTo>
                  <a:cubicBezTo>
                    <a:pt x="12184" y="692"/>
                    <a:pt x="12140" y="669"/>
                    <a:pt x="12097" y="647"/>
                  </a:cubicBezTo>
                  <a:cubicBezTo>
                    <a:pt x="12031" y="613"/>
                    <a:pt x="11965" y="581"/>
                    <a:pt x="11897" y="548"/>
                  </a:cubicBezTo>
                  <a:cubicBezTo>
                    <a:pt x="11852" y="527"/>
                    <a:pt x="11806" y="508"/>
                    <a:pt x="11761" y="486"/>
                  </a:cubicBezTo>
                  <a:cubicBezTo>
                    <a:pt x="11693" y="457"/>
                    <a:pt x="11626" y="429"/>
                    <a:pt x="11558" y="402"/>
                  </a:cubicBezTo>
                  <a:cubicBezTo>
                    <a:pt x="11512" y="384"/>
                    <a:pt x="11467" y="366"/>
                    <a:pt x="11420" y="347"/>
                  </a:cubicBezTo>
                  <a:cubicBezTo>
                    <a:pt x="11350" y="322"/>
                    <a:pt x="11280" y="298"/>
                    <a:pt x="11210" y="276"/>
                  </a:cubicBezTo>
                  <a:cubicBezTo>
                    <a:pt x="11165" y="260"/>
                    <a:pt x="11120" y="246"/>
                    <a:pt x="11076" y="232"/>
                  </a:cubicBezTo>
                  <a:cubicBezTo>
                    <a:pt x="10997" y="209"/>
                    <a:pt x="10920" y="188"/>
                    <a:pt x="10843" y="169"/>
                  </a:cubicBezTo>
                  <a:cubicBezTo>
                    <a:pt x="10805" y="160"/>
                    <a:pt x="10765" y="149"/>
                    <a:pt x="10727" y="141"/>
                  </a:cubicBezTo>
                  <a:cubicBezTo>
                    <a:pt x="10612" y="114"/>
                    <a:pt x="10494" y="91"/>
                    <a:pt x="10377" y="73"/>
                  </a:cubicBezTo>
                  <a:cubicBezTo>
                    <a:pt x="10071" y="28"/>
                    <a:pt x="9763" y="4"/>
                    <a:pt x="9452" y="1"/>
                  </a:cubicBezTo>
                  <a:cubicBezTo>
                    <a:pt x="9427" y="1"/>
                    <a:pt x="9401" y="1"/>
                    <a:pt x="937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1"/>
            <p:cNvSpPr/>
            <p:nvPr/>
          </p:nvSpPr>
          <p:spPr>
            <a:xfrm>
              <a:off x="1651100" y="3180825"/>
              <a:ext cx="930275" cy="415850"/>
            </a:xfrm>
            <a:custGeom>
              <a:rect b="b" l="l" r="r" t="t"/>
              <a:pathLst>
                <a:path extrusionOk="0" h="16634" w="37211">
                  <a:moveTo>
                    <a:pt x="18569" y="0"/>
                  </a:moveTo>
                  <a:lnTo>
                    <a:pt x="625" y="12932"/>
                  </a:lnTo>
                  <a:cubicBezTo>
                    <a:pt x="378" y="13968"/>
                    <a:pt x="173" y="15049"/>
                    <a:pt x="0" y="16155"/>
                  </a:cubicBezTo>
                  <a:cubicBezTo>
                    <a:pt x="304" y="16078"/>
                    <a:pt x="601" y="15980"/>
                    <a:pt x="892" y="15860"/>
                  </a:cubicBezTo>
                  <a:cubicBezTo>
                    <a:pt x="4651" y="14336"/>
                    <a:pt x="9396" y="9496"/>
                    <a:pt x="11634" y="7786"/>
                  </a:cubicBezTo>
                  <a:cubicBezTo>
                    <a:pt x="13871" y="6078"/>
                    <a:pt x="16495" y="3432"/>
                    <a:pt x="18888" y="3349"/>
                  </a:cubicBezTo>
                  <a:cubicBezTo>
                    <a:pt x="18892" y="3349"/>
                    <a:pt x="18896" y="3349"/>
                    <a:pt x="18901" y="3349"/>
                  </a:cubicBezTo>
                  <a:cubicBezTo>
                    <a:pt x="20264" y="3349"/>
                    <a:pt x="28789" y="10775"/>
                    <a:pt x="31230" y="12461"/>
                  </a:cubicBezTo>
                  <a:cubicBezTo>
                    <a:pt x="33177" y="13805"/>
                    <a:pt x="35650" y="16010"/>
                    <a:pt x="37211" y="16633"/>
                  </a:cubicBezTo>
                  <a:cubicBezTo>
                    <a:pt x="37023" y="15361"/>
                    <a:pt x="36793" y="14117"/>
                    <a:pt x="36512" y="12932"/>
                  </a:cubicBezTo>
                  <a:lnTo>
                    <a:pt x="18569" y="0"/>
                  </a:ln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1"/>
            <p:cNvSpPr/>
            <p:nvPr/>
          </p:nvSpPr>
          <p:spPr>
            <a:xfrm>
              <a:off x="1581350" y="3134450"/>
              <a:ext cx="1075450" cy="440475"/>
            </a:xfrm>
            <a:custGeom>
              <a:rect b="b" l="l" r="r" t="t"/>
              <a:pathLst>
                <a:path extrusionOk="0" h="17619" w="43018">
                  <a:moveTo>
                    <a:pt x="21689" y="0"/>
                  </a:moveTo>
                  <a:cubicBezTo>
                    <a:pt x="20084" y="0"/>
                    <a:pt x="15234" y="3559"/>
                    <a:pt x="13930" y="4469"/>
                  </a:cubicBezTo>
                  <a:cubicBezTo>
                    <a:pt x="12608" y="5393"/>
                    <a:pt x="5698" y="10648"/>
                    <a:pt x="992" y="14316"/>
                  </a:cubicBezTo>
                  <a:cubicBezTo>
                    <a:pt x="228" y="14912"/>
                    <a:pt x="0" y="17060"/>
                    <a:pt x="1923" y="17060"/>
                  </a:cubicBezTo>
                  <a:cubicBezTo>
                    <a:pt x="2380" y="17060"/>
                    <a:pt x="2959" y="16939"/>
                    <a:pt x="3680" y="16647"/>
                  </a:cubicBezTo>
                  <a:cubicBezTo>
                    <a:pt x="7440" y="15123"/>
                    <a:pt x="12114" y="10719"/>
                    <a:pt x="14352" y="9010"/>
                  </a:cubicBezTo>
                  <a:cubicBezTo>
                    <a:pt x="16590" y="7302"/>
                    <a:pt x="19592" y="4553"/>
                    <a:pt x="21983" y="4469"/>
                  </a:cubicBezTo>
                  <a:cubicBezTo>
                    <a:pt x="21987" y="4469"/>
                    <a:pt x="21992" y="4469"/>
                    <a:pt x="21996" y="4469"/>
                  </a:cubicBezTo>
                  <a:cubicBezTo>
                    <a:pt x="23360" y="4469"/>
                    <a:pt x="31706" y="11807"/>
                    <a:pt x="34148" y="13492"/>
                  </a:cubicBezTo>
                  <a:cubicBezTo>
                    <a:pt x="36490" y="15109"/>
                    <a:pt x="39412" y="17619"/>
                    <a:pt x="40846" y="17619"/>
                  </a:cubicBezTo>
                  <a:cubicBezTo>
                    <a:pt x="40911" y="17619"/>
                    <a:pt x="40974" y="17613"/>
                    <a:pt x="41033" y="17603"/>
                  </a:cubicBezTo>
                  <a:cubicBezTo>
                    <a:pt x="42384" y="17355"/>
                    <a:pt x="43018" y="15578"/>
                    <a:pt x="41497" y="13649"/>
                  </a:cubicBezTo>
                  <a:cubicBezTo>
                    <a:pt x="39976" y="11719"/>
                    <a:pt x="33346" y="7887"/>
                    <a:pt x="30558" y="5716"/>
                  </a:cubicBezTo>
                  <a:cubicBezTo>
                    <a:pt x="27770" y="3545"/>
                    <a:pt x="23288" y="111"/>
                    <a:pt x="21758" y="2"/>
                  </a:cubicBezTo>
                  <a:cubicBezTo>
                    <a:pt x="21736" y="1"/>
                    <a:pt x="21713" y="0"/>
                    <a:pt x="21689"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1"/>
            <p:cNvSpPr/>
            <p:nvPr/>
          </p:nvSpPr>
          <p:spPr>
            <a:xfrm>
              <a:off x="1592775" y="3134450"/>
              <a:ext cx="1047575" cy="425300"/>
            </a:xfrm>
            <a:custGeom>
              <a:rect b="b" l="l" r="r" t="t"/>
              <a:pathLst>
                <a:path extrusionOk="0" h="17012" w="41903">
                  <a:moveTo>
                    <a:pt x="21232" y="0"/>
                  </a:moveTo>
                  <a:cubicBezTo>
                    <a:pt x="19629" y="0"/>
                    <a:pt x="14777" y="3559"/>
                    <a:pt x="13473" y="4469"/>
                  </a:cubicBezTo>
                  <a:cubicBezTo>
                    <a:pt x="12151" y="5393"/>
                    <a:pt x="5241" y="10648"/>
                    <a:pt x="535" y="14316"/>
                  </a:cubicBezTo>
                  <a:cubicBezTo>
                    <a:pt x="269" y="14524"/>
                    <a:pt x="68" y="14919"/>
                    <a:pt x="1" y="15345"/>
                  </a:cubicBezTo>
                  <a:cubicBezTo>
                    <a:pt x="101" y="15939"/>
                    <a:pt x="526" y="16452"/>
                    <a:pt x="1466" y="16452"/>
                  </a:cubicBezTo>
                  <a:cubicBezTo>
                    <a:pt x="1923" y="16452"/>
                    <a:pt x="2502" y="16331"/>
                    <a:pt x="3225" y="16038"/>
                  </a:cubicBezTo>
                  <a:cubicBezTo>
                    <a:pt x="6983" y="14514"/>
                    <a:pt x="11657" y="10112"/>
                    <a:pt x="13895" y="8403"/>
                  </a:cubicBezTo>
                  <a:cubicBezTo>
                    <a:pt x="16135" y="6694"/>
                    <a:pt x="19135" y="3944"/>
                    <a:pt x="21526" y="3862"/>
                  </a:cubicBezTo>
                  <a:cubicBezTo>
                    <a:pt x="21530" y="3861"/>
                    <a:pt x="21535" y="3861"/>
                    <a:pt x="21539" y="3861"/>
                  </a:cubicBezTo>
                  <a:cubicBezTo>
                    <a:pt x="22903" y="3861"/>
                    <a:pt x="31249" y="11198"/>
                    <a:pt x="33691" y="12884"/>
                  </a:cubicBezTo>
                  <a:cubicBezTo>
                    <a:pt x="36033" y="14502"/>
                    <a:pt x="38955" y="17011"/>
                    <a:pt x="40389" y="17011"/>
                  </a:cubicBezTo>
                  <a:cubicBezTo>
                    <a:pt x="40454" y="17011"/>
                    <a:pt x="40517" y="17006"/>
                    <a:pt x="40576" y="16995"/>
                  </a:cubicBezTo>
                  <a:cubicBezTo>
                    <a:pt x="41287" y="16864"/>
                    <a:pt x="41799" y="16309"/>
                    <a:pt x="41903" y="15532"/>
                  </a:cubicBezTo>
                  <a:cubicBezTo>
                    <a:pt x="41831" y="14960"/>
                    <a:pt x="41563" y="14313"/>
                    <a:pt x="41040" y="13649"/>
                  </a:cubicBezTo>
                  <a:cubicBezTo>
                    <a:pt x="39519" y="11719"/>
                    <a:pt x="32889" y="7887"/>
                    <a:pt x="30101" y="5716"/>
                  </a:cubicBezTo>
                  <a:cubicBezTo>
                    <a:pt x="27313" y="3545"/>
                    <a:pt x="22831" y="111"/>
                    <a:pt x="21301" y="2"/>
                  </a:cubicBezTo>
                  <a:cubicBezTo>
                    <a:pt x="21279" y="1"/>
                    <a:pt x="21256" y="0"/>
                    <a:pt x="21232"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1"/>
            <p:cNvSpPr/>
            <p:nvPr/>
          </p:nvSpPr>
          <p:spPr>
            <a:xfrm>
              <a:off x="1617875" y="3134450"/>
              <a:ext cx="1014925" cy="378025"/>
            </a:xfrm>
            <a:custGeom>
              <a:rect b="b" l="l" r="r" t="t"/>
              <a:pathLst>
                <a:path extrusionOk="0" h="15121" w="40597">
                  <a:moveTo>
                    <a:pt x="20228" y="0"/>
                  </a:moveTo>
                  <a:cubicBezTo>
                    <a:pt x="18623" y="0"/>
                    <a:pt x="13773" y="3559"/>
                    <a:pt x="12469" y="4469"/>
                  </a:cubicBezTo>
                  <a:cubicBezTo>
                    <a:pt x="11206" y="5350"/>
                    <a:pt x="4852" y="10180"/>
                    <a:pt x="185" y="13807"/>
                  </a:cubicBezTo>
                  <a:cubicBezTo>
                    <a:pt x="27" y="14234"/>
                    <a:pt x="1" y="14591"/>
                    <a:pt x="223" y="14749"/>
                  </a:cubicBezTo>
                  <a:cubicBezTo>
                    <a:pt x="349" y="14838"/>
                    <a:pt x="531" y="14878"/>
                    <a:pt x="745" y="14878"/>
                  </a:cubicBezTo>
                  <a:cubicBezTo>
                    <a:pt x="1629" y="14878"/>
                    <a:pt x="3077" y="14200"/>
                    <a:pt x="3548" y="13537"/>
                  </a:cubicBezTo>
                  <a:cubicBezTo>
                    <a:pt x="4110" y="12745"/>
                    <a:pt x="5439" y="10507"/>
                    <a:pt x="6554" y="10507"/>
                  </a:cubicBezTo>
                  <a:cubicBezTo>
                    <a:pt x="6599" y="10507"/>
                    <a:pt x="6644" y="10511"/>
                    <a:pt x="6689" y="10518"/>
                  </a:cubicBezTo>
                  <a:cubicBezTo>
                    <a:pt x="6835" y="10543"/>
                    <a:pt x="6978" y="10555"/>
                    <a:pt x="7117" y="10555"/>
                  </a:cubicBezTo>
                  <a:cubicBezTo>
                    <a:pt x="8059" y="10555"/>
                    <a:pt x="8822" y="10007"/>
                    <a:pt x="9305" y="9246"/>
                  </a:cubicBezTo>
                  <a:cubicBezTo>
                    <a:pt x="9859" y="8372"/>
                    <a:pt x="11460" y="5970"/>
                    <a:pt x="12999" y="5724"/>
                  </a:cubicBezTo>
                  <a:cubicBezTo>
                    <a:pt x="14539" y="5478"/>
                    <a:pt x="16341" y="4924"/>
                    <a:pt x="16918" y="4123"/>
                  </a:cubicBezTo>
                  <a:cubicBezTo>
                    <a:pt x="17436" y="3405"/>
                    <a:pt x="18509" y="1842"/>
                    <a:pt x="19835" y="1842"/>
                  </a:cubicBezTo>
                  <a:cubicBezTo>
                    <a:pt x="19986" y="1842"/>
                    <a:pt x="20140" y="1862"/>
                    <a:pt x="20297" y="1906"/>
                  </a:cubicBezTo>
                  <a:cubicBezTo>
                    <a:pt x="21835" y="2338"/>
                    <a:pt x="21823" y="3354"/>
                    <a:pt x="22800" y="3662"/>
                  </a:cubicBezTo>
                  <a:cubicBezTo>
                    <a:pt x="23775" y="3970"/>
                    <a:pt x="24172" y="3755"/>
                    <a:pt x="25420" y="5386"/>
                  </a:cubicBezTo>
                  <a:cubicBezTo>
                    <a:pt x="26670" y="7018"/>
                    <a:pt x="29010" y="7362"/>
                    <a:pt x="30642" y="8360"/>
                  </a:cubicBezTo>
                  <a:cubicBezTo>
                    <a:pt x="32273" y="9357"/>
                    <a:pt x="33413" y="10833"/>
                    <a:pt x="34490" y="12020"/>
                  </a:cubicBezTo>
                  <a:cubicBezTo>
                    <a:pt x="35568" y="13206"/>
                    <a:pt x="36614" y="13313"/>
                    <a:pt x="37785" y="13537"/>
                  </a:cubicBezTo>
                  <a:cubicBezTo>
                    <a:pt x="38955" y="13760"/>
                    <a:pt x="39385" y="15052"/>
                    <a:pt x="39786" y="15114"/>
                  </a:cubicBezTo>
                  <a:cubicBezTo>
                    <a:pt x="39812" y="15118"/>
                    <a:pt x="39840" y="15120"/>
                    <a:pt x="39870" y="15120"/>
                  </a:cubicBezTo>
                  <a:cubicBezTo>
                    <a:pt x="40124" y="15120"/>
                    <a:pt x="40492" y="14969"/>
                    <a:pt x="40597" y="14541"/>
                  </a:cubicBezTo>
                  <a:cubicBezTo>
                    <a:pt x="40443" y="14223"/>
                    <a:pt x="40255" y="13923"/>
                    <a:pt x="40036" y="13649"/>
                  </a:cubicBezTo>
                  <a:cubicBezTo>
                    <a:pt x="38515" y="11719"/>
                    <a:pt x="31885" y="7887"/>
                    <a:pt x="29097" y="5716"/>
                  </a:cubicBezTo>
                  <a:cubicBezTo>
                    <a:pt x="26309" y="3545"/>
                    <a:pt x="21826" y="111"/>
                    <a:pt x="20297" y="2"/>
                  </a:cubicBezTo>
                  <a:cubicBezTo>
                    <a:pt x="20275" y="1"/>
                    <a:pt x="20252" y="0"/>
                    <a:pt x="20228"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1"/>
            <p:cNvSpPr/>
            <p:nvPr/>
          </p:nvSpPr>
          <p:spPr>
            <a:xfrm>
              <a:off x="1725650" y="3649875"/>
              <a:ext cx="136625" cy="143925"/>
            </a:xfrm>
            <a:custGeom>
              <a:rect b="b" l="l" r="r" t="t"/>
              <a:pathLst>
                <a:path extrusionOk="0" h="5757" w="5465">
                  <a:moveTo>
                    <a:pt x="3048" y="1"/>
                  </a:moveTo>
                  <a:cubicBezTo>
                    <a:pt x="2014" y="1"/>
                    <a:pt x="1097" y="106"/>
                    <a:pt x="622" y="173"/>
                  </a:cubicBezTo>
                  <a:cubicBezTo>
                    <a:pt x="413" y="202"/>
                    <a:pt x="248" y="375"/>
                    <a:pt x="214" y="601"/>
                  </a:cubicBezTo>
                  <a:cubicBezTo>
                    <a:pt x="6" y="2031"/>
                    <a:pt x="0" y="4213"/>
                    <a:pt x="9" y="5110"/>
                  </a:cubicBezTo>
                  <a:cubicBezTo>
                    <a:pt x="11" y="5360"/>
                    <a:pt x="175" y="5573"/>
                    <a:pt x="401" y="5618"/>
                  </a:cubicBezTo>
                  <a:cubicBezTo>
                    <a:pt x="903" y="5720"/>
                    <a:pt x="1517" y="5756"/>
                    <a:pt x="2140" y="5756"/>
                  </a:cubicBezTo>
                  <a:cubicBezTo>
                    <a:pt x="3260" y="5756"/>
                    <a:pt x="4409" y="5638"/>
                    <a:pt x="4990" y="5568"/>
                  </a:cubicBezTo>
                  <a:cubicBezTo>
                    <a:pt x="5222" y="5540"/>
                    <a:pt x="5400" y="5335"/>
                    <a:pt x="5411" y="5081"/>
                  </a:cubicBezTo>
                  <a:cubicBezTo>
                    <a:pt x="5465" y="3981"/>
                    <a:pt x="5411" y="1614"/>
                    <a:pt x="5387" y="648"/>
                  </a:cubicBezTo>
                  <a:cubicBezTo>
                    <a:pt x="5382" y="396"/>
                    <a:pt x="5212" y="187"/>
                    <a:pt x="4984" y="149"/>
                  </a:cubicBezTo>
                  <a:cubicBezTo>
                    <a:pt x="4344" y="40"/>
                    <a:pt x="3674" y="1"/>
                    <a:pt x="3048"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1"/>
            <p:cNvSpPr/>
            <p:nvPr/>
          </p:nvSpPr>
          <p:spPr>
            <a:xfrm>
              <a:off x="2057275" y="3746900"/>
              <a:ext cx="136625" cy="143900"/>
            </a:xfrm>
            <a:custGeom>
              <a:rect b="b" l="l" r="r" t="t"/>
              <a:pathLst>
                <a:path extrusionOk="0" h="5756" w="5465">
                  <a:moveTo>
                    <a:pt x="3048" y="0"/>
                  </a:moveTo>
                  <a:cubicBezTo>
                    <a:pt x="2015" y="0"/>
                    <a:pt x="1098" y="105"/>
                    <a:pt x="622" y="172"/>
                  </a:cubicBezTo>
                  <a:cubicBezTo>
                    <a:pt x="414" y="200"/>
                    <a:pt x="247" y="374"/>
                    <a:pt x="215" y="601"/>
                  </a:cubicBezTo>
                  <a:cubicBezTo>
                    <a:pt x="5" y="2030"/>
                    <a:pt x="1" y="4212"/>
                    <a:pt x="9" y="5109"/>
                  </a:cubicBezTo>
                  <a:cubicBezTo>
                    <a:pt x="11" y="5360"/>
                    <a:pt x="175" y="5572"/>
                    <a:pt x="400" y="5617"/>
                  </a:cubicBezTo>
                  <a:cubicBezTo>
                    <a:pt x="903" y="5719"/>
                    <a:pt x="1517" y="5756"/>
                    <a:pt x="2140" y="5756"/>
                  </a:cubicBezTo>
                  <a:cubicBezTo>
                    <a:pt x="3261" y="5756"/>
                    <a:pt x="4410" y="5637"/>
                    <a:pt x="4990" y="5568"/>
                  </a:cubicBezTo>
                  <a:cubicBezTo>
                    <a:pt x="5221" y="5540"/>
                    <a:pt x="5401" y="5334"/>
                    <a:pt x="5412" y="5080"/>
                  </a:cubicBezTo>
                  <a:cubicBezTo>
                    <a:pt x="5464" y="3980"/>
                    <a:pt x="5412" y="1614"/>
                    <a:pt x="5388" y="647"/>
                  </a:cubicBezTo>
                  <a:cubicBezTo>
                    <a:pt x="5381" y="395"/>
                    <a:pt x="5213" y="186"/>
                    <a:pt x="4983" y="148"/>
                  </a:cubicBezTo>
                  <a:cubicBezTo>
                    <a:pt x="4344" y="39"/>
                    <a:pt x="3675" y="0"/>
                    <a:pt x="30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1"/>
            <p:cNvSpPr/>
            <p:nvPr/>
          </p:nvSpPr>
          <p:spPr>
            <a:xfrm>
              <a:off x="1698750" y="3621100"/>
              <a:ext cx="191225" cy="201600"/>
            </a:xfrm>
            <a:custGeom>
              <a:rect b="b" l="l" r="r" t="t"/>
              <a:pathLst>
                <a:path extrusionOk="0" h="8064" w="7649">
                  <a:moveTo>
                    <a:pt x="4231" y="553"/>
                  </a:moveTo>
                  <a:cubicBezTo>
                    <a:pt x="5150" y="553"/>
                    <a:pt x="6078" y="608"/>
                    <a:pt x="6812" y="771"/>
                  </a:cubicBezTo>
                  <a:cubicBezTo>
                    <a:pt x="6985" y="809"/>
                    <a:pt x="7109" y="976"/>
                    <a:pt x="7109" y="1169"/>
                  </a:cubicBezTo>
                  <a:cubicBezTo>
                    <a:pt x="7107" y="1387"/>
                    <a:pt x="7109" y="1657"/>
                    <a:pt x="7112" y="1968"/>
                  </a:cubicBezTo>
                  <a:cubicBezTo>
                    <a:pt x="7123" y="3345"/>
                    <a:pt x="7140" y="5426"/>
                    <a:pt x="6901" y="6923"/>
                  </a:cubicBezTo>
                  <a:cubicBezTo>
                    <a:pt x="6877" y="7081"/>
                    <a:pt x="6615" y="7317"/>
                    <a:pt x="6444" y="7338"/>
                  </a:cubicBezTo>
                  <a:cubicBezTo>
                    <a:pt x="5897" y="7406"/>
                    <a:pt x="4857" y="7510"/>
                    <a:pt x="3661" y="7510"/>
                  </a:cubicBezTo>
                  <a:cubicBezTo>
                    <a:pt x="2764" y="7510"/>
                    <a:pt x="1780" y="7451"/>
                    <a:pt x="848" y="7275"/>
                  </a:cubicBezTo>
                  <a:cubicBezTo>
                    <a:pt x="674" y="7242"/>
                    <a:pt x="546" y="7077"/>
                    <a:pt x="543" y="6883"/>
                  </a:cubicBezTo>
                  <a:cubicBezTo>
                    <a:pt x="529" y="5621"/>
                    <a:pt x="507" y="2537"/>
                    <a:pt x="594" y="1109"/>
                  </a:cubicBezTo>
                  <a:cubicBezTo>
                    <a:pt x="607" y="913"/>
                    <a:pt x="744" y="756"/>
                    <a:pt x="923" y="737"/>
                  </a:cubicBezTo>
                  <a:cubicBezTo>
                    <a:pt x="1616" y="666"/>
                    <a:pt x="2915" y="553"/>
                    <a:pt x="4231" y="553"/>
                  </a:cubicBezTo>
                  <a:close/>
                  <a:moveTo>
                    <a:pt x="4227" y="0"/>
                  </a:moveTo>
                  <a:cubicBezTo>
                    <a:pt x="2888" y="0"/>
                    <a:pt x="1576" y="114"/>
                    <a:pt x="875" y="186"/>
                  </a:cubicBezTo>
                  <a:cubicBezTo>
                    <a:pt x="448" y="231"/>
                    <a:pt x="117" y="604"/>
                    <a:pt x="89" y="1073"/>
                  </a:cubicBezTo>
                  <a:cubicBezTo>
                    <a:pt x="1" y="2520"/>
                    <a:pt x="23" y="5623"/>
                    <a:pt x="37" y="6890"/>
                  </a:cubicBezTo>
                  <a:cubicBezTo>
                    <a:pt x="43" y="7351"/>
                    <a:pt x="348" y="7743"/>
                    <a:pt x="763" y="7822"/>
                  </a:cubicBezTo>
                  <a:cubicBezTo>
                    <a:pt x="1724" y="8003"/>
                    <a:pt x="2741" y="8063"/>
                    <a:pt x="3663" y="8063"/>
                  </a:cubicBezTo>
                  <a:cubicBezTo>
                    <a:pt x="4612" y="8062"/>
                    <a:pt x="5559" y="8004"/>
                    <a:pt x="6501" y="7891"/>
                  </a:cubicBezTo>
                  <a:cubicBezTo>
                    <a:pt x="6861" y="7846"/>
                    <a:pt x="7331" y="7456"/>
                    <a:pt x="7401" y="7019"/>
                  </a:cubicBezTo>
                  <a:cubicBezTo>
                    <a:pt x="7649" y="5472"/>
                    <a:pt x="7632" y="3361"/>
                    <a:pt x="7619" y="1963"/>
                  </a:cubicBezTo>
                  <a:cubicBezTo>
                    <a:pt x="7618" y="1657"/>
                    <a:pt x="7615" y="1388"/>
                    <a:pt x="7616" y="1173"/>
                  </a:cubicBezTo>
                  <a:cubicBezTo>
                    <a:pt x="7618" y="718"/>
                    <a:pt x="7322" y="320"/>
                    <a:pt x="6913" y="229"/>
                  </a:cubicBezTo>
                  <a:cubicBezTo>
                    <a:pt x="6144" y="58"/>
                    <a:pt x="5179" y="0"/>
                    <a:pt x="422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1"/>
            <p:cNvSpPr/>
            <p:nvPr/>
          </p:nvSpPr>
          <p:spPr>
            <a:xfrm>
              <a:off x="2378750" y="3649875"/>
              <a:ext cx="136600" cy="143925"/>
            </a:xfrm>
            <a:custGeom>
              <a:rect b="b" l="l" r="r" t="t"/>
              <a:pathLst>
                <a:path extrusionOk="0" h="5757" w="5464">
                  <a:moveTo>
                    <a:pt x="3047" y="1"/>
                  </a:moveTo>
                  <a:cubicBezTo>
                    <a:pt x="2013" y="1"/>
                    <a:pt x="1096" y="106"/>
                    <a:pt x="620" y="173"/>
                  </a:cubicBezTo>
                  <a:cubicBezTo>
                    <a:pt x="413" y="202"/>
                    <a:pt x="246" y="375"/>
                    <a:pt x="212" y="601"/>
                  </a:cubicBezTo>
                  <a:cubicBezTo>
                    <a:pt x="4" y="2031"/>
                    <a:pt x="0" y="4213"/>
                    <a:pt x="7" y="5110"/>
                  </a:cubicBezTo>
                  <a:cubicBezTo>
                    <a:pt x="10" y="5360"/>
                    <a:pt x="174" y="5573"/>
                    <a:pt x="399" y="5618"/>
                  </a:cubicBezTo>
                  <a:cubicBezTo>
                    <a:pt x="901" y="5720"/>
                    <a:pt x="1516" y="5756"/>
                    <a:pt x="2139" y="5756"/>
                  </a:cubicBezTo>
                  <a:cubicBezTo>
                    <a:pt x="3259" y="5756"/>
                    <a:pt x="4408" y="5638"/>
                    <a:pt x="4988" y="5568"/>
                  </a:cubicBezTo>
                  <a:cubicBezTo>
                    <a:pt x="5220" y="5540"/>
                    <a:pt x="5399" y="5335"/>
                    <a:pt x="5410" y="5081"/>
                  </a:cubicBezTo>
                  <a:cubicBezTo>
                    <a:pt x="5463" y="3981"/>
                    <a:pt x="5411" y="1614"/>
                    <a:pt x="5386" y="648"/>
                  </a:cubicBezTo>
                  <a:cubicBezTo>
                    <a:pt x="5380" y="396"/>
                    <a:pt x="5210" y="187"/>
                    <a:pt x="4982" y="149"/>
                  </a:cubicBezTo>
                  <a:cubicBezTo>
                    <a:pt x="4342" y="40"/>
                    <a:pt x="3673" y="1"/>
                    <a:pt x="3047"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1"/>
            <p:cNvSpPr/>
            <p:nvPr/>
          </p:nvSpPr>
          <p:spPr>
            <a:xfrm>
              <a:off x="2351825" y="3621100"/>
              <a:ext cx="191225" cy="201600"/>
            </a:xfrm>
            <a:custGeom>
              <a:rect b="b" l="l" r="r" t="t"/>
              <a:pathLst>
                <a:path extrusionOk="0" h="8064" w="7649">
                  <a:moveTo>
                    <a:pt x="4230" y="553"/>
                  </a:moveTo>
                  <a:cubicBezTo>
                    <a:pt x="5150" y="553"/>
                    <a:pt x="6078" y="608"/>
                    <a:pt x="6812" y="771"/>
                  </a:cubicBezTo>
                  <a:cubicBezTo>
                    <a:pt x="6985" y="809"/>
                    <a:pt x="7110" y="976"/>
                    <a:pt x="7108" y="1169"/>
                  </a:cubicBezTo>
                  <a:cubicBezTo>
                    <a:pt x="7107" y="1387"/>
                    <a:pt x="7110" y="1657"/>
                    <a:pt x="7111" y="1968"/>
                  </a:cubicBezTo>
                  <a:cubicBezTo>
                    <a:pt x="7122" y="3345"/>
                    <a:pt x="7139" y="5426"/>
                    <a:pt x="6900" y="6923"/>
                  </a:cubicBezTo>
                  <a:cubicBezTo>
                    <a:pt x="6876" y="7081"/>
                    <a:pt x="6615" y="7317"/>
                    <a:pt x="6443" y="7338"/>
                  </a:cubicBezTo>
                  <a:cubicBezTo>
                    <a:pt x="5896" y="7406"/>
                    <a:pt x="4856" y="7510"/>
                    <a:pt x="3660" y="7510"/>
                  </a:cubicBezTo>
                  <a:cubicBezTo>
                    <a:pt x="2764" y="7510"/>
                    <a:pt x="1779" y="7451"/>
                    <a:pt x="848" y="7275"/>
                  </a:cubicBezTo>
                  <a:cubicBezTo>
                    <a:pt x="674" y="7242"/>
                    <a:pt x="546" y="7077"/>
                    <a:pt x="543" y="6883"/>
                  </a:cubicBezTo>
                  <a:cubicBezTo>
                    <a:pt x="529" y="5621"/>
                    <a:pt x="506" y="2537"/>
                    <a:pt x="593" y="1109"/>
                  </a:cubicBezTo>
                  <a:cubicBezTo>
                    <a:pt x="606" y="913"/>
                    <a:pt x="744" y="756"/>
                    <a:pt x="922" y="737"/>
                  </a:cubicBezTo>
                  <a:cubicBezTo>
                    <a:pt x="1616" y="666"/>
                    <a:pt x="2915" y="553"/>
                    <a:pt x="4230" y="553"/>
                  </a:cubicBezTo>
                  <a:close/>
                  <a:moveTo>
                    <a:pt x="4227" y="0"/>
                  </a:moveTo>
                  <a:cubicBezTo>
                    <a:pt x="2889" y="0"/>
                    <a:pt x="1577" y="114"/>
                    <a:pt x="876" y="186"/>
                  </a:cubicBezTo>
                  <a:cubicBezTo>
                    <a:pt x="449" y="231"/>
                    <a:pt x="118" y="604"/>
                    <a:pt x="89" y="1073"/>
                  </a:cubicBezTo>
                  <a:cubicBezTo>
                    <a:pt x="0" y="2520"/>
                    <a:pt x="23" y="5623"/>
                    <a:pt x="37" y="6890"/>
                  </a:cubicBezTo>
                  <a:cubicBezTo>
                    <a:pt x="42" y="7351"/>
                    <a:pt x="347" y="7743"/>
                    <a:pt x="762" y="7822"/>
                  </a:cubicBezTo>
                  <a:cubicBezTo>
                    <a:pt x="1725" y="8003"/>
                    <a:pt x="2740" y="8063"/>
                    <a:pt x="3662" y="8063"/>
                  </a:cubicBezTo>
                  <a:cubicBezTo>
                    <a:pt x="4611" y="8062"/>
                    <a:pt x="5559" y="8004"/>
                    <a:pt x="6502" y="7891"/>
                  </a:cubicBezTo>
                  <a:cubicBezTo>
                    <a:pt x="6861" y="7846"/>
                    <a:pt x="7332" y="7456"/>
                    <a:pt x="7402" y="7019"/>
                  </a:cubicBezTo>
                  <a:cubicBezTo>
                    <a:pt x="7648" y="5472"/>
                    <a:pt x="7631" y="3361"/>
                    <a:pt x="7620" y="1963"/>
                  </a:cubicBezTo>
                  <a:cubicBezTo>
                    <a:pt x="7617" y="1657"/>
                    <a:pt x="7614" y="1388"/>
                    <a:pt x="7616" y="1173"/>
                  </a:cubicBezTo>
                  <a:cubicBezTo>
                    <a:pt x="7619" y="718"/>
                    <a:pt x="7322" y="320"/>
                    <a:pt x="6913" y="229"/>
                  </a:cubicBezTo>
                  <a:cubicBezTo>
                    <a:pt x="6145" y="58"/>
                    <a:pt x="5179" y="0"/>
                    <a:pt x="422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1"/>
            <p:cNvSpPr/>
            <p:nvPr/>
          </p:nvSpPr>
          <p:spPr>
            <a:xfrm>
              <a:off x="1682950" y="3600800"/>
              <a:ext cx="221450" cy="242100"/>
            </a:xfrm>
            <a:custGeom>
              <a:rect b="b" l="l" r="r" t="t"/>
              <a:pathLst>
                <a:path extrusionOk="0" h="9684" w="8858">
                  <a:moveTo>
                    <a:pt x="4396" y="0"/>
                  </a:moveTo>
                  <a:cubicBezTo>
                    <a:pt x="4218" y="0"/>
                    <a:pt x="4076" y="263"/>
                    <a:pt x="4090" y="572"/>
                  </a:cubicBezTo>
                  <a:cubicBezTo>
                    <a:pt x="4115" y="1178"/>
                    <a:pt x="4152" y="2139"/>
                    <a:pt x="4152" y="2818"/>
                  </a:cubicBezTo>
                  <a:cubicBezTo>
                    <a:pt x="4152" y="3179"/>
                    <a:pt x="4150" y="3816"/>
                    <a:pt x="4147" y="4531"/>
                  </a:cubicBezTo>
                  <a:cubicBezTo>
                    <a:pt x="3014" y="4526"/>
                    <a:pt x="1818" y="4512"/>
                    <a:pt x="1381" y="4491"/>
                  </a:cubicBezTo>
                  <a:cubicBezTo>
                    <a:pt x="1069" y="4475"/>
                    <a:pt x="783" y="4451"/>
                    <a:pt x="555" y="4429"/>
                  </a:cubicBezTo>
                  <a:cubicBezTo>
                    <a:pt x="531" y="4426"/>
                    <a:pt x="508" y="4425"/>
                    <a:pt x="484" y="4425"/>
                  </a:cubicBezTo>
                  <a:cubicBezTo>
                    <a:pt x="221" y="4425"/>
                    <a:pt x="0" y="4573"/>
                    <a:pt x="0" y="4762"/>
                  </a:cubicBezTo>
                  <a:cubicBezTo>
                    <a:pt x="0" y="4950"/>
                    <a:pt x="222" y="5100"/>
                    <a:pt x="488" y="5100"/>
                  </a:cubicBezTo>
                  <a:cubicBezTo>
                    <a:pt x="504" y="5100"/>
                    <a:pt x="521" y="5099"/>
                    <a:pt x="537" y="5098"/>
                  </a:cubicBezTo>
                  <a:cubicBezTo>
                    <a:pt x="868" y="5074"/>
                    <a:pt x="1320" y="5051"/>
                    <a:pt x="1800" y="5051"/>
                  </a:cubicBezTo>
                  <a:cubicBezTo>
                    <a:pt x="1922" y="5051"/>
                    <a:pt x="2045" y="5052"/>
                    <a:pt x="2169" y="5056"/>
                  </a:cubicBezTo>
                  <a:cubicBezTo>
                    <a:pt x="2611" y="5067"/>
                    <a:pt x="3367" y="5082"/>
                    <a:pt x="4145" y="5096"/>
                  </a:cubicBezTo>
                  <a:cubicBezTo>
                    <a:pt x="4139" y="6352"/>
                    <a:pt x="4128" y="7690"/>
                    <a:pt x="4107" y="8175"/>
                  </a:cubicBezTo>
                  <a:cubicBezTo>
                    <a:pt x="4093" y="8517"/>
                    <a:pt x="4071" y="8828"/>
                    <a:pt x="4050" y="9078"/>
                  </a:cubicBezTo>
                  <a:cubicBezTo>
                    <a:pt x="4024" y="9398"/>
                    <a:pt x="4168" y="9684"/>
                    <a:pt x="4355" y="9684"/>
                  </a:cubicBezTo>
                  <a:cubicBezTo>
                    <a:pt x="4538" y="9684"/>
                    <a:pt x="4680" y="9411"/>
                    <a:pt x="4662" y="9096"/>
                  </a:cubicBezTo>
                  <a:cubicBezTo>
                    <a:pt x="4635" y="8643"/>
                    <a:pt x="4610" y="7983"/>
                    <a:pt x="4624" y="7312"/>
                  </a:cubicBezTo>
                  <a:cubicBezTo>
                    <a:pt x="4635" y="6820"/>
                    <a:pt x="4649" y="5972"/>
                    <a:pt x="4662" y="5106"/>
                  </a:cubicBezTo>
                  <a:cubicBezTo>
                    <a:pt x="5640" y="5123"/>
                    <a:pt x="6550" y="5139"/>
                    <a:pt x="6800" y="5143"/>
                  </a:cubicBezTo>
                  <a:cubicBezTo>
                    <a:pt x="7103" y="5148"/>
                    <a:pt x="7805" y="5210"/>
                    <a:pt x="8306" y="5257"/>
                  </a:cubicBezTo>
                  <a:cubicBezTo>
                    <a:pt x="8328" y="5259"/>
                    <a:pt x="8349" y="5260"/>
                    <a:pt x="8370" y="5260"/>
                  </a:cubicBezTo>
                  <a:cubicBezTo>
                    <a:pt x="8634" y="5260"/>
                    <a:pt x="8857" y="5111"/>
                    <a:pt x="8857" y="4922"/>
                  </a:cubicBezTo>
                  <a:lnTo>
                    <a:pt x="8857" y="4807"/>
                  </a:lnTo>
                  <a:cubicBezTo>
                    <a:pt x="8857" y="4619"/>
                    <a:pt x="8638" y="4470"/>
                    <a:pt x="8373" y="4470"/>
                  </a:cubicBezTo>
                  <a:cubicBezTo>
                    <a:pt x="8360" y="4470"/>
                    <a:pt x="8347" y="4470"/>
                    <a:pt x="8334" y="4471"/>
                  </a:cubicBezTo>
                  <a:cubicBezTo>
                    <a:pt x="7780" y="4499"/>
                    <a:pt x="6901" y="4540"/>
                    <a:pt x="6280" y="4540"/>
                  </a:cubicBezTo>
                  <a:cubicBezTo>
                    <a:pt x="5943" y="4540"/>
                    <a:pt x="5342" y="4538"/>
                    <a:pt x="4670" y="4534"/>
                  </a:cubicBezTo>
                  <a:cubicBezTo>
                    <a:pt x="4687" y="3485"/>
                    <a:pt x="4700" y="2518"/>
                    <a:pt x="4704" y="2248"/>
                  </a:cubicBezTo>
                  <a:cubicBezTo>
                    <a:pt x="4710" y="1918"/>
                    <a:pt x="4766" y="1149"/>
                    <a:pt x="4808" y="603"/>
                  </a:cubicBezTo>
                  <a:cubicBezTo>
                    <a:pt x="4832" y="284"/>
                    <a:pt x="4689" y="0"/>
                    <a:pt x="450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1"/>
            <p:cNvSpPr/>
            <p:nvPr/>
          </p:nvSpPr>
          <p:spPr>
            <a:xfrm>
              <a:off x="2336025" y="3600800"/>
              <a:ext cx="221425" cy="242100"/>
            </a:xfrm>
            <a:custGeom>
              <a:rect b="b" l="l" r="r" t="t"/>
              <a:pathLst>
                <a:path extrusionOk="0" h="9684" w="8857">
                  <a:moveTo>
                    <a:pt x="4396" y="0"/>
                  </a:moveTo>
                  <a:cubicBezTo>
                    <a:pt x="4217" y="0"/>
                    <a:pt x="4075" y="263"/>
                    <a:pt x="4089" y="572"/>
                  </a:cubicBezTo>
                  <a:cubicBezTo>
                    <a:pt x="4115" y="1178"/>
                    <a:pt x="4151" y="2139"/>
                    <a:pt x="4151" y="2818"/>
                  </a:cubicBezTo>
                  <a:cubicBezTo>
                    <a:pt x="4151" y="3179"/>
                    <a:pt x="4150" y="3816"/>
                    <a:pt x="4147" y="4531"/>
                  </a:cubicBezTo>
                  <a:cubicBezTo>
                    <a:pt x="3014" y="4526"/>
                    <a:pt x="1817" y="4512"/>
                    <a:pt x="1380" y="4491"/>
                  </a:cubicBezTo>
                  <a:cubicBezTo>
                    <a:pt x="1068" y="4475"/>
                    <a:pt x="783" y="4451"/>
                    <a:pt x="555" y="4429"/>
                  </a:cubicBezTo>
                  <a:cubicBezTo>
                    <a:pt x="531" y="4426"/>
                    <a:pt x="507" y="4425"/>
                    <a:pt x="484" y="4425"/>
                  </a:cubicBezTo>
                  <a:cubicBezTo>
                    <a:pt x="220" y="4425"/>
                    <a:pt x="1" y="4573"/>
                    <a:pt x="1" y="4762"/>
                  </a:cubicBezTo>
                  <a:cubicBezTo>
                    <a:pt x="1" y="4950"/>
                    <a:pt x="222" y="5100"/>
                    <a:pt x="489" y="5100"/>
                  </a:cubicBezTo>
                  <a:cubicBezTo>
                    <a:pt x="505" y="5100"/>
                    <a:pt x="521" y="5099"/>
                    <a:pt x="538" y="5098"/>
                  </a:cubicBezTo>
                  <a:cubicBezTo>
                    <a:pt x="868" y="5074"/>
                    <a:pt x="1319" y="5051"/>
                    <a:pt x="1799" y="5051"/>
                  </a:cubicBezTo>
                  <a:cubicBezTo>
                    <a:pt x="1921" y="5051"/>
                    <a:pt x="2045" y="5052"/>
                    <a:pt x="2169" y="5056"/>
                  </a:cubicBezTo>
                  <a:cubicBezTo>
                    <a:pt x="2610" y="5067"/>
                    <a:pt x="3367" y="5082"/>
                    <a:pt x="4145" y="5096"/>
                  </a:cubicBezTo>
                  <a:cubicBezTo>
                    <a:pt x="4138" y="6352"/>
                    <a:pt x="4127" y="7690"/>
                    <a:pt x="4106" y="8175"/>
                  </a:cubicBezTo>
                  <a:cubicBezTo>
                    <a:pt x="4092" y="8517"/>
                    <a:pt x="4071" y="8828"/>
                    <a:pt x="4050" y="9078"/>
                  </a:cubicBezTo>
                  <a:cubicBezTo>
                    <a:pt x="4023" y="9398"/>
                    <a:pt x="4168" y="9684"/>
                    <a:pt x="4355" y="9684"/>
                  </a:cubicBezTo>
                  <a:cubicBezTo>
                    <a:pt x="4538" y="9684"/>
                    <a:pt x="4681" y="9411"/>
                    <a:pt x="4661" y="9096"/>
                  </a:cubicBezTo>
                  <a:cubicBezTo>
                    <a:pt x="4636" y="8643"/>
                    <a:pt x="4609" y="7983"/>
                    <a:pt x="4623" y="7312"/>
                  </a:cubicBezTo>
                  <a:cubicBezTo>
                    <a:pt x="4635" y="6820"/>
                    <a:pt x="4649" y="5972"/>
                    <a:pt x="4661" y="5106"/>
                  </a:cubicBezTo>
                  <a:cubicBezTo>
                    <a:pt x="5640" y="5123"/>
                    <a:pt x="6550" y="5139"/>
                    <a:pt x="6801" y="5143"/>
                  </a:cubicBezTo>
                  <a:cubicBezTo>
                    <a:pt x="7102" y="5148"/>
                    <a:pt x="7806" y="5210"/>
                    <a:pt x="8305" y="5257"/>
                  </a:cubicBezTo>
                  <a:cubicBezTo>
                    <a:pt x="8327" y="5259"/>
                    <a:pt x="8349" y="5260"/>
                    <a:pt x="8370" y="5260"/>
                  </a:cubicBezTo>
                  <a:cubicBezTo>
                    <a:pt x="8635" y="5260"/>
                    <a:pt x="8857" y="5111"/>
                    <a:pt x="8857" y="4922"/>
                  </a:cubicBezTo>
                  <a:lnTo>
                    <a:pt x="8857" y="4807"/>
                  </a:lnTo>
                  <a:cubicBezTo>
                    <a:pt x="8857" y="4619"/>
                    <a:pt x="8638" y="4470"/>
                    <a:pt x="8372" y="4470"/>
                  </a:cubicBezTo>
                  <a:cubicBezTo>
                    <a:pt x="8360" y="4470"/>
                    <a:pt x="8347" y="4470"/>
                    <a:pt x="8334" y="4471"/>
                  </a:cubicBezTo>
                  <a:cubicBezTo>
                    <a:pt x="7780" y="4499"/>
                    <a:pt x="6901" y="4540"/>
                    <a:pt x="6280" y="4540"/>
                  </a:cubicBezTo>
                  <a:cubicBezTo>
                    <a:pt x="5942" y="4540"/>
                    <a:pt x="5343" y="4538"/>
                    <a:pt x="4671" y="4534"/>
                  </a:cubicBezTo>
                  <a:cubicBezTo>
                    <a:pt x="4687" y="3485"/>
                    <a:pt x="4699" y="2518"/>
                    <a:pt x="4704" y="2248"/>
                  </a:cubicBezTo>
                  <a:cubicBezTo>
                    <a:pt x="4709" y="1918"/>
                    <a:pt x="4765" y="1149"/>
                    <a:pt x="4808" y="603"/>
                  </a:cubicBezTo>
                  <a:cubicBezTo>
                    <a:pt x="4833" y="284"/>
                    <a:pt x="4688" y="0"/>
                    <a:pt x="450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1"/>
            <p:cNvSpPr/>
            <p:nvPr/>
          </p:nvSpPr>
          <p:spPr>
            <a:xfrm>
              <a:off x="1874975" y="3468425"/>
              <a:ext cx="88100" cy="86975"/>
            </a:xfrm>
            <a:custGeom>
              <a:rect b="b" l="l" r="r" t="t"/>
              <a:pathLst>
                <a:path extrusionOk="0" h="3479" w="3524">
                  <a:moveTo>
                    <a:pt x="2709" y="370"/>
                  </a:moveTo>
                  <a:cubicBezTo>
                    <a:pt x="2750" y="370"/>
                    <a:pt x="2800" y="382"/>
                    <a:pt x="2862" y="421"/>
                  </a:cubicBezTo>
                  <a:cubicBezTo>
                    <a:pt x="3068" y="553"/>
                    <a:pt x="3126" y="808"/>
                    <a:pt x="3139" y="997"/>
                  </a:cubicBezTo>
                  <a:cubicBezTo>
                    <a:pt x="3172" y="1550"/>
                    <a:pt x="2856" y="2408"/>
                    <a:pt x="2074" y="3072"/>
                  </a:cubicBezTo>
                  <a:cubicBezTo>
                    <a:pt x="2046" y="3097"/>
                    <a:pt x="2014" y="3109"/>
                    <a:pt x="1982" y="3109"/>
                  </a:cubicBezTo>
                  <a:cubicBezTo>
                    <a:pt x="1943" y="3109"/>
                    <a:pt x="1905" y="3092"/>
                    <a:pt x="1872" y="3057"/>
                  </a:cubicBezTo>
                  <a:cubicBezTo>
                    <a:pt x="1523" y="2689"/>
                    <a:pt x="422" y="1432"/>
                    <a:pt x="952" y="692"/>
                  </a:cubicBezTo>
                  <a:cubicBezTo>
                    <a:pt x="1094" y="494"/>
                    <a:pt x="1206" y="472"/>
                    <a:pt x="1262" y="472"/>
                  </a:cubicBezTo>
                  <a:cubicBezTo>
                    <a:pt x="1273" y="472"/>
                    <a:pt x="1281" y="473"/>
                    <a:pt x="1289" y="473"/>
                  </a:cubicBezTo>
                  <a:cubicBezTo>
                    <a:pt x="1543" y="497"/>
                    <a:pt x="1806" y="921"/>
                    <a:pt x="1879" y="1068"/>
                  </a:cubicBezTo>
                  <a:cubicBezTo>
                    <a:pt x="1906" y="1128"/>
                    <a:pt x="1965" y="1165"/>
                    <a:pt x="2030" y="1165"/>
                  </a:cubicBezTo>
                  <a:cubicBezTo>
                    <a:pt x="2034" y="1165"/>
                    <a:pt x="2037" y="1165"/>
                    <a:pt x="2041" y="1165"/>
                  </a:cubicBezTo>
                  <a:cubicBezTo>
                    <a:pt x="2110" y="1156"/>
                    <a:pt x="2167" y="1108"/>
                    <a:pt x="2187" y="1041"/>
                  </a:cubicBezTo>
                  <a:cubicBezTo>
                    <a:pt x="2232" y="899"/>
                    <a:pt x="2409" y="476"/>
                    <a:pt x="2630" y="386"/>
                  </a:cubicBezTo>
                  <a:cubicBezTo>
                    <a:pt x="2650" y="378"/>
                    <a:pt x="2677" y="370"/>
                    <a:pt x="2709" y="370"/>
                  </a:cubicBezTo>
                  <a:close/>
                  <a:moveTo>
                    <a:pt x="2710" y="0"/>
                  </a:moveTo>
                  <a:cubicBezTo>
                    <a:pt x="2643" y="0"/>
                    <a:pt x="2576" y="14"/>
                    <a:pt x="2512" y="40"/>
                  </a:cubicBezTo>
                  <a:cubicBezTo>
                    <a:pt x="2275" y="136"/>
                    <a:pt x="2105" y="390"/>
                    <a:pt x="2000" y="601"/>
                  </a:cubicBezTo>
                  <a:cubicBezTo>
                    <a:pt x="1848" y="386"/>
                    <a:pt x="1609" y="133"/>
                    <a:pt x="1318" y="105"/>
                  </a:cubicBezTo>
                  <a:cubicBezTo>
                    <a:pt x="1300" y="103"/>
                    <a:pt x="1282" y="102"/>
                    <a:pt x="1265" y="102"/>
                  </a:cubicBezTo>
                  <a:cubicBezTo>
                    <a:pt x="1054" y="102"/>
                    <a:pt x="859" y="225"/>
                    <a:pt x="687" y="465"/>
                  </a:cubicBezTo>
                  <a:cubicBezTo>
                    <a:pt x="1" y="1422"/>
                    <a:pt x="1124" y="2783"/>
                    <a:pt x="1639" y="3323"/>
                  </a:cubicBezTo>
                  <a:cubicBezTo>
                    <a:pt x="1736" y="3427"/>
                    <a:pt x="1859" y="3479"/>
                    <a:pt x="1982" y="3479"/>
                  </a:cubicBezTo>
                  <a:cubicBezTo>
                    <a:pt x="2093" y="3477"/>
                    <a:pt x="2198" y="3437"/>
                    <a:pt x="2281" y="3363"/>
                  </a:cubicBezTo>
                  <a:cubicBezTo>
                    <a:pt x="3056" y="2706"/>
                    <a:pt x="3524" y="1766"/>
                    <a:pt x="3475" y="972"/>
                  </a:cubicBezTo>
                  <a:cubicBezTo>
                    <a:pt x="3451" y="578"/>
                    <a:pt x="3293" y="269"/>
                    <a:pt x="3032" y="102"/>
                  </a:cubicBezTo>
                  <a:cubicBezTo>
                    <a:pt x="2926" y="34"/>
                    <a:pt x="2817" y="0"/>
                    <a:pt x="271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1"/>
            <p:cNvSpPr/>
            <p:nvPr/>
          </p:nvSpPr>
          <p:spPr>
            <a:xfrm>
              <a:off x="2265275" y="3470975"/>
              <a:ext cx="91275" cy="84425"/>
            </a:xfrm>
            <a:custGeom>
              <a:rect b="b" l="l" r="r" t="t"/>
              <a:pathLst>
                <a:path extrusionOk="0" h="3377" w="3651">
                  <a:moveTo>
                    <a:pt x="1262" y="370"/>
                  </a:moveTo>
                  <a:cubicBezTo>
                    <a:pt x="1273" y="370"/>
                    <a:pt x="1282" y="371"/>
                    <a:pt x="1289" y="371"/>
                  </a:cubicBezTo>
                  <a:cubicBezTo>
                    <a:pt x="1543" y="395"/>
                    <a:pt x="1806" y="819"/>
                    <a:pt x="1879" y="967"/>
                  </a:cubicBezTo>
                  <a:cubicBezTo>
                    <a:pt x="1903" y="1021"/>
                    <a:pt x="1954" y="1057"/>
                    <a:pt x="2013" y="1064"/>
                  </a:cubicBezTo>
                  <a:cubicBezTo>
                    <a:pt x="2017" y="1064"/>
                    <a:pt x="2021" y="1065"/>
                    <a:pt x="2025" y="1065"/>
                  </a:cubicBezTo>
                  <a:cubicBezTo>
                    <a:pt x="2078" y="1065"/>
                    <a:pt x="2129" y="1038"/>
                    <a:pt x="2160" y="994"/>
                  </a:cubicBezTo>
                  <a:cubicBezTo>
                    <a:pt x="2250" y="867"/>
                    <a:pt x="2543" y="536"/>
                    <a:pt x="2807" y="510"/>
                  </a:cubicBezTo>
                  <a:cubicBezTo>
                    <a:pt x="2817" y="509"/>
                    <a:pt x="2827" y="509"/>
                    <a:pt x="2837" y="509"/>
                  </a:cubicBezTo>
                  <a:cubicBezTo>
                    <a:pt x="2919" y="509"/>
                    <a:pt x="2990" y="541"/>
                    <a:pt x="3059" y="607"/>
                  </a:cubicBezTo>
                  <a:cubicBezTo>
                    <a:pt x="3230" y="775"/>
                    <a:pt x="3309" y="963"/>
                    <a:pt x="3302" y="1185"/>
                  </a:cubicBezTo>
                  <a:cubicBezTo>
                    <a:pt x="3286" y="1676"/>
                    <a:pt x="2851" y="2310"/>
                    <a:pt x="2075" y="2970"/>
                  </a:cubicBezTo>
                  <a:cubicBezTo>
                    <a:pt x="2046" y="2995"/>
                    <a:pt x="2014" y="3007"/>
                    <a:pt x="1982" y="3007"/>
                  </a:cubicBezTo>
                  <a:cubicBezTo>
                    <a:pt x="1943" y="3007"/>
                    <a:pt x="1905" y="2990"/>
                    <a:pt x="1872" y="2955"/>
                  </a:cubicBezTo>
                  <a:cubicBezTo>
                    <a:pt x="1523" y="2587"/>
                    <a:pt x="423" y="1330"/>
                    <a:pt x="953" y="590"/>
                  </a:cubicBezTo>
                  <a:cubicBezTo>
                    <a:pt x="1095" y="392"/>
                    <a:pt x="1206" y="370"/>
                    <a:pt x="1262" y="370"/>
                  </a:cubicBezTo>
                  <a:close/>
                  <a:moveTo>
                    <a:pt x="1264" y="0"/>
                  </a:moveTo>
                  <a:cubicBezTo>
                    <a:pt x="1053" y="0"/>
                    <a:pt x="859" y="123"/>
                    <a:pt x="687" y="363"/>
                  </a:cubicBezTo>
                  <a:cubicBezTo>
                    <a:pt x="1" y="1320"/>
                    <a:pt x="1124" y="2681"/>
                    <a:pt x="1639" y="3221"/>
                  </a:cubicBezTo>
                  <a:cubicBezTo>
                    <a:pt x="1736" y="3325"/>
                    <a:pt x="1859" y="3377"/>
                    <a:pt x="1982" y="3377"/>
                  </a:cubicBezTo>
                  <a:cubicBezTo>
                    <a:pt x="2093" y="3375"/>
                    <a:pt x="2198" y="3335"/>
                    <a:pt x="2283" y="3261"/>
                  </a:cubicBezTo>
                  <a:cubicBezTo>
                    <a:pt x="3151" y="2522"/>
                    <a:pt x="3621" y="1808"/>
                    <a:pt x="3639" y="1198"/>
                  </a:cubicBezTo>
                  <a:cubicBezTo>
                    <a:pt x="3651" y="864"/>
                    <a:pt x="3530" y="572"/>
                    <a:pt x="3284" y="332"/>
                  </a:cubicBezTo>
                  <a:cubicBezTo>
                    <a:pt x="3155" y="205"/>
                    <a:pt x="3003" y="140"/>
                    <a:pt x="2839" y="140"/>
                  </a:cubicBezTo>
                  <a:cubicBezTo>
                    <a:pt x="2819" y="140"/>
                    <a:pt x="2798" y="141"/>
                    <a:pt x="2778" y="143"/>
                  </a:cubicBezTo>
                  <a:cubicBezTo>
                    <a:pt x="2481" y="171"/>
                    <a:pt x="2214" y="402"/>
                    <a:pt x="2052" y="575"/>
                  </a:cubicBezTo>
                  <a:cubicBezTo>
                    <a:pt x="1906" y="351"/>
                    <a:pt x="1644" y="34"/>
                    <a:pt x="1318" y="3"/>
                  </a:cubicBezTo>
                  <a:cubicBezTo>
                    <a:pt x="1300" y="1"/>
                    <a:pt x="1282" y="0"/>
                    <a:pt x="126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1"/>
            <p:cNvSpPr/>
            <p:nvPr/>
          </p:nvSpPr>
          <p:spPr>
            <a:xfrm>
              <a:off x="2046050" y="3350700"/>
              <a:ext cx="140400" cy="150825"/>
            </a:xfrm>
            <a:custGeom>
              <a:rect b="b" l="l" r="r" t="t"/>
              <a:pathLst>
                <a:path extrusionOk="0" h="6033" w="5616">
                  <a:moveTo>
                    <a:pt x="2851" y="1663"/>
                  </a:moveTo>
                  <a:cubicBezTo>
                    <a:pt x="2940" y="1663"/>
                    <a:pt x="3028" y="1669"/>
                    <a:pt x="3117" y="1680"/>
                  </a:cubicBezTo>
                  <a:cubicBezTo>
                    <a:pt x="3698" y="1750"/>
                    <a:pt x="3863" y="2334"/>
                    <a:pt x="3911" y="2675"/>
                  </a:cubicBezTo>
                  <a:cubicBezTo>
                    <a:pt x="4004" y="3345"/>
                    <a:pt x="3769" y="4014"/>
                    <a:pt x="3377" y="4202"/>
                  </a:cubicBezTo>
                  <a:cubicBezTo>
                    <a:pt x="3141" y="4315"/>
                    <a:pt x="2903" y="4371"/>
                    <a:pt x="2681" y="4371"/>
                  </a:cubicBezTo>
                  <a:cubicBezTo>
                    <a:pt x="2420" y="4371"/>
                    <a:pt x="2181" y="4293"/>
                    <a:pt x="1989" y="4139"/>
                  </a:cubicBezTo>
                  <a:cubicBezTo>
                    <a:pt x="1704" y="3910"/>
                    <a:pt x="1572" y="3536"/>
                    <a:pt x="1617" y="3087"/>
                  </a:cubicBezTo>
                  <a:cubicBezTo>
                    <a:pt x="1660" y="2657"/>
                    <a:pt x="1780" y="2290"/>
                    <a:pt x="1956" y="2055"/>
                  </a:cubicBezTo>
                  <a:cubicBezTo>
                    <a:pt x="2033" y="1953"/>
                    <a:pt x="2247" y="1663"/>
                    <a:pt x="2851" y="1663"/>
                  </a:cubicBezTo>
                  <a:close/>
                  <a:moveTo>
                    <a:pt x="2850" y="0"/>
                  </a:moveTo>
                  <a:cubicBezTo>
                    <a:pt x="1767" y="0"/>
                    <a:pt x="1129" y="530"/>
                    <a:pt x="776" y="1007"/>
                  </a:cubicBezTo>
                  <a:cubicBezTo>
                    <a:pt x="318" y="1622"/>
                    <a:pt x="159" y="2379"/>
                    <a:pt x="106" y="2904"/>
                  </a:cubicBezTo>
                  <a:cubicBezTo>
                    <a:pt x="0" y="3952"/>
                    <a:pt x="359" y="4890"/>
                    <a:pt x="1088" y="5477"/>
                  </a:cubicBezTo>
                  <a:cubicBezTo>
                    <a:pt x="1535" y="5836"/>
                    <a:pt x="2090" y="6033"/>
                    <a:pt x="2663" y="6033"/>
                  </a:cubicBezTo>
                  <a:cubicBezTo>
                    <a:pt x="2669" y="6033"/>
                    <a:pt x="2675" y="6033"/>
                    <a:pt x="2681" y="6033"/>
                  </a:cubicBezTo>
                  <a:cubicBezTo>
                    <a:pt x="3110" y="6033"/>
                    <a:pt x="3553" y="5931"/>
                    <a:pt x="3986" y="5725"/>
                  </a:cubicBezTo>
                  <a:cubicBezTo>
                    <a:pt x="5027" y="5227"/>
                    <a:pt x="5615" y="3870"/>
                    <a:pt x="5414" y="2425"/>
                  </a:cubicBezTo>
                  <a:cubicBezTo>
                    <a:pt x="5227" y="1081"/>
                    <a:pt x="4410" y="163"/>
                    <a:pt x="3283" y="27"/>
                  </a:cubicBezTo>
                  <a:cubicBezTo>
                    <a:pt x="3131" y="9"/>
                    <a:pt x="2987" y="0"/>
                    <a:pt x="285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1"/>
            <p:cNvSpPr/>
            <p:nvPr/>
          </p:nvSpPr>
          <p:spPr>
            <a:xfrm>
              <a:off x="2047475" y="3422425"/>
              <a:ext cx="135775" cy="79125"/>
            </a:xfrm>
            <a:custGeom>
              <a:rect b="b" l="l" r="r" t="t"/>
              <a:pathLst>
                <a:path extrusionOk="0" h="3165" w="5431">
                  <a:moveTo>
                    <a:pt x="5392" y="0"/>
                  </a:moveTo>
                  <a:cubicBezTo>
                    <a:pt x="5359" y="1177"/>
                    <a:pt x="4806" y="2206"/>
                    <a:pt x="3929" y="2625"/>
                  </a:cubicBezTo>
                  <a:cubicBezTo>
                    <a:pt x="3496" y="2832"/>
                    <a:pt x="3053" y="2933"/>
                    <a:pt x="2624" y="2933"/>
                  </a:cubicBezTo>
                  <a:cubicBezTo>
                    <a:pt x="2618" y="2933"/>
                    <a:pt x="2612" y="2933"/>
                    <a:pt x="2606" y="2933"/>
                  </a:cubicBezTo>
                  <a:cubicBezTo>
                    <a:pt x="2033" y="2933"/>
                    <a:pt x="1478" y="2737"/>
                    <a:pt x="1031" y="2378"/>
                  </a:cubicBezTo>
                  <a:cubicBezTo>
                    <a:pt x="411" y="1879"/>
                    <a:pt x="61" y="1128"/>
                    <a:pt x="34" y="270"/>
                  </a:cubicBezTo>
                  <a:lnTo>
                    <a:pt x="34" y="270"/>
                  </a:lnTo>
                  <a:cubicBezTo>
                    <a:pt x="1" y="1223"/>
                    <a:pt x="356" y="2066"/>
                    <a:pt x="1031" y="2608"/>
                  </a:cubicBezTo>
                  <a:cubicBezTo>
                    <a:pt x="1479" y="2970"/>
                    <a:pt x="2037" y="3165"/>
                    <a:pt x="2612" y="3165"/>
                  </a:cubicBezTo>
                  <a:cubicBezTo>
                    <a:pt x="2616" y="3165"/>
                    <a:pt x="2620" y="3165"/>
                    <a:pt x="2624" y="3165"/>
                  </a:cubicBezTo>
                  <a:cubicBezTo>
                    <a:pt x="3053" y="3165"/>
                    <a:pt x="3496" y="3062"/>
                    <a:pt x="3929" y="2856"/>
                  </a:cubicBezTo>
                  <a:cubicBezTo>
                    <a:pt x="4864" y="2410"/>
                    <a:pt x="5430" y="1273"/>
                    <a:pt x="5392"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1"/>
            <p:cNvSpPr/>
            <p:nvPr/>
          </p:nvSpPr>
          <p:spPr>
            <a:xfrm>
              <a:off x="2086225" y="3386475"/>
              <a:ext cx="58225" cy="42725"/>
            </a:xfrm>
            <a:custGeom>
              <a:rect b="b" l="l" r="r" t="t"/>
              <a:pathLst>
                <a:path extrusionOk="0" h="1709" w="2329">
                  <a:moveTo>
                    <a:pt x="1244" y="0"/>
                  </a:moveTo>
                  <a:cubicBezTo>
                    <a:pt x="640" y="0"/>
                    <a:pt x="426" y="290"/>
                    <a:pt x="349" y="392"/>
                  </a:cubicBezTo>
                  <a:cubicBezTo>
                    <a:pt x="173" y="627"/>
                    <a:pt x="53" y="994"/>
                    <a:pt x="10" y="1424"/>
                  </a:cubicBezTo>
                  <a:cubicBezTo>
                    <a:pt x="0" y="1518"/>
                    <a:pt x="0" y="1613"/>
                    <a:pt x="7" y="1708"/>
                  </a:cubicBezTo>
                  <a:cubicBezTo>
                    <a:pt x="8" y="1690"/>
                    <a:pt x="8" y="1673"/>
                    <a:pt x="10" y="1655"/>
                  </a:cubicBezTo>
                  <a:cubicBezTo>
                    <a:pt x="53" y="1226"/>
                    <a:pt x="173" y="859"/>
                    <a:pt x="349" y="624"/>
                  </a:cubicBezTo>
                  <a:cubicBezTo>
                    <a:pt x="425" y="520"/>
                    <a:pt x="640" y="232"/>
                    <a:pt x="1244" y="232"/>
                  </a:cubicBezTo>
                  <a:cubicBezTo>
                    <a:pt x="1333" y="232"/>
                    <a:pt x="1421" y="238"/>
                    <a:pt x="1510" y="249"/>
                  </a:cubicBezTo>
                  <a:cubicBezTo>
                    <a:pt x="2089" y="319"/>
                    <a:pt x="2256" y="903"/>
                    <a:pt x="2304" y="1244"/>
                  </a:cubicBezTo>
                  <a:cubicBezTo>
                    <a:pt x="2313" y="1305"/>
                    <a:pt x="2317" y="1365"/>
                    <a:pt x="2320" y="1426"/>
                  </a:cubicBezTo>
                  <a:cubicBezTo>
                    <a:pt x="2328" y="1288"/>
                    <a:pt x="2323" y="1150"/>
                    <a:pt x="2304" y="1014"/>
                  </a:cubicBezTo>
                  <a:cubicBezTo>
                    <a:pt x="2256" y="672"/>
                    <a:pt x="2091" y="87"/>
                    <a:pt x="1510" y="18"/>
                  </a:cubicBezTo>
                  <a:cubicBezTo>
                    <a:pt x="1421" y="7"/>
                    <a:pt x="1333" y="0"/>
                    <a:pt x="124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1"/>
            <p:cNvSpPr/>
            <p:nvPr/>
          </p:nvSpPr>
          <p:spPr>
            <a:xfrm>
              <a:off x="2108675" y="3350725"/>
              <a:ext cx="34125" cy="44625"/>
            </a:xfrm>
            <a:custGeom>
              <a:rect b="b" l="l" r="r" t="t"/>
              <a:pathLst>
                <a:path extrusionOk="0" h="1785" w="1365">
                  <a:moveTo>
                    <a:pt x="367" y="0"/>
                  </a:moveTo>
                  <a:cubicBezTo>
                    <a:pt x="245" y="0"/>
                    <a:pt x="122" y="7"/>
                    <a:pt x="0" y="20"/>
                  </a:cubicBezTo>
                  <a:cubicBezTo>
                    <a:pt x="161" y="350"/>
                    <a:pt x="372" y="942"/>
                    <a:pt x="315" y="1664"/>
                  </a:cubicBezTo>
                  <a:cubicBezTo>
                    <a:pt x="327" y="1664"/>
                    <a:pt x="335" y="1662"/>
                    <a:pt x="346" y="1662"/>
                  </a:cubicBezTo>
                  <a:cubicBezTo>
                    <a:pt x="435" y="1662"/>
                    <a:pt x="523" y="1668"/>
                    <a:pt x="612" y="1679"/>
                  </a:cubicBezTo>
                  <a:cubicBezTo>
                    <a:pt x="722" y="1692"/>
                    <a:pt x="827" y="1728"/>
                    <a:pt x="923" y="1784"/>
                  </a:cubicBezTo>
                  <a:cubicBezTo>
                    <a:pt x="1124" y="1429"/>
                    <a:pt x="1364" y="800"/>
                    <a:pt x="1119" y="96"/>
                  </a:cubicBezTo>
                  <a:cubicBezTo>
                    <a:pt x="1007" y="65"/>
                    <a:pt x="893" y="41"/>
                    <a:pt x="778" y="26"/>
                  </a:cubicBezTo>
                  <a:cubicBezTo>
                    <a:pt x="642" y="9"/>
                    <a:pt x="504" y="0"/>
                    <a:pt x="367"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1"/>
            <p:cNvSpPr/>
            <p:nvPr/>
          </p:nvSpPr>
          <p:spPr>
            <a:xfrm>
              <a:off x="2056450" y="3368500"/>
              <a:ext cx="43150" cy="43300"/>
            </a:xfrm>
            <a:custGeom>
              <a:rect b="b" l="l" r="r" t="t"/>
              <a:pathLst>
                <a:path extrusionOk="0" h="1732" w="1726">
                  <a:moveTo>
                    <a:pt x="613" y="1"/>
                  </a:moveTo>
                  <a:cubicBezTo>
                    <a:pt x="522" y="92"/>
                    <a:pt x="436" y="191"/>
                    <a:pt x="360" y="295"/>
                  </a:cubicBezTo>
                  <a:cubicBezTo>
                    <a:pt x="214" y="493"/>
                    <a:pt x="93" y="708"/>
                    <a:pt x="0" y="936"/>
                  </a:cubicBezTo>
                  <a:cubicBezTo>
                    <a:pt x="498" y="1106"/>
                    <a:pt x="953" y="1376"/>
                    <a:pt x="1341" y="1731"/>
                  </a:cubicBezTo>
                  <a:cubicBezTo>
                    <a:pt x="1388" y="1594"/>
                    <a:pt x="1455" y="1461"/>
                    <a:pt x="1540" y="1343"/>
                  </a:cubicBezTo>
                  <a:cubicBezTo>
                    <a:pt x="1592" y="1272"/>
                    <a:pt x="1655" y="1207"/>
                    <a:pt x="1725" y="1154"/>
                  </a:cubicBezTo>
                  <a:cubicBezTo>
                    <a:pt x="1533" y="781"/>
                    <a:pt x="1184" y="289"/>
                    <a:pt x="613"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1"/>
            <p:cNvSpPr/>
            <p:nvPr/>
          </p:nvSpPr>
          <p:spPr>
            <a:xfrm>
              <a:off x="2117425" y="3455400"/>
              <a:ext cx="46025" cy="41175"/>
            </a:xfrm>
            <a:custGeom>
              <a:rect b="b" l="l" r="r" t="t"/>
              <a:pathLst>
                <a:path extrusionOk="0" h="1647" w="1841">
                  <a:moveTo>
                    <a:pt x="544" y="0"/>
                  </a:moveTo>
                  <a:cubicBezTo>
                    <a:pt x="537" y="4"/>
                    <a:pt x="530" y="8"/>
                    <a:pt x="522" y="13"/>
                  </a:cubicBezTo>
                  <a:cubicBezTo>
                    <a:pt x="358" y="93"/>
                    <a:pt x="182" y="145"/>
                    <a:pt x="0" y="169"/>
                  </a:cubicBezTo>
                  <a:cubicBezTo>
                    <a:pt x="71" y="453"/>
                    <a:pt x="296" y="1146"/>
                    <a:pt x="864" y="1646"/>
                  </a:cubicBezTo>
                  <a:cubicBezTo>
                    <a:pt x="954" y="1614"/>
                    <a:pt x="1042" y="1579"/>
                    <a:pt x="1131" y="1537"/>
                  </a:cubicBezTo>
                  <a:cubicBezTo>
                    <a:pt x="1401" y="1405"/>
                    <a:pt x="1642" y="1219"/>
                    <a:pt x="1841" y="991"/>
                  </a:cubicBezTo>
                  <a:cubicBezTo>
                    <a:pt x="1343" y="756"/>
                    <a:pt x="902" y="419"/>
                    <a:pt x="544"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1"/>
            <p:cNvSpPr/>
            <p:nvPr/>
          </p:nvSpPr>
          <p:spPr>
            <a:xfrm>
              <a:off x="2082550" y="3452575"/>
              <a:ext cx="27900" cy="48850"/>
            </a:xfrm>
            <a:custGeom>
              <a:rect b="b" l="l" r="r" t="t"/>
              <a:pathLst>
                <a:path extrusionOk="0" h="1954" w="1116">
                  <a:moveTo>
                    <a:pt x="462" y="1"/>
                  </a:moveTo>
                  <a:cubicBezTo>
                    <a:pt x="279" y="316"/>
                    <a:pt x="1" y="927"/>
                    <a:pt x="37" y="1669"/>
                  </a:cubicBezTo>
                  <a:cubicBezTo>
                    <a:pt x="372" y="1844"/>
                    <a:pt x="740" y="1941"/>
                    <a:pt x="1116" y="1953"/>
                  </a:cubicBezTo>
                  <a:cubicBezTo>
                    <a:pt x="974" y="1406"/>
                    <a:pt x="933" y="837"/>
                    <a:pt x="996" y="273"/>
                  </a:cubicBezTo>
                  <a:cubicBezTo>
                    <a:pt x="826" y="244"/>
                    <a:pt x="664" y="171"/>
                    <a:pt x="529" y="62"/>
                  </a:cubicBezTo>
                  <a:cubicBezTo>
                    <a:pt x="506" y="44"/>
                    <a:pt x="484" y="22"/>
                    <a:pt x="462"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1"/>
            <p:cNvSpPr/>
            <p:nvPr/>
          </p:nvSpPr>
          <p:spPr>
            <a:xfrm>
              <a:off x="2140125" y="3424050"/>
              <a:ext cx="42425" cy="29875"/>
            </a:xfrm>
            <a:custGeom>
              <a:rect b="b" l="l" r="r" t="t"/>
              <a:pathLst>
                <a:path extrusionOk="0" h="1195" w="1697">
                  <a:moveTo>
                    <a:pt x="1689" y="0"/>
                  </a:moveTo>
                  <a:lnTo>
                    <a:pt x="1689" y="0"/>
                  </a:lnTo>
                  <a:cubicBezTo>
                    <a:pt x="1343" y="137"/>
                    <a:pt x="887" y="260"/>
                    <a:pt x="358" y="260"/>
                  </a:cubicBezTo>
                  <a:cubicBezTo>
                    <a:pt x="292" y="260"/>
                    <a:pt x="225" y="259"/>
                    <a:pt x="157" y="254"/>
                  </a:cubicBezTo>
                  <a:cubicBezTo>
                    <a:pt x="137" y="456"/>
                    <a:pt x="85" y="651"/>
                    <a:pt x="1" y="835"/>
                  </a:cubicBezTo>
                  <a:cubicBezTo>
                    <a:pt x="240" y="975"/>
                    <a:pt x="705" y="1195"/>
                    <a:pt x="1266" y="1195"/>
                  </a:cubicBezTo>
                  <a:cubicBezTo>
                    <a:pt x="1348" y="1195"/>
                    <a:pt x="1433" y="1190"/>
                    <a:pt x="1519" y="1180"/>
                  </a:cubicBezTo>
                  <a:cubicBezTo>
                    <a:pt x="1638" y="799"/>
                    <a:pt x="1696" y="399"/>
                    <a:pt x="1689"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1"/>
            <p:cNvSpPr/>
            <p:nvPr/>
          </p:nvSpPr>
          <p:spPr>
            <a:xfrm>
              <a:off x="2138650" y="3373075"/>
              <a:ext cx="40525" cy="41675"/>
            </a:xfrm>
            <a:custGeom>
              <a:rect b="b" l="l" r="r" t="t"/>
              <a:pathLst>
                <a:path extrusionOk="0" h="1667" w="1621">
                  <a:moveTo>
                    <a:pt x="1097" y="1"/>
                  </a:moveTo>
                  <a:cubicBezTo>
                    <a:pt x="906" y="370"/>
                    <a:pt x="563" y="850"/>
                    <a:pt x="1" y="1166"/>
                  </a:cubicBezTo>
                  <a:cubicBezTo>
                    <a:pt x="100" y="1326"/>
                    <a:pt x="157" y="1509"/>
                    <a:pt x="188" y="1665"/>
                  </a:cubicBezTo>
                  <a:cubicBezTo>
                    <a:pt x="208" y="1666"/>
                    <a:pt x="232" y="1667"/>
                    <a:pt x="260" y="1667"/>
                  </a:cubicBezTo>
                  <a:cubicBezTo>
                    <a:pt x="540" y="1667"/>
                    <a:pt x="1169" y="1602"/>
                    <a:pt x="1620" y="1084"/>
                  </a:cubicBezTo>
                  <a:cubicBezTo>
                    <a:pt x="1509" y="665"/>
                    <a:pt x="1331" y="300"/>
                    <a:pt x="1097"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1"/>
            <p:cNvSpPr/>
            <p:nvPr/>
          </p:nvSpPr>
          <p:spPr>
            <a:xfrm>
              <a:off x="2048750" y="3424050"/>
              <a:ext cx="38800" cy="47275"/>
            </a:xfrm>
            <a:custGeom>
              <a:rect b="b" l="l" r="r" t="t"/>
              <a:pathLst>
                <a:path extrusionOk="0" h="1891" w="1552">
                  <a:moveTo>
                    <a:pt x="1529" y="0"/>
                  </a:moveTo>
                  <a:cubicBezTo>
                    <a:pt x="1183" y="31"/>
                    <a:pt x="533" y="163"/>
                    <a:pt x="0" y="690"/>
                  </a:cubicBezTo>
                  <a:cubicBezTo>
                    <a:pt x="50" y="1132"/>
                    <a:pt x="186" y="1539"/>
                    <a:pt x="405" y="1891"/>
                  </a:cubicBezTo>
                  <a:cubicBezTo>
                    <a:pt x="627" y="1537"/>
                    <a:pt x="997" y="1064"/>
                    <a:pt x="1551" y="687"/>
                  </a:cubicBezTo>
                  <a:cubicBezTo>
                    <a:pt x="1503" y="513"/>
                    <a:pt x="1489" y="332"/>
                    <a:pt x="1509" y="152"/>
                  </a:cubicBezTo>
                  <a:cubicBezTo>
                    <a:pt x="1514" y="100"/>
                    <a:pt x="1522" y="49"/>
                    <a:pt x="1529"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1"/>
            <p:cNvSpPr/>
            <p:nvPr/>
          </p:nvSpPr>
          <p:spPr>
            <a:xfrm>
              <a:off x="2083475" y="3452575"/>
              <a:ext cx="25650" cy="43050"/>
            </a:xfrm>
            <a:custGeom>
              <a:rect b="b" l="l" r="r" t="t"/>
              <a:pathLst>
                <a:path extrusionOk="0" h="1722" w="1026">
                  <a:moveTo>
                    <a:pt x="425" y="1"/>
                  </a:moveTo>
                  <a:cubicBezTo>
                    <a:pt x="262" y="282"/>
                    <a:pt x="23" y="802"/>
                    <a:pt x="0" y="1439"/>
                  </a:cubicBezTo>
                  <a:cubicBezTo>
                    <a:pt x="318" y="1605"/>
                    <a:pt x="668" y="1700"/>
                    <a:pt x="1025" y="1721"/>
                  </a:cubicBezTo>
                  <a:cubicBezTo>
                    <a:pt x="927" y="1245"/>
                    <a:pt x="904" y="757"/>
                    <a:pt x="959" y="273"/>
                  </a:cubicBezTo>
                  <a:cubicBezTo>
                    <a:pt x="789" y="244"/>
                    <a:pt x="627" y="171"/>
                    <a:pt x="492" y="62"/>
                  </a:cubicBezTo>
                  <a:cubicBezTo>
                    <a:pt x="469" y="44"/>
                    <a:pt x="447" y="22"/>
                    <a:pt x="42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1"/>
            <p:cNvSpPr/>
            <p:nvPr/>
          </p:nvSpPr>
          <p:spPr>
            <a:xfrm>
              <a:off x="2056450" y="3368500"/>
              <a:ext cx="40975" cy="42075"/>
            </a:xfrm>
            <a:custGeom>
              <a:rect b="b" l="l" r="r" t="t"/>
              <a:pathLst>
                <a:path extrusionOk="0" h="1683" w="1639">
                  <a:moveTo>
                    <a:pt x="613" y="1"/>
                  </a:moveTo>
                  <a:cubicBezTo>
                    <a:pt x="522" y="92"/>
                    <a:pt x="436" y="191"/>
                    <a:pt x="360" y="295"/>
                  </a:cubicBezTo>
                  <a:cubicBezTo>
                    <a:pt x="214" y="493"/>
                    <a:pt x="93" y="708"/>
                    <a:pt x="0" y="936"/>
                  </a:cubicBezTo>
                  <a:cubicBezTo>
                    <a:pt x="473" y="1097"/>
                    <a:pt x="908" y="1352"/>
                    <a:pt x="1282" y="1682"/>
                  </a:cubicBezTo>
                  <a:cubicBezTo>
                    <a:pt x="1344" y="1453"/>
                    <a:pt x="1431" y="1258"/>
                    <a:pt x="1540" y="1111"/>
                  </a:cubicBezTo>
                  <a:cubicBezTo>
                    <a:pt x="1569" y="1071"/>
                    <a:pt x="1603" y="1033"/>
                    <a:pt x="1638" y="998"/>
                  </a:cubicBezTo>
                  <a:cubicBezTo>
                    <a:pt x="1433" y="652"/>
                    <a:pt x="1107" y="250"/>
                    <a:pt x="61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1"/>
            <p:cNvSpPr/>
            <p:nvPr/>
          </p:nvSpPr>
          <p:spPr>
            <a:xfrm>
              <a:off x="2117450" y="3455400"/>
              <a:ext cx="42250" cy="36875"/>
            </a:xfrm>
            <a:custGeom>
              <a:rect b="b" l="l" r="r" t="t"/>
              <a:pathLst>
                <a:path extrusionOk="0" h="1475" w="1690">
                  <a:moveTo>
                    <a:pt x="545" y="0"/>
                  </a:moveTo>
                  <a:cubicBezTo>
                    <a:pt x="536" y="4"/>
                    <a:pt x="529" y="8"/>
                    <a:pt x="522" y="13"/>
                  </a:cubicBezTo>
                  <a:cubicBezTo>
                    <a:pt x="358" y="93"/>
                    <a:pt x="181" y="145"/>
                    <a:pt x="1" y="169"/>
                  </a:cubicBezTo>
                  <a:cubicBezTo>
                    <a:pt x="64" y="422"/>
                    <a:pt x="250" y="997"/>
                    <a:pt x="690" y="1475"/>
                  </a:cubicBezTo>
                  <a:cubicBezTo>
                    <a:pt x="840" y="1428"/>
                    <a:pt x="988" y="1372"/>
                    <a:pt x="1130" y="1306"/>
                  </a:cubicBezTo>
                  <a:cubicBezTo>
                    <a:pt x="1335" y="1206"/>
                    <a:pt x="1525" y="1074"/>
                    <a:pt x="1689" y="917"/>
                  </a:cubicBezTo>
                  <a:cubicBezTo>
                    <a:pt x="1253" y="686"/>
                    <a:pt x="864" y="375"/>
                    <a:pt x="54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1"/>
            <p:cNvSpPr/>
            <p:nvPr/>
          </p:nvSpPr>
          <p:spPr>
            <a:xfrm>
              <a:off x="2140900" y="3373075"/>
              <a:ext cx="38275" cy="41675"/>
            </a:xfrm>
            <a:custGeom>
              <a:rect b="b" l="l" r="r" t="t"/>
              <a:pathLst>
                <a:path extrusionOk="0" h="1667" w="1531">
                  <a:moveTo>
                    <a:pt x="1007" y="1"/>
                  </a:moveTo>
                  <a:cubicBezTo>
                    <a:pt x="826" y="348"/>
                    <a:pt x="509" y="793"/>
                    <a:pt x="1" y="1110"/>
                  </a:cubicBezTo>
                  <a:cubicBezTo>
                    <a:pt x="58" y="1250"/>
                    <a:pt x="98" y="1398"/>
                    <a:pt x="117" y="1550"/>
                  </a:cubicBezTo>
                  <a:cubicBezTo>
                    <a:pt x="121" y="1588"/>
                    <a:pt x="126" y="1627"/>
                    <a:pt x="130" y="1666"/>
                  </a:cubicBezTo>
                  <a:cubicBezTo>
                    <a:pt x="140" y="1667"/>
                    <a:pt x="151" y="1667"/>
                    <a:pt x="162" y="1667"/>
                  </a:cubicBezTo>
                  <a:cubicBezTo>
                    <a:pt x="438" y="1667"/>
                    <a:pt x="1074" y="1609"/>
                    <a:pt x="1530" y="1084"/>
                  </a:cubicBezTo>
                  <a:cubicBezTo>
                    <a:pt x="1419" y="665"/>
                    <a:pt x="1241" y="300"/>
                    <a:pt x="1007"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1"/>
            <p:cNvSpPr/>
            <p:nvPr/>
          </p:nvSpPr>
          <p:spPr>
            <a:xfrm>
              <a:off x="2049450" y="3424100"/>
              <a:ext cx="38100" cy="44325"/>
            </a:xfrm>
            <a:custGeom>
              <a:rect b="b" l="l" r="r" t="t"/>
              <a:pathLst>
                <a:path extrusionOk="0" h="1773" w="1524">
                  <a:moveTo>
                    <a:pt x="1477" y="1"/>
                  </a:moveTo>
                  <a:lnTo>
                    <a:pt x="1477" y="1"/>
                  </a:lnTo>
                  <a:cubicBezTo>
                    <a:pt x="1132" y="35"/>
                    <a:pt x="518" y="170"/>
                    <a:pt x="0" y="663"/>
                  </a:cubicBezTo>
                  <a:cubicBezTo>
                    <a:pt x="69" y="1061"/>
                    <a:pt x="223" y="1439"/>
                    <a:pt x="452" y="1772"/>
                  </a:cubicBezTo>
                  <a:cubicBezTo>
                    <a:pt x="680" y="1435"/>
                    <a:pt x="1027" y="1023"/>
                    <a:pt x="1523" y="685"/>
                  </a:cubicBezTo>
                  <a:cubicBezTo>
                    <a:pt x="1481" y="528"/>
                    <a:pt x="1465" y="365"/>
                    <a:pt x="1478" y="202"/>
                  </a:cubicBezTo>
                  <a:cubicBezTo>
                    <a:pt x="1474" y="134"/>
                    <a:pt x="1474" y="67"/>
                    <a:pt x="1477"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1"/>
            <p:cNvSpPr/>
            <p:nvPr/>
          </p:nvSpPr>
          <p:spPr>
            <a:xfrm>
              <a:off x="2108675" y="3350725"/>
              <a:ext cx="33225" cy="40375"/>
            </a:xfrm>
            <a:custGeom>
              <a:rect b="b" l="l" r="r" t="t"/>
              <a:pathLst>
                <a:path extrusionOk="0" h="1615" w="1329">
                  <a:moveTo>
                    <a:pt x="367" y="0"/>
                  </a:moveTo>
                  <a:cubicBezTo>
                    <a:pt x="245" y="0"/>
                    <a:pt x="122" y="7"/>
                    <a:pt x="0" y="20"/>
                  </a:cubicBezTo>
                  <a:cubicBezTo>
                    <a:pt x="213" y="460"/>
                    <a:pt x="322" y="944"/>
                    <a:pt x="324" y="1433"/>
                  </a:cubicBezTo>
                  <a:cubicBezTo>
                    <a:pt x="332" y="1433"/>
                    <a:pt x="338" y="1432"/>
                    <a:pt x="346" y="1432"/>
                  </a:cubicBezTo>
                  <a:cubicBezTo>
                    <a:pt x="435" y="1432"/>
                    <a:pt x="523" y="1437"/>
                    <a:pt x="612" y="1448"/>
                  </a:cubicBezTo>
                  <a:cubicBezTo>
                    <a:pt x="758" y="1464"/>
                    <a:pt x="896" y="1522"/>
                    <a:pt x="1010" y="1614"/>
                  </a:cubicBezTo>
                  <a:cubicBezTo>
                    <a:pt x="1183" y="1246"/>
                    <a:pt x="1329" y="699"/>
                    <a:pt x="1119" y="96"/>
                  </a:cubicBezTo>
                  <a:cubicBezTo>
                    <a:pt x="1007" y="64"/>
                    <a:pt x="893" y="41"/>
                    <a:pt x="778" y="26"/>
                  </a:cubicBezTo>
                  <a:cubicBezTo>
                    <a:pt x="642" y="9"/>
                    <a:pt x="504" y="0"/>
                    <a:pt x="367"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1"/>
            <p:cNvSpPr/>
            <p:nvPr/>
          </p:nvSpPr>
          <p:spPr>
            <a:xfrm>
              <a:off x="2140125" y="3424075"/>
              <a:ext cx="42125" cy="29775"/>
            </a:xfrm>
            <a:custGeom>
              <a:rect b="b" l="l" r="r" t="t"/>
              <a:pathLst>
                <a:path extrusionOk="0" h="1191" w="1685">
                  <a:moveTo>
                    <a:pt x="1685" y="0"/>
                  </a:moveTo>
                  <a:lnTo>
                    <a:pt x="1685" y="0"/>
                  </a:lnTo>
                  <a:cubicBezTo>
                    <a:pt x="1340" y="138"/>
                    <a:pt x="885" y="260"/>
                    <a:pt x="359" y="260"/>
                  </a:cubicBezTo>
                  <a:cubicBezTo>
                    <a:pt x="293" y="260"/>
                    <a:pt x="225" y="258"/>
                    <a:pt x="157" y="253"/>
                  </a:cubicBezTo>
                  <a:cubicBezTo>
                    <a:pt x="137" y="455"/>
                    <a:pt x="85" y="650"/>
                    <a:pt x="1" y="834"/>
                  </a:cubicBezTo>
                  <a:cubicBezTo>
                    <a:pt x="240" y="974"/>
                    <a:pt x="705" y="1191"/>
                    <a:pt x="1265" y="1191"/>
                  </a:cubicBezTo>
                  <a:cubicBezTo>
                    <a:pt x="1321" y="1191"/>
                    <a:pt x="1377" y="1189"/>
                    <a:pt x="1435" y="1184"/>
                  </a:cubicBezTo>
                  <a:cubicBezTo>
                    <a:pt x="1584" y="806"/>
                    <a:pt x="1668" y="407"/>
                    <a:pt x="168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1"/>
            <p:cNvSpPr/>
            <p:nvPr/>
          </p:nvSpPr>
          <p:spPr>
            <a:xfrm>
              <a:off x="1713800" y="3868750"/>
              <a:ext cx="140375" cy="150850"/>
            </a:xfrm>
            <a:custGeom>
              <a:rect b="b" l="l" r="r" t="t"/>
              <a:pathLst>
                <a:path extrusionOk="0" h="6034" w="5615">
                  <a:moveTo>
                    <a:pt x="2852" y="1662"/>
                  </a:moveTo>
                  <a:cubicBezTo>
                    <a:pt x="2940" y="1664"/>
                    <a:pt x="3029" y="1669"/>
                    <a:pt x="3116" y="1679"/>
                  </a:cubicBezTo>
                  <a:cubicBezTo>
                    <a:pt x="3696" y="1749"/>
                    <a:pt x="3864" y="2333"/>
                    <a:pt x="3910" y="2675"/>
                  </a:cubicBezTo>
                  <a:cubicBezTo>
                    <a:pt x="4003" y="3344"/>
                    <a:pt x="3770" y="4013"/>
                    <a:pt x="3377" y="4201"/>
                  </a:cubicBezTo>
                  <a:cubicBezTo>
                    <a:pt x="3140" y="4314"/>
                    <a:pt x="2902" y="4370"/>
                    <a:pt x="2680" y="4370"/>
                  </a:cubicBezTo>
                  <a:cubicBezTo>
                    <a:pt x="2419" y="4370"/>
                    <a:pt x="2180" y="4292"/>
                    <a:pt x="1988" y="4138"/>
                  </a:cubicBezTo>
                  <a:cubicBezTo>
                    <a:pt x="1704" y="3909"/>
                    <a:pt x="1571" y="3535"/>
                    <a:pt x="1617" y="3086"/>
                  </a:cubicBezTo>
                  <a:cubicBezTo>
                    <a:pt x="1659" y="2656"/>
                    <a:pt x="1779" y="2291"/>
                    <a:pt x="1955" y="2055"/>
                  </a:cubicBezTo>
                  <a:cubicBezTo>
                    <a:pt x="2032" y="1952"/>
                    <a:pt x="2247" y="1662"/>
                    <a:pt x="2852" y="1662"/>
                  </a:cubicBezTo>
                  <a:close/>
                  <a:moveTo>
                    <a:pt x="2848" y="0"/>
                  </a:moveTo>
                  <a:cubicBezTo>
                    <a:pt x="1767" y="0"/>
                    <a:pt x="1129" y="531"/>
                    <a:pt x="775" y="1007"/>
                  </a:cubicBezTo>
                  <a:cubicBezTo>
                    <a:pt x="318" y="1622"/>
                    <a:pt x="158" y="2378"/>
                    <a:pt x="106" y="2905"/>
                  </a:cubicBezTo>
                  <a:cubicBezTo>
                    <a:pt x="0" y="3952"/>
                    <a:pt x="359" y="4890"/>
                    <a:pt x="1089" y="5476"/>
                  </a:cubicBezTo>
                  <a:cubicBezTo>
                    <a:pt x="1535" y="5838"/>
                    <a:pt x="2093" y="6033"/>
                    <a:pt x="2668" y="6033"/>
                  </a:cubicBezTo>
                  <a:cubicBezTo>
                    <a:pt x="2672" y="6033"/>
                    <a:pt x="2676" y="6033"/>
                    <a:pt x="2680" y="6033"/>
                  </a:cubicBezTo>
                  <a:cubicBezTo>
                    <a:pt x="3109" y="6033"/>
                    <a:pt x="3553" y="5931"/>
                    <a:pt x="3985" y="5725"/>
                  </a:cubicBezTo>
                  <a:cubicBezTo>
                    <a:pt x="5028" y="5228"/>
                    <a:pt x="5614" y="3871"/>
                    <a:pt x="5414" y="2426"/>
                  </a:cubicBezTo>
                  <a:cubicBezTo>
                    <a:pt x="5227" y="1082"/>
                    <a:pt x="4411" y="164"/>
                    <a:pt x="3283" y="27"/>
                  </a:cubicBezTo>
                  <a:cubicBezTo>
                    <a:pt x="3131" y="9"/>
                    <a:pt x="2986" y="0"/>
                    <a:pt x="28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1"/>
            <p:cNvSpPr/>
            <p:nvPr/>
          </p:nvSpPr>
          <p:spPr>
            <a:xfrm>
              <a:off x="1715200" y="3940425"/>
              <a:ext cx="135775" cy="79125"/>
            </a:xfrm>
            <a:custGeom>
              <a:rect b="b" l="l" r="r" t="t"/>
              <a:pathLst>
                <a:path extrusionOk="0" h="3165" w="5431">
                  <a:moveTo>
                    <a:pt x="5394" y="0"/>
                  </a:moveTo>
                  <a:lnTo>
                    <a:pt x="5394" y="0"/>
                  </a:lnTo>
                  <a:cubicBezTo>
                    <a:pt x="5360" y="1178"/>
                    <a:pt x="4807" y="2207"/>
                    <a:pt x="3929" y="2626"/>
                  </a:cubicBezTo>
                  <a:cubicBezTo>
                    <a:pt x="3497" y="2833"/>
                    <a:pt x="3053" y="2936"/>
                    <a:pt x="2624" y="2936"/>
                  </a:cubicBezTo>
                  <a:cubicBezTo>
                    <a:pt x="2620" y="2936"/>
                    <a:pt x="2616" y="2936"/>
                    <a:pt x="2612" y="2936"/>
                  </a:cubicBezTo>
                  <a:cubicBezTo>
                    <a:pt x="2037" y="2936"/>
                    <a:pt x="1479" y="2739"/>
                    <a:pt x="1033" y="2379"/>
                  </a:cubicBezTo>
                  <a:cubicBezTo>
                    <a:pt x="413" y="1880"/>
                    <a:pt x="62" y="1128"/>
                    <a:pt x="34" y="271"/>
                  </a:cubicBezTo>
                  <a:lnTo>
                    <a:pt x="34" y="271"/>
                  </a:lnTo>
                  <a:cubicBezTo>
                    <a:pt x="1" y="1223"/>
                    <a:pt x="358" y="2067"/>
                    <a:pt x="1033" y="2608"/>
                  </a:cubicBezTo>
                  <a:cubicBezTo>
                    <a:pt x="1479" y="2970"/>
                    <a:pt x="2037" y="3165"/>
                    <a:pt x="2612" y="3165"/>
                  </a:cubicBezTo>
                  <a:cubicBezTo>
                    <a:pt x="2616" y="3165"/>
                    <a:pt x="2620" y="3165"/>
                    <a:pt x="2624" y="3165"/>
                  </a:cubicBezTo>
                  <a:cubicBezTo>
                    <a:pt x="3053" y="3165"/>
                    <a:pt x="3497" y="3062"/>
                    <a:pt x="3930" y="2855"/>
                  </a:cubicBezTo>
                  <a:cubicBezTo>
                    <a:pt x="4864" y="2410"/>
                    <a:pt x="5430" y="1272"/>
                    <a:pt x="5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1"/>
            <p:cNvSpPr/>
            <p:nvPr/>
          </p:nvSpPr>
          <p:spPr>
            <a:xfrm>
              <a:off x="1753925" y="3904525"/>
              <a:ext cx="58250" cy="42700"/>
            </a:xfrm>
            <a:custGeom>
              <a:rect b="b" l="l" r="r" t="t"/>
              <a:pathLst>
                <a:path extrusionOk="0" h="1708" w="2330">
                  <a:moveTo>
                    <a:pt x="1247" y="1"/>
                  </a:moveTo>
                  <a:cubicBezTo>
                    <a:pt x="642" y="1"/>
                    <a:pt x="427" y="289"/>
                    <a:pt x="350" y="392"/>
                  </a:cubicBezTo>
                  <a:cubicBezTo>
                    <a:pt x="174" y="628"/>
                    <a:pt x="54" y="993"/>
                    <a:pt x="12" y="1423"/>
                  </a:cubicBezTo>
                  <a:cubicBezTo>
                    <a:pt x="2" y="1518"/>
                    <a:pt x="1" y="1613"/>
                    <a:pt x="9" y="1707"/>
                  </a:cubicBezTo>
                  <a:cubicBezTo>
                    <a:pt x="9" y="1691"/>
                    <a:pt x="9" y="1672"/>
                    <a:pt x="12" y="1655"/>
                  </a:cubicBezTo>
                  <a:cubicBezTo>
                    <a:pt x="54" y="1225"/>
                    <a:pt x="175" y="860"/>
                    <a:pt x="350" y="624"/>
                  </a:cubicBezTo>
                  <a:cubicBezTo>
                    <a:pt x="427" y="521"/>
                    <a:pt x="641" y="231"/>
                    <a:pt x="1247" y="231"/>
                  </a:cubicBezTo>
                  <a:cubicBezTo>
                    <a:pt x="1335" y="233"/>
                    <a:pt x="1424" y="238"/>
                    <a:pt x="1511" y="250"/>
                  </a:cubicBezTo>
                  <a:cubicBezTo>
                    <a:pt x="2091" y="320"/>
                    <a:pt x="2259" y="903"/>
                    <a:pt x="2305" y="1245"/>
                  </a:cubicBezTo>
                  <a:cubicBezTo>
                    <a:pt x="2314" y="1305"/>
                    <a:pt x="2319" y="1366"/>
                    <a:pt x="2322" y="1425"/>
                  </a:cubicBezTo>
                  <a:cubicBezTo>
                    <a:pt x="2329" y="1287"/>
                    <a:pt x="2325" y="1149"/>
                    <a:pt x="2305" y="1013"/>
                  </a:cubicBezTo>
                  <a:cubicBezTo>
                    <a:pt x="2259" y="671"/>
                    <a:pt x="2091" y="88"/>
                    <a:pt x="1511" y="18"/>
                  </a:cubicBezTo>
                  <a:cubicBezTo>
                    <a:pt x="1424" y="6"/>
                    <a:pt x="1335" y="1"/>
                    <a:pt x="124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1"/>
            <p:cNvSpPr/>
            <p:nvPr/>
          </p:nvSpPr>
          <p:spPr>
            <a:xfrm>
              <a:off x="1776425" y="3868750"/>
              <a:ext cx="34125" cy="44675"/>
            </a:xfrm>
            <a:custGeom>
              <a:rect b="b" l="l" r="r" t="t"/>
              <a:pathLst>
                <a:path extrusionOk="0" h="1787" w="1365">
                  <a:moveTo>
                    <a:pt x="358" y="1"/>
                  </a:moveTo>
                  <a:cubicBezTo>
                    <a:pt x="239" y="1"/>
                    <a:pt x="119" y="7"/>
                    <a:pt x="1" y="20"/>
                  </a:cubicBezTo>
                  <a:cubicBezTo>
                    <a:pt x="160" y="351"/>
                    <a:pt x="372" y="944"/>
                    <a:pt x="314" y="1665"/>
                  </a:cubicBezTo>
                  <a:cubicBezTo>
                    <a:pt x="325" y="1665"/>
                    <a:pt x="335" y="1662"/>
                    <a:pt x="347" y="1662"/>
                  </a:cubicBezTo>
                  <a:cubicBezTo>
                    <a:pt x="435" y="1664"/>
                    <a:pt x="524" y="1669"/>
                    <a:pt x="611" y="1681"/>
                  </a:cubicBezTo>
                  <a:cubicBezTo>
                    <a:pt x="722" y="1693"/>
                    <a:pt x="827" y="1728"/>
                    <a:pt x="923" y="1786"/>
                  </a:cubicBezTo>
                  <a:cubicBezTo>
                    <a:pt x="1123" y="1430"/>
                    <a:pt x="1364" y="801"/>
                    <a:pt x="1118" y="98"/>
                  </a:cubicBezTo>
                  <a:cubicBezTo>
                    <a:pt x="1007" y="65"/>
                    <a:pt x="893" y="43"/>
                    <a:pt x="778" y="27"/>
                  </a:cubicBezTo>
                  <a:cubicBezTo>
                    <a:pt x="638" y="10"/>
                    <a:pt x="498" y="1"/>
                    <a:pt x="358"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1"/>
            <p:cNvSpPr/>
            <p:nvPr/>
          </p:nvSpPr>
          <p:spPr>
            <a:xfrm>
              <a:off x="1724175" y="3886575"/>
              <a:ext cx="43150" cy="43275"/>
            </a:xfrm>
            <a:custGeom>
              <a:rect b="b" l="l" r="r" t="t"/>
              <a:pathLst>
                <a:path extrusionOk="0" h="1731" w="1726">
                  <a:moveTo>
                    <a:pt x="613" y="0"/>
                  </a:moveTo>
                  <a:cubicBezTo>
                    <a:pt x="522" y="92"/>
                    <a:pt x="437" y="190"/>
                    <a:pt x="360" y="294"/>
                  </a:cubicBezTo>
                  <a:cubicBezTo>
                    <a:pt x="214" y="492"/>
                    <a:pt x="94" y="708"/>
                    <a:pt x="0" y="935"/>
                  </a:cubicBezTo>
                  <a:cubicBezTo>
                    <a:pt x="498" y="1104"/>
                    <a:pt x="955" y="1375"/>
                    <a:pt x="1341" y="1731"/>
                  </a:cubicBezTo>
                  <a:cubicBezTo>
                    <a:pt x="1388" y="1592"/>
                    <a:pt x="1455" y="1461"/>
                    <a:pt x="1540" y="1342"/>
                  </a:cubicBezTo>
                  <a:cubicBezTo>
                    <a:pt x="1592" y="1270"/>
                    <a:pt x="1655" y="1207"/>
                    <a:pt x="1725" y="1153"/>
                  </a:cubicBezTo>
                  <a:cubicBezTo>
                    <a:pt x="1533" y="779"/>
                    <a:pt x="1184" y="287"/>
                    <a:pt x="613"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1"/>
            <p:cNvSpPr/>
            <p:nvPr/>
          </p:nvSpPr>
          <p:spPr>
            <a:xfrm>
              <a:off x="1785175" y="3973450"/>
              <a:ext cx="46000" cy="41175"/>
            </a:xfrm>
            <a:custGeom>
              <a:rect b="b" l="l" r="r" t="t"/>
              <a:pathLst>
                <a:path extrusionOk="0" h="1647" w="1840">
                  <a:moveTo>
                    <a:pt x="545" y="1"/>
                  </a:moveTo>
                  <a:cubicBezTo>
                    <a:pt x="536" y="3"/>
                    <a:pt x="529" y="9"/>
                    <a:pt x="522" y="13"/>
                  </a:cubicBezTo>
                  <a:cubicBezTo>
                    <a:pt x="358" y="92"/>
                    <a:pt x="182" y="144"/>
                    <a:pt x="1" y="168"/>
                  </a:cubicBezTo>
                  <a:cubicBezTo>
                    <a:pt x="72" y="452"/>
                    <a:pt x="296" y="1145"/>
                    <a:pt x="864" y="1647"/>
                  </a:cubicBezTo>
                  <a:cubicBezTo>
                    <a:pt x="952" y="1613"/>
                    <a:pt x="1042" y="1578"/>
                    <a:pt x="1130" y="1536"/>
                  </a:cubicBezTo>
                  <a:cubicBezTo>
                    <a:pt x="1401" y="1405"/>
                    <a:pt x="1643" y="1220"/>
                    <a:pt x="1840" y="992"/>
                  </a:cubicBezTo>
                  <a:cubicBezTo>
                    <a:pt x="1343" y="757"/>
                    <a:pt x="902" y="418"/>
                    <a:pt x="545"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1"/>
            <p:cNvSpPr/>
            <p:nvPr/>
          </p:nvSpPr>
          <p:spPr>
            <a:xfrm>
              <a:off x="1750275" y="3970650"/>
              <a:ext cx="27925" cy="48825"/>
            </a:xfrm>
            <a:custGeom>
              <a:rect b="b" l="l" r="r" t="t"/>
              <a:pathLst>
                <a:path extrusionOk="0" h="1953" w="1117">
                  <a:moveTo>
                    <a:pt x="463" y="0"/>
                  </a:moveTo>
                  <a:cubicBezTo>
                    <a:pt x="280" y="315"/>
                    <a:pt x="1" y="927"/>
                    <a:pt x="39" y="1669"/>
                  </a:cubicBezTo>
                  <a:cubicBezTo>
                    <a:pt x="372" y="1842"/>
                    <a:pt x="740" y="1940"/>
                    <a:pt x="1117" y="1953"/>
                  </a:cubicBezTo>
                  <a:cubicBezTo>
                    <a:pt x="974" y="1405"/>
                    <a:pt x="934" y="835"/>
                    <a:pt x="997" y="273"/>
                  </a:cubicBezTo>
                  <a:cubicBezTo>
                    <a:pt x="826" y="243"/>
                    <a:pt x="666" y="170"/>
                    <a:pt x="531" y="62"/>
                  </a:cubicBezTo>
                  <a:cubicBezTo>
                    <a:pt x="507" y="42"/>
                    <a:pt x="484" y="23"/>
                    <a:pt x="463"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1"/>
            <p:cNvSpPr/>
            <p:nvPr/>
          </p:nvSpPr>
          <p:spPr>
            <a:xfrm>
              <a:off x="1807850" y="3942075"/>
              <a:ext cx="42400" cy="29925"/>
            </a:xfrm>
            <a:custGeom>
              <a:rect b="b" l="l" r="r" t="t"/>
              <a:pathLst>
                <a:path extrusionOk="0" h="1197" w="1696">
                  <a:moveTo>
                    <a:pt x="1690" y="0"/>
                  </a:moveTo>
                  <a:lnTo>
                    <a:pt x="1690" y="0"/>
                  </a:lnTo>
                  <a:cubicBezTo>
                    <a:pt x="1346" y="138"/>
                    <a:pt x="891" y="261"/>
                    <a:pt x="365" y="261"/>
                  </a:cubicBezTo>
                  <a:cubicBezTo>
                    <a:pt x="296" y="261"/>
                    <a:pt x="227" y="259"/>
                    <a:pt x="157" y="255"/>
                  </a:cubicBezTo>
                  <a:cubicBezTo>
                    <a:pt x="138" y="456"/>
                    <a:pt x="85" y="653"/>
                    <a:pt x="1" y="837"/>
                  </a:cubicBezTo>
                  <a:cubicBezTo>
                    <a:pt x="240" y="976"/>
                    <a:pt x="705" y="1196"/>
                    <a:pt x="1266" y="1196"/>
                  </a:cubicBezTo>
                  <a:cubicBezTo>
                    <a:pt x="1348" y="1196"/>
                    <a:pt x="1433" y="1192"/>
                    <a:pt x="1519" y="1181"/>
                  </a:cubicBezTo>
                  <a:cubicBezTo>
                    <a:pt x="1638" y="799"/>
                    <a:pt x="1696" y="401"/>
                    <a:pt x="169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1"/>
            <p:cNvSpPr/>
            <p:nvPr/>
          </p:nvSpPr>
          <p:spPr>
            <a:xfrm>
              <a:off x="1806375" y="3891150"/>
              <a:ext cx="40525" cy="41625"/>
            </a:xfrm>
            <a:custGeom>
              <a:rect b="b" l="l" r="r" t="t"/>
              <a:pathLst>
                <a:path extrusionOk="0" h="1665" w="1621">
                  <a:moveTo>
                    <a:pt x="1097" y="0"/>
                  </a:moveTo>
                  <a:cubicBezTo>
                    <a:pt x="906" y="368"/>
                    <a:pt x="564" y="848"/>
                    <a:pt x="0" y="1166"/>
                  </a:cubicBezTo>
                  <a:cubicBezTo>
                    <a:pt x="100" y="1324"/>
                    <a:pt x="157" y="1507"/>
                    <a:pt x="187" y="1663"/>
                  </a:cubicBezTo>
                  <a:cubicBezTo>
                    <a:pt x="208" y="1664"/>
                    <a:pt x="232" y="1665"/>
                    <a:pt x="260" y="1665"/>
                  </a:cubicBezTo>
                  <a:cubicBezTo>
                    <a:pt x="541" y="1665"/>
                    <a:pt x="1170" y="1601"/>
                    <a:pt x="1620" y="1084"/>
                  </a:cubicBezTo>
                  <a:cubicBezTo>
                    <a:pt x="1510" y="665"/>
                    <a:pt x="1332" y="300"/>
                    <a:pt x="1097"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1"/>
            <p:cNvSpPr/>
            <p:nvPr/>
          </p:nvSpPr>
          <p:spPr>
            <a:xfrm>
              <a:off x="1716475" y="3942075"/>
              <a:ext cx="38775" cy="47300"/>
            </a:xfrm>
            <a:custGeom>
              <a:rect b="b" l="l" r="r" t="t"/>
              <a:pathLst>
                <a:path extrusionOk="0" h="1892" w="1551">
                  <a:moveTo>
                    <a:pt x="1530" y="0"/>
                  </a:moveTo>
                  <a:lnTo>
                    <a:pt x="1530" y="0"/>
                  </a:lnTo>
                  <a:cubicBezTo>
                    <a:pt x="1183" y="31"/>
                    <a:pt x="533" y="165"/>
                    <a:pt x="0" y="692"/>
                  </a:cubicBezTo>
                  <a:cubicBezTo>
                    <a:pt x="49" y="1132"/>
                    <a:pt x="186" y="1540"/>
                    <a:pt x="405" y="1891"/>
                  </a:cubicBezTo>
                  <a:cubicBezTo>
                    <a:pt x="627" y="1537"/>
                    <a:pt x="997" y="1064"/>
                    <a:pt x="1551" y="689"/>
                  </a:cubicBezTo>
                  <a:cubicBezTo>
                    <a:pt x="1505" y="515"/>
                    <a:pt x="1490" y="333"/>
                    <a:pt x="1510" y="153"/>
                  </a:cubicBezTo>
                  <a:cubicBezTo>
                    <a:pt x="1516" y="101"/>
                    <a:pt x="1521" y="51"/>
                    <a:pt x="153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1"/>
            <p:cNvSpPr/>
            <p:nvPr/>
          </p:nvSpPr>
          <p:spPr>
            <a:xfrm>
              <a:off x="1751225" y="3970650"/>
              <a:ext cx="25650" cy="43000"/>
            </a:xfrm>
            <a:custGeom>
              <a:rect b="b" l="l" r="r" t="t"/>
              <a:pathLst>
                <a:path extrusionOk="0" h="1720" w="1026">
                  <a:moveTo>
                    <a:pt x="425" y="0"/>
                  </a:moveTo>
                  <a:cubicBezTo>
                    <a:pt x="262" y="281"/>
                    <a:pt x="23" y="800"/>
                    <a:pt x="1" y="1437"/>
                  </a:cubicBezTo>
                  <a:cubicBezTo>
                    <a:pt x="318" y="1603"/>
                    <a:pt x="667" y="1700"/>
                    <a:pt x="1026" y="1720"/>
                  </a:cubicBezTo>
                  <a:cubicBezTo>
                    <a:pt x="927" y="1244"/>
                    <a:pt x="905" y="757"/>
                    <a:pt x="959" y="273"/>
                  </a:cubicBezTo>
                  <a:cubicBezTo>
                    <a:pt x="788" y="243"/>
                    <a:pt x="628" y="170"/>
                    <a:pt x="493" y="62"/>
                  </a:cubicBezTo>
                  <a:cubicBezTo>
                    <a:pt x="469" y="42"/>
                    <a:pt x="446" y="23"/>
                    <a:pt x="42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1"/>
            <p:cNvSpPr/>
            <p:nvPr/>
          </p:nvSpPr>
          <p:spPr>
            <a:xfrm>
              <a:off x="1724175" y="3886575"/>
              <a:ext cx="41000" cy="42050"/>
            </a:xfrm>
            <a:custGeom>
              <a:rect b="b" l="l" r="r" t="t"/>
              <a:pathLst>
                <a:path extrusionOk="0" h="1682" w="1640">
                  <a:moveTo>
                    <a:pt x="614" y="0"/>
                  </a:moveTo>
                  <a:cubicBezTo>
                    <a:pt x="522" y="92"/>
                    <a:pt x="437" y="190"/>
                    <a:pt x="360" y="294"/>
                  </a:cubicBezTo>
                  <a:cubicBezTo>
                    <a:pt x="215" y="492"/>
                    <a:pt x="94" y="708"/>
                    <a:pt x="0" y="935"/>
                  </a:cubicBezTo>
                  <a:cubicBezTo>
                    <a:pt x="474" y="1097"/>
                    <a:pt x="910" y="1350"/>
                    <a:pt x="1284" y="1682"/>
                  </a:cubicBezTo>
                  <a:cubicBezTo>
                    <a:pt x="1346" y="1451"/>
                    <a:pt x="1433" y="1256"/>
                    <a:pt x="1541" y="1111"/>
                  </a:cubicBezTo>
                  <a:cubicBezTo>
                    <a:pt x="1570" y="1070"/>
                    <a:pt x="1603" y="1032"/>
                    <a:pt x="1639" y="996"/>
                  </a:cubicBezTo>
                  <a:cubicBezTo>
                    <a:pt x="1434" y="651"/>
                    <a:pt x="1107" y="249"/>
                    <a:pt x="61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1"/>
            <p:cNvSpPr/>
            <p:nvPr/>
          </p:nvSpPr>
          <p:spPr>
            <a:xfrm>
              <a:off x="1785175" y="3973450"/>
              <a:ext cx="42250" cy="36875"/>
            </a:xfrm>
            <a:custGeom>
              <a:rect b="b" l="l" r="r" t="t"/>
              <a:pathLst>
                <a:path extrusionOk="0" h="1475" w="1690">
                  <a:moveTo>
                    <a:pt x="545" y="1"/>
                  </a:moveTo>
                  <a:cubicBezTo>
                    <a:pt x="536" y="3"/>
                    <a:pt x="529" y="9"/>
                    <a:pt x="522" y="13"/>
                  </a:cubicBezTo>
                  <a:cubicBezTo>
                    <a:pt x="358" y="92"/>
                    <a:pt x="182" y="144"/>
                    <a:pt x="1" y="168"/>
                  </a:cubicBezTo>
                  <a:cubicBezTo>
                    <a:pt x="64" y="421"/>
                    <a:pt x="250" y="997"/>
                    <a:pt x="690" y="1474"/>
                  </a:cubicBezTo>
                  <a:cubicBezTo>
                    <a:pt x="840" y="1429"/>
                    <a:pt x="988" y="1373"/>
                    <a:pt x="1130" y="1305"/>
                  </a:cubicBezTo>
                  <a:cubicBezTo>
                    <a:pt x="1336" y="1206"/>
                    <a:pt x="1525" y="1075"/>
                    <a:pt x="1689" y="917"/>
                  </a:cubicBezTo>
                  <a:cubicBezTo>
                    <a:pt x="1253" y="687"/>
                    <a:pt x="865" y="376"/>
                    <a:pt x="54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1"/>
            <p:cNvSpPr/>
            <p:nvPr/>
          </p:nvSpPr>
          <p:spPr>
            <a:xfrm>
              <a:off x="1808650" y="3891150"/>
              <a:ext cx="38275" cy="41650"/>
            </a:xfrm>
            <a:custGeom>
              <a:rect b="b" l="l" r="r" t="t"/>
              <a:pathLst>
                <a:path extrusionOk="0" h="1666" w="1531">
                  <a:moveTo>
                    <a:pt x="1007" y="0"/>
                  </a:moveTo>
                  <a:cubicBezTo>
                    <a:pt x="826" y="347"/>
                    <a:pt x="508" y="793"/>
                    <a:pt x="1" y="1108"/>
                  </a:cubicBezTo>
                  <a:cubicBezTo>
                    <a:pt x="57" y="1250"/>
                    <a:pt x="96" y="1398"/>
                    <a:pt x="116" y="1548"/>
                  </a:cubicBezTo>
                  <a:cubicBezTo>
                    <a:pt x="122" y="1587"/>
                    <a:pt x="126" y="1625"/>
                    <a:pt x="129" y="1665"/>
                  </a:cubicBezTo>
                  <a:cubicBezTo>
                    <a:pt x="141" y="1665"/>
                    <a:pt x="155" y="1665"/>
                    <a:pt x="169" y="1665"/>
                  </a:cubicBezTo>
                  <a:cubicBezTo>
                    <a:pt x="448" y="1665"/>
                    <a:pt x="1078" y="1603"/>
                    <a:pt x="1530" y="1084"/>
                  </a:cubicBezTo>
                  <a:cubicBezTo>
                    <a:pt x="1419" y="664"/>
                    <a:pt x="1241" y="298"/>
                    <a:pt x="1007"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1"/>
            <p:cNvSpPr/>
            <p:nvPr/>
          </p:nvSpPr>
          <p:spPr>
            <a:xfrm>
              <a:off x="1717200" y="3942150"/>
              <a:ext cx="38050" cy="44325"/>
            </a:xfrm>
            <a:custGeom>
              <a:rect b="b" l="l" r="r" t="t"/>
              <a:pathLst>
                <a:path extrusionOk="0" h="1773" w="1522">
                  <a:moveTo>
                    <a:pt x="1477" y="0"/>
                  </a:moveTo>
                  <a:lnTo>
                    <a:pt x="1477" y="0"/>
                  </a:lnTo>
                  <a:cubicBezTo>
                    <a:pt x="1132" y="34"/>
                    <a:pt x="517" y="169"/>
                    <a:pt x="1" y="664"/>
                  </a:cubicBezTo>
                  <a:cubicBezTo>
                    <a:pt x="68" y="1061"/>
                    <a:pt x="223" y="1440"/>
                    <a:pt x="452" y="1773"/>
                  </a:cubicBezTo>
                  <a:cubicBezTo>
                    <a:pt x="680" y="1435"/>
                    <a:pt x="1027" y="1022"/>
                    <a:pt x="1522" y="686"/>
                  </a:cubicBezTo>
                  <a:cubicBezTo>
                    <a:pt x="1480" y="529"/>
                    <a:pt x="1464" y="364"/>
                    <a:pt x="1478" y="201"/>
                  </a:cubicBezTo>
                  <a:cubicBezTo>
                    <a:pt x="1473" y="135"/>
                    <a:pt x="1473" y="68"/>
                    <a:pt x="1477"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1"/>
            <p:cNvSpPr/>
            <p:nvPr/>
          </p:nvSpPr>
          <p:spPr>
            <a:xfrm>
              <a:off x="1776425" y="3868750"/>
              <a:ext cx="33250" cy="40400"/>
            </a:xfrm>
            <a:custGeom>
              <a:rect b="b" l="l" r="r" t="t"/>
              <a:pathLst>
                <a:path extrusionOk="0" h="1616" w="1330">
                  <a:moveTo>
                    <a:pt x="358" y="1"/>
                  </a:moveTo>
                  <a:cubicBezTo>
                    <a:pt x="239" y="1"/>
                    <a:pt x="119" y="7"/>
                    <a:pt x="1" y="20"/>
                  </a:cubicBezTo>
                  <a:cubicBezTo>
                    <a:pt x="212" y="462"/>
                    <a:pt x="321" y="944"/>
                    <a:pt x="323" y="1433"/>
                  </a:cubicBezTo>
                  <a:cubicBezTo>
                    <a:pt x="331" y="1433"/>
                    <a:pt x="338" y="1432"/>
                    <a:pt x="347" y="1432"/>
                  </a:cubicBezTo>
                  <a:cubicBezTo>
                    <a:pt x="435" y="1433"/>
                    <a:pt x="524" y="1439"/>
                    <a:pt x="611" y="1450"/>
                  </a:cubicBezTo>
                  <a:cubicBezTo>
                    <a:pt x="757" y="1465"/>
                    <a:pt x="895" y="1523"/>
                    <a:pt x="1009" y="1616"/>
                  </a:cubicBezTo>
                  <a:cubicBezTo>
                    <a:pt x="1182" y="1246"/>
                    <a:pt x="1329" y="699"/>
                    <a:pt x="1118" y="98"/>
                  </a:cubicBezTo>
                  <a:cubicBezTo>
                    <a:pt x="1007" y="65"/>
                    <a:pt x="893" y="41"/>
                    <a:pt x="778" y="27"/>
                  </a:cubicBezTo>
                  <a:cubicBezTo>
                    <a:pt x="638" y="10"/>
                    <a:pt x="498" y="1"/>
                    <a:pt x="358"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1"/>
            <p:cNvSpPr/>
            <p:nvPr/>
          </p:nvSpPr>
          <p:spPr>
            <a:xfrm>
              <a:off x="1807850" y="3942100"/>
              <a:ext cx="42125" cy="29825"/>
            </a:xfrm>
            <a:custGeom>
              <a:rect b="b" l="l" r="r" t="t"/>
              <a:pathLst>
                <a:path extrusionOk="0" h="1193" w="1685">
                  <a:moveTo>
                    <a:pt x="1685" y="1"/>
                  </a:moveTo>
                  <a:cubicBezTo>
                    <a:pt x="1263" y="172"/>
                    <a:pt x="813" y="259"/>
                    <a:pt x="358" y="259"/>
                  </a:cubicBezTo>
                  <a:cubicBezTo>
                    <a:pt x="291" y="259"/>
                    <a:pt x="224" y="257"/>
                    <a:pt x="157" y="254"/>
                  </a:cubicBezTo>
                  <a:cubicBezTo>
                    <a:pt x="138" y="455"/>
                    <a:pt x="85" y="652"/>
                    <a:pt x="1" y="836"/>
                  </a:cubicBezTo>
                  <a:cubicBezTo>
                    <a:pt x="241" y="975"/>
                    <a:pt x="708" y="1192"/>
                    <a:pt x="1269" y="1192"/>
                  </a:cubicBezTo>
                  <a:cubicBezTo>
                    <a:pt x="1323" y="1192"/>
                    <a:pt x="1378" y="1190"/>
                    <a:pt x="1434" y="1186"/>
                  </a:cubicBezTo>
                  <a:cubicBezTo>
                    <a:pt x="1584" y="808"/>
                    <a:pt x="1669" y="407"/>
                    <a:pt x="168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1"/>
            <p:cNvSpPr/>
            <p:nvPr/>
          </p:nvSpPr>
          <p:spPr>
            <a:xfrm>
              <a:off x="2386725" y="3868625"/>
              <a:ext cx="148025" cy="150075"/>
            </a:xfrm>
            <a:custGeom>
              <a:rect b="b" l="l" r="r" t="t"/>
              <a:pathLst>
                <a:path extrusionOk="0" h="6003" w="5921">
                  <a:moveTo>
                    <a:pt x="3078" y="1665"/>
                  </a:moveTo>
                  <a:cubicBezTo>
                    <a:pt x="3162" y="1665"/>
                    <a:pt x="3242" y="1679"/>
                    <a:pt x="3315" y="1709"/>
                  </a:cubicBezTo>
                  <a:cubicBezTo>
                    <a:pt x="3841" y="1925"/>
                    <a:pt x="4198" y="2337"/>
                    <a:pt x="4271" y="2810"/>
                  </a:cubicBezTo>
                  <a:cubicBezTo>
                    <a:pt x="4330" y="3193"/>
                    <a:pt x="4188" y="3561"/>
                    <a:pt x="3869" y="3849"/>
                  </a:cubicBezTo>
                  <a:cubicBezTo>
                    <a:pt x="3566" y="4125"/>
                    <a:pt x="3246" y="4298"/>
                    <a:pt x="2971" y="4333"/>
                  </a:cubicBezTo>
                  <a:cubicBezTo>
                    <a:pt x="2943" y="4336"/>
                    <a:pt x="2903" y="4342"/>
                    <a:pt x="2854" y="4342"/>
                  </a:cubicBezTo>
                  <a:cubicBezTo>
                    <a:pt x="2688" y="4342"/>
                    <a:pt x="2412" y="4285"/>
                    <a:pt x="2078" y="3932"/>
                  </a:cubicBezTo>
                  <a:cubicBezTo>
                    <a:pt x="2013" y="3865"/>
                    <a:pt x="1954" y="3793"/>
                    <a:pt x="1898" y="3718"/>
                  </a:cubicBezTo>
                  <a:cubicBezTo>
                    <a:pt x="1526" y="3226"/>
                    <a:pt x="1777" y="2681"/>
                    <a:pt x="1961" y="2400"/>
                  </a:cubicBezTo>
                  <a:cubicBezTo>
                    <a:pt x="2254" y="1950"/>
                    <a:pt x="2704" y="1665"/>
                    <a:pt x="3078" y="1665"/>
                  </a:cubicBezTo>
                  <a:close/>
                  <a:moveTo>
                    <a:pt x="3071" y="1"/>
                  </a:moveTo>
                  <a:cubicBezTo>
                    <a:pt x="2208" y="1"/>
                    <a:pt x="1316" y="524"/>
                    <a:pt x="721" y="1435"/>
                  </a:cubicBezTo>
                  <a:cubicBezTo>
                    <a:pt x="0" y="2542"/>
                    <a:pt x="3" y="3823"/>
                    <a:pt x="726" y="4779"/>
                  </a:cubicBezTo>
                  <a:cubicBezTo>
                    <a:pt x="1466" y="5756"/>
                    <a:pt x="2253" y="6002"/>
                    <a:pt x="2858" y="6002"/>
                  </a:cubicBezTo>
                  <a:cubicBezTo>
                    <a:pt x="2961" y="6002"/>
                    <a:pt x="3059" y="5995"/>
                    <a:pt x="3151" y="5983"/>
                  </a:cubicBezTo>
                  <a:cubicBezTo>
                    <a:pt x="3871" y="5889"/>
                    <a:pt x="4467" y="5467"/>
                    <a:pt x="4839" y="5129"/>
                  </a:cubicBezTo>
                  <a:cubicBezTo>
                    <a:pt x="5582" y="4457"/>
                    <a:pt x="5920" y="3510"/>
                    <a:pt x="5770" y="2535"/>
                  </a:cubicBezTo>
                  <a:cubicBezTo>
                    <a:pt x="5677" y="1929"/>
                    <a:pt x="5402" y="1368"/>
                    <a:pt x="4980" y="924"/>
                  </a:cubicBezTo>
                  <a:cubicBezTo>
                    <a:pt x="4662" y="589"/>
                    <a:pt x="4275" y="326"/>
                    <a:pt x="3847" y="152"/>
                  </a:cubicBezTo>
                  <a:cubicBezTo>
                    <a:pt x="3597" y="50"/>
                    <a:pt x="3336" y="1"/>
                    <a:pt x="307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1"/>
            <p:cNvSpPr/>
            <p:nvPr/>
          </p:nvSpPr>
          <p:spPr>
            <a:xfrm>
              <a:off x="2411175" y="3868650"/>
              <a:ext cx="123325" cy="124300"/>
            </a:xfrm>
            <a:custGeom>
              <a:rect b="b" l="l" r="r" t="t"/>
              <a:pathLst>
                <a:path extrusionOk="0" h="4972" w="4933">
                  <a:moveTo>
                    <a:pt x="2095" y="0"/>
                  </a:moveTo>
                  <a:cubicBezTo>
                    <a:pt x="1348" y="0"/>
                    <a:pt x="579" y="392"/>
                    <a:pt x="1" y="1088"/>
                  </a:cubicBezTo>
                  <a:cubicBezTo>
                    <a:pt x="558" y="497"/>
                    <a:pt x="1262" y="166"/>
                    <a:pt x="1948" y="166"/>
                  </a:cubicBezTo>
                  <a:cubicBezTo>
                    <a:pt x="2212" y="166"/>
                    <a:pt x="2473" y="215"/>
                    <a:pt x="2722" y="317"/>
                  </a:cubicBezTo>
                  <a:cubicBezTo>
                    <a:pt x="3150" y="490"/>
                    <a:pt x="3536" y="754"/>
                    <a:pt x="3856" y="1088"/>
                  </a:cubicBezTo>
                  <a:cubicBezTo>
                    <a:pt x="4277" y="1533"/>
                    <a:pt x="4553" y="2094"/>
                    <a:pt x="4646" y="2698"/>
                  </a:cubicBezTo>
                  <a:cubicBezTo>
                    <a:pt x="4776" y="3511"/>
                    <a:pt x="4549" y="4340"/>
                    <a:pt x="4021" y="4972"/>
                  </a:cubicBezTo>
                  <a:cubicBezTo>
                    <a:pt x="4651" y="4312"/>
                    <a:pt x="4933" y="3436"/>
                    <a:pt x="4793" y="2534"/>
                  </a:cubicBezTo>
                  <a:cubicBezTo>
                    <a:pt x="4701" y="1928"/>
                    <a:pt x="4425" y="1367"/>
                    <a:pt x="4003" y="923"/>
                  </a:cubicBezTo>
                  <a:cubicBezTo>
                    <a:pt x="3684" y="588"/>
                    <a:pt x="3299" y="325"/>
                    <a:pt x="2870" y="151"/>
                  </a:cubicBezTo>
                  <a:cubicBezTo>
                    <a:pt x="2621" y="49"/>
                    <a:pt x="2359" y="0"/>
                    <a:pt x="2095"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1"/>
            <p:cNvSpPr/>
            <p:nvPr/>
          </p:nvSpPr>
          <p:spPr>
            <a:xfrm>
              <a:off x="2421150" y="3925050"/>
              <a:ext cx="63200" cy="56275"/>
            </a:xfrm>
            <a:custGeom>
              <a:rect b="b" l="l" r="r" t="t"/>
              <a:pathLst>
                <a:path extrusionOk="0" h="2251" w="2528">
                  <a:moveTo>
                    <a:pt x="687" y="1"/>
                  </a:moveTo>
                  <a:cubicBezTo>
                    <a:pt x="593" y="94"/>
                    <a:pt x="508" y="198"/>
                    <a:pt x="435" y="309"/>
                  </a:cubicBezTo>
                  <a:cubicBezTo>
                    <a:pt x="253" y="590"/>
                    <a:pt x="1" y="1135"/>
                    <a:pt x="374" y="1627"/>
                  </a:cubicBezTo>
                  <a:cubicBezTo>
                    <a:pt x="428" y="1702"/>
                    <a:pt x="489" y="1774"/>
                    <a:pt x="553" y="1841"/>
                  </a:cubicBezTo>
                  <a:cubicBezTo>
                    <a:pt x="886" y="2194"/>
                    <a:pt x="1163" y="2250"/>
                    <a:pt x="1329" y="2250"/>
                  </a:cubicBezTo>
                  <a:cubicBezTo>
                    <a:pt x="1379" y="2250"/>
                    <a:pt x="1418" y="2245"/>
                    <a:pt x="1446" y="2242"/>
                  </a:cubicBezTo>
                  <a:cubicBezTo>
                    <a:pt x="1722" y="2205"/>
                    <a:pt x="2041" y="2034"/>
                    <a:pt x="2345" y="1758"/>
                  </a:cubicBezTo>
                  <a:cubicBezTo>
                    <a:pt x="2412" y="1696"/>
                    <a:pt x="2474" y="1629"/>
                    <a:pt x="2527" y="1556"/>
                  </a:cubicBezTo>
                  <a:lnTo>
                    <a:pt x="2527" y="1556"/>
                  </a:lnTo>
                  <a:cubicBezTo>
                    <a:pt x="2516" y="1567"/>
                    <a:pt x="2505" y="1580"/>
                    <a:pt x="2492" y="1592"/>
                  </a:cubicBezTo>
                  <a:cubicBezTo>
                    <a:pt x="2189" y="1868"/>
                    <a:pt x="1869" y="2039"/>
                    <a:pt x="1594" y="2074"/>
                  </a:cubicBezTo>
                  <a:cubicBezTo>
                    <a:pt x="1565" y="2078"/>
                    <a:pt x="1525" y="2084"/>
                    <a:pt x="1474" y="2084"/>
                  </a:cubicBezTo>
                  <a:cubicBezTo>
                    <a:pt x="1308" y="2084"/>
                    <a:pt x="1033" y="2027"/>
                    <a:pt x="701" y="1675"/>
                  </a:cubicBezTo>
                  <a:cubicBezTo>
                    <a:pt x="636" y="1608"/>
                    <a:pt x="577" y="1536"/>
                    <a:pt x="521" y="1461"/>
                  </a:cubicBezTo>
                  <a:cubicBezTo>
                    <a:pt x="149" y="969"/>
                    <a:pt x="400" y="424"/>
                    <a:pt x="584" y="143"/>
                  </a:cubicBezTo>
                  <a:cubicBezTo>
                    <a:pt x="617" y="92"/>
                    <a:pt x="650" y="46"/>
                    <a:pt x="68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1"/>
            <p:cNvSpPr/>
            <p:nvPr/>
          </p:nvSpPr>
          <p:spPr>
            <a:xfrm>
              <a:off x="2399875" y="3953775"/>
              <a:ext cx="39375" cy="49225"/>
            </a:xfrm>
            <a:custGeom>
              <a:rect b="b" l="l" r="r" t="t"/>
              <a:pathLst>
                <a:path extrusionOk="0" h="1969" w="1575">
                  <a:moveTo>
                    <a:pt x="1215" y="0"/>
                  </a:moveTo>
                  <a:cubicBezTo>
                    <a:pt x="844" y="103"/>
                    <a:pt x="270" y="372"/>
                    <a:pt x="0" y="1063"/>
                  </a:cubicBezTo>
                  <a:cubicBezTo>
                    <a:pt x="59" y="1171"/>
                    <a:pt x="127" y="1274"/>
                    <a:pt x="200" y="1373"/>
                  </a:cubicBezTo>
                  <a:cubicBezTo>
                    <a:pt x="363" y="1590"/>
                    <a:pt x="548" y="1790"/>
                    <a:pt x="754" y="1969"/>
                  </a:cubicBezTo>
                  <a:cubicBezTo>
                    <a:pt x="849" y="1610"/>
                    <a:pt x="1076" y="1024"/>
                    <a:pt x="1575" y="549"/>
                  </a:cubicBezTo>
                  <a:cubicBezTo>
                    <a:pt x="1566" y="540"/>
                    <a:pt x="1559" y="535"/>
                    <a:pt x="1551" y="526"/>
                  </a:cubicBezTo>
                  <a:cubicBezTo>
                    <a:pt x="1487" y="459"/>
                    <a:pt x="1427" y="387"/>
                    <a:pt x="1371" y="312"/>
                  </a:cubicBezTo>
                  <a:cubicBezTo>
                    <a:pt x="1299" y="220"/>
                    <a:pt x="1247" y="113"/>
                    <a:pt x="121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1"/>
            <p:cNvSpPr/>
            <p:nvPr/>
          </p:nvSpPr>
          <p:spPr>
            <a:xfrm>
              <a:off x="2450575" y="3973725"/>
              <a:ext cx="31600" cy="44950"/>
            </a:xfrm>
            <a:custGeom>
              <a:rect b="b" l="l" r="r" t="t"/>
              <a:pathLst>
                <a:path extrusionOk="0" h="1798" w="1264">
                  <a:moveTo>
                    <a:pt x="806" y="1"/>
                  </a:moveTo>
                  <a:cubicBezTo>
                    <a:pt x="684" y="64"/>
                    <a:pt x="552" y="108"/>
                    <a:pt x="417" y="127"/>
                  </a:cubicBezTo>
                  <a:cubicBezTo>
                    <a:pt x="379" y="133"/>
                    <a:pt x="341" y="136"/>
                    <a:pt x="302" y="136"/>
                  </a:cubicBezTo>
                  <a:cubicBezTo>
                    <a:pt x="256" y="136"/>
                    <a:pt x="209" y="132"/>
                    <a:pt x="162" y="123"/>
                  </a:cubicBezTo>
                  <a:lnTo>
                    <a:pt x="162" y="123"/>
                  </a:lnTo>
                  <a:cubicBezTo>
                    <a:pt x="64" y="538"/>
                    <a:pt x="1" y="1157"/>
                    <a:pt x="228" y="1796"/>
                  </a:cubicBezTo>
                  <a:cubicBezTo>
                    <a:pt x="255" y="1797"/>
                    <a:pt x="281" y="1798"/>
                    <a:pt x="307" y="1798"/>
                  </a:cubicBezTo>
                  <a:cubicBezTo>
                    <a:pt x="404" y="1798"/>
                    <a:pt x="501" y="1792"/>
                    <a:pt x="597" y="1779"/>
                  </a:cubicBezTo>
                  <a:cubicBezTo>
                    <a:pt x="826" y="1747"/>
                    <a:pt x="1051" y="1684"/>
                    <a:pt x="1263" y="1591"/>
                  </a:cubicBezTo>
                  <a:cubicBezTo>
                    <a:pt x="1014" y="1093"/>
                    <a:pt x="860" y="555"/>
                    <a:pt x="806"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1"/>
            <p:cNvSpPr/>
            <p:nvPr/>
          </p:nvSpPr>
          <p:spPr>
            <a:xfrm>
              <a:off x="2461475" y="3868650"/>
              <a:ext cx="30175" cy="49850"/>
            </a:xfrm>
            <a:custGeom>
              <a:rect b="b" l="l" r="r" t="t"/>
              <a:pathLst>
                <a:path extrusionOk="0" h="1994" w="1207">
                  <a:moveTo>
                    <a:pt x="80" y="0"/>
                  </a:moveTo>
                  <a:cubicBezTo>
                    <a:pt x="54" y="0"/>
                    <a:pt x="27" y="1"/>
                    <a:pt x="1" y="2"/>
                  </a:cubicBezTo>
                  <a:cubicBezTo>
                    <a:pt x="206" y="544"/>
                    <a:pt x="308" y="1121"/>
                    <a:pt x="299" y="1700"/>
                  </a:cubicBezTo>
                  <a:cubicBezTo>
                    <a:pt x="307" y="1703"/>
                    <a:pt x="315" y="1706"/>
                    <a:pt x="324" y="1708"/>
                  </a:cubicBezTo>
                  <a:cubicBezTo>
                    <a:pt x="495" y="1779"/>
                    <a:pt x="654" y="1874"/>
                    <a:pt x="796" y="1994"/>
                  </a:cubicBezTo>
                  <a:cubicBezTo>
                    <a:pt x="927" y="1735"/>
                    <a:pt x="1207" y="1067"/>
                    <a:pt x="1118" y="274"/>
                  </a:cubicBezTo>
                  <a:cubicBezTo>
                    <a:pt x="1032" y="231"/>
                    <a:pt x="947" y="189"/>
                    <a:pt x="857" y="151"/>
                  </a:cubicBezTo>
                  <a:cubicBezTo>
                    <a:pt x="610" y="51"/>
                    <a:pt x="346" y="0"/>
                    <a:pt x="8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1"/>
            <p:cNvSpPr/>
            <p:nvPr/>
          </p:nvSpPr>
          <p:spPr>
            <a:xfrm>
              <a:off x="2488475" y="3893775"/>
              <a:ext cx="39425" cy="47500"/>
            </a:xfrm>
            <a:custGeom>
              <a:rect b="b" l="l" r="r" t="t"/>
              <a:pathLst>
                <a:path extrusionOk="0" h="1900" w="1577">
                  <a:moveTo>
                    <a:pt x="983" y="1"/>
                  </a:moveTo>
                  <a:cubicBezTo>
                    <a:pt x="792" y="389"/>
                    <a:pt x="481" y="876"/>
                    <a:pt x="0" y="1298"/>
                  </a:cubicBezTo>
                  <a:cubicBezTo>
                    <a:pt x="103" y="1450"/>
                    <a:pt x="172" y="1623"/>
                    <a:pt x="201" y="1804"/>
                  </a:cubicBezTo>
                  <a:cubicBezTo>
                    <a:pt x="205" y="1837"/>
                    <a:pt x="207" y="1868"/>
                    <a:pt x="210" y="1900"/>
                  </a:cubicBezTo>
                  <a:cubicBezTo>
                    <a:pt x="540" y="1811"/>
                    <a:pt x="1131" y="1586"/>
                    <a:pt x="1576" y="1024"/>
                  </a:cubicBezTo>
                  <a:cubicBezTo>
                    <a:pt x="1448" y="647"/>
                    <a:pt x="1246" y="299"/>
                    <a:pt x="983"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1"/>
            <p:cNvSpPr/>
            <p:nvPr/>
          </p:nvSpPr>
          <p:spPr>
            <a:xfrm>
              <a:off x="2412175" y="3876700"/>
              <a:ext cx="43625" cy="42550"/>
            </a:xfrm>
            <a:custGeom>
              <a:rect b="b" l="l" r="r" t="t"/>
              <a:pathLst>
                <a:path extrusionOk="0" h="1702" w="1745">
                  <a:moveTo>
                    <a:pt x="873" y="0"/>
                  </a:moveTo>
                  <a:cubicBezTo>
                    <a:pt x="541" y="186"/>
                    <a:pt x="246" y="429"/>
                    <a:pt x="0" y="717"/>
                  </a:cubicBezTo>
                  <a:cubicBezTo>
                    <a:pt x="484" y="955"/>
                    <a:pt x="914" y="1289"/>
                    <a:pt x="1263" y="1701"/>
                  </a:cubicBezTo>
                  <a:cubicBezTo>
                    <a:pt x="1403" y="1572"/>
                    <a:pt x="1566" y="1471"/>
                    <a:pt x="1745" y="1403"/>
                  </a:cubicBezTo>
                  <a:cubicBezTo>
                    <a:pt x="1649" y="1079"/>
                    <a:pt x="1407" y="453"/>
                    <a:pt x="873"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1"/>
            <p:cNvSpPr/>
            <p:nvPr/>
          </p:nvSpPr>
          <p:spPr>
            <a:xfrm>
              <a:off x="2391425" y="3914175"/>
              <a:ext cx="42825" cy="29475"/>
            </a:xfrm>
            <a:custGeom>
              <a:rect b="b" l="l" r="r" t="t"/>
              <a:pathLst>
                <a:path extrusionOk="0" h="1179" w="1713">
                  <a:moveTo>
                    <a:pt x="375" y="0"/>
                  </a:moveTo>
                  <a:cubicBezTo>
                    <a:pt x="355" y="0"/>
                    <a:pt x="335" y="0"/>
                    <a:pt x="314" y="1"/>
                  </a:cubicBezTo>
                  <a:cubicBezTo>
                    <a:pt x="133" y="368"/>
                    <a:pt x="26" y="769"/>
                    <a:pt x="1" y="1178"/>
                  </a:cubicBezTo>
                  <a:cubicBezTo>
                    <a:pt x="210" y="1111"/>
                    <a:pt x="478" y="1054"/>
                    <a:pt x="780" y="1054"/>
                  </a:cubicBezTo>
                  <a:cubicBezTo>
                    <a:pt x="1013" y="1054"/>
                    <a:pt x="1266" y="1088"/>
                    <a:pt x="1530" y="1175"/>
                  </a:cubicBezTo>
                  <a:cubicBezTo>
                    <a:pt x="1560" y="984"/>
                    <a:pt x="1636" y="811"/>
                    <a:pt x="1713" y="675"/>
                  </a:cubicBezTo>
                  <a:cubicBezTo>
                    <a:pt x="1561" y="501"/>
                    <a:pt x="1062" y="0"/>
                    <a:pt x="37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1"/>
            <p:cNvSpPr/>
            <p:nvPr/>
          </p:nvSpPr>
          <p:spPr>
            <a:xfrm>
              <a:off x="2480675" y="3954450"/>
              <a:ext cx="50300" cy="29425"/>
            </a:xfrm>
            <a:custGeom>
              <a:rect b="b" l="l" r="r" t="t"/>
              <a:pathLst>
                <a:path extrusionOk="0" h="1177" w="2012">
                  <a:moveTo>
                    <a:pt x="422" y="0"/>
                  </a:moveTo>
                  <a:cubicBezTo>
                    <a:pt x="347" y="158"/>
                    <a:pt x="242" y="300"/>
                    <a:pt x="111" y="416"/>
                  </a:cubicBezTo>
                  <a:cubicBezTo>
                    <a:pt x="75" y="449"/>
                    <a:pt x="37" y="481"/>
                    <a:pt x="0" y="510"/>
                  </a:cubicBezTo>
                  <a:cubicBezTo>
                    <a:pt x="269" y="752"/>
                    <a:pt x="820" y="1150"/>
                    <a:pt x="1537" y="1177"/>
                  </a:cubicBezTo>
                  <a:cubicBezTo>
                    <a:pt x="1781" y="828"/>
                    <a:pt x="1943" y="429"/>
                    <a:pt x="2012" y="9"/>
                  </a:cubicBezTo>
                  <a:lnTo>
                    <a:pt x="2012" y="9"/>
                  </a:lnTo>
                  <a:cubicBezTo>
                    <a:pt x="1756" y="65"/>
                    <a:pt x="1496" y="93"/>
                    <a:pt x="1235" y="93"/>
                  </a:cubicBezTo>
                  <a:cubicBezTo>
                    <a:pt x="962" y="93"/>
                    <a:pt x="690" y="62"/>
                    <a:pt x="422"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1"/>
            <p:cNvSpPr/>
            <p:nvPr/>
          </p:nvSpPr>
          <p:spPr>
            <a:xfrm>
              <a:off x="2488475" y="3898975"/>
              <a:ext cx="35725" cy="42300"/>
            </a:xfrm>
            <a:custGeom>
              <a:rect b="b" l="l" r="r" t="t"/>
              <a:pathLst>
                <a:path extrusionOk="0" h="1692" w="1429">
                  <a:moveTo>
                    <a:pt x="873" y="1"/>
                  </a:moveTo>
                  <a:cubicBezTo>
                    <a:pt x="646" y="410"/>
                    <a:pt x="350" y="778"/>
                    <a:pt x="0" y="1090"/>
                  </a:cubicBezTo>
                  <a:cubicBezTo>
                    <a:pt x="103" y="1242"/>
                    <a:pt x="172" y="1415"/>
                    <a:pt x="201" y="1596"/>
                  </a:cubicBezTo>
                  <a:cubicBezTo>
                    <a:pt x="205" y="1629"/>
                    <a:pt x="207" y="1660"/>
                    <a:pt x="210" y="1692"/>
                  </a:cubicBezTo>
                  <a:cubicBezTo>
                    <a:pt x="505" y="1615"/>
                    <a:pt x="1008" y="1423"/>
                    <a:pt x="1429" y="982"/>
                  </a:cubicBezTo>
                  <a:cubicBezTo>
                    <a:pt x="1308" y="623"/>
                    <a:pt x="1118" y="289"/>
                    <a:pt x="87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1"/>
            <p:cNvSpPr/>
            <p:nvPr/>
          </p:nvSpPr>
          <p:spPr>
            <a:xfrm>
              <a:off x="2451350" y="3975675"/>
              <a:ext cx="30825" cy="43000"/>
            </a:xfrm>
            <a:custGeom>
              <a:rect b="b" l="l" r="r" t="t"/>
              <a:pathLst>
                <a:path extrusionOk="0" h="1720" w="1233">
                  <a:moveTo>
                    <a:pt x="785" y="0"/>
                  </a:moveTo>
                  <a:cubicBezTo>
                    <a:pt x="595" y="120"/>
                    <a:pt x="408" y="194"/>
                    <a:pt x="238" y="217"/>
                  </a:cubicBezTo>
                  <a:cubicBezTo>
                    <a:pt x="199" y="221"/>
                    <a:pt x="158" y="224"/>
                    <a:pt x="118" y="224"/>
                  </a:cubicBezTo>
                  <a:cubicBezTo>
                    <a:pt x="110" y="224"/>
                    <a:pt x="102" y="224"/>
                    <a:pt x="93" y="224"/>
                  </a:cubicBezTo>
                  <a:lnTo>
                    <a:pt x="93" y="224"/>
                  </a:lnTo>
                  <a:cubicBezTo>
                    <a:pt x="22" y="629"/>
                    <a:pt x="1" y="1164"/>
                    <a:pt x="196" y="1718"/>
                  </a:cubicBezTo>
                  <a:cubicBezTo>
                    <a:pt x="223" y="1719"/>
                    <a:pt x="249" y="1720"/>
                    <a:pt x="275" y="1720"/>
                  </a:cubicBezTo>
                  <a:cubicBezTo>
                    <a:pt x="372" y="1720"/>
                    <a:pt x="469" y="1714"/>
                    <a:pt x="566" y="1701"/>
                  </a:cubicBezTo>
                  <a:cubicBezTo>
                    <a:pt x="795" y="1669"/>
                    <a:pt x="1020" y="1606"/>
                    <a:pt x="1232" y="1513"/>
                  </a:cubicBezTo>
                  <a:cubicBezTo>
                    <a:pt x="996" y="1039"/>
                    <a:pt x="844" y="527"/>
                    <a:pt x="78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1"/>
            <p:cNvSpPr/>
            <p:nvPr/>
          </p:nvSpPr>
          <p:spPr>
            <a:xfrm>
              <a:off x="2462975" y="3872900"/>
              <a:ext cx="27175" cy="45575"/>
            </a:xfrm>
            <a:custGeom>
              <a:rect b="b" l="l" r="r" t="t"/>
              <a:pathLst>
                <a:path extrusionOk="0" h="1823" w="1087">
                  <a:moveTo>
                    <a:pt x="1" y="0"/>
                  </a:moveTo>
                  <a:lnTo>
                    <a:pt x="1" y="0"/>
                  </a:lnTo>
                  <a:cubicBezTo>
                    <a:pt x="167" y="493"/>
                    <a:pt x="247" y="1010"/>
                    <a:pt x="240" y="1530"/>
                  </a:cubicBezTo>
                  <a:cubicBezTo>
                    <a:pt x="248" y="1533"/>
                    <a:pt x="257" y="1534"/>
                    <a:pt x="264" y="1537"/>
                  </a:cubicBezTo>
                  <a:cubicBezTo>
                    <a:pt x="435" y="1607"/>
                    <a:pt x="596" y="1703"/>
                    <a:pt x="738" y="1822"/>
                  </a:cubicBezTo>
                  <a:cubicBezTo>
                    <a:pt x="853" y="1592"/>
                    <a:pt x="1086" y="1038"/>
                    <a:pt x="1074" y="360"/>
                  </a:cubicBezTo>
                  <a:cubicBezTo>
                    <a:pt x="937" y="279"/>
                    <a:pt x="795" y="207"/>
                    <a:pt x="650" y="147"/>
                  </a:cubicBezTo>
                  <a:cubicBezTo>
                    <a:pt x="442" y="62"/>
                    <a:pt x="223" y="13"/>
                    <a:pt x="1"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1"/>
            <p:cNvSpPr/>
            <p:nvPr/>
          </p:nvSpPr>
          <p:spPr>
            <a:xfrm>
              <a:off x="2391425" y="3914175"/>
              <a:ext cx="42275" cy="29475"/>
            </a:xfrm>
            <a:custGeom>
              <a:rect b="b" l="l" r="r" t="t"/>
              <a:pathLst>
                <a:path extrusionOk="0" h="1179" w="1691">
                  <a:moveTo>
                    <a:pt x="375" y="0"/>
                  </a:moveTo>
                  <a:cubicBezTo>
                    <a:pt x="355" y="0"/>
                    <a:pt x="335" y="0"/>
                    <a:pt x="314" y="1"/>
                  </a:cubicBezTo>
                  <a:cubicBezTo>
                    <a:pt x="133" y="368"/>
                    <a:pt x="26" y="769"/>
                    <a:pt x="1" y="1178"/>
                  </a:cubicBezTo>
                  <a:cubicBezTo>
                    <a:pt x="209" y="1111"/>
                    <a:pt x="473" y="1056"/>
                    <a:pt x="773" y="1056"/>
                  </a:cubicBezTo>
                  <a:cubicBezTo>
                    <a:pt x="978" y="1056"/>
                    <a:pt x="1199" y="1082"/>
                    <a:pt x="1429" y="1147"/>
                  </a:cubicBezTo>
                  <a:cubicBezTo>
                    <a:pt x="1477" y="1004"/>
                    <a:pt x="1543" y="869"/>
                    <a:pt x="1624" y="744"/>
                  </a:cubicBezTo>
                  <a:cubicBezTo>
                    <a:pt x="1645" y="711"/>
                    <a:pt x="1668" y="680"/>
                    <a:pt x="1690" y="649"/>
                  </a:cubicBezTo>
                  <a:cubicBezTo>
                    <a:pt x="1517" y="458"/>
                    <a:pt x="1033" y="0"/>
                    <a:pt x="37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1"/>
            <p:cNvSpPr/>
            <p:nvPr/>
          </p:nvSpPr>
          <p:spPr>
            <a:xfrm>
              <a:off x="2481125" y="3954450"/>
              <a:ext cx="46625" cy="29350"/>
            </a:xfrm>
            <a:custGeom>
              <a:rect b="b" l="l" r="r" t="t"/>
              <a:pathLst>
                <a:path extrusionOk="0" h="1174" w="1865">
                  <a:moveTo>
                    <a:pt x="404" y="0"/>
                  </a:moveTo>
                  <a:cubicBezTo>
                    <a:pt x="336" y="142"/>
                    <a:pt x="242" y="271"/>
                    <a:pt x="128" y="381"/>
                  </a:cubicBezTo>
                  <a:cubicBezTo>
                    <a:pt x="89" y="433"/>
                    <a:pt x="45" y="481"/>
                    <a:pt x="0" y="527"/>
                  </a:cubicBezTo>
                  <a:cubicBezTo>
                    <a:pt x="269" y="765"/>
                    <a:pt x="798" y="1135"/>
                    <a:pt x="1482" y="1174"/>
                  </a:cubicBezTo>
                  <a:cubicBezTo>
                    <a:pt x="1690" y="825"/>
                    <a:pt x="1820" y="436"/>
                    <a:pt x="1865" y="34"/>
                  </a:cubicBezTo>
                  <a:lnTo>
                    <a:pt x="1865" y="34"/>
                  </a:lnTo>
                  <a:cubicBezTo>
                    <a:pt x="1650" y="74"/>
                    <a:pt x="1433" y="93"/>
                    <a:pt x="1217" y="93"/>
                  </a:cubicBezTo>
                  <a:cubicBezTo>
                    <a:pt x="944" y="93"/>
                    <a:pt x="671" y="62"/>
                    <a:pt x="40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1"/>
            <p:cNvSpPr/>
            <p:nvPr/>
          </p:nvSpPr>
          <p:spPr>
            <a:xfrm>
              <a:off x="2399825" y="3955175"/>
              <a:ext cx="35600" cy="47825"/>
            </a:xfrm>
            <a:custGeom>
              <a:rect b="b" l="l" r="r" t="t"/>
              <a:pathLst>
                <a:path extrusionOk="0" h="1913" w="1424">
                  <a:moveTo>
                    <a:pt x="1045" y="1"/>
                  </a:moveTo>
                  <a:cubicBezTo>
                    <a:pt x="687" y="134"/>
                    <a:pt x="233" y="415"/>
                    <a:pt x="1" y="1009"/>
                  </a:cubicBezTo>
                  <a:cubicBezTo>
                    <a:pt x="61" y="1115"/>
                    <a:pt x="127" y="1218"/>
                    <a:pt x="202" y="1317"/>
                  </a:cubicBezTo>
                  <a:cubicBezTo>
                    <a:pt x="365" y="1534"/>
                    <a:pt x="550" y="1734"/>
                    <a:pt x="756" y="1913"/>
                  </a:cubicBezTo>
                  <a:cubicBezTo>
                    <a:pt x="841" y="1593"/>
                    <a:pt x="1031" y="1093"/>
                    <a:pt x="1423" y="653"/>
                  </a:cubicBezTo>
                  <a:cubicBezTo>
                    <a:pt x="1418" y="646"/>
                    <a:pt x="1412" y="643"/>
                    <a:pt x="1405" y="636"/>
                  </a:cubicBezTo>
                  <a:cubicBezTo>
                    <a:pt x="1342" y="569"/>
                    <a:pt x="1281" y="497"/>
                    <a:pt x="1227" y="422"/>
                  </a:cubicBezTo>
                  <a:cubicBezTo>
                    <a:pt x="1131" y="299"/>
                    <a:pt x="1069" y="154"/>
                    <a:pt x="104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1"/>
            <p:cNvSpPr/>
            <p:nvPr/>
          </p:nvSpPr>
          <p:spPr>
            <a:xfrm>
              <a:off x="2412275" y="3878175"/>
              <a:ext cx="43525" cy="41075"/>
            </a:xfrm>
            <a:custGeom>
              <a:rect b="b" l="l" r="r" t="t"/>
              <a:pathLst>
                <a:path extrusionOk="0" h="1643" w="1741">
                  <a:moveTo>
                    <a:pt x="934" y="0"/>
                  </a:moveTo>
                  <a:cubicBezTo>
                    <a:pt x="584" y="161"/>
                    <a:pt x="266" y="384"/>
                    <a:pt x="0" y="661"/>
                  </a:cubicBezTo>
                  <a:cubicBezTo>
                    <a:pt x="483" y="897"/>
                    <a:pt x="911" y="1232"/>
                    <a:pt x="1259" y="1642"/>
                  </a:cubicBezTo>
                  <a:cubicBezTo>
                    <a:pt x="1399" y="1513"/>
                    <a:pt x="1562" y="1412"/>
                    <a:pt x="1741" y="1343"/>
                  </a:cubicBezTo>
                  <a:cubicBezTo>
                    <a:pt x="1649" y="1034"/>
                    <a:pt x="1420" y="447"/>
                    <a:pt x="93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1"/>
            <p:cNvSpPr/>
            <p:nvPr/>
          </p:nvSpPr>
          <p:spPr>
            <a:xfrm>
              <a:off x="1901950" y="3562775"/>
              <a:ext cx="442500" cy="576950"/>
            </a:xfrm>
            <a:custGeom>
              <a:rect b="b" l="l" r="r" t="t"/>
              <a:pathLst>
                <a:path extrusionOk="0" h="23078" w="17700">
                  <a:moveTo>
                    <a:pt x="9235" y="0"/>
                  </a:moveTo>
                  <a:cubicBezTo>
                    <a:pt x="8878" y="6"/>
                    <a:pt x="8522" y="37"/>
                    <a:pt x="8170" y="91"/>
                  </a:cubicBezTo>
                  <a:cubicBezTo>
                    <a:pt x="8385" y="609"/>
                    <a:pt x="8614" y="1388"/>
                    <a:pt x="8494" y="2175"/>
                  </a:cubicBezTo>
                  <a:cubicBezTo>
                    <a:pt x="8712" y="2152"/>
                    <a:pt x="8932" y="2140"/>
                    <a:pt x="9151" y="2137"/>
                  </a:cubicBezTo>
                  <a:cubicBezTo>
                    <a:pt x="9308" y="1821"/>
                    <a:pt x="9589" y="1038"/>
                    <a:pt x="9235" y="0"/>
                  </a:cubicBezTo>
                  <a:close/>
                  <a:moveTo>
                    <a:pt x="11240" y="281"/>
                  </a:moveTo>
                  <a:cubicBezTo>
                    <a:pt x="11172" y="839"/>
                    <a:pt x="10988" y="1651"/>
                    <a:pt x="10496" y="2259"/>
                  </a:cubicBezTo>
                  <a:cubicBezTo>
                    <a:pt x="10762" y="2313"/>
                    <a:pt x="11023" y="2384"/>
                    <a:pt x="11279" y="2473"/>
                  </a:cubicBezTo>
                  <a:cubicBezTo>
                    <a:pt x="11614" y="2200"/>
                    <a:pt x="12065" y="1660"/>
                    <a:pt x="12204" y="699"/>
                  </a:cubicBezTo>
                  <a:cubicBezTo>
                    <a:pt x="11895" y="533"/>
                    <a:pt x="11573" y="394"/>
                    <a:pt x="11240" y="281"/>
                  </a:cubicBezTo>
                  <a:close/>
                  <a:moveTo>
                    <a:pt x="6539" y="512"/>
                  </a:moveTo>
                  <a:cubicBezTo>
                    <a:pt x="6203" y="633"/>
                    <a:pt x="5874" y="775"/>
                    <a:pt x="5555" y="936"/>
                  </a:cubicBezTo>
                  <a:cubicBezTo>
                    <a:pt x="5878" y="1367"/>
                    <a:pt x="6255" y="2012"/>
                    <a:pt x="6338" y="2760"/>
                  </a:cubicBezTo>
                  <a:cubicBezTo>
                    <a:pt x="6546" y="2664"/>
                    <a:pt x="6758" y="2578"/>
                    <a:pt x="6975" y="2505"/>
                  </a:cubicBezTo>
                  <a:cubicBezTo>
                    <a:pt x="7041" y="2133"/>
                    <a:pt x="7084" y="1351"/>
                    <a:pt x="6539" y="512"/>
                  </a:cubicBezTo>
                  <a:close/>
                  <a:moveTo>
                    <a:pt x="13782" y="1826"/>
                  </a:moveTo>
                  <a:cubicBezTo>
                    <a:pt x="13558" y="2287"/>
                    <a:pt x="13196" y="2854"/>
                    <a:pt x="12668" y="3225"/>
                  </a:cubicBezTo>
                  <a:cubicBezTo>
                    <a:pt x="12876" y="3387"/>
                    <a:pt x="13066" y="3570"/>
                    <a:pt x="13238" y="3771"/>
                  </a:cubicBezTo>
                  <a:cubicBezTo>
                    <a:pt x="13599" y="3643"/>
                    <a:pt x="14130" y="3340"/>
                    <a:pt x="14538" y="2618"/>
                  </a:cubicBezTo>
                  <a:cubicBezTo>
                    <a:pt x="14305" y="2337"/>
                    <a:pt x="14052" y="2072"/>
                    <a:pt x="13782" y="1826"/>
                  </a:cubicBezTo>
                  <a:close/>
                  <a:moveTo>
                    <a:pt x="4038" y="1911"/>
                  </a:moveTo>
                  <a:cubicBezTo>
                    <a:pt x="3870" y="2047"/>
                    <a:pt x="3707" y="2186"/>
                    <a:pt x="3557" y="2332"/>
                  </a:cubicBezTo>
                  <a:cubicBezTo>
                    <a:pt x="3430" y="2452"/>
                    <a:pt x="3314" y="2581"/>
                    <a:pt x="3207" y="2719"/>
                  </a:cubicBezTo>
                  <a:cubicBezTo>
                    <a:pt x="3647" y="2909"/>
                    <a:pt x="4280" y="3267"/>
                    <a:pt x="4714" y="3870"/>
                  </a:cubicBezTo>
                  <a:cubicBezTo>
                    <a:pt x="4731" y="3852"/>
                    <a:pt x="4748" y="3832"/>
                    <a:pt x="4765" y="3816"/>
                  </a:cubicBezTo>
                  <a:cubicBezTo>
                    <a:pt x="4921" y="3667"/>
                    <a:pt x="5085" y="3526"/>
                    <a:pt x="5259" y="3397"/>
                  </a:cubicBezTo>
                  <a:cubicBezTo>
                    <a:pt x="5140" y="3007"/>
                    <a:pt x="4831" y="2352"/>
                    <a:pt x="4038" y="1911"/>
                  </a:cubicBezTo>
                  <a:close/>
                  <a:moveTo>
                    <a:pt x="2405" y="4235"/>
                  </a:moveTo>
                  <a:cubicBezTo>
                    <a:pt x="2286" y="4535"/>
                    <a:pt x="2165" y="4884"/>
                    <a:pt x="2041" y="5289"/>
                  </a:cubicBezTo>
                  <a:cubicBezTo>
                    <a:pt x="2518" y="5366"/>
                    <a:pt x="3201" y="5560"/>
                    <a:pt x="3737" y="6035"/>
                  </a:cubicBezTo>
                  <a:cubicBezTo>
                    <a:pt x="3821" y="5736"/>
                    <a:pt x="3910" y="5462"/>
                    <a:pt x="4001" y="5209"/>
                  </a:cubicBezTo>
                  <a:cubicBezTo>
                    <a:pt x="3738" y="4843"/>
                    <a:pt x="3250" y="4385"/>
                    <a:pt x="2405" y="4235"/>
                  </a:cubicBezTo>
                  <a:close/>
                  <a:moveTo>
                    <a:pt x="15593" y="4481"/>
                  </a:moveTo>
                  <a:lnTo>
                    <a:pt x="15593" y="4482"/>
                  </a:lnTo>
                  <a:cubicBezTo>
                    <a:pt x="15248" y="4838"/>
                    <a:pt x="14708" y="5286"/>
                    <a:pt x="14057" y="5460"/>
                  </a:cubicBezTo>
                  <a:cubicBezTo>
                    <a:pt x="14122" y="5687"/>
                    <a:pt x="14185" y="5933"/>
                    <a:pt x="14247" y="6197"/>
                  </a:cubicBezTo>
                  <a:cubicBezTo>
                    <a:pt x="14307" y="6203"/>
                    <a:pt x="14375" y="6207"/>
                    <a:pt x="14450" y="6207"/>
                  </a:cubicBezTo>
                  <a:cubicBezTo>
                    <a:pt x="14826" y="6207"/>
                    <a:pt x="15368" y="6102"/>
                    <a:pt x="15926" y="5635"/>
                  </a:cubicBezTo>
                  <a:cubicBezTo>
                    <a:pt x="15820" y="5209"/>
                    <a:pt x="15709" y="4822"/>
                    <a:pt x="15593" y="4481"/>
                  </a:cubicBezTo>
                  <a:close/>
                  <a:moveTo>
                    <a:pt x="16293" y="7379"/>
                  </a:moveTo>
                  <a:cubicBezTo>
                    <a:pt x="15882" y="7627"/>
                    <a:pt x="15273" y="7906"/>
                    <a:pt x="14618" y="7906"/>
                  </a:cubicBezTo>
                  <a:cubicBezTo>
                    <a:pt x="14607" y="7906"/>
                    <a:pt x="14596" y="7905"/>
                    <a:pt x="14585" y="7905"/>
                  </a:cubicBezTo>
                  <a:lnTo>
                    <a:pt x="14585" y="7905"/>
                  </a:lnTo>
                  <a:cubicBezTo>
                    <a:pt x="14630" y="8164"/>
                    <a:pt x="14673" y="8431"/>
                    <a:pt x="14714" y="8705"/>
                  </a:cubicBezTo>
                  <a:cubicBezTo>
                    <a:pt x="14885" y="8763"/>
                    <a:pt x="15108" y="8812"/>
                    <a:pt x="15370" y="8812"/>
                  </a:cubicBezTo>
                  <a:cubicBezTo>
                    <a:pt x="15690" y="8812"/>
                    <a:pt x="16068" y="8739"/>
                    <a:pt x="16482" y="8522"/>
                  </a:cubicBezTo>
                  <a:cubicBezTo>
                    <a:pt x="16422" y="8129"/>
                    <a:pt x="16359" y="7746"/>
                    <a:pt x="16293" y="7379"/>
                  </a:cubicBezTo>
                  <a:close/>
                  <a:moveTo>
                    <a:pt x="1537" y="7268"/>
                  </a:moveTo>
                  <a:cubicBezTo>
                    <a:pt x="1464" y="7610"/>
                    <a:pt x="1390" y="7977"/>
                    <a:pt x="1317" y="8369"/>
                  </a:cubicBezTo>
                  <a:cubicBezTo>
                    <a:pt x="1822" y="8373"/>
                    <a:pt x="2528" y="8468"/>
                    <a:pt x="3115" y="8880"/>
                  </a:cubicBezTo>
                  <a:cubicBezTo>
                    <a:pt x="3163" y="8598"/>
                    <a:pt x="3214" y="8326"/>
                    <a:pt x="3264" y="8061"/>
                  </a:cubicBezTo>
                  <a:cubicBezTo>
                    <a:pt x="2985" y="7738"/>
                    <a:pt x="2439" y="7299"/>
                    <a:pt x="1537" y="7268"/>
                  </a:cubicBezTo>
                  <a:close/>
                  <a:moveTo>
                    <a:pt x="16736" y="10337"/>
                  </a:moveTo>
                  <a:cubicBezTo>
                    <a:pt x="16352" y="10531"/>
                    <a:pt x="15811" y="10732"/>
                    <a:pt x="15234" y="10732"/>
                  </a:cubicBezTo>
                  <a:cubicBezTo>
                    <a:pt x="15154" y="10732"/>
                    <a:pt x="15073" y="10728"/>
                    <a:pt x="14991" y="10720"/>
                  </a:cubicBezTo>
                  <a:lnTo>
                    <a:pt x="14991" y="10720"/>
                  </a:lnTo>
                  <a:cubicBezTo>
                    <a:pt x="15023" y="10984"/>
                    <a:pt x="15056" y="11253"/>
                    <a:pt x="15086" y="11524"/>
                  </a:cubicBezTo>
                  <a:cubicBezTo>
                    <a:pt x="15287" y="11610"/>
                    <a:pt x="15566" y="11690"/>
                    <a:pt x="15907" y="11690"/>
                  </a:cubicBezTo>
                  <a:cubicBezTo>
                    <a:pt x="16190" y="11690"/>
                    <a:pt x="16516" y="11635"/>
                    <a:pt x="16873" y="11480"/>
                  </a:cubicBezTo>
                  <a:lnTo>
                    <a:pt x="16873" y="11480"/>
                  </a:lnTo>
                  <a:cubicBezTo>
                    <a:pt x="16873" y="11481"/>
                    <a:pt x="16873" y="11481"/>
                    <a:pt x="16873" y="11482"/>
                  </a:cubicBezTo>
                  <a:lnTo>
                    <a:pt x="16873" y="11480"/>
                  </a:lnTo>
                  <a:cubicBezTo>
                    <a:pt x="16873" y="11480"/>
                    <a:pt x="16873" y="11480"/>
                    <a:pt x="16873" y="11480"/>
                  </a:cubicBezTo>
                  <a:lnTo>
                    <a:pt x="16873" y="11480"/>
                  </a:lnTo>
                  <a:cubicBezTo>
                    <a:pt x="16830" y="11094"/>
                    <a:pt x="16783" y="10714"/>
                    <a:pt x="16736" y="10337"/>
                  </a:cubicBezTo>
                  <a:close/>
                  <a:moveTo>
                    <a:pt x="1141" y="10482"/>
                  </a:moveTo>
                  <a:cubicBezTo>
                    <a:pt x="1088" y="10482"/>
                    <a:pt x="1034" y="10483"/>
                    <a:pt x="979" y="10486"/>
                  </a:cubicBezTo>
                  <a:cubicBezTo>
                    <a:pt x="928" y="10842"/>
                    <a:pt x="879" y="11215"/>
                    <a:pt x="831" y="11604"/>
                  </a:cubicBezTo>
                  <a:cubicBezTo>
                    <a:pt x="934" y="11596"/>
                    <a:pt x="1047" y="11590"/>
                    <a:pt x="1167" y="11590"/>
                  </a:cubicBezTo>
                  <a:cubicBezTo>
                    <a:pt x="1624" y="11590"/>
                    <a:pt x="2177" y="11669"/>
                    <a:pt x="2671" y="11954"/>
                  </a:cubicBezTo>
                  <a:cubicBezTo>
                    <a:pt x="2705" y="11676"/>
                    <a:pt x="2740" y="11400"/>
                    <a:pt x="2777" y="11129"/>
                  </a:cubicBezTo>
                  <a:cubicBezTo>
                    <a:pt x="2489" y="10845"/>
                    <a:pt x="1958" y="10482"/>
                    <a:pt x="1141" y="10482"/>
                  </a:cubicBezTo>
                  <a:close/>
                  <a:moveTo>
                    <a:pt x="15271" y="13232"/>
                  </a:moveTo>
                  <a:cubicBezTo>
                    <a:pt x="15299" y="13527"/>
                    <a:pt x="15328" y="13823"/>
                    <a:pt x="15356" y="14119"/>
                  </a:cubicBezTo>
                  <a:cubicBezTo>
                    <a:pt x="15629" y="14315"/>
                    <a:pt x="16061" y="14526"/>
                    <a:pt x="16647" y="14526"/>
                  </a:cubicBezTo>
                  <a:cubicBezTo>
                    <a:pt x="16810" y="14526"/>
                    <a:pt x="16985" y="14509"/>
                    <a:pt x="17171" y="14472"/>
                  </a:cubicBezTo>
                  <a:lnTo>
                    <a:pt x="17171" y="14472"/>
                  </a:lnTo>
                  <a:cubicBezTo>
                    <a:pt x="17171" y="14473"/>
                    <a:pt x="17171" y="14473"/>
                    <a:pt x="17171" y="14474"/>
                  </a:cubicBezTo>
                  <a:lnTo>
                    <a:pt x="17171" y="14472"/>
                  </a:lnTo>
                  <a:cubicBezTo>
                    <a:pt x="17171" y="14472"/>
                    <a:pt x="17171" y="14472"/>
                    <a:pt x="17171" y="14472"/>
                  </a:cubicBezTo>
                  <a:lnTo>
                    <a:pt x="17171" y="14472"/>
                  </a:lnTo>
                  <a:cubicBezTo>
                    <a:pt x="17139" y="14106"/>
                    <a:pt x="17105" y="13738"/>
                    <a:pt x="17070" y="13368"/>
                  </a:cubicBezTo>
                  <a:cubicBezTo>
                    <a:pt x="16856" y="13410"/>
                    <a:pt x="16608" y="13441"/>
                    <a:pt x="16345" y="13441"/>
                  </a:cubicBezTo>
                  <a:cubicBezTo>
                    <a:pt x="15998" y="13441"/>
                    <a:pt x="15625" y="13387"/>
                    <a:pt x="15271" y="13232"/>
                  </a:cubicBezTo>
                  <a:close/>
                  <a:moveTo>
                    <a:pt x="801" y="13240"/>
                  </a:moveTo>
                  <a:cubicBezTo>
                    <a:pt x="750" y="13240"/>
                    <a:pt x="698" y="13242"/>
                    <a:pt x="645" y="13245"/>
                  </a:cubicBezTo>
                  <a:lnTo>
                    <a:pt x="645" y="13246"/>
                  </a:lnTo>
                  <a:cubicBezTo>
                    <a:pt x="610" y="13584"/>
                    <a:pt x="576" y="13931"/>
                    <a:pt x="543" y="14292"/>
                  </a:cubicBezTo>
                  <a:cubicBezTo>
                    <a:pt x="541" y="14315"/>
                    <a:pt x="540" y="14337"/>
                    <a:pt x="537" y="14361"/>
                  </a:cubicBezTo>
                  <a:cubicBezTo>
                    <a:pt x="629" y="14355"/>
                    <a:pt x="727" y="14351"/>
                    <a:pt x="830" y="14351"/>
                  </a:cubicBezTo>
                  <a:cubicBezTo>
                    <a:pt x="1301" y="14351"/>
                    <a:pt x="1872" y="14432"/>
                    <a:pt x="2376" y="14738"/>
                  </a:cubicBezTo>
                  <a:cubicBezTo>
                    <a:pt x="2403" y="14459"/>
                    <a:pt x="2429" y="14182"/>
                    <a:pt x="2456" y="13907"/>
                  </a:cubicBezTo>
                  <a:cubicBezTo>
                    <a:pt x="2172" y="13619"/>
                    <a:pt x="1636" y="13240"/>
                    <a:pt x="801" y="13240"/>
                  </a:cubicBezTo>
                  <a:close/>
                  <a:moveTo>
                    <a:pt x="17296" y="15993"/>
                  </a:moveTo>
                  <a:cubicBezTo>
                    <a:pt x="17008" y="16082"/>
                    <a:pt x="16609" y="16171"/>
                    <a:pt x="16178" y="16171"/>
                  </a:cubicBezTo>
                  <a:cubicBezTo>
                    <a:pt x="15966" y="16171"/>
                    <a:pt x="15746" y="16149"/>
                    <a:pt x="15528" y="16096"/>
                  </a:cubicBezTo>
                  <a:lnTo>
                    <a:pt x="15528" y="16096"/>
                  </a:lnTo>
                  <a:cubicBezTo>
                    <a:pt x="15553" y="16407"/>
                    <a:pt x="15577" y="16716"/>
                    <a:pt x="15601" y="17022"/>
                  </a:cubicBezTo>
                  <a:cubicBezTo>
                    <a:pt x="15849" y="17143"/>
                    <a:pt x="16170" y="17240"/>
                    <a:pt x="16563" y="17240"/>
                  </a:cubicBezTo>
                  <a:cubicBezTo>
                    <a:pt x="16808" y="17240"/>
                    <a:pt x="17081" y="17202"/>
                    <a:pt x="17381" y="17108"/>
                  </a:cubicBezTo>
                  <a:cubicBezTo>
                    <a:pt x="17354" y="16743"/>
                    <a:pt x="17326" y="16370"/>
                    <a:pt x="17296" y="15993"/>
                  </a:cubicBezTo>
                  <a:close/>
                  <a:moveTo>
                    <a:pt x="793" y="16257"/>
                  </a:moveTo>
                  <a:cubicBezTo>
                    <a:pt x="662" y="16257"/>
                    <a:pt x="523" y="16267"/>
                    <a:pt x="377" y="16290"/>
                  </a:cubicBezTo>
                  <a:lnTo>
                    <a:pt x="377" y="16291"/>
                  </a:lnTo>
                  <a:cubicBezTo>
                    <a:pt x="347" y="16675"/>
                    <a:pt x="319" y="17053"/>
                    <a:pt x="294" y="17424"/>
                  </a:cubicBezTo>
                  <a:cubicBezTo>
                    <a:pt x="503" y="17385"/>
                    <a:pt x="755" y="17353"/>
                    <a:pt x="1026" y="17353"/>
                  </a:cubicBezTo>
                  <a:cubicBezTo>
                    <a:pt x="1385" y="17353"/>
                    <a:pt x="1778" y="17408"/>
                    <a:pt x="2150" y="17572"/>
                  </a:cubicBezTo>
                  <a:cubicBezTo>
                    <a:pt x="2168" y="17298"/>
                    <a:pt x="2188" y="17024"/>
                    <a:pt x="2209" y="16748"/>
                  </a:cubicBezTo>
                  <a:cubicBezTo>
                    <a:pt x="1934" y="16524"/>
                    <a:pt x="1463" y="16257"/>
                    <a:pt x="793" y="16257"/>
                  </a:cubicBezTo>
                  <a:close/>
                  <a:moveTo>
                    <a:pt x="15728" y="18754"/>
                  </a:moveTo>
                  <a:lnTo>
                    <a:pt x="15728" y="18754"/>
                  </a:lnTo>
                  <a:cubicBezTo>
                    <a:pt x="15747" y="19050"/>
                    <a:pt x="15765" y="19341"/>
                    <a:pt x="15784" y="19626"/>
                  </a:cubicBezTo>
                  <a:cubicBezTo>
                    <a:pt x="16046" y="19789"/>
                    <a:pt x="16436" y="19953"/>
                    <a:pt x="16947" y="19953"/>
                  </a:cubicBezTo>
                  <a:cubicBezTo>
                    <a:pt x="17135" y="19953"/>
                    <a:pt x="17339" y="19930"/>
                    <a:pt x="17559" y="19878"/>
                  </a:cubicBezTo>
                  <a:cubicBezTo>
                    <a:pt x="17538" y="19521"/>
                    <a:pt x="17516" y="19147"/>
                    <a:pt x="17492" y="18760"/>
                  </a:cubicBezTo>
                  <a:cubicBezTo>
                    <a:pt x="17229" y="18827"/>
                    <a:pt x="16907" y="18883"/>
                    <a:pt x="16565" y="18883"/>
                  </a:cubicBezTo>
                  <a:cubicBezTo>
                    <a:pt x="16292" y="18883"/>
                    <a:pt x="16007" y="18848"/>
                    <a:pt x="15728" y="18754"/>
                  </a:cubicBezTo>
                  <a:close/>
                  <a:moveTo>
                    <a:pt x="608" y="19143"/>
                  </a:moveTo>
                  <a:cubicBezTo>
                    <a:pt x="474" y="19143"/>
                    <a:pt x="333" y="19154"/>
                    <a:pt x="184" y="19178"/>
                  </a:cubicBezTo>
                  <a:lnTo>
                    <a:pt x="184" y="19179"/>
                  </a:lnTo>
                  <a:cubicBezTo>
                    <a:pt x="160" y="19573"/>
                    <a:pt x="141" y="19951"/>
                    <a:pt x="122" y="20308"/>
                  </a:cubicBezTo>
                  <a:cubicBezTo>
                    <a:pt x="329" y="20269"/>
                    <a:pt x="576" y="20240"/>
                    <a:pt x="840" y="20240"/>
                  </a:cubicBezTo>
                  <a:cubicBezTo>
                    <a:pt x="1205" y="20240"/>
                    <a:pt x="1604" y="20296"/>
                    <a:pt x="1981" y="20467"/>
                  </a:cubicBezTo>
                  <a:cubicBezTo>
                    <a:pt x="1994" y="20193"/>
                    <a:pt x="2008" y="19916"/>
                    <a:pt x="2023" y="19637"/>
                  </a:cubicBezTo>
                  <a:cubicBezTo>
                    <a:pt x="1747" y="19411"/>
                    <a:pt x="1278" y="19143"/>
                    <a:pt x="608" y="19143"/>
                  </a:cubicBezTo>
                  <a:close/>
                  <a:moveTo>
                    <a:pt x="15893" y="21461"/>
                  </a:moveTo>
                  <a:lnTo>
                    <a:pt x="15893" y="21461"/>
                  </a:lnTo>
                  <a:cubicBezTo>
                    <a:pt x="15910" y="21759"/>
                    <a:pt x="15924" y="22044"/>
                    <a:pt x="15938" y="22317"/>
                  </a:cubicBezTo>
                  <a:cubicBezTo>
                    <a:pt x="16200" y="22489"/>
                    <a:pt x="16604" y="22667"/>
                    <a:pt x="17137" y="22667"/>
                  </a:cubicBezTo>
                  <a:cubicBezTo>
                    <a:pt x="17311" y="22667"/>
                    <a:pt x="17499" y="22648"/>
                    <a:pt x="17700" y="22604"/>
                  </a:cubicBezTo>
                  <a:cubicBezTo>
                    <a:pt x="17684" y="22279"/>
                    <a:pt x="17668" y="21902"/>
                    <a:pt x="17647" y="21482"/>
                  </a:cubicBezTo>
                  <a:cubicBezTo>
                    <a:pt x="17390" y="21546"/>
                    <a:pt x="17081" y="21597"/>
                    <a:pt x="16752" y="21597"/>
                  </a:cubicBezTo>
                  <a:cubicBezTo>
                    <a:pt x="16473" y="21597"/>
                    <a:pt x="16179" y="21560"/>
                    <a:pt x="15893" y="21461"/>
                  </a:cubicBezTo>
                  <a:close/>
                  <a:moveTo>
                    <a:pt x="779" y="21809"/>
                  </a:moveTo>
                  <a:cubicBezTo>
                    <a:pt x="557" y="21809"/>
                    <a:pt x="312" y="21841"/>
                    <a:pt x="46" y="21918"/>
                  </a:cubicBezTo>
                  <a:lnTo>
                    <a:pt x="46" y="21919"/>
                  </a:lnTo>
                  <a:cubicBezTo>
                    <a:pt x="25" y="22386"/>
                    <a:pt x="11" y="22779"/>
                    <a:pt x="0" y="23077"/>
                  </a:cubicBezTo>
                  <a:cubicBezTo>
                    <a:pt x="299" y="22980"/>
                    <a:pt x="724" y="22877"/>
                    <a:pt x="1184" y="22877"/>
                  </a:cubicBezTo>
                  <a:cubicBezTo>
                    <a:pt x="1413" y="22877"/>
                    <a:pt x="1651" y="22902"/>
                    <a:pt x="1885" y="22966"/>
                  </a:cubicBezTo>
                  <a:cubicBezTo>
                    <a:pt x="1894" y="22691"/>
                    <a:pt x="1902" y="22410"/>
                    <a:pt x="1912" y="22123"/>
                  </a:cubicBezTo>
                  <a:cubicBezTo>
                    <a:pt x="1653" y="21965"/>
                    <a:pt x="1272" y="21809"/>
                    <a:pt x="779" y="21809"/>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1"/>
            <p:cNvSpPr/>
            <p:nvPr/>
          </p:nvSpPr>
          <p:spPr>
            <a:xfrm>
              <a:off x="2266550" y="3749650"/>
              <a:ext cx="43075" cy="33425"/>
            </a:xfrm>
            <a:custGeom>
              <a:rect b="b" l="l" r="r" t="t"/>
              <a:pathLst>
                <a:path extrusionOk="0" h="1337" w="1723">
                  <a:moveTo>
                    <a:pt x="1544" y="0"/>
                  </a:moveTo>
                  <a:cubicBezTo>
                    <a:pt x="1145" y="217"/>
                    <a:pt x="609" y="431"/>
                    <a:pt x="39" y="431"/>
                  </a:cubicBezTo>
                  <a:cubicBezTo>
                    <a:pt x="26" y="431"/>
                    <a:pt x="13" y="430"/>
                    <a:pt x="1" y="430"/>
                  </a:cubicBezTo>
                  <a:lnTo>
                    <a:pt x="1" y="430"/>
                  </a:lnTo>
                  <a:cubicBezTo>
                    <a:pt x="46" y="689"/>
                    <a:pt x="89" y="956"/>
                    <a:pt x="130" y="1230"/>
                  </a:cubicBezTo>
                  <a:cubicBezTo>
                    <a:pt x="301" y="1288"/>
                    <a:pt x="523" y="1336"/>
                    <a:pt x="784" y="1336"/>
                  </a:cubicBezTo>
                  <a:cubicBezTo>
                    <a:pt x="1058" y="1336"/>
                    <a:pt x="1376" y="1283"/>
                    <a:pt x="1723" y="1130"/>
                  </a:cubicBezTo>
                  <a:cubicBezTo>
                    <a:pt x="1667" y="742"/>
                    <a:pt x="1606" y="364"/>
                    <a:pt x="154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1"/>
            <p:cNvSpPr/>
            <p:nvPr/>
          </p:nvSpPr>
          <p:spPr>
            <a:xfrm>
              <a:off x="2276700" y="3823375"/>
              <a:ext cx="42250" cy="31650"/>
            </a:xfrm>
            <a:custGeom>
              <a:rect b="b" l="l" r="r" t="t"/>
              <a:pathLst>
                <a:path extrusionOk="0" h="1266" w="1690">
                  <a:moveTo>
                    <a:pt x="1560" y="1"/>
                  </a:moveTo>
                  <a:cubicBezTo>
                    <a:pt x="1196" y="162"/>
                    <a:pt x="734" y="307"/>
                    <a:pt x="246" y="307"/>
                  </a:cubicBezTo>
                  <a:cubicBezTo>
                    <a:pt x="165" y="307"/>
                    <a:pt x="83" y="303"/>
                    <a:pt x="1" y="294"/>
                  </a:cubicBezTo>
                  <a:lnTo>
                    <a:pt x="1" y="294"/>
                  </a:lnTo>
                  <a:cubicBezTo>
                    <a:pt x="33" y="559"/>
                    <a:pt x="66" y="827"/>
                    <a:pt x="96" y="1100"/>
                  </a:cubicBezTo>
                  <a:cubicBezTo>
                    <a:pt x="297" y="1185"/>
                    <a:pt x="576" y="1266"/>
                    <a:pt x="916" y="1266"/>
                  </a:cubicBezTo>
                  <a:cubicBezTo>
                    <a:pt x="1148" y="1266"/>
                    <a:pt x="1407" y="1229"/>
                    <a:pt x="1689" y="1131"/>
                  </a:cubicBezTo>
                  <a:cubicBezTo>
                    <a:pt x="1649" y="751"/>
                    <a:pt x="1605" y="373"/>
                    <a:pt x="1560"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1"/>
            <p:cNvSpPr/>
            <p:nvPr/>
          </p:nvSpPr>
          <p:spPr>
            <a:xfrm>
              <a:off x="2299275" y="4099250"/>
              <a:ext cx="39600" cy="30100"/>
            </a:xfrm>
            <a:custGeom>
              <a:rect b="b" l="l" r="r" t="t"/>
              <a:pathLst>
                <a:path extrusionOk="0" h="1204" w="1584">
                  <a:moveTo>
                    <a:pt x="0" y="0"/>
                  </a:moveTo>
                  <a:lnTo>
                    <a:pt x="0" y="0"/>
                  </a:lnTo>
                  <a:cubicBezTo>
                    <a:pt x="16" y="300"/>
                    <a:pt x="31" y="584"/>
                    <a:pt x="45" y="856"/>
                  </a:cubicBezTo>
                  <a:cubicBezTo>
                    <a:pt x="307" y="1028"/>
                    <a:pt x="710" y="1203"/>
                    <a:pt x="1241" y="1203"/>
                  </a:cubicBezTo>
                  <a:cubicBezTo>
                    <a:pt x="1350" y="1203"/>
                    <a:pt x="1464" y="1196"/>
                    <a:pt x="1583" y="1180"/>
                  </a:cubicBezTo>
                  <a:cubicBezTo>
                    <a:pt x="1571" y="875"/>
                    <a:pt x="1554" y="501"/>
                    <a:pt x="1533" y="71"/>
                  </a:cubicBezTo>
                  <a:cubicBezTo>
                    <a:pt x="1327" y="110"/>
                    <a:pt x="1099" y="137"/>
                    <a:pt x="860" y="137"/>
                  </a:cubicBezTo>
                  <a:cubicBezTo>
                    <a:pt x="580" y="137"/>
                    <a:pt x="287" y="100"/>
                    <a:pt x="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1"/>
            <p:cNvSpPr/>
            <p:nvPr/>
          </p:nvSpPr>
          <p:spPr>
            <a:xfrm>
              <a:off x="2106175" y="3562725"/>
              <a:ext cx="33250" cy="45400"/>
            </a:xfrm>
            <a:custGeom>
              <a:rect b="b" l="l" r="r" t="t"/>
              <a:pathLst>
                <a:path extrusionOk="0" h="1816" w="1330">
                  <a:moveTo>
                    <a:pt x="1066" y="1"/>
                  </a:moveTo>
                  <a:cubicBezTo>
                    <a:pt x="709" y="8"/>
                    <a:pt x="352" y="39"/>
                    <a:pt x="1" y="93"/>
                  </a:cubicBezTo>
                  <a:cubicBezTo>
                    <a:pt x="182" y="532"/>
                    <a:pt x="373" y="1156"/>
                    <a:pt x="355" y="1816"/>
                  </a:cubicBezTo>
                  <a:cubicBezTo>
                    <a:pt x="502" y="1806"/>
                    <a:pt x="649" y="1801"/>
                    <a:pt x="797" y="1801"/>
                  </a:cubicBezTo>
                  <a:cubicBezTo>
                    <a:pt x="903" y="1801"/>
                    <a:pt x="1008" y="1803"/>
                    <a:pt x="1114" y="1809"/>
                  </a:cubicBezTo>
                  <a:cubicBezTo>
                    <a:pt x="1241" y="1405"/>
                    <a:pt x="1329" y="774"/>
                    <a:pt x="1066"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1"/>
            <p:cNvSpPr/>
            <p:nvPr/>
          </p:nvSpPr>
          <p:spPr>
            <a:xfrm>
              <a:off x="2295100" y="4031575"/>
              <a:ext cx="40400" cy="29950"/>
            </a:xfrm>
            <a:custGeom>
              <a:rect b="b" l="l" r="r" t="t"/>
              <a:pathLst>
                <a:path extrusionOk="0" h="1198" w="1616">
                  <a:moveTo>
                    <a:pt x="0" y="1"/>
                  </a:moveTo>
                  <a:cubicBezTo>
                    <a:pt x="21" y="298"/>
                    <a:pt x="39" y="587"/>
                    <a:pt x="58" y="873"/>
                  </a:cubicBezTo>
                  <a:cubicBezTo>
                    <a:pt x="320" y="1037"/>
                    <a:pt x="710" y="1198"/>
                    <a:pt x="1219" y="1198"/>
                  </a:cubicBezTo>
                  <a:cubicBezTo>
                    <a:pt x="1344" y="1198"/>
                    <a:pt x="1476" y="1188"/>
                    <a:pt x="1615" y="1166"/>
                  </a:cubicBezTo>
                  <a:cubicBezTo>
                    <a:pt x="1596" y="814"/>
                    <a:pt x="1573" y="442"/>
                    <a:pt x="1551" y="56"/>
                  </a:cubicBezTo>
                  <a:cubicBezTo>
                    <a:pt x="1334" y="99"/>
                    <a:pt x="1091" y="130"/>
                    <a:pt x="837" y="130"/>
                  </a:cubicBezTo>
                  <a:cubicBezTo>
                    <a:pt x="564" y="130"/>
                    <a:pt x="279" y="95"/>
                    <a:pt x="0"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1"/>
            <p:cNvSpPr/>
            <p:nvPr/>
          </p:nvSpPr>
          <p:spPr>
            <a:xfrm>
              <a:off x="2290175" y="3964025"/>
              <a:ext cx="41025" cy="29700"/>
            </a:xfrm>
            <a:custGeom>
              <a:rect b="b" l="l" r="r" t="t"/>
              <a:pathLst>
                <a:path extrusionOk="0" h="1188" w="1641">
                  <a:moveTo>
                    <a:pt x="1559" y="1"/>
                  </a:moveTo>
                  <a:cubicBezTo>
                    <a:pt x="1300" y="66"/>
                    <a:pt x="985" y="119"/>
                    <a:pt x="651" y="119"/>
                  </a:cubicBezTo>
                  <a:cubicBezTo>
                    <a:pt x="439" y="119"/>
                    <a:pt x="219" y="98"/>
                    <a:pt x="0" y="44"/>
                  </a:cubicBezTo>
                  <a:lnTo>
                    <a:pt x="0" y="44"/>
                  </a:lnTo>
                  <a:cubicBezTo>
                    <a:pt x="26" y="355"/>
                    <a:pt x="49" y="664"/>
                    <a:pt x="73" y="972"/>
                  </a:cubicBezTo>
                  <a:cubicBezTo>
                    <a:pt x="319" y="1092"/>
                    <a:pt x="639" y="1188"/>
                    <a:pt x="1029" y="1188"/>
                  </a:cubicBezTo>
                  <a:cubicBezTo>
                    <a:pt x="1217" y="1188"/>
                    <a:pt x="1421" y="1166"/>
                    <a:pt x="1641" y="1113"/>
                  </a:cubicBezTo>
                  <a:cubicBezTo>
                    <a:pt x="1616" y="750"/>
                    <a:pt x="1589" y="379"/>
                    <a:pt x="1559"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1"/>
            <p:cNvSpPr/>
            <p:nvPr/>
          </p:nvSpPr>
          <p:spPr>
            <a:xfrm>
              <a:off x="2168625" y="3569800"/>
              <a:ext cx="38450" cy="50625"/>
            </a:xfrm>
            <a:custGeom>
              <a:rect b="b" l="l" r="r" t="t"/>
              <a:pathLst>
                <a:path extrusionOk="0" h="2025" w="1538">
                  <a:moveTo>
                    <a:pt x="573" y="0"/>
                  </a:moveTo>
                  <a:cubicBezTo>
                    <a:pt x="514" y="488"/>
                    <a:pt x="365" y="1170"/>
                    <a:pt x="1" y="1741"/>
                  </a:cubicBezTo>
                  <a:cubicBezTo>
                    <a:pt x="272" y="1814"/>
                    <a:pt x="536" y="1909"/>
                    <a:pt x="794" y="2025"/>
                  </a:cubicBezTo>
                  <a:cubicBezTo>
                    <a:pt x="1093" y="1718"/>
                    <a:pt x="1422" y="1215"/>
                    <a:pt x="1537" y="419"/>
                  </a:cubicBezTo>
                  <a:cubicBezTo>
                    <a:pt x="1228" y="252"/>
                    <a:pt x="906" y="113"/>
                    <a:pt x="573"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1"/>
            <p:cNvSpPr/>
            <p:nvPr/>
          </p:nvSpPr>
          <p:spPr>
            <a:xfrm>
              <a:off x="2220625" y="3608425"/>
              <a:ext cx="44800" cy="48475"/>
            </a:xfrm>
            <a:custGeom>
              <a:rect b="b" l="l" r="r" t="t"/>
              <a:pathLst>
                <a:path extrusionOk="0" h="1939" w="1792">
                  <a:moveTo>
                    <a:pt x="1035" y="0"/>
                  </a:moveTo>
                  <a:cubicBezTo>
                    <a:pt x="823" y="437"/>
                    <a:pt x="484" y="967"/>
                    <a:pt x="0" y="1339"/>
                  </a:cubicBezTo>
                  <a:cubicBezTo>
                    <a:pt x="188" y="1520"/>
                    <a:pt x="357" y="1721"/>
                    <a:pt x="503" y="1939"/>
                  </a:cubicBezTo>
                  <a:cubicBezTo>
                    <a:pt x="865" y="1810"/>
                    <a:pt x="1388" y="1506"/>
                    <a:pt x="1791" y="790"/>
                  </a:cubicBezTo>
                  <a:cubicBezTo>
                    <a:pt x="1558" y="511"/>
                    <a:pt x="1305" y="246"/>
                    <a:pt x="103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1"/>
            <p:cNvSpPr/>
            <p:nvPr/>
          </p:nvSpPr>
          <p:spPr>
            <a:xfrm>
              <a:off x="2283675" y="3893575"/>
              <a:ext cx="42375" cy="32250"/>
            </a:xfrm>
            <a:custGeom>
              <a:rect b="b" l="l" r="r" t="t"/>
              <a:pathLst>
                <a:path extrusionOk="0" h="1290" w="1695">
                  <a:moveTo>
                    <a:pt x="0" y="0"/>
                  </a:moveTo>
                  <a:lnTo>
                    <a:pt x="0" y="0"/>
                  </a:lnTo>
                  <a:cubicBezTo>
                    <a:pt x="30" y="294"/>
                    <a:pt x="58" y="591"/>
                    <a:pt x="86" y="887"/>
                  </a:cubicBezTo>
                  <a:cubicBezTo>
                    <a:pt x="358" y="1082"/>
                    <a:pt x="790" y="1290"/>
                    <a:pt x="1375" y="1290"/>
                  </a:cubicBezTo>
                  <a:cubicBezTo>
                    <a:pt x="1477" y="1290"/>
                    <a:pt x="1583" y="1283"/>
                    <a:pt x="1694" y="1270"/>
                  </a:cubicBezTo>
                  <a:cubicBezTo>
                    <a:pt x="1663" y="906"/>
                    <a:pt x="1631" y="539"/>
                    <a:pt x="1597" y="170"/>
                  </a:cubicBezTo>
                  <a:cubicBezTo>
                    <a:pt x="1434" y="194"/>
                    <a:pt x="1256" y="209"/>
                    <a:pt x="1071" y="209"/>
                  </a:cubicBezTo>
                  <a:cubicBezTo>
                    <a:pt x="725" y="209"/>
                    <a:pt x="353" y="155"/>
                    <a:pt x="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1"/>
            <p:cNvSpPr/>
            <p:nvPr/>
          </p:nvSpPr>
          <p:spPr>
            <a:xfrm>
              <a:off x="2253375" y="3677275"/>
              <a:ext cx="43350" cy="40675"/>
            </a:xfrm>
            <a:custGeom>
              <a:rect b="b" l="l" r="r" t="t"/>
              <a:pathLst>
                <a:path extrusionOk="0" h="1627" w="1734">
                  <a:moveTo>
                    <a:pt x="1434" y="0"/>
                  </a:moveTo>
                  <a:cubicBezTo>
                    <a:pt x="1090" y="336"/>
                    <a:pt x="591" y="720"/>
                    <a:pt x="0" y="879"/>
                  </a:cubicBezTo>
                  <a:cubicBezTo>
                    <a:pt x="65" y="1105"/>
                    <a:pt x="128" y="1351"/>
                    <a:pt x="190" y="1616"/>
                  </a:cubicBezTo>
                  <a:cubicBezTo>
                    <a:pt x="251" y="1622"/>
                    <a:pt x="320" y="1627"/>
                    <a:pt x="395" y="1627"/>
                  </a:cubicBezTo>
                  <a:cubicBezTo>
                    <a:pt x="741" y="1627"/>
                    <a:pt x="1226" y="1536"/>
                    <a:pt x="1734" y="1160"/>
                  </a:cubicBezTo>
                  <a:cubicBezTo>
                    <a:pt x="1640" y="740"/>
                    <a:pt x="1540" y="352"/>
                    <a:pt x="143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1"/>
            <p:cNvSpPr/>
            <p:nvPr/>
          </p:nvSpPr>
          <p:spPr>
            <a:xfrm>
              <a:off x="1952975" y="3668625"/>
              <a:ext cx="42700" cy="39800"/>
            </a:xfrm>
            <a:custGeom>
              <a:rect b="b" l="l" r="r" t="t"/>
              <a:pathLst>
                <a:path extrusionOk="0" h="1592" w="1708">
                  <a:moveTo>
                    <a:pt x="364" y="1"/>
                  </a:moveTo>
                  <a:cubicBezTo>
                    <a:pt x="245" y="301"/>
                    <a:pt x="124" y="650"/>
                    <a:pt x="0" y="1055"/>
                  </a:cubicBezTo>
                  <a:cubicBezTo>
                    <a:pt x="398" y="1121"/>
                    <a:pt x="939" y="1269"/>
                    <a:pt x="1420" y="1592"/>
                  </a:cubicBezTo>
                  <a:cubicBezTo>
                    <a:pt x="1513" y="1260"/>
                    <a:pt x="1607" y="955"/>
                    <a:pt x="1707" y="678"/>
                  </a:cubicBezTo>
                  <a:cubicBezTo>
                    <a:pt x="1419" y="391"/>
                    <a:pt x="990" y="112"/>
                    <a:pt x="364"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1"/>
            <p:cNvSpPr/>
            <p:nvPr/>
          </p:nvSpPr>
          <p:spPr>
            <a:xfrm>
              <a:off x="1934875" y="3744475"/>
              <a:ext cx="42300" cy="36250"/>
            </a:xfrm>
            <a:custGeom>
              <a:rect b="b" l="l" r="r" t="t"/>
              <a:pathLst>
                <a:path extrusionOk="0" h="1450" w="1692">
                  <a:moveTo>
                    <a:pt x="220" y="0"/>
                  </a:moveTo>
                  <a:cubicBezTo>
                    <a:pt x="147" y="342"/>
                    <a:pt x="73" y="709"/>
                    <a:pt x="0" y="1101"/>
                  </a:cubicBezTo>
                  <a:cubicBezTo>
                    <a:pt x="429" y="1105"/>
                    <a:pt x="1006" y="1176"/>
                    <a:pt x="1529" y="1450"/>
                  </a:cubicBezTo>
                  <a:cubicBezTo>
                    <a:pt x="1582" y="1139"/>
                    <a:pt x="1635" y="835"/>
                    <a:pt x="1692" y="543"/>
                  </a:cubicBezTo>
                  <a:cubicBezTo>
                    <a:pt x="1378" y="279"/>
                    <a:pt x="900" y="24"/>
                    <a:pt x="22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1"/>
            <p:cNvSpPr/>
            <p:nvPr/>
          </p:nvSpPr>
          <p:spPr>
            <a:xfrm>
              <a:off x="1922700" y="3824800"/>
              <a:ext cx="42275" cy="33600"/>
            </a:xfrm>
            <a:custGeom>
              <a:rect b="b" l="l" r="r" t="t"/>
              <a:pathLst>
                <a:path extrusionOk="0" h="1344" w="1691">
                  <a:moveTo>
                    <a:pt x="313" y="1"/>
                  </a:moveTo>
                  <a:cubicBezTo>
                    <a:pt x="259" y="1"/>
                    <a:pt x="205" y="2"/>
                    <a:pt x="149" y="5"/>
                  </a:cubicBezTo>
                  <a:cubicBezTo>
                    <a:pt x="98" y="361"/>
                    <a:pt x="49" y="734"/>
                    <a:pt x="1" y="1123"/>
                  </a:cubicBezTo>
                  <a:cubicBezTo>
                    <a:pt x="103" y="1115"/>
                    <a:pt x="214" y="1110"/>
                    <a:pt x="332" y="1110"/>
                  </a:cubicBezTo>
                  <a:cubicBezTo>
                    <a:pt x="710" y="1110"/>
                    <a:pt x="1154" y="1164"/>
                    <a:pt x="1577" y="1344"/>
                  </a:cubicBezTo>
                  <a:cubicBezTo>
                    <a:pt x="1613" y="1036"/>
                    <a:pt x="1651" y="732"/>
                    <a:pt x="1691" y="433"/>
                  </a:cubicBezTo>
                  <a:cubicBezTo>
                    <a:pt x="1382" y="209"/>
                    <a:pt x="931" y="1"/>
                    <a:pt x="31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1"/>
            <p:cNvSpPr/>
            <p:nvPr/>
          </p:nvSpPr>
          <p:spPr>
            <a:xfrm>
              <a:off x="2040800" y="3575550"/>
              <a:ext cx="36550" cy="45975"/>
            </a:xfrm>
            <a:custGeom>
              <a:rect b="b" l="l" r="r" t="t"/>
              <a:pathLst>
                <a:path extrusionOk="0" h="1839" w="1462">
                  <a:moveTo>
                    <a:pt x="985" y="1"/>
                  </a:moveTo>
                  <a:cubicBezTo>
                    <a:pt x="649" y="122"/>
                    <a:pt x="321" y="264"/>
                    <a:pt x="1" y="425"/>
                  </a:cubicBezTo>
                  <a:cubicBezTo>
                    <a:pt x="264" y="774"/>
                    <a:pt x="559" y="1266"/>
                    <a:pt x="705" y="1838"/>
                  </a:cubicBezTo>
                  <a:cubicBezTo>
                    <a:pt x="951" y="1734"/>
                    <a:pt x="1203" y="1644"/>
                    <a:pt x="1459" y="1568"/>
                  </a:cubicBezTo>
                  <a:cubicBezTo>
                    <a:pt x="1461" y="1158"/>
                    <a:pt x="1370" y="594"/>
                    <a:pt x="98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1"/>
            <p:cNvSpPr/>
            <p:nvPr/>
          </p:nvSpPr>
          <p:spPr>
            <a:xfrm>
              <a:off x="1982100" y="3610525"/>
              <a:ext cx="47350" cy="41250"/>
            </a:xfrm>
            <a:custGeom>
              <a:rect b="b" l="l" r="r" t="t"/>
              <a:pathLst>
                <a:path extrusionOk="0" h="1650" w="1894">
                  <a:moveTo>
                    <a:pt x="832" y="1"/>
                  </a:moveTo>
                  <a:cubicBezTo>
                    <a:pt x="664" y="137"/>
                    <a:pt x="501" y="276"/>
                    <a:pt x="351" y="422"/>
                  </a:cubicBezTo>
                  <a:cubicBezTo>
                    <a:pt x="224" y="542"/>
                    <a:pt x="108" y="671"/>
                    <a:pt x="1" y="809"/>
                  </a:cubicBezTo>
                  <a:cubicBezTo>
                    <a:pt x="358" y="964"/>
                    <a:pt x="842" y="1232"/>
                    <a:pt x="1244" y="1650"/>
                  </a:cubicBezTo>
                  <a:cubicBezTo>
                    <a:pt x="1269" y="1622"/>
                    <a:pt x="1294" y="1595"/>
                    <a:pt x="1320" y="1570"/>
                  </a:cubicBezTo>
                  <a:cubicBezTo>
                    <a:pt x="1499" y="1397"/>
                    <a:pt x="1691" y="1236"/>
                    <a:pt x="1893" y="1092"/>
                  </a:cubicBezTo>
                  <a:cubicBezTo>
                    <a:pt x="1713" y="734"/>
                    <a:pt x="1394" y="314"/>
                    <a:pt x="832"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1"/>
            <p:cNvSpPr/>
            <p:nvPr/>
          </p:nvSpPr>
          <p:spPr>
            <a:xfrm>
              <a:off x="1901950" y="4108000"/>
              <a:ext cx="41650" cy="31700"/>
            </a:xfrm>
            <a:custGeom>
              <a:rect b="b" l="l" r="r" t="t"/>
              <a:pathLst>
                <a:path extrusionOk="0" h="1268" w="1666">
                  <a:moveTo>
                    <a:pt x="779" y="0"/>
                  </a:moveTo>
                  <a:cubicBezTo>
                    <a:pt x="557" y="0"/>
                    <a:pt x="313" y="32"/>
                    <a:pt x="46" y="109"/>
                  </a:cubicBezTo>
                  <a:cubicBezTo>
                    <a:pt x="25" y="577"/>
                    <a:pt x="11" y="970"/>
                    <a:pt x="0" y="1267"/>
                  </a:cubicBezTo>
                  <a:cubicBezTo>
                    <a:pt x="298" y="1170"/>
                    <a:pt x="724" y="1068"/>
                    <a:pt x="1184" y="1068"/>
                  </a:cubicBezTo>
                  <a:cubicBezTo>
                    <a:pt x="1333" y="1068"/>
                    <a:pt x="1486" y="1079"/>
                    <a:pt x="1639" y="1104"/>
                  </a:cubicBezTo>
                  <a:cubicBezTo>
                    <a:pt x="1646" y="805"/>
                    <a:pt x="1656" y="499"/>
                    <a:pt x="1666" y="185"/>
                  </a:cubicBezTo>
                  <a:cubicBezTo>
                    <a:pt x="1431" y="81"/>
                    <a:pt x="1134" y="0"/>
                    <a:pt x="779"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1"/>
            <p:cNvSpPr/>
            <p:nvPr/>
          </p:nvSpPr>
          <p:spPr>
            <a:xfrm>
              <a:off x="1905000" y="4041350"/>
              <a:ext cx="41350" cy="30675"/>
            </a:xfrm>
            <a:custGeom>
              <a:rect b="b" l="l" r="r" t="t"/>
              <a:pathLst>
                <a:path extrusionOk="0" h="1227" w="1654">
                  <a:moveTo>
                    <a:pt x="484" y="1"/>
                  </a:moveTo>
                  <a:cubicBezTo>
                    <a:pt x="351" y="1"/>
                    <a:pt x="211" y="11"/>
                    <a:pt x="62" y="35"/>
                  </a:cubicBezTo>
                  <a:cubicBezTo>
                    <a:pt x="38" y="430"/>
                    <a:pt x="19" y="806"/>
                    <a:pt x="0" y="1165"/>
                  </a:cubicBezTo>
                  <a:cubicBezTo>
                    <a:pt x="207" y="1126"/>
                    <a:pt x="454" y="1096"/>
                    <a:pt x="719" y="1096"/>
                  </a:cubicBezTo>
                  <a:cubicBezTo>
                    <a:pt x="1004" y="1096"/>
                    <a:pt x="1309" y="1131"/>
                    <a:pt x="1609" y="1227"/>
                  </a:cubicBezTo>
                  <a:cubicBezTo>
                    <a:pt x="1621" y="927"/>
                    <a:pt x="1637" y="625"/>
                    <a:pt x="1654" y="319"/>
                  </a:cubicBezTo>
                  <a:cubicBezTo>
                    <a:pt x="1374" y="150"/>
                    <a:pt x="984" y="1"/>
                    <a:pt x="484"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1"/>
            <p:cNvSpPr/>
            <p:nvPr/>
          </p:nvSpPr>
          <p:spPr>
            <a:xfrm>
              <a:off x="1909275" y="3969200"/>
              <a:ext cx="41600" cy="30500"/>
            </a:xfrm>
            <a:custGeom>
              <a:rect b="b" l="l" r="r" t="t"/>
              <a:pathLst>
                <a:path extrusionOk="0" h="1220" w="1664">
                  <a:moveTo>
                    <a:pt x="499" y="0"/>
                  </a:moveTo>
                  <a:cubicBezTo>
                    <a:pt x="368" y="0"/>
                    <a:pt x="230" y="10"/>
                    <a:pt x="84" y="33"/>
                  </a:cubicBezTo>
                  <a:cubicBezTo>
                    <a:pt x="54" y="417"/>
                    <a:pt x="26" y="796"/>
                    <a:pt x="1" y="1166"/>
                  </a:cubicBezTo>
                  <a:cubicBezTo>
                    <a:pt x="210" y="1127"/>
                    <a:pt x="460" y="1096"/>
                    <a:pt x="730" y="1096"/>
                  </a:cubicBezTo>
                  <a:cubicBezTo>
                    <a:pt x="1008" y="1096"/>
                    <a:pt x="1307" y="1129"/>
                    <a:pt x="1601" y="1219"/>
                  </a:cubicBezTo>
                  <a:cubicBezTo>
                    <a:pt x="1620" y="919"/>
                    <a:pt x="1642" y="618"/>
                    <a:pt x="1664" y="315"/>
                  </a:cubicBezTo>
                  <a:cubicBezTo>
                    <a:pt x="1384" y="147"/>
                    <a:pt x="997" y="0"/>
                    <a:pt x="499"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1"/>
            <p:cNvSpPr/>
            <p:nvPr/>
          </p:nvSpPr>
          <p:spPr>
            <a:xfrm>
              <a:off x="1915375" y="3893775"/>
              <a:ext cx="41725" cy="34075"/>
            </a:xfrm>
            <a:custGeom>
              <a:rect b="b" l="l" r="r" t="t"/>
              <a:pathLst>
                <a:path extrusionOk="0" h="1363" w="1669">
                  <a:moveTo>
                    <a:pt x="264" y="0"/>
                  </a:moveTo>
                  <a:cubicBezTo>
                    <a:pt x="214" y="0"/>
                    <a:pt x="161" y="2"/>
                    <a:pt x="108" y="5"/>
                  </a:cubicBezTo>
                  <a:cubicBezTo>
                    <a:pt x="73" y="344"/>
                    <a:pt x="39" y="691"/>
                    <a:pt x="6" y="1051"/>
                  </a:cubicBezTo>
                  <a:cubicBezTo>
                    <a:pt x="4" y="1075"/>
                    <a:pt x="3" y="1097"/>
                    <a:pt x="0" y="1120"/>
                  </a:cubicBezTo>
                  <a:cubicBezTo>
                    <a:pt x="91" y="1113"/>
                    <a:pt x="189" y="1109"/>
                    <a:pt x="292" y="1109"/>
                  </a:cubicBezTo>
                  <a:cubicBezTo>
                    <a:pt x="684" y="1109"/>
                    <a:pt x="1146" y="1167"/>
                    <a:pt x="1582" y="1363"/>
                  </a:cubicBezTo>
                  <a:cubicBezTo>
                    <a:pt x="1610" y="1058"/>
                    <a:pt x="1638" y="753"/>
                    <a:pt x="1669" y="449"/>
                  </a:cubicBezTo>
                  <a:cubicBezTo>
                    <a:pt x="1359" y="219"/>
                    <a:pt x="898" y="0"/>
                    <a:pt x="26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1"/>
            <p:cNvSpPr/>
            <p:nvPr/>
          </p:nvSpPr>
          <p:spPr>
            <a:xfrm>
              <a:off x="1556275" y="4149250"/>
              <a:ext cx="1154475" cy="85725"/>
            </a:xfrm>
            <a:custGeom>
              <a:rect b="b" l="l" r="r" t="t"/>
              <a:pathLst>
                <a:path extrusionOk="0" h="3429" w="46179">
                  <a:moveTo>
                    <a:pt x="3868" y="0"/>
                  </a:moveTo>
                  <a:cubicBezTo>
                    <a:pt x="2535" y="0"/>
                    <a:pt x="678" y="131"/>
                    <a:pt x="391" y="1114"/>
                  </a:cubicBezTo>
                  <a:cubicBezTo>
                    <a:pt x="0" y="2454"/>
                    <a:pt x="1486" y="3428"/>
                    <a:pt x="4117" y="3428"/>
                  </a:cubicBezTo>
                  <a:cubicBezTo>
                    <a:pt x="5479" y="3428"/>
                    <a:pt x="15320" y="3199"/>
                    <a:pt x="24566" y="3199"/>
                  </a:cubicBezTo>
                  <a:cubicBezTo>
                    <a:pt x="33177" y="3199"/>
                    <a:pt x="41247" y="3428"/>
                    <a:pt x="42202" y="3428"/>
                  </a:cubicBezTo>
                  <a:cubicBezTo>
                    <a:pt x="44181" y="3428"/>
                    <a:pt x="46179" y="18"/>
                    <a:pt x="40231" y="18"/>
                  </a:cubicBezTo>
                  <a:lnTo>
                    <a:pt x="5011" y="18"/>
                  </a:lnTo>
                  <a:cubicBezTo>
                    <a:pt x="4766" y="18"/>
                    <a:pt x="4351" y="0"/>
                    <a:pt x="3868"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1"/>
            <p:cNvSpPr/>
            <p:nvPr/>
          </p:nvSpPr>
          <p:spPr>
            <a:xfrm>
              <a:off x="1565375" y="4149250"/>
              <a:ext cx="1094675" cy="71350"/>
            </a:xfrm>
            <a:custGeom>
              <a:rect b="b" l="l" r="r" t="t"/>
              <a:pathLst>
                <a:path extrusionOk="0" h="2854" w="43787">
                  <a:moveTo>
                    <a:pt x="3504" y="0"/>
                  </a:moveTo>
                  <a:cubicBezTo>
                    <a:pt x="2171" y="0"/>
                    <a:pt x="314" y="131"/>
                    <a:pt x="27" y="1114"/>
                  </a:cubicBezTo>
                  <a:cubicBezTo>
                    <a:pt x="14" y="1158"/>
                    <a:pt x="9" y="1201"/>
                    <a:pt x="0" y="1246"/>
                  </a:cubicBezTo>
                  <a:cubicBezTo>
                    <a:pt x="231" y="2208"/>
                    <a:pt x="1612" y="2853"/>
                    <a:pt x="3753" y="2853"/>
                  </a:cubicBezTo>
                  <a:cubicBezTo>
                    <a:pt x="5115" y="2853"/>
                    <a:pt x="14955" y="2624"/>
                    <a:pt x="24202" y="2624"/>
                  </a:cubicBezTo>
                  <a:cubicBezTo>
                    <a:pt x="32813" y="2624"/>
                    <a:pt x="40883" y="2853"/>
                    <a:pt x="41838" y="2853"/>
                  </a:cubicBezTo>
                  <a:cubicBezTo>
                    <a:pt x="42715" y="2853"/>
                    <a:pt x="43594" y="2184"/>
                    <a:pt x="43786" y="1438"/>
                  </a:cubicBezTo>
                  <a:cubicBezTo>
                    <a:pt x="43580" y="691"/>
                    <a:pt x="42508" y="18"/>
                    <a:pt x="39867" y="18"/>
                  </a:cubicBezTo>
                  <a:lnTo>
                    <a:pt x="4647" y="18"/>
                  </a:lnTo>
                  <a:cubicBezTo>
                    <a:pt x="4402" y="18"/>
                    <a:pt x="3987" y="0"/>
                    <a:pt x="3504"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1"/>
            <p:cNvSpPr/>
            <p:nvPr/>
          </p:nvSpPr>
          <p:spPr>
            <a:xfrm>
              <a:off x="1595425" y="4106175"/>
              <a:ext cx="1053125" cy="96950"/>
            </a:xfrm>
            <a:custGeom>
              <a:rect b="b" l="l" r="r" t="t"/>
              <a:pathLst>
                <a:path extrusionOk="0" h="3878" w="42125">
                  <a:moveTo>
                    <a:pt x="6479" y="1"/>
                  </a:moveTo>
                  <a:cubicBezTo>
                    <a:pt x="5617" y="1"/>
                    <a:pt x="5091" y="794"/>
                    <a:pt x="3907" y="920"/>
                  </a:cubicBezTo>
                  <a:cubicBezTo>
                    <a:pt x="3826" y="928"/>
                    <a:pt x="3748" y="932"/>
                    <a:pt x="3673" y="932"/>
                  </a:cubicBezTo>
                  <a:cubicBezTo>
                    <a:pt x="2552" y="932"/>
                    <a:pt x="2160" y="29"/>
                    <a:pt x="1580" y="29"/>
                  </a:cubicBezTo>
                  <a:cubicBezTo>
                    <a:pt x="1486" y="29"/>
                    <a:pt x="1387" y="52"/>
                    <a:pt x="1280" y="107"/>
                  </a:cubicBezTo>
                  <a:cubicBezTo>
                    <a:pt x="463" y="522"/>
                    <a:pt x="0" y="2439"/>
                    <a:pt x="751" y="2969"/>
                  </a:cubicBezTo>
                  <a:cubicBezTo>
                    <a:pt x="1040" y="3174"/>
                    <a:pt x="1250" y="3235"/>
                    <a:pt x="1515" y="3235"/>
                  </a:cubicBezTo>
                  <a:cubicBezTo>
                    <a:pt x="1903" y="3235"/>
                    <a:pt x="2409" y="3105"/>
                    <a:pt x="3451" y="3105"/>
                  </a:cubicBezTo>
                  <a:cubicBezTo>
                    <a:pt x="3547" y="3105"/>
                    <a:pt x="3647" y="3106"/>
                    <a:pt x="3753" y="3109"/>
                  </a:cubicBezTo>
                  <a:cubicBezTo>
                    <a:pt x="5470" y="3148"/>
                    <a:pt x="5150" y="3643"/>
                    <a:pt x="6147" y="3643"/>
                  </a:cubicBezTo>
                  <a:cubicBezTo>
                    <a:pt x="6329" y="3643"/>
                    <a:pt x="6554" y="3627"/>
                    <a:pt x="6843" y="3588"/>
                  </a:cubicBezTo>
                  <a:cubicBezTo>
                    <a:pt x="8423" y="3379"/>
                    <a:pt x="8422" y="2969"/>
                    <a:pt x="9502" y="2969"/>
                  </a:cubicBezTo>
                  <a:cubicBezTo>
                    <a:pt x="9705" y="2969"/>
                    <a:pt x="9946" y="2983"/>
                    <a:pt x="10242" y="3016"/>
                  </a:cubicBezTo>
                  <a:cubicBezTo>
                    <a:pt x="11564" y="3162"/>
                    <a:pt x="13903" y="3389"/>
                    <a:pt x="15834" y="3389"/>
                  </a:cubicBezTo>
                  <a:cubicBezTo>
                    <a:pt x="16645" y="3389"/>
                    <a:pt x="17385" y="3349"/>
                    <a:pt x="17946" y="3246"/>
                  </a:cubicBezTo>
                  <a:cubicBezTo>
                    <a:pt x="18647" y="3119"/>
                    <a:pt x="19182" y="3065"/>
                    <a:pt x="19709" y="3065"/>
                  </a:cubicBezTo>
                  <a:cubicBezTo>
                    <a:pt x="20608" y="3065"/>
                    <a:pt x="21482" y="3221"/>
                    <a:pt x="23112" y="3428"/>
                  </a:cubicBezTo>
                  <a:cubicBezTo>
                    <a:pt x="23510" y="3478"/>
                    <a:pt x="23865" y="3499"/>
                    <a:pt x="24193" y="3499"/>
                  </a:cubicBezTo>
                  <a:cubicBezTo>
                    <a:pt x="25708" y="3499"/>
                    <a:pt x="26632" y="3056"/>
                    <a:pt x="28425" y="3056"/>
                  </a:cubicBezTo>
                  <a:cubicBezTo>
                    <a:pt x="28761" y="3056"/>
                    <a:pt x="29128" y="3072"/>
                    <a:pt x="29535" y="3109"/>
                  </a:cubicBezTo>
                  <a:cubicBezTo>
                    <a:pt x="30060" y="3156"/>
                    <a:pt x="30528" y="3174"/>
                    <a:pt x="30959" y="3174"/>
                  </a:cubicBezTo>
                  <a:cubicBezTo>
                    <a:pt x="32096" y="3174"/>
                    <a:pt x="32963" y="3053"/>
                    <a:pt x="33872" y="3053"/>
                  </a:cubicBezTo>
                  <a:cubicBezTo>
                    <a:pt x="34614" y="3053"/>
                    <a:pt x="35385" y="3134"/>
                    <a:pt x="36355" y="3428"/>
                  </a:cubicBezTo>
                  <a:cubicBezTo>
                    <a:pt x="37464" y="3764"/>
                    <a:pt x="37989" y="3877"/>
                    <a:pt x="38320" y="3877"/>
                  </a:cubicBezTo>
                  <a:cubicBezTo>
                    <a:pt x="38766" y="3877"/>
                    <a:pt x="38859" y="3671"/>
                    <a:pt x="39556" y="3525"/>
                  </a:cubicBezTo>
                  <a:cubicBezTo>
                    <a:pt x="39734" y="3487"/>
                    <a:pt x="39892" y="3472"/>
                    <a:pt x="40034" y="3472"/>
                  </a:cubicBezTo>
                  <a:cubicBezTo>
                    <a:pt x="40568" y="3472"/>
                    <a:pt x="40869" y="3683"/>
                    <a:pt x="41140" y="3683"/>
                  </a:cubicBezTo>
                  <a:cubicBezTo>
                    <a:pt x="41288" y="3683"/>
                    <a:pt x="41426" y="3621"/>
                    <a:pt x="41588" y="3428"/>
                  </a:cubicBezTo>
                  <a:cubicBezTo>
                    <a:pt x="42125" y="2787"/>
                    <a:pt x="40350" y="1191"/>
                    <a:pt x="40350" y="1191"/>
                  </a:cubicBezTo>
                  <a:cubicBezTo>
                    <a:pt x="40350" y="1191"/>
                    <a:pt x="40127" y="919"/>
                    <a:pt x="39512" y="919"/>
                  </a:cubicBezTo>
                  <a:cubicBezTo>
                    <a:pt x="39308" y="919"/>
                    <a:pt x="39059" y="949"/>
                    <a:pt x="38762" y="1029"/>
                  </a:cubicBezTo>
                  <a:cubicBezTo>
                    <a:pt x="37763" y="1300"/>
                    <a:pt x="28993" y="1782"/>
                    <a:pt x="23861" y="1782"/>
                  </a:cubicBezTo>
                  <a:cubicBezTo>
                    <a:pt x="22865" y="1782"/>
                    <a:pt x="22006" y="1764"/>
                    <a:pt x="21367" y="1722"/>
                  </a:cubicBezTo>
                  <a:cubicBezTo>
                    <a:pt x="17439" y="1468"/>
                    <a:pt x="8675" y="868"/>
                    <a:pt x="7262" y="198"/>
                  </a:cubicBezTo>
                  <a:cubicBezTo>
                    <a:pt x="6964" y="57"/>
                    <a:pt x="6710" y="1"/>
                    <a:pt x="6479"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1"/>
            <p:cNvSpPr/>
            <p:nvPr/>
          </p:nvSpPr>
          <p:spPr>
            <a:xfrm>
              <a:off x="1595425" y="4099250"/>
              <a:ext cx="1053125" cy="96950"/>
            </a:xfrm>
            <a:custGeom>
              <a:rect b="b" l="l" r="r" t="t"/>
              <a:pathLst>
                <a:path extrusionOk="0" h="3878" w="42125">
                  <a:moveTo>
                    <a:pt x="6479" y="1"/>
                  </a:moveTo>
                  <a:cubicBezTo>
                    <a:pt x="5617" y="1"/>
                    <a:pt x="5091" y="794"/>
                    <a:pt x="3907" y="920"/>
                  </a:cubicBezTo>
                  <a:cubicBezTo>
                    <a:pt x="3826" y="928"/>
                    <a:pt x="3748" y="932"/>
                    <a:pt x="3673" y="932"/>
                  </a:cubicBezTo>
                  <a:cubicBezTo>
                    <a:pt x="2552" y="932"/>
                    <a:pt x="2160" y="29"/>
                    <a:pt x="1580" y="29"/>
                  </a:cubicBezTo>
                  <a:cubicBezTo>
                    <a:pt x="1486" y="29"/>
                    <a:pt x="1387" y="52"/>
                    <a:pt x="1280" y="107"/>
                  </a:cubicBezTo>
                  <a:cubicBezTo>
                    <a:pt x="463" y="523"/>
                    <a:pt x="0" y="2439"/>
                    <a:pt x="751" y="2971"/>
                  </a:cubicBezTo>
                  <a:cubicBezTo>
                    <a:pt x="1039" y="3175"/>
                    <a:pt x="1249" y="3235"/>
                    <a:pt x="1514" y="3235"/>
                  </a:cubicBezTo>
                  <a:cubicBezTo>
                    <a:pt x="1902" y="3235"/>
                    <a:pt x="2408" y="3105"/>
                    <a:pt x="3451" y="3105"/>
                  </a:cubicBezTo>
                  <a:cubicBezTo>
                    <a:pt x="3547" y="3105"/>
                    <a:pt x="3647" y="3106"/>
                    <a:pt x="3753" y="3109"/>
                  </a:cubicBezTo>
                  <a:cubicBezTo>
                    <a:pt x="5472" y="3148"/>
                    <a:pt x="5149" y="3644"/>
                    <a:pt x="6150" y="3644"/>
                  </a:cubicBezTo>
                  <a:cubicBezTo>
                    <a:pt x="6331" y="3644"/>
                    <a:pt x="6555" y="3628"/>
                    <a:pt x="6843" y="3590"/>
                  </a:cubicBezTo>
                  <a:cubicBezTo>
                    <a:pt x="8423" y="3379"/>
                    <a:pt x="8422" y="2970"/>
                    <a:pt x="9501" y="2970"/>
                  </a:cubicBezTo>
                  <a:cubicBezTo>
                    <a:pt x="9704" y="2970"/>
                    <a:pt x="9945" y="2984"/>
                    <a:pt x="10242" y="3017"/>
                  </a:cubicBezTo>
                  <a:cubicBezTo>
                    <a:pt x="11565" y="3163"/>
                    <a:pt x="13907" y="3390"/>
                    <a:pt x="15840" y="3390"/>
                  </a:cubicBezTo>
                  <a:cubicBezTo>
                    <a:pt x="16649" y="3390"/>
                    <a:pt x="17386" y="3350"/>
                    <a:pt x="17946" y="3248"/>
                  </a:cubicBezTo>
                  <a:cubicBezTo>
                    <a:pt x="18648" y="3119"/>
                    <a:pt x="19184" y="3066"/>
                    <a:pt x="19712" y="3066"/>
                  </a:cubicBezTo>
                  <a:cubicBezTo>
                    <a:pt x="20610" y="3066"/>
                    <a:pt x="21484" y="3221"/>
                    <a:pt x="23112" y="3428"/>
                  </a:cubicBezTo>
                  <a:cubicBezTo>
                    <a:pt x="23510" y="3478"/>
                    <a:pt x="23865" y="3499"/>
                    <a:pt x="24193" y="3499"/>
                  </a:cubicBezTo>
                  <a:cubicBezTo>
                    <a:pt x="25708" y="3499"/>
                    <a:pt x="26632" y="3056"/>
                    <a:pt x="28425" y="3056"/>
                  </a:cubicBezTo>
                  <a:cubicBezTo>
                    <a:pt x="28761" y="3056"/>
                    <a:pt x="29128" y="3072"/>
                    <a:pt x="29535" y="3109"/>
                  </a:cubicBezTo>
                  <a:cubicBezTo>
                    <a:pt x="30060" y="3156"/>
                    <a:pt x="30528" y="3174"/>
                    <a:pt x="30959" y="3174"/>
                  </a:cubicBezTo>
                  <a:cubicBezTo>
                    <a:pt x="32096" y="3174"/>
                    <a:pt x="32963" y="3053"/>
                    <a:pt x="33872" y="3053"/>
                  </a:cubicBezTo>
                  <a:cubicBezTo>
                    <a:pt x="34614" y="3053"/>
                    <a:pt x="35385" y="3134"/>
                    <a:pt x="36355" y="3428"/>
                  </a:cubicBezTo>
                  <a:cubicBezTo>
                    <a:pt x="37464" y="3764"/>
                    <a:pt x="37989" y="3878"/>
                    <a:pt x="38320" y="3878"/>
                  </a:cubicBezTo>
                  <a:cubicBezTo>
                    <a:pt x="38766" y="3878"/>
                    <a:pt x="38859" y="3671"/>
                    <a:pt x="39556" y="3525"/>
                  </a:cubicBezTo>
                  <a:cubicBezTo>
                    <a:pt x="39733" y="3488"/>
                    <a:pt x="39891" y="3473"/>
                    <a:pt x="40032" y="3473"/>
                  </a:cubicBezTo>
                  <a:cubicBezTo>
                    <a:pt x="40567" y="3473"/>
                    <a:pt x="40869" y="3683"/>
                    <a:pt x="41140" y="3683"/>
                  </a:cubicBezTo>
                  <a:cubicBezTo>
                    <a:pt x="41287" y="3683"/>
                    <a:pt x="41426" y="3621"/>
                    <a:pt x="41588" y="3428"/>
                  </a:cubicBezTo>
                  <a:cubicBezTo>
                    <a:pt x="42125" y="2787"/>
                    <a:pt x="40350" y="1192"/>
                    <a:pt x="40350" y="1192"/>
                  </a:cubicBezTo>
                  <a:cubicBezTo>
                    <a:pt x="40350" y="1192"/>
                    <a:pt x="40127" y="920"/>
                    <a:pt x="39513" y="920"/>
                  </a:cubicBezTo>
                  <a:cubicBezTo>
                    <a:pt x="39308" y="920"/>
                    <a:pt x="39060" y="950"/>
                    <a:pt x="38762" y="1031"/>
                  </a:cubicBezTo>
                  <a:cubicBezTo>
                    <a:pt x="37764" y="1302"/>
                    <a:pt x="28999" y="1782"/>
                    <a:pt x="23866" y="1782"/>
                  </a:cubicBezTo>
                  <a:cubicBezTo>
                    <a:pt x="22868" y="1782"/>
                    <a:pt x="22007" y="1764"/>
                    <a:pt x="21367" y="1722"/>
                  </a:cubicBezTo>
                  <a:cubicBezTo>
                    <a:pt x="17439" y="1469"/>
                    <a:pt x="8675" y="869"/>
                    <a:pt x="7262" y="199"/>
                  </a:cubicBezTo>
                  <a:cubicBezTo>
                    <a:pt x="6964" y="57"/>
                    <a:pt x="6710" y="1"/>
                    <a:pt x="6479"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1"/>
            <p:cNvSpPr/>
            <p:nvPr/>
          </p:nvSpPr>
          <p:spPr>
            <a:xfrm>
              <a:off x="1604925" y="4099250"/>
              <a:ext cx="1032125" cy="88575"/>
            </a:xfrm>
            <a:custGeom>
              <a:rect b="b" l="l" r="r" t="t"/>
              <a:pathLst>
                <a:path extrusionOk="0" h="3543" w="41285">
                  <a:moveTo>
                    <a:pt x="6099" y="1"/>
                  </a:moveTo>
                  <a:cubicBezTo>
                    <a:pt x="5236" y="1"/>
                    <a:pt x="4711" y="794"/>
                    <a:pt x="3527" y="918"/>
                  </a:cubicBezTo>
                  <a:cubicBezTo>
                    <a:pt x="3446" y="927"/>
                    <a:pt x="3368" y="931"/>
                    <a:pt x="3293" y="931"/>
                  </a:cubicBezTo>
                  <a:cubicBezTo>
                    <a:pt x="2172" y="931"/>
                    <a:pt x="1780" y="28"/>
                    <a:pt x="1199" y="28"/>
                  </a:cubicBezTo>
                  <a:cubicBezTo>
                    <a:pt x="1105" y="28"/>
                    <a:pt x="1007" y="51"/>
                    <a:pt x="900" y="106"/>
                  </a:cubicBezTo>
                  <a:cubicBezTo>
                    <a:pt x="411" y="356"/>
                    <a:pt x="51" y="1143"/>
                    <a:pt x="0" y="1849"/>
                  </a:cubicBezTo>
                  <a:cubicBezTo>
                    <a:pt x="28" y="2185"/>
                    <a:pt x="143" y="2475"/>
                    <a:pt x="370" y="2635"/>
                  </a:cubicBezTo>
                  <a:cubicBezTo>
                    <a:pt x="659" y="2840"/>
                    <a:pt x="869" y="2900"/>
                    <a:pt x="1135" y="2900"/>
                  </a:cubicBezTo>
                  <a:cubicBezTo>
                    <a:pt x="1523" y="2900"/>
                    <a:pt x="2029" y="2771"/>
                    <a:pt x="3071" y="2771"/>
                  </a:cubicBezTo>
                  <a:cubicBezTo>
                    <a:pt x="3167" y="2771"/>
                    <a:pt x="3267" y="2772"/>
                    <a:pt x="3373" y="2774"/>
                  </a:cubicBezTo>
                  <a:cubicBezTo>
                    <a:pt x="5090" y="2813"/>
                    <a:pt x="4770" y="3308"/>
                    <a:pt x="5767" y="3308"/>
                  </a:cubicBezTo>
                  <a:cubicBezTo>
                    <a:pt x="5949" y="3308"/>
                    <a:pt x="6174" y="3292"/>
                    <a:pt x="6463" y="3253"/>
                  </a:cubicBezTo>
                  <a:cubicBezTo>
                    <a:pt x="8043" y="3044"/>
                    <a:pt x="8042" y="2634"/>
                    <a:pt x="9122" y="2634"/>
                  </a:cubicBezTo>
                  <a:cubicBezTo>
                    <a:pt x="9325" y="2634"/>
                    <a:pt x="9566" y="2648"/>
                    <a:pt x="9862" y="2681"/>
                  </a:cubicBezTo>
                  <a:cubicBezTo>
                    <a:pt x="11183" y="2828"/>
                    <a:pt x="13522" y="3055"/>
                    <a:pt x="15454" y="3055"/>
                  </a:cubicBezTo>
                  <a:cubicBezTo>
                    <a:pt x="16265" y="3055"/>
                    <a:pt x="17005" y="3015"/>
                    <a:pt x="17566" y="2912"/>
                  </a:cubicBezTo>
                  <a:cubicBezTo>
                    <a:pt x="18268" y="2784"/>
                    <a:pt x="18804" y="2730"/>
                    <a:pt x="19331" y="2730"/>
                  </a:cubicBezTo>
                  <a:cubicBezTo>
                    <a:pt x="20230" y="2730"/>
                    <a:pt x="21104" y="2886"/>
                    <a:pt x="22732" y="3093"/>
                  </a:cubicBezTo>
                  <a:cubicBezTo>
                    <a:pt x="23130" y="3144"/>
                    <a:pt x="23485" y="3164"/>
                    <a:pt x="23813" y="3164"/>
                  </a:cubicBezTo>
                  <a:cubicBezTo>
                    <a:pt x="25329" y="3164"/>
                    <a:pt x="26252" y="2722"/>
                    <a:pt x="28045" y="2722"/>
                  </a:cubicBezTo>
                  <a:cubicBezTo>
                    <a:pt x="28381" y="2722"/>
                    <a:pt x="28748" y="2737"/>
                    <a:pt x="29155" y="2774"/>
                  </a:cubicBezTo>
                  <a:cubicBezTo>
                    <a:pt x="29679" y="2822"/>
                    <a:pt x="30148" y="2839"/>
                    <a:pt x="30578" y="2839"/>
                  </a:cubicBezTo>
                  <a:cubicBezTo>
                    <a:pt x="31716" y="2839"/>
                    <a:pt x="32583" y="2718"/>
                    <a:pt x="33491" y="2718"/>
                  </a:cubicBezTo>
                  <a:cubicBezTo>
                    <a:pt x="34234" y="2718"/>
                    <a:pt x="35005" y="2799"/>
                    <a:pt x="35975" y="3093"/>
                  </a:cubicBezTo>
                  <a:cubicBezTo>
                    <a:pt x="37084" y="3429"/>
                    <a:pt x="37609" y="3543"/>
                    <a:pt x="37940" y="3543"/>
                  </a:cubicBezTo>
                  <a:cubicBezTo>
                    <a:pt x="38386" y="3543"/>
                    <a:pt x="38479" y="3336"/>
                    <a:pt x="39176" y="3190"/>
                  </a:cubicBezTo>
                  <a:cubicBezTo>
                    <a:pt x="39354" y="3153"/>
                    <a:pt x="39511" y="3138"/>
                    <a:pt x="39653" y="3138"/>
                  </a:cubicBezTo>
                  <a:cubicBezTo>
                    <a:pt x="40187" y="3138"/>
                    <a:pt x="40488" y="3349"/>
                    <a:pt x="40759" y="3349"/>
                  </a:cubicBezTo>
                  <a:cubicBezTo>
                    <a:pt x="40907" y="3349"/>
                    <a:pt x="41045" y="3287"/>
                    <a:pt x="41208" y="3093"/>
                  </a:cubicBezTo>
                  <a:cubicBezTo>
                    <a:pt x="41241" y="3051"/>
                    <a:pt x="41268" y="3002"/>
                    <a:pt x="41285" y="2950"/>
                  </a:cubicBezTo>
                  <a:cubicBezTo>
                    <a:pt x="41108" y="2213"/>
                    <a:pt x="39970" y="1191"/>
                    <a:pt x="39970" y="1191"/>
                  </a:cubicBezTo>
                  <a:cubicBezTo>
                    <a:pt x="39970" y="1191"/>
                    <a:pt x="39747" y="918"/>
                    <a:pt x="39132" y="918"/>
                  </a:cubicBezTo>
                  <a:cubicBezTo>
                    <a:pt x="38928" y="918"/>
                    <a:pt x="38679" y="949"/>
                    <a:pt x="38382" y="1029"/>
                  </a:cubicBezTo>
                  <a:cubicBezTo>
                    <a:pt x="37383" y="1300"/>
                    <a:pt x="28605" y="1782"/>
                    <a:pt x="23473" y="1782"/>
                  </a:cubicBezTo>
                  <a:cubicBezTo>
                    <a:pt x="22480" y="1782"/>
                    <a:pt x="21624" y="1764"/>
                    <a:pt x="20987" y="1722"/>
                  </a:cubicBezTo>
                  <a:cubicBezTo>
                    <a:pt x="17057" y="1468"/>
                    <a:pt x="8295" y="868"/>
                    <a:pt x="6882" y="199"/>
                  </a:cubicBezTo>
                  <a:cubicBezTo>
                    <a:pt x="6584" y="57"/>
                    <a:pt x="6329" y="1"/>
                    <a:pt x="609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1"/>
            <p:cNvSpPr/>
            <p:nvPr/>
          </p:nvSpPr>
          <p:spPr>
            <a:xfrm>
              <a:off x="1607275" y="3108625"/>
              <a:ext cx="1037050" cy="392950"/>
            </a:xfrm>
            <a:custGeom>
              <a:rect b="b" l="l" r="r" t="t"/>
              <a:pathLst>
                <a:path extrusionOk="0" h="15718" w="41482">
                  <a:moveTo>
                    <a:pt x="20827" y="0"/>
                  </a:moveTo>
                  <a:cubicBezTo>
                    <a:pt x="20396" y="0"/>
                    <a:pt x="19890" y="97"/>
                    <a:pt x="19210" y="318"/>
                  </a:cubicBezTo>
                  <a:cubicBezTo>
                    <a:pt x="16841" y="1087"/>
                    <a:pt x="12376" y="4013"/>
                    <a:pt x="11454" y="5059"/>
                  </a:cubicBezTo>
                  <a:cubicBezTo>
                    <a:pt x="10530" y="6106"/>
                    <a:pt x="3657" y="10286"/>
                    <a:pt x="2063" y="12077"/>
                  </a:cubicBezTo>
                  <a:cubicBezTo>
                    <a:pt x="1471" y="12742"/>
                    <a:pt x="0" y="14886"/>
                    <a:pt x="647" y="15346"/>
                  </a:cubicBezTo>
                  <a:cubicBezTo>
                    <a:pt x="773" y="15436"/>
                    <a:pt x="955" y="15475"/>
                    <a:pt x="1169" y="15475"/>
                  </a:cubicBezTo>
                  <a:cubicBezTo>
                    <a:pt x="2053" y="15475"/>
                    <a:pt x="3501" y="14797"/>
                    <a:pt x="3972" y="14134"/>
                  </a:cubicBezTo>
                  <a:cubicBezTo>
                    <a:pt x="4534" y="13341"/>
                    <a:pt x="5864" y="11103"/>
                    <a:pt x="6979" y="11103"/>
                  </a:cubicBezTo>
                  <a:cubicBezTo>
                    <a:pt x="7024" y="11103"/>
                    <a:pt x="7068" y="11107"/>
                    <a:pt x="7113" y="11114"/>
                  </a:cubicBezTo>
                  <a:cubicBezTo>
                    <a:pt x="7259" y="11139"/>
                    <a:pt x="7402" y="11151"/>
                    <a:pt x="7541" y="11151"/>
                  </a:cubicBezTo>
                  <a:cubicBezTo>
                    <a:pt x="8483" y="11151"/>
                    <a:pt x="9246" y="10604"/>
                    <a:pt x="9729" y="9842"/>
                  </a:cubicBezTo>
                  <a:cubicBezTo>
                    <a:pt x="10283" y="8969"/>
                    <a:pt x="11884" y="6568"/>
                    <a:pt x="13423" y="6322"/>
                  </a:cubicBezTo>
                  <a:cubicBezTo>
                    <a:pt x="14963" y="6074"/>
                    <a:pt x="16765" y="5520"/>
                    <a:pt x="17343" y="4720"/>
                  </a:cubicBezTo>
                  <a:cubicBezTo>
                    <a:pt x="17861" y="4001"/>
                    <a:pt x="18932" y="2439"/>
                    <a:pt x="20259" y="2439"/>
                  </a:cubicBezTo>
                  <a:cubicBezTo>
                    <a:pt x="20410" y="2439"/>
                    <a:pt x="20564" y="2459"/>
                    <a:pt x="20721" y="2503"/>
                  </a:cubicBezTo>
                  <a:cubicBezTo>
                    <a:pt x="22261" y="2935"/>
                    <a:pt x="22248" y="3950"/>
                    <a:pt x="23224" y="4258"/>
                  </a:cubicBezTo>
                  <a:cubicBezTo>
                    <a:pt x="24199" y="4566"/>
                    <a:pt x="24596" y="4350"/>
                    <a:pt x="25844" y="5983"/>
                  </a:cubicBezTo>
                  <a:cubicBezTo>
                    <a:pt x="27094" y="7614"/>
                    <a:pt x="29434" y="7959"/>
                    <a:pt x="31066" y="8956"/>
                  </a:cubicBezTo>
                  <a:cubicBezTo>
                    <a:pt x="32697" y="9953"/>
                    <a:pt x="33837" y="11429"/>
                    <a:pt x="34914" y="12616"/>
                  </a:cubicBezTo>
                  <a:cubicBezTo>
                    <a:pt x="35992" y="13802"/>
                    <a:pt x="37038" y="13909"/>
                    <a:pt x="38208" y="14133"/>
                  </a:cubicBezTo>
                  <a:cubicBezTo>
                    <a:pt x="39377" y="14356"/>
                    <a:pt x="39809" y="15649"/>
                    <a:pt x="40210" y="15711"/>
                  </a:cubicBezTo>
                  <a:cubicBezTo>
                    <a:pt x="40236" y="15715"/>
                    <a:pt x="40264" y="15718"/>
                    <a:pt x="40295" y="15718"/>
                  </a:cubicBezTo>
                  <a:cubicBezTo>
                    <a:pt x="40723" y="15718"/>
                    <a:pt x="41481" y="15287"/>
                    <a:pt x="40733" y="13812"/>
                  </a:cubicBezTo>
                  <a:cubicBezTo>
                    <a:pt x="39931" y="12232"/>
                    <a:pt x="34883" y="9461"/>
                    <a:pt x="32758" y="7737"/>
                  </a:cubicBezTo>
                  <a:cubicBezTo>
                    <a:pt x="30634" y="6012"/>
                    <a:pt x="26570" y="2443"/>
                    <a:pt x="24199" y="1364"/>
                  </a:cubicBezTo>
                  <a:cubicBezTo>
                    <a:pt x="22509" y="597"/>
                    <a:pt x="21897" y="0"/>
                    <a:pt x="2082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1"/>
            <p:cNvSpPr/>
            <p:nvPr/>
          </p:nvSpPr>
          <p:spPr>
            <a:xfrm>
              <a:off x="1620475" y="3108600"/>
              <a:ext cx="1012325" cy="379700"/>
            </a:xfrm>
            <a:custGeom>
              <a:rect b="b" l="l" r="r" t="t"/>
              <a:pathLst>
                <a:path extrusionOk="0" h="15188" w="40493">
                  <a:moveTo>
                    <a:pt x="20297" y="1"/>
                  </a:moveTo>
                  <a:cubicBezTo>
                    <a:pt x="19867" y="1"/>
                    <a:pt x="19361" y="97"/>
                    <a:pt x="18682" y="318"/>
                  </a:cubicBezTo>
                  <a:cubicBezTo>
                    <a:pt x="16313" y="1088"/>
                    <a:pt x="11849" y="4013"/>
                    <a:pt x="10926" y="5060"/>
                  </a:cubicBezTo>
                  <a:cubicBezTo>
                    <a:pt x="10002" y="6107"/>
                    <a:pt x="3129" y="10287"/>
                    <a:pt x="1535" y="12078"/>
                  </a:cubicBezTo>
                  <a:cubicBezTo>
                    <a:pt x="1103" y="12563"/>
                    <a:pt x="205" y="13836"/>
                    <a:pt x="1" y="14666"/>
                  </a:cubicBezTo>
                  <a:cubicBezTo>
                    <a:pt x="25" y="14725"/>
                    <a:pt x="65" y="14777"/>
                    <a:pt x="119" y="14815"/>
                  </a:cubicBezTo>
                  <a:cubicBezTo>
                    <a:pt x="245" y="14905"/>
                    <a:pt x="426" y="14945"/>
                    <a:pt x="640" y="14945"/>
                  </a:cubicBezTo>
                  <a:cubicBezTo>
                    <a:pt x="1524" y="14945"/>
                    <a:pt x="2973" y="14266"/>
                    <a:pt x="3444" y="13602"/>
                  </a:cubicBezTo>
                  <a:cubicBezTo>
                    <a:pt x="4006" y="12810"/>
                    <a:pt x="5336" y="10573"/>
                    <a:pt x="6451" y="10573"/>
                  </a:cubicBezTo>
                  <a:cubicBezTo>
                    <a:pt x="6496" y="10573"/>
                    <a:pt x="6540" y="10576"/>
                    <a:pt x="6585" y="10584"/>
                  </a:cubicBezTo>
                  <a:cubicBezTo>
                    <a:pt x="6731" y="10609"/>
                    <a:pt x="6874" y="10621"/>
                    <a:pt x="7013" y="10621"/>
                  </a:cubicBezTo>
                  <a:cubicBezTo>
                    <a:pt x="7955" y="10621"/>
                    <a:pt x="8718" y="10073"/>
                    <a:pt x="9201" y="9311"/>
                  </a:cubicBezTo>
                  <a:cubicBezTo>
                    <a:pt x="9755" y="8438"/>
                    <a:pt x="11356" y="6037"/>
                    <a:pt x="12895" y="5791"/>
                  </a:cubicBezTo>
                  <a:cubicBezTo>
                    <a:pt x="14435" y="5544"/>
                    <a:pt x="16237" y="4990"/>
                    <a:pt x="16815" y="4190"/>
                  </a:cubicBezTo>
                  <a:cubicBezTo>
                    <a:pt x="17332" y="3470"/>
                    <a:pt x="18404" y="1908"/>
                    <a:pt x="19730" y="1908"/>
                  </a:cubicBezTo>
                  <a:cubicBezTo>
                    <a:pt x="19881" y="1908"/>
                    <a:pt x="20036" y="1929"/>
                    <a:pt x="20193" y="1973"/>
                  </a:cubicBezTo>
                  <a:cubicBezTo>
                    <a:pt x="21733" y="2404"/>
                    <a:pt x="21720" y="3419"/>
                    <a:pt x="22696" y="3727"/>
                  </a:cubicBezTo>
                  <a:cubicBezTo>
                    <a:pt x="23671" y="4035"/>
                    <a:pt x="24068" y="3820"/>
                    <a:pt x="25316" y="5452"/>
                  </a:cubicBezTo>
                  <a:cubicBezTo>
                    <a:pt x="26566" y="7083"/>
                    <a:pt x="28906" y="7429"/>
                    <a:pt x="30538" y="8426"/>
                  </a:cubicBezTo>
                  <a:cubicBezTo>
                    <a:pt x="32170" y="9424"/>
                    <a:pt x="33309" y="10899"/>
                    <a:pt x="34386" y="12085"/>
                  </a:cubicBezTo>
                  <a:cubicBezTo>
                    <a:pt x="35464" y="13272"/>
                    <a:pt x="36511" y="13379"/>
                    <a:pt x="37681" y="13602"/>
                  </a:cubicBezTo>
                  <a:cubicBezTo>
                    <a:pt x="38851" y="13826"/>
                    <a:pt x="39282" y="15119"/>
                    <a:pt x="39682" y="15181"/>
                  </a:cubicBezTo>
                  <a:cubicBezTo>
                    <a:pt x="39708" y="15185"/>
                    <a:pt x="39736" y="15187"/>
                    <a:pt x="39766" y="15187"/>
                  </a:cubicBezTo>
                  <a:cubicBezTo>
                    <a:pt x="40020" y="15187"/>
                    <a:pt x="40388" y="15036"/>
                    <a:pt x="40493" y="14607"/>
                  </a:cubicBezTo>
                  <a:cubicBezTo>
                    <a:pt x="40451" y="14384"/>
                    <a:pt x="40362" y="14122"/>
                    <a:pt x="40205" y="13813"/>
                  </a:cubicBezTo>
                  <a:cubicBezTo>
                    <a:pt x="39405" y="12234"/>
                    <a:pt x="34355" y="9463"/>
                    <a:pt x="32230" y="7738"/>
                  </a:cubicBezTo>
                  <a:cubicBezTo>
                    <a:pt x="30106" y="6015"/>
                    <a:pt x="26042" y="2442"/>
                    <a:pt x="23671" y="1365"/>
                  </a:cubicBezTo>
                  <a:cubicBezTo>
                    <a:pt x="21980" y="597"/>
                    <a:pt x="21368" y="1"/>
                    <a:pt x="2029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1"/>
            <p:cNvSpPr/>
            <p:nvPr/>
          </p:nvSpPr>
          <p:spPr>
            <a:xfrm>
              <a:off x="1969900" y="3410575"/>
              <a:ext cx="17900" cy="13875"/>
            </a:xfrm>
            <a:custGeom>
              <a:rect b="b" l="l" r="r" t="t"/>
              <a:pathLst>
                <a:path extrusionOk="0" h="555" w="716">
                  <a:moveTo>
                    <a:pt x="358" y="1"/>
                  </a:moveTo>
                  <a:cubicBezTo>
                    <a:pt x="1" y="1"/>
                    <a:pt x="1" y="554"/>
                    <a:pt x="358" y="554"/>
                  </a:cubicBezTo>
                  <a:cubicBezTo>
                    <a:pt x="715" y="554"/>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1"/>
            <p:cNvSpPr/>
            <p:nvPr/>
          </p:nvSpPr>
          <p:spPr>
            <a:xfrm>
              <a:off x="2221025" y="3447525"/>
              <a:ext cx="17900" cy="13900"/>
            </a:xfrm>
            <a:custGeom>
              <a:rect b="b" l="l" r="r" t="t"/>
              <a:pathLst>
                <a:path extrusionOk="0" h="556" w="716">
                  <a:moveTo>
                    <a:pt x="358" y="0"/>
                  </a:moveTo>
                  <a:cubicBezTo>
                    <a:pt x="2" y="0"/>
                    <a:pt x="1" y="555"/>
                    <a:pt x="358" y="555"/>
                  </a:cubicBezTo>
                  <a:cubicBezTo>
                    <a:pt x="715" y="555"/>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1"/>
            <p:cNvSpPr/>
            <p:nvPr/>
          </p:nvSpPr>
          <p:spPr>
            <a:xfrm>
              <a:off x="2021300" y="3506425"/>
              <a:ext cx="17875" cy="13875"/>
            </a:xfrm>
            <a:custGeom>
              <a:rect b="b" l="l" r="r" t="t"/>
              <a:pathLst>
                <a:path extrusionOk="0" h="555" w="715">
                  <a:moveTo>
                    <a:pt x="357" y="0"/>
                  </a:moveTo>
                  <a:cubicBezTo>
                    <a:pt x="0" y="0"/>
                    <a:pt x="0" y="554"/>
                    <a:pt x="357" y="554"/>
                  </a:cubicBezTo>
                  <a:cubicBezTo>
                    <a:pt x="715" y="554"/>
                    <a:pt x="715"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1"/>
            <p:cNvSpPr/>
            <p:nvPr/>
          </p:nvSpPr>
          <p:spPr>
            <a:xfrm>
              <a:off x="2210625" y="3365000"/>
              <a:ext cx="17875" cy="13875"/>
            </a:xfrm>
            <a:custGeom>
              <a:rect b="b" l="l" r="r" t="t"/>
              <a:pathLst>
                <a:path extrusionOk="0" h="555" w="715">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1"/>
            <p:cNvSpPr/>
            <p:nvPr/>
          </p:nvSpPr>
          <p:spPr>
            <a:xfrm>
              <a:off x="2401125" y="3507575"/>
              <a:ext cx="17875" cy="13875"/>
            </a:xfrm>
            <a:custGeom>
              <a:rect b="b" l="l" r="r" t="t"/>
              <a:pathLst>
                <a:path extrusionOk="0" h="555" w="715">
                  <a:moveTo>
                    <a:pt x="358" y="1"/>
                  </a:moveTo>
                  <a:cubicBezTo>
                    <a:pt x="2" y="1"/>
                    <a:pt x="1" y="555"/>
                    <a:pt x="358" y="555"/>
                  </a:cubicBezTo>
                  <a:cubicBezTo>
                    <a:pt x="715" y="555"/>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1"/>
            <p:cNvSpPr/>
            <p:nvPr/>
          </p:nvSpPr>
          <p:spPr>
            <a:xfrm>
              <a:off x="2305875" y="3610325"/>
              <a:ext cx="17875" cy="13875"/>
            </a:xfrm>
            <a:custGeom>
              <a:rect b="b" l="l" r="r" t="t"/>
              <a:pathLst>
                <a:path extrusionOk="0" h="555" w="715">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1"/>
            <p:cNvSpPr/>
            <p:nvPr/>
          </p:nvSpPr>
          <p:spPr>
            <a:xfrm>
              <a:off x="2228525" y="3534125"/>
              <a:ext cx="17875" cy="13875"/>
            </a:xfrm>
            <a:custGeom>
              <a:rect b="b" l="l" r="r" t="t"/>
              <a:pathLst>
                <a:path extrusionOk="0" h="555" w="715">
                  <a:moveTo>
                    <a:pt x="357" y="0"/>
                  </a:moveTo>
                  <a:cubicBezTo>
                    <a:pt x="0" y="0"/>
                    <a:pt x="0" y="554"/>
                    <a:pt x="357" y="554"/>
                  </a:cubicBezTo>
                  <a:cubicBezTo>
                    <a:pt x="715" y="554"/>
                    <a:pt x="715"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1"/>
            <p:cNvSpPr/>
            <p:nvPr/>
          </p:nvSpPr>
          <p:spPr>
            <a:xfrm>
              <a:off x="1947375" y="3581450"/>
              <a:ext cx="17875" cy="13875"/>
            </a:xfrm>
            <a:custGeom>
              <a:rect b="b" l="l" r="r" t="t"/>
              <a:pathLst>
                <a:path extrusionOk="0" h="555" w="715">
                  <a:moveTo>
                    <a:pt x="358" y="1"/>
                  </a:moveTo>
                  <a:cubicBezTo>
                    <a:pt x="2" y="1"/>
                    <a:pt x="1" y="555"/>
                    <a:pt x="358" y="555"/>
                  </a:cubicBezTo>
                  <a:cubicBezTo>
                    <a:pt x="715" y="555"/>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1"/>
            <p:cNvSpPr/>
            <p:nvPr/>
          </p:nvSpPr>
          <p:spPr>
            <a:xfrm>
              <a:off x="1823275" y="3545675"/>
              <a:ext cx="17925" cy="13875"/>
            </a:xfrm>
            <a:custGeom>
              <a:rect b="b" l="l" r="r" t="t"/>
              <a:pathLst>
                <a:path extrusionOk="0" h="555" w="717">
                  <a:moveTo>
                    <a:pt x="358" y="1"/>
                  </a:moveTo>
                  <a:cubicBezTo>
                    <a:pt x="1" y="1"/>
                    <a:pt x="1" y="555"/>
                    <a:pt x="358" y="555"/>
                  </a:cubicBezTo>
                  <a:cubicBezTo>
                    <a:pt x="715" y="555"/>
                    <a:pt x="716"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1"/>
            <p:cNvSpPr/>
            <p:nvPr/>
          </p:nvSpPr>
          <p:spPr>
            <a:xfrm>
              <a:off x="1700300" y="3579750"/>
              <a:ext cx="17925" cy="13850"/>
            </a:xfrm>
            <a:custGeom>
              <a:rect b="b" l="l" r="r" t="t"/>
              <a:pathLst>
                <a:path extrusionOk="0" h="554" w="717">
                  <a:moveTo>
                    <a:pt x="359" y="0"/>
                  </a:moveTo>
                  <a:cubicBezTo>
                    <a:pt x="2" y="0"/>
                    <a:pt x="1" y="554"/>
                    <a:pt x="359" y="554"/>
                  </a:cubicBezTo>
                  <a:cubicBezTo>
                    <a:pt x="716" y="554"/>
                    <a:pt x="716" y="0"/>
                    <a:pt x="359"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1"/>
            <p:cNvSpPr/>
            <p:nvPr/>
          </p:nvSpPr>
          <p:spPr>
            <a:xfrm>
              <a:off x="2057650" y="3321700"/>
              <a:ext cx="17900" cy="13875"/>
            </a:xfrm>
            <a:custGeom>
              <a:rect b="b" l="l" r="r" t="t"/>
              <a:pathLst>
                <a:path extrusionOk="0" h="555" w="716">
                  <a:moveTo>
                    <a:pt x="357" y="0"/>
                  </a:moveTo>
                  <a:cubicBezTo>
                    <a:pt x="1" y="0"/>
                    <a:pt x="0" y="554"/>
                    <a:pt x="357" y="554"/>
                  </a:cubicBezTo>
                  <a:cubicBezTo>
                    <a:pt x="714" y="554"/>
                    <a:pt x="716"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1"/>
            <p:cNvSpPr/>
            <p:nvPr/>
          </p:nvSpPr>
          <p:spPr>
            <a:xfrm>
              <a:off x="2133825" y="3291675"/>
              <a:ext cx="17925" cy="13875"/>
            </a:xfrm>
            <a:custGeom>
              <a:rect b="b" l="l" r="r" t="t"/>
              <a:pathLst>
                <a:path extrusionOk="0" h="555" w="717">
                  <a:moveTo>
                    <a:pt x="359" y="0"/>
                  </a:moveTo>
                  <a:cubicBezTo>
                    <a:pt x="2" y="0"/>
                    <a:pt x="1" y="554"/>
                    <a:pt x="359" y="554"/>
                  </a:cubicBezTo>
                  <a:cubicBezTo>
                    <a:pt x="717" y="554"/>
                    <a:pt x="717" y="0"/>
                    <a:pt x="359"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1"/>
            <p:cNvSpPr/>
            <p:nvPr/>
          </p:nvSpPr>
          <p:spPr>
            <a:xfrm>
              <a:off x="2493775" y="3577600"/>
              <a:ext cx="15775" cy="13900"/>
            </a:xfrm>
            <a:custGeom>
              <a:rect b="b" l="l" r="r" t="t"/>
              <a:pathLst>
                <a:path extrusionOk="0" h="556" w="631">
                  <a:moveTo>
                    <a:pt x="284" y="0"/>
                  </a:moveTo>
                  <a:cubicBezTo>
                    <a:pt x="140" y="0"/>
                    <a:pt x="1" y="128"/>
                    <a:pt x="8" y="279"/>
                  </a:cubicBezTo>
                  <a:cubicBezTo>
                    <a:pt x="15" y="428"/>
                    <a:pt x="130" y="556"/>
                    <a:pt x="284" y="556"/>
                  </a:cubicBezTo>
                  <a:lnTo>
                    <a:pt x="346" y="556"/>
                  </a:lnTo>
                  <a:cubicBezTo>
                    <a:pt x="491" y="556"/>
                    <a:pt x="630" y="428"/>
                    <a:pt x="623" y="279"/>
                  </a:cubicBezTo>
                  <a:cubicBezTo>
                    <a:pt x="618" y="128"/>
                    <a:pt x="502" y="0"/>
                    <a:pt x="34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1"/>
            <p:cNvSpPr/>
            <p:nvPr/>
          </p:nvSpPr>
          <p:spPr>
            <a:xfrm>
              <a:off x="1649900" y="3805450"/>
              <a:ext cx="17875" cy="13875"/>
            </a:xfrm>
            <a:custGeom>
              <a:rect b="b" l="l" r="r" t="t"/>
              <a:pathLst>
                <a:path extrusionOk="0" h="555" w="715">
                  <a:moveTo>
                    <a:pt x="358" y="1"/>
                  </a:moveTo>
                  <a:cubicBezTo>
                    <a:pt x="2" y="1"/>
                    <a:pt x="1" y="555"/>
                    <a:pt x="358" y="555"/>
                  </a:cubicBezTo>
                  <a:cubicBezTo>
                    <a:pt x="715" y="555"/>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1"/>
            <p:cNvSpPr/>
            <p:nvPr/>
          </p:nvSpPr>
          <p:spPr>
            <a:xfrm>
              <a:off x="2515050" y="3831600"/>
              <a:ext cx="17875" cy="13875"/>
            </a:xfrm>
            <a:custGeom>
              <a:rect b="b" l="l" r="r" t="t"/>
              <a:pathLst>
                <a:path extrusionOk="0" h="555" w="715">
                  <a:moveTo>
                    <a:pt x="357" y="1"/>
                  </a:moveTo>
                  <a:cubicBezTo>
                    <a:pt x="1" y="1"/>
                    <a:pt x="0" y="554"/>
                    <a:pt x="357" y="554"/>
                  </a:cubicBezTo>
                  <a:cubicBezTo>
                    <a:pt x="714" y="554"/>
                    <a:pt x="714" y="1"/>
                    <a:pt x="35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1"/>
            <p:cNvSpPr/>
            <p:nvPr/>
          </p:nvSpPr>
          <p:spPr>
            <a:xfrm>
              <a:off x="2561225" y="3765425"/>
              <a:ext cx="17875" cy="13875"/>
            </a:xfrm>
            <a:custGeom>
              <a:rect b="b" l="l" r="r" t="t"/>
              <a:pathLst>
                <a:path extrusionOk="0" h="555" w="715">
                  <a:moveTo>
                    <a:pt x="357" y="0"/>
                  </a:moveTo>
                  <a:cubicBezTo>
                    <a:pt x="2" y="0"/>
                    <a:pt x="0" y="554"/>
                    <a:pt x="357" y="554"/>
                  </a:cubicBezTo>
                  <a:cubicBezTo>
                    <a:pt x="715" y="554"/>
                    <a:pt x="715"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1"/>
            <p:cNvSpPr/>
            <p:nvPr/>
          </p:nvSpPr>
          <p:spPr>
            <a:xfrm>
              <a:off x="1665300" y="3648425"/>
              <a:ext cx="17875" cy="13875"/>
            </a:xfrm>
            <a:custGeom>
              <a:rect b="b" l="l" r="r" t="t"/>
              <a:pathLst>
                <a:path extrusionOk="0" h="555" w="715">
                  <a:moveTo>
                    <a:pt x="357" y="0"/>
                  </a:moveTo>
                  <a:cubicBezTo>
                    <a:pt x="0" y="0"/>
                    <a:pt x="0" y="554"/>
                    <a:pt x="357" y="554"/>
                  </a:cubicBezTo>
                  <a:cubicBezTo>
                    <a:pt x="714" y="554"/>
                    <a:pt x="714"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1"/>
            <p:cNvSpPr/>
            <p:nvPr/>
          </p:nvSpPr>
          <p:spPr>
            <a:xfrm>
              <a:off x="1871575" y="3843900"/>
              <a:ext cx="17875" cy="13875"/>
            </a:xfrm>
            <a:custGeom>
              <a:rect b="b" l="l" r="r" t="t"/>
              <a:pathLst>
                <a:path extrusionOk="0" h="555" w="715">
                  <a:moveTo>
                    <a:pt x="357" y="1"/>
                  </a:moveTo>
                  <a:cubicBezTo>
                    <a:pt x="2" y="1"/>
                    <a:pt x="0" y="555"/>
                    <a:pt x="357" y="555"/>
                  </a:cubicBezTo>
                  <a:cubicBezTo>
                    <a:pt x="715" y="555"/>
                    <a:pt x="715" y="1"/>
                    <a:pt x="35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1"/>
            <p:cNvSpPr/>
            <p:nvPr/>
          </p:nvSpPr>
          <p:spPr>
            <a:xfrm>
              <a:off x="2371875" y="3848550"/>
              <a:ext cx="17900" cy="13875"/>
            </a:xfrm>
            <a:custGeom>
              <a:rect b="b" l="l" r="r" t="t"/>
              <a:pathLst>
                <a:path extrusionOk="0" h="555" w="716">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1"/>
            <p:cNvSpPr/>
            <p:nvPr/>
          </p:nvSpPr>
          <p:spPr>
            <a:xfrm>
              <a:off x="1897750" y="3423650"/>
              <a:ext cx="17875" cy="13900"/>
            </a:xfrm>
            <a:custGeom>
              <a:rect b="b" l="l" r="r" t="t"/>
              <a:pathLst>
                <a:path extrusionOk="0" h="556" w="715">
                  <a:moveTo>
                    <a:pt x="358" y="1"/>
                  </a:moveTo>
                  <a:cubicBezTo>
                    <a:pt x="1" y="1"/>
                    <a:pt x="1" y="556"/>
                    <a:pt x="358" y="556"/>
                  </a:cubicBezTo>
                  <a:cubicBezTo>
                    <a:pt x="715" y="556"/>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1"/>
            <p:cNvSpPr/>
            <p:nvPr/>
          </p:nvSpPr>
          <p:spPr>
            <a:xfrm>
              <a:off x="2304150" y="3428300"/>
              <a:ext cx="17900" cy="13875"/>
            </a:xfrm>
            <a:custGeom>
              <a:rect b="b" l="l" r="r" t="t"/>
              <a:pathLst>
                <a:path extrusionOk="0" h="555" w="716">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5" name="Google Shape;2565;p51"/>
          <p:cNvSpPr txBox="1"/>
          <p:nvPr>
            <p:ph idx="4" type="subTitle"/>
          </p:nvPr>
        </p:nvSpPr>
        <p:spPr>
          <a:xfrm flipH="1">
            <a:off x="6798351" y="3975925"/>
            <a:ext cx="13983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chemeClr val="accent1"/>
                </a:solidFill>
              </a:rPr>
              <a:t>$10/unit</a:t>
            </a:r>
            <a:endParaRPr sz="1800">
              <a:solidFill>
                <a:schemeClr val="accent1"/>
              </a:solidFill>
            </a:endParaRPr>
          </a:p>
        </p:txBody>
      </p:sp>
      <p:sp>
        <p:nvSpPr>
          <p:cNvPr id="2566" name="Google Shape;2566;p51"/>
          <p:cNvSpPr txBox="1"/>
          <p:nvPr>
            <p:ph idx="5" type="subTitle"/>
          </p:nvPr>
        </p:nvSpPr>
        <p:spPr>
          <a:xfrm flipH="1">
            <a:off x="3926075" y="3969800"/>
            <a:ext cx="12762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chemeClr val="accent1"/>
                </a:solidFill>
              </a:rPr>
              <a:t>$2/unit</a:t>
            </a:r>
            <a:endParaRPr sz="1800">
              <a:solidFill>
                <a:schemeClr val="accent1"/>
              </a:solidFill>
            </a:endParaRPr>
          </a:p>
        </p:txBody>
      </p:sp>
      <p:sp>
        <p:nvSpPr>
          <p:cNvPr id="2567" name="Google Shape;2567;p51"/>
          <p:cNvSpPr txBox="1"/>
          <p:nvPr>
            <p:ph idx="6" type="subTitle"/>
          </p:nvPr>
        </p:nvSpPr>
        <p:spPr>
          <a:xfrm flipH="1">
            <a:off x="1172525" y="3969800"/>
            <a:ext cx="1230900" cy="457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chemeClr val="accent1"/>
                </a:solidFill>
              </a:rPr>
              <a:t> $5/unit</a:t>
            </a:r>
            <a:endParaRPr sz="1800">
              <a:solidFill>
                <a:schemeClr val="accent1"/>
              </a:solidFill>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1" name="Shape 2571"/>
        <p:cNvGrpSpPr/>
        <p:nvPr/>
      </p:nvGrpSpPr>
      <p:grpSpPr>
        <a:xfrm>
          <a:off x="0" y="0"/>
          <a:ext cx="0" cy="0"/>
          <a:chOff x="0" y="0"/>
          <a:chExt cx="0" cy="0"/>
        </a:xfrm>
      </p:grpSpPr>
      <p:sp>
        <p:nvSpPr>
          <p:cNvPr id="2572" name="Google Shape;2572;p52"/>
          <p:cNvSpPr/>
          <p:nvPr/>
        </p:nvSpPr>
        <p:spPr>
          <a:xfrm>
            <a:off x="5485765" y="4333727"/>
            <a:ext cx="3881" cy="1095"/>
          </a:xfrm>
          <a:custGeom>
            <a:rect b="b" l="l" r="r" t="t"/>
            <a:pathLst>
              <a:path extrusionOk="0" h="11" w="39">
                <a:moveTo>
                  <a:pt x="0" y="1"/>
                </a:moveTo>
                <a:lnTo>
                  <a:pt x="0" y="11"/>
                </a:lnTo>
                <a:lnTo>
                  <a:pt x="38" y="11"/>
                </a:lnTo>
                <a:cubicBezTo>
                  <a:pt x="37" y="8"/>
                  <a:pt x="34" y="4"/>
                  <a:pt x="32" y="1"/>
                </a:cubicBezTo>
                <a:close/>
              </a:path>
            </a:pathLst>
          </a:custGeom>
          <a:solidFill>
            <a:srgbClr val="B1B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2"/>
          <p:cNvSpPr/>
          <p:nvPr/>
        </p:nvSpPr>
        <p:spPr>
          <a:xfrm>
            <a:off x="5484173" y="4333727"/>
            <a:ext cx="1692" cy="1095"/>
          </a:xfrm>
          <a:custGeom>
            <a:rect b="b" l="l" r="r" t="t"/>
            <a:pathLst>
              <a:path extrusionOk="0" h="11" w="17">
                <a:moveTo>
                  <a:pt x="1" y="1"/>
                </a:moveTo>
                <a:lnTo>
                  <a:pt x="1" y="11"/>
                </a:lnTo>
                <a:lnTo>
                  <a:pt x="16" y="11"/>
                </a:lnTo>
                <a:lnTo>
                  <a:pt x="16" y="1"/>
                </a:lnTo>
                <a:close/>
              </a:path>
            </a:pathLst>
          </a:custGeom>
          <a:solidFill>
            <a:srgbClr val="7B7B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4" name="Google Shape;2574;p52"/>
          <p:cNvGrpSpPr/>
          <p:nvPr/>
        </p:nvGrpSpPr>
        <p:grpSpPr>
          <a:xfrm>
            <a:off x="-551600" y="663975"/>
            <a:ext cx="5142518" cy="2856948"/>
            <a:chOff x="-497050" y="1079075"/>
            <a:chExt cx="5142518" cy="2856948"/>
          </a:xfrm>
        </p:grpSpPr>
        <p:sp>
          <p:nvSpPr>
            <p:cNvPr id="2575" name="Google Shape;2575;p52"/>
            <p:cNvSpPr/>
            <p:nvPr/>
          </p:nvSpPr>
          <p:spPr>
            <a:xfrm>
              <a:off x="1687053" y="2181846"/>
              <a:ext cx="2715325" cy="1750703"/>
            </a:xfrm>
            <a:custGeom>
              <a:rect b="b" l="l" r="r" t="t"/>
              <a:pathLst>
                <a:path extrusionOk="0" h="21229" w="32926">
                  <a:moveTo>
                    <a:pt x="0" y="1"/>
                  </a:moveTo>
                  <a:lnTo>
                    <a:pt x="0" y="21228"/>
                  </a:lnTo>
                  <a:lnTo>
                    <a:pt x="32926" y="21228"/>
                  </a:lnTo>
                  <a:lnTo>
                    <a:pt x="32926" y="1"/>
                  </a:lnTo>
                  <a:close/>
                </a:path>
              </a:pathLst>
            </a:custGeom>
            <a:solidFill>
              <a:srgbClr val="C480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2"/>
            <p:cNvSpPr/>
            <p:nvPr/>
          </p:nvSpPr>
          <p:spPr>
            <a:xfrm>
              <a:off x="2260454" y="3728864"/>
              <a:ext cx="108610" cy="79664"/>
            </a:xfrm>
            <a:custGeom>
              <a:rect b="b" l="l" r="r" t="t"/>
              <a:pathLst>
                <a:path extrusionOk="0" h="966" w="1317">
                  <a:moveTo>
                    <a:pt x="1317" y="0"/>
                  </a:moveTo>
                  <a:cubicBezTo>
                    <a:pt x="996" y="117"/>
                    <a:pt x="635" y="179"/>
                    <a:pt x="240" y="192"/>
                  </a:cubicBezTo>
                  <a:cubicBezTo>
                    <a:pt x="202" y="192"/>
                    <a:pt x="163" y="193"/>
                    <a:pt x="125" y="193"/>
                  </a:cubicBezTo>
                  <a:cubicBezTo>
                    <a:pt x="86" y="193"/>
                    <a:pt x="47" y="192"/>
                    <a:pt x="8" y="190"/>
                  </a:cubicBezTo>
                  <a:cubicBezTo>
                    <a:pt x="4" y="228"/>
                    <a:pt x="2" y="266"/>
                    <a:pt x="4" y="304"/>
                  </a:cubicBezTo>
                  <a:cubicBezTo>
                    <a:pt x="1" y="615"/>
                    <a:pt x="216" y="885"/>
                    <a:pt x="521" y="951"/>
                  </a:cubicBezTo>
                  <a:cubicBezTo>
                    <a:pt x="568" y="961"/>
                    <a:pt x="614" y="966"/>
                    <a:pt x="661" y="966"/>
                  </a:cubicBezTo>
                  <a:cubicBezTo>
                    <a:pt x="915" y="966"/>
                    <a:pt x="1152" y="817"/>
                    <a:pt x="1259" y="577"/>
                  </a:cubicBezTo>
                  <a:cubicBezTo>
                    <a:pt x="1293" y="494"/>
                    <a:pt x="1311" y="405"/>
                    <a:pt x="1312" y="317"/>
                  </a:cubicBezTo>
                  <a:lnTo>
                    <a:pt x="1317"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2"/>
            <p:cNvSpPr/>
            <p:nvPr/>
          </p:nvSpPr>
          <p:spPr>
            <a:xfrm>
              <a:off x="2374673" y="3197523"/>
              <a:ext cx="4288" cy="3546"/>
            </a:xfrm>
            <a:custGeom>
              <a:rect b="b" l="l" r="r" t="t"/>
              <a:pathLst>
                <a:path extrusionOk="0" h="43" w="52">
                  <a:moveTo>
                    <a:pt x="50" y="0"/>
                  </a:moveTo>
                  <a:lnTo>
                    <a:pt x="1" y="20"/>
                  </a:lnTo>
                  <a:lnTo>
                    <a:pt x="51" y="42"/>
                  </a:lnTo>
                  <a:cubicBezTo>
                    <a:pt x="47" y="28"/>
                    <a:pt x="47" y="14"/>
                    <a:pt x="5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2"/>
            <p:cNvSpPr/>
            <p:nvPr/>
          </p:nvSpPr>
          <p:spPr>
            <a:xfrm>
              <a:off x="2373518" y="3106230"/>
              <a:ext cx="6680" cy="6350"/>
            </a:xfrm>
            <a:custGeom>
              <a:rect b="b" l="l" r="r" t="t"/>
              <a:pathLst>
                <a:path extrusionOk="0" h="77" w="81">
                  <a:moveTo>
                    <a:pt x="78" y="1"/>
                  </a:moveTo>
                  <a:cubicBezTo>
                    <a:pt x="52" y="16"/>
                    <a:pt x="27" y="29"/>
                    <a:pt x="0" y="37"/>
                  </a:cubicBezTo>
                  <a:cubicBezTo>
                    <a:pt x="26" y="49"/>
                    <a:pt x="54" y="65"/>
                    <a:pt x="79" y="77"/>
                  </a:cubicBezTo>
                  <a:cubicBezTo>
                    <a:pt x="78" y="57"/>
                    <a:pt x="81" y="27"/>
                    <a:pt x="78"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2"/>
            <p:cNvSpPr/>
            <p:nvPr/>
          </p:nvSpPr>
          <p:spPr>
            <a:xfrm>
              <a:off x="2260784" y="3652829"/>
              <a:ext cx="109022" cy="92116"/>
            </a:xfrm>
            <a:custGeom>
              <a:rect b="b" l="l" r="r" t="t"/>
              <a:pathLst>
                <a:path extrusionOk="0" h="1117" w="1322">
                  <a:moveTo>
                    <a:pt x="1320" y="0"/>
                  </a:moveTo>
                  <a:cubicBezTo>
                    <a:pt x="995" y="120"/>
                    <a:pt x="621" y="187"/>
                    <a:pt x="217" y="195"/>
                  </a:cubicBezTo>
                  <a:lnTo>
                    <a:pt x="7" y="193"/>
                  </a:lnTo>
                  <a:lnTo>
                    <a:pt x="7" y="193"/>
                  </a:lnTo>
                  <a:cubicBezTo>
                    <a:pt x="8" y="486"/>
                    <a:pt x="1" y="799"/>
                    <a:pt x="4" y="1114"/>
                  </a:cubicBezTo>
                  <a:cubicBezTo>
                    <a:pt x="43" y="1116"/>
                    <a:pt x="82" y="1116"/>
                    <a:pt x="121" y="1116"/>
                  </a:cubicBezTo>
                  <a:cubicBezTo>
                    <a:pt x="159" y="1116"/>
                    <a:pt x="198" y="1116"/>
                    <a:pt x="236" y="1115"/>
                  </a:cubicBezTo>
                  <a:cubicBezTo>
                    <a:pt x="631" y="1102"/>
                    <a:pt x="992" y="1039"/>
                    <a:pt x="1313" y="922"/>
                  </a:cubicBezTo>
                  <a:cubicBezTo>
                    <a:pt x="1315" y="606"/>
                    <a:pt x="1318" y="302"/>
                    <a:pt x="132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2"/>
            <p:cNvSpPr/>
            <p:nvPr/>
          </p:nvSpPr>
          <p:spPr>
            <a:xfrm>
              <a:off x="2261279" y="3561866"/>
              <a:ext cx="110342" cy="107125"/>
            </a:xfrm>
            <a:custGeom>
              <a:rect b="b" l="l" r="r" t="t"/>
              <a:pathLst>
                <a:path extrusionOk="0" h="1299" w="1338">
                  <a:moveTo>
                    <a:pt x="1338" y="1"/>
                  </a:moveTo>
                  <a:cubicBezTo>
                    <a:pt x="1002" y="130"/>
                    <a:pt x="616" y="202"/>
                    <a:pt x="192" y="212"/>
                  </a:cubicBezTo>
                  <a:lnTo>
                    <a:pt x="24" y="213"/>
                  </a:lnTo>
                  <a:cubicBezTo>
                    <a:pt x="13" y="569"/>
                    <a:pt x="12" y="927"/>
                    <a:pt x="1" y="1296"/>
                  </a:cubicBezTo>
                  <a:lnTo>
                    <a:pt x="211" y="1298"/>
                  </a:lnTo>
                  <a:cubicBezTo>
                    <a:pt x="615" y="1290"/>
                    <a:pt x="989" y="1223"/>
                    <a:pt x="1315" y="1103"/>
                  </a:cubicBezTo>
                  <a:cubicBezTo>
                    <a:pt x="1323" y="728"/>
                    <a:pt x="1329" y="361"/>
                    <a:pt x="133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2"/>
            <p:cNvSpPr/>
            <p:nvPr/>
          </p:nvSpPr>
          <p:spPr>
            <a:xfrm>
              <a:off x="2263176" y="3470739"/>
              <a:ext cx="110342" cy="108775"/>
            </a:xfrm>
            <a:custGeom>
              <a:rect b="b" l="l" r="r" t="t"/>
              <a:pathLst>
                <a:path extrusionOk="0" h="1319" w="1338">
                  <a:moveTo>
                    <a:pt x="1337" y="1"/>
                  </a:moveTo>
                  <a:cubicBezTo>
                    <a:pt x="955" y="146"/>
                    <a:pt x="550" y="224"/>
                    <a:pt x="142" y="231"/>
                  </a:cubicBezTo>
                  <a:cubicBezTo>
                    <a:pt x="135" y="232"/>
                    <a:pt x="128" y="232"/>
                    <a:pt x="121" y="232"/>
                  </a:cubicBezTo>
                  <a:cubicBezTo>
                    <a:pt x="107" y="232"/>
                    <a:pt x="93" y="231"/>
                    <a:pt x="79" y="231"/>
                  </a:cubicBezTo>
                  <a:lnTo>
                    <a:pt x="16" y="231"/>
                  </a:lnTo>
                  <a:cubicBezTo>
                    <a:pt x="16" y="379"/>
                    <a:pt x="14" y="520"/>
                    <a:pt x="8" y="670"/>
                  </a:cubicBezTo>
                  <a:cubicBezTo>
                    <a:pt x="8" y="887"/>
                    <a:pt x="0" y="1100"/>
                    <a:pt x="0" y="1318"/>
                  </a:cubicBezTo>
                  <a:lnTo>
                    <a:pt x="167" y="1317"/>
                  </a:lnTo>
                  <a:cubicBezTo>
                    <a:pt x="592" y="1307"/>
                    <a:pt x="979" y="1235"/>
                    <a:pt x="1315" y="1106"/>
                  </a:cubicBezTo>
                  <a:cubicBezTo>
                    <a:pt x="1313" y="1014"/>
                    <a:pt x="1316" y="929"/>
                    <a:pt x="1316" y="839"/>
                  </a:cubicBezTo>
                  <a:cubicBezTo>
                    <a:pt x="1322" y="562"/>
                    <a:pt x="1331" y="278"/>
                    <a:pt x="1337" y="2"/>
                  </a:cubicBezTo>
                  <a:lnTo>
                    <a:pt x="1337"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2"/>
            <p:cNvSpPr/>
            <p:nvPr/>
          </p:nvSpPr>
          <p:spPr>
            <a:xfrm>
              <a:off x="2264495" y="3379447"/>
              <a:ext cx="110589" cy="110589"/>
            </a:xfrm>
            <a:custGeom>
              <a:rect b="b" l="l" r="r" t="t"/>
              <a:pathLst>
                <a:path extrusionOk="0" h="1341" w="1341">
                  <a:moveTo>
                    <a:pt x="1341" y="0"/>
                  </a:moveTo>
                  <a:cubicBezTo>
                    <a:pt x="1341" y="0"/>
                    <a:pt x="1341" y="1"/>
                    <a:pt x="1341" y="1"/>
                  </a:cubicBezTo>
                  <a:lnTo>
                    <a:pt x="1341" y="1"/>
                  </a:lnTo>
                  <a:cubicBezTo>
                    <a:pt x="1341" y="1"/>
                    <a:pt x="1341" y="1"/>
                    <a:pt x="1341" y="1"/>
                  </a:cubicBezTo>
                  <a:lnTo>
                    <a:pt x="1341" y="0"/>
                  </a:lnTo>
                  <a:close/>
                  <a:moveTo>
                    <a:pt x="1341" y="1"/>
                  </a:moveTo>
                  <a:cubicBezTo>
                    <a:pt x="992" y="150"/>
                    <a:pt x="566" y="245"/>
                    <a:pt x="106" y="254"/>
                  </a:cubicBezTo>
                  <a:cubicBezTo>
                    <a:pt x="100" y="255"/>
                    <a:pt x="94" y="256"/>
                    <a:pt x="87" y="256"/>
                  </a:cubicBezTo>
                  <a:cubicBezTo>
                    <a:pt x="81" y="256"/>
                    <a:pt x="75" y="255"/>
                    <a:pt x="68" y="254"/>
                  </a:cubicBezTo>
                  <a:lnTo>
                    <a:pt x="30" y="254"/>
                  </a:lnTo>
                  <a:cubicBezTo>
                    <a:pt x="22" y="454"/>
                    <a:pt x="18" y="659"/>
                    <a:pt x="16" y="856"/>
                  </a:cubicBezTo>
                  <a:cubicBezTo>
                    <a:pt x="9" y="1021"/>
                    <a:pt x="9" y="1182"/>
                    <a:pt x="1" y="1340"/>
                  </a:cubicBezTo>
                  <a:cubicBezTo>
                    <a:pt x="7" y="1339"/>
                    <a:pt x="14" y="1339"/>
                    <a:pt x="21" y="1339"/>
                  </a:cubicBezTo>
                  <a:cubicBezTo>
                    <a:pt x="35" y="1339"/>
                    <a:pt x="50" y="1340"/>
                    <a:pt x="64" y="1340"/>
                  </a:cubicBezTo>
                  <a:cubicBezTo>
                    <a:pt x="78" y="1340"/>
                    <a:pt x="92" y="1340"/>
                    <a:pt x="106" y="1340"/>
                  </a:cubicBezTo>
                  <a:cubicBezTo>
                    <a:pt x="113" y="1340"/>
                    <a:pt x="119" y="1340"/>
                    <a:pt x="126" y="1340"/>
                  </a:cubicBezTo>
                  <a:cubicBezTo>
                    <a:pt x="535" y="1331"/>
                    <a:pt x="940" y="1254"/>
                    <a:pt x="1321" y="1109"/>
                  </a:cubicBezTo>
                  <a:cubicBezTo>
                    <a:pt x="1318" y="1085"/>
                    <a:pt x="1318" y="1063"/>
                    <a:pt x="1321" y="1039"/>
                  </a:cubicBezTo>
                  <a:cubicBezTo>
                    <a:pt x="1328" y="784"/>
                    <a:pt x="1332" y="523"/>
                    <a:pt x="1337" y="261"/>
                  </a:cubicBezTo>
                  <a:cubicBezTo>
                    <a:pt x="1339" y="176"/>
                    <a:pt x="1339" y="87"/>
                    <a:pt x="134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2"/>
            <p:cNvSpPr/>
            <p:nvPr/>
          </p:nvSpPr>
          <p:spPr>
            <a:xfrm>
              <a:off x="2266722" y="3288650"/>
              <a:ext cx="109764" cy="111826"/>
            </a:xfrm>
            <a:custGeom>
              <a:rect b="b" l="l" r="r" t="t"/>
              <a:pathLst>
                <a:path extrusionOk="0" h="1356" w="1331">
                  <a:moveTo>
                    <a:pt x="1329" y="0"/>
                  </a:moveTo>
                  <a:cubicBezTo>
                    <a:pt x="1329" y="0"/>
                    <a:pt x="1329" y="1"/>
                    <a:pt x="1329" y="1"/>
                  </a:cubicBezTo>
                  <a:lnTo>
                    <a:pt x="1329" y="1"/>
                  </a:lnTo>
                  <a:cubicBezTo>
                    <a:pt x="1330" y="1"/>
                    <a:pt x="1330" y="0"/>
                    <a:pt x="1331" y="0"/>
                  </a:cubicBezTo>
                  <a:close/>
                  <a:moveTo>
                    <a:pt x="1329" y="1"/>
                  </a:moveTo>
                  <a:lnTo>
                    <a:pt x="1329" y="1"/>
                  </a:lnTo>
                  <a:cubicBezTo>
                    <a:pt x="970" y="159"/>
                    <a:pt x="533" y="259"/>
                    <a:pt x="58" y="267"/>
                  </a:cubicBezTo>
                  <a:cubicBezTo>
                    <a:pt x="55" y="267"/>
                    <a:pt x="53" y="266"/>
                    <a:pt x="50" y="266"/>
                  </a:cubicBezTo>
                  <a:cubicBezTo>
                    <a:pt x="47" y="266"/>
                    <a:pt x="44" y="267"/>
                    <a:pt x="41" y="267"/>
                  </a:cubicBezTo>
                  <a:lnTo>
                    <a:pt x="23" y="267"/>
                  </a:lnTo>
                  <a:cubicBezTo>
                    <a:pt x="19" y="473"/>
                    <a:pt x="12" y="671"/>
                    <a:pt x="10" y="868"/>
                  </a:cubicBezTo>
                  <a:cubicBezTo>
                    <a:pt x="8" y="1024"/>
                    <a:pt x="5" y="1180"/>
                    <a:pt x="1" y="1334"/>
                  </a:cubicBezTo>
                  <a:cubicBezTo>
                    <a:pt x="3" y="1341"/>
                    <a:pt x="1" y="1350"/>
                    <a:pt x="2" y="1355"/>
                  </a:cubicBezTo>
                  <a:cubicBezTo>
                    <a:pt x="8" y="1355"/>
                    <a:pt x="15" y="1354"/>
                    <a:pt x="21" y="1354"/>
                  </a:cubicBezTo>
                  <a:cubicBezTo>
                    <a:pt x="27" y="1354"/>
                    <a:pt x="34" y="1355"/>
                    <a:pt x="40" y="1355"/>
                  </a:cubicBezTo>
                  <a:cubicBezTo>
                    <a:pt x="53" y="1355"/>
                    <a:pt x="67" y="1355"/>
                    <a:pt x="79" y="1354"/>
                  </a:cubicBezTo>
                  <a:cubicBezTo>
                    <a:pt x="233" y="1351"/>
                    <a:pt x="384" y="1339"/>
                    <a:pt x="536" y="1316"/>
                  </a:cubicBezTo>
                  <a:cubicBezTo>
                    <a:pt x="803" y="1278"/>
                    <a:pt x="1065" y="1205"/>
                    <a:pt x="1314" y="1101"/>
                  </a:cubicBezTo>
                  <a:cubicBezTo>
                    <a:pt x="1315" y="1087"/>
                    <a:pt x="1312" y="1081"/>
                    <a:pt x="1314" y="1066"/>
                  </a:cubicBezTo>
                  <a:cubicBezTo>
                    <a:pt x="1321" y="720"/>
                    <a:pt x="1329" y="366"/>
                    <a:pt x="132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2"/>
            <p:cNvSpPr/>
            <p:nvPr/>
          </p:nvSpPr>
          <p:spPr>
            <a:xfrm>
              <a:off x="2106486" y="3167834"/>
              <a:ext cx="94260" cy="63253"/>
            </a:xfrm>
            <a:custGeom>
              <a:rect b="b" l="l" r="r" t="t"/>
              <a:pathLst>
                <a:path extrusionOk="0" h="767" w="1143">
                  <a:moveTo>
                    <a:pt x="26" y="0"/>
                  </a:moveTo>
                  <a:cubicBezTo>
                    <a:pt x="25" y="16"/>
                    <a:pt x="26" y="35"/>
                    <a:pt x="25" y="51"/>
                  </a:cubicBezTo>
                  <a:cubicBezTo>
                    <a:pt x="1" y="290"/>
                    <a:pt x="112" y="522"/>
                    <a:pt x="314" y="654"/>
                  </a:cubicBezTo>
                  <a:cubicBezTo>
                    <a:pt x="401" y="713"/>
                    <a:pt x="503" y="751"/>
                    <a:pt x="609" y="764"/>
                  </a:cubicBezTo>
                  <a:cubicBezTo>
                    <a:pt x="631" y="766"/>
                    <a:pt x="652" y="767"/>
                    <a:pt x="673" y="767"/>
                  </a:cubicBezTo>
                  <a:cubicBezTo>
                    <a:pt x="849" y="767"/>
                    <a:pt x="1019" y="695"/>
                    <a:pt x="1142" y="565"/>
                  </a:cubicBezTo>
                  <a:cubicBezTo>
                    <a:pt x="990" y="535"/>
                    <a:pt x="843" y="491"/>
                    <a:pt x="699" y="435"/>
                  </a:cubicBezTo>
                  <a:cubicBezTo>
                    <a:pt x="424" y="324"/>
                    <a:pt x="192" y="175"/>
                    <a:pt x="26"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2"/>
            <p:cNvSpPr/>
            <p:nvPr/>
          </p:nvSpPr>
          <p:spPr>
            <a:xfrm>
              <a:off x="2268619" y="3199089"/>
              <a:ext cx="110342" cy="111743"/>
            </a:xfrm>
            <a:custGeom>
              <a:rect b="b" l="l" r="r" t="t"/>
              <a:pathLst>
                <a:path extrusionOk="0" h="1355" w="1338">
                  <a:moveTo>
                    <a:pt x="1287" y="1"/>
                  </a:moveTo>
                  <a:cubicBezTo>
                    <a:pt x="928" y="160"/>
                    <a:pt x="495" y="258"/>
                    <a:pt x="21" y="265"/>
                  </a:cubicBezTo>
                  <a:cubicBezTo>
                    <a:pt x="16" y="470"/>
                    <a:pt x="16" y="667"/>
                    <a:pt x="9" y="867"/>
                  </a:cubicBezTo>
                  <a:cubicBezTo>
                    <a:pt x="10" y="1034"/>
                    <a:pt x="3" y="1199"/>
                    <a:pt x="0" y="1355"/>
                  </a:cubicBezTo>
                  <a:lnTo>
                    <a:pt x="17" y="1355"/>
                  </a:lnTo>
                  <a:cubicBezTo>
                    <a:pt x="21" y="1354"/>
                    <a:pt x="24" y="1354"/>
                    <a:pt x="27" y="1354"/>
                  </a:cubicBezTo>
                  <a:cubicBezTo>
                    <a:pt x="30" y="1354"/>
                    <a:pt x="32" y="1354"/>
                    <a:pt x="35" y="1355"/>
                  </a:cubicBezTo>
                  <a:cubicBezTo>
                    <a:pt x="509" y="1346"/>
                    <a:pt x="948" y="1246"/>
                    <a:pt x="1306" y="1086"/>
                  </a:cubicBezTo>
                  <a:lnTo>
                    <a:pt x="1313" y="1085"/>
                  </a:lnTo>
                  <a:cubicBezTo>
                    <a:pt x="1322" y="745"/>
                    <a:pt x="1326" y="392"/>
                    <a:pt x="1337" y="23"/>
                  </a:cubicBezTo>
                  <a:lnTo>
                    <a:pt x="1287"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2"/>
            <p:cNvSpPr/>
            <p:nvPr/>
          </p:nvSpPr>
          <p:spPr>
            <a:xfrm>
              <a:off x="2374673" y="3197523"/>
              <a:ext cx="4288" cy="3546"/>
            </a:xfrm>
            <a:custGeom>
              <a:rect b="b" l="l" r="r" t="t"/>
              <a:pathLst>
                <a:path extrusionOk="0" h="43" w="52">
                  <a:moveTo>
                    <a:pt x="50" y="0"/>
                  </a:moveTo>
                  <a:lnTo>
                    <a:pt x="1" y="20"/>
                  </a:lnTo>
                  <a:lnTo>
                    <a:pt x="51" y="42"/>
                  </a:lnTo>
                  <a:cubicBezTo>
                    <a:pt x="47" y="28"/>
                    <a:pt x="47" y="14"/>
                    <a:pt x="5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2"/>
            <p:cNvSpPr/>
            <p:nvPr/>
          </p:nvSpPr>
          <p:spPr>
            <a:xfrm>
              <a:off x="2270350" y="3109282"/>
              <a:ext cx="109764" cy="111743"/>
            </a:xfrm>
            <a:custGeom>
              <a:rect b="b" l="l" r="r" t="t"/>
              <a:pathLst>
                <a:path extrusionOk="0" h="1355" w="1331">
                  <a:moveTo>
                    <a:pt x="1251" y="0"/>
                  </a:moveTo>
                  <a:cubicBezTo>
                    <a:pt x="904" y="155"/>
                    <a:pt x="481" y="256"/>
                    <a:pt x="21" y="266"/>
                  </a:cubicBezTo>
                  <a:cubicBezTo>
                    <a:pt x="17" y="471"/>
                    <a:pt x="11" y="677"/>
                    <a:pt x="10" y="873"/>
                  </a:cubicBezTo>
                  <a:cubicBezTo>
                    <a:pt x="4" y="1038"/>
                    <a:pt x="3" y="1198"/>
                    <a:pt x="0" y="1354"/>
                  </a:cubicBezTo>
                  <a:cubicBezTo>
                    <a:pt x="474" y="1346"/>
                    <a:pt x="907" y="1249"/>
                    <a:pt x="1266" y="1090"/>
                  </a:cubicBezTo>
                  <a:lnTo>
                    <a:pt x="1315" y="1070"/>
                  </a:lnTo>
                  <a:cubicBezTo>
                    <a:pt x="1319" y="738"/>
                    <a:pt x="1329" y="398"/>
                    <a:pt x="1330" y="40"/>
                  </a:cubicBezTo>
                  <a:cubicBezTo>
                    <a:pt x="1303" y="28"/>
                    <a:pt x="1277" y="12"/>
                    <a:pt x="125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2"/>
            <p:cNvSpPr/>
            <p:nvPr/>
          </p:nvSpPr>
          <p:spPr>
            <a:xfrm>
              <a:off x="2373518" y="3106230"/>
              <a:ext cx="6680" cy="6350"/>
            </a:xfrm>
            <a:custGeom>
              <a:rect b="b" l="l" r="r" t="t"/>
              <a:pathLst>
                <a:path extrusionOk="0" h="77" w="81">
                  <a:moveTo>
                    <a:pt x="78" y="1"/>
                  </a:moveTo>
                  <a:cubicBezTo>
                    <a:pt x="52" y="16"/>
                    <a:pt x="27" y="29"/>
                    <a:pt x="0" y="37"/>
                  </a:cubicBezTo>
                  <a:cubicBezTo>
                    <a:pt x="26" y="49"/>
                    <a:pt x="54" y="65"/>
                    <a:pt x="79" y="77"/>
                  </a:cubicBezTo>
                  <a:cubicBezTo>
                    <a:pt x="78" y="57"/>
                    <a:pt x="81" y="27"/>
                    <a:pt x="7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2"/>
            <p:cNvSpPr/>
            <p:nvPr/>
          </p:nvSpPr>
          <p:spPr>
            <a:xfrm>
              <a:off x="2108630" y="3082727"/>
              <a:ext cx="109022" cy="131701"/>
            </a:xfrm>
            <a:custGeom>
              <a:rect b="b" l="l" r="r" t="t"/>
              <a:pathLst>
                <a:path extrusionOk="0" h="1597" w="1322">
                  <a:moveTo>
                    <a:pt x="37" y="0"/>
                  </a:moveTo>
                  <a:cubicBezTo>
                    <a:pt x="17" y="204"/>
                    <a:pt x="15" y="401"/>
                    <a:pt x="10" y="585"/>
                  </a:cubicBezTo>
                  <a:cubicBezTo>
                    <a:pt x="11" y="663"/>
                    <a:pt x="10" y="747"/>
                    <a:pt x="4" y="826"/>
                  </a:cubicBezTo>
                  <a:cubicBezTo>
                    <a:pt x="10" y="895"/>
                    <a:pt x="7" y="963"/>
                    <a:pt x="0" y="1032"/>
                  </a:cubicBezTo>
                  <a:cubicBezTo>
                    <a:pt x="166" y="1207"/>
                    <a:pt x="398" y="1354"/>
                    <a:pt x="673" y="1465"/>
                  </a:cubicBezTo>
                  <a:cubicBezTo>
                    <a:pt x="817" y="1522"/>
                    <a:pt x="964" y="1565"/>
                    <a:pt x="1116" y="1596"/>
                  </a:cubicBezTo>
                  <a:cubicBezTo>
                    <a:pt x="1206" y="1509"/>
                    <a:pt x="1265" y="1395"/>
                    <a:pt x="1285" y="1271"/>
                  </a:cubicBezTo>
                  <a:cubicBezTo>
                    <a:pt x="1292" y="1252"/>
                    <a:pt x="1296" y="1231"/>
                    <a:pt x="1296" y="1211"/>
                  </a:cubicBezTo>
                  <a:cubicBezTo>
                    <a:pt x="1315" y="1006"/>
                    <a:pt x="1322" y="799"/>
                    <a:pt x="1317" y="592"/>
                  </a:cubicBezTo>
                  <a:cubicBezTo>
                    <a:pt x="1320" y="578"/>
                    <a:pt x="1319" y="564"/>
                    <a:pt x="1316" y="551"/>
                  </a:cubicBezTo>
                  <a:cubicBezTo>
                    <a:pt x="1091" y="518"/>
                    <a:pt x="870" y="460"/>
                    <a:pt x="659" y="377"/>
                  </a:cubicBezTo>
                  <a:cubicBezTo>
                    <a:pt x="409" y="277"/>
                    <a:pt x="198" y="148"/>
                    <a:pt x="3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2"/>
            <p:cNvSpPr/>
            <p:nvPr/>
          </p:nvSpPr>
          <p:spPr>
            <a:xfrm>
              <a:off x="2255506" y="3020546"/>
              <a:ext cx="125186" cy="110754"/>
            </a:xfrm>
            <a:custGeom>
              <a:rect b="b" l="l" r="r" t="t"/>
              <a:pathLst>
                <a:path extrusionOk="0" h="1343" w="1518">
                  <a:moveTo>
                    <a:pt x="1365" y="1"/>
                  </a:moveTo>
                  <a:cubicBezTo>
                    <a:pt x="1018" y="155"/>
                    <a:pt x="592" y="251"/>
                    <a:pt x="132" y="260"/>
                  </a:cubicBezTo>
                  <a:cubicBezTo>
                    <a:pt x="106" y="262"/>
                    <a:pt x="80" y="262"/>
                    <a:pt x="54" y="262"/>
                  </a:cubicBezTo>
                  <a:cubicBezTo>
                    <a:pt x="42" y="262"/>
                    <a:pt x="30" y="262"/>
                    <a:pt x="18" y="262"/>
                  </a:cubicBezTo>
                  <a:cubicBezTo>
                    <a:pt x="12" y="262"/>
                    <a:pt x="6" y="262"/>
                    <a:pt x="0" y="262"/>
                  </a:cubicBezTo>
                  <a:cubicBezTo>
                    <a:pt x="116" y="358"/>
                    <a:pt x="213" y="573"/>
                    <a:pt x="208" y="799"/>
                  </a:cubicBezTo>
                  <a:cubicBezTo>
                    <a:pt x="210" y="820"/>
                    <a:pt x="210" y="842"/>
                    <a:pt x="206" y="863"/>
                  </a:cubicBezTo>
                  <a:cubicBezTo>
                    <a:pt x="204" y="1026"/>
                    <a:pt x="204" y="1186"/>
                    <a:pt x="201" y="1342"/>
                  </a:cubicBezTo>
                  <a:cubicBezTo>
                    <a:pt x="660" y="1332"/>
                    <a:pt x="1084" y="1232"/>
                    <a:pt x="1431" y="1076"/>
                  </a:cubicBezTo>
                  <a:cubicBezTo>
                    <a:pt x="1458" y="1068"/>
                    <a:pt x="1483" y="1055"/>
                    <a:pt x="1507" y="1040"/>
                  </a:cubicBezTo>
                  <a:cubicBezTo>
                    <a:pt x="1514" y="967"/>
                    <a:pt x="1517" y="894"/>
                    <a:pt x="1514" y="820"/>
                  </a:cubicBezTo>
                  <a:cubicBezTo>
                    <a:pt x="1516" y="539"/>
                    <a:pt x="1465" y="262"/>
                    <a:pt x="136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2"/>
            <p:cNvSpPr/>
            <p:nvPr/>
          </p:nvSpPr>
          <p:spPr>
            <a:xfrm>
              <a:off x="2111352" y="3009001"/>
              <a:ext cx="129062" cy="119248"/>
            </a:xfrm>
            <a:custGeom>
              <a:rect b="b" l="l" r="r" t="t"/>
              <a:pathLst>
                <a:path extrusionOk="0" h="1446" w="1565">
                  <a:moveTo>
                    <a:pt x="245" y="0"/>
                  </a:moveTo>
                  <a:cubicBezTo>
                    <a:pt x="179" y="117"/>
                    <a:pt x="129" y="239"/>
                    <a:pt x="94" y="369"/>
                  </a:cubicBezTo>
                  <a:cubicBezTo>
                    <a:pt x="80" y="422"/>
                    <a:pt x="65" y="477"/>
                    <a:pt x="58" y="529"/>
                  </a:cubicBezTo>
                  <a:cubicBezTo>
                    <a:pt x="30" y="647"/>
                    <a:pt x="11" y="768"/>
                    <a:pt x="1" y="889"/>
                  </a:cubicBezTo>
                  <a:lnTo>
                    <a:pt x="2" y="894"/>
                  </a:lnTo>
                  <a:cubicBezTo>
                    <a:pt x="165" y="1042"/>
                    <a:pt x="376" y="1171"/>
                    <a:pt x="625" y="1271"/>
                  </a:cubicBezTo>
                  <a:cubicBezTo>
                    <a:pt x="837" y="1354"/>
                    <a:pt x="1057" y="1412"/>
                    <a:pt x="1282" y="1445"/>
                  </a:cubicBezTo>
                  <a:cubicBezTo>
                    <a:pt x="1286" y="1311"/>
                    <a:pt x="1293" y="1181"/>
                    <a:pt x="1294" y="1062"/>
                  </a:cubicBezTo>
                  <a:cubicBezTo>
                    <a:pt x="1305" y="945"/>
                    <a:pt x="1325" y="830"/>
                    <a:pt x="1350" y="717"/>
                  </a:cubicBezTo>
                  <a:cubicBezTo>
                    <a:pt x="1386" y="591"/>
                    <a:pt x="1460" y="478"/>
                    <a:pt x="1564" y="397"/>
                  </a:cubicBezTo>
                  <a:lnTo>
                    <a:pt x="1563" y="395"/>
                  </a:lnTo>
                  <a:cubicBezTo>
                    <a:pt x="1235" y="373"/>
                    <a:pt x="912" y="302"/>
                    <a:pt x="604" y="184"/>
                  </a:cubicBezTo>
                  <a:cubicBezTo>
                    <a:pt x="479" y="137"/>
                    <a:pt x="358" y="75"/>
                    <a:pt x="245"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2"/>
            <p:cNvSpPr/>
            <p:nvPr/>
          </p:nvSpPr>
          <p:spPr>
            <a:xfrm>
              <a:off x="2131639" y="2929254"/>
              <a:ext cx="236517" cy="112898"/>
            </a:xfrm>
            <a:custGeom>
              <a:rect b="b" l="l" r="r" t="t"/>
              <a:pathLst>
                <a:path extrusionOk="0" h="1369" w="2868">
                  <a:moveTo>
                    <a:pt x="1410" y="0"/>
                  </a:moveTo>
                  <a:cubicBezTo>
                    <a:pt x="798" y="0"/>
                    <a:pt x="279" y="427"/>
                    <a:pt x="1" y="967"/>
                  </a:cubicBezTo>
                  <a:cubicBezTo>
                    <a:pt x="113" y="1042"/>
                    <a:pt x="234" y="1102"/>
                    <a:pt x="361" y="1151"/>
                  </a:cubicBezTo>
                  <a:cubicBezTo>
                    <a:pt x="667" y="1268"/>
                    <a:pt x="991" y="1340"/>
                    <a:pt x="1318" y="1362"/>
                  </a:cubicBezTo>
                  <a:lnTo>
                    <a:pt x="1325" y="1359"/>
                  </a:lnTo>
                  <a:cubicBezTo>
                    <a:pt x="1360" y="1329"/>
                    <a:pt x="1390" y="1314"/>
                    <a:pt x="1409" y="1314"/>
                  </a:cubicBezTo>
                  <a:cubicBezTo>
                    <a:pt x="1414" y="1314"/>
                    <a:pt x="1417" y="1314"/>
                    <a:pt x="1421" y="1316"/>
                  </a:cubicBezTo>
                  <a:cubicBezTo>
                    <a:pt x="1449" y="1319"/>
                    <a:pt x="1480" y="1343"/>
                    <a:pt x="1504" y="1368"/>
                  </a:cubicBezTo>
                  <a:lnTo>
                    <a:pt x="1556" y="1368"/>
                  </a:lnTo>
                  <a:cubicBezTo>
                    <a:pt x="1567" y="1368"/>
                    <a:pt x="1578" y="1369"/>
                    <a:pt x="1589" y="1369"/>
                  </a:cubicBezTo>
                  <a:cubicBezTo>
                    <a:pt x="1605" y="1369"/>
                    <a:pt x="1620" y="1368"/>
                    <a:pt x="1636" y="1367"/>
                  </a:cubicBezTo>
                  <a:cubicBezTo>
                    <a:pt x="2094" y="1358"/>
                    <a:pt x="2522" y="1262"/>
                    <a:pt x="2867" y="1108"/>
                  </a:cubicBezTo>
                  <a:lnTo>
                    <a:pt x="2853" y="1071"/>
                  </a:lnTo>
                  <a:lnTo>
                    <a:pt x="2855" y="1070"/>
                  </a:lnTo>
                  <a:cubicBezTo>
                    <a:pt x="2648" y="575"/>
                    <a:pt x="2253" y="152"/>
                    <a:pt x="1695" y="31"/>
                  </a:cubicBezTo>
                  <a:cubicBezTo>
                    <a:pt x="1598" y="10"/>
                    <a:pt x="1503" y="0"/>
                    <a:pt x="141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2"/>
            <p:cNvSpPr/>
            <p:nvPr/>
          </p:nvSpPr>
          <p:spPr>
            <a:xfrm>
              <a:off x="2174110" y="2929172"/>
              <a:ext cx="162296" cy="46512"/>
            </a:xfrm>
            <a:custGeom>
              <a:rect b="b" l="l" r="r" t="t"/>
              <a:pathLst>
                <a:path extrusionOk="0" h="564" w="1968">
                  <a:moveTo>
                    <a:pt x="899" y="0"/>
                  </a:moveTo>
                  <a:cubicBezTo>
                    <a:pt x="565" y="0"/>
                    <a:pt x="257" y="129"/>
                    <a:pt x="0" y="333"/>
                  </a:cubicBezTo>
                  <a:cubicBezTo>
                    <a:pt x="2" y="338"/>
                    <a:pt x="12" y="343"/>
                    <a:pt x="20" y="347"/>
                  </a:cubicBezTo>
                  <a:cubicBezTo>
                    <a:pt x="327" y="464"/>
                    <a:pt x="650" y="535"/>
                    <a:pt x="979" y="558"/>
                  </a:cubicBezTo>
                  <a:cubicBezTo>
                    <a:pt x="979" y="558"/>
                    <a:pt x="1107" y="563"/>
                    <a:pt x="1163" y="563"/>
                  </a:cubicBezTo>
                  <a:cubicBezTo>
                    <a:pt x="1175" y="563"/>
                    <a:pt x="1187" y="562"/>
                    <a:pt x="1200" y="562"/>
                  </a:cubicBezTo>
                  <a:cubicBezTo>
                    <a:pt x="1214" y="562"/>
                    <a:pt x="1227" y="563"/>
                    <a:pt x="1241" y="563"/>
                  </a:cubicBezTo>
                  <a:cubicBezTo>
                    <a:pt x="1259" y="563"/>
                    <a:pt x="1277" y="562"/>
                    <a:pt x="1295" y="561"/>
                  </a:cubicBezTo>
                  <a:cubicBezTo>
                    <a:pt x="1522" y="558"/>
                    <a:pt x="1746" y="531"/>
                    <a:pt x="1967" y="483"/>
                  </a:cubicBezTo>
                  <a:cubicBezTo>
                    <a:pt x="1758" y="255"/>
                    <a:pt x="1484" y="97"/>
                    <a:pt x="1181" y="31"/>
                  </a:cubicBezTo>
                  <a:cubicBezTo>
                    <a:pt x="1086" y="10"/>
                    <a:pt x="992" y="0"/>
                    <a:pt x="899"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2"/>
            <p:cNvSpPr/>
            <p:nvPr/>
          </p:nvSpPr>
          <p:spPr>
            <a:xfrm>
              <a:off x="2248744" y="3037864"/>
              <a:ext cx="48986" cy="716313"/>
            </a:xfrm>
            <a:custGeom>
              <a:rect b="b" l="l" r="r" t="t"/>
              <a:pathLst>
                <a:path extrusionOk="0" h="8686" w="594">
                  <a:moveTo>
                    <a:pt x="1" y="0"/>
                  </a:moveTo>
                  <a:cubicBezTo>
                    <a:pt x="18" y="3"/>
                    <a:pt x="33" y="10"/>
                    <a:pt x="47" y="20"/>
                  </a:cubicBezTo>
                  <a:cubicBezTo>
                    <a:pt x="33" y="9"/>
                    <a:pt x="18" y="3"/>
                    <a:pt x="1" y="0"/>
                  </a:cubicBezTo>
                  <a:close/>
                  <a:moveTo>
                    <a:pt x="594" y="1112"/>
                  </a:moveTo>
                  <a:cubicBezTo>
                    <a:pt x="493" y="1124"/>
                    <a:pt x="389" y="1129"/>
                    <a:pt x="283" y="1132"/>
                  </a:cubicBezTo>
                  <a:cubicBezTo>
                    <a:pt x="389" y="1131"/>
                    <a:pt x="493" y="1124"/>
                    <a:pt x="594" y="1112"/>
                  </a:cubicBezTo>
                  <a:close/>
                  <a:moveTo>
                    <a:pt x="572" y="2202"/>
                  </a:moveTo>
                  <a:lnTo>
                    <a:pt x="572" y="2202"/>
                  </a:lnTo>
                  <a:cubicBezTo>
                    <a:pt x="471" y="2213"/>
                    <a:pt x="367" y="2219"/>
                    <a:pt x="262" y="2220"/>
                  </a:cubicBezTo>
                  <a:cubicBezTo>
                    <a:pt x="369" y="2219"/>
                    <a:pt x="471" y="2213"/>
                    <a:pt x="572" y="2202"/>
                  </a:cubicBezTo>
                  <a:close/>
                  <a:moveTo>
                    <a:pt x="95" y="62"/>
                  </a:moveTo>
                  <a:cubicBezTo>
                    <a:pt x="98" y="65"/>
                    <a:pt x="98" y="68"/>
                    <a:pt x="99" y="69"/>
                  </a:cubicBezTo>
                  <a:cubicBezTo>
                    <a:pt x="205" y="170"/>
                    <a:pt x="293" y="374"/>
                    <a:pt x="289" y="589"/>
                  </a:cubicBezTo>
                  <a:cubicBezTo>
                    <a:pt x="292" y="610"/>
                    <a:pt x="292" y="632"/>
                    <a:pt x="288" y="653"/>
                  </a:cubicBezTo>
                  <a:cubicBezTo>
                    <a:pt x="288" y="813"/>
                    <a:pt x="285" y="975"/>
                    <a:pt x="281" y="1131"/>
                  </a:cubicBezTo>
                  <a:cubicBezTo>
                    <a:pt x="276" y="1337"/>
                    <a:pt x="271" y="1543"/>
                    <a:pt x="271" y="1741"/>
                  </a:cubicBezTo>
                  <a:cubicBezTo>
                    <a:pt x="262" y="1901"/>
                    <a:pt x="264" y="2067"/>
                    <a:pt x="259" y="2219"/>
                  </a:cubicBezTo>
                  <a:cubicBezTo>
                    <a:pt x="255" y="2414"/>
                    <a:pt x="255" y="2601"/>
                    <a:pt x="251" y="2791"/>
                  </a:cubicBezTo>
                  <a:cubicBezTo>
                    <a:pt x="257" y="2603"/>
                    <a:pt x="258" y="2416"/>
                    <a:pt x="262" y="2220"/>
                  </a:cubicBezTo>
                  <a:cubicBezTo>
                    <a:pt x="265" y="2066"/>
                    <a:pt x="266" y="1904"/>
                    <a:pt x="273" y="1739"/>
                  </a:cubicBezTo>
                  <a:cubicBezTo>
                    <a:pt x="273" y="1543"/>
                    <a:pt x="279" y="1337"/>
                    <a:pt x="283" y="1132"/>
                  </a:cubicBezTo>
                  <a:cubicBezTo>
                    <a:pt x="286" y="977"/>
                    <a:pt x="288" y="816"/>
                    <a:pt x="288" y="654"/>
                  </a:cubicBezTo>
                  <a:cubicBezTo>
                    <a:pt x="292" y="633"/>
                    <a:pt x="293" y="610"/>
                    <a:pt x="292" y="589"/>
                  </a:cubicBezTo>
                  <a:cubicBezTo>
                    <a:pt x="295" y="371"/>
                    <a:pt x="205" y="163"/>
                    <a:pt x="95" y="62"/>
                  </a:cubicBezTo>
                  <a:close/>
                  <a:moveTo>
                    <a:pt x="250" y="2874"/>
                  </a:moveTo>
                  <a:cubicBezTo>
                    <a:pt x="250" y="2926"/>
                    <a:pt x="249" y="2977"/>
                    <a:pt x="248" y="3028"/>
                  </a:cubicBezTo>
                  <a:lnTo>
                    <a:pt x="248" y="3028"/>
                  </a:lnTo>
                  <a:cubicBezTo>
                    <a:pt x="249" y="2977"/>
                    <a:pt x="250" y="2926"/>
                    <a:pt x="251" y="2875"/>
                  </a:cubicBezTo>
                  <a:lnTo>
                    <a:pt x="250" y="2874"/>
                  </a:lnTo>
                  <a:close/>
                  <a:moveTo>
                    <a:pt x="248" y="3028"/>
                  </a:moveTo>
                  <a:cubicBezTo>
                    <a:pt x="245" y="3124"/>
                    <a:pt x="242" y="3218"/>
                    <a:pt x="240" y="3307"/>
                  </a:cubicBezTo>
                  <a:lnTo>
                    <a:pt x="226" y="3911"/>
                  </a:lnTo>
                  <a:cubicBezTo>
                    <a:pt x="226" y="4065"/>
                    <a:pt x="223" y="4221"/>
                    <a:pt x="219" y="4378"/>
                  </a:cubicBezTo>
                  <a:lnTo>
                    <a:pt x="205" y="5000"/>
                  </a:lnTo>
                  <a:cubicBezTo>
                    <a:pt x="200" y="5161"/>
                    <a:pt x="198" y="5323"/>
                    <a:pt x="189" y="5483"/>
                  </a:cubicBezTo>
                  <a:cubicBezTo>
                    <a:pt x="191" y="5627"/>
                    <a:pt x="191" y="5770"/>
                    <a:pt x="183" y="5918"/>
                  </a:cubicBezTo>
                  <a:cubicBezTo>
                    <a:pt x="183" y="6130"/>
                    <a:pt x="174" y="6338"/>
                    <a:pt x="176" y="6545"/>
                  </a:cubicBezTo>
                  <a:cubicBezTo>
                    <a:pt x="176" y="6335"/>
                    <a:pt x="185" y="6130"/>
                    <a:pt x="185" y="5919"/>
                  </a:cubicBezTo>
                  <a:cubicBezTo>
                    <a:pt x="191" y="5770"/>
                    <a:pt x="192" y="5629"/>
                    <a:pt x="192" y="5482"/>
                  </a:cubicBezTo>
                  <a:cubicBezTo>
                    <a:pt x="200" y="5324"/>
                    <a:pt x="202" y="5163"/>
                    <a:pt x="207" y="4998"/>
                  </a:cubicBezTo>
                  <a:cubicBezTo>
                    <a:pt x="209" y="4801"/>
                    <a:pt x="214" y="4596"/>
                    <a:pt x="221" y="4398"/>
                  </a:cubicBezTo>
                  <a:cubicBezTo>
                    <a:pt x="228" y="4396"/>
                    <a:pt x="234" y="4396"/>
                    <a:pt x="241" y="4396"/>
                  </a:cubicBezTo>
                  <a:lnTo>
                    <a:pt x="241" y="4396"/>
                  </a:lnTo>
                  <a:cubicBezTo>
                    <a:pt x="234" y="4396"/>
                    <a:pt x="227" y="4396"/>
                    <a:pt x="220" y="4398"/>
                  </a:cubicBezTo>
                  <a:cubicBezTo>
                    <a:pt x="219" y="4391"/>
                    <a:pt x="221" y="4382"/>
                    <a:pt x="220" y="4377"/>
                  </a:cubicBezTo>
                  <a:cubicBezTo>
                    <a:pt x="223" y="4221"/>
                    <a:pt x="226" y="4066"/>
                    <a:pt x="228" y="3910"/>
                  </a:cubicBezTo>
                  <a:cubicBezTo>
                    <a:pt x="230" y="3713"/>
                    <a:pt x="237" y="3515"/>
                    <a:pt x="241" y="3308"/>
                  </a:cubicBezTo>
                  <a:cubicBezTo>
                    <a:pt x="243" y="3218"/>
                    <a:pt x="246" y="3124"/>
                    <a:pt x="248" y="3028"/>
                  </a:cubicBezTo>
                  <a:close/>
                  <a:moveTo>
                    <a:pt x="174" y="6625"/>
                  </a:moveTo>
                  <a:cubicBezTo>
                    <a:pt x="169" y="6795"/>
                    <a:pt x="166" y="6966"/>
                    <a:pt x="163" y="7139"/>
                  </a:cubicBezTo>
                  <a:lnTo>
                    <a:pt x="163" y="7139"/>
                  </a:lnTo>
                  <a:cubicBezTo>
                    <a:pt x="167" y="6966"/>
                    <a:pt x="169" y="6795"/>
                    <a:pt x="174" y="6625"/>
                  </a:cubicBezTo>
                  <a:close/>
                  <a:moveTo>
                    <a:pt x="163" y="7139"/>
                  </a:moveTo>
                  <a:lnTo>
                    <a:pt x="163" y="7139"/>
                  </a:lnTo>
                  <a:cubicBezTo>
                    <a:pt x="160" y="7308"/>
                    <a:pt x="157" y="7478"/>
                    <a:pt x="151" y="7650"/>
                  </a:cubicBezTo>
                  <a:cubicBezTo>
                    <a:pt x="151" y="7650"/>
                    <a:pt x="151" y="7650"/>
                    <a:pt x="151" y="7651"/>
                  </a:cubicBezTo>
                  <a:lnTo>
                    <a:pt x="151" y="7651"/>
                  </a:lnTo>
                  <a:cubicBezTo>
                    <a:pt x="157" y="7478"/>
                    <a:pt x="161" y="7308"/>
                    <a:pt x="163" y="7139"/>
                  </a:cubicBezTo>
                  <a:close/>
                  <a:moveTo>
                    <a:pt x="150" y="8571"/>
                  </a:moveTo>
                  <a:cubicBezTo>
                    <a:pt x="189" y="8573"/>
                    <a:pt x="228" y="8573"/>
                    <a:pt x="266" y="8573"/>
                  </a:cubicBezTo>
                  <a:cubicBezTo>
                    <a:pt x="228" y="8573"/>
                    <a:pt x="189" y="8572"/>
                    <a:pt x="150" y="8571"/>
                  </a:cubicBezTo>
                  <a:close/>
                  <a:moveTo>
                    <a:pt x="382" y="8572"/>
                  </a:moveTo>
                  <a:cubicBezTo>
                    <a:pt x="344" y="8572"/>
                    <a:pt x="306" y="8573"/>
                    <a:pt x="266" y="8573"/>
                  </a:cubicBezTo>
                  <a:cubicBezTo>
                    <a:pt x="304" y="8573"/>
                    <a:pt x="344" y="8573"/>
                    <a:pt x="382" y="8572"/>
                  </a:cubicBezTo>
                  <a:close/>
                  <a:moveTo>
                    <a:pt x="151" y="7651"/>
                  </a:moveTo>
                  <a:cubicBezTo>
                    <a:pt x="151" y="7651"/>
                    <a:pt x="151" y="7651"/>
                    <a:pt x="151" y="7651"/>
                  </a:cubicBezTo>
                  <a:cubicBezTo>
                    <a:pt x="153" y="7946"/>
                    <a:pt x="146" y="8256"/>
                    <a:pt x="147" y="8569"/>
                  </a:cubicBezTo>
                  <a:cubicBezTo>
                    <a:pt x="144" y="8607"/>
                    <a:pt x="143" y="8646"/>
                    <a:pt x="144" y="8686"/>
                  </a:cubicBezTo>
                  <a:lnTo>
                    <a:pt x="144" y="8684"/>
                  </a:lnTo>
                  <a:cubicBezTo>
                    <a:pt x="143" y="8646"/>
                    <a:pt x="146" y="8607"/>
                    <a:pt x="150" y="8571"/>
                  </a:cubicBezTo>
                  <a:cubicBezTo>
                    <a:pt x="147" y="8256"/>
                    <a:pt x="153" y="7944"/>
                    <a:pt x="151" y="7651"/>
                  </a:cubicBezTo>
                  <a:close/>
                </a:path>
              </a:pathLst>
            </a:custGeom>
            <a:solidFill>
              <a:srgbClr val="9863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2"/>
            <p:cNvSpPr/>
            <p:nvPr/>
          </p:nvSpPr>
          <p:spPr>
            <a:xfrm>
              <a:off x="2260619" y="3744368"/>
              <a:ext cx="27049" cy="12535"/>
            </a:xfrm>
            <a:custGeom>
              <a:rect b="b" l="l" r="r" t="t"/>
              <a:pathLst>
                <a:path extrusionOk="0" h="152" w="328">
                  <a:moveTo>
                    <a:pt x="316" y="1"/>
                  </a:moveTo>
                  <a:cubicBezTo>
                    <a:pt x="291" y="2"/>
                    <a:pt x="264" y="4"/>
                    <a:pt x="238" y="5"/>
                  </a:cubicBezTo>
                  <a:cubicBezTo>
                    <a:pt x="200" y="5"/>
                    <a:pt x="162" y="6"/>
                    <a:pt x="122" y="6"/>
                  </a:cubicBezTo>
                  <a:cubicBezTo>
                    <a:pt x="84" y="6"/>
                    <a:pt x="45" y="6"/>
                    <a:pt x="6" y="4"/>
                  </a:cubicBezTo>
                  <a:cubicBezTo>
                    <a:pt x="2" y="40"/>
                    <a:pt x="0" y="79"/>
                    <a:pt x="2" y="117"/>
                  </a:cubicBezTo>
                  <a:lnTo>
                    <a:pt x="2" y="150"/>
                  </a:lnTo>
                  <a:lnTo>
                    <a:pt x="328" y="151"/>
                  </a:lnTo>
                  <a:cubicBezTo>
                    <a:pt x="319" y="108"/>
                    <a:pt x="315" y="63"/>
                    <a:pt x="316" y="18"/>
                  </a:cubicBezTo>
                  <a:lnTo>
                    <a:pt x="316" y="1"/>
                  </a:ln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2"/>
            <p:cNvSpPr/>
            <p:nvPr/>
          </p:nvSpPr>
          <p:spPr>
            <a:xfrm>
              <a:off x="2260949" y="3668580"/>
              <a:ext cx="26390" cy="76365"/>
            </a:xfrm>
            <a:custGeom>
              <a:rect b="b" l="l" r="r" t="t"/>
              <a:pathLst>
                <a:path extrusionOk="0" h="926" w="320">
                  <a:moveTo>
                    <a:pt x="317" y="0"/>
                  </a:moveTo>
                  <a:lnTo>
                    <a:pt x="317" y="2"/>
                  </a:lnTo>
                  <a:cubicBezTo>
                    <a:pt x="283" y="3"/>
                    <a:pt x="249" y="4"/>
                    <a:pt x="215" y="4"/>
                  </a:cubicBezTo>
                  <a:lnTo>
                    <a:pt x="5" y="2"/>
                  </a:lnTo>
                  <a:lnTo>
                    <a:pt x="5" y="2"/>
                  </a:lnTo>
                  <a:cubicBezTo>
                    <a:pt x="6" y="295"/>
                    <a:pt x="0" y="608"/>
                    <a:pt x="3" y="923"/>
                  </a:cubicBezTo>
                  <a:cubicBezTo>
                    <a:pt x="43" y="924"/>
                    <a:pt x="80" y="925"/>
                    <a:pt x="120" y="925"/>
                  </a:cubicBezTo>
                  <a:cubicBezTo>
                    <a:pt x="158" y="925"/>
                    <a:pt x="196" y="925"/>
                    <a:pt x="235" y="924"/>
                  </a:cubicBezTo>
                  <a:cubicBezTo>
                    <a:pt x="260" y="923"/>
                    <a:pt x="287" y="921"/>
                    <a:pt x="314" y="920"/>
                  </a:cubicBezTo>
                  <a:lnTo>
                    <a:pt x="314" y="914"/>
                  </a:lnTo>
                  <a:cubicBezTo>
                    <a:pt x="312" y="883"/>
                    <a:pt x="312" y="852"/>
                    <a:pt x="315" y="820"/>
                  </a:cubicBezTo>
                  <a:cubicBezTo>
                    <a:pt x="312" y="539"/>
                    <a:pt x="319" y="263"/>
                    <a:pt x="317"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2"/>
            <p:cNvSpPr/>
            <p:nvPr/>
          </p:nvSpPr>
          <p:spPr>
            <a:xfrm>
              <a:off x="2261279" y="3578855"/>
              <a:ext cx="27544" cy="90137"/>
            </a:xfrm>
            <a:custGeom>
              <a:rect b="b" l="l" r="r" t="t"/>
              <a:pathLst>
                <a:path extrusionOk="0" h="1093" w="334">
                  <a:moveTo>
                    <a:pt x="332" y="0"/>
                  </a:moveTo>
                  <a:cubicBezTo>
                    <a:pt x="332" y="0"/>
                    <a:pt x="332" y="0"/>
                    <a:pt x="332" y="0"/>
                  </a:cubicBezTo>
                  <a:lnTo>
                    <a:pt x="332" y="0"/>
                  </a:lnTo>
                  <a:cubicBezTo>
                    <a:pt x="333" y="0"/>
                    <a:pt x="333" y="0"/>
                    <a:pt x="334" y="0"/>
                  </a:cubicBezTo>
                  <a:close/>
                  <a:moveTo>
                    <a:pt x="332" y="0"/>
                  </a:moveTo>
                  <a:lnTo>
                    <a:pt x="332" y="0"/>
                  </a:lnTo>
                  <a:cubicBezTo>
                    <a:pt x="285" y="3"/>
                    <a:pt x="239" y="4"/>
                    <a:pt x="192" y="6"/>
                  </a:cubicBezTo>
                  <a:lnTo>
                    <a:pt x="24" y="7"/>
                  </a:lnTo>
                  <a:cubicBezTo>
                    <a:pt x="24" y="27"/>
                    <a:pt x="23" y="47"/>
                    <a:pt x="22" y="65"/>
                  </a:cubicBezTo>
                  <a:cubicBezTo>
                    <a:pt x="13" y="401"/>
                    <a:pt x="10" y="741"/>
                    <a:pt x="1" y="1090"/>
                  </a:cubicBezTo>
                  <a:lnTo>
                    <a:pt x="211" y="1092"/>
                  </a:lnTo>
                  <a:cubicBezTo>
                    <a:pt x="245" y="1092"/>
                    <a:pt x="279" y="1091"/>
                    <a:pt x="313" y="1090"/>
                  </a:cubicBezTo>
                  <a:cubicBezTo>
                    <a:pt x="313" y="1087"/>
                    <a:pt x="313" y="1085"/>
                    <a:pt x="313" y="1084"/>
                  </a:cubicBezTo>
                  <a:lnTo>
                    <a:pt x="314" y="990"/>
                  </a:lnTo>
                  <a:cubicBezTo>
                    <a:pt x="327" y="651"/>
                    <a:pt x="325" y="322"/>
                    <a:pt x="332"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2"/>
            <p:cNvSpPr/>
            <p:nvPr/>
          </p:nvSpPr>
          <p:spPr>
            <a:xfrm>
              <a:off x="2263176" y="3489047"/>
              <a:ext cx="27049" cy="90467"/>
            </a:xfrm>
            <a:custGeom>
              <a:rect b="b" l="l" r="r" t="t"/>
              <a:pathLst>
                <a:path extrusionOk="0" h="1097" w="328">
                  <a:moveTo>
                    <a:pt x="326" y="1"/>
                  </a:moveTo>
                  <a:lnTo>
                    <a:pt x="326" y="2"/>
                  </a:lnTo>
                  <a:cubicBezTo>
                    <a:pt x="266" y="7"/>
                    <a:pt x="204" y="9"/>
                    <a:pt x="142" y="11"/>
                  </a:cubicBezTo>
                  <a:lnTo>
                    <a:pt x="16" y="11"/>
                  </a:lnTo>
                  <a:cubicBezTo>
                    <a:pt x="16" y="158"/>
                    <a:pt x="16" y="299"/>
                    <a:pt x="8" y="448"/>
                  </a:cubicBezTo>
                  <a:cubicBezTo>
                    <a:pt x="8" y="658"/>
                    <a:pt x="1" y="864"/>
                    <a:pt x="0" y="1074"/>
                  </a:cubicBezTo>
                  <a:lnTo>
                    <a:pt x="0" y="1096"/>
                  </a:lnTo>
                  <a:lnTo>
                    <a:pt x="167" y="1095"/>
                  </a:lnTo>
                  <a:cubicBezTo>
                    <a:pt x="215" y="1093"/>
                    <a:pt x="263" y="1092"/>
                    <a:pt x="309" y="1089"/>
                  </a:cubicBezTo>
                  <a:cubicBezTo>
                    <a:pt x="309" y="1088"/>
                    <a:pt x="309" y="1086"/>
                    <a:pt x="309" y="1085"/>
                  </a:cubicBezTo>
                  <a:lnTo>
                    <a:pt x="312" y="995"/>
                  </a:lnTo>
                  <a:cubicBezTo>
                    <a:pt x="312" y="780"/>
                    <a:pt x="322" y="565"/>
                    <a:pt x="322" y="345"/>
                  </a:cubicBezTo>
                  <a:cubicBezTo>
                    <a:pt x="325" y="226"/>
                    <a:pt x="328" y="115"/>
                    <a:pt x="326"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2"/>
            <p:cNvSpPr/>
            <p:nvPr/>
          </p:nvSpPr>
          <p:spPr>
            <a:xfrm>
              <a:off x="2274062" y="3400311"/>
              <a:ext cx="82" cy="82"/>
            </a:xfrm>
            <a:custGeom>
              <a:rect b="b" l="l" r="r" t="t"/>
              <a:pathLst>
                <a:path extrusionOk="0" h="1" w="1">
                  <a:moveTo>
                    <a:pt x="0" y="0"/>
                  </a:moveTo>
                  <a:lnTo>
                    <a:pt x="0" y="0"/>
                  </a:lnTo>
                  <a:lnTo>
                    <a:pt x="0" y="0"/>
                  </a:lnTo>
                  <a:close/>
                </a:path>
              </a:pathLst>
            </a:custGeom>
            <a:solidFill>
              <a:srgbClr val="9863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2"/>
            <p:cNvSpPr/>
            <p:nvPr/>
          </p:nvSpPr>
          <p:spPr>
            <a:xfrm>
              <a:off x="2264413" y="3399322"/>
              <a:ext cx="28121" cy="90632"/>
            </a:xfrm>
            <a:custGeom>
              <a:rect b="b" l="l" r="r" t="t"/>
              <a:pathLst>
                <a:path extrusionOk="0" h="1099" w="341">
                  <a:moveTo>
                    <a:pt x="341" y="1"/>
                  </a:moveTo>
                  <a:lnTo>
                    <a:pt x="341" y="1"/>
                  </a:lnTo>
                  <a:cubicBezTo>
                    <a:pt x="268" y="6"/>
                    <a:pt x="193" y="11"/>
                    <a:pt x="117" y="12"/>
                  </a:cubicBezTo>
                  <a:lnTo>
                    <a:pt x="106" y="12"/>
                  </a:lnTo>
                  <a:cubicBezTo>
                    <a:pt x="99" y="13"/>
                    <a:pt x="92" y="13"/>
                    <a:pt x="85" y="13"/>
                  </a:cubicBezTo>
                  <a:lnTo>
                    <a:pt x="50" y="13"/>
                  </a:lnTo>
                  <a:cubicBezTo>
                    <a:pt x="43" y="13"/>
                    <a:pt x="36" y="13"/>
                    <a:pt x="30" y="15"/>
                  </a:cubicBezTo>
                  <a:cubicBezTo>
                    <a:pt x="22" y="213"/>
                    <a:pt x="17" y="418"/>
                    <a:pt x="16" y="615"/>
                  </a:cubicBezTo>
                  <a:cubicBezTo>
                    <a:pt x="10" y="780"/>
                    <a:pt x="9" y="941"/>
                    <a:pt x="1" y="1099"/>
                  </a:cubicBezTo>
                  <a:lnTo>
                    <a:pt x="126" y="1099"/>
                  </a:lnTo>
                  <a:cubicBezTo>
                    <a:pt x="189" y="1097"/>
                    <a:pt x="251" y="1095"/>
                    <a:pt x="311" y="1090"/>
                  </a:cubicBezTo>
                  <a:lnTo>
                    <a:pt x="311" y="1085"/>
                  </a:lnTo>
                  <a:lnTo>
                    <a:pt x="313" y="1000"/>
                  </a:lnTo>
                  <a:cubicBezTo>
                    <a:pt x="321" y="839"/>
                    <a:pt x="325" y="677"/>
                    <a:pt x="328" y="517"/>
                  </a:cubicBezTo>
                  <a:lnTo>
                    <a:pt x="341" y="1"/>
                  </a:ln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2"/>
            <p:cNvSpPr/>
            <p:nvPr/>
          </p:nvSpPr>
          <p:spPr>
            <a:xfrm>
              <a:off x="2266639" y="3309514"/>
              <a:ext cx="27792" cy="91044"/>
            </a:xfrm>
            <a:custGeom>
              <a:rect b="b" l="l" r="r" t="t"/>
              <a:pathLst>
                <a:path extrusionOk="0" h="1104" w="337">
                  <a:moveTo>
                    <a:pt x="335" y="0"/>
                  </a:moveTo>
                  <a:cubicBezTo>
                    <a:pt x="245" y="9"/>
                    <a:pt x="152" y="13"/>
                    <a:pt x="59" y="14"/>
                  </a:cubicBezTo>
                  <a:lnTo>
                    <a:pt x="24" y="14"/>
                  </a:lnTo>
                  <a:cubicBezTo>
                    <a:pt x="19" y="221"/>
                    <a:pt x="11" y="419"/>
                    <a:pt x="11" y="616"/>
                  </a:cubicBezTo>
                  <a:cubicBezTo>
                    <a:pt x="7" y="772"/>
                    <a:pt x="4" y="927"/>
                    <a:pt x="2" y="1083"/>
                  </a:cubicBezTo>
                  <a:cubicBezTo>
                    <a:pt x="4" y="1088"/>
                    <a:pt x="0" y="1097"/>
                    <a:pt x="3" y="1104"/>
                  </a:cubicBezTo>
                  <a:cubicBezTo>
                    <a:pt x="10" y="1102"/>
                    <a:pt x="17" y="1102"/>
                    <a:pt x="24" y="1102"/>
                  </a:cubicBezTo>
                  <a:lnTo>
                    <a:pt x="59" y="1102"/>
                  </a:lnTo>
                  <a:cubicBezTo>
                    <a:pt x="66" y="1102"/>
                    <a:pt x="73" y="1102"/>
                    <a:pt x="80" y="1101"/>
                  </a:cubicBezTo>
                  <a:lnTo>
                    <a:pt x="92" y="1101"/>
                  </a:lnTo>
                  <a:cubicBezTo>
                    <a:pt x="168" y="1100"/>
                    <a:pt x="242" y="1095"/>
                    <a:pt x="315" y="1088"/>
                  </a:cubicBezTo>
                  <a:lnTo>
                    <a:pt x="318" y="983"/>
                  </a:lnTo>
                  <a:cubicBezTo>
                    <a:pt x="321" y="827"/>
                    <a:pt x="325" y="669"/>
                    <a:pt x="324" y="518"/>
                  </a:cubicBezTo>
                  <a:lnTo>
                    <a:pt x="336"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2"/>
            <p:cNvSpPr/>
            <p:nvPr/>
          </p:nvSpPr>
          <p:spPr>
            <a:xfrm>
              <a:off x="2268619" y="3219294"/>
              <a:ext cx="27379" cy="91456"/>
            </a:xfrm>
            <a:custGeom>
              <a:rect b="b" l="l" r="r" t="t"/>
              <a:pathLst>
                <a:path extrusionOk="0" h="1109" w="332">
                  <a:moveTo>
                    <a:pt x="332" y="0"/>
                  </a:moveTo>
                  <a:cubicBezTo>
                    <a:pt x="332" y="1"/>
                    <a:pt x="332" y="1"/>
                    <a:pt x="332" y="2"/>
                  </a:cubicBezTo>
                  <a:lnTo>
                    <a:pt x="332" y="2"/>
                  </a:lnTo>
                  <a:cubicBezTo>
                    <a:pt x="332" y="2"/>
                    <a:pt x="332" y="2"/>
                    <a:pt x="332" y="2"/>
                  </a:cubicBezTo>
                  <a:lnTo>
                    <a:pt x="332" y="0"/>
                  </a:lnTo>
                  <a:close/>
                  <a:moveTo>
                    <a:pt x="332" y="2"/>
                  </a:moveTo>
                  <a:cubicBezTo>
                    <a:pt x="231" y="12"/>
                    <a:pt x="127" y="19"/>
                    <a:pt x="21" y="20"/>
                  </a:cubicBezTo>
                  <a:cubicBezTo>
                    <a:pt x="17" y="214"/>
                    <a:pt x="16" y="401"/>
                    <a:pt x="9" y="590"/>
                  </a:cubicBezTo>
                  <a:lnTo>
                    <a:pt x="9" y="623"/>
                  </a:lnTo>
                  <a:lnTo>
                    <a:pt x="9" y="674"/>
                  </a:lnTo>
                  <a:cubicBezTo>
                    <a:pt x="9" y="823"/>
                    <a:pt x="3" y="969"/>
                    <a:pt x="0" y="1108"/>
                  </a:cubicBezTo>
                  <a:lnTo>
                    <a:pt x="35" y="1108"/>
                  </a:lnTo>
                  <a:cubicBezTo>
                    <a:pt x="129" y="1107"/>
                    <a:pt x="221" y="1101"/>
                    <a:pt x="312" y="1093"/>
                  </a:cubicBezTo>
                  <a:lnTo>
                    <a:pt x="314" y="1006"/>
                  </a:lnTo>
                  <a:cubicBezTo>
                    <a:pt x="318" y="854"/>
                    <a:pt x="326" y="688"/>
                    <a:pt x="321" y="518"/>
                  </a:cubicBezTo>
                  <a:cubicBezTo>
                    <a:pt x="329" y="348"/>
                    <a:pt x="329" y="180"/>
                    <a:pt x="332" y="2"/>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2"/>
            <p:cNvSpPr/>
            <p:nvPr/>
          </p:nvSpPr>
          <p:spPr>
            <a:xfrm>
              <a:off x="2270350" y="3129404"/>
              <a:ext cx="27379" cy="91621"/>
            </a:xfrm>
            <a:custGeom>
              <a:rect b="b" l="l" r="r" t="t"/>
              <a:pathLst>
                <a:path extrusionOk="0" h="1111" w="332">
                  <a:moveTo>
                    <a:pt x="332" y="1"/>
                  </a:moveTo>
                  <a:lnTo>
                    <a:pt x="332" y="1"/>
                  </a:lnTo>
                  <a:cubicBezTo>
                    <a:pt x="231" y="12"/>
                    <a:pt x="127" y="19"/>
                    <a:pt x="21" y="22"/>
                  </a:cubicBezTo>
                  <a:cubicBezTo>
                    <a:pt x="16" y="227"/>
                    <a:pt x="11" y="433"/>
                    <a:pt x="10" y="629"/>
                  </a:cubicBezTo>
                  <a:cubicBezTo>
                    <a:pt x="3" y="792"/>
                    <a:pt x="3" y="954"/>
                    <a:pt x="0" y="1110"/>
                  </a:cubicBezTo>
                  <a:cubicBezTo>
                    <a:pt x="106" y="1109"/>
                    <a:pt x="208" y="1102"/>
                    <a:pt x="311" y="1092"/>
                  </a:cubicBezTo>
                  <a:cubicBezTo>
                    <a:pt x="311" y="1090"/>
                    <a:pt x="311" y="1090"/>
                    <a:pt x="311" y="1089"/>
                  </a:cubicBezTo>
                  <a:lnTo>
                    <a:pt x="312" y="1009"/>
                  </a:lnTo>
                  <a:cubicBezTo>
                    <a:pt x="317" y="851"/>
                    <a:pt x="315" y="690"/>
                    <a:pt x="324" y="530"/>
                  </a:cubicBezTo>
                  <a:cubicBezTo>
                    <a:pt x="324" y="357"/>
                    <a:pt x="328" y="178"/>
                    <a:pt x="332"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2"/>
            <p:cNvSpPr/>
            <p:nvPr/>
          </p:nvSpPr>
          <p:spPr>
            <a:xfrm>
              <a:off x="2255754" y="3040751"/>
              <a:ext cx="43048" cy="90549"/>
            </a:xfrm>
            <a:custGeom>
              <a:rect b="b" l="l" r="r" t="t"/>
              <a:pathLst>
                <a:path extrusionOk="0" h="1098" w="522">
                  <a:moveTo>
                    <a:pt x="387" y="0"/>
                  </a:moveTo>
                  <a:cubicBezTo>
                    <a:pt x="387" y="0"/>
                    <a:pt x="387" y="1"/>
                    <a:pt x="387" y="1"/>
                  </a:cubicBezTo>
                  <a:lnTo>
                    <a:pt x="387" y="1"/>
                  </a:lnTo>
                  <a:cubicBezTo>
                    <a:pt x="387" y="1"/>
                    <a:pt x="388" y="0"/>
                    <a:pt x="388" y="0"/>
                  </a:cubicBezTo>
                  <a:close/>
                  <a:moveTo>
                    <a:pt x="387" y="1"/>
                  </a:moveTo>
                  <a:lnTo>
                    <a:pt x="387" y="1"/>
                  </a:lnTo>
                  <a:cubicBezTo>
                    <a:pt x="303" y="8"/>
                    <a:pt x="218" y="13"/>
                    <a:pt x="131" y="15"/>
                  </a:cubicBezTo>
                  <a:cubicBezTo>
                    <a:pt x="121" y="16"/>
                    <a:pt x="113" y="16"/>
                    <a:pt x="104" y="16"/>
                  </a:cubicBezTo>
                  <a:cubicBezTo>
                    <a:pt x="101" y="16"/>
                    <a:pt x="98" y="17"/>
                    <a:pt x="95" y="17"/>
                  </a:cubicBezTo>
                  <a:cubicBezTo>
                    <a:pt x="89" y="17"/>
                    <a:pt x="84" y="16"/>
                    <a:pt x="79" y="16"/>
                  </a:cubicBezTo>
                  <a:lnTo>
                    <a:pt x="0" y="16"/>
                  </a:lnTo>
                  <a:cubicBezTo>
                    <a:pt x="3" y="20"/>
                    <a:pt x="6" y="23"/>
                    <a:pt x="10" y="27"/>
                  </a:cubicBezTo>
                  <a:cubicBezTo>
                    <a:pt x="118" y="127"/>
                    <a:pt x="208" y="335"/>
                    <a:pt x="205" y="554"/>
                  </a:cubicBezTo>
                  <a:cubicBezTo>
                    <a:pt x="207" y="575"/>
                    <a:pt x="205" y="597"/>
                    <a:pt x="201" y="619"/>
                  </a:cubicBezTo>
                  <a:cubicBezTo>
                    <a:pt x="201" y="781"/>
                    <a:pt x="201" y="941"/>
                    <a:pt x="197" y="1097"/>
                  </a:cubicBezTo>
                  <a:cubicBezTo>
                    <a:pt x="302" y="1096"/>
                    <a:pt x="406" y="1089"/>
                    <a:pt x="508" y="1077"/>
                  </a:cubicBezTo>
                  <a:cubicBezTo>
                    <a:pt x="508" y="1075"/>
                    <a:pt x="508" y="1073"/>
                    <a:pt x="508" y="1072"/>
                  </a:cubicBezTo>
                  <a:lnTo>
                    <a:pt x="510" y="996"/>
                  </a:lnTo>
                  <a:cubicBezTo>
                    <a:pt x="513" y="840"/>
                    <a:pt x="513" y="678"/>
                    <a:pt x="516" y="516"/>
                  </a:cubicBezTo>
                  <a:cubicBezTo>
                    <a:pt x="519" y="495"/>
                    <a:pt x="520" y="474"/>
                    <a:pt x="517" y="455"/>
                  </a:cubicBezTo>
                  <a:cubicBezTo>
                    <a:pt x="522" y="280"/>
                    <a:pt x="482" y="99"/>
                    <a:pt x="387"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2"/>
            <p:cNvSpPr/>
            <p:nvPr/>
          </p:nvSpPr>
          <p:spPr>
            <a:xfrm>
              <a:off x="2248661" y="3031349"/>
              <a:ext cx="39172" cy="10886"/>
            </a:xfrm>
            <a:custGeom>
              <a:rect b="b" l="l" r="r" t="t"/>
              <a:pathLst>
                <a:path extrusionOk="0" h="132" w="475">
                  <a:moveTo>
                    <a:pt x="225" y="1"/>
                  </a:moveTo>
                  <a:cubicBezTo>
                    <a:pt x="144" y="2"/>
                    <a:pt x="65" y="30"/>
                    <a:pt x="0" y="79"/>
                  </a:cubicBezTo>
                  <a:cubicBezTo>
                    <a:pt x="17" y="81"/>
                    <a:pt x="34" y="88"/>
                    <a:pt x="48" y="99"/>
                  </a:cubicBezTo>
                  <a:cubicBezTo>
                    <a:pt x="62" y="107"/>
                    <a:pt x="75" y="119"/>
                    <a:pt x="86" y="131"/>
                  </a:cubicBezTo>
                  <a:lnTo>
                    <a:pt x="190" y="131"/>
                  </a:lnTo>
                  <a:cubicBezTo>
                    <a:pt x="199" y="131"/>
                    <a:pt x="207" y="130"/>
                    <a:pt x="217" y="129"/>
                  </a:cubicBezTo>
                  <a:cubicBezTo>
                    <a:pt x="304" y="127"/>
                    <a:pt x="390" y="123"/>
                    <a:pt x="474" y="114"/>
                  </a:cubicBezTo>
                  <a:lnTo>
                    <a:pt x="471" y="112"/>
                  </a:lnTo>
                  <a:cubicBezTo>
                    <a:pt x="387" y="27"/>
                    <a:pt x="300" y="1"/>
                    <a:pt x="225"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2"/>
            <p:cNvSpPr/>
            <p:nvPr/>
          </p:nvSpPr>
          <p:spPr>
            <a:xfrm>
              <a:off x="3773167" y="3728864"/>
              <a:ext cx="108610" cy="79664"/>
            </a:xfrm>
            <a:custGeom>
              <a:rect b="b" l="l" r="r" t="t"/>
              <a:pathLst>
                <a:path extrusionOk="0" h="966" w="1317">
                  <a:moveTo>
                    <a:pt x="0" y="0"/>
                  </a:moveTo>
                  <a:lnTo>
                    <a:pt x="4" y="317"/>
                  </a:lnTo>
                  <a:cubicBezTo>
                    <a:pt x="6" y="405"/>
                    <a:pt x="24" y="494"/>
                    <a:pt x="58" y="577"/>
                  </a:cubicBezTo>
                  <a:cubicBezTo>
                    <a:pt x="165" y="816"/>
                    <a:pt x="402" y="966"/>
                    <a:pt x="657" y="966"/>
                  </a:cubicBezTo>
                  <a:cubicBezTo>
                    <a:pt x="703" y="966"/>
                    <a:pt x="749" y="961"/>
                    <a:pt x="796" y="951"/>
                  </a:cubicBezTo>
                  <a:cubicBezTo>
                    <a:pt x="1100" y="885"/>
                    <a:pt x="1316" y="615"/>
                    <a:pt x="1313" y="304"/>
                  </a:cubicBezTo>
                  <a:cubicBezTo>
                    <a:pt x="1315" y="266"/>
                    <a:pt x="1313" y="228"/>
                    <a:pt x="1308" y="190"/>
                  </a:cubicBezTo>
                  <a:cubicBezTo>
                    <a:pt x="1268" y="192"/>
                    <a:pt x="1230" y="193"/>
                    <a:pt x="1191" y="193"/>
                  </a:cubicBezTo>
                  <a:cubicBezTo>
                    <a:pt x="1153" y="193"/>
                    <a:pt x="1114" y="192"/>
                    <a:pt x="1076" y="192"/>
                  </a:cubicBezTo>
                  <a:cubicBezTo>
                    <a:pt x="681" y="179"/>
                    <a:pt x="319" y="117"/>
                    <a:pt x="0"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2"/>
            <p:cNvSpPr/>
            <p:nvPr/>
          </p:nvSpPr>
          <p:spPr>
            <a:xfrm>
              <a:off x="3763271" y="3197523"/>
              <a:ext cx="4288" cy="3546"/>
            </a:xfrm>
            <a:custGeom>
              <a:rect b="b" l="l" r="r" t="t"/>
              <a:pathLst>
                <a:path extrusionOk="0" h="43" w="52">
                  <a:moveTo>
                    <a:pt x="2" y="0"/>
                  </a:moveTo>
                  <a:cubicBezTo>
                    <a:pt x="5" y="14"/>
                    <a:pt x="3" y="28"/>
                    <a:pt x="1" y="42"/>
                  </a:cubicBezTo>
                  <a:lnTo>
                    <a:pt x="51" y="20"/>
                  </a:lnTo>
                  <a:lnTo>
                    <a:pt x="2"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2"/>
            <p:cNvSpPr/>
            <p:nvPr/>
          </p:nvSpPr>
          <p:spPr>
            <a:xfrm>
              <a:off x="3762034" y="3106230"/>
              <a:ext cx="6680" cy="6350"/>
            </a:xfrm>
            <a:custGeom>
              <a:rect b="b" l="l" r="r" t="t"/>
              <a:pathLst>
                <a:path extrusionOk="0" h="77" w="81">
                  <a:moveTo>
                    <a:pt x="3" y="1"/>
                  </a:moveTo>
                  <a:cubicBezTo>
                    <a:pt x="0" y="27"/>
                    <a:pt x="3" y="57"/>
                    <a:pt x="2" y="77"/>
                  </a:cubicBezTo>
                  <a:cubicBezTo>
                    <a:pt x="27" y="65"/>
                    <a:pt x="55" y="49"/>
                    <a:pt x="80" y="37"/>
                  </a:cubicBezTo>
                  <a:cubicBezTo>
                    <a:pt x="54" y="29"/>
                    <a:pt x="27" y="16"/>
                    <a:pt x="3"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2"/>
            <p:cNvSpPr/>
            <p:nvPr/>
          </p:nvSpPr>
          <p:spPr>
            <a:xfrm>
              <a:off x="3772425" y="3652829"/>
              <a:ext cx="108857" cy="92116"/>
            </a:xfrm>
            <a:custGeom>
              <a:rect b="b" l="l" r="r" t="t"/>
              <a:pathLst>
                <a:path extrusionOk="0" h="1117" w="1320">
                  <a:moveTo>
                    <a:pt x="1" y="0"/>
                  </a:moveTo>
                  <a:lnTo>
                    <a:pt x="1" y="0"/>
                  </a:lnTo>
                  <a:cubicBezTo>
                    <a:pt x="4" y="302"/>
                    <a:pt x="5" y="606"/>
                    <a:pt x="9" y="922"/>
                  </a:cubicBezTo>
                  <a:cubicBezTo>
                    <a:pt x="328" y="1039"/>
                    <a:pt x="690" y="1102"/>
                    <a:pt x="1086" y="1115"/>
                  </a:cubicBezTo>
                  <a:cubicBezTo>
                    <a:pt x="1124" y="1116"/>
                    <a:pt x="1162" y="1116"/>
                    <a:pt x="1200" y="1116"/>
                  </a:cubicBezTo>
                  <a:cubicBezTo>
                    <a:pt x="1239" y="1116"/>
                    <a:pt x="1278" y="1116"/>
                    <a:pt x="1318" y="1114"/>
                  </a:cubicBezTo>
                  <a:cubicBezTo>
                    <a:pt x="1319" y="799"/>
                    <a:pt x="1314" y="486"/>
                    <a:pt x="1315" y="193"/>
                  </a:cubicBezTo>
                  <a:lnTo>
                    <a:pt x="1315" y="193"/>
                  </a:lnTo>
                  <a:lnTo>
                    <a:pt x="1104" y="195"/>
                  </a:lnTo>
                  <a:cubicBezTo>
                    <a:pt x="701" y="187"/>
                    <a:pt x="327" y="120"/>
                    <a:pt x="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2"/>
            <p:cNvSpPr/>
            <p:nvPr/>
          </p:nvSpPr>
          <p:spPr>
            <a:xfrm>
              <a:off x="3770610" y="3561866"/>
              <a:ext cx="110342" cy="107125"/>
            </a:xfrm>
            <a:custGeom>
              <a:rect b="b" l="l" r="r" t="t"/>
              <a:pathLst>
                <a:path extrusionOk="0" h="1299" w="1338">
                  <a:moveTo>
                    <a:pt x="0" y="1"/>
                  </a:moveTo>
                  <a:cubicBezTo>
                    <a:pt x="1" y="1"/>
                    <a:pt x="1" y="1"/>
                    <a:pt x="2" y="1"/>
                  </a:cubicBezTo>
                  <a:lnTo>
                    <a:pt x="2" y="1"/>
                  </a:lnTo>
                  <a:cubicBezTo>
                    <a:pt x="2" y="1"/>
                    <a:pt x="2" y="1"/>
                    <a:pt x="2" y="1"/>
                  </a:cubicBezTo>
                  <a:close/>
                  <a:moveTo>
                    <a:pt x="2" y="1"/>
                  </a:moveTo>
                  <a:cubicBezTo>
                    <a:pt x="9" y="361"/>
                    <a:pt x="14" y="728"/>
                    <a:pt x="24" y="1103"/>
                  </a:cubicBezTo>
                  <a:cubicBezTo>
                    <a:pt x="349" y="1223"/>
                    <a:pt x="723" y="1290"/>
                    <a:pt x="1126" y="1298"/>
                  </a:cubicBezTo>
                  <a:lnTo>
                    <a:pt x="1337" y="1296"/>
                  </a:lnTo>
                  <a:cubicBezTo>
                    <a:pt x="1326" y="927"/>
                    <a:pt x="1325" y="569"/>
                    <a:pt x="1315" y="213"/>
                  </a:cubicBezTo>
                  <a:lnTo>
                    <a:pt x="1146" y="212"/>
                  </a:lnTo>
                  <a:cubicBezTo>
                    <a:pt x="723" y="202"/>
                    <a:pt x="337" y="130"/>
                    <a:pt x="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2"/>
            <p:cNvSpPr/>
            <p:nvPr/>
          </p:nvSpPr>
          <p:spPr>
            <a:xfrm>
              <a:off x="3768714" y="3470739"/>
              <a:ext cx="110259" cy="108775"/>
            </a:xfrm>
            <a:custGeom>
              <a:rect b="b" l="l" r="r" t="t"/>
              <a:pathLst>
                <a:path extrusionOk="0" h="1319" w="1337">
                  <a:moveTo>
                    <a:pt x="1" y="1"/>
                  </a:moveTo>
                  <a:lnTo>
                    <a:pt x="1" y="2"/>
                  </a:lnTo>
                  <a:cubicBezTo>
                    <a:pt x="6" y="278"/>
                    <a:pt x="16" y="562"/>
                    <a:pt x="22" y="839"/>
                  </a:cubicBezTo>
                  <a:cubicBezTo>
                    <a:pt x="22" y="929"/>
                    <a:pt x="23" y="1014"/>
                    <a:pt x="23" y="1106"/>
                  </a:cubicBezTo>
                  <a:cubicBezTo>
                    <a:pt x="359" y="1235"/>
                    <a:pt x="744" y="1307"/>
                    <a:pt x="1169" y="1317"/>
                  </a:cubicBezTo>
                  <a:lnTo>
                    <a:pt x="1336" y="1318"/>
                  </a:lnTo>
                  <a:cubicBezTo>
                    <a:pt x="1336" y="1100"/>
                    <a:pt x="1328" y="887"/>
                    <a:pt x="1328" y="670"/>
                  </a:cubicBezTo>
                  <a:cubicBezTo>
                    <a:pt x="1322" y="520"/>
                    <a:pt x="1321" y="379"/>
                    <a:pt x="1322" y="231"/>
                  </a:cubicBezTo>
                  <a:lnTo>
                    <a:pt x="1259" y="231"/>
                  </a:lnTo>
                  <a:cubicBezTo>
                    <a:pt x="1245" y="231"/>
                    <a:pt x="1231" y="232"/>
                    <a:pt x="1217" y="232"/>
                  </a:cubicBezTo>
                  <a:cubicBezTo>
                    <a:pt x="1210" y="232"/>
                    <a:pt x="1203" y="232"/>
                    <a:pt x="1196" y="231"/>
                  </a:cubicBezTo>
                  <a:cubicBezTo>
                    <a:pt x="787" y="224"/>
                    <a:pt x="383" y="146"/>
                    <a:pt x="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2"/>
            <p:cNvSpPr/>
            <p:nvPr/>
          </p:nvSpPr>
          <p:spPr>
            <a:xfrm>
              <a:off x="3767147" y="3379447"/>
              <a:ext cx="110671" cy="110589"/>
            </a:xfrm>
            <a:custGeom>
              <a:rect b="b" l="l" r="r" t="t"/>
              <a:pathLst>
                <a:path extrusionOk="0" h="1341" w="1342">
                  <a:moveTo>
                    <a:pt x="0" y="0"/>
                  </a:moveTo>
                  <a:lnTo>
                    <a:pt x="0" y="1"/>
                  </a:lnTo>
                  <a:cubicBezTo>
                    <a:pt x="0" y="1"/>
                    <a:pt x="0" y="1"/>
                    <a:pt x="0" y="1"/>
                  </a:cubicBezTo>
                  <a:lnTo>
                    <a:pt x="0" y="1"/>
                  </a:lnTo>
                  <a:cubicBezTo>
                    <a:pt x="0" y="1"/>
                    <a:pt x="0" y="0"/>
                    <a:pt x="0" y="0"/>
                  </a:cubicBezTo>
                  <a:close/>
                  <a:moveTo>
                    <a:pt x="0" y="1"/>
                  </a:moveTo>
                  <a:lnTo>
                    <a:pt x="0" y="1"/>
                  </a:lnTo>
                  <a:cubicBezTo>
                    <a:pt x="3" y="87"/>
                    <a:pt x="1" y="176"/>
                    <a:pt x="4" y="261"/>
                  </a:cubicBezTo>
                  <a:cubicBezTo>
                    <a:pt x="8" y="523"/>
                    <a:pt x="13" y="784"/>
                    <a:pt x="20" y="1039"/>
                  </a:cubicBezTo>
                  <a:cubicBezTo>
                    <a:pt x="23" y="1063"/>
                    <a:pt x="23" y="1085"/>
                    <a:pt x="20" y="1109"/>
                  </a:cubicBezTo>
                  <a:cubicBezTo>
                    <a:pt x="401" y="1254"/>
                    <a:pt x="806" y="1331"/>
                    <a:pt x="1215" y="1340"/>
                  </a:cubicBezTo>
                  <a:cubicBezTo>
                    <a:pt x="1221" y="1340"/>
                    <a:pt x="1228" y="1340"/>
                    <a:pt x="1235" y="1340"/>
                  </a:cubicBezTo>
                  <a:cubicBezTo>
                    <a:pt x="1248" y="1340"/>
                    <a:pt x="1263" y="1340"/>
                    <a:pt x="1277" y="1340"/>
                  </a:cubicBezTo>
                  <a:cubicBezTo>
                    <a:pt x="1292" y="1340"/>
                    <a:pt x="1306" y="1339"/>
                    <a:pt x="1320" y="1339"/>
                  </a:cubicBezTo>
                  <a:cubicBezTo>
                    <a:pt x="1327" y="1339"/>
                    <a:pt x="1334" y="1339"/>
                    <a:pt x="1341" y="1340"/>
                  </a:cubicBezTo>
                  <a:cubicBezTo>
                    <a:pt x="1331" y="1182"/>
                    <a:pt x="1331" y="1021"/>
                    <a:pt x="1324" y="856"/>
                  </a:cubicBezTo>
                  <a:cubicBezTo>
                    <a:pt x="1323" y="659"/>
                    <a:pt x="1319" y="454"/>
                    <a:pt x="1312" y="254"/>
                  </a:cubicBezTo>
                  <a:lnTo>
                    <a:pt x="1272" y="254"/>
                  </a:lnTo>
                  <a:cubicBezTo>
                    <a:pt x="1266" y="255"/>
                    <a:pt x="1260" y="256"/>
                    <a:pt x="1253" y="256"/>
                  </a:cubicBezTo>
                  <a:cubicBezTo>
                    <a:pt x="1247" y="256"/>
                    <a:pt x="1241" y="255"/>
                    <a:pt x="1234" y="254"/>
                  </a:cubicBezTo>
                  <a:cubicBezTo>
                    <a:pt x="775" y="245"/>
                    <a:pt x="349" y="150"/>
                    <a:pt x="0"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2"/>
            <p:cNvSpPr/>
            <p:nvPr/>
          </p:nvSpPr>
          <p:spPr>
            <a:xfrm>
              <a:off x="3765745" y="3288650"/>
              <a:ext cx="109764" cy="111826"/>
            </a:xfrm>
            <a:custGeom>
              <a:rect b="b" l="l" r="r" t="t"/>
              <a:pathLst>
                <a:path extrusionOk="0" h="1356" w="1331">
                  <a:moveTo>
                    <a:pt x="0" y="0"/>
                  </a:moveTo>
                  <a:cubicBezTo>
                    <a:pt x="0" y="366"/>
                    <a:pt x="10" y="720"/>
                    <a:pt x="17" y="1066"/>
                  </a:cubicBezTo>
                  <a:cubicBezTo>
                    <a:pt x="18" y="1081"/>
                    <a:pt x="16" y="1087"/>
                    <a:pt x="17" y="1101"/>
                  </a:cubicBezTo>
                  <a:cubicBezTo>
                    <a:pt x="266" y="1205"/>
                    <a:pt x="526" y="1278"/>
                    <a:pt x="793" y="1316"/>
                  </a:cubicBezTo>
                  <a:cubicBezTo>
                    <a:pt x="945" y="1339"/>
                    <a:pt x="1098" y="1351"/>
                    <a:pt x="1251" y="1354"/>
                  </a:cubicBezTo>
                  <a:cubicBezTo>
                    <a:pt x="1264" y="1355"/>
                    <a:pt x="1277" y="1355"/>
                    <a:pt x="1289" y="1355"/>
                  </a:cubicBezTo>
                  <a:cubicBezTo>
                    <a:pt x="1296" y="1355"/>
                    <a:pt x="1302" y="1354"/>
                    <a:pt x="1309" y="1354"/>
                  </a:cubicBezTo>
                  <a:cubicBezTo>
                    <a:pt x="1315" y="1354"/>
                    <a:pt x="1322" y="1355"/>
                    <a:pt x="1329" y="1355"/>
                  </a:cubicBezTo>
                  <a:cubicBezTo>
                    <a:pt x="1330" y="1350"/>
                    <a:pt x="1327" y="1341"/>
                    <a:pt x="1329" y="1334"/>
                  </a:cubicBezTo>
                  <a:cubicBezTo>
                    <a:pt x="1326" y="1180"/>
                    <a:pt x="1323" y="1024"/>
                    <a:pt x="1320" y="868"/>
                  </a:cubicBezTo>
                  <a:cubicBezTo>
                    <a:pt x="1319" y="671"/>
                    <a:pt x="1312" y="473"/>
                    <a:pt x="1308" y="267"/>
                  </a:cubicBezTo>
                  <a:lnTo>
                    <a:pt x="1289" y="267"/>
                  </a:lnTo>
                  <a:cubicBezTo>
                    <a:pt x="1287" y="267"/>
                    <a:pt x="1284" y="266"/>
                    <a:pt x="1281" y="266"/>
                  </a:cubicBezTo>
                  <a:cubicBezTo>
                    <a:pt x="1278" y="266"/>
                    <a:pt x="1275" y="267"/>
                    <a:pt x="1272" y="267"/>
                  </a:cubicBezTo>
                  <a:cubicBezTo>
                    <a:pt x="797" y="259"/>
                    <a:pt x="360" y="159"/>
                    <a:pt x="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2"/>
            <p:cNvSpPr/>
            <p:nvPr/>
          </p:nvSpPr>
          <p:spPr>
            <a:xfrm>
              <a:off x="3941484" y="3167834"/>
              <a:ext cx="94260" cy="63253"/>
            </a:xfrm>
            <a:custGeom>
              <a:rect b="b" l="l" r="r" t="t"/>
              <a:pathLst>
                <a:path extrusionOk="0" h="767" w="1143">
                  <a:moveTo>
                    <a:pt x="1117" y="0"/>
                  </a:moveTo>
                  <a:cubicBezTo>
                    <a:pt x="951" y="175"/>
                    <a:pt x="717" y="324"/>
                    <a:pt x="443" y="435"/>
                  </a:cubicBezTo>
                  <a:cubicBezTo>
                    <a:pt x="300" y="491"/>
                    <a:pt x="151" y="535"/>
                    <a:pt x="0" y="565"/>
                  </a:cubicBezTo>
                  <a:cubicBezTo>
                    <a:pt x="122" y="695"/>
                    <a:pt x="292" y="767"/>
                    <a:pt x="469" y="767"/>
                  </a:cubicBezTo>
                  <a:cubicBezTo>
                    <a:pt x="490" y="767"/>
                    <a:pt x="512" y="766"/>
                    <a:pt x="533" y="764"/>
                  </a:cubicBezTo>
                  <a:cubicBezTo>
                    <a:pt x="639" y="751"/>
                    <a:pt x="740" y="713"/>
                    <a:pt x="829" y="654"/>
                  </a:cubicBezTo>
                  <a:cubicBezTo>
                    <a:pt x="1031" y="522"/>
                    <a:pt x="1142" y="290"/>
                    <a:pt x="1118" y="51"/>
                  </a:cubicBezTo>
                  <a:cubicBezTo>
                    <a:pt x="1117" y="35"/>
                    <a:pt x="1118" y="16"/>
                    <a:pt x="1117"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2"/>
            <p:cNvSpPr/>
            <p:nvPr/>
          </p:nvSpPr>
          <p:spPr>
            <a:xfrm>
              <a:off x="3763271" y="3199089"/>
              <a:ext cx="110342" cy="111743"/>
            </a:xfrm>
            <a:custGeom>
              <a:rect b="b" l="l" r="r" t="t"/>
              <a:pathLst>
                <a:path extrusionOk="0" h="1355" w="1338">
                  <a:moveTo>
                    <a:pt x="51" y="1"/>
                  </a:moveTo>
                  <a:lnTo>
                    <a:pt x="1" y="23"/>
                  </a:lnTo>
                  <a:cubicBezTo>
                    <a:pt x="12" y="392"/>
                    <a:pt x="16" y="745"/>
                    <a:pt x="25" y="1085"/>
                  </a:cubicBezTo>
                  <a:lnTo>
                    <a:pt x="30" y="1086"/>
                  </a:lnTo>
                  <a:cubicBezTo>
                    <a:pt x="390" y="1246"/>
                    <a:pt x="829" y="1346"/>
                    <a:pt x="1302" y="1355"/>
                  </a:cubicBezTo>
                  <a:cubicBezTo>
                    <a:pt x="1305" y="1354"/>
                    <a:pt x="1308" y="1354"/>
                    <a:pt x="1311" y="1354"/>
                  </a:cubicBezTo>
                  <a:cubicBezTo>
                    <a:pt x="1314" y="1354"/>
                    <a:pt x="1317" y="1354"/>
                    <a:pt x="1319" y="1355"/>
                  </a:cubicBezTo>
                  <a:lnTo>
                    <a:pt x="1338" y="1355"/>
                  </a:lnTo>
                  <a:cubicBezTo>
                    <a:pt x="1335" y="1199"/>
                    <a:pt x="1328" y="1034"/>
                    <a:pt x="1329" y="867"/>
                  </a:cubicBezTo>
                  <a:cubicBezTo>
                    <a:pt x="1322" y="667"/>
                    <a:pt x="1321" y="470"/>
                    <a:pt x="1317" y="265"/>
                  </a:cubicBezTo>
                  <a:cubicBezTo>
                    <a:pt x="841" y="258"/>
                    <a:pt x="410" y="160"/>
                    <a:pt x="5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2"/>
            <p:cNvSpPr/>
            <p:nvPr/>
          </p:nvSpPr>
          <p:spPr>
            <a:xfrm>
              <a:off x="3763271" y="3197523"/>
              <a:ext cx="4288" cy="3546"/>
            </a:xfrm>
            <a:custGeom>
              <a:rect b="b" l="l" r="r" t="t"/>
              <a:pathLst>
                <a:path extrusionOk="0" h="43" w="52">
                  <a:moveTo>
                    <a:pt x="2" y="0"/>
                  </a:moveTo>
                  <a:cubicBezTo>
                    <a:pt x="5" y="14"/>
                    <a:pt x="3" y="28"/>
                    <a:pt x="1" y="42"/>
                  </a:cubicBezTo>
                  <a:lnTo>
                    <a:pt x="51" y="20"/>
                  </a:lnTo>
                  <a:lnTo>
                    <a:pt x="2"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2"/>
            <p:cNvSpPr/>
            <p:nvPr/>
          </p:nvSpPr>
          <p:spPr>
            <a:xfrm>
              <a:off x="3762116" y="3109282"/>
              <a:ext cx="109764" cy="111743"/>
            </a:xfrm>
            <a:custGeom>
              <a:rect b="b" l="l" r="r" t="t"/>
              <a:pathLst>
                <a:path extrusionOk="0" h="1355" w="1331">
                  <a:moveTo>
                    <a:pt x="79" y="0"/>
                  </a:moveTo>
                  <a:cubicBezTo>
                    <a:pt x="54" y="12"/>
                    <a:pt x="26" y="28"/>
                    <a:pt x="1" y="40"/>
                  </a:cubicBezTo>
                  <a:cubicBezTo>
                    <a:pt x="2" y="398"/>
                    <a:pt x="10" y="738"/>
                    <a:pt x="16" y="1070"/>
                  </a:cubicBezTo>
                  <a:lnTo>
                    <a:pt x="65" y="1090"/>
                  </a:lnTo>
                  <a:cubicBezTo>
                    <a:pt x="424" y="1249"/>
                    <a:pt x="855" y="1346"/>
                    <a:pt x="1331" y="1354"/>
                  </a:cubicBezTo>
                  <a:cubicBezTo>
                    <a:pt x="1328" y="1198"/>
                    <a:pt x="1326" y="1038"/>
                    <a:pt x="1319" y="873"/>
                  </a:cubicBezTo>
                  <a:cubicBezTo>
                    <a:pt x="1319" y="677"/>
                    <a:pt x="1314" y="471"/>
                    <a:pt x="1309" y="266"/>
                  </a:cubicBezTo>
                  <a:cubicBezTo>
                    <a:pt x="850" y="256"/>
                    <a:pt x="427" y="155"/>
                    <a:pt x="7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2"/>
            <p:cNvSpPr/>
            <p:nvPr/>
          </p:nvSpPr>
          <p:spPr>
            <a:xfrm>
              <a:off x="3762034" y="3106230"/>
              <a:ext cx="6680" cy="6350"/>
            </a:xfrm>
            <a:custGeom>
              <a:rect b="b" l="l" r="r" t="t"/>
              <a:pathLst>
                <a:path extrusionOk="0" h="77" w="81">
                  <a:moveTo>
                    <a:pt x="3" y="1"/>
                  </a:moveTo>
                  <a:cubicBezTo>
                    <a:pt x="0" y="27"/>
                    <a:pt x="3" y="57"/>
                    <a:pt x="2" y="77"/>
                  </a:cubicBezTo>
                  <a:cubicBezTo>
                    <a:pt x="27" y="65"/>
                    <a:pt x="55" y="49"/>
                    <a:pt x="80" y="37"/>
                  </a:cubicBezTo>
                  <a:cubicBezTo>
                    <a:pt x="54" y="29"/>
                    <a:pt x="27" y="16"/>
                    <a:pt x="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2"/>
            <p:cNvSpPr/>
            <p:nvPr/>
          </p:nvSpPr>
          <p:spPr>
            <a:xfrm>
              <a:off x="3924413" y="3082727"/>
              <a:ext cx="109187" cy="131701"/>
            </a:xfrm>
            <a:custGeom>
              <a:rect b="b" l="l" r="r" t="t"/>
              <a:pathLst>
                <a:path extrusionOk="0" h="1597" w="1324">
                  <a:moveTo>
                    <a:pt x="1287" y="0"/>
                  </a:moveTo>
                  <a:cubicBezTo>
                    <a:pt x="1125" y="148"/>
                    <a:pt x="913" y="277"/>
                    <a:pt x="664" y="377"/>
                  </a:cubicBezTo>
                  <a:cubicBezTo>
                    <a:pt x="453" y="460"/>
                    <a:pt x="233" y="518"/>
                    <a:pt x="8" y="551"/>
                  </a:cubicBezTo>
                  <a:cubicBezTo>
                    <a:pt x="4" y="564"/>
                    <a:pt x="4" y="578"/>
                    <a:pt x="6" y="592"/>
                  </a:cubicBezTo>
                  <a:cubicBezTo>
                    <a:pt x="1" y="799"/>
                    <a:pt x="8" y="1006"/>
                    <a:pt x="26" y="1211"/>
                  </a:cubicBezTo>
                  <a:cubicBezTo>
                    <a:pt x="28" y="1231"/>
                    <a:pt x="32" y="1252"/>
                    <a:pt x="39" y="1271"/>
                  </a:cubicBezTo>
                  <a:cubicBezTo>
                    <a:pt x="58" y="1395"/>
                    <a:pt x="117" y="1509"/>
                    <a:pt x="207" y="1596"/>
                  </a:cubicBezTo>
                  <a:cubicBezTo>
                    <a:pt x="358" y="1565"/>
                    <a:pt x="507" y="1522"/>
                    <a:pt x="650" y="1465"/>
                  </a:cubicBezTo>
                  <a:cubicBezTo>
                    <a:pt x="924" y="1354"/>
                    <a:pt x="1158" y="1207"/>
                    <a:pt x="1324" y="1032"/>
                  </a:cubicBezTo>
                  <a:cubicBezTo>
                    <a:pt x="1315" y="963"/>
                    <a:pt x="1314" y="895"/>
                    <a:pt x="1318" y="826"/>
                  </a:cubicBezTo>
                  <a:cubicBezTo>
                    <a:pt x="1314" y="747"/>
                    <a:pt x="1312" y="663"/>
                    <a:pt x="1314" y="585"/>
                  </a:cubicBezTo>
                  <a:cubicBezTo>
                    <a:pt x="1308" y="401"/>
                    <a:pt x="1307" y="204"/>
                    <a:pt x="128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2"/>
            <p:cNvSpPr/>
            <p:nvPr/>
          </p:nvSpPr>
          <p:spPr>
            <a:xfrm>
              <a:off x="3761539" y="3020546"/>
              <a:ext cx="125103" cy="110754"/>
            </a:xfrm>
            <a:custGeom>
              <a:rect b="b" l="l" r="r" t="t"/>
              <a:pathLst>
                <a:path extrusionOk="0" h="1343" w="1517">
                  <a:moveTo>
                    <a:pt x="151" y="1"/>
                  </a:moveTo>
                  <a:cubicBezTo>
                    <a:pt x="53" y="262"/>
                    <a:pt x="2" y="539"/>
                    <a:pt x="3" y="820"/>
                  </a:cubicBezTo>
                  <a:cubicBezTo>
                    <a:pt x="1" y="894"/>
                    <a:pt x="3" y="967"/>
                    <a:pt x="9" y="1040"/>
                  </a:cubicBezTo>
                  <a:cubicBezTo>
                    <a:pt x="33" y="1055"/>
                    <a:pt x="60" y="1068"/>
                    <a:pt x="86" y="1076"/>
                  </a:cubicBezTo>
                  <a:cubicBezTo>
                    <a:pt x="434" y="1232"/>
                    <a:pt x="857" y="1332"/>
                    <a:pt x="1316" y="1342"/>
                  </a:cubicBezTo>
                  <a:cubicBezTo>
                    <a:pt x="1314" y="1186"/>
                    <a:pt x="1312" y="1026"/>
                    <a:pt x="1312" y="863"/>
                  </a:cubicBezTo>
                  <a:cubicBezTo>
                    <a:pt x="1308" y="842"/>
                    <a:pt x="1307" y="820"/>
                    <a:pt x="1309" y="799"/>
                  </a:cubicBezTo>
                  <a:cubicBezTo>
                    <a:pt x="1305" y="573"/>
                    <a:pt x="1402" y="358"/>
                    <a:pt x="1516" y="262"/>
                  </a:cubicBezTo>
                  <a:cubicBezTo>
                    <a:pt x="1510" y="262"/>
                    <a:pt x="1505" y="262"/>
                    <a:pt x="1499" y="262"/>
                  </a:cubicBezTo>
                  <a:cubicBezTo>
                    <a:pt x="1487" y="262"/>
                    <a:pt x="1475" y="262"/>
                    <a:pt x="1464" y="262"/>
                  </a:cubicBezTo>
                  <a:cubicBezTo>
                    <a:pt x="1437" y="262"/>
                    <a:pt x="1411" y="262"/>
                    <a:pt x="1385" y="260"/>
                  </a:cubicBezTo>
                  <a:cubicBezTo>
                    <a:pt x="926" y="251"/>
                    <a:pt x="500" y="155"/>
                    <a:pt x="15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2"/>
            <p:cNvSpPr/>
            <p:nvPr/>
          </p:nvSpPr>
          <p:spPr>
            <a:xfrm>
              <a:off x="3901817" y="3009001"/>
              <a:ext cx="128979" cy="119248"/>
            </a:xfrm>
            <a:custGeom>
              <a:rect b="b" l="l" r="r" t="t"/>
              <a:pathLst>
                <a:path extrusionOk="0" h="1446" w="1564">
                  <a:moveTo>
                    <a:pt x="1318" y="0"/>
                  </a:moveTo>
                  <a:cubicBezTo>
                    <a:pt x="1205" y="75"/>
                    <a:pt x="1086" y="137"/>
                    <a:pt x="959" y="184"/>
                  </a:cubicBezTo>
                  <a:cubicBezTo>
                    <a:pt x="652" y="302"/>
                    <a:pt x="330" y="373"/>
                    <a:pt x="1" y="395"/>
                  </a:cubicBezTo>
                  <a:lnTo>
                    <a:pt x="1" y="397"/>
                  </a:lnTo>
                  <a:cubicBezTo>
                    <a:pt x="103" y="478"/>
                    <a:pt x="178" y="591"/>
                    <a:pt x="213" y="717"/>
                  </a:cubicBezTo>
                  <a:cubicBezTo>
                    <a:pt x="240" y="830"/>
                    <a:pt x="258" y="945"/>
                    <a:pt x="269" y="1062"/>
                  </a:cubicBezTo>
                  <a:cubicBezTo>
                    <a:pt x="272" y="1181"/>
                    <a:pt x="278" y="1311"/>
                    <a:pt x="282" y="1445"/>
                  </a:cubicBezTo>
                  <a:cubicBezTo>
                    <a:pt x="507" y="1412"/>
                    <a:pt x="727" y="1354"/>
                    <a:pt x="938" y="1271"/>
                  </a:cubicBezTo>
                  <a:cubicBezTo>
                    <a:pt x="1187" y="1171"/>
                    <a:pt x="1399" y="1042"/>
                    <a:pt x="1561" y="894"/>
                  </a:cubicBezTo>
                  <a:lnTo>
                    <a:pt x="1564" y="889"/>
                  </a:lnTo>
                  <a:cubicBezTo>
                    <a:pt x="1553" y="768"/>
                    <a:pt x="1533" y="647"/>
                    <a:pt x="1506" y="529"/>
                  </a:cubicBezTo>
                  <a:cubicBezTo>
                    <a:pt x="1498" y="477"/>
                    <a:pt x="1484" y="422"/>
                    <a:pt x="1471" y="369"/>
                  </a:cubicBezTo>
                  <a:cubicBezTo>
                    <a:pt x="1435" y="239"/>
                    <a:pt x="1384" y="117"/>
                    <a:pt x="131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2"/>
            <p:cNvSpPr/>
            <p:nvPr/>
          </p:nvSpPr>
          <p:spPr>
            <a:xfrm>
              <a:off x="3773909" y="2929254"/>
              <a:ext cx="236517" cy="112898"/>
            </a:xfrm>
            <a:custGeom>
              <a:rect b="b" l="l" r="r" t="t"/>
              <a:pathLst>
                <a:path extrusionOk="0" h="1369" w="2868">
                  <a:moveTo>
                    <a:pt x="1460" y="0"/>
                  </a:moveTo>
                  <a:cubicBezTo>
                    <a:pt x="1367" y="0"/>
                    <a:pt x="1272" y="10"/>
                    <a:pt x="1175" y="31"/>
                  </a:cubicBezTo>
                  <a:cubicBezTo>
                    <a:pt x="615" y="152"/>
                    <a:pt x="220" y="575"/>
                    <a:pt x="15" y="1070"/>
                  </a:cubicBezTo>
                  <a:lnTo>
                    <a:pt x="15" y="1071"/>
                  </a:lnTo>
                  <a:lnTo>
                    <a:pt x="1" y="1108"/>
                  </a:lnTo>
                  <a:cubicBezTo>
                    <a:pt x="348" y="1262"/>
                    <a:pt x="774" y="1358"/>
                    <a:pt x="1234" y="1367"/>
                  </a:cubicBezTo>
                  <a:cubicBezTo>
                    <a:pt x="1250" y="1368"/>
                    <a:pt x="1265" y="1369"/>
                    <a:pt x="1281" y="1369"/>
                  </a:cubicBezTo>
                  <a:cubicBezTo>
                    <a:pt x="1291" y="1369"/>
                    <a:pt x="1302" y="1368"/>
                    <a:pt x="1313" y="1368"/>
                  </a:cubicBezTo>
                  <a:lnTo>
                    <a:pt x="1366" y="1368"/>
                  </a:lnTo>
                  <a:cubicBezTo>
                    <a:pt x="1390" y="1343"/>
                    <a:pt x="1420" y="1319"/>
                    <a:pt x="1449" y="1316"/>
                  </a:cubicBezTo>
                  <a:cubicBezTo>
                    <a:pt x="1452" y="1314"/>
                    <a:pt x="1456" y="1314"/>
                    <a:pt x="1460" y="1314"/>
                  </a:cubicBezTo>
                  <a:cubicBezTo>
                    <a:pt x="1480" y="1314"/>
                    <a:pt x="1510" y="1329"/>
                    <a:pt x="1545" y="1359"/>
                  </a:cubicBezTo>
                  <a:lnTo>
                    <a:pt x="1550" y="1362"/>
                  </a:lnTo>
                  <a:cubicBezTo>
                    <a:pt x="1879" y="1340"/>
                    <a:pt x="2201" y="1268"/>
                    <a:pt x="2509" y="1151"/>
                  </a:cubicBezTo>
                  <a:cubicBezTo>
                    <a:pt x="2636" y="1102"/>
                    <a:pt x="2755" y="1042"/>
                    <a:pt x="2868" y="967"/>
                  </a:cubicBezTo>
                  <a:cubicBezTo>
                    <a:pt x="2589" y="427"/>
                    <a:pt x="2072" y="0"/>
                    <a:pt x="146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2"/>
            <p:cNvSpPr/>
            <p:nvPr/>
          </p:nvSpPr>
          <p:spPr>
            <a:xfrm>
              <a:off x="3805824" y="2929172"/>
              <a:ext cx="162296" cy="46512"/>
            </a:xfrm>
            <a:custGeom>
              <a:rect b="b" l="l" r="r" t="t"/>
              <a:pathLst>
                <a:path extrusionOk="0" h="564" w="1968">
                  <a:moveTo>
                    <a:pt x="1068" y="0"/>
                  </a:moveTo>
                  <a:cubicBezTo>
                    <a:pt x="976" y="0"/>
                    <a:pt x="882" y="10"/>
                    <a:pt x="786" y="31"/>
                  </a:cubicBezTo>
                  <a:cubicBezTo>
                    <a:pt x="484" y="97"/>
                    <a:pt x="209" y="255"/>
                    <a:pt x="1" y="483"/>
                  </a:cubicBezTo>
                  <a:cubicBezTo>
                    <a:pt x="221" y="531"/>
                    <a:pt x="446" y="558"/>
                    <a:pt x="673" y="561"/>
                  </a:cubicBezTo>
                  <a:cubicBezTo>
                    <a:pt x="691" y="562"/>
                    <a:pt x="708" y="563"/>
                    <a:pt x="725" y="563"/>
                  </a:cubicBezTo>
                  <a:cubicBezTo>
                    <a:pt x="739" y="563"/>
                    <a:pt x="753" y="562"/>
                    <a:pt x="767" y="562"/>
                  </a:cubicBezTo>
                  <a:cubicBezTo>
                    <a:pt x="780" y="562"/>
                    <a:pt x="792" y="563"/>
                    <a:pt x="805" y="563"/>
                  </a:cubicBezTo>
                  <a:cubicBezTo>
                    <a:pt x="861" y="563"/>
                    <a:pt x="989" y="558"/>
                    <a:pt x="989" y="558"/>
                  </a:cubicBezTo>
                  <a:cubicBezTo>
                    <a:pt x="1318" y="535"/>
                    <a:pt x="1640" y="464"/>
                    <a:pt x="1948" y="347"/>
                  </a:cubicBezTo>
                  <a:cubicBezTo>
                    <a:pt x="1956" y="343"/>
                    <a:pt x="1966" y="338"/>
                    <a:pt x="1967" y="333"/>
                  </a:cubicBezTo>
                  <a:cubicBezTo>
                    <a:pt x="1711" y="129"/>
                    <a:pt x="1403" y="0"/>
                    <a:pt x="106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2"/>
            <p:cNvSpPr/>
            <p:nvPr/>
          </p:nvSpPr>
          <p:spPr>
            <a:xfrm>
              <a:off x="3861985" y="3042977"/>
              <a:ext cx="23503" cy="716808"/>
            </a:xfrm>
            <a:custGeom>
              <a:rect b="b" l="l" r="r" t="t"/>
              <a:pathLst>
                <a:path extrusionOk="0" h="8692" w="285">
                  <a:moveTo>
                    <a:pt x="284" y="0"/>
                  </a:moveTo>
                  <a:cubicBezTo>
                    <a:pt x="176" y="101"/>
                    <a:pt x="86" y="309"/>
                    <a:pt x="89" y="527"/>
                  </a:cubicBezTo>
                  <a:cubicBezTo>
                    <a:pt x="87" y="550"/>
                    <a:pt x="87" y="571"/>
                    <a:pt x="91" y="592"/>
                  </a:cubicBezTo>
                  <a:cubicBezTo>
                    <a:pt x="91" y="754"/>
                    <a:pt x="93" y="915"/>
                    <a:pt x="96" y="1071"/>
                  </a:cubicBezTo>
                  <a:cubicBezTo>
                    <a:pt x="101" y="1277"/>
                    <a:pt x="105" y="1482"/>
                    <a:pt x="107" y="1679"/>
                  </a:cubicBezTo>
                  <a:cubicBezTo>
                    <a:pt x="114" y="1842"/>
                    <a:pt x="114" y="2004"/>
                    <a:pt x="117" y="2160"/>
                  </a:cubicBezTo>
                  <a:cubicBezTo>
                    <a:pt x="122" y="2352"/>
                    <a:pt x="122" y="2538"/>
                    <a:pt x="129" y="2725"/>
                  </a:cubicBezTo>
                  <a:cubicBezTo>
                    <a:pt x="125" y="2536"/>
                    <a:pt x="125" y="2351"/>
                    <a:pt x="121" y="2158"/>
                  </a:cubicBezTo>
                  <a:cubicBezTo>
                    <a:pt x="117" y="2005"/>
                    <a:pt x="118" y="1839"/>
                    <a:pt x="110" y="1679"/>
                  </a:cubicBezTo>
                  <a:cubicBezTo>
                    <a:pt x="110" y="1482"/>
                    <a:pt x="104" y="1275"/>
                    <a:pt x="100" y="1070"/>
                  </a:cubicBezTo>
                  <a:cubicBezTo>
                    <a:pt x="96" y="913"/>
                    <a:pt x="93" y="752"/>
                    <a:pt x="93" y="591"/>
                  </a:cubicBezTo>
                  <a:cubicBezTo>
                    <a:pt x="89" y="570"/>
                    <a:pt x="87" y="548"/>
                    <a:pt x="91" y="527"/>
                  </a:cubicBezTo>
                  <a:cubicBezTo>
                    <a:pt x="87" y="312"/>
                    <a:pt x="176" y="110"/>
                    <a:pt x="281" y="9"/>
                  </a:cubicBezTo>
                  <a:cubicBezTo>
                    <a:pt x="281" y="6"/>
                    <a:pt x="283" y="3"/>
                    <a:pt x="284" y="2"/>
                  </a:cubicBezTo>
                  <a:lnTo>
                    <a:pt x="284" y="0"/>
                  </a:lnTo>
                  <a:close/>
                  <a:moveTo>
                    <a:pt x="129" y="2820"/>
                  </a:moveTo>
                  <a:cubicBezTo>
                    <a:pt x="130" y="2871"/>
                    <a:pt x="131" y="2922"/>
                    <a:pt x="132" y="2972"/>
                  </a:cubicBezTo>
                  <a:lnTo>
                    <a:pt x="132" y="2972"/>
                  </a:lnTo>
                  <a:cubicBezTo>
                    <a:pt x="131" y="2922"/>
                    <a:pt x="131" y="2871"/>
                    <a:pt x="131" y="2820"/>
                  </a:cubicBezTo>
                  <a:close/>
                  <a:moveTo>
                    <a:pt x="132" y="2972"/>
                  </a:moveTo>
                  <a:lnTo>
                    <a:pt x="132" y="2972"/>
                  </a:lnTo>
                  <a:cubicBezTo>
                    <a:pt x="134" y="3066"/>
                    <a:pt x="137" y="3158"/>
                    <a:pt x="139" y="3246"/>
                  </a:cubicBezTo>
                  <a:cubicBezTo>
                    <a:pt x="143" y="3453"/>
                    <a:pt x="150" y="3651"/>
                    <a:pt x="152" y="3848"/>
                  </a:cubicBezTo>
                  <a:cubicBezTo>
                    <a:pt x="155" y="4004"/>
                    <a:pt x="157" y="4159"/>
                    <a:pt x="160" y="4315"/>
                  </a:cubicBezTo>
                  <a:cubicBezTo>
                    <a:pt x="159" y="4320"/>
                    <a:pt x="162" y="4329"/>
                    <a:pt x="160" y="4336"/>
                  </a:cubicBezTo>
                  <a:cubicBezTo>
                    <a:pt x="153" y="4334"/>
                    <a:pt x="146" y="4334"/>
                    <a:pt x="139" y="4334"/>
                  </a:cubicBezTo>
                  <a:cubicBezTo>
                    <a:pt x="145" y="4334"/>
                    <a:pt x="152" y="4334"/>
                    <a:pt x="159" y="4336"/>
                  </a:cubicBezTo>
                  <a:cubicBezTo>
                    <a:pt x="166" y="4534"/>
                    <a:pt x="172" y="4739"/>
                    <a:pt x="173" y="4936"/>
                  </a:cubicBezTo>
                  <a:cubicBezTo>
                    <a:pt x="179" y="5101"/>
                    <a:pt x="180" y="5262"/>
                    <a:pt x="188" y="5420"/>
                  </a:cubicBezTo>
                  <a:cubicBezTo>
                    <a:pt x="188" y="5567"/>
                    <a:pt x="188" y="5708"/>
                    <a:pt x="195" y="5857"/>
                  </a:cubicBezTo>
                  <a:cubicBezTo>
                    <a:pt x="195" y="6067"/>
                    <a:pt x="202" y="6272"/>
                    <a:pt x="204" y="6480"/>
                  </a:cubicBezTo>
                  <a:cubicBezTo>
                    <a:pt x="207" y="6273"/>
                    <a:pt x="198" y="6067"/>
                    <a:pt x="197" y="5856"/>
                  </a:cubicBezTo>
                  <a:cubicBezTo>
                    <a:pt x="190" y="5708"/>
                    <a:pt x="191" y="5565"/>
                    <a:pt x="191" y="5421"/>
                  </a:cubicBezTo>
                  <a:cubicBezTo>
                    <a:pt x="183" y="5261"/>
                    <a:pt x="180" y="5099"/>
                    <a:pt x="176" y="4938"/>
                  </a:cubicBezTo>
                  <a:lnTo>
                    <a:pt x="162" y="4316"/>
                  </a:lnTo>
                  <a:cubicBezTo>
                    <a:pt x="157" y="4159"/>
                    <a:pt x="155" y="4003"/>
                    <a:pt x="155" y="3849"/>
                  </a:cubicBezTo>
                  <a:lnTo>
                    <a:pt x="141" y="3245"/>
                  </a:lnTo>
                  <a:cubicBezTo>
                    <a:pt x="139" y="3158"/>
                    <a:pt x="135" y="3066"/>
                    <a:pt x="132" y="2972"/>
                  </a:cubicBezTo>
                  <a:close/>
                  <a:moveTo>
                    <a:pt x="207" y="6571"/>
                  </a:moveTo>
                  <a:cubicBezTo>
                    <a:pt x="209" y="6652"/>
                    <a:pt x="211" y="6732"/>
                    <a:pt x="213" y="6814"/>
                  </a:cubicBezTo>
                  <a:lnTo>
                    <a:pt x="213" y="6814"/>
                  </a:lnTo>
                  <a:cubicBezTo>
                    <a:pt x="212" y="6733"/>
                    <a:pt x="210" y="6652"/>
                    <a:pt x="208" y="6571"/>
                  </a:cubicBezTo>
                  <a:close/>
                  <a:moveTo>
                    <a:pt x="213" y="6814"/>
                  </a:moveTo>
                  <a:cubicBezTo>
                    <a:pt x="217" y="7043"/>
                    <a:pt x="220" y="7274"/>
                    <a:pt x="227" y="7509"/>
                  </a:cubicBezTo>
                  <a:lnTo>
                    <a:pt x="227" y="7509"/>
                  </a:lnTo>
                  <a:cubicBezTo>
                    <a:pt x="220" y="7273"/>
                    <a:pt x="218" y="7042"/>
                    <a:pt x="213" y="6814"/>
                  </a:cubicBezTo>
                  <a:close/>
                  <a:moveTo>
                    <a:pt x="227" y="7509"/>
                  </a:moveTo>
                  <a:cubicBezTo>
                    <a:pt x="228" y="7535"/>
                    <a:pt x="228" y="7562"/>
                    <a:pt x="229" y="7589"/>
                  </a:cubicBezTo>
                  <a:lnTo>
                    <a:pt x="229" y="7589"/>
                  </a:lnTo>
                  <a:cubicBezTo>
                    <a:pt x="229" y="7588"/>
                    <a:pt x="229" y="7588"/>
                    <a:pt x="229" y="7588"/>
                  </a:cubicBezTo>
                  <a:cubicBezTo>
                    <a:pt x="228" y="7561"/>
                    <a:pt x="228" y="7535"/>
                    <a:pt x="227" y="7509"/>
                  </a:cubicBezTo>
                  <a:close/>
                  <a:moveTo>
                    <a:pt x="0" y="8510"/>
                  </a:moveTo>
                  <a:cubicBezTo>
                    <a:pt x="38" y="8511"/>
                    <a:pt x="76" y="8511"/>
                    <a:pt x="114" y="8511"/>
                  </a:cubicBezTo>
                  <a:cubicBezTo>
                    <a:pt x="76" y="8511"/>
                    <a:pt x="38" y="8510"/>
                    <a:pt x="0" y="8510"/>
                  </a:cubicBezTo>
                  <a:close/>
                  <a:moveTo>
                    <a:pt x="232" y="8509"/>
                  </a:moveTo>
                  <a:lnTo>
                    <a:pt x="232" y="8509"/>
                  </a:lnTo>
                  <a:cubicBezTo>
                    <a:pt x="191" y="8510"/>
                    <a:pt x="153" y="8511"/>
                    <a:pt x="114" y="8511"/>
                  </a:cubicBezTo>
                  <a:cubicBezTo>
                    <a:pt x="153" y="8511"/>
                    <a:pt x="191" y="8511"/>
                    <a:pt x="232" y="8509"/>
                  </a:cubicBezTo>
                  <a:close/>
                  <a:moveTo>
                    <a:pt x="229" y="7589"/>
                  </a:moveTo>
                  <a:cubicBezTo>
                    <a:pt x="228" y="7882"/>
                    <a:pt x="233" y="8194"/>
                    <a:pt x="232" y="8509"/>
                  </a:cubicBezTo>
                  <a:cubicBezTo>
                    <a:pt x="236" y="8545"/>
                    <a:pt x="238" y="8584"/>
                    <a:pt x="236" y="8622"/>
                  </a:cubicBezTo>
                  <a:cubicBezTo>
                    <a:pt x="236" y="8645"/>
                    <a:pt x="235" y="8667"/>
                    <a:pt x="233" y="8691"/>
                  </a:cubicBezTo>
                  <a:cubicBezTo>
                    <a:pt x="235" y="8669"/>
                    <a:pt x="236" y="8646"/>
                    <a:pt x="236" y="8624"/>
                  </a:cubicBezTo>
                  <a:cubicBezTo>
                    <a:pt x="238" y="8584"/>
                    <a:pt x="236" y="8545"/>
                    <a:pt x="233" y="8507"/>
                  </a:cubicBezTo>
                  <a:cubicBezTo>
                    <a:pt x="235" y="8194"/>
                    <a:pt x="228" y="7884"/>
                    <a:pt x="229" y="7589"/>
                  </a:cubicBezTo>
                  <a:cubicBezTo>
                    <a:pt x="229" y="7589"/>
                    <a:pt x="229" y="7589"/>
                    <a:pt x="229" y="7589"/>
                  </a:cubicBezTo>
                  <a:close/>
                </a:path>
              </a:pathLst>
            </a:custGeom>
            <a:solidFill>
              <a:srgbClr val="9863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2"/>
            <p:cNvSpPr/>
            <p:nvPr/>
          </p:nvSpPr>
          <p:spPr>
            <a:xfrm>
              <a:off x="3853986" y="3744368"/>
              <a:ext cx="27627" cy="15421"/>
            </a:xfrm>
            <a:custGeom>
              <a:rect b="b" l="l" r="r" t="t"/>
              <a:pathLst>
                <a:path extrusionOk="0" h="187" w="335">
                  <a:moveTo>
                    <a:pt x="17" y="1"/>
                  </a:moveTo>
                  <a:lnTo>
                    <a:pt x="17" y="19"/>
                  </a:lnTo>
                  <a:cubicBezTo>
                    <a:pt x="18" y="72"/>
                    <a:pt x="13" y="124"/>
                    <a:pt x="0" y="176"/>
                  </a:cubicBezTo>
                  <a:lnTo>
                    <a:pt x="305" y="176"/>
                  </a:lnTo>
                  <a:lnTo>
                    <a:pt x="316" y="186"/>
                  </a:lnTo>
                  <a:lnTo>
                    <a:pt x="330" y="186"/>
                  </a:lnTo>
                  <a:cubicBezTo>
                    <a:pt x="332" y="164"/>
                    <a:pt x="333" y="140"/>
                    <a:pt x="333" y="117"/>
                  </a:cubicBezTo>
                  <a:cubicBezTo>
                    <a:pt x="335" y="79"/>
                    <a:pt x="333" y="41"/>
                    <a:pt x="328" y="4"/>
                  </a:cubicBezTo>
                  <a:cubicBezTo>
                    <a:pt x="288" y="5"/>
                    <a:pt x="250" y="6"/>
                    <a:pt x="211" y="6"/>
                  </a:cubicBezTo>
                  <a:cubicBezTo>
                    <a:pt x="173" y="6"/>
                    <a:pt x="135" y="6"/>
                    <a:pt x="97" y="5"/>
                  </a:cubicBezTo>
                  <a:cubicBezTo>
                    <a:pt x="70" y="4"/>
                    <a:pt x="44" y="2"/>
                    <a:pt x="17"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2"/>
            <p:cNvSpPr/>
            <p:nvPr/>
          </p:nvSpPr>
          <p:spPr>
            <a:xfrm>
              <a:off x="3854893" y="3668662"/>
              <a:ext cx="26390" cy="76282"/>
            </a:xfrm>
            <a:custGeom>
              <a:rect b="b" l="l" r="r" t="t"/>
              <a:pathLst>
                <a:path extrusionOk="0" h="925" w="320">
                  <a:moveTo>
                    <a:pt x="315" y="1"/>
                  </a:moveTo>
                  <a:lnTo>
                    <a:pt x="104" y="3"/>
                  </a:lnTo>
                  <a:cubicBezTo>
                    <a:pt x="71" y="3"/>
                    <a:pt x="37" y="2"/>
                    <a:pt x="3" y="1"/>
                  </a:cubicBezTo>
                  <a:lnTo>
                    <a:pt x="3" y="1"/>
                  </a:lnTo>
                  <a:cubicBezTo>
                    <a:pt x="0" y="264"/>
                    <a:pt x="6" y="539"/>
                    <a:pt x="4" y="819"/>
                  </a:cubicBezTo>
                  <a:cubicBezTo>
                    <a:pt x="7" y="851"/>
                    <a:pt x="7" y="882"/>
                    <a:pt x="6" y="913"/>
                  </a:cubicBezTo>
                  <a:lnTo>
                    <a:pt x="6" y="919"/>
                  </a:lnTo>
                  <a:cubicBezTo>
                    <a:pt x="33" y="920"/>
                    <a:pt x="59" y="922"/>
                    <a:pt x="85" y="923"/>
                  </a:cubicBezTo>
                  <a:cubicBezTo>
                    <a:pt x="124" y="923"/>
                    <a:pt x="162" y="924"/>
                    <a:pt x="200" y="924"/>
                  </a:cubicBezTo>
                  <a:cubicBezTo>
                    <a:pt x="239" y="924"/>
                    <a:pt x="277" y="924"/>
                    <a:pt x="317" y="922"/>
                  </a:cubicBezTo>
                  <a:cubicBezTo>
                    <a:pt x="319" y="607"/>
                    <a:pt x="314" y="294"/>
                    <a:pt x="315"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2"/>
            <p:cNvSpPr/>
            <p:nvPr/>
          </p:nvSpPr>
          <p:spPr>
            <a:xfrm>
              <a:off x="3853243" y="3578855"/>
              <a:ext cx="27544" cy="90137"/>
            </a:xfrm>
            <a:custGeom>
              <a:rect b="b" l="l" r="r" t="t"/>
              <a:pathLst>
                <a:path extrusionOk="0" h="1093" w="334">
                  <a:moveTo>
                    <a:pt x="1" y="0"/>
                  </a:moveTo>
                  <a:cubicBezTo>
                    <a:pt x="1" y="0"/>
                    <a:pt x="2" y="0"/>
                    <a:pt x="2" y="0"/>
                  </a:cubicBezTo>
                  <a:lnTo>
                    <a:pt x="2" y="0"/>
                  </a:lnTo>
                  <a:cubicBezTo>
                    <a:pt x="2" y="0"/>
                    <a:pt x="2" y="0"/>
                    <a:pt x="2" y="0"/>
                  </a:cubicBezTo>
                  <a:close/>
                  <a:moveTo>
                    <a:pt x="2" y="0"/>
                  </a:moveTo>
                  <a:cubicBezTo>
                    <a:pt x="9" y="322"/>
                    <a:pt x="9" y="651"/>
                    <a:pt x="20" y="990"/>
                  </a:cubicBezTo>
                  <a:lnTo>
                    <a:pt x="22" y="1084"/>
                  </a:lnTo>
                  <a:cubicBezTo>
                    <a:pt x="22" y="1085"/>
                    <a:pt x="22" y="1087"/>
                    <a:pt x="22" y="1088"/>
                  </a:cubicBezTo>
                  <a:cubicBezTo>
                    <a:pt x="55" y="1091"/>
                    <a:pt x="89" y="1091"/>
                    <a:pt x="123" y="1092"/>
                  </a:cubicBezTo>
                  <a:lnTo>
                    <a:pt x="334" y="1090"/>
                  </a:lnTo>
                  <a:cubicBezTo>
                    <a:pt x="323" y="744"/>
                    <a:pt x="321" y="406"/>
                    <a:pt x="313" y="73"/>
                  </a:cubicBezTo>
                  <a:lnTo>
                    <a:pt x="310" y="7"/>
                  </a:lnTo>
                  <a:lnTo>
                    <a:pt x="143" y="6"/>
                  </a:lnTo>
                  <a:cubicBezTo>
                    <a:pt x="95" y="4"/>
                    <a:pt x="48" y="3"/>
                    <a:pt x="2"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2"/>
            <p:cNvSpPr/>
            <p:nvPr/>
          </p:nvSpPr>
          <p:spPr>
            <a:xfrm>
              <a:off x="3851841" y="3489212"/>
              <a:ext cx="27132" cy="90384"/>
            </a:xfrm>
            <a:custGeom>
              <a:rect b="b" l="l" r="r" t="t"/>
              <a:pathLst>
                <a:path extrusionOk="0" h="1096" w="329">
                  <a:moveTo>
                    <a:pt x="2" y="0"/>
                  </a:moveTo>
                  <a:lnTo>
                    <a:pt x="2" y="0"/>
                  </a:lnTo>
                  <a:cubicBezTo>
                    <a:pt x="1" y="114"/>
                    <a:pt x="4" y="225"/>
                    <a:pt x="6" y="345"/>
                  </a:cubicBezTo>
                  <a:cubicBezTo>
                    <a:pt x="6" y="564"/>
                    <a:pt x="16" y="778"/>
                    <a:pt x="18" y="994"/>
                  </a:cubicBezTo>
                  <a:lnTo>
                    <a:pt x="19" y="1084"/>
                  </a:lnTo>
                  <a:cubicBezTo>
                    <a:pt x="19" y="1086"/>
                    <a:pt x="19" y="1087"/>
                    <a:pt x="19" y="1089"/>
                  </a:cubicBezTo>
                  <a:cubicBezTo>
                    <a:pt x="65" y="1091"/>
                    <a:pt x="113" y="1093"/>
                    <a:pt x="161" y="1094"/>
                  </a:cubicBezTo>
                  <a:lnTo>
                    <a:pt x="328" y="1096"/>
                  </a:lnTo>
                  <a:lnTo>
                    <a:pt x="328" y="1070"/>
                  </a:lnTo>
                  <a:cubicBezTo>
                    <a:pt x="328" y="862"/>
                    <a:pt x="320" y="657"/>
                    <a:pt x="320" y="447"/>
                  </a:cubicBezTo>
                  <a:cubicBezTo>
                    <a:pt x="314" y="298"/>
                    <a:pt x="313" y="158"/>
                    <a:pt x="313" y="10"/>
                  </a:cubicBezTo>
                  <a:lnTo>
                    <a:pt x="188" y="10"/>
                  </a:lnTo>
                  <a:cubicBezTo>
                    <a:pt x="124" y="9"/>
                    <a:pt x="63" y="6"/>
                    <a:pt x="2" y="2"/>
                  </a:cubicBezTo>
                  <a:lnTo>
                    <a:pt x="2"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2"/>
            <p:cNvSpPr/>
            <p:nvPr/>
          </p:nvSpPr>
          <p:spPr>
            <a:xfrm>
              <a:off x="3868088" y="3400394"/>
              <a:ext cx="2886" cy="82"/>
            </a:xfrm>
            <a:custGeom>
              <a:rect b="b" l="l" r="r" t="t"/>
              <a:pathLst>
                <a:path extrusionOk="0" h="1" w="35">
                  <a:moveTo>
                    <a:pt x="34" y="0"/>
                  </a:moveTo>
                  <a:lnTo>
                    <a:pt x="34" y="0"/>
                  </a:lnTo>
                  <a:close/>
                  <a:moveTo>
                    <a:pt x="15" y="0"/>
                  </a:moveTo>
                  <a:lnTo>
                    <a:pt x="30" y="0"/>
                  </a:lnTo>
                  <a:lnTo>
                    <a:pt x="15" y="0"/>
                  </a:lnTo>
                  <a:close/>
                  <a:moveTo>
                    <a:pt x="1" y="0"/>
                  </a:moveTo>
                  <a:lnTo>
                    <a:pt x="1" y="0"/>
                  </a:lnTo>
                  <a:close/>
                </a:path>
              </a:pathLst>
            </a:custGeom>
            <a:solidFill>
              <a:srgbClr val="9863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2"/>
            <p:cNvSpPr/>
            <p:nvPr/>
          </p:nvSpPr>
          <p:spPr>
            <a:xfrm>
              <a:off x="3849532" y="3399322"/>
              <a:ext cx="28286" cy="90632"/>
            </a:xfrm>
            <a:custGeom>
              <a:rect b="b" l="l" r="r" t="t"/>
              <a:pathLst>
                <a:path extrusionOk="0" h="1099" w="343">
                  <a:moveTo>
                    <a:pt x="1" y="1"/>
                  </a:moveTo>
                  <a:lnTo>
                    <a:pt x="13" y="517"/>
                  </a:lnTo>
                  <a:cubicBezTo>
                    <a:pt x="16" y="677"/>
                    <a:pt x="20" y="839"/>
                    <a:pt x="29" y="1000"/>
                  </a:cubicBezTo>
                  <a:lnTo>
                    <a:pt x="32" y="1085"/>
                  </a:lnTo>
                  <a:lnTo>
                    <a:pt x="32" y="1090"/>
                  </a:lnTo>
                  <a:cubicBezTo>
                    <a:pt x="92" y="1095"/>
                    <a:pt x="154" y="1097"/>
                    <a:pt x="216" y="1099"/>
                  </a:cubicBezTo>
                  <a:lnTo>
                    <a:pt x="342" y="1099"/>
                  </a:lnTo>
                  <a:cubicBezTo>
                    <a:pt x="332" y="941"/>
                    <a:pt x="332" y="780"/>
                    <a:pt x="325" y="615"/>
                  </a:cubicBezTo>
                  <a:cubicBezTo>
                    <a:pt x="324" y="418"/>
                    <a:pt x="320" y="213"/>
                    <a:pt x="313" y="15"/>
                  </a:cubicBezTo>
                  <a:cubicBezTo>
                    <a:pt x="306" y="13"/>
                    <a:pt x="299" y="13"/>
                    <a:pt x="292" y="13"/>
                  </a:cubicBezTo>
                  <a:lnTo>
                    <a:pt x="226" y="13"/>
                  </a:lnTo>
                  <a:cubicBezTo>
                    <a:pt x="150" y="12"/>
                    <a:pt x="75" y="8"/>
                    <a:pt x="1"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2"/>
            <p:cNvSpPr/>
            <p:nvPr/>
          </p:nvSpPr>
          <p:spPr>
            <a:xfrm>
              <a:off x="3847883" y="3309267"/>
              <a:ext cx="27709" cy="91127"/>
            </a:xfrm>
            <a:custGeom>
              <a:rect b="b" l="l" r="r" t="t"/>
              <a:pathLst>
                <a:path extrusionOk="0" h="1105" w="336">
                  <a:moveTo>
                    <a:pt x="1" y="0"/>
                  </a:moveTo>
                  <a:lnTo>
                    <a:pt x="1" y="3"/>
                  </a:lnTo>
                  <a:lnTo>
                    <a:pt x="12" y="521"/>
                  </a:lnTo>
                  <a:cubicBezTo>
                    <a:pt x="11" y="672"/>
                    <a:pt x="15" y="830"/>
                    <a:pt x="19" y="986"/>
                  </a:cubicBezTo>
                  <a:lnTo>
                    <a:pt x="21" y="1091"/>
                  </a:lnTo>
                  <a:cubicBezTo>
                    <a:pt x="95" y="1098"/>
                    <a:pt x="170" y="1101"/>
                    <a:pt x="246" y="1104"/>
                  </a:cubicBezTo>
                  <a:lnTo>
                    <a:pt x="333" y="1104"/>
                  </a:lnTo>
                  <a:cubicBezTo>
                    <a:pt x="336" y="1098"/>
                    <a:pt x="331" y="1090"/>
                    <a:pt x="334" y="1084"/>
                  </a:cubicBezTo>
                  <a:cubicBezTo>
                    <a:pt x="331" y="928"/>
                    <a:pt x="328" y="774"/>
                    <a:pt x="326" y="618"/>
                  </a:cubicBezTo>
                  <a:cubicBezTo>
                    <a:pt x="324" y="421"/>
                    <a:pt x="317" y="221"/>
                    <a:pt x="312" y="16"/>
                  </a:cubicBezTo>
                  <a:lnTo>
                    <a:pt x="276" y="16"/>
                  </a:lnTo>
                  <a:cubicBezTo>
                    <a:pt x="182" y="15"/>
                    <a:pt x="91" y="9"/>
                    <a:pt x="1"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2"/>
            <p:cNvSpPr/>
            <p:nvPr/>
          </p:nvSpPr>
          <p:spPr>
            <a:xfrm>
              <a:off x="3846151" y="3219377"/>
              <a:ext cx="27462" cy="91456"/>
            </a:xfrm>
            <a:custGeom>
              <a:rect b="b" l="l" r="r" t="t"/>
              <a:pathLst>
                <a:path extrusionOk="0" h="1109" w="333">
                  <a:moveTo>
                    <a:pt x="1" y="1"/>
                  </a:moveTo>
                  <a:lnTo>
                    <a:pt x="1" y="2"/>
                  </a:lnTo>
                  <a:cubicBezTo>
                    <a:pt x="1" y="2"/>
                    <a:pt x="1" y="2"/>
                    <a:pt x="1" y="2"/>
                  </a:cubicBezTo>
                  <a:lnTo>
                    <a:pt x="1" y="2"/>
                  </a:lnTo>
                  <a:cubicBezTo>
                    <a:pt x="1" y="2"/>
                    <a:pt x="1" y="1"/>
                    <a:pt x="1" y="1"/>
                  </a:cubicBezTo>
                  <a:close/>
                  <a:moveTo>
                    <a:pt x="1" y="2"/>
                  </a:moveTo>
                  <a:cubicBezTo>
                    <a:pt x="5" y="180"/>
                    <a:pt x="4" y="349"/>
                    <a:pt x="12" y="518"/>
                  </a:cubicBezTo>
                  <a:cubicBezTo>
                    <a:pt x="8" y="688"/>
                    <a:pt x="16" y="854"/>
                    <a:pt x="19" y="1006"/>
                  </a:cubicBezTo>
                  <a:lnTo>
                    <a:pt x="22" y="1093"/>
                  </a:lnTo>
                  <a:cubicBezTo>
                    <a:pt x="112" y="1102"/>
                    <a:pt x="203" y="1107"/>
                    <a:pt x="297" y="1109"/>
                  </a:cubicBezTo>
                  <a:lnTo>
                    <a:pt x="333" y="1109"/>
                  </a:lnTo>
                  <a:cubicBezTo>
                    <a:pt x="330" y="972"/>
                    <a:pt x="324" y="829"/>
                    <a:pt x="324" y="683"/>
                  </a:cubicBezTo>
                  <a:lnTo>
                    <a:pt x="324" y="624"/>
                  </a:lnTo>
                  <a:lnTo>
                    <a:pt x="324" y="586"/>
                  </a:lnTo>
                  <a:cubicBezTo>
                    <a:pt x="319" y="399"/>
                    <a:pt x="317" y="213"/>
                    <a:pt x="313" y="21"/>
                  </a:cubicBezTo>
                  <a:cubicBezTo>
                    <a:pt x="208" y="19"/>
                    <a:pt x="102" y="12"/>
                    <a:pt x="1" y="2"/>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2"/>
            <p:cNvSpPr/>
            <p:nvPr/>
          </p:nvSpPr>
          <p:spPr>
            <a:xfrm>
              <a:off x="3844419" y="3129404"/>
              <a:ext cx="27462" cy="91621"/>
            </a:xfrm>
            <a:custGeom>
              <a:rect b="b" l="l" r="r" t="t"/>
              <a:pathLst>
                <a:path extrusionOk="0" h="1111" w="333">
                  <a:moveTo>
                    <a:pt x="1" y="1"/>
                  </a:moveTo>
                  <a:lnTo>
                    <a:pt x="1" y="1"/>
                  </a:lnTo>
                  <a:cubicBezTo>
                    <a:pt x="5" y="179"/>
                    <a:pt x="9" y="357"/>
                    <a:pt x="8" y="530"/>
                  </a:cubicBezTo>
                  <a:cubicBezTo>
                    <a:pt x="16" y="691"/>
                    <a:pt x="16" y="851"/>
                    <a:pt x="19" y="1009"/>
                  </a:cubicBezTo>
                  <a:lnTo>
                    <a:pt x="22" y="1089"/>
                  </a:lnTo>
                  <a:cubicBezTo>
                    <a:pt x="22" y="1090"/>
                    <a:pt x="22" y="1090"/>
                    <a:pt x="22" y="1092"/>
                  </a:cubicBezTo>
                  <a:cubicBezTo>
                    <a:pt x="123" y="1102"/>
                    <a:pt x="227" y="1109"/>
                    <a:pt x="333" y="1110"/>
                  </a:cubicBezTo>
                  <a:cubicBezTo>
                    <a:pt x="330" y="954"/>
                    <a:pt x="328" y="794"/>
                    <a:pt x="321" y="629"/>
                  </a:cubicBezTo>
                  <a:cubicBezTo>
                    <a:pt x="321" y="433"/>
                    <a:pt x="316" y="227"/>
                    <a:pt x="311" y="22"/>
                  </a:cubicBezTo>
                  <a:cubicBezTo>
                    <a:pt x="206" y="19"/>
                    <a:pt x="102" y="12"/>
                    <a:pt x="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2"/>
            <p:cNvSpPr/>
            <p:nvPr/>
          </p:nvSpPr>
          <p:spPr>
            <a:xfrm>
              <a:off x="3843265" y="3040668"/>
              <a:ext cx="43131" cy="90632"/>
            </a:xfrm>
            <a:custGeom>
              <a:rect b="b" l="l" r="r" t="t"/>
              <a:pathLst>
                <a:path extrusionOk="0" h="1099" w="523">
                  <a:moveTo>
                    <a:pt x="136" y="0"/>
                  </a:moveTo>
                  <a:lnTo>
                    <a:pt x="136" y="1"/>
                  </a:lnTo>
                  <a:cubicBezTo>
                    <a:pt x="39" y="100"/>
                    <a:pt x="1" y="281"/>
                    <a:pt x="5" y="454"/>
                  </a:cubicBezTo>
                  <a:cubicBezTo>
                    <a:pt x="4" y="475"/>
                    <a:pt x="4" y="496"/>
                    <a:pt x="6" y="517"/>
                  </a:cubicBezTo>
                  <a:cubicBezTo>
                    <a:pt x="11" y="679"/>
                    <a:pt x="9" y="839"/>
                    <a:pt x="13" y="997"/>
                  </a:cubicBezTo>
                  <a:lnTo>
                    <a:pt x="15" y="1073"/>
                  </a:lnTo>
                  <a:lnTo>
                    <a:pt x="15" y="1077"/>
                  </a:lnTo>
                  <a:cubicBezTo>
                    <a:pt x="116" y="1090"/>
                    <a:pt x="220" y="1095"/>
                    <a:pt x="325" y="1098"/>
                  </a:cubicBezTo>
                  <a:cubicBezTo>
                    <a:pt x="323" y="942"/>
                    <a:pt x="321" y="782"/>
                    <a:pt x="321" y="619"/>
                  </a:cubicBezTo>
                  <a:cubicBezTo>
                    <a:pt x="317" y="598"/>
                    <a:pt x="316" y="576"/>
                    <a:pt x="318" y="555"/>
                  </a:cubicBezTo>
                  <a:cubicBezTo>
                    <a:pt x="314" y="336"/>
                    <a:pt x="404" y="129"/>
                    <a:pt x="514" y="28"/>
                  </a:cubicBezTo>
                  <a:cubicBezTo>
                    <a:pt x="517" y="24"/>
                    <a:pt x="519" y="20"/>
                    <a:pt x="522" y="17"/>
                  </a:cubicBezTo>
                  <a:lnTo>
                    <a:pt x="445" y="17"/>
                  </a:lnTo>
                  <a:cubicBezTo>
                    <a:pt x="428" y="17"/>
                    <a:pt x="410" y="17"/>
                    <a:pt x="393" y="16"/>
                  </a:cubicBezTo>
                  <a:cubicBezTo>
                    <a:pt x="306" y="13"/>
                    <a:pt x="220" y="8"/>
                    <a:pt x="136"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2"/>
            <p:cNvSpPr/>
            <p:nvPr/>
          </p:nvSpPr>
          <p:spPr>
            <a:xfrm>
              <a:off x="3854398" y="3031349"/>
              <a:ext cx="39172" cy="10886"/>
            </a:xfrm>
            <a:custGeom>
              <a:rect b="b" l="l" r="r" t="t"/>
              <a:pathLst>
                <a:path extrusionOk="0" h="132" w="475">
                  <a:moveTo>
                    <a:pt x="251" y="1"/>
                  </a:moveTo>
                  <a:cubicBezTo>
                    <a:pt x="175" y="1"/>
                    <a:pt x="89" y="27"/>
                    <a:pt x="3" y="112"/>
                  </a:cubicBezTo>
                  <a:lnTo>
                    <a:pt x="1" y="114"/>
                  </a:lnTo>
                  <a:cubicBezTo>
                    <a:pt x="85" y="121"/>
                    <a:pt x="172" y="127"/>
                    <a:pt x="259" y="129"/>
                  </a:cubicBezTo>
                  <a:cubicBezTo>
                    <a:pt x="276" y="130"/>
                    <a:pt x="294" y="131"/>
                    <a:pt x="311" y="131"/>
                  </a:cubicBezTo>
                  <a:lnTo>
                    <a:pt x="389" y="131"/>
                  </a:lnTo>
                  <a:cubicBezTo>
                    <a:pt x="401" y="119"/>
                    <a:pt x="414" y="107"/>
                    <a:pt x="428" y="99"/>
                  </a:cubicBezTo>
                  <a:cubicBezTo>
                    <a:pt x="441" y="88"/>
                    <a:pt x="458" y="81"/>
                    <a:pt x="474" y="79"/>
                  </a:cubicBezTo>
                  <a:cubicBezTo>
                    <a:pt x="410" y="30"/>
                    <a:pt x="332" y="2"/>
                    <a:pt x="25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2"/>
            <p:cNvSpPr/>
            <p:nvPr/>
          </p:nvSpPr>
          <p:spPr>
            <a:xfrm>
              <a:off x="1916150" y="3756573"/>
              <a:ext cx="79911" cy="176316"/>
            </a:xfrm>
            <a:custGeom>
              <a:rect b="b" l="l" r="r" t="t"/>
              <a:pathLst>
                <a:path extrusionOk="0" h="2138" w="969">
                  <a:moveTo>
                    <a:pt x="969" y="0"/>
                  </a:moveTo>
                  <a:lnTo>
                    <a:pt x="959" y="2"/>
                  </a:lnTo>
                  <a:lnTo>
                    <a:pt x="0" y="2137"/>
                  </a:lnTo>
                  <a:lnTo>
                    <a:pt x="12" y="2136"/>
                  </a:lnTo>
                  <a:lnTo>
                    <a:pt x="969"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2"/>
            <p:cNvSpPr/>
            <p:nvPr/>
          </p:nvSpPr>
          <p:spPr>
            <a:xfrm>
              <a:off x="2387208" y="3757481"/>
              <a:ext cx="79004" cy="176233"/>
            </a:xfrm>
            <a:custGeom>
              <a:rect b="b" l="l" r="r" t="t"/>
              <a:pathLst>
                <a:path extrusionOk="0" h="2137" w="958">
                  <a:moveTo>
                    <a:pt x="958" y="1"/>
                  </a:moveTo>
                  <a:lnTo>
                    <a:pt x="0" y="2136"/>
                  </a:lnTo>
                  <a:lnTo>
                    <a:pt x="10" y="2135"/>
                  </a:lnTo>
                  <a:lnTo>
                    <a:pt x="958"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2"/>
            <p:cNvSpPr/>
            <p:nvPr/>
          </p:nvSpPr>
          <p:spPr>
            <a:xfrm>
              <a:off x="2857358" y="3758223"/>
              <a:ext cx="79911" cy="176233"/>
            </a:xfrm>
            <a:custGeom>
              <a:rect b="b" l="l" r="r" t="t"/>
              <a:pathLst>
                <a:path extrusionOk="0" h="2137" w="969">
                  <a:moveTo>
                    <a:pt x="969" y="0"/>
                  </a:moveTo>
                  <a:lnTo>
                    <a:pt x="0" y="2137"/>
                  </a:lnTo>
                  <a:lnTo>
                    <a:pt x="21" y="2136"/>
                  </a:lnTo>
                  <a:lnTo>
                    <a:pt x="969"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2"/>
            <p:cNvSpPr/>
            <p:nvPr/>
          </p:nvSpPr>
          <p:spPr>
            <a:xfrm>
              <a:off x="3328251" y="3758883"/>
              <a:ext cx="80901" cy="176151"/>
            </a:xfrm>
            <a:custGeom>
              <a:rect b="b" l="l" r="r" t="t"/>
              <a:pathLst>
                <a:path extrusionOk="0" h="2136" w="981">
                  <a:moveTo>
                    <a:pt x="981" y="0"/>
                  </a:moveTo>
                  <a:lnTo>
                    <a:pt x="960" y="3"/>
                  </a:lnTo>
                  <a:lnTo>
                    <a:pt x="1" y="2128"/>
                  </a:lnTo>
                  <a:lnTo>
                    <a:pt x="22" y="2136"/>
                  </a:lnTo>
                  <a:lnTo>
                    <a:pt x="98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2"/>
            <p:cNvSpPr/>
            <p:nvPr/>
          </p:nvSpPr>
          <p:spPr>
            <a:xfrm>
              <a:off x="3800134" y="3758883"/>
              <a:ext cx="80076" cy="176151"/>
            </a:xfrm>
            <a:custGeom>
              <a:rect b="b" l="l" r="r" t="t"/>
              <a:pathLst>
                <a:path extrusionOk="0" h="2136" w="971">
                  <a:moveTo>
                    <a:pt x="958" y="0"/>
                  </a:moveTo>
                  <a:lnTo>
                    <a:pt x="1" y="2136"/>
                  </a:lnTo>
                  <a:lnTo>
                    <a:pt x="1" y="2136"/>
                  </a:lnTo>
                  <a:lnTo>
                    <a:pt x="971" y="10"/>
                  </a:lnTo>
                  <a:lnTo>
                    <a:pt x="958"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2"/>
            <p:cNvSpPr/>
            <p:nvPr/>
          </p:nvSpPr>
          <p:spPr>
            <a:xfrm>
              <a:off x="4271109" y="3759790"/>
              <a:ext cx="79251" cy="176068"/>
            </a:xfrm>
            <a:custGeom>
              <a:rect b="b" l="l" r="r" t="t"/>
              <a:pathLst>
                <a:path extrusionOk="0" h="2135" w="961">
                  <a:moveTo>
                    <a:pt x="945" y="1"/>
                  </a:moveTo>
                  <a:lnTo>
                    <a:pt x="938" y="15"/>
                  </a:lnTo>
                  <a:lnTo>
                    <a:pt x="0" y="2135"/>
                  </a:lnTo>
                  <a:lnTo>
                    <a:pt x="952" y="15"/>
                  </a:lnTo>
                  <a:lnTo>
                    <a:pt x="961"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2"/>
            <p:cNvSpPr/>
            <p:nvPr/>
          </p:nvSpPr>
          <p:spPr>
            <a:xfrm>
              <a:off x="1685569" y="3756244"/>
              <a:ext cx="309748" cy="176645"/>
            </a:xfrm>
            <a:custGeom>
              <a:rect b="b" l="l" r="r" t="t"/>
              <a:pathLst>
                <a:path extrusionOk="0" h="2142" w="3756">
                  <a:moveTo>
                    <a:pt x="969" y="0"/>
                  </a:moveTo>
                  <a:lnTo>
                    <a:pt x="0" y="2137"/>
                  </a:lnTo>
                  <a:lnTo>
                    <a:pt x="2796" y="2141"/>
                  </a:lnTo>
                  <a:lnTo>
                    <a:pt x="3755" y="6"/>
                  </a:lnTo>
                  <a:lnTo>
                    <a:pt x="969"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2"/>
            <p:cNvSpPr/>
            <p:nvPr/>
          </p:nvSpPr>
          <p:spPr>
            <a:xfrm>
              <a:off x="1916150" y="3756573"/>
              <a:ext cx="79911" cy="176316"/>
            </a:xfrm>
            <a:custGeom>
              <a:rect b="b" l="l" r="r" t="t"/>
              <a:pathLst>
                <a:path extrusionOk="0" h="2138" w="969">
                  <a:moveTo>
                    <a:pt x="969" y="0"/>
                  </a:moveTo>
                  <a:lnTo>
                    <a:pt x="959" y="2"/>
                  </a:lnTo>
                  <a:lnTo>
                    <a:pt x="0" y="2137"/>
                  </a:lnTo>
                  <a:lnTo>
                    <a:pt x="12" y="2136"/>
                  </a:lnTo>
                  <a:lnTo>
                    <a:pt x="969"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2"/>
            <p:cNvSpPr/>
            <p:nvPr/>
          </p:nvSpPr>
          <p:spPr>
            <a:xfrm>
              <a:off x="1917057" y="3756573"/>
              <a:ext cx="314036" cy="176316"/>
            </a:xfrm>
            <a:custGeom>
              <a:rect b="b" l="l" r="r" t="t"/>
              <a:pathLst>
                <a:path extrusionOk="0" h="2138" w="3808">
                  <a:moveTo>
                    <a:pt x="958" y="0"/>
                  </a:moveTo>
                  <a:lnTo>
                    <a:pt x="1" y="2136"/>
                  </a:lnTo>
                  <a:lnTo>
                    <a:pt x="2839" y="2137"/>
                  </a:lnTo>
                  <a:lnTo>
                    <a:pt x="3808"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2"/>
            <p:cNvSpPr/>
            <p:nvPr/>
          </p:nvSpPr>
          <p:spPr>
            <a:xfrm>
              <a:off x="1916150" y="3756573"/>
              <a:ext cx="79911" cy="176316"/>
            </a:xfrm>
            <a:custGeom>
              <a:rect b="b" l="l" r="r" t="t"/>
              <a:pathLst>
                <a:path extrusionOk="0" h="2138" w="969">
                  <a:moveTo>
                    <a:pt x="969" y="0"/>
                  </a:moveTo>
                  <a:lnTo>
                    <a:pt x="959" y="2"/>
                  </a:lnTo>
                  <a:lnTo>
                    <a:pt x="0" y="2137"/>
                  </a:lnTo>
                  <a:lnTo>
                    <a:pt x="12" y="2136"/>
                  </a:lnTo>
                  <a:lnTo>
                    <a:pt x="969"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2"/>
            <p:cNvSpPr/>
            <p:nvPr/>
          </p:nvSpPr>
          <p:spPr>
            <a:xfrm>
              <a:off x="2151102" y="3756573"/>
              <a:ext cx="315108" cy="177140"/>
            </a:xfrm>
            <a:custGeom>
              <a:rect b="b" l="l" r="r" t="t"/>
              <a:pathLst>
                <a:path extrusionOk="0" h="2148" w="3821">
                  <a:moveTo>
                    <a:pt x="970" y="0"/>
                  </a:moveTo>
                  <a:lnTo>
                    <a:pt x="1" y="2137"/>
                  </a:lnTo>
                  <a:lnTo>
                    <a:pt x="2863" y="2147"/>
                  </a:lnTo>
                  <a:lnTo>
                    <a:pt x="3821" y="12"/>
                  </a:lnTo>
                  <a:lnTo>
                    <a:pt x="970"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2"/>
            <p:cNvSpPr/>
            <p:nvPr/>
          </p:nvSpPr>
          <p:spPr>
            <a:xfrm>
              <a:off x="2387208" y="3757481"/>
              <a:ext cx="79004" cy="176233"/>
            </a:xfrm>
            <a:custGeom>
              <a:rect b="b" l="l" r="r" t="t"/>
              <a:pathLst>
                <a:path extrusionOk="0" h="2137" w="958">
                  <a:moveTo>
                    <a:pt x="958" y="1"/>
                  </a:moveTo>
                  <a:lnTo>
                    <a:pt x="0" y="2136"/>
                  </a:lnTo>
                  <a:lnTo>
                    <a:pt x="10" y="2135"/>
                  </a:lnTo>
                  <a:lnTo>
                    <a:pt x="958"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2"/>
            <p:cNvSpPr/>
            <p:nvPr/>
          </p:nvSpPr>
          <p:spPr>
            <a:xfrm>
              <a:off x="2388032" y="3757398"/>
              <a:ext cx="314119" cy="176151"/>
            </a:xfrm>
            <a:custGeom>
              <a:rect b="b" l="l" r="r" t="t"/>
              <a:pathLst>
                <a:path extrusionOk="0" h="2136" w="3809">
                  <a:moveTo>
                    <a:pt x="959" y="0"/>
                  </a:moveTo>
                  <a:lnTo>
                    <a:pt x="948" y="2"/>
                  </a:lnTo>
                  <a:lnTo>
                    <a:pt x="0" y="2136"/>
                  </a:lnTo>
                  <a:lnTo>
                    <a:pt x="2850" y="2136"/>
                  </a:lnTo>
                  <a:lnTo>
                    <a:pt x="3809"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2"/>
            <p:cNvSpPr/>
            <p:nvPr/>
          </p:nvSpPr>
          <p:spPr>
            <a:xfrm>
              <a:off x="2387208" y="3757481"/>
              <a:ext cx="79004" cy="176233"/>
            </a:xfrm>
            <a:custGeom>
              <a:rect b="b" l="l" r="r" t="t"/>
              <a:pathLst>
                <a:path extrusionOk="0" h="2137" w="958">
                  <a:moveTo>
                    <a:pt x="958" y="1"/>
                  </a:moveTo>
                  <a:lnTo>
                    <a:pt x="0" y="2136"/>
                  </a:lnTo>
                  <a:lnTo>
                    <a:pt x="10" y="2135"/>
                  </a:lnTo>
                  <a:lnTo>
                    <a:pt x="958"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2"/>
            <p:cNvSpPr/>
            <p:nvPr/>
          </p:nvSpPr>
          <p:spPr>
            <a:xfrm>
              <a:off x="2622984" y="3757398"/>
              <a:ext cx="314284" cy="177058"/>
            </a:xfrm>
            <a:custGeom>
              <a:rect b="b" l="l" r="r" t="t"/>
              <a:pathLst>
                <a:path extrusionOk="0" h="2147" w="3811">
                  <a:moveTo>
                    <a:pt x="960" y="0"/>
                  </a:moveTo>
                  <a:lnTo>
                    <a:pt x="1" y="2136"/>
                  </a:lnTo>
                  <a:lnTo>
                    <a:pt x="2842" y="2147"/>
                  </a:lnTo>
                  <a:lnTo>
                    <a:pt x="3811" y="10"/>
                  </a:lnTo>
                  <a:lnTo>
                    <a:pt x="960"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2"/>
            <p:cNvSpPr/>
            <p:nvPr/>
          </p:nvSpPr>
          <p:spPr>
            <a:xfrm>
              <a:off x="2857358" y="3758223"/>
              <a:ext cx="79911" cy="176233"/>
            </a:xfrm>
            <a:custGeom>
              <a:rect b="b" l="l" r="r" t="t"/>
              <a:pathLst>
                <a:path extrusionOk="0" h="2137" w="969">
                  <a:moveTo>
                    <a:pt x="969" y="0"/>
                  </a:moveTo>
                  <a:lnTo>
                    <a:pt x="0" y="2137"/>
                  </a:lnTo>
                  <a:lnTo>
                    <a:pt x="21" y="2136"/>
                  </a:lnTo>
                  <a:lnTo>
                    <a:pt x="969"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2"/>
            <p:cNvSpPr/>
            <p:nvPr/>
          </p:nvSpPr>
          <p:spPr>
            <a:xfrm>
              <a:off x="2859090" y="3758223"/>
              <a:ext cx="314119" cy="176151"/>
            </a:xfrm>
            <a:custGeom>
              <a:rect b="b" l="l" r="r" t="t"/>
              <a:pathLst>
                <a:path extrusionOk="0" h="2136" w="3809">
                  <a:moveTo>
                    <a:pt x="948" y="0"/>
                  </a:moveTo>
                  <a:lnTo>
                    <a:pt x="0" y="2136"/>
                  </a:lnTo>
                  <a:lnTo>
                    <a:pt x="2850" y="2136"/>
                  </a:lnTo>
                  <a:lnTo>
                    <a:pt x="3809"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2"/>
            <p:cNvSpPr/>
            <p:nvPr/>
          </p:nvSpPr>
          <p:spPr>
            <a:xfrm>
              <a:off x="2857358" y="3758223"/>
              <a:ext cx="79911" cy="176233"/>
            </a:xfrm>
            <a:custGeom>
              <a:rect b="b" l="l" r="r" t="t"/>
              <a:pathLst>
                <a:path extrusionOk="0" h="2137" w="969">
                  <a:moveTo>
                    <a:pt x="969" y="0"/>
                  </a:moveTo>
                  <a:lnTo>
                    <a:pt x="0" y="2137"/>
                  </a:lnTo>
                  <a:lnTo>
                    <a:pt x="21" y="2136"/>
                  </a:lnTo>
                  <a:lnTo>
                    <a:pt x="969"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2"/>
            <p:cNvSpPr/>
            <p:nvPr/>
          </p:nvSpPr>
          <p:spPr>
            <a:xfrm>
              <a:off x="3094042" y="3758223"/>
              <a:ext cx="313376" cy="176151"/>
            </a:xfrm>
            <a:custGeom>
              <a:rect b="b" l="l" r="r" t="t"/>
              <a:pathLst>
                <a:path extrusionOk="0" h="2136" w="3800">
                  <a:moveTo>
                    <a:pt x="960" y="0"/>
                  </a:moveTo>
                  <a:lnTo>
                    <a:pt x="1" y="2136"/>
                  </a:lnTo>
                  <a:lnTo>
                    <a:pt x="2841" y="2136"/>
                  </a:lnTo>
                  <a:lnTo>
                    <a:pt x="3800" y="11"/>
                  </a:lnTo>
                  <a:lnTo>
                    <a:pt x="960"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2"/>
            <p:cNvSpPr/>
            <p:nvPr/>
          </p:nvSpPr>
          <p:spPr>
            <a:xfrm>
              <a:off x="3328251" y="3758883"/>
              <a:ext cx="80901" cy="176151"/>
            </a:xfrm>
            <a:custGeom>
              <a:rect b="b" l="l" r="r" t="t"/>
              <a:pathLst>
                <a:path extrusionOk="0" h="2136" w="981">
                  <a:moveTo>
                    <a:pt x="981" y="0"/>
                  </a:moveTo>
                  <a:lnTo>
                    <a:pt x="960" y="3"/>
                  </a:lnTo>
                  <a:lnTo>
                    <a:pt x="1" y="2128"/>
                  </a:lnTo>
                  <a:lnTo>
                    <a:pt x="22" y="2136"/>
                  </a:lnTo>
                  <a:lnTo>
                    <a:pt x="98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2"/>
            <p:cNvSpPr/>
            <p:nvPr/>
          </p:nvSpPr>
          <p:spPr>
            <a:xfrm>
              <a:off x="3329983" y="3758883"/>
              <a:ext cx="313376" cy="176316"/>
            </a:xfrm>
            <a:custGeom>
              <a:rect b="b" l="l" r="r" t="t"/>
              <a:pathLst>
                <a:path extrusionOk="0" h="2138" w="3800">
                  <a:moveTo>
                    <a:pt x="960" y="0"/>
                  </a:moveTo>
                  <a:lnTo>
                    <a:pt x="1" y="2136"/>
                  </a:lnTo>
                  <a:lnTo>
                    <a:pt x="2841" y="2137"/>
                  </a:lnTo>
                  <a:lnTo>
                    <a:pt x="3800" y="2"/>
                  </a:lnTo>
                  <a:lnTo>
                    <a:pt x="960"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2"/>
            <p:cNvSpPr/>
            <p:nvPr/>
          </p:nvSpPr>
          <p:spPr>
            <a:xfrm>
              <a:off x="3328251" y="3758883"/>
              <a:ext cx="80901" cy="176151"/>
            </a:xfrm>
            <a:custGeom>
              <a:rect b="b" l="l" r="r" t="t"/>
              <a:pathLst>
                <a:path extrusionOk="0" h="2136" w="981">
                  <a:moveTo>
                    <a:pt x="981" y="0"/>
                  </a:moveTo>
                  <a:lnTo>
                    <a:pt x="960" y="3"/>
                  </a:lnTo>
                  <a:lnTo>
                    <a:pt x="1" y="2128"/>
                  </a:lnTo>
                  <a:lnTo>
                    <a:pt x="22" y="2136"/>
                  </a:lnTo>
                  <a:lnTo>
                    <a:pt x="98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2"/>
            <p:cNvSpPr/>
            <p:nvPr/>
          </p:nvSpPr>
          <p:spPr>
            <a:xfrm>
              <a:off x="3564193" y="3758883"/>
              <a:ext cx="315026" cy="176316"/>
            </a:xfrm>
            <a:custGeom>
              <a:rect b="b" l="l" r="r" t="t"/>
              <a:pathLst>
                <a:path extrusionOk="0" h="2138" w="3820">
                  <a:moveTo>
                    <a:pt x="3819" y="0"/>
                  </a:moveTo>
                  <a:lnTo>
                    <a:pt x="960" y="2"/>
                  </a:lnTo>
                  <a:lnTo>
                    <a:pt x="1" y="2137"/>
                  </a:lnTo>
                  <a:lnTo>
                    <a:pt x="2862" y="2136"/>
                  </a:lnTo>
                  <a:lnTo>
                    <a:pt x="3819"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2"/>
            <p:cNvSpPr/>
            <p:nvPr/>
          </p:nvSpPr>
          <p:spPr>
            <a:xfrm>
              <a:off x="3800134" y="3758883"/>
              <a:ext cx="80076" cy="176151"/>
            </a:xfrm>
            <a:custGeom>
              <a:rect b="b" l="l" r="r" t="t"/>
              <a:pathLst>
                <a:path extrusionOk="0" h="2136" w="971">
                  <a:moveTo>
                    <a:pt x="958" y="0"/>
                  </a:moveTo>
                  <a:lnTo>
                    <a:pt x="1" y="2136"/>
                  </a:lnTo>
                  <a:lnTo>
                    <a:pt x="1" y="2136"/>
                  </a:lnTo>
                  <a:lnTo>
                    <a:pt x="971" y="10"/>
                  </a:lnTo>
                  <a:lnTo>
                    <a:pt x="958"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2"/>
            <p:cNvSpPr/>
            <p:nvPr/>
          </p:nvSpPr>
          <p:spPr>
            <a:xfrm>
              <a:off x="3800134" y="3759707"/>
              <a:ext cx="314201" cy="176316"/>
            </a:xfrm>
            <a:custGeom>
              <a:rect b="b" l="l" r="r" t="t"/>
              <a:pathLst>
                <a:path extrusionOk="0" h="2138" w="3810">
                  <a:moveTo>
                    <a:pt x="971" y="0"/>
                  </a:moveTo>
                  <a:lnTo>
                    <a:pt x="1" y="2126"/>
                  </a:lnTo>
                  <a:lnTo>
                    <a:pt x="2852" y="2137"/>
                  </a:lnTo>
                  <a:lnTo>
                    <a:pt x="3809" y="2"/>
                  </a:lnTo>
                  <a:lnTo>
                    <a:pt x="971"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2"/>
            <p:cNvSpPr/>
            <p:nvPr/>
          </p:nvSpPr>
          <p:spPr>
            <a:xfrm>
              <a:off x="3800134" y="3758883"/>
              <a:ext cx="80076" cy="176151"/>
            </a:xfrm>
            <a:custGeom>
              <a:rect b="b" l="l" r="r" t="t"/>
              <a:pathLst>
                <a:path extrusionOk="0" h="2136" w="971">
                  <a:moveTo>
                    <a:pt x="958" y="0"/>
                  </a:moveTo>
                  <a:lnTo>
                    <a:pt x="1" y="2136"/>
                  </a:lnTo>
                  <a:lnTo>
                    <a:pt x="1" y="2136"/>
                  </a:lnTo>
                  <a:lnTo>
                    <a:pt x="971" y="10"/>
                  </a:lnTo>
                  <a:lnTo>
                    <a:pt x="958"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2"/>
            <p:cNvSpPr/>
            <p:nvPr/>
          </p:nvSpPr>
          <p:spPr>
            <a:xfrm>
              <a:off x="4035251" y="3759707"/>
              <a:ext cx="314036" cy="176316"/>
            </a:xfrm>
            <a:custGeom>
              <a:rect b="b" l="l" r="r" t="t"/>
              <a:pathLst>
                <a:path extrusionOk="0" h="2138" w="3808">
                  <a:moveTo>
                    <a:pt x="3808" y="0"/>
                  </a:moveTo>
                  <a:lnTo>
                    <a:pt x="958" y="2"/>
                  </a:lnTo>
                  <a:lnTo>
                    <a:pt x="1" y="2137"/>
                  </a:lnTo>
                  <a:lnTo>
                    <a:pt x="2851" y="2137"/>
                  </a:lnTo>
                  <a:lnTo>
                    <a:pt x="2860" y="2136"/>
                  </a:lnTo>
                  <a:lnTo>
                    <a:pt x="3808"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2"/>
            <p:cNvSpPr/>
            <p:nvPr/>
          </p:nvSpPr>
          <p:spPr>
            <a:xfrm>
              <a:off x="4271109" y="3759790"/>
              <a:ext cx="79251" cy="176068"/>
            </a:xfrm>
            <a:custGeom>
              <a:rect b="b" l="l" r="r" t="t"/>
              <a:pathLst>
                <a:path extrusionOk="0" h="2135" w="961">
                  <a:moveTo>
                    <a:pt x="945" y="1"/>
                  </a:moveTo>
                  <a:lnTo>
                    <a:pt x="938" y="15"/>
                  </a:lnTo>
                  <a:lnTo>
                    <a:pt x="0" y="2135"/>
                  </a:lnTo>
                  <a:lnTo>
                    <a:pt x="952" y="15"/>
                  </a:lnTo>
                  <a:lnTo>
                    <a:pt x="961"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2"/>
            <p:cNvSpPr/>
            <p:nvPr/>
          </p:nvSpPr>
          <p:spPr>
            <a:xfrm>
              <a:off x="4271109" y="3759707"/>
              <a:ext cx="131536" cy="176151"/>
            </a:xfrm>
            <a:custGeom>
              <a:rect b="b" l="l" r="r" t="t"/>
              <a:pathLst>
                <a:path extrusionOk="0" h="2136" w="1595">
                  <a:moveTo>
                    <a:pt x="1595" y="0"/>
                  </a:moveTo>
                  <a:lnTo>
                    <a:pt x="945" y="2"/>
                  </a:lnTo>
                  <a:lnTo>
                    <a:pt x="0" y="2136"/>
                  </a:lnTo>
                  <a:lnTo>
                    <a:pt x="1595" y="2136"/>
                  </a:lnTo>
                  <a:lnTo>
                    <a:pt x="1595"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2"/>
            <p:cNvSpPr/>
            <p:nvPr/>
          </p:nvSpPr>
          <p:spPr>
            <a:xfrm>
              <a:off x="1686724" y="3932478"/>
              <a:ext cx="2717222" cy="3381"/>
            </a:xfrm>
            <a:custGeom>
              <a:rect b="b" l="l" r="r" t="t"/>
              <a:pathLst>
                <a:path extrusionOk="0" h="41" w="32949">
                  <a:moveTo>
                    <a:pt x="3" y="0"/>
                  </a:moveTo>
                  <a:lnTo>
                    <a:pt x="0" y="6"/>
                  </a:lnTo>
                  <a:lnTo>
                    <a:pt x="5649" y="6"/>
                  </a:lnTo>
                  <a:lnTo>
                    <a:pt x="8506" y="20"/>
                  </a:lnTo>
                  <a:lnTo>
                    <a:pt x="8520" y="13"/>
                  </a:lnTo>
                  <a:lnTo>
                    <a:pt x="8504" y="13"/>
                  </a:lnTo>
                  <a:lnTo>
                    <a:pt x="8494" y="14"/>
                  </a:lnTo>
                  <a:lnTo>
                    <a:pt x="5632" y="4"/>
                  </a:lnTo>
                  <a:lnTo>
                    <a:pt x="2794" y="3"/>
                  </a:lnTo>
                  <a:lnTo>
                    <a:pt x="2782" y="4"/>
                  </a:lnTo>
                  <a:lnTo>
                    <a:pt x="662" y="0"/>
                  </a:lnTo>
                  <a:close/>
                  <a:moveTo>
                    <a:pt x="32933" y="6"/>
                  </a:moveTo>
                  <a:lnTo>
                    <a:pt x="32933" y="41"/>
                  </a:lnTo>
                  <a:lnTo>
                    <a:pt x="32948" y="41"/>
                  </a:lnTo>
                  <a:lnTo>
                    <a:pt x="32948" y="6"/>
                  </a:lnTo>
                  <a:close/>
                </a:path>
              </a:pathLst>
            </a:custGeom>
            <a:solidFill>
              <a:srgbClr val="B1B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2"/>
            <p:cNvSpPr/>
            <p:nvPr/>
          </p:nvSpPr>
          <p:spPr>
            <a:xfrm>
              <a:off x="1687053" y="3932478"/>
              <a:ext cx="54346" cy="82"/>
            </a:xfrm>
            <a:custGeom>
              <a:rect b="b" l="l" r="r" t="t"/>
              <a:pathLst>
                <a:path extrusionOk="0" h="1" w="659">
                  <a:moveTo>
                    <a:pt x="0" y="0"/>
                  </a:moveTo>
                  <a:lnTo>
                    <a:pt x="0" y="0"/>
                  </a:lnTo>
                  <a:lnTo>
                    <a:pt x="658" y="0"/>
                  </a:lnTo>
                  <a:lnTo>
                    <a:pt x="0" y="0"/>
                  </a:lnTo>
                  <a:close/>
                </a:path>
              </a:pathLst>
            </a:custGeom>
            <a:solidFill>
              <a:srgbClr val="885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2"/>
            <p:cNvSpPr/>
            <p:nvPr/>
          </p:nvSpPr>
          <p:spPr>
            <a:xfrm>
              <a:off x="2634035" y="3933467"/>
              <a:ext cx="1386444" cy="2392"/>
            </a:xfrm>
            <a:custGeom>
              <a:rect b="b" l="l" r="r" t="t"/>
              <a:pathLst>
                <a:path extrusionOk="0" h="29" w="16812">
                  <a:moveTo>
                    <a:pt x="2" y="1"/>
                  </a:moveTo>
                  <a:lnTo>
                    <a:pt x="0" y="2"/>
                  </a:lnTo>
                  <a:lnTo>
                    <a:pt x="2725" y="15"/>
                  </a:lnTo>
                  <a:lnTo>
                    <a:pt x="8429" y="15"/>
                  </a:lnTo>
                  <a:lnTo>
                    <a:pt x="8417" y="11"/>
                  </a:lnTo>
                  <a:lnTo>
                    <a:pt x="2729" y="11"/>
                  </a:lnTo>
                  <a:lnTo>
                    <a:pt x="2708" y="12"/>
                  </a:lnTo>
                  <a:lnTo>
                    <a:pt x="2" y="1"/>
                  </a:lnTo>
                  <a:close/>
                  <a:moveTo>
                    <a:pt x="14139" y="19"/>
                  </a:moveTo>
                  <a:lnTo>
                    <a:pt x="14139" y="19"/>
                  </a:lnTo>
                  <a:lnTo>
                    <a:pt x="14139" y="19"/>
                  </a:lnTo>
                  <a:lnTo>
                    <a:pt x="14141" y="19"/>
                  </a:lnTo>
                  <a:close/>
                  <a:moveTo>
                    <a:pt x="8446" y="19"/>
                  </a:moveTo>
                  <a:lnTo>
                    <a:pt x="8454" y="22"/>
                  </a:lnTo>
                  <a:lnTo>
                    <a:pt x="14152" y="22"/>
                  </a:lnTo>
                  <a:lnTo>
                    <a:pt x="16812" y="29"/>
                  </a:lnTo>
                  <a:lnTo>
                    <a:pt x="16812" y="29"/>
                  </a:lnTo>
                  <a:lnTo>
                    <a:pt x="14139" y="19"/>
                  </a:lnTo>
                  <a:lnTo>
                    <a:pt x="14139" y="19"/>
                  </a:lnTo>
                  <a:lnTo>
                    <a:pt x="11280" y="20"/>
                  </a:lnTo>
                  <a:lnTo>
                    <a:pt x="8446" y="19"/>
                  </a:lnTo>
                  <a:close/>
                </a:path>
              </a:pathLst>
            </a:custGeom>
            <a:solidFill>
              <a:srgbClr val="B1B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2"/>
            <p:cNvSpPr/>
            <p:nvPr/>
          </p:nvSpPr>
          <p:spPr>
            <a:xfrm>
              <a:off x="1687053" y="3926952"/>
              <a:ext cx="231816" cy="5938"/>
            </a:xfrm>
            <a:custGeom>
              <a:rect b="b" l="l" r="r" t="t"/>
              <a:pathLst>
                <a:path extrusionOk="0" h="72" w="2811">
                  <a:moveTo>
                    <a:pt x="2811" y="1"/>
                  </a:moveTo>
                  <a:lnTo>
                    <a:pt x="2811" y="1"/>
                  </a:lnTo>
                  <a:cubicBezTo>
                    <a:pt x="2281" y="12"/>
                    <a:pt x="1808" y="22"/>
                    <a:pt x="1398" y="30"/>
                  </a:cubicBezTo>
                  <a:lnTo>
                    <a:pt x="1398" y="43"/>
                  </a:lnTo>
                  <a:lnTo>
                    <a:pt x="1391" y="43"/>
                  </a:lnTo>
                  <a:cubicBezTo>
                    <a:pt x="1394" y="47"/>
                    <a:pt x="1396" y="50"/>
                    <a:pt x="1398" y="53"/>
                  </a:cubicBezTo>
                  <a:lnTo>
                    <a:pt x="269" y="53"/>
                  </a:lnTo>
                  <a:lnTo>
                    <a:pt x="5" y="59"/>
                  </a:lnTo>
                  <a:lnTo>
                    <a:pt x="0" y="66"/>
                  </a:lnTo>
                  <a:lnTo>
                    <a:pt x="658" y="67"/>
                  </a:lnTo>
                  <a:lnTo>
                    <a:pt x="2778" y="71"/>
                  </a:lnTo>
                  <a:lnTo>
                    <a:pt x="2811"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2"/>
            <p:cNvSpPr/>
            <p:nvPr/>
          </p:nvSpPr>
          <p:spPr>
            <a:xfrm>
              <a:off x="1917057" y="3920355"/>
              <a:ext cx="239815" cy="12535"/>
            </a:xfrm>
            <a:custGeom>
              <a:rect b="b" l="l" r="r" t="t"/>
              <a:pathLst>
                <a:path extrusionOk="0" h="152" w="2908">
                  <a:moveTo>
                    <a:pt x="2908" y="1"/>
                  </a:moveTo>
                  <a:lnTo>
                    <a:pt x="2908" y="1"/>
                  </a:lnTo>
                  <a:cubicBezTo>
                    <a:pt x="1841" y="30"/>
                    <a:pt x="882" y="58"/>
                    <a:pt x="50" y="80"/>
                  </a:cubicBezTo>
                  <a:lnTo>
                    <a:pt x="33" y="80"/>
                  </a:lnTo>
                  <a:lnTo>
                    <a:pt x="1" y="150"/>
                  </a:lnTo>
                  <a:lnTo>
                    <a:pt x="2840" y="151"/>
                  </a:lnTo>
                  <a:lnTo>
                    <a:pt x="2908"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2"/>
            <p:cNvSpPr/>
            <p:nvPr/>
          </p:nvSpPr>
          <p:spPr>
            <a:xfrm>
              <a:off x="1916150" y="3926870"/>
              <a:ext cx="3546" cy="6020"/>
            </a:xfrm>
            <a:custGeom>
              <a:rect b="b" l="l" r="r" t="t"/>
              <a:pathLst>
                <a:path extrusionOk="0" h="73" w="43">
                  <a:moveTo>
                    <a:pt x="42" y="1"/>
                  </a:moveTo>
                  <a:lnTo>
                    <a:pt x="42" y="2"/>
                  </a:lnTo>
                  <a:lnTo>
                    <a:pt x="42" y="2"/>
                  </a:lnTo>
                  <a:lnTo>
                    <a:pt x="42" y="1"/>
                  </a:lnTo>
                  <a:close/>
                  <a:moveTo>
                    <a:pt x="33" y="2"/>
                  </a:moveTo>
                  <a:lnTo>
                    <a:pt x="0" y="72"/>
                  </a:lnTo>
                  <a:lnTo>
                    <a:pt x="0" y="72"/>
                  </a:lnTo>
                  <a:lnTo>
                    <a:pt x="12" y="71"/>
                  </a:lnTo>
                  <a:lnTo>
                    <a:pt x="42" y="2"/>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2"/>
            <p:cNvSpPr/>
            <p:nvPr/>
          </p:nvSpPr>
          <p:spPr>
            <a:xfrm>
              <a:off x="2151102" y="3912603"/>
              <a:ext cx="245588" cy="20947"/>
            </a:xfrm>
            <a:custGeom>
              <a:rect b="b" l="l" r="r" t="t"/>
              <a:pathLst>
                <a:path extrusionOk="0" h="254" w="2978">
                  <a:moveTo>
                    <a:pt x="2976" y="1"/>
                  </a:moveTo>
                  <a:lnTo>
                    <a:pt x="2975" y="2"/>
                  </a:lnTo>
                  <a:lnTo>
                    <a:pt x="2975" y="2"/>
                  </a:lnTo>
                  <a:cubicBezTo>
                    <a:pt x="2976" y="2"/>
                    <a:pt x="2977" y="2"/>
                    <a:pt x="2977" y="2"/>
                  </a:cubicBezTo>
                  <a:lnTo>
                    <a:pt x="2976" y="1"/>
                  </a:lnTo>
                  <a:close/>
                  <a:moveTo>
                    <a:pt x="2975" y="2"/>
                  </a:moveTo>
                  <a:cubicBezTo>
                    <a:pt x="1957" y="37"/>
                    <a:pt x="987" y="67"/>
                    <a:pt x="91" y="95"/>
                  </a:cubicBezTo>
                  <a:lnTo>
                    <a:pt x="70" y="95"/>
                  </a:lnTo>
                  <a:lnTo>
                    <a:pt x="1" y="245"/>
                  </a:lnTo>
                  <a:lnTo>
                    <a:pt x="2863" y="254"/>
                  </a:lnTo>
                  <a:lnTo>
                    <a:pt x="2975" y="2"/>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2"/>
            <p:cNvSpPr/>
            <p:nvPr/>
          </p:nvSpPr>
          <p:spPr>
            <a:xfrm>
              <a:off x="2388115" y="3904933"/>
              <a:ext cx="247815" cy="28616"/>
            </a:xfrm>
            <a:custGeom>
              <a:rect b="b" l="l" r="r" t="t"/>
              <a:pathLst>
                <a:path extrusionOk="0" h="347" w="3005">
                  <a:moveTo>
                    <a:pt x="3005" y="1"/>
                  </a:moveTo>
                  <a:lnTo>
                    <a:pt x="3005" y="1"/>
                  </a:lnTo>
                  <a:cubicBezTo>
                    <a:pt x="2010" y="36"/>
                    <a:pt x="1049" y="66"/>
                    <a:pt x="124" y="94"/>
                  </a:cubicBezTo>
                  <a:lnTo>
                    <a:pt x="113" y="94"/>
                  </a:lnTo>
                  <a:lnTo>
                    <a:pt x="1" y="347"/>
                  </a:lnTo>
                  <a:lnTo>
                    <a:pt x="2850" y="347"/>
                  </a:lnTo>
                  <a:lnTo>
                    <a:pt x="3005"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2"/>
            <p:cNvSpPr/>
            <p:nvPr/>
          </p:nvSpPr>
          <p:spPr>
            <a:xfrm>
              <a:off x="2387208" y="3912603"/>
              <a:ext cx="10144" cy="21112"/>
            </a:xfrm>
            <a:custGeom>
              <a:rect b="b" l="l" r="r" t="t"/>
              <a:pathLst>
                <a:path extrusionOk="0" h="256" w="123">
                  <a:moveTo>
                    <a:pt x="114" y="1"/>
                  </a:moveTo>
                  <a:lnTo>
                    <a:pt x="0" y="255"/>
                  </a:lnTo>
                  <a:lnTo>
                    <a:pt x="0" y="255"/>
                  </a:lnTo>
                  <a:lnTo>
                    <a:pt x="10" y="254"/>
                  </a:lnTo>
                  <a:lnTo>
                    <a:pt x="123"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2"/>
            <p:cNvSpPr/>
            <p:nvPr/>
          </p:nvSpPr>
          <p:spPr>
            <a:xfrm>
              <a:off x="2623149" y="3895532"/>
              <a:ext cx="252021" cy="38925"/>
            </a:xfrm>
            <a:custGeom>
              <a:rect b="b" l="l" r="r" t="t"/>
              <a:pathLst>
                <a:path extrusionOk="0" h="472" w="3056">
                  <a:moveTo>
                    <a:pt x="3055" y="1"/>
                  </a:moveTo>
                  <a:cubicBezTo>
                    <a:pt x="2081" y="43"/>
                    <a:pt x="1114" y="80"/>
                    <a:pt x="175" y="115"/>
                  </a:cubicBezTo>
                  <a:lnTo>
                    <a:pt x="155" y="115"/>
                  </a:lnTo>
                  <a:lnTo>
                    <a:pt x="0" y="461"/>
                  </a:lnTo>
                  <a:lnTo>
                    <a:pt x="134" y="461"/>
                  </a:lnTo>
                  <a:lnTo>
                    <a:pt x="2840" y="472"/>
                  </a:lnTo>
                  <a:lnTo>
                    <a:pt x="3055"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2"/>
            <p:cNvSpPr/>
            <p:nvPr/>
          </p:nvSpPr>
          <p:spPr>
            <a:xfrm>
              <a:off x="2859090" y="3885389"/>
              <a:ext cx="256969" cy="48986"/>
            </a:xfrm>
            <a:custGeom>
              <a:rect b="b" l="l" r="r" t="t"/>
              <a:pathLst>
                <a:path extrusionOk="0" h="594" w="3116">
                  <a:moveTo>
                    <a:pt x="3116" y="0"/>
                  </a:moveTo>
                  <a:lnTo>
                    <a:pt x="3116" y="0"/>
                  </a:lnTo>
                  <a:cubicBezTo>
                    <a:pt x="2146" y="44"/>
                    <a:pt x="1183" y="87"/>
                    <a:pt x="221" y="123"/>
                  </a:cubicBezTo>
                  <a:lnTo>
                    <a:pt x="210" y="123"/>
                  </a:lnTo>
                  <a:lnTo>
                    <a:pt x="0" y="594"/>
                  </a:lnTo>
                  <a:lnTo>
                    <a:pt x="2850" y="594"/>
                  </a:lnTo>
                  <a:lnTo>
                    <a:pt x="3116" y="0"/>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2"/>
            <p:cNvSpPr/>
            <p:nvPr/>
          </p:nvSpPr>
          <p:spPr>
            <a:xfrm>
              <a:off x="2857358" y="3895367"/>
              <a:ext cx="19050" cy="39090"/>
            </a:xfrm>
            <a:custGeom>
              <a:rect b="b" l="l" r="r" t="t"/>
              <a:pathLst>
                <a:path extrusionOk="0" h="474" w="231">
                  <a:moveTo>
                    <a:pt x="231" y="0"/>
                  </a:moveTo>
                  <a:lnTo>
                    <a:pt x="230" y="2"/>
                  </a:lnTo>
                  <a:lnTo>
                    <a:pt x="231" y="2"/>
                  </a:lnTo>
                  <a:lnTo>
                    <a:pt x="231" y="0"/>
                  </a:lnTo>
                  <a:close/>
                  <a:moveTo>
                    <a:pt x="214" y="2"/>
                  </a:moveTo>
                  <a:lnTo>
                    <a:pt x="0" y="474"/>
                  </a:lnTo>
                  <a:lnTo>
                    <a:pt x="21" y="471"/>
                  </a:lnTo>
                  <a:lnTo>
                    <a:pt x="230" y="2"/>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2"/>
            <p:cNvSpPr/>
            <p:nvPr/>
          </p:nvSpPr>
          <p:spPr>
            <a:xfrm>
              <a:off x="3094042" y="3873431"/>
              <a:ext cx="261752" cy="60943"/>
            </a:xfrm>
            <a:custGeom>
              <a:rect b="b" l="l" r="r" t="t"/>
              <a:pathLst>
                <a:path extrusionOk="0" h="739" w="3174">
                  <a:moveTo>
                    <a:pt x="3174" y="0"/>
                  </a:moveTo>
                  <a:lnTo>
                    <a:pt x="3174" y="0"/>
                  </a:lnTo>
                  <a:cubicBezTo>
                    <a:pt x="2225" y="51"/>
                    <a:pt x="1255" y="102"/>
                    <a:pt x="279" y="144"/>
                  </a:cubicBezTo>
                  <a:lnTo>
                    <a:pt x="267" y="144"/>
                  </a:lnTo>
                  <a:lnTo>
                    <a:pt x="1" y="737"/>
                  </a:lnTo>
                  <a:lnTo>
                    <a:pt x="2841" y="739"/>
                  </a:lnTo>
                  <a:lnTo>
                    <a:pt x="3174" y="0"/>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2"/>
            <p:cNvSpPr/>
            <p:nvPr/>
          </p:nvSpPr>
          <p:spPr>
            <a:xfrm>
              <a:off x="3330148" y="3859164"/>
              <a:ext cx="268267" cy="76035"/>
            </a:xfrm>
            <a:custGeom>
              <a:rect b="b" l="l" r="r" t="t"/>
              <a:pathLst>
                <a:path extrusionOk="0" h="922" w="3253">
                  <a:moveTo>
                    <a:pt x="3252" y="1"/>
                  </a:moveTo>
                  <a:lnTo>
                    <a:pt x="3252" y="1"/>
                  </a:lnTo>
                  <a:cubicBezTo>
                    <a:pt x="2319" y="65"/>
                    <a:pt x="1342" y="116"/>
                    <a:pt x="352" y="173"/>
                  </a:cubicBezTo>
                  <a:lnTo>
                    <a:pt x="335" y="173"/>
                  </a:lnTo>
                  <a:lnTo>
                    <a:pt x="0" y="919"/>
                  </a:lnTo>
                  <a:lnTo>
                    <a:pt x="5" y="920"/>
                  </a:lnTo>
                  <a:lnTo>
                    <a:pt x="2839" y="921"/>
                  </a:lnTo>
                  <a:lnTo>
                    <a:pt x="3252"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2"/>
            <p:cNvSpPr/>
            <p:nvPr/>
          </p:nvSpPr>
          <p:spPr>
            <a:xfrm>
              <a:off x="3328169" y="3873348"/>
              <a:ext cx="29606" cy="61603"/>
            </a:xfrm>
            <a:custGeom>
              <a:rect b="b" l="l" r="r" t="t"/>
              <a:pathLst>
                <a:path extrusionOk="0" h="747" w="359">
                  <a:moveTo>
                    <a:pt x="357" y="0"/>
                  </a:moveTo>
                  <a:lnTo>
                    <a:pt x="357" y="1"/>
                  </a:lnTo>
                  <a:lnTo>
                    <a:pt x="359" y="1"/>
                  </a:lnTo>
                  <a:lnTo>
                    <a:pt x="357" y="0"/>
                  </a:lnTo>
                  <a:close/>
                  <a:moveTo>
                    <a:pt x="335" y="1"/>
                  </a:moveTo>
                  <a:lnTo>
                    <a:pt x="0" y="740"/>
                  </a:lnTo>
                  <a:lnTo>
                    <a:pt x="12" y="744"/>
                  </a:lnTo>
                  <a:lnTo>
                    <a:pt x="14" y="744"/>
                  </a:lnTo>
                  <a:lnTo>
                    <a:pt x="23" y="747"/>
                  </a:lnTo>
                  <a:lnTo>
                    <a:pt x="357"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2"/>
            <p:cNvSpPr/>
            <p:nvPr/>
          </p:nvSpPr>
          <p:spPr>
            <a:xfrm>
              <a:off x="3564358" y="3842588"/>
              <a:ext cx="277338" cy="92611"/>
            </a:xfrm>
            <a:custGeom>
              <a:rect b="b" l="l" r="r" t="t"/>
              <a:pathLst>
                <a:path extrusionOk="0" h="1123" w="3363">
                  <a:moveTo>
                    <a:pt x="3363" y="0"/>
                  </a:moveTo>
                  <a:cubicBezTo>
                    <a:pt x="2437" y="72"/>
                    <a:pt x="1454" y="144"/>
                    <a:pt x="428" y="200"/>
                  </a:cubicBezTo>
                  <a:lnTo>
                    <a:pt x="412" y="202"/>
                  </a:lnTo>
                  <a:lnTo>
                    <a:pt x="0" y="1122"/>
                  </a:lnTo>
                  <a:lnTo>
                    <a:pt x="2860" y="1121"/>
                  </a:lnTo>
                  <a:lnTo>
                    <a:pt x="3363" y="0"/>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2"/>
            <p:cNvSpPr/>
            <p:nvPr/>
          </p:nvSpPr>
          <p:spPr>
            <a:xfrm>
              <a:off x="3800134" y="3820404"/>
              <a:ext cx="286904" cy="115454"/>
            </a:xfrm>
            <a:custGeom>
              <a:rect b="b" l="l" r="r" t="t"/>
              <a:pathLst>
                <a:path extrusionOk="0" h="1400" w="3479">
                  <a:moveTo>
                    <a:pt x="3479" y="1"/>
                  </a:moveTo>
                  <a:lnTo>
                    <a:pt x="3478" y="2"/>
                  </a:lnTo>
                  <a:lnTo>
                    <a:pt x="3478" y="2"/>
                  </a:lnTo>
                  <a:cubicBezTo>
                    <a:pt x="3478" y="2"/>
                    <a:pt x="3479" y="2"/>
                    <a:pt x="3479" y="2"/>
                  </a:cubicBezTo>
                  <a:lnTo>
                    <a:pt x="3479" y="1"/>
                  </a:lnTo>
                  <a:close/>
                  <a:moveTo>
                    <a:pt x="3478" y="2"/>
                  </a:moveTo>
                  <a:lnTo>
                    <a:pt x="3478" y="2"/>
                  </a:lnTo>
                  <a:cubicBezTo>
                    <a:pt x="2601" y="95"/>
                    <a:pt x="1610" y="181"/>
                    <a:pt x="532" y="268"/>
                  </a:cubicBezTo>
                  <a:lnTo>
                    <a:pt x="512" y="268"/>
                  </a:lnTo>
                  <a:lnTo>
                    <a:pt x="1" y="1390"/>
                  </a:lnTo>
                  <a:lnTo>
                    <a:pt x="2673" y="1400"/>
                  </a:lnTo>
                  <a:lnTo>
                    <a:pt x="2852" y="1400"/>
                  </a:lnTo>
                  <a:lnTo>
                    <a:pt x="3478" y="2"/>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2"/>
            <p:cNvSpPr/>
            <p:nvPr/>
          </p:nvSpPr>
          <p:spPr>
            <a:xfrm>
              <a:off x="3800134" y="3842505"/>
              <a:ext cx="42306" cy="92529"/>
            </a:xfrm>
            <a:custGeom>
              <a:rect b="b" l="l" r="r" t="t"/>
              <a:pathLst>
                <a:path extrusionOk="0" h="1122" w="513">
                  <a:moveTo>
                    <a:pt x="504" y="0"/>
                  </a:moveTo>
                  <a:lnTo>
                    <a:pt x="1" y="1122"/>
                  </a:lnTo>
                  <a:lnTo>
                    <a:pt x="512" y="0"/>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2"/>
            <p:cNvSpPr/>
            <p:nvPr/>
          </p:nvSpPr>
          <p:spPr>
            <a:xfrm>
              <a:off x="4035251" y="3792529"/>
              <a:ext cx="256556" cy="143329"/>
            </a:xfrm>
            <a:custGeom>
              <a:rect b="b" l="l" r="r" t="t"/>
              <a:pathLst>
                <a:path extrusionOk="0" h="1738" w="3111">
                  <a:moveTo>
                    <a:pt x="3111" y="0"/>
                  </a:moveTo>
                  <a:cubicBezTo>
                    <a:pt x="2464" y="120"/>
                    <a:pt x="1626" y="231"/>
                    <a:pt x="639" y="339"/>
                  </a:cubicBezTo>
                  <a:lnTo>
                    <a:pt x="628" y="340"/>
                  </a:lnTo>
                  <a:lnTo>
                    <a:pt x="1" y="1738"/>
                  </a:lnTo>
                  <a:lnTo>
                    <a:pt x="2860" y="1738"/>
                  </a:lnTo>
                  <a:lnTo>
                    <a:pt x="3111" y="1171"/>
                  </a:lnTo>
                  <a:lnTo>
                    <a:pt x="3111" y="648"/>
                  </a:lnTo>
                  <a:lnTo>
                    <a:pt x="3111" y="0"/>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2"/>
            <p:cNvSpPr/>
            <p:nvPr/>
          </p:nvSpPr>
          <p:spPr>
            <a:xfrm>
              <a:off x="4271109" y="3889100"/>
              <a:ext cx="20699" cy="46759"/>
            </a:xfrm>
            <a:custGeom>
              <a:rect b="b" l="l" r="r" t="t"/>
              <a:pathLst>
                <a:path extrusionOk="0" h="567" w="251">
                  <a:moveTo>
                    <a:pt x="251" y="0"/>
                  </a:moveTo>
                  <a:lnTo>
                    <a:pt x="0" y="567"/>
                  </a:lnTo>
                  <a:lnTo>
                    <a:pt x="251" y="2"/>
                  </a:lnTo>
                  <a:lnTo>
                    <a:pt x="251" y="0"/>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2"/>
            <p:cNvSpPr/>
            <p:nvPr/>
          </p:nvSpPr>
          <p:spPr>
            <a:xfrm>
              <a:off x="4271109" y="3889182"/>
              <a:ext cx="131536" cy="46677"/>
            </a:xfrm>
            <a:custGeom>
              <a:rect b="b" l="l" r="r" t="t"/>
              <a:pathLst>
                <a:path extrusionOk="0" h="566" w="1595">
                  <a:moveTo>
                    <a:pt x="251" y="1"/>
                  </a:moveTo>
                  <a:lnTo>
                    <a:pt x="0" y="566"/>
                  </a:lnTo>
                  <a:lnTo>
                    <a:pt x="1595" y="566"/>
                  </a:lnTo>
                  <a:lnTo>
                    <a:pt x="1595" y="531"/>
                  </a:lnTo>
                  <a:lnTo>
                    <a:pt x="251" y="531"/>
                  </a:lnTo>
                  <a:lnTo>
                    <a:pt x="251" y="521"/>
                  </a:lnTo>
                  <a:lnTo>
                    <a:pt x="251"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2"/>
            <p:cNvSpPr/>
            <p:nvPr/>
          </p:nvSpPr>
          <p:spPr>
            <a:xfrm>
              <a:off x="-203116" y="1230083"/>
              <a:ext cx="1922482" cy="2702460"/>
            </a:xfrm>
            <a:custGeom>
              <a:rect b="b" l="l" r="r" t="t"/>
              <a:pathLst>
                <a:path extrusionOk="0" h="32770" w="23312">
                  <a:moveTo>
                    <a:pt x="11656" y="0"/>
                  </a:moveTo>
                  <a:cubicBezTo>
                    <a:pt x="11273" y="0"/>
                    <a:pt x="10890" y="150"/>
                    <a:pt x="10602" y="449"/>
                  </a:cubicBezTo>
                  <a:lnTo>
                    <a:pt x="0" y="11515"/>
                  </a:lnTo>
                  <a:lnTo>
                    <a:pt x="949" y="32769"/>
                  </a:lnTo>
                  <a:lnTo>
                    <a:pt x="22919" y="32769"/>
                  </a:lnTo>
                  <a:lnTo>
                    <a:pt x="23311" y="11515"/>
                  </a:lnTo>
                  <a:lnTo>
                    <a:pt x="12709" y="449"/>
                  </a:lnTo>
                  <a:cubicBezTo>
                    <a:pt x="12422" y="150"/>
                    <a:pt x="12039" y="0"/>
                    <a:pt x="11656"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2"/>
            <p:cNvSpPr/>
            <p:nvPr/>
          </p:nvSpPr>
          <p:spPr>
            <a:xfrm>
              <a:off x="1689033" y="2303157"/>
              <a:ext cx="115455" cy="52367"/>
            </a:xfrm>
            <a:custGeom>
              <a:rect b="b" l="l" r="r" t="t"/>
              <a:pathLst>
                <a:path extrusionOk="0" h="635" w="1400">
                  <a:moveTo>
                    <a:pt x="0" y="0"/>
                  </a:moveTo>
                  <a:lnTo>
                    <a:pt x="2" y="7"/>
                  </a:lnTo>
                  <a:lnTo>
                    <a:pt x="1399" y="634"/>
                  </a:lnTo>
                  <a:lnTo>
                    <a:pt x="1398" y="629"/>
                  </a:lnTo>
                  <a:lnTo>
                    <a:pt x="0"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2"/>
            <p:cNvSpPr/>
            <p:nvPr/>
          </p:nvSpPr>
          <p:spPr>
            <a:xfrm>
              <a:off x="1688538" y="2611422"/>
              <a:ext cx="115290" cy="51790"/>
            </a:xfrm>
            <a:custGeom>
              <a:rect b="b" l="l" r="r" t="t"/>
              <a:pathLst>
                <a:path extrusionOk="0" h="628" w="1398">
                  <a:moveTo>
                    <a:pt x="1" y="0"/>
                  </a:moveTo>
                  <a:lnTo>
                    <a:pt x="1" y="8"/>
                  </a:lnTo>
                  <a:lnTo>
                    <a:pt x="1398" y="628"/>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2"/>
            <p:cNvSpPr/>
            <p:nvPr/>
          </p:nvSpPr>
          <p:spPr>
            <a:xfrm>
              <a:off x="1687961" y="2919110"/>
              <a:ext cx="115454" cy="52367"/>
            </a:xfrm>
            <a:custGeom>
              <a:rect b="b" l="l" r="r" t="t"/>
              <a:pathLst>
                <a:path extrusionOk="0" h="635" w="1400">
                  <a:moveTo>
                    <a:pt x="1" y="1"/>
                  </a:moveTo>
                  <a:lnTo>
                    <a:pt x="2" y="15"/>
                  </a:lnTo>
                  <a:lnTo>
                    <a:pt x="1399" y="635"/>
                  </a:lnTo>
                  <a:lnTo>
                    <a:pt x="1"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2"/>
            <p:cNvSpPr/>
            <p:nvPr/>
          </p:nvSpPr>
          <p:spPr>
            <a:xfrm>
              <a:off x="1687631" y="3227376"/>
              <a:ext cx="115290" cy="52944"/>
            </a:xfrm>
            <a:custGeom>
              <a:rect b="b" l="l" r="r" t="t"/>
              <a:pathLst>
                <a:path extrusionOk="0" h="642" w="1398">
                  <a:moveTo>
                    <a:pt x="6" y="1"/>
                  </a:moveTo>
                  <a:lnTo>
                    <a:pt x="0" y="15"/>
                  </a:lnTo>
                  <a:lnTo>
                    <a:pt x="1398" y="642"/>
                  </a:lnTo>
                  <a:lnTo>
                    <a:pt x="1396" y="628"/>
                  </a:lnTo>
                  <a:lnTo>
                    <a:pt x="6"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2"/>
            <p:cNvSpPr/>
            <p:nvPr/>
          </p:nvSpPr>
          <p:spPr>
            <a:xfrm>
              <a:off x="1687631" y="3536136"/>
              <a:ext cx="115290" cy="52532"/>
            </a:xfrm>
            <a:custGeom>
              <a:rect b="b" l="l" r="r" t="t"/>
              <a:pathLst>
                <a:path extrusionOk="0" h="637" w="1398">
                  <a:moveTo>
                    <a:pt x="0" y="1"/>
                  </a:moveTo>
                  <a:lnTo>
                    <a:pt x="1392" y="636"/>
                  </a:lnTo>
                  <a:lnTo>
                    <a:pt x="1398" y="629"/>
                  </a:lnTo>
                  <a:lnTo>
                    <a:pt x="0"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2"/>
            <p:cNvSpPr/>
            <p:nvPr/>
          </p:nvSpPr>
          <p:spPr>
            <a:xfrm>
              <a:off x="1687053" y="3844402"/>
              <a:ext cx="115290" cy="51955"/>
            </a:xfrm>
            <a:custGeom>
              <a:rect b="b" l="l" r="r" t="t"/>
              <a:pathLst>
                <a:path extrusionOk="0" h="630" w="1398">
                  <a:moveTo>
                    <a:pt x="0" y="1"/>
                  </a:moveTo>
                  <a:lnTo>
                    <a:pt x="1388" y="625"/>
                  </a:lnTo>
                  <a:lnTo>
                    <a:pt x="1398" y="629"/>
                  </a:lnTo>
                  <a:lnTo>
                    <a:pt x="1398" y="620"/>
                  </a:lnTo>
                  <a:lnTo>
                    <a:pt x="1388" y="615"/>
                  </a:lnTo>
                  <a:lnTo>
                    <a:pt x="0"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2"/>
            <p:cNvSpPr/>
            <p:nvPr/>
          </p:nvSpPr>
          <p:spPr>
            <a:xfrm>
              <a:off x="1689033" y="2152158"/>
              <a:ext cx="115619" cy="202870"/>
            </a:xfrm>
            <a:custGeom>
              <a:rect b="b" l="l" r="r" t="t"/>
              <a:pathLst>
                <a:path extrusionOk="0" h="2460" w="1402">
                  <a:moveTo>
                    <a:pt x="4" y="1"/>
                  </a:moveTo>
                  <a:lnTo>
                    <a:pt x="0" y="1831"/>
                  </a:lnTo>
                  <a:lnTo>
                    <a:pt x="1398" y="2460"/>
                  </a:lnTo>
                  <a:lnTo>
                    <a:pt x="1402" y="635"/>
                  </a:lnTo>
                  <a:lnTo>
                    <a:pt x="4"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2"/>
            <p:cNvSpPr/>
            <p:nvPr/>
          </p:nvSpPr>
          <p:spPr>
            <a:xfrm>
              <a:off x="1689033" y="2303157"/>
              <a:ext cx="115455" cy="52367"/>
            </a:xfrm>
            <a:custGeom>
              <a:rect b="b" l="l" r="r" t="t"/>
              <a:pathLst>
                <a:path extrusionOk="0" h="635" w="1400">
                  <a:moveTo>
                    <a:pt x="0" y="0"/>
                  </a:moveTo>
                  <a:lnTo>
                    <a:pt x="2" y="7"/>
                  </a:lnTo>
                  <a:lnTo>
                    <a:pt x="1399" y="634"/>
                  </a:lnTo>
                  <a:lnTo>
                    <a:pt x="1398" y="629"/>
                  </a:lnTo>
                  <a:lnTo>
                    <a:pt x="0"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2"/>
            <p:cNvSpPr/>
            <p:nvPr/>
          </p:nvSpPr>
          <p:spPr>
            <a:xfrm>
              <a:off x="1689033" y="2303734"/>
              <a:ext cx="115455" cy="205591"/>
            </a:xfrm>
            <a:custGeom>
              <a:rect b="b" l="l" r="r" t="t"/>
              <a:pathLst>
                <a:path extrusionOk="0" h="2493" w="1400">
                  <a:moveTo>
                    <a:pt x="2" y="0"/>
                  </a:moveTo>
                  <a:lnTo>
                    <a:pt x="0" y="1859"/>
                  </a:lnTo>
                  <a:lnTo>
                    <a:pt x="1399" y="2493"/>
                  </a:lnTo>
                  <a:lnTo>
                    <a:pt x="1399" y="627"/>
                  </a:lnTo>
                  <a:lnTo>
                    <a:pt x="2"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2"/>
            <p:cNvSpPr/>
            <p:nvPr/>
          </p:nvSpPr>
          <p:spPr>
            <a:xfrm>
              <a:off x="1689033" y="2303157"/>
              <a:ext cx="115455" cy="52367"/>
            </a:xfrm>
            <a:custGeom>
              <a:rect b="b" l="l" r="r" t="t"/>
              <a:pathLst>
                <a:path extrusionOk="0" h="635" w="1400">
                  <a:moveTo>
                    <a:pt x="0" y="0"/>
                  </a:moveTo>
                  <a:lnTo>
                    <a:pt x="2" y="7"/>
                  </a:lnTo>
                  <a:lnTo>
                    <a:pt x="1399" y="634"/>
                  </a:lnTo>
                  <a:lnTo>
                    <a:pt x="1398" y="629"/>
                  </a:lnTo>
                  <a:lnTo>
                    <a:pt x="0"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2"/>
            <p:cNvSpPr/>
            <p:nvPr/>
          </p:nvSpPr>
          <p:spPr>
            <a:xfrm>
              <a:off x="1688538" y="2456960"/>
              <a:ext cx="115949" cy="206251"/>
            </a:xfrm>
            <a:custGeom>
              <a:rect b="b" l="l" r="r" t="t"/>
              <a:pathLst>
                <a:path extrusionOk="0" h="2501" w="1406">
                  <a:moveTo>
                    <a:pt x="6" y="1"/>
                  </a:moveTo>
                  <a:lnTo>
                    <a:pt x="1" y="1873"/>
                  </a:lnTo>
                  <a:lnTo>
                    <a:pt x="1398" y="2501"/>
                  </a:lnTo>
                  <a:lnTo>
                    <a:pt x="1405" y="635"/>
                  </a:lnTo>
                  <a:lnTo>
                    <a:pt x="6"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2"/>
            <p:cNvSpPr/>
            <p:nvPr/>
          </p:nvSpPr>
          <p:spPr>
            <a:xfrm>
              <a:off x="1688538" y="2611422"/>
              <a:ext cx="115290" cy="51790"/>
            </a:xfrm>
            <a:custGeom>
              <a:rect b="b" l="l" r="r" t="t"/>
              <a:pathLst>
                <a:path extrusionOk="0" h="628" w="1398">
                  <a:moveTo>
                    <a:pt x="1" y="0"/>
                  </a:moveTo>
                  <a:lnTo>
                    <a:pt x="1" y="8"/>
                  </a:lnTo>
                  <a:lnTo>
                    <a:pt x="1398" y="628"/>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2"/>
            <p:cNvSpPr/>
            <p:nvPr/>
          </p:nvSpPr>
          <p:spPr>
            <a:xfrm>
              <a:off x="1688538" y="2611999"/>
              <a:ext cx="115455" cy="205674"/>
            </a:xfrm>
            <a:custGeom>
              <a:rect b="b" l="l" r="r" t="t"/>
              <a:pathLst>
                <a:path extrusionOk="0" h="2494" w="1400">
                  <a:moveTo>
                    <a:pt x="1" y="1"/>
                  </a:moveTo>
                  <a:lnTo>
                    <a:pt x="1" y="1866"/>
                  </a:lnTo>
                  <a:lnTo>
                    <a:pt x="1399" y="2493"/>
                  </a:lnTo>
                  <a:lnTo>
                    <a:pt x="1399" y="628"/>
                  </a:lnTo>
                  <a:lnTo>
                    <a:pt x="1398" y="621"/>
                  </a:lnTo>
                  <a:lnTo>
                    <a:pt x="1"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2"/>
            <p:cNvSpPr/>
            <p:nvPr/>
          </p:nvSpPr>
          <p:spPr>
            <a:xfrm>
              <a:off x="1688538" y="2611422"/>
              <a:ext cx="115290" cy="51790"/>
            </a:xfrm>
            <a:custGeom>
              <a:rect b="b" l="l" r="r" t="t"/>
              <a:pathLst>
                <a:path extrusionOk="0" h="628" w="1398">
                  <a:moveTo>
                    <a:pt x="1" y="0"/>
                  </a:moveTo>
                  <a:lnTo>
                    <a:pt x="1" y="8"/>
                  </a:lnTo>
                  <a:lnTo>
                    <a:pt x="1398" y="628"/>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2"/>
            <p:cNvSpPr/>
            <p:nvPr/>
          </p:nvSpPr>
          <p:spPr>
            <a:xfrm>
              <a:off x="1687961" y="2765885"/>
              <a:ext cx="116032" cy="205591"/>
            </a:xfrm>
            <a:custGeom>
              <a:rect b="b" l="l" r="r" t="t"/>
              <a:pathLst>
                <a:path extrusionOk="0" h="2493" w="1407">
                  <a:moveTo>
                    <a:pt x="8" y="0"/>
                  </a:moveTo>
                  <a:lnTo>
                    <a:pt x="1" y="1859"/>
                  </a:lnTo>
                  <a:lnTo>
                    <a:pt x="1399" y="2493"/>
                  </a:lnTo>
                  <a:lnTo>
                    <a:pt x="1406" y="627"/>
                  </a:lnTo>
                  <a:lnTo>
                    <a:pt x="8"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2"/>
            <p:cNvSpPr/>
            <p:nvPr/>
          </p:nvSpPr>
          <p:spPr>
            <a:xfrm>
              <a:off x="1687961" y="2919110"/>
              <a:ext cx="115454" cy="52367"/>
            </a:xfrm>
            <a:custGeom>
              <a:rect b="b" l="l" r="r" t="t"/>
              <a:pathLst>
                <a:path extrusionOk="0" h="635" w="1400">
                  <a:moveTo>
                    <a:pt x="1" y="1"/>
                  </a:moveTo>
                  <a:lnTo>
                    <a:pt x="2" y="15"/>
                  </a:lnTo>
                  <a:lnTo>
                    <a:pt x="1399" y="635"/>
                  </a:lnTo>
                  <a:lnTo>
                    <a:pt x="1"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2"/>
            <p:cNvSpPr/>
            <p:nvPr/>
          </p:nvSpPr>
          <p:spPr>
            <a:xfrm>
              <a:off x="1688043" y="2920265"/>
              <a:ext cx="115372" cy="205674"/>
            </a:xfrm>
            <a:custGeom>
              <a:rect b="b" l="l" r="r" t="t"/>
              <a:pathLst>
                <a:path extrusionOk="0" h="2494" w="1399">
                  <a:moveTo>
                    <a:pt x="1" y="1"/>
                  </a:moveTo>
                  <a:lnTo>
                    <a:pt x="1" y="1866"/>
                  </a:lnTo>
                  <a:lnTo>
                    <a:pt x="1398" y="2493"/>
                  </a:lnTo>
                  <a:lnTo>
                    <a:pt x="1398" y="628"/>
                  </a:lnTo>
                  <a:lnTo>
                    <a:pt x="1398" y="621"/>
                  </a:lnTo>
                  <a:lnTo>
                    <a:pt x="1"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2"/>
            <p:cNvSpPr/>
            <p:nvPr/>
          </p:nvSpPr>
          <p:spPr>
            <a:xfrm>
              <a:off x="1687961" y="2919110"/>
              <a:ext cx="115454" cy="52367"/>
            </a:xfrm>
            <a:custGeom>
              <a:rect b="b" l="l" r="r" t="t"/>
              <a:pathLst>
                <a:path extrusionOk="0" h="635" w="1400">
                  <a:moveTo>
                    <a:pt x="1" y="1"/>
                  </a:moveTo>
                  <a:lnTo>
                    <a:pt x="2" y="15"/>
                  </a:lnTo>
                  <a:lnTo>
                    <a:pt x="1399" y="635"/>
                  </a:lnTo>
                  <a:lnTo>
                    <a:pt x="1"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2"/>
            <p:cNvSpPr/>
            <p:nvPr/>
          </p:nvSpPr>
          <p:spPr>
            <a:xfrm>
              <a:off x="1688043" y="3074150"/>
              <a:ext cx="115372" cy="205014"/>
            </a:xfrm>
            <a:custGeom>
              <a:rect b="b" l="l" r="r" t="t"/>
              <a:pathLst>
                <a:path extrusionOk="0" h="2486" w="1399">
                  <a:moveTo>
                    <a:pt x="1" y="0"/>
                  </a:moveTo>
                  <a:lnTo>
                    <a:pt x="1" y="1859"/>
                  </a:lnTo>
                  <a:lnTo>
                    <a:pt x="1391" y="2486"/>
                  </a:lnTo>
                  <a:lnTo>
                    <a:pt x="1398" y="627"/>
                  </a:lnTo>
                  <a:lnTo>
                    <a:pt x="1"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2"/>
            <p:cNvSpPr/>
            <p:nvPr/>
          </p:nvSpPr>
          <p:spPr>
            <a:xfrm>
              <a:off x="1687631" y="3227376"/>
              <a:ext cx="115290" cy="52944"/>
            </a:xfrm>
            <a:custGeom>
              <a:rect b="b" l="l" r="r" t="t"/>
              <a:pathLst>
                <a:path extrusionOk="0" h="642" w="1398">
                  <a:moveTo>
                    <a:pt x="6" y="1"/>
                  </a:moveTo>
                  <a:lnTo>
                    <a:pt x="0" y="15"/>
                  </a:lnTo>
                  <a:lnTo>
                    <a:pt x="1398" y="642"/>
                  </a:lnTo>
                  <a:lnTo>
                    <a:pt x="1396" y="628"/>
                  </a:lnTo>
                  <a:lnTo>
                    <a:pt x="6"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2"/>
            <p:cNvSpPr/>
            <p:nvPr/>
          </p:nvSpPr>
          <p:spPr>
            <a:xfrm>
              <a:off x="1687466" y="3228531"/>
              <a:ext cx="115455" cy="205097"/>
            </a:xfrm>
            <a:custGeom>
              <a:rect b="b" l="l" r="r" t="t"/>
              <a:pathLst>
                <a:path extrusionOk="0" h="2487" w="1400">
                  <a:moveTo>
                    <a:pt x="2" y="1"/>
                  </a:moveTo>
                  <a:lnTo>
                    <a:pt x="1" y="1860"/>
                  </a:lnTo>
                  <a:lnTo>
                    <a:pt x="1398" y="2487"/>
                  </a:lnTo>
                  <a:lnTo>
                    <a:pt x="1400" y="628"/>
                  </a:lnTo>
                  <a:lnTo>
                    <a:pt x="2"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2"/>
            <p:cNvSpPr/>
            <p:nvPr/>
          </p:nvSpPr>
          <p:spPr>
            <a:xfrm>
              <a:off x="1687631" y="3227376"/>
              <a:ext cx="115290" cy="52944"/>
            </a:xfrm>
            <a:custGeom>
              <a:rect b="b" l="l" r="r" t="t"/>
              <a:pathLst>
                <a:path extrusionOk="0" h="642" w="1398">
                  <a:moveTo>
                    <a:pt x="6" y="1"/>
                  </a:moveTo>
                  <a:lnTo>
                    <a:pt x="0" y="15"/>
                  </a:lnTo>
                  <a:lnTo>
                    <a:pt x="1398" y="642"/>
                  </a:lnTo>
                  <a:lnTo>
                    <a:pt x="1396" y="628"/>
                  </a:lnTo>
                  <a:lnTo>
                    <a:pt x="6"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2"/>
            <p:cNvSpPr/>
            <p:nvPr/>
          </p:nvSpPr>
          <p:spPr>
            <a:xfrm>
              <a:off x="1687466" y="3381839"/>
              <a:ext cx="115455" cy="206251"/>
            </a:xfrm>
            <a:custGeom>
              <a:rect b="b" l="l" r="r" t="t"/>
              <a:pathLst>
                <a:path extrusionOk="0" h="2501" w="1400">
                  <a:moveTo>
                    <a:pt x="1" y="1"/>
                  </a:moveTo>
                  <a:lnTo>
                    <a:pt x="2" y="1872"/>
                  </a:lnTo>
                  <a:lnTo>
                    <a:pt x="1400" y="2500"/>
                  </a:lnTo>
                  <a:lnTo>
                    <a:pt x="1398" y="628"/>
                  </a:lnTo>
                  <a:lnTo>
                    <a:pt x="1"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2"/>
            <p:cNvSpPr/>
            <p:nvPr/>
          </p:nvSpPr>
          <p:spPr>
            <a:xfrm>
              <a:off x="1687631" y="3536136"/>
              <a:ext cx="115290" cy="52532"/>
            </a:xfrm>
            <a:custGeom>
              <a:rect b="b" l="l" r="r" t="t"/>
              <a:pathLst>
                <a:path extrusionOk="0" h="637" w="1398">
                  <a:moveTo>
                    <a:pt x="0" y="1"/>
                  </a:moveTo>
                  <a:lnTo>
                    <a:pt x="1392" y="636"/>
                  </a:lnTo>
                  <a:lnTo>
                    <a:pt x="1398" y="629"/>
                  </a:lnTo>
                  <a:lnTo>
                    <a:pt x="0"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2"/>
            <p:cNvSpPr/>
            <p:nvPr/>
          </p:nvSpPr>
          <p:spPr>
            <a:xfrm>
              <a:off x="1687053" y="3536136"/>
              <a:ext cx="115454" cy="205756"/>
            </a:xfrm>
            <a:custGeom>
              <a:rect b="b" l="l" r="r" t="t"/>
              <a:pathLst>
                <a:path extrusionOk="0" h="2495" w="1400">
                  <a:moveTo>
                    <a:pt x="7" y="1"/>
                  </a:moveTo>
                  <a:lnTo>
                    <a:pt x="0" y="1868"/>
                  </a:lnTo>
                  <a:lnTo>
                    <a:pt x="1398" y="2495"/>
                  </a:lnTo>
                  <a:lnTo>
                    <a:pt x="1399" y="636"/>
                  </a:lnTo>
                  <a:lnTo>
                    <a:pt x="7"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2"/>
            <p:cNvSpPr/>
            <p:nvPr/>
          </p:nvSpPr>
          <p:spPr>
            <a:xfrm>
              <a:off x="1687631" y="3536136"/>
              <a:ext cx="115290" cy="52532"/>
            </a:xfrm>
            <a:custGeom>
              <a:rect b="b" l="l" r="r" t="t"/>
              <a:pathLst>
                <a:path extrusionOk="0" h="637" w="1398">
                  <a:moveTo>
                    <a:pt x="0" y="1"/>
                  </a:moveTo>
                  <a:lnTo>
                    <a:pt x="1392" y="636"/>
                  </a:lnTo>
                  <a:lnTo>
                    <a:pt x="1398" y="629"/>
                  </a:lnTo>
                  <a:lnTo>
                    <a:pt x="0"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2"/>
            <p:cNvSpPr/>
            <p:nvPr/>
          </p:nvSpPr>
          <p:spPr>
            <a:xfrm>
              <a:off x="1687053" y="3690104"/>
              <a:ext cx="115290" cy="205509"/>
            </a:xfrm>
            <a:custGeom>
              <a:rect b="b" l="l" r="r" t="t"/>
              <a:pathLst>
                <a:path extrusionOk="0" h="2492" w="1398">
                  <a:moveTo>
                    <a:pt x="0" y="1"/>
                  </a:moveTo>
                  <a:lnTo>
                    <a:pt x="0" y="1865"/>
                  </a:lnTo>
                  <a:lnTo>
                    <a:pt x="0" y="1872"/>
                  </a:lnTo>
                  <a:lnTo>
                    <a:pt x="1398" y="2492"/>
                  </a:lnTo>
                  <a:lnTo>
                    <a:pt x="1398" y="628"/>
                  </a:lnTo>
                  <a:lnTo>
                    <a:pt x="0"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2"/>
            <p:cNvSpPr/>
            <p:nvPr/>
          </p:nvSpPr>
          <p:spPr>
            <a:xfrm>
              <a:off x="1687053" y="3844402"/>
              <a:ext cx="115290" cy="51955"/>
            </a:xfrm>
            <a:custGeom>
              <a:rect b="b" l="l" r="r" t="t"/>
              <a:pathLst>
                <a:path extrusionOk="0" h="630" w="1398">
                  <a:moveTo>
                    <a:pt x="0" y="1"/>
                  </a:moveTo>
                  <a:lnTo>
                    <a:pt x="1388" y="625"/>
                  </a:lnTo>
                  <a:lnTo>
                    <a:pt x="1398" y="629"/>
                  </a:lnTo>
                  <a:lnTo>
                    <a:pt x="1398" y="620"/>
                  </a:lnTo>
                  <a:lnTo>
                    <a:pt x="1388" y="615"/>
                  </a:lnTo>
                  <a:lnTo>
                    <a:pt x="0"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2"/>
            <p:cNvSpPr/>
            <p:nvPr/>
          </p:nvSpPr>
          <p:spPr>
            <a:xfrm>
              <a:off x="1687053" y="3844402"/>
              <a:ext cx="115290" cy="86179"/>
            </a:xfrm>
            <a:custGeom>
              <a:rect b="b" l="l" r="r" t="t"/>
              <a:pathLst>
                <a:path extrusionOk="0" h="1045" w="1398">
                  <a:moveTo>
                    <a:pt x="0" y="1"/>
                  </a:moveTo>
                  <a:lnTo>
                    <a:pt x="0" y="1044"/>
                  </a:lnTo>
                  <a:lnTo>
                    <a:pt x="1398" y="1044"/>
                  </a:lnTo>
                  <a:lnTo>
                    <a:pt x="1398" y="620"/>
                  </a:lnTo>
                  <a:lnTo>
                    <a:pt x="0"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2"/>
            <p:cNvSpPr/>
            <p:nvPr/>
          </p:nvSpPr>
          <p:spPr>
            <a:xfrm>
              <a:off x="1687878" y="2196855"/>
              <a:ext cx="1402" cy="1031174"/>
            </a:xfrm>
            <a:custGeom>
              <a:rect b="b" l="l" r="r" t="t"/>
              <a:pathLst>
                <a:path extrusionOk="0" h="12504" w="17">
                  <a:moveTo>
                    <a:pt x="13" y="0"/>
                  </a:moveTo>
                  <a:lnTo>
                    <a:pt x="13" y="3166"/>
                  </a:lnTo>
                  <a:lnTo>
                    <a:pt x="3" y="5036"/>
                  </a:lnTo>
                  <a:lnTo>
                    <a:pt x="9" y="5044"/>
                  </a:lnTo>
                  <a:lnTo>
                    <a:pt x="9" y="5035"/>
                  </a:lnTo>
                  <a:lnTo>
                    <a:pt x="9" y="5027"/>
                  </a:lnTo>
                  <a:lnTo>
                    <a:pt x="14" y="3155"/>
                  </a:lnTo>
                  <a:lnTo>
                    <a:pt x="14" y="1296"/>
                  </a:lnTo>
                  <a:lnTo>
                    <a:pt x="14" y="1289"/>
                  </a:lnTo>
                  <a:lnTo>
                    <a:pt x="17" y="3"/>
                  </a:lnTo>
                  <a:lnTo>
                    <a:pt x="14" y="0"/>
                  </a:lnTo>
                  <a:close/>
                  <a:moveTo>
                    <a:pt x="7" y="7008"/>
                  </a:moveTo>
                  <a:lnTo>
                    <a:pt x="0" y="8759"/>
                  </a:lnTo>
                  <a:lnTo>
                    <a:pt x="0" y="8759"/>
                  </a:lnTo>
                  <a:lnTo>
                    <a:pt x="9" y="7008"/>
                  </a:lnTo>
                  <a:close/>
                  <a:moveTo>
                    <a:pt x="0" y="8759"/>
                  </a:moveTo>
                  <a:lnTo>
                    <a:pt x="0" y="8771"/>
                  </a:lnTo>
                  <a:lnTo>
                    <a:pt x="0" y="12504"/>
                  </a:lnTo>
                  <a:lnTo>
                    <a:pt x="2" y="12497"/>
                  </a:lnTo>
                  <a:lnTo>
                    <a:pt x="2" y="10638"/>
                  </a:lnTo>
                  <a:lnTo>
                    <a:pt x="2" y="8773"/>
                  </a:lnTo>
                  <a:lnTo>
                    <a:pt x="0" y="8759"/>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2"/>
            <p:cNvSpPr/>
            <p:nvPr/>
          </p:nvSpPr>
          <p:spPr>
            <a:xfrm>
              <a:off x="1689033" y="2197020"/>
              <a:ext cx="3876" cy="107950"/>
            </a:xfrm>
            <a:custGeom>
              <a:rect b="b" l="l" r="r" t="t"/>
              <a:pathLst>
                <a:path extrusionOk="0" h="1309" w="47">
                  <a:moveTo>
                    <a:pt x="3" y="1"/>
                  </a:moveTo>
                  <a:lnTo>
                    <a:pt x="0" y="1287"/>
                  </a:lnTo>
                  <a:lnTo>
                    <a:pt x="47" y="1308"/>
                  </a:lnTo>
                  <a:cubicBezTo>
                    <a:pt x="35" y="791"/>
                    <a:pt x="25" y="355"/>
                    <a:pt x="20" y="18"/>
                  </a:cubicBezTo>
                  <a:lnTo>
                    <a:pt x="3"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2"/>
            <p:cNvSpPr/>
            <p:nvPr/>
          </p:nvSpPr>
          <p:spPr>
            <a:xfrm>
              <a:off x="1689115" y="2303734"/>
              <a:ext cx="8164" cy="157018"/>
            </a:xfrm>
            <a:custGeom>
              <a:rect b="b" l="l" r="r" t="t"/>
              <a:pathLst>
                <a:path extrusionOk="0" h="1904" w="99">
                  <a:moveTo>
                    <a:pt x="1" y="0"/>
                  </a:moveTo>
                  <a:lnTo>
                    <a:pt x="1" y="1859"/>
                  </a:lnTo>
                  <a:lnTo>
                    <a:pt x="99" y="1904"/>
                  </a:lnTo>
                  <a:cubicBezTo>
                    <a:pt x="79" y="1205"/>
                    <a:pt x="61" y="578"/>
                    <a:pt x="47" y="33"/>
                  </a:cubicBezTo>
                  <a:lnTo>
                    <a:pt x="47" y="21"/>
                  </a:lnTo>
                  <a:lnTo>
                    <a:pt x="1" y="0"/>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2"/>
            <p:cNvSpPr/>
            <p:nvPr/>
          </p:nvSpPr>
          <p:spPr>
            <a:xfrm>
              <a:off x="1689033" y="2303157"/>
              <a:ext cx="3876" cy="2392"/>
            </a:xfrm>
            <a:custGeom>
              <a:rect b="b" l="l" r="r" t="t"/>
              <a:pathLst>
                <a:path extrusionOk="0" h="29" w="47">
                  <a:moveTo>
                    <a:pt x="0" y="0"/>
                  </a:moveTo>
                  <a:lnTo>
                    <a:pt x="0" y="7"/>
                  </a:lnTo>
                  <a:lnTo>
                    <a:pt x="47" y="28"/>
                  </a:lnTo>
                  <a:lnTo>
                    <a:pt x="47" y="21"/>
                  </a:lnTo>
                  <a:lnTo>
                    <a:pt x="0" y="0"/>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2"/>
            <p:cNvSpPr/>
            <p:nvPr/>
          </p:nvSpPr>
          <p:spPr>
            <a:xfrm>
              <a:off x="1688538" y="2456960"/>
              <a:ext cx="13772" cy="160647"/>
            </a:xfrm>
            <a:custGeom>
              <a:rect b="b" l="l" r="r" t="t"/>
              <a:pathLst>
                <a:path extrusionOk="0" h="1948" w="167">
                  <a:moveTo>
                    <a:pt x="6" y="1"/>
                  </a:moveTo>
                  <a:lnTo>
                    <a:pt x="1" y="1873"/>
                  </a:lnTo>
                  <a:lnTo>
                    <a:pt x="166" y="1948"/>
                  </a:lnTo>
                  <a:cubicBezTo>
                    <a:pt x="143" y="1280"/>
                    <a:pt x="124" y="646"/>
                    <a:pt x="105" y="58"/>
                  </a:cubicBezTo>
                  <a:lnTo>
                    <a:pt x="105" y="46"/>
                  </a:lnTo>
                  <a:lnTo>
                    <a:pt x="6"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2"/>
            <p:cNvSpPr/>
            <p:nvPr/>
          </p:nvSpPr>
          <p:spPr>
            <a:xfrm>
              <a:off x="1688538" y="2611999"/>
              <a:ext cx="18720" cy="162296"/>
            </a:xfrm>
            <a:custGeom>
              <a:rect b="b" l="l" r="r" t="t"/>
              <a:pathLst>
                <a:path extrusionOk="0" h="1968" w="227">
                  <a:moveTo>
                    <a:pt x="1" y="1"/>
                  </a:moveTo>
                  <a:lnTo>
                    <a:pt x="1" y="1866"/>
                  </a:lnTo>
                  <a:lnTo>
                    <a:pt x="227" y="1967"/>
                  </a:lnTo>
                  <a:cubicBezTo>
                    <a:pt x="204" y="1316"/>
                    <a:pt x="185" y="688"/>
                    <a:pt x="166" y="82"/>
                  </a:cubicBezTo>
                  <a:lnTo>
                    <a:pt x="166" y="74"/>
                  </a:lnTo>
                  <a:lnTo>
                    <a:pt x="1"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2"/>
            <p:cNvSpPr/>
            <p:nvPr/>
          </p:nvSpPr>
          <p:spPr>
            <a:xfrm>
              <a:off x="1688455" y="2611505"/>
              <a:ext cx="13772" cy="6762"/>
            </a:xfrm>
            <a:custGeom>
              <a:rect b="b" l="l" r="r" t="t"/>
              <a:pathLst>
                <a:path extrusionOk="0" h="82" w="167">
                  <a:moveTo>
                    <a:pt x="0" y="1"/>
                  </a:moveTo>
                  <a:lnTo>
                    <a:pt x="2" y="2"/>
                  </a:lnTo>
                  <a:lnTo>
                    <a:pt x="2" y="1"/>
                  </a:lnTo>
                  <a:close/>
                  <a:moveTo>
                    <a:pt x="2" y="2"/>
                  </a:moveTo>
                  <a:lnTo>
                    <a:pt x="2" y="8"/>
                  </a:lnTo>
                  <a:lnTo>
                    <a:pt x="166" y="81"/>
                  </a:lnTo>
                  <a:lnTo>
                    <a:pt x="166" y="75"/>
                  </a:lnTo>
                  <a:lnTo>
                    <a:pt x="2" y="2"/>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2"/>
            <p:cNvSpPr/>
            <p:nvPr/>
          </p:nvSpPr>
          <p:spPr>
            <a:xfrm>
              <a:off x="1687961" y="2765885"/>
              <a:ext cx="25565" cy="164935"/>
            </a:xfrm>
            <a:custGeom>
              <a:rect b="b" l="l" r="r" t="t"/>
              <a:pathLst>
                <a:path extrusionOk="0" h="2000" w="310">
                  <a:moveTo>
                    <a:pt x="8" y="0"/>
                  </a:moveTo>
                  <a:lnTo>
                    <a:pt x="8" y="10"/>
                  </a:lnTo>
                  <a:lnTo>
                    <a:pt x="8" y="108"/>
                  </a:lnTo>
                  <a:lnTo>
                    <a:pt x="1" y="1859"/>
                  </a:lnTo>
                  <a:lnTo>
                    <a:pt x="310" y="1999"/>
                  </a:lnTo>
                  <a:cubicBezTo>
                    <a:pt x="282" y="1362"/>
                    <a:pt x="259" y="728"/>
                    <a:pt x="235" y="114"/>
                  </a:cubicBezTo>
                  <a:lnTo>
                    <a:pt x="235" y="101"/>
                  </a:lnTo>
                  <a:lnTo>
                    <a:pt x="9" y="0"/>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2"/>
            <p:cNvSpPr/>
            <p:nvPr/>
          </p:nvSpPr>
          <p:spPr>
            <a:xfrm>
              <a:off x="1688043" y="2920265"/>
              <a:ext cx="32080" cy="168316"/>
            </a:xfrm>
            <a:custGeom>
              <a:rect b="b" l="l" r="r" t="t"/>
              <a:pathLst>
                <a:path extrusionOk="0" h="2041" w="389">
                  <a:moveTo>
                    <a:pt x="1" y="1"/>
                  </a:moveTo>
                  <a:lnTo>
                    <a:pt x="1" y="1866"/>
                  </a:lnTo>
                  <a:lnTo>
                    <a:pt x="389" y="2041"/>
                  </a:lnTo>
                  <a:cubicBezTo>
                    <a:pt x="361" y="1405"/>
                    <a:pt x="333" y="775"/>
                    <a:pt x="310" y="144"/>
                  </a:cubicBezTo>
                  <a:lnTo>
                    <a:pt x="310" y="140"/>
                  </a:lnTo>
                  <a:cubicBezTo>
                    <a:pt x="309" y="140"/>
                    <a:pt x="309" y="139"/>
                    <a:pt x="310" y="137"/>
                  </a:cubicBezTo>
                  <a:lnTo>
                    <a:pt x="1"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2"/>
            <p:cNvSpPr/>
            <p:nvPr/>
          </p:nvSpPr>
          <p:spPr>
            <a:xfrm>
              <a:off x="1687961" y="2919110"/>
              <a:ext cx="25565" cy="12535"/>
            </a:xfrm>
            <a:custGeom>
              <a:rect b="b" l="l" r="r" t="t"/>
              <a:pathLst>
                <a:path extrusionOk="0" h="152" w="310">
                  <a:moveTo>
                    <a:pt x="1" y="1"/>
                  </a:moveTo>
                  <a:lnTo>
                    <a:pt x="2" y="15"/>
                  </a:lnTo>
                  <a:lnTo>
                    <a:pt x="310" y="151"/>
                  </a:lnTo>
                  <a:lnTo>
                    <a:pt x="310" y="141"/>
                  </a:lnTo>
                  <a:lnTo>
                    <a:pt x="1"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2"/>
            <p:cNvSpPr/>
            <p:nvPr/>
          </p:nvSpPr>
          <p:spPr>
            <a:xfrm>
              <a:off x="1688043" y="3074150"/>
              <a:ext cx="39997" cy="171285"/>
            </a:xfrm>
            <a:custGeom>
              <a:rect b="b" l="l" r="r" t="t"/>
              <a:pathLst>
                <a:path extrusionOk="0" h="2077" w="485">
                  <a:moveTo>
                    <a:pt x="1" y="0"/>
                  </a:moveTo>
                  <a:lnTo>
                    <a:pt x="1" y="1859"/>
                  </a:lnTo>
                  <a:lnTo>
                    <a:pt x="485" y="2077"/>
                  </a:lnTo>
                  <a:cubicBezTo>
                    <a:pt x="452" y="1455"/>
                    <a:pt x="418" y="821"/>
                    <a:pt x="390" y="182"/>
                  </a:cubicBezTo>
                  <a:lnTo>
                    <a:pt x="390" y="175"/>
                  </a:lnTo>
                  <a:lnTo>
                    <a:pt x="2" y="0"/>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2"/>
            <p:cNvSpPr/>
            <p:nvPr/>
          </p:nvSpPr>
          <p:spPr>
            <a:xfrm>
              <a:off x="1687053" y="3228778"/>
              <a:ext cx="660" cy="455715"/>
            </a:xfrm>
            <a:custGeom>
              <a:rect b="b" l="l" r="r" t="t"/>
              <a:pathLst>
                <a:path extrusionOk="0" h="5526" w="8">
                  <a:moveTo>
                    <a:pt x="7" y="1"/>
                  </a:moveTo>
                  <a:lnTo>
                    <a:pt x="6" y="6"/>
                  </a:lnTo>
                  <a:lnTo>
                    <a:pt x="6" y="3736"/>
                  </a:lnTo>
                  <a:lnTo>
                    <a:pt x="0" y="5526"/>
                  </a:lnTo>
                  <a:lnTo>
                    <a:pt x="7" y="3728"/>
                  </a:lnTo>
                  <a:lnTo>
                    <a:pt x="7" y="1857"/>
                  </a:lnTo>
                  <a:lnTo>
                    <a:pt x="7" y="1"/>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2"/>
            <p:cNvSpPr/>
            <p:nvPr/>
          </p:nvSpPr>
          <p:spPr>
            <a:xfrm>
              <a:off x="1687631" y="3228531"/>
              <a:ext cx="49728" cy="175656"/>
            </a:xfrm>
            <a:custGeom>
              <a:rect b="b" l="l" r="r" t="t"/>
              <a:pathLst>
                <a:path extrusionOk="0" h="2130" w="603">
                  <a:moveTo>
                    <a:pt x="0" y="1"/>
                  </a:moveTo>
                  <a:lnTo>
                    <a:pt x="0" y="4"/>
                  </a:lnTo>
                  <a:lnTo>
                    <a:pt x="0" y="1860"/>
                  </a:lnTo>
                  <a:lnTo>
                    <a:pt x="602" y="2129"/>
                  </a:lnTo>
                  <a:cubicBezTo>
                    <a:pt x="560" y="1518"/>
                    <a:pt x="528" y="880"/>
                    <a:pt x="490" y="232"/>
                  </a:cubicBezTo>
                  <a:lnTo>
                    <a:pt x="490" y="220"/>
                  </a:lnTo>
                  <a:lnTo>
                    <a:pt x="2"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2"/>
            <p:cNvSpPr/>
            <p:nvPr/>
          </p:nvSpPr>
          <p:spPr>
            <a:xfrm>
              <a:off x="1687713" y="3227376"/>
              <a:ext cx="40327" cy="19462"/>
            </a:xfrm>
            <a:custGeom>
              <a:rect b="b" l="l" r="r" t="t"/>
              <a:pathLst>
                <a:path extrusionOk="0" h="236" w="489">
                  <a:moveTo>
                    <a:pt x="5" y="1"/>
                  </a:moveTo>
                  <a:lnTo>
                    <a:pt x="2" y="8"/>
                  </a:lnTo>
                  <a:lnTo>
                    <a:pt x="2" y="11"/>
                  </a:lnTo>
                  <a:lnTo>
                    <a:pt x="1" y="16"/>
                  </a:lnTo>
                  <a:lnTo>
                    <a:pt x="489" y="236"/>
                  </a:lnTo>
                  <a:lnTo>
                    <a:pt x="489" y="227"/>
                  </a:lnTo>
                  <a:lnTo>
                    <a:pt x="489" y="219"/>
                  </a:lnTo>
                  <a:lnTo>
                    <a:pt x="5"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2"/>
            <p:cNvSpPr/>
            <p:nvPr/>
          </p:nvSpPr>
          <p:spPr>
            <a:xfrm>
              <a:off x="1687466" y="3381839"/>
              <a:ext cx="60614" cy="181511"/>
            </a:xfrm>
            <a:custGeom>
              <a:rect b="b" l="l" r="r" t="t"/>
              <a:pathLst>
                <a:path extrusionOk="0" h="2201" w="735">
                  <a:moveTo>
                    <a:pt x="1" y="1"/>
                  </a:moveTo>
                  <a:lnTo>
                    <a:pt x="1" y="1872"/>
                  </a:lnTo>
                  <a:lnTo>
                    <a:pt x="735" y="2201"/>
                  </a:lnTo>
                  <a:cubicBezTo>
                    <a:pt x="688" y="1595"/>
                    <a:pt x="641" y="951"/>
                    <a:pt x="604" y="280"/>
                  </a:cubicBezTo>
                  <a:lnTo>
                    <a:pt x="604" y="270"/>
                  </a:lnTo>
                  <a:lnTo>
                    <a:pt x="1"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2"/>
            <p:cNvSpPr/>
            <p:nvPr/>
          </p:nvSpPr>
          <p:spPr>
            <a:xfrm>
              <a:off x="1687053" y="3536136"/>
              <a:ext cx="75540" cy="187943"/>
            </a:xfrm>
            <a:custGeom>
              <a:rect b="b" l="l" r="r" t="t"/>
              <a:pathLst>
                <a:path extrusionOk="0" h="2279" w="916">
                  <a:moveTo>
                    <a:pt x="7" y="1"/>
                  </a:moveTo>
                  <a:lnTo>
                    <a:pt x="0" y="1799"/>
                  </a:lnTo>
                  <a:lnTo>
                    <a:pt x="0" y="1868"/>
                  </a:lnTo>
                  <a:lnTo>
                    <a:pt x="916" y="2278"/>
                  </a:lnTo>
                  <a:cubicBezTo>
                    <a:pt x="855" y="1703"/>
                    <a:pt x="799" y="1055"/>
                    <a:pt x="741" y="349"/>
                  </a:cubicBezTo>
                  <a:lnTo>
                    <a:pt x="741" y="340"/>
                  </a:lnTo>
                  <a:lnTo>
                    <a:pt x="741" y="337"/>
                  </a:lnTo>
                  <a:lnTo>
                    <a:pt x="7"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2"/>
            <p:cNvSpPr/>
            <p:nvPr/>
          </p:nvSpPr>
          <p:spPr>
            <a:xfrm>
              <a:off x="1687631" y="3536136"/>
              <a:ext cx="60614" cy="27792"/>
            </a:xfrm>
            <a:custGeom>
              <a:rect b="b" l="l" r="r" t="t"/>
              <a:pathLst>
                <a:path extrusionOk="0" h="337" w="735">
                  <a:moveTo>
                    <a:pt x="0" y="1"/>
                  </a:moveTo>
                  <a:lnTo>
                    <a:pt x="734" y="337"/>
                  </a:lnTo>
                  <a:lnTo>
                    <a:pt x="734" y="331"/>
                  </a:lnTo>
                  <a:lnTo>
                    <a:pt x="0"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2"/>
            <p:cNvSpPr/>
            <p:nvPr/>
          </p:nvSpPr>
          <p:spPr>
            <a:xfrm>
              <a:off x="1687053" y="3690104"/>
              <a:ext cx="100198" cy="198747"/>
            </a:xfrm>
            <a:custGeom>
              <a:rect b="b" l="l" r="r" t="t"/>
              <a:pathLst>
                <a:path extrusionOk="0" h="2410" w="1215">
                  <a:moveTo>
                    <a:pt x="0" y="1"/>
                  </a:moveTo>
                  <a:lnTo>
                    <a:pt x="0" y="1865"/>
                  </a:lnTo>
                  <a:lnTo>
                    <a:pt x="0" y="1872"/>
                  </a:lnTo>
                  <a:lnTo>
                    <a:pt x="10" y="1878"/>
                  </a:lnTo>
                  <a:lnTo>
                    <a:pt x="1215" y="2409"/>
                  </a:lnTo>
                  <a:cubicBezTo>
                    <a:pt x="1108" y="1961"/>
                    <a:pt x="1010" y="1276"/>
                    <a:pt x="917" y="418"/>
                  </a:cubicBezTo>
                  <a:lnTo>
                    <a:pt x="917" y="411"/>
                  </a:lnTo>
                  <a:lnTo>
                    <a:pt x="2"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2"/>
            <p:cNvSpPr/>
            <p:nvPr/>
          </p:nvSpPr>
          <p:spPr>
            <a:xfrm>
              <a:off x="1687053" y="3844402"/>
              <a:ext cx="100363" cy="44532"/>
            </a:xfrm>
            <a:custGeom>
              <a:rect b="b" l="l" r="r" t="t"/>
              <a:pathLst>
                <a:path extrusionOk="0" h="540" w="1217">
                  <a:moveTo>
                    <a:pt x="0" y="1"/>
                  </a:moveTo>
                  <a:lnTo>
                    <a:pt x="12" y="7"/>
                  </a:lnTo>
                  <a:lnTo>
                    <a:pt x="1216" y="539"/>
                  </a:lnTo>
                  <a:lnTo>
                    <a:pt x="0"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2"/>
            <p:cNvSpPr/>
            <p:nvPr/>
          </p:nvSpPr>
          <p:spPr>
            <a:xfrm>
              <a:off x="1687053" y="3930499"/>
              <a:ext cx="65067" cy="825"/>
            </a:xfrm>
            <a:custGeom>
              <a:rect b="b" l="l" r="r" t="t"/>
              <a:pathLst>
                <a:path extrusionOk="0" h="10" w="789">
                  <a:moveTo>
                    <a:pt x="0" y="0"/>
                  </a:moveTo>
                  <a:lnTo>
                    <a:pt x="0" y="10"/>
                  </a:lnTo>
                  <a:lnTo>
                    <a:pt x="269" y="10"/>
                  </a:lnTo>
                  <a:cubicBezTo>
                    <a:pt x="418" y="9"/>
                    <a:pt x="592" y="4"/>
                    <a:pt x="789" y="0"/>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2"/>
            <p:cNvSpPr/>
            <p:nvPr/>
          </p:nvSpPr>
          <p:spPr>
            <a:xfrm>
              <a:off x="1709155" y="3930499"/>
              <a:ext cx="93188" cy="825"/>
            </a:xfrm>
            <a:custGeom>
              <a:rect b="b" l="l" r="r" t="t"/>
              <a:pathLst>
                <a:path extrusionOk="0" h="10" w="1130">
                  <a:moveTo>
                    <a:pt x="521" y="0"/>
                  </a:moveTo>
                  <a:cubicBezTo>
                    <a:pt x="324" y="4"/>
                    <a:pt x="150" y="9"/>
                    <a:pt x="1" y="10"/>
                  </a:cubicBezTo>
                  <a:lnTo>
                    <a:pt x="1130" y="10"/>
                  </a:lnTo>
                  <a:cubicBezTo>
                    <a:pt x="1127" y="7"/>
                    <a:pt x="1126" y="4"/>
                    <a:pt x="1123" y="0"/>
                  </a:cubicBezTo>
                  <a:close/>
                </a:path>
              </a:pathLst>
            </a:custGeom>
            <a:solidFill>
              <a:srgbClr val="7B7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2"/>
            <p:cNvSpPr/>
            <p:nvPr/>
          </p:nvSpPr>
          <p:spPr>
            <a:xfrm>
              <a:off x="1687053" y="3930499"/>
              <a:ext cx="82" cy="825"/>
            </a:xfrm>
            <a:custGeom>
              <a:rect b="b" l="l" r="r" t="t"/>
              <a:pathLst>
                <a:path extrusionOk="0" h="10" w="1">
                  <a:moveTo>
                    <a:pt x="0" y="0"/>
                  </a:moveTo>
                  <a:lnTo>
                    <a:pt x="0" y="0"/>
                  </a:lnTo>
                  <a:lnTo>
                    <a:pt x="0" y="10"/>
                  </a:lnTo>
                  <a:lnTo>
                    <a:pt x="0" y="10"/>
                  </a:lnTo>
                  <a:lnTo>
                    <a:pt x="0" y="0"/>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2"/>
            <p:cNvSpPr/>
            <p:nvPr/>
          </p:nvSpPr>
          <p:spPr>
            <a:xfrm>
              <a:off x="1687053" y="3844567"/>
              <a:ext cx="114712" cy="86014"/>
            </a:xfrm>
            <a:custGeom>
              <a:rect b="b" l="l" r="r" t="t"/>
              <a:pathLst>
                <a:path extrusionOk="0" h="1043" w="1391">
                  <a:moveTo>
                    <a:pt x="0" y="0"/>
                  </a:moveTo>
                  <a:lnTo>
                    <a:pt x="0" y="1042"/>
                  </a:lnTo>
                  <a:lnTo>
                    <a:pt x="1391" y="1042"/>
                  </a:lnTo>
                  <a:cubicBezTo>
                    <a:pt x="1332" y="951"/>
                    <a:pt x="1273" y="785"/>
                    <a:pt x="1218" y="557"/>
                  </a:cubicBezTo>
                  <a:lnTo>
                    <a:pt x="1218" y="549"/>
                  </a:lnTo>
                  <a:cubicBezTo>
                    <a:pt x="1218" y="544"/>
                    <a:pt x="1216" y="542"/>
                    <a:pt x="1216" y="537"/>
                  </a:cubicBezTo>
                  <a:lnTo>
                    <a:pt x="0" y="0"/>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2"/>
            <p:cNvSpPr/>
            <p:nvPr/>
          </p:nvSpPr>
          <p:spPr>
            <a:xfrm>
              <a:off x="4293706" y="2304724"/>
              <a:ext cx="115454" cy="52367"/>
            </a:xfrm>
            <a:custGeom>
              <a:rect b="b" l="l" r="r" t="t"/>
              <a:pathLst>
                <a:path extrusionOk="0" h="635" w="1400">
                  <a:moveTo>
                    <a:pt x="1" y="1"/>
                  </a:moveTo>
                  <a:lnTo>
                    <a:pt x="2" y="8"/>
                  </a:lnTo>
                  <a:lnTo>
                    <a:pt x="1399" y="635"/>
                  </a:lnTo>
                  <a:lnTo>
                    <a:pt x="1399" y="628"/>
                  </a:lnTo>
                  <a:lnTo>
                    <a:pt x="1"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2"/>
            <p:cNvSpPr/>
            <p:nvPr/>
          </p:nvSpPr>
          <p:spPr>
            <a:xfrm>
              <a:off x="4293211" y="2613072"/>
              <a:ext cx="115372" cy="51790"/>
            </a:xfrm>
            <a:custGeom>
              <a:rect b="b" l="l" r="r" t="t"/>
              <a:pathLst>
                <a:path extrusionOk="0" h="628" w="1399">
                  <a:moveTo>
                    <a:pt x="1" y="0"/>
                  </a:moveTo>
                  <a:lnTo>
                    <a:pt x="2" y="7"/>
                  </a:lnTo>
                  <a:lnTo>
                    <a:pt x="1398" y="627"/>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2"/>
            <p:cNvSpPr/>
            <p:nvPr/>
          </p:nvSpPr>
          <p:spPr>
            <a:xfrm>
              <a:off x="4292634" y="2920760"/>
              <a:ext cx="115454" cy="52367"/>
            </a:xfrm>
            <a:custGeom>
              <a:rect b="b" l="l" r="r" t="t"/>
              <a:pathLst>
                <a:path extrusionOk="0" h="635" w="1400">
                  <a:moveTo>
                    <a:pt x="1" y="0"/>
                  </a:moveTo>
                  <a:lnTo>
                    <a:pt x="2" y="14"/>
                  </a:lnTo>
                  <a:lnTo>
                    <a:pt x="1400" y="634"/>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2"/>
            <p:cNvSpPr/>
            <p:nvPr/>
          </p:nvSpPr>
          <p:spPr>
            <a:xfrm>
              <a:off x="4292304" y="3228943"/>
              <a:ext cx="115372" cy="52944"/>
            </a:xfrm>
            <a:custGeom>
              <a:rect b="b" l="l" r="r" t="t"/>
              <a:pathLst>
                <a:path extrusionOk="0" h="642" w="1399">
                  <a:moveTo>
                    <a:pt x="6" y="0"/>
                  </a:moveTo>
                  <a:lnTo>
                    <a:pt x="1" y="14"/>
                  </a:lnTo>
                  <a:lnTo>
                    <a:pt x="1398" y="641"/>
                  </a:lnTo>
                  <a:lnTo>
                    <a:pt x="1397" y="629"/>
                  </a:lnTo>
                  <a:lnTo>
                    <a:pt x="6"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2"/>
            <p:cNvSpPr/>
            <p:nvPr/>
          </p:nvSpPr>
          <p:spPr>
            <a:xfrm>
              <a:off x="4292304" y="3537786"/>
              <a:ext cx="115372" cy="52367"/>
            </a:xfrm>
            <a:custGeom>
              <a:rect b="b" l="l" r="r" t="t"/>
              <a:pathLst>
                <a:path extrusionOk="0" h="635" w="1399">
                  <a:moveTo>
                    <a:pt x="1" y="0"/>
                  </a:moveTo>
                  <a:lnTo>
                    <a:pt x="1392" y="634"/>
                  </a:lnTo>
                  <a:lnTo>
                    <a:pt x="1398" y="627"/>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2"/>
            <p:cNvSpPr/>
            <p:nvPr/>
          </p:nvSpPr>
          <p:spPr>
            <a:xfrm>
              <a:off x="4291726" y="3846051"/>
              <a:ext cx="115372" cy="51790"/>
            </a:xfrm>
            <a:custGeom>
              <a:rect b="b" l="l" r="r" t="t"/>
              <a:pathLst>
                <a:path extrusionOk="0" h="628" w="1399">
                  <a:moveTo>
                    <a:pt x="1" y="1"/>
                  </a:moveTo>
                  <a:lnTo>
                    <a:pt x="1390" y="623"/>
                  </a:lnTo>
                  <a:lnTo>
                    <a:pt x="1398" y="628"/>
                  </a:lnTo>
                  <a:lnTo>
                    <a:pt x="1398" y="619"/>
                  </a:lnTo>
                  <a:lnTo>
                    <a:pt x="1390" y="614"/>
                  </a:lnTo>
                  <a:lnTo>
                    <a:pt x="1"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2"/>
            <p:cNvSpPr/>
            <p:nvPr/>
          </p:nvSpPr>
          <p:spPr>
            <a:xfrm>
              <a:off x="4293706" y="2153807"/>
              <a:ext cx="115784" cy="202705"/>
            </a:xfrm>
            <a:custGeom>
              <a:rect b="b" l="l" r="r" t="t"/>
              <a:pathLst>
                <a:path extrusionOk="0" h="2458" w="1404">
                  <a:moveTo>
                    <a:pt x="5" y="0"/>
                  </a:moveTo>
                  <a:lnTo>
                    <a:pt x="1" y="1831"/>
                  </a:lnTo>
                  <a:lnTo>
                    <a:pt x="1399" y="2458"/>
                  </a:lnTo>
                  <a:lnTo>
                    <a:pt x="1404" y="635"/>
                  </a:lnTo>
                  <a:lnTo>
                    <a:pt x="5"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2"/>
            <p:cNvSpPr/>
            <p:nvPr/>
          </p:nvSpPr>
          <p:spPr>
            <a:xfrm>
              <a:off x="4293706" y="2304724"/>
              <a:ext cx="115454" cy="52367"/>
            </a:xfrm>
            <a:custGeom>
              <a:rect b="b" l="l" r="r" t="t"/>
              <a:pathLst>
                <a:path extrusionOk="0" h="635" w="1400">
                  <a:moveTo>
                    <a:pt x="1" y="1"/>
                  </a:moveTo>
                  <a:lnTo>
                    <a:pt x="2" y="8"/>
                  </a:lnTo>
                  <a:lnTo>
                    <a:pt x="1399" y="635"/>
                  </a:lnTo>
                  <a:lnTo>
                    <a:pt x="1399" y="628"/>
                  </a:lnTo>
                  <a:lnTo>
                    <a:pt x="1"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2"/>
            <p:cNvSpPr/>
            <p:nvPr/>
          </p:nvSpPr>
          <p:spPr>
            <a:xfrm>
              <a:off x="4293788" y="2305301"/>
              <a:ext cx="115372" cy="205674"/>
            </a:xfrm>
            <a:custGeom>
              <a:rect b="b" l="l" r="r" t="t"/>
              <a:pathLst>
                <a:path extrusionOk="0" h="2494" w="1399">
                  <a:moveTo>
                    <a:pt x="1" y="1"/>
                  </a:moveTo>
                  <a:lnTo>
                    <a:pt x="1" y="1860"/>
                  </a:lnTo>
                  <a:lnTo>
                    <a:pt x="1398" y="2494"/>
                  </a:lnTo>
                  <a:lnTo>
                    <a:pt x="1398" y="628"/>
                  </a:lnTo>
                  <a:lnTo>
                    <a:pt x="1"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2"/>
            <p:cNvSpPr/>
            <p:nvPr/>
          </p:nvSpPr>
          <p:spPr>
            <a:xfrm>
              <a:off x="4293706" y="2304724"/>
              <a:ext cx="115454" cy="52367"/>
            </a:xfrm>
            <a:custGeom>
              <a:rect b="b" l="l" r="r" t="t"/>
              <a:pathLst>
                <a:path extrusionOk="0" h="635" w="1400">
                  <a:moveTo>
                    <a:pt x="1" y="1"/>
                  </a:moveTo>
                  <a:lnTo>
                    <a:pt x="2" y="8"/>
                  </a:lnTo>
                  <a:lnTo>
                    <a:pt x="1399" y="635"/>
                  </a:lnTo>
                  <a:lnTo>
                    <a:pt x="1399" y="628"/>
                  </a:lnTo>
                  <a:lnTo>
                    <a:pt x="1"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2"/>
            <p:cNvSpPr/>
            <p:nvPr/>
          </p:nvSpPr>
          <p:spPr>
            <a:xfrm>
              <a:off x="4293211" y="2458609"/>
              <a:ext cx="115949" cy="206251"/>
            </a:xfrm>
            <a:custGeom>
              <a:rect b="b" l="l" r="r" t="t"/>
              <a:pathLst>
                <a:path extrusionOk="0" h="2501" w="1406">
                  <a:moveTo>
                    <a:pt x="8" y="1"/>
                  </a:moveTo>
                  <a:lnTo>
                    <a:pt x="1" y="1873"/>
                  </a:lnTo>
                  <a:lnTo>
                    <a:pt x="1398" y="2500"/>
                  </a:lnTo>
                  <a:lnTo>
                    <a:pt x="1405" y="635"/>
                  </a:lnTo>
                  <a:lnTo>
                    <a:pt x="8"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2"/>
            <p:cNvSpPr/>
            <p:nvPr/>
          </p:nvSpPr>
          <p:spPr>
            <a:xfrm>
              <a:off x="4293211" y="2613072"/>
              <a:ext cx="115372" cy="51790"/>
            </a:xfrm>
            <a:custGeom>
              <a:rect b="b" l="l" r="r" t="t"/>
              <a:pathLst>
                <a:path extrusionOk="0" h="628" w="1399">
                  <a:moveTo>
                    <a:pt x="1" y="0"/>
                  </a:moveTo>
                  <a:lnTo>
                    <a:pt x="2" y="7"/>
                  </a:lnTo>
                  <a:lnTo>
                    <a:pt x="1398" y="627"/>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2"/>
            <p:cNvSpPr/>
            <p:nvPr/>
          </p:nvSpPr>
          <p:spPr>
            <a:xfrm>
              <a:off x="4293376" y="2613649"/>
              <a:ext cx="115290" cy="205591"/>
            </a:xfrm>
            <a:custGeom>
              <a:rect b="b" l="l" r="r" t="t"/>
              <a:pathLst>
                <a:path extrusionOk="0" h="2493" w="1398">
                  <a:moveTo>
                    <a:pt x="0" y="0"/>
                  </a:moveTo>
                  <a:lnTo>
                    <a:pt x="0" y="1864"/>
                  </a:lnTo>
                  <a:lnTo>
                    <a:pt x="1398" y="2493"/>
                  </a:lnTo>
                  <a:lnTo>
                    <a:pt x="1398" y="627"/>
                  </a:lnTo>
                  <a:lnTo>
                    <a:pt x="1396" y="620"/>
                  </a:lnTo>
                  <a:lnTo>
                    <a:pt x="0"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2"/>
            <p:cNvSpPr/>
            <p:nvPr/>
          </p:nvSpPr>
          <p:spPr>
            <a:xfrm>
              <a:off x="4293211" y="2613072"/>
              <a:ext cx="115372" cy="51790"/>
            </a:xfrm>
            <a:custGeom>
              <a:rect b="b" l="l" r="r" t="t"/>
              <a:pathLst>
                <a:path extrusionOk="0" h="628" w="1399">
                  <a:moveTo>
                    <a:pt x="1" y="0"/>
                  </a:moveTo>
                  <a:lnTo>
                    <a:pt x="2" y="7"/>
                  </a:lnTo>
                  <a:lnTo>
                    <a:pt x="1398" y="627"/>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2"/>
            <p:cNvSpPr/>
            <p:nvPr/>
          </p:nvSpPr>
          <p:spPr>
            <a:xfrm>
              <a:off x="4292634" y="2767369"/>
              <a:ext cx="116032" cy="205756"/>
            </a:xfrm>
            <a:custGeom>
              <a:rect b="b" l="l" r="r" t="t"/>
              <a:pathLst>
                <a:path extrusionOk="0" h="2495" w="1407">
                  <a:moveTo>
                    <a:pt x="9" y="0"/>
                  </a:moveTo>
                  <a:lnTo>
                    <a:pt x="1" y="1860"/>
                  </a:lnTo>
                  <a:lnTo>
                    <a:pt x="1400" y="2494"/>
                  </a:lnTo>
                  <a:lnTo>
                    <a:pt x="1407" y="629"/>
                  </a:lnTo>
                  <a:lnTo>
                    <a:pt x="9"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2"/>
            <p:cNvSpPr/>
            <p:nvPr/>
          </p:nvSpPr>
          <p:spPr>
            <a:xfrm>
              <a:off x="4292634" y="2920760"/>
              <a:ext cx="115454" cy="52367"/>
            </a:xfrm>
            <a:custGeom>
              <a:rect b="b" l="l" r="r" t="t"/>
              <a:pathLst>
                <a:path extrusionOk="0" h="635" w="1400">
                  <a:moveTo>
                    <a:pt x="1" y="0"/>
                  </a:moveTo>
                  <a:lnTo>
                    <a:pt x="2" y="14"/>
                  </a:lnTo>
                  <a:lnTo>
                    <a:pt x="1400" y="634"/>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2"/>
            <p:cNvSpPr/>
            <p:nvPr/>
          </p:nvSpPr>
          <p:spPr>
            <a:xfrm>
              <a:off x="4292799" y="2921914"/>
              <a:ext cx="115454" cy="205509"/>
            </a:xfrm>
            <a:custGeom>
              <a:rect b="b" l="l" r="r" t="t"/>
              <a:pathLst>
                <a:path extrusionOk="0" h="2492" w="1400">
                  <a:moveTo>
                    <a:pt x="0" y="0"/>
                  </a:moveTo>
                  <a:lnTo>
                    <a:pt x="0" y="1865"/>
                  </a:lnTo>
                  <a:lnTo>
                    <a:pt x="1399" y="2492"/>
                  </a:lnTo>
                  <a:lnTo>
                    <a:pt x="1399" y="627"/>
                  </a:lnTo>
                  <a:lnTo>
                    <a:pt x="1398" y="620"/>
                  </a:lnTo>
                  <a:lnTo>
                    <a:pt x="0"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2"/>
            <p:cNvSpPr/>
            <p:nvPr/>
          </p:nvSpPr>
          <p:spPr>
            <a:xfrm>
              <a:off x="4292634" y="2920760"/>
              <a:ext cx="115454" cy="52367"/>
            </a:xfrm>
            <a:custGeom>
              <a:rect b="b" l="l" r="r" t="t"/>
              <a:pathLst>
                <a:path extrusionOk="0" h="635" w="1400">
                  <a:moveTo>
                    <a:pt x="1" y="0"/>
                  </a:moveTo>
                  <a:lnTo>
                    <a:pt x="2" y="14"/>
                  </a:lnTo>
                  <a:lnTo>
                    <a:pt x="1400" y="634"/>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2"/>
            <p:cNvSpPr/>
            <p:nvPr/>
          </p:nvSpPr>
          <p:spPr>
            <a:xfrm>
              <a:off x="4292799" y="3075635"/>
              <a:ext cx="115454" cy="205179"/>
            </a:xfrm>
            <a:custGeom>
              <a:rect b="b" l="l" r="r" t="t"/>
              <a:pathLst>
                <a:path extrusionOk="0" h="2488" w="1400">
                  <a:moveTo>
                    <a:pt x="0" y="1"/>
                  </a:moveTo>
                  <a:lnTo>
                    <a:pt x="0" y="1859"/>
                  </a:lnTo>
                  <a:lnTo>
                    <a:pt x="1391" y="2488"/>
                  </a:lnTo>
                  <a:lnTo>
                    <a:pt x="1399" y="628"/>
                  </a:lnTo>
                  <a:lnTo>
                    <a:pt x="0"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2"/>
            <p:cNvSpPr/>
            <p:nvPr/>
          </p:nvSpPr>
          <p:spPr>
            <a:xfrm>
              <a:off x="4292304" y="3228943"/>
              <a:ext cx="115372" cy="52944"/>
            </a:xfrm>
            <a:custGeom>
              <a:rect b="b" l="l" r="r" t="t"/>
              <a:pathLst>
                <a:path extrusionOk="0" h="642" w="1399">
                  <a:moveTo>
                    <a:pt x="6" y="0"/>
                  </a:moveTo>
                  <a:lnTo>
                    <a:pt x="1" y="14"/>
                  </a:lnTo>
                  <a:lnTo>
                    <a:pt x="1398" y="641"/>
                  </a:lnTo>
                  <a:lnTo>
                    <a:pt x="1397" y="629"/>
                  </a:lnTo>
                  <a:lnTo>
                    <a:pt x="6"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2"/>
            <p:cNvSpPr/>
            <p:nvPr/>
          </p:nvSpPr>
          <p:spPr>
            <a:xfrm>
              <a:off x="4292304" y="3230097"/>
              <a:ext cx="115372" cy="205014"/>
            </a:xfrm>
            <a:custGeom>
              <a:rect b="b" l="l" r="r" t="t"/>
              <a:pathLst>
                <a:path extrusionOk="0" h="2486" w="1399">
                  <a:moveTo>
                    <a:pt x="1" y="0"/>
                  </a:moveTo>
                  <a:lnTo>
                    <a:pt x="1" y="1859"/>
                  </a:lnTo>
                  <a:lnTo>
                    <a:pt x="1398" y="2486"/>
                  </a:lnTo>
                  <a:lnTo>
                    <a:pt x="1398" y="627"/>
                  </a:lnTo>
                  <a:lnTo>
                    <a:pt x="1"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2"/>
            <p:cNvSpPr/>
            <p:nvPr/>
          </p:nvSpPr>
          <p:spPr>
            <a:xfrm>
              <a:off x="4292304" y="3228943"/>
              <a:ext cx="115372" cy="52944"/>
            </a:xfrm>
            <a:custGeom>
              <a:rect b="b" l="l" r="r" t="t"/>
              <a:pathLst>
                <a:path extrusionOk="0" h="642" w="1399">
                  <a:moveTo>
                    <a:pt x="6" y="0"/>
                  </a:moveTo>
                  <a:lnTo>
                    <a:pt x="1" y="14"/>
                  </a:lnTo>
                  <a:lnTo>
                    <a:pt x="1398" y="641"/>
                  </a:lnTo>
                  <a:lnTo>
                    <a:pt x="1397" y="629"/>
                  </a:lnTo>
                  <a:lnTo>
                    <a:pt x="6"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2"/>
            <p:cNvSpPr/>
            <p:nvPr/>
          </p:nvSpPr>
          <p:spPr>
            <a:xfrm>
              <a:off x="4292304" y="3383323"/>
              <a:ext cx="115372" cy="206251"/>
            </a:xfrm>
            <a:custGeom>
              <a:rect b="b" l="l" r="r" t="t"/>
              <a:pathLst>
                <a:path extrusionOk="0" h="2501" w="1399">
                  <a:moveTo>
                    <a:pt x="1" y="1"/>
                  </a:moveTo>
                  <a:lnTo>
                    <a:pt x="1" y="1873"/>
                  </a:lnTo>
                  <a:lnTo>
                    <a:pt x="1398" y="2500"/>
                  </a:lnTo>
                  <a:lnTo>
                    <a:pt x="1398" y="628"/>
                  </a:lnTo>
                  <a:lnTo>
                    <a:pt x="1"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2"/>
            <p:cNvSpPr/>
            <p:nvPr/>
          </p:nvSpPr>
          <p:spPr>
            <a:xfrm>
              <a:off x="4292304" y="3537786"/>
              <a:ext cx="115372" cy="52367"/>
            </a:xfrm>
            <a:custGeom>
              <a:rect b="b" l="l" r="r" t="t"/>
              <a:pathLst>
                <a:path extrusionOk="0" h="635" w="1399">
                  <a:moveTo>
                    <a:pt x="1" y="0"/>
                  </a:moveTo>
                  <a:lnTo>
                    <a:pt x="1392" y="634"/>
                  </a:lnTo>
                  <a:lnTo>
                    <a:pt x="1398" y="627"/>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2"/>
            <p:cNvSpPr/>
            <p:nvPr/>
          </p:nvSpPr>
          <p:spPr>
            <a:xfrm>
              <a:off x="4291726" y="3537786"/>
              <a:ext cx="115454" cy="205674"/>
            </a:xfrm>
            <a:custGeom>
              <a:rect b="b" l="l" r="r" t="t"/>
              <a:pathLst>
                <a:path extrusionOk="0" h="2494" w="1400">
                  <a:moveTo>
                    <a:pt x="8" y="0"/>
                  </a:moveTo>
                  <a:lnTo>
                    <a:pt x="1" y="1866"/>
                  </a:lnTo>
                  <a:lnTo>
                    <a:pt x="1398" y="2493"/>
                  </a:lnTo>
                  <a:lnTo>
                    <a:pt x="1399" y="634"/>
                  </a:lnTo>
                  <a:lnTo>
                    <a:pt x="8"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2"/>
            <p:cNvSpPr/>
            <p:nvPr/>
          </p:nvSpPr>
          <p:spPr>
            <a:xfrm>
              <a:off x="4292304" y="3537786"/>
              <a:ext cx="115372" cy="52367"/>
            </a:xfrm>
            <a:custGeom>
              <a:rect b="b" l="l" r="r" t="t"/>
              <a:pathLst>
                <a:path extrusionOk="0" h="635" w="1399">
                  <a:moveTo>
                    <a:pt x="1" y="0"/>
                  </a:moveTo>
                  <a:lnTo>
                    <a:pt x="1392" y="634"/>
                  </a:lnTo>
                  <a:lnTo>
                    <a:pt x="1398" y="627"/>
                  </a:lnTo>
                  <a:lnTo>
                    <a:pt x="1"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2"/>
            <p:cNvSpPr/>
            <p:nvPr/>
          </p:nvSpPr>
          <p:spPr>
            <a:xfrm>
              <a:off x="4291726" y="3691671"/>
              <a:ext cx="115454" cy="205591"/>
            </a:xfrm>
            <a:custGeom>
              <a:rect b="b" l="l" r="r" t="t"/>
              <a:pathLst>
                <a:path extrusionOk="0" h="2493" w="1400">
                  <a:moveTo>
                    <a:pt x="1" y="0"/>
                  </a:moveTo>
                  <a:lnTo>
                    <a:pt x="1" y="1866"/>
                  </a:lnTo>
                  <a:lnTo>
                    <a:pt x="2" y="1873"/>
                  </a:lnTo>
                  <a:lnTo>
                    <a:pt x="1399" y="2493"/>
                  </a:lnTo>
                  <a:lnTo>
                    <a:pt x="1398" y="627"/>
                  </a:lnTo>
                  <a:lnTo>
                    <a:pt x="1"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2"/>
            <p:cNvSpPr/>
            <p:nvPr/>
          </p:nvSpPr>
          <p:spPr>
            <a:xfrm>
              <a:off x="4291726" y="3846051"/>
              <a:ext cx="115372" cy="51790"/>
            </a:xfrm>
            <a:custGeom>
              <a:rect b="b" l="l" r="r" t="t"/>
              <a:pathLst>
                <a:path extrusionOk="0" h="628" w="1399">
                  <a:moveTo>
                    <a:pt x="1" y="1"/>
                  </a:moveTo>
                  <a:lnTo>
                    <a:pt x="1390" y="623"/>
                  </a:lnTo>
                  <a:lnTo>
                    <a:pt x="1398" y="628"/>
                  </a:lnTo>
                  <a:lnTo>
                    <a:pt x="1398" y="619"/>
                  </a:lnTo>
                  <a:lnTo>
                    <a:pt x="1390" y="614"/>
                  </a:lnTo>
                  <a:lnTo>
                    <a:pt x="1"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2"/>
            <p:cNvSpPr/>
            <p:nvPr/>
          </p:nvSpPr>
          <p:spPr>
            <a:xfrm>
              <a:off x="4291726" y="3846051"/>
              <a:ext cx="115454" cy="86096"/>
            </a:xfrm>
            <a:custGeom>
              <a:rect b="b" l="l" r="r" t="t"/>
              <a:pathLst>
                <a:path extrusionOk="0" h="1044" w="1400">
                  <a:moveTo>
                    <a:pt x="1" y="1"/>
                  </a:moveTo>
                  <a:lnTo>
                    <a:pt x="1" y="1044"/>
                  </a:lnTo>
                  <a:lnTo>
                    <a:pt x="1399" y="1044"/>
                  </a:lnTo>
                  <a:lnTo>
                    <a:pt x="1398" y="619"/>
                  </a:lnTo>
                  <a:lnTo>
                    <a:pt x="1"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2"/>
            <p:cNvSpPr/>
            <p:nvPr/>
          </p:nvSpPr>
          <p:spPr>
            <a:xfrm>
              <a:off x="4292881" y="2264892"/>
              <a:ext cx="1155" cy="349497"/>
            </a:xfrm>
            <a:custGeom>
              <a:rect b="b" l="l" r="r" t="t"/>
              <a:pathLst>
                <a:path extrusionOk="0" h="4238" w="14">
                  <a:moveTo>
                    <a:pt x="12" y="0"/>
                  </a:moveTo>
                  <a:lnTo>
                    <a:pt x="12" y="2"/>
                  </a:lnTo>
                  <a:lnTo>
                    <a:pt x="13" y="2"/>
                  </a:lnTo>
                  <a:lnTo>
                    <a:pt x="13" y="0"/>
                  </a:lnTo>
                  <a:close/>
                  <a:moveTo>
                    <a:pt x="6" y="3322"/>
                  </a:moveTo>
                  <a:lnTo>
                    <a:pt x="1" y="4229"/>
                  </a:lnTo>
                  <a:lnTo>
                    <a:pt x="6" y="4238"/>
                  </a:lnTo>
                  <a:lnTo>
                    <a:pt x="6" y="4228"/>
                  </a:lnTo>
                  <a:lnTo>
                    <a:pt x="6" y="4221"/>
                  </a:lnTo>
                  <a:lnTo>
                    <a:pt x="9" y="3322"/>
                  </a:lnTo>
                  <a:close/>
                </a:path>
              </a:pathLst>
            </a:custGeom>
            <a:solidFill>
              <a:srgbClr val="885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2"/>
            <p:cNvSpPr/>
            <p:nvPr/>
          </p:nvSpPr>
          <p:spPr>
            <a:xfrm>
              <a:off x="4293788" y="2264974"/>
              <a:ext cx="3051" cy="82"/>
            </a:xfrm>
            <a:custGeom>
              <a:rect b="b" l="l" r="r" t="t"/>
              <a:pathLst>
                <a:path extrusionOk="0" h="1" w="37">
                  <a:moveTo>
                    <a:pt x="1" y="1"/>
                  </a:moveTo>
                  <a:lnTo>
                    <a:pt x="1" y="1"/>
                  </a:lnTo>
                  <a:lnTo>
                    <a:pt x="36" y="1"/>
                  </a:lnTo>
                  <a:lnTo>
                    <a:pt x="36" y="1"/>
                  </a:lnTo>
                  <a:lnTo>
                    <a:pt x="1"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2"/>
            <p:cNvSpPr/>
            <p:nvPr/>
          </p:nvSpPr>
          <p:spPr>
            <a:xfrm>
              <a:off x="4293211" y="2535222"/>
              <a:ext cx="13772" cy="84034"/>
            </a:xfrm>
            <a:custGeom>
              <a:rect b="b" l="l" r="r" t="t"/>
              <a:pathLst>
                <a:path extrusionOk="0" h="1019" w="167">
                  <a:moveTo>
                    <a:pt x="133" y="1"/>
                  </a:moveTo>
                  <a:cubicBezTo>
                    <a:pt x="91" y="18"/>
                    <a:pt x="47" y="32"/>
                    <a:pt x="4" y="44"/>
                  </a:cubicBezTo>
                  <a:lnTo>
                    <a:pt x="1" y="944"/>
                  </a:lnTo>
                  <a:lnTo>
                    <a:pt x="167" y="1019"/>
                  </a:lnTo>
                  <a:cubicBezTo>
                    <a:pt x="154" y="670"/>
                    <a:pt x="143" y="331"/>
                    <a:pt x="133" y="1"/>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2"/>
            <p:cNvSpPr/>
            <p:nvPr/>
          </p:nvSpPr>
          <p:spPr>
            <a:xfrm>
              <a:off x="4292551" y="2776276"/>
              <a:ext cx="742" cy="453324"/>
            </a:xfrm>
            <a:custGeom>
              <a:rect b="b" l="l" r="r" t="t"/>
              <a:pathLst>
                <a:path extrusionOk="0" h="5497" w="9">
                  <a:moveTo>
                    <a:pt x="9" y="1"/>
                  </a:moveTo>
                  <a:lnTo>
                    <a:pt x="0" y="1764"/>
                  </a:lnTo>
                  <a:lnTo>
                    <a:pt x="0" y="5496"/>
                  </a:lnTo>
                  <a:lnTo>
                    <a:pt x="3" y="5489"/>
                  </a:lnTo>
                  <a:lnTo>
                    <a:pt x="3" y="3631"/>
                  </a:lnTo>
                  <a:lnTo>
                    <a:pt x="3" y="1766"/>
                  </a:lnTo>
                  <a:lnTo>
                    <a:pt x="2" y="1752"/>
                  </a:lnTo>
                  <a:lnTo>
                    <a:pt x="9" y="1"/>
                  </a:lnTo>
                  <a:close/>
                </a:path>
              </a:pathLst>
            </a:custGeom>
            <a:solidFill>
              <a:srgbClr val="885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2"/>
            <p:cNvSpPr/>
            <p:nvPr/>
          </p:nvSpPr>
          <p:spPr>
            <a:xfrm>
              <a:off x="4291891" y="3230427"/>
              <a:ext cx="495" cy="451674"/>
            </a:xfrm>
            <a:custGeom>
              <a:rect b="b" l="l" r="r" t="t"/>
              <a:pathLst>
                <a:path extrusionOk="0" h="5477" w="6">
                  <a:moveTo>
                    <a:pt x="6" y="0"/>
                  </a:moveTo>
                  <a:lnTo>
                    <a:pt x="4" y="6"/>
                  </a:lnTo>
                  <a:lnTo>
                    <a:pt x="4" y="3736"/>
                  </a:lnTo>
                  <a:lnTo>
                    <a:pt x="0" y="5476"/>
                  </a:lnTo>
                  <a:lnTo>
                    <a:pt x="6" y="3727"/>
                  </a:lnTo>
                  <a:lnTo>
                    <a:pt x="6" y="1855"/>
                  </a:lnTo>
                  <a:lnTo>
                    <a:pt x="6" y="0"/>
                  </a:lnTo>
                  <a:close/>
                </a:path>
              </a:pathLst>
            </a:custGeom>
            <a:solidFill>
              <a:srgbClr val="885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2"/>
            <p:cNvSpPr/>
            <p:nvPr/>
          </p:nvSpPr>
          <p:spPr>
            <a:xfrm>
              <a:off x="4291726" y="3845474"/>
              <a:ext cx="3794" cy="2309"/>
            </a:xfrm>
            <a:custGeom>
              <a:rect b="b" l="l" r="r" t="t"/>
              <a:pathLst>
                <a:path extrusionOk="0" h="28" w="46">
                  <a:moveTo>
                    <a:pt x="1" y="1"/>
                  </a:moveTo>
                  <a:lnTo>
                    <a:pt x="1" y="8"/>
                  </a:lnTo>
                  <a:lnTo>
                    <a:pt x="46" y="27"/>
                  </a:lnTo>
                  <a:lnTo>
                    <a:pt x="46" y="27"/>
                  </a:lnTo>
                  <a:lnTo>
                    <a:pt x="2" y="8"/>
                  </a:lnTo>
                  <a:lnTo>
                    <a:pt x="1" y="1"/>
                  </a:lnTo>
                  <a:close/>
                </a:path>
              </a:pathLst>
            </a:custGeom>
            <a:solidFill>
              <a:srgbClr val="7B7A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2"/>
            <p:cNvSpPr/>
            <p:nvPr/>
          </p:nvSpPr>
          <p:spPr>
            <a:xfrm>
              <a:off x="4293376" y="2613649"/>
              <a:ext cx="18638" cy="162296"/>
            </a:xfrm>
            <a:custGeom>
              <a:rect b="b" l="l" r="r" t="t"/>
              <a:pathLst>
                <a:path extrusionOk="0" h="1968" w="226">
                  <a:moveTo>
                    <a:pt x="0" y="0"/>
                  </a:moveTo>
                  <a:lnTo>
                    <a:pt x="0" y="1864"/>
                  </a:lnTo>
                  <a:lnTo>
                    <a:pt x="225" y="1967"/>
                  </a:lnTo>
                  <a:cubicBezTo>
                    <a:pt x="203" y="1315"/>
                    <a:pt x="183" y="686"/>
                    <a:pt x="165" y="80"/>
                  </a:cubicBezTo>
                  <a:lnTo>
                    <a:pt x="165" y="76"/>
                  </a:lnTo>
                  <a:lnTo>
                    <a:pt x="165" y="73"/>
                  </a:lnTo>
                  <a:lnTo>
                    <a:pt x="0" y="0"/>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2"/>
            <p:cNvSpPr/>
            <p:nvPr/>
          </p:nvSpPr>
          <p:spPr>
            <a:xfrm>
              <a:off x="4293211" y="2612907"/>
              <a:ext cx="13772" cy="6680"/>
            </a:xfrm>
            <a:custGeom>
              <a:rect b="b" l="l" r="r" t="t"/>
              <a:pathLst>
                <a:path extrusionOk="0" h="81" w="167">
                  <a:moveTo>
                    <a:pt x="1" y="1"/>
                  </a:moveTo>
                  <a:lnTo>
                    <a:pt x="1" y="8"/>
                  </a:lnTo>
                  <a:lnTo>
                    <a:pt x="167" y="81"/>
                  </a:lnTo>
                  <a:lnTo>
                    <a:pt x="167" y="75"/>
                  </a:lnTo>
                  <a:lnTo>
                    <a:pt x="1"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2"/>
            <p:cNvSpPr/>
            <p:nvPr/>
          </p:nvSpPr>
          <p:spPr>
            <a:xfrm>
              <a:off x="4292799" y="2767369"/>
              <a:ext cx="25565" cy="165017"/>
            </a:xfrm>
            <a:custGeom>
              <a:rect b="b" l="l" r="r" t="t"/>
              <a:pathLst>
                <a:path extrusionOk="0" h="2001" w="310">
                  <a:moveTo>
                    <a:pt x="7" y="0"/>
                  </a:moveTo>
                  <a:lnTo>
                    <a:pt x="7" y="12"/>
                  </a:lnTo>
                  <a:lnTo>
                    <a:pt x="7" y="109"/>
                  </a:lnTo>
                  <a:lnTo>
                    <a:pt x="0" y="1860"/>
                  </a:lnTo>
                  <a:lnTo>
                    <a:pt x="310" y="2001"/>
                  </a:lnTo>
                  <a:cubicBezTo>
                    <a:pt x="281" y="1363"/>
                    <a:pt x="258" y="730"/>
                    <a:pt x="234" y="116"/>
                  </a:cubicBezTo>
                  <a:lnTo>
                    <a:pt x="234" y="103"/>
                  </a:lnTo>
                  <a:lnTo>
                    <a:pt x="9" y="2"/>
                  </a:lnTo>
                  <a:lnTo>
                    <a:pt x="7" y="0"/>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2"/>
            <p:cNvSpPr/>
            <p:nvPr/>
          </p:nvSpPr>
          <p:spPr>
            <a:xfrm>
              <a:off x="4292799" y="2921832"/>
              <a:ext cx="32162" cy="168234"/>
            </a:xfrm>
            <a:custGeom>
              <a:rect b="b" l="l" r="r" t="t"/>
              <a:pathLst>
                <a:path extrusionOk="0" h="2040" w="390">
                  <a:moveTo>
                    <a:pt x="0" y="0"/>
                  </a:moveTo>
                  <a:lnTo>
                    <a:pt x="0" y="1866"/>
                  </a:lnTo>
                  <a:lnTo>
                    <a:pt x="390" y="2040"/>
                  </a:lnTo>
                  <a:cubicBezTo>
                    <a:pt x="360" y="1406"/>
                    <a:pt x="332" y="775"/>
                    <a:pt x="310" y="145"/>
                  </a:cubicBezTo>
                  <a:lnTo>
                    <a:pt x="310" y="141"/>
                  </a:lnTo>
                  <a:cubicBezTo>
                    <a:pt x="310" y="139"/>
                    <a:pt x="310" y="138"/>
                    <a:pt x="310" y="138"/>
                  </a:cubicBezTo>
                  <a:lnTo>
                    <a:pt x="0" y="0"/>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2"/>
            <p:cNvSpPr/>
            <p:nvPr/>
          </p:nvSpPr>
          <p:spPr>
            <a:xfrm>
              <a:off x="4292634" y="2920595"/>
              <a:ext cx="25730" cy="12618"/>
            </a:xfrm>
            <a:custGeom>
              <a:rect b="b" l="l" r="r" t="t"/>
              <a:pathLst>
                <a:path extrusionOk="0" h="153" w="312">
                  <a:moveTo>
                    <a:pt x="2" y="1"/>
                  </a:moveTo>
                  <a:lnTo>
                    <a:pt x="1" y="2"/>
                  </a:lnTo>
                  <a:lnTo>
                    <a:pt x="2" y="15"/>
                  </a:lnTo>
                  <a:lnTo>
                    <a:pt x="312" y="153"/>
                  </a:lnTo>
                  <a:lnTo>
                    <a:pt x="312" y="142"/>
                  </a:lnTo>
                  <a:lnTo>
                    <a:pt x="2"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2"/>
            <p:cNvSpPr/>
            <p:nvPr/>
          </p:nvSpPr>
          <p:spPr>
            <a:xfrm>
              <a:off x="4292799" y="3075635"/>
              <a:ext cx="39914" cy="171367"/>
            </a:xfrm>
            <a:custGeom>
              <a:rect b="b" l="l" r="r" t="t"/>
              <a:pathLst>
                <a:path extrusionOk="0" h="2078" w="484">
                  <a:moveTo>
                    <a:pt x="0" y="1"/>
                  </a:moveTo>
                  <a:lnTo>
                    <a:pt x="0" y="1859"/>
                  </a:lnTo>
                  <a:lnTo>
                    <a:pt x="484" y="2077"/>
                  </a:lnTo>
                  <a:cubicBezTo>
                    <a:pt x="452" y="1457"/>
                    <a:pt x="418" y="822"/>
                    <a:pt x="390" y="182"/>
                  </a:cubicBezTo>
                  <a:lnTo>
                    <a:pt x="390" y="175"/>
                  </a:lnTo>
                  <a:lnTo>
                    <a:pt x="2"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2"/>
            <p:cNvSpPr/>
            <p:nvPr/>
          </p:nvSpPr>
          <p:spPr>
            <a:xfrm>
              <a:off x="4292469" y="3230180"/>
              <a:ext cx="49645" cy="175491"/>
            </a:xfrm>
            <a:custGeom>
              <a:rect b="b" l="l" r="r" t="t"/>
              <a:pathLst>
                <a:path extrusionOk="0" h="2128" w="602">
                  <a:moveTo>
                    <a:pt x="0" y="1"/>
                  </a:moveTo>
                  <a:lnTo>
                    <a:pt x="0" y="3"/>
                  </a:lnTo>
                  <a:lnTo>
                    <a:pt x="0" y="1858"/>
                  </a:lnTo>
                  <a:lnTo>
                    <a:pt x="602" y="2128"/>
                  </a:lnTo>
                  <a:cubicBezTo>
                    <a:pt x="560" y="1518"/>
                    <a:pt x="527" y="878"/>
                    <a:pt x="489" y="230"/>
                  </a:cubicBezTo>
                  <a:lnTo>
                    <a:pt x="489" y="219"/>
                  </a:lnTo>
                  <a:lnTo>
                    <a:pt x="1"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2"/>
            <p:cNvSpPr/>
            <p:nvPr/>
          </p:nvSpPr>
          <p:spPr>
            <a:xfrm>
              <a:off x="4292469" y="3228943"/>
              <a:ext cx="40244" cy="19297"/>
            </a:xfrm>
            <a:custGeom>
              <a:rect b="b" l="l" r="r" t="t"/>
              <a:pathLst>
                <a:path extrusionOk="0" h="234" w="488">
                  <a:moveTo>
                    <a:pt x="4" y="0"/>
                  </a:moveTo>
                  <a:lnTo>
                    <a:pt x="1" y="7"/>
                  </a:lnTo>
                  <a:lnTo>
                    <a:pt x="1" y="9"/>
                  </a:lnTo>
                  <a:lnTo>
                    <a:pt x="0" y="14"/>
                  </a:lnTo>
                  <a:lnTo>
                    <a:pt x="488" y="234"/>
                  </a:lnTo>
                  <a:lnTo>
                    <a:pt x="488" y="227"/>
                  </a:lnTo>
                  <a:lnTo>
                    <a:pt x="488" y="218"/>
                  </a:lnTo>
                  <a:lnTo>
                    <a:pt x="4" y="0"/>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2"/>
            <p:cNvSpPr/>
            <p:nvPr/>
          </p:nvSpPr>
          <p:spPr>
            <a:xfrm>
              <a:off x="4292304" y="3383323"/>
              <a:ext cx="60614" cy="181676"/>
            </a:xfrm>
            <a:custGeom>
              <a:rect b="b" l="l" r="r" t="t"/>
              <a:pathLst>
                <a:path extrusionOk="0" h="2203" w="735">
                  <a:moveTo>
                    <a:pt x="1" y="1"/>
                  </a:moveTo>
                  <a:lnTo>
                    <a:pt x="1" y="1873"/>
                  </a:lnTo>
                  <a:lnTo>
                    <a:pt x="734" y="2202"/>
                  </a:lnTo>
                  <a:cubicBezTo>
                    <a:pt x="687" y="1596"/>
                    <a:pt x="640" y="953"/>
                    <a:pt x="602" y="281"/>
                  </a:cubicBezTo>
                  <a:lnTo>
                    <a:pt x="602" y="271"/>
                  </a:lnTo>
                  <a:lnTo>
                    <a:pt x="1"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2"/>
            <p:cNvSpPr/>
            <p:nvPr/>
          </p:nvSpPr>
          <p:spPr>
            <a:xfrm>
              <a:off x="4291891" y="3537786"/>
              <a:ext cx="75540" cy="187778"/>
            </a:xfrm>
            <a:custGeom>
              <a:rect b="b" l="l" r="r" t="t"/>
              <a:pathLst>
                <a:path extrusionOk="0" h="2277" w="916">
                  <a:moveTo>
                    <a:pt x="7" y="0"/>
                  </a:moveTo>
                  <a:lnTo>
                    <a:pt x="0" y="1749"/>
                  </a:lnTo>
                  <a:lnTo>
                    <a:pt x="0" y="1866"/>
                  </a:lnTo>
                  <a:lnTo>
                    <a:pt x="915" y="2277"/>
                  </a:lnTo>
                  <a:cubicBezTo>
                    <a:pt x="855" y="1703"/>
                    <a:pt x="799" y="1053"/>
                    <a:pt x="741" y="349"/>
                  </a:cubicBezTo>
                  <a:lnTo>
                    <a:pt x="741" y="339"/>
                  </a:lnTo>
                  <a:lnTo>
                    <a:pt x="741" y="335"/>
                  </a:lnTo>
                  <a:lnTo>
                    <a:pt x="7" y="2"/>
                  </a:lnTo>
                  <a:lnTo>
                    <a:pt x="7" y="0"/>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2"/>
            <p:cNvSpPr/>
            <p:nvPr/>
          </p:nvSpPr>
          <p:spPr>
            <a:xfrm>
              <a:off x="4292469" y="3537703"/>
              <a:ext cx="60531" cy="27627"/>
            </a:xfrm>
            <a:custGeom>
              <a:rect b="b" l="l" r="r" t="t"/>
              <a:pathLst>
                <a:path extrusionOk="0" h="335" w="734">
                  <a:moveTo>
                    <a:pt x="0" y="0"/>
                  </a:moveTo>
                  <a:lnTo>
                    <a:pt x="0" y="1"/>
                  </a:lnTo>
                  <a:lnTo>
                    <a:pt x="734" y="335"/>
                  </a:lnTo>
                  <a:lnTo>
                    <a:pt x="734" y="329"/>
                  </a:lnTo>
                  <a:lnTo>
                    <a:pt x="0" y="0"/>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2"/>
            <p:cNvSpPr/>
            <p:nvPr/>
          </p:nvSpPr>
          <p:spPr>
            <a:xfrm>
              <a:off x="4291726" y="3691671"/>
              <a:ext cx="100280" cy="198747"/>
            </a:xfrm>
            <a:custGeom>
              <a:rect b="b" l="l" r="r" t="t"/>
              <a:pathLst>
                <a:path extrusionOk="0" h="2410" w="1216">
                  <a:moveTo>
                    <a:pt x="1" y="0"/>
                  </a:moveTo>
                  <a:lnTo>
                    <a:pt x="1" y="1866"/>
                  </a:lnTo>
                  <a:lnTo>
                    <a:pt x="1" y="1873"/>
                  </a:lnTo>
                  <a:lnTo>
                    <a:pt x="46" y="1892"/>
                  </a:lnTo>
                  <a:lnTo>
                    <a:pt x="1215" y="2410"/>
                  </a:lnTo>
                  <a:cubicBezTo>
                    <a:pt x="1108" y="1961"/>
                    <a:pt x="1010" y="1275"/>
                    <a:pt x="917" y="419"/>
                  </a:cubicBezTo>
                  <a:lnTo>
                    <a:pt x="917" y="411"/>
                  </a:lnTo>
                  <a:lnTo>
                    <a:pt x="2" y="0"/>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2"/>
            <p:cNvSpPr/>
            <p:nvPr/>
          </p:nvSpPr>
          <p:spPr>
            <a:xfrm>
              <a:off x="4291726" y="3846051"/>
              <a:ext cx="100363" cy="44368"/>
            </a:xfrm>
            <a:custGeom>
              <a:rect b="b" l="l" r="r" t="t"/>
              <a:pathLst>
                <a:path extrusionOk="0" h="538" w="1217">
                  <a:moveTo>
                    <a:pt x="1" y="1"/>
                  </a:moveTo>
                  <a:lnTo>
                    <a:pt x="1217" y="538"/>
                  </a:lnTo>
                  <a:lnTo>
                    <a:pt x="1217" y="538"/>
                  </a:lnTo>
                  <a:lnTo>
                    <a:pt x="46" y="20"/>
                  </a:lnTo>
                  <a:lnTo>
                    <a:pt x="1"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2"/>
            <p:cNvSpPr/>
            <p:nvPr/>
          </p:nvSpPr>
          <p:spPr>
            <a:xfrm>
              <a:off x="4291726" y="3932065"/>
              <a:ext cx="110919" cy="907"/>
            </a:xfrm>
            <a:custGeom>
              <a:rect b="b" l="l" r="r" t="t"/>
              <a:pathLst>
                <a:path extrusionOk="0" h="11" w="1345">
                  <a:moveTo>
                    <a:pt x="1" y="1"/>
                  </a:moveTo>
                  <a:lnTo>
                    <a:pt x="1" y="11"/>
                  </a:lnTo>
                  <a:lnTo>
                    <a:pt x="1345" y="11"/>
                  </a:lnTo>
                  <a:lnTo>
                    <a:pt x="1345" y="1"/>
                  </a:lnTo>
                  <a:close/>
                </a:path>
              </a:pathLst>
            </a:custGeom>
            <a:solidFill>
              <a:srgbClr val="6D03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2"/>
            <p:cNvSpPr/>
            <p:nvPr/>
          </p:nvSpPr>
          <p:spPr>
            <a:xfrm>
              <a:off x="4291726" y="3845969"/>
              <a:ext cx="114877" cy="86179"/>
            </a:xfrm>
            <a:custGeom>
              <a:rect b="b" l="l" r="r" t="t"/>
              <a:pathLst>
                <a:path extrusionOk="0" h="1045" w="1393">
                  <a:moveTo>
                    <a:pt x="1" y="0"/>
                  </a:moveTo>
                  <a:lnTo>
                    <a:pt x="1" y="2"/>
                  </a:lnTo>
                  <a:lnTo>
                    <a:pt x="1" y="1045"/>
                  </a:lnTo>
                  <a:lnTo>
                    <a:pt x="1392" y="1045"/>
                  </a:lnTo>
                  <a:cubicBezTo>
                    <a:pt x="1333" y="952"/>
                    <a:pt x="1274" y="786"/>
                    <a:pt x="1219" y="558"/>
                  </a:cubicBezTo>
                  <a:lnTo>
                    <a:pt x="1219" y="549"/>
                  </a:lnTo>
                  <a:cubicBezTo>
                    <a:pt x="1219" y="546"/>
                    <a:pt x="1218" y="542"/>
                    <a:pt x="1217" y="539"/>
                  </a:cubicBezTo>
                  <a:lnTo>
                    <a:pt x="1" y="0"/>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2"/>
            <p:cNvSpPr/>
            <p:nvPr/>
          </p:nvSpPr>
          <p:spPr>
            <a:xfrm>
              <a:off x="-236185" y="2304311"/>
              <a:ext cx="115372" cy="52367"/>
            </a:xfrm>
            <a:custGeom>
              <a:rect b="b" l="l" r="r" t="t"/>
              <a:pathLst>
                <a:path extrusionOk="0" h="635" w="1399">
                  <a:moveTo>
                    <a:pt x="1398" y="0"/>
                  </a:moveTo>
                  <a:lnTo>
                    <a:pt x="1" y="627"/>
                  </a:lnTo>
                  <a:lnTo>
                    <a:pt x="1" y="634"/>
                  </a:lnTo>
                  <a:lnTo>
                    <a:pt x="1398" y="7"/>
                  </a:lnTo>
                  <a:lnTo>
                    <a:pt x="1398"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2"/>
            <p:cNvSpPr/>
            <p:nvPr/>
          </p:nvSpPr>
          <p:spPr>
            <a:xfrm>
              <a:off x="-235608" y="2612577"/>
              <a:ext cx="115372" cy="51790"/>
            </a:xfrm>
            <a:custGeom>
              <a:rect b="b" l="l" r="r" t="t"/>
              <a:pathLst>
                <a:path extrusionOk="0" h="628" w="1399">
                  <a:moveTo>
                    <a:pt x="1398" y="1"/>
                  </a:moveTo>
                  <a:lnTo>
                    <a:pt x="1" y="628"/>
                  </a:lnTo>
                  <a:lnTo>
                    <a:pt x="1" y="628"/>
                  </a:lnTo>
                  <a:lnTo>
                    <a:pt x="1397" y="8"/>
                  </a:lnTo>
                  <a:lnTo>
                    <a:pt x="1398"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2"/>
            <p:cNvSpPr/>
            <p:nvPr/>
          </p:nvSpPr>
          <p:spPr>
            <a:xfrm>
              <a:off x="-235113" y="2920265"/>
              <a:ext cx="115455" cy="52367"/>
            </a:xfrm>
            <a:custGeom>
              <a:rect b="b" l="l" r="r" t="t"/>
              <a:pathLst>
                <a:path extrusionOk="0" h="635" w="1400">
                  <a:moveTo>
                    <a:pt x="1399" y="1"/>
                  </a:moveTo>
                  <a:lnTo>
                    <a:pt x="0" y="635"/>
                  </a:lnTo>
                  <a:lnTo>
                    <a:pt x="1398" y="15"/>
                  </a:lnTo>
                  <a:lnTo>
                    <a:pt x="1399"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2"/>
            <p:cNvSpPr/>
            <p:nvPr/>
          </p:nvSpPr>
          <p:spPr>
            <a:xfrm>
              <a:off x="-234701" y="3228531"/>
              <a:ext cx="115372" cy="53027"/>
            </a:xfrm>
            <a:custGeom>
              <a:rect b="b" l="l" r="r" t="t"/>
              <a:pathLst>
                <a:path extrusionOk="0" h="643" w="1399">
                  <a:moveTo>
                    <a:pt x="1393" y="1"/>
                  </a:moveTo>
                  <a:lnTo>
                    <a:pt x="2" y="628"/>
                  </a:lnTo>
                  <a:lnTo>
                    <a:pt x="1" y="642"/>
                  </a:lnTo>
                  <a:lnTo>
                    <a:pt x="1" y="642"/>
                  </a:lnTo>
                  <a:lnTo>
                    <a:pt x="1398" y="15"/>
                  </a:lnTo>
                  <a:lnTo>
                    <a:pt x="1393"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2"/>
            <p:cNvSpPr/>
            <p:nvPr/>
          </p:nvSpPr>
          <p:spPr>
            <a:xfrm>
              <a:off x="-234701" y="3537291"/>
              <a:ext cx="115372" cy="52532"/>
            </a:xfrm>
            <a:custGeom>
              <a:rect b="b" l="l" r="r" t="t"/>
              <a:pathLst>
                <a:path extrusionOk="0" h="637" w="1399">
                  <a:moveTo>
                    <a:pt x="1398" y="1"/>
                  </a:moveTo>
                  <a:lnTo>
                    <a:pt x="1" y="628"/>
                  </a:lnTo>
                  <a:lnTo>
                    <a:pt x="7" y="636"/>
                  </a:lnTo>
                  <a:lnTo>
                    <a:pt x="1398"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2"/>
            <p:cNvSpPr/>
            <p:nvPr/>
          </p:nvSpPr>
          <p:spPr>
            <a:xfrm>
              <a:off x="-234206" y="3845639"/>
              <a:ext cx="115455" cy="51872"/>
            </a:xfrm>
            <a:custGeom>
              <a:rect b="b" l="l" r="r" t="t"/>
              <a:pathLst>
                <a:path extrusionOk="0" h="629" w="1400">
                  <a:moveTo>
                    <a:pt x="1399" y="0"/>
                  </a:moveTo>
                  <a:lnTo>
                    <a:pt x="10" y="614"/>
                  </a:lnTo>
                  <a:lnTo>
                    <a:pt x="1" y="619"/>
                  </a:lnTo>
                  <a:lnTo>
                    <a:pt x="1" y="628"/>
                  </a:lnTo>
                  <a:lnTo>
                    <a:pt x="10" y="623"/>
                  </a:lnTo>
                  <a:lnTo>
                    <a:pt x="1399"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2"/>
            <p:cNvSpPr/>
            <p:nvPr/>
          </p:nvSpPr>
          <p:spPr>
            <a:xfrm>
              <a:off x="-236515" y="2135829"/>
              <a:ext cx="115702" cy="220271"/>
            </a:xfrm>
            <a:custGeom>
              <a:rect b="b" l="l" r="r" t="t"/>
              <a:pathLst>
                <a:path extrusionOk="0" h="2671" w="1403">
                  <a:moveTo>
                    <a:pt x="1399" y="1"/>
                  </a:moveTo>
                  <a:lnTo>
                    <a:pt x="0" y="847"/>
                  </a:lnTo>
                  <a:lnTo>
                    <a:pt x="5" y="2670"/>
                  </a:lnTo>
                  <a:lnTo>
                    <a:pt x="1402" y="2043"/>
                  </a:lnTo>
                  <a:lnTo>
                    <a:pt x="1399"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2"/>
            <p:cNvSpPr/>
            <p:nvPr/>
          </p:nvSpPr>
          <p:spPr>
            <a:xfrm>
              <a:off x="-236185" y="2304311"/>
              <a:ext cx="115372" cy="52367"/>
            </a:xfrm>
            <a:custGeom>
              <a:rect b="b" l="l" r="r" t="t"/>
              <a:pathLst>
                <a:path extrusionOk="0" h="635" w="1399">
                  <a:moveTo>
                    <a:pt x="1398" y="0"/>
                  </a:moveTo>
                  <a:lnTo>
                    <a:pt x="1" y="627"/>
                  </a:lnTo>
                  <a:lnTo>
                    <a:pt x="1" y="634"/>
                  </a:lnTo>
                  <a:lnTo>
                    <a:pt x="1398" y="7"/>
                  </a:lnTo>
                  <a:lnTo>
                    <a:pt x="1398"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2"/>
            <p:cNvSpPr/>
            <p:nvPr/>
          </p:nvSpPr>
          <p:spPr>
            <a:xfrm>
              <a:off x="-236185" y="2304889"/>
              <a:ext cx="115372" cy="205591"/>
            </a:xfrm>
            <a:custGeom>
              <a:rect b="b" l="l" r="r" t="t"/>
              <a:pathLst>
                <a:path extrusionOk="0" h="2493" w="1399">
                  <a:moveTo>
                    <a:pt x="1398" y="0"/>
                  </a:moveTo>
                  <a:lnTo>
                    <a:pt x="1" y="627"/>
                  </a:lnTo>
                  <a:lnTo>
                    <a:pt x="1" y="2493"/>
                  </a:lnTo>
                  <a:lnTo>
                    <a:pt x="1398" y="1859"/>
                  </a:lnTo>
                  <a:lnTo>
                    <a:pt x="1398"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2"/>
            <p:cNvSpPr/>
            <p:nvPr/>
          </p:nvSpPr>
          <p:spPr>
            <a:xfrm>
              <a:off x="-236185" y="2304311"/>
              <a:ext cx="115372" cy="52367"/>
            </a:xfrm>
            <a:custGeom>
              <a:rect b="b" l="l" r="r" t="t"/>
              <a:pathLst>
                <a:path extrusionOk="0" h="635" w="1399">
                  <a:moveTo>
                    <a:pt x="1398" y="0"/>
                  </a:moveTo>
                  <a:lnTo>
                    <a:pt x="1" y="627"/>
                  </a:lnTo>
                  <a:lnTo>
                    <a:pt x="1" y="634"/>
                  </a:lnTo>
                  <a:lnTo>
                    <a:pt x="1398" y="7"/>
                  </a:lnTo>
                  <a:lnTo>
                    <a:pt x="1398"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2"/>
            <p:cNvSpPr/>
            <p:nvPr/>
          </p:nvSpPr>
          <p:spPr>
            <a:xfrm>
              <a:off x="-236185" y="2458114"/>
              <a:ext cx="115949" cy="206251"/>
            </a:xfrm>
            <a:custGeom>
              <a:rect b="b" l="l" r="r" t="t"/>
              <a:pathLst>
                <a:path extrusionOk="0" h="2501" w="1406">
                  <a:moveTo>
                    <a:pt x="1398" y="1"/>
                  </a:moveTo>
                  <a:lnTo>
                    <a:pt x="1" y="635"/>
                  </a:lnTo>
                  <a:lnTo>
                    <a:pt x="8" y="2501"/>
                  </a:lnTo>
                  <a:lnTo>
                    <a:pt x="1405" y="1874"/>
                  </a:lnTo>
                  <a:lnTo>
                    <a:pt x="1398"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2"/>
            <p:cNvSpPr/>
            <p:nvPr/>
          </p:nvSpPr>
          <p:spPr>
            <a:xfrm>
              <a:off x="-235608" y="2612577"/>
              <a:ext cx="115372" cy="51790"/>
            </a:xfrm>
            <a:custGeom>
              <a:rect b="b" l="l" r="r" t="t"/>
              <a:pathLst>
                <a:path extrusionOk="0" h="628" w="1399">
                  <a:moveTo>
                    <a:pt x="1398" y="1"/>
                  </a:moveTo>
                  <a:lnTo>
                    <a:pt x="1" y="628"/>
                  </a:lnTo>
                  <a:lnTo>
                    <a:pt x="1" y="628"/>
                  </a:lnTo>
                  <a:lnTo>
                    <a:pt x="1397" y="8"/>
                  </a:lnTo>
                  <a:lnTo>
                    <a:pt x="1398"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2"/>
            <p:cNvSpPr/>
            <p:nvPr/>
          </p:nvSpPr>
          <p:spPr>
            <a:xfrm>
              <a:off x="-235691" y="2613154"/>
              <a:ext cx="115290" cy="205674"/>
            </a:xfrm>
            <a:custGeom>
              <a:rect b="b" l="l" r="r" t="t"/>
              <a:pathLst>
                <a:path extrusionOk="0" h="2494" w="1398">
                  <a:moveTo>
                    <a:pt x="1398" y="1"/>
                  </a:moveTo>
                  <a:lnTo>
                    <a:pt x="2" y="621"/>
                  </a:lnTo>
                  <a:lnTo>
                    <a:pt x="0" y="628"/>
                  </a:lnTo>
                  <a:lnTo>
                    <a:pt x="0" y="2493"/>
                  </a:lnTo>
                  <a:lnTo>
                    <a:pt x="1398" y="1866"/>
                  </a:lnTo>
                  <a:lnTo>
                    <a:pt x="1398"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2"/>
            <p:cNvSpPr/>
            <p:nvPr/>
          </p:nvSpPr>
          <p:spPr>
            <a:xfrm>
              <a:off x="-235608" y="2612577"/>
              <a:ext cx="115372" cy="51790"/>
            </a:xfrm>
            <a:custGeom>
              <a:rect b="b" l="l" r="r" t="t"/>
              <a:pathLst>
                <a:path extrusionOk="0" h="628" w="1399">
                  <a:moveTo>
                    <a:pt x="1398" y="1"/>
                  </a:moveTo>
                  <a:lnTo>
                    <a:pt x="1" y="628"/>
                  </a:lnTo>
                  <a:lnTo>
                    <a:pt x="1" y="628"/>
                  </a:lnTo>
                  <a:lnTo>
                    <a:pt x="1397" y="8"/>
                  </a:lnTo>
                  <a:lnTo>
                    <a:pt x="1398"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2"/>
            <p:cNvSpPr/>
            <p:nvPr/>
          </p:nvSpPr>
          <p:spPr>
            <a:xfrm>
              <a:off x="-235691" y="2767039"/>
              <a:ext cx="116032" cy="205591"/>
            </a:xfrm>
            <a:custGeom>
              <a:rect b="b" l="l" r="r" t="t"/>
              <a:pathLst>
                <a:path extrusionOk="0" h="2493" w="1407">
                  <a:moveTo>
                    <a:pt x="1398" y="0"/>
                  </a:moveTo>
                  <a:lnTo>
                    <a:pt x="0" y="627"/>
                  </a:lnTo>
                  <a:lnTo>
                    <a:pt x="7" y="2493"/>
                  </a:lnTo>
                  <a:lnTo>
                    <a:pt x="1406" y="1859"/>
                  </a:lnTo>
                  <a:lnTo>
                    <a:pt x="1398"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2"/>
            <p:cNvSpPr/>
            <p:nvPr/>
          </p:nvSpPr>
          <p:spPr>
            <a:xfrm>
              <a:off x="-235113" y="2920265"/>
              <a:ext cx="115455" cy="52367"/>
            </a:xfrm>
            <a:custGeom>
              <a:rect b="b" l="l" r="r" t="t"/>
              <a:pathLst>
                <a:path extrusionOk="0" h="635" w="1400">
                  <a:moveTo>
                    <a:pt x="1399" y="1"/>
                  </a:moveTo>
                  <a:lnTo>
                    <a:pt x="0" y="635"/>
                  </a:lnTo>
                  <a:lnTo>
                    <a:pt x="1398" y="15"/>
                  </a:lnTo>
                  <a:lnTo>
                    <a:pt x="1399"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2"/>
            <p:cNvSpPr/>
            <p:nvPr/>
          </p:nvSpPr>
          <p:spPr>
            <a:xfrm>
              <a:off x="-235278" y="2921420"/>
              <a:ext cx="115455" cy="205674"/>
            </a:xfrm>
            <a:custGeom>
              <a:rect b="b" l="l" r="r" t="t"/>
              <a:pathLst>
                <a:path extrusionOk="0" h="2494" w="1400">
                  <a:moveTo>
                    <a:pt x="1400" y="1"/>
                  </a:moveTo>
                  <a:lnTo>
                    <a:pt x="2" y="621"/>
                  </a:lnTo>
                  <a:lnTo>
                    <a:pt x="2" y="628"/>
                  </a:lnTo>
                  <a:lnTo>
                    <a:pt x="1" y="2493"/>
                  </a:lnTo>
                  <a:lnTo>
                    <a:pt x="1400" y="1866"/>
                  </a:lnTo>
                  <a:lnTo>
                    <a:pt x="1400"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2"/>
            <p:cNvSpPr/>
            <p:nvPr/>
          </p:nvSpPr>
          <p:spPr>
            <a:xfrm>
              <a:off x="-235113" y="2920265"/>
              <a:ext cx="115455" cy="52367"/>
            </a:xfrm>
            <a:custGeom>
              <a:rect b="b" l="l" r="r" t="t"/>
              <a:pathLst>
                <a:path extrusionOk="0" h="635" w="1400">
                  <a:moveTo>
                    <a:pt x="1399" y="1"/>
                  </a:moveTo>
                  <a:lnTo>
                    <a:pt x="0" y="635"/>
                  </a:lnTo>
                  <a:lnTo>
                    <a:pt x="1398" y="15"/>
                  </a:lnTo>
                  <a:lnTo>
                    <a:pt x="1399"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2"/>
            <p:cNvSpPr/>
            <p:nvPr/>
          </p:nvSpPr>
          <p:spPr>
            <a:xfrm>
              <a:off x="-235278" y="3075305"/>
              <a:ext cx="115455" cy="205014"/>
            </a:xfrm>
            <a:custGeom>
              <a:rect b="b" l="l" r="r" t="t"/>
              <a:pathLst>
                <a:path extrusionOk="0" h="2486" w="1400">
                  <a:moveTo>
                    <a:pt x="1400" y="0"/>
                  </a:moveTo>
                  <a:lnTo>
                    <a:pt x="1" y="627"/>
                  </a:lnTo>
                  <a:lnTo>
                    <a:pt x="9" y="2486"/>
                  </a:lnTo>
                  <a:lnTo>
                    <a:pt x="1400" y="1859"/>
                  </a:lnTo>
                  <a:lnTo>
                    <a:pt x="1400"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2"/>
            <p:cNvSpPr/>
            <p:nvPr/>
          </p:nvSpPr>
          <p:spPr>
            <a:xfrm>
              <a:off x="-234701" y="3228531"/>
              <a:ext cx="115372" cy="53027"/>
            </a:xfrm>
            <a:custGeom>
              <a:rect b="b" l="l" r="r" t="t"/>
              <a:pathLst>
                <a:path extrusionOk="0" h="643" w="1399">
                  <a:moveTo>
                    <a:pt x="1393" y="1"/>
                  </a:moveTo>
                  <a:lnTo>
                    <a:pt x="2" y="628"/>
                  </a:lnTo>
                  <a:lnTo>
                    <a:pt x="1" y="642"/>
                  </a:lnTo>
                  <a:lnTo>
                    <a:pt x="1" y="642"/>
                  </a:lnTo>
                  <a:lnTo>
                    <a:pt x="1398" y="15"/>
                  </a:lnTo>
                  <a:lnTo>
                    <a:pt x="1393"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2"/>
            <p:cNvSpPr/>
            <p:nvPr/>
          </p:nvSpPr>
          <p:spPr>
            <a:xfrm>
              <a:off x="-234701" y="3229768"/>
              <a:ext cx="115372" cy="205014"/>
            </a:xfrm>
            <a:custGeom>
              <a:rect b="b" l="l" r="r" t="t"/>
              <a:pathLst>
                <a:path extrusionOk="0" h="2486" w="1399">
                  <a:moveTo>
                    <a:pt x="1398" y="0"/>
                  </a:moveTo>
                  <a:lnTo>
                    <a:pt x="1" y="627"/>
                  </a:lnTo>
                  <a:lnTo>
                    <a:pt x="1" y="2486"/>
                  </a:lnTo>
                  <a:lnTo>
                    <a:pt x="1398" y="1859"/>
                  </a:lnTo>
                  <a:lnTo>
                    <a:pt x="1398"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2"/>
            <p:cNvSpPr/>
            <p:nvPr/>
          </p:nvSpPr>
          <p:spPr>
            <a:xfrm>
              <a:off x="-234701" y="3228531"/>
              <a:ext cx="115372" cy="53027"/>
            </a:xfrm>
            <a:custGeom>
              <a:rect b="b" l="l" r="r" t="t"/>
              <a:pathLst>
                <a:path extrusionOk="0" h="643" w="1399">
                  <a:moveTo>
                    <a:pt x="1393" y="1"/>
                  </a:moveTo>
                  <a:lnTo>
                    <a:pt x="2" y="628"/>
                  </a:lnTo>
                  <a:lnTo>
                    <a:pt x="1" y="642"/>
                  </a:lnTo>
                  <a:lnTo>
                    <a:pt x="1" y="642"/>
                  </a:lnTo>
                  <a:lnTo>
                    <a:pt x="1398" y="15"/>
                  </a:lnTo>
                  <a:lnTo>
                    <a:pt x="1393"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2"/>
            <p:cNvSpPr/>
            <p:nvPr/>
          </p:nvSpPr>
          <p:spPr>
            <a:xfrm>
              <a:off x="-234701" y="3382993"/>
              <a:ext cx="115372" cy="206086"/>
            </a:xfrm>
            <a:custGeom>
              <a:rect b="b" l="l" r="r" t="t"/>
              <a:pathLst>
                <a:path extrusionOk="0" h="2499" w="1399">
                  <a:moveTo>
                    <a:pt x="1398" y="1"/>
                  </a:moveTo>
                  <a:lnTo>
                    <a:pt x="1" y="628"/>
                  </a:lnTo>
                  <a:lnTo>
                    <a:pt x="1" y="2499"/>
                  </a:lnTo>
                  <a:lnTo>
                    <a:pt x="1398" y="1872"/>
                  </a:lnTo>
                  <a:lnTo>
                    <a:pt x="1398"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2"/>
            <p:cNvSpPr/>
            <p:nvPr/>
          </p:nvSpPr>
          <p:spPr>
            <a:xfrm>
              <a:off x="-234701" y="3537291"/>
              <a:ext cx="115372" cy="52532"/>
            </a:xfrm>
            <a:custGeom>
              <a:rect b="b" l="l" r="r" t="t"/>
              <a:pathLst>
                <a:path extrusionOk="0" h="637" w="1399">
                  <a:moveTo>
                    <a:pt x="1398" y="1"/>
                  </a:moveTo>
                  <a:lnTo>
                    <a:pt x="1" y="628"/>
                  </a:lnTo>
                  <a:lnTo>
                    <a:pt x="7" y="636"/>
                  </a:lnTo>
                  <a:lnTo>
                    <a:pt x="1398"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2"/>
            <p:cNvSpPr/>
            <p:nvPr/>
          </p:nvSpPr>
          <p:spPr>
            <a:xfrm>
              <a:off x="-234206" y="3537291"/>
              <a:ext cx="115455" cy="205756"/>
            </a:xfrm>
            <a:custGeom>
              <a:rect b="b" l="l" r="r" t="t"/>
              <a:pathLst>
                <a:path extrusionOk="0" h="2495" w="1400">
                  <a:moveTo>
                    <a:pt x="1392" y="1"/>
                  </a:moveTo>
                  <a:lnTo>
                    <a:pt x="1" y="636"/>
                  </a:lnTo>
                  <a:lnTo>
                    <a:pt x="1" y="2495"/>
                  </a:lnTo>
                  <a:lnTo>
                    <a:pt x="1399" y="1868"/>
                  </a:lnTo>
                  <a:lnTo>
                    <a:pt x="1392"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2"/>
            <p:cNvSpPr/>
            <p:nvPr/>
          </p:nvSpPr>
          <p:spPr>
            <a:xfrm>
              <a:off x="-234701" y="3537291"/>
              <a:ext cx="115372" cy="52532"/>
            </a:xfrm>
            <a:custGeom>
              <a:rect b="b" l="l" r="r" t="t"/>
              <a:pathLst>
                <a:path extrusionOk="0" h="637" w="1399">
                  <a:moveTo>
                    <a:pt x="1398" y="1"/>
                  </a:moveTo>
                  <a:lnTo>
                    <a:pt x="1" y="628"/>
                  </a:lnTo>
                  <a:lnTo>
                    <a:pt x="7" y="636"/>
                  </a:lnTo>
                  <a:lnTo>
                    <a:pt x="1398" y="1"/>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2"/>
            <p:cNvSpPr/>
            <p:nvPr/>
          </p:nvSpPr>
          <p:spPr>
            <a:xfrm>
              <a:off x="-234206" y="3691259"/>
              <a:ext cx="115455" cy="205591"/>
            </a:xfrm>
            <a:custGeom>
              <a:rect b="b" l="l" r="r" t="t"/>
              <a:pathLst>
                <a:path extrusionOk="0" h="2493" w="1400">
                  <a:moveTo>
                    <a:pt x="1399" y="1"/>
                  </a:moveTo>
                  <a:lnTo>
                    <a:pt x="1" y="628"/>
                  </a:lnTo>
                  <a:lnTo>
                    <a:pt x="1" y="2492"/>
                  </a:lnTo>
                  <a:lnTo>
                    <a:pt x="1398" y="1872"/>
                  </a:lnTo>
                  <a:lnTo>
                    <a:pt x="1399" y="1865"/>
                  </a:lnTo>
                  <a:lnTo>
                    <a:pt x="1399"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2"/>
            <p:cNvSpPr/>
            <p:nvPr/>
          </p:nvSpPr>
          <p:spPr>
            <a:xfrm>
              <a:off x="-234206" y="3845639"/>
              <a:ext cx="115455" cy="51872"/>
            </a:xfrm>
            <a:custGeom>
              <a:rect b="b" l="l" r="r" t="t"/>
              <a:pathLst>
                <a:path extrusionOk="0" h="629" w="1400">
                  <a:moveTo>
                    <a:pt x="1399" y="0"/>
                  </a:moveTo>
                  <a:lnTo>
                    <a:pt x="10" y="614"/>
                  </a:lnTo>
                  <a:lnTo>
                    <a:pt x="1" y="619"/>
                  </a:lnTo>
                  <a:lnTo>
                    <a:pt x="1" y="628"/>
                  </a:lnTo>
                  <a:lnTo>
                    <a:pt x="10" y="623"/>
                  </a:lnTo>
                  <a:lnTo>
                    <a:pt x="1399" y="0"/>
                  </a:lnTo>
                  <a:close/>
                </a:path>
              </a:pathLst>
            </a:custGeom>
            <a:solidFill>
              <a:srgbClr val="BC88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2"/>
            <p:cNvSpPr/>
            <p:nvPr/>
          </p:nvSpPr>
          <p:spPr>
            <a:xfrm>
              <a:off x="-234206" y="3845639"/>
              <a:ext cx="115455" cy="86096"/>
            </a:xfrm>
            <a:custGeom>
              <a:rect b="b" l="l" r="r" t="t"/>
              <a:pathLst>
                <a:path extrusionOk="0" h="1044" w="1400">
                  <a:moveTo>
                    <a:pt x="1399" y="0"/>
                  </a:moveTo>
                  <a:lnTo>
                    <a:pt x="1" y="619"/>
                  </a:lnTo>
                  <a:lnTo>
                    <a:pt x="1" y="1043"/>
                  </a:lnTo>
                  <a:lnTo>
                    <a:pt x="1399" y="1043"/>
                  </a:lnTo>
                  <a:lnTo>
                    <a:pt x="1399"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2"/>
            <p:cNvSpPr/>
            <p:nvPr/>
          </p:nvSpPr>
          <p:spPr>
            <a:xfrm>
              <a:off x="-121142" y="2154137"/>
              <a:ext cx="1567" cy="1075046"/>
            </a:xfrm>
            <a:custGeom>
              <a:rect b="b" l="l" r="r" t="t"/>
              <a:pathLst>
                <a:path extrusionOk="0" h="13036" w="19">
                  <a:moveTo>
                    <a:pt x="3" y="1"/>
                  </a:moveTo>
                  <a:lnTo>
                    <a:pt x="0" y="4"/>
                  </a:lnTo>
                  <a:lnTo>
                    <a:pt x="3" y="1821"/>
                  </a:lnTo>
                  <a:lnTo>
                    <a:pt x="3" y="1828"/>
                  </a:lnTo>
                  <a:lnTo>
                    <a:pt x="3" y="3687"/>
                  </a:lnTo>
                  <a:lnTo>
                    <a:pt x="10" y="5560"/>
                  </a:lnTo>
                  <a:lnTo>
                    <a:pt x="10" y="5567"/>
                  </a:lnTo>
                  <a:lnTo>
                    <a:pt x="10" y="5576"/>
                  </a:lnTo>
                  <a:lnTo>
                    <a:pt x="14" y="5568"/>
                  </a:lnTo>
                  <a:lnTo>
                    <a:pt x="5" y="3698"/>
                  </a:lnTo>
                  <a:lnTo>
                    <a:pt x="5" y="1"/>
                  </a:lnTo>
                  <a:close/>
                  <a:moveTo>
                    <a:pt x="9" y="7483"/>
                  </a:moveTo>
                  <a:lnTo>
                    <a:pt x="17" y="9291"/>
                  </a:lnTo>
                  <a:lnTo>
                    <a:pt x="16" y="9305"/>
                  </a:lnTo>
                  <a:lnTo>
                    <a:pt x="16" y="11170"/>
                  </a:lnTo>
                  <a:lnTo>
                    <a:pt x="16" y="13028"/>
                  </a:lnTo>
                  <a:lnTo>
                    <a:pt x="19" y="13036"/>
                  </a:lnTo>
                  <a:lnTo>
                    <a:pt x="19" y="9302"/>
                  </a:lnTo>
                  <a:lnTo>
                    <a:pt x="9" y="7483"/>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2"/>
            <p:cNvSpPr/>
            <p:nvPr/>
          </p:nvSpPr>
          <p:spPr>
            <a:xfrm>
              <a:off x="-124771" y="2154384"/>
              <a:ext cx="4041" cy="151740"/>
            </a:xfrm>
            <a:custGeom>
              <a:rect b="b" l="l" r="r" t="t"/>
              <a:pathLst>
                <a:path extrusionOk="0" h="1840" w="49">
                  <a:moveTo>
                    <a:pt x="44" y="1"/>
                  </a:moveTo>
                  <a:lnTo>
                    <a:pt x="39" y="3"/>
                  </a:lnTo>
                  <a:cubicBezTo>
                    <a:pt x="34" y="332"/>
                    <a:pt x="20" y="971"/>
                    <a:pt x="1" y="1839"/>
                  </a:cubicBezTo>
                  <a:lnTo>
                    <a:pt x="49" y="1818"/>
                  </a:lnTo>
                  <a:lnTo>
                    <a:pt x="44"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2"/>
            <p:cNvSpPr/>
            <p:nvPr/>
          </p:nvSpPr>
          <p:spPr>
            <a:xfrm>
              <a:off x="-128894" y="2304889"/>
              <a:ext cx="8082" cy="157018"/>
            </a:xfrm>
            <a:custGeom>
              <a:rect b="b" l="l" r="r" t="t"/>
              <a:pathLst>
                <a:path extrusionOk="0" h="1904" w="98">
                  <a:moveTo>
                    <a:pt x="97" y="0"/>
                  </a:moveTo>
                  <a:lnTo>
                    <a:pt x="51" y="21"/>
                  </a:lnTo>
                  <a:lnTo>
                    <a:pt x="51" y="24"/>
                  </a:lnTo>
                  <a:lnTo>
                    <a:pt x="51" y="33"/>
                  </a:lnTo>
                  <a:cubicBezTo>
                    <a:pt x="37" y="578"/>
                    <a:pt x="18" y="1205"/>
                    <a:pt x="0" y="1904"/>
                  </a:cubicBezTo>
                  <a:lnTo>
                    <a:pt x="97" y="1859"/>
                  </a:lnTo>
                  <a:lnTo>
                    <a:pt x="97" y="0"/>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2"/>
            <p:cNvSpPr/>
            <p:nvPr/>
          </p:nvSpPr>
          <p:spPr>
            <a:xfrm>
              <a:off x="-124771" y="2304311"/>
              <a:ext cx="4041" cy="2392"/>
            </a:xfrm>
            <a:custGeom>
              <a:rect b="b" l="l" r="r" t="t"/>
              <a:pathLst>
                <a:path extrusionOk="0" h="29" w="49">
                  <a:moveTo>
                    <a:pt x="47" y="0"/>
                  </a:moveTo>
                  <a:lnTo>
                    <a:pt x="47" y="1"/>
                  </a:lnTo>
                  <a:lnTo>
                    <a:pt x="47" y="1"/>
                  </a:lnTo>
                  <a:lnTo>
                    <a:pt x="49" y="0"/>
                  </a:lnTo>
                  <a:close/>
                  <a:moveTo>
                    <a:pt x="47" y="1"/>
                  </a:moveTo>
                  <a:lnTo>
                    <a:pt x="1" y="21"/>
                  </a:lnTo>
                  <a:lnTo>
                    <a:pt x="1" y="28"/>
                  </a:lnTo>
                  <a:lnTo>
                    <a:pt x="47" y="7"/>
                  </a:lnTo>
                  <a:lnTo>
                    <a:pt x="47"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2"/>
            <p:cNvSpPr/>
            <p:nvPr/>
          </p:nvSpPr>
          <p:spPr>
            <a:xfrm>
              <a:off x="-134007" y="2458114"/>
              <a:ext cx="13772" cy="160729"/>
            </a:xfrm>
            <a:custGeom>
              <a:rect b="b" l="l" r="r" t="t"/>
              <a:pathLst>
                <a:path extrusionOk="0" h="1949" w="167">
                  <a:moveTo>
                    <a:pt x="159" y="1"/>
                  </a:moveTo>
                  <a:lnTo>
                    <a:pt x="62" y="46"/>
                  </a:lnTo>
                  <a:lnTo>
                    <a:pt x="62" y="59"/>
                  </a:lnTo>
                  <a:cubicBezTo>
                    <a:pt x="42" y="646"/>
                    <a:pt x="24" y="1282"/>
                    <a:pt x="0" y="1948"/>
                  </a:cubicBezTo>
                  <a:lnTo>
                    <a:pt x="166" y="1874"/>
                  </a:lnTo>
                  <a:lnTo>
                    <a:pt x="161"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2"/>
            <p:cNvSpPr/>
            <p:nvPr/>
          </p:nvSpPr>
          <p:spPr>
            <a:xfrm>
              <a:off x="-139038" y="2613154"/>
              <a:ext cx="18638" cy="162296"/>
            </a:xfrm>
            <a:custGeom>
              <a:rect b="b" l="l" r="r" t="t"/>
              <a:pathLst>
                <a:path extrusionOk="0" h="1968" w="226">
                  <a:moveTo>
                    <a:pt x="226" y="1"/>
                  </a:moveTo>
                  <a:lnTo>
                    <a:pt x="61" y="74"/>
                  </a:lnTo>
                  <a:lnTo>
                    <a:pt x="61" y="78"/>
                  </a:lnTo>
                  <a:lnTo>
                    <a:pt x="61" y="82"/>
                  </a:lnTo>
                  <a:cubicBezTo>
                    <a:pt x="43" y="687"/>
                    <a:pt x="23" y="1315"/>
                    <a:pt x="1" y="1967"/>
                  </a:cubicBezTo>
                  <a:lnTo>
                    <a:pt x="226" y="1866"/>
                  </a:lnTo>
                  <a:lnTo>
                    <a:pt x="226" y="12"/>
                  </a:lnTo>
                  <a:lnTo>
                    <a:pt x="226"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2"/>
            <p:cNvSpPr/>
            <p:nvPr/>
          </p:nvSpPr>
          <p:spPr>
            <a:xfrm>
              <a:off x="-134007" y="2612577"/>
              <a:ext cx="13772" cy="6680"/>
            </a:xfrm>
            <a:custGeom>
              <a:rect b="b" l="l" r="r" t="t"/>
              <a:pathLst>
                <a:path extrusionOk="0" h="81" w="167">
                  <a:moveTo>
                    <a:pt x="165" y="1"/>
                  </a:moveTo>
                  <a:lnTo>
                    <a:pt x="165" y="1"/>
                  </a:lnTo>
                  <a:lnTo>
                    <a:pt x="165" y="1"/>
                  </a:lnTo>
                  <a:lnTo>
                    <a:pt x="166" y="1"/>
                  </a:lnTo>
                  <a:close/>
                  <a:moveTo>
                    <a:pt x="165" y="1"/>
                  </a:moveTo>
                  <a:lnTo>
                    <a:pt x="0" y="75"/>
                  </a:lnTo>
                  <a:lnTo>
                    <a:pt x="0" y="81"/>
                  </a:lnTo>
                  <a:lnTo>
                    <a:pt x="165" y="8"/>
                  </a:lnTo>
                  <a:lnTo>
                    <a:pt x="165"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2"/>
            <p:cNvSpPr/>
            <p:nvPr/>
          </p:nvSpPr>
          <p:spPr>
            <a:xfrm>
              <a:off x="-145306" y="2767039"/>
              <a:ext cx="25647" cy="164935"/>
            </a:xfrm>
            <a:custGeom>
              <a:rect b="b" l="l" r="r" t="t"/>
              <a:pathLst>
                <a:path extrusionOk="0" h="2000" w="311">
                  <a:moveTo>
                    <a:pt x="302" y="0"/>
                  </a:moveTo>
                  <a:lnTo>
                    <a:pt x="75" y="101"/>
                  </a:lnTo>
                  <a:lnTo>
                    <a:pt x="75" y="114"/>
                  </a:lnTo>
                  <a:cubicBezTo>
                    <a:pt x="53" y="730"/>
                    <a:pt x="29" y="1362"/>
                    <a:pt x="1" y="1999"/>
                  </a:cubicBezTo>
                  <a:lnTo>
                    <a:pt x="310" y="1859"/>
                  </a:lnTo>
                  <a:lnTo>
                    <a:pt x="303" y="51"/>
                  </a:lnTo>
                  <a:lnTo>
                    <a:pt x="303" y="0"/>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2"/>
            <p:cNvSpPr/>
            <p:nvPr/>
          </p:nvSpPr>
          <p:spPr>
            <a:xfrm>
              <a:off x="-119411" y="3229933"/>
              <a:ext cx="660" cy="451427"/>
            </a:xfrm>
            <a:custGeom>
              <a:rect b="b" l="l" r="r" t="t"/>
              <a:pathLst>
                <a:path extrusionOk="0" h="5474" w="8">
                  <a:moveTo>
                    <a:pt x="0" y="1"/>
                  </a:moveTo>
                  <a:lnTo>
                    <a:pt x="0" y="1857"/>
                  </a:lnTo>
                  <a:lnTo>
                    <a:pt x="0" y="3728"/>
                  </a:lnTo>
                  <a:lnTo>
                    <a:pt x="7" y="5474"/>
                  </a:lnTo>
                  <a:lnTo>
                    <a:pt x="2" y="3736"/>
                  </a:lnTo>
                  <a:lnTo>
                    <a:pt x="2" y="6"/>
                  </a:lnTo>
                  <a:lnTo>
                    <a:pt x="0" y="1"/>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2"/>
            <p:cNvSpPr/>
            <p:nvPr/>
          </p:nvSpPr>
          <p:spPr>
            <a:xfrm>
              <a:off x="-151903" y="2921420"/>
              <a:ext cx="32080" cy="168316"/>
            </a:xfrm>
            <a:custGeom>
              <a:rect b="b" l="l" r="r" t="t"/>
              <a:pathLst>
                <a:path extrusionOk="0" h="2041" w="389">
                  <a:moveTo>
                    <a:pt x="389" y="1"/>
                  </a:moveTo>
                  <a:lnTo>
                    <a:pt x="79" y="137"/>
                  </a:lnTo>
                  <a:cubicBezTo>
                    <a:pt x="79" y="139"/>
                    <a:pt x="79" y="140"/>
                    <a:pt x="79" y="140"/>
                  </a:cubicBezTo>
                  <a:lnTo>
                    <a:pt x="79" y="144"/>
                  </a:lnTo>
                  <a:cubicBezTo>
                    <a:pt x="57" y="775"/>
                    <a:pt x="29" y="1405"/>
                    <a:pt x="1" y="2041"/>
                  </a:cubicBezTo>
                  <a:lnTo>
                    <a:pt x="389" y="1866"/>
                  </a:lnTo>
                  <a:lnTo>
                    <a:pt x="389"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2"/>
            <p:cNvSpPr/>
            <p:nvPr/>
          </p:nvSpPr>
          <p:spPr>
            <a:xfrm>
              <a:off x="-145306" y="2920265"/>
              <a:ext cx="25647" cy="12618"/>
            </a:xfrm>
            <a:custGeom>
              <a:rect b="b" l="l" r="r" t="t"/>
              <a:pathLst>
                <a:path extrusionOk="0" h="153" w="311">
                  <a:moveTo>
                    <a:pt x="310" y="1"/>
                  </a:moveTo>
                  <a:lnTo>
                    <a:pt x="1" y="141"/>
                  </a:lnTo>
                  <a:lnTo>
                    <a:pt x="1" y="153"/>
                  </a:lnTo>
                  <a:lnTo>
                    <a:pt x="309" y="15"/>
                  </a:lnTo>
                  <a:lnTo>
                    <a:pt x="310"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2"/>
            <p:cNvSpPr/>
            <p:nvPr/>
          </p:nvSpPr>
          <p:spPr>
            <a:xfrm>
              <a:off x="-159655" y="3075305"/>
              <a:ext cx="39832" cy="171285"/>
            </a:xfrm>
            <a:custGeom>
              <a:rect b="b" l="l" r="r" t="t"/>
              <a:pathLst>
                <a:path extrusionOk="0" h="2077" w="483">
                  <a:moveTo>
                    <a:pt x="483" y="0"/>
                  </a:moveTo>
                  <a:lnTo>
                    <a:pt x="93" y="175"/>
                  </a:lnTo>
                  <a:lnTo>
                    <a:pt x="93" y="182"/>
                  </a:lnTo>
                  <a:cubicBezTo>
                    <a:pt x="65" y="821"/>
                    <a:pt x="33" y="1455"/>
                    <a:pt x="1" y="2077"/>
                  </a:cubicBezTo>
                  <a:lnTo>
                    <a:pt x="483" y="1858"/>
                  </a:lnTo>
                  <a:lnTo>
                    <a:pt x="483" y="0"/>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2"/>
            <p:cNvSpPr/>
            <p:nvPr/>
          </p:nvSpPr>
          <p:spPr>
            <a:xfrm>
              <a:off x="-169056" y="3229768"/>
              <a:ext cx="49728" cy="175573"/>
            </a:xfrm>
            <a:custGeom>
              <a:rect b="b" l="l" r="r" t="t"/>
              <a:pathLst>
                <a:path extrusionOk="0" h="2129" w="603">
                  <a:moveTo>
                    <a:pt x="601" y="0"/>
                  </a:moveTo>
                  <a:lnTo>
                    <a:pt x="113" y="219"/>
                  </a:lnTo>
                  <a:lnTo>
                    <a:pt x="113" y="231"/>
                  </a:lnTo>
                  <a:cubicBezTo>
                    <a:pt x="75" y="879"/>
                    <a:pt x="43" y="1517"/>
                    <a:pt x="1" y="2129"/>
                  </a:cubicBezTo>
                  <a:lnTo>
                    <a:pt x="602" y="1859"/>
                  </a:lnTo>
                  <a:lnTo>
                    <a:pt x="602" y="3"/>
                  </a:lnTo>
                  <a:lnTo>
                    <a:pt x="602" y="0"/>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2"/>
            <p:cNvSpPr/>
            <p:nvPr/>
          </p:nvSpPr>
          <p:spPr>
            <a:xfrm>
              <a:off x="-159737" y="3228448"/>
              <a:ext cx="40409" cy="19462"/>
            </a:xfrm>
            <a:custGeom>
              <a:rect b="b" l="l" r="r" t="t"/>
              <a:pathLst>
                <a:path extrusionOk="0" h="236" w="490">
                  <a:moveTo>
                    <a:pt x="484" y="1"/>
                  </a:moveTo>
                  <a:lnTo>
                    <a:pt x="484" y="2"/>
                  </a:lnTo>
                  <a:lnTo>
                    <a:pt x="0" y="220"/>
                  </a:lnTo>
                  <a:lnTo>
                    <a:pt x="0" y="227"/>
                  </a:lnTo>
                  <a:lnTo>
                    <a:pt x="0" y="235"/>
                  </a:lnTo>
                  <a:lnTo>
                    <a:pt x="489" y="16"/>
                  </a:lnTo>
                  <a:lnTo>
                    <a:pt x="487" y="10"/>
                  </a:lnTo>
                  <a:lnTo>
                    <a:pt x="487" y="9"/>
                  </a:lnTo>
                  <a:lnTo>
                    <a:pt x="484"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2"/>
            <p:cNvSpPr/>
            <p:nvPr/>
          </p:nvSpPr>
          <p:spPr>
            <a:xfrm>
              <a:off x="-179942" y="3382993"/>
              <a:ext cx="60614" cy="181676"/>
            </a:xfrm>
            <a:custGeom>
              <a:rect b="b" l="l" r="r" t="t"/>
              <a:pathLst>
                <a:path extrusionOk="0" h="2203" w="735">
                  <a:moveTo>
                    <a:pt x="734" y="1"/>
                  </a:moveTo>
                  <a:lnTo>
                    <a:pt x="133" y="271"/>
                  </a:lnTo>
                  <a:lnTo>
                    <a:pt x="133" y="280"/>
                  </a:lnTo>
                  <a:cubicBezTo>
                    <a:pt x="95" y="951"/>
                    <a:pt x="48" y="1595"/>
                    <a:pt x="1" y="2202"/>
                  </a:cubicBezTo>
                  <a:lnTo>
                    <a:pt x="734" y="1872"/>
                  </a:lnTo>
                  <a:lnTo>
                    <a:pt x="734" y="1"/>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2"/>
            <p:cNvSpPr/>
            <p:nvPr/>
          </p:nvSpPr>
          <p:spPr>
            <a:xfrm>
              <a:off x="-234206" y="3931653"/>
              <a:ext cx="109434" cy="907"/>
            </a:xfrm>
            <a:custGeom>
              <a:rect b="b" l="l" r="r" t="t"/>
              <a:pathLst>
                <a:path extrusionOk="0" h="11" w="1327">
                  <a:moveTo>
                    <a:pt x="8" y="0"/>
                  </a:moveTo>
                  <a:lnTo>
                    <a:pt x="1" y="10"/>
                  </a:lnTo>
                  <a:lnTo>
                    <a:pt x="1326" y="10"/>
                  </a:lnTo>
                  <a:lnTo>
                    <a:pt x="1326" y="0"/>
                  </a:lnTo>
                  <a:close/>
                </a:path>
              </a:pathLst>
            </a:custGeom>
            <a:solidFill>
              <a:srgbClr val="B1B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2"/>
            <p:cNvSpPr/>
            <p:nvPr/>
          </p:nvSpPr>
          <p:spPr>
            <a:xfrm>
              <a:off x="-124853" y="3845144"/>
              <a:ext cx="6103" cy="87416"/>
            </a:xfrm>
            <a:custGeom>
              <a:rect b="b" l="l" r="r" t="t"/>
              <a:pathLst>
                <a:path extrusionOk="0" h="1060" w="74">
                  <a:moveTo>
                    <a:pt x="73" y="0"/>
                  </a:moveTo>
                  <a:lnTo>
                    <a:pt x="72" y="6"/>
                  </a:lnTo>
                  <a:lnTo>
                    <a:pt x="44" y="19"/>
                  </a:lnTo>
                  <a:lnTo>
                    <a:pt x="44" y="19"/>
                  </a:lnTo>
                  <a:lnTo>
                    <a:pt x="73" y="6"/>
                  </a:lnTo>
                  <a:lnTo>
                    <a:pt x="73" y="0"/>
                  </a:lnTo>
                  <a:close/>
                  <a:moveTo>
                    <a:pt x="0" y="1049"/>
                  </a:moveTo>
                  <a:lnTo>
                    <a:pt x="0" y="1059"/>
                  </a:lnTo>
                  <a:lnTo>
                    <a:pt x="73" y="1059"/>
                  </a:lnTo>
                  <a:lnTo>
                    <a:pt x="73" y="1049"/>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2"/>
            <p:cNvSpPr/>
            <p:nvPr/>
          </p:nvSpPr>
          <p:spPr>
            <a:xfrm>
              <a:off x="-194292" y="3537291"/>
              <a:ext cx="75540" cy="187943"/>
            </a:xfrm>
            <a:custGeom>
              <a:rect b="b" l="l" r="r" t="t"/>
              <a:pathLst>
                <a:path extrusionOk="0" h="2279" w="916">
                  <a:moveTo>
                    <a:pt x="908" y="1"/>
                  </a:moveTo>
                  <a:lnTo>
                    <a:pt x="175" y="337"/>
                  </a:lnTo>
                  <a:lnTo>
                    <a:pt x="175" y="340"/>
                  </a:lnTo>
                  <a:lnTo>
                    <a:pt x="175" y="349"/>
                  </a:lnTo>
                  <a:cubicBezTo>
                    <a:pt x="117" y="1055"/>
                    <a:pt x="61" y="1703"/>
                    <a:pt x="0" y="2278"/>
                  </a:cubicBezTo>
                  <a:lnTo>
                    <a:pt x="915" y="1868"/>
                  </a:lnTo>
                  <a:lnTo>
                    <a:pt x="915" y="1747"/>
                  </a:lnTo>
                  <a:lnTo>
                    <a:pt x="908"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2"/>
            <p:cNvSpPr/>
            <p:nvPr/>
          </p:nvSpPr>
          <p:spPr>
            <a:xfrm>
              <a:off x="-179942" y="3537291"/>
              <a:ext cx="60614" cy="27792"/>
            </a:xfrm>
            <a:custGeom>
              <a:rect b="b" l="l" r="r" t="t"/>
              <a:pathLst>
                <a:path extrusionOk="0" h="337" w="735">
                  <a:moveTo>
                    <a:pt x="734" y="1"/>
                  </a:moveTo>
                  <a:lnTo>
                    <a:pt x="1" y="331"/>
                  </a:lnTo>
                  <a:lnTo>
                    <a:pt x="1" y="337"/>
                  </a:lnTo>
                  <a:lnTo>
                    <a:pt x="734" y="1"/>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2"/>
            <p:cNvSpPr/>
            <p:nvPr/>
          </p:nvSpPr>
          <p:spPr>
            <a:xfrm>
              <a:off x="-219032" y="3691176"/>
              <a:ext cx="100280" cy="198829"/>
            </a:xfrm>
            <a:custGeom>
              <a:rect b="b" l="l" r="r" t="t"/>
              <a:pathLst>
                <a:path extrusionOk="0" h="2411" w="1216">
                  <a:moveTo>
                    <a:pt x="1215" y="0"/>
                  </a:moveTo>
                  <a:lnTo>
                    <a:pt x="300" y="411"/>
                  </a:lnTo>
                  <a:lnTo>
                    <a:pt x="300" y="419"/>
                  </a:lnTo>
                  <a:cubicBezTo>
                    <a:pt x="206" y="1276"/>
                    <a:pt x="108" y="1962"/>
                    <a:pt x="1" y="2410"/>
                  </a:cubicBezTo>
                  <a:lnTo>
                    <a:pt x="1187" y="1886"/>
                  </a:lnTo>
                  <a:lnTo>
                    <a:pt x="1215" y="1873"/>
                  </a:lnTo>
                  <a:lnTo>
                    <a:pt x="1215" y="1866"/>
                  </a:lnTo>
                  <a:lnTo>
                    <a:pt x="1215" y="0"/>
                  </a:ln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2"/>
            <p:cNvSpPr/>
            <p:nvPr/>
          </p:nvSpPr>
          <p:spPr>
            <a:xfrm>
              <a:off x="-219115" y="3845639"/>
              <a:ext cx="100363" cy="44368"/>
            </a:xfrm>
            <a:custGeom>
              <a:rect b="b" l="l" r="r" t="t"/>
              <a:pathLst>
                <a:path extrusionOk="0" h="538" w="1217">
                  <a:moveTo>
                    <a:pt x="1216" y="0"/>
                  </a:moveTo>
                  <a:lnTo>
                    <a:pt x="1187" y="13"/>
                  </a:lnTo>
                  <a:lnTo>
                    <a:pt x="0" y="537"/>
                  </a:lnTo>
                  <a:lnTo>
                    <a:pt x="0" y="537"/>
                  </a:lnTo>
                  <a:lnTo>
                    <a:pt x="1216" y="0"/>
                  </a:lnTo>
                  <a:close/>
                </a:path>
              </a:pathLst>
            </a:custGeom>
            <a:solidFill>
              <a:srgbClr val="825E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2"/>
            <p:cNvSpPr/>
            <p:nvPr/>
          </p:nvSpPr>
          <p:spPr>
            <a:xfrm>
              <a:off x="-233464" y="3845639"/>
              <a:ext cx="114712" cy="86096"/>
            </a:xfrm>
            <a:custGeom>
              <a:rect b="b" l="l" r="r" t="t"/>
              <a:pathLst>
                <a:path extrusionOk="0" h="1044" w="1391">
                  <a:moveTo>
                    <a:pt x="1390" y="0"/>
                  </a:moveTo>
                  <a:lnTo>
                    <a:pt x="174" y="538"/>
                  </a:lnTo>
                  <a:cubicBezTo>
                    <a:pt x="174" y="541"/>
                    <a:pt x="173" y="546"/>
                    <a:pt x="172" y="548"/>
                  </a:cubicBezTo>
                  <a:lnTo>
                    <a:pt x="172" y="558"/>
                  </a:lnTo>
                  <a:cubicBezTo>
                    <a:pt x="118" y="786"/>
                    <a:pt x="59" y="952"/>
                    <a:pt x="0" y="1043"/>
                  </a:cubicBezTo>
                  <a:lnTo>
                    <a:pt x="1390" y="1043"/>
                  </a:lnTo>
                  <a:lnTo>
                    <a:pt x="1390" y="0"/>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2"/>
            <p:cNvSpPr/>
            <p:nvPr/>
          </p:nvSpPr>
          <p:spPr>
            <a:xfrm>
              <a:off x="737224" y="1079075"/>
              <a:ext cx="3908244" cy="1184022"/>
            </a:xfrm>
            <a:custGeom>
              <a:rect b="b" l="l" r="r" t="t"/>
              <a:pathLst>
                <a:path extrusionOk="0" h="13666" w="45109">
                  <a:moveTo>
                    <a:pt x="1" y="0"/>
                  </a:moveTo>
                  <a:lnTo>
                    <a:pt x="201" y="194"/>
                  </a:lnTo>
                  <a:lnTo>
                    <a:pt x="2565" y="2493"/>
                  </a:lnTo>
                  <a:lnTo>
                    <a:pt x="2567" y="2494"/>
                  </a:lnTo>
                  <a:lnTo>
                    <a:pt x="8148" y="7917"/>
                  </a:lnTo>
                  <a:lnTo>
                    <a:pt x="8557" y="8315"/>
                  </a:lnTo>
                  <a:lnTo>
                    <a:pt x="11165" y="10847"/>
                  </a:lnTo>
                  <a:lnTo>
                    <a:pt x="11732" y="11399"/>
                  </a:lnTo>
                  <a:lnTo>
                    <a:pt x="13772" y="13380"/>
                  </a:lnTo>
                  <a:lnTo>
                    <a:pt x="44093" y="13664"/>
                  </a:lnTo>
                  <a:lnTo>
                    <a:pt x="44092" y="13666"/>
                  </a:lnTo>
                  <a:cubicBezTo>
                    <a:pt x="44094" y="13666"/>
                    <a:pt x="44096" y="13666"/>
                    <a:pt x="44097" y="13666"/>
                  </a:cubicBezTo>
                  <a:cubicBezTo>
                    <a:pt x="44741" y="13666"/>
                    <a:pt x="45109" y="12927"/>
                    <a:pt x="44716" y="12414"/>
                  </a:cubicBezTo>
                  <a:lnTo>
                    <a:pt x="42314" y="9282"/>
                  </a:lnTo>
                  <a:lnTo>
                    <a:pt x="41927" y="8780"/>
                  </a:lnTo>
                  <a:lnTo>
                    <a:pt x="39474" y="5583"/>
                  </a:lnTo>
                  <a:lnTo>
                    <a:pt x="39173" y="5191"/>
                  </a:lnTo>
                  <a:lnTo>
                    <a:pt x="35783" y="775"/>
                  </a:lnTo>
                  <a:cubicBezTo>
                    <a:pt x="35758" y="741"/>
                    <a:pt x="35730" y="709"/>
                    <a:pt x="35702" y="678"/>
                  </a:cubicBezTo>
                  <a:cubicBezTo>
                    <a:pt x="35571" y="539"/>
                    <a:pt x="35411" y="431"/>
                    <a:pt x="35234" y="360"/>
                  </a:cubicBezTo>
                  <a:cubicBezTo>
                    <a:pt x="35086" y="303"/>
                    <a:pt x="34928" y="272"/>
                    <a:pt x="34770" y="270"/>
                  </a:cubicBezTo>
                  <a:lnTo>
                    <a:pt x="26977" y="210"/>
                  </a:lnTo>
                  <a:lnTo>
                    <a:pt x="26888" y="210"/>
                  </a:lnTo>
                  <a:lnTo>
                    <a:pt x="26507" y="207"/>
                  </a:lnTo>
                  <a:lnTo>
                    <a:pt x="26413" y="206"/>
                  </a:lnTo>
                  <a:lnTo>
                    <a:pt x="18118" y="141"/>
                  </a:lnTo>
                  <a:lnTo>
                    <a:pt x="18113" y="141"/>
                  </a:lnTo>
                  <a:lnTo>
                    <a:pt x="17714" y="138"/>
                  </a:lnTo>
                  <a:lnTo>
                    <a:pt x="17700" y="138"/>
                  </a:lnTo>
                  <a:lnTo>
                    <a:pt x="9315" y="72"/>
                  </a:lnTo>
                  <a:lnTo>
                    <a:pt x="9295" y="72"/>
                  </a:lnTo>
                  <a:lnTo>
                    <a:pt x="9045" y="71"/>
                  </a:lnTo>
                  <a:lnTo>
                    <a:pt x="9017" y="71"/>
                  </a:lnTo>
                  <a:lnTo>
                    <a:pt x="1" y="0"/>
                  </a:lnTo>
                  <a:close/>
                </a:path>
              </a:pathLst>
            </a:custGeom>
            <a:solidFill>
              <a:srgbClr val="5B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2"/>
            <p:cNvSpPr/>
            <p:nvPr/>
          </p:nvSpPr>
          <p:spPr>
            <a:xfrm>
              <a:off x="757885" y="1140275"/>
              <a:ext cx="760845" cy="257711"/>
            </a:xfrm>
            <a:custGeom>
              <a:rect b="b" l="l" r="r" t="t"/>
              <a:pathLst>
                <a:path extrusionOk="0" h="3125" w="9226">
                  <a:moveTo>
                    <a:pt x="8966" y="0"/>
                  </a:moveTo>
                  <a:cubicBezTo>
                    <a:pt x="8962" y="0"/>
                    <a:pt x="8958" y="0"/>
                    <a:pt x="8955" y="0"/>
                  </a:cubicBezTo>
                  <a:cubicBezTo>
                    <a:pt x="8904" y="3"/>
                    <a:pt x="8856" y="21"/>
                    <a:pt x="8818" y="54"/>
                  </a:cubicBezTo>
                  <a:cubicBezTo>
                    <a:pt x="8754" y="102"/>
                    <a:pt x="8718" y="180"/>
                    <a:pt x="8723" y="260"/>
                  </a:cubicBezTo>
                  <a:cubicBezTo>
                    <a:pt x="8768" y="1062"/>
                    <a:pt x="8165" y="1901"/>
                    <a:pt x="7255" y="2305"/>
                  </a:cubicBezTo>
                  <a:cubicBezTo>
                    <a:pt x="6759" y="2524"/>
                    <a:pt x="6188" y="2633"/>
                    <a:pt x="5528" y="2633"/>
                  </a:cubicBezTo>
                  <a:cubicBezTo>
                    <a:pt x="5171" y="2633"/>
                    <a:pt x="4787" y="2601"/>
                    <a:pt x="4376" y="2538"/>
                  </a:cubicBezTo>
                  <a:cubicBezTo>
                    <a:pt x="3466" y="2397"/>
                    <a:pt x="1263" y="1886"/>
                    <a:pt x="452" y="159"/>
                  </a:cubicBezTo>
                  <a:cubicBezTo>
                    <a:pt x="409" y="70"/>
                    <a:pt x="320" y="18"/>
                    <a:pt x="228" y="18"/>
                  </a:cubicBezTo>
                  <a:cubicBezTo>
                    <a:pt x="193" y="18"/>
                    <a:pt x="158" y="26"/>
                    <a:pt x="124" y="41"/>
                  </a:cubicBezTo>
                  <a:cubicBezTo>
                    <a:pt x="67" y="69"/>
                    <a:pt x="23" y="117"/>
                    <a:pt x="1" y="176"/>
                  </a:cubicBezTo>
                  <a:lnTo>
                    <a:pt x="2365" y="2475"/>
                  </a:lnTo>
                  <a:lnTo>
                    <a:pt x="2367" y="2476"/>
                  </a:lnTo>
                  <a:cubicBezTo>
                    <a:pt x="3120" y="2801"/>
                    <a:pt x="3853" y="2954"/>
                    <a:pt x="4300" y="3023"/>
                  </a:cubicBezTo>
                  <a:cubicBezTo>
                    <a:pt x="4667" y="3082"/>
                    <a:pt x="5038" y="3116"/>
                    <a:pt x="5410" y="3121"/>
                  </a:cubicBezTo>
                  <a:cubicBezTo>
                    <a:pt x="5448" y="3124"/>
                    <a:pt x="5488" y="3124"/>
                    <a:pt x="5524" y="3124"/>
                  </a:cubicBezTo>
                  <a:cubicBezTo>
                    <a:pt x="5678" y="3124"/>
                    <a:pt x="5825" y="3120"/>
                    <a:pt x="5967" y="3107"/>
                  </a:cubicBezTo>
                  <a:cubicBezTo>
                    <a:pt x="6515" y="3069"/>
                    <a:pt x="7009" y="2950"/>
                    <a:pt x="7452" y="2753"/>
                  </a:cubicBezTo>
                  <a:cubicBezTo>
                    <a:pt x="8270" y="2392"/>
                    <a:pt x="8883" y="1718"/>
                    <a:pt x="9113" y="982"/>
                  </a:cubicBezTo>
                  <a:cubicBezTo>
                    <a:pt x="9192" y="740"/>
                    <a:pt x="9226" y="487"/>
                    <a:pt x="9212" y="232"/>
                  </a:cubicBezTo>
                  <a:cubicBezTo>
                    <a:pt x="9212" y="213"/>
                    <a:pt x="9208" y="192"/>
                    <a:pt x="9199" y="172"/>
                  </a:cubicBezTo>
                  <a:cubicBezTo>
                    <a:pt x="9185" y="124"/>
                    <a:pt x="9156" y="83"/>
                    <a:pt x="9116" y="54"/>
                  </a:cubicBezTo>
                  <a:cubicBezTo>
                    <a:pt x="9074" y="19"/>
                    <a:pt x="9020" y="0"/>
                    <a:pt x="896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2"/>
            <p:cNvSpPr/>
            <p:nvPr/>
          </p:nvSpPr>
          <p:spPr>
            <a:xfrm>
              <a:off x="1413342" y="1584283"/>
              <a:ext cx="214086" cy="240228"/>
            </a:xfrm>
            <a:custGeom>
              <a:rect b="b" l="l" r="r" t="t"/>
              <a:pathLst>
                <a:path extrusionOk="0" h="2913" w="2596">
                  <a:moveTo>
                    <a:pt x="2343" y="1"/>
                  </a:moveTo>
                  <a:cubicBezTo>
                    <a:pt x="2339" y="1"/>
                    <a:pt x="2336" y="1"/>
                    <a:pt x="2332" y="1"/>
                  </a:cubicBezTo>
                  <a:cubicBezTo>
                    <a:pt x="2197" y="8"/>
                    <a:pt x="2093" y="125"/>
                    <a:pt x="2102" y="260"/>
                  </a:cubicBezTo>
                  <a:cubicBezTo>
                    <a:pt x="2103" y="281"/>
                    <a:pt x="2103" y="303"/>
                    <a:pt x="2103" y="324"/>
                  </a:cubicBezTo>
                  <a:cubicBezTo>
                    <a:pt x="2113" y="1106"/>
                    <a:pt x="1520" y="1911"/>
                    <a:pt x="634" y="2305"/>
                  </a:cubicBezTo>
                  <a:cubicBezTo>
                    <a:pt x="430" y="2395"/>
                    <a:pt x="218" y="2465"/>
                    <a:pt x="0" y="2515"/>
                  </a:cubicBezTo>
                  <a:lnTo>
                    <a:pt x="409" y="2912"/>
                  </a:lnTo>
                  <a:cubicBezTo>
                    <a:pt x="554" y="2867"/>
                    <a:pt x="695" y="2815"/>
                    <a:pt x="834" y="2755"/>
                  </a:cubicBezTo>
                  <a:cubicBezTo>
                    <a:pt x="1631" y="2402"/>
                    <a:pt x="2231" y="1754"/>
                    <a:pt x="2476" y="1040"/>
                  </a:cubicBezTo>
                  <a:cubicBezTo>
                    <a:pt x="2552" y="823"/>
                    <a:pt x="2592" y="594"/>
                    <a:pt x="2595" y="364"/>
                  </a:cubicBezTo>
                  <a:cubicBezTo>
                    <a:pt x="2595" y="348"/>
                    <a:pt x="2595" y="330"/>
                    <a:pt x="2594" y="313"/>
                  </a:cubicBezTo>
                  <a:cubicBezTo>
                    <a:pt x="2594" y="286"/>
                    <a:pt x="2594" y="260"/>
                    <a:pt x="2591" y="231"/>
                  </a:cubicBezTo>
                  <a:cubicBezTo>
                    <a:pt x="2583" y="101"/>
                    <a:pt x="2473" y="1"/>
                    <a:pt x="234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2"/>
            <p:cNvSpPr/>
            <p:nvPr/>
          </p:nvSpPr>
          <p:spPr>
            <a:xfrm>
              <a:off x="1592792" y="1604240"/>
              <a:ext cx="769587" cy="258948"/>
            </a:xfrm>
            <a:custGeom>
              <a:rect b="b" l="l" r="r" t="t"/>
              <a:pathLst>
                <a:path extrusionOk="0" h="3140" w="9332">
                  <a:moveTo>
                    <a:pt x="9027" y="0"/>
                  </a:moveTo>
                  <a:cubicBezTo>
                    <a:pt x="9023" y="0"/>
                    <a:pt x="9019" y="0"/>
                    <a:pt x="9015" y="1"/>
                  </a:cubicBezTo>
                  <a:cubicBezTo>
                    <a:pt x="8873" y="9"/>
                    <a:pt x="8767" y="136"/>
                    <a:pt x="8784" y="276"/>
                  </a:cubicBezTo>
                  <a:cubicBezTo>
                    <a:pt x="8829" y="1078"/>
                    <a:pt x="8226" y="1918"/>
                    <a:pt x="7316" y="2320"/>
                  </a:cubicBezTo>
                  <a:cubicBezTo>
                    <a:pt x="6819" y="2540"/>
                    <a:pt x="6247" y="2649"/>
                    <a:pt x="5586" y="2649"/>
                  </a:cubicBezTo>
                  <a:cubicBezTo>
                    <a:pt x="5230" y="2649"/>
                    <a:pt x="4848" y="2617"/>
                    <a:pt x="4437" y="2554"/>
                  </a:cubicBezTo>
                  <a:cubicBezTo>
                    <a:pt x="3528" y="2413"/>
                    <a:pt x="1325" y="1900"/>
                    <a:pt x="512" y="175"/>
                  </a:cubicBezTo>
                  <a:cubicBezTo>
                    <a:pt x="474" y="79"/>
                    <a:pt x="381" y="21"/>
                    <a:pt x="283" y="21"/>
                  </a:cubicBezTo>
                  <a:cubicBezTo>
                    <a:pt x="248" y="21"/>
                    <a:pt x="213" y="28"/>
                    <a:pt x="179" y="44"/>
                  </a:cubicBezTo>
                  <a:cubicBezTo>
                    <a:pt x="51" y="105"/>
                    <a:pt x="0" y="261"/>
                    <a:pt x="68" y="384"/>
                  </a:cubicBezTo>
                  <a:cubicBezTo>
                    <a:pt x="982" y="2323"/>
                    <a:pt x="3376" y="2887"/>
                    <a:pt x="4361" y="3040"/>
                  </a:cubicBezTo>
                  <a:cubicBezTo>
                    <a:pt x="4768" y="3105"/>
                    <a:pt x="5177" y="3139"/>
                    <a:pt x="5587" y="3140"/>
                  </a:cubicBezTo>
                  <a:cubicBezTo>
                    <a:pt x="6317" y="3140"/>
                    <a:pt x="6954" y="3018"/>
                    <a:pt x="7515" y="2769"/>
                  </a:cubicBezTo>
                  <a:cubicBezTo>
                    <a:pt x="8607" y="2287"/>
                    <a:pt x="9331" y="1250"/>
                    <a:pt x="9275" y="248"/>
                  </a:cubicBezTo>
                  <a:cubicBezTo>
                    <a:pt x="9275" y="110"/>
                    <a:pt x="9162" y="0"/>
                    <a:pt x="90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2"/>
            <p:cNvSpPr/>
            <p:nvPr/>
          </p:nvSpPr>
          <p:spPr>
            <a:xfrm>
              <a:off x="2313729" y="1605642"/>
              <a:ext cx="769504" cy="257546"/>
            </a:xfrm>
            <a:custGeom>
              <a:rect b="b" l="l" r="r" t="t"/>
              <a:pathLst>
                <a:path extrusionOk="0" h="3123" w="9331">
                  <a:moveTo>
                    <a:pt x="9028" y="0"/>
                  </a:moveTo>
                  <a:cubicBezTo>
                    <a:pt x="9023" y="0"/>
                    <a:pt x="9019" y="0"/>
                    <a:pt x="9014" y="1"/>
                  </a:cubicBezTo>
                  <a:cubicBezTo>
                    <a:pt x="8880" y="8"/>
                    <a:pt x="8777" y="124"/>
                    <a:pt x="8784" y="259"/>
                  </a:cubicBezTo>
                  <a:cubicBezTo>
                    <a:pt x="8829" y="1061"/>
                    <a:pt x="8226" y="1901"/>
                    <a:pt x="7316" y="2303"/>
                  </a:cubicBezTo>
                  <a:cubicBezTo>
                    <a:pt x="6818" y="2523"/>
                    <a:pt x="6247" y="2632"/>
                    <a:pt x="5586" y="2632"/>
                  </a:cubicBezTo>
                  <a:cubicBezTo>
                    <a:pt x="5230" y="2632"/>
                    <a:pt x="4848" y="2600"/>
                    <a:pt x="4437" y="2537"/>
                  </a:cubicBezTo>
                  <a:cubicBezTo>
                    <a:pt x="3527" y="2396"/>
                    <a:pt x="1324" y="1883"/>
                    <a:pt x="512" y="158"/>
                  </a:cubicBezTo>
                  <a:cubicBezTo>
                    <a:pt x="474" y="62"/>
                    <a:pt x="381" y="4"/>
                    <a:pt x="283" y="4"/>
                  </a:cubicBezTo>
                  <a:cubicBezTo>
                    <a:pt x="248" y="4"/>
                    <a:pt x="212" y="11"/>
                    <a:pt x="179" y="27"/>
                  </a:cubicBezTo>
                  <a:cubicBezTo>
                    <a:pt x="51" y="88"/>
                    <a:pt x="0" y="244"/>
                    <a:pt x="68" y="367"/>
                  </a:cubicBezTo>
                  <a:cubicBezTo>
                    <a:pt x="981" y="2306"/>
                    <a:pt x="3376" y="2870"/>
                    <a:pt x="4361" y="3023"/>
                  </a:cubicBezTo>
                  <a:cubicBezTo>
                    <a:pt x="4767" y="3088"/>
                    <a:pt x="5176" y="3122"/>
                    <a:pt x="5587" y="3123"/>
                  </a:cubicBezTo>
                  <a:cubicBezTo>
                    <a:pt x="6317" y="3123"/>
                    <a:pt x="6953" y="3001"/>
                    <a:pt x="7514" y="2752"/>
                  </a:cubicBezTo>
                  <a:cubicBezTo>
                    <a:pt x="8607" y="2270"/>
                    <a:pt x="9331" y="1233"/>
                    <a:pt x="9275" y="231"/>
                  </a:cubicBezTo>
                  <a:cubicBezTo>
                    <a:pt x="9265" y="100"/>
                    <a:pt x="9157" y="0"/>
                    <a:pt x="90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2"/>
            <p:cNvSpPr/>
            <p:nvPr/>
          </p:nvSpPr>
          <p:spPr>
            <a:xfrm>
              <a:off x="3047118" y="1618589"/>
              <a:ext cx="769587" cy="259030"/>
            </a:xfrm>
            <a:custGeom>
              <a:rect b="b" l="l" r="r" t="t"/>
              <a:pathLst>
                <a:path extrusionOk="0" h="3141" w="9332">
                  <a:moveTo>
                    <a:pt x="9030" y="1"/>
                  </a:moveTo>
                  <a:cubicBezTo>
                    <a:pt x="9025" y="1"/>
                    <a:pt x="9020" y="1"/>
                    <a:pt x="9015" y="1"/>
                  </a:cubicBezTo>
                  <a:cubicBezTo>
                    <a:pt x="8873" y="9"/>
                    <a:pt x="8768" y="135"/>
                    <a:pt x="8784" y="275"/>
                  </a:cubicBezTo>
                  <a:cubicBezTo>
                    <a:pt x="8829" y="1076"/>
                    <a:pt x="8226" y="1917"/>
                    <a:pt x="7317" y="2319"/>
                  </a:cubicBezTo>
                  <a:cubicBezTo>
                    <a:pt x="6820" y="2540"/>
                    <a:pt x="6249" y="2649"/>
                    <a:pt x="5589" y="2649"/>
                  </a:cubicBezTo>
                  <a:cubicBezTo>
                    <a:pt x="5232" y="2649"/>
                    <a:pt x="4849" y="2617"/>
                    <a:pt x="4437" y="2554"/>
                  </a:cubicBezTo>
                  <a:cubicBezTo>
                    <a:pt x="3528" y="2413"/>
                    <a:pt x="1326" y="1900"/>
                    <a:pt x="512" y="175"/>
                  </a:cubicBezTo>
                  <a:cubicBezTo>
                    <a:pt x="474" y="78"/>
                    <a:pt x="381" y="20"/>
                    <a:pt x="283" y="20"/>
                  </a:cubicBezTo>
                  <a:cubicBezTo>
                    <a:pt x="248" y="20"/>
                    <a:pt x="213" y="27"/>
                    <a:pt x="179" y="43"/>
                  </a:cubicBezTo>
                  <a:cubicBezTo>
                    <a:pt x="51" y="104"/>
                    <a:pt x="1" y="260"/>
                    <a:pt x="68" y="385"/>
                  </a:cubicBezTo>
                  <a:cubicBezTo>
                    <a:pt x="982" y="2322"/>
                    <a:pt x="3376" y="2887"/>
                    <a:pt x="4362" y="3039"/>
                  </a:cubicBezTo>
                  <a:cubicBezTo>
                    <a:pt x="4768" y="3104"/>
                    <a:pt x="5177" y="3137"/>
                    <a:pt x="5588" y="3140"/>
                  </a:cubicBezTo>
                  <a:cubicBezTo>
                    <a:pt x="6317" y="3140"/>
                    <a:pt x="6955" y="3017"/>
                    <a:pt x="7515" y="2769"/>
                  </a:cubicBezTo>
                  <a:cubicBezTo>
                    <a:pt x="8607" y="2287"/>
                    <a:pt x="9331" y="1249"/>
                    <a:pt x="9275" y="248"/>
                  </a:cubicBezTo>
                  <a:cubicBezTo>
                    <a:pt x="9275" y="111"/>
                    <a:pt x="9165" y="1"/>
                    <a:pt x="903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2"/>
            <p:cNvSpPr/>
            <p:nvPr/>
          </p:nvSpPr>
          <p:spPr>
            <a:xfrm>
              <a:off x="3767806" y="1646711"/>
              <a:ext cx="463137" cy="257711"/>
            </a:xfrm>
            <a:custGeom>
              <a:rect b="b" l="l" r="r" t="t"/>
              <a:pathLst>
                <a:path extrusionOk="0" h="3125" w="5616">
                  <a:moveTo>
                    <a:pt x="285" y="1"/>
                  </a:moveTo>
                  <a:cubicBezTo>
                    <a:pt x="250" y="1"/>
                    <a:pt x="214" y="8"/>
                    <a:pt x="180" y="24"/>
                  </a:cubicBezTo>
                  <a:cubicBezTo>
                    <a:pt x="51" y="86"/>
                    <a:pt x="0" y="243"/>
                    <a:pt x="71" y="369"/>
                  </a:cubicBezTo>
                  <a:cubicBezTo>
                    <a:pt x="154" y="543"/>
                    <a:pt x="249" y="710"/>
                    <a:pt x="359" y="869"/>
                  </a:cubicBezTo>
                  <a:cubicBezTo>
                    <a:pt x="1413" y="2407"/>
                    <a:pt x="3467" y="2885"/>
                    <a:pt x="4364" y="3023"/>
                  </a:cubicBezTo>
                  <a:cubicBezTo>
                    <a:pt x="4578" y="3055"/>
                    <a:pt x="4782" y="3079"/>
                    <a:pt x="4981" y="3096"/>
                  </a:cubicBezTo>
                  <a:cubicBezTo>
                    <a:pt x="5150" y="3110"/>
                    <a:pt x="5316" y="3120"/>
                    <a:pt x="5476" y="3120"/>
                  </a:cubicBezTo>
                  <a:cubicBezTo>
                    <a:pt x="5513" y="3124"/>
                    <a:pt x="5552" y="3124"/>
                    <a:pt x="5590" y="3124"/>
                  </a:cubicBezTo>
                  <a:lnTo>
                    <a:pt x="5616" y="3124"/>
                  </a:lnTo>
                  <a:lnTo>
                    <a:pt x="5229" y="2621"/>
                  </a:lnTo>
                  <a:cubicBezTo>
                    <a:pt x="4965" y="2607"/>
                    <a:pt x="4702" y="2579"/>
                    <a:pt x="4440" y="2538"/>
                  </a:cubicBezTo>
                  <a:cubicBezTo>
                    <a:pt x="3538" y="2399"/>
                    <a:pt x="1357" y="1891"/>
                    <a:pt x="532" y="191"/>
                  </a:cubicBezTo>
                  <a:cubicBezTo>
                    <a:pt x="525" y="180"/>
                    <a:pt x="519" y="170"/>
                    <a:pt x="515" y="158"/>
                  </a:cubicBezTo>
                  <a:cubicBezTo>
                    <a:pt x="477" y="60"/>
                    <a:pt x="383" y="1"/>
                    <a:pt x="28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2"/>
            <p:cNvSpPr/>
            <p:nvPr/>
          </p:nvSpPr>
          <p:spPr>
            <a:xfrm>
              <a:off x="1193399" y="1357413"/>
              <a:ext cx="769504" cy="257711"/>
            </a:xfrm>
            <a:custGeom>
              <a:rect b="b" l="l" r="r" t="t"/>
              <a:pathLst>
                <a:path extrusionOk="0" h="3125" w="9331">
                  <a:moveTo>
                    <a:pt x="9027" y="0"/>
                  </a:moveTo>
                  <a:cubicBezTo>
                    <a:pt x="9023" y="0"/>
                    <a:pt x="9019" y="0"/>
                    <a:pt x="9015" y="1"/>
                  </a:cubicBezTo>
                  <a:cubicBezTo>
                    <a:pt x="8880" y="8"/>
                    <a:pt x="8776" y="124"/>
                    <a:pt x="8784" y="259"/>
                  </a:cubicBezTo>
                  <a:cubicBezTo>
                    <a:pt x="8829" y="1061"/>
                    <a:pt x="8226" y="1901"/>
                    <a:pt x="7316" y="2303"/>
                  </a:cubicBezTo>
                  <a:cubicBezTo>
                    <a:pt x="6819" y="2523"/>
                    <a:pt x="6248" y="2632"/>
                    <a:pt x="5588" y="2632"/>
                  </a:cubicBezTo>
                  <a:cubicBezTo>
                    <a:pt x="5231" y="2632"/>
                    <a:pt x="4848" y="2600"/>
                    <a:pt x="4437" y="2537"/>
                  </a:cubicBezTo>
                  <a:cubicBezTo>
                    <a:pt x="3527" y="2396"/>
                    <a:pt x="1324" y="1884"/>
                    <a:pt x="512" y="158"/>
                  </a:cubicBezTo>
                  <a:cubicBezTo>
                    <a:pt x="474" y="62"/>
                    <a:pt x="381" y="4"/>
                    <a:pt x="283" y="4"/>
                  </a:cubicBezTo>
                  <a:cubicBezTo>
                    <a:pt x="248" y="4"/>
                    <a:pt x="212" y="11"/>
                    <a:pt x="179" y="27"/>
                  </a:cubicBezTo>
                  <a:cubicBezTo>
                    <a:pt x="51" y="88"/>
                    <a:pt x="0" y="244"/>
                    <a:pt x="68" y="367"/>
                  </a:cubicBezTo>
                  <a:cubicBezTo>
                    <a:pt x="981" y="2306"/>
                    <a:pt x="3374" y="2870"/>
                    <a:pt x="4361" y="3023"/>
                  </a:cubicBezTo>
                  <a:cubicBezTo>
                    <a:pt x="4767" y="3088"/>
                    <a:pt x="5177" y="3122"/>
                    <a:pt x="5587" y="3124"/>
                  </a:cubicBezTo>
                  <a:cubicBezTo>
                    <a:pt x="6317" y="3124"/>
                    <a:pt x="6954" y="3001"/>
                    <a:pt x="7514" y="2752"/>
                  </a:cubicBezTo>
                  <a:cubicBezTo>
                    <a:pt x="8607" y="2270"/>
                    <a:pt x="9331" y="1233"/>
                    <a:pt x="9275" y="231"/>
                  </a:cubicBezTo>
                  <a:cubicBezTo>
                    <a:pt x="9265" y="102"/>
                    <a:pt x="9157" y="0"/>
                    <a:pt x="90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2"/>
            <p:cNvSpPr/>
            <p:nvPr/>
          </p:nvSpPr>
          <p:spPr>
            <a:xfrm>
              <a:off x="2006205" y="1842655"/>
              <a:ext cx="769587" cy="257299"/>
            </a:xfrm>
            <a:custGeom>
              <a:rect b="b" l="l" r="r" t="t"/>
              <a:pathLst>
                <a:path extrusionOk="0" h="3120" w="9332">
                  <a:moveTo>
                    <a:pt x="285" y="0"/>
                  </a:moveTo>
                  <a:cubicBezTo>
                    <a:pt x="250" y="0"/>
                    <a:pt x="214" y="8"/>
                    <a:pt x="179" y="24"/>
                  </a:cubicBezTo>
                  <a:cubicBezTo>
                    <a:pt x="51" y="84"/>
                    <a:pt x="1" y="241"/>
                    <a:pt x="70" y="364"/>
                  </a:cubicBezTo>
                  <a:cubicBezTo>
                    <a:pt x="982" y="2303"/>
                    <a:pt x="3376" y="2867"/>
                    <a:pt x="4363" y="3019"/>
                  </a:cubicBezTo>
                  <a:cubicBezTo>
                    <a:pt x="4768" y="3083"/>
                    <a:pt x="5177" y="3117"/>
                    <a:pt x="5588" y="3120"/>
                  </a:cubicBezTo>
                  <a:cubicBezTo>
                    <a:pt x="6319" y="3120"/>
                    <a:pt x="6955" y="2996"/>
                    <a:pt x="7515" y="2749"/>
                  </a:cubicBezTo>
                  <a:cubicBezTo>
                    <a:pt x="8607" y="2265"/>
                    <a:pt x="9331" y="1230"/>
                    <a:pt x="9275" y="228"/>
                  </a:cubicBezTo>
                  <a:cubicBezTo>
                    <a:pt x="9260" y="103"/>
                    <a:pt x="9155" y="10"/>
                    <a:pt x="9030" y="10"/>
                  </a:cubicBezTo>
                  <a:cubicBezTo>
                    <a:pt x="9026" y="10"/>
                    <a:pt x="9021" y="10"/>
                    <a:pt x="9017" y="10"/>
                  </a:cubicBezTo>
                  <a:cubicBezTo>
                    <a:pt x="8887" y="18"/>
                    <a:pt x="8785" y="125"/>
                    <a:pt x="8785" y="256"/>
                  </a:cubicBezTo>
                  <a:cubicBezTo>
                    <a:pt x="8830" y="1057"/>
                    <a:pt x="8226" y="1898"/>
                    <a:pt x="7317" y="2300"/>
                  </a:cubicBezTo>
                  <a:cubicBezTo>
                    <a:pt x="6820" y="2519"/>
                    <a:pt x="6248" y="2629"/>
                    <a:pt x="5587" y="2629"/>
                  </a:cubicBezTo>
                  <a:cubicBezTo>
                    <a:pt x="5231" y="2629"/>
                    <a:pt x="4848" y="2597"/>
                    <a:pt x="4438" y="2534"/>
                  </a:cubicBezTo>
                  <a:cubicBezTo>
                    <a:pt x="3528" y="2393"/>
                    <a:pt x="1326" y="1880"/>
                    <a:pt x="514" y="155"/>
                  </a:cubicBezTo>
                  <a:cubicBezTo>
                    <a:pt x="475" y="58"/>
                    <a:pt x="383" y="0"/>
                    <a:pt x="2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2"/>
            <p:cNvSpPr/>
            <p:nvPr/>
          </p:nvSpPr>
          <p:spPr>
            <a:xfrm>
              <a:off x="2733244" y="1853871"/>
              <a:ext cx="769587" cy="257711"/>
            </a:xfrm>
            <a:custGeom>
              <a:rect b="b" l="l" r="r" t="t"/>
              <a:pathLst>
                <a:path extrusionOk="0" h="3125" w="9332">
                  <a:moveTo>
                    <a:pt x="9027" y="0"/>
                  </a:moveTo>
                  <a:cubicBezTo>
                    <a:pt x="9024" y="0"/>
                    <a:pt x="9020" y="0"/>
                    <a:pt x="9017" y="0"/>
                  </a:cubicBezTo>
                  <a:cubicBezTo>
                    <a:pt x="8882" y="9"/>
                    <a:pt x="8778" y="126"/>
                    <a:pt x="8785" y="261"/>
                  </a:cubicBezTo>
                  <a:cubicBezTo>
                    <a:pt x="8831" y="1062"/>
                    <a:pt x="8227" y="1903"/>
                    <a:pt x="7317" y="2305"/>
                  </a:cubicBezTo>
                  <a:cubicBezTo>
                    <a:pt x="6820" y="2524"/>
                    <a:pt x="6248" y="2633"/>
                    <a:pt x="5587" y="2633"/>
                  </a:cubicBezTo>
                  <a:cubicBezTo>
                    <a:pt x="5231" y="2633"/>
                    <a:pt x="4848" y="2602"/>
                    <a:pt x="4438" y="2538"/>
                  </a:cubicBezTo>
                  <a:cubicBezTo>
                    <a:pt x="3530" y="2398"/>
                    <a:pt x="1327" y="1884"/>
                    <a:pt x="514" y="159"/>
                  </a:cubicBezTo>
                  <a:cubicBezTo>
                    <a:pt x="475" y="62"/>
                    <a:pt x="383" y="5"/>
                    <a:pt x="286" y="5"/>
                  </a:cubicBezTo>
                  <a:cubicBezTo>
                    <a:pt x="251" y="5"/>
                    <a:pt x="215" y="12"/>
                    <a:pt x="181" y="29"/>
                  </a:cubicBezTo>
                  <a:cubicBezTo>
                    <a:pt x="51" y="89"/>
                    <a:pt x="1" y="245"/>
                    <a:pt x="70" y="369"/>
                  </a:cubicBezTo>
                  <a:cubicBezTo>
                    <a:pt x="982" y="2308"/>
                    <a:pt x="3376" y="2871"/>
                    <a:pt x="4363" y="3023"/>
                  </a:cubicBezTo>
                  <a:cubicBezTo>
                    <a:pt x="4768" y="3088"/>
                    <a:pt x="5179" y="3122"/>
                    <a:pt x="5589" y="3124"/>
                  </a:cubicBezTo>
                  <a:cubicBezTo>
                    <a:pt x="6319" y="3124"/>
                    <a:pt x="6956" y="3002"/>
                    <a:pt x="7517" y="2753"/>
                  </a:cubicBezTo>
                  <a:cubicBezTo>
                    <a:pt x="8608" y="2270"/>
                    <a:pt x="9332" y="1235"/>
                    <a:pt x="9275" y="232"/>
                  </a:cubicBezTo>
                  <a:cubicBezTo>
                    <a:pt x="9267" y="101"/>
                    <a:pt x="9158" y="0"/>
                    <a:pt x="90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2"/>
            <p:cNvSpPr/>
            <p:nvPr/>
          </p:nvSpPr>
          <p:spPr>
            <a:xfrm>
              <a:off x="3454180" y="1877704"/>
              <a:ext cx="769587" cy="257711"/>
            </a:xfrm>
            <a:custGeom>
              <a:rect b="b" l="l" r="r" t="t"/>
              <a:pathLst>
                <a:path extrusionOk="0" h="3125" w="9332">
                  <a:moveTo>
                    <a:pt x="9027" y="1"/>
                  </a:moveTo>
                  <a:cubicBezTo>
                    <a:pt x="9024" y="1"/>
                    <a:pt x="9020" y="1"/>
                    <a:pt x="9016" y="1"/>
                  </a:cubicBezTo>
                  <a:cubicBezTo>
                    <a:pt x="8881" y="10"/>
                    <a:pt x="8777" y="125"/>
                    <a:pt x="8784" y="261"/>
                  </a:cubicBezTo>
                  <a:cubicBezTo>
                    <a:pt x="8831" y="1063"/>
                    <a:pt x="8226" y="1903"/>
                    <a:pt x="7317" y="2305"/>
                  </a:cubicBezTo>
                  <a:cubicBezTo>
                    <a:pt x="6820" y="2525"/>
                    <a:pt x="6250" y="2634"/>
                    <a:pt x="5590" y="2634"/>
                  </a:cubicBezTo>
                  <a:cubicBezTo>
                    <a:pt x="5232" y="2634"/>
                    <a:pt x="4849" y="2602"/>
                    <a:pt x="4438" y="2539"/>
                  </a:cubicBezTo>
                  <a:cubicBezTo>
                    <a:pt x="3529" y="2398"/>
                    <a:pt x="1326" y="1885"/>
                    <a:pt x="514" y="160"/>
                  </a:cubicBezTo>
                  <a:cubicBezTo>
                    <a:pt x="475" y="63"/>
                    <a:pt x="382" y="4"/>
                    <a:pt x="284" y="4"/>
                  </a:cubicBezTo>
                  <a:cubicBezTo>
                    <a:pt x="249" y="4"/>
                    <a:pt x="213" y="12"/>
                    <a:pt x="179" y="28"/>
                  </a:cubicBezTo>
                  <a:cubicBezTo>
                    <a:pt x="51" y="88"/>
                    <a:pt x="1" y="244"/>
                    <a:pt x="69" y="369"/>
                  </a:cubicBezTo>
                  <a:cubicBezTo>
                    <a:pt x="982" y="2308"/>
                    <a:pt x="3376" y="2872"/>
                    <a:pt x="4363" y="3024"/>
                  </a:cubicBezTo>
                  <a:cubicBezTo>
                    <a:pt x="4768" y="3088"/>
                    <a:pt x="5178" y="3122"/>
                    <a:pt x="5589" y="3125"/>
                  </a:cubicBezTo>
                  <a:cubicBezTo>
                    <a:pt x="6319" y="3125"/>
                    <a:pt x="6955" y="3001"/>
                    <a:pt x="7516" y="2754"/>
                  </a:cubicBezTo>
                  <a:cubicBezTo>
                    <a:pt x="8607" y="2272"/>
                    <a:pt x="9331" y="1234"/>
                    <a:pt x="9275" y="233"/>
                  </a:cubicBezTo>
                  <a:cubicBezTo>
                    <a:pt x="9266" y="102"/>
                    <a:pt x="9157" y="1"/>
                    <a:pt x="90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2"/>
            <p:cNvSpPr/>
            <p:nvPr/>
          </p:nvSpPr>
          <p:spPr>
            <a:xfrm>
              <a:off x="1908563" y="1372917"/>
              <a:ext cx="769587" cy="257711"/>
            </a:xfrm>
            <a:custGeom>
              <a:rect b="b" l="l" r="r" t="t"/>
              <a:pathLst>
                <a:path extrusionOk="0" h="3125" w="9332">
                  <a:moveTo>
                    <a:pt x="9027" y="1"/>
                  </a:moveTo>
                  <a:cubicBezTo>
                    <a:pt x="9024" y="1"/>
                    <a:pt x="9020" y="1"/>
                    <a:pt x="9017" y="1"/>
                  </a:cubicBezTo>
                  <a:cubicBezTo>
                    <a:pt x="8880" y="9"/>
                    <a:pt x="8778" y="125"/>
                    <a:pt x="8785" y="261"/>
                  </a:cubicBezTo>
                  <a:cubicBezTo>
                    <a:pt x="8830" y="1061"/>
                    <a:pt x="8227" y="1902"/>
                    <a:pt x="7317" y="2304"/>
                  </a:cubicBezTo>
                  <a:cubicBezTo>
                    <a:pt x="6821" y="2525"/>
                    <a:pt x="6249" y="2634"/>
                    <a:pt x="5589" y="2634"/>
                  </a:cubicBezTo>
                  <a:cubicBezTo>
                    <a:pt x="5232" y="2634"/>
                    <a:pt x="4849" y="2602"/>
                    <a:pt x="4438" y="2539"/>
                  </a:cubicBezTo>
                  <a:cubicBezTo>
                    <a:pt x="3528" y="2398"/>
                    <a:pt x="1327" y="1885"/>
                    <a:pt x="514" y="160"/>
                  </a:cubicBezTo>
                  <a:cubicBezTo>
                    <a:pt x="475" y="63"/>
                    <a:pt x="382" y="4"/>
                    <a:pt x="284" y="4"/>
                  </a:cubicBezTo>
                  <a:cubicBezTo>
                    <a:pt x="249" y="4"/>
                    <a:pt x="214" y="12"/>
                    <a:pt x="179" y="28"/>
                  </a:cubicBezTo>
                  <a:cubicBezTo>
                    <a:pt x="52" y="88"/>
                    <a:pt x="1" y="244"/>
                    <a:pt x="70" y="369"/>
                  </a:cubicBezTo>
                  <a:cubicBezTo>
                    <a:pt x="982" y="2308"/>
                    <a:pt x="3376" y="2872"/>
                    <a:pt x="4363" y="3024"/>
                  </a:cubicBezTo>
                  <a:cubicBezTo>
                    <a:pt x="4768" y="3088"/>
                    <a:pt x="5177" y="3122"/>
                    <a:pt x="5588" y="3125"/>
                  </a:cubicBezTo>
                  <a:cubicBezTo>
                    <a:pt x="6319" y="3125"/>
                    <a:pt x="6956" y="3001"/>
                    <a:pt x="7515" y="2754"/>
                  </a:cubicBezTo>
                  <a:cubicBezTo>
                    <a:pt x="8608" y="2271"/>
                    <a:pt x="9332" y="1234"/>
                    <a:pt x="9275" y="233"/>
                  </a:cubicBezTo>
                  <a:cubicBezTo>
                    <a:pt x="9266" y="101"/>
                    <a:pt x="9158" y="1"/>
                    <a:pt x="90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2"/>
            <p:cNvSpPr/>
            <p:nvPr/>
          </p:nvSpPr>
          <p:spPr>
            <a:xfrm>
              <a:off x="2629664" y="1371680"/>
              <a:ext cx="769422" cy="258948"/>
            </a:xfrm>
            <a:custGeom>
              <a:rect b="b" l="l" r="r" t="t"/>
              <a:pathLst>
                <a:path extrusionOk="0" h="3140" w="9330">
                  <a:moveTo>
                    <a:pt x="9028" y="0"/>
                  </a:moveTo>
                  <a:cubicBezTo>
                    <a:pt x="9023" y="0"/>
                    <a:pt x="9018" y="0"/>
                    <a:pt x="9013" y="0"/>
                  </a:cubicBezTo>
                  <a:cubicBezTo>
                    <a:pt x="8871" y="9"/>
                    <a:pt x="8766" y="134"/>
                    <a:pt x="8783" y="275"/>
                  </a:cubicBezTo>
                  <a:cubicBezTo>
                    <a:pt x="8827" y="1076"/>
                    <a:pt x="8224" y="1917"/>
                    <a:pt x="7315" y="2319"/>
                  </a:cubicBezTo>
                  <a:cubicBezTo>
                    <a:pt x="6818" y="2540"/>
                    <a:pt x="6247" y="2648"/>
                    <a:pt x="5587" y="2648"/>
                  </a:cubicBezTo>
                  <a:cubicBezTo>
                    <a:pt x="5230" y="2648"/>
                    <a:pt x="4847" y="2617"/>
                    <a:pt x="4436" y="2554"/>
                  </a:cubicBezTo>
                  <a:cubicBezTo>
                    <a:pt x="3526" y="2413"/>
                    <a:pt x="1324" y="1900"/>
                    <a:pt x="512" y="175"/>
                  </a:cubicBezTo>
                  <a:cubicBezTo>
                    <a:pt x="472" y="79"/>
                    <a:pt x="380" y="21"/>
                    <a:pt x="283" y="21"/>
                  </a:cubicBezTo>
                  <a:cubicBezTo>
                    <a:pt x="248" y="21"/>
                    <a:pt x="212" y="28"/>
                    <a:pt x="179" y="44"/>
                  </a:cubicBezTo>
                  <a:cubicBezTo>
                    <a:pt x="51" y="104"/>
                    <a:pt x="0" y="259"/>
                    <a:pt x="68" y="384"/>
                  </a:cubicBezTo>
                  <a:cubicBezTo>
                    <a:pt x="980" y="2323"/>
                    <a:pt x="3374" y="2887"/>
                    <a:pt x="4361" y="3039"/>
                  </a:cubicBezTo>
                  <a:cubicBezTo>
                    <a:pt x="4766" y="3103"/>
                    <a:pt x="5175" y="3137"/>
                    <a:pt x="5586" y="3140"/>
                  </a:cubicBezTo>
                  <a:cubicBezTo>
                    <a:pt x="6317" y="3140"/>
                    <a:pt x="6953" y="3016"/>
                    <a:pt x="7513" y="2769"/>
                  </a:cubicBezTo>
                  <a:cubicBezTo>
                    <a:pt x="8605" y="2285"/>
                    <a:pt x="9329" y="1249"/>
                    <a:pt x="9273" y="248"/>
                  </a:cubicBezTo>
                  <a:cubicBezTo>
                    <a:pt x="9275" y="111"/>
                    <a:pt x="9163" y="0"/>
                    <a:pt x="90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2"/>
            <p:cNvSpPr/>
            <p:nvPr/>
          </p:nvSpPr>
          <p:spPr>
            <a:xfrm>
              <a:off x="3351920" y="1388091"/>
              <a:ext cx="644978" cy="255567"/>
            </a:xfrm>
            <a:custGeom>
              <a:rect b="b" l="l" r="r" t="t"/>
              <a:pathLst>
                <a:path extrusionOk="0" h="3099" w="7821">
                  <a:moveTo>
                    <a:pt x="277" y="0"/>
                  </a:moveTo>
                  <a:cubicBezTo>
                    <a:pt x="239" y="0"/>
                    <a:pt x="200" y="9"/>
                    <a:pt x="164" y="28"/>
                  </a:cubicBezTo>
                  <a:cubicBezTo>
                    <a:pt x="50" y="87"/>
                    <a:pt x="1" y="223"/>
                    <a:pt x="51" y="341"/>
                  </a:cubicBezTo>
                  <a:cubicBezTo>
                    <a:pt x="144" y="540"/>
                    <a:pt x="255" y="728"/>
                    <a:pt x="382" y="904"/>
                  </a:cubicBezTo>
                  <a:cubicBezTo>
                    <a:pt x="1447" y="2394"/>
                    <a:pt x="3462" y="2861"/>
                    <a:pt x="4346" y="2997"/>
                  </a:cubicBezTo>
                  <a:cubicBezTo>
                    <a:pt x="4602" y="3036"/>
                    <a:pt x="4849" y="3063"/>
                    <a:pt x="5088" y="3079"/>
                  </a:cubicBezTo>
                  <a:cubicBezTo>
                    <a:pt x="5254" y="3091"/>
                    <a:pt x="5415" y="3098"/>
                    <a:pt x="5571" y="3098"/>
                  </a:cubicBezTo>
                  <a:lnTo>
                    <a:pt x="5582" y="3098"/>
                  </a:lnTo>
                  <a:cubicBezTo>
                    <a:pt x="6307" y="3097"/>
                    <a:pt x="6940" y="2973"/>
                    <a:pt x="7497" y="2727"/>
                  </a:cubicBezTo>
                  <a:cubicBezTo>
                    <a:pt x="7608" y="2678"/>
                    <a:pt x="7715" y="2623"/>
                    <a:pt x="7820" y="2561"/>
                  </a:cubicBezTo>
                  <a:lnTo>
                    <a:pt x="7518" y="2168"/>
                  </a:lnTo>
                  <a:cubicBezTo>
                    <a:pt x="7448" y="2207"/>
                    <a:pt x="7374" y="2245"/>
                    <a:pt x="7298" y="2277"/>
                  </a:cubicBezTo>
                  <a:cubicBezTo>
                    <a:pt x="6802" y="2498"/>
                    <a:pt x="6232" y="2607"/>
                    <a:pt x="5572" y="2607"/>
                  </a:cubicBezTo>
                  <a:cubicBezTo>
                    <a:pt x="5215" y="2607"/>
                    <a:pt x="4832" y="2575"/>
                    <a:pt x="4421" y="2512"/>
                  </a:cubicBezTo>
                  <a:cubicBezTo>
                    <a:pt x="3518" y="2373"/>
                    <a:pt x="1345" y="1867"/>
                    <a:pt x="519" y="177"/>
                  </a:cubicBezTo>
                  <a:cubicBezTo>
                    <a:pt x="511" y="161"/>
                    <a:pt x="503" y="147"/>
                    <a:pt x="497" y="132"/>
                  </a:cubicBezTo>
                  <a:cubicBezTo>
                    <a:pt x="493" y="126"/>
                    <a:pt x="490" y="121"/>
                    <a:pt x="487" y="116"/>
                  </a:cubicBezTo>
                  <a:cubicBezTo>
                    <a:pt x="440" y="42"/>
                    <a:pt x="360" y="0"/>
                    <a:pt x="2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2"/>
            <p:cNvSpPr/>
            <p:nvPr/>
          </p:nvSpPr>
          <p:spPr>
            <a:xfrm>
              <a:off x="1475193" y="1139203"/>
              <a:ext cx="768102" cy="258865"/>
            </a:xfrm>
            <a:custGeom>
              <a:rect b="b" l="l" r="r" t="t"/>
              <a:pathLst>
                <a:path extrusionOk="0" h="3139" w="9314">
                  <a:moveTo>
                    <a:pt x="9012" y="0"/>
                  </a:moveTo>
                  <a:cubicBezTo>
                    <a:pt x="9007" y="0"/>
                    <a:pt x="9002" y="0"/>
                    <a:pt x="8997" y="1"/>
                  </a:cubicBezTo>
                  <a:cubicBezTo>
                    <a:pt x="8856" y="8"/>
                    <a:pt x="8751" y="133"/>
                    <a:pt x="8766" y="273"/>
                  </a:cubicBezTo>
                  <a:cubicBezTo>
                    <a:pt x="8811" y="1075"/>
                    <a:pt x="8208" y="1915"/>
                    <a:pt x="7299" y="2318"/>
                  </a:cubicBezTo>
                  <a:cubicBezTo>
                    <a:pt x="6802" y="2537"/>
                    <a:pt x="6232" y="2647"/>
                    <a:pt x="5571" y="2647"/>
                  </a:cubicBezTo>
                  <a:cubicBezTo>
                    <a:pt x="5214" y="2647"/>
                    <a:pt x="4831" y="2615"/>
                    <a:pt x="4419" y="2551"/>
                  </a:cubicBezTo>
                  <a:cubicBezTo>
                    <a:pt x="3510" y="2410"/>
                    <a:pt x="1308" y="1899"/>
                    <a:pt x="496" y="174"/>
                  </a:cubicBezTo>
                  <a:cubicBezTo>
                    <a:pt x="450" y="91"/>
                    <a:pt x="365" y="44"/>
                    <a:pt x="277" y="44"/>
                  </a:cubicBezTo>
                  <a:cubicBezTo>
                    <a:pt x="242" y="44"/>
                    <a:pt x="207" y="51"/>
                    <a:pt x="174" y="67"/>
                  </a:cubicBezTo>
                  <a:cubicBezTo>
                    <a:pt x="56" y="123"/>
                    <a:pt x="1" y="261"/>
                    <a:pt x="50" y="383"/>
                  </a:cubicBezTo>
                  <a:cubicBezTo>
                    <a:pt x="964" y="2320"/>
                    <a:pt x="3358" y="2884"/>
                    <a:pt x="4345" y="3037"/>
                  </a:cubicBezTo>
                  <a:cubicBezTo>
                    <a:pt x="4750" y="3102"/>
                    <a:pt x="5159" y="3136"/>
                    <a:pt x="5569" y="3139"/>
                  </a:cubicBezTo>
                  <a:cubicBezTo>
                    <a:pt x="6299" y="3139"/>
                    <a:pt x="6936" y="3015"/>
                    <a:pt x="7497" y="2767"/>
                  </a:cubicBezTo>
                  <a:cubicBezTo>
                    <a:pt x="8589" y="2284"/>
                    <a:pt x="9313" y="1248"/>
                    <a:pt x="9257" y="245"/>
                  </a:cubicBezTo>
                  <a:cubicBezTo>
                    <a:pt x="9257" y="110"/>
                    <a:pt x="9146" y="0"/>
                    <a:pt x="90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2"/>
            <p:cNvSpPr/>
            <p:nvPr/>
          </p:nvSpPr>
          <p:spPr>
            <a:xfrm>
              <a:off x="2194645" y="1140770"/>
              <a:ext cx="769422" cy="257299"/>
            </a:xfrm>
            <a:custGeom>
              <a:rect b="b" l="l" r="r" t="t"/>
              <a:pathLst>
                <a:path extrusionOk="0" h="3120" w="9330">
                  <a:moveTo>
                    <a:pt x="284" y="0"/>
                  </a:moveTo>
                  <a:cubicBezTo>
                    <a:pt x="249" y="0"/>
                    <a:pt x="213" y="8"/>
                    <a:pt x="179" y="24"/>
                  </a:cubicBezTo>
                  <a:cubicBezTo>
                    <a:pt x="51" y="84"/>
                    <a:pt x="0" y="239"/>
                    <a:pt x="68" y="364"/>
                  </a:cubicBezTo>
                  <a:cubicBezTo>
                    <a:pt x="980" y="2301"/>
                    <a:pt x="3374" y="2865"/>
                    <a:pt x="4361" y="3018"/>
                  </a:cubicBezTo>
                  <a:cubicBezTo>
                    <a:pt x="4766" y="3083"/>
                    <a:pt x="5177" y="3117"/>
                    <a:pt x="5587" y="3120"/>
                  </a:cubicBezTo>
                  <a:cubicBezTo>
                    <a:pt x="6317" y="3120"/>
                    <a:pt x="6954" y="2996"/>
                    <a:pt x="7515" y="2748"/>
                  </a:cubicBezTo>
                  <a:cubicBezTo>
                    <a:pt x="8606" y="2265"/>
                    <a:pt x="9330" y="1229"/>
                    <a:pt x="9273" y="226"/>
                  </a:cubicBezTo>
                  <a:cubicBezTo>
                    <a:pt x="9260" y="102"/>
                    <a:pt x="9155" y="9"/>
                    <a:pt x="9032" y="9"/>
                  </a:cubicBezTo>
                  <a:cubicBezTo>
                    <a:pt x="9027" y="9"/>
                    <a:pt x="9021" y="9"/>
                    <a:pt x="9016" y="10"/>
                  </a:cubicBezTo>
                  <a:cubicBezTo>
                    <a:pt x="8885" y="17"/>
                    <a:pt x="8783" y="124"/>
                    <a:pt x="8783" y="254"/>
                  </a:cubicBezTo>
                  <a:cubicBezTo>
                    <a:pt x="8829" y="1056"/>
                    <a:pt x="8225" y="1896"/>
                    <a:pt x="7315" y="2299"/>
                  </a:cubicBezTo>
                  <a:cubicBezTo>
                    <a:pt x="6819" y="2518"/>
                    <a:pt x="6248" y="2628"/>
                    <a:pt x="5588" y="2628"/>
                  </a:cubicBezTo>
                  <a:cubicBezTo>
                    <a:pt x="5231" y="2628"/>
                    <a:pt x="4847" y="2596"/>
                    <a:pt x="4436" y="2532"/>
                  </a:cubicBezTo>
                  <a:cubicBezTo>
                    <a:pt x="3528" y="2391"/>
                    <a:pt x="1325" y="1880"/>
                    <a:pt x="512" y="155"/>
                  </a:cubicBezTo>
                  <a:cubicBezTo>
                    <a:pt x="473" y="58"/>
                    <a:pt x="381" y="0"/>
                    <a:pt x="2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2"/>
            <p:cNvSpPr/>
            <p:nvPr/>
          </p:nvSpPr>
          <p:spPr>
            <a:xfrm>
              <a:off x="2925477" y="1141924"/>
              <a:ext cx="760185" cy="256144"/>
            </a:xfrm>
            <a:custGeom>
              <a:rect b="b" l="l" r="r" t="t"/>
              <a:pathLst>
                <a:path extrusionOk="0" h="3106" w="9218">
                  <a:moveTo>
                    <a:pt x="255" y="0"/>
                  </a:moveTo>
                  <a:cubicBezTo>
                    <a:pt x="219" y="0"/>
                    <a:pt x="182" y="7"/>
                    <a:pt x="150" y="23"/>
                  </a:cubicBezTo>
                  <a:cubicBezTo>
                    <a:pt x="88" y="52"/>
                    <a:pt x="42" y="105"/>
                    <a:pt x="22" y="170"/>
                  </a:cubicBezTo>
                  <a:cubicBezTo>
                    <a:pt x="1" y="229"/>
                    <a:pt x="5" y="294"/>
                    <a:pt x="32" y="350"/>
                  </a:cubicBezTo>
                  <a:cubicBezTo>
                    <a:pt x="117" y="534"/>
                    <a:pt x="220" y="711"/>
                    <a:pt x="337" y="877"/>
                  </a:cubicBezTo>
                  <a:cubicBezTo>
                    <a:pt x="1397" y="2396"/>
                    <a:pt x="3435" y="2867"/>
                    <a:pt x="4327" y="3004"/>
                  </a:cubicBezTo>
                  <a:cubicBezTo>
                    <a:pt x="4613" y="3049"/>
                    <a:pt x="4903" y="3079"/>
                    <a:pt x="5194" y="3094"/>
                  </a:cubicBezTo>
                  <a:cubicBezTo>
                    <a:pt x="5203" y="3096"/>
                    <a:pt x="5213" y="3098"/>
                    <a:pt x="5222" y="3098"/>
                  </a:cubicBezTo>
                  <a:cubicBezTo>
                    <a:pt x="5225" y="3098"/>
                    <a:pt x="5229" y="3098"/>
                    <a:pt x="5232" y="3097"/>
                  </a:cubicBezTo>
                  <a:cubicBezTo>
                    <a:pt x="5340" y="3103"/>
                    <a:pt x="5446" y="3106"/>
                    <a:pt x="5551" y="3106"/>
                  </a:cubicBezTo>
                  <a:cubicBezTo>
                    <a:pt x="5588" y="3106"/>
                    <a:pt x="5621" y="3106"/>
                    <a:pt x="5657" y="3103"/>
                  </a:cubicBezTo>
                  <a:cubicBezTo>
                    <a:pt x="5662" y="3103"/>
                    <a:pt x="5667" y="3104"/>
                    <a:pt x="5672" y="3104"/>
                  </a:cubicBezTo>
                  <a:cubicBezTo>
                    <a:pt x="5677" y="3104"/>
                    <a:pt x="5683" y="3103"/>
                    <a:pt x="5688" y="3103"/>
                  </a:cubicBezTo>
                  <a:cubicBezTo>
                    <a:pt x="6362" y="3089"/>
                    <a:pt x="6956" y="2966"/>
                    <a:pt x="7479" y="2733"/>
                  </a:cubicBezTo>
                  <a:cubicBezTo>
                    <a:pt x="8418" y="2320"/>
                    <a:pt x="9084" y="1497"/>
                    <a:pt x="9218" y="641"/>
                  </a:cubicBezTo>
                  <a:lnTo>
                    <a:pt x="9216" y="641"/>
                  </a:lnTo>
                  <a:cubicBezTo>
                    <a:pt x="9087" y="502"/>
                    <a:pt x="8927" y="394"/>
                    <a:pt x="8748" y="323"/>
                  </a:cubicBezTo>
                  <a:lnTo>
                    <a:pt x="8748" y="323"/>
                  </a:lnTo>
                  <a:cubicBezTo>
                    <a:pt x="8752" y="1099"/>
                    <a:pt x="8158" y="1895"/>
                    <a:pt x="7280" y="2286"/>
                  </a:cubicBezTo>
                  <a:cubicBezTo>
                    <a:pt x="6784" y="2506"/>
                    <a:pt x="6213" y="2614"/>
                    <a:pt x="5553" y="2614"/>
                  </a:cubicBezTo>
                  <a:cubicBezTo>
                    <a:pt x="5195" y="2614"/>
                    <a:pt x="4812" y="2583"/>
                    <a:pt x="4400" y="2519"/>
                  </a:cubicBezTo>
                  <a:cubicBezTo>
                    <a:pt x="3499" y="2380"/>
                    <a:pt x="1318" y="1873"/>
                    <a:pt x="491" y="173"/>
                  </a:cubicBezTo>
                  <a:cubicBezTo>
                    <a:pt x="486" y="163"/>
                    <a:pt x="480" y="152"/>
                    <a:pt x="476" y="141"/>
                  </a:cubicBezTo>
                  <a:cubicBezTo>
                    <a:pt x="435" y="55"/>
                    <a:pt x="349" y="0"/>
                    <a:pt x="25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2"/>
            <p:cNvSpPr/>
            <p:nvPr/>
          </p:nvSpPr>
          <p:spPr>
            <a:xfrm>
              <a:off x="3608725" y="1160974"/>
              <a:ext cx="833746" cy="1093189"/>
            </a:xfrm>
            <a:custGeom>
              <a:rect b="b" l="l" r="r" t="t"/>
              <a:pathLst>
                <a:path extrusionOk="0" h="13256" w="10110">
                  <a:moveTo>
                    <a:pt x="1" y="1"/>
                  </a:moveTo>
                  <a:lnTo>
                    <a:pt x="1" y="1"/>
                  </a:lnTo>
                  <a:cubicBezTo>
                    <a:pt x="112" y="2"/>
                    <a:pt x="223" y="18"/>
                    <a:pt x="331" y="47"/>
                  </a:cubicBezTo>
                  <a:lnTo>
                    <a:pt x="331" y="47"/>
                  </a:lnTo>
                  <a:cubicBezTo>
                    <a:pt x="223" y="17"/>
                    <a:pt x="113" y="2"/>
                    <a:pt x="1" y="1"/>
                  </a:cubicBezTo>
                  <a:close/>
                  <a:moveTo>
                    <a:pt x="331" y="47"/>
                  </a:moveTo>
                  <a:cubicBezTo>
                    <a:pt x="382" y="61"/>
                    <a:pt x="432" y="78"/>
                    <a:pt x="481" y="98"/>
                  </a:cubicBezTo>
                  <a:lnTo>
                    <a:pt x="481" y="98"/>
                  </a:lnTo>
                  <a:cubicBezTo>
                    <a:pt x="475" y="95"/>
                    <a:pt x="470" y="93"/>
                    <a:pt x="465" y="91"/>
                  </a:cubicBezTo>
                  <a:cubicBezTo>
                    <a:pt x="421" y="74"/>
                    <a:pt x="376" y="59"/>
                    <a:pt x="331" y="47"/>
                  </a:cubicBezTo>
                  <a:close/>
                  <a:moveTo>
                    <a:pt x="481" y="98"/>
                  </a:moveTo>
                  <a:lnTo>
                    <a:pt x="481" y="98"/>
                  </a:lnTo>
                  <a:cubicBezTo>
                    <a:pt x="516" y="113"/>
                    <a:pt x="551" y="129"/>
                    <a:pt x="585" y="146"/>
                  </a:cubicBezTo>
                  <a:cubicBezTo>
                    <a:pt x="551" y="128"/>
                    <a:pt x="516" y="112"/>
                    <a:pt x="481" y="98"/>
                  </a:cubicBezTo>
                  <a:close/>
                  <a:moveTo>
                    <a:pt x="10104" y="12524"/>
                  </a:moveTo>
                  <a:cubicBezTo>
                    <a:pt x="10107" y="12554"/>
                    <a:pt x="10109" y="12584"/>
                    <a:pt x="10109" y="12614"/>
                  </a:cubicBezTo>
                  <a:lnTo>
                    <a:pt x="10109" y="12614"/>
                  </a:lnTo>
                  <a:cubicBezTo>
                    <a:pt x="10109" y="12584"/>
                    <a:pt x="10107" y="12554"/>
                    <a:pt x="10104" y="12524"/>
                  </a:cubicBezTo>
                  <a:close/>
                  <a:moveTo>
                    <a:pt x="10109" y="12614"/>
                  </a:moveTo>
                  <a:cubicBezTo>
                    <a:pt x="10109" y="12865"/>
                    <a:pt x="9988" y="13105"/>
                    <a:pt x="9781" y="13256"/>
                  </a:cubicBezTo>
                  <a:cubicBezTo>
                    <a:pt x="9988" y="13106"/>
                    <a:pt x="10109" y="12866"/>
                    <a:pt x="10109" y="1261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2"/>
            <p:cNvSpPr/>
            <p:nvPr/>
          </p:nvSpPr>
          <p:spPr>
            <a:xfrm>
              <a:off x="1889100" y="1116850"/>
              <a:ext cx="2738221" cy="1148935"/>
            </a:xfrm>
            <a:custGeom>
              <a:rect b="b" l="l" r="r" t="t"/>
              <a:pathLst>
                <a:path extrusionOk="0" h="13401" w="30992">
                  <a:moveTo>
                    <a:pt x="20115" y="1"/>
                  </a:moveTo>
                  <a:lnTo>
                    <a:pt x="20981" y="1128"/>
                  </a:lnTo>
                  <a:cubicBezTo>
                    <a:pt x="21197" y="806"/>
                    <a:pt x="21319" y="449"/>
                    <a:pt x="21318" y="96"/>
                  </a:cubicBezTo>
                  <a:cubicBezTo>
                    <a:pt x="21170" y="39"/>
                    <a:pt x="21013" y="8"/>
                    <a:pt x="20854" y="6"/>
                  </a:cubicBezTo>
                  <a:lnTo>
                    <a:pt x="20115" y="1"/>
                  </a:lnTo>
                  <a:close/>
                  <a:moveTo>
                    <a:pt x="21786" y="414"/>
                  </a:moveTo>
                  <a:cubicBezTo>
                    <a:pt x="21724" y="806"/>
                    <a:pt x="21551" y="1192"/>
                    <a:pt x="21291" y="1533"/>
                  </a:cubicBezTo>
                  <a:lnTo>
                    <a:pt x="24177" y="5294"/>
                  </a:lnTo>
                  <a:cubicBezTo>
                    <a:pt x="24473" y="5243"/>
                    <a:pt x="24762" y="5158"/>
                    <a:pt x="25038" y="5037"/>
                  </a:cubicBezTo>
                  <a:cubicBezTo>
                    <a:pt x="25114" y="5004"/>
                    <a:pt x="25187" y="4966"/>
                    <a:pt x="25257" y="4927"/>
                  </a:cubicBezTo>
                  <a:lnTo>
                    <a:pt x="21868" y="510"/>
                  </a:lnTo>
                  <a:cubicBezTo>
                    <a:pt x="21841" y="476"/>
                    <a:pt x="21814" y="445"/>
                    <a:pt x="21786" y="414"/>
                  </a:cubicBezTo>
                  <a:close/>
                  <a:moveTo>
                    <a:pt x="25558" y="5319"/>
                  </a:moveTo>
                  <a:cubicBezTo>
                    <a:pt x="25454" y="5381"/>
                    <a:pt x="25346" y="5436"/>
                    <a:pt x="25236" y="5485"/>
                  </a:cubicBezTo>
                  <a:cubicBezTo>
                    <a:pt x="25001" y="5588"/>
                    <a:pt x="24758" y="5668"/>
                    <a:pt x="24509" y="5727"/>
                  </a:cubicBezTo>
                  <a:lnTo>
                    <a:pt x="26466" y="8277"/>
                  </a:lnTo>
                  <a:cubicBezTo>
                    <a:pt x="26761" y="8353"/>
                    <a:pt x="27023" y="8401"/>
                    <a:pt x="27223" y="8432"/>
                  </a:cubicBezTo>
                  <a:cubicBezTo>
                    <a:pt x="27484" y="8473"/>
                    <a:pt x="27747" y="8501"/>
                    <a:pt x="28011" y="8516"/>
                  </a:cubicBezTo>
                  <a:lnTo>
                    <a:pt x="25558" y="5319"/>
                  </a:lnTo>
                  <a:close/>
                  <a:moveTo>
                    <a:pt x="26929" y="8879"/>
                  </a:moveTo>
                  <a:lnTo>
                    <a:pt x="26929" y="8880"/>
                  </a:lnTo>
                  <a:cubicBezTo>
                    <a:pt x="26929" y="8880"/>
                    <a:pt x="26930" y="8880"/>
                    <a:pt x="26930" y="8880"/>
                  </a:cubicBezTo>
                  <a:lnTo>
                    <a:pt x="26930" y="8880"/>
                  </a:lnTo>
                  <a:lnTo>
                    <a:pt x="26929" y="8879"/>
                  </a:lnTo>
                  <a:close/>
                  <a:moveTo>
                    <a:pt x="26930" y="8880"/>
                  </a:moveTo>
                  <a:lnTo>
                    <a:pt x="27602" y="9758"/>
                  </a:lnTo>
                  <a:cubicBezTo>
                    <a:pt x="27716" y="9510"/>
                    <a:pt x="27774" y="9249"/>
                    <a:pt x="27765" y="8990"/>
                  </a:cubicBezTo>
                  <a:lnTo>
                    <a:pt x="27762" y="8990"/>
                  </a:lnTo>
                  <a:cubicBezTo>
                    <a:pt x="27563" y="8974"/>
                    <a:pt x="27359" y="8949"/>
                    <a:pt x="27145" y="8917"/>
                  </a:cubicBezTo>
                  <a:cubicBezTo>
                    <a:pt x="27080" y="8907"/>
                    <a:pt x="27007" y="8894"/>
                    <a:pt x="26930" y="8880"/>
                  </a:cubicBezTo>
                  <a:close/>
                  <a:moveTo>
                    <a:pt x="28257" y="9014"/>
                  </a:moveTo>
                  <a:lnTo>
                    <a:pt x="28256" y="9015"/>
                  </a:lnTo>
                  <a:cubicBezTo>
                    <a:pt x="28262" y="9415"/>
                    <a:pt x="28143" y="9817"/>
                    <a:pt x="27930" y="10186"/>
                  </a:cubicBezTo>
                  <a:lnTo>
                    <a:pt x="28671" y="11151"/>
                  </a:lnTo>
                  <a:cubicBezTo>
                    <a:pt x="29063" y="11663"/>
                    <a:pt x="28697" y="12401"/>
                    <a:pt x="28055" y="12401"/>
                  </a:cubicBezTo>
                  <a:lnTo>
                    <a:pt x="28048" y="12401"/>
                  </a:lnTo>
                  <a:lnTo>
                    <a:pt x="1" y="12136"/>
                  </a:lnTo>
                  <a:lnTo>
                    <a:pt x="1" y="12136"/>
                  </a:lnTo>
                  <a:lnTo>
                    <a:pt x="223" y="12353"/>
                  </a:lnTo>
                  <a:cubicBezTo>
                    <a:pt x="303" y="12430"/>
                    <a:pt x="369" y="12521"/>
                    <a:pt x="420" y="12620"/>
                  </a:cubicBezTo>
                  <a:lnTo>
                    <a:pt x="420" y="12618"/>
                  </a:lnTo>
                  <a:cubicBezTo>
                    <a:pt x="498" y="12775"/>
                    <a:pt x="536" y="12947"/>
                    <a:pt x="528" y="13122"/>
                  </a:cubicBezTo>
                  <a:lnTo>
                    <a:pt x="30176" y="13400"/>
                  </a:lnTo>
                  <a:lnTo>
                    <a:pt x="30185" y="13400"/>
                  </a:lnTo>
                  <a:cubicBezTo>
                    <a:pt x="30346" y="13400"/>
                    <a:pt x="30503" y="13351"/>
                    <a:pt x="30635" y="13258"/>
                  </a:cubicBezTo>
                  <a:cubicBezTo>
                    <a:pt x="30868" y="13088"/>
                    <a:pt x="30992" y="12805"/>
                    <a:pt x="30957" y="12520"/>
                  </a:cubicBezTo>
                  <a:cubicBezTo>
                    <a:pt x="30938" y="12385"/>
                    <a:pt x="30884" y="12257"/>
                    <a:pt x="30801" y="12149"/>
                  </a:cubicBezTo>
                  <a:lnTo>
                    <a:pt x="28395" y="9018"/>
                  </a:lnTo>
                  <a:lnTo>
                    <a:pt x="28371" y="9018"/>
                  </a:lnTo>
                  <a:cubicBezTo>
                    <a:pt x="28333" y="9018"/>
                    <a:pt x="28294" y="9018"/>
                    <a:pt x="28257" y="9014"/>
                  </a:cubicBezTo>
                  <a:close/>
                </a:path>
              </a:pathLst>
            </a:custGeom>
            <a:solidFill>
              <a:srgbClr val="4C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2"/>
            <p:cNvSpPr/>
            <p:nvPr/>
          </p:nvSpPr>
          <p:spPr>
            <a:xfrm>
              <a:off x="4071537" y="1843232"/>
              <a:ext cx="159327" cy="61191"/>
            </a:xfrm>
            <a:custGeom>
              <a:rect b="b" l="l" r="r" t="t"/>
              <a:pathLst>
                <a:path extrusionOk="0" h="742" w="1932">
                  <a:moveTo>
                    <a:pt x="1" y="0"/>
                  </a:moveTo>
                  <a:lnTo>
                    <a:pt x="463" y="603"/>
                  </a:lnTo>
                  <a:cubicBezTo>
                    <a:pt x="542" y="617"/>
                    <a:pt x="615" y="629"/>
                    <a:pt x="681" y="640"/>
                  </a:cubicBezTo>
                  <a:cubicBezTo>
                    <a:pt x="894" y="672"/>
                    <a:pt x="1099" y="696"/>
                    <a:pt x="1298" y="713"/>
                  </a:cubicBezTo>
                  <a:lnTo>
                    <a:pt x="1300" y="713"/>
                  </a:lnTo>
                  <a:cubicBezTo>
                    <a:pt x="1300" y="702"/>
                    <a:pt x="1300" y="690"/>
                    <a:pt x="1298" y="679"/>
                  </a:cubicBezTo>
                  <a:cubicBezTo>
                    <a:pt x="1291" y="543"/>
                    <a:pt x="1395" y="428"/>
                    <a:pt x="1530" y="419"/>
                  </a:cubicBezTo>
                  <a:lnTo>
                    <a:pt x="1539" y="419"/>
                  </a:lnTo>
                  <a:cubicBezTo>
                    <a:pt x="1540" y="419"/>
                    <a:pt x="1541" y="419"/>
                    <a:pt x="1542" y="419"/>
                  </a:cubicBezTo>
                  <a:cubicBezTo>
                    <a:pt x="1671" y="419"/>
                    <a:pt x="1781" y="520"/>
                    <a:pt x="1789" y="651"/>
                  </a:cubicBezTo>
                  <a:cubicBezTo>
                    <a:pt x="1791" y="679"/>
                    <a:pt x="1792" y="709"/>
                    <a:pt x="1792" y="738"/>
                  </a:cubicBezTo>
                  <a:cubicBezTo>
                    <a:pt x="1830" y="741"/>
                    <a:pt x="1869" y="741"/>
                    <a:pt x="1907" y="741"/>
                  </a:cubicBezTo>
                  <a:lnTo>
                    <a:pt x="1931" y="741"/>
                  </a:lnTo>
                  <a:lnTo>
                    <a:pt x="1544" y="238"/>
                  </a:lnTo>
                  <a:cubicBezTo>
                    <a:pt x="1280" y="224"/>
                    <a:pt x="1017" y="196"/>
                    <a:pt x="756" y="155"/>
                  </a:cubicBezTo>
                  <a:cubicBezTo>
                    <a:pt x="558" y="124"/>
                    <a:pt x="296" y="75"/>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2"/>
            <p:cNvSpPr/>
            <p:nvPr/>
          </p:nvSpPr>
          <p:spPr>
            <a:xfrm>
              <a:off x="3882685" y="1566882"/>
              <a:ext cx="114053" cy="65974"/>
            </a:xfrm>
            <a:custGeom>
              <a:rect b="b" l="l" r="r" t="t"/>
              <a:pathLst>
                <a:path extrusionOk="0" h="800" w="1383">
                  <a:moveTo>
                    <a:pt x="1080" y="1"/>
                  </a:moveTo>
                  <a:lnTo>
                    <a:pt x="1081" y="1"/>
                  </a:lnTo>
                  <a:lnTo>
                    <a:pt x="1081" y="1"/>
                  </a:lnTo>
                  <a:cubicBezTo>
                    <a:pt x="1081" y="1"/>
                    <a:pt x="1081" y="1"/>
                    <a:pt x="1082" y="1"/>
                  </a:cubicBezTo>
                  <a:close/>
                  <a:moveTo>
                    <a:pt x="1081" y="1"/>
                  </a:moveTo>
                  <a:cubicBezTo>
                    <a:pt x="1011" y="39"/>
                    <a:pt x="937" y="77"/>
                    <a:pt x="862" y="109"/>
                  </a:cubicBezTo>
                  <a:cubicBezTo>
                    <a:pt x="587" y="230"/>
                    <a:pt x="297" y="317"/>
                    <a:pt x="1" y="368"/>
                  </a:cubicBezTo>
                  <a:lnTo>
                    <a:pt x="332" y="799"/>
                  </a:lnTo>
                  <a:cubicBezTo>
                    <a:pt x="583" y="742"/>
                    <a:pt x="826" y="662"/>
                    <a:pt x="1059" y="559"/>
                  </a:cubicBezTo>
                  <a:cubicBezTo>
                    <a:pt x="1170" y="510"/>
                    <a:pt x="1277" y="455"/>
                    <a:pt x="1383" y="393"/>
                  </a:cubicBezTo>
                  <a:lnTo>
                    <a:pt x="10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2"/>
            <p:cNvSpPr/>
            <p:nvPr/>
          </p:nvSpPr>
          <p:spPr>
            <a:xfrm>
              <a:off x="3619199" y="1168561"/>
              <a:ext cx="66469" cy="118588"/>
            </a:xfrm>
            <a:custGeom>
              <a:rect b="b" l="l" r="r" t="t"/>
              <a:pathLst>
                <a:path extrusionOk="0" h="1438" w="806">
                  <a:moveTo>
                    <a:pt x="338" y="0"/>
                  </a:moveTo>
                  <a:lnTo>
                    <a:pt x="338" y="0"/>
                  </a:lnTo>
                  <a:cubicBezTo>
                    <a:pt x="339" y="353"/>
                    <a:pt x="217" y="710"/>
                    <a:pt x="0" y="1032"/>
                  </a:cubicBezTo>
                  <a:lnTo>
                    <a:pt x="311" y="1437"/>
                  </a:lnTo>
                  <a:cubicBezTo>
                    <a:pt x="571" y="1096"/>
                    <a:pt x="744" y="710"/>
                    <a:pt x="806" y="318"/>
                  </a:cubicBezTo>
                  <a:cubicBezTo>
                    <a:pt x="675" y="178"/>
                    <a:pt x="516" y="69"/>
                    <a:pt x="3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2"/>
            <p:cNvSpPr/>
            <p:nvPr/>
          </p:nvSpPr>
          <p:spPr>
            <a:xfrm>
              <a:off x="19631" y="2255408"/>
              <a:ext cx="377041" cy="501402"/>
            </a:xfrm>
            <a:custGeom>
              <a:rect b="b" l="l" r="r" t="t"/>
              <a:pathLst>
                <a:path extrusionOk="0" h="6080" w="4572">
                  <a:moveTo>
                    <a:pt x="267" y="0"/>
                  </a:moveTo>
                  <a:cubicBezTo>
                    <a:pt x="120" y="0"/>
                    <a:pt x="0" y="120"/>
                    <a:pt x="0" y="267"/>
                  </a:cubicBezTo>
                  <a:lnTo>
                    <a:pt x="0" y="5812"/>
                  </a:lnTo>
                  <a:cubicBezTo>
                    <a:pt x="0" y="5960"/>
                    <a:pt x="120" y="6079"/>
                    <a:pt x="267" y="6079"/>
                  </a:cubicBezTo>
                  <a:lnTo>
                    <a:pt x="4305" y="6079"/>
                  </a:lnTo>
                  <a:cubicBezTo>
                    <a:pt x="4452" y="6079"/>
                    <a:pt x="4572" y="5960"/>
                    <a:pt x="4572" y="5812"/>
                  </a:cubicBezTo>
                  <a:lnTo>
                    <a:pt x="4572" y="267"/>
                  </a:lnTo>
                  <a:cubicBezTo>
                    <a:pt x="4572" y="120"/>
                    <a:pt x="4452" y="0"/>
                    <a:pt x="430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2"/>
            <p:cNvSpPr/>
            <p:nvPr/>
          </p:nvSpPr>
          <p:spPr>
            <a:xfrm>
              <a:off x="1120827" y="2255408"/>
              <a:ext cx="376959" cy="501402"/>
            </a:xfrm>
            <a:custGeom>
              <a:rect b="b" l="l" r="r" t="t"/>
              <a:pathLst>
                <a:path extrusionOk="0" h="6080" w="4571">
                  <a:moveTo>
                    <a:pt x="266" y="0"/>
                  </a:moveTo>
                  <a:cubicBezTo>
                    <a:pt x="120" y="0"/>
                    <a:pt x="0" y="120"/>
                    <a:pt x="0" y="267"/>
                  </a:cubicBezTo>
                  <a:lnTo>
                    <a:pt x="0" y="5813"/>
                  </a:lnTo>
                  <a:cubicBezTo>
                    <a:pt x="0" y="5960"/>
                    <a:pt x="120" y="6079"/>
                    <a:pt x="266" y="6079"/>
                  </a:cubicBezTo>
                  <a:lnTo>
                    <a:pt x="4303" y="6079"/>
                  </a:lnTo>
                  <a:cubicBezTo>
                    <a:pt x="4451" y="6079"/>
                    <a:pt x="4570" y="5960"/>
                    <a:pt x="4570" y="5812"/>
                  </a:cubicBezTo>
                  <a:lnTo>
                    <a:pt x="4570" y="267"/>
                  </a:lnTo>
                  <a:cubicBezTo>
                    <a:pt x="4570" y="120"/>
                    <a:pt x="4451" y="0"/>
                    <a:pt x="4303"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2"/>
            <p:cNvSpPr/>
            <p:nvPr/>
          </p:nvSpPr>
          <p:spPr>
            <a:xfrm>
              <a:off x="-11460" y="2232647"/>
              <a:ext cx="422399" cy="546842"/>
            </a:xfrm>
            <a:custGeom>
              <a:rect b="b" l="l" r="r" t="t"/>
              <a:pathLst>
                <a:path extrusionOk="0" h="6631" w="5122">
                  <a:moveTo>
                    <a:pt x="2286" y="573"/>
                  </a:moveTo>
                  <a:lnTo>
                    <a:pt x="2286" y="3294"/>
                  </a:lnTo>
                  <a:cubicBezTo>
                    <a:pt x="1701" y="3258"/>
                    <a:pt x="1121" y="3172"/>
                    <a:pt x="551" y="3037"/>
                  </a:cubicBezTo>
                  <a:lnTo>
                    <a:pt x="551" y="2562"/>
                  </a:lnTo>
                  <a:cubicBezTo>
                    <a:pt x="551" y="1547"/>
                    <a:pt x="1308" y="708"/>
                    <a:pt x="2286" y="573"/>
                  </a:cubicBezTo>
                  <a:close/>
                  <a:moveTo>
                    <a:pt x="2836" y="573"/>
                  </a:moveTo>
                  <a:cubicBezTo>
                    <a:pt x="3816" y="708"/>
                    <a:pt x="4572" y="1547"/>
                    <a:pt x="4572" y="2562"/>
                  </a:cubicBezTo>
                  <a:lnTo>
                    <a:pt x="4572" y="3058"/>
                  </a:lnTo>
                  <a:cubicBezTo>
                    <a:pt x="4017" y="3242"/>
                    <a:pt x="3412" y="3307"/>
                    <a:pt x="2836" y="3310"/>
                  </a:cubicBezTo>
                  <a:lnTo>
                    <a:pt x="2836" y="573"/>
                  </a:lnTo>
                  <a:close/>
                  <a:moveTo>
                    <a:pt x="551" y="3604"/>
                  </a:moveTo>
                  <a:cubicBezTo>
                    <a:pt x="1122" y="3733"/>
                    <a:pt x="1701" y="3815"/>
                    <a:pt x="2286" y="3850"/>
                  </a:cubicBezTo>
                  <a:lnTo>
                    <a:pt x="2286" y="6060"/>
                  </a:lnTo>
                  <a:cubicBezTo>
                    <a:pt x="1308" y="5925"/>
                    <a:pt x="551" y="5086"/>
                    <a:pt x="551" y="4069"/>
                  </a:cubicBezTo>
                  <a:lnTo>
                    <a:pt x="551" y="3604"/>
                  </a:lnTo>
                  <a:close/>
                  <a:moveTo>
                    <a:pt x="4572" y="3632"/>
                  </a:moveTo>
                  <a:lnTo>
                    <a:pt x="4572" y="4069"/>
                  </a:lnTo>
                  <a:cubicBezTo>
                    <a:pt x="4572" y="5086"/>
                    <a:pt x="3816" y="5925"/>
                    <a:pt x="2837" y="6060"/>
                  </a:cubicBezTo>
                  <a:lnTo>
                    <a:pt x="2836" y="6058"/>
                  </a:lnTo>
                  <a:lnTo>
                    <a:pt x="2836" y="3862"/>
                  </a:lnTo>
                  <a:cubicBezTo>
                    <a:pt x="3404" y="3860"/>
                    <a:pt x="4003" y="3796"/>
                    <a:pt x="4572" y="3632"/>
                  </a:cubicBezTo>
                  <a:close/>
                  <a:moveTo>
                    <a:pt x="2562" y="0"/>
                  </a:moveTo>
                  <a:cubicBezTo>
                    <a:pt x="1149" y="0"/>
                    <a:pt x="0" y="1149"/>
                    <a:pt x="0" y="2562"/>
                  </a:cubicBezTo>
                  <a:lnTo>
                    <a:pt x="0" y="4069"/>
                  </a:lnTo>
                  <a:cubicBezTo>
                    <a:pt x="0" y="5482"/>
                    <a:pt x="1149" y="6631"/>
                    <a:pt x="2562" y="6631"/>
                  </a:cubicBezTo>
                  <a:cubicBezTo>
                    <a:pt x="3973" y="6631"/>
                    <a:pt x="5122" y="5482"/>
                    <a:pt x="5122" y="4069"/>
                  </a:cubicBezTo>
                  <a:lnTo>
                    <a:pt x="5122" y="2562"/>
                  </a:lnTo>
                  <a:cubicBezTo>
                    <a:pt x="5122" y="1150"/>
                    <a:pt x="3973" y="0"/>
                    <a:pt x="256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2"/>
            <p:cNvSpPr/>
            <p:nvPr/>
          </p:nvSpPr>
          <p:spPr>
            <a:xfrm>
              <a:off x="-11460" y="2529779"/>
              <a:ext cx="422399" cy="251608"/>
            </a:xfrm>
            <a:custGeom>
              <a:rect b="b" l="l" r="r" t="t"/>
              <a:pathLst>
                <a:path extrusionOk="0" h="3051" w="5122">
                  <a:moveTo>
                    <a:pt x="0" y="1"/>
                  </a:moveTo>
                  <a:lnTo>
                    <a:pt x="0" y="490"/>
                  </a:lnTo>
                  <a:cubicBezTo>
                    <a:pt x="0" y="1901"/>
                    <a:pt x="1149" y="3050"/>
                    <a:pt x="2562" y="3050"/>
                  </a:cubicBezTo>
                  <a:cubicBezTo>
                    <a:pt x="3973" y="3050"/>
                    <a:pt x="5122" y="1901"/>
                    <a:pt x="5122" y="490"/>
                  </a:cubicBezTo>
                  <a:lnTo>
                    <a:pt x="5122" y="1"/>
                  </a:lnTo>
                  <a:cubicBezTo>
                    <a:pt x="5122" y="1414"/>
                    <a:pt x="3973" y="2561"/>
                    <a:pt x="2562" y="2561"/>
                  </a:cubicBezTo>
                  <a:cubicBezTo>
                    <a:pt x="1149" y="2561"/>
                    <a:pt x="0" y="1412"/>
                    <a:pt x="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2"/>
            <p:cNvSpPr/>
            <p:nvPr/>
          </p:nvSpPr>
          <p:spPr>
            <a:xfrm>
              <a:off x="488132" y="3071594"/>
              <a:ext cx="550965" cy="860961"/>
            </a:xfrm>
            <a:custGeom>
              <a:rect b="b" l="l" r="r" t="t"/>
              <a:pathLst>
                <a:path extrusionOk="0" h="10440" w="6681">
                  <a:moveTo>
                    <a:pt x="59" y="0"/>
                  </a:moveTo>
                  <a:cubicBezTo>
                    <a:pt x="27" y="0"/>
                    <a:pt x="0" y="27"/>
                    <a:pt x="0" y="59"/>
                  </a:cubicBezTo>
                  <a:lnTo>
                    <a:pt x="0" y="10439"/>
                  </a:lnTo>
                  <a:lnTo>
                    <a:pt x="6681" y="10439"/>
                  </a:lnTo>
                  <a:lnTo>
                    <a:pt x="6681" y="59"/>
                  </a:lnTo>
                  <a:cubicBezTo>
                    <a:pt x="6681" y="27"/>
                    <a:pt x="6654" y="0"/>
                    <a:pt x="6622"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2"/>
            <p:cNvSpPr/>
            <p:nvPr/>
          </p:nvSpPr>
          <p:spPr>
            <a:xfrm>
              <a:off x="390490" y="3011392"/>
              <a:ext cx="708808" cy="921162"/>
            </a:xfrm>
            <a:custGeom>
              <a:rect b="b" l="l" r="r" t="t"/>
              <a:pathLst>
                <a:path extrusionOk="0" h="11170" w="8595">
                  <a:moveTo>
                    <a:pt x="4399" y="1"/>
                  </a:moveTo>
                  <a:cubicBezTo>
                    <a:pt x="4014" y="1"/>
                    <a:pt x="3834" y="271"/>
                    <a:pt x="3508" y="375"/>
                  </a:cubicBezTo>
                  <a:cubicBezTo>
                    <a:pt x="3422" y="401"/>
                    <a:pt x="3328" y="411"/>
                    <a:pt x="3230" y="411"/>
                  </a:cubicBezTo>
                  <a:cubicBezTo>
                    <a:pt x="2964" y="411"/>
                    <a:pt x="2669" y="338"/>
                    <a:pt x="2423" y="338"/>
                  </a:cubicBezTo>
                  <a:cubicBezTo>
                    <a:pt x="2409" y="338"/>
                    <a:pt x="2396" y="338"/>
                    <a:pt x="2383" y="338"/>
                  </a:cubicBezTo>
                  <a:cubicBezTo>
                    <a:pt x="2090" y="338"/>
                    <a:pt x="1789" y="369"/>
                    <a:pt x="1522" y="486"/>
                  </a:cubicBezTo>
                  <a:cubicBezTo>
                    <a:pt x="1243" y="609"/>
                    <a:pt x="999" y="851"/>
                    <a:pt x="942" y="1154"/>
                  </a:cubicBezTo>
                  <a:cubicBezTo>
                    <a:pt x="903" y="1363"/>
                    <a:pt x="954" y="1585"/>
                    <a:pt x="895" y="1789"/>
                  </a:cubicBezTo>
                  <a:cubicBezTo>
                    <a:pt x="806" y="2087"/>
                    <a:pt x="507" y="2268"/>
                    <a:pt x="335" y="2529"/>
                  </a:cubicBezTo>
                  <a:cubicBezTo>
                    <a:pt x="0" y="3029"/>
                    <a:pt x="192" y="3700"/>
                    <a:pt x="439" y="4248"/>
                  </a:cubicBezTo>
                  <a:cubicBezTo>
                    <a:pt x="688" y="4798"/>
                    <a:pt x="1000" y="5377"/>
                    <a:pt x="875" y="5966"/>
                  </a:cubicBezTo>
                  <a:cubicBezTo>
                    <a:pt x="785" y="6389"/>
                    <a:pt x="483" y="6732"/>
                    <a:pt x="305" y="7127"/>
                  </a:cubicBezTo>
                  <a:cubicBezTo>
                    <a:pt x="99" y="7590"/>
                    <a:pt x="68" y="8111"/>
                    <a:pt x="218" y="8595"/>
                  </a:cubicBezTo>
                  <a:cubicBezTo>
                    <a:pt x="402" y="9174"/>
                    <a:pt x="844" y="9683"/>
                    <a:pt x="859" y="10293"/>
                  </a:cubicBezTo>
                  <a:cubicBezTo>
                    <a:pt x="866" y="10581"/>
                    <a:pt x="778" y="10886"/>
                    <a:pt x="781" y="11169"/>
                  </a:cubicBezTo>
                  <a:lnTo>
                    <a:pt x="1183" y="11169"/>
                  </a:lnTo>
                  <a:lnTo>
                    <a:pt x="1183" y="2149"/>
                  </a:lnTo>
                  <a:cubicBezTo>
                    <a:pt x="1183" y="2101"/>
                    <a:pt x="1186" y="2053"/>
                    <a:pt x="1191" y="2006"/>
                  </a:cubicBezTo>
                  <a:cubicBezTo>
                    <a:pt x="1194" y="1959"/>
                    <a:pt x="1202" y="1914"/>
                    <a:pt x="1209" y="1872"/>
                  </a:cubicBezTo>
                  <a:cubicBezTo>
                    <a:pt x="1211" y="1866"/>
                    <a:pt x="1212" y="1861"/>
                    <a:pt x="1214" y="1857"/>
                  </a:cubicBezTo>
                  <a:cubicBezTo>
                    <a:pt x="1222" y="1813"/>
                    <a:pt x="1233" y="1769"/>
                    <a:pt x="1246" y="1727"/>
                  </a:cubicBezTo>
                  <a:cubicBezTo>
                    <a:pt x="1260" y="1685"/>
                    <a:pt x="1276" y="1643"/>
                    <a:pt x="1292" y="1601"/>
                  </a:cubicBezTo>
                  <a:cubicBezTo>
                    <a:pt x="1295" y="1595"/>
                    <a:pt x="1297" y="1591"/>
                    <a:pt x="1301" y="1587"/>
                  </a:cubicBezTo>
                  <a:cubicBezTo>
                    <a:pt x="1312" y="1554"/>
                    <a:pt x="1328" y="1523"/>
                    <a:pt x="1344" y="1492"/>
                  </a:cubicBezTo>
                  <a:cubicBezTo>
                    <a:pt x="1368" y="1445"/>
                    <a:pt x="1395" y="1400"/>
                    <a:pt x="1426" y="1356"/>
                  </a:cubicBezTo>
                  <a:cubicBezTo>
                    <a:pt x="1475" y="1280"/>
                    <a:pt x="1534" y="1210"/>
                    <a:pt x="1599" y="1147"/>
                  </a:cubicBezTo>
                  <a:cubicBezTo>
                    <a:pt x="1664" y="1082"/>
                    <a:pt x="1734" y="1023"/>
                    <a:pt x="1810" y="972"/>
                  </a:cubicBezTo>
                  <a:cubicBezTo>
                    <a:pt x="2045" y="815"/>
                    <a:pt x="2322" y="730"/>
                    <a:pt x="2605" y="730"/>
                  </a:cubicBezTo>
                  <a:lnTo>
                    <a:pt x="6445" y="730"/>
                  </a:lnTo>
                  <a:cubicBezTo>
                    <a:pt x="7228" y="730"/>
                    <a:pt x="7863" y="1366"/>
                    <a:pt x="7863" y="2149"/>
                  </a:cubicBezTo>
                  <a:lnTo>
                    <a:pt x="7863" y="11169"/>
                  </a:lnTo>
                  <a:lnTo>
                    <a:pt x="8398" y="11169"/>
                  </a:lnTo>
                  <a:cubicBezTo>
                    <a:pt x="8505" y="10804"/>
                    <a:pt x="8530" y="10420"/>
                    <a:pt x="8472" y="10043"/>
                  </a:cubicBezTo>
                  <a:cubicBezTo>
                    <a:pt x="8375" y="9420"/>
                    <a:pt x="8056" y="8828"/>
                    <a:pt x="8056" y="8203"/>
                  </a:cubicBezTo>
                  <a:cubicBezTo>
                    <a:pt x="8056" y="8170"/>
                    <a:pt x="8056" y="8137"/>
                    <a:pt x="8057" y="8104"/>
                  </a:cubicBezTo>
                  <a:cubicBezTo>
                    <a:pt x="8093" y="7515"/>
                    <a:pt x="8430" y="6978"/>
                    <a:pt x="8483" y="6390"/>
                  </a:cubicBezTo>
                  <a:cubicBezTo>
                    <a:pt x="8552" y="5616"/>
                    <a:pt x="8125" y="4865"/>
                    <a:pt x="8183" y="4093"/>
                  </a:cubicBezTo>
                  <a:cubicBezTo>
                    <a:pt x="8212" y="3691"/>
                    <a:pt x="8372" y="3312"/>
                    <a:pt x="8468" y="2921"/>
                  </a:cubicBezTo>
                  <a:cubicBezTo>
                    <a:pt x="8557" y="2566"/>
                    <a:pt x="8595" y="2201"/>
                    <a:pt x="8582" y="1837"/>
                  </a:cubicBezTo>
                  <a:cubicBezTo>
                    <a:pt x="8569" y="1515"/>
                    <a:pt x="8510" y="1172"/>
                    <a:pt x="8280" y="943"/>
                  </a:cubicBezTo>
                  <a:cubicBezTo>
                    <a:pt x="8053" y="719"/>
                    <a:pt x="7713" y="657"/>
                    <a:pt x="7392" y="657"/>
                  </a:cubicBezTo>
                  <a:cubicBezTo>
                    <a:pt x="7385" y="657"/>
                    <a:pt x="7377" y="657"/>
                    <a:pt x="7370" y="657"/>
                  </a:cubicBezTo>
                  <a:cubicBezTo>
                    <a:pt x="7274" y="657"/>
                    <a:pt x="7177" y="663"/>
                    <a:pt x="7083" y="670"/>
                  </a:cubicBezTo>
                  <a:lnTo>
                    <a:pt x="7082" y="670"/>
                  </a:lnTo>
                  <a:cubicBezTo>
                    <a:pt x="6948" y="680"/>
                    <a:pt x="6813" y="690"/>
                    <a:pt x="6680" y="690"/>
                  </a:cubicBezTo>
                  <a:cubicBezTo>
                    <a:pt x="6585" y="690"/>
                    <a:pt x="6490" y="685"/>
                    <a:pt x="6396" y="671"/>
                  </a:cubicBezTo>
                  <a:cubicBezTo>
                    <a:pt x="6234" y="646"/>
                    <a:pt x="6075" y="602"/>
                    <a:pt x="5925" y="538"/>
                  </a:cubicBezTo>
                  <a:cubicBezTo>
                    <a:pt x="5749" y="469"/>
                    <a:pt x="5578" y="382"/>
                    <a:pt x="5406" y="300"/>
                  </a:cubicBezTo>
                  <a:cubicBezTo>
                    <a:pt x="5088" y="146"/>
                    <a:pt x="4751" y="1"/>
                    <a:pt x="439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2"/>
            <p:cNvSpPr/>
            <p:nvPr/>
          </p:nvSpPr>
          <p:spPr>
            <a:xfrm>
              <a:off x="471968" y="3055678"/>
              <a:ext cx="582963" cy="876877"/>
            </a:xfrm>
            <a:custGeom>
              <a:rect b="b" l="l" r="r" t="t"/>
              <a:pathLst>
                <a:path extrusionOk="0" h="10633" w="7069">
                  <a:moveTo>
                    <a:pt x="1615" y="1"/>
                  </a:moveTo>
                  <a:cubicBezTo>
                    <a:pt x="725" y="1"/>
                    <a:pt x="4" y="722"/>
                    <a:pt x="1" y="1612"/>
                  </a:cubicBezTo>
                  <a:lnTo>
                    <a:pt x="1" y="10632"/>
                  </a:lnTo>
                  <a:lnTo>
                    <a:pt x="195" y="10632"/>
                  </a:lnTo>
                  <a:lnTo>
                    <a:pt x="195" y="1612"/>
                  </a:lnTo>
                  <a:cubicBezTo>
                    <a:pt x="193" y="1564"/>
                    <a:pt x="196" y="1516"/>
                    <a:pt x="202" y="1469"/>
                  </a:cubicBezTo>
                  <a:cubicBezTo>
                    <a:pt x="206" y="1422"/>
                    <a:pt x="213" y="1377"/>
                    <a:pt x="221" y="1335"/>
                  </a:cubicBezTo>
                  <a:cubicBezTo>
                    <a:pt x="221" y="1329"/>
                    <a:pt x="223" y="1324"/>
                    <a:pt x="226" y="1320"/>
                  </a:cubicBezTo>
                  <a:cubicBezTo>
                    <a:pt x="233" y="1276"/>
                    <a:pt x="244" y="1232"/>
                    <a:pt x="258" y="1190"/>
                  </a:cubicBezTo>
                  <a:cubicBezTo>
                    <a:pt x="271" y="1148"/>
                    <a:pt x="286" y="1104"/>
                    <a:pt x="304" y="1064"/>
                  </a:cubicBezTo>
                  <a:cubicBezTo>
                    <a:pt x="306" y="1058"/>
                    <a:pt x="309" y="1054"/>
                    <a:pt x="311" y="1050"/>
                  </a:cubicBezTo>
                  <a:cubicBezTo>
                    <a:pt x="324" y="1017"/>
                    <a:pt x="338" y="986"/>
                    <a:pt x="356" y="955"/>
                  </a:cubicBezTo>
                  <a:cubicBezTo>
                    <a:pt x="379" y="908"/>
                    <a:pt x="406" y="863"/>
                    <a:pt x="437" y="819"/>
                  </a:cubicBezTo>
                  <a:cubicBezTo>
                    <a:pt x="487" y="743"/>
                    <a:pt x="545" y="673"/>
                    <a:pt x="611" y="610"/>
                  </a:cubicBezTo>
                  <a:cubicBezTo>
                    <a:pt x="676" y="545"/>
                    <a:pt x="746" y="487"/>
                    <a:pt x="822" y="435"/>
                  </a:cubicBezTo>
                  <a:cubicBezTo>
                    <a:pt x="1057" y="278"/>
                    <a:pt x="1334" y="193"/>
                    <a:pt x="1616" y="193"/>
                  </a:cubicBezTo>
                  <a:lnTo>
                    <a:pt x="5456" y="193"/>
                  </a:lnTo>
                  <a:cubicBezTo>
                    <a:pt x="6240" y="193"/>
                    <a:pt x="6875" y="829"/>
                    <a:pt x="6875" y="1612"/>
                  </a:cubicBezTo>
                  <a:lnTo>
                    <a:pt x="6875" y="10632"/>
                  </a:lnTo>
                  <a:lnTo>
                    <a:pt x="7068" y="10632"/>
                  </a:lnTo>
                  <a:lnTo>
                    <a:pt x="7068" y="1612"/>
                  </a:lnTo>
                  <a:lnTo>
                    <a:pt x="7067" y="1612"/>
                  </a:lnTo>
                  <a:cubicBezTo>
                    <a:pt x="7064" y="969"/>
                    <a:pt x="6683" y="389"/>
                    <a:pt x="6094" y="132"/>
                  </a:cubicBezTo>
                  <a:lnTo>
                    <a:pt x="6091" y="132"/>
                  </a:lnTo>
                  <a:cubicBezTo>
                    <a:pt x="5957" y="141"/>
                    <a:pt x="5822" y="152"/>
                    <a:pt x="5688" y="152"/>
                  </a:cubicBezTo>
                  <a:cubicBezTo>
                    <a:pt x="5594" y="152"/>
                    <a:pt x="5500" y="147"/>
                    <a:pt x="5406" y="133"/>
                  </a:cubicBezTo>
                  <a:cubicBezTo>
                    <a:pt x="5245" y="109"/>
                    <a:pt x="5086" y="64"/>
                    <a:pt x="493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2"/>
            <p:cNvSpPr/>
            <p:nvPr/>
          </p:nvSpPr>
          <p:spPr>
            <a:xfrm>
              <a:off x="597402" y="3189688"/>
              <a:ext cx="117599" cy="113145"/>
            </a:xfrm>
            <a:custGeom>
              <a:rect b="b" l="l" r="r" t="t"/>
              <a:pathLst>
                <a:path extrusionOk="0" h="1372" w="1426">
                  <a:moveTo>
                    <a:pt x="740" y="1"/>
                  </a:moveTo>
                  <a:cubicBezTo>
                    <a:pt x="463" y="1"/>
                    <a:pt x="213" y="168"/>
                    <a:pt x="106" y="424"/>
                  </a:cubicBezTo>
                  <a:cubicBezTo>
                    <a:pt x="1" y="680"/>
                    <a:pt x="60" y="975"/>
                    <a:pt x="255" y="1171"/>
                  </a:cubicBezTo>
                  <a:cubicBezTo>
                    <a:pt x="386" y="1302"/>
                    <a:pt x="561" y="1372"/>
                    <a:pt x="740" y="1372"/>
                  </a:cubicBezTo>
                  <a:cubicBezTo>
                    <a:pt x="828" y="1372"/>
                    <a:pt x="917" y="1355"/>
                    <a:pt x="1002" y="1320"/>
                  </a:cubicBezTo>
                  <a:cubicBezTo>
                    <a:pt x="1258" y="1214"/>
                    <a:pt x="1425" y="964"/>
                    <a:pt x="1425" y="687"/>
                  </a:cubicBezTo>
                  <a:cubicBezTo>
                    <a:pt x="1425" y="307"/>
                    <a:pt x="1119" y="1"/>
                    <a:pt x="740" y="1"/>
                  </a:cubicBezTo>
                  <a:close/>
                </a:path>
              </a:pathLst>
            </a:custGeom>
            <a:solidFill>
              <a:srgbClr val="5C3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2"/>
            <p:cNvSpPr/>
            <p:nvPr/>
          </p:nvSpPr>
          <p:spPr>
            <a:xfrm>
              <a:off x="807861" y="3189688"/>
              <a:ext cx="117516" cy="113145"/>
            </a:xfrm>
            <a:custGeom>
              <a:rect b="b" l="l" r="r" t="t"/>
              <a:pathLst>
                <a:path extrusionOk="0" h="1372" w="1425">
                  <a:moveTo>
                    <a:pt x="740" y="1"/>
                  </a:moveTo>
                  <a:cubicBezTo>
                    <a:pt x="462" y="1"/>
                    <a:pt x="213" y="168"/>
                    <a:pt x="106" y="424"/>
                  </a:cubicBezTo>
                  <a:cubicBezTo>
                    <a:pt x="1" y="680"/>
                    <a:pt x="60" y="975"/>
                    <a:pt x="255" y="1171"/>
                  </a:cubicBezTo>
                  <a:cubicBezTo>
                    <a:pt x="386" y="1302"/>
                    <a:pt x="561" y="1372"/>
                    <a:pt x="739" y="1372"/>
                  </a:cubicBezTo>
                  <a:cubicBezTo>
                    <a:pt x="828" y="1372"/>
                    <a:pt x="917" y="1355"/>
                    <a:pt x="1002" y="1320"/>
                  </a:cubicBezTo>
                  <a:cubicBezTo>
                    <a:pt x="1257" y="1214"/>
                    <a:pt x="1425" y="964"/>
                    <a:pt x="1425" y="687"/>
                  </a:cubicBezTo>
                  <a:cubicBezTo>
                    <a:pt x="1425" y="307"/>
                    <a:pt x="1118" y="1"/>
                    <a:pt x="740" y="1"/>
                  </a:cubicBezTo>
                  <a:close/>
                </a:path>
              </a:pathLst>
            </a:custGeom>
            <a:solidFill>
              <a:srgbClr val="5C3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2"/>
            <p:cNvSpPr/>
            <p:nvPr/>
          </p:nvSpPr>
          <p:spPr>
            <a:xfrm>
              <a:off x="597402" y="3445174"/>
              <a:ext cx="117599" cy="113063"/>
            </a:xfrm>
            <a:custGeom>
              <a:rect b="b" l="l" r="r" t="t"/>
              <a:pathLst>
                <a:path extrusionOk="0" h="1371" w="1426">
                  <a:moveTo>
                    <a:pt x="740" y="0"/>
                  </a:moveTo>
                  <a:cubicBezTo>
                    <a:pt x="463" y="0"/>
                    <a:pt x="213" y="167"/>
                    <a:pt x="106" y="423"/>
                  </a:cubicBezTo>
                  <a:cubicBezTo>
                    <a:pt x="1" y="679"/>
                    <a:pt x="60" y="974"/>
                    <a:pt x="255" y="1170"/>
                  </a:cubicBezTo>
                  <a:cubicBezTo>
                    <a:pt x="386" y="1301"/>
                    <a:pt x="562" y="1371"/>
                    <a:pt x="741" y="1371"/>
                  </a:cubicBezTo>
                  <a:cubicBezTo>
                    <a:pt x="829" y="1371"/>
                    <a:pt x="917" y="1354"/>
                    <a:pt x="1002" y="1319"/>
                  </a:cubicBezTo>
                  <a:cubicBezTo>
                    <a:pt x="1258" y="1212"/>
                    <a:pt x="1425" y="963"/>
                    <a:pt x="1425" y="685"/>
                  </a:cubicBezTo>
                  <a:cubicBezTo>
                    <a:pt x="1425" y="307"/>
                    <a:pt x="1119" y="0"/>
                    <a:pt x="740" y="0"/>
                  </a:cubicBezTo>
                  <a:close/>
                </a:path>
              </a:pathLst>
            </a:custGeom>
            <a:solidFill>
              <a:srgbClr val="5C3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2"/>
            <p:cNvSpPr/>
            <p:nvPr/>
          </p:nvSpPr>
          <p:spPr>
            <a:xfrm>
              <a:off x="807861" y="3445174"/>
              <a:ext cx="117516" cy="113063"/>
            </a:xfrm>
            <a:custGeom>
              <a:rect b="b" l="l" r="r" t="t"/>
              <a:pathLst>
                <a:path extrusionOk="0" h="1371" w="1425">
                  <a:moveTo>
                    <a:pt x="740" y="0"/>
                  </a:moveTo>
                  <a:cubicBezTo>
                    <a:pt x="462" y="0"/>
                    <a:pt x="213" y="167"/>
                    <a:pt x="106" y="423"/>
                  </a:cubicBezTo>
                  <a:cubicBezTo>
                    <a:pt x="1" y="679"/>
                    <a:pt x="60" y="974"/>
                    <a:pt x="255" y="1170"/>
                  </a:cubicBezTo>
                  <a:cubicBezTo>
                    <a:pt x="386" y="1301"/>
                    <a:pt x="562" y="1371"/>
                    <a:pt x="741" y="1371"/>
                  </a:cubicBezTo>
                  <a:cubicBezTo>
                    <a:pt x="828" y="1371"/>
                    <a:pt x="917" y="1354"/>
                    <a:pt x="1002" y="1319"/>
                  </a:cubicBezTo>
                  <a:cubicBezTo>
                    <a:pt x="1257" y="1212"/>
                    <a:pt x="1425" y="963"/>
                    <a:pt x="1425" y="685"/>
                  </a:cubicBezTo>
                  <a:cubicBezTo>
                    <a:pt x="1425" y="307"/>
                    <a:pt x="1118" y="0"/>
                    <a:pt x="740" y="0"/>
                  </a:cubicBezTo>
                  <a:close/>
                </a:path>
              </a:pathLst>
            </a:custGeom>
            <a:solidFill>
              <a:srgbClr val="5C3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2"/>
            <p:cNvSpPr/>
            <p:nvPr/>
          </p:nvSpPr>
          <p:spPr>
            <a:xfrm>
              <a:off x="597402" y="3700578"/>
              <a:ext cx="117599" cy="113145"/>
            </a:xfrm>
            <a:custGeom>
              <a:rect b="b" l="l" r="r" t="t"/>
              <a:pathLst>
                <a:path extrusionOk="0" h="1372" w="1426">
                  <a:moveTo>
                    <a:pt x="740" y="0"/>
                  </a:moveTo>
                  <a:cubicBezTo>
                    <a:pt x="463" y="0"/>
                    <a:pt x="213" y="168"/>
                    <a:pt x="106" y="423"/>
                  </a:cubicBezTo>
                  <a:cubicBezTo>
                    <a:pt x="1" y="679"/>
                    <a:pt x="60" y="975"/>
                    <a:pt x="255" y="1170"/>
                  </a:cubicBezTo>
                  <a:cubicBezTo>
                    <a:pt x="386" y="1302"/>
                    <a:pt x="561" y="1372"/>
                    <a:pt x="740" y="1372"/>
                  </a:cubicBezTo>
                  <a:cubicBezTo>
                    <a:pt x="828" y="1372"/>
                    <a:pt x="917" y="1354"/>
                    <a:pt x="1002" y="1319"/>
                  </a:cubicBezTo>
                  <a:cubicBezTo>
                    <a:pt x="1258" y="1214"/>
                    <a:pt x="1425" y="963"/>
                    <a:pt x="1425" y="686"/>
                  </a:cubicBezTo>
                  <a:cubicBezTo>
                    <a:pt x="1425" y="308"/>
                    <a:pt x="1119" y="0"/>
                    <a:pt x="740" y="0"/>
                  </a:cubicBezTo>
                  <a:close/>
                </a:path>
              </a:pathLst>
            </a:custGeom>
            <a:solidFill>
              <a:srgbClr val="5C3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2"/>
            <p:cNvSpPr/>
            <p:nvPr/>
          </p:nvSpPr>
          <p:spPr>
            <a:xfrm>
              <a:off x="807861" y="3700578"/>
              <a:ext cx="117516" cy="113145"/>
            </a:xfrm>
            <a:custGeom>
              <a:rect b="b" l="l" r="r" t="t"/>
              <a:pathLst>
                <a:path extrusionOk="0" h="1372" w="1425">
                  <a:moveTo>
                    <a:pt x="740" y="0"/>
                  </a:moveTo>
                  <a:cubicBezTo>
                    <a:pt x="462" y="0"/>
                    <a:pt x="213" y="168"/>
                    <a:pt x="106" y="423"/>
                  </a:cubicBezTo>
                  <a:cubicBezTo>
                    <a:pt x="1" y="679"/>
                    <a:pt x="60" y="975"/>
                    <a:pt x="255" y="1170"/>
                  </a:cubicBezTo>
                  <a:cubicBezTo>
                    <a:pt x="386" y="1302"/>
                    <a:pt x="561" y="1372"/>
                    <a:pt x="739" y="1372"/>
                  </a:cubicBezTo>
                  <a:cubicBezTo>
                    <a:pt x="828" y="1372"/>
                    <a:pt x="917" y="1354"/>
                    <a:pt x="1002" y="1319"/>
                  </a:cubicBezTo>
                  <a:cubicBezTo>
                    <a:pt x="1257" y="1214"/>
                    <a:pt x="1425" y="963"/>
                    <a:pt x="1425" y="686"/>
                  </a:cubicBezTo>
                  <a:cubicBezTo>
                    <a:pt x="1425" y="308"/>
                    <a:pt x="1118" y="0"/>
                    <a:pt x="740" y="0"/>
                  </a:cubicBezTo>
                  <a:close/>
                </a:path>
              </a:pathLst>
            </a:custGeom>
            <a:solidFill>
              <a:srgbClr val="5C3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2"/>
            <p:cNvSpPr/>
            <p:nvPr/>
          </p:nvSpPr>
          <p:spPr>
            <a:xfrm>
              <a:off x="197927" y="3041823"/>
              <a:ext cx="95332" cy="91786"/>
            </a:xfrm>
            <a:custGeom>
              <a:rect b="b" l="l" r="r" t="t"/>
              <a:pathLst>
                <a:path extrusionOk="0" h="1113" w="1156">
                  <a:moveTo>
                    <a:pt x="601" y="0"/>
                  </a:moveTo>
                  <a:cubicBezTo>
                    <a:pt x="376" y="0"/>
                    <a:pt x="173" y="135"/>
                    <a:pt x="86" y="343"/>
                  </a:cubicBezTo>
                  <a:cubicBezTo>
                    <a:pt x="0" y="551"/>
                    <a:pt x="48" y="790"/>
                    <a:pt x="207" y="949"/>
                  </a:cubicBezTo>
                  <a:cubicBezTo>
                    <a:pt x="313" y="1055"/>
                    <a:pt x="456" y="1112"/>
                    <a:pt x="601" y="1112"/>
                  </a:cubicBezTo>
                  <a:cubicBezTo>
                    <a:pt x="672" y="1112"/>
                    <a:pt x="744" y="1098"/>
                    <a:pt x="813" y="1070"/>
                  </a:cubicBezTo>
                  <a:cubicBezTo>
                    <a:pt x="1021" y="983"/>
                    <a:pt x="1156" y="780"/>
                    <a:pt x="1156" y="555"/>
                  </a:cubicBezTo>
                  <a:cubicBezTo>
                    <a:pt x="1156" y="249"/>
                    <a:pt x="907" y="0"/>
                    <a:pt x="60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2"/>
            <p:cNvSpPr/>
            <p:nvPr/>
          </p:nvSpPr>
          <p:spPr>
            <a:xfrm>
              <a:off x="201308" y="3071594"/>
              <a:ext cx="99291" cy="62428"/>
            </a:xfrm>
            <a:custGeom>
              <a:rect b="b" l="l" r="r" t="t"/>
              <a:pathLst>
                <a:path extrusionOk="0" h="757" w="1204">
                  <a:moveTo>
                    <a:pt x="41" y="0"/>
                  </a:moveTo>
                  <a:cubicBezTo>
                    <a:pt x="17" y="62"/>
                    <a:pt x="4" y="128"/>
                    <a:pt x="3" y="196"/>
                  </a:cubicBezTo>
                  <a:cubicBezTo>
                    <a:pt x="0" y="510"/>
                    <a:pt x="256" y="756"/>
                    <a:pt x="558" y="756"/>
                  </a:cubicBezTo>
                  <a:cubicBezTo>
                    <a:pt x="591" y="756"/>
                    <a:pt x="625" y="753"/>
                    <a:pt x="659" y="747"/>
                  </a:cubicBezTo>
                  <a:cubicBezTo>
                    <a:pt x="1002" y="685"/>
                    <a:pt x="1203" y="325"/>
                    <a:pt x="1078" y="0"/>
                  </a:cubicBezTo>
                  <a:lnTo>
                    <a:pt x="1078" y="0"/>
                  </a:lnTo>
                  <a:cubicBezTo>
                    <a:pt x="997" y="217"/>
                    <a:pt x="790" y="360"/>
                    <a:pt x="560" y="360"/>
                  </a:cubicBezTo>
                  <a:cubicBezTo>
                    <a:pt x="328" y="360"/>
                    <a:pt x="122" y="217"/>
                    <a:pt x="4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2"/>
            <p:cNvSpPr/>
            <p:nvPr/>
          </p:nvSpPr>
          <p:spPr>
            <a:xfrm>
              <a:off x="3937114" y="3543806"/>
              <a:ext cx="91786" cy="91786"/>
            </a:xfrm>
            <a:custGeom>
              <a:rect b="b" l="l" r="r" t="t"/>
              <a:pathLst>
                <a:path extrusionOk="0" h="1113" w="1113">
                  <a:moveTo>
                    <a:pt x="557" y="1"/>
                  </a:moveTo>
                  <a:cubicBezTo>
                    <a:pt x="250" y="1"/>
                    <a:pt x="0" y="249"/>
                    <a:pt x="0" y="556"/>
                  </a:cubicBezTo>
                  <a:cubicBezTo>
                    <a:pt x="0" y="864"/>
                    <a:pt x="250" y="1113"/>
                    <a:pt x="557" y="1113"/>
                  </a:cubicBezTo>
                  <a:cubicBezTo>
                    <a:pt x="863" y="1113"/>
                    <a:pt x="1112" y="864"/>
                    <a:pt x="1112" y="556"/>
                  </a:cubicBezTo>
                  <a:cubicBezTo>
                    <a:pt x="1112" y="249"/>
                    <a:pt x="863" y="1"/>
                    <a:pt x="55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2"/>
            <p:cNvSpPr/>
            <p:nvPr/>
          </p:nvSpPr>
          <p:spPr>
            <a:xfrm>
              <a:off x="3928537" y="3573577"/>
              <a:ext cx="108940" cy="62593"/>
            </a:xfrm>
            <a:custGeom>
              <a:rect b="b" l="l" r="r" t="t"/>
              <a:pathLst>
                <a:path extrusionOk="0" h="759" w="1321">
                  <a:moveTo>
                    <a:pt x="142" y="1"/>
                  </a:moveTo>
                  <a:lnTo>
                    <a:pt x="142" y="1"/>
                  </a:lnTo>
                  <a:cubicBezTo>
                    <a:pt x="0" y="365"/>
                    <a:pt x="270" y="759"/>
                    <a:pt x="661" y="759"/>
                  </a:cubicBezTo>
                  <a:cubicBezTo>
                    <a:pt x="1052" y="759"/>
                    <a:pt x="1320" y="365"/>
                    <a:pt x="1180" y="1"/>
                  </a:cubicBezTo>
                  <a:lnTo>
                    <a:pt x="1180" y="1"/>
                  </a:lnTo>
                  <a:cubicBezTo>
                    <a:pt x="1098" y="216"/>
                    <a:pt x="891" y="359"/>
                    <a:pt x="661" y="361"/>
                  </a:cubicBezTo>
                  <a:cubicBezTo>
                    <a:pt x="430" y="361"/>
                    <a:pt x="224" y="217"/>
                    <a:pt x="14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2"/>
            <p:cNvSpPr/>
            <p:nvPr/>
          </p:nvSpPr>
          <p:spPr>
            <a:xfrm>
              <a:off x="2243548" y="2614803"/>
              <a:ext cx="95415" cy="91786"/>
            </a:xfrm>
            <a:custGeom>
              <a:rect b="b" l="l" r="r" t="t"/>
              <a:pathLst>
                <a:path extrusionOk="0" h="1113" w="1157">
                  <a:moveTo>
                    <a:pt x="599" y="0"/>
                  </a:moveTo>
                  <a:cubicBezTo>
                    <a:pt x="374" y="0"/>
                    <a:pt x="172" y="135"/>
                    <a:pt x="86" y="343"/>
                  </a:cubicBezTo>
                  <a:cubicBezTo>
                    <a:pt x="0" y="551"/>
                    <a:pt x="47" y="790"/>
                    <a:pt x="206" y="949"/>
                  </a:cubicBezTo>
                  <a:cubicBezTo>
                    <a:pt x="313" y="1056"/>
                    <a:pt x="456" y="1112"/>
                    <a:pt x="600" y="1112"/>
                  </a:cubicBezTo>
                  <a:cubicBezTo>
                    <a:pt x="672" y="1112"/>
                    <a:pt x="743" y="1098"/>
                    <a:pt x="812" y="1070"/>
                  </a:cubicBezTo>
                  <a:cubicBezTo>
                    <a:pt x="1020" y="984"/>
                    <a:pt x="1156" y="781"/>
                    <a:pt x="1156" y="556"/>
                  </a:cubicBezTo>
                  <a:cubicBezTo>
                    <a:pt x="1156" y="249"/>
                    <a:pt x="907" y="0"/>
                    <a:pt x="59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2"/>
            <p:cNvSpPr/>
            <p:nvPr/>
          </p:nvSpPr>
          <p:spPr>
            <a:xfrm>
              <a:off x="2238600" y="2644574"/>
              <a:ext cx="108940" cy="62593"/>
            </a:xfrm>
            <a:custGeom>
              <a:rect b="b" l="l" r="r" t="t"/>
              <a:pathLst>
                <a:path extrusionOk="0" h="759" w="1321">
                  <a:moveTo>
                    <a:pt x="142" y="1"/>
                  </a:moveTo>
                  <a:lnTo>
                    <a:pt x="142" y="1"/>
                  </a:lnTo>
                  <a:cubicBezTo>
                    <a:pt x="0" y="365"/>
                    <a:pt x="269" y="758"/>
                    <a:pt x="659" y="758"/>
                  </a:cubicBezTo>
                  <a:cubicBezTo>
                    <a:pt x="1050" y="758"/>
                    <a:pt x="1320" y="365"/>
                    <a:pt x="1178" y="1"/>
                  </a:cubicBezTo>
                  <a:lnTo>
                    <a:pt x="1178" y="1"/>
                  </a:lnTo>
                  <a:cubicBezTo>
                    <a:pt x="1097" y="217"/>
                    <a:pt x="891" y="360"/>
                    <a:pt x="661" y="360"/>
                  </a:cubicBezTo>
                  <a:cubicBezTo>
                    <a:pt x="429" y="360"/>
                    <a:pt x="222" y="217"/>
                    <a:pt x="14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2"/>
            <p:cNvSpPr/>
            <p:nvPr/>
          </p:nvSpPr>
          <p:spPr>
            <a:xfrm>
              <a:off x="709229" y="1456540"/>
              <a:ext cx="86508" cy="74056"/>
            </a:xfrm>
            <a:custGeom>
              <a:rect b="b" l="l" r="r" t="t"/>
              <a:pathLst>
                <a:path extrusionOk="0" h="898" w="1049">
                  <a:moveTo>
                    <a:pt x="600" y="1"/>
                  </a:moveTo>
                  <a:cubicBezTo>
                    <a:pt x="201" y="1"/>
                    <a:pt x="0" y="483"/>
                    <a:pt x="283" y="765"/>
                  </a:cubicBezTo>
                  <a:cubicBezTo>
                    <a:pt x="374" y="857"/>
                    <a:pt x="487" y="898"/>
                    <a:pt x="597" y="898"/>
                  </a:cubicBezTo>
                  <a:cubicBezTo>
                    <a:pt x="828" y="898"/>
                    <a:pt x="1049" y="719"/>
                    <a:pt x="1049" y="449"/>
                  </a:cubicBezTo>
                  <a:cubicBezTo>
                    <a:pt x="1049" y="202"/>
                    <a:pt x="848" y="1"/>
                    <a:pt x="60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2"/>
            <p:cNvSpPr/>
            <p:nvPr/>
          </p:nvSpPr>
          <p:spPr>
            <a:xfrm>
              <a:off x="-108855" y="3699258"/>
              <a:ext cx="244351" cy="228682"/>
            </a:xfrm>
            <a:custGeom>
              <a:rect b="b" l="l" r="r" t="t"/>
              <a:pathLst>
                <a:path extrusionOk="0" h="2773" w="2963">
                  <a:moveTo>
                    <a:pt x="1478" y="1"/>
                  </a:moveTo>
                  <a:cubicBezTo>
                    <a:pt x="991" y="1"/>
                    <a:pt x="533" y="258"/>
                    <a:pt x="283" y="687"/>
                  </a:cubicBezTo>
                  <a:cubicBezTo>
                    <a:pt x="0" y="1172"/>
                    <a:pt x="37" y="1778"/>
                    <a:pt x="376" y="2225"/>
                  </a:cubicBezTo>
                  <a:cubicBezTo>
                    <a:pt x="649" y="2583"/>
                    <a:pt x="1062" y="2772"/>
                    <a:pt x="1481" y="2772"/>
                  </a:cubicBezTo>
                  <a:cubicBezTo>
                    <a:pt x="1773" y="2772"/>
                    <a:pt x="2068" y="2680"/>
                    <a:pt x="2319" y="2489"/>
                  </a:cubicBezTo>
                  <a:cubicBezTo>
                    <a:pt x="2764" y="2150"/>
                    <a:pt x="2962" y="1575"/>
                    <a:pt x="2821" y="1034"/>
                  </a:cubicBezTo>
                  <a:cubicBezTo>
                    <a:pt x="2677" y="491"/>
                    <a:pt x="2222" y="88"/>
                    <a:pt x="1666" y="13"/>
                  </a:cubicBezTo>
                  <a:cubicBezTo>
                    <a:pt x="1603" y="5"/>
                    <a:pt x="1540" y="1"/>
                    <a:pt x="147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2"/>
            <p:cNvSpPr/>
            <p:nvPr/>
          </p:nvSpPr>
          <p:spPr>
            <a:xfrm>
              <a:off x="-55993" y="3699258"/>
              <a:ext cx="143164" cy="114300"/>
            </a:xfrm>
            <a:custGeom>
              <a:rect b="b" l="l" r="r" t="t"/>
              <a:pathLst>
                <a:path extrusionOk="0" h="1386" w="1736">
                  <a:moveTo>
                    <a:pt x="836" y="0"/>
                  </a:moveTo>
                  <a:cubicBezTo>
                    <a:pt x="535" y="0"/>
                    <a:pt x="241" y="99"/>
                    <a:pt x="0" y="283"/>
                  </a:cubicBezTo>
                  <a:cubicBezTo>
                    <a:pt x="95" y="247"/>
                    <a:pt x="177" y="231"/>
                    <a:pt x="249" y="231"/>
                  </a:cubicBezTo>
                  <a:cubicBezTo>
                    <a:pt x="732" y="231"/>
                    <a:pt x="759" y="965"/>
                    <a:pt x="838" y="1386"/>
                  </a:cubicBezTo>
                  <a:cubicBezTo>
                    <a:pt x="1115" y="979"/>
                    <a:pt x="1735" y="330"/>
                    <a:pt x="1025" y="13"/>
                  </a:cubicBezTo>
                  <a:cubicBezTo>
                    <a:pt x="962" y="5"/>
                    <a:pt x="899" y="0"/>
                    <a:pt x="836"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2"/>
            <p:cNvSpPr/>
            <p:nvPr/>
          </p:nvSpPr>
          <p:spPr>
            <a:xfrm>
              <a:off x="13116" y="3744368"/>
              <a:ext cx="117434" cy="111826"/>
            </a:xfrm>
            <a:custGeom>
              <a:rect b="b" l="l" r="r" t="t"/>
              <a:pathLst>
                <a:path extrusionOk="0" h="1356" w="1424">
                  <a:moveTo>
                    <a:pt x="1104" y="1"/>
                  </a:moveTo>
                  <a:lnTo>
                    <a:pt x="1104" y="1"/>
                  </a:lnTo>
                  <a:cubicBezTo>
                    <a:pt x="1382" y="726"/>
                    <a:pt x="484" y="747"/>
                    <a:pt x="0" y="839"/>
                  </a:cubicBezTo>
                  <a:cubicBezTo>
                    <a:pt x="269" y="1023"/>
                    <a:pt x="644" y="1356"/>
                    <a:pt x="959" y="1356"/>
                  </a:cubicBezTo>
                  <a:cubicBezTo>
                    <a:pt x="1121" y="1356"/>
                    <a:pt x="1267" y="1268"/>
                    <a:pt x="1374" y="1027"/>
                  </a:cubicBezTo>
                  <a:cubicBezTo>
                    <a:pt x="1423" y="663"/>
                    <a:pt x="1326" y="293"/>
                    <a:pt x="110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2"/>
            <p:cNvSpPr/>
            <p:nvPr/>
          </p:nvSpPr>
          <p:spPr>
            <a:xfrm>
              <a:off x="-60858" y="3813476"/>
              <a:ext cx="143246" cy="114465"/>
            </a:xfrm>
            <a:custGeom>
              <a:rect b="b" l="l" r="r" t="t"/>
              <a:pathLst>
                <a:path extrusionOk="0" h="1388" w="1737">
                  <a:moveTo>
                    <a:pt x="897" y="1"/>
                  </a:moveTo>
                  <a:cubicBezTo>
                    <a:pt x="620" y="408"/>
                    <a:pt x="0" y="1058"/>
                    <a:pt x="710" y="1374"/>
                  </a:cubicBezTo>
                  <a:cubicBezTo>
                    <a:pt x="774" y="1383"/>
                    <a:pt x="837" y="1387"/>
                    <a:pt x="900" y="1387"/>
                  </a:cubicBezTo>
                  <a:cubicBezTo>
                    <a:pt x="1200" y="1387"/>
                    <a:pt x="1495" y="1289"/>
                    <a:pt x="1737" y="1104"/>
                  </a:cubicBezTo>
                  <a:lnTo>
                    <a:pt x="1737" y="1104"/>
                  </a:lnTo>
                  <a:cubicBezTo>
                    <a:pt x="1642" y="1140"/>
                    <a:pt x="1560" y="1157"/>
                    <a:pt x="1488" y="1157"/>
                  </a:cubicBezTo>
                  <a:cubicBezTo>
                    <a:pt x="1003" y="1157"/>
                    <a:pt x="977" y="423"/>
                    <a:pt x="89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2"/>
            <p:cNvSpPr/>
            <p:nvPr/>
          </p:nvSpPr>
          <p:spPr>
            <a:xfrm>
              <a:off x="-104236" y="3770923"/>
              <a:ext cx="117434" cy="111826"/>
            </a:xfrm>
            <a:custGeom>
              <a:rect b="b" l="l" r="r" t="t"/>
              <a:pathLst>
                <a:path extrusionOk="0" h="1356" w="1424">
                  <a:moveTo>
                    <a:pt x="465" y="1"/>
                  </a:moveTo>
                  <a:cubicBezTo>
                    <a:pt x="303" y="1"/>
                    <a:pt x="157" y="89"/>
                    <a:pt x="50" y="330"/>
                  </a:cubicBezTo>
                  <a:cubicBezTo>
                    <a:pt x="1" y="694"/>
                    <a:pt x="98" y="1063"/>
                    <a:pt x="320" y="1356"/>
                  </a:cubicBezTo>
                  <a:cubicBezTo>
                    <a:pt x="41" y="629"/>
                    <a:pt x="940" y="609"/>
                    <a:pt x="1423" y="517"/>
                  </a:cubicBezTo>
                  <a:cubicBezTo>
                    <a:pt x="1155" y="334"/>
                    <a:pt x="780" y="1"/>
                    <a:pt x="46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2"/>
            <p:cNvSpPr/>
            <p:nvPr/>
          </p:nvSpPr>
          <p:spPr>
            <a:xfrm>
              <a:off x="-8573" y="3892646"/>
              <a:ext cx="3464" cy="1072"/>
            </a:xfrm>
            <a:custGeom>
              <a:rect b="b" l="l" r="r" t="t"/>
              <a:pathLst>
                <a:path extrusionOk="0" h="13" w="42">
                  <a:moveTo>
                    <a:pt x="0" y="1"/>
                  </a:moveTo>
                  <a:lnTo>
                    <a:pt x="0" y="2"/>
                  </a:lnTo>
                  <a:cubicBezTo>
                    <a:pt x="1" y="3"/>
                    <a:pt x="2" y="3"/>
                    <a:pt x="3" y="4"/>
                  </a:cubicBezTo>
                  <a:lnTo>
                    <a:pt x="3" y="4"/>
                  </a:lnTo>
                  <a:cubicBezTo>
                    <a:pt x="2" y="3"/>
                    <a:pt x="1" y="2"/>
                    <a:pt x="0" y="1"/>
                  </a:cubicBezTo>
                  <a:close/>
                  <a:moveTo>
                    <a:pt x="3" y="4"/>
                  </a:moveTo>
                  <a:lnTo>
                    <a:pt x="3" y="4"/>
                  </a:lnTo>
                  <a:cubicBezTo>
                    <a:pt x="5" y="7"/>
                    <a:pt x="7" y="9"/>
                    <a:pt x="10" y="9"/>
                  </a:cubicBezTo>
                  <a:lnTo>
                    <a:pt x="13" y="11"/>
                  </a:lnTo>
                  <a:lnTo>
                    <a:pt x="20" y="12"/>
                  </a:lnTo>
                  <a:lnTo>
                    <a:pt x="27" y="12"/>
                  </a:lnTo>
                  <a:cubicBezTo>
                    <a:pt x="28" y="11"/>
                    <a:pt x="30" y="11"/>
                    <a:pt x="31" y="11"/>
                  </a:cubicBezTo>
                  <a:lnTo>
                    <a:pt x="31" y="11"/>
                  </a:lnTo>
                  <a:cubicBezTo>
                    <a:pt x="32" y="11"/>
                    <a:pt x="33" y="11"/>
                    <a:pt x="34" y="11"/>
                  </a:cubicBezTo>
                  <a:cubicBezTo>
                    <a:pt x="36" y="11"/>
                    <a:pt x="39" y="11"/>
                    <a:pt x="41" y="11"/>
                  </a:cubicBezTo>
                  <a:lnTo>
                    <a:pt x="38" y="11"/>
                  </a:lnTo>
                  <a:cubicBezTo>
                    <a:pt x="36" y="11"/>
                    <a:pt x="33" y="11"/>
                    <a:pt x="31" y="11"/>
                  </a:cubicBezTo>
                  <a:lnTo>
                    <a:pt x="31" y="11"/>
                  </a:lnTo>
                  <a:cubicBezTo>
                    <a:pt x="21" y="11"/>
                    <a:pt x="11" y="8"/>
                    <a:pt x="3" y="4"/>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2"/>
            <p:cNvSpPr/>
            <p:nvPr/>
          </p:nvSpPr>
          <p:spPr>
            <a:xfrm>
              <a:off x="-101597" y="3814631"/>
              <a:ext cx="168234" cy="113393"/>
            </a:xfrm>
            <a:custGeom>
              <a:rect b="b" l="l" r="r" t="t"/>
              <a:pathLst>
                <a:path extrusionOk="0" h="1375" w="2040">
                  <a:moveTo>
                    <a:pt x="4" y="1"/>
                  </a:moveTo>
                  <a:cubicBezTo>
                    <a:pt x="1" y="11"/>
                    <a:pt x="1" y="20"/>
                    <a:pt x="4" y="30"/>
                  </a:cubicBezTo>
                  <a:cubicBezTo>
                    <a:pt x="4" y="202"/>
                    <a:pt x="40" y="372"/>
                    <a:pt x="109" y="529"/>
                  </a:cubicBezTo>
                  <a:cubicBezTo>
                    <a:pt x="151" y="636"/>
                    <a:pt x="209" y="737"/>
                    <a:pt x="282" y="827"/>
                  </a:cubicBezTo>
                  <a:cubicBezTo>
                    <a:pt x="482" y="1096"/>
                    <a:pt x="776" y="1280"/>
                    <a:pt x="1105" y="1343"/>
                  </a:cubicBezTo>
                  <a:cubicBezTo>
                    <a:pt x="778" y="1274"/>
                    <a:pt x="489" y="1090"/>
                    <a:pt x="288" y="826"/>
                  </a:cubicBezTo>
                  <a:cubicBezTo>
                    <a:pt x="108" y="590"/>
                    <a:pt x="9" y="302"/>
                    <a:pt x="5" y="5"/>
                  </a:cubicBezTo>
                  <a:lnTo>
                    <a:pt x="4" y="1"/>
                  </a:lnTo>
                  <a:close/>
                  <a:moveTo>
                    <a:pt x="2039" y="1213"/>
                  </a:moveTo>
                  <a:cubicBezTo>
                    <a:pt x="1909" y="1281"/>
                    <a:pt x="1768" y="1329"/>
                    <a:pt x="1623" y="1353"/>
                  </a:cubicBezTo>
                  <a:cubicBezTo>
                    <a:pt x="1769" y="1331"/>
                    <a:pt x="1910" y="1283"/>
                    <a:pt x="2039" y="1213"/>
                  </a:cubicBezTo>
                  <a:close/>
                  <a:moveTo>
                    <a:pt x="1193" y="1359"/>
                  </a:moveTo>
                  <a:lnTo>
                    <a:pt x="1195" y="1359"/>
                  </a:lnTo>
                  <a:lnTo>
                    <a:pt x="1195" y="1359"/>
                  </a:lnTo>
                  <a:cubicBezTo>
                    <a:pt x="1194" y="1359"/>
                    <a:pt x="1194" y="1359"/>
                    <a:pt x="1194" y="1359"/>
                  </a:cubicBezTo>
                  <a:close/>
                  <a:moveTo>
                    <a:pt x="1195" y="1359"/>
                  </a:moveTo>
                  <a:lnTo>
                    <a:pt x="1195" y="1359"/>
                  </a:lnTo>
                  <a:cubicBezTo>
                    <a:pt x="1195" y="1360"/>
                    <a:pt x="1197" y="1362"/>
                    <a:pt x="1199" y="1362"/>
                  </a:cubicBezTo>
                  <a:cubicBezTo>
                    <a:pt x="1262" y="1370"/>
                    <a:pt x="1327" y="1374"/>
                    <a:pt x="1390" y="1374"/>
                  </a:cubicBezTo>
                  <a:lnTo>
                    <a:pt x="1401" y="1374"/>
                  </a:lnTo>
                  <a:cubicBezTo>
                    <a:pt x="1452" y="1373"/>
                    <a:pt x="1501" y="1370"/>
                    <a:pt x="1552" y="1364"/>
                  </a:cubicBezTo>
                  <a:lnTo>
                    <a:pt x="1552" y="1364"/>
                  </a:lnTo>
                  <a:cubicBezTo>
                    <a:pt x="1499" y="1370"/>
                    <a:pt x="1447" y="1373"/>
                    <a:pt x="1394" y="1373"/>
                  </a:cubicBezTo>
                  <a:cubicBezTo>
                    <a:pt x="1330" y="1373"/>
                    <a:pt x="1266" y="1369"/>
                    <a:pt x="1203" y="1360"/>
                  </a:cubicBezTo>
                  <a:lnTo>
                    <a:pt x="1195" y="1359"/>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2"/>
            <p:cNvSpPr/>
            <p:nvPr/>
          </p:nvSpPr>
          <p:spPr>
            <a:xfrm>
              <a:off x="-83207" y="3830960"/>
              <a:ext cx="208725" cy="95910"/>
            </a:xfrm>
            <a:custGeom>
              <a:rect b="b" l="l" r="r" t="t"/>
              <a:pathLst>
                <a:path extrusionOk="0" h="1163" w="2531">
                  <a:moveTo>
                    <a:pt x="2531" y="1"/>
                  </a:moveTo>
                  <a:lnTo>
                    <a:pt x="2531" y="1"/>
                  </a:lnTo>
                  <a:cubicBezTo>
                    <a:pt x="2425" y="220"/>
                    <a:pt x="2287" y="303"/>
                    <a:pt x="2133" y="305"/>
                  </a:cubicBezTo>
                  <a:lnTo>
                    <a:pt x="2131" y="306"/>
                  </a:lnTo>
                  <a:cubicBezTo>
                    <a:pt x="1999" y="459"/>
                    <a:pt x="1833" y="580"/>
                    <a:pt x="1648" y="660"/>
                  </a:cubicBezTo>
                  <a:cubicBezTo>
                    <a:pt x="1570" y="693"/>
                    <a:pt x="1489" y="718"/>
                    <a:pt x="1406" y="733"/>
                  </a:cubicBezTo>
                  <a:cubicBezTo>
                    <a:pt x="1485" y="861"/>
                    <a:pt x="1596" y="944"/>
                    <a:pt x="1759" y="944"/>
                  </a:cubicBezTo>
                  <a:cubicBezTo>
                    <a:pt x="1840" y="943"/>
                    <a:pt x="1922" y="926"/>
                    <a:pt x="1998" y="896"/>
                  </a:cubicBezTo>
                  <a:lnTo>
                    <a:pt x="2001" y="894"/>
                  </a:lnTo>
                  <a:cubicBezTo>
                    <a:pt x="2286" y="676"/>
                    <a:pt x="2476" y="355"/>
                    <a:pt x="2531" y="1"/>
                  </a:cubicBezTo>
                  <a:close/>
                  <a:moveTo>
                    <a:pt x="31" y="257"/>
                  </a:moveTo>
                  <a:cubicBezTo>
                    <a:pt x="0" y="354"/>
                    <a:pt x="7" y="475"/>
                    <a:pt x="66" y="628"/>
                  </a:cubicBezTo>
                  <a:cubicBezTo>
                    <a:pt x="267" y="892"/>
                    <a:pt x="557" y="1076"/>
                    <a:pt x="883" y="1145"/>
                  </a:cubicBezTo>
                  <a:cubicBezTo>
                    <a:pt x="912" y="1151"/>
                    <a:pt x="942" y="1155"/>
                    <a:pt x="971" y="1159"/>
                  </a:cubicBezTo>
                  <a:cubicBezTo>
                    <a:pt x="971" y="1159"/>
                    <a:pt x="971" y="1161"/>
                    <a:pt x="971" y="1161"/>
                  </a:cubicBezTo>
                  <a:lnTo>
                    <a:pt x="981" y="1162"/>
                  </a:lnTo>
                  <a:cubicBezTo>
                    <a:pt x="713" y="1043"/>
                    <a:pt x="635" y="875"/>
                    <a:pt x="657" y="693"/>
                  </a:cubicBezTo>
                  <a:lnTo>
                    <a:pt x="650" y="690"/>
                  </a:lnTo>
                  <a:cubicBezTo>
                    <a:pt x="406" y="608"/>
                    <a:pt x="191" y="458"/>
                    <a:pt x="31" y="257"/>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2"/>
            <p:cNvSpPr/>
            <p:nvPr/>
          </p:nvSpPr>
          <p:spPr>
            <a:xfrm>
              <a:off x="92615" y="3781231"/>
              <a:ext cx="34224" cy="74880"/>
            </a:xfrm>
            <a:custGeom>
              <a:rect b="b" l="l" r="r" t="t"/>
              <a:pathLst>
                <a:path extrusionOk="0" h="908" w="415">
                  <a:moveTo>
                    <a:pt x="355" y="1"/>
                  </a:moveTo>
                  <a:cubicBezTo>
                    <a:pt x="355" y="58"/>
                    <a:pt x="351" y="116"/>
                    <a:pt x="342" y="174"/>
                  </a:cubicBezTo>
                  <a:cubicBezTo>
                    <a:pt x="307" y="448"/>
                    <a:pt x="188" y="705"/>
                    <a:pt x="1" y="908"/>
                  </a:cubicBezTo>
                  <a:cubicBezTo>
                    <a:pt x="154" y="906"/>
                    <a:pt x="293" y="823"/>
                    <a:pt x="399" y="604"/>
                  </a:cubicBezTo>
                  <a:cubicBezTo>
                    <a:pt x="399" y="601"/>
                    <a:pt x="399" y="598"/>
                    <a:pt x="400" y="595"/>
                  </a:cubicBezTo>
                  <a:cubicBezTo>
                    <a:pt x="403" y="581"/>
                    <a:pt x="404" y="567"/>
                    <a:pt x="403" y="555"/>
                  </a:cubicBezTo>
                  <a:cubicBezTo>
                    <a:pt x="411" y="538"/>
                    <a:pt x="413" y="521"/>
                    <a:pt x="410" y="503"/>
                  </a:cubicBezTo>
                  <a:cubicBezTo>
                    <a:pt x="411" y="452"/>
                    <a:pt x="414" y="407"/>
                    <a:pt x="411" y="358"/>
                  </a:cubicBezTo>
                  <a:cubicBezTo>
                    <a:pt x="413" y="236"/>
                    <a:pt x="393" y="116"/>
                    <a:pt x="355"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2"/>
            <p:cNvSpPr/>
            <p:nvPr/>
          </p:nvSpPr>
          <p:spPr>
            <a:xfrm>
              <a:off x="-30922" y="3888027"/>
              <a:ext cx="112403" cy="39832"/>
            </a:xfrm>
            <a:custGeom>
              <a:rect b="b" l="l" r="r" t="t"/>
              <a:pathLst>
                <a:path extrusionOk="0" h="483" w="1363">
                  <a:moveTo>
                    <a:pt x="21" y="1"/>
                  </a:moveTo>
                  <a:lnTo>
                    <a:pt x="21" y="1"/>
                  </a:lnTo>
                  <a:cubicBezTo>
                    <a:pt x="0" y="183"/>
                    <a:pt x="79" y="351"/>
                    <a:pt x="347" y="470"/>
                  </a:cubicBezTo>
                  <a:cubicBezTo>
                    <a:pt x="411" y="479"/>
                    <a:pt x="475" y="483"/>
                    <a:pt x="538" y="483"/>
                  </a:cubicBezTo>
                  <a:cubicBezTo>
                    <a:pt x="591" y="483"/>
                    <a:pt x="643" y="480"/>
                    <a:pt x="695" y="474"/>
                  </a:cubicBezTo>
                  <a:cubicBezTo>
                    <a:pt x="711" y="472"/>
                    <a:pt x="730" y="470"/>
                    <a:pt x="747" y="467"/>
                  </a:cubicBezTo>
                  <a:lnTo>
                    <a:pt x="768" y="463"/>
                  </a:lnTo>
                  <a:cubicBezTo>
                    <a:pt x="984" y="429"/>
                    <a:pt x="1189" y="339"/>
                    <a:pt x="1362" y="204"/>
                  </a:cubicBezTo>
                  <a:lnTo>
                    <a:pt x="1362" y="204"/>
                  </a:lnTo>
                  <a:cubicBezTo>
                    <a:pt x="1286" y="234"/>
                    <a:pt x="1206" y="251"/>
                    <a:pt x="1125" y="254"/>
                  </a:cubicBezTo>
                  <a:cubicBezTo>
                    <a:pt x="960" y="254"/>
                    <a:pt x="849" y="169"/>
                    <a:pt x="770" y="43"/>
                  </a:cubicBezTo>
                  <a:lnTo>
                    <a:pt x="765" y="43"/>
                  </a:lnTo>
                  <a:cubicBezTo>
                    <a:pt x="686" y="64"/>
                    <a:pt x="606" y="75"/>
                    <a:pt x="524" y="75"/>
                  </a:cubicBezTo>
                  <a:lnTo>
                    <a:pt x="509" y="75"/>
                  </a:lnTo>
                  <a:cubicBezTo>
                    <a:pt x="491" y="75"/>
                    <a:pt x="474" y="76"/>
                    <a:pt x="456" y="76"/>
                  </a:cubicBezTo>
                  <a:cubicBezTo>
                    <a:pt x="423" y="76"/>
                    <a:pt x="392" y="75"/>
                    <a:pt x="363" y="72"/>
                  </a:cubicBezTo>
                  <a:cubicBezTo>
                    <a:pt x="357" y="74"/>
                    <a:pt x="353" y="74"/>
                    <a:pt x="347" y="74"/>
                  </a:cubicBezTo>
                  <a:cubicBezTo>
                    <a:pt x="335" y="74"/>
                    <a:pt x="323" y="71"/>
                    <a:pt x="312" y="67"/>
                  </a:cubicBezTo>
                  <a:lnTo>
                    <a:pt x="284" y="67"/>
                  </a:lnTo>
                  <a:lnTo>
                    <a:pt x="281" y="65"/>
                  </a:lnTo>
                  <a:cubicBezTo>
                    <a:pt x="277" y="65"/>
                    <a:pt x="276" y="61"/>
                    <a:pt x="270" y="57"/>
                  </a:cubicBezTo>
                  <a:cubicBezTo>
                    <a:pt x="186" y="50"/>
                    <a:pt x="101" y="32"/>
                    <a:pt x="21"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2"/>
            <p:cNvSpPr/>
            <p:nvPr/>
          </p:nvSpPr>
          <p:spPr>
            <a:xfrm>
              <a:off x="-101185" y="3815126"/>
              <a:ext cx="23338" cy="67623"/>
            </a:xfrm>
            <a:custGeom>
              <a:rect b="b" l="l" r="r" t="t"/>
              <a:pathLst>
                <a:path extrusionOk="0" h="820" w="283">
                  <a:moveTo>
                    <a:pt x="0" y="0"/>
                  </a:moveTo>
                  <a:lnTo>
                    <a:pt x="0" y="0"/>
                  </a:lnTo>
                  <a:cubicBezTo>
                    <a:pt x="4" y="297"/>
                    <a:pt x="103" y="584"/>
                    <a:pt x="283" y="820"/>
                  </a:cubicBezTo>
                  <a:cubicBezTo>
                    <a:pt x="225" y="668"/>
                    <a:pt x="218" y="546"/>
                    <a:pt x="248" y="449"/>
                  </a:cubicBezTo>
                  <a:lnTo>
                    <a:pt x="246" y="446"/>
                  </a:lnTo>
                  <a:cubicBezTo>
                    <a:pt x="235" y="438"/>
                    <a:pt x="224" y="428"/>
                    <a:pt x="215" y="415"/>
                  </a:cubicBezTo>
                  <a:cubicBezTo>
                    <a:pt x="122" y="288"/>
                    <a:pt x="49" y="149"/>
                    <a:pt x="0"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2"/>
            <p:cNvSpPr/>
            <p:nvPr/>
          </p:nvSpPr>
          <p:spPr>
            <a:xfrm>
              <a:off x="137478" y="3699176"/>
              <a:ext cx="244516" cy="228682"/>
            </a:xfrm>
            <a:custGeom>
              <a:rect b="b" l="l" r="r" t="t"/>
              <a:pathLst>
                <a:path extrusionOk="0" h="2773" w="2965">
                  <a:moveTo>
                    <a:pt x="1481" y="0"/>
                  </a:moveTo>
                  <a:cubicBezTo>
                    <a:pt x="993" y="0"/>
                    <a:pt x="534" y="259"/>
                    <a:pt x="283" y="688"/>
                  </a:cubicBezTo>
                  <a:cubicBezTo>
                    <a:pt x="1" y="1172"/>
                    <a:pt x="39" y="1779"/>
                    <a:pt x="378" y="2226"/>
                  </a:cubicBezTo>
                  <a:cubicBezTo>
                    <a:pt x="650" y="2584"/>
                    <a:pt x="1063" y="2773"/>
                    <a:pt x="1482" y="2773"/>
                  </a:cubicBezTo>
                  <a:cubicBezTo>
                    <a:pt x="1774" y="2773"/>
                    <a:pt x="2069" y="2681"/>
                    <a:pt x="2319" y="2490"/>
                  </a:cubicBezTo>
                  <a:cubicBezTo>
                    <a:pt x="2766" y="2151"/>
                    <a:pt x="2964" y="1576"/>
                    <a:pt x="2821" y="1034"/>
                  </a:cubicBezTo>
                  <a:cubicBezTo>
                    <a:pt x="2679" y="492"/>
                    <a:pt x="2223" y="89"/>
                    <a:pt x="1668" y="13"/>
                  </a:cubicBezTo>
                  <a:cubicBezTo>
                    <a:pt x="1605" y="4"/>
                    <a:pt x="1543" y="0"/>
                    <a:pt x="148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2"/>
            <p:cNvSpPr/>
            <p:nvPr/>
          </p:nvSpPr>
          <p:spPr>
            <a:xfrm>
              <a:off x="190340" y="3699176"/>
              <a:ext cx="143329" cy="114382"/>
            </a:xfrm>
            <a:custGeom>
              <a:rect b="b" l="l" r="r" t="t"/>
              <a:pathLst>
                <a:path extrusionOk="0" h="1387" w="1738">
                  <a:moveTo>
                    <a:pt x="841" y="1"/>
                  </a:moveTo>
                  <a:cubicBezTo>
                    <a:pt x="539" y="1"/>
                    <a:pt x="243" y="99"/>
                    <a:pt x="1" y="283"/>
                  </a:cubicBezTo>
                  <a:cubicBezTo>
                    <a:pt x="95" y="247"/>
                    <a:pt x="177" y="231"/>
                    <a:pt x="250" y="231"/>
                  </a:cubicBezTo>
                  <a:cubicBezTo>
                    <a:pt x="734" y="231"/>
                    <a:pt x="761" y="966"/>
                    <a:pt x="840" y="1387"/>
                  </a:cubicBezTo>
                  <a:cubicBezTo>
                    <a:pt x="1117" y="980"/>
                    <a:pt x="1737" y="331"/>
                    <a:pt x="1027" y="13"/>
                  </a:cubicBezTo>
                  <a:cubicBezTo>
                    <a:pt x="965" y="5"/>
                    <a:pt x="903" y="1"/>
                    <a:pt x="84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2"/>
            <p:cNvSpPr/>
            <p:nvPr/>
          </p:nvSpPr>
          <p:spPr>
            <a:xfrm>
              <a:off x="259613" y="3744368"/>
              <a:ext cx="117351" cy="111743"/>
            </a:xfrm>
            <a:custGeom>
              <a:rect b="b" l="l" r="r" t="t"/>
              <a:pathLst>
                <a:path extrusionOk="0" h="1355" w="1423">
                  <a:moveTo>
                    <a:pt x="1104" y="1"/>
                  </a:moveTo>
                  <a:lnTo>
                    <a:pt x="1104" y="1"/>
                  </a:lnTo>
                  <a:cubicBezTo>
                    <a:pt x="1381" y="726"/>
                    <a:pt x="484" y="747"/>
                    <a:pt x="0" y="839"/>
                  </a:cubicBezTo>
                  <a:cubicBezTo>
                    <a:pt x="269" y="1022"/>
                    <a:pt x="644" y="1354"/>
                    <a:pt x="959" y="1354"/>
                  </a:cubicBezTo>
                  <a:cubicBezTo>
                    <a:pt x="1121" y="1354"/>
                    <a:pt x="1266" y="1267"/>
                    <a:pt x="1374" y="1026"/>
                  </a:cubicBezTo>
                  <a:cubicBezTo>
                    <a:pt x="1423" y="661"/>
                    <a:pt x="1326" y="293"/>
                    <a:pt x="110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2"/>
            <p:cNvSpPr/>
            <p:nvPr/>
          </p:nvSpPr>
          <p:spPr>
            <a:xfrm>
              <a:off x="185474" y="3813476"/>
              <a:ext cx="143329" cy="114382"/>
            </a:xfrm>
            <a:custGeom>
              <a:rect b="b" l="l" r="r" t="t"/>
              <a:pathLst>
                <a:path extrusionOk="0" h="1387" w="1738">
                  <a:moveTo>
                    <a:pt x="899" y="1"/>
                  </a:moveTo>
                  <a:cubicBezTo>
                    <a:pt x="621" y="407"/>
                    <a:pt x="1" y="1058"/>
                    <a:pt x="711" y="1374"/>
                  </a:cubicBezTo>
                  <a:cubicBezTo>
                    <a:pt x="773" y="1383"/>
                    <a:pt x="835" y="1387"/>
                    <a:pt x="897" y="1387"/>
                  </a:cubicBezTo>
                  <a:cubicBezTo>
                    <a:pt x="1200" y="1387"/>
                    <a:pt x="1494" y="1289"/>
                    <a:pt x="1737" y="1104"/>
                  </a:cubicBezTo>
                  <a:lnTo>
                    <a:pt x="1737" y="1104"/>
                  </a:lnTo>
                  <a:cubicBezTo>
                    <a:pt x="1643" y="1140"/>
                    <a:pt x="1561" y="1157"/>
                    <a:pt x="1489" y="1157"/>
                  </a:cubicBezTo>
                  <a:cubicBezTo>
                    <a:pt x="1005" y="1157"/>
                    <a:pt x="979" y="422"/>
                    <a:pt x="899"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2"/>
            <p:cNvSpPr/>
            <p:nvPr/>
          </p:nvSpPr>
          <p:spPr>
            <a:xfrm>
              <a:off x="142178" y="3770923"/>
              <a:ext cx="117516" cy="111826"/>
            </a:xfrm>
            <a:custGeom>
              <a:rect b="b" l="l" r="r" t="t"/>
              <a:pathLst>
                <a:path extrusionOk="0" h="1356" w="1425">
                  <a:moveTo>
                    <a:pt x="465" y="1"/>
                  </a:moveTo>
                  <a:cubicBezTo>
                    <a:pt x="304" y="1"/>
                    <a:pt x="158" y="89"/>
                    <a:pt x="51" y="330"/>
                  </a:cubicBezTo>
                  <a:cubicBezTo>
                    <a:pt x="0" y="694"/>
                    <a:pt x="97" y="1063"/>
                    <a:pt x="321" y="1356"/>
                  </a:cubicBezTo>
                  <a:cubicBezTo>
                    <a:pt x="42" y="629"/>
                    <a:pt x="941" y="608"/>
                    <a:pt x="1424" y="517"/>
                  </a:cubicBezTo>
                  <a:cubicBezTo>
                    <a:pt x="1155" y="334"/>
                    <a:pt x="780" y="1"/>
                    <a:pt x="46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2"/>
            <p:cNvSpPr/>
            <p:nvPr/>
          </p:nvSpPr>
          <p:spPr>
            <a:xfrm>
              <a:off x="237759" y="3892563"/>
              <a:ext cx="3629" cy="990"/>
            </a:xfrm>
            <a:custGeom>
              <a:rect b="b" l="l" r="r" t="t"/>
              <a:pathLst>
                <a:path extrusionOk="0" h="12" w="44">
                  <a:moveTo>
                    <a:pt x="1" y="0"/>
                  </a:moveTo>
                  <a:lnTo>
                    <a:pt x="1" y="2"/>
                  </a:lnTo>
                  <a:lnTo>
                    <a:pt x="4" y="3"/>
                  </a:lnTo>
                  <a:cubicBezTo>
                    <a:pt x="7" y="6"/>
                    <a:pt x="8" y="9"/>
                    <a:pt x="9" y="9"/>
                  </a:cubicBezTo>
                  <a:lnTo>
                    <a:pt x="12" y="9"/>
                  </a:lnTo>
                  <a:lnTo>
                    <a:pt x="15" y="10"/>
                  </a:lnTo>
                  <a:cubicBezTo>
                    <a:pt x="18" y="10"/>
                    <a:pt x="19" y="10"/>
                    <a:pt x="22" y="12"/>
                  </a:cubicBezTo>
                  <a:lnTo>
                    <a:pt x="35" y="12"/>
                  </a:lnTo>
                  <a:lnTo>
                    <a:pt x="43" y="10"/>
                  </a:lnTo>
                  <a:lnTo>
                    <a:pt x="33" y="10"/>
                  </a:lnTo>
                  <a:cubicBezTo>
                    <a:pt x="22" y="9"/>
                    <a:pt x="11" y="6"/>
                    <a:pt x="1"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2"/>
            <p:cNvSpPr/>
            <p:nvPr/>
          </p:nvSpPr>
          <p:spPr>
            <a:xfrm>
              <a:off x="144900" y="3814548"/>
              <a:ext cx="168234" cy="113475"/>
            </a:xfrm>
            <a:custGeom>
              <a:rect b="b" l="l" r="r" t="t"/>
              <a:pathLst>
                <a:path extrusionOk="0" h="1376" w="2040">
                  <a:moveTo>
                    <a:pt x="2" y="0"/>
                  </a:moveTo>
                  <a:cubicBezTo>
                    <a:pt x="1" y="10"/>
                    <a:pt x="1" y="20"/>
                    <a:pt x="2" y="31"/>
                  </a:cubicBezTo>
                  <a:cubicBezTo>
                    <a:pt x="4" y="203"/>
                    <a:pt x="39" y="371"/>
                    <a:pt x="108" y="530"/>
                  </a:cubicBezTo>
                  <a:cubicBezTo>
                    <a:pt x="150" y="637"/>
                    <a:pt x="209" y="737"/>
                    <a:pt x="281" y="827"/>
                  </a:cubicBezTo>
                  <a:cubicBezTo>
                    <a:pt x="480" y="1095"/>
                    <a:pt x="774" y="1280"/>
                    <a:pt x="1102" y="1343"/>
                  </a:cubicBezTo>
                  <a:cubicBezTo>
                    <a:pt x="777" y="1274"/>
                    <a:pt x="487" y="1090"/>
                    <a:pt x="288" y="826"/>
                  </a:cubicBezTo>
                  <a:cubicBezTo>
                    <a:pt x="108" y="589"/>
                    <a:pt x="8" y="303"/>
                    <a:pt x="5" y="6"/>
                  </a:cubicBezTo>
                  <a:lnTo>
                    <a:pt x="2" y="0"/>
                  </a:lnTo>
                  <a:close/>
                  <a:moveTo>
                    <a:pt x="2039" y="1214"/>
                  </a:moveTo>
                  <a:cubicBezTo>
                    <a:pt x="1909" y="1282"/>
                    <a:pt x="1768" y="1329"/>
                    <a:pt x="1623" y="1354"/>
                  </a:cubicBezTo>
                  <a:cubicBezTo>
                    <a:pt x="1768" y="1332"/>
                    <a:pt x="1909" y="1284"/>
                    <a:pt x="2039" y="1214"/>
                  </a:cubicBezTo>
                  <a:close/>
                  <a:moveTo>
                    <a:pt x="1193" y="1360"/>
                  </a:moveTo>
                  <a:lnTo>
                    <a:pt x="1193" y="1360"/>
                  </a:lnTo>
                  <a:cubicBezTo>
                    <a:pt x="1194" y="1361"/>
                    <a:pt x="1196" y="1363"/>
                    <a:pt x="1199" y="1363"/>
                  </a:cubicBezTo>
                  <a:cubicBezTo>
                    <a:pt x="1262" y="1371"/>
                    <a:pt x="1325" y="1375"/>
                    <a:pt x="1390" y="1375"/>
                  </a:cubicBezTo>
                  <a:lnTo>
                    <a:pt x="1401" y="1375"/>
                  </a:lnTo>
                  <a:cubicBezTo>
                    <a:pt x="1450" y="1374"/>
                    <a:pt x="1501" y="1371"/>
                    <a:pt x="1550" y="1365"/>
                  </a:cubicBezTo>
                  <a:lnTo>
                    <a:pt x="1550" y="1365"/>
                  </a:lnTo>
                  <a:cubicBezTo>
                    <a:pt x="1498" y="1371"/>
                    <a:pt x="1446" y="1374"/>
                    <a:pt x="1394" y="1374"/>
                  </a:cubicBezTo>
                  <a:cubicBezTo>
                    <a:pt x="1330" y="1374"/>
                    <a:pt x="1266" y="1370"/>
                    <a:pt x="1203" y="1361"/>
                  </a:cubicBezTo>
                  <a:lnTo>
                    <a:pt x="1193" y="1360"/>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2"/>
            <p:cNvSpPr/>
            <p:nvPr/>
          </p:nvSpPr>
          <p:spPr>
            <a:xfrm>
              <a:off x="163208" y="3830877"/>
              <a:ext cx="208808" cy="95992"/>
            </a:xfrm>
            <a:custGeom>
              <a:rect b="b" l="l" r="r" t="t"/>
              <a:pathLst>
                <a:path extrusionOk="0" h="1164" w="2532">
                  <a:moveTo>
                    <a:pt x="2531" y="0"/>
                  </a:moveTo>
                  <a:cubicBezTo>
                    <a:pt x="2531" y="1"/>
                    <a:pt x="2531" y="2"/>
                    <a:pt x="2531" y="3"/>
                  </a:cubicBezTo>
                  <a:lnTo>
                    <a:pt x="2531" y="3"/>
                  </a:lnTo>
                  <a:cubicBezTo>
                    <a:pt x="2531" y="2"/>
                    <a:pt x="2531" y="2"/>
                    <a:pt x="2531" y="2"/>
                  </a:cubicBezTo>
                  <a:lnTo>
                    <a:pt x="2531" y="0"/>
                  </a:lnTo>
                  <a:close/>
                  <a:moveTo>
                    <a:pt x="2531" y="3"/>
                  </a:moveTo>
                  <a:lnTo>
                    <a:pt x="2531" y="3"/>
                  </a:lnTo>
                  <a:cubicBezTo>
                    <a:pt x="2426" y="221"/>
                    <a:pt x="2287" y="304"/>
                    <a:pt x="2134" y="306"/>
                  </a:cubicBezTo>
                  <a:lnTo>
                    <a:pt x="2132" y="308"/>
                  </a:lnTo>
                  <a:cubicBezTo>
                    <a:pt x="1999" y="460"/>
                    <a:pt x="1834" y="581"/>
                    <a:pt x="1647" y="661"/>
                  </a:cubicBezTo>
                  <a:cubicBezTo>
                    <a:pt x="1570" y="695"/>
                    <a:pt x="1488" y="719"/>
                    <a:pt x="1405" y="734"/>
                  </a:cubicBezTo>
                  <a:cubicBezTo>
                    <a:pt x="1484" y="862"/>
                    <a:pt x="1595" y="945"/>
                    <a:pt x="1760" y="945"/>
                  </a:cubicBezTo>
                  <a:cubicBezTo>
                    <a:pt x="1841" y="944"/>
                    <a:pt x="1921" y="927"/>
                    <a:pt x="1997" y="897"/>
                  </a:cubicBezTo>
                  <a:lnTo>
                    <a:pt x="2001" y="895"/>
                  </a:lnTo>
                  <a:cubicBezTo>
                    <a:pt x="2226" y="723"/>
                    <a:pt x="2394" y="487"/>
                    <a:pt x="2479" y="217"/>
                  </a:cubicBezTo>
                  <a:cubicBezTo>
                    <a:pt x="2484" y="197"/>
                    <a:pt x="2491" y="178"/>
                    <a:pt x="2498" y="159"/>
                  </a:cubicBezTo>
                  <a:cubicBezTo>
                    <a:pt x="2512" y="108"/>
                    <a:pt x="2523" y="55"/>
                    <a:pt x="2531" y="3"/>
                  </a:cubicBezTo>
                  <a:close/>
                  <a:moveTo>
                    <a:pt x="30" y="258"/>
                  </a:moveTo>
                  <a:cubicBezTo>
                    <a:pt x="1" y="355"/>
                    <a:pt x="7" y="476"/>
                    <a:pt x="66" y="629"/>
                  </a:cubicBezTo>
                  <a:cubicBezTo>
                    <a:pt x="267" y="893"/>
                    <a:pt x="556" y="1077"/>
                    <a:pt x="881" y="1146"/>
                  </a:cubicBezTo>
                  <a:cubicBezTo>
                    <a:pt x="912" y="1152"/>
                    <a:pt x="941" y="1156"/>
                    <a:pt x="972" y="1160"/>
                  </a:cubicBezTo>
                  <a:cubicBezTo>
                    <a:pt x="971" y="1160"/>
                    <a:pt x="971" y="1162"/>
                    <a:pt x="972" y="1162"/>
                  </a:cubicBezTo>
                  <a:lnTo>
                    <a:pt x="982" y="1163"/>
                  </a:lnTo>
                  <a:cubicBezTo>
                    <a:pt x="714" y="1044"/>
                    <a:pt x="635" y="876"/>
                    <a:pt x="656" y="694"/>
                  </a:cubicBezTo>
                  <a:lnTo>
                    <a:pt x="650" y="691"/>
                  </a:lnTo>
                  <a:cubicBezTo>
                    <a:pt x="406" y="609"/>
                    <a:pt x="191" y="459"/>
                    <a:pt x="32" y="258"/>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2"/>
            <p:cNvSpPr/>
            <p:nvPr/>
          </p:nvSpPr>
          <p:spPr>
            <a:xfrm>
              <a:off x="339112" y="3781231"/>
              <a:ext cx="34142" cy="74880"/>
            </a:xfrm>
            <a:custGeom>
              <a:rect b="b" l="l" r="r" t="t"/>
              <a:pathLst>
                <a:path extrusionOk="0" h="908" w="414">
                  <a:moveTo>
                    <a:pt x="353" y="1"/>
                  </a:moveTo>
                  <a:lnTo>
                    <a:pt x="353" y="1"/>
                  </a:lnTo>
                  <a:cubicBezTo>
                    <a:pt x="355" y="58"/>
                    <a:pt x="351" y="116"/>
                    <a:pt x="341" y="172"/>
                  </a:cubicBezTo>
                  <a:cubicBezTo>
                    <a:pt x="307" y="448"/>
                    <a:pt x="188" y="704"/>
                    <a:pt x="1" y="908"/>
                  </a:cubicBezTo>
                  <a:cubicBezTo>
                    <a:pt x="154" y="906"/>
                    <a:pt x="293" y="823"/>
                    <a:pt x="398" y="604"/>
                  </a:cubicBezTo>
                  <a:cubicBezTo>
                    <a:pt x="398" y="600"/>
                    <a:pt x="398" y="597"/>
                    <a:pt x="398" y="594"/>
                  </a:cubicBezTo>
                  <a:cubicBezTo>
                    <a:pt x="403" y="581"/>
                    <a:pt x="403" y="567"/>
                    <a:pt x="403" y="553"/>
                  </a:cubicBezTo>
                  <a:cubicBezTo>
                    <a:pt x="410" y="538"/>
                    <a:pt x="413" y="520"/>
                    <a:pt x="410" y="503"/>
                  </a:cubicBezTo>
                  <a:cubicBezTo>
                    <a:pt x="411" y="452"/>
                    <a:pt x="414" y="407"/>
                    <a:pt x="411" y="356"/>
                  </a:cubicBezTo>
                  <a:cubicBezTo>
                    <a:pt x="411" y="236"/>
                    <a:pt x="393" y="115"/>
                    <a:pt x="353"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2"/>
            <p:cNvSpPr/>
            <p:nvPr/>
          </p:nvSpPr>
          <p:spPr>
            <a:xfrm>
              <a:off x="215492" y="3887945"/>
              <a:ext cx="112486" cy="39914"/>
            </a:xfrm>
            <a:custGeom>
              <a:rect b="b" l="l" r="r" t="t"/>
              <a:pathLst>
                <a:path extrusionOk="0" h="484" w="1364">
                  <a:moveTo>
                    <a:pt x="22" y="0"/>
                  </a:moveTo>
                  <a:cubicBezTo>
                    <a:pt x="1" y="184"/>
                    <a:pt x="80" y="352"/>
                    <a:pt x="348" y="471"/>
                  </a:cubicBezTo>
                  <a:cubicBezTo>
                    <a:pt x="409" y="479"/>
                    <a:pt x="471" y="484"/>
                    <a:pt x="534" y="484"/>
                  </a:cubicBezTo>
                  <a:cubicBezTo>
                    <a:pt x="588" y="484"/>
                    <a:pt x="642" y="480"/>
                    <a:pt x="695" y="474"/>
                  </a:cubicBezTo>
                  <a:cubicBezTo>
                    <a:pt x="712" y="473"/>
                    <a:pt x="731" y="470"/>
                    <a:pt x="747" y="467"/>
                  </a:cubicBezTo>
                  <a:lnTo>
                    <a:pt x="767" y="464"/>
                  </a:lnTo>
                  <a:cubicBezTo>
                    <a:pt x="913" y="440"/>
                    <a:pt x="1053" y="392"/>
                    <a:pt x="1183" y="324"/>
                  </a:cubicBezTo>
                  <a:cubicBezTo>
                    <a:pt x="1247" y="290"/>
                    <a:pt x="1307" y="249"/>
                    <a:pt x="1363" y="205"/>
                  </a:cubicBezTo>
                  <a:lnTo>
                    <a:pt x="1363" y="205"/>
                  </a:lnTo>
                  <a:cubicBezTo>
                    <a:pt x="1287" y="236"/>
                    <a:pt x="1207" y="252"/>
                    <a:pt x="1124" y="255"/>
                  </a:cubicBezTo>
                  <a:cubicBezTo>
                    <a:pt x="961" y="255"/>
                    <a:pt x="850" y="170"/>
                    <a:pt x="771" y="44"/>
                  </a:cubicBezTo>
                  <a:lnTo>
                    <a:pt x="764" y="45"/>
                  </a:lnTo>
                  <a:cubicBezTo>
                    <a:pt x="687" y="66"/>
                    <a:pt x="607" y="76"/>
                    <a:pt x="525" y="76"/>
                  </a:cubicBezTo>
                  <a:lnTo>
                    <a:pt x="510" y="76"/>
                  </a:lnTo>
                  <a:cubicBezTo>
                    <a:pt x="492" y="77"/>
                    <a:pt x="475" y="77"/>
                    <a:pt x="456" y="77"/>
                  </a:cubicBezTo>
                  <a:cubicBezTo>
                    <a:pt x="424" y="77"/>
                    <a:pt x="393" y="76"/>
                    <a:pt x="364" y="75"/>
                  </a:cubicBezTo>
                  <a:cubicBezTo>
                    <a:pt x="358" y="75"/>
                    <a:pt x="354" y="75"/>
                    <a:pt x="348" y="76"/>
                  </a:cubicBezTo>
                  <a:cubicBezTo>
                    <a:pt x="336" y="75"/>
                    <a:pt x="324" y="72"/>
                    <a:pt x="313" y="68"/>
                  </a:cubicBezTo>
                  <a:lnTo>
                    <a:pt x="305" y="69"/>
                  </a:lnTo>
                  <a:lnTo>
                    <a:pt x="292" y="69"/>
                  </a:lnTo>
                  <a:cubicBezTo>
                    <a:pt x="289" y="68"/>
                    <a:pt x="288" y="68"/>
                    <a:pt x="285" y="68"/>
                  </a:cubicBezTo>
                  <a:lnTo>
                    <a:pt x="282" y="66"/>
                  </a:lnTo>
                  <a:lnTo>
                    <a:pt x="279" y="66"/>
                  </a:lnTo>
                  <a:cubicBezTo>
                    <a:pt x="278" y="66"/>
                    <a:pt x="277" y="63"/>
                    <a:pt x="274" y="61"/>
                  </a:cubicBezTo>
                  <a:lnTo>
                    <a:pt x="271" y="59"/>
                  </a:lnTo>
                  <a:cubicBezTo>
                    <a:pt x="187" y="52"/>
                    <a:pt x="102" y="33"/>
                    <a:pt x="22" y="2"/>
                  </a:cubicBezTo>
                  <a:lnTo>
                    <a:pt x="22" y="0"/>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2"/>
            <p:cNvSpPr/>
            <p:nvPr/>
          </p:nvSpPr>
          <p:spPr>
            <a:xfrm>
              <a:off x="145147" y="3814961"/>
              <a:ext cx="23503" cy="67788"/>
            </a:xfrm>
            <a:custGeom>
              <a:rect b="b" l="l" r="r" t="t"/>
              <a:pathLst>
                <a:path extrusionOk="0" h="822" w="285">
                  <a:moveTo>
                    <a:pt x="1" y="1"/>
                  </a:moveTo>
                  <a:cubicBezTo>
                    <a:pt x="1" y="2"/>
                    <a:pt x="2" y="4"/>
                    <a:pt x="2" y="5"/>
                  </a:cubicBezTo>
                  <a:lnTo>
                    <a:pt x="2" y="5"/>
                  </a:lnTo>
                  <a:cubicBezTo>
                    <a:pt x="2" y="4"/>
                    <a:pt x="2" y="2"/>
                    <a:pt x="2" y="1"/>
                  </a:cubicBezTo>
                  <a:close/>
                  <a:moveTo>
                    <a:pt x="2" y="5"/>
                  </a:moveTo>
                  <a:cubicBezTo>
                    <a:pt x="6" y="300"/>
                    <a:pt x="105" y="587"/>
                    <a:pt x="285" y="822"/>
                  </a:cubicBezTo>
                  <a:cubicBezTo>
                    <a:pt x="226" y="669"/>
                    <a:pt x="220" y="548"/>
                    <a:pt x="249" y="449"/>
                  </a:cubicBezTo>
                  <a:lnTo>
                    <a:pt x="247" y="447"/>
                  </a:lnTo>
                  <a:cubicBezTo>
                    <a:pt x="235" y="438"/>
                    <a:pt x="226" y="428"/>
                    <a:pt x="217" y="417"/>
                  </a:cubicBezTo>
                  <a:cubicBezTo>
                    <a:pt x="125" y="292"/>
                    <a:pt x="53" y="153"/>
                    <a:pt x="2" y="5"/>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2"/>
            <p:cNvSpPr/>
            <p:nvPr/>
          </p:nvSpPr>
          <p:spPr>
            <a:xfrm>
              <a:off x="1122394" y="3685816"/>
              <a:ext cx="244351" cy="228765"/>
            </a:xfrm>
            <a:custGeom>
              <a:rect b="b" l="l" r="r" t="t"/>
              <a:pathLst>
                <a:path extrusionOk="0" h="2774" w="2963">
                  <a:moveTo>
                    <a:pt x="1483" y="1"/>
                  </a:moveTo>
                  <a:cubicBezTo>
                    <a:pt x="994" y="1"/>
                    <a:pt x="534" y="259"/>
                    <a:pt x="283" y="688"/>
                  </a:cubicBezTo>
                  <a:cubicBezTo>
                    <a:pt x="1" y="1173"/>
                    <a:pt x="37" y="1779"/>
                    <a:pt x="377" y="2226"/>
                  </a:cubicBezTo>
                  <a:cubicBezTo>
                    <a:pt x="650" y="2585"/>
                    <a:pt x="1063" y="2773"/>
                    <a:pt x="1482" y="2773"/>
                  </a:cubicBezTo>
                  <a:cubicBezTo>
                    <a:pt x="1774" y="2773"/>
                    <a:pt x="2069" y="2681"/>
                    <a:pt x="2319" y="2491"/>
                  </a:cubicBezTo>
                  <a:cubicBezTo>
                    <a:pt x="2766" y="2152"/>
                    <a:pt x="2963" y="1577"/>
                    <a:pt x="2821" y="1034"/>
                  </a:cubicBezTo>
                  <a:cubicBezTo>
                    <a:pt x="2679" y="493"/>
                    <a:pt x="2223" y="89"/>
                    <a:pt x="1668" y="13"/>
                  </a:cubicBezTo>
                  <a:cubicBezTo>
                    <a:pt x="1606" y="5"/>
                    <a:pt x="1544" y="1"/>
                    <a:pt x="148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2"/>
            <p:cNvSpPr/>
            <p:nvPr/>
          </p:nvSpPr>
          <p:spPr>
            <a:xfrm>
              <a:off x="1175256" y="3685816"/>
              <a:ext cx="143329" cy="114382"/>
            </a:xfrm>
            <a:custGeom>
              <a:rect b="b" l="l" r="r" t="t"/>
              <a:pathLst>
                <a:path extrusionOk="0" h="1387" w="1738">
                  <a:moveTo>
                    <a:pt x="841" y="1"/>
                  </a:moveTo>
                  <a:cubicBezTo>
                    <a:pt x="539" y="1"/>
                    <a:pt x="243" y="99"/>
                    <a:pt x="1" y="283"/>
                  </a:cubicBezTo>
                  <a:cubicBezTo>
                    <a:pt x="95" y="248"/>
                    <a:pt x="177" y="231"/>
                    <a:pt x="249" y="231"/>
                  </a:cubicBezTo>
                  <a:cubicBezTo>
                    <a:pt x="734" y="231"/>
                    <a:pt x="759" y="966"/>
                    <a:pt x="840" y="1387"/>
                  </a:cubicBezTo>
                  <a:cubicBezTo>
                    <a:pt x="1117" y="979"/>
                    <a:pt x="1737" y="331"/>
                    <a:pt x="1027" y="13"/>
                  </a:cubicBezTo>
                  <a:cubicBezTo>
                    <a:pt x="965" y="5"/>
                    <a:pt x="903" y="1"/>
                    <a:pt x="84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2"/>
            <p:cNvSpPr/>
            <p:nvPr/>
          </p:nvSpPr>
          <p:spPr>
            <a:xfrm>
              <a:off x="1244530" y="3731091"/>
              <a:ext cx="117351" cy="111743"/>
            </a:xfrm>
            <a:custGeom>
              <a:rect b="b" l="l" r="r" t="t"/>
              <a:pathLst>
                <a:path extrusionOk="0" h="1355" w="1423">
                  <a:moveTo>
                    <a:pt x="1102" y="0"/>
                  </a:moveTo>
                  <a:cubicBezTo>
                    <a:pt x="1381" y="725"/>
                    <a:pt x="484" y="747"/>
                    <a:pt x="0" y="838"/>
                  </a:cubicBezTo>
                  <a:cubicBezTo>
                    <a:pt x="268" y="1021"/>
                    <a:pt x="643" y="1354"/>
                    <a:pt x="958" y="1354"/>
                  </a:cubicBezTo>
                  <a:cubicBezTo>
                    <a:pt x="1119" y="1354"/>
                    <a:pt x="1265" y="1266"/>
                    <a:pt x="1372" y="1025"/>
                  </a:cubicBezTo>
                  <a:cubicBezTo>
                    <a:pt x="1423" y="661"/>
                    <a:pt x="1326" y="292"/>
                    <a:pt x="110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2"/>
            <p:cNvSpPr/>
            <p:nvPr/>
          </p:nvSpPr>
          <p:spPr>
            <a:xfrm>
              <a:off x="1170391" y="3800117"/>
              <a:ext cx="143246" cy="114465"/>
            </a:xfrm>
            <a:custGeom>
              <a:rect b="b" l="l" r="r" t="t"/>
              <a:pathLst>
                <a:path extrusionOk="0" h="1388" w="1737">
                  <a:moveTo>
                    <a:pt x="898" y="1"/>
                  </a:moveTo>
                  <a:cubicBezTo>
                    <a:pt x="621" y="409"/>
                    <a:pt x="1" y="1058"/>
                    <a:pt x="711" y="1374"/>
                  </a:cubicBezTo>
                  <a:cubicBezTo>
                    <a:pt x="774" y="1383"/>
                    <a:pt x="837" y="1388"/>
                    <a:pt x="900" y="1388"/>
                  </a:cubicBezTo>
                  <a:cubicBezTo>
                    <a:pt x="1201" y="1388"/>
                    <a:pt x="1495" y="1289"/>
                    <a:pt x="1737" y="1105"/>
                  </a:cubicBezTo>
                  <a:lnTo>
                    <a:pt x="1737" y="1105"/>
                  </a:lnTo>
                  <a:cubicBezTo>
                    <a:pt x="1643" y="1141"/>
                    <a:pt x="1560" y="1157"/>
                    <a:pt x="1488" y="1157"/>
                  </a:cubicBezTo>
                  <a:cubicBezTo>
                    <a:pt x="1004" y="1157"/>
                    <a:pt x="978" y="422"/>
                    <a:pt x="89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2"/>
            <p:cNvSpPr/>
            <p:nvPr/>
          </p:nvSpPr>
          <p:spPr>
            <a:xfrm>
              <a:off x="1127013" y="3757646"/>
              <a:ext cx="117599" cy="111826"/>
            </a:xfrm>
            <a:custGeom>
              <a:rect b="b" l="l" r="r" t="t"/>
              <a:pathLst>
                <a:path extrusionOk="0" h="1356" w="1426">
                  <a:moveTo>
                    <a:pt x="466" y="0"/>
                  </a:moveTo>
                  <a:cubicBezTo>
                    <a:pt x="305" y="0"/>
                    <a:pt x="159" y="88"/>
                    <a:pt x="52" y="329"/>
                  </a:cubicBezTo>
                  <a:cubicBezTo>
                    <a:pt x="1" y="693"/>
                    <a:pt x="98" y="1063"/>
                    <a:pt x="321" y="1355"/>
                  </a:cubicBezTo>
                  <a:cubicBezTo>
                    <a:pt x="43" y="628"/>
                    <a:pt x="940" y="607"/>
                    <a:pt x="1425" y="516"/>
                  </a:cubicBezTo>
                  <a:lnTo>
                    <a:pt x="1424" y="516"/>
                  </a:lnTo>
                  <a:cubicBezTo>
                    <a:pt x="1155" y="333"/>
                    <a:pt x="781" y="0"/>
                    <a:pt x="466"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2"/>
            <p:cNvSpPr/>
            <p:nvPr/>
          </p:nvSpPr>
          <p:spPr>
            <a:xfrm>
              <a:off x="1222593" y="3879203"/>
              <a:ext cx="3546" cy="990"/>
            </a:xfrm>
            <a:custGeom>
              <a:rect b="b" l="l" r="r" t="t"/>
              <a:pathLst>
                <a:path extrusionOk="0" h="12" w="43">
                  <a:moveTo>
                    <a:pt x="0" y="1"/>
                  </a:moveTo>
                  <a:lnTo>
                    <a:pt x="2" y="2"/>
                  </a:lnTo>
                  <a:lnTo>
                    <a:pt x="5" y="5"/>
                  </a:lnTo>
                  <a:cubicBezTo>
                    <a:pt x="6" y="8"/>
                    <a:pt x="7" y="9"/>
                    <a:pt x="9" y="9"/>
                  </a:cubicBezTo>
                  <a:lnTo>
                    <a:pt x="12" y="9"/>
                  </a:lnTo>
                  <a:cubicBezTo>
                    <a:pt x="16" y="11"/>
                    <a:pt x="20" y="12"/>
                    <a:pt x="26" y="12"/>
                  </a:cubicBezTo>
                  <a:cubicBezTo>
                    <a:pt x="31" y="12"/>
                    <a:pt x="37" y="11"/>
                    <a:pt x="43" y="11"/>
                  </a:cubicBezTo>
                  <a:lnTo>
                    <a:pt x="33" y="11"/>
                  </a:lnTo>
                  <a:cubicBezTo>
                    <a:pt x="21" y="9"/>
                    <a:pt x="10" y="6"/>
                    <a:pt x="0"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2"/>
            <p:cNvSpPr/>
            <p:nvPr/>
          </p:nvSpPr>
          <p:spPr>
            <a:xfrm>
              <a:off x="1129816" y="3801271"/>
              <a:ext cx="167986" cy="113393"/>
            </a:xfrm>
            <a:custGeom>
              <a:rect b="b" l="l" r="r" t="t"/>
              <a:pathLst>
                <a:path extrusionOk="0" h="1375" w="2037">
                  <a:moveTo>
                    <a:pt x="2" y="1"/>
                  </a:moveTo>
                  <a:cubicBezTo>
                    <a:pt x="1" y="11"/>
                    <a:pt x="1" y="21"/>
                    <a:pt x="2" y="31"/>
                  </a:cubicBezTo>
                  <a:cubicBezTo>
                    <a:pt x="3" y="203"/>
                    <a:pt x="39" y="374"/>
                    <a:pt x="108" y="531"/>
                  </a:cubicBezTo>
                  <a:cubicBezTo>
                    <a:pt x="151" y="638"/>
                    <a:pt x="209" y="739"/>
                    <a:pt x="280" y="829"/>
                  </a:cubicBezTo>
                  <a:cubicBezTo>
                    <a:pt x="481" y="1099"/>
                    <a:pt x="775" y="1282"/>
                    <a:pt x="1104" y="1345"/>
                  </a:cubicBezTo>
                  <a:cubicBezTo>
                    <a:pt x="778" y="1278"/>
                    <a:pt x="488" y="1093"/>
                    <a:pt x="287" y="828"/>
                  </a:cubicBezTo>
                  <a:cubicBezTo>
                    <a:pt x="108" y="591"/>
                    <a:pt x="8" y="305"/>
                    <a:pt x="5" y="8"/>
                  </a:cubicBezTo>
                  <a:cubicBezTo>
                    <a:pt x="5" y="5"/>
                    <a:pt x="3" y="4"/>
                    <a:pt x="3" y="2"/>
                  </a:cubicBezTo>
                  <a:lnTo>
                    <a:pt x="2" y="1"/>
                  </a:lnTo>
                  <a:close/>
                  <a:moveTo>
                    <a:pt x="2036" y="1214"/>
                  </a:moveTo>
                  <a:cubicBezTo>
                    <a:pt x="1906" y="1282"/>
                    <a:pt x="1765" y="1330"/>
                    <a:pt x="1620" y="1355"/>
                  </a:cubicBezTo>
                  <a:cubicBezTo>
                    <a:pt x="1766" y="1332"/>
                    <a:pt x="1907" y="1285"/>
                    <a:pt x="2036" y="1214"/>
                  </a:cubicBezTo>
                  <a:close/>
                  <a:moveTo>
                    <a:pt x="1193" y="1359"/>
                  </a:moveTo>
                  <a:cubicBezTo>
                    <a:pt x="1194" y="1360"/>
                    <a:pt x="1196" y="1362"/>
                    <a:pt x="1197" y="1362"/>
                  </a:cubicBezTo>
                  <a:cubicBezTo>
                    <a:pt x="1262" y="1370"/>
                    <a:pt x="1325" y="1375"/>
                    <a:pt x="1390" y="1375"/>
                  </a:cubicBezTo>
                  <a:lnTo>
                    <a:pt x="1400" y="1375"/>
                  </a:lnTo>
                  <a:cubicBezTo>
                    <a:pt x="1452" y="1373"/>
                    <a:pt x="1504" y="1370"/>
                    <a:pt x="1556" y="1363"/>
                  </a:cubicBezTo>
                  <a:lnTo>
                    <a:pt x="1556" y="1363"/>
                  </a:lnTo>
                  <a:cubicBezTo>
                    <a:pt x="1501" y="1370"/>
                    <a:pt x="1446" y="1373"/>
                    <a:pt x="1391" y="1373"/>
                  </a:cubicBezTo>
                  <a:cubicBezTo>
                    <a:pt x="1328" y="1373"/>
                    <a:pt x="1265" y="1369"/>
                    <a:pt x="1203" y="1360"/>
                  </a:cubicBezTo>
                  <a:lnTo>
                    <a:pt x="1193" y="1359"/>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2"/>
            <p:cNvSpPr/>
            <p:nvPr/>
          </p:nvSpPr>
          <p:spPr>
            <a:xfrm>
              <a:off x="1148042" y="3817517"/>
              <a:ext cx="208890" cy="95992"/>
            </a:xfrm>
            <a:custGeom>
              <a:rect b="b" l="l" r="r" t="t"/>
              <a:pathLst>
                <a:path extrusionOk="0" h="1164" w="2533">
                  <a:moveTo>
                    <a:pt x="2532" y="1"/>
                  </a:moveTo>
                  <a:lnTo>
                    <a:pt x="2532" y="1"/>
                  </a:lnTo>
                  <a:cubicBezTo>
                    <a:pt x="2427" y="222"/>
                    <a:pt x="2288" y="303"/>
                    <a:pt x="2134" y="306"/>
                  </a:cubicBezTo>
                  <a:lnTo>
                    <a:pt x="2133" y="307"/>
                  </a:lnTo>
                  <a:cubicBezTo>
                    <a:pt x="2000" y="461"/>
                    <a:pt x="1835" y="581"/>
                    <a:pt x="1648" y="660"/>
                  </a:cubicBezTo>
                  <a:cubicBezTo>
                    <a:pt x="1571" y="694"/>
                    <a:pt x="1489" y="719"/>
                    <a:pt x="1406" y="735"/>
                  </a:cubicBezTo>
                  <a:cubicBezTo>
                    <a:pt x="1485" y="861"/>
                    <a:pt x="1596" y="946"/>
                    <a:pt x="1761" y="946"/>
                  </a:cubicBezTo>
                  <a:cubicBezTo>
                    <a:pt x="1842" y="944"/>
                    <a:pt x="1922" y="927"/>
                    <a:pt x="1998" y="896"/>
                  </a:cubicBezTo>
                  <a:lnTo>
                    <a:pt x="2001" y="895"/>
                  </a:lnTo>
                  <a:cubicBezTo>
                    <a:pt x="2288" y="677"/>
                    <a:pt x="2478" y="356"/>
                    <a:pt x="2532" y="1"/>
                  </a:cubicBezTo>
                  <a:close/>
                  <a:moveTo>
                    <a:pt x="31" y="257"/>
                  </a:moveTo>
                  <a:cubicBezTo>
                    <a:pt x="0" y="355"/>
                    <a:pt x="7" y="476"/>
                    <a:pt x="66" y="629"/>
                  </a:cubicBezTo>
                  <a:cubicBezTo>
                    <a:pt x="267" y="894"/>
                    <a:pt x="559" y="1078"/>
                    <a:pt x="885" y="1147"/>
                  </a:cubicBezTo>
                  <a:cubicBezTo>
                    <a:pt x="914" y="1152"/>
                    <a:pt x="942" y="1156"/>
                    <a:pt x="972" y="1161"/>
                  </a:cubicBezTo>
                  <a:cubicBezTo>
                    <a:pt x="972" y="1161"/>
                    <a:pt x="972" y="1161"/>
                    <a:pt x="972" y="1162"/>
                  </a:cubicBezTo>
                  <a:lnTo>
                    <a:pt x="983" y="1163"/>
                  </a:lnTo>
                  <a:cubicBezTo>
                    <a:pt x="715" y="1044"/>
                    <a:pt x="636" y="877"/>
                    <a:pt x="657" y="693"/>
                  </a:cubicBezTo>
                  <a:lnTo>
                    <a:pt x="651" y="691"/>
                  </a:lnTo>
                  <a:cubicBezTo>
                    <a:pt x="407" y="610"/>
                    <a:pt x="192" y="458"/>
                    <a:pt x="33" y="257"/>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2"/>
            <p:cNvSpPr/>
            <p:nvPr/>
          </p:nvSpPr>
          <p:spPr>
            <a:xfrm>
              <a:off x="1324029" y="3767954"/>
              <a:ext cx="34059" cy="74798"/>
            </a:xfrm>
            <a:custGeom>
              <a:rect b="b" l="l" r="r" t="t"/>
              <a:pathLst>
                <a:path extrusionOk="0" h="907" w="413">
                  <a:moveTo>
                    <a:pt x="353" y="0"/>
                  </a:moveTo>
                  <a:lnTo>
                    <a:pt x="353" y="0"/>
                  </a:lnTo>
                  <a:cubicBezTo>
                    <a:pt x="355" y="58"/>
                    <a:pt x="351" y="115"/>
                    <a:pt x="341" y="172"/>
                  </a:cubicBezTo>
                  <a:cubicBezTo>
                    <a:pt x="307" y="447"/>
                    <a:pt x="187" y="703"/>
                    <a:pt x="0" y="907"/>
                  </a:cubicBezTo>
                  <a:cubicBezTo>
                    <a:pt x="154" y="905"/>
                    <a:pt x="293" y="823"/>
                    <a:pt x="397" y="603"/>
                  </a:cubicBezTo>
                  <a:cubicBezTo>
                    <a:pt x="397" y="600"/>
                    <a:pt x="398" y="596"/>
                    <a:pt x="398" y="593"/>
                  </a:cubicBezTo>
                  <a:cubicBezTo>
                    <a:pt x="401" y="581"/>
                    <a:pt x="403" y="567"/>
                    <a:pt x="403" y="553"/>
                  </a:cubicBezTo>
                  <a:cubicBezTo>
                    <a:pt x="410" y="537"/>
                    <a:pt x="412" y="519"/>
                    <a:pt x="410" y="502"/>
                  </a:cubicBezTo>
                  <a:cubicBezTo>
                    <a:pt x="412" y="453"/>
                    <a:pt x="412" y="405"/>
                    <a:pt x="411" y="356"/>
                  </a:cubicBezTo>
                  <a:cubicBezTo>
                    <a:pt x="411" y="235"/>
                    <a:pt x="391" y="114"/>
                    <a:pt x="353"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2"/>
            <p:cNvSpPr/>
            <p:nvPr/>
          </p:nvSpPr>
          <p:spPr>
            <a:xfrm>
              <a:off x="1200409" y="3874668"/>
              <a:ext cx="112486" cy="39832"/>
            </a:xfrm>
            <a:custGeom>
              <a:rect b="b" l="l" r="r" t="t"/>
              <a:pathLst>
                <a:path extrusionOk="0" h="483" w="1364">
                  <a:moveTo>
                    <a:pt x="22" y="1"/>
                  </a:moveTo>
                  <a:cubicBezTo>
                    <a:pt x="1" y="184"/>
                    <a:pt x="80" y="351"/>
                    <a:pt x="347" y="470"/>
                  </a:cubicBezTo>
                  <a:cubicBezTo>
                    <a:pt x="409" y="479"/>
                    <a:pt x="472" y="483"/>
                    <a:pt x="536" y="483"/>
                  </a:cubicBezTo>
                  <a:cubicBezTo>
                    <a:pt x="591" y="483"/>
                    <a:pt x="645" y="480"/>
                    <a:pt x="700" y="473"/>
                  </a:cubicBezTo>
                  <a:cubicBezTo>
                    <a:pt x="715" y="472"/>
                    <a:pt x="730" y="469"/>
                    <a:pt x="747" y="466"/>
                  </a:cubicBezTo>
                  <a:lnTo>
                    <a:pt x="764" y="463"/>
                  </a:lnTo>
                  <a:cubicBezTo>
                    <a:pt x="910" y="440"/>
                    <a:pt x="1050" y="392"/>
                    <a:pt x="1180" y="323"/>
                  </a:cubicBezTo>
                  <a:cubicBezTo>
                    <a:pt x="1244" y="289"/>
                    <a:pt x="1305" y="248"/>
                    <a:pt x="1363" y="205"/>
                  </a:cubicBezTo>
                  <a:lnTo>
                    <a:pt x="1363" y="205"/>
                  </a:lnTo>
                  <a:cubicBezTo>
                    <a:pt x="1287" y="234"/>
                    <a:pt x="1206" y="251"/>
                    <a:pt x="1124" y="253"/>
                  </a:cubicBezTo>
                  <a:cubicBezTo>
                    <a:pt x="961" y="253"/>
                    <a:pt x="850" y="170"/>
                    <a:pt x="771" y="42"/>
                  </a:cubicBezTo>
                  <a:lnTo>
                    <a:pt x="764" y="43"/>
                  </a:lnTo>
                  <a:cubicBezTo>
                    <a:pt x="687" y="64"/>
                    <a:pt x="607" y="74"/>
                    <a:pt x="525" y="74"/>
                  </a:cubicBezTo>
                  <a:lnTo>
                    <a:pt x="508" y="74"/>
                  </a:lnTo>
                  <a:cubicBezTo>
                    <a:pt x="491" y="75"/>
                    <a:pt x="473" y="75"/>
                    <a:pt x="456" y="75"/>
                  </a:cubicBezTo>
                  <a:cubicBezTo>
                    <a:pt x="424" y="75"/>
                    <a:pt x="393" y="74"/>
                    <a:pt x="364" y="73"/>
                  </a:cubicBezTo>
                  <a:cubicBezTo>
                    <a:pt x="359" y="74"/>
                    <a:pt x="354" y="74"/>
                    <a:pt x="348" y="74"/>
                  </a:cubicBezTo>
                  <a:cubicBezTo>
                    <a:pt x="335" y="74"/>
                    <a:pt x="324" y="71"/>
                    <a:pt x="313" y="66"/>
                  </a:cubicBezTo>
                  <a:cubicBezTo>
                    <a:pt x="307" y="66"/>
                    <a:pt x="303" y="67"/>
                    <a:pt x="297" y="67"/>
                  </a:cubicBezTo>
                  <a:lnTo>
                    <a:pt x="296" y="67"/>
                  </a:lnTo>
                  <a:cubicBezTo>
                    <a:pt x="292" y="67"/>
                    <a:pt x="288" y="67"/>
                    <a:pt x="283" y="66"/>
                  </a:cubicBezTo>
                  <a:lnTo>
                    <a:pt x="281" y="66"/>
                  </a:lnTo>
                  <a:cubicBezTo>
                    <a:pt x="278" y="66"/>
                    <a:pt x="278" y="63"/>
                    <a:pt x="275" y="61"/>
                  </a:cubicBezTo>
                  <a:lnTo>
                    <a:pt x="275" y="60"/>
                  </a:lnTo>
                  <a:lnTo>
                    <a:pt x="272" y="59"/>
                  </a:lnTo>
                  <a:cubicBezTo>
                    <a:pt x="188" y="52"/>
                    <a:pt x="103" y="32"/>
                    <a:pt x="23"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2"/>
            <p:cNvSpPr/>
            <p:nvPr/>
          </p:nvSpPr>
          <p:spPr>
            <a:xfrm>
              <a:off x="1130064" y="3801683"/>
              <a:ext cx="23503" cy="67788"/>
            </a:xfrm>
            <a:custGeom>
              <a:rect b="b" l="l" r="r" t="t"/>
              <a:pathLst>
                <a:path extrusionOk="0" h="822" w="285">
                  <a:moveTo>
                    <a:pt x="2" y="0"/>
                  </a:moveTo>
                  <a:lnTo>
                    <a:pt x="0" y="2"/>
                  </a:lnTo>
                  <a:cubicBezTo>
                    <a:pt x="1" y="3"/>
                    <a:pt x="1" y="5"/>
                    <a:pt x="2" y="6"/>
                  </a:cubicBezTo>
                  <a:lnTo>
                    <a:pt x="2" y="6"/>
                  </a:lnTo>
                  <a:cubicBezTo>
                    <a:pt x="2" y="4"/>
                    <a:pt x="2" y="2"/>
                    <a:pt x="2" y="0"/>
                  </a:cubicBezTo>
                  <a:close/>
                  <a:moveTo>
                    <a:pt x="2" y="6"/>
                  </a:moveTo>
                  <a:lnTo>
                    <a:pt x="2" y="6"/>
                  </a:lnTo>
                  <a:cubicBezTo>
                    <a:pt x="6" y="301"/>
                    <a:pt x="106" y="587"/>
                    <a:pt x="284" y="821"/>
                  </a:cubicBezTo>
                  <a:cubicBezTo>
                    <a:pt x="225" y="668"/>
                    <a:pt x="218" y="547"/>
                    <a:pt x="249" y="450"/>
                  </a:cubicBezTo>
                  <a:lnTo>
                    <a:pt x="247" y="447"/>
                  </a:lnTo>
                  <a:cubicBezTo>
                    <a:pt x="235" y="437"/>
                    <a:pt x="225" y="428"/>
                    <a:pt x="217" y="416"/>
                  </a:cubicBezTo>
                  <a:cubicBezTo>
                    <a:pt x="124" y="291"/>
                    <a:pt x="51" y="152"/>
                    <a:pt x="2" y="6"/>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2"/>
            <p:cNvSpPr/>
            <p:nvPr/>
          </p:nvSpPr>
          <p:spPr>
            <a:xfrm>
              <a:off x="1368891" y="3685816"/>
              <a:ext cx="244351" cy="228682"/>
            </a:xfrm>
            <a:custGeom>
              <a:rect b="b" l="l" r="r" t="t"/>
              <a:pathLst>
                <a:path extrusionOk="0" h="2773" w="2963">
                  <a:moveTo>
                    <a:pt x="1478" y="1"/>
                  </a:moveTo>
                  <a:cubicBezTo>
                    <a:pt x="991" y="1"/>
                    <a:pt x="534" y="258"/>
                    <a:pt x="283" y="688"/>
                  </a:cubicBezTo>
                  <a:cubicBezTo>
                    <a:pt x="1" y="1172"/>
                    <a:pt x="37" y="1779"/>
                    <a:pt x="376" y="2225"/>
                  </a:cubicBezTo>
                  <a:cubicBezTo>
                    <a:pt x="649" y="2584"/>
                    <a:pt x="1063" y="2773"/>
                    <a:pt x="1481" y="2773"/>
                  </a:cubicBezTo>
                  <a:cubicBezTo>
                    <a:pt x="1773" y="2773"/>
                    <a:pt x="2068" y="2681"/>
                    <a:pt x="2319" y="2491"/>
                  </a:cubicBezTo>
                  <a:cubicBezTo>
                    <a:pt x="2765" y="2150"/>
                    <a:pt x="2963" y="1577"/>
                    <a:pt x="2821" y="1034"/>
                  </a:cubicBezTo>
                  <a:cubicBezTo>
                    <a:pt x="2677" y="491"/>
                    <a:pt x="2223" y="89"/>
                    <a:pt x="1667" y="13"/>
                  </a:cubicBezTo>
                  <a:cubicBezTo>
                    <a:pt x="1604" y="5"/>
                    <a:pt x="1541" y="1"/>
                    <a:pt x="147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2"/>
            <p:cNvSpPr/>
            <p:nvPr/>
          </p:nvSpPr>
          <p:spPr>
            <a:xfrm>
              <a:off x="1421754" y="3685816"/>
              <a:ext cx="143246" cy="114382"/>
            </a:xfrm>
            <a:custGeom>
              <a:rect b="b" l="l" r="r" t="t"/>
              <a:pathLst>
                <a:path extrusionOk="0" h="1387" w="1737">
                  <a:moveTo>
                    <a:pt x="836" y="0"/>
                  </a:moveTo>
                  <a:cubicBezTo>
                    <a:pt x="536" y="0"/>
                    <a:pt x="242" y="99"/>
                    <a:pt x="1" y="283"/>
                  </a:cubicBezTo>
                  <a:cubicBezTo>
                    <a:pt x="95" y="247"/>
                    <a:pt x="177" y="231"/>
                    <a:pt x="249" y="231"/>
                  </a:cubicBezTo>
                  <a:cubicBezTo>
                    <a:pt x="733" y="231"/>
                    <a:pt x="759" y="966"/>
                    <a:pt x="839" y="1387"/>
                  </a:cubicBezTo>
                  <a:cubicBezTo>
                    <a:pt x="1116" y="979"/>
                    <a:pt x="1737" y="330"/>
                    <a:pt x="1026" y="13"/>
                  </a:cubicBezTo>
                  <a:cubicBezTo>
                    <a:pt x="962" y="5"/>
                    <a:pt x="899" y="0"/>
                    <a:pt x="836"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2"/>
            <p:cNvSpPr/>
            <p:nvPr/>
          </p:nvSpPr>
          <p:spPr>
            <a:xfrm>
              <a:off x="1490862" y="3730926"/>
              <a:ext cx="117516" cy="111826"/>
            </a:xfrm>
            <a:custGeom>
              <a:rect b="b" l="l" r="r" t="t"/>
              <a:pathLst>
                <a:path extrusionOk="0" h="1356" w="1425">
                  <a:moveTo>
                    <a:pt x="1104" y="1"/>
                  </a:moveTo>
                  <a:lnTo>
                    <a:pt x="1104" y="1"/>
                  </a:lnTo>
                  <a:cubicBezTo>
                    <a:pt x="1383" y="727"/>
                    <a:pt x="486" y="749"/>
                    <a:pt x="1" y="840"/>
                  </a:cubicBezTo>
                  <a:cubicBezTo>
                    <a:pt x="270" y="1023"/>
                    <a:pt x="645" y="1356"/>
                    <a:pt x="959" y="1356"/>
                  </a:cubicBezTo>
                  <a:cubicBezTo>
                    <a:pt x="1121" y="1356"/>
                    <a:pt x="1267" y="1268"/>
                    <a:pt x="1374" y="1027"/>
                  </a:cubicBezTo>
                  <a:cubicBezTo>
                    <a:pt x="1425" y="663"/>
                    <a:pt x="1328" y="293"/>
                    <a:pt x="110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2"/>
            <p:cNvSpPr/>
            <p:nvPr/>
          </p:nvSpPr>
          <p:spPr>
            <a:xfrm>
              <a:off x="1416888" y="3800117"/>
              <a:ext cx="143246" cy="114382"/>
            </a:xfrm>
            <a:custGeom>
              <a:rect b="b" l="l" r="r" t="t"/>
              <a:pathLst>
                <a:path extrusionOk="0" h="1387" w="1737">
                  <a:moveTo>
                    <a:pt x="898" y="1"/>
                  </a:moveTo>
                  <a:cubicBezTo>
                    <a:pt x="621" y="407"/>
                    <a:pt x="1" y="1058"/>
                    <a:pt x="711" y="1374"/>
                  </a:cubicBezTo>
                  <a:cubicBezTo>
                    <a:pt x="773" y="1383"/>
                    <a:pt x="835" y="1387"/>
                    <a:pt x="897" y="1387"/>
                  </a:cubicBezTo>
                  <a:cubicBezTo>
                    <a:pt x="1198" y="1387"/>
                    <a:pt x="1494" y="1289"/>
                    <a:pt x="1737" y="1105"/>
                  </a:cubicBezTo>
                  <a:lnTo>
                    <a:pt x="1737" y="1105"/>
                  </a:lnTo>
                  <a:cubicBezTo>
                    <a:pt x="1643" y="1141"/>
                    <a:pt x="1560" y="1157"/>
                    <a:pt x="1488" y="1157"/>
                  </a:cubicBezTo>
                  <a:cubicBezTo>
                    <a:pt x="1004" y="1157"/>
                    <a:pt x="978" y="422"/>
                    <a:pt x="89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2"/>
            <p:cNvSpPr/>
            <p:nvPr/>
          </p:nvSpPr>
          <p:spPr>
            <a:xfrm>
              <a:off x="1373510" y="3757646"/>
              <a:ext cx="117434" cy="111661"/>
            </a:xfrm>
            <a:custGeom>
              <a:rect b="b" l="l" r="r" t="t"/>
              <a:pathLst>
                <a:path extrusionOk="0" h="1354" w="1424">
                  <a:moveTo>
                    <a:pt x="466" y="0"/>
                  </a:moveTo>
                  <a:cubicBezTo>
                    <a:pt x="304" y="0"/>
                    <a:pt x="159" y="88"/>
                    <a:pt x="51" y="329"/>
                  </a:cubicBezTo>
                  <a:cubicBezTo>
                    <a:pt x="1" y="693"/>
                    <a:pt x="98" y="1061"/>
                    <a:pt x="320" y="1354"/>
                  </a:cubicBezTo>
                  <a:cubicBezTo>
                    <a:pt x="43" y="628"/>
                    <a:pt x="940" y="607"/>
                    <a:pt x="1424" y="516"/>
                  </a:cubicBezTo>
                  <a:cubicBezTo>
                    <a:pt x="1155" y="333"/>
                    <a:pt x="781" y="0"/>
                    <a:pt x="466"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2"/>
            <p:cNvSpPr/>
            <p:nvPr/>
          </p:nvSpPr>
          <p:spPr>
            <a:xfrm>
              <a:off x="1468925" y="3879203"/>
              <a:ext cx="3546" cy="907"/>
            </a:xfrm>
            <a:custGeom>
              <a:rect b="b" l="l" r="r" t="t"/>
              <a:pathLst>
                <a:path extrusionOk="0" h="11" w="43">
                  <a:moveTo>
                    <a:pt x="1" y="1"/>
                  </a:moveTo>
                  <a:lnTo>
                    <a:pt x="4" y="2"/>
                  </a:lnTo>
                  <a:cubicBezTo>
                    <a:pt x="4" y="2"/>
                    <a:pt x="5" y="4"/>
                    <a:pt x="6" y="4"/>
                  </a:cubicBezTo>
                  <a:lnTo>
                    <a:pt x="6" y="5"/>
                  </a:lnTo>
                  <a:cubicBezTo>
                    <a:pt x="6" y="6"/>
                    <a:pt x="9" y="8"/>
                    <a:pt x="11" y="9"/>
                  </a:cubicBezTo>
                  <a:lnTo>
                    <a:pt x="12" y="9"/>
                  </a:lnTo>
                  <a:cubicBezTo>
                    <a:pt x="16" y="11"/>
                    <a:pt x="22" y="11"/>
                    <a:pt x="26" y="11"/>
                  </a:cubicBezTo>
                  <a:lnTo>
                    <a:pt x="28" y="11"/>
                  </a:lnTo>
                  <a:cubicBezTo>
                    <a:pt x="33" y="11"/>
                    <a:pt x="37" y="11"/>
                    <a:pt x="43" y="9"/>
                  </a:cubicBezTo>
                  <a:lnTo>
                    <a:pt x="35" y="9"/>
                  </a:lnTo>
                  <a:cubicBezTo>
                    <a:pt x="22" y="9"/>
                    <a:pt x="12" y="6"/>
                    <a:pt x="1"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2"/>
            <p:cNvSpPr/>
            <p:nvPr/>
          </p:nvSpPr>
          <p:spPr>
            <a:xfrm>
              <a:off x="1376231" y="3801189"/>
              <a:ext cx="167904" cy="113393"/>
            </a:xfrm>
            <a:custGeom>
              <a:rect b="b" l="l" r="r" t="t"/>
              <a:pathLst>
                <a:path extrusionOk="0" h="1375" w="2036">
                  <a:moveTo>
                    <a:pt x="3" y="1"/>
                  </a:moveTo>
                  <a:cubicBezTo>
                    <a:pt x="0" y="10"/>
                    <a:pt x="0" y="20"/>
                    <a:pt x="3" y="30"/>
                  </a:cubicBezTo>
                  <a:cubicBezTo>
                    <a:pt x="3" y="203"/>
                    <a:pt x="40" y="373"/>
                    <a:pt x="108" y="531"/>
                  </a:cubicBezTo>
                  <a:cubicBezTo>
                    <a:pt x="151" y="637"/>
                    <a:pt x="208" y="737"/>
                    <a:pt x="281" y="827"/>
                  </a:cubicBezTo>
                  <a:cubicBezTo>
                    <a:pt x="481" y="1097"/>
                    <a:pt x="775" y="1281"/>
                    <a:pt x="1104" y="1343"/>
                  </a:cubicBezTo>
                  <a:cubicBezTo>
                    <a:pt x="778" y="1276"/>
                    <a:pt x="488" y="1092"/>
                    <a:pt x="287" y="826"/>
                  </a:cubicBezTo>
                  <a:cubicBezTo>
                    <a:pt x="107" y="590"/>
                    <a:pt x="9" y="303"/>
                    <a:pt x="4" y="6"/>
                  </a:cubicBezTo>
                  <a:cubicBezTo>
                    <a:pt x="4" y="5"/>
                    <a:pt x="3" y="3"/>
                    <a:pt x="3" y="1"/>
                  </a:cubicBezTo>
                  <a:close/>
                  <a:moveTo>
                    <a:pt x="2036" y="1214"/>
                  </a:moveTo>
                  <a:cubicBezTo>
                    <a:pt x="1908" y="1281"/>
                    <a:pt x="1767" y="1329"/>
                    <a:pt x="1624" y="1354"/>
                  </a:cubicBezTo>
                  <a:cubicBezTo>
                    <a:pt x="1769" y="1331"/>
                    <a:pt x="1908" y="1284"/>
                    <a:pt x="2036" y="1214"/>
                  </a:cubicBezTo>
                  <a:close/>
                  <a:moveTo>
                    <a:pt x="1192" y="1359"/>
                  </a:moveTo>
                  <a:lnTo>
                    <a:pt x="1194" y="1360"/>
                  </a:lnTo>
                  <a:cubicBezTo>
                    <a:pt x="1194" y="1361"/>
                    <a:pt x="1197" y="1361"/>
                    <a:pt x="1198" y="1361"/>
                  </a:cubicBezTo>
                  <a:cubicBezTo>
                    <a:pt x="1261" y="1370"/>
                    <a:pt x="1326" y="1374"/>
                    <a:pt x="1389" y="1374"/>
                  </a:cubicBezTo>
                  <a:lnTo>
                    <a:pt x="1400" y="1374"/>
                  </a:lnTo>
                  <a:cubicBezTo>
                    <a:pt x="1452" y="1374"/>
                    <a:pt x="1503" y="1370"/>
                    <a:pt x="1554" y="1364"/>
                  </a:cubicBezTo>
                  <a:lnTo>
                    <a:pt x="1554" y="1364"/>
                  </a:lnTo>
                  <a:cubicBezTo>
                    <a:pt x="1538" y="1366"/>
                    <a:pt x="1523" y="1367"/>
                    <a:pt x="1507" y="1368"/>
                  </a:cubicBezTo>
                  <a:lnTo>
                    <a:pt x="1502" y="1368"/>
                  </a:lnTo>
                  <a:cubicBezTo>
                    <a:pt x="1465" y="1371"/>
                    <a:pt x="1429" y="1373"/>
                    <a:pt x="1392" y="1373"/>
                  </a:cubicBezTo>
                  <a:cubicBezTo>
                    <a:pt x="1324" y="1373"/>
                    <a:pt x="1258" y="1368"/>
                    <a:pt x="1192" y="1359"/>
                  </a:cubicBez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2"/>
            <p:cNvSpPr/>
            <p:nvPr/>
          </p:nvSpPr>
          <p:spPr>
            <a:xfrm>
              <a:off x="1394539" y="3817517"/>
              <a:ext cx="208725" cy="97064"/>
            </a:xfrm>
            <a:custGeom>
              <a:rect b="b" l="l" r="r" t="t"/>
              <a:pathLst>
                <a:path extrusionOk="0" h="1177" w="2531">
                  <a:moveTo>
                    <a:pt x="2531" y="1"/>
                  </a:moveTo>
                  <a:lnTo>
                    <a:pt x="2531" y="1"/>
                  </a:lnTo>
                  <a:cubicBezTo>
                    <a:pt x="2425" y="222"/>
                    <a:pt x="2286" y="303"/>
                    <a:pt x="2133" y="306"/>
                  </a:cubicBezTo>
                  <a:lnTo>
                    <a:pt x="2132" y="307"/>
                  </a:lnTo>
                  <a:cubicBezTo>
                    <a:pt x="2075" y="375"/>
                    <a:pt x="2011" y="435"/>
                    <a:pt x="1940" y="489"/>
                  </a:cubicBezTo>
                  <a:cubicBezTo>
                    <a:pt x="1852" y="560"/>
                    <a:pt x="1752" y="618"/>
                    <a:pt x="1647" y="660"/>
                  </a:cubicBezTo>
                  <a:cubicBezTo>
                    <a:pt x="1569" y="694"/>
                    <a:pt x="1488" y="719"/>
                    <a:pt x="1405" y="735"/>
                  </a:cubicBezTo>
                  <a:cubicBezTo>
                    <a:pt x="1483" y="861"/>
                    <a:pt x="1595" y="946"/>
                    <a:pt x="1759" y="946"/>
                  </a:cubicBezTo>
                  <a:cubicBezTo>
                    <a:pt x="1841" y="943"/>
                    <a:pt x="1921" y="927"/>
                    <a:pt x="1997" y="896"/>
                  </a:cubicBezTo>
                  <a:lnTo>
                    <a:pt x="2001" y="894"/>
                  </a:lnTo>
                  <a:cubicBezTo>
                    <a:pt x="2286" y="676"/>
                    <a:pt x="2476" y="356"/>
                    <a:pt x="2531" y="1"/>
                  </a:cubicBezTo>
                  <a:close/>
                  <a:moveTo>
                    <a:pt x="31" y="257"/>
                  </a:moveTo>
                  <a:lnTo>
                    <a:pt x="31" y="257"/>
                  </a:lnTo>
                  <a:cubicBezTo>
                    <a:pt x="0" y="355"/>
                    <a:pt x="7" y="476"/>
                    <a:pt x="65" y="628"/>
                  </a:cubicBezTo>
                  <a:cubicBezTo>
                    <a:pt x="266" y="894"/>
                    <a:pt x="556" y="1078"/>
                    <a:pt x="882" y="1145"/>
                  </a:cubicBezTo>
                  <a:cubicBezTo>
                    <a:pt x="911" y="1151"/>
                    <a:pt x="941" y="1156"/>
                    <a:pt x="972" y="1161"/>
                  </a:cubicBezTo>
                  <a:cubicBezTo>
                    <a:pt x="970" y="1161"/>
                    <a:pt x="970" y="1161"/>
                    <a:pt x="972" y="1162"/>
                  </a:cubicBezTo>
                  <a:cubicBezTo>
                    <a:pt x="975" y="1162"/>
                    <a:pt x="978" y="1163"/>
                    <a:pt x="981" y="1163"/>
                  </a:cubicBezTo>
                  <a:lnTo>
                    <a:pt x="981" y="1163"/>
                  </a:lnTo>
                  <a:cubicBezTo>
                    <a:pt x="713" y="1044"/>
                    <a:pt x="634" y="877"/>
                    <a:pt x="655" y="693"/>
                  </a:cubicBezTo>
                  <a:lnTo>
                    <a:pt x="650" y="691"/>
                  </a:lnTo>
                  <a:cubicBezTo>
                    <a:pt x="405" y="608"/>
                    <a:pt x="190" y="458"/>
                    <a:pt x="31" y="257"/>
                  </a:cubicBezTo>
                  <a:close/>
                  <a:moveTo>
                    <a:pt x="981" y="1163"/>
                  </a:moveTo>
                  <a:lnTo>
                    <a:pt x="981" y="1163"/>
                  </a:lnTo>
                  <a:cubicBezTo>
                    <a:pt x="981" y="1163"/>
                    <a:pt x="981" y="1163"/>
                    <a:pt x="982" y="1163"/>
                  </a:cubicBezTo>
                  <a:cubicBezTo>
                    <a:pt x="1043" y="1172"/>
                    <a:pt x="1107" y="1176"/>
                    <a:pt x="1170" y="1176"/>
                  </a:cubicBezTo>
                  <a:cubicBezTo>
                    <a:pt x="1106" y="1176"/>
                    <a:pt x="1043" y="1171"/>
                    <a:pt x="981" y="1163"/>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2"/>
            <p:cNvSpPr/>
            <p:nvPr/>
          </p:nvSpPr>
          <p:spPr>
            <a:xfrm>
              <a:off x="1570361" y="3767789"/>
              <a:ext cx="34224" cy="74963"/>
            </a:xfrm>
            <a:custGeom>
              <a:rect b="b" l="l" r="r" t="t"/>
              <a:pathLst>
                <a:path extrusionOk="0" h="909" w="415">
                  <a:moveTo>
                    <a:pt x="355" y="1"/>
                  </a:moveTo>
                  <a:cubicBezTo>
                    <a:pt x="355" y="58"/>
                    <a:pt x="351" y="116"/>
                    <a:pt x="343" y="174"/>
                  </a:cubicBezTo>
                  <a:cubicBezTo>
                    <a:pt x="309" y="448"/>
                    <a:pt x="189" y="705"/>
                    <a:pt x="1" y="909"/>
                  </a:cubicBezTo>
                  <a:cubicBezTo>
                    <a:pt x="154" y="906"/>
                    <a:pt x="293" y="825"/>
                    <a:pt x="399" y="604"/>
                  </a:cubicBezTo>
                  <a:cubicBezTo>
                    <a:pt x="399" y="601"/>
                    <a:pt x="399" y="598"/>
                    <a:pt x="400" y="595"/>
                  </a:cubicBezTo>
                  <a:cubicBezTo>
                    <a:pt x="403" y="581"/>
                    <a:pt x="404" y="569"/>
                    <a:pt x="403" y="555"/>
                  </a:cubicBezTo>
                  <a:cubicBezTo>
                    <a:pt x="411" y="539"/>
                    <a:pt x="414" y="521"/>
                    <a:pt x="410" y="504"/>
                  </a:cubicBezTo>
                  <a:cubicBezTo>
                    <a:pt x="413" y="455"/>
                    <a:pt x="414" y="407"/>
                    <a:pt x="413" y="358"/>
                  </a:cubicBezTo>
                  <a:cubicBezTo>
                    <a:pt x="413" y="237"/>
                    <a:pt x="393" y="116"/>
                    <a:pt x="355"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2"/>
            <p:cNvSpPr/>
            <p:nvPr/>
          </p:nvSpPr>
          <p:spPr>
            <a:xfrm>
              <a:off x="1446906" y="3874585"/>
              <a:ext cx="112321" cy="39997"/>
            </a:xfrm>
            <a:custGeom>
              <a:rect b="b" l="l" r="r" t="t"/>
              <a:pathLst>
                <a:path extrusionOk="0" h="485" w="1362">
                  <a:moveTo>
                    <a:pt x="22" y="1"/>
                  </a:moveTo>
                  <a:lnTo>
                    <a:pt x="22" y="1"/>
                  </a:lnTo>
                  <a:cubicBezTo>
                    <a:pt x="1" y="185"/>
                    <a:pt x="78" y="352"/>
                    <a:pt x="347" y="471"/>
                  </a:cubicBezTo>
                  <a:cubicBezTo>
                    <a:pt x="408" y="480"/>
                    <a:pt x="472" y="484"/>
                    <a:pt x="535" y="484"/>
                  </a:cubicBezTo>
                  <a:cubicBezTo>
                    <a:pt x="572" y="484"/>
                    <a:pt x="608" y="483"/>
                    <a:pt x="645" y="480"/>
                  </a:cubicBezTo>
                  <a:lnTo>
                    <a:pt x="652" y="480"/>
                  </a:lnTo>
                  <a:cubicBezTo>
                    <a:pt x="667" y="478"/>
                    <a:pt x="683" y="477"/>
                    <a:pt x="698" y="474"/>
                  </a:cubicBezTo>
                  <a:cubicBezTo>
                    <a:pt x="713" y="473"/>
                    <a:pt x="730" y="470"/>
                    <a:pt x="747" y="467"/>
                  </a:cubicBezTo>
                  <a:lnTo>
                    <a:pt x="767" y="464"/>
                  </a:lnTo>
                  <a:cubicBezTo>
                    <a:pt x="912" y="441"/>
                    <a:pt x="1051" y="393"/>
                    <a:pt x="1180" y="324"/>
                  </a:cubicBezTo>
                  <a:cubicBezTo>
                    <a:pt x="1244" y="289"/>
                    <a:pt x="1305" y="249"/>
                    <a:pt x="1362" y="204"/>
                  </a:cubicBezTo>
                  <a:lnTo>
                    <a:pt x="1362" y="204"/>
                  </a:lnTo>
                  <a:cubicBezTo>
                    <a:pt x="1286" y="235"/>
                    <a:pt x="1206" y="252"/>
                    <a:pt x="1124" y="254"/>
                  </a:cubicBezTo>
                  <a:cubicBezTo>
                    <a:pt x="961" y="254"/>
                    <a:pt x="848" y="169"/>
                    <a:pt x="770" y="43"/>
                  </a:cubicBezTo>
                  <a:lnTo>
                    <a:pt x="764" y="44"/>
                  </a:lnTo>
                  <a:cubicBezTo>
                    <a:pt x="687" y="65"/>
                    <a:pt x="607" y="75"/>
                    <a:pt x="525" y="75"/>
                  </a:cubicBezTo>
                  <a:lnTo>
                    <a:pt x="508" y="75"/>
                  </a:lnTo>
                  <a:cubicBezTo>
                    <a:pt x="490" y="76"/>
                    <a:pt x="473" y="76"/>
                    <a:pt x="455" y="76"/>
                  </a:cubicBezTo>
                  <a:cubicBezTo>
                    <a:pt x="424" y="76"/>
                    <a:pt x="392" y="75"/>
                    <a:pt x="362" y="74"/>
                  </a:cubicBezTo>
                  <a:cubicBezTo>
                    <a:pt x="358" y="74"/>
                    <a:pt x="352" y="75"/>
                    <a:pt x="347" y="75"/>
                  </a:cubicBezTo>
                  <a:cubicBezTo>
                    <a:pt x="335" y="75"/>
                    <a:pt x="323" y="72"/>
                    <a:pt x="311" y="67"/>
                  </a:cubicBezTo>
                  <a:cubicBezTo>
                    <a:pt x="307" y="67"/>
                    <a:pt x="302" y="68"/>
                    <a:pt x="297" y="68"/>
                  </a:cubicBezTo>
                  <a:lnTo>
                    <a:pt x="295" y="68"/>
                  </a:lnTo>
                  <a:cubicBezTo>
                    <a:pt x="290" y="68"/>
                    <a:pt x="286" y="68"/>
                    <a:pt x="282" y="67"/>
                  </a:cubicBezTo>
                  <a:lnTo>
                    <a:pt x="280" y="67"/>
                  </a:lnTo>
                  <a:cubicBezTo>
                    <a:pt x="278" y="65"/>
                    <a:pt x="276" y="64"/>
                    <a:pt x="275" y="61"/>
                  </a:cubicBezTo>
                  <a:cubicBezTo>
                    <a:pt x="273" y="60"/>
                    <a:pt x="273" y="60"/>
                    <a:pt x="272" y="58"/>
                  </a:cubicBezTo>
                  <a:cubicBezTo>
                    <a:pt x="186" y="53"/>
                    <a:pt x="103" y="33"/>
                    <a:pt x="23" y="2"/>
                  </a:cubicBezTo>
                  <a:lnTo>
                    <a:pt x="22"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2"/>
            <p:cNvSpPr/>
            <p:nvPr/>
          </p:nvSpPr>
          <p:spPr>
            <a:xfrm>
              <a:off x="1376561" y="3801683"/>
              <a:ext cx="23338" cy="67623"/>
            </a:xfrm>
            <a:custGeom>
              <a:rect b="b" l="l" r="r" t="t"/>
              <a:pathLst>
                <a:path extrusionOk="0" h="820" w="283">
                  <a:moveTo>
                    <a:pt x="0" y="0"/>
                  </a:moveTo>
                  <a:cubicBezTo>
                    <a:pt x="5" y="297"/>
                    <a:pt x="103" y="584"/>
                    <a:pt x="283" y="820"/>
                  </a:cubicBezTo>
                  <a:cubicBezTo>
                    <a:pt x="225" y="668"/>
                    <a:pt x="218" y="546"/>
                    <a:pt x="249" y="449"/>
                  </a:cubicBezTo>
                  <a:lnTo>
                    <a:pt x="246" y="446"/>
                  </a:lnTo>
                  <a:cubicBezTo>
                    <a:pt x="235" y="437"/>
                    <a:pt x="225" y="428"/>
                    <a:pt x="217" y="416"/>
                  </a:cubicBezTo>
                  <a:cubicBezTo>
                    <a:pt x="124" y="290"/>
                    <a:pt x="51" y="149"/>
                    <a:pt x="0"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2"/>
            <p:cNvSpPr/>
            <p:nvPr/>
          </p:nvSpPr>
          <p:spPr>
            <a:xfrm>
              <a:off x="534397" y="1880261"/>
              <a:ext cx="449778" cy="420914"/>
            </a:xfrm>
            <a:custGeom>
              <a:rect b="b" l="l" r="r" t="t"/>
              <a:pathLst>
                <a:path extrusionOk="0" h="5104" w="5454">
                  <a:moveTo>
                    <a:pt x="2723" y="0"/>
                  </a:moveTo>
                  <a:cubicBezTo>
                    <a:pt x="1825" y="0"/>
                    <a:pt x="981" y="476"/>
                    <a:pt x="520" y="1266"/>
                  </a:cubicBezTo>
                  <a:cubicBezTo>
                    <a:pt x="0" y="2158"/>
                    <a:pt x="68" y="3274"/>
                    <a:pt x="692" y="4095"/>
                  </a:cubicBezTo>
                  <a:cubicBezTo>
                    <a:pt x="1194" y="4756"/>
                    <a:pt x="1956" y="5103"/>
                    <a:pt x="2726" y="5103"/>
                  </a:cubicBezTo>
                  <a:cubicBezTo>
                    <a:pt x="3264" y="5103"/>
                    <a:pt x="3806" y="4934"/>
                    <a:pt x="4267" y="4583"/>
                  </a:cubicBezTo>
                  <a:cubicBezTo>
                    <a:pt x="5089" y="3959"/>
                    <a:pt x="5453" y="2900"/>
                    <a:pt x="5191" y="1903"/>
                  </a:cubicBezTo>
                  <a:cubicBezTo>
                    <a:pt x="4929" y="905"/>
                    <a:pt x="4091" y="163"/>
                    <a:pt x="3068" y="24"/>
                  </a:cubicBezTo>
                  <a:cubicBezTo>
                    <a:pt x="2952" y="8"/>
                    <a:pt x="2837" y="0"/>
                    <a:pt x="272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2"/>
            <p:cNvSpPr/>
            <p:nvPr/>
          </p:nvSpPr>
          <p:spPr>
            <a:xfrm>
              <a:off x="631627" y="1880178"/>
              <a:ext cx="263649" cy="210540"/>
            </a:xfrm>
            <a:custGeom>
              <a:rect b="b" l="l" r="r" t="t"/>
              <a:pathLst>
                <a:path extrusionOk="0" h="2553" w="3197">
                  <a:moveTo>
                    <a:pt x="1540" y="1"/>
                  </a:moveTo>
                  <a:cubicBezTo>
                    <a:pt x="987" y="1"/>
                    <a:pt x="446" y="181"/>
                    <a:pt x="1" y="521"/>
                  </a:cubicBezTo>
                  <a:cubicBezTo>
                    <a:pt x="174" y="455"/>
                    <a:pt x="325" y="425"/>
                    <a:pt x="458" y="425"/>
                  </a:cubicBezTo>
                  <a:cubicBezTo>
                    <a:pt x="1350" y="425"/>
                    <a:pt x="1397" y="1778"/>
                    <a:pt x="1544" y="2552"/>
                  </a:cubicBezTo>
                  <a:cubicBezTo>
                    <a:pt x="2055" y="1804"/>
                    <a:pt x="3196" y="608"/>
                    <a:pt x="1889" y="25"/>
                  </a:cubicBezTo>
                  <a:cubicBezTo>
                    <a:pt x="1773" y="8"/>
                    <a:pt x="1656" y="1"/>
                    <a:pt x="1540"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2"/>
            <p:cNvSpPr/>
            <p:nvPr/>
          </p:nvSpPr>
          <p:spPr>
            <a:xfrm>
              <a:off x="758957" y="1963306"/>
              <a:ext cx="216147" cy="205756"/>
            </a:xfrm>
            <a:custGeom>
              <a:rect b="b" l="l" r="r" t="t"/>
              <a:pathLst>
                <a:path extrusionOk="0" h="2495" w="2621">
                  <a:moveTo>
                    <a:pt x="2032" y="1"/>
                  </a:moveTo>
                  <a:lnTo>
                    <a:pt x="2032" y="1"/>
                  </a:lnTo>
                  <a:cubicBezTo>
                    <a:pt x="2544" y="1338"/>
                    <a:pt x="892" y="1376"/>
                    <a:pt x="0" y="1544"/>
                  </a:cubicBezTo>
                  <a:cubicBezTo>
                    <a:pt x="495" y="1881"/>
                    <a:pt x="1185" y="2494"/>
                    <a:pt x="1764" y="2494"/>
                  </a:cubicBezTo>
                  <a:cubicBezTo>
                    <a:pt x="2062" y="2494"/>
                    <a:pt x="2330" y="2332"/>
                    <a:pt x="2528" y="1889"/>
                  </a:cubicBezTo>
                  <a:cubicBezTo>
                    <a:pt x="2621" y="1218"/>
                    <a:pt x="2442" y="539"/>
                    <a:pt x="203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2"/>
            <p:cNvSpPr/>
            <p:nvPr/>
          </p:nvSpPr>
          <p:spPr>
            <a:xfrm>
              <a:off x="622720" y="2090637"/>
              <a:ext cx="263566" cy="210540"/>
            </a:xfrm>
            <a:custGeom>
              <a:rect b="b" l="l" r="r" t="t"/>
              <a:pathLst>
                <a:path extrusionOk="0" h="2553" w="3196">
                  <a:moveTo>
                    <a:pt x="1652" y="0"/>
                  </a:moveTo>
                  <a:cubicBezTo>
                    <a:pt x="1142" y="750"/>
                    <a:pt x="0" y="1946"/>
                    <a:pt x="1308" y="2529"/>
                  </a:cubicBezTo>
                  <a:cubicBezTo>
                    <a:pt x="1423" y="2545"/>
                    <a:pt x="1538" y="2553"/>
                    <a:pt x="1653" y="2553"/>
                  </a:cubicBezTo>
                  <a:cubicBezTo>
                    <a:pt x="2207" y="2553"/>
                    <a:pt x="2750" y="2372"/>
                    <a:pt x="3196" y="2032"/>
                  </a:cubicBezTo>
                  <a:lnTo>
                    <a:pt x="3196" y="2032"/>
                  </a:lnTo>
                  <a:cubicBezTo>
                    <a:pt x="3023" y="2098"/>
                    <a:pt x="2871" y="2128"/>
                    <a:pt x="2738" y="2128"/>
                  </a:cubicBezTo>
                  <a:cubicBezTo>
                    <a:pt x="1847" y="2128"/>
                    <a:pt x="1799" y="776"/>
                    <a:pt x="165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2"/>
            <p:cNvSpPr/>
            <p:nvPr/>
          </p:nvSpPr>
          <p:spPr>
            <a:xfrm>
              <a:off x="542808" y="2012292"/>
              <a:ext cx="216230" cy="205674"/>
            </a:xfrm>
            <a:custGeom>
              <a:rect b="b" l="l" r="r" t="t"/>
              <a:pathLst>
                <a:path extrusionOk="0" h="2494" w="2622">
                  <a:moveTo>
                    <a:pt x="857" y="0"/>
                  </a:moveTo>
                  <a:cubicBezTo>
                    <a:pt x="560" y="0"/>
                    <a:pt x="292" y="162"/>
                    <a:pt x="94" y="606"/>
                  </a:cubicBezTo>
                  <a:cubicBezTo>
                    <a:pt x="1" y="1276"/>
                    <a:pt x="179" y="1957"/>
                    <a:pt x="590" y="2494"/>
                  </a:cubicBezTo>
                  <a:cubicBezTo>
                    <a:pt x="78" y="1158"/>
                    <a:pt x="1730" y="1119"/>
                    <a:pt x="2621" y="950"/>
                  </a:cubicBezTo>
                  <a:cubicBezTo>
                    <a:pt x="2126" y="613"/>
                    <a:pt x="1437" y="0"/>
                    <a:pt x="857"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2"/>
            <p:cNvSpPr/>
            <p:nvPr/>
          </p:nvSpPr>
          <p:spPr>
            <a:xfrm>
              <a:off x="718795" y="2236358"/>
              <a:ext cx="6515" cy="1567"/>
            </a:xfrm>
            <a:custGeom>
              <a:rect b="b" l="l" r="r" t="t"/>
              <a:pathLst>
                <a:path extrusionOk="0" h="19" w="79">
                  <a:moveTo>
                    <a:pt x="1" y="0"/>
                  </a:moveTo>
                  <a:cubicBezTo>
                    <a:pt x="2" y="1"/>
                    <a:pt x="3" y="2"/>
                    <a:pt x="4" y="2"/>
                  </a:cubicBezTo>
                  <a:lnTo>
                    <a:pt x="4" y="2"/>
                  </a:lnTo>
                  <a:cubicBezTo>
                    <a:pt x="3" y="1"/>
                    <a:pt x="3" y="1"/>
                    <a:pt x="2" y="0"/>
                  </a:cubicBezTo>
                  <a:close/>
                  <a:moveTo>
                    <a:pt x="74" y="16"/>
                  </a:moveTo>
                  <a:cubicBezTo>
                    <a:pt x="71" y="16"/>
                    <a:pt x="68" y="17"/>
                    <a:pt x="66" y="17"/>
                  </a:cubicBezTo>
                  <a:lnTo>
                    <a:pt x="66" y="17"/>
                  </a:lnTo>
                  <a:cubicBezTo>
                    <a:pt x="70" y="17"/>
                    <a:pt x="74" y="17"/>
                    <a:pt x="78" y="16"/>
                  </a:cubicBezTo>
                  <a:close/>
                  <a:moveTo>
                    <a:pt x="4" y="2"/>
                  </a:moveTo>
                  <a:cubicBezTo>
                    <a:pt x="6" y="4"/>
                    <a:pt x="8" y="7"/>
                    <a:pt x="11" y="9"/>
                  </a:cubicBezTo>
                  <a:cubicBezTo>
                    <a:pt x="13" y="13"/>
                    <a:pt x="16" y="15"/>
                    <a:pt x="19" y="16"/>
                  </a:cubicBezTo>
                  <a:lnTo>
                    <a:pt x="22" y="16"/>
                  </a:lnTo>
                  <a:cubicBezTo>
                    <a:pt x="29" y="17"/>
                    <a:pt x="37" y="19"/>
                    <a:pt x="44" y="19"/>
                  </a:cubicBezTo>
                  <a:lnTo>
                    <a:pt x="50" y="19"/>
                  </a:lnTo>
                  <a:cubicBezTo>
                    <a:pt x="56" y="19"/>
                    <a:pt x="61" y="18"/>
                    <a:pt x="66" y="17"/>
                  </a:cubicBezTo>
                  <a:lnTo>
                    <a:pt x="66" y="17"/>
                  </a:lnTo>
                  <a:cubicBezTo>
                    <a:pt x="64" y="17"/>
                    <a:pt x="63" y="17"/>
                    <a:pt x="61" y="17"/>
                  </a:cubicBezTo>
                  <a:cubicBezTo>
                    <a:pt x="41" y="16"/>
                    <a:pt x="21" y="11"/>
                    <a:pt x="4" y="2"/>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2"/>
            <p:cNvSpPr/>
            <p:nvPr/>
          </p:nvSpPr>
          <p:spPr>
            <a:xfrm>
              <a:off x="548004" y="2092616"/>
              <a:ext cx="309336" cy="208725"/>
            </a:xfrm>
            <a:custGeom>
              <a:rect b="b" l="l" r="r" t="t"/>
              <a:pathLst>
                <a:path extrusionOk="0" h="2531" w="3751">
                  <a:moveTo>
                    <a:pt x="4" y="0"/>
                  </a:moveTo>
                  <a:lnTo>
                    <a:pt x="4" y="2"/>
                  </a:lnTo>
                  <a:cubicBezTo>
                    <a:pt x="1" y="20"/>
                    <a:pt x="1" y="38"/>
                    <a:pt x="4" y="56"/>
                  </a:cubicBezTo>
                  <a:cubicBezTo>
                    <a:pt x="5" y="373"/>
                    <a:pt x="71" y="686"/>
                    <a:pt x="198" y="976"/>
                  </a:cubicBezTo>
                  <a:cubicBezTo>
                    <a:pt x="277" y="1174"/>
                    <a:pt x="383" y="1358"/>
                    <a:pt x="516" y="1524"/>
                  </a:cubicBezTo>
                  <a:cubicBezTo>
                    <a:pt x="885" y="2019"/>
                    <a:pt x="1427" y="2358"/>
                    <a:pt x="2032" y="2473"/>
                  </a:cubicBezTo>
                  <a:cubicBezTo>
                    <a:pt x="1432" y="2348"/>
                    <a:pt x="898" y="2009"/>
                    <a:pt x="528" y="1520"/>
                  </a:cubicBezTo>
                  <a:cubicBezTo>
                    <a:pt x="196" y="1086"/>
                    <a:pt x="14" y="557"/>
                    <a:pt x="8" y="10"/>
                  </a:cubicBezTo>
                  <a:cubicBezTo>
                    <a:pt x="7" y="7"/>
                    <a:pt x="5" y="4"/>
                    <a:pt x="4" y="0"/>
                  </a:cubicBezTo>
                  <a:close/>
                  <a:moveTo>
                    <a:pt x="3750" y="2233"/>
                  </a:moveTo>
                  <a:cubicBezTo>
                    <a:pt x="3511" y="2359"/>
                    <a:pt x="3254" y="2448"/>
                    <a:pt x="2987" y="2493"/>
                  </a:cubicBezTo>
                  <a:cubicBezTo>
                    <a:pt x="3256" y="2451"/>
                    <a:pt x="3513" y="2363"/>
                    <a:pt x="3750" y="2233"/>
                  </a:cubicBezTo>
                  <a:close/>
                  <a:moveTo>
                    <a:pt x="2196" y="2503"/>
                  </a:moveTo>
                  <a:lnTo>
                    <a:pt x="2196" y="2503"/>
                  </a:lnTo>
                  <a:cubicBezTo>
                    <a:pt x="2197" y="2505"/>
                    <a:pt x="2200" y="2507"/>
                    <a:pt x="2204" y="2507"/>
                  </a:cubicBezTo>
                  <a:lnTo>
                    <a:pt x="2205" y="2507"/>
                  </a:lnTo>
                  <a:cubicBezTo>
                    <a:pt x="2322" y="2522"/>
                    <a:pt x="2440" y="2531"/>
                    <a:pt x="2558" y="2531"/>
                  </a:cubicBezTo>
                  <a:lnTo>
                    <a:pt x="2578" y="2531"/>
                  </a:lnTo>
                  <a:cubicBezTo>
                    <a:pt x="2672" y="2529"/>
                    <a:pt x="2766" y="2522"/>
                    <a:pt x="2861" y="2511"/>
                  </a:cubicBezTo>
                  <a:lnTo>
                    <a:pt x="2861" y="2511"/>
                  </a:lnTo>
                  <a:cubicBezTo>
                    <a:pt x="2761" y="2522"/>
                    <a:pt x="2661" y="2528"/>
                    <a:pt x="2560" y="2528"/>
                  </a:cubicBezTo>
                  <a:cubicBezTo>
                    <a:pt x="2444" y="2528"/>
                    <a:pt x="2328" y="2521"/>
                    <a:pt x="2214" y="2504"/>
                  </a:cubicBezTo>
                  <a:lnTo>
                    <a:pt x="2196" y="2503"/>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2"/>
            <p:cNvSpPr/>
            <p:nvPr/>
          </p:nvSpPr>
          <p:spPr>
            <a:xfrm>
              <a:off x="581568" y="2122717"/>
              <a:ext cx="384134" cy="176480"/>
            </a:xfrm>
            <a:custGeom>
              <a:rect b="b" l="l" r="r" t="t"/>
              <a:pathLst>
                <a:path extrusionOk="0" h="2140" w="4658">
                  <a:moveTo>
                    <a:pt x="55" y="472"/>
                  </a:moveTo>
                  <a:cubicBezTo>
                    <a:pt x="55" y="472"/>
                    <a:pt x="56" y="473"/>
                    <a:pt x="56" y="473"/>
                  </a:cubicBezTo>
                  <a:lnTo>
                    <a:pt x="56" y="473"/>
                  </a:lnTo>
                  <a:cubicBezTo>
                    <a:pt x="56" y="473"/>
                    <a:pt x="56" y="472"/>
                    <a:pt x="57" y="472"/>
                  </a:cubicBezTo>
                  <a:close/>
                  <a:moveTo>
                    <a:pt x="4658" y="1"/>
                  </a:moveTo>
                  <a:lnTo>
                    <a:pt x="4658" y="1"/>
                  </a:lnTo>
                  <a:cubicBezTo>
                    <a:pt x="4464" y="404"/>
                    <a:pt x="4208" y="557"/>
                    <a:pt x="3925" y="562"/>
                  </a:cubicBezTo>
                  <a:lnTo>
                    <a:pt x="3923" y="564"/>
                  </a:lnTo>
                  <a:cubicBezTo>
                    <a:pt x="3823" y="691"/>
                    <a:pt x="3702" y="794"/>
                    <a:pt x="3571" y="898"/>
                  </a:cubicBezTo>
                  <a:cubicBezTo>
                    <a:pt x="3408" y="1030"/>
                    <a:pt x="3227" y="1137"/>
                    <a:pt x="3033" y="1215"/>
                  </a:cubicBezTo>
                  <a:cubicBezTo>
                    <a:pt x="2889" y="1276"/>
                    <a:pt x="2739" y="1322"/>
                    <a:pt x="2587" y="1350"/>
                  </a:cubicBezTo>
                  <a:cubicBezTo>
                    <a:pt x="2732" y="1585"/>
                    <a:pt x="2936" y="1740"/>
                    <a:pt x="3237" y="1740"/>
                  </a:cubicBezTo>
                  <a:cubicBezTo>
                    <a:pt x="3365" y="1740"/>
                    <a:pt x="3509" y="1712"/>
                    <a:pt x="3677" y="1650"/>
                  </a:cubicBezTo>
                  <a:lnTo>
                    <a:pt x="3682" y="1646"/>
                  </a:lnTo>
                  <a:cubicBezTo>
                    <a:pt x="4208" y="1245"/>
                    <a:pt x="4558" y="654"/>
                    <a:pt x="4658" y="1"/>
                  </a:cubicBezTo>
                  <a:close/>
                  <a:moveTo>
                    <a:pt x="56" y="473"/>
                  </a:moveTo>
                  <a:cubicBezTo>
                    <a:pt x="0" y="653"/>
                    <a:pt x="13" y="876"/>
                    <a:pt x="120" y="1155"/>
                  </a:cubicBezTo>
                  <a:cubicBezTo>
                    <a:pt x="490" y="1644"/>
                    <a:pt x="1024" y="1983"/>
                    <a:pt x="1624" y="2108"/>
                  </a:cubicBezTo>
                  <a:cubicBezTo>
                    <a:pt x="1679" y="2118"/>
                    <a:pt x="1732" y="2128"/>
                    <a:pt x="1787" y="2133"/>
                  </a:cubicBezTo>
                  <a:cubicBezTo>
                    <a:pt x="1787" y="2135"/>
                    <a:pt x="1787" y="2136"/>
                    <a:pt x="1787" y="2136"/>
                  </a:cubicBezTo>
                  <a:lnTo>
                    <a:pt x="1805" y="2139"/>
                  </a:lnTo>
                  <a:cubicBezTo>
                    <a:pt x="1312" y="1918"/>
                    <a:pt x="1167" y="1612"/>
                    <a:pt x="1207" y="1274"/>
                  </a:cubicBezTo>
                  <a:lnTo>
                    <a:pt x="1195" y="1269"/>
                  </a:lnTo>
                  <a:cubicBezTo>
                    <a:pt x="759" y="1120"/>
                    <a:pt x="357" y="855"/>
                    <a:pt x="56" y="473"/>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2"/>
            <p:cNvSpPr/>
            <p:nvPr/>
          </p:nvSpPr>
          <p:spPr>
            <a:xfrm>
              <a:off x="905338" y="2031260"/>
              <a:ext cx="62840" cy="137803"/>
            </a:xfrm>
            <a:custGeom>
              <a:rect b="b" l="l" r="r" t="t"/>
              <a:pathLst>
                <a:path extrusionOk="0" h="1671" w="762">
                  <a:moveTo>
                    <a:pt x="653" y="0"/>
                  </a:moveTo>
                  <a:cubicBezTo>
                    <a:pt x="650" y="102"/>
                    <a:pt x="650" y="213"/>
                    <a:pt x="629" y="318"/>
                  </a:cubicBezTo>
                  <a:cubicBezTo>
                    <a:pt x="572" y="814"/>
                    <a:pt x="352" y="1283"/>
                    <a:pt x="1" y="1671"/>
                  </a:cubicBezTo>
                  <a:cubicBezTo>
                    <a:pt x="285" y="1666"/>
                    <a:pt x="541" y="1515"/>
                    <a:pt x="733" y="1110"/>
                  </a:cubicBezTo>
                  <a:cubicBezTo>
                    <a:pt x="735" y="1104"/>
                    <a:pt x="735" y="1100"/>
                    <a:pt x="736" y="1094"/>
                  </a:cubicBezTo>
                  <a:cubicBezTo>
                    <a:pt x="742" y="1069"/>
                    <a:pt x="743" y="1044"/>
                    <a:pt x="743" y="1018"/>
                  </a:cubicBezTo>
                  <a:cubicBezTo>
                    <a:pt x="756" y="990"/>
                    <a:pt x="761" y="956"/>
                    <a:pt x="754" y="924"/>
                  </a:cubicBezTo>
                  <a:cubicBezTo>
                    <a:pt x="760" y="836"/>
                    <a:pt x="761" y="746"/>
                    <a:pt x="759" y="657"/>
                  </a:cubicBezTo>
                  <a:cubicBezTo>
                    <a:pt x="759" y="433"/>
                    <a:pt x="724" y="211"/>
                    <a:pt x="653"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2"/>
            <p:cNvSpPr/>
            <p:nvPr/>
          </p:nvSpPr>
          <p:spPr>
            <a:xfrm>
              <a:off x="677891" y="2227781"/>
              <a:ext cx="206911" cy="73314"/>
            </a:xfrm>
            <a:custGeom>
              <a:rect b="b" l="l" r="r" t="t"/>
              <a:pathLst>
                <a:path extrusionOk="0" h="889" w="2509">
                  <a:moveTo>
                    <a:pt x="40" y="0"/>
                  </a:moveTo>
                  <a:cubicBezTo>
                    <a:pt x="1" y="338"/>
                    <a:pt x="145" y="646"/>
                    <a:pt x="639" y="866"/>
                  </a:cubicBezTo>
                  <a:cubicBezTo>
                    <a:pt x="753" y="882"/>
                    <a:pt x="869" y="889"/>
                    <a:pt x="985" y="889"/>
                  </a:cubicBezTo>
                  <a:cubicBezTo>
                    <a:pt x="1086" y="889"/>
                    <a:pt x="1186" y="883"/>
                    <a:pt x="1286" y="872"/>
                  </a:cubicBezTo>
                  <a:cubicBezTo>
                    <a:pt x="1315" y="868"/>
                    <a:pt x="1345" y="864"/>
                    <a:pt x="1376" y="859"/>
                  </a:cubicBezTo>
                  <a:cubicBezTo>
                    <a:pt x="1387" y="857"/>
                    <a:pt x="1399" y="855"/>
                    <a:pt x="1412" y="854"/>
                  </a:cubicBezTo>
                  <a:cubicBezTo>
                    <a:pt x="1678" y="809"/>
                    <a:pt x="1935" y="720"/>
                    <a:pt x="2174" y="595"/>
                  </a:cubicBezTo>
                  <a:cubicBezTo>
                    <a:pt x="2292" y="530"/>
                    <a:pt x="2403" y="457"/>
                    <a:pt x="2509" y="376"/>
                  </a:cubicBezTo>
                  <a:lnTo>
                    <a:pt x="2509" y="376"/>
                  </a:lnTo>
                  <a:cubicBezTo>
                    <a:pt x="2343" y="438"/>
                    <a:pt x="2198" y="466"/>
                    <a:pt x="2069" y="466"/>
                  </a:cubicBezTo>
                  <a:cubicBezTo>
                    <a:pt x="1768" y="466"/>
                    <a:pt x="1562" y="311"/>
                    <a:pt x="1419" y="78"/>
                  </a:cubicBezTo>
                  <a:lnTo>
                    <a:pt x="1406" y="79"/>
                  </a:lnTo>
                  <a:cubicBezTo>
                    <a:pt x="1264" y="119"/>
                    <a:pt x="1115" y="137"/>
                    <a:pt x="968" y="137"/>
                  </a:cubicBezTo>
                  <a:lnTo>
                    <a:pt x="937" y="137"/>
                  </a:lnTo>
                  <a:cubicBezTo>
                    <a:pt x="905" y="138"/>
                    <a:pt x="871" y="140"/>
                    <a:pt x="838" y="140"/>
                  </a:cubicBezTo>
                  <a:cubicBezTo>
                    <a:pt x="781" y="140"/>
                    <a:pt x="722" y="137"/>
                    <a:pt x="668" y="134"/>
                  </a:cubicBezTo>
                  <a:cubicBezTo>
                    <a:pt x="659" y="135"/>
                    <a:pt x="650" y="135"/>
                    <a:pt x="640" y="135"/>
                  </a:cubicBezTo>
                  <a:cubicBezTo>
                    <a:pt x="618" y="135"/>
                    <a:pt x="595" y="131"/>
                    <a:pt x="574" y="121"/>
                  </a:cubicBezTo>
                  <a:lnTo>
                    <a:pt x="570" y="121"/>
                  </a:lnTo>
                  <a:cubicBezTo>
                    <a:pt x="563" y="123"/>
                    <a:pt x="554" y="123"/>
                    <a:pt x="547" y="124"/>
                  </a:cubicBezTo>
                  <a:lnTo>
                    <a:pt x="542" y="124"/>
                  </a:lnTo>
                  <a:cubicBezTo>
                    <a:pt x="533" y="123"/>
                    <a:pt x="526" y="123"/>
                    <a:pt x="519" y="120"/>
                  </a:cubicBezTo>
                  <a:lnTo>
                    <a:pt x="517" y="120"/>
                  </a:lnTo>
                  <a:cubicBezTo>
                    <a:pt x="512" y="120"/>
                    <a:pt x="511" y="117"/>
                    <a:pt x="508" y="114"/>
                  </a:cubicBezTo>
                  <a:cubicBezTo>
                    <a:pt x="505" y="112"/>
                    <a:pt x="502" y="107"/>
                    <a:pt x="498" y="106"/>
                  </a:cubicBezTo>
                  <a:cubicBezTo>
                    <a:pt x="342" y="93"/>
                    <a:pt x="188" y="58"/>
                    <a:pt x="40"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2"/>
            <p:cNvSpPr/>
            <p:nvPr/>
          </p:nvSpPr>
          <p:spPr>
            <a:xfrm>
              <a:off x="548499" y="2093523"/>
              <a:ext cx="42966" cy="124443"/>
            </a:xfrm>
            <a:custGeom>
              <a:rect b="b" l="l" r="r" t="t"/>
              <a:pathLst>
                <a:path extrusionOk="0" h="1509" w="521">
                  <a:moveTo>
                    <a:pt x="1" y="0"/>
                  </a:moveTo>
                  <a:lnTo>
                    <a:pt x="1" y="0"/>
                  </a:lnTo>
                  <a:cubicBezTo>
                    <a:pt x="8" y="546"/>
                    <a:pt x="189" y="1076"/>
                    <a:pt x="521" y="1509"/>
                  </a:cubicBezTo>
                  <a:cubicBezTo>
                    <a:pt x="414" y="1228"/>
                    <a:pt x="401" y="1006"/>
                    <a:pt x="458" y="826"/>
                  </a:cubicBezTo>
                  <a:lnTo>
                    <a:pt x="455" y="821"/>
                  </a:lnTo>
                  <a:cubicBezTo>
                    <a:pt x="434" y="805"/>
                    <a:pt x="414" y="786"/>
                    <a:pt x="398" y="765"/>
                  </a:cubicBezTo>
                  <a:cubicBezTo>
                    <a:pt x="227" y="533"/>
                    <a:pt x="93" y="275"/>
                    <a:pt x="1"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2"/>
            <p:cNvSpPr/>
            <p:nvPr/>
          </p:nvSpPr>
          <p:spPr>
            <a:xfrm>
              <a:off x="622390" y="2404180"/>
              <a:ext cx="275441" cy="257793"/>
            </a:xfrm>
            <a:custGeom>
              <a:rect b="b" l="l" r="r" t="t"/>
              <a:pathLst>
                <a:path extrusionOk="0" h="3126" w="3340">
                  <a:moveTo>
                    <a:pt x="1668" y="1"/>
                  </a:moveTo>
                  <a:cubicBezTo>
                    <a:pt x="1119" y="1"/>
                    <a:pt x="602" y="292"/>
                    <a:pt x="319" y="776"/>
                  </a:cubicBezTo>
                  <a:cubicBezTo>
                    <a:pt x="0" y="1321"/>
                    <a:pt x="42" y="2005"/>
                    <a:pt x="425" y="2508"/>
                  </a:cubicBezTo>
                  <a:cubicBezTo>
                    <a:pt x="732" y="2913"/>
                    <a:pt x="1198" y="3125"/>
                    <a:pt x="1670" y="3125"/>
                  </a:cubicBezTo>
                  <a:cubicBezTo>
                    <a:pt x="1999" y="3125"/>
                    <a:pt x="2331" y="3022"/>
                    <a:pt x="2614" y="2807"/>
                  </a:cubicBezTo>
                  <a:cubicBezTo>
                    <a:pt x="3117" y="2425"/>
                    <a:pt x="3339" y="1777"/>
                    <a:pt x="3179" y="1167"/>
                  </a:cubicBezTo>
                  <a:cubicBezTo>
                    <a:pt x="3019" y="555"/>
                    <a:pt x="2505" y="101"/>
                    <a:pt x="1880" y="15"/>
                  </a:cubicBezTo>
                  <a:cubicBezTo>
                    <a:pt x="1809" y="6"/>
                    <a:pt x="1738" y="1"/>
                    <a:pt x="166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2"/>
            <p:cNvSpPr/>
            <p:nvPr/>
          </p:nvSpPr>
          <p:spPr>
            <a:xfrm>
              <a:off x="681932" y="2404180"/>
              <a:ext cx="161471" cy="128979"/>
            </a:xfrm>
            <a:custGeom>
              <a:rect b="b" l="l" r="r" t="t"/>
              <a:pathLst>
                <a:path extrusionOk="0" h="1564" w="1958">
                  <a:moveTo>
                    <a:pt x="946" y="1"/>
                  </a:moveTo>
                  <a:cubicBezTo>
                    <a:pt x="607" y="1"/>
                    <a:pt x="274" y="112"/>
                    <a:pt x="1" y="319"/>
                  </a:cubicBezTo>
                  <a:cubicBezTo>
                    <a:pt x="107" y="278"/>
                    <a:pt x="200" y="260"/>
                    <a:pt x="281" y="260"/>
                  </a:cubicBezTo>
                  <a:cubicBezTo>
                    <a:pt x="827" y="260"/>
                    <a:pt x="856" y="1088"/>
                    <a:pt x="947" y="1563"/>
                  </a:cubicBezTo>
                  <a:cubicBezTo>
                    <a:pt x="1259" y="1105"/>
                    <a:pt x="1958" y="372"/>
                    <a:pt x="1158" y="15"/>
                  </a:cubicBezTo>
                  <a:cubicBezTo>
                    <a:pt x="1087" y="6"/>
                    <a:pt x="1017" y="1"/>
                    <a:pt x="94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2"/>
            <p:cNvSpPr/>
            <p:nvPr/>
          </p:nvSpPr>
          <p:spPr>
            <a:xfrm>
              <a:off x="759947" y="2454980"/>
              <a:ext cx="132443" cy="126093"/>
            </a:xfrm>
            <a:custGeom>
              <a:rect b="b" l="l" r="r" t="t"/>
              <a:pathLst>
                <a:path extrusionOk="0" h="1529" w="1606">
                  <a:moveTo>
                    <a:pt x="1244" y="1"/>
                  </a:moveTo>
                  <a:lnTo>
                    <a:pt x="1244" y="1"/>
                  </a:lnTo>
                  <a:cubicBezTo>
                    <a:pt x="1557" y="821"/>
                    <a:pt x="545" y="843"/>
                    <a:pt x="1" y="947"/>
                  </a:cubicBezTo>
                  <a:cubicBezTo>
                    <a:pt x="303" y="1153"/>
                    <a:pt x="725" y="1528"/>
                    <a:pt x="1080" y="1528"/>
                  </a:cubicBezTo>
                  <a:cubicBezTo>
                    <a:pt x="1262" y="1528"/>
                    <a:pt x="1426" y="1429"/>
                    <a:pt x="1547" y="1158"/>
                  </a:cubicBezTo>
                  <a:cubicBezTo>
                    <a:pt x="1605" y="747"/>
                    <a:pt x="1495" y="331"/>
                    <a:pt x="124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2"/>
            <p:cNvSpPr/>
            <p:nvPr/>
          </p:nvSpPr>
          <p:spPr>
            <a:xfrm>
              <a:off x="676489" y="2533078"/>
              <a:ext cx="161471" cy="128897"/>
            </a:xfrm>
            <a:custGeom>
              <a:rect b="b" l="l" r="r" t="t"/>
              <a:pathLst>
                <a:path extrusionOk="0" h="1563" w="1958">
                  <a:moveTo>
                    <a:pt x="1012" y="0"/>
                  </a:moveTo>
                  <a:cubicBezTo>
                    <a:pt x="699" y="458"/>
                    <a:pt x="1" y="1191"/>
                    <a:pt x="801" y="1548"/>
                  </a:cubicBezTo>
                  <a:cubicBezTo>
                    <a:pt x="871" y="1558"/>
                    <a:pt x="942" y="1562"/>
                    <a:pt x="1012" y="1562"/>
                  </a:cubicBezTo>
                  <a:cubicBezTo>
                    <a:pt x="1352" y="1562"/>
                    <a:pt x="1684" y="1452"/>
                    <a:pt x="1958" y="1244"/>
                  </a:cubicBezTo>
                  <a:lnTo>
                    <a:pt x="1958" y="1244"/>
                  </a:lnTo>
                  <a:cubicBezTo>
                    <a:pt x="1852" y="1285"/>
                    <a:pt x="1760" y="1303"/>
                    <a:pt x="1679" y="1303"/>
                  </a:cubicBezTo>
                  <a:cubicBezTo>
                    <a:pt x="1132" y="1303"/>
                    <a:pt x="1102" y="474"/>
                    <a:pt x="101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2"/>
            <p:cNvSpPr/>
            <p:nvPr/>
          </p:nvSpPr>
          <p:spPr>
            <a:xfrm>
              <a:off x="627586" y="2484999"/>
              <a:ext cx="132443" cy="126010"/>
            </a:xfrm>
            <a:custGeom>
              <a:rect b="b" l="l" r="r" t="t"/>
              <a:pathLst>
                <a:path extrusionOk="0" h="1528" w="1606">
                  <a:moveTo>
                    <a:pt x="526" y="1"/>
                  </a:moveTo>
                  <a:cubicBezTo>
                    <a:pt x="343" y="1"/>
                    <a:pt x="179" y="100"/>
                    <a:pt x="58" y="372"/>
                  </a:cubicBezTo>
                  <a:cubicBezTo>
                    <a:pt x="0" y="783"/>
                    <a:pt x="110" y="1199"/>
                    <a:pt x="362" y="1528"/>
                  </a:cubicBezTo>
                  <a:cubicBezTo>
                    <a:pt x="48" y="710"/>
                    <a:pt x="1060" y="687"/>
                    <a:pt x="1606" y="583"/>
                  </a:cubicBezTo>
                  <a:cubicBezTo>
                    <a:pt x="1303" y="376"/>
                    <a:pt x="880" y="1"/>
                    <a:pt x="52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2"/>
            <p:cNvSpPr/>
            <p:nvPr/>
          </p:nvSpPr>
          <p:spPr>
            <a:xfrm>
              <a:off x="735371" y="2622226"/>
              <a:ext cx="3794" cy="990"/>
            </a:xfrm>
            <a:custGeom>
              <a:rect b="b" l="l" r="r" t="t"/>
              <a:pathLst>
                <a:path extrusionOk="0" h="12" w="46">
                  <a:moveTo>
                    <a:pt x="1" y="0"/>
                  </a:moveTo>
                  <a:lnTo>
                    <a:pt x="1" y="2"/>
                  </a:lnTo>
                  <a:lnTo>
                    <a:pt x="5" y="4"/>
                  </a:lnTo>
                  <a:lnTo>
                    <a:pt x="7" y="6"/>
                  </a:lnTo>
                  <a:cubicBezTo>
                    <a:pt x="8" y="7"/>
                    <a:pt x="9" y="9"/>
                    <a:pt x="9" y="10"/>
                  </a:cubicBezTo>
                  <a:lnTo>
                    <a:pt x="14" y="10"/>
                  </a:lnTo>
                  <a:cubicBezTo>
                    <a:pt x="19" y="11"/>
                    <a:pt x="23" y="11"/>
                    <a:pt x="29" y="11"/>
                  </a:cubicBezTo>
                  <a:cubicBezTo>
                    <a:pt x="35" y="11"/>
                    <a:pt x="40" y="11"/>
                    <a:pt x="46" y="10"/>
                  </a:cubicBezTo>
                  <a:lnTo>
                    <a:pt x="37" y="10"/>
                  </a:lnTo>
                  <a:cubicBezTo>
                    <a:pt x="25" y="10"/>
                    <a:pt x="12" y="7"/>
                    <a:pt x="1"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2"/>
            <p:cNvSpPr/>
            <p:nvPr/>
          </p:nvSpPr>
          <p:spPr>
            <a:xfrm>
              <a:off x="630719" y="2534232"/>
              <a:ext cx="189263" cy="127825"/>
            </a:xfrm>
            <a:custGeom>
              <a:rect b="b" l="l" r="r" t="t"/>
              <a:pathLst>
                <a:path extrusionOk="0" h="1550" w="2295">
                  <a:moveTo>
                    <a:pt x="3" y="0"/>
                  </a:moveTo>
                  <a:lnTo>
                    <a:pt x="2" y="2"/>
                  </a:lnTo>
                  <a:cubicBezTo>
                    <a:pt x="0" y="11"/>
                    <a:pt x="0" y="24"/>
                    <a:pt x="2" y="35"/>
                  </a:cubicBezTo>
                  <a:cubicBezTo>
                    <a:pt x="3" y="228"/>
                    <a:pt x="44" y="419"/>
                    <a:pt x="121" y="598"/>
                  </a:cubicBezTo>
                  <a:cubicBezTo>
                    <a:pt x="169" y="719"/>
                    <a:pt x="235" y="831"/>
                    <a:pt x="317" y="932"/>
                  </a:cubicBezTo>
                  <a:cubicBezTo>
                    <a:pt x="542" y="1236"/>
                    <a:pt x="873" y="1444"/>
                    <a:pt x="1245" y="1514"/>
                  </a:cubicBezTo>
                  <a:cubicBezTo>
                    <a:pt x="876" y="1437"/>
                    <a:pt x="550" y="1230"/>
                    <a:pt x="324" y="931"/>
                  </a:cubicBezTo>
                  <a:cubicBezTo>
                    <a:pt x="120" y="665"/>
                    <a:pt x="9" y="340"/>
                    <a:pt x="5" y="7"/>
                  </a:cubicBezTo>
                  <a:lnTo>
                    <a:pt x="3" y="0"/>
                  </a:lnTo>
                  <a:close/>
                  <a:moveTo>
                    <a:pt x="2295" y="1368"/>
                  </a:moveTo>
                  <a:cubicBezTo>
                    <a:pt x="2220" y="1407"/>
                    <a:pt x="2144" y="1441"/>
                    <a:pt x="2064" y="1468"/>
                  </a:cubicBezTo>
                  <a:cubicBezTo>
                    <a:pt x="1987" y="1493"/>
                    <a:pt x="1908" y="1513"/>
                    <a:pt x="1828" y="1527"/>
                  </a:cubicBezTo>
                  <a:cubicBezTo>
                    <a:pt x="1991" y="1502"/>
                    <a:pt x="2149" y="1448"/>
                    <a:pt x="2295" y="1368"/>
                  </a:cubicBezTo>
                  <a:close/>
                  <a:moveTo>
                    <a:pt x="1344" y="1533"/>
                  </a:moveTo>
                  <a:lnTo>
                    <a:pt x="1344" y="1533"/>
                  </a:lnTo>
                  <a:cubicBezTo>
                    <a:pt x="1346" y="1534"/>
                    <a:pt x="1347" y="1535"/>
                    <a:pt x="1350" y="1535"/>
                  </a:cubicBezTo>
                  <a:cubicBezTo>
                    <a:pt x="1422" y="1545"/>
                    <a:pt x="1495" y="1549"/>
                    <a:pt x="1567" y="1549"/>
                  </a:cubicBezTo>
                  <a:lnTo>
                    <a:pt x="1578" y="1549"/>
                  </a:lnTo>
                  <a:cubicBezTo>
                    <a:pt x="1635" y="1548"/>
                    <a:pt x="1694" y="1544"/>
                    <a:pt x="1752" y="1537"/>
                  </a:cubicBezTo>
                  <a:lnTo>
                    <a:pt x="1752" y="1537"/>
                  </a:lnTo>
                  <a:cubicBezTo>
                    <a:pt x="1689" y="1544"/>
                    <a:pt x="1625" y="1548"/>
                    <a:pt x="1562" y="1548"/>
                  </a:cubicBezTo>
                  <a:cubicBezTo>
                    <a:pt x="1493" y="1548"/>
                    <a:pt x="1424" y="1544"/>
                    <a:pt x="1356" y="1534"/>
                  </a:cubicBezTo>
                  <a:lnTo>
                    <a:pt x="1344" y="1533"/>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2"/>
            <p:cNvSpPr/>
            <p:nvPr/>
          </p:nvSpPr>
          <p:spPr>
            <a:xfrm>
              <a:off x="651254" y="2552787"/>
              <a:ext cx="235280" cy="107950"/>
            </a:xfrm>
            <a:custGeom>
              <a:rect b="b" l="l" r="r" t="t"/>
              <a:pathLst>
                <a:path extrusionOk="0" h="1309" w="2853">
                  <a:moveTo>
                    <a:pt x="2853" y="0"/>
                  </a:moveTo>
                  <a:cubicBezTo>
                    <a:pt x="2735" y="248"/>
                    <a:pt x="2577" y="340"/>
                    <a:pt x="2404" y="343"/>
                  </a:cubicBezTo>
                  <a:lnTo>
                    <a:pt x="2403" y="345"/>
                  </a:lnTo>
                  <a:cubicBezTo>
                    <a:pt x="2341" y="422"/>
                    <a:pt x="2266" y="485"/>
                    <a:pt x="2186" y="548"/>
                  </a:cubicBezTo>
                  <a:cubicBezTo>
                    <a:pt x="2087" y="630"/>
                    <a:pt x="1975" y="695"/>
                    <a:pt x="1857" y="742"/>
                  </a:cubicBezTo>
                  <a:cubicBezTo>
                    <a:pt x="1769" y="780"/>
                    <a:pt x="1677" y="808"/>
                    <a:pt x="1583" y="827"/>
                  </a:cubicBezTo>
                  <a:cubicBezTo>
                    <a:pt x="1672" y="970"/>
                    <a:pt x="1798" y="1064"/>
                    <a:pt x="1983" y="1064"/>
                  </a:cubicBezTo>
                  <a:cubicBezTo>
                    <a:pt x="2074" y="1062"/>
                    <a:pt x="2165" y="1043"/>
                    <a:pt x="2251" y="1010"/>
                  </a:cubicBezTo>
                  <a:lnTo>
                    <a:pt x="2255" y="1007"/>
                  </a:lnTo>
                  <a:cubicBezTo>
                    <a:pt x="2577" y="761"/>
                    <a:pt x="2791" y="399"/>
                    <a:pt x="2853" y="0"/>
                  </a:cubicBezTo>
                  <a:close/>
                  <a:moveTo>
                    <a:pt x="2046" y="1143"/>
                  </a:moveTo>
                  <a:cubicBezTo>
                    <a:pt x="1971" y="1182"/>
                    <a:pt x="1895" y="1215"/>
                    <a:pt x="1817" y="1241"/>
                  </a:cubicBezTo>
                  <a:cubicBezTo>
                    <a:pt x="1895" y="1215"/>
                    <a:pt x="1973" y="1182"/>
                    <a:pt x="2047" y="1143"/>
                  </a:cubicBezTo>
                  <a:close/>
                  <a:moveTo>
                    <a:pt x="35" y="288"/>
                  </a:moveTo>
                  <a:cubicBezTo>
                    <a:pt x="0" y="398"/>
                    <a:pt x="9" y="534"/>
                    <a:pt x="73" y="707"/>
                  </a:cubicBezTo>
                  <a:cubicBezTo>
                    <a:pt x="301" y="1005"/>
                    <a:pt x="627" y="1213"/>
                    <a:pt x="996" y="1289"/>
                  </a:cubicBezTo>
                  <a:cubicBezTo>
                    <a:pt x="1028" y="1296"/>
                    <a:pt x="1062" y="1302"/>
                    <a:pt x="1095" y="1306"/>
                  </a:cubicBezTo>
                  <a:cubicBezTo>
                    <a:pt x="1094" y="1306"/>
                    <a:pt x="1094" y="1308"/>
                    <a:pt x="1095" y="1308"/>
                  </a:cubicBezTo>
                  <a:lnTo>
                    <a:pt x="1107" y="1309"/>
                  </a:lnTo>
                  <a:cubicBezTo>
                    <a:pt x="804" y="1174"/>
                    <a:pt x="716" y="986"/>
                    <a:pt x="740" y="779"/>
                  </a:cubicBezTo>
                  <a:lnTo>
                    <a:pt x="733" y="776"/>
                  </a:lnTo>
                  <a:cubicBezTo>
                    <a:pt x="457" y="685"/>
                    <a:pt x="215" y="515"/>
                    <a:pt x="35" y="288"/>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2"/>
            <p:cNvSpPr/>
            <p:nvPr/>
          </p:nvSpPr>
          <p:spPr>
            <a:xfrm>
              <a:off x="849590" y="2496627"/>
              <a:ext cx="38430" cy="84529"/>
            </a:xfrm>
            <a:custGeom>
              <a:rect b="b" l="l" r="r" t="t"/>
              <a:pathLst>
                <a:path extrusionOk="0" h="1025" w="466">
                  <a:moveTo>
                    <a:pt x="399" y="1"/>
                  </a:moveTo>
                  <a:cubicBezTo>
                    <a:pt x="400" y="65"/>
                    <a:pt x="394" y="131"/>
                    <a:pt x="384" y="195"/>
                  </a:cubicBezTo>
                  <a:cubicBezTo>
                    <a:pt x="349" y="500"/>
                    <a:pt x="216" y="787"/>
                    <a:pt x="1" y="1024"/>
                  </a:cubicBezTo>
                  <a:cubicBezTo>
                    <a:pt x="174" y="1021"/>
                    <a:pt x="330" y="929"/>
                    <a:pt x="449" y="681"/>
                  </a:cubicBezTo>
                  <a:cubicBezTo>
                    <a:pt x="449" y="677"/>
                    <a:pt x="449" y="674"/>
                    <a:pt x="451" y="670"/>
                  </a:cubicBezTo>
                  <a:cubicBezTo>
                    <a:pt x="453" y="656"/>
                    <a:pt x="455" y="640"/>
                    <a:pt x="453" y="625"/>
                  </a:cubicBezTo>
                  <a:cubicBezTo>
                    <a:pt x="462" y="607"/>
                    <a:pt x="465" y="587"/>
                    <a:pt x="462" y="567"/>
                  </a:cubicBezTo>
                  <a:cubicBezTo>
                    <a:pt x="465" y="512"/>
                    <a:pt x="466" y="458"/>
                    <a:pt x="463" y="403"/>
                  </a:cubicBezTo>
                  <a:cubicBezTo>
                    <a:pt x="465" y="266"/>
                    <a:pt x="442" y="130"/>
                    <a:pt x="399"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2"/>
            <p:cNvSpPr/>
            <p:nvPr/>
          </p:nvSpPr>
          <p:spPr>
            <a:xfrm>
              <a:off x="710384" y="2616948"/>
              <a:ext cx="126670" cy="45027"/>
            </a:xfrm>
            <a:custGeom>
              <a:rect b="b" l="l" r="r" t="t"/>
              <a:pathLst>
                <a:path extrusionOk="0" h="546" w="1536">
                  <a:moveTo>
                    <a:pt x="23" y="1"/>
                  </a:moveTo>
                  <a:cubicBezTo>
                    <a:pt x="0" y="208"/>
                    <a:pt x="87" y="396"/>
                    <a:pt x="390" y="531"/>
                  </a:cubicBezTo>
                  <a:cubicBezTo>
                    <a:pt x="458" y="541"/>
                    <a:pt x="528" y="545"/>
                    <a:pt x="597" y="545"/>
                  </a:cubicBezTo>
                  <a:cubicBezTo>
                    <a:pt x="660" y="545"/>
                    <a:pt x="723" y="541"/>
                    <a:pt x="786" y="534"/>
                  </a:cubicBezTo>
                  <a:cubicBezTo>
                    <a:pt x="804" y="532"/>
                    <a:pt x="823" y="530"/>
                    <a:pt x="841" y="527"/>
                  </a:cubicBezTo>
                  <a:lnTo>
                    <a:pt x="862" y="523"/>
                  </a:lnTo>
                  <a:cubicBezTo>
                    <a:pt x="1027" y="496"/>
                    <a:pt x="1184" y="442"/>
                    <a:pt x="1330" y="365"/>
                  </a:cubicBezTo>
                  <a:cubicBezTo>
                    <a:pt x="1402" y="326"/>
                    <a:pt x="1471" y="281"/>
                    <a:pt x="1535" y="232"/>
                  </a:cubicBezTo>
                  <a:lnTo>
                    <a:pt x="1535" y="232"/>
                  </a:lnTo>
                  <a:cubicBezTo>
                    <a:pt x="1450" y="265"/>
                    <a:pt x="1358" y="284"/>
                    <a:pt x="1267" y="286"/>
                  </a:cubicBezTo>
                  <a:cubicBezTo>
                    <a:pt x="1081" y="286"/>
                    <a:pt x="956" y="191"/>
                    <a:pt x="868" y="47"/>
                  </a:cubicBezTo>
                  <a:lnTo>
                    <a:pt x="861" y="49"/>
                  </a:lnTo>
                  <a:cubicBezTo>
                    <a:pt x="778" y="71"/>
                    <a:pt x="691" y="84"/>
                    <a:pt x="606" y="84"/>
                  </a:cubicBezTo>
                  <a:cubicBezTo>
                    <a:pt x="601" y="84"/>
                    <a:pt x="597" y="84"/>
                    <a:pt x="592" y="84"/>
                  </a:cubicBezTo>
                  <a:lnTo>
                    <a:pt x="572" y="84"/>
                  </a:lnTo>
                  <a:cubicBezTo>
                    <a:pt x="553" y="85"/>
                    <a:pt x="532" y="87"/>
                    <a:pt x="512" y="87"/>
                  </a:cubicBezTo>
                  <a:cubicBezTo>
                    <a:pt x="477" y="87"/>
                    <a:pt x="442" y="84"/>
                    <a:pt x="408" y="83"/>
                  </a:cubicBezTo>
                  <a:cubicBezTo>
                    <a:pt x="402" y="84"/>
                    <a:pt x="397" y="84"/>
                    <a:pt x="391" y="84"/>
                  </a:cubicBezTo>
                  <a:cubicBezTo>
                    <a:pt x="377" y="84"/>
                    <a:pt x="363" y="81"/>
                    <a:pt x="350" y="75"/>
                  </a:cubicBezTo>
                  <a:lnTo>
                    <a:pt x="349" y="75"/>
                  </a:lnTo>
                  <a:cubicBezTo>
                    <a:pt x="343" y="75"/>
                    <a:pt x="338" y="77"/>
                    <a:pt x="332" y="77"/>
                  </a:cubicBezTo>
                  <a:cubicBezTo>
                    <a:pt x="326" y="77"/>
                    <a:pt x="322" y="75"/>
                    <a:pt x="317" y="74"/>
                  </a:cubicBezTo>
                  <a:lnTo>
                    <a:pt x="315" y="74"/>
                  </a:lnTo>
                  <a:cubicBezTo>
                    <a:pt x="315" y="75"/>
                    <a:pt x="315" y="75"/>
                    <a:pt x="314" y="75"/>
                  </a:cubicBezTo>
                  <a:cubicBezTo>
                    <a:pt x="314" y="75"/>
                    <a:pt x="313" y="75"/>
                    <a:pt x="312" y="74"/>
                  </a:cubicBezTo>
                  <a:cubicBezTo>
                    <a:pt x="312" y="74"/>
                    <a:pt x="311" y="73"/>
                    <a:pt x="310" y="71"/>
                  </a:cubicBezTo>
                  <a:lnTo>
                    <a:pt x="308" y="68"/>
                  </a:lnTo>
                  <a:lnTo>
                    <a:pt x="304" y="66"/>
                  </a:lnTo>
                  <a:cubicBezTo>
                    <a:pt x="208" y="59"/>
                    <a:pt x="113" y="38"/>
                    <a:pt x="23" y="2"/>
                  </a:cubicBezTo>
                  <a:lnTo>
                    <a:pt x="23" y="1"/>
                  </a:ln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2"/>
            <p:cNvSpPr/>
            <p:nvPr/>
          </p:nvSpPr>
          <p:spPr>
            <a:xfrm>
              <a:off x="631049" y="2534809"/>
              <a:ext cx="26390" cy="76200"/>
            </a:xfrm>
            <a:custGeom>
              <a:rect b="b" l="l" r="r" t="t"/>
              <a:pathLst>
                <a:path extrusionOk="0" h="924" w="320">
                  <a:moveTo>
                    <a:pt x="1" y="0"/>
                  </a:moveTo>
                  <a:lnTo>
                    <a:pt x="1" y="0"/>
                  </a:lnTo>
                  <a:cubicBezTo>
                    <a:pt x="5" y="335"/>
                    <a:pt x="117" y="658"/>
                    <a:pt x="320" y="924"/>
                  </a:cubicBezTo>
                  <a:cubicBezTo>
                    <a:pt x="254" y="752"/>
                    <a:pt x="247" y="616"/>
                    <a:pt x="280" y="506"/>
                  </a:cubicBezTo>
                  <a:lnTo>
                    <a:pt x="279" y="502"/>
                  </a:lnTo>
                  <a:cubicBezTo>
                    <a:pt x="266" y="492"/>
                    <a:pt x="254" y="481"/>
                    <a:pt x="245" y="468"/>
                  </a:cubicBezTo>
                  <a:cubicBezTo>
                    <a:pt x="140" y="326"/>
                    <a:pt x="57" y="167"/>
                    <a:pt x="1"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2"/>
            <p:cNvSpPr/>
            <p:nvPr/>
          </p:nvSpPr>
          <p:spPr>
            <a:xfrm>
              <a:off x="1213851" y="3041823"/>
              <a:ext cx="95497" cy="91786"/>
            </a:xfrm>
            <a:custGeom>
              <a:rect b="b" l="l" r="r" t="t"/>
              <a:pathLst>
                <a:path extrusionOk="0" h="1113" w="1158">
                  <a:moveTo>
                    <a:pt x="601" y="0"/>
                  </a:moveTo>
                  <a:cubicBezTo>
                    <a:pt x="376" y="0"/>
                    <a:pt x="174" y="135"/>
                    <a:pt x="88" y="343"/>
                  </a:cubicBezTo>
                  <a:cubicBezTo>
                    <a:pt x="1" y="551"/>
                    <a:pt x="49" y="790"/>
                    <a:pt x="208" y="949"/>
                  </a:cubicBezTo>
                  <a:cubicBezTo>
                    <a:pt x="314" y="1055"/>
                    <a:pt x="457" y="1112"/>
                    <a:pt x="602" y="1112"/>
                  </a:cubicBezTo>
                  <a:cubicBezTo>
                    <a:pt x="673" y="1112"/>
                    <a:pt x="745" y="1098"/>
                    <a:pt x="814" y="1070"/>
                  </a:cubicBezTo>
                  <a:cubicBezTo>
                    <a:pt x="1022" y="983"/>
                    <a:pt x="1158" y="780"/>
                    <a:pt x="1158" y="555"/>
                  </a:cubicBezTo>
                  <a:cubicBezTo>
                    <a:pt x="1158" y="249"/>
                    <a:pt x="908" y="0"/>
                    <a:pt x="60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2"/>
            <p:cNvSpPr/>
            <p:nvPr/>
          </p:nvSpPr>
          <p:spPr>
            <a:xfrm>
              <a:off x="1208986" y="3071594"/>
              <a:ext cx="108940" cy="62593"/>
            </a:xfrm>
            <a:custGeom>
              <a:rect b="b" l="l" r="r" t="t"/>
              <a:pathLst>
                <a:path extrusionOk="0" h="759" w="1321">
                  <a:moveTo>
                    <a:pt x="143" y="0"/>
                  </a:moveTo>
                  <a:lnTo>
                    <a:pt x="143" y="0"/>
                  </a:lnTo>
                  <a:cubicBezTo>
                    <a:pt x="1" y="365"/>
                    <a:pt x="269" y="758"/>
                    <a:pt x="660" y="758"/>
                  </a:cubicBezTo>
                  <a:cubicBezTo>
                    <a:pt x="1052" y="758"/>
                    <a:pt x="1321" y="365"/>
                    <a:pt x="1179" y="0"/>
                  </a:cubicBezTo>
                  <a:lnTo>
                    <a:pt x="1179" y="0"/>
                  </a:lnTo>
                  <a:cubicBezTo>
                    <a:pt x="1099" y="216"/>
                    <a:pt x="892" y="359"/>
                    <a:pt x="662" y="360"/>
                  </a:cubicBezTo>
                  <a:cubicBezTo>
                    <a:pt x="430" y="360"/>
                    <a:pt x="223" y="217"/>
                    <a:pt x="14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2"/>
            <p:cNvSpPr/>
            <p:nvPr/>
          </p:nvSpPr>
          <p:spPr>
            <a:xfrm>
              <a:off x="3162985" y="3448308"/>
              <a:ext cx="95332" cy="91786"/>
            </a:xfrm>
            <a:custGeom>
              <a:rect b="b" l="l" r="r" t="t"/>
              <a:pathLst>
                <a:path extrusionOk="0" h="1113" w="1156">
                  <a:moveTo>
                    <a:pt x="599" y="0"/>
                  </a:moveTo>
                  <a:cubicBezTo>
                    <a:pt x="374" y="0"/>
                    <a:pt x="172" y="135"/>
                    <a:pt x="86" y="343"/>
                  </a:cubicBezTo>
                  <a:cubicBezTo>
                    <a:pt x="0" y="551"/>
                    <a:pt x="46" y="790"/>
                    <a:pt x="207" y="949"/>
                  </a:cubicBezTo>
                  <a:cubicBezTo>
                    <a:pt x="313" y="1055"/>
                    <a:pt x="455" y="1112"/>
                    <a:pt x="600" y="1112"/>
                  </a:cubicBezTo>
                  <a:cubicBezTo>
                    <a:pt x="672" y="1112"/>
                    <a:pt x="744" y="1098"/>
                    <a:pt x="813" y="1070"/>
                  </a:cubicBezTo>
                  <a:cubicBezTo>
                    <a:pt x="1019" y="983"/>
                    <a:pt x="1156" y="780"/>
                    <a:pt x="1156" y="555"/>
                  </a:cubicBezTo>
                  <a:cubicBezTo>
                    <a:pt x="1156" y="249"/>
                    <a:pt x="907" y="0"/>
                    <a:pt x="59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2"/>
            <p:cNvSpPr/>
            <p:nvPr/>
          </p:nvSpPr>
          <p:spPr>
            <a:xfrm>
              <a:off x="3157872" y="3477914"/>
              <a:ext cx="109022" cy="62593"/>
            </a:xfrm>
            <a:custGeom>
              <a:rect b="b" l="l" r="r" t="t"/>
              <a:pathLst>
                <a:path extrusionOk="0" h="759" w="1322">
                  <a:moveTo>
                    <a:pt x="142" y="1"/>
                  </a:moveTo>
                  <a:lnTo>
                    <a:pt x="142" y="1"/>
                  </a:lnTo>
                  <a:cubicBezTo>
                    <a:pt x="0" y="365"/>
                    <a:pt x="270" y="759"/>
                    <a:pt x="661" y="759"/>
                  </a:cubicBezTo>
                  <a:cubicBezTo>
                    <a:pt x="1052" y="759"/>
                    <a:pt x="1322" y="365"/>
                    <a:pt x="1180" y="1"/>
                  </a:cubicBezTo>
                  <a:lnTo>
                    <a:pt x="1180" y="1"/>
                  </a:lnTo>
                  <a:cubicBezTo>
                    <a:pt x="1098" y="218"/>
                    <a:pt x="891" y="361"/>
                    <a:pt x="661" y="361"/>
                  </a:cubicBezTo>
                  <a:cubicBezTo>
                    <a:pt x="430" y="361"/>
                    <a:pt x="224" y="218"/>
                    <a:pt x="14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2"/>
            <p:cNvSpPr/>
            <p:nvPr/>
          </p:nvSpPr>
          <p:spPr>
            <a:xfrm>
              <a:off x="1883080" y="3223005"/>
              <a:ext cx="95415" cy="91786"/>
            </a:xfrm>
            <a:custGeom>
              <a:rect b="b" l="l" r="r" t="t"/>
              <a:pathLst>
                <a:path extrusionOk="0" h="1113" w="1157">
                  <a:moveTo>
                    <a:pt x="601" y="0"/>
                  </a:moveTo>
                  <a:cubicBezTo>
                    <a:pt x="376" y="0"/>
                    <a:pt x="172" y="135"/>
                    <a:pt x="86" y="344"/>
                  </a:cubicBezTo>
                  <a:cubicBezTo>
                    <a:pt x="1" y="552"/>
                    <a:pt x="48" y="791"/>
                    <a:pt x="207" y="949"/>
                  </a:cubicBezTo>
                  <a:cubicBezTo>
                    <a:pt x="314" y="1056"/>
                    <a:pt x="456" y="1112"/>
                    <a:pt x="601" y="1112"/>
                  </a:cubicBezTo>
                  <a:cubicBezTo>
                    <a:pt x="672" y="1112"/>
                    <a:pt x="744" y="1099"/>
                    <a:pt x="813" y="1070"/>
                  </a:cubicBezTo>
                  <a:cubicBezTo>
                    <a:pt x="1021" y="985"/>
                    <a:pt x="1156" y="781"/>
                    <a:pt x="1156" y="557"/>
                  </a:cubicBezTo>
                  <a:cubicBezTo>
                    <a:pt x="1156" y="249"/>
                    <a:pt x="907" y="0"/>
                    <a:pt x="60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2"/>
            <p:cNvSpPr/>
            <p:nvPr/>
          </p:nvSpPr>
          <p:spPr>
            <a:xfrm>
              <a:off x="1886461" y="3252776"/>
              <a:ext cx="99291" cy="62428"/>
            </a:xfrm>
            <a:custGeom>
              <a:rect b="b" l="l" r="r" t="t"/>
              <a:pathLst>
                <a:path extrusionOk="0" h="757" w="1204">
                  <a:moveTo>
                    <a:pt x="41" y="1"/>
                  </a:moveTo>
                  <a:cubicBezTo>
                    <a:pt x="16" y="63"/>
                    <a:pt x="3" y="130"/>
                    <a:pt x="3" y="196"/>
                  </a:cubicBezTo>
                  <a:cubicBezTo>
                    <a:pt x="1" y="510"/>
                    <a:pt x="256" y="757"/>
                    <a:pt x="557" y="757"/>
                  </a:cubicBezTo>
                  <a:cubicBezTo>
                    <a:pt x="590" y="757"/>
                    <a:pt x="624" y="754"/>
                    <a:pt x="658" y="747"/>
                  </a:cubicBezTo>
                  <a:cubicBezTo>
                    <a:pt x="1001" y="685"/>
                    <a:pt x="1204" y="326"/>
                    <a:pt x="1079" y="1"/>
                  </a:cubicBezTo>
                  <a:lnTo>
                    <a:pt x="1079" y="1"/>
                  </a:lnTo>
                  <a:cubicBezTo>
                    <a:pt x="997" y="217"/>
                    <a:pt x="790" y="361"/>
                    <a:pt x="560" y="361"/>
                  </a:cubicBezTo>
                  <a:cubicBezTo>
                    <a:pt x="328" y="361"/>
                    <a:pt x="121" y="217"/>
                    <a:pt x="4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2"/>
            <p:cNvSpPr/>
            <p:nvPr/>
          </p:nvSpPr>
          <p:spPr>
            <a:xfrm>
              <a:off x="4024530" y="2535387"/>
              <a:ext cx="95332" cy="91786"/>
            </a:xfrm>
            <a:custGeom>
              <a:rect b="b" l="l" r="r" t="t"/>
              <a:pathLst>
                <a:path extrusionOk="0" h="1113" w="1156">
                  <a:moveTo>
                    <a:pt x="599" y="0"/>
                  </a:moveTo>
                  <a:cubicBezTo>
                    <a:pt x="374" y="0"/>
                    <a:pt x="172" y="135"/>
                    <a:pt x="86" y="343"/>
                  </a:cubicBezTo>
                  <a:cubicBezTo>
                    <a:pt x="0" y="551"/>
                    <a:pt x="46" y="790"/>
                    <a:pt x="207" y="949"/>
                  </a:cubicBezTo>
                  <a:cubicBezTo>
                    <a:pt x="313" y="1056"/>
                    <a:pt x="455" y="1112"/>
                    <a:pt x="600" y="1112"/>
                  </a:cubicBezTo>
                  <a:cubicBezTo>
                    <a:pt x="672" y="1112"/>
                    <a:pt x="744" y="1098"/>
                    <a:pt x="813" y="1070"/>
                  </a:cubicBezTo>
                  <a:cubicBezTo>
                    <a:pt x="1019" y="984"/>
                    <a:pt x="1156" y="780"/>
                    <a:pt x="1156" y="556"/>
                  </a:cubicBezTo>
                  <a:cubicBezTo>
                    <a:pt x="1156" y="249"/>
                    <a:pt x="907" y="0"/>
                    <a:pt x="59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2"/>
            <p:cNvSpPr/>
            <p:nvPr/>
          </p:nvSpPr>
          <p:spPr>
            <a:xfrm>
              <a:off x="4019417" y="2565158"/>
              <a:ext cx="109022" cy="62593"/>
            </a:xfrm>
            <a:custGeom>
              <a:rect b="b" l="l" r="r" t="t"/>
              <a:pathLst>
                <a:path extrusionOk="0" h="759" w="1322">
                  <a:moveTo>
                    <a:pt x="142" y="1"/>
                  </a:moveTo>
                  <a:lnTo>
                    <a:pt x="142" y="1"/>
                  </a:lnTo>
                  <a:cubicBezTo>
                    <a:pt x="0" y="365"/>
                    <a:pt x="270" y="758"/>
                    <a:pt x="661" y="758"/>
                  </a:cubicBezTo>
                  <a:cubicBezTo>
                    <a:pt x="1052" y="758"/>
                    <a:pt x="1322" y="365"/>
                    <a:pt x="1180" y="1"/>
                  </a:cubicBezTo>
                  <a:lnTo>
                    <a:pt x="1180" y="1"/>
                  </a:lnTo>
                  <a:cubicBezTo>
                    <a:pt x="1098" y="217"/>
                    <a:pt x="892" y="360"/>
                    <a:pt x="661" y="360"/>
                  </a:cubicBezTo>
                  <a:cubicBezTo>
                    <a:pt x="430" y="360"/>
                    <a:pt x="224" y="217"/>
                    <a:pt x="14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2"/>
            <p:cNvSpPr/>
            <p:nvPr/>
          </p:nvSpPr>
          <p:spPr>
            <a:xfrm>
              <a:off x="1089819" y="2232647"/>
              <a:ext cx="422481" cy="546842"/>
            </a:xfrm>
            <a:custGeom>
              <a:rect b="b" l="l" r="r" t="t"/>
              <a:pathLst>
                <a:path extrusionOk="0" h="6631" w="5123">
                  <a:moveTo>
                    <a:pt x="2287" y="573"/>
                  </a:moveTo>
                  <a:lnTo>
                    <a:pt x="2287" y="3294"/>
                  </a:lnTo>
                  <a:cubicBezTo>
                    <a:pt x="1702" y="3258"/>
                    <a:pt x="1121" y="3172"/>
                    <a:pt x="550" y="3037"/>
                  </a:cubicBezTo>
                  <a:lnTo>
                    <a:pt x="550" y="2562"/>
                  </a:lnTo>
                  <a:cubicBezTo>
                    <a:pt x="550" y="1547"/>
                    <a:pt x="1307" y="708"/>
                    <a:pt x="2287" y="573"/>
                  </a:cubicBezTo>
                  <a:close/>
                  <a:moveTo>
                    <a:pt x="2836" y="573"/>
                  </a:moveTo>
                  <a:cubicBezTo>
                    <a:pt x="3815" y="708"/>
                    <a:pt x="4571" y="1547"/>
                    <a:pt x="4571" y="2562"/>
                  </a:cubicBezTo>
                  <a:lnTo>
                    <a:pt x="4571" y="3058"/>
                  </a:lnTo>
                  <a:cubicBezTo>
                    <a:pt x="4017" y="3242"/>
                    <a:pt x="3411" y="3307"/>
                    <a:pt x="2836" y="3310"/>
                  </a:cubicBezTo>
                  <a:lnTo>
                    <a:pt x="2836" y="573"/>
                  </a:lnTo>
                  <a:close/>
                  <a:moveTo>
                    <a:pt x="550" y="3604"/>
                  </a:moveTo>
                  <a:cubicBezTo>
                    <a:pt x="1121" y="3733"/>
                    <a:pt x="1702" y="3815"/>
                    <a:pt x="2287" y="3850"/>
                  </a:cubicBezTo>
                  <a:lnTo>
                    <a:pt x="2287" y="6060"/>
                  </a:lnTo>
                  <a:cubicBezTo>
                    <a:pt x="1307" y="5925"/>
                    <a:pt x="550" y="5086"/>
                    <a:pt x="550" y="4069"/>
                  </a:cubicBezTo>
                  <a:lnTo>
                    <a:pt x="550" y="3604"/>
                  </a:lnTo>
                  <a:close/>
                  <a:moveTo>
                    <a:pt x="4571" y="3632"/>
                  </a:moveTo>
                  <a:lnTo>
                    <a:pt x="4571" y="4069"/>
                  </a:lnTo>
                  <a:cubicBezTo>
                    <a:pt x="4571" y="5086"/>
                    <a:pt x="3815" y="5925"/>
                    <a:pt x="2836" y="6060"/>
                  </a:cubicBezTo>
                  <a:lnTo>
                    <a:pt x="2836" y="6058"/>
                  </a:lnTo>
                  <a:lnTo>
                    <a:pt x="2836" y="3862"/>
                  </a:lnTo>
                  <a:cubicBezTo>
                    <a:pt x="3403" y="3860"/>
                    <a:pt x="4003" y="3796"/>
                    <a:pt x="4571" y="3632"/>
                  </a:cubicBezTo>
                  <a:close/>
                  <a:moveTo>
                    <a:pt x="2561" y="0"/>
                  </a:moveTo>
                  <a:cubicBezTo>
                    <a:pt x="1149" y="0"/>
                    <a:pt x="1" y="1149"/>
                    <a:pt x="1" y="2562"/>
                  </a:cubicBezTo>
                  <a:lnTo>
                    <a:pt x="1" y="4069"/>
                  </a:lnTo>
                  <a:cubicBezTo>
                    <a:pt x="1" y="5482"/>
                    <a:pt x="1149" y="6631"/>
                    <a:pt x="2561" y="6631"/>
                  </a:cubicBezTo>
                  <a:cubicBezTo>
                    <a:pt x="3972" y="6631"/>
                    <a:pt x="5122" y="5482"/>
                    <a:pt x="5122" y="4069"/>
                  </a:cubicBezTo>
                  <a:lnTo>
                    <a:pt x="5122" y="2562"/>
                  </a:lnTo>
                  <a:cubicBezTo>
                    <a:pt x="5122" y="1150"/>
                    <a:pt x="3974" y="0"/>
                    <a:pt x="256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2"/>
            <p:cNvSpPr/>
            <p:nvPr/>
          </p:nvSpPr>
          <p:spPr>
            <a:xfrm>
              <a:off x="1091469" y="2527800"/>
              <a:ext cx="422316" cy="251608"/>
            </a:xfrm>
            <a:custGeom>
              <a:rect b="b" l="l" r="r" t="t"/>
              <a:pathLst>
                <a:path extrusionOk="0" h="3051" w="5121">
                  <a:moveTo>
                    <a:pt x="0" y="1"/>
                  </a:moveTo>
                  <a:lnTo>
                    <a:pt x="0" y="490"/>
                  </a:lnTo>
                  <a:cubicBezTo>
                    <a:pt x="0" y="1902"/>
                    <a:pt x="1149" y="3050"/>
                    <a:pt x="2560" y="3050"/>
                  </a:cubicBezTo>
                  <a:cubicBezTo>
                    <a:pt x="3972" y="3050"/>
                    <a:pt x="5121" y="1902"/>
                    <a:pt x="5121" y="490"/>
                  </a:cubicBezTo>
                  <a:lnTo>
                    <a:pt x="5121" y="1"/>
                  </a:lnTo>
                  <a:cubicBezTo>
                    <a:pt x="5121" y="1414"/>
                    <a:pt x="3972" y="2562"/>
                    <a:pt x="2560" y="2562"/>
                  </a:cubicBezTo>
                  <a:cubicBezTo>
                    <a:pt x="1149" y="2562"/>
                    <a:pt x="0" y="1412"/>
                    <a:pt x="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2"/>
            <p:cNvSpPr/>
            <p:nvPr/>
          </p:nvSpPr>
          <p:spPr>
            <a:xfrm>
              <a:off x="1237437" y="2064659"/>
              <a:ext cx="63582" cy="54429"/>
            </a:xfrm>
            <a:custGeom>
              <a:rect b="b" l="l" r="r" t="t"/>
              <a:pathLst>
                <a:path extrusionOk="0" h="660" w="771">
                  <a:moveTo>
                    <a:pt x="442" y="0"/>
                  </a:moveTo>
                  <a:cubicBezTo>
                    <a:pt x="148" y="0"/>
                    <a:pt x="0" y="355"/>
                    <a:pt x="208" y="563"/>
                  </a:cubicBezTo>
                  <a:cubicBezTo>
                    <a:pt x="276" y="630"/>
                    <a:pt x="358" y="659"/>
                    <a:pt x="439" y="659"/>
                  </a:cubicBezTo>
                  <a:cubicBezTo>
                    <a:pt x="608" y="659"/>
                    <a:pt x="771" y="528"/>
                    <a:pt x="771" y="329"/>
                  </a:cubicBezTo>
                  <a:cubicBezTo>
                    <a:pt x="771" y="148"/>
                    <a:pt x="623" y="0"/>
                    <a:pt x="442"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2"/>
            <p:cNvSpPr/>
            <p:nvPr/>
          </p:nvSpPr>
          <p:spPr>
            <a:xfrm>
              <a:off x="1153732" y="2118923"/>
              <a:ext cx="63582" cy="54511"/>
            </a:xfrm>
            <a:custGeom>
              <a:rect b="b" l="l" r="r" t="t"/>
              <a:pathLst>
                <a:path extrusionOk="0" h="661" w="771">
                  <a:moveTo>
                    <a:pt x="442" y="0"/>
                  </a:moveTo>
                  <a:cubicBezTo>
                    <a:pt x="148" y="0"/>
                    <a:pt x="0" y="356"/>
                    <a:pt x="208" y="563"/>
                  </a:cubicBezTo>
                  <a:cubicBezTo>
                    <a:pt x="276" y="630"/>
                    <a:pt x="359" y="660"/>
                    <a:pt x="440" y="660"/>
                  </a:cubicBezTo>
                  <a:cubicBezTo>
                    <a:pt x="609" y="660"/>
                    <a:pt x="771" y="529"/>
                    <a:pt x="771" y="331"/>
                  </a:cubicBezTo>
                  <a:cubicBezTo>
                    <a:pt x="771" y="148"/>
                    <a:pt x="623" y="0"/>
                    <a:pt x="442"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2"/>
            <p:cNvSpPr/>
            <p:nvPr/>
          </p:nvSpPr>
          <p:spPr>
            <a:xfrm>
              <a:off x="2653497" y="3460183"/>
              <a:ext cx="63665" cy="54511"/>
            </a:xfrm>
            <a:custGeom>
              <a:rect b="b" l="l" r="r" t="t"/>
              <a:pathLst>
                <a:path extrusionOk="0" h="661" w="772">
                  <a:moveTo>
                    <a:pt x="441" y="1"/>
                  </a:moveTo>
                  <a:cubicBezTo>
                    <a:pt x="147" y="1"/>
                    <a:pt x="1" y="355"/>
                    <a:pt x="207" y="563"/>
                  </a:cubicBezTo>
                  <a:cubicBezTo>
                    <a:pt x="275" y="631"/>
                    <a:pt x="357" y="661"/>
                    <a:pt x="438" y="661"/>
                  </a:cubicBezTo>
                  <a:cubicBezTo>
                    <a:pt x="608" y="661"/>
                    <a:pt x="771" y="529"/>
                    <a:pt x="771" y="330"/>
                  </a:cubicBezTo>
                  <a:cubicBezTo>
                    <a:pt x="771" y="149"/>
                    <a:pt x="623" y="1"/>
                    <a:pt x="441" y="1"/>
                  </a:cubicBezTo>
                  <a:close/>
                </a:path>
              </a:pathLst>
            </a:custGeom>
            <a:solidFill>
              <a:srgbClr val="B062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2"/>
            <p:cNvSpPr/>
            <p:nvPr/>
          </p:nvSpPr>
          <p:spPr>
            <a:xfrm>
              <a:off x="2569792" y="3514612"/>
              <a:ext cx="63582" cy="54429"/>
            </a:xfrm>
            <a:custGeom>
              <a:rect b="b" l="l" r="r" t="t"/>
              <a:pathLst>
                <a:path extrusionOk="0" h="660" w="771">
                  <a:moveTo>
                    <a:pt x="443" y="0"/>
                  </a:moveTo>
                  <a:cubicBezTo>
                    <a:pt x="442" y="0"/>
                    <a:pt x="441" y="0"/>
                    <a:pt x="441" y="0"/>
                  </a:cubicBezTo>
                  <a:cubicBezTo>
                    <a:pt x="147" y="0"/>
                    <a:pt x="1" y="355"/>
                    <a:pt x="207" y="563"/>
                  </a:cubicBezTo>
                  <a:cubicBezTo>
                    <a:pt x="275" y="629"/>
                    <a:pt x="357" y="659"/>
                    <a:pt x="438" y="659"/>
                  </a:cubicBezTo>
                  <a:cubicBezTo>
                    <a:pt x="608" y="659"/>
                    <a:pt x="771" y="528"/>
                    <a:pt x="771" y="329"/>
                  </a:cubicBezTo>
                  <a:cubicBezTo>
                    <a:pt x="771" y="147"/>
                    <a:pt x="625" y="0"/>
                    <a:pt x="443" y="0"/>
                  </a:cubicBezTo>
                  <a:close/>
                </a:path>
              </a:pathLst>
            </a:custGeom>
            <a:solidFill>
              <a:srgbClr val="B062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2"/>
            <p:cNvSpPr/>
            <p:nvPr/>
          </p:nvSpPr>
          <p:spPr>
            <a:xfrm>
              <a:off x="215905" y="2936429"/>
              <a:ext cx="58964" cy="54429"/>
            </a:xfrm>
            <a:custGeom>
              <a:rect b="b" l="l" r="r" t="t"/>
              <a:pathLst>
                <a:path extrusionOk="0" h="660" w="715">
                  <a:moveTo>
                    <a:pt x="356" y="0"/>
                  </a:moveTo>
                  <a:cubicBezTo>
                    <a:pt x="205" y="0"/>
                    <a:pt x="73" y="103"/>
                    <a:pt x="37" y="249"/>
                  </a:cubicBezTo>
                  <a:cubicBezTo>
                    <a:pt x="0" y="394"/>
                    <a:pt x="66" y="547"/>
                    <a:pt x="198" y="619"/>
                  </a:cubicBezTo>
                  <a:cubicBezTo>
                    <a:pt x="248" y="646"/>
                    <a:pt x="303" y="659"/>
                    <a:pt x="357" y="659"/>
                  </a:cubicBezTo>
                  <a:cubicBezTo>
                    <a:pt x="446" y="659"/>
                    <a:pt x="534" y="623"/>
                    <a:pt x="598" y="554"/>
                  </a:cubicBezTo>
                  <a:cubicBezTo>
                    <a:pt x="700" y="444"/>
                    <a:pt x="714" y="279"/>
                    <a:pt x="633" y="152"/>
                  </a:cubicBezTo>
                  <a:cubicBezTo>
                    <a:pt x="572" y="58"/>
                    <a:pt x="468" y="0"/>
                    <a:pt x="356"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2"/>
            <p:cNvSpPr/>
            <p:nvPr/>
          </p:nvSpPr>
          <p:spPr>
            <a:xfrm>
              <a:off x="124860" y="2895277"/>
              <a:ext cx="59129" cy="54429"/>
            </a:xfrm>
            <a:custGeom>
              <a:rect b="b" l="l" r="r" t="t"/>
              <a:pathLst>
                <a:path extrusionOk="0" h="660" w="717">
                  <a:moveTo>
                    <a:pt x="358" y="0"/>
                  </a:moveTo>
                  <a:cubicBezTo>
                    <a:pt x="207" y="0"/>
                    <a:pt x="75" y="103"/>
                    <a:pt x="39" y="249"/>
                  </a:cubicBezTo>
                  <a:cubicBezTo>
                    <a:pt x="1" y="395"/>
                    <a:pt x="68" y="547"/>
                    <a:pt x="200" y="619"/>
                  </a:cubicBezTo>
                  <a:cubicBezTo>
                    <a:pt x="250" y="646"/>
                    <a:pt x="304" y="660"/>
                    <a:pt x="358" y="660"/>
                  </a:cubicBezTo>
                  <a:cubicBezTo>
                    <a:pt x="447" y="660"/>
                    <a:pt x="534" y="623"/>
                    <a:pt x="598" y="554"/>
                  </a:cubicBezTo>
                  <a:cubicBezTo>
                    <a:pt x="701" y="444"/>
                    <a:pt x="716" y="278"/>
                    <a:pt x="635" y="152"/>
                  </a:cubicBezTo>
                  <a:cubicBezTo>
                    <a:pt x="574" y="58"/>
                    <a:pt x="470" y="0"/>
                    <a:pt x="358"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2"/>
            <p:cNvSpPr/>
            <p:nvPr/>
          </p:nvSpPr>
          <p:spPr>
            <a:xfrm>
              <a:off x="4017273" y="2853713"/>
              <a:ext cx="59129" cy="54429"/>
            </a:xfrm>
            <a:custGeom>
              <a:rect b="b" l="l" r="r" t="t"/>
              <a:pathLst>
                <a:path extrusionOk="0" h="660" w="717">
                  <a:moveTo>
                    <a:pt x="358" y="1"/>
                  </a:moveTo>
                  <a:cubicBezTo>
                    <a:pt x="208" y="1"/>
                    <a:pt x="75" y="103"/>
                    <a:pt x="39" y="250"/>
                  </a:cubicBezTo>
                  <a:cubicBezTo>
                    <a:pt x="1" y="394"/>
                    <a:pt x="68" y="548"/>
                    <a:pt x="199" y="619"/>
                  </a:cubicBezTo>
                  <a:cubicBezTo>
                    <a:pt x="249" y="646"/>
                    <a:pt x="304" y="660"/>
                    <a:pt x="358" y="660"/>
                  </a:cubicBezTo>
                  <a:cubicBezTo>
                    <a:pt x="447" y="660"/>
                    <a:pt x="535" y="624"/>
                    <a:pt x="598" y="555"/>
                  </a:cubicBezTo>
                  <a:cubicBezTo>
                    <a:pt x="701" y="445"/>
                    <a:pt x="716" y="279"/>
                    <a:pt x="635" y="153"/>
                  </a:cubicBezTo>
                  <a:cubicBezTo>
                    <a:pt x="574" y="58"/>
                    <a:pt x="470" y="1"/>
                    <a:pt x="358" y="1"/>
                  </a:cubicBezTo>
                  <a:close/>
                </a:path>
              </a:pathLst>
            </a:custGeom>
            <a:solidFill>
              <a:srgbClr val="B062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2"/>
            <p:cNvSpPr/>
            <p:nvPr/>
          </p:nvSpPr>
          <p:spPr>
            <a:xfrm>
              <a:off x="3926393" y="2812562"/>
              <a:ext cx="59129" cy="54511"/>
            </a:xfrm>
            <a:custGeom>
              <a:rect b="b" l="l" r="r" t="t"/>
              <a:pathLst>
                <a:path extrusionOk="0" h="661" w="717">
                  <a:moveTo>
                    <a:pt x="356" y="1"/>
                  </a:moveTo>
                  <a:cubicBezTo>
                    <a:pt x="206" y="1"/>
                    <a:pt x="75" y="103"/>
                    <a:pt x="37" y="250"/>
                  </a:cubicBezTo>
                  <a:cubicBezTo>
                    <a:pt x="1" y="394"/>
                    <a:pt x="67" y="548"/>
                    <a:pt x="199" y="619"/>
                  </a:cubicBezTo>
                  <a:cubicBezTo>
                    <a:pt x="249" y="647"/>
                    <a:pt x="303" y="660"/>
                    <a:pt x="357" y="660"/>
                  </a:cubicBezTo>
                  <a:cubicBezTo>
                    <a:pt x="446" y="660"/>
                    <a:pt x="534" y="624"/>
                    <a:pt x="598" y="555"/>
                  </a:cubicBezTo>
                  <a:cubicBezTo>
                    <a:pt x="701" y="445"/>
                    <a:pt x="716" y="279"/>
                    <a:pt x="635" y="153"/>
                  </a:cubicBezTo>
                  <a:cubicBezTo>
                    <a:pt x="574" y="58"/>
                    <a:pt x="469" y="1"/>
                    <a:pt x="356" y="1"/>
                  </a:cubicBezTo>
                  <a:close/>
                </a:path>
              </a:pathLst>
            </a:custGeom>
            <a:solidFill>
              <a:srgbClr val="B062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2"/>
            <p:cNvSpPr/>
            <p:nvPr/>
          </p:nvSpPr>
          <p:spPr>
            <a:xfrm>
              <a:off x="1233561" y="3599472"/>
              <a:ext cx="59129" cy="54346"/>
            </a:xfrm>
            <a:custGeom>
              <a:rect b="b" l="l" r="r" t="t"/>
              <a:pathLst>
                <a:path extrusionOk="0" h="659" w="717">
                  <a:moveTo>
                    <a:pt x="361" y="0"/>
                  </a:moveTo>
                  <a:cubicBezTo>
                    <a:pt x="359" y="0"/>
                    <a:pt x="358" y="0"/>
                    <a:pt x="357" y="0"/>
                  </a:cubicBezTo>
                  <a:cubicBezTo>
                    <a:pt x="206" y="0"/>
                    <a:pt x="75" y="102"/>
                    <a:pt x="37" y="248"/>
                  </a:cubicBezTo>
                  <a:cubicBezTo>
                    <a:pt x="1" y="394"/>
                    <a:pt x="67" y="546"/>
                    <a:pt x="199" y="619"/>
                  </a:cubicBezTo>
                  <a:cubicBezTo>
                    <a:pt x="249" y="646"/>
                    <a:pt x="303" y="659"/>
                    <a:pt x="357" y="659"/>
                  </a:cubicBezTo>
                  <a:cubicBezTo>
                    <a:pt x="446" y="659"/>
                    <a:pt x="534" y="623"/>
                    <a:pt x="598" y="554"/>
                  </a:cubicBezTo>
                  <a:cubicBezTo>
                    <a:pt x="701" y="445"/>
                    <a:pt x="717" y="279"/>
                    <a:pt x="635" y="152"/>
                  </a:cubicBezTo>
                  <a:cubicBezTo>
                    <a:pt x="575" y="58"/>
                    <a:pt x="472" y="0"/>
                    <a:pt x="361"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2"/>
            <p:cNvSpPr/>
            <p:nvPr/>
          </p:nvSpPr>
          <p:spPr>
            <a:xfrm>
              <a:off x="1142599" y="3558320"/>
              <a:ext cx="59047" cy="54429"/>
            </a:xfrm>
            <a:custGeom>
              <a:rect b="b" l="l" r="r" t="t"/>
              <a:pathLst>
                <a:path extrusionOk="0" h="660" w="716">
                  <a:moveTo>
                    <a:pt x="361" y="0"/>
                  </a:moveTo>
                  <a:cubicBezTo>
                    <a:pt x="360" y="0"/>
                    <a:pt x="359" y="0"/>
                    <a:pt x="357" y="0"/>
                  </a:cubicBezTo>
                  <a:cubicBezTo>
                    <a:pt x="207" y="0"/>
                    <a:pt x="75" y="101"/>
                    <a:pt x="38" y="248"/>
                  </a:cubicBezTo>
                  <a:cubicBezTo>
                    <a:pt x="0" y="394"/>
                    <a:pt x="68" y="547"/>
                    <a:pt x="200" y="619"/>
                  </a:cubicBezTo>
                  <a:cubicBezTo>
                    <a:pt x="250" y="646"/>
                    <a:pt x="304" y="659"/>
                    <a:pt x="359" y="659"/>
                  </a:cubicBezTo>
                  <a:cubicBezTo>
                    <a:pt x="448" y="659"/>
                    <a:pt x="535" y="623"/>
                    <a:pt x="599" y="554"/>
                  </a:cubicBezTo>
                  <a:cubicBezTo>
                    <a:pt x="702" y="445"/>
                    <a:pt x="716" y="279"/>
                    <a:pt x="636" y="152"/>
                  </a:cubicBezTo>
                  <a:cubicBezTo>
                    <a:pt x="576" y="58"/>
                    <a:pt x="472" y="0"/>
                    <a:pt x="361"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2"/>
            <p:cNvSpPr/>
            <p:nvPr/>
          </p:nvSpPr>
          <p:spPr>
            <a:xfrm>
              <a:off x="504791" y="2398407"/>
              <a:ext cx="69108" cy="59129"/>
            </a:xfrm>
            <a:custGeom>
              <a:rect b="b" l="l" r="r" t="t"/>
              <a:pathLst>
                <a:path extrusionOk="0" h="717" w="838">
                  <a:moveTo>
                    <a:pt x="480" y="1"/>
                  </a:moveTo>
                  <a:cubicBezTo>
                    <a:pt x="161" y="1"/>
                    <a:pt x="1" y="386"/>
                    <a:pt x="227" y="611"/>
                  </a:cubicBezTo>
                  <a:cubicBezTo>
                    <a:pt x="300" y="684"/>
                    <a:pt x="389" y="716"/>
                    <a:pt x="477" y="716"/>
                  </a:cubicBezTo>
                  <a:cubicBezTo>
                    <a:pt x="661" y="716"/>
                    <a:pt x="837" y="574"/>
                    <a:pt x="837" y="358"/>
                  </a:cubicBezTo>
                  <a:cubicBezTo>
                    <a:pt x="837" y="161"/>
                    <a:pt x="677" y="1"/>
                    <a:pt x="48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2"/>
            <p:cNvSpPr/>
            <p:nvPr/>
          </p:nvSpPr>
          <p:spPr>
            <a:xfrm>
              <a:off x="1892811" y="2978158"/>
              <a:ext cx="68943" cy="59047"/>
            </a:xfrm>
            <a:custGeom>
              <a:rect b="b" l="l" r="r" t="t"/>
              <a:pathLst>
                <a:path extrusionOk="0" h="716" w="836">
                  <a:moveTo>
                    <a:pt x="479" y="0"/>
                  </a:moveTo>
                  <a:cubicBezTo>
                    <a:pt x="161" y="0"/>
                    <a:pt x="1" y="385"/>
                    <a:pt x="226" y="610"/>
                  </a:cubicBezTo>
                  <a:cubicBezTo>
                    <a:pt x="298" y="683"/>
                    <a:pt x="388" y="716"/>
                    <a:pt x="476" y="716"/>
                  </a:cubicBezTo>
                  <a:cubicBezTo>
                    <a:pt x="660" y="716"/>
                    <a:pt x="836" y="573"/>
                    <a:pt x="836" y="357"/>
                  </a:cubicBezTo>
                  <a:cubicBezTo>
                    <a:pt x="836" y="161"/>
                    <a:pt x="676" y="0"/>
                    <a:pt x="479" y="0"/>
                  </a:cubicBezTo>
                  <a:close/>
                </a:path>
              </a:pathLst>
            </a:custGeom>
            <a:solidFill>
              <a:srgbClr val="B062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2"/>
            <p:cNvSpPr/>
            <p:nvPr/>
          </p:nvSpPr>
          <p:spPr>
            <a:xfrm>
              <a:off x="-7419" y="3472471"/>
              <a:ext cx="68943" cy="59129"/>
            </a:xfrm>
            <a:custGeom>
              <a:rect b="b" l="l" r="r" t="t"/>
              <a:pathLst>
                <a:path extrusionOk="0" h="717" w="836">
                  <a:moveTo>
                    <a:pt x="478" y="1"/>
                  </a:moveTo>
                  <a:cubicBezTo>
                    <a:pt x="159" y="1"/>
                    <a:pt x="0" y="386"/>
                    <a:pt x="225" y="611"/>
                  </a:cubicBezTo>
                  <a:cubicBezTo>
                    <a:pt x="298" y="684"/>
                    <a:pt x="388" y="716"/>
                    <a:pt x="476" y="716"/>
                  </a:cubicBezTo>
                  <a:cubicBezTo>
                    <a:pt x="659" y="716"/>
                    <a:pt x="836" y="574"/>
                    <a:pt x="836" y="359"/>
                  </a:cubicBezTo>
                  <a:cubicBezTo>
                    <a:pt x="836" y="161"/>
                    <a:pt x="675" y="1"/>
                    <a:pt x="478"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2"/>
            <p:cNvSpPr/>
            <p:nvPr/>
          </p:nvSpPr>
          <p:spPr>
            <a:xfrm>
              <a:off x="367069" y="3825352"/>
              <a:ext cx="68943" cy="59047"/>
            </a:xfrm>
            <a:custGeom>
              <a:rect b="b" l="l" r="r" t="t"/>
              <a:pathLst>
                <a:path extrusionOk="0" h="716" w="836">
                  <a:moveTo>
                    <a:pt x="358" y="0"/>
                  </a:moveTo>
                  <a:cubicBezTo>
                    <a:pt x="225" y="0"/>
                    <a:pt x="104" y="72"/>
                    <a:pt x="43" y="188"/>
                  </a:cubicBezTo>
                  <a:cubicBezTo>
                    <a:pt x="31" y="235"/>
                    <a:pt x="17" y="280"/>
                    <a:pt x="2" y="323"/>
                  </a:cubicBezTo>
                  <a:cubicBezTo>
                    <a:pt x="0" y="335"/>
                    <a:pt x="0" y="346"/>
                    <a:pt x="0" y="357"/>
                  </a:cubicBezTo>
                  <a:cubicBezTo>
                    <a:pt x="0" y="573"/>
                    <a:pt x="177" y="716"/>
                    <a:pt x="360" y="716"/>
                  </a:cubicBezTo>
                  <a:cubicBezTo>
                    <a:pt x="448" y="716"/>
                    <a:pt x="538" y="683"/>
                    <a:pt x="611" y="610"/>
                  </a:cubicBezTo>
                  <a:cubicBezTo>
                    <a:pt x="836" y="385"/>
                    <a:pt x="677" y="0"/>
                    <a:pt x="358"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2"/>
            <p:cNvSpPr/>
            <p:nvPr/>
          </p:nvSpPr>
          <p:spPr>
            <a:xfrm>
              <a:off x="367151" y="3840856"/>
              <a:ext cx="3464" cy="11216"/>
            </a:xfrm>
            <a:custGeom>
              <a:rect b="b" l="l" r="r" t="t"/>
              <a:pathLst>
                <a:path extrusionOk="0" h="136" w="42">
                  <a:moveTo>
                    <a:pt x="42" y="0"/>
                  </a:moveTo>
                  <a:cubicBezTo>
                    <a:pt x="35" y="13"/>
                    <a:pt x="29" y="26"/>
                    <a:pt x="23" y="38"/>
                  </a:cubicBezTo>
                  <a:cubicBezTo>
                    <a:pt x="19" y="58"/>
                    <a:pt x="12" y="76"/>
                    <a:pt x="6" y="96"/>
                  </a:cubicBezTo>
                  <a:cubicBezTo>
                    <a:pt x="4" y="109"/>
                    <a:pt x="2" y="123"/>
                    <a:pt x="1" y="135"/>
                  </a:cubicBezTo>
                  <a:cubicBezTo>
                    <a:pt x="16" y="92"/>
                    <a:pt x="30" y="47"/>
                    <a:pt x="42" y="0"/>
                  </a:cubicBezTo>
                  <a:close/>
                </a:path>
              </a:pathLst>
            </a:custGeom>
            <a:solidFill>
              <a:srgbClr val="E5C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2"/>
            <p:cNvSpPr/>
            <p:nvPr/>
          </p:nvSpPr>
          <p:spPr>
            <a:xfrm>
              <a:off x="367646" y="3843990"/>
              <a:ext cx="1567" cy="4783"/>
            </a:xfrm>
            <a:custGeom>
              <a:rect b="b" l="l" r="r" t="t"/>
              <a:pathLst>
                <a:path extrusionOk="0" h="58" w="19">
                  <a:moveTo>
                    <a:pt x="19" y="0"/>
                  </a:moveTo>
                  <a:cubicBezTo>
                    <a:pt x="10" y="19"/>
                    <a:pt x="5" y="38"/>
                    <a:pt x="0" y="58"/>
                  </a:cubicBezTo>
                  <a:cubicBezTo>
                    <a:pt x="7" y="38"/>
                    <a:pt x="13" y="19"/>
                    <a:pt x="19" y="0"/>
                  </a:cubicBezTo>
                  <a:close/>
                </a:path>
              </a:pathLst>
            </a:custGeom>
            <a:solidFill>
              <a:srgbClr val="9F87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2"/>
            <p:cNvSpPr/>
            <p:nvPr/>
          </p:nvSpPr>
          <p:spPr>
            <a:xfrm>
              <a:off x="1328070" y="2860311"/>
              <a:ext cx="68943" cy="59129"/>
            </a:xfrm>
            <a:custGeom>
              <a:rect b="b" l="l" r="r" t="t"/>
              <a:pathLst>
                <a:path extrusionOk="0" h="717" w="836">
                  <a:moveTo>
                    <a:pt x="479" y="1"/>
                  </a:moveTo>
                  <a:cubicBezTo>
                    <a:pt x="161" y="1"/>
                    <a:pt x="1" y="386"/>
                    <a:pt x="227" y="611"/>
                  </a:cubicBezTo>
                  <a:cubicBezTo>
                    <a:pt x="300" y="684"/>
                    <a:pt x="389" y="716"/>
                    <a:pt x="477" y="716"/>
                  </a:cubicBezTo>
                  <a:cubicBezTo>
                    <a:pt x="660" y="716"/>
                    <a:pt x="836" y="574"/>
                    <a:pt x="836" y="358"/>
                  </a:cubicBezTo>
                  <a:cubicBezTo>
                    <a:pt x="836" y="161"/>
                    <a:pt x="677" y="1"/>
                    <a:pt x="479"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2"/>
            <p:cNvSpPr/>
            <p:nvPr/>
          </p:nvSpPr>
          <p:spPr>
            <a:xfrm>
              <a:off x="4034426" y="3200656"/>
              <a:ext cx="69025" cy="59047"/>
            </a:xfrm>
            <a:custGeom>
              <a:rect b="b" l="l" r="r" t="t"/>
              <a:pathLst>
                <a:path extrusionOk="0" h="716" w="837">
                  <a:moveTo>
                    <a:pt x="479" y="0"/>
                  </a:moveTo>
                  <a:cubicBezTo>
                    <a:pt x="161" y="0"/>
                    <a:pt x="1" y="385"/>
                    <a:pt x="227" y="610"/>
                  </a:cubicBezTo>
                  <a:cubicBezTo>
                    <a:pt x="300" y="683"/>
                    <a:pt x="389" y="716"/>
                    <a:pt x="477" y="716"/>
                  </a:cubicBezTo>
                  <a:cubicBezTo>
                    <a:pt x="660" y="716"/>
                    <a:pt x="836" y="573"/>
                    <a:pt x="836" y="357"/>
                  </a:cubicBezTo>
                  <a:cubicBezTo>
                    <a:pt x="836" y="160"/>
                    <a:pt x="677" y="0"/>
                    <a:pt x="479" y="0"/>
                  </a:cubicBezTo>
                  <a:close/>
                </a:path>
              </a:pathLst>
            </a:custGeom>
            <a:solidFill>
              <a:srgbClr val="B062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2"/>
            <p:cNvSpPr/>
            <p:nvPr/>
          </p:nvSpPr>
          <p:spPr>
            <a:xfrm>
              <a:off x="3682205" y="3479481"/>
              <a:ext cx="69025" cy="59047"/>
            </a:xfrm>
            <a:custGeom>
              <a:rect b="b" l="l" r="r" t="t"/>
              <a:pathLst>
                <a:path extrusionOk="0" h="716" w="837">
                  <a:moveTo>
                    <a:pt x="479" y="0"/>
                  </a:moveTo>
                  <a:cubicBezTo>
                    <a:pt x="161" y="0"/>
                    <a:pt x="1" y="385"/>
                    <a:pt x="226" y="610"/>
                  </a:cubicBezTo>
                  <a:cubicBezTo>
                    <a:pt x="299" y="683"/>
                    <a:pt x="389" y="716"/>
                    <a:pt x="477" y="716"/>
                  </a:cubicBezTo>
                  <a:cubicBezTo>
                    <a:pt x="660" y="716"/>
                    <a:pt x="836" y="573"/>
                    <a:pt x="836" y="357"/>
                  </a:cubicBezTo>
                  <a:cubicBezTo>
                    <a:pt x="836" y="161"/>
                    <a:pt x="676" y="0"/>
                    <a:pt x="479" y="0"/>
                  </a:cubicBezTo>
                  <a:close/>
                </a:path>
              </a:pathLst>
            </a:custGeom>
            <a:solidFill>
              <a:srgbClr val="B062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2"/>
            <p:cNvSpPr/>
            <p:nvPr/>
          </p:nvSpPr>
          <p:spPr>
            <a:xfrm>
              <a:off x="3354394" y="2531758"/>
              <a:ext cx="68943" cy="59129"/>
            </a:xfrm>
            <a:custGeom>
              <a:rect b="b" l="l" r="r" t="t"/>
              <a:pathLst>
                <a:path extrusionOk="0" h="717" w="836">
                  <a:moveTo>
                    <a:pt x="477" y="1"/>
                  </a:moveTo>
                  <a:cubicBezTo>
                    <a:pt x="159" y="1"/>
                    <a:pt x="0" y="386"/>
                    <a:pt x="225" y="611"/>
                  </a:cubicBezTo>
                  <a:cubicBezTo>
                    <a:pt x="298" y="684"/>
                    <a:pt x="387" y="716"/>
                    <a:pt x="475" y="716"/>
                  </a:cubicBezTo>
                  <a:cubicBezTo>
                    <a:pt x="659" y="716"/>
                    <a:pt x="835" y="574"/>
                    <a:pt x="835" y="358"/>
                  </a:cubicBezTo>
                  <a:cubicBezTo>
                    <a:pt x="834" y="161"/>
                    <a:pt x="675" y="1"/>
                    <a:pt x="477" y="1"/>
                  </a:cubicBezTo>
                  <a:close/>
                </a:path>
              </a:pathLst>
            </a:custGeom>
            <a:solidFill>
              <a:srgbClr val="B062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2"/>
            <p:cNvSpPr/>
            <p:nvPr/>
          </p:nvSpPr>
          <p:spPr>
            <a:xfrm>
              <a:off x="1872854" y="2607794"/>
              <a:ext cx="68943" cy="59129"/>
            </a:xfrm>
            <a:custGeom>
              <a:rect b="b" l="l" r="r" t="t"/>
              <a:pathLst>
                <a:path extrusionOk="0" h="717" w="836">
                  <a:moveTo>
                    <a:pt x="479" y="1"/>
                  </a:moveTo>
                  <a:cubicBezTo>
                    <a:pt x="160" y="1"/>
                    <a:pt x="1" y="386"/>
                    <a:pt x="226" y="611"/>
                  </a:cubicBezTo>
                  <a:cubicBezTo>
                    <a:pt x="299" y="684"/>
                    <a:pt x="388" y="716"/>
                    <a:pt x="476" y="716"/>
                  </a:cubicBezTo>
                  <a:cubicBezTo>
                    <a:pt x="660" y="716"/>
                    <a:pt x="836" y="574"/>
                    <a:pt x="836" y="358"/>
                  </a:cubicBezTo>
                  <a:cubicBezTo>
                    <a:pt x="836" y="161"/>
                    <a:pt x="676" y="1"/>
                    <a:pt x="479" y="1"/>
                  </a:cubicBezTo>
                  <a:close/>
                </a:path>
              </a:pathLst>
            </a:custGeom>
            <a:solidFill>
              <a:srgbClr val="B062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2"/>
            <p:cNvSpPr/>
            <p:nvPr/>
          </p:nvSpPr>
          <p:spPr>
            <a:xfrm>
              <a:off x="2064098" y="3528879"/>
              <a:ext cx="68943" cy="59047"/>
            </a:xfrm>
            <a:custGeom>
              <a:rect b="b" l="l" r="r" t="t"/>
              <a:pathLst>
                <a:path extrusionOk="0" h="716" w="836">
                  <a:moveTo>
                    <a:pt x="478" y="0"/>
                  </a:moveTo>
                  <a:cubicBezTo>
                    <a:pt x="160" y="0"/>
                    <a:pt x="0" y="385"/>
                    <a:pt x="225" y="610"/>
                  </a:cubicBezTo>
                  <a:cubicBezTo>
                    <a:pt x="298" y="683"/>
                    <a:pt x="388" y="716"/>
                    <a:pt x="476" y="716"/>
                  </a:cubicBezTo>
                  <a:cubicBezTo>
                    <a:pt x="660" y="716"/>
                    <a:pt x="835" y="573"/>
                    <a:pt x="835" y="357"/>
                  </a:cubicBezTo>
                  <a:cubicBezTo>
                    <a:pt x="835" y="160"/>
                    <a:pt x="675" y="0"/>
                    <a:pt x="478" y="0"/>
                  </a:cubicBezTo>
                  <a:close/>
                </a:path>
              </a:pathLst>
            </a:custGeom>
            <a:solidFill>
              <a:srgbClr val="B062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2"/>
            <p:cNvSpPr/>
            <p:nvPr/>
          </p:nvSpPr>
          <p:spPr>
            <a:xfrm>
              <a:off x="164280" y="2114140"/>
              <a:ext cx="68943" cy="58964"/>
            </a:xfrm>
            <a:custGeom>
              <a:rect b="b" l="l" r="r" t="t"/>
              <a:pathLst>
                <a:path extrusionOk="0" h="715" w="836">
                  <a:moveTo>
                    <a:pt x="477" y="1"/>
                  </a:moveTo>
                  <a:cubicBezTo>
                    <a:pt x="159" y="1"/>
                    <a:pt x="1" y="385"/>
                    <a:pt x="226" y="609"/>
                  </a:cubicBezTo>
                  <a:cubicBezTo>
                    <a:pt x="298" y="682"/>
                    <a:pt x="388" y="715"/>
                    <a:pt x="476" y="715"/>
                  </a:cubicBezTo>
                  <a:cubicBezTo>
                    <a:pt x="659" y="715"/>
                    <a:pt x="836" y="573"/>
                    <a:pt x="836" y="358"/>
                  </a:cubicBezTo>
                  <a:cubicBezTo>
                    <a:pt x="836" y="160"/>
                    <a:pt x="675" y="1"/>
                    <a:pt x="479" y="1"/>
                  </a:cubicBezTo>
                  <a:cubicBezTo>
                    <a:pt x="478" y="1"/>
                    <a:pt x="477" y="1"/>
                    <a:pt x="477"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2"/>
            <p:cNvSpPr/>
            <p:nvPr/>
          </p:nvSpPr>
          <p:spPr>
            <a:xfrm>
              <a:off x="262499" y="1769094"/>
              <a:ext cx="68943" cy="58964"/>
            </a:xfrm>
            <a:custGeom>
              <a:rect b="b" l="l" r="r" t="t"/>
              <a:pathLst>
                <a:path extrusionOk="0" h="715" w="836">
                  <a:moveTo>
                    <a:pt x="478" y="1"/>
                  </a:moveTo>
                  <a:cubicBezTo>
                    <a:pt x="159" y="1"/>
                    <a:pt x="0" y="385"/>
                    <a:pt x="225" y="610"/>
                  </a:cubicBezTo>
                  <a:cubicBezTo>
                    <a:pt x="298" y="682"/>
                    <a:pt x="388" y="715"/>
                    <a:pt x="476" y="715"/>
                  </a:cubicBezTo>
                  <a:cubicBezTo>
                    <a:pt x="659" y="715"/>
                    <a:pt x="835" y="573"/>
                    <a:pt x="835" y="358"/>
                  </a:cubicBezTo>
                  <a:cubicBezTo>
                    <a:pt x="835" y="160"/>
                    <a:pt x="675" y="1"/>
                    <a:pt x="478"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2"/>
            <p:cNvSpPr/>
            <p:nvPr/>
          </p:nvSpPr>
          <p:spPr>
            <a:xfrm>
              <a:off x="1589659" y="2411437"/>
              <a:ext cx="68943" cy="59047"/>
            </a:xfrm>
            <a:custGeom>
              <a:rect b="b" l="l" r="r" t="t"/>
              <a:pathLst>
                <a:path extrusionOk="0" h="716" w="836">
                  <a:moveTo>
                    <a:pt x="478" y="0"/>
                  </a:moveTo>
                  <a:cubicBezTo>
                    <a:pt x="159" y="0"/>
                    <a:pt x="0" y="384"/>
                    <a:pt x="225" y="610"/>
                  </a:cubicBezTo>
                  <a:cubicBezTo>
                    <a:pt x="298" y="683"/>
                    <a:pt x="387" y="716"/>
                    <a:pt x="475" y="716"/>
                  </a:cubicBezTo>
                  <a:cubicBezTo>
                    <a:pt x="659" y="716"/>
                    <a:pt x="835" y="573"/>
                    <a:pt x="835" y="357"/>
                  </a:cubicBezTo>
                  <a:cubicBezTo>
                    <a:pt x="835" y="161"/>
                    <a:pt x="675" y="0"/>
                    <a:pt x="478"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2"/>
            <p:cNvSpPr/>
            <p:nvPr/>
          </p:nvSpPr>
          <p:spPr>
            <a:xfrm>
              <a:off x="944346" y="2356019"/>
              <a:ext cx="98301" cy="84034"/>
            </a:xfrm>
            <a:custGeom>
              <a:rect b="b" l="l" r="r" t="t"/>
              <a:pathLst>
                <a:path extrusionOk="0" h="1019" w="1192">
                  <a:moveTo>
                    <a:pt x="681" y="0"/>
                  </a:moveTo>
                  <a:cubicBezTo>
                    <a:pt x="227" y="0"/>
                    <a:pt x="0" y="549"/>
                    <a:pt x="321" y="869"/>
                  </a:cubicBezTo>
                  <a:cubicBezTo>
                    <a:pt x="419" y="967"/>
                    <a:pt x="549" y="1019"/>
                    <a:pt x="682" y="1019"/>
                  </a:cubicBezTo>
                  <a:cubicBezTo>
                    <a:pt x="747" y="1019"/>
                    <a:pt x="813" y="1006"/>
                    <a:pt x="876" y="980"/>
                  </a:cubicBezTo>
                  <a:cubicBezTo>
                    <a:pt x="1067" y="902"/>
                    <a:pt x="1191" y="716"/>
                    <a:pt x="1191" y="509"/>
                  </a:cubicBezTo>
                  <a:cubicBezTo>
                    <a:pt x="1191" y="228"/>
                    <a:pt x="963" y="0"/>
                    <a:pt x="68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2"/>
            <p:cNvSpPr/>
            <p:nvPr/>
          </p:nvSpPr>
          <p:spPr>
            <a:xfrm>
              <a:off x="953252" y="2386532"/>
              <a:ext cx="89312" cy="53439"/>
            </a:xfrm>
            <a:custGeom>
              <a:rect b="b" l="l" r="r" t="t"/>
              <a:pathLst>
                <a:path extrusionOk="0" h="648" w="1083">
                  <a:moveTo>
                    <a:pt x="1063" y="0"/>
                  </a:moveTo>
                  <a:cubicBezTo>
                    <a:pt x="1002" y="219"/>
                    <a:pt x="802" y="371"/>
                    <a:pt x="574" y="371"/>
                  </a:cubicBezTo>
                  <a:cubicBezTo>
                    <a:pt x="346" y="371"/>
                    <a:pt x="145" y="219"/>
                    <a:pt x="85" y="0"/>
                  </a:cubicBezTo>
                  <a:lnTo>
                    <a:pt x="85" y="0"/>
                  </a:lnTo>
                  <a:cubicBezTo>
                    <a:pt x="1" y="298"/>
                    <a:pt x="199" y="600"/>
                    <a:pt x="505" y="643"/>
                  </a:cubicBezTo>
                  <a:cubicBezTo>
                    <a:pt x="528" y="646"/>
                    <a:pt x="551" y="647"/>
                    <a:pt x="574" y="647"/>
                  </a:cubicBezTo>
                  <a:cubicBezTo>
                    <a:pt x="850" y="647"/>
                    <a:pt x="1083" y="423"/>
                    <a:pt x="1082" y="138"/>
                  </a:cubicBezTo>
                  <a:cubicBezTo>
                    <a:pt x="1082" y="91"/>
                    <a:pt x="1076" y="45"/>
                    <a:pt x="106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2"/>
            <p:cNvSpPr/>
            <p:nvPr/>
          </p:nvSpPr>
          <p:spPr>
            <a:xfrm>
              <a:off x="-53766" y="2190670"/>
              <a:ext cx="98384" cy="84117"/>
            </a:xfrm>
            <a:custGeom>
              <a:rect b="b" l="l" r="r" t="t"/>
              <a:pathLst>
                <a:path extrusionOk="0" h="1020" w="1193">
                  <a:moveTo>
                    <a:pt x="682" y="1"/>
                  </a:moveTo>
                  <a:cubicBezTo>
                    <a:pt x="228" y="1"/>
                    <a:pt x="0" y="549"/>
                    <a:pt x="322" y="871"/>
                  </a:cubicBezTo>
                  <a:cubicBezTo>
                    <a:pt x="419" y="968"/>
                    <a:pt x="549" y="1019"/>
                    <a:pt x="682" y="1019"/>
                  </a:cubicBezTo>
                  <a:cubicBezTo>
                    <a:pt x="748" y="1019"/>
                    <a:pt x="814" y="1007"/>
                    <a:pt x="877" y="980"/>
                  </a:cubicBezTo>
                  <a:cubicBezTo>
                    <a:pt x="1067" y="902"/>
                    <a:pt x="1192" y="716"/>
                    <a:pt x="1192" y="509"/>
                  </a:cubicBezTo>
                  <a:cubicBezTo>
                    <a:pt x="1192" y="228"/>
                    <a:pt x="963" y="1"/>
                    <a:pt x="68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2"/>
            <p:cNvSpPr/>
            <p:nvPr/>
          </p:nvSpPr>
          <p:spPr>
            <a:xfrm>
              <a:off x="-39417" y="2221266"/>
              <a:ext cx="83869" cy="53356"/>
            </a:xfrm>
            <a:custGeom>
              <a:rect b="b" l="l" r="r" t="t"/>
              <a:pathLst>
                <a:path extrusionOk="0" h="647" w="1017">
                  <a:moveTo>
                    <a:pt x="19" y="1"/>
                  </a:moveTo>
                  <a:cubicBezTo>
                    <a:pt x="6" y="44"/>
                    <a:pt x="0" y="91"/>
                    <a:pt x="0" y="137"/>
                  </a:cubicBezTo>
                  <a:cubicBezTo>
                    <a:pt x="0" y="418"/>
                    <a:pt x="228" y="646"/>
                    <a:pt x="509" y="646"/>
                  </a:cubicBezTo>
                  <a:cubicBezTo>
                    <a:pt x="789" y="646"/>
                    <a:pt x="1017" y="418"/>
                    <a:pt x="1017" y="137"/>
                  </a:cubicBezTo>
                  <a:cubicBezTo>
                    <a:pt x="1017" y="91"/>
                    <a:pt x="1011" y="44"/>
                    <a:pt x="999" y="1"/>
                  </a:cubicBezTo>
                  <a:cubicBezTo>
                    <a:pt x="937" y="220"/>
                    <a:pt x="737" y="372"/>
                    <a:pt x="509" y="372"/>
                  </a:cubicBezTo>
                  <a:cubicBezTo>
                    <a:pt x="280" y="372"/>
                    <a:pt x="81" y="220"/>
                    <a:pt x="1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2"/>
            <p:cNvSpPr/>
            <p:nvPr/>
          </p:nvSpPr>
          <p:spPr>
            <a:xfrm>
              <a:off x="1422908" y="3430495"/>
              <a:ext cx="98301" cy="84117"/>
            </a:xfrm>
            <a:custGeom>
              <a:rect b="b" l="l" r="r" t="t"/>
              <a:pathLst>
                <a:path extrusionOk="0" h="1020" w="1192">
                  <a:moveTo>
                    <a:pt x="681" y="1"/>
                  </a:moveTo>
                  <a:cubicBezTo>
                    <a:pt x="227" y="1"/>
                    <a:pt x="1" y="549"/>
                    <a:pt x="321" y="871"/>
                  </a:cubicBezTo>
                  <a:cubicBezTo>
                    <a:pt x="419" y="968"/>
                    <a:pt x="549" y="1020"/>
                    <a:pt x="682" y="1020"/>
                  </a:cubicBezTo>
                  <a:cubicBezTo>
                    <a:pt x="748" y="1020"/>
                    <a:pt x="814" y="1007"/>
                    <a:pt x="877" y="981"/>
                  </a:cubicBezTo>
                  <a:cubicBezTo>
                    <a:pt x="1068" y="902"/>
                    <a:pt x="1191" y="717"/>
                    <a:pt x="1191" y="510"/>
                  </a:cubicBezTo>
                  <a:cubicBezTo>
                    <a:pt x="1191" y="229"/>
                    <a:pt x="964" y="1"/>
                    <a:pt x="68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2"/>
            <p:cNvSpPr/>
            <p:nvPr/>
          </p:nvSpPr>
          <p:spPr>
            <a:xfrm>
              <a:off x="1436763" y="3461008"/>
              <a:ext cx="84777" cy="54099"/>
            </a:xfrm>
            <a:custGeom>
              <a:rect b="b" l="l" r="r" t="t"/>
              <a:pathLst>
                <a:path extrusionOk="0" h="656" w="1028">
                  <a:moveTo>
                    <a:pt x="24" y="1"/>
                  </a:moveTo>
                  <a:cubicBezTo>
                    <a:pt x="13" y="46"/>
                    <a:pt x="6" y="92"/>
                    <a:pt x="6" y="139"/>
                  </a:cubicBezTo>
                  <a:cubicBezTo>
                    <a:pt x="0" y="423"/>
                    <a:pt x="229" y="656"/>
                    <a:pt x="515" y="656"/>
                  </a:cubicBezTo>
                  <a:cubicBezTo>
                    <a:pt x="799" y="656"/>
                    <a:pt x="1028" y="423"/>
                    <a:pt x="1022" y="139"/>
                  </a:cubicBezTo>
                  <a:cubicBezTo>
                    <a:pt x="1022" y="92"/>
                    <a:pt x="1016" y="46"/>
                    <a:pt x="1004" y="1"/>
                  </a:cubicBezTo>
                  <a:cubicBezTo>
                    <a:pt x="942" y="220"/>
                    <a:pt x="742" y="372"/>
                    <a:pt x="515" y="372"/>
                  </a:cubicBezTo>
                  <a:cubicBezTo>
                    <a:pt x="287" y="372"/>
                    <a:pt x="86" y="220"/>
                    <a:pt x="2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2"/>
            <p:cNvSpPr/>
            <p:nvPr/>
          </p:nvSpPr>
          <p:spPr>
            <a:xfrm>
              <a:off x="1841269" y="2212359"/>
              <a:ext cx="2573563" cy="413657"/>
            </a:xfrm>
            <a:custGeom>
              <a:rect b="b" l="l" r="r" t="t"/>
              <a:pathLst>
                <a:path extrusionOk="0" h="5016" w="31207">
                  <a:moveTo>
                    <a:pt x="84" y="0"/>
                  </a:moveTo>
                  <a:cubicBezTo>
                    <a:pt x="52" y="24"/>
                    <a:pt x="24" y="51"/>
                    <a:pt x="0" y="81"/>
                  </a:cubicBezTo>
                  <a:cubicBezTo>
                    <a:pt x="409" y="590"/>
                    <a:pt x="763" y="963"/>
                    <a:pt x="891" y="1658"/>
                  </a:cubicBezTo>
                  <a:cubicBezTo>
                    <a:pt x="1029" y="2407"/>
                    <a:pt x="1022" y="3226"/>
                    <a:pt x="1459" y="3851"/>
                  </a:cubicBezTo>
                  <a:cubicBezTo>
                    <a:pt x="1791" y="4323"/>
                    <a:pt x="2361" y="4612"/>
                    <a:pt x="2936" y="4612"/>
                  </a:cubicBezTo>
                  <a:cubicBezTo>
                    <a:pt x="2990" y="4612"/>
                    <a:pt x="3043" y="4610"/>
                    <a:pt x="3097" y="4605"/>
                  </a:cubicBezTo>
                  <a:cubicBezTo>
                    <a:pt x="3724" y="4544"/>
                    <a:pt x="4303" y="4125"/>
                    <a:pt x="4559" y="3549"/>
                  </a:cubicBezTo>
                  <a:cubicBezTo>
                    <a:pt x="4808" y="2985"/>
                    <a:pt x="4753" y="2327"/>
                    <a:pt x="4980" y="1754"/>
                  </a:cubicBezTo>
                  <a:cubicBezTo>
                    <a:pt x="5144" y="1338"/>
                    <a:pt x="5596" y="984"/>
                    <a:pt x="6002" y="984"/>
                  </a:cubicBezTo>
                  <a:cubicBezTo>
                    <a:pt x="6155" y="984"/>
                    <a:pt x="6301" y="1034"/>
                    <a:pt x="6424" y="1149"/>
                  </a:cubicBezTo>
                  <a:cubicBezTo>
                    <a:pt x="6695" y="1402"/>
                    <a:pt x="6688" y="1822"/>
                    <a:pt x="6793" y="2180"/>
                  </a:cubicBezTo>
                  <a:cubicBezTo>
                    <a:pt x="6959" y="2748"/>
                    <a:pt x="7471" y="3200"/>
                    <a:pt x="8056" y="3297"/>
                  </a:cubicBezTo>
                  <a:cubicBezTo>
                    <a:pt x="8135" y="3310"/>
                    <a:pt x="8215" y="3316"/>
                    <a:pt x="8295" y="3316"/>
                  </a:cubicBezTo>
                  <a:cubicBezTo>
                    <a:pt x="8804" y="3316"/>
                    <a:pt x="9315" y="3060"/>
                    <a:pt x="9606" y="2641"/>
                  </a:cubicBezTo>
                  <a:cubicBezTo>
                    <a:pt x="10045" y="2009"/>
                    <a:pt x="10089" y="1013"/>
                    <a:pt x="10811" y="753"/>
                  </a:cubicBezTo>
                  <a:cubicBezTo>
                    <a:pt x="10906" y="719"/>
                    <a:pt x="11002" y="703"/>
                    <a:pt x="11097" y="703"/>
                  </a:cubicBezTo>
                  <a:cubicBezTo>
                    <a:pt x="11617" y="703"/>
                    <a:pt x="12111" y="1172"/>
                    <a:pt x="12314" y="1688"/>
                  </a:cubicBezTo>
                  <a:cubicBezTo>
                    <a:pt x="12555" y="2296"/>
                    <a:pt x="12552" y="2977"/>
                    <a:pt x="12778" y="3590"/>
                  </a:cubicBezTo>
                  <a:cubicBezTo>
                    <a:pt x="13003" y="4203"/>
                    <a:pt x="13480" y="4737"/>
                    <a:pt x="14102" y="4936"/>
                  </a:cubicBezTo>
                  <a:cubicBezTo>
                    <a:pt x="14266" y="4989"/>
                    <a:pt x="14438" y="5015"/>
                    <a:pt x="14611" y="5015"/>
                  </a:cubicBezTo>
                  <a:cubicBezTo>
                    <a:pt x="15094" y="5015"/>
                    <a:pt x="15577" y="4811"/>
                    <a:pt x="15860" y="4422"/>
                  </a:cubicBezTo>
                  <a:cubicBezTo>
                    <a:pt x="16256" y="3875"/>
                    <a:pt x="16200" y="3136"/>
                    <a:pt x="16334" y="2473"/>
                  </a:cubicBezTo>
                  <a:cubicBezTo>
                    <a:pt x="16453" y="1887"/>
                    <a:pt x="16912" y="1257"/>
                    <a:pt x="17464" y="1257"/>
                  </a:cubicBezTo>
                  <a:cubicBezTo>
                    <a:pt x="17537" y="1257"/>
                    <a:pt x="17611" y="1268"/>
                    <a:pt x="17686" y="1291"/>
                  </a:cubicBezTo>
                  <a:cubicBezTo>
                    <a:pt x="18306" y="1484"/>
                    <a:pt x="18418" y="2336"/>
                    <a:pt x="18920" y="2748"/>
                  </a:cubicBezTo>
                  <a:cubicBezTo>
                    <a:pt x="19104" y="2899"/>
                    <a:pt x="19340" y="2972"/>
                    <a:pt x="19577" y="2972"/>
                  </a:cubicBezTo>
                  <a:cubicBezTo>
                    <a:pt x="19909" y="2972"/>
                    <a:pt x="20243" y="2829"/>
                    <a:pt x="20441" y="2562"/>
                  </a:cubicBezTo>
                  <a:cubicBezTo>
                    <a:pt x="20638" y="2298"/>
                    <a:pt x="20711" y="1942"/>
                    <a:pt x="20966" y="1735"/>
                  </a:cubicBezTo>
                  <a:cubicBezTo>
                    <a:pt x="21098" y="1628"/>
                    <a:pt x="21255" y="1581"/>
                    <a:pt x="21418" y="1581"/>
                  </a:cubicBezTo>
                  <a:cubicBezTo>
                    <a:pt x="21760" y="1581"/>
                    <a:pt x="22129" y="1788"/>
                    <a:pt x="22351" y="2070"/>
                  </a:cubicBezTo>
                  <a:cubicBezTo>
                    <a:pt x="22678" y="2485"/>
                    <a:pt x="22812" y="3020"/>
                    <a:pt x="23080" y="3476"/>
                  </a:cubicBezTo>
                  <a:cubicBezTo>
                    <a:pt x="23312" y="3866"/>
                    <a:pt x="23721" y="4217"/>
                    <a:pt x="24154" y="4217"/>
                  </a:cubicBezTo>
                  <a:cubicBezTo>
                    <a:pt x="24225" y="4217"/>
                    <a:pt x="24297" y="4208"/>
                    <a:pt x="24369" y="4187"/>
                  </a:cubicBezTo>
                  <a:cubicBezTo>
                    <a:pt x="25366" y="3905"/>
                    <a:pt x="25101" y="2066"/>
                    <a:pt x="26092" y="1761"/>
                  </a:cubicBezTo>
                  <a:cubicBezTo>
                    <a:pt x="26169" y="1737"/>
                    <a:pt x="26248" y="1726"/>
                    <a:pt x="26327" y="1726"/>
                  </a:cubicBezTo>
                  <a:cubicBezTo>
                    <a:pt x="26646" y="1726"/>
                    <a:pt x="26966" y="1904"/>
                    <a:pt x="27197" y="2137"/>
                  </a:cubicBezTo>
                  <a:cubicBezTo>
                    <a:pt x="27485" y="2428"/>
                    <a:pt x="27676" y="2801"/>
                    <a:pt x="27919" y="3130"/>
                  </a:cubicBezTo>
                  <a:cubicBezTo>
                    <a:pt x="28244" y="3571"/>
                    <a:pt x="28708" y="3955"/>
                    <a:pt x="29253" y="4006"/>
                  </a:cubicBezTo>
                  <a:cubicBezTo>
                    <a:pt x="29293" y="4009"/>
                    <a:pt x="29332" y="4011"/>
                    <a:pt x="29372" y="4011"/>
                  </a:cubicBezTo>
                  <a:cubicBezTo>
                    <a:pt x="30120" y="4011"/>
                    <a:pt x="30772" y="3362"/>
                    <a:pt x="31000" y="2635"/>
                  </a:cubicBezTo>
                  <a:lnTo>
                    <a:pt x="31000" y="2636"/>
                  </a:lnTo>
                  <a:cubicBezTo>
                    <a:pt x="31206" y="1983"/>
                    <a:pt x="31150" y="1285"/>
                    <a:pt x="31056" y="604"/>
                  </a:cubicBezTo>
                  <a:lnTo>
                    <a:pt x="31056" y="604"/>
                  </a:lnTo>
                  <a:cubicBezTo>
                    <a:pt x="30967" y="636"/>
                    <a:pt x="30874" y="651"/>
                    <a:pt x="30782" y="651"/>
                  </a:cubicBezTo>
                  <a:lnTo>
                    <a:pt x="461" y="366"/>
                  </a:lnTo>
                  <a:lnTo>
                    <a:pt x="84"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2"/>
            <p:cNvSpPr/>
            <p:nvPr/>
          </p:nvSpPr>
          <p:spPr>
            <a:xfrm>
              <a:off x="1841269" y="2212359"/>
              <a:ext cx="2569935" cy="413575"/>
            </a:xfrm>
            <a:custGeom>
              <a:rect b="b" l="l" r="r" t="t"/>
              <a:pathLst>
                <a:path extrusionOk="0" h="5015" w="31163">
                  <a:moveTo>
                    <a:pt x="86" y="0"/>
                  </a:moveTo>
                  <a:cubicBezTo>
                    <a:pt x="54" y="23"/>
                    <a:pt x="25" y="50"/>
                    <a:pt x="0" y="81"/>
                  </a:cubicBezTo>
                  <a:cubicBezTo>
                    <a:pt x="409" y="590"/>
                    <a:pt x="765" y="963"/>
                    <a:pt x="893" y="1657"/>
                  </a:cubicBezTo>
                  <a:cubicBezTo>
                    <a:pt x="1031" y="2407"/>
                    <a:pt x="1024" y="3226"/>
                    <a:pt x="1461" y="3851"/>
                  </a:cubicBezTo>
                  <a:cubicBezTo>
                    <a:pt x="1792" y="4323"/>
                    <a:pt x="2363" y="4612"/>
                    <a:pt x="2937" y="4612"/>
                  </a:cubicBezTo>
                  <a:cubicBezTo>
                    <a:pt x="2991" y="4612"/>
                    <a:pt x="3045" y="4610"/>
                    <a:pt x="3099" y="4605"/>
                  </a:cubicBezTo>
                  <a:cubicBezTo>
                    <a:pt x="3726" y="4544"/>
                    <a:pt x="4305" y="4124"/>
                    <a:pt x="4561" y="3547"/>
                  </a:cubicBezTo>
                  <a:cubicBezTo>
                    <a:pt x="4810" y="2985"/>
                    <a:pt x="4755" y="2327"/>
                    <a:pt x="4981" y="1754"/>
                  </a:cubicBezTo>
                  <a:cubicBezTo>
                    <a:pt x="5146" y="1337"/>
                    <a:pt x="5597" y="983"/>
                    <a:pt x="6004" y="983"/>
                  </a:cubicBezTo>
                  <a:cubicBezTo>
                    <a:pt x="6156" y="983"/>
                    <a:pt x="6303" y="1033"/>
                    <a:pt x="6425" y="1148"/>
                  </a:cubicBezTo>
                  <a:cubicBezTo>
                    <a:pt x="6695" y="1402"/>
                    <a:pt x="6689" y="1822"/>
                    <a:pt x="6795" y="2180"/>
                  </a:cubicBezTo>
                  <a:cubicBezTo>
                    <a:pt x="6959" y="2748"/>
                    <a:pt x="7471" y="3202"/>
                    <a:pt x="8057" y="3296"/>
                  </a:cubicBezTo>
                  <a:cubicBezTo>
                    <a:pt x="8137" y="3309"/>
                    <a:pt x="8217" y="3315"/>
                    <a:pt x="8298" y="3315"/>
                  </a:cubicBezTo>
                  <a:cubicBezTo>
                    <a:pt x="8808" y="3315"/>
                    <a:pt x="9315" y="3060"/>
                    <a:pt x="9608" y="2639"/>
                  </a:cubicBezTo>
                  <a:cubicBezTo>
                    <a:pt x="10046" y="2009"/>
                    <a:pt x="10090" y="1013"/>
                    <a:pt x="10813" y="751"/>
                  </a:cubicBezTo>
                  <a:cubicBezTo>
                    <a:pt x="10907" y="717"/>
                    <a:pt x="11003" y="702"/>
                    <a:pt x="11097" y="702"/>
                  </a:cubicBezTo>
                  <a:cubicBezTo>
                    <a:pt x="11617" y="702"/>
                    <a:pt x="12113" y="1172"/>
                    <a:pt x="12316" y="1686"/>
                  </a:cubicBezTo>
                  <a:cubicBezTo>
                    <a:pt x="12555" y="2293"/>
                    <a:pt x="12553" y="2977"/>
                    <a:pt x="12778" y="3590"/>
                  </a:cubicBezTo>
                  <a:cubicBezTo>
                    <a:pt x="13004" y="4201"/>
                    <a:pt x="13482" y="4737"/>
                    <a:pt x="14102" y="4936"/>
                  </a:cubicBezTo>
                  <a:cubicBezTo>
                    <a:pt x="14265" y="4989"/>
                    <a:pt x="14437" y="5014"/>
                    <a:pt x="14608" y="5014"/>
                  </a:cubicBezTo>
                  <a:cubicBezTo>
                    <a:pt x="15093" y="5014"/>
                    <a:pt x="15577" y="4810"/>
                    <a:pt x="15860" y="4421"/>
                  </a:cubicBezTo>
                  <a:cubicBezTo>
                    <a:pt x="16258" y="3874"/>
                    <a:pt x="16201" y="3134"/>
                    <a:pt x="16335" y="2472"/>
                  </a:cubicBezTo>
                  <a:cubicBezTo>
                    <a:pt x="16453" y="1888"/>
                    <a:pt x="16913" y="1256"/>
                    <a:pt x="17465" y="1256"/>
                  </a:cubicBezTo>
                  <a:cubicBezTo>
                    <a:pt x="17537" y="1256"/>
                    <a:pt x="17612" y="1267"/>
                    <a:pt x="17687" y="1291"/>
                  </a:cubicBezTo>
                  <a:cubicBezTo>
                    <a:pt x="18307" y="1484"/>
                    <a:pt x="18420" y="2336"/>
                    <a:pt x="18923" y="2748"/>
                  </a:cubicBezTo>
                  <a:cubicBezTo>
                    <a:pt x="19106" y="2899"/>
                    <a:pt x="19341" y="2971"/>
                    <a:pt x="19577" y="2971"/>
                  </a:cubicBezTo>
                  <a:cubicBezTo>
                    <a:pt x="19909" y="2971"/>
                    <a:pt x="20244" y="2828"/>
                    <a:pt x="20443" y="2561"/>
                  </a:cubicBezTo>
                  <a:cubicBezTo>
                    <a:pt x="20640" y="2298"/>
                    <a:pt x="20714" y="1942"/>
                    <a:pt x="20967" y="1735"/>
                  </a:cubicBezTo>
                  <a:cubicBezTo>
                    <a:pt x="21100" y="1627"/>
                    <a:pt x="21256" y="1581"/>
                    <a:pt x="21419" y="1581"/>
                  </a:cubicBezTo>
                  <a:cubicBezTo>
                    <a:pt x="21762" y="1581"/>
                    <a:pt x="22130" y="1787"/>
                    <a:pt x="22352" y="2069"/>
                  </a:cubicBezTo>
                  <a:cubicBezTo>
                    <a:pt x="22680" y="2485"/>
                    <a:pt x="22815" y="3017"/>
                    <a:pt x="23083" y="3474"/>
                  </a:cubicBezTo>
                  <a:cubicBezTo>
                    <a:pt x="23314" y="3867"/>
                    <a:pt x="23723" y="4217"/>
                    <a:pt x="24156" y="4217"/>
                  </a:cubicBezTo>
                  <a:cubicBezTo>
                    <a:pt x="24227" y="4217"/>
                    <a:pt x="24299" y="4207"/>
                    <a:pt x="24371" y="4187"/>
                  </a:cubicBezTo>
                  <a:cubicBezTo>
                    <a:pt x="25368" y="3903"/>
                    <a:pt x="25103" y="2064"/>
                    <a:pt x="26093" y="1761"/>
                  </a:cubicBezTo>
                  <a:cubicBezTo>
                    <a:pt x="26171" y="1737"/>
                    <a:pt x="26251" y="1726"/>
                    <a:pt x="26330" y="1726"/>
                  </a:cubicBezTo>
                  <a:cubicBezTo>
                    <a:pt x="26650" y="1726"/>
                    <a:pt x="26970" y="1903"/>
                    <a:pt x="27198" y="2137"/>
                  </a:cubicBezTo>
                  <a:cubicBezTo>
                    <a:pt x="27485" y="2428"/>
                    <a:pt x="27679" y="2800"/>
                    <a:pt x="27921" y="3129"/>
                  </a:cubicBezTo>
                  <a:cubicBezTo>
                    <a:pt x="28247" y="3571"/>
                    <a:pt x="28709" y="3954"/>
                    <a:pt x="29255" y="4004"/>
                  </a:cubicBezTo>
                  <a:cubicBezTo>
                    <a:pt x="29295" y="4008"/>
                    <a:pt x="29335" y="4010"/>
                    <a:pt x="29375" y="4010"/>
                  </a:cubicBezTo>
                  <a:cubicBezTo>
                    <a:pt x="30123" y="4010"/>
                    <a:pt x="30775" y="3361"/>
                    <a:pt x="31002" y="2634"/>
                  </a:cubicBezTo>
                  <a:cubicBezTo>
                    <a:pt x="31149" y="2168"/>
                    <a:pt x="31163" y="1679"/>
                    <a:pt x="31123" y="1190"/>
                  </a:cubicBezTo>
                  <a:lnTo>
                    <a:pt x="31123" y="1190"/>
                  </a:lnTo>
                  <a:cubicBezTo>
                    <a:pt x="31105" y="1402"/>
                    <a:pt x="31064" y="1612"/>
                    <a:pt x="31002" y="1815"/>
                  </a:cubicBezTo>
                  <a:lnTo>
                    <a:pt x="31001" y="1817"/>
                  </a:lnTo>
                  <a:cubicBezTo>
                    <a:pt x="30774" y="2544"/>
                    <a:pt x="30121" y="3193"/>
                    <a:pt x="29372" y="3193"/>
                  </a:cubicBezTo>
                  <a:cubicBezTo>
                    <a:pt x="29333" y="3193"/>
                    <a:pt x="29293" y="3191"/>
                    <a:pt x="29253" y="3188"/>
                  </a:cubicBezTo>
                  <a:cubicBezTo>
                    <a:pt x="28709" y="3136"/>
                    <a:pt x="28245" y="2753"/>
                    <a:pt x="27919" y="2310"/>
                  </a:cubicBezTo>
                  <a:cubicBezTo>
                    <a:pt x="27677" y="1981"/>
                    <a:pt x="27485" y="1610"/>
                    <a:pt x="27197" y="1319"/>
                  </a:cubicBezTo>
                  <a:cubicBezTo>
                    <a:pt x="26966" y="1085"/>
                    <a:pt x="26648" y="908"/>
                    <a:pt x="26329" y="908"/>
                  </a:cubicBezTo>
                  <a:cubicBezTo>
                    <a:pt x="26249" y="908"/>
                    <a:pt x="26170" y="919"/>
                    <a:pt x="26092" y="942"/>
                  </a:cubicBezTo>
                  <a:cubicBezTo>
                    <a:pt x="25102" y="1246"/>
                    <a:pt x="25366" y="3086"/>
                    <a:pt x="24369" y="3369"/>
                  </a:cubicBezTo>
                  <a:cubicBezTo>
                    <a:pt x="24298" y="3389"/>
                    <a:pt x="24226" y="3399"/>
                    <a:pt x="24155" y="3399"/>
                  </a:cubicBezTo>
                  <a:cubicBezTo>
                    <a:pt x="23722" y="3399"/>
                    <a:pt x="23312" y="3048"/>
                    <a:pt x="23082" y="2656"/>
                  </a:cubicBezTo>
                  <a:cubicBezTo>
                    <a:pt x="22812" y="2202"/>
                    <a:pt x="22678" y="1666"/>
                    <a:pt x="22351" y="1250"/>
                  </a:cubicBezTo>
                  <a:cubicBezTo>
                    <a:pt x="22129" y="969"/>
                    <a:pt x="21760" y="762"/>
                    <a:pt x="21418" y="762"/>
                  </a:cubicBezTo>
                  <a:cubicBezTo>
                    <a:pt x="21255" y="762"/>
                    <a:pt x="21098" y="809"/>
                    <a:pt x="20966" y="917"/>
                  </a:cubicBezTo>
                  <a:cubicBezTo>
                    <a:pt x="20713" y="1122"/>
                    <a:pt x="20638" y="1479"/>
                    <a:pt x="20441" y="1742"/>
                  </a:cubicBezTo>
                  <a:cubicBezTo>
                    <a:pt x="20243" y="2010"/>
                    <a:pt x="19908" y="2153"/>
                    <a:pt x="19576" y="2153"/>
                  </a:cubicBezTo>
                  <a:cubicBezTo>
                    <a:pt x="19339" y="2153"/>
                    <a:pt x="19105" y="2081"/>
                    <a:pt x="18922" y="1929"/>
                  </a:cubicBezTo>
                  <a:cubicBezTo>
                    <a:pt x="18456" y="1548"/>
                    <a:pt x="18324" y="795"/>
                    <a:pt x="17820" y="529"/>
                  </a:cubicBezTo>
                  <a:lnTo>
                    <a:pt x="17117" y="522"/>
                  </a:lnTo>
                  <a:cubicBezTo>
                    <a:pt x="16727" y="713"/>
                    <a:pt x="16426" y="1197"/>
                    <a:pt x="16334" y="1654"/>
                  </a:cubicBezTo>
                  <a:cubicBezTo>
                    <a:pt x="16200" y="2316"/>
                    <a:pt x="16258" y="3055"/>
                    <a:pt x="15860" y="3602"/>
                  </a:cubicBezTo>
                  <a:cubicBezTo>
                    <a:pt x="15576" y="3992"/>
                    <a:pt x="15093" y="4196"/>
                    <a:pt x="14609" y="4196"/>
                  </a:cubicBezTo>
                  <a:cubicBezTo>
                    <a:pt x="14437" y="4196"/>
                    <a:pt x="14265" y="4170"/>
                    <a:pt x="14102" y="4118"/>
                  </a:cubicBezTo>
                  <a:cubicBezTo>
                    <a:pt x="13480" y="3919"/>
                    <a:pt x="13004" y="3383"/>
                    <a:pt x="12778" y="2771"/>
                  </a:cubicBezTo>
                  <a:cubicBezTo>
                    <a:pt x="12552" y="2158"/>
                    <a:pt x="12555" y="1478"/>
                    <a:pt x="12314" y="868"/>
                  </a:cubicBezTo>
                  <a:cubicBezTo>
                    <a:pt x="12258" y="729"/>
                    <a:pt x="12185" y="597"/>
                    <a:pt x="12095" y="474"/>
                  </a:cubicBezTo>
                  <a:lnTo>
                    <a:pt x="10242" y="457"/>
                  </a:lnTo>
                  <a:cubicBezTo>
                    <a:pt x="10006" y="871"/>
                    <a:pt x="9886" y="1420"/>
                    <a:pt x="9606" y="1821"/>
                  </a:cubicBezTo>
                  <a:cubicBezTo>
                    <a:pt x="9315" y="2241"/>
                    <a:pt x="8807" y="2497"/>
                    <a:pt x="8298" y="2497"/>
                  </a:cubicBezTo>
                  <a:cubicBezTo>
                    <a:pt x="8217" y="2497"/>
                    <a:pt x="8136" y="2491"/>
                    <a:pt x="8056" y="2478"/>
                  </a:cubicBezTo>
                  <a:cubicBezTo>
                    <a:pt x="7472" y="2381"/>
                    <a:pt x="6959" y="1929"/>
                    <a:pt x="6793" y="1361"/>
                  </a:cubicBezTo>
                  <a:cubicBezTo>
                    <a:pt x="6700" y="1045"/>
                    <a:pt x="6695" y="678"/>
                    <a:pt x="6506" y="422"/>
                  </a:cubicBezTo>
                  <a:lnTo>
                    <a:pt x="5380" y="411"/>
                  </a:lnTo>
                  <a:cubicBezTo>
                    <a:pt x="5206" y="550"/>
                    <a:pt x="5060" y="736"/>
                    <a:pt x="4981" y="935"/>
                  </a:cubicBezTo>
                  <a:cubicBezTo>
                    <a:pt x="4755" y="1508"/>
                    <a:pt x="4810" y="2167"/>
                    <a:pt x="4561" y="2729"/>
                  </a:cubicBezTo>
                  <a:cubicBezTo>
                    <a:pt x="4305" y="3306"/>
                    <a:pt x="3726" y="3725"/>
                    <a:pt x="3099" y="3785"/>
                  </a:cubicBezTo>
                  <a:cubicBezTo>
                    <a:pt x="3045" y="3790"/>
                    <a:pt x="2991" y="3793"/>
                    <a:pt x="2937" y="3793"/>
                  </a:cubicBezTo>
                  <a:cubicBezTo>
                    <a:pt x="2363" y="3793"/>
                    <a:pt x="1792" y="3503"/>
                    <a:pt x="1461" y="3033"/>
                  </a:cubicBezTo>
                  <a:cubicBezTo>
                    <a:pt x="1024" y="2407"/>
                    <a:pt x="1031" y="1588"/>
                    <a:pt x="893" y="838"/>
                  </a:cubicBezTo>
                  <a:cubicBezTo>
                    <a:pt x="863" y="677"/>
                    <a:pt x="818" y="519"/>
                    <a:pt x="755" y="367"/>
                  </a:cubicBezTo>
                  <a:lnTo>
                    <a:pt x="463" y="366"/>
                  </a:lnTo>
                  <a:lnTo>
                    <a:pt x="86" y="0"/>
                  </a:ln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2"/>
            <p:cNvSpPr/>
            <p:nvPr/>
          </p:nvSpPr>
          <p:spPr>
            <a:xfrm>
              <a:off x="-487601" y="1079248"/>
              <a:ext cx="2482929" cy="1241811"/>
            </a:xfrm>
            <a:custGeom>
              <a:rect b="b" l="l" r="r" t="t"/>
              <a:pathLst>
                <a:path extrusionOk="0" h="14333" w="28658">
                  <a:moveTo>
                    <a:pt x="14341" y="0"/>
                  </a:moveTo>
                  <a:cubicBezTo>
                    <a:pt x="13741" y="0"/>
                    <a:pt x="13142" y="228"/>
                    <a:pt x="12674" y="683"/>
                  </a:cubicBezTo>
                  <a:lnTo>
                    <a:pt x="408" y="12615"/>
                  </a:lnTo>
                  <a:cubicBezTo>
                    <a:pt x="10" y="13000"/>
                    <a:pt x="1" y="13634"/>
                    <a:pt x="386" y="14031"/>
                  </a:cubicBezTo>
                  <a:cubicBezTo>
                    <a:pt x="581" y="14232"/>
                    <a:pt x="841" y="14333"/>
                    <a:pt x="1102" y="14333"/>
                  </a:cubicBezTo>
                  <a:cubicBezTo>
                    <a:pt x="1354" y="14333"/>
                    <a:pt x="1607" y="14238"/>
                    <a:pt x="1801" y="14047"/>
                  </a:cubicBezTo>
                  <a:lnTo>
                    <a:pt x="14068" y="2116"/>
                  </a:lnTo>
                  <a:cubicBezTo>
                    <a:pt x="14144" y="2040"/>
                    <a:pt x="14243" y="2003"/>
                    <a:pt x="14342" y="2003"/>
                  </a:cubicBezTo>
                  <a:cubicBezTo>
                    <a:pt x="14441" y="2003"/>
                    <a:pt x="14540" y="2040"/>
                    <a:pt x="14616" y="2116"/>
                  </a:cubicBezTo>
                  <a:lnTo>
                    <a:pt x="26882" y="14047"/>
                  </a:lnTo>
                  <a:cubicBezTo>
                    <a:pt x="27067" y="14228"/>
                    <a:pt x="27315" y="14330"/>
                    <a:pt x="27573" y="14330"/>
                  </a:cubicBezTo>
                  <a:cubicBezTo>
                    <a:pt x="27575" y="14330"/>
                    <a:pt x="27576" y="14330"/>
                    <a:pt x="27578" y="14330"/>
                  </a:cubicBezTo>
                  <a:lnTo>
                    <a:pt x="27580" y="14330"/>
                  </a:lnTo>
                  <a:cubicBezTo>
                    <a:pt x="27986" y="14330"/>
                    <a:pt x="28351" y="14084"/>
                    <a:pt x="28505" y="13707"/>
                  </a:cubicBezTo>
                  <a:cubicBezTo>
                    <a:pt x="28658" y="13330"/>
                    <a:pt x="28566" y="12899"/>
                    <a:pt x="28275" y="12615"/>
                  </a:cubicBezTo>
                  <a:lnTo>
                    <a:pt x="16009" y="683"/>
                  </a:lnTo>
                  <a:cubicBezTo>
                    <a:pt x="15542" y="228"/>
                    <a:pt x="14941" y="0"/>
                    <a:pt x="14341"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2"/>
            <p:cNvSpPr/>
            <p:nvPr/>
          </p:nvSpPr>
          <p:spPr>
            <a:xfrm>
              <a:off x="-317911" y="2258871"/>
              <a:ext cx="81560" cy="60614"/>
            </a:xfrm>
            <a:custGeom>
              <a:rect b="b" l="l" r="r" t="t"/>
              <a:pathLst>
                <a:path extrusionOk="0" h="735" w="989">
                  <a:moveTo>
                    <a:pt x="989" y="0"/>
                  </a:moveTo>
                  <a:lnTo>
                    <a:pt x="508" y="468"/>
                  </a:lnTo>
                  <a:cubicBezTo>
                    <a:pt x="369" y="605"/>
                    <a:pt x="192" y="698"/>
                    <a:pt x="1" y="734"/>
                  </a:cubicBezTo>
                  <a:cubicBezTo>
                    <a:pt x="195" y="698"/>
                    <a:pt x="373" y="605"/>
                    <a:pt x="514" y="467"/>
                  </a:cubicBezTo>
                  <a:lnTo>
                    <a:pt x="989" y="4"/>
                  </a:lnTo>
                  <a:lnTo>
                    <a:pt x="989" y="0"/>
                  </a:lnTo>
                  <a:close/>
                </a:path>
              </a:pathLst>
            </a:custGeom>
            <a:solidFill>
              <a:srgbClr val="D5C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2"/>
            <p:cNvSpPr/>
            <p:nvPr/>
          </p:nvSpPr>
          <p:spPr>
            <a:xfrm>
              <a:off x="-121142" y="1304551"/>
              <a:ext cx="873661" cy="842570"/>
            </a:xfrm>
            <a:custGeom>
              <a:rect b="b" l="l" r="r" t="t"/>
              <a:pathLst>
                <a:path extrusionOk="0" h="10217" w="10594">
                  <a:moveTo>
                    <a:pt x="10594" y="0"/>
                  </a:moveTo>
                  <a:cubicBezTo>
                    <a:pt x="10576" y="4"/>
                    <a:pt x="10559" y="9"/>
                    <a:pt x="10542" y="15"/>
                  </a:cubicBezTo>
                  <a:lnTo>
                    <a:pt x="10542" y="15"/>
                  </a:lnTo>
                  <a:cubicBezTo>
                    <a:pt x="10559" y="9"/>
                    <a:pt x="10576" y="5"/>
                    <a:pt x="10594" y="2"/>
                  </a:cubicBezTo>
                  <a:lnTo>
                    <a:pt x="10594" y="0"/>
                  </a:lnTo>
                  <a:close/>
                  <a:moveTo>
                    <a:pt x="10542" y="15"/>
                  </a:moveTo>
                  <a:lnTo>
                    <a:pt x="10542" y="15"/>
                  </a:lnTo>
                  <a:cubicBezTo>
                    <a:pt x="10484" y="33"/>
                    <a:pt x="10432" y="65"/>
                    <a:pt x="10388" y="107"/>
                  </a:cubicBezTo>
                  <a:lnTo>
                    <a:pt x="0" y="10213"/>
                  </a:lnTo>
                  <a:lnTo>
                    <a:pt x="0" y="10217"/>
                  </a:lnTo>
                  <a:lnTo>
                    <a:pt x="10395" y="106"/>
                  </a:lnTo>
                  <a:cubicBezTo>
                    <a:pt x="10437" y="65"/>
                    <a:pt x="10487" y="34"/>
                    <a:pt x="10542" y="15"/>
                  </a:cubicBezTo>
                  <a:close/>
                </a:path>
              </a:pathLst>
            </a:custGeom>
            <a:solidFill>
              <a:srgbClr val="AB6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2"/>
            <p:cNvSpPr/>
            <p:nvPr/>
          </p:nvSpPr>
          <p:spPr>
            <a:xfrm>
              <a:off x="-236433" y="2146715"/>
              <a:ext cx="115372" cy="112568"/>
            </a:xfrm>
            <a:custGeom>
              <a:rect b="b" l="l" r="r" t="t"/>
              <a:pathLst>
                <a:path extrusionOk="0" h="1365" w="1399">
                  <a:moveTo>
                    <a:pt x="1398" y="1"/>
                  </a:moveTo>
                  <a:lnTo>
                    <a:pt x="1" y="1360"/>
                  </a:lnTo>
                  <a:lnTo>
                    <a:pt x="1" y="1364"/>
                  </a:lnTo>
                  <a:lnTo>
                    <a:pt x="1398" y="6"/>
                  </a:lnTo>
                  <a:lnTo>
                    <a:pt x="1398" y="1"/>
                  </a:lnTo>
                  <a:close/>
                </a:path>
              </a:pathLst>
            </a:custGeom>
            <a:solidFill>
              <a:srgbClr val="D5C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2"/>
            <p:cNvSpPr/>
            <p:nvPr/>
          </p:nvSpPr>
          <p:spPr>
            <a:xfrm>
              <a:off x="1932149" y="2242708"/>
              <a:ext cx="412" cy="247"/>
            </a:xfrm>
            <a:custGeom>
              <a:rect b="b" l="l" r="r" t="t"/>
              <a:pathLst>
                <a:path extrusionOk="0" h="3" w="5">
                  <a:moveTo>
                    <a:pt x="0" y="1"/>
                  </a:moveTo>
                  <a:lnTo>
                    <a:pt x="0" y="2"/>
                  </a:lnTo>
                  <a:lnTo>
                    <a:pt x="5" y="2"/>
                  </a:lnTo>
                  <a:lnTo>
                    <a:pt x="5" y="1"/>
                  </a:lnTo>
                  <a:close/>
                </a:path>
              </a:pathLst>
            </a:custGeom>
            <a:solidFill>
              <a:srgbClr val="A46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2"/>
            <p:cNvSpPr/>
            <p:nvPr/>
          </p:nvSpPr>
          <p:spPr>
            <a:xfrm>
              <a:off x="1932149" y="2242708"/>
              <a:ext cx="412" cy="82"/>
            </a:xfrm>
            <a:custGeom>
              <a:rect b="b" l="l" r="r" t="t"/>
              <a:pathLst>
                <a:path extrusionOk="0" h="1" w="5">
                  <a:moveTo>
                    <a:pt x="0" y="1"/>
                  </a:moveTo>
                  <a:lnTo>
                    <a:pt x="0" y="1"/>
                  </a:lnTo>
                  <a:lnTo>
                    <a:pt x="5" y="1"/>
                  </a:lnTo>
                  <a:lnTo>
                    <a:pt x="5" y="1"/>
                  </a:lnTo>
                  <a:lnTo>
                    <a:pt x="0" y="1"/>
                  </a:lnTo>
                  <a:close/>
                </a:path>
              </a:pathLst>
            </a:custGeom>
            <a:solidFill>
              <a:srgbClr val="4C27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2"/>
            <p:cNvSpPr/>
            <p:nvPr/>
          </p:nvSpPr>
          <p:spPr>
            <a:xfrm>
              <a:off x="1923572" y="2201309"/>
              <a:ext cx="9649" cy="41646"/>
            </a:xfrm>
            <a:custGeom>
              <a:rect b="b" l="l" r="r" t="t"/>
              <a:pathLst>
                <a:path extrusionOk="0" h="505" w="117">
                  <a:moveTo>
                    <a:pt x="0" y="1"/>
                  </a:moveTo>
                  <a:lnTo>
                    <a:pt x="0" y="2"/>
                  </a:lnTo>
                  <a:cubicBezTo>
                    <a:pt x="78" y="158"/>
                    <a:pt x="113" y="330"/>
                    <a:pt x="104" y="504"/>
                  </a:cubicBezTo>
                  <a:lnTo>
                    <a:pt x="109" y="504"/>
                  </a:lnTo>
                  <a:cubicBezTo>
                    <a:pt x="117" y="330"/>
                    <a:pt x="79" y="157"/>
                    <a:pt x="0" y="1"/>
                  </a:cubicBezTo>
                  <a:close/>
                </a:path>
              </a:pathLst>
            </a:custGeom>
            <a:solidFill>
              <a:srgbClr val="401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2"/>
            <p:cNvSpPr/>
            <p:nvPr/>
          </p:nvSpPr>
          <p:spPr>
            <a:xfrm>
              <a:off x="1915985" y="2242873"/>
              <a:ext cx="16576" cy="45275"/>
            </a:xfrm>
            <a:custGeom>
              <a:rect b="b" l="l" r="r" t="t"/>
              <a:pathLst>
                <a:path extrusionOk="0" h="549" w="201">
                  <a:moveTo>
                    <a:pt x="196" y="0"/>
                  </a:moveTo>
                  <a:cubicBezTo>
                    <a:pt x="186" y="197"/>
                    <a:pt x="118" y="385"/>
                    <a:pt x="1" y="543"/>
                  </a:cubicBezTo>
                  <a:lnTo>
                    <a:pt x="1" y="548"/>
                  </a:lnTo>
                  <a:cubicBezTo>
                    <a:pt x="122" y="390"/>
                    <a:pt x="191" y="198"/>
                    <a:pt x="201" y="0"/>
                  </a:cubicBezTo>
                  <a:close/>
                </a:path>
              </a:pathLst>
            </a:custGeom>
            <a:solidFill>
              <a:srgbClr val="D5C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2"/>
            <p:cNvSpPr/>
            <p:nvPr/>
          </p:nvSpPr>
          <p:spPr>
            <a:xfrm>
              <a:off x="1864855" y="2303404"/>
              <a:ext cx="35956" cy="16164"/>
            </a:xfrm>
            <a:custGeom>
              <a:rect b="b" l="l" r="r" t="t"/>
              <a:pathLst>
                <a:path extrusionOk="0" h="196" w="436">
                  <a:moveTo>
                    <a:pt x="434" y="0"/>
                  </a:moveTo>
                  <a:cubicBezTo>
                    <a:pt x="307" y="98"/>
                    <a:pt x="158" y="166"/>
                    <a:pt x="1" y="195"/>
                  </a:cubicBezTo>
                  <a:cubicBezTo>
                    <a:pt x="158" y="167"/>
                    <a:pt x="307" y="101"/>
                    <a:pt x="435" y="3"/>
                  </a:cubicBezTo>
                  <a:cubicBezTo>
                    <a:pt x="435" y="1"/>
                    <a:pt x="434" y="0"/>
                    <a:pt x="434" y="0"/>
                  </a:cubicBezTo>
                  <a:close/>
                </a:path>
              </a:pathLst>
            </a:custGeom>
            <a:solidFill>
              <a:srgbClr val="A464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2"/>
            <p:cNvSpPr/>
            <p:nvPr/>
          </p:nvSpPr>
          <p:spPr>
            <a:xfrm>
              <a:off x="1900563" y="2303404"/>
              <a:ext cx="247" cy="247"/>
            </a:xfrm>
            <a:custGeom>
              <a:rect b="b" l="l" r="r" t="t"/>
              <a:pathLst>
                <a:path extrusionOk="0" h="3" w="3">
                  <a:moveTo>
                    <a:pt x="1" y="0"/>
                  </a:moveTo>
                  <a:lnTo>
                    <a:pt x="2" y="3"/>
                  </a:lnTo>
                  <a:cubicBezTo>
                    <a:pt x="2" y="1"/>
                    <a:pt x="2" y="0"/>
                    <a:pt x="1" y="0"/>
                  </a:cubicBezTo>
                  <a:close/>
                </a:path>
              </a:pathLst>
            </a:custGeom>
            <a:solidFill>
              <a:srgbClr val="D5C6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2"/>
            <p:cNvSpPr/>
            <p:nvPr/>
          </p:nvSpPr>
          <p:spPr>
            <a:xfrm>
              <a:off x="1900563" y="2287570"/>
              <a:ext cx="15504" cy="15999"/>
            </a:xfrm>
            <a:custGeom>
              <a:rect b="b" l="l" r="r" t="t"/>
              <a:pathLst>
                <a:path extrusionOk="0" h="194" w="188">
                  <a:moveTo>
                    <a:pt x="188" y="1"/>
                  </a:moveTo>
                  <a:cubicBezTo>
                    <a:pt x="161" y="36"/>
                    <a:pt x="133" y="70"/>
                    <a:pt x="102" y="101"/>
                  </a:cubicBezTo>
                  <a:cubicBezTo>
                    <a:pt x="70" y="133"/>
                    <a:pt x="36" y="164"/>
                    <a:pt x="1" y="192"/>
                  </a:cubicBezTo>
                  <a:lnTo>
                    <a:pt x="2" y="193"/>
                  </a:lnTo>
                  <a:cubicBezTo>
                    <a:pt x="73" y="140"/>
                    <a:pt x="134" y="77"/>
                    <a:pt x="188" y="6"/>
                  </a:cubicBezTo>
                  <a:lnTo>
                    <a:pt x="188" y="1"/>
                  </a:lnTo>
                  <a:close/>
                </a:path>
              </a:pathLst>
            </a:custGeom>
            <a:solidFill>
              <a:srgbClr val="D5C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2"/>
            <p:cNvSpPr/>
            <p:nvPr/>
          </p:nvSpPr>
          <p:spPr>
            <a:xfrm>
              <a:off x="-497050" y="1176879"/>
              <a:ext cx="2482908" cy="1148951"/>
            </a:xfrm>
            <a:custGeom>
              <a:rect b="b" l="l" r="r" t="t"/>
              <a:pathLst>
                <a:path extrusionOk="0" h="13228" w="28586">
                  <a:moveTo>
                    <a:pt x="14348" y="0"/>
                  </a:moveTo>
                  <a:lnTo>
                    <a:pt x="14348" y="2"/>
                  </a:lnTo>
                  <a:cubicBezTo>
                    <a:pt x="14246" y="2"/>
                    <a:pt x="14147" y="41"/>
                    <a:pt x="14074" y="113"/>
                  </a:cubicBezTo>
                  <a:lnTo>
                    <a:pt x="1808" y="12046"/>
                  </a:lnTo>
                  <a:cubicBezTo>
                    <a:pt x="1612" y="12242"/>
                    <a:pt x="1361" y="12335"/>
                    <a:pt x="1113" y="12335"/>
                  </a:cubicBezTo>
                  <a:cubicBezTo>
                    <a:pt x="753" y="12335"/>
                    <a:pt x="398" y="12139"/>
                    <a:pt x="224" y="11777"/>
                  </a:cubicBezTo>
                  <a:lnTo>
                    <a:pt x="224" y="11777"/>
                  </a:lnTo>
                  <a:cubicBezTo>
                    <a:pt x="0" y="12212"/>
                    <a:pt x="124" y="12743"/>
                    <a:pt x="516" y="13033"/>
                  </a:cubicBezTo>
                  <a:cubicBezTo>
                    <a:pt x="693" y="13163"/>
                    <a:pt x="900" y="13227"/>
                    <a:pt x="1106" y="13227"/>
                  </a:cubicBezTo>
                  <a:cubicBezTo>
                    <a:pt x="1358" y="13227"/>
                    <a:pt x="1609" y="13132"/>
                    <a:pt x="1801" y="12944"/>
                  </a:cubicBezTo>
                  <a:lnTo>
                    <a:pt x="2283" y="12476"/>
                  </a:lnTo>
                  <a:lnTo>
                    <a:pt x="3679" y="11117"/>
                  </a:lnTo>
                  <a:lnTo>
                    <a:pt x="14067" y="1013"/>
                  </a:lnTo>
                  <a:cubicBezTo>
                    <a:pt x="14125" y="956"/>
                    <a:pt x="14195" y="920"/>
                    <a:pt x="14274" y="906"/>
                  </a:cubicBezTo>
                  <a:cubicBezTo>
                    <a:pt x="14298" y="902"/>
                    <a:pt x="14323" y="899"/>
                    <a:pt x="14348" y="899"/>
                  </a:cubicBezTo>
                  <a:cubicBezTo>
                    <a:pt x="14451" y="899"/>
                    <a:pt x="14550" y="940"/>
                    <a:pt x="14623" y="1011"/>
                  </a:cubicBezTo>
                  <a:lnTo>
                    <a:pt x="26889" y="12943"/>
                  </a:lnTo>
                  <a:cubicBezTo>
                    <a:pt x="27081" y="13131"/>
                    <a:pt x="27332" y="13227"/>
                    <a:pt x="27584" y="13227"/>
                  </a:cubicBezTo>
                  <a:cubicBezTo>
                    <a:pt x="27799" y="13227"/>
                    <a:pt x="28014" y="13157"/>
                    <a:pt x="28195" y="13016"/>
                  </a:cubicBezTo>
                  <a:cubicBezTo>
                    <a:pt x="28230" y="12988"/>
                    <a:pt x="28264" y="12957"/>
                    <a:pt x="28295" y="12925"/>
                  </a:cubicBezTo>
                  <a:cubicBezTo>
                    <a:pt x="28463" y="12752"/>
                    <a:pt x="28563" y="12524"/>
                    <a:pt x="28576" y="12282"/>
                  </a:cubicBezTo>
                  <a:lnTo>
                    <a:pt x="28576" y="12281"/>
                  </a:lnTo>
                  <a:cubicBezTo>
                    <a:pt x="28586" y="12108"/>
                    <a:pt x="28549" y="11935"/>
                    <a:pt x="28472" y="11780"/>
                  </a:cubicBezTo>
                  <a:cubicBezTo>
                    <a:pt x="28428" y="11870"/>
                    <a:pt x="28371" y="11953"/>
                    <a:pt x="28302" y="12026"/>
                  </a:cubicBezTo>
                  <a:cubicBezTo>
                    <a:pt x="28105" y="12228"/>
                    <a:pt x="27845" y="12329"/>
                    <a:pt x="27584" y="12329"/>
                  </a:cubicBezTo>
                  <a:cubicBezTo>
                    <a:pt x="27334" y="12329"/>
                    <a:pt x="27083" y="12235"/>
                    <a:pt x="26889" y="12046"/>
                  </a:cubicBezTo>
                  <a:lnTo>
                    <a:pt x="14623" y="113"/>
                  </a:lnTo>
                  <a:cubicBezTo>
                    <a:pt x="14550" y="41"/>
                    <a:pt x="14451" y="2"/>
                    <a:pt x="14348" y="0"/>
                  </a:cubicBez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2"/>
            <p:cNvSpPr/>
            <p:nvPr/>
          </p:nvSpPr>
          <p:spPr>
            <a:xfrm>
              <a:off x="2491530" y="2729599"/>
              <a:ext cx="1174585" cy="492578"/>
            </a:xfrm>
            <a:custGeom>
              <a:rect b="b" l="l" r="r" t="t"/>
              <a:pathLst>
                <a:path extrusionOk="0" h="5973" w="14243">
                  <a:moveTo>
                    <a:pt x="175" y="0"/>
                  </a:moveTo>
                  <a:cubicBezTo>
                    <a:pt x="78" y="0"/>
                    <a:pt x="1" y="79"/>
                    <a:pt x="1" y="176"/>
                  </a:cubicBezTo>
                  <a:lnTo>
                    <a:pt x="1" y="5798"/>
                  </a:lnTo>
                  <a:cubicBezTo>
                    <a:pt x="1" y="5895"/>
                    <a:pt x="78" y="5972"/>
                    <a:pt x="175" y="5972"/>
                  </a:cubicBezTo>
                  <a:lnTo>
                    <a:pt x="14068" y="5972"/>
                  </a:lnTo>
                  <a:cubicBezTo>
                    <a:pt x="14165" y="5972"/>
                    <a:pt x="14242" y="5895"/>
                    <a:pt x="14242" y="5798"/>
                  </a:cubicBezTo>
                  <a:lnTo>
                    <a:pt x="14242" y="176"/>
                  </a:lnTo>
                  <a:cubicBezTo>
                    <a:pt x="14242" y="79"/>
                    <a:pt x="14165" y="0"/>
                    <a:pt x="1406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2"/>
            <p:cNvSpPr/>
            <p:nvPr/>
          </p:nvSpPr>
          <p:spPr>
            <a:xfrm>
              <a:off x="2464563" y="2702632"/>
              <a:ext cx="1228518" cy="546512"/>
            </a:xfrm>
            <a:custGeom>
              <a:rect b="b" l="l" r="r" t="t"/>
              <a:pathLst>
                <a:path extrusionOk="0" h="6627" w="14897">
                  <a:moveTo>
                    <a:pt x="7121" y="655"/>
                  </a:moveTo>
                  <a:lnTo>
                    <a:pt x="7121" y="3001"/>
                  </a:lnTo>
                  <a:lnTo>
                    <a:pt x="654" y="3001"/>
                  </a:lnTo>
                  <a:lnTo>
                    <a:pt x="654" y="1664"/>
                  </a:lnTo>
                  <a:cubicBezTo>
                    <a:pt x="654" y="1107"/>
                    <a:pt x="1106" y="655"/>
                    <a:pt x="1663" y="655"/>
                  </a:cubicBezTo>
                  <a:close/>
                  <a:moveTo>
                    <a:pt x="13232" y="655"/>
                  </a:moveTo>
                  <a:cubicBezTo>
                    <a:pt x="13789" y="656"/>
                    <a:pt x="14242" y="1107"/>
                    <a:pt x="14242" y="1664"/>
                  </a:cubicBezTo>
                  <a:lnTo>
                    <a:pt x="14242" y="3001"/>
                  </a:lnTo>
                  <a:lnTo>
                    <a:pt x="7775" y="3001"/>
                  </a:lnTo>
                  <a:lnTo>
                    <a:pt x="7775" y="655"/>
                  </a:lnTo>
                  <a:close/>
                  <a:moveTo>
                    <a:pt x="7122" y="3656"/>
                  </a:moveTo>
                  <a:lnTo>
                    <a:pt x="7122" y="5972"/>
                  </a:lnTo>
                  <a:lnTo>
                    <a:pt x="1665" y="5972"/>
                  </a:lnTo>
                  <a:cubicBezTo>
                    <a:pt x="1108" y="5972"/>
                    <a:pt x="655" y="5520"/>
                    <a:pt x="655" y="4962"/>
                  </a:cubicBezTo>
                  <a:lnTo>
                    <a:pt x="655" y="3656"/>
                  </a:lnTo>
                  <a:close/>
                  <a:moveTo>
                    <a:pt x="14243" y="3656"/>
                  </a:moveTo>
                  <a:lnTo>
                    <a:pt x="14243" y="4962"/>
                  </a:lnTo>
                  <a:cubicBezTo>
                    <a:pt x="14242" y="5520"/>
                    <a:pt x="13790" y="5972"/>
                    <a:pt x="13232" y="5972"/>
                  </a:cubicBezTo>
                  <a:lnTo>
                    <a:pt x="7776" y="5972"/>
                  </a:lnTo>
                  <a:lnTo>
                    <a:pt x="7776" y="3656"/>
                  </a:lnTo>
                  <a:close/>
                  <a:moveTo>
                    <a:pt x="1663" y="1"/>
                  </a:moveTo>
                  <a:cubicBezTo>
                    <a:pt x="745" y="1"/>
                    <a:pt x="0" y="746"/>
                    <a:pt x="0" y="1664"/>
                  </a:cubicBezTo>
                  <a:lnTo>
                    <a:pt x="0" y="4962"/>
                  </a:lnTo>
                  <a:cubicBezTo>
                    <a:pt x="0" y="5882"/>
                    <a:pt x="745" y="6625"/>
                    <a:pt x="1663" y="6627"/>
                  </a:cubicBezTo>
                  <a:lnTo>
                    <a:pt x="13232" y="6627"/>
                  </a:lnTo>
                  <a:cubicBezTo>
                    <a:pt x="14152" y="6625"/>
                    <a:pt x="14895" y="5882"/>
                    <a:pt x="14897" y="4962"/>
                  </a:cubicBezTo>
                  <a:lnTo>
                    <a:pt x="14897" y="1664"/>
                  </a:lnTo>
                  <a:cubicBezTo>
                    <a:pt x="14895" y="746"/>
                    <a:pt x="14152" y="1"/>
                    <a:pt x="1323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2"/>
            <p:cNvSpPr/>
            <p:nvPr/>
          </p:nvSpPr>
          <p:spPr>
            <a:xfrm>
              <a:off x="943026" y="2693148"/>
              <a:ext cx="158750" cy="245423"/>
            </a:xfrm>
            <a:custGeom>
              <a:rect b="b" l="l" r="r" t="t"/>
              <a:pathLst>
                <a:path extrusionOk="0" h="2976" w="1925">
                  <a:moveTo>
                    <a:pt x="1557" y="1"/>
                  </a:moveTo>
                  <a:cubicBezTo>
                    <a:pt x="1203" y="1"/>
                    <a:pt x="132" y="1033"/>
                    <a:pt x="1" y="1162"/>
                  </a:cubicBezTo>
                  <a:cubicBezTo>
                    <a:pt x="89" y="1253"/>
                    <a:pt x="140" y="1374"/>
                    <a:pt x="141" y="1501"/>
                  </a:cubicBezTo>
                  <a:lnTo>
                    <a:pt x="147" y="1986"/>
                  </a:lnTo>
                  <a:cubicBezTo>
                    <a:pt x="148" y="2102"/>
                    <a:pt x="108" y="2215"/>
                    <a:pt x="33" y="2305"/>
                  </a:cubicBezTo>
                  <a:cubicBezTo>
                    <a:pt x="220" y="2399"/>
                    <a:pt x="1126" y="2855"/>
                    <a:pt x="1518" y="2959"/>
                  </a:cubicBezTo>
                  <a:lnTo>
                    <a:pt x="1519" y="2959"/>
                  </a:lnTo>
                  <a:cubicBezTo>
                    <a:pt x="1561" y="2970"/>
                    <a:pt x="1595" y="2975"/>
                    <a:pt x="1622" y="2975"/>
                  </a:cubicBezTo>
                  <a:cubicBezTo>
                    <a:pt x="1873" y="2975"/>
                    <a:pt x="1506" y="2509"/>
                    <a:pt x="1651" y="2098"/>
                  </a:cubicBezTo>
                  <a:cubicBezTo>
                    <a:pt x="1812" y="1644"/>
                    <a:pt x="1748" y="1326"/>
                    <a:pt x="1602" y="975"/>
                  </a:cubicBezTo>
                  <a:cubicBezTo>
                    <a:pt x="1457" y="623"/>
                    <a:pt x="1924" y="89"/>
                    <a:pt x="1592" y="5"/>
                  </a:cubicBezTo>
                  <a:cubicBezTo>
                    <a:pt x="1582" y="2"/>
                    <a:pt x="1570" y="1"/>
                    <a:pt x="155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2"/>
            <p:cNvSpPr/>
            <p:nvPr/>
          </p:nvSpPr>
          <p:spPr>
            <a:xfrm>
              <a:off x="462567" y="2699581"/>
              <a:ext cx="159740" cy="245506"/>
            </a:xfrm>
            <a:custGeom>
              <a:rect b="b" l="l" r="r" t="t"/>
              <a:pathLst>
                <a:path extrusionOk="0" h="2977" w="1937">
                  <a:moveTo>
                    <a:pt x="369" y="1"/>
                  </a:moveTo>
                  <a:cubicBezTo>
                    <a:pt x="355" y="1"/>
                    <a:pt x="342" y="2"/>
                    <a:pt x="330" y="6"/>
                  </a:cubicBezTo>
                  <a:cubicBezTo>
                    <a:pt x="1" y="97"/>
                    <a:pt x="479" y="621"/>
                    <a:pt x="341" y="976"/>
                  </a:cubicBezTo>
                  <a:cubicBezTo>
                    <a:pt x="203" y="1331"/>
                    <a:pt x="147" y="1650"/>
                    <a:pt x="319" y="2100"/>
                  </a:cubicBezTo>
                  <a:cubicBezTo>
                    <a:pt x="473" y="2505"/>
                    <a:pt x="121" y="2977"/>
                    <a:pt x="364" y="2977"/>
                  </a:cubicBezTo>
                  <a:cubicBezTo>
                    <a:pt x="391" y="2977"/>
                    <a:pt x="426" y="2971"/>
                    <a:pt x="470" y="2958"/>
                  </a:cubicBezTo>
                  <a:cubicBezTo>
                    <a:pt x="851" y="2848"/>
                    <a:pt x="1713" y="2391"/>
                    <a:pt x="1926" y="2277"/>
                  </a:cubicBezTo>
                  <a:cubicBezTo>
                    <a:pt x="1888" y="2237"/>
                    <a:pt x="1858" y="2189"/>
                    <a:pt x="1837" y="2138"/>
                  </a:cubicBezTo>
                  <a:cubicBezTo>
                    <a:pt x="1813" y="2079"/>
                    <a:pt x="1800" y="2017"/>
                    <a:pt x="1799" y="1954"/>
                  </a:cubicBezTo>
                  <a:lnTo>
                    <a:pt x="1793" y="1469"/>
                  </a:lnTo>
                  <a:cubicBezTo>
                    <a:pt x="1792" y="1337"/>
                    <a:pt x="1843" y="1210"/>
                    <a:pt x="1937" y="1118"/>
                  </a:cubicBezTo>
                  <a:cubicBezTo>
                    <a:pt x="1765" y="958"/>
                    <a:pt x="719" y="1"/>
                    <a:pt x="369"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2"/>
            <p:cNvSpPr/>
            <p:nvPr/>
          </p:nvSpPr>
          <p:spPr>
            <a:xfrm>
              <a:off x="951026" y="2808851"/>
              <a:ext cx="4288" cy="58387"/>
            </a:xfrm>
            <a:custGeom>
              <a:rect b="b" l="l" r="r" t="t"/>
              <a:pathLst>
                <a:path extrusionOk="0" h="708" w="52">
                  <a:moveTo>
                    <a:pt x="33" y="1"/>
                  </a:moveTo>
                  <a:lnTo>
                    <a:pt x="1" y="695"/>
                  </a:lnTo>
                  <a:lnTo>
                    <a:pt x="36" y="708"/>
                  </a:lnTo>
                  <a:cubicBezTo>
                    <a:pt x="46" y="667"/>
                    <a:pt x="51" y="625"/>
                    <a:pt x="50" y="583"/>
                  </a:cubicBezTo>
                  <a:lnTo>
                    <a:pt x="44" y="98"/>
                  </a:lnTo>
                  <a:cubicBezTo>
                    <a:pt x="44" y="65"/>
                    <a:pt x="42" y="33"/>
                    <a:pt x="35" y="1"/>
                  </a:cubicBezTo>
                  <a:close/>
                </a:path>
              </a:pathLst>
            </a:custGeom>
            <a:solidFill>
              <a:srgbClr val="B656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2"/>
            <p:cNvSpPr/>
            <p:nvPr/>
          </p:nvSpPr>
          <p:spPr>
            <a:xfrm>
              <a:off x="953747" y="2765473"/>
              <a:ext cx="85024" cy="123949"/>
            </a:xfrm>
            <a:custGeom>
              <a:rect b="b" l="l" r="r" t="t"/>
              <a:pathLst>
                <a:path extrusionOk="0" h="1503" w="1031">
                  <a:moveTo>
                    <a:pt x="855" y="1"/>
                  </a:moveTo>
                  <a:cubicBezTo>
                    <a:pt x="699" y="1"/>
                    <a:pt x="6" y="522"/>
                    <a:pt x="0" y="527"/>
                  </a:cubicBezTo>
                  <a:cubicBezTo>
                    <a:pt x="7" y="559"/>
                    <a:pt x="11" y="591"/>
                    <a:pt x="11" y="624"/>
                  </a:cubicBezTo>
                  <a:lnTo>
                    <a:pt x="17" y="1109"/>
                  </a:lnTo>
                  <a:cubicBezTo>
                    <a:pt x="17" y="1151"/>
                    <a:pt x="13" y="1193"/>
                    <a:pt x="2" y="1234"/>
                  </a:cubicBezTo>
                  <a:cubicBezTo>
                    <a:pt x="148" y="1290"/>
                    <a:pt x="714" y="1502"/>
                    <a:pt x="842" y="1502"/>
                  </a:cubicBezTo>
                  <a:cubicBezTo>
                    <a:pt x="866" y="1502"/>
                    <a:pt x="875" y="1495"/>
                    <a:pt x="862" y="1477"/>
                  </a:cubicBezTo>
                  <a:cubicBezTo>
                    <a:pt x="567" y="1075"/>
                    <a:pt x="249" y="1065"/>
                    <a:pt x="796" y="822"/>
                  </a:cubicBezTo>
                  <a:cubicBezTo>
                    <a:pt x="1031" y="718"/>
                    <a:pt x="302" y="735"/>
                    <a:pt x="397" y="590"/>
                  </a:cubicBezTo>
                  <a:cubicBezTo>
                    <a:pt x="501" y="432"/>
                    <a:pt x="953" y="105"/>
                    <a:pt x="880" y="11"/>
                  </a:cubicBezTo>
                  <a:cubicBezTo>
                    <a:pt x="875" y="4"/>
                    <a:pt x="865" y="1"/>
                    <a:pt x="855" y="1"/>
                  </a:cubicBezTo>
                  <a:close/>
                </a:path>
              </a:pathLst>
            </a:custGeom>
            <a:solidFill>
              <a:srgbClr val="CA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2"/>
            <p:cNvSpPr/>
            <p:nvPr/>
          </p:nvSpPr>
          <p:spPr>
            <a:xfrm>
              <a:off x="610432" y="2811572"/>
              <a:ext cx="6680" cy="60201"/>
            </a:xfrm>
            <a:custGeom>
              <a:rect b="b" l="l" r="r" t="t"/>
              <a:pathLst>
                <a:path extrusionOk="0" h="730" w="81">
                  <a:moveTo>
                    <a:pt x="12" y="0"/>
                  </a:moveTo>
                  <a:cubicBezTo>
                    <a:pt x="3" y="37"/>
                    <a:pt x="0" y="73"/>
                    <a:pt x="0" y="111"/>
                  </a:cubicBezTo>
                  <a:lnTo>
                    <a:pt x="6" y="596"/>
                  </a:lnTo>
                  <a:cubicBezTo>
                    <a:pt x="6" y="641"/>
                    <a:pt x="13" y="686"/>
                    <a:pt x="26" y="730"/>
                  </a:cubicBezTo>
                  <a:lnTo>
                    <a:pt x="80" y="707"/>
                  </a:lnTo>
                  <a:lnTo>
                    <a:pt x="33" y="14"/>
                  </a:lnTo>
                  <a:lnTo>
                    <a:pt x="12" y="0"/>
                  </a:lnTo>
                  <a:close/>
                </a:path>
              </a:pathLst>
            </a:custGeom>
            <a:solidFill>
              <a:srgbClr val="B656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2"/>
            <p:cNvSpPr/>
            <p:nvPr/>
          </p:nvSpPr>
          <p:spPr>
            <a:xfrm>
              <a:off x="528294" y="2770833"/>
              <a:ext cx="84282" cy="123949"/>
            </a:xfrm>
            <a:custGeom>
              <a:rect b="b" l="l" r="r" t="t"/>
              <a:pathLst>
                <a:path extrusionOk="0" h="1503" w="1022">
                  <a:moveTo>
                    <a:pt x="164" y="1"/>
                  </a:moveTo>
                  <a:lnTo>
                    <a:pt x="164" y="2"/>
                  </a:lnTo>
                  <a:cubicBezTo>
                    <a:pt x="162" y="2"/>
                    <a:pt x="160" y="2"/>
                    <a:pt x="159" y="2"/>
                  </a:cubicBezTo>
                  <a:cubicBezTo>
                    <a:pt x="150" y="2"/>
                    <a:pt x="142" y="5"/>
                    <a:pt x="136" y="12"/>
                  </a:cubicBezTo>
                  <a:cubicBezTo>
                    <a:pt x="66" y="107"/>
                    <a:pt x="527" y="424"/>
                    <a:pt x="634" y="580"/>
                  </a:cubicBezTo>
                  <a:cubicBezTo>
                    <a:pt x="731" y="723"/>
                    <a:pt x="1" y="722"/>
                    <a:pt x="240" y="820"/>
                  </a:cubicBezTo>
                  <a:cubicBezTo>
                    <a:pt x="793" y="1051"/>
                    <a:pt x="473" y="1069"/>
                    <a:pt x="188" y="1477"/>
                  </a:cubicBezTo>
                  <a:cubicBezTo>
                    <a:pt x="177" y="1495"/>
                    <a:pt x="184" y="1502"/>
                    <a:pt x="206" y="1502"/>
                  </a:cubicBezTo>
                  <a:cubicBezTo>
                    <a:pt x="323" y="1502"/>
                    <a:pt x="849" y="1293"/>
                    <a:pt x="1022" y="1224"/>
                  </a:cubicBezTo>
                  <a:cubicBezTo>
                    <a:pt x="1009" y="1180"/>
                    <a:pt x="1002" y="1135"/>
                    <a:pt x="1002" y="1090"/>
                  </a:cubicBezTo>
                  <a:lnTo>
                    <a:pt x="996" y="605"/>
                  </a:lnTo>
                  <a:cubicBezTo>
                    <a:pt x="995" y="567"/>
                    <a:pt x="999" y="531"/>
                    <a:pt x="1008" y="493"/>
                  </a:cubicBezTo>
                  <a:cubicBezTo>
                    <a:pt x="891" y="411"/>
                    <a:pt x="307" y="1"/>
                    <a:pt x="164" y="1"/>
                  </a:cubicBezTo>
                  <a:close/>
                </a:path>
              </a:pathLst>
            </a:custGeom>
            <a:solidFill>
              <a:srgbClr val="CA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2"/>
            <p:cNvSpPr/>
            <p:nvPr/>
          </p:nvSpPr>
          <p:spPr>
            <a:xfrm>
              <a:off x="610762" y="2776853"/>
              <a:ext cx="347765" cy="124031"/>
            </a:xfrm>
            <a:custGeom>
              <a:rect b="b" l="l" r="r" t="t"/>
              <a:pathLst>
                <a:path extrusionOk="0" h="1504" w="4217">
                  <a:moveTo>
                    <a:pt x="3721" y="0"/>
                  </a:moveTo>
                  <a:cubicBezTo>
                    <a:pt x="3718" y="0"/>
                    <a:pt x="3715" y="0"/>
                    <a:pt x="3712" y="1"/>
                  </a:cubicBezTo>
                  <a:lnTo>
                    <a:pt x="3290" y="5"/>
                  </a:lnTo>
                  <a:lnTo>
                    <a:pt x="2005" y="19"/>
                  </a:lnTo>
                  <a:lnTo>
                    <a:pt x="486" y="37"/>
                  </a:lnTo>
                  <a:cubicBezTo>
                    <a:pt x="358" y="39"/>
                    <a:pt x="235" y="91"/>
                    <a:pt x="144" y="182"/>
                  </a:cubicBezTo>
                  <a:cubicBezTo>
                    <a:pt x="51" y="275"/>
                    <a:pt x="1" y="401"/>
                    <a:pt x="2" y="533"/>
                  </a:cubicBezTo>
                  <a:lnTo>
                    <a:pt x="8" y="1019"/>
                  </a:lnTo>
                  <a:cubicBezTo>
                    <a:pt x="8" y="1082"/>
                    <a:pt x="19" y="1144"/>
                    <a:pt x="43" y="1203"/>
                  </a:cubicBezTo>
                  <a:cubicBezTo>
                    <a:pt x="95" y="1325"/>
                    <a:pt x="193" y="1421"/>
                    <a:pt x="317" y="1470"/>
                  </a:cubicBezTo>
                  <a:cubicBezTo>
                    <a:pt x="331" y="1475"/>
                    <a:pt x="346" y="1481"/>
                    <a:pt x="362" y="1485"/>
                  </a:cubicBezTo>
                  <a:cubicBezTo>
                    <a:pt x="403" y="1497"/>
                    <a:pt x="447" y="1504"/>
                    <a:pt x="490" y="1504"/>
                  </a:cubicBezTo>
                  <a:cubicBezTo>
                    <a:pt x="494" y="1504"/>
                    <a:pt x="498" y="1504"/>
                    <a:pt x="502" y="1504"/>
                  </a:cubicBezTo>
                  <a:lnTo>
                    <a:pt x="1052" y="1498"/>
                  </a:lnTo>
                  <a:lnTo>
                    <a:pt x="2797" y="1478"/>
                  </a:lnTo>
                  <a:lnTo>
                    <a:pt x="3737" y="1467"/>
                  </a:lnTo>
                  <a:cubicBezTo>
                    <a:pt x="3782" y="1466"/>
                    <a:pt x="3827" y="1459"/>
                    <a:pt x="3870" y="1446"/>
                  </a:cubicBezTo>
                  <a:cubicBezTo>
                    <a:pt x="4078" y="1381"/>
                    <a:pt x="4217" y="1189"/>
                    <a:pt x="4215" y="971"/>
                  </a:cubicBezTo>
                  <a:lnTo>
                    <a:pt x="4208" y="486"/>
                  </a:lnTo>
                  <a:cubicBezTo>
                    <a:pt x="4206" y="358"/>
                    <a:pt x="4156" y="237"/>
                    <a:pt x="4068" y="147"/>
                  </a:cubicBezTo>
                  <a:cubicBezTo>
                    <a:pt x="4009" y="86"/>
                    <a:pt x="3934" y="43"/>
                    <a:pt x="3853" y="20"/>
                  </a:cubicBezTo>
                  <a:cubicBezTo>
                    <a:pt x="3815" y="9"/>
                    <a:pt x="3777" y="3"/>
                    <a:pt x="3737" y="1"/>
                  </a:cubicBezTo>
                  <a:cubicBezTo>
                    <a:pt x="3732" y="1"/>
                    <a:pt x="3726" y="0"/>
                    <a:pt x="3721" y="0"/>
                  </a:cubicBezTo>
                  <a:close/>
                </a:path>
              </a:pathLst>
            </a:custGeom>
            <a:solidFill>
              <a:srgbClr val="EAEA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2"/>
            <p:cNvSpPr/>
            <p:nvPr/>
          </p:nvSpPr>
          <p:spPr>
            <a:xfrm>
              <a:off x="610762" y="2781719"/>
              <a:ext cx="30018" cy="117516"/>
            </a:xfrm>
            <a:custGeom>
              <a:rect b="b" l="l" r="r" t="t"/>
              <a:pathLst>
                <a:path extrusionOk="0" h="1425" w="364">
                  <a:moveTo>
                    <a:pt x="346" y="1"/>
                  </a:moveTo>
                  <a:cubicBezTo>
                    <a:pt x="271" y="23"/>
                    <a:pt x="200" y="65"/>
                    <a:pt x="144" y="123"/>
                  </a:cubicBezTo>
                  <a:cubicBezTo>
                    <a:pt x="51" y="216"/>
                    <a:pt x="1" y="342"/>
                    <a:pt x="2" y="474"/>
                  </a:cubicBezTo>
                  <a:lnTo>
                    <a:pt x="8" y="960"/>
                  </a:lnTo>
                  <a:cubicBezTo>
                    <a:pt x="8" y="1021"/>
                    <a:pt x="20" y="1085"/>
                    <a:pt x="44" y="1142"/>
                  </a:cubicBezTo>
                  <a:cubicBezTo>
                    <a:pt x="96" y="1265"/>
                    <a:pt x="195" y="1362"/>
                    <a:pt x="318" y="1411"/>
                  </a:cubicBezTo>
                  <a:cubicBezTo>
                    <a:pt x="332" y="1416"/>
                    <a:pt x="348" y="1421"/>
                    <a:pt x="363" y="1425"/>
                  </a:cubicBezTo>
                  <a:lnTo>
                    <a:pt x="346"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2"/>
            <p:cNvSpPr/>
            <p:nvPr/>
          </p:nvSpPr>
          <p:spPr>
            <a:xfrm>
              <a:off x="639296" y="2779575"/>
              <a:ext cx="49728" cy="121310"/>
            </a:xfrm>
            <a:custGeom>
              <a:rect b="b" l="l" r="r" t="t"/>
              <a:pathLst>
                <a:path extrusionOk="0" h="1471" w="603">
                  <a:moveTo>
                    <a:pt x="585" y="0"/>
                  </a:moveTo>
                  <a:lnTo>
                    <a:pt x="140" y="4"/>
                  </a:lnTo>
                  <a:cubicBezTo>
                    <a:pt x="92" y="4"/>
                    <a:pt x="45" y="13"/>
                    <a:pt x="0" y="27"/>
                  </a:cubicBezTo>
                  <a:lnTo>
                    <a:pt x="16" y="1451"/>
                  </a:lnTo>
                  <a:cubicBezTo>
                    <a:pt x="62" y="1465"/>
                    <a:pt x="109" y="1471"/>
                    <a:pt x="156" y="1471"/>
                  </a:cubicBezTo>
                  <a:lnTo>
                    <a:pt x="602" y="1465"/>
                  </a:lnTo>
                  <a:lnTo>
                    <a:pt x="585"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2"/>
            <p:cNvSpPr/>
            <p:nvPr/>
          </p:nvSpPr>
          <p:spPr>
            <a:xfrm>
              <a:off x="687540" y="2778915"/>
              <a:ext cx="49563" cy="121475"/>
            </a:xfrm>
            <a:custGeom>
              <a:rect b="b" l="l" r="r" t="t"/>
              <a:pathLst>
                <a:path extrusionOk="0" h="1473" w="601">
                  <a:moveTo>
                    <a:pt x="585" y="1"/>
                  </a:moveTo>
                  <a:lnTo>
                    <a:pt x="0" y="8"/>
                  </a:lnTo>
                  <a:lnTo>
                    <a:pt x="17" y="1473"/>
                  </a:lnTo>
                  <a:lnTo>
                    <a:pt x="121" y="1472"/>
                  </a:lnTo>
                  <a:lnTo>
                    <a:pt x="601" y="1467"/>
                  </a:lnTo>
                  <a:lnTo>
                    <a:pt x="585"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2"/>
            <p:cNvSpPr/>
            <p:nvPr/>
          </p:nvSpPr>
          <p:spPr>
            <a:xfrm>
              <a:off x="735784" y="2778338"/>
              <a:ext cx="49563" cy="121640"/>
            </a:xfrm>
            <a:custGeom>
              <a:rect b="b" l="l" r="r" t="t"/>
              <a:pathLst>
                <a:path extrusionOk="0" h="1475" w="601">
                  <a:moveTo>
                    <a:pt x="584" y="1"/>
                  </a:moveTo>
                  <a:lnTo>
                    <a:pt x="491" y="2"/>
                  </a:lnTo>
                  <a:lnTo>
                    <a:pt x="489" y="2"/>
                  </a:lnTo>
                  <a:lnTo>
                    <a:pt x="0" y="8"/>
                  </a:lnTo>
                  <a:lnTo>
                    <a:pt x="16" y="1474"/>
                  </a:lnTo>
                  <a:lnTo>
                    <a:pt x="600" y="1467"/>
                  </a:lnTo>
                  <a:lnTo>
                    <a:pt x="584"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2"/>
            <p:cNvSpPr/>
            <p:nvPr/>
          </p:nvSpPr>
          <p:spPr>
            <a:xfrm>
              <a:off x="783203" y="2779080"/>
              <a:ext cx="49563" cy="121475"/>
            </a:xfrm>
            <a:custGeom>
              <a:rect b="b" l="l" r="r" t="t"/>
              <a:pathLst>
                <a:path extrusionOk="0" h="1473" w="601">
                  <a:moveTo>
                    <a:pt x="585" y="0"/>
                  </a:moveTo>
                  <a:lnTo>
                    <a:pt x="0" y="7"/>
                  </a:lnTo>
                  <a:lnTo>
                    <a:pt x="17" y="1472"/>
                  </a:lnTo>
                  <a:lnTo>
                    <a:pt x="600" y="1467"/>
                  </a:lnTo>
                  <a:lnTo>
                    <a:pt x="585"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2"/>
            <p:cNvSpPr/>
            <p:nvPr/>
          </p:nvSpPr>
          <p:spPr>
            <a:xfrm>
              <a:off x="832107" y="2777348"/>
              <a:ext cx="49728" cy="121475"/>
            </a:xfrm>
            <a:custGeom>
              <a:rect b="b" l="l" r="r" t="t"/>
              <a:pathLst>
                <a:path extrusionOk="0" h="1473" w="603">
                  <a:moveTo>
                    <a:pt x="585" y="0"/>
                  </a:moveTo>
                  <a:lnTo>
                    <a:pt x="0" y="6"/>
                  </a:lnTo>
                  <a:lnTo>
                    <a:pt x="17" y="1472"/>
                  </a:lnTo>
                  <a:lnTo>
                    <a:pt x="113" y="1472"/>
                  </a:lnTo>
                  <a:lnTo>
                    <a:pt x="113" y="1471"/>
                  </a:lnTo>
                  <a:lnTo>
                    <a:pt x="602" y="1465"/>
                  </a:lnTo>
                  <a:lnTo>
                    <a:pt x="585"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2"/>
            <p:cNvSpPr/>
            <p:nvPr/>
          </p:nvSpPr>
          <p:spPr>
            <a:xfrm>
              <a:off x="880350" y="2776853"/>
              <a:ext cx="49563" cy="121392"/>
            </a:xfrm>
            <a:custGeom>
              <a:rect b="b" l="l" r="r" t="t"/>
              <a:pathLst>
                <a:path extrusionOk="0" h="1472" w="601">
                  <a:moveTo>
                    <a:pt x="443" y="1"/>
                  </a:moveTo>
                  <a:lnTo>
                    <a:pt x="21" y="6"/>
                  </a:lnTo>
                  <a:lnTo>
                    <a:pt x="0" y="6"/>
                  </a:lnTo>
                  <a:lnTo>
                    <a:pt x="17" y="1471"/>
                  </a:lnTo>
                  <a:lnTo>
                    <a:pt x="468" y="1467"/>
                  </a:lnTo>
                  <a:cubicBezTo>
                    <a:pt x="513" y="1466"/>
                    <a:pt x="558" y="1459"/>
                    <a:pt x="601" y="1445"/>
                  </a:cubicBezTo>
                  <a:lnTo>
                    <a:pt x="585" y="20"/>
                  </a:lnTo>
                  <a:cubicBezTo>
                    <a:pt x="547" y="11"/>
                    <a:pt x="508" y="3"/>
                    <a:pt x="468" y="2"/>
                  </a:cubicBezTo>
                  <a:cubicBezTo>
                    <a:pt x="460" y="1"/>
                    <a:pt x="452" y="1"/>
                    <a:pt x="44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2"/>
            <p:cNvSpPr/>
            <p:nvPr/>
          </p:nvSpPr>
          <p:spPr>
            <a:xfrm>
              <a:off x="928594" y="2778585"/>
              <a:ext cx="29936" cy="117516"/>
            </a:xfrm>
            <a:custGeom>
              <a:rect b="b" l="l" r="r" t="t"/>
              <a:pathLst>
                <a:path extrusionOk="0" h="1425" w="363">
                  <a:moveTo>
                    <a:pt x="0" y="1"/>
                  </a:moveTo>
                  <a:lnTo>
                    <a:pt x="16" y="1425"/>
                  </a:lnTo>
                  <a:cubicBezTo>
                    <a:pt x="224" y="1360"/>
                    <a:pt x="363" y="1168"/>
                    <a:pt x="361" y="950"/>
                  </a:cubicBezTo>
                  <a:lnTo>
                    <a:pt x="356" y="465"/>
                  </a:lnTo>
                  <a:lnTo>
                    <a:pt x="354" y="466"/>
                  </a:lnTo>
                  <a:cubicBezTo>
                    <a:pt x="353" y="340"/>
                    <a:pt x="302" y="217"/>
                    <a:pt x="214" y="127"/>
                  </a:cubicBezTo>
                  <a:cubicBezTo>
                    <a:pt x="155" y="67"/>
                    <a:pt x="82" y="23"/>
                    <a:pt x="0"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2"/>
            <p:cNvSpPr/>
            <p:nvPr/>
          </p:nvSpPr>
          <p:spPr>
            <a:xfrm>
              <a:off x="2464398" y="2701890"/>
              <a:ext cx="1228683" cy="368712"/>
            </a:xfrm>
            <a:custGeom>
              <a:rect b="b" l="l" r="r" t="t"/>
              <a:pathLst>
                <a:path extrusionOk="0" h="4471" w="14899">
                  <a:moveTo>
                    <a:pt x="1664" y="0"/>
                  </a:moveTo>
                  <a:cubicBezTo>
                    <a:pt x="746" y="1"/>
                    <a:pt x="2" y="745"/>
                    <a:pt x="1" y="1663"/>
                  </a:cubicBezTo>
                  <a:lnTo>
                    <a:pt x="1" y="2619"/>
                  </a:lnTo>
                  <a:cubicBezTo>
                    <a:pt x="4" y="2619"/>
                    <a:pt x="6" y="2619"/>
                    <a:pt x="9" y="2619"/>
                  </a:cubicBezTo>
                  <a:cubicBezTo>
                    <a:pt x="122" y="2619"/>
                    <a:pt x="232" y="2567"/>
                    <a:pt x="328" y="2493"/>
                  </a:cubicBezTo>
                  <a:cubicBezTo>
                    <a:pt x="368" y="2465"/>
                    <a:pt x="403" y="2431"/>
                    <a:pt x="435" y="2393"/>
                  </a:cubicBezTo>
                  <a:cubicBezTo>
                    <a:pt x="517" y="2300"/>
                    <a:pt x="581" y="2195"/>
                    <a:pt x="656" y="2095"/>
                  </a:cubicBezTo>
                  <a:cubicBezTo>
                    <a:pt x="708" y="2025"/>
                    <a:pt x="767" y="1958"/>
                    <a:pt x="834" y="1901"/>
                  </a:cubicBezTo>
                  <a:cubicBezTo>
                    <a:pt x="925" y="1824"/>
                    <a:pt x="1050" y="1776"/>
                    <a:pt x="1167" y="1776"/>
                  </a:cubicBezTo>
                  <a:cubicBezTo>
                    <a:pt x="1258" y="1776"/>
                    <a:pt x="1344" y="1805"/>
                    <a:pt x="1405" y="1874"/>
                  </a:cubicBezTo>
                  <a:cubicBezTo>
                    <a:pt x="1466" y="1942"/>
                    <a:pt x="1488" y="2030"/>
                    <a:pt x="1501" y="2117"/>
                  </a:cubicBezTo>
                  <a:cubicBezTo>
                    <a:pt x="1546" y="2407"/>
                    <a:pt x="1492" y="2705"/>
                    <a:pt x="1502" y="2999"/>
                  </a:cubicBezTo>
                  <a:cubicBezTo>
                    <a:pt x="1501" y="3014"/>
                    <a:pt x="1501" y="3028"/>
                    <a:pt x="1502" y="3044"/>
                  </a:cubicBezTo>
                  <a:cubicBezTo>
                    <a:pt x="1512" y="3259"/>
                    <a:pt x="1572" y="3491"/>
                    <a:pt x="1705" y="3654"/>
                  </a:cubicBezTo>
                  <a:cubicBezTo>
                    <a:pt x="1761" y="3726"/>
                    <a:pt x="1834" y="3783"/>
                    <a:pt x="1915" y="3823"/>
                  </a:cubicBezTo>
                  <a:cubicBezTo>
                    <a:pt x="1989" y="3857"/>
                    <a:pt x="2067" y="3873"/>
                    <a:pt x="2145" y="3873"/>
                  </a:cubicBezTo>
                  <a:cubicBezTo>
                    <a:pt x="2328" y="3873"/>
                    <a:pt x="2514" y="3787"/>
                    <a:pt x="2656" y="3654"/>
                  </a:cubicBezTo>
                  <a:cubicBezTo>
                    <a:pt x="2722" y="3592"/>
                    <a:pt x="2779" y="3520"/>
                    <a:pt x="2824" y="3442"/>
                  </a:cubicBezTo>
                  <a:cubicBezTo>
                    <a:pt x="2897" y="3304"/>
                    <a:pt x="2943" y="3153"/>
                    <a:pt x="2960" y="2999"/>
                  </a:cubicBezTo>
                  <a:cubicBezTo>
                    <a:pt x="2990" y="2798"/>
                    <a:pt x="2983" y="2587"/>
                    <a:pt x="2967" y="2384"/>
                  </a:cubicBezTo>
                  <a:cubicBezTo>
                    <a:pt x="2950" y="2171"/>
                    <a:pt x="2970" y="1888"/>
                    <a:pt x="3178" y="1833"/>
                  </a:cubicBezTo>
                  <a:cubicBezTo>
                    <a:pt x="3199" y="1828"/>
                    <a:pt x="3220" y="1825"/>
                    <a:pt x="3240" y="1825"/>
                  </a:cubicBezTo>
                  <a:cubicBezTo>
                    <a:pt x="3433" y="1825"/>
                    <a:pt x="3569" y="2065"/>
                    <a:pt x="3722" y="2212"/>
                  </a:cubicBezTo>
                  <a:cubicBezTo>
                    <a:pt x="3840" y="2323"/>
                    <a:pt x="4000" y="2376"/>
                    <a:pt x="4161" y="2376"/>
                  </a:cubicBezTo>
                  <a:cubicBezTo>
                    <a:pt x="4391" y="2376"/>
                    <a:pt x="4624" y="2269"/>
                    <a:pt x="4741" y="2070"/>
                  </a:cubicBezTo>
                  <a:cubicBezTo>
                    <a:pt x="4774" y="2015"/>
                    <a:pt x="4802" y="1949"/>
                    <a:pt x="4855" y="1913"/>
                  </a:cubicBezTo>
                  <a:cubicBezTo>
                    <a:pt x="4886" y="1893"/>
                    <a:pt x="4916" y="1884"/>
                    <a:pt x="4947" y="1884"/>
                  </a:cubicBezTo>
                  <a:cubicBezTo>
                    <a:pt x="5088" y="1884"/>
                    <a:pt x="5226" y="2076"/>
                    <a:pt x="5333" y="2209"/>
                  </a:cubicBezTo>
                  <a:cubicBezTo>
                    <a:pt x="5514" y="2431"/>
                    <a:pt x="5804" y="2519"/>
                    <a:pt x="6095" y="2519"/>
                  </a:cubicBezTo>
                  <a:cubicBezTo>
                    <a:pt x="6205" y="2519"/>
                    <a:pt x="6314" y="2507"/>
                    <a:pt x="6418" y="2484"/>
                  </a:cubicBezTo>
                  <a:cubicBezTo>
                    <a:pt x="6663" y="2429"/>
                    <a:pt x="6891" y="2331"/>
                    <a:pt x="7121" y="2238"/>
                  </a:cubicBezTo>
                  <a:cubicBezTo>
                    <a:pt x="7256" y="2183"/>
                    <a:pt x="7390" y="2131"/>
                    <a:pt x="7529" y="2089"/>
                  </a:cubicBezTo>
                  <a:cubicBezTo>
                    <a:pt x="7611" y="2064"/>
                    <a:pt x="7694" y="2044"/>
                    <a:pt x="7777" y="2029"/>
                  </a:cubicBezTo>
                  <a:cubicBezTo>
                    <a:pt x="7868" y="2013"/>
                    <a:pt x="7961" y="2004"/>
                    <a:pt x="8053" y="2004"/>
                  </a:cubicBezTo>
                  <a:cubicBezTo>
                    <a:pt x="8272" y="2004"/>
                    <a:pt x="8486" y="2055"/>
                    <a:pt x="8661" y="2186"/>
                  </a:cubicBezTo>
                  <a:cubicBezTo>
                    <a:pt x="8915" y="2376"/>
                    <a:pt x="9028" y="2682"/>
                    <a:pt x="9101" y="2999"/>
                  </a:cubicBezTo>
                  <a:cubicBezTo>
                    <a:pt x="9128" y="3110"/>
                    <a:pt x="9150" y="3224"/>
                    <a:pt x="9170" y="3333"/>
                  </a:cubicBezTo>
                  <a:cubicBezTo>
                    <a:pt x="9191" y="3442"/>
                    <a:pt x="9216" y="3548"/>
                    <a:pt x="9247" y="3654"/>
                  </a:cubicBezTo>
                  <a:cubicBezTo>
                    <a:pt x="9340" y="3972"/>
                    <a:pt x="9495" y="4271"/>
                    <a:pt x="9787" y="4406"/>
                  </a:cubicBezTo>
                  <a:cubicBezTo>
                    <a:pt x="9883" y="4451"/>
                    <a:pt x="9985" y="4471"/>
                    <a:pt x="10088" y="4471"/>
                  </a:cubicBezTo>
                  <a:cubicBezTo>
                    <a:pt x="10422" y="4471"/>
                    <a:pt x="10762" y="4255"/>
                    <a:pt x="10944" y="3962"/>
                  </a:cubicBezTo>
                  <a:cubicBezTo>
                    <a:pt x="11003" y="3865"/>
                    <a:pt x="11052" y="3762"/>
                    <a:pt x="11087" y="3654"/>
                  </a:cubicBezTo>
                  <a:cubicBezTo>
                    <a:pt x="11158" y="3446"/>
                    <a:pt x="11187" y="3224"/>
                    <a:pt x="11198" y="2999"/>
                  </a:cubicBezTo>
                  <a:cubicBezTo>
                    <a:pt x="11204" y="2884"/>
                    <a:pt x="11204" y="2767"/>
                    <a:pt x="11203" y="2652"/>
                  </a:cubicBezTo>
                  <a:cubicBezTo>
                    <a:pt x="11197" y="2404"/>
                    <a:pt x="11217" y="2100"/>
                    <a:pt x="11442" y="1999"/>
                  </a:cubicBezTo>
                  <a:cubicBezTo>
                    <a:pt x="11485" y="1980"/>
                    <a:pt x="11531" y="1971"/>
                    <a:pt x="11577" y="1971"/>
                  </a:cubicBezTo>
                  <a:cubicBezTo>
                    <a:pt x="11695" y="1971"/>
                    <a:pt x="11817" y="2026"/>
                    <a:pt x="11914" y="2098"/>
                  </a:cubicBezTo>
                  <a:cubicBezTo>
                    <a:pt x="12050" y="2197"/>
                    <a:pt x="12164" y="2330"/>
                    <a:pt x="12312" y="2410"/>
                  </a:cubicBezTo>
                  <a:cubicBezTo>
                    <a:pt x="12417" y="2466"/>
                    <a:pt x="12533" y="2495"/>
                    <a:pt x="12649" y="2495"/>
                  </a:cubicBezTo>
                  <a:cubicBezTo>
                    <a:pt x="12755" y="2495"/>
                    <a:pt x="12861" y="2471"/>
                    <a:pt x="12959" y="2424"/>
                  </a:cubicBezTo>
                  <a:cubicBezTo>
                    <a:pt x="13184" y="2313"/>
                    <a:pt x="13356" y="2081"/>
                    <a:pt x="13605" y="2064"/>
                  </a:cubicBezTo>
                  <a:cubicBezTo>
                    <a:pt x="13615" y="2063"/>
                    <a:pt x="13626" y="2063"/>
                    <a:pt x="13636" y="2063"/>
                  </a:cubicBezTo>
                  <a:cubicBezTo>
                    <a:pt x="13780" y="2063"/>
                    <a:pt x="13916" y="2135"/>
                    <a:pt x="14052" y="2188"/>
                  </a:cubicBezTo>
                  <a:cubicBezTo>
                    <a:pt x="14114" y="2212"/>
                    <a:pt x="14179" y="2231"/>
                    <a:pt x="14244" y="2244"/>
                  </a:cubicBezTo>
                  <a:cubicBezTo>
                    <a:pt x="14352" y="2271"/>
                    <a:pt x="14461" y="2285"/>
                    <a:pt x="14571" y="2286"/>
                  </a:cubicBezTo>
                  <a:cubicBezTo>
                    <a:pt x="14582" y="2286"/>
                    <a:pt x="14593" y="2286"/>
                    <a:pt x="14604" y="2286"/>
                  </a:cubicBezTo>
                  <a:cubicBezTo>
                    <a:pt x="14704" y="2286"/>
                    <a:pt x="14803" y="2275"/>
                    <a:pt x="14899" y="2252"/>
                  </a:cubicBezTo>
                  <a:lnTo>
                    <a:pt x="14899" y="1663"/>
                  </a:lnTo>
                  <a:cubicBezTo>
                    <a:pt x="14897" y="744"/>
                    <a:pt x="14152" y="0"/>
                    <a:pt x="1323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2"/>
            <p:cNvSpPr/>
            <p:nvPr/>
          </p:nvSpPr>
          <p:spPr>
            <a:xfrm>
              <a:off x="2464563" y="2792522"/>
              <a:ext cx="126670" cy="126010"/>
            </a:xfrm>
            <a:custGeom>
              <a:rect b="b" l="l" r="r" t="t"/>
              <a:pathLst>
                <a:path extrusionOk="0" h="1528" w="1536">
                  <a:moveTo>
                    <a:pt x="1166" y="0"/>
                  </a:moveTo>
                  <a:cubicBezTo>
                    <a:pt x="1049" y="0"/>
                    <a:pt x="924" y="49"/>
                    <a:pt x="832" y="126"/>
                  </a:cubicBezTo>
                  <a:cubicBezTo>
                    <a:pt x="766" y="183"/>
                    <a:pt x="706" y="249"/>
                    <a:pt x="654" y="320"/>
                  </a:cubicBezTo>
                  <a:cubicBezTo>
                    <a:pt x="581" y="421"/>
                    <a:pt x="515" y="525"/>
                    <a:pt x="433" y="619"/>
                  </a:cubicBezTo>
                  <a:cubicBezTo>
                    <a:pt x="402" y="656"/>
                    <a:pt x="366" y="689"/>
                    <a:pt x="326" y="719"/>
                  </a:cubicBezTo>
                  <a:cubicBezTo>
                    <a:pt x="232" y="793"/>
                    <a:pt x="120" y="845"/>
                    <a:pt x="9" y="845"/>
                  </a:cubicBezTo>
                  <a:cubicBezTo>
                    <a:pt x="6" y="845"/>
                    <a:pt x="3" y="845"/>
                    <a:pt x="0" y="845"/>
                  </a:cubicBezTo>
                  <a:lnTo>
                    <a:pt x="0" y="1527"/>
                  </a:lnTo>
                  <a:cubicBezTo>
                    <a:pt x="3" y="1527"/>
                    <a:pt x="6" y="1527"/>
                    <a:pt x="9" y="1527"/>
                  </a:cubicBezTo>
                  <a:cubicBezTo>
                    <a:pt x="120" y="1527"/>
                    <a:pt x="230" y="1475"/>
                    <a:pt x="326" y="1401"/>
                  </a:cubicBezTo>
                  <a:cubicBezTo>
                    <a:pt x="366" y="1371"/>
                    <a:pt x="402" y="1339"/>
                    <a:pt x="433" y="1301"/>
                  </a:cubicBezTo>
                  <a:cubicBezTo>
                    <a:pt x="515" y="1208"/>
                    <a:pt x="581" y="1103"/>
                    <a:pt x="654" y="1003"/>
                  </a:cubicBezTo>
                  <a:cubicBezTo>
                    <a:pt x="706" y="931"/>
                    <a:pt x="766" y="866"/>
                    <a:pt x="832" y="807"/>
                  </a:cubicBezTo>
                  <a:cubicBezTo>
                    <a:pt x="924" y="731"/>
                    <a:pt x="1049" y="682"/>
                    <a:pt x="1166" y="682"/>
                  </a:cubicBezTo>
                  <a:cubicBezTo>
                    <a:pt x="1257" y="682"/>
                    <a:pt x="1344" y="712"/>
                    <a:pt x="1405" y="781"/>
                  </a:cubicBezTo>
                  <a:cubicBezTo>
                    <a:pt x="1464" y="848"/>
                    <a:pt x="1486" y="937"/>
                    <a:pt x="1499" y="1024"/>
                  </a:cubicBezTo>
                  <a:cubicBezTo>
                    <a:pt x="1500" y="1031"/>
                    <a:pt x="1500" y="1038"/>
                    <a:pt x="1502" y="1045"/>
                  </a:cubicBezTo>
                  <a:cubicBezTo>
                    <a:pt x="1509" y="809"/>
                    <a:pt x="1535" y="573"/>
                    <a:pt x="1499" y="342"/>
                  </a:cubicBezTo>
                  <a:cubicBezTo>
                    <a:pt x="1486" y="255"/>
                    <a:pt x="1464" y="166"/>
                    <a:pt x="1405" y="99"/>
                  </a:cubicBezTo>
                  <a:cubicBezTo>
                    <a:pt x="1344" y="30"/>
                    <a:pt x="1257" y="0"/>
                    <a:pt x="116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2"/>
            <p:cNvSpPr/>
            <p:nvPr/>
          </p:nvSpPr>
          <p:spPr>
            <a:xfrm>
              <a:off x="2587853" y="2891401"/>
              <a:ext cx="123206" cy="130381"/>
            </a:xfrm>
            <a:custGeom>
              <a:rect b="b" l="l" r="r" t="t"/>
              <a:pathLst>
                <a:path extrusionOk="0" h="1581" w="1494">
                  <a:moveTo>
                    <a:pt x="1467" y="1"/>
                  </a:moveTo>
                  <a:cubicBezTo>
                    <a:pt x="1466" y="9"/>
                    <a:pt x="1466" y="18"/>
                    <a:pt x="1464" y="25"/>
                  </a:cubicBezTo>
                  <a:cubicBezTo>
                    <a:pt x="1448" y="179"/>
                    <a:pt x="1400" y="330"/>
                    <a:pt x="1327" y="467"/>
                  </a:cubicBezTo>
                  <a:cubicBezTo>
                    <a:pt x="1283" y="546"/>
                    <a:pt x="1227" y="619"/>
                    <a:pt x="1161" y="680"/>
                  </a:cubicBezTo>
                  <a:cubicBezTo>
                    <a:pt x="1018" y="813"/>
                    <a:pt x="832" y="899"/>
                    <a:pt x="650" y="899"/>
                  </a:cubicBezTo>
                  <a:cubicBezTo>
                    <a:pt x="571" y="899"/>
                    <a:pt x="494" y="883"/>
                    <a:pt x="420" y="848"/>
                  </a:cubicBezTo>
                  <a:cubicBezTo>
                    <a:pt x="338" y="809"/>
                    <a:pt x="265" y="751"/>
                    <a:pt x="209" y="680"/>
                  </a:cubicBezTo>
                  <a:cubicBezTo>
                    <a:pt x="104" y="550"/>
                    <a:pt x="46" y="380"/>
                    <a:pt x="21" y="209"/>
                  </a:cubicBezTo>
                  <a:cubicBezTo>
                    <a:pt x="15" y="375"/>
                    <a:pt x="1" y="542"/>
                    <a:pt x="7" y="708"/>
                  </a:cubicBezTo>
                  <a:cubicBezTo>
                    <a:pt x="5" y="722"/>
                    <a:pt x="5" y="737"/>
                    <a:pt x="7" y="751"/>
                  </a:cubicBezTo>
                  <a:cubicBezTo>
                    <a:pt x="16" y="968"/>
                    <a:pt x="77" y="1198"/>
                    <a:pt x="209" y="1363"/>
                  </a:cubicBezTo>
                  <a:cubicBezTo>
                    <a:pt x="265" y="1433"/>
                    <a:pt x="338" y="1492"/>
                    <a:pt x="420" y="1530"/>
                  </a:cubicBezTo>
                  <a:cubicBezTo>
                    <a:pt x="494" y="1565"/>
                    <a:pt x="572" y="1581"/>
                    <a:pt x="651" y="1581"/>
                  </a:cubicBezTo>
                  <a:cubicBezTo>
                    <a:pt x="833" y="1581"/>
                    <a:pt x="1018" y="1496"/>
                    <a:pt x="1161" y="1363"/>
                  </a:cubicBezTo>
                  <a:cubicBezTo>
                    <a:pt x="1227" y="1301"/>
                    <a:pt x="1283" y="1229"/>
                    <a:pt x="1327" y="1149"/>
                  </a:cubicBezTo>
                  <a:cubicBezTo>
                    <a:pt x="1400" y="1011"/>
                    <a:pt x="1448" y="862"/>
                    <a:pt x="1464" y="708"/>
                  </a:cubicBezTo>
                  <a:cubicBezTo>
                    <a:pt x="1494" y="505"/>
                    <a:pt x="1486" y="295"/>
                    <a:pt x="1471" y="92"/>
                  </a:cubicBezTo>
                  <a:cubicBezTo>
                    <a:pt x="1469" y="63"/>
                    <a:pt x="1467" y="32"/>
                    <a:pt x="146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2"/>
            <p:cNvSpPr/>
            <p:nvPr/>
          </p:nvSpPr>
          <p:spPr>
            <a:xfrm>
              <a:off x="2707679" y="2796728"/>
              <a:ext cx="985404" cy="274452"/>
            </a:xfrm>
            <a:custGeom>
              <a:rect b="b" l="l" r="r" t="t"/>
              <a:pathLst>
                <a:path extrusionOk="0" h="3328" w="11949">
                  <a:moveTo>
                    <a:pt x="290" y="0"/>
                  </a:moveTo>
                  <a:cubicBezTo>
                    <a:pt x="270" y="0"/>
                    <a:pt x="249" y="3"/>
                    <a:pt x="228" y="9"/>
                  </a:cubicBezTo>
                  <a:cubicBezTo>
                    <a:pt x="20" y="62"/>
                    <a:pt x="0" y="345"/>
                    <a:pt x="17" y="558"/>
                  </a:cubicBezTo>
                  <a:cubicBezTo>
                    <a:pt x="27" y="692"/>
                    <a:pt x="31" y="824"/>
                    <a:pt x="28" y="957"/>
                  </a:cubicBezTo>
                  <a:cubicBezTo>
                    <a:pt x="51" y="831"/>
                    <a:pt x="107" y="721"/>
                    <a:pt x="228" y="690"/>
                  </a:cubicBezTo>
                  <a:cubicBezTo>
                    <a:pt x="249" y="685"/>
                    <a:pt x="270" y="682"/>
                    <a:pt x="290" y="682"/>
                  </a:cubicBezTo>
                  <a:cubicBezTo>
                    <a:pt x="483" y="682"/>
                    <a:pt x="619" y="921"/>
                    <a:pt x="772" y="1069"/>
                  </a:cubicBezTo>
                  <a:cubicBezTo>
                    <a:pt x="890" y="1180"/>
                    <a:pt x="1050" y="1233"/>
                    <a:pt x="1211" y="1233"/>
                  </a:cubicBezTo>
                  <a:cubicBezTo>
                    <a:pt x="1441" y="1233"/>
                    <a:pt x="1673" y="1126"/>
                    <a:pt x="1791" y="927"/>
                  </a:cubicBezTo>
                  <a:cubicBezTo>
                    <a:pt x="1824" y="870"/>
                    <a:pt x="1852" y="807"/>
                    <a:pt x="1905" y="770"/>
                  </a:cubicBezTo>
                  <a:cubicBezTo>
                    <a:pt x="1936" y="750"/>
                    <a:pt x="1967" y="740"/>
                    <a:pt x="1998" y="740"/>
                  </a:cubicBezTo>
                  <a:cubicBezTo>
                    <a:pt x="2139" y="740"/>
                    <a:pt x="2276" y="932"/>
                    <a:pt x="2385" y="1066"/>
                  </a:cubicBezTo>
                  <a:cubicBezTo>
                    <a:pt x="2565" y="1286"/>
                    <a:pt x="2854" y="1376"/>
                    <a:pt x="3146" y="1376"/>
                  </a:cubicBezTo>
                  <a:cubicBezTo>
                    <a:pt x="3255" y="1376"/>
                    <a:pt x="3365" y="1363"/>
                    <a:pt x="3470" y="1340"/>
                  </a:cubicBezTo>
                  <a:cubicBezTo>
                    <a:pt x="3713" y="1286"/>
                    <a:pt x="3941" y="1188"/>
                    <a:pt x="4173" y="1094"/>
                  </a:cubicBezTo>
                  <a:cubicBezTo>
                    <a:pt x="4306" y="1040"/>
                    <a:pt x="4441" y="987"/>
                    <a:pt x="4581" y="945"/>
                  </a:cubicBezTo>
                  <a:cubicBezTo>
                    <a:pt x="4661" y="920"/>
                    <a:pt x="4744" y="900"/>
                    <a:pt x="4827" y="884"/>
                  </a:cubicBezTo>
                  <a:cubicBezTo>
                    <a:pt x="4918" y="869"/>
                    <a:pt x="5011" y="860"/>
                    <a:pt x="5103" y="860"/>
                  </a:cubicBezTo>
                  <a:cubicBezTo>
                    <a:pt x="5323" y="860"/>
                    <a:pt x="5537" y="911"/>
                    <a:pt x="5711" y="1043"/>
                  </a:cubicBezTo>
                  <a:cubicBezTo>
                    <a:pt x="5965" y="1233"/>
                    <a:pt x="6078" y="1538"/>
                    <a:pt x="6152" y="1856"/>
                  </a:cubicBezTo>
                  <a:cubicBezTo>
                    <a:pt x="6178" y="1968"/>
                    <a:pt x="6201" y="2081"/>
                    <a:pt x="6221" y="2190"/>
                  </a:cubicBezTo>
                  <a:cubicBezTo>
                    <a:pt x="6241" y="2299"/>
                    <a:pt x="6266" y="2406"/>
                    <a:pt x="6297" y="2511"/>
                  </a:cubicBezTo>
                  <a:cubicBezTo>
                    <a:pt x="6391" y="2829"/>
                    <a:pt x="6545" y="3128"/>
                    <a:pt x="6838" y="3263"/>
                  </a:cubicBezTo>
                  <a:cubicBezTo>
                    <a:pt x="6934" y="3308"/>
                    <a:pt x="7036" y="3328"/>
                    <a:pt x="7138" y="3328"/>
                  </a:cubicBezTo>
                  <a:cubicBezTo>
                    <a:pt x="7472" y="3328"/>
                    <a:pt x="7812" y="3113"/>
                    <a:pt x="7994" y="2819"/>
                  </a:cubicBezTo>
                  <a:cubicBezTo>
                    <a:pt x="8054" y="2722"/>
                    <a:pt x="8102" y="2619"/>
                    <a:pt x="8137" y="2511"/>
                  </a:cubicBezTo>
                  <a:cubicBezTo>
                    <a:pt x="8208" y="2303"/>
                    <a:pt x="8237" y="2081"/>
                    <a:pt x="8248" y="1856"/>
                  </a:cubicBezTo>
                  <a:cubicBezTo>
                    <a:pt x="8254" y="1741"/>
                    <a:pt x="8254" y="1624"/>
                    <a:pt x="8253" y="1509"/>
                  </a:cubicBezTo>
                  <a:cubicBezTo>
                    <a:pt x="8247" y="1261"/>
                    <a:pt x="8267" y="957"/>
                    <a:pt x="8492" y="856"/>
                  </a:cubicBezTo>
                  <a:cubicBezTo>
                    <a:pt x="8535" y="837"/>
                    <a:pt x="8582" y="828"/>
                    <a:pt x="8628" y="828"/>
                  </a:cubicBezTo>
                  <a:cubicBezTo>
                    <a:pt x="8746" y="828"/>
                    <a:pt x="8868" y="882"/>
                    <a:pt x="8964" y="955"/>
                  </a:cubicBezTo>
                  <a:cubicBezTo>
                    <a:pt x="9100" y="1054"/>
                    <a:pt x="9216" y="1187"/>
                    <a:pt x="9362" y="1267"/>
                  </a:cubicBezTo>
                  <a:cubicBezTo>
                    <a:pt x="9467" y="1323"/>
                    <a:pt x="9583" y="1351"/>
                    <a:pt x="9698" y="1351"/>
                  </a:cubicBezTo>
                  <a:cubicBezTo>
                    <a:pt x="9804" y="1351"/>
                    <a:pt x="9910" y="1328"/>
                    <a:pt x="10009" y="1281"/>
                  </a:cubicBezTo>
                  <a:cubicBezTo>
                    <a:pt x="10234" y="1170"/>
                    <a:pt x="10406" y="938"/>
                    <a:pt x="10655" y="921"/>
                  </a:cubicBezTo>
                  <a:cubicBezTo>
                    <a:pt x="10665" y="920"/>
                    <a:pt x="10676" y="920"/>
                    <a:pt x="10686" y="920"/>
                  </a:cubicBezTo>
                  <a:cubicBezTo>
                    <a:pt x="10830" y="920"/>
                    <a:pt x="10967" y="992"/>
                    <a:pt x="11102" y="1045"/>
                  </a:cubicBezTo>
                  <a:cubicBezTo>
                    <a:pt x="11164" y="1069"/>
                    <a:pt x="11229" y="1088"/>
                    <a:pt x="11295" y="1101"/>
                  </a:cubicBezTo>
                  <a:cubicBezTo>
                    <a:pt x="11402" y="1128"/>
                    <a:pt x="11511" y="1142"/>
                    <a:pt x="11623" y="1143"/>
                  </a:cubicBezTo>
                  <a:cubicBezTo>
                    <a:pt x="11633" y="1143"/>
                    <a:pt x="11644" y="1143"/>
                    <a:pt x="11655" y="1143"/>
                  </a:cubicBezTo>
                  <a:cubicBezTo>
                    <a:pt x="11754" y="1143"/>
                    <a:pt x="11853" y="1132"/>
                    <a:pt x="11949" y="1109"/>
                  </a:cubicBezTo>
                  <a:lnTo>
                    <a:pt x="11949" y="520"/>
                  </a:lnTo>
                  <a:cubicBezTo>
                    <a:pt x="11949" y="489"/>
                    <a:pt x="11946" y="458"/>
                    <a:pt x="11944" y="429"/>
                  </a:cubicBezTo>
                  <a:cubicBezTo>
                    <a:pt x="11850" y="449"/>
                    <a:pt x="11753" y="460"/>
                    <a:pt x="11654" y="460"/>
                  </a:cubicBezTo>
                  <a:cubicBezTo>
                    <a:pt x="11643" y="460"/>
                    <a:pt x="11632" y="460"/>
                    <a:pt x="11621" y="460"/>
                  </a:cubicBezTo>
                  <a:cubicBezTo>
                    <a:pt x="11511" y="458"/>
                    <a:pt x="11402" y="444"/>
                    <a:pt x="11294" y="419"/>
                  </a:cubicBezTo>
                  <a:cubicBezTo>
                    <a:pt x="11229" y="405"/>
                    <a:pt x="11164" y="385"/>
                    <a:pt x="11102" y="361"/>
                  </a:cubicBezTo>
                  <a:cubicBezTo>
                    <a:pt x="10966" y="309"/>
                    <a:pt x="10830" y="237"/>
                    <a:pt x="10686" y="237"/>
                  </a:cubicBezTo>
                  <a:cubicBezTo>
                    <a:pt x="10676" y="237"/>
                    <a:pt x="10665" y="237"/>
                    <a:pt x="10655" y="238"/>
                  </a:cubicBezTo>
                  <a:cubicBezTo>
                    <a:pt x="10406" y="255"/>
                    <a:pt x="10234" y="487"/>
                    <a:pt x="10009" y="599"/>
                  </a:cubicBezTo>
                  <a:cubicBezTo>
                    <a:pt x="9911" y="646"/>
                    <a:pt x="9806" y="669"/>
                    <a:pt x="9701" y="669"/>
                  </a:cubicBezTo>
                  <a:cubicBezTo>
                    <a:pt x="9584" y="669"/>
                    <a:pt x="9468" y="640"/>
                    <a:pt x="9362" y="584"/>
                  </a:cubicBezTo>
                  <a:cubicBezTo>
                    <a:pt x="9214" y="503"/>
                    <a:pt x="9100" y="371"/>
                    <a:pt x="8964" y="271"/>
                  </a:cubicBezTo>
                  <a:cubicBezTo>
                    <a:pt x="8867" y="200"/>
                    <a:pt x="8745" y="145"/>
                    <a:pt x="8627" y="145"/>
                  </a:cubicBezTo>
                  <a:cubicBezTo>
                    <a:pt x="8581" y="145"/>
                    <a:pt x="8535" y="153"/>
                    <a:pt x="8492" y="173"/>
                  </a:cubicBezTo>
                  <a:cubicBezTo>
                    <a:pt x="8267" y="274"/>
                    <a:pt x="8247" y="579"/>
                    <a:pt x="8253" y="825"/>
                  </a:cubicBezTo>
                  <a:cubicBezTo>
                    <a:pt x="8254" y="941"/>
                    <a:pt x="8254" y="1057"/>
                    <a:pt x="8248" y="1173"/>
                  </a:cubicBezTo>
                  <a:cubicBezTo>
                    <a:pt x="8237" y="1398"/>
                    <a:pt x="8208" y="1620"/>
                    <a:pt x="8137" y="1828"/>
                  </a:cubicBezTo>
                  <a:cubicBezTo>
                    <a:pt x="8102" y="1936"/>
                    <a:pt x="8053" y="2039"/>
                    <a:pt x="7994" y="2136"/>
                  </a:cubicBezTo>
                  <a:cubicBezTo>
                    <a:pt x="7812" y="2429"/>
                    <a:pt x="7472" y="2645"/>
                    <a:pt x="7138" y="2645"/>
                  </a:cubicBezTo>
                  <a:cubicBezTo>
                    <a:pt x="7035" y="2645"/>
                    <a:pt x="6933" y="2624"/>
                    <a:pt x="6837" y="2580"/>
                  </a:cubicBezTo>
                  <a:cubicBezTo>
                    <a:pt x="6545" y="2445"/>
                    <a:pt x="6390" y="2145"/>
                    <a:pt x="6297" y="1828"/>
                  </a:cubicBezTo>
                  <a:cubicBezTo>
                    <a:pt x="6266" y="1722"/>
                    <a:pt x="6241" y="1615"/>
                    <a:pt x="6220" y="1507"/>
                  </a:cubicBezTo>
                  <a:cubicBezTo>
                    <a:pt x="6200" y="1398"/>
                    <a:pt x="6178" y="1285"/>
                    <a:pt x="6151" y="1173"/>
                  </a:cubicBezTo>
                  <a:cubicBezTo>
                    <a:pt x="6078" y="856"/>
                    <a:pt x="5965" y="550"/>
                    <a:pt x="5711" y="360"/>
                  </a:cubicBezTo>
                  <a:cubicBezTo>
                    <a:pt x="5536" y="229"/>
                    <a:pt x="5322" y="178"/>
                    <a:pt x="5103" y="178"/>
                  </a:cubicBezTo>
                  <a:cubicBezTo>
                    <a:pt x="5011" y="178"/>
                    <a:pt x="4918" y="187"/>
                    <a:pt x="4827" y="203"/>
                  </a:cubicBezTo>
                  <a:cubicBezTo>
                    <a:pt x="4744" y="218"/>
                    <a:pt x="4661" y="238"/>
                    <a:pt x="4579" y="263"/>
                  </a:cubicBezTo>
                  <a:cubicBezTo>
                    <a:pt x="4440" y="305"/>
                    <a:pt x="4306" y="357"/>
                    <a:pt x="4171" y="412"/>
                  </a:cubicBezTo>
                  <a:cubicBezTo>
                    <a:pt x="3941" y="505"/>
                    <a:pt x="3713" y="603"/>
                    <a:pt x="3468" y="658"/>
                  </a:cubicBezTo>
                  <a:cubicBezTo>
                    <a:pt x="3364" y="681"/>
                    <a:pt x="3255" y="693"/>
                    <a:pt x="3145" y="693"/>
                  </a:cubicBezTo>
                  <a:cubicBezTo>
                    <a:pt x="2854" y="693"/>
                    <a:pt x="2564" y="604"/>
                    <a:pt x="2383" y="382"/>
                  </a:cubicBezTo>
                  <a:cubicBezTo>
                    <a:pt x="2276" y="250"/>
                    <a:pt x="2138" y="59"/>
                    <a:pt x="1998" y="59"/>
                  </a:cubicBezTo>
                  <a:cubicBezTo>
                    <a:pt x="1967" y="59"/>
                    <a:pt x="1936" y="68"/>
                    <a:pt x="1905" y="89"/>
                  </a:cubicBezTo>
                  <a:cubicBezTo>
                    <a:pt x="1852" y="124"/>
                    <a:pt x="1824" y="188"/>
                    <a:pt x="1791" y="243"/>
                  </a:cubicBezTo>
                  <a:cubicBezTo>
                    <a:pt x="1674" y="443"/>
                    <a:pt x="1440" y="551"/>
                    <a:pt x="1210" y="551"/>
                  </a:cubicBezTo>
                  <a:cubicBezTo>
                    <a:pt x="1049" y="551"/>
                    <a:pt x="889" y="498"/>
                    <a:pt x="772" y="387"/>
                  </a:cubicBezTo>
                  <a:cubicBezTo>
                    <a:pt x="619" y="239"/>
                    <a:pt x="483" y="0"/>
                    <a:pt x="29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2"/>
            <p:cNvSpPr/>
            <p:nvPr/>
          </p:nvSpPr>
          <p:spPr>
            <a:xfrm>
              <a:off x="-202209" y="1250901"/>
              <a:ext cx="2011630" cy="1082056"/>
            </a:xfrm>
            <a:custGeom>
              <a:rect b="b" l="l" r="r" t="t"/>
              <a:pathLst>
                <a:path extrusionOk="0" h="13121" w="24393">
                  <a:moveTo>
                    <a:pt x="11631" y="1"/>
                  </a:moveTo>
                  <a:cubicBezTo>
                    <a:pt x="11619" y="1"/>
                    <a:pt x="11606" y="2"/>
                    <a:pt x="11593" y="3"/>
                  </a:cubicBezTo>
                  <a:cubicBezTo>
                    <a:pt x="11558" y="6"/>
                    <a:pt x="11525" y="14"/>
                    <a:pt x="11492" y="27"/>
                  </a:cubicBezTo>
                  <a:cubicBezTo>
                    <a:pt x="11480" y="32"/>
                    <a:pt x="11468" y="38"/>
                    <a:pt x="11457" y="44"/>
                  </a:cubicBezTo>
                  <a:cubicBezTo>
                    <a:pt x="11423" y="62"/>
                    <a:pt x="11391" y="84"/>
                    <a:pt x="11364" y="112"/>
                  </a:cubicBezTo>
                  <a:lnTo>
                    <a:pt x="1" y="11165"/>
                  </a:lnTo>
                  <a:lnTo>
                    <a:pt x="77" y="12872"/>
                  </a:lnTo>
                  <a:cubicBezTo>
                    <a:pt x="179" y="12989"/>
                    <a:pt x="300" y="13093"/>
                    <a:pt x="452" y="13115"/>
                  </a:cubicBezTo>
                  <a:cubicBezTo>
                    <a:pt x="475" y="13119"/>
                    <a:pt x="498" y="13121"/>
                    <a:pt x="521" y="13121"/>
                  </a:cubicBezTo>
                  <a:cubicBezTo>
                    <a:pt x="802" y="13121"/>
                    <a:pt x="1029" y="12841"/>
                    <a:pt x="1159" y="12576"/>
                  </a:cubicBezTo>
                  <a:cubicBezTo>
                    <a:pt x="1719" y="11442"/>
                    <a:pt x="1757" y="9982"/>
                    <a:pt x="2734" y="9179"/>
                  </a:cubicBezTo>
                  <a:cubicBezTo>
                    <a:pt x="2916" y="9696"/>
                    <a:pt x="3242" y="10311"/>
                    <a:pt x="3774" y="10311"/>
                  </a:cubicBezTo>
                  <a:cubicBezTo>
                    <a:pt x="3792" y="10311"/>
                    <a:pt x="3810" y="10311"/>
                    <a:pt x="3829" y="10309"/>
                  </a:cubicBezTo>
                  <a:cubicBezTo>
                    <a:pt x="4279" y="10273"/>
                    <a:pt x="4558" y="9800"/>
                    <a:pt x="4685" y="9366"/>
                  </a:cubicBezTo>
                  <a:cubicBezTo>
                    <a:pt x="4811" y="8933"/>
                    <a:pt x="4892" y="8444"/>
                    <a:pt x="5233" y="8148"/>
                  </a:cubicBezTo>
                  <a:cubicBezTo>
                    <a:pt x="5313" y="8079"/>
                    <a:pt x="5414" y="8021"/>
                    <a:pt x="5519" y="8021"/>
                  </a:cubicBezTo>
                  <a:cubicBezTo>
                    <a:pt x="5530" y="8021"/>
                    <a:pt x="5541" y="8022"/>
                    <a:pt x="5552" y="8023"/>
                  </a:cubicBezTo>
                  <a:cubicBezTo>
                    <a:pt x="5902" y="8065"/>
                    <a:pt x="5838" y="8587"/>
                    <a:pt x="5946" y="8920"/>
                  </a:cubicBezTo>
                  <a:cubicBezTo>
                    <a:pt x="6050" y="9246"/>
                    <a:pt x="6397" y="9423"/>
                    <a:pt x="6743" y="9423"/>
                  </a:cubicBezTo>
                  <a:cubicBezTo>
                    <a:pt x="6854" y="9423"/>
                    <a:pt x="6965" y="9405"/>
                    <a:pt x="7068" y="9367"/>
                  </a:cubicBezTo>
                  <a:cubicBezTo>
                    <a:pt x="7490" y="9214"/>
                    <a:pt x="7784" y="8827"/>
                    <a:pt x="7987" y="8427"/>
                  </a:cubicBezTo>
                  <a:cubicBezTo>
                    <a:pt x="8773" y="6885"/>
                    <a:pt x="8607" y="4908"/>
                    <a:pt x="9521" y="3489"/>
                  </a:cubicBezTo>
                  <a:cubicBezTo>
                    <a:pt x="9600" y="3367"/>
                    <a:pt x="9731" y="3304"/>
                    <a:pt x="9861" y="3304"/>
                  </a:cubicBezTo>
                  <a:cubicBezTo>
                    <a:pt x="9984" y="3304"/>
                    <a:pt x="10106" y="3359"/>
                    <a:pt x="10186" y="3471"/>
                  </a:cubicBezTo>
                  <a:cubicBezTo>
                    <a:pt x="10632" y="4090"/>
                    <a:pt x="10746" y="5044"/>
                    <a:pt x="11454" y="5335"/>
                  </a:cubicBezTo>
                  <a:cubicBezTo>
                    <a:pt x="11576" y="5386"/>
                    <a:pt x="11703" y="5409"/>
                    <a:pt x="11830" y="5409"/>
                  </a:cubicBezTo>
                  <a:cubicBezTo>
                    <a:pt x="12280" y="5409"/>
                    <a:pt x="12738" y="5121"/>
                    <a:pt x="13022" y="4749"/>
                  </a:cubicBezTo>
                  <a:cubicBezTo>
                    <a:pt x="13237" y="4470"/>
                    <a:pt x="13408" y="4124"/>
                    <a:pt x="13857" y="4124"/>
                  </a:cubicBezTo>
                  <a:cubicBezTo>
                    <a:pt x="13892" y="4124"/>
                    <a:pt x="13928" y="4126"/>
                    <a:pt x="13967" y="4130"/>
                  </a:cubicBezTo>
                  <a:cubicBezTo>
                    <a:pt x="14210" y="4159"/>
                    <a:pt x="14435" y="4279"/>
                    <a:pt x="14602" y="4457"/>
                  </a:cubicBezTo>
                  <a:cubicBezTo>
                    <a:pt x="15115" y="5002"/>
                    <a:pt x="15183" y="5770"/>
                    <a:pt x="15358" y="6473"/>
                  </a:cubicBezTo>
                  <a:cubicBezTo>
                    <a:pt x="15517" y="7105"/>
                    <a:pt x="15845" y="7780"/>
                    <a:pt x="16463" y="7983"/>
                  </a:cubicBezTo>
                  <a:cubicBezTo>
                    <a:pt x="16733" y="8071"/>
                    <a:pt x="17026" y="8056"/>
                    <a:pt x="17310" y="8089"/>
                  </a:cubicBezTo>
                  <a:cubicBezTo>
                    <a:pt x="18039" y="8175"/>
                    <a:pt x="18721" y="8610"/>
                    <a:pt x="19109" y="9234"/>
                  </a:cubicBezTo>
                  <a:cubicBezTo>
                    <a:pt x="19334" y="9601"/>
                    <a:pt x="19485" y="10045"/>
                    <a:pt x="19854" y="10268"/>
                  </a:cubicBezTo>
                  <a:cubicBezTo>
                    <a:pt x="20175" y="10462"/>
                    <a:pt x="20592" y="10440"/>
                    <a:pt x="20906" y="10645"/>
                  </a:cubicBezTo>
                  <a:cubicBezTo>
                    <a:pt x="21499" y="11029"/>
                    <a:pt x="21394" y="11951"/>
                    <a:pt x="21824" y="12516"/>
                  </a:cubicBezTo>
                  <a:cubicBezTo>
                    <a:pt x="22147" y="12944"/>
                    <a:pt x="22683" y="13068"/>
                    <a:pt x="23241" y="13075"/>
                  </a:cubicBezTo>
                  <a:cubicBezTo>
                    <a:pt x="23268" y="13075"/>
                    <a:pt x="23294" y="13075"/>
                    <a:pt x="23321" y="13075"/>
                  </a:cubicBezTo>
                  <a:cubicBezTo>
                    <a:pt x="23562" y="13075"/>
                    <a:pt x="23805" y="13053"/>
                    <a:pt x="24035" y="13027"/>
                  </a:cubicBezTo>
                  <a:cubicBezTo>
                    <a:pt x="24141" y="13016"/>
                    <a:pt x="24256" y="12997"/>
                    <a:pt x="24324" y="12916"/>
                  </a:cubicBezTo>
                  <a:cubicBezTo>
                    <a:pt x="24381" y="12845"/>
                    <a:pt x="24384" y="12746"/>
                    <a:pt x="24385" y="12654"/>
                  </a:cubicBezTo>
                  <a:cubicBezTo>
                    <a:pt x="24387" y="12505"/>
                    <a:pt x="24390" y="12356"/>
                    <a:pt x="24392" y="12207"/>
                  </a:cubicBezTo>
                  <a:cubicBezTo>
                    <a:pt x="24311" y="12165"/>
                    <a:pt x="24236" y="12110"/>
                    <a:pt x="24172" y="12046"/>
                  </a:cubicBezTo>
                  <a:lnTo>
                    <a:pt x="23278" y="11177"/>
                  </a:lnTo>
                  <a:lnTo>
                    <a:pt x="11904" y="114"/>
                  </a:lnTo>
                  <a:cubicBezTo>
                    <a:pt x="11831" y="41"/>
                    <a:pt x="11733" y="1"/>
                    <a:pt x="1163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2"/>
            <p:cNvSpPr/>
            <p:nvPr/>
          </p:nvSpPr>
          <p:spPr>
            <a:xfrm>
              <a:off x="-202209" y="1502145"/>
              <a:ext cx="2011547" cy="882650"/>
            </a:xfrm>
            <a:custGeom>
              <a:rect b="b" l="l" r="r" t="t"/>
              <a:pathLst>
                <a:path extrusionOk="0" h="10703" w="24392">
                  <a:moveTo>
                    <a:pt x="9861" y="0"/>
                  </a:moveTo>
                  <a:cubicBezTo>
                    <a:pt x="9730" y="0"/>
                    <a:pt x="9600" y="62"/>
                    <a:pt x="9521" y="186"/>
                  </a:cubicBezTo>
                  <a:cubicBezTo>
                    <a:pt x="8607" y="1604"/>
                    <a:pt x="8773" y="3581"/>
                    <a:pt x="7987" y="5122"/>
                  </a:cubicBezTo>
                  <a:cubicBezTo>
                    <a:pt x="7784" y="5524"/>
                    <a:pt x="7490" y="5909"/>
                    <a:pt x="7068" y="6064"/>
                  </a:cubicBezTo>
                  <a:cubicBezTo>
                    <a:pt x="6966" y="6101"/>
                    <a:pt x="6855" y="6119"/>
                    <a:pt x="6744" y="6119"/>
                  </a:cubicBezTo>
                  <a:cubicBezTo>
                    <a:pt x="6398" y="6119"/>
                    <a:pt x="6050" y="5942"/>
                    <a:pt x="5946" y="5617"/>
                  </a:cubicBezTo>
                  <a:cubicBezTo>
                    <a:pt x="5838" y="5282"/>
                    <a:pt x="5902" y="4762"/>
                    <a:pt x="5552" y="4720"/>
                  </a:cubicBezTo>
                  <a:cubicBezTo>
                    <a:pt x="5540" y="4718"/>
                    <a:pt x="5528" y="4717"/>
                    <a:pt x="5516" y="4717"/>
                  </a:cubicBezTo>
                  <a:cubicBezTo>
                    <a:pt x="5412" y="4717"/>
                    <a:pt x="5313" y="4774"/>
                    <a:pt x="5233" y="4843"/>
                  </a:cubicBezTo>
                  <a:cubicBezTo>
                    <a:pt x="4892" y="5140"/>
                    <a:pt x="4811" y="5628"/>
                    <a:pt x="4685" y="6062"/>
                  </a:cubicBezTo>
                  <a:cubicBezTo>
                    <a:pt x="4558" y="6495"/>
                    <a:pt x="4279" y="6969"/>
                    <a:pt x="3829" y="7004"/>
                  </a:cubicBezTo>
                  <a:cubicBezTo>
                    <a:pt x="3810" y="7006"/>
                    <a:pt x="3791" y="7006"/>
                    <a:pt x="3773" y="7006"/>
                  </a:cubicBezTo>
                  <a:cubicBezTo>
                    <a:pt x="3296" y="7006"/>
                    <a:pt x="2984" y="6508"/>
                    <a:pt x="2793" y="6031"/>
                  </a:cubicBezTo>
                  <a:lnTo>
                    <a:pt x="2083" y="6723"/>
                  </a:lnTo>
                  <a:cubicBezTo>
                    <a:pt x="1690" y="7503"/>
                    <a:pt x="1555" y="8469"/>
                    <a:pt x="1158" y="9270"/>
                  </a:cubicBezTo>
                  <a:cubicBezTo>
                    <a:pt x="1027" y="9536"/>
                    <a:pt x="802" y="9816"/>
                    <a:pt x="520" y="9816"/>
                  </a:cubicBezTo>
                  <a:cubicBezTo>
                    <a:pt x="497" y="9816"/>
                    <a:pt x="474" y="9814"/>
                    <a:pt x="450" y="9810"/>
                  </a:cubicBezTo>
                  <a:cubicBezTo>
                    <a:pt x="300" y="9788"/>
                    <a:pt x="179" y="9685"/>
                    <a:pt x="75" y="9567"/>
                  </a:cubicBezTo>
                  <a:lnTo>
                    <a:pt x="39" y="8711"/>
                  </a:lnTo>
                  <a:lnTo>
                    <a:pt x="1" y="8747"/>
                  </a:lnTo>
                  <a:lnTo>
                    <a:pt x="75" y="10453"/>
                  </a:lnTo>
                  <a:cubicBezTo>
                    <a:pt x="179" y="10571"/>
                    <a:pt x="300" y="10675"/>
                    <a:pt x="450" y="10697"/>
                  </a:cubicBezTo>
                  <a:cubicBezTo>
                    <a:pt x="474" y="10701"/>
                    <a:pt x="497" y="10703"/>
                    <a:pt x="519" y="10703"/>
                  </a:cubicBezTo>
                  <a:cubicBezTo>
                    <a:pt x="802" y="10703"/>
                    <a:pt x="1027" y="10422"/>
                    <a:pt x="1158" y="10158"/>
                  </a:cubicBezTo>
                  <a:cubicBezTo>
                    <a:pt x="1717" y="9024"/>
                    <a:pt x="1755" y="7564"/>
                    <a:pt x="2734" y="6761"/>
                  </a:cubicBezTo>
                  <a:cubicBezTo>
                    <a:pt x="2915" y="7278"/>
                    <a:pt x="3241" y="7893"/>
                    <a:pt x="3774" y="7893"/>
                  </a:cubicBezTo>
                  <a:cubicBezTo>
                    <a:pt x="3792" y="7893"/>
                    <a:pt x="3810" y="7893"/>
                    <a:pt x="3829" y="7891"/>
                  </a:cubicBezTo>
                  <a:cubicBezTo>
                    <a:pt x="4279" y="7855"/>
                    <a:pt x="4557" y="7381"/>
                    <a:pt x="4685" y="6948"/>
                  </a:cubicBezTo>
                  <a:cubicBezTo>
                    <a:pt x="4813" y="6515"/>
                    <a:pt x="4890" y="6026"/>
                    <a:pt x="5233" y="5730"/>
                  </a:cubicBezTo>
                  <a:cubicBezTo>
                    <a:pt x="5312" y="5661"/>
                    <a:pt x="5413" y="5603"/>
                    <a:pt x="5518" y="5603"/>
                  </a:cubicBezTo>
                  <a:cubicBezTo>
                    <a:pt x="5530" y="5603"/>
                    <a:pt x="5541" y="5604"/>
                    <a:pt x="5552" y="5605"/>
                  </a:cubicBezTo>
                  <a:cubicBezTo>
                    <a:pt x="5901" y="5647"/>
                    <a:pt x="5838" y="6169"/>
                    <a:pt x="5945" y="6502"/>
                  </a:cubicBezTo>
                  <a:cubicBezTo>
                    <a:pt x="6049" y="6827"/>
                    <a:pt x="6397" y="7006"/>
                    <a:pt x="6742" y="7006"/>
                  </a:cubicBezTo>
                  <a:cubicBezTo>
                    <a:pt x="6853" y="7006"/>
                    <a:pt x="6964" y="6987"/>
                    <a:pt x="7067" y="6949"/>
                  </a:cubicBezTo>
                  <a:cubicBezTo>
                    <a:pt x="7488" y="6795"/>
                    <a:pt x="7782" y="6409"/>
                    <a:pt x="7987" y="6009"/>
                  </a:cubicBezTo>
                  <a:cubicBezTo>
                    <a:pt x="8773" y="4467"/>
                    <a:pt x="8606" y="2490"/>
                    <a:pt x="9521" y="1071"/>
                  </a:cubicBezTo>
                  <a:cubicBezTo>
                    <a:pt x="9600" y="949"/>
                    <a:pt x="9731" y="886"/>
                    <a:pt x="9861" y="886"/>
                  </a:cubicBezTo>
                  <a:cubicBezTo>
                    <a:pt x="9984" y="886"/>
                    <a:pt x="10106" y="941"/>
                    <a:pt x="10186" y="1052"/>
                  </a:cubicBezTo>
                  <a:cubicBezTo>
                    <a:pt x="10630" y="1672"/>
                    <a:pt x="10746" y="2626"/>
                    <a:pt x="11453" y="2917"/>
                  </a:cubicBezTo>
                  <a:cubicBezTo>
                    <a:pt x="11575" y="2968"/>
                    <a:pt x="11702" y="2991"/>
                    <a:pt x="11829" y="2991"/>
                  </a:cubicBezTo>
                  <a:cubicBezTo>
                    <a:pt x="12280" y="2991"/>
                    <a:pt x="12737" y="2703"/>
                    <a:pt x="13022" y="2331"/>
                  </a:cubicBezTo>
                  <a:cubicBezTo>
                    <a:pt x="13237" y="2052"/>
                    <a:pt x="13406" y="1706"/>
                    <a:pt x="13857" y="1706"/>
                  </a:cubicBezTo>
                  <a:cubicBezTo>
                    <a:pt x="13891" y="1706"/>
                    <a:pt x="13928" y="1708"/>
                    <a:pt x="13967" y="1712"/>
                  </a:cubicBezTo>
                  <a:cubicBezTo>
                    <a:pt x="14208" y="1739"/>
                    <a:pt x="14433" y="1860"/>
                    <a:pt x="14602" y="2039"/>
                  </a:cubicBezTo>
                  <a:cubicBezTo>
                    <a:pt x="15115" y="2583"/>
                    <a:pt x="15183" y="3352"/>
                    <a:pt x="15357" y="4055"/>
                  </a:cubicBezTo>
                  <a:cubicBezTo>
                    <a:pt x="15516" y="4687"/>
                    <a:pt x="15843" y="5361"/>
                    <a:pt x="16462" y="5565"/>
                  </a:cubicBezTo>
                  <a:cubicBezTo>
                    <a:pt x="16732" y="5652"/>
                    <a:pt x="17024" y="5638"/>
                    <a:pt x="17308" y="5671"/>
                  </a:cubicBezTo>
                  <a:cubicBezTo>
                    <a:pt x="18039" y="5757"/>
                    <a:pt x="18720" y="6192"/>
                    <a:pt x="19108" y="6816"/>
                  </a:cubicBezTo>
                  <a:cubicBezTo>
                    <a:pt x="19334" y="7183"/>
                    <a:pt x="19485" y="7627"/>
                    <a:pt x="19853" y="7850"/>
                  </a:cubicBezTo>
                  <a:cubicBezTo>
                    <a:pt x="20173" y="8044"/>
                    <a:pt x="20591" y="8022"/>
                    <a:pt x="20906" y="8227"/>
                  </a:cubicBezTo>
                  <a:cubicBezTo>
                    <a:pt x="21499" y="8611"/>
                    <a:pt x="21394" y="9533"/>
                    <a:pt x="21823" y="10098"/>
                  </a:cubicBezTo>
                  <a:cubicBezTo>
                    <a:pt x="22147" y="10526"/>
                    <a:pt x="22683" y="10650"/>
                    <a:pt x="23241" y="10657"/>
                  </a:cubicBezTo>
                  <a:cubicBezTo>
                    <a:pt x="23263" y="10657"/>
                    <a:pt x="23284" y="10657"/>
                    <a:pt x="23306" y="10657"/>
                  </a:cubicBezTo>
                  <a:cubicBezTo>
                    <a:pt x="23551" y="10657"/>
                    <a:pt x="23800" y="10636"/>
                    <a:pt x="24034" y="10609"/>
                  </a:cubicBezTo>
                  <a:cubicBezTo>
                    <a:pt x="24139" y="10598"/>
                    <a:pt x="24256" y="10579"/>
                    <a:pt x="24322" y="10498"/>
                  </a:cubicBezTo>
                  <a:cubicBezTo>
                    <a:pt x="24380" y="10427"/>
                    <a:pt x="24384" y="10328"/>
                    <a:pt x="24385" y="10236"/>
                  </a:cubicBezTo>
                  <a:cubicBezTo>
                    <a:pt x="24387" y="10087"/>
                    <a:pt x="24388" y="9938"/>
                    <a:pt x="24391" y="9789"/>
                  </a:cubicBezTo>
                  <a:cubicBezTo>
                    <a:pt x="24333" y="9757"/>
                    <a:pt x="24279" y="9720"/>
                    <a:pt x="24229" y="9677"/>
                  </a:cubicBezTo>
                  <a:cubicBezTo>
                    <a:pt x="24166" y="9702"/>
                    <a:pt x="24101" y="9717"/>
                    <a:pt x="24035" y="9723"/>
                  </a:cubicBezTo>
                  <a:cubicBezTo>
                    <a:pt x="23806" y="9750"/>
                    <a:pt x="23564" y="9770"/>
                    <a:pt x="23325" y="9770"/>
                  </a:cubicBezTo>
                  <a:cubicBezTo>
                    <a:pt x="23297" y="9770"/>
                    <a:pt x="23269" y="9770"/>
                    <a:pt x="23241" y="9769"/>
                  </a:cubicBezTo>
                  <a:cubicBezTo>
                    <a:pt x="22683" y="9764"/>
                    <a:pt x="22147" y="9639"/>
                    <a:pt x="21824" y="9211"/>
                  </a:cubicBezTo>
                  <a:cubicBezTo>
                    <a:pt x="21394" y="8648"/>
                    <a:pt x="21499" y="7725"/>
                    <a:pt x="20906" y="7340"/>
                  </a:cubicBezTo>
                  <a:cubicBezTo>
                    <a:pt x="20592" y="7136"/>
                    <a:pt x="20175" y="7159"/>
                    <a:pt x="19854" y="6963"/>
                  </a:cubicBezTo>
                  <a:cubicBezTo>
                    <a:pt x="19485" y="6741"/>
                    <a:pt x="19334" y="6296"/>
                    <a:pt x="19109" y="5929"/>
                  </a:cubicBezTo>
                  <a:cubicBezTo>
                    <a:pt x="18721" y="5306"/>
                    <a:pt x="18039" y="4871"/>
                    <a:pt x="17310" y="4784"/>
                  </a:cubicBezTo>
                  <a:cubicBezTo>
                    <a:pt x="17026" y="4752"/>
                    <a:pt x="16733" y="4767"/>
                    <a:pt x="16463" y="4677"/>
                  </a:cubicBezTo>
                  <a:cubicBezTo>
                    <a:pt x="15845" y="4475"/>
                    <a:pt x="15517" y="3800"/>
                    <a:pt x="15358" y="3169"/>
                  </a:cubicBezTo>
                  <a:cubicBezTo>
                    <a:pt x="15183" y="2466"/>
                    <a:pt x="15115" y="1697"/>
                    <a:pt x="14602" y="1153"/>
                  </a:cubicBezTo>
                  <a:cubicBezTo>
                    <a:pt x="14435" y="974"/>
                    <a:pt x="14210" y="853"/>
                    <a:pt x="13967" y="825"/>
                  </a:cubicBezTo>
                  <a:cubicBezTo>
                    <a:pt x="13928" y="821"/>
                    <a:pt x="13892" y="819"/>
                    <a:pt x="13857" y="819"/>
                  </a:cubicBezTo>
                  <a:cubicBezTo>
                    <a:pt x="13408" y="819"/>
                    <a:pt x="13237" y="1165"/>
                    <a:pt x="13022" y="1445"/>
                  </a:cubicBezTo>
                  <a:cubicBezTo>
                    <a:pt x="12738" y="1816"/>
                    <a:pt x="12280" y="2104"/>
                    <a:pt x="11830" y="2104"/>
                  </a:cubicBezTo>
                  <a:cubicBezTo>
                    <a:pt x="11703" y="2104"/>
                    <a:pt x="11576" y="2081"/>
                    <a:pt x="11454" y="2030"/>
                  </a:cubicBezTo>
                  <a:cubicBezTo>
                    <a:pt x="10746" y="1741"/>
                    <a:pt x="10632" y="785"/>
                    <a:pt x="10186" y="166"/>
                  </a:cubicBezTo>
                  <a:cubicBezTo>
                    <a:pt x="10106" y="55"/>
                    <a:pt x="9983" y="0"/>
                    <a:pt x="986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6" name="Google Shape;3026;p52"/>
          <p:cNvSpPr txBox="1"/>
          <p:nvPr>
            <p:ph type="title"/>
          </p:nvPr>
        </p:nvSpPr>
        <p:spPr>
          <a:xfrm>
            <a:off x="4032432" y="540000"/>
            <a:ext cx="4162500" cy="192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Awesome Words</a:t>
            </a:r>
            <a:endParaRPr/>
          </a:p>
        </p:txBody>
      </p:sp>
      <p:grpSp>
        <p:nvGrpSpPr>
          <p:cNvPr id="3027" name="Google Shape;3027;p52"/>
          <p:cNvGrpSpPr/>
          <p:nvPr/>
        </p:nvGrpSpPr>
        <p:grpSpPr>
          <a:xfrm rot="269284">
            <a:off x="7380517" y="3293962"/>
            <a:ext cx="1890355" cy="2397835"/>
            <a:chOff x="2358900" y="3649300"/>
            <a:chExt cx="515950" cy="654425"/>
          </a:xfrm>
        </p:grpSpPr>
        <p:sp>
          <p:nvSpPr>
            <p:cNvPr id="3028" name="Google Shape;3028;p52"/>
            <p:cNvSpPr/>
            <p:nvPr/>
          </p:nvSpPr>
          <p:spPr>
            <a:xfrm>
              <a:off x="2359125" y="3661225"/>
              <a:ext cx="515725" cy="642500"/>
            </a:xfrm>
            <a:custGeom>
              <a:rect b="b" l="l" r="r" t="t"/>
              <a:pathLst>
                <a:path extrusionOk="0" h="25700" w="20629">
                  <a:moveTo>
                    <a:pt x="10323" y="1"/>
                  </a:moveTo>
                  <a:cubicBezTo>
                    <a:pt x="10281" y="1"/>
                    <a:pt x="10237" y="1"/>
                    <a:pt x="10194" y="2"/>
                  </a:cubicBezTo>
                  <a:cubicBezTo>
                    <a:pt x="7255" y="74"/>
                    <a:pt x="4928" y="2512"/>
                    <a:pt x="5000" y="5451"/>
                  </a:cubicBezTo>
                  <a:cubicBezTo>
                    <a:pt x="5033" y="6958"/>
                    <a:pt x="5705" y="8378"/>
                    <a:pt x="6848" y="9360"/>
                  </a:cubicBezTo>
                  <a:cubicBezTo>
                    <a:pt x="5316" y="10120"/>
                    <a:pt x="1948" y="11576"/>
                    <a:pt x="808" y="12879"/>
                  </a:cubicBezTo>
                  <a:cubicBezTo>
                    <a:pt x="525" y="13203"/>
                    <a:pt x="268" y="13563"/>
                    <a:pt x="134" y="13992"/>
                  </a:cubicBezTo>
                  <a:cubicBezTo>
                    <a:pt x="1" y="14423"/>
                    <a:pt x="5" y="14933"/>
                    <a:pt x="225" y="15367"/>
                  </a:cubicBezTo>
                  <a:cubicBezTo>
                    <a:pt x="477" y="15863"/>
                    <a:pt x="980" y="16190"/>
                    <a:pt x="1479" y="16316"/>
                  </a:cubicBezTo>
                  <a:cubicBezTo>
                    <a:pt x="1697" y="16370"/>
                    <a:pt x="1915" y="16392"/>
                    <a:pt x="2133" y="16392"/>
                  </a:cubicBezTo>
                  <a:cubicBezTo>
                    <a:pt x="2415" y="16392"/>
                    <a:pt x="2695" y="16356"/>
                    <a:pt x="2970" y="16311"/>
                  </a:cubicBezTo>
                  <a:cubicBezTo>
                    <a:pt x="3804" y="16174"/>
                    <a:pt x="4625" y="15950"/>
                    <a:pt x="5413" y="15643"/>
                  </a:cubicBezTo>
                  <a:lnTo>
                    <a:pt x="5413" y="15643"/>
                  </a:lnTo>
                  <a:cubicBezTo>
                    <a:pt x="4521" y="18325"/>
                    <a:pt x="3355" y="22904"/>
                    <a:pt x="3296" y="23527"/>
                  </a:cubicBezTo>
                  <a:cubicBezTo>
                    <a:pt x="3258" y="23928"/>
                    <a:pt x="3223" y="24341"/>
                    <a:pt x="3391" y="24721"/>
                  </a:cubicBezTo>
                  <a:cubicBezTo>
                    <a:pt x="3634" y="25272"/>
                    <a:pt x="4358" y="25700"/>
                    <a:pt x="5137" y="25700"/>
                  </a:cubicBezTo>
                  <a:cubicBezTo>
                    <a:pt x="5180" y="25700"/>
                    <a:pt x="5223" y="25698"/>
                    <a:pt x="5267" y="25696"/>
                  </a:cubicBezTo>
                  <a:cubicBezTo>
                    <a:pt x="6120" y="25642"/>
                    <a:pt x="6790" y="25125"/>
                    <a:pt x="7297" y="24608"/>
                  </a:cubicBezTo>
                  <a:cubicBezTo>
                    <a:pt x="8212" y="23672"/>
                    <a:pt x="8896" y="22626"/>
                    <a:pt x="9549" y="21579"/>
                  </a:cubicBezTo>
                  <a:cubicBezTo>
                    <a:pt x="9930" y="20967"/>
                    <a:pt x="10304" y="20353"/>
                    <a:pt x="10670" y="19736"/>
                  </a:cubicBezTo>
                  <a:cubicBezTo>
                    <a:pt x="11064" y="20334"/>
                    <a:pt x="11466" y="20930"/>
                    <a:pt x="11876" y="21523"/>
                  </a:cubicBezTo>
                  <a:cubicBezTo>
                    <a:pt x="12579" y="22537"/>
                    <a:pt x="13311" y="23550"/>
                    <a:pt x="14272" y="24441"/>
                  </a:cubicBezTo>
                  <a:cubicBezTo>
                    <a:pt x="14802" y="24933"/>
                    <a:pt x="15496" y="25417"/>
                    <a:pt x="16351" y="25430"/>
                  </a:cubicBezTo>
                  <a:cubicBezTo>
                    <a:pt x="16360" y="25430"/>
                    <a:pt x="16369" y="25430"/>
                    <a:pt x="16379" y="25430"/>
                  </a:cubicBezTo>
                  <a:cubicBezTo>
                    <a:pt x="17196" y="25430"/>
                    <a:pt x="17952" y="24953"/>
                    <a:pt x="18177" y="24367"/>
                  </a:cubicBezTo>
                  <a:cubicBezTo>
                    <a:pt x="18326" y="23979"/>
                    <a:pt x="18272" y="23569"/>
                    <a:pt x="18215" y="23168"/>
                  </a:cubicBezTo>
                  <a:cubicBezTo>
                    <a:pt x="18117" y="22474"/>
                    <a:pt x="16381" y="16862"/>
                    <a:pt x="15367" y="14521"/>
                  </a:cubicBezTo>
                  <a:lnTo>
                    <a:pt x="15367" y="14521"/>
                  </a:lnTo>
                  <a:cubicBezTo>
                    <a:pt x="16136" y="14771"/>
                    <a:pt x="16929" y="14944"/>
                    <a:pt x="17734" y="15038"/>
                  </a:cubicBezTo>
                  <a:cubicBezTo>
                    <a:pt x="17954" y="15063"/>
                    <a:pt x="18177" y="15082"/>
                    <a:pt x="18401" y="15082"/>
                  </a:cubicBezTo>
                  <a:cubicBezTo>
                    <a:pt x="18675" y="15082"/>
                    <a:pt x="18950" y="15053"/>
                    <a:pt x="19221" y="14971"/>
                  </a:cubicBezTo>
                  <a:cubicBezTo>
                    <a:pt x="19716" y="14822"/>
                    <a:pt x="20201" y="14470"/>
                    <a:pt x="20428" y="13962"/>
                  </a:cubicBezTo>
                  <a:cubicBezTo>
                    <a:pt x="20628" y="13520"/>
                    <a:pt x="20607" y="13009"/>
                    <a:pt x="20453" y="12587"/>
                  </a:cubicBezTo>
                  <a:cubicBezTo>
                    <a:pt x="20301" y="12164"/>
                    <a:pt x="20040" y="11801"/>
                    <a:pt x="19728" y="11507"/>
                  </a:cubicBezTo>
                  <a:cubicBezTo>
                    <a:pt x="18001" y="9884"/>
                    <a:pt x="14030" y="9191"/>
                    <a:pt x="14030" y="9191"/>
                  </a:cubicBezTo>
                  <a:cubicBezTo>
                    <a:pt x="15208" y="7972"/>
                    <a:pt x="15670" y="6344"/>
                    <a:pt x="15643" y="5197"/>
                  </a:cubicBezTo>
                  <a:cubicBezTo>
                    <a:pt x="15574" y="2301"/>
                    <a:pt x="13205" y="1"/>
                    <a:pt x="10323"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2"/>
            <p:cNvSpPr/>
            <p:nvPr/>
          </p:nvSpPr>
          <p:spPr>
            <a:xfrm>
              <a:off x="2358900" y="3649300"/>
              <a:ext cx="515675" cy="642500"/>
            </a:xfrm>
            <a:custGeom>
              <a:rect b="b" l="l" r="r" t="t"/>
              <a:pathLst>
                <a:path extrusionOk="0" h="25700" w="20627">
                  <a:moveTo>
                    <a:pt x="10324" y="1"/>
                  </a:moveTo>
                  <a:cubicBezTo>
                    <a:pt x="10280" y="1"/>
                    <a:pt x="10236" y="1"/>
                    <a:pt x="10192" y="2"/>
                  </a:cubicBezTo>
                  <a:cubicBezTo>
                    <a:pt x="7253" y="74"/>
                    <a:pt x="4928" y="2512"/>
                    <a:pt x="4998" y="5451"/>
                  </a:cubicBezTo>
                  <a:cubicBezTo>
                    <a:pt x="5033" y="6958"/>
                    <a:pt x="5705" y="8378"/>
                    <a:pt x="6848" y="9358"/>
                  </a:cubicBezTo>
                  <a:cubicBezTo>
                    <a:pt x="5314" y="10120"/>
                    <a:pt x="1946" y="11574"/>
                    <a:pt x="806" y="12879"/>
                  </a:cubicBezTo>
                  <a:cubicBezTo>
                    <a:pt x="523" y="13203"/>
                    <a:pt x="265" y="13563"/>
                    <a:pt x="132" y="13992"/>
                  </a:cubicBezTo>
                  <a:cubicBezTo>
                    <a:pt x="0" y="14423"/>
                    <a:pt x="3" y="14933"/>
                    <a:pt x="224" y="15365"/>
                  </a:cubicBezTo>
                  <a:cubicBezTo>
                    <a:pt x="477" y="15863"/>
                    <a:pt x="978" y="16190"/>
                    <a:pt x="1477" y="16316"/>
                  </a:cubicBezTo>
                  <a:cubicBezTo>
                    <a:pt x="1695" y="16370"/>
                    <a:pt x="1913" y="16392"/>
                    <a:pt x="2131" y="16392"/>
                  </a:cubicBezTo>
                  <a:cubicBezTo>
                    <a:pt x="2413" y="16392"/>
                    <a:pt x="2693" y="16356"/>
                    <a:pt x="2968" y="16311"/>
                  </a:cubicBezTo>
                  <a:cubicBezTo>
                    <a:pt x="3804" y="16173"/>
                    <a:pt x="4622" y="15950"/>
                    <a:pt x="5411" y="15643"/>
                  </a:cubicBezTo>
                  <a:lnTo>
                    <a:pt x="5411" y="15643"/>
                  </a:lnTo>
                  <a:cubicBezTo>
                    <a:pt x="4521" y="18325"/>
                    <a:pt x="3352" y="22904"/>
                    <a:pt x="3294" y="23526"/>
                  </a:cubicBezTo>
                  <a:cubicBezTo>
                    <a:pt x="3255" y="23928"/>
                    <a:pt x="3220" y="24341"/>
                    <a:pt x="3389" y="24721"/>
                  </a:cubicBezTo>
                  <a:cubicBezTo>
                    <a:pt x="3631" y="25273"/>
                    <a:pt x="4356" y="25700"/>
                    <a:pt x="5135" y="25700"/>
                  </a:cubicBezTo>
                  <a:cubicBezTo>
                    <a:pt x="5178" y="25700"/>
                    <a:pt x="5221" y="25698"/>
                    <a:pt x="5265" y="25696"/>
                  </a:cubicBezTo>
                  <a:cubicBezTo>
                    <a:pt x="6118" y="25642"/>
                    <a:pt x="6787" y="25125"/>
                    <a:pt x="7294" y="24608"/>
                  </a:cubicBezTo>
                  <a:cubicBezTo>
                    <a:pt x="8210" y="23672"/>
                    <a:pt x="8894" y="22626"/>
                    <a:pt x="9547" y="21579"/>
                  </a:cubicBezTo>
                  <a:cubicBezTo>
                    <a:pt x="9928" y="20967"/>
                    <a:pt x="10302" y="20353"/>
                    <a:pt x="10668" y="19737"/>
                  </a:cubicBezTo>
                  <a:cubicBezTo>
                    <a:pt x="11060" y="20334"/>
                    <a:pt x="11462" y="20930"/>
                    <a:pt x="11874" y="21523"/>
                  </a:cubicBezTo>
                  <a:cubicBezTo>
                    <a:pt x="12577" y="22537"/>
                    <a:pt x="13309" y="23550"/>
                    <a:pt x="14269" y="24440"/>
                  </a:cubicBezTo>
                  <a:cubicBezTo>
                    <a:pt x="14800" y="24933"/>
                    <a:pt x="15493" y="25418"/>
                    <a:pt x="16349" y="25430"/>
                  </a:cubicBezTo>
                  <a:cubicBezTo>
                    <a:pt x="16358" y="25430"/>
                    <a:pt x="16367" y="25430"/>
                    <a:pt x="16377" y="25430"/>
                  </a:cubicBezTo>
                  <a:cubicBezTo>
                    <a:pt x="17194" y="25430"/>
                    <a:pt x="17950" y="24953"/>
                    <a:pt x="18177" y="24367"/>
                  </a:cubicBezTo>
                  <a:cubicBezTo>
                    <a:pt x="18326" y="23979"/>
                    <a:pt x="18270" y="23567"/>
                    <a:pt x="18213" y="23168"/>
                  </a:cubicBezTo>
                  <a:cubicBezTo>
                    <a:pt x="18115" y="22474"/>
                    <a:pt x="16379" y="16863"/>
                    <a:pt x="15365" y="14521"/>
                  </a:cubicBezTo>
                  <a:lnTo>
                    <a:pt x="15365" y="14521"/>
                  </a:lnTo>
                  <a:cubicBezTo>
                    <a:pt x="16134" y="14771"/>
                    <a:pt x="16927" y="14944"/>
                    <a:pt x="17731" y="15038"/>
                  </a:cubicBezTo>
                  <a:cubicBezTo>
                    <a:pt x="17950" y="15063"/>
                    <a:pt x="18173" y="15082"/>
                    <a:pt x="18395" y="15082"/>
                  </a:cubicBezTo>
                  <a:cubicBezTo>
                    <a:pt x="18671" y="15082"/>
                    <a:pt x="18947" y="15053"/>
                    <a:pt x="19219" y="14971"/>
                  </a:cubicBezTo>
                  <a:cubicBezTo>
                    <a:pt x="19714" y="14822"/>
                    <a:pt x="20198" y="14470"/>
                    <a:pt x="20427" y="13962"/>
                  </a:cubicBezTo>
                  <a:cubicBezTo>
                    <a:pt x="20626" y="13520"/>
                    <a:pt x="20605" y="13010"/>
                    <a:pt x="20453" y="12587"/>
                  </a:cubicBezTo>
                  <a:cubicBezTo>
                    <a:pt x="20299" y="12164"/>
                    <a:pt x="20039" y="11802"/>
                    <a:pt x="19726" y="11507"/>
                  </a:cubicBezTo>
                  <a:cubicBezTo>
                    <a:pt x="17999" y="9885"/>
                    <a:pt x="14028" y="9191"/>
                    <a:pt x="14028" y="9191"/>
                  </a:cubicBezTo>
                  <a:cubicBezTo>
                    <a:pt x="15206" y="7971"/>
                    <a:pt x="15668" y="6345"/>
                    <a:pt x="15641" y="5197"/>
                  </a:cubicBezTo>
                  <a:cubicBezTo>
                    <a:pt x="15572" y="2302"/>
                    <a:pt x="13204" y="1"/>
                    <a:pt x="10324"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2"/>
            <p:cNvSpPr/>
            <p:nvPr/>
          </p:nvSpPr>
          <p:spPr>
            <a:xfrm>
              <a:off x="2453625" y="4033100"/>
              <a:ext cx="341075" cy="177150"/>
            </a:xfrm>
            <a:custGeom>
              <a:rect b="b" l="l" r="r" t="t"/>
              <a:pathLst>
                <a:path extrusionOk="0" h="7086" w="13643">
                  <a:moveTo>
                    <a:pt x="11911" y="1"/>
                  </a:moveTo>
                  <a:cubicBezTo>
                    <a:pt x="11906" y="1"/>
                    <a:pt x="9117" y="719"/>
                    <a:pt x="5001" y="719"/>
                  </a:cubicBezTo>
                  <a:cubicBezTo>
                    <a:pt x="3928" y="719"/>
                    <a:pt x="2765" y="671"/>
                    <a:pt x="1538" y="547"/>
                  </a:cubicBezTo>
                  <a:cubicBezTo>
                    <a:pt x="1054" y="2070"/>
                    <a:pt x="396" y="4427"/>
                    <a:pt x="10" y="5941"/>
                  </a:cubicBezTo>
                  <a:lnTo>
                    <a:pt x="1" y="5984"/>
                  </a:lnTo>
                  <a:cubicBezTo>
                    <a:pt x="2327" y="6973"/>
                    <a:pt x="4207" y="7085"/>
                    <a:pt x="4940" y="7085"/>
                  </a:cubicBezTo>
                  <a:cubicBezTo>
                    <a:pt x="5155" y="7085"/>
                    <a:pt x="5271" y="7076"/>
                    <a:pt x="5271" y="7076"/>
                  </a:cubicBezTo>
                  <a:cubicBezTo>
                    <a:pt x="5426" y="6837"/>
                    <a:pt x="5577" y="6599"/>
                    <a:pt x="5726" y="6359"/>
                  </a:cubicBezTo>
                  <a:cubicBezTo>
                    <a:pt x="6108" y="5748"/>
                    <a:pt x="6481" y="5135"/>
                    <a:pt x="6845" y="4518"/>
                  </a:cubicBezTo>
                  <a:cubicBezTo>
                    <a:pt x="7239" y="5116"/>
                    <a:pt x="8238" y="6511"/>
                    <a:pt x="8555" y="6842"/>
                  </a:cubicBezTo>
                  <a:lnTo>
                    <a:pt x="8622" y="6836"/>
                  </a:lnTo>
                  <a:cubicBezTo>
                    <a:pt x="10732" y="6785"/>
                    <a:pt x="13642" y="5054"/>
                    <a:pt x="13642" y="5054"/>
                  </a:cubicBezTo>
                  <a:cubicBezTo>
                    <a:pt x="13168" y="3544"/>
                    <a:pt x="12432" y="1374"/>
                    <a:pt x="11911" y="1"/>
                  </a:cubicBezTo>
                  <a:cubicBezTo>
                    <a:pt x="11911" y="1"/>
                    <a:pt x="11911" y="1"/>
                    <a:pt x="11911"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2"/>
            <p:cNvSpPr/>
            <p:nvPr/>
          </p:nvSpPr>
          <p:spPr>
            <a:xfrm>
              <a:off x="2702950" y="3878550"/>
              <a:ext cx="27450" cy="182875"/>
            </a:xfrm>
            <a:custGeom>
              <a:rect b="b" l="l" r="r" t="t"/>
              <a:pathLst>
                <a:path extrusionOk="0" h="7315" w="1098">
                  <a:moveTo>
                    <a:pt x="369" y="1"/>
                  </a:moveTo>
                  <a:cubicBezTo>
                    <a:pt x="369" y="1"/>
                    <a:pt x="352" y="79"/>
                    <a:pt x="337" y="134"/>
                  </a:cubicBezTo>
                  <a:cubicBezTo>
                    <a:pt x="323" y="190"/>
                    <a:pt x="302" y="266"/>
                    <a:pt x="280" y="365"/>
                  </a:cubicBezTo>
                  <a:cubicBezTo>
                    <a:pt x="234" y="564"/>
                    <a:pt x="180" y="846"/>
                    <a:pt x="132" y="1188"/>
                  </a:cubicBezTo>
                  <a:cubicBezTo>
                    <a:pt x="112" y="1358"/>
                    <a:pt x="83" y="1544"/>
                    <a:pt x="69" y="1740"/>
                  </a:cubicBezTo>
                  <a:cubicBezTo>
                    <a:pt x="51" y="1937"/>
                    <a:pt x="31" y="2144"/>
                    <a:pt x="24" y="2358"/>
                  </a:cubicBezTo>
                  <a:cubicBezTo>
                    <a:pt x="11" y="2573"/>
                    <a:pt x="5" y="2794"/>
                    <a:pt x="0" y="3019"/>
                  </a:cubicBezTo>
                  <a:cubicBezTo>
                    <a:pt x="2" y="3245"/>
                    <a:pt x="4" y="3474"/>
                    <a:pt x="5" y="3703"/>
                  </a:cubicBezTo>
                  <a:cubicBezTo>
                    <a:pt x="13" y="3930"/>
                    <a:pt x="23" y="4159"/>
                    <a:pt x="37" y="4383"/>
                  </a:cubicBezTo>
                  <a:cubicBezTo>
                    <a:pt x="51" y="4609"/>
                    <a:pt x="73" y="4828"/>
                    <a:pt x="93" y="5041"/>
                  </a:cubicBezTo>
                  <a:cubicBezTo>
                    <a:pt x="139" y="5467"/>
                    <a:pt x="193" y="5863"/>
                    <a:pt x="258" y="6200"/>
                  </a:cubicBezTo>
                  <a:cubicBezTo>
                    <a:pt x="312" y="6537"/>
                    <a:pt x="380" y="6815"/>
                    <a:pt x="428" y="7009"/>
                  </a:cubicBezTo>
                  <a:cubicBezTo>
                    <a:pt x="477" y="7205"/>
                    <a:pt x="507" y="7314"/>
                    <a:pt x="507" y="7314"/>
                  </a:cubicBezTo>
                  <a:lnTo>
                    <a:pt x="1096" y="7228"/>
                  </a:lnTo>
                  <a:cubicBezTo>
                    <a:pt x="1096" y="7228"/>
                    <a:pt x="1097" y="7116"/>
                    <a:pt x="1092" y="6920"/>
                  </a:cubicBezTo>
                  <a:cubicBezTo>
                    <a:pt x="1091" y="6822"/>
                    <a:pt x="1086" y="6704"/>
                    <a:pt x="1081" y="6567"/>
                  </a:cubicBezTo>
                  <a:cubicBezTo>
                    <a:pt x="1076" y="6431"/>
                    <a:pt x="1069" y="6276"/>
                    <a:pt x="1064" y="6109"/>
                  </a:cubicBezTo>
                  <a:cubicBezTo>
                    <a:pt x="1059" y="5943"/>
                    <a:pt x="1045" y="5763"/>
                    <a:pt x="1038" y="5572"/>
                  </a:cubicBezTo>
                  <a:cubicBezTo>
                    <a:pt x="1032" y="5381"/>
                    <a:pt x="1024" y="5180"/>
                    <a:pt x="1011" y="4973"/>
                  </a:cubicBezTo>
                  <a:cubicBezTo>
                    <a:pt x="994" y="4558"/>
                    <a:pt x="976" y="4115"/>
                    <a:pt x="957" y="3673"/>
                  </a:cubicBezTo>
                  <a:cubicBezTo>
                    <a:pt x="951" y="3450"/>
                    <a:pt x="943" y="3231"/>
                    <a:pt x="937" y="3011"/>
                  </a:cubicBezTo>
                  <a:cubicBezTo>
                    <a:pt x="933" y="2794"/>
                    <a:pt x="919" y="2579"/>
                    <a:pt x="919" y="2372"/>
                  </a:cubicBezTo>
                  <a:cubicBezTo>
                    <a:pt x="913" y="1958"/>
                    <a:pt x="906" y="1570"/>
                    <a:pt x="900" y="1239"/>
                  </a:cubicBezTo>
                  <a:cubicBezTo>
                    <a:pt x="900" y="907"/>
                    <a:pt x="897" y="627"/>
                    <a:pt x="898" y="436"/>
                  </a:cubicBezTo>
                  <a:cubicBezTo>
                    <a:pt x="898" y="246"/>
                    <a:pt x="903" y="115"/>
                    <a:pt x="903" y="115"/>
                  </a:cubicBezTo>
                  <a:lnTo>
                    <a:pt x="369" y="1"/>
                  </a:ln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2"/>
            <p:cNvSpPr/>
            <p:nvPr/>
          </p:nvSpPr>
          <p:spPr>
            <a:xfrm>
              <a:off x="2606975" y="3942500"/>
              <a:ext cx="27150" cy="23150"/>
            </a:xfrm>
            <a:custGeom>
              <a:rect b="b" l="l" r="r" t="t"/>
              <a:pathLst>
                <a:path extrusionOk="0" h="926" w="1086">
                  <a:moveTo>
                    <a:pt x="618" y="0"/>
                  </a:moveTo>
                  <a:cubicBezTo>
                    <a:pt x="614" y="0"/>
                    <a:pt x="610" y="0"/>
                    <a:pt x="606" y="0"/>
                  </a:cubicBezTo>
                  <a:cubicBezTo>
                    <a:pt x="195" y="10"/>
                    <a:pt x="1" y="512"/>
                    <a:pt x="298" y="797"/>
                  </a:cubicBezTo>
                  <a:cubicBezTo>
                    <a:pt x="391" y="886"/>
                    <a:pt x="504" y="926"/>
                    <a:pt x="614" y="926"/>
                  </a:cubicBezTo>
                  <a:cubicBezTo>
                    <a:pt x="856" y="926"/>
                    <a:pt x="1086" y="735"/>
                    <a:pt x="1078" y="452"/>
                  </a:cubicBezTo>
                  <a:cubicBezTo>
                    <a:pt x="1072" y="200"/>
                    <a:pt x="867" y="0"/>
                    <a:pt x="618"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2"/>
            <p:cNvSpPr/>
            <p:nvPr/>
          </p:nvSpPr>
          <p:spPr>
            <a:xfrm>
              <a:off x="2608800" y="3992100"/>
              <a:ext cx="27175" cy="23150"/>
            </a:xfrm>
            <a:custGeom>
              <a:rect b="b" l="l" r="r" t="t"/>
              <a:pathLst>
                <a:path extrusionOk="0" h="926" w="1087">
                  <a:moveTo>
                    <a:pt x="615" y="0"/>
                  </a:moveTo>
                  <a:cubicBezTo>
                    <a:pt x="612" y="0"/>
                    <a:pt x="609" y="0"/>
                    <a:pt x="606" y="0"/>
                  </a:cubicBezTo>
                  <a:cubicBezTo>
                    <a:pt x="195" y="11"/>
                    <a:pt x="1" y="514"/>
                    <a:pt x="298" y="797"/>
                  </a:cubicBezTo>
                  <a:cubicBezTo>
                    <a:pt x="392" y="886"/>
                    <a:pt x="504" y="926"/>
                    <a:pt x="615" y="926"/>
                  </a:cubicBezTo>
                  <a:cubicBezTo>
                    <a:pt x="856" y="926"/>
                    <a:pt x="1086" y="734"/>
                    <a:pt x="1078" y="452"/>
                  </a:cubicBezTo>
                  <a:cubicBezTo>
                    <a:pt x="1074" y="200"/>
                    <a:pt x="866" y="0"/>
                    <a:pt x="615"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2"/>
            <p:cNvSpPr/>
            <p:nvPr/>
          </p:nvSpPr>
          <p:spPr>
            <a:xfrm>
              <a:off x="2604700" y="3942525"/>
              <a:ext cx="27175" cy="23175"/>
            </a:xfrm>
            <a:custGeom>
              <a:rect b="b" l="l" r="r" t="t"/>
              <a:pathLst>
                <a:path extrusionOk="0" h="927" w="1087">
                  <a:moveTo>
                    <a:pt x="615" y="1"/>
                  </a:moveTo>
                  <a:cubicBezTo>
                    <a:pt x="612" y="1"/>
                    <a:pt x="610" y="1"/>
                    <a:pt x="607" y="1"/>
                  </a:cubicBezTo>
                  <a:cubicBezTo>
                    <a:pt x="195" y="12"/>
                    <a:pt x="1" y="514"/>
                    <a:pt x="298" y="799"/>
                  </a:cubicBezTo>
                  <a:cubicBezTo>
                    <a:pt x="392" y="887"/>
                    <a:pt x="504" y="927"/>
                    <a:pt x="614" y="927"/>
                  </a:cubicBezTo>
                  <a:cubicBezTo>
                    <a:pt x="856" y="927"/>
                    <a:pt x="1086" y="735"/>
                    <a:pt x="1079" y="452"/>
                  </a:cubicBezTo>
                  <a:cubicBezTo>
                    <a:pt x="1074" y="201"/>
                    <a:pt x="866" y="1"/>
                    <a:pt x="615"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2"/>
            <p:cNvSpPr/>
            <p:nvPr/>
          </p:nvSpPr>
          <p:spPr>
            <a:xfrm>
              <a:off x="2606550" y="3992175"/>
              <a:ext cx="27125" cy="23125"/>
            </a:xfrm>
            <a:custGeom>
              <a:rect b="b" l="l" r="r" t="t"/>
              <a:pathLst>
                <a:path extrusionOk="0" h="925" w="1085">
                  <a:moveTo>
                    <a:pt x="617" y="0"/>
                  </a:moveTo>
                  <a:cubicBezTo>
                    <a:pt x="614" y="0"/>
                    <a:pt x="610" y="0"/>
                    <a:pt x="606" y="0"/>
                  </a:cubicBezTo>
                  <a:cubicBezTo>
                    <a:pt x="194" y="10"/>
                    <a:pt x="0" y="512"/>
                    <a:pt x="297" y="797"/>
                  </a:cubicBezTo>
                  <a:cubicBezTo>
                    <a:pt x="391" y="885"/>
                    <a:pt x="503" y="925"/>
                    <a:pt x="613" y="925"/>
                  </a:cubicBezTo>
                  <a:cubicBezTo>
                    <a:pt x="854" y="925"/>
                    <a:pt x="1084" y="733"/>
                    <a:pt x="1078" y="450"/>
                  </a:cubicBezTo>
                  <a:cubicBezTo>
                    <a:pt x="1072" y="200"/>
                    <a:pt x="866" y="0"/>
                    <a:pt x="617"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2"/>
            <p:cNvSpPr/>
            <p:nvPr/>
          </p:nvSpPr>
          <p:spPr>
            <a:xfrm>
              <a:off x="2618175" y="3949675"/>
              <a:ext cx="10175" cy="13000"/>
            </a:xfrm>
            <a:custGeom>
              <a:rect b="b" l="l" r="r" t="t"/>
              <a:pathLst>
                <a:path extrusionOk="0" h="520" w="407">
                  <a:moveTo>
                    <a:pt x="329" y="0"/>
                  </a:moveTo>
                  <a:cubicBezTo>
                    <a:pt x="311" y="0"/>
                    <a:pt x="294" y="13"/>
                    <a:pt x="295" y="36"/>
                  </a:cubicBezTo>
                  <a:lnTo>
                    <a:pt x="295" y="38"/>
                  </a:lnTo>
                  <a:cubicBezTo>
                    <a:pt x="301" y="127"/>
                    <a:pt x="279" y="214"/>
                    <a:pt x="230" y="290"/>
                  </a:cubicBezTo>
                  <a:cubicBezTo>
                    <a:pt x="180" y="364"/>
                    <a:pt x="109" y="419"/>
                    <a:pt x="25" y="449"/>
                  </a:cubicBezTo>
                  <a:lnTo>
                    <a:pt x="23" y="449"/>
                  </a:lnTo>
                  <a:cubicBezTo>
                    <a:pt x="10" y="454"/>
                    <a:pt x="1" y="468"/>
                    <a:pt x="1" y="483"/>
                  </a:cubicBezTo>
                  <a:cubicBezTo>
                    <a:pt x="1" y="503"/>
                    <a:pt x="17" y="519"/>
                    <a:pt x="37" y="519"/>
                  </a:cubicBezTo>
                  <a:cubicBezTo>
                    <a:pt x="153" y="519"/>
                    <a:pt x="266" y="453"/>
                    <a:pt x="328" y="352"/>
                  </a:cubicBezTo>
                  <a:cubicBezTo>
                    <a:pt x="390" y="252"/>
                    <a:pt x="406" y="125"/>
                    <a:pt x="358" y="20"/>
                  </a:cubicBezTo>
                  <a:cubicBezTo>
                    <a:pt x="353" y="7"/>
                    <a:pt x="341" y="0"/>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2"/>
            <p:cNvSpPr/>
            <p:nvPr/>
          </p:nvSpPr>
          <p:spPr>
            <a:xfrm>
              <a:off x="2620375" y="3999950"/>
              <a:ext cx="10500" cy="13025"/>
            </a:xfrm>
            <a:custGeom>
              <a:rect b="b" l="l" r="r" t="t"/>
              <a:pathLst>
                <a:path extrusionOk="0" h="521" w="420">
                  <a:moveTo>
                    <a:pt x="343" y="1"/>
                  </a:moveTo>
                  <a:cubicBezTo>
                    <a:pt x="325" y="1"/>
                    <a:pt x="308" y="14"/>
                    <a:pt x="309" y="36"/>
                  </a:cubicBezTo>
                  <a:lnTo>
                    <a:pt x="309" y="37"/>
                  </a:lnTo>
                  <a:cubicBezTo>
                    <a:pt x="315" y="126"/>
                    <a:pt x="293" y="215"/>
                    <a:pt x="245" y="290"/>
                  </a:cubicBezTo>
                  <a:cubicBezTo>
                    <a:pt x="194" y="363"/>
                    <a:pt x="123" y="419"/>
                    <a:pt x="40" y="449"/>
                  </a:cubicBezTo>
                  <a:lnTo>
                    <a:pt x="38" y="449"/>
                  </a:lnTo>
                  <a:cubicBezTo>
                    <a:pt x="0" y="465"/>
                    <a:pt x="11" y="521"/>
                    <a:pt x="53" y="521"/>
                  </a:cubicBezTo>
                  <a:cubicBezTo>
                    <a:pt x="167" y="521"/>
                    <a:pt x="277" y="451"/>
                    <a:pt x="342" y="354"/>
                  </a:cubicBezTo>
                  <a:cubicBezTo>
                    <a:pt x="404" y="254"/>
                    <a:pt x="420" y="125"/>
                    <a:pt x="374" y="22"/>
                  </a:cubicBezTo>
                  <a:cubicBezTo>
                    <a:pt x="367" y="7"/>
                    <a:pt x="355"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2"/>
            <p:cNvSpPr/>
            <p:nvPr/>
          </p:nvSpPr>
          <p:spPr>
            <a:xfrm>
              <a:off x="2445925" y="4230425"/>
              <a:ext cx="90950" cy="38125"/>
            </a:xfrm>
            <a:custGeom>
              <a:rect b="b" l="l" r="r" t="t"/>
              <a:pathLst>
                <a:path extrusionOk="0" h="1525" w="3638">
                  <a:moveTo>
                    <a:pt x="2071" y="985"/>
                  </a:moveTo>
                  <a:cubicBezTo>
                    <a:pt x="2071" y="985"/>
                    <a:pt x="2071" y="985"/>
                    <a:pt x="2071" y="985"/>
                  </a:cubicBezTo>
                  <a:lnTo>
                    <a:pt x="2072" y="985"/>
                  </a:lnTo>
                  <a:lnTo>
                    <a:pt x="2072" y="985"/>
                  </a:lnTo>
                  <a:cubicBezTo>
                    <a:pt x="2072" y="985"/>
                    <a:pt x="2071" y="985"/>
                    <a:pt x="2071" y="985"/>
                  </a:cubicBezTo>
                  <a:close/>
                  <a:moveTo>
                    <a:pt x="194" y="1"/>
                  </a:moveTo>
                  <a:cubicBezTo>
                    <a:pt x="82" y="1"/>
                    <a:pt x="0" y="150"/>
                    <a:pt x="103" y="243"/>
                  </a:cubicBezTo>
                  <a:lnTo>
                    <a:pt x="140" y="276"/>
                  </a:lnTo>
                  <a:cubicBezTo>
                    <a:pt x="175" y="306"/>
                    <a:pt x="213" y="335"/>
                    <a:pt x="254" y="359"/>
                  </a:cubicBezTo>
                  <a:cubicBezTo>
                    <a:pt x="357" y="419"/>
                    <a:pt x="516" y="502"/>
                    <a:pt x="740" y="502"/>
                  </a:cubicBezTo>
                  <a:cubicBezTo>
                    <a:pt x="746" y="502"/>
                    <a:pt x="752" y="502"/>
                    <a:pt x="758" y="502"/>
                  </a:cubicBezTo>
                  <a:cubicBezTo>
                    <a:pt x="868" y="500"/>
                    <a:pt x="973" y="477"/>
                    <a:pt x="1052" y="473"/>
                  </a:cubicBezTo>
                  <a:cubicBezTo>
                    <a:pt x="1060" y="473"/>
                    <a:pt x="1067" y="473"/>
                    <a:pt x="1073" y="473"/>
                  </a:cubicBezTo>
                  <a:cubicBezTo>
                    <a:pt x="1139" y="473"/>
                    <a:pt x="1176" y="487"/>
                    <a:pt x="1218" y="518"/>
                  </a:cubicBezTo>
                  <a:cubicBezTo>
                    <a:pt x="1265" y="553"/>
                    <a:pt x="1316" y="624"/>
                    <a:pt x="1369" y="717"/>
                  </a:cubicBezTo>
                  <a:cubicBezTo>
                    <a:pt x="1421" y="807"/>
                    <a:pt x="1474" y="918"/>
                    <a:pt x="1545" y="1034"/>
                  </a:cubicBezTo>
                  <a:cubicBezTo>
                    <a:pt x="1583" y="1095"/>
                    <a:pt x="1626" y="1152"/>
                    <a:pt x="1672" y="1208"/>
                  </a:cubicBezTo>
                  <a:cubicBezTo>
                    <a:pt x="1701" y="1238"/>
                    <a:pt x="1733" y="1268"/>
                    <a:pt x="1765" y="1295"/>
                  </a:cubicBezTo>
                  <a:lnTo>
                    <a:pt x="1800" y="1322"/>
                  </a:lnTo>
                  <a:lnTo>
                    <a:pt x="1807" y="1328"/>
                  </a:lnTo>
                  <a:lnTo>
                    <a:pt x="1823" y="1341"/>
                  </a:lnTo>
                  <a:lnTo>
                    <a:pt x="1830" y="1346"/>
                  </a:lnTo>
                  <a:lnTo>
                    <a:pt x="1857" y="1362"/>
                  </a:lnTo>
                  <a:cubicBezTo>
                    <a:pt x="1998" y="1451"/>
                    <a:pt x="2156" y="1476"/>
                    <a:pt x="2288" y="1481"/>
                  </a:cubicBezTo>
                  <a:cubicBezTo>
                    <a:pt x="2296" y="1481"/>
                    <a:pt x="2305" y="1481"/>
                    <a:pt x="2313" y="1481"/>
                  </a:cubicBezTo>
                  <a:cubicBezTo>
                    <a:pt x="2424" y="1481"/>
                    <a:pt x="2534" y="1472"/>
                    <a:pt x="2642" y="1454"/>
                  </a:cubicBezTo>
                  <a:cubicBezTo>
                    <a:pt x="2745" y="1440"/>
                    <a:pt x="2842" y="1421"/>
                    <a:pt x="2915" y="1414"/>
                  </a:cubicBezTo>
                  <a:cubicBezTo>
                    <a:pt x="2953" y="1411"/>
                    <a:pt x="2989" y="1409"/>
                    <a:pt x="3023" y="1409"/>
                  </a:cubicBezTo>
                  <a:cubicBezTo>
                    <a:pt x="3129" y="1409"/>
                    <a:pt x="3215" y="1425"/>
                    <a:pt x="3273" y="1446"/>
                  </a:cubicBezTo>
                  <a:cubicBezTo>
                    <a:pt x="3311" y="1459"/>
                    <a:pt x="3340" y="1473"/>
                    <a:pt x="3353" y="1480"/>
                  </a:cubicBezTo>
                  <a:lnTo>
                    <a:pt x="3387" y="1503"/>
                  </a:lnTo>
                  <a:lnTo>
                    <a:pt x="3391" y="1502"/>
                  </a:lnTo>
                  <a:cubicBezTo>
                    <a:pt x="3414" y="1518"/>
                    <a:pt x="3439" y="1525"/>
                    <a:pt x="3462" y="1525"/>
                  </a:cubicBezTo>
                  <a:cubicBezTo>
                    <a:pt x="3560" y="1525"/>
                    <a:pt x="3638" y="1400"/>
                    <a:pt x="3554" y="1311"/>
                  </a:cubicBezTo>
                  <a:lnTo>
                    <a:pt x="3524" y="1278"/>
                  </a:lnTo>
                  <a:cubicBezTo>
                    <a:pt x="3484" y="1243"/>
                    <a:pt x="3443" y="1211"/>
                    <a:pt x="3397" y="1185"/>
                  </a:cubicBezTo>
                  <a:cubicBezTo>
                    <a:pt x="3246" y="1104"/>
                    <a:pt x="3079" y="1061"/>
                    <a:pt x="2909" y="1057"/>
                  </a:cubicBezTo>
                  <a:cubicBezTo>
                    <a:pt x="2889" y="1056"/>
                    <a:pt x="2870" y="1056"/>
                    <a:pt x="2851" y="1056"/>
                  </a:cubicBezTo>
                  <a:cubicBezTo>
                    <a:pt x="2767" y="1056"/>
                    <a:pt x="2687" y="1061"/>
                    <a:pt x="2604" y="1066"/>
                  </a:cubicBezTo>
                  <a:cubicBezTo>
                    <a:pt x="2555" y="1069"/>
                    <a:pt x="2507" y="1071"/>
                    <a:pt x="2458" y="1071"/>
                  </a:cubicBezTo>
                  <a:cubicBezTo>
                    <a:pt x="2410" y="1071"/>
                    <a:pt x="2361" y="1069"/>
                    <a:pt x="2313" y="1066"/>
                  </a:cubicBezTo>
                  <a:cubicBezTo>
                    <a:pt x="2221" y="1057"/>
                    <a:pt x="2144" y="1034"/>
                    <a:pt x="2086" y="995"/>
                  </a:cubicBezTo>
                  <a:lnTo>
                    <a:pt x="2075" y="987"/>
                  </a:lnTo>
                  <a:lnTo>
                    <a:pt x="2072" y="985"/>
                  </a:lnTo>
                  <a:lnTo>
                    <a:pt x="2072" y="985"/>
                  </a:lnTo>
                  <a:cubicBezTo>
                    <a:pt x="2075" y="987"/>
                    <a:pt x="2086" y="995"/>
                    <a:pt x="2085" y="995"/>
                  </a:cubicBezTo>
                  <a:cubicBezTo>
                    <a:pt x="2085" y="995"/>
                    <a:pt x="2085" y="995"/>
                    <a:pt x="2082" y="993"/>
                  </a:cubicBezTo>
                  <a:lnTo>
                    <a:pt x="2081" y="993"/>
                  </a:lnTo>
                  <a:lnTo>
                    <a:pt x="2079" y="992"/>
                  </a:lnTo>
                  <a:lnTo>
                    <a:pt x="2070" y="985"/>
                  </a:lnTo>
                  <a:lnTo>
                    <a:pt x="2036" y="957"/>
                  </a:lnTo>
                  <a:cubicBezTo>
                    <a:pt x="2014" y="937"/>
                    <a:pt x="2014" y="931"/>
                    <a:pt x="2001" y="918"/>
                  </a:cubicBezTo>
                  <a:cubicBezTo>
                    <a:pt x="1971" y="882"/>
                    <a:pt x="1944" y="842"/>
                    <a:pt x="1920" y="802"/>
                  </a:cubicBezTo>
                  <a:cubicBezTo>
                    <a:pt x="1866" y="713"/>
                    <a:pt x="1812" y="607"/>
                    <a:pt x="1749" y="496"/>
                  </a:cubicBezTo>
                  <a:cubicBezTo>
                    <a:pt x="1685" y="386"/>
                    <a:pt x="1599" y="260"/>
                    <a:pt x="1459" y="167"/>
                  </a:cubicBezTo>
                  <a:cubicBezTo>
                    <a:pt x="1391" y="120"/>
                    <a:pt x="1313" y="89"/>
                    <a:pt x="1230" y="73"/>
                  </a:cubicBezTo>
                  <a:cubicBezTo>
                    <a:pt x="1213" y="70"/>
                    <a:pt x="1194" y="66"/>
                    <a:pt x="1175" y="66"/>
                  </a:cubicBezTo>
                  <a:cubicBezTo>
                    <a:pt x="1154" y="63"/>
                    <a:pt x="1134" y="63"/>
                    <a:pt x="1113" y="63"/>
                  </a:cubicBezTo>
                  <a:cubicBezTo>
                    <a:pt x="1078" y="63"/>
                    <a:pt x="1044" y="66"/>
                    <a:pt x="1010" y="71"/>
                  </a:cubicBezTo>
                  <a:cubicBezTo>
                    <a:pt x="884" y="90"/>
                    <a:pt x="800" y="119"/>
                    <a:pt x="730" y="128"/>
                  </a:cubicBezTo>
                  <a:cubicBezTo>
                    <a:pt x="702" y="132"/>
                    <a:pt x="674" y="134"/>
                    <a:pt x="646" y="134"/>
                  </a:cubicBezTo>
                  <a:cubicBezTo>
                    <a:pt x="612" y="134"/>
                    <a:pt x="579" y="131"/>
                    <a:pt x="545" y="127"/>
                  </a:cubicBezTo>
                  <a:cubicBezTo>
                    <a:pt x="495" y="117"/>
                    <a:pt x="445" y="105"/>
                    <a:pt x="398" y="85"/>
                  </a:cubicBezTo>
                  <a:cubicBezTo>
                    <a:pt x="355" y="68"/>
                    <a:pt x="312" y="49"/>
                    <a:pt x="272" y="25"/>
                  </a:cubicBezTo>
                  <a:lnTo>
                    <a:pt x="269" y="23"/>
                  </a:lnTo>
                  <a:cubicBezTo>
                    <a:pt x="244" y="8"/>
                    <a:pt x="218" y="1"/>
                    <a:pt x="194"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2"/>
            <p:cNvSpPr/>
            <p:nvPr/>
          </p:nvSpPr>
          <p:spPr>
            <a:xfrm>
              <a:off x="2454350" y="4208000"/>
              <a:ext cx="94525" cy="41875"/>
            </a:xfrm>
            <a:custGeom>
              <a:rect b="b" l="l" r="r" t="t"/>
              <a:pathLst>
                <a:path extrusionOk="0" h="1675" w="3781">
                  <a:moveTo>
                    <a:pt x="188" y="1"/>
                  </a:moveTo>
                  <a:cubicBezTo>
                    <a:pt x="89" y="1"/>
                    <a:pt x="0" y="116"/>
                    <a:pt x="73" y="219"/>
                  </a:cubicBezTo>
                  <a:lnTo>
                    <a:pt x="105" y="262"/>
                  </a:lnTo>
                  <a:cubicBezTo>
                    <a:pt x="134" y="302"/>
                    <a:pt x="167" y="339"/>
                    <a:pt x="202" y="374"/>
                  </a:cubicBezTo>
                  <a:cubicBezTo>
                    <a:pt x="334" y="504"/>
                    <a:pt x="498" y="595"/>
                    <a:pt x="677" y="636"/>
                  </a:cubicBezTo>
                  <a:cubicBezTo>
                    <a:pt x="739" y="650"/>
                    <a:pt x="803" y="658"/>
                    <a:pt x="868" y="658"/>
                  </a:cubicBezTo>
                  <a:cubicBezTo>
                    <a:pt x="876" y="659"/>
                    <a:pt x="884" y="659"/>
                    <a:pt x="892" y="659"/>
                  </a:cubicBezTo>
                  <a:cubicBezTo>
                    <a:pt x="915" y="659"/>
                    <a:pt x="937" y="657"/>
                    <a:pt x="960" y="655"/>
                  </a:cubicBezTo>
                  <a:lnTo>
                    <a:pt x="1049" y="644"/>
                  </a:lnTo>
                  <a:cubicBezTo>
                    <a:pt x="1122" y="634"/>
                    <a:pt x="1183" y="626"/>
                    <a:pt x="1231" y="626"/>
                  </a:cubicBezTo>
                  <a:cubicBezTo>
                    <a:pt x="1259" y="626"/>
                    <a:pt x="1283" y="629"/>
                    <a:pt x="1300" y="636"/>
                  </a:cubicBezTo>
                  <a:cubicBezTo>
                    <a:pt x="1353" y="652"/>
                    <a:pt x="1399" y="690"/>
                    <a:pt x="1458" y="773"/>
                  </a:cubicBezTo>
                  <a:cubicBezTo>
                    <a:pt x="1513" y="854"/>
                    <a:pt x="1566" y="963"/>
                    <a:pt x="1631" y="1079"/>
                  </a:cubicBezTo>
                  <a:cubicBezTo>
                    <a:pt x="1703" y="1199"/>
                    <a:pt x="1769" y="1321"/>
                    <a:pt x="1912" y="1443"/>
                  </a:cubicBezTo>
                  <a:lnTo>
                    <a:pt x="1949" y="1472"/>
                  </a:lnTo>
                  <a:lnTo>
                    <a:pt x="1958" y="1478"/>
                  </a:lnTo>
                  <a:lnTo>
                    <a:pt x="1971" y="1488"/>
                  </a:lnTo>
                  <a:lnTo>
                    <a:pt x="1973" y="1488"/>
                  </a:lnTo>
                  <a:lnTo>
                    <a:pt x="1976" y="1491"/>
                  </a:lnTo>
                  <a:lnTo>
                    <a:pt x="1982" y="1494"/>
                  </a:lnTo>
                  <a:lnTo>
                    <a:pt x="2011" y="1512"/>
                  </a:lnTo>
                  <a:cubicBezTo>
                    <a:pt x="2046" y="1532"/>
                    <a:pt x="2086" y="1552"/>
                    <a:pt x="2124" y="1566"/>
                  </a:cubicBezTo>
                  <a:cubicBezTo>
                    <a:pt x="2197" y="1594"/>
                    <a:pt x="2275" y="1612"/>
                    <a:pt x="2353" y="1618"/>
                  </a:cubicBezTo>
                  <a:cubicBezTo>
                    <a:pt x="2395" y="1623"/>
                    <a:pt x="2437" y="1625"/>
                    <a:pt x="2477" y="1625"/>
                  </a:cubicBezTo>
                  <a:cubicBezTo>
                    <a:pt x="2571" y="1625"/>
                    <a:pt x="2658" y="1614"/>
                    <a:pt x="2737" y="1604"/>
                  </a:cubicBezTo>
                  <a:lnTo>
                    <a:pt x="3031" y="1559"/>
                  </a:lnTo>
                  <a:cubicBezTo>
                    <a:pt x="3076" y="1555"/>
                    <a:pt x="3119" y="1552"/>
                    <a:pt x="3159" y="1552"/>
                  </a:cubicBezTo>
                  <a:cubicBezTo>
                    <a:pt x="3266" y="1552"/>
                    <a:pt x="3354" y="1567"/>
                    <a:pt x="3413" y="1588"/>
                  </a:cubicBezTo>
                  <a:cubicBezTo>
                    <a:pt x="3442" y="1599"/>
                    <a:pt x="3470" y="1610"/>
                    <a:pt x="3497" y="1623"/>
                  </a:cubicBezTo>
                  <a:cubicBezTo>
                    <a:pt x="3519" y="1637"/>
                    <a:pt x="3534" y="1648"/>
                    <a:pt x="3534" y="1648"/>
                  </a:cubicBezTo>
                  <a:lnTo>
                    <a:pt x="3532" y="1647"/>
                  </a:lnTo>
                  <a:lnTo>
                    <a:pt x="3532" y="1647"/>
                  </a:lnTo>
                  <a:cubicBezTo>
                    <a:pt x="3557" y="1666"/>
                    <a:pt x="3584" y="1675"/>
                    <a:pt x="3609" y="1675"/>
                  </a:cubicBezTo>
                  <a:cubicBezTo>
                    <a:pt x="3704" y="1675"/>
                    <a:pt x="3781" y="1559"/>
                    <a:pt x="3707" y="1467"/>
                  </a:cubicBezTo>
                  <a:lnTo>
                    <a:pt x="3699" y="1458"/>
                  </a:lnTo>
                  <a:cubicBezTo>
                    <a:pt x="3697" y="1458"/>
                    <a:pt x="3691" y="1448"/>
                    <a:pt x="3666" y="1423"/>
                  </a:cubicBezTo>
                  <a:cubicBezTo>
                    <a:pt x="3624" y="1386"/>
                    <a:pt x="3580" y="1354"/>
                    <a:pt x="3532" y="1327"/>
                  </a:cubicBezTo>
                  <a:cubicBezTo>
                    <a:pt x="3374" y="1248"/>
                    <a:pt x="3201" y="1205"/>
                    <a:pt x="3025" y="1205"/>
                  </a:cubicBezTo>
                  <a:cubicBezTo>
                    <a:pt x="3022" y="1205"/>
                    <a:pt x="3019" y="1205"/>
                    <a:pt x="3016" y="1205"/>
                  </a:cubicBezTo>
                  <a:cubicBezTo>
                    <a:pt x="2906" y="1205"/>
                    <a:pt x="2807" y="1213"/>
                    <a:pt x="2701" y="1218"/>
                  </a:cubicBezTo>
                  <a:cubicBezTo>
                    <a:pt x="2668" y="1220"/>
                    <a:pt x="2635" y="1221"/>
                    <a:pt x="2602" y="1221"/>
                  </a:cubicBezTo>
                  <a:cubicBezTo>
                    <a:pt x="2536" y="1221"/>
                    <a:pt x="2470" y="1217"/>
                    <a:pt x="2405" y="1208"/>
                  </a:cubicBezTo>
                  <a:cubicBezTo>
                    <a:pt x="2362" y="1202"/>
                    <a:pt x="2321" y="1191"/>
                    <a:pt x="2283" y="1173"/>
                  </a:cubicBezTo>
                  <a:cubicBezTo>
                    <a:pt x="2265" y="1165"/>
                    <a:pt x="2249" y="1156"/>
                    <a:pt x="2233" y="1145"/>
                  </a:cubicBezTo>
                  <a:lnTo>
                    <a:pt x="2223" y="1138"/>
                  </a:lnTo>
                  <a:lnTo>
                    <a:pt x="2219" y="1135"/>
                  </a:lnTo>
                  <a:lnTo>
                    <a:pt x="2218" y="1133"/>
                  </a:lnTo>
                  <a:cubicBezTo>
                    <a:pt x="2217" y="1133"/>
                    <a:pt x="2217" y="1133"/>
                    <a:pt x="2217" y="1133"/>
                  </a:cubicBezTo>
                  <a:lnTo>
                    <a:pt x="2217" y="1133"/>
                  </a:lnTo>
                  <a:lnTo>
                    <a:pt x="2183" y="1105"/>
                  </a:lnTo>
                  <a:cubicBezTo>
                    <a:pt x="2170" y="1092"/>
                    <a:pt x="2157" y="1079"/>
                    <a:pt x="2144" y="1065"/>
                  </a:cubicBezTo>
                  <a:cubicBezTo>
                    <a:pt x="2130" y="1046"/>
                    <a:pt x="2116" y="1030"/>
                    <a:pt x="2102" y="1008"/>
                  </a:cubicBezTo>
                  <a:cubicBezTo>
                    <a:pt x="2070" y="962"/>
                    <a:pt x="2043" y="914"/>
                    <a:pt x="2017" y="866"/>
                  </a:cubicBezTo>
                  <a:cubicBezTo>
                    <a:pt x="1960" y="762"/>
                    <a:pt x="1903" y="644"/>
                    <a:pt x="1815" y="520"/>
                  </a:cubicBezTo>
                  <a:cubicBezTo>
                    <a:pt x="1769" y="453"/>
                    <a:pt x="1712" y="393"/>
                    <a:pt x="1648" y="340"/>
                  </a:cubicBezTo>
                  <a:cubicBezTo>
                    <a:pt x="1577" y="285"/>
                    <a:pt x="1494" y="245"/>
                    <a:pt x="1405" y="224"/>
                  </a:cubicBezTo>
                  <a:cubicBezTo>
                    <a:pt x="1350" y="210"/>
                    <a:pt x="1298" y="205"/>
                    <a:pt x="1250" y="205"/>
                  </a:cubicBezTo>
                  <a:cubicBezTo>
                    <a:pt x="1138" y="205"/>
                    <a:pt x="1047" y="233"/>
                    <a:pt x="979" y="247"/>
                  </a:cubicBezTo>
                  <a:lnTo>
                    <a:pt x="911" y="261"/>
                  </a:lnTo>
                  <a:cubicBezTo>
                    <a:pt x="908" y="262"/>
                    <a:pt x="862" y="267"/>
                    <a:pt x="847" y="267"/>
                  </a:cubicBezTo>
                  <a:cubicBezTo>
                    <a:pt x="830" y="269"/>
                    <a:pt x="813" y="270"/>
                    <a:pt x="796" y="270"/>
                  </a:cubicBezTo>
                  <a:cubicBezTo>
                    <a:pt x="779" y="270"/>
                    <a:pt x="762" y="269"/>
                    <a:pt x="744" y="267"/>
                  </a:cubicBezTo>
                  <a:cubicBezTo>
                    <a:pt x="622" y="253"/>
                    <a:pt x="504" y="208"/>
                    <a:pt x="402" y="138"/>
                  </a:cubicBezTo>
                  <a:cubicBezTo>
                    <a:pt x="361" y="110"/>
                    <a:pt x="323" y="80"/>
                    <a:pt x="288" y="46"/>
                  </a:cubicBezTo>
                  <a:lnTo>
                    <a:pt x="285" y="43"/>
                  </a:lnTo>
                  <a:cubicBezTo>
                    <a:pt x="255" y="13"/>
                    <a:pt x="221" y="1"/>
                    <a:pt x="188"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2"/>
            <p:cNvSpPr/>
            <p:nvPr/>
          </p:nvSpPr>
          <p:spPr>
            <a:xfrm>
              <a:off x="2448050" y="4227400"/>
              <a:ext cx="90825" cy="38125"/>
            </a:xfrm>
            <a:custGeom>
              <a:rect b="b" l="l" r="r" t="t"/>
              <a:pathLst>
                <a:path extrusionOk="0" h="1525" w="3633">
                  <a:moveTo>
                    <a:pt x="2066" y="984"/>
                  </a:moveTo>
                  <a:lnTo>
                    <a:pt x="2066" y="984"/>
                  </a:lnTo>
                  <a:cubicBezTo>
                    <a:pt x="2066" y="984"/>
                    <a:pt x="2066" y="984"/>
                    <a:pt x="2066" y="984"/>
                  </a:cubicBezTo>
                  <a:lnTo>
                    <a:pt x="2066" y="984"/>
                  </a:lnTo>
                  <a:lnTo>
                    <a:pt x="2066" y="984"/>
                  </a:lnTo>
                  <a:cubicBezTo>
                    <a:pt x="2066" y="984"/>
                    <a:pt x="2066" y="984"/>
                    <a:pt x="2066" y="984"/>
                  </a:cubicBezTo>
                  <a:close/>
                  <a:moveTo>
                    <a:pt x="2071" y="987"/>
                  </a:moveTo>
                  <a:lnTo>
                    <a:pt x="2071" y="987"/>
                  </a:lnTo>
                  <a:cubicBezTo>
                    <a:pt x="2075" y="990"/>
                    <a:pt x="2080" y="994"/>
                    <a:pt x="2080" y="994"/>
                  </a:cubicBezTo>
                  <a:cubicBezTo>
                    <a:pt x="2080" y="994"/>
                    <a:pt x="2079" y="993"/>
                    <a:pt x="2077" y="992"/>
                  </a:cubicBezTo>
                  <a:lnTo>
                    <a:pt x="2075" y="992"/>
                  </a:lnTo>
                  <a:lnTo>
                    <a:pt x="2074" y="990"/>
                  </a:lnTo>
                  <a:lnTo>
                    <a:pt x="2071" y="987"/>
                  </a:lnTo>
                  <a:close/>
                  <a:moveTo>
                    <a:pt x="192" y="1"/>
                  </a:moveTo>
                  <a:cubicBezTo>
                    <a:pt x="81" y="1"/>
                    <a:pt x="0" y="145"/>
                    <a:pt x="98" y="240"/>
                  </a:cubicBezTo>
                  <a:lnTo>
                    <a:pt x="135" y="272"/>
                  </a:lnTo>
                  <a:cubicBezTo>
                    <a:pt x="171" y="303"/>
                    <a:pt x="209" y="332"/>
                    <a:pt x="249" y="356"/>
                  </a:cubicBezTo>
                  <a:cubicBezTo>
                    <a:pt x="351" y="416"/>
                    <a:pt x="510" y="499"/>
                    <a:pt x="734" y="499"/>
                  </a:cubicBezTo>
                  <a:cubicBezTo>
                    <a:pt x="740" y="499"/>
                    <a:pt x="747" y="499"/>
                    <a:pt x="753" y="499"/>
                  </a:cubicBezTo>
                  <a:cubicBezTo>
                    <a:pt x="864" y="497"/>
                    <a:pt x="967" y="474"/>
                    <a:pt x="1047" y="470"/>
                  </a:cubicBezTo>
                  <a:cubicBezTo>
                    <a:pt x="1057" y="470"/>
                    <a:pt x="1066" y="469"/>
                    <a:pt x="1075" y="469"/>
                  </a:cubicBezTo>
                  <a:cubicBezTo>
                    <a:pt x="1136" y="469"/>
                    <a:pt x="1172" y="484"/>
                    <a:pt x="1214" y="515"/>
                  </a:cubicBezTo>
                  <a:cubicBezTo>
                    <a:pt x="1260" y="550"/>
                    <a:pt x="1311" y="621"/>
                    <a:pt x="1363" y="712"/>
                  </a:cubicBezTo>
                  <a:cubicBezTo>
                    <a:pt x="1417" y="804"/>
                    <a:pt x="1468" y="915"/>
                    <a:pt x="1540" y="1030"/>
                  </a:cubicBezTo>
                  <a:cubicBezTo>
                    <a:pt x="1578" y="1092"/>
                    <a:pt x="1621" y="1149"/>
                    <a:pt x="1667" y="1205"/>
                  </a:cubicBezTo>
                  <a:cubicBezTo>
                    <a:pt x="1697" y="1235"/>
                    <a:pt x="1727" y="1264"/>
                    <a:pt x="1759" y="1292"/>
                  </a:cubicBezTo>
                  <a:lnTo>
                    <a:pt x="1794" y="1319"/>
                  </a:lnTo>
                  <a:lnTo>
                    <a:pt x="1802" y="1326"/>
                  </a:lnTo>
                  <a:lnTo>
                    <a:pt x="1818" y="1338"/>
                  </a:lnTo>
                  <a:lnTo>
                    <a:pt x="1826" y="1341"/>
                  </a:lnTo>
                  <a:lnTo>
                    <a:pt x="1851" y="1359"/>
                  </a:lnTo>
                  <a:cubicBezTo>
                    <a:pt x="1993" y="1448"/>
                    <a:pt x="2152" y="1473"/>
                    <a:pt x="2282" y="1478"/>
                  </a:cubicBezTo>
                  <a:cubicBezTo>
                    <a:pt x="2291" y="1478"/>
                    <a:pt x="2299" y="1478"/>
                    <a:pt x="2308" y="1478"/>
                  </a:cubicBezTo>
                  <a:cubicBezTo>
                    <a:pt x="2418" y="1478"/>
                    <a:pt x="2529" y="1469"/>
                    <a:pt x="2638" y="1449"/>
                  </a:cubicBezTo>
                  <a:cubicBezTo>
                    <a:pt x="2741" y="1437"/>
                    <a:pt x="2837" y="1418"/>
                    <a:pt x="2910" y="1410"/>
                  </a:cubicBezTo>
                  <a:cubicBezTo>
                    <a:pt x="2945" y="1407"/>
                    <a:pt x="2978" y="1406"/>
                    <a:pt x="3010" y="1406"/>
                  </a:cubicBezTo>
                  <a:cubicBezTo>
                    <a:pt x="3120" y="1406"/>
                    <a:pt x="3210" y="1421"/>
                    <a:pt x="3268" y="1443"/>
                  </a:cubicBezTo>
                  <a:cubicBezTo>
                    <a:pt x="3306" y="1456"/>
                    <a:pt x="3334" y="1470"/>
                    <a:pt x="3347" y="1477"/>
                  </a:cubicBezTo>
                  <a:lnTo>
                    <a:pt x="3382" y="1500"/>
                  </a:lnTo>
                  <a:lnTo>
                    <a:pt x="3385" y="1500"/>
                  </a:lnTo>
                  <a:cubicBezTo>
                    <a:pt x="3409" y="1517"/>
                    <a:pt x="3434" y="1524"/>
                    <a:pt x="3458" y="1524"/>
                  </a:cubicBezTo>
                  <a:cubicBezTo>
                    <a:pt x="3556" y="1524"/>
                    <a:pt x="3632" y="1398"/>
                    <a:pt x="3549" y="1308"/>
                  </a:cubicBezTo>
                  <a:lnTo>
                    <a:pt x="3519" y="1276"/>
                  </a:lnTo>
                  <a:cubicBezTo>
                    <a:pt x="3481" y="1240"/>
                    <a:pt x="3438" y="1208"/>
                    <a:pt x="3391" y="1182"/>
                  </a:cubicBezTo>
                  <a:cubicBezTo>
                    <a:pt x="3240" y="1103"/>
                    <a:pt x="3075" y="1058"/>
                    <a:pt x="2905" y="1054"/>
                  </a:cubicBezTo>
                  <a:cubicBezTo>
                    <a:pt x="2888" y="1053"/>
                    <a:pt x="2871" y="1053"/>
                    <a:pt x="2854" y="1053"/>
                  </a:cubicBezTo>
                  <a:cubicBezTo>
                    <a:pt x="2766" y="1053"/>
                    <a:pt x="2684" y="1059"/>
                    <a:pt x="2598" y="1063"/>
                  </a:cubicBezTo>
                  <a:cubicBezTo>
                    <a:pt x="2550" y="1067"/>
                    <a:pt x="2501" y="1069"/>
                    <a:pt x="2453" y="1069"/>
                  </a:cubicBezTo>
                  <a:cubicBezTo>
                    <a:pt x="2404" y="1069"/>
                    <a:pt x="2356" y="1067"/>
                    <a:pt x="2307" y="1063"/>
                  </a:cubicBezTo>
                  <a:cubicBezTo>
                    <a:pt x="2217" y="1055"/>
                    <a:pt x="2139" y="1031"/>
                    <a:pt x="2080" y="992"/>
                  </a:cubicBezTo>
                  <a:lnTo>
                    <a:pt x="2069" y="985"/>
                  </a:lnTo>
                  <a:lnTo>
                    <a:pt x="2069" y="985"/>
                  </a:lnTo>
                  <a:lnTo>
                    <a:pt x="2066" y="982"/>
                  </a:lnTo>
                  <a:lnTo>
                    <a:pt x="2031" y="954"/>
                  </a:lnTo>
                  <a:cubicBezTo>
                    <a:pt x="2009" y="934"/>
                    <a:pt x="2009" y="928"/>
                    <a:pt x="1996" y="917"/>
                  </a:cubicBezTo>
                  <a:cubicBezTo>
                    <a:pt x="1966" y="880"/>
                    <a:pt x="1939" y="841"/>
                    <a:pt x="1915" y="799"/>
                  </a:cubicBezTo>
                  <a:cubicBezTo>
                    <a:pt x="1861" y="710"/>
                    <a:pt x="1807" y="604"/>
                    <a:pt x="1743" y="494"/>
                  </a:cubicBezTo>
                  <a:cubicBezTo>
                    <a:pt x="1680" y="383"/>
                    <a:pt x="1594" y="259"/>
                    <a:pt x="1454" y="165"/>
                  </a:cubicBezTo>
                  <a:cubicBezTo>
                    <a:pt x="1385" y="119"/>
                    <a:pt x="1308" y="87"/>
                    <a:pt x="1225" y="71"/>
                  </a:cubicBezTo>
                  <a:cubicBezTo>
                    <a:pt x="1207" y="67"/>
                    <a:pt x="1188" y="65"/>
                    <a:pt x="1169" y="63"/>
                  </a:cubicBezTo>
                  <a:cubicBezTo>
                    <a:pt x="1149" y="62"/>
                    <a:pt x="1128" y="60"/>
                    <a:pt x="1107" y="60"/>
                  </a:cubicBezTo>
                  <a:cubicBezTo>
                    <a:pt x="1074" y="62"/>
                    <a:pt x="1039" y="65"/>
                    <a:pt x="1006" y="68"/>
                  </a:cubicBezTo>
                  <a:cubicBezTo>
                    <a:pt x="878" y="87"/>
                    <a:pt x="794" y="116"/>
                    <a:pt x="724" y="125"/>
                  </a:cubicBezTo>
                  <a:cubicBezTo>
                    <a:pt x="695" y="129"/>
                    <a:pt x="666" y="131"/>
                    <a:pt x="636" y="131"/>
                  </a:cubicBezTo>
                  <a:cubicBezTo>
                    <a:pt x="604" y="131"/>
                    <a:pt x="571" y="129"/>
                    <a:pt x="540" y="124"/>
                  </a:cubicBezTo>
                  <a:cubicBezTo>
                    <a:pt x="489" y="116"/>
                    <a:pt x="440" y="102"/>
                    <a:pt x="392" y="82"/>
                  </a:cubicBezTo>
                  <a:cubicBezTo>
                    <a:pt x="349" y="67"/>
                    <a:pt x="306" y="46"/>
                    <a:pt x="266" y="24"/>
                  </a:cubicBezTo>
                  <a:lnTo>
                    <a:pt x="263" y="20"/>
                  </a:lnTo>
                  <a:cubicBezTo>
                    <a:pt x="239" y="7"/>
                    <a:pt x="215" y="1"/>
                    <a:pt x="1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2"/>
            <p:cNvSpPr/>
            <p:nvPr/>
          </p:nvSpPr>
          <p:spPr>
            <a:xfrm>
              <a:off x="2456325" y="4204875"/>
              <a:ext cx="94550" cy="41850"/>
            </a:xfrm>
            <a:custGeom>
              <a:rect b="b" l="l" r="r" t="t"/>
              <a:pathLst>
                <a:path extrusionOk="0" h="1674" w="3782">
                  <a:moveTo>
                    <a:pt x="189" y="0"/>
                  </a:moveTo>
                  <a:cubicBezTo>
                    <a:pt x="90" y="0"/>
                    <a:pt x="1" y="115"/>
                    <a:pt x="74" y="219"/>
                  </a:cubicBezTo>
                  <a:lnTo>
                    <a:pt x="104" y="262"/>
                  </a:lnTo>
                  <a:cubicBezTo>
                    <a:pt x="134" y="302"/>
                    <a:pt x="168" y="340"/>
                    <a:pt x="202" y="375"/>
                  </a:cubicBezTo>
                  <a:cubicBezTo>
                    <a:pt x="334" y="503"/>
                    <a:pt x="498" y="596"/>
                    <a:pt x="678" y="637"/>
                  </a:cubicBezTo>
                  <a:cubicBezTo>
                    <a:pt x="740" y="651"/>
                    <a:pt x="805" y="659"/>
                    <a:pt x="869" y="659"/>
                  </a:cubicBezTo>
                  <a:cubicBezTo>
                    <a:pt x="877" y="660"/>
                    <a:pt x="885" y="660"/>
                    <a:pt x="893" y="660"/>
                  </a:cubicBezTo>
                  <a:cubicBezTo>
                    <a:pt x="915" y="660"/>
                    <a:pt x="937" y="658"/>
                    <a:pt x="961" y="656"/>
                  </a:cubicBezTo>
                  <a:lnTo>
                    <a:pt x="1050" y="645"/>
                  </a:lnTo>
                  <a:cubicBezTo>
                    <a:pt x="1122" y="635"/>
                    <a:pt x="1184" y="627"/>
                    <a:pt x="1231" y="627"/>
                  </a:cubicBezTo>
                  <a:cubicBezTo>
                    <a:pt x="1260" y="627"/>
                    <a:pt x="1283" y="630"/>
                    <a:pt x="1301" y="637"/>
                  </a:cubicBezTo>
                  <a:cubicBezTo>
                    <a:pt x="1353" y="653"/>
                    <a:pt x="1399" y="691"/>
                    <a:pt x="1458" y="774"/>
                  </a:cubicBezTo>
                  <a:cubicBezTo>
                    <a:pt x="1514" y="855"/>
                    <a:pt x="1566" y="964"/>
                    <a:pt x="1631" y="1080"/>
                  </a:cubicBezTo>
                  <a:cubicBezTo>
                    <a:pt x="1703" y="1200"/>
                    <a:pt x="1770" y="1322"/>
                    <a:pt x="1913" y="1444"/>
                  </a:cubicBezTo>
                  <a:lnTo>
                    <a:pt x="1949" y="1473"/>
                  </a:lnTo>
                  <a:lnTo>
                    <a:pt x="1959" y="1479"/>
                  </a:lnTo>
                  <a:lnTo>
                    <a:pt x="1972" y="1489"/>
                  </a:lnTo>
                  <a:lnTo>
                    <a:pt x="1973" y="1489"/>
                  </a:lnTo>
                  <a:lnTo>
                    <a:pt x="1976" y="1492"/>
                  </a:lnTo>
                  <a:lnTo>
                    <a:pt x="1983" y="1495"/>
                  </a:lnTo>
                  <a:lnTo>
                    <a:pt x="2011" y="1513"/>
                  </a:lnTo>
                  <a:cubicBezTo>
                    <a:pt x="2046" y="1533"/>
                    <a:pt x="2086" y="1553"/>
                    <a:pt x="2124" y="1567"/>
                  </a:cubicBezTo>
                  <a:cubicBezTo>
                    <a:pt x="2197" y="1595"/>
                    <a:pt x="2275" y="1613"/>
                    <a:pt x="2353" y="1619"/>
                  </a:cubicBezTo>
                  <a:cubicBezTo>
                    <a:pt x="2396" y="1624"/>
                    <a:pt x="2437" y="1626"/>
                    <a:pt x="2477" y="1626"/>
                  </a:cubicBezTo>
                  <a:cubicBezTo>
                    <a:pt x="2572" y="1626"/>
                    <a:pt x="2658" y="1615"/>
                    <a:pt x="2738" y="1605"/>
                  </a:cubicBezTo>
                  <a:lnTo>
                    <a:pt x="3032" y="1560"/>
                  </a:lnTo>
                  <a:cubicBezTo>
                    <a:pt x="3077" y="1556"/>
                    <a:pt x="3120" y="1554"/>
                    <a:pt x="3160" y="1554"/>
                  </a:cubicBezTo>
                  <a:cubicBezTo>
                    <a:pt x="3266" y="1554"/>
                    <a:pt x="3355" y="1568"/>
                    <a:pt x="3413" y="1589"/>
                  </a:cubicBezTo>
                  <a:cubicBezTo>
                    <a:pt x="3442" y="1600"/>
                    <a:pt x="3471" y="1611"/>
                    <a:pt x="3498" y="1624"/>
                  </a:cubicBezTo>
                  <a:cubicBezTo>
                    <a:pt x="3520" y="1638"/>
                    <a:pt x="3534" y="1650"/>
                    <a:pt x="3534" y="1650"/>
                  </a:cubicBezTo>
                  <a:lnTo>
                    <a:pt x="3533" y="1646"/>
                  </a:lnTo>
                  <a:lnTo>
                    <a:pt x="3533" y="1646"/>
                  </a:lnTo>
                  <a:cubicBezTo>
                    <a:pt x="3558" y="1665"/>
                    <a:pt x="3584" y="1674"/>
                    <a:pt x="3609" y="1674"/>
                  </a:cubicBezTo>
                  <a:cubicBezTo>
                    <a:pt x="3704" y="1674"/>
                    <a:pt x="3781" y="1558"/>
                    <a:pt x="3707" y="1467"/>
                  </a:cubicBezTo>
                  <a:lnTo>
                    <a:pt x="3699" y="1457"/>
                  </a:lnTo>
                  <a:cubicBezTo>
                    <a:pt x="3698" y="1457"/>
                    <a:pt x="3690" y="1446"/>
                    <a:pt x="3666" y="1422"/>
                  </a:cubicBezTo>
                  <a:cubicBezTo>
                    <a:pt x="3625" y="1386"/>
                    <a:pt x="3580" y="1352"/>
                    <a:pt x="3531" y="1327"/>
                  </a:cubicBezTo>
                  <a:cubicBezTo>
                    <a:pt x="3372" y="1246"/>
                    <a:pt x="3196" y="1203"/>
                    <a:pt x="3016" y="1203"/>
                  </a:cubicBezTo>
                  <a:cubicBezTo>
                    <a:pt x="2905" y="1204"/>
                    <a:pt x="2808" y="1211"/>
                    <a:pt x="2701" y="1217"/>
                  </a:cubicBezTo>
                  <a:cubicBezTo>
                    <a:pt x="2668" y="1219"/>
                    <a:pt x="2635" y="1220"/>
                    <a:pt x="2602" y="1220"/>
                  </a:cubicBezTo>
                  <a:cubicBezTo>
                    <a:pt x="2536" y="1220"/>
                    <a:pt x="2470" y="1216"/>
                    <a:pt x="2404" y="1208"/>
                  </a:cubicBezTo>
                  <a:cubicBezTo>
                    <a:pt x="2363" y="1201"/>
                    <a:pt x="2321" y="1190"/>
                    <a:pt x="2283" y="1173"/>
                  </a:cubicBezTo>
                  <a:cubicBezTo>
                    <a:pt x="2266" y="1165"/>
                    <a:pt x="2248" y="1155"/>
                    <a:pt x="2234" y="1144"/>
                  </a:cubicBezTo>
                  <a:lnTo>
                    <a:pt x="2221" y="1136"/>
                  </a:lnTo>
                  <a:lnTo>
                    <a:pt x="2218" y="1134"/>
                  </a:lnTo>
                  <a:lnTo>
                    <a:pt x="2183" y="1106"/>
                  </a:lnTo>
                  <a:cubicBezTo>
                    <a:pt x="2169" y="1093"/>
                    <a:pt x="2156" y="1079"/>
                    <a:pt x="2145" y="1066"/>
                  </a:cubicBezTo>
                  <a:cubicBezTo>
                    <a:pt x="2131" y="1045"/>
                    <a:pt x="2115" y="1030"/>
                    <a:pt x="2102" y="1007"/>
                  </a:cubicBezTo>
                  <a:cubicBezTo>
                    <a:pt x="2070" y="961"/>
                    <a:pt x="2043" y="915"/>
                    <a:pt x="2018" y="866"/>
                  </a:cubicBezTo>
                  <a:cubicBezTo>
                    <a:pt x="1961" y="763"/>
                    <a:pt x="1902" y="643"/>
                    <a:pt x="1816" y="519"/>
                  </a:cubicBezTo>
                  <a:cubicBezTo>
                    <a:pt x="1768" y="453"/>
                    <a:pt x="1713" y="392"/>
                    <a:pt x="1649" y="341"/>
                  </a:cubicBezTo>
                  <a:cubicBezTo>
                    <a:pt x="1577" y="284"/>
                    <a:pt x="1495" y="244"/>
                    <a:pt x="1406" y="224"/>
                  </a:cubicBezTo>
                  <a:cubicBezTo>
                    <a:pt x="1351" y="211"/>
                    <a:pt x="1300" y="206"/>
                    <a:pt x="1253" y="206"/>
                  </a:cubicBezTo>
                  <a:cubicBezTo>
                    <a:pt x="1140" y="206"/>
                    <a:pt x="1048" y="234"/>
                    <a:pt x="980" y="246"/>
                  </a:cubicBezTo>
                  <a:lnTo>
                    <a:pt x="911" y="260"/>
                  </a:lnTo>
                  <a:cubicBezTo>
                    <a:pt x="908" y="262"/>
                    <a:pt x="862" y="267"/>
                    <a:pt x="848" y="268"/>
                  </a:cubicBezTo>
                  <a:cubicBezTo>
                    <a:pt x="830" y="270"/>
                    <a:pt x="813" y="271"/>
                    <a:pt x="796" y="271"/>
                  </a:cubicBezTo>
                  <a:cubicBezTo>
                    <a:pt x="778" y="271"/>
                    <a:pt x="761" y="270"/>
                    <a:pt x="745" y="268"/>
                  </a:cubicBezTo>
                  <a:cubicBezTo>
                    <a:pt x="621" y="254"/>
                    <a:pt x="503" y="209"/>
                    <a:pt x="403" y="138"/>
                  </a:cubicBezTo>
                  <a:cubicBezTo>
                    <a:pt x="361" y="111"/>
                    <a:pt x="323" y="79"/>
                    <a:pt x="287" y="46"/>
                  </a:cubicBezTo>
                  <a:lnTo>
                    <a:pt x="285" y="42"/>
                  </a:lnTo>
                  <a:cubicBezTo>
                    <a:pt x="256" y="13"/>
                    <a:pt x="222" y="0"/>
                    <a:pt x="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2"/>
            <p:cNvSpPr/>
            <p:nvPr/>
          </p:nvSpPr>
          <p:spPr>
            <a:xfrm>
              <a:off x="2468300" y="4272475"/>
              <a:ext cx="8150" cy="7425"/>
            </a:xfrm>
            <a:custGeom>
              <a:rect b="b" l="l" r="r" t="t"/>
              <a:pathLst>
                <a:path extrusionOk="0" h="297" w="326">
                  <a:moveTo>
                    <a:pt x="136" y="1"/>
                  </a:moveTo>
                  <a:cubicBezTo>
                    <a:pt x="122" y="1"/>
                    <a:pt x="112" y="3"/>
                    <a:pt x="102" y="7"/>
                  </a:cubicBezTo>
                  <a:cubicBezTo>
                    <a:pt x="78" y="17"/>
                    <a:pt x="62" y="33"/>
                    <a:pt x="40" y="84"/>
                  </a:cubicBezTo>
                  <a:lnTo>
                    <a:pt x="24" y="120"/>
                  </a:lnTo>
                  <a:cubicBezTo>
                    <a:pt x="0" y="173"/>
                    <a:pt x="16" y="235"/>
                    <a:pt x="64" y="268"/>
                  </a:cubicBezTo>
                  <a:cubicBezTo>
                    <a:pt x="90" y="287"/>
                    <a:pt x="122" y="297"/>
                    <a:pt x="154" y="297"/>
                  </a:cubicBezTo>
                  <a:cubicBezTo>
                    <a:pt x="180" y="297"/>
                    <a:pt x="207" y="290"/>
                    <a:pt x="232" y="276"/>
                  </a:cubicBezTo>
                  <a:cubicBezTo>
                    <a:pt x="286" y="249"/>
                    <a:pt x="321" y="195"/>
                    <a:pt x="324" y="134"/>
                  </a:cubicBezTo>
                  <a:cubicBezTo>
                    <a:pt x="326" y="80"/>
                    <a:pt x="289" y="33"/>
                    <a:pt x="239" y="20"/>
                  </a:cubicBezTo>
                  <a:lnTo>
                    <a:pt x="205" y="12"/>
                  </a:lnTo>
                  <a:cubicBezTo>
                    <a:pt x="174" y="4"/>
                    <a:pt x="153" y="1"/>
                    <a:pt x="136"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2"/>
            <p:cNvSpPr/>
            <p:nvPr/>
          </p:nvSpPr>
          <p:spPr>
            <a:xfrm>
              <a:off x="2457750" y="4265050"/>
              <a:ext cx="9025" cy="7550"/>
            </a:xfrm>
            <a:custGeom>
              <a:rect b="b" l="l" r="r" t="t"/>
              <a:pathLst>
                <a:path extrusionOk="0" h="302" w="361">
                  <a:moveTo>
                    <a:pt x="161" y="1"/>
                  </a:moveTo>
                  <a:cubicBezTo>
                    <a:pt x="149" y="1"/>
                    <a:pt x="139" y="2"/>
                    <a:pt x="128" y="5"/>
                  </a:cubicBezTo>
                  <a:cubicBezTo>
                    <a:pt x="104" y="15"/>
                    <a:pt x="88" y="29"/>
                    <a:pt x="56" y="77"/>
                  </a:cubicBezTo>
                  <a:lnTo>
                    <a:pt x="33" y="114"/>
                  </a:lnTo>
                  <a:cubicBezTo>
                    <a:pt x="1" y="161"/>
                    <a:pt x="10" y="226"/>
                    <a:pt x="55" y="263"/>
                  </a:cubicBezTo>
                  <a:cubicBezTo>
                    <a:pt x="86" y="289"/>
                    <a:pt x="126" y="302"/>
                    <a:pt x="165" y="302"/>
                  </a:cubicBezTo>
                  <a:cubicBezTo>
                    <a:pt x="191" y="302"/>
                    <a:pt x="218" y="296"/>
                    <a:pt x="242" y="284"/>
                  </a:cubicBezTo>
                  <a:cubicBezTo>
                    <a:pt x="300" y="255"/>
                    <a:pt x="352" y="206"/>
                    <a:pt x="357" y="129"/>
                  </a:cubicBezTo>
                  <a:cubicBezTo>
                    <a:pt x="360" y="77"/>
                    <a:pt x="324" y="29"/>
                    <a:pt x="271" y="18"/>
                  </a:cubicBezTo>
                  <a:lnTo>
                    <a:pt x="235" y="10"/>
                  </a:lnTo>
                  <a:cubicBezTo>
                    <a:pt x="201" y="4"/>
                    <a:pt x="179" y="1"/>
                    <a:pt x="161"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2"/>
            <p:cNvSpPr/>
            <p:nvPr/>
          </p:nvSpPr>
          <p:spPr>
            <a:xfrm>
              <a:off x="2448450" y="4255575"/>
              <a:ext cx="10125" cy="7775"/>
            </a:xfrm>
            <a:custGeom>
              <a:rect b="b" l="l" r="r" t="t"/>
              <a:pathLst>
                <a:path extrusionOk="0" h="311" w="405">
                  <a:moveTo>
                    <a:pt x="230" y="1"/>
                  </a:moveTo>
                  <a:cubicBezTo>
                    <a:pt x="203" y="1"/>
                    <a:pt x="176" y="5"/>
                    <a:pt x="150" y="14"/>
                  </a:cubicBezTo>
                  <a:cubicBezTo>
                    <a:pt x="106" y="30"/>
                    <a:pt x="69" y="63"/>
                    <a:pt x="47" y="105"/>
                  </a:cubicBezTo>
                  <a:lnTo>
                    <a:pt x="36" y="121"/>
                  </a:lnTo>
                  <a:lnTo>
                    <a:pt x="34" y="125"/>
                  </a:lnTo>
                  <a:cubicBezTo>
                    <a:pt x="1" y="183"/>
                    <a:pt x="23" y="256"/>
                    <a:pt x="82" y="288"/>
                  </a:cubicBezTo>
                  <a:cubicBezTo>
                    <a:pt x="111" y="303"/>
                    <a:pt x="144" y="311"/>
                    <a:pt x="177" y="311"/>
                  </a:cubicBezTo>
                  <a:cubicBezTo>
                    <a:pt x="208" y="311"/>
                    <a:pt x="239" y="304"/>
                    <a:pt x="268" y="289"/>
                  </a:cubicBezTo>
                  <a:cubicBezTo>
                    <a:pt x="328" y="262"/>
                    <a:pt x="373" y="211"/>
                    <a:pt x="390" y="148"/>
                  </a:cubicBezTo>
                  <a:cubicBezTo>
                    <a:pt x="390" y="146"/>
                    <a:pt x="390" y="144"/>
                    <a:pt x="392" y="143"/>
                  </a:cubicBezTo>
                  <a:cubicBezTo>
                    <a:pt x="405" y="82"/>
                    <a:pt x="366" y="24"/>
                    <a:pt x="306" y="11"/>
                  </a:cubicBezTo>
                  <a:lnTo>
                    <a:pt x="290" y="8"/>
                  </a:lnTo>
                  <a:cubicBezTo>
                    <a:pt x="271" y="3"/>
                    <a:pt x="250" y="1"/>
                    <a:pt x="230"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2"/>
            <p:cNvSpPr/>
            <p:nvPr/>
          </p:nvSpPr>
          <p:spPr>
            <a:xfrm>
              <a:off x="2721875" y="4221925"/>
              <a:ext cx="89300" cy="42050"/>
            </a:xfrm>
            <a:custGeom>
              <a:rect b="b" l="l" r="r" t="t"/>
              <a:pathLst>
                <a:path extrusionOk="0" h="1682" w="3572">
                  <a:moveTo>
                    <a:pt x="1535" y="1082"/>
                  </a:moveTo>
                  <a:lnTo>
                    <a:pt x="1534" y="1085"/>
                  </a:lnTo>
                  <a:lnTo>
                    <a:pt x="1532" y="1085"/>
                  </a:lnTo>
                  <a:cubicBezTo>
                    <a:pt x="1531" y="1087"/>
                    <a:pt x="1530" y="1087"/>
                    <a:pt x="1530" y="1087"/>
                  </a:cubicBezTo>
                  <a:cubicBezTo>
                    <a:pt x="1530" y="1087"/>
                    <a:pt x="1532" y="1085"/>
                    <a:pt x="1535" y="1082"/>
                  </a:cubicBezTo>
                  <a:close/>
                  <a:moveTo>
                    <a:pt x="3377" y="1"/>
                  </a:moveTo>
                  <a:cubicBezTo>
                    <a:pt x="3352" y="1"/>
                    <a:pt x="3325" y="8"/>
                    <a:pt x="3298" y="26"/>
                  </a:cubicBezTo>
                  <a:lnTo>
                    <a:pt x="3295" y="30"/>
                  </a:lnTo>
                  <a:cubicBezTo>
                    <a:pt x="3255" y="55"/>
                    <a:pt x="3216" y="77"/>
                    <a:pt x="3173" y="95"/>
                  </a:cubicBezTo>
                  <a:cubicBezTo>
                    <a:pt x="3125" y="117"/>
                    <a:pt x="3077" y="133"/>
                    <a:pt x="3026" y="144"/>
                  </a:cubicBezTo>
                  <a:cubicBezTo>
                    <a:pt x="2985" y="152"/>
                    <a:pt x="2942" y="157"/>
                    <a:pt x="2899" y="157"/>
                  </a:cubicBezTo>
                  <a:cubicBezTo>
                    <a:pt x="2880" y="157"/>
                    <a:pt x="2861" y="156"/>
                    <a:pt x="2842" y="154"/>
                  </a:cubicBezTo>
                  <a:cubicBezTo>
                    <a:pt x="2772" y="149"/>
                    <a:pt x="2688" y="123"/>
                    <a:pt x="2559" y="111"/>
                  </a:cubicBezTo>
                  <a:cubicBezTo>
                    <a:pt x="2526" y="108"/>
                    <a:pt x="2491" y="108"/>
                    <a:pt x="2456" y="108"/>
                  </a:cubicBezTo>
                  <a:cubicBezTo>
                    <a:pt x="2438" y="109"/>
                    <a:pt x="2419" y="111"/>
                    <a:pt x="2395" y="114"/>
                  </a:cubicBezTo>
                  <a:cubicBezTo>
                    <a:pt x="2376" y="116"/>
                    <a:pt x="2357" y="119"/>
                    <a:pt x="2340" y="123"/>
                  </a:cubicBezTo>
                  <a:cubicBezTo>
                    <a:pt x="2259" y="143"/>
                    <a:pt x="2182" y="179"/>
                    <a:pt x="2116" y="228"/>
                  </a:cubicBezTo>
                  <a:cubicBezTo>
                    <a:pt x="1981" y="329"/>
                    <a:pt x="1901" y="457"/>
                    <a:pt x="1842" y="572"/>
                  </a:cubicBezTo>
                  <a:cubicBezTo>
                    <a:pt x="1785" y="685"/>
                    <a:pt x="1736" y="793"/>
                    <a:pt x="1686" y="885"/>
                  </a:cubicBezTo>
                  <a:cubicBezTo>
                    <a:pt x="1664" y="926"/>
                    <a:pt x="1639" y="968"/>
                    <a:pt x="1610" y="1006"/>
                  </a:cubicBezTo>
                  <a:cubicBezTo>
                    <a:pt x="1597" y="1018"/>
                    <a:pt x="1599" y="1025"/>
                    <a:pt x="1577" y="1045"/>
                  </a:cubicBezTo>
                  <a:lnTo>
                    <a:pt x="1545" y="1076"/>
                  </a:lnTo>
                  <a:lnTo>
                    <a:pt x="1540" y="1079"/>
                  </a:lnTo>
                  <a:lnTo>
                    <a:pt x="1540" y="1079"/>
                  </a:lnTo>
                  <a:lnTo>
                    <a:pt x="1543" y="1076"/>
                  </a:lnTo>
                  <a:cubicBezTo>
                    <a:pt x="1543" y="1076"/>
                    <a:pt x="1544" y="1076"/>
                    <a:pt x="1544" y="1076"/>
                  </a:cubicBezTo>
                  <a:lnTo>
                    <a:pt x="1544" y="1076"/>
                  </a:lnTo>
                  <a:cubicBezTo>
                    <a:pt x="1543" y="1076"/>
                    <a:pt x="1541" y="1078"/>
                    <a:pt x="1538" y="1080"/>
                  </a:cubicBezTo>
                  <a:lnTo>
                    <a:pt x="1538" y="1080"/>
                  </a:lnTo>
                  <a:lnTo>
                    <a:pt x="1540" y="1079"/>
                  </a:lnTo>
                  <a:lnTo>
                    <a:pt x="1540" y="1079"/>
                  </a:lnTo>
                  <a:lnTo>
                    <a:pt x="1537" y="1081"/>
                  </a:lnTo>
                  <a:lnTo>
                    <a:pt x="1537" y="1081"/>
                  </a:lnTo>
                  <a:cubicBezTo>
                    <a:pt x="1537" y="1081"/>
                    <a:pt x="1538" y="1080"/>
                    <a:pt x="1538" y="1080"/>
                  </a:cubicBezTo>
                  <a:lnTo>
                    <a:pt x="1538" y="1080"/>
                  </a:lnTo>
                  <a:lnTo>
                    <a:pt x="1529" y="1085"/>
                  </a:lnTo>
                  <a:cubicBezTo>
                    <a:pt x="1473" y="1128"/>
                    <a:pt x="1397" y="1155"/>
                    <a:pt x="1307" y="1168"/>
                  </a:cubicBezTo>
                  <a:cubicBezTo>
                    <a:pt x="1222" y="1178"/>
                    <a:pt x="1137" y="1182"/>
                    <a:pt x="1052" y="1182"/>
                  </a:cubicBezTo>
                  <a:cubicBezTo>
                    <a:pt x="1040" y="1182"/>
                    <a:pt x="1028" y="1182"/>
                    <a:pt x="1016" y="1182"/>
                  </a:cubicBezTo>
                  <a:cubicBezTo>
                    <a:pt x="970" y="1182"/>
                    <a:pt x="926" y="1181"/>
                    <a:pt x="881" y="1181"/>
                  </a:cubicBezTo>
                  <a:cubicBezTo>
                    <a:pt x="826" y="1181"/>
                    <a:pt x="769" y="1182"/>
                    <a:pt x="709" y="1187"/>
                  </a:cubicBezTo>
                  <a:cubicBezTo>
                    <a:pt x="540" y="1200"/>
                    <a:pt x="375" y="1252"/>
                    <a:pt x="229" y="1339"/>
                  </a:cubicBezTo>
                  <a:cubicBezTo>
                    <a:pt x="184" y="1366"/>
                    <a:pt x="143" y="1400"/>
                    <a:pt x="106" y="1438"/>
                  </a:cubicBezTo>
                  <a:lnTo>
                    <a:pt x="78" y="1471"/>
                  </a:lnTo>
                  <a:cubicBezTo>
                    <a:pt x="1" y="1564"/>
                    <a:pt x="79" y="1682"/>
                    <a:pt x="176" y="1682"/>
                  </a:cubicBezTo>
                  <a:cubicBezTo>
                    <a:pt x="200" y="1682"/>
                    <a:pt x="226" y="1674"/>
                    <a:pt x="251" y="1656"/>
                  </a:cubicBezTo>
                  <a:lnTo>
                    <a:pt x="254" y="1653"/>
                  </a:lnTo>
                  <a:lnTo>
                    <a:pt x="288" y="1627"/>
                  </a:lnTo>
                  <a:cubicBezTo>
                    <a:pt x="300" y="1621"/>
                    <a:pt x="327" y="1607"/>
                    <a:pt x="366" y="1591"/>
                  </a:cubicBezTo>
                  <a:cubicBezTo>
                    <a:pt x="432" y="1562"/>
                    <a:pt x="540" y="1540"/>
                    <a:pt x="672" y="1540"/>
                  </a:cubicBezTo>
                  <a:cubicBezTo>
                    <a:pt x="688" y="1540"/>
                    <a:pt x="705" y="1541"/>
                    <a:pt x="722" y="1541"/>
                  </a:cubicBezTo>
                  <a:cubicBezTo>
                    <a:pt x="795" y="1545"/>
                    <a:pt x="892" y="1559"/>
                    <a:pt x="997" y="1568"/>
                  </a:cubicBezTo>
                  <a:cubicBezTo>
                    <a:pt x="1076" y="1578"/>
                    <a:pt x="1156" y="1583"/>
                    <a:pt x="1236" y="1583"/>
                  </a:cubicBezTo>
                  <a:cubicBezTo>
                    <a:pt x="1275" y="1583"/>
                    <a:pt x="1313" y="1582"/>
                    <a:pt x="1351" y="1579"/>
                  </a:cubicBezTo>
                  <a:cubicBezTo>
                    <a:pt x="1483" y="1568"/>
                    <a:pt x="1639" y="1535"/>
                    <a:pt x="1777" y="1440"/>
                  </a:cubicBezTo>
                  <a:lnTo>
                    <a:pt x="1803" y="1422"/>
                  </a:lnTo>
                  <a:lnTo>
                    <a:pt x="1809" y="1419"/>
                  </a:lnTo>
                  <a:lnTo>
                    <a:pt x="1823" y="1405"/>
                  </a:lnTo>
                  <a:lnTo>
                    <a:pt x="1833" y="1398"/>
                  </a:lnTo>
                  <a:lnTo>
                    <a:pt x="1866" y="1370"/>
                  </a:lnTo>
                  <a:cubicBezTo>
                    <a:pt x="1896" y="1339"/>
                    <a:pt x="1925" y="1309"/>
                    <a:pt x="1954" y="1277"/>
                  </a:cubicBezTo>
                  <a:cubicBezTo>
                    <a:pt x="1996" y="1220"/>
                    <a:pt x="2038" y="1160"/>
                    <a:pt x="2073" y="1098"/>
                  </a:cubicBezTo>
                  <a:cubicBezTo>
                    <a:pt x="2138" y="979"/>
                    <a:pt x="2184" y="866"/>
                    <a:pt x="2233" y="772"/>
                  </a:cubicBezTo>
                  <a:cubicBezTo>
                    <a:pt x="2281" y="677"/>
                    <a:pt x="2329" y="604"/>
                    <a:pt x="2373" y="567"/>
                  </a:cubicBezTo>
                  <a:cubicBezTo>
                    <a:pt x="2418" y="530"/>
                    <a:pt x="2457" y="514"/>
                    <a:pt x="2537" y="514"/>
                  </a:cubicBezTo>
                  <a:cubicBezTo>
                    <a:pt x="2611" y="514"/>
                    <a:pt x="2704" y="529"/>
                    <a:pt x="2805" y="529"/>
                  </a:cubicBezTo>
                  <a:cubicBezTo>
                    <a:pt x="2814" y="529"/>
                    <a:pt x="2823" y="529"/>
                    <a:pt x="2833" y="529"/>
                  </a:cubicBezTo>
                  <a:cubicBezTo>
                    <a:pt x="3066" y="522"/>
                    <a:pt x="3227" y="430"/>
                    <a:pt x="3328" y="362"/>
                  </a:cubicBezTo>
                  <a:cubicBezTo>
                    <a:pt x="3368" y="335"/>
                    <a:pt x="3405" y="306"/>
                    <a:pt x="3438" y="273"/>
                  </a:cubicBezTo>
                  <a:lnTo>
                    <a:pt x="3475" y="238"/>
                  </a:lnTo>
                  <a:cubicBezTo>
                    <a:pt x="3571" y="143"/>
                    <a:pt x="3486" y="1"/>
                    <a:pt x="3377"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2"/>
            <p:cNvSpPr/>
            <p:nvPr/>
          </p:nvSpPr>
          <p:spPr>
            <a:xfrm>
              <a:off x="2709050" y="4200000"/>
              <a:ext cx="92500" cy="45875"/>
            </a:xfrm>
            <a:custGeom>
              <a:rect b="b" l="l" r="r" t="t"/>
              <a:pathLst>
                <a:path extrusionOk="0" h="1835" w="3700">
                  <a:moveTo>
                    <a:pt x="3515" y="0"/>
                  </a:moveTo>
                  <a:cubicBezTo>
                    <a:pt x="3481" y="0"/>
                    <a:pt x="3447" y="14"/>
                    <a:pt x="3417" y="45"/>
                  </a:cubicBezTo>
                  <a:lnTo>
                    <a:pt x="3415" y="48"/>
                  </a:lnTo>
                  <a:cubicBezTo>
                    <a:pt x="3381" y="85"/>
                    <a:pt x="3344" y="117"/>
                    <a:pt x="3304" y="145"/>
                  </a:cubicBezTo>
                  <a:cubicBezTo>
                    <a:pt x="3207" y="222"/>
                    <a:pt x="3091" y="272"/>
                    <a:pt x="2970" y="292"/>
                  </a:cubicBezTo>
                  <a:cubicBezTo>
                    <a:pt x="2944" y="296"/>
                    <a:pt x="2917" y="298"/>
                    <a:pt x="2890" y="298"/>
                  </a:cubicBezTo>
                  <a:cubicBezTo>
                    <a:pt x="2882" y="298"/>
                    <a:pt x="2874" y="298"/>
                    <a:pt x="2866" y="298"/>
                  </a:cubicBezTo>
                  <a:cubicBezTo>
                    <a:pt x="2845" y="298"/>
                    <a:pt x="2823" y="296"/>
                    <a:pt x="2802" y="293"/>
                  </a:cubicBezTo>
                  <a:lnTo>
                    <a:pt x="2734" y="282"/>
                  </a:lnTo>
                  <a:cubicBezTo>
                    <a:pt x="2671" y="274"/>
                    <a:pt x="2590" y="254"/>
                    <a:pt x="2492" y="254"/>
                  </a:cubicBezTo>
                  <a:cubicBezTo>
                    <a:pt x="2435" y="254"/>
                    <a:pt x="2373" y="261"/>
                    <a:pt x="2306" y="280"/>
                  </a:cubicBezTo>
                  <a:cubicBezTo>
                    <a:pt x="2219" y="306"/>
                    <a:pt x="2137" y="350"/>
                    <a:pt x="2069" y="409"/>
                  </a:cubicBezTo>
                  <a:cubicBezTo>
                    <a:pt x="2007" y="463"/>
                    <a:pt x="1955" y="527"/>
                    <a:pt x="1912" y="597"/>
                  </a:cubicBezTo>
                  <a:cubicBezTo>
                    <a:pt x="1831" y="724"/>
                    <a:pt x="1778" y="845"/>
                    <a:pt x="1727" y="951"/>
                  </a:cubicBezTo>
                  <a:cubicBezTo>
                    <a:pt x="1704" y="1002"/>
                    <a:pt x="1678" y="1050"/>
                    <a:pt x="1650" y="1097"/>
                  </a:cubicBezTo>
                  <a:cubicBezTo>
                    <a:pt x="1637" y="1120"/>
                    <a:pt x="1622" y="1137"/>
                    <a:pt x="1610" y="1156"/>
                  </a:cubicBezTo>
                  <a:cubicBezTo>
                    <a:pt x="1599" y="1171"/>
                    <a:pt x="1586" y="1185"/>
                    <a:pt x="1573" y="1198"/>
                  </a:cubicBezTo>
                  <a:lnTo>
                    <a:pt x="1538" y="1229"/>
                  </a:lnTo>
                  <a:lnTo>
                    <a:pt x="1537" y="1231"/>
                  </a:lnTo>
                  <a:lnTo>
                    <a:pt x="1537" y="1231"/>
                  </a:lnTo>
                  <a:lnTo>
                    <a:pt x="1526" y="1239"/>
                  </a:lnTo>
                  <a:cubicBezTo>
                    <a:pt x="1510" y="1252"/>
                    <a:pt x="1494" y="1261"/>
                    <a:pt x="1476" y="1269"/>
                  </a:cubicBezTo>
                  <a:cubicBezTo>
                    <a:pt x="1438" y="1288"/>
                    <a:pt x="1398" y="1302"/>
                    <a:pt x="1357" y="1310"/>
                  </a:cubicBezTo>
                  <a:cubicBezTo>
                    <a:pt x="1268" y="1326"/>
                    <a:pt x="1177" y="1334"/>
                    <a:pt x="1086" y="1334"/>
                  </a:cubicBezTo>
                  <a:cubicBezTo>
                    <a:pt x="1078" y="1334"/>
                    <a:pt x="1070" y="1334"/>
                    <a:pt x="1061" y="1334"/>
                  </a:cubicBezTo>
                  <a:cubicBezTo>
                    <a:pt x="1001" y="1334"/>
                    <a:pt x="942" y="1333"/>
                    <a:pt x="883" y="1333"/>
                  </a:cubicBezTo>
                  <a:cubicBezTo>
                    <a:pt x="838" y="1333"/>
                    <a:pt x="793" y="1334"/>
                    <a:pt x="745" y="1336"/>
                  </a:cubicBezTo>
                  <a:cubicBezTo>
                    <a:pt x="567" y="1344"/>
                    <a:pt x="392" y="1395"/>
                    <a:pt x="236" y="1484"/>
                  </a:cubicBezTo>
                  <a:cubicBezTo>
                    <a:pt x="190" y="1512"/>
                    <a:pt x="146" y="1547"/>
                    <a:pt x="108" y="1585"/>
                  </a:cubicBezTo>
                  <a:cubicBezTo>
                    <a:pt x="84" y="1611"/>
                    <a:pt x="77" y="1622"/>
                    <a:pt x="76" y="1622"/>
                  </a:cubicBezTo>
                  <a:lnTo>
                    <a:pt x="69" y="1632"/>
                  </a:lnTo>
                  <a:cubicBezTo>
                    <a:pt x="1" y="1725"/>
                    <a:pt x="78" y="1835"/>
                    <a:pt x="170" y="1835"/>
                  </a:cubicBezTo>
                  <a:cubicBezTo>
                    <a:pt x="197" y="1835"/>
                    <a:pt x="225" y="1825"/>
                    <a:pt x="251" y="1803"/>
                  </a:cubicBezTo>
                  <a:lnTo>
                    <a:pt x="249" y="1803"/>
                  </a:lnTo>
                  <a:cubicBezTo>
                    <a:pt x="249" y="1803"/>
                    <a:pt x="262" y="1790"/>
                    <a:pt x="282" y="1776"/>
                  </a:cubicBezTo>
                  <a:cubicBezTo>
                    <a:pt x="310" y="1762"/>
                    <a:pt x="338" y="1749"/>
                    <a:pt x="367" y="1736"/>
                  </a:cubicBezTo>
                  <a:cubicBezTo>
                    <a:pt x="434" y="1709"/>
                    <a:pt x="543" y="1688"/>
                    <a:pt x="673" y="1688"/>
                  </a:cubicBezTo>
                  <a:cubicBezTo>
                    <a:pt x="696" y="1688"/>
                    <a:pt x="720" y="1689"/>
                    <a:pt x="745" y="1690"/>
                  </a:cubicBezTo>
                  <a:lnTo>
                    <a:pt x="1042" y="1722"/>
                  </a:lnTo>
                  <a:cubicBezTo>
                    <a:pt x="1104" y="1726"/>
                    <a:pt x="1170" y="1732"/>
                    <a:pt x="1241" y="1732"/>
                  </a:cubicBezTo>
                  <a:cubicBezTo>
                    <a:pt x="1300" y="1732"/>
                    <a:pt x="1361" y="1728"/>
                    <a:pt x="1427" y="1717"/>
                  </a:cubicBezTo>
                  <a:cubicBezTo>
                    <a:pt x="1505" y="1706"/>
                    <a:pt x="1581" y="1686"/>
                    <a:pt x="1653" y="1654"/>
                  </a:cubicBezTo>
                  <a:cubicBezTo>
                    <a:pt x="1691" y="1638"/>
                    <a:pt x="1729" y="1617"/>
                    <a:pt x="1764" y="1595"/>
                  </a:cubicBezTo>
                  <a:lnTo>
                    <a:pt x="1791" y="1576"/>
                  </a:lnTo>
                  <a:lnTo>
                    <a:pt x="1797" y="1573"/>
                  </a:lnTo>
                  <a:lnTo>
                    <a:pt x="1801" y="1570"/>
                  </a:lnTo>
                  <a:lnTo>
                    <a:pt x="1802" y="1570"/>
                  </a:lnTo>
                  <a:lnTo>
                    <a:pt x="1815" y="1560"/>
                  </a:lnTo>
                  <a:lnTo>
                    <a:pt x="1823" y="1552"/>
                  </a:lnTo>
                  <a:lnTo>
                    <a:pt x="1858" y="1522"/>
                  </a:lnTo>
                  <a:cubicBezTo>
                    <a:pt x="1996" y="1393"/>
                    <a:pt x="2056" y="1266"/>
                    <a:pt x="2122" y="1145"/>
                  </a:cubicBezTo>
                  <a:cubicBezTo>
                    <a:pt x="2180" y="1026"/>
                    <a:pt x="2228" y="913"/>
                    <a:pt x="2281" y="830"/>
                  </a:cubicBezTo>
                  <a:cubicBezTo>
                    <a:pt x="2335" y="745"/>
                    <a:pt x="2379" y="705"/>
                    <a:pt x="2432" y="686"/>
                  </a:cubicBezTo>
                  <a:cubicBezTo>
                    <a:pt x="2453" y="675"/>
                    <a:pt x="2483" y="672"/>
                    <a:pt x="2521" y="672"/>
                  </a:cubicBezTo>
                  <a:cubicBezTo>
                    <a:pt x="2565" y="672"/>
                    <a:pt x="2619" y="677"/>
                    <a:pt x="2681" y="683"/>
                  </a:cubicBezTo>
                  <a:lnTo>
                    <a:pt x="2772" y="689"/>
                  </a:lnTo>
                  <a:cubicBezTo>
                    <a:pt x="2787" y="690"/>
                    <a:pt x="2802" y="690"/>
                    <a:pt x="2818" y="690"/>
                  </a:cubicBezTo>
                  <a:cubicBezTo>
                    <a:pt x="2833" y="690"/>
                    <a:pt x="2849" y="690"/>
                    <a:pt x="2864" y="689"/>
                  </a:cubicBezTo>
                  <a:cubicBezTo>
                    <a:pt x="2928" y="684"/>
                    <a:pt x="2991" y="675"/>
                    <a:pt x="3053" y="657"/>
                  </a:cubicBezTo>
                  <a:cubicBezTo>
                    <a:pt x="3230" y="606"/>
                    <a:pt x="3390" y="508"/>
                    <a:pt x="3514" y="373"/>
                  </a:cubicBezTo>
                  <a:cubicBezTo>
                    <a:pt x="3549" y="336"/>
                    <a:pt x="3579" y="298"/>
                    <a:pt x="3608" y="257"/>
                  </a:cubicBezTo>
                  <a:lnTo>
                    <a:pt x="3636" y="212"/>
                  </a:lnTo>
                  <a:cubicBezTo>
                    <a:pt x="3700" y="107"/>
                    <a:pt x="3611" y="0"/>
                    <a:pt x="3515"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2"/>
            <p:cNvSpPr/>
            <p:nvPr/>
          </p:nvSpPr>
          <p:spPr>
            <a:xfrm>
              <a:off x="2719725" y="4218950"/>
              <a:ext cx="89275" cy="42050"/>
            </a:xfrm>
            <a:custGeom>
              <a:rect b="b" l="l" r="r" t="t"/>
              <a:pathLst>
                <a:path extrusionOk="0" h="1682" w="3571">
                  <a:moveTo>
                    <a:pt x="3379" y="0"/>
                  </a:moveTo>
                  <a:cubicBezTo>
                    <a:pt x="3354" y="0"/>
                    <a:pt x="3326" y="8"/>
                    <a:pt x="3300" y="26"/>
                  </a:cubicBezTo>
                  <a:lnTo>
                    <a:pt x="3295" y="28"/>
                  </a:lnTo>
                  <a:cubicBezTo>
                    <a:pt x="3257" y="53"/>
                    <a:pt x="3216" y="76"/>
                    <a:pt x="3173" y="95"/>
                  </a:cubicBezTo>
                  <a:cubicBezTo>
                    <a:pt x="3127" y="115"/>
                    <a:pt x="3078" y="131"/>
                    <a:pt x="3028" y="142"/>
                  </a:cubicBezTo>
                  <a:cubicBezTo>
                    <a:pt x="2984" y="151"/>
                    <a:pt x="2940" y="156"/>
                    <a:pt x="2897" y="156"/>
                  </a:cubicBezTo>
                  <a:cubicBezTo>
                    <a:pt x="2879" y="156"/>
                    <a:pt x="2861" y="155"/>
                    <a:pt x="2844" y="153"/>
                  </a:cubicBezTo>
                  <a:cubicBezTo>
                    <a:pt x="2772" y="147"/>
                    <a:pt x="2688" y="123"/>
                    <a:pt x="2561" y="111"/>
                  </a:cubicBezTo>
                  <a:cubicBezTo>
                    <a:pt x="2535" y="108"/>
                    <a:pt x="2510" y="107"/>
                    <a:pt x="2485" y="107"/>
                  </a:cubicBezTo>
                  <a:cubicBezTo>
                    <a:pt x="2476" y="107"/>
                    <a:pt x="2467" y="107"/>
                    <a:pt x="2458" y="107"/>
                  </a:cubicBezTo>
                  <a:cubicBezTo>
                    <a:pt x="2439" y="107"/>
                    <a:pt x="2421" y="109"/>
                    <a:pt x="2396" y="112"/>
                  </a:cubicBezTo>
                  <a:cubicBezTo>
                    <a:pt x="2377" y="115"/>
                    <a:pt x="2357" y="118"/>
                    <a:pt x="2340" y="123"/>
                  </a:cubicBezTo>
                  <a:cubicBezTo>
                    <a:pt x="2259" y="142"/>
                    <a:pt x="2183" y="177"/>
                    <a:pt x="2116" y="228"/>
                  </a:cubicBezTo>
                  <a:cubicBezTo>
                    <a:pt x="1982" y="328"/>
                    <a:pt x="1901" y="457"/>
                    <a:pt x="1844" y="570"/>
                  </a:cubicBezTo>
                  <a:cubicBezTo>
                    <a:pt x="1785" y="683"/>
                    <a:pt x="1736" y="792"/>
                    <a:pt x="1687" y="883"/>
                  </a:cubicBezTo>
                  <a:cubicBezTo>
                    <a:pt x="1664" y="926"/>
                    <a:pt x="1639" y="966"/>
                    <a:pt x="1612" y="1004"/>
                  </a:cubicBezTo>
                  <a:cubicBezTo>
                    <a:pt x="1598" y="1017"/>
                    <a:pt x="1599" y="1025"/>
                    <a:pt x="1579" y="1044"/>
                  </a:cubicBezTo>
                  <a:lnTo>
                    <a:pt x="1545" y="1074"/>
                  </a:lnTo>
                  <a:lnTo>
                    <a:pt x="1537" y="1082"/>
                  </a:lnTo>
                  <a:lnTo>
                    <a:pt x="1537" y="1082"/>
                  </a:lnTo>
                  <a:lnTo>
                    <a:pt x="1537" y="1082"/>
                  </a:lnTo>
                  <a:lnTo>
                    <a:pt x="1540" y="1079"/>
                  </a:lnTo>
                  <a:lnTo>
                    <a:pt x="1540" y="1079"/>
                  </a:lnTo>
                  <a:lnTo>
                    <a:pt x="1529" y="1085"/>
                  </a:lnTo>
                  <a:cubicBezTo>
                    <a:pt x="1474" y="1128"/>
                    <a:pt x="1397" y="1155"/>
                    <a:pt x="1307" y="1168"/>
                  </a:cubicBezTo>
                  <a:cubicBezTo>
                    <a:pt x="1223" y="1177"/>
                    <a:pt x="1137" y="1182"/>
                    <a:pt x="1052" y="1182"/>
                  </a:cubicBezTo>
                  <a:cubicBezTo>
                    <a:pt x="1040" y="1182"/>
                    <a:pt x="1028" y="1182"/>
                    <a:pt x="1016" y="1182"/>
                  </a:cubicBezTo>
                  <a:cubicBezTo>
                    <a:pt x="974" y="1181"/>
                    <a:pt x="934" y="1181"/>
                    <a:pt x="893" y="1181"/>
                  </a:cubicBezTo>
                  <a:cubicBezTo>
                    <a:pt x="833" y="1181"/>
                    <a:pt x="774" y="1182"/>
                    <a:pt x="711" y="1187"/>
                  </a:cubicBezTo>
                  <a:cubicBezTo>
                    <a:pt x="541" y="1199"/>
                    <a:pt x="375" y="1252"/>
                    <a:pt x="229" y="1339"/>
                  </a:cubicBezTo>
                  <a:cubicBezTo>
                    <a:pt x="185" y="1366"/>
                    <a:pt x="145" y="1400"/>
                    <a:pt x="107" y="1438"/>
                  </a:cubicBezTo>
                  <a:cubicBezTo>
                    <a:pt x="89" y="1460"/>
                    <a:pt x="78" y="1471"/>
                    <a:pt x="78" y="1471"/>
                  </a:cubicBezTo>
                  <a:cubicBezTo>
                    <a:pt x="1" y="1563"/>
                    <a:pt x="80" y="1682"/>
                    <a:pt x="176" y="1682"/>
                  </a:cubicBezTo>
                  <a:cubicBezTo>
                    <a:pt x="200" y="1682"/>
                    <a:pt x="226" y="1674"/>
                    <a:pt x="251" y="1656"/>
                  </a:cubicBezTo>
                  <a:lnTo>
                    <a:pt x="254" y="1652"/>
                  </a:lnTo>
                  <a:lnTo>
                    <a:pt x="288" y="1627"/>
                  </a:lnTo>
                  <a:cubicBezTo>
                    <a:pt x="301" y="1621"/>
                    <a:pt x="328" y="1606"/>
                    <a:pt x="366" y="1590"/>
                  </a:cubicBezTo>
                  <a:cubicBezTo>
                    <a:pt x="432" y="1562"/>
                    <a:pt x="540" y="1540"/>
                    <a:pt x="673" y="1540"/>
                  </a:cubicBezTo>
                  <a:cubicBezTo>
                    <a:pt x="690" y="1540"/>
                    <a:pt x="706" y="1540"/>
                    <a:pt x="723" y="1541"/>
                  </a:cubicBezTo>
                  <a:cubicBezTo>
                    <a:pt x="797" y="1544"/>
                    <a:pt x="892" y="1559"/>
                    <a:pt x="997" y="1568"/>
                  </a:cubicBezTo>
                  <a:cubicBezTo>
                    <a:pt x="1072" y="1577"/>
                    <a:pt x="1149" y="1582"/>
                    <a:pt x="1225" y="1582"/>
                  </a:cubicBezTo>
                  <a:cubicBezTo>
                    <a:pt x="1268" y="1582"/>
                    <a:pt x="1310" y="1581"/>
                    <a:pt x="1353" y="1578"/>
                  </a:cubicBezTo>
                  <a:cubicBezTo>
                    <a:pt x="1483" y="1567"/>
                    <a:pt x="1641" y="1535"/>
                    <a:pt x="1777" y="1439"/>
                  </a:cubicBezTo>
                  <a:lnTo>
                    <a:pt x="1803" y="1422"/>
                  </a:lnTo>
                  <a:lnTo>
                    <a:pt x="1809" y="1417"/>
                  </a:lnTo>
                  <a:lnTo>
                    <a:pt x="1825" y="1404"/>
                  </a:lnTo>
                  <a:lnTo>
                    <a:pt x="1833" y="1398"/>
                  </a:lnTo>
                  <a:lnTo>
                    <a:pt x="1866" y="1368"/>
                  </a:lnTo>
                  <a:cubicBezTo>
                    <a:pt x="1896" y="1339"/>
                    <a:pt x="1927" y="1307"/>
                    <a:pt x="1954" y="1276"/>
                  </a:cubicBezTo>
                  <a:cubicBezTo>
                    <a:pt x="1998" y="1220"/>
                    <a:pt x="2038" y="1160"/>
                    <a:pt x="2073" y="1098"/>
                  </a:cubicBezTo>
                  <a:cubicBezTo>
                    <a:pt x="2138" y="978"/>
                    <a:pt x="2184" y="866"/>
                    <a:pt x="2233" y="770"/>
                  </a:cubicBezTo>
                  <a:cubicBezTo>
                    <a:pt x="2281" y="676"/>
                    <a:pt x="2329" y="603"/>
                    <a:pt x="2373" y="567"/>
                  </a:cubicBezTo>
                  <a:cubicBezTo>
                    <a:pt x="2419" y="530"/>
                    <a:pt x="2459" y="513"/>
                    <a:pt x="2539" y="513"/>
                  </a:cubicBezTo>
                  <a:cubicBezTo>
                    <a:pt x="2612" y="513"/>
                    <a:pt x="2707" y="529"/>
                    <a:pt x="2808" y="529"/>
                  </a:cubicBezTo>
                  <a:cubicBezTo>
                    <a:pt x="2816" y="529"/>
                    <a:pt x="2824" y="529"/>
                    <a:pt x="2833" y="529"/>
                  </a:cubicBezTo>
                  <a:cubicBezTo>
                    <a:pt x="3066" y="522"/>
                    <a:pt x="3229" y="428"/>
                    <a:pt x="3329" y="362"/>
                  </a:cubicBezTo>
                  <a:cubicBezTo>
                    <a:pt x="3368" y="335"/>
                    <a:pt x="3405" y="304"/>
                    <a:pt x="3440" y="273"/>
                  </a:cubicBezTo>
                  <a:lnTo>
                    <a:pt x="3475" y="238"/>
                  </a:lnTo>
                  <a:cubicBezTo>
                    <a:pt x="3570" y="141"/>
                    <a:pt x="3487" y="0"/>
                    <a:pt x="3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2"/>
            <p:cNvSpPr/>
            <p:nvPr/>
          </p:nvSpPr>
          <p:spPr>
            <a:xfrm>
              <a:off x="2706875" y="4196900"/>
              <a:ext cx="92625" cy="45950"/>
            </a:xfrm>
            <a:custGeom>
              <a:rect b="b" l="l" r="r" t="t"/>
              <a:pathLst>
                <a:path extrusionOk="0" h="1838" w="3705">
                  <a:moveTo>
                    <a:pt x="1538" y="1233"/>
                  </a:moveTo>
                  <a:lnTo>
                    <a:pt x="1538" y="1234"/>
                  </a:lnTo>
                  <a:lnTo>
                    <a:pt x="1533" y="1237"/>
                  </a:lnTo>
                  <a:lnTo>
                    <a:pt x="1533" y="1237"/>
                  </a:lnTo>
                  <a:lnTo>
                    <a:pt x="1538" y="1233"/>
                  </a:lnTo>
                  <a:close/>
                  <a:moveTo>
                    <a:pt x="3518" y="0"/>
                  </a:moveTo>
                  <a:cubicBezTo>
                    <a:pt x="3484" y="0"/>
                    <a:pt x="3448" y="14"/>
                    <a:pt x="3418" y="47"/>
                  </a:cubicBezTo>
                  <a:lnTo>
                    <a:pt x="3417" y="50"/>
                  </a:lnTo>
                  <a:cubicBezTo>
                    <a:pt x="3382" y="85"/>
                    <a:pt x="3345" y="118"/>
                    <a:pt x="3305" y="148"/>
                  </a:cubicBezTo>
                  <a:cubicBezTo>
                    <a:pt x="3208" y="223"/>
                    <a:pt x="3092" y="274"/>
                    <a:pt x="2972" y="293"/>
                  </a:cubicBezTo>
                  <a:cubicBezTo>
                    <a:pt x="2945" y="298"/>
                    <a:pt x="2918" y="300"/>
                    <a:pt x="2891" y="300"/>
                  </a:cubicBezTo>
                  <a:cubicBezTo>
                    <a:pt x="2883" y="300"/>
                    <a:pt x="2875" y="300"/>
                    <a:pt x="2867" y="299"/>
                  </a:cubicBezTo>
                  <a:cubicBezTo>
                    <a:pt x="2846" y="299"/>
                    <a:pt x="2824" y="298"/>
                    <a:pt x="2803" y="295"/>
                  </a:cubicBezTo>
                  <a:lnTo>
                    <a:pt x="2735" y="285"/>
                  </a:lnTo>
                  <a:cubicBezTo>
                    <a:pt x="2672" y="276"/>
                    <a:pt x="2590" y="255"/>
                    <a:pt x="2492" y="255"/>
                  </a:cubicBezTo>
                  <a:cubicBezTo>
                    <a:pt x="2436" y="255"/>
                    <a:pt x="2374" y="262"/>
                    <a:pt x="2307" y="282"/>
                  </a:cubicBezTo>
                  <a:cubicBezTo>
                    <a:pt x="2220" y="307"/>
                    <a:pt x="2139" y="352"/>
                    <a:pt x="2070" y="411"/>
                  </a:cubicBezTo>
                  <a:cubicBezTo>
                    <a:pt x="2008" y="465"/>
                    <a:pt x="1956" y="528"/>
                    <a:pt x="1913" y="597"/>
                  </a:cubicBezTo>
                  <a:cubicBezTo>
                    <a:pt x="1832" y="725"/>
                    <a:pt x="1779" y="846"/>
                    <a:pt x="1729" y="953"/>
                  </a:cubicBezTo>
                  <a:cubicBezTo>
                    <a:pt x="1705" y="1004"/>
                    <a:pt x="1679" y="1051"/>
                    <a:pt x="1651" y="1099"/>
                  </a:cubicBezTo>
                  <a:cubicBezTo>
                    <a:pt x="1638" y="1121"/>
                    <a:pt x="1624" y="1139"/>
                    <a:pt x="1611" y="1158"/>
                  </a:cubicBezTo>
                  <a:cubicBezTo>
                    <a:pt x="1600" y="1172"/>
                    <a:pt x="1587" y="1186"/>
                    <a:pt x="1574" y="1199"/>
                  </a:cubicBezTo>
                  <a:lnTo>
                    <a:pt x="1539" y="1231"/>
                  </a:lnTo>
                  <a:lnTo>
                    <a:pt x="1532" y="1238"/>
                  </a:lnTo>
                  <a:lnTo>
                    <a:pt x="1532" y="1238"/>
                  </a:lnTo>
                  <a:lnTo>
                    <a:pt x="1527" y="1242"/>
                  </a:lnTo>
                  <a:cubicBezTo>
                    <a:pt x="1511" y="1253"/>
                    <a:pt x="1495" y="1264"/>
                    <a:pt x="1477" y="1272"/>
                  </a:cubicBezTo>
                  <a:cubicBezTo>
                    <a:pt x="1439" y="1291"/>
                    <a:pt x="1400" y="1306"/>
                    <a:pt x="1358" y="1314"/>
                  </a:cubicBezTo>
                  <a:cubicBezTo>
                    <a:pt x="1268" y="1330"/>
                    <a:pt x="1178" y="1338"/>
                    <a:pt x="1087" y="1338"/>
                  </a:cubicBezTo>
                  <a:cubicBezTo>
                    <a:pt x="1079" y="1338"/>
                    <a:pt x="1071" y="1338"/>
                    <a:pt x="1063" y="1337"/>
                  </a:cubicBezTo>
                  <a:cubicBezTo>
                    <a:pt x="1002" y="1337"/>
                    <a:pt x="943" y="1336"/>
                    <a:pt x="884" y="1336"/>
                  </a:cubicBezTo>
                  <a:cubicBezTo>
                    <a:pt x="839" y="1336"/>
                    <a:pt x="794" y="1337"/>
                    <a:pt x="746" y="1339"/>
                  </a:cubicBezTo>
                  <a:cubicBezTo>
                    <a:pt x="568" y="1347"/>
                    <a:pt x="393" y="1398"/>
                    <a:pt x="238" y="1487"/>
                  </a:cubicBezTo>
                  <a:cubicBezTo>
                    <a:pt x="191" y="1515"/>
                    <a:pt x="147" y="1549"/>
                    <a:pt x="109" y="1589"/>
                  </a:cubicBezTo>
                  <a:cubicBezTo>
                    <a:pt x="85" y="1614"/>
                    <a:pt x="79" y="1625"/>
                    <a:pt x="77" y="1625"/>
                  </a:cubicBezTo>
                  <a:lnTo>
                    <a:pt x="69" y="1635"/>
                  </a:lnTo>
                  <a:cubicBezTo>
                    <a:pt x="0" y="1728"/>
                    <a:pt x="79" y="1837"/>
                    <a:pt x="171" y="1837"/>
                  </a:cubicBezTo>
                  <a:cubicBezTo>
                    <a:pt x="198" y="1837"/>
                    <a:pt x="226" y="1828"/>
                    <a:pt x="252" y="1806"/>
                  </a:cubicBezTo>
                  <a:lnTo>
                    <a:pt x="250" y="1806"/>
                  </a:lnTo>
                  <a:cubicBezTo>
                    <a:pt x="250" y="1806"/>
                    <a:pt x="265" y="1795"/>
                    <a:pt x="285" y="1781"/>
                  </a:cubicBezTo>
                  <a:cubicBezTo>
                    <a:pt x="312" y="1765"/>
                    <a:pt x="339" y="1752"/>
                    <a:pt x="368" y="1741"/>
                  </a:cubicBezTo>
                  <a:cubicBezTo>
                    <a:pt x="434" y="1713"/>
                    <a:pt x="539" y="1692"/>
                    <a:pt x="667" y="1692"/>
                  </a:cubicBezTo>
                  <a:cubicBezTo>
                    <a:pt x="693" y="1692"/>
                    <a:pt x="720" y="1693"/>
                    <a:pt x="748" y="1695"/>
                  </a:cubicBezTo>
                  <a:lnTo>
                    <a:pt x="1043" y="1724"/>
                  </a:lnTo>
                  <a:cubicBezTo>
                    <a:pt x="1106" y="1729"/>
                    <a:pt x="1173" y="1735"/>
                    <a:pt x="1246" y="1735"/>
                  </a:cubicBezTo>
                  <a:cubicBezTo>
                    <a:pt x="1304" y="1735"/>
                    <a:pt x="1365" y="1731"/>
                    <a:pt x="1430" y="1721"/>
                  </a:cubicBezTo>
                  <a:cubicBezTo>
                    <a:pt x="1506" y="1709"/>
                    <a:pt x="1582" y="1689"/>
                    <a:pt x="1654" y="1657"/>
                  </a:cubicBezTo>
                  <a:cubicBezTo>
                    <a:pt x="1692" y="1639"/>
                    <a:pt x="1730" y="1620"/>
                    <a:pt x="1765" y="1597"/>
                  </a:cubicBezTo>
                  <a:lnTo>
                    <a:pt x="1792" y="1579"/>
                  </a:lnTo>
                  <a:lnTo>
                    <a:pt x="1798" y="1574"/>
                  </a:lnTo>
                  <a:lnTo>
                    <a:pt x="1802" y="1573"/>
                  </a:lnTo>
                  <a:lnTo>
                    <a:pt x="1803" y="1571"/>
                  </a:lnTo>
                  <a:lnTo>
                    <a:pt x="1816" y="1562"/>
                  </a:lnTo>
                  <a:lnTo>
                    <a:pt x="1826" y="1554"/>
                  </a:lnTo>
                  <a:lnTo>
                    <a:pt x="1860" y="1523"/>
                  </a:lnTo>
                  <a:cubicBezTo>
                    <a:pt x="1997" y="1395"/>
                    <a:pt x="2059" y="1269"/>
                    <a:pt x="2123" y="1147"/>
                  </a:cubicBezTo>
                  <a:cubicBezTo>
                    <a:pt x="2183" y="1027"/>
                    <a:pt x="2229" y="915"/>
                    <a:pt x="2282" y="832"/>
                  </a:cubicBezTo>
                  <a:cubicBezTo>
                    <a:pt x="2336" y="746"/>
                    <a:pt x="2382" y="706"/>
                    <a:pt x="2433" y="687"/>
                  </a:cubicBezTo>
                  <a:cubicBezTo>
                    <a:pt x="2455" y="678"/>
                    <a:pt x="2486" y="674"/>
                    <a:pt x="2526" y="674"/>
                  </a:cubicBezTo>
                  <a:cubicBezTo>
                    <a:pt x="2569" y="674"/>
                    <a:pt x="2622" y="678"/>
                    <a:pt x="2682" y="684"/>
                  </a:cubicBezTo>
                  <a:lnTo>
                    <a:pt x="2773" y="691"/>
                  </a:lnTo>
                  <a:cubicBezTo>
                    <a:pt x="2789" y="691"/>
                    <a:pt x="2804" y="692"/>
                    <a:pt x="2820" y="692"/>
                  </a:cubicBezTo>
                  <a:cubicBezTo>
                    <a:pt x="2835" y="692"/>
                    <a:pt x="2850" y="691"/>
                    <a:pt x="2865" y="691"/>
                  </a:cubicBezTo>
                  <a:cubicBezTo>
                    <a:pt x="2929" y="686"/>
                    <a:pt x="2992" y="676"/>
                    <a:pt x="3054" y="659"/>
                  </a:cubicBezTo>
                  <a:cubicBezTo>
                    <a:pt x="3232" y="608"/>
                    <a:pt x="3391" y="509"/>
                    <a:pt x="3517" y="374"/>
                  </a:cubicBezTo>
                  <a:cubicBezTo>
                    <a:pt x="3550" y="338"/>
                    <a:pt x="3582" y="299"/>
                    <a:pt x="3609" y="257"/>
                  </a:cubicBezTo>
                  <a:lnTo>
                    <a:pt x="3638" y="214"/>
                  </a:lnTo>
                  <a:cubicBezTo>
                    <a:pt x="3704" y="108"/>
                    <a:pt x="3615" y="0"/>
                    <a:pt x="35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2"/>
            <p:cNvSpPr/>
            <p:nvPr/>
          </p:nvSpPr>
          <p:spPr>
            <a:xfrm>
              <a:off x="2782625" y="4264925"/>
              <a:ext cx="8300" cy="7425"/>
            </a:xfrm>
            <a:custGeom>
              <a:rect b="b" l="l" r="r" t="t"/>
              <a:pathLst>
                <a:path extrusionOk="0" h="297" w="332">
                  <a:moveTo>
                    <a:pt x="192" y="0"/>
                  </a:moveTo>
                  <a:cubicBezTo>
                    <a:pt x="174" y="0"/>
                    <a:pt x="152" y="4"/>
                    <a:pt x="118" y="14"/>
                  </a:cubicBezTo>
                  <a:lnTo>
                    <a:pt x="86" y="23"/>
                  </a:lnTo>
                  <a:cubicBezTo>
                    <a:pt x="34" y="39"/>
                    <a:pt x="0" y="87"/>
                    <a:pt x="5" y="141"/>
                  </a:cubicBezTo>
                  <a:cubicBezTo>
                    <a:pt x="10" y="201"/>
                    <a:pt x="48" y="255"/>
                    <a:pt x="104" y="279"/>
                  </a:cubicBezTo>
                  <a:cubicBezTo>
                    <a:pt x="126" y="290"/>
                    <a:pt x="151" y="296"/>
                    <a:pt x="176" y="296"/>
                  </a:cubicBezTo>
                  <a:cubicBezTo>
                    <a:pt x="210" y="296"/>
                    <a:pt x="244" y="285"/>
                    <a:pt x="272" y="263"/>
                  </a:cubicBezTo>
                  <a:cubicBezTo>
                    <a:pt x="317" y="228"/>
                    <a:pt x="331" y="165"/>
                    <a:pt x="306" y="112"/>
                  </a:cubicBezTo>
                  <a:lnTo>
                    <a:pt x="287" y="77"/>
                  </a:lnTo>
                  <a:cubicBezTo>
                    <a:pt x="261" y="28"/>
                    <a:pt x="245" y="10"/>
                    <a:pt x="221" y="4"/>
                  </a:cubicBezTo>
                  <a:cubicBezTo>
                    <a:pt x="212" y="2"/>
                    <a:pt x="203" y="0"/>
                    <a:pt x="192"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2"/>
            <p:cNvSpPr/>
            <p:nvPr/>
          </p:nvSpPr>
          <p:spPr>
            <a:xfrm>
              <a:off x="2791925" y="4257050"/>
              <a:ext cx="9125" cy="7525"/>
            </a:xfrm>
            <a:custGeom>
              <a:rect b="b" l="l" r="r" t="t"/>
              <a:pathLst>
                <a:path extrusionOk="0" h="301" w="365">
                  <a:moveTo>
                    <a:pt x="201" y="1"/>
                  </a:moveTo>
                  <a:cubicBezTo>
                    <a:pt x="182" y="1"/>
                    <a:pt x="160" y="5"/>
                    <a:pt x="124" y="14"/>
                  </a:cubicBezTo>
                  <a:lnTo>
                    <a:pt x="86" y="22"/>
                  </a:lnTo>
                  <a:cubicBezTo>
                    <a:pt x="35" y="36"/>
                    <a:pt x="0" y="85"/>
                    <a:pt x="7" y="138"/>
                  </a:cubicBezTo>
                  <a:cubicBezTo>
                    <a:pt x="16" y="213"/>
                    <a:pt x="70" y="260"/>
                    <a:pt x="129" y="286"/>
                  </a:cubicBezTo>
                  <a:cubicBezTo>
                    <a:pt x="152" y="296"/>
                    <a:pt x="175" y="300"/>
                    <a:pt x="199" y="300"/>
                  </a:cubicBezTo>
                  <a:cubicBezTo>
                    <a:pt x="241" y="300"/>
                    <a:pt x="283" y="286"/>
                    <a:pt x="317" y="257"/>
                  </a:cubicBezTo>
                  <a:cubicBezTo>
                    <a:pt x="358" y="217"/>
                    <a:pt x="364" y="154"/>
                    <a:pt x="331" y="106"/>
                  </a:cubicBezTo>
                  <a:lnTo>
                    <a:pt x="304" y="70"/>
                  </a:lnTo>
                  <a:cubicBezTo>
                    <a:pt x="271" y="25"/>
                    <a:pt x="255" y="9"/>
                    <a:pt x="229" y="4"/>
                  </a:cubicBezTo>
                  <a:cubicBezTo>
                    <a:pt x="220" y="2"/>
                    <a:pt x="211" y="1"/>
                    <a:pt x="201"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2"/>
            <p:cNvSpPr/>
            <p:nvPr/>
          </p:nvSpPr>
          <p:spPr>
            <a:xfrm>
              <a:off x="2799675" y="4247175"/>
              <a:ext cx="10200" cy="7750"/>
            </a:xfrm>
            <a:custGeom>
              <a:rect b="b" l="l" r="r" t="t"/>
              <a:pathLst>
                <a:path extrusionOk="0" h="310" w="408">
                  <a:moveTo>
                    <a:pt x="182" y="1"/>
                  </a:moveTo>
                  <a:cubicBezTo>
                    <a:pt x="158" y="1"/>
                    <a:pt x="135" y="4"/>
                    <a:pt x="112" y="12"/>
                  </a:cubicBezTo>
                  <a:lnTo>
                    <a:pt x="96" y="16"/>
                  </a:lnTo>
                  <a:lnTo>
                    <a:pt x="91" y="16"/>
                  </a:lnTo>
                  <a:cubicBezTo>
                    <a:pt x="32" y="35"/>
                    <a:pt x="0" y="97"/>
                    <a:pt x="18" y="156"/>
                  </a:cubicBezTo>
                  <a:cubicBezTo>
                    <a:pt x="38" y="218"/>
                    <a:pt x="86" y="269"/>
                    <a:pt x="148" y="291"/>
                  </a:cubicBezTo>
                  <a:cubicBezTo>
                    <a:pt x="174" y="303"/>
                    <a:pt x="203" y="309"/>
                    <a:pt x="232" y="309"/>
                  </a:cubicBezTo>
                  <a:cubicBezTo>
                    <a:pt x="267" y="309"/>
                    <a:pt x="302" y="300"/>
                    <a:pt x="334" y="282"/>
                  </a:cubicBezTo>
                  <a:lnTo>
                    <a:pt x="339" y="279"/>
                  </a:lnTo>
                  <a:cubicBezTo>
                    <a:pt x="393" y="240"/>
                    <a:pt x="407" y="166"/>
                    <a:pt x="371" y="112"/>
                  </a:cubicBezTo>
                  <a:lnTo>
                    <a:pt x="360" y="97"/>
                  </a:lnTo>
                  <a:cubicBezTo>
                    <a:pt x="336" y="56"/>
                    <a:pt x="298" y="26"/>
                    <a:pt x="251" y="12"/>
                  </a:cubicBezTo>
                  <a:cubicBezTo>
                    <a:pt x="228" y="4"/>
                    <a:pt x="205" y="1"/>
                    <a:pt x="182"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2"/>
            <p:cNvSpPr/>
            <p:nvPr/>
          </p:nvSpPr>
          <p:spPr>
            <a:xfrm>
              <a:off x="2805200" y="3930475"/>
              <a:ext cx="36625" cy="89025"/>
            </a:xfrm>
            <a:custGeom>
              <a:rect b="b" l="l" r="r" t="t"/>
              <a:pathLst>
                <a:path extrusionOk="0" h="3561" w="1465">
                  <a:moveTo>
                    <a:pt x="1325" y="1"/>
                  </a:moveTo>
                  <a:cubicBezTo>
                    <a:pt x="1264" y="1"/>
                    <a:pt x="1203" y="39"/>
                    <a:pt x="1191" y="117"/>
                  </a:cubicBezTo>
                  <a:lnTo>
                    <a:pt x="1191" y="122"/>
                  </a:lnTo>
                  <a:cubicBezTo>
                    <a:pt x="1181" y="168"/>
                    <a:pt x="1169" y="213"/>
                    <a:pt x="1153" y="256"/>
                  </a:cubicBezTo>
                  <a:cubicBezTo>
                    <a:pt x="1137" y="305"/>
                    <a:pt x="1115" y="351"/>
                    <a:pt x="1088" y="396"/>
                  </a:cubicBezTo>
                  <a:cubicBezTo>
                    <a:pt x="1054" y="448"/>
                    <a:pt x="1014" y="496"/>
                    <a:pt x="968" y="535"/>
                  </a:cubicBezTo>
                  <a:cubicBezTo>
                    <a:pt x="916" y="583"/>
                    <a:pt x="838" y="628"/>
                    <a:pt x="741" y="710"/>
                  </a:cubicBezTo>
                  <a:cubicBezTo>
                    <a:pt x="716" y="734"/>
                    <a:pt x="690" y="758"/>
                    <a:pt x="668" y="783"/>
                  </a:cubicBezTo>
                  <a:cubicBezTo>
                    <a:pt x="655" y="798"/>
                    <a:pt x="644" y="810"/>
                    <a:pt x="630" y="831"/>
                  </a:cubicBezTo>
                  <a:cubicBezTo>
                    <a:pt x="617" y="847"/>
                    <a:pt x="607" y="863"/>
                    <a:pt x="598" y="879"/>
                  </a:cubicBezTo>
                  <a:cubicBezTo>
                    <a:pt x="557" y="950"/>
                    <a:pt x="530" y="1030"/>
                    <a:pt x="518" y="1114"/>
                  </a:cubicBezTo>
                  <a:cubicBezTo>
                    <a:pt x="498" y="1279"/>
                    <a:pt x="536" y="1427"/>
                    <a:pt x="577" y="1548"/>
                  </a:cubicBezTo>
                  <a:cubicBezTo>
                    <a:pt x="620" y="1667"/>
                    <a:pt x="665" y="1778"/>
                    <a:pt x="696" y="1877"/>
                  </a:cubicBezTo>
                  <a:cubicBezTo>
                    <a:pt x="711" y="1923"/>
                    <a:pt x="722" y="1969"/>
                    <a:pt x="731" y="2017"/>
                  </a:cubicBezTo>
                  <a:cubicBezTo>
                    <a:pt x="731" y="2034"/>
                    <a:pt x="736" y="2038"/>
                    <a:pt x="736" y="2068"/>
                  </a:cubicBezTo>
                  <a:lnTo>
                    <a:pt x="733" y="2111"/>
                  </a:lnTo>
                  <a:lnTo>
                    <a:pt x="733" y="2115"/>
                  </a:lnTo>
                  <a:lnTo>
                    <a:pt x="731" y="2130"/>
                  </a:lnTo>
                  <a:cubicBezTo>
                    <a:pt x="724" y="2200"/>
                    <a:pt x="690" y="2273"/>
                    <a:pt x="636" y="2348"/>
                  </a:cubicBezTo>
                  <a:cubicBezTo>
                    <a:pt x="579" y="2425"/>
                    <a:pt x="514" y="2499"/>
                    <a:pt x="445" y="2568"/>
                  </a:cubicBezTo>
                  <a:cubicBezTo>
                    <a:pt x="374" y="2642"/>
                    <a:pt x="305" y="2710"/>
                    <a:pt x="237" y="2793"/>
                  </a:cubicBezTo>
                  <a:cubicBezTo>
                    <a:pt x="129" y="2925"/>
                    <a:pt x="53" y="3079"/>
                    <a:pt x="15" y="3246"/>
                  </a:cubicBezTo>
                  <a:cubicBezTo>
                    <a:pt x="5" y="3296"/>
                    <a:pt x="0" y="3349"/>
                    <a:pt x="2" y="3401"/>
                  </a:cubicBezTo>
                  <a:cubicBezTo>
                    <a:pt x="5" y="3432"/>
                    <a:pt x="7" y="3446"/>
                    <a:pt x="7" y="3446"/>
                  </a:cubicBezTo>
                  <a:cubicBezTo>
                    <a:pt x="14" y="3522"/>
                    <a:pt x="73" y="3560"/>
                    <a:pt x="132" y="3560"/>
                  </a:cubicBezTo>
                  <a:cubicBezTo>
                    <a:pt x="191" y="3560"/>
                    <a:pt x="249" y="3523"/>
                    <a:pt x="258" y="3449"/>
                  </a:cubicBezTo>
                  <a:lnTo>
                    <a:pt x="258" y="3446"/>
                  </a:lnTo>
                  <a:cubicBezTo>
                    <a:pt x="258" y="3446"/>
                    <a:pt x="259" y="3432"/>
                    <a:pt x="263" y="3403"/>
                  </a:cubicBezTo>
                  <a:cubicBezTo>
                    <a:pt x="267" y="3390"/>
                    <a:pt x="275" y="3360"/>
                    <a:pt x="290" y="3322"/>
                  </a:cubicBezTo>
                  <a:cubicBezTo>
                    <a:pt x="318" y="3246"/>
                    <a:pt x="390" y="3138"/>
                    <a:pt x="501" y="3029"/>
                  </a:cubicBezTo>
                  <a:cubicBezTo>
                    <a:pt x="553" y="2979"/>
                    <a:pt x="631" y="2918"/>
                    <a:pt x="709" y="2850"/>
                  </a:cubicBezTo>
                  <a:cubicBezTo>
                    <a:pt x="801" y="2775"/>
                    <a:pt x="887" y="2691"/>
                    <a:pt x="964" y="2600"/>
                  </a:cubicBezTo>
                  <a:cubicBezTo>
                    <a:pt x="1046" y="2499"/>
                    <a:pt x="1130" y="2362"/>
                    <a:pt x="1157" y="2197"/>
                  </a:cubicBezTo>
                  <a:lnTo>
                    <a:pt x="1162" y="2166"/>
                  </a:lnTo>
                  <a:lnTo>
                    <a:pt x="1164" y="2158"/>
                  </a:lnTo>
                  <a:lnTo>
                    <a:pt x="1165" y="2139"/>
                  </a:lnTo>
                  <a:lnTo>
                    <a:pt x="1165" y="2128"/>
                  </a:lnTo>
                  <a:lnTo>
                    <a:pt x="1167" y="2084"/>
                  </a:lnTo>
                  <a:cubicBezTo>
                    <a:pt x="1167" y="2041"/>
                    <a:pt x="1165" y="1999"/>
                    <a:pt x="1161" y="1956"/>
                  </a:cubicBezTo>
                  <a:cubicBezTo>
                    <a:pt x="1151" y="1885"/>
                    <a:pt x="1135" y="1815"/>
                    <a:pt x="1115" y="1747"/>
                  </a:cubicBezTo>
                  <a:cubicBezTo>
                    <a:pt x="1075" y="1616"/>
                    <a:pt x="1024" y="1505"/>
                    <a:pt x="989" y="1405"/>
                  </a:cubicBezTo>
                  <a:cubicBezTo>
                    <a:pt x="954" y="1305"/>
                    <a:pt x="935" y="1219"/>
                    <a:pt x="940" y="1162"/>
                  </a:cubicBezTo>
                  <a:cubicBezTo>
                    <a:pt x="944" y="1103"/>
                    <a:pt x="959" y="1063"/>
                    <a:pt x="1014" y="1006"/>
                  </a:cubicBezTo>
                  <a:cubicBezTo>
                    <a:pt x="1070" y="949"/>
                    <a:pt x="1156" y="885"/>
                    <a:pt x="1229" y="804"/>
                  </a:cubicBezTo>
                  <a:cubicBezTo>
                    <a:pt x="1386" y="629"/>
                    <a:pt x="1429" y="448"/>
                    <a:pt x="1452" y="329"/>
                  </a:cubicBezTo>
                  <a:cubicBezTo>
                    <a:pt x="1459" y="283"/>
                    <a:pt x="1464" y="235"/>
                    <a:pt x="1464" y="187"/>
                  </a:cubicBezTo>
                  <a:lnTo>
                    <a:pt x="1464" y="138"/>
                  </a:lnTo>
                  <a:cubicBezTo>
                    <a:pt x="1463" y="48"/>
                    <a:pt x="1394" y="1"/>
                    <a:pt x="1325"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2"/>
            <p:cNvSpPr/>
            <p:nvPr/>
          </p:nvSpPr>
          <p:spPr>
            <a:xfrm>
              <a:off x="2783050" y="3921950"/>
              <a:ext cx="37400" cy="94400"/>
            </a:xfrm>
            <a:custGeom>
              <a:rect b="b" l="l" r="r" t="t"/>
              <a:pathLst>
                <a:path extrusionOk="0" h="3776" w="1496">
                  <a:moveTo>
                    <a:pt x="1319" y="0"/>
                  </a:moveTo>
                  <a:cubicBezTo>
                    <a:pt x="1246" y="0"/>
                    <a:pt x="1171" y="54"/>
                    <a:pt x="1180" y="150"/>
                  </a:cubicBezTo>
                  <a:lnTo>
                    <a:pt x="1180" y="153"/>
                  </a:lnTo>
                  <a:cubicBezTo>
                    <a:pt x="1182" y="202"/>
                    <a:pt x="1180" y="252"/>
                    <a:pt x="1174" y="301"/>
                  </a:cubicBezTo>
                  <a:cubicBezTo>
                    <a:pt x="1161" y="423"/>
                    <a:pt x="1117" y="541"/>
                    <a:pt x="1047" y="643"/>
                  </a:cubicBezTo>
                  <a:cubicBezTo>
                    <a:pt x="1015" y="689"/>
                    <a:pt x="975" y="730"/>
                    <a:pt x="932" y="765"/>
                  </a:cubicBezTo>
                  <a:lnTo>
                    <a:pt x="877" y="808"/>
                  </a:lnTo>
                  <a:cubicBezTo>
                    <a:pt x="799" y="868"/>
                    <a:pt x="667" y="946"/>
                    <a:pt x="579" y="1115"/>
                  </a:cubicBezTo>
                  <a:cubicBezTo>
                    <a:pt x="538" y="1196"/>
                    <a:pt x="514" y="1285"/>
                    <a:pt x="510" y="1376"/>
                  </a:cubicBezTo>
                  <a:cubicBezTo>
                    <a:pt x="506" y="1458"/>
                    <a:pt x="514" y="1539"/>
                    <a:pt x="535" y="1619"/>
                  </a:cubicBezTo>
                  <a:cubicBezTo>
                    <a:pt x="572" y="1765"/>
                    <a:pt x="622" y="1887"/>
                    <a:pt x="664" y="1999"/>
                  </a:cubicBezTo>
                  <a:cubicBezTo>
                    <a:pt x="683" y="2050"/>
                    <a:pt x="700" y="2102"/>
                    <a:pt x="715" y="2154"/>
                  </a:cubicBezTo>
                  <a:cubicBezTo>
                    <a:pt x="723" y="2180"/>
                    <a:pt x="724" y="2202"/>
                    <a:pt x="730" y="2226"/>
                  </a:cubicBezTo>
                  <a:cubicBezTo>
                    <a:pt x="734" y="2243"/>
                    <a:pt x="735" y="2263"/>
                    <a:pt x="735" y="2280"/>
                  </a:cubicBezTo>
                  <a:lnTo>
                    <a:pt x="734" y="2325"/>
                  </a:lnTo>
                  <a:lnTo>
                    <a:pt x="734" y="2325"/>
                  </a:lnTo>
                  <a:cubicBezTo>
                    <a:pt x="734" y="2326"/>
                    <a:pt x="734" y="2326"/>
                    <a:pt x="734" y="2326"/>
                  </a:cubicBezTo>
                  <a:lnTo>
                    <a:pt x="734" y="2328"/>
                  </a:lnTo>
                  <a:lnTo>
                    <a:pt x="734" y="2331"/>
                  </a:lnTo>
                  <a:lnTo>
                    <a:pt x="732" y="2345"/>
                  </a:lnTo>
                  <a:cubicBezTo>
                    <a:pt x="730" y="2364"/>
                    <a:pt x="726" y="2383"/>
                    <a:pt x="721" y="2402"/>
                  </a:cubicBezTo>
                  <a:cubicBezTo>
                    <a:pt x="708" y="2442"/>
                    <a:pt x="691" y="2480"/>
                    <a:pt x="667" y="2517"/>
                  </a:cubicBezTo>
                  <a:cubicBezTo>
                    <a:pt x="613" y="2600"/>
                    <a:pt x="549" y="2676"/>
                    <a:pt x="479" y="2747"/>
                  </a:cubicBezTo>
                  <a:cubicBezTo>
                    <a:pt x="406" y="2824"/>
                    <a:pt x="336" y="2892"/>
                    <a:pt x="263" y="2976"/>
                  </a:cubicBezTo>
                  <a:cubicBezTo>
                    <a:pt x="146" y="3111"/>
                    <a:pt x="61" y="3272"/>
                    <a:pt x="18" y="3445"/>
                  </a:cubicBezTo>
                  <a:cubicBezTo>
                    <a:pt x="6" y="3499"/>
                    <a:pt x="1" y="3555"/>
                    <a:pt x="1" y="3610"/>
                  </a:cubicBezTo>
                  <a:cubicBezTo>
                    <a:pt x="4" y="3645"/>
                    <a:pt x="6" y="3657"/>
                    <a:pt x="6" y="3658"/>
                  </a:cubicBezTo>
                  <a:lnTo>
                    <a:pt x="9" y="3671"/>
                  </a:lnTo>
                  <a:cubicBezTo>
                    <a:pt x="20" y="3742"/>
                    <a:pt x="76" y="3776"/>
                    <a:pt x="132" y="3776"/>
                  </a:cubicBezTo>
                  <a:cubicBezTo>
                    <a:pt x="193" y="3776"/>
                    <a:pt x="254" y="3735"/>
                    <a:pt x="258" y="3657"/>
                  </a:cubicBezTo>
                  <a:lnTo>
                    <a:pt x="260" y="3658"/>
                  </a:lnTo>
                  <a:cubicBezTo>
                    <a:pt x="260" y="3658"/>
                    <a:pt x="262" y="3639"/>
                    <a:pt x="265" y="3615"/>
                  </a:cubicBezTo>
                  <a:cubicBezTo>
                    <a:pt x="273" y="3585"/>
                    <a:pt x="282" y="3556"/>
                    <a:pt x="295" y="3528"/>
                  </a:cubicBezTo>
                  <a:cubicBezTo>
                    <a:pt x="325" y="3447"/>
                    <a:pt x="403" y="3332"/>
                    <a:pt x="522" y="3221"/>
                  </a:cubicBezTo>
                  <a:lnTo>
                    <a:pt x="750" y="3027"/>
                  </a:lnTo>
                  <a:cubicBezTo>
                    <a:pt x="834" y="2952"/>
                    <a:pt x="929" y="2867"/>
                    <a:pt x="1013" y="2746"/>
                  </a:cubicBezTo>
                  <a:cubicBezTo>
                    <a:pt x="1060" y="2682"/>
                    <a:pt x="1096" y="2612"/>
                    <a:pt x="1123" y="2539"/>
                  </a:cubicBezTo>
                  <a:cubicBezTo>
                    <a:pt x="1137" y="2499"/>
                    <a:pt x="1149" y="2460"/>
                    <a:pt x="1156" y="2418"/>
                  </a:cubicBezTo>
                  <a:lnTo>
                    <a:pt x="1161" y="2387"/>
                  </a:lnTo>
                  <a:lnTo>
                    <a:pt x="1163" y="2379"/>
                  </a:lnTo>
                  <a:lnTo>
                    <a:pt x="1163" y="2374"/>
                  </a:lnTo>
                  <a:lnTo>
                    <a:pt x="1163" y="2372"/>
                  </a:lnTo>
                  <a:lnTo>
                    <a:pt x="1164" y="2356"/>
                  </a:lnTo>
                  <a:lnTo>
                    <a:pt x="1164" y="2344"/>
                  </a:lnTo>
                  <a:lnTo>
                    <a:pt x="1168" y="2297"/>
                  </a:lnTo>
                  <a:cubicBezTo>
                    <a:pt x="1169" y="2110"/>
                    <a:pt x="1120" y="1978"/>
                    <a:pt x="1077" y="1848"/>
                  </a:cubicBezTo>
                  <a:cubicBezTo>
                    <a:pt x="1033" y="1722"/>
                    <a:pt x="983" y="1609"/>
                    <a:pt x="961" y="1515"/>
                  </a:cubicBezTo>
                  <a:cubicBezTo>
                    <a:pt x="936" y="1415"/>
                    <a:pt x="937" y="1356"/>
                    <a:pt x="961" y="1306"/>
                  </a:cubicBezTo>
                  <a:cubicBezTo>
                    <a:pt x="977" y="1258"/>
                    <a:pt x="1042" y="1199"/>
                    <a:pt x="1131" y="1123"/>
                  </a:cubicBezTo>
                  <a:lnTo>
                    <a:pt x="1198" y="1062"/>
                  </a:lnTo>
                  <a:cubicBezTo>
                    <a:pt x="1220" y="1040"/>
                    <a:pt x="1241" y="1018"/>
                    <a:pt x="1261" y="994"/>
                  </a:cubicBezTo>
                  <a:cubicBezTo>
                    <a:pt x="1303" y="945"/>
                    <a:pt x="1339" y="892"/>
                    <a:pt x="1369" y="835"/>
                  </a:cubicBezTo>
                  <a:cubicBezTo>
                    <a:pt x="1455" y="673"/>
                    <a:pt x="1495" y="489"/>
                    <a:pt x="1482" y="304"/>
                  </a:cubicBezTo>
                  <a:cubicBezTo>
                    <a:pt x="1481" y="255"/>
                    <a:pt x="1474" y="206"/>
                    <a:pt x="1463" y="156"/>
                  </a:cubicBezTo>
                  <a:lnTo>
                    <a:pt x="1451" y="106"/>
                  </a:lnTo>
                  <a:cubicBezTo>
                    <a:pt x="1434" y="33"/>
                    <a:pt x="1377" y="0"/>
                    <a:pt x="1319"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2"/>
            <p:cNvSpPr/>
            <p:nvPr/>
          </p:nvSpPr>
          <p:spPr>
            <a:xfrm>
              <a:off x="2801625" y="3929975"/>
              <a:ext cx="36525" cy="89000"/>
            </a:xfrm>
            <a:custGeom>
              <a:rect b="b" l="l" r="r" t="t"/>
              <a:pathLst>
                <a:path extrusionOk="0" h="3560" w="1461">
                  <a:moveTo>
                    <a:pt x="733" y="2113"/>
                  </a:moveTo>
                  <a:cubicBezTo>
                    <a:pt x="733" y="2113"/>
                    <a:pt x="733" y="2113"/>
                    <a:pt x="733" y="2113"/>
                  </a:cubicBezTo>
                  <a:lnTo>
                    <a:pt x="733" y="2116"/>
                  </a:lnTo>
                  <a:lnTo>
                    <a:pt x="732" y="2123"/>
                  </a:lnTo>
                  <a:lnTo>
                    <a:pt x="732" y="2123"/>
                  </a:lnTo>
                  <a:cubicBezTo>
                    <a:pt x="733" y="2118"/>
                    <a:pt x="733" y="2113"/>
                    <a:pt x="733" y="2113"/>
                  </a:cubicBezTo>
                  <a:close/>
                  <a:moveTo>
                    <a:pt x="1322" y="0"/>
                  </a:moveTo>
                  <a:cubicBezTo>
                    <a:pt x="1261" y="0"/>
                    <a:pt x="1200" y="38"/>
                    <a:pt x="1188" y="117"/>
                  </a:cubicBezTo>
                  <a:lnTo>
                    <a:pt x="1188" y="121"/>
                  </a:lnTo>
                  <a:cubicBezTo>
                    <a:pt x="1178" y="168"/>
                    <a:pt x="1167" y="212"/>
                    <a:pt x="1151" y="255"/>
                  </a:cubicBezTo>
                  <a:cubicBezTo>
                    <a:pt x="1134" y="304"/>
                    <a:pt x="1111" y="350"/>
                    <a:pt x="1084" y="395"/>
                  </a:cubicBezTo>
                  <a:cubicBezTo>
                    <a:pt x="1051" y="447"/>
                    <a:pt x="1011" y="493"/>
                    <a:pt x="965" y="535"/>
                  </a:cubicBezTo>
                  <a:cubicBezTo>
                    <a:pt x="913" y="582"/>
                    <a:pt x="836" y="627"/>
                    <a:pt x="739" y="710"/>
                  </a:cubicBezTo>
                  <a:cubicBezTo>
                    <a:pt x="712" y="732"/>
                    <a:pt x="688" y="757"/>
                    <a:pt x="665" y="783"/>
                  </a:cubicBezTo>
                  <a:cubicBezTo>
                    <a:pt x="652" y="799"/>
                    <a:pt x="639" y="815"/>
                    <a:pt x="626" y="830"/>
                  </a:cubicBezTo>
                  <a:cubicBezTo>
                    <a:pt x="615" y="846"/>
                    <a:pt x="604" y="862"/>
                    <a:pt x="595" y="878"/>
                  </a:cubicBezTo>
                  <a:cubicBezTo>
                    <a:pt x="553" y="950"/>
                    <a:pt x="526" y="1029"/>
                    <a:pt x="515" y="1112"/>
                  </a:cubicBezTo>
                  <a:cubicBezTo>
                    <a:pt x="496" y="1279"/>
                    <a:pt x="533" y="1427"/>
                    <a:pt x="576" y="1546"/>
                  </a:cubicBezTo>
                  <a:cubicBezTo>
                    <a:pt x="619" y="1667"/>
                    <a:pt x="661" y="1778"/>
                    <a:pt x="693" y="1876"/>
                  </a:cubicBezTo>
                  <a:cubicBezTo>
                    <a:pt x="708" y="1921"/>
                    <a:pt x="720" y="1967"/>
                    <a:pt x="728" y="2015"/>
                  </a:cubicBezTo>
                  <a:cubicBezTo>
                    <a:pt x="728" y="2032"/>
                    <a:pt x="733" y="2037"/>
                    <a:pt x="733" y="2066"/>
                  </a:cubicBezTo>
                  <a:lnTo>
                    <a:pt x="731" y="2110"/>
                  </a:lnTo>
                  <a:lnTo>
                    <a:pt x="731" y="2121"/>
                  </a:lnTo>
                  <a:lnTo>
                    <a:pt x="731" y="2126"/>
                  </a:lnTo>
                  <a:cubicBezTo>
                    <a:pt x="731" y="2127"/>
                    <a:pt x="731" y="2128"/>
                    <a:pt x="731" y="2129"/>
                  </a:cubicBezTo>
                  <a:lnTo>
                    <a:pt x="731" y="2129"/>
                  </a:lnTo>
                  <a:lnTo>
                    <a:pt x="731" y="2129"/>
                  </a:lnTo>
                  <a:cubicBezTo>
                    <a:pt x="723" y="2199"/>
                    <a:pt x="690" y="2272"/>
                    <a:pt x="636" y="2347"/>
                  </a:cubicBezTo>
                  <a:cubicBezTo>
                    <a:pt x="577" y="2425"/>
                    <a:pt x="514" y="2499"/>
                    <a:pt x="445" y="2568"/>
                  </a:cubicBezTo>
                  <a:cubicBezTo>
                    <a:pt x="374" y="2641"/>
                    <a:pt x="305" y="2709"/>
                    <a:pt x="237" y="2792"/>
                  </a:cubicBezTo>
                  <a:cubicBezTo>
                    <a:pt x="129" y="2924"/>
                    <a:pt x="53" y="3078"/>
                    <a:pt x="15" y="3245"/>
                  </a:cubicBezTo>
                  <a:cubicBezTo>
                    <a:pt x="3" y="3296"/>
                    <a:pt x="0" y="3348"/>
                    <a:pt x="2" y="3402"/>
                  </a:cubicBezTo>
                  <a:lnTo>
                    <a:pt x="7" y="3447"/>
                  </a:lnTo>
                  <a:cubicBezTo>
                    <a:pt x="15" y="3522"/>
                    <a:pt x="74" y="3560"/>
                    <a:pt x="132" y="3560"/>
                  </a:cubicBezTo>
                  <a:cubicBezTo>
                    <a:pt x="191" y="3560"/>
                    <a:pt x="249" y="3523"/>
                    <a:pt x="258" y="3448"/>
                  </a:cubicBezTo>
                  <a:lnTo>
                    <a:pt x="255" y="3444"/>
                  </a:lnTo>
                  <a:lnTo>
                    <a:pt x="259" y="3402"/>
                  </a:lnTo>
                  <a:cubicBezTo>
                    <a:pt x="264" y="3388"/>
                    <a:pt x="272" y="3358"/>
                    <a:pt x="288" y="3320"/>
                  </a:cubicBezTo>
                  <a:cubicBezTo>
                    <a:pt x="317" y="3245"/>
                    <a:pt x="386" y="3135"/>
                    <a:pt x="499" y="3029"/>
                  </a:cubicBezTo>
                  <a:cubicBezTo>
                    <a:pt x="552" y="2978"/>
                    <a:pt x="628" y="2918"/>
                    <a:pt x="708" y="2849"/>
                  </a:cubicBezTo>
                  <a:cubicBezTo>
                    <a:pt x="800" y="2774"/>
                    <a:pt x="884" y="2690"/>
                    <a:pt x="960" y="2600"/>
                  </a:cubicBezTo>
                  <a:cubicBezTo>
                    <a:pt x="1043" y="2496"/>
                    <a:pt x="1127" y="2361"/>
                    <a:pt x="1154" y="2196"/>
                  </a:cubicBezTo>
                  <a:lnTo>
                    <a:pt x="1159" y="2166"/>
                  </a:lnTo>
                  <a:lnTo>
                    <a:pt x="1161" y="2158"/>
                  </a:lnTo>
                  <a:lnTo>
                    <a:pt x="1162" y="2139"/>
                  </a:lnTo>
                  <a:lnTo>
                    <a:pt x="1162" y="2128"/>
                  </a:lnTo>
                  <a:lnTo>
                    <a:pt x="1164" y="2083"/>
                  </a:lnTo>
                  <a:cubicBezTo>
                    <a:pt x="1164" y="2040"/>
                    <a:pt x="1162" y="1997"/>
                    <a:pt x="1157" y="1956"/>
                  </a:cubicBezTo>
                  <a:cubicBezTo>
                    <a:pt x="1148" y="1884"/>
                    <a:pt x="1132" y="1814"/>
                    <a:pt x="1111" y="1744"/>
                  </a:cubicBezTo>
                  <a:cubicBezTo>
                    <a:pt x="1072" y="1616"/>
                    <a:pt x="1022" y="1504"/>
                    <a:pt x="987" y="1404"/>
                  </a:cubicBezTo>
                  <a:cubicBezTo>
                    <a:pt x="952" y="1303"/>
                    <a:pt x="932" y="1218"/>
                    <a:pt x="936" y="1161"/>
                  </a:cubicBezTo>
                  <a:cubicBezTo>
                    <a:pt x="941" y="1102"/>
                    <a:pt x="957" y="1063"/>
                    <a:pt x="1011" y="1005"/>
                  </a:cubicBezTo>
                  <a:cubicBezTo>
                    <a:pt x="1067" y="948"/>
                    <a:pt x="1153" y="884"/>
                    <a:pt x="1226" y="802"/>
                  </a:cubicBezTo>
                  <a:cubicBezTo>
                    <a:pt x="1385" y="629"/>
                    <a:pt x="1428" y="447"/>
                    <a:pt x="1450" y="328"/>
                  </a:cubicBezTo>
                  <a:cubicBezTo>
                    <a:pt x="1458" y="280"/>
                    <a:pt x="1461" y="234"/>
                    <a:pt x="1461" y="187"/>
                  </a:cubicBezTo>
                  <a:lnTo>
                    <a:pt x="1461" y="137"/>
                  </a:lnTo>
                  <a:cubicBezTo>
                    <a:pt x="1460" y="48"/>
                    <a:pt x="1391" y="0"/>
                    <a:pt x="13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2"/>
            <p:cNvSpPr/>
            <p:nvPr/>
          </p:nvSpPr>
          <p:spPr>
            <a:xfrm>
              <a:off x="2779450" y="3921400"/>
              <a:ext cx="37325" cy="94450"/>
            </a:xfrm>
            <a:custGeom>
              <a:rect b="b" l="l" r="r" t="t"/>
              <a:pathLst>
                <a:path extrusionOk="0" h="3778" w="1493">
                  <a:moveTo>
                    <a:pt x="1317" y="0"/>
                  </a:moveTo>
                  <a:cubicBezTo>
                    <a:pt x="1244" y="0"/>
                    <a:pt x="1170" y="54"/>
                    <a:pt x="1178" y="150"/>
                  </a:cubicBezTo>
                  <a:lnTo>
                    <a:pt x="1178" y="153"/>
                  </a:lnTo>
                  <a:cubicBezTo>
                    <a:pt x="1180" y="202"/>
                    <a:pt x="1178" y="251"/>
                    <a:pt x="1172" y="301"/>
                  </a:cubicBezTo>
                  <a:cubicBezTo>
                    <a:pt x="1159" y="425"/>
                    <a:pt x="1116" y="542"/>
                    <a:pt x="1048" y="646"/>
                  </a:cubicBezTo>
                  <a:cubicBezTo>
                    <a:pt x="1027" y="674"/>
                    <a:pt x="1005" y="701"/>
                    <a:pt x="979" y="725"/>
                  </a:cubicBezTo>
                  <a:cubicBezTo>
                    <a:pt x="964" y="741"/>
                    <a:pt x="949" y="755"/>
                    <a:pt x="932" y="768"/>
                  </a:cubicBezTo>
                  <a:lnTo>
                    <a:pt x="876" y="811"/>
                  </a:lnTo>
                  <a:cubicBezTo>
                    <a:pt x="800" y="871"/>
                    <a:pt x="668" y="949"/>
                    <a:pt x="580" y="1118"/>
                  </a:cubicBezTo>
                  <a:cubicBezTo>
                    <a:pt x="538" y="1199"/>
                    <a:pt x="514" y="1288"/>
                    <a:pt x="509" y="1378"/>
                  </a:cubicBezTo>
                  <a:cubicBezTo>
                    <a:pt x="506" y="1460"/>
                    <a:pt x="514" y="1542"/>
                    <a:pt x="534" y="1622"/>
                  </a:cubicBezTo>
                  <a:cubicBezTo>
                    <a:pt x="571" y="1768"/>
                    <a:pt x="623" y="1890"/>
                    <a:pt x="663" y="2000"/>
                  </a:cubicBezTo>
                  <a:cubicBezTo>
                    <a:pt x="684" y="2052"/>
                    <a:pt x="701" y="2105"/>
                    <a:pt x="716" y="2157"/>
                  </a:cubicBezTo>
                  <a:cubicBezTo>
                    <a:pt x="722" y="2183"/>
                    <a:pt x="725" y="2205"/>
                    <a:pt x="730" y="2229"/>
                  </a:cubicBezTo>
                  <a:cubicBezTo>
                    <a:pt x="733" y="2246"/>
                    <a:pt x="735" y="2264"/>
                    <a:pt x="735" y="2283"/>
                  </a:cubicBezTo>
                  <a:lnTo>
                    <a:pt x="733" y="2327"/>
                  </a:lnTo>
                  <a:lnTo>
                    <a:pt x="733" y="2327"/>
                  </a:lnTo>
                  <a:cubicBezTo>
                    <a:pt x="733" y="2327"/>
                    <a:pt x="733" y="2327"/>
                    <a:pt x="733" y="2327"/>
                  </a:cubicBezTo>
                  <a:lnTo>
                    <a:pt x="733" y="2331"/>
                  </a:lnTo>
                  <a:lnTo>
                    <a:pt x="733" y="2334"/>
                  </a:lnTo>
                  <a:lnTo>
                    <a:pt x="731" y="2348"/>
                  </a:lnTo>
                  <a:cubicBezTo>
                    <a:pt x="730" y="2367"/>
                    <a:pt x="727" y="2386"/>
                    <a:pt x="720" y="2404"/>
                  </a:cubicBezTo>
                  <a:cubicBezTo>
                    <a:pt x="708" y="2445"/>
                    <a:pt x="690" y="2483"/>
                    <a:pt x="668" y="2520"/>
                  </a:cubicBezTo>
                  <a:cubicBezTo>
                    <a:pt x="612" y="2602"/>
                    <a:pt x="550" y="2679"/>
                    <a:pt x="480" y="2749"/>
                  </a:cubicBezTo>
                  <a:cubicBezTo>
                    <a:pt x="406" y="2827"/>
                    <a:pt x="336" y="2895"/>
                    <a:pt x="263" y="2979"/>
                  </a:cubicBezTo>
                  <a:cubicBezTo>
                    <a:pt x="145" y="3113"/>
                    <a:pt x="61" y="3273"/>
                    <a:pt x="18" y="3448"/>
                  </a:cubicBezTo>
                  <a:cubicBezTo>
                    <a:pt x="7" y="3501"/>
                    <a:pt x="0" y="3556"/>
                    <a:pt x="2" y="3612"/>
                  </a:cubicBezTo>
                  <a:cubicBezTo>
                    <a:pt x="5" y="3647"/>
                    <a:pt x="7" y="3658"/>
                    <a:pt x="7" y="3659"/>
                  </a:cubicBezTo>
                  <a:lnTo>
                    <a:pt x="8" y="3672"/>
                  </a:lnTo>
                  <a:cubicBezTo>
                    <a:pt x="20" y="3743"/>
                    <a:pt x="75" y="3777"/>
                    <a:pt x="131" y="3777"/>
                  </a:cubicBezTo>
                  <a:cubicBezTo>
                    <a:pt x="192" y="3777"/>
                    <a:pt x="254" y="3737"/>
                    <a:pt x="258" y="3658"/>
                  </a:cubicBezTo>
                  <a:cubicBezTo>
                    <a:pt x="258" y="3658"/>
                    <a:pt x="258" y="3658"/>
                    <a:pt x="258" y="3658"/>
                  </a:cubicBezTo>
                  <a:cubicBezTo>
                    <a:pt x="258" y="3658"/>
                    <a:pt x="260" y="3639"/>
                    <a:pt x="264" y="3615"/>
                  </a:cubicBezTo>
                  <a:cubicBezTo>
                    <a:pt x="272" y="3586"/>
                    <a:pt x="282" y="3556"/>
                    <a:pt x="293" y="3528"/>
                  </a:cubicBezTo>
                  <a:cubicBezTo>
                    <a:pt x="325" y="3448"/>
                    <a:pt x="401" y="3332"/>
                    <a:pt x="522" y="3222"/>
                  </a:cubicBezTo>
                  <a:lnTo>
                    <a:pt x="747" y="3028"/>
                  </a:lnTo>
                  <a:cubicBezTo>
                    <a:pt x="832" y="2952"/>
                    <a:pt x="929" y="2868"/>
                    <a:pt x="1011" y="2747"/>
                  </a:cubicBezTo>
                  <a:cubicBezTo>
                    <a:pt x="1057" y="2683"/>
                    <a:pt x="1094" y="2614"/>
                    <a:pt x="1121" y="2540"/>
                  </a:cubicBezTo>
                  <a:cubicBezTo>
                    <a:pt x="1135" y="2501"/>
                    <a:pt x="1148" y="2459"/>
                    <a:pt x="1154" y="2418"/>
                  </a:cubicBezTo>
                  <a:lnTo>
                    <a:pt x="1161" y="2386"/>
                  </a:lnTo>
                  <a:lnTo>
                    <a:pt x="1162" y="2378"/>
                  </a:lnTo>
                  <a:lnTo>
                    <a:pt x="1162" y="2375"/>
                  </a:lnTo>
                  <a:lnTo>
                    <a:pt x="1162" y="2374"/>
                  </a:lnTo>
                  <a:lnTo>
                    <a:pt x="1164" y="2356"/>
                  </a:lnTo>
                  <a:lnTo>
                    <a:pt x="1164" y="2345"/>
                  </a:lnTo>
                  <a:lnTo>
                    <a:pt x="1165" y="2299"/>
                  </a:lnTo>
                  <a:cubicBezTo>
                    <a:pt x="1169" y="2111"/>
                    <a:pt x="1119" y="1979"/>
                    <a:pt x="1076" y="1849"/>
                  </a:cubicBezTo>
                  <a:cubicBezTo>
                    <a:pt x="1030" y="1722"/>
                    <a:pt x="983" y="1611"/>
                    <a:pt x="959" y="1515"/>
                  </a:cubicBezTo>
                  <a:cubicBezTo>
                    <a:pt x="935" y="1418"/>
                    <a:pt x="936" y="1356"/>
                    <a:pt x="959" y="1307"/>
                  </a:cubicBezTo>
                  <a:cubicBezTo>
                    <a:pt x="975" y="1259"/>
                    <a:pt x="1041" y="1199"/>
                    <a:pt x="1129" y="1124"/>
                  </a:cubicBezTo>
                  <a:lnTo>
                    <a:pt x="1197" y="1062"/>
                  </a:lnTo>
                  <a:cubicBezTo>
                    <a:pt x="1219" y="1042"/>
                    <a:pt x="1240" y="1019"/>
                    <a:pt x="1259" y="995"/>
                  </a:cubicBezTo>
                  <a:cubicBezTo>
                    <a:pt x="1300" y="946"/>
                    <a:pt x="1337" y="892"/>
                    <a:pt x="1367" y="836"/>
                  </a:cubicBezTo>
                  <a:cubicBezTo>
                    <a:pt x="1453" y="673"/>
                    <a:pt x="1493" y="490"/>
                    <a:pt x="1482" y="306"/>
                  </a:cubicBezTo>
                  <a:cubicBezTo>
                    <a:pt x="1479" y="256"/>
                    <a:pt x="1472" y="207"/>
                    <a:pt x="1461" y="158"/>
                  </a:cubicBezTo>
                  <a:cubicBezTo>
                    <a:pt x="1453" y="124"/>
                    <a:pt x="1450" y="107"/>
                    <a:pt x="1450" y="107"/>
                  </a:cubicBezTo>
                  <a:cubicBezTo>
                    <a:pt x="1432" y="33"/>
                    <a:pt x="1375" y="0"/>
                    <a:pt x="1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2"/>
            <p:cNvSpPr/>
            <p:nvPr/>
          </p:nvSpPr>
          <p:spPr>
            <a:xfrm>
              <a:off x="2748325" y="3899100"/>
              <a:ext cx="10800" cy="10550"/>
            </a:xfrm>
            <a:custGeom>
              <a:rect b="b" l="l" r="r" t="t"/>
              <a:pathLst>
                <a:path extrusionOk="0" h="422" w="432">
                  <a:moveTo>
                    <a:pt x="247" y="1"/>
                  </a:moveTo>
                  <a:cubicBezTo>
                    <a:pt x="176" y="1"/>
                    <a:pt x="117" y="37"/>
                    <a:pt x="79" y="86"/>
                  </a:cubicBezTo>
                  <a:cubicBezTo>
                    <a:pt x="31" y="147"/>
                    <a:pt x="1" y="228"/>
                    <a:pt x="36" y="319"/>
                  </a:cubicBezTo>
                  <a:cubicBezTo>
                    <a:pt x="58" y="381"/>
                    <a:pt x="118" y="422"/>
                    <a:pt x="184" y="422"/>
                  </a:cubicBezTo>
                  <a:cubicBezTo>
                    <a:pt x="191" y="422"/>
                    <a:pt x="199" y="421"/>
                    <a:pt x="207" y="420"/>
                  </a:cubicBezTo>
                  <a:lnTo>
                    <a:pt x="252" y="414"/>
                  </a:lnTo>
                  <a:cubicBezTo>
                    <a:pt x="331" y="401"/>
                    <a:pt x="363" y="388"/>
                    <a:pt x="388" y="363"/>
                  </a:cubicBezTo>
                  <a:cubicBezTo>
                    <a:pt x="414" y="338"/>
                    <a:pt x="427" y="309"/>
                    <a:pt x="428" y="231"/>
                  </a:cubicBezTo>
                  <a:lnTo>
                    <a:pt x="430" y="177"/>
                  </a:lnTo>
                  <a:cubicBezTo>
                    <a:pt x="431" y="96"/>
                    <a:pt x="377" y="24"/>
                    <a:pt x="298" y="7"/>
                  </a:cubicBezTo>
                  <a:cubicBezTo>
                    <a:pt x="280" y="3"/>
                    <a:pt x="263" y="1"/>
                    <a:pt x="247"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2"/>
            <p:cNvSpPr/>
            <p:nvPr/>
          </p:nvSpPr>
          <p:spPr>
            <a:xfrm>
              <a:off x="2764700" y="3902875"/>
              <a:ext cx="11875" cy="11100"/>
            </a:xfrm>
            <a:custGeom>
              <a:rect b="b" l="l" r="r" t="t"/>
              <a:pathLst>
                <a:path extrusionOk="0" h="444" w="475">
                  <a:moveTo>
                    <a:pt x="284" y="0"/>
                  </a:moveTo>
                  <a:cubicBezTo>
                    <a:pt x="211" y="0"/>
                    <a:pt x="144" y="36"/>
                    <a:pt x="99" y="86"/>
                  </a:cubicBezTo>
                  <a:cubicBezTo>
                    <a:pt x="40" y="152"/>
                    <a:pt x="1" y="244"/>
                    <a:pt x="34" y="342"/>
                  </a:cubicBezTo>
                  <a:cubicBezTo>
                    <a:pt x="55" y="404"/>
                    <a:pt x="111" y="444"/>
                    <a:pt x="173" y="444"/>
                  </a:cubicBezTo>
                  <a:cubicBezTo>
                    <a:pt x="183" y="444"/>
                    <a:pt x="193" y="443"/>
                    <a:pt x="202" y="441"/>
                  </a:cubicBezTo>
                  <a:lnTo>
                    <a:pt x="253" y="431"/>
                  </a:lnTo>
                  <a:cubicBezTo>
                    <a:pt x="333" y="415"/>
                    <a:pt x="366" y="403"/>
                    <a:pt x="393" y="379"/>
                  </a:cubicBezTo>
                  <a:cubicBezTo>
                    <a:pt x="420" y="355"/>
                    <a:pt x="433" y="328"/>
                    <a:pt x="449" y="250"/>
                  </a:cubicBezTo>
                  <a:lnTo>
                    <a:pt x="460" y="190"/>
                  </a:lnTo>
                  <a:cubicBezTo>
                    <a:pt x="474" y="110"/>
                    <a:pt x="428" y="34"/>
                    <a:pt x="352" y="10"/>
                  </a:cubicBezTo>
                  <a:cubicBezTo>
                    <a:pt x="329" y="3"/>
                    <a:pt x="306" y="0"/>
                    <a:pt x="28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2"/>
            <p:cNvSpPr/>
            <p:nvPr/>
          </p:nvSpPr>
          <p:spPr>
            <a:xfrm>
              <a:off x="2780675" y="3909825"/>
              <a:ext cx="12425" cy="12025"/>
            </a:xfrm>
            <a:custGeom>
              <a:rect b="b" l="l" r="r" t="t"/>
              <a:pathLst>
                <a:path extrusionOk="0" h="481" w="497">
                  <a:moveTo>
                    <a:pt x="306" y="0"/>
                  </a:moveTo>
                  <a:cubicBezTo>
                    <a:pt x="270" y="0"/>
                    <a:pt x="234" y="9"/>
                    <a:pt x="201" y="25"/>
                  </a:cubicBezTo>
                  <a:cubicBezTo>
                    <a:pt x="161" y="42"/>
                    <a:pt x="126" y="68"/>
                    <a:pt x="97" y="101"/>
                  </a:cubicBezTo>
                  <a:cubicBezTo>
                    <a:pt x="42" y="165"/>
                    <a:pt x="1" y="246"/>
                    <a:pt x="15" y="349"/>
                  </a:cubicBezTo>
                  <a:cubicBezTo>
                    <a:pt x="16" y="350"/>
                    <a:pt x="16" y="354"/>
                    <a:pt x="16" y="355"/>
                  </a:cubicBezTo>
                  <a:cubicBezTo>
                    <a:pt x="30" y="428"/>
                    <a:pt x="94" y="480"/>
                    <a:pt x="167" y="480"/>
                  </a:cubicBezTo>
                  <a:cubicBezTo>
                    <a:pt x="177" y="480"/>
                    <a:pt x="186" y="479"/>
                    <a:pt x="196" y="478"/>
                  </a:cubicBezTo>
                  <a:lnTo>
                    <a:pt x="217" y="474"/>
                  </a:lnTo>
                  <a:cubicBezTo>
                    <a:pt x="283" y="463"/>
                    <a:pt x="345" y="435"/>
                    <a:pt x="395" y="390"/>
                  </a:cubicBezTo>
                  <a:cubicBezTo>
                    <a:pt x="417" y="370"/>
                    <a:pt x="434" y="347"/>
                    <a:pt x="447" y="322"/>
                  </a:cubicBezTo>
                  <a:cubicBezTo>
                    <a:pt x="465" y="290"/>
                    <a:pt x="476" y="255"/>
                    <a:pt x="481" y="219"/>
                  </a:cubicBezTo>
                  <a:lnTo>
                    <a:pt x="484" y="193"/>
                  </a:lnTo>
                  <a:cubicBezTo>
                    <a:pt x="496" y="99"/>
                    <a:pt x="431" y="14"/>
                    <a:pt x="337" y="2"/>
                  </a:cubicBezTo>
                  <a:cubicBezTo>
                    <a:pt x="327" y="1"/>
                    <a:pt x="317" y="0"/>
                    <a:pt x="306"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2"/>
            <p:cNvSpPr/>
            <p:nvPr/>
          </p:nvSpPr>
          <p:spPr>
            <a:xfrm>
              <a:off x="2388075" y="3964075"/>
              <a:ext cx="40450" cy="87425"/>
            </a:xfrm>
            <a:custGeom>
              <a:rect b="b" l="l" r="r" t="t"/>
              <a:pathLst>
                <a:path extrusionOk="0" h="3497" w="1618">
                  <a:moveTo>
                    <a:pt x="826" y="2081"/>
                  </a:moveTo>
                  <a:cubicBezTo>
                    <a:pt x="826" y="2081"/>
                    <a:pt x="827" y="2085"/>
                    <a:pt x="827" y="2089"/>
                  </a:cubicBezTo>
                  <a:lnTo>
                    <a:pt x="827" y="2089"/>
                  </a:lnTo>
                  <a:lnTo>
                    <a:pt x="826" y="2084"/>
                  </a:lnTo>
                  <a:lnTo>
                    <a:pt x="826" y="2081"/>
                  </a:lnTo>
                  <a:cubicBezTo>
                    <a:pt x="826" y="2081"/>
                    <a:pt x="826" y="2081"/>
                    <a:pt x="826" y="2081"/>
                  </a:cubicBezTo>
                  <a:close/>
                  <a:moveTo>
                    <a:pt x="828" y="2094"/>
                  </a:moveTo>
                  <a:lnTo>
                    <a:pt x="828" y="2094"/>
                  </a:lnTo>
                  <a:cubicBezTo>
                    <a:pt x="828" y="2096"/>
                    <a:pt x="828" y="2098"/>
                    <a:pt x="828" y="2098"/>
                  </a:cubicBezTo>
                  <a:cubicBezTo>
                    <a:pt x="828" y="2098"/>
                    <a:pt x="828" y="2097"/>
                    <a:pt x="828" y="2094"/>
                  </a:cubicBezTo>
                  <a:lnTo>
                    <a:pt x="828" y="2094"/>
                  </a:lnTo>
                  <a:close/>
                  <a:moveTo>
                    <a:pt x="143" y="0"/>
                  </a:moveTo>
                  <a:cubicBezTo>
                    <a:pt x="72" y="0"/>
                    <a:pt x="0" y="51"/>
                    <a:pt x="3" y="142"/>
                  </a:cubicBezTo>
                  <a:cubicBezTo>
                    <a:pt x="3" y="142"/>
                    <a:pt x="3" y="159"/>
                    <a:pt x="5" y="193"/>
                  </a:cubicBezTo>
                  <a:cubicBezTo>
                    <a:pt x="6" y="239"/>
                    <a:pt x="12" y="287"/>
                    <a:pt x="24" y="333"/>
                  </a:cubicBezTo>
                  <a:cubicBezTo>
                    <a:pt x="51" y="450"/>
                    <a:pt x="103" y="630"/>
                    <a:pt x="270" y="797"/>
                  </a:cubicBezTo>
                  <a:cubicBezTo>
                    <a:pt x="346" y="875"/>
                    <a:pt x="435" y="934"/>
                    <a:pt x="493" y="989"/>
                  </a:cubicBezTo>
                  <a:cubicBezTo>
                    <a:pt x="550" y="1043"/>
                    <a:pt x="569" y="1083"/>
                    <a:pt x="575" y="1140"/>
                  </a:cubicBezTo>
                  <a:cubicBezTo>
                    <a:pt x="583" y="1197"/>
                    <a:pt x="567" y="1283"/>
                    <a:pt x="537" y="1385"/>
                  </a:cubicBezTo>
                  <a:cubicBezTo>
                    <a:pt x="507" y="1488"/>
                    <a:pt x="462" y="1601"/>
                    <a:pt x="429" y="1733"/>
                  </a:cubicBezTo>
                  <a:cubicBezTo>
                    <a:pt x="411" y="1803"/>
                    <a:pt x="399" y="1873"/>
                    <a:pt x="392" y="1945"/>
                  </a:cubicBezTo>
                  <a:cubicBezTo>
                    <a:pt x="389" y="1987"/>
                    <a:pt x="389" y="2030"/>
                    <a:pt x="392" y="2072"/>
                  </a:cubicBezTo>
                  <a:lnTo>
                    <a:pt x="397" y="2116"/>
                  </a:lnTo>
                  <a:lnTo>
                    <a:pt x="397" y="2127"/>
                  </a:lnTo>
                  <a:lnTo>
                    <a:pt x="399" y="2148"/>
                  </a:lnTo>
                  <a:lnTo>
                    <a:pt x="400" y="2154"/>
                  </a:lnTo>
                  <a:lnTo>
                    <a:pt x="407" y="2185"/>
                  </a:lnTo>
                  <a:cubicBezTo>
                    <a:pt x="442" y="2348"/>
                    <a:pt x="532" y="2479"/>
                    <a:pt x="620" y="2579"/>
                  </a:cubicBezTo>
                  <a:cubicBezTo>
                    <a:pt x="701" y="2666"/>
                    <a:pt x="790" y="2746"/>
                    <a:pt x="885" y="2817"/>
                  </a:cubicBezTo>
                  <a:cubicBezTo>
                    <a:pt x="966" y="2882"/>
                    <a:pt x="1047" y="2938"/>
                    <a:pt x="1103" y="2986"/>
                  </a:cubicBezTo>
                  <a:cubicBezTo>
                    <a:pt x="1219" y="3089"/>
                    <a:pt x="1295" y="3192"/>
                    <a:pt x="1327" y="3267"/>
                  </a:cubicBezTo>
                  <a:cubicBezTo>
                    <a:pt x="1343" y="3305"/>
                    <a:pt x="1354" y="3334"/>
                    <a:pt x="1359" y="3348"/>
                  </a:cubicBezTo>
                  <a:lnTo>
                    <a:pt x="1365" y="3389"/>
                  </a:lnTo>
                  <a:lnTo>
                    <a:pt x="1364" y="3393"/>
                  </a:lnTo>
                  <a:cubicBezTo>
                    <a:pt x="1377" y="3463"/>
                    <a:pt x="1432" y="3497"/>
                    <a:pt x="1488" y="3497"/>
                  </a:cubicBezTo>
                  <a:cubicBezTo>
                    <a:pt x="1549" y="3497"/>
                    <a:pt x="1610" y="3456"/>
                    <a:pt x="1615" y="3378"/>
                  </a:cubicBezTo>
                  <a:cubicBezTo>
                    <a:pt x="1615" y="3378"/>
                    <a:pt x="1616" y="3362"/>
                    <a:pt x="1618" y="3334"/>
                  </a:cubicBezTo>
                  <a:cubicBezTo>
                    <a:pt x="1618" y="3281"/>
                    <a:pt x="1610" y="3229"/>
                    <a:pt x="1597" y="3176"/>
                  </a:cubicBezTo>
                  <a:cubicBezTo>
                    <a:pt x="1551" y="3013"/>
                    <a:pt x="1469" y="2862"/>
                    <a:pt x="1354" y="2736"/>
                  </a:cubicBezTo>
                  <a:cubicBezTo>
                    <a:pt x="1283" y="2657"/>
                    <a:pt x="1209" y="2591"/>
                    <a:pt x="1136" y="2522"/>
                  </a:cubicBezTo>
                  <a:cubicBezTo>
                    <a:pt x="1063" y="2456"/>
                    <a:pt x="996" y="2386"/>
                    <a:pt x="934" y="2312"/>
                  </a:cubicBezTo>
                  <a:cubicBezTo>
                    <a:pt x="877" y="2239"/>
                    <a:pt x="841" y="2167"/>
                    <a:pt x="830" y="2097"/>
                  </a:cubicBezTo>
                  <a:lnTo>
                    <a:pt x="828" y="2091"/>
                  </a:lnTo>
                  <a:lnTo>
                    <a:pt x="828" y="2080"/>
                  </a:lnTo>
                  <a:lnTo>
                    <a:pt x="825" y="2035"/>
                  </a:lnTo>
                  <a:cubicBezTo>
                    <a:pt x="823" y="2005"/>
                    <a:pt x="828" y="2002"/>
                    <a:pt x="826" y="1984"/>
                  </a:cubicBezTo>
                  <a:cubicBezTo>
                    <a:pt x="833" y="1937"/>
                    <a:pt x="842" y="1890"/>
                    <a:pt x="855" y="1844"/>
                  </a:cubicBezTo>
                  <a:cubicBezTo>
                    <a:pt x="882" y="1744"/>
                    <a:pt x="922" y="1631"/>
                    <a:pt x="957" y="1509"/>
                  </a:cubicBezTo>
                  <a:cubicBezTo>
                    <a:pt x="993" y="1387"/>
                    <a:pt x="1023" y="1237"/>
                    <a:pt x="995" y="1072"/>
                  </a:cubicBezTo>
                  <a:cubicBezTo>
                    <a:pt x="981" y="989"/>
                    <a:pt x="950" y="911"/>
                    <a:pt x="904" y="841"/>
                  </a:cubicBezTo>
                  <a:cubicBezTo>
                    <a:pt x="895" y="825"/>
                    <a:pt x="884" y="810"/>
                    <a:pt x="871" y="795"/>
                  </a:cubicBezTo>
                  <a:cubicBezTo>
                    <a:pt x="858" y="779"/>
                    <a:pt x="845" y="764"/>
                    <a:pt x="830" y="749"/>
                  </a:cubicBezTo>
                  <a:cubicBezTo>
                    <a:pt x="806" y="725"/>
                    <a:pt x="780" y="702"/>
                    <a:pt x="753" y="681"/>
                  </a:cubicBezTo>
                  <a:cubicBezTo>
                    <a:pt x="651" y="601"/>
                    <a:pt x="574" y="562"/>
                    <a:pt x="518" y="517"/>
                  </a:cubicBezTo>
                  <a:cubicBezTo>
                    <a:pt x="470" y="477"/>
                    <a:pt x="427" y="433"/>
                    <a:pt x="392" y="382"/>
                  </a:cubicBezTo>
                  <a:cubicBezTo>
                    <a:pt x="364" y="339"/>
                    <a:pt x="338" y="295"/>
                    <a:pt x="319" y="247"/>
                  </a:cubicBezTo>
                  <a:cubicBezTo>
                    <a:pt x="302" y="204"/>
                    <a:pt x="287" y="159"/>
                    <a:pt x="276" y="115"/>
                  </a:cubicBezTo>
                  <a:lnTo>
                    <a:pt x="275" y="110"/>
                  </a:lnTo>
                  <a:cubicBezTo>
                    <a:pt x="260" y="35"/>
                    <a:pt x="201" y="0"/>
                    <a:pt x="143"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2"/>
            <p:cNvSpPr/>
            <p:nvPr/>
          </p:nvSpPr>
          <p:spPr>
            <a:xfrm>
              <a:off x="2409425" y="3954450"/>
              <a:ext cx="41000" cy="92825"/>
            </a:xfrm>
            <a:custGeom>
              <a:rect b="b" l="l" r="r" t="t"/>
              <a:pathLst>
                <a:path extrusionOk="0" h="3713" w="1640">
                  <a:moveTo>
                    <a:pt x="847" y="2296"/>
                  </a:moveTo>
                  <a:lnTo>
                    <a:pt x="847" y="2296"/>
                  </a:lnTo>
                  <a:cubicBezTo>
                    <a:pt x="847" y="2300"/>
                    <a:pt x="848" y="2305"/>
                    <a:pt x="848" y="2307"/>
                  </a:cubicBezTo>
                  <a:lnTo>
                    <a:pt x="848" y="2307"/>
                  </a:lnTo>
                  <a:lnTo>
                    <a:pt x="847" y="2301"/>
                  </a:lnTo>
                  <a:lnTo>
                    <a:pt x="847" y="2298"/>
                  </a:lnTo>
                  <a:lnTo>
                    <a:pt x="847" y="2296"/>
                  </a:lnTo>
                  <a:close/>
                  <a:moveTo>
                    <a:pt x="160" y="1"/>
                  </a:moveTo>
                  <a:cubicBezTo>
                    <a:pt x="101" y="1"/>
                    <a:pt x="41" y="37"/>
                    <a:pt x="26" y="114"/>
                  </a:cubicBezTo>
                  <a:cubicBezTo>
                    <a:pt x="26" y="114"/>
                    <a:pt x="23" y="131"/>
                    <a:pt x="17" y="165"/>
                  </a:cubicBezTo>
                  <a:cubicBezTo>
                    <a:pt x="9" y="214"/>
                    <a:pt x="4" y="263"/>
                    <a:pt x="4" y="314"/>
                  </a:cubicBezTo>
                  <a:cubicBezTo>
                    <a:pt x="1" y="498"/>
                    <a:pt x="50" y="680"/>
                    <a:pt x="142" y="839"/>
                  </a:cubicBezTo>
                  <a:cubicBezTo>
                    <a:pt x="176" y="893"/>
                    <a:pt x="216" y="945"/>
                    <a:pt x="258" y="991"/>
                  </a:cubicBezTo>
                  <a:cubicBezTo>
                    <a:pt x="279" y="1013"/>
                    <a:pt x="301" y="1036"/>
                    <a:pt x="325" y="1056"/>
                  </a:cubicBezTo>
                  <a:lnTo>
                    <a:pt x="395" y="1114"/>
                  </a:lnTo>
                  <a:cubicBezTo>
                    <a:pt x="487" y="1185"/>
                    <a:pt x="556" y="1241"/>
                    <a:pt x="575" y="1288"/>
                  </a:cubicBezTo>
                  <a:cubicBezTo>
                    <a:pt x="599" y="1338"/>
                    <a:pt x="603" y="1398"/>
                    <a:pt x="584" y="1497"/>
                  </a:cubicBezTo>
                  <a:cubicBezTo>
                    <a:pt x="565" y="1592"/>
                    <a:pt x="522" y="1706"/>
                    <a:pt x="483" y="1835"/>
                  </a:cubicBezTo>
                  <a:cubicBezTo>
                    <a:pt x="446" y="1967"/>
                    <a:pt x="403" y="2101"/>
                    <a:pt x="416" y="2288"/>
                  </a:cubicBezTo>
                  <a:lnTo>
                    <a:pt x="419" y="2334"/>
                  </a:lnTo>
                  <a:lnTo>
                    <a:pt x="421" y="2347"/>
                  </a:lnTo>
                  <a:lnTo>
                    <a:pt x="422" y="2363"/>
                  </a:lnTo>
                  <a:lnTo>
                    <a:pt x="422" y="2365"/>
                  </a:lnTo>
                  <a:lnTo>
                    <a:pt x="422" y="2368"/>
                  </a:lnTo>
                  <a:lnTo>
                    <a:pt x="425" y="2376"/>
                  </a:lnTo>
                  <a:lnTo>
                    <a:pt x="432" y="2407"/>
                  </a:lnTo>
                  <a:cubicBezTo>
                    <a:pt x="441" y="2449"/>
                    <a:pt x="454" y="2488"/>
                    <a:pt x="471" y="2528"/>
                  </a:cubicBezTo>
                  <a:cubicBezTo>
                    <a:pt x="502" y="2600"/>
                    <a:pt x="541" y="2668"/>
                    <a:pt x="591" y="2729"/>
                  </a:cubicBezTo>
                  <a:cubicBezTo>
                    <a:pt x="681" y="2846"/>
                    <a:pt x="781" y="2926"/>
                    <a:pt x="869" y="2997"/>
                  </a:cubicBezTo>
                  <a:lnTo>
                    <a:pt x="1104" y="3180"/>
                  </a:lnTo>
                  <a:cubicBezTo>
                    <a:pt x="1230" y="3285"/>
                    <a:pt x="1312" y="3395"/>
                    <a:pt x="1347" y="3474"/>
                  </a:cubicBezTo>
                  <a:cubicBezTo>
                    <a:pt x="1360" y="3503"/>
                    <a:pt x="1371" y="3531"/>
                    <a:pt x="1381" y="3561"/>
                  </a:cubicBezTo>
                  <a:cubicBezTo>
                    <a:pt x="1385" y="3583"/>
                    <a:pt x="1388" y="3601"/>
                    <a:pt x="1389" y="3603"/>
                  </a:cubicBezTo>
                  <a:lnTo>
                    <a:pt x="1389" y="3603"/>
                  </a:lnTo>
                  <a:lnTo>
                    <a:pt x="1387" y="3601"/>
                  </a:lnTo>
                  <a:lnTo>
                    <a:pt x="1387" y="3601"/>
                  </a:lnTo>
                  <a:cubicBezTo>
                    <a:pt x="1396" y="3675"/>
                    <a:pt x="1454" y="3713"/>
                    <a:pt x="1513" y="3713"/>
                  </a:cubicBezTo>
                  <a:cubicBezTo>
                    <a:pt x="1570" y="3713"/>
                    <a:pt x="1628" y="3676"/>
                    <a:pt x="1637" y="3603"/>
                  </a:cubicBezTo>
                  <a:lnTo>
                    <a:pt x="1638" y="3590"/>
                  </a:lnTo>
                  <a:cubicBezTo>
                    <a:pt x="1638" y="3590"/>
                    <a:pt x="1640" y="3577"/>
                    <a:pt x="1640" y="3542"/>
                  </a:cubicBezTo>
                  <a:cubicBezTo>
                    <a:pt x="1640" y="3487"/>
                    <a:pt x="1632" y="3433"/>
                    <a:pt x="1616" y="3379"/>
                  </a:cubicBezTo>
                  <a:cubicBezTo>
                    <a:pt x="1565" y="3207"/>
                    <a:pt x="1473" y="3051"/>
                    <a:pt x="1349" y="2922"/>
                  </a:cubicBezTo>
                  <a:cubicBezTo>
                    <a:pt x="1273" y="2843"/>
                    <a:pt x="1199" y="2776"/>
                    <a:pt x="1122" y="2703"/>
                  </a:cubicBezTo>
                  <a:cubicBezTo>
                    <a:pt x="1048" y="2636"/>
                    <a:pt x="982" y="2563"/>
                    <a:pt x="923" y="2482"/>
                  </a:cubicBezTo>
                  <a:cubicBezTo>
                    <a:pt x="897" y="2447"/>
                    <a:pt x="878" y="2411"/>
                    <a:pt x="864" y="2371"/>
                  </a:cubicBezTo>
                  <a:cubicBezTo>
                    <a:pt x="858" y="2352"/>
                    <a:pt x="853" y="2334"/>
                    <a:pt x="850" y="2315"/>
                  </a:cubicBezTo>
                  <a:lnTo>
                    <a:pt x="848" y="2308"/>
                  </a:lnTo>
                  <a:lnTo>
                    <a:pt x="848" y="2308"/>
                  </a:lnTo>
                  <a:cubicBezTo>
                    <a:pt x="848" y="2308"/>
                    <a:pt x="848" y="2308"/>
                    <a:pt x="848" y="2308"/>
                  </a:cubicBezTo>
                  <a:cubicBezTo>
                    <a:pt x="848" y="2308"/>
                    <a:pt x="848" y="2308"/>
                    <a:pt x="848" y="2307"/>
                  </a:cubicBezTo>
                  <a:lnTo>
                    <a:pt x="848" y="2296"/>
                  </a:lnTo>
                  <a:lnTo>
                    <a:pt x="845" y="2250"/>
                  </a:lnTo>
                  <a:cubicBezTo>
                    <a:pt x="845" y="2231"/>
                    <a:pt x="847" y="2213"/>
                    <a:pt x="848" y="2194"/>
                  </a:cubicBezTo>
                  <a:cubicBezTo>
                    <a:pt x="853" y="2171"/>
                    <a:pt x="853" y="2150"/>
                    <a:pt x="859" y="2124"/>
                  </a:cubicBezTo>
                  <a:cubicBezTo>
                    <a:pt x="870" y="2070"/>
                    <a:pt x="886" y="2016"/>
                    <a:pt x="904" y="1966"/>
                  </a:cubicBezTo>
                  <a:cubicBezTo>
                    <a:pt x="939" y="1853"/>
                    <a:pt x="985" y="1729"/>
                    <a:pt x="1013" y="1579"/>
                  </a:cubicBezTo>
                  <a:cubicBezTo>
                    <a:pt x="1031" y="1500"/>
                    <a:pt x="1036" y="1417"/>
                    <a:pt x="1028" y="1336"/>
                  </a:cubicBezTo>
                  <a:cubicBezTo>
                    <a:pt x="1018" y="1245"/>
                    <a:pt x="990" y="1158"/>
                    <a:pt x="945" y="1079"/>
                  </a:cubicBezTo>
                  <a:cubicBezTo>
                    <a:pt x="850" y="915"/>
                    <a:pt x="713" y="843"/>
                    <a:pt x="634" y="786"/>
                  </a:cubicBezTo>
                  <a:lnTo>
                    <a:pt x="576" y="746"/>
                  </a:lnTo>
                  <a:cubicBezTo>
                    <a:pt x="559" y="734"/>
                    <a:pt x="543" y="721"/>
                    <a:pt x="527" y="707"/>
                  </a:cubicBezTo>
                  <a:cubicBezTo>
                    <a:pt x="500" y="684"/>
                    <a:pt x="476" y="659"/>
                    <a:pt x="456" y="632"/>
                  </a:cubicBezTo>
                  <a:cubicBezTo>
                    <a:pt x="381" y="532"/>
                    <a:pt x="332" y="417"/>
                    <a:pt x="312" y="295"/>
                  </a:cubicBezTo>
                  <a:cubicBezTo>
                    <a:pt x="305" y="246"/>
                    <a:pt x="300" y="196"/>
                    <a:pt x="300" y="147"/>
                  </a:cubicBezTo>
                  <a:lnTo>
                    <a:pt x="300" y="144"/>
                  </a:lnTo>
                  <a:cubicBezTo>
                    <a:pt x="303" y="52"/>
                    <a:pt x="232" y="1"/>
                    <a:pt x="160"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2"/>
            <p:cNvSpPr/>
            <p:nvPr/>
          </p:nvSpPr>
          <p:spPr>
            <a:xfrm>
              <a:off x="2391675" y="3963375"/>
              <a:ext cx="40425" cy="87425"/>
            </a:xfrm>
            <a:custGeom>
              <a:rect b="b" l="l" r="r" t="t"/>
              <a:pathLst>
                <a:path extrusionOk="0" h="3497" w="1617">
                  <a:moveTo>
                    <a:pt x="142" y="1"/>
                  </a:moveTo>
                  <a:cubicBezTo>
                    <a:pt x="71" y="1"/>
                    <a:pt x="0" y="51"/>
                    <a:pt x="2" y="143"/>
                  </a:cubicBezTo>
                  <a:cubicBezTo>
                    <a:pt x="2" y="143"/>
                    <a:pt x="2" y="159"/>
                    <a:pt x="4" y="192"/>
                  </a:cubicBezTo>
                  <a:cubicBezTo>
                    <a:pt x="7" y="238"/>
                    <a:pt x="13" y="286"/>
                    <a:pt x="23" y="332"/>
                  </a:cubicBezTo>
                  <a:cubicBezTo>
                    <a:pt x="50" y="451"/>
                    <a:pt x="102" y="629"/>
                    <a:pt x="269" y="796"/>
                  </a:cubicBezTo>
                  <a:cubicBezTo>
                    <a:pt x="345" y="874"/>
                    <a:pt x="434" y="933"/>
                    <a:pt x="492" y="989"/>
                  </a:cubicBezTo>
                  <a:cubicBezTo>
                    <a:pt x="550" y="1043"/>
                    <a:pt x="568" y="1082"/>
                    <a:pt x="574" y="1140"/>
                  </a:cubicBezTo>
                  <a:cubicBezTo>
                    <a:pt x="582" y="1197"/>
                    <a:pt x="566" y="1283"/>
                    <a:pt x="536" y="1384"/>
                  </a:cubicBezTo>
                  <a:cubicBezTo>
                    <a:pt x="506" y="1488"/>
                    <a:pt x="461" y="1601"/>
                    <a:pt x="428" y="1733"/>
                  </a:cubicBezTo>
                  <a:cubicBezTo>
                    <a:pt x="411" y="1802"/>
                    <a:pt x="398" y="1872"/>
                    <a:pt x="391" y="1944"/>
                  </a:cubicBezTo>
                  <a:cubicBezTo>
                    <a:pt x="390" y="1987"/>
                    <a:pt x="390" y="2030"/>
                    <a:pt x="391" y="2071"/>
                  </a:cubicBezTo>
                  <a:lnTo>
                    <a:pt x="396" y="2116"/>
                  </a:lnTo>
                  <a:lnTo>
                    <a:pt x="398" y="2127"/>
                  </a:lnTo>
                  <a:lnTo>
                    <a:pt x="399" y="2147"/>
                  </a:lnTo>
                  <a:lnTo>
                    <a:pt x="401" y="2154"/>
                  </a:lnTo>
                  <a:lnTo>
                    <a:pt x="407" y="2184"/>
                  </a:lnTo>
                  <a:cubicBezTo>
                    <a:pt x="441" y="2348"/>
                    <a:pt x="533" y="2478"/>
                    <a:pt x="620" y="2578"/>
                  </a:cubicBezTo>
                  <a:cubicBezTo>
                    <a:pt x="701" y="2666"/>
                    <a:pt x="790" y="2745"/>
                    <a:pt x="886" y="2817"/>
                  </a:cubicBezTo>
                  <a:cubicBezTo>
                    <a:pt x="967" y="2882"/>
                    <a:pt x="1048" y="2937"/>
                    <a:pt x="1102" y="2985"/>
                  </a:cubicBezTo>
                  <a:cubicBezTo>
                    <a:pt x="1218" y="3088"/>
                    <a:pt x="1294" y="3192"/>
                    <a:pt x="1328" y="3266"/>
                  </a:cubicBezTo>
                  <a:cubicBezTo>
                    <a:pt x="1344" y="3305"/>
                    <a:pt x="1353" y="3335"/>
                    <a:pt x="1359" y="3347"/>
                  </a:cubicBezTo>
                  <a:cubicBezTo>
                    <a:pt x="1364" y="3375"/>
                    <a:pt x="1366" y="3389"/>
                    <a:pt x="1366" y="3389"/>
                  </a:cubicBezTo>
                  <a:lnTo>
                    <a:pt x="1363" y="3392"/>
                  </a:lnTo>
                  <a:cubicBezTo>
                    <a:pt x="1375" y="3463"/>
                    <a:pt x="1431" y="3497"/>
                    <a:pt x="1487" y="3497"/>
                  </a:cubicBezTo>
                  <a:cubicBezTo>
                    <a:pt x="1548" y="3497"/>
                    <a:pt x="1610" y="3456"/>
                    <a:pt x="1614" y="3378"/>
                  </a:cubicBezTo>
                  <a:cubicBezTo>
                    <a:pt x="1614" y="3378"/>
                    <a:pt x="1615" y="3362"/>
                    <a:pt x="1617" y="3333"/>
                  </a:cubicBezTo>
                  <a:cubicBezTo>
                    <a:pt x="1615" y="3281"/>
                    <a:pt x="1609" y="3228"/>
                    <a:pt x="1596" y="3176"/>
                  </a:cubicBezTo>
                  <a:cubicBezTo>
                    <a:pt x="1550" y="3012"/>
                    <a:pt x="1468" y="2861"/>
                    <a:pt x="1353" y="2736"/>
                  </a:cubicBezTo>
                  <a:cubicBezTo>
                    <a:pt x="1282" y="2656"/>
                    <a:pt x="1208" y="2591"/>
                    <a:pt x="1134" y="2521"/>
                  </a:cubicBezTo>
                  <a:cubicBezTo>
                    <a:pt x="1062" y="2456"/>
                    <a:pt x="994" y="2386"/>
                    <a:pt x="932" y="2311"/>
                  </a:cubicBezTo>
                  <a:cubicBezTo>
                    <a:pt x="876" y="2238"/>
                    <a:pt x="838" y="2166"/>
                    <a:pt x="827" y="2097"/>
                  </a:cubicBezTo>
                  <a:lnTo>
                    <a:pt x="826" y="2092"/>
                  </a:lnTo>
                  <a:lnTo>
                    <a:pt x="826" y="2092"/>
                  </a:lnTo>
                  <a:cubicBezTo>
                    <a:pt x="827" y="2095"/>
                    <a:pt x="827" y="2097"/>
                    <a:pt x="827" y="2097"/>
                  </a:cubicBezTo>
                  <a:cubicBezTo>
                    <a:pt x="827" y="2097"/>
                    <a:pt x="827" y="2096"/>
                    <a:pt x="827" y="2093"/>
                  </a:cubicBezTo>
                  <a:lnTo>
                    <a:pt x="827" y="2090"/>
                  </a:lnTo>
                  <a:lnTo>
                    <a:pt x="827" y="2079"/>
                  </a:lnTo>
                  <a:lnTo>
                    <a:pt x="824" y="2035"/>
                  </a:lnTo>
                  <a:cubicBezTo>
                    <a:pt x="821" y="2004"/>
                    <a:pt x="827" y="2001"/>
                    <a:pt x="825" y="1982"/>
                  </a:cubicBezTo>
                  <a:cubicBezTo>
                    <a:pt x="832" y="1936"/>
                    <a:pt x="841" y="1890"/>
                    <a:pt x="854" y="1844"/>
                  </a:cubicBezTo>
                  <a:cubicBezTo>
                    <a:pt x="881" y="1744"/>
                    <a:pt x="919" y="1631"/>
                    <a:pt x="956" y="1508"/>
                  </a:cubicBezTo>
                  <a:cubicBezTo>
                    <a:pt x="991" y="1386"/>
                    <a:pt x="1022" y="1237"/>
                    <a:pt x="994" y="1071"/>
                  </a:cubicBezTo>
                  <a:cubicBezTo>
                    <a:pt x="980" y="989"/>
                    <a:pt x="948" y="911"/>
                    <a:pt x="903" y="841"/>
                  </a:cubicBezTo>
                  <a:cubicBezTo>
                    <a:pt x="894" y="825"/>
                    <a:pt x="881" y="809"/>
                    <a:pt x="870" y="795"/>
                  </a:cubicBezTo>
                  <a:cubicBezTo>
                    <a:pt x="857" y="779"/>
                    <a:pt x="843" y="763"/>
                    <a:pt x="829" y="749"/>
                  </a:cubicBezTo>
                  <a:cubicBezTo>
                    <a:pt x="805" y="725"/>
                    <a:pt x="779" y="701"/>
                    <a:pt x="752" y="680"/>
                  </a:cubicBezTo>
                  <a:cubicBezTo>
                    <a:pt x="651" y="601"/>
                    <a:pt x="573" y="561"/>
                    <a:pt x="517" y="517"/>
                  </a:cubicBezTo>
                  <a:cubicBezTo>
                    <a:pt x="469" y="477"/>
                    <a:pt x="426" y="432"/>
                    <a:pt x="391" y="381"/>
                  </a:cubicBezTo>
                  <a:cubicBezTo>
                    <a:pt x="361" y="340"/>
                    <a:pt x="337" y="294"/>
                    <a:pt x="318" y="246"/>
                  </a:cubicBezTo>
                  <a:cubicBezTo>
                    <a:pt x="301" y="203"/>
                    <a:pt x="287" y="159"/>
                    <a:pt x="275" y="114"/>
                  </a:cubicBezTo>
                  <a:lnTo>
                    <a:pt x="275" y="110"/>
                  </a:lnTo>
                  <a:cubicBezTo>
                    <a:pt x="259" y="35"/>
                    <a:pt x="200" y="1"/>
                    <a:pt x="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2"/>
            <p:cNvSpPr/>
            <p:nvPr/>
          </p:nvSpPr>
          <p:spPr>
            <a:xfrm>
              <a:off x="2413050" y="3953775"/>
              <a:ext cx="41050" cy="92825"/>
            </a:xfrm>
            <a:custGeom>
              <a:rect b="b" l="l" r="r" t="t"/>
              <a:pathLst>
                <a:path extrusionOk="0" h="3713" w="1642">
                  <a:moveTo>
                    <a:pt x="160" y="1"/>
                  </a:moveTo>
                  <a:cubicBezTo>
                    <a:pt x="100" y="1"/>
                    <a:pt x="41" y="37"/>
                    <a:pt x="26" y="114"/>
                  </a:cubicBezTo>
                  <a:lnTo>
                    <a:pt x="16" y="166"/>
                  </a:lnTo>
                  <a:cubicBezTo>
                    <a:pt x="9" y="214"/>
                    <a:pt x="4" y="265"/>
                    <a:pt x="4" y="314"/>
                  </a:cubicBezTo>
                  <a:cubicBezTo>
                    <a:pt x="1" y="498"/>
                    <a:pt x="50" y="680"/>
                    <a:pt x="144" y="839"/>
                  </a:cubicBezTo>
                  <a:cubicBezTo>
                    <a:pt x="177" y="894"/>
                    <a:pt x="215" y="945"/>
                    <a:pt x="258" y="991"/>
                  </a:cubicBezTo>
                  <a:cubicBezTo>
                    <a:pt x="280" y="1015"/>
                    <a:pt x="301" y="1036"/>
                    <a:pt x="325" y="1056"/>
                  </a:cubicBezTo>
                  <a:lnTo>
                    <a:pt x="395" y="1114"/>
                  </a:lnTo>
                  <a:cubicBezTo>
                    <a:pt x="487" y="1185"/>
                    <a:pt x="555" y="1241"/>
                    <a:pt x="574" y="1288"/>
                  </a:cubicBezTo>
                  <a:cubicBezTo>
                    <a:pt x="600" y="1338"/>
                    <a:pt x="605" y="1398"/>
                    <a:pt x="584" y="1497"/>
                  </a:cubicBezTo>
                  <a:cubicBezTo>
                    <a:pt x="565" y="1594"/>
                    <a:pt x="522" y="1706"/>
                    <a:pt x="482" y="1835"/>
                  </a:cubicBezTo>
                  <a:cubicBezTo>
                    <a:pt x="447" y="1967"/>
                    <a:pt x="403" y="2101"/>
                    <a:pt x="415" y="2288"/>
                  </a:cubicBezTo>
                  <a:lnTo>
                    <a:pt x="420" y="2336"/>
                  </a:lnTo>
                  <a:lnTo>
                    <a:pt x="422" y="2347"/>
                  </a:lnTo>
                  <a:lnTo>
                    <a:pt x="423" y="2363"/>
                  </a:lnTo>
                  <a:lnTo>
                    <a:pt x="423" y="2364"/>
                  </a:lnTo>
                  <a:lnTo>
                    <a:pt x="423" y="2369"/>
                  </a:lnTo>
                  <a:lnTo>
                    <a:pt x="425" y="2376"/>
                  </a:lnTo>
                  <a:lnTo>
                    <a:pt x="431" y="2407"/>
                  </a:lnTo>
                  <a:cubicBezTo>
                    <a:pt x="441" y="2449"/>
                    <a:pt x="455" y="2488"/>
                    <a:pt x="471" y="2527"/>
                  </a:cubicBezTo>
                  <a:cubicBezTo>
                    <a:pt x="503" y="2600"/>
                    <a:pt x="543" y="2666"/>
                    <a:pt x="590" y="2728"/>
                  </a:cubicBezTo>
                  <a:cubicBezTo>
                    <a:pt x="681" y="2845"/>
                    <a:pt x="779" y="2926"/>
                    <a:pt x="868" y="2997"/>
                  </a:cubicBezTo>
                  <a:lnTo>
                    <a:pt x="1104" y="3180"/>
                  </a:lnTo>
                  <a:cubicBezTo>
                    <a:pt x="1229" y="3285"/>
                    <a:pt x="1312" y="3395"/>
                    <a:pt x="1347" y="3474"/>
                  </a:cubicBezTo>
                  <a:cubicBezTo>
                    <a:pt x="1360" y="3503"/>
                    <a:pt x="1371" y="3531"/>
                    <a:pt x="1380" y="3560"/>
                  </a:cubicBezTo>
                  <a:cubicBezTo>
                    <a:pt x="1385" y="3584"/>
                    <a:pt x="1387" y="3603"/>
                    <a:pt x="1387" y="3603"/>
                  </a:cubicBezTo>
                  <a:cubicBezTo>
                    <a:pt x="1387" y="3603"/>
                    <a:pt x="1387" y="3603"/>
                    <a:pt x="1387" y="3603"/>
                  </a:cubicBezTo>
                  <a:lnTo>
                    <a:pt x="1387" y="3601"/>
                  </a:lnTo>
                  <a:cubicBezTo>
                    <a:pt x="1395" y="3675"/>
                    <a:pt x="1454" y="3713"/>
                    <a:pt x="1512" y="3713"/>
                  </a:cubicBezTo>
                  <a:cubicBezTo>
                    <a:pt x="1570" y="3713"/>
                    <a:pt x="1628" y="3676"/>
                    <a:pt x="1636" y="3603"/>
                  </a:cubicBezTo>
                  <a:lnTo>
                    <a:pt x="1638" y="3590"/>
                  </a:lnTo>
                  <a:cubicBezTo>
                    <a:pt x="1638" y="3588"/>
                    <a:pt x="1641" y="3576"/>
                    <a:pt x="1641" y="3542"/>
                  </a:cubicBezTo>
                  <a:cubicBezTo>
                    <a:pt x="1639" y="3487"/>
                    <a:pt x="1631" y="3431"/>
                    <a:pt x="1617" y="3379"/>
                  </a:cubicBezTo>
                  <a:cubicBezTo>
                    <a:pt x="1565" y="3207"/>
                    <a:pt x="1473" y="3050"/>
                    <a:pt x="1349" y="2921"/>
                  </a:cubicBezTo>
                  <a:cubicBezTo>
                    <a:pt x="1272" y="2841"/>
                    <a:pt x="1199" y="2776"/>
                    <a:pt x="1121" y="2703"/>
                  </a:cubicBezTo>
                  <a:cubicBezTo>
                    <a:pt x="1048" y="2636"/>
                    <a:pt x="981" y="2562"/>
                    <a:pt x="923" y="2482"/>
                  </a:cubicBezTo>
                  <a:cubicBezTo>
                    <a:pt x="899" y="2447"/>
                    <a:pt x="878" y="2409"/>
                    <a:pt x="864" y="2369"/>
                  </a:cubicBezTo>
                  <a:cubicBezTo>
                    <a:pt x="857" y="2352"/>
                    <a:pt x="853" y="2333"/>
                    <a:pt x="849" y="2314"/>
                  </a:cubicBezTo>
                  <a:lnTo>
                    <a:pt x="848" y="2301"/>
                  </a:lnTo>
                  <a:lnTo>
                    <a:pt x="848" y="2296"/>
                  </a:lnTo>
                  <a:lnTo>
                    <a:pt x="848" y="2296"/>
                  </a:lnTo>
                  <a:cubicBezTo>
                    <a:pt x="848" y="2301"/>
                    <a:pt x="849" y="2309"/>
                    <a:pt x="849" y="2309"/>
                  </a:cubicBezTo>
                  <a:cubicBezTo>
                    <a:pt x="849" y="2309"/>
                    <a:pt x="849" y="2309"/>
                    <a:pt x="849" y="2309"/>
                  </a:cubicBezTo>
                  <a:lnTo>
                    <a:pt x="849" y="2296"/>
                  </a:lnTo>
                  <a:lnTo>
                    <a:pt x="846" y="2250"/>
                  </a:lnTo>
                  <a:cubicBezTo>
                    <a:pt x="843" y="2218"/>
                    <a:pt x="849" y="2215"/>
                    <a:pt x="848" y="2194"/>
                  </a:cubicBezTo>
                  <a:cubicBezTo>
                    <a:pt x="853" y="2172"/>
                    <a:pt x="854" y="2150"/>
                    <a:pt x="861" y="2124"/>
                  </a:cubicBezTo>
                  <a:cubicBezTo>
                    <a:pt x="872" y="2070"/>
                    <a:pt x="886" y="2016"/>
                    <a:pt x="903" y="1966"/>
                  </a:cubicBezTo>
                  <a:cubicBezTo>
                    <a:pt x="938" y="1853"/>
                    <a:pt x="985" y="1729"/>
                    <a:pt x="1013" y="1579"/>
                  </a:cubicBezTo>
                  <a:cubicBezTo>
                    <a:pt x="1031" y="1500"/>
                    <a:pt x="1035" y="1417"/>
                    <a:pt x="1029" y="1336"/>
                  </a:cubicBezTo>
                  <a:cubicBezTo>
                    <a:pt x="1019" y="1245"/>
                    <a:pt x="991" y="1158"/>
                    <a:pt x="945" y="1079"/>
                  </a:cubicBezTo>
                  <a:cubicBezTo>
                    <a:pt x="849" y="915"/>
                    <a:pt x="713" y="843"/>
                    <a:pt x="633" y="786"/>
                  </a:cubicBezTo>
                  <a:lnTo>
                    <a:pt x="576" y="746"/>
                  </a:lnTo>
                  <a:cubicBezTo>
                    <a:pt x="573" y="746"/>
                    <a:pt x="538" y="716"/>
                    <a:pt x="527" y="707"/>
                  </a:cubicBezTo>
                  <a:cubicBezTo>
                    <a:pt x="501" y="684"/>
                    <a:pt x="477" y="659"/>
                    <a:pt x="455" y="632"/>
                  </a:cubicBezTo>
                  <a:cubicBezTo>
                    <a:pt x="380" y="533"/>
                    <a:pt x="331" y="417"/>
                    <a:pt x="312" y="295"/>
                  </a:cubicBezTo>
                  <a:cubicBezTo>
                    <a:pt x="304" y="246"/>
                    <a:pt x="299" y="196"/>
                    <a:pt x="299" y="147"/>
                  </a:cubicBezTo>
                  <a:lnTo>
                    <a:pt x="299" y="144"/>
                  </a:lnTo>
                  <a:cubicBezTo>
                    <a:pt x="303" y="52"/>
                    <a:pt x="231" y="1"/>
                    <a:pt x="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2"/>
            <p:cNvSpPr/>
            <p:nvPr/>
          </p:nvSpPr>
          <p:spPr>
            <a:xfrm>
              <a:off x="2469125" y="3928700"/>
              <a:ext cx="10950" cy="10475"/>
            </a:xfrm>
            <a:custGeom>
              <a:rect b="b" l="l" r="r" t="t"/>
              <a:pathLst>
                <a:path extrusionOk="0" h="419" w="438">
                  <a:moveTo>
                    <a:pt x="189" y="1"/>
                  </a:moveTo>
                  <a:cubicBezTo>
                    <a:pt x="170" y="1"/>
                    <a:pt x="151" y="3"/>
                    <a:pt x="131" y="9"/>
                  </a:cubicBezTo>
                  <a:cubicBezTo>
                    <a:pt x="51" y="29"/>
                    <a:pt x="0" y="103"/>
                    <a:pt x="7" y="184"/>
                  </a:cubicBezTo>
                  <a:lnTo>
                    <a:pt x="10" y="238"/>
                  </a:lnTo>
                  <a:cubicBezTo>
                    <a:pt x="16" y="316"/>
                    <a:pt x="27" y="346"/>
                    <a:pt x="56" y="368"/>
                  </a:cubicBezTo>
                  <a:cubicBezTo>
                    <a:pt x="85" y="390"/>
                    <a:pt x="115" y="403"/>
                    <a:pt x="194" y="413"/>
                  </a:cubicBezTo>
                  <a:lnTo>
                    <a:pt x="240" y="417"/>
                  </a:lnTo>
                  <a:cubicBezTo>
                    <a:pt x="246" y="418"/>
                    <a:pt x="252" y="418"/>
                    <a:pt x="257" y="418"/>
                  </a:cubicBezTo>
                  <a:cubicBezTo>
                    <a:pt x="325" y="418"/>
                    <a:pt x="387" y="374"/>
                    <a:pt x="407" y="308"/>
                  </a:cubicBezTo>
                  <a:cubicBezTo>
                    <a:pt x="438" y="215"/>
                    <a:pt x="406" y="134"/>
                    <a:pt x="353" y="79"/>
                  </a:cubicBezTo>
                  <a:cubicBezTo>
                    <a:pt x="312" y="34"/>
                    <a:pt x="256" y="1"/>
                    <a:pt x="189"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2"/>
            <p:cNvSpPr/>
            <p:nvPr/>
          </p:nvSpPr>
          <p:spPr>
            <a:xfrm>
              <a:off x="2451925" y="3933300"/>
              <a:ext cx="11975" cy="11000"/>
            </a:xfrm>
            <a:custGeom>
              <a:rect b="b" l="l" r="r" t="t"/>
              <a:pathLst>
                <a:path extrusionOk="0" h="440" w="479">
                  <a:moveTo>
                    <a:pt x="195" y="1"/>
                  </a:moveTo>
                  <a:cubicBezTo>
                    <a:pt x="170" y="1"/>
                    <a:pt x="144" y="5"/>
                    <a:pt x="118" y="14"/>
                  </a:cubicBezTo>
                  <a:cubicBezTo>
                    <a:pt x="43" y="41"/>
                    <a:pt x="0" y="120"/>
                    <a:pt x="19" y="198"/>
                  </a:cubicBezTo>
                  <a:lnTo>
                    <a:pt x="34" y="259"/>
                  </a:lnTo>
                  <a:cubicBezTo>
                    <a:pt x="51" y="335"/>
                    <a:pt x="65" y="364"/>
                    <a:pt x="94" y="384"/>
                  </a:cubicBezTo>
                  <a:cubicBezTo>
                    <a:pt x="124" y="405"/>
                    <a:pt x="156" y="418"/>
                    <a:pt x="235" y="429"/>
                  </a:cubicBezTo>
                  <a:lnTo>
                    <a:pt x="288" y="438"/>
                  </a:lnTo>
                  <a:cubicBezTo>
                    <a:pt x="295" y="439"/>
                    <a:pt x="302" y="440"/>
                    <a:pt x="310" y="440"/>
                  </a:cubicBezTo>
                  <a:cubicBezTo>
                    <a:pt x="374" y="440"/>
                    <a:pt x="433" y="396"/>
                    <a:pt x="452" y="332"/>
                  </a:cubicBezTo>
                  <a:cubicBezTo>
                    <a:pt x="479" y="230"/>
                    <a:pt x="437" y="140"/>
                    <a:pt x="374" y="78"/>
                  </a:cubicBezTo>
                  <a:cubicBezTo>
                    <a:pt x="327" y="33"/>
                    <a:pt x="264" y="1"/>
                    <a:pt x="19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2"/>
            <p:cNvSpPr/>
            <p:nvPr/>
          </p:nvSpPr>
          <p:spPr>
            <a:xfrm>
              <a:off x="2435700" y="3941025"/>
              <a:ext cx="12575" cy="11850"/>
            </a:xfrm>
            <a:custGeom>
              <a:rect b="b" l="l" r="r" t="t"/>
              <a:pathLst>
                <a:path extrusionOk="0" h="474" w="503">
                  <a:moveTo>
                    <a:pt x="199" y="0"/>
                  </a:moveTo>
                  <a:cubicBezTo>
                    <a:pt x="185" y="0"/>
                    <a:pt x="171" y="1"/>
                    <a:pt x="156" y="4"/>
                  </a:cubicBezTo>
                  <a:lnTo>
                    <a:pt x="155" y="4"/>
                  </a:lnTo>
                  <a:cubicBezTo>
                    <a:pt x="63" y="21"/>
                    <a:pt x="1" y="110"/>
                    <a:pt x="18" y="202"/>
                  </a:cubicBezTo>
                  <a:lnTo>
                    <a:pt x="23" y="226"/>
                  </a:lnTo>
                  <a:cubicBezTo>
                    <a:pt x="29" y="263"/>
                    <a:pt x="42" y="298"/>
                    <a:pt x="61" y="328"/>
                  </a:cubicBezTo>
                  <a:cubicBezTo>
                    <a:pt x="75" y="353"/>
                    <a:pt x="94" y="376"/>
                    <a:pt x="117" y="393"/>
                  </a:cubicBezTo>
                  <a:cubicBezTo>
                    <a:pt x="169" y="436"/>
                    <a:pt x="233" y="463"/>
                    <a:pt x="299" y="469"/>
                  </a:cubicBezTo>
                  <a:lnTo>
                    <a:pt x="320" y="473"/>
                  </a:lnTo>
                  <a:lnTo>
                    <a:pt x="326" y="473"/>
                  </a:lnTo>
                  <a:cubicBezTo>
                    <a:pt x="331" y="473"/>
                    <a:pt x="336" y="473"/>
                    <a:pt x="341" y="473"/>
                  </a:cubicBezTo>
                  <a:cubicBezTo>
                    <a:pt x="421" y="473"/>
                    <a:pt x="488" y="414"/>
                    <a:pt x="495" y="334"/>
                  </a:cubicBezTo>
                  <a:cubicBezTo>
                    <a:pt x="503" y="229"/>
                    <a:pt x="458" y="152"/>
                    <a:pt x="400" y="90"/>
                  </a:cubicBezTo>
                  <a:cubicBezTo>
                    <a:pt x="369" y="59"/>
                    <a:pt x="333" y="36"/>
                    <a:pt x="293" y="20"/>
                  </a:cubicBezTo>
                  <a:cubicBezTo>
                    <a:pt x="263" y="6"/>
                    <a:pt x="231" y="0"/>
                    <a:pt x="199"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2"/>
            <p:cNvSpPr/>
            <p:nvPr/>
          </p:nvSpPr>
          <p:spPr>
            <a:xfrm>
              <a:off x="2491375" y="4028650"/>
              <a:ext cx="261025" cy="30725"/>
            </a:xfrm>
            <a:custGeom>
              <a:rect b="b" l="l" r="r" t="t"/>
              <a:pathLst>
                <a:path extrusionOk="0" h="1229" w="10441">
                  <a:moveTo>
                    <a:pt x="10363" y="1"/>
                  </a:moveTo>
                  <a:cubicBezTo>
                    <a:pt x="9511" y="126"/>
                    <a:pt x="8649" y="228"/>
                    <a:pt x="7793" y="322"/>
                  </a:cubicBezTo>
                  <a:cubicBezTo>
                    <a:pt x="6934" y="412"/>
                    <a:pt x="6074" y="487"/>
                    <a:pt x="5214" y="538"/>
                  </a:cubicBezTo>
                  <a:lnTo>
                    <a:pt x="4569" y="574"/>
                  </a:lnTo>
                  <a:lnTo>
                    <a:pt x="3924" y="597"/>
                  </a:lnTo>
                  <a:cubicBezTo>
                    <a:pt x="3709" y="609"/>
                    <a:pt x="3493" y="609"/>
                    <a:pt x="3278" y="613"/>
                  </a:cubicBezTo>
                  <a:cubicBezTo>
                    <a:pt x="3106" y="614"/>
                    <a:pt x="2932" y="620"/>
                    <a:pt x="2760" y="620"/>
                  </a:cubicBezTo>
                  <a:cubicBezTo>
                    <a:pt x="2717" y="620"/>
                    <a:pt x="2675" y="620"/>
                    <a:pt x="2633" y="619"/>
                  </a:cubicBezTo>
                  <a:lnTo>
                    <a:pt x="1988" y="614"/>
                  </a:lnTo>
                  <a:cubicBezTo>
                    <a:pt x="1773" y="614"/>
                    <a:pt x="1558" y="601"/>
                    <a:pt x="1344" y="595"/>
                  </a:cubicBezTo>
                  <a:cubicBezTo>
                    <a:pt x="911" y="595"/>
                    <a:pt x="485" y="544"/>
                    <a:pt x="55" y="530"/>
                  </a:cubicBezTo>
                  <a:lnTo>
                    <a:pt x="1" y="922"/>
                  </a:lnTo>
                  <a:cubicBezTo>
                    <a:pt x="865" y="1077"/>
                    <a:pt x="1743" y="1182"/>
                    <a:pt x="2622" y="1210"/>
                  </a:cubicBezTo>
                  <a:cubicBezTo>
                    <a:pt x="2939" y="1222"/>
                    <a:pt x="3257" y="1228"/>
                    <a:pt x="3575" y="1228"/>
                  </a:cubicBezTo>
                  <a:cubicBezTo>
                    <a:pt x="4135" y="1228"/>
                    <a:pt x="4694" y="1210"/>
                    <a:pt x="5254" y="1172"/>
                  </a:cubicBezTo>
                  <a:cubicBezTo>
                    <a:pt x="6128" y="1112"/>
                    <a:pt x="7001" y="1021"/>
                    <a:pt x="7866" y="886"/>
                  </a:cubicBezTo>
                  <a:cubicBezTo>
                    <a:pt x="8734" y="756"/>
                    <a:pt x="9592" y="578"/>
                    <a:pt x="10441" y="355"/>
                  </a:cubicBezTo>
                  <a:lnTo>
                    <a:pt x="103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2"/>
            <p:cNvSpPr/>
            <p:nvPr/>
          </p:nvSpPr>
          <p:spPr>
            <a:xfrm>
              <a:off x="2515725" y="3884675"/>
              <a:ext cx="26575" cy="183850"/>
            </a:xfrm>
            <a:custGeom>
              <a:rect b="b" l="l" r="r" t="t"/>
              <a:pathLst>
                <a:path extrusionOk="0" h="7354" w="1063">
                  <a:moveTo>
                    <a:pt x="467" y="1"/>
                  </a:moveTo>
                  <a:lnTo>
                    <a:pt x="1" y="228"/>
                  </a:lnTo>
                  <a:cubicBezTo>
                    <a:pt x="1" y="228"/>
                    <a:pt x="6" y="311"/>
                    <a:pt x="14" y="503"/>
                  </a:cubicBezTo>
                  <a:cubicBezTo>
                    <a:pt x="23" y="697"/>
                    <a:pt x="34" y="973"/>
                    <a:pt x="50" y="1304"/>
                  </a:cubicBezTo>
                  <a:cubicBezTo>
                    <a:pt x="60" y="1636"/>
                    <a:pt x="73" y="2023"/>
                    <a:pt x="85" y="2437"/>
                  </a:cubicBezTo>
                  <a:cubicBezTo>
                    <a:pt x="95" y="2646"/>
                    <a:pt x="92" y="2859"/>
                    <a:pt x="100" y="3078"/>
                  </a:cubicBezTo>
                  <a:cubicBezTo>
                    <a:pt x="103" y="3296"/>
                    <a:pt x="106" y="3517"/>
                    <a:pt x="109" y="3738"/>
                  </a:cubicBezTo>
                  <a:cubicBezTo>
                    <a:pt x="112" y="4181"/>
                    <a:pt x="115" y="4623"/>
                    <a:pt x="119" y="5039"/>
                  </a:cubicBezTo>
                  <a:cubicBezTo>
                    <a:pt x="114" y="5248"/>
                    <a:pt x="119" y="5448"/>
                    <a:pt x="119" y="5639"/>
                  </a:cubicBezTo>
                  <a:cubicBezTo>
                    <a:pt x="119" y="5831"/>
                    <a:pt x="117" y="6011"/>
                    <a:pt x="119" y="6178"/>
                  </a:cubicBezTo>
                  <a:cubicBezTo>
                    <a:pt x="120" y="6346"/>
                    <a:pt x="123" y="6499"/>
                    <a:pt x="123" y="6635"/>
                  </a:cubicBezTo>
                  <a:cubicBezTo>
                    <a:pt x="122" y="6770"/>
                    <a:pt x="125" y="6890"/>
                    <a:pt x="128" y="6988"/>
                  </a:cubicBezTo>
                  <a:cubicBezTo>
                    <a:pt x="133" y="7184"/>
                    <a:pt x="139" y="7297"/>
                    <a:pt x="139" y="7297"/>
                  </a:cubicBezTo>
                  <a:lnTo>
                    <a:pt x="732" y="7354"/>
                  </a:lnTo>
                  <a:cubicBezTo>
                    <a:pt x="732" y="7354"/>
                    <a:pt x="759" y="7243"/>
                    <a:pt x="796" y="7045"/>
                  </a:cubicBezTo>
                  <a:cubicBezTo>
                    <a:pt x="832" y="6850"/>
                    <a:pt x="888" y="6569"/>
                    <a:pt x="928" y="6228"/>
                  </a:cubicBezTo>
                  <a:cubicBezTo>
                    <a:pt x="975" y="5890"/>
                    <a:pt x="1010" y="5492"/>
                    <a:pt x="1036" y="5065"/>
                  </a:cubicBezTo>
                  <a:cubicBezTo>
                    <a:pt x="1045" y="4850"/>
                    <a:pt x="1058" y="4629"/>
                    <a:pt x="1060" y="4405"/>
                  </a:cubicBezTo>
                  <a:cubicBezTo>
                    <a:pt x="1063" y="4180"/>
                    <a:pt x="1063" y="3951"/>
                    <a:pt x="1060" y="3722"/>
                  </a:cubicBezTo>
                  <a:cubicBezTo>
                    <a:pt x="1050" y="3494"/>
                    <a:pt x="1041" y="3266"/>
                    <a:pt x="1033" y="3040"/>
                  </a:cubicBezTo>
                  <a:cubicBezTo>
                    <a:pt x="1017" y="2816"/>
                    <a:pt x="999" y="2595"/>
                    <a:pt x="977" y="2380"/>
                  </a:cubicBezTo>
                  <a:cubicBezTo>
                    <a:pt x="959" y="2166"/>
                    <a:pt x="929" y="1961"/>
                    <a:pt x="902" y="1765"/>
                  </a:cubicBezTo>
                  <a:cubicBezTo>
                    <a:pt x="878" y="1569"/>
                    <a:pt x="842" y="1385"/>
                    <a:pt x="812" y="1217"/>
                  </a:cubicBezTo>
                  <a:cubicBezTo>
                    <a:pt x="748" y="878"/>
                    <a:pt x="680" y="597"/>
                    <a:pt x="626" y="401"/>
                  </a:cubicBezTo>
                  <a:cubicBezTo>
                    <a:pt x="599" y="303"/>
                    <a:pt x="575" y="226"/>
                    <a:pt x="557" y="172"/>
                  </a:cubicBezTo>
                  <a:cubicBezTo>
                    <a:pt x="540" y="120"/>
                    <a:pt x="467" y="1"/>
                    <a:pt x="467"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2"/>
            <p:cNvSpPr/>
            <p:nvPr/>
          </p:nvSpPr>
          <p:spPr>
            <a:xfrm>
              <a:off x="2665275" y="4156725"/>
              <a:ext cx="133025" cy="51025"/>
            </a:xfrm>
            <a:custGeom>
              <a:rect b="b" l="l" r="r" t="t"/>
              <a:pathLst>
                <a:path extrusionOk="0" h="2041" w="5321">
                  <a:moveTo>
                    <a:pt x="5128" y="0"/>
                  </a:moveTo>
                  <a:cubicBezTo>
                    <a:pt x="5108" y="0"/>
                    <a:pt x="5088" y="5"/>
                    <a:pt x="5066" y="15"/>
                  </a:cubicBezTo>
                  <a:lnTo>
                    <a:pt x="5063" y="17"/>
                  </a:lnTo>
                  <a:cubicBezTo>
                    <a:pt x="4672" y="207"/>
                    <a:pt x="4275" y="393"/>
                    <a:pt x="3876" y="568"/>
                  </a:cubicBezTo>
                  <a:cubicBezTo>
                    <a:pt x="3477" y="745"/>
                    <a:pt x="3076" y="916"/>
                    <a:pt x="2671" y="1067"/>
                  </a:cubicBezTo>
                  <a:cubicBezTo>
                    <a:pt x="2266" y="1220"/>
                    <a:pt x="1857" y="1358"/>
                    <a:pt x="1444" y="1477"/>
                  </a:cubicBezTo>
                  <a:cubicBezTo>
                    <a:pt x="1029" y="1589"/>
                    <a:pt x="611" y="1684"/>
                    <a:pt x="185" y="1741"/>
                  </a:cubicBezTo>
                  <a:lnTo>
                    <a:pt x="180" y="1741"/>
                  </a:lnTo>
                  <a:cubicBezTo>
                    <a:pt x="0" y="1767"/>
                    <a:pt x="13" y="2029"/>
                    <a:pt x="194" y="2037"/>
                  </a:cubicBezTo>
                  <a:cubicBezTo>
                    <a:pt x="253" y="2039"/>
                    <a:pt x="312" y="2040"/>
                    <a:pt x="370" y="2040"/>
                  </a:cubicBezTo>
                  <a:cubicBezTo>
                    <a:pt x="769" y="2040"/>
                    <a:pt x="1164" y="1990"/>
                    <a:pt x="1550" y="1906"/>
                  </a:cubicBezTo>
                  <a:cubicBezTo>
                    <a:pt x="1989" y="1806"/>
                    <a:pt x="2421" y="1674"/>
                    <a:pt x="2841" y="1512"/>
                  </a:cubicBezTo>
                  <a:cubicBezTo>
                    <a:pt x="3259" y="1349"/>
                    <a:pt x="3666" y="1161"/>
                    <a:pt x="4062" y="951"/>
                  </a:cubicBezTo>
                  <a:cubicBezTo>
                    <a:pt x="4459" y="743"/>
                    <a:pt x="4841" y="508"/>
                    <a:pt x="5205" y="249"/>
                  </a:cubicBezTo>
                  <a:cubicBezTo>
                    <a:pt x="5321" y="165"/>
                    <a:pt x="5246" y="0"/>
                    <a:pt x="5128"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2"/>
            <p:cNvSpPr/>
            <p:nvPr/>
          </p:nvSpPr>
          <p:spPr>
            <a:xfrm>
              <a:off x="2449775" y="4179550"/>
              <a:ext cx="136800" cy="35250"/>
            </a:xfrm>
            <a:custGeom>
              <a:rect b="b" l="l" r="r" t="t"/>
              <a:pathLst>
                <a:path extrusionOk="0" h="1410" w="5472">
                  <a:moveTo>
                    <a:pt x="211" y="0"/>
                  </a:moveTo>
                  <a:cubicBezTo>
                    <a:pt x="69" y="0"/>
                    <a:pt x="0" y="207"/>
                    <a:pt x="147" y="283"/>
                  </a:cubicBezTo>
                  <a:cubicBezTo>
                    <a:pt x="345" y="385"/>
                    <a:pt x="547" y="480"/>
                    <a:pt x="751" y="574"/>
                  </a:cubicBezTo>
                  <a:cubicBezTo>
                    <a:pt x="957" y="657"/>
                    <a:pt x="1161" y="749"/>
                    <a:pt x="1374" y="819"/>
                  </a:cubicBezTo>
                  <a:cubicBezTo>
                    <a:pt x="1793" y="973"/>
                    <a:pt x="2227" y="1090"/>
                    <a:pt x="2664" y="1191"/>
                  </a:cubicBezTo>
                  <a:cubicBezTo>
                    <a:pt x="3103" y="1286"/>
                    <a:pt x="3548" y="1351"/>
                    <a:pt x="3996" y="1386"/>
                  </a:cubicBezTo>
                  <a:cubicBezTo>
                    <a:pt x="4192" y="1401"/>
                    <a:pt x="4386" y="1409"/>
                    <a:pt x="4581" y="1409"/>
                  </a:cubicBezTo>
                  <a:cubicBezTo>
                    <a:pt x="4835" y="1409"/>
                    <a:pt x="5091" y="1394"/>
                    <a:pt x="5351" y="1357"/>
                  </a:cubicBezTo>
                  <a:lnTo>
                    <a:pt x="5351" y="1356"/>
                  </a:lnTo>
                  <a:cubicBezTo>
                    <a:pt x="5421" y="1346"/>
                    <a:pt x="5472" y="1284"/>
                    <a:pt x="5468" y="1214"/>
                  </a:cubicBezTo>
                  <a:cubicBezTo>
                    <a:pt x="5464" y="1143"/>
                    <a:pt x="5406" y="1087"/>
                    <a:pt x="5335" y="1086"/>
                  </a:cubicBezTo>
                  <a:lnTo>
                    <a:pt x="5325" y="1086"/>
                  </a:lnTo>
                  <a:cubicBezTo>
                    <a:pt x="4904" y="1075"/>
                    <a:pt x="4469" y="1022"/>
                    <a:pt x="4043" y="962"/>
                  </a:cubicBezTo>
                  <a:cubicBezTo>
                    <a:pt x="3615" y="898"/>
                    <a:pt x="3191" y="819"/>
                    <a:pt x="2768" y="725"/>
                  </a:cubicBezTo>
                  <a:cubicBezTo>
                    <a:pt x="2558" y="672"/>
                    <a:pt x="2345" y="628"/>
                    <a:pt x="2138" y="569"/>
                  </a:cubicBezTo>
                  <a:cubicBezTo>
                    <a:pt x="2033" y="542"/>
                    <a:pt x="1927" y="517"/>
                    <a:pt x="1824" y="486"/>
                  </a:cubicBezTo>
                  <a:lnTo>
                    <a:pt x="1510" y="396"/>
                  </a:lnTo>
                  <a:cubicBezTo>
                    <a:pt x="1094" y="275"/>
                    <a:pt x="681" y="140"/>
                    <a:pt x="263" y="8"/>
                  </a:cubicBezTo>
                  <a:lnTo>
                    <a:pt x="259" y="8"/>
                  </a:lnTo>
                  <a:cubicBezTo>
                    <a:pt x="242" y="3"/>
                    <a:pt x="226" y="0"/>
                    <a:pt x="211"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2"/>
            <p:cNvSpPr/>
            <p:nvPr/>
          </p:nvSpPr>
          <p:spPr>
            <a:xfrm>
              <a:off x="2698975" y="3878650"/>
              <a:ext cx="27450" cy="182850"/>
            </a:xfrm>
            <a:custGeom>
              <a:rect b="b" l="l" r="r" t="t"/>
              <a:pathLst>
                <a:path extrusionOk="0" h="7314" w="1098">
                  <a:moveTo>
                    <a:pt x="369" y="0"/>
                  </a:moveTo>
                  <a:cubicBezTo>
                    <a:pt x="369" y="0"/>
                    <a:pt x="352" y="78"/>
                    <a:pt x="337" y="134"/>
                  </a:cubicBezTo>
                  <a:cubicBezTo>
                    <a:pt x="323" y="189"/>
                    <a:pt x="301" y="265"/>
                    <a:pt x="280" y="366"/>
                  </a:cubicBezTo>
                  <a:cubicBezTo>
                    <a:pt x="234" y="563"/>
                    <a:pt x="180" y="846"/>
                    <a:pt x="132" y="1187"/>
                  </a:cubicBezTo>
                  <a:cubicBezTo>
                    <a:pt x="112" y="1359"/>
                    <a:pt x="83" y="1543"/>
                    <a:pt x="69" y="1741"/>
                  </a:cubicBezTo>
                  <a:cubicBezTo>
                    <a:pt x="51" y="1936"/>
                    <a:pt x="31" y="2143"/>
                    <a:pt x="23" y="2357"/>
                  </a:cubicBezTo>
                  <a:cubicBezTo>
                    <a:pt x="12" y="2572"/>
                    <a:pt x="5" y="2794"/>
                    <a:pt x="0" y="3019"/>
                  </a:cubicBezTo>
                  <a:cubicBezTo>
                    <a:pt x="2" y="3244"/>
                    <a:pt x="4" y="3473"/>
                    <a:pt x="5" y="3702"/>
                  </a:cubicBezTo>
                  <a:cubicBezTo>
                    <a:pt x="13" y="3931"/>
                    <a:pt x="24" y="4158"/>
                    <a:pt x="37" y="4384"/>
                  </a:cubicBezTo>
                  <a:cubicBezTo>
                    <a:pt x="51" y="4608"/>
                    <a:pt x="72" y="4827"/>
                    <a:pt x="93" y="5040"/>
                  </a:cubicBezTo>
                  <a:cubicBezTo>
                    <a:pt x="139" y="5466"/>
                    <a:pt x="193" y="5862"/>
                    <a:pt x="258" y="6199"/>
                  </a:cubicBezTo>
                  <a:cubicBezTo>
                    <a:pt x="312" y="6538"/>
                    <a:pt x="380" y="6814"/>
                    <a:pt x="428" y="7010"/>
                  </a:cubicBezTo>
                  <a:cubicBezTo>
                    <a:pt x="476" y="7204"/>
                    <a:pt x="507" y="7313"/>
                    <a:pt x="507" y="7313"/>
                  </a:cubicBezTo>
                  <a:lnTo>
                    <a:pt x="1096" y="7228"/>
                  </a:lnTo>
                  <a:cubicBezTo>
                    <a:pt x="1096" y="7228"/>
                    <a:pt x="1097" y="7115"/>
                    <a:pt x="1092" y="6919"/>
                  </a:cubicBezTo>
                  <a:cubicBezTo>
                    <a:pt x="1091" y="6821"/>
                    <a:pt x="1086" y="6703"/>
                    <a:pt x="1081" y="6566"/>
                  </a:cubicBezTo>
                  <a:cubicBezTo>
                    <a:pt x="1077" y="6430"/>
                    <a:pt x="1069" y="6277"/>
                    <a:pt x="1064" y="6110"/>
                  </a:cubicBezTo>
                  <a:cubicBezTo>
                    <a:pt x="1059" y="5942"/>
                    <a:pt x="1045" y="5762"/>
                    <a:pt x="1038" y="5571"/>
                  </a:cubicBezTo>
                  <a:cubicBezTo>
                    <a:pt x="1032" y="5381"/>
                    <a:pt x="1024" y="5179"/>
                    <a:pt x="1011" y="4972"/>
                  </a:cubicBezTo>
                  <a:cubicBezTo>
                    <a:pt x="994" y="4557"/>
                    <a:pt x="975" y="4114"/>
                    <a:pt x="957" y="3672"/>
                  </a:cubicBezTo>
                  <a:cubicBezTo>
                    <a:pt x="949" y="3451"/>
                    <a:pt x="943" y="3230"/>
                    <a:pt x="935" y="3011"/>
                  </a:cubicBezTo>
                  <a:cubicBezTo>
                    <a:pt x="933" y="2793"/>
                    <a:pt x="919" y="2580"/>
                    <a:pt x="919" y="2372"/>
                  </a:cubicBezTo>
                  <a:cubicBezTo>
                    <a:pt x="913" y="1957"/>
                    <a:pt x="906" y="1569"/>
                    <a:pt x="900" y="1238"/>
                  </a:cubicBezTo>
                  <a:cubicBezTo>
                    <a:pt x="900" y="906"/>
                    <a:pt x="897" y="626"/>
                    <a:pt x="898" y="436"/>
                  </a:cubicBezTo>
                  <a:cubicBezTo>
                    <a:pt x="898" y="245"/>
                    <a:pt x="903" y="114"/>
                    <a:pt x="903" y="114"/>
                  </a:cubicBezTo>
                  <a:lnTo>
                    <a:pt x="369" y="0"/>
                  </a:ln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2"/>
            <p:cNvSpPr/>
            <p:nvPr/>
          </p:nvSpPr>
          <p:spPr>
            <a:xfrm>
              <a:off x="2698525" y="4039650"/>
              <a:ext cx="38150" cy="36475"/>
            </a:xfrm>
            <a:custGeom>
              <a:rect b="b" l="l" r="r" t="t"/>
              <a:pathLst>
                <a:path extrusionOk="0" h="1459" w="1526">
                  <a:moveTo>
                    <a:pt x="791" y="1"/>
                  </a:moveTo>
                  <a:cubicBezTo>
                    <a:pt x="784" y="1"/>
                    <a:pt x="777" y="1"/>
                    <a:pt x="770" y="1"/>
                  </a:cubicBezTo>
                  <a:cubicBezTo>
                    <a:pt x="476" y="7"/>
                    <a:pt x="214" y="192"/>
                    <a:pt x="107" y="467"/>
                  </a:cubicBezTo>
                  <a:cubicBezTo>
                    <a:pt x="1" y="742"/>
                    <a:pt x="71" y="1055"/>
                    <a:pt x="285" y="1258"/>
                  </a:cubicBezTo>
                  <a:cubicBezTo>
                    <a:pt x="423" y="1390"/>
                    <a:pt x="604" y="1459"/>
                    <a:pt x="787" y="1459"/>
                  </a:cubicBezTo>
                  <a:cubicBezTo>
                    <a:pt x="887" y="1459"/>
                    <a:pt x="988" y="1438"/>
                    <a:pt x="1083" y="1396"/>
                  </a:cubicBezTo>
                  <a:cubicBezTo>
                    <a:pt x="1354" y="1277"/>
                    <a:pt x="1525" y="1007"/>
                    <a:pt x="1517" y="711"/>
                  </a:cubicBezTo>
                  <a:cubicBezTo>
                    <a:pt x="1508" y="316"/>
                    <a:pt x="1185" y="1"/>
                    <a:pt x="791"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2"/>
            <p:cNvSpPr/>
            <p:nvPr/>
          </p:nvSpPr>
          <p:spPr>
            <a:xfrm>
              <a:off x="2707275" y="4049675"/>
              <a:ext cx="19300" cy="16450"/>
            </a:xfrm>
            <a:custGeom>
              <a:rect b="b" l="l" r="r" t="t"/>
              <a:pathLst>
                <a:path extrusionOk="0" h="658" w="772">
                  <a:moveTo>
                    <a:pt x="439" y="0"/>
                  </a:moveTo>
                  <a:cubicBezTo>
                    <a:pt x="436" y="0"/>
                    <a:pt x="433" y="0"/>
                    <a:pt x="430" y="0"/>
                  </a:cubicBezTo>
                  <a:cubicBezTo>
                    <a:pt x="137" y="7"/>
                    <a:pt x="1" y="364"/>
                    <a:pt x="212" y="566"/>
                  </a:cubicBezTo>
                  <a:cubicBezTo>
                    <a:pt x="278" y="630"/>
                    <a:pt x="358" y="658"/>
                    <a:pt x="436" y="658"/>
                  </a:cubicBezTo>
                  <a:cubicBezTo>
                    <a:pt x="608" y="658"/>
                    <a:pt x="771" y="522"/>
                    <a:pt x="767" y="321"/>
                  </a:cubicBezTo>
                  <a:cubicBezTo>
                    <a:pt x="762" y="142"/>
                    <a:pt x="617" y="0"/>
                    <a:pt x="4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2"/>
            <p:cNvSpPr/>
            <p:nvPr/>
          </p:nvSpPr>
          <p:spPr>
            <a:xfrm>
              <a:off x="2521550" y="3881775"/>
              <a:ext cx="26550" cy="183825"/>
            </a:xfrm>
            <a:custGeom>
              <a:rect b="b" l="l" r="r" t="t"/>
              <a:pathLst>
                <a:path extrusionOk="0" h="7353" w="1062">
                  <a:moveTo>
                    <a:pt x="466" y="1"/>
                  </a:moveTo>
                  <a:lnTo>
                    <a:pt x="0" y="226"/>
                  </a:lnTo>
                  <a:cubicBezTo>
                    <a:pt x="0" y="226"/>
                    <a:pt x="5" y="309"/>
                    <a:pt x="13" y="501"/>
                  </a:cubicBezTo>
                  <a:cubicBezTo>
                    <a:pt x="22" y="695"/>
                    <a:pt x="35" y="972"/>
                    <a:pt x="49" y="1302"/>
                  </a:cubicBezTo>
                  <a:cubicBezTo>
                    <a:pt x="59" y="1635"/>
                    <a:pt x="72" y="2021"/>
                    <a:pt x="84" y="2436"/>
                  </a:cubicBezTo>
                  <a:cubicBezTo>
                    <a:pt x="95" y="2644"/>
                    <a:pt x="91" y="2859"/>
                    <a:pt x="99" y="3076"/>
                  </a:cubicBezTo>
                  <a:cubicBezTo>
                    <a:pt x="102" y="3294"/>
                    <a:pt x="105" y="3515"/>
                    <a:pt x="110" y="3736"/>
                  </a:cubicBezTo>
                  <a:cubicBezTo>
                    <a:pt x="111" y="4179"/>
                    <a:pt x="115" y="4623"/>
                    <a:pt x="118" y="5038"/>
                  </a:cubicBezTo>
                  <a:cubicBezTo>
                    <a:pt x="113" y="5246"/>
                    <a:pt x="118" y="5446"/>
                    <a:pt x="118" y="5637"/>
                  </a:cubicBezTo>
                  <a:cubicBezTo>
                    <a:pt x="118" y="5829"/>
                    <a:pt x="116" y="6009"/>
                    <a:pt x="118" y="6176"/>
                  </a:cubicBezTo>
                  <a:cubicBezTo>
                    <a:pt x="119" y="6344"/>
                    <a:pt x="122" y="6497"/>
                    <a:pt x="122" y="6634"/>
                  </a:cubicBezTo>
                  <a:cubicBezTo>
                    <a:pt x="122" y="6769"/>
                    <a:pt x="126" y="6888"/>
                    <a:pt x="127" y="6987"/>
                  </a:cubicBezTo>
                  <a:cubicBezTo>
                    <a:pt x="132" y="7182"/>
                    <a:pt x="140" y="7295"/>
                    <a:pt x="140" y="7295"/>
                  </a:cubicBezTo>
                  <a:lnTo>
                    <a:pt x="731" y="7352"/>
                  </a:lnTo>
                  <a:cubicBezTo>
                    <a:pt x="731" y="7352"/>
                    <a:pt x="758" y="7241"/>
                    <a:pt x="795" y="7045"/>
                  </a:cubicBezTo>
                  <a:cubicBezTo>
                    <a:pt x="831" y="6848"/>
                    <a:pt x="887" y="6569"/>
                    <a:pt x="927" y="6228"/>
                  </a:cubicBezTo>
                  <a:cubicBezTo>
                    <a:pt x="974" y="5888"/>
                    <a:pt x="1009" y="5491"/>
                    <a:pt x="1036" y="5063"/>
                  </a:cubicBezTo>
                  <a:cubicBezTo>
                    <a:pt x="1046" y="4849"/>
                    <a:pt x="1059" y="4628"/>
                    <a:pt x="1060" y="4404"/>
                  </a:cubicBezTo>
                  <a:cubicBezTo>
                    <a:pt x="1062" y="4178"/>
                    <a:pt x="1062" y="3949"/>
                    <a:pt x="1060" y="3722"/>
                  </a:cubicBezTo>
                  <a:cubicBezTo>
                    <a:pt x="1051" y="3493"/>
                    <a:pt x="1041" y="3264"/>
                    <a:pt x="1032" y="3040"/>
                  </a:cubicBezTo>
                  <a:cubicBezTo>
                    <a:pt x="1016" y="2814"/>
                    <a:pt x="1000" y="2593"/>
                    <a:pt x="976" y="2380"/>
                  </a:cubicBezTo>
                  <a:cubicBezTo>
                    <a:pt x="959" y="2166"/>
                    <a:pt x="928" y="1960"/>
                    <a:pt x="901" y="1765"/>
                  </a:cubicBezTo>
                  <a:cubicBezTo>
                    <a:pt x="877" y="1569"/>
                    <a:pt x="841" y="1385"/>
                    <a:pt x="812" y="1217"/>
                  </a:cubicBezTo>
                  <a:cubicBezTo>
                    <a:pt x="747" y="876"/>
                    <a:pt x="680" y="597"/>
                    <a:pt x="625" y="401"/>
                  </a:cubicBezTo>
                  <a:cubicBezTo>
                    <a:pt x="599" y="303"/>
                    <a:pt x="574" y="228"/>
                    <a:pt x="556" y="172"/>
                  </a:cubicBezTo>
                  <a:cubicBezTo>
                    <a:pt x="539" y="120"/>
                    <a:pt x="466" y="1"/>
                    <a:pt x="466"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2"/>
            <p:cNvSpPr/>
            <p:nvPr/>
          </p:nvSpPr>
          <p:spPr>
            <a:xfrm>
              <a:off x="2513225" y="4048050"/>
              <a:ext cx="38100" cy="36500"/>
            </a:xfrm>
            <a:custGeom>
              <a:rect b="b" l="l" r="r" t="t"/>
              <a:pathLst>
                <a:path extrusionOk="0" h="1460" w="1524">
                  <a:moveTo>
                    <a:pt x="788" y="0"/>
                  </a:moveTo>
                  <a:cubicBezTo>
                    <a:pt x="782" y="0"/>
                    <a:pt x="776" y="0"/>
                    <a:pt x="770" y="0"/>
                  </a:cubicBezTo>
                  <a:cubicBezTo>
                    <a:pt x="475" y="8"/>
                    <a:pt x="214" y="193"/>
                    <a:pt x="107" y="468"/>
                  </a:cubicBezTo>
                  <a:cubicBezTo>
                    <a:pt x="1" y="743"/>
                    <a:pt x="71" y="1054"/>
                    <a:pt x="284" y="1258"/>
                  </a:cubicBezTo>
                  <a:cubicBezTo>
                    <a:pt x="423" y="1390"/>
                    <a:pt x="604" y="1460"/>
                    <a:pt x="788" y="1460"/>
                  </a:cubicBezTo>
                  <a:cubicBezTo>
                    <a:pt x="888" y="1460"/>
                    <a:pt x="988" y="1439"/>
                    <a:pt x="1083" y="1397"/>
                  </a:cubicBezTo>
                  <a:cubicBezTo>
                    <a:pt x="1352" y="1278"/>
                    <a:pt x="1524" y="1008"/>
                    <a:pt x="1517" y="712"/>
                  </a:cubicBezTo>
                  <a:cubicBezTo>
                    <a:pt x="1508" y="316"/>
                    <a:pt x="1182" y="0"/>
                    <a:pt x="788"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2"/>
            <p:cNvSpPr/>
            <p:nvPr/>
          </p:nvSpPr>
          <p:spPr>
            <a:xfrm>
              <a:off x="2521925" y="4058100"/>
              <a:ext cx="19325" cy="16450"/>
            </a:xfrm>
            <a:custGeom>
              <a:rect b="b" l="l" r="r" t="t"/>
              <a:pathLst>
                <a:path extrusionOk="0" h="658" w="773">
                  <a:moveTo>
                    <a:pt x="441" y="0"/>
                  </a:moveTo>
                  <a:cubicBezTo>
                    <a:pt x="438" y="0"/>
                    <a:pt x="435" y="0"/>
                    <a:pt x="432" y="0"/>
                  </a:cubicBezTo>
                  <a:cubicBezTo>
                    <a:pt x="139" y="7"/>
                    <a:pt x="1" y="364"/>
                    <a:pt x="212" y="566"/>
                  </a:cubicBezTo>
                  <a:cubicBezTo>
                    <a:pt x="278" y="629"/>
                    <a:pt x="358" y="657"/>
                    <a:pt x="436" y="657"/>
                  </a:cubicBezTo>
                  <a:cubicBezTo>
                    <a:pt x="608" y="657"/>
                    <a:pt x="773" y="521"/>
                    <a:pt x="767" y="320"/>
                  </a:cubicBezTo>
                  <a:cubicBezTo>
                    <a:pt x="764" y="142"/>
                    <a:pt x="618" y="0"/>
                    <a:pt x="4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2"/>
            <p:cNvSpPr/>
            <p:nvPr/>
          </p:nvSpPr>
          <p:spPr>
            <a:xfrm>
              <a:off x="2537125" y="3689275"/>
              <a:ext cx="10075" cy="10175"/>
            </a:xfrm>
            <a:custGeom>
              <a:rect b="b" l="l" r="r" t="t"/>
              <a:pathLst>
                <a:path extrusionOk="0" h="407" w="403">
                  <a:moveTo>
                    <a:pt x="130" y="0"/>
                  </a:moveTo>
                  <a:cubicBezTo>
                    <a:pt x="120" y="0"/>
                    <a:pt x="109" y="1"/>
                    <a:pt x="99" y="2"/>
                  </a:cubicBezTo>
                  <a:lnTo>
                    <a:pt x="86" y="4"/>
                  </a:lnTo>
                  <a:cubicBezTo>
                    <a:pt x="32" y="20"/>
                    <a:pt x="0" y="76"/>
                    <a:pt x="14" y="131"/>
                  </a:cubicBezTo>
                  <a:lnTo>
                    <a:pt x="26" y="168"/>
                  </a:lnTo>
                  <a:cubicBezTo>
                    <a:pt x="43" y="233"/>
                    <a:pt x="54" y="262"/>
                    <a:pt x="88" y="303"/>
                  </a:cubicBezTo>
                  <a:cubicBezTo>
                    <a:pt x="127" y="354"/>
                    <a:pt x="183" y="389"/>
                    <a:pt x="245" y="403"/>
                  </a:cubicBezTo>
                  <a:cubicBezTo>
                    <a:pt x="254" y="405"/>
                    <a:pt x="262" y="406"/>
                    <a:pt x="272" y="406"/>
                  </a:cubicBezTo>
                  <a:cubicBezTo>
                    <a:pt x="342" y="406"/>
                    <a:pt x="399" y="351"/>
                    <a:pt x="401" y="281"/>
                  </a:cubicBezTo>
                  <a:lnTo>
                    <a:pt x="401" y="279"/>
                  </a:lnTo>
                  <a:cubicBezTo>
                    <a:pt x="402" y="209"/>
                    <a:pt x="374" y="141"/>
                    <a:pt x="324" y="91"/>
                  </a:cubicBezTo>
                  <a:cubicBezTo>
                    <a:pt x="282" y="48"/>
                    <a:pt x="212" y="0"/>
                    <a:pt x="130"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2"/>
            <p:cNvSpPr/>
            <p:nvPr/>
          </p:nvSpPr>
          <p:spPr>
            <a:xfrm>
              <a:off x="2527975" y="3699975"/>
              <a:ext cx="10475" cy="9150"/>
            </a:xfrm>
            <a:custGeom>
              <a:rect b="b" l="l" r="r" t="t"/>
              <a:pathLst>
                <a:path extrusionOk="0" h="366" w="419">
                  <a:moveTo>
                    <a:pt x="126" y="0"/>
                  </a:moveTo>
                  <a:cubicBezTo>
                    <a:pt x="121" y="0"/>
                    <a:pt x="115" y="0"/>
                    <a:pt x="110" y="2"/>
                  </a:cubicBezTo>
                  <a:cubicBezTo>
                    <a:pt x="47" y="10"/>
                    <a:pt x="1" y="69"/>
                    <a:pt x="10" y="132"/>
                  </a:cubicBezTo>
                  <a:cubicBezTo>
                    <a:pt x="18" y="196"/>
                    <a:pt x="50" y="253"/>
                    <a:pt x="98" y="296"/>
                  </a:cubicBezTo>
                  <a:cubicBezTo>
                    <a:pt x="145" y="341"/>
                    <a:pt x="207" y="366"/>
                    <a:pt x="272" y="366"/>
                  </a:cubicBezTo>
                  <a:lnTo>
                    <a:pt x="282" y="366"/>
                  </a:lnTo>
                  <a:cubicBezTo>
                    <a:pt x="288" y="366"/>
                    <a:pt x="295" y="366"/>
                    <a:pt x="301" y="364"/>
                  </a:cubicBezTo>
                  <a:cubicBezTo>
                    <a:pt x="369" y="355"/>
                    <a:pt x="419" y="291"/>
                    <a:pt x="409" y="221"/>
                  </a:cubicBezTo>
                  <a:cubicBezTo>
                    <a:pt x="400" y="159"/>
                    <a:pt x="366" y="102"/>
                    <a:pt x="315" y="64"/>
                  </a:cubicBezTo>
                  <a:cubicBezTo>
                    <a:pt x="264" y="24"/>
                    <a:pt x="199" y="0"/>
                    <a:pt x="134"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2"/>
            <p:cNvSpPr/>
            <p:nvPr/>
          </p:nvSpPr>
          <p:spPr>
            <a:xfrm>
              <a:off x="2518050" y="3708825"/>
              <a:ext cx="11700" cy="9250"/>
            </a:xfrm>
            <a:custGeom>
              <a:rect b="b" l="l" r="r" t="t"/>
              <a:pathLst>
                <a:path extrusionOk="0" h="370" w="468">
                  <a:moveTo>
                    <a:pt x="156" y="1"/>
                  </a:moveTo>
                  <a:cubicBezTo>
                    <a:pt x="138" y="1"/>
                    <a:pt x="120" y="2"/>
                    <a:pt x="102" y="6"/>
                  </a:cubicBezTo>
                  <a:cubicBezTo>
                    <a:pt x="94" y="7"/>
                    <a:pt x="88" y="9"/>
                    <a:pt x="81" y="12"/>
                  </a:cubicBezTo>
                  <a:cubicBezTo>
                    <a:pt x="26" y="34"/>
                    <a:pt x="0" y="98"/>
                    <a:pt x="22" y="152"/>
                  </a:cubicBezTo>
                  <a:lnTo>
                    <a:pt x="32" y="173"/>
                  </a:lnTo>
                  <a:cubicBezTo>
                    <a:pt x="56" y="230"/>
                    <a:pt x="96" y="279"/>
                    <a:pt x="148" y="314"/>
                  </a:cubicBezTo>
                  <a:cubicBezTo>
                    <a:pt x="197" y="351"/>
                    <a:pt x="256" y="370"/>
                    <a:pt x="318" y="370"/>
                  </a:cubicBezTo>
                  <a:cubicBezTo>
                    <a:pt x="323" y="370"/>
                    <a:pt x="328" y="370"/>
                    <a:pt x="332" y="370"/>
                  </a:cubicBezTo>
                  <a:lnTo>
                    <a:pt x="334" y="370"/>
                  </a:lnTo>
                  <a:cubicBezTo>
                    <a:pt x="344" y="370"/>
                    <a:pt x="353" y="368"/>
                    <a:pt x="363" y="365"/>
                  </a:cubicBezTo>
                  <a:cubicBezTo>
                    <a:pt x="429" y="346"/>
                    <a:pt x="468" y="276"/>
                    <a:pt x="448" y="211"/>
                  </a:cubicBezTo>
                  <a:cubicBezTo>
                    <a:pt x="428" y="141"/>
                    <a:pt x="382" y="84"/>
                    <a:pt x="320" y="49"/>
                  </a:cubicBezTo>
                  <a:cubicBezTo>
                    <a:pt x="270" y="17"/>
                    <a:pt x="213" y="1"/>
                    <a:pt x="156" y="1"/>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2"/>
            <p:cNvSpPr/>
            <p:nvPr/>
          </p:nvSpPr>
          <p:spPr>
            <a:xfrm>
              <a:off x="2563300" y="3879375"/>
              <a:ext cx="56900" cy="53400"/>
            </a:xfrm>
            <a:custGeom>
              <a:rect b="b" l="l" r="r" t="t"/>
              <a:pathLst>
                <a:path extrusionOk="0" h="2136" w="2276">
                  <a:moveTo>
                    <a:pt x="733" y="0"/>
                  </a:moveTo>
                  <a:cubicBezTo>
                    <a:pt x="598" y="0"/>
                    <a:pt x="459" y="55"/>
                    <a:pt x="390" y="170"/>
                  </a:cubicBezTo>
                  <a:cubicBezTo>
                    <a:pt x="339" y="256"/>
                    <a:pt x="333" y="360"/>
                    <a:pt x="347" y="459"/>
                  </a:cubicBezTo>
                  <a:cubicBezTo>
                    <a:pt x="395" y="737"/>
                    <a:pt x="595" y="966"/>
                    <a:pt x="864" y="1050"/>
                  </a:cubicBezTo>
                  <a:lnTo>
                    <a:pt x="408" y="1351"/>
                  </a:lnTo>
                  <a:cubicBezTo>
                    <a:pt x="285" y="1430"/>
                    <a:pt x="158" y="1516"/>
                    <a:pt x="83" y="1640"/>
                  </a:cubicBezTo>
                  <a:cubicBezTo>
                    <a:pt x="9" y="1766"/>
                    <a:pt x="1" y="1944"/>
                    <a:pt x="106" y="2045"/>
                  </a:cubicBezTo>
                  <a:cubicBezTo>
                    <a:pt x="182" y="2120"/>
                    <a:pt x="300" y="2136"/>
                    <a:pt x="406" y="2136"/>
                  </a:cubicBezTo>
                  <a:cubicBezTo>
                    <a:pt x="1104" y="2133"/>
                    <a:pt x="1762" y="1575"/>
                    <a:pt x="2275" y="1103"/>
                  </a:cubicBezTo>
                  <a:lnTo>
                    <a:pt x="2274" y="1101"/>
                  </a:lnTo>
                  <a:cubicBezTo>
                    <a:pt x="1937" y="782"/>
                    <a:pt x="1576" y="348"/>
                    <a:pt x="1161" y="135"/>
                  </a:cubicBezTo>
                  <a:cubicBezTo>
                    <a:pt x="1035" y="70"/>
                    <a:pt x="902" y="9"/>
                    <a:pt x="760" y="1"/>
                  </a:cubicBezTo>
                  <a:cubicBezTo>
                    <a:pt x="751" y="1"/>
                    <a:pt x="742" y="0"/>
                    <a:pt x="733"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2"/>
            <p:cNvSpPr/>
            <p:nvPr/>
          </p:nvSpPr>
          <p:spPr>
            <a:xfrm>
              <a:off x="2620125" y="3877550"/>
              <a:ext cx="57900" cy="53000"/>
            </a:xfrm>
            <a:custGeom>
              <a:rect b="b" l="l" r="r" t="t"/>
              <a:pathLst>
                <a:path extrusionOk="0" h="2120" w="2316">
                  <a:moveTo>
                    <a:pt x="1511" y="0"/>
                  </a:moveTo>
                  <a:cubicBezTo>
                    <a:pt x="1494" y="0"/>
                    <a:pt x="1478" y="1"/>
                    <a:pt x="1462" y="3"/>
                  </a:cubicBezTo>
                  <a:cubicBezTo>
                    <a:pt x="1320" y="17"/>
                    <a:pt x="1190" y="85"/>
                    <a:pt x="1067" y="155"/>
                  </a:cubicBezTo>
                  <a:cubicBezTo>
                    <a:pt x="664" y="389"/>
                    <a:pt x="323" y="839"/>
                    <a:pt x="1" y="1174"/>
                  </a:cubicBezTo>
                  <a:lnTo>
                    <a:pt x="2" y="1176"/>
                  </a:lnTo>
                  <a:cubicBezTo>
                    <a:pt x="522" y="1610"/>
                    <a:pt x="1184" y="2120"/>
                    <a:pt x="1862" y="2120"/>
                  </a:cubicBezTo>
                  <a:cubicBezTo>
                    <a:pt x="1881" y="2120"/>
                    <a:pt x="1900" y="2119"/>
                    <a:pt x="1919" y="2118"/>
                  </a:cubicBezTo>
                  <a:cubicBezTo>
                    <a:pt x="2026" y="2114"/>
                    <a:pt x="2142" y="2093"/>
                    <a:pt x="2215" y="2015"/>
                  </a:cubicBezTo>
                  <a:cubicBezTo>
                    <a:pt x="2315" y="1909"/>
                    <a:pt x="2299" y="1731"/>
                    <a:pt x="2218" y="1608"/>
                  </a:cubicBezTo>
                  <a:cubicBezTo>
                    <a:pt x="2135" y="1487"/>
                    <a:pt x="2005" y="1409"/>
                    <a:pt x="1880" y="1335"/>
                  </a:cubicBezTo>
                  <a:lnTo>
                    <a:pt x="1407" y="1057"/>
                  </a:lnTo>
                  <a:cubicBezTo>
                    <a:pt x="1673" y="960"/>
                    <a:pt x="1862" y="721"/>
                    <a:pt x="1895" y="440"/>
                  </a:cubicBezTo>
                  <a:cubicBezTo>
                    <a:pt x="1907" y="341"/>
                    <a:pt x="1895" y="236"/>
                    <a:pt x="1840" y="154"/>
                  </a:cubicBezTo>
                  <a:cubicBezTo>
                    <a:pt x="1769" y="50"/>
                    <a:pt x="1638" y="0"/>
                    <a:pt x="1511"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2"/>
            <p:cNvSpPr/>
            <p:nvPr/>
          </p:nvSpPr>
          <p:spPr>
            <a:xfrm>
              <a:off x="2608375" y="3898100"/>
              <a:ext cx="20750" cy="17650"/>
            </a:xfrm>
            <a:custGeom>
              <a:rect b="b" l="l" r="r" t="t"/>
              <a:pathLst>
                <a:path extrusionOk="0" h="706" w="830">
                  <a:moveTo>
                    <a:pt x="474" y="1"/>
                  </a:moveTo>
                  <a:cubicBezTo>
                    <a:pt x="471" y="1"/>
                    <a:pt x="467" y="1"/>
                    <a:pt x="463" y="1"/>
                  </a:cubicBezTo>
                  <a:cubicBezTo>
                    <a:pt x="150" y="7"/>
                    <a:pt x="0" y="390"/>
                    <a:pt x="228" y="608"/>
                  </a:cubicBezTo>
                  <a:cubicBezTo>
                    <a:pt x="299" y="676"/>
                    <a:pt x="384" y="706"/>
                    <a:pt x="468" y="706"/>
                  </a:cubicBezTo>
                  <a:cubicBezTo>
                    <a:pt x="653" y="706"/>
                    <a:pt x="829" y="560"/>
                    <a:pt x="824" y="344"/>
                  </a:cubicBezTo>
                  <a:cubicBezTo>
                    <a:pt x="819" y="153"/>
                    <a:pt x="665" y="1"/>
                    <a:pt x="474" y="1"/>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2"/>
            <p:cNvSpPr/>
            <p:nvPr/>
          </p:nvSpPr>
          <p:spPr>
            <a:xfrm>
              <a:off x="2563500" y="3875600"/>
              <a:ext cx="56900" cy="53425"/>
            </a:xfrm>
            <a:custGeom>
              <a:rect b="b" l="l" r="r" t="t"/>
              <a:pathLst>
                <a:path extrusionOk="0" h="2137" w="2276">
                  <a:moveTo>
                    <a:pt x="732" y="0"/>
                  </a:moveTo>
                  <a:cubicBezTo>
                    <a:pt x="598" y="0"/>
                    <a:pt x="459" y="56"/>
                    <a:pt x="390" y="170"/>
                  </a:cubicBezTo>
                  <a:cubicBezTo>
                    <a:pt x="338" y="256"/>
                    <a:pt x="331" y="362"/>
                    <a:pt x="347" y="459"/>
                  </a:cubicBezTo>
                  <a:cubicBezTo>
                    <a:pt x="395" y="737"/>
                    <a:pt x="594" y="966"/>
                    <a:pt x="864" y="1050"/>
                  </a:cubicBezTo>
                  <a:lnTo>
                    <a:pt x="408" y="1351"/>
                  </a:lnTo>
                  <a:cubicBezTo>
                    <a:pt x="285" y="1430"/>
                    <a:pt x="158" y="1516"/>
                    <a:pt x="83" y="1642"/>
                  </a:cubicBezTo>
                  <a:cubicBezTo>
                    <a:pt x="9" y="1766"/>
                    <a:pt x="1" y="1945"/>
                    <a:pt x="106" y="2047"/>
                  </a:cubicBezTo>
                  <a:cubicBezTo>
                    <a:pt x="179" y="2118"/>
                    <a:pt x="288" y="2136"/>
                    <a:pt x="392" y="2136"/>
                  </a:cubicBezTo>
                  <a:cubicBezTo>
                    <a:pt x="397" y="2136"/>
                    <a:pt x="401" y="2136"/>
                    <a:pt x="406" y="2136"/>
                  </a:cubicBezTo>
                  <a:cubicBezTo>
                    <a:pt x="1104" y="2133"/>
                    <a:pt x="1762" y="1575"/>
                    <a:pt x="2275" y="1103"/>
                  </a:cubicBezTo>
                  <a:lnTo>
                    <a:pt x="2274" y="1103"/>
                  </a:lnTo>
                  <a:cubicBezTo>
                    <a:pt x="1937" y="782"/>
                    <a:pt x="1574" y="349"/>
                    <a:pt x="1161" y="136"/>
                  </a:cubicBezTo>
                  <a:cubicBezTo>
                    <a:pt x="1035" y="71"/>
                    <a:pt x="902" y="9"/>
                    <a:pt x="759" y="1"/>
                  </a:cubicBezTo>
                  <a:cubicBezTo>
                    <a:pt x="750" y="1"/>
                    <a:pt x="741" y="0"/>
                    <a:pt x="732"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2"/>
            <p:cNvSpPr/>
            <p:nvPr/>
          </p:nvSpPr>
          <p:spPr>
            <a:xfrm>
              <a:off x="2620325" y="3873775"/>
              <a:ext cx="57900" cy="53050"/>
            </a:xfrm>
            <a:custGeom>
              <a:rect b="b" l="l" r="r" t="t"/>
              <a:pathLst>
                <a:path extrusionOk="0" h="2122" w="2316">
                  <a:moveTo>
                    <a:pt x="1507" y="1"/>
                  </a:moveTo>
                  <a:cubicBezTo>
                    <a:pt x="1492" y="1"/>
                    <a:pt x="1477" y="1"/>
                    <a:pt x="1461" y="3"/>
                  </a:cubicBezTo>
                  <a:cubicBezTo>
                    <a:pt x="1320" y="17"/>
                    <a:pt x="1190" y="85"/>
                    <a:pt x="1066" y="157"/>
                  </a:cubicBezTo>
                  <a:cubicBezTo>
                    <a:pt x="664" y="389"/>
                    <a:pt x="323" y="839"/>
                    <a:pt x="1" y="1176"/>
                  </a:cubicBezTo>
                  <a:lnTo>
                    <a:pt x="2" y="1176"/>
                  </a:lnTo>
                  <a:cubicBezTo>
                    <a:pt x="522" y="1610"/>
                    <a:pt x="1184" y="2121"/>
                    <a:pt x="1860" y="2121"/>
                  </a:cubicBezTo>
                  <a:cubicBezTo>
                    <a:pt x="1879" y="2121"/>
                    <a:pt x="1899" y="2121"/>
                    <a:pt x="1918" y="2120"/>
                  </a:cubicBezTo>
                  <a:cubicBezTo>
                    <a:pt x="2026" y="2115"/>
                    <a:pt x="2140" y="2093"/>
                    <a:pt x="2215" y="2015"/>
                  </a:cubicBezTo>
                  <a:cubicBezTo>
                    <a:pt x="2315" y="1909"/>
                    <a:pt x="2299" y="1731"/>
                    <a:pt x="2217" y="1610"/>
                  </a:cubicBezTo>
                  <a:cubicBezTo>
                    <a:pt x="2135" y="1487"/>
                    <a:pt x="2005" y="1409"/>
                    <a:pt x="1880" y="1335"/>
                  </a:cubicBezTo>
                  <a:lnTo>
                    <a:pt x="1407" y="1057"/>
                  </a:lnTo>
                  <a:cubicBezTo>
                    <a:pt x="1673" y="960"/>
                    <a:pt x="1860" y="721"/>
                    <a:pt x="1895" y="441"/>
                  </a:cubicBezTo>
                  <a:cubicBezTo>
                    <a:pt x="1905" y="343"/>
                    <a:pt x="1894" y="236"/>
                    <a:pt x="1838" y="154"/>
                  </a:cubicBezTo>
                  <a:cubicBezTo>
                    <a:pt x="1767" y="49"/>
                    <a:pt x="1635" y="1"/>
                    <a:pt x="1507"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2"/>
            <p:cNvSpPr/>
            <p:nvPr/>
          </p:nvSpPr>
          <p:spPr>
            <a:xfrm>
              <a:off x="2608600" y="3894325"/>
              <a:ext cx="20725" cy="17675"/>
            </a:xfrm>
            <a:custGeom>
              <a:rect b="b" l="l" r="r" t="t"/>
              <a:pathLst>
                <a:path extrusionOk="0" h="707" w="829">
                  <a:moveTo>
                    <a:pt x="471" y="1"/>
                  </a:moveTo>
                  <a:cubicBezTo>
                    <a:pt x="468" y="1"/>
                    <a:pt x="465" y="1"/>
                    <a:pt x="462" y="1"/>
                  </a:cubicBezTo>
                  <a:cubicBezTo>
                    <a:pt x="149" y="9"/>
                    <a:pt x="1" y="392"/>
                    <a:pt x="228" y="608"/>
                  </a:cubicBezTo>
                  <a:cubicBezTo>
                    <a:pt x="299" y="676"/>
                    <a:pt x="385" y="706"/>
                    <a:pt x="469" y="706"/>
                  </a:cubicBezTo>
                  <a:cubicBezTo>
                    <a:pt x="653" y="706"/>
                    <a:pt x="828" y="560"/>
                    <a:pt x="823" y="344"/>
                  </a:cubicBezTo>
                  <a:cubicBezTo>
                    <a:pt x="818" y="153"/>
                    <a:pt x="662" y="1"/>
                    <a:pt x="471" y="1"/>
                  </a:cubicBezTo>
                  <a:close/>
                </a:path>
              </a:pathLst>
            </a:custGeom>
            <a:solidFill>
              <a:srgbClr val="A521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2"/>
            <p:cNvSpPr/>
            <p:nvPr/>
          </p:nvSpPr>
          <p:spPr>
            <a:xfrm>
              <a:off x="2644750" y="3876125"/>
              <a:ext cx="18075" cy="9075"/>
            </a:xfrm>
            <a:custGeom>
              <a:rect b="b" l="l" r="r" t="t"/>
              <a:pathLst>
                <a:path extrusionOk="0" h="363" w="723">
                  <a:moveTo>
                    <a:pt x="532" y="0"/>
                  </a:moveTo>
                  <a:cubicBezTo>
                    <a:pt x="520" y="0"/>
                    <a:pt x="508" y="1"/>
                    <a:pt x="496" y="2"/>
                  </a:cubicBezTo>
                  <a:cubicBezTo>
                    <a:pt x="429" y="9"/>
                    <a:pt x="364" y="29"/>
                    <a:pt x="305" y="63"/>
                  </a:cubicBezTo>
                  <a:cubicBezTo>
                    <a:pt x="251" y="95"/>
                    <a:pt x="200" y="133"/>
                    <a:pt x="154" y="177"/>
                  </a:cubicBezTo>
                  <a:cubicBezTo>
                    <a:pt x="109" y="220"/>
                    <a:pt x="73" y="262"/>
                    <a:pt x="31" y="293"/>
                  </a:cubicBezTo>
                  <a:lnTo>
                    <a:pt x="30" y="293"/>
                  </a:lnTo>
                  <a:cubicBezTo>
                    <a:pt x="0" y="318"/>
                    <a:pt x="18" y="362"/>
                    <a:pt x="52" y="362"/>
                  </a:cubicBezTo>
                  <a:cubicBezTo>
                    <a:pt x="56" y="362"/>
                    <a:pt x="60" y="361"/>
                    <a:pt x="65" y="360"/>
                  </a:cubicBezTo>
                  <a:cubicBezTo>
                    <a:pt x="130" y="339"/>
                    <a:pt x="181" y="295"/>
                    <a:pt x="227" y="262"/>
                  </a:cubicBezTo>
                  <a:cubicBezTo>
                    <a:pt x="270" y="228"/>
                    <a:pt x="318" y="196"/>
                    <a:pt x="365" y="168"/>
                  </a:cubicBezTo>
                  <a:cubicBezTo>
                    <a:pt x="435" y="125"/>
                    <a:pt x="513" y="100"/>
                    <a:pt x="592" y="100"/>
                  </a:cubicBezTo>
                  <a:cubicBezTo>
                    <a:pt x="616" y="100"/>
                    <a:pt x="640" y="103"/>
                    <a:pt x="664" y="107"/>
                  </a:cubicBezTo>
                  <a:lnTo>
                    <a:pt x="666" y="107"/>
                  </a:lnTo>
                  <a:cubicBezTo>
                    <a:pt x="668" y="108"/>
                    <a:pt x="671" y="108"/>
                    <a:pt x="674" y="108"/>
                  </a:cubicBezTo>
                  <a:cubicBezTo>
                    <a:pt x="707" y="108"/>
                    <a:pt x="722" y="63"/>
                    <a:pt x="691" y="44"/>
                  </a:cubicBezTo>
                  <a:cubicBezTo>
                    <a:pt x="643" y="15"/>
                    <a:pt x="587" y="0"/>
                    <a:pt x="5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2"/>
            <p:cNvSpPr/>
            <p:nvPr/>
          </p:nvSpPr>
          <p:spPr>
            <a:xfrm>
              <a:off x="2640425" y="3885475"/>
              <a:ext cx="3225" cy="3200"/>
            </a:xfrm>
            <a:custGeom>
              <a:rect b="b" l="l" r="r" t="t"/>
              <a:pathLst>
                <a:path extrusionOk="0" h="128" w="129">
                  <a:moveTo>
                    <a:pt x="49" y="0"/>
                  </a:moveTo>
                  <a:cubicBezTo>
                    <a:pt x="26" y="0"/>
                    <a:pt x="7" y="18"/>
                    <a:pt x="3" y="40"/>
                  </a:cubicBezTo>
                  <a:cubicBezTo>
                    <a:pt x="1" y="62"/>
                    <a:pt x="7" y="85"/>
                    <a:pt x="22" y="101"/>
                  </a:cubicBezTo>
                  <a:cubicBezTo>
                    <a:pt x="36" y="116"/>
                    <a:pt x="55" y="126"/>
                    <a:pt x="77" y="128"/>
                  </a:cubicBezTo>
                  <a:cubicBezTo>
                    <a:pt x="101" y="124"/>
                    <a:pt x="122" y="105"/>
                    <a:pt x="125" y="81"/>
                  </a:cubicBezTo>
                  <a:lnTo>
                    <a:pt x="125" y="69"/>
                  </a:lnTo>
                  <a:cubicBezTo>
                    <a:pt x="128" y="51"/>
                    <a:pt x="123" y="32"/>
                    <a:pt x="111" y="19"/>
                  </a:cubicBezTo>
                  <a:cubicBezTo>
                    <a:pt x="98" y="8"/>
                    <a:pt x="82" y="2"/>
                    <a:pt x="66" y="2"/>
                  </a:cubicBezTo>
                  <a:cubicBezTo>
                    <a:pt x="64" y="2"/>
                    <a:pt x="62" y="2"/>
                    <a:pt x="60" y="2"/>
                  </a:cubicBezTo>
                  <a:lnTo>
                    <a:pt x="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2"/>
            <p:cNvSpPr/>
            <p:nvPr/>
          </p:nvSpPr>
          <p:spPr>
            <a:xfrm>
              <a:off x="2637225" y="3888675"/>
              <a:ext cx="3125" cy="3000"/>
            </a:xfrm>
            <a:custGeom>
              <a:rect b="b" l="l" r="r" t="t"/>
              <a:pathLst>
                <a:path extrusionOk="0" h="120" w="125">
                  <a:moveTo>
                    <a:pt x="62" y="1"/>
                  </a:moveTo>
                  <a:cubicBezTo>
                    <a:pt x="60" y="1"/>
                    <a:pt x="58" y="1"/>
                    <a:pt x="56" y="1"/>
                  </a:cubicBezTo>
                  <a:cubicBezTo>
                    <a:pt x="30" y="3"/>
                    <a:pt x="8" y="22"/>
                    <a:pt x="5" y="47"/>
                  </a:cubicBezTo>
                  <a:cubicBezTo>
                    <a:pt x="0" y="65"/>
                    <a:pt x="5" y="84"/>
                    <a:pt x="16" y="100"/>
                  </a:cubicBezTo>
                  <a:cubicBezTo>
                    <a:pt x="28" y="113"/>
                    <a:pt x="43" y="119"/>
                    <a:pt x="59" y="119"/>
                  </a:cubicBezTo>
                  <a:cubicBezTo>
                    <a:pt x="60" y="119"/>
                    <a:pt x="62" y="119"/>
                    <a:pt x="64" y="119"/>
                  </a:cubicBezTo>
                  <a:cubicBezTo>
                    <a:pt x="92" y="117"/>
                    <a:pt x="116" y="97"/>
                    <a:pt x="121" y="70"/>
                  </a:cubicBezTo>
                  <a:cubicBezTo>
                    <a:pt x="124" y="52"/>
                    <a:pt x="119" y="33"/>
                    <a:pt x="107" y="19"/>
                  </a:cubicBezTo>
                  <a:cubicBezTo>
                    <a:pt x="95" y="7"/>
                    <a:pt x="79"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2"/>
            <p:cNvSpPr/>
            <p:nvPr/>
          </p:nvSpPr>
          <p:spPr>
            <a:xfrm>
              <a:off x="2577275" y="3877950"/>
              <a:ext cx="18400" cy="8500"/>
            </a:xfrm>
            <a:custGeom>
              <a:rect b="b" l="l" r="r" t="t"/>
              <a:pathLst>
                <a:path extrusionOk="0" h="340" w="736">
                  <a:moveTo>
                    <a:pt x="203" y="0"/>
                  </a:moveTo>
                  <a:cubicBezTo>
                    <a:pt x="142" y="0"/>
                    <a:pt x="81" y="19"/>
                    <a:pt x="30" y="52"/>
                  </a:cubicBezTo>
                  <a:lnTo>
                    <a:pt x="30" y="50"/>
                  </a:lnTo>
                  <a:lnTo>
                    <a:pt x="30" y="50"/>
                  </a:lnTo>
                  <a:cubicBezTo>
                    <a:pt x="1" y="71"/>
                    <a:pt x="17" y="115"/>
                    <a:pt x="49" y="115"/>
                  </a:cubicBezTo>
                  <a:cubicBezTo>
                    <a:pt x="52" y="115"/>
                    <a:pt x="55" y="115"/>
                    <a:pt x="58" y="114"/>
                  </a:cubicBezTo>
                  <a:lnTo>
                    <a:pt x="60" y="114"/>
                  </a:lnTo>
                  <a:cubicBezTo>
                    <a:pt x="91" y="106"/>
                    <a:pt x="122" y="102"/>
                    <a:pt x="152" y="102"/>
                  </a:cubicBezTo>
                  <a:cubicBezTo>
                    <a:pt x="224" y="102"/>
                    <a:pt x="295" y="123"/>
                    <a:pt x="362" y="160"/>
                  </a:cubicBezTo>
                  <a:cubicBezTo>
                    <a:pt x="411" y="185"/>
                    <a:pt x="459" y="216"/>
                    <a:pt x="505" y="247"/>
                  </a:cubicBezTo>
                  <a:cubicBezTo>
                    <a:pt x="551" y="278"/>
                    <a:pt x="604" y="319"/>
                    <a:pt x="670" y="338"/>
                  </a:cubicBezTo>
                  <a:cubicBezTo>
                    <a:pt x="674" y="339"/>
                    <a:pt x="678" y="339"/>
                    <a:pt x="681" y="339"/>
                  </a:cubicBezTo>
                  <a:cubicBezTo>
                    <a:pt x="716" y="339"/>
                    <a:pt x="735" y="291"/>
                    <a:pt x="702" y="270"/>
                  </a:cubicBezTo>
                  <a:lnTo>
                    <a:pt x="701" y="270"/>
                  </a:lnTo>
                  <a:cubicBezTo>
                    <a:pt x="658" y="239"/>
                    <a:pt x="620" y="200"/>
                    <a:pt x="572" y="160"/>
                  </a:cubicBezTo>
                  <a:cubicBezTo>
                    <a:pt x="524" y="119"/>
                    <a:pt x="472" y="82"/>
                    <a:pt x="416" y="53"/>
                  </a:cubicBezTo>
                  <a:cubicBezTo>
                    <a:pt x="356" y="23"/>
                    <a:pt x="290" y="6"/>
                    <a:pt x="224" y="1"/>
                  </a:cubicBezTo>
                  <a:cubicBezTo>
                    <a:pt x="217" y="0"/>
                    <a:pt x="210" y="0"/>
                    <a:pt x="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2"/>
            <p:cNvSpPr/>
            <p:nvPr/>
          </p:nvSpPr>
          <p:spPr>
            <a:xfrm>
              <a:off x="2596800" y="3886550"/>
              <a:ext cx="3250" cy="3150"/>
            </a:xfrm>
            <a:custGeom>
              <a:rect b="b" l="l" r="r" t="t"/>
              <a:pathLst>
                <a:path extrusionOk="0" h="126" w="130">
                  <a:moveTo>
                    <a:pt x="82" y="0"/>
                  </a:moveTo>
                  <a:cubicBezTo>
                    <a:pt x="81" y="0"/>
                    <a:pt x="80" y="0"/>
                    <a:pt x="79" y="0"/>
                  </a:cubicBezTo>
                  <a:lnTo>
                    <a:pt x="67" y="0"/>
                  </a:lnTo>
                  <a:cubicBezTo>
                    <a:pt x="48" y="0"/>
                    <a:pt x="31" y="7"/>
                    <a:pt x="17" y="19"/>
                  </a:cubicBezTo>
                  <a:cubicBezTo>
                    <a:pt x="5" y="34"/>
                    <a:pt x="1" y="53"/>
                    <a:pt x="5" y="70"/>
                  </a:cubicBezTo>
                  <a:lnTo>
                    <a:pt x="7" y="83"/>
                  </a:lnTo>
                  <a:cubicBezTo>
                    <a:pt x="10" y="107"/>
                    <a:pt x="31" y="126"/>
                    <a:pt x="56" y="126"/>
                  </a:cubicBezTo>
                  <a:cubicBezTo>
                    <a:pt x="77" y="124"/>
                    <a:pt x="98" y="115"/>
                    <a:pt x="110" y="97"/>
                  </a:cubicBezTo>
                  <a:cubicBezTo>
                    <a:pt x="123" y="80"/>
                    <a:pt x="129" y="59"/>
                    <a:pt x="126" y="37"/>
                  </a:cubicBezTo>
                  <a:cubicBezTo>
                    <a:pt x="122" y="16"/>
                    <a:pt x="103" y="0"/>
                    <a:pt x="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2"/>
            <p:cNvSpPr/>
            <p:nvPr/>
          </p:nvSpPr>
          <p:spPr>
            <a:xfrm>
              <a:off x="2600250" y="3889575"/>
              <a:ext cx="3125" cy="3000"/>
            </a:xfrm>
            <a:custGeom>
              <a:rect b="b" l="l" r="r" t="t"/>
              <a:pathLst>
                <a:path extrusionOk="0" h="120" w="125">
                  <a:moveTo>
                    <a:pt x="66" y="0"/>
                  </a:moveTo>
                  <a:cubicBezTo>
                    <a:pt x="47" y="0"/>
                    <a:pt x="30" y="8"/>
                    <a:pt x="17" y="21"/>
                  </a:cubicBezTo>
                  <a:cubicBezTo>
                    <a:pt x="6" y="35"/>
                    <a:pt x="1" y="54"/>
                    <a:pt x="6" y="72"/>
                  </a:cubicBezTo>
                  <a:cubicBezTo>
                    <a:pt x="12" y="100"/>
                    <a:pt x="36" y="119"/>
                    <a:pt x="65" y="119"/>
                  </a:cubicBezTo>
                  <a:cubicBezTo>
                    <a:pt x="84" y="119"/>
                    <a:pt x="101" y="111"/>
                    <a:pt x="112" y="95"/>
                  </a:cubicBezTo>
                  <a:cubicBezTo>
                    <a:pt x="122" y="81"/>
                    <a:pt x="125" y="61"/>
                    <a:pt x="122" y="43"/>
                  </a:cubicBezTo>
                  <a:cubicBezTo>
                    <a:pt x="115" y="18"/>
                    <a:pt x="93" y="0"/>
                    <a:pt x="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2"/>
            <p:cNvSpPr/>
            <p:nvPr/>
          </p:nvSpPr>
          <p:spPr>
            <a:xfrm>
              <a:off x="2662175" y="3760125"/>
              <a:ext cx="35000" cy="34500"/>
            </a:xfrm>
            <a:custGeom>
              <a:rect b="b" l="l" r="r" t="t"/>
              <a:pathLst>
                <a:path extrusionOk="0" h="1380" w="1400">
                  <a:moveTo>
                    <a:pt x="702" y="1"/>
                  </a:moveTo>
                  <a:cubicBezTo>
                    <a:pt x="696" y="1"/>
                    <a:pt x="690" y="1"/>
                    <a:pt x="684" y="1"/>
                  </a:cubicBezTo>
                  <a:cubicBezTo>
                    <a:pt x="302" y="11"/>
                    <a:pt x="0" y="327"/>
                    <a:pt x="10" y="707"/>
                  </a:cubicBezTo>
                  <a:cubicBezTo>
                    <a:pt x="19" y="1081"/>
                    <a:pt x="326" y="1379"/>
                    <a:pt x="700" y="1379"/>
                  </a:cubicBezTo>
                  <a:cubicBezTo>
                    <a:pt x="706" y="1379"/>
                    <a:pt x="711" y="1379"/>
                    <a:pt x="717" y="1379"/>
                  </a:cubicBezTo>
                  <a:cubicBezTo>
                    <a:pt x="1099" y="1370"/>
                    <a:pt x="1399" y="1055"/>
                    <a:pt x="1391" y="673"/>
                  </a:cubicBezTo>
                  <a:cubicBezTo>
                    <a:pt x="1382" y="299"/>
                    <a:pt x="1075" y="1"/>
                    <a:pt x="702"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2"/>
            <p:cNvSpPr/>
            <p:nvPr/>
          </p:nvSpPr>
          <p:spPr>
            <a:xfrm>
              <a:off x="2531800" y="3763225"/>
              <a:ext cx="36100" cy="34575"/>
            </a:xfrm>
            <a:custGeom>
              <a:rect b="b" l="l" r="r" t="t"/>
              <a:pathLst>
                <a:path extrusionOk="0" h="1383" w="1444">
                  <a:moveTo>
                    <a:pt x="747" y="1"/>
                  </a:moveTo>
                  <a:cubicBezTo>
                    <a:pt x="741" y="1"/>
                    <a:pt x="736" y="1"/>
                    <a:pt x="730" y="1"/>
                  </a:cubicBezTo>
                  <a:cubicBezTo>
                    <a:pt x="450" y="7"/>
                    <a:pt x="202" y="182"/>
                    <a:pt x="100" y="443"/>
                  </a:cubicBezTo>
                  <a:cubicBezTo>
                    <a:pt x="0" y="704"/>
                    <a:pt x="67" y="999"/>
                    <a:pt x="269" y="1192"/>
                  </a:cubicBezTo>
                  <a:cubicBezTo>
                    <a:pt x="401" y="1317"/>
                    <a:pt x="572" y="1383"/>
                    <a:pt x="745" y="1383"/>
                  </a:cubicBezTo>
                  <a:cubicBezTo>
                    <a:pt x="840" y="1383"/>
                    <a:pt x="935" y="1363"/>
                    <a:pt x="1025" y="1323"/>
                  </a:cubicBezTo>
                  <a:cubicBezTo>
                    <a:pt x="1281" y="1209"/>
                    <a:pt x="1443" y="953"/>
                    <a:pt x="1436" y="675"/>
                  </a:cubicBezTo>
                  <a:cubicBezTo>
                    <a:pt x="1426" y="299"/>
                    <a:pt x="1119" y="1"/>
                    <a:pt x="747"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2"/>
            <p:cNvSpPr/>
            <p:nvPr/>
          </p:nvSpPr>
          <p:spPr>
            <a:xfrm>
              <a:off x="2589325" y="3789350"/>
              <a:ext cx="55000" cy="18150"/>
            </a:xfrm>
            <a:custGeom>
              <a:rect b="b" l="l" r="r" t="t"/>
              <a:pathLst>
                <a:path extrusionOk="0" h="726" w="2200">
                  <a:moveTo>
                    <a:pt x="2087" y="1"/>
                  </a:moveTo>
                  <a:cubicBezTo>
                    <a:pt x="2067" y="1"/>
                    <a:pt x="2046" y="9"/>
                    <a:pt x="2028" y="27"/>
                  </a:cubicBezTo>
                  <a:lnTo>
                    <a:pt x="2026" y="29"/>
                  </a:lnTo>
                  <a:cubicBezTo>
                    <a:pt x="1904" y="153"/>
                    <a:pt x="1759" y="255"/>
                    <a:pt x="1598" y="325"/>
                  </a:cubicBezTo>
                  <a:cubicBezTo>
                    <a:pt x="1443" y="393"/>
                    <a:pt x="1276" y="428"/>
                    <a:pt x="1107" y="429"/>
                  </a:cubicBezTo>
                  <a:cubicBezTo>
                    <a:pt x="772" y="428"/>
                    <a:pt x="440" y="282"/>
                    <a:pt x="190" y="32"/>
                  </a:cubicBezTo>
                  <a:lnTo>
                    <a:pt x="188" y="30"/>
                  </a:lnTo>
                  <a:cubicBezTo>
                    <a:pt x="169" y="11"/>
                    <a:pt x="146" y="3"/>
                    <a:pt x="124" y="3"/>
                  </a:cubicBezTo>
                  <a:cubicBezTo>
                    <a:pt x="59" y="3"/>
                    <a:pt x="1" y="73"/>
                    <a:pt x="42" y="143"/>
                  </a:cubicBezTo>
                  <a:cubicBezTo>
                    <a:pt x="253" y="500"/>
                    <a:pt x="669" y="725"/>
                    <a:pt x="1094" y="725"/>
                  </a:cubicBezTo>
                  <a:cubicBezTo>
                    <a:pt x="1098" y="725"/>
                    <a:pt x="1103" y="725"/>
                    <a:pt x="1107" y="725"/>
                  </a:cubicBezTo>
                  <a:cubicBezTo>
                    <a:pt x="1322" y="724"/>
                    <a:pt x="1532" y="666"/>
                    <a:pt x="1718" y="561"/>
                  </a:cubicBezTo>
                  <a:cubicBezTo>
                    <a:pt x="1902" y="460"/>
                    <a:pt x="2055" y="312"/>
                    <a:pt x="2163" y="131"/>
                  </a:cubicBezTo>
                  <a:cubicBezTo>
                    <a:pt x="2199" y="66"/>
                    <a:pt x="2146" y="1"/>
                    <a:pt x="2087"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 name="Google Shape;3094;p52"/>
          <p:cNvGrpSpPr/>
          <p:nvPr/>
        </p:nvGrpSpPr>
        <p:grpSpPr>
          <a:xfrm rot="-179715">
            <a:off x="5514982" y="2974613"/>
            <a:ext cx="1908965" cy="2760984"/>
            <a:chOff x="430200" y="3381250"/>
            <a:chExt cx="521975" cy="754925"/>
          </a:xfrm>
        </p:grpSpPr>
        <p:sp>
          <p:nvSpPr>
            <p:cNvPr id="3095" name="Google Shape;3095;p52"/>
            <p:cNvSpPr/>
            <p:nvPr/>
          </p:nvSpPr>
          <p:spPr>
            <a:xfrm>
              <a:off x="430200" y="3489350"/>
              <a:ext cx="521200" cy="646825"/>
            </a:xfrm>
            <a:custGeom>
              <a:rect b="b" l="l" r="r" t="t"/>
              <a:pathLst>
                <a:path extrusionOk="0" h="25873" w="20848">
                  <a:moveTo>
                    <a:pt x="10806" y="1"/>
                  </a:moveTo>
                  <a:cubicBezTo>
                    <a:pt x="8013" y="1"/>
                    <a:pt x="5667" y="2178"/>
                    <a:pt x="5498" y="5005"/>
                  </a:cubicBezTo>
                  <a:cubicBezTo>
                    <a:pt x="5405" y="6507"/>
                    <a:pt x="5957" y="7979"/>
                    <a:pt x="7012" y="9053"/>
                  </a:cubicBezTo>
                  <a:cubicBezTo>
                    <a:pt x="6097" y="8945"/>
                    <a:pt x="5170" y="8841"/>
                    <a:pt x="4249" y="8841"/>
                  </a:cubicBezTo>
                  <a:cubicBezTo>
                    <a:pt x="3461" y="8841"/>
                    <a:pt x="2676" y="8917"/>
                    <a:pt x="1907" y="9134"/>
                  </a:cubicBezTo>
                  <a:cubicBezTo>
                    <a:pt x="1493" y="9250"/>
                    <a:pt x="1082" y="9411"/>
                    <a:pt x="734" y="9699"/>
                  </a:cubicBezTo>
                  <a:cubicBezTo>
                    <a:pt x="387" y="9985"/>
                    <a:pt x="112" y="10416"/>
                    <a:pt x="60" y="10899"/>
                  </a:cubicBezTo>
                  <a:cubicBezTo>
                    <a:pt x="1" y="11452"/>
                    <a:pt x="241" y="12000"/>
                    <a:pt x="592" y="12379"/>
                  </a:cubicBezTo>
                  <a:cubicBezTo>
                    <a:pt x="942" y="12757"/>
                    <a:pt x="1392" y="12989"/>
                    <a:pt x="1843" y="13188"/>
                  </a:cubicBezTo>
                  <a:cubicBezTo>
                    <a:pt x="3066" y="13730"/>
                    <a:pt x="4371" y="14062"/>
                    <a:pt x="5704" y="14175"/>
                  </a:cubicBezTo>
                  <a:lnTo>
                    <a:pt x="5523" y="14164"/>
                  </a:lnTo>
                  <a:cubicBezTo>
                    <a:pt x="4442" y="16356"/>
                    <a:pt x="2411" y="22164"/>
                    <a:pt x="2283" y="22871"/>
                  </a:cubicBezTo>
                  <a:cubicBezTo>
                    <a:pt x="2212" y="23269"/>
                    <a:pt x="2144" y="23677"/>
                    <a:pt x="2279" y="24070"/>
                  </a:cubicBezTo>
                  <a:cubicBezTo>
                    <a:pt x="2484" y="24671"/>
                    <a:pt x="3237" y="25181"/>
                    <a:pt x="4067" y="25198"/>
                  </a:cubicBezTo>
                  <a:cubicBezTo>
                    <a:pt x="4084" y="25199"/>
                    <a:pt x="4101" y="25199"/>
                    <a:pt x="4118" y="25199"/>
                  </a:cubicBezTo>
                  <a:cubicBezTo>
                    <a:pt x="4951" y="25199"/>
                    <a:pt x="5642" y="24748"/>
                    <a:pt x="6179" y="24284"/>
                  </a:cubicBezTo>
                  <a:cubicBezTo>
                    <a:pt x="7171" y="23429"/>
                    <a:pt x="7941" y="22444"/>
                    <a:pt x="8680" y="21455"/>
                  </a:cubicBezTo>
                  <a:cubicBezTo>
                    <a:pt x="9111" y="20876"/>
                    <a:pt x="9535" y="20296"/>
                    <a:pt x="9950" y="19713"/>
                  </a:cubicBezTo>
                  <a:cubicBezTo>
                    <a:pt x="10293" y="20342"/>
                    <a:pt x="10643" y="20969"/>
                    <a:pt x="11004" y="21595"/>
                  </a:cubicBezTo>
                  <a:cubicBezTo>
                    <a:pt x="11619" y="22665"/>
                    <a:pt x="12263" y="23736"/>
                    <a:pt x="13146" y="24702"/>
                  </a:cubicBezTo>
                  <a:cubicBezTo>
                    <a:pt x="13634" y="25238"/>
                    <a:pt x="14283" y="25778"/>
                    <a:pt x="15135" y="25863"/>
                  </a:cubicBezTo>
                  <a:cubicBezTo>
                    <a:pt x="15204" y="25870"/>
                    <a:pt x="15273" y="25873"/>
                    <a:pt x="15342" y="25873"/>
                  </a:cubicBezTo>
                  <a:cubicBezTo>
                    <a:pt x="16091" y="25873"/>
                    <a:pt x="16791" y="25481"/>
                    <a:pt x="17044" y="24958"/>
                  </a:cubicBezTo>
                  <a:cubicBezTo>
                    <a:pt x="17225" y="24583"/>
                    <a:pt x="17206" y="24170"/>
                    <a:pt x="17182" y="23766"/>
                  </a:cubicBezTo>
                  <a:cubicBezTo>
                    <a:pt x="17141" y="23049"/>
                    <a:pt x="15820" y="17039"/>
                    <a:pt x="15009" y="14734"/>
                  </a:cubicBezTo>
                  <a:lnTo>
                    <a:pt x="14850" y="14725"/>
                  </a:lnTo>
                  <a:lnTo>
                    <a:pt x="14850" y="14725"/>
                  </a:lnTo>
                  <a:cubicBezTo>
                    <a:pt x="14994" y="14730"/>
                    <a:pt x="15137" y="14732"/>
                    <a:pt x="15281" y="14732"/>
                  </a:cubicBezTo>
                  <a:cubicBezTo>
                    <a:pt x="16473" y="14732"/>
                    <a:pt x="17660" y="14556"/>
                    <a:pt x="18802" y="14208"/>
                  </a:cubicBezTo>
                  <a:cubicBezTo>
                    <a:pt x="19273" y="14065"/>
                    <a:pt x="19746" y="13887"/>
                    <a:pt x="20140" y="13553"/>
                  </a:cubicBezTo>
                  <a:cubicBezTo>
                    <a:pt x="20533" y="13221"/>
                    <a:pt x="20838" y="12706"/>
                    <a:pt x="20846" y="12148"/>
                  </a:cubicBezTo>
                  <a:cubicBezTo>
                    <a:pt x="20848" y="11662"/>
                    <a:pt x="20627" y="11202"/>
                    <a:pt x="20317" y="10876"/>
                  </a:cubicBezTo>
                  <a:cubicBezTo>
                    <a:pt x="20009" y="10549"/>
                    <a:pt x="19618" y="10341"/>
                    <a:pt x="19222" y="10176"/>
                  </a:cubicBezTo>
                  <a:cubicBezTo>
                    <a:pt x="17613" y="9505"/>
                    <a:pt x="15855" y="9487"/>
                    <a:pt x="14134" y="9482"/>
                  </a:cubicBezTo>
                  <a:cubicBezTo>
                    <a:pt x="15313" y="8543"/>
                    <a:pt x="16036" y="7147"/>
                    <a:pt x="16125" y="5644"/>
                  </a:cubicBezTo>
                  <a:cubicBezTo>
                    <a:pt x="16302" y="2708"/>
                    <a:pt x="14065" y="187"/>
                    <a:pt x="11131" y="10"/>
                  </a:cubicBezTo>
                  <a:cubicBezTo>
                    <a:pt x="11022" y="4"/>
                    <a:pt x="10914" y="1"/>
                    <a:pt x="10806"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2"/>
            <p:cNvSpPr/>
            <p:nvPr/>
          </p:nvSpPr>
          <p:spPr>
            <a:xfrm>
              <a:off x="430925" y="3477425"/>
              <a:ext cx="521250" cy="646875"/>
            </a:xfrm>
            <a:custGeom>
              <a:rect b="b" l="l" r="r" t="t"/>
              <a:pathLst>
                <a:path extrusionOk="0" h="25875" w="20850">
                  <a:moveTo>
                    <a:pt x="10806" y="1"/>
                  </a:moveTo>
                  <a:cubicBezTo>
                    <a:pt x="8013" y="1"/>
                    <a:pt x="5667" y="2179"/>
                    <a:pt x="5497" y="5005"/>
                  </a:cubicBezTo>
                  <a:cubicBezTo>
                    <a:pt x="5405" y="6509"/>
                    <a:pt x="5957" y="7979"/>
                    <a:pt x="7012" y="9053"/>
                  </a:cubicBezTo>
                  <a:cubicBezTo>
                    <a:pt x="6096" y="8946"/>
                    <a:pt x="5170" y="8841"/>
                    <a:pt x="4249" y="8841"/>
                  </a:cubicBezTo>
                  <a:cubicBezTo>
                    <a:pt x="3460" y="8841"/>
                    <a:pt x="2676" y="8918"/>
                    <a:pt x="1906" y="9134"/>
                  </a:cubicBezTo>
                  <a:cubicBezTo>
                    <a:pt x="1493" y="9252"/>
                    <a:pt x="1081" y="9411"/>
                    <a:pt x="733" y="9699"/>
                  </a:cubicBezTo>
                  <a:cubicBezTo>
                    <a:pt x="387" y="9986"/>
                    <a:pt x="112" y="10416"/>
                    <a:pt x="59" y="10899"/>
                  </a:cubicBezTo>
                  <a:cubicBezTo>
                    <a:pt x="0" y="11454"/>
                    <a:pt x="241" y="12000"/>
                    <a:pt x="592" y="12379"/>
                  </a:cubicBezTo>
                  <a:cubicBezTo>
                    <a:pt x="943" y="12757"/>
                    <a:pt x="1391" y="12991"/>
                    <a:pt x="1843" y="13189"/>
                  </a:cubicBezTo>
                  <a:cubicBezTo>
                    <a:pt x="3065" y="13730"/>
                    <a:pt x="4370" y="14064"/>
                    <a:pt x="5702" y="14177"/>
                  </a:cubicBezTo>
                  <a:lnTo>
                    <a:pt x="5521" y="14165"/>
                  </a:lnTo>
                  <a:cubicBezTo>
                    <a:pt x="4439" y="16356"/>
                    <a:pt x="2409" y="22164"/>
                    <a:pt x="2281" y="22873"/>
                  </a:cubicBezTo>
                  <a:cubicBezTo>
                    <a:pt x="2210" y="23270"/>
                    <a:pt x="2140" y="23677"/>
                    <a:pt x="2275" y="24071"/>
                  </a:cubicBezTo>
                  <a:cubicBezTo>
                    <a:pt x="2482" y="24671"/>
                    <a:pt x="3235" y="25181"/>
                    <a:pt x="4063" y="25198"/>
                  </a:cubicBezTo>
                  <a:cubicBezTo>
                    <a:pt x="4081" y="25199"/>
                    <a:pt x="4098" y="25199"/>
                    <a:pt x="4115" y="25199"/>
                  </a:cubicBezTo>
                  <a:cubicBezTo>
                    <a:pt x="4947" y="25199"/>
                    <a:pt x="5640" y="24749"/>
                    <a:pt x="6177" y="24284"/>
                  </a:cubicBezTo>
                  <a:cubicBezTo>
                    <a:pt x="7169" y="23431"/>
                    <a:pt x="7937" y="22444"/>
                    <a:pt x="8676" y="21455"/>
                  </a:cubicBezTo>
                  <a:cubicBezTo>
                    <a:pt x="9109" y="20878"/>
                    <a:pt x="9533" y="20298"/>
                    <a:pt x="9948" y="19714"/>
                  </a:cubicBezTo>
                  <a:cubicBezTo>
                    <a:pt x="10290" y="20344"/>
                    <a:pt x="10641" y="20970"/>
                    <a:pt x="11000" y="21595"/>
                  </a:cubicBezTo>
                  <a:cubicBezTo>
                    <a:pt x="11617" y="22666"/>
                    <a:pt x="12261" y="23736"/>
                    <a:pt x="13143" y="24704"/>
                  </a:cubicBezTo>
                  <a:cubicBezTo>
                    <a:pt x="13631" y="25240"/>
                    <a:pt x="14279" y="25780"/>
                    <a:pt x="15133" y="25864"/>
                  </a:cubicBezTo>
                  <a:cubicBezTo>
                    <a:pt x="15202" y="25871"/>
                    <a:pt x="15271" y="25875"/>
                    <a:pt x="15340" y="25875"/>
                  </a:cubicBezTo>
                  <a:cubicBezTo>
                    <a:pt x="16089" y="25875"/>
                    <a:pt x="16789" y="25482"/>
                    <a:pt x="17042" y="24958"/>
                  </a:cubicBezTo>
                  <a:cubicBezTo>
                    <a:pt x="17223" y="24585"/>
                    <a:pt x="17203" y="24170"/>
                    <a:pt x="17180" y="23768"/>
                  </a:cubicBezTo>
                  <a:cubicBezTo>
                    <a:pt x="17139" y="23051"/>
                    <a:pt x="15818" y="17041"/>
                    <a:pt x="15007" y="14734"/>
                  </a:cubicBezTo>
                  <a:lnTo>
                    <a:pt x="14848" y="14725"/>
                  </a:lnTo>
                  <a:lnTo>
                    <a:pt x="14848" y="14725"/>
                  </a:lnTo>
                  <a:cubicBezTo>
                    <a:pt x="14996" y="14730"/>
                    <a:pt x="15143" y="14733"/>
                    <a:pt x="15290" y="14733"/>
                  </a:cubicBezTo>
                  <a:cubicBezTo>
                    <a:pt x="16479" y="14733"/>
                    <a:pt x="17661" y="14556"/>
                    <a:pt x="18798" y="14208"/>
                  </a:cubicBezTo>
                  <a:cubicBezTo>
                    <a:pt x="19269" y="14065"/>
                    <a:pt x="19744" y="13889"/>
                    <a:pt x="20137" y="13555"/>
                  </a:cubicBezTo>
                  <a:cubicBezTo>
                    <a:pt x="20531" y="13223"/>
                    <a:pt x="20836" y="12706"/>
                    <a:pt x="20843" y="12150"/>
                  </a:cubicBezTo>
                  <a:cubicBezTo>
                    <a:pt x="20849" y="11663"/>
                    <a:pt x="20626" y="11202"/>
                    <a:pt x="20317" y="10877"/>
                  </a:cubicBezTo>
                  <a:cubicBezTo>
                    <a:pt x="20008" y="10551"/>
                    <a:pt x="19617" y="10341"/>
                    <a:pt x="19221" y="10176"/>
                  </a:cubicBezTo>
                  <a:cubicBezTo>
                    <a:pt x="17613" y="9506"/>
                    <a:pt x="15855" y="9487"/>
                    <a:pt x="14133" y="9483"/>
                  </a:cubicBezTo>
                  <a:cubicBezTo>
                    <a:pt x="15313" y="8543"/>
                    <a:pt x="16036" y="7148"/>
                    <a:pt x="16125" y="5644"/>
                  </a:cubicBezTo>
                  <a:cubicBezTo>
                    <a:pt x="16301" y="2710"/>
                    <a:pt x="14065" y="187"/>
                    <a:pt x="11131" y="11"/>
                  </a:cubicBezTo>
                  <a:cubicBezTo>
                    <a:pt x="11022" y="4"/>
                    <a:pt x="10914" y="1"/>
                    <a:pt x="10806"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2"/>
            <p:cNvSpPr/>
            <p:nvPr/>
          </p:nvSpPr>
          <p:spPr>
            <a:xfrm>
              <a:off x="523725" y="3381250"/>
              <a:ext cx="314675" cy="186725"/>
            </a:xfrm>
            <a:custGeom>
              <a:rect b="b" l="l" r="r" t="t"/>
              <a:pathLst>
                <a:path extrusionOk="0" h="7469" w="12587">
                  <a:moveTo>
                    <a:pt x="6773" y="0"/>
                  </a:moveTo>
                  <a:cubicBezTo>
                    <a:pt x="5462" y="0"/>
                    <a:pt x="3824" y="474"/>
                    <a:pt x="2095" y="2173"/>
                  </a:cubicBezTo>
                  <a:cubicBezTo>
                    <a:pt x="712" y="3532"/>
                    <a:pt x="0" y="5542"/>
                    <a:pt x="210" y="7469"/>
                  </a:cubicBezTo>
                  <a:cubicBezTo>
                    <a:pt x="661" y="7286"/>
                    <a:pt x="917" y="6812"/>
                    <a:pt x="1087" y="6356"/>
                  </a:cubicBezTo>
                  <a:cubicBezTo>
                    <a:pt x="1259" y="5900"/>
                    <a:pt x="1389" y="5407"/>
                    <a:pt x="1723" y="5053"/>
                  </a:cubicBezTo>
                  <a:cubicBezTo>
                    <a:pt x="1834" y="4935"/>
                    <a:pt x="2010" y="4844"/>
                    <a:pt x="2162" y="4844"/>
                  </a:cubicBezTo>
                  <a:cubicBezTo>
                    <a:pt x="2255" y="4844"/>
                    <a:pt x="2339" y="4878"/>
                    <a:pt x="2392" y="4961"/>
                  </a:cubicBezTo>
                  <a:cubicBezTo>
                    <a:pt x="2442" y="5035"/>
                    <a:pt x="2448" y="5129"/>
                    <a:pt x="2448" y="5220"/>
                  </a:cubicBezTo>
                  <a:cubicBezTo>
                    <a:pt x="2445" y="5579"/>
                    <a:pt x="2359" y="5933"/>
                    <a:pt x="2197" y="6255"/>
                  </a:cubicBezTo>
                  <a:lnTo>
                    <a:pt x="12470" y="6428"/>
                  </a:lnTo>
                  <a:cubicBezTo>
                    <a:pt x="12470" y="6428"/>
                    <a:pt x="12586" y="2087"/>
                    <a:pt x="9558" y="702"/>
                  </a:cubicBezTo>
                  <a:cubicBezTo>
                    <a:pt x="9186" y="533"/>
                    <a:pt x="8163" y="0"/>
                    <a:pt x="6773"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2"/>
            <p:cNvSpPr/>
            <p:nvPr/>
          </p:nvSpPr>
          <p:spPr>
            <a:xfrm>
              <a:off x="559150" y="3489750"/>
              <a:ext cx="306025" cy="96350"/>
            </a:xfrm>
            <a:custGeom>
              <a:rect b="b" l="l" r="r" t="t"/>
              <a:pathLst>
                <a:path extrusionOk="0" h="3854" w="12241">
                  <a:moveTo>
                    <a:pt x="5759" y="1"/>
                  </a:moveTo>
                  <a:cubicBezTo>
                    <a:pt x="4184" y="1"/>
                    <a:pt x="2578" y="318"/>
                    <a:pt x="1420" y="1047"/>
                  </a:cubicBezTo>
                  <a:cubicBezTo>
                    <a:pt x="1420" y="1047"/>
                    <a:pt x="1" y="1975"/>
                    <a:pt x="252" y="2806"/>
                  </a:cubicBezTo>
                  <a:lnTo>
                    <a:pt x="568" y="3348"/>
                  </a:lnTo>
                  <a:cubicBezTo>
                    <a:pt x="568" y="3348"/>
                    <a:pt x="2637" y="2043"/>
                    <a:pt x="5477" y="2043"/>
                  </a:cubicBezTo>
                  <a:cubicBezTo>
                    <a:pt x="6796" y="2043"/>
                    <a:pt x="8281" y="2324"/>
                    <a:pt x="9802" y="3148"/>
                  </a:cubicBezTo>
                  <a:cubicBezTo>
                    <a:pt x="9802" y="3148"/>
                    <a:pt x="10670" y="3582"/>
                    <a:pt x="10937" y="3854"/>
                  </a:cubicBezTo>
                  <a:cubicBezTo>
                    <a:pt x="10937" y="3854"/>
                    <a:pt x="12240" y="2725"/>
                    <a:pt x="10549" y="1285"/>
                  </a:cubicBezTo>
                  <a:cubicBezTo>
                    <a:pt x="9612" y="488"/>
                    <a:pt x="7710" y="1"/>
                    <a:pt x="57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2"/>
            <p:cNvSpPr/>
            <p:nvPr/>
          </p:nvSpPr>
          <p:spPr>
            <a:xfrm>
              <a:off x="509525" y="3547325"/>
              <a:ext cx="43850" cy="41625"/>
            </a:xfrm>
            <a:custGeom>
              <a:rect b="b" l="l" r="r" t="t"/>
              <a:pathLst>
                <a:path extrusionOk="0" h="1665" w="1754">
                  <a:moveTo>
                    <a:pt x="895" y="1"/>
                  </a:moveTo>
                  <a:cubicBezTo>
                    <a:pt x="579" y="1"/>
                    <a:pt x="287" y="182"/>
                    <a:pt x="148" y="468"/>
                  </a:cubicBezTo>
                  <a:cubicBezTo>
                    <a:pt x="1" y="772"/>
                    <a:pt x="50" y="1133"/>
                    <a:pt x="274" y="1385"/>
                  </a:cubicBezTo>
                  <a:cubicBezTo>
                    <a:pt x="434" y="1566"/>
                    <a:pt x="662" y="1665"/>
                    <a:pt x="896" y="1665"/>
                  </a:cubicBezTo>
                  <a:cubicBezTo>
                    <a:pt x="987" y="1665"/>
                    <a:pt x="1078" y="1650"/>
                    <a:pt x="1167" y="1619"/>
                  </a:cubicBezTo>
                  <a:cubicBezTo>
                    <a:pt x="1487" y="1509"/>
                    <a:pt x="1706" y="1219"/>
                    <a:pt x="1727" y="883"/>
                  </a:cubicBezTo>
                  <a:cubicBezTo>
                    <a:pt x="1754" y="424"/>
                    <a:pt x="1406" y="30"/>
                    <a:pt x="946" y="3"/>
                  </a:cubicBezTo>
                  <a:cubicBezTo>
                    <a:pt x="929" y="2"/>
                    <a:pt x="912" y="1"/>
                    <a:pt x="8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2"/>
            <p:cNvSpPr/>
            <p:nvPr/>
          </p:nvSpPr>
          <p:spPr>
            <a:xfrm>
              <a:off x="882475" y="3726175"/>
              <a:ext cx="27575" cy="110300"/>
            </a:xfrm>
            <a:custGeom>
              <a:rect b="b" l="l" r="r" t="t"/>
              <a:pathLst>
                <a:path extrusionOk="0" h="4412" w="1103">
                  <a:moveTo>
                    <a:pt x="578" y="1818"/>
                  </a:moveTo>
                  <a:lnTo>
                    <a:pt x="578" y="1820"/>
                  </a:lnTo>
                  <a:lnTo>
                    <a:pt x="577" y="1823"/>
                  </a:lnTo>
                  <a:lnTo>
                    <a:pt x="577" y="1823"/>
                  </a:lnTo>
                  <a:cubicBezTo>
                    <a:pt x="577" y="1821"/>
                    <a:pt x="577" y="1820"/>
                    <a:pt x="578" y="1818"/>
                  </a:cubicBezTo>
                  <a:close/>
                  <a:moveTo>
                    <a:pt x="576" y="1829"/>
                  </a:moveTo>
                  <a:lnTo>
                    <a:pt x="576" y="1831"/>
                  </a:lnTo>
                  <a:cubicBezTo>
                    <a:pt x="576" y="1831"/>
                    <a:pt x="576" y="1832"/>
                    <a:pt x="576" y="1832"/>
                  </a:cubicBezTo>
                  <a:cubicBezTo>
                    <a:pt x="576" y="1832"/>
                    <a:pt x="576" y="1830"/>
                    <a:pt x="576" y="1829"/>
                  </a:cubicBezTo>
                  <a:close/>
                  <a:moveTo>
                    <a:pt x="310" y="0"/>
                  </a:moveTo>
                  <a:cubicBezTo>
                    <a:pt x="256" y="0"/>
                    <a:pt x="201" y="29"/>
                    <a:pt x="175" y="94"/>
                  </a:cubicBezTo>
                  <a:cubicBezTo>
                    <a:pt x="175" y="94"/>
                    <a:pt x="169" y="111"/>
                    <a:pt x="156" y="143"/>
                  </a:cubicBezTo>
                  <a:cubicBezTo>
                    <a:pt x="137" y="202"/>
                    <a:pt x="125" y="262"/>
                    <a:pt x="120" y="324"/>
                  </a:cubicBezTo>
                  <a:cubicBezTo>
                    <a:pt x="110" y="524"/>
                    <a:pt x="148" y="723"/>
                    <a:pt x="228" y="906"/>
                  </a:cubicBezTo>
                  <a:cubicBezTo>
                    <a:pt x="279" y="1022"/>
                    <a:pt x="336" y="1121"/>
                    <a:pt x="393" y="1225"/>
                  </a:cubicBezTo>
                  <a:cubicBezTo>
                    <a:pt x="449" y="1326"/>
                    <a:pt x="498" y="1429"/>
                    <a:pt x="539" y="1535"/>
                  </a:cubicBezTo>
                  <a:cubicBezTo>
                    <a:pt x="576" y="1636"/>
                    <a:pt x="590" y="1729"/>
                    <a:pt x="578" y="1812"/>
                  </a:cubicBezTo>
                  <a:lnTo>
                    <a:pt x="576" y="1826"/>
                  </a:lnTo>
                  <a:lnTo>
                    <a:pt x="574" y="1833"/>
                  </a:lnTo>
                  <a:lnTo>
                    <a:pt x="562" y="1884"/>
                  </a:lnTo>
                  <a:cubicBezTo>
                    <a:pt x="554" y="1917"/>
                    <a:pt x="546" y="1920"/>
                    <a:pt x="541" y="1941"/>
                  </a:cubicBezTo>
                  <a:cubicBezTo>
                    <a:pt x="516" y="1990"/>
                    <a:pt x="489" y="2039"/>
                    <a:pt x="457" y="2085"/>
                  </a:cubicBezTo>
                  <a:cubicBezTo>
                    <a:pt x="390" y="2187"/>
                    <a:pt x="304" y="2298"/>
                    <a:pt x="218" y="2421"/>
                  </a:cubicBezTo>
                  <a:cubicBezTo>
                    <a:pt x="134" y="2545"/>
                    <a:pt x="43" y="2699"/>
                    <a:pt x="15" y="2893"/>
                  </a:cubicBezTo>
                  <a:cubicBezTo>
                    <a:pt x="1" y="2990"/>
                    <a:pt x="5" y="3088"/>
                    <a:pt x="29" y="3184"/>
                  </a:cubicBezTo>
                  <a:cubicBezTo>
                    <a:pt x="34" y="3206"/>
                    <a:pt x="42" y="3227"/>
                    <a:pt x="50" y="3247"/>
                  </a:cubicBezTo>
                  <a:cubicBezTo>
                    <a:pt x="59" y="3274"/>
                    <a:pt x="69" y="3293"/>
                    <a:pt x="77" y="3314"/>
                  </a:cubicBezTo>
                  <a:cubicBezTo>
                    <a:pt x="96" y="3349"/>
                    <a:pt x="115" y="3386"/>
                    <a:pt x="137" y="3419"/>
                  </a:cubicBezTo>
                  <a:cubicBezTo>
                    <a:pt x="221" y="3545"/>
                    <a:pt x="293" y="3618"/>
                    <a:pt x="338" y="3688"/>
                  </a:cubicBezTo>
                  <a:cubicBezTo>
                    <a:pt x="377" y="3750"/>
                    <a:pt x="407" y="3815"/>
                    <a:pt x="430" y="3885"/>
                  </a:cubicBezTo>
                  <a:cubicBezTo>
                    <a:pt x="446" y="3942"/>
                    <a:pt x="455" y="4002"/>
                    <a:pt x="458" y="4063"/>
                  </a:cubicBezTo>
                  <a:cubicBezTo>
                    <a:pt x="463" y="4117"/>
                    <a:pt x="463" y="4171"/>
                    <a:pt x="458" y="4227"/>
                  </a:cubicBezTo>
                  <a:lnTo>
                    <a:pt x="458" y="4231"/>
                  </a:lnTo>
                  <a:cubicBezTo>
                    <a:pt x="449" y="4314"/>
                    <a:pt x="504" y="4392"/>
                    <a:pt x="587" y="4408"/>
                  </a:cubicBezTo>
                  <a:cubicBezTo>
                    <a:pt x="598" y="4410"/>
                    <a:pt x="609" y="4411"/>
                    <a:pt x="621" y="4411"/>
                  </a:cubicBezTo>
                  <a:cubicBezTo>
                    <a:pt x="691" y="4411"/>
                    <a:pt x="754" y="4365"/>
                    <a:pt x="775" y="4295"/>
                  </a:cubicBezTo>
                  <a:lnTo>
                    <a:pt x="791" y="4239"/>
                  </a:lnTo>
                  <a:cubicBezTo>
                    <a:pt x="806" y="4185"/>
                    <a:pt x="816" y="4131"/>
                    <a:pt x="822" y="4076"/>
                  </a:cubicBezTo>
                  <a:cubicBezTo>
                    <a:pt x="835" y="3934"/>
                    <a:pt x="843" y="3715"/>
                    <a:pt x="721" y="3468"/>
                  </a:cubicBezTo>
                  <a:cubicBezTo>
                    <a:pt x="663" y="3352"/>
                    <a:pt x="585" y="3254"/>
                    <a:pt x="543" y="3171"/>
                  </a:cubicBezTo>
                  <a:cubicBezTo>
                    <a:pt x="498" y="3090"/>
                    <a:pt x="493" y="3041"/>
                    <a:pt x="506" y="2972"/>
                  </a:cubicBezTo>
                  <a:cubicBezTo>
                    <a:pt x="519" y="2906"/>
                    <a:pt x="570" y="2817"/>
                    <a:pt x="641" y="2713"/>
                  </a:cubicBezTo>
                  <a:cubicBezTo>
                    <a:pt x="711" y="2612"/>
                    <a:pt x="803" y="2500"/>
                    <a:pt x="891" y="2367"/>
                  </a:cubicBezTo>
                  <a:cubicBezTo>
                    <a:pt x="935" y="2295"/>
                    <a:pt x="975" y="2221"/>
                    <a:pt x="1010" y="2144"/>
                  </a:cubicBezTo>
                  <a:cubicBezTo>
                    <a:pt x="1027" y="2098"/>
                    <a:pt x="1043" y="2050"/>
                    <a:pt x="1056" y="2003"/>
                  </a:cubicBezTo>
                  <a:lnTo>
                    <a:pt x="1069" y="1952"/>
                  </a:lnTo>
                  <a:lnTo>
                    <a:pt x="1070" y="1939"/>
                  </a:lnTo>
                  <a:lnTo>
                    <a:pt x="1075" y="1915"/>
                  </a:lnTo>
                  <a:lnTo>
                    <a:pt x="1075" y="1907"/>
                  </a:lnTo>
                  <a:lnTo>
                    <a:pt x="1080" y="1871"/>
                  </a:lnTo>
                  <a:cubicBezTo>
                    <a:pt x="1102" y="1677"/>
                    <a:pt x="1051" y="1499"/>
                    <a:pt x="989" y="1354"/>
                  </a:cubicBezTo>
                  <a:cubicBezTo>
                    <a:pt x="927" y="1210"/>
                    <a:pt x="848" y="1094"/>
                    <a:pt x="781" y="992"/>
                  </a:cubicBezTo>
                  <a:cubicBezTo>
                    <a:pt x="714" y="888"/>
                    <a:pt x="646" y="796"/>
                    <a:pt x="603" y="723"/>
                  </a:cubicBezTo>
                  <a:cubicBezTo>
                    <a:pt x="511" y="566"/>
                    <a:pt x="465" y="421"/>
                    <a:pt x="457" y="326"/>
                  </a:cubicBezTo>
                  <a:cubicBezTo>
                    <a:pt x="452" y="278"/>
                    <a:pt x="452" y="242"/>
                    <a:pt x="452" y="224"/>
                  </a:cubicBezTo>
                  <a:cubicBezTo>
                    <a:pt x="457" y="192"/>
                    <a:pt x="458" y="175"/>
                    <a:pt x="458" y="175"/>
                  </a:cubicBezTo>
                  <a:lnTo>
                    <a:pt x="462" y="172"/>
                  </a:lnTo>
                  <a:cubicBezTo>
                    <a:pt x="477" y="66"/>
                    <a:pt x="393" y="0"/>
                    <a:pt x="310"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2"/>
            <p:cNvSpPr/>
            <p:nvPr/>
          </p:nvSpPr>
          <p:spPr>
            <a:xfrm>
              <a:off x="856300" y="3722725"/>
              <a:ext cx="27275" cy="116375"/>
            </a:xfrm>
            <a:custGeom>
              <a:rect b="b" l="l" r="r" t="t"/>
              <a:pathLst>
                <a:path extrusionOk="0" h="4655" w="1091">
                  <a:moveTo>
                    <a:pt x="585" y="1819"/>
                  </a:moveTo>
                  <a:cubicBezTo>
                    <a:pt x="585" y="1819"/>
                    <a:pt x="585" y="1819"/>
                    <a:pt x="585" y="1820"/>
                  </a:cubicBezTo>
                  <a:lnTo>
                    <a:pt x="584" y="1824"/>
                  </a:lnTo>
                  <a:lnTo>
                    <a:pt x="584" y="1824"/>
                  </a:lnTo>
                  <a:cubicBezTo>
                    <a:pt x="584" y="1821"/>
                    <a:pt x="585" y="1819"/>
                    <a:pt x="585" y="1819"/>
                  </a:cubicBezTo>
                  <a:close/>
                  <a:moveTo>
                    <a:pt x="316" y="1"/>
                  </a:moveTo>
                  <a:cubicBezTo>
                    <a:pt x="265" y="1"/>
                    <a:pt x="214" y="26"/>
                    <a:pt x="186" y="85"/>
                  </a:cubicBezTo>
                  <a:lnTo>
                    <a:pt x="180" y="98"/>
                  </a:lnTo>
                  <a:cubicBezTo>
                    <a:pt x="180" y="98"/>
                    <a:pt x="173" y="112"/>
                    <a:pt x="161" y="151"/>
                  </a:cubicBezTo>
                  <a:cubicBezTo>
                    <a:pt x="140" y="213"/>
                    <a:pt x="129" y="276"/>
                    <a:pt x="126" y="341"/>
                  </a:cubicBezTo>
                  <a:cubicBezTo>
                    <a:pt x="119" y="551"/>
                    <a:pt x="164" y="761"/>
                    <a:pt x="254" y="950"/>
                  </a:cubicBezTo>
                  <a:cubicBezTo>
                    <a:pt x="310" y="1068"/>
                    <a:pt x="367" y="1168"/>
                    <a:pt x="426" y="1278"/>
                  </a:cubicBezTo>
                  <a:cubicBezTo>
                    <a:pt x="483" y="1379"/>
                    <a:pt x="531" y="1486"/>
                    <a:pt x="566" y="1597"/>
                  </a:cubicBezTo>
                  <a:cubicBezTo>
                    <a:pt x="580" y="1645"/>
                    <a:pt x="588" y="1694"/>
                    <a:pt x="590" y="1743"/>
                  </a:cubicBezTo>
                  <a:cubicBezTo>
                    <a:pt x="590" y="1767"/>
                    <a:pt x="588" y="1789"/>
                    <a:pt x="585" y="1812"/>
                  </a:cubicBezTo>
                  <a:lnTo>
                    <a:pt x="582" y="1828"/>
                  </a:lnTo>
                  <a:lnTo>
                    <a:pt x="582" y="1831"/>
                  </a:lnTo>
                  <a:lnTo>
                    <a:pt x="582" y="1832"/>
                  </a:lnTo>
                  <a:lnTo>
                    <a:pt x="569" y="1886"/>
                  </a:lnTo>
                  <a:cubicBezTo>
                    <a:pt x="563" y="1905"/>
                    <a:pt x="555" y="1926"/>
                    <a:pt x="545" y="1945"/>
                  </a:cubicBezTo>
                  <a:cubicBezTo>
                    <a:pt x="531" y="1971"/>
                    <a:pt x="523" y="1995"/>
                    <a:pt x="505" y="2020"/>
                  </a:cubicBezTo>
                  <a:cubicBezTo>
                    <a:pt x="474" y="2076"/>
                    <a:pt x="437" y="2130"/>
                    <a:pt x="397" y="2182"/>
                  </a:cubicBezTo>
                  <a:cubicBezTo>
                    <a:pt x="316" y="2293"/>
                    <a:pt x="219" y="2416"/>
                    <a:pt x="132" y="2570"/>
                  </a:cubicBezTo>
                  <a:cubicBezTo>
                    <a:pt x="84" y="2653"/>
                    <a:pt x="48" y="2743"/>
                    <a:pt x="25" y="2837"/>
                  </a:cubicBezTo>
                  <a:cubicBezTo>
                    <a:pt x="2" y="2940"/>
                    <a:pt x="0" y="3050"/>
                    <a:pt x="22" y="3155"/>
                  </a:cubicBezTo>
                  <a:cubicBezTo>
                    <a:pt x="68" y="3373"/>
                    <a:pt x="192" y="3501"/>
                    <a:pt x="261" y="3595"/>
                  </a:cubicBezTo>
                  <a:lnTo>
                    <a:pt x="310" y="3660"/>
                  </a:lnTo>
                  <a:cubicBezTo>
                    <a:pt x="324" y="3681"/>
                    <a:pt x="339" y="3702"/>
                    <a:pt x="350" y="3724"/>
                  </a:cubicBezTo>
                  <a:cubicBezTo>
                    <a:pt x="370" y="3759"/>
                    <a:pt x="388" y="3797"/>
                    <a:pt x="402" y="3835"/>
                  </a:cubicBezTo>
                  <a:cubicBezTo>
                    <a:pt x="448" y="3973"/>
                    <a:pt x="461" y="4120"/>
                    <a:pt x="436" y="4263"/>
                  </a:cubicBezTo>
                  <a:cubicBezTo>
                    <a:pt x="428" y="4320"/>
                    <a:pt x="415" y="4377"/>
                    <a:pt x="396" y="4431"/>
                  </a:cubicBezTo>
                  <a:lnTo>
                    <a:pt x="394" y="4436"/>
                  </a:lnTo>
                  <a:cubicBezTo>
                    <a:pt x="364" y="4516"/>
                    <a:pt x="401" y="4605"/>
                    <a:pt x="478" y="4640"/>
                  </a:cubicBezTo>
                  <a:cubicBezTo>
                    <a:pt x="500" y="4650"/>
                    <a:pt x="523" y="4655"/>
                    <a:pt x="546" y="4655"/>
                  </a:cubicBezTo>
                  <a:cubicBezTo>
                    <a:pt x="604" y="4655"/>
                    <a:pt x="659" y="4623"/>
                    <a:pt x="688" y="4570"/>
                  </a:cubicBezTo>
                  <a:lnTo>
                    <a:pt x="718" y="4516"/>
                  </a:lnTo>
                  <a:cubicBezTo>
                    <a:pt x="746" y="4465"/>
                    <a:pt x="769" y="4411"/>
                    <a:pt x="787" y="4355"/>
                  </a:cubicBezTo>
                  <a:cubicBezTo>
                    <a:pt x="858" y="4152"/>
                    <a:pt x="873" y="3932"/>
                    <a:pt x="827" y="3719"/>
                  </a:cubicBezTo>
                  <a:cubicBezTo>
                    <a:pt x="811" y="3646"/>
                    <a:pt x="787" y="3576"/>
                    <a:pt x="755" y="3506"/>
                  </a:cubicBezTo>
                  <a:cubicBezTo>
                    <a:pt x="741" y="3474"/>
                    <a:pt x="723" y="3443"/>
                    <a:pt x="704" y="3411"/>
                  </a:cubicBezTo>
                  <a:lnTo>
                    <a:pt x="649" y="3320"/>
                  </a:lnTo>
                  <a:cubicBezTo>
                    <a:pt x="574" y="3207"/>
                    <a:pt x="517" y="3120"/>
                    <a:pt x="513" y="3060"/>
                  </a:cubicBezTo>
                  <a:cubicBezTo>
                    <a:pt x="504" y="2996"/>
                    <a:pt x="523" y="2924"/>
                    <a:pt x="580" y="2824"/>
                  </a:cubicBezTo>
                  <a:cubicBezTo>
                    <a:pt x="636" y="2723"/>
                    <a:pt x="726" y="2613"/>
                    <a:pt x="819" y="2484"/>
                  </a:cubicBezTo>
                  <a:cubicBezTo>
                    <a:pt x="908" y="2351"/>
                    <a:pt x="1006" y="2217"/>
                    <a:pt x="1063" y="2004"/>
                  </a:cubicBezTo>
                  <a:lnTo>
                    <a:pt x="1075" y="1950"/>
                  </a:lnTo>
                  <a:lnTo>
                    <a:pt x="1078" y="1937"/>
                  </a:lnTo>
                  <a:lnTo>
                    <a:pt x="1081" y="1918"/>
                  </a:lnTo>
                  <a:lnTo>
                    <a:pt x="1081" y="1915"/>
                  </a:lnTo>
                  <a:lnTo>
                    <a:pt x="1081" y="1912"/>
                  </a:lnTo>
                  <a:lnTo>
                    <a:pt x="1083" y="1902"/>
                  </a:lnTo>
                  <a:lnTo>
                    <a:pt x="1086" y="1864"/>
                  </a:lnTo>
                  <a:cubicBezTo>
                    <a:pt x="1090" y="1815"/>
                    <a:pt x="1090" y="1766"/>
                    <a:pt x="1086" y="1715"/>
                  </a:cubicBezTo>
                  <a:cubicBezTo>
                    <a:pt x="1079" y="1624"/>
                    <a:pt x="1059" y="1534"/>
                    <a:pt x="1028" y="1448"/>
                  </a:cubicBezTo>
                  <a:cubicBezTo>
                    <a:pt x="971" y="1284"/>
                    <a:pt x="890" y="1158"/>
                    <a:pt x="819" y="1046"/>
                  </a:cubicBezTo>
                  <a:lnTo>
                    <a:pt x="623" y="756"/>
                  </a:lnTo>
                  <a:cubicBezTo>
                    <a:pt x="521" y="593"/>
                    <a:pt x="472" y="438"/>
                    <a:pt x="463" y="338"/>
                  </a:cubicBezTo>
                  <a:cubicBezTo>
                    <a:pt x="458" y="302"/>
                    <a:pt x="456" y="267"/>
                    <a:pt x="456" y="230"/>
                  </a:cubicBezTo>
                  <a:cubicBezTo>
                    <a:pt x="459" y="202"/>
                    <a:pt x="464" y="179"/>
                    <a:pt x="464" y="179"/>
                  </a:cubicBezTo>
                  <a:lnTo>
                    <a:pt x="464" y="178"/>
                  </a:lnTo>
                  <a:cubicBezTo>
                    <a:pt x="486" y="72"/>
                    <a:pt x="401" y="1"/>
                    <a:pt x="316"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2"/>
            <p:cNvSpPr/>
            <p:nvPr/>
          </p:nvSpPr>
          <p:spPr>
            <a:xfrm>
              <a:off x="878150" y="3725575"/>
              <a:ext cx="27600" cy="110325"/>
            </a:xfrm>
            <a:custGeom>
              <a:rect b="b" l="l" r="r" t="t"/>
              <a:pathLst>
                <a:path extrusionOk="0" h="4413" w="1104">
                  <a:moveTo>
                    <a:pt x="312" y="0"/>
                  </a:moveTo>
                  <a:cubicBezTo>
                    <a:pt x="257" y="0"/>
                    <a:pt x="203" y="29"/>
                    <a:pt x="177" y="94"/>
                  </a:cubicBezTo>
                  <a:cubicBezTo>
                    <a:pt x="177" y="94"/>
                    <a:pt x="169" y="111"/>
                    <a:pt x="156" y="143"/>
                  </a:cubicBezTo>
                  <a:cubicBezTo>
                    <a:pt x="137" y="202"/>
                    <a:pt x="126" y="264"/>
                    <a:pt x="121" y="324"/>
                  </a:cubicBezTo>
                  <a:cubicBezTo>
                    <a:pt x="112" y="525"/>
                    <a:pt x="148" y="723"/>
                    <a:pt x="229" y="908"/>
                  </a:cubicBezTo>
                  <a:cubicBezTo>
                    <a:pt x="280" y="1022"/>
                    <a:pt x="336" y="1122"/>
                    <a:pt x="393" y="1227"/>
                  </a:cubicBezTo>
                  <a:cubicBezTo>
                    <a:pt x="450" y="1326"/>
                    <a:pt x="498" y="1429"/>
                    <a:pt x="539" y="1536"/>
                  </a:cubicBezTo>
                  <a:cubicBezTo>
                    <a:pt x="577" y="1637"/>
                    <a:pt x="592" y="1731"/>
                    <a:pt x="577" y="1812"/>
                  </a:cubicBezTo>
                  <a:lnTo>
                    <a:pt x="576" y="1828"/>
                  </a:lnTo>
                  <a:lnTo>
                    <a:pt x="576" y="1831"/>
                  </a:lnTo>
                  <a:cubicBezTo>
                    <a:pt x="576" y="1832"/>
                    <a:pt x="576" y="1832"/>
                    <a:pt x="576" y="1832"/>
                  </a:cubicBezTo>
                  <a:cubicBezTo>
                    <a:pt x="576" y="1832"/>
                    <a:pt x="578" y="1823"/>
                    <a:pt x="579" y="1818"/>
                  </a:cubicBezTo>
                  <a:lnTo>
                    <a:pt x="579" y="1818"/>
                  </a:lnTo>
                  <a:lnTo>
                    <a:pt x="579" y="1819"/>
                  </a:lnTo>
                  <a:lnTo>
                    <a:pt x="579" y="1822"/>
                  </a:lnTo>
                  <a:lnTo>
                    <a:pt x="576" y="1834"/>
                  </a:lnTo>
                  <a:lnTo>
                    <a:pt x="563" y="1885"/>
                  </a:lnTo>
                  <a:cubicBezTo>
                    <a:pt x="555" y="1919"/>
                    <a:pt x="547" y="1920"/>
                    <a:pt x="541" y="1941"/>
                  </a:cubicBezTo>
                  <a:cubicBezTo>
                    <a:pt x="517" y="1992"/>
                    <a:pt x="490" y="2039"/>
                    <a:pt x="458" y="2086"/>
                  </a:cubicBezTo>
                  <a:cubicBezTo>
                    <a:pt x="391" y="2189"/>
                    <a:pt x="305" y="2299"/>
                    <a:pt x="220" y="2423"/>
                  </a:cubicBezTo>
                  <a:cubicBezTo>
                    <a:pt x="134" y="2545"/>
                    <a:pt x="45" y="2699"/>
                    <a:pt x="15" y="2895"/>
                  </a:cubicBezTo>
                  <a:cubicBezTo>
                    <a:pt x="0" y="2992"/>
                    <a:pt x="7" y="3090"/>
                    <a:pt x="30" y="3184"/>
                  </a:cubicBezTo>
                  <a:cubicBezTo>
                    <a:pt x="35" y="3206"/>
                    <a:pt x="42" y="3227"/>
                    <a:pt x="50" y="3248"/>
                  </a:cubicBezTo>
                  <a:cubicBezTo>
                    <a:pt x="61" y="3275"/>
                    <a:pt x="69" y="3294"/>
                    <a:pt x="78" y="3314"/>
                  </a:cubicBezTo>
                  <a:cubicBezTo>
                    <a:pt x="96" y="3351"/>
                    <a:pt x="116" y="3386"/>
                    <a:pt x="139" y="3419"/>
                  </a:cubicBezTo>
                  <a:cubicBezTo>
                    <a:pt x="221" y="3545"/>
                    <a:pt x="294" y="3619"/>
                    <a:pt x="339" y="3688"/>
                  </a:cubicBezTo>
                  <a:cubicBezTo>
                    <a:pt x="379" y="3750"/>
                    <a:pt x="409" y="3817"/>
                    <a:pt x="429" y="3885"/>
                  </a:cubicBezTo>
                  <a:cubicBezTo>
                    <a:pt x="447" y="3944"/>
                    <a:pt x="456" y="4003"/>
                    <a:pt x="461" y="4063"/>
                  </a:cubicBezTo>
                  <a:cubicBezTo>
                    <a:pt x="464" y="4117"/>
                    <a:pt x="464" y="4173"/>
                    <a:pt x="461" y="4227"/>
                  </a:cubicBezTo>
                  <a:lnTo>
                    <a:pt x="461" y="4231"/>
                  </a:lnTo>
                  <a:cubicBezTo>
                    <a:pt x="452" y="4316"/>
                    <a:pt x="507" y="4392"/>
                    <a:pt x="590" y="4409"/>
                  </a:cubicBezTo>
                  <a:cubicBezTo>
                    <a:pt x="600" y="4411"/>
                    <a:pt x="610" y="4412"/>
                    <a:pt x="621" y="4412"/>
                  </a:cubicBezTo>
                  <a:cubicBezTo>
                    <a:pt x="691" y="4412"/>
                    <a:pt x="755" y="4366"/>
                    <a:pt x="776" y="4297"/>
                  </a:cubicBezTo>
                  <a:lnTo>
                    <a:pt x="793" y="4241"/>
                  </a:lnTo>
                  <a:cubicBezTo>
                    <a:pt x="808" y="4187"/>
                    <a:pt x="819" y="4133"/>
                    <a:pt x="825" y="4077"/>
                  </a:cubicBezTo>
                  <a:cubicBezTo>
                    <a:pt x="838" y="3934"/>
                    <a:pt x="846" y="3716"/>
                    <a:pt x="722" y="3470"/>
                  </a:cubicBezTo>
                  <a:cubicBezTo>
                    <a:pt x="665" y="3354"/>
                    <a:pt x="587" y="3254"/>
                    <a:pt x="544" y="3173"/>
                  </a:cubicBezTo>
                  <a:cubicBezTo>
                    <a:pt x="499" y="3092"/>
                    <a:pt x="495" y="3041"/>
                    <a:pt x="507" y="2974"/>
                  </a:cubicBezTo>
                  <a:cubicBezTo>
                    <a:pt x="520" y="2907"/>
                    <a:pt x="571" y="2818"/>
                    <a:pt x="642" y="2715"/>
                  </a:cubicBezTo>
                  <a:cubicBezTo>
                    <a:pt x="712" y="2613"/>
                    <a:pt x="805" y="2504"/>
                    <a:pt x="892" y="2369"/>
                  </a:cubicBezTo>
                  <a:cubicBezTo>
                    <a:pt x="937" y="2297"/>
                    <a:pt x="976" y="2222"/>
                    <a:pt x="1011" y="2146"/>
                  </a:cubicBezTo>
                  <a:cubicBezTo>
                    <a:pt x="1029" y="2100"/>
                    <a:pt x="1045" y="2052"/>
                    <a:pt x="1057" y="2004"/>
                  </a:cubicBezTo>
                  <a:lnTo>
                    <a:pt x="1070" y="1954"/>
                  </a:lnTo>
                  <a:lnTo>
                    <a:pt x="1073" y="1941"/>
                  </a:lnTo>
                  <a:lnTo>
                    <a:pt x="1078" y="1917"/>
                  </a:lnTo>
                  <a:lnTo>
                    <a:pt x="1078" y="1909"/>
                  </a:lnTo>
                  <a:lnTo>
                    <a:pt x="1081" y="1873"/>
                  </a:lnTo>
                  <a:cubicBezTo>
                    <a:pt x="1103" y="1679"/>
                    <a:pt x="1053" y="1501"/>
                    <a:pt x="991" y="1356"/>
                  </a:cubicBezTo>
                  <a:cubicBezTo>
                    <a:pt x="929" y="1211"/>
                    <a:pt x="849" y="1095"/>
                    <a:pt x="782" y="994"/>
                  </a:cubicBezTo>
                  <a:cubicBezTo>
                    <a:pt x="716" y="890"/>
                    <a:pt x="647" y="798"/>
                    <a:pt x="604" y="725"/>
                  </a:cubicBezTo>
                  <a:cubicBezTo>
                    <a:pt x="512" y="568"/>
                    <a:pt x="466" y="423"/>
                    <a:pt x="458" y="328"/>
                  </a:cubicBezTo>
                  <a:cubicBezTo>
                    <a:pt x="453" y="280"/>
                    <a:pt x="453" y="243"/>
                    <a:pt x="453" y="226"/>
                  </a:cubicBezTo>
                  <a:cubicBezTo>
                    <a:pt x="458" y="194"/>
                    <a:pt x="460" y="177"/>
                    <a:pt x="460" y="177"/>
                  </a:cubicBezTo>
                  <a:lnTo>
                    <a:pt x="461" y="172"/>
                  </a:lnTo>
                  <a:cubicBezTo>
                    <a:pt x="478" y="66"/>
                    <a:pt x="394" y="0"/>
                    <a:pt x="3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2"/>
            <p:cNvSpPr/>
            <p:nvPr/>
          </p:nvSpPr>
          <p:spPr>
            <a:xfrm>
              <a:off x="852000" y="3722175"/>
              <a:ext cx="27275" cy="116425"/>
            </a:xfrm>
            <a:custGeom>
              <a:rect b="b" l="l" r="r" t="t"/>
              <a:pathLst>
                <a:path extrusionOk="0" h="4657" w="1091">
                  <a:moveTo>
                    <a:pt x="585" y="1819"/>
                  </a:moveTo>
                  <a:cubicBezTo>
                    <a:pt x="585" y="1819"/>
                    <a:pt x="585" y="1819"/>
                    <a:pt x="585" y="1819"/>
                  </a:cubicBezTo>
                  <a:lnTo>
                    <a:pt x="585" y="1822"/>
                  </a:lnTo>
                  <a:lnTo>
                    <a:pt x="585" y="1822"/>
                  </a:lnTo>
                  <a:cubicBezTo>
                    <a:pt x="585" y="1820"/>
                    <a:pt x="585" y="1819"/>
                    <a:pt x="585" y="1819"/>
                  </a:cubicBezTo>
                  <a:close/>
                  <a:moveTo>
                    <a:pt x="582" y="1834"/>
                  </a:moveTo>
                  <a:lnTo>
                    <a:pt x="582" y="1835"/>
                  </a:lnTo>
                  <a:cubicBezTo>
                    <a:pt x="582" y="1838"/>
                    <a:pt x="581" y="1839"/>
                    <a:pt x="581" y="1839"/>
                  </a:cubicBezTo>
                  <a:cubicBezTo>
                    <a:pt x="581" y="1839"/>
                    <a:pt x="582" y="1837"/>
                    <a:pt x="582" y="1834"/>
                  </a:cubicBezTo>
                  <a:close/>
                  <a:moveTo>
                    <a:pt x="315" y="0"/>
                  </a:moveTo>
                  <a:cubicBezTo>
                    <a:pt x="264" y="0"/>
                    <a:pt x="213" y="26"/>
                    <a:pt x="185" y="85"/>
                  </a:cubicBezTo>
                  <a:lnTo>
                    <a:pt x="178" y="98"/>
                  </a:lnTo>
                  <a:cubicBezTo>
                    <a:pt x="178" y="100"/>
                    <a:pt x="172" y="112"/>
                    <a:pt x="159" y="150"/>
                  </a:cubicBezTo>
                  <a:cubicBezTo>
                    <a:pt x="140" y="212"/>
                    <a:pt x="128" y="278"/>
                    <a:pt x="124" y="343"/>
                  </a:cubicBezTo>
                  <a:cubicBezTo>
                    <a:pt x="118" y="553"/>
                    <a:pt x="162" y="761"/>
                    <a:pt x="253" y="950"/>
                  </a:cubicBezTo>
                  <a:cubicBezTo>
                    <a:pt x="309" y="1068"/>
                    <a:pt x="366" y="1168"/>
                    <a:pt x="426" y="1277"/>
                  </a:cubicBezTo>
                  <a:cubicBezTo>
                    <a:pt x="482" y="1379"/>
                    <a:pt x="530" y="1487"/>
                    <a:pt x="565" y="1598"/>
                  </a:cubicBezTo>
                  <a:cubicBezTo>
                    <a:pt x="579" y="1646"/>
                    <a:pt x="587" y="1695"/>
                    <a:pt x="588" y="1745"/>
                  </a:cubicBezTo>
                  <a:cubicBezTo>
                    <a:pt x="588" y="1767"/>
                    <a:pt x="588" y="1789"/>
                    <a:pt x="584" y="1811"/>
                  </a:cubicBezTo>
                  <a:lnTo>
                    <a:pt x="582" y="1827"/>
                  </a:lnTo>
                  <a:lnTo>
                    <a:pt x="582" y="1829"/>
                  </a:lnTo>
                  <a:lnTo>
                    <a:pt x="581" y="1834"/>
                  </a:lnTo>
                  <a:lnTo>
                    <a:pt x="568" y="1886"/>
                  </a:lnTo>
                  <a:cubicBezTo>
                    <a:pt x="561" y="1907"/>
                    <a:pt x="554" y="1927"/>
                    <a:pt x="544" y="1947"/>
                  </a:cubicBezTo>
                  <a:cubicBezTo>
                    <a:pt x="531" y="1972"/>
                    <a:pt x="522" y="1996"/>
                    <a:pt x="504" y="2021"/>
                  </a:cubicBezTo>
                  <a:cubicBezTo>
                    <a:pt x="472" y="2077"/>
                    <a:pt x="436" y="2131"/>
                    <a:pt x="396" y="2183"/>
                  </a:cubicBezTo>
                  <a:cubicBezTo>
                    <a:pt x="315" y="2295"/>
                    <a:pt x="218" y="2417"/>
                    <a:pt x="131" y="2571"/>
                  </a:cubicBezTo>
                  <a:cubicBezTo>
                    <a:pt x="83" y="2654"/>
                    <a:pt x="46" y="2745"/>
                    <a:pt x="24" y="2838"/>
                  </a:cubicBezTo>
                  <a:cubicBezTo>
                    <a:pt x="0" y="2942"/>
                    <a:pt x="0" y="3051"/>
                    <a:pt x="21" y="3156"/>
                  </a:cubicBezTo>
                  <a:cubicBezTo>
                    <a:pt x="67" y="3374"/>
                    <a:pt x="191" y="3503"/>
                    <a:pt x="259" y="3597"/>
                  </a:cubicBezTo>
                  <a:lnTo>
                    <a:pt x="309" y="3662"/>
                  </a:lnTo>
                  <a:cubicBezTo>
                    <a:pt x="323" y="3682"/>
                    <a:pt x="337" y="3705"/>
                    <a:pt x="348" y="3725"/>
                  </a:cubicBezTo>
                  <a:cubicBezTo>
                    <a:pt x="369" y="3760"/>
                    <a:pt x="387" y="3798"/>
                    <a:pt x="401" y="3837"/>
                  </a:cubicBezTo>
                  <a:cubicBezTo>
                    <a:pt x="447" y="3975"/>
                    <a:pt x="460" y="4121"/>
                    <a:pt x="434" y="4264"/>
                  </a:cubicBezTo>
                  <a:cubicBezTo>
                    <a:pt x="426" y="4321"/>
                    <a:pt x="414" y="4379"/>
                    <a:pt x="395" y="4433"/>
                  </a:cubicBezTo>
                  <a:lnTo>
                    <a:pt x="393" y="4437"/>
                  </a:lnTo>
                  <a:cubicBezTo>
                    <a:pt x="363" y="4517"/>
                    <a:pt x="399" y="4606"/>
                    <a:pt x="477" y="4641"/>
                  </a:cubicBezTo>
                  <a:cubicBezTo>
                    <a:pt x="499" y="4651"/>
                    <a:pt x="522" y="4656"/>
                    <a:pt x="545" y="4656"/>
                  </a:cubicBezTo>
                  <a:cubicBezTo>
                    <a:pt x="602" y="4656"/>
                    <a:pt x="657" y="4625"/>
                    <a:pt x="687" y="4571"/>
                  </a:cubicBezTo>
                  <a:lnTo>
                    <a:pt x="717" y="4518"/>
                  </a:lnTo>
                  <a:cubicBezTo>
                    <a:pt x="744" y="4466"/>
                    <a:pt x="768" y="4412"/>
                    <a:pt x="786" y="4358"/>
                  </a:cubicBezTo>
                  <a:cubicBezTo>
                    <a:pt x="857" y="4153"/>
                    <a:pt x="871" y="3933"/>
                    <a:pt x="825" y="3722"/>
                  </a:cubicBezTo>
                  <a:cubicBezTo>
                    <a:pt x="809" y="3649"/>
                    <a:pt x="786" y="3577"/>
                    <a:pt x="754" y="3509"/>
                  </a:cubicBezTo>
                  <a:cubicBezTo>
                    <a:pt x="739" y="3476"/>
                    <a:pt x="724" y="3442"/>
                    <a:pt x="706" y="3411"/>
                  </a:cubicBezTo>
                  <a:lnTo>
                    <a:pt x="649" y="3320"/>
                  </a:lnTo>
                  <a:cubicBezTo>
                    <a:pt x="574" y="3207"/>
                    <a:pt x="519" y="3120"/>
                    <a:pt x="515" y="3059"/>
                  </a:cubicBezTo>
                  <a:cubicBezTo>
                    <a:pt x="506" y="2996"/>
                    <a:pt x="522" y="2927"/>
                    <a:pt x="582" y="2824"/>
                  </a:cubicBezTo>
                  <a:cubicBezTo>
                    <a:pt x="638" y="2722"/>
                    <a:pt x="728" y="2613"/>
                    <a:pt x="821" y="2484"/>
                  </a:cubicBezTo>
                  <a:cubicBezTo>
                    <a:pt x="910" y="2350"/>
                    <a:pt x="1008" y="2217"/>
                    <a:pt x="1064" y="2004"/>
                  </a:cubicBezTo>
                  <a:lnTo>
                    <a:pt x="1076" y="1950"/>
                  </a:lnTo>
                  <a:lnTo>
                    <a:pt x="1080" y="1937"/>
                  </a:lnTo>
                  <a:lnTo>
                    <a:pt x="1083" y="1918"/>
                  </a:lnTo>
                  <a:lnTo>
                    <a:pt x="1083" y="1916"/>
                  </a:lnTo>
                  <a:lnTo>
                    <a:pt x="1083" y="1912"/>
                  </a:lnTo>
                  <a:lnTo>
                    <a:pt x="1083" y="1902"/>
                  </a:lnTo>
                  <a:lnTo>
                    <a:pt x="1086" y="1864"/>
                  </a:lnTo>
                  <a:cubicBezTo>
                    <a:pt x="1091" y="1815"/>
                    <a:pt x="1091" y="1765"/>
                    <a:pt x="1086" y="1716"/>
                  </a:cubicBezTo>
                  <a:cubicBezTo>
                    <a:pt x="1080" y="1624"/>
                    <a:pt x="1061" y="1533"/>
                    <a:pt x="1029" y="1447"/>
                  </a:cubicBezTo>
                  <a:cubicBezTo>
                    <a:pt x="972" y="1284"/>
                    <a:pt x="890" y="1158"/>
                    <a:pt x="819" y="1045"/>
                  </a:cubicBezTo>
                  <a:lnTo>
                    <a:pt x="623" y="756"/>
                  </a:lnTo>
                  <a:cubicBezTo>
                    <a:pt x="523" y="594"/>
                    <a:pt x="472" y="438"/>
                    <a:pt x="463" y="338"/>
                  </a:cubicBezTo>
                  <a:cubicBezTo>
                    <a:pt x="460" y="303"/>
                    <a:pt x="457" y="266"/>
                    <a:pt x="458" y="230"/>
                  </a:cubicBezTo>
                  <a:cubicBezTo>
                    <a:pt x="461" y="201"/>
                    <a:pt x="464" y="179"/>
                    <a:pt x="464" y="179"/>
                  </a:cubicBezTo>
                  <a:lnTo>
                    <a:pt x="463" y="179"/>
                  </a:lnTo>
                  <a:cubicBezTo>
                    <a:pt x="485" y="72"/>
                    <a:pt x="400" y="0"/>
                    <a:pt x="315"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2"/>
            <p:cNvSpPr/>
            <p:nvPr/>
          </p:nvSpPr>
          <p:spPr>
            <a:xfrm>
              <a:off x="472450" y="3702500"/>
              <a:ext cx="33725" cy="109900"/>
            </a:xfrm>
            <a:custGeom>
              <a:rect b="b" l="l" r="r" t="t"/>
              <a:pathLst>
                <a:path extrusionOk="0" h="4396" w="1349">
                  <a:moveTo>
                    <a:pt x="545" y="2555"/>
                  </a:moveTo>
                  <a:cubicBezTo>
                    <a:pt x="545" y="2556"/>
                    <a:pt x="545" y="2557"/>
                    <a:pt x="544" y="2558"/>
                  </a:cubicBezTo>
                  <a:lnTo>
                    <a:pt x="544" y="2558"/>
                  </a:lnTo>
                  <a:lnTo>
                    <a:pt x="544" y="2557"/>
                  </a:lnTo>
                  <a:lnTo>
                    <a:pt x="545" y="2555"/>
                  </a:lnTo>
                  <a:close/>
                  <a:moveTo>
                    <a:pt x="964" y="0"/>
                  </a:moveTo>
                  <a:cubicBezTo>
                    <a:pt x="906" y="0"/>
                    <a:pt x="849" y="32"/>
                    <a:pt x="821" y="87"/>
                  </a:cubicBezTo>
                  <a:lnTo>
                    <a:pt x="794" y="138"/>
                  </a:lnTo>
                  <a:cubicBezTo>
                    <a:pt x="768" y="189"/>
                    <a:pt x="748" y="240"/>
                    <a:pt x="732" y="294"/>
                  </a:cubicBezTo>
                  <a:cubicBezTo>
                    <a:pt x="692" y="430"/>
                    <a:pt x="643" y="643"/>
                    <a:pt x="717" y="909"/>
                  </a:cubicBezTo>
                  <a:cubicBezTo>
                    <a:pt x="751" y="1033"/>
                    <a:pt x="808" y="1144"/>
                    <a:pt x="835" y="1235"/>
                  </a:cubicBezTo>
                  <a:cubicBezTo>
                    <a:pt x="862" y="1324"/>
                    <a:pt x="859" y="1373"/>
                    <a:pt x="832" y="1437"/>
                  </a:cubicBezTo>
                  <a:cubicBezTo>
                    <a:pt x="806" y="1500"/>
                    <a:pt x="741" y="1578"/>
                    <a:pt x="651" y="1665"/>
                  </a:cubicBezTo>
                  <a:cubicBezTo>
                    <a:pt x="562" y="1753"/>
                    <a:pt x="450" y="1843"/>
                    <a:pt x="341" y="1959"/>
                  </a:cubicBezTo>
                  <a:cubicBezTo>
                    <a:pt x="282" y="2020"/>
                    <a:pt x="229" y="2087"/>
                    <a:pt x="182" y="2155"/>
                  </a:cubicBezTo>
                  <a:cubicBezTo>
                    <a:pt x="155" y="2198"/>
                    <a:pt x="129" y="2241"/>
                    <a:pt x="109" y="2285"/>
                  </a:cubicBezTo>
                  <a:lnTo>
                    <a:pt x="86" y="2333"/>
                  </a:lnTo>
                  <a:lnTo>
                    <a:pt x="82" y="2346"/>
                  </a:lnTo>
                  <a:lnTo>
                    <a:pt x="72" y="2366"/>
                  </a:lnTo>
                  <a:lnTo>
                    <a:pt x="71" y="2376"/>
                  </a:lnTo>
                  <a:lnTo>
                    <a:pt x="59" y="2409"/>
                  </a:lnTo>
                  <a:cubicBezTo>
                    <a:pt x="1" y="2597"/>
                    <a:pt x="16" y="2781"/>
                    <a:pt x="50" y="2935"/>
                  </a:cubicBezTo>
                  <a:cubicBezTo>
                    <a:pt x="83" y="3088"/>
                    <a:pt x="139" y="3217"/>
                    <a:pt x="185" y="3331"/>
                  </a:cubicBezTo>
                  <a:cubicBezTo>
                    <a:pt x="231" y="3444"/>
                    <a:pt x="282" y="3547"/>
                    <a:pt x="311" y="3628"/>
                  </a:cubicBezTo>
                  <a:cubicBezTo>
                    <a:pt x="371" y="3800"/>
                    <a:pt x="388" y="3951"/>
                    <a:pt x="379" y="4047"/>
                  </a:cubicBezTo>
                  <a:cubicBezTo>
                    <a:pt x="374" y="4094"/>
                    <a:pt x="366" y="4129"/>
                    <a:pt x="365" y="4147"/>
                  </a:cubicBezTo>
                  <a:lnTo>
                    <a:pt x="347" y="4193"/>
                  </a:lnTo>
                  <a:lnTo>
                    <a:pt x="347" y="4194"/>
                  </a:lnTo>
                  <a:cubicBezTo>
                    <a:pt x="307" y="4307"/>
                    <a:pt x="397" y="4395"/>
                    <a:pt x="490" y="4395"/>
                  </a:cubicBezTo>
                  <a:cubicBezTo>
                    <a:pt x="535" y="4395"/>
                    <a:pt x="581" y="4374"/>
                    <a:pt x="613" y="4325"/>
                  </a:cubicBezTo>
                  <a:lnTo>
                    <a:pt x="641" y="4280"/>
                  </a:lnTo>
                  <a:cubicBezTo>
                    <a:pt x="670" y="4226"/>
                    <a:pt x="694" y="4169"/>
                    <a:pt x="710" y="4109"/>
                  </a:cubicBezTo>
                  <a:cubicBezTo>
                    <a:pt x="757" y="3915"/>
                    <a:pt x="759" y="3713"/>
                    <a:pt x="714" y="3517"/>
                  </a:cubicBezTo>
                  <a:cubicBezTo>
                    <a:pt x="687" y="3395"/>
                    <a:pt x="649" y="3287"/>
                    <a:pt x="614" y="3172"/>
                  </a:cubicBezTo>
                  <a:cubicBezTo>
                    <a:pt x="578" y="3064"/>
                    <a:pt x="549" y="2953"/>
                    <a:pt x="528" y="2842"/>
                  </a:cubicBezTo>
                  <a:cubicBezTo>
                    <a:pt x="512" y="2735"/>
                    <a:pt x="516" y="2640"/>
                    <a:pt x="544" y="2563"/>
                  </a:cubicBezTo>
                  <a:lnTo>
                    <a:pt x="549" y="2548"/>
                  </a:lnTo>
                  <a:lnTo>
                    <a:pt x="551" y="2544"/>
                  </a:lnTo>
                  <a:cubicBezTo>
                    <a:pt x="551" y="2544"/>
                    <a:pt x="551" y="2544"/>
                    <a:pt x="550" y="2544"/>
                  </a:cubicBezTo>
                  <a:cubicBezTo>
                    <a:pt x="550" y="2544"/>
                    <a:pt x="549" y="2546"/>
                    <a:pt x="548" y="2548"/>
                  </a:cubicBezTo>
                  <a:lnTo>
                    <a:pt x="548" y="2548"/>
                  </a:lnTo>
                  <a:lnTo>
                    <a:pt x="551" y="2543"/>
                  </a:lnTo>
                  <a:lnTo>
                    <a:pt x="573" y="2495"/>
                  </a:lnTo>
                  <a:cubicBezTo>
                    <a:pt x="587" y="2463"/>
                    <a:pt x="595" y="2463"/>
                    <a:pt x="605" y="2444"/>
                  </a:cubicBezTo>
                  <a:cubicBezTo>
                    <a:pt x="638" y="2400"/>
                    <a:pt x="675" y="2357"/>
                    <a:pt x="714" y="2317"/>
                  </a:cubicBezTo>
                  <a:cubicBezTo>
                    <a:pt x="800" y="2230"/>
                    <a:pt x="905" y="2137"/>
                    <a:pt x="1013" y="2033"/>
                  </a:cubicBezTo>
                  <a:cubicBezTo>
                    <a:pt x="1120" y="1928"/>
                    <a:pt x="1237" y="1793"/>
                    <a:pt x="1302" y="1608"/>
                  </a:cubicBezTo>
                  <a:cubicBezTo>
                    <a:pt x="1336" y="1516"/>
                    <a:pt x="1349" y="1417"/>
                    <a:pt x="1342" y="1320"/>
                  </a:cubicBezTo>
                  <a:cubicBezTo>
                    <a:pt x="1342" y="1298"/>
                    <a:pt x="1339" y="1276"/>
                    <a:pt x="1334" y="1254"/>
                  </a:cubicBezTo>
                  <a:cubicBezTo>
                    <a:pt x="1329" y="1225"/>
                    <a:pt x="1325" y="1204"/>
                    <a:pt x="1320" y="1184"/>
                  </a:cubicBezTo>
                  <a:cubicBezTo>
                    <a:pt x="1309" y="1144"/>
                    <a:pt x="1296" y="1106"/>
                    <a:pt x="1280" y="1068"/>
                  </a:cubicBezTo>
                  <a:cubicBezTo>
                    <a:pt x="1221" y="929"/>
                    <a:pt x="1164" y="844"/>
                    <a:pt x="1134" y="766"/>
                  </a:cubicBezTo>
                  <a:cubicBezTo>
                    <a:pt x="1107" y="699"/>
                    <a:pt x="1089" y="627"/>
                    <a:pt x="1081" y="556"/>
                  </a:cubicBezTo>
                  <a:cubicBezTo>
                    <a:pt x="1077" y="495"/>
                    <a:pt x="1077" y="435"/>
                    <a:pt x="1085" y="376"/>
                  </a:cubicBezTo>
                  <a:cubicBezTo>
                    <a:pt x="1091" y="321"/>
                    <a:pt x="1102" y="268"/>
                    <a:pt x="1118" y="216"/>
                  </a:cubicBezTo>
                  <a:lnTo>
                    <a:pt x="1120" y="209"/>
                  </a:lnTo>
                  <a:cubicBezTo>
                    <a:pt x="1143" y="130"/>
                    <a:pt x="1104" y="44"/>
                    <a:pt x="1026" y="12"/>
                  </a:cubicBezTo>
                  <a:cubicBezTo>
                    <a:pt x="1006" y="4"/>
                    <a:pt x="985" y="0"/>
                    <a:pt x="964"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2"/>
            <p:cNvSpPr/>
            <p:nvPr/>
          </p:nvSpPr>
          <p:spPr>
            <a:xfrm>
              <a:off x="497800" y="3705225"/>
              <a:ext cx="33300" cy="115575"/>
            </a:xfrm>
            <a:custGeom>
              <a:rect b="b" l="l" r="r" t="t"/>
              <a:pathLst>
                <a:path extrusionOk="0" h="4623" w="1332">
                  <a:moveTo>
                    <a:pt x="1067" y="0"/>
                  </a:moveTo>
                  <a:cubicBezTo>
                    <a:pt x="1025" y="0"/>
                    <a:pt x="982" y="18"/>
                    <a:pt x="946" y="59"/>
                  </a:cubicBezTo>
                  <a:lnTo>
                    <a:pt x="907" y="107"/>
                  </a:lnTo>
                  <a:cubicBezTo>
                    <a:pt x="870" y="153"/>
                    <a:pt x="837" y="201"/>
                    <a:pt x="807" y="251"/>
                  </a:cubicBezTo>
                  <a:cubicBezTo>
                    <a:pt x="699" y="439"/>
                    <a:pt x="643" y="652"/>
                    <a:pt x="646" y="868"/>
                  </a:cubicBezTo>
                  <a:cubicBezTo>
                    <a:pt x="649" y="943"/>
                    <a:pt x="659" y="1018"/>
                    <a:pt x="676" y="1091"/>
                  </a:cubicBezTo>
                  <a:cubicBezTo>
                    <a:pt x="686" y="1126"/>
                    <a:pt x="695" y="1161"/>
                    <a:pt x="708" y="1196"/>
                  </a:cubicBezTo>
                  <a:cubicBezTo>
                    <a:pt x="721" y="1227"/>
                    <a:pt x="733" y="1261"/>
                    <a:pt x="746" y="1294"/>
                  </a:cubicBezTo>
                  <a:cubicBezTo>
                    <a:pt x="799" y="1420"/>
                    <a:pt x="837" y="1517"/>
                    <a:pt x="829" y="1577"/>
                  </a:cubicBezTo>
                  <a:cubicBezTo>
                    <a:pt x="826" y="1641"/>
                    <a:pt x="797" y="1704"/>
                    <a:pt x="719" y="1795"/>
                  </a:cubicBezTo>
                  <a:cubicBezTo>
                    <a:pt x="644" y="1882"/>
                    <a:pt x="535" y="1974"/>
                    <a:pt x="420" y="2083"/>
                  </a:cubicBezTo>
                  <a:cubicBezTo>
                    <a:pt x="307" y="2197"/>
                    <a:pt x="185" y="2310"/>
                    <a:pt x="90" y="2509"/>
                  </a:cubicBezTo>
                  <a:lnTo>
                    <a:pt x="67" y="2558"/>
                  </a:lnTo>
                  <a:lnTo>
                    <a:pt x="63" y="2571"/>
                  </a:lnTo>
                  <a:lnTo>
                    <a:pt x="55" y="2588"/>
                  </a:lnTo>
                  <a:lnTo>
                    <a:pt x="55" y="2591"/>
                  </a:lnTo>
                  <a:lnTo>
                    <a:pt x="53" y="2594"/>
                  </a:lnTo>
                  <a:lnTo>
                    <a:pt x="50" y="2604"/>
                  </a:lnTo>
                  <a:lnTo>
                    <a:pt x="40" y="2640"/>
                  </a:lnTo>
                  <a:cubicBezTo>
                    <a:pt x="26" y="2688"/>
                    <a:pt x="17" y="2737"/>
                    <a:pt x="10" y="2787"/>
                  </a:cubicBezTo>
                  <a:cubicBezTo>
                    <a:pt x="1" y="2877"/>
                    <a:pt x="2" y="2970"/>
                    <a:pt x="18" y="3060"/>
                  </a:cubicBezTo>
                  <a:cubicBezTo>
                    <a:pt x="42" y="3230"/>
                    <a:pt x="98" y="3370"/>
                    <a:pt x="147" y="3494"/>
                  </a:cubicBezTo>
                  <a:cubicBezTo>
                    <a:pt x="195" y="3608"/>
                    <a:pt x="241" y="3717"/>
                    <a:pt x="284" y="3817"/>
                  </a:cubicBezTo>
                  <a:cubicBezTo>
                    <a:pt x="352" y="3996"/>
                    <a:pt x="373" y="4157"/>
                    <a:pt x="363" y="4257"/>
                  </a:cubicBezTo>
                  <a:cubicBezTo>
                    <a:pt x="358" y="4294"/>
                    <a:pt x="354" y="4330"/>
                    <a:pt x="347" y="4365"/>
                  </a:cubicBezTo>
                  <a:cubicBezTo>
                    <a:pt x="338" y="4394"/>
                    <a:pt x="330" y="4413"/>
                    <a:pt x="330" y="4413"/>
                  </a:cubicBezTo>
                  <a:lnTo>
                    <a:pt x="330" y="4414"/>
                  </a:lnTo>
                  <a:cubicBezTo>
                    <a:pt x="282" y="4527"/>
                    <a:pt x="374" y="4622"/>
                    <a:pt x="470" y="4622"/>
                  </a:cubicBezTo>
                  <a:cubicBezTo>
                    <a:pt x="512" y="4622"/>
                    <a:pt x="554" y="4604"/>
                    <a:pt x="586" y="4561"/>
                  </a:cubicBezTo>
                  <a:lnTo>
                    <a:pt x="594" y="4548"/>
                  </a:lnTo>
                  <a:cubicBezTo>
                    <a:pt x="594" y="4546"/>
                    <a:pt x="605" y="4535"/>
                    <a:pt x="624" y="4500"/>
                  </a:cubicBezTo>
                  <a:cubicBezTo>
                    <a:pt x="656" y="4443"/>
                    <a:pt x="678" y="4383"/>
                    <a:pt x="694" y="4319"/>
                  </a:cubicBezTo>
                  <a:cubicBezTo>
                    <a:pt x="740" y="4114"/>
                    <a:pt x="737" y="3901"/>
                    <a:pt x="684" y="3698"/>
                  </a:cubicBezTo>
                  <a:cubicBezTo>
                    <a:pt x="651" y="3572"/>
                    <a:pt x="614" y="3462"/>
                    <a:pt x="576" y="3343"/>
                  </a:cubicBezTo>
                  <a:cubicBezTo>
                    <a:pt x="540" y="3232"/>
                    <a:pt x="514" y="3119"/>
                    <a:pt x="501" y="3003"/>
                  </a:cubicBezTo>
                  <a:cubicBezTo>
                    <a:pt x="495" y="2954"/>
                    <a:pt x="497" y="2903"/>
                    <a:pt x="506" y="2855"/>
                  </a:cubicBezTo>
                  <a:cubicBezTo>
                    <a:pt x="509" y="2833"/>
                    <a:pt x="514" y="2811"/>
                    <a:pt x="522" y="2790"/>
                  </a:cubicBezTo>
                  <a:lnTo>
                    <a:pt x="528" y="2774"/>
                  </a:lnTo>
                  <a:lnTo>
                    <a:pt x="530" y="2769"/>
                  </a:lnTo>
                  <a:lnTo>
                    <a:pt x="552" y="2720"/>
                  </a:lnTo>
                  <a:cubicBezTo>
                    <a:pt x="563" y="2701"/>
                    <a:pt x="575" y="2682"/>
                    <a:pt x="587" y="2664"/>
                  </a:cubicBezTo>
                  <a:cubicBezTo>
                    <a:pt x="605" y="2642"/>
                    <a:pt x="619" y="2620"/>
                    <a:pt x="640" y="2598"/>
                  </a:cubicBezTo>
                  <a:cubicBezTo>
                    <a:pt x="683" y="2550"/>
                    <a:pt x="729" y="2504"/>
                    <a:pt x="776" y="2461"/>
                  </a:cubicBezTo>
                  <a:cubicBezTo>
                    <a:pt x="878" y="2365"/>
                    <a:pt x="996" y="2265"/>
                    <a:pt x="1112" y="2130"/>
                  </a:cubicBezTo>
                  <a:cubicBezTo>
                    <a:pt x="1175" y="2057"/>
                    <a:pt x="1228" y="1976"/>
                    <a:pt x="1268" y="1889"/>
                  </a:cubicBezTo>
                  <a:cubicBezTo>
                    <a:pt x="1310" y="1790"/>
                    <a:pt x="1331" y="1685"/>
                    <a:pt x="1330" y="1577"/>
                  </a:cubicBezTo>
                  <a:cubicBezTo>
                    <a:pt x="1326" y="1355"/>
                    <a:pt x="1228" y="1204"/>
                    <a:pt x="1179" y="1100"/>
                  </a:cubicBezTo>
                  <a:lnTo>
                    <a:pt x="1144" y="1025"/>
                  </a:lnTo>
                  <a:cubicBezTo>
                    <a:pt x="1134" y="1003"/>
                    <a:pt x="1125" y="979"/>
                    <a:pt x="1117" y="956"/>
                  </a:cubicBezTo>
                  <a:cubicBezTo>
                    <a:pt x="1104" y="917"/>
                    <a:pt x="1093" y="878"/>
                    <a:pt x="1086" y="836"/>
                  </a:cubicBezTo>
                  <a:cubicBezTo>
                    <a:pt x="1067" y="692"/>
                    <a:pt x="1083" y="545"/>
                    <a:pt x="1136" y="410"/>
                  </a:cubicBezTo>
                  <a:cubicBezTo>
                    <a:pt x="1155" y="355"/>
                    <a:pt x="1179" y="302"/>
                    <a:pt x="1206" y="251"/>
                  </a:cubicBezTo>
                  <a:lnTo>
                    <a:pt x="1209" y="248"/>
                  </a:lnTo>
                  <a:cubicBezTo>
                    <a:pt x="1283" y="123"/>
                    <a:pt x="1179" y="0"/>
                    <a:pt x="1067"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2"/>
            <p:cNvSpPr/>
            <p:nvPr/>
          </p:nvSpPr>
          <p:spPr>
            <a:xfrm>
              <a:off x="476550" y="3703850"/>
              <a:ext cx="33750" cy="109875"/>
            </a:xfrm>
            <a:custGeom>
              <a:rect b="b" l="l" r="r" t="t"/>
              <a:pathLst>
                <a:path extrusionOk="0" h="4395" w="1350">
                  <a:moveTo>
                    <a:pt x="550" y="2544"/>
                  </a:moveTo>
                  <a:cubicBezTo>
                    <a:pt x="550" y="2544"/>
                    <a:pt x="550" y="2544"/>
                    <a:pt x="550" y="2545"/>
                  </a:cubicBezTo>
                  <a:lnTo>
                    <a:pt x="550" y="2545"/>
                  </a:lnTo>
                  <a:lnTo>
                    <a:pt x="550" y="2544"/>
                  </a:lnTo>
                  <a:cubicBezTo>
                    <a:pt x="550" y="2544"/>
                    <a:pt x="550" y="2544"/>
                    <a:pt x="550" y="2544"/>
                  </a:cubicBezTo>
                  <a:close/>
                  <a:moveTo>
                    <a:pt x="546" y="2557"/>
                  </a:moveTo>
                  <a:cubicBezTo>
                    <a:pt x="546" y="2557"/>
                    <a:pt x="546" y="2557"/>
                    <a:pt x="546" y="2557"/>
                  </a:cubicBezTo>
                  <a:lnTo>
                    <a:pt x="546" y="2557"/>
                  </a:lnTo>
                  <a:lnTo>
                    <a:pt x="546" y="2557"/>
                  </a:lnTo>
                  <a:lnTo>
                    <a:pt x="546" y="2557"/>
                  </a:lnTo>
                  <a:close/>
                  <a:moveTo>
                    <a:pt x="965" y="0"/>
                  </a:moveTo>
                  <a:cubicBezTo>
                    <a:pt x="906" y="0"/>
                    <a:pt x="850" y="32"/>
                    <a:pt x="822" y="87"/>
                  </a:cubicBezTo>
                  <a:lnTo>
                    <a:pt x="795" y="139"/>
                  </a:lnTo>
                  <a:cubicBezTo>
                    <a:pt x="770" y="189"/>
                    <a:pt x="749" y="240"/>
                    <a:pt x="733" y="294"/>
                  </a:cubicBezTo>
                  <a:cubicBezTo>
                    <a:pt x="693" y="430"/>
                    <a:pt x="644" y="643"/>
                    <a:pt x="717" y="909"/>
                  </a:cubicBezTo>
                  <a:cubicBezTo>
                    <a:pt x="752" y="1034"/>
                    <a:pt x="809" y="1146"/>
                    <a:pt x="836" y="1235"/>
                  </a:cubicBezTo>
                  <a:cubicBezTo>
                    <a:pt x="863" y="1324"/>
                    <a:pt x="859" y="1373"/>
                    <a:pt x="833" y="1437"/>
                  </a:cubicBezTo>
                  <a:cubicBezTo>
                    <a:pt x="808" y="1500"/>
                    <a:pt x="741" y="1578"/>
                    <a:pt x="652" y="1665"/>
                  </a:cubicBezTo>
                  <a:cubicBezTo>
                    <a:pt x="563" y="1753"/>
                    <a:pt x="452" y="1843"/>
                    <a:pt x="342" y="1960"/>
                  </a:cubicBezTo>
                  <a:cubicBezTo>
                    <a:pt x="283" y="2020"/>
                    <a:pt x="229" y="2087"/>
                    <a:pt x="182" y="2155"/>
                  </a:cubicBezTo>
                  <a:cubicBezTo>
                    <a:pt x="154" y="2198"/>
                    <a:pt x="131" y="2241"/>
                    <a:pt x="108" y="2285"/>
                  </a:cubicBezTo>
                  <a:lnTo>
                    <a:pt x="88" y="2333"/>
                  </a:lnTo>
                  <a:lnTo>
                    <a:pt x="81" y="2346"/>
                  </a:lnTo>
                  <a:lnTo>
                    <a:pt x="73" y="2366"/>
                  </a:lnTo>
                  <a:lnTo>
                    <a:pt x="70" y="2376"/>
                  </a:lnTo>
                  <a:lnTo>
                    <a:pt x="59" y="2411"/>
                  </a:lnTo>
                  <a:cubicBezTo>
                    <a:pt x="0" y="2597"/>
                    <a:pt x="18" y="2783"/>
                    <a:pt x="51" y="2935"/>
                  </a:cubicBezTo>
                  <a:cubicBezTo>
                    <a:pt x="85" y="3088"/>
                    <a:pt x="140" y="3217"/>
                    <a:pt x="185" y="3331"/>
                  </a:cubicBezTo>
                  <a:cubicBezTo>
                    <a:pt x="231" y="3444"/>
                    <a:pt x="282" y="3547"/>
                    <a:pt x="310" y="3629"/>
                  </a:cubicBezTo>
                  <a:cubicBezTo>
                    <a:pt x="371" y="3800"/>
                    <a:pt x="388" y="3951"/>
                    <a:pt x="379" y="4047"/>
                  </a:cubicBezTo>
                  <a:cubicBezTo>
                    <a:pt x="374" y="4094"/>
                    <a:pt x="367" y="4129"/>
                    <a:pt x="364" y="4147"/>
                  </a:cubicBezTo>
                  <a:lnTo>
                    <a:pt x="347" y="4193"/>
                  </a:lnTo>
                  <a:lnTo>
                    <a:pt x="348" y="4196"/>
                  </a:lnTo>
                  <a:cubicBezTo>
                    <a:pt x="309" y="4307"/>
                    <a:pt x="399" y="4395"/>
                    <a:pt x="491" y="4395"/>
                  </a:cubicBezTo>
                  <a:cubicBezTo>
                    <a:pt x="536" y="4395"/>
                    <a:pt x="582" y="4374"/>
                    <a:pt x="614" y="4325"/>
                  </a:cubicBezTo>
                  <a:cubicBezTo>
                    <a:pt x="614" y="4325"/>
                    <a:pt x="623" y="4310"/>
                    <a:pt x="641" y="4282"/>
                  </a:cubicBezTo>
                  <a:cubicBezTo>
                    <a:pt x="671" y="4226"/>
                    <a:pt x="695" y="4169"/>
                    <a:pt x="711" y="4110"/>
                  </a:cubicBezTo>
                  <a:cubicBezTo>
                    <a:pt x="759" y="3915"/>
                    <a:pt x="760" y="3713"/>
                    <a:pt x="716" y="3517"/>
                  </a:cubicBezTo>
                  <a:cubicBezTo>
                    <a:pt x="687" y="3395"/>
                    <a:pt x="650" y="3287"/>
                    <a:pt x="615" y="3172"/>
                  </a:cubicBezTo>
                  <a:cubicBezTo>
                    <a:pt x="579" y="3064"/>
                    <a:pt x="550" y="2955"/>
                    <a:pt x="530" y="2842"/>
                  </a:cubicBezTo>
                  <a:cubicBezTo>
                    <a:pt x="512" y="2735"/>
                    <a:pt x="517" y="2641"/>
                    <a:pt x="546" y="2564"/>
                  </a:cubicBezTo>
                  <a:lnTo>
                    <a:pt x="550" y="2548"/>
                  </a:lnTo>
                  <a:lnTo>
                    <a:pt x="550" y="2547"/>
                  </a:lnTo>
                  <a:lnTo>
                    <a:pt x="552" y="2543"/>
                  </a:lnTo>
                  <a:lnTo>
                    <a:pt x="574" y="2495"/>
                  </a:lnTo>
                  <a:cubicBezTo>
                    <a:pt x="588" y="2463"/>
                    <a:pt x="596" y="2463"/>
                    <a:pt x="606" y="2444"/>
                  </a:cubicBezTo>
                  <a:cubicBezTo>
                    <a:pt x="639" y="2400"/>
                    <a:pt x="676" y="2357"/>
                    <a:pt x="716" y="2317"/>
                  </a:cubicBezTo>
                  <a:cubicBezTo>
                    <a:pt x="801" y="2230"/>
                    <a:pt x="906" y="2138"/>
                    <a:pt x="1014" y="2033"/>
                  </a:cubicBezTo>
                  <a:cubicBezTo>
                    <a:pt x="1121" y="1928"/>
                    <a:pt x="1239" y="1794"/>
                    <a:pt x="1304" y="1608"/>
                  </a:cubicBezTo>
                  <a:cubicBezTo>
                    <a:pt x="1337" y="1516"/>
                    <a:pt x="1350" y="1417"/>
                    <a:pt x="1343" y="1321"/>
                  </a:cubicBezTo>
                  <a:cubicBezTo>
                    <a:pt x="1342" y="1298"/>
                    <a:pt x="1340" y="1276"/>
                    <a:pt x="1336" y="1254"/>
                  </a:cubicBezTo>
                  <a:cubicBezTo>
                    <a:pt x="1331" y="1225"/>
                    <a:pt x="1326" y="1204"/>
                    <a:pt x="1321" y="1184"/>
                  </a:cubicBezTo>
                  <a:cubicBezTo>
                    <a:pt x="1310" y="1144"/>
                    <a:pt x="1296" y="1106"/>
                    <a:pt x="1281" y="1069"/>
                  </a:cubicBezTo>
                  <a:cubicBezTo>
                    <a:pt x="1223" y="929"/>
                    <a:pt x="1165" y="844"/>
                    <a:pt x="1135" y="766"/>
                  </a:cubicBezTo>
                  <a:cubicBezTo>
                    <a:pt x="1108" y="699"/>
                    <a:pt x="1091" y="629"/>
                    <a:pt x="1083" y="556"/>
                  </a:cubicBezTo>
                  <a:cubicBezTo>
                    <a:pt x="1078" y="496"/>
                    <a:pt x="1078" y="435"/>
                    <a:pt x="1086" y="376"/>
                  </a:cubicBezTo>
                  <a:cubicBezTo>
                    <a:pt x="1092" y="322"/>
                    <a:pt x="1103" y="268"/>
                    <a:pt x="1118" y="216"/>
                  </a:cubicBezTo>
                  <a:lnTo>
                    <a:pt x="1119" y="211"/>
                  </a:lnTo>
                  <a:cubicBezTo>
                    <a:pt x="1145" y="130"/>
                    <a:pt x="1105" y="44"/>
                    <a:pt x="1027" y="12"/>
                  </a:cubicBezTo>
                  <a:cubicBezTo>
                    <a:pt x="1007" y="4"/>
                    <a:pt x="986" y="0"/>
                    <a:pt x="9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2"/>
            <p:cNvSpPr/>
            <p:nvPr/>
          </p:nvSpPr>
          <p:spPr>
            <a:xfrm>
              <a:off x="501900" y="3706600"/>
              <a:ext cx="33275" cy="115500"/>
            </a:xfrm>
            <a:custGeom>
              <a:rect b="b" l="l" r="r" t="t"/>
              <a:pathLst>
                <a:path extrusionOk="0" h="4620" w="1331">
                  <a:moveTo>
                    <a:pt x="1067" y="0"/>
                  </a:moveTo>
                  <a:cubicBezTo>
                    <a:pt x="1025" y="0"/>
                    <a:pt x="981" y="18"/>
                    <a:pt x="946" y="60"/>
                  </a:cubicBezTo>
                  <a:lnTo>
                    <a:pt x="906" y="106"/>
                  </a:lnTo>
                  <a:cubicBezTo>
                    <a:pt x="870" y="152"/>
                    <a:pt x="837" y="200"/>
                    <a:pt x="808" y="250"/>
                  </a:cubicBezTo>
                  <a:cubicBezTo>
                    <a:pt x="698" y="438"/>
                    <a:pt x="643" y="651"/>
                    <a:pt x="647" y="867"/>
                  </a:cubicBezTo>
                  <a:cubicBezTo>
                    <a:pt x="649" y="943"/>
                    <a:pt x="658" y="1018"/>
                    <a:pt x="676" y="1091"/>
                  </a:cubicBezTo>
                  <a:cubicBezTo>
                    <a:pt x="686" y="1126"/>
                    <a:pt x="695" y="1160"/>
                    <a:pt x="708" y="1195"/>
                  </a:cubicBezTo>
                  <a:cubicBezTo>
                    <a:pt x="720" y="1226"/>
                    <a:pt x="733" y="1260"/>
                    <a:pt x="746" y="1293"/>
                  </a:cubicBezTo>
                  <a:cubicBezTo>
                    <a:pt x="800" y="1419"/>
                    <a:pt x="838" y="1516"/>
                    <a:pt x="829" y="1576"/>
                  </a:cubicBezTo>
                  <a:cubicBezTo>
                    <a:pt x="827" y="1640"/>
                    <a:pt x="797" y="1703"/>
                    <a:pt x="719" y="1794"/>
                  </a:cubicBezTo>
                  <a:cubicBezTo>
                    <a:pt x="644" y="1881"/>
                    <a:pt x="535" y="1973"/>
                    <a:pt x="420" y="2082"/>
                  </a:cubicBezTo>
                  <a:cubicBezTo>
                    <a:pt x="307" y="2196"/>
                    <a:pt x="186" y="2309"/>
                    <a:pt x="89" y="2508"/>
                  </a:cubicBezTo>
                  <a:lnTo>
                    <a:pt x="67" y="2557"/>
                  </a:lnTo>
                  <a:lnTo>
                    <a:pt x="62" y="2570"/>
                  </a:lnTo>
                  <a:lnTo>
                    <a:pt x="54" y="2587"/>
                  </a:lnTo>
                  <a:lnTo>
                    <a:pt x="54" y="2590"/>
                  </a:lnTo>
                  <a:lnTo>
                    <a:pt x="54" y="2595"/>
                  </a:lnTo>
                  <a:lnTo>
                    <a:pt x="51" y="2603"/>
                  </a:lnTo>
                  <a:lnTo>
                    <a:pt x="40" y="2640"/>
                  </a:lnTo>
                  <a:cubicBezTo>
                    <a:pt x="26" y="2687"/>
                    <a:pt x="16" y="2736"/>
                    <a:pt x="12" y="2786"/>
                  </a:cubicBezTo>
                  <a:cubicBezTo>
                    <a:pt x="0" y="2876"/>
                    <a:pt x="4" y="2969"/>
                    <a:pt x="18" y="3059"/>
                  </a:cubicBezTo>
                  <a:cubicBezTo>
                    <a:pt x="42" y="3231"/>
                    <a:pt x="97" y="3369"/>
                    <a:pt x="147" y="3493"/>
                  </a:cubicBezTo>
                  <a:lnTo>
                    <a:pt x="283" y="3816"/>
                  </a:lnTo>
                  <a:cubicBezTo>
                    <a:pt x="352" y="3995"/>
                    <a:pt x="372" y="4156"/>
                    <a:pt x="363" y="4256"/>
                  </a:cubicBezTo>
                  <a:cubicBezTo>
                    <a:pt x="360" y="4293"/>
                    <a:pt x="355" y="4329"/>
                    <a:pt x="347" y="4364"/>
                  </a:cubicBezTo>
                  <a:cubicBezTo>
                    <a:pt x="339" y="4392"/>
                    <a:pt x="330" y="4412"/>
                    <a:pt x="329" y="4412"/>
                  </a:cubicBezTo>
                  <a:cubicBezTo>
                    <a:pt x="329" y="4412"/>
                    <a:pt x="329" y="4412"/>
                    <a:pt x="329" y="4412"/>
                  </a:cubicBezTo>
                  <a:lnTo>
                    <a:pt x="329" y="4413"/>
                  </a:lnTo>
                  <a:cubicBezTo>
                    <a:pt x="283" y="4526"/>
                    <a:pt x="374" y="4620"/>
                    <a:pt x="469" y="4620"/>
                  </a:cubicBezTo>
                  <a:cubicBezTo>
                    <a:pt x="511" y="4620"/>
                    <a:pt x="554" y="4601"/>
                    <a:pt x="585" y="4558"/>
                  </a:cubicBezTo>
                  <a:lnTo>
                    <a:pt x="593" y="4547"/>
                  </a:lnTo>
                  <a:cubicBezTo>
                    <a:pt x="595" y="4545"/>
                    <a:pt x="604" y="4534"/>
                    <a:pt x="624" y="4499"/>
                  </a:cubicBezTo>
                  <a:cubicBezTo>
                    <a:pt x="655" y="4442"/>
                    <a:pt x="678" y="4382"/>
                    <a:pt x="693" y="4318"/>
                  </a:cubicBezTo>
                  <a:cubicBezTo>
                    <a:pt x="740" y="4113"/>
                    <a:pt x="736" y="3900"/>
                    <a:pt x="684" y="3697"/>
                  </a:cubicBezTo>
                  <a:cubicBezTo>
                    <a:pt x="651" y="3569"/>
                    <a:pt x="614" y="3461"/>
                    <a:pt x="576" y="3342"/>
                  </a:cubicBezTo>
                  <a:cubicBezTo>
                    <a:pt x="539" y="3231"/>
                    <a:pt x="514" y="3116"/>
                    <a:pt x="501" y="3002"/>
                  </a:cubicBezTo>
                  <a:cubicBezTo>
                    <a:pt x="495" y="2951"/>
                    <a:pt x="496" y="2902"/>
                    <a:pt x="506" y="2853"/>
                  </a:cubicBezTo>
                  <a:cubicBezTo>
                    <a:pt x="509" y="2830"/>
                    <a:pt x="514" y="2808"/>
                    <a:pt x="522" y="2787"/>
                  </a:cubicBezTo>
                  <a:lnTo>
                    <a:pt x="528" y="2773"/>
                  </a:lnTo>
                  <a:lnTo>
                    <a:pt x="530" y="2768"/>
                  </a:lnTo>
                  <a:lnTo>
                    <a:pt x="530" y="2768"/>
                  </a:lnTo>
                  <a:lnTo>
                    <a:pt x="530" y="2768"/>
                  </a:lnTo>
                  <a:lnTo>
                    <a:pt x="552" y="2719"/>
                  </a:lnTo>
                  <a:cubicBezTo>
                    <a:pt x="563" y="2700"/>
                    <a:pt x="574" y="2681"/>
                    <a:pt x="587" y="2663"/>
                  </a:cubicBezTo>
                  <a:cubicBezTo>
                    <a:pt x="606" y="2641"/>
                    <a:pt x="619" y="2620"/>
                    <a:pt x="639" y="2598"/>
                  </a:cubicBezTo>
                  <a:cubicBezTo>
                    <a:pt x="682" y="2549"/>
                    <a:pt x="728" y="2503"/>
                    <a:pt x="776" y="2460"/>
                  </a:cubicBezTo>
                  <a:cubicBezTo>
                    <a:pt x="878" y="2365"/>
                    <a:pt x="997" y="2264"/>
                    <a:pt x="1112" y="2129"/>
                  </a:cubicBezTo>
                  <a:cubicBezTo>
                    <a:pt x="1175" y="2056"/>
                    <a:pt x="1228" y="1975"/>
                    <a:pt x="1267" y="1888"/>
                  </a:cubicBezTo>
                  <a:cubicBezTo>
                    <a:pt x="1310" y="1789"/>
                    <a:pt x="1331" y="1684"/>
                    <a:pt x="1329" y="1576"/>
                  </a:cubicBezTo>
                  <a:cubicBezTo>
                    <a:pt x="1326" y="1354"/>
                    <a:pt x="1229" y="1203"/>
                    <a:pt x="1180" y="1099"/>
                  </a:cubicBezTo>
                  <a:lnTo>
                    <a:pt x="1143" y="1025"/>
                  </a:lnTo>
                  <a:cubicBezTo>
                    <a:pt x="1134" y="1002"/>
                    <a:pt x="1124" y="978"/>
                    <a:pt x="1116" y="955"/>
                  </a:cubicBezTo>
                  <a:cubicBezTo>
                    <a:pt x="1104" y="916"/>
                    <a:pt x="1092" y="877"/>
                    <a:pt x="1086" y="835"/>
                  </a:cubicBezTo>
                  <a:cubicBezTo>
                    <a:pt x="1067" y="692"/>
                    <a:pt x="1084" y="546"/>
                    <a:pt x="1135" y="409"/>
                  </a:cubicBezTo>
                  <a:cubicBezTo>
                    <a:pt x="1154" y="354"/>
                    <a:pt x="1178" y="301"/>
                    <a:pt x="1207" y="250"/>
                  </a:cubicBezTo>
                  <a:lnTo>
                    <a:pt x="1208" y="247"/>
                  </a:lnTo>
                  <a:cubicBezTo>
                    <a:pt x="1282" y="124"/>
                    <a:pt x="1179" y="0"/>
                    <a:pt x="1067"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2"/>
            <p:cNvSpPr/>
            <p:nvPr/>
          </p:nvSpPr>
          <p:spPr>
            <a:xfrm>
              <a:off x="760800" y="4031700"/>
              <a:ext cx="93250" cy="66150"/>
            </a:xfrm>
            <a:custGeom>
              <a:rect b="b" l="l" r="r" t="t"/>
              <a:pathLst>
                <a:path extrusionOk="0" h="2646" w="3730">
                  <a:moveTo>
                    <a:pt x="3565" y="1"/>
                  </a:moveTo>
                  <a:cubicBezTo>
                    <a:pt x="3557" y="1"/>
                    <a:pt x="3549" y="1"/>
                    <a:pt x="3542" y="3"/>
                  </a:cubicBezTo>
                  <a:lnTo>
                    <a:pt x="3491" y="10"/>
                  </a:lnTo>
                  <a:cubicBezTo>
                    <a:pt x="3431" y="25"/>
                    <a:pt x="3372" y="45"/>
                    <a:pt x="3316" y="72"/>
                  </a:cubicBezTo>
                  <a:cubicBezTo>
                    <a:pt x="3138" y="165"/>
                    <a:pt x="2986" y="297"/>
                    <a:pt x="2868" y="459"/>
                  </a:cubicBezTo>
                  <a:cubicBezTo>
                    <a:pt x="2795" y="560"/>
                    <a:pt x="2738" y="661"/>
                    <a:pt x="2676" y="762"/>
                  </a:cubicBezTo>
                  <a:cubicBezTo>
                    <a:pt x="2617" y="861"/>
                    <a:pt x="2553" y="955"/>
                    <a:pt x="2482" y="1045"/>
                  </a:cubicBezTo>
                  <a:cubicBezTo>
                    <a:pt x="2415" y="1128"/>
                    <a:pt x="2340" y="1187"/>
                    <a:pt x="2264" y="1217"/>
                  </a:cubicBezTo>
                  <a:lnTo>
                    <a:pt x="2257" y="1220"/>
                  </a:lnTo>
                  <a:lnTo>
                    <a:pt x="2256" y="1220"/>
                  </a:lnTo>
                  <a:lnTo>
                    <a:pt x="2243" y="1225"/>
                  </a:lnTo>
                  <a:lnTo>
                    <a:pt x="2192" y="1239"/>
                  </a:lnTo>
                  <a:cubicBezTo>
                    <a:pt x="2159" y="1249"/>
                    <a:pt x="2153" y="1242"/>
                    <a:pt x="2134" y="1249"/>
                  </a:cubicBezTo>
                  <a:cubicBezTo>
                    <a:pt x="2103" y="1251"/>
                    <a:pt x="2072" y="1253"/>
                    <a:pt x="2041" y="1253"/>
                  </a:cubicBezTo>
                  <a:cubicBezTo>
                    <a:pt x="2015" y="1253"/>
                    <a:pt x="1990" y="1252"/>
                    <a:pt x="1965" y="1250"/>
                  </a:cubicBezTo>
                  <a:cubicBezTo>
                    <a:pt x="1844" y="1244"/>
                    <a:pt x="1704" y="1225"/>
                    <a:pt x="1555" y="1214"/>
                  </a:cubicBezTo>
                  <a:cubicBezTo>
                    <a:pt x="1513" y="1210"/>
                    <a:pt x="1468" y="1208"/>
                    <a:pt x="1421" y="1208"/>
                  </a:cubicBezTo>
                  <a:cubicBezTo>
                    <a:pt x="1304" y="1208"/>
                    <a:pt x="1176" y="1223"/>
                    <a:pt x="1045" y="1276"/>
                  </a:cubicBezTo>
                  <a:cubicBezTo>
                    <a:pt x="954" y="1312"/>
                    <a:pt x="871" y="1366"/>
                    <a:pt x="801" y="1435"/>
                  </a:cubicBezTo>
                  <a:cubicBezTo>
                    <a:pt x="786" y="1449"/>
                    <a:pt x="771" y="1466"/>
                    <a:pt x="757" y="1484"/>
                  </a:cubicBezTo>
                  <a:cubicBezTo>
                    <a:pt x="741" y="1503"/>
                    <a:pt x="727" y="1522"/>
                    <a:pt x="714" y="1541"/>
                  </a:cubicBezTo>
                  <a:cubicBezTo>
                    <a:pt x="692" y="1576"/>
                    <a:pt x="673" y="1611"/>
                    <a:pt x="655" y="1648"/>
                  </a:cubicBezTo>
                  <a:cubicBezTo>
                    <a:pt x="588" y="1783"/>
                    <a:pt x="561" y="1883"/>
                    <a:pt x="523" y="1956"/>
                  </a:cubicBezTo>
                  <a:cubicBezTo>
                    <a:pt x="492" y="2021"/>
                    <a:pt x="449" y="2082"/>
                    <a:pt x="399" y="2136"/>
                  </a:cubicBezTo>
                  <a:cubicBezTo>
                    <a:pt x="358" y="2179"/>
                    <a:pt x="312" y="2218"/>
                    <a:pt x="263" y="2252"/>
                  </a:cubicBezTo>
                  <a:cubicBezTo>
                    <a:pt x="217" y="2282"/>
                    <a:pt x="169" y="2309"/>
                    <a:pt x="120" y="2333"/>
                  </a:cubicBezTo>
                  <a:lnTo>
                    <a:pt x="115" y="2334"/>
                  </a:lnTo>
                  <a:cubicBezTo>
                    <a:pt x="38" y="2369"/>
                    <a:pt x="0" y="2457"/>
                    <a:pt x="27" y="2535"/>
                  </a:cubicBezTo>
                  <a:cubicBezTo>
                    <a:pt x="50" y="2602"/>
                    <a:pt x="113" y="2645"/>
                    <a:pt x="182" y="2645"/>
                  </a:cubicBezTo>
                  <a:cubicBezTo>
                    <a:pt x="195" y="2645"/>
                    <a:pt x="207" y="2644"/>
                    <a:pt x="220" y="2641"/>
                  </a:cubicBezTo>
                  <a:lnTo>
                    <a:pt x="275" y="2627"/>
                  </a:lnTo>
                  <a:cubicBezTo>
                    <a:pt x="329" y="2613"/>
                    <a:pt x="382" y="2593"/>
                    <a:pt x="433" y="2571"/>
                  </a:cubicBezTo>
                  <a:cubicBezTo>
                    <a:pt x="561" y="2511"/>
                    <a:pt x="755" y="2407"/>
                    <a:pt x="906" y="2177"/>
                  </a:cubicBezTo>
                  <a:cubicBezTo>
                    <a:pt x="976" y="2069"/>
                    <a:pt x="1022" y="1953"/>
                    <a:pt x="1072" y="1873"/>
                  </a:cubicBezTo>
                  <a:cubicBezTo>
                    <a:pt x="1121" y="1794"/>
                    <a:pt x="1162" y="1764"/>
                    <a:pt x="1226" y="1741"/>
                  </a:cubicBezTo>
                  <a:cubicBezTo>
                    <a:pt x="1267" y="1727"/>
                    <a:pt x="1323" y="1722"/>
                    <a:pt x="1389" y="1722"/>
                  </a:cubicBezTo>
                  <a:cubicBezTo>
                    <a:pt x="1429" y="1722"/>
                    <a:pt x="1472" y="1724"/>
                    <a:pt x="1518" y="1727"/>
                  </a:cubicBezTo>
                  <a:cubicBezTo>
                    <a:pt x="1642" y="1737"/>
                    <a:pt x="1784" y="1761"/>
                    <a:pt x="1943" y="1767"/>
                  </a:cubicBezTo>
                  <a:cubicBezTo>
                    <a:pt x="1964" y="1768"/>
                    <a:pt x="1985" y="1768"/>
                    <a:pt x="2006" y="1768"/>
                  </a:cubicBezTo>
                  <a:cubicBezTo>
                    <a:pt x="2070" y="1768"/>
                    <a:pt x="2134" y="1765"/>
                    <a:pt x="2197" y="1757"/>
                  </a:cubicBezTo>
                  <a:cubicBezTo>
                    <a:pt x="2246" y="1749"/>
                    <a:pt x="2296" y="1738"/>
                    <a:pt x="2343" y="1726"/>
                  </a:cubicBezTo>
                  <a:lnTo>
                    <a:pt x="2393" y="1710"/>
                  </a:lnTo>
                  <a:lnTo>
                    <a:pt x="2405" y="1707"/>
                  </a:lnTo>
                  <a:lnTo>
                    <a:pt x="2428" y="1699"/>
                  </a:lnTo>
                  <a:lnTo>
                    <a:pt x="2436" y="1695"/>
                  </a:lnTo>
                  <a:lnTo>
                    <a:pt x="2469" y="1681"/>
                  </a:lnTo>
                  <a:cubicBezTo>
                    <a:pt x="2649" y="1602"/>
                    <a:pt x="2777" y="1466"/>
                    <a:pt x="2869" y="1341"/>
                  </a:cubicBezTo>
                  <a:cubicBezTo>
                    <a:pt x="2963" y="1215"/>
                    <a:pt x="3024" y="1088"/>
                    <a:pt x="3078" y="978"/>
                  </a:cubicBezTo>
                  <a:cubicBezTo>
                    <a:pt x="3133" y="869"/>
                    <a:pt x="3178" y="764"/>
                    <a:pt x="3219" y="688"/>
                  </a:cubicBezTo>
                  <a:cubicBezTo>
                    <a:pt x="3310" y="530"/>
                    <a:pt x="3410" y="417"/>
                    <a:pt x="3488" y="362"/>
                  </a:cubicBezTo>
                  <a:cubicBezTo>
                    <a:pt x="3528" y="333"/>
                    <a:pt x="3559" y="316"/>
                    <a:pt x="3574" y="306"/>
                  </a:cubicBezTo>
                  <a:lnTo>
                    <a:pt x="3620" y="289"/>
                  </a:lnTo>
                  <a:cubicBezTo>
                    <a:pt x="3690" y="260"/>
                    <a:pt x="3729" y="184"/>
                    <a:pt x="3709" y="111"/>
                  </a:cubicBezTo>
                  <a:cubicBezTo>
                    <a:pt x="3692" y="45"/>
                    <a:pt x="3632" y="1"/>
                    <a:pt x="3565"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2"/>
            <p:cNvSpPr/>
            <p:nvPr/>
          </p:nvSpPr>
          <p:spPr>
            <a:xfrm>
              <a:off x="744650" y="4007525"/>
              <a:ext cx="99175" cy="67400"/>
            </a:xfrm>
            <a:custGeom>
              <a:rect b="b" l="l" r="r" t="t"/>
              <a:pathLst>
                <a:path extrusionOk="0" h="2696" w="3967">
                  <a:moveTo>
                    <a:pt x="2489" y="1222"/>
                  </a:moveTo>
                  <a:lnTo>
                    <a:pt x="2485" y="1224"/>
                  </a:lnTo>
                  <a:lnTo>
                    <a:pt x="2484" y="1224"/>
                  </a:lnTo>
                  <a:lnTo>
                    <a:pt x="2489" y="1222"/>
                  </a:lnTo>
                  <a:close/>
                  <a:moveTo>
                    <a:pt x="3806" y="1"/>
                  </a:moveTo>
                  <a:cubicBezTo>
                    <a:pt x="3802" y="1"/>
                    <a:pt x="3798" y="1"/>
                    <a:pt x="3794" y="1"/>
                  </a:cubicBezTo>
                  <a:lnTo>
                    <a:pt x="3779" y="3"/>
                  </a:lnTo>
                  <a:cubicBezTo>
                    <a:pt x="3778" y="5"/>
                    <a:pt x="3763" y="5"/>
                    <a:pt x="3724" y="13"/>
                  </a:cubicBezTo>
                  <a:cubicBezTo>
                    <a:pt x="3660" y="27"/>
                    <a:pt x="3600" y="49"/>
                    <a:pt x="3541" y="79"/>
                  </a:cubicBezTo>
                  <a:cubicBezTo>
                    <a:pt x="3357" y="180"/>
                    <a:pt x="3199" y="323"/>
                    <a:pt x="3080" y="497"/>
                  </a:cubicBezTo>
                  <a:cubicBezTo>
                    <a:pt x="3007" y="604"/>
                    <a:pt x="2950" y="704"/>
                    <a:pt x="2884" y="811"/>
                  </a:cubicBezTo>
                  <a:cubicBezTo>
                    <a:pt x="2826" y="911"/>
                    <a:pt x="2757" y="1006"/>
                    <a:pt x="2679" y="1092"/>
                  </a:cubicBezTo>
                  <a:cubicBezTo>
                    <a:pt x="2646" y="1128"/>
                    <a:pt x="2606" y="1160"/>
                    <a:pt x="2565" y="1187"/>
                  </a:cubicBezTo>
                  <a:cubicBezTo>
                    <a:pt x="2546" y="1198"/>
                    <a:pt x="2525" y="1208"/>
                    <a:pt x="2505" y="1216"/>
                  </a:cubicBezTo>
                  <a:lnTo>
                    <a:pt x="2494" y="1220"/>
                  </a:lnTo>
                  <a:lnTo>
                    <a:pt x="2494" y="1220"/>
                  </a:lnTo>
                  <a:lnTo>
                    <a:pt x="2485" y="1222"/>
                  </a:lnTo>
                  <a:lnTo>
                    <a:pt x="2433" y="1238"/>
                  </a:lnTo>
                  <a:cubicBezTo>
                    <a:pt x="2411" y="1243"/>
                    <a:pt x="2390" y="1246"/>
                    <a:pt x="2368" y="1249"/>
                  </a:cubicBezTo>
                  <a:cubicBezTo>
                    <a:pt x="2345" y="1249"/>
                    <a:pt x="2323" y="1253"/>
                    <a:pt x="2297" y="1253"/>
                  </a:cubicBezTo>
                  <a:cubicBezTo>
                    <a:pt x="2293" y="1253"/>
                    <a:pt x="2288" y="1253"/>
                    <a:pt x="2284" y="1252"/>
                  </a:cubicBezTo>
                  <a:cubicBezTo>
                    <a:pt x="2220" y="1252"/>
                    <a:pt x="2155" y="1248"/>
                    <a:pt x="2090" y="1240"/>
                  </a:cubicBezTo>
                  <a:cubicBezTo>
                    <a:pt x="1956" y="1227"/>
                    <a:pt x="1809" y="1206"/>
                    <a:pt x="1639" y="1206"/>
                  </a:cubicBezTo>
                  <a:cubicBezTo>
                    <a:pt x="1633" y="1206"/>
                    <a:pt x="1627" y="1206"/>
                    <a:pt x="1621" y="1206"/>
                  </a:cubicBezTo>
                  <a:cubicBezTo>
                    <a:pt x="1524" y="1206"/>
                    <a:pt x="1428" y="1221"/>
                    <a:pt x="1336" y="1249"/>
                  </a:cubicBezTo>
                  <a:cubicBezTo>
                    <a:pt x="1234" y="1281"/>
                    <a:pt x="1141" y="1335"/>
                    <a:pt x="1061" y="1408"/>
                  </a:cubicBezTo>
                  <a:cubicBezTo>
                    <a:pt x="896" y="1558"/>
                    <a:pt x="848" y="1731"/>
                    <a:pt x="802" y="1836"/>
                  </a:cubicBezTo>
                  <a:lnTo>
                    <a:pt x="770" y="1912"/>
                  </a:lnTo>
                  <a:cubicBezTo>
                    <a:pt x="759" y="1934"/>
                    <a:pt x="748" y="1957"/>
                    <a:pt x="735" y="1979"/>
                  </a:cubicBezTo>
                  <a:cubicBezTo>
                    <a:pt x="715" y="2014"/>
                    <a:pt x="691" y="2047"/>
                    <a:pt x="665" y="2079"/>
                  </a:cubicBezTo>
                  <a:cubicBezTo>
                    <a:pt x="570" y="2189"/>
                    <a:pt x="449" y="2273"/>
                    <a:pt x="313" y="2324"/>
                  </a:cubicBezTo>
                  <a:cubicBezTo>
                    <a:pt x="260" y="2346"/>
                    <a:pt x="204" y="2362"/>
                    <a:pt x="147" y="2375"/>
                  </a:cubicBezTo>
                  <a:lnTo>
                    <a:pt x="142" y="2375"/>
                  </a:lnTo>
                  <a:cubicBezTo>
                    <a:pt x="60" y="2389"/>
                    <a:pt x="1" y="2465"/>
                    <a:pt x="9" y="2550"/>
                  </a:cubicBezTo>
                  <a:cubicBezTo>
                    <a:pt x="18" y="2633"/>
                    <a:pt x="88" y="2696"/>
                    <a:pt x="171" y="2696"/>
                  </a:cubicBezTo>
                  <a:cubicBezTo>
                    <a:pt x="172" y="2696"/>
                    <a:pt x="173" y="2696"/>
                    <a:pt x="174" y="2696"/>
                  </a:cubicBezTo>
                  <a:lnTo>
                    <a:pt x="236" y="2694"/>
                  </a:lnTo>
                  <a:cubicBezTo>
                    <a:pt x="295" y="2693"/>
                    <a:pt x="352" y="2685"/>
                    <a:pt x="409" y="2674"/>
                  </a:cubicBezTo>
                  <a:cubicBezTo>
                    <a:pt x="622" y="2632"/>
                    <a:pt x="820" y="2532"/>
                    <a:pt x="980" y="2387"/>
                  </a:cubicBezTo>
                  <a:cubicBezTo>
                    <a:pt x="1034" y="2335"/>
                    <a:pt x="1083" y="2278"/>
                    <a:pt x="1128" y="2217"/>
                  </a:cubicBezTo>
                  <a:cubicBezTo>
                    <a:pt x="1149" y="2187"/>
                    <a:pt x="1168" y="2157"/>
                    <a:pt x="1185" y="2125"/>
                  </a:cubicBezTo>
                  <a:cubicBezTo>
                    <a:pt x="1201" y="2095"/>
                    <a:pt x="1217" y="2063"/>
                    <a:pt x="1234" y="2031"/>
                  </a:cubicBezTo>
                  <a:cubicBezTo>
                    <a:pt x="1293" y="1909"/>
                    <a:pt x="1341" y="1815"/>
                    <a:pt x="1392" y="1783"/>
                  </a:cubicBezTo>
                  <a:cubicBezTo>
                    <a:pt x="1443" y="1740"/>
                    <a:pt x="1511" y="1723"/>
                    <a:pt x="1630" y="1721"/>
                  </a:cubicBezTo>
                  <a:cubicBezTo>
                    <a:pt x="1634" y="1721"/>
                    <a:pt x="1638" y="1721"/>
                    <a:pt x="1642" y="1721"/>
                  </a:cubicBezTo>
                  <a:cubicBezTo>
                    <a:pt x="1754" y="1721"/>
                    <a:pt x="1892" y="1743"/>
                    <a:pt x="2044" y="1756"/>
                  </a:cubicBezTo>
                  <a:cubicBezTo>
                    <a:pt x="2115" y="1761"/>
                    <a:pt x="2187" y="1766"/>
                    <a:pt x="2264" y="1766"/>
                  </a:cubicBezTo>
                  <a:cubicBezTo>
                    <a:pt x="2360" y="1766"/>
                    <a:pt x="2463" y="1757"/>
                    <a:pt x="2581" y="1725"/>
                  </a:cubicBezTo>
                  <a:lnTo>
                    <a:pt x="2633" y="1707"/>
                  </a:lnTo>
                  <a:lnTo>
                    <a:pt x="2646" y="1704"/>
                  </a:lnTo>
                  <a:lnTo>
                    <a:pt x="2665" y="1698"/>
                  </a:lnTo>
                  <a:lnTo>
                    <a:pt x="2667" y="1698"/>
                  </a:lnTo>
                  <a:lnTo>
                    <a:pt x="2671" y="1696"/>
                  </a:lnTo>
                  <a:lnTo>
                    <a:pt x="2679" y="1691"/>
                  </a:lnTo>
                  <a:lnTo>
                    <a:pt x="2714" y="1675"/>
                  </a:lnTo>
                  <a:cubicBezTo>
                    <a:pt x="2759" y="1655"/>
                    <a:pt x="2802" y="1629"/>
                    <a:pt x="2843" y="1601"/>
                  </a:cubicBezTo>
                  <a:cubicBezTo>
                    <a:pt x="2918" y="1548"/>
                    <a:pt x="2986" y="1486"/>
                    <a:pt x="3045" y="1416"/>
                  </a:cubicBezTo>
                  <a:cubicBezTo>
                    <a:pt x="3156" y="1284"/>
                    <a:pt x="3225" y="1151"/>
                    <a:pt x="3287" y="1032"/>
                  </a:cubicBezTo>
                  <a:cubicBezTo>
                    <a:pt x="3339" y="920"/>
                    <a:pt x="3391" y="815"/>
                    <a:pt x="3438" y="717"/>
                  </a:cubicBezTo>
                  <a:cubicBezTo>
                    <a:pt x="3528" y="548"/>
                    <a:pt x="3635" y="427"/>
                    <a:pt x="3717" y="367"/>
                  </a:cubicBezTo>
                  <a:cubicBezTo>
                    <a:pt x="3746" y="346"/>
                    <a:pt x="3778" y="326"/>
                    <a:pt x="3808" y="308"/>
                  </a:cubicBezTo>
                  <a:cubicBezTo>
                    <a:pt x="3831" y="298"/>
                    <a:pt x="3849" y="292"/>
                    <a:pt x="3854" y="290"/>
                  </a:cubicBezTo>
                  <a:lnTo>
                    <a:pt x="3854" y="290"/>
                  </a:lnTo>
                  <a:lnTo>
                    <a:pt x="3852" y="291"/>
                  </a:lnTo>
                  <a:cubicBezTo>
                    <a:pt x="3924" y="267"/>
                    <a:pt x="3967" y="192"/>
                    <a:pt x="3951" y="119"/>
                  </a:cubicBezTo>
                  <a:cubicBezTo>
                    <a:pt x="3938" y="50"/>
                    <a:pt x="3876" y="1"/>
                    <a:pt x="3806"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2"/>
            <p:cNvSpPr/>
            <p:nvPr/>
          </p:nvSpPr>
          <p:spPr>
            <a:xfrm>
              <a:off x="759125" y="4027700"/>
              <a:ext cx="93225" cy="66100"/>
            </a:xfrm>
            <a:custGeom>
              <a:rect b="b" l="l" r="r" t="t"/>
              <a:pathLst>
                <a:path extrusionOk="0" h="2644" w="3729">
                  <a:moveTo>
                    <a:pt x="3564" y="0"/>
                  </a:moveTo>
                  <a:cubicBezTo>
                    <a:pt x="3557" y="0"/>
                    <a:pt x="3550" y="1"/>
                    <a:pt x="3542" y="2"/>
                  </a:cubicBezTo>
                  <a:lnTo>
                    <a:pt x="3491" y="10"/>
                  </a:lnTo>
                  <a:cubicBezTo>
                    <a:pt x="3431" y="23"/>
                    <a:pt x="3372" y="43"/>
                    <a:pt x="3316" y="72"/>
                  </a:cubicBezTo>
                  <a:cubicBezTo>
                    <a:pt x="3138" y="164"/>
                    <a:pt x="2986" y="296"/>
                    <a:pt x="2868" y="458"/>
                  </a:cubicBezTo>
                  <a:cubicBezTo>
                    <a:pt x="2795" y="560"/>
                    <a:pt x="2738" y="658"/>
                    <a:pt x="2676" y="762"/>
                  </a:cubicBezTo>
                  <a:cubicBezTo>
                    <a:pt x="2617" y="860"/>
                    <a:pt x="2553" y="954"/>
                    <a:pt x="2482" y="1043"/>
                  </a:cubicBezTo>
                  <a:cubicBezTo>
                    <a:pt x="2415" y="1126"/>
                    <a:pt x="2340" y="1186"/>
                    <a:pt x="2264" y="1216"/>
                  </a:cubicBezTo>
                  <a:lnTo>
                    <a:pt x="2257" y="1220"/>
                  </a:lnTo>
                  <a:lnTo>
                    <a:pt x="2256" y="1220"/>
                  </a:lnTo>
                  <a:lnTo>
                    <a:pt x="2243" y="1223"/>
                  </a:lnTo>
                  <a:lnTo>
                    <a:pt x="2193" y="1239"/>
                  </a:lnTo>
                  <a:cubicBezTo>
                    <a:pt x="2159" y="1248"/>
                    <a:pt x="2153" y="1242"/>
                    <a:pt x="2134" y="1248"/>
                  </a:cubicBezTo>
                  <a:cubicBezTo>
                    <a:pt x="2103" y="1250"/>
                    <a:pt x="2072" y="1251"/>
                    <a:pt x="2041" y="1251"/>
                  </a:cubicBezTo>
                  <a:cubicBezTo>
                    <a:pt x="2016" y="1251"/>
                    <a:pt x="1990" y="1250"/>
                    <a:pt x="1965" y="1248"/>
                  </a:cubicBezTo>
                  <a:cubicBezTo>
                    <a:pt x="1844" y="1242"/>
                    <a:pt x="1705" y="1224"/>
                    <a:pt x="1555" y="1213"/>
                  </a:cubicBezTo>
                  <a:cubicBezTo>
                    <a:pt x="1513" y="1210"/>
                    <a:pt x="1468" y="1207"/>
                    <a:pt x="1421" y="1207"/>
                  </a:cubicBezTo>
                  <a:cubicBezTo>
                    <a:pt x="1304" y="1207"/>
                    <a:pt x="1175" y="1223"/>
                    <a:pt x="1045" y="1274"/>
                  </a:cubicBezTo>
                  <a:cubicBezTo>
                    <a:pt x="954" y="1310"/>
                    <a:pt x="872" y="1364"/>
                    <a:pt x="802" y="1433"/>
                  </a:cubicBezTo>
                  <a:cubicBezTo>
                    <a:pt x="786" y="1448"/>
                    <a:pt x="772" y="1466"/>
                    <a:pt x="757" y="1483"/>
                  </a:cubicBezTo>
                  <a:cubicBezTo>
                    <a:pt x="738" y="1506"/>
                    <a:pt x="727" y="1523"/>
                    <a:pt x="714" y="1541"/>
                  </a:cubicBezTo>
                  <a:cubicBezTo>
                    <a:pt x="692" y="1574"/>
                    <a:pt x="673" y="1611"/>
                    <a:pt x="655" y="1646"/>
                  </a:cubicBezTo>
                  <a:cubicBezTo>
                    <a:pt x="589" y="1781"/>
                    <a:pt x="562" y="1882"/>
                    <a:pt x="524" y="1956"/>
                  </a:cubicBezTo>
                  <a:cubicBezTo>
                    <a:pt x="492" y="2021"/>
                    <a:pt x="449" y="2081"/>
                    <a:pt x="400" y="2134"/>
                  </a:cubicBezTo>
                  <a:cubicBezTo>
                    <a:pt x="358" y="2178"/>
                    <a:pt x="312" y="2216"/>
                    <a:pt x="263" y="2250"/>
                  </a:cubicBezTo>
                  <a:cubicBezTo>
                    <a:pt x="217" y="2281"/>
                    <a:pt x="169" y="2308"/>
                    <a:pt x="120" y="2332"/>
                  </a:cubicBezTo>
                  <a:lnTo>
                    <a:pt x="115" y="2334"/>
                  </a:lnTo>
                  <a:cubicBezTo>
                    <a:pt x="39" y="2369"/>
                    <a:pt x="1" y="2455"/>
                    <a:pt x="28" y="2534"/>
                  </a:cubicBezTo>
                  <a:cubicBezTo>
                    <a:pt x="50" y="2601"/>
                    <a:pt x="112" y="2644"/>
                    <a:pt x="180" y="2644"/>
                  </a:cubicBezTo>
                  <a:cubicBezTo>
                    <a:pt x="193" y="2644"/>
                    <a:pt x="207" y="2642"/>
                    <a:pt x="220" y="2639"/>
                  </a:cubicBezTo>
                  <a:lnTo>
                    <a:pt x="276" y="2626"/>
                  </a:lnTo>
                  <a:cubicBezTo>
                    <a:pt x="330" y="2612"/>
                    <a:pt x="382" y="2593"/>
                    <a:pt x="433" y="2571"/>
                  </a:cubicBezTo>
                  <a:cubicBezTo>
                    <a:pt x="562" y="2510"/>
                    <a:pt x="756" y="2407"/>
                    <a:pt x="907" y="2176"/>
                  </a:cubicBezTo>
                  <a:cubicBezTo>
                    <a:pt x="977" y="2068"/>
                    <a:pt x="1023" y="1952"/>
                    <a:pt x="1072" y="1873"/>
                  </a:cubicBezTo>
                  <a:cubicBezTo>
                    <a:pt x="1121" y="1793"/>
                    <a:pt x="1163" y="1763"/>
                    <a:pt x="1226" y="1741"/>
                  </a:cubicBezTo>
                  <a:cubicBezTo>
                    <a:pt x="1267" y="1727"/>
                    <a:pt x="1323" y="1721"/>
                    <a:pt x="1390" y="1721"/>
                  </a:cubicBezTo>
                  <a:cubicBezTo>
                    <a:pt x="1429" y="1721"/>
                    <a:pt x="1472" y="1723"/>
                    <a:pt x="1519" y="1727"/>
                  </a:cubicBezTo>
                  <a:cubicBezTo>
                    <a:pt x="1643" y="1735"/>
                    <a:pt x="1784" y="1758"/>
                    <a:pt x="1943" y="1766"/>
                  </a:cubicBezTo>
                  <a:cubicBezTo>
                    <a:pt x="1964" y="1767"/>
                    <a:pt x="1985" y="1768"/>
                    <a:pt x="2006" y="1768"/>
                  </a:cubicBezTo>
                  <a:cubicBezTo>
                    <a:pt x="2070" y="1768"/>
                    <a:pt x="2134" y="1764"/>
                    <a:pt x="2197" y="1757"/>
                  </a:cubicBezTo>
                  <a:cubicBezTo>
                    <a:pt x="2247" y="1749"/>
                    <a:pt x="2294" y="1739"/>
                    <a:pt x="2342" y="1727"/>
                  </a:cubicBezTo>
                  <a:lnTo>
                    <a:pt x="2393" y="1711"/>
                  </a:lnTo>
                  <a:lnTo>
                    <a:pt x="2406" y="1706"/>
                  </a:lnTo>
                  <a:lnTo>
                    <a:pt x="2428" y="1700"/>
                  </a:lnTo>
                  <a:lnTo>
                    <a:pt x="2436" y="1695"/>
                  </a:lnTo>
                  <a:lnTo>
                    <a:pt x="2469" y="1681"/>
                  </a:lnTo>
                  <a:cubicBezTo>
                    <a:pt x="2649" y="1601"/>
                    <a:pt x="2776" y="1468"/>
                    <a:pt x="2870" y="1340"/>
                  </a:cubicBezTo>
                  <a:cubicBezTo>
                    <a:pt x="2962" y="1215"/>
                    <a:pt x="3024" y="1088"/>
                    <a:pt x="3078" y="978"/>
                  </a:cubicBezTo>
                  <a:cubicBezTo>
                    <a:pt x="3132" y="870"/>
                    <a:pt x="3176" y="763"/>
                    <a:pt x="3219" y="689"/>
                  </a:cubicBezTo>
                  <a:cubicBezTo>
                    <a:pt x="3308" y="530"/>
                    <a:pt x="3410" y="417"/>
                    <a:pt x="3488" y="361"/>
                  </a:cubicBezTo>
                  <a:cubicBezTo>
                    <a:pt x="3526" y="334"/>
                    <a:pt x="3558" y="315"/>
                    <a:pt x="3572" y="306"/>
                  </a:cubicBezTo>
                  <a:lnTo>
                    <a:pt x="3618" y="288"/>
                  </a:lnTo>
                  <a:lnTo>
                    <a:pt x="3620" y="288"/>
                  </a:lnTo>
                  <a:cubicBezTo>
                    <a:pt x="3690" y="259"/>
                    <a:pt x="3728" y="183"/>
                    <a:pt x="3709" y="110"/>
                  </a:cubicBezTo>
                  <a:cubicBezTo>
                    <a:pt x="3690" y="44"/>
                    <a:pt x="3631" y="0"/>
                    <a:pt x="35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2"/>
            <p:cNvSpPr/>
            <p:nvPr/>
          </p:nvSpPr>
          <p:spPr>
            <a:xfrm>
              <a:off x="742950" y="4003600"/>
              <a:ext cx="99175" cy="67350"/>
            </a:xfrm>
            <a:custGeom>
              <a:rect b="b" l="l" r="r" t="t"/>
              <a:pathLst>
                <a:path extrusionOk="0" h="2694" w="3967">
                  <a:moveTo>
                    <a:pt x="2495" y="1220"/>
                  </a:moveTo>
                  <a:lnTo>
                    <a:pt x="2490" y="1222"/>
                  </a:lnTo>
                  <a:lnTo>
                    <a:pt x="2485" y="1223"/>
                  </a:lnTo>
                  <a:lnTo>
                    <a:pt x="2484" y="1223"/>
                  </a:lnTo>
                  <a:lnTo>
                    <a:pt x="2495" y="1220"/>
                  </a:lnTo>
                  <a:close/>
                  <a:moveTo>
                    <a:pt x="3806" y="1"/>
                  </a:moveTo>
                  <a:cubicBezTo>
                    <a:pt x="3802" y="1"/>
                    <a:pt x="3798" y="1"/>
                    <a:pt x="3793" y="1"/>
                  </a:cubicBezTo>
                  <a:lnTo>
                    <a:pt x="3779" y="3"/>
                  </a:lnTo>
                  <a:cubicBezTo>
                    <a:pt x="3777" y="3"/>
                    <a:pt x="3763" y="4"/>
                    <a:pt x="3723" y="12"/>
                  </a:cubicBezTo>
                  <a:cubicBezTo>
                    <a:pt x="3660" y="27"/>
                    <a:pt x="3599" y="49"/>
                    <a:pt x="3541" y="79"/>
                  </a:cubicBezTo>
                  <a:cubicBezTo>
                    <a:pt x="3356" y="179"/>
                    <a:pt x="3199" y="322"/>
                    <a:pt x="3081" y="495"/>
                  </a:cubicBezTo>
                  <a:cubicBezTo>
                    <a:pt x="3008" y="604"/>
                    <a:pt x="2949" y="704"/>
                    <a:pt x="2884" y="810"/>
                  </a:cubicBezTo>
                  <a:cubicBezTo>
                    <a:pt x="2825" y="910"/>
                    <a:pt x="2757" y="1004"/>
                    <a:pt x="2679" y="1092"/>
                  </a:cubicBezTo>
                  <a:cubicBezTo>
                    <a:pt x="2646" y="1128"/>
                    <a:pt x="2607" y="1160"/>
                    <a:pt x="2565" y="1185"/>
                  </a:cubicBezTo>
                  <a:cubicBezTo>
                    <a:pt x="2545" y="1198"/>
                    <a:pt x="2525" y="1208"/>
                    <a:pt x="2504" y="1216"/>
                  </a:cubicBezTo>
                  <a:lnTo>
                    <a:pt x="2496" y="1219"/>
                  </a:lnTo>
                  <a:lnTo>
                    <a:pt x="2496" y="1219"/>
                  </a:lnTo>
                  <a:lnTo>
                    <a:pt x="2485" y="1222"/>
                  </a:lnTo>
                  <a:lnTo>
                    <a:pt x="2433" y="1238"/>
                  </a:lnTo>
                  <a:cubicBezTo>
                    <a:pt x="2412" y="1241"/>
                    <a:pt x="2390" y="1246"/>
                    <a:pt x="2369" y="1247"/>
                  </a:cubicBezTo>
                  <a:cubicBezTo>
                    <a:pt x="2340" y="1249"/>
                    <a:pt x="2315" y="1252"/>
                    <a:pt x="2283" y="1252"/>
                  </a:cubicBezTo>
                  <a:cubicBezTo>
                    <a:pt x="2220" y="1250"/>
                    <a:pt x="2154" y="1247"/>
                    <a:pt x="2091" y="1239"/>
                  </a:cubicBezTo>
                  <a:cubicBezTo>
                    <a:pt x="1962" y="1226"/>
                    <a:pt x="1820" y="1206"/>
                    <a:pt x="1655" y="1206"/>
                  </a:cubicBezTo>
                  <a:cubicBezTo>
                    <a:pt x="1644" y="1206"/>
                    <a:pt x="1632" y="1206"/>
                    <a:pt x="1620" y="1206"/>
                  </a:cubicBezTo>
                  <a:cubicBezTo>
                    <a:pt x="1525" y="1206"/>
                    <a:pt x="1430" y="1220"/>
                    <a:pt x="1337" y="1247"/>
                  </a:cubicBezTo>
                  <a:cubicBezTo>
                    <a:pt x="1236" y="1281"/>
                    <a:pt x="1142" y="1335"/>
                    <a:pt x="1062" y="1406"/>
                  </a:cubicBezTo>
                  <a:cubicBezTo>
                    <a:pt x="896" y="1556"/>
                    <a:pt x="848" y="1729"/>
                    <a:pt x="802" y="1834"/>
                  </a:cubicBezTo>
                  <a:lnTo>
                    <a:pt x="770" y="1910"/>
                  </a:lnTo>
                  <a:cubicBezTo>
                    <a:pt x="770" y="1915"/>
                    <a:pt x="743" y="1963"/>
                    <a:pt x="735" y="1977"/>
                  </a:cubicBezTo>
                  <a:cubicBezTo>
                    <a:pt x="714" y="2012"/>
                    <a:pt x="692" y="2045"/>
                    <a:pt x="665" y="2077"/>
                  </a:cubicBezTo>
                  <a:cubicBezTo>
                    <a:pt x="570" y="2187"/>
                    <a:pt x="449" y="2271"/>
                    <a:pt x="314" y="2322"/>
                  </a:cubicBezTo>
                  <a:cubicBezTo>
                    <a:pt x="260" y="2344"/>
                    <a:pt x="204" y="2360"/>
                    <a:pt x="147" y="2373"/>
                  </a:cubicBezTo>
                  <a:lnTo>
                    <a:pt x="144" y="2373"/>
                  </a:lnTo>
                  <a:cubicBezTo>
                    <a:pt x="59" y="2387"/>
                    <a:pt x="1" y="2463"/>
                    <a:pt x="10" y="2548"/>
                  </a:cubicBezTo>
                  <a:cubicBezTo>
                    <a:pt x="18" y="2631"/>
                    <a:pt x="88" y="2694"/>
                    <a:pt x="172" y="2694"/>
                  </a:cubicBezTo>
                  <a:cubicBezTo>
                    <a:pt x="173" y="2694"/>
                    <a:pt x="174" y="2694"/>
                    <a:pt x="175" y="2694"/>
                  </a:cubicBezTo>
                  <a:lnTo>
                    <a:pt x="236" y="2692"/>
                  </a:lnTo>
                  <a:cubicBezTo>
                    <a:pt x="295" y="2691"/>
                    <a:pt x="354" y="2683"/>
                    <a:pt x="409" y="2672"/>
                  </a:cubicBezTo>
                  <a:cubicBezTo>
                    <a:pt x="622" y="2630"/>
                    <a:pt x="819" y="2530"/>
                    <a:pt x="980" y="2385"/>
                  </a:cubicBezTo>
                  <a:cubicBezTo>
                    <a:pt x="1034" y="2333"/>
                    <a:pt x="1085" y="2276"/>
                    <a:pt x="1128" y="2215"/>
                  </a:cubicBezTo>
                  <a:cubicBezTo>
                    <a:pt x="1148" y="2185"/>
                    <a:pt x="1167" y="2155"/>
                    <a:pt x="1185" y="2123"/>
                  </a:cubicBezTo>
                  <a:lnTo>
                    <a:pt x="1234" y="2029"/>
                  </a:lnTo>
                  <a:cubicBezTo>
                    <a:pt x="1293" y="1907"/>
                    <a:pt x="1342" y="1813"/>
                    <a:pt x="1391" y="1781"/>
                  </a:cubicBezTo>
                  <a:cubicBezTo>
                    <a:pt x="1442" y="1738"/>
                    <a:pt x="1511" y="1719"/>
                    <a:pt x="1630" y="1719"/>
                  </a:cubicBezTo>
                  <a:cubicBezTo>
                    <a:pt x="1634" y="1719"/>
                    <a:pt x="1638" y="1719"/>
                    <a:pt x="1642" y="1719"/>
                  </a:cubicBezTo>
                  <a:cubicBezTo>
                    <a:pt x="1754" y="1719"/>
                    <a:pt x="1891" y="1741"/>
                    <a:pt x="2043" y="1754"/>
                  </a:cubicBezTo>
                  <a:cubicBezTo>
                    <a:pt x="2114" y="1759"/>
                    <a:pt x="2187" y="1764"/>
                    <a:pt x="2264" y="1764"/>
                  </a:cubicBezTo>
                  <a:cubicBezTo>
                    <a:pt x="2360" y="1764"/>
                    <a:pt x="2464" y="1755"/>
                    <a:pt x="2582" y="1723"/>
                  </a:cubicBezTo>
                  <a:lnTo>
                    <a:pt x="2633" y="1705"/>
                  </a:lnTo>
                  <a:lnTo>
                    <a:pt x="2647" y="1702"/>
                  </a:lnTo>
                  <a:lnTo>
                    <a:pt x="2665" y="1696"/>
                  </a:lnTo>
                  <a:lnTo>
                    <a:pt x="2666" y="1696"/>
                  </a:lnTo>
                  <a:lnTo>
                    <a:pt x="2671" y="1694"/>
                  </a:lnTo>
                  <a:lnTo>
                    <a:pt x="2679" y="1689"/>
                  </a:lnTo>
                  <a:lnTo>
                    <a:pt x="2714" y="1673"/>
                  </a:lnTo>
                  <a:cubicBezTo>
                    <a:pt x="2758" y="1653"/>
                    <a:pt x="2801" y="1627"/>
                    <a:pt x="2843" y="1599"/>
                  </a:cubicBezTo>
                  <a:cubicBezTo>
                    <a:pt x="2917" y="1546"/>
                    <a:pt x="2986" y="1484"/>
                    <a:pt x="3045" y="1414"/>
                  </a:cubicBezTo>
                  <a:cubicBezTo>
                    <a:pt x="3156" y="1282"/>
                    <a:pt x="3224" y="1149"/>
                    <a:pt x="3286" y="1030"/>
                  </a:cubicBezTo>
                  <a:lnTo>
                    <a:pt x="3437" y="715"/>
                  </a:lnTo>
                  <a:cubicBezTo>
                    <a:pt x="3528" y="546"/>
                    <a:pt x="3636" y="426"/>
                    <a:pt x="3717" y="365"/>
                  </a:cubicBezTo>
                  <a:cubicBezTo>
                    <a:pt x="3747" y="343"/>
                    <a:pt x="3777" y="324"/>
                    <a:pt x="3808" y="306"/>
                  </a:cubicBezTo>
                  <a:cubicBezTo>
                    <a:pt x="3833" y="295"/>
                    <a:pt x="3853" y="289"/>
                    <a:pt x="3855" y="287"/>
                  </a:cubicBezTo>
                  <a:lnTo>
                    <a:pt x="3855" y="287"/>
                  </a:lnTo>
                  <a:lnTo>
                    <a:pt x="3854" y="289"/>
                  </a:lnTo>
                  <a:cubicBezTo>
                    <a:pt x="3924" y="265"/>
                    <a:pt x="3967" y="192"/>
                    <a:pt x="3951" y="119"/>
                  </a:cubicBezTo>
                  <a:cubicBezTo>
                    <a:pt x="3937" y="50"/>
                    <a:pt x="3876" y="1"/>
                    <a:pt x="3806"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2"/>
            <p:cNvSpPr/>
            <p:nvPr/>
          </p:nvSpPr>
          <p:spPr>
            <a:xfrm>
              <a:off x="502300" y="4002825"/>
              <a:ext cx="83150" cy="80000"/>
            </a:xfrm>
            <a:custGeom>
              <a:rect b="b" l="l" r="r" t="t"/>
              <a:pathLst>
                <a:path extrusionOk="0" h="3200" w="3326">
                  <a:moveTo>
                    <a:pt x="1311" y="1430"/>
                  </a:moveTo>
                  <a:cubicBezTo>
                    <a:pt x="1311" y="1430"/>
                    <a:pt x="1313" y="1431"/>
                    <a:pt x="1316" y="1433"/>
                  </a:cubicBezTo>
                  <a:lnTo>
                    <a:pt x="1315" y="1433"/>
                  </a:lnTo>
                  <a:cubicBezTo>
                    <a:pt x="1312" y="1431"/>
                    <a:pt x="1311" y="1430"/>
                    <a:pt x="1311" y="1430"/>
                  </a:cubicBezTo>
                  <a:close/>
                  <a:moveTo>
                    <a:pt x="1324" y="1437"/>
                  </a:moveTo>
                  <a:lnTo>
                    <a:pt x="1324" y="1437"/>
                  </a:lnTo>
                  <a:cubicBezTo>
                    <a:pt x="1326" y="1438"/>
                    <a:pt x="1328" y="1439"/>
                    <a:pt x="1328" y="1439"/>
                  </a:cubicBezTo>
                  <a:cubicBezTo>
                    <a:pt x="1328" y="1439"/>
                    <a:pt x="1328" y="1439"/>
                    <a:pt x="1328" y="1439"/>
                  </a:cubicBezTo>
                  <a:lnTo>
                    <a:pt x="1324" y="1437"/>
                  </a:lnTo>
                  <a:lnTo>
                    <a:pt x="1324" y="1437"/>
                  </a:lnTo>
                  <a:close/>
                  <a:moveTo>
                    <a:pt x="211" y="1"/>
                  </a:moveTo>
                  <a:cubicBezTo>
                    <a:pt x="74" y="1"/>
                    <a:pt x="1" y="195"/>
                    <a:pt x="137" y="277"/>
                  </a:cubicBezTo>
                  <a:lnTo>
                    <a:pt x="140" y="278"/>
                  </a:lnTo>
                  <a:lnTo>
                    <a:pt x="182" y="304"/>
                  </a:lnTo>
                  <a:cubicBezTo>
                    <a:pt x="194" y="315"/>
                    <a:pt x="221" y="339"/>
                    <a:pt x="256" y="374"/>
                  </a:cubicBezTo>
                  <a:cubicBezTo>
                    <a:pt x="323" y="442"/>
                    <a:pt x="402" y="571"/>
                    <a:pt x="463" y="743"/>
                  </a:cubicBezTo>
                  <a:cubicBezTo>
                    <a:pt x="491" y="824"/>
                    <a:pt x="517" y="935"/>
                    <a:pt x="552" y="1053"/>
                  </a:cubicBezTo>
                  <a:cubicBezTo>
                    <a:pt x="587" y="1170"/>
                    <a:pt x="625" y="1305"/>
                    <a:pt x="693" y="1445"/>
                  </a:cubicBezTo>
                  <a:cubicBezTo>
                    <a:pt x="763" y="1587"/>
                    <a:pt x="867" y="1741"/>
                    <a:pt x="1029" y="1851"/>
                  </a:cubicBezTo>
                  <a:lnTo>
                    <a:pt x="1059" y="1870"/>
                  </a:lnTo>
                  <a:lnTo>
                    <a:pt x="1067" y="1874"/>
                  </a:lnTo>
                  <a:lnTo>
                    <a:pt x="1086" y="1886"/>
                  </a:lnTo>
                  <a:lnTo>
                    <a:pt x="1099" y="1892"/>
                  </a:lnTo>
                  <a:lnTo>
                    <a:pt x="1145" y="1916"/>
                  </a:lnTo>
                  <a:cubicBezTo>
                    <a:pt x="1189" y="1938"/>
                    <a:pt x="1235" y="1955"/>
                    <a:pt x="1283" y="1971"/>
                  </a:cubicBezTo>
                  <a:cubicBezTo>
                    <a:pt x="1364" y="1995"/>
                    <a:pt x="1447" y="2014"/>
                    <a:pt x="1531" y="2025"/>
                  </a:cubicBezTo>
                  <a:cubicBezTo>
                    <a:pt x="1690" y="2046"/>
                    <a:pt x="1833" y="2048"/>
                    <a:pt x="1957" y="2060"/>
                  </a:cubicBezTo>
                  <a:cubicBezTo>
                    <a:pt x="2083" y="2071"/>
                    <a:pt x="2183" y="2092"/>
                    <a:pt x="2242" y="2126"/>
                  </a:cubicBezTo>
                  <a:cubicBezTo>
                    <a:pt x="2302" y="2159"/>
                    <a:pt x="2337" y="2194"/>
                    <a:pt x="2370" y="2281"/>
                  </a:cubicBezTo>
                  <a:cubicBezTo>
                    <a:pt x="2405" y="2369"/>
                    <a:pt x="2431" y="2491"/>
                    <a:pt x="2482" y="2609"/>
                  </a:cubicBezTo>
                  <a:cubicBezTo>
                    <a:pt x="2590" y="2863"/>
                    <a:pt x="2761" y="2998"/>
                    <a:pt x="2879" y="3081"/>
                  </a:cubicBezTo>
                  <a:cubicBezTo>
                    <a:pt x="2925" y="3111"/>
                    <a:pt x="2973" y="3138"/>
                    <a:pt x="3024" y="3162"/>
                  </a:cubicBezTo>
                  <a:lnTo>
                    <a:pt x="3078" y="3186"/>
                  </a:lnTo>
                  <a:cubicBezTo>
                    <a:pt x="3099" y="3195"/>
                    <a:pt x="3121" y="3199"/>
                    <a:pt x="3142" y="3199"/>
                  </a:cubicBezTo>
                  <a:cubicBezTo>
                    <a:pt x="3200" y="3199"/>
                    <a:pt x="3256" y="3169"/>
                    <a:pt x="3284" y="3116"/>
                  </a:cubicBezTo>
                  <a:cubicBezTo>
                    <a:pt x="3326" y="3043"/>
                    <a:pt x="3303" y="2949"/>
                    <a:pt x="3233" y="2903"/>
                  </a:cubicBezTo>
                  <a:lnTo>
                    <a:pt x="3229" y="2900"/>
                  </a:lnTo>
                  <a:cubicBezTo>
                    <a:pt x="3184" y="2868"/>
                    <a:pt x="3143" y="2833"/>
                    <a:pt x="3103" y="2795"/>
                  </a:cubicBezTo>
                  <a:cubicBezTo>
                    <a:pt x="3060" y="2753"/>
                    <a:pt x="3020" y="2706"/>
                    <a:pt x="2989" y="2656"/>
                  </a:cubicBezTo>
                  <a:cubicBezTo>
                    <a:pt x="2949" y="2594"/>
                    <a:pt x="2917" y="2528"/>
                    <a:pt x="2896" y="2459"/>
                  </a:cubicBezTo>
                  <a:cubicBezTo>
                    <a:pt x="2873" y="2380"/>
                    <a:pt x="2863" y="2277"/>
                    <a:pt x="2822" y="2132"/>
                  </a:cubicBezTo>
                  <a:cubicBezTo>
                    <a:pt x="2811" y="2092"/>
                    <a:pt x="2796" y="2056"/>
                    <a:pt x="2780" y="2019"/>
                  </a:cubicBezTo>
                  <a:cubicBezTo>
                    <a:pt x="2771" y="1997"/>
                    <a:pt x="2760" y="1975"/>
                    <a:pt x="2749" y="1954"/>
                  </a:cubicBezTo>
                  <a:cubicBezTo>
                    <a:pt x="2738" y="1933"/>
                    <a:pt x="2726" y="1916"/>
                    <a:pt x="2714" y="1897"/>
                  </a:cubicBezTo>
                  <a:cubicBezTo>
                    <a:pt x="2656" y="1817"/>
                    <a:pt x="2585" y="1750"/>
                    <a:pt x="2502" y="1698"/>
                  </a:cubicBezTo>
                  <a:cubicBezTo>
                    <a:pt x="2334" y="1595"/>
                    <a:pt x="2159" y="1563"/>
                    <a:pt x="2010" y="1549"/>
                  </a:cubicBezTo>
                  <a:cubicBezTo>
                    <a:pt x="1862" y="1534"/>
                    <a:pt x="1720" y="1528"/>
                    <a:pt x="1599" y="1512"/>
                  </a:cubicBezTo>
                  <a:cubicBezTo>
                    <a:pt x="1544" y="1506"/>
                    <a:pt x="1488" y="1496"/>
                    <a:pt x="1434" y="1482"/>
                  </a:cubicBezTo>
                  <a:cubicBezTo>
                    <a:pt x="1415" y="1474"/>
                    <a:pt x="1409" y="1477"/>
                    <a:pt x="1377" y="1463"/>
                  </a:cubicBezTo>
                  <a:lnTo>
                    <a:pt x="1331" y="1439"/>
                  </a:lnTo>
                  <a:lnTo>
                    <a:pt x="1321" y="1435"/>
                  </a:lnTo>
                  <a:lnTo>
                    <a:pt x="1321" y="1435"/>
                  </a:lnTo>
                  <a:lnTo>
                    <a:pt x="1312" y="1428"/>
                  </a:lnTo>
                  <a:cubicBezTo>
                    <a:pt x="1242" y="1386"/>
                    <a:pt x="1178" y="1313"/>
                    <a:pt x="1126" y="1221"/>
                  </a:cubicBezTo>
                  <a:cubicBezTo>
                    <a:pt x="1072" y="1119"/>
                    <a:pt x="1024" y="1016"/>
                    <a:pt x="984" y="908"/>
                  </a:cubicBezTo>
                  <a:cubicBezTo>
                    <a:pt x="941" y="797"/>
                    <a:pt x="903" y="690"/>
                    <a:pt x="848" y="577"/>
                  </a:cubicBezTo>
                  <a:cubicBezTo>
                    <a:pt x="760" y="396"/>
                    <a:pt x="633" y="240"/>
                    <a:pt x="474" y="118"/>
                  </a:cubicBezTo>
                  <a:cubicBezTo>
                    <a:pt x="425" y="81"/>
                    <a:pt x="369" y="51"/>
                    <a:pt x="313" y="27"/>
                  </a:cubicBezTo>
                  <a:lnTo>
                    <a:pt x="263" y="10"/>
                  </a:lnTo>
                  <a:cubicBezTo>
                    <a:pt x="244" y="4"/>
                    <a:pt x="227" y="1"/>
                    <a:pt x="211"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2"/>
            <p:cNvSpPr/>
            <p:nvPr/>
          </p:nvSpPr>
          <p:spPr>
            <a:xfrm>
              <a:off x="516575" y="3980875"/>
              <a:ext cx="88900" cy="82350"/>
            </a:xfrm>
            <a:custGeom>
              <a:rect b="b" l="l" r="r" t="t"/>
              <a:pathLst>
                <a:path extrusionOk="0" h="3294" w="3556">
                  <a:moveTo>
                    <a:pt x="1313" y="1430"/>
                  </a:moveTo>
                  <a:lnTo>
                    <a:pt x="1313" y="1430"/>
                  </a:lnTo>
                  <a:lnTo>
                    <a:pt x="1313" y="1430"/>
                  </a:lnTo>
                  <a:lnTo>
                    <a:pt x="1313" y="1430"/>
                  </a:lnTo>
                  <a:close/>
                  <a:moveTo>
                    <a:pt x="208" y="0"/>
                  </a:moveTo>
                  <a:cubicBezTo>
                    <a:pt x="67" y="0"/>
                    <a:pt x="0" y="202"/>
                    <a:pt x="141" y="279"/>
                  </a:cubicBezTo>
                  <a:lnTo>
                    <a:pt x="141" y="276"/>
                  </a:lnTo>
                  <a:lnTo>
                    <a:pt x="141" y="276"/>
                  </a:lnTo>
                  <a:cubicBezTo>
                    <a:pt x="143" y="278"/>
                    <a:pt x="162" y="288"/>
                    <a:pt x="184" y="303"/>
                  </a:cubicBezTo>
                  <a:cubicBezTo>
                    <a:pt x="211" y="327"/>
                    <a:pt x="238" y="351"/>
                    <a:pt x="264" y="378"/>
                  </a:cubicBezTo>
                  <a:cubicBezTo>
                    <a:pt x="334" y="451"/>
                    <a:pt x="418" y="589"/>
                    <a:pt x="478" y="772"/>
                  </a:cubicBezTo>
                  <a:cubicBezTo>
                    <a:pt x="507" y="875"/>
                    <a:pt x="539" y="988"/>
                    <a:pt x="572" y="1107"/>
                  </a:cubicBezTo>
                  <a:cubicBezTo>
                    <a:pt x="612" y="1234"/>
                    <a:pt x="655" y="1379"/>
                    <a:pt x="744" y="1527"/>
                  </a:cubicBezTo>
                  <a:cubicBezTo>
                    <a:pt x="788" y="1608"/>
                    <a:pt x="844" y="1681"/>
                    <a:pt x="909" y="1746"/>
                  </a:cubicBezTo>
                  <a:cubicBezTo>
                    <a:pt x="944" y="1781"/>
                    <a:pt x="982" y="1813"/>
                    <a:pt x="1024" y="1842"/>
                  </a:cubicBezTo>
                  <a:lnTo>
                    <a:pt x="1055" y="1864"/>
                  </a:lnTo>
                  <a:lnTo>
                    <a:pt x="1062" y="1869"/>
                  </a:lnTo>
                  <a:lnTo>
                    <a:pt x="1067" y="1872"/>
                  </a:lnTo>
                  <a:lnTo>
                    <a:pt x="1068" y="1872"/>
                  </a:lnTo>
                  <a:lnTo>
                    <a:pt x="1084" y="1881"/>
                  </a:lnTo>
                  <a:lnTo>
                    <a:pt x="1097" y="1888"/>
                  </a:lnTo>
                  <a:lnTo>
                    <a:pt x="1146" y="1913"/>
                  </a:lnTo>
                  <a:cubicBezTo>
                    <a:pt x="1345" y="2008"/>
                    <a:pt x="1510" y="2020"/>
                    <a:pt x="1671" y="2039"/>
                  </a:cubicBezTo>
                  <a:cubicBezTo>
                    <a:pt x="1826" y="2051"/>
                    <a:pt x="1969" y="2055"/>
                    <a:pt x="2082" y="2077"/>
                  </a:cubicBezTo>
                  <a:cubicBezTo>
                    <a:pt x="2200" y="2098"/>
                    <a:pt x="2263" y="2129"/>
                    <a:pt x="2306" y="2179"/>
                  </a:cubicBezTo>
                  <a:cubicBezTo>
                    <a:pt x="2349" y="2220"/>
                    <a:pt x="2381" y="2318"/>
                    <a:pt x="2418" y="2450"/>
                  </a:cubicBezTo>
                  <a:lnTo>
                    <a:pt x="2449" y="2552"/>
                  </a:lnTo>
                  <a:cubicBezTo>
                    <a:pt x="2462" y="2585"/>
                    <a:pt x="2475" y="2619"/>
                    <a:pt x="2491" y="2652"/>
                  </a:cubicBezTo>
                  <a:cubicBezTo>
                    <a:pt x="2523" y="2721"/>
                    <a:pt x="2561" y="2786"/>
                    <a:pt x="2607" y="2845"/>
                  </a:cubicBezTo>
                  <a:cubicBezTo>
                    <a:pt x="2739" y="3016"/>
                    <a:pt x="2915" y="3148"/>
                    <a:pt x="3117" y="3226"/>
                  </a:cubicBezTo>
                  <a:cubicBezTo>
                    <a:pt x="3171" y="3248"/>
                    <a:pt x="3227" y="3266"/>
                    <a:pt x="3284" y="3277"/>
                  </a:cubicBezTo>
                  <a:lnTo>
                    <a:pt x="3344" y="3290"/>
                  </a:lnTo>
                  <a:cubicBezTo>
                    <a:pt x="3355" y="3292"/>
                    <a:pt x="3366" y="3293"/>
                    <a:pt x="3377" y="3293"/>
                  </a:cubicBezTo>
                  <a:cubicBezTo>
                    <a:pt x="3448" y="3293"/>
                    <a:pt x="3513" y="3246"/>
                    <a:pt x="3534" y="3175"/>
                  </a:cubicBezTo>
                  <a:cubicBezTo>
                    <a:pt x="3556" y="3093"/>
                    <a:pt x="3511" y="3007"/>
                    <a:pt x="3432" y="2978"/>
                  </a:cubicBezTo>
                  <a:lnTo>
                    <a:pt x="3427" y="2978"/>
                  </a:lnTo>
                  <a:cubicBezTo>
                    <a:pt x="3373" y="2956"/>
                    <a:pt x="3322" y="2929"/>
                    <a:pt x="3273" y="2899"/>
                  </a:cubicBezTo>
                  <a:cubicBezTo>
                    <a:pt x="3147" y="2824"/>
                    <a:pt x="3044" y="2721"/>
                    <a:pt x="2969" y="2595"/>
                  </a:cubicBezTo>
                  <a:cubicBezTo>
                    <a:pt x="2949" y="2560"/>
                    <a:pt x="2931" y="2522"/>
                    <a:pt x="2918" y="2484"/>
                  </a:cubicBezTo>
                  <a:cubicBezTo>
                    <a:pt x="2909" y="2460"/>
                    <a:pt x="2901" y="2436"/>
                    <a:pt x="2895" y="2412"/>
                  </a:cubicBezTo>
                  <a:lnTo>
                    <a:pt x="2877" y="2333"/>
                  </a:lnTo>
                  <a:cubicBezTo>
                    <a:pt x="2850" y="2220"/>
                    <a:pt x="2833" y="2042"/>
                    <a:pt x="2696" y="1865"/>
                  </a:cubicBezTo>
                  <a:cubicBezTo>
                    <a:pt x="2629" y="1781"/>
                    <a:pt x="2546" y="1713"/>
                    <a:pt x="2453" y="1662"/>
                  </a:cubicBezTo>
                  <a:cubicBezTo>
                    <a:pt x="2367" y="1619"/>
                    <a:pt x="2275" y="1589"/>
                    <a:pt x="2181" y="1571"/>
                  </a:cubicBezTo>
                  <a:cubicBezTo>
                    <a:pt x="2006" y="1538"/>
                    <a:pt x="1850" y="1533"/>
                    <a:pt x="1712" y="1522"/>
                  </a:cubicBezTo>
                  <a:cubicBezTo>
                    <a:pt x="1647" y="1519"/>
                    <a:pt x="1583" y="1511"/>
                    <a:pt x="1520" y="1500"/>
                  </a:cubicBezTo>
                  <a:cubicBezTo>
                    <a:pt x="1488" y="1497"/>
                    <a:pt x="1464" y="1487"/>
                    <a:pt x="1437" y="1482"/>
                  </a:cubicBezTo>
                  <a:cubicBezTo>
                    <a:pt x="1415" y="1476"/>
                    <a:pt x="1396" y="1470"/>
                    <a:pt x="1375" y="1460"/>
                  </a:cubicBezTo>
                  <a:lnTo>
                    <a:pt x="1326" y="1436"/>
                  </a:lnTo>
                  <a:lnTo>
                    <a:pt x="1313" y="1430"/>
                  </a:lnTo>
                  <a:lnTo>
                    <a:pt x="1313" y="1430"/>
                  </a:lnTo>
                  <a:lnTo>
                    <a:pt x="1327" y="1438"/>
                  </a:lnTo>
                  <a:lnTo>
                    <a:pt x="1326" y="1438"/>
                  </a:lnTo>
                  <a:lnTo>
                    <a:pt x="1322" y="1436"/>
                  </a:lnTo>
                  <a:lnTo>
                    <a:pt x="1313" y="1430"/>
                  </a:lnTo>
                  <a:lnTo>
                    <a:pt x="1313" y="1430"/>
                  </a:lnTo>
                  <a:lnTo>
                    <a:pt x="1313" y="1430"/>
                  </a:lnTo>
                  <a:lnTo>
                    <a:pt x="1308" y="1427"/>
                  </a:lnTo>
                  <a:cubicBezTo>
                    <a:pt x="1289" y="1416"/>
                    <a:pt x="1270" y="1403"/>
                    <a:pt x="1254" y="1387"/>
                  </a:cubicBezTo>
                  <a:cubicBezTo>
                    <a:pt x="1216" y="1355"/>
                    <a:pt x="1184" y="1317"/>
                    <a:pt x="1157" y="1274"/>
                  </a:cubicBezTo>
                  <a:cubicBezTo>
                    <a:pt x="1095" y="1176"/>
                    <a:pt x="1044" y="1071"/>
                    <a:pt x="1003" y="961"/>
                  </a:cubicBezTo>
                  <a:cubicBezTo>
                    <a:pt x="958" y="845"/>
                    <a:pt x="919" y="737"/>
                    <a:pt x="865" y="618"/>
                  </a:cubicBezTo>
                  <a:cubicBezTo>
                    <a:pt x="780" y="425"/>
                    <a:pt x="649" y="257"/>
                    <a:pt x="485" y="126"/>
                  </a:cubicBezTo>
                  <a:cubicBezTo>
                    <a:pt x="434" y="87"/>
                    <a:pt x="377" y="53"/>
                    <a:pt x="316" y="28"/>
                  </a:cubicBezTo>
                  <a:cubicBezTo>
                    <a:pt x="280" y="14"/>
                    <a:pt x="265" y="10"/>
                    <a:pt x="264" y="9"/>
                  </a:cubicBezTo>
                  <a:lnTo>
                    <a:pt x="250" y="6"/>
                  </a:lnTo>
                  <a:cubicBezTo>
                    <a:pt x="235" y="2"/>
                    <a:pt x="221" y="0"/>
                    <a:pt x="208"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2"/>
            <p:cNvSpPr/>
            <p:nvPr/>
          </p:nvSpPr>
          <p:spPr>
            <a:xfrm>
              <a:off x="504700" y="3999200"/>
              <a:ext cx="83050" cy="80000"/>
            </a:xfrm>
            <a:custGeom>
              <a:rect b="b" l="l" r="r" t="t"/>
              <a:pathLst>
                <a:path extrusionOk="0" h="3200" w="3322">
                  <a:moveTo>
                    <a:pt x="1323" y="1437"/>
                  </a:moveTo>
                  <a:cubicBezTo>
                    <a:pt x="1325" y="1438"/>
                    <a:pt x="1327" y="1439"/>
                    <a:pt x="1327" y="1439"/>
                  </a:cubicBezTo>
                  <a:cubicBezTo>
                    <a:pt x="1327" y="1439"/>
                    <a:pt x="1327" y="1439"/>
                    <a:pt x="1327" y="1439"/>
                  </a:cubicBezTo>
                  <a:lnTo>
                    <a:pt x="1324" y="1438"/>
                  </a:lnTo>
                  <a:lnTo>
                    <a:pt x="1323" y="1437"/>
                  </a:lnTo>
                  <a:close/>
                  <a:moveTo>
                    <a:pt x="209" y="1"/>
                  </a:moveTo>
                  <a:cubicBezTo>
                    <a:pt x="73" y="1"/>
                    <a:pt x="0" y="195"/>
                    <a:pt x="135" y="277"/>
                  </a:cubicBezTo>
                  <a:lnTo>
                    <a:pt x="138" y="279"/>
                  </a:lnTo>
                  <a:lnTo>
                    <a:pt x="179" y="304"/>
                  </a:lnTo>
                  <a:cubicBezTo>
                    <a:pt x="192" y="315"/>
                    <a:pt x="221" y="339"/>
                    <a:pt x="254" y="374"/>
                  </a:cubicBezTo>
                  <a:cubicBezTo>
                    <a:pt x="321" y="441"/>
                    <a:pt x="402" y="571"/>
                    <a:pt x="462" y="743"/>
                  </a:cubicBezTo>
                  <a:cubicBezTo>
                    <a:pt x="489" y="824"/>
                    <a:pt x="516" y="935"/>
                    <a:pt x="550" y="1053"/>
                  </a:cubicBezTo>
                  <a:cubicBezTo>
                    <a:pt x="585" y="1171"/>
                    <a:pt x="623" y="1306"/>
                    <a:pt x="693" y="1446"/>
                  </a:cubicBezTo>
                  <a:cubicBezTo>
                    <a:pt x="761" y="1587"/>
                    <a:pt x="864" y="1741"/>
                    <a:pt x="1028" y="1851"/>
                  </a:cubicBezTo>
                  <a:lnTo>
                    <a:pt x="1057" y="1870"/>
                  </a:lnTo>
                  <a:lnTo>
                    <a:pt x="1065" y="1875"/>
                  </a:lnTo>
                  <a:lnTo>
                    <a:pt x="1085" y="1886"/>
                  </a:lnTo>
                  <a:lnTo>
                    <a:pt x="1096" y="1892"/>
                  </a:lnTo>
                  <a:lnTo>
                    <a:pt x="1143" y="1916"/>
                  </a:lnTo>
                  <a:cubicBezTo>
                    <a:pt x="1187" y="1938"/>
                    <a:pt x="1235" y="1956"/>
                    <a:pt x="1282" y="1972"/>
                  </a:cubicBezTo>
                  <a:cubicBezTo>
                    <a:pt x="1364" y="1996"/>
                    <a:pt x="1446" y="2015"/>
                    <a:pt x="1529" y="2026"/>
                  </a:cubicBezTo>
                  <a:cubicBezTo>
                    <a:pt x="1688" y="2046"/>
                    <a:pt x="1831" y="2048"/>
                    <a:pt x="1955" y="2059"/>
                  </a:cubicBezTo>
                  <a:cubicBezTo>
                    <a:pt x="2080" y="2072"/>
                    <a:pt x="2181" y="2093"/>
                    <a:pt x="2239" y="2126"/>
                  </a:cubicBezTo>
                  <a:cubicBezTo>
                    <a:pt x="2300" y="2159"/>
                    <a:pt x="2335" y="2194"/>
                    <a:pt x="2368" y="2282"/>
                  </a:cubicBezTo>
                  <a:cubicBezTo>
                    <a:pt x="2403" y="2369"/>
                    <a:pt x="2429" y="2491"/>
                    <a:pt x="2479" y="2609"/>
                  </a:cubicBezTo>
                  <a:cubicBezTo>
                    <a:pt x="2587" y="2863"/>
                    <a:pt x="2761" y="2999"/>
                    <a:pt x="2877" y="3081"/>
                  </a:cubicBezTo>
                  <a:cubicBezTo>
                    <a:pt x="2923" y="3111"/>
                    <a:pt x="2972" y="3138"/>
                    <a:pt x="3023" y="3162"/>
                  </a:cubicBezTo>
                  <a:lnTo>
                    <a:pt x="3075" y="3186"/>
                  </a:lnTo>
                  <a:cubicBezTo>
                    <a:pt x="3096" y="3195"/>
                    <a:pt x="3118" y="3199"/>
                    <a:pt x="3139" y="3199"/>
                  </a:cubicBezTo>
                  <a:cubicBezTo>
                    <a:pt x="3197" y="3199"/>
                    <a:pt x="3253" y="3168"/>
                    <a:pt x="3282" y="3115"/>
                  </a:cubicBezTo>
                  <a:cubicBezTo>
                    <a:pt x="3322" y="3041"/>
                    <a:pt x="3300" y="2951"/>
                    <a:pt x="3231" y="2903"/>
                  </a:cubicBezTo>
                  <a:lnTo>
                    <a:pt x="3226" y="2900"/>
                  </a:lnTo>
                  <a:cubicBezTo>
                    <a:pt x="3182" y="2868"/>
                    <a:pt x="3141" y="2833"/>
                    <a:pt x="3101" y="2795"/>
                  </a:cubicBezTo>
                  <a:cubicBezTo>
                    <a:pt x="3058" y="2754"/>
                    <a:pt x="3020" y="2706"/>
                    <a:pt x="2986" y="2657"/>
                  </a:cubicBezTo>
                  <a:cubicBezTo>
                    <a:pt x="2947" y="2595"/>
                    <a:pt x="2917" y="2528"/>
                    <a:pt x="2894" y="2460"/>
                  </a:cubicBezTo>
                  <a:cubicBezTo>
                    <a:pt x="2870" y="2380"/>
                    <a:pt x="2861" y="2277"/>
                    <a:pt x="2820" y="2132"/>
                  </a:cubicBezTo>
                  <a:cubicBezTo>
                    <a:pt x="2808" y="2093"/>
                    <a:pt x="2794" y="2054"/>
                    <a:pt x="2778" y="2018"/>
                  </a:cubicBezTo>
                  <a:cubicBezTo>
                    <a:pt x="2770" y="1997"/>
                    <a:pt x="2761" y="1978"/>
                    <a:pt x="2746" y="1953"/>
                  </a:cubicBezTo>
                  <a:cubicBezTo>
                    <a:pt x="2735" y="1934"/>
                    <a:pt x="2724" y="1914"/>
                    <a:pt x="2711" y="1897"/>
                  </a:cubicBezTo>
                  <a:cubicBezTo>
                    <a:pt x="2654" y="1818"/>
                    <a:pt x="2583" y="1749"/>
                    <a:pt x="2500" y="1698"/>
                  </a:cubicBezTo>
                  <a:cubicBezTo>
                    <a:pt x="2333" y="1595"/>
                    <a:pt x="2157" y="1563"/>
                    <a:pt x="2007" y="1549"/>
                  </a:cubicBezTo>
                  <a:cubicBezTo>
                    <a:pt x="1859" y="1533"/>
                    <a:pt x="1720" y="1528"/>
                    <a:pt x="1597" y="1512"/>
                  </a:cubicBezTo>
                  <a:cubicBezTo>
                    <a:pt x="1542" y="1506"/>
                    <a:pt x="1488" y="1496"/>
                    <a:pt x="1433" y="1482"/>
                  </a:cubicBezTo>
                  <a:cubicBezTo>
                    <a:pt x="1413" y="1473"/>
                    <a:pt x="1406" y="1477"/>
                    <a:pt x="1376" y="1461"/>
                  </a:cubicBezTo>
                  <a:lnTo>
                    <a:pt x="1329" y="1439"/>
                  </a:lnTo>
                  <a:lnTo>
                    <a:pt x="1317" y="1433"/>
                  </a:lnTo>
                  <a:lnTo>
                    <a:pt x="1314" y="1431"/>
                  </a:lnTo>
                  <a:lnTo>
                    <a:pt x="1314" y="1431"/>
                  </a:lnTo>
                  <a:lnTo>
                    <a:pt x="1309" y="1428"/>
                  </a:lnTo>
                  <a:cubicBezTo>
                    <a:pt x="1240" y="1385"/>
                    <a:pt x="1178" y="1314"/>
                    <a:pt x="1124" y="1221"/>
                  </a:cubicBezTo>
                  <a:cubicBezTo>
                    <a:pt x="1069" y="1120"/>
                    <a:pt x="1023" y="1016"/>
                    <a:pt x="984" y="908"/>
                  </a:cubicBezTo>
                  <a:cubicBezTo>
                    <a:pt x="941" y="797"/>
                    <a:pt x="901" y="691"/>
                    <a:pt x="845" y="576"/>
                  </a:cubicBezTo>
                  <a:cubicBezTo>
                    <a:pt x="758" y="396"/>
                    <a:pt x="631" y="239"/>
                    <a:pt x="472" y="118"/>
                  </a:cubicBezTo>
                  <a:cubicBezTo>
                    <a:pt x="423" y="82"/>
                    <a:pt x="368" y="50"/>
                    <a:pt x="311" y="28"/>
                  </a:cubicBezTo>
                  <a:lnTo>
                    <a:pt x="262" y="10"/>
                  </a:lnTo>
                  <a:cubicBezTo>
                    <a:pt x="244" y="4"/>
                    <a:pt x="226" y="1"/>
                    <a:pt x="2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2"/>
            <p:cNvSpPr/>
            <p:nvPr/>
          </p:nvSpPr>
          <p:spPr>
            <a:xfrm>
              <a:off x="518925" y="3977200"/>
              <a:ext cx="88900" cy="82350"/>
            </a:xfrm>
            <a:custGeom>
              <a:rect b="b" l="l" r="r" t="t"/>
              <a:pathLst>
                <a:path extrusionOk="0" h="3294" w="3556">
                  <a:moveTo>
                    <a:pt x="1319" y="1435"/>
                  </a:moveTo>
                  <a:lnTo>
                    <a:pt x="1329" y="1440"/>
                  </a:lnTo>
                  <a:lnTo>
                    <a:pt x="1327" y="1440"/>
                  </a:lnTo>
                  <a:lnTo>
                    <a:pt x="1325" y="1439"/>
                  </a:lnTo>
                  <a:lnTo>
                    <a:pt x="1322" y="1437"/>
                  </a:lnTo>
                  <a:lnTo>
                    <a:pt x="1319" y="1435"/>
                  </a:lnTo>
                  <a:close/>
                  <a:moveTo>
                    <a:pt x="208" y="1"/>
                  </a:moveTo>
                  <a:cubicBezTo>
                    <a:pt x="67" y="1"/>
                    <a:pt x="0" y="203"/>
                    <a:pt x="141" y="280"/>
                  </a:cubicBezTo>
                  <a:lnTo>
                    <a:pt x="141" y="278"/>
                  </a:lnTo>
                  <a:lnTo>
                    <a:pt x="141" y="278"/>
                  </a:lnTo>
                  <a:cubicBezTo>
                    <a:pt x="143" y="280"/>
                    <a:pt x="162" y="291"/>
                    <a:pt x="184" y="305"/>
                  </a:cubicBezTo>
                  <a:cubicBezTo>
                    <a:pt x="211" y="329"/>
                    <a:pt x="238" y="353"/>
                    <a:pt x="264" y="380"/>
                  </a:cubicBezTo>
                  <a:cubicBezTo>
                    <a:pt x="334" y="451"/>
                    <a:pt x="418" y="591"/>
                    <a:pt x="478" y="773"/>
                  </a:cubicBezTo>
                  <a:cubicBezTo>
                    <a:pt x="507" y="877"/>
                    <a:pt x="539" y="990"/>
                    <a:pt x="572" y="1110"/>
                  </a:cubicBezTo>
                  <a:cubicBezTo>
                    <a:pt x="612" y="1237"/>
                    <a:pt x="656" y="1381"/>
                    <a:pt x="744" y="1529"/>
                  </a:cubicBezTo>
                  <a:cubicBezTo>
                    <a:pt x="788" y="1609"/>
                    <a:pt x="845" y="1683"/>
                    <a:pt x="911" y="1749"/>
                  </a:cubicBezTo>
                  <a:cubicBezTo>
                    <a:pt x="946" y="1784"/>
                    <a:pt x="982" y="1815"/>
                    <a:pt x="1023" y="1844"/>
                  </a:cubicBezTo>
                  <a:lnTo>
                    <a:pt x="1055" y="1865"/>
                  </a:lnTo>
                  <a:lnTo>
                    <a:pt x="1063" y="1871"/>
                  </a:lnTo>
                  <a:lnTo>
                    <a:pt x="1066" y="1873"/>
                  </a:lnTo>
                  <a:lnTo>
                    <a:pt x="1068" y="1874"/>
                  </a:lnTo>
                  <a:lnTo>
                    <a:pt x="1085" y="1884"/>
                  </a:lnTo>
                  <a:lnTo>
                    <a:pt x="1097" y="1890"/>
                  </a:lnTo>
                  <a:lnTo>
                    <a:pt x="1146" y="1915"/>
                  </a:lnTo>
                  <a:cubicBezTo>
                    <a:pt x="1345" y="2011"/>
                    <a:pt x="1510" y="2022"/>
                    <a:pt x="1670" y="2041"/>
                  </a:cubicBezTo>
                  <a:cubicBezTo>
                    <a:pt x="1828" y="2054"/>
                    <a:pt x="1971" y="2057"/>
                    <a:pt x="2082" y="2079"/>
                  </a:cubicBezTo>
                  <a:cubicBezTo>
                    <a:pt x="2200" y="2100"/>
                    <a:pt x="2263" y="2132"/>
                    <a:pt x="2306" y="2181"/>
                  </a:cubicBezTo>
                  <a:cubicBezTo>
                    <a:pt x="2349" y="2222"/>
                    <a:pt x="2381" y="2321"/>
                    <a:pt x="2417" y="2453"/>
                  </a:cubicBezTo>
                  <a:lnTo>
                    <a:pt x="2449" y="2554"/>
                  </a:lnTo>
                  <a:cubicBezTo>
                    <a:pt x="2462" y="2588"/>
                    <a:pt x="2475" y="2621"/>
                    <a:pt x="2489" y="2653"/>
                  </a:cubicBezTo>
                  <a:cubicBezTo>
                    <a:pt x="2521" y="2721"/>
                    <a:pt x="2561" y="2787"/>
                    <a:pt x="2605" y="2845"/>
                  </a:cubicBezTo>
                  <a:cubicBezTo>
                    <a:pt x="2737" y="3017"/>
                    <a:pt x="2915" y="3149"/>
                    <a:pt x="3117" y="3227"/>
                  </a:cubicBezTo>
                  <a:cubicBezTo>
                    <a:pt x="3171" y="3249"/>
                    <a:pt x="3227" y="3267"/>
                    <a:pt x="3284" y="3278"/>
                  </a:cubicBezTo>
                  <a:lnTo>
                    <a:pt x="3344" y="3290"/>
                  </a:lnTo>
                  <a:cubicBezTo>
                    <a:pt x="3355" y="3293"/>
                    <a:pt x="3366" y="3294"/>
                    <a:pt x="3377" y="3294"/>
                  </a:cubicBezTo>
                  <a:cubicBezTo>
                    <a:pt x="3448" y="3294"/>
                    <a:pt x="3512" y="3246"/>
                    <a:pt x="3532" y="3176"/>
                  </a:cubicBezTo>
                  <a:cubicBezTo>
                    <a:pt x="3556" y="3093"/>
                    <a:pt x="3511" y="3007"/>
                    <a:pt x="3430" y="2980"/>
                  </a:cubicBezTo>
                  <a:lnTo>
                    <a:pt x="3427" y="2979"/>
                  </a:lnTo>
                  <a:cubicBezTo>
                    <a:pt x="3373" y="2957"/>
                    <a:pt x="3322" y="2930"/>
                    <a:pt x="3273" y="2899"/>
                  </a:cubicBezTo>
                  <a:cubicBezTo>
                    <a:pt x="3149" y="2825"/>
                    <a:pt x="3044" y="2721"/>
                    <a:pt x="2971" y="2597"/>
                  </a:cubicBezTo>
                  <a:cubicBezTo>
                    <a:pt x="2950" y="2562"/>
                    <a:pt x="2932" y="2524"/>
                    <a:pt x="2920" y="2486"/>
                  </a:cubicBezTo>
                  <a:cubicBezTo>
                    <a:pt x="2913" y="2470"/>
                    <a:pt x="2896" y="2419"/>
                    <a:pt x="2896" y="2415"/>
                  </a:cubicBezTo>
                  <a:lnTo>
                    <a:pt x="2878" y="2335"/>
                  </a:lnTo>
                  <a:cubicBezTo>
                    <a:pt x="2851" y="2222"/>
                    <a:pt x="2834" y="2044"/>
                    <a:pt x="2697" y="1868"/>
                  </a:cubicBezTo>
                  <a:cubicBezTo>
                    <a:pt x="2632" y="1784"/>
                    <a:pt x="2548" y="1714"/>
                    <a:pt x="2454" y="1664"/>
                  </a:cubicBezTo>
                  <a:cubicBezTo>
                    <a:pt x="2368" y="1620"/>
                    <a:pt x="2276" y="1590"/>
                    <a:pt x="2182" y="1574"/>
                  </a:cubicBezTo>
                  <a:cubicBezTo>
                    <a:pt x="2007" y="1539"/>
                    <a:pt x="1852" y="1536"/>
                    <a:pt x="1713" y="1524"/>
                  </a:cubicBezTo>
                  <a:cubicBezTo>
                    <a:pt x="1648" y="1520"/>
                    <a:pt x="1585" y="1513"/>
                    <a:pt x="1521" y="1502"/>
                  </a:cubicBezTo>
                  <a:cubicBezTo>
                    <a:pt x="1489" y="1497"/>
                    <a:pt x="1465" y="1489"/>
                    <a:pt x="1437" y="1485"/>
                  </a:cubicBezTo>
                  <a:cubicBezTo>
                    <a:pt x="1416" y="1478"/>
                    <a:pt x="1397" y="1470"/>
                    <a:pt x="1376" y="1462"/>
                  </a:cubicBezTo>
                  <a:lnTo>
                    <a:pt x="1327" y="1439"/>
                  </a:lnTo>
                  <a:lnTo>
                    <a:pt x="1317" y="1434"/>
                  </a:lnTo>
                  <a:lnTo>
                    <a:pt x="1308" y="1427"/>
                  </a:lnTo>
                  <a:cubicBezTo>
                    <a:pt x="1289" y="1416"/>
                    <a:pt x="1271" y="1404"/>
                    <a:pt x="1254" y="1388"/>
                  </a:cubicBezTo>
                  <a:cubicBezTo>
                    <a:pt x="1217" y="1354"/>
                    <a:pt x="1184" y="1318"/>
                    <a:pt x="1159" y="1275"/>
                  </a:cubicBezTo>
                  <a:cubicBezTo>
                    <a:pt x="1097" y="1176"/>
                    <a:pt x="1044" y="1071"/>
                    <a:pt x="1004" y="962"/>
                  </a:cubicBezTo>
                  <a:cubicBezTo>
                    <a:pt x="958" y="846"/>
                    <a:pt x="920" y="738"/>
                    <a:pt x="864" y="618"/>
                  </a:cubicBezTo>
                  <a:cubicBezTo>
                    <a:pt x="780" y="426"/>
                    <a:pt x="648" y="258"/>
                    <a:pt x="485" y="127"/>
                  </a:cubicBezTo>
                  <a:cubicBezTo>
                    <a:pt x="434" y="87"/>
                    <a:pt x="376" y="54"/>
                    <a:pt x="316" y="29"/>
                  </a:cubicBezTo>
                  <a:cubicBezTo>
                    <a:pt x="280" y="14"/>
                    <a:pt x="265" y="11"/>
                    <a:pt x="264" y="10"/>
                  </a:cubicBezTo>
                  <a:lnTo>
                    <a:pt x="249" y="6"/>
                  </a:lnTo>
                  <a:cubicBezTo>
                    <a:pt x="235" y="3"/>
                    <a:pt x="221" y="1"/>
                    <a:pt x="208"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2"/>
            <p:cNvSpPr/>
            <p:nvPr/>
          </p:nvSpPr>
          <p:spPr>
            <a:xfrm>
              <a:off x="676875" y="3785075"/>
              <a:ext cx="27250" cy="23125"/>
            </a:xfrm>
            <a:custGeom>
              <a:rect b="b" l="l" r="r" t="t"/>
              <a:pathLst>
                <a:path extrusionOk="0" h="925" w="1090">
                  <a:moveTo>
                    <a:pt x="610" y="0"/>
                  </a:moveTo>
                  <a:cubicBezTo>
                    <a:pt x="218" y="0"/>
                    <a:pt x="1" y="468"/>
                    <a:pt x="267" y="767"/>
                  </a:cubicBezTo>
                  <a:cubicBezTo>
                    <a:pt x="363" y="875"/>
                    <a:pt x="488" y="924"/>
                    <a:pt x="610" y="924"/>
                  </a:cubicBezTo>
                  <a:cubicBezTo>
                    <a:pt x="838" y="924"/>
                    <a:pt x="1058" y="757"/>
                    <a:pt x="1075" y="489"/>
                  </a:cubicBezTo>
                  <a:cubicBezTo>
                    <a:pt x="1089" y="235"/>
                    <a:pt x="895" y="16"/>
                    <a:pt x="641" y="1"/>
                  </a:cubicBezTo>
                  <a:cubicBezTo>
                    <a:pt x="630" y="1"/>
                    <a:pt x="620" y="0"/>
                    <a:pt x="610"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2"/>
            <p:cNvSpPr/>
            <p:nvPr/>
          </p:nvSpPr>
          <p:spPr>
            <a:xfrm>
              <a:off x="673475" y="3831525"/>
              <a:ext cx="27225" cy="23125"/>
            </a:xfrm>
            <a:custGeom>
              <a:rect b="b" l="l" r="r" t="t"/>
              <a:pathLst>
                <a:path extrusionOk="0" h="925" w="1089">
                  <a:moveTo>
                    <a:pt x="609" y="0"/>
                  </a:moveTo>
                  <a:cubicBezTo>
                    <a:pt x="217" y="0"/>
                    <a:pt x="0" y="469"/>
                    <a:pt x="267" y="769"/>
                  </a:cubicBezTo>
                  <a:cubicBezTo>
                    <a:pt x="362" y="876"/>
                    <a:pt x="486" y="925"/>
                    <a:pt x="608" y="925"/>
                  </a:cubicBezTo>
                  <a:cubicBezTo>
                    <a:pt x="836" y="925"/>
                    <a:pt x="1057" y="758"/>
                    <a:pt x="1072" y="491"/>
                  </a:cubicBezTo>
                  <a:cubicBezTo>
                    <a:pt x="1088" y="235"/>
                    <a:pt x="894" y="16"/>
                    <a:pt x="640" y="1"/>
                  </a:cubicBezTo>
                  <a:cubicBezTo>
                    <a:pt x="630" y="1"/>
                    <a:pt x="619" y="0"/>
                    <a:pt x="609"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2"/>
            <p:cNvSpPr/>
            <p:nvPr/>
          </p:nvSpPr>
          <p:spPr>
            <a:xfrm>
              <a:off x="671100" y="3881075"/>
              <a:ext cx="27250" cy="23175"/>
            </a:xfrm>
            <a:custGeom>
              <a:rect b="b" l="l" r="r" t="t"/>
              <a:pathLst>
                <a:path extrusionOk="0" h="927" w="1090">
                  <a:moveTo>
                    <a:pt x="611" y="1"/>
                  </a:moveTo>
                  <a:cubicBezTo>
                    <a:pt x="219" y="1"/>
                    <a:pt x="1" y="470"/>
                    <a:pt x="266" y="771"/>
                  </a:cubicBezTo>
                  <a:cubicBezTo>
                    <a:pt x="362" y="878"/>
                    <a:pt x="486" y="927"/>
                    <a:pt x="609" y="927"/>
                  </a:cubicBezTo>
                  <a:cubicBezTo>
                    <a:pt x="837" y="927"/>
                    <a:pt x="1058" y="759"/>
                    <a:pt x="1074" y="491"/>
                  </a:cubicBezTo>
                  <a:cubicBezTo>
                    <a:pt x="1090" y="237"/>
                    <a:pt x="896" y="17"/>
                    <a:pt x="640" y="2"/>
                  </a:cubicBezTo>
                  <a:cubicBezTo>
                    <a:pt x="630" y="1"/>
                    <a:pt x="620" y="1"/>
                    <a:pt x="611" y="1"/>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2"/>
            <p:cNvSpPr/>
            <p:nvPr/>
          </p:nvSpPr>
          <p:spPr>
            <a:xfrm>
              <a:off x="674600" y="3784925"/>
              <a:ext cx="27250" cy="23125"/>
            </a:xfrm>
            <a:custGeom>
              <a:rect b="b" l="l" r="r" t="t"/>
              <a:pathLst>
                <a:path extrusionOk="0" h="925" w="1090">
                  <a:moveTo>
                    <a:pt x="612" y="0"/>
                  </a:moveTo>
                  <a:cubicBezTo>
                    <a:pt x="220" y="0"/>
                    <a:pt x="1" y="468"/>
                    <a:pt x="268" y="769"/>
                  </a:cubicBezTo>
                  <a:cubicBezTo>
                    <a:pt x="363" y="876"/>
                    <a:pt x="488" y="925"/>
                    <a:pt x="610" y="925"/>
                  </a:cubicBezTo>
                  <a:cubicBezTo>
                    <a:pt x="838" y="925"/>
                    <a:pt x="1059" y="757"/>
                    <a:pt x="1075" y="490"/>
                  </a:cubicBezTo>
                  <a:cubicBezTo>
                    <a:pt x="1089" y="236"/>
                    <a:pt x="896" y="17"/>
                    <a:pt x="641" y="1"/>
                  </a:cubicBezTo>
                  <a:cubicBezTo>
                    <a:pt x="631" y="0"/>
                    <a:pt x="622" y="0"/>
                    <a:pt x="612"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2"/>
            <p:cNvSpPr/>
            <p:nvPr/>
          </p:nvSpPr>
          <p:spPr>
            <a:xfrm>
              <a:off x="671200" y="3831400"/>
              <a:ext cx="27225" cy="23150"/>
            </a:xfrm>
            <a:custGeom>
              <a:rect b="b" l="l" r="r" t="t"/>
              <a:pathLst>
                <a:path extrusionOk="0" h="926" w="1089">
                  <a:moveTo>
                    <a:pt x="610" y="1"/>
                  </a:moveTo>
                  <a:cubicBezTo>
                    <a:pt x="217" y="1"/>
                    <a:pt x="0" y="469"/>
                    <a:pt x="267" y="769"/>
                  </a:cubicBezTo>
                  <a:cubicBezTo>
                    <a:pt x="362" y="877"/>
                    <a:pt x="486" y="925"/>
                    <a:pt x="609" y="925"/>
                  </a:cubicBezTo>
                  <a:cubicBezTo>
                    <a:pt x="836" y="925"/>
                    <a:pt x="1057" y="758"/>
                    <a:pt x="1073" y="491"/>
                  </a:cubicBezTo>
                  <a:cubicBezTo>
                    <a:pt x="1089" y="235"/>
                    <a:pt x="895" y="18"/>
                    <a:pt x="640" y="2"/>
                  </a:cubicBezTo>
                  <a:cubicBezTo>
                    <a:pt x="630" y="1"/>
                    <a:pt x="620" y="1"/>
                    <a:pt x="610"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2"/>
            <p:cNvSpPr/>
            <p:nvPr/>
          </p:nvSpPr>
          <p:spPr>
            <a:xfrm>
              <a:off x="668850" y="3880950"/>
              <a:ext cx="27225" cy="23150"/>
            </a:xfrm>
            <a:custGeom>
              <a:rect b="b" l="l" r="r" t="t"/>
              <a:pathLst>
                <a:path extrusionOk="0" h="926" w="1089">
                  <a:moveTo>
                    <a:pt x="612" y="1"/>
                  </a:moveTo>
                  <a:cubicBezTo>
                    <a:pt x="218" y="1"/>
                    <a:pt x="0" y="469"/>
                    <a:pt x="267" y="770"/>
                  </a:cubicBezTo>
                  <a:cubicBezTo>
                    <a:pt x="362" y="877"/>
                    <a:pt x="486" y="926"/>
                    <a:pt x="609" y="926"/>
                  </a:cubicBezTo>
                  <a:cubicBezTo>
                    <a:pt x="836" y="926"/>
                    <a:pt x="1058" y="758"/>
                    <a:pt x="1073" y="491"/>
                  </a:cubicBezTo>
                  <a:cubicBezTo>
                    <a:pt x="1089" y="235"/>
                    <a:pt x="895" y="18"/>
                    <a:pt x="641" y="2"/>
                  </a:cubicBezTo>
                  <a:cubicBezTo>
                    <a:pt x="631" y="1"/>
                    <a:pt x="621" y="1"/>
                    <a:pt x="612"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2"/>
            <p:cNvSpPr/>
            <p:nvPr/>
          </p:nvSpPr>
          <p:spPr>
            <a:xfrm>
              <a:off x="688425" y="3792475"/>
              <a:ext cx="11250" cy="12375"/>
            </a:xfrm>
            <a:custGeom>
              <a:rect b="b" l="l" r="r" t="t"/>
              <a:pathLst>
                <a:path extrusionOk="0" h="495" w="450">
                  <a:moveTo>
                    <a:pt x="378" y="0"/>
                  </a:moveTo>
                  <a:cubicBezTo>
                    <a:pt x="361" y="0"/>
                    <a:pt x="345" y="12"/>
                    <a:pt x="344" y="33"/>
                  </a:cubicBezTo>
                  <a:lnTo>
                    <a:pt x="344" y="34"/>
                  </a:lnTo>
                  <a:cubicBezTo>
                    <a:pt x="344" y="123"/>
                    <a:pt x="314" y="209"/>
                    <a:pt x="260" y="281"/>
                  </a:cubicBezTo>
                  <a:cubicBezTo>
                    <a:pt x="203" y="349"/>
                    <a:pt x="128" y="398"/>
                    <a:pt x="42" y="421"/>
                  </a:cubicBezTo>
                  <a:lnTo>
                    <a:pt x="41" y="421"/>
                  </a:lnTo>
                  <a:cubicBezTo>
                    <a:pt x="1" y="433"/>
                    <a:pt x="7" y="490"/>
                    <a:pt x="48" y="494"/>
                  </a:cubicBezTo>
                  <a:cubicBezTo>
                    <a:pt x="57" y="494"/>
                    <a:pt x="65" y="495"/>
                    <a:pt x="73" y="495"/>
                  </a:cubicBezTo>
                  <a:cubicBezTo>
                    <a:pt x="180" y="495"/>
                    <a:pt x="286" y="439"/>
                    <a:pt x="350" y="351"/>
                  </a:cubicBezTo>
                  <a:cubicBezTo>
                    <a:pt x="422" y="257"/>
                    <a:pt x="449" y="131"/>
                    <a:pt x="411" y="23"/>
                  </a:cubicBezTo>
                  <a:cubicBezTo>
                    <a:pt x="405" y="8"/>
                    <a:pt x="392" y="0"/>
                    <a:pt x="3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2"/>
            <p:cNvSpPr/>
            <p:nvPr/>
          </p:nvSpPr>
          <p:spPr>
            <a:xfrm>
              <a:off x="683575" y="3839050"/>
              <a:ext cx="11200" cy="12375"/>
            </a:xfrm>
            <a:custGeom>
              <a:rect b="b" l="l" r="r" t="t"/>
              <a:pathLst>
                <a:path extrusionOk="0" h="495" w="448">
                  <a:moveTo>
                    <a:pt x="378" y="1"/>
                  </a:moveTo>
                  <a:cubicBezTo>
                    <a:pt x="361" y="1"/>
                    <a:pt x="345" y="12"/>
                    <a:pt x="344" y="33"/>
                  </a:cubicBezTo>
                  <a:lnTo>
                    <a:pt x="344" y="34"/>
                  </a:lnTo>
                  <a:cubicBezTo>
                    <a:pt x="343" y="123"/>
                    <a:pt x="312" y="211"/>
                    <a:pt x="258" y="281"/>
                  </a:cubicBezTo>
                  <a:cubicBezTo>
                    <a:pt x="203" y="349"/>
                    <a:pt x="126" y="398"/>
                    <a:pt x="42" y="422"/>
                  </a:cubicBezTo>
                  <a:lnTo>
                    <a:pt x="41" y="422"/>
                  </a:lnTo>
                  <a:cubicBezTo>
                    <a:pt x="1" y="433"/>
                    <a:pt x="7" y="489"/>
                    <a:pt x="47" y="494"/>
                  </a:cubicBezTo>
                  <a:cubicBezTo>
                    <a:pt x="55" y="494"/>
                    <a:pt x="64" y="495"/>
                    <a:pt x="72" y="495"/>
                  </a:cubicBezTo>
                  <a:cubicBezTo>
                    <a:pt x="180" y="495"/>
                    <a:pt x="286" y="439"/>
                    <a:pt x="351" y="352"/>
                  </a:cubicBezTo>
                  <a:cubicBezTo>
                    <a:pt x="420" y="257"/>
                    <a:pt x="448" y="131"/>
                    <a:pt x="409" y="23"/>
                  </a:cubicBezTo>
                  <a:cubicBezTo>
                    <a:pt x="404" y="8"/>
                    <a:pt x="391" y="1"/>
                    <a:pt x="3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2"/>
            <p:cNvSpPr/>
            <p:nvPr/>
          </p:nvSpPr>
          <p:spPr>
            <a:xfrm>
              <a:off x="681925" y="3889400"/>
              <a:ext cx="11175" cy="12350"/>
            </a:xfrm>
            <a:custGeom>
              <a:rect b="b" l="l" r="r" t="t"/>
              <a:pathLst>
                <a:path extrusionOk="0" h="494" w="447">
                  <a:moveTo>
                    <a:pt x="377" y="0"/>
                  </a:moveTo>
                  <a:cubicBezTo>
                    <a:pt x="360" y="0"/>
                    <a:pt x="344" y="11"/>
                    <a:pt x="343" y="33"/>
                  </a:cubicBezTo>
                  <a:lnTo>
                    <a:pt x="343" y="34"/>
                  </a:lnTo>
                  <a:cubicBezTo>
                    <a:pt x="342" y="123"/>
                    <a:pt x="312" y="209"/>
                    <a:pt x="258" y="281"/>
                  </a:cubicBezTo>
                  <a:cubicBezTo>
                    <a:pt x="202" y="349"/>
                    <a:pt x="126" y="397"/>
                    <a:pt x="40" y="420"/>
                  </a:cubicBezTo>
                  <a:lnTo>
                    <a:pt x="38" y="420"/>
                  </a:lnTo>
                  <a:cubicBezTo>
                    <a:pt x="0" y="433"/>
                    <a:pt x="6" y="489"/>
                    <a:pt x="46" y="492"/>
                  </a:cubicBezTo>
                  <a:cubicBezTo>
                    <a:pt x="56" y="493"/>
                    <a:pt x="65" y="493"/>
                    <a:pt x="75" y="493"/>
                  </a:cubicBezTo>
                  <a:cubicBezTo>
                    <a:pt x="180" y="493"/>
                    <a:pt x="284" y="438"/>
                    <a:pt x="350" y="350"/>
                  </a:cubicBezTo>
                  <a:cubicBezTo>
                    <a:pt x="420" y="257"/>
                    <a:pt x="447" y="130"/>
                    <a:pt x="409" y="23"/>
                  </a:cubicBezTo>
                  <a:cubicBezTo>
                    <a:pt x="403" y="7"/>
                    <a:pt x="390" y="0"/>
                    <a:pt x="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2"/>
            <p:cNvSpPr/>
            <p:nvPr/>
          </p:nvSpPr>
          <p:spPr>
            <a:xfrm>
              <a:off x="812650" y="3945700"/>
              <a:ext cx="12000" cy="10400"/>
            </a:xfrm>
            <a:custGeom>
              <a:rect b="b" l="l" r="r" t="t"/>
              <a:pathLst>
                <a:path extrusionOk="0" h="416" w="480">
                  <a:moveTo>
                    <a:pt x="239" y="1"/>
                  </a:moveTo>
                  <a:cubicBezTo>
                    <a:pt x="168" y="1"/>
                    <a:pt x="93" y="25"/>
                    <a:pt x="44" y="98"/>
                  </a:cubicBezTo>
                  <a:cubicBezTo>
                    <a:pt x="1" y="159"/>
                    <a:pt x="7" y="241"/>
                    <a:pt x="58" y="297"/>
                  </a:cubicBezTo>
                  <a:lnTo>
                    <a:pt x="90" y="330"/>
                  </a:lnTo>
                  <a:cubicBezTo>
                    <a:pt x="145" y="387"/>
                    <a:pt x="174" y="405"/>
                    <a:pt x="209" y="414"/>
                  </a:cubicBezTo>
                  <a:cubicBezTo>
                    <a:pt x="215" y="415"/>
                    <a:pt x="221" y="416"/>
                    <a:pt x="228" y="416"/>
                  </a:cubicBezTo>
                  <a:cubicBezTo>
                    <a:pt x="256" y="416"/>
                    <a:pt x="286" y="405"/>
                    <a:pt x="339" y="372"/>
                  </a:cubicBezTo>
                  <a:lnTo>
                    <a:pt x="385" y="341"/>
                  </a:lnTo>
                  <a:cubicBezTo>
                    <a:pt x="452" y="297"/>
                    <a:pt x="479" y="211"/>
                    <a:pt x="449" y="136"/>
                  </a:cubicBezTo>
                  <a:cubicBezTo>
                    <a:pt x="414" y="46"/>
                    <a:pt x="335" y="9"/>
                    <a:pt x="258" y="1"/>
                  </a:cubicBezTo>
                  <a:cubicBezTo>
                    <a:pt x="252" y="1"/>
                    <a:pt x="245" y="1"/>
                    <a:pt x="239"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2"/>
            <p:cNvSpPr/>
            <p:nvPr/>
          </p:nvSpPr>
          <p:spPr>
            <a:xfrm>
              <a:off x="818300" y="3961825"/>
              <a:ext cx="13100" cy="10375"/>
            </a:xfrm>
            <a:custGeom>
              <a:rect b="b" l="l" r="r" t="t"/>
              <a:pathLst>
                <a:path extrusionOk="0" h="415" w="524">
                  <a:moveTo>
                    <a:pt x="250" y="0"/>
                  </a:moveTo>
                  <a:cubicBezTo>
                    <a:pt x="175" y="0"/>
                    <a:pt x="98" y="25"/>
                    <a:pt x="45" y="95"/>
                  </a:cubicBezTo>
                  <a:cubicBezTo>
                    <a:pt x="0" y="154"/>
                    <a:pt x="7" y="238"/>
                    <a:pt x="61" y="289"/>
                  </a:cubicBezTo>
                  <a:lnTo>
                    <a:pt x="99" y="326"/>
                  </a:lnTo>
                  <a:cubicBezTo>
                    <a:pt x="156" y="381"/>
                    <a:pt x="185" y="402"/>
                    <a:pt x="220" y="412"/>
                  </a:cubicBezTo>
                  <a:cubicBezTo>
                    <a:pt x="229" y="414"/>
                    <a:pt x="238" y="415"/>
                    <a:pt x="248" y="415"/>
                  </a:cubicBezTo>
                  <a:cubicBezTo>
                    <a:pt x="274" y="415"/>
                    <a:pt x="304" y="406"/>
                    <a:pt x="356" y="383"/>
                  </a:cubicBezTo>
                  <a:lnTo>
                    <a:pt x="414" y="358"/>
                  </a:lnTo>
                  <a:cubicBezTo>
                    <a:pt x="487" y="326"/>
                    <a:pt x="523" y="243"/>
                    <a:pt x="500" y="167"/>
                  </a:cubicBezTo>
                  <a:cubicBezTo>
                    <a:pt x="468" y="67"/>
                    <a:pt x="382" y="14"/>
                    <a:pt x="294" y="3"/>
                  </a:cubicBezTo>
                  <a:cubicBezTo>
                    <a:pt x="280" y="1"/>
                    <a:pt x="265" y="0"/>
                    <a:pt x="250"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2"/>
            <p:cNvSpPr/>
            <p:nvPr/>
          </p:nvSpPr>
          <p:spPr>
            <a:xfrm>
              <a:off x="820875" y="3979225"/>
              <a:ext cx="14375" cy="10450"/>
            </a:xfrm>
            <a:custGeom>
              <a:rect b="b" l="l" r="r" t="t"/>
              <a:pathLst>
                <a:path extrusionOk="0" h="418" w="575">
                  <a:moveTo>
                    <a:pt x="266" y="0"/>
                  </a:moveTo>
                  <a:cubicBezTo>
                    <a:pt x="197" y="0"/>
                    <a:pt x="126" y="19"/>
                    <a:pt x="64" y="76"/>
                  </a:cubicBezTo>
                  <a:cubicBezTo>
                    <a:pt x="63" y="78"/>
                    <a:pt x="61" y="80"/>
                    <a:pt x="61" y="80"/>
                  </a:cubicBezTo>
                  <a:cubicBezTo>
                    <a:pt x="1" y="140"/>
                    <a:pt x="1" y="237"/>
                    <a:pt x="61" y="297"/>
                  </a:cubicBezTo>
                  <a:lnTo>
                    <a:pt x="77" y="312"/>
                  </a:lnTo>
                  <a:cubicBezTo>
                    <a:pt x="122" y="361"/>
                    <a:pt x="182" y="396"/>
                    <a:pt x="247" y="412"/>
                  </a:cubicBezTo>
                  <a:cubicBezTo>
                    <a:pt x="263" y="416"/>
                    <a:pt x="280" y="418"/>
                    <a:pt x="298" y="418"/>
                  </a:cubicBezTo>
                  <a:cubicBezTo>
                    <a:pt x="309" y="418"/>
                    <a:pt x="320" y="417"/>
                    <a:pt x="331" y="415"/>
                  </a:cubicBezTo>
                  <a:cubicBezTo>
                    <a:pt x="368" y="412"/>
                    <a:pt x="403" y="401"/>
                    <a:pt x="435" y="385"/>
                  </a:cubicBezTo>
                  <a:lnTo>
                    <a:pt x="457" y="372"/>
                  </a:lnTo>
                  <a:cubicBezTo>
                    <a:pt x="541" y="329"/>
                    <a:pt x="575" y="227"/>
                    <a:pt x="532" y="145"/>
                  </a:cubicBezTo>
                  <a:cubicBezTo>
                    <a:pt x="509" y="102"/>
                    <a:pt x="476" y="67"/>
                    <a:pt x="436" y="45"/>
                  </a:cubicBezTo>
                  <a:cubicBezTo>
                    <a:pt x="398" y="22"/>
                    <a:pt x="358" y="8"/>
                    <a:pt x="315" y="3"/>
                  </a:cubicBezTo>
                  <a:cubicBezTo>
                    <a:pt x="299" y="1"/>
                    <a:pt x="282" y="0"/>
                    <a:pt x="266"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2"/>
            <p:cNvSpPr/>
            <p:nvPr/>
          </p:nvSpPr>
          <p:spPr>
            <a:xfrm>
              <a:off x="543350" y="3919675"/>
              <a:ext cx="12050" cy="10450"/>
            </a:xfrm>
            <a:custGeom>
              <a:rect b="b" l="l" r="r" t="t"/>
              <a:pathLst>
                <a:path extrusionOk="0" h="418" w="482">
                  <a:moveTo>
                    <a:pt x="239" y="1"/>
                  </a:moveTo>
                  <a:cubicBezTo>
                    <a:pt x="165" y="1"/>
                    <a:pt x="85" y="30"/>
                    <a:pt x="40" y="112"/>
                  </a:cubicBezTo>
                  <a:cubicBezTo>
                    <a:pt x="0" y="184"/>
                    <a:pt x="18" y="271"/>
                    <a:pt x="80" y="324"/>
                  </a:cubicBezTo>
                  <a:lnTo>
                    <a:pt x="121" y="359"/>
                  </a:lnTo>
                  <a:cubicBezTo>
                    <a:pt x="178" y="405"/>
                    <a:pt x="207" y="418"/>
                    <a:pt x="239" y="418"/>
                  </a:cubicBezTo>
                  <a:cubicBezTo>
                    <a:pt x="241" y="418"/>
                    <a:pt x="243" y="418"/>
                    <a:pt x="245" y="417"/>
                  </a:cubicBezTo>
                  <a:cubicBezTo>
                    <a:pt x="280" y="413"/>
                    <a:pt x="312" y="398"/>
                    <a:pt x="372" y="349"/>
                  </a:cubicBezTo>
                  <a:lnTo>
                    <a:pt x="407" y="319"/>
                  </a:lnTo>
                  <a:cubicBezTo>
                    <a:pt x="466" y="271"/>
                    <a:pt x="482" y="190"/>
                    <a:pt x="447" y="123"/>
                  </a:cubicBezTo>
                  <a:cubicBezTo>
                    <a:pt x="402" y="38"/>
                    <a:pt x="321" y="6"/>
                    <a:pt x="245" y="1"/>
                  </a:cubicBezTo>
                  <a:cubicBezTo>
                    <a:pt x="243" y="1"/>
                    <a:pt x="241" y="1"/>
                    <a:pt x="239"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2"/>
            <p:cNvSpPr/>
            <p:nvPr/>
          </p:nvSpPr>
          <p:spPr>
            <a:xfrm>
              <a:off x="534650" y="3934950"/>
              <a:ext cx="13250" cy="10450"/>
            </a:xfrm>
            <a:custGeom>
              <a:rect b="b" l="l" r="r" t="t"/>
              <a:pathLst>
                <a:path extrusionOk="0" h="418" w="530">
                  <a:moveTo>
                    <a:pt x="267" y="0"/>
                  </a:moveTo>
                  <a:cubicBezTo>
                    <a:pt x="263" y="0"/>
                    <a:pt x="260" y="0"/>
                    <a:pt x="256" y="0"/>
                  </a:cubicBezTo>
                  <a:cubicBezTo>
                    <a:pt x="169" y="4"/>
                    <a:pt x="75" y="45"/>
                    <a:pt x="32" y="140"/>
                  </a:cubicBezTo>
                  <a:cubicBezTo>
                    <a:pt x="0" y="213"/>
                    <a:pt x="27" y="299"/>
                    <a:pt x="96" y="339"/>
                  </a:cubicBezTo>
                  <a:lnTo>
                    <a:pt x="150" y="371"/>
                  </a:lnTo>
                  <a:cubicBezTo>
                    <a:pt x="204" y="405"/>
                    <a:pt x="234" y="417"/>
                    <a:pt x="263" y="417"/>
                  </a:cubicBezTo>
                  <a:cubicBezTo>
                    <a:pt x="269" y="417"/>
                    <a:pt x="275" y="416"/>
                    <a:pt x="282" y="415"/>
                  </a:cubicBezTo>
                  <a:cubicBezTo>
                    <a:pt x="317" y="409"/>
                    <a:pt x="347" y="395"/>
                    <a:pt x="412" y="345"/>
                  </a:cubicBezTo>
                  <a:lnTo>
                    <a:pt x="453" y="314"/>
                  </a:lnTo>
                  <a:cubicBezTo>
                    <a:pt x="514" y="269"/>
                    <a:pt x="530" y="186"/>
                    <a:pt x="491" y="123"/>
                  </a:cubicBezTo>
                  <a:cubicBezTo>
                    <a:pt x="441" y="36"/>
                    <a:pt x="353" y="0"/>
                    <a:pt x="267"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2"/>
            <p:cNvSpPr/>
            <p:nvPr/>
          </p:nvSpPr>
          <p:spPr>
            <a:xfrm>
              <a:off x="528800" y="3951875"/>
              <a:ext cx="14500" cy="10400"/>
            </a:xfrm>
            <a:custGeom>
              <a:rect b="b" l="l" r="r" t="t"/>
              <a:pathLst>
                <a:path extrusionOk="0" h="416" w="580">
                  <a:moveTo>
                    <a:pt x="285" y="1"/>
                  </a:moveTo>
                  <a:cubicBezTo>
                    <a:pt x="242" y="1"/>
                    <a:pt x="199" y="10"/>
                    <a:pt x="160" y="28"/>
                  </a:cubicBezTo>
                  <a:cubicBezTo>
                    <a:pt x="117" y="47"/>
                    <a:pt x="78" y="77"/>
                    <a:pt x="53" y="115"/>
                  </a:cubicBezTo>
                  <a:cubicBezTo>
                    <a:pt x="1" y="193"/>
                    <a:pt x="21" y="299"/>
                    <a:pt x="99" y="352"/>
                  </a:cubicBezTo>
                  <a:lnTo>
                    <a:pt x="120" y="365"/>
                  </a:lnTo>
                  <a:cubicBezTo>
                    <a:pt x="150" y="385"/>
                    <a:pt x="183" y="401"/>
                    <a:pt x="218" y="409"/>
                  </a:cubicBezTo>
                  <a:cubicBezTo>
                    <a:pt x="240" y="414"/>
                    <a:pt x="262" y="416"/>
                    <a:pt x="284" y="416"/>
                  </a:cubicBezTo>
                  <a:cubicBezTo>
                    <a:pt x="291" y="416"/>
                    <a:pt x="297" y="416"/>
                    <a:pt x="304" y="415"/>
                  </a:cubicBezTo>
                  <a:cubicBezTo>
                    <a:pt x="371" y="407"/>
                    <a:pt x="433" y="380"/>
                    <a:pt x="484" y="338"/>
                  </a:cubicBezTo>
                  <a:lnTo>
                    <a:pt x="503" y="325"/>
                  </a:lnTo>
                  <a:lnTo>
                    <a:pt x="508" y="320"/>
                  </a:lnTo>
                  <a:cubicBezTo>
                    <a:pt x="571" y="266"/>
                    <a:pt x="579" y="169"/>
                    <a:pt x="525" y="104"/>
                  </a:cubicBezTo>
                  <a:cubicBezTo>
                    <a:pt x="457" y="24"/>
                    <a:pt x="369" y="1"/>
                    <a:pt x="28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2"/>
            <p:cNvSpPr/>
            <p:nvPr/>
          </p:nvSpPr>
          <p:spPr>
            <a:xfrm>
              <a:off x="786950" y="3727000"/>
              <a:ext cx="10800" cy="10950"/>
            </a:xfrm>
            <a:custGeom>
              <a:rect b="b" l="l" r="r" t="t"/>
              <a:pathLst>
                <a:path extrusionOk="0" h="438" w="432">
                  <a:moveTo>
                    <a:pt x="234" y="0"/>
                  </a:moveTo>
                  <a:cubicBezTo>
                    <a:pt x="231" y="0"/>
                    <a:pt x="228" y="0"/>
                    <a:pt x="224" y="0"/>
                  </a:cubicBezTo>
                  <a:cubicBezTo>
                    <a:pt x="127" y="7"/>
                    <a:pt x="64" y="69"/>
                    <a:pt x="35" y="140"/>
                  </a:cubicBezTo>
                  <a:cubicBezTo>
                    <a:pt x="7" y="212"/>
                    <a:pt x="0" y="298"/>
                    <a:pt x="59" y="375"/>
                  </a:cubicBezTo>
                  <a:cubicBezTo>
                    <a:pt x="90" y="416"/>
                    <a:pt x="137" y="437"/>
                    <a:pt x="186" y="437"/>
                  </a:cubicBezTo>
                  <a:cubicBezTo>
                    <a:pt x="209" y="437"/>
                    <a:pt x="231" y="433"/>
                    <a:pt x="253" y="423"/>
                  </a:cubicBezTo>
                  <a:lnTo>
                    <a:pt x="294" y="402"/>
                  </a:lnTo>
                  <a:cubicBezTo>
                    <a:pt x="366" y="369"/>
                    <a:pt x="394" y="347"/>
                    <a:pt x="412" y="317"/>
                  </a:cubicBezTo>
                  <a:cubicBezTo>
                    <a:pt x="428" y="285"/>
                    <a:pt x="431" y="255"/>
                    <a:pt x="412" y="180"/>
                  </a:cubicBezTo>
                  <a:lnTo>
                    <a:pt x="398" y="126"/>
                  </a:lnTo>
                  <a:cubicBezTo>
                    <a:pt x="378" y="51"/>
                    <a:pt x="310" y="0"/>
                    <a:pt x="23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2"/>
            <p:cNvSpPr/>
            <p:nvPr/>
          </p:nvSpPr>
          <p:spPr>
            <a:xfrm>
              <a:off x="803950" y="3725775"/>
              <a:ext cx="11000" cy="11825"/>
            </a:xfrm>
            <a:custGeom>
              <a:rect b="b" l="l" r="r" t="t"/>
              <a:pathLst>
                <a:path extrusionOk="0" h="473" w="440">
                  <a:moveTo>
                    <a:pt x="269" y="0"/>
                  </a:moveTo>
                  <a:cubicBezTo>
                    <a:pt x="166" y="0"/>
                    <a:pt x="89" y="66"/>
                    <a:pt x="51" y="145"/>
                  </a:cubicBezTo>
                  <a:cubicBezTo>
                    <a:pt x="12" y="224"/>
                    <a:pt x="1" y="323"/>
                    <a:pt x="61" y="409"/>
                  </a:cubicBezTo>
                  <a:cubicBezTo>
                    <a:pt x="89" y="450"/>
                    <a:pt x="134" y="472"/>
                    <a:pt x="182" y="472"/>
                  </a:cubicBezTo>
                  <a:cubicBezTo>
                    <a:pt x="205" y="472"/>
                    <a:pt x="228" y="467"/>
                    <a:pt x="250" y="456"/>
                  </a:cubicBezTo>
                  <a:lnTo>
                    <a:pt x="296" y="431"/>
                  </a:lnTo>
                  <a:cubicBezTo>
                    <a:pt x="368" y="394"/>
                    <a:pt x="396" y="375"/>
                    <a:pt x="415" y="343"/>
                  </a:cubicBezTo>
                  <a:cubicBezTo>
                    <a:pt x="435" y="313"/>
                    <a:pt x="439" y="283"/>
                    <a:pt x="431" y="205"/>
                  </a:cubicBezTo>
                  <a:lnTo>
                    <a:pt x="427" y="143"/>
                  </a:lnTo>
                  <a:cubicBezTo>
                    <a:pt x="419" y="64"/>
                    <a:pt x="352" y="2"/>
                    <a:pt x="272" y="0"/>
                  </a:cubicBezTo>
                  <a:cubicBezTo>
                    <a:pt x="271" y="0"/>
                    <a:pt x="270" y="0"/>
                    <a:pt x="269"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2"/>
            <p:cNvSpPr/>
            <p:nvPr/>
          </p:nvSpPr>
          <p:spPr>
            <a:xfrm>
              <a:off x="821400" y="3727825"/>
              <a:ext cx="11475" cy="12875"/>
            </a:xfrm>
            <a:custGeom>
              <a:rect b="b" l="l" r="r" t="t"/>
              <a:pathLst>
                <a:path extrusionOk="0" h="515" w="459">
                  <a:moveTo>
                    <a:pt x="281" y="0"/>
                  </a:moveTo>
                  <a:cubicBezTo>
                    <a:pt x="272" y="0"/>
                    <a:pt x="264" y="1"/>
                    <a:pt x="255" y="2"/>
                  </a:cubicBezTo>
                  <a:cubicBezTo>
                    <a:pt x="209" y="10"/>
                    <a:pt x="166" y="31"/>
                    <a:pt x="131" y="63"/>
                  </a:cubicBezTo>
                  <a:cubicBezTo>
                    <a:pt x="97" y="90"/>
                    <a:pt x="72" y="125"/>
                    <a:pt x="53" y="163"/>
                  </a:cubicBezTo>
                  <a:cubicBezTo>
                    <a:pt x="18" y="241"/>
                    <a:pt x="0" y="330"/>
                    <a:pt x="43" y="425"/>
                  </a:cubicBezTo>
                  <a:cubicBezTo>
                    <a:pt x="45" y="427"/>
                    <a:pt x="45" y="428"/>
                    <a:pt x="45" y="430"/>
                  </a:cubicBezTo>
                  <a:cubicBezTo>
                    <a:pt x="73" y="483"/>
                    <a:pt x="126" y="514"/>
                    <a:pt x="182" y="514"/>
                  </a:cubicBezTo>
                  <a:cubicBezTo>
                    <a:pt x="205" y="514"/>
                    <a:pt x="229" y="509"/>
                    <a:pt x="252" y="497"/>
                  </a:cubicBezTo>
                  <a:lnTo>
                    <a:pt x="272" y="487"/>
                  </a:lnTo>
                  <a:cubicBezTo>
                    <a:pt x="333" y="460"/>
                    <a:pt x="383" y="414"/>
                    <a:pt x="418" y="358"/>
                  </a:cubicBezTo>
                  <a:cubicBezTo>
                    <a:pt x="434" y="333"/>
                    <a:pt x="444" y="306"/>
                    <a:pt x="450" y="279"/>
                  </a:cubicBezTo>
                  <a:cubicBezTo>
                    <a:pt x="458" y="242"/>
                    <a:pt x="458" y="206"/>
                    <a:pt x="453" y="169"/>
                  </a:cubicBezTo>
                  <a:lnTo>
                    <a:pt x="449" y="145"/>
                  </a:lnTo>
                  <a:cubicBezTo>
                    <a:pt x="436" y="60"/>
                    <a:pt x="364" y="0"/>
                    <a:pt x="281"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2"/>
            <p:cNvSpPr/>
            <p:nvPr/>
          </p:nvSpPr>
          <p:spPr>
            <a:xfrm>
              <a:off x="550575" y="3709650"/>
              <a:ext cx="10800" cy="10975"/>
            </a:xfrm>
            <a:custGeom>
              <a:rect b="b" l="l" r="r" t="t"/>
              <a:pathLst>
                <a:path extrusionOk="0" h="439" w="432">
                  <a:moveTo>
                    <a:pt x="235" y="1"/>
                  </a:moveTo>
                  <a:cubicBezTo>
                    <a:pt x="231" y="1"/>
                    <a:pt x="228" y="1"/>
                    <a:pt x="225" y="1"/>
                  </a:cubicBezTo>
                  <a:cubicBezTo>
                    <a:pt x="128" y="8"/>
                    <a:pt x="64" y="70"/>
                    <a:pt x="36" y="141"/>
                  </a:cubicBezTo>
                  <a:cubicBezTo>
                    <a:pt x="7" y="213"/>
                    <a:pt x="1" y="299"/>
                    <a:pt x="59" y="375"/>
                  </a:cubicBezTo>
                  <a:cubicBezTo>
                    <a:pt x="90" y="416"/>
                    <a:pt x="138" y="438"/>
                    <a:pt x="187" y="438"/>
                  </a:cubicBezTo>
                  <a:cubicBezTo>
                    <a:pt x="209" y="438"/>
                    <a:pt x="232" y="434"/>
                    <a:pt x="253" y="424"/>
                  </a:cubicBezTo>
                  <a:lnTo>
                    <a:pt x="295" y="403"/>
                  </a:lnTo>
                  <a:cubicBezTo>
                    <a:pt x="366" y="370"/>
                    <a:pt x="395" y="348"/>
                    <a:pt x="412" y="318"/>
                  </a:cubicBezTo>
                  <a:cubicBezTo>
                    <a:pt x="428" y="286"/>
                    <a:pt x="431" y="256"/>
                    <a:pt x="412" y="181"/>
                  </a:cubicBezTo>
                  <a:lnTo>
                    <a:pt x="398" y="127"/>
                  </a:lnTo>
                  <a:cubicBezTo>
                    <a:pt x="378" y="52"/>
                    <a:pt x="310" y="1"/>
                    <a:pt x="23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2"/>
            <p:cNvSpPr/>
            <p:nvPr/>
          </p:nvSpPr>
          <p:spPr>
            <a:xfrm>
              <a:off x="567575" y="3708475"/>
              <a:ext cx="11000" cy="11825"/>
            </a:xfrm>
            <a:custGeom>
              <a:rect b="b" l="l" r="r" t="t"/>
              <a:pathLst>
                <a:path extrusionOk="0" h="473" w="440">
                  <a:moveTo>
                    <a:pt x="269" y="1"/>
                  </a:moveTo>
                  <a:cubicBezTo>
                    <a:pt x="166" y="1"/>
                    <a:pt x="90" y="65"/>
                    <a:pt x="52" y="144"/>
                  </a:cubicBezTo>
                  <a:cubicBezTo>
                    <a:pt x="14" y="223"/>
                    <a:pt x="1" y="322"/>
                    <a:pt x="61" y="409"/>
                  </a:cubicBezTo>
                  <a:cubicBezTo>
                    <a:pt x="89" y="450"/>
                    <a:pt x="135" y="472"/>
                    <a:pt x="181" y="472"/>
                  </a:cubicBezTo>
                  <a:cubicBezTo>
                    <a:pt x="204" y="472"/>
                    <a:pt x="227" y="467"/>
                    <a:pt x="249" y="455"/>
                  </a:cubicBezTo>
                  <a:lnTo>
                    <a:pt x="297" y="431"/>
                  </a:lnTo>
                  <a:cubicBezTo>
                    <a:pt x="368" y="393"/>
                    <a:pt x="397" y="374"/>
                    <a:pt x="416" y="344"/>
                  </a:cubicBezTo>
                  <a:cubicBezTo>
                    <a:pt x="435" y="312"/>
                    <a:pt x="440" y="282"/>
                    <a:pt x="432" y="204"/>
                  </a:cubicBezTo>
                  <a:lnTo>
                    <a:pt x="427" y="142"/>
                  </a:lnTo>
                  <a:cubicBezTo>
                    <a:pt x="419" y="63"/>
                    <a:pt x="352" y="2"/>
                    <a:pt x="273" y="1"/>
                  </a:cubicBezTo>
                  <a:cubicBezTo>
                    <a:pt x="272" y="1"/>
                    <a:pt x="270" y="1"/>
                    <a:pt x="269"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2"/>
            <p:cNvSpPr/>
            <p:nvPr/>
          </p:nvSpPr>
          <p:spPr>
            <a:xfrm>
              <a:off x="585025" y="3710525"/>
              <a:ext cx="11475" cy="12850"/>
            </a:xfrm>
            <a:custGeom>
              <a:rect b="b" l="l" r="r" t="t"/>
              <a:pathLst>
                <a:path extrusionOk="0" h="514" w="459">
                  <a:moveTo>
                    <a:pt x="281" y="1"/>
                  </a:moveTo>
                  <a:cubicBezTo>
                    <a:pt x="273" y="1"/>
                    <a:pt x="264" y="1"/>
                    <a:pt x="255" y="3"/>
                  </a:cubicBezTo>
                  <a:cubicBezTo>
                    <a:pt x="209" y="9"/>
                    <a:pt x="166" y="30"/>
                    <a:pt x="131" y="62"/>
                  </a:cubicBezTo>
                  <a:cubicBezTo>
                    <a:pt x="98" y="90"/>
                    <a:pt x="72" y="125"/>
                    <a:pt x="53" y="163"/>
                  </a:cubicBezTo>
                  <a:cubicBezTo>
                    <a:pt x="18" y="240"/>
                    <a:pt x="1" y="330"/>
                    <a:pt x="44" y="424"/>
                  </a:cubicBezTo>
                  <a:cubicBezTo>
                    <a:pt x="45" y="426"/>
                    <a:pt x="45" y="429"/>
                    <a:pt x="45" y="429"/>
                  </a:cubicBezTo>
                  <a:cubicBezTo>
                    <a:pt x="73" y="483"/>
                    <a:pt x="128" y="514"/>
                    <a:pt x="183" y="514"/>
                  </a:cubicBezTo>
                  <a:cubicBezTo>
                    <a:pt x="207" y="514"/>
                    <a:pt x="230" y="508"/>
                    <a:pt x="252" y="497"/>
                  </a:cubicBezTo>
                  <a:lnTo>
                    <a:pt x="273" y="488"/>
                  </a:lnTo>
                  <a:cubicBezTo>
                    <a:pt x="333" y="459"/>
                    <a:pt x="384" y="415"/>
                    <a:pt x="419" y="357"/>
                  </a:cubicBezTo>
                  <a:cubicBezTo>
                    <a:pt x="435" y="332"/>
                    <a:pt x="444" y="306"/>
                    <a:pt x="451" y="278"/>
                  </a:cubicBezTo>
                  <a:cubicBezTo>
                    <a:pt x="459" y="241"/>
                    <a:pt x="459" y="205"/>
                    <a:pt x="452" y="170"/>
                  </a:cubicBezTo>
                  <a:lnTo>
                    <a:pt x="449" y="144"/>
                  </a:lnTo>
                  <a:cubicBezTo>
                    <a:pt x="436" y="61"/>
                    <a:pt x="364" y="1"/>
                    <a:pt x="281"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2"/>
            <p:cNvSpPr/>
            <p:nvPr/>
          </p:nvSpPr>
          <p:spPr>
            <a:xfrm>
              <a:off x="735075" y="4020375"/>
              <a:ext cx="7750" cy="6000"/>
            </a:xfrm>
            <a:custGeom>
              <a:rect b="b" l="l" r="r" t="t"/>
              <a:pathLst>
                <a:path extrusionOk="0" h="240" w="310">
                  <a:moveTo>
                    <a:pt x="155" y="1"/>
                  </a:moveTo>
                  <a:cubicBezTo>
                    <a:pt x="1" y="1"/>
                    <a:pt x="1" y="239"/>
                    <a:pt x="155" y="239"/>
                  </a:cubicBezTo>
                  <a:cubicBezTo>
                    <a:pt x="309" y="239"/>
                    <a:pt x="309" y="1"/>
                    <a:pt x="15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2"/>
            <p:cNvSpPr/>
            <p:nvPr/>
          </p:nvSpPr>
          <p:spPr>
            <a:xfrm>
              <a:off x="738025" y="3976700"/>
              <a:ext cx="7700" cy="6000"/>
            </a:xfrm>
            <a:custGeom>
              <a:rect b="b" l="l" r="r" t="t"/>
              <a:pathLst>
                <a:path extrusionOk="0" h="240" w="308">
                  <a:moveTo>
                    <a:pt x="155" y="1"/>
                  </a:moveTo>
                  <a:cubicBezTo>
                    <a:pt x="1" y="1"/>
                    <a:pt x="1" y="239"/>
                    <a:pt x="155" y="239"/>
                  </a:cubicBezTo>
                  <a:cubicBezTo>
                    <a:pt x="307" y="239"/>
                    <a:pt x="307" y="1"/>
                    <a:pt x="15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2"/>
            <p:cNvSpPr/>
            <p:nvPr/>
          </p:nvSpPr>
          <p:spPr>
            <a:xfrm>
              <a:off x="700900" y="3977425"/>
              <a:ext cx="7200" cy="6625"/>
            </a:xfrm>
            <a:custGeom>
              <a:rect b="b" l="l" r="r" t="t"/>
              <a:pathLst>
                <a:path extrusionOk="0" h="265" w="288">
                  <a:moveTo>
                    <a:pt x="166" y="1"/>
                  </a:moveTo>
                  <a:cubicBezTo>
                    <a:pt x="144" y="1"/>
                    <a:pt x="125" y="5"/>
                    <a:pt x="106" y="17"/>
                  </a:cubicBezTo>
                  <a:lnTo>
                    <a:pt x="106" y="15"/>
                  </a:lnTo>
                  <a:lnTo>
                    <a:pt x="61" y="44"/>
                  </a:lnTo>
                  <a:cubicBezTo>
                    <a:pt x="47" y="50"/>
                    <a:pt x="36" y="61"/>
                    <a:pt x="28" y="74"/>
                  </a:cubicBezTo>
                  <a:cubicBezTo>
                    <a:pt x="17" y="85"/>
                    <a:pt x="9" y="99"/>
                    <a:pt x="6" y="115"/>
                  </a:cubicBezTo>
                  <a:cubicBezTo>
                    <a:pt x="1" y="129"/>
                    <a:pt x="1" y="145"/>
                    <a:pt x="4" y="161"/>
                  </a:cubicBezTo>
                  <a:cubicBezTo>
                    <a:pt x="4" y="177"/>
                    <a:pt x="9" y="193"/>
                    <a:pt x="18" y="206"/>
                  </a:cubicBezTo>
                  <a:lnTo>
                    <a:pt x="37" y="230"/>
                  </a:lnTo>
                  <a:cubicBezTo>
                    <a:pt x="52" y="245"/>
                    <a:pt x="69" y="255"/>
                    <a:pt x="90" y="261"/>
                  </a:cubicBezTo>
                  <a:lnTo>
                    <a:pt x="122" y="264"/>
                  </a:lnTo>
                  <a:cubicBezTo>
                    <a:pt x="142" y="264"/>
                    <a:pt x="163" y="260"/>
                    <a:pt x="181" y="249"/>
                  </a:cubicBezTo>
                  <a:lnTo>
                    <a:pt x="227" y="222"/>
                  </a:lnTo>
                  <a:cubicBezTo>
                    <a:pt x="239" y="214"/>
                    <a:pt x="250" y="204"/>
                    <a:pt x="260" y="191"/>
                  </a:cubicBezTo>
                  <a:cubicBezTo>
                    <a:pt x="270" y="179"/>
                    <a:pt x="277" y="166"/>
                    <a:pt x="281" y="152"/>
                  </a:cubicBezTo>
                  <a:cubicBezTo>
                    <a:pt x="285" y="136"/>
                    <a:pt x="287" y="120"/>
                    <a:pt x="282" y="104"/>
                  </a:cubicBezTo>
                  <a:cubicBezTo>
                    <a:pt x="282" y="88"/>
                    <a:pt x="277" y="72"/>
                    <a:pt x="270" y="59"/>
                  </a:cubicBezTo>
                  <a:lnTo>
                    <a:pt x="250" y="36"/>
                  </a:lnTo>
                  <a:cubicBezTo>
                    <a:pt x="236" y="20"/>
                    <a:pt x="217" y="10"/>
                    <a:pt x="198" y="4"/>
                  </a:cubicBezTo>
                  <a:lnTo>
                    <a:pt x="166" y="1"/>
                  </a:ln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2"/>
            <p:cNvSpPr/>
            <p:nvPr/>
          </p:nvSpPr>
          <p:spPr>
            <a:xfrm>
              <a:off x="607875" y="4023275"/>
              <a:ext cx="7700" cy="6000"/>
            </a:xfrm>
            <a:custGeom>
              <a:rect b="b" l="l" r="r" t="t"/>
              <a:pathLst>
                <a:path extrusionOk="0" h="240" w="308">
                  <a:moveTo>
                    <a:pt x="153" y="1"/>
                  </a:moveTo>
                  <a:cubicBezTo>
                    <a:pt x="1" y="1"/>
                    <a:pt x="1" y="239"/>
                    <a:pt x="153" y="239"/>
                  </a:cubicBezTo>
                  <a:cubicBezTo>
                    <a:pt x="308" y="239"/>
                    <a:pt x="308" y="1"/>
                    <a:pt x="153"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2"/>
            <p:cNvSpPr/>
            <p:nvPr/>
          </p:nvSpPr>
          <p:spPr>
            <a:xfrm>
              <a:off x="607925" y="3979525"/>
              <a:ext cx="7725" cy="6000"/>
            </a:xfrm>
            <a:custGeom>
              <a:rect b="b" l="l" r="r" t="t"/>
              <a:pathLst>
                <a:path extrusionOk="0" h="240" w="309">
                  <a:moveTo>
                    <a:pt x="155" y="1"/>
                  </a:moveTo>
                  <a:cubicBezTo>
                    <a:pt x="0" y="1"/>
                    <a:pt x="0" y="239"/>
                    <a:pt x="155" y="239"/>
                  </a:cubicBezTo>
                  <a:cubicBezTo>
                    <a:pt x="307" y="239"/>
                    <a:pt x="309" y="1"/>
                    <a:pt x="15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2"/>
            <p:cNvSpPr/>
            <p:nvPr/>
          </p:nvSpPr>
          <p:spPr>
            <a:xfrm>
              <a:off x="645425" y="3982675"/>
              <a:ext cx="7150" cy="6775"/>
            </a:xfrm>
            <a:custGeom>
              <a:rect b="b" l="l" r="r" t="t"/>
              <a:pathLst>
                <a:path extrusionOk="0" h="271" w="286">
                  <a:moveTo>
                    <a:pt x="121" y="1"/>
                  </a:moveTo>
                  <a:cubicBezTo>
                    <a:pt x="95" y="1"/>
                    <a:pt x="70" y="10"/>
                    <a:pt x="49" y="27"/>
                  </a:cubicBezTo>
                  <a:cubicBezTo>
                    <a:pt x="36" y="35"/>
                    <a:pt x="25" y="47"/>
                    <a:pt x="18" y="61"/>
                  </a:cubicBezTo>
                  <a:lnTo>
                    <a:pt x="6" y="89"/>
                  </a:lnTo>
                  <a:cubicBezTo>
                    <a:pt x="1" y="110"/>
                    <a:pt x="1" y="131"/>
                    <a:pt x="6" y="151"/>
                  </a:cubicBezTo>
                  <a:lnTo>
                    <a:pt x="18" y="182"/>
                  </a:lnTo>
                  <a:cubicBezTo>
                    <a:pt x="28" y="199"/>
                    <a:pt x="44" y="213"/>
                    <a:pt x="61" y="223"/>
                  </a:cubicBezTo>
                  <a:lnTo>
                    <a:pt x="104" y="255"/>
                  </a:lnTo>
                  <a:cubicBezTo>
                    <a:pt x="119" y="263"/>
                    <a:pt x="134" y="267"/>
                    <a:pt x="149" y="269"/>
                  </a:cubicBezTo>
                  <a:cubicBezTo>
                    <a:pt x="154" y="270"/>
                    <a:pt x="160" y="271"/>
                    <a:pt x="166" y="271"/>
                  </a:cubicBezTo>
                  <a:cubicBezTo>
                    <a:pt x="177" y="271"/>
                    <a:pt x="187" y="269"/>
                    <a:pt x="196" y="266"/>
                  </a:cubicBezTo>
                  <a:cubicBezTo>
                    <a:pt x="212" y="263"/>
                    <a:pt x="225" y="255"/>
                    <a:pt x="236" y="245"/>
                  </a:cubicBezTo>
                  <a:cubicBezTo>
                    <a:pt x="250" y="237"/>
                    <a:pt x="260" y="225"/>
                    <a:pt x="268" y="212"/>
                  </a:cubicBezTo>
                  <a:lnTo>
                    <a:pt x="279" y="183"/>
                  </a:lnTo>
                  <a:cubicBezTo>
                    <a:pt x="285" y="163"/>
                    <a:pt x="285" y="140"/>
                    <a:pt x="279" y="120"/>
                  </a:cubicBezTo>
                  <a:lnTo>
                    <a:pt x="268" y="91"/>
                  </a:lnTo>
                  <a:cubicBezTo>
                    <a:pt x="257" y="74"/>
                    <a:pt x="242" y="59"/>
                    <a:pt x="225" y="48"/>
                  </a:cubicBezTo>
                  <a:lnTo>
                    <a:pt x="182" y="18"/>
                  </a:lnTo>
                  <a:cubicBezTo>
                    <a:pt x="163" y="7"/>
                    <a:pt x="142" y="1"/>
                    <a:pt x="121"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2"/>
            <p:cNvSpPr/>
            <p:nvPr/>
          </p:nvSpPr>
          <p:spPr>
            <a:xfrm>
              <a:off x="784750" y="3517375"/>
              <a:ext cx="52250" cy="48725"/>
            </a:xfrm>
            <a:custGeom>
              <a:rect b="b" l="l" r="r" t="t"/>
              <a:pathLst>
                <a:path extrusionOk="0" h="1949" w="2090">
                  <a:moveTo>
                    <a:pt x="116" y="0"/>
                  </a:moveTo>
                  <a:cubicBezTo>
                    <a:pt x="36" y="0"/>
                    <a:pt x="1" y="115"/>
                    <a:pt x="82" y="155"/>
                  </a:cubicBezTo>
                  <a:cubicBezTo>
                    <a:pt x="284" y="258"/>
                    <a:pt x="489" y="360"/>
                    <a:pt x="681" y="474"/>
                  </a:cubicBezTo>
                  <a:cubicBezTo>
                    <a:pt x="875" y="590"/>
                    <a:pt x="1071" y="709"/>
                    <a:pt x="1249" y="837"/>
                  </a:cubicBezTo>
                  <a:cubicBezTo>
                    <a:pt x="1427" y="965"/>
                    <a:pt x="1587" y="1110"/>
                    <a:pt x="1703" y="1280"/>
                  </a:cubicBezTo>
                  <a:cubicBezTo>
                    <a:pt x="1819" y="1450"/>
                    <a:pt x="1891" y="1650"/>
                    <a:pt x="1886" y="1855"/>
                  </a:cubicBezTo>
                  <a:lnTo>
                    <a:pt x="1886" y="1859"/>
                  </a:lnTo>
                  <a:cubicBezTo>
                    <a:pt x="1884" y="1916"/>
                    <a:pt x="1930" y="1949"/>
                    <a:pt x="1975" y="1949"/>
                  </a:cubicBezTo>
                  <a:cubicBezTo>
                    <a:pt x="2012" y="1949"/>
                    <a:pt x="2049" y="1927"/>
                    <a:pt x="2061" y="1881"/>
                  </a:cubicBezTo>
                  <a:cubicBezTo>
                    <a:pt x="2090" y="1755"/>
                    <a:pt x="2090" y="1623"/>
                    <a:pt x="2064" y="1496"/>
                  </a:cubicBezTo>
                  <a:cubicBezTo>
                    <a:pt x="2037" y="1371"/>
                    <a:pt x="1989" y="1250"/>
                    <a:pt x="1926" y="1139"/>
                  </a:cubicBezTo>
                  <a:cubicBezTo>
                    <a:pt x="1797" y="916"/>
                    <a:pt x="1608" y="744"/>
                    <a:pt x="1412" y="606"/>
                  </a:cubicBezTo>
                  <a:cubicBezTo>
                    <a:pt x="1218" y="469"/>
                    <a:pt x="1013" y="350"/>
                    <a:pt x="797" y="250"/>
                  </a:cubicBezTo>
                  <a:cubicBezTo>
                    <a:pt x="586" y="147"/>
                    <a:pt x="365" y="64"/>
                    <a:pt x="138" y="2"/>
                  </a:cubicBezTo>
                  <a:lnTo>
                    <a:pt x="138" y="2"/>
                  </a:lnTo>
                  <a:lnTo>
                    <a:pt x="139" y="4"/>
                  </a:lnTo>
                  <a:cubicBezTo>
                    <a:pt x="131" y="1"/>
                    <a:pt x="123" y="0"/>
                    <a:pt x="116" y="0"/>
                  </a:cubicBezTo>
                  <a:close/>
                </a:path>
              </a:pathLst>
            </a:custGeom>
            <a:solidFill>
              <a:srgbClr val="A9A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2"/>
            <p:cNvSpPr/>
            <p:nvPr/>
          </p:nvSpPr>
          <p:spPr>
            <a:xfrm>
              <a:off x="527925" y="3558800"/>
              <a:ext cx="20925" cy="23000"/>
            </a:xfrm>
            <a:custGeom>
              <a:rect b="b" l="l" r="r" t="t"/>
              <a:pathLst>
                <a:path extrusionOk="0" h="920" w="837">
                  <a:moveTo>
                    <a:pt x="661" y="1"/>
                  </a:moveTo>
                  <a:cubicBezTo>
                    <a:pt x="613" y="1"/>
                    <a:pt x="567" y="43"/>
                    <a:pt x="579" y="100"/>
                  </a:cubicBezTo>
                  <a:lnTo>
                    <a:pt x="581" y="109"/>
                  </a:lnTo>
                  <a:cubicBezTo>
                    <a:pt x="613" y="251"/>
                    <a:pt x="578" y="397"/>
                    <a:pt x="487" y="510"/>
                  </a:cubicBezTo>
                  <a:cubicBezTo>
                    <a:pt x="400" y="617"/>
                    <a:pt x="261" y="686"/>
                    <a:pt x="99" y="726"/>
                  </a:cubicBezTo>
                  <a:lnTo>
                    <a:pt x="94" y="728"/>
                  </a:lnTo>
                  <a:cubicBezTo>
                    <a:pt x="2" y="748"/>
                    <a:pt x="1" y="879"/>
                    <a:pt x="93" y="903"/>
                  </a:cubicBezTo>
                  <a:cubicBezTo>
                    <a:pt x="137" y="914"/>
                    <a:pt x="182" y="919"/>
                    <a:pt x="229" y="919"/>
                  </a:cubicBezTo>
                  <a:cubicBezTo>
                    <a:pt x="405" y="919"/>
                    <a:pt x="588" y="839"/>
                    <a:pt x="708" y="688"/>
                  </a:cubicBezTo>
                  <a:cubicBezTo>
                    <a:pt x="783" y="593"/>
                    <a:pt x="826" y="477"/>
                    <a:pt x="830" y="357"/>
                  </a:cubicBezTo>
                  <a:cubicBezTo>
                    <a:pt x="837" y="238"/>
                    <a:pt x="799" y="121"/>
                    <a:pt x="722" y="30"/>
                  </a:cubicBezTo>
                  <a:cubicBezTo>
                    <a:pt x="705" y="10"/>
                    <a:pt x="683" y="1"/>
                    <a:pt x="661" y="1"/>
                  </a:cubicBezTo>
                  <a:close/>
                </a:path>
              </a:pathLst>
            </a:custGeom>
            <a:solidFill>
              <a:srgbClr val="A9A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2"/>
            <p:cNvSpPr/>
            <p:nvPr/>
          </p:nvSpPr>
          <p:spPr>
            <a:xfrm>
              <a:off x="617250" y="3693275"/>
              <a:ext cx="76900" cy="69250"/>
            </a:xfrm>
            <a:custGeom>
              <a:rect b="b" l="l" r="r" t="t"/>
              <a:pathLst>
                <a:path extrusionOk="0" h="2770" w="3076">
                  <a:moveTo>
                    <a:pt x="1125" y="0"/>
                  </a:moveTo>
                  <a:cubicBezTo>
                    <a:pt x="966" y="0"/>
                    <a:pt x="803" y="60"/>
                    <a:pt x="710" y="187"/>
                  </a:cubicBezTo>
                  <a:cubicBezTo>
                    <a:pt x="634" y="292"/>
                    <a:pt x="613" y="431"/>
                    <a:pt x="622" y="561"/>
                  </a:cubicBezTo>
                  <a:cubicBezTo>
                    <a:pt x="654" y="931"/>
                    <a:pt x="889" y="1252"/>
                    <a:pt x="1234" y="1392"/>
                  </a:cubicBezTo>
                  <a:lnTo>
                    <a:pt x="602" y="1736"/>
                  </a:lnTo>
                  <a:cubicBezTo>
                    <a:pt x="432" y="1828"/>
                    <a:pt x="258" y="1925"/>
                    <a:pt x="144" y="2080"/>
                  </a:cubicBezTo>
                  <a:cubicBezTo>
                    <a:pt x="31" y="2236"/>
                    <a:pt x="1" y="2468"/>
                    <a:pt x="128" y="2613"/>
                  </a:cubicBezTo>
                  <a:cubicBezTo>
                    <a:pt x="220" y="2719"/>
                    <a:pt x="371" y="2753"/>
                    <a:pt x="513" y="2764"/>
                  </a:cubicBezTo>
                  <a:cubicBezTo>
                    <a:pt x="560" y="2768"/>
                    <a:pt x="607" y="2770"/>
                    <a:pt x="654" y="2770"/>
                  </a:cubicBezTo>
                  <a:cubicBezTo>
                    <a:pt x="1521" y="2770"/>
                    <a:pt x="2388" y="2150"/>
                    <a:pt x="3075" y="1616"/>
                  </a:cubicBezTo>
                  <a:cubicBezTo>
                    <a:pt x="2668" y="1159"/>
                    <a:pt x="2244" y="551"/>
                    <a:pt x="1724" y="227"/>
                  </a:cubicBezTo>
                  <a:cubicBezTo>
                    <a:pt x="1565" y="127"/>
                    <a:pt x="1398" y="33"/>
                    <a:pt x="1212" y="6"/>
                  </a:cubicBezTo>
                  <a:cubicBezTo>
                    <a:pt x="1184" y="2"/>
                    <a:pt x="1154" y="0"/>
                    <a:pt x="1125"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2"/>
            <p:cNvSpPr/>
            <p:nvPr/>
          </p:nvSpPr>
          <p:spPr>
            <a:xfrm>
              <a:off x="694125" y="3699300"/>
              <a:ext cx="73725" cy="70575"/>
            </a:xfrm>
            <a:custGeom>
              <a:rect b="b" l="l" r="r" t="t"/>
              <a:pathLst>
                <a:path extrusionOk="0" h="2823" w="2949">
                  <a:moveTo>
                    <a:pt x="2053" y="0"/>
                  </a:moveTo>
                  <a:cubicBezTo>
                    <a:pt x="2050" y="0"/>
                    <a:pt x="2046" y="0"/>
                    <a:pt x="2043" y="0"/>
                  </a:cubicBezTo>
                  <a:cubicBezTo>
                    <a:pt x="1855" y="5"/>
                    <a:pt x="1677" y="78"/>
                    <a:pt x="1509" y="158"/>
                  </a:cubicBezTo>
                  <a:cubicBezTo>
                    <a:pt x="954" y="418"/>
                    <a:pt x="460" y="969"/>
                    <a:pt x="1" y="1375"/>
                  </a:cubicBezTo>
                  <a:lnTo>
                    <a:pt x="1" y="1375"/>
                  </a:lnTo>
                  <a:cubicBezTo>
                    <a:pt x="1" y="1374"/>
                    <a:pt x="0" y="1374"/>
                    <a:pt x="0" y="1374"/>
                  </a:cubicBezTo>
                  <a:lnTo>
                    <a:pt x="0" y="1375"/>
                  </a:lnTo>
                  <a:cubicBezTo>
                    <a:pt x="0" y="1375"/>
                    <a:pt x="1" y="1375"/>
                    <a:pt x="1" y="1375"/>
                  </a:cubicBezTo>
                  <a:lnTo>
                    <a:pt x="1" y="1375"/>
                  </a:lnTo>
                  <a:cubicBezTo>
                    <a:pt x="653" y="2020"/>
                    <a:pt x="1490" y="2784"/>
                    <a:pt x="2407" y="2822"/>
                  </a:cubicBezTo>
                  <a:cubicBezTo>
                    <a:pt x="2422" y="2822"/>
                    <a:pt x="2437" y="2823"/>
                    <a:pt x="2452" y="2823"/>
                  </a:cubicBezTo>
                  <a:cubicBezTo>
                    <a:pt x="2579" y="2823"/>
                    <a:pt x="2712" y="2802"/>
                    <a:pt x="2806" y="2719"/>
                  </a:cubicBezTo>
                  <a:cubicBezTo>
                    <a:pt x="2949" y="2590"/>
                    <a:pt x="2947" y="2355"/>
                    <a:pt x="2853" y="2186"/>
                  </a:cubicBezTo>
                  <a:cubicBezTo>
                    <a:pt x="2760" y="2018"/>
                    <a:pt x="2599" y="1901"/>
                    <a:pt x="2442" y="1790"/>
                  </a:cubicBezTo>
                  <a:lnTo>
                    <a:pt x="1855" y="1372"/>
                  </a:lnTo>
                  <a:cubicBezTo>
                    <a:pt x="2213" y="1275"/>
                    <a:pt x="2486" y="984"/>
                    <a:pt x="2561" y="620"/>
                  </a:cubicBezTo>
                  <a:cubicBezTo>
                    <a:pt x="2586" y="493"/>
                    <a:pt x="2583" y="353"/>
                    <a:pt x="2520" y="239"/>
                  </a:cubicBezTo>
                  <a:cubicBezTo>
                    <a:pt x="2431" y="80"/>
                    <a:pt x="2238" y="0"/>
                    <a:pt x="2053"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2"/>
            <p:cNvSpPr/>
            <p:nvPr/>
          </p:nvSpPr>
          <p:spPr>
            <a:xfrm>
              <a:off x="678775" y="3722075"/>
              <a:ext cx="27325" cy="23200"/>
            </a:xfrm>
            <a:custGeom>
              <a:rect b="b" l="l" r="r" t="t"/>
              <a:pathLst>
                <a:path extrusionOk="0" h="928" w="1093">
                  <a:moveTo>
                    <a:pt x="614" y="1"/>
                  </a:moveTo>
                  <a:cubicBezTo>
                    <a:pt x="220" y="1"/>
                    <a:pt x="1" y="470"/>
                    <a:pt x="268" y="771"/>
                  </a:cubicBezTo>
                  <a:cubicBezTo>
                    <a:pt x="363" y="879"/>
                    <a:pt x="488" y="928"/>
                    <a:pt x="611" y="928"/>
                  </a:cubicBezTo>
                  <a:cubicBezTo>
                    <a:pt x="840" y="928"/>
                    <a:pt x="1061" y="760"/>
                    <a:pt x="1077" y="493"/>
                  </a:cubicBezTo>
                  <a:cubicBezTo>
                    <a:pt x="1093" y="237"/>
                    <a:pt x="897" y="18"/>
                    <a:pt x="643" y="2"/>
                  </a:cubicBezTo>
                  <a:cubicBezTo>
                    <a:pt x="633" y="1"/>
                    <a:pt x="623" y="1"/>
                    <a:pt x="614" y="1"/>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2"/>
            <p:cNvSpPr/>
            <p:nvPr/>
          </p:nvSpPr>
          <p:spPr>
            <a:xfrm>
              <a:off x="617975" y="3688375"/>
              <a:ext cx="76875" cy="69250"/>
            </a:xfrm>
            <a:custGeom>
              <a:rect b="b" l="l" r="r" t="t"/>
              <a:pathLst>
                <a:path extrusionOk="0" h="2770" w="3075">
                  <a:moveTo>
                    <a:pt x="1123" y="1"/>
                  </a:moveTo>
                  <a:cubicBezTo>
                    <a:pt x="963" y="1"/>
                    <a:pt x="802" y="59"/>
                    <a:pt x="708" y="188"/>
                  </a:cubicBezTo>
                  <a:cubicBezTo>
                    <a:pt x="632" y="293"/>
                    <a:pt x="612" y="431"/>
                    <a:pt x="620" y="561"/>
                  </a:cubicBezTo>
                  <a:cubicBezTo>
                    <a:pt x="652" y="932"/>
                    <a:pt x="889" y="1253"/>
                    <a:pt x="1232" y="1393"/>
                  </a:cubicBezTo>
                  <a:lnTo>
                    <a:pt x="600" y="1736"/>
                  </a:lnTo>
                  <a:cubicBezTo>
                    <a:pt x="431" y="1828"/>
                    <a:pt x="256" y="1924"/>
                    <a:pt x="142" y="2079"/>
                  </a:cubicBezTo>
                  <a:cubicBezTo>
                    <a:pt x="29" y="2235"/>
                    <a:pt x="0" y="2469"/>
                    <a:pt x="126" y="2613"/>
                  </a:cubicBezTo>
                  <a:cubicBezTo>
                    <a:pt x="220" y="2720"/>
                    <a:pt x="369" y="2752"/>
                    <a:pt x="511" y="2764"/>
                  </a:cubicBezTo>
                  <a:cubicBezTo>
                    <a:pt x="557" y="2768"/>
                    <a:pt x="603" y="2770"/>
                    <a:pt x="649" y="2770"/>
                  </a:cubicBezTo>
                  <a:cubicBezTo>
                    <a:pt x="1517" y="2770"/>
                    <a:pt x="2385" y="2150"/>
                    <a:pt x="3073" y="1615"/>
                  </a:cubicBezTo>
                  <a:lnTo>
                    <a:pt x="3075" y="1615"/>
                  </a:lnTo>
                  <a:cubicBezTo>
                    <a:pt x="2666" y="1159"/>
                    <a:pt x="2242" y="552"/>
                    <a:pt x="1724" y="228"/>
                  </a:cubicBezTo>
                  <a:cubicBezTo>
                    <a:pt x="1565" y="127"/>
                    <a:pt x="1396" y="34"/>
                    <a:pt x="1212" y="7"/>
                  </a:cubicBezTo>
                  <a:cubicBezTo>
                    <a:pt x="1183" y="3"/>
                    <a:pt x="1153" y="1"/>
                    <a:pt x="1123"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2"/>
            <p:cNvSpPr/>
            <p:nvPr/>
          </p:nvSpPr>
          <p:spPr>
            <a:xfrm>
              <a:off x="694800" y="3694400"/>
              <a:ext cx="73725" cy="70600"/>
            </a:xfrm>
            <a:custGeom>
              <a:rect b="b" l="l" r="r" t="t"/>
              <a:pathLst>
                <a:path extrusionOk="0" h="2824" w="2949">
                  <a:moveTo>
                    <a:pt x="2058" y="1"/>
                  </a:moveTo>
                  <a:cubicBezTo>
                    <a:pt x="2053" y="1"/>
                    <a:pt x="2048" y="1"/>
                    <a:pt x="2043" y="1"/>
                  </a:cubicBezTo>
                  <a:cubicBezTo>
                    <a:pt x="1857" y="4"/>
                    <a:pt x="1679" y="79"/>
                    <a:pt x="1509" y="158"/>
                  </a:cubicBezTo>
                  <a:cubicBezTo>
                    <a:pt x="955" y="419"/>
                    <a:pt x="461" y="971"/>
                    <a:pt x="2" y="1374"/>
                  </a:cubicBezTo>
                  <a:lnTo>
                    <a:pt x="0" y="1376"/>
                  </a:lnTo>
                  <a:cubicBezTo>
                    <a:pt x="652" y="2021"/>
                    <a:pt x="1491" y="2786"/>
                    <a:pt x="2407" y="2822"/>
                  </a:cubicBezTo>
                  <a:cubicBezTo>
                    <a:pt x="2424" y="2823"/>
                    <a:pt x="2442" y="2824"/>
                    <a:pt x="2460" y="2824"/>
                  </a:cubicBezTo>
                  <a:cubicBezTo>
                    <a:pt x="2585" y="2824"/>
                    <a:pt x="2714" y="2801"/>
                    <a:pt x="2806" y="2719"/>
                  </a:cubicBezTo>
                  <a:cubicBezTo>
                    <a:pt x="2949" y="2590"/>
                    <a:pt x="2947" y="2355"/>
                    <a:pt x="2853" y="2188"/>
                  </a:cubicBezTo>
                  <a:cubicBezTo>
                    <a:pt x="2761" y="2020"/>
                    <a:pt x="2599" y="1902"/>
                    <a:pt x="2443" y="1791"/>
                  </a:cubicBezTo>
                  <a:lnTo>
                    <a:pt x="1855" y="1374"/>
                  </a:lnTo>
                  <a:cubicBezTo>
                    <a:pt x="2214" y="1276"/>
                    <a:pt x="2486" y="985"/>
                    <a:pt x="2562" y="622"/>
                  </a:cubicBezTo>
                  <a:cubicBezTo>
                    <a:pt x="2586" y="494"/>
                    <a:pt x="2583" y="354"/>
                    <a:pt x="2520" y="241"/>
                  </a:cubicBezTo>
                  <a:cubicBezTo>
                    <a:pt x="2431" y="82"/>
                    <a:pt x="2241" y="1"/>
                    <a:pt x="2058"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2"/>
            <p:cNvSpPr/>
            <p:nvPr/>
          </p:nvSpPr>
          <p:spPr>
            <a:xfrm>
              <a:off x="679450" y="3717150"/>
              <a:ext cx="27325" cy="23225"/>
            </a:xfrm>
            <a:custGeom>
              <a:rect b="b" l="l" r="r" t="t"/>
              <a:pathLst>
                <a:path extrusionOk="0" h="929" w="1093">
                  <a:moveTo>
                    <a:pt x="614" y="1"/>
                  </a:moveTo>
                  <a:cubicBezTo>
                    <a:pt x="220" y="1"/>
                    <a:pt x="1" y="472"/>
                    <a:pt x="269" y="773"/>
                  </a:cubicBezTo>
                  <a:cubicBezTo>
                    <a:pt x="365" y="880"/>
                    <a:pt x="489" y="929"/>
                    <a:pt x="612" y="929"/>
                  </a:cubicBezTo>
                  <a:cubicBezTo>
                    <a:pt x="840" y="929"/>
                    <a:pt x="1061" y="761"/>
                    <a:pt x="1077" y="493"/>
                  </a:cubicBezTo>
                  <a:cubicBezTo>
                    <a:pt x="1093" y="237"/>
                    <a:pt x="897" y="18"/>
                    <a:pt x="643" y="2"/>
                  </a:cubicBezTo>
                  <a:cubicBezTo>
                    <a:pt x="633" y="1"/>
                    <a:pt x="623" y="1"/>
                    <a:pt x="614" y="1"/>
                  </a:cubicBezTo>
                  <a:close/>
                </a:path>
              </a:pathLst>
            </a:custGeom>
            <a:solidFill>
              <a:srgbClr val="A521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2"/>
            <p:cNvSpPr/>
            <p:nvPr/>
          </p:nvSpPr>
          <p:spPr>
            <a:xfrm>
              <a:off x="728775" y="3697475"/>
              <a:ext cx="24400" cy="10625"/>
            </a:xfrm>
            <a:custGeom>
              <a:rect b="b" l="l" r="r" t="t"/>
              <a:pathLst>
                <a:path extrusionOk="0" h="425" w="976">
                  <a:moveTo>
                    <a:pt x="701" y="0"/>
                  </a:moveTo>
                  <a:cubicBezTo>
                    <a:pt x="696" y="0"/>
                    <a:pt x="692" y="0"/>
                    <a:pt x="687" y="0"/>
                  </a:cubicBezTo>
                  <a:cubicBezTo>
                    <a:pt x="598" y="2"/>
                    <a:pt x="512" y="23"/>
                    <a:pt x="431" y="61"/>
                  </a:cubicBezTo>
                  <a:cubicBezTo>
                    <a:pt x="356" y="96"/>
                    <a:pt x="286" y="140"/>
                    <a:pt x="221" y="193"/>
                  </a:cubicBezTo>
                  <a:cubicBezTo>
                    <a:pt x="158" y="243"/>
                    <a:pt x="105" y="294"/>
                    <a:pt x="46" y="331"/>
                  </a:cubicBezTo>
                  <a:lnTo>
                    <a:pt x="45" y="332"/>
                  </a:lnTo>
                  <a:cubicBezTo>
                    <a:pt x="1" y="360"/>
                    <a:pt x="24" y="425"/>
                    <a:pt x="70" y="425"/>
                  </a:cubicBezTo>
                  <a:cubicBezTo>
                    <a:pt x="74" y="425"/>
                    <a:pt x="79" y="424"/>
                    <a:pt x="83" y="423"/>
                  </a:cubicBezTo>
                  <a:cubicBezTo>
                    <a:pt x="172" y="402"/>
                    <a:pt x="242" y="352"/>
                    <a:pt x="305" y="313"/>
                  </a:cubicBezTo>
                  <a:cubicBezTo>
                    <a:pt x="367" y="272"/>
                    <a:pt x="431" y="236"/>
                    <a:pt x="498" y="204"/>
                  </a:cubicBezTo>
                  <a:cubicBezTo>
                    <a:pt x="581" y="163"/>
                    <a:pt x="671" y="138"/>
                    <a:pt x="761" y="138"/>
                  </a:cubicBezTo>
                  <a:cubicBezTo>
                    <a:pt x="806" y="138"/>
                    <a:pt x="851" y="144"/>
                    <a:pt x="895" y="158"/>
                  </a:cubicBezTo>
                  <a:lnTo>
                    <a:pt x="900" y="158"/>
                  </a:lnTo>
                  <a:cubicBezTo>
                    <a:pt x="904" y="159"/>
                    <a:pt x="908" y="159"/>
                    <a:pt x="912" y="159"/>
                  </a:cubicBezTo>
                  <a:cubicBezTo>
                    <a:pt x="953" y="159"/>
                    <a:pt x="976" y="104"/>
                    <a:pt x="940" y="77"/>
                  </a:cubicBezTo>
                  <a:cubicBezTo>
                    <a:pt x="869" y="27"/>
                    <a:pt x="787" y="0"/>
                    <a:pt x="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2"/>
            <p:cNvSpPr/>
            <p:nvPr/>
          </p:nvSpPr>
          <p:spPr>
            <a:xfrm>
              <a:off x="722850" y="3708000"/>
              <a:ext cx="4150" cy="4200"/>
            </a:xfrm>
            <a:custGeom>
              <a:rect b="b" l="l" r="r" t="t"/>
              <a:pathLst>
                <a:path extrusionOk="0" h="168" w="166">
                  <a:moveTo>
                    <a:pt x="73" y="0"/>
                  </a:moveTo>
                  <a:cubicBezTo>
                    <a:pt x="44" y="0"/>
                    <a:pt x="17" y="19"/>
                    <a:pt x="8" y="48"/>
                  </a:cubicBezTo>
                  <a:cubicBezTo>
                    <a:pt x="0" y="75"/>
                    <a:pt x="7" y="105"/>
                    <a:pt x="23" y="129"/>
                  </a:cubicBezTo>
                  <a:cubicBezTo>
                    <a:pt x="32" y="140"/>
                    <a:pt x="42" y="148"/>
                    <a:pt x="53" y="156"/>
                  </a:cubicBezTo>
                  <a:cubicBezTo>
                    <a:pt x="65" y="164"/>
                    <a:pt x="80" y="167"/>
                    <a:pt x="96" y="167"/>
                  </a:cubicBezTo>
                  <a:cubicBezTo>
                    <a:pt x="131" y="166"/>
                    <a:pt x="159" y="140"/>
                    <a:pt x="164" y="105"/>
                  </a:cubicBezTo>
                  <a:lnTo>
                    <a:pt x="164" y="97"/>
                  </a:lnTo>
                  <a:cubicBezTo>
                    <a:pt x="166" y="85"/>
                    <a:pt x="166" y="72"/>
                    <a:pt x="162" y="59"/>
                  </a:cubicBezTo>
                  <a:cubicBezTo>
                    <a:pt x="158" y="50"/>
                    <a:pt x="153" y="42"/>
                    <a:pt x="148" y="34"/>
                  </a:cubicBezTo>
                  <a:cubicBezTo>
                    <a:pt x="131" y="16"/>
                    <a:pt x="110" y="5"/>
                    <a:pt x="86" y="2"/>
                  </a:cubicBezTo>
                  <a:lnTo>
                    <a:pt x="80" y="1"/>
                  </a:lnTo>
                  <a:cubicBezTo>
                    <a:pt x="77" y="0"/>
                    <a:pt x="75"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2"/>
            <p:cNvSpPr/>
            <p:nvPr/>
          </p:nvSpPr>
          <p:spPr>
            <a:xfrm>
              <a:off x="718350" y="3711825"/>
              <a:ext cx="4050" cy="3950"/>
            </a:xfrm>
            <a:custGeom>
              <a:rect b="b" l="l" r="r" t="t"/>
              <a:pathLst>
                <a:path extrusionOk="0" h="158" w="162">
                  <a:moveTo>
                    <a:pt x="80" y="0"/>
                  </a:moveTo>
                  <a:cubicBezTo>
                    <a:pt x="47" y="0"/>
                    <a:pt x="17" y="22"/>
                    <a:pt x="7" y="54"/>
                  </a:cubicBezTo>
                  <a:cubicBezTo>
                    <a:pt x="1" y="78"/>
                    <a:pt x="4" y="103"/>
                    <a:pt x="17" y="126"/>
                  </a:cubicBezTo>
                  <a:cubicBezTo>
                    <a:pt x="25" y="134"/>
                    <a:pt x="32" y="140"/>
                    <a:pt x="40" y="146"/>
                  </a:cubicBezTo>
                  <a:cubicBezTo>
                    <a:pt x="52" y="153"/>
                    <a:pt x="64" y="157"/>
                    <a:pt x="79" y="157"/>
                  </a:cubicBezTo>
                  <a:cubicBezTo>
                    <a:pt x="115" y="157"/>
                    <a:pt x="147" y="134"/>
                    <a:pt x="158" y="99"/>
                  </a:cubicBezTo>
                  <a:cubicBezTo>
                    <a:pt x="161" y="86"/>
                    <a:pt x="161" y="72"/>
                    <a:pt x="158" y="59"/>
                  </a:cubicBezTo>
                  <a:cubicBezTo>
                    <a:pt x="155" y="49"/>
                    <a:pt x="150" y="40"/>
                    <a:pt x="144" y="30"/>
                  </a:cubicBezTo>
                  <a:cubicBezTo>
                    <a:pt x="128" y="13"/>
                    <a:pt x="104" y="2"/>
                    <a:pt x="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2"/>
            <p:cNvSpPr/>
            <p:nvPr/>
          </p:nvSpPr>
          <p:spPr>
            <a:xfrm>
              <a:off x="640925" y="3691550"/>
              <a:ext cx="23475" cy="12500"/>
            </a:xfrm>
            <a:custGeom>
              <a:rect b="b" l="l" r="r" t="t"/>
              <a:pathLst>
                <a:path extrusionOk="0" h="500" w="939">
                  <a:moveTo>
                    <a:pt x="238" y="0"/>
                  </a:moveTo>
                  <a:cubicBezTo>
                    <a:pt x="170" y="0"/>
                    <a:pt x="103" y="17"/>
                    <a:pt x="43" y="50"/>
                  </a:cubicBezTo>
                  <a:cubicBezTo>
                    <a:pt x="1" y="75"/>
                    <a:pt x="19" y="136"/>
                    <a:pt x="65" y="136"/>
                  </a:cubicBezTo>
                  <a:cubicBezTo>
                    <a:pt x="67" y="136"/>
                    <a:pt x="70" y="136"/>
                    <a:pt x="73" y="136"/>
                  </a:cubicBezTo>
                  <a:lnTo>
                    <a:pt x="76" y="136"/>
                  </a:lnTo>
                  <a:cubicBezTo>
                    <a:pt x="103" y="131"/>
                    <a:pt x="129" y="129"/>
                    <a:pt x="156" y="129"/>
                  </a:cubicBezTo>
                  <a:cubicBezTo>
                    <a:pt x="265" y="129"/>
                    <a:pt x="371" y="167"/>
                    <a:pt x="465" y="229"/>
                  </a:cubicBezTo>
                  <a:cubicBezTo>
                    <a:pt x="527" y="267"/>
                    <a:pt x="586" y="312"/>
                    <a:pt x="643" y="360"/>
                  </a:cubicBezTo>
                  <a:cubicBezTo>
                    <a:pt x="702" y="406"/>
                    <a:pt x="766" y="465"/>
                    <a:pt x="850" y="496"/>
                  </a:cubicBezTo>
                  <a:cubicBezTo>
                    <a:pt x="856" y="499"/>
                    <a:pt x="863" y="500"/>
                    <a:pt x="869" y="500"/>
                  </a:cubicBezTo>
                  <a:cubicBezTo>
                    <a:pt x="912" y="500"/>
                    <a:pt x="939" y="443"/>
                    <a:pt x="899" y="411"/>
                  </a:cubicBezTo>
                  <a:lnTo>
                    <a:pt x="898" y="409"/>
                  </a:lnTo>
                  <a:cubicBezTo>
                    <a:pt x="845" y="364"/>
                    <a:pt x="799" y="309"/>
                    <a:pt x="742" y="250"/>
                  </a:cubicBezTo>
                  <a:cubicBezTo>
                    <a:pt x="683" y="191"/>
                    <a:pt x="618" y="139"/>
                    <a:pt x="548" y="94"/>
                  </a:cubicBezTo>
                  <a:cubicBezTo>
                    <a:pt x="473" y="47"/>
                    <a:pt x="389" y="16"/>
                    <a:pt x="303" y="5"/>
                  </a:cubicBezTo>
                  <a:cubicBezTo>
                    <a:pt x="282" y="2"/>
                    <a:pt x="260" y="0"/>
                    <a:pt x="2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2"/>
            <p:cNvSpPr/>
            <p:nvPr/>
          </p:nvSpPr>
          <p:spPr>
            <a:xfrm>
              <a:off x="665750" y="3704625"/>
              <a:ext cx="4150" cy="4100"/>
            </a:xfrm>
            <a:custGeom>
              <a:rect b="b" l="l" r="r" t="t"/>
              <a:pathLst>
                <a:path extrusionOk="0" h="164" w="166">
                  <a:moveTo>
                    <a:pt x="89" y="0"/>
                  </a:moveTo>
                  <a:cubicBezTo>
                    <a:pt x="65" y="0"/>
                    <a:pt x="43" y="8"/>
                    <a:pt x="26" y="23"/>
                  </a:cubicBezTo>
                  <a:cubicBezTo>
                    <a:pt x="18" y="31"/>
                    <a:pt x="13" y="39"/>
                    <a:pt x="8" y="48"/>
                  </a:cubicBezTo>
                  <a:cubicBezTo>
                    <a:pt x="3" y="59"/>
                    <a:pt x="0" y="72"/>
                    <a:pt x="0" y="85"/>
                  </a:cubicBezTo>
                  <a:lnTo>
                    <a:pt x="0" y="93"/>
                  </a:lnTo>
                  <a:cubicBezTo>
                    <a:pt x="0" y="128"/>
                    <a:pt x="27" y="158"/>
                    <a:pt x="61" y="163"/>
                  </a:cubicBezTo>
                  <a:cubicBezTo>
                    <a:pt x="65" y="163"/>
                    <a:pt x="69" y="164"/>
                    <a:pt x="73" y="164"/>
                  </a:cubicBezTo>
                  <a:cubicBezTo>
                    <a:pt x="85" y="164"/>
                    <a:pt x="96" y="161"/>
                    <a:pt x="107" y="156"/>
                  </a:cubicBezTo>
                  <a:cubicBezTo>
                    <a:pt x="118" y="151"/>
                    <a:pt x="129" y="143"/>
                    <a:pt x="138" y="134"/>
                  </a:cubicBezTo>
                  <a:cubicBezTo>
                    <a:pt x="158" y="112"/>
                    <a:pt x="165" y="83"/>
                    <a:pt x="162" y="54"/>
                  </a:cubicBezTo>
                  <a:cubicBezTo>
                    <a:pt x="156" y="23"/>
                    <a:pt x="129" y="0"/>
                    <a:pt x="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2"/>
            <p:cNvSpPr/>
            <p:nvPr/>
          </p:nvSpPr>
          <p:spPr>
            <a:xfrm>
              <a:off x="669875" y="3708900"/>
              <a:ext cx="4025" cy="3975"/>
            </a:xfrm>
            <a:custGeom>
              <a:rect b="b" l="l" r="r" t="t"/>
              <a:pathLst>
                <a:path extrusionOk="0" h="159" w="161">
                  <a:moveTo>
                    <a:pt x="85" y="1"/>
                  </a:moveTo>
                  <a:cubicBezTo>
                    <a:pt x="63" y="1"/>
                    <a:pt x="42" y="9"/>
                    <a:pt x="24" y="23"/>
                  </a:cubicBezTo>
                  <a:cubicBezTo>
                    <a:pt x="18" y="31"/>
                    <a:pt x="12" y="41"/>
                    <a:pt x="7" y="50"/>
                  </a:cubicBezTo>
                  <a:cubicBezTo>
                    <a:pt x="2" y="63"/>
                    <a:pt x="0" y="76"/>
                    <a:pt x="4" y="90"/>
                  </a:cubicBezTo>
                  <a:cubicBezTo>
                    <a:pt x="8" y="127"/>
                    <a:pt x="39" y="154"/>
                    <a:pt x="75" y="158"/>
                  </a:cubicBezTo>
                  <a:cubicBezTo>
                    <a:pt x="88" y="158"/>
                    <a:pt x="102" y="157"/>
                    <a:pt x="115" y="152"/>
                  </a:cubicBezTo>
                  <a:cubicBezTo>
                    <a:pt x="123" y="146"/>
                    <a:pt x="132" y="139"/>
                    <a:pt x="140" y="133"/>
                  </a:cubicBezTo>
                  <a:cubicBezTo>
                    <a:pt x="155" y="114"/>
                    <a:pt x="161" y="88"/>
                    <a:pt x="158" y="65"/>
                  </a:cubicBezTo>
                  <a:cubicBezTo>
                    <a:pt x="153" y="30"/>
                    <a:pt x="126" y="4"/>
                    <a:pt x="91" y="1"/>
                  </a:cubicBezTo>
                  <a:cubicBezTo>
                    <a:pt x="89" y="1"/>
                    <a:pt x="87" y="1"/>
                    <a:pt x="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2"/>
            <p:cNvSpPr/>
            <p:nvPr/>
          </p:nvSpPr>
          <p:spPr>
            <a:xfrm>
              <a:off x="751100" y="3581875"/>
              <a:ext cx="34950" cy="34475"/>
            </a:xfrm>
            <a:custGeom>
              <a:rect b="b" l="l" r="r" t="t"/>
              <a:pathLst>
                <a:path extrusionOk="0" h="1379" w="1398">
                  <a:moveTo>
                    <a:pt x="699" y="0"/>
                  </a:moveTo>
                  <a:cubicBezTo>
                    <a:pt x="325" y="0"/>
                    <a:pt x="18" y="299"/>
                    <a:pt x="8" y="674"/>
                  </a:cubicBezTo>
                  <a:cubicBezTo>
                    <a:pt x="0" y="1056"/>
                    <a:pt x="303" y="1370"/>
                    <a:pt x="684" y="1378"/>
                  </a:cubicBezTo>
                  <a:cubicBezTo>
                    <a:pt x="690" y="1379"/>
                    <a:pt x="696" y="1379"/>
                    <a:pt x="702" y="1379"/>
                  </a:cubicBezTo>
                  <a:cubicBezTo>
                    <a:pt x="1075" y="1379"/>
                    <a:pt x="1382" y="1080"/>
                    <a:pt x="1390" y="704"/>
                  </a:cubicBezTo>
                  <a:cubicBezTo>
                    <a:pt x="1398" y="325"/>
                    <a:pt x="1096" y="10"/>
                    <a:pt x="714" y="0"/>
                  </a:cubicBezTo>
                  <a:cubicBezTo>
                    <a:pt x="709" y="0"/>
                    <a:pt x="704" y="0"/>
                    <a:pt x="699"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2"/>
            <p:cNvSpPr/>
            <p:nvPr/>
          </p:nvSpPr>
          <p:spPr>
            <a:xfrm>
              <a:off x="620800" y="3579275"/>
              <a:ext cx="36100" cy="34550"/>
            </a:xfrm>
            <a:custGeom>
              <a:rect b="b" l="l" r="r" t="t"/>
              <a:pathLst>
                <a:path extrusionOk="0" h="1382" w="1444">
                  <a:moveTo>
                    <a:pt x="744" y="1"/>
                  </a:moveTo>
                  <a:cubicBezTo>
                    <a:pt x="471" y="1"/>
                    <a:pt x="224" y="163"/>
                    <a:pt x="113" y="414"/>
                  </a:cubicBezTo>
                  <a:cubicBezTo>
                    <a:pt x="0" y="670"/>
                    <a:pt x="53" y="967"/>
                    <a:pt x="247" y="1169"/>
                  </a:cubicBezTo>
                  <a:cubicBezTo>
                    <a:pt x="380" y="1308"/>
                    <a:pt x="561" y="1382"/>
                    <a:pt x="746" y="1382"/>
                  </a:cubicBezTo>
                  <a:cubicBezTo>
                    <a:pt x="830" y="1382"/>
                    <a:pt x="915" y="1367"/>
                    <a:pt x="997" y="1335"/>
                  </a:cubicBezTo>
                  <a:cubicBezTo>
                    <a:pt x="1258" y="1233"/>
                    <a:pt x="1431" y="985"/>
                    <a:pt x="1436" y="705"/>
                  </a:cubicBezTo>
                  <a:cubicBezTo>
                    <a:pt x="1444" y="324"/>
                    <a:pt x="1142" y="9"/>
                    <a:pt x="760" y="1"/>
                  </a:cubicBezTo>
                  <a:cubicBezTo>
                    <a:pt x="755" y="1"/>
                    <a:pt x="750" y="1"/>
                    <a:pt x="744"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2"/>
            <p:cNvSpPr/>
            <p:nvPr/>
          </p:nvSpPr>
          <p:spPr>
            <a:xfrm>
              <a:off x="677850" y="3607325"/>
              <a:ext cx="54950" cy="19250"/>
            </a:xfrm>
            <a:custGeom>
              <a:rect b="b" l="l" r="r" t="t"/>
              <a:pathLst>
                <a:path extrusionOk="0" h="770" w="2198">
                  <a:moveTo>
                    <a:pt x="122" y="0"/>
                  </a:moveTo>
                  <a:cubicBezTo>
                    <a:pt x="59" y="0"/>
                    <a:pt x="0" y="68"/>
                    <a:pt x="38" y="138"/>
                  </a:cubicBezTo>
                  <a:cubicBezTo>
                    <a:pt x="235" y="508"/>
                    <a:pt x="646" y="753"/>
                    <a:pt x="1075" y="769"/>
                  </a:cubicBezTo>
                  <a:cubicBezTo>
                    <a:pt x="1088" y="769"/>
                    <a:pt x="1101" y="770"/>
                    <a:pt x="1114" y="770"/>
                  </a:cubicBezTo>
                  <a:cubicBezTo>
                    <a:pt x="1314" y="770"/>
                    <a:pt x="1513" y="723"/>
                    <a:pt x="1692" y="632"/>
                  </a:cubicBezTo>
                  <a:cubicBezTo>
                    <a:pt x="1880" y="538"/>
                    <a:pt x="2040" y="399"/>
                    <a:pt x="2155" y="222"/>
                  </a:cubicBezTo>
                  <a:lnTo>
                    <a:pt x="2156" y="224"/>
                  </a:lnTo>
                  <a:cubicBezTo>
                    <a:pt x="2197" y="160"/>
                    <a:pt x="2143" y="91"/>
                    <a:pt x="2083" y="91"/>
                  </a:cubicBezTo>
                  <a:cubicBezTo>
                    <a:pt x="2063" y="91"/>
                    <a:pt x="2044" y="98"/>
                    <a:pt x="2026" y="114"/>
                  </a:cubicBezTo>
                  <a:lnTo>
                    <a:pt x="2024" y="114"/>
                  </a:lnTo>
                  <a:cubicBezTo>
                    <a:pt x="1897" y="233"/>
                    <a:pt x="1748" y="327"/>
                    <a:pt x="1584" y="391"/>
                  </a:cubicBezTo>
                  <a:cubicBezTo>
                    <a:pt x="1444" y="444"/>
                    <a:pt x="1294" y="473"/>
                    <a:pt x="1144" y="473"/>
                  </a:cubicBezTo>
                  <a:cubicBezTo>
                    <a:pt x="1125" y="473"/>
                    <a:pt x="1107" y="473"/>
                    <a:pt x="1088" y="472"/>
                  </a:cubicBezTo>
                  <a:cubicBezTo>
                    <a:pt x="754" y="456"/>
                    <a:pt x="429" y="294"/>
                    <a:pt x="190" y="33"/>
                  </a:cubicBezTo>
                  <a:lnTo>
                    <a:pt x="189" y="31"/>
                  </a:lnTo>
                  <a:cubicBezTo>
                    <a:pt x="169" y="10"/>
                    <a:pt x="145" y="0"/>
                    <a:pt x="122"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0" name="Google Shape;3160;p52"/>
          <p:cNvGrpSpPr/>
          <p:nvPr/>
        </p:nvGrpSpPr>
        <p:grpSpPr>
          <a:xfrm>
            <a:off x="3743180" y="1817941"/>
            <a:ext cx="1657652" cy="2091010"/>
            <a:chOff x="2997750" y="1323075"/>
            <a:chExt cx="474700" cy="598800"/>
          </a:xfrm>
        </p:grpSpPr>
        <p:sp>
          <p:nvSpPr>
            <p:cNvPr id="3161" name="Google Shape;3161;p52"/>
            <p:cNvSpPr/>
            <p:nvPr/>
          </p:nvSpPr>
          <p:spPr>
            <a:xfrm>
              <a:off x="3187725" y="1825075"/>
              <a:ext cx="101375" cy="24525"/>
            </a:xfrm>
            <a:custGeom>
              <a:rect b="b" l="l" r="r" t="t"/>
              <a:pathLst>
                <a:path extrusionOk="0" h="981" w="4055">
                  <a:moveTo>
                    <a:pt x="2340" y="0"/>
                  </a:moveTo>
                  <a:cubicBezTo>
                    <a:pt x="2176" y="0"/>
                    <a:pt x="2012" y="17"/>
                    <a:pt x="1852" y="53"/>
                  </a:cubicBezTo>
                  <a:cubicBezTo>
                    <a:pt x="1707" y="87"/>
                    <a:pt x="1563" y="128"/>
                    <a:pt x="1422" y="178"/>
                  </a:cubicBezTo>
                  <a:cubicBezTo>
                    <a:pt x="1290" y="220"/>
                    <a:pt x="1166" y="261"/>
                    <a:pt x="1040" y="289"/>
                  </a:cubicBezTo>
                  <a:cubicBezTo>
                    <a:pt x="958" y="307"/>
                    <a:pt x="862" y="322"/>
                    <a:pt x="763" y="322"/>
                  </a:cubicBezTo>
                  <a:cubicBezTo>
                    <a:pt x="638" y="322"/>
                    <a:pt x="509" y="298"/>
                    <a:pt x="402" y="229"/>
                  </a:cubicBezTo>
                  <a:cubicBezTo>
                    <a:pt x="362" y="202"/>
                    <a:pt x="317" y="190"/>
                    <a:pt x="273" y="190"/>
                  </a:cubicBezTo>
                  <a:cubicBezTo>
                    <a:pt x="195" y="190"/>
                    <a:pt x="119" y="228"/>
                    <a:pt x="73" y="298"/>
                  </a:cubicBezTo>
                  <a:cubicBezTo>
                    <a:pt x="1" y="408"/>
                    <a:pt x="32" y="555"/>
                    <a:pt x="142" y="627"/>
                  </a:cubicBezTo>
                  <a:cubicBezTo>
                    <a:pt x="314" y="740"/>
                    <a:pt x="525" y="797"/>
                    <a:pt x="762" y="797"/>
                  </a:cubicBezTo>
                  <a:cubicBezTo>
                    <a:pt x="882" y="797"/>
                    <a:pt x="1009" y="783"/>
                    <a:pt x="1142" y="753"/>
                  </a:cubicBezTo>
                  <a:cubicBezTo>
                    <a:pt x="1290" y="721"/>
                    <a:pt x="1432" y="675"/>
                    <a:pt x="1569" y="629"/>
                  </a:cubicBezTo>
                  <a:cubicBezTo>
                    <a:pt x="1701" y="587"/>
                    <a:pt x="1826" y="545"/>
                    <a:pt x="1952" y="517"/>
                  </a:cubicBezTo>
                  <a:cubicBezTo>
                    <a:pt x="2080" y="489"/>
                    <a:pt x="2210" y="476"/>
                    <a:pt x="2341" y="476"/>
                  </a:cubicBezTo>
                  <a:cubicBezTo>
                    <a:pt x="2788" y="476"/>
                    <a:pt x="3237" y="634"/>
                    <a:pt x="3576" y="924"/>
                  </a:cubicBezTo>
                  <a:cubicBezTo>
                    <a:pt x="3619" y="961"/>
                    <a:pt x="3674" y="980"/>
                    <a:pt x="3731" y="980"/>
                  </a:cubicBezTo>
                  <a:lnTo>
                    <a:pt x="3732" y="980"/>
                  </a:lnTo>
                  <a:cubicBezTo>
                    <a:pt x="3953" y="980"/>
                    <a:pt x="4055" y="705"/>
                    <a:pt x="3886" y="561"/>
                  </a:cubicBezTo>
                  <a:cubicBezTo>
                    <a:pt x="3461" y="199"/>
                    <a:pt x="2899" y="0"/>
                    <a:pt x="234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2"/>
            <p:cNvSpPr/>
            <p:nvPr/>
          </p:nvSpPr>
          <p:spPr>
            <a:xfrm>
              <a:off x="3190825" y="1853200"/>
              <a:ext cx="98750" cy="22725"/>
            </a:xfrm>
            <a:custGeom>
              <a:rect b="b" l="l" r="r" t="t"/>
              <a:pathLst>
                <a:path extrusionOk="0" h="909" w="3950">
                  <a:moveTo>
                    <a:pt x="2280" y="1"/>
                  </a:moveTo>
                  <a:cubicBezTo>
                    <a:pt x="2107" y="1"/>
                    <a:pt x="1934" y="19"/>
                    <a:pt x="1766" y="56"/>
                  </a:cubicBezTo>
                  <a:cubicBezTo>
                    <a:pt x="1653" y="81"/>
                    <a:pt x="1545" y="114"/>
                    <a:pt x="1439" y="144"/>
                  </a:cubicBezTo>
                  <a:cubicBezTo>
                    <a:pt x="1293" y="188"/>
                    <a:pt x="1154" y="228"/>
                    <a:pt x="1016" y="247"/>
                  </a:cubicBezTo>
                  <a:cubicBezTo>
                    <a:pt x="960" y="255"/>
                    <a:pt x="903" y="258"/>
                    <a:pt x="847" y="258"/>
                  </a:cubicBezTo>
                  <a:cubicBezTo>
                    <a:pt x="679" y="258"/>
                    <a:pt x="512" y="225"/>
                    <a:pt x="356" y="160"/>
                  </a:cubicBezTo>
                  <a:cubicBezTo>
                    <a:pt x="328" y="149"/>
                    <a:pt x="299" y="144"/>
                    <a:pt x="271" y="144"/>
                  </a:cubicBezTo>
                  <a:cubicBezTo>
                    <a:pt x="177" y="144"/>
                    <a:pt x="88" y="199"/>
                    <a:pt x="50" y="291"/>
                  </a:cubicBezTo>
                  <a:cubicBezTo>
                    <a:pt x="0" y="410"/>
                    <a:pt x="56" y="548"/>
                    <a:pt x="174" y="600"/>
                  </a:cubicBezTo>
                  <a:cubicBezTo>
                    <a:pt x="387" y="689"/>
                    <a:pt x="615" y="734"/>
                    <a:pt x="845" y="734"/>
                  </a:cubicBezTo>
                  <a:cubicBezTo>
                    <a:pt x="923" y="734"/>
                    <a:pt x="1002" y="729"/>
                    <a:pt x="1080" y="718"/>
                  </a:cubicBezTo>
                  <a:cubicBezTo>
                    <a:pt x="1254" y="695"/>
                    <a:pt x="1417" y="648"/>
                    <a:pt x="1575" y="601"/>
                  </a:cubicBezTo>
                  <a:cubicBezTo>
                    <a:pt x="1677" y="571"/>
                    <a:pt x="1773" y="542"/>
                    <a:pt x="1868" y="521"/>
                  </a:cubicBezTo>
                  <a:cubicBezTo>
                    <a:pt x="2004" y="492"/>
                    <a:pt x="2144" y="477"/>
                    <a:pt x="2284" y="477"/>
                  </a:cubicBezTo>
                  <a:cubicBezTo>
                    <a:pt x="2708" y="477"/>
                    <a:pt x="3136" y="611"/>
                    <a:pt x="3484" y="863"/>
                  </a:cubicBezTo>
                  <a:cubicBezTo>
                    <a:pt x="3524" y="892"/>
                    <a:pt x="3573" y="908"/>
                    <a:pt x="3624" y="908"/>
                  </a:cubicBezTo>
                  <a:cubicBezTo>
                    <a:pt x="3854" y="908"/>
                    <a:pt x="3949" y="613"/>
                    <a:pt x="3763" y="477"/>
                  </a:cubicBezTo>
                  <a:cubicBezTo>
                    <a:pt x="3333" y="167"/>
                    <a:pt x="2805" y="1"/>
                    <a:pt x="228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2"/>
            <p:cNvSpPr/>
            <p:nvPr/>
          </p:nvSpPr>
          <p:spPr>
            <a:xfrm>
              <a:off x="3189125" y="1878775"/>
              <a:ext cx="92750" cy="20225"/>
            </a:xfrm>
            <a:custGeom>
              <a:rect b="b" l="l" r="r" t="t"/>
              <a:pathLst>
                <a:path extrusionOk="0" h="809" w="3710">
                  <a:moveTo>
                    <a:pt x="2289" y="1"/>
                  </a:moveTo>
                  <a:cubicBezTo>
                    <a:pt x="2037" y="1"/>
                    <a:pt x="1787" y="34"/>
                    <a:pt x="1543" y="67"/>
                  </a:cubicBezTo>
                  <a:cubicBezTo>
                    <a:pt x="1311" y="99"/>
                    <a:pt x="1085" y="130"/>
                    <a:pt x="870" y="130"/>
                  </a:cubicBezTo>
                  <a:cubicBezTo>
                    <a:pt x="690" y="130"/>
                    <a:pt x="516" y="108"/>
                    <a:pt x="352" y="46"/>
                  </a:cubicBezTo>
                  <a:cubicBezTo>
                    <a:pt x="325" y="36"/>
                    <a:pt x="296" y="31"/>
                    <a:pt x="268" y="31"/>
                  </a:cubicBezTo>
                  <a:cubicBezTo>
                    <a:pt x="172" y="31"/>
                    <a:pt x="81" y="90"/>
                    <a:pt x="45" y="185"/>
                  </a:cubicBezTo>
                  <a:cubicBezTo>
                    <a:pt x="0" y="309"/>
                    <a:pt x="63" y="446"/>
                    <a:pt x="185" y="492"/>
                  </a:cubicBezTo>
                  <a:cubicBezTo>
                    <a:pt x="412" y="577"/>
                    <a:pt x="642" y="606"/>
                    <a:pt x="871" y="606"/>
                  </a:cubicBezTo>
                  <a:cubicBezTo>
                    <a:pt x="1118" y="606"/>
                    <a:pt x="1365" y="572"/>
                    <a:pt x="1607" y="540"/>
                  </a:cubicBezTo>
                  <a:cubicBezTo>
                    <a:pt x="1843" y="508"/>
                    <a:pt x="2070" y="477"/>
                    <a:pt x="2290" y="477"/>
                  </a:cubicBezTo>
                  <a:cubicBezTo>
                    <a:pt x="2388" y="477"/>
                    <a:pt x="2484" y="484"/>
                    <a:pt x="2579" y="498"/>
                  </a:cubicBezTo>
                  <a:cubicBezTo>
                    <a:pt x="2805" y="534"/>
                    <a:pt x="3040" y="622"/>
                    <a:pt x="3340" y="781"/>
                  </a:cubicBezTo>
                  <a:cubicBezTo>
                    <a:pt x="3375" y="799"/>
                    <a:pt x="3413" y="809"/>
                    <a:pt x="3451" y="809"/>
                  </a:cubicBezTo>
                  <a:cubicBezTo>
                    <a:pt x="3452" y="809"/>
                    <a:pt x="3453" y="809"/>
                    <a:pt x="3453" y="809"/>
                  </a:cubicBezTo>
                  <a:cubicBezTo>
                    <a:pt x="3562" y="809"/>
                    <a:pt x="3656" y="734"/>
                    <a:pt x="3683" y="629"/>
                  </a:cubicBezTo>
                  <a:cubicBezTo>
                    <a:pt x="3709" y="523"/>
                    <a:pt x="3660" y="412"/>
                    <a:pt x="3563" y="361"/>
                  </a:cubicBezTo>
                  <a:cubicBezTo>
                    <a:pt x="3214" y="175"/>
                    <a:pt x="2933" y="72"/>
                    <a:pt x="2653" y="28"/>
                  </a:cubicBezTo>
                  <a:cubicBezTo>
                    <a:pt x="2531" y="9"/>
                    <a:pt x="2410" y="1"/>
                    <a:pt x="228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2"/>
            <p:cNvSpPr/>
            <p:nvPr/>
          </p:nvSpPr>
          <p:spPr>
            <a:xfrm>
              <a:off x="2997750" y="1323075"/>
              <a:ext cx="474700" cy="598800"/>
            </a:xfrm>
            <a:custGeom>
              <a:rect b="b" l="l" r="r" t="t"/>
              <a:pathLst>
                <a:path extrusionOk="0" h="23952" w="18988">
                  <a:moveTo>
                    <a:pt x="9626" y="1"/>
                  </a:moveTo>
                  <a:cubicBezTo>
                    <a:pt x="9278" y="1"/>
                    <a:pt x="8961" y="197"/>
                    <a:pt x="8807" y="509"/>
                  </a:cubicBezTo>
                  <a:lnTo>
                    <a:pt x="8619" y="891"/>
                  </a:lnTo>
                  <a:lnTo>
                    <a:pt x="8198" y="952"/>
                  </a:lnTo>
                  <a:cubicBezTo>
                    <a:pt x="7854" y="1001"/>
                    <a:pt x="7568" y="1242"/>
                    <a:pt x="7460" y="1574"/>
                  </a:cubicBezTo>
                  <a:cubicBezTo>
                    <a:pt x="7353" y="1904"/>
                    <a:pt x="7443" y="2268"/>
                    <a:pt x="7692" y="2510"/>
                  </a:cubicBezTo>
                  <a:lnTo>
                    <a:pt x="7996" y="2807"/>
                  </a:lnTo>
                  <a:lnTo>
                    <a:pt x="7924" y="3226"/>
                  </a:lnTo>
                  <a:cubicBezTo>
                    <a:pt x="7920" y="3244"/>
                    <a:pt x="7918" y="3261"/>
                    <a:pt x="7916" y="3280"/>
                  </a:cubicBezTo>
                  <a:lnTo>
                    <a:pt x="3960" y="7853"/>
                  </a:lnTo>
                  <a:cubicBezTo>
                    <a:pt x="3717" y="8136"/>
                    <a:pt x="3602" y="8507"/>
                    <a:pt x="3641" y="8877"/>
                  </a:cubicBezTo>
                  <a:cubicBezTo>
                    <a:pt x="3681" y="9242"/>
                    <a:pt x="3869" y="9576"/>
                    <a:pt x="4163" y="9797"/>
                  </a:cubicBezTo>
                  <a:lnTo>
                    <a:pt x="2392" y="11844"/>
                  </a:lnTo>
                  <a:cubicBezTo>
                    <a:pt x="2022" y="12273"/>
                    <a:pt x="1877" y="12852"/>
                    <a:pt x="2001" y="13406"/>
                  </a:cubicBezTo>
                  <a:cubicBezTo>
                    <a:pt x="2121" y="13956"/>
                    <a:pt x="2499" y="14415"/>
                    <a:pt x="3017" y="14638"/>
                  </a:cubicBezTo>
                  <a:cubicBezTo>
                    <a:pt x="3057" y="14657"/>
                    <a:pt x="3098" y="14673"/>
                    <a:pt x="3140" y="14688"/>
                  </a:cubicBezTo>
                  <a:cubicBezTo>
                    <a:pt x="2242" y="15735"/>
                    <a:pt x="1154" y="17002"/>
                    <a:pt x="571" y="17680"/>
                  </a:cubicBezTo>
                  <a:cubicBezTo>
                    <a:pt x="166" y="18148"/>
                    <a:pt x="0" y="18778"/>
                    <a:pt x="123" y="19385"/>
                  </a:cubicBezTo>
                  <a:cubicBezTo>
                    <a:pt x="241" y="19988"/>
                    <a:pt x="632" y="20501"/>
                    <a:pt x="1180" y="20774"/>
                  </a:cubicBezTo>
                  <a:cubicBezTo>
                    <a:pt x="1593" y="20980"/>
                    <a:pt x="2021" y="21086"/>
                    <a:pt x="2449" y="21086"/>
                  </a:cubicBezTo>
                  <a:cubicBezTo>
                    <a:pt x="3149" y="21086"/>
                    <a:pt x="3821" y="20811"/>
                    <a:pt x="4457" y="20265"/>
                  </a:cubicBezTo>
                  <a:cubicBezTo>
                    <a:pt x="4941" y="20892"/>
                    <a:pt x="5622" y="21236"/>
                    <a:pt x="6384" y="21236"/>
                  </a:cubicBezTo>
                  <a:cubicBezTo>
                    <a:pt x="6607" y="21236"/>
                    <a:pt x="6828" y="21208"/>
                    <a:pt x="7043" y="21153"/>
                  </a:cubicBezTo>
                  <a:lnTo>
                    <a:pt x="7043" y="22170"/>
                  </a:lnTo>
                  <a:cubicBezTo>
                    <a:pt x="7045" y="23154"/>
                    <a:pt x="7842" y="23951"/>
                    <a:pt x="8826" y="23952"/>
                  </a:cubicBezTo>
                  <a:lnTo>
                    <a:pt x="10396" y="23952"/>
                  </a:lnTo>
                  <a:cubicBezTo>
                    <a:pt x="11379" y="23952"/>
                    <a:pt x="12178" y="23155"/>
                    <a:pt x="12180" y="22170"/>
                  </a:cubicBezTo>
                  <a:lnTo>
                    <a:pt x="12180" y="20503"/>
                  </a:lnTo>
                  <a:cubicBezTo>
                    <a:pt x="12775" y="21030"/>
                    <a:pt x="13342" y="21150"/>
                    <a:pt x="13733" y="21150"/>
                  </a:cubicBezTo>
                  <a:cubicBezTo>
                    <a:pt x="14397" y="21150"/>
                    <a:pt x="15011" y="20818"/>
                    <a:pt x="15477" y="20210"/>
                  </a:cubicBezTo>
                  <a:cubicBezTo>
                    <a:pt x="15852" y="20560"/>
                    <a:pt x="16320" y="20751"/>
                    <a:pt x="16810" y="20751"/>
                  </a:cubicBezTo>
                  <a:cubicBezTo>
                    <a:pt x="17575" y="20751"/>
                    <a:pt x="18316" y="20277"/>
                    <a:pt x="18656" y="19571"/>
                  </a:cubicBezTo>
                  <a:cubicBezTo>
                    <a:pt x="18988" y="18884"/>
                    <a:pt x="18889" y="18102"/>
                    <a:pt x="18395" y="17481"/>
                  </a:cubicBezTo>
                  <a:cubicBezTo>
                    <a:pt x="17431" y="16272"/>
                    <a:pt x="16735" y="15398"/>
                    <a:pt x="16232" y="14766"/>
                  </a:cubicBezTo>
                  <a:cubicBezTo>
                    <a:pt x="16427" y="14667"/>
                    <a:pt x="16607" y="14544"/>
                    <a:pt x="16771" y="14400"/>
                  </a:cubicBezTo>
                  <a:cubicBezTo>
                    <a:pt x="17435" y="13816"/>
                    <a:pt x="17513" y="12821"/>
                    <a:pt x="16947" y="12133"/>
                  </a:cubicBezTo>
                  <a:lnTo>
                    <a:pt x="14992" y="9761"/>
                  </a:lnTo>
                  <a:cubicBezTo>
                    <a:pt x="15113" y="9638"/>
                    <a:pt x="15211" y="9497"/>
                    <a:pt x="15286" y="9342"/>
                  </a:cubicBezTo>
                  <a:cubicBezTo>
                    <a:pt x="15528" y="8828"/>
                    <a:pt x="15451" y="8232"/>
                    <a:pt x="15078" y="7780"/>
                  </a:cubicBezTo>
                  <a:lnTo>
                    <a:pt x="11341" y="3360"/>
                  </a:lnTo>
                  <a:cubicBezTo>
                    <a:pt x="11340" y="3315"/>
                    <a:pt x="11335" y="3271"/>
                    <a:pt x="11328" y="3227"/>
                  </a:cubicBezTo>
                  <a:lnTo>
                    <a:pt x="11255" y="2807"/>
                  </a:lnTo>
                  <a:lnTo>
                    <a:pt x="11561" y="2510"/>
                  </a:lnTo>
                  <a:cubicBezTo>
                    <a:pt x="11809" y="2266"/>
                    <a:pt x="11898" y="1904"/>
                    <a:pt x="11791" y="1574"/>
                  </a:cubicBezTo>
                  <a:cubicBezTo>
                    <a:pt x="11684" y="1244"/>
                    <a:pt x="11398" y="1003"/>
                    <a:pt x="11054" y="953"/>
                  </a:cubicBezTo>
                  <a:lnTo>
                    <a:pt x="10633" y="891"/>
                  </a:lnTo>
                  <a:lnTo>
                    <a:pt x="10445" y="509"/>
                  </a:lnTo>
                  <a:cubicBezTo>
                    <a:pt x="10290" y="197"/>
                    <a:pt x="9973" y="1"/>
                    <a:pt x="9626"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2"/>
            <p:cNvSpPr/>
            <p:nvPr/>
          </p:nvSpPr>
          <p:spPr>
            <a:xfrm>
              <a:off x="3046425" y="1781325"/>
              <a:ext cx="32375" cy="30300"/>
            </a:xfrm>
            <a:custGeom>
              <a:rect b="b" l="l" r="r" t="t"/>
              <a:pathLst>
                <a:path extrusionOk="0" h="1212" w="1295">
                  <a:moveTo>
                    <a:pt x="648" y="0"/>
                  </a:moveTo>
                  <a:cubicBezTo>
                    <a:pt x="434" y="0"/>
                    <a:pt x="234" y="113"/>
                    <a:pt x="125" y="301"/>
                  </a:cubicBezTo>
                  <a:cubicBezTo>
                    <a:pt x="1" y="512"/>
                    <a:pt x="17" y="777"/>
                    <a:pt x="165" y="973"/>
                  </a:cubicBezTo>
                  <a:cubicBezTo>
                    <a:pt x="285" y="1129"/>
                    <a:pt x="465" y="1212"/>
                    <a:pt x="648" y="1212"/>
                  </a:cubicBezTo>
                  <a:cubicBezTo>
                    <a:pt x="775" y="1212"/>
                    <a:pt x="904" y="1172"/>
                    <a:pt x="1013" y="1089"/>
                  </a:cubicBezTo>
                  <a:cubicBezTo>
                    <a:pt x="1209" y="941"/>
                    <a:pt x="1295" y="689"/>
                    <a:pt x="1233" y="452"/>
                  </a:cubicBezTo>
                  <a:cubicBezTo>
                    <a:pt x="1171" y="215"/>
                    <a:pt x="971" y="39"/>
                    <a:pt x="729" y="6"/>
                  </a:cubicBezTo>
                  <a:cubicBezTo>
                    <a:pt x="702" y="2"/>
                    <a:pt x="675" y="0"/>
                    <a:pt x="6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2"/>
            <p:cNvSpPr/>
            <p:nvPr/>
          </p:nvSpPr>
          <p:spPr>
            <a:xfrm>
              <a:off x="3053425" y="1781325"/>
              <a:ext cx="19000" cy="15150"/>
            </a:xfrm>
            <a:custGeom>
              <a:rect b="b" l="l" r="r" t="t"/>
              <a:pathLst>
                <a:path extrusionOk="0" h="606" w="760">
                  <a:moveTo>
                    <a:pt x="367" y="0"/>
                  </a:moveTo>
                  <a:cubicBezTo>
                    <a:pt x="236" y="0"/>
                    <a:pt x="107" y="43"/>
                    <a:pt x="1" y="124"/>
                  </a:cubicBezTo>
                  <a:cubicBezTo>
                    <a:pt x="42" y="108"/>
                    <a:pt x="78" y="101"/>
                    <a:pt x="110" y="101"/>
                  </a:cubicBezTo>
                  <a:cubicBezTo>
                    <a:pt x="321" y="101"/>
                    <a:pt x="332" y="422"/>
                    <a:pt x="367" y="606"/>
                  </a:cubicBezTo>
                  <a:lnTo>
                    <a:pt x="368" y="606"/>
                  </a:lnTo>
                  <a:cubicBezTo>
                    <a:pt x="489" y="429"/>
                    <a:pt x="760" y="145"/>
                    <a:pt x="449" y="6"/>
                  </a:cubicBezTo>
                  <a:cubicBezTo>
                    <a:pt x="422" y="2"/>
                    <a:pt x="395" y="0"/>
                    <a:pt x="367"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2"/>
            <p:cNvSpPr/>
            <p:nvPr/>
          </p:nvSpPr>
          <p:spPr>
            <a:xfrm>
              <a:off x="3062600" y="1787300"/>
              <a:ext cx="15575" cy="14825"/>
            </a:xfrm>
            <a:custGeom>
              <a:rect b="b" l="l" r="r" t="t"/>
              <a:pathLst>
                <a:path extrusionOk="0" h="593" w="623">
                  <a:moveTo>
                    <a:pt x="482" y="1"/>
                  </a:moveTo>
                  <a:lnTo>
                    <a:pt x="482" y="1"/>
                  </a:lnTo>
                  <a:cubicBezTo>
                    <a:pt x="604" y="318"/>
                    <a:pt x="212" y="327"/>
                    <a:pt x="0" y="367"/>
                  </a:cubicBezTo>
                  <a:cubicBezTo>
                    <a:pt x="118" y="447"/>
                    <a:pt x="281" y="593"/>
                    <a:pt x="419" y="593"/>
                  </a:cubicBezTo>
                  <a:cubicBezTo>
                    <a:pt x="489" y="593"/>
                    <a:pt x="553" y="554"/>
                    <a:pt x="600" y="449"/>
                  </a:cubicBezTo>
                  <a:cubicBezTo>
                    <a:pt x="622" y="290"/>
                    <a:pt x="579" y="128"/>
                    <a:pt x="482"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2"/>
            <p:cNvSpPr/>
            <p:nvPr/>
          </p:nvSpPr>
          <p:spPr>
            <a:xfrm>
              <a:off x="3052800" y="1796450"/>
              <a:ext cx="18975" cy="15175"/>
            </a:xfrm>
            <a:custGeom>
              <a:rect b="b" l="l" r="r" t="t"/>
              <a:pathLst>
                <a:path extrusionOk="0" h="607" w="759">
                  <a:moveTo>
                    <a:pt x="392" y="1"/>
                  </a:moveTo>
                  <a:cubicBezTo>
                    <a:pt x="270" y="179"/>
                    <a:pt x="1" y="463"/>
                    <a:pt x="310" y="601"/>
                  </a:cubicBezTo>
                  <a:cubicBezTo>
                    <a:pt x="337" y="605"/>
                    <a:pt x="365" y="607"/>
                    <a:pt x="392" y="607"/>
                  </a:cubicBezTo>
                  <a:cubicBezTo>
                    <a:pt x="524" y="607"/>
                    <a:pt x="653" y="563"/>
                    <a:pt x="758" y="483"/>
                  </a:cubicBezTo>
                  <a:lnTo>
                    <a:pt x="758" y="483"/>
                  </a:lnTo>
                  <a:cubicBezTo>
                    <a:pt x="717" y="499"/>
                    <a:pt x="681" y="506"/>
                    <a:pt x="649" y="506"/>
                  </a:cubicBezTo>
                  <a:cubicBezTo>
                    <a:pt x="438" y="506"/>
                    <a:pt x="427" y="185"/>
                    <a:pt x="392"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2"/>
            <p:cNvSpPr/>
            <p:nvPr/>
          </p:nvSpPr>
          <p:spPr>
            <a:xfrm>
              <a:off x="3047025" y="1790850"/>
              <a:ext cx="15600" cy="14825"/>
            </a:xfrm>
            <a:custGeom>
              <a:rect b="b" l="l" r="r" t="t"/>
              <a:pathLst>
                <a:path extrusionOk="0" h="593" w="624">
                  <a:moveTo>
                    <a:pt x="205" y="0"/>
                  </a:moveTo>
                  <a:cubicBezTo>
                    <a:pt x="134" y="0"/>
                    <a:pt x="70" y="38"/>
                    <a:pt x="23" y="144"/>
                  </a:cubicBezTo>
                  <a:cubicBezTo>
                    <a:pt x="1" y="302"/>
                    <a:pt x="44" y="464"/>
                    <a:pt x="141" y="592"/>
                  </a:cubicBezTo>
                  <a:cubicBezTo>
                    <a:pt x="20" y="275"/>
                    <a:pt x="412" y="265"/>
                    <a:pt x="623" y="225"/>
                  </a:cubicBezTo>
                  <a:cubicBezTo>
                    <a:pt x="505" y="145"/>
                    <a:pt x="342" y="0"/>
                    <a:pt x="205"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2"/>
            <p:cNvSpPr/>
            <p:nvPr/>
          </p:nvSpPr>
          <p:spPr>
            <a:xfrm>
              <a:off x="3059725" y="1806950"/>
              <a:ext cx="450" cy="125"/>
            </a:xfrm>
            <a:custGeom>
              <a:rect b="b" l="l" r="r" t="t"/>
              <a:pathLst>
                <a:path extrusionOk="0" h="5" w="18">
                  <a:moveTo>
                    <a:pt x="0" y="0"/>
                  </a:moveTo>
                  <a:cubicBezTo>
                    <a:pt x="2" y="2"/>
                    <a:pt x="3" y="4"/>
                    <a:pt x="4" y="4"/>
                  </a:cubicBezTo>
                  <a:cubicBezTo>
                    <a:pt x="4" y="4"/>
                    <a:pt x="5" y="4"/>
                    <a:pt x="5" y="4"/>
                  </a:cubicBezTo>
                  <a:cubicBezTo>
                    <a:pt x="7" y="4"/>
                    <a:pt x="10" y="5"/>
                    <a:pt x="12" y="5"/>
                  </a:cubicBezTo>
                  <a:cubicBezTo>
                    <a:pt x="14" y="5"/>
                    <a:pt x="16" y="4"/>
                    <a:pt x="18" y="4"/>
                  </a:cubicBezTo>
                  <a:lnTo>
                    <a:pt x="18" y="4"/>
                  </a:lnTo>
                  <a:cubicBezTo>
                    <a:pt x="16" y="4"/>
                    <a:pt x="15" y="4"/>
                    <a:pt x="13" y="4"/>
                  </a:cubicBezTo>
                  <a:cubicBezTo>
                    <a:pt x="9" y="4"/>
                    <a:pt x="4" y="3"/>
                    <a:pt x="0"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2"/>
            <p:cNvSpPr/>
            <p:nvPr/>
          </p:nvSpPr>
          <p:spPr>
            <a:xfrm>
              <a:off x="3047425" y="1792200"/>
              <a:ext cx="30225" cy="19450"/>
            </a:xfrm>
            <a:custGeom>
              <a:rect b="b" l="l" r="r" t="t"/>
              <a:pathLst>
                <a:path extrusionOk="0" h="778" w="1209">
                  <a:moveTo>
                    <a:pt x="1183" y="1"/>
                  </a:moveTo>
                  <a:cubicBezTo>
                    <a:pt x="1184" y="25"/>
                    <a:pt x="1182" y="50"/>
                    <a:pt x="1178" y="76"/>
                  </a:cubicBezTo>
                  <a:cubicBezTo>
                    <a:pt x="1163" y="195"/>
                    <a:pt x="1110" y="308"/>
                    <a:pt x="1028" y="397"/>
                  </a:cubicBezTo>
                  <a:cubicBezTo>
                    <a:pt x="970" y="464"/>
                    <a:pt x="898" y="517"/>
                    <a:pt x="817" y="552"/>
                  </a:cubicBezTo>
                  <a:cubicBezTo>
                    <a:pt x="782" y="566"/>
                    <a:pt x="745" y="577"/>
                    <a:pt x="708" y="584"/>
                  </a:cubicBezTo>
                  <a:cubicBezTo>
                    <a:pt x="672" y="594"/>
                    <a:pt x="634" y="598"/>
                    <a:pt x="597" y="598"/>
                  </a:cubicBezTo>
                  <a:cubicBezTo>
                    <a:pt x="575" y="598"/>
                    <a:pt x="554" y="598"/>
                    <a:pt x="533" y="597"/>
                  </a:cubicBezTo>
                  <a:cubicBezTo>
                    <a:pt x="531" y="597"/>
                    <a:pt x="529" y="598"/>
                    <a:pt x="527" y="598"/>
                  </a:cubicBezTo>
                  <a:cubicBezTo>
                    <a:pt x="521" y="598"/>
                    <a:pt x="515" y="596"/>
                    <a:pt x="510" y="594"/>
                  </a:cubicBezTo>
                  <a:cubicBezTo>
                    <a:pt x="508" y="594"/>
                    <a:pt x="506" y="595"/>
                    <a:pt x="504" y="595"/>
                  </a:cubicBezTo>
                  <a:cubicBezTo>
                    <a:pt x="502" y="595"/>
                    <a:pt x="499" y="594"/>
                    <a:pt x="497" y="594"/>
                  </a:cubicBezTo>
                  <a:cubicBezTo>
                    <a:pt x="495" y="594"/>
                    <a:pt x="495" y="593"/>
                    <a:pt x="492" y="590"/>
                  </a:cubicBezTo>
                  <a:cubicBezTo>
                    <a:pt x="454" y="588"/>
                    <a:pt x="416" y="579"/>
                    <a:pt x="381" y="565"/>
                  </a:cubicBezTo>
                  <a:cubicBezTo>
                    <a:pt x="273" y="529"/>
                    <a:pt x="180" y="463"/>
                    <a:pt x="109" y="374"/>
                  </a:cubicBezTo>
                  <a:cubicBezTo>
                    <a:pt x="104" y="370"/>
                    <a:pt x="100" y="365"/>
                    <a:pt x="96" y="361"/>
                  </a:cubicBezTo>
                  <a:cubicBezTo>
                    <a:pt x="54" y="305"/>
                    <a:pt x="23" y="243"/>
                    <a:pt x="1" y="177"/>
                  </a:cubicBezTo>
                  <a:cubicBezTo>
                    <a:pt x="0" y="181"/>
                    <a:pt x="0" y="186"/>
                    <a:pt x="1" y="191"/>
                  </a:cubicBezTo>
                  <a:cubicBezTo>
                    <a:pt x="1" y="265"/>
                    <a:pt x="17" y="339"/>
                    <a:pt x="46" y="408"/>
                  </a:cubicBezTo>
                  <a:cubicBezTo>
                    <a:pt x="65" y="455"/>
                    <a:pt x="90" y="499"/>
                    <a:pt x="123" y="538"/>
                  </a:cubicBezTo>
                  <a:cubicBezTo>
                    <a:pt x="218" y="667"/>
                    <a:pt x="361" y="751"/>
                    <a:pt x="521" y="770"/>
                  </a:cubicBezTo>
                  <a:cubicBezTo>
                    <a:pt x="521" y="771"/>
                    <a:pt x="522" y="772"/>
                    <a:pt x="524" y="772"/>
                  </a:cubicBezTo>
                  <a:cubicBezTo>
                    <a:pt x="553" y="776"/>
                    <a:pt x="582" y="778"/>
                    <a:pt x="612" y="778"/>
                  </a:cubicBezTo>
                  <a:cubicBezTo>
                    <a:pt x="642" y="777"/>
                    <a:pt x="671" y="774"/>
                    <a:pt x="700" y="770"/>
                  </a:cubicBezTo>
                  <a:cubicBezTo>
                    <a:pt x="799" y="756"/>
                    <a:pt x="892" y="715"/>
                    <a:pt x="971" y="654"/>
                  </a:cubicBezTo>
                  <a:cubicBezTo>
                    <a:pt x="1096" y="558"/>
                    <a:pt x="1179" y="416"/>
                    <a:pt x="1202" y="260"/>
                  </a:cubicBezTo>
                  <a:cubicBezTo>
                    <a:pt x="1204" y="254"/>
                    <a:pt x="1204" y="248"/>
                    <a:pt x="1204" y="243"/>
                  </a:cubicBezTo>
                  <a:cubicBezTo>
                    <a:pt x="1207" y="236"/>
                    <a:pt x="1208" y="228"/>
                    <a:pt x="1207" y="220"/>
                  </a:cubicBezTo>
                  <a:cubicBezTo>
                    <a:pt x="1208" y="199"/>
                    <a:pt x="1208" y="178"/>
                    <a:pt x="1207" y="156"/>
                  </a:cubicBezTo>
                  <a:cubicBezTo>
                    <a:pt x="1208" y="104"/>
                    <a:pt x="1200" y="50"/>
                    <a:pt x="1183"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2"/>
            <p:cNvSpPr/>
            <p:nvPr/>
          </p:nvSpPr>
          <p:spPr>
            <a:xfrm>
              <a:off x="3289050" y="1582350"/>
              <a:ext cx="32375" cy="30300"/>
            </a:xfrm>
            <a:custGeom>
              <a:rect b="b" l="l" r="r" t="t"/>
              <a:pathLst>
                <a:path extrusionOk="0" h="1212" w="1295">
                  <a:moveTo>
                    <a:pt x="648" y="0"/>
                  </a:moveTo>
                  <a:cubicBezTo>
                    <a:pt x="434" y="0"/>
                    <a:pt x="234" y="112"/>
                    <a:pt x="124" y="301"/>
                  </a:cubicBezTo>
                  <a:cubicBezTo>
                    <a:pt x="1" y="512"/>
                    <a:pt x="17" y="777"/>
                    <a:pt x="165" y="973"/>
                  </a:cubicBezTo>
                  <a:cubicBezTo>
                    <a:pt x="284" y="1129"/>
                    <a:pt x="464" y="1212"/>
                    <a:pt x="647" y="1212"/>
                  </a:cubicBezTo>
                  <a:cubicBezTo>
                    <a:pt x="775" y="1212"/>
                    <a:pt x="904" y="1171"/>
                    <a:pt x="1013" y="1089"/>
                  </a:cubicBezTo>
                  <a:cubicBezTo>
                    <a:pt x="1208" y="940"/>
                    <a:pt x="1295" y="689"/>
                    <a:pt x="1232" y="453"/>
                  </a:cubicBezTo>
                  <a:cubicBezTo>
                    <a:pt x="1171" y="215"/>
                    <a:pt x="971" y="39"/>
                    <a:pt x="729" y="5"/>
                  </a:cubicBezTo>
                  <a:cubicBezTo>
                    <a:pt x="702" y="2"/>
                    <a:pt x="675" y="0"/>
                    <a:pt x="6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2"/>
            <p:cNvSpPr/>
            <p:nvPr/>
          </p:nvSpPr>
          <p:spPr>
            <a:xfrm>
              <a:off x="3296025" y="1582350"/>
              <a:ext cx="19000" cy="15150"/>
            </a:xfrm>
            <a:custGeom>
              <a:rect b="b" l="l" r="r" t="t"/>
              <a:pathLst>
                <a:path extrusionOk="0" h="606" w="760">
                  <a:moveTo>
                    <a:pt x="369" y="0"/>
                  </a:moveTo>
                  <a:cubicBezTo>
                    <a:pt x="237" y="0"/>
                    <a:pt x="108" y="43"/>
                    <a:pt x="1" y="124"/>
                  </a:cubicBezTo>
                  <a:cubicBezTo>
                    <a:pt x="42" y="108"/>
                    <a:pt x="78" y="101"/>
                    <a:pt x="110" y="101"/>
                  </a:cubicBezTo>
                  <a:cubicBezTo>
                    <a:pt x="321" y="101"/>
                    <a:pt x="333" y="422"/>
                    <a:pt x="368" y="605"/>
                  </a:cubicBezTo>
                  <a:cubicBezTo>
                    <a:pt x="489" y="428"/>
                    <a:pt x="760" y="144"/>
                    <a:pt x="449" y="5"/>
                  </a:cubicBezTo>
                  <a:cubicBezTo>
                    <a:pt x="423" y="2"/>
                    <a:pt x="396" y="0"/>
                    <a:pt x="369"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2"/>
            <p:cNvSpPr/>
            <p:nvPr/>
          </p:nvSpPr>
          <p:spPr>
            <a:xfrm>
              <a:off x="3305225" y="1588325"/>
              <a:ext cx="15575" cy="14850"/>
            </a:xfrm>
            <a:custGeom>
              <a:rect b="b" l="l" r="r" t="t"/>
              <a:pathLst>
                <a:path extrusionOk="0" h="594" w="623">
                  <a:moveTo>
                    <a:pt x="482" y="0"/>
                  </a:moveTo>
                  <a:lnTo>
                    <a:pt x="482" y="0"/>
                  </a:lnTo>
                  <a:cubicBezTo>
                    <a:pt x="604" y="318"/>
                    <a:pt x="211" y="327"/>
                    <a:pt x="0" y="366"/>
                  </a:cubicBezTo>
                  <a:lnTo>
                    <a:pt x="0" y="368"/>
                  </a:lnTo>
                  <a:cubicBezTo>
                    <a:pt x="117" y="448"/>
                    <a:pt x="281" y="593"/>
                    <a:pt x="419" y="593"/>
                  </a:cubicBezTo>
                  <a:cubicBezTo>
                    <a:pt x="489" y="593"/>
                    <a:pt x="553" y="555"/>
                    <a:pt x="600" y="450"/>
                  </a:cubicBezTo>
                  <a:cubicBezTo>
                    <a:pt x="622" y="290"/>
                    <a:pt x="579" y="128"/>
                    <a:pt x="482"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2"/>
            <p:cNvSpPr/>
            <p:nvPr/>
          </p:nvSpPr>
          <p:spPr>
            <a:xfrm>
              <a:off x="3295400" y="1597475"/>
              <a:ext cx="19000" cy="15175"/>
            </a:xfrm>
            <a:custGeom>
              <a:rect b="b" l="l" r="r" t="t"/>
              <a:pathLst>
                <a:path extrusionOk="0" h="607" w="760">
                  <a:moveTo>
                    <a:pt x="393" y="0"/>
                  </a:moveTo>
                  <a:cubicBezTo>
                    <a:pt x="272" y="179"/>
                    <a:pt x="0" y="463"/>
                    <a:pt x="311" y="601"/>
                  </a:cubicBezTo>
                  <a:cubicBezTo>
                    <a:pt x="339" y="604"/>
                    <a:pt x="366" y="606"/>
                    <a:pt x="394" y="606"/>
                  </a:cubicBezTo>
                  <a:cubicBezTo>
                    <a:pt x="525" y="606"/>
                    <a:pt x="654" y="564"/>
                    <a:pt x="759" y="484"/>
                  </a:cubicBezTo>
                  <a:lnTo>
                    <a:pt x="759" y="484"/>
                  </a:lnTo>
                  <a:cubicBezTo>
                    <a:pt x="718" y="499"/>
                    <a:pt x="683" y="506"/>
                    <a:pt x="651" y="506"/>
                  </a:cubicBezTo>
                  <a:cubicBezTo>
                    <a:pt x="439" y="506"/>
                    <a:pt x="427" y="185"/>
                    <a:pt x="393"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2"/>
            <p:cNvSpPr/>
            <p:nvPr/>
          </p:nvSpPr>
          <p:spPr>
            <a:xfrm>
              <a:off x="3289675" y="1591850"/>
              <a:ext cx="15575" cy="14825"/>
            </a:xfrm>
            <a:custGeom>
              <a:rect b="b" l="l" r="r" t="t"/>
              <a:pathLst>
                <a:path extrusionOk="0" h="593" w="623">
                  <a:moveTo>
                    <a:pt x="203" y="1"/>
                  </a:moveTo>
                  <a:cubicBezTo>
                    <a:pt x="133" y="1"/>
                    <a:pt x="69" y="39"/>
                    <a:pt x="22" y="144"/>
                  </a:cubicBezTo>
                  <a:cubicBezTo>
                    <a:pt x="0" y="303"/>
                    <a:pt x="43" y="464"/>
                    <a:pt x="140" y="593"/>
                  </a:cubicBezTo>
                  <a:cubicBezTo>
                    <a:pt x="19" y="275"/>
                    <a:pt x="410" y="266"/>
                    <a:pt x="622" y="225"/>
                  </a:cubicBezTo>
                  <a:cubicBezTo>
                    <a:pt x="504" y="146"/>
                    <a:pt x="340" y="1"/>
                    <a:pt x="203"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2"/>
            <p:cNvSpPr/>
            <p:nvPr/>
          </p:nvSpPr>
          <p:spPr>
            <a:xfrm>
              <a:off x="3302325" y="1607950"/>
              <a:ext cx="475" cy="150"/>
            </a:xfrm>
            <a:custGeom>
              <a:rect b="b" l="l" r="r" t="t"/>
              <a:pathLst>
                <a:path extrusionOk="0" h="6" w="19">
                  <a:moveTo>
                    <a:pt x="0" y="1"/>
                  </a:moveTo>
                  <a:cubicBezTo>
                    <a:pt x="4" y="3"/>
                    <a:pt x="4" y="5"/>
                    <a:pt x="6" y="5"/>
                  </a:cubicBezTo>
                  <a:lnTo>
                    <a:pt x="19" y="5"/>
                  </a:lnTo>
                  <a:cubicBezTo>
                    <a:pt x="13" y="5"/>
                    <a:pt x="6" y="4"/>
                    <a:pt x="0"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2"/>
            <p:cNvSpPr/>
            <p:nvPr/>
          </p:nvSpPr>
          <p:spPr>
            <a:xfrm>
              <a:off x="3289975" y="1593225"/>
              <a:ext cx="30300" cy="19450"/>
            </a:xfrm>
            <a:custGeom>
              <a:rect b="b" l="l" r="r" t="t"/>
              <a:pathLst>
                <a:path extrusionOk="0" h="778" w="1212">
                  <a:moveTo>
                    <a:pt x="1185" y="0"/>
                  </a:moveTo>
                  <a:cubicBezTo>
                    <a:pt x="1185" y="26"/>
                    <a:pt x="1182" y="50"/>
                    <a:pt x="1179" y="75"/>
                  </a:cubicBezTo>
                  <a:cubicBezTo>
                    <a:pt x="1164" y="196"/>
                    <a:pt x="1112" y="308"/>
                    <a:pt x="1029" y="398"/>
                  </a:cubicBezTo>
                  <a:cubicBezTo>
                    <a:pt x="1005" y="426"/>
                    <a:pt x="976" y="453"/>
                    <a:pt x="946" y="476"/>
                  </a:cubicBezTo>
                  <a:cubicBezTo>
                    <a:pt x="877" y="531"/>
                    <a:pt x="795" y="568"/>
                    <a:pt x="709" y="584"/>
                  </a:cubicBezTo>
                  <a:cubicBezTo>
                    <a:pt x="676" y="593"/>
                    <a:pt x="643" y="598"/>
                    <a:pt x="609" y="598"/>
                  </a:cubicBezTo>
                  <a:cubicBezTo>
                    <a:pt x="605" y="598"/>
                    <a:pt x="601" y="598"/>
                    <a:pt x="597" y="598"/>
                  </a:cubicBezTo>
                  <a:cubicBezTo>
                    <a:pt x="587" y="598"/>
                    <a:pt x="576" y="599"/>
                    <a:pt x="566" y="599"/>
                  </a:cubicBezTo>
                  <a:cubicBezTo>
                    <a:pt x="555" y="599"/>
                    <a:pt x="544" y="598"/>
                    <a:pt x="534" y="598"/>
                  </a:cubicBezTo>
                  <a:cubicBezTo>
                    <a:pt x="532" y="598"/>
                    <a:pt x="530" y="598"/>
                    <a:pt x="528" y="598"/>
                  </a:cubicBezTo>
                  <a:cubicBezTo>
                    <a:pt x="523" y="598"/>
                    <a:pt x="517" y="597"/>
                    <a:pt x="512" y="594"/>
                  </a:cubicBezTo>
                  <a:cubicBezTo>
                    <a:pt x="509" y="595"/>
                    <a:pt x="507" y="595"/>
                    <a:pt x="505" y="595"/>
                  </a:cubicBezTo>
                  <a:cubicBezTo>
                    <a:pt x="503" y="595"/>
                    <a:pt x="501" y="595"/>
                    <a:pt x="499" y="594"/>
                  </a:cubicBezTo>
                  <a:cubicBezTo>
                    <a:pt x="497" y="594"/>
                    <a:pt x="495" y="593"/>
                    <a:pt x="493" y="591"/>
                  </a:cubicBezTo>
                  <a:cubicBezTo>
                    <a:pt x="455" y="589"/>
                    <a:pt x="418" y="579"/>
                    <a:pt x="382" y="565"/>
                  </a:cubicBezTo>
                  <a:cubicBezTo>
                    <a:pt x="275" y="530"/>
                    <a:pt x="180" y="464"/>
                    <a:pt x="111" y="374"/>
                  </a:cubicBezTo>
                  <a:cubicBezTo>
                    <a:pt x="105" y="371"/>
                    <a:pt x="102" y="366"/>
                    <a:pt x="98" y="362"/>
                  </a:cubicBezTo>
                  <a:cubicBezTo>
                    <a:pt x="56" y="306"/>
                    <a:pt x="24" y="243"/>
                    <a:pt x="2" y="177"/>
                  </a:cubicBezTo>
                  <a:cubicBezTo>
                    <a:pt x="1" y="182"/>
                    <a:pt x="1" y="187"/>
                    <a:pt x="2" y="191"/>
                  </a:cubicBezTo>
                  <a:cubicBezTo>
                    <a:pt x="3" y="265"/>
                    <a:pt x="19" y="340"/>
                    <a:pt x="49" y="408"/>
                  </a:cubicBezTo>
                  <a:cubicBezTo>
                    <a:pt x="68" y="454"/>
                    <a:pt x="93" y="498"/>
                    <a:pt x="125" y="538"/>
                  </a:cubicBezTo>
                  <a:cubicBezTo>
                    <a:pt x="221" y="666"/>
                    <a:pt x="365" y="750"/>
                    <a:pt x="523" y="769"/>
                  </a:cubicBezTo>
                  <a:cubicBezTo>
                    <a:pt x="523" y="771"/>
                    <a:pt x="524" y="772"/>
                    <a:pt x="526" y="772"/>
                  </a:cubicBezTo>
                  <a:cubicBezTo>
                    <a:pt x="556" y="775"/>
                    <a:pt x="585" y="777"/>
                    <a:pt x="615" y="777"/>
                  </a:cubicBezTo>
                  <a:cubicBezTo>
                    <a:pt x="644" y="776"/>
                    <a:pt x="674" y="774"/>
                    <a:pt x="703" y="769"/>
                  </a:cubicBezTo>
                  <a:cubicBezTo>
                    <a:pt x="801" y="755"/>
                    <a:pt x="895" y="715"/>
                    <a:pt x="974" y="654"/>
                  </a:cubicBezTo>
                  <a:cubicBezTo>
                    <a:pt x="1099" y="557"/>
                    <a:pt x="1182" y="416"/>
                    <a:pt x="1206" y="260"/>
                  </a:cubicBezTo>
                  <a:cubicBezTo>
                    <a:pt x="1207" y="254"/>
                    <a:pt x="1207" y="248"/>
                    <a:pt x="1207" y="242"/>
                  </a:cubicBezTo>
                  <a:cubicBezTo>
                    <a:pt x="1210" y="235"/>
                    <a:pt x="1211" y="227"/>
                    <a:pt x="1209" y="219"/>
                  </a:cubicBezTo>
                  <a:cubicBezTo>
                    <a:pt x="1209" y="197"/>
                    <a:pt x="1211" y="177"/>
                    <a:pt x="1209" y="155"/>
                  </a:cubicBezTo>
                  <a:cubicBezTo>
                    <a:pt x="1210" y="103"/>
                    <a:pt x="1201" y="50"/>
                    <a:pt x="1185"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2"/>
            <p:cNvSpPr/>
            <p:nvPr/>
          </p:nvSpPr>
          <p:spPr>
            <a:xfrm>
              <a:off x="3360250" y="1748500"/>
              <a:ext cx="32375" cy="30300"/>
            </a:xfrm>
            <a:custGeom>
              <a:rect b="b" l="l" r="r" t="t"/>
              <a:pathLst>
                <a:path extrusionOk="0" h="1212" w="1295">
                  <a:moveTo>
                    <a:pt x="645" y="1"/>
                  </a:moveTo>
                  <a:cubicBezTo>
                    <a:pt x="433" y="1"/>
                    <a:pt x="233" y="114"/>
                    <a:pt x="123" y="301"/>
                  </a:cubicBezTo>
                  <a:cubicBezTo>
                    <a:pt x="0" y="513"/>
                    <a:pt x="16" y="778"/>
                    <a:pt x="165" y="972"/>
                  </a:cubicBezTo>
                  <a:cubicBezTo>
                    <a:pt x="283" y="1129"/>
                    <a:pt x="464" y="1212"/>
                    <a:pt x="647" y="1212"/>
                  </a:cubicBezTo>
                  <a:cubicBezTo>
                    <a:pt x="774" y="1212"/>
                    <a:pt x="903" y="1172"/>
                    <a:pt x="1013" y="1088"/>
                  </a:cubicBezTo>
                  <a:cubicBezTo>
                    <a:pt x="1207" y="940"/>
                    <a:pt x="1294" y="690"/>
                    <a:pt x="1231" y="452"/>
                  </a:cubicBezTo>
                  <a:cubicBezTo>
                    <a:pt x="1170" y="216"/>
                    <a:pt x="971" y="40"/>
                    <a:pt x="728" y="6"/>
                  </a:cubicBezTo>
                  <a:cubicBezTo>
                    <a:pt x="700" y="3"/>
                    <a:pt x="672" y="1"/>
                    <a:pt x="64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2"/>
            <p:cNvSpPr/>
            <p:nvPr/>
          </p:nvSpPr>
          <p:spPr>
            <a:xfrm>
              <a:off x="3367225" y="1748500"/>
              <a:ext cx="19000" cy="15175"/>
            </a:xfrm>
            <a:custGeom>
              <a:rect b="b" l="l" r="r" t="t"/>
              <a:pathLst>
                <a:path extrusionOk="0" h="607" w="760">
                  <a:moveTo>
                    <a:pt x="367" y="1"/>
                  </a:moveTo>
                  <a:cubicBezTo>
                    <a:pt x="235" y="1"/>
                    <a:pt x="107" y="44"/>
                    <a:pt x="0" y="125"/>
                  </a:cubicBezTo>
                  <a:cubicBezTo>
                    <a:pt x="42" y="109"/>
                    <a:pt x="78" y="102"/>
                    <a:pt x="109" y="102"/>
                  </a:cubicBezTo>
                  <a:cubicBezTo>
                    <a:pt x="321" y="102"/>
                    <a:pt x="332" y="422"/>
                    <a:pt x="367" y="606"/>
                  </a:cubicBezTo>
                  <a:cubicBezTo>
                    <a:pt x="489" y="428"/>
                    <a:pt x="759" y="145"/>
                    <a:pt x="450" y="6"/>
                  </a:cubicBezTo>
                  <a:cubicBezTo>
                    <a:pt x="422" y="3"/>
                    <a:pt x="395" y="1"/>
                    <a:pt x="367"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2"/>
            <p:cNvSpPr/>
            <p:nvPr/>
          </p:nvSpPr>
          <p:spPr>
            <a:xfrm>
              <a:off x="3376400" y="1754500"/>
              <a:ext cx="15550" cy="14800"/>
            </a:xfrm>
            <a:custGeom>
              <a:rect b="b" l="l" r="r" t="t"/>
              <a:pathLst>
                <a:path extrusionOk="0" h="592" w="622">
                  <a:moveTo>
                    <a:pt x="482" y="0"/>
                  </a:moveTo>
                  <a:cubicBezTo>
                    <a:pt x="604" y="317"/>
                    <a:pt x="211" y="326"/>
                    <a:pt x="0" y="366"/>
                  </a:cubicBezTo>
                  <a:cubicBezTo>
                    <a:pt x="118" y="446"/>
                    <a:pt x="281" y="591"/>
                    <a:pt x="419" y="591"/>
                  </a:cubicBezTo>
                  <a:cubicBezTo>
                    <a:pt x="489" y="591"/>
                    <a:pt x="553" y="553"/>
                    <a:pt x="601" y="447"/>
                  </a:cubicBezTo>
                  <a:cubicBezTo>
                    <a:pt x="621" y="289"/>
                    <a:pt x="580" y="128"/>
                    <a:pt x="482"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2"/>
            <p:cNvSpPr/>
            <p:nvPr/>
          </p:nvSpPr>
          <p:spPr>
            <a:xfrm>
              <a:off x="3366575" y="1763650"/>
              <a:ext cx="19000" cy="15175"/>
            </a:xfrm>
            <a:custGeom>
              <a:rect b="b" l="l" r="r" t="t"/>
              <a:pathLst>
                <a:path extrusionOk="0" h="607" w="760">
                  <a:moveTo>
                    <a:pt x="393" y="0"/>
                  </a:moveTo>
                  <a:cubicBezTo>
                    <a:pt x="272" y="179"/>
                    <a:pt x="1" y="461"/>
                    <a:pt x="311" y="600"/>
                  </a:cubicBezTo>
                  <a:cubicBezTo>
                    <a:pt x="339" y="604"/>
                    <a:pt x="366" y="606"/>
                    <a:pt x="393" y="606"/>
                  </a:cubicBezTo>
                  <a:cubicBezTo>
                    <a:pt x="525" y="606"/>
                    <a:pt x="654" y="563"/>
                    <a:pt x="760" y="482"/>
                  </a:cubicBezTo>
                  <a:lnTo>
                    <a:pt x="760" y="482"/>
                  </a:lnTo>
                  <a:cubicBezTo>
                    <a:pt x="718" y="498"/>
                    <a:pt x="682" y="505"/>
                    <a:pt x="651" y="505"/>
                  </a:cubicBezTo>
                  <a:cubicBezTo>
                    <a:pt x="439" y="505"/>
                    <a:pt x="428" y="185"/>
                    <a:pt x="393"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2"/>
            <p:cNvSpPr/>
            <p:nvPr/>
          </p:nvSpPr>
          <p:spPr>
            <a:xfrm>
              <a:off x="3360850" y="1758000"/>
              <a:ext cx="15575" cy="14825"/>
            </a:xfrm>
            <a:custGeom>
              <a:rect b="b" l="l" r="r" t="t"/>
              <a:pathLst>
                <a:path extrusionOk="0" h="593" w="623">
                  <a:moveTo>
                    <a:pt x="203" y="1"/>
                  </a:moveTo>
                  <a:cubicBezTo>
                    <a:pt x="133" y="1"/>
                    <a:pt x="69" y="39"/>
                    <a:pt x="22" y="144"/>
                  </a:cubicBezTo>
                  <a:cubicBezTo>
                    <a:pt x="0" y="304"/>
                    <a:pt x="42" y="465"/>
                    <a:pt x="139" y="592"/>
                  </a:cubicBezTo>
                  <a:cubicBezTo>
                    <a:pt x="19" y="275"/>
                    <a:pt x="411" y="267"/>
                    <a:pt x="622" y="226"/>
                  </a:cubicBezTo>
                  <a:cubicBezTo>
                    <a:pt x="505" y="146"/>
                    <a:pt x="341" y="1"/>
                    <a:pt x="203"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2"/>
            <p:cNvSpPr/>
            <p:nvPr/>
          </p:nvSpPr>
          <p:spPr>
            <a:xfrm>
              <a:off x="3373500" y="1774125"/>
              <a:ext cx="500" cy="150"/>
            </a:xfrm>
            <a:custGeom>
              <a:rect b="b" l="l" r="r" t="t"/>
              <a:pathLst>
                <a:path extrusionOk="0" h="6" w="20">
                  <a:moveTo>
                    <a:pt x="1" y="1"/>
                  </a:moveTo>
                  <a:cubicBezTo>
                    <a:pt x="3" y="3"/>
                    <a:pt x="4" y="4"/>
                    <a:pt x="5" y="4"/>
                  </a:cubicBezTo>
                  <a:cubicBezTo>
                    <a:pt x="8" y="5"/>
                    <a:pt x="10" y="5"/>
                    <a:pt x="12" y="5"/>
                  </a:cubicBezTo>
                  <a:cubicBezTo>
                    <a:pt x="15" y="5"/>
                    <a:pt x="17" y="5"/>
                    <a:pt x="19" y="4"/>
                  </a:cubicBezTo>
                  <a:lnTo>
                    <a:pt x="19" y="4"/>
                  </a:lnTo>
                  <a:cubicBezTo>
                    <a:pt x="17" y="5"/>
                    <a:pt x="16" y="5"/>
                    <a:pt x="14" y="5"/>
                  </a:cubicBezTo>
                  <a:cubicBezTo>
                    <a:pt x="9" y="5"/>
                    <a:pt x="5" y="3"/>
                    <a:pt x="1"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2"/>
            <p:cNvSpPr/>
            <p:nvPr/>
          </p:nvSpPr>
          <p:spPr>
            <a:xfrm>
              <a:off x="3361200" y="1759350"/>
              <a:ext cx="30250" cy="19475"/>
            </a:xfrm>
            <a:custGeom>
              <a:rect b="b" l="l" r="r" t="t"/>
              <a:pathLst>
                <a:path extrusionOk="0" h="779" w="1210">
                  <a:moveTo>
                    <a:pt x="1183" y="1"/>
                  </a:moveTo>
                  <a:lnTo>
                    <a:pt x="1183" y="1"/>
                  </a:lnTo>
                  <a:cubicBezTo>
                    <a:pt x="1184" y="26"/>
                    <a:pt x="1182" y="52"/>
                    <a:pt x="1178" y="76"/>
                  </a:cubicBezTo>
                  <a:cubicBezTo>
                    <a:pt x="1163" y="197"/>
                    <a:pt x="1110" y="309"/>
                    <a:pt x="1028" y="398"/>
                  </a:cubicBezTo>
                  <a:cubicBezTo>
                    <a:pt x="970" y="465"/>
                    <a:pt x="898" y="518"/>
                    <a:pt x="817" y="552"/>
                  </a:cubicBezTo>
                  <a:cubicBezTo>
                    <a:pt x="782" y="567"/>
                    <a:pt x="745" y="579"/>
                    <a:pt x="708" y="586"/>
                  </a:cubicBezTo>
                  <a:cubicBezTo>
                    <a:pt x="676" y="594"/>
                    <a:pt x="642" y="599"/>
                    <a:pt x="608" y="599"/>
                  </a:cubicBezTo>
                  <a:cubicBezTo>
                    <a:pt x="604" y="599"/>
                    <a:pt x="601" y="599"/>
                    <a:pt x="597" y="599"/>
                  </a:cubicBezTo>
                  <a:cubicBezTo>
                    <a:pt x="586" y="599"/>
                    <a:pt x="575" y="600"/>
                    <a:pt x="565" y="600"/>
                  </a:cubicBezTo>
                  <a:cubicBezTo>
                    <a:pt x="554" y="600"/>
                    <a:pt x="544" y="599"/>
                    <a:pt x="533" y="599"/>
                  </a:cubicBezTo>
                  <a:cubicBezTo>
                    <a:pt x="531" y="599"/>
                    <a:pt x="529" y="599"/>
                    <a:pt x="527" y="599"/>
                  </a:cubicBezTo>
                  <a:cubicBezTo>
                    <a:pt x="521" y="599"/>
                    <a:pt x="515" y="598"/>
                    <a:pt x="510" y="595"/>
                  </a:cubicBezTo>
                  <a:cubicBezTo>
                    <a:pt x="508" y="596"/>
                    <a:pt x="506" y="596"/>
                    <a:pt x="504" y="596"/>
                  </a:cubicBezTo>
                  <a:cubicBezTo>
                    <a:pt x="502" y="596"/>
                    <a:pt x="500" y="596"/>
                    <a:pt x="497" y="595"/>
                  </a:cubicBezTo>
                  <a:cubicBezTo>
                    <a:pt x="495" y="595"/>
                    <a:pt x="495" y="594"/>
                    <a:pt x="493" y="592"/>
                  </a:cubicBezTo>
                  <a:cubicBezTo>
                    <a:pt x="454" y="588"/>
                    <a:pt x="416" y="580"/>
                    <a:pt x="381" y="566"/>
                  </a:cubicBezTo>
                  <a:cubicBezTo>
                    <a:pt x="274" y="530"/>
                    <a:pt x="180" y="464"/>
                    <a:pt x="109" y="375"/>
                  </a:cubicBezTo>
                  <a:cubicBezTo>
                    <a:pt x="105" y="372"/>
                    <a:pt x="100" y="367"/>
                    <a:pt x="96" y="362"/>
                  </a:cubicBezTo>
                  <a:cubicBezTo>
                    <a:pt x="55" y="306"/>
                    <a:pt x="24" y="244"/>
                    <a:pt x="1" y="178"/>
                  </a:cubicBezTo>
                  <a:cubicBezTo>
                    <a:pt x="0" y="183"/>
                    <a:pt x="0" y="187"/>
                    <a:pt x="1" y="191"/>
                  </a:cubicBezTo>
                  <a:cubicBezTo>
                    <a:pt x="1" y="266"/>
                    <a:pt x="18" y="340"/>
                    <a:pt x="48" y="410"/>
                  </a:cubicBezTo>
                  <a:cubicBezTo>
                    <a:pt x="66" y="456"/>
                    <a:pt x="92" y="500"/>
                    <a:pt x="123" y="540"/>
                  </a:cubicBezTo>
                  <a:cubicBezTo>
                    <a:pt x="219" y="668"/>
                    <a:pt x="363" y="752"/>
                    <a:pt x="522" y="771"/>
                  </a:cubicBezTo>
                  <a:cubicBezTo>
                    <a:pt x="522" y="772"/>
                    <a:pt x="523" y="774"/>
                    <a:pt x="524" y="774"/>
                  </a:cubicBezTo>
                  <a:cubicBezTo>
                    <a:pt x="548" y="776"/>
                    <a:pt x="572" y="779"/>
                    <a:pt x="597" y="779"/>
                  </a:cubicBezTo>
                  <a:cubicBezTo>
                    <a:pt x="602" y="779"/>
                    <a:pt x="608" y="778"/>
                    <a:pt x="613" y="778"/>
                  </a:cubicBezTo>
                  <a:cubicBezTo>
                    <a:pt x="642" y="778"/>
                    <a:pt x="672" y="776"/>
                    <a:pt x="701" y="771"/>
                  </a:cubicBezTo>
                  <a:cubicBezTo>
                    <a:pt x="800" y="757"/>
                    <a:pt x="893" y="717"/>
                    <a:pt x="971" y="655"/>
                  </a:cubicBezTo>
                  <a:cubicBezTo>
                    <a:pt x="1097" y="559"/>
                    <a:pt x="1181" y="418"/>
                    <a:pt x="1203" y="260"/>
                  </a:cubicBezTo>
                  <a:cubicBezTo>
                    <a:pt x="1204" y="255"/>
                    <a:pt x="1205" y="249"/>
                    <a:pt x="1205" y="243"/>
                  </a:cubicBezTo>
                  <a:cubicBezTo>
                    <a:pt x="1209" y="236"/>
                    <a:pt x="1209" y="228"/>
                    <a:pt x="1207" y="221"/>
                  </a:cubicBezTo>
                  <a:cubicBezTo>
                    <a:pt x="1209" y="199"/>
                    <a:pt x="1210" y="178"/>
                    <a:pt x="1209" y="157"/>
                  </a:cubicBezTo>
                  <a:cubicBezTo>
                    <a:pt x="1209" y="104"/>
                    <a:pt x="1200" y="52"/>
                    <a:pt x="1183"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2"/>
            <p:cNvSpPr/>
            <p:nvPr/>
          </p:nvSpPr>
          <p:spPr>
            <a:xfrm>
              <a:off x="3181400" y="1475400"/>
              <a:ext cx="32425" cy="30300"/>
            </a:xfrm>
            <a:custGeom>
              <a:rect b="b" l="l" r="r" t="t"/>
              <a:pathLst>
                <a:path extrusionOk="0" h="1212" w="1297">
                  <a:moveTo>
                    <a:pt x="649" y="0"/>
                  </a:moveTo>
                  <a:cubicBezTo>
                    <a:pt x="436" y="0"/>
                    <a:pt x="235" y="112"/>
                    <a:pt x="125" y="301"/>
                  </a:cubicBezTo>
                  <a:cubicBezTo>
                    <a:pt x="1" y="512"/>
                    <a:pt x="17" y="777"/>
                    <a:pt x="165" y="973"/>
                  </a:cubicBezTo>
                  <a:cubicBezTo>
                    <a:pt x="285" y="1129"/>
                    <a:pt x="466" y="1211"/>
                    <a:pt x="649" y="1211"/>
                  </a:cubicBezTo>
                  <a:cubicBezTo>
                    <a:pt x="777" y="1211"/>
                    <a:pt x="905" y="1171"/>
                    <a:pt x="1015" y="1089"/>
                  </a:cubicBezTo>
                  <a:cubicBezTo>
                    <a:pt x="1209" y="940"/>
                    <a:pt x="1296" y="689"/>
                    <a:pt x="1234" y="451"/>
                  </a:cubicBezTo>
                  <a:cubicBezTo>
                    <a:pt x="1171" y="215"/>
                    <a:pt x="973" y="39"/>
                    <a:pt x="730" y="5"/>
                  </a:cubicBezTo>
                  <a:cubicBezTo>
                    <a:pt x="703" y="2"/>
                    <a:pt x="676" y="0"/>
                    <a:pt x="64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2"/>
            <p:cNvSpPr/>
            <p:nvPr/>
          </p:nvSpPr>
          <p:spPr>
            <a:xfrm>
              <a:off x="3188425" y="1475375"/>
              <a:ext cx="19000" cy="15175"/>
            </a:xfrm>
            <a:custGeom>
              <a:rect b="b" l="l" r="r" t="t"/>
              <a:pathLst>
                <a:path extrusionOk="0" h="607" w="760">
                  <a:moveTo>
                    <a:pt x="367" y="1"/>
                  </a:moveTo>
                  <a:cubicBezTo>
                    <a:pt x="235" y="1"/>
                    <a:pt x="106" y="44"/>
                    <a:pt x="0" y="125"/>
                  </a:cubicBezTo>
                  <a:cubicBezTo>
                    <a:pt x="41" y="109"/>
                    <a:pt x="77" y="102"/>
                    <a:pt x="109" y="102"/>
                  </a:cubicBezTo>
                  <a:cubicBezTo>
                    <a:pt x="321" y="102"/>
                    <a:pt x="332" y="423"/>
                    <a:pt x="366" y="606"/>
                  </a:cubicBezTo>
                  <a:lnTo>
                    <a:pt x="368" y="606"/>
                  </a:lnTo>
                  <a:cubicBezTo>
                    <a:pt x="489" y="429"/>
                    <a:pt x="759" y="145"/>
                    <a:pt x="450" y="6"/>
                  </a:cubicBezTo>
                  <a:cubicBezTo>
                    <a:pt x="422" y="3"/>
                    <a:pt x="395" y="1"/>
                    <a:pt x="367"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2"/>
            <p:cNvSpPr/>
            <p:nvPr/>
          </p:nvSpPr>
          <p:spPr>
            <a:xfrm>
              <a:off x="3197575" y="1481375"/>
              <a:ext cx="15575" cy="14800"/>
            </a:xfrm>
            <a:custGeom>
              <a:rect b="b" l="l" r="r" t="t"/>
              <a:pathLst>
                <a:path extrusionOk="0" h="592" w="623">
                  <a:moveTo>
                    <a:pt x="483" y="0"/>
                  </a:moveTo>
                  <a:cubicBezTo>
                    <a:pt x="604" y="318"/>
                    <a:pt x="212" y="326"/>
                    <a:pt x="0" y="366"/>
                  </a:cubicBezTo>
                  <a:cubicBezTo>
                    <a:pt x="118" y="447"/>
                    <a:pt x="282" y="592"/>
                    <a:pt x="420" y="592"/>
                  </a:cubicBezTo>
                  <a:cubicBezTo>
                    <a:pt x="490" y="592"/>
                    <a:pt x="554" y="554"/>
                    <a:pt x="600" y="449"/>
                  </a:cubicBezTo>
                  <a:cubicBezTo>
                    <a:pt x="622" y="289"/>
                    <a:pt x="581" y="128"/>
                    <a:pt x="483"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2"/>
            <p:cNvSpPr/>
            <p:nvPr/>
          </p:nvSpPr>
          <p:spPr>
            <a:xfrm>
              <a:off x="3187775" y="1490525"/>
              <a:ext cx="19000" cy="15175"/>
            </a:xfrm>
            <a:custGeom>
              <a:rect b="b" l="l" r="r" t="t"/>
              <a:pathLst>
                <a:path extrusionOk="0" h="607" w="760">
                  <a:moveTo>
                    <a:pt x="392" y="0"/>
                  </a:moveTo>
                  <a:cubicBezTo>
                    <a:pt x="272" y="179"/>
                    <a:pt x="1" y="462"/>
                    <a:pt x="311" y="601"/>
                  </a:cubicBezTo>
                  <a:lnTo>
                    <a:pt x="310" y="601"/>
                  </a:lnTo>
                  <a:cubicBezTo>
                    <a:pt x="338" y="604"/>
                    <a:pt x="365" y="606"/>
                    <a:pt x="393" y="606"/>
                  </a:cubicBezTo>
                  <a:cubicBezTo>
                    <a:pt x="524" y="606"/>
                    <a:pt x="653" y="563"/>
                    <a:pt x="760" y="482"/>
                  </a:cubicBezTo>
                  <a:lnTo>
                    <a:pt x="760" y="482"/>
                  </a:lnTo>
                  <a:cubicBezTo>
                    <a:pt x="718" y="498"/>
                    <a:pt x="682" y="505"/>
                    <a:pt x="651" y="505"/>
                  </a:cubicBezTo>
                  <a:cubicBezTo>
                    <a:pt x="439" y="505"/>
                    <a:pt x="428" y="185"/>
                    <a:pt x="392"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2"/>
            <p:cNvSpPr/>
            <p:nvPr/>
          </p:nvSpPr>
          <p:spPr>
            <a:xfrm>
              <a:off x="3182025" y="1484900"/>
              <a:ext cx="15575" cy="14800"/>
            </a:xfrm>
            <a:custGeom>
              <a:rect b="b" l="l" r="r" t="t"/>
              <a:pathLst>
                <a:path extrusionOk="0" h="592" w="623">
                  <a:moveTo>
                    <a:pt x="204" y="0"/>
                  </a:moveTo>
                  <a:cubicBezTo>
                    <a:pt x="133" y="0"/>
                    <a:pt x="69" y="38"/>
                    <a:pt x="22" y="143"/>
                  </a:cubicBezTo>
                  <a:cubicBezTo>
                    <a:pt x="0" y="303"/>
                    <a:pt x="43" y="464"/>
                    <a:pt x="140" y="592"/>
                  </a:cubicBezTo>
                  <a:cubicBezTo>
                    <a:pt x="19" y="274"/>
                    <a:pt x="412" y="266"/>
                    <a:pt x="622" y="225"/>
                  </a:cubicBezTo>
                  <a:cubicBezTo>
                    <a:pt x="505" y="145"/>
                    <a:pt x="342" y="0"/>
                    <a:pt x="204"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2"/>
            <p:cNvSpPr/>
            <p:nvPr/>
          </p:nvSpPr>
          <p:spPr>
            <a:xfrm>
              <a:off x="3194700" y="1501000"/>
              <a:ext cx="500" cy="150"/>
            </a:xfrm>
            <a:custGeom>
              <a:rect b="b" l="l" r="r" t="t"/>
              <a:pathLst>
                <a:path extrusionOk="0" h="6" w="20">
                  <a:moveTo>
                    <a:pt x="1" y="1"/>
                  </a:moveTo>
                  <a:cubicBezTo>
                    <a:pt x="3" y="3"/>
                    <a:pt x="3" y="4"/>
                    <a:pt x="5" y="4"/>
                  </a:cubicBezTo>
                  <a:cubicBezTo>
                    <a:pt x="8" y="5"/>
                    <a:pt x="10" y="5"/>
                    <a:pt x="12" y="5"/>
                  </a:cubicBezTo>
                  <a:cubicBezTo>
                    <a:pt x="15" y="5"/>
                    <a:pt x="17" y="5"/>
                    <a:pt x="19" y="4"/>
                  </a:cubicBezTo>
                  <a:lnTo>
                    <a:pt x="19" y="4"/>
                  </a:lnTo>
                  <a:cubicBezTo>
                    <a:pt x="17" y="5"/>
                    <a:pt x="16" y="5"/>
                    <a:pt x="14" y="5"/>
                  </a:cubicBezTo>
                  <a:cubicBezTo>
                    <a:pt x="9" y="5"/>
                    <a:pt x="5" y="3"/>
                    <a:pt x="1"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2"/>
            <p:cNvSpPr/>
            <p:nvPr/>
          </p:nvSpPr>
          <p:spPr>
            <a:xfrm>
              <a:off x="3182400" y="1486275"/>
              <a:ext cx="30225" cy="19450"/>
            </a:xfrm>
            <a:custGeom>
              <a:rect b="b" l="l" r="r" t="t"/>
              <a:pathLst>
                <a:path extrusionOk="0" h="778" w="1209">
                  <a:moveTo>
                    <a:pt x="1183" y="0"/>
                  </a:moveTo>
                  <a:cubicBezTo>
                    <a:pt x="1183" y="25"/>
                    <a:pt x="1182" y="50"/>
                    <a:pt x="1177" y="75"/>
                  </a:cubicBezTo>
                  <a:cubicBezTo>
                    <a:pt x="1162" y="195"/>
                    <a:pt x="1110" y="308"/>
                    <a:pt x="1028" y="396"/>
                  </a:cubicBezTo>
                  <a:cubicBezTo>
                    <a:pt x="1004" y="426"/>
                    <a:pt x="975" y="453"/>
                    <a:pt x="944" y="476"/>
                  </a:cubicBezTo>
                  <a:cubicBezTo>
                    <a:pt x="905" y="508"/>
                    <a:pt x="862" y="533"/>
                    <a:pt x="816" y="552"/>
                  </a:cubicBezTo>
                  <a:cubicBezTo>
                    <a:pt x="781" y="567"/>
                    <a:pt x="745" y="577"/>
                    <a:pt x="708" y="584"/>
                  </a:cubicBezTo>
                  <a:cubicBezTo>
                    <a:pt x="671" y="593"/>
                    <a:pt x="634" y="598"/>
                    <a:pt x="596" y="598"/>
                  </a:cubicBezTo>
                  <a:cubicBezTo>
                    <a:pt x="575" y="598"/>
                    <a:pt x="554" y="598"/>
                    <a:pt x="532" y="597"/>
                  </a:cubicBezTo>
                  <a:cubicBezTo>
                    <a:pt x="530" y="597"/>
                    <a:pt x="529" y="597"/>
                    <a:pt x="527" y="597"/>
                  </a:cubicBezTo>
                  <a:cubicBezTo>
                    <a:pt x="521" y="597"/>
                    <a:pt x="515" y="596"/>
                    <a:pt x="510" y="593"/>
                  </a:cubicBezTo>
                  <a:cubicBezTo>
                    <a:pt x="508" y="594"/>
                    <a:pt x="505" y="594"/>
                    <a:pt x="503" y="594"/>
                  </a:cubicBezTo>
                  <a:cubicBezTo>
                    <a:pt x="501" y="594"/>
                    <a:pt x="499" y="594"/>
                    <a:pt x="497" y="593"/>
                  </a:cubicBezTo>
                  <a:cubicBezTo>
                    <a:pt x="495" y="593"/>
                    <a:pt x="494" y="592"/>
                    <a:pt x="492" y="591"/>
                  </a:cubicBezTo>
                  <a:cubicBezTo>
                    <a:pt x="453" y="587"/>
                    <a:pt x="416" y="578"/>
                    <a:pt x="380" y="564"/>
                  </a:cubicBezTo>
                  <a:cubicBezTo>
                    <a:pt x="274" y="528"/>
                    <a:pt x="179" y="462"/>
                    <a:pt x="109" y="374"/>
                  </a:cubicBezTo>
                  <a:cubicBezTo>
                    <a:pt x="105" y="370"/>
                    <a:pt x="100" y="365"/>
                    <a:pt x="97" y="360"/>
                  </a:cubicBezTo>
                  <a:cubicBezTo>
                    <a:pt x="55" y="305"/>
                    <a:pt x="22" y="242"/>
                    <a:pt x="0" y="176"/>
                  </a:cubicBezTo>
                  <a:cubicBezTo>
                    <a:pt x="0" y="181"/>
                    <a:pt x="0" y="186"/>
                    <a:pt x="0" y="190"/>
                  </a:cubicBezTo>
                  <a:cubicBezTo>
                    <a:pt x="2" y="264"/>
                    <a:pt x="18" y="338"/>
                    <a:pt x="48" y="408"/>
                  </a:cubicBezTo>
                  <a:cubicBezTo>
                    <a:pt x="66" y="454"/>
                    <a:pt x="92" y="498"/>
                    <a:pt x="123" y="538"/>
                  </a:cubicBezTo>
                  <a:cubicBezTo>
                    <a:pt x="218" y="666"/>
                    <a:pt x="363" y="750"/>
                    <a:pt x="522" y="769"/>
                  </a:cubicBezTo>
                  <a:cubicBezTo>
                    <a:pt x="522" y="771"/>
                    <a:pt x="523" y="772"/>
                    <a:pt x="524" y="772"/>
                  </a:cubicBezTo>
                  <a:cubicBezTo>
                    <a:pt x="553" y="775"/>
                    <a:pt x="583" y="777"/>
                    <a:pt x="612" y="777"/>
                  </a:cubicBezTo>
                  <a:cubicBezTo>
                    <a:pt x="642" y="776"/>
                    <a:pt x="671" y="774"/>
                    <a:pt x="701" y="769"/>
                  </a:cubicBezTo>
                  <a:cubicBezTo>
                    <a:pt x="800" y="755"/>
                    <a:pt x="892" y="715"/>
                    <a:pt x="971" y="654"/>
                  </a:cubicBezTo>
                  <a:cubicBezTo>
                    <a:pt x="1096" y="557"/>
                    <a:pt x="1180" y="416"/>
                    <a:pt x="1203" y="260"/>
                  </a:cubicBezTo>
                  <a:cubicBezTo>
                    <a:pt x="1204" y="254"/>
                    <a:pt x="1205" y="247"/>
                    <a:pt x="1204" y="241"/>
                  </a:cubicBezTo>
                  <a:cubicBezTo>
                    <a:pt x="1207" y="234"/>
                    <a:pt x="1209" y="227"/>
                    <a:pt x="1207" y="219"/>
                  </a:cubicBezTo>
                  <a:cubicBezTo>
                    <a:pt x="1209" y="198"/>
                    <a:pt x="1209" y="176"/>
                    <a:pt x="1207" y="155"/>
                  </a:cubicBezTo>
                  <a:cubicBezTo>
                    <a:pt x="1209" y="102"/>
                    <a:pt x="1199" y="50"/>
                    <a:pt x="1183"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2"/>
            <p:cNvSpPr/>
            <p:nvPr/>
          </p:nvSpPr>
          <p:spPr>
            <a:xfrm>
              <a:off x="3288025" y="1766200"/>
              <a:ext cx="31525" cy="30325"/>
            </a:xfrm>
            <a:custGeom>
              <a:rect b="b" l="l" r="r" t="t"/>
              <a:pathLst>
                <a:path extrusionOk="0" h="1213" w="1261">
                  <a:moveTo>
                    <a:pt x="655" y="0"/>
                  </a:moveTo>
                  <a:cubicBezTo>
                    <a:pt x="409" y="0"/>
                    <a:pt x="188" y="147"/>
                    <a:pt x="94" y="375"/>
                  </a:cubicBezTo>
                  <a:cubicBezTo>
                    <a:pt x="0" y="600"/>
                    <a:pt x="51" y="862"/>
                    <a:pt x="225" y="1035"/>
                  </a:cubicBezTo>
                  <a:cubicBezTo>
                    <a:pt x="341" y="1151"/>
                    <a:pt x="496" y="1213"/>
                    <a:pt x="654" y="1213"/>
                  </a:cubicBezTo>
                  <a:cubicBezTo>
                    <a:pt x="732" y="1213"/>
                    <a:pt x="811" y="1198"/>
                    <a:pt x="886" y="1167"/>
                  </a:cubicBezTo>
                  <a:cubicBezTo>
                    <a:pt x="1112" y="1072"/>
                    <a:pt x="1260" y="851"/>
                    <a:pt x="1259" y="606"/>
                  </a:cubicBezTo>
                  <a:cubicBezTo>
                    <a:pt x="1259" y="271"/>
                    <a:pt x="988" y="0"/>
                    <a:pt x="65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2"/>
            <p:cNvSpPr/>
            <p:nvPr/>
          </p:nvSpPr>
          <p:spPr>
            <a:xfrm>
              <a:off x="3289200" y="1777625"/>
              <a:ext cx="30325" cy="18675"/>
            </a:xfrm>
            <a:custGeom>
              <a:rect b="b" l="l" r="r" t="t"/>
              <a:pathLst>
                <a:path extrusionOk="0" h="747" w="1213">
                  <a:moveTo>
                    <a:pt x="19" y="1"/>
                  </a:moveTo>
                  <a:cubicBezTo>
                    <a:pt x="6" y="50"/>
                    <a:pt x="1" y="99"/>
                    <a:pt x="1" y="150"/>
                  </a:cubicBezTo>
                  <a:cubicBezTo>
                    <a:pt x="6" y="480"/>
                    <a:pt x="275" y="747"/>
                    <a:pt x="606" y="747"/>
                  </a:cubicBezTo>
                  <a:cubicBezTo>
                    <a:pt x="938" y="747"/>
                    <a:pt x="1208" y="480"/>
                    <a:pt x="1212" y="150"/>
                  </a:cubicBezTo>
                  <a:cubicBezTo>
                    <a:pt x="1212" y="99"/>
                    <a:pt x="1206" y="50"/>
                    <a:pt x="1194" y="1"/>
                  </a:cubicBezTo>
                  <a:cubicBezTo>
                    <a:pt x="1127" y="271"/>
                    <a:pt x="884" y="460"/>
                    <a:pt x="606" y="460"/>
                  </a:cubicBezTo>
                  <a:cubicBezTo>
                    <a:pt x="330" y="460"/>
                    <a:pt x="87" y="271"/>
                    <a:pt x="1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2"/>
            <p:cNvSpPr/>
            <p:nvPr/>
          </p:nvSpPr>
          <p:spPr>
            <a:xfrm>
              <a:off x="3158450" y="1676875"/>
              <a:ext cx="31525" cy="30350"/>
            </a:xfrm>
            <a:custGeom>
              <a:rect b="b" l="l" r="r" t="t"/>
              <a:pathLst>
                <a:path extrusionOk="0" h="1214" w="1261">
                  <a:moveTo>
                    <a:pt x="655" y="1"/>
                  </a:moveTo>
                  <a:cubicBezTo>
                    <a:pt x="409" y="1"/>
                    <a:pt x="188" y="148"/>
                    <a:pt x="94" y="375"/>
                  </a:cubicBezTo>
                  <a:cubicBezTo>
                    <a:pt x="0" y="601"/>
                    <a:pt x="51" y="863"/>
                    <a:pt x="225" y="1035"/>
                  </a:cubicBezTo>
                  <a:cubicBezTo>
                    <a:pt x="341" y="1152"/>
                    <a:pt x="497" y="1213"/>
                    <a:pt x="655" y="1213"/>
                  </a:cubicBezTo>
                  <a:cubicBezTo>
                    <a:pt x="733" y="1213"/>
                    <a:pt x="811" y="1198"/>
                    <a:pt x="887" y="1167"/>
                  </a:cubicBezTo>
                  <a:cubicBezTo>
                    <a:pt x="1112" y="1072"/>
                    <a:pt x="1261" y="851"/>
                    <a:pt x="1260" y="607"/>
                  </a:cubicBezTo>
                  <a:cubicBezTo>
                    <a:pt x="1260" y="272"/>
                    <a:pt x="988" y="1"/>
                    <a:pt x="65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2"/>
            <p:cNvSpPr/>
            <p:nvPr/>
          </p:nvSpPr>
          <p:spPr>
            <a:xfrm>
              <a:off x="3159625" y="1688325"/>
              <a:ext cx="30325" cy="18650"/>
            </a:xfrm>
            <a:custGeom>
              <a:rect b="b" l="l" r="r" t="t"/>
              <a:pathLst>
                <a:path extrusionOk="0" h="746" w="1213">
                  <a:moveTo>
                    <a:pt x="19" y="0"/>
                  </a:moveTo>
                  <a:cubicBezTo>
                    <a:pt x="7" y="49"/>
                    <a:pt x="1" y="99"/>
                    <a:pt x="1" y="149"/>
                  </a:cubicBezTo>
                  <a:cubicBezTo>
                    <a:pt x="7" y="480"/>
                    <a:pt x="275" y="745"/>
                    <a:pt x="607" y="745"/>
                  </a:cubicBezTo>
                  <a:cubicBezTo>
                    <a:pt x="938" y="745"/>
                    <a:pt x="1208" y="480"/>
                    <a:pt x="1213" y="149"/>
                  </a:cubicBezTo>
                  <a:cubicBezTo>
                    <a:pt x="1213" y="99"/>
                    <a:pt x="1207" y="49"/>
                    <a:pt x="1194" y="0"/>
                  </a:cubicBezTo>
                  <a:cubicBezTo>
                    <a:pt x="1127" y="269"/>
                    <a:pt x="885" y="458"/>
                    <a:pt x="607" y="458"/>
                  </a:cubicBezTo>
                  <a:cubicBezTo>
                    <a:pt x="330" y="458"/>
                    <a:pt x="88" y="269"/>
                    <a:pt x="1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2"/>
            <p:cNvSpPr/>
            <p:nvPr/>
          </p:nvSpPr>
          <p:spPr>
            <a:xfrm>
              <a:off x="3238000" y="1434900"/>
              <a:ext cx="31525" cy="30325"/>
            </a:xfrm>
            <a:custGeom>
              <a:rect b="b" l="l" r="r" t="t"/>
              <a:pathLst>
                <a:path extrusionOk="0" h="1213" w="1261">
                  <a:moveTo>
                    <a:pt x="655" y="0"/>
                  </a:moveTo>
                  <a:cubicBezTo>
                    <a:pt x="411" y="0"/>
                    <a:pt x="188" y="147"/>
                    <a:pt x="94" y="373"/>
                  </a:cubicBezTo>
                  <a:cubicBezTo>
                    <a:pt x="0" y="600"/>
                    <a:pt x="53" y="861"/>
                    <a:pt x="225" y="1035"/>
                  </a:cubicBezTo>
                  <a:cubicBezTo>
                    <a:pt x="342" y="1151"/>
                    <a:pt x="497" y="1213"/>
                    <a:pt x="655" y="1213"/>
                  </a:cubicBezTo>
                  <a:cubicBezTo>
                    <a:pt x="733" y="1213"/>
                    <a:pt x="812" y="1198"/>
                    <a:pt x="887" y="1167"/>
                  </a:cubicBezTo>
                  <a:cubicBezTo>
                    <a:pt x="1113" y="1073"/>
                    <a:pt x="1261" y="852"/>
                    <a:pt x="1261" y="606"/>
                  </a:cubicBezTo>
                  <a:cubicBezTo>
                    <a:pt x="1261" y="271"/>
                    <a:pt x="990" y="0"/>
                    <a:pt x="65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2"/>
            <p:cNvSpPr/>
            <p:nvPr/>
          </p:nvSpPr>
          <p:spPr>
            <a:xfrm>
              <a:off x="3239175" y="1446325"/>
              <a:ext cx="30350" cy="18650"/>
            </a:xfrm>
            <a:custGeom>
              <a:rect b="b" l="l" r="r" t="t"/>
              <a:pathLst>
                <a:path extrusionOk="0" h="746" w="1214">
                  <a:moveTo>
                    <a:pt x="21" y="1"/>
                  </a:moveTo>
                  <a:cubicBezTo>
                    <a:pt x="8" y="49"/>
                    <a:pt x="1" y="99"/>
                    <a:pt x="1" y="149"/>
                  </a:cubicBezTo>
                  <a:cubicBezTo>
                    <a:pt x="7" y="480"/>
                    <a:pt x="277" y="746"/>
                    <a:pt x="607" y="746"/>
                  </a:cubicBezTo>
                  <a:cubicBezTo>
                    <a:pt x="938" y="746"/>
                    <a:pt x="1208" y="480"/>
                    <a:pt x="1214" y="149"/>
                  </a:cubicBezTo>
                  <a:cubicBezTo>
                    <a:pt x="1214" y="99"/>
                    <a:pt x="1207" y="49"/>
                    <a:pt x="1194" y="1"/>
                  </a:cubicBezTo>
                  <a:cubicBezTo>
                    <a:pt x="1127" y="271"/>
                    <a:pt x="885" y="458"/>
                    <a:pt x="607" y="458"/>
                  </a:cubicBezTo>
                  <a:cubicBezTo>
                    <a:pt x="330" y="458"/>
                    <a:pt x="88" y="271"/>
                    <a:pt x="2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2"/>
            <p:cNvSpPr/>
            <p:nvPr/>
          </p:nvSpPr>
          <p:spPr>
            <a:xfrm>
              <a:off x="3121700" y="1490400"/>
              <a:ext cx="215250" cy="71850"/>
            </a:xfrm>
            <a:custGeom>
              <a:rect b="b" l="l" r="r" t="t"/>
              <a:pathLst>
                <a:path extrusionOk="0" h="2874" w="8610">
                  <a:moveTo>
                    <a:pt x="6955" y="319"/>
                  </a:moveTo>
                  <a:cubicBezTo>
                    <a:pt x="6957" y="319"/>
                    <a:pt x="6959" y="319"/>
                    <a:pt x="6961" y="319"/>
                  </a:cubicBezTo>
                  <a:cubicBezTo>
                    <a:pt x="6976" y="319"/>
                    <a:pt x="6991" y="322"/>
                    <a:pt x="7005" y="326"/>
                  </a:cubicBezTo>
                  <a:cubicBezTo>
                    <a:pt x="7060" y="343"/>
                    <a:pt x="7105" y="378"/>
                    <a:pt x="7133" y="427"/>
                  </a:cubicBezTo>
                  <a:cubicBezTo>
                    <a:pt x="7163" y="487"/>
                    <a:pt x="7173" y="555"/>
                    <a:pt x="7164" y="621"/>
                  </a:cubicBezTo>
                  <a:cubicBezTo>
                    <a:pt x="7031" y="599"/>
                    <a:pt x="6903" y="566"/>
                    <a:pt x="6860" y="490"/>
                  </a:cubicBezTo>
                  <a:cubicBezTo>
                    <a:pt x="6835" y="433"/>
                    <a:pt x="6855" y="367"/>
                    <a:pt x="6906" y="332"/>
                  </a:cubicBezTo>
                  <a:cubicBezTo>
                    <a:pt x="6921" y="324"/>
                    <a:pt x="6938" y="319"/>
                    <a:pt x="6955" y="319"/>
                  </a:cubicBezTo>
                  <a:close/>
                  <a:moveTo>
                    <a:pt x="5485" y="1020"/>
                  </a:moveTo>
                  <a:cubicBezTo>
                    <a:pt x="5503" y="1021"/>
                    <a:pt x="5520" y="1026"/>
                    <a:pt x="5534" y="1035"/>
                  </a:cubicBezTo>
                  <a:cubicBezTo>
                    <a:pt x="5569" y="1055"/>
                    <a:pt x="5609" y="1092"/>
                    <a:pt x="5631" y="1182"/>
                  </a:cubicBezTo>
                  <a:cubicBezTo>
                    <a:pt x="5627" y="1181"/>
                    <a:pt x="5622" y="1179"/>
                    <a:pt x="5619" y="1178"/>
                  </a:cubicBezTo>
                  <a:cubicBezTo>
                    <a:pt x="5509" y="1138"/>
                    <a:pt x="5440" y="1077"/>
                    <a:pt x="5447" y="1048"/>
                  </a:cubicBezTo>
                  <a:cubicBezTo>
                    <a:pt x="5452" y="1029"/>
                    <a:pt x="5460" y="1026"/>
                    <a:pt x="5465" y="1024"/>
                  </a:cubicBezTo>
                  <a:cubicBezTo>
                    <a:pt x="5471" y="1021"/>
                    <a:pt x="5478" y="1020"/>
                    <a:pt x="5485" y="1020"/>
                  </a:cubicBezTo>
                  <a:close/>
                  <a:moveTo>
                    <a:pt x="3654" y="1497"/>
                  </a:moveTo>
                  <a:cubicBezTo>
                    <a:pt x="3674" y="1499"/>
                    <a:pt x="3701" y="1530"/>
                    <a:pt x="3708" y="1567"/>
                  </a:cubicBezTo>
                  <a:cubicBezTo>
                    <a:pt x="3719" y="1626"/>
                    <a:pt x="3693" y="1696"/>
                    <a:pt x="3668" y="1745"/>
                  </a:cubicBezTo>
                  <a:cubicBezTo>
                    <a:pt x="3626" y="1699"/>
                    <a:pt x="3602" y="1654"/>
                    <a:pt x="3595" y="1610"/>
                  </a:cubicBezTo>
                  <a:cubicBezTo>
                    <a:pt x="3591" y="1575"/>
                    <a:pt x="3603" y="1539"/>
                    <a:pt x="3627" y="1514"/>
                  </a:cubicBezTo>
                  <a:cubicBezTo>
                    <a:pt x="3631" y="1509"/>
                    <a:pt x="3642" y="1497"/>
                    <a:pt x="3654" y="1497"/>
                  </a:cubicBezTo>
                  <a:close/>
                  <a:moveTo>
                    <a:pt x="1349" y="1839"/>
                  </a:moveTo>
                  <a:cubicBezTo>
                    <a:pt x="1359" y="1839"/>
                    <a:pt x="1370" y="1843"/>
                    <a:pt x="1378" y="1848"/>
                  </a:cubicBezTo>
                  <a:cubicBezTo>
                    <a:pt x="1399" y="1864"/>
                    <a:pt x="1416" y="1883"/>
                    <a:pt x="1429" y="1905"/>
                  </a:cubicBezTo>
                  <a:cubicBezTo>
                    <a:pt x="1472" y="1985"/>
                    <a:pt x="1461" y="2098"/>
                    <a:pt x="1404" y="2194"/>
                  </a:cubicBezTo>
                  <a:cubicBezTo>
                    <a:pt x="1336" y="2118"/>
                    <a:pt x="1291" y="2025"/>
                    <a:pt x="1275" y="1925"/>
                  </a:cubicBezTo>
                  <a:cubicBezTo>
                    <a:pt x="1269" y="1880"/>
                    <a:pt x="1306" y="1854"/>
                    <a:pt x="1314" y="1850"/>
                  </a:cubicBezTo>
                  <a:cubicBezTo>
                    <a:pt x="1324" y="1843"/>
                    <a:pt x="1336" y="1839"/>
                    <a:pt x="1349" y="1839"/>
                  </a:cubicBezTo>
                  <a:close/>
                  <a:moveTo>
                    <a:pt x="6963" y="0"/>
                  </a:moveTo>
                  <a:cubicBezTo>
                    <a:pt x="6890" y="0"/>
                    <a:pt x="6818" y="18"/>
                    <a:pt x="6753" y="53"/>
                  </a:cubicBezTo>
                  <a:cubicBezTo>
                    <a:pt x="6548" y="172"/>
                    <a:pt x="6472" y="432"/>
                    <a:pt x="6582" y="643"/>
                  </a:cubicBezTo>
                  <a:cubicBezTo>
                    <a:pt x="6685" y="828"/>
                    <a:pt x="6888" y="890"/>
                    <a:pt x="7038" y="919"/>
                  </a:cubicBezTo>
                  <a:cubicBezTo>
                    <a:pt x="6913" y="1086"/>
                    <a:pt x="6710" y="1214"/>
                    <a:pt x="6480" y="1263"/>
                  </a:cubicBezTo>
                  <a:cubicBezTo>
                    <a:pt x="6397" y="1281"/>
                    <a:pt x="6309" y="1290"/>
                    <a:pt x="6217" y="1290"/>
                  </a:cubicBezTo>
                  <a:cubicBezTo>
                    <a:pt x="6135" y="1290"/>
                    <a:pt x="6050" y="1283"/>
                    <a:pt x="5964" y="1268"/>
                  </a:cubicBezTo>
                  <a:cubicBezTo>
                    <a:pt x="5955" y="1111"/>
                    <a:pt x="5907" y="884"/>
                    <a:pt x="5694" y="761"/>
                  </a:cubicBezTo>
                  <a:cubicBezTo>
                    <a:pt x="5628" y="722"/>
                    <a:pt x="5555" y="703"/>
                    <a:pt x="5484" y="703"/>
                  </a:cubicBezTo>
                  <a:cubicBezTo>
                    <a:pt x="5435" y="703"/>
                    <a:pt x="5386" y="712"/>
                    <a:pt x="5342" y="732"/>
                  </a:cubicBezTo>
                  <a:cubicBezTo>
                    <a:pt x="5240" y="775"/>
                    <a:pt x="5166" y="864"/>
                    <a:pt x="5140" y="970"/>
                  </a:cubicBezTo>
                  <a:cubicBezTo>
                    <a:pt x="5088" y="1180"/>
                    <a:pt x="5229" y="1374"/>
                    <a:pt x="5510" y="1475"/>
                  </a:cubicBezTo>
                  <a:cubicBezTo>
                    <a:pt x="5551" y="1491"/>
                    <a:pt x="5593" y="1504"/>
                    <a:pt x="5635" y="1517"/>
                  </a:cubicBezTo>
                  <a:cubicBezTo>
                    <a:pt x="5628" y="1560"/>
                    <a:pt x="5616" y="1603"/>
                    <a:pt x="5598" y="1643"/>
                  </a:cubicBezTo>
                  <a:cubicBezTo>
                    <a:pt x="5562" y="1721"/>
                    <a:pt x="5492" y="1795"/>
                    <a:pt x="5382" y="1868"/>
                  </a:cubicBezTo>
                  <a:cubicBezTo>
                    <a:pt x="5154" y="2024"/>
                    <a:pt x="4878" y="2101"/>
                    <a:pt x="4602" y="2101"/>
                  </a:cubicBezTo>
                  <a:cubicBezTo>
                    <a:pt x="4366" y="2101"/>
                    <a:pt x="4131" y="2045"/>
                    <a:pt x="3925" y="1934"/>
                  </a:cubicBezTo>
                  <a:cubicBezTo>
                    <a:pt x="3932" y="1924"/>
                    <a:pt x="3938" y="1912"/>
                    <a:pt x="3944" y="1901"/>
                  </a:cubicBezTo>
                  <a:cubicBezTo>
                    <a:pt x="4018" y="1763"/>
                    <a:pt x="4043" y="1631"/>
                    <a:pt x="4021" y="1509"/>
                  </a:cubicBezTo>
                  <a:cubicBezTo>
                    <a:pt x="3989" y="1332"/>
                    <a:pt x="3845" y="1194"/>
                    <a:pt x="3681" y="1180"/>
                  </a:cubicBezTo>
                  <a:cubicBezTo>
                    <a:pt x="3672" y="1179"/>
                    <a:pt x="3663" y="1179"/>
                    <a:pt x="3655" y="1179"/>
                  </a:cubicBezTo>
                  <a:cubicBezTo>
                    <a:pt x="3556" y="1179"/>
                    <a:pt x="3462" y="1221"/>
                    <a:pt x="3394" y="1296"/>
                  </a:cubicBezTo>
                  <a:cubicBezTo>
                    <a:pt x="3305" y="1393"/>
                    <a:pt x="3264" y="1525"/>
                    <a:pt x="3282" y="1657"/>
                  </a:cubicBezTo>
                  <a:cubicBezTo>
                    <a:pt x="3301" y="1778"/>
                    <a:pt x="3361" y="1889"/>
                    <a:pt x="3466" y="1993"/>
                  </a:cubicBezTo>
                  <a:cubicBezTo>
                    <a:pt x="3404" y="2048"/>
                    <a:pt x="3335" y="2098"/>
                    <a:pt x="3264" y="2142"/>
                  </a:cubicBezTo>
                  <a:cubicBezTo>
                    <a:pt x="2938" y="2344"/>
                    <a:pt x="2562" y="2453"/>
                    <a:pt x="2190" y="2453"/>
                  </a:cubicBezTo>
                  <a:cubicBezTo>
                    <a:pt x="2140" y="2453"/>
                    <a:pt x="2090" y="2451"/>
                    <a:pt x="2040" y="2447"/>
                  </a:cubicBezTo>
                  <a:cubicBezTo>
                    <a:pt x="1913" y="2439"/>
                    <a:pt x="1788" y="2413"/>
                    <a:pt x="1668" y="2367"/>
                  </a:cubicBezTo>
                  <a:cubicBezTo>
                    <a:pt x="1790" y="2175"/>
                    <a:pt x="1806" y="1937"/>
                    <a:pt x="1709" y="1755"/>
                  </a:cubicBezTo>
                  <a:cubicBezTo>
                    <a:pt x="1673" y="1689"/>
                    <a:pt x="1623" y="1633"/>
                    <a:pt x="1562" y="1590"/>
                  </a:cubicBezTo>
                  <a:cubicBezTo>
                    <a:pt x="1498" y="1544"/>
                    <a:pt x="1422" y="1521"/>
                    <a:pt x="1347" y="1521"/>
                  </a:cubicBezTo>
                  <a:cubicBezTo>
                    <a:pt x="1278" y="1521"/>
                    <a:pt x="1210" y="1540"/>
                    <a:pt x="1149" y="1577"/>
                  </a:cubicBezTo>
                  <a:cubicBezTo>
                    <a:pt x="1014" y="1659"/>
                    <a:pt x="940" y="1813"/>
                    <a:pt x="961" y="1969"/>
                  </a:cubicBezTo>
                  <a:cubicBezTo>
                    <a:pt x="985" y="2130"/>
                    <a:pt x="1057" y="2282"/>
                    <a:pt x="1166" y="2403"/>
                  </a:cubicBezTo>
                  <a:cubicBezTo>
                    <a:pt x="1136" y="2420"/>
                    <a:pt x="1103" y="2435"/>
                    <a:pt x="1067" y="2450"/>
                  </a:cubicBezTo>
                  <a:cubicBezTo>
                    <a:pt x="895" y="2521"/>
                    <a:pt x="712" y="2556"/>
                    <a:pt x="528" y="2556"/>
                  </a:cubicBezTo>
                  <a:cubicBezTo>
                    <a:pt x="427" y="2556"/>
                    <a:pt x="325" y="2546"/>
                    <a:pt x="225" y="2524"/>
                  </a:cubicBezTo>
                  <a:cubicBezTo>
                    <a:pt x="209" y="2519"/>
                    <a:pt x="192" y="2516"/>
                    <a:pt x="176" y="2516"/>
                  </a:cubicBezTo>
                  <a:cubicBezTo>
                    <a:pt x="104" y="2516"/>
                    <a:pt x="37" y="2566"/>
                    <a:pt x="21" y="2641"/>
                  </a:cubicBezTo>
                  <a:cubicBezTo>
                    <a:pt x="0" y="2732"/>
                    <a:pt x="63" y="2822"/>
                    <a:pt x="157" y="2833"/>
                  </a:cubicBezTo>
                  <a:cubicBezTo>
                    <a:pt x="270" y="2859"/>
                    <a:pt x="386" y="2873"/>
                    <a:pt x="503" y="2874"/>
                  </a:cubicBezTo>
                  <a:cubicBezTo>
                    <a:pt x="512" y="2874"/>
                    <a:pt x="520" y="2874"/>
                    <a:pt x="529" y="2874"/>
                  </a:cubicBezTo>
                  <a:cubicBezTo>
                    <a:pt x="755" y="2874"/>
                    <a:pt x="980" y="2830"/>
                    <a:pt x="1190" y="2743"/>
                  </a:cubicBezTo>
                  <a:cubicBezTo>
                    <a:pt x="1276" y="2707"/>
                    <a:pt x="1358" y="2663"/>
                    <a:pt x="1434" y="2610"/>
                  </a:cubicBezTo>
                  <a:cubicBezTo>
                    <a:pt x="1594" y="2695"/>
                    <a:pt x="1790" y="2747"/>
                    <a:pt x="2015" y="2765"/>
                  </a:cubicBezTo>
                  <a:cubicBezTo>
                    <a:pt x="2072" y="2769"/>
                    <a:pt x="2130" y="2772"/>
                    <a:pt x="2188" y="2772"/>
                  </a:cubicBezTo>
                  <a:cubicBezTo>
                    <a:pt x="2620" y="2772"/>
                    <a:pt x="3056" y="2646"/>
                    <a:pt x="3432" y="2411"/>
                  </a:cubicBezTo>
                  <a:cubicBezTo>
                    <a:pt x="3537" y="2348"/>
                    <a:pt x="3635" y="2272"/>
                    <a:pt x="3726" y="2187"/>
                  </a:cubicBezTo>
                  <a:cubicBezTo>
                    <a:pt x="3989" y="2341"/>
                    <a:pt x="4295" y="2418"/>
                    <a:pt x="4602" y="2418"/>
                  </a:cubicBezTo>
                  <a:cubicBezTo>
                    <a:pt x="4941" y="2418"/>
                    <a:pt x="5281" y="2323"/>
                    <a:pt x="5561" y="2132"/>
                  </a:cubicBezTo>
                  <a:cubicBezTo>
                    <a:pt x="5718" y="2025"/>
                    <a:pt x="5825" y="1909"/>
                    <a:pt x="5885" y="1779"/>
                  </a:cubicBezTo>
                  <a:cubicBezTo>
                    <a:pt x="5914" y="1718"/>
                    <a:pt x="5934" y="1654"/>
                    <a:pt x="5944" y="1588"/>
                  </a:cubicBezTo>
                  <a:cubicBezTo>
                    <a:pt x="6032" y="1602"/>
                    <a:pt x="6120" y="1609"/>
                    <a:pt x="6208" y="1609"/>
                  </a:cubicBezTo>
                  <a:cubicBezTo>
                    <a:pt x="6322" y="1609"/>
                    <a:pt x="6436" y="1597"/>
                    <a:pt x="6548" y="1574"/>
                  </a:cubicBezTo>
                  <a:cubicBezTo>
                    <a:pt x="6914" y="1494"/>
                    <a:pt x="7221" y="1272"/>
                    <a:pt x="7379" y="975"/>
                  </a:cubicBezTo>
                  <a:cubicBezTo>
                    <a:pt x="7479" y="989"/>
                    <a:pt x="7580" y="996"/>
                    <a:pt x="7681" y="996"/>
                  </a:cubicBezTo>
                  <a:cubicBezTo>
                    <a:pt x="7735" y="996"/>
                    <a:pt x="7790" y="994"/>
                    <a:pt x="7845" y="990"/>
                  </a:cubicBezTo>
                  <a:cubicBezTo>
                    <a:pt x="8140" y="963"/>
                    <a:pt x="8393" y="846"/>
                    <a:pt x="8556" y="662"/>
                  </a:cubicBezTo>
                  <a:cubicBezTo>
                    <a:pt x="8610" y="595"/>
                    <a:pt x="8600" y="500"/>
                    <a:pt x="8538" y="443"/>
                  </a:cubicBezTo>
                  <a:cubicBezTo>
                    <a:pt x="8508" y="417"/>
                    <a:pt x="8470" y="403"/>
                    <a:pt x="8432" y="403"/>
                  </a:cubicBezTo>
                  <a:cubicBezTo>
                    <a:pt x="8391" y="403"/>
                    <a:pt x="8350" y="419"/>
                    <a:pt x="8319" y="450"/>
                  </a:cubicBezTo>
                  <a:cubicBezTo>
                    <a:pt x="8209" y="574"/>
                    <a:pt x="8030" y="653"/>
                    <a:pt x="7816" y="673"/>
                  </a:cubicBezTo>
                  <a:cubicBezTo>
                    <a:pt x="7772" y="676"/>
                    <a:pt x="7729" y="677"/>
                    <a:pt x="7685" y="677"/>
                  </a:cubicBezTo>
                  <a:cubicBezTo>
                    <a:pt x="7616" y="677"/>
                    <a:pt x="7548" y="674"/>
                    <a:pt x="7479" y="666"/>
                  </a:cubicBezTo>
                  <a:cubicBezTo>
                    <a:pt x="7499" y="533"/>
                    <a:pt x="7476" y="396"/>
                    <a:pt x="7413" y="277"/>
                  </a:cubicBezTo>
                  <a:cubicBezTo>
                    <a:pt x="7346" y="154"/>
                    <a:pt x="7232" y="61"/>
                    <a:pt x="7097" y="21"/>
                  </a:cubicBezTo>
                  <a:cubicBezTo>
                    <a:pt x="7053" y="7"/>
                    <a:pt x="7008" y="0"/>
                    <a:pt x="696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2"/>
            <p:cNvSpPr/>
            <p:nvPr/>
          </p:nvSpPr>
          <p:spPr>
            <a:xfrm>
              <a:off x="3121550" y="1502350"/>
              <a:ext cx="215375" cy="60200"/>
            </a:xfrm>
            <a:custGeom>
              <a:rect b="b" l="l" r="r" t="t"/>
              <a:pathLst>
                <a:path extrusionOk="0" h="2408" w="8615">
                  <a:moveTo>
                    <a:pt x="8572" y="0"/>
                  </a:moveTo>
                  <a:lnTo>
                    <a:pt x="8572" y="0"/>
                  </a:lnTo>
                  <a:cubicBezTo>
                    <a:pt x="8569" y="4"/>
                    <a:pt x="8568" y="7"/>
                    <a:pt x="8566" y="11"/>
                  </a:cubicBezTo>
                  <a:cubicBezTo>
                    <a:pt x="8402" y="195"/>
                    <a:pt x="8149" y="312"/>
                    <a:pt x="7853" y="338"/>
                  </a:cubicBezTo>
                  <a:cubicBezTo>
                    <a:pt x="7799" y="342"/>
                    <a:pt x="7744" y="345"/>
                    <a:pt x="7689" y="345"/>
                  </a:cubicBezTo>
                  <a:cubicBezTo>
                    <a:pt x="7589" y="345"/>
                    <a:pt x="7489" y="338"/>
                    <a:pt x="7389" y="323"/>
                  </a:cubicBezTo>
                  <a:cubicBezTo>
                    <a:pt x="7230" y="620"/>
                    <a:pt x="6923" y="842"/>
                    <a:pt x="6557" y="922"/>
                  </a:cubicBezTo>
                  <a:cubicBezTo>
                    <a:pt x="6446" y="946"/>
                    <a:pt x="6333" y="957"/>
                    <a:pt x="6220" y="957"/>
                  </a:cubicBezTo>
                  <a:cubicBezTo>
                    <a:pt x="6131" y="957"/>
                    <a:pt x="6042" y="950"/>
                    <a:pt x="5954" y="936"/>
                  </a:cubicBezTo>
                  <a:cubicBezTo>
                    <a:pt x="5942" y="1002"/>
                    <a:pt x="5922" y="1066"/>
                    <a:pt x="5895" y="1127"/>
                  </a:cubicBezTo>
                  <a:cubicBezTo>
                    <a:pt x="5834" y="1257"/>
                    <a:pt x="5728" y="1373"/>
                    <a:pt x="5570" y="1481"/>
                  </a:cubicBezTo>
                  <a:cubicBezTo>
                    <a:pt x="5290" y="1671"/>
                    <a:pt x="4951" y="1766"/>
                    <a:pt x="4611" y="1766"/>
                  </a:cubicBezTo>
                  <a:cubicBezTo>
                    <a:pt x="4305" y="1766"/>
                    <a:pt x="3998" y="1689"/>
                    <a:pt x="3734" y="1535"/>
                  </a:cubicBezTo>
                  <a:cubicBezTo>
                    <a:pt x="3645" y="1621"/>
                    <a:pt x="3546" y="1696"/>
                    <a:pt x="3441" y="1760"/>
                  </a:cubicBezTo>
                  <a:cubicBezTo>
                    <a:pt x="3065" y="1995"/>
                    <a:pt x="2630" y="2120"/>
                    <a:pt x="2197" y="2120"/>
                  </a:cubicBezTo>
                  <a:cubicBezTo>
                    <a:pt x="2140" y="2120"/>
                    <a:pt x="2082" y="2118"/>
                    <a:pt x="2024" y="2113"/>
                  </a:cubicBezTo>
                  <a:cubicBezTo>
                    <a:pt x="1798" y="2096"/>
                    <a:pt x="1604" y="2044"/>
                    <a:pt x="1444" y="1958"/>
                  </a:cubicBezTo>
                  <a:cubicBezTo>
                    <a:pt x="1367" y="2011"/>
                    <a:pt x="1285" y="2055"/>
                    <a:pt x="1200" y="2091"/>
                  </a:cubicBezTo>
                  <a:cubicBezTo>
                    <a:pt x="990" y="2178"/>
                    <a:pt x="765" y="2222"/>
                    <a:pt x="537" y="2222"/>
                  </a:cubicBezTo>
                  <a:cubicBezTo>
                    <a:pt x="529" y="2222"/>
                    <a:pt x="520" y="2222"/>
                    <a:pt x="511" y="2222"/>
                  </a:cubicBezTo>
                  <a:cubicBezTo>
                    <a:pt x="396" y="2221"/>
                    <a:pt x="279" y="2207"/>
                    <a:pt x="165" y="2183"/>
                  </a:cubicBezTo>
                  <a:cubicBezTo>
                    <a:pt x="127" y="2173"/>
                    <a:pt x="93" y="2150"/>
                    <a:pt x="71" y="2118"/>
                  </a:cubicBezTo>
                  <a:lnTo>
                    <a:pt x="71" y="2118"/>
                  </a:lnTo>
                  <a:cubicBezTo>
                    <a:pt x="1" y="2209"/>
                    <a:pt x="50" y="2342"/>
                    <a:pt x="163" y="2367"/>
                  </a:cubicBezTo>
                  <a:cubicBezTo>
                    <a:pt x="276" y="2392"/>
                    <a:pt x="392" y="2406"/>
                    <a:pt x="509" y="2407"/>
                  </a:cubicBezTo>
                  <a:cubicBezTo>
                    <a:pt x="518" y="2407"/>
                    <a:pt x="526" y="2407"/>
                    <a:pt x="534" y="2407"/>
                  </a:cubicBezTo>
                  <a:cubicBezTo>
                    <a:pt x="762" y="2407"/>
                    <a:pt x="987" y="2362"/>
                    <a:pt x="1197" y="2275"/>
                  </a:cubicBezTo>
                  <a:cubicBezTo>
                    <a:pt x="1283" y="2240"/>
                    <a:pt x="1364" y="2196"/>
                    <a:pt x="1440" y="2143"/>
                  </a:cubicBezTo>
                  <a:cubicBezTo>
                    <a:pt x="1601" y="2229"/>
                    <a:pt x="1796" y="2281"/>
                    <a:pt x="2022" y="2298"/>
                  </a:cubicBezTo>
                  <a:cubicBezTo>
                    <a:pt x="2079" y="2303"/>
                    <a:pt x="2137" y="2305"/>
                    <a:pt x="2195" y="2305"/>
                  </a:cubicBezTo>
                  <a:cubicBezTo>
                    <a:pt x="2627" y="2305"/>
                    <a:pt x="3063" y="2180"/>
                    <a:pt x="3439" y="1945"/>
                  </a:cubicBezTo>
                  <a:cubicBezTo>
                    <a:pt x="3544" y="1881"/>
                    <a:pt x="3643" y="1805"/>
                    <a:pt x="3732" y="1720"/>
                  </a:cubicBezTo>
                  <a:cubicBezTo>
                    <a:pt x="3995" y="1874"/>
                    <a:pt x="4302" y="1951"/>
                    <a:pt x="4608" y="1951"/>
                  </a:cubicBezTo>
                  <a:cubicBezTo>
                    <a:pt x="4948" y="1951"/>
                    <a:pt x="5287" y="1856"/>
                    <a:pt x="5568" y="1665"/>
                  </a:cubicBezTo>
                  <a:cubicBezTo>
                    <a:pt x="5725" y="1558"/>
                    <a:pt x="5831" y="1442"/>
                    <a:pt x="5892" y="1313"/>
                  </a:cubicBezTo>
                  <a:cubicBezTo>
                    <a:pt x="5920" y="1251"/>
                    <a:pt x="5940" y="1187"/>
                    <a:pt x="5951" y="1121"/>
                  </a:cubicBezTo>
                  <a:cubicBezTo>
                    <a:pt x="6038" y="1135"/>
                    <a:pt x="6126" y="1142"/>
                    <a:pt x="6214" y="1142"/>
                  </a:cubicBezTo>
                  <a:cubicBezTo>
                    <a:pt x="6328" y="1142"/>
                    <a:pt x="6442" y="1130"/>
                    <a:pt x="6554" y="1108"/>
                  </a:cubicBezTo>
                  <a:cubicBezTo>
                    <a:pt x="6921" y="1028"/>
                    <a:pt x="7228" y="805"/>
                    <a:pt x="7385" y="507"/>
                  </a:cubicBezTo>
                  <a:cubicBezTo>
                    <a:pt x="7488" y="522"/>
                    <a:pt x="7591" y="530"/>
                    <a:pt x="7694" y="530"/>
                  </a:cubicBezTo>
                  <a:cubicBezTo>
                    <a:pt x="7746" y="530"/>
                    <a:pt x="7799" y="528"/>
                    <a:pt x="7851" y="524"/>
                  </a:cubicBezTo>
                  <a:cubicBezTo>
                    <a:pt x="8146" y="497"/>
                    <a:pt x="8399" y="380"/>
                    <a:pt x="8563" y="195"/>
                  </a:cubicBezTo>
                  <a:cubicBezTo>
                    <a:pt x="8611" y="140"/>
                    <a:pt x="8614" y="59"/>
                    <a:pt x="857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2"/>
            <p:cNvSpPr/>
            <p:nvPr/>
          </p:nvSpPr>
          <p:spPr>
            <a:xfrm>
              <a:off x="3082025" y="1602675"/>
              <a:ext cx="280450" cy="73500"/>
            </a:xfrm>
            <a:custGeom>
              <a:rect b="b" l="l" r="r" t="t"/>
              <a:pathLst>
                <a:path extrusionOk="0" h="2940" w="11218">
                  <a:moveTo>
                    <a:pt x="1982" y="407"/>
                  </a:moveTo>
                  <a:cubicBezTo>
                    <a:pt x="1994" y="407"/>
                    <a:pt x="2006" y="409"/>
                    <a:pt x="2016" y="413"/>
                  </a:cubicBezTo>
                  <a:lnTo>
                    <a:pt x="2016" y="412"/>
                  </a:lnTo>
                  <a:cubicBezTo>
                    <a:pt x="2029" y="418"/>
                    <a:pt x="2039" y="427"/>
                    <a:pt x="2045" y="440"/>
                  </a:cubicBezTo>
                  <a:cubicBezTo>
                    <a:pt x="2062" y="468"/>
                    <a:pt x="2074" y="499"/>
                    <a:pt x="2076" y="532"/>
                  </a:cubicBezTo>
                  <a:cubicBezTo>
                    <a:pt x="2085" y="646"/>
                    <a:pt x="2016" y="774"/>
                    <a:pt x="1901" y="857"/>
                  </a:cubicBezTo>
                  <a:cubicBezTo>
                    <a:pt x="1860" y="734"/>
                    <a:pt x="1854" y="602"/>
                    <a:pt x="1886" y="476"/>
                  </a:cubicBezTo>
                  <a:cubicBezTo>
                    <a:pt x="1901" y="420"/>
                    <a:pt x="1958" y="410"/>
                    <a:pt x="1970" y="408"/>
                  </a:cubicBezTo>
                  <a:cubicBezTo>
                    <a:pt x="1974" y="407"/>
                    <a:pt x="1978" y="407"/>
                    <a:pt x="1982" y="407"/>
                  </a:cubicBezTo>
                  <a:close/>
                  <a:moveTo>
                    <a:pt x="4883" y="1185"/>
                  </a:moveTo>
                  <a:cubicBezTo>
                    <a:pt x="4887" y="1185"/>
                    <a:pt x="4891" y="1186"/>
                    <a:pt x="4893" y="1187"/>
                  </a:cubicBezTo>
                  <a:lnTo>
                    <a:pt x="4895" y="1187"/>
                  </a:lnTo>
                  <a:cubicBezTo>
                    <a:pt x="4917" y="1199"/>
                    <a:pt x="4934" y="1251"/>
                    <a:pt x="4922" y="1297"/>
                  </a:cubicBezTo>
                  <a:cubicBezTo>
                    <a:pt x="4905" y="1373"/>
                    <a:pt x="4839" y="1440"/>
                    <a:pt x="4783" y="1485"/>
                  </a:cubicBezTo>
                  <a:cubicBezTo>
                    <a:pt x="4759" y="1410"/>
                    <a:pt x="4753" y="1345"/>
                    <a:pt x="4767" y="1289"/>
                  </a:cubicBezTo>
                  <a:cubicBezTo>
                    <a:pt x="4782" y="1246"/>
                    <a:pt x="4813" y="1212"/>
                    <a:pt x="4854" y="1193"/>
                  </a:cubicBezTo>
                  <a:cubicBezTo>
                    <a:pt x="4859" y="1190"/>
                    <a:pt x="4872" y="1185"/>
                    <a:pt x="4883" y="1185"/>
                  </a:cubicBezTo>
                  <a:close/>
                  <a:moveTo>
                    <a:pt x="7259" y="1556"/>
                  </a:moveTo>
                  <a:cubicBezTo>
                    <a:pt x="7268" y="1556"/>
                    <a:pt x="7277" y="1558"/>
                    <a:pt x="7286" y="1561"/>
                  </a:cubicBezTo>
                  <a:cubicBezTo>
                    <a:pt x="7305" y="1571"/>
                    <a:pt x="7323" y="1586"/>
                    <a:pt x="7335" y="1604"/>
                  </a:cubicBezTo>
                  <a:cubicBezTo>
                    <a:pt x="7365" y="1645"/>
                    <a:pt x="7394" y="1707"/>
                    <a:pt x="7374" y="1825"/>
                  </a:cubicBezTo>
                  <a:cubicBezTo>
                    <a:pt x="7369" y="1821"/>
                    <a:pt x="7365" y="1817"/>
                    <a:pt x="7361" y="1813"/>
                  </a:cubicBezTo>
                  <a:cubicBezTo>
                    <a:pt x="7253" y="1711"/>
                    <a:pt x="7203" y="1605"/>
                    <a:pt x="7226" y="1575"/>
                  </a:cubicBezTo>
                  <a:cubicBezTo>
                    <a:pt x="7242" y="1556"/>
                    <a:pt x="7253" y="1556"/>
                    <a:pt x="7259" y="1556"/>
                  </a:cubicBezTo>
                  <a:close/>
                  <a:moveTo>
                    <a:pt x="9310" y="1477"/>
                  </a:moveTo>
                  <a:cubicBezTo>
                    <a:pt x="9331" y="1477"/>
                    <a:pt x="9353" y="1481"/>
                    <a:pt x="9374" y="1491"/>
                  </a:cubicBezTo>
                  <a:cubicBezTo>
                    <a:pt x="9392" y="1499"/>
                    <a:pt x="9408" y="1509"/>
                    <a:pt x="9423" y="1522"/>
                  </a:cubicBezTo>
                  <a:cubicBezTo>
                    <a:pt x="9478" y="1568"/>
                    <a:pt x="9513" y="1634"/>
                    <a:pt x="9521" y="1706"/>
                  </a:cubicBezTo>
                  <a:cubicBezTo>
                    <a:pt x="9527" y="1784"/>
                    <a:pt x="9505" y="1867"/>
                    <a:pt x="9459" y="1948"/>
                  </a:cubicBezTo>
                  <a:cubicBezTo>
                    <a:pt x="9313" y="1854"/>
                    <a:pt x="9180" y="1751"/>
                    <a:pt x="9168" y="1639"/>
                  </a:cubicBezTo>
                  <a:cubicBezTo>
                    <a:pt x="9168" y="1560"/>
                    <a:pt x="9225" y="1492"/>
                    <a:pt x="9302" y="1477"/>
                  </a:cubicBezTo>
                  <a:cubicBezTo>
                    <a:pt x="9305" y="1477"/>
                    <a:pt x="9307" y="1477"/>
                    <a:pt x="9310" y="1477"/>
                  </a:cubicBezTo>
                  <a:close/>
                  <a:moveTo>
                    <a:pt x="1985" y="1"/>
                  </a:moveTo>
                  <a:cubicBezTo>
                    <a:pt x="1962" y="1"/>
                    <a:pt x="1939" y="2"/>
                    <a:pt x="1915" y="6"/>
                  </a:cubicBezTo>
                  <a:cubicBezTo>
                    <a:pt x="1715" y="31"/>
                    <a:pt x="1549" y="174"/>
                    <a:pt x="1495" y="368"/>
                  </a:cubicBezTo>
                  <a:cubicBezTo>
                    <a:pt x="1441" y="570"/>
                    <a:pt x="1448" y="783"/>
                    <a:pt x="1514" y="981"/>
                  </a:cubicBezTo>
                  <a:cubicBezTo>
                    <a:pt x="1470" y="984"/>
                    <a:pt x="1424" y="986"/>
                    <a:pt x="1375" y="986"/>
                  </a:cubicBezTo>
                  <a:cubicBezTo>
                    <a:pt x="1007" y="979"/>
                    <a:pt x="648" y="859"/>
                    <a:pt x="349" y="644"/>
                  </a:cubicBezTo>
                  <a:cubicBezTo>
                    <a:pt x="313" y="618"/>
                    <a:pt x="271" y="605"/>
                    <a:pt x="230" y="605"/>
                  </a:cubicBezTo>
                  <a:cubicBezTo>
                    <a:pt x="167" y="605"/>
                    <a:pt x="106" y="634"/>
                    <a:pt x="66" y="688"/>
                  </a:cubicBezTo>
                  <a:cubicBezTo>
                    <a:pt x="0" y="778"/>
                    <a:pt x="20" y="906"/>
                    <a:pt x="110" y="972"/>
                  </a:cubicBezTo>
                  <a:cubicBezTo>
                    <a:pt x="231" y="1060"/>
                    <a:pt x="361" y="1134"/>
                    <a:pt x="496" y="1195"/>
                  </a:cubicBezTo>
                  <a:cubicBezTo>
                    <a:pt x="771" y="1320"/>
                    <a:pt x="1068" y="1388"/>
                    <a:pt x="1371" y="1392"/>
                  </a:cubicBezTo>
                  <a:cubicBezTo>
                    <a:pt x="1386" y="1393"/>
                    <a:pt x="1400" y="1393"/>
                    <a:pt x="1415" y="1393"/>
                  </a:cubicBezTo>
                  <a:cubicBezTo>
                    <a:pt x="1519" y="1393"/>
                    <a:pt x="1623" y="1382"/>
                    <a:pt x="1724" y="1362"/>
                  </a:cubicBezTo>
                  <a:cubicBezTo>
                    <a:pt x="1870" y="1544"/>
                    <a:pt x="2072" y="1704"/>
                    <a:pt x="2326" y="1839"/>
                  </a:cubicBezTo>
                  <a:cubicBezTo>
                    <a:pt x="2750" y="2064"/>
                    <a:pt x="3232" y="2180"/>
                    <a:pt x="3721" y="2180"/>
                  </a:cubicBezTo>
                  <a:cubicBezTo>
                    <a:pt x="3870" y="2180"/>
                    <a:pt x="4019" y="2169"/>
                    <a:pt x="4168" y="2148"/>
                  </a:cubicBezTo>
                  <a:cubicBezTo>
                    <a:pt x="4325" y="2125"/>
                    <a:pt x="4479" y="2087"/>
                    <a:pt x="4627" y="2033"/>
                  </a:cubicBezTo>
                  <a:cubicBezTo>
                    <a:pt x="5039" y="2595"/>
                    <a:pt x="5735" y="2940"/>
                    <a:pt x="6431" y="2940"/>
                  </a:cubicBezTo>
                  <a:cubicBezTo>
                    <a:pt x="6558" y="2940"/>
                    <a:pt x="6684" y="2929"/>
                    <a:pt x="6808" y="2905"/>
                  </a:cubicBezTo>
                  <a:cubicBezTo>
                    <a:pt x="7048" y="2859"/>
                    <a:pt x="7231" y="2778"/>
                    <a:pt x="7369" y="2656"/>
                  </a:cubicBezTo>
                  <a:cubicBezTo>
                    <a:pt x="7433" y="2598"/>
                    <a:pt x="7488" y="2533"/>
                    <a:pt x="7536" y="2461"/>
                  </a:cubicBezTo>
                  <a:cubicBezTo>
                    <a:pt x="7767" y="2606"/>
                    <a:pt x="8008" y="2706"/>
                    <a:pt x="8249" y="2753"/>
                  </a:cubicBezTo>
                  <a:cubicBezTo>
                    <a:pt x="8362" y="2776"/>
                    <a:pt x="8475" y="2787"/>
                    <a:pt x="8587" y="2787"/>
                  </a:cubicBezTo>
                  <a:cubicBezTo>
                    <a:pt x="8939" y="2787"/>
                    <a:pt x="9274" y="2677"/>
                    <a:pt x="9531" y="2474"/>
                  </a:cubicBezTo>
                  <a:cubicBezTo>
                    <a:pt x="9698" y="2574"/>
                    <a:pt x="9875" y="2665"/>
                    <a:pt x="10069" y="2729"/>
                  </a:cubicBezTo>
                  <a:cubicBezTo>
                    <a:pt x="10239" y="2785"/>
                    <a:pt x="10407" y="2813"/>
                    <a:pt x="10568" y="2813"/>
                  </a:cubicBezTo>
                  <a:cubicBezTo>
                    <a:pt x="10748" y="2813"/>
                    <a:pt x="10920" y="2778"/>
                    <a:pt x="11071" y="2707"/>
                  </a:cubicBezTo>
                  <a:cubicBezTo>
                    <a:pt x="11173" y="2660"/>
                    <a:pt x="11217" y="2539"/>
                    <a:pt x="11170" y="2437"/>
                  </a:cubicBezTo>
                  <a:cubicBezTo>
                    <a:pt x="11135" y="2364"/>
                    <a:pt x="11062" y="2321"/>
                    <a:pt x="10986" y="2321"/>
                  </a:cubicBezTo>
                  <a:cubicBezTo>
                    <a:pt x="10957" y="2321"/>
                    <a:pt x="10928" y="2327"/>
                    <a:pt x="10900" y="2340"/>
                  </a:cubicBezTo>
                  <a:cubicBezTo>
                    <a:pt x="10802" y="2385"/>
                    <a:pt x="10689" y="2408"/>
                    <a:pt x="10567" y="2408"/>
                  </a:cubicBezTo>
                  <a:cubicBezTo>
                    <a:pt x="10450" y="2408"/>
                    <a:pt x="10325" y="2387"/>
                    <a:pt x="10197" y="2344"/>
                  </a:cubicBezTo>
                  <a:cubicBezTo>
                    <a:pt x="10060" y="2297"/>
                    <a:pt x="9929" y="2237"/>
                    <a:pt x="9805" y="2164"/>
                  </a:cubicBezTo>
                  <a:cubicBezTo>
                    <a:pt x="9897" y="2008"/>
                    <a:pt x="9939" y="1841"/>
                    <a:pt x="9926" y="1674"/>
                  </a:cubicBezTo>
                  <a:cubicBezTo>
                    <a:pt x="9909" y="1494"/>
                    <a:pt x="9822" y="1329"/>
                    <a:pt x="9685" y="1213"/>
                  </a:cubicBezTo>
                  <a:cubicBezTo>
                    <a:pt x="9576" y="1121"/>
                    <a:pt x="9445" y="1072"/>
                    <a:pt x="9314" y="1072"/>
                  </a:cubicBezTo>
                  <a:cubicBezTo>
                    <a:pt x="9297" y="1072"/>
                    <a:pt x="9281" y="1073"/>
                    <a:pt x="9264" y="1075"/>
                  </a:cubicBezTo>
                  <a:cubicBezTo>
                    <a:pt x="8963" y="1111"/>
                    <a:pt x="8743" y="1377"/>
                    <a:pt x="8765" y="1680"/>
                  </a:cubicBezTo>
                  <a:cubicBezTo>
                    <a:pt x="8790" y="1949"/>
                    <a:pt x="8996" y="2125"/>
                    <a:pt x="9158" y="2237"/>
                  </a:cubicBezTo>
                  <a:cubicBezTo>
                    <a:pt x="8992" y="2330"/>
                    <a:pt x="8792" y="2380"/>
                    <a:pt x="8584" y="2380"/>
                  </a:cubicBezTo>
                  <a:cubicBezTo>
                    <a:pt x="8499" y="2380"/>
                    <a:pt x="8413" y="2372"/>
                    <a:pt x="8328" y="2355"/>
                  </a:cubicBezTo>
                  <a:cubicBezTo>
                    <a:pt x="8124" y="2315"/>
                    <a:pt x="7919" y="2227"/>
                    <a:pt x="7719" y="2098"/>
                  </a:cubicBezTo>
                  <a:cubicBezTo>
                    <a:pt x="7789" y="1909"/>
                    <a:pt x="7849" y="1618"/>
                    <a:pt x="7662" y="1364"/>
                  </a:cubicBezTo>
                  <a:cubicBezTo>
                    <a:pt x="7564" y="1232"/>
                    <a:pt x="7415" y="1151"/>
                    <a:pt x="7264" y="1150"/>
                  </a:cubicBezTo>
                  <a:cubicBezTo>
                    <a:pt x="7122" y="1150"/>
                    <a:pt x="6989" y="1216"/>
                    <a:pt x="6906" y="1329"/>
                  </a:cubicBezTo>
                  <a:cubicBezTo>
                    <a:pt x="6736" y="1547"/>
                    <a:pt x="6805" y="1847"/>
                    <a:pt x="7082" y="2109"/>
                  </a:cubicBezTo>
                  <a:cubicBezTo>
                    <a:pt x="7123" y="2149"/>
                    <a:pt x="7165" y="2186"/>
                    <a:pt x="7207" y="2222"/>
                  </a:cubicBezTo>
                  <a:cubicBezTo>
                    <a:pt x="7178" y="2269"/>
                    <a:pt x="7141" y="2313"/>
                    <a:pt x="7099" y="2351"/>
                  </a:cubicBezTo>
                  <a:cubicBezTo>
                    <a:pt x="7018" y="2423"/>
                    <a:pt x="6897" y="2474"/>
                    <a:pt x="6732" y="2505"/>
                  </a:cubicBezTo>
                  <a:cubicBezTo>
                    <a:pt x="6630" y="2525"/>
                    <a:pt x="6527" y="2534"/>
                    <a:pt x="6425" y="2534"/>
                  </a:cubicBezTo>
                  <a:cubicBezTo>
                    <a:pt x="5877" y="2534"/>
                    <a:pt x="5328" y="2270"/>
                    <a:pt x="4990" y="1839"/>
                  </a:cubicBezTo>
                  <a:cubicBezTo>
                    <a:pt x="5002" y="1830"/>
                    <a:pt x="5015" y="1820"/>
                    <a:pt x="5028" y="1809"/>
                  </a:cubicBezTo>
                  <a:cubicBezTo>
                    <a:pt x="5184" y="1685"/>
                    <a:pt x="5281" y="1544"/>
                    <a:pt x="5317" y="1389"/>
                  </a:cubicBezTo>
                  <a:cubicBezTo>
                    <a:pt x="5370" y="1165"/>
                    <a:pt x="5272" y="930"/>
                    <a:pt x="5086" y="829"/>
                  </a:cubicBezTo>
                  <a:cubicBezTo>
                    <a:pt x="5022" y="796"/>
                    <a:pt x="4953" y="779"/>
                    <a:pt x="4883" y="779"/>
                  </a:cubicBezTo>
                  <a:cubicBezTo>
                    <a:pt x="4819" y="779"/>
                    <a:pt x="4754" y="793"/>
                    <a:pt x="4692" y="820"/>
                  </a:cubicBezTo>
                  <a:cubicBezTo>
                    <a:pt x="4537" y="888"/>
                    <a:pt x="4420" y="1023"/>
                    <a:pt x="4374" y="1186"/>
                  </a:cubicBezTo>
                  <a:cubicBezTo>
                    <a:pt x="4335" y="1338"/>
                    <a:pt x="4349" y="1499"/>
                    <a:pt x="4420" y="1674"/>
                  </a:cubicBezTo>
                  <a:cubicBezTo>
                    <a:pt x="4318" y="1706"/>
                    <a:pt x="4212" y="1730"/>
                    <a:pt x="4107" y="1746"/>
                  </a:cubicBezTo>
                  <a:cubicBezTo>
                    <a:pt x="3977" y="1765"/>
                    <a:pt x="3847" y="1774"/>
                    <a:pt x="3717" y="1774"/>
                  </a:cubicBezTo>
                  <a:cubicBezTo>
                    <a:pt x="3295" y="1774"/>
                    <a:pt x="2879" y="1674"/>
                    <a:pt x="2514" y="1480"/>
                  </a:cubicBezTo>
                  <a:cubicBezTo>
                    <a:pt x="2354" y="1396"/>
                    <a:pt x="2222" y="1301"/>
                    <a:pt x="2120" y="1198"/>
                  </a:cubicBezTo>
                  <a:cubicBezTo>
                    <a:pt x="2361" y="1032"/>
                    <a:pt x="2501" y="762"/>
                    <a:pt x="2479" y="499"/>
                  </a:cubicBezTo>
                  <a:cubicBezTo>
                    <a:pt x="2471" y="404"/>
                    <a:pt x="2442" y="313"/>
                    <a:pt x="2392" y="230"/>
                  </a:cubicBezTo>
                  <a:cubicBezTo>
                    <a:pt x="2306" y="85"/>
                    <a:pt x="2154" y="1"/>
                    <a:pt x="19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2"/>
            <p:cNvSpPr/>
            <p:nvPr/>
          </p:nvSpPr>
          <p:spPr>
            <a:xfrm>
              <a:off x="3081650" y="1618825"/>
              <a:ext cx="280275" cy="57700"/>
            </a:xfrm>
            <a:custGeom>
              <a:rect b="b" l="l" r="r" t="t"/>
              <a:pathLst>
                <a:path extrusionOk="0" h="2308" w="11211">
                  <a:moveTo>
                    <a:pt x="139" y="0"/>
                  </a:moveTo>
                  <a:cubicBezTo>
                    <a:pt x="11" y="72"/>
                    <a:pt x="0" y="254"/>
                    <a:pt x="121" y="340"/>
                  </a:cubicBezTo>
                  <a:cubicBezTo>
                    <a:pt x="240" y="428"/>
                    <a:pt x="370" y="502"/>
                    <a:pt x="505" y="563"/>
                  </a:cubicBezTo>
                  <a:cubicBezTo>
                    <a:pt x="780" y="687"/>
                    <a:pt x="1078" y="754"/>
                    <a:pt x="1379" y="760"/>
                  </a:cubicBezTo>
                  <a:cubicBezTo>
                    <a:pt x="1390" y="760"/>
                    <a:pt x="1400" y="760"/>
                    <a:pt x="1411" y="760"/>
                  </a:cubicBezTo>
                  <a:cubicBezTo>
                    <a:pt x="1520" y="760"/>
                    <a:pt x="1627" y="750"/>
                    <a:pt x="1733" y="729"/>
                  </a:cubicBezTo>
                  <a:cubicBezTo>
                    <a:pt x="1878" y="911"/>
                    <a:pt x="2080" y="1072"/>
                    <a:pt x="2334" y="1206"/>
                  </a:cubicBezTo>
                  <a:cubicBezTo>
                    <a:pt x="2757" y="1431"/>
                    <a:pt x="3239" y="1548"/>
                    <a:pt x="3726" y="1548"/>
                  </a:cubicBezTo>
                  <a:cubicBezTo>
                    <a:pt x="3876" y="1548"/>
                    <a:pt x="4027" y="1537"/>
                    <a:pt x="4176" y="1514"/>
                  </a:cubicBezTo>
                  <a:cubicBezTo>
                    <a:pt x="4334" y="1492"/>
                    <a:pt x="4488" y="1454"/>
                    <a:pt x="4636" y="1400"/>
                  </a:cubicBezTo>
                  <a:cubicBezTo>
                    <a:pt x="5048" y="1961"/>
                    <a:pt x="5744" y="2307"/>
                    <a:pt x="6439" y="2307"/>
                  </a:cubicBezTo>
                  <a:cubicBezTo>
                    <a:pt x="6566" y="2307"/>
                    <a:pt x="6693" y="2296"/>
                    <a:pt x="6817" y="2272"/>
                  </a:cubicBezTo>
                  <a:cubicBezTo>
                    <a:pt x="7056" y="2226"/>
                    <a:pt x="7240" y="2144"/>
                    <a:pt x="7378" y="2023"/>
                  </a:cubicBezTo>
                  <a:cubicBezTo>
                    <a:pt x="7442" y="1965"/>
                    <a:pt x="7497" y="1900"/>
                    <a:pt x="7544" y="1828"/>
                  </a:cubicBezTo>
                  <a:cubicBezTo>
                    <a:pt x="7775" y="1973"/>
                    <a:pt x="8018" y="2073"/>
                    <a:pt x="8259" y="2120"/>
                  </a:cubicBezTo>
                  <a:cubicBezTo>
                    <a:pt x="8372" y="2143"/>
                    <a:pt x="8485" y="2154"/>
                    <a:pt x="8597" y="2154"/>
                  </a:cubicBezTo>
                  <a:cubicBezTo>
                    <a:pt x="8949" y="2154"/>
                    <a:pt x="9284" y="2044"/>
                    <a:pt x="9540" y="1841"/>
                  </a:cubicBezTo>
                  <a:cubicBezTo>
                    <a:pt x="9708" y="1941"/>
                    <a:pt x="9884" y="2032"/>
                    <a:pt x="10077" y="2096"/>
                  </a:cubicBezTo>
                  <a:cubicBezTo>
                    <a:pt x="10247" y="2152"/>
                    <a:pt x="10415" y="2180"/>
                    <a:pt x="10576" y="2180"/>
                  </a:cubicBezTo>
                  <a:cubicBezTo>
                    <a:pt x="10757" y="2180"/>
                    <a:pt x="10929" y="2144"/>
                    <a:pt x="11080" y="2074"/>
                  </a:cubicBezTo>
                  <a:cubicBezTo>
                    <a:pt x="11165" y="2034"/>
                    <a:pt x="11210" y="1941"/>
                    <a:pt x="11189" y="1849"/>
                  </a:cubicBezTo>
                  <a:lnTo>
                    <a:pt x="11189" y="1849"/>
                  </a:lnTo>
                  <a:cubicBezTo>
                    <a:pt x="11185" y="1852"/>
                    <a:pt x="11182" y="1856"/>
                    <a:pt x="11178" y="1858"/>
                  </a:cubicBezTo>
                  <a:cubicBezTo>
                    <a:pt x="11026" y="1929"/>
                    <a:pt x="10855" y="1964"/>
                    <a:pt x="10674" y="1964"/>
                  </a:cubicBezTo>
                  <a:cubicBezTo>
                    <a:pt x="10513" y="1964"/>
                    <a:pt x="10345" y="1936"/>
                    <a:pt x="10176" y="1880"/>
                  </a:cubicBezTo>
                  <a:cubicBezTo>
                    <a:pt x="9981" y="1817"/>
                    <a:pt x="9805" y="1725"/>
                    <a:pt x="9637" y="1625"/>
                  </a:cubicBezTo>
                  <a:cubicBezTo>
                    <a:pt x="9381" y="1829"/>
                    <a:pt x="9046" y="1938"/>
                    <a:pt x="8693" y="1938"/>
                  </a:cubicBezTo>
                  <a:cubicBezTo>
                    <a:pt x="8582" y="1938"/>
                    <a:pt x="8469" y="1927"/>
                    <a:pt x="8356" y="1905"/>
                  </a:cubicBezTo>
                  <a:cubicBezTo>
                    <a:pt x="8115" y="1857"/>
                    <a:pt x="7874" y="1758"/>
                    <a:pt x="7642" y="1613"/>
                  </a:cubicBezTo>
                  <a:cubicBezTo>
                    <a:pt x="7595" y="1685"/>
                    <a:pt x="7539" y="1749"/>
                    <a:pt x="7475" y="1807"/>
                  </a:cubicBezTo>
                  <a:cubicBezTo>
                    <a:pt x="7338" y="1929"/>
                    <a:pt x="7155" y="2010"/>
                    <a:pt x="6915" y="2055"/>
                  </a:cubicBezTo>
                  <a:cubicBezTo>
                    <a:pt x="6790" y="2079"/>
                    <a:pt x="6663" y="2091"/>
                    <a:pt x="6536" y="2091"/>
                  </a:cubicBezTo>
                  <a:cubicBezTo>
                    <a:pt x="5841" y="2091"/>
                    <a:pt x="5145" y="1745"/>
                    <a:pt x="4734" y="1184"/>
                  </a:cubicBezTo>
                  <a:cubicBezTo>
                    <a:pt x="4585" y="1239"/>
                    <a:pt x="4431" y="1277"/>
                    <a:pt x="4275" y="1299"/>
                  </a:cubicBezTo>
                  <a:cubicBezTo>
                    <a:pt x="4126" y="1321"/>
                    <a:pt x="3976" y="1332"/>
                    <a:pt x="3827" y="1332"/>
                  </a:cubicBezTo>
                  <a:cubicBezTo>
                    <a:pt x="3339" y="1332"/>
                    <a:pt x="2856" y="1215"/>
                    <a:pt x="2433" y="991"/>
                  </a:cubicBezTo>
                  <a:cubicBezTo>
                    <a:pt x="2177" y="855"/>
                    <a:pt x="1977" y="695"/>
                    <a:pt x="1831" y="513"/>
                  </a:cubicBezTo>
                  <a:cubicBezTo>
                    <a:pt x="1725" y="534"/>
                    <a:pt x="1619" y="544"/>
                    <a:pt x="1512" y="544"/>
                  </a:cubicBezTo>
                  <a:cubicBezTo>
                    <a:pt x="1501" y="544"/>
                    <a:pt x="1489" y="544"/>
                    <a:pt x="1477" y="543"/>
                  </a:cubicBezTo>
                  <a:cubicBezTo>
                    <a:pt x="1175" y="539"/>
                    <a:pt x="878" y="472"/>
                    <a:pt x="603" y="348"/>
                  </a:cubicBezTo>
                  <a:cubicBezTo>
                    <a:pt x="467" y="286"/>
                    <a:pt x="337" y="211"/>
                    <a:pt x="218" y="124"/>
                  </a:cubicBezTo>
                  <a:cubicBezTo>
                    <a:pt x="176" y="94"/>
                    <a:pt x="149" y="50"/>
                    <a:pt x="13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2"/>
            <p:cNvSpPr/>
            <p:nvPr/>
          </p:nvSpPr>
          <p:spPr>
            <a:xfrm>
              <a:off x="3041850" y="1696625"/>
              <a:ext cx="369650" cy="89225"/>
            </a:xfrm>
            <a:custGeom>
              <a:rect b="b" l="l" r="r" t="t"/>
              <a:pathLst>
                <a:path extrusionOk="0" h="3569" w="14786">
                  <a:moveTo>
                    <a:pt x="12124" y="569"/>
                  </a:moveTo>
                  <a:cubicBezTo>
                    <a:pt x="12137" y="569"/>
                    <a:pt x="12150" y="571"/>
                    <a:pt x="12163" y="574"/>
                  </a:cubicBezTo>
                  <a:cubicBezTo>
                    <a:pt x="12188" y="579"/>
                    <a:pt x="12211" y="588"/>
                    <a:pt x="12235" y="601"/>
                  </a:cubicBezTo>
                  <a:cubicBezTo>
                    <a:pt x="12318" y="648"/>
                    <a:pt x="12379" y="727"/>
                    <a:pt x="12406" y="820"/>
                  </a:cubicBezTo>
                  <a:cubicBezTo>
                    <a:pt x="12435" y="924"/>
                    <a:pt x="12428" y="1046"/>
                    <a:pt x="12390" y="1171"/>
                  </a:cubicBezTo>
                  <a:cubicBezTo>
                    <a:pt x="12179" y="1089"/>
                    <a:pt x="11982" y="991"/>
                    <a:pt x="11939" y="842"/>
                  </a:cubicBezTo>
                  <a:cubicBezTo>
                    <a:pt x="11928" y="790"/>
                    <a:pt x="11934" y="734"/>
                    <a:pt x="11960" y="687"/>
                  </a:cubicBezTo>
                  <a:cubicBezTo>
                    <a:pt x="11985" y="634"/>
                    <a:pt x="12026" y="593"/>
                    <a:pt x="12069" y="579"/>
                  </a:cubicBezTo>
                  <a:cubicBezTo>
                    <a:pt x="12087" y="573"/>
                    <a:pt x="12105" y="569"/>
                    <a:pt x="12124" y="569"/>
                  </a:cubicBezTo>
                  <a:close/>
                  <a:moveTo>
                    <a:pt x="9495" y="1337"/>
                  </a:moveTo>
                  <a:cubicBezTo>
                    <a:pt x="9501" y="1337"/>
                    <a:pt x="9506" y="1338"/>
                    <a:pt x="9512" y="1339"/>
                  </a:cubicBezTo>
                  <a:cubicBezTo>
                    <a:pt x="9540" y="1346"/>
                    <a:pt x="9567" y="1360"/>
                    <a:pt x="9586" y="1381"/>
                  </a:cubicBezTo>
                  <a:cubicBezTo>
                    <a:pt x="9635" y="1427"/>
                    <a:pt x="9690" y="1503"/>
                    <a:pt x="9693" y="1670"/>
                  </a:cubicBezTo>
                  <a:cubicBezTo>
                    <a:pt x="9687" y="1667"/>
                    <a:pt x="9680" y="1662"/>
                    <a:pt x="9673" y="1657"/>
                  </a:cubicBezTo>
                  <a:cubicBezTo>
                    <a:pt x="9509" y="1553"/>
                    <a:pt x="9418" y="1425"/>
                    <a:pt x="9440" y="1376"/>
                  </a:cubicBezTo>
                  <a:cubicBezTo>
                    <a:pt x="9456" y="1343"/>
                    <a:pt x="9469" y="1340"/>
                    <a:pt x="9478" y="1339"/>
                  </a:cubicBezTo>
                  <a:cubicBezTo>
                    <a:pt x="9483" y="1338"/>
                    <a:pt x="9489" y="1337"/>
                    <a:pt x="9495" y="1337"/>
                  </a:cubicBezTo>
                  <a:close/>
                  <a:moveTo>
                    <a:pt x="6355" y="1591"/>
                  </a:moveTo>
                  <a:cubicBezTo>
                    <a:pt x="6356" y="1591"/>
                    <a:pt x="6358" y="1591"/>
                    <a:pt x="6359" y="1591"/>
                  </a:cubicBezTo>
                  <a:cubicBezTo>
                    <a:pt x="6360" y="1591"/>
                    <a:pt x="6360" y="1592"/>
                    <a:pt x="6360" y="1592"/>
                  </a:cubicBezTo>
                  <a:cubicBezTo>
                    <a:pt x="6392" y="1601"/>
                    <a:pt x="6426" y="1665"/>
                    <a:pt x="6424" y="1733"/>
                  </a:cubicBezTo>
                  <a:cubicBezTo>
                    <a:pt x="6422" y="1840"/>
                    <a:pt x="6354" y="1954"/>
                    <a:pt x="6295" y="2034"/>
                  </a:cubicBezTo>
                  <a:cubicBezTo>
                    <a:pt x="6244" y="1939"/>
                    <a:pt x="6220" y="1851"/>
                    <a:pt x="6225" y="1772"/>
                  </a:cubicBezTo>
                  <a:cubicBezTo>
                    <a:pt x="6231" y="1709"/>
                    <a:pt x="6262" y="1652"/>
                    <a:pt x="6310" y="1612"/>
                  </a:cubicBezTo>
                  <a:cubicBezTo>
                    <a:pt x="6317" y="1607"/>
                    <a:pt x="6338" y="1591"/>
                    <a:pt x="6355" y="1591"/>
                  </a:cubicBezTo>
                  <a:close/>
                  <a:moveTo>
                    <a:pt x="2465" y="1457"/>
                  </a:moveTo>
                  <a:cubicBezTo>
                    <a:pt x="2471" y="1457"/>
                    <a:pt x="2477" y="1457"/>
                    <a:pt x="2483" y="1458"/>
                  </a:cubicBezTo>
                  <a:cubicBezTo>
                    <a:pt x="2499" y="1462"/>
                    <a:pt x="2514" y="1471"/>
                    <a:pt x="2526" y="1485"/>
                  </a:cubicBezTo>
                  <a:cubicBezTo>
                    <a:pt x="2555" y="1517"/>
                    <a:pt x="2577" y="1558"/>
                    <a:pt x="2590" y="1601"/>
                  </a:cubicBezTo>
                  <a:cubicBezTo>
                    <a:pt x="2630" y="1754"/>
                    <a:pt x="2575" y="1949"/>
                    <a:pt x="2448" y="2100"/>
                  </a:cubicBezTo>
                  <a:cubicBezTo>
                    <a:pt x="2363" y="1942"/>
                    <a:pt x="2323" y="1764"/>
                    <a:pt x="2332" y="1586"/>
                  </a:cubicBezTo>
                  <a:cubicBezTo>
                    <a:pt x="2338" y="1503"/>
                    <a:pt x="2407" y="1472"/>
                    <a:pt x="2422" y="1466"/>
                  </a:cubicBezTo>
                  <a:cubicBezTo>
                    <a:pt x="2435" y="1460"/>
                    <a:pt x="2450" y="1457"/>
                    <a:pt x="2465" y="1457"/>
                  </a:cubicBezTo>
                  <a:close/>
                  <a:moveTo>
                    <a:pt x="12140" y="1"/>
                  </a:moveTo>
                  <a:cubicBezTo>
                    <a:pt x="12064" y="1"/>
                    <a:pt x="11989" y="14"/>
                    <a:pt x="11916" y="40"/>
                  </a:cubicBezTo>
                  <a:cubicBezTo>
                    <a:pt x="11740" y="103"/>
                    <a:pt x="11585" y="246"/>
                    <a:pt x="11493" y="434"/>
                  </a:cubicBezTo>
                  <a:cubicBezTo>
                    <a:pt x="11402" y="622"/>
                    <a:pt x="11380" y="837"/>
                    <a:pt x="11433" y="1024"/>
                  </a:cubicBezTo>
                  <a:cubicBezTo>
                    <a:pt x="11535" y="1383"/>
                    <a:pt x="11844" y="1558"/>
                    <a:pt x="12078" y="1657"/>
                  </a:cubicBezTo>
                  <a:cubicBezTo>
                    <a:pt x="11814" y="1911"/>
                    <a:pt x="11440" y="2070"/>
                    <a:pt x="11048" y="2084"/>
                  </a:cubicBezTo>
                  <a:cubicBezTo>
                    <a:pt x="11026" y="2085"/>
                    <a:pt x="11004" y="2085"/>
                    <a:pt x="10982" y="2085"/>
                  </a:cubicBezTo>
                  <a:cubicBezTo>
                    <a:pt x="10732" y="2085"/>
                    <a:pt x="10470" y="2032"/>
                    <a:pt x="10204" y="1928"/>
                  </a:cubicBezTo>
                  <a:cubicBezTo>
                    <a:pt x="10246" y="1647"/>
                    <a:pt x="10247" y="1233"/>
                    <a:pt x="9942" y="947"/>
                  </a:cubicBezTo>
                  <a:cubicBezTo>
                    <a:pt x="9818" y="831"/>
                    <a:pt x="9662" y="768"/>
                    <a:pt x="9507" y="768"/>
                  </a:cubicBezTo>
                  <a:cubicBezTo>
                    <a:pt x="9464" y="768"/>
                    <a:pt x="9420" y="773"/>
                    <a:pt x="9378" y="783"/>
                  </a:cubicBezTo>
                  <a:cubicBezTo>
                    <a:pt x="9198" y="826"/>
                    <a:pt x="9049" y="957"/>
                    <a:pt x="8966" y="1141"/>
                  </a:cubicBezTo>
                  <a:cubicBezTo>
                    <a:pt x="8807" y="1493"/>
                    <a:pt x="8971" y="1879"/>
                    <a:pt x="9393" y="2147"/>
                  </a:cubicBezTo>
                  <a:cubicBezTo>
                    <a:pt x="9456" y="2188"/>
                    <a:pt x="9518" y="2225"/>
                    <a:pt x="9582" y="2260"/>
                  </a:cubicBezTo>
                  <a:cubicBezTo>
                    <a:pt x="9556" y="2335"/>
                    <a:pt x="9522" y="2407"/>
                    <a:pt x="9478" y="2473"/>
                  </a:cubicBezTo>
                  <a:cubicBezTo>
                    <a:pt x="9392" y="2597"/>
                    <a:pt x="9252" y="2705"/>
                    <a:pt x="9048" y="2800"/>
                  </a:cubicBezTo>
                  <a:cubicBezTo>
                    <a:pt x="8757" y="2937"/>
                    <a:pt x="8442" y="3003"/>
                    <a:pt x="8128" y="3003"/>
                  </a:cubicBezTo>
                  <a:cubicBezTo>
                    <a:pt x="7591" y="3003"/>
                    <a:pt x="7057" y="2809"/>
                    <a:pt x="6649" y="2450"/>
                  </a:cubicBezTo>
                  <a:cubicBezTo>
                    <a:pt x="6664" y="2432"/>
                    <a:pt x="6678" y="2415"/>
                    <a:pt x="6692" y="2398"/>
                  </a:cubicBezTo>
                  <a:cubicBezTo>
                    <a:pt x="6860" y="2179"/>
                    <a:pt x="6948" y="1954"/>
                    <a:pt x="6953" y="1732"/>
                  </a:cubicBezTo>
                  <a:cubicBezTo>
                    <a:pt x="6963" y="1409"/>
                    <a:pt x="6777" y="1120"/>
                    <a:pt x="6514" y="1043"/>
                  </a:cubicBezTo>
                  <a:cubicBezTo>
                    <a:pt x="6467" y="1030"/>
                    <a:pt x="6419" y="1023"/>
                    <a:pt x="6371" y="1023"/>
                  </a:cubicBezTo>
                  <a:cubicBezTo>
                    <a:pt x="6245" y="1023"/>
                    <a:pt x="6118" y="1069"/>
                    <a:pt x="6007" y="1157"/>
                  </a:cubicBezTo>
                  <a:cubicBezTo>
                    <a:pt x="5824" y="1304"/>
                    <a:pt x="5712" y="1522"/>
                    <a:pt x="5696" y="1757"/>
                  </a:cubicBezTo>
                  <a:cubicBezTo>
                    <a:pt x="5685" y="1976"/>
                    <a:pt x="5745" y="2190"/>
                    <a:pt x="5881" y="2408"/>
                  </a:cubicBezTo>
                  <a:cubicBezTo>
                    <a:pt x="5759" y="2483"/>
                    <a:pt x="5630" y="2549"/>
                    <a:pt x="5498" y="2605"/>
                  </a:cubicBezTo>
                  <a:cubicBezTo>
                    <a:pt x="5086" y="2778"/>
                    <a:pt x="4650" y="2866"/>
                    <a:pt x="4221" y="2866"/>
                  </a:cubicBezTo>
                  <a:cubicBezTo>
                    <a:pt x="3940" y="2866"/>
                    <a:pt x="3662" y="2829"/>
                    <a:pt x="3396" y="2752"/>
                  </a:cubicBezTo>
                  <a:cubicBezTo>
                    <a:pt x="3169" y="2688"/>
                    <a:pt x="2977" y="2601"/>
                    <a:pt x="2819" y="2494"/>
                  </a:cubicBezTo>
                  <a:cubicBezTo>
                    <a:pt x="3083" y="2191"/>
                    <a:pt x="3193" y="1778"/>
                    <a:pt x="3098" y="1426"/>
                  </a:cubicBezTo>
                  <a:cubicBezTo>
                    <a:pt x="3063" y="1302"/>
                    <a:pt x="3002" y="1186"/>
                    <a:pt x="2916" y="1089"/>
                  </a:cubicBezTo>
                  <a:cubicBezTo>
                    <a:pt x="2802" y="957"/>
                    <a:pt x="2647" y="888"/>
                    <a:pt x="2483" y="888"/>
                  </a:cubicBezTo>
                  <a:cubicBezTo>
                    <a:pt x="2406" y="888"/>
                    <a:pt x="2326" y="904"/>
                    <a:pt x="2248" y="936"/>
                  </a:cubicBezTo>
                  <a:cubicBezTo>
                    <a:pt x="1997" y="1038"/>
                    <a:pt x="1823" y="1283"/>
                    <a:pt x="1804" y="1564"/>
                  </a:cubicBezTo>
                  <a:cubicBezTo>
                    <a:pt x="1787" y="1851"/>
                    <a:pt x="1851" y="2138"/>
                    <a:pt x="1987" y="2393"/>
                  </a:cubicBezTo>
                  <a:cubicBezTo>
                    <a:pt x="1932" y="2411"/>
                    <a:pt x="1873" y="2429"/>
                    <a:pt x="1811" y="2444"/>
                  </a:cubicBezTo>
                  <a:cubicBezTo>
                    <a:pt x="1648" y="2482"/>
                    <a:pt x="1481" y="2501"/>
                    <a:pt x="1315" y="2501"/>
                  </a:cubicBezTo>
                  <a:cubicBezTo>
                    <a:pt x="1005" y="2501"/>
                    <a:pt x="697" y="2435"/>
                    <a:pt x="412" y="2306"/>
                  </a:cubicBezTo>
                  <a:cubicBezTo>
                    <a:pt x="378" y="2290"/>
                    <a:pt x="343" y="2283"/>
                    <a:pt x="308" y="2283"/>
                  </a:cubicBezTo>
                  <a:cubicBezTo>
                    <a:pt x="205" y="2283"/>
                    <a:pt x="106" y="2348"/>
                    <a:pt x="61" y="2457"/>
                  </a:cubicBezTo>
                  <a:cubicBezTo>
                    <a:pt x="1" y="2601"/>
                    <a:pt x="59" y="2768"/>
                    <a:pt x="192" y="2829"/>
                  </a:cubicBezTo>
                  <a:cubicBezTo>
                    <a:pt x="368" y="2910"/>
                    <a:pt x="552" y="2971"/>
                    <a:pt x="742" y="3010"/>
                  </a:cubicBezTo>
                  <a:cubicBezTo>
                    <a:pt x="926" y="3049"/>
                    <a:pt x="1113" y="3069"/>
                    <a:pt x="1300" y="3069"/>
                  </a:cubicBezTo>
                  <a:cubicBezTo>
                    <a:pt x="1504" y="3069"/>
                    <a:pt x="1708" y="3045"/>
                    <a:pt x="1909" y="2999"/>
                  </a:cubicBezTo>
                  <a:cubicBezTo>
                    <a:pt x="2061" y="2963"/>
                    <a:pt x="2211" y="2911"/>
                    <a:pt x="2352" y="2842"/>
                  </a:cubicBezTo>
                  <a:cubicBezTo>
                    <a:pt x="2585" y="3045"/>
                    <a:pt x="2884" y="3199"/>
                    <a:pt x="3245" y="3302"/>
                  </a:cubicBezTo>
                  <a:cubicBezTo>
                    <a:pt x="3555" y="3391"/>
                    <a:pt x="3877" y="3435"/>
                    <a:pt x="4203" y="3435"/>
                  </a:cubicBezTo>
                  <a:cubicBezTo>
                    <a:pt x="4699" y="3435"/>
                    <a:pt x="5202" y="3333"/>
                    <a:pt x="5678" y="3132"/>
                  </a:cubicBezTo>
                  <a:cubicBezTo>
                    <a:pt x="5874" y="3052"/>
                    <a:pt x="6060" y="2950"/>
                    <a:pt x="6235" y="2830"/>
                  </a:cubicBezTo>
                  <a:cubicBezTo>
                    <a:pt x="6743" y="3310"/>
                    <a:pt x="7430" y="3569"/>
                    <a:pt x="8119" y="3569"/>
                  </a:cubicBezTo>
                  <a:cubicBezTo>
                    <a:pt x="8504" y="3569"/>
                    <a:pt x="8890" y="3488"/>
                    <a:pt x="9247" y="3320"/>
                  </a:cubicBezTo>
                  <a:cubicBezTo>
                    <a:pt x="9541" y="3181"/>
                    <a:pt x="9754" y="3012"/>
                    <a:pt x="9899" y="2801"/>
                  </a:cubicBezTo>
                  <a:cubicBezTo>
                    <a:pt x="9966" y="2702"/>
                    <a:pt x="10021" y="2595"/>
                    <a:pt x="10063" y="2482"/>
                  </a:cubicBezTo>
                  <a:cubicBezTo>
                    <a:pt x="10366" y="2595"/>
                    <a:pt x="10669" y="2653"/>
                    <a:pt x="10962" y="2653"/>
                  </a:cubicBezTo>
                  <a:cubicBezTo>
                    <a:pt x="10992" y="2653"/>
                    <a:pt x="11021" y="2652"/>
                    <a:pt x="11049" y="2651"/>
                  </a:cubicBezTo>
                  <a:cubicBezTo>
                    <a:pt x="11675" y="2628"/>
                    <a:pt x="12253" y="2335"/>
                    <a:pt x="12616" y="1861"/>
                  </a:cubicBezTo>
                  <a:cubicBezTo>
                    <a:pt x="12855" y="1943"/>
                    <a:pt x="13103" y="2012"/>
                    <a:pt x="13369" y="2037"/>
                  </a:cubicBezTo>
                  <a:cubicBezTo>
                    <a:pt x="13436" y="2044"/>
                    <a:pt x="13503" y="2047"/>
                    <a:pt x="13568" y="2047"/>
                  </a:cubicBezTo>
                  <a:cubicBezTo>
                    <a:pt x="13981" y="2047"/>
                    <a:pt x="14357" y="1922"/>
                    <a:pt x="14644" y="1686"/>
                  </a:cubicBezTo>
                  <a:cubicBezTo>
                    <a:pt x="14761" y="1587"/>
                    <a:pt x="14785" y="1415"/>
                    <a:pt x="14700" y="1288"/>
                  </a:cubicBezTo>
                  <a:cubicBezTo>
                    <a:pt x="14651" y="1217"/>
                    <a:pt x="14572" y="1180"/>
                    <a:pt x="14493" y="1180"/>
                  </a:cubicBezTo>
                  <a:cubicBezTo>
                    <a:pt x="14436" y="1180"/>
                    <a:pt x="14377" y="1199"/>
                    <a:pt x="14330" y="1240"/>
                  </a:cubicBezTo>
                  <a:cubicBezTo>
                    <a:pt x="14140" y="1397"/>
                    <a:pt x="13880" y="1479"/>
                    <a:pt x="13586" y="1479"/>
                  </a:cubicBezTo>
                  <a:cubicBezTo>
                    <a:pt x="13536" y="1479"/>
                    <a:pt x="13485" y="1477"/>
                    <a:pt x="13432" y="1472"/>
                  </a:cubicBezTo>
                  <a:cubicBezTo>
                    <a:pt x="13249" y="1453"/>
                    <a:pt x="13067" y="1408"/>
                    <a:pt x="12887" y="1350"/>
                  </a:cubicBezTo>
                  <a:cubicBezTo>
                    <a:pt x="12963" y="1111"/>
                    <a:pt x="12975" y="867"/>
                    <a:pt x="12915" y="645"/>
                  </a:cubicBezTo>
                  <a:cubicBezTo>
                    <a:pt x="12852" y="412"/>
                    <a:pt x="12692" y="206"/>
                    <a:pt x="12487" y="94"/>
                  </a:cubicBezTo>
                  <a:cubicBezTo>
                    <a:pt x="12376" y="32"/>
                    <a:pt x="12257" y="1"/>
                    <a:pt x="1214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2"/>
            <p:cNvSpPr/>
            <p:nvPr/>
          </p:nvSpPr>
          <p:spPr>
            <a:xfrm>
              <a:off x="3041775" y="1730800"/>
              <a:ext cx="369350" cy="55600"/>
            </a:xfrm>
            <a:custGeom>
              <a:rect b="b" l="l" r="r" t="t"/>
              <a:pathLst>
                <a:path extrusionOk="0" h="2224" w="14774">
                  <a:moveTo>
                    <a:pt x="14726" y="1"/>
                  </a:moveTo>
                  <a:cubicBezTo>
                    <a:pt x="14721" y="5"/>
                    <a:pt x="14719" y="11"/>
                    <a:pt x="14713" y="16"/>
                  </a:cubicBezTo>
                  <a:cubicBezTo>
                    <a:pt x="14427" y="252"/>
                    <a:pt x="14051" y="376"/>
                    <a:pt x="13637" y="376"/>
                  </a:cubicBezTo>
                  <a:cubicBezTo>
                    <a:pt x="13572" y="376"/>
                    <a:pt x="13505" y="373"/>
                    <a:pt x="13438" y="367"/>
                  </a:cubicBezTo>
                  <a:cubicBezTo>
                    <a:pt x="13174" y="341"/>
                    <a:pt x="12924" y="273"/>
                    <a:pt x="12685" y="191"/>
                  </a:cubicBezTo>
                  <a:cubicBezTo>
                    <a:pt x="12323" y="665"/>
                    <a:pt x="11745" y="958"/>
                    <a:pt x="11120" y="981"/>
                  </a:cubicBezTo>
                  <a:cubicBezTo>
                    <a:pt x="11091" y="982"/>
                    <a:pt x="11062" y="983"/>
                    <a:pt x="11032" y="983"/>
                  </a:cubicBezTo>
                  <a:cubicBezTo>
                    <a:pt x="10738" y="983"/>
                    <a:pt x="10435" y="924"/>
                    <a:pt x="10132" y="812"/>
                  </a:cubicBezTo>
                  <a:cubicBezTo>
                    <a:pt x="10090" y="925"/>
                    <a:pt x="10035" y="1032"/>
                    <a:pt x="9969" y="1130"/>
                  </a:cubicBezTo>
                  <a:cubicBezTo>
                    <a:pt x="9825" y="1341"/>
                    <a:pt x="9610" y="1510"/>
                    <a:pt x="9316" y="1649"/>
                  </a:cubicBezTo>
                  <a:cubicBezTo>
                    <a:pt x="8959" y="1817"/>
                    <a:pt x="8573" y="1898"/>
                    <a:pt x="8188" y="1898"/>
                  </a:cubicBezTo>
                  <a:cubicBezTo>
                    <a:pt x="7499" y="1898"/>
                    <a:pt x="6813" y="1639"/>
                    <a:pt x="6304" y="1159"/>
                  </a:cubicBezTo>
                  <a:cubicBezTo>
                    <a:pt x="6130" y="1280"/>
                    <a:pt x="5943" y="1382"/>
                    <a:pt x="5747" y="1462"/>
                  </a:cubicBezTo>
                  <a:cubicBezTo>
                    <a:pt x="5271" y="1662"/>
                    <a:pt x="4768" y="1764"/>
                    <a:pt x="4272" y="1764"/>
                  </a:cubicBezTo>
                  <a:cubicBezTo>
                    <a:pt x="3947" y="1764"/>
                    <a:pt x="3624" y="1720"/>
                    <a:pt x="3314" y="1632"/>
                  </a:cubicBezTo>
                  <a:cubicBezTo>
                    <a:pt x="2953" y="1529"/>
                    <a:pt x="2655" y="1375"/>
                    <a:pt x="2422" y="1172"/>
                  </a:cubicBezTo>
                  <a:cubicBezTo>
                    <a:pt x="2280" y="1241"/>
                    <a:pt x="2132" y="1294"/>
                    <a:pt x="1978" y="1328"/>
                  </a:cubicBezTo>
                  <a:cubicBezTo>
                    <a:pt x="1777" y="1375"/>
                    <a:pt x="1572" y="1399"/>
                    <a:pt x="1367" y="1399"/>
                  </a:cubicBezTo>
                  <a:cubicBezTo>
                    <a:pt x="1181" y="1399"/>
                    <a:pt x="994" y="1379"/>
                    <a:pt x="811" y="1340"/>
                  </a:cubicBezTo>
                  <a:cubicBezTo>
                    <a:pt x="621" y="1300"/>
                    <a:pt x="437" y="1239"/>
                    <a:pt x="261" y="1158"/>
                  </a:cubicBezTo>
                  <a:cubicBezTo>
                    <a:pt x="199" y="1129"/>
                    <a:pt x="153" y="1078"/>
                    <a:pt x="129" y="1014"/>
                  </a:cubicBezTo>
                  <a:cubicBezTo>
                    <a:pt x="100" y="1042"/>
                    <a:pt x="78" y="1075"/>
                    <a:pt x="62" y="1112"/>
                  </a:cubicBezTo>
                  <a:cubicBezTo>
                    <a:pt x="0" y="1256"/>
                    <a:pt x="59" y="1422"/>
                    <a:pt x="192" y="1484"/>
                  </a:cubicBezTo>
                  <a:cubicBezTo>
                    <a:pt x="369" y="1565"/>
                    <a:pt x="553" y="1625"/>
                    <a:pt x="743" y="1665"/>
                  </a:cubicBezTo>
                  <a:cubicBezTo>
                    <a:pt x="926" y="1704"/>
                    <a:pt x="1112" y="1723"/>
                    <a:pt x="1299" y="1723"/>
                  </a:cubicBezTo>
                  <a:cubicBezTo>
                    <a:pt x="1504" y="1723"/>
                    <a:pt x="1708" y="1700"/>
                    <a:pt x="1909" y="1653"/>
                  </a:cubicBezTo>
                  <a:cubicBezTo>
                    <a:pt x="2062" y="1618"/>
                    <a:pt x="2212" y="1566"/>
                    <a:pt x="2353" y="1497"/>
                  </a:cubicBezTo>
                  <a:cubicBezTo>
                    <a:pt x="2586" y="1700"/>
                    <a:pt x="2885" y="1854"/>
                    <a:pt x="3246" y="1956"/>
                  </a:cubicBezTo>
                  <a:cubicBezTo>
                    <a:pt x="3556" y="2045"/>
                    <a:pt x="3880" y="2089"/>
                    <a:pt x="4206" y="2089"/>
                  </a:cubicBezTo>
                  <a:cubicBezTo>
                    <a:pt x="4701" y="2089"/>
                    <a:pt x="5204" y="1987"/>
                    <a:pt x="5679" y="1787"/>
                  </a:cubicBezTo>
                  <a:cubicBezTo>
                    <a:pt x="5874" y="1706"/>
                    <a:pt x="6062" y="1605"/>
                    <a:pt x="6236" y="1485"/>
                  </a:cubicBezTo>
                  <a:cubicBezTo>
                    <a:pt x="6744" y="1965"/>
                    <a:pt x="7430" y="2223"/>
                    <a:pt x="8120" y="2223"/>
                  </a:cubicBezTo>
                  <a:cubicBezTo>
                    <a:pt x="8505" y="2223"/>
                    <a:pt x="8891" y="2142"/>
                    <a:pt x="9248" y="1975"/>
                  </a:cubicBezTo>
                  <a:cubicBezTo>
                    <a:pt x="9542" y="1836"/>
                    <a:pt x="9755" y="1667"/>
                    <a:pt x="9900" y="1456"/>
                  </a:cubicBezTo>
                  <a:cubicBezTo>
                    <a:pt x="9967" y="1357"/>
                    <a:pt x="10021" y="1250"/>
                    <a:pt x="10063" y="1137"/>
                  </a:cubicBezTo>
                  <a:cubicBezTo>
                    <a:pt x="10369" y="1251"/>
                    <a:pt x="10674" y="1308"/>
                    <a:pt x="10969" y="1308"/>
                  </a:cubicBezTo>
                  <a:cubicBezTo>
                    <a:pt x="10996" y="1308"/>
                    <a:pt x="11023" y="1307"/>
                    <a:pt x="11050" y="1306"/>
                  </a:cubicBezTo>
                  <a:cubicBezTo>
                    <a:pt x="11676" y="1283"/>
                    <a:pt x="12254" y="989"/>
                    <a:pt x="12616" y="516"/>
                  </a:cubicBezTo>
                  <a:cubicBezTo>
                    <a:pt x="12856" y="599"/>
                    <a:pt x="13105" y="667"/>
                    <a:pt x="13369" y="692"/>
                  </a:cubicBezTo>
                  <a:cubicBezTo>
                    <a:pt x="13437" y="699"/>
                    <a:pt x="13503" y="702"/>
                    <a:pt x="13569" y="702"/>
                  </a:cubicBezTo>
                  <a:cubicBezTo>
                    <a:pt x="13982" y="702"/>
                    <a:pt x="14359" y="577"/>
                    <a:pt x="14645" y="341"/>
                  </a:cubicBezTo>
                  <a:cubicBezTo>
                    <a:pt x="14745" y="258"/>
                    <a:pt x="14773" y="117"/>
                    <a:pt x="1472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2"/>
            <p:cNvSpPr/>
            <p:nvPr/>
          </p:nvSpPr>
          <p:spPr>
            <a:xfrm>
              <a:off x="3330375" y="1777750"/>
              <a:ext cx="11700" cy="10025"/>
            </a:xfrm>
            <a:custGeom>
              <a:rect b="b" l="l" r="r" t="t"/>
              <a:pathLst>
                <a:path extrusionOk="0" h="401" w="468">
                  <a:moveTo>
                    <a:pt x="268" y="1"/>
                  </a:moveTo>
                  <a:cubicBezTo>
                    <a:pt x="90" y="1"/>
                    <a:pt x="1" y="216"/>
                    <a:pt x="127" y="341"/>
                  </a:cubicBezTo>
                  <a:cubicBezTo>
                    <a:pt x="168" y="382"/>
                    <a:pt x="218" y="400"/>
                    <a:pt x="267" y="400"/>
                  </a:cubicBezTo>
                  <a:cubicBezTo>
                    <a:pt x="370" y="400"/>
                    <a:pt x="468" y="320"/>
                    <a:pt x="468" y="200"/>
                  </a:cubicBezTo>
                  <a:cubicBezTo>
                    <a:pt x="468" y="90"/>
                    <a:pt x="378" y="1"/>
                    <a:pt x="268"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2"/>
            <p:cNvSpPr/>
            <p:nvPr/>
          </p:nvSpPr>
          <p:spPr>
            <a:xfrm>
              <a:off x="3303325" y="1687925"/>
              <a:ext cx="11700" cy="10000"/>
            </a:xfrm>
            <a:custGeom>
              <a:rect b="b" l="l" r="r" t="t"/>
              <a:pathLst>
                <a:path extrusionOk="0" h="400" w="468">
                  <a:moveTo>
                    <a:pt x="269" y="0"/>
                  </a:moveTo>
                  <a:cubicBezTo>
                    <a:pt x="269" y="0"/>
                    <a:pt x="268" y="0"/>
                    <a:pt x="267" y="0"/>
                  </a:cubicBezTo>
                  <a:cubicBezTo>
                    <a:pt x="90" y="0"/>
                    <a:pt x="1" y="216"/>
                    <a:pt x="127" y="341"/>
                  </a:cubicBezTo>
                  <a:cubicBezTo>
                    <a:pt x="168" y="381"/>
                    <a:pt x="218" y="400"/>
                    <a:pt x="267" y="400"/>
                  </a:cubicBezTo>
                  <a:cubicBezTo>
                    <a:pt x="369" y="400"/>
                    <a:pt x="468" y="319"/>
                    <a:pt x="468" y="199"/>
                  </a:cubicBezTo>
                  <a:cubicBezTo>
                    <a:pt x="468" y="89"/>
                    <a:pt x="378" y="0"/>
                    <a:pt x="269"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2"/>
            <p:cNvSpPr/>
            <p:nvPr/>
          </p:nvSpPr>
          <p:spPr>
            <a:xfrm>
              <a:off x="3218300" y="1434925"/>
              <a:ext cx="11700" cy="10000"/>
            </a:xfrm>
            <a:custGeom>
              <a:rect b="b" l="l" r="r" t="t"/>
              <a:pathLst>
                <a:path extrusionOk="0" h="400" w="468">
                  <a:moveTo>
                    <a:pt x="270" y="0"/>
                  </a:moveTo>
                  <a:cubicBezTo>
                    <a:pt x="270" y="0"/>
                    <a:pt x="269" y="0"/>
                    <a:pt x="268" y="0"/>
                  </a:cubicBezTo>
                  <a:cubicBezTo>
                    <a:pt x="90" y="0"/>
                    <a:pt x="1" y="215"/>
                    <a:pt x="127" y="341"/>
                  </a:cubicBezTo>
                  <a:cubicBezTo>
                    <a:pt x="168" y="381"/>
                    <a:pt x="218" y="399"/>
                    <a:pt x="267" y="399"/>
                  </a:cubicBezTo>
                  <a:cubicBezTo>
                    <a:pt x="369" y="399"/>
                    <a:pt x="468" y="320"/>
                    <a:pt x="468" y="200"/>
                  </a:cubicBezTo>
                  <a:cubicBezTo>
                    <a:pt x="468" y="89"/>
                    <a:pt x="380" y="0"/>
                    <a:pt x="270"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2"/>
            <p:cNvSpPr/>
            <p:nvPr/>
          </p:nvSpPr>
          <p:spPr>
            <a:xfrm>
              <a:off x="3259925" y="1484875"/>
              <a:ext cx="11700" cy="10025"/>
            </a:xfrm>
            <a:custGeom>
              <a:rect b="b" l="l" r="r" t="t"/>
              <a:pathLst>
                <a:path extrusionOk="0" h="401" w="468">
                  <a:moveTo>
                    <a:pt x="267" y="1"/>
                  </a:moveTo>
                  <a:cubicBezTo>
                    <a:pt x="90" y="1"/>
                    <a:pt x="0" y="216"/>
                    <a:pt x="127" y="341"/>
                  </a:cubicBezTo>
                  <a:cubicBezTo>
                    <a:pt x="167" y="382"/>
                    <a:pt x="217" y="400"/>
                    <a:pt x="266" y="400"/>
                  </a:cubicBezTo>
                  <a:cubicBezTo>
                    <a:pt x="368" y="400"/>
                    <a:pt x="467" y="320"/>
                    <a:pt x="467" y="200"/>
                  </a:cubicBezTo>
                  <a:cubicBezTo>
                    <a:pt x="467" y="90"/>
                    <a:pt x="378" y="1"/>
                    <a:pt x="267"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2"/>
            <p:cNvSpPr/>
            <p:nvPr/>
          </p:nvSpPr>
          <p:spPr>
            <a:xfrm>
              <a:off x="3133925" y="1793350"/>
              <a:ext cx="11700" cy="10000"/>
            </a:xfrm>
            <a:custGeom>
              <a:rect b="b" l="l" r="r" t="t"/>
              <a:pathLst>
                <a:path extrusionOk="0" h="400" w="468">
                  <a:moveTo>
                    <a:pt x="267" y="1"/>
                  </a:moveTo>
                  <a:cubicBezTo>
                    <a:pt x="89" y="1"/>
                    <a:pt x="0" y="216"/>
                    <a:pt x="126" y="341"/>
                  </a:cubicBezTo>
                  <a:cubicBezTo>
                    <a:pt x="167" y="382"/>
                    <a:pt x="217" y="400"/>
                    <a:pt x="266" y="400"/>
                  </a:cubicBezTo>
                  <a:cubicBezTo>
                    <a:pt x="369" y="400"/>
                    <a:pt x="467" y="320"/>
                    <a:pt x="467" y="200"/>
                  </a:cubicBezTo>
                  <a:cubicBezTo>
                    <a:pt x="467" y="90"/>
                    <a:pt x="378" y="1"/>
                    <a:pt x="267"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2"/>
            <p:cNvSpPr/>
            <p:nvPr/>
          </p:nvSpPr>
          <p:spPr>
            <a:xfrm>
              <a:off x="3150050" y="1802075"/>
              <a:ext cx="11700" cy="10000"/>
            </a:xfrm>
            <a:custGeom>
              <a:rect b="b" l="l" r="r" t="t"/>
              <a:pathLst>
                <a:path extrusionOk="0" h="400" w="468">
                  <a:moveTo>
                    <a:pt x="268" y="1"/>
                  </a:moveTo>
                  <a:cubicBezTo>
                    <a:pt x="90" y="1"/>
                    <a:pt x="0" y="216"/>
                    <a:pt x="127" y="341"/>
                  </a:cubicBezTo>
                  <a:cubicBezTo>
                    <a:pt x="167" y="382"/>
                    <a:pt x="217" y="400"/>
                    <a:pt x="266" y="400"/>
                  </a:cubicBezTo>
                  <a:cubicBezTo>
                    <a:pt x="369" y="400"/>
                    <a:pt x="467" y="320"/>
                    <a:pt x="467" y="200"/>
                  </a:cubicBezTo>
                  <a:cubicBezTo>
                    <a:pt x="467" y="90"/>
                    <a:pt x="378" y="1"/>
                    <a:pt x="268"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2"/>
            <p:cNvSpPr/>
            <p:nvPr/>
          </p:nvSpPr>
          <p:spPr>
            <a:xfrm>
              <a:off x="3318450" y="1577975"/>
              <a:ext cx="11700" cy="10025"/>
            </a:xfrm>
            <a:custGeom>
              <a:rect b="b" l="l" r="r" t="t"/>
              <a:pathLst>
                <a:path extrusionOk="0" h="401" w="468">
                  <a:moveTo>
                    <a:pt x="267" y="1"/>
                  </a:moveTo>
                  <a:cubicBezTo>
                    <a:pt x="90" y="1"/>
                    <a:pt x="1" y="216"/>
                    <a:pt x="127" y="343"/>
                  </a:cubicBezTo>
                  <a:cubicBezTo>
                    <a:pt x="167" y="383"/>
                    <a:pt x="217" y="401"/>
                    <a:pt x="266" y="401"/>
                  </a:cubicBezTo>
                  <a:cubicBezTo>
                    <a:pt x="369" y="401"/>
                    <a:pt x="467" y="321"/>
                    <a:pt x="467" y="200"/>
                  </a:cubicBezTo>
                  <a:cubicBezTo>
                    <a:pt x="467" y="90"/>
                    <a:pt x="378" y="1"/>
                    <a:pt x="267"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2"/>
            <p:cNvSpPr/>
            <p:nvPr/>
          </p:nvSpPr>
          <p:spPr>
            <a:xfrm>
              <a:off x="3139875" y="1668225"/>
              <a:ext cx="11725" cy="10025"/>
            </a:xfrm>
            <a:custGeom>
              <a:rect b="b" l="l" r="r" t="t"/>
              <a:pathLst>
                <a:path extrusionOk="0" h="401" w="469">
                  <a:moveTo>
                    <a:pt x="268" y="0"/>
                  </a:moveTo>
                  <a:cubicBezTo>
                    <a:pt x="90" y="0"/>
                    <a:pt x="1" y="216"/>
                    <a:pt x="127" y="341"/>
                  </a:cubicBezTo>
                  <a:cubicBezTo>
                    <a:pt x="168" y="382"/>
                    <a:pt x="218" y="400"/>
                    <a:pt x="267" y="400"/>
                  </a:cubicBezTo>
                  <a:cubicBezTo>
                    <a:pt x="370" y="400"/>
                    <a:pt x="468" y="320"/>
                    <a:pt x="468" y="200"/>
                  </a:cubicBezTo>
                  <a:cubicBezTo>
                    <a:pt x="468" y="90"/>
                    <a:pt x="378" y="0"/>
                    <a:pt x="268"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2"/>
            <p:cNvSpPr/>
            <p:nvPr/>
          </p:nvSpPr>
          <p:spPr>
            <a:xfrm>
              <a:off x="3413750" y="1783925"/>
              <a:ext cx="11700" cy="10000"/>
            </a:xfrm>
            <a:custGeom>
              <a:rect b="b" l="l" r="r" t="t"/>
              <a:pathLst>
                <a:path extrusionOk="0" h="400" w="468">
                  <a:moveTo>
                    <a:pt x="269" y="0"/>
                  </a:moveTo>
                  <a:cubicBezTo>
                    <a:pt x="269" y="0"/>
                    <a:pt x="268" y="0"/>
                    <a:pt x="267" y="0"/>
                  </a:cubicBezTo>
                  <a:cubicBezTo>
                    <a:pt x="90" y="0"/>
                    <a:pt x="1" y="215"/>
                    <a:pt x="127" y="341"/>
                  </a:cubicBezTo>
                  <a:cubicBezTo>
                    <a:pt x="167" y="381"/>
                    <a:pt x="217" y="399"/>
                    <a:pt x="266" y="399"/>
                  </a:cubicBezTo>
                  <a:cubicBezTo>
                    <a:pt x="369" y="399"/>
                    <a:pt x="468" y="320"/>
                    <a:pt x="468" y="200"/>
                  </a:cubicBezTo>
                  <a:cubicBezTo>
                    <a:pt x="467" y="89"/>
                    <a:pt x="378" y="0"/>
                    <a:pt x="269"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2"/>
            <p:cNvSpPr/>
            <p:nvPr/>
          </p:nvSpPr>
          <p:spPr>
            <a:xfrm>
              <a:off x="3248825" y="1798350"/>
              <a:ext cx="11700" cy="10000"/>
            </a:xfrm>
            <a:custGeom>
              <a:rect b="b" l="l" r="r" t="t"/>
              <a:pathLst>
                <a:path extrusionOk="0" h="400" w="468">
                  <a:moveTo>
                    <a:pt x="267" y="0"/>
                  </a:moveTo>
                  <a:cubicBezTo>
                    <a:pt x="90" y="0"/>
                    <a:pt x="1" y="216"/>
                    <a:pt x="127" y="341"/>
                  </a:cubicBezTo>
                  <a:cubicBezTo>
                    <a:pt x="167" y="381"/>
                    <a:pt x="217" y="400"/>
                    <a:pt x="266" y="400"/>
                  </a:cubicBezTo>
                  <a:cubicBezTo>
                    <a:pt x="369" y="400"/>
                    <a:pt x="468" y="319"/>
                    <a:pt x="468" y="199"/>
                  </a:cubicBezTo>
                  <a:cubicBezTo>
                    <a:pt x="468" y="89"/>
                    <a:pt x="377" y="0"/>
                    <a:pt x="26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2"/>
            <p:cNvSpPr/>
            <p:nvPr/>
          </p:nvSpPr>
          <p:spPr>
            <a:xfrm>
              <a:off x="3200275" y="1587400"/>
              <a:ext cx="11675" cy="10000"/>
            </a:xfrm>
            <a:custGeom>
              <a:rect b="b" l="l" r="r" t="t"/>
              <a:pathLst>
                <a:path extrusionOk="0" h="400" w="467">
                  <a:moveTo>
                    <a:pt x="270" y="0"/>
                  </a:moveTo>
                  <a:cubicBezTo>
                    <a:pt x="269" y="0"/>
                    <a:pt x="268" y="0"/>
                    <a:pt x="268" y="0"/>
                  </a:cubicBezTo>
                  <a:cubicBezTo>
                    <a:pt x="89" y="0"/>
                    <a:pt x="0" y="215"/>
                    <a:pt x="126" y="341"/>
                  </a:cubicBezTo>
                  <a:cubicBezTo>
                    <a:pt x="167" y="381"/>
                    <a:pt x="217" y="399"/>
                    <a:pt x="266" y="399"/>
                  </a:cubicBezTo>
                  <a:cubicBezTo>
                    <a:pt x="369" y="399"/>
                    <a:pt x="467" y="320"/>
                    <a:pt x="467" y="200"/>
                  </a:cubicBezTo>
                  <a:cubicBezTo>
                    <a:pt x="467" y="89"/>
                    <a:pt x="379" y="0"/>
                    <a:pt x="270"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2"/>
            <p:cNvSpPr/>
            <p:nvPr/>
          </p:nvSpPr>
          <p:spPr>
            <a:xfrm>
              <a:off x="3213325" y="1599450"/>
              <a:ext cx="11700" cy="10000"/>
            </a:xfrm>
            <a:custGeom>
              <a:rect b="b" l="l" r="r" t="t"/>
              <a:pathLst>
                <a:path extrusionOk="0" h="400" w="468">
                  <a:moveTo>
                    <a:pt x="267" y="0"/>
                  </a:moveTo>
                  <a:cubicBezTo>
                    <a:pt x="90" y="0"/>
                    <a:pt x="1" y="216"/>
                    <a:pt x="127" y="341"/>
                  </a:cubicBezTo>
                  <a:cubicBezTo>
                    <a:pt x="168" y="382"/>
                    <a:pt x="218" y="400"/>
                    <a:pt x="267" y="400"/>
                  </a:cubicBezTo>
                  <a:cubicBezTo>
                    <a:pt x="369" y="400"/>
                    <a:pt x="467" y="320"/>
                    <a:pt x="467" y="199"/>
                  </a:cubicBezTo>
                  <a:cubicBezTo>
                    <a:pt x="467" y="89"/>
                    <a:pt x="377" y="0"/>
                    <a:pt x="26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2"/>
            <p:cNvSpPr/>
            <p:nvPr/>
          </p:nvSpPr>
          <p:spPr>
            <a:xfrm>
              <a:off x="3222650" y="1362675"/>
              <a:ext cx="31700" cy="36075"/>
            </a:xfrm>
            <a:custGeom>
              <a:rect b="b" l="l" r="r" t="t"/>
              <a:pathLst>
                <a:path extrusionOk="0" h="1443" w="1268">
                  <a:moveTo>
                    <a:pt x="634" y="1"/>
                  </a:moveTo>
                  <a:cubicBezTo>
                    <a:pt x="607" y="1"/>
                    <a:pt x="580" y="18"/>
                    <a:pt x="567" y="52"/>
                  </a:cubicBezTo>
                  <a:lnTo>
                    <a:pt x="464" y="311"/>
                  </a:lnTo>
                  <a:cubicBezTo>
                    <a:pt x="435" y="380"/>
                    <a:pt x="382" y="429"/>
                    <a:pt x="319" y="439"/>
                  </a:cubicBezTo>
                  <a:lnTo>
                    <a:pt x="87" y="481"/>
                  </a:lnTo>
                  <a:cubicBezTo>
                    <a:pt x="26" y="492"/>
                    <a:pt x="1" y="586"/>
                    <a:pt x="46" y="641"/>
                  </a:cubicBezTo>
                  <a:lnTo>
                    <a:pt x="214" y="841"/>
                  </a:lnTo>
                  <a:cubicBezTo>
                    <a:pt x="260" y="900"/>
                    <a:pt x="280" y="975"/>
                    <a:pt x="268" y="1050"/>
                  </a:cubicBezTo>
                  <a:lnTo>
                    <a:pt x="229" y="1333"/>
                  </a:lnTo>
                  <a:cubicBezTo>
                    <a:pt x="220" y="1393"/>
                    <a:pt x="260" y="1443"/>
                    <a:pt x="304" y="1443"/>
                  </a:cubicBezTo>
                  <a:cubicBezTo>
                    <a:pt x="315" y="1443"/>
                    <a:pt x="327" y="1439"/>
                    <a:pt x="339" y="1432"/>
                  </a:cubicBezTo>
                  <a:lnTo>
                    <a:pt x="546" y="1298"/>
                  </a:lnTo>
                  <a:cubicBezTo>
                    <a:pt x="573" y="1280"/>
                    <a:pt x="604" y="1271"/>
                    <a:pt x="635" y="1271"/>
                  </a:cubicBezTo>
                  <a:cubicBezTo>
                    <a:pt x="666" y="1271"/>
                    <a:pt x="697" y="1280"/>
                    <a:pt x="723" y="1298"/>
                  </a:cubicBezTo>
                  <a:lnTo>
                    <a:pt x="931" y="1432"/>
                  </a:lnTo>
                  <a:cubicBezTo>
                    <a:pt x="942" y="1439"/>
                    <a:pt x="954" y="1443"/>
                    <a:pt x="966" y="1443"/>
                  </a:cubicBezTo>
                  <a:cubicBezTo>
                    <a:pt x="1010" y="1443"/>
                    <a:pt x="1049" y="1393"/>
                    <a:pt x="1040" y="1333"/>
                  </a:cubicBezTo>
                  <a:lnTo>
                    <a:pt x="1000" y="1050"/>
                  </a:lnTo>
                  <a:cubicBezTo>
                    <a:pt x="990" y="975"/>
                    <a:pt x="1010" y="900"/>
                    <a:pt x="1056" y="841"/>
                  </a:cubicBezTo>
                  <a:lnTo>
                    <a:pt x="1223" y="641"/>
                  </a:lnTo>
                  <a:cubicBezTo>
                    <a:pt x="1268" y="586"/>
                    <a:pt x="1244" y="492"/>
                    <a:pt x="1181" y="481"/>
                  </a:cubicBezTo>
                  <a:lnTo>
                    <a:pt x="949" y="439"/>
                  </a:lnTo>
                  <a:cubicBezTo>
                    <a:pt x="887" y="429"/>
                    <a:pt x="833" y="380"/>
                    <a:pt x="806" y="311"/>
                  </a:cubicBezTo>
                  <a:lnTo>
                    <a:pt x="703" y="52"/>
                  </a:lnTo>
                  <a:cubicBezTo>
                    <a:pt x="689" y="18"/>
                    <a:pt x="661" y="1"/>
                    <a:pt x="63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2"/>
            <p:cNvSpPr/>
            <p:nvPr/>
          </p:nvSpPr>
          <p:spPr>
            <a:xfrm>
              <a:off x="3222700" y="1374775"/>
              <a:ext cx="6950" cy="11050"/>
            </a:xfrm>
            <a:custGeom>
              <a:rect b="b" l="l" r="r" t="t"/>
              <a:pathLst>
                <a:path extrusionOk="0" h="442" w="278">
                  <a:moveTo>
                    <a:pt x="80" y="0"/>
                  </a:moveTo>
                  <a:cubicBezTo>
                    <a:pt x="23" y="18"/>
                    <a:pt x="1" y="105"/>
                    <a:pt x="44" y="156"/>
                  </a:cubicBezTo>
                  <a:lnTo>
                    <a:pt x="211" y="357"/>
                  </a:lnTo>
                  <a:cubicBezTo>
                    <a:pt x="231" y="381"/>
                    <a:pt x="246" y="412"/>
                    <a:pt x="256" y="442"/>
                  </a:cubicBezTo>
                  <a:lnTo>
                    <a:pt x="266" y="366"/>
                  </a:lnTo>
                  <a:cubicBezTo>
                    <a:pt x="278" y="292"/>
                    <a:pt x="257" y="217"/>
                    <a:pt x="211" y="158"/>
                  </a:cubicBezTo>
                  <a:lnTo>
                    <a:pt x="80" y="0"/>
                  </a:ln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2"/>
            <p:cNvSpPr/>
            <p:nvPr/>
          </p:nvSpPr>
          <p:spPr>
            <a:xfrm>
              <a:off x="3228150" y="1389450"/>
              <a:ext cx="20700" cy="9275"/>
            </a:xfrm>
            <a:custGeom>
              <a:rect b="b" l="l" r="r" t="t"/>
              <a:pathLst>
                <a:path extrusionOk="0" h="371" w="828">
                  <a:moveTo>
                    <a:pt x="414" y="0"/>
                  </a:moveTo>
                  <a:cubicBezTo>
                    <a:pt x="383" y="0"/>
                    <a:pt x="352" y="9"/>
                    <a:pt x="325" y="27"/>
                  </a:cubicBezTo>
                  <a:lnTo>
                    <a:pt x="119" y="162"/>
                  </a:lnTo>
                  <a:cubicBezTo>
                    <a:pt x="108" y="169"/>
                    <a:pt x="97" y="172"/>
                    <a:pt x="86" y="172"/>
                  </a:cubicBezTo>
                  <a:cubicBezTo>
                    <a:pt x="62" y="172"/>
                    <a:pt x="40" y="157"/>
                    <a:pt x="26" y="135"/>
                  </a:cubicBezTo>
                  <a:lnTo>
                    <a:pt x="9" y="261"/>
                  </a:lnTo>
                  <a:cubicBezTo>
                    <a:pt x="0" y="322"/>
                    <a:pt x="39" y="371"/>
                    <a:pt x="84" y="371"/>
                  </a:cubicBezTo>
                  <a:cubicBezTo>
                    <a:pt x="95" y="371"/>
                    <a:pt x="107" y="367"/>
                    <a:pt x="119" y="360"/>
                  </a:cubicBezTo>
                  <a:lnTo>
                    <a:pt x="325" y="227"/>
                  </a:lnTo>
                  <a:cubicBezTo>
                    <a:pt x="352" y="208"/>
                    <a:pt x="383" y="199"/>
                    <a:pt x="414" y="199"/>
                  </a:cubicBezTo>
                  <a:cubicBezTo>
                    <a:pt x="445" y="199"/>
                    <a:pt x="476" y="208"/>
                    <a:pt x="503" y="227"/>
                  </a:cubicBezTo>
                  <a:lnTo>
                    <a:pt x="710" y="360"/>
                  </a:lnTo>
                  <a:cubicBezTo>
                    <a:pt x="721" y="367"/>
                    <a:pt x="733" y="371"/>
                    <a:pt x="745" y="371"/>
                  </a:cubicBezTo>
                  <a:cubicBezTo>
                    <a:pt x="789" y="371"/>
                    <a:pt x="828" y="322"/>
                    <a:pt x="820" y="261"/>
                  </a:cubicBezTo>
                  <a:lnTo>
                    <a:pt x="802" y="135"/>
                  </a:lnTo>
                  <a:cubicBezTo>
                    <a:pt x="788" y="157"/>
                    <a:pt x="767" y="172"/>
                    <a:pt x="743" y="172"/>
                  </a:cubicBezTo>
                  <a:cubicBezTo>
                    <a:pt x="732" y="172"/>
                    <a:pt x="721" y="169"/>
                    <a:pt x="710" y="162"/>
                  </a:cubicBezTo>
                  <a:lnTo>
                    <a:pt x="503" y="27"/>
                  </a:lnTo>
                  <a:cubicBezTo>
                    <a:pt x="476" y="9"/>
                    <a:pt x="445" y="0"/>
                    <a:pt x="41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2"/>
            <p:cNvSpPr/>
            <p:nvPr/>
          </p:nvSpPr>
          <p:spPr>
            <a:xfrm>
              <a:off x="3247350" y="1374775"/>
              <a:ext cx="6950" cy="11050"/>
            </a:xfrm>
            <a:custGeom>
              <a:rect b="b" l="l" r="r" t="t"/>
              <a:pathLst>
                <a:path extrusionOk="0" h="442" w="278">
                  <a:moveTo>
                    <a:pt x="199" y="0"/>
                  </a:moveTo>
                  <a:lnTo>
                    <a:pt x="67" y="159"/>
                  </a:lnTo>
                  <a:cubicBezTo>
                    <a:pt x="20" y="217"/>
                    <a:pt x="1" y="292"/>
                    <a:pt x="12" y="366"/>
                  </a:cubicBezTo>
                  <a:lnTo>
                    <a:pt x="23" y="442"/>
                  </a:lnTo>
                  <a:cubicBezTo>
                    <a:pt x="32" y="412"/>
                    <a:pt x="47" y="381"/>
                    <a:pt x="67" y="357"/>
                  </a:cubicBezTo>
                  <a:lnTo>
                    <a:pt x="235" y="156"/>
                  </a:lnTo>
                  <a:cubicBezTo>
                    <a:pt x="278" y="105"/>
                    <a:pt x="256" y="18"/>
                    <a:pt x="19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2"/>
            <p:cNvSpPr/>
            <p:nvPr/>
          </p:nvSpPr>
          <p:spPr>
            <a:xfrm>
              <a:off x="3012200" y="1336950"/>
              <a:ext cx="448825" cy="571050"/>
            </a:xfrm>
            <a:custGeom>
              <a:rect b="b" l="l" r="r" t="t"/>
              <a:pathLst>
                <a:path extrusionOk="0" h="22842" w="17953">
                  <a:moveTo>
                    <a:pt x="7127" y="19196"/>
                  </a:moveTo>
                  <a:cubicBezTo>
                    <a:pt x="7127" y="19196"/>
                    <a:pt x="7127" y="19196"/>
                    <a:pt x="7127" y="19196"/>
                  </a:cubicBezTo>
                  <a:lnTo>
                    <a:pt x="7127" y="19196"/>
                  </a:lnTo>
                  <a:cubicBezTo>
                    <a:pt x="7128" y="19196"/>
                    <a:pt x="7128" y="19196"/>
                    <a:pt x="7128" y="19196"/>
                  </a:cubicBezTo>
                  <a:close/>
                  <a:moveTo>
                    <a:pt x="9048" y="626"/>
                  </a:moveTo>
                  <a:lnTo>
                    <a:pt x="9287" y="1110"/>
                  </a:lnTo>
                  <a:cubicBezTo>
                    <a:pt x="9338" y="1216"/>
                    <a:pt x="9440" y="1290"/>
                    <a:pt x="9556" y="1306"/>
                  </a:cubicBezTo>
                  <a:lnTo>
                    <a:pt x="10091" y="1384"/>
                  </a:lnTo>
                  <a:lnTo>
                    <a:pt x="9704" y="1760"/>
                  </a:lnTo>
                  <a:cubicBezTo>
                    <a:pt x="9620" y="1842"/>
                    <a:pt x="9582" y="1962"/>
                    <a:pt x="9601" y="2077"/>
                  </a:cubicBezTo>
                  <a:lnTo>
                    <a:pt x="9731" y="2833"/>
                  </a:lnTo>
                  <a:cubicBezTo>
                    <a:pt x="9718" y="3051"/>
                    <a:pt x="9772" y="3229"/>
                    <a:pt x="9887" y="3367"/>
                  </a:cubicBezTo>
                  <a:lnTo>
                    <a:pt x="13710" y="7889"/>
                  </a:lnTo>
                  <a:cubicBezTo>
                    <a:pt x="13772" y="7963"/>
                    <a:pt x="13761" y="7998"/>
                    <a:pt x="13756" y="8012"/>
                  </a:cubicBezTo>
                  <a:cubicBezTo>
                    <a:pt x="13709" y="8172"/>
                    <a:pt x="13313" y="8382"/>
                    <a:pt x="12973" y="8483"/>
                  </a:cubicBezTo>
                  <a:cubicBezTo>
                    <a:pt x="12787" y="8540"/>
                    <a:pt x="12717" y="8770"/>
                    <a:pt x="12842" y="8920"/>
                  </a:cubicBezTo>
                  <a:lnTo>
                    <a:pt x="15573" y="12233"/>
                  </a:lnTo>
                  <a:cubicBezTo>
                    <a:pt x="15779" y="12485"/>
                    <a:pt x="15751" y="12859"/>
                    <a:pt x="15513" y="13070"/>
                  </a:cubicBezTo>
                  <a:cubicBezTo>
                    <a:pt x="15456" y="13119"/>
                    <a:pt x="15340" y="13148"/>
                    <a:pt x="15168" y="13148"/>
                  </a:cubicBezTo>
                  <a:cubicBezTo>
                    <a:pt x="14893" y="13148"/>
                    <a:pt x="14475" y="13073"/>
                    <a:pt x="13927" y="12884"/>
                  </a:cubicBezTo>
                  <a:cubicBezTo>
                    <a:pt x="13894" y="12873"/>
                    <a:pt x="13862" y="12868"/>
                    <a:pt x="13831" y="12868"/>
                  </a:cubicBezTo>
                  <a:cubicBezTo>
                    <a:pt x="13617" y="12868"/>
                    <a:pt x="13463" y="13115"/>
                    <a:pt x="13595" y="13314"/>
                  </a:cubicBezTo>
                  <a:cubicBezTo>
                    <a:pt x="13841" y="13680"/>
                    <a:pt x="14669" y="14694"/>
                    <a:pt x="15546" y="15766"/>
                  </a:cubicBezTo>
                  <a:cubicBezTo>
                    <a:pt x="16057" y="16391"/>
                    <a:pt x="16585" y="17036"/>
                    <a:pt x="17009" y="17569"/>
                  </a:cubicBezTo>
                  <a:cubicBezTo>
                    <a:pt x="17412" y="18075"/>
                    <a:pt x="17235" y="18610"/>
                    <a:pt x="16881" y="18914"/>
                  </a:cubicBezTo>
                  <a:cubicBezTo>
                    <a:pt x="16703" y="19066"/>
                    <a:pt x="16474" y="19166"/>
                    <a:pt x="16235" y="19166"/>
                  </a:cubicBezTo>
                  <a:cubicBezTo>
                    <a:pt x="15998" y="19166"/>
                    <a:pt x="15750" y="19068"/>
                    <a:pt x="15530" y="18829"/>
                  </a:cubicBezTo>
                  <a:cubicBezTo>
                    <a:pt x="15516" y="18815"/>
                    <a:pt x="15501" y="18799"/>
                    <a:pt x="15487" y="18782"/>
                  </a:cubicBezTo>
                  <a:cubicBezTo>
                    <a:pt x="15350" y="18625"/>
                    <a:pt x="15145" y="18537"/>
                    <a:pt x="14921" y="18537"/>
                  </a:cubicBezTo>
                  <a:cubicBezTo>
                    <a:pt x="14903" y="18537"/>
                    <a:pt x="14885" y="18537"/>
                    <a:pt x="14867" y="18538"/>
                  </a:cubicBezTo>
                  <a:cubicBezTo>
                    <a:pt x="14578" y="18555"/>
                    <a:pt x="14302" y="18708"/>
                    <a:pt x="14146" y="18935"/>
                  </a:cubicBezTo>
                  <a:cubicBezTo>
                    <a:pt x="13884" y="19316"/>
                    <a:pt x="13566" y="19531"/>
                    <a:pt x="13228" y="19558"/>
                  </a:cubicBezTo>
                  <a:cubicBezTo>
                    <a:pt x="13206" y="19559"/>
                    <a:pt x="13184" y="19560"/>
                    <a:pt x="13161" y="19560"/>
                  </a:cubicBezTo>
                  <a:cubicBezTo>
                    <a:pt x="12814" y="19560"/>
                    <a:pt x="12449" y="19367"/>
                    <a:pt x="12100" y="18995"/>
                  </a:cubicBezTo>
                  <a:cubicBezTo>
                    <a:pt x="11897" y="18778"/>
                    <a:pt x="11665" y="18693"/>
                    <a:pt x="11436" y="18693"/>
                  </a:cubicBezTo>
                  <a:cubicBezTo>
                    <a:pt x="11174" y="18693"/>
                    <a:pt x="10917" y="18804"/>
                    <a:pt x="10711" y="18958"/>
                  </a:cubicBezTo>
                  <a:cubicBezTo>
                    <a:pt x="10622" y="19024"/>
                    <a:pt x="10570" y="19128"/>
                    <a:pt x="10569" y="19240"/>
                  </a:cubicBezTo>
                  <a:lnTo>
                    <a:pt x="10569" y="21615"/>
                  </a:lnTo>
                  <a:cubicBezTo>
                    <a:pt x="10569" y="22030"/>
                    <a:pt x="10233" y="22366"/>
                    <a:pt x="9818" y="22366"/>
                  </a:cubicBezTo>
                  <a:lnTo>
                    <a:pt x="8247" y="22366"/>
                  </a:lnTo>
                  <a:cubicBezTo>
                    <a:pt x="7832" y="22366"/>
                    <a:pt x="7496" y="22030"/>
                    <a:pt x="7496" y="21615"/>
                  </a:cubicBezTo>
                  <a:lnTo>
                    <a:pt x="7496" y="19566"/>
                  </a:lnTo>
                  <a:cubicBezTo>
                    <a:pt x="7496" y="19427"/>
                    <a:pt x="7419" y="19301"/>
                    <a:pt x="7296" y="19238"/>
                  </a:cubicBezTo>
                  <a:cubicBezTo>
                    <a:pt x="7244" y="19210"/>
                    <a:pt x="7186" y="19196"/>
                    <a:pt x="7127" y="19196"/>
                  </a:cubicBezTo>
                  <a:lnTo>
                    <a:pt x="7127" y="19196"/>
                  </a:lnTo>
                  <a:cubicBezTo>
                    <a:pt x="7049" y="19197"/>
                    <a:pt x="6973" y="19221"/>
                    <a:pt x="6909" y="19266"/>
                  </a:cubicBezTo>
                  <a:cubicBezTo>
                    <a:pt x="6563" y="19515"/>
                    <a:pt x="6172" y="19649"/>
                    <a:pt x="5806" y="19649"/>
                  </a:cubicBezTo>
                  <a:cubicBezTo>
                    <a:pt x="5728" y="19649"/>
                    <a:pt x="5652" y="19643"/>
                    <a:pt x="5577" y="19631"/>
                  </a:cubicBezTo>
                  <a:cubicBezTo>
                    <a:pt x="5211" y="19571"/>
                    <a:pt x="4900" y="19367"/>
                    <a:pt x="4655" y="19026"/>
                  </a:cubicBezTo>
                  <a:cubicBezTo>
                    <a:pt x="4480" y="18782"/>
                    <a:pt x="4241" y="18632"/>
                    <a:pt x="3981" y="18606"/>
                  </a:cubicBezTo>
                  <a:cubicBezTo>
                    <a:pt x="3953" y="18603"/>
                    <a:pt x="3926" y="18601"/>
                    <a:pt x="3899" y="18601"/>
                  </a:cubicBezTo>
                  <a:cubicBezTo>
                    <a:pt x="3679" y="18601"/>
                    <a:pt x="3462" y="18691"/>
                    <a:pt x="3282" y="18858"/>
                  </a:cubicBezTo>
                  <a:cubicBezTo>
                    <a:pt x="2818" y="19284"/>
                    <a:pt x="2344" y="19498"/>
                    <a:pt x="1868" y="19498"/>
                  </a:cubicBezTo>
                  <a:cubicBezTo>
                    <a:pt x="1601" y="19498"/>
                    <a:pt x="1332" y="19430"/>
                    <a:pt x="1064" y="19296"/>
                  </a:cubicBezTo>
                  <a:cubicBezTo>
                    <a:pt x="800" y="19164"/>
                    <a:pt x="612" y="18917"/>
                    <a:pt x="556" y="18628"/>
                  </a:cubicBezTo>
                  <a:cubicBezTo>
                    <a:pt x="496" y="18332"/>
                    <a:pt x="576" y="18025"/>
                    <a:pt x="774" y="17797"/>
                  </a:cubicBezTo>
                  <a:cubicBezTo>
                    <a:pt x="774" y="17797"/>
                    <a:pt x="3922" y="14132"/>
                    <a:pt x="4657" y="13272"/>
                  </a:cubicBezTo>
                  <a:cubicBezTo>
                    <a:pt x="4745" y="13172"/>
                    <a:pt x="4744" y="13021"/>
                    <a:pt x="4656" y="12920"/>
                  </a:cubicBezTo>
                  <a:cubicBezTo>
                    <a:pt x="4603" y="12859"/>
                    <a:pt x="4527" y="12826"/>
                    <a:pt x="4451" y="12826"/>
                  </a:cubicBezTo>
                  <a:cubicBezTo>
                    <a:pt x="4400" y="12826"/>
                    <a:pt x="4350" y="12840"/>
                    <a:pt x="4305" y="12869"/>
                  </a:cubicBezTo>
                  <a:cubicBezTo>
                    <a:pt x="3869" y="13147"/>
                    <a:pt x="3552" y="13239"/>
                    <a:pt x="3300" y="13239"/>
                  </a:cubicBezTo>
                  <a:cubicBezTo>
                    <a:pt x="3125" y="13239"/>
                    <a:pt x="2982" y="13195"/>
                    <a:pt x="2851" y="13138"/>
                  </a:cubicBezTo>
                  <a:cubicBezTo>
                    <a:pt x="2636" y="13044"/>
                    <a:pt x="2478" y="12852"/>
                    <a:pt x="2427" y="12622"/>
                  </a:cubicBezTo>
                  <a:cubicBezTo>
                    <a:pt x="2374" y="12388"/>
                    <a:pt x="2435" y="12143"/>
                    <a:pt x="2593" y="11963"/>
                  </a:cubicBezTo>
                  <a:lnTo>
                    <a:pt x="4949" y="9240"/>
                  </a:lnTo>
                  <a:cubicBezTo>
                    <a:pt x="5136" y="9024"/>
                    <a:pt x="5008" y="8688"/>
                    <a:pt x="4727" y="8649"/>
                  </a:cubicBezTo>
                  <a:cubicBezTo>
                    <a:pt x="4553" y="8626"/>
                    <a:pt x="4378" y="8549"/>
                    <a:pt x="4207" y="8419"/>
                  </a:cubicBezTo>
                  <a:cubicBezTo>
                    <a:pt x="4139" y="8369"/>
                    <a:pt x="4097" y="8292"/>
                    <a:pt x="4088" y="8210"/>
                  </a:cubicBezTo>
                  <a:cubicBezTo>
                    <a:pt x="4078" y="8123"/>
                    <a:pt x="4105" y="8036"/>
                    <a:pt x="4163" y="7970"/>
                  </a:cubicBezTo>
                  <a:lnTo>
                    <a:pt x="8161" y="3347"/>
                  </a:lnTo>
                  <a:cubicBezTo>
                    <a:pt x="8303" y="3185"/>
                    <a:pt x="8372" y="3006"/>
                    <a:pt x="8364" y="2832"/>
                  </a:cubicBezTo>
                  <a:lnTo>
                    <a:pt x="8494" y="2076"/>
                  </a:lnTo>
                  <a:cubicBezTo>
                    <a:pt x="8514" y="1960"/>
                    <a:pt x="8475" y="1841"/>
                    <a:pt x="8391" y="1759"/>
                  </a:cubicBezTo>
                  <a:lnTo>
                    <a:pt x="8004" y="1382"/>
                  </a:lnTo>
                  <a:lnTo>
                    <a:pt x="8538" y="1305"/>
                  </a:lnTo>
                  <a:cubicBezTo>
                    <a:pt x="8655" y="1289"/>
                    <a:pt x="8756" y="1214"/>
                    <a:pt x="8808" y="1109"/>
                  </a:cubicBezTo>
                  <a:lnTo>
                    <a:pt x="9048" y="626"/>
                  </a:lnTo>
                  <a:close/>
                  <a:moveTo>
                    <a:pt x="9047" y="1"/>
                  </a:moveTo>
                  <a:cubicBezTo>
                    <a:pt x="8919" y="1"/>
                    <a:pt x="8792" y="67"/>
                    <a:pt x="8726" y="200"/>
                  </a:cubicBezTo>
                  <a:lnTo>
                    <a:pt x="8408" y="844"/>
                  </a:lnTo>
                  <a:lnTo>
                    <a:pt x="7699" y="946"/>
                  </a:lnTo>
                  <a:cubicBezTo>
                    <a:pt x="7405" y="990"/>
                    <a:pt x="7288" y="1350"/>
                    <a:pt x="7501" y="1557"/>
                  </a:cubicBezTo>
                  <a:lnTo>
                    <a:pt x="8014" y="2058"/>
                  </a:lnTo>
                  <a:lnTo>
                    <a:pt x="7894" y="2766"/>
                  </a:lnTo>
                  <a:cubicBezTo>
                    <a:pt x="7888" y="2793"/>
                    <a:pt x="7887" y="2822"/>
                    <a:pt x="7889" y="2851"/>
                  </a:cubicBezTo>
                  <a:cubicBezTo>
                    <a:pt x="7893" y="2901"/>
                    <a:pt x="7860" y="2968"/>
                    <a:pt x="7802" y="3037"/>
                  </a:cubicBezTo>
                  <a:lnTo>
                    <a:pt x="3802" y="7660"/>
                  </a:lnTo>
                  <a:cubicBezTo>
                    <a:pt x="3660" y="7827"/>
                    <a:pt x="3593" y="8044"/>
                    <a:pt x="3616" y="8262"/>
                  </a:cubicBezTo>
                  <a:cubicBezTo>
                    <a:pt x="3638" y="8476"/>
                    <a:pt x="3748" y="8671"/>
                    <a:pt x="3920" y="8800"/>
                  </a:cubicBezTo>
                  <a:cubicBezTo>
                    <a:pt x="4083" y="8925"/>
                    <a:pt x="4265" y="9019"/>
                    <a:pt x="4460" y="9079"/>
                  </a:cubicBezTo>
                  <a:lnTo>
                    <a:pt x="2234" y="11652"/>
                  </a:lnTo>
                  <a:cubicBezTo>
                    <a:pt x="1977" y="11947"/>
                    <a:pt x="1876" y="12347"/>
                    <a:pt x="1964" y="12728"/>
                  </a:cubicBezTo>
                  <a:cubicBezTo>
                    <a:pt x="2046" y="13105"/>
                    <a:pt x="2306" y="13421"/>
                    <a:pt x="2660" y="13575"/>
                  </a:cubicBezTo>
                  <a:cubicBezTo>
                    <a:pt x="2877" y="13669"/>
                    <a:pt x="3090" y="13718"/>
                    <a:pt x="3310" y="13718"/>
                  </a:cubicBezTo>
                  <a:cubicBezTo>
                    <a:pt x="3434" y="13718"/>
                    <a:pt x="3560" y="13702"/>
                    <a:pt x="3690" y="13671"/>
                  </a:cubicBezTo>
                  <a:lnTo>
                    <a:pt x="3690" y="13671"/>
                  </a:lnTo>
                  <a:cubicBezTo>
                    <a:pt x="2521" y="15033"/>
                    <a:pt x="414" y="17488"/>
                    <a:pt x="414" y="17488"/>
                  </a:cubicBezTo>
                  <a:cubicBezTo>
                    <a:pt x="120" y="17827"/>
                    <a:pt x="0" y="18282"/>
                    <a:pt x="90" y="18723"/>
                  </a:cubicBezTo>
                  <a:cubicBezTo>
                    <a:pt x="174" y="19156"/>
                    <a:pt x="456" y="19525"/>
                    <a:pt x="851" y="19722"/>
                  </a:cubicBezTo>
                  <a:cubicBezTo>
                    <a:pt x="1131" y="19863"/>
                    <a:pt x="1479" y="19975"/>
                    <a:pt x="1872" y="19975"/>
                  </a:cubicBezTo>
                  <a:cubicBezTo>
                    <a:pt x="2387" y="19975"/>
                    <a:pt x="2980" y="19783"/>
                    <a:pt x="3607" y="19209"/>
                  </a:cubicBezTo>
                  <a:cubicBezTo>
                    <a:pt x="3699" y="19123"/>
                    <a:pt x="3800" y="19079"/>
                    <a:pt x="3899" y="19079"/>
                  </a:cubicBezTo>
                  <a:cubicBezTo>
                    <a:pt x="3910" y="19079"/>
                    <a:pt x="3922" y="19079"/>
                    <a:pt x="3933" y="19081"/>
                  </a:cubicBezTo>
                  <a:cubicBezTo>
                    <a:pt x="4055" y="19092"/>
                    <a:pt x="4174" y="19172"/>
                    <a:pt x="4269" y="19304"/>
                  </a:cubicBezTo>
                  <a:cubicBezTo>
                    <a:pt x="4587" y="19747"/>
                    <a:pt x="5013" y="20022"/>
                    <a:pt x="5502" y="20102"/>
                  </a:cubicBezTo>
                  <a:cubicBezTo>
                    <a:pt x="5601" y="20118"/>
                    <a:pt x="5702" y="20126"/>
                    <a:pt x="5804" y="20126"/>
                  </a:cubicBezTo>
                  <a:cubicBezTo>
                    <a:pt x="6210" y="20126"/>
                    <a:pt x="6635" y="20001"/>
                    <a:pt x="7020" y="19765"/>
                  </a:cubicBezTo>
                  <a:lnTo>
                    <a:pt x="7020" y="21615"/>
                  </a:lnTo>
                  <a:cubicBezTo>
                    <a:pt x="7022" y="22292"/>
                    <a:pt x="7571" y="22841"/>
                    <a:pt x="8248" y="22842"/>
                  </a:cubicBezTo>
                  <a:lnTo>
                    <a:pt x="9818" y="22842"/>
                  </a:lnTo>
                  <a:cubicBezTo>
                    <a:pt x="10496" y="22841"/>
                    <a:pt x="11045" y="22292"/>
                    <a:pt x="11045" y="21615"/>
                  </a:cubicBezTo>
                  <a:lnTo>
                    <a:pt x="11045" y="19304"/>
                  </a:lnTo>
                  <a:cubicBezTo>
                    <a:pt x="11157" y="19229"/>
                    <a:pt x="11289" y="19168"/>
                    <a:pt x="11424" y="19168"/>
                  </a:cubicBezTo>
                  <a:cubicBezTo>
                    <a:pt x="11536" y="19168"/>
                    <a:pt x="11648" y="19210"/>
                    <a:pt x="11752" y="19320"/>
                  </a:cubicBezTo>
                  <a:cubicBezTo>
                    <a:pt x="12193" y="19790"/>
                    <a:pt x="12676" y="20037"/>
                    <a:pt x="13155" y="20037"/>
                  </a:cubicBezTo>
                  <a:cubicBezTo>
                    <a:pt x="13192" y="20037"/>
                    <a:pt x="13228" y="20036"/>
                    <a:pt x="13264" y="20033"/>
                  </a:cubicBezTo>
                  <a:cubicBezTo>
                    <a:pt x="13752" y="19996"/>
                    <a:pt x="14192" y="19708"/>
                    <a:pt x="14538" y="19203"/>
                  </a:cubicBezTo>
                  <a:cubicBezTo>
                    <a:pt x="14611" y="19098"/>
                    <a:pt x="14754" y="19020"/>
                    <a:pt x="14895" y="19012"/>
                  </a:cubicBezTo>
                  <a:cubicBezTo>
                    <a:pt x="14902" y="19012"/>
                    <a:pt x="14910" y="19012"/>
                    <a:pt x="14919" y="19012"/>
                  </a:cubicBezTo>
                  <a:cubicBezTo>
                    <a:pt x="14979" y="19012"/>
                    <a:pt x="15068" y="19025"/>
                    <a:pt x="15127" y="19092"/>
                  </a:cubicBezTo>
                  <a:cubicBezTo>
                    <a:pt x="15144" y="19112"/>
                    <a:pt x="15163" y="19133"/>
                    <a:pt x="15184" y="19156"/>
                  </a:cubicBezTo>
                  <a:cubicBezTo>
                    <a:pt x="15496" y="19495"/>
                    <a:pt x="15868" y="19637"/>
                    <a:pt x="16228" y="19637"/>
                  </a:cubicBezTo>
                  <a:cubicBezTo>
                    <a:pt x="16584" y="19637"/>
                    <a:pt x="16927" y="19498"/>
                    <a:pt x="17190" y="19274"/>
                  </a:cubicBezTo>
                  <a:cubicBezTo>
                    <a:pt x="17717" y="18822"/>
                    <a:pt x="17952" y="17989"/>
                    <a:pt x="17381" y="17271"/>
                  </a:cubicBezTo>
                  <a:cubicBezTo>
                    <a:pt x="16955" y="16737"/>
                    <a:pt x="16425" y="16090"/>
                    <a:pt x="15915" y="15464"/>
                  </a:cubicBezTo>
                  <a:cubicBezTo>
                    <a:pt x="15297" y="14710"/>
                    <a:pt x="14704" y="13985"/>
                    <a:pt x="14329" y="13503"/>
                  </a:cubicBezTo>
                  <a:lnTo>
                    <a:pt x="14329" y="13503"/>
                  </a:lnTo>
                  <a:cubicBezTo>
                    <a:pt x="14647" y="13584"/>
                    <a:pt x="14922" y="13625"/>
                    <a:pt x="15154" y="13625"/>
                  </a:cubicBezTo>
                  <a:cubicBezTo>
                    <a:pt x="15450" y="13625"/>
                    <a:pt x="15674" y="13559"/>
                    <a:pt x="15825" y="13426"/>
                  </a:cubicBezTo>
                  <a:cubicBezTo>
                    <a:pt x="16263" y="13042"/>
                    <a:pt x="16313" y="12385"/>
                    <a:pt x="15939" y="11930"/>
                  </a:cubicBezTo>
                  <a:lnTo>
                    <a:pt x="13392" y="8838"/>
                  </a:lnTo>
                  <a:cubicBezTo>
                    <a:pt x="13696" y="8713"/>
                    <a:pt x="14110" y="8486"/>
                    <a:pt x="14212" y="8150"/>
                  </a:cubicBezTo>
                  <a:cubicBezTo>
                    <a:pt x="14252" y="8015"/>
                    <a:pt x="14262" y="7809"/>
                    <a:pt x="14075" y="7583"/>
                  </a:cubicBezTo>
                  <a:lnTo>
                    <a:pt x="10249" y="3059"/>
                  </a:lnTo>
                  <a:cubicBezTo>
                    <a:pt x="10214" y="3016"/>
                    <a:pt x="10199" y="2946"/>
                    <a:pt x="10206" y="2850"/>
                  </a:cubicBezTo>
                  <a:cubicBezTo>
                    <a:pt x="10207" y="2821"/>
                    <a:pt x="10206" y="2792"/>
                    <a:pt x="10201" y="2764"/>
                  </a:cubicBezTo>
                  <a:lnTo>
                    <a:pt x="10080" y="2058"/>
                  </a:lnTo>
                  <a:lnTo>
                    <a:pt x="10593" y="1557"/>
                  </a:lnTo>
                  <a:cubicBezTo>
                    <a:pt x="10806" y="1350"/>
                    <a:pt x="10689" y="989"/>
                    <a:pt x="10395" y="946"/>
                  </a:cubicBezTo>
                  <a:lnTo>
                    <a:pt x="9686" y="844"/>
                  </a:lnTo>
                  <a:lnTo>
                    <a:pt x="9368" y="200"/>
                  </a:lnTo>
                  <a:cubicBezTo>
                    <a:pt x="9302" y="67"/>
                    <a:pt x="9175" y="1"/>
                    <a:pt x="904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2" name="Google Shape;3222;p52"/>
          <p:cNvSpPr/>
          <p:nvPr/>
        </p:nvSpPr>
        <p:spPr>
          <a:xfrm flipH="1" rot="10800000">
            <a:off x="6257657" y="2545538"/>
            <a:ext cx="1704768" cy="216168"/>
          </a:xfrm>
          <a:custGeom>
            <a:rect b="b" l="l" r="r" t="t"/>
            <a:pathLst>
              <a:path extrusionOk="0" h="5541" w="43698">
                <a:moveTo>
                  <a:pt x="13570" y="485"/>
                </a:moveTo>
                <a:cubicBezTo>
                  <a:pt x="13611" y="485"/>
                  <a:pt x="13652" y="490"/>
                  <a:pt x="13692" y="498"/>
                </a:cubicBezTo>
                <a:cubicBezTo>
                  <a:pt x="13821" y="524"/>
                  <a:pt x="13950" y="585"/>
                  <a:pt x="14098" y="669"/>
                </a:cubicBezTo>
                <a:cubicBezTo>
                  <a:pt x="14242" y="749"/>
                  <a:pt x="14376" y="831"/>
                  <a:pt x="14465" y="922"/>
                </a:cubicBezTo>
                <a:cubicBezTo>
                  <a:pt x="14505" y="960"/>
                  <a:pt x="14538" y="1007"/>
                  <a:pt x="14560" y="1056"/>
                </a:cubicBezTo>
                <a:cubicBezTo>
                  <a:pt x="14577" y="1100"/>
                  <a:pt x="14584" y="1147"/>
                  <a:pt x="14578" y="1194"/>
                </a:cubicBezTo>
                <a:cubicBezTo>
                  <a:pt x="14568" y="1306"/>
                  <a:pt x="14510" y="1449"/>
                  <a:pt x="14438" y="1600"/>
                </a:cubicBezTo>
                <a:cubicBezTo>
                  <a:pt x="14359" y="1774"/>
                  <a:pt x="14313" y="1885"/>
                  <a:pt x="14221" y="1971"/>
                </a:cubicBezTo>
                <a:cubicBezTo>
                  <a:pt x="14177" y="2016"/>
                  <a:pt x="14127" y="2054"/>
                  <a:pt x="14071" y="2084"/>
                </a:cubicBezTo>
                <a:cubicBezTo>
                  <a:pt x="14042" y="2102"/>
                  <a:pt x="14011" y="2116"/>
                  <a:pt x="13979" y="2131"/>
                </a:cubicBezTo>
                <a:lnTo>
                  <a:pt x="13928" y="2150"/>
                </a:lnTo>
                <a:cubicBezTo>
                  <a:pt x="13904" y="2161"/>
                  <a:pt x="13877" y="2171"/>
                  <a:pt x="13854" y="2183"/>
                </a:cubicBezTo>
                <a:cubicBezTo>
                  <a:pt x="13663" y="2272"/>
                  <a:pt x="13518" y="2383"/>
                  <a:pt x="13384" y="2465"/>
                </a:cubicBezTo>
                <a:cubicBezTo>
                  <a:pt x="13245" y="2550"/>
                  <a:pt x="13147" y="2588"/>
                  <a:pt x="12999" y="2610"/>
                </a:cubicBezTo>
                <a:cubicBezTo>
                  <a:pt x="12851" y="2632"/>
                  <a:pt x="12676" y="2632"/>
                  <a:pt x="12479" y="2664"/>
                </a:cubicBezTo>
                <a:cubicBezTo>
                  <a:pt x="12427" y="2673"/>
                  <a:pt x="12376" y="2684"/>
                  <a:pt x="12325" y="2698"/>
                </a:cubicBezTo>
                <a:lnTo>
                  <a:pt x="12197" y="2732"/>
                </a:lnTo>
                <a:lnTo>
                  <a:pt x="11949" y="2795"/>
                </a:lnTo>
                <a:lnTo>
                  <a:pt x="11898" y="2808"/>
                </a:lnTo>
                <a:lnTo>
                  <a:pt x="11898" y="2808"/>
                </a:lnTo>
                <a:cubicBezTo>
                  <a:pt x="11891" y="2802"/>
                  <a:pt x="11884" y="2796"/>
                  <a:pt x="11877" y="2789"/>
                </a:cubicBezTo>
                <a:cubicBezTo>
                  <a:pt x="11793" y="2712"/>
                  <a:pt x="11741" y="2601"/>
                  <a:pt x="11716" y="2465"/>
                </a:cubicBezTo>
                <a:cubicBezTo>
                  <a:pt x="11705" y="2393"/>
                  <a:pt x="11699" y="2320"/>
                  <a:pt x="11700" y="2247"/>
                </a:cubicBezTo>
                <a:cubicBezTo>
                  <a:pt x="11700" y="2210"/>
                  <a:pt x="11703" y="2172"/>
                  <a:pt x="11705" y="2133"/>
                </a:cubicBezTo>
                <a:lnTo>
                  <a:pt x="11709" y="2075"/>
                </a:lnTo>
                <a:cubicBezTo>
                  <a:pt x="11712" y="2052"/>
                  <a:pt x="11714" y="2021"/>
                  <a:pt x="11714" y="1997"/>
                </a:cubicBezTo>
                <a:cubicBezTo>
                  <a:pt x="11718" y="1894"/>
                  <a:pt x="11713" y="1807"/>
                  <a:pt x="11714" y="1736"/>
                </a:cubicBezTo>
                <a:cubicBezTo>
                  <a:pt x="11716" y="1665"/>
                  <a:pt x="11727" y="1613"/>
                  <a:pt x="11741" y="1593"/>
                </a:cubicBezTo>
                <a:cubicBezTo>
                  <a:pt x="11745" y="1585"/>
                  <a:pt x="11750" y="1578"/>
                  <a:pt x="11756" y="1571"/>
                </a:cubicBezTo>
                <a:cubicBezTo>
                  <a:pt x="11767" y="1559"/>
                  <a:pt x="11778" y="1545"/>
                  <a:pt x="11789" y="1532"/>
                </a:cubicBezTo>
                <a:cubicBezTo>
                  <a:pt x="11812" y="1507"/>
                  <a:pt x="11838" y="1481"/>
                  <a:pt x="11864" y="1456"/>
                </a:cubicBezTo>
                <a:cubicBezTo>
                  <a:pt x="11921" y="1405"/>
                  <a:pt x="11980" y="1358"/>
                  <a:pt x="12042" y="1315"/>
                </a:cubicBezTo>
                <a:cubicBezTo>
                  <a:pt x="12172" y="1224"/>
                  <a:pt x="12318" y="1139"/>
                  <a:pt x="12471" y="1042"/>
                </a:cubicBezTo>
                <a:cubicBezTo>
                  <a:pt x="12774" y="844"/>
                  <a:pt x="13036" y="641"/>
                  <a:pt x="13314" y="537"/>
                </a:cubicBezTo>
                <a:cubicBezTo>
                  <a:pt x="13376" y="513"/>
                  <a:pt x="13440" y="497"/>
                  <a:pt x="13506" y="489"/>
                </a:cubicBezTo>
                <a:cubicBezTo>
                  <a:pt x="13527" y="487"/>
                  <a:pt x="13548" y="485"/>
                  <a:pt x="13570" y="485"/>
                </a:cubicBezTo>
                <a:close/>
                <a:moveTo>
                  <a:pt x="29559" y="845"/>
                </a:moveTo>
                <a:cubicBezTo>
                  <a:pt x="29595" y="845"/>
                  <a:pt x="29631" y="846"/>
                  <a:pt x="29665" y="848"/>
                </a:cubicBezTo>
                <a:cubicBezTo>
                  <a:pt x="29802" y="859"/>
                  <a:pt x="29958" y="918"/>
                  <a:pt x="30120" y="975"/>
                </a:cubicBezTo>
                <a:cubicBezTo>
                  <a:pt x="30200" y="1004"/>
                  <a:pt x="30295" y="1035"/>
                  <a:pt x="30376" y="1059"/>
                </a:cubicBezTo>
                <a:cubicBezTo>
                  <a:pt x="30452" y="1080"/>
                  <a:pt x="30527" y="1108"/>
                  <a:pt x="30600" y="1139"/>
                </a:cubicBezTo>
                <a:cubicBezTo>
                  <a:pt x="30742" y="1202"/>
                  <a:pt x="30881" y="1287"/>
                  <a:pt x="30967" y="1383"/>
                </a:cubicBezTo>
                <a:cubicBezTo>
                  <a:pt x="31048" y="1473"/>
                  <a:pt x="31077" y="1599"/>
                  <a:pt x="31066" y="1746"/>
                </a:cubicBezTo>
                <a:cubicBezTo>
                  <a:pt x="31053" y="1892"/>
                  <a:pt x="31016" y="2059"/>
                  <a:pt x="30955" y="2179"/>
                </a:cubicBezTo>
                <a:cubicBezTo>
                  <a:pt x="30926" y="2237"/>
                  <a:pt x="30885" y="2289"/>
                  <a:pt x="30838" y="2333"/>
                </a:cubicBezTo>
                <a:cubicBezTo>
                  <a:pt x="30783" y="2379"/>
                  <a:pt x="30712" y="2432"/>
                  <a:pt x="30646" y="2480"/>
                </a:cubicBezTo>
                <a:cubicBezTo>
                  <a:pt x="30511" y="2576"/>
                  <a:pt x="30368" y="2664"/>
                  <a:pt x="30220" y="2756"/>
                </a:cubicBezTo>
                <a:cubicBezTo>
                  <a:pt x="29922" y="2941"/>
                  <a:pt x="29642" y="3142"/>
                  <a:pt x="29351" y="3287"/>
                </a:cubicBezTo>
                <a:cubicBezTo>
                  <a:pt x="29066" y="3431"/>
                  <a:pt x="28729" y="3521"/>
                  <a:pt x="28399" y="3638"/>
                </a:cubicBezTo>
                <a:lnTo>
                  <a:pt x="27946" y="3785"/>
                </a:lnTo>
                <a:lnTo>
                  <a:pt x="27946" y="3785"/>
                </a:lnTo>
                <a:cubicBezTo>
                  <a:pt x="27781" y="3734"/>
                  <a:pt x="27623" y="3691"/>
                  <a:pt x="27497" y="3621"/>
                </a:cubicBezTo>
                <a:cubicBezTo>
                  <a:pt x="27370" y="3552"/>
                  <a:pt x="27256" y="3443"/>
                  <a:pt x="27159" y="3317"/>
                </a:cubicBezTo>
                <a:cubicBezTo>
                  <a:pt x="27059" y="3191"/>
                  <a:pt x="26984" y="3045"/>
                  <a:pt x="26862" y="2891"/>
                </a:cubicBezTo>
                <a:cubicBezTo>
                  <a:pt x="26753" y="2752"/>
                  <a:pt x="26643" y="2628"/>
                  <a:pt x="26601" y="2505"/>
                </a:cubicBezTo>
                <a:cubicBezTo>
                  <a:pt x="26579" y="2443"/>
                  <a:pt x="26577" y="2396"/>
                  <a:pt x="26587" y="2320"/>
                </a:cubicBezTo>
                <a:cubicBezTo>
                  <a:pt x="26598" y="2249"/>
                  <a:pt x="26617" y="2179"/>
                  <a:pt x="26647" y="2113"/>
                </a:cubicBezTo>
                <a:cubicBezTo>
                  <a:pt x="26707" y="1977"/>
                  <a:pt x="26802" y="1849"/>
                  <a:pt x="26912" y="1729"/>
                </a:cubicBezTo>
                <a:cubicBezTo>
                  <a:pt x="27024" y="1604"/>
                  <a:pt x="27134" y="1504"/>
                  <a:pt x="27271" y="1419"/>
                </a:cubicBezTo>
                <a:cubicBezTo>
                  <a:pt x="27410" y="1335"/>
                  <a:pt x="27557" y="1263"/>
                  <a:pt x="27708" y="1208"/>
                </a:cubicBezTo>
                <a:cubicBezTo>
                  <a:pt x="27863" y="1151"/>
                  <a:pt x="28032" y="1092"/>
                  <a:pt x="28190" y="1042"/>
                </a:cubicBezTo>
                <a:cubicBezTo>
                  <a:pt x="28346" y="993"/>
                  <a:pt x="28505" y="956"/>
                  <a:pt x="28667" y="933"/>
                </a:cubicBezTo>
                <a:lnTo>
                  <a:pt x="29178" y="870"/>
                </a:lnTo>
                <a:cubicBezTo>
                  <a:pt x="29306" y="856"/>
                  <a:pt x="29437" y="845"/>
                  <a:pt x="29559" y="845"/>
                </a:cubicBezTo>
                <a:close/>
                <a:moveTo>
                  <a:pt x="13571" y="0"/>
                </a:moveTo>
                <a:cubicBezTo>
                  <a:pt x="13532" y="0"/>
                  <a:pt x="13493" y="3"/>
                  <a:pt x="13454" y="7"/>
                </a:cubicBezTo>
                <a:cubicBezTo>
                  <a:pt x="13348" y="20"/>
                  <a:pt x="13244" y="46"/>
                  <a:pt x="13144" y="86"/>
                </a:cubicBezTo>
                <a:cubicBezTo>
                  <a:pt x="12772" y="229"/>
                  <a:pt x="12487" y="463"/>
                  <a:pt x="12212" y="640"/>
                </a:cubicBezTo>
                <a:cubicBezTo>
                  <a:pt x="12075" y="730"/>
                  <a:pt x="11922" y="818"/>
                  <a:pt x="11768" y="928"/>
                </a:cubicBezTo>
                <a:cubicBezTo>
                  <a:pt x="11690" y="983"/>
                  <a:pt x="11614" y="1045"/>
                  <a:pt x="11543" y="1111"/>
                </a:cubicBezTo>
                <a:cubicBezTo>
                  <a:pt x="11506" y="1144"/>
                  <a:pt x="11470" y="1181"/>
                  <a:pt x="11437" y="1219"/>
                </a:cubicBezTo>
                <a:cubicBezTo>
                  <a:pt x="11419" y="1238"/>
                  <a:pt x="11403" y="1258"/>
                  <a:pt x="11387" y="1279"/>
                </a:cubicBezTo>
                <a:cubicBezTo>
                  <a:pt x="11365" y="1306"/>
                  <a:pt x="11345" y="1335"/>
                  <a:pt x="11329" y="1365"/>
                </a:cubicBezTo>
                <a:cubicBezTo>
                  <a:pt x="11257" y="1496"/>
                  <a:pt x="11250" y="1621"/>
                  <a:pt x="11246" y="1723"/>
                </a:cubicBezTo>
                <a:cubicBezTo>
                  <a:pt x="11244" y="1823"/>
                  <a:pt x="11250" y="1910"/>
                  <a:pt x="11247" y="1981"/>
                </a:cubicBezTo>
                <a:lnTo>
                  <a:pt x="11245" y="2030"/>
                </a:lnTo>
                <a:lnTo>
                  <a:pt x="11239" y="2102"/>
                </a:lnTo>
                <a:cubicBezTo>
                  <a:pt x="11237" y="2149"/>
                  <a:pt x="11235" y="2198"/>
                  <a:pt x="11235" y="2246"/>
                </a:cubicBezTo>
                <a:cubicBezTo>
                  <a:pt x="11235" y="2347"/>
                  <a:pt x="11243" y="2447"/>
                  <a:pt x="11260" y="2545"/>
                </a:cubicBezTo>
                <a:cubicBezTo>
                  <a:pt x="11282" y="2676"/>
                  <a:pt x="11330" y="2814"/>
                  <a:pt x="11407" y="2938"/>
                </a:cubicBezTo>
                <a:lnTo>
                  <a:pt x="11407" y="2938"/>
                </a:lnTo>
                <a:cubicBezTo>
                  <a:pt x="11202" y="3006"/>
                  <a:pt x="11056" y="3113"/>
                  <a:pt x="10926" y="3187"/>
                </a:cubicBezTo>
                <a:cubicBezTo>
                  <a:pt x="10866" y="3224"/>
                  <a:pt x="10802" y="3256"/>
                  <a:pt x="10737" y="3281"/>
                </a:cubicBezTo>
                <a:cubicBezTo>
                  <a:pt x="10709" y="3291"/>
                  <a:pt x="10681" y="3299"/>
                  <a:pt x="10652" y="3303"/>
                </a:cubicBezTo>
                <a:cubicBezTo>
                  <a:pt x="10620" y="3310"/>
                  <a:pt x="10584" y="3315"/>
                  <a:pt x="10548" y="3318"/>
                </a:cubicBezTo>
                <a:cubicBezTo>
                  <a:pt x="10402" y="3333"/>
                  <a:pt x="10232" y="3325"/>
                  <a:pt x="10042" y="3335"/>
                </a:cubicBezTo>
                <a:cubicBezTo>
                  <a:pt x="9995" y="3338"/>
                  <a:pt x="9946" y="3342"/>
                  <a:pt x="9895" y="3347"/>
                </a:cubicBezTo>
                <a:cubicBezTo>
                  <a:pt x="9845" y="3353"/>
                  <a:pt x="9792" y="3362"/>
                  <a:pt x="9759" y="3367"/>
                </a:cubicBezTo>
                <a:cubicBezTo>
                  <a:pt x="9683" y="3379"/>
                  <a:pt x="9603" y="3387"/>
                  <a:pt x="9521" y="3394"/>
                </a:cubicBezTo>
                <a:cubicBezTo>
                  <a:pt x="9357" y="3405"/>
                  <a:pt x="9180" y="3411"/>
                  <a:pt x="8993" y="3434"/>
                </a:cubicBezTo>
                <a:cubicBezTo>
                  <a:pt x="8820" y="3458"/>
                  <a:pt x="8666" y="3470"/>
                  <a:pt x="8492" y="3480"/>
                </a:cubicBezTo>
                <a:cubicBezTo>
                  <a:pt x="8322" y="3491"/>
                  <a:pt x="8139" y="3503"/>
                  <a:pt x="7963" y="3524"/>
                </a:cubicBezTo>
                <a:lnTo>
                  <a:pt x="7451" y="3584"/>
                </a:lnTo>
                <a:cubicBezTo>
                  <a:pt x="7369" y="3593"/>
                  <a:pt x="7283" y="3600"/>
                  <a:pt x="7208" y="3604"/>
                </a:cubicBezTo>
                <a:cubicBezTo>
                  <a:pt x="7184" y="3605"/>
                  <a:pt x="7159" y="3605"/>
                  <a:pt x="7135" y="3605"/>
                </a:cubicBezTo>
                <a:cubicBezTo>
                  <a:pt x="7083" y="3605"/>
                  <a:pt x="7031" y="3603"/>
                  <a:pt x="6980" y="3599"/>
                </a:cubicBezTo>
                <a:cubicBezTo>
                  <a:pt x="6820" y="3589"/>
                  <a:pt x="6643" y="3565"/>
                  <a:pt x="6448" y="3561"/>
                </a:cubicBezTo>
                <a:lnTo>
                  <a:pt x="5926" y="3571"/>
                </a:lnTo>
                <a:cubicBezTo>
                  <a:pt x="5793" y="3572"/>
                  <a:pt x="5655" y="3579"/>
                  <a:pt x="5524" y="3579"/>
                </a:cubicBezTo>
                <a:cubicBezTo>
                  <a:pt x="5488" y="3579"/>
                  <a:pt x="5453" y="3578"/>
                  <a:pt x="5418" y="3577"/>
                </a:cubicBezTo>
                <a:cubicBezTo>
                  <a:pt x="5255" y="3571"/>
                  <a:pt x="5087" y="3556"/>
                  <a:pt x="4912" y="3544"/>
                </a:cubicBezTo>
                <a:lnTo>
                  <a:pt x="4645" y="3526"/>
                </a:lnTo>
                <a:cubicBezTo>
                  <a:pt x="4617" y="3525"/>
                  <a:pt x="4588" y="3525"/>
                  <a:pt x="4560" y="3525"/>
                </a:cubicBezTo>
                <a:cubicBezTo>
                  <a:pt x="4490" y="3525"/>
                  <a:pt x="4420" y="3528"/>
                  <a:pt x="4351" y="3534"/>
                </a:cubicBezTo>
                <a:cubicBezTo>
                  <a:pt x="4178" y="3550"/>
                  <a:pt x="4024" y="3572"/>
                  <a:pt x="3892" y="3572"/>
                </a:cubicBezTo>
                <a:cubicBezTo>
                  <a:pt x="3883" y="3572"/>
                  <a:pt x="3873" y="3572"/>
                  <a:pt x="3864" y="3571"/>
                </a:cubicBezTo>
                <a:cubicBezTo>
                  <a:pt x="3732" y="3569"/>
                  <a:pt x="3596" y="3533"/>
                  <a:pt x="3432" y="3485"/>
                </a:cubicBezTo>
                <a:cubicBezTo>
                  <a:pt x="3350" y="3461"/>
                  <a:pt x="3264" y="3433"/>
                  <a:pt x="3170" y="3410"/>
                </a:cubicBezTo>
                <a:cubicBezTo>
                  <a:pt x="3072" y="3387"/>
                  <a:pt x="2985" y="3365"/>
                  <a:pt x="2855" y="3360"/>
                </a:cubicBezTo>
                <a:cubicBezTo>
                  <a:pt x="2848" y="3360"/>
                  <a:pt x="2841" y="3360"/>
                  <a:pt x="2834" y="3360"/>
                </a:cubicBezTo>
                <a:cubicBezTo>
                  <a:pt x="2605" y="3360"/>
                  <a:pt x="2431" y="3416"/>
                  <a:pt x="2287" y="3437"/>
                </a:cubicBezTo>
                <a:cubicBezTo>
                  <a:pt x="2227" y="3448"/>
                  <a:pt x="2181" y="3453"/>
                  <a:pt x="2138" y="3453"/>
                </a:cubicBezTo>
                <a:cubicBezTo>
                  <a:pt x="2069" y="3453"/>
                  <a:pt x="2011" y="3439"/>
                  <a:pt x="1919" y="3407"/>
                </a:cubicBezTo>
                <a:cubicBezTo>
                  <a:pt x="1782" y="3361"/>
                  <a:pt x="1628" y="3280"/>
                  <a:pt x="1438" y="3214"/>
                </a:cubicBezTo>
                <a:cubicBezTo>
                  <a:pt x="1232" y="3143"/>
                  <a:pt x="1044" y="3123"/>
                  <a:pt x="870" y="3102"/>
                </a:cubicBezTo>
                <a:cubicBezTo>
                  <a:pt x="695" y="3082"/>
                  <a:pt x="537" y="3064"/>
                  <a:pt x="396" y="3028"/>
                </a:cubicBezTo>
                <a:lnTo>
                  <a:pt x="392" y="3028"/>
                </a:lnTo>
                <a:cubicBezTo>
                  <a:pt x="369" y="3022"/>
                  <a:pt x="345" y="3020"/>
                  <a:pt x="322" y="3020"/>
                </a:cubicBezTo>
                <a:cubicBezTo>
                  <a:pt x="191" y="3020"/>
                  <a:pt x="71" y="3109"/>
                  <a:pt x="39" y="3242"/>
                </a:cubicBezTo>
                <a:cubicBezTo>
                  <a:pt x="1" y="3399"/>
                  <a:pt x="97" y="3558"/>
                  <a:pt x="254" y="3597"/>
                </a:cubicBezTo>
                <a:cubicBezTo>
                  <a:pt x="448" y="3644"/>
                  <a:pt x="633" y="3662"/>
                  <a:pt x="803" y="3681"/>
                </a:cubicBezTo>
                <a:cubicBezTo>
                  <a:pt x="972" y="3701"/>
                  <a:pt x="1128" y="3719"/>
                  <a:pt x="1251" y="3762"/>
                </a:cubicBezTo>
                <a:cubicBezTo>
                  <a:pt x="1388" y="3808"/>
                  <a:pt x="1542" y="3887"/>
                  <a:pt x="1732" y="3953"/>
                </a:cubicBezTo>
                <a:cubicBezTo>
                  <a:pt x="1864" y="4003"/>
                  <a:pt x="2003" y="4029"/>
                  <a:pt x="2143" y="4029"/>
                </a:cubicBezTo>
                <a:cubicBezTo>
                  <a:pt x="2223" y="4029"/>
                  <a:pt x="2304" y="4020"/>
                  <a:pt x="2383" y="4004"/>
                </a:cubicBezTo>
                <a:cubicBezTo>
                  <a:pt x="2564" y="3971"/>
                  <a:pt x="2714" y="3930"/>
                  <a:pt x="2823" y="3930"/>
                </a:cubicBezTo>
                <a:cubicBezTo>
                  <a:pt x="2828" y="3930"/>
                  <a:pt x="2834" y="3931"/>
                  <a:pt x="2840" y="3931"/>
                </a:cubicBezTo>
                <a:cubicBezTo>
                  <a:pt x="2841" y="3931"/>
                  <a:pt x="2842" y="3931"/>
                  <a:pt x="2844" y="3931"/>
                </a:cubicBezTo>
                <a:cubicBezTo>
                  <a:pt x="2887" y="3931"/>
                  <a:pt x="2967" y="3946"/>
                  <a:pt x="3034" y="3962"/>
                </a:cubicBezTo>
                <a:cubicBezTo>
                  <a:pt x="3108" y="3980"/>
                  <a:pt x="3186" y="4004"/>
                  <a:pt x="3271" y="4029"/>
                </a:cubicBezTo>
                <a:cubicBezTo>
                  <a:pt x="3437" y="4078"/>
                  <a:pt x="3639" y="4134"/>
                  <a:pt x="3853" y="4135"/>
                </a:cubicBezTo>
                <a:cubicBezTo>
                  <a:pt x="3860" y="4135"/>
                  <a:pt x="3868" y="4135"/>
                  <a:pt x="3876" y="4135"/>
                </a:cubicBezTo>
                <a:cubicBezTo>
                  <a:pt x="4073" y="4135"/>
                  <a:pt x="4246" y="4107"/>
                  <a:pt x="4399" y="4094"/>
                </a:cubicBezTo>
                <a:cubicBezTo>
                  <a:pt x="4458" y="4088"/>
                  <a:pt x="4516" y="4085"/>
                  <a:pt x="4575" y="4085"/>
                </a:cubicBezTo>
                <a:cubicBezTo>
                  <a:pt x="4590" y="4085"/>
                  <a:pt x="4606" y="4085"/>
                  <a:pt x="4621" y="4086"/>
                </a:cubicBezTo>
                <a:lnTo>
                  <a:pt x="4872" y="4099"/>
                </a:lnTo>
                <a:cubicBezTo>
                  <a:pt x="5042" y="4112"/>
                  <a:pt x="5219" y="4126"/>
                  <a:pt x="5400" y="4132"/>
                </a:cubicBezTo>
                <a:cubicBezTo>
                  <a:pt x="5434" y="4133"/>
                  <a:pt x="5467" y="4133"/>
                  <a:pt x="5499" y="4133"/>
                </a:cubicBezTo>
                <a:cubicBezTo>
                  <a:pt x="5646" y="4133"/>
                  <a:pt x="5784" y="4124"/>
                  <a:pt x="5929" y="4123"/>
                </a:cubicBezTo>
                <a:lnTo>
                  <a:pt x="6443" y="4110"/>
                </a:lnTo>
                <a:cubicBezTo>
                  <a:pt x="6593" y="4111"/>
                  <a:pt x="6761" y="4132"/>
                  <a:pt x="6945" y="4143"/>
                </a:cubicBezTo>
                <a:cubicBezTo>
                  <a:pt x="7006" y="4148"/>
                  <a:pt x="7068" y="4150"/>
                  <a:pt x="7130" y="4150"/>
                </a:cubicBezTo>
                <a:cubicBezTo>
                  <a:pt x="7165" y="4150"/>
                  <a:pt x="7200" y="4149"/>
                  <a:pt x="7235" y="4148"/>
                </a:cubicBezTo>
                <a:cubicBezTo>
                  <a:pt x="7332" y="4142"/>
                  <a:pt x="7418" y="4134"/>
                  <a:pt x="7508" y="4124"/>
                </a:cubicBezTo>
                <a:lnTo>
                  <a:pt x="8023" y="4061"/>
                </a:lnTo>
                <a:cubicBezTo>
                  <a:pt x="8190" y="4041"/>
                  <a:pt x="8352" y="4029"/>
                  <a:pt x="8526" y="4016"/>
                </a:cubicBezTo>
                <a:cubicBezTo>
                  <a:pt x="8696" y="4005"/>
                  <a:pt x="8888" y="3989"/>
                  <a:pt x="9057" y="3963"/>
                </a:cubicBezTo>
                <a:cubicBezTo>
                  <a:pt x="9213" y="3944"/>
                  <a:pt x="9381" y="3937"/>
                  <a:pt x="9562" y="3923"/>
                </a:cubicBezTo>
                <a:cubicBezTo>
                  <a:pt x="9651" y="3915"/>
                  <a:pt x="9744" y="3905"/>
                  <a:pt x="9839" y="3890"/>
                </a:cubicBezTo>
                <a:cubicBezTo>
                  <a:pt x="9892" y="3882"/>
                  <a:pt x="9922" y="3876"/>
                  <a:pt x="9958" y="3872"/>
                </a:cubicBezTo>
                <a:cubicBezTo>
                  <a:pt x="9993" y="3867"/>
                  <a:pt x="10031" y="3865"/>
                  <a:pt x="10070" y="3863"/>
                </a:cubicBezTo>
                <a:cubicBezTo>
                  <a:pt x="10225" y="3852"/>
                  <a:pt x="10402" y="3860"/>
                  <a:pt x="10599" y="3841"/>
                </a:cubicBezTo>
                <a:cubicBezTo>
                  <a:pt x="10649" y="3835"/>
                  <a:pt x="10698" y="3829"/>
                  <a:pt x="10750" y="3819"/>
                </a:cubicBezTo>
                <a:cubicBezTo>
                  <a:pt x="10807" y="3807"/>
                  <a:pt x="10863" y="3792"/>
                  <a:pt x="10916" y="3773"/>
                </a:cubicBezTo>
                <a:cubicBezTo>
                  <a:pt x="11012" y="3736"/>
                  <a:pt x="11103" y="3689"/>
                  <a:pt x="11191" y="3636"/>
                </a:cubicBezTo>
                <a:cubicBezTo>
                  <a:pt x="11348" y="3540"/>
                  <a:pt x="11480" y="3454"/>
                  <a:pt x="11588" y="3425"/>
                </a:cubicBezTo>
                <a:lnTo>
                  <a:pt x="11902" y="3341"/>
                </a:lnTo>
                <a:lnTo>
                  <a:pt x="11902" y="3341"/>
                </a:lnTo>
                <a:cubicBezTo>
                  <a:pt x="11965" y="3370"/>
                  <a:pt x="12029" y="3396"/>
                  <a:pt x="12093" y="3419"/>
                </a:cubicBezTo>
                <a:cubicBezTo>
                  <a:pt x="12265" y="3479"/>
                  <a:pt x="12440" y="3529"/>
                  <a:pt x="12618" y="3569"/>
                </a:cubicBezTo>
                <a:cubicBezTo>
                  <a:pt x="12792" y="3612"/>
                  <a:pt x="12970" y="3645"/>
                  <a:pt x="13148" y="3669"/>
                </a:cubicBezTo>
                <a:cubicBezTo>
                  <a:pt x="13324" y="3692"/>
                  <a:pt x="13492" y="3709"/>
                  <a:pt x="13647" y="3739"/>
                </a:cubicBezTo>
                <a:lnTo>
                  <a:pt x="14157" y="3838"/>
                </a:lnTo>
                <a:cubicBezTo>
                  <a:pt x="14324" y="3873"/>
                  <a:pt x="14504" y="3904"/>
                  <a:pt x="14655" y="3939"/>
                </a:cubicBezTo>
                <a:cubicBezTo>
                  <a:pt x="14814" y="3977"/>
                  <a:pt x="14979" y="4028"/>
                  <a:pt x="15157" y="4069"/>
                </a:cubicBezTo>
                <a:cubicBezTo>
                  <a:pt x="15341" y="4116"/>
                  <a:pt x="15513" y="4130"/>
                  <a:pt x="15684" y="4155"/>
                </a:cubicBezTo>
                <a:lnTo>
                  <a:pt x="16199" y="4225"/>
                </a:lnTo>
                <a:cubicBezTo>
                  <a:pt x="16540" y="4272"/>
                  <a:pt x="16894" y="4316"/>
                  <a:pt x="17224" y="4365"/>
                </a:cubicBezTo>
                <a:lnTo>
                  <a:pt x="17737" y="4452"/>
                </a:lnTo>
                <a:cubicBezTo>
                  <a:pt x="17826" y="4465"/>
                  <a:pt x="17910" y="4478"/>
                  <a:pt x="18016" y="4484"/>
                </a:cubicBezTo>
                <a:cubicBezTo>
                  <a:pt x="18052" y="4486"/>
                  <a:pt x="18088" y="4487"/>
                  <a:pt x="18125" y="4487"/>
                </a:cubicBezTo>
                <a:cubicBezTo>
                  <a:pt x="18183" y="4487"/>
                  <a:pt x="18240" y="4485"/>
                  <a:pt x="18299" y="4480"/>
                </a:cubicBezTo>
                <a:cubicBezTo>
                  <a:pt x="18429" y="4471"/>
                  <a:pt x="18549" y="4460"/>
                  <a:pt x="18660" y="4460"/>
                </a:cubicBezTo>
                <a:cubicBezTo>
                  <a:pt x="18702" y="4460"/>
                  <a:pt x="18743" y="4462"/>
                  <a:pt x="18783" y="4466"/>
                </a:cubicBezTo>
                <a:cubicBezTo>
                  <a:pt x="18927" y="4480"/>
                  <a:pt x="19084" y="4526"/>
                  <a:pt x="19256" y="4570"/>
                </a:cubicBezTo>
                <a:cubicBezTo>
                  <a:pt x="19347" y="4595"/>
                  <a:pt x="19438" y="4615"/>
                  <a:pt x="19530" y="4630"/>
                </a:cubicBezTo>
                <a:cubicBezTo>
                  <a:pt x="19623" y="4643"/>
                  <a:pt x="19715" y="4651"/>
                  <a:pt x="19809" y="4654"/>
                </a:cubicBezTo>
                <a:cubicBezTo>
                  <a:pt x="19988" y="4662"/>
                  <a:pt x="20161" y="4663"/>
                  <a:pt x="20329" y="4669"/>
                </a:cubicBezTo>
                <a:cubicBezTo>
                  <a:pt x="20467" y="4675"/>
                  <a:pt x="20632" y="4687"/>
                  <a:pt x="20787" y="4687"/>
                </a:cubicBezTo>
                <a:cubicBezTo>
                  <a:pt x="20810" y="4687"/>
                  <a:pt x="20833" y="4687"/>
                  <a:pt x="20855" y="4686"/>
                </a:cubicBezTo>
                <a:cubicBezTo>
                  <a:pt x="20948" y="4686"/>
                  <a:pt x="21038" y="4684"/>
                  <a:pt x="21127" y="4684"/>
                </a:cubicBezTo>
                <a:cubicBezTo>
                  <a:pt x="21207" y="4684"/>
                  <a:pt x="21285" y="4686"/>
                  <a:pt x="21362" y="4690"/>
                </a:cubicBezTo>
                <a:lnTo>
                  <a:pt x="21881" y="4712"/>
                </a:lnTo>
                <a:cubicBezTo>
                  <a:pt x="22055" y="4722"/>
                  <a:pt x="22236" y="4719"/>
                  <a:pt x="22376" y="4742"/>
                </a:cubicBezTo>
                <a:cubicBezTo>
                  <a:pt x="22530" y="4767"/>
                  <a:pt x="22696" y="4816"/>
                  <a:pt x="22881" y="4848"/>
                </a:cubicBezTo>
                <a:cubicBezTo>
                  <a:pt x="22969" y="4864"/>
                  <a:pt x="23058" y="4873"/>
                  <a:pt x="23148" y="4873"/>
                </a:cubicBezTo>
                <a:cubicBezTo>
                  <a:pt x="23158" y="4873"/>
                  <a:pt x="23168" y="4873"/>
                  <a:pt x="23178" y="4872"/>
                </a:cubicBezTo>
                <a:cubicBezTo>
                  <a:pt x="23282" y="4868"/>
                  <a:pt x="23383" y="4850"/>
                  <a:pt x="23483" y="4818"/>
                </a:cubicBezTo>
                <a:cubicBezTo>
                  <a:pt x="23664" y="4763"/>
                  <a:pt x="23819" y="4693"/>
                  <a:pt x="23958" y="4667"/>
                </a:cubicBezTo>
                <a:cubicBezTo>
                  <a:pt x="24001" y="4657"/>
                  <a:pt x="24049" y="4653"/>
                  <a:pt x="24102" y="4653"/>
                </a:cubicBezTo>
                <a:cubicBezTo>
                  <a:pt x="24197" y="4653"/>
                  <a:pt x="24305" y="4666"/>
                  <a:pt x="24412" y="4679"/>
                </a:cubicBezTo>
                <a:cubicBezTo>
                  <a:pt x="24558" y="4698"/>
                  <a:pt x="24715" y="4723"/>
                  <a:pt x="24886" y="4723"/>
                </a:cubicBezTo>
                <a:cubicBezTo>
                  <a:pt x="24911" y="4723"/>
                  <a:pt x="24936" y="4722"/>
                  <a:pt x="24962" y="4721"/>
                </a:cubicBezTo>
                <a:lnTo>
                  <a:pt x="25487" y="4676"/>
                </a:lnTo>
                <a:lnTo>
                  <a:pt x="25997" y="4632"/>
                </a:lnTo>
                <a:cubicBezTo>
                  <a:pt x="26046" y="4629"/>
                  <a:pt x="26096" y="4628"/>
                  <a:pt x="26148" y="4628"/>
                </a:cubicBezTo>
                <a:cubicBezTo>
                  <a:pt x="26252" y="4628"/>
                  <a:pt x="26362" y="4632"/>
                  <a:pt x="26478" y="4632"/>
                </a:cubicBezTo>
                <a:cubicBezTo>
                  <a:pt x="26486" y="4632"/>
                  <a:pt x="26495" y="4632"/>
                  <a:pt x="26504" y="4632"/>
                </a:cubicBezTo>
                <a:cubicBezTo>
                  <a:pt x="26511" y="4632"/>
                  <a:pt x="26518" y="4632"/>
                  <a:pt x="26525" y="4632"/>
                </a:cubicBezTo>
                <a:cubicBezTo>
                  <a:pt x="26613" y="4632"/>
                  <a:pt x="26700" y="4625"/>
                  <a:pt x="26788" y="4614"/>
                </a:cubicBezTo>
                <a:cubicBezTo>
                  <a:pt x="26888" y="4600"/>
                  <a:pt x="26986" y="4572"/>
                  <a:pt x="27080" y="4534"/>
                </a:cubicBezTo>
                <a:cubicBezTo>
                  <a:pt x="27259" y="4462"/>
                  <a:pt x="27409" y="4370"/>
                  <a:pt x="27553" y="4305"/>
                </a:cubicBezTo>
                <a:cubicBezTo>
                  <a:pt x="27589" y="4289"/>
                  <a:pt x="27625" y="4274"/>
                  <a:pt x="27658" y="4262"/>
                </a:cubicBezTo>
                <a:lnTo>
                  <a:pt x="27769" y="4227"/>
                </a:lnTo>
                <a:lnTo>
                  <a:pt x="28020" y="4143"/>
                </a:lnTo>
                <a:lnTo>
                  <a:pt x="28057" y="4131"/>
                </a:lnTo>
                <a:lnTo>
                  <a:pt x="28057" y="4131"/>
                </a:lnTo>
                <a:cubicBezTo>
                  <a:pt x="28142" y="4168"/>
                  <a:pt x="28224" y="4211"/>
                  <a:pt x="28313" y="4262"/>
                </a:cubicBezTo>
                <a:cubicBezTo>
                  <a:pt x="28389" y="4305"/>
                  <a:pt x="28466" y="4350"/>
                  <a:pt x="28550" y="4391"/>
                </a:cubicBezTo>
                <a:cubicBezTo>
                  <a:pt x="28592" y="4410"/>
                  <a:pt x="28637" y="4430"/>
                  <a:pt x="28682" y="4447"/>
                </a:cubicBezTo>
                <a:cubicBezTo>
                  <a:pt x="28705" y="4454"/>
                  <a:pt x="28728" y="4463"/>
                  <a:pt x="28752" y="4470"/>
                </a:cubicBezTo>
                <a:lnTo>
                  <a:pt x="28817" y="4488"/>
                </a:lnTo>
                <a:cubicBezTo>
                  <a:pt x="28965" y="4528"/>
                  <a:pt x="29115" y="4604"/>
                  <a:pt x="29278" y="4675"/>
                </a:cubicBezTo>
                <a:cubicBezTo>
                  <a:pt x="29436" y="4748"/>
                  <a:pt x="29633" y="4811"/>
                  <a:pt x="29819" y="4823"/>
                </a:cubicBezTo>
                <a:cubicBezTo>
                  <a:pt x="30003" y="4839"/>
                  <a:pt x="30176" y="4832"/>
                  <a:pt x="30339" y="4845"/>
                </a:cubicBezTo>
                <a:cubicBezTo>
                  <a:pt x="30379" y="4847"/>
                  <a:pt x="30419" y="4852"/>
                  <a:pt x="30457" y="4856"/>
                </a:cubicBezTo>
                <a:lnTo>
                  <a:pt x="30516" y="4867"/>
                </a:lnTo>
                <a:cubicBezTo>
                  <a:pt x="30540" y="4870"/>
                  <a:pt x="30564" y="4875"/>
                  <a:pt x="30588" y="4877"/>
                </a:cubicBezTo>
                <a:cubicBezTo>
                  <a:pt x="30658" y="4885"/>
                  <a:pt x="30728" y="4889"/>
                  <a:pt x="30797" y="4889"/>
                </a:cubicBezTo>
                <a:cubicBezTo>
                  <a:pt x="30821" y="4889"/>
                  <a:pt x="30844" y="4888"/>
                  <a:pt x="30867" y="4887"/>
                </a:cubicBezTo>
                <a:cubicBezTo>
                  <a:pt x="30979" y="4885"/>
                  <a:pt x="31086" y="4877"/>
                  <a:pt x="31188" y="4877"/>
                </a:cubicBezTo>
                <a:cubicBezTo>
                  <a:pt x="31249" y="4877"/>
                  <a:pt x="31307" y="4880"/>
                  <a:pt x="31364" y="4887"/>
                </a:cubicBezTo>
                <a:cubicBezTo>
                  <a:pt x="31517" y="4908"/>
                  <a:pt x="31678" y="4959"/>
                  <a:pt x="31844" y="5009"/>
                </a:cubicBezTo>
                <a:cubicBezTo>
                  <a:pt x="31929" y="5034"/>
                  <a:pt x="32014" y="5058"/>
                  <a:pt x="32104" y="5078"/>
                </a:cubicBezTo>
                <a:cubicBezTo>
                  <a:pt x="32149" y="5090"/>
                  <a:pt x="32196" y="5097"/>
                  <a:pt x="32242" y="5104"/>
                </a:cubicBezTo>
                <a:cubicBezTo>
                  <a:pt x="32282" y="5109"/>
                  <a:pt x="32317" y="5116"/>
                  <a:pt x="32356" y="5125"/>
                </a:cubicBezTo>
                <a:cubicBezTo>
                  <a:pt x="32507" y="5162"/>
                  <a:pt x="32666" y="5232"/>
                  <a:pt x="32840" y="5286"/>
                </a:cubicBezTo>
                <a:cubicBezTo>
                  <a:pt x="32930" y="5315"/>
                  <a:pt x="33023" y="5336"/>
                  <a:pt x="33118" y="5346"/>
                </a:cubicBezTo>
                <a:cubicBezTo>
                  <a:pt x="33208" y="5355"/>
                  <a:pt x="33298" y="5360"/>
                  <a:pt x="33386" y="5363"/>
                </a:cubicBezTo>
                <a:cubicBezTo>
                  <a:pt x="33562" y="5368"/>
                  <a:pt x="33736" y="5367"/>
                  <a:pt x="33901" y="5375"/>
                </a:cubicBezTo>
                <a:cubicBezTo>
                  <a:pt x="34065" y="5382"/>
                  <a:pt x="34224" y="5413"/>
                  <a:pt x="34398" y="5443"/>
                </a:cubicBezTo>
                <a:cubicBezTo>
                  <a:pt x="34570" y="5474"/>
                  <a:pt x="34739" y="5510"/>
                  <a:pt x="34936" y="5510"/>
                </a:cubicBezTo>
                <a:cubicBezTo>
                  <a:pt x="35135" y="5503"/>
                  <a:pt x="35307" y="5446"/>
                  <a:pt x="35469" y="5410"/>
                </a:cubicBezTo>
                <a:cubicBezTo>
                  <a:pt x="35545" y="5391"/>
                  <a:pt x="35624" y="5380"/>
                  <a:pt x="35702" y="5374"/>
                </a:cubicBezTo>
                <a:lnTo>
                  <a:pt x="35827" y="5375"/>
                </a:lnTo>
                <a:cubicBezTo>
                  <a:pt x="35872" y="5375"/>
                  <a:pt x="35917" y="5374"/>
                  <a:pt x="35962" y="5373"/>
                </a:cubicBezTo>
                <a:cubicBezTo>
                  <a:pt x="36140" y="5366"/>
                  <a:pt x="36311" y="5347"/>
                  <a:pt x="36479" y="5340"/>
                </a:cubicBezTo>
                <a:cubicBezTo>
                  <a:pt x="36521" y="5338"/>
                  <a:pt x="36563" y="5337"/>
                  <a:pt x="36603" y="5337"/>
                </a:cubicBezTo>
                <a:cubicBezTo>
                  <a:pt x="36640" y="5337"/>
                  <a:pt x="36677" y="5339"/>
                  <a:pt x="36714" y="5345"/>
                </a:cubicBezTo>
                <a:cubicBezTo>
                  <a:pt x="36793" y="5359"/>
                  <a:pt x="36870" y="5380"/>
                  <a:pt x="36944" y="5406"/>
                </a:cubicBezTo>
                <a:cubicBezTo>
                  <a:pt x="37102" y="5459"/>
                  <a:pt x="37273" y="5534"/>
                  <a:pt x="37480" y="5540"/>
                </a:cubicBezTo>
                <a:lnTo>
                  <a:pt x="38004" y="5531"/>
                </a:lnTo>
                <a:lnTo>
                  <a:pt x="38264" y="5526"/>
                </a:lnTo>
                <a:lnTo>
                  <a:pt x="38395" y="5523"/>
                </a:lnTo>
                <a:cubicBezTo>
                  <a:pt x="38445" y="5519"/>
                  <a:pt x="38494" y="5513"/>
                  <a:pt x="38542" y="5501"/>
                </a:cubicBezTo>
                <a:cubicBezTo>
                  <a:pt x="38732" y="5456"/>
                  <a:pt x="38888" y="5373"/>
                  <a:pt x="39040" y="5320"/>
                </a:cubicBezTo>
                <a:cubicBezTo>
                  <a:pt x="39112" y="5293"/>
                  <a:pt x="39187" y="5277"/>
                  <a:pt x="39262" y="5271"/>
                </a:cubicBezTo>
                <a:cubicBezTo>
                  <a:pt x="39279" y="5270"/>
                  <a:pt x="39296" y="5270"/>
                  <a:pt x="39313" y="5270"/>
                </a:cubicBezTo>
                <a:cubicBezTo>
                  <a:pt x="39375" y="5270"/>
                  <a:pt x="39437" y="5275"/>
                  <a:pt x="39498" y="5285"/>
                </a:cubicBezTo>
                <a:cubicBezTo>
                  <a:pt x="39660" y="5309"/>
                  <a:pt x="39833" y="5355"/>
                  <a:pt x="40024" y="5360"/>
                </a:cubicBezTo>
                <a:cubicBezTo>
                  <a:pt x="40032" y="5360"/>
                  <a:pt x="40039" y="5360"/>
                  <a:pt x="40046" y="5360"/>
                </a:cubicBezTo>
                <a:cubicBezTo>
                  <a:pt x="40136" y="5360"/>
                  <a:pt x="40218" y="5348"/>
                  <a:pt x="40299" y="5337"/>
                </a:cubicBezTo>
                <a:cubicBezTo>
                  <a:pt x="40387" y="5324"/>
                  <a:pt x="40474" y="5309"/>
                  <a:pt x="40559" y="5293"/>
                </a:cubicBezTo>
                <a:cubicBezTo>
                  <a:pt x="40729" y="5262"/>
                  <a:pt x="40899" y="5226"/>
                  <a:pt x="41061" y="5211"/>
                </a:cubicBezTo>
                <a:cubicBezTo>
                  <a:pt x="41139" y="5204"/>
                  <a:pt x="41218" y="5203"/>
                  <a:pt x="41299" y="5203"/>
                </a:cubicBezTo>
                <a:cubicBezTo>
                  <a:pt x="41376" y="5203"/>
                  <a:pt x="41454" y="5204"/>
                  <a:pt x="41533" y="5204"/>
                </a:cubicBezTo>
                <a:cubicBezTo>
                  <a:pt x="41545" y="5204"/>
                  <a:pt x="41558" y="5204"/>
                  <a:pt x="41570" y="5204"/>
                </a:cubicBezTo>
                <a:cubicBezTo>
                  <a:pt x="41744" y="5204"/>
                  <a:pt x="41938" y="5189"/>
                  <a:pt x="42112" y="5130"/>
                </a:cubicBezTo>
                <a:cubicBezTo>
                  <a:pt x="42285" y="5075"/>
                  <a:pt x="42441" y="5002"/>
                  <a:pt x="42599" y="4953"/>
                </a:cubicBezTo>
                <a:cubicBezTo>
                  <a:pt x="42746" y="4908"/>
                  <a:pt x="42928" y="4889"/>
                  <a:pt x="43095" y="4856"/>
                </a:cubicBezTo>
                <a:lnTo>
                  <a:pt x="43607" y="4766"/>
                </a:lnTo>
                <a:cubicBezTo>
                  <a:pt x="43662" y="4757"/>
                  <a:pt x="43697" y="4706"/>
                  <a:pt x="43688" y="4653"/>
                </a:cubicBezTo>
                <a:cubicBezTo>
                  <a:pt x="43680" y="4605"/>
                  <a:pt x="43638" y="4572"/>
                  <a:pt x="43591" y="4572"/>
                </a:cubicBezTo>
                <a:cubicBezTo>
                  <a:pt x="43585" y="4572"/>
                  <a:pt x="43580" y="4572"/>
                  <a:pt x="43574" y="4573"/>
                </a:cubicBezTo>
                <a:lnTo>
                  <a:pt x="43568" y="4574"/>
                </a:lnTo>
                <a:lnTo>
                  <a:pt x="43058" y="4661"/>
                </a:lnTo>
                <a:cubicBezTo>
                  <a:pt x="42887" y="4693"/>
                  <a:pt x="42723" y="4707"/>
                  <a:pt x="42539" y="4760"/>
                </a:cubicBezTo>
                <a:cubicBezTo>
                  <a:pt x="42364" y="4812"/>
                  <a:pt x="42207" y="4885"/>
                  <a:pt x="42050" y="4934"/>
                </a:cubicBezTo>
                <a:cubicBezTo>
                  <a:pt x="41896" y="4985"/>
                  <a:pt x="41740" y="4995"/>
                  <a:pt x="41569" y="4995"/>
                </a:cubicBezTo>
                <a:cubicBezTo>
                  <a:pt x="41476" y="4995"/>
                  <a:pt x="41381" y="4992"/>
                  <a:pt x="41284" y="4992"/>
                </a:cubicBezTo>
                <a:cubicBezTo>
                  <a:pt x="41205" y="4992"/>
                  <a:pt x="41124" y="4994"/>
                  <a:pt x="41042" y="5001"/>
                </a:cubicBezTo>
                <a:cubicBezTo>
                  <a:pt x="40861" y="5018"/>
                  <a:pt x="40690" y="5052"/>
                  <a:pt x="40520" y="5082"/>
                </a:cubicBezTo>
                <a:cubicBezTo>
                  <a:pt x="40436" y="5097"/>
                  <a:pt x="40354" y="5112"/>
                  <a:pt x="40269" y="5123"/>
                </a:cubicBezTo>
                <a:cubicBezTo>
                  <a:pt x="40192" y="5133"/>
                  <a:pt x="40117" y="5143"/>
                  <a:pt x="40049" y="5143"/>
                </a:cubicBezTo>
                <a:cubicBezTo>
                  <a:pt x="40042" y="5143"/>
                  <a:pt x="40036" y="5143"/>
                  <a:pt x="40029" y="5143"/>
                </a:cubicBezTo>
                <a:cubicBezTo>
                  <a:pt x="39873" y="5139"/>
                  <a:pt x="39709" y="5095"/>
                  <a:pt x="39531" y="5067"/>
                </a:cubicBezTo>
                <a:cubicBezTo>
                  <a:pt x="39452" y="5054"/>
                  <a:pt x="39371" y="5048"/>
                  <a:pt x="39290" y="5048"/>
                </a:cubicBezTo>
                <a:cubicBezTo>
                  <a:pt x="39277" y="5048"/>
                  <a:pt x="39264" y="5048"/>
                  <a:pt x="39250" y="5048"/>
                </a:cubicBezTo>
                <a:cubicBezTo>
                  <a:pt x="39153" y="5055"/>
                  <a:pt x="39059" y="5076"/>
                  <a:pt x="38967" y="5108"/>
                </a:cubicBezTo>
                <a:cubicBezTo>
                  <a:pt x="38794" y="5168"/>
                  <a:pt x="38640" y="5247"/>
                  <a:pt x="38491" y="5280"/>
                </a:cubicBezTo>
                <a:cubicBezTo>
                  <a:pt x="38455" y="5288"/>
                  <a:pt x="38420" y="5294"/>
                  <a:pt x="38383" y="5296"/>
                </a:cubicBezTo>
                <a:lnTo>
                  <a:pt x="38256" y="5298"/>
                </a:lnTo>
                <a:lnTo>
                  <a:pt x="37997" y="5301"/>
                </a:lnTo>
                <a:lnTo>
                  <a:pt x="37484" y="5307"/>
                </a:lnTo>
                <a:cubicBezTo>
                  <a:pt x="37343" y="5305"/>
                  <a:pt x="37188" y="5241"/>
                  <a:pt x="37022" y="5183"/>
                </a:cubicBezTo>
                <a:cubicBezTo>
                  <a:pt x="36934" y="5151"/>
                  <a:pt x="36844" y="5127"/>
                  <a:pt x="36751" y="5110"/>
                </a:cubicBezTo>
                <a:cubicBezTo>
                  <a:pt x="36703" y="5102"/>
                  <a:pt x="36653" y="5099"/>
                  <a:pt x="36604" y="5099"/>
                </a:cubicBezTo>
                <a:cubicBezTo>
                  <a:pt x="36559" y="5099"/>
                  <a:pt x="36514" y="5100"/>
                  <a:pt x="36469" y="5101"/>
                </a:cubicBezTo>
                <a:lnTo>
                  <a:pt x="35953" y="5130"/>
                </a:lnTo>
                <a:cubicBezTo>
                  <a:pt x="35911" y="5132"/>
                  <a:pt x="35870" y="5132"/>
                  <a:pt x="35828" y="5132"/>
                </a:cubicBezTo>
                <a:lnTo>
                  <a:pt x="35694" y="5130"/>
                </a:lnTo>
                <a:cubicBezTo>
                  <a:pt x="35600" y="5135"/>
                  <a:pt x="35507" y="5149"/>
                  <a:pt x="35416" y="5171"/>
                </a:cubicBezTo>
                <a:cubicBezTo>
                  <a:pt x="35240" y="5210"/>
                  <a:pt x="35079" y="5258"/>
                  <a:pt x="34931" y="5262"/>
                </a:cubicBezTo>
                <a:cubicBezTo>
                  <a:pt x="34782" y="5261"/>
                  <a:pt x="34611" y="5228"/>
                  <a:pt x="34444" y="5196"/>
                </a:cubicBezTo>
                <a:cubicBezTo>
                  <a:pt x="34276" y="5164"/>
                  <a:pt x="34094" y="5131"/>
                  <a:pt x="33916" y="5121"/>
                </a:cubicBezTo>
                <a:cubicBezTo>
                  <a:pt x="33737" y="5110"/>
                  <a:pt x="33564" y="5112"/>
                  <a:pt x="33395" y="5106"/>
                </a:cubicBezTo>
                <a:cubicBezTo>
                  <a:pt x="33310" y="5104"/>
                  <a:pt x="33227" y="5098"/>
                  <a:pt x="33145" y="5088"/>
                </a:cubicBezTo>
                <a:cubicBezTo>
                  <a:pt x="33068" y="5080"/>
                  <a:pt x="32992" y="5063"/>
                  <a:pt x="32918" y="5038"/>
                </a:cubicBezTo>
                <a:cubicBezTo>
                  <a:pt x="32763" y="4989"/>
                  <a:pt x="32602" y="4917"/>
                  <a:pt x="32420" y="4870"/>
                </a:cubicBezTo>
                <a:cubicBezTo>
                  <a:pt x="32375" y="4859"/>
                  <a:pt x="32325" y="4849"/>
                  <a:pt x="32280" y="4842"/>
                </a:cubicBezTo>
                <a:cubicBezTo>
                  <a:pt x="32241" y="4837"/>
                  <a:pt x="32201" y="4830"/>
                  <a:pt x="32162" y="4820"/>
                </a:cubicBezTo>
                <a:cubicBezTo>
                  <a:pt x="32083" y="4802"/>
                  <a:pt x="32004" y="4780"/>
                  <a:pt x="31922" y="4755"/>
                </a:cubicBezTo>
                <a:cubicBezTo>
                  <a:pt x="31758" y="4705"/>
                  <a:pt x="31589" y="4647"/>
                  <a:pt x="31399" y="4621"/>
                </a:cubicBezTo>
                <a:cubicBezTo>
                  <a:pt x="31320" y="4610"/>
                  <a:pt x="31243" y="4607"/>
                  <a:pt x="31168" y="4607"/>
                </a:cubicBezTo>
                <a:cubicBezTo>
                  <a:pt x="31061" y="4607"/>
                  <a:pt x="30959" y="4613"/>
                  <a:pt x="30861" y="4615"/>
                </a:cubicBezTo>
                <a:cubicBezTo>
                  <a:pt x="30845" y="4615"/>
                  <a:pt x="30829" y="4615"/>
                  <a:pt x="30812" y="4615"/>
                </a:cubicBezTo>
                <a:cubicBezTo>
                  <a:pt x="30749" y="4615"/>
                  <a:pt x="30685" y="4612"/>
                  <a:pt x="30622" y="4606"/>
                </a:cubicBezTo>
                <a:cubicBezTo>
                  <a:pt x="30603" y="4603"/>
                  <a:pt x="30585" y="4600"/>
                  <a:pt x="30566" y="4596"/>
                </a:cubicBezTo>
                <a:lnTo>
                  <a:pt x="30498" y="4585"/>
                </a:lnTo>
                <a:cubicBezTo>
                  <a:pt x="30451" y="4578"/>
                  <a:pt x="30405" y="4573"/>
                  <a:pt x="30358" y="4570"/>
                </a:cubicBezTo>
                <a:cubicBezTo>
                  <a:pt x="30176" y="4556"/>
                  <a:pt x="30004" y="4562"/>
                  <a:pt x="29844" y="4545"/>
                </a:cubicBezTo>
                <a:cubicBezTo>
                  <a:pt x="29684" y="4533"/>
                  <a:pt x="29546" y="4488"/>
                  <a:pt x="29391" y="4417"/>
                </a:cubicBezTo>
                <a:cubicBezTo>
                  <a:pt x="29238" y="4350"/>
                  <a:pt x="29079" y="4266"/>
                  <a:pt x="28892" y="4214"/>
                </a:cubicBezTo>
                <a:cubicBezTo>
                  <a:pt x="28739" y="4178"/>
                  <a:pt x="28610" y="4101"/>
                  <a:pt x="28456" y="4014"/>
                </a:cubicBezTo>
                <a:cubicBezTo>
                  <a:pt x="28451" y="4011"/>
                  <a:pt x="28446" y="4008"/>
                  <a:pt x="28440" y="4005"/>
                </a:cubicBezTo>
                <a:lnTo>
                  <a:pt x="28440" y="4005"/>
                </a:lnTo>
                <a:lnTo>
                  <a:pt x="28521" y="3978"/>
                </a:lnTo>
                <a:cubicBezTo>
                  <a:pt x="28839" y="3860"/>
                  <a:pt x="29175" y="3771"/>
                  <a:pt x="29510" y="3604"/>
                </a:cubicBezTo>
                <a:cubicBezTo>
                  <a:pt x="29836" y="3437"/>
                  <a:pt x="30117" y="3229"/>
                  <a:pt x="30406" y="3050"/>
                </a:cubicBezTo>
                <a:cubicBezTo>
                  <a:pt x="30551" y="2959"/>
                  <a:pt x="30700" y="2866"/>
                  <a:pt x="30846" y="2760"/>
                </a:cubicBezTo>
                <a:cubicBezTo>
                  <a:pt x="30921" y="2706"/>
                  <a:pt x="30989" y="2655"/>
                  <a:pt x="31066" y="2589"/>
                </a:cubicBezTo>
                <a:cubicBezTo>
                  <a:pt x="31145" y="2518"/>
                  <a:pt x="31211" y="2431"/>
                  <a:pt x="31260" y="2334"/>
                </a:cubicBezTo>
                <a:cubicBezTo>
                  <a:pt x="31304" y="2244"/>
                  <a:pt x="31337" y="2149"/>
                  <a:pt x="31359" y="2052"/>
                </a:cubicBezTo>
                <a:cubicBezTo>
                  <a:pt x="31382" y="1959"/>
                  <a:pt x="31396" y="1864"/>
                  <a:pt x="31403" y="1768"/>
                </a:cubicBezTo>
                <a:cubicBezTo>
                  <a:pt x="31411" y="1664"/>
                  <a:pt x="31403" y="1559"/>
                  <a:pt x="31376" y="1457"/>
                </a:cubicBezTo>
                <a:cubicBezTo>
                  <a:pt x="31349" y="1347"/>
                  <a:pt x="31294" y="1247"/>
                  <a:pt x="31220" y="1161"/>
                </a:cubicBezTo>
                <a:cubicBezTo>
                  <a:pt x="31071" y="1002"/>
                  <a:pt x="30906" y="911"/>
                  <a:pt x="30733" y="834"/>
                </a:cubicBezTo>
                <a:cubicBezTo>
                  <a:pt x="30646" y="797"/>
                  <a:pt x="30558" y="766"/>
                  <a:pt x="30469" y="740"/>
                </a:cubicBezTo>
                <a:cubicBezTo>
                  <a:pt x="30384" y="717"/>
                  <a:pt x="30313" y="693"/>
                  <a:pt x="30231" y="665"/>
                </a:cubicBezTo>
                <a:cubicBezTo>
                  <a:pt x="30068" y="608"/>
                  <a:pt x="29899" y="539"/>
                  <a:pt x="29688" y="521"/>
                </a:cubicBezTo>
                <a:cubicBezTo>
                  <a:pt x="29648" y="519"/>
                  <a:pt x="29609" y="518"/>
                  <a:pt x="29570" y="518"/>
                </a:cubicBezTo>
                <a:cubicBezTo>
                  <a:pt x="29421" y="518"/>
                  <a:pt x="29282" y="532"/>
                  <a:pt x="29142" y="548"/>
                </a:cubicBezTo>
                <a:lnTo>
                  <a:pt x="28624" y="614"/>
                </a:lnTo>
                <a:cubicBezTo>
                  <a:pt x="28445" y="641"/>
                  <a:pt x="28267" y="683"/>
                  <a:pt x="28095" y="740"/>
                </a:cubicBezTo>
                <a:cubicBezTo>
                  <a:pt x="27923" y="794"/>
                  <a:pt x="27766" y="849"/>
                  <a:pt x="27596" y="913"/>
                </a:cubicBezTo>
                <a:cubicBezTo>
                  <a:pt x="27425" y="978"/>
                  <a:pt x="27260" y="1059"/>
                  <a:pt x="27105" y="1156"/>
                </a:cubicBezTo>
                <a:cubicBezTo>
                  <a:pt x="26948" y="1253"/>
                  <a:pt x="26800" y="1389"/>
                  <a:pt x="26683" y="1522"/>
                </a:cubicBezTo>
                <a:cubicBezTo>
                  <a:pt x="26561" y="1657"/>
                  <a:pt x="26446" y="1810"/>
                  <a:pt x="26368" y="1991"/>
                </a:cubicBezTo>
                <a:cubicBezTo>
                  <a:pt x="26327" y="2083"/>
                  <a:pt x="26300" y="2180"/>
                  <a:pt x="26286" y="2280"/>
                </a:cubicBezTo>
                <a:cubicBezTo>
                  <a:pt x="26279" y="2333"/>
                  <a:pt x="26277" y="2387"/>
                  <a:pt x="26280" y="2440"/>
                </a:cubicBezTo>
                <a:cubicBezTo>
                  <a:pt x="26285" y="2497"/>
                  <a:pt x="26297" y="2552"/>
                  <a:pt x="26316" y="2606"/>
                </a:cubicBezTo>
                <a:cubicBezTo>
                  <a:pt x="26392" y="2811"/>
                  <a:pt x="26527" y="2945"/>
                  <a:pt x="26628" y="3077"/>
                </a:cubicBezTo>
                <a:cubicBezTo>
                  <a:pt x="26724" y="3194"/>
                  <a:pt x="26810" y="3354"/>
                  <a:pt x="26926" y="3499"/>
                </a:cubicBezTo>
                <a:cubicBezTo>
                  <a:pt x="27039" y="3645"/>
                  <a:pt x="27180" y="3783"/>
                  <a:pt x="27357" y="3879"/>
                </a:cubicBezTo>
                <a:cubicBezTo>
                  <a:pt x="27399" y="3901"/>
                  <a:pt x="27441" y="3921"/>
                  <a:pt x="27483" y="3938"/>
                </a:cubicBezTo>
                <a:lnTo>
                  <a:pt x="27483" y="3938"/>
                </a:lnTo>
                <a:cubicBezTo>
                  <a:pt x="27455" y="3949"/>
                  <a:pt x="27429" y="3960"/>
                  <a:pt x="27403" y="3971"/>
                </a:cubicBezTo>
                <a:cubicBezTo>
                  <a:pt x="27232" y="4049"/>
                  <a:pt x="27085" y="4136"/>
                  <a:pt x="26943" y="4191"/>
                </a:cubicBezTo>
                <a:cubicBezTo>
                  <a:pt x="26876" y="4218"/>
                  <a:pt x="26807" y="4237"/>
                  <a:pt x="26735" y="4246"/>
                </a:cubicBezTo>
                <a:cubicBezTo>
                  <a:pt x="26666" y="4256"/>
                  <a:pt x="26596" y="4260"/>
                  <a:pt x="26526" y="4260"/>
                </a:cubicBezTo>
                <a:cubicBezTo>
                  <a:pt x="26518" y="4260"/>
                  <a:pt x="26511" y="4260"/>
                  <a:pt x="26503" y="4260"/>
                </a:cubicBezTo>
                <a:cubicBezTo>
                  <a:pt x="26497" y="4260"/>
                  <a:pt x="26491" y="4260"/>
                  <a:pt x="26484" y="4260"/>
                </a:cubicBezTo>
                <a:cubicBezTo>
                  <a:pt x="26372" y="4260"/>
                  <a:pt x="26254" y="4253"/>
                  <a:pt x="26130" y="4253"/>
                </a:cubicBezTo>
                <a:cubicBezTo>
                  <a:pt x="26079" y="4253"/>
                  <a:pt x="26027" y="4255"/>
                  <a:pt x="25974" y="4258"/>
                </a:cubicBezTo>
                <a:lnTo>
                  <a:pt x="25450" y="4299"/>
                </a:lnTo>
                <a:lnTo>
                  <a:pt x="24943" y="4340"/>
                </a:lnTo>
                <a:cubicBezTo>
                  <a:pt x="24926" y="4341"/>
                  <a:pt x="24908" y="4341"/>
                  <a:pt x="24891" y="4341"/>
                </a:cubicBezTo>
                <a:cubicBezTo>
                  <a:pt x="24758" y="4341"/>
                  <a:pt x="24614" y="4320"/>
                  <a:pt x="24461" y="4298"/>
                </a:cubicBezTo>
                <a:cubicBezTo>
                  <a:pt x="24348" y="4285"/>
                  <a:pt x="24231" y="4266"/>
                  <a:pt x="24104" y="4266"/>
                </a:cubicBezTo>
                <a:cubicBezTo>
                  <a:pt x="24034" y="4266"/>
                  <a:pt x="23961" y="4272"/>
                  <a:pt x="23884" y="4287"/>
                </a:cubicBezTo>
                <a:cubicBezTo>
                  <a:pt x="23683" y="4327"/>
                  <a:pt x="23521" y="4402"/>
                  <a:pt x="23372" y="4444"/>
                </a:cubicBezTo>
                <a:cubicBezTo>
                  <a:pt x="23305" y="4466"/>
                  <a:pt x="23237" y="4477"/>
                  <a:pt x="23167" y="4481"/>
                </a:cubicBezTo>
                <a:cubicBezTo>
                  <a:pt x="23093" y="4481"/>
                  <a:pt x="23021" y="4474"/>
                  <a:pt x="22949" y="4460"/>
                </a:cubicBezTo>
                <a:cubicBezTo>
                  <a:pt x="22794" y="4433"/>
                  <a:pt x="22628" y="4383"/>
                  <a:pt x="22441" y="4351"/>
                </a:cubicBezTo>
                <a:cubicBezTo>
                  <a:pt x="22347" y="4336"/>
                  <a:pt x="22252" y="4327"/>
                  <a:pt x="22159" y="4325"/>
                </a:cubicBezTo>
                <a:lnTo>
                  <a:pt x="21901" y="4312"/>
                </a:lnTo>
                <a:lnTo>
                  <a:pt x="21385" y="4288"/>
                </a:lnTo>
                <a:cubicBezTo>
                  <a:pt x="21275" y="4282"/>
                  <a:pt x="21168" y="4280"/>
                  <a:pt x="21063" y="4280"/>
                </a:cubicBezTo>
                <a:cubicBezTo>
                  <a:pt x="20992" y="4280"/>
                  <a:pt x="20923" y="4281"/>
                  <a:pt x="20855" y="4281"/>
                </a:cubicBezTo>
                <a:cubicBezTo>
                  <a:pt x="20837" y="4281"/>
                  <a:pt x="20819" y="4281"/>
                  <a:pt x="20801" y="4281"/>
                </a:cubicBezTo>
                <a:cubicBezTo>
                  <a:pt x="20650" y="4281"/>
                  <a:pt x="20512" y="4269"/>
                  <a:pt x="20346" y="4261"/>
                </a:cubicBezTo>
                <a:lnTo>
                  <a:pt x="19831" y="4243"/>
                </a:lnTo>
                <a:cubicBezTo>
                  <a:pt x="19747" y="4238"/>
                  <a:pt x="19664" y="4232"/>
                  <a:pt x="19594" y="4221"/>
                </a:cubicBezTo>
                <a:cubicBezTo>
                  <a:pt x="19515" y="4208"/>
                  <a:pt x="19438" y="4191"/>
                  <a:pt x="19362" y="4169"/>
                </a:cubicBezTo>
                <a:cubicBezTo>
                  <a:pt x="19200" y="4127"/>
                  <a:pt x="19026" y="4069"/>
                  <a:pt x="18824" y="4050"/>
                </a:cubicBezTo>
                <a:cubicBezTo>
                  <a:pt x="18763" y="4044"/>
                  <a:pt x="18704" y="4042"/>
                  <a:pt x="18647" y="4042"/>
                </a:cubicBezTo>
                <a:cubicBezTo>
                  <a:pt x="18514" y="4042"/>
                  <a:pt x="18389" y="4054"/>
                  <a:pt x="18273" y="4060"/>
                </a:cubicBezTo>
                <a:cubicBezTo>
                  <a:pt x="18225" y="4064"/>
                  <a:pt x="18181" y="4066"/>
                  <a:pt x="18138" y="4066"/>
                </a:cubicBezTo>
                <a:cubicBezTo>
                  <a:pt x="18028" y="4066"/>
                  <a:pt x="17928" y="4054"/>
                  <a:pt x="17803" y="4032"/>
                </a:cubicBezTo>
                <a:lnTo>
                  <a:pt x="17295" y="3945"/>
                </a:lnTo>
                <a:cubicBezTo>
                  <a:pt x="16942" y="3889"/>
                  <a:pt x="16609" y="3848"/>
                  <a:pt x="16266" y="3798"/>
                </a:cubicBezTo>
                <a:lnTo>
                  <a:pt x="15756" y="3726"/>
                </a:lnTo>
                <a:cubicBezTo>
                  <a:pt x="15585" y="3700"/>
                  <a:pt x="15411" y="3684"/>
                  <a:pt x="15260" y="3643"/>
                </a:cubicBezTo>
                <a:lnTo>
                  <a:pt x="14760" y="3510"/>
                </a:lnTo>
                <a:cubicBezTo>
                  <a:pt x="14574" y="3466"/>
                  <a:pt x="14413" y="3439"/>
                  <a:pt x="14243" y="3403"/>
                </a:cubicBezTo>
                <a:lnTo>
                  <a:pt x="13735" y="3300"/>
                </a:lnTo>
                <a:cubicBezTo>
                  <a:pt x="13552" y="3264"/>
                  <a:pt x="13376" y="3246"/>
                  <a:pt x="13209" y="3223"/>
                </a:cubicBezTo>
                <a:cubicBezTo>
                  <a:pt x="13067" y="3204"/>
                  <a:pt x="12925" y="3177"/>
                  <a:pt x="12786" y="3143"/>
                </a:cubicBezTo>
                <a:lnTo>
                  <a:pt x="12786" y="3143"/>
                </a:lnTo>
                <a:cubicBezTo>
                  <a:pt x="12875" y="3136"/>
                  <a:pt x="12971" y="3128"/>
                  <a:pt x="13073" y="3113"/>
                </a:cubicBezTo>
                <a:cubicBezTo>
                  <a:pt x="13177" y="3099"/>
                  <a:pt x="13280" y="3072"/>
                  <a:pt x="13379" y="3034"/>
                </a:cubicBezTo>
                <a:cubicBezTo>
                  <a:pt x="13473" y="2996"/>
                  <a:pt x="13564" y="2950"/>
                  <a:pt x="13649" y="2894"/>
                </a:cubicBezTo>
                <a:cubicBezTo>
                  <a:pt x="13809" y="2794"/>
                  <a:pt x="13940" y="2696"/>
                  <a:pt x="14064" y="2639"/>
                </a:cubicBezTo>
                <a:lnTo>
                  <a:pt x="14178" y="2591"/>
                </a:lnTo>
                <a:cubicBezTo>
                  <a:pt x="14226" y="2570"/>
                  <a:pt x="14272" y="2547"/>
                  <a:pt x="14318" y="2520"/>
                </a:cubicBezTo>
                <a:cubicBezTo>
                  <a:pt x="14510" y="2413"/>
                  <a:pt x="14667" y="2252"/>
                  <a:pt x="14771" y="2058"/>
                </a:cubicBezTo>
                <a:cubicBezTo>
                  <a:pt x="14795" y="2014"/>
                  <a:pt x="14820" y="1960"/>
                  <a:pt x="14836" y="1925"/>
                </a:cubicBezTo>
                <a:lnTo>
                  <a:pt x="14889" y="1808"/>
                </a:lnTo>
                <a:cubicBezTo>
                  <a:pt x="14961" y="1648"/>
                  <a:pt x="15047" y="1469"/>
                  <a:pt x="15070" y="1235"/>
                </a:cubicBezTo>
                <a:cubicBezTo>
                  <a:pt x="15082" y="1108"/>
                  <a:pt x="15062" y="981"/>
                  <a:pt x="15013" y="864"/>
                </a:cubicBezTo>
                <a:cubicBezTo>
                  <a:pt x="14965" y="756"/>
                  <a:pt x="14898" y="659"/>
                  <a:pt x="14813" y="576"/>
                </a:cubicBezTo>
                <a:cubicBezTo>
                  <a:pt x="14658" y="422"/>
                  <a:pt x="14489" y="327"/>
                  <a:pt x="14332" y="240"/>
                </a:cubicBezTo>
                <a:cubicBezTo>
                  <a:pt x="14181" y="156"/>
                  <a:pt x="13995" y="60"/>
                  <a:pt x="13783" y="21"/>
                </a:cubicBezTo>
                <a:cubicBezTo>
                  <a:pt x="13713" y="8"/>
                  <a:pt x="13642" y="0"/>
                  <a:pt x="13571"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26" name="Shape 3226"/>
        <p:cNvGrpSpPr/>
        <p:nvPr/>
      </p:nvGrpSpPr>
      <p:grpSpPr>
        <a:xfrm>
          <a:off x="0" y="0"/>
          <a:ext cx="0" cy="0"/>
          <a:chOff x="0" y="0"/>
          <a:chExt cx="0" cy="0"/>
        </a:xfrm>
      </p:grpSpPr>
      <p:sp>
        <p:nvSpPr>
          <p:cNvPr id="3227" name="Google Shape;3227;p53"/>
          <p:cNvSpPr/>
          <p:nvPr/>
        </p:nvSpPr>
        <p:spPr>
          <a:xfrm>
            <a:off x="889700" y="1301925"/>
            <a:ext cx="4316835" cy="3841640"/>
          </a:xfrm>
          <a:custGeom>
            <a:rect b="b" l="l" r="r" t="t"/>
            <a:pathLst>
              <a:path extrusionOk="0" h="95999" w="58379">
                <a:moveTo>
                  <a:pt x="0" y="1"/>
                </a:moveTo>
                <a:lnTo>
                  <a:pt x="0" y="2507"/>
                </a:lnTo>
                <a:cubicBezTo>
                  <a:pt x="958" y="2517"/>
                  <a:pt x="1729" y="3296"/>
                  <a:pt x="1729" y="4254"/>
                </a:cubicBezTo>
                <a:cubicBezTo>
                  <a:pt x="1729" y="5212"/>
                  <a:pt x="958" y="5991"/>
                  <a:pt x="0" y="6001"/>
                </a:cubicBezTo>
                <a:lnTo>
                  <a:pt x="0" y="7976"/>
                </a:lnTo>
                <a:cubicBezTo>
                  <a:pt x="1" y="7976"/>
                  <a:pt x="2" y="7976"/>
                  <a:pt x="3" y="7976"/>
                </a:cubicBezTo>
                <a:cubicBezTo>
                  <a:pt x="966" y="7976"/>
                  <a:pt x="1747" y="8758"/>
                  <a:pt x="1747" y="9723"/>
                </a:cubicBezTo>
                <a:cubicBezTo>
                  <a:pt x="1747" y="10688"/>
                  <a:pt x="965" y="11470"/>
                  <a:pt x="0" y="11470"/>
                </a:cubicBezTo>
                <a:lnTo>
                  <a:pt x="0" y="13444"/>
                </a:lnTo>
                <a:cubicBezTo>
                  <a:pt x="965" y="13444"/>
                  <a:pt x="1747" y="14227"/>
                  <a:pt x="1747" y="15191"/>
                </a:cubicBezTo>
                <a:cubicBezTo>
                  <a:pt x="1747" y="16156"/>
                  <a:pt x="965" y="16938"/>
                  <a:pt x="0" y="16938"/>
                </a:cubicBezTo>
                <a:lnTo>
                  <a:pt x="0" y="18912"/>
                </a:lnTo>
                <a:cubicBezTo>
                  <a:pt x="965" y="18912"/>
                  <a:pt x="1747" y="19694"/>
                  <a:pt x="1747" y="20659"/>
                </a:cubicBezTo>
                <a:cubicBezTo>
                  <a:pt x="1747" y="21623"/>
                  <a:pt x="965" y="22406"/>
                  <a:pt x="0" y="22406"/>
                </a:cubicBezTo>
                <a:lnTo>
                  <a:pt x="0" y="24380"/>
                </a:lnTo>
                <a:cubicBezTo>
                  <a:pt x="6" y="24380"/>
                  <a:pt x="12" y="24380"/>
                  <a:pt x="18" y="24380"/>
                </a:cubicBezTo>
                <a:cubicBezTo>
                  <a:pt x="982" y="24380"/>
                  <a:pt x="1766" y="25162"/>
                  <a:pt x="1766" y="26127"/>
                </a:cubicBezTo>
                <a:cubicBezTo>
                  <a:pt x="1766" y="27093"/>
                  <a:pt x="982" y="27875"/>
                  <a:pt x="18" y="27875"/>
                </a:cubicBezTo>
                <a:cubicBezTo>
                  <a:pt x="12" y="27875"/>
                  <a:pt x="6" y="27875"/>
                  <a:pt x="0" y="27875"/>
                </a:cubicBezTo>
                <a:lnTo>
                  <a:pt x="0" y="29849"/>
                </a:lnTo>
                <a:cubicBezTo>
                  <a:pt x="965" y="29849"/>
                  <a:pt x="1747" y="30632"/>
                  <a:pt x="1747" y="31596"/>
                </a:cubicBezTo>
                <a:cubicBezTo>
                  <a:pt x="1747" y="32561"/>
                  <a:pt x="965" y="33343"/>
                  <a:pt x="0" y="33343"/>
                </a:cubicBezTo>
                <a:lnTo>
                  <a:pt x="0" y="35317"/>
                </a:lnTo>
                <a:cubicBezTo>
                  <a:pt x="7" y="35317"/>
                  <a:pt x="14" y="35317"/>
                  <a:pt x="21" y="35317"/>
                </a:cubicBezTo>
                <a:cubicBezTo>
                  <a:pt x="984" y="35317"/>
                  <a:pt x="1766" y="36098"/>
                  <a:pt x="1766" y="37064"/>
                </a:cubicBezTo>
                <a:cubicBezTo>
                  <a:pt x="1766" y="38031"/>
                  <a:pt x="983" y="38811"/>
                  <a:pt x="18" y="38811"/>
                </a:cubicBezTo>
                <a:cubicBezTo>
                  <a:pt x="12" y="38811"/>
                  <a:pt x="6" y="38811"/>
                  <a:pt x="0" y="38811"/>
                </a:cubicBezTo>
                <a:lnTo>
                  <a:pt x="0" y="40785"/>
                </a:lnTo>
                <a:cubicBezTo>
                  <a:pt x="965" y="40785"/>
                  <a:pt x="1747" y="41567"/>
                  <a:pt x="1747" y="42532"/>
                </a:cubicBezTo>
                <a:cubicBezTo>
                  <a:pt x="1747" y="43496"/>
                  <a:pt x="965" y="44279"/>
                  <a:pt x="0" y="44279"/>
                </a:cubicBezTo>
                <a:lnTo>
                  <a:pt x="0" y="46253"/>
                </a:lnTo>
                <a:cubicBezTo>
                  <a:pt x="965" y="46253"/>
                  <a:pt x="1747" y="47035"/>
                  <a:pt x="1747" y="48000"/>
                </a:cubicBezTo>
                <a:cubicBezTo>
                  <a:pt x="1747" y="48966"/>
                  <a:pt x="965" y="49748"/>
                  <a:pt x="0" y="49748"/>
                </a:cubicBezTo>
                <a:lnTo>
                  <a:pt x="0" y="51722"/>
                </a:lnTo>
                <a:cubicBezTo>
                  <a:pt x="965" y="51722"/>
                  <a:pt x="1747" y="52503"/>
                  <a:pt x="1747" y="53469"/>
                </a:cubicBezTo>
                <a:cubicBezTo>
                  <a:pt x="1747" y="54434"/>
                  <a:pt x="965" y="55216"/>
                  <a:pt x="0" y="55216"/>
                </a:cubicBezTo>
                <a:lnTo>
                  <a:pt x="0" y="57190"/>
                </a:lnTo>
                <a:cubicBezTo>
                  <a:pt x="958" y="57200"/>
                  <a:pt x="1729" y="57979"/>
                  <a:pt x="1729" y="58937"/>
                </a:cubicBezTo>
                <a:cubicBezTo>
                  <a:pt x="1729" y="59895"/>
                  <a:pt x="958" y="60674"/>
                  <a:pt x="0" y="60684"/>
                </a:cubicBezTo>
                <a:lnTo>
                  <a:pt x="0" y="62658"/>
                </a:lnTo>
                <a:cubicBezTo>
                  <a:pt x="965" y="62658"/>
                  <a:pt x="1747" y="63440"/>
                  <a:pt x="1747" y="64405"/>
                </a:cubicBezTo>
                <a:cubicBezTo>
                  <a:pt x="1747" y="65369"/>
                  <a:pt x="965" y="66152"/>
                  <a:pt x="0" y="66152"/>
                </a:cubicBezTo>
                <a:lnTo>
                  <a:pt x="0" y="68126"/>
                </a:lnTo>
                <a:cubicBezTo>
                  <a:pt x="6" y="68126"/>
                  <a:pt x="12" y="68126"/>
                  <a:pt x="18" y="68126"/>
                </a:cubicBezTo>
                <a:cubicBezTo>
                  <a:pt x="982" y="68126"/>
                  <a:pt x="1766" y="68908"/>
                  <a:pt x="1766" y="69873"/>
                </a:cubicBezTo>
                <a:cubicBezTo>
                  <a:pt x="1766" y="70838"/>
                  <a:pt x="984" y="71619"/>
                  <a:pt x="21" y="71619"/>
                </a:cubicBezTo>
                <a:cubicBezTo>
                  <a:pt x="14" y="71619"/>
                  <a:pt x="7" y="71619"/>
                  <a:pt x="0" y="71619"/>
                </a:cubicBezTo>
                <a:lnTo>
                  <a:pt x="0" y="73595"/>
                </a:lnTo>
                <a:cubicBezTo>
                  <a:pt x="7" y="73595"/>
                  <a:pt x="14" y="73595"/>
                  <a:pt x="21" y="73595"/>
                </a:cubicBezTo>
                <a:cubicBezTo>
                  <a:pt x="984" y="73595"/>
                  <a:pt x="1766" y="74376"/>
                  <a:pt x="1766" y="75342"/>
                </a:cubicBezTo>
                <a:cubicBezTo>
                  <a:pt x="1766" y="76307"/>
                  <a:pt x="982" y="77089"/>
                  <a:pt x="18" y="77089"/>
                </a:cubicBezTo>
                <a:cubicBezTo>
                  <a:pt x="12" y="77089"/>
                  <a:pt x="6" y="77089"/>
                  <a:pt x="0" y="77089"/>
                </a:cubicBezTo>
                <a:lnTo>
                  <a:pt x="0" y="79063"/>
                </a:lnTo>
                <a:cubicBezTo>
                  <a:pt x="965" y="79063"/>
                  <a:pt x="1747" y="79845"/>
                  <a:pt x="1747" y="80810"/>
                </a:cubicBezTo>
                <a:cubicBezTo>
                  <a:pt x="1747" y="81774"/>
                  <a:pt x="965" y="82557"/>
                  <a:pt x="0" y="82557"/>
                </a:cubicBezTo>
                <a:lnTo>
                  <a:pt x="0" y="84529"/>
                </a:lnTo>
                <a:cubicBezTo>
                  <a:pt x="958" y="84539"/>
                  <a:pt x="1729" y="85318"/>
                  <a:pt x="1729" y="86276"/>
                </a:cubicBezTo>
                <a:cubicBezTo>
                  <a:pt x="1729" y="87234"/>
                  <a:pt x="958" y="88013"/>
                  <a:pt x="0" y="88023"/>
                </a:cubicBezTo>
                <a:lnTo>
                  <a:pt x="0" y="89997"/>
                </a:lnTo>
                <a:cubicBezTo>
                  <a:pt x="965" y="89997"/>
                  <a:pt x="1747" y="90779"/>
                  <a:pt x="1747" y="91744"/>
                </a:cubicBezTo>
                <a:cubicBezTo>
                  <a:pt x="1747" y="92709"/>
                  <a:pt x="966" y="93491"/>
                  <a:pt x="3" y="93491"/>
                </a:cubicBezTo>
                <a:cubicBezTo>
                  <a:pt x="2" y="93491"/>
                  <a:pt x="1" y="93491"/>
                  <a:pt x="0" y="93491"/>
                </a:cubicBezTo>
                <a:lnTo>
                  <a:pt x="0" y="95999"/>
                </a:lnTo>
                <a:lnTo>
                  <a:pt x="58378" y="95999"/>
                </a:lnTo>
                <a:lnTo>
                  <a:pt x="58378" y="1"/>
                </a:lnTo>
                <a:close/>
              </a:path>
            </a:pathLst>
          </a:custGeom>
          <a:solidFill>
            <a:srgbClr val="FFFA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3"/>
          <p:cNvSpPr txBox="1"/>
          <p:nvPr>
            <p:ph type="title"/>
          </p:nvPr>
        </p:nvSpPr>
        <p:spPr>
          <a:xfrm>
            <a:off x="311700" y="382099"/>
            <a:ext cx="85206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Shopping List</a:t>
            </a:r>
            <a:endParaRPr/>
          </a:p>
        </p:txBody>
      </p:sp>
      <p:sp>
        <p:nvSpPr>
          <p:cNvPr id="3229" name="Google Shape;3229;p53"/>
          <p:cNvSpPr txBox="1"/>
          <p:nvPr>
            <p:ph idx="1" type="body"/>
          </p:nvPr>
        </p:nvSpPr>
        <p:spPr>
          <a:xfrm>
            <a:off x="1241325" y="1814300"/>
            <a:ext cx="3504900" cy="3203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This is an item on your shopping list</a:t>
            </a:r>
            <a:endParaRPr/>
          </a:p>
          <a:p>
            <a:pPr indent="-317500" lvl="0" marL="457200" rtl="0" algn="l">
              <a:spcBef>
                <a:spcPts val="0"/>
              </a:spcBef>
              <a:spcAft>
                <a:spcPts val="0"/>
              </a:spcAft>
              <a:buSzPts val="1400"/>
              <a:buChar char="●"/>
            </a:pPr>
            <a:r>
              <a:rPr lang="en"/>
              <a:t>This is an item on your shopping list</a:t>
            </a:r>
            <a:endParaRPr/>
          </a:p>
          <a:p>
            <a:pPr indent="-317500" lvl="0" marL="457200" rtl="0" algn="l">
              <a:spcBef>
                <a:spcPts val="0"/>
              </a:spcBef>
              <a:spcAft>
                <a:spcPts val="0"/>
              </a:spcAft>
              <a:buSzPts val="1400"/>
              <a:buChar char="●"/>
            </a:pPr>
            <a:r>
              <a:rPr lang="en"/>
              <a:t>This is an item on your shopping list</a:t>
            </a:r>
            <a:endParaRPr/>
          </a:p>
          <a:p>
            <a:pPr indent="-317500" lvl="0" marL="457200" rtl="0" algn="l">
              <a:spcBef>
                <a:spcPts val="0"/>
              </a:spcBef>
              <a:spcAft>
                <a:spcPts val="0"/>
              </a:spcAft>
              <a:buSzPts val="1400"/>
              <a:buChar char="●"/>
            </a:pPr>
            <a:r>
              <a:rPr lang="en"/>
              <a:t>This is an item on your shopping list</a:t>
            </a:r>
            <a:endParaRPr/>
          </a:p>
          <a:p>
            <a:pPr indent="-317500" lvl="0" marL="457200" rtl="0" algn="l">
              <a:spcBef>
                <a:spcPts val="0"/>
              </a:spcBef>
              <a:spcAft>
                <a:spcPts val="0"/>
              </a:spcAft>
              <a:buSzPts val="1400"/>
              <a:buChar char="●"/>
            </a:pPr>
            <a:r>
              <a:rPr lang="en"/>
              <a:t>This is an item on your shopping list</a:t>
            </a:r>
            <a:endParaRPr/>
          </a:p>
          <a:p>
            <a:pPr indent="-317500" lvl="0" marL="457200" rtl="0" algn="l">
              <a:spcBef>
                <a:spcPts val="0"/>
              </a:spcBef>
              <a:spcAft>
                <a:spcPts val="0"/>
              </a:spcAft>
              <a:buSzPts val="1400"/>
              <a:buChar char="●"/>
            </a:pPr>
            <a:r>
              <a:rPr lang="en"/>
              <a:t>This is an item on your shopping list</a:t>
            </a:r>
            <a:endParaRPr/>
          </a:p>
          <a:p>
            <a:pPr indent="-317500" lvl="0" marL="457200" rtl="0" algn="l">
              <a:spcBef>
                <a:spcPts val="0"/>
              </a:spcBef>
              <a:spcAft>
                <a:spcPts val="0"/>
              </a:spcAft>
              <a:buSzPts val="1400"/>
              <a:buChar char="●"/>
            </a:pPr>
            <a:r>
              <a:rPr lang="en"/>
              <a:t>This is an item on your shopping list</a:t>
            </a:r>
            <a:endParaRPr/>
          </a:p>
        </p:txBody>
      </p:sp>
      <p:sp>
        <p:nvSpPr>
          <p:cNvPr id="3230" name="Google Shape;3230;p53"/>
          <p:cNvSpPr/>
          <p:nvPr/>
        </p:nvSpPr>
        <p:spPr>
          <a:xfrm>
            <a:off x="2447550" y="1585700"/>
            <a:ext cx="1092450" cy="138525"/>
          </a:xfrm>
          <a:custGeom>
            <a:rect b="b" l="l" r="r" t="t"/>
            <a:pathLst>
              <a:path extrusionOk="0" h="5541" w="43698">
                <a:moveTo>
                  <a:pt x="13570" y="485"/>
                </a:moveTo>
                <a:cubicBezTo>
                  <a:pt x="13611" y="485"/>
                  <a:pt x="13652" y="490"/>
                  <a:pt x="13692" y="498"/>
                </a:cubicBezTo>
                <a:cubicBezTo>
                  <a:pt x="13821" y="524"/>
                  <a:pt x="13950" y="585"/>
                  <a:pt x="14098" y="669"/>
                </a:cubicBezTo>
                <a:cubicBezTo>
                  <a:pt x="14242" y="749"/>
                  <a:pt x="14376" y="831"/>
                  <a:pt x="14465" y="922"/>
                </a:cubicBezTo>
                <a:cubicBezTo>
                  <a:pt x="14505" y="960"/>
                  <a:pt x="14538" y="1007"/>
                  <a:pt x="14560" y="1056"/>
                </a:cubicBezTo>
                <a:cubicBezTo>
                  <a:pt x="14577" y="1100"/>
                  <a:pt x="14584" y="1147"/>
                  <a:pt x="14578" y="1194"/>
                </a:cubicBezTo>
                <a:cubicBezTo>
                  <a:pt x="14568" y="1306"/>
                  <a:pt x="14510" y="1449"/>
                  <a:pt x="14438" y="1600"/>
                </a:cubicBezTo>
                <a:cubicBezTo>
                  <a:pt x="14359" y="1774"/>
                  <a:pt x="14313" y="1885"/>
                  <a:pt x="14221" y="1971"/>
                </a:cubicBezTo>
                <a:cubicBezTo>
                  <a:pt x="14177" y="2016"/>
                  <a:pt x="14127" y="2054"/>
                  <a:pt x="14071" y="2084"/>
                </a:cubicBezTo>
                <a:cubicBezTo>
                  <a:pt x="14042" y="2102"/>
                  <a:pt x="14011" y="2116"/>
                  <a:pt x="13979" y="2131"/>
                </a:cubicBezTo>
                <a:lnTo>
                  <a:pt x="13928" y="2150"/>
                </a:lnTo>
                <a:cubicBezTo>
                  <a:pt x="13904" y="2161"/>
                  <a:pt x="13877" y="2171"/>
                  <a:pt x="13854" y="2183"/>
                </a:cubicBezTo>
                <a:cubicBezTo>
                  <a:pt x="13663" y="2272"/>
                  <a:pt x="13518" y="2383"/>
                  <a:pt x="13384" y="2465"/>
                </a:cubicBezTo>
                <a:cubicBezTo>
                  <a:pt x="13245" y="2550"/>
                  <a:pt x="13147" y="2588"/>
                  <a:pt x="12999" y="2610"/>
                </a:cubicBezTo>
                <a:cubicBezTo>
                  <a:pt x="12851" y="2632"/>
                  <a:pt x="12676" y="2632"/>
                  <a:pt x="12479" y="2664"/>
                </a:cubicBezTo>
                <a:cubicBezTo>
                  <a:pt x="12427" y="2673"/>
                  <a:pt x="12376" y="2684"/>
                  <a:pt x="12325" y="2698"/>
                </a:cubicBezTo>
                <a:lnTo>
                  <a:pt x="12197" y="2732"/>
                </a:lnTo>
                <a:lnTo>
                  <a:pt x="11949" y="2795"/>
                </a:lnTo>
                <a:lnTo>
                  <a:pt x="11898" y="2808"/>
                </a:lnTo>
                <a:lnTo>
                  <a:pt x="11898" y="2808"/>
                </a:lnTo>
                <a:cubicBezTo>
                  <a:pt x="11891" y="2802"/>
                  <a:pt x="11884" y="2796"/>
                  <a:pt x="11877" y="2789"/>
                </a:cubicBezTo>
                <a:cubicBezTo>
                  <a:pt x="11793" y="2712"/>
                  <a:pt x="11741" y="2601"/>
                  <a:pt x="11716" y="2465"/>
                </a:cubicBezTo>
                <a:cubicBezTo>
                  <a:pt x="11705" y="2393"/>
                  <a:pt x="11699" y="2320"/>
                  <a:pt x="11700" y="2247"/>
                </a:cubicBezTo>
                <a:cubicBezTo>
                  <a:pt x="11700" y="2210"/>
                  <a:pt x="11703" y="2172"/>
                  <a:pt x="11705" y="2133"/>
                </a:cubicBezTo>
                <a:lnTo>
                  <a:pt x="11709" y="2075"/>
                </a:lnTo>
                <a:cubicBezTo>
                  <a:pt x="11712" y="2052"/>
                  <a:pt x="11714" y="2021"/>
                  <a:pt x="11714" y="1997"/>
                </a:cubicBezTo>
                <a:cubicBezTo>
                  <a:pt x="11718" y="1894"/>
                  <a:pt x="11713" y="1807"/>
                  <a:pt x="11714" y="1736"/>
                </a:cubicBezTo>
                <a:cubicBezTo>
                  <a:pt x="11716" y="1665"/>
                  <a:pt x="11727" y="1613"/>
                  <a:pt x="11741" y="1593"/>
                </a:cubicBezTo>
                <a:cubicBezTo>
                  <a:pt x="11745" y="1585"/>
                  <a:pt x="11750" y="1578"/>
                  <a:pt x="11756" y="1571"/>
                </a:cubicBezTo>
                <a:cubicBezTo>
                  <a:pt x="11767" y="1559"/>
                  <a:pt x="11778" y="1545"/>
                  <a:pt x="11789" y="1532"/>
                </a:cubicBezTo>
                <a:cubicBezTo>
                  <a:pt x="11812" y="1507"/>
                  <a:pt x="11838" y="1481"/>
                  <a:pt x="11864" y="1456"/>
                </a:cubicBezTo>
                <a:cubicBezTo>
                  <a:pt x="11921" y="1405"/>
                  <a:pt x="11980" y="1358"/>
                  <a:pt x="12042" y="1315"/>
                </a:cubicBezTo>
                <a:cubicBezTo>
                  <a:pt x="12172" y="1224"/>
                  <a:pt x="12318" y="1139"/>
                  <a:pt x="12471" y="1042"/>
                </a:cubicBezTo>
                <a:cubicBezTo>
                  <a:pt x="12774" y="844"/>
                  <a:pt x="13036" y="641"/>
                  <a:pt x="13314" y="537"/>
                </a:cubicBezTo>
                <a:cubicBezTo>
                  <a:pt x="13376" y="513"/>
                  <a:pt x="13440" y="497"/>
                  <a:pt x="13506" y="489"/>
                </a:cubicBezTo>
                <a:cubicBezTo>
                  <a:pt x="13527" y="487"/>
                  <a:pt x="13548" y="485"/>
                  <a:pt x="13570" y="485"/>
                </a:cubicBezTo>
                <a:close/>
                <a:moveTo>
                  <a:pt x="29559" y="845"/>
                </a:moveTo>
                <a:cubicBezTo>
                  <a:pt x="29595" y="845"/>
                  <a:pt x="29631" y="846"/>
                  <a:pt x="29665" y="848"/>
                </a:cubicBezTo>
                <a:cubicBezTo>
                  <a:pt x="29802" y="859"/>
                  <a:pt x="29958" y="918"/>
                  <a:pt x="30120" y="975"/>
                </a:cubicBezTo>
                <a:cubicBezTo>
                  <a:pt x="30200" y="1004"/>
                  <a:pt x="30295" y="1035"/>
                  <a:pt x="30376" y="1059"/>
                </a:cubicBezTo>
                <a:cubicBezTo>
                  <a:pt x="30452" y="1080"/>
                  <a:pt x="30527" y="1108"/>
                  <a:pt x="30600" y="1139"/>
                </a:cubicBezTo>
                <a:cubicBezTo>
                  <a:pt x="30742" y="1202"/>
                  <a:pt x="30881" y="1287"/>
                  <a:pt x="30967" y="1383"/>
                </a:cubicBezTo>
                <a:cubicBezTo>
                  <a:pt x="31048" y="1473"/>
                  <a:pt x="31077" y="1599"/>
                  <a:pt x="31066" y="1746"/>
                </a:cubicBezTo>
                <a:cubicBezTo>
                  <a:pt x="31053" y="1892"/>
                  <a:pt x="31016" y="2059"/>
                  <a:pt x="30955" y="2179"/>
                </a:cubicBezTo>
                <a:cubicBezTo>
                  <a:pt x="30926" y="2237"/>
                  <a:pt x="30885" y="2289"/>
                  <a:pt x="30838" y="2333"/>
                </a:cubicBezTo>
                <a:cubicBezTo>
                  <a:pt x="30783" y="2379"/>
                  <a:pt x="30712" y="2432"/>
                  <a:pt x="30646" y="2480"/>
                </a:cubicBezTo>
                <a:cubicBezTo>
                  <a:pt x="30511" y="2576"/>
                  <a:pt x="30368" y="2664"/>
                  <a:pt x="30220" y="2756"/>
                </a:cubicBezTo>
                <a:cubicBezTo>
                  <a:pt x="29922" y="2941"/>
                  <a:pt x="29642" y="3142"/>
                  <a:pt x="29351" y="3287"/>
                </a:cubicBezTo>
                <a:cubicBezTo>
                  <a:pt x="29066" y="3431"/>
                  <a:pt x="28729" y="3521"/>
                  <a:pt x="28399" y="3638"/>
                </a:cubicBezTo>
                <a:lnTo>
                  <a:pt x="27946" y="3785"/>
                </a:lnTo>
                <a:lnTo>
                  <a:pt x="27946" y="3785"/>
                </a:lnTo>
                <a:cubicBezTo>
                  <a:pt x="27781" y="3734"/>
                  <a:pt x="27623" y="3691"/>
                  <a:pt x="27497" y="3621"/>
                </a:cubicBezTo>
                <a:cubicBezTo>
                  <a:pt x="27370" y="3552"/>
                  <a:pt x="27256" y="3443"/>
                  <a:pt x="27159" y="3317"/>
                </a:cubicBezTo>
                <a:cubicBezTo>
                  <a:pt x="27059" y="3191"/>
                  <a:pt x="26984" y="3045"/>
                  <a:pt x="26862" y="2891"/>
                </a:cubicBezTo>
                <a:cubicBezTo>
                  <a:pt x="26753" y="2752"/>
                  <a:pt x="26643" y="2628"/>
                  <a:pt x="26601" y="2505"/>
                </a:cubicBezTo>
                <a:cubicBezTo>
                  <a:pt x="26579" y="2443"/>
                  <a:pt x="26577" y="2396"/>
                  <a:pt x="26587" y="2320"/>
                </a:cubicBezTo>
                <a:cubicBezTo>
                  <a:pt x="26598" y="2249"/>
                  <a:pt x="26617" y="2179"/>
                  <a:pt x="26647" y="2113"/>
                </a:cubicBezTo>
                <a:cubicBezTo>
                  <a:pt x="26707" y="1977"/>
                  <a:pt x="26802" y="1849"/>
                  <a:pt x="26912" y="1729"/>
                </a:cubicBezTo>
                <a:cubicBezTo>
                  <a:pt x="27024" y="1604"/>
                  <a:pt x="27134" y="1504"/>
                  <a:pt x="27271" y="1419"/>
                </a:cubicBezTo>
                <a:cubicBezTo>
                  <a:pt x="27410" y="1335"/>
                  <a:pt x="27557" y="1263"/>
                  <a:pt x="27708" y="1208"/>
                </a:cubicBezTo>
                <a:cubicBezTo>
                  <a:pt x="27863" y="1151"/>
                  <a:pt x="28032" y="1092"/>
                  <a:pt x="28190" y="1042"/>
                </a:cubicBezTo>
                <a:cubicBezTo>
                  <a:pt x="28346" y="993"/>
                  <a:pt x="28505" y="956"/>
                  <a:pt x="28667" y="933"/>
                </a:cubicBezTo>
                <a:lnTo>
                  <a:pt x="29178" y="870"/>
                </a:lnTo>
                <a:cubicBezTo>
                  <a:pt x="29306" y="856"/>
                  <a:pt x="29437" y="845"/>
                  <a:pt x="29559" y="845"/>
                </a:cubicBezTo>
                <a:close/>
                <a:moveTo>
                  <a:pt x="13571" y="0"/>
                </a:moveTo>
                <a:cubicBezTo>
                  <a:pt x="13532" y="0"/>
                  <a:pt x="13493" y="3"/>
                  <a:pt x="13454" y="7"/>
                </a:cubicBezTo>
                <a:cubicBezTo>
                  <a:pt x="13348" y="20"/>
                  <a:pt x="13244" y="46"/>
                  <a:pt x="13144" y="86"/>
                </a:cubicBezTo>
                <a:cubicBezTo>
                  <a:pt x="12772" y="229"/>
                  <a:pt x="12487" y="463"/>
                  <a:pt x="12212" y="640"/>
                </a:cubicBezTo>
                <a:cubicBezTo>
                  <a:pt x="12075" y="730"/>
                  <a:pt x="11922" y="818"/>
                  <a:pt x="11768" y="928"/>
                </a:cubicBezTo>
                <a:cubicBezTo>
                  <a:pt x="11690" y="983"/>
                  <a:pt x="11614" y="1045"/>
                  <a:pt x="11543" y="1111"/>
                </a:cubicBezTo>
                <a:cubicBezTo>
                  <a:pt x="11506" y="1144"/>
                  <a:pt x="11470" y="1181"/>
                  <a:pt x="11437" y="1219"/>
                </a:cubicBezTo>
                <a:cubicBezTo>
                  <a:pt x="11419" y="1238"/>
                  <a:pt x="11403" y="1258"/>
                  <a:pt x="11387" y="1279"/>
                </a:cubicBezTo>
                <a:cubicBezTo>
                  <a:pt x="11365" y="1306"/>
                  <a:pt x="11345" y="1335"/>
                  <a:pt x="11329" y="1365"/>
                </a:cubicBezTo>
                <a:cubicBezTo>
                  <a:pt x="11257" y="1496"/>
                  <a:pt x="11250" y="1621"/>
                  <a:pt x="11246" y="1723"/>
                </a:cubicBezTo>
                <a:cubicBezTo>
                  <a:pt x="11244" y="1823"/>
                  <a:pt x="11250" y="1910"/>
                  <a:pt x="11247" y="1981"/>
                </a:cubicBezTo>
                <a:lnTo>
                  <a:pt x="11245" y="2030"/>
                </a:lnTo>
                <a:lnTo>
                  <a:pt x="11239" y="2102"/>
                </a:lnTo>
                <a:cubicBezTo>
                  <a:pt x="11237" y="2149"/>
                  <a:pt x="11235" y="2198"/>
                  <a:pt x="11235" y="2246"/>
                </a:cubicBezTo>
                <a:cubicBezTo>
                  <a:pt x="11235" y="2347"/>
                  <a:pt x="11243" y="2447"/>
                  <a:pt x="11260" y="2545"/>
                </a:cubicBezTo>
                <a:cubicBezTo>
                  <a:pt x="11282" y="2676"/>
                  <a:pt x="11330" y="2814"/>
                  <a:pt x="11407" y="2938"/>
                </a:cubicBezTo>
                <a:lnTo>
                  <a:pt x="11407" y="2938"/>
                </a:lnTo>
                <a:cubicBezTo>
                  <a:pt x="11202" y="3006"/>
                  <a:pt x="11056" y="3113"/>
                  <a:pt x="10926" y="3187"/>
                </a:cubicBezTo>
                <a:cubicBezTo>
                  <a:pt x="10866" y="3224"/>
                  <a:pt x="10802" y="3256"/>
                  <a:pt x="10737" y="3281"/>
                </a:cubicBezTo>
                <a:cubicBezTo>
                  <a:pt x="10709" y="3291"/>
                  <a:pt x="10681" y="3299"/>
                  <a:pt x="10652" y="3303"/>
                </a:cubicBezTo>
                <a:cubicBezTo>
                  <a:pt x="10620" y="3310"/>
                  <a:pt x="10584" y="3315"/>
                  <a:pt x="10548" y="3318"/>
                </a:cubicBezTo>
                <a:cubicBezTo>
                  <a:pt x="10402" y="3333"/>
                  <a:pt x="10232" y="3325"/>
                  <a:pt x="10042" y="3335"/>
                </a:cubicBezTo>
                <a:cubicBezTo>
                  <a:pt x="9995" y="3338"/>
                  <a:pt x="9946" y="3342"/>
                  <a:pt x="9895" y="3347"/>
                </a:cubicBezTo>
                <a:cubicBezTo>
                  <a:pt x="9845" y="3353"/>
                  <a:pt x="9792" y="3362"/>
                  <a:pt x="9759" y="3367"/>
                </a:cubicBezTo>
                <a:cubicBezTo>
                  <a:pt x="9683" y="3379"/>
                  <a:pt x="9603" y="3387"/>
                  <a:pt x="9521" y="3394"/>
                </a:cubicBezTo>
                <a:cubicBezTo>
                  <a:pt x="9357" y="3405"/>
                  <a:pt x="9180" y="3411"/>
                  <a:pt x="8993" y="3434"/>
                </a:cubicBezTo>
                <a:cubicBezTo>
                  <a:pt x="8820" y="3458"/>
                  <a:pt x="8666" y="3470"/>
                  <a:pt x="8492" y="3480"/>
                </a:cubicBezTo>
                <a:cubicBezTo>
                  <a:pt x="8322" y="3491"/>
                  <a:pt x="8139" y="3503"/>
                  <a:pt x="7963" y="3524"/>
                </a:cubicBezTo>
                <a:lnTo>
                  <a:pt x="7451" y="3584"/>
                </a:lnTo>
                <a:cubicBezTo>
                  <a:pt x="7369" y="3593"/>
                  <a:pt x="7283" y="3600"/>
                  <a:pt x="7208" y="3604"/>
                </a:cubicBezTo>
                <a:cubicBezTo>
                  <a:pt x="7184" y="3605"/>
                  <a:pt x="7159" y="3605"/>
                  <a:pt x="7135" y="3605"/>
                </a:cubicBezTo>
                <a:cubicBezTo>
                  <a:pt x="7083" y="3605"/>
                  <a:pt x="7031" y="3603"/>
                  <a:pt x="6980" y="3599"/>
                </a:cubicBezTo>
                <a:cubicBezTo>
                  <a:pt x="6820" y="3589"/>
                  <a:pt x="6643" y="3565"/>
                  <a:pt x="6448" y="3561"/>
                </a:cubicBezTo>
                <a:lnTo>
                  <a:pt x="5926" y="3571"/>
                </a:lnTo>
                <a:cubicBezTo>
                  <a:pt x="5793" y="3572"/>
                  <a:pt x="5655" y="3579"/>
                  <a:pt x="5524" y="3579"/>
                </a:cubicBezTo>
                <a:cubicBezTo>
                  <a:pt x="5488" y="3579"/>
                  <a:pt x="5453" y="3578"/>
                  <a:pt x="5418" y="3577"/>
                </a:cubicBezTo>
                <a:cubicBezTo>
                  <a:pt x="5255" y="3571"/>
                  <a:pt x="5087" y="3556"/>
                  <a:pt x="4912" y="3544"/>
                </a:cubicBezTo>
                <a:lnTo>
                  <a:pt x="4645" y="3526"/>
                </a:lnTo>
                <a:cubicBezTo>
                  <a:pt x="4617" y="3525"/>
                  <a:pt x="4588" y="3525"/>
                  <a:pt x="4560" y="3525"/>
                </a:cubicBezTo>
                <a:cubicBezTo>
                  <a:pt x="4490" y="3525"/>
                  <a:pt x="4420" y="3528"/>
                  <a:pt x="4351" y="3534"/>
                </a:cubicBezTo>
                <a:cubicBezTo>
                  <a:pt x="4178" y="3550"/>
                  <a:pt x="4024" y="3572"/>
                  <a:pt x="3892" y="3572"/>
                </a:cubicBezTo>
                <a:cubicBezTo>
                  <a:pt x="3883" y="3572"/>
                  <a:pt x="3873" y="3572"/>
                  <a:pt x="3864" y="3571"/>
                </a:cubicBezTo>
                <a:cubicBezTo>
                  <a:pt x="3732" y="3569"/>
                  <a:pt x="3596" y="3533"/>
                  <a:pt x="3432" y="3485"/>
                </a:cubicBezTo>
                <a:cubicBezTo>
                  <a:pt x="3350" y="3461"/>
                  <a:pt x="3264" y="3433"/>
                  <a:pt x="3170" y="3410"/>
                </a:cubicBezTo>
                <a:cubicBezTo>
                  <a:pt x="3072" y="3387"/>
                  <a:pt x="2985" y="3365"/>
                  <a:pt x="2855" y="3360"/>
                </a:cubicBezTo>
                <a:cubicBezTo>
                  <a:pt x="2848" y="3360"/>
                  <a:pt x="2841" y="3360"/>
                  <a:pt x="2834" y="3360"/>
                </a:cubicBezTo>
                <a:cubicBezTo>
                  <a:pt x="2605" y="3360"/>
                  <a:pt x="2431" y="3416"/>
                  <a:pt x="2287" y="3437"/>
                </a:cubicBezTo>
                <a:cubicBezTo>
                  <a:pt x="2227" y="3448"/>
                  <a:pt x="2181" y="3453"/>
                  <a:pt x="2138" y="3453"/>
                </a:cubicBezTo>
                <a:cubicBezTo>
                  <a:pt x="2069" y="3453"/>
                  <a:pt x="2011" y="3439"/>
                  <a:pt x="1919" y="3407"/>
                </a:cubicBezTo>
                <a:cubicBezTo>
                  <a:pt x="1782" y="3361"/>
                  <a:pt x="1628" y="3280"/>
                  <a:pt x="1438" y="3214"/>
                </a:cubicBezTo>
                <a:cubicBezTo>
                  <a:pt x="1232" y="3143"/>
                  <a:pt x="1044" y="3123"/>
                  <a:pt x="870" y="3102"/>
                </a:cubicBezTo>
                <a:cubicBezTo>
                  <a:pt x="695" y="3082"/>
                  <a:pt x="537" y="3064"/>
                  <a:pt x="396" y="3028"/>
                </a:cubicBezTo>
                <a:lnTo>
                  <a:pt x="392" y="3028"/>
                </a:lnTo>
                <a:cubicBezTo>
                  <a:pt x="369" y="3022"/>
                  <a:pt x="345" y="3020"/>
                  <a:pt x="322" y="3020"/>
                </a:cubicBezTo>
                <a:cubicBezTo>
                  <a:pt x="191" y="3020"/>
                  <a:pt x="71" y="3109"/>
                  <a:pt x="39" y="3242"/>
                </a:cubicBezTo>
                <a:cubicBezTo>
                  <a:pt x="1" y="3399"/>
                  <a:pt x="97" y="3558"/>
                  <a:pt x="254" y="3597"/>
                </a:cubicBezTo>
                <a:cubicBezTo>
                  <a:pt x="448" y="3644"/>
                  <a:pt x="633" y="3662"/>
                  <a:pt x="803" y="3681"/>
                </a:cubicBezTo>
                <a:cubicBezTo>
                  <a:pt x="972" y="3701"/>
                  <a:pt x="1128" y="3719"/>
                  <a:pt x="1251" y="3762"/>
                </a:cubicBezTo>
                <a:cubicBezTo>
                  <a:pt x="1388" y="3808"/>
                  <a:pt x="1542" y="3887"/>
                  <a:pt x="1732" y="3953"/>
                </a:cubicBezTo>
                <a:cubicBezTo>
                  <a:pt x="1864" y="4003"/>
                  <a:pt x="2003" y="4029"/>
                  <a:pt x="2143" y="4029"/>
                </a:cubicBezTo>
                <a:cubicBezTo>
                  <a:pt x="2223" y="4029"/>
                  <a:pt x="2304" y="4020"/>
                  <a:pt x="2383" y="4004"/>
                </a:cubicBezTo>
                <a:cubicBezTo>
                  <a:pt x="2564" y="3971"/>
                  <a:pt x="2714" y="3930"/>
                  <a:pt x="2823" y="3930"/>
                </a:cubicBezTo>
                <a:cubicBezTo>
                  <a:pt x="2828" y="3930"/>
                  <a:pt x="2834" y="3931"/>
                  <a:pt x="2840" y="3931"/>
                </a:cubicBezTo>
                <a:cubicBezTo>
                  <a:pt x="2841" y="3931"/>
                  <a:pt x="2842" y="3931"/>
                  <a:pt x="2844" y="3931"/>
                </a:cubicBezTo>
                <a:cubicBezTo>
                  <a:pt x="2887" y="3931"/>
                  <a:pt x="2967" y="3946"/>
                  <a:pt x="3034" y="3962"/>
                </a:cubicBezTo>
                <a:cubicBezTo>
                  <a:pt x="3108" y="3980"/>
                  <a:pt x="3186" y="4004"/>
                  <a:pt x="3271" y="4029"/>
                </a:cubicBezTo>
                <a:cubicBezTo>
                  <a:pt x="3437" y="4078"/>
                  <a:pt x="3639" y="4134"/>
                  <a:pt x="3853" y="4135"/>
                </a:cubicBezTo>
                <a:cubicBezTo>
                  <a:pt x="3860" y="4135"/>
                  <a:pt x="3868" y="4135"/>
                  <a:pt x="3876" y="4135"/>
                </a:cubicBezTo>
                <a:cubicBezTo>
                  <a:pt x="4073" y="4135"/>
                  <a:pt x="4246" y="4107"/>
                  <a:pt x="4399" y="4094"/>
                </a:cubicBezTo>
                <a:cubicBezTo>
                  <a:pt x="4458" y="4088"/>
                  <a:pt x="4516" y="4085"/>
                  <a:pt x="4575" y="4085"/>
                </a:cubicBezTo>
                <a:cubicBezTo>
                  <a:pt x="4590" y="4085"/>
                  <a:pt x="4606" y="4085"/>
                  <a:pt x="4621" y="4086"/>
                </a:cubicBezTo>
                <a:lnTo>
                  <a:pt x="4872" y="4099"/>
                </a:lnTo>
                <a:cubicBezTo>
                  <a:pt x="5042" y="4112"/>
                  <a:pt x="5219" y="4126"/>
                  <a:pt x="5400" y="4132"/>
                </a:cubicBezTo>
                <a:cubicBezTo>
                  <a:pt x="5434" y="4133"/>
                  <a:pt x="5467" y="4133"/>
                  <a:pt x="5499" y="4133"/>
                </a:cubicBezTo>
                <a:cubicBezTo>
                  <a:pt x="5646" y="4133"/>
                  <a:pt x="5784" y="4124"/>
                  <a:pt x="5929" y="4123"/>
                </a:cubicBezTo>
                <a:lnTo>
                  <a:pt x="6443" y="4110"/>
                </a:lnTo>
                <a:cubicBezTo>
                  <a:pt x="6593" y="4111"/>
                  <a:pt x="6761" y="4132"/>
                  <a:pt x="6945" y="4143"/>
                </a:cubicBezTo>
                <a:cubicBezTo>
                  <a:pt x="7006" y="4148"/>
                  <a:pt x="7068" y="4150"/>
                  <a:pt x="7130" y="4150"/>
                </a:cubicBezTo>
                <a:cubicBezTo>
                  <a:pt x="7165" y="4150"/>
                  <a:pt x="7200" y="4149"/>
                  <a:pt x="7235" y="4148"/>
                </a:cubicBezTo>
                <a:cubicBezTo>
                  <a:pt x="7332" y="4142"/>
                  <a:pt x="7418" y="4134"/>
                  <a:pt x="7508" y="4124"/>
                </a:cubicBezTo>
                <a:lnTo>
                  <a:pt x="8023" y="4061"/>
                </a:lnTo>
                <a:cubicBezTo>
                  <a:pt x="8190" y="4041"/>
                  <a:pt x="8352" y="4029"/>
                  <a:pt x="8526" y="4016"/>
                </a:cubicBezTo>
                <a:cubicBezTo>
                  <a:pt x="8696" y="4005"/>
                  <a:pt x="8888" y="3989"/>
                  <a:pt x="9057" y="3963"/>
                </a:cubicBezTo>
                <a:cubicBezTo>
                  <a:pt x="9213" y="3944"/>
                  <a:pt x="9381" y="3937"/>
                  <a:pt x="9562" y="3923"/>
                </a:cubicBezTo>
                <a:cubicBezTo>
                  <a:pt x="9651" y="3915"/>
                  <a:pt x="9744" y="3905"/>
                  <a:pt x="9839" y="3890"/>
                </a:cubicBezTo>
                <a:cubicBezTo>
                  <a:pt x="9892" y="3882"/>
                  <a:pt x="9922" y="3876"/>
                  <a:pt x="9958" y="3872"/>
                </a:cubicBezTo>
                <a:cubicBezTo>
                  <a:pt x="9993" y="3867"/>
                  <a:pt x="10031" y="3865"/>
                  <a:pt x="10070" y="3863"/>
                </a:cubicBezTo>
                <a:cubicBezTo>
                  <a:pt x="10225" y="3852"/>
                  <a:pt x="10402" y="3860"/>
                  <a:pt x="10599" y="3841"/>
                </a:cubicBezTo>
                <a:cubicBezTo>
                  <a:pt x="10649" y="3835"/>
                  <a:pt x="10698" y="3829"/>
                  <a:pt x="10750" y="3819"/>
                </a:cubicBezTo>
                <a:cubicBezTo>
                  <a:pt x="10807" y="3807"/>
                  <a:pt x="10863" y="3792"/>
                  <a:pt x="10916" y="3773"/>
                </a:cubicBezTo>
                <a:cubicBezTo>
                  <a:pt x="11012" y="3736"/>
                  <a:pt x="11103" y="3689"/>
                  <a:pt x="11191" y="3636"/>
                </a:cubicBezTo>
                <a:cubicBezTo>
                  <a:pt x="11348" y="3540"/>
                  <a:pt x="11480" y="3454"/>
                  <a:pt x="11588" y="3425"/>
                </a:cubicBezTo>
                <a:lnTo>
                  <a:pt x="11902" y="3341"/>
                </a:lnTo>
                <a:lnTo>
                  <a:pt x="11902" y="3341"/>
                </a:lnTo>
                <a:cubicBezTo>
                  <a:pt x="11965" y="3370"/>
                  <a:pt x="12029" y="3396"/>
                  <a:pt x="12093" y="3419"/>
                </a:cubicBezTo>
                <a:cubicBezTo>
                  <a:pt x="12265" y="3479"/>
                  <a:pt x="12440" y="3529"/>
                  <a:pt x="12618" y="3569"/>
                </a:cubicBezTo>
                <a:cubicBezTo>
                  <a:pt x="12792" y="3612"/>
                  <a:pt x="12970" y="3645"/>
                  <a:pt x="13148" y="3669"/>
                </a:cubicBezTo>
                <a:cubicBezTo>
                  <a:pt x="13324" y="3692"/>
                  <a:pt x="13492" y="3709"/>
                  <a:pt x="13647" y="3739"/>
                </a:cubicBezTo>
                <a:lnTo>
                  <a:pt x="14157" y="3838"/>
                </a:lnTo>
                <a:cubicBezTo>
                  <a:pt x="14324" y="3873"/>
                  <a:pt x="14504" y="3904"/>
                  <a:pt x="14655" y="3939"/>
                </a:cubicBezTo>
                <a:cubicBezTo>
                  <a:pt x="14814" y="3977"/>
                  <a:pt x="14979" y="4028"/>
                  <a:pt x="15157" y="4069"/>
                </a:cubicBezTo>
                <a:cubicBezTo>
                  <a:pt x="15341" y="4116"/>
                  <a:pt x="15513" y="4130"/>
                  <a:pt x="15684" y="4155"/>
                </a:cubicBezTo>
                <a:lnTo>
                  <a:pt x="16199" y="4225"/>
                </a:lnTo>
                <a:cubicBezTo>
                  <a:pt x="16540" y="4272"/>
                  <a:pt x="16894" y="4316"/>
                  <a:pt x="17224" y="4365"/>
                </a:cubicBezTo>
                <a:lnTo>
                  <a:pt x="17737" y="4452"/>
                </a:lnTo>
                <a:cubicBezTo>
                  <a:pt x="17826" y="4465"/>
                  <a:pt x="17910" y="4478"/>
                  <a:pt x="18016" y="4484"/>
                </a:cubicBezTo>
                <a:cubicBezTo>
                  <a:pt x="18052" y="4486"/>
                  <a:pt x="18088" y="4487"/>
                  <a:pt x="18125" y="4487"/>
                </a:cubicBezTo>
                <a:cubicBezTo>
                  <a:pt x="18183" y="4487"/>
                  <a:pt x="18240" y="4485"/>
                  <a:pt x="18299" y="4480"/>
                </a:cubicBezTo>
                <a:cubicBezTo>
                  <a:pt x="18429" y="4471"/>
                  <a:pt x="18549" y="4460"/>
                  <a:pt x="18660" y="4460"/>
                </a:cubicBezTo>
                <a:cubicBezTo>
                  <a:pt x="18702" y="4460"/>
                  <a:pt x="18743" y="4462"/>
                  <a:pt x="18783" y="4466"/>
                </a:cubicBezTo>
                <a:cubicBezTo>
                  <a:pt x="18927" y="4480"/>
                  <a:pt x="19084" y="4526"/>
                  <a:pt x="19256" y="4570"/>
                </a:cubicBezTo>
                <a:cubicBezTo>
                  <a:pt x="19347" y="4595"/>
                  <a:pt x="19438" y="4615"/>
                  <a:pt x="19530" y="4630"/>
                </a:cubicBezTo>
                <a:cubicBezTo>
                  <a:pt x="19623" y="4643"/>
                  <a:pt x="19715" y="4651"/>
                  <a:pt x="19809" y="4654"/>
                </a:cubicBezTo>
                <a:cubicBezTo>
                  <a:pt x="19988" y="4662"/>
                  <a:pt x="20161" y="4663"/>
                  <a:pt x="20329" y="4669"/>
                </a:cubicBezTo>
                <a:cubicBezTo>
                  <a:pt x="20467" y="4675"/>
                  <a:pt x="20632" y="4687"/>
                  <a:pt x="20787" y="4687"/>
                </a:cubicBezTo>
                <a:cubicBezTo>
                  <a:pt x="20810" y="4687"/>
                  <a:pt x="20833" y="4687"/>
                  <a:pt x="20855" y="4686"/>
                </a:cubicBezTo>
                <a:cubicBezTo>
                  <a:pt x="20948" y="4686"/>
                  <a:pt x="21038" y="4684"/>
                  <a:pt x="21127" y="4684"/>
                </a:cubicBezTo>
                <a:cubicBezTo>
                  <a:pt x="21207" y="4684"/>
                  <a:pt x="21285" y="4686"/>
                  <a:pt x="21362" y="4690"/>
                </a:cubicBezTo>
                <a:lnTo>
                  <a:pt x="21881" y="4712"/>
                </a:lnTo>
                <a:cubicBezTo>
                  <a:pt x="22055" y="4722"/>
                  <a:pt x="22236" y="4719"/>
                  <a:pt x="22376" y="4742"/>
                </a:cubicBezTo>
                <a:cubicBezTo>
                  <a:pt x="22530" y="4767"/>
                  <a:pt x="22696" y="4816"/>
                  <a:pt x="22881" y="4848"/>
                </a:cubicBezTo>
                <a:cubicBezTo>
                  <a:pt x="22969" y="4864"/>
                  <a:pt x="23058" y="4873"/>
                  <a:pt x="23148" y="4873"/>
                </a:cubicBezTo>
                <a:cubicBezTo>
                  <a:pt x="23158" y="4873"/>
                  <a:pt x="23168" y="4873"/>
                  <a:pt x="23178" y="4872"/>
                </a:cubicBezTo>
                <a:cubicBezTo>
                  <a:pt x="23282" y="4868"/>
                  <a:pt x="23383" y="4850"/>
                  <a:pt x="23483" y="4818"/>
                </a:cubicBezTo>
                <a:cubicBezTo>
                  <a:pt x="23664" y="4763"/>
                  <a:pt x="23819" y="4693"/>
                  <a:pt x="23958" y="4667"/>
                </a:cubicBezTo>
                <a:cubicBezTo>
                  <a:pt x="24001" y="4657"/>
                  <a:pt x="24049" y="4653"/>
                  <a:pt x="24102" y="4653"/>
                </a:cubicBezTo>
                <a:cubicBezTo>
                  <a:pt x="24197" y="4653"/>
                  <a:pt x="24305" y="4666"/>
                  <a:pt x="24412" y="4679"/>
                </a:cubicBezTo>
                <a:cubicBezTo>
                  <a:pt x="24558" y="4698"/>
                  <a:pt x="24715" y="4723"/>
                  <a:pt x="24886" y="4723"/>
                </a:cubicBezTo>
                <a:cubicBezTo>
                  <a:pt x="24911" y="4723"/>
                  <a:pt x="24936" y="4722"/>
                  <a:pt x="24962" y="4721"/>
                </a:cubicBezTo>
                <a:lnTo>
                  <a:pt x="25487" y="4676"/>
                </a:lnTo>
                <a:lnTo>
                  <a:pt x="25997" y="4632"/>
                </a:lnTo>
                <a:cubicBezTo>
                  <a:pt x="26046" y="4629"/>
                  <a:pt x="26096" y="4628"/>
                  <a:pt x="26148" y="4628"/>
                </a:cubicBezTo>
                <a:cubicBezTo>
                  <a:pt x="26252" y="4628"/>
                  <a:pt x="26362" y="4632"/>
                  <a:pt x="26478" y="4632"/>
                </a:cubicBezTo>
                <a:cubicBezTo>
                  <a:pt x="26486" y="4632"/>
                  <a:pt x="26495" y="4632"/>
                  <a:pt x="26504" y="4632"/>
                </a:cubicBezTo>
                <a:cubicBezTo>
                  <a:pt x="26511" y="4632"/>
                  <a:pt x="26518" y="4632"/>
                  <a:pt x="26525" y="4632"/>
                </a:cubicBezTo>
                <a:cubicBezTo>
                  <a:pt x="26613" y="4632"/>
                  <a:pt x="26700" y="4625"/>
                  <a:pt x="26788" y="4614"/>
                </a:cubicBezTo>
                <a:cubicBezTo>
                  <a:pt x="26888" y="4600"/>
                  <a:pt x="26986" y="4572"/>
                  <a:pt x="27080" y="4534"/>
                </a:cubicBezTo>
                <a:cubicBezTo>
                  <a:pt x="27259" y="4462"/>
                  <a:pt x="27409" y="4370"/>
                  <a:pt x="27553" y="4305"/>
                </a:cubicBezTo>
                <a:cubicBezTo>
                  <a:pt x="27589" y="4289"/>
                  <a:pt x="27625" y="4274"/>
                  <a:pt x="27658" y="4262"/>
                </a:cubicBezTo>
                <a:lnTo>
                  <a:pt x="27769" y="4227"/>
                </a:lnTo>
                <a:lnTo>
                  <a:pt x="28020" y="4143"/>
                </a:lnTo>
                <a:lnTo>
                  <a:pt x="28057" y="4131"/>
                </a:lnTo>
                <a:lnTo>
                  <a:pt x="28057" y="4131"/>
                </a:lnTo>
                <a:cubicBezTo>
                  <a:pt x="28142" y="4168"/>
                  <a:pt x="28224" y="4211"/>
                  <a:pt x="28313" y="4262"/>
                </a:cubicBezTo>
                <a:cubicBezTo>
                  <a:pt x="28389" y="4305"/>
                  <a:pt x="28466" y="4350"/>
                  <a:pt x="28550" y="4391"/>
                </a:cubicBezTo>
                <a:cubicBezTo>
                  <a:pt x="28592" y="4410"/>
                  <a:pt x="28637" y="4430"/>
                  <a:pt x="28682" y="4447"/>
                </a:cubicBezTo>
                <a:cubicBezTo>
                  <a:pt x="28705" y="4454"/>
                  <a:pt x="28728" y="4463"/>
                  <a:pt x="28752" y="4470"/>
                </a:cubicBezTo>
                <a:lnTo>
                  <a:pt x="28817" y="4488"/>
                </a:lnTo>
                <a:cubicBezTo>
                  <a:pt x="28965" y="4528"/>
                  <a:pt x="29115" y="4604"/>
                  <a:pt x="29278" y="4675"/>
                </a:cubicBezTo>
                <a:cubicBezTo>
                  <a:pt x="29436" y="4748"/>
                  <a:pt x="29633" y="4811"/>
                  <a:pt x="29819" y="4823"/>
                </a:cubicBezTo>
                <a:cubicBezTo>
                  <a:pt x="30003" y="4839"/>
                  <a:pt x="30176" y="4832"/>
                  <a:pt x="30339" y="4845"/>
                </a:cubicBezTo>
                <a:cubicBezTo>
                  <a:pt x="30379" y="4847"/>
                  <a:pt x="30419" y="4852"/>
                  <a:pt x="30457" y="4856"/>
                </a:cubicBezTo>
                <a:lnTo>
                  <a:pt x="30516" y="4867"/>
                </a:lnTo>
                <a:cubicBezTo>
                  <a:pt x="30540" y="4870"/>
                  <a:pt x="30564" y="4875"/>
                  <a:pt x="30588" y="4877"/>
                </a:cubicBezTo>
                <a:cubicBezTo>
                  <a:pt x="30658" y="4885"/>
                  <a:pt x="30728" y="4889"/>
                  <a:pt x="30797" y="4889"/>
                </a:cubicBezTo>
                <a:cubicBezTo>
                  <a:pt x="30821" y="4889"/>
                  <a:pt x="30844" y="4888"/>
                  <a:pt x="30867" y="4887"/>
                </a:cubicBezTo>
                <a:cubicBezTo>
                  <a:pt x="30979" y="4885"/>
                  <a:pt x="31086" y="4877"/>
                  <a:pt x="31188" y="4877"/>
                </a:cubicBezTo>
                <a:cubicBezTo>
                  <a:pt x="31249" y="4877"/>
                  <a:pt x="31307" y="4880"/>
                  <a:pt x="31364" y="4887"/>
                </a:cubicBezTo>
                <a:cubicBezTo>
                  <a:pt x="31517" y="4908"/>
                  <a:pt x="31678" y="4959"/>
                  <a:pt x="31844" y="5009"/>
                </a:cubicBezTo>
                <a:cubicBezTo>
                  <a:pt x="31929" y="5034"/>
                  <a:pt x="32014" y="5058"/>
                  <a:pt x="32104" y="5078"/>
                </a:cubicBezTo>
                <a:cubicBezTo>
                  <a:pt x="32149" y="5090"/>
                  <a:pt x="32196" y="5097"/>
                  <a:pt x="32242" y="5104"/>
                </a:cubicBezTo>
                <a:cubicBezTo>
                  <a:pt x="32282" y="5109"/>
                  <a:pt x="32317" y="5116"/>
                  <a:pt x="32356" y="5125"/>
                </a:cubicBezTo>
                <a:cubicBezTo>
                  <a:pt x="32507" y="5162"/>
                  <a:pt x="32666" y="5232"/>
                  <a:pt x="32840" y="5286"/>
                </a:cubicBezTo>
                <a:cubicBezTo>
                  <a:pt x="32930" y="5315"/>
                  <a:pt x="33023" y="5336"/>
                  <a:pt x="33118" y="5346"/>
                </a:cubicBezTo>
                <a:cubicBezTo>
                  <a:pt x="33208" y="5355"/>
                  <a:pt x="33298" y="5360"/>
                  <a:pt x="33386" y="5363"/>
                </a:cubicBezTo>
                <a:cubicBezTo>
                  <a:pt x="33562" y="5368"/>
                  <a:pt x="33736" y="5367"/>
                  <a:pt x="33901" y="5375"/>
                </a:cubicBezTo>
                <a:cubicBezTo>
                  <a:pt x="34065" y="5382"/>
                  <a:pt x="34224" y="5413"/>
                  <a:pt x="34398" y="5443"/>
                </a:cubicBezTo>
                <a:cubicBezTo>
                  <a:pt x="34570" y="5474"/>
                  <a:pt x="34739" y="5510"/>
                  <a:pt x="34936" y="5510"/>
                </a:cubicBezTo>
                <a:cubicBezTo>
                  <a:pt x="35135" y="5503"/>
                  <a:pt x="35307" y="5446"/>
                  <a:pt x="35469" y="5410"/>
                </a:cubicBezTo>
                <a:cubicBezTo>
                  <a:pt x="35545" y="5391"/>
                  <a:pt x="35624" y="5380"/>
                  <a:pt x="35702" y="5374"/>
                </a:cubicBezTo>
                <a:lnTo>
                  <a:pt x="35827" y="5375"/>
                </a:lnTo>
                <a:cubicBezTo>
                  <a:pt x="35872" y="5375"/>
                  <a:pt x="35917" y="5374"/>
                  <a:pt x="35962" y="5373"/>
                </a:cubicBezTo>
                <a:cubicBezTo>
                  <a:pt x="36140" y="5366"/>
                  <a:pt x="36311" y="5347"/>
                  <a:pt x="36479" y="5340"/>
                </a:cubicBezTo>
                <a:cubicBezTo>
                  <a:pt x="36521" y="5338"/>
                  <a:pt x="36563" y="5337"/>
                  <a:pt x="36603" y="5337"/>
                </a:cubicBezTo>
                <a:cubicBezTo>
                  <a:pt x="36640" y="5337"/>
                  <a:pt x="36677" y="5339"/>
                  <a:pt x="36714" y="5345"/>
                </a:cubicBezTo>
                <a:cubicBezTo>
                  <a:pt x="36793" y="5359"/>
                  <a:pt x="36870" y="5380"/>
                  <a:pt x="36944" y="5406"/>
                </a:cubicBezTo>
                <a:cubicBezTo>
                  <a:pt x="37102" y="5459"/>
                  <a:pt x="37273" y="5534"/>
                  <a:pt x="37480" y="5540"/>
                </a:cubicBezTo>
                <a:lnTo>
                  <a:pt x="38004" y="5531"/>
                </a:lnTo>
                <a:lnTo>
                  <a:pt x="38264" y="5526"/>
                </a:lnTo>
                <a:lnTo>
                  <a:pt x="38395" y="5523"/>
                </a:lnTo>
                <a:cubicBezTo>
                  <a:pt x="38445" y="5519"/>
                  <a:pt x="38494" y="5513"/>
                  <a:pt x="38542" y="5501"/>
                </a:cubicBezTo>
                <a:cubicBezTo>
                  <a:pt x="38732" y="5456"/>
                  <a:pt x="38888" y="5373"/>
                  <a:pt x="39040" y="5320"/>
                </a:cubicBezTo>
                <a:cubicBezTo>
                  <a:pt x="39112" y="5293"/>
                  <a:pt x="39187" y="5277"/>
                  <a:pt x="39262" y="5271"/>
                </a:cubicBezTo>
                <a:cubicBezTo>
                  <a:pt x="39279" y="5270"/>
                  <a:pt x="39296" y="5270"/>
                  <a:pt x="39313" y="5270"/>
                </a:cubicBezTo>
                <a:cubicBezTo>
                  <a:pt x="39375" y="5270"/>
                  <a:pt x="39437" y="5275"/>
                  <a:pt x="39498" y="5285"/>
                </a:cubicBezTo>
                <a:cubicBezTo>
                  <a:pt x="39660" y="5309"/>
                  <a:pt x="39833" y="5355"/>
                  <a:pt x="40024" y="5360"/>
                </a:cubicBezTo>
                <a:cubicBezTo>
                  <a:pt x="40032" y="5360"/>
                  <a:pt x="40039" y="5360"/>
                  <a:pt x="40046" y="5360"/>
                </a:cubicBezTo>
                <a:cubicBezTo>
                  <a:pt x="40136" y="5360"/>
                  <a:pt x="40218" y="5348"/>
                  <a:pt x="40299" y="5337"/>
                </a:cubicBezTo>
                <a:cubicBezTo>
                  <a:pt x="40387" y="5324"/>
                  <a:pt x="40474" y="5309"/>
                  <a:pt x="40559" y="5293"/>
                </a:cubicBezTo>
                <a:cubicBezTo>
                  <a:pt x="40729" y="5262"/>
                  <a:pt x="40899" y="5226"/>
                  <a:pt x="41061" y="5211"/>
                </a:cubicBezTo>
                <a:cubicBezTo>
                  <a:pt x="41139" y="5204"/>
                  <a:pt x="41218" y="5203"/>
                  <a:pt x="41299" y="5203"/>
                </a:cubicBezTo>
                <a:cubicBezTo>
                  <a:pt x="41376" y="5203"/>
                  <a:pt x="41454" y="5204"/>
                  <a:pt x="41533" y="5204"/>
                </a:cubicBezTo>
                <a:cubicBezTo>
                  <a:pt x="41545" y="5204"/>
                  <a:pt x="41558" y="5204"/>
                  <a:pt x="41570" y="5204"/>
                </a:cubicBezTo>
                <a:cubicBezTo>
                  <a:pt x="41744" y="5204"/>
                  <a:pt x="41938" y="5189"/>
                  <a:pt x="42112" y="5130"/>
                </a:cubicBezTo>
                <a:cubicBezTo>
                  <a:pt x="42285" y="5075"/>
                  <a:pt x="42441" y="5002"/>
                  <a:pt x="42599" y="4953"/>
                </a:cubicBezTo>
                <a:cubicBezTo>
                  <a:pt x="42746" y="4908"/>
                  <a:pt x="42928" y="4889"/>
                  <a:pt x="43095" y="4856"/>
                </a:cubicBezTo>
                <a:lnTo>
                  <a:pt x="43607" y="4766"/>
                </a:lnTo>
                <a:cubicBezTo>
                  <a:pt x="43662" y="4757"/>
                  <a:pt x="43697" y="4706"/>
                  <a:pt x="43688" y="4653"/>
                </a:cubicBezTo>
                <a:cubicBezTo>
                  <a:pt x="43680" y="4605"/>
                  <a:pt x="43638" y="4572"/>
                  <a:pt x="43591" y="4572"/>
                </a:cubicBezTo>
                <a:cubicBezTo>
                  <a:pt x="43585" y="4572"/>
                  <a:pt x="43580" y="4572"/>
                  <a:pt x="43574" y="4573"/>
                </a:cubicBezTo>
                <a:lnTo>
                  <a:pt x="43568" y="4574"/>
                </a:lnTo>
                <a:lnTo>
                  <a:pt x="43058" y="4661"/>
                </a:lnTo>
                <a:cubicBezTo>
                  <a:pt x="42887" y="4693"/>
                  <a:pt x="42723" y="4707"/>
                  <a:pt x="42539" y="4760"/>
                </a:cubicBezTo>
                <a:cubicBezTo>
                  <a:pt x="42364" y="4812"/>
                  <a:pt x="42207" y="4885"/>
                  <a:pt x="42050" y="4934"/>
                </a:cubicBezTo>
                <a:cubicBezTo>
                  <a:pt x="41896" y="4985"/>
                  <a:pt x="41740" y="4995"/>
                  <a:pt x="41569" y="4995"/>
                </a:cubicBezTo>
                <a:cubicBezTo>
                  <a:pt x="41476" y="4995"/>
                  <a:pt x="41381" y="4992"/>
                  <a:pt x="41284" y="4992"/>
                </a:cubicBezTo>
                <a:cubicBezTo>
                  <a:pt x="41205" y="4992"/>
                  <a:pt x="41124" y="4994"/>
                  <a:pt x="41042" y="5001"/>
                </a:cubicBezTo>
                <a:cubicBezTo>
                  <a:pt x="40861" y="5018"/>
                  <a:pt x="40690" y="5052"/>
                  <a:pt x="40520" y="5082"/>
                </a:cubicBezTo>
                <a:cubicBezTo>
                  <a:pt x="40436" y="5097"/>
                  <a:pt x="40354" y="5112"/>
                  <a:pt x="40269" y="5123"/>
                </a:cubicBezTo>
                <a:cubicBezTo>
                  <a:pt x="40192" y="5133"/>
                  <a:pt x="40117" y="5143"/>
                  <a:pt x="40049" y="5143"/>
                </a:cubicBezTo>
                <a:cubicBezTo>
                  <a:pt x="40042" y="5143"/>
                  <a:pt x="40036" y="5143"/>
                  <a:pt x="40029" y="5143"/>
                </a:cubicBezTo>
                <a:cubicBezTo>
                  <a:pt x="39873" y="5139"/>
                  <a:pt x="39709" y="5095"/>
                  <a:pt x="39531" y="5067"/>
                </a:cubicBezTo>
                <a:cubicBezTo>
                  <a:pt x="39452" y="5054"/>
                  <a:pt x="39371" y="5048"/>
                  <a:pt x="39290" y="5048"/>
                </a:cubicBezTo>
                <a:cubicBezTo>
                  <a:pt x="39277" y="5048"/>
                  <a:pt x="39264" y="5048"/>
                  <a:pt x="39250" y="5048"/>
                </a:cubicBezTo>
                <a:cubicBezTo>
                  <a:pt x="39153" y="5055"/>
                  <a:pt x="39059" y="5076"/>
                  <a:pt x="38967" y="5108"/>
                </a:cubicBezTo>
                <a:cubicBezTo>
                  <a:pt x="38794" y="5168"/>
                  <a:pt x="38640" y="5247"/>
                  <a:pt x="38491" y="5280"/>
                </a:cubicBezTo>
                <a:cubicBezTo>
                  <a:pt x="38455" y="5288"/>
                  <a:pt x="38420" y="5294"/>
                  <a:pt x="38383" y="5296"/>
                </a:cubicBezTo>
                <a:lnTo>
                  <a:pt x="38256" y="5298"/>
                </a:lnTo>
                <a:lnTo>
                  <a:pt x="37997" y="5301"/>
                </a:lnTo>
                <a:lnTo>
                  <a:pt x="37484" y="5307"/>
                </a:lnTo>
                <a:cubicBezTo>
                  <a:pt x="37343" y="5305"/>
                  <a:pt x="37188" y="5241"/>
                  <a:pt x="37022" y="5183"/>
                </a:cubicBezTo>
                <a:cubicBezTo>
                  <a:pt x="36934" y="5151"/>
                  <a:pt x="36844" y="5127"/>
                  <a:pt x="36751" y="5110"/>
                </a:cubicBezTo>
                <a:cubicBezTo>
                  <a:pt x="36703" y="5102"/>
                  <a:pt x="36653" y="5099"/>
                  <a:pt x="36604" y="5099"/>
                </a:cubicBezTo>
                <a:cubicBezTo>
                  <a:pt x="36559" y="5099"/>
                  <a:pt x="36514" y="5100"/>
                  <a:pt x="36469" y="5101"/>
                </a:cubicBezTo>
                <a:lnTo>
                  <a:pt x="35953" y="5130"/>
                </a:lnTo>
                <a:cubicBezTo>
                  <a:pt x="35911" y="5132"/>
                  <a:pt x="35870" y="5132"/>
                  <a:pt x="35828" y="5132"/>
                </a:cubicBezTo>
                <a:lnTo>
                  <a:pt x="35694" y="5130"/>
                </a:lnTo>
                <a:cubicBezTo>
                  <a:pt x="35600" y="5135"/>
                  <a:pt x="35507" y="5149"/>
                  <a:pt x="35416" y="5171"/>
                </a:cubicBezTo>
                <a:cubicBezTo>
                  <a:pt x="35240" y="5210"/>
                  <a:pt x="35079" y="5258"/>
                  <a:pt x="34931" y="5262"/>
                </a:cubicBezTo>
                <a:cubicBezTo>
                  <a:pt x="34782" y="5261"/>
                  <a:pt x="34611" y="5228"/>
                  <a:pt x="34444" y="5196"/>
                </a:cubicBezTo>
                <a:cubicBezTo>
                  <a:pt x="34276" y="5164"/>
                  <a:pt x="34094" y="5131"/>
                  <a:pt x="33916" y="5121"/>
                </a:cubicBezTo>
                <a:cubicBezTo>
                  <a:pt x="33737" y="5110"/>
                  <a:pt x="33564" y="5112"/>
                  <a:pt x="33395" y="5106"/>
                </a:cubicBezTo>
                <a:cubicBezTo>
                  <a:pt x="33310" y="5104"/>
                  <a:pt x="33227" y="5098"/>
                  <a:pt x="33145" y="5088"/>
                </a:cubicBezTo>
                <a:cubicBezTo>
                  <a:pt x="33068" y="5080"/>
                  <a:pt x="32992" y="5063"/>
                  <a:pt x="32918" y="5038"/>
                </a:cubicBezTo>
                <a:cubicBezTo>
                  <a:pt x="32763" y="4989"/>
                  <a:pt x="32602" y="4917"/>
                  <a:pt x="32420" y="4870"/>
                </a:cubicBezTo>
                <a:cubicBezTo>
                  <a:pt x="32375" y="4859"/>
                  <a:pt x="32325" y="4849"/>
                  <a:pt x="32280" y="4842"/>
                </a:cubicBezTo>
                <a:cubicBezTo>
                  <a:pt x="32241" y="4837"/>
                  <a:pt x="32201" y="4830"/>
                  <a:pt x="32162" y="4820"/>
                </a:cubicBezTo>
                <a:cubicBezTo>
                  <a:pt x="32083" y="4802"/>
                  <a:pt x="32004" y="4780"/>
                  <a:pt x="31922" y="4755"/>
                </a:cubicBezTo>
                <a:cubicBezTo>
                  <a:pt x="31758" y="4705"/>
                  <a:pt x="31589" y="4647"/>
                  <a:pt x="31399" y="4621"/>
                </a:cubicBezTo>
                <a:cubicBezTo>
                  <a:pt x="31320" y="4610"/>
                  <a:pt x="31243" y="4607"/>
                  <a:pt x="31168" y="4607"/>
                </a:cubicBezTo>
                <a:cubicBezTo>
                  <a:pt x="31061" y="4607"/>
                  <a:pt x="30959" y="4613"/>
                  <a:pt x="30861" y="4615"/>
                </a:cubicBezTo>
                <a:cubicBezTo>
                  <a:pt x="30845" y="4615"/>
                  <a:pt x="30829" y="4615"/>
                  <a:pt x="30812" y="4615"/>
                </a:cubicBezTo>
                <a:cubicBezTo>
                  <a:pt x="30749" y="4615"/>
                  <a:pt x="30685" y="4612"/>
                  <a:pt x="30622" y="4606"/>
                </a:cubicBezTo>
                <a:cubicBezTo>
                  <a:pt x="30603" y="4603"/>
                  <a:pt x="30585" y="4600"/>
                  <a:pt x="30566" y="4596"/>
                </a:cubicBezTo>
                <a:lnTo>
                  <a:pt x="30498" y="4585"/>
                </a:lnTo>
                <a:cubicBezTo>
                  <a:pt x="30451" y="4578"/>
                  <a:pt x="30405" y="4573"/>
                  <a:pt x="30358" y="4570"/>
                </a:cubicBezTo>
                <a:cubicBezTo>
                  <a:pt x="30176" y="4556"/>
                  <a:pt x="30004" y="4562"/>
                  <a:pt x="29844" y="4545"/>
                </a:cubicBezTo>
                <a:cubicBezTo>
                  <a:pt x="29684" y="4533"/>
                  <a:pt x="29546" y="4488"/>
                  <a:pt x="29391" y="4417"/>
                </a:cubicBezTo>
                <a:cubicBezTo>
                  <a:pt x="29238" y="4350"/>
                  <a:pt x="29079" y="4266"/>
                  <a:pt x="28892" y="4214"/>
                </a:cubicBezTo>
                <a:cubicBezTo>
                  <a:pt x="28739" y="4178"/>
                  <a:pt x="28610" y="4101"/>
                  <a:pt x="28456" y="4014"/>
                </a:cubicBezTo>
                <a:cubicBezTo>
                  <a:pt x="28451" y="4011"/>
                  <a:pt x="28446" y="4008"/>
                  <a:pt x="28440" y="4005"/>
                </a:cubicBezTo>
                <a:lnTo>
                  <a:pt x="28440" y="4005"/>
                </a:lnTo>
                <a:lnTo>
                  <a:pt x="28521" y="3978"/>
                </a:lnTo>
                <a:cubicBezTo>
                  <a:pt x="28839" y="3860"/>
                  <a:pt x="29175" y="3771"/>
                  <a:pt x="29510" y="3604"/>
                </a:cubicBezTo>
                <a:cubicBezTo>
                  <a:pt x="29836" y="3437"/>
                  <a:pt x="30117" y="3229"/>
                  <a:pt x="30406" y="3050"/>
                </a:cubicBezTo>
                <a:cubicBezTo>
                  <a:pt x="30551" y="2959"/>
                  <a:pt x="30700" y="2866"/>
                  <a:pt x="30846" y="2760"/>
                </a:cubicBezTo>
                <a:cubicBezTo>
                  <a:pt x="30921" y="2706"/>
                  <a:pt x="30989" y="2655"/>
                  <a:pt x="31066" y="2589"/>
                </a:cubicBezTo>
                <a:cubicBezTo>
                  <a:pt x="31145" y="2518"/>
                  <a:pt x="31211" y="2431"/>
                  <a:pt x="31260" y="2334"/>
                </a:cubicBezTo>
                <a:cubicBezTo>
                  <a:pt x="31304" y="2244"/>
                  <a:pt x="31337" y="2149"/>
                  <a:pt x="31359" y="2052"/>
                </a:cubicBezTo>
                <a:cubicBezTo>
                  <a:pt x="31382" y="1959"/>
                  <a:pt x="31396" y="1864"/>
                  <a:pt x="31403" y="1768"/>
                </a:cubicBezTo>
                <a:cubicBezTo>
                  <a:pt x="31411" y="1664"/>
                  <a:pt x="31403" y="1559"/>
                  <a:pt x="31376" y="1457"/>
                </a:cubicBezTo>
                <a:cubicBezTo>
                  <a:pt x="31349" y="1347"/>
                  <a:pt x="31294" y="1247"/>
                  <a:pt x="31220" y="1161"/>
                </a:cubicBezTo>
                <a:cubicBezTo>
                  <a:pt x="31071" y="1002"/>
                  <a:pt x="30906" y="911"/>
                  <a:pt x="30733" y="834"/>
                </a:cubicBezTo>
                <a:cubicBezTo>
                  <a:pt x="30646" y="797"/>
                  <a:pt x="30558" y="766"/>
                  <a:pt x="30469" y="740"/>
                </a:cubicBezTo>
                <a:cubicBezTo>
                  <a:pt x="30384" y="717"/>
                  <a:pt x="30313" y="693"/>
                  <a:pt x="30231" y="665"/>
                </a:cubicBezTo>
                <a:cubicBezTo>
                  <a:pt x="30068" y="608"/>
                  <a:pt x="29899" y="539"/>
                  <a:pt x="29688" y="521"/>
                </a:cubicBezTo>
                <a:cubicBezTo>
                  <a:pt x="29648" y="519"/>
                  <a:pt x="29609" y="518"/>
                  <a:pt x="29570" y="518"/>
                </a:cubicBezTo>
                <a:cubicBezTo>
                  <a:pt x="29421" y="518"/>
                  <a:pt x="29282" y="532"/>
                  <a:pt x="29142" y="548"/>
                </a:cubicBezTo>
                <a:lnTo>
                  <a:pt x="28624" y="614"/>
                </a:lnTo>
                <a:cubicBezTo>
                  <a:pt x="28445" y="641"/>
                  <a:pt x="28267" y="683"/>
                  <a:pt x="28095" y="740"/>
                </a:cubicBezTo>
                <a:cubicBezTo>
                  <a:pt x="27923" y="794"/>
                  <a:pt x="27766" y="849"/>
                  <a:pt x="27596" y="913"/>
                </a:cubicBezTo>
                <a:cubicBezTo>
                  <a:pt x="27425" y="978"/>
                  <a:pt x="27260" y="1059"/>
                  <a:pt x="27105" y="1156"/>
                </a:cubicBezTo>
                <a:cubicBezTo>
                  <a:pt x="26948" y="1253"/>
                  <a:pt x="26800" y="1389"/>
                  <a:pt x="26683" y="1522"/>
                </a:cubicBezTo>
                <a:cubicBezTo>
                  <a:pt x="26561" y="1657"/>
                  <a:pt x="26446" y="1810"/>
                  <a:pt x="26368" y="1991"/>
                </a:cubicBezTo>
                <a:cubicBezTo>
                  <a:pt x="26327" y="2083"/>
                  <a:pt x="26300" y="2180"/>
                  <a:pt x="26286" y="2280"/>
                </a:cubicBezTo>
                <a:cubicBezTo>
                  <a:pt x="26279" y="2333"/>
                  <a:pt x="26277" y="2387"/>
                  <a:pt x="26280" y="2440"/>
                </a:cubicBezTo>
                <a:cubicBezTo>
                  <a:pt x="26285" y="2497"/>
                  <a:pt x="26297" y="2552"/>
                  <a:pt x="26316" y="2606"/>
                </a:cubicBezTo>
                <a:cubicBezTo>
                  <a:pt x="26392" y="2811"/>
                  <a:pt x="26527" y="2945"/>
                  <a:pt x="26628" y="3077"/>
                </a:cubicBezTo>
                <a:cubicBezTo>
                  <a:pt x="26724" y="3194"/>
                  <a:pt x="26810" y="3354"/>
                  <a:pt x="26926" y="3499"/>
                </a:cubicBezTo>
                <a:cubicBezTo>
                  <a:pt x="27039" y="3645"/>
                  <a:pt x="27180" y="3783"/>
                  <a:pt x="27357" y="3879"/>
                </a:cubicBezTo>
                <a:cubicBezTo>
                  <a:pt x="27399" y="3901"/>
                  <a:pt x="27441" y="3921"/>
                  <a:pt x="27483" y="3938"/>
                </a:cubicBezTo>
                <a:lnTo>
                  <a:pt x="27483" y="3938"/>
                </a:lnTo>
                <a:cubicBezTo>
                  <a:pt x="27455" y="3949"/>
                  <a:pt x="27429" y="3960"/>
                  <a:pt x="27403" y="3971"/>
                </a:cubicBezTo>
                <a:cubicBezTo>
                  <a:pt x="27232" y="4049"/>
                  <a:pt x="27085" y="4136"/>
                  <a:pt x="26943" y="4191"/>
                </a:cubicBezTo>
                <a:cubicBezTo>
                  <a:pt x="26876" y="4218"/>
                  <a:pt x="26807" y="4237"/>
                  <a:pt x="26735" y="4246"/>
                </a:cubicBezTo>
                <a:cubicBezTo>
                  <a:pt x="26666" y="4256"/>
                  <a:pt x="26596" y="4260"/>
                  <a:pt x="26526" y="4260"/>
                </a:cubicBezTo>
                <a:cubicBezTo>
                  <a:pt x="26518" y="4260"/>
                  <a:pt x="26511" y="4260"/>
                  <a:pt x="26503" y="4260"/>
                </a:cubicBezTo>
                <a:cubicBezTo>
                  <a:pt x="26497" y="4260"/>
                  <a:pt x="26491" y="4260"/>
                  <a:pt x="26484" y="4260"/>
                </a:cubicBezTo>
                <a:cubicBezTo>
                  <a:pt x="26372" y="4260"/>
                  <a:pt x="26254" y="4253"/>
                  <a:pt x="26130" y="4253"/>
                </a:cubicBezTo>
                <a:cubicBezTo>
                  <a:pt x="26079" y="4253"/>
                  <a:pt x="26027" y="4255"/>
                  <a:pt x="25974" y="4258"/>
                </a:cubicBezTo>
                <a:lnTo>
                  <a:pt x="25450" y="4299"/>
                </a:lnTo>
                <a:lnTo>
                  <a:pt x="24943" y="4340"/>
                </a:lnTo>
                <a:cubicBezTo>
                  <a:pt x="24926" y="4341"/>
                  <a:pt x="24908" y="4341"/>
                  <a:pt x="24891" y="4341"/>
                </a:cubicBezTo>
                <a:cubicBezTo>
                  <a:pt x="24758" y="4341"/>
                  <a:pt x="24614" y="4320"/>
                  <a:pt x="24461" y="4298"/>
                </a:cubicBezTo>
                <a:cubicBezTo>
                  <a:pt x="24348" y="4285"/>
                  <a:pt x="24231" y="4266"/>
                  <a:pt x="24104" y="4266"/>
                </a:cubicBezTo>
                <a:cubicBezTo>
                  <a:pt x="24034" y="4266"/>
                  <a:pt x="23961" y="4272"/>
                  <a:pt x="23884" y="4287"/>
                </a:cubicBezTo>
                <a:cubicBezTo>
                  <a:pt x="23683" y="4327"/>
                  <a:pt x="23521" y="4402"/>
                  <a:pt x="23372" y="4444"/>
                </a:cubicBezTo>
                <a:cubicBezTo>
                  <a:pt x="23305" y="4466"/>
                  <a:pt x="23237" y="4477"/>
                  <a:pt x="23167" y="4481"/>
                </a:cubicBezTo>
                <a:cubicBezTo>
                  <a:pt x="23093" y="4481"/>
                  <a:pt x="23021" y="4474"/>
                  <a:pt x="22949" y="4460"/>
                </a:cubicBezTo>
                <a:cubicBezTo>
                  <a:pt x="22794" y="4433"/>
                  <a:pt x="22628" y="4383"/>
                  <a:pt x="22441" y="4351"/>
                </a:cubicBezTo>
                <a:cubicBezTo>
                  <a:pt x="22347" y="4336"/>
                  <a:pt x="22252" y="4327"/>
                  <a:pt x="22159" y="4325"/>
                </a:cubicBezTo>
                <a:lnTo>
                  <a:pt x="21901" y="4312"/>
                </a:lnTo>
                <a:lnTo>
                  <a:pt x="21385" y="4288"/>
                </a:lnTo>
                <a:cubicBezTo>
                  <a:pt x="21275" y="4282"/>
                  <a:pt x="21168" y="4280"/>
                  <a:pt x="21063" y="4280"/>
                </a:cubicBezTo>
                <a:cubicBezTo>
                  <a:pt x="20992" y="4280"/>
                  <a:pt x="20923" y="4281"/>
                  <a:pt x="20855" y="4281"/>
                </a:cubicBezTo>
                <a:cubicBezTo>
                  <a:pt x="20837" y="4281"/>
                  <a:pt x="20819" y="4281"/>
                  <a:pt x="20801" y="4281"/>
                </a:cubicBezTo>
                <a:cubicBezTo>
                  <a:pt x="20650" y="4281"/>
                  <a:pt x="20512" y="4269"/>
                  <a:pt x="20346" y="4261"/>
                </a:cubicBezTo>
                <a:lnTo>
                  <a:pt x="19831" y="4243"/>
                </a:lnTo>
                <a:cubicBezTo>
                  <a:pt x="19747" y="4238"/>
                  <a:pt x="19664" y="4232"/>
                  <a:pt x="19594" y="4221"/>
                </a:cubicBezTo>
                <a:cubicBezTo>
                  <a:pt x="19515" y="4208"/>
                  <a:pt x="19438" y="4191"/>
                  <a:pt x="19362" y="4169"/>
                </a:cubicBezTo>
                <a:cubicBezTo>
                  <a:pt x="19200" y="4127"/>
                  <a:pt x="19026" y="4069"/>
                  <a:pt x="18824" y="4050"/>
                </a:cubicBezTo>
                <a:cubicBezTo>
                  <a:pt x="18763" y="4044"/>
                  <a:pt x="18704" y="4042"/>
                  <a:pt x="18647" y="4042"/>
                </a:cubicBezTo>
                <a:cubicBezTo>
                  <a:pt x="18514" y="4042"/>
                  <a:pt x="18389" y="4054"/>
                  <a:pt x="18273" y="4060"/>
                </a:cubicBezTo>
                <a:cubicBezTo>
                  <a:pt x="18225" y="4064"/>
                  <a:pt x="18181" y="4066"/>
                  <a:pt x="18138" y="4066"/>
                </a:cubicBezTo>
                <a:cubicBezTo>
                  <a:pt x="18028" y="4066"/>
                  <a:pt x="17928" y="4054"/>
                  <a:pt x="17803" y="4032"/>
                </a:cubicBezTo>
                <a:lnTo>
                  <a:pt x="17295" y="3945"/>
                </a:lnTo>
                <a:cubicBezTo>
                  <a:pt x="16942" y="3889"/>
                  <a:pt x="16609" y="3848"/>
                  <a:pt x="16266" y="3798"/>
                </a:cubicBezTo>
                <a:lnTo>
                  <a:pt x="15756" y="3726"/>
                </a:lnTo>
                <a:cubicBezTo>
                  <a:pt x="15585" y="3700"/>
                  <a:pt x="15411" y="3684"/>
                  <a:pt x="15260" y="3643"/>
                </a:cubicBezTo>
                <a:lnTo>
                  <a:pt x="14760" y="3510"/>
                </a:lnTo>
                <a:cubicBezTo>
                  <a:pt x="14574" y="3466"/>
                  <a:pt x="14413" y="3439"/>
                  <a:pt x="14243" y="3403"/>
                </a:cubicBezTo>
                <a:lnTo>
                  <a:pt x="13735" y="3300"/>
                </a:lnTo>
                <a:cubicBezTo>
                  <a:pt x="13552" y="3264"/>
                  <a:pt x="13376" y="3246"/>
                  <a:pt x="13209" y="3223"/>
                </a:cubicBezTo>
                <a:cubicBezTo>
                  <a:pt x="13067" y="3204"/>
                  <a:pt x="12925" y="3177"/>
                  <a:pt x="12786" y="3143"/>
                </a:cubicBezTo>
                <a:lnTo>
                  <a:pt x="12786" y="3143"/>
                </a:lnTo>
                <a:cubicBezTo>
                  <a:pt x="12875" y="3136"/>
                  <a:pt x="12971" y="3128"/>
                  <a:pt x="13073" y="3113"/>
                </a:cubicBezTo>
                <a:cubicBezTo>
                  <a:pt x="13177" y="3099"/>
                  <a:pt x="13280" y="3072"/>
                  <a:pt x="13379" y="3034"/>
                </a:cubicBezTo>
                <a:cubicBezTo>
                  <a:pt x="13473" y="2996"/>
                  <a:pt x="13564" y="2950"/>
                  <a:pt x="13649" y="2894"/>
                </a:cubicBezTo>
                <a:cubicBezTo>
                  <a:pt x="13809" y="2794"/>
                  <a:pt x="13940" y="2696"/>
                  <a:pt x="14064" y="2639"/>
                </a:cubicBezTo>
                <a:lnTo>
                  <a:pt x="14178" y="2591"/>
                </a:lnTo>
                <a:cubicBezTo>
                  <a:pt x="14226" y="2570"/>
                  <a:pt x="14272" y="2547"/>
                  <a:pt x="14318" y="2520"/>
                </a:cubicBezTo>
                <a:cubicBezTo>
                  <a:pt x="14510" y="2413"/>
                  <a:pt x="14667" y="2252"/>
                  <a:pt x="14771" y="2058"/>
                </a:cubicBezTo>
                <a:cubicBezTo>
                  <a:pt x="14795" y="2014"/>
                  <a:pt x="14820" y="1960"/>
                  <a:pt x="14836" y="1925"/>
                </a:cubicBezTo>
                <a:lnTo>
                  <a:pt x="14889" y="1808"/>
                </a:lnTo>
                <a:cubicBezTo>
                  <a:pt x="14961" y="1648"/>
                  <a:pt x="15047" y="1469"/>
                  <a:pt x="15070" y="1235"/>
                </a:cubicBezTo>
                <a:cubicBezTo>
                  <a:pt x="15082" y="1108"/>
                  <a:pt x="15062" y="981"/>
                  <a:pt x="15013" y="864"/>
                </a:cubicBezTo>
                <a:cubicBezTo>
                  <a:pt x="14965" y="756"/>
                  <a:pt x="14898" y="659"/>
                  <a:pt x="14813" y="576"/>
                </a:cubicBezTo>
                <a:cubicBezTo>
                  <a:pt x="14658" y="422"/>
                  <a:pt x="14489" y="327"/>
                  <a:pt x="14332" y="240"/>
                </a:cubicBezTo>
                <a:cubicBezTo>
                  <a:pt x="14181" y="156"/>
                  <a:pt x="13995" y="60"/>
                  <a:pt x="13783" y="21"/>
                </a:cubicBezTo>
                <a:cubicBezTo>
                  <a:pt x="13713" y="8"/>
                  <a:pt x="13642" y="0"/>
                  <a:pt x="13571"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1" name="Google Shape;3231;p53"/>
          <p:cNvGrpSpPr/>
          <p:nvPr/>
        </p:nvGrpSpPr>
        <p:grpSpPr>
          <a:xfrm rot="835865">
            <a:off x="6503667" y="1065560"/>
            <a:ext cx="1243081" cy="1935348"/>
            <a:chOff x="2444925" y="591850"/>
            <a:chExt cx="758625" cy="1181100"/>
          </a:xfrm>
        </p:grpSpPr>
        <p:sp>
          <p:nvSpPr>
            <p:cNvPr id="3232" name="Google Shape;3232;p53"/>
            <p:cNvSpPr/>
            <p:nvPr/>
          </p:nvSpPr>
          <p:spPr>
            <a:xfrm>
              <a:off x="2444925" y="591850"/>
              <a:ext cx="758625" cy="473725"/>
            </a:xfrm>
            <a:custGeom>
              <a:rect b="b" l="l" r="r" t="t"/>
              <a:pathLst>
                <a:path extrusionOk="0" h="18949" w="30345">
                  <a:moveTo>
                    <a:pt x="5873" y="1"/>
                  </a:moveTo>
                  <a:cubicBezTo>
                    <a:pt x="5873" y="1"/>
                    <a:pt x="6204" y="5131"/>
                    <a:pt x="5873" y="6289"/>
                  </a:cubicBezTo>
                  <a:cubicBezTo>
                    <a:pt x="5543" y="7447"/>
                    <a:pt x="0" y="16342"/>
                    <a:pt x="0" y="16342"/>
                  </a:cubicBezTo>
                  <a:lnTo>
                    <a:pt x="22587" y="18948"/>
                  </a:lnTo>
                  <a:lnTo>
                    <a:pt x="30344" y="17148"/>
                  </a:lnTo>
                  <a:lnTo>
                    <a:pt x="25504" y="5958"/>
                  </a:lnTo>
                  <a:lnTo>
                    <a:pt x="25504" y="994"/>
                  </a:lnTo>
                  <a:lnTo>
                    <a:pt x="5873" y="1"/>
                  </a:lnTo>
                  <a:close/>
                </a:path>
              </a:pathLst>
            </a:custGeom>
            <a:solidFill>
              <a:srgbClr val="956F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3"/>
            <p:cNvSpPr/>
            <p:nvPr/>
          </p:nvSpPr>
          <p:spPr>
            <a:xfrm>
              <a:off x="3009600" y="616700"/>
              <a:ext cx="193950" cy="427150"/>
            </a:xfrm>
            <a:custGeom>
              <a:rect b="b" l="l" r="r" t="t"/>
              <a:pathLst>
                <a:path extrusionOk="0" h="17086" w="7758">
                  <a:moveTo>
                    <a:pt x="2917" y="0"/>
                  </a:moveTo>
                  <a:lnTo>
                    <a:pt x="0" y="17086"/>
                  </a:lnTo>
                  <a:lnTo>
                    <a:pt x="7757" y="16154"/>
                  </a:lnTo>
                  <a:lnTo>
                    <a:pt x="2917" y="4964"/>
                  </a:lnTo>
                  <a:lnTo>
                    <a:pt x="2917" y="0"/>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3"/>
            <p:cNvSpPr/>
            <p:nvPr/>
          </p:nvSpPr>
          <p:spPr>
            <a:xfrm>
              <a:off x="2444925" y="1000375"/>
              <a:ext cx="564700" cy="772575"/>
            </a:xfrm>
            <a:custGeom>
              <a:rect b="b" l="l" r="r" t="t"/>
              <a:pathLst>
                <a:path extrusionOk="0" h="30903" w="22588">
                  <a:moveTo>
                    <a:pt x="0" y="1"/>
                  </a:moveTo>
                  <a:lnTo>
                    <a:pt x="0" y="28173"/>
                  </a:lnTo>
                  <a:lnTo>
                    <a:pt x="22587" y="30903"/>
                  </a:lnTo>
                  <a:lnTo>
                    <a:pt x="22587" y="1739"/>
                  </a:lnTo>
                  <a:lnTo>
                    <a:pt x="0" y="1"/>
                  </a:lnTo>
                  <a:close/>
                </a:path>
              </a:pathLst>
            </a:custGeom>
            <a:solidFill>
              <a:srgbClr val="BDA5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3"/>
            <p:cNvSpPr/>
            <p:nvPr/>
          </p:nvSpPr>
          <p:spPr>
            <a:xfrm>
              <a:off x="3009600" y="870050"/>
              <a:ext cx="94650" cy="902900"/>
            </a:xfrm>
            <a:custGeom>
              <a:rect b="b" l="l" r="r" t="t"/>
              <a:pathLst>
                <a:path extrusionOk="0" h="36116" w="3786">
                  <a:moveTo>
                    <a:pt x="2917" y="1"/>
                  </a:moveTo>
                  <a:lnTo>
                    <a:pt x="0" y="6952"/>
                  </a:lnTo>
                  <a:lnTo>
                    <a:pt x="0" y="36116"/>
                  </a:lnTo>
                  <a:lnTo>
                    <a:pt x="3786" y="32951"/>
                  </a:lnTo>
                  <a:lnTo>
                    <a:pt x="2917" y="1"/>
                  </a:lnTo>
                  <a:close/>
                </a:path>
              </a:pathLst>
            </a:custGeom>
            <a:solidFill>
              <a:srgbClr val="6E40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3"/>
            <p:cNvSpPr/>
            <p:nvPr/>
          </p:nvSpPr>
          <p:spPr>
            <a:xfrm>
              <a:off x="3082500" y="870050"/>
              <a:ext cx="121050" cy="826925"/>
            </a:xfrm>
            <a:custGeom>
              <a:rect b="b" l="l" r="r" t="t"/>
              <a:pathLst>
                <a:path extrusionOk="0" h="33077" w="4842">
                  <a:moveTo>
                    <a:pt x="1" y="1"/>
                  </a:moveTo>
                  <a:lnTo>
                    <a:pt x="870" y="32951"/>
                  </a:lnTo>
                  <a:lnTo>
                    <a:pt x="4841" y="33076"/>
                  </a:lnTo>
                  <a:lnTo>
                    <a:pt x="4841" y="6020"/>
                  </a:lnTo>
                  <a:lnTo>
                    <a:pt x="1" y="1"/>
                  </a:lnTo>
                  <a:close/>
                </a:path>
              </a:pathLst>
            </a:custGeom>
            <a:solidFill>
              <a:srgbClr val="BDA5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3"/>
            <p:cNvSpPr/>
            <p:nvPr/>
          </p:nvSpPr>
          <p:spPr>
            <a:xfrm>
              <a:off x="2591750" y="591850"/>
              <a:ext cx="490775" cy="189775"/>
            </a:xfrm>
            <a:custGeom>
              <a:rect b="b" l="l" r="r" t="t"/>
              <a:pathLst>
                <a:path extrusionOk="0" h="7591" w="19631">
                  <a:moveTo>
                    <a:pt x="0" y="1"/>
                  </a:moveTo>
                  <a:cubicBezTo>
                    <a:pt x="0" y="1"/>
                    <a:pt x="42" y="4116"/>
                    <a:pt x="0" y="6289"/>
                  </a:cubicBezTo>
                  <a:lnTo>
                    <a:pt x="18505" y="7591"/>
                  </a:lnTo>
                  <a:lnTo>
                    <a:pt x="19631" y="994"/>
                  </a:lnTo>
                  <a:lnTo>
                    <a:pt x="0" y="1"/>
                  </a:lnTo>
                  <a:close/>
                </a:path>
              </a:pathLst>
            </a:custGeom>
            <a:solidFill>
              <a:srgbClr val="BDA5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3"/>
            <p:cNvSpPr/>
            <p:nvPr/>
          </p:nvSpPr>
          <p:spPr>
            <a:xfrm>
              <a:off x="2491450" y="1150375"/>
              <a:ext cx="471625" cy="368200"/>
            </a:xfrm>
            <a:custGeom>
              <a:rect b="b" l="l" r="r" t="t"/>
              <a:pathLst>
                <a:path extrusionOk="0" h="14728" w="18865">
                  <a:moveTo>
                    <a:pt x="9433" y="0"/>
                  </a:moveTo>
                  <a:cubicBezTo>
                    <a:pt x="4223" y="0"/>
                    <a:pt x="0" y="3298"/>
                    <a:pt x="0" y="7363"/>
                  </a:cubicBezTo>
                  <a:cubicBezTo>
                    <a:pt x="0" y="11430"/>
                    <a:pt x="4223" y="14727"/>
                    <a:pt x="9433" y="14727"/>
                  </a:cubicBezTo>
                  <a:cubicBezTo>
                    <a:pt x="14642" y="14727"/>
                    <a:pt x="18864" y="11430"/>
                    <a:pt x="18864" y="7364"/>
                  </a:cubicBezTo>
                  <a:cubicBezTo>
                    <a:pt x="18864" y="3297"/>
                    <a:pt x="14641" y="0"/>
                    <a:pt x="9433" y="0"/>
                  </a:cubicBezTo>
                  <a:close/>
                </a:path>
              </a:pathLst>
            </a:custGeom>
            <a:solidFill>
              <a:srgbClr val="956F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3"/>
            <p:cNvSpPr/>
            <p:nvPr/>
          </p:nvSpPr>
          <p:spPr>
            <a:xfrm>
              <a:off x="2521950" y="1253675"/>
              <a:ext cx="122500" cy="148850"/>
            </a:xfrm>
            <a:custGeom>
              <a:rect b="b" l="l" r="r" t="t"/>
              <a:pathLst>
                <a:path extrusionOk="0" h="5954" w="4900">
                  <a:moveTo>
                    <a:pt x="2588" y="1"/>
                  </a:moveTo>
                  <a:cubicBezTo>
                    <a:pt x="808" y="1"/>
                    <a:pt x="78" y="938"/>
                    <a:pt x="28" y="1951"/>
                  </a:cubicBezTo>
                  <a:cubicBezTo>
                    <a:pt x="1" y="2526"/>
                    <a:pt x="294" y="2741"/>
                    <a:pt x="845" y="2768"/>
                  </a:cubicBezTo>
                  <a:cubicBezTo>
                    <a:pt x="841" y="2697"/>
                    <a:pt x="740" y="2626"/>
                    <a:pt x="760" y="2219"/>
                  </a:cubicBezTo>
                  <a:cubicBezTo>
                    <a:pt x="823" y="949"/>
                    <a:pt x="1262" y="618"/>
                    <a:pt x="1879" y="617"/>
                  </a:cubicBezTo>
                  <a:lnTo>
                    <a:pt x="1879" y="617"/>
                  </a:lnTo>
                  <a:lnTo>
                    <a:pt x="467" y="5897"/>
                  </a:lnTo>
                  <a:lnTo>
                    <a:pt x="1619" y="5954"/>
                  </a:lnTo>
                  <a:lnTo>
                    <a:pt x="2344" y="3226"/>
                  </a:lnTo>
                  <a:lnTo>
                    <a:pt x="3543" y="3285"/>
                  </a:lnTo>
                  <a:lnTo>
                    <a:pt x="3732" y="2702"/>
                  </a:lnTo>
                  <a:lnTo>
                    <a:pt x="2501" y="2640"/>
                  </a:lnTo>
                  <a:lnTo>
                    <a:pt x="2982" y="822"/>
                  </a:lnTo>
                  <a:cubicBezTo>
                    <a:pt x="3354" y="921"/>
                    <a:pt x="3727" y="1011"/>
                    <a:pt x="4094" y="1028"/>
                  </a:cubicBezTo>
                  <a:cubicBezTo>
                    <a:pt x="4724" y="923"/>
                    <a:pt x="4771" y="437"/>
                    <a:pt x="4899" y="107"/>
                  </a:cubicBezTo>
                  <a:lnTo>
                    <a:pt x="4899" y="107"/>
                  </a:lnTo>
                  <a:cubicBezTo>
                    <a:pt x="4723" y="155"/>
                    <a:pt x="4533" y="172"/>
                    <a:pt x="4340" y="172"/>
                  </a:cubicBezTo>
                  <a:cubicBezTo>
                    <a:pt x="4285" y="172"/>
                    <a:pt x="4231" y="170"/>
                    <a:pt x="4176" y="168"/>
                  </a:cubicBezTo>
                  <a:cubicBezTo>
                    <a:pt x="3672" y="143"/>
                    <a:pt x="3174" y="22"/>
                    <a:pt x="2854" y="7"/>
                  </a:cubicBezTo>
                  <a:cubicBezTo>
                    <a:pt x="2763" y="3"/>
                    <a:pt x="2674" y="1"/>
                    <a:pt x="2588" y="1"/>
                  </a:cubicBezTo>
                  <a:close/>
                </a:path>
              </a:pathLst>
            </a:custGeom>
            <a:solidFill>
              <a:srgbClr val="5E3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3"/>
            <p:cNvSpPr/>
            <p:nvPr/>
          </p:nvSpPr>
          <p:spPr>
            <a:xfrm>
              <a:off x="2614075" y="1267825"/>
              <a:ext cx="73550" cy="138450"/>
            </a:xfrm>
            <a:custGeom>
              <a:rect b="b" l="l" r="r" t="t"/>
              <a:pathLst>
                <a:path extrusionOk="0" h="5538" w="2942">
                  <a:moveTo>
                    <a:pt x="2379" y="1"/>
                  </a:moveTo>
                  <a:lnTo>
                    <a:pt x="1188" y="102"/>
                  </a:lnTo>
                  <a:lnTo>
                    <a:pt x="98" y="4213"/>
                  </a:lnTo>
                  <a:cubicBezTo>
                    <a:pt x="61" y="4345"/>
                    <a:pt x="39" y="4480"/>
                    <a:pt x="31" y="4617"/>
                  </a:cubicBezTo>
                  <a:cubicBezTo>
                    <a:pt x="1" y="5217"/>
                    <a:pt x="364" y="5507"/>
                    <a:pt x="978" y="5537"/>
                  </a:cubicBezTo>
                  <a:cubicBezTo>
                    <a:pt x="988" y="5537"/>
                    <a:pt x="997" y="5538"/>
                    <a:pt x="1006" y="5538"/>
                  </a:cubicBezTo>
                  <a:cubicBezTo>
                    <a:pt x="1630" y="5538"/>
                    <a:pt x="2563" y="4544"/>
                    <a:pt x="2942" y="4200"/>
                  </a:cubicBezTo>
                  <a:lnTo>
                    <a:pt x="2670" y="4187"/>
                  </a:lnTo>
                  <a:cubicBezTo>
                    <a:pt x="2344" y="4422"/>
                    <a:pt x="1916" y="4839"/>
                    <a:pt x="1598" y="4839"/>
                  </a:cubicBezTo>
                  <a:cubicBezTo>
                    <a:pt x="1593" y="4839"/>
                    <a:pt x="1587" y="4839"/>
                    <a:pt x="1582" y="4838"/>
                  </a:cubicBezTo>
                  <a:cubicBezTo>
                    <a:pt x="1270" y="4822"/>
                    <a:pt x="1187" y="4698"/>
                    <a:pt x="1197" y="4522"/>
                  </a:cubicBezTo>
                  <a:cubicBezTo>
                    <a:pt x="1199" y="4458"/>
                    <a:pt x="1219" y="4388"/>
                    <a:pt x="1249" y="4269"/>
                  </a:cubicBezTo>
                  <a:lnTo>
                    <a:pt x="2379" y="1"/>
                  </a:lnTo>
                  <a:close/>
                </a:path>
              </a:pathLst>
            </a:custGeom>
            <a:solidFill>
              <a:srgbClr val="5E3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3"/>
            <p:cNvSpPr/>
            <p:nvPr/>
          </p:nvSpPr>
          <p:spPr>
            <a:xfrm>
              <a:off x="2665475" y="1308175"/>
              <a:ext cx="107625" cy="102125"/>
            </a:xfrm>
            <a:custGeom>
              <a:rect b="b" l="l" r="r" t="t"/>
              <a:pathLst>
                <a:path extrusionOk="0" h="4085" w="4305">
                  <a:moveTo>
                    <a:pt x="2270" y="477"/>
                  </a:moveTo>
                  <a:cubicBezTo>
                    <a:pt x="2278" y="477"/>
                    <a:pt x="2287" y="477"/>
                    <a:pt x="2295" y="477"/>
                  </a:cubicBezTo>
                  <a:cubicBezTo>
                    <a:pt x="2517" y="488"/>
                    <a:pt x="2599" y="644"/>
                    <a:pt x="2610" y="909"/>
                  </a:cubicBezTo>
                  <a:cubicBezTo>
                    <a:pt x="2390" y="978"/>
                    <a:pt x="2243" y="1219"/>
                    <a:pt x="2231" y="1451"/>
                  </a:cubicBezTo>
                  <a:cubicBezTo>
                    <a:pt x="2222" y="1642"/>
                    <a:pt x="2317" y="1816"/>
                    <a:pt x="2549" y="1827"/>
                  </a:cubicBezTo>
                  <a:lnTo>
                    <a:pt x="2549" y="1827"/>
                  </a:lnTo>
                  <a:cubicBezTo>
                    <a:pt x="2418" y="2585"/>
                    <a:pt x="2116" y="3327"/>
                    <a:pt x="1641" y="3327"/>
                  </a:cubicBezTo>
                  <a:cubicBezTo>
                    <a:pt x="1634" y="3327"/>
                    <a:pt x="1626" y="3327"/>
                    <a:pt x="1619" y="3327"/>
                  </a:cubicBezTo>
                  <a:cubicBezTo>
                    <a:pt x="1307" y="3312"/>
                    <a:pt x="1090" y="3174"/>
                    <a:pt x="1113" y="2694"/>
                  </a:cubicBezTo>
                  <a:cubicBezTo>
                    <a:pt x="1145" y="2062"/>
                    <a:pt x="1535" y="477"/>
                    <a:pt x="2270" y="477"/>
                  </a:cubicBezTo>
                  <a:close/>
                  <a:moveTo>
                    <a:pt x="2183" y="1"/>
                  </a:moveTo>
                  <a:cubicBezTo>
                    <a:pt x="1120" y="1"/>
                    <a:pt x="141" y="808"/>
                    <a:pt x="47" y="2713"/>
                  </a:cubicBezTo>
                  <a:cubicBezTo>
                    <a:pt x="1" y="3664"/>
                    <a:pt x="350" y="4041"/>
                    <a:pt x="1206" y="4083"/>
                  </a:cubicBezTo>
                  <a:cubicBezTo>
                    <a:pt x="1225" y="4084"/>
                    <a:pt x="1244" y="4085"/>
                    <a:pt x="1264" y="4085"/>
                  </a:cubicBezTo>
                  <a:cubicBezTo>
                    <a:pt x="2048" y="4085"/>
                    <a:pt x="2919" y="3335"/>
                    <a:pt x="3144" y="1775"/>
                  </a:cubicBezTo>
                  <a:cubicBezTo>
                    <a:pt x="3613" y="1671"/>
                    <a:pt x="4043" y="1427"/>
                    <a:pt x="4304" y="1128"/>
                  </a:cubicBezTo>
                  <a:lnTo>
                    <a:pt x="4281" y="958"/>
                  </a:lnTo>
                  <a:cubicBezTo>
                    <a:pt x="3990" y="1060"/>
                    <a:pt x="3811" y="1309"/>
                    <a:pt x="3461" y="1309"/>
                  </a:cubicBezTo>
                  <a:cubicBezTo>
                    <a:pt x="3448" y="1309"/>
                    <a:pt x="3436" y="1308"/>
                    <a:pt x="3423" y="1308"/>
                  </a:cubicBezTo>
                  <a:cubicBezTo>
                    <a:pt x="3312" y="1303"/>
                    <a:pt x="3241" y="1276"/>
                    <a:pt x="3195" y="1225"/>
                  </a:cubicBezTo>
                  <a:cubicBezTo>
                    <a:pt x="3207" y="641"/>
                    <a:pt x="3044" y="40"/>
                    <a:pt x="2285" y="3"/>
                  </a:cubicBezTo>
                  <a:cubicBezTo>
                    <a:pt x="2251" y="2"/>
                    <a:pt x="2217" y="1"/>
                    <a:pt x="2183" y="1"/>
                  </a:cubicBezTo>
                  <a:close/>
                </a:path>
              </a:pathLst>
            </a:custGeom>
            <a:solidFill>
              <a:srgbClr val="5E3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3"/>
            <p:cNvSpPr/>
            <p:nvPr/>
          </p:nvSpPr>
          <p:spPr>
            <a:xfrm>
              <a:off x="2747525" y="1312500"/>
              <a:ext cx="127075" cy="102975"/>
            </a:xfrm>
            <a:custGeom>
              <a:rect b="b" l="l" r="r" t="t"/>
              <a:pathLst>
                <a:path extrusionOk="0" h="4119" w="5083">
                  <a:moveTo>
                    <a:pt x="806" y="1"/>
                  </a:moveTo>
                  <a:lnTo>
                    <a:pt x="98" y="2689"/>
                  </a:lnTo>
                  <a:cubicBezTo>
                    <a:pt x="61" y="2821"/>
                    <a:pt x="39" y="2956"/>
                    <a:pt x="30" y="3093"/>
                  </a:cubicBezTo>
                  <a:cubicBezTo>
                    <a:pt x="1" y="3692"/>
                    <a:pt x="371" y="3983"/>
                    <a:pt x="987" y="4013"/>
                  </a:cubicBezTo>
                  <a:cubicBezTo>
                    <a:pt x="996" y="4013"/>
                    <a:pt x="1006" y="4014"/>
                    <a:pt x="1015" y="4014"/>
                  </a:cubicBezTo>
                  <a:cubicBezTo>
                    <a:pt x="1354" y="4014"/>
                    <a:pt x="1787" y="3722"/>
                    <a:pt x="2170" y="3398"/>
                  </a:cubicBezTo>
                  <a:cubicBezTo>
                    <a:pt x="2220" y="3865"/>
                    <a:pt x="2576" y="4091"/>
                    <a:pt x="3119" y="4118"/>
                  </a:cubicBezTo>
                  <a:cubicBezTo>
                    <a:pt x="3128" y="4118"/>
                    <a:pt x="3137" y="4118"/>
                    <a:pt x="3146" y="4118"/>
                  </a:cubicBezTo>
                  <a:cubicBezTo>
                    <a:pt x="3770" y="4118"/>
                    <a:pt x="4703" y="3125"/>
                    <a:pt x="5083" y="2780"/>
                  </a:cubicBezTo>
                  <a:lnTo>
                    <a:pt x="4811" y="2768"/>
                  </a:lnTo>
                  <a:cubicBezTo>
                    <a:pt x="4485" y="3003"/>
                    <a:pt x="4057" y="3418"/>
                    <a:pt x="3739" y="3418"/>
                  </a:cubicBezTo>
                  <a:cubicBezTo>
                    <a:pt x="3733" y="3418"/>
                    <a:pt x="3727" y="3418"/>
                    <a:pt x="3722" y="3418"/>
                  </a:cubicBezTo>
                  <a:cubicBezTo>
                    <a:pt x="3403" y="3403"/>
                    <a:pt x="3329" y="3271"/>
                    <a:pt x="3338" y="3096"/>
                  </a:cubicBezTo>
                  <a:cubicBezTo>
                    <a:pt x="3341" y="3023"/>
                    <a:pt x="3362" y="2935"/>
                    <a:pt x="3382" y="2849"/>
                  </a:cubicBezTo>
                  <a:lnTo>
                    <a:pt x="4091" y="160"/>
                  </a:lnTo>
                  <a:lnTo>
                    <a:pt x="2940" y="103"/>
                  </a:lnTo>
                  <a:lnTo>
                    <a:pt x="2232" y="2793"/>
                  </a:lnTo>
                  <a:cubicBezTo>
                    <a:pt x="2205" y="2879"/>
                    <a:pt x="2185" y="2966"/>
                    <a:pt x="2171" y="3054"/>
                  </a:cubicBezTo>
                  <a:cubicBezTo>
                    <a:pt x="1970" y="3199"/>
                    <a:pt x="1771" y="3315"/>
                    <a:pt x="1606" y="3315"/>
                  </a:cubicBezTo>
                  <a:cubicBezTo>
                    <a:pt x="1601" y="3315"/>
                    <a:pt x="1595" y="3315"/>
                    <a:pt x="1589" y="3314"/>
                  </a:cubicBezTo>
                  <a:cubicBezTo>
                    <a:pt x="1271" y="3298"/>
                    <a:pt x="1196" y="3166"/>
                    <a:pt x="1205" y="2991"/>
                  </a:cubicBezTo>
                  <a:cubicBezTo>
                    <a:pt x="1209" y="2919"/>
                    <a:pt x="1229" y="2832"/>
                    <a:pt x="1248" y="2745"/>
                  </a:cubicBezTo>
                  <a:lnTo>
                    <a:pt x="1957" y="56"/>
                  </a:lnTo>
                  <a:lnTo>
                    <a:pt x="806" y="1"/>
                  </a:lnTo>
                  <a:close/>
                </a:path>
              </a:pathLst>
            </a:custGeom>
            <a:solidFill>
              <a:srgbClr val="5E3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3"/>
            <p:cNvSpPr/>
            <p:nvPr/>
          </p:nvSpPr>
          <p:spPr>
            <a:xfrm>
              <a:off x="2847500" y="1317650"/>
              <a:ext cx="90325" cy="100275"/>
            </a:xfrm>
            <a:custGeom>
              <a:rect b="b" l="l" r="r" t="t"/>
              <a:pathLst>
                <a:path extrusionOk="0" h="4011" w="3613">
                  <a:moveTo>
                    <a:pt x="1043" y="1"/>
                  </a:moveTo>
                  <a:lnTo>
                    <a:pt x="0" y="3954"/>
                  </a:lnTo>
                  <a:lnTo>
                    <a:pt x="1150" y="4010"/>
                  </a:lnTo>
                  <a:lnTo>
                    <a:pt x="1967" y="910"/>
                  </a:lnTo>
                  <a:cubicBezTo>
                    <a:pt x="2147" y="762"/>
                    <a:pt x="2276" y="681"/>
                    <a:pt x="2489" y="681"/>
                  </a:cubicBezTo>
                  <a:cubicBezTo>
                    <a:pt x="2503" y="681"/>
                    <a:pt x="2517" y="681"/>
                    <a:pt x="2531" y="682"/>
                  </a:cubicBezTo>
                  <a:cubicBezTo>
                    <a:pt x="2770" y="694"/>
                    <a:pt x="2520" y="1210"/>
                    <a:pt x="2968" y="1232"/>
                  </a:cubicBezTo>
                  <a:cubicBezTo>
                    <a:pt x="2979" y="1233"/>
                    <a:pt x="2990" y="1233"/>
                    <a:pt x="3001" y="1233"/>
                  </a:cubicBezTo>
                  <a:cubicBezTo>
                    <a:pt x="3372" y="1233"/>
                    <a:pt x="3585" y="910"/>
                    <a:pt x="3598" y="637"/>
                  </a:cubicBezTo>
                  <a:cubicBezTo>
                    <a:pt x="3613" y="334"/>
                    <a:pt x="3406" y="115"/>
                    <a:pt x="3047" y="98"/>
                  </a:cubicBezTo>
                  <a:cubicBezTo>
                    <a:pt x="3031" y="97"/>
                    <a:pt x="3014" y="97"/>
                    <a:pt x="2998" y="97"/>
                  </a:cubicBezTo>
                  <a:cubicBezTo>
                    <a:pt x="2681" y="97"/>
                    <a:pt x="2370" y="253"/>
                    <a:pt x="2086" y="451"/>
                  </a:cubicBezTo>
                  <a:lnTo>
                    <a:pt x="2193" y="56"/>
                  </a:lnTo>
                  <a:lnTo>
                    <a:pt x="1043" y="1"/>
                  </a:lnTo>
                  <a:close/>
                </a:path>
              </a:pathLst>
            </a:custGeom>
            <a:solidFill>
              <a:srgbClr val="5E3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4" name="Google Shape;3244;p53"/>
          <p:cNvGrpSpPr/>
          <p:nvPr/>
        </p:nvGrpSpPr>
        <p:grpSpPr>
          <a:xfrm rot="-1549782">
            <a:off x="6206178" y="2651908"/>
            <a:ext cx="1058978" cy="992283"/>
            <a:chOff x="3905000" y="1225350"/>
            <a:chExt cx="769375" cy="688950"/>
          </a:xfrm>
        </p:grpSpPr>
        <p:sp>
          <p:nvSpPr>
            <p:cNvPr id="3245" name="Google Shape;3245;p53"/>
            <p:cNvSpPr/>
            <p:nvPr/>
          </p:nvSpPr>
          <p:spPr>
            <a:xfrm>
              <a:off x="3905000" y="1350550"/>
              <a:ext cx="389425" cy="476650"/>
            </a:xfrm>
            <a:custGeom>
              <a:rect b="b" l="l" r="r" t="t"/>
              <a:pathLst>
                <a:path extrusionOk="0" h="19066" w="15577">
                  <a:moveTo>
                    <a:pt x="5097" y="0"/>
                  </a:moveTo>
                  <a:cubicBezTo>
                    <a:pt x="4163" y="0"/>
                    <a:pt x="3651" y="293"/>
                    <a:pt x="3651" y="293"/>
                  </a:cubicBezTo>
                  <a:cubicBezTo>
                    <a:pt x="3651" y="293"/>
                    <a:pt x="1426" y="926"/>
                    <a:pt x="714" y="4869"/>
                  </a:cubicBezTo>
                  <a:cubicBezTo>
                    <a:pt x="1" y="8813"/>
                    <a:pt x="861" y="13316"/>
                    <a:pt x="3260" y="16134"/>
                  </a:cubicBezTo>
                  <a:cubicBezTo>
                    <a:pt x="4934" y="18101"/>
                    <a:pt x="6813" y="19065"/>
                    <a:pt x="8757" y="19065"/>
                  </a:cubicBezTo>
                  <a:cubicBezTo>
                    <a:pt x="9601" y="19065"/>
                    <a:pt x="10457" y="18884"/>
                    <a:pt x="11313" y="18524"/>
                  </a:cubicBezTo>
                  <a:cubicBezTo>
                    <a:pt x="14319" y="17261"/>
                    <a:pt x="15577" y="14788"/>
                    <a:pt x="15242" y="11100"/>
                  </a:cubicBezTo>
                  <a:cubicBezTo>
                    <a:pt x="14908" y="7413"/>
                    <a:pt x="12293" y="3650"/>
                    <a:pt x="8977" y="1397"/>
                  </a:cubicBezTo>
                  <a:cubicBezTo>
                    <a:pt x="7334" y="282"/>
                    <a:pt x="6013" y="0"/>
                    <a:pt x="5097" y="0"/>
                  </a:cubicBezTo>
                  <a:close/>
                </a:path>
              </a:pathLst>
            </a:custGeom>
            <a:solidFill>
              <a:srgbClr val="D59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3"/>
            <p:cNvSpPr/>
            <p:nvPr/>
          </p:nvSpPr>
          <p:spPr>
            <a:xfrm>
              <a:off x="4003150" y="1350550"/>
              <a:ext cx="291250" cy="476550"/>
            </a:xfrm>
            <a:custGeom>
              <a:rect b="b" l="l" r="r" t="t"/>
              <a:pathLst>
                <a:path extrusionOk="0" h="19062" w="11650">
                  <a:moveTo>
                    <a:pt x="1172" y="0"/>
                  </a:moveTo>
                  <a:cubicBezTo>
                    <a:pt x="638" y="0"/>
                    <a:pt x="242" y="96"/>
                    <a:pt x="1" y="178"/>
                  </a:cubicBezTo>
                  <a:cubicBezTo>
                    <a:pt x="3462" y="304"/>
                    <a:pt x="8111" y="6916"/>
                    <a:pt x="8290" y="11825"/>
                  </a:cubicBezTo>
                  <a:cubicBezTo>
                    <a:pt x="8467" y="16681"/>
                    <a:pt x="3446" y="18824"/>
                    <a:pt x="3343" y="18867"/>
                  </a:cubicBezTo>
                  <a:cubicBezTo>
                    <a:pt x="3837" y="18996"/>
                    <a:pt x="4337" y="19061"/>
                    <a:pt x="4842" y="19061"/>
                  </a:cubicBezTo>
                  <a:cubicBezTo>
                    <a:pt x="5682" y="19061"/>
                    <a:pt x="6534" y="18882"/>
                    <a:pt x="7387" y="18524"/>
                  </a:cubicBezTo>
                  <a:cubicBezTo>
                    <a:pt x="10392" y="17261"/>
                    <a:pt x="11650" y="14788"/>
                    <a:pt x="11316" y="11100"/>
                  </a:cubicBezTo>
                  <a:cubicBezTo>
                    <a:pt x="10982" y="7413"/>
                    <a:pt x="8367" y="3650"/>
                    <a:pt x="5051" y="1397"/>
                  </a:cubicBezTo>
                  <a:cubicBezTo>
                    <a:pt x="3409" y="282"/>
                    <a:pt x="2088" y="0"/>
                    <a:pt x="1172"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3"/>
            <p:cNvSpPr/>
            <p:nvPr/>
          </p:nvSpPr>
          <p:spPr>
            <a:xfrm>
              <a:off x="3942400" y="1438850"/>
              <a:ext cx="158425" cy="213750"/>
            </a:xfrm>
            <a:custGeom>
              <a:rect b="b" l="l" r="r" t="t"/>
              <a:pathLst>
                <a:path extrusionOk="0" h="8550" w="6337">
                  <a:moveTo>
                    <a:pt x="2939" y="1"/>
                  </a:moveTo>
                  <a:cubicBezTo>
                    <a:pt x="2869" y="1"/>
                    <a:pt x="2798" y="4"/>
                    <a:pt x="2728" y="12"/>
                  </a:cubicBezTo>
                  <a:cubicBezTo>
                    <a:pt x="1114" y="178"/>
                    <a:pt x="0" y="2222"/>
                    <a:pt x="242" y="4577"/>
                  </a:cubicBezTo>
                  <a:cubicBezTo>
                    <a:pt x="475" y="6829"/>
                    <a:pt x="1863" y="8549"/>
                    <a:pt x="3397" y="8549"/>
                  </a:cubicBezTo>
                  <a:cubicBezTo>
                    <a:pt x="3467" y="8549"/>
                    <a:pt x="3537" y="8546"/>
                    <a:pt x="3608" y="8538"/>
                  </a:cubicBezTo>
                  <a:cubicBezTo>
                    <a:pt x="5223" y="8370"/>
                    <a:pt x="6337" y="6328"/>
                    <a:pt x="6093" y="3973"/>
                  </a:cubicBezTo>
                  <a:cubicBezTo>
                    <a:pt x="5861" y="1721"/>
                    <a:pt x="4472" y="1"/>
                    <a:pt x="2939" y="1"/>
                  </a:cubicBezTo>
                  <a:close/>
                </a:path>
              </a:pathLst>
            </a:custGeom>
            <a:solidFill>
              <a:srgbClr val="DCA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3"/>
            <p:cNvSpPr/>
            <p:nvPr/>
          </p:nvSpPr>
          <p:spPr>
            <a:xfrm>
              <a:off x="4226975" y="1225350"/>
              <a:ext cx="392225" cy="475650"/>
            </a:xfrm>
            <a:custGeom>
              <a:rect b="b" l="l" r="r" t="t"/>
              <a:pathLst>
                <a:path extrusionOk="0" h="19026" w="15689">
                  <a:moveTo>
                    <a:pt x="10678" y="0"/>
                  </a:moveTo>
                  <a:cubicBezTo>
                    <a:pt x="9766" y="0"/>
                    <a:pt x="8471" y="273"/>
                    <a:pt x="6861" y="1322"/>
                  </a:cubicBezTo>
                  <a:cubicBezTo>
                    <a:pt x="3501" y="3509"/>
                    <a:pt x="813" y="7219"/>
                    <a:pt x="406" y="10899"/>
                  </a:cubicBezTo>
                  <a:cubicBezTo>
                    <a:pt x="0" y="14579"/>
                    <a:pt x="1382" y="17154"/>
                    <a:pt x="4189" y="18398"/>
                  </a:cubicBezTo>
                  <a:cubicBezTo>
                    <a:pt x="5134" y="18817"/>
                    <a:pt x="6047" y="19025"/>
                    <a:pt x="6932" y="19025"/>
                  </a:cubicBezTo>
                  <a:cubicBezTo>
                    <a:pt x="8837" y="19025"/>
                    <a:pt x="10610" y="18061"/>
                    <a:pt x="12286" y="16169"/>
                  </a:cubicBezTo>
                  <a:cubicBezTo>
                    <a:pt x="14741" y="13397"/>
                    <a:pt x="15689" y="8914"/>
                    <a:pt x="15054" y="4956"/>
                  </a:cubicBezTo>
                  <a:cubicBezTo>
                    <a:pt x="14420" y="997"/>
                    <a:pt x="12206" y="322"/>
                    <a:pt x="12206" y="322"/>
                  </a:cubicBezTo>
                  <a:cubicBezTo>
                    <a:pt x="12206" y="322"/>
                    <a:pt x="11668" y="0"/>
                    <a:pt x="10678" y="0"/>
                  </a:cubicBezTo>
                  <a:close/>
                </a:path>
              </a:pathLst>
            </a:custGeom>
            <a:solidFill>
              <a:srgbClr val="CF8F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3"/>
            <p:cNvSpPr/>
            <p:nvPr/>
          </p:nvSpPr>
          <p:spPr>
            <a:xfrm>
              <a:off x="4256125" y="1236425"/>
              <a:ext cx="363075" cy="464575"/>
            </a:xfrm>
            <a:custGeom>
              <a:rect b="b" l="l" r="r" t="t"/>
              <a:pathLst>
                <a:path extrusionOk="0" h="18583" w="14523">
                  <a:moveTo>
                    <a:pt x="11313" y="0"/>
                  </a:moveTo>
                  <a:lnTo>
                    <a:pt x="11313" y="0"/>
                  </a:lnTo>
                  <a:cubicBezTo>
                    <a:pt x="13596" y="2607"/>
                    <a:pt x="11968" y="10525"/>
                    <a:pt x="8518" y="14020"/>
                  </a:cubicBezTo>
                  <a:cubicBezTo>
                    <a:pt x="7017" y="15541"/>
                    <a:pt x="5209" y="15971"/>
                    <a:pt x="3645" y="15971"/>
                  </a:cubicBezTo>
                  <a:cubicBezTo>
                    <a:pt x="1652" y="15971"/>
                    <a:pt x="57" y="15273"/>
                    <a:pt x="0" y="15248"/>
                  </a:cubicBezTo>
                  <a:lnTo>
                    <a:pt x="0" y="15248"/>
                  </a:lnTo>
                  <a:cubicBezTo>
                    <a:pt x="649" y="16443"/>
                    <a:pt x="1669" y="17355"/>
                    <a:pt x="3023" y="17955"/>
                  </a:cubicBezTo>
                  <a:cubicBezTo>
                    <a:pt x="3968" y="18374"/>
                    <a:pt x="4881" y="18582"/>
                    <a:pt x="5766" y="18582"/>
                  </a:cubicBezTo>
                  <a:cubicBezTo>
                    <a:pt x="7671" y="18582"/>
                    <a:pt x="9444" y="17618"/>
                    <a:pt x="11120" y="15726"/>
                  </a:cubicBezTo>
                  <a:cubicBezTo>
                    <a:pt x="13575" y="12954"/>
                    <a:pt x="14523" y="8471"/>
                    <a:pt x="13887" y="4513"/>
                  </a:cubicBezTo>
                  <a:cubicBezTo>
                    <a:pt x="13391" y="1410"/>
                    <a:pt x="11923" y="325"/>
                    <a:pt x="11313"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3"/>
            <p:cNvSpPr/>
            <p:nvPr/>
          </p:nvSpPr>
          <p:spPr>
            <a:xfrm>
              <a:off x="4312000" y="1286350"/>
              <a:ext cx="201525" cy="188550"/>
            </a:xfrm>
            <a:custGeom>
              <a:rect b="b" l="l" r="r" t="t"/>
              <a:pathLst>
                <a:path extrusionOk="0" h="7542" w="8061">
                  <a:moveTo>
                    <a:pt x="5308" y="1"/>
                  </a:moveTo>
                  <a:cubicBezTo>
                    <a:pt x="4166" y="1"/>
                    <a:pt x="2830" y="661"/>
                    <a:pt x="1803" y="1849"/>
                  </a:cubicBezTo>
                  <a:cubicBezTo>
                    <a:pt x="257" y="3640"/>
                    <a:pt x="0" y="5952"/>
                    <a:pt x="1228" y="7014"/>
                  </a:cubicBezTo>
                  <a:cubicBezTo>
                    <a:pt x="1642" y="7372"/>
                    <a:pt x="2172" y="7542"/>
                    <a:pt x="2752" y="7542"/>
                  </a:cubicBezTo>
                  <a:cubicBezTo>
                    <a:pt x="3894" y="7542"/>
                    <a:pt x="5230" y="6882"/>
                    <a:pt x="6255" y="5694"/>
                  </a:cubicBezTo>
                  <a:cubicBezTo>
                    <a:pt x="7803" y="3902"/>
                    <a:pt x="8061" y="1590"/>
                    <a:pt x="6831" y="528"/>
                  </a:cubicBezTo>
                  <a:cubicBezTo>
                    <a:pt x="6418" y="171"/>
                    <a:pt x="5888" y="1"/>
                    <a:pt x="5308" y="1"/>
                  </a:cubicBezTo>
                  <a:close/>
                </a:path>
              </a:pathLst>
            </a:custGeom>
            <a:solidFill>
              <a:srgbClr val="DCA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3"/>
            <p:cNvSpPr/>
            <p:nvPr/>
          </p:nvSpPr>
          <p:spPr>
            <a:xfrm>
              <a:off x="4155050" y="1559725"/>
              <a:ext cx="519325" cy="354575"/>
            </a:xfrm>
            <a:custGeom>
              <a:rect b="b" l="l" r="r" t="t"/>
              <a:pathLst>
                <a:path extrusionOk="0" h="14183" w="20773">
                  <a:moveTo>
                    <a:pt x="8164" y="0"/>
                  </a:moveTo>
                  <a:cubicBezTo>
                    <a:pt x="7850" y="0"/>
                    <a:pt x="7539" y="15"/>
                    <a:pt x="7231" y="45"/>
                  </a:cubicBezTo>
                  <a:cubicBezTo>
                    <a:pt x="3545" y="409"/>
                    <a:pt x="1313" y="2295"/>
                    <a:pt x="677" y="5298"/>
                  </a:cubicBezTo>
                  <a:cubicBezTo>
                    <a:pt x="0" y="8487"/>
                    <a:pt x="1315" y="10930"/>
                    <a:pt x="4533" y="12759"/>
                  </a:cubicBezTo>
                  <a:cubicBezTo>
                    <a:pt x="6239" y="13728"/>
                    <a:pt x="8326" y="14183"/>
                    <a:pt x="10469" y="14183"/>
                  </a:cubicBezTo>
                  <a:cubicBezTo>
                    <a:pt x="12372" y="14183"/>
                    <a:pt x="14318" y="13824"/>
                    <a:pt x="16077" y="13147"/>
                  </a:cubicBezTo>
                  <a:cubicBezTo>
                    <a:pt x="19818" y="11707"/>
                    <a:pt x="20022" y="9403"/>
                    <a:pt x="20022" y="9403"/>
                  </a:cubicBezTo>
                  <a:cubicBezTo>
                    <a:pt x="20022" y="9403"/>
                    <a:pt x="20772" y="7213"/>
                    <a:pt x="17937" y="4378"/>
                  </a:cubicBezTo>
                  <a:cubicBezTo>
                    <a:pt x="15339" y="1780"/>
                    <a:pt x="11607" y="0"/>
                    <a:pt x="8164" y="0"/>
                  </a:cubicBezTo>
                  <a:close/>
                </a:path>
              </a:pathLst>
            </a:custGeom>
            <a:solidFill>
              <a:srgbClr val="D59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3"/>
            <p:cNvSpPr/>
            <p:nvPr/>
          </p:nvSpPr>
          <p:spPr>
            <a:xfrm>
              <a:off x="4155050" y="1604225"/>
              <a:ext cx="498975" cy="310075"/>
            </a:xfrm>
            <a:custGeom>
              <a:rect b="b" l="l" r="r" t="t"/>
              <a:pathLst>
                <a:path extrusionOk="0" h="12403" w="19959">
                  <a:moveTo>
                    <a:pt x="2702" y="0"/>
                  </a:moveTo>
                  <a:lnTo>
                    <a:pt x="2702" y="0"/>
                  </a:lnTo>
                  <a:cubicBezTo>
                    <a:pt x="1668" y="883"/>
                    <a:pt x="985" y="2069"/>
                    <a:pt x="678" y="3518"/>
                  </a:cubicBezTo>
                  <a:cubicBezTo>
                    <a:pt x="0" y="6707"/>
                    <a:pt x="1315" y="9150"/>
                    <a:pt x="4534" y="10978"/>
                  </a:cubicBezTo>
                  <a:cubicBezTo>
                    <a:pt x="6240" y="11947"/>
                    <a:pt x="8327" y="12402"/>
                    <a:pt x="10470" y="12402"/>
                  </a:cubicBezTo>
                  <a:cubicBezTo>
                    <a:pt x="12372" y="12402"/>
                    <a:pt x="14317" y="12044"/>
                    <a:pt x="16076" y="11367"/>
                  </a:cubicBezTo>
                  <a:cubicBezTo>
                    <a:pt x="19011" y="10238"/>
                    <a:pt x="19769" y="8578"/>
                    <a:pt x="19959" y="7914"/>
                  </a:cubicBezTo>
                  <a:lnTo>
                    <a:pt x="19959" y="7914"/>
                  </a:lnTo>
                  <a:cubicBezTo>
                    <a:pt x="18900" y="9327"/>
                    <a:pt x="16280" y="10032"/>
                    <a:pt x="13418" y="10032"/>
                  </a:cubicBezTo>
                  <a:cubicBezTo>
                    <a:pt x="10666" y="10032"/>
                    <a:pt x="7691" y="9380"/>
                    <a:pt x="5665" y="8080"/>
                  </a:cubicBezTo>
                  <a:cubicBezTo>
                    <a:pt x="1574" y="5455"/>
                    <a:pt x="2678" y="109"/>
                    <a:pt x="2702"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3"/>
            <p:cNvSpPr/>
            <p:nvPr/>
          </p:nvSpPr>
          <p:spPr>
            <a:xfrm>
              <a:off x="4373425" y="1625825"/>
              <a:ext cx="226850" cy="165225"/>
            </a:xfrm>
            <a:custGeom>
              <a:rect b="b" l="l" r="r" t="t"/>
              <a:pathLst>
                <a:path extrusionOk="0" h="6609" w="9074">
                  <a:moveTo>
                    <a:pt x="3296" y="0"/>
                  </a:moveTo>
                  <a:cubicBezTo>
                    <a:pt x="2180" y="0"/>
                    <a:pt x="1232" y="423"/>
                    <a:pt x="784" y="1235"/>
                  </a:cubicBezTo>
                  <a:cubicBezTo>
                    <a:pt x="1" y="2656"/>
                    <a:pt x="1043" y="4737"/>
                    <a:pt x="3117" y="5880"/>
                  </a:cubicBezTo>
                  <a:cubicBezTo>
                    <a:pt x="4006" y="6370"/>
                    <a:pt x="4940" y="6609"/>
                    <a:pt x="5778" y="6609"/>
                  </a:cubicBezTo>
                  <a:cubicBezTo>
                    <a:pt x="6894" y="6609"/>
                    <a:pt x="7841" y="6186"/>
                    <a:pt x="8289" y="5374"/>
                  </a:cubicBezTo>
                  <a:cubicBezTo>
                    <a:pt x="9074" y="3952"/>
                    <a:pt x="8030" y="1873"/>
                    <a:pt x="5958" y="730"/>
                  </a:cubicBezTo>
                  <a:cubicBezTo>
                    <a:pt x="5069" y="239"/>
                    <a:pt x="4135" y="0"/>
                    <a:pt x="3296" y="0"/>
                  </a:cubicBezTo>
                  <a:close/>
                </a:path>
              </a:pathLst>
            </a:custGeom>
            <a:solidFill>
              <a:srgbClr val="DCA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4" name="Google Shape;3254;p53"/>
          <p:cNvGrpSpPr/>
          <p:nvPr/>
        </p:nvGrpSpPr>
        <p:grpSpPr>
          <a:xfrm rot="-435461">
            <a:off x="7434995" y="1858634"/>
            <a:ext cx="875008" cy="1860809"/>
            <a:chOff x="3419525" y="238125"/>
            <a:chExt cx="422075" cy="897550"/>
          </a:xfrm>
        </p:grpSpPr>
        <p:sp>
          <p:nvSpPr>
            <p:cNvPr id="3255" name="Google Shape;3255;p53"/>
            <p:cNvSpPr/>
            <p:nvPr/>
          </p:nvSpPr>
          <p:spPr>
            <a:xfrm>
              <a:off x="3419525" y="406175"/>
              <a:ext cx="204125" cy="729500"/>
            </a:xfrm>
            <a:custGeom>
              <a:rect b="b" l="l" r="r" t="t"/>
              <a:pathLst>
                <a:path extrusionOk="0" h="29180" w="8165">
                  <a:moveTo>
                    <a:pt x="0" y="0"/>
                  </a:moveTo>
                  <a:lnTo>
                    <a:pt x="0" y="24386"/>
                  </a:lnTo>
                  <a:lnTo>
                    <a:pt x="8164" y="29179"/>
                  </a:lnTo>
                  <a:lnTo>
                    <a:pt x="8164" y="2709"/>
                  </a:lnTo>
                  <a:lnTo>
                    <a:pt x="0"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3"/>
            <p:cNvSpPr/>
            <p:nvPr/>
          </p:nvSpPr>
          <p:spPr>
            <a:xfrm>
              <a:off x="3623625" y="421575"/>
              <a:ext cx="217975" cy="714100"/>
            </a:xfrm>
            <a:custGeom>
              <a:rect b="b" l="l" r="r" t="t"/>
              <a:pathLst>
                <a:path extrusionOk="0" h="28564" w="8719">
                  <a:moveTo>
                    <a:pt x="8718" y="0"/>
                  </a:moveTo>
                  <a:lnTo>
                    <a:pt x="0" y="2093"/>
                  </a:lnTo>
                  <a:lnTo>
                    <a:pt x="0" y="28563"/>
                  </a:lnTo>
                  <a:lnTo>
                    <a:pt x="8718" y="26270"/>
                  </a:lnTo>
                  <a:lnTo>
                    <a:pt x="87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3"/>
            <p:cNvSpPr/>
            <p:nvPr/>
          </p:nvSpPr>
          <p:spPr>
            <a:xfrm>
              <a:off x="3419525" y="322775"/>
              <a:ext cx="204125" cy="151150"/>
            </a:xfrm>
            <a:custGeom>
              <a:rect b="b" l="l" r="r" t="t"/>
              <a:pathLst>
                <a:path extrusionOk="0" h="6046" w="8165">
                  <a:moveTo>
                    <a:pt x="3544" y="1"/>
                  </a:moveTo>
                  <a:lnTo>
                    <a:pt x="0" y="3336"/>
                  </a:lnTo>
                  <a:lnTo>
                    <a:pt x="8164" y="6045"/>
                  </a:lnTo>
                  <a:lnTo>
                    <a:pt x="3544"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3"/>
            <p:cNvSpPr/>
            <p:nvPr/>
          </p:nvSpPr>
          <p:spPr>
            <a:xfrm>
              <a:off x="3508100" y="238125"/>
              <a:ext cx="237150" cy="84675"/>
            </a:xfrm>
            <a:custGeom>
              <a:rect b="b" l="l" r="r" t="t"/>
              <a:pathLst>
                <a:path extrusionOk="0" h="3387" w="9486">
                  <a:moveTo>
                    <a:pt x="9485" y="0"/>
                  </a:moveTo>
                  <a:lnTo>
                    <a:pt x="54" y="626"/>
                  </a:lnTo>
                  <a:lnTo>
                    <a:pt x="1" y="3387"/>
                  </a:lnTo>
                  <a:lnTo>
                    <a:pt x="9485" y="2605"/>
                  </a:lnTo>
                  <a:lnTo>
                    <a:pt x="9485"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3"/>
            <p:cNvSpPr/>
            <p:nvPr/>
          </p:nvSpPr>
          <p:spPr>
            <a:xfrm>
              <a:off x="3508100" y="303250"/>
              <a:ext cx="333500" cy="170675"/>
            </a:xfrm>
            <a:custGeom>
              <a:rect b="b" l="l" r="r" t="t"/>
              <a:pathLst>
                <a:path extrusionOk="0" h="6827" w="13340">
                  <a:moveTo>
                    <a:pt x="9485" y="0"/>
                  </a:moveTo>
                  <a:lnTo>
                    <a:pt x="1" y="782"/>
                  </a:lnTo>
                  <a:lnTo>
                    <a:pt x="4621" y="6826"/>
                  </a:lnTo>
                  <a:lnTo>
                    <a:pt x="13339" y="4733"/>
                  </a:lnTo>
                  <a:lnTo>
                    <a:pt x="94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3"/>
            <p:cNvSpPr/>
            <p:nvPr/>
          </p:nvSpPr>
          <p:spPr>
            <a:xfrm>
              <a:off x="3638650" y="533850"/>
              <a:ext cx="187450" cy="328825"/>
            </a:xfrm>
            <a:custGeom>
              <a:rect b="b" l="l" r="r" t="t"/>
              <a:pathLst>
                <a:path extrusionOk="0" h="13153" w="7498">
                  <a:moveTo>
                    <a:pt x="3759" y="0"/>
                  </a:moveTo>
                  <a:cubicBezTo>
                    <a:pt x="1696" y="0"/>
                    <a:pt x="15" y="2939"/>
                    <a:pt x="8" y="6567"/>
                  </a:cubicBezTo>
                  <a:cubicBezTo>
                    <a:pt x="0" y="10199"/>
                    <a:pt x="1669" y="13148"/>
                    <a:pt x="3734" y="13153"/>
                  </a:cubicBezTo>
                  <a:cubicBezTo>
                    <a:pt x="3735" y="13153"/>
                    <a:pt x="3736" y="13153"/>
                    <a:pt x="3737" y="13153"/>
                  </a:cubicBezTo>
                  <a:cubicBezTo>
                    <a:pt x="5802" y="13153"/>
                    <a:pt x="7482" y="10214"/>
                    <a:pt x="7489" y="6585"/>
                  </a:cubicBezTo>
                  <a:cubicBezTo>
                    <a:pt x="7498" y="2952"/>
                    <a:pt x="5830" y="4"/>
                    <a:pt x="3764" y="0"/>
                  </a:cubicBezTo>
                  <a:cubicBezTo>
                    <a:pt x="3763" y="0"/>
                    <a:pt x="3761" y="0"/>
                    <a:pt x="3759" y="0"/>
                  </a:cubicBezTo>
                  <a:close/>
                </a:path>
              </a:pathLst>
            </a:custGeom>
            <a:solidFill>
              <a:srgbClr val="9BC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3"/>
            <p:cNvSpPr/>
            <p:nvPr/>
          </p:nvSpPr>
          <p:spPr>
            <a:xfrm>
              <a:off x="3648450" y="652575"/>
              <a:ext cx="71700" cy="97200"/>
            </a:xfrm>
            <a:custGeom>
              <a:rect b="b" l="l" r="r" t="t"/>
              <a:pathLst>
                <a:path extrusionOk="0" h="3888" w="2868">
                  <a:moveTo>
                    <a:pt x="2868" y="0"/>
                  </a:moveTo>
                  <a:lnTo>
                    <a:pt x="2270" y="58"/>
                  </a:lnTo>
                  <a:lnTo>
                    <a:pt x="1716" y="2966"/>
                  </a:lnTo>
                  <a:lnTo>
                    <a:pt x="1439" y="141"/>
                  </a:lnTo>
                  <a:cubicBezTo>
                    <a:pt x="1375" y="123"/>
                    <a:pt x="1309" y="114"/>
                    <a:pt x="1243" y="114"/>
                  </a:cubicBezTo>
                  <a:cubicBezTo>
                    <a:pt x="1219" y="114"/>
                    <a:pt x="1196" y="115"/>
                    <a:pt x="1172" y="118"/>
                  </a:cubicBezTo>
                  <a:cubicBezTo>
                    <a:pt x="578" y="177"/>
                    <a:pt x="1" y="896"/>
                    <a:pt x="60" y="1495"/>
                  </a:cubicBezTo>
                  <a:cubicBezTo>
                    <a:pt x="91" y="1815"/>
                    <a:pt x="223" y="1934"/>
                    <a:pt x="443" y="1934"/>
                  </a:cubicBezTo>
                  <a:cubicBezTo>
                    <a:pt x="465" y="1934"/>
                    <a:pt x="489" y="1933"/>
                    <a:pt x="513" y="1931"/>
                  </a:cubicBezTo>
                  <a:cubicBezTo>
                    <a:pt x="506" y="1887"/>
                    <a:pt x="452" y="1853"/>
                    <a:pt x="428" y="1602"/>
                  </a:cubicBezTo>
                  <a:cubicBezTo>
                    <a:pt x="372" y="1038"/>
                    <a:pt x="566" y="629"/>
                    <a:pt x="930" y="434"/>
                  </a:cubicBezTo>
                  <a:lnTo>
                    <a:pt x="930" y="434"/>
                  </a:lnTo>
                  <a:lnTo>
                    <a:pt x="410" y="3888"/>
                  </a:lnTo>
                  <a:lnTo>
                    <a:pt x="715" y="3858"/>
                  </a:lnTo>
                  <a:lnTo>
                    <a:pt x="1010" y="1713"/>
                  </a:lnTo>
                  <a:lnTo>
                    <a:pt x="1216" y="3808"/>
                  </a:lnTo>
                  <a:lnTo>
                    <a:pt x="1737" y="3756"/>
                  </a:lnTo>
                  <a:lnTo>
                    <a:pt x="2231" y="1365"/>
                  </a:lnTo>
                  <a:lnTo>
                    <a:pt x="2079" y="3723"/>
                  </a:lnTo>
                  <a:lnTo>
                    <a:pt x="2626" y="3669"/>
                  </a:lnTo>
                  <a:lnTo>
                    <a:pt x="2868" y="0"/>
                  </a:lnTo>
                  <a:close/>
                </a:path>
              </a:pathLst>
            </a:custGeom>
            <a:solidFill>
              <a:srgbClr val="4A6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3"/>
            <p:cNvSpPr/>
            <p:nvPr/>
          </p:nvSpPr>
          <p:spPr>
            <a:xfrm>
              <a:off x="3724075" y="654150"/>
              <a:ext cx="33825" cy="87950"/>
            </a:xfrm>
            <a:custGeom>
              <a:rect b="b" l="l" r="r" t="t"/>
              <a:pathLst>
                <a:path extrusionOk="0" h="3518" w="1353">
                  <a:moveTo>
                    <a:pt x="410" y="0"/>
                  </a:moveTo>
                  <a:cubicBezTo>
                    <a:pt x="402" y="0"/>
                    <a:pt x="395" y="1"/>
                    <a:pt x="387" y="2"/>
                  </a:cubicBezTo>
                  <a:lnTo>
                    <a:pt x="387" y="3"/>
                  </a:lnTo>
                  <a:cubicBezTo>
                    <a:pt x="219" y="19"/>
                    <a:pt x="102" y="208"/>
                    <a:pt x="124" y="424"/>
                  </a:cubicBezTo>
                  <a:cubicBezTo>
                    <a:pt x="145" y="630"/>
                    <a:pt x="284" y="782"/>
                    <a:pt x="442" y="782"/>
                  </a:cubicBezTo>
                  <a:cubicBezTo>
                    <a:pt x="449" y="782"/>
                    <a:pt x="456" y="782"/>
                    <a:pt x="463" y="781"/>
                  </a:cubicBezTo>
                  <a:cubicBezTo>
                    <a:pt x="630" y="765"/>
                    <a:pt x="750" y="580"/>
                    <a:pt x="729" y="364"/>
                  </a:cubicBezTo>
                  <a:cubicBezTo>
                    <a:pt x="709" y="158"/>
                    <a:pt x="567" y="0"/>
                    <a:pt x="410" y="0"/>
                  </a:cubicBezTo>
                  <a:close/>
                  <a:moveTo>
                    <a:pt x="665" y="1025"/>
                  </a:moveTo>
                  <a:lnTo>
                    <a:pt x="117" y="1079"/>
                  </a:lnTo>
                  <a:lnTo>
                    <a:pt x="8" y="2773"/>
                  </a:lnTo>
                  <a:cubicBezTo>
                    <a:pt x="1" y="2857"/>
                    <a:pt x="2" y="2942"/>
                    <a:pt x="9" y="3026"/>
                  </a:cubicBezTo>
                  <a:cubicBezTo>
                    <a:pt x="42" y="3364"/>
                    <a:pt x="212" y="3518"/>
                    <a:pt x="467" y="3518"/>
                  </a:cubicBezTo>
                  <a:cubicBezTo>
                    <a:pt x="490" y="3518"/>
                    <a:pt x="513" y="3516"/>
                    <a:pt x="537" y="3514"/>
                  </a:cubicBezTo>
                  <a:cubicBezTo>
                    <a:pt x="834" y="3484"/>
                    <a:pt x="1199" y="2791"/>
                    <a:pt x="1352" y="2548"/>
                  </a:cubicBezTo>
                  <a:lnTo>
                    <a:pt x="1352" y="2548"/>
                  </a:lnTo>
                  <a:lnTo>
                    <a:pt x="1222" y="2560"/>
                  </a:lnTo>
                  <a:cubicBezTo>
                    <a:pt x="1085" y="2733"/>
                    <a:pt x="915" y="3026"/>
                    <a:pt x="763" y="3041"/>
                  </a:cubicBezTo>
                  <a:cubicBezTo>
                    <a:pt x="751" y="3042"/>
                    <a:pt x="738" y="3043"/>
                    <a:pt x="727" y="3043"/>
                  </a:cubicBezTo>
                  <a:cubicBezTo>
                    <a:pt x="604" y="3043"/>
                    <a:pt x="564" y="2972"/>
                    <a:pt x="555" y="2873"/>
                  </a:cubicBezTo>
                  <a:cubicBezTo>
                    <a:pt x="551" y="2822"/>
                    <a:pt x="551" y="2771"/>
                    <a:pt x="555" y="2719"/>
                  </a:cubicBezTo>
                  <a:lnTo>
                    <a:pt x="665" y="1025"/>
                  </a:lnTo>
                  <a:close/>
                </a:path>
              </a:pathLst>
            </a:custGeom>
            <a:solidFill>
              <a:srgbClr val="4A6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3"/>
            <p:cNvSpPr/>
            <p:nvPr/>
          </p:nvSpPr>
          <p:spPr>
            <a:xfrm>
              <a:off x="3750400" y="652225"/>
              <a:ext cx="33725" cy="87275"/>
            </a:xfrm>
            <a:custGeom>
              <a:rect b="b" l="l" r="r" t="t"/>
              <a:pathLst>
                <a:path extrusionOk="0" h="3491" w="1349">
                  <a:moveTo>
                    <a:pt x="731" y="1"/>
                  </a:moveTo>
                  <a:lnTo>
                    <a:pt x="178" y="155"/>
                  </a:lnTo>
                  <a:lnTo>
                    <a:pt x="8" y="2747"/>
                  </a:lnTo>
                  <a:cubicBezTo>
                    <a:pt x="0" y="2831"/>
                    <a:pt x="2" y="2916"/>
                    <a:pt x="9" y="3000"/>
                  </a:cubicBezTo>
                  <a:cubicBezTo>
                    <a:pt x="43" y="3336"/>
                    <a:pt x="209" y="3491"/>
                    <a:pt x="464" y="3491"/>
                  </a:cubicBezTo>
                  <a:cubicBezTo>
                    <a:pt x="486" y="3491"/>
                    <a:pt x="510" y="3490"/>
                    <a:pt x="534" y="3487"/>
                  </a:cubicBezTo>
                  <a:cubicBezTo>
                    <a:pt x="830" y="3458"/>
                    <a:pt x="1195" y="2764"/>
                    <a:pt x="1348" y="2521"/>
                  </a:cubicBezTo>
                  <a:lnTo>
                    <a:pt x="1348" y="2521"/>
                  </a:lnTo>
                  <a:lnTo>
                    <a:pt x="1218" y="2533"/>
                  </a:lnTo>
                  <a:cubicBezTo>
                    <a:pt x="1081" y="2706"/>
                    <a:pt x="911" y="2999"/>
                    <a:pt x="759" y="3015"/>
                  </a:cubicBezTo>
                  <a:cubicBezTo>
                    <a:pt x="746" y="3016"/>
                    <a:pt x="733" y="3017"/>
                    <a:pt x="722" y="3017"/>
                  </a:cubicBezTo>
                  <a:cubicBezTo>
                    <a:pt x="603" y="3017"/>
                    <a:pt x="561" y="2950"/>
                    <a:pt x="552" y="2852"/>
                  </a:cubicBezTo>
                  <a:cubicBezTo>
                    <a:pt x="548" y="2799"/>
                    <a:pt x="550" y="2746"/>
                    <a:pt x="554" y="2694"/>
                  </a:cubicBezTo>
                  <a:lnTo>
                    <a:pt x="731" y="1"/>
                  </a:lnTo>
                  <a:close/>
                </a:path>
              </a:pathLst>
            </a:custGeom>
            <a:solidFill>
              <a:srgbClr val="4A6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3"/>
            <p:cNvSpPr/>
            <p:nvPr/>
          </p:nvSpPr>
          <p:spPr>
            <a:xfrm>
              <a:off x="3775825" y="649650"/>
              <a:ext cx="46125" cy="88575"/>
            </a:xfrm>
            <a:custGeom>
              <a:rect b="b" l="l" r="r" t="t"/>
              <a:pathLst>
                <a:path extrusionOk="0" h="3543" w="1845">
                  <a:moveTo>
                    <a:pt x="774" y="0"/>
                  </a:moveTo>
                  <a:lnTo>
                    <a:pt x="221" y="153"/>
                  </a:lnTo>
                  <a:lnTo>
                    <a:pt x="0" y="3542"/>
                  </a:lnTo>
                  <a:lnTo>
                    <a:pt x="547" y="3488"/>
                  </a:lnTo>
                  <a:lnTo>
                    <a:pt x="637" y="2136"/>
                  </a:lnTo>
                  <a:cubicBezTo>
                    <a:pt x="706" y="2061"/>
                    <a:pt x="772" y="2019"/>
                    <a:pt x="863" y="2011"/>
                  </a:cubicBezTo>
                  <a:cubicBezTo>
                    <a:pt x="867" y="2010"/>
                    <a:pt x="872" y="2010"/>
                    <a:pt x="876" y="2010"/>
                  </a:cubicBezTo>
                  <a:cubicBezTo>
                    <a:pt x="985" y="2010"/>
                    <a:pt x="1049" y="2147"/>
                    <a:pt x="1063" y="2298"/>
                  </a:cubicBezTo>
                  <a:cubicBezTo>
                    <a:pt x="1067" y="2336"/>
                    <a:pt x="1068" y="2375"/>
                    <a:pt x="1067" y="2412"/>
                  </a:cubicBezTo>
                  <a:lnTo>
                    <a:pt x="1052" y="2646"/>
                  </a:lnTo>
                  <a:cubicBezTo>
                    <a:pt x="1044" y="2729"/>
                    <a:pt x="1044" y="2811"/>
                    <a:pt x="1053" y="2894"/>
                  </a:cubicBezTo>
                  <a:cubicBezTo>
                    <a:pt x="1081" y="3185"/>
                    <a:pt x="1208" y="3398"/>
                    <a:pt x="1449" y="3398"/>
                  </a:cubicBezTo>
                  <a:cubicBezTo>
                    <a:pt x="1464" y="3398"/>
                    <a:pt x="1478" y="3397"/>
                    <a:pt x="1494" y="3395"/>
                  </a:cubicBezTo>
                  <a:cubicBezTo>
                    <a:pt x="1623" y="3383"/>
                    <a:pt x="1780" y="3337"/>
                    <a:pt x="1844" y="2905"/>
                  </a:cubicBezTo>
                  <a:lnTo>
                    <a:pt x="1844" y="2905"/>
                  </a:lnTo>
                  <a:cubicBezTo>
                    <a:pt x="1816" y="2923"/>
                    <a:pt x="1774" y="2926"/>
                    <a:pt x="1747" y="2929"/>
                  </a:cubicBezTo>
                  <a:cubicBezTo>
                    <a:pt x="1737" y="2930"/>
                    <a:pt x="1728" y="2930"/>
                    <a:pt x="1719" y="2930"/>
                  </a:cubicBezTo>
                  <a:cubicBezTo>
                    <a:pt x="1627" y="2930"/>
                    <a:pt x="1597" y="2877"/>
                    <a:pt x="1589" y="2802"/>
                  </a:cubicBezTo>
                  <a:cubicBezTo>
                    <a:pt x="1582" y="2737"/>
                    <a:pt x="1594" y="2662"/>
                    <a:pt x="1599" y="2592"/>
                  </a:cubicBezTo>
                  <a:lnTo>
                    <a:pt x="1620" y="2303"/>
                  </a:lnTo>
                  <a:cubicBezTo>
                    <a:pt x="1623" y="2265"/>
                    <a:pt x="1623" y="2226"/>
                    <a:pt x="1620" y="2189"/>
                  </a:cubicBezTo>
                  <a:cubicBezTo>
                    <a:pt x="1589" y="1877"/>
                    <a:pt x="1346" y="1613"/>
                    <a:pt x="1141" y="1613"/>
                  </a:cubicBezTo>
                  <a:cubicBezTo>
                    <a:pt x="1134" y="1613"/>
                    <a:pt x="1126" y="1614"/>
                    <a:pt x="1118" y="1614"/>
                  </a:cubicBezTo>
                  <a:cubicBezTo>
                    <a:pt x="1089" y="1618"/>
                    <a:pt x="1060" y="1624"/>
                    <a:pt x="1032" y="1633"/>
                  </a:cubicBezTo>
                  <a:lnTo>
                    <a:pt x="1723" y="896"/>
                  </a:lnTo>
                  <a:lnTo>
                    <a:pt x="1312" y="937"/>
                  </a:lnTo>
                  <a:cubicBezTo>
                    <a:pt x="1312" y="937"/>
                    <a:pt x="1312" y="937"/>
                    <a:pt x="1312" y="937"/>
                  </a:cubicBezTo>
                  <a:cubicBezTo>
                    <a:pt x="1307" y="937"/>
                    <a:pt x="914" y="1423"/>
                    <a:pt x="662" y="1739"/>
                  </a:cubicBezTo>
                  <a:lnTo>
                    <a:pt x="774" y="0"/>
                  </a:lnTo>
                  <a:close/>
                </a:path>
              </a:pathLst>
            </a:custGeom>
            <a:solidFill>
              <a:srgbClr val="4A6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5" name="Google Shape;3265;p53"/>
          <p:cNvGrpSpPr/>
          <p:nvPr/>
        </p:nvGrpSpPr>
        <p:grpSpPr>
          <a:xfrm rot="1298539">
            <a:off x="6890917" y="3507924"/>
            <a:ext cx="1326044" cy="603613"/>
            <a:chOff x="2222500" y="1992975"/>
            <a:chExt cx="809300" cy="368400"/>
          </a:xfrm>
        </p:grpSpPr>
        <p:sp>
          <p:nvSpPr>
            <p:cNvPr id="3266" name="Google Shape;3266;p53"/>
            <p:cNvSpPr/>
            <p:nvPr/>
          </p:nvSpPr>
          <p:spPr>
            <a:xfrm>
              <a:off x="2233700" y="2200450"/>
              <a:ext cx="488325" cy="160925"/>
            </a:xfrm>
            <a:custGeom>
              <a:rect b="b" l="l" r="r" t="t"/>
              <a:pathLst>
                <a:path extrusionOk="0" h="6437" w="19533">
                  <a:moveTo>
                    <a:pt x="19533" y="0"/>
                  </a:moveTo>
                  <a:lnTo>
                    <a:pt x="0" y="906"/>
                  </a:lnTo>
                  <a:cubicBezTo>
                    <a:pt x="0" y="906"/>
                    <a:pt x="884" y="4381"/>
                    <a:pt x="5148" y="5835"/>
                  </a:cubicBezTo>
                  <a:cubicBezTo>
                    <a:pt x="6187" y="6190"/>
                    <a:pt x="7749" y="6437"/>
                    <a:pt x="9467" y="6437"/>
                  </a:cubicBezTo>
                  <a:cubicBezTo>
                    <a:pt x="13661" y="6437"/>
                    <a:pt x="18789" y="4965"/>
                    <a:pt x="19533" y="0"/>
                  </a:cubicBezTo>
                  <a:close/>
                </a:path>
              </a:pathLst>
            </a:custGeom>
            <a:solidFill>
              <a:srgbClr val="E7C6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3"/>
            <p:cNvSpPr/>
            <p:nvPr/>
          </p:nvSpPr>
          <p:spPr>
            <a:xfrm>
              <a:off x="2229300" y="2020725"/>
              <a:ext cx="488850" cy="310475"/>
            </a:xfrm>
            <a:custGeom>
              <a:rect b="b" l="l" r="r" t="t"/>
              <a:pathLst>
                <a:path extrusionOk="0" h="12419" w="19554">
                  <a:moveTo>
                    <a:pt x="9778" y="0"/>
                  </a:moveTo>
                  <a:cubicBezTo>
                    <a:pt x="4378" y="0"/>
                    <a:pt x="1" y="2781"/>
                    <a:pt x="1" y="6209"/>
                  </a:cubicBezTo>
                  <a:cubicBezTo>
                    <a:pt x="1" y="9639"/>
                    <a:pt x="4378" y="12418"/>
                    <a:pt x="9778" y="12418"/>
                  </a:cubicBezTo>
                  <a:cubicBezTo>
                    <a:pt x="15177" y="12418"/>
                    <a:pt x="19553" y="9639"/>
                    <a:pt x="19553" y="6209"/>
                  </a:cubicBezTo>
                  <a:cubicBezTo>
                    <a:pt x="19553" y="2781"/>
                    <a:pt x="15177" y="0"/>
                    <a:pt x="9778" y="0"/>
                  </a:cubicBezTo>
                  <a:close/>
                </a:path>
              </a:pathLst>
            </a:custGeom>
            <a:solidFill>
              <a:srgbClr val="E7C6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3"/>
            <p:cNvSpPr/>
            <p:nvPr/>
          </p:nvSpPr>
          <p:spPr>
            <a:xfrm>
              <a:off x="2222500" y="2016400"/>
              <a:ext cx="502475" cy="319125"/>
            </a:xfrm>
            <a:custGeom>
              <a:rect b="b" l="l" r="r" t="t"/>
              <a:pathLst>
                <a:path extrusionOk="0" h="12765" w="20099">
                  <a:moveTo>
                    <a:pt x="10050" y="346"/>
                  </a:moveTo>
                  <a:cubicBezTo>
                    <a:pt x="15290" y="346"/>
                    <a:pt x="19553" y="3054"/>
                    <a:pt x="19553" y="6381"/>
                  </a:cubicBezTo>
                  <a:cubicBezTo>
                    <a:pt x="19553" y="9710"/>
                    <a:pt x="15290" y="12417"/>
                    <a:pt x="10050" y="12417"/>
                  </a:cubicBezTo>
                  <a:cubicBezTo>
                    <a:pt x="4810" y="12417"/>
                    <a:pt x="546" y="9710"/>
                    <a:pt x="546" y="6381"/>
                  </a:cubicBezTo>
                  <a:cubicBezTo>
                    <a:pt x="546" y="3054"/>
                    <a:pt x="4810" y="346"/>
                    <a:pt x="10050" y="346"/>
                  </a:cubicBezTo>
                  <a:close/>
                  <a:moveTo>
                    <a:pt x="10050" y="0"/>
                  </a:moveTo>
                  <a:cubicBezTo>
                    <a:pt x="4508" y="0"/>
                    <a:pt x="0" y="2864"/>
                    <a:pt x="0" y="6382"/>
                  </a:cubicBezTo>
                  <a:cubicBezTo>
                    <a:pt x="0" y="9901"/>
                    <a:pt x="4508" y="12764"/>
                    <a:pt x="10050" y="12764"/>
                  </a:cubicBezTo>
                  <a:cubicBezTo>
                    <a:pt x="15591" y="12764"/>
                    <a:pt x="20098" y="9901"/>
                    <a:pt x="20098" y="6382"/>
                  </a:cubicBezTo>
                  <a:cubicBezTo>
                    <a:pt x="20098" y="2864"/>
                    <a:pt x="15591" y="0"/>
                    <a:pt x="10050" y="0"/>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3"/>
            <p:cNvSpPr/>
            <p:nvPr/>
          </p:nvSpPr>
          <p:spPr>
            <a:xfrm>
              <a:off x="2463400" y="2077050"/>
              <a:ext cx="25775" cy="16425"/>
            </a:xfrm>
            <a:custGeom>
              <a:rect b="b" l="l" r="r" t="t"/>
              <a:pathLst>
                <a:path extrusionOk="0" h="657" w="1031">
                  <a:moveTo>
                    <a:pt x="516" y="1"/>
                  </a:moveTo>
                  <a:cubicBezTo>
                    <a:pt x="231" y="1"/>
                    <a:pt x="0" y="148"/>
                    <a:pt x="0" y="328"/>
                  </a:cubicBezTo>
                  <a:cubicBezTo>
                    <a:pt x="0" y="509"/>
                    <a:pt x="232" y="656"/>
                    <a:pt x="516" y="656"/>
                  </a:cubicBezTo>
                  <a:cubicBezTo>
                    <a:pt x="800" y="656"/>
                    <a:pt x="1031" y="509"/>
                    <a:pt x="1031" y="328"/>
                  </a:cubicBezTo>
                  <a:cubicBezTo>
                    <a:pt x="1031" y="148"/>
                    <a:pt x="800" y="1"/>
                    <a:pt x="516" y="1"/>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3"/>
            <p:cNvSpPr/>
            <p:nvPr/>
          </p:nvSpPr>
          <p:spPr>
            <a:xfrm>
              <a:off x="2591150" y="2128550"/>
              <a:ext cx="25775" cy="16375"/>
            </a:xfrm>
            <a:custGeom>
              <a:rect b="b" l="l" r="r" t="t"/>
              <a:pathLst>
                <a:path extrusionOk="0" h="655" w="1031">
                  <a:moveTo>
                    <a:pt x="516" y="1"/>
                  </a:moveTo>
                  <a:cubicBezTo>
                    <a:pt x="230" y="1"/>
                    <a:pt x="1" y="147"/>
                    <a:pt x="1" y="328"/>
                  </a:cubicBezTo>
                  <a:cubicBezTo>
                    <a:pt x="1" y="508"/>
                    <a:pt x="230" y="655"/>
                    <a:pt x="516" y="655"/>
                  </a:cubicBezTo>
                  <a:cubicBezTo>
                    <a:pt x="801" y="655"/>
                    <a:pt x="1030" y="508"/>
                    <a:pt x="1030" y="328"/>
                  </a:cubicBezTo>
                  <a:cubicBezTo>
                    <a:pt x="1030" y="147"/>
                    <a:pt x="801" y="1"/>
                    <a:pt x="516" y="1"/>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3"/>
            <p:cNvSpPr/>
            <p:nvPr/>
          </p:nvSpPr>
          <p:spPr>
            <a:xfrm>
              <a:off x="2585075" y="2213700"/>
              <a:ext cx="25800" cy="16375"/>
            </a:xfrm>
            <a:custGeom>
              <a:rect b="b" l="l" r="r" t="t"/>
              <a:pathLst>
                <a:path extrusionOk="0" h="655" w="1032">
                  <a:moveTo>
                    <a:pt x="515" y="1"/>
                  </a:moveTo>
                  <a:cubicBezTo>
                    <a:pt x="232" y="1"/>
                    <a:pt x="1" y="148"/>
                    <a:pt x="1" y="328"/>
                  </a:cubicBezTo>
                  <a:cubicBezTo>
                    <a:pt x="1" y="508"/>
                    <a:pt x="232" y="655"/>
                    <a:pt x="515" y="655"/>
                  </a:cubicBezTo>
                  <a:cubicBezTo>
                    <a:pt x="799" y="655"/>
                    <a:pt x="1031" y="508"/>
                    <a:pt x="1031" y="328"/>
                  </a:cubicBezTo>
                  <a:cubicBezTo>
                    <a:pt x="1031" y="146"/>
                    <a:pt x="801" y="1"/>
                    <a:pt x="515" y="1"/>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3"/>
            <p:cNvSpPr/>
            <p:nvPr/>
          </p:nvSpPr>
          <p:spPr>
            <a:xfrm>
              <a:off x="2463400" y="2258450"/>
              <a:ext cx="25775" cy="16375"/>
            </a:xfrm>
            <a:custGeom>
              <a:rect b="b" l="l" r="r" t="t"/>
              <a:pathLst>
                <a:path extrusionOk="0" h="655" w="1031">
                  <a:moveTo>
                    <a:pt x="516" y="0"/>
                  </a:moveTo>
                  <a:cubicBezTo>
                    <a:pt x="231" y="0"/>
                    <a:pt x="0" y="147"/>
                    <a:pt x="0" y="327"/>
                  </a:cubicBezTo>
                  <a:cubicBezTo>
                    <a:pt x="0" y="509"/>
                    <a:pt x="232" y="654"/>
                    <a:pt x="516" y="654"/>
                  </a:cubicBezTo>
                  <a:cubicBezTo>
                    <a:pt x="800" y="654"/>
                    <a:pt x="1031" y="509"/>
                    <a:pt x="1031" y="327"/>
                  </a:cubicBezTo>
                  <a:cubicBezTo>
                    <a:pt x="1031" y="147"/>
                    <a:pt x="800" y="0"/>
                    <a:pt x="516" y="0"/>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3"/>
            <p:cNvSpPr/>
            <p:nvPr/>
          </p:nvSpPr>
          <p:spPr>
            <a:xfrm>
              <a:off x="2330550" y="2129750"/>
              <a:ext cx="25775" cy="16375"/>
            </a:xfrm>
            <a:custGeom>
              <a:rect b="b" l="l" r="r" t="t"/>
              <a:pathLst>
                <a:path extrusionOk="0" h="655" w="1031">
                  <a:moveTo>
                    <a:pt x="516" y="1"/>
                  </a:moveTo>
                  <a:cubicBezTo>
                    <a:pt x="232" y="1"/>
                    <a:pt x="0" y="148"/>
                    <a:pt x="0" y="328"/>
                  </a:cubicBezTo>
                  <a:cubicBezTo>
                    <a:pt x="0" y="508"/>
                    <a:pt x="232" y="655"/>
                    <a:pt x="516" y="655"/>
                  </a:cubicBezTo>
                  <a:cubicBezTo>
                    <a:pt x="800" y="655"/>
                    <a:pt x="1031" y="509"/>
                    <a:pt x="1031" y="328"/>
                  </a:cubicBezTo>
                  <a:cubicBezTo>
                    <a:pt x="1031" y="146"/>
                    <a:pt x="800" y="1"/>
                    <a:pt x="516" y="1"/>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3"/>
            <p:cNvSpPr/>
            <p:nvPr/>
          </p:nvSpPr>
          <p:spPr>
            <a:xfrm>
              <a:off x="2336625" y="2214900"/>
              <a:ext cx="25775" cy="16400"/>
            </a:xfrm>
            <a:custGeom>
              <a:rect b="b" l="l" r="r" t="t"/>
              <a:pathLst>
                <a:path extrusionOk="0" h="656" w="1031">
                  <a:moveTo>
                    <a:pt x="516" y="1"/>
                  </a:moveTo>
                  <a:cubicBezTo>
                    <a:pt x="232" y="1"/>
                    <a:pt x="0" y="148"/>
                    <a:pt x="0" y="328"/>
                  </a:cubicBezTo>
                  <a:cubicBezTo>
                    <a:pt x="0" y="508"/>
                    <a:pt x="232" y="655"/>
                    <a:pt x="516" y="655"/>
                  </a:cubicBezTo>
                  <a:cubicBezTo>
                    <a:pt x="800" y="655"/>
                    <a:pt x="1031" y="508"/>
                    <a:pt x="1031" y="328"/>
                  </a:cubicBezTo>
                  <a:cubicBezTo>
                    <a:pt x="1031" y="147"/>
                    <a:pt x="800" y="1"/>
                    <a:pt x="516" y="1"/>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3"/>
            <p:cNvSpPr/>
            <p:nvPr/>
          </p:nvSpPr>
          <p:spPr>
            <a:xfrm>
              <a:off x="2516900" y="2133825"/>
              <a:ext cx="477200" cy="225125"/>
            </a:xfrm>
            <a:custGeom>
              <a:rect b="b" l="l" r="r" t="t"/>
              <a:pathLst>
                <a:path extrusionOk="0" h="9005" w="19088">
                  <a:moveTo>
                    <a:pt x="239" y="1"/>
                  </a:moveTo>
                  <a:cubicBezTo>
                    <a:pt x="239" y="1"/>
                    <a:pt x="0" y="3578"/>
                    <a:pt x="3602" y="6284"/>
                  </a:cubicBezTo>
                  <a:cubicBezTo>
                    <a:pt x="5269" y="7537"/>
                    <a:pt x="8847" y="9004"/>
                    <a:pt x="12252" y="9004"/>
                  </a:cubicBezTo>
                  <a:cubicBezTo>
                    <a:pt x="15017" y="9004"/>
                    <a:pt x="17667" y="8036"/>
                    <a:pt x="19088" y="5200"/>
                  </a:cubicBezTo>
                  <a:lnTo>
                    <a:pt x="239" y="1"/>
                  </a:lnTo>
                  <a:close/>
                </a:path>
              </a:pathLst>
            </a:custGeom>
            <a:solidFill>
              <a:srgbClr val="EBD1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3"/>
            <p:cNvSpPr/>
            <p:nvPr/>
          </p:nvSpPr>
          <p:spPr>
            <a:xfrm>
              <a:off x="2506725" y="1997525"/>
              <a:ext cx="517925" cy="331925"/>
            </a:xfrm>
            <a:custGeom>
              <a:rect b="b" l="l" r="r" t="t"/>
              <a:pathLst>
                <a:path extrusionOk="0" h="13277" w="20717">
                  <a:moveTo>
                    <a:pt x="7831" y="1"/>
                  </a:moveTo>
                  <a:cubicBezTo>
                    <a:pt x="4512" y="1"/>
                    <a:pt x="1811" y="1316"/>
                    <a:pt x="1064" y="3605"/>
                  </a:cubicBezTo>
                  <a:cubicBezTo>
                    <a:pt x="0" y="6866"/>
                    <a:pt x="3299" y="10867"/>
                    <a:pt x="8432" y="12542"/>
                  </a:cubicBezTo>
                  <a:cubicBezTo>
                    <a:pt x="9960" y="13040"/>
                    <a:pt x="11479" y="13277"/>
                    <a:pt x="12886" y="13277"/>
                  </a:cubicBezTo>
                  <a:cubicBezTo>
                    <a:pt x="16205" y="13277"/>
                    <a:pt x="18904" y="11962"/>
                    <a:pt x="19651" y="9673"/>
                  </a:cubicBezTo>
                  <a:cubicBezTo>
                    <a:pt x="20716" y="6414"/>
                    <a:pt x="17418" y="2412"/>
                    <a:pt x="12285" y="736"/>
                  </a:cubicBezTo>
                  <a:cubicBezTo>
                    <a:pt x="10757" y="237"/>
                    <a:pt x="9238" y="1"/>
                    <a:pt x="7831" y="1"/>
                  </a:cubicBezTo>
                  <a:close/>
                </a:path>
              </a:pathLst>
            </a:custGeom>
            <a:solidFill>
              <a:srgbClr val="EBD1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3"/>
            <p:cNvSpPr/>
            <p:nvPr/>
          </p:nvSpPr>
          <p:spPr>
            <a:xfrm>
              <a:off x="2499525" y="1992975"/>
              <a:ext cx="532275" cy="341050"/>
            </a:xfrm>
            <a:custGeom>
              <a:rect b="b" l="l" r="r" t="t"/>
              <a:pathLst>
                <a:path extrusionOk="0" h="13642" w="21291">
                  <a:moveTo>
                    <a:pt x="8197" y="371"/>
                  </a:moveTo>
                  <a:cubicBezTo>
                    <a:pt x="9563" y="371"/>
                    <a:pt x="11037" y="600"/>
                    <a:pt x="12518" y="1083"/>
                  </a:cubicBezTo>
                  <a:cubicBezTo>
                    <a:pt x="17501" y="2710"/>
                    <a:pt x="20712" y="6606"/>
                    <a:pt x="19680" y="9770"/>
                  </a:cubicBezTo>
                  <a:cubicBezTo>
                    <a:pt x="18955" y="11993"/>
                    <a:pt x="16324" y="13271"/>
                    <a:pt x="13096" y="13271"/>
                  </a:cubicBezTo>
                  <a:cubicBezTo>
                    <a:pt x="11729" y="13271"/>
                    <a:pt x="10255" y="13042"/>
                    <a:pt x="8773" y="12558"/>
                  </a:cubicBezTo>
                  <a:cubicBezTo>
                    <a:pt x="3791" y="10933"/>
                    <a:pt x="578" y="7035"/>
                    <a:pt x="1611" y="3872"/>
                  </a:cubicBezTo>
                  <a:cubicBezTo>
                    <a:pt x="2337" y="1649"/>
                    <a:pt x="4968" y="371"/>
                    <a:pt x="8197" y="371"/>
                  </a:cubicBezTo>
                  <a:close/>
                  <a:moveTo>
                    <a:pt x="8056" y="0"/>
                  </a:moveTo>
                  <a:cubicBezTo>
                    <a:pt x="4642" y="0"/>
                    <a:pt x="1860" y="1352"/>
                    <a:pt x="1093" y="3702"/>
                  </a:cubicBezTo>
                  <a:cubicBezTo>
                    <a:pt x="0" y="7048"/>
                    <a:pt x="3398" y="11169"/>
                    <a:pt x="8665" y="12888"/>
                  </a:cubicBezTo>
                  <a:cubicBezTo>
                    <a:pt x="10232" y="13399"/>
                    <a:pt x="11791" y="13641"/>
                    <a:pt x="13236" y="13641"/>
                  </a:cubicBezTo>
                  <a:cubicBezTo>
                    <a:pt x="16650" y="13641"/>
                    <a:pt x="19431" y="12290"/>
                    <a:pt x="20199" y="9939"/>
                  </a:cubicBezTo>
                  <a:cubicBezTo>
                    <a:pt x="21291" y="6594"/>
                    <a:pt x="17893" y="2473"/>
                    <a:pt x="12626" y="754"/>
                  </a:cubicBezTo>
                  <a:cubicBezTo>
                    <a:pt x="11059" y="242"/>
                    <a:pt x="9501" y="0"/>
                    <a:pt x="8056" y="0"/>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3"/>
            <p:cNvSpPr/>
            <p:nvPr/>
          </p:nvSpPr>
          <p:spPr>
            <a:xfrm>
              <a:off x="2782575" y="2069325"/>
              <a:ext cx="27325" cy="17500"/>
            </a:xfrm>
            <a:custGeom>
              <a:rect b="b" l="l" r="r" t="t"/>
              <a:pathLst>
                <a:path extrusionOk="0" h="700" w="1093">
                  <a:moveTo>
                    <a:pt x="413" y="0"/>
                  </a:moveTo>
                  <a:cubicBezTo>
                    <a:pt x="238" y="0"/>
                    <a:pt x="96" y="70"/>
                    <a:pt x="56" y="190"/>
                  </a:cubicBezTo>
                  <a:cubicBezTo>
                    <a:pt x="1" y="362"/>
                    <a:pt x="175" y="573"/>
                    <a:pt x="445" y="662"/>
                  </a:cubicBezTo>
                  <a:cubicBezTo>
                    <a:pt x="525" y="688"/>
                    <a:pt x="605" y="700"/>
                    <a:pt x="679" y="700"/>
                  </a:cubicBezTo>
                  <a:cubicBezTo>
                    <a:pt x="854" y="700"/>
                    <a:pt x="997" y="630"/>
                    <a:pt x="1036" y="510"/>
                  </a:cubicBezTo>
                  <a:cubicBezTo>
                    <a:pt x="1093" y="338"/>
                    <a:pt x="919" y="127"/>
                    <a:pt x="649" y="40"/>
                  </a:cubicBezTo>
                  <a:cubicBezTo>
                    <a:pt x="568" y="13"/>
                    <a:pt x="488" y="0"/>
                    <a:pt x="413" y="0"/>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3"/>
            <p:cNvSpPr/>
            <p:nvPr/>
          </p:nvSpPr>
          <p:spPr>
            <a:xfrm>
              <a:off x="2855850" y="2236975"/>
              <a:ext cx="27325" cy="17500"/>
            </a:xfrm>
            <a:custGeom>
              <a:rect b="b" l="l" r="r" t="t"/>
              <a:pathLst>
                <a:path extrusionOk="0" h="700" w="1093">
                  <a:moveTo>
                    <a:pt x="413" y="0"/>
                  </a:moveTo>
                  <a:cubicBezTo>
                    <a:pt x="238" y="0"/>
                    <a:pt x="96" y="69"/>
                    <a:pt x="57" y="190"/>
                  </a:cubicBezTo>
                  <a:cubicBezTo>
                    <a:pt x="1" y="362"/>
                    <a:pt x="175" y="573"/>
                    <a:pt x="445" y="661"/>
                  </a:cubicBezTo>
                  <a:cubicBezTo>
                    <a:pt x="526" y="687"/>
                    <a:pt x="606" y="700"/>
                    <a:pt x="680" y="700"/>
                  </a:cubicBezTo>
                  <a:cubicBezTo>
                    <a:pt x="855" y="700"/>
                    <a:pt x="997" y="630"/>
                    <a:pt x="1036" y="510"/>
                  </a:cubicBezTo>
                  <a:cubicBezTo>
                    <a:pt x="1093" y="337"/>
                    <a:pt x="919" y="128"/>
                    <a:pt x="649" y="39"/>
                  </a:cubicBezTo>
                  <a:cubicBezTo>
                    <a:pt x="568" y="13"/>
                    <a:pt x="488" y="0"/>
                    <a:pt x="413" y="0"/>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3"/>
            <p:cNvSpPr/>
            <p:nvPr/>
          </p:nvSpPr>
          <p:spPr>
            <a:xfrm>
              <a:off x="2726300" y="2241750"/>
              <a:ext cx="27300" cy="17525"/>
            </a:xfrm>
            <a:custGeom>
              <a:rect b="b" l="l" r="r" t="t"/>
              <a:pathLst>
                <a:path extrusionOk="0" h="701" w="1092">
                  <a:moveTo>
                    <a:pt x="412" y="0"/>
                  </a:moveTo>
                  <a:cubicBezTo>
                    <a:pt x="237" y="0"/>
                    <a:pt x="95" y="69"/>
                    <a:pt x="56" y="190"/>
                  </a:cubicBezTo>
                  <a:cubicBezTo>
                    <a:pt x="0" y="362"/>
                    <a:pt x="175" y="573"/>
                    <a:pt x="445" y="661"/>
                  </a:cubicBezTo>
                  <a:cubicBezTo>
                    <a:pt x="525" y="687"/>
                    <a:pt x="606" y="700"/>
                    <a:pt x="680" y="700"/>
                  </a:cubicBezTo>
                  <a:cubicBezTo>
                    <a:pt x="855" y="700"/>
                    <a:pt x="997" y="631"/>
                    <a:pt x="1036" y="510"/>
                  </a:cubicBezTo>
                  <a:cubicBezTo>
                    <a:pt x="1091" y="339"/>
                    <a:pt x="917" y="128"/>
                    <a:pt x="647" y="39"/>
                  </a:cubicBezTo>
                  <a:cubicBezTo>
                    <a:pt x="567" y="13"/>
                    <a:pt x="486" y="0"/>
                    <a:pt x="412" y="0"/>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3"/>
            <p:cNvSpPr/>
            <p:nvPr/>
          </p:nvSpPr>
          <p:spPr>
            <a:xfrm>
              <a:off x="2639950" y="2078175"/>
              <a:ext cx="27300" cy="17525"/>
            </a:xfrm>
            <a:custGeom>
              <a:rect b="b" l="l" r="r" t="t"/>
              <a:pathLst>
                <a:path extrusionOk="0" h="701" w="1092">
                  <a:moveTo>
                    <a:pt x="412" y="1"/>
                  </a:moveTo>
                  <a:cubicBezTo>
                    <a:pt x="237" y="1"/>
                    <a:pt x="95" y="70"/>
                    <a:pt x="56" y="190"/>
                  </a:cubicBezTo>
                  <a:cubicBezTo>
                    <a:pt x="0" y="362"/>
                    <a:pt x="174" y="573"/>
                    <a:pt x="444" y="662"/>
                  </a:cubicBezTo>
                  <a:cubicBezTo>
                    <a:pt x="525" y="688"/>
                    <a:pt x="604" y="700"/>
                    <a:pt x="678" y="700"/>
                  </a:cubicBezTo>
                  <a:cubicBezTo>
                    <a:pt x="853" y="700"/>
                    <a:pt x="996" y="631"/>
                    <a:pt x="1036" y="510"/>
                  </a:cubicBezTo>
                  <a:cubicBezTo>
                    <a:pt x="1091" y="338"/>
                    <a:pt x="917" y="127"/>
                    <a:pt x="647" y="40"/>
                  </a:cubicBezTo>
                  <a:cubicBezTo>
                    <a:pt x="566" y="13"/>
                    <a:pt x="486" y="1"/>
                    <a:pt x="412" y="1"/>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3"/>
            <p:cNvSpPr/>
            <p:nvPr/>
          </p:nvSpPr>
          <p:spPr>
            <a:xfrm>
              <a:off x="2619275" y="2161000"/>
              <a:ext cx="27325" cy="17525"/>
            </a:xfrm>
            <a:custGeom>
              <a:rect b="b" l="l" r="r" t="t"/>
              <a:pathLst>
                <a:path extrusionOk="0" h="701" w="1093">
                  <a:moveTo>
                    <a:pt x="414" y="0"/>
                  </a:moveTo>
                  <a:cubicBezTo>
                    <a:pt x="239" y="0"/>
                    <a:pt x="96" y="70"/>
                    <a:pt x="57" y="190"/>
                  </a:cubicBezTo>
                  <a:cubicBezTo>
                    <a:pt x="0" y="363"/>
                    <a:pt x="174" y="574"/>
                    <a:pt x="445" y="661"/>
                  </a:cubicBezTo>
                  <a:cubicBezTo>
                    <a:pt x="525" y="688"/>
                    <a:pt x="606" y="700"/>
                    <a:pt x="680" y="700"/>
                  </a:cubicBezTo>
                  <a:cubicBezTo>
                    <a:pt x="855" y="700"/>
                    <a:pt x="997" y="631"/>
                    <a:pt x="1036" y="509"/>
                  </a:cubicBezTo>
                  <a:cubicBezTo>
                    <a:pt x="1092" y="338"/>
                    <a:pt x="918" y="128"/>
                    <a:pt x="648" y="39"/>
                  </a:cubicBezTo>
                  <a:cubicBezTo>
                    <a:pt x="568" y="13"/>
                    <a:pt x="488" y="0"/>
                    <a:pt x="414" y="0"/>
                  </a:cubicBezTo>
                  <a:close/>
                </a:path>
              </a:pathLst>
            </a:custGeom>
            <a:solidFill>
              <a:srgbClr val="D39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3" name="Google Shape;3283;p53"/>
          <p:cNvGrpSpPr/>
          <p:nvPr/>
        </p:nvGrpSpPr>
        <p:grpSpPr>
          <a:xfrm rot="-979808">
            <a:off x="6117365" y="3757368"/>
            <a:ext cx="1115287" cy="751048"/>
            <a:chOff x="3078600" y="2073400"/>
            <a:chExt cx="680675" cy="458375"/>
          </a:xfrm>
        </p:grpSpPr>
        <p:sp>
          <p:nvSpPr>
            <p:cNvPr id="3284" name="Google Shape;3284;p53"/>
            <p:cNvSpPr/>
            <p:nvPr/>
          </p:nvSpPr>
          <p:spPr>
            <a:xfrm>
              <a:off x="3078600" y="2073400"/>
              <a:ext cx="680675" cy="458375"/>
            </a:xfrm>
            <a:custGeom>
              <a:rect b="b" l="l" r="r" t="t"/>
              <a:pathLst>
                <a:path extrusionOk="0" h="18335" w="27227">
                  <a:moveTo>
                    <a:pt x="15831" y="0"/>
                  </a:moveTo>
                  <a:cubicBezTo>
                    <a:pt x="13860" y="0"/>
                    <a:pt x="2703" y="1758"/>
                    <a:pt x="1481" y="1946"/>
                  </a:cubicBezTo>
                  <a:cubicBezTo>
                    <a:pt x="173" y="2146"/>
                    <a:pt x="223" y="4661"/>
                    <a:pt x="223" y="4661"/>
                  </a:cubicBezTo>
                  <a:cubicBezTo>
                    <a:pt x="131" y="8240"/>
                    <a:pt x="0" y="11627"/>
                    <a:pt x="865" y="12492"/>
                  </a:cubicBezTo>
                  <a:cubicBezTo>
                    <a:pt x="1726" y="13354"/>
                    <a:pt x="10200" y="18335"/>
                    <a:pt x="11471" y="18335"/>
                  </a:cubicBezTo>
                  <a:cubicBezTo>
                    <a:pt x="11478" y="18335"/>
                    <a:pt x="11485" y="18335"/>
                    <a:pt x="11491" y="18334"/>
                  </a:cubicBezTo>
                  <a:cubicBezTo>
                    <a:pt x="12688" y="18279"/>
                    <a:pt x="25737" y="15645"/>
                    <a:pt x="26482" y="15108"/>
                  </a:cubicBezTo>
                  <a:cubicBezTo>
                    <a:pt x="27227" y="14572"/>
                    <a:pt x="27092" y="10317"/>
                    <a:pt x="27119" y="8382"/>
                  </a:cubicBezTo>
                  <a:cubicBezTo>
                    <a:pt x="27145" y="6447"/>
                    <a:pt x="27028" y="5433"/>
                    <a:pt x="26049" y="4519"/>
                  </a:cubicBezTo>
                  <a:cubicBezTo>
                    <a:pt x="25072" y="3606"/>
                    <a:pt x="16707" y="316"/>
                    <a:pt x="16106" y="28"/>
                  </a:cubicBezTo>
                  <a:cubicBezTo>
                    <a:pt x="16066" y="9"/>
                    <a:pt x="15972" y="0"/>
                    <a:pt x="15831" y="0"/>
                  </a:cubicBezTo>
                  <a:close/>
                </a:path>
              </a:pathLst>
            </a:custGeom>
            <a:solidFill>
              <a:srgbClr val="E6D8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3"/>
            <p:cNvSpPr/>
            <p:nvPr/>
          </p:nvSpPr>
          <p:spPr>
            <a:xfrm>
              <a:off x="3078600" y="2122050"/>
              <a:ext cx="312150" cy="409725"/>
            </a:xfrm>
            <a:custGeom>
              <a:rect b="b" l="l" r="r" t="t"/>
              <a:pathLst>
                <a:path extrusionOk="0" h="16389" w="12486">
                  <a:moveTo>
                    <a:pt x="1481" y="0"/>
                  </a:moveTo>
                  <a:cubicBezTo>
                    <a:pt x="173" y="201"/>
                    <a:pt x="223" y="2715"/>
                    <a:pt x="223" y="2715"/>
                  </a:cubicBezTo>
                  <a:cubicBezTo>
                    <a:pt x="131" y="6294"/>
                    <a:pt x="0" y="9681"/>
                    <a:pt x="865" y="10546"/>
                  </a:cubicBezTo>
                  <a:cubicBezTo>
                    <a:pt x="1727" y="11408"/>
                    <a:pt x="10201" y="16389"/>
                    <a:pt x="11471" y="16389"/>
                  </a:cubicBezTo>
                  <a:cubicBezTo>
                    <a:pt x="11478" y="16389"/>
                    <a:pt x="11485" y="16389"/>
                    <a:pt x="11491" y="16388"/>
                  </a:cubicBezTo>
                  <a:cubicBezTo>
                    <a:pt x="11537" y="16386"/>
                    <a:pt x="11601" y="16380"/>
                    <a:pt x="11681" y="16370"/>
                  </a:cubicBezTo>
                  <a:cubicBezTo>
                    <a:pt x="12332" y="16032"/>
                    <a:pt x="12232" y="12707"/>
                    <a:pt x="12353" y="9951"/>
                  </a:cubicBezTo>
                  <a:cubicBezTo>
                    <a:pt x="12486" y="6952"/>
                    <a:pt x="11771" y="6230"/>
                    <a:pt x="10419" y="5175"/>
                  </a:cubicBezTo>
                  <a:cubicBezTo>
                    <a:pt x="9065" y="4119"/>
                    <a:pt x="1481" y="0"/>
                    <a:pt x="1481" y="0"/>
                  </a:cubicBezTo>
                  <a:close/>
                </a:path>
              </a:pathLst>
            </a:custGeom>
            <a:solidFill>
              <a:srgbClr val="F4EE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3"/>
            <p:cNvSpPr/>
            <p:nvPr/>
          </p:nvSpPr>
          <p:spPr>
            <a:xfrm>
              <a:off x="3389675" y="2281800"/>
              <a:ext cx="347975" cy="209675"/>
            </a:xfrm>
            <a:custGeom>
              <a:rect b="b" l="l" r="r" t="t"/>
              <a:pathLst>
                <a:path extrusionOk="0" h="8387" w="13919">
                  <a:moveTo>
                    <a:pt x="12877" y="1"/>
                  </a:moveTo>
                  <a:cubicBezTo>
                    <a:pt x="11954" y="1"/>
                    <a:pt x="10062" y="186"/>
                    <a:pt x="8230" y="372"/>
                  </a:cubicBezTo>
                  <a:cubicBezTo>
                    <a:pt x="5903" y="608"/>
                    <a:pt x="1196" y="652"/>
                    <a:pt x="902" y="1767"/>
                  </a:cubicBezTo>
                  <a:cubicBezTo>
                    <a:pt x="609" y="2880"/>
                    <a:pt x="1" y="8009"/>
                    <a:pt x="1424" y="8340"/>
                  </a:cubicBezTo>
                  <a:cubicBezTo>
                    <a:pt x="1558" y="8371"/>
                    <a:pt x="1770" y="8386"/>
                    <a:pt x="2045" y="8386"/>
                  </a:cubicBezTo>
                  <a:cubicBezTo>
                    <a:pt x="4675" y="8386"/>
                    <a:pt x="13026" y="7009"/>
                    <a:pt x="13425" y="5519"/>
                  </a:cubicBezTo>
                  <a:cubicBezTo>
                    <a:pt x="13864" y="3871"/>
                    <a:pt x="13918" y="50"/>
                    <a:pt x="13131" y="7"/>
                  </a:cubicBezTo>
                  <a:cubicBezTo>
                    <a:pt x="13058" y="3"/>
                    <a:pt x="12973" y="1"/>
                    <a:pt x="12877" y="1"/>
                  </a:cubicBezTo>
                  <a:close/>
                </a:path>
              </a:pathLst>
            </a:custGeom>
            <a:solidFill>
              <a:srgbClr val="DBC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3"/>
            <p:cNvSpPr/>
            <p:nvPr/>
          </p:nvSpPr>
          <p:spPr>
            <a:xfrm>
              <a:off x="3217425" y="2095050"/>
              <a:ext cx="465425" cy="159900"/>
            </a:xfrm>
            <a:custGeom>
              <a:rect b="b" l="l" r="r" t="t"/>
              <a:pathLst>
                <a:path extrusionOk="0" h="6396" w="18617">
                  <a:moveTo>
                    <a:pt x="8909" y="1"/>
                  </a:moveTo>
                  <a:cubicBezTo>
                    <a:pt x="6440" y="1"/>
                    <a:pt x="2658" y="689"/>
                    <a:pt x="1533" y="1049"/>
                  </a:cubicBezTo>
                  <a:cubicBezTo>
                    <a:pt x="1" y="1542"/>
                    <a:pt x="708" y="2237"/>
                    <a:pt x="1806" y="2982"/>
                  </a:cubicBezTo>
                  <a:cubicBezTo>
                    <a:pt x="2427" y="3404"/>
                    <a:pt x="6052" y="6006"/>
                    <a:pt x="7372" y="6338"/>
                  </a:cubicBezTo>
                  <a:cubicBezTo>
                    <a:pt x="7529" y="6377"/>
                    <a:pt x="7797" y="6395"/>
                    <a:pt x="8148" y="6395"/>
                  </a:cubicBezTo>
                  <a:cubicBezTo>
                    <a:pt x="10752" y="6395"/>
                    <a:pt x="17921" y="5395"/>
                    <a:pt x="18246" y="4584"/>
                  </a:cubicBezTo>
                  <a:cubicBezTo>
                    <a:pt x="18617" y="3665"/>
                    <a:pt x="12240" y="1184"/>
                    <a:pt x="10887" y="321"/>
                  </a:cubicBezTo>
                  <a:cubicBezTo>
                    <a:pt x="10527" y="92"/>
                    <a:pt x="9804" y="1"/>
                    <a:pt x="8909" y="1"/>
                  </a:cubicBezTo>
                  <a:close/>
                </a:path>
              </a:pathLst>
            </a:custGeom>
            <a:solidFill>
              <a:srgbClr val="EAD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91" name="Shape 3291"/>
        <p:cNvGrpSpPr/>
        <p:nvPr/>
      </p:nvGrpSpPr>
      <p:grpSpPr>
        <a:xfrm>
          <a:off x="0" y="0"/>
          <a:ext cx="0" cy="0"/>
          <a:chOff x="0" y="0"/>
          <a:chExt cx="0" cy="0"/>
        </a:xfrm>
      </p:grpSpPr>
      <p:sp>
        <p:nvSpPr>
          <p:cNvPr id="3292" name="Google Shape;3292;p54"/>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sp>
        <p:nvSpPr>
          <p:cNvPr id="3293" name="Google Shape;3293;p54"/>
          <p:cNvSpPr txBox="1"/>
          <p:nvPr/>
        </p:nvSpPr>
        <p:spPr>
          <a:xfrm>
            <a:off x="858375" y="4099500"/>
            <a:ext cx="1795200" cy="6342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dk1"/>
                </a:solidFill>
                <a:latin typeface="Antic"/>
                <a:ea typeface="Antic"/>
                <a:cs typeface="Antic"/>
                <a:sym typeface="Antic"/>
              </a:rPr>
              <a:t>Try editing this text according to your needs</a:t>
            </a:r>
            <a:endParaRPr>
              <a:solidFill>
                <a:schemeClr val="dk1"/>
              </a:solidFill>
              <a:latin typeface="Antic"/>
              <a:ea typeface="Antic"/>
              <a:cs typeface="Antic"/>
              <a:sym typeface="Antic"/>
            </a:endParaRPr>
          </a:p>
        </p:txBody>
      </p:sp>
      <p:grpSp>
        <p:nvGrpSpPr>
          <p:cNvPr id="3294" name="Google Shape;3294;p54"/>
          <p:cNvGrpSpPr/>
          <p:nvPr/>
        </p:nvGrpSpPr>
        <p:grpSpPr>
          <a:xfrm>
            <a:off x="2151909" y="1370480"/>
            <a:ext cx="6170196" cy="3287088"/>
            <a:chOff x="233350" y="949250"/>
            <a:chExt cx="7137300" cy="3802300"/>
          </a:xfrm>
        </p:grpSpPr>
        <p:sp>
          <p:nvSpPr>
            <p:cNvPr id="3295" name="Google Shape;3295;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6" name="Google Shape;3346;p54"/>
          <p:cNvGrpSpPr/>
          <p:nvPr/>
        </p:nvGrpSpPr>
        <p:grpSpPr>
          <a:xfrm>
            <a:off x="7440775" y="3389050"/>
            <a:ext cx="368200" cy="354175"/>
            <a:chOff x="6370625" y="2645500"/>
            <a:chExt cx="368200" cy="354175"/>
          </a:xfrm>
        </p:grpSpPr>
        <p:sp>
          <p:nvSpPr>
            <p:cNvPr id="3347" name="Google Shape;3347;p54"/>
            <p:cNvSpPr/>
            <p:nvPr/>
          </p:nvSpPr>
          <p:spPr>
            <a:xfrm>
              <a:off x="6537650" y="2645500"/>
              <a:ext cx="56925" cy="33775"/>
            </a:xfrm>
            <a:custGeom>
              <a:rect b="b" l="l" r="r" t="t"/>
              <a:pathLst>
                <a:path extrusionOk="0" h="1351" w="2277">
                  <a:moveTo>
                    <a:pt x="1653" y="1"/>
                  </a:moveTo>
                  <a:cubicBezTo>
                    <a:pt x="917" y="1"/>
                    <a:pt x="361" y="495"/>
                    <a:pt x="61" y="1018"/>
                  </a:cubicBezTo>
                  <a:cubicBezTo>
                    <a:pt x="0" y="1125"/>
                    <a:pt x="37" y="1261"/>
                    <a:pt x="144" y="1322"/>
                  </a:cubicBezTo>
                  <a:cubicBezTo>
                    <a:pt x="177" y="1340"/>
                    <a:pt x="214" y="1350"/>
                    <a:pt x="253" y="1350"/>
                  </a:cubicBezTo>
                  <a:cubicBezTo>
                    <a:pt x="334" y="1350"/>
                    <a:pt x="407" y="1308"/>
                    <a:pt x="447" y="1239"/>
                  </a:cubicBezTo>
                  <a:cubicBezTo>
                    <a:pt x="823" y="581"/>
                    <a:pt x="1328" y="450"/>
                    <a:pt x="1667" y="450"/>
                  </a:cubicBezTo>
                  <a:cubicBezTo>
                    <a:pt x="1802" y="450"/>
                    <a:pt x="1911" y="471"/>
                    <a:pt x="1975" y="487"/>
                  </a:cubicBezTo>
                  <a:cubicBezTo>
                    <a:pt x="1993" y="492"/>
                    <a:pt x="2012" y="494"/>
                    <a:pt x="2030" y="494"/>
                  </a:cubicBezTo>
                  <a:cubicBezTo>
                    <a:pt x="2130" y="494"/>
                    <a:pt x="2221" y="427"/>
                    <a:pt x="2246" y="325"/>
                  </a:cubicBezTo>
                  <a:cubicBezTo>
                    <a:pt x="2277" y="206"/>
                    <a:pt x="2202" y="84"/>
                    <a:pt x="2083" y="55"/>
                  </a:cubicBezTo>
                  <a:cubicBezTo>
                    <a:pt x="1934" y="18"/>
                    <a:pt x="1790" y="1"/>
                    <a:pt x="1653" y="1"/>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6396100" y="2766425"/>
              <a:ext cx="316925" cy="198750"/>
            </a:xfrm>
            <a:custGeom>
              <a:rect b="b" l="l" r="r" t="t"/>
              <a:pathLst>
                <a:path extrusionOk="0" h="7950" w="12677">
                  <a:moveTo>
                    <a:pt x="1009" y="0"/>
                  </a:moveTo>
                  <a:cubicBezTo>
                    <a:pt x="464" y="7"/>
                    <a:pt x="27" y="449"/>
                    <a:pt x="27" y="992"/>
                  </a:cubicBezTo>
                  <a:cubicBezTo>
                    <a:pt x="25" y="1535"/>
                    <a:pt x="462" y="1978"/>
                    <a:pt x="1005" y="1987"/>
                  </a:cubicBezTo>
                  <a:cubicBezTo>
                    <a:pt x="462" y="1995"/>
                    <a:pt x="25" y="2439"/>
                    <a:pt x="27" y="2982"/>
                  </a:cubicBezTo>
                  <a:cubicBezTo>
                    <a:pt x="27" y="3525"/>
                    <a:pt x="462" y="3966"/>
                    <a:pt x="1006" y="3975"/>
                  </a:cubicBezTo>
                  <a:lnTo>
                    <a:pt x="1006" y="3975"/>
                  </a:lnTo>
                  <a:cubicBezTo>
                    <a:pt x="1001" y="3975"/>
                    <a:pt x="997" y="3975"/>
                    <a:pt x="993" y="3975"/>
                  </a:cubicBezTo>
                  <a:cubicBezTo>
                    <a:pt x="445" y="3975"/>
                    <a:pt x="0" y="4418"/>
                    <a:pt x="0" y="4968"/>
                  </a:cubicBezTo>
                  <a:cubicBezTo>
                    <a:pt x="0" y="5513"/>
                    <a:pt x="439" y="5954"/>
                    <a:pt x="981" y="5961"/>
                  </a:cubicBezTo>
                  <a:lnTo>
                    <a:pt x="981" y="5961"/>
                  </a:lnTo>
                  <a:cubicBezTo>
                    <a:pt x="439" y="5969"/>
                    <a:pt x="0" y="6410"/>
                    <a:pt x="0" y="6956"/>
                  </a:cubicBezTo>
                  <a:cubicBezTo>
                    <a:pt x="0" y="7505"/>
                    <a:pt x="445" y="7949"/>
                    <a:pt x="993" y="7949"/>
                  </a:cubicBezTo>
                  <a:cubicBezTo>
                    <a:pt x="998" y="7949"/>
                    <a:pt x="1003" y="7949"/>
                    <a:pt x="1009" y="7949"/>
                  </a:cubicBezTo>
                  <a:lnTo>
                    <a:pt x="11682" y="7949"/>
                  </a:lnTo>
                  <a:cubicBezTo>
                    <a:pt x="12225" y="7941"/>
                    <a:pt x="12662" y="7499"/>
                    <a:pt x="12662" y="6956"/>
                  </a:cubicBezTo>
                  <a:cubicBezTo>
                    <a:pt x="12662" y="6413"/>
                    <a:pt x="12225" y="5969"/>
                    <a:pt x="11682" y="5961"/>
                  </a:cubicBezTo>
                  <a:cubicBezTo>
                    <a:pt x="12225" y="5954"/>
                    <a:pt x="12662" y="5511"/>
                    <a:pt x="12662" y="4968"/>
                  </a:cubicBezTo>
                  <a:cubicBezTo>
                    <a:pt x="12662" y="4425"/>
                    <a:pt x="12225" y="3983"/>
                    <a:pt x="11682" y="3975"/>
                  </a:cubicBezTo>
                  <a:cubicBezTo>
                    <a:pt x="12227" y="3968"/>
                    <a:pt x="12663" y="3526"/>
                    <a:pt x="12663" y="2982"/>
                  </a:cubicBezTo>
                  <a:cubicBezTo>
                    <a:pt x="12663" y="2439"/>
                    <a:pt x="12228" y="1995"/>
                    <a:pt x="11685" y="1987"/>
                  </a:cubicBezTo>
                  <a:cubicBezTo>
                    <a:pt x="12233" y="1985"/>
                    <a:pt x="12677" y="1542"/>
                    <a:pt x="12677" y="994"/>
                  </a:cubicBezTo>
                  <a:cubicBezTo>
                    <a:pt x="12677" y="446"/>
                    <a:pt x="12232" y="0"/>
                    <a:pt x="1168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6664650" y="2766425"/>
              <a:ext cx="48375" cy="198725"/>
            </a:xfrm>
            <a:custGeom>
              <a:rect b="b" l="l" r="r" t="t"/>
              <a:pathLst>
                <a:path extrusionOk="0" h="7949" w="1935">
                  <a:moveTo>
                    <a:pt x="1" y="0"/>
                  </a:moveTo>
                  <a:cubicBezTo>
                    <a:pt x="545" y="7"/>
                    <a:pt x="982" y="449"/>
                    <a:pt x="982" y="992"/>
                  </a:cubicBezTo>
                  <a:cubicBezTo>
                    <a:pt x="982" y="1535"/>
                    <a:pt x="547" y="1978"/>
                    <a:pt x="4" y="1987"/>
                  </a:cubicBezTo>
                  <a:cubicBezTo>
                    <a:pt x="547" y="1995"/>
                    <a:pt x="982" y="2439"/>
                    <a:pt x="982" y="2982"/>
                  </a:cubicBezTo>
                  <a:cubicBezTo>
                    <a:pt x="982" y="3526"/>
                    <a:pt x="545" y="3968"/>
                    <a:pt x="1" y="3975"/>
                  </a:cubicBezTo>
                  <a:cubicBezTo>
                    <a:pt x="544" y="3983"/>
                    <a:pt x="980" y="4425"/>
                    <a:pt x="980" y="4968"/>
                  </a:cubicBezTo>
                  <a:cubicBezTo>
                    <a:pt x="980" y="5511"/>
                    <a:pt x="544" y="5954"/>
                    <a:pt x="1" y="5961"/>
                  </a:cubicBezTo>
                  <a:cubicBezTo>
                    <a:pt x="544" y="5969"/>
                    <a:pt x="980" y="6413"/>
                    <a:pt x="980" y="6956"/>
                  </a:cubicBezTo>
                  <a:cubicBezTo>
                    <a:pt x="980" y="7499"/>
                    <a:pt x="544" y="7941"/>
                    <a:pt x="1" y="7949"/>
                  </a:cubicBezTo>
                  <a:lnTo>
                    <a:pt x="940" y="7949"/>
                  </a:lnTo>
                  <a:cubicBezTo>
                    <a:pt x="1483" y="7941"/>
                    <a:pt x="1920" y="7499"/>
                    <a:pt x="1920" y="6956"/>
                  </a:cubicBezTo>
                  <a:cubicBezTo>
                    <a:pt x="1920" y="6413"/>
                    <a:pt x="1483" y="5969"/>
                    <a:pt x="940" y="5961"/>
                  </a:cubicBezTo>
                  <a:cubicBezTo>
                    <a:pt x="1483" y="5954"/>
                    <a:pt x="1920" y="5511"/>
                    <a:pt x="1920" y="4968"/>
                  </a:cubicBezTo>
                  <a:cubicBezTo>
                    <a:pt x="1920" y="4425"/>
                    <a:pt x="1483" y="3983"/>
                    <a:pt x="940" y="3975"/>
                  </a:cubicBezTo>
                  <a:cubicBezTo>
                    <a:pt x="1485" y="3968"/>
                    <a:pt x="1921" y="3526"/>
                    <a:pt x="1921" y="2982"/>
                  </a:cubicBezTo>
                  <a:cubicBezTo>
                    <a:pt x="1921" y="2439"/>
                    <a:pt x="1486" y="1995"/>
                    <a:pt x="943" y="1987"/>
                  </a:cubicBezTo>
                  <a:cubicBezTo>
                    <a:pt x="1491" y="1985"/>
                    <a:pt x="1935" y="1542"/>
                    <a:pt x="1935" y="994"/>
                  </a:cubicBezTo>
                  <a:cubicBezTo>
                    <a:pt x="1935" y="446"/>
                    <a:pt x="1490" y="0"/>
                    <a:pt x="940" y="0"/>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6396100" y="2766425"/>
              <a:ext cx="316550" cy="49675"/>
            </a:xfrm>
            <a:custGeom>
              <a:rect b="b" l="l" r="r" t="t"/>
              <a:pathLst>
                <a:path extrusionOk="0" h="1987" w="12662">
                  <a:moveTo>
                    <a:pt x="993" y="0"/>
                  </a:moveTo>
                  <a:cubicBezTo>
                    <a:pt x="445" y="0"/>
                    <a:pt x="0" y="444"/>
                    <a:pt x="0" y="994"/>
                  </a:cubicBezTo>
                  <a:cubicBezTo>
                    <a:pt x="0" y="1543"/>
                    <a:pt x="445" y="1987"/>
                    <a:pt x="993" y="1987"/>
                  </a:cubicBezTo>
                  <a:cubicBezTo>
                    <a:pt x="998" y="1987"/>
                    <a:pt x="1003" y="1987"/>
                    <a:pt x="1009" y="1987"/>
                  </a:cubicBezTo>
                  <a:lnTo>
                    <a:pt x="11682" y="1987"/>
                  </a:lnTo>
                  <a:cubicBezTo>
                    <a:pt x="12225" y="1980"/>
                    <a:pt x="12662" y="1536"/>
                    <a:pt x="12662" y="994"/>
                  </a:cubicBezTo>
                  <a:cubicBezTo>
                    <a:pt x="12662" y="451"/>
                    <a:pt x="12225" y="7"/>
                    <a:pt x="11682" y="0"/>
                  </a:cubicBezTo>
                  <a:lnTo>
                    <a:pt x="1009" y="0"/>
                  </a:lnTo>
                  <a:cubicBezTo>
                    <a:pt x="1003" y="0"/>
                    <a:pt x="998" y="0"/>
                    <a:pt x="993" y="0"/>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6396100" y="2865775"/>
              <a:ext cx="316550" cy="49725"/>
            </a:xfrm>
            <a:custGeom>
              <a:rect b="b" l="l" r="r" t="t"/>
              <a:pathLst>
                <a:path extrusionOk="0" h="1989" w="12662">
                  <a:moveTo>
                    <a:pt x="993" y="1"/>
                  </a:moveTo>
                  <a:cubicBezTo>
                    <a:pt x="445" y="1"/>
                    <a:pt x="0" y="444"/>
                    <a:pt x="0" y="994"/>
                  </a:cubicBezTo>
                  <a:cubicBezTo>
                    <a:pt x="0" y="1544"/>
                    <a:pt x="447" y="1989"/>
                    <a:pt x="996" y="1989"/>
                  </a:cubicBezTo>
                  <a:cubicBezTo>
                    <a:pt x="1000" y="1989"/>
                    <a:pt x="1004" y="1989"/>
                    <a:pt x="1009" y="1989"/>
                  </a:cubicBezTo>
                  <a:lnTo>
                    <a:pt x="11682" y="1989"/>
                  </a:lnTo>
                  <a:cubicBezTo>
                    <a:pt x="12225" y="1980"/>
                    <a:pt x="12662" y="1537"/>
                    <a:pt x="12662" y="994"/>
                  </a:cubicBezTo>
                  <a:cubicBezTo>
                    <a:pt x="12662" y="451"/>
                    <a:pt x="12225" y="9"/>
                    <a:pt x="11682" y="1"/>
                  </a:cubicBezTo>
                  <a:lnTo>
                    <a:pt x="1009" y="1"/>
                  </a:lnTo>
                  <a:cubicBezTo>
                    <a:pt x="1003" y="1"/>
                    <a:pt x="998" y="1"/>
                    <a:pt x="993" y="1"/>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6664650" y="2766425"/>
              <a:ext cx="48050" cy="49675"/>
            </a:xfrm>
            <a:custGeom>
              <a:rect b="b" l="l" r="r" t="t"/>
              <a:pathLst>
                <a:path extrusionOk="0" h="1987" w="1922">
                  <a:moveTo>
                    <a:pt x="4" y="0"/>
                  </a:moveTo>
                  <a:cubicBezTo>
                    <a:pt x="3" y="0"/>
                    <a:pt x="2" y="0"/>
                    <a:pt x="1" y="0"/>
                  </a:cubicBezTo>
                  <a:lnTo>
                    <a:pt x="7" y="0"/>
                  </a:lnTo>
                  <a:cubicBezTo>
                    <a:pt x="6" y="0"/>
                    <a:pt x="5" y="0"/>
                    <a:pt x="4" y="0"/>
                  </a:cubicBezTo>
                  <a:close/>
                  <a:moveTo>
                    <a:pt x="7" y="0"/>
                  </a:moveTo>
                  <a:cubicBezTo>
                    <a:pt x="554" y="2"/>
                    <a:pt x="996" y="446"/>
                    <a:pt x="996" y="994"/>
                  </a:cubicBezTo>
                  <a:cubicBezTo>
                    <a:pt x="996" y="1542"/>
                    <a:pt x="552" y="1985"/>
                    <a:pt x="4" y="1987"/>
                  </a:cubicBezTo>
                  <a:lnTo>
                    <a:pt x="943" y="1987"/>
                  </a:lnTo>
                  <a:cubicBezTo>
                    <a:pt x="1486" y="1978"/>
                    <a:pt x="1921" y="1535"/>
                    <a:pt x="1921" y="992"/>
                  </a:cubicBezTo>
                  <a:cubicBezTo>
                    <a:pt x="1920" y="449"/>
                    <a:pt x="1483" y="7"/>
                    <a:pt x="940" y="0"/>
                  </a:cubicBezTo>
                  <a:close/>
                </a:path>
              </a:pathLst>
            </a:custGeom>
            <a:solidFill>
              <a:srgbClr val="D4AB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6664650" y="2865775"/>
              <a:ext cx="48000" cy="49725"/>
            </a:xfrm>
            <a:custGeom>
              <a:rect b="b" l="l" r="r" t="t"/>
              <a:pathLst>
                <a:path extrusionOk="0" h="1989" w="1920">
                  <a:moveTo>
                    <a:pt x="1" y="1"/>
                  </a:moveTo>
                  <a:cubicBezTo>
                    <a:pt x="550" y="1"/>
                    <a:pt x="996" y="446"/>
                    <a:pt x="996" y="994"/>
                  </a:cubicBezTo>
                  <a:cubicBezTo>
                    <a:pt x="996" y="1544"/>
                    <a:pt x="550" y="1987"/>
                    <a:pt x="1" y="1989"/>
                  </a:cubicBezTo>
                  <a:lnTo>
                    <a:pt x="940" y="1989"/>
                  </a:lnTo>
                  <a:cubicBezTo>
                    <a:pt x="1483" y="1980"/>
                    <a:pt x="1920" y="1537"/>
                    <a:pt x="1920" y="994"/>
                  </a:cubicBezTo>
                  <a:cubicBezTo>
                    <a:pt x="1920" y="451"/>
                    <a:pt x="1483" y="9"/>
                    <a:pt x="940" y="1"/>
                  </a:cubicBezTo>
                  <a:close/>
                </a:path>
              </a:pathLst>
            </a:custGeom>
            <a:solidFill>
              <a:srgbClr val="D4AB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6434450" y="2734925"/>
              <a:ext cx="233650" cy="157150"/>
            </a:xfrm>
            <a:custGeom>
              <a:rect b="b" l="l" r="r" t="t"/>
              <a:pathLst>
                <a:path extrusionOk="0" h="6286" w="9346">
                  <a:moveTo>
                    <a:pt x="8089" y="1"/>
                  </a:moveTo>
                  <a:cubicBezTo>
                    <a:pt x="8088" y="1"/>
                    <a:pt x="8087" y="1"/>
                    <a:pt x="8086" y="1"/>
                  </a:cubicBezTo>
                  <a:lnTo>
                    <a:pt x="1260" y="1"/>
                  </a:lnTo>
                  <a:cubicBezTo>
                    <a:pt x="565" y="1"/>
                    <a:pt x="1" y="564"/>
                    <a:pt x="1" y="1260"/>
                  </a:cubicBezTo>
                  <a:lnTo>
                    <a:pt x="3950" y="1260"/>
                  </a:lnTo>
                  <a:cubicBezTo>
                    <a:pt x="4385" y="1260"/>
                    <a:pt x="4739" y="1615"/>
                    <a:pt x="4739" y="2051"/>
                  </a:cubicBezTo>
                  <a:lnTo>
                    <a:pt x="4739" y="4068"/>
                  </a:lnTo>
                  <a:cubicBezTo>
                    <a:pt x="4739" y="4412"/>
                    <a:pt x="5008" y="4707"/>
                    <a:pt x="5352" y="4719"/>
                  </a:cubicBezTo>
                  <a:cubicBezTo>
                    <a:pt x="5361" y="4719"/>
                    <a:pt x="5369" y="4719"/>
                    <a:pt x="5377" y="4719"/>
                  </a:cubicBezTo>
                  <a:cubicBezTo>
                    <a:pt x="5725" y="4719"/>
                    <a:pt x="6012" y="4436"/>
                    <a:pt x="6012" y="4083"/>
                  </a:cubicBezTo>
                  <a:lnTo>
                    <a:pt x="6012" y="2933"/>
                  </a:lnTo>
                  <a:cubicBezTo>
                    <a:pt x="6043" y="2608"/>
                    <a:pt x="6315" y="2346"/>
                    <a:pt x="6645" y="2346"/>
                  </a:cubicBezTo>
                  <a:cubicBezTo>
                    <a:pt x="6649" y="2346"/>
                    <a:pt x="6653" y="2346"/>
                    <a:pt x="6658" y="2346"/>
                  </a:cubicBezTo>
                  <a:cubicBezTo>
                    <a:pt x="7003" y="2353"/>
                    <a:pt x="7280" y="2635"/>
                    <a:pt x="7281" y="2982"/>
                  </a:cubicBezTo>
                  <a:lnTo>
                    <a:pt x="7281" y="5634"/>
                  </a:lnTo>
                  <a:cubicBezTo>
                    <a:pt x="7281" y="5978"/>
                    <a:pt x="7550" y="6272"/>
                    <a:pt x="7894" y="6285"/>
                  </a:cubicBezTo>
                  <a:cubicBezTo>
                    <a:pt x="7901" y="6285"/>
                    <a:pt x="7908" y="6285"/>
                    <a:pt x="7915" y="6285"/>
                  </a:cubicBezTo>
                  <a:cubicBezTo>
                    <a:pt x="8266" y="6285"/>
                    <a:pt x="8553" y="6002"/>
                    <a:pt x="8553" y="5649"/>
                  </a:cubicBezTo>
                  <a:lnTo>
                    <a:pt x="8553" y="2051"/>
                  </a:lnTo>
                  <a:cubicBezTo>
                    <a:pt x="8553" y="1615"/>
                    <a:pt x="8907" y="1260"/>
                    <a:pt x="9344" y="1260"/>
                  </a:cubicBezTo>
                  <a:lnTo>
                    <a:pt x="9345" y="1260"/>
                  </a:lnTo>
                  <a:lnTo>
                    <a:pt x="9345" y="1232"/>
                  </a:lnTo>
                  <a:cubicBezTo>
                    <a:pt x="9330" y="548"/>
                    <a:pt x="8772" y="1"/>
                    <a:pt x="8089" y="1"/>
                  </a:cubicBez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6380625" y="2960125"/>
              <a:ext cx="346775" cy="39550"/>
            </a:xfrm>
            <a:custGeom>
              <a:rect b="b" l="l" r="r" t="t"/>
              <a:pathLst>
                <a:path extrusionOk="0" h="1582" w="13871">
                  <a:moveTo>
                    <a:pt x="0" y="0"/>
                  </a:moveTo>
                  <a:lnTo>
                    <a:pt x="526" y="1086"/>
                  </a:lnTo>
                  <a:cubicBezTo>
                    <a:pt x="673" y="1390"/>
                    <a:pt x="982" y="1582"/>
                    <a:pt x="1319" y="1582"/>
                  </a:cubicBezTo>
                  <a:lnTo>
                    <a:pt x="12554" y="1582"/>
                  </a:lnTo>
                  <a:cubicBezTo>
                    <a:pt x="12891" y="1582"/>
                    <a:pt x="13198" y="1390"/>
                    <a:pt x="13346" y="1086"/>
                  </a:cubicBezTo>
                  <a:lnTo>
                    <a:pt x="13871" y="0"/>
                  </a:lnTo>
                  <a:close/>
                </a:path>
              </a:pathLst>
            </a:custGeom>
            <a:solidFill>
              <a:srgbClr val="6F8D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6670550" y="2960125"/>
              <a:ext cx="56850" cy="39550"/>
            </a:xfrm>
            <a:custGeom>
              <a:rect b="b" l="l" r="r" t="t"/>
              <a:pathLst>
                <a:path extrusionOk="0" h="1582" w="2274">
                  <a:moveTo>
                    <a:pt x="1319" y="0"/>
                  </a:moveTo>
                  <a:lnTo>
                    <a:pt x="793" y="1086"/>
                  </a:lnTo>
                  <a:cubicBezTo>
                    <a:pt x="645" y="1390"/>
                    <a:pt x="338" y="1582"/>
                    <a:pt x="1" y="1582"/>
                  </a:cubicBezTo>
                  <a:lnTo>
                    <a:pt x="955" y="1582"/>
                  </a:lnTo>
                  <a:cubicBezTo>
                    <a:pt x="1292" y="1582"/>
                    <a:pt x="1599" y="1390"/>
                    <a:pt x="1748" y="1086"/>
                  </a:cubicBezTo>
                  <a:lnTo>
                    <a:pt x="2274" y="0"/>
                  </a:lnTo>
                  <a:close/>
                </a:path>
              </a:pathLst>
            </a:custGeom>
            <a:solidFill>
              <a:srgbClr val="4A6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6370625" y="2951525"/>
              <a:ext cx="368200" cy="21225"/>
            </a:xfrm>
            <a:custGeom>
              <a:rect b="b" l="l" r="r" t="t"/>
              <a:pathLst>
                <a:path extrusionOk="0" h="849" w="14728">
                  <a:moveTo>
                    <a:pt x="425" y="0"/>
                  </a:moveTo>
                  <a:cubicBezTo>
                    <a:pt x="191" y="0"/>
                    <a:pt x="1" y="189"/>
                    <a:pt x="1" y="424"/>
                  </a:cubicBezTo>
                  <a:cubicBezTo>
                    <a:pt x="1" y="660"/>
                    <a:pt x="191" y="849"/>
                    <a:pt x="425" y="849"/>
                  </a:cubicBezTo>
                  <a:cubicBezTo>
                    <a:pt x="428" y="849"/>
                    <a:pt x="431" y="849"/>
                    <a:pt x="434" y="848"/>
                  </a:cubicBezTo>
                  <a:lnTo>
                    <a:pt x="14294" y="848"/>
                  </a:lnTo>
                  <a:cubicBezTo>
                    <a:pt x="14297" y="849"/>
                    <a:pt x="14300" y="849"/>
                    <a:pt x="14304" y="849"/>
                  </a:cubicBezTo>
                  <a:cubicBezTo>
                    <a:pt x="14537" y="849"/>
                    <a:pt x="14728" y="660"/>
                    <a:pt x="14728" y="424"/>
                  </a:cubicBezTo>
                  <a:cubicBezTo>
                    <a:pt x="14728" y="189"/>
                    <a:pt x="14537" y="0"/>
                    <a:pt x="14304" y="0"/>
                  </a:cubicBezTo>
                  <a:cubicBezTo>
                    <a:pt x="14300" y="0"/>
                    <a:pt x="14297" y="0"/>
                    <a:pt x="14294" y="0"/>
                  </a:cubicBezTo>
                  <a:lnTo>
                    <a:pt x="434" y="0"/>
                  </a:lnTo>
                  <a:cubicBezTo>
                    <a:pt x="431" y="0"/>
                    <a:pt x="428" y="0"/>
                    <a:pt x="425" y="0"/>
                  </a:cubicBezTo>
                  <a:close/>
                </a:path>
              </a:pathLst>
            </a:custGeom>
            <a:solidFill>
              <a:srgbClr val="FF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6479300" y="2667300"/>
              <a:ext cx="111950" cy="99125"/>
            </a:xfrm>
            <a:custGeom>
              <a:rect b="b" l="l" r="r" t="t"/>
              <a:pathLst>
                <a:path extrusionOk="0" h="3965" w="4478">
                  <a:moveTo>
                    <a:pt x="1817" y="1"/>
                  </a:moveTo>
                  <a:cubicBezTo>
                    <a:pt x="1125" y="1"/>
                    <a:pt x="569" y="346"/>
                    <a:pt x="329" y="1096"/>
                  </a:cubicBezTo>
                  <a:cubicBezTo>
                    <a:pt x="1" y="2121"/>
                    <a:pt x="264" y="3554"/>
                    <a:pt x="1318" y="3891"/>
                  </a:cubicBezTo>
                  <a:cubicBezTo>
                    <a:pt x="1474" y="3941"/>
                    <a:pt x="1639" y="3965"/>
                    <a:pt x="1808" y="3965"/>
                  </a:cubicBezTo>
                  <a:cubicBezTo>
                    <a:pt x="2776" y="3965"/>
                    <a:pt x="3869" y="3195"/>
                    <a:pt x="4149" y="2321"/>
                  </a:cubicBezTo>
                  <a:cubicBezTo>
                    <a:pt x="4477" y="1296"/>
                    <a:pt x="3687" y="478"/>
                    <a:pt x="2633" y="140"/>
                  </a:cubicBezTo>
                  <a:cubicBezTo>
                    <a:pt x="2348" y="48"/>
                    <a:pt x="2073" y="1"/>
                    <a:pt x="1817"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6512225" y="2667300"/>
              <a:ext cx="79025" cy="99125"/>
            </a:xfrm>
            <a:custGeom>
              <a:rect b="b" l="l" r="r" t="t"/>
              <a:pathLst>
                <a:path extrusionOk="0" h="3965" w="3161">
                  <a:moveTo>
                    <a:pt x="503" y="1"/>
                  </a:moveTo>
                  <a:cubicBezTo>
                    <a:pt x="332" y="1"/>
                    <a:pt x="168" y="22"/>
                    <a:pt x="16" y="65"/>
                  </a:cubicBezTo>
                  <a:cubicBezTo>
                    <a:pt x="105" y="84"/>
                    <a:pt x="196" y="109"/>
                    <a:pt x="287" y="140"/>
                  </a:cubicBezTo>
                  <a:cubicBezTo>
                    <a:pt x="1341" y="477"/>
                    <a:pt x="2134" y="1296"/>
                    <a:pt x="1803" y="2321"/>
                  </a:cubicBezTo>
                  <a:cubicBezTo>
                    <a:pt x="1574" y="3035"/>
                    <a:pt x="803" y="3679"/>
                    <a:pt x="1" y="3891"/>
                  </a:cubicBezTo>
                  <a:cubicBezTo>
                    <a:pt x="156" y="3941"/>
                    <a:pt x="321" y="3964"/>
                    <a:pt x="489" y="3964"/>
                  </a:cubicBezTo>
                  <a:cubicBezTo>
                    <a:pt x="1459" y="3964"/>
                    <a:pt x="2551" y="3195"/>
                    <a:pt x="2832" y="2321"/>
                  </a:cubicBezTo>
                  <a:cubicBezTo>
                    <a:pt x="3160" y="1296"/>
                    <a:pt x="2370" y="478"/>
                    <a:pt x="1316" y="140"/>
                  </a:cubicBezTo>
                  <a:cubicBezTo>
                    <a:pt x="1032" y="48"/>
                    <a:pt x="759" y="1"/>
                    <a:pt x="503" y="1"/>
                  </a:cubicBezTo>
                  <a:close/>
                </a:path>
              </a:pathLst>
            </a:custGeom>
            <a:solidFill>
              <a:srgbClr val="8E03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6502075" y="2682500"/>
              <a:ext cx="29725" cy="25275"/>
            </a:xfrm>
            <a:custGeom>
              <a:rect b="b" l="l" r="r" t="t"/>
              <a:pathLst>
                <a:path extrusionOk="0" h="1011" w="1189">
                  <a:moveTo>
                    <a:pt x="968" y="0"/>
                  </a:moveTo>
                  <a:cubicBezTo>
                    <a:pt x="518" y="19"/>
                    <a:pt x="179" y="280"/>
                    <a:pt x="37" y="720"/>
                  </a:cubicBezTo>
                  <a:cubicBezTo>
                    <a:pt x="0" y="837"/>
                    <a:pt x="64" y="961"/>
                    <a:pt x="181" y="998"/>
                  </a:cubicBezTo>
                  <a:cubicBezTo>
                    <a:pt x="203" y="1005"/>
                    <a:pt x="224" y="1010"/>
                    <a:pt x="248" y="1010"/>
                  </a:cubicBezTo>
                  <a:cubicBezTo>
                    <a:pt x="344" y="1009"/>
                    <a:pt x="430" y="946"/>
                    <a:pt x="459" y="855"/>
                  </a:cubicBezTo>
                  <a:cubicBezTo>
                    <a:pt x="543" y="592"/>
                    <a:pt x="722" y="454"/>
                    <a:pt x="987" y="442"/>
                  </a:cubicBezTo>
                  <a:cubicBezTo>
                    <a:pt x="1103" y="430"/>
                    <a:pt x="1189" y="329"/>
                    <a:pt x="1186" y="213"/>
                  </a:cubicBezTo>
                  <a:cubicBezTo>
                    <a:pt x="1180" y="96"/>
                    <a:pt x="1086" y="2"/>
                    <a:pt x="968"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1" name="Google Shape;3361;p54"/>
          <p:cNvGrpSpPr/>
          <p:nvPr/>
        </p:nvGrpSpPr>
        <p:grpSpPr>
          <a:xfrm>
            <a:off x="3893075" y="3089600"/>
            <a:ext cx="370425" cy="346675"/>
            <a:chOff x="5763025" y="2653000"/>
            <a:chExt cx="370425" cy="346675"/>
          </a:xfrm>
        </p:grpSpPr>
        <p:sp>
          <p:nvSpPr>
            <p:cNvPr id="3362" name="Google Shape;3362;p54"/>
            <p:cNvSpPr/>
            <p:nvPr/>
          </p:nvSpPr>
          <p:spPr>
            <a:xfrm>
              <a:off x="5903350" y="2687425"/>
              <a:ext cx="89775" cy="84325"/>
            </a:xfrm>
            <a:custGeom>
              <a:rect b="b" l="l" r="r" t="t"/>
              <a:pathLst>
                <a:path extrusionOk="0" h="3373" w="3591">
                  <a:moveTo>
                    <a:pt x="1795" y="1"/>
                  </a:moveTo>
                  <a:cubicBezTo>
                    <a:pt x="805" y="1"/>
                    <a:pt x="1" y="665"/>
                    <a:pt x="1" y="1628"/>
                  </a:cubicBezTo>
                  <a:cubicBezTo>
                    <a:pt x="1" y="2592"/>
                    <a:pt x="805" y="3373"/>
                    <a:pt x="1795" y="3373"/>
                  </a:cubicBezTo>
                  <a:cubicBezTo>
                    <a:pt x="2786" y="3373"/>
                    <a:pt x="3590" y="2592"/>
                    <a:pt x="3590" y="1628"/>
                  </a:cubicBezTo>
                  <a:cubicBezTo>
                    <a:pt x="3590" y="665"/>
                    <a:pt x="2786" y="1"/>
                    <a:pt x="1795"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5936625" y="2687425"/>
              <a:ext cx="56500" cy="84325"/>
            </a:xfrm>
            <a:custGeom>
              <a:rect b="b" l="l" r="r" t="t"/>
              <a:pathLst>
                <a:path extrusionOk="0" h="3373" w="2260">
                  <a:moveTo>
                    <a:pt x="464" y="1"/>
                  </a:moveTo>
                  <a:cubicBezTo>
                    <a:pt x="309" y="1"/>
                    <a:pt x="153" y="17"/>
                    <a:pt x="0" y="51"/>
                  </a:cubicBezTo>
                  <a:cubicBezTo>
                    <a:pt x="766" y="225"/>
                    <a:pt x="1330" y="820"/>
                    <a:pt x="1330" y="1628"/>
                  </a:cubicBezTo>
                  <a:cubicBezTo>
                    <a:pt x="1330" y="2435"/>
                    <a:pt x="766" y="3115"/>
                    <a:pt x="0" y="3314"/>
                  </a:cubicBezTo>
                  <a:cubicBezTo>
                    <a:pt x="152" y="3354"/>
                    <a:pt x="307" y="3373"/>
                    <a:pt x="464" y="3373"/>
                  </a:cubicBezTo>
                  <a:cubicBezTo>
                    <a:pt x="1455" y="3373"/>
                    <a:pt x="2259" y="2592"/>
                    <a:pt x="2259" y="1629"/>
                  </a:cubicBezTo>
                  <a:cubicBezTo>
                    <a:pt x="2259" y="665"/>
                    <a:pt x="1455" y="1"/>
                    <a:pt x="464" y="1"/>
                  </a:cubicBezTo>
                  <a:close/>
                </a:path>
              </a:pathLst>
            </a:custGeom>
            <a:solidFill>
              <a:srgbClr val="8E03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5994525" y="2749350"/>
              <a:ext cx="109725" cy="224400"/>
            </a:xfrm>
            <a:custGeom>
              <a:rect b="b" l="l" r="r" t="t"/>
              <a:pathLst>
                <a:path extrusionOk="0" h="8976" w="4389">
                  <a:moveTo>
                    <a:pt x="1404" y="1"/>
                  </a:moveTo>
                  <a:cubicBezTo>
                    <a:pt x="601" y="1"/>
                    <a:pt x="1" y="557"/>
                    <a:pt x="68" y="1272"/>
                  </a:cubicBezTo>
                  <a:lnTo>
                    <a:pt x="711" y="8976"/>
                  </a:lnTo>
                  <a:lnTo>
                    <a:pt x="4388" y="8976"/>
                  </a:lnTo>
                  <a:lnTo>
                    <a:pt x="3097" y="1272"/>
                  </a:lnTo>
                  <a:cubicBezTo>
                    <a:pt x="2962" y="557"/>
                    <a:pt x="2206" y="1"/>
                    <a:pt x="1404" y="1"/>
                  </a:cubicBezTo>
                  <a:close/>
                </a:path>
              </a:pathLst>
            </a:custGeom>
            <a:solidFill>
              <a:srgbClr val="FFFE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6018225" y="2749300"/>
              <a:ext cx="86025" cy="224425"/>
            </a:xfrm>
            <a:custGeom>
              <a:rect b="b" l="l" r="r" t="t"/>
              <a:pathLst>
                <a:path extrusionOk="0" h="8977" w="3441">
                  <a:moveTo>
                    <a:pt x="456" y="1"/>
                  </a:moveTo>
                  <a:cubicBezTo>
                    <a:pt x="302" y="1"/>
                    <a:pt x="147" y="21"/>
                    <a:pt x="0" y="65"/>
                  </a:cubicBezTo>
                  <a:cubicBezTo>
                    <a:pt x="607" y="230"/>
                    <a:pt x="1112" y="701"/>
                    <a:pt x="1218" y="1272"/>
                  </a:cubicBezTo>
                  <a:lnTo>
                    <a:pt x="2511" y="8976"/>
                  </a:lnTo>
                  <a:lnTo>
                    <a:pt x="3440" y="8976"/>
                  </a:lnTo>
                  <a:lnTo>
                    <a:pt x="2149" y="1274"/>
                  </a:lnTo>
                  <a:cubicBezTo>
                    <a:pt x="2014" y="557"/>
                    <a:pt x="1258" y="1"/>
                    <a:pt x="45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5792200" y="2749350"/>
              <a:ext cx="109700" cy="224400"/>
            </a:xfrm>
            <a:custGeom>
              <a:rect b="b" l="l" r="r" t="t"/>
              <a:pathLst>
                <a:path extrusionOk="0" h="8976" w="4388">
                  <a:moveTo>
                    <a:pt x="2986" y="1"/>
                  </a:moveTo>
                  <a:cubicBezTo>
                    <a:pt x="2182" y="1"/>
                    <a:pt x="1427" y="557"/>
                    <a:pt x="1294" y="1272"/>
                  </a:cubicBezTo>
                  <a:lnTo>
                    <a:pt x="0" y="8976"/>
                  </a:lnTo>
                  <a:lnTo>
                    <a:pt x="3678" y="8976"/>
                  </a:lnTo>
                  <a:lnTo>
                    <a:pt x="4322" y="1272"/>
                  </a:lnTo>
                  <a:cubicBezTo>
                    <a:pt x="4388" y="557"/>
                    <a:pt x="3789" y="1"/>
                    <a:pt x="2986" y="1"/>
                  </a:cubicBezTo>
                  <a:close/>
                </a:path>
              </a:pathLst>
            </a:custGeom>
            <a:solidFill>
              <a:srgbClr val="FFFE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5843575" y="2745800"/>
              <a:ext cx="96775" cy="227950"/>
            </a:xfrm>
            <a:custGeom>
              <a:rect b="b" l="l" r="r" t="t"/>
              <a:pathLst>
                <a:path extrusionOk="0" h="9118" w="3871">
                  <a:moveTo>
                    <a:pt x="2447" y="1"/>
                  </a:moveTo>
                  <a:cubicBezTo>
                    <a:pt x="1655" y="1"/>
                    <a:pt x="945" y="544"/>
                    <a:pt x="861" y="1242"/>
                  </a:cubicBezTo>
                  <a:lnTo>
                    <a:pt x="1" y="9118"/>
                  </a:lnTo>
                  <a:lnTo>
                    <a:pt x="3655" y="9118"/>
                  </a:lnTo>
                  <a:lnTo>
                    <a:pt x="3850" y="1242"/>
                  </a:lnTo>
                  <a:cubicBezTo>
                    <a:pt x="3870" y="544"/>
                    <a:pt x="3241" y="1"/>
                    <a:pt x="2447" y="1"/>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5956125" y="2745800"/>
              <a:ext cx="96725" cy="227950"/>
            </a:xfrm>
            <a:custGeom>
              <a:rect b="b" l="l" r="r" t="t"/>
              <a:pathLst>
                <a:path extrusionOk="0" h="9118" w="3869">
                  <a:moveTo>
                    <a:pt x="1422" y="1"/>
                  </a:moveTo>
                  <a:cubicBezTo>
                    <a:pt x="630" y="1"/>
                    <a:pt x="1" y="544"/>
                    <a:pt x="21" y="1242"/>
                  </a:cubicBezTo>
                  <a:lnTo>
                    <a:pt x="217" y="9118"/>
                  </a:lnTo>
                  <a:lnTo>
                    <a:pt x="3869" y="9118"/>
                  </a:lnTo>
                  <a:lnTo>
                    <a:pt x="3011" y="1242"/>
                  </a:lnTo>
                  <a:cubicBezTo>
                    <a:pt x="2926" y="544"/>
                    <a:pt x="2216" y="1"/>
                    <a:pt x="1422" y="1"/>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5904150" y="2747500"/>
              <a:ext cx="88175" cy="226250"/>
            </a:xfrm>
            <a:custGeom>
              <a:rect b="b" l="l" r="r" t="t"/>
              <a:pathLst>
                <a:path extrusionOk="0" h="9050" w="3527">
                  <a:moveTo>
                    <a:pt x="1763" y="0"/>
                  </a:moveTo>
                  <a:cubicBezTo>
                    <a:pt x="996" y="0"/>
                    <a:pt x="350" y="538"/>
                    <a:pt x="318" y="1230"/>
                  </a:cubicBezTo>
                  <a:lnTo>
                    <a:pt x="1" y="9050"/>
                  </a:lnTo>
                  <a:lnTo>
                    <a:pt x="3526" y="9050"/>
                  </a:lnTo>
                  <a:lnTo>
                    <a:pt x="3208" y="1230"/>
                  </a:lnTo>
                  <a:cubicBezTo>
                    <a:pt x="3177" y="538"/>
                    <a:pt x="2530" y="0"/>
                    <a:pt x="1763" y="0"/>
                  </a:cubicBezTo>
                  <a:close/>
                </a:path>
              </a:pathLst>
            </a:custGeom>
            <a:solidFill>
              <a:srgbClr val="FFFE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5763025" y="2963950"/>
              <a:ext cx="370425" cy="35725"/>
            </a:xfrm>
            <a:custGeom>
              <a:rect b="b" l="l" r="r" t="t"/>
              <a:pathLst>
                <a:path extrusionOk="0" h="1429" w="14817">
                  <a:moveTo>
                    <a:pt x="343" y="1"/>
                  </a:moveTo>
                  <a:cubicBezTo>
                    <a:pt x="132" y="1"/>
                    <a:pt x="0" y="230"/>
                    <a:pt x="107" y="412"/>
                  </a:cubicBezTo>
                  <a:lnTo>
                    <a:pt x="390" y="893"/>
                  </a:lnTo>
                  <a:cubicBezTo>
                    <a:pt x="584" y="1225"/>
                    <a:pt x="941" y="1429"/>
                    <a:pt x="1327" y="1429"/>
                  </a:cubicBezTo>
                  <a:lnTo>
                    <a:pt x="13490" y="1429"/>
                  </a:lnTo>
                  <a:cubicBezTo>
                    <a:pt x="13876" y="1429"/>
                    <a:pt x="14232" y="1225"/>
                    <a:pt x="14427" y="893"/>
                  </a:cubicBezTo>
                  <a:lnTo>
                    <a:pt x="14710" y="412"/>
                  </a:lnTo>
                  <a:cubicBezTo>
                    <a:pt x="14817" y="230"/>
                    <a:pt x="14685" y="1"/>
                    <a:pt x="14474" y="1"/>
                  </a:cubicBez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6072475" y="2963950"/>
              <a:ext cx="60975" cy="35725"/>
            </a:xfrm>
            <a:custGeom>
              <a:rect b="b" l="l" r="r" t="t"/>
              <a:pathLst>
                <a:path extrusionOk="0" h="1429" w="2439">
                  <a:moveTo>
                    <a:pt x="1462" y="1"/>
                  </a:moveTo>
                  <a:lnTo>
                    <a:pt x="938" y="893"/>
                  </a:lnTo>
                  <a:cubicBezTo>
                    <a:pt x="742" y="1225"/>
                    <a:pt x="385" y="1429"/>
                    <a:pt x="1" y="1429"/>
                  </a:cubicBezTo>
                  <a:lnTo>
                    <a:pt x="1112" y="1429"/>
                  </a:lnTo>
                  <a:cubicBezTo>
                    <a:pt x="1498" y="1429"/>
                    <a:pt x="1854" y="1225"/>
                    <a:pt x="2049" y="893"/>
                  </a:cubicBezTo>
                  <a:lnTo>
                    <a:pt x="2332" y="412"/>
                  </a:lnTo>
                  <a:cubicBezTo>
                    <a:pt x="2439" y="230"/>
                    <a:pt x="2307" y="1"/>
                    <a:pt x="2096" y="1"/>
                  </a:cubicBezTo>
                  <a:close/>
                </a:path>
              </a:pathLst>
            </a:custGeom>
            <a:solidFill>
              <a:srgbClr val="7D4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5942650" y="2653000"/>
              <a:ext cx="38375" cy="43350"/>
            </a:xfrm>
            <a:custGeom>
              <a:rect b="b" l="l" r="r" t="t"/>
              <a:pathLst>
                <a:path extrusionOk="0" h="1734" w="1535">
                  <a:moveTo>
                    <a:pt x="1297" y="1"/>
                  </a:moveTo>
                  <a:cubicBezTo>
                    <a:pt x="1286" y="1"/>
                    <a:pt x="1274" y="2"/>
                    <a:pt x="1263" y="3"/>
                  </a:cubicBezTo>
                  <a:cubicBezTo>
                    <a:pt x="341" y="145"/>
                    <a:pt x="2" y="983"/>
                    <a:pt x="0" y="1511"/>
                  </a:cubicBezTo>
                  <a:cubicBezTo>
                    <a:pt x="0" y="1634"/>
                    <a:pt x="100" y="1732"/>
                    <a:pt x="221" y="1733"/>
                  </a:cubicBezTo>
                  <a:cubicBezTo>
                    <a:pt x="344" y="1733"/>
                    <a:pt x="444" y="1634"/>
                    <a:pt x="444" y="1512"/>
                  </a:cubicBezTo>
                  <a:cubicBezTo>
                    <a:pt x="445" y="1136"/>
                    <a:pt x="683" y="541"/>
                    <a:pt x="1331" y="440"/>
                  </a:cubicBezTo>
                  <a:cubicBezTo>
                    <a:pt x="1452" y="422"/>
                    <a:pt x="1535" y="309"/>
                    <a:pt x="1516" y="187"/>
                  </a:cubicBezTo>
                  <a:cubicBezTo>
                    <a:pt x="1499" y="79"/>
                    <a:pt x="1404" y="1"/>
                    <a:pt x="1297" y="1"/>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54"/>
          <p:cNvGrpSpPr/>
          <p:nvPr/>
        </p:nvGrpSpPr>
        <p:grpSpPr>
          <a:xfrm rot="1739623">
            <a:off x="2295833" y="3206755"/>
            <a:ext cx="285928" cy="537247"/>
            <a:chOff x="1724625" y="4662875"/>
            <a:chExt cx="204475" cy="384200"/>
          </a:xfrm>
        </p:grpSpPr>
        <p:sp>
          <p:nvSpPr>
            <p:cNvPr id="3374" name="Google Shape;3374;p54"/>
            <p:cNvSpPr/>
            <p:nvPr/>
          </p:nvSpPr>
          <p:spPr>
            <a:xfrm>
              <a:off x="1724625" y="4681300"/>
              <a:ext cx="185425" cy="365775"/>
            </a:xfrm>
            <a:custGeom>
              <a:rect b="b" l="l" r="r" t="t"/>
              <a:pathLst>
                <a:path extrusionOk="0" h="14631" w="7417">
                  <a:moveTo>
                    <a:pt x="6791" y="0"/>
                  </a:moveTo>
                  <a:cubicBezTo>
                    <a:pt x="6774" y="0"/>
                    <a:pt x="6757" y="3"/>
                    <a:pt x="6740" y="9"/>
                  </a:cubicBezTo>
                  <a:cubicBezTo>
                    <a:pt x="6626" y="52"/>
                    <a:pt x="6524" y="104"/>
                    <a:pt x="6428" y="147"/>
                  </a:cubicBezTo>
                  <a:lnTo>
                    <a:pt x="6358" y="178"/>
                  </a:lnTo>
                  <a:lnTo>
                    <a:pt x="6280" y="208"/>
                  </a:lnTo>
                  <a:cubicBezTo>
                    <a:pt x="6223" y="234"/>
                    <a:pt x="6167" y="264"/>
                    <a:pt x="6115" y="297"/>
                  </a:cubicBezTo>
                  <a:cubicBezTo>
                    <a:pt x="6066" y="327"/>
                    <a:pt x="6021" y="356"/>
                    <a:pt x="5979" y="379"/>
                  </a:cubicBezTo>
                  <a:cubicBezTo>
                    <a:pt x="5938" y="402"/>
                    <a:pt x="5896" y="421"/>
                    <a:pt x="5852" y="436"/>
                  </a:cubicBezTo>
                  <a:lnTo>
                    <a:pt x="5541" y="541"/>
                  </a:lnTo>
                  <a:cubicBezTo>
                    <a:pt x="5430" y="581"/>
                    <a:pt x="5323" y="631"/>
                    <a:pt x="5220" y="689"/>
                  </a:cubicBezTo>
                  <a:cubicBezTo>
                    <a:pt x="5130" y="740"/>
                    <a:pt x="5037" y="784"/>
                    <a:pt x="4941" y="819"/>
                  </a:cubicBezTo>
                  <a:cubicBezTo>
                    <a:pt x="4844" y="856"/>
                    <a:pt x="4737" y="891"/>
                    <a:pt x="4626" y="940"/>
                  </a:cubicBezTo>
                  <a:cubicBezTo>
                    <a:pt x="4512" y="988"/>
                    <a:pt x="4409" y="1053"/>
                    <a:pt x="4316" y="1106"/>
                  </a:cubicBezTo>
                  <a:cubicBezTo>
                    <a:pt x="4270" y="1134"/>
                    <a:pt x="4226" y="1159"/>
                    <a:pt x="4183" y="1181"/>
                  </a:cubicBezTo>
                  <a:cubicBezTo>
                    <a:pt x="4148" y="1197"/>
                    <a:pt x="4110" y="1210"/>
                    <a:pt x="4070" y="1218"/>
                  </a:cubicBezTo>
                  <a:cubicBezTo>
                    <a:pt x="3979" y="1241"/>
                    <a:pt x="3848" y="1252"/>
                    <a:pt x="3705" y="1329"/>
                  </a:cubicBezTo>
                  <a:cubicBezTo>
                    <a:pt x="3586" y="1396"/>
                    <a:pt x="3497" y="1474"/>
                    <a:pt x="3415" y="1533"/>
                  </a:cubicBezTo>
                  <a:lnTo>
                    <a:pt x="3356" y="1575"/>
                  </a:lnTo>
                  <a:lnTo>
                    <a:pt x="3289" y="1618"/>
                  </a:lnTo>
                  <a:cubicBezTo>
                    <a:pt x="3235" y="1654"/>
                    <a:pt x="3185" y="1691"/>
                    <a:pt x="3140" y="1728"/>
                  </a:cubicBezTo>
                  <a:lnTo>
                    <a:pt x="3014" y="1828"/>
                  </a:lnTo>
                  <a:cubicBezTo>
                    <a:pt x="2974" y="1859"/>
                    <a:pt x="2941" y="1880"/>
                    <a:pt x="2891" y="1915"/>
                  </a:cubicBezTo>
                  <a:lnTo>
                    <a:pt x="2611" y="2104"/>
                  </a:lnTo>
                  <a:cubicBezTo>
                    <a:pt x="2516" y="2165"/>
                    <a:pt x="2431" y="2241"/>
                    <a:pt x="2341" y="2309"/>
                  </a:cubicBezTo>
                  <a:lnTo>
                    <a:pt x="2207" y="2413"/>
                  </a:lnTo>
                  <a:lnTo>
                    <a:pt x="2149" y="2458"/>
                  </a:lnTo>
                  <a:cubicBezTo>
                    <a:pt x="2134" y="2469"/>
                    <a:pt x="2115" y="2482"/>
                    <a:pt x="2097" y="2495"/>
                  </a:cubicBezTo>
                  <a:cubicBezTo>
                    <a:pt x="2018" y="2546"/>
                    <a:pt x="1910" y="2598"/>
                    <a:pt x="1795" y="2698"/>
                  </a:cubicBezTo>
                  <a:cubicBezTo>
                    <a:pt x="1691" y="2795"/>
                    <a:pt x="1623" y="2884"/>
                    <a:pt x="1551" y="2971"/>
                  </a:cubicBezTo>
                  <a:cubicBezTo>
                    <a:pt x="1488" y="3052"/>
                    <a:pt x="1420" y="3129"/>
                    <a:pt x="1348" y="3202"/>
                  </a:cubicBezTo>
                  <a:cubicBezTo>
                    <a:pt x="1272" y="3282"/>
                    <a:pt x="1189" y="3361"/>
                    <a:pt x="1104" y="3484"/>
                  </a:cubicBezTo>
                  <a:cubicBezTo>
                    <a:pt x="1017" y="3622"/>
                    <a:pt x="988" y="3745"/>
                    <a:pt x="952" y="3828"/>
                  </a:cubicBezTo>
                  <a:cubicBezTo>
                    <a:pt x="943" y="3848"/>
                    <a:pt x="935" y="3868"/>
                    <a:pt x="926" y="3882"/>
                  </a:cubicBezTo>
                  <a:cubicBezTo>
                    <a:pt x="923" y="3892"/>
                    <a:pt x="918" y="3896"/>
                    <a:pt x="914" y="3904"/>
                  </a:cubicBezTo>
                  <a:lnTo>
                    <a:pt x="895" y="3935"/>
                  </a:lnTo>
                  <a:lnTo>
                    <a:pt x="807" y="4069"/>
                  </a:lnTo>
                  <a:cubicBezTo>
                    <a:pt x="745" y="4164"/>
                    <a:pt x="677" y="4274"/>
                    <a:pt x="626" y="4400"/>
                  </a:cubicBezTo>
                  <a:cubicBezTo>
                    <a:pt x="576" y="4521"/>
                    <a:pt x="546" y="4636"/>
                    <a:pt x="515" y="4733"/>
                  </a:cubicBezTo>
                  <a:cubicBezTo>
                    <a:pt x="504" y="4775"/>
                    <a:pt x="489" y="4817"/>
                    <a:pt x="471" y="4856"/>
                  </a:cubicBezTo>
                  <a:cubicBezTo>
                    <a:pt x="452" y="4897"/>
                    <a:pt x="430" y="4936"/>
                    <a:pt x="405" y="4973"/>
                  </a:cubicBezTo>
                  <a:cubicBezTo>
                    <a:pt x="352" y="5063"/>
                    <a:pt x="269" y="5179"/>
                    <a:pt x="232" y="5355"/>
                  </a:cubicBezTo>
                  <a:cubicBezTo>
                    <a:pt x="202" y="5530"/>
                    <a:pt x="227" y="5659"/>
                    <a:pt x="231" y="5752"/>
                  </a:cubicBezTo>
                  <a:cubicBezTo>
                    <a:pt x="233" y="5786"/>
                    <a:pt x="232" y="5822"/>
                    <a:pt x="227" y="5857"/>
                  </a:cubicBezTo>
                  <a:cubicBezTo>
                    <a:pt x="219" y="5896"/>
                    <a:pt x="209" y="5934"/>
                    <a:pt x="196" y="5971"/>
                  </a:cubicBezTo>
                  <a:cubicBezTo>
                    <a:pt x="166" y="6061"/>
                    <a:pt x="113" y="6177"/>
                    <a:pt x="89" y="6336"/>
                  </a:cubicBezTo>
                  <a:lnTo>
                    <a:pt x="78" y="6420"/>
                  </a:lnTo>
                  <a:lnTo>
                    <a:pt x="67" y="6488"/>
                  </a:lnTo>
                  <a:lnTo>
                    <a:pt x="36" y="6648"/>
                  </a:lnTo>
                  <a:cubicBezTo>
                    <a:pt x="22" y="6712"/>
                    <a:pt x="13" y="6775"/>
                    <a:pt x="7" y="6840"/>
                  </a:cubicBezTo>
                  <a:cubicBezTo>
                    <a:pt x="1" y="6919"/>
                    <a:pt x="4" y="6968"/>
                    <a:pt x="4" y="7026"/>
                  </a:cubicBezTo>
                  <a:lnTo>
                    <a:pt x="8" y="7369"/>
                  </a:lnTo>
                  <a:cubicBezTo>
                    <a:pt x="9" y="7482"/>
                    <a:pt x="19" y="7597"/>
                    <a:pt x="25" y="7710"/>
                  </a:cubicBezTo>
                  <a:cubicBezTo>
                    <a:pt x="34" y="7824"/>
                    <a:pt x="33" y="7939"/>
                    <a:pt x="56" y="8051"/>
                  </a:cubicBezTo>
                  <a:lnTo>
                    <a:pt x="112" y="8388"/>
                  </a:lnTo>
                  <a:lnTo>
                    <a:pt x="119" y="8431"/>
                  </a:lnTo>
                  <a:lnTo>
                    <a:pt x="129" y="8482"/>
                  </a:lnTo>
                  <a:cubicBezTo>
                    <a:pt x="137" y="8525"/>
                    <a:pt x="150" y="8565"/>
                    <a:pt x="165" y="8606"/>
                  </a:cubicBezTo>
                  <a:cubicBezTo>
                    <a:pt x="189" y="8668"/>
                    <a:pt x="217" y="8729"/>
                    <a:pt x="248" y="8788"/>
                  </a:cubicBezTo>
                  <a:cubicBezTo>
                    <a:pt x="269" y="8827"/>
                    <a:pt x="289" y="8867"/>
                    <a:pt x="305" y="8908"/>
                  </a:cubicBezTo>
                  <a:cubicBezTo>
                    <a:pt x="309" y="8921"/>
                    <a:pt x="314" y="8934"/>
                    <a:pt x="316" y="8946"/>
                  </a:cubicBezTo>
                  <a:lnTo>
                    <a:pt x="329" y="9008"/>
                  </a:lnTo>
                  <a:cubicBezTo>
                    <a:pt x="344" y="9095"/>
                    <a:pt x="352" y="9210"/>
                    <a:pt x="382" y="9347"/>
                  </a:cubicBezTo>
                  <a:cubicBezTo>
                    <a:pt x="413" y="9495"/>
                    <a:pt x="471" y="9619"/>
                    <a:pt x="519" y="9723"/>
                  </a:cubicBezTo>
                  <a:lnTo>
                    <a:pt x="583" y="9865"/>
                  </a:lnTo>
                  <a:lnTo>
                    <a:pt x="610" y="9927"/>
                  </a:lnTo>
                  <a:lnTo>
                    <a:pt x="635" y="9999"/>
                  </a:lnTo>
                  <a:cubicBezTo>
                    <a:pt x="671" y="10097"/>
                    <a:pt x="707" y="10207"/>
                    <a:pt x="755" y="10322"/>
                  </a:cubicBezTo>
                  <a:lnTo>
                    <a:pt x="889" y="10630"/>
                  </a:lnTo>
                  <a:cubicBezTo>
                    <a:pt x="914" y="10683"/>
                    <a:pt x="938" y="10737"/>
                    <a:pt x="966" y="10794"/>
                  </a:cubicBezTo>
                  <a:lnTo>
                    <a:pt x="1011" y="10879"/>
                  </a:lnTo>
                  <a:lnTo>
                    <a:pt x="1054" y="10954"/>
                  </a:lnTo>
                  <a:lnTo>
                    <a:pt x="1225" y="11255"/>
                  </a:lnTo>
                  <a:lnTo>
                    <a:pt x="1298" y="11383"/>
                  </a:lnTo>
                  <a:lnTo>
                    <a:pt x="1369" y="11518"/>
                  </a:lnTo>
                  <a:cubicBezTo>
                    <a:pt x="1396" y="11569"/>
                    <a:pt x="1424" y="11626"/>
                    <a:pt x="1461" y="11686"/>
                  </a:cubicBezTo>
                  <a:cubicBezTo>
                    <a:pt x="1481" y="11716"/>
                    <a:pt x="1501" y="11746"/>
                    <a:pt x="1524" y="11778"/>
                  </a:cubicBezTo>
                  <a:cubicBezTo>
                    <a:pt x="1540" y="11800"/>
                    <a:pt x="1558" y="11821"/>
                    <a:pt x="1577" y="11842"/>
                  </a:cubicBezTo>
                  <a:cubicBezTo>
                    <a:pt x="1595" y="11860"/>
                    <a:pt x="1615" y="11879"/>
                    <a:pt x="1635" y="11896"/>
                  </a:cubicBezTo>
                  <a:cubicBezTo>
                    <a:pt x="1696" y="11947"/>
                    <a:pt x="1762" y="11991"/>
                    <a:pt x="1832" y="12028"/>
                  </a:cubicBezTo>
                  <a:cubicBezTo>
                    <a:pt x="1872" y="12047"/>
                    <a:pt x="1909" y="12069"/>
                    <a:pt x="1945" y="12094"/>
                  </a:cubicBezTo>
                  <a:cubicBezTo>
                    <a:pt x="1951" y="12097"/>
                    <a:pt x="1957" y="12102"/>
                    <a:pt x="1962" y="12106"/>
                  </a:cubicBezTo>
                  <a:cubicBezTo>
                    <a:pt x="1961" y="12106"/>
                    <a:pt x="1960" y="12105"/>
                    <a:pt x="1960" y="12105"/>
                  </a:cubicBezTo>
                  <a:lnTo>
                    <a:pt x="1960" y="12105"/>
                  </a:lnTo>
                  <a:cubicBezTo>
                    <a:pt x="1959" y="12105"/>
                    <a:pt x="1969" y="12116"/>
                    <a:pt x="1976" y="12127"/>
                  </a:cubicBezTo>
                  <a:cubicBezTo>
                    <a:pt x="1994" y="12151"/>
                    <a:pt x="2016" y="12187"/>
                    <a:pt x="2044" y="12235"/>
                  </a:cubicBezTo>
                  <a:cubicBezTo>
                    <a:pt x="2073" y="12281"/>
                    <a:pt x="2104" y="12336"/>
                    <a:pt x="2149" y="12399"/>
                  </a:cubicBezTo>
                  <a:cubicBezTo>
                    <a:pt x="2197" y="12468"/>
                    <a:pt x="2255" y="12532"/>
                    <a:pt x="2321" y="12586"/>
                  </a:cubicBezTo>
                  <a:cubicBezTo>
                    <a:pt x="2448" y="12692"/>
                    <a:pt x="2560" y="12748"/>
                    <a:pt x="2628" y="12796"/>
                  </a:cubicBezTo>
                  <a:cubicBezTo>
                    <a:pt x="2653" y="12811"/>
                    <a:pt x="2675" y="12830"/>
                    <a:pt x="2695" y="12849"/>
                  </a:cubicBezTo>
                  <a:cubicBezTo>
                    <a:pt x="2718" y="12876"/>
                    <a:pt x="2740" y="12905"/>
                    <a:pt x="2761" y="12935"/>
                  </a:cubicBezTo>
                  <a:cubicBezTo>
                    <a:pt x="2790" y="12974"/>
                    <a:pt x="2827" y="13030"/>
                    <a:pt x="2878" y="13090"/>
                  </a:cubicBezTo>
                  <a:cubicBezTo>
                    <a:pt x="2907" y="13124"/>
                    <a:pt x="2938" y="13157"/>
                    <a:pt x="2970" y="13187"/>
                  </a:cubicBezTo>
                  <a:cubicBezTo>
                    <a:pt x="3007" y="13219"/>
                    <a:pt x="3045" y="13248"/>
                    <a:pt x="3087" y="13274"/>
                  </a:cubicBezTo>
                  <a:cubicBezTo>
                    <a:pt x="3240" y="13368"/>
                    <a:pt x="3363" y="13404"/>
                    <a:pt x="3438" y="13440"/>
                  </a:cubicBezTo>
                  <a:cubicBezTo>
                    <a:pt x="3457" y="13449"/>
                    <a:pt x="3474" y="13456"/>
                    <a:pt x="3486" y="13463"/>
                  </a:cubicBezTo>
                  <a:lnTo>
                    <a:pt x="3534" y="13492"/>
                  </a:lnTo>
                  <a:lnTo>
                    <a:pt x="3684" y="13581"/>
                  </a:lnTo>
                  <a:lnTo>
                    <a:pt x="3971" y="13747"/>
                  </a:lnTo>
                  <a:cubicBezTo>
                    <a:pt x="4024" y="13778"/>
                    <a:pt x="4103" y="13844"/>
                    <a:pt x="4224" y="13925"/>
                  </a:cubicBezTo>
                  <a:cubicBezTo>
                    <a:pt x="4254" y="13945"/>
                    <a:pt x="4287" y="13965"/>
                    <a:pt x="4324" y="13985"/>
                  </a:cubicBezTo>
                  <a:cubicBezTo>
                    <a:pt x="4360" y="14005"/>
                    <a:pt x="4412" y="14027"/>
                    <a:pt x="4418" y="14030"/>
                  </a:cubicBezTo>
                  <a:cubicBezTo>
                    <a:pt x="4452" y="14046"/>
                    <a:pt x="4492" y="14068"/>
                    <a:pt x="4538" y="14095"/>
                  </a:cubicBezTo>
                  <a:cubicBezTo>
                    <a:pt x="4628" y="14146"/>
                    <a:pt x="4754" y="14220"/>
                    <a:pt x="4902" y="14268"/>
                  </a:cubicBezTo>
                  <a:cubicBezTo>
                    <a:pt x="5030" y="14311"/>
                    <a:pt x="5148" y="14340"/>
                    <a:pt x="5253" y="14366"/>
                  </a:cubicBezTo>
                  <a:lnTo>
                    <a:pt x="5421" y="14409"/>
                  </a:lnTo>
                  <a:cubicBezTo>
                    <a:pt x="5498" y="14425"/>
                    <a:pt x="5576" y="14434"/>
                    <a:pt x="5655" y="14434"/>
                  </a:cubicBezTo>
                  <a:cubicBezTo>
                    <a:pt x="5665" y="14434"/>
                    <a:pt x="5674" y="14434"/>
                    <a:pt x="5684" y="14433"/>
                  </a:cubicBezTo>
                  <a:cubicBezTo>
                    <a:pt x="5764" y="14431"/>
                    <a:pt x="5825" y="14428"/>
                    <a:pt x="5865" y="14428"/>
                  </a:cubicBezTo>
                  <a:cubicBezTo>
                    <a:pt x="5897" y="14428"/>
                    <a:pt x="5916" y="14430"/>
                    <a:pt x="5922" y="14433"/>
                  </a:cubicBezTo>
                  <a:cubicBezTo>
                    <a:pt x="5965" y="14440"/>
                    <a:pt x="6054" y="14478"/>
                    <a:pt x="6188" y="14523"/>
                  </a:cubicBezTo>
                  <a:cubicBezTo>
                    <a:pt x="6268" y="14550"/>
                    <a:pt x="6351" y="14568"/>
                    <a:pt x="6434" y="14578"/>
                  </a:cubicBezTo>
                  <a:lnTo>
                    <a:pt x="6591" y="14597"/>
                  </a:lnTo>
                  <a:cubicBezTo>
                    <a:pt x="6701" y="14611"/>
                    <a:pt x="6825" y="14626"/>
                    <a:pt x="6961" y="14631"/>
                  </a:cubicBezTo>
                  <a:lnTo>
                    <a:pt x="6962" y="14629"/>
                  </a:lnTo>
                  <a:lnTo>
                    <a:pt x="6978" y="14629"/>
                  </a:lnTo>
                  <a:cubicBezTo>
                    <a:pt x="7221" y="14627"/>
                    <a:pt x="7416" y="14430"/>
                    <a:pt x="7415" y="14188"/>
                  </a:cubicBezTo>
                  <a:cubicBezTo>
                    <a:pt x="7415" y="13946"/>
                    <a:pt x="7219" y="13750"/>
                    <a:pt x="6978" y="13750"/>
                  </a:cubicBezTo>
                  <a:cubicBezTo>
                    <a:pt x="6977" y="13750"/>
                    <a:pt x="6977" y="13750"/>
                    <a:pt x="6976" y="13750"/>
                  </a:cubicBezTo>
                  <a:cubicBezTo>
                    <a:pt x="6893" y="13750"/>
                    <a:pt x="6797" y="13742"/>
                    <a:pt x="6689" y="13732"/>
                  </a:cubicBezTo>
                  <a:lnTo>
                    <a:pt x="6518" y="13716"/>
                  </a:lnTo>
                  <a:cubicBezTo>
                    <a:pt x="6493" y="13713"/>
                    <a:pt x="6468" y="13709"/>
                    <a:pt x="6443" y="13701"/>
                  </a:cubicBezTo>
                  <a:cubicBezTo>
                    <a:pt x="6368" y="13681"/>
                    <a:pt x="6255" y="13629"/>
                    <a:pt x="6082" y="13596"/>
                  </a:cubicBezTo>
                  <a:cubicBezTo>
                    <a:pt x="6007" y="13583"/>
                    <a:pt x="5941" y="13579"/>
                    <a:pt x="5884" y="13579"/>
                  </a:cubicBezTo>
                  <a:cubicBezTo>
                    <a:pt x="5785" y="13579"/>
                    <a:pt x="5711" y="13591"/>
                    <a:pt x="5662" y="13591"/>
                  </a:cubicBezTo>
                  <a:cubicBezTo>
                    <a:pt x="5651" y="13592"/>
                    <a:pt x="5641" y="13592"/>
                    <a:pt x="5630" y="13592"/>
                  </a:cubicBezTo>
                  <a:cubicBezTo>
                    <a:pt x="5619" y="13592"/>
                    <a:pt x="5609" y="13592"/>
                    <a:pt x="5598" y="13591"/>
                  </a:cubicBezTo>
                  <a:lnTo>
                    <a:pt x="5445" y="13555"/>
                  </a:lnTo>
                  <a:cubicBezTo>
                    <a:pt x="5337" y="13532"/>
                    <a:pt x="5239" y="13510"/>
                    <a:pt x="5159" y="13486"/>
                  </a:cubicBezTo>
                  <a:cubicBezTo>
                    <a:pt x="5097" y="13469"/>
                    <a:pt x="5030" y="13434"/>
                    <a:pt x="4928" y="13380"/>
                  </a:cubicBezTo>
                  <a:cubicBezTo>
                    <a:pt x="4877" y="13353"/>
                    <a:pt x="4820" y="13323"/>
                    <a:pt x="4754" y="13294"/>
                  </a:cubicBezTo>
                  <a:cubicBezTo>
                    <a:pt x="4710" y="13274"/>
                    <a:pt x="4713" y="13277"/>
                    <a:pt x="4699" y="13270"/>
                  </a:cubicBezTo>
                  <a:cubicBezTo>
                    <a:pt x="4685" y="13263"/>
                    <a:pt x="4671" y="13255"/>
                    <a:pt x="4657" y="13247"/>
                  </a:cubicBezTo>
                  <a:cubicBezTo>
                    <a:pt x="4592" y="13210"/>
                    <a:pt x="4502" y="13133"/>
                    <a:pt x="4365" y="13056"/>
                  </a:cubicBezTo>
                  <a:lnTo>
                    <a:pt x="4077" y="12898"/>
                  </a:lnTo>
                  <a:lnTo>
                    <a:pt x="3941" y="12824"/>
                  </a:lnTo>
                  <a:cubicBezTo>
                    <a:pt x="3925" y="12816"/>
                    <a:pt x="3882" y="12790"/>
                    <a:pt x="3846" y="12772"/>
                  </a:cubicBezTo>
                  <a:cubicBezTo>
                    <a:pt x="3810" y="12753"/>
                    <a:pt x="3777" y="12738"/>
                    <a:pt x="3744" y="12726"/>
                  </a:cubicBezTo>
                  <a:cubicBezTo>
                    <a:pt x="3618" y="12675"/>
                    <a:pt x="3531" y="12646"/>
                    <a:pt x="3495" y="12623"/>
                  </a:cubicBezTo>
                  <a:cubicBezTo>
                    <a:pt x="3489" y="12620"/>
                    <a:pt x="3484" y="12617"/>
                    <a:pt x="3480" y="12614"/>
                  </a:cubicBezTo>
                  <a:cubicBezTo>
                    <a:pt x="3472" y="12607"/>
                    <a:pt x="3464" y="12600"/>
                    <a:pt x="3458" y="12592"/>
                  </a:cubicBezTo>
                  <a:cubicBezTo>
                    <a:pt x="3437" y="12570"/>
                    <a:pt x="3411" y="12534"/>
                    <a:pt x="3375" y="12486"/>
                  </a:cubicBezTo>
                  <a:cubicBezTo>
                    <a:pt x="3331" y="12426"/>
                    <a:pt x="3282" y="12370"/>
                    <a:pt x="3230" y="12317"/>
                  </a:cubicBezTo>
                  <a:cubicBezTo>
                    <a:pt x="3171" y="12260"/>
                    <a:pt x="3107" y="12210"/>
                    <a:pt x="3038" y="12168"/>
                  </a:cubicBezTo>
                  <a:cubicBezTo>
                    <a:pt x="2923" y="12096"/>
                    <a:pt x="2836" y="12051"/>
                    <a:pt x="2795" y="12017"/>
                  </a:cubicBezTo>
                  <a:cubicBezTo>
                    <a:pt x="2775" y="12002"/>
                    <a:pt x="2758" y="11984"/>
                    <a:pt x="2744" y="11964"/>
                  </a:cubicBezTo>
                  <a:cubicBezTo>
                    <a:pt x="2723" y="11939"/>
                    <a:pt x="2699" y="11900"/>
                    <a:pt x="2669" y="11852"/>
                  </a:cubicBezTo>
                  <a:cubicBezTo>
                    <a:pt x="2638" y="11804"/>
                    <a:pt x="2603" y="11748"/>
                    <a:pt x="2554" y="11686"/>
                  </a:cubicBezTo>
                  <a:cubicBezTo>
                    <a:pt x="2525" y="11649"/>
                    <a:pt x="2494" y="11614"/>
                    <a:pt x="2461" y="11582"/>
                  </a:cubicBezTo>
                  <a:cubicBezTo>
                    <a:pt x="2425" y="11548"/>
                    <a:pt x="2387" y="11519"/>
                    <a:pt x="2348" y="11493"/>
                  </a:cubicBezTo>
                  <a:cubicBezTo>
                    <a:pt x="2291" y="11458"/>
                    <a:pt x="2233" y="11426"/>
                    <a:pt x="2174" y="11397"/>
                  </a:cubicBezTo>
                  <a:cubicBezTo>
                    <a:pt x="2147" y="11383"/>
                    <a:pt x="2120" y="11368"/>
                    <a:pt x="2095" y="11351"/>
                  </a:cubicBezTo>
                  <a:cubicBezTo>
                    <a:pt x="2093" y="11350"/>
                    <a:pt x="2092" y="11349"/>
                    <a:pt x="2092" y="11349"/>
                  </a:cubicBezTo>
                  <a:cubicBezTo>
                    <a:pt x="2091" y="11349"/>
                    <a:pt x="2094" y="11352"/>
                    <a:pt x="2094" y="11352"/>
                  </a:cubicBezTo>
                  <a:cubicBezTo>
                    <a:pt x="2094" y="11352"/>
                    <a:pt x="2093" y="11352"/>
                    <a:pt x="2092" y="11351"/>
                  </a:cubicBezTo>
                  <a:cubicBezTo>
                    <a:pt x="2082" y="11338"/>
                    <a:pt x="2071" y="11323"/>
                    <a:pt x="2061" y="11307"/>
                  </a:cubicBezTo>
                  <a:cubicBezTo>
                    <a:pt x="2039" y="11274"/>
                    <a:pt x="2016" y="11235"/>
                    <a:pt x="1991" y="11188"/>
                  </a:cubicBezTo>
                  <a:cubicBezTo>
                    <a:pt x="1965" y="11142"/>
                    <a:pt x="1937" y="11091"/>
                    <a:pt x="1904" y="11034"/>
                  </a:cubicBezTo>
                  <a:cubicBezTo>
                    <a:pt x="1888" y="11006"/>
                    <a:pt x="1868" y="10976"/>
                    <a:pt x="1850" y="10947"/>
                  </a:cubicBezTo>
                  <a:lnTo>
                    <a:pt x="1809" y="10880"/>
                  </a:lnTo>
                  <a:lnTo>
                    <a:pt x="1646" y="10611"/>
                  </a:lnTo>
                  <a:lnTo>
                    <a:pt x="1606" y="10544"/>
                  </a:lnTo>
                  <a:lnTo>
                    <a:pt x="1572" y="10485"/>
                  </a:lnTo>
                  <a:cubicBezTo>
                    <a:pt x="1550" y="10444"/>
                    <a:pt x="1528" y="10399"/>
                    <a:pt x="1506" y="10351"/>
                  </a:cubicBezTo>
                  <a:lnTo>
                    <a:pt x="1369" y="10060"/>
                  </a:lnTo>
                  <a:cubicBezTo>
                    <a:pt x="1331" y="9975"/>
                    <a:pt x="1294" y="9875"/>
                    <a:pt x="1252" y="9768"/>
                  </a:cubicBezTo>
                  <a:lnTo>
                    <a:pt x="1219" y="9686"/>
                  </a:lnTo>
                  <a:lnTo>
                    <a:pt x="1181" y="9597"/>
                  </a:lnTo>
                  <a:lnTo>
                    <a:pt x="1104" y="9442"/>
                  </a:lnTo>
                  <a:cubicBezTo>
                    <a:pt x="1057" y="9347"/>
                    <a:pt x="1021" y="9270"/>
                    <a:pt x="1005" y="9203"/>
                  </a:cubicBezTo>
                  <a:cubicBezTo>
                    <a:pt x="985" y="9127"/>
                    <a:pt x="974" y="9021"/>
                    <a:pt x="950" y="8894"/>
                  </a:cubicBezTo>
                  <a:cubicBezTo>
                    <a:pt x="944" y="8862"/>
                    <a:pt x="936" y="8829"/>
                    <a:pt x="928" y="8794"/>
                  </a:cubicBezTo>
                  <a:cubicBezTo>
                    <a:pt x="916" y="8755"/>
                    <a:pt x="903" y="8714"/>
                    <a:pt x="887" y="8676"/>
                  </a:cubicBezTo>
                  <a:cubicBezTo>
                    <a:pt x="862" y="8616"/>
                    <a:pt x="833" y="8557"/>
                    <a:pt x="800" y="8500"/>
                  </a:cubicBezTo>
                  <a:cubicBezTo>
                    <a:pt x="774" y="8451"/>
                    <a:pt x="754" y="8414"/>
                    <a:pt x="743" y="8385"/>
                  </a:cubicBezTo>
                  <a:cubicBezTo>
                    <a:pt x="738" y="8373"/>
                    <a:pt x="735" y="8362"/>
                    <a:pt x="731" y="8350"/>
                  </a:cubicBezTo>
                  <a:cubicBezTo>
                    <a:pt x="729" y="8341"/>
                    <a:pt x="727" y="8332"/>
                    <a:pt x="724" y="8321"/>
                  </a:cubicBezTo>
                  <a:lnTo>
                    <a:pt x="717" y="8283"/>
                  </a:lnTo>
                  <a:lnTo>
                    <a:pt x="656" y="7972"/>
                  </a:lnTo>
                  <a:cubicBezTo>
                    <a:pt x="631" y="7870"/>
                    <a:pt x="629" y="7763"/>
                    <a:pt x="619" y="7658"/>
                  </a:cubicBezTo>
                  <a:cubicBezTo>
                    <a:pt x="611" y="7553"/>
                    <a:pt x="597" y="7448"/>
                    <a:pt x="594" y="7343"/>
                  </a:cubicBezTo>
                  <a:lnTo>
                    <a:pt x="582" y="7026"/>
                  </a:lnTo>
                  <a:cubicBezTo>
                    <a:pt x="575" y="6906"/>
                    <a:pt x="576" y="6855"/>
                    <a:pt x="595" y="6749"/>
                  </a:cubicBezTo>
                  <a:lnTo>
                    <a:pt x="623" y="6585"/>
                  </a:lnTo>
                  <a:lnTo>
                    <a:pt x="636" y="6491"/>
                  </a:lnTo>
                  <a:lnTo>
                    <a:pt x="643" y="6410"/>
                  </a:lnTo>
                  <a:cubicBezTo>
                    <a:pt x="649" y="6351"/>
                    <a:pt x="681" y="6261"/>
                    <a:pt x="720" y="6143"/>
                  </a:cubicBezTo>
                  <a:cubicBezTo>
                    <a:pt x="740" y="6076"/>
                    <a:pt x="757" y="6008"/>
                    <a:pt x="768" y="5939"/>
                  </a:cubicBezTo>
                  <a:cubicBezTo>
                    <a:pt x="776" y="5865"/>
                    <a:pt x="777" y="5790"/>
                    <a:pt x="770" y="5715"/>
                  </a:cubicBezTo>
                  <a:cubicBezTo>
                    <a:pt x="758" y="5590"/>
                    <a:pt x="747" y="5498"/>
                    <a:pt x="755" y="5455"/>
                  </a:cubicBezTo>
                  <a:cubicBezTo>
                    <a:pt x="759" y="5414"/>
                    <a:pt x="797" y="5339"/>
                    <a:pt x="855" y="5242"/>
                  </a:cubicBezTo>
                  <a:cubicBezTo>
                    <a:pt x="888" y="5186"/>
                    <a:pt x="918" y="5128"/>
                    <a:pt x="946" y="5069"/>
                  </a:cubicBezTo>
                  <a:cubicBezTo>
                    <a:pt x="970" y="5008"/>
                    <a:pt x="991" y="4945"/>
                    <a:pt x="1008" y="4881"/>
                  </a:cubicBezTo>
                  <a:cubicBezTo>
                    <a:pt x="1040" y="4768"/>
                    <a:pt x="1064" y="4669"/>
                    <a:pt x="1095" y="4586"/>
                  </a:cubicBezTo>
                  <a:cubicBezTo>
                    <a:pt x="1124" y="4507"/>
                    <a:pt x="1169" y="4428"/>
                    <a:pt x="1226" y="4336"/>
                  </a:cubicBezTo>
                  <a:lnTo>
                    <a:pt x="1313" y="4192"/>
                  </a:lnTo>
                  <a:lnTo>
                    <a:pt x="1337" y="4153"/>
                  </a:lnTo>
                  <a:cubicBezTo>
                    <a:pt x="1346" y="4136"/>
                    <a:pt x="1356" y="4119"/>
                    <a:pt x="1363" y="4103"/>
                  </a:cubicBezTo>
                  <a:cubicBezTo>
                    <a:pt x="1380" y="4068"/>
                    <a:pt x="1393" y="4037"/>
                    <a:pt x="1405" y="4006"/>
                  </a:cubicBezTo>
                  <a:cubicBezTo>
                    <a:pt x="1449" y="3885"/>
                    <a:pt x="1475" y="3791"/>
                    <a:pt x="1505" y="3744"/>
                  </a:cubicBezTo>
                  <a:cubicBezTo>
                    <a:pt x="1543" y="3684"/>
                    <a:pt x="1615" y="3604"/>
                    <a:pt x="1689" y="3524"/>
                  </a:cubicBezTo>
                  <a:cubicBezTo>
                    <a:pt x="1769" y="3440"/>
                    <a:pt x="1843" y="3350"/>
                    <a:pt x="1913" y="3255"/>
                  </a:cubicBezTo>
                  <a:cubicBezTo>
                    <a:pt x="1978" y="3169"/>
                    <a:pt x="2044" y="3085"/>
                    <a:pt x="2099" y="3031"/>
                  </a:cubicBezTo>
                  <a:cubicBezTo>
                    <a:pt x="2148" y="2982"/>
                    <a:pt x="2237" y="2933"/>
                    <a:pt x="2341" y="2862"/>
                  </a:cubicBezTo>
                  <a:cubicBezTo>
                    <a:pt x="2367" y="2844"/>
                    <a:pt x="2394" y="2825"/>
                    <a:pt x="2421" y="2802"/>
                  </a:cubicBezTo>
                  <a:lnTo>
                    <a:pt x="2492" y="2744"/>
                  </a:lnTo>
                  <a:lnTo>
                    <a:pt x="2616" y="2643"/>
                  </a:lnTo>
                  <a:cubicBezTo>
                    <a:pt x="2699" y="2577"/>
                    <a:pt x="2776" y="2503"/>
                    <a:pt x="2865" y="2443"/>
                  </a:cubicBezTo>
                  <a:lnTo>
                    <a:pt x="3126" y="2256"/>
                  </a:lnTo>
                  <a:cubicBezTo>
                    <a:pt x="3166" y="2227"/>
                    <a:pt x="3224" y="2186"/>
                    <a:pt x="3268" y="2148"/>
                  </a:cubicBezTo>
                  <a:lnTo>
                    <a:pt x="3397" y="2039"/>
                  </a:lnTo>
                  <a:cubicBezTo>
                    <a:pt x="3434" y="2008"/>
                    <a:pt x="3471" y="1978"/>
                    <a:pt x="3511" y="1951"/>
                  </a:cubicBezTo>
                  <a:lnTo>
                    <a:pt x="3582" y="1903"/>
                  </a:lnTo>
                  <a:cubicBezTo>
                    <a:pt x="3608" y="1885"/>
                    <a:pt x="3632" y="1866"/>
                    <a:pt x="3655" y="1848"/>
                  </a:cubicBezTo>
                  <a:cubicBezTo>
                    <a:pt x="3748" y="1775"/>
                    <a:pt x="3825" y="1708"/>
                    <a:pt x="3897" y="1664"/>
                  </a:cubicBezTo>
                  <a:cubicBezTo>
                    <a:pt x="3947" y="1632"/>
                    <a:pt x="4039" y="1614"/>
                    <a:pt x="4160" y="1584"/>
                  </a:cubicBezTo>
                  <a:cubicBezTo>
                    <a:pt x="4229" y="1568"/>
                    <a:pt x="4294" y="1544"/>
                    <a:pt x="4356" y="1510"/>
                  </a:cubicBezTo>
                  <a:cubicBezTo>
                    <a:pt x="4410" y="1481"/>
                    <a:pt x="4461" y="1450"/>
                    <a:pt x="4508" y="1421"/>
                  </a:cubicBezTo>
                  <a:cubicBezTo>
                    <a:pt x="4604" y="1360"/>
                    <a:pt x="4687" y="1307"/>
                    <a:pt x="4774" y="1267"/>
                  </a:cubicBezTo>
                  <a:cubicBezTo>
                    <a:pt x="4863" y="1225"/>
                    <a:pt x="4963" y="1188"/>
                    <a:pt x="5071" y="1144"/>
                  </a:cubicBezTo>
                  <a:cubicBezTo>
                    <a:pt x="5178" y="1100"/>
                    <a:pt x="5283" y="1047"/>
                    <a:pt x="5384" y="987"/>
                  </a:cubicBezTo>
                  <a:cubicBezTo>
                    <a:pt x="5472" y="934"/>
                    <a:pt x="5563" y="889"/>
                    <a:pt x="5658" y="852"/>
                  </a:cubicBezTo>
                  <a:lnTo>
                    <a:pt x="5966" y="737"/>
                  </a:lnTo>
                  <a:cubicBezTo>
                    <a:pt x="6026" y="714"/>
                    <a:pt x="6083" y="687"/>
                    <a:pt x="6138" y="654"/>
                  </a:cubicBezTo>
                  <a:cubicBezTo>
                    <a:pt x="6190" y="623"/>
                    <a:pt x="6238" y="591"/>
                    <a:pt x="6282" y="562"/>
                  </a:cubicBezTo>
                  <a:cubicBezTo>
                    <a:pt x="6321" y="535"/>
                    <a:pt x="6361" y="512"/>
                    <a:pt x="6404" y="491"/>
                  </a:cubicBezTo>
                  <a:lnTo>
                    <a:pt x="6479" y="459"/>
                  </a:lnTo>
                  <a:lnTo>
                    <a:pt x="6558" y="422"/>
                  </a:lnTo>
                  <a:cubicBezTo>
                    <a:pt x="6661" y="372"/>
                    <a:pt x="6754" y="321"/>
                    <a:pt x="6845" y="286"/>
                  </a:cubicBezTo>
                  <a:cubicBezTo>
                    <a:pt x="6921" y="256"/>
                    <a:pt x="6958" y="171"/>
                    <a:pt x="6929" y="96"/>
                  </a:cubicBezTo>
                  <a:cubicBezTo>
                    <a:pt x="6906" y="37"/>
                    <a:pt x="6850" y="0"/>
                    <a:pt x="67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1803925" y="4662875"/>
              <a:ext cx="125175" cy="104925"/>
            </a:xfrm>
            <a:custGeom>
              <a:rect b="b" l="l" r="r" t="t"/>
              <a:pathLst>
                <a:path extrusionOk="0" h="4197" w="5007">
                  <a:moveTo>
                    <a:pt x="4282" y="408"/>
                  </a:moveTo>
                  <a:lnTo>
                    <a:pt x="4282" y="408"/>
                  </a:lnTo>
                  <a:cubicBezTo>
                    <a:pt x="4282" y="408"/>
                    <a:pt x="4282" y="409"/>
                    <a:pt x="4281" y="413"/>
                  </a:cubicBezTo>
                  <a:cubicBezTo>
                    <a:pt x="4280" y="412"/>
                    <a:pt x="4282" y="408"/>
                    <a:pt x="4282" y="408"/>
                  </a:cubicBezTo>
                  <a:close/>
                  <a:moveTo>
                    <a:pt x="378" y="493"/>
                  </a:moveTo>
                  <a:cubicBezTo>
                    <a:pt x="374" y="524"/>
                    <a:pt x="363" y="554"/>
                    <a:pt x="344" y="579"/>
                  </a:cubicBezTo>
                  <a:lnTo>
                    <a:pt x="344" y="579"/>
                  </a:lnTo>
                  <a:cubicBezTo>
                    <a:pt x="361" y="554"/>
                    <a:pt x="373" y="525"/>
                    <a:pt x="378" y="493"/>
                  </a:cubicBezTo>
                  <a:close/>
                  <a:moveTo>
                    <a:pt x="4637" y="724"/>
                  </a:moveTo>
                  <a:cubicBezTo>
                    <a:pt x="4637" y="724"/>
                    <a:pt x="4637" y="724"/>
                    <a:pt x="4636" y="724"/>
                  </a:cubicBezTo>
                  <a:lnTo>
                    <a:pt x="4636" y="724"/>
                  </a:lnTo>
                  <a:cubicBezTo>
                    <a:pt x="4637" y="724"/>
                    <a:pt x="4637" y="724"/>
                    <a:pt x="4637" y="724"/>
                  </a:cubicBezTo>
                  <a:close/>
                  <a:moveTo>
                    <a:pt x="4593" y="0"/>
                  </a:moveTo>
                  <a:cubicBezTo>
                    <a:pt x="4540" y="0"/>
                    <a:pt x="4488" y="9"/>
                    <a:pt x="4437" y="24"/>
                  </a:cubicBezTo>
                  <a:cubicBezTo>
                    <a:pt x="4398" y="35"/>
                    <a:pt x="4376" y="43"/>
                    <a:pt x="4352" y="51"/>
                  </a:cubicBezTo>
                  <a:cubicBezTo>
                    <a:pt x="4305" y="67"/>
                    <a:pt x="4273" y="76"/>
                    <a:pt x="4242" y="86"/>
                  </a:cubicBezTo>
                  <a:cubicBezTo>
                    <a:pt x="4218" y="93"/>
                    <a:pt x="4192" y="97"/>
                    <a:pt x="4167" y="101"/>
                  </a:cubicBezTo>
                  <a:cubicBezTo>
                    <a:pt x="4156" y="103"/>
                    <a:pt x="4149" y="102"/>
                    <a:pt x="4139" y="103"/>
                  </a:cubicBezTo>
                  <a:lnTo>
                    <a:pt x="4070" y="101"/>
                  </a:lnTo>
                  <a:cubicBezTo>
                    <a:pt x="3904" y="95"/>
                    <a:pt x="3738" y="83"/>
                    <a:pt x="3573" y="83"/>
                  </a:cubicBezTo>
                  <a:cubicBezTo>
                    <a:pt x="3554" y="83"/>
                    <a:pt x="3535" y="83"/>
                    <a:pt x="3516" y="83"/>
                  </a:cubicBezTo>
                  <a:lnTo>
                    <a:pt x="2962" y="90"/>
                  </a:lnTo>
                  <a:lnTo>
                    <a:pt x="2684" y="93"/>
                  </a:lnTo>
                  <a:cubicBezTo>
                    <a:pt x="2584" y="93"/>
                    <a:pt x="2483" y="99"/>
                    <a:pt x="2383" y="112"/>
                  </a:cubicBezTo>
                  <a:cubicBezTo>
                    <a:pt x="2288" y="121"/>
                    <a:pt x="2217" y="131"/>
                    <a:pt x="2131" y="132"/>
                  </a:cubicBezTo>
                  <a:lnTo>
                    <a:pt x="1854" y="138"/>
                  </a:lnTo>
                  <a:cubicBezTo>
                    <a:pt x="1669" y="139"/>
                    <a:pt x="1484" y="161"/>
                    <a:pt x="1299" y="176"/>
                  </a:cubicBezTo>
                  <a:cubicBezTo>
                    <a:pt x="1114" y="196"/>
                    <a:pt x="928" y="195"/>
                    <a:pt x="742" y="208"/>
                  </a:cubicBezTo>
                  <a:cubicBezTo>
                    <a:pt x="650" y="213"/>
                    <a:pt x="559" y="225"/>
                    <a:pt x="465" y="235"/>
                  </a:cubicBezTo>
                  <a:lnTo>
                    <a:pt x="323" y="253"/>
                  </a:lnTo>
                  <a:lnTo>
                    <a:pt x="248" y="265"/>
                  </a:lnTo>
                  <a:lnTo>
                    <a:pt x="204" y="273"/>
                  </a:lnTo>
                  <a:lnTo>
                    <a:pt x="171" y="280"/>
                  </a:lnTo>
                  <a:lnTo>
                    <a:pt x="160" y="283"/>
                  </a:lnTo>
                  <a:lnTo>
                    <a:pt x="139" y="290"/>
                  </a:lnTo>
                  <a:cubicBezTo>
                    <a:pt x="129" y="294"/>
                    <a:pt x="118" y="299"/>
                    <a:pt x="108" y="305"/>
                  </a:cubicBezTo>
                  <a:cubicBezTo>
                    <a:pt x="86" y="318"/>
                    <a:pt x="66" y="335"/>
                    <a:pt x="50" y="356"/>
                  </a:cubicBezTo>
                  <a:cubicBezTo>
                    <a:pt x="29" y="384"/>
                    <a:pt x="16" y="417"/>
                    <a:pt x="12" y="452"/>
                  </a:cubicBezTo>
                  <a:lnTo>
                    <a:pt x="10" y="452"/>
                  </a:lnTo>
                  <a:cubicBezTo>
                    <a:pt x="0" y="554"/>
                    <a:pt x="74" y="644"/>
                    <a:pt x="176" y="654"/>
                  </a:cubicBezTo>
                  <a:cubicBezTo>
                    <a:pt x="182" y="655"/>
                    <a:pt x="189" y="655"/>
                    <a:pt x="195" y="655"/>
                  </a:cubicBezTo>
                  <a:cubicBezTo>
                    <a:pt x="213" y="655"/>
                    <a:pt x="231" y="652"/>
                    <a:pt x="248" y="647"/>
                  </a:cubicBezTo>
                  <a:lnTo>
                    <a:pt x="248" y="647"/>
                  </a:lnTo>
                  <a:cubicBezTo>
                    <a:pt x="249" y="647"/>
                    <a:pt x="250" y="647"/>
                    <a:pt x="250" y="647"/>
                  </a:cubicBezTo>
                  <a:lnTo>
                    <a:pt x="275" y="648"/>
                  </a:lnTo>
                  <a:lnTo>
                    <a:pt x="338" y="652"/>
                  </a:lnTo>
                  <a:lnTo>
                    <a:pt x="473" y="662"/>
                  </a:lnTo>
                  <a:cubicBezTo>
                    <a:pt x="564" y="670"/>
                    <a:pt x="657" y="673"/>
                    <a:pt x="748" y="684"/>
                  </a:cubicBezTo>
                  <a:cubicBezTo>
                    <a:pt x="932" y="700"/>
                    <a:pt x="1114" y="728"/>
                    <a:pt x="1298" y="731"/>
                  </a:cubicBezTo>
                  <a:cubicBezTo>
                    <a:pt x="1482" y="737"/>
                    <a:pt x="1665" y="738"/>
                    <a:pt x="1850" y="756"/>
                  </a:cubicBezTo>
                  <a:lnTo>
                    <a:pt x="2125" y="773"/>
                  </a:lnTo>
                  <a:cubicBezTo>
                    <a:pt x="2169" y="776"/>
                    <a:pt x="2216" y="777"/>
                    <a:pt x="2261" y="777"/>
                  </a:cubicBezTo>
                  <a:cubicBezTo>
                    <a:pt x="2319" y="777"/>
                    <a:pt x="2376" y="775"/>
                    <a:pt x="2427" y="774"/>
                  </a:cubicBezTo>
                  <a:cubicBezTo>
                    <a:pt x="2479" y="773"/>
                    <a:pt x="2524" y="772"/>
                    <a:pt x="2568" y="772"/>
                  </a:cubicBezTo>
                  <a:cubicBezTo>
                    <a:pt x="2605" y="772"/>
                    <a:pt x="2640" y="773"/>
                    <a:pt x="2678" y="774"/>
                  </a:cubicBezTo>
                  <a:lnTo>
                    <a:pt x="2954" y="786"/>
                  </a:lnTo>
                  <a:cubicBezTo>
                    <a:pt x="3127" y="793"/>
                    <a:pt x="3301" y="802"/>
                    <a:pt x="3474" y="802"/>
                  </a:cubicBezTo>
                  <a:cubicBezTo>
                    <a:pt x="3485" y="802"/>
                    <a:pt x="3495" y="802"/>
                    <a:pt x="3506" y="802"/>
                  </a:cubicBezTo>
                  <a:cubicBezTo>
                    <a:pt x="3511" y="802"/>
                    <a:pt x="3517" y="802"/>
                    <a:pt x="3523" y="802"/>
                  </a:cubicBezTo>
                  <a:cubicBezTo>
                    <a:pt x="3670" y="802"/>
                    <a:pt x="3818" y="814"/>
                    <a:pt x="3965" y="822"/>
                  </a:cubicBezTo>
                  <a:lnTo>
                    <a:pt x="3965" y="822"/>
                  </a:lnTo>
                  <a:cubicBezTo>
                    <a:pt x="3940" y="855"/>
                    <a:pt x="3907" y="899"/>
                    <a:pt x="3876" y="942"/>
                  </a:cubicBezTo>
                  <a:cubicBezTo>
                    <a:pt x="3844" y="986"/>
                    <a:pt x="3817" y="1027"/>
                    <a:pt x="3789" y="1071"/>
                  </a:cubicBezTo>
                  <a:cubicBezTo>
                    <a:pt x="3761" y="1115"/>
                    <a:pt x="3734" y="1162"/>
                    <a:pt x="3707" y="1213"/>
                  </a:cubicBezTo>
                  <a:cubicBezTo>
                    <a:pt x="3679" y="1265"/>
                    <a:pt x="3657" y="1314"/>
                    <a:pt x="3642" y="1345"/>
                  </a:cubicBezTo>
                  <a:cubicBezTo>
                    <a:pt x="3612" y="1408"/>
                    <a:pt x="3573" y="1469"/>
                    <a:pt x="3519" y="1555"/>
                  </a:cubicBezTo>
                  <a:cubicBezTo>
                    <a:pt x="3465" y="1638"/>
                    <a:pt x="3420" y="1720"/>
                    <a:pt x="3377" y="1794"/>
                  </a:cubicBezTo>
                  <a:cubicBezTo>
                    <a:pt x="3330" y="1871"/>
                    <a:pt x="3284" y="1947"/>
                    <a:pt x="3240" y="2014"/>
                  </a:cubicBezTo>
                  <a:cubicBezTo>
                    <a:pt x="3195" y="2080"/>
                    <a:pt x="3130" y="2171"/>
                    <a:pt x="3080" y="2254"/>
                  </a:cubicBezTo>
                  <a:cubicBezTo>
                    <a:pt x="3029" y="2337"/>
                    <a:pt x="2995" y="2395"/>
                    <a:pt x="2942" y="2469"/>
                  </a:cubicBezTo>
                  <a:cubicBezTo>
                    <a:pt x="2884" y="2549"/>
                    <a:pt x="2824" y="2644"/>
                    <a:pt x="2779" y="2721"/>
                  </a:cubicBezTo>
                  <a:lnTo>
                    <a:pt x="2639" y="2960"/>
                  </a:lnTo>
                  <a:cubicBezTo>
                    <a:pt x="2593" y="3040"/>
                    <a:pt x="2546" y="3117"/>
                    <a:pt x="2496" y="3212"/>
                  </a:cubicBezTo>
                  <a:cubicBezTo>
                    <a:pt x="2472" y="3258"/>
                    <a:pt x="2449" y="3307"/>
                    <a:pt x="2431" y="3346"/>
                  </a:cubicBezTo>
                  <a:cubicBezTo>
                    <a:pt x="2414" y="3385"/>
                    <a:pt x="2399" y="3420"/>
                    <a:pt x="2379" y="3457"/>
                  </a:cubicBezTo>
                  <a:cubicBezTo>
                    <a:pt x="2342" y="3531"/>
                    <a:pt x="2300" y="3601"/>
                    <a:pt x="2255" y="3670"/>
                  </a:cubicBezTo>
                  <a:cubicBezTo>
                    <a:pt x="2195" y="3750"/>
                    <a:pt x="2140" y="3835"/>
                    <a:pt x="2092" y="3923"/>
                  </a:cubicBezTo>
                  <a:lnTo>
                    <a:pt x="2091" y="3925"/>
                  </a:lnTo>
                  <a:cubicBezTo>
                    <a:pt x="2047" y="4010"/>
                    <a:pt x="2074" y="4114"/>
                    <a:pt x="2154" y="4166"/>
                  </a:cubicBezTo>
                  <a:cubicBezTo>
                    <a:pt x="2186" y="4187"/>
                    <a:pt x="2221" y="4196"/>
                    <a:pt x="2256" y="4196"/>
                  </a:cubicBezTo>
                  <a:cubicBezTo>
                    <a:pt x="2311" y="4196"/>
                    <a:pt x="2364" y="4172"/>
                    <a:pt x="2400" y="4127"/>
                  </a:cubicBezTo>
                  <a:cubicBezTo>
                    <a:pt x="2455" y="4061"/>
                    <a:pt x="2513" y="3999"/>
                    <a:pt x="2576" y="3941"/>
                  </a:cubicBezTo>
                  <a:cubicBezTo>
                    <a:pt x="2646" y="3867"/>
                    <a:pt x="2712" y="3787"/>
                    <a:pt x="2772" y="3704"/>
                  </a:cubicBezTo>
                  <a:cubicBezTo>
                    <a:pt x="2802" y="3663"/>
                    <a:pt x="2832" y="3619"/>
                    <a:pt x="2859" y="3576"/>
                  </a:cubicBezTo>
                  <a:cubicBezTo>
                    <a:pt x="2885" y="3534"/>
                    <a:pt x="2905" y="3502"/>
                    <a:pt x="2928" y="3469"/>
                  </a:cubicBezTo>
                  <a:cubicBezTo>
                    <a:pt x="2973" y="3405"/>
                    <a:pt x="3031" y="3331"/>
                    <a:pt x="3088" y="3256"/>
                  </a:cubicBezTo>
                  <a:cubicBezTo>
                    <a:pt x="3201" y="3110"/>
                    <a:pt x="3306" y="2951"/>
                    <a:pt x="3410" y="2835"/>
                  </a:cubicBezTo>
                  <a:cubicBezTo>
                    <a:pt x="3476" y="2760"/>
                    <a:pt x="3538" y="2682"/>
                    <a:pt x="3595" y="2600"/>
                  </a:cubicBezTo>
                  <a:cubicBezTo>
                    <a:pt x="3648" y="2528"/>
                    <a:pt x="3692" y="2474"/>
                    <a:pt x="3758" y="2391"/>
                  </a:cubicBezTo>
                  <a:cubicBezTo>
                    <a:pt x="3821" y="2309"/>
                    <a:pt x="3877" y="2231"/>
                    <a:pt x="3931" y="2153"/>
                  </a:cubicBezTo>
                  <a:lnTo>
                    <a:pt x="4087" y="1925"/>
                  </a:lnTo>
                  <a:cubicBezTo>
                    <a:pt x="4147" y="1842"/>
                    <a:pt x="4204" y="1754"/>
                    <a:pt x="4253" y="1665"/>
                  </a:cubicBezTo>
                  <a:cubicBezTo>
                    <a:pt x="4281" y="1614"/>
                    <a:pt x="4299" y="1581"/>
                    <a:pt x="4316" y="1551"/>
                  </a:cubicBezTo>
                  <a:cubicBezTo>
                    <a:pt x="4333" y="1521"/>
                    <a:pt x="4354" y="1489"/>
                    <a:pt x="4377" y="1456"/>
                  </a:cubicBezTo>
                  <a:cubicBezTo>
                    <a:pt x="4400" y="1422"/>
                    <a:pt x="4424" y="1389"/>
                    <a:pt x="4448" y="1359"/>
                  </a:cubicBezTo>
                  <a:lnTo>
                    <a:pt x="4526" y="1263"/>
                  </a:lnTo>
                  <a:cubicBezTo>
                    <a:pt x="4560" y="1224"/>
                    <a:pt x="4594" y="1177"/>
                    <a:pt x="4623" y="1135"/>
                  </a:cubicBezTo>
                  <a:lnTo>
                    <a:pt x="4667" y="1071"/>
                  </a:lnTo>
                  <a:cubicBezTo>
                    <a:pt x="4677" y="1057"/>
                    <a:pt x="4682" y="1048"/>
                    <a:pt x="4690" y="1039"/>
                  </a:cubicBezTo>
                  <a:cubicBezTo>
                    <a:pt x="4709" y="1018"/>
                    <a:pt x="4727" y="998"/>
                    <a:pt x="4748" y="980"/>
                  </a:cubicBezTo>
                  <a:cubicBezTo>
                    <a:pt x="4766" y="965"/>
                    <a:pt x="4790" y="943"/>
                    <a:pt x="4821" y="911"/>
                  </a:cubicBezTo>
                  <a:cubicBezTo>
                    <a:pt x="4855" y="872"/>
                    <a:pt x="4884" y="832"/>
                    <a:pt x="4910" y="787"/>
                  </a:cubicBezTo>
                  <a:cubicBezTo>
                    <a:pt x="4950" y="713"/>
                    <a:pt x="4978" y="633"/>
                    <a:pt x="4993" y="550"/>
                  </a:cubicBezTo>
                  <a:cubicBezTo>
                    <a:pt x="4996" y="537"/>
                    <a:pt x="5000" y="506"/>
                    <a:pt x="5003" y="482"/>
                  </a:cubicBezTo>
                  <a:cubicBezTo>
                    <a:pt x="5004" y="469"/>
                    <a:pt x="5006" y="459"/>
                    <a:pt x="5007" y="443"/>
                  </a:cubicBezTo>
                  <a:cubicBezTo>
                    <a:pt x="5007" y="421"/>
                    <a:pt x="5006" y="398"/>
                    <a:pt x="5004" y="376"/>
                  </a:cubicBezTo>
                  <a:cubicBezTo>
                    <a:pt x="5006" y="349"/>
                    <a:pt x="4983" y="239"/>
                    <a:pt x="4927" y="165"/>
                  </a:cubicBezTo>
                  <a:cubicBezTo>
                    <a:pt x="4889" y="116"/>
                    <a:pt x="4840" y="74"/>
                    <a:pt x="4784" y="44"/>
                  </a:cubicBezTo>
                  <a:cubicBezTo>
                    <a:pt x="4741" y="23"/>
                    <a:pt x="4695" y="9"/>
                    <a:pt x="4647" y="4"/>
                  </a:cubicBezTo>
                  <a:cubicBezTo>
                    <a:pt x="4629" y="1"/>
                    <a:pt x="4611" y="0"/>
                    <a:pt x="4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6" name="Google Shape;3376;p54"/>
          <p:cNvGrpSpPr/>
          <p:nvPr/>
        </p:nvGrpSpPr>
        <p:grpSpPr>
          <a:xfrm>
            <a:off x="5473225" y="1854850"/>
            <a:ext cx="367725" cy="299300"/>
            <a:chOff x="4552450" y="2700375"/>
            <a:chExt cx="367725" cy="299300"/>
          </a:xfrm>
        </p:grpSpPr>
        <p:sp>
          <p:nvSpPr>
            <p:cNvPr id="3377" name="Google Shape;3377;p54"/>
            <p:cNvSpPr/>
            <p:nvPr/>
          </p:nvSpPr>
          <p:spPr>
            <a:xfrm>
              <a:off x="4727650" y="2700375"/>
              <a:ext cx="17325" cy="55375"/>
            </a:xfrm>
            <a:custGeom>
              <a:rect b="b" l="l" r="r" t="t"/>
              <a:pathLst>
                <a:path extrusionOk="0" h="2215" w="693">
                  <a:moveTo>
                    <a:pt x="470" y="0"/>
                  </a:moveTo>
                  <a:cubicBezTo>
                    <a:pt x="349" y="0"/>
                    <a:pt x="250" y="100"/>
                    <a:pt x="250" y="221"/>
                  </a:cubicBezTo>
                  <a:cubicBezTo>
                    <a:pt x="250" y="385"/>
                    <a:pt x="0" y="442"/>
                    <a:pt x="0" y="811"/>
                  </a:cubicBezTo>
                  <a:cubicBezTo>
                    <a:pt x="0" y="1181"/>
                    <a:pt x="250" y="1238"/>
                    <a:pt x="250" y="1401"/>
                  </a:cubicBezTo>
                  <a:cubicBezTo>
                    <a:pt x="250" y="1565"/>
                    <a:pt x="0" y="1624"/>
                    <a:pt x="0" y="1992"/>
                  </a:cubicBezTo>
                  <a:cubicBezTo>
                    <a:pt x="0" y="2115"/>
                    <a:pt x="99" y="2214"/>
                    <a:pt x="223" y="2214"/>
                  </a:cubicBezTo>
                  <a:cubicBezTo>
                    <a:pt x="346" y="2214"/>
                    <a:pt x="445" y="2115"/>
                    <a:pt x="445" y="1992"/>
                  </a:cubicBezTo>
                  <a:cubicBezTo>
                    <a:pt x="445" y="1828"/>
                    <a:pt x="693" y="1771"/>
                    <a:pt x="693" y="1401"/>
                  </a:cubicBezTo>
                  <a:cubicBezTo>
                    <a:pt x="693" y="1032"/>
                    <a:pt x="445" y="975"/>
                    <a:pt x="445" y="811"/>
                  </a:cubicBezTo>
                  <a:cubicBezTo>
                    <a:pt x="445" y="648"/>
                    <a:pt x="693" y="590"/>
                    <a:pt x="693" y="221"/>
                  </a:cubicBezTo>
                  <a:cubicBezTo>
                    <a:pt x="693" y="100"/>
                    <a:pt x="594" y="0"/>
                    <a:pt x="470" y="0"/>
                  </a:cubicBezTo>
                  <a:close/>
                </a:path>
              </a:pathLst>
            </a:custGeom>
            <a:solidFill>
              <a:srgbClr val="D9B4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4644250" y="2732200"/>
              <a:ext cx="17350" cy="55375"/>
            </a:xfrm>
            <a:custGeom>
              <a:rect b="b" l="l" r="r" t="t"/>
              <a:pathLst>
                <a:path extrusionOk="0" h="2215" w="694">
                  <a:moveTo>
                    <a:pt x="471" y="0"/>
                  </a:moveTo>
                  <a:cubicBezTo>
                    <a:pt x="348" y="0"/>
                    <a:pt x="250" y="98"/>
                    <a:pt x="249" y="221"/>
                  </a:cubicBezTo>
                  <a:cubicBezTo>
                    <a:pt x="249" y="385"/>
                    <a:pt x="1" y="442"/>
                    <a:pt x="1" y="811"/>
                  </a:cubicBezTo>
                  <a:cubicBezTo>
                    <a:pt x="1" y="1181"/>
                    <a:pt x="249" y="1238"/>
                    <a:pt x="249" y="1401"/>
                  </a:cubicBezTo>
                  <a:cubicBezTo>
                    <a:pt x="249" y="1565"/>
                    <a:pt x="1" y="1622"/>
                    <a:pt x="1" y="1992"/>
                  </a:cubicBezTo>
                  <a:cubicBezTo>
                    <a:pt x="1" y="2115"/>
                    <a:pt x="100" y="2214"/>
                    <a:pt x="223" y="2214"/>
                  </a:cubicBezTo>
                  <a:cubicBezTo>
                    <a:pt x="345" y="2214"/>
                    <a:pt x="444" y="2115"/>
                    <a:pt x="444" y="1992"/>
                  </a:cubicBezTo>
                  <a:cubicBezTo>
                    <a:pt x="444" y="1828"/>
                    <a:pt x="694" y="1769"/>
                    <a:pt x="694" y="1401"/>
                  </a:cubicBezTo>
                  <a:cubicBezTo>
                    <a:pt x="694" y="1034"/>
                    <a:pt x="444" y="975"/>
                    <a:pt x="444" y="811"/>
                  </a:cubicBezTo>
                  <a:cubicBezTo>
                    <a:pt x="444" y="648"/>
                    <a:pt x="694" y="590"/>
                    <a:pt x="694" y="221"/>
                  </a:cubicBezTo>
                  <a:cubicBezTo>
                    <a:pt x="694" y="98"/>
                    <a:pt x="594" y="0"/>
                    <a:pt x="471" y="0"/>
                  </a:cubicBezTo>
                  <a:close/>
                </a:path>
              </a:pathLst>
            </a:custGeom>
            <a:solidFill>
              <a:srgbClr val="D9B4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4811025" y="2732200"/>
              <a:ext cx="17350" cy="55375"/>
            </a:xfrm>
            <a:custGeom>
              <a:rect b="b" l="l" r="r" t="t"/>
              <a:pathLst>
                <a:path extrusionOk="0" h="2215" w="694">
                  <a:moveTo>
                    <a:pt x="472" y="0"/>
                  </a:moveTo>
                  <a:cubicBezTo>
                    <a:pt x="349" y="0"/>
                    <a:pt x="250" y="98"/>
                    <a:pt x="250" y="221"/>
                  </a:cubicBezTo>
                  <a:cubicBezTo>
                    <a:pt x="250" y="385"/>
                    <a:pt x="0" y="442"/>
                    <a:pt x="0" y="811"/>
                  </a:cubicBezTo>
                  <a:cubicBezTo>
                    <a:pt x="0" y="1181"/>
                    <a:pt x="250" y="1238"/>
                    <a:pt x="250" y="1401"/>
                  </a:cubicBezTo>
                  <a:cubicBezTo>
                    <a:pt x="250" y="1565"/>
                    <a:pt x="0" y="1622"/>
                    <a:pt x="0" y="1992"/>
                  </a:cubicBezTo>
                  <a:cubicBezTo>
                    <a:pt x="2" y="2115"/>
                    <a:pt x="100" y="2214"/>
                    <a:pt x="223" y="2214"/>
                  </a:cubicBezTo>
                  <a:cubicBezTo>
                    <a:pt x="346" y="2214"/>
                    <a:pt x="445" y="2115"/>
                    <a:pt x="445" y="1992"/>
                  </a:cubicBezTo>
                  <a:cubicBezTo>
                    <a:pt x="445" y="1828"/>
                    <a:pt x="693" y="1769"/>
                    <a:pt x="693" y="1401"/>
                  </a:cubicBezTo>
                  <a:cubicBezTo>
                    <a:pt x="693" y="1034"/>
                    <a:pt x="445" y="975"/>
                    <a:pt x="445" y="811"/>
                  </a:cubicBezTo>
                  <a:cubicBezTo>
                    <a:pt x="445" y="648"/>
                    <a:pt x="693" y="590"/>
                    <a:pt x="693" y="221"/>
                  </a:cubicBezTo>
                  <a:cubicBezTo>
                    <a:pt x="693" y="98"/>
                    <a:pt x="594" y="0"/>
                    <a:pt x="472" y="0"/>
                  </a:cubicBezTo>
                  <a:close/>
                </a:path>
              </a:pathLst>
            </a:custGeom>
            <a:solidFill>
              <a:srgbClr val="D9B4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4563500" y="2922425"/>
              <a:ext cx="343450" cy="77250"/>
            </a:xfrm>
            <a:custGeom>
              <a:rect b="b" l="l" r="r" t="t"/>
              <a:pathLst>
                <a:path extrusionOk="0" h="3090" w="13738">
                  <a:moveTo>
                    <a:pt x="0" y="1"/>
                  </a:moveTo>
                  <a:lnTo>
                    <a:pt x="1017" y="2304"/>
                  </a:lnTo>
                  <a:cubicBezTo>
                    <a:pt x="1228" y="2781"/>
                    <a:pt x="1701" y="3090"/>
                    <a:pt x="2224" y="3090"/>
                  </a:cubicBezTo>
                  <a:lnTo>
                    <a:pt x="11515" y="3090"/>
                  </a:lnTo>
                  <a:cubicBezTo>
                    <a:pt x="12038" y="3090"/>
                    <a:pt x="12510" y="2781"/>
                    <a:pt x="12722" y="2304"/>
                  </a:cubicBezTo>
                  <a:lnTo>
                    <a:pt x="13737" y="1"/>
                  </a:lnTo>
                  <a:close/>
                </a:path>
              </a:pathLst>
            </a:custGeom>
            <a:solidFill>
              <a:srgbClr val="6F8D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4826700" y="2922425"/>
              <a:ext cx="80250" cy="77250"/>
            </a:xfrm>
            <a:custGeom>
              <a:rect b="b" l="l" r="r" t="t"/>
              <a:pathLst>
                <a:path extrusionOk="0" h="3090" w="3210">
                  <a:moveTo>
                    <a:pt x="2223" y="1"/>
                  </a:moveTo>
                  <a:lnTo>
                    <a:pt x="1208" y="2304"/>
                  </a:lnTo>
                  <a:cubicBezTo>
                    <a:pt x="997" y="2781"/>
                    <a:pt x="523" y="3090"/>
                    <a:pt x="0" y="3090"/>
                  </a:cubicBezTo>
                  <a:lnTo>
                    <a:pt x="987" y="3090"/>
                  </a:lnTo>
                  <a:cubicBezTo>
                    <a:pt x="1510" y="3090"/>
                    <a:pt x="1982" y="2781"/>
                    <a:pt x="2192" y="2304"/>
                  </a:cubicBezTo>
                  <a:lnTo>
                    <a:pt x="3209" y="1"/>
                  </a:lnTo>
                  <a:close/>
                </a:path>
              </a:pathLst>
            </a:custGeom>
            <a:solidFill>
              <a:srgbClr val="4A6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4554800" y="2800000"/>
              <a:ext cx="360825" cy="128875"/>
            </a:xfrm>
            <a:custGeom>
              <a:rect b="b" l="l" r="r" t="t"/>
              <a:pathLst>
                <a:path extrusionOk="0" h="5155" w="14433">
                  <a:moveTo>
                    <a:pt x="7217" y="0"/>
                  </a:moveTo>
                  <a:cubicBezTo>
                    <a:pt x="5369" y="0"/>
                    <a:pt x="3522" y="715"/>
                    <a:pt x="2046" y="2143"/>
                  </a:cubicBezTo>
                  <a:cubicBezTo>
                    <a:pt x="974" y="3180"/>
                    <a:pt x="43" y="5019"/>
                    <a:pt x="1" y="5154"/>
                  </a:cubicBezTo>
                  <a:lnTo>
                    <a:pt x="14433" y="5154"/>
                  </a:lnTo>
                  <a:cubicBezTo>
                    <a:pt x="14392" y="5019"/>
                    <a:pt x="13456" y="3176"/>
                    <a:pt x="12387" y="2143"/>
                  </a:cubicBezTo>
                  <a:cubicBezTo>
                    <a:pt x="10911" y="715"/>
                    <a:pt x="9064" y="0"/>
                    <a:pt x="7217" y="0"/>
                  </a:cubicBezTo>
                  <a:close/>
                </a:path>
              </a:pathLst>
            </a:custGeom>
            <a:solidFill>
              <a:srgbClr val="D4AB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4723375" y="2800025"/>
              <a:ext cx="192250" cy="128850"/>
            </a:xfrm>
            <a:custGeom>
              <a:rect b="b" l="l" r="r" t="t"/>
              <a:pathLst>
                <a:path extrusionOk="0" h="5154" w="7690">
                  <a:moveTo>
                    <a:pt x="471" y="0"/>
                  </a:moveTo>
                  <a:cubicBezTo>
                    <a:pt x="314" y="0"/>
                    <a:pt x="157" y="5"/>
                    <a:pt x="1" y="15"/>
                  </a:cubicBezTo>
                  <a:cubicBezTo>
                    <a:pt x="1687" y="127"/>
                    <a:pt x="3348" y="837"/>
                    <a:pt x="4698" y="2142"/>
                  </a:cubicBezTo>
                  <a:cubicBezTo>
                    <a:pt x="5766" y="3175"/>
                    <a:pt x="6701" y="5018"/>
                    <a:pt x="6742" y="5153"/>
                  </a:cubicBezTo>
                  <a:lnTo>
                    <a:pt x="7690" y="5153"/>
                  </a:lnTo>
                  <a:cubicBezTo>
                    <a:pt x="7649" y="5018"/>
                    <a:pt x="6713" y="3175"/>
                    <a:pt x="5644" y="2142"/>
                  </a:cubicBezTo>
                  <a:cubicBezTo>
                    <a:pt x="4168" y="713"/>
                    <a:pt x="2319" y="0"/>
                    <a:pt x="471" y="0"/>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4552450" y="2909200"/>
              <a:ext cx="367725" cy="32100"/>
            </a:xfrm>
            <a:custGeom>
              <a:rect b="b" l="l" r="r" t="t"/>
              <a:pathLst>
                <a:path extrusionOk="0" h="1284" w="14709">
                  <a:moveTo>
                    <a:pt x="1838" y="0"/>
                  </a:moveTo>
                  <a:cubicBezTo>
                    <a:pt x="1101" y="0"/>
                    <a:pt x="955" y="243"/>
                    <a:pt x="451" y="338"/>
                  </a:cubicBezTo>
                  <a:cubicBezTo>
                    <a:pt x="189" y="388"/>
                    <a:pt x="0" y="599"/>
                    <a:pt x="0" y="842"/>
                  </a:cubicBezTo>
                  <a:cubicBezTo>
                    <a:pt x="0" y="1086"/>
                    <a:pt x="218" y="1284"/>
                    <a:pt x="484" y="1284"/>
                  </a:cubicBezTo>
                  <a:lnTo>
                    <a:pt x="14226" y="1284"/>
                  </a:lnTo>
                  <a:cubicBezTo>
                    <a:pt x="14493" y="1284"/>
                    <a:pt x="14709" y="1086"/>
                    <a:pt x="14709" y="842"/>
                  </a:cubicBezTo>
                  <a:cubicBezTo>
                    <a:pt x="14709" y="597"/>
                    <a:pt x="14522" y="387"/>
                    <a:pt x="14258" y="338"/>
                  </a:cubicBezTo>
                  <a:cubicBezTo>
                    <a:pt x="13753" y="243"/>
                    <a:pt x="13609" y="0"/>
                    <a:pt x="12871" y="0"/>
                  </a:cubicBezTo>
                  <a:cubicBezTo>
                    <a:pt x="11950" y="0"/>
                    <a:pt x="11950" y="375"/>
                    <a:pt x="11031" y="375"/>
                  </a:cubicBezTo>
                  <a:cubicBezTo>
                    <a:pt x="10112" y="375"/>
                    <a:pt x="10112" y="0"/>
                    <a:pt x="9193" y="0"/>
                  </a:cubicBezTo>
                  <a:cubicBezTo>
                    <a:pt x="8274" y="0"/>
                    <a:pt x="8274" y="375"/>
                    <a:pt x="7354" y="375"/>
                  </a:cubicBezTo>
                  <a:cubicBezTo>
                    <a:pt x="6435" y="375"/>
                    <a:pt x="6435" y="0"/>
                    <a:pt x="5516" y="0"/>
                  </a:cubicBezTo>
                  <a:cubicBezTo>
                    <a:pt x="4597" y="0"/>
                    <a:pt x="4597" y="375"/>
                    <a:pt x="3678" y="375"/>
                  </a:cubicBezTo>
                  <a:cubicBezTo>
                    <a:pt x="2759" y="375"/>
                    <a:pt x="2759" y="0"/>
                    <a:pt x="1838" y="0"/>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4730750" y="2837625"/>
              <a:ext cx="11125" cy="19450"/>
            </a:xfrm>
            <a:custGeom>
              <a:rect b="b" l="l" r="r" t="t"/>
              <a:pathLst>
                <a:path extrusionOk="0" h="778" w="445">
                  <a:moveTo>
                    <a:pt x="223" y="0"/>
                  </a:moveTo>
                  <a:cubicBezTo>
                    <a:pt x="100" y="0"/>
                    <a:pt x="1" y="100"/>
                    <a:pt x="1" y="221"/>
                  </a:cubicBezTo>
                  <a:lnTo>
                    <a:pt x="1" y="555"/>
                  </a:lnTo>
                  <a:cubicBezTo>
                    <a:pt x="1" y="678"/>
                    <a:pt x="100" y="778"/>
                    <a:pt x="223" y="778"/>
                  </a:cubicBezTo>
                  <a:cubicBezTo>
                    <a:pt x="345" y="778"/>
                    <a:pt x="444" y="678"/>
                    <a:pt x="444" y="555"/>
                  </a:cubicBezTo>
                  <a:lnTo>
                    <a:pt x="444" y="221"/>
                  </a:lnTo>
                  <a:cubicBezTo>
                    <a:pt x="444" y="100"/>
                    <a:pt x="345" y="0"/>
                    <a:pt x="223" y="0"/>
                  </a:cubicBezTo>
                  <a:close/>
                </a:path>
              </a:pathLst>
            </a:custGeom>
            <a:solidFill>
              <a:srgbClr val="7D4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4792550" y="2843675"/>
              <a:ext cx="21275" cy="20575"/>
            </a:xfrm>
            <a:custGeom>
              <a:rect b="b" l="l" r="r" t="t"/>
              <a:pathLst>
                <a:path extrusionOk="0" h="823" w="851">
                  <a:moveTo>
                    <a:pt x="250" y="1"/>
                  </a:moveTo>
                  <a:cubicBezTo>
                    <a:pt x="200" y="1"/>
                    <a:pt x="150" y="17"/>
                    <a:pt x="109" y="52"/>
                  </a:cubicBezTo>
                  <a:cubicBezTo>
                    <a:pt x="14" y="129"/>
                    <a:pt x="1" y="271"/>
                    <a:pt x="80" y="365"/>
                  </a:cubicBezTo>
                  <a:lnTo>
                    <a:pt x="389" y="741"/>
                  </a:lnTo>
                  <a:cubicBezTo>
                    <a:pt x="431" y="792"/>
                    <a:pt x="495" y="822"/>
                    <a:pt x="560" y="822"/>
                  </a:cubicBezTo>
                  <a:cubicBezTo>
                    <a:pt x="748" y="822"/>
                    <a:pt x="851" y="605"/>
                    <a:pt x="732" y="460"/>
                  </a:cubicBezTo>
                  <a:lnTo>
                    <a:pt x="424" y="84"/>
                  </a:lnTo>
                  <a:cubicBezTo>
                    <a:pt x="380" y="29"/>
                    <a:pt x="315" y="1"/>
                    <a:pt x="250" y="1"/>
                  </a:cubicBezTo>
                  <a:close/>
                </a:path>
              </a:pathLst>
            </a:custGeom>
            <a:solidFill>
              <a:srgbClr val="7D4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4658800" y="2843775"/>
              <a:ext cx="21175" cy="20475"/>
            </a:xfrm>
            <a:custGeom>
              <a:rect b="b" l="l" r="r" t="t"/>
              <a:pathLst>
                <a:path extrusionOk="0" h="819" w="847">
                  <a:moveTo>
                    <a:pt x="598" y="1"/>
                  </a:moveTo>
                  <a:cubicBezTo>
                    <a:pt x="535" y="1"/>
                    <a:pt x="472" y="28"/>
                    <a:pt x="429" y="80"/>
                  </a:cubicBezTo>
                  <a:lnTo>
                    <a:pt x="120" y="456"/>
                  </a:lnTo>
                  <a:cubicBezTo>
                    <a:pt x="1" y="599"/>
                    <a:pt x="103" y="818"/>
                    <a:pt x="291" y="818"/>
                  </a:cubicBezTo>
                  <a:cubicBezTo>
                    <a:pt x="358" y="818"/>
                    <a:pt x="420" y="788"/>
                    <a:pt x="463" y="737"/>
                  </a:cubicBezTo>
                  <a:lnTo>
                    <a:pt x="771" y="361"/>
                  </a:lnTo>
                  <a:cubicBezTo>
                    <a:pt x="847" y="267"/>
                    <a:pt x="833" y="129"/>
                    <a:pt x="739" y="51"/>
                  </a:cubicBezTo>
                  <a:cubicBezTo>
                    <a:pt x="698" y="17"/>
                    <a:pt x="648" y="1"/>
                    <a:pt x="598" y="1"/>
                  </a:cubicBezTo>
                  <a:close/>
                </a:path>
              </a:pathLst>
            </a:custGeom>
            <a:solidFill>
              <a:srgbClr val="7D4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8" name="Google Shape;3388;p54"/>
          <p:cNvGrpSpPr/>
          <p:nvPr/>
        </p:nvGrpSpPr>
        <p:grpSpPr>
          <a:xfrm>
            <a:off x="2803875" y="1786425"/>
            <a:ext cx="360675" cy="367725"/>
            <a:chOff x="2709050" y="3222950"/>
            <a:chExt cx="360675" cy="367725"/>
          </a:xfrm>
        </p:grpSpPr>
        <p:sp>
          <p:nvSpPr>
            <p:cNvPr id="3389" name="Google Shape;3389;p54"/>
            <p:cNvSpPr/>
            <p:nvPr/>
          </p:nvSpPr>
          <p:spPr>
            <a:xfrm>
              <a:off x="2750500" y="3299425"/>
              <a:ext cx="277550" cy="283300"/>
            </a:xfrm>
            <a:custGeom>
              <a:rect b="b" l="l" r="r" t="t"/>
              <a:pathLst>
                <a:path extrusionOk="0" h="11332" w="11102">
                  <a:moveTo>
                    <a:pt x="572" y="0"/>
                  </a:moveTo>
                  <a:cubicBezTo>
                    <a:pt x="250" y="0"/>
                    <a:pt x="0" y="285"/>
                    <a:pt x="42" y="605"/>
                  </a:cubicBezTo>
                  <a:lnTo>
                    <a:pt x="1467" y="11331"/>
                  </a:lnTo>
                  <a:lnTo>
                    <a:pt x="9636" y="11331"/>
                  </a:lnTo>
                  <a:lnTo>
                    <a:pt x="11058" y="605"/>
                  </a:lnTo>
                  <a:cubicBezTo>
                    <a:pt x="11102" y="285"/>
                    <a:pt x="10852" y="0"/>
                    <a:pt x="10528" y="0"/>
                  </a:cubicBezTo>
                  <a:close/>
                </a:path>
              </a:pathLst>
            </a:custGeom>
            <a:solidFill>
              <a:srgbClr val="FF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2966950" y="3299425"/>
              <a:ext cx="61100" cy="283300"/>
            </a:xfrm>
            <a:custGeom>
              <a:rect b="b" l="l" r="r" t="t"/>
              <a:pathLst>
                <a:path extrusionOk="0" h="11332" w="2444">
                  <a:moveTo>
                    <a:pt x="896" y="0"/>
                  </a:moveTo>
                  <a:cubicBezTo>
                    <a:pt x="1218" y="0"/>
                    <a:pt x="1467" y="285"/>
                    <a:pt x="1425" y="605"/>
                  </a:cubicBezTo>
                  <a:lnTo>
                    <a:pt x="1" y="11331"/>
                  </a:lnTo>
                  <a:lnTo>
                    <a:pt x="978" y="11331"/>
                  </a:lnTo>
                  <a:lnTo>
                    <a:pt x="2402" y="605"/>
                  </a:lnTo>
                  <a:cubicBezTo>
                    <a:pt x="2444" y="285"/>
                    <a:pt x="2194" y="0"/>
                    <a:pt x="1872" y="0"/>
                  </a:cubicBezTo>
                  <a:close/>
                </a:path>
              </a:pathLst>
            </a:custGeom>
            <a:solidFill>
              <a:srgbClr val="97AD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2765250" y="3399025"/>
              <a:ext cx="248300" cy="183725"/>
            </a:xfrm>
            <a:custGeom>
              <a:rect b="b" l="l" r="r" t="t"/>
              <a:pathLst>
                <a:path extrusionOk="0" h="7349" w="9932">
                  <a:moveTo>
                    <a:pt x="6479" y="0"/>
                  </a:moveTo>
                  <a:cubicBezTo>
                    <a:pt x="6116" y="0"/>
                    <a:pt x="5817" y="290"/>
                    <a:pt x="5782" y="645"/>
                  </a:cubicBezTo>
                  <a:lnTo>
                    <a:pt x="5782" y="1115"/>
                  </a:lnTo>
                  <a:cubicBezTo>
                    <a:pt x="5784" y="1496"/>
                    <a:pt x="5479" y="1806"/>
                    <a:pt x="5097" y="1813"/>
                  </a:cubicBezTo>
                  <a:cubicBezTo>
                    <a:pt x="5093" y="1813"/>
                    <a:pt x="5088" y="1813"/>
                    <a:pt x="5083" y="1813"/>
                  </a:cubicBezTo>
                  <a:cubicBezTo>
                    <a:pt x="4698" y="1813"/>
                    <a:pt x="4386" y="1486"/>
                    <a:pt x="4386" y="1100"/>
                  </a:cubicBezTo>
                  <a:lnTo>
                    <a:pt x="4386" y="928"/>
                  </a:lnTo>
                  <a:cubicBezTo>
                    <a:pt x="4386" y="810"/>
                    <a:pt x="4290" y="712"/>
                    <a:pt x="4170" y="712"/>
                  </a:cubicBezTo>
                  <a:lnTo>
                    <a:pt x="0" y="712"/>
                  </a:lnTo>
                  <a:lnTo>
                    <a:pt x="880" y="7349"/>
                  </a:lnTo>
                  <a:lnTo>
                    <a:pt x="9050" y="7349"/>
                  </a:lnTo>
                  <a:lnTo>
                    <a:pt x="9932" y="712"/>
                  </a:lnTo>
                  <a:lnTo>
                    <a:pt x="8790" y="712"/>
                  </a:lnTo>
                  <a:cubicBezTo>
                    <a:pt x="8670" y="712"/>
                    <a:pt x="8573" y="808"/>
                    <a:pt x="8573" y="928"/>
                  </a:cubicBezTo>
                  <a:lnTo>
                    <a:pt x="8573" y="2041"/>
                  </a:lnTo>
                  <a:cubicBezTo>
                    <a:pt x="8573" y="2420"/>
                    <a:pt x="8269" y="2732"/>
                    <a:pt x="7888" y="2739"/>
                  </a:cubicBezTo>
                  <a:cubicBezTo>
                    <a:pt x="7884" y="2739"/>
                    <a:pt x="7880" y="2739"/>
                    <a:pt x="7876" y="2739"/>
                  </a:cubicBezTo>
                  <a:cubicBezTo>
                    <a:pt x="7490" y="2739"/>
                    <a:pt x="7177" y="2413"/>
                    <a:pt x="7177" y="2026"/>
                  </a:cubicBezTo>
                  <a:lnTo>
                    <a:pt x="7177" y="699"/>
                  </a:lnTo>
                  <a:cubicBezTo>
                    <a:pt x="7177" y="318"/>
                    <a:pt x="6871" y="7"/>
                    <a:pt x="6492" y="1"/>
                  </a:cubicBezTo>
                  <a:cubicBezTo>
                    <a:pt x="6488" y="0"/>
                    <a:pt x="6484" y="0"/>
                    <a:pt x="6479" y="0"/>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2758825" y="3369150"/>
              <a:ext cx="260925" cy="98350"/>
            </a:xfrm>
            <a:custGeom>
              <a:rect b="b" l="l" r="r" t="t"/>
              <a:pathLst>
                <a:path extrusionOk="0" h="3934" w="10437">
                  <a:moveTo>
                    <a:pt x="1" y="0"/>
                  </a:moveTo>
                  <a:lnTo>
                    <a:pt x="254" y="1905"/>
                  </a:lnTo>
                  <a:lnTo>
                    <a:pt x="4427" y="1905"/>
                  </a:lnTo>
                  <a:cubicBezTo>
                    <a:pt x="4545" y="1905"/>
                    <a:pt x="4643" y="2003"/>
                    <a:pt x="4643" y="2123"/>
                  </a:cubicBezTo>
                  <a:lnTo>
                    <a:pt x="4643" y="2293"/>
                  </a:lnTo>
                  <a:cubicBezTo>
                    <a:pt x="4643" y="2680"/>
                    <a:pt x="4955" y="3007"/>
                    <a:pt x="5340" y="3007"/>
                  </a:cubicBezTo>
                  <a:cubicBezTo>
                    <a:pt x="5345" y="3007"/>
                    <a:pt x="5350" y="3007"/>
                    <a:pt x="5354" y="3006"/>
                  </a:cubicBezTo>
                  <a:cubicBezTo>
                    <a:pt x="5736" y="3000"/>
                    <a:pt x="6039" y="2689"/>
                    <a:pt x="6039" y="2308"/>
                  </a:cubicBezTo>
                  <a:lnTo>
                    <a:pt x="6039" y="1840"/>
                  </a:lnTo>
                  <a:cubicBezTo>
                    <a:pt x="6074" y="1485"/>
                    <a:pt x="6373" y="1195"/>
                    <a:pt x="6735" y="1195"/>
                  </a:cubicBezTo>
                  <a:cubicBezTo>
                    <a:pt x="6739" y="1195"/>
                    <a:pt x="6743" y="1195"/>
                    <a:pt x="6747" y="1196"/>
                  </a:cubicBezTo>
                  <a:cubicBezTo>
                    <a:pt x="7128" y="1202"/>
                    <a:pt x="7432" y="1513"/>
                    <a:pt x="7432" y="1894"/>
                  </a:cubicBezTo>
                  <a:lnTo>
                    <a:pt x="7432" y="3221"/>
                  </a:lnTo>
                  <a:cubicBezTo>
                    <a:pt x="7434" y="3608"/>
                    <a:pt x="7747" y="3934"/>
                    <a:pt x="8133" y="3934"/>
                  </a:cubicBezTo>
                  <a:cubicBezTo>
                    <a:pt x="8137" y="3934"/>
                    <a:pt x="8141" y="3934"/>
                    <a:pt x="8145" y="3934"/>
                  </a:cubicBezTo>
                  <a:cubicBezTo>
                    <a:pt x="8524" y="3925"/>
                    <a:pt x="8830" y="3615"/>
                    <a:pt x="8830" y="3236"/>
                  </a:cubicBezTo>
                  <a:lnTo>
                    <a:pt x="8830" y="2123"/>
                  </a:lnTo>
                  <a:cubicBezTo>
                    <a:pt x="8830" y="2003"/>
                    <a:pt x="8926" y="1905"/>
                    <a:pt x="9045" y="1905"/>
                  </a:cubicBezTo>
                  <a:lnTo>
                    <a:pt x="10184" y="1905"/>
                  </a:lnTo>
                  <a:lnTo>
                    <a:pt x="10437" y="0"/>
                  </a:lnTo>
                  <a:close/>
                </a:path>
              </a:pathLst>
            </a:custGeom>
            <a:solidFill>
              <a:srgbClr val="4B71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2967150" y="3416825"/>
              <a:ext cx="46400" cy="165900"/>
            </a:xfrm>
            <a:custGeom>
              <a:rect b="b" l="l" r="r" t="t"/>
              <a:pathLst>
                <a:path extrusionOk="0" h="6636" w="1856">
                  <a:moveTo>
                    <a:pt x="883" y="0"/>
                  </a:moveTo>
                  <a:lnTo>
                    <a:pt x="1" y="6635"/>
                  </a:lnTo>
                  <a:lnTo>
                    <a:pt x="976" y="6635"/>
                  </a:lnTo>
                  <a:lnTo>
                    <a:pt x="1856" y="0"/>
                  </a:lnTo>
                  <a:close/>
                </a:path>
              </a:pathLst>
            </a:custGeom>
            <a:solidFill>
              <a:srgbClr val="CD9C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2882400" y="3222950"/>
              <a:ext cx="31375" cy="43100"/>
            </a:xfrm>
            <a:custGeom>
              <a:rect b="b" l="l" r="r" t="t"/>
              <a:pathLst>
                <a:path extrusionOk="0" h="1724" w="1255">
                  <a:moveTo>
                    <a:pt x="1034" y="0"/>
                  </a:moveTo>
                  <a:cubicBezTo>
                    <a:pt x="762" y="0"/>
                    <a:pt x="538" y="92"/>
                    <a:pt x="369" y="274"/>
                  </a:cubicBezTo>
                  <a:cubicBezTo>
                    <a:pt x="229" y="425"/>
                    <a:pt x="0" y="788"/>
                    <a:pt x="52" y="1520"/>
                  </a:cubicBezTo>
                  <a:cubicBezTo>
                    <a:pt x="61" y="1634"/>
                    <a:pt x="157" y="1724"/>
                    <a:pt x="272" y="1724"/>
                  </a:cubicBezTo>
                  <a:lnTo>
                    <a:pt x="288" y="1724"/>
                  </a:lnTo>
                  <a:cubicBezTo>
                    <a:pt x="408" y="1714"/>
                    <a:pt x="501" y="1609"/>
                    <a:pt x="492" y="1488"/>
                  </a:cubicBezTo>
                  <a:cubicBezTo>
                    <a:pt x="481" y="1336"/>
                    <a:pt x="464" y="820"/>
                    <a:pt x="691" y="574"/>
                  </a:cubicBezTo>
                  <a:cubicBezTo>
                    <a:pt x="776" y="484"/>
                    <a:pt x="887" y="441"/>
                    <a:pt x="1034" y="441"/>
                  </a:cubicBezTo>
                  <a:cubicBezTo>
                    <a:pt x="1155" y="441"/>
                    <a:pt x="1255" y="341"/>
                    <a:pt x="1255" y="220"/>
                  </a:cubicBezTo>
                  <a:cubicBezTo>
                    <a:pt x="1255" y="98"/>
                    <a:pt x="1155" y="0"/>
                    <a:pt x="1034" y="0"/>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2791300" y="3335000"/>
              <a:ext cx="195950" cy="34200"/>
            </a:xfrm>
            <a:custGeom>
              <a:rect b="b" l="l" r="r" t="t"/>
              <a:pathLst>
                <a:path extrusionOk="0" h="1368" w="7838">
                  <a:moveTo>
                    <a:pt x="1396" y="0"/>
                  </a:moveTo>
                  <a:cubicBezTo>
                    <a:pt x="636" y="0"/>
                    <a:pt x="15" y="607"/>
                    <a:pt x="0" y="1368"/>
                  </a:cubicBezTo>
                  <a:lnTo>
                    <a:pt x="7838" y="1368"/>
                  </a:lnTo>
                  <a:cubicBezTo>
                    <a:pt x="7822" y="607"/>
                    <a:pt x="7202" y="0"/>
                    <a:pt x="6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2709050" y="3555875"/>
              <a:ext cx="360675" cy="34800"/>
            </a:xfrm>
            <a:custGeom>
              <a:rect b="b" l="l" r="r" t="t"/>
              <a:pathLst>
                <a:path extrusionOk="0" h="1392" w="14427">
                  <a:moveTo>
                    <a:pt x="14096" y="1"/>
                  </a:moveTo>
                  <a:cubicBezTo>
                    <a:pt x="14095" y="1"/>
                    <a:pt x="14094" y="1"/>
                    <a:pt x="14094" y="1"/>
                  </a:cubicBezTo>
                  <a:lnTo>
                    <a:pt x="334" y="1"/>
                  </a:lnTo>
                  <a:cubicBezTo>
                    <a:pt x="129" y="1"/>
                    <a:pt x="1" y="223"/>
                    <a:pt x="105" y="400"/>
                  </a:cubicBezTo>
                  <a:lnTo>
                    <a:pt x="380" y="869"/>
                  </a:lnTo>
                  <a:cubicBezTo>
                    <a:pt x="571" y="1193"/>
                    <a:pt x="918" y="1392"/>
                    <a:pt x="1292" y="1392"/>
                  </a:cubicBezTo>
                  <a:lnTo>
                    <a:pt x="13136" y="1392"/>
                  </a:lnTo>
                  <a:cubicBezTo>
                    <a:pt x="13510" y="1392"/>
                    <a:pt x="13857" y="1193"/>
                    <a:pt x="14048" y="869"/>
                  </a:cubicBezTo>
                  <a:lnTo>
                    <a:pt x="14323" y="400"/>
                  </a:lnTo>
                  <a:cubicBezTo>
                    <a:pt x="14427" y="224"/>
                    <a:pt x="14300" y="1"/>
                    <a:pt x="14096" y="1"/>
                  </a:cubicBezTo>
                  <a:close/>
                </a:path>
              </a:pathLst>
            </a:custGeom>
            <a:solidFill>
              <a:srgbClr val="6F8D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3010875" y="3555875"/>
              <a:ext cx="58850" cy="34800"/>
            </a:xfrm>
            <a:custGeom>
              <a:rect b="b" l="l" r="r" t="t"/>
              <a:pathLst>
                <a:path extrusionOk="0" h="1392" w="2354">
                  <a:moveTo>
                    <a:pt x="2023" y="1"/>
                  </a:moveTo>
                  <a:cubicBezTo>
                    <a:pt x="2022" y="1"/>
                    <a:pt x="2021" y="1"/>
                    <a:pt x="2021" y="1"/>
                  </a:cubicBezTo>
                  <a:lnTo>
                    <a:pt x="1424" y="1"/>
                  </a:lnTo>
                  <a:lnTo>
                    <a:pt x="913" y="869"/>
                  </a:lnTo>
                  <a:cubicBezTo>
                    <a:pt x="722" y="1193"/>
                    <a:pt x="375" y="1392"/>
                    <a:pt x="0" y="1392"/>
                  </a:cubicBezTo>
                  <a:lnTo>
                    <a:pt x="1063" y="1392"/>
                  </a:lnTo>
                  <a:cubicBezTo>
                    <a:pt x="1437" y="1392"/>
                    <a:pt x="1784" y="1193"/>
                    <a:pt x="1975" y="869"/>
                  </a:cubicBezTo>
                  <a:lnTo>
                    <a:pt x="2250" y="400"/>
                  </a:lnTo>
                  <a:cubicBezTo>
                    <a:pt x="2354" y="224"/>
                    <a:pt x="2227" y="1"/>
                    <a:pt x="2023" y="1"/>
                  </a:cubicBezTo>
                  <a:close/>
                </a:path>
              </a:pathLst>
            </a:custGeom>
            <a:solidFill>
              <a:srgbClr val="4A6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2848150" y="3257775"/>
              <a:ext cx="82225" cy="77250"/>
            </a:xfrm>
            <a:custGeom>
              <a:rect b="b" l="l" r="r" t="t"/>
              <a:pathLst>
                <a:path extrusionOk="0" h="3090" w="3289">
                  <a:moveTo>
                    <a:pt x="1645" y="0"/>
                  </a:moveTo>
                  <a:cubicBezTo>
                    <a:pt x="736" y="0"/>
                    <a:pt x="1" y="607"/>
                    <a:pt x="1" y="1491"/>
                  </a:cubicBezTo>
                  <a:cubicBezTo>
                    <a:pt x="1" y="2373"/>
                    <a:pt x="736" y="3089"/>
                    <a:pt x="1645" y="3089"/>
                  </a:cubicBezTo>
                  <a:cubicBezTo>
                    <a:pt x="2554" y="3089"/>
                    <a:pt x="3289" y="2373"/>
                    <a:pt x="3289" y="1491"/>
                  </a:cubicBezTo>
                  <a:cubicBezTo>
                    <a:pt x="3289" y="607"/>
                    <a:pt x="2554" y="0"/>
                    <a:pt x="1645"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2877625" y="3257775"/>
              <a:ext cx="52750" cy="77150"/>
            </a:xfrm>
            <a:custGeom>
              <a:rect b="b" l="l" r="r" t="t"/>
              <a:pathLst>
                <a:path extrusionOk="0" h="3086" w="2110">
                  <a:moveTo>
                    <a:pt x="448" y="0"/>
                  </a:moveTo>
                  <a:cubicBezTo>
                    <a:pt x="297" y="0"/>
                    <a:pt x="148" y="20"/>
                    <a:pt x="1" y="56"/>
                  </a:cubicBezTo>
                  <a:cubicBezTo>
                    <a:pt x="682" y="224"/>
                    <a:pt x="1179" y="764"/>
                    <a:pt x="1179" y="1489"/>
                  </a:cubicBezTo>
                  <a:cubicBezTo>
                    <a:pt x="1179" y="2212"/>
                    <a:pt x="682" y="2826"/>
                    <a:pt x="1" y="3022"/>
                  </a:cubicBezTo>
                  <a:cubicBezTo>
                    <a:pt x="152" y="3064"/>
                    <a:pt x="309" y="3086"/>
                    <a:pt x="466" y="3086"/>
                  </a:cubicBezTo>
                  <a:cubicBezTo>
                    <a:pt x="1375" y="3086"/>
                    <a:pt x="2110" y="2371"/>
                    <a:pt x="2110" y="1489"/>
                  </a:cubicBezTo>
                  <a:cubicBezTo>
                    <a:pt x="2110" y="606"/>
                    <a:pt x="1373" y="0"/>
                    <a:pt x="466" y="0"/>
                  </a:cubicBezTo>
                  <a:cubicBezTo>
                    <a:pt x="460" y="0"/>
                    <a:pt x="454" y="0"/>
                    <a:pt x="448" y="0"/>
                  </a:cubicBezTo>
                  <a:close/>
                </a:path>
              </a:pathLst>
            </a:custGeom>
            <a:solidFill>
              <a:srgbClr val="8E03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3" name="Shape 3403"/>
        <p:cNvGrpSpPr/>
        <p:nvPr/>
      </p:nvGrpSpPr>
      <p:grpSpPr>
        <a:xfrm>
          <a:off x="0" y="0"/>
          <a:ext cx="0" cy="0"/>
          <a:chOff x="0" y="0"/>
          <a:chExt cx="0" cy="0"/>
        </a:xfrm>
      </p:grpSpPr>
      <p:sp>
        <p:nvSpPr>
          <p:cNvPr id="3404" name="Google Shape;3404;p55"/>
          <p:cNvSpPr/>
          <p:nvPr/>
        </p:nvSpPr>
        <p:spPr>
          <a:xfrm>
            <a:off x="1159894" y="1540372"/>
            <a:ext cx="6824201" cy="3983414"/>
          </a:xfrm>
          <a:custGeom>
            <a:rect b="b" l="l" r="r" t="t"/>
            <a:pathLst>
              <a:path extrusionOk="0" h="46466" w="72413">
                <a:moveTo>
                  <a:pt x="0" y="1"/>
                </a:moveTo>
                <a:lnTo>
                  <a:pt x="0" y="46466"/>
                </a:lnTo>
                <a:lnTo>
                  <a:pt x="72413" y="46466"/>
                </a:lnTo>
                <a:lnTo>
                  <a:pt x="72413" y="1"/>
                </a:lnTo>
                <a:lnTo>
                  <a:pt x="70400" y="1"/>
                </a:lnTo>
                <a:cubicBezTo>
                  <a:pt x="70409" y="880"/>
                  <a:pt x="69698" y="1599"/>
                  <a:pt x="68819" y="1599"/>
                </a:cubicBezTo>
                <a:cubicBezTo>
                  <a:pt x="67938" y="1599"/>
                  <a:pt x="67227" y="880"/>
                  <a:pt x="67238" y="1"/>
                </a:cubicBezTo>
                <a:lnTo>
                  <a:pt x="65375" y="1"/>
                </a:lnTo>
                <a:cubicBezTo>
                  <a:pt x="65375" y="873"/>
                  <a:pt x="64667" y="1581"/>
                  <a:pt x="63795" y="1581"/>
                </a:cubicBezTo>
                <a:cubicBezTo>
                  <a:pt x="62922" y="1581"/>
                  <a:pt x="62214" y="873"/>
                  <a:pt x="62214" y="1"/>
                </a:cubicBezTo>
                <a:lnTo>
                  <a:pt x="60351" y="1"/>
                </a:lnTo>
                <a:cubicBezTo>
                  <a:pt x="60351" y="873"/>
                  <a:pt x="59643" y="1581"/>
                  <a:pt x="58771" y="1581"/>
                </a:cubicBezTo>
                <a:cubicBezTo>
                  <a:pt x="57898" y="1581"/>
                  <a:pt x="57190" y="873"/>
                  <a:pt x="57190" y="1"/>
                </a:cubicBezTo>
                <a:lnTo>
                  <a:pt x="55327" y="1"/>
                </a:lnTo>
                <a:cubicBezTo>
                  <a:pt x="55337" y="880"/>
                  <a:pt x="54627" y="1599"/>
                  <a:pt x="53746" y="1599"/>
                </a:cubicBezTo>
                <a:cubicBezTo>
                  <a:pt x="52867" y="1599"/>
                  <a:pt x="52156" y="880"/>
                  <a:pt x="52166" y="1"/>
                </a:cubicBezTo>
                <a:lnTo>
                  <a:pt x="50304" y="1"/>
                </a:lnTo>
                <a:cubicBezTo>
                  <a:pt x="50303" y="873"/>
                  <a:pt x="49596" y="1581"/>
                  <a:pt x="48724" y="1581"/>
                </a:cubicBezTo>
                <a:cubicBezTo>
                  <a:pt x="47849" y="1581"/>
                  <a:pt x="47143" y="873"/>
                  <a:pt x="47143" y="1"/>
                </a:cubicBezTo>
                <a:lnTo>
                  <a:pt x="45280" y="1"/>
                </a:lnTo>
                <a:cubicBezTo>
                  <a:pt x="45280" y="873"/>
                  <a:pt x="44572" y="1581"/>
                  <a:pt x="43699" y="1581"/>
                </a:cubicBezTo>
                <a:cubicBezTo>
                  <a:pt x="42827" y="1581"/>
                  <a:pt x="42119" y="873"/>
                  <a:pt x="42119" y="1"/>
                </a:cubicBezTo>
                <a:lnTo>
                  <a:pt x="40256" y="1"/>
                </a:lnTo>
                <a:cubicBezTo>
                  <a:pt x="40256" y="873"/>
                  <a:pt x="39548" y="1581"/>
                  <a:pt x="38675" y="1581"/>
                </a:cubicBezTo>
                <a:cubicBezTo>
                  <a:pt x="37803" y="1581"/>
                  <a:pt x="37094" y="873"/>
                  <a:pt x="37094" y="1"/>
                </a:cubicBezTo>
                <a:lnTo>
                  <a:pt x="35232" y="1"/>
                </a:lnTo>
                <a:cubicBezTo>
                  <a:pt x="35232" y="873"/>
                  <a:pt x="34523" y="1581"/>
                  <a:pt x="33651" y="1581"/>
                </a:cubicBezTo>
                <a:cubicBezTo>
                  <a:pt x="32778" y="1581"/>
                  <a:pt x="32070" y="873"/>
                  <a:pt x="32070" y="1"/>
                </a:cubicBezTo>
                <a:lnTo>
                  <a:pt x="30207" y="1"/>
                </a:lnTo>
                <a:cubicBezTo>
                  <a:pt x="30219" y="880"/>
                  <a:pt x="29507" y="1599"/>
                  <a:pt x="28627" y="1599"/>
                </a:cubicBezTo>
                <a:cubicBezTo>
                  <a:pt x="27748" y="1599"/>
                  <a:pt x="27036" y="880"/>
                  <a:pt x="27048" y="1"/>
                </a:cubicBezTo>
                <a:lnTo>
                  <a:pt x="25185" y="1"/>
                </a:lnTo>
                <a:cubicBezTo>
                  <a:pt x="25194" y="880"/>
                  <a:pt x="24483" y="1599"/>
                  <a:pt x="23604" y="1599"/>
                </a:cubicBezTo>
                <a:cubicBezTo>
                  <a:pt x="22723" y="1599"/>
                  <a:pt x="22014" y="880"/>
                  <a:pt x="22023" y="1"/>
                </a:cubicBezTo>
                <a:lnTo>
                  <a:pt x="20160" y="1"/>
                </a:lnTo>
                <a:cubicBezTo>
                  <a:pt x="20160" y="873"/>
                  <a:pt x="19452" y="1581"/>
                  <a:pt x="18580" y="1581"/>
                </a:cubicBezTo>
                <a:cubicBezTo>
                  <a:pt x="17707" y="1581"/>
                  <a:pt x="16999" y="873"/>
                  <a:pt x="16999" y="1"/>
                </a:cubicBezTo>
                <a:lnTo>
                  <a:pt x="15136" y="1"/>
                </a:lnTo>
                <a:cubicBezTo>
                  <a:pt x="15136" y="873"/>
                  <a:pt x="14428" y="1581"/>
                  <a:pt x="13555" y="1581"/>
                </a:cubicBezTo>
                <a:cubicBezTo>
                  <a:pt x="12683" y="1581"/>
                  <a:pt x="11975" y="873"/>
                  <a:pt x="11975" y="1"/>
                </a:cubicBezTo>
                <a:lnTo>
                  <a:pt x="10114" y="1"/>
                </a:lnTo>
                <a:cubicBezTo>
                  <a:pt x="10114" y="873"/>
                  <a:pt x="9405" y="1581"/>
                  <a:pt x="8533" y="1581"/>
                </a:cubicBezTo>
                <a:cubicBezTo>
                  <a:pt x="7659" y="1581"/>
                  <a:pt x="6951" y="873"/>
                  <a:pt x="6952" y="1"/>
                </a:cubicBezTo>
                <a:lnTo>
                  <a:pt x="5089" y="1"/>
                </a:lnTo>
                <a:cubicBezTo>
                  <a:pt x="5099" y="880"/>
                  <a:pt x="4388" y="1599"/>
                  <a:pt x="3509" y="1599"/>
                </a:cubicBezTo>
                <a:cubicBezTo>
                  <a:pt x="2628" y="1599"/>
                  <a:pt x="1918" y="880"/>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5"/>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3000"/>
              <a:t>Most Picked Flavors</a:t>
            </a:r>
            <a:endParaRPr b="1" sz="3000"/>
          </a:p>
        </p:txBody>
      </p:sp>
      <p:sp>
        <p:nvSpPr>
          <p:cNvPr id="3406" name="Google Shape;3406;p55"/>
          <p:cNvSpPr txBox="1"/>
          <p:nvPr>
            <p:ph idx="4294967295" type="subTitle"/>
          </p:nvPr>
        </p:nvSpPr>
        <p:spPr>
          <a:xfrm flipH="1">
            <a:off x="1333564" y="2391408"/>
            <a:ext cx="15480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Strawberry</a:t>
            </a:r>
            <a:endParaRPr sz="1400"/>
          </a:p>
        </p:txBody>
      </p:sp>
      <p:sp>
        <p:nvSpPr>
          <p:cNvPr id="3407" name="Google Shape;3407;p55"/>
          <p:cNvSpPr txBox="1"/>
          <p:nvPr>
            <p:ph idx="4294967295" type="subTitle"/>
          </p:nvPr>
        </p:nvSpPr>
        <p:spPr>
          <a:xfrm flipH="1">
            <a:off x="2864325" y="1938604"/>
            <a:ext cx="1706700" cy="542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1"/>
                </a:solidFill>
                <a:latin typeface="Unkempt"/>
                <a:ea typeface="Unkempt"/>
                <a:cs typeface="Unkempt"/>
                <a:sym typeface="Unkempt"/>
              </a:rPr>
              <a:t>Children</a:t>
            </a:r>
            <a:endParaRPr>
              <a:solidFill>
                <a:schemeClr val="accent1"/>
              </a:solidFill>
              <a:latin typeface="Unkempt"/>
              <a:ea typeface="Unkempt"/>
              <a:cs typeface="Unkempt"/>
              <a:sym typeface="Unkempt"/>
            </a:endParaRPr>
          </a:p>
        </p:txBody>
      </p:sp>
      <p:grpSp>
        <p:nvGrpSpPr>
          <p:cNvPr id="3408" name="Google Shape;3408;p55"/>
          <p:cNvGrpSpPr/>
          <p:nvPr/>
        </p:nvGrpSpPr>
        <p:grpSpPr>
          <a:xfrm>
            <a:off x="1923576" y="3783457"/>
            <a:ext cx="445803" cy="412844"/>
            <a:chOff x="2280450" y="3581275"/>
            <a:chExt cx="651950" cy="603750"/>
          </a:xfrm>
        </p:grpSpPr>
        <p:sp>
          <p:nvSpPr>
            <p:cNvPr id="3409" name="Google Shape;3409;p55"/>
            <p:cNvSpPr/>
            <p:nvPr/>
          </p:nvSpPr>
          <p:spPr>
            <a:xfrm>
              <a:off x="2280450" y="3698275"/>
              <a:ext cx="453150" cy="485825"/>
            </a:xfrm>
            <a:custGeom>
              <a:rect b="b" l="l" r="r" t="t"/>
              <a:pathLst>
                <a:path extrusionOk="0" h="19433" w="18126">
                  <a:moveTo>
                    <a:pt x="4370" y="1"/>
                  </a:moveTo>
                  <a:lnTo>
                    <a:pt x="4362" y="2116"/>
                  </a:lnTo>
                  <a:lnTo>
                    <a:pt x="3499" y="2557"/>
                  </a:lnTo>
                  <a:cubicBezTo>
                    <a:pt x="1162" y="3748"/>
                    <a:pt x="1" y="6433"/>
                    <a:pt x="735" y="8952"/>
                  </a:cubicBezTo>
                  <a:lnTo>
                    <a:pt x="3358" y="17974"/>
                  </a:lnTo>
                  <a:cubicBezTo>
                    <a:pt x="3604" y="18819"/>
                    <a:pt x="4377" y="19401"/>
                    <a:pt x="5256" y="19404"/>
                  </a:cubicBezTo>
                  <a:lnTo>
                    <a:pt x="12775" y="19432"/>
                  </a:lnTo>
                  <a:cubicBezTo>
                    <a:pt x="12777" y="19432"/>
                    <a:pt x="12779" y="19432"/>
                    <a:pt x="12781" y="19432"/>
                  </a:cubicBezTo>
                  <a:cubicBezTo>
                    <a:pt x="13658" y="19432"/>
                    <a:pt x="14432" y="18856"/>
                    <a:pt x="14682" y="18016"/>
                  </a:cubicBezTo>
                  <a:lnTo>
                    <a:pt x="17375" y="9014"/>
                  </a:lnTo>
                  <a:cubicBezTo>
                    <a:pt x="18126" y="6501"/>
                    <a:pt x="16985" y="3807"/>
                    <a:pt x="14657" y="2599"/>
                  </a:cubicBezTo>
                  <a:lnTo>
                    <a:pt x="13797" y="2151"/>
                  </a:lnTo>
                  <a:lnTo>
                    <a:pt x="13805" y="34"/>
                  </a:lnTo>
                  <a:lnTo>
                    <a:pt x="4370" y="1"/>
                  </a:lnTo>
                  <a:close/>
                </a:path>
              </a:pathLst>
            </a:custGeom>
            <a:solidFill>
              <a:srgbClr val="FFF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5"/>
            <p:cNvSpPr/>
            <p:nvPr/>
          </p:nvSpPr>
          <p:spPr>
            <a:xfrm>
              <a:off x="2563025" y="3721875"/>
              <a:ext cx="170550" cy="462175"/>
            </a:xfrm>
            <a:custGeom>
              <a:rect b="b" l="l" r="r" t="t"/>
              <a:pathLst>
                <a:path extrusionOk="0" h="18487" w="6822">
                  <a:moveTo>
                    <a:pt x="2498" y="0"/>
                  </a:moveTo>
                  <a:cubicBezTo>
                    <a:pt x="2391" y="35"/>
                    <a:pt x="2281" y="53"/>
                    <a:pt x="2170" y="53"/>
                  </a:cubicBezTo>
                  <a:lnTo>
                    <a:pt x="2023" y="53"/>
                  </a:lnTo>
                  <a:cubicBezTo>
                    <a:pt x="2022" y="53"/>
                    <a:pt x="2022" y="53"/>
                    <a:pt x="2021" y="53"/>
                  </a:cubicBezTo>
                  <a:cubicBezTo>
                    <a:pt x="1730" y="53"/>
                    <a:pt x="1494" y="289"/>
                    <a:pt x="1494" y="579"/>
                  </a:cubicBezTo>
                  <a:cubicBezTo>
                    <a:pt x="1492" y="1176"/>
                    <a:pt x="2186" y="1046"/>
                    <a:pt x="3719" y="2382"/>
                  </a:cubicBezTo>
                  <a:cubicBezTo>
                    <a:pt x="3820" y="2464"/>
                    <a:pt x="3866" y="2597"/>
                    <a:pt x="3839" y="2725"/>
                  </a:cubicBezTo>
                  <a:cubicBezTo>
                    <a:pt x="3757" y="3104"/>
                    <a:pt x="3793" y="3499"/>
                    <a:pt x="3983" y="3839"/>
                  </a:cubicBezTo>
                  <a:cubicBezTo>
                    <a:pt x="4703" y="5128"/>
                    <a:pt x="4871" y="6653"/>
                    <a:pt x="4448" y="8069"/>
                  </a:cubicBezTo>
                  <a:lnTo>
                    <a:pt x="1757" y="17072"/>
                  </a:lnTo>
                  <a:cubicBezTo>
                    <a:pt x="1520" y="17861"/>
                    <a:pt x="822" y="18421"/>
                    <a:pt x="0" y="18482"/>
                  </a:cubicBezTo>
                  <a:lnTo>
                    <a:pt x="1471" y="18487"/>
                  </a:lnTo>
                  <a:cubicBezTo>
                    <a:pt x="1473" y="18487"/>
                    <a:pt x="1475" y="18487"/>
                    <a:pt x="1477" y="18487"/>
                  </a:cubicBezTo>
                  <a:cubicBezTo>
                    <a:pt x="2355" y="18487"/>
                    <a:pt x="3127" y="17912"/>
                    <a:pt x="3379" y="17072"/>
                  </a:cubicBezTo>
                  <a:lnTo>
                    <a:pt x="6070" y="8069"/>
                  </a:lnTo>
                  <a:cubicBezTo>
                    <a:pt x="6822" y="5555"/>
                    <a:pt x="5682" y="2863"/>
                    <a:pt x="3354" y="1655"/>
                  </a:cubicBezTo>
                  <a:lnTo>
                    <a:pt x="2494" y="1207"/>
                  </a:lnTo>
                  <a:lnTo>
                    <a:pt x="2498" y="0"/>
                  </a:lnTo>
                  <a:close/>
                </a:path>
              </a:pathLst>
            </a:custGeom>
            <a:solidFill>
              <a:srgbClr val="FFE6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5"/>
            <p:cNvSpPr/>
            <p:nvPr/>
          </p:nvSpPr>
          <p:spPr>
            <a:xfrm>
              <a:off x="2311275" y="3670950"/>
              <a:ext cx="392075" cy="133900"/>
            </a:xfrm>
            <a:custGeom>
              <a:rect b="b" l="l" r="r" t="t"/>
              <a:pathLst>
                <a:path extrusionOk="0" h="5356" w="15683">
                  <a:moveTo>
                    <a:pt x="1841" y="1"/>
                  </a:moveTo>
                  <a:cubicBezTo>
                    <a:pt x="1289" y="1"/>
                    <a:pt x="819" y="430"/>
                    <a:pt x="797" y="982"/>
                  </a:cubicBezTo>
                  <a:cubicBezTo>
                    <a:pt x="773" y="1560"/>
                    <a:pt x="1236" y="2042"/>
                    <a:pt x="1815" y="2045"/>
                  </a:cubicBezTo>
                  <a:lnTo>
                    <a:pt x="1983" y="2045"/>
                  </a:lnTo>
                  <a:cubicBezTo>
                    <a:pt x="2275" y="2047"/>
                    <a:pt x="2511" y="2284"/>
                    <a:pt x="2510" y="2576"/>
                  </a:cubicBezTo>
                  <a:cubicBezTo>
                    <a:pt x="2507" y="3181"/>
                    <a:pt x="1828" y="3025"/>
                    <a:pt x="270" y="4361"/>
                  </a:cubicBezTo>
                  <a:cubicBezTo>
                    <a:pt x="0" y="4594"/>
                    <a:pt x="195" y="5004"/>
                    <a:pt x="505" y="5004"/>
                  </a:cubicBezTo>
                  <a:cubicBezTo>
                    <a:pt x="547" y="5004"/>
                    <a:pt x="591" y="4997"/>
                    <a:pt x="636" y="4981"/>
                  </a:cubicBezTo>
                  <a:cubicBezTo>
                    <a:pt x="956" y="4865"/>
                    <a:pt x="1311" y="4764"/>
                    <a:pt x="1930" y="4764"/>
                  </a:cubicBezTo>
                  <a:cubicBezTo>
                    <a:pt x="1938" y="4764"/>
                    <a:pt x="1946" y="4764"/>
                    <a:pt x="1955" y="4764"/>
                  </a:cubicBezTo>
                  <a:cubicBezTo>
                    <a:pt x="3425" y="4770"/>
                    <a:pt x="3424" y="5329"/>
                    <a:pt x="4894" y="5334"/>
                  </a:cubicBezTo>
                  <a:cubicBezTo>
                    <a:pt x="4901" y="5334"/>
                    <a:pt x="4908" y="5334"/>
                    <a:pt x="4915" y="5334"/>
                  </a:cubicBezTo>
                  <a:cubicBezTo>
                    <a:pt x="6359" y="5334"/>
                    <a:pt x="6374" y="4786"/>
                    <a:pt x="7818" y="4786"/>
                  </a:cubicBezTo>
                  <a:cubicBezTo>
                    <a:pt x="7825" y="4786"/>
                    <a:pt x="7832" y="4786"/>
                    <a:pt x="7839" y="4786"/>
                  </a:cubicBezTo>
                  <a:cubicBezTo>
                    <a:pt x="9311" y="4791"/>
                    <a:pt x="9310" y="5350"/>
                    <a:pt x="10780" y="5356"/>
                  </a:cubicBezTo>
                  <a:cubicBezTo>
                    <a:pt x="10787" y="5356"/>
                    <a:pt x="10794" y="5356"/>
                    <a:pt x="10801" y="5356"/>
                  </a:cubicBezTo>
                  <a:cubicBezTo>
                    <a:pt x="12245" y="5356"/>
                    <a:pt x="12261" y="4807"/>
                    <a:pt x="13705" y="4807"/>
                  </a:cubicBezTo>
                  <a:cubicBezTo>
                    <a:pt x="13712" y="4807"/>
                    <a:pt x="13719" y="4807"/>
                    <a:pt x="13726" y="4807"/>
                  </a:cubicBezTo>
                  <a:cubicBezTo>
                    <a:pt x="14359" y="4810"/>
                    <a:pt x="14720" y="4915"/>
                    <a:pt x="15042" y="5034"/>
                  </a:cubicBezTo>
                  <a:cubicBezTo>
                    <a:pt x="15089" y="5052"/>
                    <a:pt x="15134" y="5059"/>
                    <a:pt x="15177" y="5059"/>
                  </a:cubicBezTo>
                  <a:cubicBezTo>
                    <a:pt x="15487" y="5059"/>
                    <a:pt x="15682" y="4653"/>
                    <a:pt x="15413" y="4419"/>
                  </a:cubicBezTo>
                  <a:cubicBezTo>
                    <a:pt x="13881" y="3083"/>
                    <a:pt x="13186" y="3215"/>
                    <a:pt x="13187" y="2616"/>
                  </a:cubicBezTo>
                  <a:cubicBezTo>
                    <a:pt x="13189" y="2326"/>
                    <a:pt x="13425" y="2090"/>
                    <a:pt x="13717" y="2090"/>
                  </a:cubicBezTo>
                  <a:cubicBezTo>
                    <a:pt x="13718" y="2090"/>
                    <a:pt x="13719" y="2090"/>
                    <a:pt x="13720" y="2090"/>
                  </a:cubicBezTo>
                  <a:lnTo>
                    <a:pt x="13863" y="2090"/>
                  </a:lnTo>
                  <a:cubicBezTo>
                    <a:pt x="13864" y="2090"/>
                    <a:pt x="13865" y="2090"/>
                    <a:pt x="13866" y="2090"/>
                  </a:cubicBezTo>
                  <a:cubicBezTo>
                    <a:pt x="14419" y="2090"/>
                    <a:pt x="14890" y="1661"/>
                    <a:pt x="14912" y="1108"/>
                  </a:cubicBezTo>
                  <a:cubicBezTo>
                    <a:pt x="14936" y="529"/>
                    <a:pt x="14474" y="46"/>
                    <a:pt x="13894" y="45"/>
                  </a:cubicBezTo>
                  <a:lnTo>
                    <a:pt x="1846" y="1"/>
                  </a:lnTo>
                  <a:cubicBezTo>
                    <a:pt x="1844" y="1"/>
                    <a:pt x="1842" y="1"/>
                    <a:pt x="1841"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5"/>
            <p:cNvSpPr/>
            <p:nvPr/>
          </p:nvSpPr>
          <p:spPr>
            <a:xfrm>
              <a:off x="2600325" y="3671925"/>
              <a:ext cx="103025" cy="125525"/>
            </a:xfrm>
            <a:custGeom>
              <a:rect b="b" l="l" r="r" t="t"/>
              <a:pathLst>
                <a:path extrusionOk="0" h="5021" w="4121">
                  <a:moveTo>
                    <a:pt x="940" y="1"/>
                  </a:moveTo>
                  <a:lnTo>
                    <a:pt x="940" y="1"/>
                  </a:lnTo>
                  <a:cubicBezTo>
                    <a:pt x="1381" y="163"/>
                    <a:pt x="1746" y="607"/>
                    <a:pt x="1727" y="1069"/>
                  </a:cubicBezTo>
                  <a:cubicBezTo>
                    <a:pt x="1706" y="1622"/>
                    <a:pt x="1234" y="2051"/>
                    <a:pt x="680" y="2051"/>
                  </a:cubicBezTo>
                  <a:cubicBezTo>
                    <a:pt x="679" y="2051"/>
                    <a:pt x="679" y="2051"/>
                    <a:pt x="678" y="2051"/>
                  </a:cubicBezTo>
                  <a:lnTo>
                    <a:pt x="534" y="2051"/>
                  </a:lnTo>
                  <a:cubicBezTo>
                    <a:pt x="533" y="2051"/>
                    <a:pt x="532" y="2051"/>
                    <a:pt x="531" y="2051"/>
                  </a:cubicBezTo>
                  <a:cubicBezTo>
                    <a:pt x="241" y="2051"/>
                    <a:pt x="4" y="2285"/>
                    <a:pt x="3" y="2577"/>
                  </a:cubicBezTo>
                  <a:cubicBezTo>
                    <a:pt x="0" y="3127"/>
                    <a:pt x="588" y="3061"/>
                    <a:pt x="1873" y="4083"/>
                  </a:cubicBezTo>
                  <a:cubicBezTo>
                    <a:pt x="1957" y="4150"/>
                    <a:pt x="2055" y="4232"/>
                    <a:pt x="2101" y="4270"/>
                  </a:cubicBezTo>
                  <a:cubicBezTo>
                    <a:pt x="2223" y="4373"/>
                    <a:pt x="2295" y="4423"/>
                    <a:pt x="2334" y="4529"/>
                  </a:cubicBezTo>
                  <a:cubicBezTo>
                    <a:pt x="2343" y="4556"/>
                    <a:pt x="2350" y="4584"/>
                    <a:pt x="2352" y="4612"/>
                  </a:cubicBezTo>
                  <a:cubicBezTo>
                    <a:pt x="2359" y="4676"/>
                    <a:pt x="2350" y="4710"/>
                    <a:pt x="2338" y="4774"/>
                  </a:cubicBezTo>
                  <a:cubicBezTo>
                    <a:pt x="2866" y="4792"/>
                    <a:pt x="3190" y="4888"/>
                    <a:pt x="3481" y="4995"/>
                  </a:cubicBezTo>
                  <a:cubicBezTo>
                    <a:pt x="3528" y="5013"/>
                    <a:pt x="3573" y="5020"/>
                    <a:pt x="3616" y="5020"/>
                  </a:cubicBezTo>
                  <a:cubicBezTo>
                    <a:pt x="3925" y="5020"/>
                    <a:pt x="4120" y="4614"/>
                    <a:pt x="3851" y="4380"/>
                  </a:cubicBezTo>
                  <a:cubicBezTo>
                    <a:pt x="2319" y="3044"/>
                    <a:pt x="1624" y="3176"/>
                    <a:pt x="1625" y="2577"/>
                  </a:cubicBezTo>
                  <a:cubicBezTo>
                    <a:pt x="1627" y="2287"/>
                    <a:pt x="1863" y="2051"/>
                    <a:pt x="2155" y="2051"/>
                  </a:cubicBezTo>
                  <a:cubicBezTo>
                    <a:pt x="2156" y="2051"/>
                    <a:pt x="2157" y="2051"/>
                    <a:pt x="2158" y="2051"/>
                  </a:cubicBezTo>
                  <a:lnTo>
                    <a:pt x="2301" y="2051"/>
                  </a:lnTo>
                  <a:cubicBezTo>
                    <a:pt x="2302" y="2051"/>
                    <a:pt x="2303" y="2051"/>
                    <a:pt x="2304" y="2051"/>
                  </a:cubicBezTo>
                  <a:cubicBezTo>
                    <a:pt x="2857" y="2051"/>
                    <a:pt x="3328" y="1622"/>
                    <a:pt x="3350" y="1069"/>
                  </a:cubicBezTo>
                  <a:cubicBezTo>
                    <a:pt x="3374" y="490"/>
                    <a:pt x="2912" y="7"/>
                    <a:pt x="2332" y="6"/>
                  </a:cubicBezTo>
                  <a:lnTo>
                    <a:pt x="940" y="1"/>
                  </a:lnTo>
                  <a:close/>
                </a:path>
              </a:pathLst>
            </a:custGeom>
            <a:solidFill>
              <a:srgbClr val="BE7E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5"/>
            <p:cNvSpPr/>
            <p:nvPr/>
          </p:nvSpPr>
          <p:spPr>
            <a:xfrm>
              <a:off x="2369225" y="3726100"/>
              <a:ext cx="276250" cy="20075"/>
            </a:xfrm>
            <a:custGeom>
              <a:rect b="b" l="l" r="r" t="t"/>
              <a:pathLst>
                <a:path extrusionOk="0" h="803" w="11050">
                  <a:moveTo>
                    <a:pt x="41" y="0"/>
                  </a:moveTo>
                  <a:lnTo>
                    <a:pt x="41" y="0"/>
                  </a:lnTo>
                  <a:cubicBezTo>
                    <a:pt x="138" y="100"/>
                    <a:pt x="192" y="233"/>
                    <a:pt x="192" y="373"/>
                  </a:cubicBezTo>
                  <a:cubicBezTo>
                    <a:pt x="192" y="554"/>
                    <a:pt x="130" y="666"/>
                    <a:pt x="1" y="772"/>
                  </a:cubicBezTo>
                  <a:lnTo>
                    <a:pt x="11049" y="803"/>
                  </a:lnTo>
                  <a:cubicBezTo>
                    <a:pt x="10927" y="698"/>
                    <a:pt x="10868" y="586"/>
                    <a:pt x="10869" y="412"/>
                  </a:cubicBezTo>
                  <a:cubicBezTo>
                    <a:pt x="10869" y="268"/>
                    <a:pt x="10928" y="131"/>
                    <a:pt x="11032" y="31"/>
                  </a:cubicBezTo>
                  <a:lnTo>
                    <a:pt x="41" y="0"/>
                  </a:lnTo>
                  <a:close/>
                </a:path>
              </a:pathLst>
            </a:custGeom>
            <a:solidFill>
              <a:srgbClr val="BE7E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5"/>
            <p:cNvSpPr/>
            <p:nvPr/>
          </p:nvSpPr>
          <p:spPr>
            <a:xfrm>
              <a:off x="2294300" y="3899725"/>
              <a:ext cx="425200" cy="284325"/>
            </a:xfrm>
            <a:custGeom>
              <a:rect b="b" l="l" r="r" t="t"/>
              <a:pathLst>
                <a:path extrusionOk="0" h="11373" w="17008">
                  <a:moveTo>
                    <a:pt x="1" y="0"/>
                  </a:moveTo>
                  <a:lnTo>
                    <a:pt x="1" y="0"/>
                  </a:lnTo>
                  <a:cubicBezTo>
                    <a:pt x="35" y="303"/>
                    <a:pt x="96" y="601"/>
                    <a:pt x="181" y="894"/>
                  </a:cubicBezTo>
                  <a:lnTo>
                    <a:pt x="2804" y="9916"/>
                  </a:lnTo>
                  <a:cubicBezTo>
                    <a:pt x="3050" y="10761"/>
                    <a:pt x="3823" y="11342"/>
                    <a:pt x="4702" y="11346"/>
                  </a:cubicBezTo>
                  <a:lnTo>
                    <a:pt x="12221" y="11373"/>
                  </a:lnTo>
                  <a:cubicBezTo>
                    <a:pt x="12224" y="11373"/>
                    <a:pt x="12227" y="11373"/>
                    <a:pt x="12230" y="11373"/>
                  </a:cubicBezTo>
                  <a:cubicBezTo>
                    <a:pt x="13106" y="11373"/>
                    <a:pt x="13878" y="10797"/>
                    <a:pt x="14128" y="9958"/>
                  </a:cubicBezTo>
                  <a:lnTo>
                    <a:pt x="16821" y="956"/>
                  </a:lnTo>
                  <a:cubicBezTo>
                    <a:pt x="16907" y="664"/>
                    <a:pt x="16970" y="366"/>
                    <a:pt x="17007" y="64"/>
                  </a:cubicBezTo>
                  <a:lnTo>
                    <a:pt x="1" y="0"/>
                  </a:lnTo>
                  <a:close/>
                </a:path>
              </a:pathLst>
            </a:custGeom>
            <a:solidFill>
              <a:srgbClr val="BA7C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5"/>
            <p:cNvSpPr/>
            <p:nvPr/>
          </p:nvSpPr>
          <p:spPr>
            <a:xfrm>
              <a:off x="2813550" y="3643225"/>
              <a:ext cx="46800" cy="541800"/>
            </a:xfrm>
            <a:custGeom>
              <a:rect b="b" l="l" r="r" t="t"/>
              <a:pathLst>
                <a:path extrusionOk="0" h="21672" w="1872">
                  <a:moveTo>
                    <a:pt x="79" y="1"/>
                  </a:moveTo>
                  <a:lnTo>
                    <a:pt x="2" y="20773"/>
                  </a:lnTo>
                  <a:cubicBezTo>
                    <a:pt x="1" y="21267"/>
                    <a:pt x="401" y="21671"/>
                    <a:pt x="896" y="21672"/>
                  </a:cubicBezTo>
                  <a:cubicBezTo>
                    <a:pt x="898" y="21672"/>
                    <a:pt x="899" y="21672"/>
                    <a:pt x="901" y="21672"/>
                  </a:cubicBezTo>
                  <a:cubicBezTo>
                    <a:pt x="1393" y="21672"/>
                    <a:pt x="1794" y="21272"/>
                    <a:pt x="1795" y="20779"/>
                  </a:cubicBezTo>
                  <a:lnTo>
                    <a:pt x="1872" y="8"/>
                  </a:lnTo>
                  <a:lnTo>
                    <a:pt x="79" y="1"/>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5"/>
            <p:cNvSpPr/>
            <p:nvPr/>
          </p:nvSpPr>
          <p:spPr>
            <a:xfrm>
              <a:off x="2757775" y="3634825"/>
              <a:ext cx="160175" cy="54025"/>
            </a:xfrm>
            <a:custGeom>
              <a:rect b="b" l="l" r="r" t="t"/>
              <a:pathLst>
                <a:path extrusionOk="0" h="2161" w="6407">
                  <a:moveTo>
                    <a:pt x="1067" y="1"/>
                  </a:moveTo>
                  <a:cubicBezTo>
                    <a:pt x="479" y="5"/>
                    <a:pt x="5" y="481"/>
                    <a:pt x="3" y="1068"/>
                  </a:cubicBezTo>
                  <a:cubicBezTo>
                    <a:pt x="1" y="1655"/>
                    <a:pt x="471" y="2135"/>
                    <a:pt x="1058" y="2145"/>
                  </a:cubicBezTo>
                  <a:lnTo>
                    <a:pt x="5342" y="2161"/>
                  </a:lnTo>
                  <a:cubicBezTo>
                    <a:pt x="5928" y="2155"/>
                    <a:pt x="6403" y="1680"/>
                    <a:pt x="6405" y="1092"/>
                  </a:cubicBezTo>
                  <a:cubicBezTo>
                    <a:pt x="6407" y="505"/>
                    <a:pt x="5936" y="25"/>
                    <a:pt x="5349" y="16"/>
                  </a:cubicBezTo>
                  <a:lnTo>
                    <a:pt x="1067" y="1"/>
                  </a:lnTo>
                  <a:close/>
                </a:path>
              </a:pathLst>
            </a:custGeom>
            <a:solidFill>
              <a:srgbClr val="DC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5"/>
            <p:cNvSpPr/>
            <p:nvPr/>
          </p:nvSpPr>
          <p:spPr>
            <a:xfrm>
              <a:off x="2850800" y="3635075"/>
              <a:ext cx="67150" cy="53775"/>
            </a:xfrm>
            <a:custGeom>
              <a:rect b="b" l="l" r="r" t="t"/>
              <a:pathLst>
                <a:path extrusionOk="0" h="2151" w="2686">
                  <a:moveTo>
                    <a:pt x="0" y="0"/>
                  </a:moveTo>
                  <a:cubicBezTo>
                    <a:pt x="571" y="28"/>
                    <a:pt x="1063" y="507"/>
                    <a:pt x="1061" y="1082"/>
                  </a:cubicBezTo>
                  <a:cubicBezTo>
                    <a:pt x="1059" y="1631"/>
                    <a:pt x="643" y="2089"/>
                    <a:pt x="98" y="2144"/>
                  </a:cubicBezTo>
                  <a:lnTo>
                    <a:pt x="1621" y="2151"/>
                  </a:lnTo>
                  <a:cubicBezTo>
                    <a:pt x="2207" y="2145"/>
                    <a:pt x="2682" y="1670"/>
                    <a:pt x="2684" y="1082"/>
                  </a:cubicBezTo>
                  <a:cubicBezTo>
                    <a:pt x="2686" y="495"/>
                    <a:pt x="2215" y="15"/>
                    <a:pt x="1628" y="6"/>
                  </a:cubicBezTo>
                  <a:lnTo>
                    <a:pt x="0" y="0"/>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5"/>
            <p:cNvSpPr/>
            <p:nvPr/>
          </p:nvSpPr>
          <p:spPr>
            <a:xfrm>
              <a:off x="2743275" y="3688375"/>
              <a:ext cx="189125" cy="54150"/>
            </a:xfrm>
            <a:custGeom>
              <a:rect b="b" l="l" r="r" t="t"/>
              <a:pathLst>
                <a:path extrusionOk="0" h="2166" w="7565">
                  <a:moveTo>
                    <a:pt x="1065" y="0"/>
                  </a:moveTo>
                  <a:cubicBezTo>
                    <a:pt x="479" y="5"/>
                    <a:pt x="4" y="481"/>
                    <a:pt x="1" y="1069"/>
                  </a:cubicBezTo>
                  <a:cubicBezTo>
                    <a:pt x="0" y="1656"/>
                    <a:pt x="470" y="2136"/>
                    <a:pt x="1058" y="2145"/>
                  </a:cubicBezTo>
                  <a:lnTo>
                    <a:pt x="6487" y="2165"/>
                  </a:lnTo>
                  <a:cubicBezTo>
                    <a:pt x="6487" y="2165"/>
                    <a:pt x="6488" y="2165"/>
                    <a:pt x="6489" y="2165"/>
                  </a:cubicBezTo>
                  <a:cubicBezTo>
                    <a:pt x="7081" y="2165"/>
                    <a:pt x="7561" y="1687"/>
                    <a:pt x="7563" y="1097"/>
                  </a:cubicBezTo>
                  <a:cubicBezTo>
                    <a:pt x="7565" y="504"/>
                    <a:pt x="7086" y="23"/>
                    <a:pt x="6495" y="20"/>
                  </a:cubicBezTo>
                  <a:lnTo>
                    <a:pt x="1065" y="0"/>
                  </a:lnTo>
                  <a:close/>
                </a:path>
              </a:pathLst>
            </a:custGeom>
            <a:solidFill>
              <a:srgbClr val="DC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5"/>
            <p:cNvSpPr/>
            <p:nvPr/>
          </p:nvSpPr>
          <p:spPr>
            <a:xfrm>
              <a:off x="2864275" y="3688725"/>
              <a:ext cx="68125" cy="53775"/>
            </a:xfrm>
            <a:custGeom>
              <a:rect b="b" l="l" r="r" t="t"/>
              <a:pathLst>
                <a:path extrusionOk="0" h="2151" w="2725">
                  <a:moveTo>
                    <a:pt x="0" y="1"/>
                  </a:moveTo>
                  <a:cubicBezTo>
                    <a:pt x="590" y="6"/>
                    <a:pt x="1089" y="493"/>
                    <a:pt x="1088" y="1083"/>
                  </a:cubicBezTo>
                  <a:cubicBezTo>
                    <a:pt x="1085" y="1631"/>
                    <a:pt x="670" y="2090"/>
                    <a:pt x="124" y="2145"/>
                  </a:cubicBezTo>
                  <a:lnTo>
                    <a:pt x="1647" y="2150"/>
                  </a:lnTo>
                  <a:cubicBezTo>
                    <a:pt x="1648" y="2150"/>
                    <a:pt x="1650" y="2150"/>
                    <a:pt x="1652" y="2150"/>
                  </a:cubicBezTo>
                  <a:cubicBezTo>
                    <a:pt x="2241" y="2150"/>
                    <a:pt x="2721" y="1673"/>
                    <a:pt x="2722" y="1083"/>
                  </a:cubicBezTo>
                  <a:cubicBezTo>
                    <a:pt x="2725" y="490"/>
                    <a:pt x="2246" y="9"/>
                    <a:pt x="1655" y="6"/>
                  </a:cubicBezTo>
                  <a:lnTo>
                    <a:pt x="0" y="1"/>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5"/>
            <p:cNvSpPr/>
            <p:nvPr/>
          </p:nvSpPr>
          <p:spPr>
            <a:xfrm>
              <a:off x="2757075" y="3742025"/>
              <a:ext cx="160800" cy="54025"/>
            </a:xfrm>
            <a:custGeom>
              <a:rect b="b" l="l" r="r" t="t"/>
              <a:pathLst>
                <a:path extrusionOk="0" h="2161" w="6432">
                  <a:moveTo>
                    <a:pt x="1076" y="1"/>
                  </a:moveTo>
                  <a:cubicBezTo>
                    <a:pt x="486" y="1"/>
                    <a:pt x="4" y="477"/>
                    <a:pt x="3" y="1069"/>
                  </a:cubicBezTo>
                  <a:cubicBezTo>
                    <a:pt x="0" y="1662"/>
                    <a:pt x="479" y="2143"/>
                    <a:pt x="1072" y="2146"/>
                  </a:cubicBezTo>
                  <a:lnTo>
                    <a:pt x="5354" y="2161"/>
                  </a:lnTo>
                  <a:cubicBezTo>
                    <a:pt x="5356" y="2161"/>
                    <a:pt x="5357" y="2161"/>
                    <a:pt x="5359" y="2161"/>
                  </a:cubicBezTo>
                  <a:cubicBezTo>
                    <a:pt x="5949" y="2161"/>
                    <a:pt x="6428" y="1683"/>
                    <a:pt x="6429" y="1092"/>
                  </a:cubicBezTo>
                  <a:cubicBezTo>
                    <a:pt x="6432" y="501"/>
                    <a:pt x="5953" y="19"/>
                    <a:pt x="5362" y="17"/>
                  </a:cubicBezTo>
                  <a:lnTo>
                    <a:pt x="1078" y="1"/>
                  </a:lnTo>
                  <a:cubicBezTo>
                    <a:pt x="1078" y="1"/>
                    <a:pt x="1077" y="1"/>
                    <a:pt x="1076" y="1"/>
                  </a:cubicBezTo>
                  <a:close/>
                </a:path>
              </a:pathLst>
            </a:custGeom>
            <a:solidFill>
              <a:srgbClr val="DC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5"/>
            <p:cNvSpPr/>
            <p:nvPr/>
          </p:nvSpPr>
          <p:spPr>
            <a:xfrm>
              <a:off x="2769775" y="3795700"/>
              <a:ext cx="135000" cy="53925"/>
            </a:xfrm>
            <a:custGeom>
              <a:rect b="b" l="l" r="r" t="t"/>
              <a:pathLst>
                <a:path extrusionOk="0" h="2157" w="5400">
                  <a:moveTo>
                    <a:pt x="1066" y="0"/>
                  </a:moveTo>
                  <a:cubicBezTo>
                    <a:pt x="479" y="4"/>
                    <a:pt x="5" y="481"/>
                    <a:pt x="3" y="1069"/>
                  </a:cubicBezTo>
                  <a:cubicBezTo>
                    <a:pt x="1" y="1656"/>
                    <a:pt x="471" y="2135"/>
                    <a:pt x="1058" y="2144"/>
                  </a:cubicBezTo>
                  <a:lnTo>
                    <a:pt x="4335" y="2156"/>
                  </a:lnTo>
                  <a:cubicBezTo>
                    <a:pt x="4923" y="2152"/>
                    <a:pt x="5396" y="1675"/>
                    <a:pt x="5398" y="1087"/>
                  </a:cubicBezTo>
                  <a:cubicBezTo>
                    <a:pt x="5400" y="501"/>
                    <a:pt x="4929" y="22"/>
                    <a:pt x="4343" y="12"/>
                  </a:cubicBezTo>
                  <a:lnTo>
                    <a:pt x="1066" y="0"/>
                  </a:lnTo>
                  <a:close/>
                </a:path>
              </a:pathLst>
            </a:custGeom>
            <a:solidFill>
              <a:srgbClr val="DC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5"/>
            <p:cNvSpPr/>
            <p:nvPr/>
          </p:nvSpPr>
          <p:spPr>
            <a:xfrm>
              <a:off x="2770550" y="3581275"/>
              <a:ext cx="136525" cy="132425"/>
            </a:xfrm>
            <a:custGeom>
              <a:rect b="b" l="l" r="r" t="t"/>
              <a:pathLst>
                <a:path extrusionOk="0" h="5297" w="5461">
                  <a:moveTo>
                    <a:pt x="1066" y="0"/>
                  </a:moveTo>
                  <a:cubicBezTo>
                    <a:pt x="479" y="6"/>
                    <a:pt x="4" y="482"/>
                    <a:pt x="3" y="1069"/>
                  </a:cubicBezTo>
                  <a:cubicBezTo>
                    <a:pt x="0" y="1656"/>
                    <a:pt x="471" y="2136"/>
                    <a:pt x="1058" y="2144"/>
                  </a:cubicBezTo>
                  <a:lnTo>
                    <a:pt x="2921" y="2151"/>
                  </a:lnTo>
                  <a:lnTo>
                    <a:pt x="2913" y="4479"/>
                  </a:lnTo>
                  <a:cubicBezTo>
                    <a:pt x="2912" y="4929"/>
                    <a:pt x="3275" y="5295"/>
                    <a:pt x="3725" y="5296"/>
                  </a:cubicBezTo>
                  <a:cubicBezTo>
                    <a:pt x="3727" y="5296"/>
                    <a:pt x="3728" y="5296"/>
                    <a:pt x="3730" y="5296"/>
                  </a:cubicBezTo>
                  <a:cubicBezTo>
                    <a:pt x="4178" y="5296"/>
                    <a:pt x="4541" y="4933"/>
                    <a:pt x="4542" y="4486"/>
                  </a:cubicBezTo>
                  <a:lnTo>
                    <a:pt x="4552" y="2136"/>
                  </a:lnTo>
                  <a:cubicBezTo>
                    <a:pt x="5091" y="2026"/>
                    <a:pt x="5460" y="1527"/>
                    <a:pt x="5406" y="980"/>
                  </a:cubicBezTo>
                  <a:cubicBezTo>
                    <a:pt x="5353" y="433"/>
                    <a:pt x="4893" y="15"/>
                    <a:pt x="4343" y="12"/>
                  </a:cubicBezTo>
                  <a:lnTo>
                    <a:pt x="1066" y="0"/>
                  </a:lnTo>
                  <a:close/>
                </a:path>
              </a:pathLst>
            </a:custGeom>
            <a:solidFill>
              <a:srgbClr val="A971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5"/>
            <p:cNvSpPr/>
            <p:nvPr/>
          </p:nvSpPr>
          <p:spPr>
            <a:xfrm>
              <a:off x="2852850" y="3742300"/>
              <a:ext cx="64700" cy="53775"/>
            </a:xfrm>
            <a:custGeom>
              <a:rect b="b" l="l" r="r" t="t"/>
              <a:pathLst>
                <a:path extrusionOk="0" h="2151" w="2588">
                  <a:moveTo>
                    <a:pt x="6" y="0"/>
                  </a:moveTo>
                  <a:lnTo>
                    <a:pt x="6" y="0"/>
                  </a:lnTo>
                  <a:cubicBezTo>
                    <a:pt x="540" y="65"/>
                    <a:pt x="965" y="531"/>
                    <a:pt x="963" y="1082"/>
                  </a:cubicBezTo>
                  <a:cubicBezTo>
                    <a:pt x="961" y="1631"/>
                    <a:pt x="546" y="2089"/>
                    <a:pt x="0" y="2145"/>
                  </a:cubicBezTo>
                  <a:lnTo>
                    <a:pt x="1523" y="2151"/>
                  </a:lnTo>
                  <a:cubicBezTo>
                    <a:pt x="2110" y="2145"/>
                    <a:pt x="2584" y="1670"/>
                    <a:pt x="2586" y="1082"/>
                  </a:cubicBezTo>
                  <a:cubicBezTo>
                    <a:pt x="2588" y="495"/>
                    <a:pt x="2117" y="15"/>
                    <a:pt x="1531" y="7"/>
                  </a:cubicBezTo>
                  <a:lnTo>
                    <a:pt x="6" y="0"/>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5"/>
            <p:cNvSpPr/>
            <p:nvPr/>
          </p:nvSpPr>
          <p:spPr>
            <a:xfrm>
              <a:off x="2840050" y="3795850"/>
              <a:ext cx="65375" cy="53775"/>
            </a:xfrm>
            <a:custGeom>
              <a:rect b="b" l="l" r="r" t="t"/>
              <a:pathLst>
                <a:path extrusionOk="0" h="2151" w="2615">
                  <a:moveTo>
                    <a:pt x="3" y="1"/>
                  </a:moveTo>
                  <a:lnTo>
                    <a:pt x="3" y="1"/>
                  </a:lnTo>
                  <a:cubicBezTo>
                    <a:pt x="540" y="64"/>
                    <a:pt x="965" y="530"/>
                    <a:pt x="964" y="1081"/>
                  </a:cubicBezTo>
                  <a:cubicBezTo>
                    <a:pt x="961" y="1630"/>
                    <a:pt x="546" y="2090"/>
                    <a:pt x="0" y="2145"/>
                  </a:cubicBezTo>
                  <a:lnTo>
                    <a:pt x="1523" y="2150"/>
                  </a:lnTo>
                  <a:cubicBezTo>
                    <a:pt x="1529" y="2150"/>
                    <a:pt x="1534" y="2150"/>
                    <a:pt x="1540" y="2150"/>
                  </a:cubicBezTo>
                  <a:cubicBezTo>
                    <a:pt x="2129" y="2150"/>
                    <a:pt x="2610" y="1674"/>
                    <a:pt x="2612" y="1081"/>
                  </a:cubicBezTo>
                  <a:cubicBezTo>
                    <a:pt x="2614" y="488"/>
                    <a:pt x="2133" y="6"/>
                    <a:pt x="1541" y="6"/>
                  </a:cubicBezTo>
                  <a:cubicBezTo>
                    <a:pt x="1538" y="6"/>
                    <a:pt x="1534" y="6"/>
                    <a:pt x="1531" y="6"/>
                  </a:cubicBezTo>
                  <a:lnTo>
                    <a:pt x="3" y="1"/>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5"/>
            <p:cNvSpPr/>
            <p:nvPr/>
          </p:nvSpPr>
          <p:spPr>
            <a:xfrm>
              <a:off x="2563025" y="3901175"/>
              <a:ext cx="156475" cy="282875"/>
            </a:xfrm>
            <a:custGeom>
              <a:rect b="b" l="l" r="r" t="t"/>
              <a:pathLst>
                <a:path extrusionOk="0" h="11315" w="6259">
                  <a:moveTo>
                    <a:pt x="4636" y="0"/>
                  </a:moveTo>
                  <a:cubicBezTo>
                    <a:pt x="4598" y="304"/>
                    <a:pt x="4537" y="604"/>
                    <a:pt x="4449" y="897"/>
                  </a:cubicBezTo>
                  <a:lnTo>
                    <a:pt x="1757" y="9900"/>
                  </a:lnTo>
                  <a:cubicBezTo>
                    <a:pt x="1522" y="10689"/>
                    <a:pt x="823" y="11249"/>
                    <a:pt x="0" y="11310"/>
                  </a:cubicBezTo>
                  <a:lnTo>
                    <a:pt x="1472" y="11315"/>
                  </a:lnTo>
                  <a:cubicBezTo>
                    <a:pt x="1475" y="11315"/>
                    <a:pt x="1478" y="11315"/>
                    <a:pt x="1481" y="11315"/>
                  </a:cubicBezTo>
                  <a:cubicBezTo>
                    <a:pt x="2357" y="11315"/>
                    <a:pt x="3129" y="10739"/>
                    <a:pt x="3379" y="9900"/>
                  </a:cubicBezTo>
                  <a:lnTo>
                    <a:pt x="6072" y="897"/>
                  </a:lnTo>
                  <a:cubicBezTo>
                    <a:pt x="6158" y="605"/>
                    <a:pt x="6221" y="308"/>
                    <a:pt x="6258" y="6"/>
                  </a:cubicBezTo>
                  <a:lnTo>
                    <a:pt x="4636" y="0"/>
                  </a:lnTo>
                  <a:close/>
                </a:path>
              </a:pathLst>
            </a:custGeom>
            <a:solidFill>
              <a:srgbClr val="A971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6" name="Google Shape;3426;p55"/>
          <p:cNvGrpSpPr/>
          <p:nvPr/>
        </p:nvGrpSpPr>
        <p:grpSpPr>
          <a:xfrm>
            <a:off x="1923579" y="1951706"/>
            <a:ext cx="325352" cy="436982"/>
            <a:chOff x="1388100" y="3596550"/>
            <a:chExt cx="475800" cy="639050"/>
          </a:xfrm>
        </p:grpSpPr>
        <p:sp>
          <p:nvSpPr>
            <p:cNvPr id="3427" name="Google Shape;3427;p55"/>
            <p:cNvSpPr/>
            <p:nvPr/>
          </p:nvSpPr>
          <p:spPr>
            <a:xfrm>
              <a:off x="1388100" y="3655525"/>
              <a:ext cx="475800" cy="580075"/>
            </a:xfrm>
            <a:custGeom>
              <a:rect b="b" l="l" r="r" t="t"/>
              <a:pathLst>
                <a:path extrusionOk="0" h="23203" w="19032">
                  <a:moveTo>
                    <a:pt x="1837" y="1"/>
                  </a:moveTo>
                  <a:lnTo>
                    <a:pt x="444" y="2974"/>
                  </a:lnTo>
                  <a:cubicBezTo>
                    <a:pt x="153" y="3598"/>
                    <a:pt x="1" y="4278"/>
                    <a:pt x="1" y="4967"/>
                  </a:cubicBezTo>
                  <a:lnTo>
                    <a:pt x="1" y="21215"/>
                  </a:lnTo>
                  <a:cubicBezTo>
                    <a:pt x="1" y="22313"/>
                    <a:pt x="891" y="23203"/>
                    <a:pt x="1989" y="23203"/>
                  </a:cubicBezTo>
                  <a:lnTo>
                    <a:pt x="17045" y="23203"/>
                  </a:lnTo>
                  <a:cubicBezTo>
                    <a:pt x="18142" y="23203"/>
                    <a:pt x="19032" y="22313"/>
                    <a:pt x="19032" y="21215"/>
                  </a:cubicBezTo>
                  <a:lnTo>
                    <a:pt x="19032" y="4967"/>
                  </a:lnTo>
                  <a:cubicBezTo>
                    <a:pt x="19032" y="4278"/>
                    <a:pt x="18880" y="3598"/>
                    <a:pt x="18588" y="2974"/>
                  </a:cubicBezTo>
                  <a:lnTo>
                    <a:pt x="17196" y="1"/>
                  </a:lnTo>
                  <a:close/>
                </a:path>
              </a:pathLst>
            </a:custGeom>
            <a:solidFill>
              <a:srgbClr val="D406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5"/>
            <p:cNvSpPr/>
            <p:nvPr/>
          </p:nvSpPr>
          <p:spPr>
            <a:xfrm>
              <a:off x="1773925" y="3655525"/>
              <a:ext cx="89975" cy="580075"/>
            </a:xfrm>
            <a:custGeom>
              <a:rect b="b" l="l" r="r" t="t"/>
              <a:pathLst>
                <a:path extrusionOk="0" h="23203" w="3599">
                  <a:moveTo>
                    <a:pt x="153" y="1"/>
                  </a:moveTo>
                  <a:lnTo>
                    <a:pt x="1545" y="2974"/>
                  </a:lnTo>
                  <a:cubicBezTo>
                    <a:pt x="1837" y="3598"/>
                    <a:pt x="1989" y="4278"/>
                    <a:pt x="1989" y="4967"/>
                  </a:cubicBezTo>
                  <a:lnTo>
                    <a:pt x="1989" y="21216"/>
                  </a:lnTo>
                  <a:cubicBezTo>
                    <a:pt x="1987" y="22313"/>
                    <a:pt x="1099" y="23201"/>
                    <a:pt x="1" y="23203"/>
                  </a:cubicBezTo>
                  <a:lnTo>
                    <a:pt x="1612" y="23203"/>
                  </a:lnTo>
                  <a:cubicBezTo>
                    <a:pt x="2709" y="23203"/>
                    <a:pt x="3599" y="22313"/>
                    <a:pt x="3599" y="21215"/>
                  </a:cubicBezTo>
                  <a:lnTo>
                    <a:pt x="3599" y="4967"/>
                  </a:lnTo>
                  <a:cubicBezTo>
                    <a:pt x="3599" y="4278"/>
                    <a:pt x="3447" y="3598"/>
                    <a:pt x="3155" y="2974"/>
                  </a:cubicBezTo>
                  <a:lnTo>
                    <a:pt x="1763" y="1"/>
                  </a:lnTo>
                  <a:close/>
                </a:path>
              </a:pathLst>
            </a:custGeom>
            <a:solidFill>
              <a:srgbClr val="B7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5"/>
            <p:cNvSpPr/>
            <p:nvPr/>
          </p:nvSpPr>
          <p:spPr>
            <a:xfrm>
              <a:off x="1491075" y="3787550"/>
              <a:ext cx="372825" cy="364525"/>
            </a:xfrm>
            <a:custGeom>
              <a:rect b="b" l="l" r="r" t="t"/>
              <a:pathLst>
                <a:path extrusionOk="0" h="14581" w="14913">
                  <a:moveTo>
                    <a:pt x="910" y="1"/>
                  </a:moveTo>
                  <a:cubicBezTo>
                    <a:pt x="407" y="1"/>
                    <a:pt x="0" y="408"/>
                    <a:pt x="0" y="911"/>
                  </a:cubicBezTo>
                  <a:lnTo>
                    <a:pt x="0" y="13670"/>
                  </a:lnTo>
                  <a:cubicBezTo>
                    <a:pt x="0" y="14173"/>
                    <a:pt x="407" y="14580"/>
                    <a:pt x="910" y="14580"/>
                  </a:cubicBezTo>
                  <a:lnTo>
                    <a:pt x="14913" y="14580"/>
                  </a:lnTo>
                  <a:lnTo>
                    <a:pt x="14913" y="1"/>
                  </a:lnTo>
                  <a:close/>
                </a:path>
              </a:pathLst>
            </a:custGeom>
            <a:solidFill>
              <a:srgbClr val="F6F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5"/>
            <p:cNvSpPr/>
            <p:nvPr/>
          </p:nvSpPr>
          <p:spPr>
            <a:xfrm>
              <a:off x="1823625" y="3787550"/>
              <a:ext cx="40275" cy="364525"/>
            </a:xfrm>
            <a:custGeom>
              <a:rect b="b" l="l" r="r" t="t"/>
              <a:pathLst>
                <a:path extrusionOk="0" h="14581" w="1611">
                  <a:moveTo>
                    <a:pt x="1" y="1"/>
                  </a:moveTo>
                  <a:lnTo>
                    <a:pt x="1" y="14580"/>
                  </a:lnTo>
                  <a:lnTo>
                    <a:pt x="1611" y="14580"/>
                  </a:lnTo>
                  <a:lnTo>
                    <a:pt x="1611" y="1"/>
                  </a:lnTo>
                  <a:close/>
                </a:path>
              </a:pathLst>
            </a:custGeom>
            <a:solidFill>
              <a:srgbClr val="DDD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5"/>
            <p:cNvSpPr/>
            <p:nvPr/>
          </p:nvSpPr>
          <p:spPr>
            <a:xfrm>
              <a:off x="1388100" y="3596600"/>
              <a:ext cx="475800" cy="82150"/>
            </a:xfrm>
            <a:custGeom>
              <a:rect b="b" l="l" r="r" t="t"/>
              <a:pathLst>
                <a:path extrusionOk="0" h="3286" w="19032">
                  <a:moveTo>
                    <a:pt x="18107" y="0"/>
                  </a:moveTo>
                  <a:cubicBezTo>
                    <a:pt x="18106" y="0"/>
                    <a:pt x="18105" y="0"/>
                    <a:pt x="18105" y="0"/>
                  </a:cubicBezTo>
                  <a:lnTo>
                    <a:pt x="930" y="0"/>
                  </a:lnTo>
                  <a:cubicBezTo>
                    <a:pt x="416" y="0"/>
                    <a:pt x="1" y="414"/>
                    <a:pt x="1" y="928"/>
                  </a:cubicBezTo>
                  <a:lnTo>
                    <a:pt x="1" y="2358"/>
                  </a:lnTo>
                  <a:cubicBezTo>
                    <a:pt x="1" y="2870"/>
                    <a:pt x="416" y="3285"/>
                    <a:pt x="930" y="3285"/>
                  </a:cubicBezTo>
                  <a:lnTo>
                    <a:pt x="18105" y="3285"/>
                  </a:lnTo>
                  <a:cubicBezTo>
                    <a:pt x="18617" y="3285"/>
                    <a:pt x="19032" y="2870"/>
                    <a:pt x="19032" y="2358"/>
                  </a:cubicBezTo>
                  <a:lnTo>
                    <a:pt x="19032" y="928"/>
                  </a:lnTo>
                  <a:cubicBezTo>
                    <a:pt x="19032" y="415"/>
                    <a:pt x="18618" y="0"/>
                    <a:pt x="18107" y="0"/>
                  </a:cubicBezTo>
                  <a:close/>
                </a:path>
              </a:pathLst>
            </a:custGeom>
            <a:solidFill>
              <a:srgbClr val="6C8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5"/>
            <p:cNvSpPr/>
            <p:nvPr/>
          </p:nvSpPr>
          <p:spPr>
            <a:xfrm>
              <a:off x="1800000" y="3596550"/>
              <a:ext cx="63900" cy="82200"/>
            </a:xfrm>
            <a:custGeom>
              <a:rect b="b" l="l" r="r" t="t"/>
              <a:pathLst>
                <a:path extrusionOk="0" h="3288" w="2556">
                  <a:moveTo>
                    <a:pt x="1" y="1"/>
                  </a:moveTo>
                  <a:cubicBezTo>
                    <a:pt x="513" y="1"/>
                    <a:pt x="928" y="416"/>
                    <a:pt x="928" y="930"/>
                  </a:cubicBezTo>
                  <a:lnTo>
                    <a:pt x="928" y="3287"/>
                  </a:lnTo>
                  <a:lnTo>
                    <a:pt x="1629" y="3287"/>
                  </a:lnTo>
                  <a:cubicBezTo>
                    <a:pt x="2141" y="3287"/>
                    <a:pt x="2556" y="2872"/>
                    <a:pt x="2556" y="2360"/>
                  </a:cubicBezTo>
                  <a:lnTo>
                    <a:pt x="2556" y="930"/>
                  </a:lnTo>
                  <a:cubicBezTo>
                    <a:pt x="2556" y="416"/>
                    <a:pt x="2141" y="1"/>
                    <a:pt x="1629" y="1"/>
                  </a:cubicBezTo>
                  <a:close/>
                </a:path>
              </a:pathLst>
            </a:custGeom>
            <a:solidFill>
              <a:srgbClr val="426B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5"/>
            <p:cNvSpPr/>
            <p:nvPr/>
          </p:nvSpPr>
          <p:spPr>
            <a:xfrm>
              <a:off x="1554950" y="3848450"/>
              <a:ext cx="263425" cy="245125"/>
            </a:xfrm>
            <a:custGeom>
              <a:rect b="b" l="l" r="r" t="t"/>
              <a:pathLst>
                <a:path extrusionOk="0" h="9805" w="10537">
                  <a:moveTo>
                    <a:pt x="4106" y="1"/>
                  </a:moveTo>
                  <a:cubicBezTo>
                    <a:pt x="3436" y="1"/>
                    <a:pt x="2815" y="216"/>
                    <a:pt x="2322" y="710"/>
                  </a:cubicBezTo>
                  <a:cubicBezTo>
                    <a:pt x="266" y="2764"/>
                    <a:pt x="0" y="6539"/>
                    <a:pt x="14" y="8498"/>
                  </a:cubicBezTo>
                  <a:cubicBezTo>
                    <a:pt x="19" y="9217"/>
                    <a:pt x="601" y="9799"/>
                    <a:pt x="1320" y="9804"/>
                  </a:cubicBezTo>
                  <a:cubicBezTo>
                    <a:pt x="1365" y="9805"/>
                    <a:pt x="1410" y="9805"/>
                    <a:pt x="1456" y="9805"/>
                  </a:cubicBezTo>
                  <a:cubicBezTo>
                    <a:pt x="3449" y="9805"/>
                    <a:pt x="7101" y="9505"/>
                    <a:pt x="9109" y="7496"/>
                  </a:cubicBezTo>
                  <a:cubicBezTo>
                    <a:pt x="10537" y="6069"/>
                    <a:pt x="9632" y="3580"/>
                    <a:pt x="7934" y="1883"/>
                  </a:cubicBezTo>
                  <a:cubicBezTo>
                    <a:pt x="6824" y="772"/>
                    <a:pt x="5375" y="1"/>
                    <a:pt x="4106" y="1"/>
                  </a:cubicBezTo>
                  <a:close/>
                </a:path>
              </a:pathLst>
            </a:custGeom>
            <a:solidFill>
              <a:srgbClr val="D406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5"/>
            <p:cNvSpPr/>
            <p:nvPr/>
          </p:nvSpPr>
          <p:spPr>
            <a:xfrm>
              <a:off x="1555525" y="3881925"/>
              <a:ext cx="262900" cy="211650"/>
            </a:xfrm>
            <a:custGeom>
              <a:rect b="b" l="l" r="r" t="t"/>
              <a:pathLst>
                <a:path extrusionOk="0" h="8466" w="10516">
                  <a:moveTo>
                    <a:pt x="7307" y="0"/>
                  </a:moveTo>
                  <a:lnTo>
                    <a:pt x="7307" y="0"/>
                  </a:lnTo>
                  <a:cubicBezTo>
                    <a:pt x="8635" y="1643"/>
                    <a:pt x="9205" y="3742"/>
                    <a:pt x="7937" y="5010"/>
                  </a:cubicBezTo>
                  <a:cubicBezTo>
                    <a:pt x="5928" y="7018"/>
                    <a:pt x="2277" y="7318"/>
                    <a:pt x="284" y="7318"/>
                  </a:cubicBezTo>
                  <a:cubicBezTo>
                    <a:pt x="238" y="7318"/>
                    <a:pt x="192" y="7318"/>
                    <a:pt x="148" y="7317"/>
                  </a:cubicBezTo>
                  <a:cubicBezTo>
                    <a:pt x="98" y="7316"/>
                    <a:pt x="49" y="7313"/>
                    <a:pt x="0" y="7308"/>
                  </a:cubicBezTo>
                  <a:lnTo>
                    <a:pt x="0" y="7308"/>
                  </a:lnTo>
                  <a:cubicBezTo>
                    <a:pt x="79" y="7964"/>
                    <a:pt x="635" y="8460"/>
                    <a:pt x="1296" y="8465"/>
                  </a:cubicBezTo>
                  <a:cubicBezTo>
                    <a:pt x="1340" y="8466"/>
                    <a:pt x="1385" y="8466"/>
                    <a:pt x="1432" y="8466"/>
                  </a:cubicBezTo>
                  <a:cubicBezTo>
                    <a:pt x="3424" y="8466"/>
                    <a:pt x="7076" y="8166"/>
                    <a:pt x="9085" y="6157"/>
                  </a:cubicBezTo>
                  <a:cubicBezTo>
                    <a:pt x="10515" y="4729"/>
                    <a:pt x="9609" y="2241"/>
                    <a:pt x="7911" y="544"/>
                  </a:cubicBezTo>
                  <a:cubicBezTo>
                    <a:pt x="7721" y="352"/>
                    <a:pt x="7518" y="171"/>
                    <a:pt x="7307" y="0"/>
                  </a:cubicBezTo>
                  <a:close/>
                </a:path>
              </a:pathLst>
            </a:custGeom>
            <a:solidFill>
              <a:srgbClr val="B7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5"/>
            <p:cNvSpPr/>
            <p:nvPr/>
          </p:nvSpPr>
          <p:spPr>
            <a:xfrm>
              <a:off x="1740475" y="3861125"/>
              <a:ext cx="84500" cy="44075"/>
            </a:xfrm>
            <a:custGeom>
              <a:rect b="b" l="l" r="r" t="t"/>
              <a:pathLst>
                <a:path extrusionOk="0" h="1763" w="3380">
                  <a:moveTo>
                    <a:pt x="2085" y="1"/>
                  </a:moveTo>
                  <a:cubicBezTo>
                    <a:pt x="1456" y="1"/>
                    <a:pt x="937" y="407"/>
                    <a:pt x="492" y="854"/>
                  </a:cubicBezTo>
                  <a:lnTo>
                    <a:pt x="242" y="1104"/>
                  </a:lnTo>
                  <a:cubicBezTo>
                    <a:pt x="0" y="1347"/>
                    <a:pt x="172" y="1759"/>
                    <a:pt x="515" y="1762"/>
                  </a:cubicBezTo>
                  <a:cubicBezTo>
                    <a:pt x="617" y="1762"/>
                    <a:pt x="715" y="1721"/>
                    <a:pt x="786" y="1648"/>
                  </a:cubicBezTo>
                  <a:lnTo>
                    <a:pt x="1038" y="1398"/>
                  </a:lnTo>
                  <a:cubicBezTo>
                    <a:pt x="1464" y="971"/>
                    <a:pt x="1775" y="771"/>
                    <a:pt x="2085" y="771"/>
                  </a:cubicBezTo>
                  <a:cubicBezTo>
                    <a:pt x="2281" y="771"/>
                    <a:pt x="2476" y="850"/>
                    <a:pt x="2699" y="1003"/>
                  </a:cubicBezTo>
                  <a:cubicBezTo>
                    <a:pt x="2769" y="1057"/>
                    <a:pt x="2852" y="1083"/>
                    <a:pt x="2935" y="1083"/>
                  </a:cubicBezTo>
                  <a:cubicBezTo>
                    <a:pt x="3058" y="1083"/>
                    <a:pt x="3179" y="1025"/>
                    <a:pt x="3254" y="914"/>
                  </a:cubicBezTo>
                  <a:cubicBezTo>
                    <a:pt x="3379" y="731"/>
                    <a:pt x="3324" y="480"/>
                    <a:pt x="3134" y="366"/>
                  </a:cubicBezTo>
                  <a:cubicBezTo>
                    <a:pt x="2753" y="106"/>
                    <a:pt x="2405" y="1"/>
                    <a:pt x="2085" y="1"/>
                  </a:cubicBezTo>
                  <a:close/>
                </a:path>
              </a:pathLst>
            </a:custGeom>
            <a:solidFill>
              <a:srgbClr val="DC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5"/>
            <p:cNvSpPr/>
            <p:nvPr/>
          </p:nvSpPr>
          <p:spPr>
            <a:xfrm>
              <a:off x="1649425" y="3836400"/>
              <a:ext cx="164900" cy="162100"/>
            </a:xfrm>
            <a:custGeom>
              <a:rect b="b" l="l" r="r" t="t"/>
              <a:pathLst>
                <a:path extrusionOk="0" h="6484" w="6596">
                  <a:moveTo>
                    <a:pt x="836" y="1"/>
                  </a:moveTo>
                  <a:cubicBezTo>
                    <a:pt x="633" y="1"/>
                    <a:pt x="459" y="26"/>
                    <a:pt x="317" y="59"/>
                  </a:cubicBezTo>
                  <a:cubicBezTo>
                    <a:pt x="96" y="110"/>
                    <a:pt x="1" y="371"/>
                    <a:pt x="135" y="552"/>
                  </a:cubicBezTo>
                  <a:cubicBezTo>
                    <a:pt x="505" y="1056"/>
                    <a:pt x="1246" y="1973"/>
                    <a:pt x="1953" y="2294"/>
                  </a:cubicBezTo>
                  <a:cubicBezTo>
                    <a:pt x="2115" y="2367"/>
                    <a:pt x="2287" y="2419"/>
                    <a:pt x="2462" y="2449"/>
                  </a:cubicBezTo>
                  <a:cubicBezTo>
                    <a:pt x="2298" y="2895"/>
                    <a:pt x="2318" y="3527"/>
                    <a:pt x="2345" y="3878"/>
                  </a:cubicBezTo>
                  <a:cubicBezTo>
                    <a:pt x="2357" y="4031"/>
                    <a:pt x="2478" y="4153"/>
                    <a:pt x="2630" y="4167"/>
                  </a:cubicBezTo>
                  <a:cubicBezTo>
                    <a:pt x="2769" y="4179"/>
                    <a:pt x="2952" y="4191"/>
                    <a:pt x="3150" y="4191"/>
                  </a:cubicBezTo>
                  <a:cubicBezTo>
                    <a:pt x="3452" y="4191"/>
                    <a:pt x="3790" y="4163"/>
                    <a:pt x="4061" y="4068"/>
                  </a:cubicBezTo>
                  <a:cubicBezTo>
                    <a:pt x="4088" y="4244"/>
                    <a:pt x="4138" y="4415"/>
                    <a:pt x="4208" y="4579"/>
                  </a:cubicBezTo>
                  <a:cubicBezTo>
                    <a:pt x="4520" y="5292"/>
                    <a:pt x="5428" y="6044"/>
                    <a:pt x="5927" y="6419"/>
                  </a:cubicBezTo>
                  <a:cubicBezTo>
                    <a:pt x="5985" y="6463"/>
                    <a:pt x="6051" y="6484"/>
                    <a:pt x="6117" y="6484"/>
                  </a:cubicBezTo>
                  <a:cubicBezTo>
                    <a:pt x="6254" y="6484"/>
                    <a:pt x="6387" y="6393"/>
                    <a:pt x="6423" y="6245"/>
                  </a:cubicBezTo>
                  <a:cubicBezTo>
                    <a:pt x="6595" y="5542"/>
                    <a:pt x="6586" y="4027"/>
                    <a:pt x="4264" y="2269"/>
                  </a:cubicBezTo>
                  <a:cubicBezTo>
                    <a:pt x="2884" y="397"/>
                    <a:pt x="1640" y="1"/>
                    <a:pt x="836"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5"/>
            <p:cNvSpPr/>
            <p:nvPr/>
          </p:nvSpPr>
          <p:spPr>
            <a:xfrm>
              <a:off x="1633400" y="3953775"/>
              <a:ext cx="28650" cy="23075"/>
            </a:xfrm>
            <a:custGeom>
              <a:rect b="b" l="l" r="r" t="t"/>
              <a:pathLst>
                <a:path extrusionOk="0" h="923" w="1146">
                  <a:moveTo>
                    <a:pt x="709" y="0"/>
                  </a:moveTo>
                  <a:cubicBezTo>
                    <a:pt x="652" y="0"/>
                    <a:pt x="595" y="13"/>
                    <a:pt x="541" y="39"/>
                  </a:cubicBezTo>
                  <a:lnTo>
                    <a:pt x="253" y="200"/>
                  </a:lnTo>
                  <a:cubicBezTo>
                    <a:pt x="67" y="304"/>
                    <a:pt x="1" y="537"/>
                    <a:pt x="104" y="724"/>
                  </a:cubicBezTo>
                  <a:cubicBezTo>
                    <a:pt x="175" y="851"/>
                    <a:pt x="306" y="922"/>
                    <a:pt x="441" y="922"/>
                  </a:cubicBezTo>
                  <a:cubicBezTo>
                    <a:pt x="505" y="922"/>
                    <a:pt x="569" y="906"/>
                    <a:pt x="628" y="873"/>
                  </a:cubicBezTo>
                  <a:lnTo>
                    <a:pt x="916" y="713"/>
                  </a:lnTo>
                  <a:cubicBezTo>
                    <a:pt x="1089" y="603"/>
                    <a:pt x="1146" y="377"/>
                    <a:pt x="1046" y="199"/>
                  </a:cubicBezTo>
                  <a:cubicBezTo>
                    <a:pt x="976" y="72"/>
                    <a:pt x="845" y="0"/>
                    <a:pt x="709" y="0"/>
                  </a:cubicBezTo>
                  <a:close/>
                </a:path>
              </a:pathLst>
            </a:custGeom>
            <a:solidFill>
              <a:srgbClr val="F6F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5"/>
            <p:cNvSpPr/>
            <p:nvPr/>
          </p:nvSpPr>
          <p:spPr>
            <a:xfrm>
              <a:off x="1580575" y="3995700"/>
              <a:ext cx="26450" cy="27025"/>
            </a:xfrm>
            <a:custGeom>
              <a:rect b="b" l="l" r="r" t="t"/>
              <a:pathLst>
                <a:path extrusionOk="0" h="1081" w="1058">
                  <a:moveTo>
                    <a:pt x="612" y="1"/>
                  </a:moveTo>
                  <a:cubicBezTo>
                    <a:pt x="469" y="1"/>
                    <a:pt x="331" y="81"/>
                    <a:pt x="264" y="219"/>
                  </a:cubicBezTo>
                  <a:lnTo>
                    <a:pt x="104" y="507"/>
                  </a:lnTo>
                  <a:cubicBezTo>
                    <a:pt x="1" y="694"/>
                    <a:pt x="68" y="928"/>
                    <a:pt x="254" y="1032"/>
                  </a:cubicBezTo>
                  <a:cubicBezTo>
                    <a:pt x="313" y="1065"/>
                    <a:pt x="377" y="1080"/>
                    <a:pt x="440" y="1080"/>
                  </a:cubicBezTo>
                  <a:cubicBezTo>
                    <a:pt x="575" y="1080"/>
                    <a:pt x="707" y="1009"/>
                    <a:pt x="778" y="882"/>
                  </a:cubicBezTo>
                  <a:lnTo>
                    <a:pt x="938" y="594"/>
                  </a:lnTo>
                  <a:cubicBezTo>
                    <a:pt x="1057" y="407"/>
                    <a:pt x="994" y="157"/>
                    <a:pt x="801" y="50"/>
                  </a:cubicBezTo>
                  <a:cubicBezTo>
                    <a:pt x="741" y="16"/>
                    <a:pt x="676" y="1"/>
                    <a:pt x="612" y="1"/>
                  </a:cubicBezTo>
                  <a:close/>
                </a:path>
              </a:pathLst>
            </a:custGeom>
            <a:solidFill>
              <a:srgbClr val="F6F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5"/>
            <p:cNvSpPr/>
            <p:nvPr/>
          </p:nvSpPr>
          <p:spPr>
            <a:xfrm>
              <a:off x="1722700" y="3984800"/>
              <a:ext cx="25675" cy="26025"/>
            </a:xfrm>
            <a:custGeom>
              <a:rect b="b" l="l" r="r" t="t"/>
              <a:pathLst>
                <a:path extrusionOk="0" h="1041" w="1027">
                  <a:moveTo>
                    <a:pt x="591" y="0"/>
                  </a:moveTo>
                  <a:cubicBezTo>
                    <a:pt x="463" y="0"/>
                    <a:pt x="337" y="64"/>
                    <a:pt x="263" y="179"/>
                  </a:cubicBezTo>
                  <a:lnTo>
                    <a:pt x="104" y="467"/>
                  </a:lnTo>
                  <a:cubicBezTo>
                    <a:pt x="0" y="654"/>
                    <a:pt x="67" y="888"/>
                    <a:pt x="253" y="993"/>
                  </a:cubicBezTo>
                  <a:cubicBezTo>
                    <a:pt x="312" y="1025"/>
                    <a:pt x="377" y="1041"/>
                    <a:pt x="440" y="1041"/>
                  </a:cubicBezTo>
                  <a:cubicBezTo>
                    <a:pt x="575" y="1041"/>
                    <a:pt x="707" y="970"/>
                    <a:pt x="778" y="843"/>
                  </a:cubicBezTo>
                  <a:lnTo>
                    <a:pt x="938" y="554"/>
                  </a:lnTo>
                  <a:cubicBezTo>
                    <a:pt x="1027" y="370"/>
                    <a:pt x="957" y="149"/>
                    <a:pt x="778" y="49"/>
                  </a:cubicBezTo>
                  <a:cubicBezTo>
                    <a:pt x="719" y="16"/>
                    <a:pt x="655" y="0"/>
                    <a:pt x="591" y="0"/>
                  </a:cubicBezTo>
                  <a:close/>
                </a:path>
              </a:pathLst>
            </a:custGeom>
            <a:solidFill>
              <a:srgbClr val="F6F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5"/>
            <p:cNvSpPr/>
            <p:nvPr/>
          </p:nvSpPr>
          <p:spPr>
            <a:xfrm>
              <a:off x="1656925" y="4028150"/>
              <a:ext cx="21000" cy="26075"/>
            </a:xfrm>
            <a:custGeom>
              <a:rect b="b" l="l" r="r" t="t"/>
              <a:pathLst>
                <a:path extrusionOk="0" h="1043" w="840">
                  <a:moveTo>
                    <a:pt x="441" y="1"/>
                  </a:moveTo>
                  <a:cubicBezTo>
                    <a:pt x="255" y="1"/>
                    <a:pt x="93" y="133"/>
                    <a:pt x="60" y="319"/>
                  </a:cubicBezTo>
                  <a:lnTo>
                    <a:pt x="25" y="609"/>
                  </a:lnTo>
                  <a:cubicBezTo>
                    <a:pt x="1" y="821"/>
                    <a:pt x="151" y="1013"/>
                    <a:pt x="361" y="1040"/>
                  </a:cubicBezTo>
                  <a:cubicBezTo>
                    <a:pt x="376" y="1041"/>
                    <a:pt x="391" y="1042"/>
                    <a:pt x="406" y="1042"/>
                  </a:cubicBezTo>
                  <a:cubicBezTo>
                    <a:pt x="600" y="1042"/>
                    <a:pt x="767" y="898"/>
                    <a:pt x="791" y="702"/>
                  </a:cubicBezTo>
                  <a:lnTo>
                    <a:pt x="826" y="412"/>
                  </a:lnTo>
                  <a:cubicBezTo>
                    <a:pt x="839" y="208"/>
                    <a:pt x="690" y="27"/>
                    <a:pt x="487" y="3"/>
                  </a:cubicBezTo>
                  <a:cubicBezTo>
                    <a:pt x="472" y="1"/>
                    <a:pt x="456" y="1"/>
                    <a:pt x="441" y="1"/>
                  </a:cubicBezTo>
                  <a:close/>
                </a:path>
              </a:pathLst>
            </a:custGeom>
            <a:solidFill>
              <a:srgbClr val="F6F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5"/>
            <p:cNvSpPr/>
            <p:nvPr/>
          </p:nvSpPr>
          <p:spPr>
            <a:xfrm>
              <a:off x="1630275" y="3891200"/>
              <a:ext cx="26575" cy="20150"/>
            </a:xfrm>
            <a:custGeom>
              <a:rect b="b" l="l" r="r" t="t"/>
              <a:pathLst>
                <a:path extrusionOk="0" h="806" w="1063">
                  <a:moveTo>
                    <a:pt x="657" y="1"/>
                  </a:moveTo>
                  <a:cubicBezTo>
                    <a:pt x="649" y="1"/>
                    <a:pt x="642" y="1"/>
                    <a:pt x="634" y="1"/>
                  </a:cubicBezTo>
                  <a:lnTo>
                    <a:pt x="343" y="36"/>
                  </a:lnTo>
                  <a:cubicBezTo>
                    <a:pt x="145" y="65"/>
                    <a:pt x="1" y="241"/>
                    <a:pt x="13" y="441"/>
                  </a:cubicBezTo>
                  <a:cubicBezTo>
                    <a:pt x="25" y="641"/>
                    <a:pt x="188" y="800"/>
                    <a:pt x="389" y="805"/>
                  </a:cubicBezTo>
                  <a:cubicBezTo>
                    <a:pt x="430" y="805"/>
                    <a:pt x="431" y="801"/>
                    <a:pt x="725" y="768"/>
                  </a:cubicBezTo>
                  <a:cubicBezTo>
                    <a:pt x="925" y="730"/>
                    <a:pt x="1063" y="543"/>
                    <a:pt x="1038" y="341"/>
                  </a:cubicBezTo>
                  <a:cubicBezTo>
                    <a:pt x="1015" y="146"/>
                    <a:pt x="850" y="1"/>
                    <a:pt x="657" y="1"/>
                  </a:cubicBezTo>
                  <a:close/>
                </a:path>
              </a:pathLst>
            </a:custGeom>
            <a:solidFill>
              <a:srgbClr val="F6F4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2" name="Google Shape;3442;p55"/>
          <p:cNvGrpSpPr/>
          <p:nvPr/>
        </p:nvGrpSpPr>
        <p:grpSpPr>
          <a:xfrm>
            <a:off x="1932070" y="2899187"/>
            <a:ext cx="308362" cy="370969"/>
            <a:chOff x="2340575" y="2656150"/>
            <a:chExt cx="531200" cy="639050"/>
          </a:xfrm>
        </p:grpSpPr>
        <p:sp>
          <p:nvSpPr>
            <p:cNvPr id="3443" name="Google Shape;3443;p55"/>
            <p:cNvSpPr/>
            <p:nvPr/>
          </p:nvSpPr>
          <p:spPr>
            <a:xfrm>
              <a:off x="2357275" y="2656150"/>
              <a:ext cx="497750" cy="331850"/>
            </a:xfrm>
            <a:custGeom>
              <a:rect b="b" l="l" r="r" t="t"/>
              <a:pathLst>
                <a:path extrusionOk="0" h="13274" w="19910">
                  <a:moveTo>
                    <a:pt x="729" y="1"/>
                  </a:moveTo>
                  <a:cubicBezTo>
                    <a:pt x="326" y="1"/>
                    <a:pt x="0" y="327"/>
                    <a:pt x="0" y="729"/>
                  </a:cubicBezTo>
                  <a:lnTo>
                    <a:pt x="0" y="13274"/>
                  </a:lnTo>
                  <a:lnTo>
                    <a:pt x="19909" y="13274"/>
                  </a:lnTo>
                  <a:lnTo>
                    <a:pt x="19909" y="729"/>
                  </a:lnTo>
                  <a:cubicBezTo>
                    <a:pt x="19909" y="327"/>
                    <a:pt x="19584" y="1"/>
                    <a:pt x="19182" y="1"/>
                  </a:cubicBezTo>
                  <a:close/>
                </a:path>
              </a:pathLst>
            </a:custGeom>
            <a:solidFill>
              <a:srgbClr val="482B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5"/>
            <p:cNvSpPr/>
            <p:nvPr/>
          </p:nvSpPr>
          <p:spPr>
            <a:xfrm>
              <a:off x="2796050" y="2656150"/>
              <a:ext cx="59000" cy="331850"/>
            </a:xfrm>
            <a:custGeom>
              <a:rect b="b" l="l" r="r" t="t"/>
              <a:pathLst>
                <a:path extrusionOk="0" h="13274" w="2360">
                  <a:moveTo>
                    <a:pt x="1" y="1"/>
                  </a:moveTo>
                  <a:cubicBezTo>
                    <a:pt x="404" y="1"/>
                    <a:pt x="729" y="327"/>
                    <a:pt x="729" y="729"/>
                  </a:cubicBezTo>
                  <a:lnTo>
                    <a:pt x="729" y="13274"/>
                  </a:lnTo>
                  <a:lnTo>
                    <a:pt x="2360" y="13274"/>
                  </a:lnTo>
                  <a:lnTo>
                    <a:pt x="2360" y="729"/>
                  </a:lnTo>
                  <a:cubicBezTo>
                    <a:pt x="2360" y="327"/>
                    <a:pt x="2033" y="1"/>
                    <a:pt x="1631" y="1"/>
                  </a:cubicBezTo>
                  <a:close/>
                </a:path>
              </a:pathLst>
            </a:custGeom>
            <a:solidFill>
              <a:srgbClr val="3D24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5"/>
            <p:cNvSpPr/>
            <p:nvPr/>
          </p:nvSpPr>
          <p:spPr>
            <a:xfrm>
              <a:off x="2630125" y="2656150"/>
              <a:ext cx="58950" cy="331850"/>
            </a:xfrm>
            <a:custGeom>
              <a:rect b="b" l="l" r="r" t="t"/>
              <a:pathLst>
                <a:path extrusionOk="0" h="13274" w="2358">
                  <a:moveTo>
                    <a:pt x="0" y="1"/>
                  </a:moveTo>
                  <a:cubicBezTo>
                    <a:pt x="402" y="1"/>
                    <a:pt x="729" y="327"/>
                    <a:pt x="729" y="729"/>
                  </a:cubicBezTo>
                  <a:lnTo>
                    <a:pt x="729" y="13274"/>
                  </a:lnTo>
                  <a:lnTo>
                    <a:pt x="2358" y="13274"/>
                  </a:lnTo>
                  <a:lnTo>
                    <a:pt x="2358" y="729"/>
                  </a:lnTo>
                  <a:cubicBezTo>
                    <a:pt x="2358" y="327"/>
                    <a:pt x="2033" y="1"/>
                    <a:pt x="1630" y="1"/>
                  </a:cubicBezTo>
                  <a:close/>
                </a:path>
              </a:pathLst>
            </a:custGeom>
            <a:solidFill>
              <a:srgbClr val="3D24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5"/>
            <p:cNvSpPr/>
            <p:nvPr/>
          </p:nvSpPr>
          <p:spPr>
            <a:xfrm>
              <a:off x="2464000" y="2656150"/>
              <a:ext cx="58950" cy="331850"/>
            </a:xfrm>
            <a:custGeom>
              <a:rect b="b" l="l" r="r" t="t"/>
              <a:pathLst>
                <a:path extrusionOk="0" h="13274" w="2358">
                  <a:moveTo>
                    <a:pt x="0" y="1"/>
                  </a:moveTo>
                  <a:cubicBezTo>
                    <a:pt x="402" y="1"/>
                    <a:pt x="729" y="327"/>
                    <a:pt x="729" y="729"/>
                  </a:cubicBezTo>
                  <a:lnTo>
                    <a:pt x="729" y="13274"/>
                  </a:lnTo>
                  <a:lnTo>
                    <a:pt x="2358" y="13274"/>
                  </a:lnTo>
                  <a:lnTo>
                    <a:pt x="2358" y="729"/>
                  </a:lnTo>
                  <a:cubicBezTo>
                    <a:pt x="2358" y="327"/>
                    <a:pt x="2031" y="1"/>
                    <a:pt x="1629" y="1"/>
                  </a:cubicBezTo>
                  <a:close/>
                </a:path>
              </a:pathLst>
            </a:custGeom>
            <a:solidFill>
              <a:srgbClr val="3D24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5"/>
            <p:cNvSpPr/>
            <p:nvPr/>
          </p:nvSpPr>
          <p:spPr>
            <a:xfrm>
              <a:off x="2729850" y="2695875"/>
              <a:ext cx="84450" cy="288425"/>
            </a:xfrm>
            <a:custGeom>
              <a:rect b="b" l="l" r="r" t="t"/>
              <a:pathLst>
                <a:path extrusionOk="0" h="11537" w="3378">
                  <a:moveTo>
                    <a:pt x="282" y="1"/>
                  </a:moveTo>
                  <a:cubicBezTo>
                    <a:pt x="126" y="1"/>
                    <a:pt x="1" y="127"/>
                    <a:pt x="1" y="281"/>
                  </a:cubicBezTo>
                  <a:lnTo>
                    <a:pt x="1" y="11537"/>
                  </a:lnTo>
                  <a:lnTo>
                    <a:pt x="3377" y="11537"/>
                  </a:lnTo>
                  <a:lnTo>
                    <a:pt x="3377" y="281"/>
                  </a:lnTo>
                  <a:cubicBezTo>
                    <a:pt x="3377" y="127"/>
                    <a:pt x="3252" y="1"/>
                    <a:pt x="3096" y="1"/>
                  </a:cubicBezTo>
                  <a:close/>
                </a:path>
              </a:pathLst>
            </a:custGeom>
            <a:solidFill>
              <a:srgbClr val="5432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5"/>
            <p:cNvSpPr/>
            <p:nvPr/>
          </p:nvSpPr>
          <p:spPr>
            <a:xfrm>
              <a:off x="2563750" y="2695875"/>
              <a:ext cx="84475" cy="288425"/>
            </a:xfrm>
            <a:custGeom>
              <a:rect b="b" l="l" r="r" t="t"/>
              <a:pathLst>
                <a:path extrusionOk="0" h="11537" w="3379">
                  <a:moveTo>
                    <a:pt x="282" y="1"/>
                  </a:moveTo>
                  <a:cubicBezTo>
                    <a:pt x="126" y="1"/>
                    <a:pt x="1" y="127"/>
                    <a:pt x="1" y="281"/>
                  </a:cubicBezTo>
                  <a:lnTo>
                    <a:pt x="1" y="11537"/>
                  </a:lnTo>
                  <a:lnTo>
                    <a:pt x="3377" y="11537"/>
                  </a:lnTo>
                  <a:lnTo>
                    <a:pt x="3377" y="281"/>
                  </a:lnTo>
                  <a:cubicBezTo>
                    <a:pt x="3379" y="127"/>
                    <a:pt x="3252" y="1"/>
                    <a:pt x="3096" y="1"/>
                  </a:cubicBezTo>
                  <a:close/>
                </a:path>
              </a:pathLst>
            </a:custGeom>
            <a:solidFill>
              <a:srgbClr val="5432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5"/>
            <p:cNvSpPr/>
            <p:nvPr/>
          </p:nvSpPr>
          <p:spPr>
            <a:xfrm>
              <a:off x="2397750" y="2695875"/>
              <a:ext cx="84475" cy="288425"/>
            </a:xfrm>
            <a:custGeom>
              <a:rect b="b" l="l" r="r" t="t"/>
              <a:pathLst>
                <a:path extrusionOk="0" h="11537" w="3379">
                  <a:moveTo>
                    <a:pt x="282" y="1"/>
                  </a:moveTo>
                  <a:cubicBezTo>
                    <a:pt x="127" y="1"/>
                    <a:pt x="1" y="127"/>
                    <a:pt x="1" y="281"/>
                  </a:cubicBezTo>
                  <a:lnTo>
                    <a:pt x="1" y="11537"/>
                  </a:lnTo>
                  <a:lnTo>
                    <a:pt x="3379" y="11537"/>
                  </a:lnTo>
                  <a:lnTo>
                    <a:pt x="3379" y="281"/>
                  </a:lnTo>
                  <a:cubicBezTo>
                    <a:pt x="3379" y="127"/>
                    <a:pt x="3252" y="1"/>
                    <a:pt x="3098" y="1"/>
                  </a:cubicBezTo>
                  <a:close/>
                </a:path>
              </a:pathLst>
            </a:custGeom>
            <a:solidFill>
              <a:srgbClr val="5432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5"/>
            <p:cNvSpPr/>
            <p:nvPr/>
          </p:nvSpPr>
          <p:spPr>
            <a:xfrm>
              <a:off x="2340575" y="2894500"/>
              <a:ext cx="531200" cy="400700"/>
            </a:xfrm>
            <a:custGeom>
              <a:rect b="b" l="l" r="r" t="t"/>
              <a:pathLst>
                <a:path extrusionOk="0" h="16028" w="21248">
                  <a:moveTo>
                    <a:pt x="455" y="0"/>
                  </a:moveTo>
                  <a:cubicBezTo>
                    <a:pt x="216" y="0"/>
                    <a:pt x="0" y="191"/>
                    <a:pt x="0" y="455"/>
                  </a:cubicBezTo>
                  <a:lnTo>
                    <a:pt x="0" y="14325"/>
                  </a:lnTo>
                  <a:cubicBezTo>
                    <a:pt x="0" y="15264"/>
                    <a:pt x="762" y="16028"/>
                    <a:pt x="1703" y="16028"/>
                  </a:cubicBezTo>
                  <a:lnTo>
                    <a:pt x="19545" y="16028"/>
                  </a:lnTo>
                  <a:cubicBezTo>
                    <a:pt x="20484" y="16028"/>
                    <a:pt x="21247" y="15264"/>
                    <a:pt x="21247" y="14325"/>
                  </a:cubicBezTo>
                  <a:lnTo>
                    <a:pt x="21247" y="3357"/>
                  </a:lnTo>
                  <a:cubicBezTo>
                    <a:pt x="21248" y="3101"/>
                    <a:pt x="21039" y="2902"/>
                    <a:pt x="20793" y="2902"/>
                  </a:cubicBezTo>
                  <a:cubicBezTo>
                    <a:pt x="20769" y="2902"/>
                    <a:pt x="20744" y="2904"/>
                    <a:pt x="20718" y="2908"/>
                  </a:cubicBezTo>
                  <a:cubicBezTo>
                    <a:pt x="19875" y="3050"/>
                    <a:pt x="19452" y="3533"/>
                    <a:pt x="18437" y="3533"/>
                  </a:cubicBezTo>
                  <a:cubicBezTo>
                    <a:pt x="18274" y="3533"/>
                    <a:pt x="18096" y="3521"/>
                    <a:pt x="17898" y="3493"/>
                  </a:cubicBezTo>
                  <a:cubicBezTo>
                    <a:pt x="16060" y="3230"/>
                    <a:pt x="16218" y="2123"/>
                    <a:pt x="14380" y="1861"/>
                  </a:cubicBezTo>
                  <a:cubicBezTo>
                    <a:pt x="14183" y="1833"/>
                    <a:pt x="14005" y="1820"/>
                    <a:pt x="13842" y="1820"/>
                  </a:cubicBezTo>
                  <a:cubicBezTo>
                    <a:pt x="12652" y="1820"/>
                    <a:pt x="12275" y="2484"/>
                    <a:pt x="11084" y="2484"/>
                  </a:cubicBezTo>
                  <a:cubicBezTo>
                    <a:pt x="10921" y="2484"/>
                    <a:pt x="10743" y="2471"/>
                    <a:pt x="10545" y="2443"/>
                  </a:cubicBezTo>
                  <a:cubicBezTo>
                    <a:pt x="8707" y="2181"/>
                    <a:pt x="8865" y="1074"/>
                    <a:pt x="7027" y="811"/>
                  </a:cubicBezTo>
                  <a:cubicBezTo>
                    <a:pt x="6830" y="783"/>
                    <a:pt x="6652" y="771"/>
                    <a:pt x="6490" y="771"/>
                  </a:cubicBezTo>
                  <a:cubicBezTo>
                    <a:pt x="5299" y="771"/>
                    <a:pt x="4922" y="1434"/>
                    <a:pt x="3732" y="1434"/>
                  </a:cubicBezTo>
                  <a:cubicBezTo>
                    <a:pt x="3569" y="1434"/>
                    <a:pt x="3391" y="1421"/>
                    <a:pt x="3193" y="1393"/>
                  </a:cubicBezTo>
                  <a:cubicBezTo>
                    <a:pt x="1768" y="1190"/>
                    <a:pt x="1542" y="479"/>
                    <a:pt x="656" y="48"/>
                  </a:cubicBezTo>
                  <a:cubicBezTo>
                    <a:pt x="590" y="15"/>
                    <a:pt x="522" y="0"/>
                    <a:pt x="4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5"/>
            <p:cNvSpPr/>
            <p:nvPr/>
          </p:nvSpPr>
          <p:spPr>
            <a:xfrm>
              <a:off x="2788425" y="2967050"/>
              <a:ext cx="83350" cy="328150"/>
            </a:xfrm>
            <a:custGeom>
              <a:rect b="b" l="l" r="r" t="t"/>
              <a:pathLst>
                <a:path extrusionOk="0" h="13126" w="3334">
                  <a:moveTo>
                    <a:pt x="2881" y="1"/>
                  </a:moveTo>
                  <a:cubicBezTo>
                    <a:pt x="2856" y="1"/>
                    <a:pt x="2830" y="3"/>
                    <a:pt x="2804" y="7"/>
                  </a:cubicBezTo>
                  <a:cubicBezTo>
                    <a:pt x="2370" y="80"/>
                    <a:pt x="2048" y="242"/>
                    <a:pt x="1697" y="385"/>
                  </a:cubicBezTo>
                  <a:cubicBezTo>
                    <a:pt x="1701" y="408"/>
                    <a:pt x="1703" y="432"/>
                    <a:pt x="1703" y="456"/>
                  </a:cubicBezTo>
                  <a:lnTo>
                    <a:pt x="1703" y="11423"/>
                  </a:lnTo>
                  <a:cubicBezTo>
                    <a:pt x="1703" y="12362"/>
                    <a:pt x="941" y="13126"/>
                    <a:pt x="1" y="13126"/>
                  </a:cubicBezTo>
                  <a:lnTo>
                    <a:pt x="1631" y="13126"/>
                  </a:lnTo>
                  <a:cubicBezTo>
                    <a:pt x="2570" y="13126"/>
                    <a:pt x="3333" y="12362"/>
                    <a:pt x="3333" y="11423"/>
                  </a:cubicBezTo>
                  <a:lnTo>
                    <a:pt x="3333" y="455"/>
                  </a:lnTo>
                  <a:cubicBezTo>
                    <a:pt x="3334" y="200"/>
                    <a:pt x="3126" y="1"/>
                    <a:pt x="2881" y="1"/>
                  </a:cubicBezTo>
                  <a:close/>
                </a:path>
              </a:pathLst>
            </a:custGeom>
            <a:solidFill>
              <a:srgbClr val="335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5"/>
            <p:cNvSpPr/>
            <p:nvPr/>
          </p:nvSpPr>
          <p:spPr>
            <a:xfrm>
              <a:off x="2440225" y="3062675"/>
              <a:ext cx="331850" cy="110950"/>
            </a:xfrm>
            <a:custGeom>
              <a:rect b="b" l="l" r="r" t="t"/>
              <a:pathLst>
                <a:path extrusionOk="0" h="4438" w="13274">
                  <a:moveTo>
                    <a:pt x="548" y="1"/>
                  </a:moveTo>
                  <a:cubicBezTo>
                    <a:pt x="246" y="1"/>
                    <a:pt x="1" y="245"/>
                    <a:pt x="1" y="548"/>
                  </a:cubicBezTo>
                  <a:lnTo>
                    <a:pt x="1" y="3891"/>
                  </a:lnTo>
                  <a:cubicBezTo>
                    <a:pt x="1" y="4193"/>
                    <a:pt x="246" y="4438"/>
                    <a:pt x="548" y="4438"/>
                  </a:cubicBezTo>
                  <a:lnTo>
                    <a:pt x="12727" y="4438"/>
                  </a:lnTo>
                  <a:cubicBezTo>
                    <a:pt x="13029" y="4438"/>
                    <a:pt x="13274" y="4193"/>
                    <a:pt x="13274" y="3891"/>
                  </a:cubicBezTo>
                  <a:lnTo>
                    <a:pt x="13274" y="548"/>
                  </a:lnTo>
                  <a:cubicBezTo>
                    <a:pt x="13274" y="245"/>
                    <a:pt x="13029" y="1"/>
                    <a:pt x="12727" y="1"/>
                  </a:cubicBezTo>
                  <a:close/>
                </a:path>
              </a:pathLst>
            </a:custGeom>
            <a:solidFill>
              <a:srgbClr val="DCA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3" name="Google Shape;3453;p55"/>
          <p:cNvSpPr txBox="1"/>
          <p:nvPr>
            <p:ph idx="4294967295" type="subTitle"/>
          </p:nvPr>
        </p:nvSpPr>
        <p:spPr>
          <a:xfrm flipH="1">
            <a:off x="4461837" y="1938604"/>
            <a:ext cx="1706700" cy="542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1"/>
                </a:solidFill>
                <a:latin typeface="Unkempt"/>
                <a:ea typeface="Unkempt"/>
                <a:cs typeface="Unkempt"/>
                <a:sym typeface="Unkempt"/>
              </a:rPr>
              <a:t>Young Adults</a:t>
            </a:r>
            <a:endParaRPr>
              <a:solidFill>
                <a:schemeClr val="accent1"/>
              </a:solidFill>
              <a:latin typeface="Unkempt"/>
              <a:ea typeface="Unkempt"/>
              <a:cs typeface="Unkempt"/>
              <a:sym typeface="Unkempt"/>
            </a:endParaRPr>
          </a:p>
        </p:txBody>
      </p:sp>
      <p:sp>
        <p:nvSpPr>
          <p:cNvPr id="3454" name="Google Shape;3454;p55"/>
          <p:cNvSpPr txBox="1"/>
          <p:nvPr>
            <p:ph idx="4294967295" type="subTitle"/>
          </p:nvPr>
        </p:nvSpPr>
        <p:spPr>
          <a:xfrm flipH="1">
            <a:off x="6013028" y="1938604"/>
            <a:ext cx="1706700" cy="542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accent1"/>
                </a:solidFill>
                <a:latin typeface="Unkempt"/>
                <a:ea typeface="Unkempt"/>
                <a:cs typeface="Unkempt"/>
                <a:sym typeface="Unkempt"/>
              </a:rPr>
              <a:t>Seniors</a:t>
            </a:r>
            <a:endParaRPr>
              <a:solidFill>
                <a:schemeClr val="accent1"/>
              </a:solidFill>
              <a:latin typeface="Unkempt"/>
              <a:ea typeface="Unkempt"/>
              <a:cs typeface="Unkempt"/>
              <a:sym typeface="Unkempt"/>
            </a:endParaRPr>
          </a:p>
        </p:txBody>
      </p:sp>
      <p:sp>
        <p:nvSpPr>
          <p:cNvPr id="3455" name="Google Shape;3455;p55"/>
          <p:cNvSpPr txBox="1"/>
          <p:nvPr>
            <p:ph idx="4294967295" type="subTitle"/>
          </p:nvPr>
        </p:nvSpPr>
        <p:spPr>
          <a:xfrm flipH="1">
            <a:off x="1333564" y="3276974"/>
            <a:ext cx="15480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Chocolate</a:t>
            </a:r>
            <a:endParaRPr sz="1400"/>
          </a:p>
        </p:txBody>
      </p:sp>
      <p:sp>
        <p:nvSpPr>
          <p:cNvPr id="3456" name="Google Shape;3456;p55"/>
          <p:cNvSpPr txBox="1"/>
          <p:nvPr>
            <p:ph idx="4294967295" type="subTitle"/>
          </p:nvPr>
        </p:nvSpPr>
        <p:spPr>
          <a:xfrm flipH="1">
            <a:off x="1333564" y="4206976"/>
            <a:ext cx="1548000" cy="412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400"/>
              <a:t>Honey</a:t>
            </a:r>
            <a:endParaRPr sz="1400"/>
          </a:p>
        </p:txBody>
      </p:sp>
      <p:grpSp>
        <p:nvGrpSpPr>
          <p:cNvPr id="3457" name="Google Shape;3457;p55"/>
          <p:cNvGrpSpPr/>
          <p:nvPr/>
        </p:nvGrpSpPr>
        <p:grpSpPr>
          <a:xfrm>
            <a:off x="3351975" y="2508293"/>
            <a:ext cx="731402" cy="1976729"/>
            <a:chOff x="3351975" y="2508293"/>
            <a:chExt cx="731402" cy="1976729"/>
          </a:xfrm>
        </p:grpSpPr>
        <p:sp>
          <p:nvSpPr>
            <p:cNvPr id="3458" name="Google Shape;3458;p55"/>
            <p:cNvSpPr/>
            <p:nvPr/>
          </p:nvSpPr>
          <p:spPr>
            <a:xfrm>
              <a:off x="3351975" y="2508293"/>
              <a:ext cx="217800" cy="1968900"/>
            </a:xfrm>
            <a:prstGeom prst="rect">
              <a:avLst/>
            </a:pr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5"/>
            <p:cNvSpPr/>
            <p:nvPr/>
          </p:nvSpPr>
          <p:spPr>
            <a:xfrm>
              <a:off x="3608776" y="2508293"/>
              <a:ext cx="217800" cy="1968900"/>
            </a:xfrm>
            <a:prstGeom prst="rect">
              <a:avLst/>
            </a:pr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5"/>
            <p:cNvSpPr/>
            <p:nvPr/>
          </p:nvSpPr>
          <p:spPr>
            <a:xfrm>
              <a:off x="3865577" y="2516122"/>
              <a:ext cx="217800" cy="1968900"/>
            </a:xfrm>
            <a:prstGeom prst="rect">
              <a:avLst/>
            </a:pr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5"/>
            <p:cNvSpPr/>
            <p:nvPr/>
          </p:nvSpPr>
          <p:spPr>
            <a:xfrm>
              <a:off x="3351975" y="2671718"/>
              <a:ext cx="217800" cy="18054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5"/>
            <p:cNvSpPr/>
            <p:nvPr/>
          </p:nvSpPr>
          <p:spPr>
            <a:xfrm>
              <a:off x="3608775" y="3029693"/>
              <a:ext cx="217800" cy="14475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5"/>
            <p:cNvSpPr/>
            <p:nvPr/>
          </p:nvSpPr>
          <p:spPr>
            <a:xfrm>
              <a:off x="3865575" y="3973304"/>
              <a:ext cx="217800" cy="4980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55"/>
          <p:cNvGrpSpPr/>
          <p:nvPr/>
        </p:nvGrpSpPr>
        <p:grpSpPr>
          <a:xfrm>
            <a:off x="4949493" y="2508293"/>
            <a:ext cx="731402" cy="1969000"/>
            <a:chOff x="4949493" y="2508293"/>
            <a:chExt cx="731402" cy="1969000"/>
          </a:xfrm>
        </p:grpSpPr>
        <p:sp>
          <p:nvSpPr>
            <p:cNvPr id="3465" name="Google Shape;3465;p55"/>
            <p:cNvSpPr/>
            <p:nvPr/>
          </p:nvSpPr>
          <p:spPr>
            <a:xfrm>
              <a:off x="4949493" y="2508293"/>
              <a:ext cx="217800" cy="1968900"/>
            </a:xfrm>
            <a:prstGeom prst="rect">
              <a:avLst/>
            </a:pr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5"/>
            <p:cNvSpPr/>
            <p:nvPr/>
          </p:nvSpPr>
          <p:spPr>
            <a:xfrm>
              <a:off x="5206294" y="2508293"/>
              <a:ext cx="217800" cy="1968900"/>
            </a:xfrm>
            <a:prstGeom prst="rect">
              <a:avLst/>
            </a:pr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5"/>
            <p:cNvSpPr/>
            <p:nvPr/>
          </p:nvSpPr>
          <p:spPr>
            <a:xfrm>
              <a:off x="5463094" y="2508293"/>
              <a:ext cx="217800" cy="1968900"/>
            </a:xfrm>
            <a:prstGeom prst="rect">
              <a:avLst/>
            </a:pr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5"/>
            <p:cNvSpPr/>
            <p:nvPr/>
          </p:nvSpPr>
          <p:spPr>
            <a:xfrm>
              <a:off x="4949500" y="2858493"/>
              <a:ext cx="217800" cy="1618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5"/>
            <p:cNvSpPr/>
            <p:nvPr/>
          </p:nvSpPr>
          <p:spPr>
            <a:xfrm>
              <a:off x="5206300" y="2858493"/>
              <a:ext cx="217800" cy="16188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5"/>
            <p:cNvSpPr/>
            <p:nvPr/>
          </p:nvSpPr>
          <p:spPr>
            <a:xfrm>
              <a:off x="5463095" y="3434368"/>
              <a:ext cx="217800" cy="10428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55"/>
          <p:cNvGrpSpPr/>
          <p:nvPr/>
        </p:nvGrpSpPr>
        <p:grpSpPr>
          <a:xfrm>
            <a:off x="6482573" y="2508293"/>
            <a:ext cx="731402" cy="1968950"/>
            <a:chOff x="6482573" y="2508293"/>
            <a:chExt cx="731402" cy="1968950"/>
          </a:xfrm>
        </p:grpSpPr>
        <p:sp>
          <p:nvSpPr>
            <p:cNvPr id="3472" name="Google Shape;3472;p55"/>
            <p:cNvSpPr/>
            <p:nvPr/>
          </p:nvSpPr>
          <p:spPr>
            <a:xfrm>
              <a:off x="6482573" y="2508293"/>
              <a:ext cx="217800" cy="1968900"/>
            </a:xfrm>
            <a:prstGeom prst="rect">
              <a:avLst/>
            </a:pr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5"/>
            <p:cNvSpPr/>
            <p:nvPr/>
          </p:nvSpPr>
          <p:spPr>
            <a:xfrm>
              <a:off x="6739373" y="2508293"/>
              <a:ext cx="217800" cy="1968900"/>
            </a:xfrm>
            <a:prstGeom prst="rect">
              <a:avLst/>
            </a:pr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5"/>
            <p:cNvSpPr/>
            <p:nvPr/>
          </p:nvSpPr>
          <p:spPr>
            <a:xfrm>
              <a:off x="6996174" y="2508293"/>
              <a:ext cx="217800" cy="1968900"/>
            </a:xfrm>
            <a:prstGeom prst="rect">
              <a:avLst/>
            </a:pr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5"/>
            <p:cNvSpPr/>
            <p:nvPr/>
          </p:nvSpPr>
          <p:spPr>
            <a:xfrm>
              <a:off x="6482575" y="3138643"/>
              <a:ext cx="217800" cy="13386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5"/>
            <p:cNvSpPr/>
            <p:nvPr/>
          </p:nvSpPr>
          <p:spPr>
            <a:xfrm>
              <a:off x="6739375" y="3799193"/>
              <a:ext cx="217800" cy="6780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5"/>
            <p:cNvSpPr/>
            <p:nvPr/>
          </p:nvSpPr>
          <p:spPr>
            <a:xfrm>
              <a:off x="6996175" y="2765118"/>
              <a:ext cx="217800" cy="17121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8" name="Google Shape;3478;p55"/>
          <p:cNvSpPr/>
          <p:nvPr/>
        </p:nvSpPr>
        <p:spPr>
          <a:xfrm>
            <a:off x="1725875" y="4715275"/>
            <a:ext cx="5880104" cy="90300"/>
          </a:xfrm>
          <a:custGeom>
            <a:rect b="b" l="l" r="r" t="t"/>
            <a:pathLst>
              <a:path extrusionOk="0" h="3612" w="128065">
                <a:moveTo>
                  <a:pt x="104112" y="198"/>
                </a:moveTo>
                <a:cubicBezTo>
                  <a:pt x="104113" y="199"/>
                  <a:pt x="104114" y="199"/>
                  <a:pt x="104114" y="199"/>
                </a:cubicBezTo>
                <a:lnTo>
                  <a:pt x="104114" y="199"/>
                </a:lnTo>
                <a:cubicBezTo>
                  <a:pt x="104106" y="199"/>
                  <a:pt x="104103" y="198"/>
                  <a:pt x="104112" y="198"/>
                </a:cubicBezTo>
                <a:close/>
                <a:moveTo>
                  <a:pt x="101378" y="239"/>
                </a:moveTo>
                <a:cubicBezTo>
                  <a:pt x="101379" y="239"/>
                  <a:pt x="101381" y="239"/>
                  <a:pt x="101383" y="240"/>
                </a:cubicBezTo>
                <a:lnTo>
                  <a:pt x="101383" y="240"/>
                </a:lnTo>
                <a:cubicBezTo>
                  <a:pt x="101381" y="240"/>
                  <a:pt x="101379" y="240"/>
                  <a:pt x="101377" y="240"/>
                </a:cubicBezTo>
                <a:cubicBezTo>
                  <a:pt x="101376" y="240"/>
                  <a:pt x="101376" y="240"/>
                  <a:pt x="101375" y="240"/>
                </a:cubicBezTo>
                <a:cubicBezTo>
                  <a:pt x="101373" y="240"/>
                  <a:pt x="101374" y="239"/>
                  <a:pt x="101378" y="239"/>
                </a:cubicBezTo>
                <a:close/>
                <a:moveTo>
                  <a:pt x="97869" y="308"/>
                </a:moveTo>
                <a:cubicBezTo>
                  <a:pt x="97870" y="308"/>
                  <a:pt x="97871" y="308"/>
                  <a:pt x="97872" y="308"/>
                </a:cubicBezTo>
                <a:lnTo>
                  <a:pt x="97872" y="308"/>
                </a:lnTo>
                <a:lnTo>
                  <a:pt x="97865" y="308"/>
                </a:lnTo>
                <a:cubicBezTo>
                  <a:pt x="97860" y="308"/>
                  <a:pt x="97865" y="308"/>
                  <a:pt x="97869" y="308"/>
                </a:cubicBezTo>
                <a:close/>
                <a:moveTo>
                  <a:pt x="100604" y="319"/>
                </a:moveTo>
                <a:cubicBezTo>
                  <a:pt x="100605" y="319"/>
                  <a:pt x="100606" y="319"/>
                  <a:pt x="100606" y="319"/>
                </a:cubicBezTo>
                <a:cubicBezTo>
                  <a:pt x="100606" y="319"/>
                  <a:pt x="100605" y="319"/>
                  <a:pt x="100604" y="319"/>
                </a:cubicBezTo>
                <a:lnTo>
                  <a:pt x="100604" y="319"/>
                </a:lnTo>
                <a:cubicBezTo>
                  <a:pt x="100604" y="319"/>
                  <a:pt x="100604" y="319"/>
                  <a:pt x="100604" y="319"/>
                </a:cubicBezTo>
                <a:close/>
                <a:moveTo>
                  <a:pt x="94755" y="405"/>
                </a:moveTo>
                <a:cubicBezTo>
                  <a:pt x="94756" y="406"/>
                  <a:pt x="94756" y="406"/>
                  <a:pt x="94756" y="406"/>
                </a:cubicBezTo>
                <a:cubicBezTo>
                  <a:pt x="94756" y="406"/>
                  <a:pt x="94756" y="406"/>
                  <a:pt x="94755" y="405"/>
                </a:cubicBezTo>
                <a:close/>
                <a:moveTo>
                  <a:pt x="113850" y="429"/>
                </a:moveTo>
                <a:cubicBezTo>
                  <a:pt x="113850" y="429"/>
                  <a:pt x="113850" y="429"/>
                  <a:pt x="113851" y="429"/>
                </a:cubicBezTo>
                <a:cubicBezTo>
                  <a:pt x="113851" y="430"/>
                  <a:pt x="113851" y="430"/>
                  <a:pt x="113851" y="430"/>
                </a:cubicBezTo>
                <a:lnTo>
                  <a:pt x="113851" y="430"/>
                </a:lnTo>
                <a:cubicBezTo>
                  <a:pt x="113850" y="430"/>
                  <a:pt x="113850" y="429"/>
                  <a:pt x="113850" y="429"/>
                </a:cubicBezTo>
                <a:close/>
                <a:moveTo>
                  <a:pt x="102567" y="437"/>
                </a:moveTo>
                <a:cubicBezTo>
                  <a:pt x="102568" y="437"/>
                  <a:pt x="102567" y="438"/>
                  <a:pt x="102565" y="438"/>
                </a:cubicBezTo>
                <a:lnTo>
                  <a:pt x="102565" y="438"/>
                </a:lnTo>
                <a:cubicBezTo>
                  <a:pt x="102565" y="438"/>
                  <a:pt x="102566" y="438"/>
                  <a:pt x="102566" y="438"/>
                </a:cubicBezTo>
                <a:cubicBezTo>
                  <a:pt x="102567" y="437"/>
                  <a:pt x="102567" y="437"/>
                  <a:pt x="102567" y="437"/>
                </a:cubicBezTo>
                <a:close/>
                <a:moveTo>
                  <a:pt x="102550" y="440"/>
                </a:moveTo>
                <a:cubicBezTo>
                  <a:pt x="102552" y="440"/>
                  <a:pt x="102553" y="440"/>
                  <a:pt x="102555" y="440"/>
                </a:cubicBezTo>
                <a:lnTo>
                  <a:pt x="102555" y="440"/>
                </a:lnTo>
                <a:cubicBezTo>
                  <a:pt x="102554" y="440"/>
                  <a:pt x="102553" y="440"/>
                  <a:pt x="102553" y="440"/>
                </a:cubicBezTo>
                <a:cubicBezTo>
                  <a:pt x="102552" y="440"/>
                  <a:pt x="102551" y="440"/>
                  <a:pt x="102550" y="440"/>
                </a:cubicBezTo>
                <a:close/>
                <a:moveTo>
                  <a:pt x="109951" y="451"/>
                </a:moveTo>
                <a:lnTo>
                  <a:pt x="109951" y="451"/>
                </a:lnTo>
                <a:cubicBezTo>
                  <a:pt x="109952" y="451"/>
                  <a:pt x="109952" y="451"/>
                  <a:pt x="109952" y="451"/>
                </a:cubicBezTo>
                <a:lnTo>
                  <a:pt x="109952" y="451"/>
                </a:lnTo>
                <a:cubicBezTo>
                  <a:pt x="109951" y="451"/>
                  <a:pt x="109951" y="451"/>
                  <a:pt x="109951" y="451"/>
                </a:cubicBezTo>
                <a:close/>
                <a:moveTo>
                  <a:pt x="116993" y="523"/>
                </a:moveTo>
                <a:cubicBezTo>
                  <a:pt x="116993" y="524"/>
                  <a:pt x="116990" y="524"/>
                  <a:pt x="116988" y="524"/>
                </a:cubicBezTo>
                <a:cubicBezTo>
                  <a:pt x="116983" y="524"/>
                  <a:pt x="116978" y="523"/>
                  <a:pt x="116990" y="523"/>
                </a:cubicBezTo>
                <a:close/>
                <a:moveTo>
                  <a:pt x="116193" y="539"/>
                </a:moveTo>
                <a:lnTo>
                  <a:pt x="116193" y="539"/>
                </a:lnTo>
                <a:cubicBezTo>
                  <a:pt x="116192" y="539"/>
                  <a:pt x="116193" y="539"/>
                  <a:pt x="116193" y="540"/>
                </a:cubicBezTo>
                <a:lnTo>
                  <a:pt x="116193" y="540"/>
                </a:lnTo>
                <a:cubicBezTo>
                  <a:pt x="116193" y="539"/>
                  <a:pt x="116193" y="539"/>
                  <a:pt x="116193" y="539"/>
                </a:cubicBezTo>
                <a:close/>
                <a:moveTo>
                  <a:pt x="105669" y="558"/>
                </a:moveTo>
                <a:cubicBezTo>
                  <a:pt x="105669" y="558"/>
                  <a:pt x="105669" y="558"/>
                  <a:pt x="105669" y="558"/>
                </a:cubicBezTo>
                <a:cubicBezTo>
                  <a:pt x="105671" y="558"/>
                  <a:pt x="105671" y="558"/>
                  <a:pt x="105669" y="558"/>
                </a:cubicBezTo>
                <a:close/>
                <a:moveTo>
                  <a:pt x="120493" y="561"/>
                </a:moveTo>
                <a:cubicBezTo>
                  <a:pt x="120492" y="561"/>
                  <a:pt x="120492" y="562"/>
                  <a:pt x="120492" y="562"/>
                </a:cubicBezTo>
                <a:lnTo>
                  <a:pt x="120492" y="562"/>
                </a:lnTo>
                <a:cubicBezTo>
                  <a:pt x="120491" y="562"/>
                  <a:pt x="120491" y="561"/>
                  <a:pt x="120493" y="561"/>
                </a:cubicBezTo>
                <a:close/>
                <a:moveTo>
                  <a:pt x="87320" y="624"/>
                </a:moveTo>
                <a:cubicBezTo>
                  <a:pt x="87333" y="624"/>
                  <a:pt x="87325" y="624"/>
                  <a:pt x="87315" y="624"/>
                </a:cubicBezTo>
                <a:lnTo>
                  <a:pt x="87315" y="624"/>
                </a:lnTo>
                <a:cubicBezTo>
                  <a:pt x="87316" y="624"/>
                  <a:pt x="87318" y="624"/>
                  <a:pt x="87320" y="624"/>
                </a:cubicBezTo>
                <a:close/>
                <a:moveTo>
                  <a:pt x="87291" y="631"/>
                </a:moveTo>
                <a:cubicBezTo>
                  <a:pt x="87290" y="632"/>
                  <a:pt x="87290" y="632"/>
                  <a:pt x="87290" y="632"/>
                </a:cubicBezTo>
                <a:cubicBezTo>
                  <a:pt x="87290" y="632"/>
                  <a:pt x="87290" y="632"/>
                  <a:pt x="87291" y="631"/>
                </a:cubicBezTo>
                <a:close/>
                <a:moveTo>
                  <a:pt x="85766" y="633"/>
                </a:moveTo>
                <a:cubicBezTo>
                  <a:pt x="85767" y="633"/>
                  <a:pt x="85767" y="633"/>
                  <a:pt x="85767" y="633"/>
                </a:cubicBezTo>
                <a:cubicBezTo>
                  <a:pt x="85766" y="633"/>
                  <a:pt x="85765" y="633"/>
                  <a:pt x="85764" y="633"/>
                </a:cubicBezTo>
                <a:lnTo>
                  <a:pt x="85764" y="633"/>
                </a:lnTo>
                <a:cubicBezTo>
                  <a:pt x="85764" y="633"/>
                  <a:pt x="85765" y="633"/>
                  <a:pt x="85766" y="633"/>
                </a:cubicBezTo>
                <a:close/>
                <a:moveTo>
                  <a:pt x="85743" y="636"/>
                </a:moveTo>
                <a:cubicBezTo>
                  <a:pt x="85742" y="636"/>
                  <a:pt x="85742" y="636"/>
                  <a:pt x="85742" y="636"/>
                </a:cubicBezTo>
                <a:cubicBezTo>
                  <a:pt x="85742" y="636"/>
                  <a:pt x="85742" y="636"/>
                  <a:pt x="85743" y="636"/>
                </a:cubicBezTo>
                <a:close/>
                <a:moveTo>
                  <a:pt x="93976" y="677"/>
                </a:moveTo>
                <a:cubicBezTo>
                  <a:pt x="93976" y="677"/>
                  <a:pt x="93975" y="677"/>
                  <a:pt x="93973" y="677"/>
                </a:cubicBezTo>
                <a:cubicBezTo>
                  <a:pt x="93971" y="677"/>
                  <a:pt x="93969" y="677"/>
                  <a:pt x="93976" y="677"/>
                </a:cubicBezTo>
                <a:close/>
                <a:moveTo>
                  <a:pt x="92800" y="767"/>
                </a:moveTo>
                <a:cubicBezTo>
                  <a:pt x="92800" y="767"/>
                  <a:pt x="92801" y="767"/>
                  <a:pt x="92801" y="767"/>
                </a:cubicBezTo>
                <a:cubicBezTo>
                  <a:pt x="92799" y="767"/>
                  <a:pt x="92798" y="767"/>
                  <a:pt x="92797" y="767"/>
                </a:cubicBezTo>
                <a:lnTo>
                  <a:pt x="92797" y="767"/>
                </a:lnTo>
                <a:cubicBezTo>
                  <a:pt x="92798" y="767"/>
                  <a:pt x="92799" y="767"/>
                  <a:pt x="92800" y="767"/>
                </a:cubicBezTo>
                <a:close/>
                <a:moveTo>
                  <a:pt x="81816" y="866"/>
                </a:moveTo>
                <a:lnTo>
                  <a:pt x="81816" y="866"/>
                </a:lnTo>
                <a:cubicBezTo>
                  <a:pt x="81815" y="866"/>
                  <a:pt x="81815" y="866"/>
                  <a:pt x="81815" y="866"/>
                </a:cubicBezTo>
                <a:cubicBezTo>
                  <a:pt x="81815" y="866"/>
                  <a:pt x="81815" y="866"/>
                  <a:pt x="81816" y="866"/>
                </a:cubicBezTo>
                <a:close/>
                <a:moveTo>
                  <a:pt x="79134" y="868"/>
                </a:moveTo>
                <a:cubicBezTo>
                  <a:pt x="79133" y="868"/>
                  <a:pt x="79130" y="868"/>
                  <a:pt x="79130" y="868"/>
                </a:cubicBezTo>
                <a:lnTo>
                  <a:pt x="79130" y="868"/>
                </a:lnTo>
                <a:cubicBezTo>
                  <a:pt x="79135" y="868"/>
                  <a:pt x="79135" y="868"/>
                  <a:pt x="79134" y="868"/>
                </a:cubicBezTo>
                <a:close/>
                <a:moveTo>
                  <a:pt x="87705" y="876"/>
                </a:moveTo>
                <a:cubicBezTo>
                  <a:pt x="87705" y="876"/>
                  <a:pt x="87706" y="876"/>
                  <a:pt x="87708" y="877"/>
                </a:cubicBezTo>
                <a:lnTo>
                  <a:pt x="87708" y="877"/>
                </a:lnTo>
                <a:cubicBezTo>
                  <a:pt x="87706" y="876"/>
                  <a:pt x="87705" y="876"/>
                  <a:pt x="87705" y="876"/>
                </a:cubicBezTo>
                <a:close/>
                <a:moveTo>
                  <a:pt x="80715" y="911"/>
                </a:moveTo>
                <a:lnTo>
                  <a:pt x="80715" y="911"/>
                </a:lnTo>
                <a:cubicBezTo>
                  <a:pt x="80715" y="911"/>
                  <a:pt x="80716" y="911"/>
                  <a:pt x="80716" y="911"/>
                </a:cubicBezTo>
                <a:cubicBezTo>
                  <a:pt x="80716" y="911"/>
                  <a:pt x="80715" y="911"/>
                  <a:pt x="80715" y="911"/>
                </a:cubicBezTo>
                <a:close/>
                <a:moveTo>
                  <a:pt x="86144" y="927"/>
                </a:moveTo>
                <a:cubicBezTo>
                  <a:pt x="86144" y="927"/>
                  <a:pt x="86144" y="927"/>
                  <a:pt x="86145" y="928"/>
                </a:cubicBezTo>
                <a:lnTo>
                  <a:pt x="86145" y="928"/>
                </a:lnTo>
                <a:cubicBezTo>
                  <a:pt x="86144" y="927"/>
                  <a:pt x="86144" y="927"/>
                  <a:pt x="86144" y="927"/>
                </a:cubicBezTo>
                <a:close/>
                <a:moveTo>
                  <a:pt x="78372" y="986"/>
                </a:moveTo>
                <a:cubicBezTo>
                  <a:pt x="78372" y="986"/>
                  <a:pt x="78372" y="986"/>
                  <a:pt x="78372" y="986"/>
                </a:cubicBezTo>
                <a:lnTo>
                  <a:pt x="78372" y="986"/>
                </a:lnTo>
                <a:cubicBezTo>
                  <a:pt x="78372" y="986"/>
                  <a:pt x="78372" y="986"/>
                  <a:pt x="78372" y="986"/>
                </a:cubicBezTo>
                <a:close/>
                <a:moveTo>
                  <a:pt x="85016" y="998"/>
                </a:moveTo>
                <a:cubicBezTo>
                  <a:pt x="85015" y="998"/>
                  <a:pt x="85014" y="998"/>
                  <a:pt x="85012" y="998"/>
                </a:cubicBezTo>
                <a:lnTo>
                  <a:pt x="85012" y="998"/>
                </a:lnTo>
                <a:cubicBezTo>
                  <a:pt x="85014" y="998"/>
                  <a:pt x="85015" y="998"/>
                  <a:pt x="85016" y="998"/>
                </a:cubicBezTo>
                <a:close/>
                <a:moveTo>
                  <a:pt x="84199" y="1004"/>
                </a:moveTo>
                <a:cubicBezTo>
                  <a:pt x="84199" y="1004"/>
                  <a:pt x="84200" y="1005"/>
                  <a:pt x="84201" y="1005"/>
                </a:cubicBezTo>
                <a:cubicBezTo>
                  <a:pt x="84202" y="1005"/>
                  <a:pt x="84202" y="1005"/>
                  <a:pt x="84202" y="1005"/>
                </a:cubicBezTo>
                <a:lnTo>
                  <a:pt x="84202" y="1005"/>
                </a:lnTo>
                <a:cubicBezTo>
                  <a:pt x="84200" y="1005"/>
                  <a:pt x="84199" y="1004"/>
                  <a:pt x="84199" y="1004"/>
                </a:cubicBezTo>
                <a:close/>
                <a:moveTo>
                  <a:pt x="83042" y="1064"/>
                </a:moveTo>
                <a:lnTo>
                  <a:pt x="83042" y="1064"/>
                </a:lnTo>
                <a:cubicBezTo>
                  <a:pt x="83043" y="1064"/>
                  <a:pt x="83044" y="1065"/>
                  <a:pt x="83045" y="1065"/>
                </a:cubicBezTo>
                <a:lnTo>
                  <a:pt x="83045" y="1065"/>
                </a:lnTo>
                <a:cubicBezTo>
                  <a:pt x="83043" y="1065"/>
                  <a:pt x="83041" y="1064"/>
                  <a:pt x="83042" y="1064"/>
                </a:cubicBezTo>
                <a:close/>
                <a:moveTo>
                  <a:pt x="75988" y="1095"/>
                </a:moveTo>
                <a:cubicBezTo>
                  <a:pt x="75988" y="1095"/>
                  <a:pt x="75987" y="1096"/>
                  <a:pt x="75987" y="1096"/>
                </a:cubicBezTo>
                <a:cubicBezTo>
                  <a:pt x="75985" y="1096"/>
                  <a:pt x="75984" y="1096"/>
                  <a:pt x="75984" y="1096"/>
                </a:cubicBezTo>
                <a:cubicBezTo>
                  <a:pt x="75982" y="1096"/>
                  <a:pt x="75985" y="1096"/>
                  <a:pt x="75988" y="1095"/>
                </a:cubicBezTo>
                <a:close/>
                <a:moveTo>
                  <a:pt x="74484" y="1234"/>
                </a:moveTo>
                <a:cubicBezTo>
                  <a:pt x="74487" y="1234"/>
                  <a:pt x="74489" y="1235"/>
                  <a:pt x="74488" y="1235"/>
                </a:cubicBezTo>
                <a:cubicBezTo>
                  <a:pt x="74488" y="1235"/>
                  <a:pt x="74486" y="1235"/>
                  <a:pt x="74484" y="1234"/>
                </a:cubicBezTo>
                <a:close/>
                <a:moveTo>
                  <a:pt x="79488" y="1250"/>
                </a:moveTo>
                <a:cubicBezTo>
                  <a:pt x="79489" y="1250"/>
                  <a:pt x="79491" y="1251"/>
                  <a:pt x="79494" y="1253"/>
                </a:cubicBezTo>
                <a:lnTo>
                  <a:pt x="79494" y="1253"/>
                </a:lnTo>
                <a:cubicBezTo>
                  <a:pt x="79489" y="1251"/>
                  <a:pt x="79488" y="1250"/>
                  <a:pt x="79488" y="1250"/>
                </a:cubicBezTo>
                <a:close/>
                <a:moveTo>
                  <a:pt x="72939" y="1266"/>
                </a:moveTo>
                <a:cubicBezTo>
                  <a:pt x="72942" y="1267"/>
                  <a:pt x="72943" y="1267"/>
                  <a:pt x="72943" y="1267"/>
                </a:cubicBezTo>
                <a:cubicBezTo>
                  <a:pt x="72943" y="1267"/>
                  <a:pt x="72941" y="1267"/>
                  <a:pt x="72939" y="1266"/>
                </a:cubicBezTo>
                <a:close/>
                <a:moveTo>
                  <a:pt x="72862" y="1271"/>
                </a:moveTo>
                <a:lnTo>
                  <a:pt x="72862" y="1271"/>
                </a:lnTo>
                <a:cubicBezTo>
                  <a:pt x="72859" y="1273"/>
                  <a:pt x="72857" y="1274"/>
                  <a:pt x="72857" y="1274"/>
                </a:cubicBezTo>
                <a:cubicBezTo>
                  <a:pt x="72856" y="1274"/>
                  <a:pt x="72858" y="1273"/>
                  <a:pt x="72862" y="1271"/>
                </a:cubicBezTo>
                <a:close/>
                <a:moveTo>
                  <a:pt x="70168" y="1334"/>
                </a:moveTo>
                <a:lnTo>
                  <a:pt x="70168" y="1334"/>
                </a:lnTo>
                <a:cubicBezTo>
                  <a:pt x="70168" y="1334"/>
                  <a:pt x="70166" y="1334"/>
                  <a:pt x="70163" y="1334"/>
                </a:cubicBezTo>
                <a:lnTo>
                  <a:pt x="70163" y="1334"/>
                </a:lnTo>
                <a:cubicBezTo>
                  <a:pt x="70163" y="1334"/>
                  <a:pt x="70163" y="1334"/>
                  <a:pt x="70163" y="1334"/>
                </a:cubicBezTo>
                <a:cubicBezTo>
                  <a:pt x="70166" y="1334"/>
                  <a:pt x="70167" y="1334"/>
                  <a:pt x="70168" y="1334"/>
                </a:cubicBezTo>
                <a:close/>
                <a:moveTo>
                  <a:pt x="70163" y="1334"/>
                </a:moveTo>
                <a:cubicBezTo>
                  <a:pt x="70161" y="1335"/>
                  <a:pt x="70159" y="1335"/>
                  <a:pt x="70158" y="1335"/>
                </a:cubicBezTo>
                <a:cubicBezTo>
                  <a:pt x="70158" y="1335"/>
                  <a:pt x="70158" y="1335"/>
                  <a:pt x="70158" y="1335"/>
                </a:cubicBezTo>
                <a:cubicBezTo>
                  <a:pt x="70158" y="1335"/>
                  <a:pt x="70158" y="1335"/>
                  <a:pt x="70159" y="1335"/>
                </a:cubicBezTo>
                <a:cubicBezTo>
                  <a:pt x="70160" y="1335"/>
                  <a:pt x="70161" y="1335"/>
                  <a:pt x="70163" y="1334"/>
                </a:cubicBezTo>
                <a:close/>
                <a:moveTo>
                  <a:pt x="70904" y="1389"/>
                </a:moveTo>
                <a:cubicBezTo>
                  <a:pt x="70904" y="1389"/>
                  <a:pt x="70903" y="1389"/>
                  <a:pt x="70903" y="1390"/>
                </a:cubicBezTo>
                <a:cubicBezTo>
                  <a:pt x="70902" y="1390"/>
                  <a:pt x="70902" y="1390"/>
                  <a:pt x="70901" y="1390"/>
                </a:cubicBezTo>
                <a:cubicBezTo>
                  <a:pt x="70901" y="1390"/>
                  <a:pt x="70902" y="1390"/>
                  <a:pt x="70904" y="1389"/>
                </a:cubicBezTo>
                <a:close/>
                <a:moveTo>
                  <a:pt x="77980" y="1392"/>
                </a:moveTo>
                <a:lnTo>
                  <a:pt x="77980" y="1392"/>
                </a:lnTo>
                <a:cubicBezTo>
                  <a:pt x="77980" y="1392"/>
                  <a:pt x="77981" y="1392"/>
                  <a:pt x="77981" y="1392"/>
                </a:cubicBezTo>
                <a:lnTo>
                  <a:pt x="77981" y="1392"/>
                </a:lnTo>
                <a:cubicBezTo>
                  <a:pt x="77981" y="1392"/>
                  <a:pt x="77980" y="1392"/>
                  <a:pt x="77980" y="1392"/>
                </a:cubicBezTo>
                <a:close/>
                <a:moveTo>
                  <a:pt x="76442" y="1431"/>
                </a:moveTo>
                <a:lnTo>
                  <a:pt x="76442" y="1431"/>
                </a:lnTo>
                <a:cubicBezTo>
                  <a:pt x="76439" y="1432"/>
                  <a:pt x="76437" y="1432"/>
                  <a:pt x="76437" y="1432"/>
                </a:cubicBezTo>
                <a:cubicBezTo>
                  <a:pt x="76437" y="1432"/>
                  <a:pt x="76439" y="1431"/>
                  <a:pt x="76442" y="1431"/>
                </a:cubicBezTo>
                <a:close/>
                <a:moveTo>
                  <a:pt x="68619" y="1524"/>
                </a:moveTo>
                <a:lnTo>
                  <a:pt x="68619" y="1524"/>
                </a:lnTo>
                <a:cubicBezTo>
                  <a:pt x="68619" y="1524"/>
                  <a:pt x="68619" y="1524"/>
                  <a:pt x="68619" y="1524"/>
                </a:cubicBezTo>
                <a:cubicBezTo>
                  <a:pt x="68617" y="1524"/>
                  <a:pt x="68616" y="1524"/>
                  <a:pt x="68616" y="1524"/>
                </a:cubicBezTo>
                <a:cubicBezTo>
                  <a:pt x="68615" y="1524"/>
                  <a:pt x="68617" y="1524"/>
                  <a:pt x="68619" y="1524"/>
                </a:cubicBezTo>
                <a:close/>
                <a:moveTo>
                  <a:pt x="73298" y="1603"/>
                </a:moveTo>
                <a:cubicBezTo>
                  <a:pt x="73298" y="1603"/>
                  <a:pt x="73299" y="1603"/>
                  <a:pt x="73299" y="1603"/>
                </a:cubicBezTo>
                <a:lnTo>
                  <a:pt x="73299" y="1603"/>
                </a:lnTo>
                <a:cubicBezTo>
                  <a:pt x="73299" y="1603"/>
                  <a:pt x="73298" y="1603"/>
                  <a:pt x="73298" y="1603"/>
                </a:cubicBezTo>
                <a:close/>
                <a:moveTo>
                  <a:pt x="74097" y="1646"/>
                </a:moveTo>
                <a:cubicBezTo>
                  <a:pt x="74103" y="1646"/>
                  <a:pt x="74100" y="1647"/>
                  <a:pt x="74096" y="1647"/>
                </a:cubicBezTo>
                <a:cubicBezTo>
                  <a:pt x="74095" y="1647"/>
                  <a:pt x="74094" y="1647"/>
                  <a:pt x="74093" y="1647"/>
                </a:cubicBezTo>
                <a:lnTo>
                  <a:pt x="74093" y="1647"/>
                </a:lnTo>
                <a:cubicBezTo>
                  <a:pt x="74095" y="1646"/>
                  <a:pt x="74096" y="1646"/>
                  <a:pt x="74097" y="1646"/>
                </a:cubicBezTo>
                <a:close/>
                <a:moveTo>
                  <a:pt x="72536" y="1653"/>
                </a:moveTo>
                <a:cubicBezTo>
                  <a:pt x="72538" y="1653"/>
                  <a:pt x="72535" y="1653"/>
                  <a:pt x="72528" y="1653"/>
                </a:cubicBezTo>
                <a:lnTo>
                  <a:pt x="72528" y="1653"/>
                </a:lnTo>
                <a:cubicBezTo>
                  <a:pt x="72533" y="1653"/>
                  <a:pt x="72535" y="1653"/>
                  <a:pt x="72536" y="1653"/>
                </a:cubicBezTo>
                <a:close/>
                <a:moveTo>
                  <a:pt x="61611" y="1879"/>
                </a:moveTo>
                <a:cubicBezTo>
                  <a:pt x="61614" y="1879"/>
                  <a:pt x="61617" y="1880"/>
                  <a:pt x="61620" y="1880"/>
                </a:cubicBezTo>
                <a:lnTo>
                  <a:pt x="61620" y="1880"/>
                </a:lnTo>
                <a:cubicBezTo>
                  <a:pt x="61614" y="1880"/>
                  <a:pt x="61607" y="1880"/>
                  <a:pt x="61605" y="1880"/>
                </a:cubicBezTo>
                <a:cubicBezTo>
                  <a:pt x="61602" y="1880"/>
                  <a:pt x="61603" y="1880"/>
                  <a:pt x="61611" y="1879"/>
                </a:cubicBezTo>
                <a:close/>
                <a:moveTo>
                  <a:pt x="67392" y="1890"/>
                </a:moveTo>
                <a:lnTo>
                  <a:pt x="67392" y="1890"/>
                </a:lnTo>
                <a:cubicBezTo>
                  <a:pt x="67392" y="1890"/>
                  <a:pt x="67393" y="1890"/>
                  <a:pt x="67394" y="1891"/>
                </a:cubicBezTo>
                <a:lnTo>
                  <a:pt x="67394" y="1891"/>
                </a:lnTo>
                <a:cubicBezTo>
                  <a:pt x="67393" y="1890"/>
                  <a:pt x="67392" y="1890"/>
                  <a:pt x="67392" y="1890"/>
                </a:cubicBezTo>
                <a:close/>
                <a:moveTo>
                  <a:pt x="68196" y="1901"/>
                </a:moveTo>
                <a:cubicBezTo>
                  <a:pt x="68196" y="1901"/>
                  <a:pt x="68196" y="1901"/>
                  <a:pt x="68196" y="1901"/>
                </a:cubicBezTo>
                <a:cubicBezTo>
                  <a:pt x="68196" y="1901"/>
                  <a:pt x="68197" y="1901"/>
                  <a:pt x="68198" y="1901"/>
                </a:cubicBezTo>
                <a:cubicBezTo>
                  <a:pt x="68198" y="1902"/>
                  <a:pt x="68199" y="1902"/>
                  <a:pt x="68199" y="1902"/>
                </a:cubicBezTo>
                <a:lnTo>
                  <a:pt x="68199" y="1902"/>
                </a:lnTo>
                <a:cubicBezTo>
                  <a:pt x="68198" y="1902"/>
                  <a:pt x="68197" y="1901"/>
                  <a:pt x="68196" y="1901"/>
                </a:cubicBezTo>
                <a:close/>
                <a:moveTo>
                  <a:pt x="58489" y="2019"/>
                </a:moveTo>
                <a:cubicBezTo>
                  <a:pt x="58492" y="2019"/>
                  <a:pt x="58495" y="2019"/>
                  <a:pt x="58498" y="2019"/>
                </a:cubicBezTo>
                <a:lnTo>
                  <a:pt x="58498" y="2019"/>
                </a:lnTo>
                <a:cubicBezTo>
                  <a:pt x="58495" y="2019"/>
                  <a:pt x="58489" y="2020"/>
                  <a:pt x="58487" y="2020"/>
                </a:cubicBezTo>
                <a:cubicBezTo>
                  <a:pt x="58486" y="2020"/>
                  <a:pt x="58486" y="2020"/>
                  <a:pt x="58489" y="2019"/>
                </a:cubicBezTo>
                <a:close/>
                <a:moveTo>
                  <a:pt x="59598" y="2034"/>
                </a:moveTo>
                <a:lnTo>
                  <a:pt x="59598" y="2034"/>
                </a:lnTo>
                <a:cubicBezTo>
                  <a:pt x="59598" y="2035"/>
                  <a:pt x="59598" y="2035"/>
                  <a:pt x="59598" y="2035"/>
                </a:cubicBezTo>
                <a:cubicBezTo>
                  <a:pt x="59598" y="2035"/>
                  <a:pt x="59598" y="2035"/>
                  <a:pt x="59598" y="2034"/>
                </a:cubicBezTo>
                <a:close/>
                <a:moveTo>
                  <a:pt x="64744" y="2061"/>
                </a:moveTo>
                <a:lnTo>
                  <a:pt x="64744" y="2061"/>
                </a:lnTo>
                <a:cubicBezTo>
                  <a:pt x="64744" y="2061"/>
                  <a:pt x="64745" y="2061"/>
                  <a:pt x="64745" y="2061"/>
                </a:cubicBezTo>
                <a:lnTo>
                  <a:pt x="64745" y="2061"/>
                </a:lnTo>
                <a:cubicBezTo>
                  <a:pt x="64745" y="2061"/>
                  <a:pt x="64744" y="2061"/>
                  <a:pt x="64744" y="2061"/>
                </a:cubicBezTo>
                <a:close/>
                <a:moveTo>
                  <a:pt x="56846" y="2242"/>
                </a:moveTo>
                <a:cubicBezTo>
                  <a:pt x="56846" y="2242"/>
                  <a:pt x="56846" y="2242"/>
                  <a:pt x="56846" y="2242"/>
                </a:cubicBezTo>
                <a:cubicBezTo>
                  <a:pt x="56846" y="2242"/>
                  <a:pt x="56846" y="2242"/>
                  <a:pt x="56846" y="2242"/>
                </a:cubicBezTo>
                <a:close/>
                <a:moveTo>
                  <a:pt x="62809" y="2253"/>
                </a:moveTo>
                <a:cubicBezTo>
                  <a:pt x="62809" y="2253"/>
                  <a:pt x="62808" y="2253"/>
                  <a:pt x="62807" y="2253"/>
                </a:cubicBezTo>
                <a:cubicBezTo>
                  <a:pt x="62804" y="2253"/>
                  <a:pt x="62802" y="2253"/>
                  <a:pt x="62809" y="2253"/>
                </a:cubicBezTo>
                <a:close/>
                <a:moveTo>
                  <a:pt x="9409" y="2303"/>
                </a:moveTo>
                <a:cubicBezTo>
                  <a:pt x="9410" y="2303"/>
                  <a:pt x="9409" y="2304"/>
                  <a:pt x="9402" y="2304"/>
                </a:cubicBezTo>
                <a:lnTo>
                  <a:pt x="9402" y="2304"/>
                </a:lnTo>
                <a:cubicBezTo>
                  <a:pt x="9405" y="2304"/>
                  <a:pt x="9408" y="2303"/>
                  <a:pt x="9409" y="2303"/>
                </a:cubicBezTo>
                <a:close/>
                <a:moveTo>
                  <a:pt x="15635" y="2328"/>
                </a:moveTo>
                <a:lnTo>
                  <a:pt x="15635" y="2328"/>
                </a:lnTo>
                <a:cubicBezTo>
                  <a:pt x="15635" y="2328"/>
                  <a:pt x="15635" y="2328"/>
                  <a:pt x="15635" y="2328"/>
                </a:cubicBezTo>
                <a:cubicBezTo>
                  <a:pt x="15635" y="2328"/>
                  <a:pt x="15635" y="2328"/>
                  <a:pt x="15635" y="2328"/>
                </a:cubicBezTo>
                <a:close/>
                <a:moveTo>
                  <a:pt x="7844" y="2332"/>
                </a:moveTo>
                <a:cubicBezTo>
                  <a:pt x="7842" y="2333"/>
                  <a:pt x="7839" y="2333"/>
                  <a:pt x="7836" y="2333"/>
                </a:cubicBezTo>
                <a:lnTo>
                  <a:pt x="7836" y="2333"/>
                </a:lnTo>
                <a:cubicBezTo>
                  <a:pt x="7839" y="2333"/>
                  <a:pt x="7842" y="2332"/>
                  <a:pt x="7844" y="2332"/>
                </a:cubicBezTo>
                <a:close/>
                <a:moveTo>
                  <a:pt x="14043" y="2345"/>
                </a:moveTo>
                <a:cubicBezTo>
                  <a:pt x="14041" y="2346"/>
                  <a:pt x="14040" y="2346"/>
                  <a:pt x="14040" y="2346"/>
                </a:cubicBezTo>
                <a:cubicBezTo>
                  <a:pt x="14041" y="2346"/>
                  <a:pt x="14042" y="2346"/>
                  <a:pt x="14043" y="2345"/>
                </a:cubicBezTo>
                <a:close/>
                <a:moveTo>
                  <a:pt x="53425" y="2360"/>
                </a:moveTo>
                <a:cubicBezTo>
                  <a:pt x="53427" y="2361"/>
                  <a:pt x="53420" y="2361"/>
                  <a:pt x="53411" y="2362"/>
                </a:cubicBezTo>
                <a:lnTo>
                  <a:pt x="53411" y="2362"/>
                </a:lnTo>
                <a:cubicBezTo>
                  <a:pt x="53416" y="2361"/>
                  <a:pt x="53421" y="2361"/>
                  <a:pt x="53425" y="2360"/>
                </a:cubicBezTo>
                <a:close/>
                <a:moveTo>
                  <a:pt x="14201" y="2362"/>
                </a:moveTo>
                <a:cubicBezTo>
                  <a:pt x="14204" y="2363"/>
                  <a:pt x="14205" y="2363"/>
                  <a:pt x="14205" y="2363"/>
                </a:cubicBezTo>
                <a:cubicBezTo>
                  <a:pt x="14205" y="2363"/>
                  <a:pt x="14203" y="2363"/>
                  <a:pt x="14201" y="2362"/>
                </a:cubicBezTo>
                <a:close/>
                <a:moveTo>
                  <a:pt x="9031" y="2367"/>
                </a:moveTo>
                <a:cubicBezTo>
                  <a:pt x="9029" y="2367"/>
                  <a:pt x="9028" y="2367"/>
                  <a:pt x="9026" y="2367"/>
                </a:cubicBezTo>
                <a:cubicBezTo>
                  <a:pt x="9024" y="2367"/>
                  <a:pt x="9022" y="2367"/>
                  <a:pt x="9031" y="2367"/>
                </a:cubicBezTo>
                <a:close/>
                <a:moveTo>
                  <a:pt x="53388" y="2369"/>
                </a:moveTo>
                <a:lnTo>
                  <a:pt x="53388" y="2369"/>
                </a:lnTo>
                <a:cubicBezTo>
                  <a:pt x="53388" y="2369"/>
                  <a:pt x="53388" y="2369"/>
                  <a:pt x="53387" y="2369"/>
                </a:cubicBezTo>
                <a:cubicBezTo>
                  <a:pt x="53386" y="2370"/>
                  <a:pt x="53385" y="2370"/>
                  <a:pt x="53385" y="2370"/>
                </a:cubicBezTo>
                <a:cubicBezTo>
                  <a:pt x="53385" y="2370"/>
                  <a:pt x="53386" y="2370"/>
                  <a:pt x="53388" y="2369"/>
                </a:cubicBezTo>
                <a:close/>
                <a:moveTo>
                  <a:pt x="22266" y="2371"/>
                </a:moveTo>
                <a:cubicBezTo>
                  <a:pt x="22266" y="2371"/>
                  <a:pt x="22266" y="2371"/>
                  <a:pt x="22266" y="2371"/>
                </a:cubicBezTo>
                <a:cubicBezTo>
                  <a:pt x="22266" y="2371"/>
                  <a:pt x="22266" y="2371"/>
                  <a:pt x="22266" y="2371"/>
                </a:cubicBezTo>
                <a:close/>
                <a:moveTo>
                  <a:pt x="16711" y="2384"/>
                </a:moveTo>
                <a:cubicBezTo>
                  <a:pt x="16711" y="2384"/>
                  <a:pt x="16711" y="2384"/>
                  <a:pt x="16711" y="2384"/>
                </a:cubicBezTo>
                <a:lnTo>
                  <a:pt x="16711" y="2384"/>
                </a:lnTo>
                <a:cubicBezTo>
                  <a:pt x="16711" y="2384"/>
                  <a:pt x="16711" y="2384"/>
                  <a:pt x="16711" y="2384"/>
                </a:cubicBezTo>
                <a:close/>
                <a:moveTo>
                  <a:pt x="12547" y="2388"/>
                </a:moveTo>
                <a:lnTo>
                  <a:pt x="12547" y="2388"/>
                </a:lnTo>
                <a:cubicBezTo>
                  <a:pt x="12548" y="2388"/>
                  <a:pt x="12548" y="2388"/>
                  <a:pt x="12548" y="2388"/>
                </a:cubicBezTo>
                <a:cubicBezTo>
                  <a:pt x="12548" y="2388"/>
                  <a:pt x="12547" y="2388"/>
                  <a:pt x="12547" y="2388"/>
                </a:cubicBezTo>
                <a:close/>
                <a:moveTo>
                  <a:pt x="11048" y="2388"/>
                </a:moveTo>
                <a:lnTo>
                  <a:pt x="11048" y="2388"/>
                </a:lnTo>
                <a:cubicBezTo>
                  <a:pt x="11050" y="2388"/>
                  <a:pt x="11051" y="2389"/>
                  <a:pt x="11051" y="2389"/>
                </a:cubicBezTo>
                <a:cubicBezTo>
                  <a:pt x="11051" y="2389"/>
                  <a:pt x="11050" y="2389"/>
                  <a:pt x="11048" y="2388"/>
                </a:cubicBezTo>
                <a:close/>
                <a:moveTo>
                  <a:pt x="52277" y="2393"/>
                </a:moveTo>
                <a:cubicBezTo>
                  <a:pt x="52281" y="2393"/>
                  <a:pt x="52285" y="2393"/>
                  <a:pt x="52285" y="2394"/>
                </a:cubicBezTo>
                <a:cubicBezTo>
                  <a:pt x="52285" y="2394"/>
                  <a:pt x="52285" y="2394"/>
                  <a:pt x="52285" y="2394"/>
                </a:cubicBezTo>
                <a:lnTo>
                  <a:pt x="52285" y="2394"/>
                </a:lnTo>
                <a:cubicBezTo>
                  <a:pt x="52282" y="2394"/>
                  <a:pt x="52278" y="2394"/>
                  <a:pt x="52275" y="2394"/>
                </a:cubicBezTo>
                <a:cubicBezTo>
                  <a:pt x="52260" y="2394"/>
                  <a:pt x="52269" y="2393"/>
                  <a:pt x="52277" y="2393"/>
                </a:cubicBezTo>
                <a:close/>
                <a:moveTo>
                  <a:pt x="14961" y="2403"/>
                </a:moveTo>
                <a:cubicBezTo>
                  <a:pt x="14961" y="2403"/>
                  <a:pt x="14962" y="2404"/>
                  <a:pt x="14963" y="2404"/>
                </a:cubicBezTo>
                <a:cubicBezTo>
                  <a:pt x="14963" y="2404"/>
                  <a:pt x="14963" y="2405"/>
                  <a:pt x="14963" y="2405"/>
                </a:cubicBezTo>
                <a:cubicBezTo>
                  <a:pt x="14963" y="2405"/>
                  <a:pt x="14962" y="2404"/>
                  <a:pt x="14961" y="2403"/>
                </a:cubicBezTo>
                <a:close/>
                <a:moveTo>
                  <a:pt x="25380" y="2411"/>
                </a:moveTo>
                <a:cubicBezTo>
                  <a:pt x="25379" y="2411"/>
                  <a:pt x="25378" y="2411"/>
                  <a:pt x="25377" y="2411"/>
                </a:cubicBezTo>
                <a:cubicBezTo>
                  <a:pt x="25377" y="2411"/>
                  <a:pt x="25378" y="2411"/>
                  <a:pt x="25380" y="2411"/>
                </a:cubicBezTo>
                <a:close/>
                <a:moveTo>
                  <a:pt x="21477" y="2413"/>
                </a:moveTo>
                <a:cubicBezTo>
                  <a:pt x="21476" y="2413"/>
                  <a:pt x="21475" y="2413"/>
                  <a:pt x="21475" y="2413"/>
                </a:cubicBezTo>
                <a:cubicBezTo>
                  <a:pt x="21475" y="2413"/>
                  <a:pt x="21475" y="2413"/>
                  <a:pt x="21477" y="2413"/>
                </a:cubicBezTo>
                <a:close/>
                <a:moveTo>
                  <a:pt x="60082" y="2416"/>
                </a:moveTo>
                <a:cubicBezTo>
                  <a:pt x="60081" y="2417"/>
                  <a:pt x="60079" y="2417"/>
                  <a:pt x="60078" y="2417"/>
                </a:cubicBezTo>
                <a:cubicBezTo>
                  <a:pt x="60079" y="2417"/>
                  <a:pt x="60081" y="2417"/>
                  <a:pt x="60082" y="2416"/>
                </a:cubicBezTo>
                <a:close/>
                <a:moveTo>
                  <a:pt x="10828" y="2417"/>
                </a:moveTo>
                <a:cubicBezTo>
                  <a:pt x="10824" y="2421"/>
                  <a:pt x="10822" y="2423"/>
                  <a:pt x="10822" y="2423"/>
                </a:cubicBezTo>
                <a:cubicBezTo>
                  <a:pt x="10822" y="2423"/>
                  <a:pt x="10822" y="2423"/>
                  <a:pt x="10822" y="2423"/>
                </a:cubicBezTo>
                <a:cubicBezTo>
                  <a:pt x="10823" y="2420"/>
                  <a:pt x="10826" y="2418"/>
                  <a:pt x="10828" y="2417"/>
                </a:cubicBezTo>
                <a:close/>
                <a:moveTo>
                  <a:pt x="7436" y="2456"/>
                </a:moveTo>
                <a:cubicBezTo>
                  <a:pt x="7435" y="2457"/>
                  <a:pt x="7434" y="2457"/>
                  <a:pt x="7433" y="2457"/>
                </a:cubicBezTo>
                <a:cubicBezTo>
                  <a:pt x="7431" y="2458"/>
                  <a:pt x="7430" y="2459"/>
                  <a:pt x="7430" y="2459"/>
                </a:cubicBezTo>
                <a:cubicBezTo>
                  <a:pt x="7429" y="2459"/>
                  <a:pt x="7431" y="2457"/>
                  <a:pt x="7436" y="2456"/>
                </a:cubicBezTo>
                <a:close/>
                <a:moveTo>
                  <a:pt x="27351" y="2463"/>
                </a:moveTo>
                <a:cubicBezTo>
                  <a:pt x="27353" y="2463"/>
                  <a:pt x="27355" y="2463"/>
                  <a:pt x="27357" y="2464"/>
                </a:cubicBezTo>
                <a:lnTo>
                  <a:pt x="27357" y="2464"/>
                </a:lnTo>
                <a:cubicBezTo>
                  <a:pt x="27347" y="2463"/>
                  <a:pt x="27339" y="2463"/>
                  <a:pt x="27351" y="2463"/>
                </a:cubicBezTo>
                <a:close/>
                <a:moveTo>
                  <a:pt x="7546" y="2464"/>
                </a:moveTo>
                <a:cubicBezTo>
                  <a:pt x="7548" y="2465"/>
                  <a:pt x="7549" y="2465"/>
                  <a:pt x="7548" y="2465"/>
                </a:cubicBezTo>
                <a:cubicBezTo>
                  <a:pt x="7548" y="2465"/>
                  <a:pt x="7548" y="2465"/>
                  <a:pt x="7546" y="2464"/>
                </a:cubicBezTo>
                <a:close/>
                <a:moveTo>
                  <a:pt x="6682" y="2468"/>
                </a:moveTo>
                <a:cubicBezTo>
                  <a:pt x="6683" y="2468"/>
                  <a:pt x="6682" y="2468"/>
                  <a:pt x="6679" y="2468"/>
                </a:cubicBezTo>
                <a:lnTo>
                  <a:pt x="6679" y="2468"/>
                </a:lnTo>
                <a:cubicBezTo>
                  <a:pt x="6680" y="2468"/>
                  <a:pt x="6681" y="2468"/>
                  <a:pt x="6682" y="2468"/>
                </a:cubicBezTo>
                <a:close/>
                <a:moveTo>
                  <a:pt x="6611" y="2482"/>
                </a:moveTo>
                <a:cubicBezTo>
                  <a:pt x="6610" y="2482"/>
                  <a:pt x="6609" y="2483"/>
                  <a:pt x="6609" y="2483"/>
                </a:cubicBezTo>
                <a:cubicBezTo>
                  <a:pt x="6609" y="2483"/>
                  <a:pt x="6610" y="2482"/>
                  <a:pt x="6611" y="2482"/>
                </a:cubicBezTo>
                <a:close/>
                <a:moveTo>
                  <a:pt x="59252" y="2484"/>
                </a:moveTo>
                <a:cubicBezTo>
                  <a:pt x="59252" y="2484"/>
                  <a:pt x="59252" y="2484"/>
                  <a:pt x="59252" y="2484"/>
                </a:cubicBezTo>
                <a:lnTo>
                  <a:pt x="59252" y="2484"/>
                </a:lnTo>
                <a:cubicBezTo>
                  <a:pt x="59252" y="2484"/>
                  <a:pt x="59252" y="2484"/>
                  <a:pt x="59252" y="2484"/>
                </a:cubicBezTo>
                <a:close/>
                <a:moveTo>
                  <a:pt x="24590" y="2484"/>
                </a:moveTo>
                <a:cubicBezTo>
                  <a:pt x="24589" y="2484"/>
                  <a:pt x="24587" y="2485"/>
                  <a:pt x="24586" y="2485"/>
                </a:cubicBezTo>
                <a:cubicBezTo>
                  <a:pt x="24583" y="2485"/>
                  <a:pt x="24581" y="2485"/>
                  <a:pt x="24590" y="2484"/>
                </a:cubicBezTo>
                <a:close/>
                <a:moveTo>
                  <a:pt x="26178" y="2486"/>
                </a:moveTo>
                <a:cubicBezTo>
                  <a:pt x="26182" y="2486"/>
                  <a:pt x="26189" y="2486"/>
                  <a:pt x="26196" y="2487"/>
                </a:cubicBezTo>
                <a:cubicBezTo>
                  <a:pt x="26198" y="2487"/>
                  <a:pt x="26200" y="2488"/>
                  <a:pt x="26202" y="2488"/>
                </a:cubicBezTo>
                <a:lnTo>
                  <a:pt x="26202" y="2488"/>
                </a:lnTo>
                <a:lnTo>
                  <a:pt x="26186" y="2487"/>
                </a:lnTo>
                <a:cubicBezTo>
                  <a:pt x="26174" y="2487"/>
                  <a:pt x="26173" y="2486"/>
                  <a:pt x="26178" y="2486"/>
                </a:cubicBezTo>
                <a:close/>
                <a:moveTo>
                  <a:pt x="26236" y="2496"/>
                </a:moveTo>
                <a:cubicBezTo>
                  <a:pt x="26236" y="2496"/>
                  <a:pt x="26236" y="2496"/>
                  <a:pt x="26237" y="2496"/>
                </a:cubicBezTo>
                <a:cubicBezTo>
                  <a:pt x="26237" y="2497"/>
                  <a:pt x="26237" y="2497"/>
                  <a:pt x="26237" y="2497"/>
                </a:cubicBezTo>
                <a:cubicBezTo>
                  <a:pt x="26237" y="2497"/>
                  <a:pt x="26237" y="2496"/>
                  <a:pt x="26236" y="2496"/>
                </a:cubicBezTo>
                <a:close/>
                <a:moveTo>
                  <a:pt x="33974" y="2506"/>
                </a:moveTo>
                <a:cubicBezTo>
                  <a:pt x="33977" y="2506"/>
                  <a:pt x="33979" y="2507"/>
                  <a:pt x="33980" y="2507"/>
                </a:cubicBezTo>
                <a:lnTo>
                  <a:pt x="33980" y="2507"/>
                </a:lnTo>
                <a:cubicBezTo>
                  <a:pt x="33979" y="2507"/>
                  <a:pt x="33978" y="2507"/>
                  <a:pt x="33977" y="2507"/>
                </a:cubicBezTo>
                <a:lnTo>
                  <a:pt x="33970" y="2507"/>
                </a:lnTo>
                <a:cubicBezTo>
                  <a:pt x="33971" y="2506"/>
                  <a:pt x="33973" y="2506"/>
                  <a:pt x="33974" y="2506"/>
                </a:cubicBezTo>
                <a:close/>
                <a:moveTo>
                  <a:pt x="26555" y="2507"/>
                </a:moveTo>
                <a:cubicBezTo>
                  <a:pt x="26558" y="2507"/>
                  <a:pt x="26559" y="2507"/>
                  <a:pt x="26558" y="2507"/>
                </a:cubicBezTo>
                <a:cubicBezTo>
                  <a:pt x="26557" y="2507"/>
                  <a:pt x="26556" y="2507"/>
                  <a:pt x="26555" y="2507"/>
                </a:cubicBezTo>
                <a:close/>
                <a:moveTo>
                  <a:pt x="3186" y="2508"/>
                </a:moveTo>
                <a:cubicBezTo>
                  <a:pt x="3188" y="2508"/>
                  <a:pt x="3189" y="2508"/>
                  <a:pt x="3191" y="2509"/>
                </a:cubicBezTo>
                <a:lnTo>
                  <a:pt x="3191" y="2509"/>
                </a:lnTo>
                <a:cubicBezTo>
                  <a:pt x="3187" y="2509"/>
                  <a:pt x="3182" y="2509"/>
                  <a:pt x="3178" y="2509"/>
                </a:cubicBezTo>
                <a:cubicBezTo>
                  <a:pt x="3181" y="2509"/>
                  <a:pt x="3183" y="2508"/>
                  <a:pt x="3186" y="2508"/>
                </a:cubicBezTo>
                <a:close/>
                <a:moveTo>
                  <a:pt x="3202" y="2510"/>
                </a:moveTo>
                <a:cubicBezTo>
                  <a:pt x="3206" y="2510"/>
                  <a:pt x="3206" y="2510"/>
                  <a:pt x="3204" y="2510"/>
                </a:cubicBezTo>
                <a:cubicBezTo>
                  <a:pt x="3204" y="2510"/>
                  <a:pt x="3203" y="2510"/>
                  <a:pt x="3202" y="2510"/>
                </a:cubicBezTo>
                <a:close/>
                <a:moveTo>
                  <a:pt x="5123" y="2511"/>
                </a:moveTo>
                <a:cubicBezTo>
                  <a:pt x="5125" y="2511"/>
                  <a:pt x="5122" y="2511"/>
                  <a:pt x="5114" y="2511"/>
                </a:cubicBezTo>
                <a:lnTo>
                  <a:pt x="5114" y="2511"/>
                </a:lnTo>
                <a:cubicBezTo>
                  <a:pt x="5119" y="2511"/>
                  <a:pt x="5122" y="2511"/>
                  <a:pt x="5123" y="2511"/>
                </a:cubicBezTo>
                <a:close/>
                <a:moveTo>
                  <a:pt x="4370" y="2520"/>
                </a:moveTo>
                <a:cubicBezTo>
                  <a:pt x="4375" y="2520"/>
                  <a:pt x="4381" y="2520"/>
                  <a:pt x="4385" y="2521"/>
                </a:cubicBezTo>
                <a:lnTo>
                  <a:pt x="4361" y="2521"/>
                </a:lnTo>
                <a:cubicBezTo>
                  <a:pt x="4355" y="2521"/>
                  <a:pt x="4351" y="2521"/>
                  <a:pt x="4350" y="2521"/>
                </a:cubicBezTo>
                <a:cubicBezTo>
                  <a:pt x="4344" y="2521"/>
                  <a:pt x="4357" y="2520"/>
                  <a:pt x="4370" y="2520"/>
                </a:cubicBezTo>
                <a:close/>
                <a:moveTo>
                  <a:pt x="32404" y="2556"/>
                </a:moveTo>
                <a:cubicBezTo>
                  <a:pt x="32406" y="2556"/>
                  <a:pt x="32405" y="2556"/>
                  <a:pt x="32397" y="2556"/>
                </a:cubicBezTo>
                <a:lnTo>
                  <a:pt x="32397" y="2556"/>
                </a:lnTo>
                <a:cubicBezTo>
                  <a:pt x="32400" y="2556"/>
                  <a:pt x="32403" y="2556"/>
                  <a:pt x="32404" y="2556"/>
                </a:cubicBezTo>
                <a:close/>
                <a:moveTo>
                  <a:pt x="57380" y="2572"/>
                </a:moveTo>
                <a:cubicBezTo>
                  <a:pt x="57378" y="2572"/>
                  <a:pt x="57377" y="2572"/>
                  <a:pt x="57376" y="2573"/>
                </a:cubicBezTo>
                <a:cubicBezTo>
                  <a:pt x="57365" y="2574"/>
                  <a:pt x="57359" y="2574"/>
                  <a:pt x="57357" y="2574"/>
                </a:cubicBezTo>
                <a:cubicBezTo>
                  <a:pt x="57352" y="2574"/>
                  <a:pt x="57361" y="2573"/>
                  <a:pt x="57370" y="2573"/>
                </a:cubicBezTo>
                <a:lnTo>
                  <a:pt x="57380" y="2572"/>
                </a:lnTo>
                <a:close/>
                <a:moveTo>
                  <a:pt x="43758" y="2592"/>
                </a:moveTo>
                <a:cubicBezTo>
                  <a:pt x="43759" y="2592"/>
                  <a:pt x="43760" y="2592"/>
                  <a:pt x="43760" y="2592"/>
                </a:cubicBezTo>
                <a:cubicBezTo>
                  <a:pt x="43760" y="2592"/>
                  <a:pt x="43759" y="2592"/>
                  <a:pt x="43758" y="2592"/>
                </a:cubicBezTo>
                <a:close/>
                <a:moveTo>
                  <a:pt x="31171" y="2598"/>
                </a:moveTo>
                <a:cubicBezTo>
                  <a:pt x="31169" y="2599"/>
                  <a:pt x="31168" y="2599"/>
                  <a:pt x="31168" y="2599"/>
                </a:cubicBezTo>
                <a:cubicBezTo>
                  <a:pt x="31168" y="2599"/>
                  <a:pt x="31169" y="2599"/>
                  <a:pt x="31171" y="2598"/>
                </a:cubicBezTo>
                <a:close/>
                <a:moveTo>
                  <a:pt x="39423" y="2622"/>
                </a:moveTo>
                <a:cubicBezTo>
                  <a:pt x="39427" y="2622"/>
                  <a:pt x="39431" y="2622"/>
                  <a:pt x="39435" y="2623"/>
                </a:cubicBezTo>
                <a:lnTo>
                  <a:pt x="39435" y="2623"/>
                </a:lnTo>
                <a:lnTo>
                  <a:pt x="39423" y="2622"/>
                </a:lnTo>
                <a:close/>
                <a:moveTo>
                  <a:pt x="41756" y="2638"/>
                </a:moveTo>
                <a:lnTo>
                  <a:pt x="41756" y="2638"/>
                </a:lnTo>
                <a:cubicBezTo>
                  <a:pt x="41756" y="2638"/>
                  <a:pt x="41756" y="2638"/>
                  <a:pt x="41755" y="2639"/>
                </a:cubicBezTo>
                <a:lnTo>
                  <a:pt x="41755" y="2639"/>
                </a:lnTo>
                <a:cubicBezTo>
                  <a:pt x="41755" y="2638"/>
                  <a:pt x="41756" y="2638"/>
                  <a:pt x="41756" y="2638"/>
                </a:cubicBezTo>
                <a:close/>
                <a:moveTo>
                  <a:pt x="46849" y="2638"/>
                </a:moveTo>
                <a:cubicBezTo>
                  <a:pt x="46852" y="2638"/>
                  <a:pt x="46854" y="2639"/>
                  <a:pt x="46850" y="2639"/>
                </a:cubicBezTo>
                <a:cubicBezTo>
                  <a:pt x="46850" y="2638"/>
                  <a:pt x="46849" y="2638"/>
                  <a:pt x="46849" y="2638"/>
                </a:cubicBezTo>
                <a:close/>
                <a:moveTo>
                  <a:pt x="37481" y="2646"/>
                </a:moveTo>
                <a:cubicBezTo>
                  <a:pt x="37484" y="2646"/>
                  <a:pt x="37489" y="2646"/>
                  <a:pt x="37494" y="2647"/>
                </a:cubicBezTo>
                <a:cubicBezTo>
                  <a:pt x="37494" y="2647"/>
                  <a:pt x="37494" y="2647"/>
                  <a:pt x="37495" y="2647"/>
                </a:cubicBezTo>
                <a:lnTo>
                  <a:pt x="37495" y="2647"/>
                </a:lnTo>
                <a:cubicBezTo>
                  <a:pt x="37493" y="2647"/>
                  <a:pt x="37491" y="2647"/>
                  <a:pt x="37489" y="2647"/>
                </a:cubicBezTo>
                <a:cubicBezTo>
                  <a:pt x="37474" y="2647"/>
                  <a:pt x="37474" y="2646"/>
                  <a:pt x="37481" y="2646"/>
                </a:cubicBezTo>
                <a:close/>
                <a:moveTo>
                  <a:pt x="3425" y="2644"/>
                </a:moveTo>
                <a:cubicBezTo>
                  <a:pt x="3423" y="2646"/>
                  <a:pt x="3421" y="2648"/>
                  <a:pt x="3421" y="2648"/>
                </a:cubicBezTo>
                <a:cubicBezTo>
                  <a:pt x="3420" y="2648"/>
                  <a:pt x="3421" y="2646"/>
                  <a:pt x="3425" y="2644"/>
                </a:cubicBezTo>
                <a:close/>
                <a:moveTo>
                  <a:pt x="34819" y="2662"/>
                </a:moveTo>
                <a:cubicBezTo>
                  <a:pt x="34821" y="2663"/>
                  <a:pt x="34822" y="2663"/>
                  <a:pt x="34821" y="2663"/>
                </a:cubicBezTo>
                <a:cubicBezTo>
                  <a:pt x="34821" y="2663"/>
                  <a:pt x="34821" y="2663"/>
                  <a:pt x="34819" y="2662"/>
                </a:cubicBezTo>
                <a:close/>
                <a:moveTo>
                  <a:pt x="34649" y="2668"/>
                </a:moveTo>
                <a:cubicBezTo>
                  <a:pt x="34649" y="2668"/>
                  <a:pt x="34648" y="2668"/>
                  <a:pt x="34648" y="2669"/>
                </a:cubicBezTo>
                <a:cubicBezTo>
                  <a:pt x="34647" y="2669"/>
                  <a:pt x="34646" y="2670"/>
                  <a:pt x="34646" y="2670"/>
                </a:cubicBezTo>
                <a:cubicBezTo>
                  <a:pt x="34646" y="2670"/>
                  <a:pt x="34647" y="2669"/>
                  <a:pt x="34649" y="2668"/>
                </a:cubicBezTo>
                <a:close/>
                <a:moveTo>
                  <a:pt x="2007" y="2677"/>
                </a:moveTo>
                <a:cubicBezTo>
                  <a:pt x="2010" y="2677"/>
                  <a:pt x="2007" y="2678"/>
                  <a:pt x="1999" y="2678"/>
                </a:cubicBezTo>
                <a:lnTo>
                  <a:pt x="1998" y="2678"/>
                </a:lnTo>
                <a:cubicBezTo>
                  <a:pt x="2002" y="2677"/>
                  <a:pt x="2005" y="2677"/>
                  <a:pt x="2007" y="2677"/>
                </a:cubicBezTo>
                <a:close/>
                <a:moveTo>
                  <a:pt x="37795" y="2679"/>
                </a:moveTo>
                <a:cubicBezTo>
                  <a:pt x="37792" y="2680"/>
                  <a:pt x="37790" y="2681"/>
                  <a:pt x="37790" y="2681"/>
                </a:cubicBezTo>
                <a:cubicBezTo>
                  <a:pt x="37789" y="2681"/>
                  <a:pt x="37791" y="2680"/>
                  <a:pt x="37795" y="2679"/>
                </a:cubicBezTo>
                <a:close/>
                <a:moveTo>
                  <a:pt x="40593" y="2689"/>
                </a:moveTo>
                <a:cubicBezTo>
                  <a:pt x="40594" y="2689"/>
                  <a:pt x="40596" y="2689"/>
                  <a:pt x="40598" y="2689"/>
                </a:cubicBezTo>
                <a:lnTo>
                  <a:pt x="40598" y="2689"/>
                </a:lnTo>
                <a:cubicBezTo>
                  <a:pt x="40591" y="2689"/>
                  <a:pt x="40591" y="2689"/>
                  <a:pt x="40593" y="2689"/>
                </a:cubicBezTo>
                <a:close/>
                <a:moveTo>
                  <a:pt x="36602" y="2718"/>
                </a:moveTo>
                <a:cubicBezTo>
                  <a:pt x="36600" y="2720"/>
                  <a:pt x="36599" y="2721"/>
                  <a:pt x="36598" y="2721"/>
                </a:cubicBezTo>
                <a:cubicBezTo>
                  <a:pt x="36599" y="2720"/>
                  <a:pt x="36601" y="2719"/>
                  <a:pt x="36602" y="2718"/>
                </a:cubicBezTo>
                <a:close/>
                <a:moveTo>
                  <a:pt x="36817" y="2732"/>
                </a:moveTo>
                <a:cubicBezTo>
                  <a:pt x="36821" y="2733"/>
                  <a:pt x="36822" y="2734"/>
                  <a:pt x="36821" y="2734"/>
                </a:cubicBezTo>
                <a:cubicBezTo>
                  <a:pt x="36821" y="2734"/>
                  <a:pt x="36819" y="2733"/>
                  <a:pt x="36817" y="2732"/>
                </a:cubicBezTo>
                <a:close/>
                <a:moveTo>
                  <a:pt x="55423" y="2770"/>
                </a:moveTo>
                <a:cubicBezTo>
                  <a:pt x="55421" y="2771"/>
                  <a:pt x="55418" y="2771"/>
                  <a:pt x="55415" y="2771"/>
                </a:cubicBezTo>
                <a:cubicBezTo>
                  <a:pt x="55412" y="2772"/>
                  <a:pt x="55410" y="2772"/>
                  <a:pt x="55409" y="2772"/>
                </a:cubicBezTo>
                <a:cubicBezTo>
                  <a:pt x="55407" y="2772"/>
                  <a:pt x="55414" y="2771"/>
                  <a:pt x="55423" y="2770"/>
                </a:cubicBezTo>
                <a:close/>
                <a:moveTo>
                  <a:pt x="54628" y="2844"/>
                </a:moveTo>
                <a:cubicBezTo>
                  <a:pt x="54630" y="2844"/>
                  <a:pt x="54630" y="2844"/>
                  <a:pt x="54625" y="2844"/>
                </a:cubicBezTo>
                <a:cubicBezTo>
                  <a:pt x="54623" y="2844"/>
                  <a:pt x="54621" y="2844"/>
                  <a:pt x="54619" y="2844"/>
                </a:cubicBezTo>
                <a:lnTo>
                  <a:pt x="54619" y="2844"/>
                </a:lnTo>
                <a:cubicBezTo>
                  <a:pt x="54623" y="2844"/>
                  <a:pt x="54627" y="2844"/>
                  <a:pt x="54628" y="2844"/>
                </a:cubicBezTo>
                <a:close/>
                <a:moveTo>
                  <a:pt x="51865" y="2918"/>
                </a:moveTo>
                <a:cubicBezTo>
                  <a:pt x="51866" y="2918"/>
                  <a:pt x="51867" y="2919"/>
                  <a:pt x="51870" y="2920"/>
                </a:cubicBezTo>
                <a:lnTo>
                  <a:pt x="51870" y="2920"/>
                </a:lnTo>
                <a:cubicBezTo>
                  <a:pt x="51866" y="2919"/>
                  <a:pt x="51865" y="2918"/>
                  <a:pt x="51865" y="2918"/>
                </a:cubicBezTo>
                <a:close/>
                <a:moveTo>
                  <a:pt x="11208" y="2932"/>
                </a:moveTo>
                <a:cubicBezTo>
                  <a:pt x="11209" y="2932"/>
                  <a:pt x="11212" y="2934"/>
                  <a:pt x="11216" y="2937"/>
                </a:cubicBezTo>
                <a:lnTo>
                  <a:pt x="11216" y="2937"/>
                </a:lnTo>
                <a:cubicBezTo>
                  <a:pt x="11209" y="2934"/>
                  <a:pt x="11208" y="2932"/>
                  <a:pt x="11208" y="2932"/>
                </a:cubicBezTo>
                <a:close/>
                <a:moveTo>
                  <a:pt x="13589" y="2952"/>
                </a:moveTo>
                <a:cubicBezTo>
                  <a:pt x="13589" y="2952"/>
                  <a:pt x="13591" y="2953"/>
                  <a:pt x="13594" y="2956"/>
                </a:cubicBezTo>
                <a:lnTo>
                  <a:pt x="13594" y="2956"/>
                </a:lnTo>
                <a:cubicBezTo>
                  <a:pt x="13589" y="2954"/>
                  <a:pt x="13588" y="2952"/>
                  <a:pt x="13589" y="2952"/>
                </a:cubicBezTo>
                <a:close/>
                <a:moveTo>
                  <a:pt x="17315" y="2960"/>
                </a:moveTo>
                <a:cubicBezTo>
                  <a:pt x="17315" y="2960"/>
                  <a:pt x="17314" y="2960"/>
                  <a:pt x="17314" y="2961"/>
                </a:cubicBezTo>
                <a:cubicBezTo>
                  <a:pt x="17313" y="2961"/>
                  <a:pt x="17313" y="2961"/>
                  <a:pt x="17312" y="2962"/>
                </a:cubicBezTo>
                <a:lnTo>
                  <a:pt x="17312" y="2962"/>
                </a:lnTo>
                <a:cubicBezTo>
                  <a:pt x="17314" y="2961"/>
                  <a:pt x="17314" y="2960"/>
                  <a:pt x="17315" y="2960"/>
                </a:cubicBezTo>
                <a:close/>
                <a:moveTo>
                  <a:pt x="16324" y="2969"/>
                </a:moveTo>
                <a:cubicBezTo>
                  <a:pt x="16325" y="2969"/>
                  <a:pt x="16326" y="2970"/>
                  <a:pt x="16328" y="2971"/>
                </a:cubicBezTo>
                <a:cubicBezTo>
                  <a:pt x="16330" y="2972"/>
                  <a:pt x="16331" y="2973"/>
                  <a:pt x="16333" y="2974"/>
                </a:cubicBezTo>
                <a:lnTo>
                  <a:pt x="16333" y="2974"/>
                </a:lnTo>
                <a:cubicBezTo>
                  <a:pt x="16326" y="2971"/>
                  <a:pt x="16324" y="2969"/>
                  <a:pt x="16324" y="2969"/>
                </a:cubicBezTo>
                <a:close/>
                <a:moveTo>
                  <a:pt x="13671" y="2977"/>
                </a:moveTo>
                <a:lnTo>
                  <a:pt x="13687" y="2977"/>
                </a:lnTo>
                <a:cubicBezTo>
                  <a:pt x="13700" y="2977"/>
                  <a:pt x="13701" y="2978"/>
                  <a:pt x="13694" y="2978"/>
                </a:cubicBezTo>
                <a:cubicBezTo>
                  <a:pt x="13690" y="2978"/>
                  <a:pt x="13681" y="2978"/>
                  <a:pt x="13671" y="2977"/>
                </a:cubicBezTo>
                <a:close/>
                <a:moveTo>
                  <a:pt x="50021" y="3016"/>
                </a:moveTo>
                <a:cubicBezTo>
                  <a:pt x="50021" y="3016"/>
                  <a:pt x="50020" y="3016"/>
                  <a:pt x="50017" y="3017"/>
                </a:cubicBezTo>
                <a:lnTo>
                  <a:pt x="50017" y="3017"/>
                </a:lnTo>
                <a:cubicBezTo>
                  <a:pt x="50019" y="3016"/>
                  <a:pt x="50020" y="3016"/>
                  <a:pt x="50021" y="3016"/>
                </a:cubicBezTo>
                <a:close/>
                <a:moveTo>
                  <a:pt x="49977" y="3029"/>
                </a:moveTo>
                <a:lnTo>
                  <a:pt x="49977" y="3029"/>
                </a:lnTo>
                <a:cubicBezTo>
                  <a:pt x="49967" y="3030"/>
                  <a:pt x="49961" y="3030"/>
                  <a:pt x="49959" y="3030"/>
                </a:cubicBezTo>
                <a:cubicBezTo>
                  <a:pt x="49956" y="3030"/>
                  <a:pt x="49962" y="3030"/>
                  <a:pt x="49977" y="3029"/>
                </a:cubicBezTo>
                <a:close/>
                <a:moveTo>
                  <a:pt x="12946" y="3030"/>
                </a:moveTo>
                <a:cubicBezTo>
                  <a:pt x="12941" y="3031"/>
                  <a:pt x="12936" y="3031"/>
                  <a:pt x="12933" y="3031"/>
                </a:cubicBezTo>
                <a:cubicBezTo>
                  <a:pt x="12928" y="3031"/>
                  <a:pt x="12930" y="3030"/>
                  <a:pt x="12946" y="3030"/>
                </a:cubicBezTo>
                <a:close/>
                <a:moveTo>
                  <a:pt x="9846" y="3044"/>
                </a:moveTo>
                <a:cubicBezTo>
                  <a:pt x="9846" y="3044"/>
                  <a:pt x="9845" y="3045"/>
                  <a:pt x="9843" y="3045"/>
                </a:cubicBezTo>
                <a:cubicBezTo>
                  <a:pt x="9843" y="3045"/>
                  <a:pt x="9843" y="3045"/>
                  <a:pt x="9842" y="3045"/>
                </a:cubicBezTo>
                <a:lnTo>
                  <a:pt x="9842" y="3045"/>
                </a:lnTo>
                <a:cubicBezTo>
                  <a:pt x="9844" y="3045"/>
                  <a:pt x="9845" y="3044"/>
                  <a:pt x="9846" y="3044"/>
                </a:cubicBezTo>
                <a:close/>
                <a:moveTo>
                  <a:pt x="9839" y="3046"/>
                </a:moveTo>
                <a:cubicBezTo>
                  <a:pt x="9836" y="3046"/>
                  <a:pt x="9834" y="3046"/>
                  <a:pt x="9830" y="3046"/>
                </a:cubicBezTo>
                <a:lnTo>
                  <a:pt x="9824" y="3046"/>
                </a:lnTo>
                <a:cubicBezTo>
                  <a:pt x="9829" y="3046"/>
                  <a:pt x="9834" y="3046"/>
                  <a:pt x="9839" y="3046"/>
                </a:cubicBezTo>
                <a:close/>
                <a:moveTo>
                  <a:pt x="22960" y="3046"/>
                </a:moveTo>
                <a:lnTo>
                  <a:pt x="22960" y="3046"/>
                </a:lnTo>
                <a:cubicBezTo>
                  <a:pt x="22960" y="3046"/>
                  <a:pt x="22961" y="3047"/>
                  <a:pt x="22964" y="3049"/>
                </a:cubicBezTo>
                <a:lnTo>
                  <a:pt x="22964" y="3049"/>
                </a:lnTo>
                <a:cubicBezTo>
                  <a:pt x="22960" y="3047"/>
                  <a:pt x="22959" y="3046"/>
                  <a:pt x="22960" y="3046"/>
                </a:cubicBezTo>
                <a:close/>
                <a:moveTo>
                  <a:pt x="8281" y="3050"/>
                </a:moveTo>
                <a:cubicBezTo>
                  <a:pt x="8274" y="3051"/>
                  <a:pt x="8263" y="3052"/>
                  <a:pt x="8261" y="3052"/>
                </a:cubicBezTo>
                <a:cubicBezTo>
                  <a:pt x="8260" y="3052"/>
                  <a:pt x="8261" y="3051"/>
                  <a:pt x="8266" y="3051"/>
                </a:cubicBezTo>
                <a:lnTo>
                  <a:pt x="8281" y="3050"/>
                </a:lnTo>
                <a:close/>
                <a:moveTo>
                  <a:pt x="27053" y="3052"/>
                </a:moveTo>
                <a:lnTo>
                  <a:pt x="27053" y="3052"/>
                </a:lnTo>
                <a:cubicBezTo>
                  <a:pt x="27053" y="3052"/>
                  <a:pt x="27052" y="3053"/>
                  <a:pt x="27049" y="3055"/>
                </a:cubicBezTo>
                <a:lnTo>
                  <a:pt x="27049" y="3055"/>
                </a:lnTo>
                <a:cubicBezTo>
                  <a:pt x="27051" y="3053"/>
                  <a:pt x="27052" y="3052"/>
                  <a:pt x="27053" y="3052"/>
                </a:cubicBezTo>
                <a:close/>
                <a:moveTo>
                  <a:pt x="26881" y="3064"/>
                </a:moveTo>
                <a:cubicBezTo>
                  <a:pt x="26881" y="3064"/>
                  <a:pt x="26882" y="3064"/>
                  <a:pt x="26883" y="3065"/>
                </a:cubicBezTo>
                <a:lnTo>
                  <a:pt x="26883" y="3065"/>
                </a:lnTo>
                <a:cubicBezTo>
                  <a:pt x="26881" y="3064"/>
                  <a:pt x="26880" y="3064"/>
                  <a:pt x="26881" y="3064"/>
                </a:cubicBezTo>
                <a:close/>
                <a:moveTo>
                  <a:pt x="10514" y="3069"/>
                </a:moveTo>
                <a:cubicBezTo>
                  <a:pt x="10514" y="3069"/>
                  <a:pt x="10517" y="3070"/>
                  <a:pt x="10521" y="3073"/>
                </a:cubicBezTo>
                <a:lnTo>
                  <a:pt x="10521" y="3073"/>
                </a:lnTo>
                <a:cubicBezTo>
                  <a:pt x="10515" y="3071"/>
                  <a:pt x="10513" y="3069"/>
                  <a:pt x="10514" y="3069"/>
                </a:cubicBezTo>
                <a:close/>
                <a:moveTo>
                  <a:pt x="49120" y="3073"/>
                </a:moveTo>
                <a:cubicBezTo>
                  <a:pt x="49121" y="3073"/>
                  <a:pt x="49121" y="3073"/>
                  <a:pt x="49122" y="3074"/>
                </a:cubicBezTo>
                <a:lnTo>
                  <a:pt x="49122" y="3074"/>
                </a:lnTo>
                <a:cubicBezTo>
                  <a:pt x="49120" y="3073"/>
                  <a:pt x="49120" y="3073"/>
                  <a:pt x="49120" y="3073"/>
                </a:cubicBezTo>
                <a:close/>
                <a:moveTo>
                  <a:pt x="15313" y="3077"/>
                </a:moveTo>
                <a:cubicBezTo>
                  <a:pt x="15314" y="3077"/>
                  <a:pt x="15312" y="3078"/>
                  <a:pt x="15309" y="3079"/>
                </a:cubicBezTo>
                <a:lnTo>
                  <a:pt x="15309" y="3079"/>
                </a:lnTo>
                <a:cubicBezTo>
                  <a:pt x="15309" y="3079"/>
                  <a:pt x="15309" y="3079"/>
                  <a:pt x="15309" y="3079"/>
                </a:cubicBezTo>
                <a:cubicBezTo>
                  <a:pt x="15312" y="3078"/>
                  <a:pt x="15313" y="3077"/>
                  <a:pt x="15313" y="3077"/>
                </a:cubicBezTo>
                <a:close/>
                <a:moveTo>
                  <a:pt x="49173" y="3081"/>
                </a:moveTo>
                <a:cubicBezTo>
                  <a:pt x="49173" y="3081"/>
                  <a:pt x="49173" y="3081"/>
                  <a:pt x="49174" y="3081"/>
                </a:cubicBezTo>
                <a:lnTo>
                  <a:pt x="49171" y="3081"/>
                </a:lnTo>
                <a:cubicBezTo>
                  <a:pt x="49172" y="3081"/>
                  <a:pt x="49172" y="3081"/>
                  <a:pt x="49173" y="3081"/>
                </a:cubicBezTo>
                <a:close/>
                <a:moveTo>
                  <a:pt x="10579" y="3082"/>
                </a:moveTo>
                <a:cubicBezTo>
                  <a:pt x="10589" y="3082"/>
                  <a:pt x="10592" y="3082"/>
                  <a:pt x="10580" y="3082"/>
                </a:cubicBezTo>
                <a:cubicBezTo>
                  <a:pt x="10580" y="3082"/>
                  <a:pt x="10579" y="3082"/>
                  <a:pt x="10579" y="3082"/>
                </a:cubicBezTo>
                <a:close/>
                <a:moveTo>
                  <a:pt x="15256" y="3084"/>
                </a:moveTo>
                <a:cubicBezTo>
                  <a:pt x="15256" y="3084"/>
                  <a:pt x="15258" y="3084"/>
                  <a:pt x="15261" y="3085"/>
                </a:cubicBezTo>
                <a:lnTo>
                  <a:pt x="15256" y="3085"/>
                </a:lnTo>
                <a:cubicBezTo>
                  <a:pt x="15255" y="3084"/>
                  <a:pt x="15255" y="3084"/>
                  <a:pt x="15256" y="3084"/>
                </a:cubicBezTo>
                <a:close/>
                <a:moveTo>
                  <a:pt x="25708" y="3091"/>
                </a:moveTo>
                <a:lnTo>
                  <a:pt x="25708" y="3091"/>
                </a:lnTo>
                <a:cubicBezTo>
                  <a:pt x="25708" y="3091"/>
                  <a:pt x="25708" y="3091"/>
                  <a:pt x="25709" y="3092"/>
                </a:cubicBezTo>
                <a:lnTo>
                  <a:pt x="25709" y="3092"/>
                </a:lnTo>
                <a:cubicBezTo>
                  <a:pt x="25709" y="3092"/>
                  <a:pt x="25709" y="3092"/>
                  <a:pt x="25709" y="3091"/>
                </a:cubicBezTo>
                <a:cubicBezTo>
                  <a:pt x="25708" y="3091"/>
                  <a:pt x="25708" y="3091"/>
                  <a:pt x="25708" y="3091"/>
                </a:cubicBezTo>
                <a:close/>
                <a:moveTo>
                  <a:pt x="44411" y="3094"/>
                </a:moveTo>
                <a:cubicBezTo>
                  <a:pt x="44411" y="3094"/>
                  <a:pt x="44412" y="3094"/>
                  <a:pt x="44412" y="3094"/>
                </a:cubicBezTo>
                <a:lnTo>
                  <a:pt x="44412" y="3094"/>
                </a:lnTo>
                <a:cubicBezTo>
                  <a:pt x="44412" y="3094"/>
                  <a:pt x="44411" y="3094"/>
                  <a:pt x="44411" y="3094"/>
                </a:cubicBezTo>
                <a:close/>
                <a:moveTo>
                  <a:pt x="45183" y="3096"/>
                </a:moveTo>
                <a:cubicBezTo>
                  <a:pt x="45184" y="3096"/>
                  <a:pt x="45187" y="3097"/>
                  <a:pt x="45190" y="3100"/>
                </a:cubicBezTo>
                <a:lnTo>
                  <a:pt x="45190" y="3100"/>
                </a:lnTo>
                <a:cubicBezTo>
                  <a:pt x="45184" y="3097"/>
                  <a:pt x="45183" y="3096"/>
                  <a:pt x="45183" y="3096"/>
                </a:cubicBezTo>
                <a:close/>
                <a:moveTo>
                  <a:pt x="45343" y="3100"/>
                </a:moveTo>
                <a:cubicBezTo>
                  <a:pt x="45343" y="3100"/>
                  <a:pt x="45342" y="3101"/>
                  <a:pt x="45340" y="3102"/>
                </a:cubicBezTo>
                <a:lnTo>
                  <a:pt x="45340" y="3102"/>
                </a:lnTo>
                <a:cubicBezTo>
                  <a:pt x="45342" y="3101"/>
                  <a:pt x="45343" y="3100"/>
                  <a:pt x="45343" y="3100"/>
                </a:cubicBezTo>
                <a:close/>
                <a:moveTo>
                  <a:pt x="44488" y="3110"/>
                </a:moveTo>
                <a:cubicBezTo>
                  <a:pt x="44489" y="3110"/>
                  <a:pt x="44489" y="3110"/>
                  <a:pt x="44490" y="3110"/>
                </a:cubicBezTo>
                <a:cubicBezTo>
                  <a:pt x="44491" y="3110"/>
                  <a:pt x="44494" y="3110"/>
                  <a:pt x="44488" y="3110"/>
                </a:cubicBezTo>
                <a:cubicBezTo>
                  <a:pt x="44487" y="3110"/>
                  <a:pt x="44485" y="3110"/>
                  <a:pt x="44482" y="3110"/>
                </a:cubicBezTo>
                <a:lnTo>
                  <a:pt x="44482" y="3110"/>
                </a:lnTo>
                <a:cubicBezTo>
                  <a:pt x="44484" y="3110"/>
                  <a:pt x="44486" y="3110"/>
                  <a:pt x="44488" y="3110"/>
                </a:cubicBezTo>
                <a:close/>
                <a:moveTo>
                  <a:pt x="12154" y="3147"/>
                </a:moveTo>
                <a:cubicBezTo>
                  <a:pt x="12154" y="3147"/>
                  <a:pt x="12155" y="3147"/>
                  <a:pt x="12155" y="3147"/>
                </a:cubicBezTo>
                <a:lnTo>
                  <a:pt x="12152" y="3147"/>
                </a:lnTo>
                <a:cubicBezTo>
                  <a:pt x="12153" y="3147"/>
                  <a:pt x="12153" y="3147"/>
                  <a:pt x="12154" y="3147"/>
                </a:cubicBezTo>
                <a:close/>
                <a:moveTo>
                  <a:pt x="25020" y="3161"/>
                </a:moveTo>
                <a:cubicBezTo>
                  <a:pt x="25020" y="3161"/>
                  <a:pt x="25020" y="3161"/>
                  <a:pt x="25018" y="3162"/>
                </a:cubicBezTo>
                <a:cubicBezTo>
                  <a:pt x="25018" y="3162"/>
                  <a:pt x="25018" y="3162"/>
                  <a:pt x="25018" y="3162"/>
                </a:cubicBezTo>
                <a:lnTo>
                  <a:pt x="25018" y="3162"/>
                </a:lnTo>
                <a:cubicBezTo>
                  <a:pt x="25019" y="3161"/>
                  <a:pt x="25020" y="3161"/>
                  <a:pt x="25020" y="3161"/>
                </a:cubicBezTo>
                <a:close/>
                <a:moveTo>
                  <a:pt x="7171" y="3162"/>
                </a:moveTo>
                <a:cubicBezTo>
                  <a:pt x="7171" y="3162"/>
                  <a:pt x="7170" y="3163"/>
                  <a:pt x="7167" y="3164"/>
                </a:cubicBezTo>
                <a:lnTo>
                  <a:pt x="7167" y="3164"/>
                </a:lnTo>
                <a:cubicBezTo>
                  <a:pt x="7167" y="3164"/>
                  <a:pt x="7168" y="3164"/>
                  <a:pt x="7168" y="3163"/>
                </a:cubicBezTo>
                <a:cubicBezTo>
                  <a:pt x="7170" y="3162"/>
                  <a:pt x="7171" y="3162"/>
                  <a:pt x="7171" y="3162"/>
                </a:cubicBezTo>
                <a:close/>
                <a:moveTo>
                  <a:pt x="7011" y="3164"/>
                </a:moveTo>
                <a:cubicBezTo>
                  <a:pt x="7012" y="3164"/>
                  <a:pt x="7014" y="3165"/>
                  <a:pt x="7018" y="3168"/>
                </a:cubicBezTo>
                <a:lnTo>
                  <a:pt x="7018" y="3168"/>
                </a:lnTo>
                <a:cubicBezTo>
                  <a:pt x="7012" y="3166"/>
                  <a:pt x="7010" y="3164"/>
                  <a:pt x="7011" y="3164"/>
                </a:cubicBezTo>
                <a:close/>
                <a:moveTo>
                  <a:pt x="31691" y="3168"/>
                </a:moveTo>
                <a:lnTo>
                  <a:pt x="31691" y="3168"/>
                </a:lnTo>
                <a:cubicBezTo>
                  <a:pt x="31691" y="3168"/>
                  <a:pt x="31691" y="3168"/>
                  <a:pt x="31690" y="3168"/>
                </a:cubicBezTo>
                <a:lnTo>
                  <a:pt x="31690" y="3168"/>
                </a:lnTo>
                <a:cubicBezTo>
                  <a:pt x="31691" y="3168"/>
                  <a:pt x="31691" y="3168"/>
                  <a:pt x="31691" y="3168"/>
                </a:cubicBezTo>
                <a:close/>
                <a:moveTo>
                  <a:pt x="35132" y="3174"/>
                </a:moveTo>
                <a:cubicBezTo>
                  <a:pt x="35134" y="3174"/>
                  <a:pt x="35142" y="3174"/>
                  <a:pt x="35148" y="3175"/>
                </a:cubicBezTo>
                <a:lnTo>
                  <a:pt x="35148" y="3175"/>
                </a:lnTo>
                <a:cubicBezTo>
                  <a:pt x="35147" y="3175"/>
                  <a:pt x="35146" y="3175"/>
                  <a:pt x="35145" y="3175"/>
                </a:cubicBezTo>
                <a:cubicBezTo>
                  <a:pt x="35133" y="3174"/>
                  <a:pt x="35131" y="3174"/>
                  <a:pt x="35132" y="3174"/>
                </a:cubicBezTo>
                <a:close/>
                <a:moveTo>
                  <a:pt x="34273" y="3188"/>
                </a:moveTo>
                <a:cubicBezTo>
                  <a:pt x="34273" y="3188"/>
                  <a:pt x="34273" y="3188"/>
                  <a:pt x="34274" y="3188"/>
                </a:cubicBezTo>
                <a:lnTo>
                  <a:pt x="34274" y="3188"/>
                </a:lnTo>
                <a:cubicBezTo>
                  <a:pt x="34273" y="3188"/>
                  <a:pt x="34273" y="3188"/>
                  <a:pt x="34273" y="3188"/>
                </a:cubicBezTo>
                <a:close/>
                <a:moveTo>
                  <a:pt x="28855" y="3191"/>
                </a:moveTo>
                <a:cubicBezTo>
                  <a:pt x="28856" y="3191"/>
                  <a:pt x="28856" y="3191"/>
                  <a:pt x="28857" y="3192"/>
                </a:cubicBezTo>
                <a:lnTo>
                  <a:pt x="28857" y="3192"/>
                </a:lnTo>
                <a:cubicBezTo>
                  <a:pt x="28853" y="3191"/>
                  <a:pt x="28853" y="3191"/>
                  <a:pt x="28855" y="3191"/>
                </a:cubicBezTo>
                <a:close/>
                <a:moveTo>
                  <a:pt x="4134" y="3192"/>
                </a:moveTo>
                <a:lnTo>
                  <a:pt x="4134" y="3192"/>
                </a:lnTo>
                <a:cubicBezTo>
                  <a:pt x="4134" y="3192"/>
                  <a:pt x="4133" y="3193"/>
                  <a:pt x="4131" y="3195"/>
                </a:cubicBezTo>
                <a:lnTo>
                  <a:pt x="4131" y="3195"/>
                </a:lnTo>
                <a:cubicBezTo>
                  <a:pt x="4133" y="3193"/>
                  <a:pt x="4134" y="3192"/>
                  <a:pt x="4134" y="3192"/>
                </a:cubicBezTo>
                <a:close/>
                <a:moveTo>
                  <a:pt x="38322" y="3195"/>
                </a:moveTo>
                <a:cubicBezTo>
                  <a:pt x="38322" y="3195"/>
                  <a:pt x="38321" y="3195"/>
                  <a:pt x="38320" y="3196"/>
                </a:cubicBezTo>
                <a:lnTo>
                  <a:pt x="38320" y="3196"/>
                </a:lnTo>
                <a:cubicBezTo>
                  <a:pt x="38321" y="3195"/>
                  <a:pt x="38322" y="3195"/>
                  <a:pt x="38322" y="3195"/>
                </a:cubicBezTo>
                <a:close/>
                <a:moveTo>
                  <a:pt x="46445" y="3195"/>
                </a:moveTo>
                <a:cubicBezTo>
                  <a:pt x="46442" y="3196"/>
                  <a:pt x="46440" y="3196"/>
                  <a:pt x="46437" y="3196"/>
                </a:cubicBezTo>
                <a:cubicBezTo>
                  <a:pt x="46436" y="3196"/>
                  <a:pt x="46435" y="3196"/>
                  <a:pt x="46434" y="3196"/>
                </a:cubicBezTo>
                <a:lnTo>
                  <a:pt x="46434" y="3196"/>
                </a:lnTo>
                <a:lnTo>
                  <a:pt x="46445" y="3195"/>
                </a:lnTo>
                <a:close/>
                <a:moveTo>
                  <a:pt x="7898" y="3199"/>
                </a:moveTo>
                <a:cubicBezTo>
                  <a:pt x="7898" y="3199"/>
                  <a:pt x="7898" y="3199"/>
                  <a:pt x="7897" y="3199"/>
                </a:cubicBezTo>
                <a:cubicBezTo>
                  <a:pt x="7897" y="3199"/>
                  <a:pt x="7897" y="3199"/>
                  <a:pt x="7896" y="3199"/>
                </a:cubicBezTo>
                <a:lnTo>
                  <a:pt x="7896" y="3199"/>
                </a:lnTo>
                <a:cubicBezTo>
                  <a:pt x="7897" y="3199"/>
                  <a:pt x="7897" y="3199"/>
                  <a:pt x="7898" y="3199"/>
                </a:cubicBezTo>
                <a:close/>
                <a:moveTo>
                  <a:pt x="7884" y="3200"/>
                </a:moveTo>
                <a:cubicBezTo>
                  <a:pt x="7881" y="3200"/>
                  <a:pt x="7878" y="3200"/>
                  <a:pt x="7876" y="3200"/>
                </a:cubicBezTo>
                <a:cubicBezTo>
                  <a:pt x="7878" y="3200"/>
                  <a:pt x="7881" y="3200"/>
                  <a:pt x="7884" y="3200"/>
                </a:cubicBezTo>
                <a:close/>
                <a:moveTo>
                  <a:pt x="46062" y="3212"/>
                </a:moveTo>
                <a:cubicBezTo>
                  <a:pt x="46060" y="3212"/>
                  <a:pt x="46059" y="3212"/>
                  <a:pt x="46057" y="3212"/>
                </a:cubicBezTo>
                <a:lnTo>
                  <a:pt x="46062" y="3212"/>
                </a:lnTo>
                <a:close/>
                <a:moveTo>
                  <a:pt x="5579" y="3259"/>
                </a:moveTo>
                <a:cubicBezTo>
                  <a:pt x="5580" y="3259"/>
                  <a:pt x="5579" y="3259"/>
                  <a:pt x="5576" y="3260"/>
                </a:cubicBezTo>
                <a:lnTo>
                  <a:pt x="5576" y="3260"/>
                </a:lnTo>
                <a:cubicBezTo>
                  <a:pt x="5577" y="3260"/>
                  <a:pt x="5578" y="3259"/>
                  <a:pt x="5579" y="3259"/>
                </a:cubicBezTo>
                <a:close/>
                <a:moveTo>
                  <a:pt x="40185" y="3293"/>
                </a:moveTo>
                <a:cubicBezTo>
                  <a:pt x="40186" y="3293"/>
                  <a:pt x="40187" y="3293"/>
                  <a:pt x="40189" y="3294"/>
                </a:cubicBezTo>
                <a:cubicBezTo>
                  <a:pt x="40186" y="3294"/>
                  <a:pt x="40184" y="3293"/>
                  <a:pt x="40185" y="3293"/>
                </a:cubicBezTo>
                <a:close/>
                <a:moveTo>
                  <a:pt x="40189" y="3294"/>
                </a:moveTo>
                <a:cubicBezTo>
                  <a:pt x="40190" y="3294"/>
                  <a:pt x="40190" y="3294"/>
                  <a:pt x="40190" y="3294"/>
                </a:cubicBezTo>
                <a:lnTo>
                  <a:pt x="40190" y="3294"/>
                </a:lnTo>
                <a:cubicBezTo>
                  <a:pt x="40190" y="3294"/>
                  <a:pt x="40190" y="3294"/>
                  <a:pt x="40189" y="3294"/>
                </a:cubicBezTo>
                <a:close/>
                <a:moveTo>
                  <a:pt x="40201" y="3294"/>
                </a:moveTo>
                <a:cubicBezTo>
                  <a:pt x="40201" y="3294"/>
                  <a:pt x="40202" y="3294"/>
                  <a:pt x="40202" y="3294"/>
                </a:cubicBezTo>
                <a:cubicBezTo>
                  <a:pt x="40204" y="3294"/>
                  <a:pt x="40203" y="3295"/>
                  <a:pt x="40198" y="3295"/>
                </a:cubicBezTo>
                <a:cubicBezTo>
                  <a:pt x="40197" y="3295"/>
                  <a:pt x="40196" y="3295"/>
                  <a:pt x="40195" y="3295"/>
                </a:cubicBezTo>
                <a:lnTo>
                  <a:pt x="40195" y="3295"/>
                </a:lnTo>
                <a:cubicBezTo>
                  <a:pt x="40197" y="3294"/>
                  <a:pt x="40200" y="3294"/>
                  <a:pt x="40201" y="3294"/>
                </a:cubicBezTo>
                <a:close/>
                <a:moveTo>
                  <a:pt x="2539" y="3347"/>
                </a:moveTo>
                <a:cubicBezTo>
                  <a:pt x="2539" y="3347"/>
                  <a:pt x="2538" y="3348"/>
                  <a:pt x="2537" y="3349"/>
                </a:cubicBezTo>
                <a:cubicBezTo>
                  <a:pt x="2536" y="3349"/>
                  <a:pt x="2536" y="3349"/>
                  <a:pt x="2536" y="3349"/>
                </a:cubicBezTo>
                <a:lnTo>
                  <a:pt x="2536" y="3349"/>
                </a:lnTo>
                <a:cubicBezTo>
                  <a:pt x="2538" y="3348"/>
                  <a:pt x="2539" y="3347"/>
                  <a:pt x="2539" y="3347"/>
                </a:cubicBezTo>
                <a:close/>
                <a:moveTo>
                  <a:pt x="2447" y="3372"/>
                </a:moveTo>
                <a:lnTo>
                  <a:pt x="2447" y="3372"/>
                </a:lnTo>
                <a:cubicBezTo>
                  <a:pt x="2442" y="3373"/>
                  <a:pt x="2439" y="3373"/>
                  <a:pt x="2438" y="3373"/>
                </a:cubicBezTo>
                <a:cubicBezTo>
                  <a:pt x="2438" y="3373"/>
                  <a:pt x="2440" y="3373"/>
                  <a:pt x="2447" y="3372"/>
                </a:cubicBezTo>
                <a:close/>
                <a:moveTo>
                  <a:pt x="731" y="3380"/>
                </a:moveTo>
                <a:lnTo>
                  <a:pt x="731" y="3380"/>
                </a:lnTo>
                <a:cubicBezTo>
                  <a:pt x="731" y="3381"/>
                  <a:pt x="732" y="3381"/>
                  <a:pt x="733" y="3382"/>
                </a:cubicBezTo>
                <a:lnTo>
                  <a:pt x="733" y="3382"/>
                </a:lnTo>
                <a:cubicBezTo>
                  <a:pt x="732" y="3382"/>
                  <a:pt x="731" y="3381"/>
                  <a:pt x="731" y="3380"/>
                </a:cubicBezTo>
                <a:close/>
                <a:moveTo>
                  <a:pt x="3189" y="3399"/>
                </a:moveTo>
                <a:lnTo>
                  <a:pt x="3189" y="3399"/>
                </a:lnTo>
                <a:cubicBezTo>
                  <a:pt x="3197" y="3399"/>
                  <a:pt x="3205" y="3399"/>
                  <a:pt x="3214" y="3399"/>
                </a:cubicBezTo>
                <a:lnTo>
                  <a:pt x="3189" y="3399"/>
                </a:lnTo>
                <a:cubicBezTo>
                  <a:pt x="3189" y="3399"/>
                  <a:pt x="3189" y="3399"/>
                  <a:pt x="3189" y="3399"/>
                </a:cubicBezTo>
                <a:close/>
                <a:moveTo>
                  <a:pt x="103726" y="1"/>
                </a:moveTo>
                <a:cubicBezTo>
                  <a:pt x="103688" y="1"/>
                  <a:pt x="103678" y="3"/>
                  <a:pt x="103652" y="3"/>
                </a:cubicBezTo>
                <a:lnTo>
                  <a:pt x="103390" y="17"/>
                </a:lnTo>
                <a:lnTo>
                  <a:pt x="103324" y="20"/>
                </a:lnTo>
                <a:cubicBezTo>
                  <a:pt x="103294" y="20"/>
                  <a:pt x="103264" y="23"/>
                  <a:pt x="103235" y="26"/>
                </a:cubicBezTo>
                <a:cubicBezTo>
                  <a:pt x="103177" y="33"/>
                  <a:pt x="103130" y="45"/>
                  <a:pt x="103086" y="54"/>
                </a:cubicBezTo>
                <a:cubicBezTo>
                  <a:pt x="103017" y="69"/>
                  <a:pt x="102968" y="78"/>
                  <a:pt x="102927" y="78"/>
                </a:cubicBezTo>
                <a:cubicBezTo>
                  <a:pt x="102916" y="78"/>
                  <a:pt x="102905" y="77"/>
                  <a:pt x="102895" y="76"/>
                </a:cubicBezTo>
                <a:cubicBezTo>
                  <a:pt x="102836" y="69"/>
                  <a:pt x="102753" y="41"/>
                  <a:pt x="102639" y="25"/>
                </a:cubicBezTo>
                <a:cubicBezTo>
                  <a:pt x="102608" y="22"/>
                  <a:pt x="102577" y="19"/>
                  <a:pt x="102546" y="19"/>
                </a:cubicBezTo>
                <a:cubicBezTo>
                  <a:pt x="102497" y="19"/>
                  <a:pt x="102448" y="30"/>
                  <a:pt x="102402" y="49"/>
                </a:cubicBezTo>
                <a:cubicBezTo>
                  <a:pt x="102345" y="75"/>
                  <a:pt x="102292" y="108"/>
                  <a:pt x="102244" y="148"/>
                </a:cubicBezTo>
                <a:cubicBezTo>
                  <a:pt x="102206" y="178"/>
                  <a:pt x="102176" y="202"/>
                  <a:pt x="102154" y="216"/>
                </a:cubicBezTo>
                <a:cubicBezTo>
                  <a:pt x="102150" y="218"/>
                  <a:pt x="102146" y="220"/>
                  <a:pt x="102142" y="222"/>
                </a:cubicBezTo>
                <a:lnTo>
                  <a:pt x="102142" y="222"/>
                </a:lnTo>
                <a:cubicBezTo>
                  <a:pt x="102115" y="218"/>
                  <a:pt x="102049" y="192"/>
                  <a:pt x="101963" y="159"/>
                </a:cubicBezTo>
                <a:cubicBezTo>
                  <a:pt x="101898" y="136"/>
                  <a:pt x="101831" y="123"/>
                  <a:pt x="101763" y="123"/>
                </a:cubicBezTo>
                <a:cubicBezTo>
                  <a:pt x="101694" y="126"/>
                  <a:pt x="101624" y="141"/>
                  <a:pt x="101560" y="167"/>
                </a:cubicBezTo>
                <a:cubicBezTo>
                  <a:pt x="101477" y="203"/>
                  <a:pt x="101414" y="232"/>
                  <a:pt x="101387" y="239"/>
                </a:cubicBezTo>
                <a:lnTo>
                  <a:pt x="101387" y="239"/>
                </a:lnTo>
                <a:cubicBezTo>
                  <a:pt x="101385" y="238"/>
                  <a:pt x="101382" y="236"/>
                  <a:pt x="101380" y="234"/>
                </a:cubicBezTo>
                <a:cubicBezTo>
                  <a:pt x="101359" y="222"/>
                  <a:pt x="101329" y="198"/>
                  <a:pt x="101291" y="170"/>
                </a:cubicBezTo>
                <a:cubicBezTo>
                  <a:pt x="101243" y="130"/>
                  <a:pt x="101191" y="98"/>
                  <a:pt x="101136" y="72"/>
                </a:cubicBezTo>
                <a:cubicBezTo>
                  <a:pt x="101091" y="52"/>
                  <a:pt x="101041" y="40"/>
                  <a:pt x="100991" y="39"/>
                </a:cubicBezTo>
                <a:cubicBezTo>
                  <a:pt x="100932" y="39"/>
                  <a:pt x="100873" y="54"/>
                  <a:pt x="100823" y="83"/>
                </a:cubicBezTo>
                <a:cubicBezTo>
                  <a:pt x="100743" y="129"/>
                  <a:pt x="100707" y="172"/>
                  <a:pt x="100670" y="208"/>
                </a:cubicBezTo>
                <a:lnTo>
                  <a:pt x="100583" y="300"/>
                </a:lnTo>
                <a:cubicBezTo>
                  <a:pt x="100582" y="302"/>
                  <a:pt x="100580" y="304"/>
                  <a:pt x="100578" y="306"/>
                </a:cubicBezTo>
                <a:lnTo>
                  <a:pt x="100578" y="306"/>
                </a:lnTo>
                <a:cubicBezTo>
                  <a:pt x="100553" y="292"/>
                  <a:pt x="100529" y="277"/>
                  <a:pt x="100506" y="261"/>
                </a:cubicBezTo>
                <a:cubicBezTo>
                  <a:pt x="100456" y="227"/>
                  <a:pt x="100403" y="200"/>
                  <a:pt x="100349" y="178"/>
                </a:cubicBezTo>
                <a:cubicBezTo>
                  <a:pt x="100305" y="161"/>
                  <a:pt x="100259" y="152"/>
                  <a:pt x="100214" y="151"/>
                </a:cubicBezTo>
                <a:cubicBezTo>
                  <a:pt x="100176" y="151"/>
                  <a:pt x="100139" y="155"/>
                  <a:pt x="100102" y="163"/>
                </a:cubicBezTo>
                <a:cubicBezTo>
                  <a:pt x="100049" y="174"/>
                  <a:pt x="99995" y="190"/>
                  <a:pt x="99943" y="210"/>
                </a:cubicBezTo>
                <a:cubicBezTo>
                  <a:pt x="99873" y="238"/>
                  <a:pt x="99830" y="249"/>
                  <a:pt x="99811" y="249"/>
                </a:cubicBezTo>
                <a:cubicBezTo>
                  <a:pt x="99806" y="249"/>
                  <a:pt x="99803" y="248"/>
                  <a:pt x="99801" y="247"/>
                </a:cubicBezTo>
                <a:cubicBezTo>
                  <a:pt x="99768" y="243"/>
                  <a:pt x="99692" y="203"/>
                  <a:pt x="99574" y="166"/>
                </a:cubicBezTo>
                <a:cubicBezTo>
                  <a:pt x="99540" y="157"/>
                  <a:pt x="99506" y="150"/>
                  <a:pt x="99470" y="146"/>
                </a:cubicBezTo>
                <a:lnTo>
                  <a:pt x="99399" y="143"/>
                </a:lnTo>
                <a:cubicBezTo>
                  <a:pt x="99366" y="141"/>
                  <a:pt x="99332" y="135"/>
                  <a:pt x="99300" y="127"/>
                </a:cubicBezTo>
                <a:cubicBezTo>
                  <a:pt x="99233" y="116"/>
                  <a:pt x="99160" y="90"/>
                  <a:pt x="99050" y="90"/>
                </a:cubicBezTo>
                <a:cubicBezTo>
                  <a:pt x="99022" y="90"/>
                  <a:pt x="98992" y="92"/>
                  <a:pt x="98959" y="96"/>
                </a:cubicBezTo>
                <a:cubicBezTo>
                  <a:pt x="98811" y="124"/>
                  <a:pt x="98731" y="180"/>
                  <a:pt x="98676" y="196"/>
                </a:cubicBezTo>
                <a:cubicBezTo>
                  <a:pt x="98667" y="200"/>
                  <a:pt x="98657" y="202"/>
                  <a:pt x="98647" y="204"/>
                </a:cubicBezTo>
                <a:lnTo>
                  <a:pt x="98641" y="204"/>
                </a:lnTo>
                <a:cubicBezTo>
                  <a:pt x="98647" y="204"/>
                  <a:pt x="98618" y="205"/>
                  <a:pt x="98608" y="205"/>
                </a:cubicBezTo>
                <a:cubicBezTo>
                  <a:pt x="98556" y="209"/>
                  <a:pt x="98504" y="215"/>
                  <a:pt x="98453" y="224"/>
                </a:cubicBezTo>
                <a:lnTo>
                  <a:pt x="98328" y="245"/>
                </a:lnTo>
                <a:cubicBezTo>
                  <a:pt x="98311" y="247"/>
                  <a:pt x="98294" y="249"/>
                  <a:pt x="98277" y="250"/>
                </a:cubicBezTo>
                <a:lnTo>
                  <a:pt x="98214" y="254"/>
                </a:lnTo>
                <a:cubicBezTo>
                  <a:pt x="98094" y="262"/>
                  <a:pt x="98002" y="290"/>
                  <a:pt x="97933" y="301"/>
                </a:cubicBezTo>
                <a:cubicBezTo>
                  <a:pt x="97916" y="304"/>
                  <a:pt x="97900" y="306"/>
                  <a:pt x="97886" y="307"/>
                </a:cubicBezTo>
                <a:lnTo>
                  <a:pt x="97874" y="308"/>
                </a:lnTo>
                <a:lnTo>
                  <a:pt x="97874" y="308"/>
                </a:lnTo>
                <a:cubicBezTo>
                  <a:pt x="97869" y="305"/>
                  <a:pt x="97854" y="299"/>
                  <a:pt x="97835" y="287"/>
                </a:cubicBezTo>
                <a:cubicBezTo>
                  <a:pt x="97805" y="270"/>
                  <a:pt x="97769" y="241"/>
                  <a:pt x="97720" y="215"/>
                </a:cubicBezTo>
                <a:cubicBezTo>
                  <a:pt x="97671" y="188"/>
                  <a:pt x="97608" y="149"/>
                  <a:pt x="97500" y="139"/>
                </a:cubicBezTo>
                <a:cubicBezTo>
                  <a:pt x="97491" y="139"/>
                  <a:pt x="97481" y="139"/>
                  <a:pt x="97472" y="139"/>
                </a:cubicBezTo>
                <a:cubicBezTo>
                  <a:pt x="97463" y="139"/>
                  <a:pt x="97454" y="139"/>
                  <a:pt x="97445" y="139"/>
                </a:cubicBezTo>
                <a:lnTo>
                  <a:pt x="97408" y="141"/>
                </a:lnTo>
                <a:lnTo>
                  <a:pt x="97337" y="145"/>
                </a:lnTo>
                <a:lnTo>
                  <a:pt x="97204" y="157"/>
                </a:lnTo>
                <a:cubicBezTo>
                  <a:pt x="97162" y="160"/>
                  <a:pt x="97123" y="163"/>
                  <a:pt x="97085" y="164"/>
                </a:cubicBezTo>
                <a:cubicBezTo>
                  <a:pt x="97050" y="164"/>
                  <a:pt x="97017" y="163"/>
                  <a:pt x="96982" y="159"/>
                </a:cubicBezTo>
                <a:cubicBezTo>
                  <a:pt x="96905" y="151"/>
                  <a:pt x="96811" y="135"/>
                  <a:pt x="96696" y="135"/>
                </a:cubicBezTo>
                <a:cubicBezTo>
                  <a:pt x="96622" y="137"/>
                  <a:pt x="96550" y="153"/>
                  <a:pt x="96483" y="183"/>
                </a:cubicBezTo>
                <a:cubicBezTo>
                  <a:pt x="96430" y="206"/>
                  <a:pt x="96389" y="228"/>
                  <a:pt x="96357" y="243"/>
                </a:cubicBezTo>
                <a:cubicBezTo>
                  <a:pt x="96339" y="253"/>
                  <a:pt x="96319" y="260"/>
                  <a:pt x="96299" y="265"/>
                </a:cubicBezTo>
                <a:cubicBezTo>
                  <a:pt x="96302" y="265"/>
                  <a:pt x="96297" y="266"/>
                  <a:pt x="96289" y="266"/>
                </a:cubicBezTo>
                <a:cubicBezTo>
                  <a:pt x="96284" y="266"/>
                  <a:pt x="96280" y="266"/>
                  <a:pt x="96275" y="265"/>
                </a:cubicBezTo>
                <a:cubicBezTo>
                  <a:pt x="96261" y="264"/>
                  <a:pt x="96245" y="263"/>
                  <a:pt x="96228" y="261"/>
                </a:cubicBezTo>
                <a:cubicBezTo>
                  <a:pt x="96158" y="252"/>
                  <a:pt x="96065" y="227"/>
                  <a:pt x="95942" y="223"/>
                </a:cubicBezTo>
                <a:cubicBezTo>
                  <a:pt x="95923" y="223"/>
                  <a:pt x="95903" y="223"/>
                  <a:pt x="95885" y="225"/>
                </a:cubicBezTo>
                <a:cubicBezTo>
                  <a:pt x="95858" y="226"/>
                  <a:pt x="95833" y="231"/>
                  <a:pt x="95807" y="239"/>
                </a:cubicBezTo>
                <a:cubicBezTo>
                  <a:pt x="95768" y="250"/>
                  <a:pt x="95731" y="268"/>
                  <a:pt x="95696" y="289"/>
                </a:cubicBezTo>
                <a:cubicBezTo>
                  <a:pt x="95652" y="316"/>
                  <a:pt x="95610" y="346"/>
                  <a:pt x="95568" y="380"/>
                </a:cubicBezTo>
                <a:cubicBezTo>
                  <a:pt x="95555" y="390"/>
                  <a:pt x="95541" y="400"/>
                  <a:pt x="95527" y="409"/>
                </a:cubicBezTo>
                <a:lnTo>
                  <a:pt x="95527" y="409"/>
                </a:lnTo>
                <a:cubicBezTo>
                  <a:pt x="95516" y="402"/>
                  <a:pt x="95506" y="394"/>
                  <a:pt x="95495" y="386"/>
                </a:cubicBezTo>
                <a:cubicBezTo>
                  <a:pt x="95465" y="362"/>
                  <a:pt x="95429" y="331"/>
                  <a:pt x="95377" y="298"/>
                </a:cubicBezTo>
                <a:cubicBezTo>
                  <a:pt x="95327" y="267"/>
                  <a:pt x="95254" y="216"/>
                  <a:pt x="95125" y="216"/>
                </a:cubicBezTo>
                <a:cubicBezTo>
                  <a:pt x="95124" y="216"/>
                  <a:pt x="95122" y="216"/>
                  <a:pt x="95121" y="216"/>
                </a:cubicBezTo>
                <a:cubicBezTo>
                  <a:pt x="95006" y="223"/>
                  <a:pt x="94935" y="265"/>
                  <a:pt x="94886" y="298"/>
                </a:cubicBezTo>
                <a:cubicBezTo>
                  <a:pt x="94837" y="329"/>
                  <a:pt x="94800" y="358"/>
                  <a:pt x="94771" y="379"/>
                </a:cubicBezTo>
                <a:cubicBezTo>
                  <a:pt x="94761" y="386"/>
                  <a:pt x="94751" y="392"/>
                  <a:pt x="94741" y="398"/>
                </a:cubicBezTo>
                <a:lnTo>
                  <a:pt x="94741" y="398"/>
                </a:lnTo>
                <a:cubicBezTo>
                  <a:pt x="94715" y="384"/>
                  <a:pt x="94690" y="370"/>
                  <a:pt x="94667" y="353"/>
                </a:cubicBezTo>
                <a:cubicBezTo>
                  <a:pt x="94618" y="321"/>
                  <a:pt x="94566" y="293"/>
                  <a:pt x="94512" y="271"/>
                </a:cubicBezTo>
                <a:cubicBezTo>
                  <a:pt x="94469" y="254"/>
                  <a:pt x="94423" y="243"/>
                  <a:pt x="94378" y="241"/>
                </a:cubicBezTo>
                <a:lnTo>
                  <a:pt x="94307" y="239"/>
                </a:lnTo>
                <a:cubicBezTo>
                  <a:pt x="94239" y="238"/>
                  <a:pt x="94154" y="224"/>
                  <a:pt x="94050" y="217"/>
                </a:cubicBezTo>
                <a:cubicBezTo>
                  <a:pt x="94023" y="216"/>
                  <a:pt x="93997" y="216"/>
                  <a:pt x="93968" y="216"/>
                </a:cubicBezTo>
                <a:cubicBezTo>
                  <a:pt x="93946" y="216"/>
                  <a:pt x="93925" y="217"/>
                  <a:pt x="93903" y="220"/>
                </a:cubicBezTo>
                <a:cubicBezTo>
                  <a:pt x="93881" y="224"/>
                  <a:pt x="93859" y="228"/>
                  <a:pt x="93838" y="235"/>
                </a:cubicBezTo>
                <a:cubicBezTo>
                  <a:pt x="93778" y="256"/>
                  <a:pt x="93722" y="283"/>
                  <a:pt x="93669" y="317"/>
                </a:cubicBezTo>
                <a:cubicBezTo>
                  <a:pt x="93628" y="343"/>
                  <a:pt x="93596" y="362"/>
                  <a:pt x="93576" y="372"/>
                </a:cubicBezTo>
                <a:cubicBezTo>
                  <a:pt x="93571" y="374"/>
                  <a:pt x="93566" y="376"/>
                  <a:pt x="93561" y="377"/>
                </a:cubicBezTo>
                <a:lnTo>
                  <a:pt x="93567" y="377"/>
                </a:lnTo>
                <a:cubicBezTo>
                  <a:pt x="93571" y="377"/>
                  <a:pt x="93541" y="379"/>
                  <a:pt x="93530" y="380"/>
                </a:cubicBezTo>
                <a:cubicBezTo>
                  <a:pt x="93406" y="391"/>
                  <a:pt x="93315" y="421"/>
                  <a:pt x="93248" y="433"/>
                </a:cubicBezTo>
                <a:cubicBezTo>
                  <a:pt x="93231" y="436"/>
                  <a:pt x="93216" y="439"/>
                  <a:pt x="93202" y="440"/>
                </a:cubicBezTo>
                <a:lnTo>
                  <a:pt x="93188" y="441"/>
                </a:lnTo>
                <a:lnTo>
                  <a:pt x="93188" y="441"/>
                </a:lnTo>
                <a:cubicBezTo>
                  <a:pt x="93187" y="441"/>
                  <a:pt x="93187" y="441"/>
                  <a:pt x="93187" y="441"/>
                </a:cubicBezTo>
                <a:lnTo>
                  <a:pt x="93187" y="441"/>
                </a:lnTo>
                <a:cubicBezTo>
                  <a:pt x="93187" y="441"/>
                  <a:pt x="93187" y="441"/>
                  <a:pt x="93187" y="441"/>
                </a:cubicBezTo>
                <a:lnTo>
                  <a:pt x="93187" y="441"/>
                </a:lnTo>
                <a:lnTo>
                  <a:pt x="93188" y="441"/>
                </a:lnTo>
                <a:lnTo>
                  <a:pt x="93188" y="441"/>
                </a:lnTo>
                <a:cubicBezTo>
                  <a:pt x="93188" y="441"/>
                  <a:pt x="93188" y="441"/>
                  <a:pt x="93188" y="441"/>
                </a:cubicBezTo>
                <a:cubicBezTo>
                  <a:pt x="93188" y="441"/>
                  <a:pt x="93187" y="441"/>
                  <a:pt x="93187" y="441"/>
                </a:cubicBezTo>
                <a:lnTo>
                  <a:pt x="93187" y="441"/>
                </a:lnTo>
                <a:lnTo>
                  <a:pt x="93183" y="441"/>
                </a:lnTo>
                <a:cubicBezTo>
                  <a:pt x="93179" y="441"/>
                  <a:pt x="93182" y="441"/>
                  <a:pt x="93185" y="441"/>
                </a:cubicBezTo>
                <a:cubicBezTo>
                  <a:pt x="93186" y="441"/>
                  <a:pt x="93186" y="441"/>
                  <a:pt x="93187" y="441"/>
                </a:cubicBezTo>
                <a:lnTo>
                  <a:pt x="93187" y="441"/>
                </a:lnTo>
                <a:cubicBezTo>
                  <a:pt x="93171" y="435"/>
                  <a:pt x="93156" y="428"/>
                  <a:pt x="93143" y="421"/>
                </a:cubicBezTo>
                <a:cubicBezTo>
                  <a:pt x="93112" y="405"/>
                  <a:pt x="93072" y="382"/>
                  <a:pt x="93019" y="357"/>
                </a:cubicBezTo>
                <a:cubicBezTo>
                  <a:pt x="92948" y="320"/>
                  <a:pt x="92869" y="301"/>
                  <a:pt x="92788" y="300"/>
                </a:cubicBezTo>
                <a:cubicBezTo>
                  <a:pt x="92612" y="312"/>
                  <a:pt x="92521" y="377"/>
                  <a:pt x="92457" y="399"/>
                </a:cubicBezTo>
                <a:cubicBezTo>
                  <a:pt x="92442" y="413"/>
                  <a:pt x="92410" y="418"/>
                  <a:pt x="92368" y="418"/>
                </a:cubicBezTo>
                <a:cubicBezTo>
                  <a:pt x="92289" y="418"/>
                  <a:pt x="92172" y="403"/>
                  <a:pt x="92045" y="403"/>
                </a:cubicBezTo>
                <a:cubicBezTo>
                  <a:pt x="92036" y="403"/>
                  <a:pt x="92027" y="403"/>
                  <a:pt x="92019" y="403"/>
                </a:cubicBezTo>
                <a:cubicBezTo>
                  <a:pt x="91893" y="406"/>
                  <a:pt x="91790" y="438"/>
                  <a:pt x="91716" y="451"/>
                </a:cubicBezTo>
                <a:cubicBezTo>
                  <a:pt x="91686" y="458"/>
                  <a:pt x="91655" y="464"/>
                  <a:pt x="91623" y="466"/>
                </a:cubicBezTo>
                <a:cubicBezTo>
                  <a:pt x="91602" y="466"/>
                  <a:pt x="91578" y="463"/>
                  <a:pt x="91558" y="457"/>
                </a:cubicBezTo>
                <a:cubicBezTo>
                  <a:pt x="91492" y="445"/>
                  <a:pt x="91398" y="403"/>
                  <a:pt x="91250" y="398"/>
                </a:cubicBezTo>
                <a:lnTo>
                  <a:pt x="91218" y="398"/>
                </a:lnTo>
                <a:lnTo>
                  <a:pt x="91202" y="397"/>
                </a:lnTo>
                <a:cubicBezTo>
                  <a:pt x="91189" y="396"/>
                  <a:pt x="91175" y="395"/>
                  <a:pt x="91158" y="391"/>
                </a:cubicBezTo>
                <a:lnTo>
                  <a:pt x="91035" y="365"/>
                </a:lnTo>
                <a:cubicBezTo>
                  <a:pt x="90978" y="352"/>
                  <a:pt x="90919" y="345"/>
                  <a:pt x="90860" y="344"/>
                </a:cubicBezTo>
                <a:cubicBezTo>
                  <a:pt x="90794" y="344"/>
                  <a:pt x="90728" y="353"/>
                  <a:pt x="90666" y="372"/>
                </a:cubicBezTo>
                <a:cubicBezTo>
                  <a:pt x="90559" y="402"/>
                  <a:pt x="90487" y="429"/>
                  <a:pt x="90453" y="431"/>
                </a:cubicBezTo>
                <a:lnTo>
                  <a:pt x="90445" y="431"/>
                </a:lnTo>
                <a:cubicBezTo>
                  <a:pt x="90437" y="429"/>
                  <a:pt x="90429" y="427"/>
                  <a:pt x="90421" y="424"/>
                </a:cubicBezTo>
                <a:cubicBezTo>
                  <a:pt x="90396" y="417"/>
                  <a:pt x="90361" y="401"/>
                  <a:pt x="90313" y="381"/>
                </a:cubicBezTo>
                <a:cubicBezTo>
                  <a:pt x="90254" y="354"/>
                  <a:pt x="90192" y="336"/>
                  <a:pt x="90127" y="327"/>
                </a:cubicBezTo>
                <a:cubicBezTo>
                  <a:pt x="90102" y="324"/>
                  <a:pt x="90079" y="323"/>
                  <a:pt x="90059" y="323"/>
                </a:cubicBezTo>
                <a:cubicBezTo>
                  <a:pt x="90002" y="323"/>
                  <a:pt x="89962" y="332"/>
                  <a:pt x="89918" y="339"/>
                </a:cubicBezTo>
                <a:cubicBezTo>
                  <a:pt x="89808" y="364"/>
                  <a:pt x="89730" y="391"/>
                  <a:pt x="89682" y="395"/>
                </a:cubicBezTo>
                <a:cubicBezTo>
                  <a:pt x="89675" y="396"/>
                  <a:pt x="89666" y="397"/>
                  <a:pt x="89657" y="397"/>
                </a:cubicBezTo>
                <a:cubicBezTo>
                  <a:pt x="89619" y="397"/>
                  <a:pt x="89564" y="388"/>
                  <a:pt x="89491" y="374"/>
                </a:cubicBezTo>
                <a:cubicBezTo>
                  <a:pt x="89438" y="364"/>
                  <a:pt x="89383" y="358"/>
                  <a:pt x="89329" y="354"/>
                </a:cubicBezTo>
                <a:lnTo>
                  <a:pt x="89253" y="354"/>
                </a:lnTo>
                <a:lnTo>
                  <a:pt x="89202" y="352"/>
                </a:lnTo>
                <a:cubicBezTo>
                  <a:pt x="89130" y="349"/>
                  <a:pt x="89039" y="334"/>
                  <a:pt x="88928" y="332"/>
                </a:cubicBezTo>
                <a:cubicBezTo>
                  <a:pt x="88922" y="332"/>
                  <a:pt x="88916" y="332"/>
                  <a:pt x="88910" y="332"/>
                </a:cubicBezTo>
                <a:cubicBezTo>
                  <a:pt x="88856" y="332"/>
                  <a:pt x="88803" y="337"/>
                  <a:pt x="88751" y="347"/>
                </a:cubicBezTo>
                <a:cubicBezTo>
                  <a:pt x="88697" y="357"/>
                  <a:pt x="88651" y="369"/>
                  <a:pt x="88611" y="377"/>
                </a:cubicBezTo>
                <a:cubicBezTo>
                  <a:pt x="88578" y="386"/>
                  <a:pt x="88546" y="393"/>
                  <a:pt x="88512" y="396"/>
                </a:cubicBezTo>
                <a:lnTo>
                  <a:pt x="88494" y="397"/>
                </a:lnTo>
                <a:cubicBezTo>
                  <a:pt x="88470" y="399"/>
                  <a:pt x="88446" y="402"/>
                  <a:pt x="88424" y="406"/>
                </a:cubicBezTo>
                <a:cubicBezTo>
                  <a:pt x="88383" y="414"/>
                  <a:pt x="88343" y="428"/>
                  <a:pt x="88305" y="446"/>
                </a:cubicBezTo>
                <a:cubicBezTo>
                  <a:pt x="88257" y="470"/>
                  <a:pt x="88209" y="498"/>
                  <a:pt x="88164" y="529"/>
                </a:cubicBezTo>
                <a:cubicBezTo>
                  <a:pt x="88149" y="540"/>
                  <a:pt x="88132" y="550"/>
                  <a:pt x="88115" y="559"/>
                </a:cubicBezTo>
                <a:lnTo>
                  <a:pt x="88115" y="559"/>
                </a:lnTo>
                <a:cubicBezTo>
                  <a:pt x="88100" y="551"/>
                  <a:pt x="88086" y="542"/>
                  <a:pt x="88073" y="532"/>
                </a:cubicBezTo>
                <a:cubicBezTo>
                  <a:pt x="88030" y="502"/>
                  <a:pt x="87985" y="475"/>
                  <a:pt x="87939" y="449"/>
                </a:cubicBezTo>
                <a:cubicBezTo>
                  <a:pt x="87894" y="427"/>
                  <a:pt x="87822" y="392"/>
                  <a:pt x="87726" y="392"/>
                </a:cubicBezTo>
                <a:cubicBezTo>
                  <a:pt x="87703" y="392"/>
                  <a:pt x="87679" y="394"/>
                  <a:pt x="87654" y="398"/>
                </a:cubicBezTo>
                <a:cubicBezTo>
                  <a:pt x="87530" y="426"/>
                  <a:pt x="87478" y="478"/>
                  <a:pt x="87431" y="513"/>
                </a:cubicBezTo>
                <a:cubicBezTo>
                  <a:pt x="87387" y="550"/>
                  <a:pt x="87352" y="581"/>
                  <a:pt x="87328" y="603"/>
                </a:cubicBezTo>
                <a:cubicBezTo>
                  <a:pt x="87318" y="612"/>
                  <a:pt x="87308" y="620"/>
                  <a:pt x="87301" y="625"/>
                </a:cubicBezTo>
                <a:lnTo>
                  <a:pt x="87301" y="625"/>
                </a:lnTo>
                <a:cubicBezTo>
                  <a:pt x="87299" y="625"/>
                  <a:pt x="87298" y="625"/>
                  <a:pt x="87297" y="625"/>
                </a:cubicBezTo>
                <a:cubicBezTo>
                  <a:pt x="87268" y="627"/>
                  <a:pt x="87240" y="631"/>
                  <a:pt x="87215" y="634"/>
                </a:cubicBezTo>
                <a:cubicBezTo>
                  <a:pt x="87111" y="649"/>
                  <a:pt x="87029" y="667"/>
                  <a:pt x="86966" y="673"/>
                </a:cubicBezTo>
                <a:cubicBezTo>
                  <a:pt x="86955" y="674"/>
                  <a:pt x="86943" y="674"/>
                  <a:pt x="86931" y="674"/>
                </a:cubicBezTo>
                <a:cubicBezTo>
                  <a:pt x="86920" y="673"/>
                  <a:pt x="86910" y="672"/>
                  <a:pt x="86899" y="671"/>
                </a:cubicBezTo>
                <a:cubicBezTo>
                  <a:pt x="86871" y="666"/>
                  <a:pt x="86833" y="656"/>
                  <a:pt x="86788" y="644"/>
                </a:cubicBezTo>
                <a:cubicBezTo>
                  <a:pt x="86733" y="629"/>
                  <a:pt x="86676" y="620"/>
                  <a:pt x="86618" y="614"/>
                </a:cubicBezTo>
                <a:cubicBezTo>
                  <a:pt x="86605" y="613"/>
                  <a:pt x="86585" y="613"/>
                  <a:pt x="86570" y="613"/>
                </a:cubicBezTo>
                <a:lnTo>
                  <a:pt x="86570" y="613"/>
                </a:lnTo>
                <a:cubicBezTo>
                  <a:pt x="86545" y="599"/>
                  <a:pt x="86521" y="584"/>
                  <a:pt x="86498" y="567"/>
                </a:cubicBezTo>
                <a:cubicBezTo>
                  <a:pt x="86452" y="533"/>
                  <a:pt x="86402" y="503"/>
                  <a:pt x="86350" y="479"/>
                </a:cubicBezTo>
                <a:cubicBezTo>
                  <a:pt x="86308" y="460"/>
                  <a:pt x="86264" y="446"/>
                  <a:pt x="86217" y="439"/>
                </a:cubicBezTo>
                <a:cubicBezTo>
                  <a:pt x="86200" y="437"/>
                  <a:pt x="86183" y="436"/>
                  <a:pt x="86166" y="436"/>
                </a:cubicBezTo>
                <a:cubicBezTo>
                  <a:pt x="86125" y="436"/>
                  <a:pt x="86086" y="441"/>
                  <a:pt x="86048" y="453"/>
                </a:cubicBezTo>
                <a:cubicBezTo>
                  <a:pt x="85951" y="484"/>
                  <a:pt x="85900" y="523"/>
                  <a:pt x="85857" y="554"/>
                </a:cubicBezTo>
                <a:cubicBezTo>
                  <a:pt x="85815" y="585"/>
                  <a:pt x="85783" y="609"/>
                  <a:pt x="85761" y="626"/>
                </a:cubicBezTo>
                <a:cubicBezTo>
                  <a:pt x="85759" y="628"/>
                  <a:pt x="85756" y="629"/>
                  <a:pt x="85754" y="630"/>
                </a:cubicBezTo>
                <a:lnTo>
                  <a:pt x="85754" y="630"/>
                </a:lnTo>
                <a:cubicBezTo>
                  <a:pt x="85731" y="624"/>
                  <a:pt x="85677" y="606"/>
                  <a:pt x="85609" y="579"/>
                </a:cubicBezTo>
                <a:cubicBezTo>
                  <a:pt x="85544" y="553"/>
                  <a:pt x="85475" y="539"/>
                  <a:pt x="85404" y="536"/>
                </a:cubicBezTo>
                <a:lnTo>
                  <a:pt x="85345" y="536"/>
                </a:lnTo>
                <a:lnTo>
                  <a:pt x="85299" y="531"/>
                </a:lnTo>
                <a:cubicBezTo>
                  <a:pt x="85230" y="523"/>
                  <a:pt x="85134" y="498"/>
                  <a:pt x="85003" y="498"/>
                </a:cubicBezTo>
                <a:cubicBezTo>
                  <a:pt x="84981" y="498"/>
                  <a:pt x="84960" y="499"/>
                  <a:pt x="84938" y="502"/>
                </a:cubicBezTo>
                <a:cubicBezTo>
                  <a:pt x="84915" y="505"/>
                  <a:pt x="84891" y="509"/>
                  <a:pt x="84868" y="516"/>
                </a:cubicBezTo>
                <a:cubicBezTo>
                  <a:pt x="84832" y="528"/>
                  <a:pt x="84797" y="542"/>
                  <a:pt x="84764" y="560"/>
                </a:cubicBezTo>
                <a:cubicBezTo>
                  <a:pt x="84707" y="590"/>
                  <a:pt x="84667" y="618"/>
                  <a:pt x="84635" y="636"/>
                </a:cubicBezTo>
                <a:cubicBezTo>
                  <a:pt x="84624" y="644"/>
                  <a:pt x="84614" y="650"/>
                  <a:pt x="84603" y="656"/>
                </a:cubicBezTo>
                <a:lnTo>
                  <a:pt x="84603" y="656"/>
                </a:lnTo>
                <a:cubicBezTo>
                  <a:pt x="84581" y="645"/>
                  <a:pt x="84560" y="632"/>
                  <a:pt x="84540" y="619"/>
                </a:cubicBezTo>
                <a:cubicBezTo>
                  <a:pt x="84490" y="587"/>
                  <a:pt x="84438" y="559"/>
                  <a:pt x="84384" y="536"/>
                </a:cubicBezTo>
                <a:cubicBezTo>
                  <a:pt x="84340" y="517"/>
                  <a:pt x="84294" y="507"/>
                  <a:pt x="84248" y="502"/>
                </a:cubicBezTo>
                <a:cubicBezTo>
                  <a:pt x="84238" y="502"/>
                  <a:pt x="84228" y="501"/>
                  <a:pt x="84219" y="501"/>
                </a:cubicBezTo>
                <a:cubicBezTo>
                  <a:pt x="84167" y="501"/>
                  <a:pt x="84116" y="511"/>
                  <a:pt x="84067" y="530"/>
                </a:cubicBezTo>
                <a:cubicBezTo>
                  <a:pt x="83971" y="573"/>
                  <a:pt x="83927" y="617"/>
                  <a:pt x="83886" y="651"/>
                </a:cubicBezTo>
                <a:cubicBezTo>
                  <a:pt x="83848" y="686"/>
                  <a:pt x="83818" y="716"/>
                  <a:pt x="83796" y="733"/>
                </a:cubicBezTo>
                <a:cubicBezTo>
                  <a:pt x="83794" y="735"/>
                  <a:pt x="83792" y="737"/>
                  <a:pt x="83790" y="739"/>
                </a:cubicBezTo>
                <a:lnTo>
                  <a:pt x="83790" y="739"/>
                </a:lnTo>
                <a:cubicBezTo>
                  <a:pt x="83781" y="737"/>
                  <a:pt x="83770" y="736"/>
                  <a:pt x="83758" y="735"/>
                </a:cubicBezTo>
                <a:lnTo>
                  <a:pt x="83636" y="708"/>
                </a:lnTo>
                <a:cubicBezTo>
                  <a:pt x="83576" y="695"/>
                  <a:pt x="83516" y="688"/>
                  <a:pt x="83455" y="687"/>
                </a:cubicBezTo>
                <a:lnTo>
                  <a:pt x="83438" y="687"/>
                </a:lnTo>
                <a:cubicBezTo>
                  <a:pt x="83432" y="686"/>
                  <a:pt x="83427" y="685"/>
                  <a:pt x="83421" y="683"/>
                </a:cubicBezTo>
                <a:cubicBezTo>
                  <a:pt x="83401" y="673"/>
                  <a:pt x="83368" y="656"/>
                  <a:pt x="83323" y="633"/>
                </a:cubicBezTo>
                <a:cubicBezTo>
                  <a:pt x="83263" y="600"/>
                  <a:pt x="83200" y="577"/>
                  <a:pt x="83134" y="564"/>
                </a:cubicBezTo>
                <a:cubicBezTo>
                  <a:pt x="83104" y="557"/>
                  <a:pt x="83074" y="555"/>
                  <a:pt x="83044" y="555"/>
                </a:cubicBezTo>
                <a:cubicBezTo>
                  <a:pt x="83029" y="555"/>
                  <a:pt x="83014" y="555"/>
                  <a:pt x="82999" y="557"/>
                </a:cubicBezTo>
                <a:cubicBezTo>
                  <a:pt x="82969" y="559"/>
                  <a:pt x="82938" y="564"/>
                  <a:pt x="82908" y="569"/>
                </a:cubicBezTo>
                <a:cubicBezTo>
                  <a:pt x="82851" y="580"/>
                  <a:pt x="82804" y="592"/>
                  <a:pt x="82764" y="602"/>
                </a:cubicBezTo>
                <a:cubicBezTo>
                  <a:pt x="82731" y="611"/>
                  <a:pt x="82697" y="618"/>
                  <a:pt x="82663" y="622"/>
                </a:cubicBezTo>
                <a:cubicBezTo>
                  <a:pt x="82651" y="624"/>
                  <a:pt x="82638" y="625"/>
                  <a:pt x="82625" y="625"/>
                </a:cubicBezTo>
                <a:cubicBezTo>
                  <a:pt x="82611" y="625"/>
                  <a:pt x="82598" y="624"/>
                  <a:pt x="82585" y="622"/>
                </a:cubicBezTo>
                <a:cubicBezTo>
                  <a:pt x="82520" y="618"/>
                  <a:pt x="82430" y="598"/>
                  <a:pt x="82311" y="594"/>
                </a:cubicBezTo>
                <a:lnTo>
                  <a:pt x="82265" y="594"/>
                </a:lnTo>
                <a:cubicBezTo>
                  <a:pt x="82237" y="595"/>
                  <a:pt x="82208" y="598"/>
                  <a:pt x="82181" y="604"/>
                </a:cubicBezTo>
                <a:cubicBezTo>
                  <a:pt x="82129" y="617"/>
                  <a:pt x="82080" y="639"/>
                  <a:pt x="82035" y="669"/>
                </a:cubicBezTo>
                <a:cubicBezTo>
                  <a:pt x="81985" y="703"/>
                  <a:pt x="81939" y="744"/>
                  <a:pt x="81897" y="789"/>
                </a:cubicBezTo>
                <a:cubicBezTo>
                  <a:pt x="81870" y="816"/>
                  <a:pt x="81846" y="841"/>
                  <a:pt x="81830" y="854"/>
                </a:cubicBezTo>
                <a:lnTo>
                  <a:pt x="81830" y="854"/>
                </a:lnTo>
                <a:lnTo>
                  <a:pt x="81594" y="862"/>
                </a:lnTo>
                <a:lnTo>
                  <a:pt x="81472" y="865"/>
                </a:lnTo>
                <a:cubicBezTo>
                  <a:pt x="81446" y="864"/>
                  <a:pt x="81420" y="860"/>
                  <a:pt x="81395" y="855"/>
                </a:cubicBezTo>
                <a:cubicBezTo>
                  <a:pt x="81331" y="843"/>
                  <a:pt x="81242" y="812"/>
                  <a:pt x="81114" y="812"/>
                </a:cubicBezTo>
                <a:cubicBezTo>
                  <a:pt x="81097" y="812"/>
                  <a:pt x="81079" y="813"/>
                  <a:pt x="81061" y="814"/>
                </a:cubicBezTo>
                <a:cubicBezTo>
                  <a:pt x="80906" y="832"/>
                  <a:pt x="80815" y="881"/>
                  <a:pt x="80752" y="897"/>
                </a:cubicBezTo>
                <a:cubicBezTo>
                  <a:pt x="80738" y="903"/>
                  <a:pt x="80723" y="907"/>
                  <a:pt x="80708" y="909"/>
                </a:cubicBezTo>
                <a:lnTo>
                  <a:pt x="80708" y="909"/>
                </a:lnTo>
                <a:cubicBezTo>
                  <a:pt x="80703" y="907"/>
                  <a:pt x="80696" y="904"/>
                  <a:pt x="80688" y="900"/>
                </a:cubicBezTo>
                <a:lnTo>
                  <a:pt x="80576" y="842"/>
                </a:lnTo>
                <a:cubicBezTo>
                  <a:pt x="80524" y="819"/>
                  <a:pt x="80459" y="784"/>
                  <a:pt x="80354" y="775"/>
                </a:cubicBezTo>
                <a:cubicBezTo>
                  <a:pt x="80344" y="774"/>
                  <a:pt x="80334" y="774"/>
                  <a:pt x="80324" y="774"/>
                </a:cubicBezTo>
                <a:cubicBezTo>
                  <a:pt x="80279" y="774"/>
                  <a:pt x="80234" y="780"/>
                  <a:pt x="80191" y="795"/>
                </a:cubicBezTo>
                <a:cubicBezTo>
                  <a:pt x="80151" y="807"/>
                  <a:pt x="80114" y="825"/>
                  <a:pt x="80078" y="847"/>
                </a:cubicBezTo>
                <a:cubicBezTo>
                  <a:pt x="80033" y="874"/>
                  <a:pt x="79989" y="904"/>
                  <a:pt x="79947" y="937"/>
                </a:cubicBezTo>
                <a:cubicBezTo>
                  <a:pt x="79944" y="939"/>
                  <a:pt x="79941" y="941"/>
                  <a:pt x="79938" y="943"/>
                </a:cubicBezTo>
                <a:lnTo>
                  <a:pt x="79938" y="943"/>
                </a:lnTo>
                <a:cubicBezTo>
                  <a:pt x="79936" y="941"/>
                  <a:pt x="79933" y="939"/>
                  <a:pt x="79931" y="937"/>
                </a:cubicBezTo>
                <a:cubicBezTo>
                  <a:pt x="79901" y="911"/>
                  <a:pt x="79866" y="879"/>
                  <a:pt x="79818" y="841"/>
                </a:cubicBezTo>
                <a:cubicBezTo>
                  <a:pt x="79768" y="808"/>
                  <a:pt x="79703" y="746"/>
                  <a:pt x="79549" y="733"/>
                </a:cubicBezTo>
                <a:cubicBezTo>
                  <a:pt x="79545" y="733"/>
                  <a:pt x="79541" y="733"/>
                  <a:pt x="79537" y="733"/>
                </a:cubicBezTo>
                <a:cubicBezTo>
                  <a:pt x="79492" y="733"/>
                  <a:pt x="79448" y="739"/>
                  <a:pt x="79405" y="752"/>
                </a:cubicBezTo>
                <a:cubicBezTo>
                  <a:pt x="79372" y="761"/>
                  <a:pt x="79339" y="773"/>
                  <a:pt x="79307" y="787"/>
                </a:cubicBezTo>
                <a:cubicBezTo>
                  <a:pt x="79207" y="834"/>
                  <a:pt x="79139" y="869"/>
                  <a:pt x="79131" y="869"/>
                </a:cubicBezTo>
                <a:cubicBezTo>
                  <a:pt x="79131" y="869"/>
                  <a:pt x="79130" y="869"/>
                  <a:pt x="79130" y="869"/>
                </a:cubicBezTo>
                <a:cubicBezTo>
                  <a:pt x="79130" y="868"/>
                  <a:pt x="79130" y="868"/>
                  <a:pt x="79130" y="868"/>
                </a:cubicBezTo>
                <a:lnTo>
                  <a:pt x="79130" y="868"/>
                </a:lnTo>
                <a:cubicBezTo>
                  <a:pt x="79128" y="868"/>
                  <a:pt x="79126" y="868"/>
                  <a:pt x="79123" y="869"/>
                </a:cubicBezTo>
                <a:lnTo>
                  <a:pt x="79082" y="871"/>
                </a:lnTo>
                <a:lnTo>
                  <a:pt x="79004" y="880"/>
                </a:lnTo>
                <a:lnTo>
                  <a:pt x="78869" y="901"/>
                </a:lnTo>
                <a:cubicBezTo>
                  <a:pt x="78829" y="907"/>
                  <a:pt x="78793" y="911"/>
                  <a:pt x="78761" y="914"/>
                </a:cubicBezTo>
                <a:cubicBezTo>
                  <a:pt x="78754" y="915"/>
                  <a:pt x="78709" y="917"/>
                  <a:pt x="78680" y="921"/>
                </a:cubicBezTo>
                <a:cubicBezTo>
                  <a:pt x="78649" y="924"/>
                  <a:pt x="78618" y="930"/>
                  <a:pt x="78593" y="936"/>
                </a:cubicBezTo>
                <a:cubicBezTo>
                  <a:pt x="78487" y="959"/>
                  <a:pt x="78414" y="983"/>
                  <a:pt x="78369" y="985"/>
                </a:cubicBezTo>
                <a:lnTo>
                  <a:pt x="78369" y="985"/>
                </a:lnTo>
                <a:cubicBezTo>
                  <a:pt x="78366" y="984"/>
                  <a:pt x="78363" y="983"/>
                  <a:pt x="78360" y="982"/>
                </a:cubicBezTo>
                <a:cubicBezTo>
                  <a:pt x="78340" y="974"/>
                  <a:pt x="78308" y="957"/>
                  <a:pt x="78263" y="934"/>
                </a:cubicBezTo>
                <a:cubicBezTo>
                  <a:pt x="78203" y="903"/>
                  <a:pt x="78138" y="880"/>
                  <a:pt x="78071" y="866"/>
                </a:cubicBezTo>
                <a:cubicBezTo>
                  <a:pt x="78047" y="862"/>
                  <a:pt x="78022" y="858"/>
                  <a:pt x="77997" y="858"/>
                </a:cubicBezTo>
                <a:cubicBezTo>
                  <a:pt x="77991" y="858"/>
                  <a:pt x="77985" y="858"/>
                  <a:pt x="77979" y="858"/>
                </a:cubicBezTo>
                <a:cubicBezTo>
                  <a:pt x="77964" y="858"/>
                  <a:pt x="77949" y="858"/>
                  <a:pt x="77935" y="859"/>
                </a:cubicBezTo>
                <a:cubicBezTo>
                  <a:pt x="77903" y="863"/>
                  <a:pt x="77873" y="866"/>
                  <a:pt x="77847" y="871"/>
                </a:cubicBezTo>
                <a:cubicBezTo>
                  <a:pt x="77737" y="890"/>
                  <a:pt x="77656" y="914"/>
                  <a:pt x="77599" y="921"/>
                </a:cubicBezTo>
                <a:cubicBezTo>
                  <a:pt x="77587" y="922"/>
                  <a:pt x="77519" y="925"/>
                  <a:pt x="77471" y="931"/>
                </a:cubicBezTo>
                <a:lnTo>
                  <a:pt x="77333" y="951"/>
                </a:lnTo>
                <a:cubicBezTo>
                  <a:pt x="77290" y="956"/>
                  <a:pt x="77252" y="962"/>
                  <a:pt x="77217" y="964"/>
                </a:cubicBezTo>
                <a:cubicBezTo>
                  <a:pt x="77203" y="966"/>
                  <a:pt x="77188" y="967"/>
                  <a:pt x="77174" y="967"/>
                </a:cubicBezTo>
                <a:cubicBezTo>
                  <a:pt x="77159" y="967"/>
                  <a:pt x="77145" y="966"/>
                  <a:pt x="77130" y="964"/>
                </a:cubicBezTo>
                <a:cubicBezTo>
                  <a:pt x="77067" y="960"/>
                  <a:pt x="76977" y="940"/>
                  <a:pt x="76853" y="936"/>
                </a:cubicBezTo>
                <a:cubicBezTo>
                  <a:pt x="76810" y="936"/>
                  <a:pt x="76794" y="936"/>
                  <a:pt x="76783" y="936"/>
                </a:cubicBezTo>
                <a:cubicBezTo>
                  <a:pt x="76772" y="936"/>
                  <a:pt x="76768" y="936"/>
                  <a:pt x="76750" y="933"/>
                </a:cubicBezTo>
                <a:cubicBezTo>
                  <a:pt x="76724" y="931"/>
                  <a:pt x="76684" y="923"/>
                  <a:pt x="76639" y="914"/>
                </a:cubicBezTo>
                <a:cubicBezTo>
                  <a:pt x="76584" y="901"/>
                  <a:pt x="76527" y="894"/>
                  <a:pt x="76471" y="890"/>
                </a:cubicBezTo>
                <a:cubicBezTo>
                  <a:pt x="76457" y="889"/>
                  <a:pt x="76444" y="889"/>
                  <a:pt x="76431" y="889"/>
                </a:cubicBezTo>
                <a:cubicBezTo>
                  <a:pt x="76400" y="889"/>
                  <a:pt x="76370" y="892"/>
                  <a:pt x="76339" y="897"/>
                </a:cubicBezTo>
                <a:cubicBezTo>
                  <a:pt x="76292" y="907"/>
                  <a:pt x="76245" y="924"/>
                  <a:pt x="76203" y="947"/>
                </a:cubicBezTo>
                <a:cubicBezTo>
                  <a:pt x="76151" y="976"/>
                  <a:pt x="76101" y="1009"/>
                  <a:pt x="76055" y="1046"/>
                </a:cubicBezTo>
                <a:cubicBezTo>
                  <a:pt x="76036" y="1063"/>
                  <a:pt x="76016" y="1077"/>
                  <a:pt x="75995" y="1091"/>
                </a:cubicBezTo>
                <a:lnTo>
                  <a:pt x="75995" y="1091"/>
                </a:lnTo>
                <a:cubicBezTo>
                  <a:pt x="75989" y="1091"/>
                  <a:pt x="75978" y="1092"/>
                  <a:pt x="75962" y="1094"/>
                </a:cubicBezTo>
                <a:cubicBezTo>
                  <a:pt x="75909" y="1098"/>
                  <a:pt x="75859" y="1107"/>
                  <a:pt x="75816" y="1112"/>
                </a:cubicBezTo>
                <a:lnTo>
                  <a:pt x="75694" y="1130"/>
                </a:lnTo>
                <a:lnTo>
                  <a:pt x="75642" y="1135"/>
                </a:lnTo>
                <a:lnTo>
                  <a:pt x="75618" y="1135"/>
                </a:lnTo>
                <a:cubicBezTo>
                  <a:pt x="75583" y="1134"/>
                  <a:pt x="75505" y="1107"/>
                  <a:pt x="75381" y="1085"/>
                </a:cubicBezTo>
                <a:cubicBezTo>
                  <a:pt x="75342" y="1075"/>
                  <a:pt x="75265" y="1074"/>
                  <a:pt x="75237" y="1074"/>
                </a:cubicBezTo>
                <a:cubicBezTo>
                  <a:pt x="75233" y="1074"/>
                  <a:pt x="75231" y="1074"/>
                  <a:pt x="75229" y="1074"/>
                </a:cubicBezTo>
                <a:lnTo>
                  <a:pt x="75229" y="1074"/>
                </a:lnTo>
                <a:cubicBezTo>
                  <a:pt x="75203" y="1071"/>
                  <a:pt x="75177" y="1065"/>
                  <a:pt x="75154" y="1057"/>
                </a:cubicBezTo>
                <a:cubicBezTo>
                  <a:pt x="75114" y="1048"/>
                  <a:pt x="75067" y="1031"/>
                  <a:pt x="75004" y="1019"/>
                </a:cubicBezTo>
                <a:cubicBezTo>
                  <a:pt x="74970" y="1011"/>
                  <a:pt x="74934" y="1007"/>
                  <a:pt x="74898" y="1005"/>
                </a:cubicBezTo>
                <a:cubicBezTo>
                  <a:pt x="74887" y="1004"/>
                  <a:pt x="74876" y="1004"/>
                  <a:pt x="74865" y="1004"/>
                </a:cubicBezTo>
                <a:cubicBezTo>
                  <a:pt x="74854" y="1004"/>
                  <a:pt x="74843" y="1004"/>
                  <a:pt x="74832" y="1005"/>
                </a:cubicBezTo>
                <a:cubicBezTo>
                  <a:pt x="74800" y="1007"/>
                  <a:pt x="74769" y="1014"/>
                  <a:pt x="74738" y="1023"/>
                </a:cubicBezTo>
                <a:cubicBezTo>
                  <a:pt x="74625" y="1063"/>
                  <a:pt x="74575" y="1111"/>
                  <a:pt x="74532" y="1146"/>
                </a:cubicBezTo>
                <a:lnTo>
                  <a:pt x="74450" y="1217"/>
                </a:lnTo>
                <a:lnTo>
                  <a:pt x="74450" y="1217"/>
                </a:lnTo>
                <a:cubicBezTo>
                  <a:pt x="74432" y="1208"/>
                  <a:pt x="74411" y="1196"/>
                  <a:pt x="74385" y="1182"/>
                </a:cubicBezTo>
                <a:cubicBezTo>
                  <a:pt x="74325" y="1147"/>
                  <a:pt x="74262" y="1122"/>
                  <a:pt x="74195" y="1104"/>
                </a:cubicBezTo>
                <a:cubicBezTo>
                  <a:pt x="74169" y="1098"/>
                  <a:pt x="74145" y="1095"/>
                  <a:pt x="74118" y="1093"/>
                </a:cubicBezTo>
                <a:cubicBezTo>
                  <a:pt x="74108" y="1092"/>
                  <a:pt x="74098" y="1092"/>
                  <a:pt x="74088" y="1092"/>
                </a:cubicBezTo>
                <a:cubicBezTo>
                  <a:pt x="74073" y="1092"/>
                  <a:pt x="74059" y="1092"/>
                  <a:pt x="74044" y="1094"/>
                </a:cubicBezTo>
                <a:cubicBezTo>
                  <a:pt x="74011" y="1096"/>
                  <a:pt x="73977" y="1101"/>
                  <a:pt x="73945" y="1108"/>
                </a:cubicBezTo>
                <a:cubicBezTo>
                  <a:pt x="73885" y="1120"/>
                  <a:pt x="73835" y="1137"/>
                  <a:pt x="73796" y="1148"/>
                </a:cubicBezTo>
                <a:cubicBezTo>
                  <a:pt x="73749" y="1164"/>
                  <a:pt x="73709" y="1171"/>
                  <a:pt x="73692" y="1174"/>
                </a:cubicBezTo>
                <a:lnTo>
                  <a:pt x="73692" y="1174"/>
                </a:lnTo>
                <a:cubicBezTo>
                  <a:pt x="73668" y="1164"/>
                  <a:pt x="73644" y="1153"/>
                  <a:pt x="73623" y="1141"/>
                </a:cubicBezTo>
                <a:cubicBezTo>
                  <a:pt x="73571" y="1113"/>
                  <a:pt x="73516" y="1090"/>
                  <a:pt x="73460" y="1071"/>
                </a:cubicBezTo>
                <a:cubicBezTo>
                  <a:pt x="73416" y="1057"/>
                  <a:pt x="73370" y="1049"/>
                  <a:pt x="73323" y="1046"/>
                </a:cubicBezTo>
                <a:cubicBezTo>
                  <a:pt x="73317" y="1046"/>
                  <a:pt x="73310" y="1046"/>
                  <a:pt x="73303" y="1046"/>
                </a:cubicBezTo>
                <a:cubicBezTo>
                  <a:pt x="73279" y="1046"/>
                  <a:pt x="73255" y="1048"/>
                  <a:pt x="73232" y="1052"/>
                </a:cubicBezTo>
                <a:cubicBezTo>
                  <a:pt x="73203" y="1057"/>
                  <a:pt x="73174" y="1065"/>
                  <a:pt x="73145" y="1075"/>
                </a:cubicBezTo>
                <a:cubicBezTo>
                  <a:pt x="73050" y="1115"/>
                  <a:pt x="73000" y="1159"/>
                  <a:pt x="72959" y="1191"/>
                </a:cubicBezTo>
                <a:cubicBezTo>
                  <a:pt x="72936" y="1211"/>
                  <a:pt x="72915" y="1228"/>
                  <a:pt x="72898" y="1242"/>
                </a:cubicBezTo>
                <a:lnTo>
                  <a:pt x="72898" y="1242"/>
                </a:lnTo>
                <a:cubicBezTo>
                  <a:pt x="72881" y="1231"/>
                  <a:pt x="72859" y="1217"/>
                  <a:pt x="72835" y="1200"/>
                </a:cubicBezTo>
                <a:cubicBezTo>
                  <a:pt x="72775" y="1159"/>
                  <a:pt x="72708" y="1127"/>
                  <a:pt x="72638" y="1105"/>
                </a:cubicBezTo>
                <a:cubicBezTo>
                  <a:pt x="72609" y="1098"/>
                  <a:pt x="72580" y="1094"/>
                  <a:pt x="72552" y="1092"/>
                </a:cubicBezTo>
                <a:cubicBezTo>
                  <a:pt x="72540" y="1090"/>
                  <a:pt x="72528" y="1090"/>
                  <a:pt x="72516" y="1090"/>
                </a:cubicBezTo>
                <a:cubicBezTo>
                  <a:pt x="72504" y="1090"/>
                  <a:pt x="72493" y="1090"/>
                  <a:pt x="72481" y="1092"/>
                </a:cubicBezTo>
                <a:lnTo>
                  <a:pt x="72404" y="1098"/>
                </a:lnTo>
                <a:cubicBezTo>
                  <a:pt x="72304" y="1109"/>
                  <a:pt x="72220" y="1124"/>
                  <a:pt x="72148" y="1130"/>
                </a:cubicBezTo>
                <a:cubicBezTo>
                  <a:pt x="72124" y="1132"/>
                  <a:pt x="72051" y="1135"/>
                  <a:pt x="72000" y="1145"/>
                </a:cubicBezTo>
                <a:cubicBezTo>
                  <a:pt x="71947" y="1152"/>
                  <a:pt x="71900" y="1162"/>
                  <a:pt x="71858" y="1170"/>
                </a:cubicBezTo>
                <a:cubicBezTo>
                  <a:pt x="71818" y="1178"/>
                  <a:pt x="71782" y="1184"/>
                  <a:pt x="71752" y="1187"/>
                </a:cubicBezTo>
                <a:cubicBezTo>
                  <a:pt x="71740" y="1189"/>
                  <a:pt x="71729" y="1190"/>
                  <a:pt x="71718" y="1190"/>
                </a:cubicBezTo>
                <a:cubicBezTo>
                  <a:pt x="71706" y="1190"/>
                  <a:pt x="71695" y="1189"/>
                  <a:pt x="71684" y="1187"/>
                </a:cubicBezTo>
                <a:cubicBezTo>
                  <a:pt x="71628" y="1183"/>
                  <a:pt x="71538" y="1155"/>
                  <a:pt x="71404" y="1147"/>
                </a:cubicBezTo>
                <a:cubicBezTo>
                  <a:pt x="71392" y="1146"/>
                  <a:pt x="71381" y="1146"/>
                  <a:pt x="71369" y="1146"/>
                </a:cubicBezTo>
                <a:cubicBezTo>
                  <a:pt x="71335" y="1146"/>
                  <a:pt x="71300" y="1149"/>
                  <a:pt x="71267" y="1156"/>
                </a:cubicBezTo>
                <a:cubicBezTo>
                  <a:pt x="71215" y="1168"/>
                  <a:pt x="71164" y="1187"/>
                  <a:pt x="71119" y="1216"/>
                </a:cubicBezTo>
                <a:cubicBezTo>
                  <a:pt x="71067" y="1249"/>
                  <a:pt x="71017" y="1288"/>
                  <a:pt x="70973" y="1330"/>
                </a:cubicBezTo>
                <a:cubicBezTo>
                  <a:pt x="70966" y="1336"/>
                  <a:pt x="70960" y="1342"/>
                  <a:pt x="70953" y="1348"/>
                </a:cubicBezTo>
                <a:lnTo>
                  <a:pt x="70953" y="1348"/>
                </a:lnTo>
                <a:lnTo>
                  <a:pt x="70874" y="1293"/>
                </a:lnTo>
                <a:cubicBezTo>
                  <a:pt x="70825" y="1261"/>
                  <a:pt x="70765" y="1215"/>
                  <a:pt x="70642" y="1191"/>
                </a:cubicBezTo>
                <a:cubicBezTo>
                  <a:pt x="70616" y="1187"/>
                  <a:pt x="70591" y="1186"/>
                  <a:pt x="70565" y="1186"/>
                </a:cubicBezTo>
                <a:cubicBezTo>
                  <a:pt x="70558" y="1186"/>
                  <a:pt x="70550" y="1186"/>
                  <a:pt x="70542" y="1186"/>
                </a:cubicBezTo>
                <a:cubicBezTo>
                  <a:pt x="70517" y="1189"/>
                  <a:pt x="70493" y="1192"/>
                  <a:pt x="70468" y="1198"/>
                </a:cubicBezTo>
                <a:cubicBezTo>
                  <a:pt x="70429" y="1207"/>
                  <a:pt x="70391" y="1219"/>
                  <a:pt x="70354" y="1236"/>
                </a:cubicBezTo>
                <a:cubicBezTo>
                  <a:pt x="70250" y="1285"/>
                  <a:pt x="70183" y="1326"/>
                  <a:pt x="70163" y="1334"/>
                </a:cubicBezTo>
                <a:lnTo>
                  <a:pt x="70163" y="1334"/>
                </a:lnTo>
                <a:cubicBezTo>
                  <a:pt x="70160" y="1334"/>
                  <a:pt x="70156" y="1335"/>
                  <a:pt x="70151" y="1335"/>
                </a:cubicBezTo>
                <a:lnTo>
                  <a:pt x="70086" y="1341"/>
                </a:lnTo>
                <a:lnTo>
                  <a:pt x="69954" y="1353"/>
                </a:lnTo>
                <a:cubicBezTo>
                  <a:pt x="69882" y="1358"/>
                  <a:pt x="69799" y="1369"/>
                  <a:pt x="69751" y="1369"/>
                </a:cubicBezTo>
                <a:cubicBezTo>
                  <a:pt x="69742" y="1369"/>
                  <a:pt x="69734" y="1369"/>
                  <a:pt x="69728" y="1368"/>
                </a:cubicBezTo>
                <a:cubicBezTo>
                  <a:pt x="69664" y="1364"/>
                  <a:pt x="69573" y="1345"/>
                  <a:pt x="69451" y="1342"/>
                </a:cubicBezTo>
                <a:cubicBezTo>
                  <a:pt x="69446" y="1342"/>
                  <a:pt x="69441" y="1342"/>
                  <a:pt x="69436" y="1342"/>
                </a:cubicBezTo>
                <a:cubicBezTo>
                  <a:pt x="69374" y="1342"/>
                  <a:pt x="69313" y="1349"/>
                  <a:pt x="69254" y="1362"/>
                </a:cubicBezTo>
                <a:cubicBezTo>
                  <a:pt x="69195" y="1376"/>
                  <a:pt x="69149" y="1390"/>
                  <a:pt x="69109" y="1401"/>
                </a:cubicBezTo>
                <a:cubicBezTo>
                  <a:pt x="69079" y="1410"/>
                  <a:pt x="69049" y="1417"/>
                  <a:pt x="69019" y="1423"/>
                </a:cubicBezTo>
                <a:lnTo>
                  <a:pt x="69019" y="1423"/>
                </a:lnTo>
                <a:cubicBezTo>
                  <a:pt x="69014" y="1423"/>
                  <a:pt x="68907" y="1432"/>
                  <a:pt x="68857" y="1449"/>
                </a:cubicBezTo>
                <a:cubicBezTo>
                  <a:pt x="68759" y="1476"/>
                  <a:pt x="68692" y="1504"/>
                  <a:pt x="68652" y="1516"/>
                </a:cubicBezTo>
                <a:lnTo>
                  <a:pt x="68652" y="1516"/>
                </a:lnTo>
                <a:cubicBezTo>
                  <a:pt x="68641" y="1509"/>
                  <a:pt x="68628" y="1500"/>
                  <a:pt x="68615" y="1490"/>
                </a:cubicBezTo>
                <a:cubicBezTo>
                  <a:pt x="68570" y="1455"/>
                  <a:pt x="68525" y="1424"/>
                  <a:pt x="68477" y="1395"/>
                </a:cubicBezTo>
                <a:cubicBezTo>
                  <a:pt x="68436" y="1371"/>
                  <a:pt x="68392" y="1354"/>
                  <a:pt x="68347" y="1341"/>
                </a:cubicBezTo>
                <a:cubicBezTo>
                  <a:pt x="68311" y="1332"/>
                  <a:pt x="68274" y="1327"/>
                  <a:pt x="68238" y="1327"/>
                </a:cubicBezTo>
                <a:cubicBezTo>
                  <a:pt x="68206" y="1327"/>
                  <a:pt x="68174" y="1331"/>
                  <a:pt x="68143" y="1338"/>
                </a:cubicBezTo>
                <a:cubicBezTo>
                  <a:pt x="68013" y="1372"/>
                  <a:pt x="67957" y="1427"/>
                  <a:pt x="67909" y="1462"/>
                </a:cubicBezTo>
                <a:lnTo>
                  <a:pt x="67848" y="1515"/>
                </a:lnTo>
                <a:lnTo>
                  <a:pt x="67848" y="1515"/>
                </a:lnTo>
                <a:cubicBezTo>
                  <a:pt x="67810" y="1479"/>
                  <a:pt x="67770" y="1446"/>
                  <a:pt x="67728" y="1415"/>
                </a:cubicBezTo>
                <a:cubicBezTo>
                  <a:pt x="67691" y="1388"/>
                  <a:pt x="67652" y="1367"/>
                  <a:pt x="67609" y="1349"/>
                </a:cubicBezTo>
                <a:cubicBezTo>
                  <a:pt x="67578" y="1336"/>
                  <a:pt x="67545" y="1327"/>
                  <a:pt x="67513" y="1323"/>
                </a:cubicBezTo>
                <a:cubicBezTo>
                  <a:pt x="67494" y="1320"/>
                  <a:pt x="67474" y="1318"/>
                  <a:pt x="67455" y="1318"/>
                </a:cubicBezTo>
                <a:cubicBezTo>
                  <a:pt x="67433" y="1318"/>
                  <a:pt x="67412" y="1320"/>
                  <a:pt x="67392" y="1324"/>
                </a:cubicBezTo>
                <a:cubicBezTo>
                  <a:pt x="67329" y="1333"/>
                  <a:pt x="67270" y="1356"/>
                  <a:pt x="67218" y="1391"/>
                </a:cubicBezTo>
                <a:cubicBezTo>
                  <a:pt x="67186" y="1412"/>
                  <a:pt x="67156" y="1435"/>
                  <a:pt x="67127" y="1461"/>
                </a:cubicBezTo>
                <a:cubicBezTo>
                  <a:pt x="67081" y="1504"/>
                  <a:pt x="67047" y="1540"/>
                  <a:pt x="67023" y="1565"/>
                </a:cubicBezTo>
                <a:cubicBezTo>
                  <a:pt x="67023" y="1566"/>
                  <a:pt x="67022" y="1566"/>
                  <a:pt x="67021" y="1567"/>
                </a:cubicBezTo>
                <a:lnTo>
                  <a:pt x="67021" y="1567"/>
                </a:lnTo>
                <a:cubicBezTo>
                  <a:pt x="67009" y="1563"/>
                  <a:pt x="66998" y="1558"/>
                  <a:pt x="66986" y="1553"/>
                </a:cubicBezTo>
                <a:cubicBezTo>
                  <a:pt x="66932" y="1531"/>
                  <a:pt x="66876" y="1512"/>
                  <a:pt x="66820" y="1498"/>
                </a:cubicBezTo>
                <a:cubicBezTo>
                  <a:pt x="66778" y="1488"/>
                  <a:pt x="66734" y="1483"/>
                  <a:pt x="66691" y="1483"/>
                </a:cubicBezTo>
                <a:cubicBezTo>
                  <a:pt x="66644" y="1483"/>
                  <a:pt x="66597" y="1489"/>
                  <a:pt x="66552" y="1501"/>
                </a:cubicBezTo>
                <a:cubicBezTo>
                  <a:pt x="66397" y="1544"/>
                  <a:pt x="66321" y="1601"/>
                  <a:pt x="66282" y="1610"/>
                </a:cubicBezTo>
                <a:cubicBezTo>
                  <a:pt x="66280" y="1611"/>
                  <a:pt x="66278" y="1612"/>
                  <a:pt x="66276" y="1612"/>
                </a:cubicBezTo>
                <a:lnTo>
                  <a:pt x="66276" y="1612"/>
                </a:lnTo>
                <a:cubicBezTo>
                  <a:pt x="66276" y="1612"/>
                  <a:pt x="66276" y="1612"/>
                  <a:pt x="66276" y="1612"/>
                </a:cubicBezTo>
                <a:cubicBezTo>
                  <a:pt x="66276" y="1612"/>
                  <a:pt x="66276" y="1612"/>
                  <a:pt x="66276" y="1613"/>
                </a:cubicBezTo>
                <a:lnTo>
                  <a:pt x="66276" y="1613"/>
                </a:lnTo>
                <a:cubicBezTo>
                  <a:pt x="66276" y="1613"/>
                  <a:pt x="66276" y="1612"/>
                  <a:pt x="66276" y="1612"/>
                </a:cubicBezTo>
                <a:lnTo>
                  <a:pt x="66276" y="1612"/>
                </a:lnTo>
                <a:cubicBezTo>
                  <a:pt x="66275" y="1612"/>
                  <a:pt x="66273" y="1613"/>
                  <a:pt x="66272" y="1613"/>
                </a:cubicBezTo>
                <a:lnTo>
                  <a:pt x="66272" y="1613"/>
                </a:lnTo>
                <a:cubicBezTo>
                  <a:pt x="66274" y="1613"/>
                  <a:pt x="66275" y="1613"/>
                  <a:pt x="66276" y="1613"/>
                </a:cubicBezTo>
                <a:lnTo>
                  <a:pt x="66276" y="1613"/>
                </a:lnTo>
                <a:cubicBezTo>
                  <a:pt x="66274" y="1613"/>
                  <a:pt x="66273" y="1613"/>
                  <a:pt x="66272" y="1614"/>
                </a:cubicBezTo>
                <a:cubicBezTo>
                  <a:pt x="66271" y="1614"/>
                  <a:pt x="66271" y="1613"/>
                  <a:pt x="66272" y="1613"/>
                </a:cubicBezTo>
                <a:lnTo>
                  <a:pt x="66272" y="1613"/>
                </a:lnTo>
                <a:cubicBezTo>
                  <a:pt x="66270" y="1613"/>
                  <a:pt x="66268" y="1613"/>
                  <a:pt x="66265" y="1614"/>
                </a:cubicBezTo>
                <a:cubicBezTo>
                  <a:pt x="66248" y="1615"/>
                  <a:pt x="66232" y="1616"/>
                  <a:pt x="66215" y="1618"/>
                </a:cubicBezTo>
                <a:cubicBezTo>
                  <a:pt x="66161" y="1625"/>
                  <a:pt x="66107" y="1636"/>
                  <a:pt x="66054" y="1650"/>
                </a:cubicBezTo>
                <a:cubicBezTo>
                  <a:pt x="65977" y="1670"/>
                  <a:pt x="65911" y="1682"/>
                  <a:pt x="65887" y="1682"/>
                </a:cubicBezTo>
                <a:cubicBezTo>
                  <a:pt x="65884" y="1682"/>
                  <a:pt x="65882" y="1682"/>
                  <a:pt x="65880" y="1682"/>
                </a:cubicBezTo>
                <a:cubicBezTo>
                  <a:pt x="65880" y="1682"/>
                  <a:pt x="65879" y="1682"/>
                  <a:pt x="65878" y="1682"/>
                </a:cubicBezTo>
                <a:cubicBezTo>
                  <a:pt x="65848" y="1682"/>
                  <a:pt x="65771" y="1658"/>
                  <a:pt x="65652" y="1638"/>
                </a:cubicBezTo>
                <a:cubicBezTo>
                  <a:pt x="65617" y="1632"/>
                  <a:pt x="65582" y="1629"/>
                  <a:pt x="65548" y="1629"/>
                </a:cubicBezTo>
                <a:lnTo>
                  <a:pt x="65500" y="1629"/>
                </a:lnTo>
                <a:cubicBezTo>
                  <a:pt x="65482" y="1624"/>
                  <a:pt x="65463" y="1620"/>
                  <a:pt x="65445" y="1613"/>
                </a:cubicBezTo>
                <a:cubicBezTo>
                  <a:pt x="65411" y="1601"/>
                  <a:pt x="65364" y="1583"/>
                  <a:pt x="65300" y="1565"/>
                </a:cubicBezTo>
                <a:cubicBezTo>
                  <a:pt x="65263" y="1555"/>
                  <a:pt x="65226" y="1548"/>
                  <a:pt x="65188" y="1543"/>
                </a:cubicBezTo>
                <a:cubicBezTo>
                  <a:pt x="65171" y="1542"/>
                  <a:pt x="65154" y="1541"/>
                  <a:pt x="65138" y="1541"/>
                </a:cubicBezTo>
                <a:cubicBezTo>
                  <a:pt x="65132" y="1541"/>
                  <a:pt x="65126" y="1541"/>
                  <a:pt x="65120" y="1541"/>
                </a:cubicBezTo>
                <a:lnTo>
                  <a:pt x="65120" y="1541"/>
                </a:lnTo>
                <a:cubicBezTo>
                  <a:pt x="65209" y="1536"/>
                  <a:pt x="65278" y="1461"/>
                  <a:pt x="65276" y="1371"/>
                </a:cubicBezTo>
                <a:cubicBezTo>
                  <a:pt x="65274" y="1282"/>
                  <a:pt x="65200" y="1211"/>
                  <a:pt x="65111" y="1211"/>
                </a:cubicBezTo>
                <a:cubicBezTo>
                  <a:pt x="65021" y="1211"/>
                  <a:pt x="64948" y="1282"/>
                  <a:pt x="64946" y="1371"/>
                </a:cubicBezTo>
                <a:cubicBezTo>
                  <a:pt x="64944" y="1437"/>
                  <a:pt x="64981" y="1496"/>
                  <a:pt x="65036" y="1524"/>
                </a:cubicBezTo>
                <a:lnTo>
                  <a:pt x="65036" y="1524"/>
                </a:lnTo>
                <a:cubicBezTo>
                  <a:pt x="65005" y="1513"/>
                  <a:pt x="64966" y="1500"/>
                  <a:pt x="64914" y="1487"/>
                </a:cubicBezTo>
                <a:cubicBezTo>
                  <a:pt x="64856" y="1470"/>
                  <a:pt x="64797" y="1462"/>
                  <a:pt x="64738" y="1462"/>
                </a:cubicBezTo>
                <a:cubicBezTo>
                  <a:pt x="64718" y="1462"/>
                  <a:pt x="64699" y="1463"/>
                  <a:pt x="64679" y="1465"/>
                </a:cubicBezTo>
                <a:cubicBezTo>
                  <a:pt x="64612" y="1472"/>
                  <a:pt x="64545" y="1488"/>
                  <a:pt x="64481" y="1512"/>
                </a:cubicBezTo>
                <a:lnTo>
                  <a:pt x="64362" y="1555"/>
                </a:lnTo>
                <a:cubicBezTo>
                  <a:pt x="64352" y="1558"/>
                  <a:pt x="64341" y="1562"/>
                  <a:pt x="64330" y="1564"/>
                </a:cubicBezTo>
                <a:lnTo>
                  <a:pt x="64322" y="1566"/>
                </a:lnTo>
                <a:cubicBezTo>
                  <a:pt x="64317" y="1566"/>
                  <a:pt x="64322" y="1566"/>
                  <a:pt x="64321" y="1566"/>
                </a:cubicBezTo>
                <a:cubicBezTo>
                  <a:pt x="64320" y="1566"/>
                  <a:pt x="64317" y="1566"/>
                  <a:pt x="64303" y="1568"/>
                </a:cubicBezTo>
                <a:cubicBezTo>
                  <a:pt x="64226" y="1576"/>
                  <a:pt x="64151" y="1596"/>
                  <a:pt x="64080" y="1630"/>
                </a:cubicBezTo>
                <a:lnTo>
                  <a:pt x="63962" y="1687"/>
                </a:lnTo>
                <a:cubicBezTo>
                  <a:pt x="63944" y="1695"/>
                  <a:pt x="63933" y="1698"/>
                  <a:pt x="63931" y="1698"/>
                </a:cubicBezTo>
                <a:lnTo>
                  <a:pt x="63931" y="1698"/>
                </a:lnTo>
                <a:lnTo>
                  <a:pt x="63811" y="1708"/>
                </a:lnTo>
                <a:lnTo>
                  <a:pt x="63549" y="1730"/>
                </a:lnTo>
                <a:cubicBezTo>
                  <a:pt x="63496" y="1718"/>
                  <a:pt x="63445" y="1704"/>
                  <a:pt x="63394" y="1685"/>
                </a:cubicBezTo>
                <a:cubicBezTo>
                  <a:pt x="63324" y="1663"/>
                  <a:pt x="63251" y="1653"/>
                  <a:pt x="63177" y="1653"/>
                </a:cubicBezTo>
                <a:lnTo>
                  <a:pt x="63116" y="1654"/>
                </a:lnTo>
                <a:lnTo>
                  <a:pt x="63064" y="1653"/>
                </a:lnTo>
                <a:cubicBezTo>
                  <a:pt x="63001" y="1651"/>
                  <a:pt x="62923" y="1643"/>
                  <a:pt x="62830" y="1643"/>
                </a:cubicBezTo>
                <a:cubicBezTo>
                  <a:pt x="62811" y="1643"/>
                  <a:pt x="62792" y="1643"/>
                  <a:pt x="62772" y="1644"/>
                </a:cubicBezTo>
                <a:cubicBezTo>
                  <a:pt x="62763" y="1644"/>
                  <a:pt x="62729" y="1646"/>
                  <a:pt x="62707" y="1651"/>
                </a:cubicBezTo>
                <a:cubicBezTo>
                  <a:pt x="62686" y="1655"/>
                  <a:pt x="62660" y="1660"/>
                  <a:pt x="62642" y="1666"/>
                </a:cubicBezTo>
                <a:cubicBezTo>
                  <a:pt x="62607" y="1675"/>
                  <a:pt x="62573" y="1688"/>
                  <a:pt x="62539" y="1702"/>
                </a:cubicBezTo>
                <a:cubicBezTo>
                  <a:pt x="62482" y="1727"/>
                  <a:pt x="62441" y="1750"/>
                  <a:pt x="62411" y="1764"/>
                </a:cubicBezTo>
                <a:cubicBezTo>
                  <a:pt x="62393" y="1773"/>
                  <a:pt x="62379" y="1778"/>
                  <a:pt x="62373" y="1780"/>
                </a:cubicBezTo>
                <a:lnTo>
                  <a:pt x="62373" y="1780"/>
                </a:lnTo>
                <a:cubicBezTo>
                  <a:pt x="62371" y="1780"/>
                  <a:pt x="62367" y="1781"/>
                  <a:pt x="62360" y="1781"/>
                </a:cubicBezTo>
                <a:cubicBezTo>
                  <a:pt x="62338" y="1784"/>
                  <a:pt x="62320" y="1786"/>
                  <a:pt x="62300" y="1789"/>
                </a:cubicBezTo>
                <a:cubicBezTo>
                  <a:pt x="62266" y="1795"/>
                  <a:pt x="62233" y="1803"/>
                  <a:pt x="62200" y="1814"/>
                </a:cubicBezTo>
                <a:cubicBezTo>
                  <a:pt x="62086" y="1852"/>
                  <a:pt x="62016" y="1882"/>
                  <a:pt x="61996" y="1882"/>
                </a:cubicBezTo>
                <a:lnTo>
                  <a:pt x="61966" y="1883"/>
                </a:lnTo>
                <a:lnTo>
                  <a:pt x="61912" y="1883"/>
                </a:lnTo>
                <a:lnTo>
                  <a:pt x="61786" y="1879"/>
                </a:lnTo>
                <a:cubicBezTo>
                  <a:pt x="61759" y="1879"/>
                  <a:pt x="61731" y="1878"/>
                  <a:pt x="61701" y="1878"/>
                </a:cubicBezTo>
                <a:cubicBezTo>
                  <a:pt x="61682" y="1878"/>
                  <a:pt x="61663" y="1878"/>
                  <a:pt x="61643" y="1879"/>
                </a:cubicBezTo>
                <a:lnTo>
                  <a:pt x="61643" y="1879"/>
                </a:lnTo>
                <a:cubicBezTo>
                  <a:pt x="61628" y="1871"/>
                  <a:pt x="61603" y="1854"/>
                  <a:pt x="61571" y="1834"/>
                </a:cubicBezTo>
                <a:cubicBezTo>
                  <a:pt x="61515" y="1796"/>
                  <a:pt x="61456" y="1765"/>
                  <a:pt x="61394" y="1741"/>
                </a:cubicBezTo>
                <a:cubicBezTo>
                  <a:pt x="61339" y="1720"/>
                  <a:pt x="61280" y="1711"/>
                  <a:pt x="61220" y="1711"/>
                </a:cubicBezTo>
                <a:cubicBezTo>
                  <a:pt x="61183" y="1712"/>
                  <a:pt x="61191" y="1713"/>
                  <a:pt x="61175" y="1713"/>
                </a:cubicBezTo>
                <a:lnTo>
                  <a:pt x="61141" y="1715"/>
                </a:lnTo>
                <a:lnTo>
                  <a:pt x="61010" y="1726"/>
                </a:lnTo>
                <a:lnTo>
                  <a:pt x="60879" y="1735"/>
                </a:lnTo>
                <a:lnTo>
                  <a:pt x="60813" y="1740"/>
                </a:lnTo>
                <a:lnTo>
                  <a:pt x="60774" y="1740"/>
                </a:lnTo>
                <a:cubicBezTo>
                  <a:pt x="60716" y="1739"/>
                  <a:pt x="60629" y="1725"/>
                  <a:pt x="60512" y="1720"/>
                </a:cubicBezTo>
                <a:cubicBezTo>
                  <a:pt x="60502" y="1720"/>
                  <a:pt x="60491" y="1719"/>
                  <a:pt x="60480" y="1719"/>
                </a:cubicBezTo>
                <a:cubicBezTo>
                  <a:pt x="60426" y="1719"/>
                  <a:pt x="60372" y="1724"/>
                  <a:pt x="60320" y="1733"/>
                </a:cubicBezTo>
                <a:cubicBezTo>
                  <a:pt x="60258" y="1743"/>
                  <a:pt x="60206" y="1757"/>
                  <a:pt x="60166" y="1769"/>
                </a:cubicBezTo>
                <a:cubicBezTo>
                  <a:pt x="60124" y="1779"/>
                  <a:pt x="60090" y="1788"/>
                  <a:pt x="60064" y="1792"/>
                </a:cubicBezTo>
                <a:cubicBezTo>
                  <a:pt x="60054" y="1794"/>
                  <a:pt x="60042" y="1795"/>
                  <a:pt x="60032" y="1796"/>
                </a:cubicBezTo>
                <a:cubicBezTo>
                  <a:pt x="59968" y="1801"/>
                  <a:pt x="59907" y="1818"/>
                  <a:pt x="59852" y="1846"/>
                </a:cubicBezTo>
                <a:cubicBezTo>
                  <a:pt x="59789" y="1878"/>
                  <a:pt x="59731" y="1919"/>
                  <a:pt x="59679" y="1966"/>
                </a:cubicBezTo>
                <a:cubicBezTo>
                  <a:pt x="59668" y="1976"/>
                  <a:pt x="59658" y="1985"/>
                  <a:pt x="59649" y="1993"/>
                </a:cubicBezTo>
                <a:lnTo>
                  <a:pt x="59649" y="1993"/>
                </a:lnTo>
                <a:lnTo>
                  <a:pt x="59577" y="1951"/>
                </a:lnTo>
                <a:cubicBezTo>
                  <a:pt x="59526" y="1925"/>
                  <a:pt x="59459" y="1883"/>
                  <a:pt x="59336" y="1867"/>
                </a:cubicBezTo>
                <a:cubicBezTo>
                  <a:pt x="59320" y="1865"/>
                  <a:pt x="59303" y="1864"/>
                  <a:pt x="59286" y="1864"/>
                </a:cubicBezTo>
                <a:cubicBezTo>
                  <a:pt x="59272" y="1864"/>
                  <a:pt x="59259" y="1865"/>
                  <a:pt x="59245" y="1866"/>
                </a:cubicBezTo>
                <a:cubicBezTo>
                  <a:pt x="59225" y="1867"/>
                  <a:pt x="59206" y="1869"/>
                  <a:pt x="59187" y="1873"/>
                </a:cubicBezTo>
                <a:cubicBezTo>
                  <a:pt x="59154" y="1877"/>
                  <a:pt x="59121" y="1884"/>
                  <a:pt x="59089" y="1893"/>
                </a:cubicBezTo>
                <a:cubicBezTo>
                  <a:pt x="59031" y="1910"/>
                  <a:pt x="58985" y="1927"/>
                  <a:pt x="58949" y="1938"/>
                </a:cubicBezTo>
                <a:cubicBezTo>
                  <a:pt x="58926" y="1947"/>
                  <a:pt x="58902" y="1953"/>
                  <a:pt x="58878" y="1957"/>
                </a:cubicBezTo>
                <a:lnTo>
                  <a:pt x="58820" y="1963"/>
                </a:lnTo>
                <a:cubicBezTo>
                  <a:pt x="58789" y="1966"/>
                  <a:pt x="58761" y="1971"/>
                  <a:pt x="58734" y="1975"/>
                </a:cubicBezTo>
                <a:cubicBezTo>
                  <a:pt x="58636" y="1994"/>
                  <a:pt x="58562" y="2012"/>
                  <a:pt x="58512" y="2018"/>
                </a:cubicBezTo>
                <a:lnTo>
                  <a:pt x="58512" y="2018"/>
                </a:lnTo>
                <a:cubicBezTo>
                  <a:pt x="58497" y="2011"/>
                  <a:pt x="58469" y="1996"/>
                  <a:pt x="58434" y="1977"/>
                </a:cubicBezTo>
                <a:cubicBezTo>
                  <a:pt x="58374" y="1942"/>
                  <a:pt x="58309" y="1915"/>
                  <a:pt x="58242" y="1897"/>
                </a:cubicBezTo>
                <a:cubicBezTo>
                  <a:pt x="58217" y="1890"/>
                  <a:pt x="58190" y="1885"/>
                  <a:pt x="58165" y="1883"/>
                </a:cubicBezTo>
                <a:cubicBezTo>
                  <a:pt x="58146" y="1881"/>
                  <a:pt x="58129" y="1880"/>
                  <a:pt x="58111" y="1880"/>
                </a:cubicBezTo>
                <a:cubicBezTo>
                  <a:pt x="58101" y="1880"/>
                  <a:pt x="58091" y="1880"/>
                  <a:pt x="58080" y="1881"/>
                </a:cubicBezTo>
                <a:lnTo>
                  <a:pt x="58015" y="1884"/>
                </a:lnTo>
                <a:lnTo>
                  <a:pt x="57751" y="1899"/>
                </a:lnTo>
                <a:cubicBezTo>
                  <a:pt x="57664" y="1903"/>
                  <a:pt x="57577" y="1915"/>
                  <a:pt x="57490" y="1923"/>
                </a:cubicBezTo>
                <a:lnTo>
                  <a:pt x="57359" y="1936"/>
                </a:lnTo>
                <a:lnTo>
                  <a:pt x="57326" y="1940"/>
                </a:lnTo>
                <a:cubicBezTo>
                  <a:pt x="57318" y="1941"/>
                  <a:pt x="57310" y="1940"/>
                  <a:pt x="57255" y="1949"/>
                </a:cubicBezTo>
                <a:cubicBezTo>
                  <a:pt x="57191" y="1960"/>
                  <a:pt x="57128" y="1987"/>
                  <a:pt x="57075" y="2025"/>
                </a:cubicBezTo>
                <a:cubicBezTo>
                  <a:pt x="57020" y="2064"/>
                  <a:pt x="56969" y="2109"/>
                  <a:pt x="56924" y="2160"/>
                </a:cubicBezTo>
                <a:cubicBezTo>
                  <a:pt x="56905" y="2182"/>
                  <a:pt x="56888" y="2200"/>
                  <a:pt x="56874" y="2215"/>
                </a:cubicBezTo>
                <a:lnTo>
                  <a:pt x="56874" y="2215"/>
                </a:lnTo>
                <a:cubicBezTo>
                  <a:pt x="56865" y="2214"/>
                  <a:pt x="56855" y="2213"/>
                  <a:pt x="56845" y="2212"/>
                </a:cubicBezTo>
                <a:cubicBezTo>
                  <a:pt x="56787" y="2208"/>
                  <a:pt x="56704" y="2197"/>
                  <a:pt x="56606" y="2197"/>
                </a:cubicBezTo>
                <a:cubicBezTo>
                  <a:pt x="56585" y="2197"/>
                  <a:pt x="56564" y="2197"/>
                  <a:pt x="56543" y="2198"/>
                </a:cubicBezTo>
                <a:cubicBezTo>
                  <a:pt x="56543" y="2199"/>
                  <a:pt x="56543" y="2199"/>
                  <a:pt x="56543" y="2199"/>
                </a:cubicBezTo>
                <a:cubicBezTo>
                  <a:pt x="56537" y="2199"/>
                  <a:pt x="56475" y="2184"/>
                  <a:pt x="56376" y="2158"/>
                </a:cubicBezTo>
                <a:cubicBezTo>
                  <a:pt x="56313" y="2142"/>
                  <a:pt x="56248" y="2133"/>
                  <a:pt x="56182" y="2133"/>
                </a:cubicBezTo>
                <a:cubicBezTo>
                  <a:pt x="56175" y="2133"/>
                  <a:pt x="56168" y="2133"/>
                  <a:pt x="56161" y="2134"/>
                </a:cubicBezTo>
                <a:lnTo>
                  <a:pt x="56161" y="2134"/>
                </a:lnTo>
                <a:cubicBezTo>
                  <a:pt x="56159" y="2133"/>
                  <a:pt x="56152" y="2131"/>
                  <a:pt x="56143" y="2129"/>
                </a:cubicBezTo>
                <a:lnTo>
                  <a:pt x="56030" y="2085"/>
                </a:lnTo>
                <a:cubicBezTo>
                  <a:pt x="55957" y="2057"/>
                  <a:pt x="55881" y="2041"/>
                  <a:pt x="55804" y="2037"/>
                </a:cubicBezTo>
                <a:cubicBezTo>
                  <a:pt x="55797" y="2036"/>
                  <a:pt x="55790" y="2036"/>
                  <a:pt x="55783" y="2036"/>
                </a:cubicBezTo>
                <a:cubicBezTo>
                  <a:pt x="55747" y="2036"/>
                  <a:pt x="55710" y="2039"/>
                  <a:pt x="55674" y="2046"/>
                </a:cubicBezTo>
                <a:cubicBezTo>
                  <a:pt x="55641" y="2052"/>
                  <a:pt x="55609" y="2059"/>
                  <a:pt x="55577" y="2068"/>
                </a:cubicBezTo>
                <a:cubicBezTo>
                  <a:pt x="55519" y="2084"/>
                  <a:pt x="55475" y="2100"/>
                  <a:pt x="55440" y="2111"/>
                </a:cubicBezTo>
                <a:cubicBezTo>
                  <a:pt x="55417" y="2119"/>
                  <a:pt x="55393" y="2124"/>
                  <a:pt x="55370" y="2129"/>
                </a:cubicBezTo>
                <a:lnTo>
                  <a:pt x="55342" y="2131"/>
                </a:lnTo>
                <a:cubicBezTo>
                  <a:pt x="55313" y="2134"/>
                  <a:pt x="55284" y="2139"/>
                  <a:pt x="55257" y="2148"/>
                </a:cubicBezTo>
                <a:cubicBezTo>
                  <a:pt x="55214" y="2160"/>
                  <a:pt x="55172" y="2178"/>
                  <a:pt x="55133" y="2198"/>
                </a:cubicBezTo>
                <a:cubicBezTo>
                  <a:pt x="55068" y="2234"/>
                  <a:pt x="55024" y="2264"/>
                  <a:pt x="54994" y="2285"/>
                </a:cubicBezTo>
                <a:cubicBezTo>
                  <a:pt x="54989" y="2289"/>
                  <a:pt x="54983" y="2293"/>
                  <a:pt x="54978" y="2296"/>
                </a:cubicBezTo>
                <a:lnTo>
                  <a:pt x="54978" y="2296"/>
                </a:lnTo>
                <a:cubicBezTo>
                  <a:pt x="54963" y="2290"/>
                  <a:pt x="54948" y="2284"/>
                  <a:pt x="54933" y="2277"/>
                </a:cubicBezTo>
                <a:cubicBezTo>
                  <a:pt x="54878" y="2252"/>
                  <a:pt x="54819" y="2230"/>
                  <a:pt x="54759" y="2215"/>
                </a:cubicBezTo>
                <a:cubicBezTo>
                  <a:pt x="54715" y="2203"/>
                  <a:pt x="54670" y="2197"/>
                  <a:pt x="54624" y="2197"/>
                </a:cubicBezTo>
                <a:cubicBezTo>
                  <a:pt x="54620" y="2197"/>
                  <a:pt x="54616" y="2197"/>
                  <a:pt x="54612" y="2197"/>
                </a:cubicBezTo>
                <a:lnTo>
                  <a:pt x="54531" y="2198"/>
                </a:lnTo>
                <a:lnTo>
                  <a:pt x="54268" y="2203"/>
                </a:lnTo>
                <a:lnTo>
                  <a:pt x="54203" y="2204"/>
                </a:lnTo>
                <a:lnTo>
                  <a:pt x="54171" y="2204"/>
                </a:lnTo>
                <a:cubicBezTo>
                  <a:pt x="54147" y="2203"/>
                  <a:pt x="54114" y="2198"/>
                  <a:pt x="54071" y="2193"/>
                </a:cubicBezTo>
                <a:cubicBezTo>
                  <a:pt x="54027" y="2187"/>
                  <a:pt x="53976" y="2179"/>
                  <a:pt x="53914" y="2175"/>
                </a:cubicBezTo>
                <a:cubicBezTo>
                  <a:pt x="53897" y="2174"/>
                  <a:pt x="53880" y="2174"/>
                  <a:pt x="53863" y="2174"/>
                </a:cubicBezTo>
                <a:cubicBezTo>
                  <a:pt x="53846" y="2174"/>
                  <a:pt x="53829" y="2174"/>
                  <a:pt x="53812" y="2175"/>
                </a:cubicBezTo>
                <a:cubicBezTo>
                  <a:pt x="53756" y="2178"/>
                  <a:pt x="53699" y="2190"/>
                  <a:pt x="53646" y="2212"/>
                </a:cubicBezTo>
                <a:cubicBezTo>
                  <a:pt x="53581" y="2239"/>
                  <a:pt x="53520" y="2275"/>
                  <a:pt x="53465" y="2316"/>
                </a:cubicBezTo>
                <a:cubicBezTo>
                  <a:pt x="53434" y="2338"/>
                  <a:pt x="53411" y="2354"/>
                  <a:pt x="53397" y="2363"/>
                </a:cubicBezTo>
                <a:lnTo>
                  <a:pt x="53397" y="2363"/>
                </a:lnTo>
                <a:cubicBezTo>
                  <a:pt x="53396" y="2363"/>
                  <a:pt x="53394" y="2363"/>
                  <a:pt x="53393" y="2364"/>
                </a:cubicBezTo>
                <a:cubicBezTo>
                  <a:pt x="53341" y="2367"/>
                  <a:pt x="53292" y="2373"/>
                  <a:pt x="53247" y="2379"/>
                </a:cubicBezTo>
                <a:lnTo>
                  <a:pt x="53121" y="2394"/>
                </a:lnTo>
                <a:lnTo>
                  <a:pt x="52990" y="2405"/>
                </a:lnTo>
                <a:cubicBezTo>
                  <a:pt x="52858" y="2421"/>
                  <a:pt x="52768" y="2451"/>
                  <a:pt x="52708" y="2462"/>
                </a:cubicBezTo>
                <a:cubicBezTo>
                  <a:pt x="52693" y="2464"/>
                  <a:pt x="52679" y="2466"/>
                  <a:pt x="52670" y="2466"/>
                </a:cubicBezTo>
                <a:lnTo>
                  <a:pt x="52659" y="2467"/>
                </a:lnTo>
                <a:lnTo>
                  <a:pt x="52659" y="2467"/>
                </a:lnTo>
                <a:cubicBezTo>
                  <a:pt x="52639" y="2464"/>
                  <a:pt x="52620" y="2459"/>
                  <a:pt x="52602" y="2454"/>
                </a:cubicBezTo>
                <a:cubicBezTo>
                  <a:pt x="52567" y="2443"/>
                  <a:pt x="52518" y="2427"/>
                  <a:pt x="52454" y="2413"/>
                </a:cubicBezTo>
                <a:cubicBezTo>
                  <a:pt x="52418" y="2404"/>
                  <a:pt x="52380" y="2398"/>
                  <a:pt x="52343" y="2396"/>
                </a:cubicBezTo>
                <a:cubicBezTo>
                  <a:pt x="52326" y="2394"/>
                  <a:pt x="52311" y="2394"/>
                  <a:pt x="52295" y="2394"/>
                </a:cubicBezTo>
                <a:lnTo>
                  <a:pt x="52295" y="2394"/>
                </a:lnTo>
                <a:cubicBezTo>
                  <a:pt x="52290" y="2392"/>
                  <a:pt x="52282" y="2389"/>
                  <a:pt x="52271" y="2384"/>
                </a:cubicBezTo>
                <a:cubicBezTo>
                  <a:pt x="52243" y="2371"/>
                  <a:pt x="52203" y="2347"/>
                  <a:pt x="52144" y="2321"/>
                </a:cubicBezTo>
                <a:cubicBezTo>
                  <a:pt x="52062" y="2282"/>
                  <a:pt x="51972" y="2262"/>
                  <a:pt x="51882" y="2262"/>
                </a:cubicBezTo>
                <a:cubicBezTo>
                  <a:pt x="51877" y="2262"/>
                  <a:pt x="51873" y="2262"/>
                  <a:pt x="51868" y="2262"/>
                </a:cubicBezTo>
                <a:cubicBezTo>
                  <a:pt x="51793" y="2267"/>
                  <a:pt x="51719" y="2283"/>
                  <a:pt x="51648" y="2308"/>
                </a:cubicBezTo>
                <a:cubicBezTo>
                  <a:pt x="51550" y="2345"/>
                  <a:pt x="51488" y="2367"/>
                  <a:pt x="51483" y="2367"/>
                </a:cubicBezTo>
                <a:cubicBezTo>
                  <a:pt x="51482" y="2367"/>
                  <a:pt x="51483" y="2366"/>
                  <a:pt x="51483" y="2366"/>
                </a:cubicBezTo>
                <a:lnTo>
                  <a:pt x="51483" y="2366"/>
                </a:lnTo>
                <a:cubicBezTo>
                  <a:pt x="51482" y="2366"/>
                  <a:pt x="51481" y="2366"/>
                  <a:pt x="51479" y="2366"/>
                </a:cubicBezTo>
                <a:cubicBezTo>
                  <a:pt x="51459" y="2366"/>
                  <a:pt x="51395" y="2355"/>
                  <a:pt x="51299" y="2337"/>
                </a:cubicBezTo>
                <a:cubicBezTo>
                  <a:pt x="51241" y="2326"/>
                  <a:pt x="51182" y="2321"/>
                  <a:pt x="51122" y="2321"/>
                </a:cubicBezTo>
                <a:cubicBezTo>
                  <a:pt x="51116" y="2321"/>
                  <a:pt x="51110" y="2321"/>
                  <a:pt x="51103" y="2321"/>
                </a:cubicBezTo>
                <a:cubicBezTo>
                  <a:pt x="51068" y="2322"/>
                  <a:pt x="51034" y="2327"/>
                  <a:pt x="51000" y="2335"/>
                </a:cubicBezTo>
                <a:cubicBezTo>
                  <a:pt x="50970" y="2343"/>
                  <a:pt x="50940" y="2353"/>
                  <a:pt x="50912" y="2366"/>
                </a:cubicBezTo>
                <a:cubicBezTo>
                  <a:pt x="50872" y="2384"/>
                  <a:pt x="50833" y="2408"/>
                  <a:pt x="50797" y="2434"/>
                </a:cubicBezTo>
                <a:cubicBezTo>
                  <a:pt x="50770" y="2454"/>
                  <a:pt x="50748" y="2472"/>
                  <a:pt x="50729" y="2488"/>
                </a:cubicBezTo>
                <a:lnTo>
                  <a:pt x="50729" y="2488"/>
                </a:lnTo>
                <a:cubicBezTo>
                  <a:pt x="50712" y="2473"/>
                  <a:pt x="50692" y="2455"/>
                  <a:pt x="50670" y="2436"/>
                </a:cubicBezTo>
                <a:cubicBezTo>
                  <a:pt x="50640" y="2411"/>
                  <a:pt x="50607" y="2388"/>
                  <a:pt x="50574" y="2367"/>
                </a:cubicBezTo>
                <a:cubicBezTo>
                  <a:pt x="50548" y="2353"/>
                  <a:pt x="50523" y="2340"/>
                  <a:pt x="50498" y="2330"/>
                </a:cubicBezTo>
                <a:cubicBezTo>
                  <a:pt x="50461" y="2315"/>
                  <a:pt x="50423" y="2306"/>
                  <a:pt x="50384" y="2301"/>
                </a:cubicBezTo>
                <a:cubicBezTo>
                  <a:pt x="50365" y="2299"/>
                  <a:pt x="50346" y="2297"/>
                  <a:pt x="50328" y="2297"/>
                </a:cubicBezTo>
                <a:cubicBezTo>
                  <a:pt x="50314" y="2297"/>
                  <a:pt x="50301" y="2298"/>
                  <a:pt x="50287" y="2299"/>
                </a:cubicBezTo>
                <a:lnTo>
                  <a:pt x="50237" y="2304"/>
                </a:lnTo>
                <a:cubicBezTo>
                  <a:pt x="50205" y="2308"/>
                  <a:pt x="50174" y="2313"/>
                  <a:pt x="50148" y="2319"/>
                </a:cubicBezTo>
                <a:lnTo>
                  <a:pt x="50012" y="2349"/>
                </a:lnTo>
                <a:cubicBezTo>
                  <a:pt x="49986" y="2354"/>
                  <a:pt x="49959" y="2359"/>
                  <a:pt x="49933" y="2361"/>
                </a:cubicBezTo>
                <a:cubicBezTo>
                  <a:pt x="49941" y="2361"/>
                  <a:pt x="49914" y="2362"/>
                  <a:pt x="49869" y="2368"/>
                </a:cubicBezTo>
                <a:cubicBezTo>
                  <a:pt x="49837" y="2374"/>
                  <a:pt x="49804" y="2382"/>
                  <a:pt x="49773" y="2394"/>
                </a:cubicBezTo>
                <a:cubicBezTo>
                  <a:pt x="49730" y="2410"/>
                  <a:pt x="49689" y="2432"/>
                  <a:pt x="49651" y="2457"/>
                </a:cubicBezTo>
                <a:cubicBezTo>
                  <a:pt x="49601" y="2490"/>
                  <a:pt x="49565" y="2518"/>
                  <a:pt x="49537" y="2540"/>
                </a:cubicBezTo>
                <a:lnTo>
                  <a:pt x="49537" y="2540"/>
                </a:lnTo>
                <a:cubicBezTo>
                  <a:pt x="49494" y="2512"/>
                  <a:pt x="49448" y="2486"/>
                  <a:pt x="49401" y="2463"/>
                </a:cubicBezTo>
                <a:cubicBezTo>
                  <a:pt x="49356" y="2442"/>
                  <a:pt x="49309" y="2427"/>
                  <a:pt x="49260" y="2418"/>
                </a:cubicBezTo>
                <a:cubicBezTo>
                  <a:pt x="49232" y="2412"/>
                  <a:pt x="49204" y="2408"/>
                  <a:pt x="49175" y="2408"/>
                </a:cubicBezTo>
                <a:cubicBezTo>
                  <a:pt x="49170" y="2408"/>
                  <a:pt x="49166" y="2409"/>
                  <a:pt x="49162" y="2409"/>
                </a:cubicBezTo>
                <a:cubicBezTo>
                  <a:pt x="49139" y="2409"/>
                  <a:pt x="49117" y="2410"/>
                  <a:pt x="49094" y="2412"/>
                </a:cubicBezTo>
                <a:cubicBezTo>
                  <a:pt x="48933" y="2435"/>
                  <a:pt x="48842" y="2481"/>
                  <a:pt x="48792" y="2492"/>
                </a:cubicBezTo>
                <a:cubicBezTo>
                  <a:pt x="48785" y="2494"/>
                  <a:pt x="48778" y="2495"/>
                  <a:pt x="48773" y="2496"/>
                </a:cubicBezTo>
                <a:lnTo>
                  <a:pt x="48773" y="2496"/>
                </a:lnTo>
                <a:cubicBezTo>
                  <a:pt x="48767" y="2494"/>
                  <a:pt x="48757" y="2491"/>
                  <a:pt x="48743" y="2486"/>
                </a:cubicBezTo>
                <a:cubicBezTo>
                  <a:pt x="48711" y="2475"/>
                  <a:pt x="48670" y="2455"/>
                  <a:pt x="48607" y="2434"/>
                </a:cubicBezTo>
                <a:cubicBezTo>
                  <a:pt x="48570" y="2421"/>
                  <a:pt x="48533" y="2412"/>
                  <a:pt x="48495" y="2405"/>
                </a:cubicBezTo>
                <a:cubicBezTo>
                  <a:pt x="48472" y="2401"/>
                  <a:pt x="48448" y="2398"/>
                  <a:pt x="48425" y="2396"/>
                </a:cubicBezTo>
                <a:lnTo>
                  <a:pt x="48368" y="2395"/>
                </a:lnTo>
                <a:cubicBezTo>
                  <a:pt x="48367" y="2395"/>
                  <a:pt x="48365" y="2395"/>
                  <a:pt x="48363" y="2395"/>
                </a:cubicBezTo>
                <a:cubicBezTo>
                  <a:pt x="48336" y="2395"/>
                  <a:pt x="48266" y="2380"/>
                  <a:pt x="48164" y="2362"/>
                </a:cubicBezTo>
                <a:cubicBezTo>
                  <a:pt x="48136" y="2358"/>
                  <a:pt x="48106" y="2353"/>
                  <a:pt x="48071" y="2351"/>
                </a:cubicBezTo>
                <a:lnTo>
                  <a:pt x="48018" y="2349"/>
                </a:lnTo>
                <a:cubicBezTo>
                  <a:pt x="48012" y="2348"/>
                  <a:pt x="48005" y="2348"/>
                  <a:pt x="47998" y="2348"/>
                </a:cubicBezTo>
                <a:cubicBezTo>
                  <a:pt x="47978" y="2348"/>
                  <a:pt x="47959" y="2349"/>
                  <a:pt x="47940" y="2352"/>
                </a:cubicBezTo>
                <a:cubicBezTo>
                  <a:pt x="47873" y="2360"/>
                  <a:pt x="47808" y="2382"/>
                  <a:pt x="47750" y="2416"/>
                </a:cubicBezTo>
                <a:cubicBezTo>
                  <a:pt x="47715" y="2436"/>
                  <a:pt x="47682" y="2459"/>
                  <a:pt x="47651" y="2485"/>
                </a:cubicBezTo>
                <a:cubicBezTo>
                  <a:pt x="47600" y="2527"/>
                  <a:pt x="47566" y="2560"/>
                  <a:pt x="47541" y="2583"/>
                </a:cubicBezTo>
                <a:cubicBezTo>
                  <a:pt x="47540" y="2584"/>
                  <a:pt x="47539" y="2585"/>
                  <a:pt x="47538" y="2586"/>
                </a:cubicBezTo>
                <a:lnTo>
                  <a:pt x="47538" y="2586"/>
                </a:lnTo>
                <a:lnTo>
                  <a:pt x="47521" y="2587"/>
                </a:lnTo>
                <a:lnTo>
                  <a:pt x="47390" y="2590"/>
                </a:lnTo>
                <a:cubicBezTo>
                  <a:pt x="47300" y="2594"/>
                  <a:pt x="47228" y="2589"/>
                  <a:pt x="47098" y="2603"/>
                </a:cubicBezTo>
                <a:cubicBezTo>
                  <a:pt x="46988" y="2615"/>
                  <a:pt x="46907" y="2632"/>
                  <a:pt x="46849" y="2636"/>
                </a:cubicBezTo>
                <a:cubicBezTo>
                  <a:pt x="46847" y="2636"/>
                  <a:pt x="46845" y="2636"/>
                  <a:pt x="46844" y="2636"/>
                </a:cubicBezTo>
                <a:lnTo>
                  <a:pt x="46844" y="2636"/>
                </a:lnTo>
                <a:cubicBezTo>
                  <a:pt x="46820" y="2627"/>
                  <a:pt x="46797" y="2617"/>
                  <a:pt x="46775" y="2605"/>
                </a:cubicBezTo>
                <a:cubicBezTo>
                  <a:pt x="46716" y="2575"/>
                  <a:pt x="46655" y="2551"/>
                  <a:pt x="46591" y="2532"/>
                </a:cubicBezTo>
                <a:cubicBezTo>
                  <a:pt x="46540" y="2518"/>
                  <a:pt x="46487" y="2511"/>
                  <a:pt x="46434" y="2511"/>
                </a:cubicBezTo>
                <a:lnTo>
                  <a:pt x="46365" y="2514"/>
                </a:lnTo>
                <a:lnTo>
                  <a:pt x="46103" y="2524"/>
                </a:lnTo>
                <a:lnTo>
                  <a:pt x="46033" y="2527"/>
                </a:lnTo>
                <a:cubicBezTo>
                  <a:pt x="45985" y="2528"/>
                  <a:pt x="45937" y="2536"/>
                  <a:pt x="45891" y="2547"/>
                </a:cubicBezTo>
                <a:cubicBezTo>
                  <a:pt x="45831" y="2565"/>
                  <a:pt x="45772" y="2587"/>
                  <a:pt x="45717" y="2613"/>
                </a:cubicBezTo>
                <a:cubicBezTo>
                  <a:pt x="45709" y="2617"/>
                  <a:pt x="45702" y="2620"/>
                  <a:pt x="45694" y="2623"/>
                </a:cubicBezTo>
                <a:lnTo>
                  <a:pt x="45694" y="2623"/>
                </a:lnTo>
                <a:cubicBezTo>
                  <a:pt x="45670" y="2602"/>
                  <a:pt x="45639" y="2575"/>
                  <a:pt x="45595" y="2544"/>
                </a:cubicBezTo>
                <a:cubicBezTo>
                  <a:pt x="45541" y="2509"/>
                  <a:pt x="45464" y="2441"/>
                  <a:pt x="45290" y="2426"/>
                </a:cubicBezTo>
                <a:cubicBezTo>
                  <a:pt x="45286" y="2426"/>
                  <a:pt x="45281" y="2426"/>
                  <a:pt x="45277" y="2426"/>
                </a:cubicBezTo>
                <a:cubicBezTo>
                  <a:pt x="45112" y="2426"/>
                  <a:pt x="45026" y="2488"/>
                  <a:pt x="44966" y="2522"/>
                </a:cubicBezTo>
                <a:cubicBezTo>
                  <a:pt x="44931" y="2544"/>
                  <a:pt x="44903" y="2564"/>
                  <a:pt x="44881" y="2581"/>
                </a:cubicBezTo>
                <a:lnTo>
                  <a:pt x="44881" y="2581"/>
                </a:lnTo>
                <a:cubicBezTo>
                  <a:pt x="44846" y="2553"/>
                  <a:pt x="44809" y="2527"/>
                  <a:pt x="44772" y="2503"/>
                </a:cubicBezTo>
                <a:cubicBezTo>
                  <a:pt x="44729" y="2477"/>
                  <a:pt x="44683" y="2455"/>
                  <a:pt x="44634" y="2440"/>
                </a:cubicBezTo>
                <a:cubicBezTo>
                  <a:pt x="44599" y="2428"/>
                  <a:pt x="44565" y="2421"/>
                  <a:pt x="44528" y="2419"/>
                </a:cubicBezTo>
                <a:cubicBezTo>
                  <a:pt x="44514" y="2418"/>
                  <a:pt x="44500" y="2417"/>
                  <a:pt x="44486" y="2417"/>
                </a:cubicBezTo>
                <a:cubicBezTo>
                  <a:pt x="44472" y="2417"/>
                  <a:pt x="44458" y="2418"/>
                  <a:pt x="44445" y="2419"/>
                </a:cubicBezTo>
                <a:cubicBezTo>
                  <a:pt x="44289" y="2432"/>
                  <a:pt x="44192" y="2471"/>
                  <a:pt x="44136" y="2480"/>
                </a:cubicBezTo>
                <a:cubicBezTo>
                  <a:pt x="44121" y="2484"/>
                  <a:pt x="44112" y="2485"/>
                  <a:pt x="44104" y="2486"/>
                </a:cubicBezTo>
                <a:lnTo>
                  <a:pt x="44052" y="2488"/>
                </a:lnTo>
                <a:cubicBezTo>
                  <a:pt x="43978" y="2495"/>
                  <a:pt x="43905" y="2513"/>
                  <a:pt x="43835" y="2538"/>
                </a:cubicBezTo>
                <a:lnTo>
                  <a:pt x="43731" y="2576"/>
                </a:lnTo>
                <a:lnTo>
                  <a:pt x="43731" y="2576"/>
                </a:lnTo>
                <a:lnTo>
                  <a:pt x="43638" y="2520"/>
                </a:lnTo>
                <a:cubicBezTo>
                  <a:pt x="43586" y="2492"/>
                  <a:pt x="43516" y="2448"/>
                  <a:pt x="43389" y="2428"/>
                </a:cubicBezTo>
                <a:cubicBezTo>
                  <a:pt x="43367" y="2425"/>
                  <a:pt x="43346" y="2423"/>
                  <a:pt x="43325" y="2423"/>
                </a:cubicBezTo>
                <a:cubicBezTo>
                  <a:pt x="43311" y="2423"/>
                  <a:pt x="43297" y="2424"/>
                  <a:pt x="43283" y="2425"/>
                </a:cubicBezTo>
                <a:cubicBezTo>
                  <a:pt x="43249" y="2427"/>
                  <a:pt x="43214" y="2433"/>
                  <a:pt x="43181" y="2443"/>
                </a:cubicBezTo>
                <a:cubicBezTo>
                  <a:pt x="43131" y="2457"/>
                  <a:pt x="43085" y="2478"/>
                  <a:pt x="43041" y="2503"/>
                </a:cubicBezTo>
                <a:cubicBezTo>
                  <a:pt x="42992" y="2533"/>
                  <a:pt x="42945" y="2566"/>
                  <a:pt x="42900" y="2602"/>
                </a:cubicBezTo>
                <a:cubicBezTo>
                  <a:pt x="42892" y="2608"/>
                  <a:pt x="42884" y="2613"/>
                  <a:pt x="42878" y="2618"/>
                </a:cubicBezTo>
                <a:lnTo>
                  <a:pt x="42866" y="2618"/>
                </a:lnTo>
                <a:lnTo>
                  <a:pt x="42736" y="2615"/>
                </a:lnTo>
                <a:lnTo>
                  <a:pt x="42604" y="2612"/>
                </a:lnTo>
                <a:lnTo>
                  <a:pt x="42538" y="2611"/>
                </a:lnTo>
                <a:lnTo>
                  <a:pt x="42538" y="2611"/>
                </a:lnTo>
                <a:cubicBezTo>
                  <a:pt x="42538" y="2611"/>
                  <a:pt x="42540" y="2611"/>
                  <a:pt x="42539" y="2611"/>
                </a:cubicBezTo>
                <a:cubicBezTo>
                  <a:pt x="42538" y="2611"/>
                  <a:pt x="42537" y="2611"/>
                  <a:pt x="42535" y="2611"/>
                </a:cubicBezTo>
                <a:cubicBezTo>
                  <a:pt x="42509" y="2610"/>
                  <a:pt x="42428" y="2573"/>
                  <a:pt x="42286" y="2543"/>
                </a:cubicBezTo>
                <a:cubicBezTo>
                  <a:pt x="42245" y="2535"/>
                  <a:pt x="42203" y="2530"/>
                  <a:pt x="42162" y="2530"/>
                </a:cubicBezTo>
                <a:cubicBezTo>
                  <a:pt x="42157" y="2530"/>
                  <a:pt x="42152" y="2530"/>
                  <a:pt x="42147" y="2530"/>
                </a:cubicBezTo>
                <a:cubicBezTo>
                  <a:pt x="42103" y="2530"/>
                  <a:pt x="42059" y="2534"/>
                  <a:pt x="42016" y="2544"/>
                </a:cubicBezTo>
                <a:cubicBezTo>
                  <a:pt x="41952" y="2559"/>
                  <a:pt x="41890" y="2580"/>
                  <a:pt x="41830" y="2606"/>
                </a:cubicBezTo>
                <a:cubicBezTo>
                  <a:pt x="41803" y="2619"/>
                  <a:pt x="41776" y="2629"/>
                  <a:pt x="41749" y="2639"/>
                </a:cubicBezTo>
                <a:lnTo>
                  <a:pt x="41749" y="2639"/>
                </a:lnTo>
                <a:cubicBezTo>
                  <a:pt x="41745" y="2639"/>
                  <a:pt x="41741" y="2639"/>
                  <a:pt x="41734" y="2640"/>
                </a:cubicBezTo>
                <a:cubicBezTo>
                  <a:pt x="41712" y="2640"/>
                  <a:pt x="41695" y="2642"/>
                  <a:pt x="41675" y="2643"/>
                </a:cubicBezTo>
                <a:cubicBezTo>
                  <a:pt x="41530" y="2663"/>
                  <a:pt x="41439" y="2698"/>
                  <a:pt x="41394" y="2703"/>
                </a:cubicBezTo>
                <a:cubicBezTo>
                  <a:pt x="41378" y="2705"/>
                  <a:pt x="41378" y="2706"/>
                  <a:pt x="41368" y="2706"/>
                </a:cubicBezTo>
                <a:cubicBezTo>
                  <a:pt x="41361" y="2706"/>
                  <a:pt x="41350" y="2706"/>
                  <a:pt x="41325" y="2706"/>
                </a:cubicBezTo>
                <a:lnTo>
                  <a:pt x="41193" y="2706"/>
                </a:lnTo>
                <a:cubicBezTo>
                  <a:pt x="41179" y="2705"/>
                  <a:pt x="41165" y="2705"/>
                  <a:pt x="41151" y="2705"/>
                </a:cubicBezTo>
                <a:cubicBezTo>
                  <a:pt x="41116" y="2705"/>
                  <a:pt x="41080" y="2706"/>
                  <a:pt x="41045" y="2706"/>
                </a:cubicBezTo>
                <a:cubicBezTo>
                  <a:pt x="41007" y="2706"/>
                  <a:pt x="40969" y="2705"/>
                  <a:pt x="40931" y="2703"/>
                </a:cubicBezTo>
                <a:lnTo>
                  <a:pt x="40669" y="2692"/>
                </a:lnTo>
                <a:lnTo>
                  <a:pt x="40603" y="2689"/>
                </a:lnTo>
                <a:lnTo>
                  <a:pt x="40604" y="2689"/>
                </a:lnTo>
                <a:cubicBezTo>
                  <a:pt x="40584" y="2684"/>
                  <a:pt x="40566" y="2677"/>
                  <a:pt x="40547" y="2669"/>
                </a:cubicBezTo>
                <a:cubicBezTo>
                  <a:pt x="40495" y="2646"/>
                  <a:pt x="40442" y="2626"/>
                  <a:pt x="40389" y="2610"/>
                </a:cubicBezTo>
                <a:cubicBezTo>
                  <a:pt x="40346" y="2597"/>
                  <a:pt x="40304" y="2589"/>
                  <a:pt x="40260" y="2584"/>
                </a:cubicBezTo>
                <a:cubicBezTo>
                  <a:pt x="40238" y="2582"/>
                  <a:pt x="40217" y="2581"/>
                  <a:pt x="40195" y="2581"/>
                </a:cubicBezTo>
                <a:cubicBezTo>
                  <a:pt x="40169" y="2581"/>
                  <a:pt x="40142" y="2583"/>
                  <a:pt x="40115" y="2587"/>
                </a:cubicBezTo>
                <a:cubicBezTo>
                  <a:pt x="39949" y="2611"/>
                  <a:pt x="39862" y="2657"/>
                  <a:pt x="39821" y="2663"/>
                </a:cubicBezTo>
                <a:cubicBezTo>
                  <a:pt x="39816" y="2664"/>
                  <a:pt x="39811" y="2665"/>
                  <a:pt x="39807" y="2666"/>
                </a:cubicBezTo>
                <a:lnTo>
                  <a:pt x="39794" y="2666"/>
                </a:lnTo>
                <a:cubicBezTo>
                  <a:pt x="39763" y="2663"/>
                  <a:pt x="39733" y="2659"/>
                  <a:pt x="39702" y="2654"/>
                </a:cubicBezTo>
                <a:cubicBezTo>
                  <a:pt x="39662" y="2648"/>
                  <a:pt x="39615" y="2639"/>
                  <a:pt x="39558" y="2632"/>
                </a:cubicBezTo>
                <a:cubicBezTo>
                  <a:pt x="39530" y="2628"/>
                  <a:pt x="39500" y="2625"/>
                  <a:pt x="39466" y="2624"/>
                </a:cubicBezTo>
                <a:lnTo>
                  <a:pt x="39446" y="2623"/>
                </a:lnTo>
                <a:lnTo>
                  <a:pt x="39446" y="2623"/>
                </a:lnTo>
                <a:cubicBezTo>
                  <a:pt x="39441" y="2621"/>
                  <a:pt x="39429" y="2616"/>
                  <a:pt x="39413" y="2609"/>
                </a:cubicBezTo>
                <a:cubicBezTo>
                  <a:pt x="39382" y="2595"/>
                  <a:pt x="39338" y="2572"/>
                  <a:pt x="39272" y="2545"/>
                </a:cubicBezTo>
                <a:cubicBezTo>
                  <a:pt x="39233" y="2529"/>
                  <a:pt x="39192" y="2517"/>
                  <a:pt x="39151" y="2508"/>
                </a:cubicBezTo>
                <a:cubicBezTo>
                  <a:pt x="39124" y="2502"/>
                  <a:pt x="39097" y="2499"/>
                  <a:pt x="39071" y="2498"/>
                </a:cubicBezTo>
                <a:cubicBezTo>
                  <a:pt x="39036" y="2495"/>
                  <a:pt x="39019" y="2495"/>
                  <a:pt x="39007" y="2495"/>
                </a:cubicBezTo>
                <a:cubicBezTo>
                  <a:pt x="38948" y="2496"/>
                  <a:pt x="38895" y="2501"/>
                  <a:pt x="38848" y="2505"/>
                </a:cubicBezTo>
                <a:cubicBezTo>
                  <a:pt x="38761" y="2513"/>
                  <a:pt x="38690" y="2520"/>
                  <a:pt x="38640" y="2520"/>
                </a:cubicBezTo>
                <a:cubicBezTo>
                  <a:pt x="38636" y="2520"/>
                  <a:pt x="38632" y="2520"/>
                  <a:pt x="38628" y="2520"/>
                </a:cubicBezTo>
                <a:cubicBezTo>
                  <a:pt x="38575" y="2518"/>
                  <a:pt x="38498" y="2506"/>
                  <a:pt x="38393" y="2494"/>
                </a:cubicBezTo>
                <a:cubicBezTo>
                  <a:pt x="38366" y="2492"/>
                  <a:pt x="38338" y="2490"/>
                  <a:pt x="38308" y="2487"/>
                </a:cubicBezTo>
                <a:lnTo>
                  <a:pt x="38263" y="2486"/>
                </a:lnTo>
                <a:cubicBezTo>
                  <a:pt x="38230" y="2486"/>
                  <a:pt x="38197" y="2488"/>
                  <a:pt x="38166" y="2493"/>
                </a:cubicBezTo>
                <a:cubicBezTo>
                  <a:pt x="38030" y="2520"/>
                  <a:pt x="37961" y="2569"/>
                  <a:pt x="37909" y="2602"/>
                </a:cubicBezTo>
                <a:lnTo>
                  <a:pt x="37813" y="2667"/>
                </a:lnTo>
                <a:lnTo>
                  <a:pt x="37813" y="2667"/>
                </a:lnTo>
                <a:lnTo>
                  <a:pt x="37770" y="2664"/>
                </a:lnTo>
                <a:lnTo>
                  <a:pt x="37642" y="2655"/>
                </a:lnTo>
                <a:cubicBezTo>
                  <a:pt x="37601" y="2652"/>
                  <a:pt x="37559" y="2649"/>
                  <a:pt x="37512" y="2647"/>
                </a:cubicBezTo>
                <a:lnTo>
                  <a:pt x="37512" y="2647"/>
                </a:lnTo>
                <a:cubicBezTo>
                  <a:pt x="37496" y="2639"/>
                  <a:pt x="37469" y="2620"/>
                  <a:pt x="37428" y="2598"/>
                </a:cubicBezTo>
                <a:cubicBezTo>
                  <a:pt x="37379" y="2572"/>
                  <a:pt x="37322" y="2532"/>
                  <a:pt x="37210" y="2503"/>
                </a:cubicBezTo>
                <a:cubicBezTo>
                  <a:pt x="37168" y="2494"/>
                  <a:pt x="37125" y="2489"/>
                  <a:pt x="37082" y="2489"/>
                </a:cubicBezTo>
                <a:cubicBezTo>
                  <a:pt x="37054" y="2489"/>
                  <a:pt x="37026" y="2491"/>
                  <a:pt x="36998" y="2495"/>
                </a:cubicBezTo>
                <a:cubicBezTo>
                  <a:pt x="36937" y="2507"/>
                  <a:pt x="36878" y="2528"/>
                  <a:pt x="36824" y="2558"/>
                </a:cubicBezTo>
                <a:cubicBezTo>
                  <a:pt x="36787" y="2578"/>
                  <a:pt x="36751" y="2602"/>
                  <a:pt x="36717" y="2627"/>
                </a:cubicBezTo>
                <a:lnTo>
                  <a:pt x="36717" y="2627"/>
                </a:lnTo>
                <a:cubicBezTo>
                  <a:pt x="36679" y="2590"/>
                  <a:pt x="36637" y="2544"/>
                  <a:pt x="36539" y="2486"/>
                </a:cubicBezTo>
                <a:cubicBezTo>
                  <a:pt x="36467" y="2446"/>
                  <a:pt x="36385" y="2424"/>
                  <a:pt x="36301" y="2423"/>
                </a:cubicBezTo>
                <a:cubicBezTo>
                  <a:pt x="36262" y="2423"/>
                  <a:pt x="36222" y="2425"/>
                  <a:pt x="36182" y="2431"/>
                </a:cubicBezTo>
                <a:cubicBezTo>
                  <a:pt x="36043" y="2454"/>
                  <a:pt x="35959" y="2485"/>
                  <a:pt x="35927" y="2486"/>
                </a:cubicBezTo>
                <a:cubicBezTo>
                  <a:pt x="35919" y="2487"/>
                  <a:pt x="35917" y="2487"/>
                  <a:pt x="35916" y="2487"/>
                </a:cubicBezTo>
                <a:lnTo>
                  <a:pt x="35875" y="2485"/>
                </a:lnTo>
                <a:cubicBezTo>
                  <a:pt x="35844" y="2483"/>
                  <a:pt x="35807" y="2478"/>
                  <a:pt x="35763" y="2472"/>
                </a:cubicBezTo>
                <a:cubicBezTo>
                  <a:pt x="35719" y="2466"/>
                  <a:pt x="35671" y="2461"/>
                  <a:pt x="35613" y="2456"/>
                </a:cubicBezTo>
                <a:cubicBezTo>
                  <a:pt x="35585" y="2454"/>
                  <a:pt x="35552" y="2451"/>
                  <a:pt x="35523" y="2451"/>
                </a:cubicBezTo>
                <a:lnTo>
                  <a:pt x="35457" y="2449"/>
                </a:lnTo>
                <a:lnTo>
                  <a:pt x="35195" y="2439"/>
                </a:lnTo>
                <a:lnTo>
                  <a:pt x="35162" y="2438"/>
                </a:lnTo>
                <a:cubicBezTo>
                  <a:pt x="35153" y="2436"/>
                  <a:pt x="35143" y="2436"/>
                  <a:pt x="35134" y="2436"/>
                </a:cubicBezTo>
                <a:cubicBezTo>
                  <a:pt x="35124" y="2436"/>
                  <a:pt x="35115" y="2436"/>
                  <a:pt x="35106" y="2438"/>
                </a:cubicBezTo>
                <a:cubicBezTo>
                  <a:pt x="35035" y="2441"/>
                  <a:pt x="34966" y="2459"/>
                  <a:pt x="34902" y="2491"/>
                </a:cubicBezTo>
                <a:cubicBezTo>
                  <a:pt x="34842" y="2522"/>
                  <a:pt x="34785" y="2558"/>
                  <a:pt x="34733" y="2601"/>
                </a:cubicBezTo>
                <a:lnTo>
                  <a:pt x="34733" y="2601"/>
                </a:lnTo>
                <a:lnTo>
                  <a:pt x="34709" y="2584"/>
                </a:lnTo>
                <a:cubicBezTo>
                  <a:pt x="34658" y="2552"/>
                  <a:pt x="34593" y="2501"/>
                  <a:pt x="34457" y="2470"/>
                </a:cubicBezTo>
                <a:cubicBezTo>
                  <a:pt x="34423" y="2463"/>
                  <a:pt x="34388" y="2459"/>
                  <a:pt x="34352" y="2459"/>
                </a:cubicBezTo>
                <a:lnTo>
                  <a:pt x="34297" y="2461"/>
                </a:lnTo>
                <a:cubicBezTo>
                  <a:pt x="34261" y="2463"/>
                  <a:pt x="34229" y="2466"/>
                  <a:pt x="34199" y="2471"/>
                </a:cubicBezTo>
                <a:cubicBezTo>
                  <a:pt x="34087" y="2489"/>
                  <a:pt x="34014" y="2505"/>
                  <a:pt x="33981" y="2507"/>
                </a:cubicBezTo>
                <a:lnTo>
                  <a:pt x="33981" y="2507"/>
                </a:lnTo>
                <a:cubicBezTo>
                  <a:pt x="33980" y="2506"/>
                  <a:pt x="33977" y="2506"/>
                  <a:pt x="33974" y="2505"/>
                </a:cubicBezTo>
                <a:cubicBezTo>
                  <a:pt x="33957" y="2500"/>
                  <a:pt x="33926" y="2487"/>
                  <a:pt x="33877" y="2468"/>
                </a:cubicBezTo>
                <a:cubicBezTo>
                  <a:pt x="33810" y="2440"/>
                  <a:pt x="33741" y="2419"/>
                  <a:pt x="33671" y="2408"/>
                </a:cubicBezTo>
                <a:cubicBezTo>
                  <a:pt x="33634" y="2402"/>
                  <a:pt x="33597" y="2400"/>
                  <a:pt x="33560" y="2400"/>
                </a:cubicBezTo>
                <a:cubicBezTo>
                  <a:pt x="33515" y="2400"/>
                  <a:pt x="33469" y="2404"/>
                  <a:pt x="33423" y="2412"/>
                </a:cubicBezTo>
                <a:cubicBezTo>
                  <a:pt x="33297" y="2435"/>
                  <a:pt x="33220" y="2457"/>
                  <a:pt x="33196" y="2457"/>
                </a:cubicBezTo>
                <a:lnTo>
                  <a:pt x="32967" y="2449"/>
                </a:lnTo>
                <a:lnTo>
                  <a:pt x="32836" y="2444"/>
                </a:lnTo>
                <a:lnTo>
                  <a:pt x="32803" y="2443"/>
                </a:lnTo>
                <a:cubicBezTo>
                  <a:pt x="32776" y="2443"/>
                  <a:pt x="32750" y="2444"/>
                  <a:pt x="32723" y="2447"/>
                </a:cubicBezTo>
                <a:cubicBezTo>
                  <a:pt x="32677" y="2453"/>
                  <a:pt x="32631" y="2463"/>
                  <a:pt x="32587" y="2477"/>
                </a:cubicBezTo>
                <a:cubicBezTo>
                  <a:pt x="32534" y="2495"/>
                  <a:pt x="32481" y="2516"/>
                  <a:pt x="32429" y="2540"/>
                </a:cubicBezTo>
                <a:cubicBezTo>
                  <a:pt x="32410" y="2549"/>
                  <a:pt x="32397" y="2554"/>
                  <a:pt x="32389" y="2557"/>
                </a:cubicBezTo>
                <a:lnTo>
                  <a:pt x="32389" y="2557"/>
                </a:lnTo>
                <a:cubicBezTo>
                  <a:pt x="32386" y="2557"/>
                  <a:pt x="32383" y="2557"/>
                  <a:pt x="32379" y="2557"/>
                </a:cubicBezTo>
                <a:cubicBezTo>
                  <a:pt x="32336" y="2558"/>
                  <a:pt x="32292" y="2563"/>
                  <a:pt x="32251" y="2572"/>
                </a:cubicBezTo>
                <a:cubicBezTo>
                  <a:pt x="32194" y="2584"/>
                  <a:pt x="32139" y="2600"/>
                  <a:pt x="32083" y="2619"/>
                </a:cubicBezTo>
                <a:cubicBezTo>
                  <a:pt x="32078" y="2621"/>
                  <a:pt x="32073" y="2622"/>
                  <a:pt x="32069" y="2624"/>
                </a:cubicBezTo>
                <a:lnTo>
                  <a:pt x="32069" y="2624"/>
                </a:lnTo>
                <a:cubicBezTo>
                  <a:pt x="32028" y="2588"/>
                  <a:pt x="31986" y="2556"/>
                  <a:pt x="31942" y="2525"/>
                </a:cubicBezTo>
                <a:cubicBezTo>
                  <a:pt x="31899" y="2496"/>
                  <a:pt x="31854" y="2473"/>
                  <a:pt x="31807" y="2455"/>
                </a:cubicBezTo>
                <a:cubicBezTo>
                  <a:pt x="31772" y="2442"/>
                  <a:pt x="31735" y="2433"/>
                  <a:pt x="31698" y="2427"/>
                </a:cubicBezTo>
                <a:cubicBezTo>
                  <a:pt x="31674" y="2424"/>
                  <a:pt x="31649" y="2422"/>
                  <a:pt x="31624" y="2422"/>
                </a:cubicBezTo>
                <a:cubicBezTo>
                  <a:pt x="31609" y="2422"/>
                  <a:pt x="31593" y="2422"/>
                  <a:pt x="31578" y="2424"/>
                </a:cubicBezTo>
                <a:cubicBezTo>
                  <a:pt x="31428" y="2439"/>
                  <a:pt x="31355" y="2490"/>
                  <a:pt x="31297" y="2520"/>
                </a:cubicBezTo>
                <a:lnTo>
                  <a:pt x="31191" y="2586"/>
                </a:lnTo>
                <a:lnTo>
                  <a:pt x="31191" y="2586"/>
                </a:lnTo>
                <a:lnTo>
                  <a:pt x="31130" y="2583"/>
                </a:lnTo>
                <a:lnTo>
                  <a:pt x="30998" y="2576"/>
                </a:lnTo>
                <a:lnTo>
                  <a:pt x="30868" y="2569"/>
                </a:lnTo>
                <a:lnTo>
                  <a:pt x="30841" y="2568"/>
                </a:lnTo>
                <a:lnTo>
                  <a:pt x="30810" y="2562"/>
                </a:lnTo>
                <a:cubicBezTo>
                  <a:pt x="30754" y="2553"/>
                  <a:pt x="30656" y="2514"/>
                  <a:pt x="30496" y="2501"/>
                </a:cubicBezTo>
                <a:cubicBezTo>
                  <a:pt x="30485" y="2501"/>
                  <a:pt x="30474" y="2501"/>
                  <a:pt x="30462" y="2500"/>
                </a:cubicBezTo>
                <a:lnTo>
                  <a:pt x="30441" y="2494"/>
                </a:lnTo>
                <a:lnTo>
                  <a:pt x="30329" y="2459"/>
                </a:lnTo>
                <a:cubicBezTo>
                  <a:pt x="30262" y="2438"/>
                  <a:pt x="30192" y="2424"/>
                  <a:pt x="30121" y="2417"/>
                </a:cubicBezTo>
                <a:lnTo>
                  <a:pt x="30059" y="2413"/>
                </a:lnTo>
                <a:cubicBezTo>
                  <a:pt x="30050" y="2412"/>
                  <a:pt x="30038" y="2411"/>
                  <a:pt x="30024" y="2409"/>
                </a:cubicBezTo>
                <a:cubicBezTo>
                  <a:pt x="29966" y="2399"/>
                  <a:pt x="29868" y="2368"/>
                  <a:pt x="29723" y="2358"/>
                </a:cubicBezTo>
                <a:cubicBezTo>
                  <a:pt x="29709" y="2357"/>
                  <a:pt x="29696" y="2356"/>
                  <a:pt x="29683" y="2356"/>
                </a:cubicBezTo>
                <a:cubicBezTo>
                  <a:pt x="29670" y="2356"/>
                  <a:pt x="29656" y="2357"/>
                  <a:pt x="29643" y="2358"/>
                </a:cubicBezTo>
                <a:cubicBezTo>
                  <a:pt x="29604" y="2360"/>
                  <a:pt x="29566" y="2367"/>
                  <a:pt x="29527" y="2377"/>
                </a:cubicBezTo>
                <a:cubicBezTo>
                  <a:pt x="29499" y="2387"/>
                  <a:pt x="29470" y="2398"/>
                  <a:pt x="29441" y="2411"/>
                </a:cubicBezTo>
                <a:cubicBezTo>
                  <a:pt x="29420" y="2421"/>
                  <a:pt x="29397" y="2434"/>
                  <a:pt x="29378" y="2444"/>
                </a:cubicBezTo>
                <a:cubicBezTo>
                  <a:pt x="29337" y="2471"/>
                  <a:pt x="29296" y="2499"/>
                  <a:pt x="29257" y="2529"/>
                </a:cubicBezTo>
                <a:lnTo>
                  <a:pt x="29257" y="2529"/>
                </a:lnTo>
                <a:cubicBezTo>
                  <a:pt x="29215" y="2508"/>
                  <a:pt x="29172" y="2488"/>
                  <a:pt x="29128" y="2471"/>
                </a:cubicBezTo>
                <a:cubicBezTo>
                  <a:pt x="29084" y="2454"/>
                  <a:pt x="29038" y="2441"/>
                  <a:pt x="28990" y="2433"/>
                </a:cubicBezTo>
                <a:cubicBezTo>
                  <a:pt x="28961" y="2428"/>
                  <a:pt x="28931" y="2426"/>
                  <a:pt x="28901" y="2425"/>
                </a:cubicBezTo>
                <a:lnTo>
                  <a:pt x="28857" y="2425"/>
                </a:lnTo>
                <a:cubicBezTo>
                  <a:pt x="28798" y="2426"/>
                  <a:pt x="28746" y="2429"/>
                  <a:pt x="28700" y="2433"/>
                </a:cubicBezTo>
                <a:lnTo>
                  <a:pt x="28579" y="2442"/>
                </a:lnTo>
                <a:lnTo>
                  <a:pt x="28530" y="2444"/>
                </a:lnTo>
                <a:lnTo>
                  <a:pt x="28503" y="2444"/>
                </a:lnTo>
                <a:cubicBezTo>
                  <a:pt x="28478" y="2444"/>
                  <a:pt x="28454" y="2446"/>
                  <a:pt x="28433" y="2448"/>
                </a:cubicBezTo>
                <a:cubicBezTo>
                  <a:pt x="28259" y="2469"/>
                  <a:pt x="28169" y="2514"/>
                  <a:pt x="28128" y="2520"/>
                </a:cubicBezTo>
                <a:cubicBezTo>
                  <a:pt x="28126" y="2520"/>
                  <a:pt x="28122" y="2521"/>
                  <a:pt x="28119" y="2522"/>
                </a:cubicBezTo>
                <a:lnTo>
                  <a:pt x="28119" y="2522"/>
                </a:lnTo>
                <a:lnTo>
                  <a:pt x="28090" y="2520"/>
                </a:lnTo>
                <a:lnTo>
                  <a:pt x="27958" y="2513"/>
                </a:lnTo>
                <a:lnTo>
                  <a:pt x="27710" y="2498"/>
                </a:lnTo>
                <a:cubicBezTo>
                  <a:pt x="27653" y="2495"/>
                  <a:pt x="27571" y="2481"/>
                  <a:pt x="27464" y="2471"/>
                </a:cubicBezTo>
                <a:lnTo>
                  <a:pt x="27388" y="2465"/>
                </a:lnTo>
                <a:lnTo>
                  <a:pt x="27388" y="2465"/>
                </a:lnTo>
                <a:cubicBezTo>
                  <a:pt x="27386" y="2463"/>
                  <a:pt x="27383" y="2461"/>
                  <a:pt x="27380" y="2459"/>
                </a:cubicBezTo>
                <a:cubicBezTo>
                  <a:pt x="27352" y="2442"/>
                  <a:pt x="27313" y="2414"/>
                  <a:pt x="27248" y="2380"/>
                </a:cubicBezTo>
                <a:cubicBezTo>
                  <a:pt x="27182" y="2350"/>
                  <a:pt x="27098" y="2299"/>
                  <a:pt x="26941" y="2299"/>
                </a:cubicBezTo>
                <a:cubicBezTo>
                  <a:pt x="26934" y="2299"/>
                  <a:pt x="26928" y="2299"/>
                  <a:pt x="26921" y="2299"/>
                </a:cubicBezTo>
                <a:cubicBezTo>
                  <a:pt x="26848" y="2302"/>
                  <a:pt x="26776" y="2321"/>
                  <a:pt x="26711" y="2353"/>
                </a:cubicBezTo>
                <a:cubicBezTo>
                  <a:pt x="26671" y="2373"/>
                  <a:pt x="26633" y="2395"/>
                  <a:pt x="26597" y="2420"/>
                </a:cubicBezTo>
                <a:cubicBezTo>
                  <a:pt x="26548" y="2456"/>
                  <a:pt x="26514" y="2484"/>
                  <a:pt x="26490" y="2504"/>
                </a:cubicBezTo>
                <a:lnTo>
                  <a:pt x="26490" y="2504"/>
                </a:lnTo>
                <a:lnTo>
                  <a:pt x="26482" y="2503"/>
                </a:lnTo>
                <a:lnTo>
                  <a:pt x="26222" y="2489"/>
                </a:lnTo>
                <a:lnTo>
                  <a:pt x="26222" y="2489"/>
                </a:lnTo>
                <a:cubicBezTo>
                  <a:pt x="26212" y="2483"/>
                  <a:pt x="26197" y="2474"/>
                  <a:pt x="26179" y="2462"/>
                </a:cubicBezTo>
                <a:cubicBezTo>
                  <a:pt x="26123" y="2424"/>
                  <a:pt x="26064" y="2391"/>
                  <a:pt x="26001" y="2365"/>
                </a:cubicBezTo>
                <a:cubicBezTo>
                  <a:pt x="25946" y="2342"/>
                  <a:pt x="25887" y="2328"/>
                  <a:pt x="25827" y="2322"/>
                </a:cubicBezTo>
                <a:cubicBezTo>
                  <a:pt x="25807" y="2320"/>
                  <a:pt x="25787" y="2319"/>
                  <a:pt x="25767" y="2319"/>
                </a:cubicBezTo>
                <a:cubicBezTo>
                  <a:pt x="25733" y="2319"/>
                  <a:pt x="25698" y="2322"/>
                  <a:pt x="25664" y="2328"/>
                </a:cubicBezTo>
                <a:cubicBezTo>
                  <a:pt x="25597" y="2339"/>
                  <a:pt x="25531" y="2358"/>
                  <a:pt x="25467" y="2382"/>
                </a:cubicBezTo>
                <a:cubicBezTo>
                  <a:pt x="25428" y="2396"/>
                  <a:pt x="25398" y="2406"/>
                  <a:pt x="25385" y="2410"/>
                </a:cubicBezTo>
                <a:lnTo>
                  <a:pt x="25385" y="2410"/>
                </a:lnTo>
                <a:cubicBezTo>
                  <a:pt x="25380" y="2410"/>
                  <a:pt x="25373" y="2410"/>
                  <a:pt x="25367" y="2409"/>
                </a:cubicBezTo>
                <a:cubicBezTo>
                  <a:pt x="25338" y="2408"/>
                  <a:pt x="25302" y="2403"/>
                  <a:pt x="25262" y="2398"/>
                </a:cubicBezTo>
                <a:lnTo>
                  <a:pt x="25117" y="2381"/>
                </a:lnTo>
                <a:cubicBezTo>
                  <a:pt x="25090" y="2379"/>
                  <a:pt x="25061" y="2376"/>
                  <a:pt x="25031" y="2375"/>
                </a:cubicBezTo>
                <a:cubicBezTo>
                  <a:pt x="25021" y="2375"/>
                  <a:pt x="25011" y="2375"/>
                  <a:pt x="24995" y="2375"/>
                </a:cubicBezTo>
                <a:cubicBezTo>
                  <a:pt x="24987" y="2375"/>
                  <a:pt x="24978" y="2375"/>
                  <a:pt x="24966" y="2375"/>
                </a:cubicBezTo>
                <a:cubicBezTo>
                  <a:pt x="24939" y="2376"/>
                  <a:pt x="24912" y="2380"/>
                  <a:pt x="24885" y="2384"/>
                </a:cubicBezTo>
                <a:cubicBezTo>
                  <a:pt x="24715" y="2420"/>
                  <a:pt x="24632" y="2469"/>
                  <a:pt x="24597" y="2482"/>
                </a:cubicBezTo>
                <a:lnTo>
                  <a:pt x="24597" y="2482"/>
                </a:lnTo>
                <a:cubicBezTo>
                  <a:pt x="24573" y="2480"/>
                  <a:pt x="24549" y="2475"/>
                  <a:pt x="24525" y="2469"/>
                </a:cubicBezTo>
                <a:cubicBezTo>
                  <a:pt x="24488" y="2462"/>
                  <a:pt x="24439" y="2450"/>
                  <a:pt x="24379" y="2440"/>
                </a:cubicBezTo>
                <a:cubicBezTo>
                  <a:pt x="24348" y="2435"/>
                  <a:pt x="24317" y="2431"/>
                  <a:pt x="24280" y="2428"/>
                </a:cubicBezTo>
                <a:cubicBezTo>
                  <a:pt x="24262" y="2426"/>
                  <a:pt x="24242" y="2425"/>
                  <a:pt x="24223" y="2425"/>
                </a:cubicBezTo>
                <a:lnTo>
                  <a:pt x="24180" y="2425"/>
                </a:lnTo>
                <a:cubicBezTo>
                  <a:pt x="24069" y="2426"/>
                  <a:pt x="23978" y="2435"/>
                  <a:pt x="23905" y="2438"/>
                </a:cubicBezTo>
                <a:lnTo>
                  <a:pt x="23853" y="2439"/>
                </a:lnTo>
                <a:lnTo>
                  <a:pt x="23783" y="2439"/>
                </a:lnTo>
                <a:cubicBezTo>
                  <a:pt x="23725" y="2440"/>
                  <a:pt x="23674" y="2443"/>
                  <a:pt x="23628" y="2447"/>
                </a:cubicBezTo>
                <a:lnTo>
                  <a:pt x="23507" y="2456"/>
                </a:lnTo>
                <a:cubicBezTo>
                  <a:pt x="23506" y="2456"/>
                  <a:pt x="23504" y="2456"/>
                  <a:pt x="23503" y="2457"/>
                </a:cubicBezTo>
                <a:lnTo>
                  <a:pt x="23503" y="2457"/>
                </a:lnTo>
                <a:cubicBezTo>
                  <a:pt x="23477" y="2438"/>
                  <a:pt x="23440" y="2409"/>
                  <a:pt x="23383" y="2373"/>
                </a:cubicBezTo>
                <a:cubicBezTo>
                  <a:pt x="23322" y="2337"/>
                  <a:pt x="23226" y="2275"/>
                  <a:pt x="23056" y="2268"/>
                </a:cubicBezTo>
                <a:cubicBezTo>
                  <a:pt x="22994" y="2268"/>
                  <a:pt x="22937" y="2270"/>
                  <a:pt x="22889" y="2273"/>
                </a:cubicBezTo>
                <a:cubicBezTo>
                  <a:pt x="22793" y="2282"/>
                  <a:pt x="22731" y="2289"/>
                  <a:pt x="22671" y="2289"/>
                </a:cubicBezTo>
                <a:cubicBezTo>
                  <a:pt x="22666" y="2289"/>
                  <a:pt x="22661" y="2289"/>
                  <a:pt x="22656" y="2289"/>
                </a:cubicBezTo>
                <a:cubicBezTo>
                  <a:pt x="22448" y="2295"/>
                  <a:pt x="22344" y="2356"/>
                  <a:pt x="22291" y="2365"/>
                </a:cubicBezTo>
                <a:cubicBezTo>
                  <a:pt x="22281" y="2368"/>
                  <a:pt x="22274" y="2370"/>
                  <a:pt x="22270" y="2370"/>
                </a:cubicBezTo>
                <a:lnTo>
                  <a:pt x="22270" y="2370"/>
                </a:lnTo>
                <a:cubicBezTo>
                  <a:pt x="22251" y="2369"/>
                  <a:pt x="22233" y="2367"/>
                  <a:pt x="22214" y="2362"/>
                </a:cubicBezTo>
                <a:cubicBezTo>
                  <a:pt x="22150" y="2352"/>
                  <a:pt x="22045" y="2320"/>
                  <a:pt x="21888" y="2315"/>
                </a:cubicBezTo>
                <a:cubicBezTo>
                  <a:pt x="21799" y="2315"/>
                  <a:pt x="21711" y="2330"/>
                  <a:pt x="21627" y="2359"/>
                </a:cubicBezTo>
                <a:lnTo>
                  <a:pt x="21499" y="2405"/>
                </a:lnTo>
                <a:cubicBezTo>
                  <a:pt x="21495" y="2407"/>
                  <a:pt x="21491" y="2408"/>
                  <a:pt x="21488" y="2409"/>
                </a:cubicBezTo>
                <a:lnTo>
                  <a:pt x="21488" y="2409"/>
                </a:lnTo>
                <a:cubicBezTo>
                  <a:pt x="21485" y="2408"/>
                  <a:pt x="21481" y="2407"/>
                  <a:pt x="21477" y="2406"/>
                </a:cubicBezTo>
                <a:cubicBezTo>
                  <a:pt x="21426" y="2397"/>
                  <a:pt x="21329" y="2345"/>
                  <a:pt x="21142" y="2329"/>
                </a:cubicBezTo>
                <a:cubicBezTo>
                  <a:pt x="21125" y="2328"/>
                  <a:pt x="21109" y="2328"/>
                  <a:pt x="21092" y="2328"/>
                </a:cubicBezTo>
                <a:cubicBezTo>
                  <a:pt x="21043" y="2328"/>
                  <a:pt x="20995" y="2331"/>
                  <a:pt x="20946" y="2336"/>
                </a:cubicBezTo>
                <a:lnTo>
                  <a:pt x="20810" y="2351"/>
                </a:lnTo>
                <a:cubicBezTo>
                  <a:pt x="20781" y="2356"/>
                  <a:pt x="20752" y="2357"/>
                  <a:pt x="20722" y="2358"/>
                </a:cubicBezTo>
                <a:lnTo>
                  <a:pt x="20677" y="2358"/>
                </a:lnTo>
                <a:lnTo>
                  <a:pt x="20618" y="2361"/>
                </a:lnTo>
                <a:cubicBezTo>
                  <a:pt x="20581" y="2365"/>
                  <a:pt x="20548" y="2371"/>
                  <a:pt x="20518" y="2376"/>
                </a:cubicBezTo>
                <a:cubicBezTo>
                  <a:pt x="20410" y="2399"/>
                  <a:pt x="20343" y="2415"/>
                  <a:pt x="20329" y="2415"/>
                </a:cubicBezTo>
                <a:cubicBezTo>
                  <a:pt x="20328" y="2415"/>
                  <a:pt x="20328" y="2415"/>
                  <a:pt x="20327" y="2414"/>
                </a:cubicBezTo>
                <a:cubicBezTo>
                  <a:pt x="20326" y="2415"/>
                  <a:pt x="20325" y="2415"/>
                  <a:pt x="20323" y="2415"/>
                </a:cubicBezTo>
                <a:cubicBezTo>
                  <a:pt x="20303" y="2415"/>
                  <a:pt x="20239" y="2404"/>
                  <a:pt x="20147" y="2386"/>
                </a:cubicBezTo>
                <a:cubicBezTo>
                  <a:pt x="20083" y="2373"/>
                  <a:pt x="20021" y="2366"/>
                  <a:pt x="19957" y="2364"/>
                </a:cubicBezTo>
                <a:cubicBezTo>
                  <a:pt x="19947" y="2363"/>
                  <a:pt x="19937" y="2363"/>
                  <a:pt x="19927" y="2363"/>
                </a:cubicBezTo>
                <a:cubicBezTo>
                  <a:pt x="19876" y="2363"/>
                  <a:pt x="19825" y="2366"/>
                  <a:pt x="19775" y="2371"/>
                </a:cubicBezTo>
                <a:cubicBezTo>
                  <a:pt x="19676" y="2380"/>
                  <a:pt x="19604" y="2390"/>
                  <a:pt x="19559" y="2390"/>
                </a:cubicBezTo>
                <a:cubicBezTo>
                  <a:pt x="19556" y="2390"/>
                  <a:pt x="19554" y="2390"/>
                  <a:pt x="19552" y="2390"/>
                </a:cubicBezTo>
                <a:cubicBezTo>
                  <a:pt x="19492" y="2390"/>
                  <a:pt x="19432" y="2394"/>
                  <a:pt x="19373" y="2401"/>
                </a:cubicBezTo>
                <a:lnTo>
                  <a:pt x="19240" y="2418"/>
                </a:lnTo>
                <a:cubicBezTo>
                  <a:pt x="19233" y="2419"/>
                  <a:pt x="19226" y="2420"/>
                  <a:pt x="19218" y="2421"/>
                </a:cubicBezTo>
                <a:lnTo>
                  <a:pt x="19218" y="2421"/>
                </a:lnTo>
                <a:cubicBezTo>
                  <a:pt x="19204" y="2410"/>
                  <a:pt x="19185" y="2397"/>
                  <a:pt x="19164" y="2381"/>
                </a:cubicBezTo>
                <a:cubicBezTo>
                  <a:pt x="19117" y="2350"/>
                  <a:pt x="19060" y="2304"/>
                  <a:pt x="18938" y="2262"/>
                </a:cubicBezTo>
                <a:cubicBezTo>
                  <a:pt x="18904" y="2250"/>
                  <a:pt x="18867" y="2242"/>
                  <a:pt x="18830" y="2238"/>
                </a:cubicBezTo>
                <a:cubicBezTo>
                  <a:pt x="18802" y="2234"/>
                  <a:pt x="18774" y="2233"/>
                  <a:pt x="18747" y="2233"/>
                </a:cubicBezTo>
                <a:lnTo>
                  <a:pt x="18661" y="2237"/>
                </a:lnTo>
                <a:lnTo>
                  <a:pt x="18518" y="2247"/>
                </a:lnTo>
                <a:cubicBezTo>
                  <a:pt x="18466" y="2252"/>
                  <a:pt x="18414" y="2254"/>
                  <a:pt x="18362" y="2254"/>
                </a:cubicBezTo>
                <a:cubicBezTo>
                  <a:pt x="18339" y="2254"/>
                  <a:pt x="18316" y="2254"/>
                  <a:pt x="18292" y="2253"/>
                </a:cubicBezTo>
                <a:lnTo>
                  <a:pt x="18029" y="2250"/>
                </a:lnTo>
                <a:lnTo>
                  <a:pt x="17977" y="2249"/>
                </a:lnTo>
                <a:lnTo>
                  <a:pt x="17935" y="2246"/>
                </a:lnTo>
                <a:lnTo>
                  <a:pt x="17819" y="2232"/>
                </a:lnTo>
                <a:cubicBezTo>
                  <a:pt x="17771" y="2225"/>
                  <a:pt x="17717" y="2218"/>
                  <a:pt x="17654" y="2215"/>
                </a:cubicBezTo>
                <a:lnTo>
                  <a:pt x="17591" y="2212"/>
                </a:lnTo>
                <a:lnTo>
                  <a:pt x="17561" y="2209"/>
                </a:lnTo>
                <a:cubicBezTo>
                  <a:pt x="17507" y="2203"/>
                  <a:pt x="17414" y="2175"/>
                  <a:pt x="17270" y="2164"/>
                </a:cubicBezTo>
                <a:lnTo>
                  <a:pt x="17213" y="2161"/>
                </a:lnTo>
                <a:cubicBezTo>
                  <a:pt x="17172" y="2161"/>
                  <a:pt x="17131" y="2166"/>
                  <a:pt x="17091" y="2174"/>
                </a:cubicBezTo>
                <a:cubicBezTo>
                  <a:pt x="17031" y="2188"/>
                  <a:pt x="16973" y="2210"/>
                  <a:pt x="16919" y="2240"/>
                </a:cubicBezTo>
                <a:cubicBezTo>
                  <a:pt x="16883" y="2260"/>
                  <a:pt x="16849" y="2282"/>
                  <a:pt x="16815" y="2305"/>
                </a:cubicBezTo>
                <a:lnTo>
                  <a:pt x="16815" y="2305"/>
                </a:lnTo>
                <a:cubicBezTo>
                  <a:pt x="16803" y="2297"/>
                  <a:pt x="16789" y="2288"/>
                  <a:pt x="16774" y="2278"/>
                </a:cubicBezTo>
                <a:cubicBezTo>
                  <a:pt x="16713" y="2242"/>
                  <a:pt x="16618" y="2174"/>
                  <a:pt x="16436" y="2166"/>
                </a:cubicBezTo>
                <a:cubicBezTo>
                  <a:pt x="16356" y="2166"/>
                  <a:pt x="16277" y="2176"/>
                  <a:pt x="16201" y="2196"/>
                </a:cubicBezTo>
                <a:cubicBezTo>
                  <a:pt x="16100" y="2224"/>
                  <a:pt x="16040" y="2238"/>
                  <a:pt x="16037" y="2238"/>
                </a:cubicBezTo>
                <a:cubicBezTo>
                  <a:pt x="16037" y="2238"/>
                  <a:pt x="16038" y="2238"/>
                  <a:pt x="16039" y="2238"/>
                </a:cubicBezTo>
                <a:cubicBezTo>
                  <a:pt x="16036" y="2238"/>
                  <a:pt x="15992" y="2239"/>
                  <a:pt x="15972" y="2241"/>
                </a:cubicBezTo>
                <a:cubicBezTo>
                  <a:pt x="15949" y="2243"/>
                  <a:pt x="15924" y="2246"/>
                  <a:pt x="15904" y="2250"/>
                </a:cubicBezTo>
                <a:cubicBezTo>
                  <a:pt x="15866" y="2257"/>
                  <a:pt x="15830" y="2267"/>
                  <a:pt x="15793" y="2277"/>
                </a:cubicBezTo>
                <a:lnTo>
                  <a:pt x="15663" y="2321"/>
                </a:lnTo>
                <a:cubicBezTo>
                  <a:pt x="15656" y="2323"/>
                  <a:pt x="15650" y="2325"/>
                  <a:pt x="15646" y="2326"/>
                </a:cubicBezTo>
                <a:lnTo>
                  <a:pt x="15646" y="2326"/>
                </a:lnTo>
                <a:cubicBezTo>
                  <a:pt x="15641" y="2325"/>
                  <a:pt x="15635" y="2324"/>
                  <a:pt x="15628" y="2322"/>
                </a:cubicBezTo>
                <a:cubicBezTo>
                  <a:pt x="15577" y="2313"/>
                  <a:pt x="15478" y="2265"/>
                  <a:pt x="15292" y="2253"/>
                </a:cubicBezTo>
                <a:cubicBezTo>
                  <a:pt x="15281" y="2252"/>
                  <a:pt x="15271" y="2252"/>
                  <a:pt x="15260" y="2252"/>
                </a:cubicBezTo>
                <a:cubicBezTo>
                  <a:pt x="15242" y="2252"/>
                  <a:pt x="15224" y="2253"/>
                  <a:pt x="15205" y="2255"/>
                </a:cubicBezTo>
                <a:cubicBezTo>
                  <a:pt x="15175" y="2257"/>
                  <a:pt x="15145" y="2262"/>
                  <a:pt x="15115" y="2269"/>
                </a:cubicBezTo>
                <a:cubicBezTo>
                  <a:pt x="15070" y="2279"/>
                  <a:pt x="15026" y="2294"/>
                  <a:pt x="14985" y="2313"/>
                </a:cubicBezTo>
                <a:cubicBezTo>
                  <a:pt x="14947" y="2329"/>
                  <a:pt x="14916" y="2344"/>
                  <a:pt x="14892" y="2356"/>
                </a:cubicBezTo>
                <a:lnTo>
                  <a:pt x="14892" y="2356"/>
                </a:lnTo>
                <a:cubicBezTo>
                  <a:pt x="14836" y="2318"/>
                  <a:pt x="14779" y="2285"/>
                  <a:pt x="14718" y="2257"/>
                </a:cubicBezTo>
                <a:cubicBezTo>
                  <a:pt x="14642" y="2224"/>
                  <a:pt x="14560" y="2208"/>
                  <a:pt x="14477" y="2208"/>
                </a:cubicBezTo>
                <a:cubicBezTo>
                  <a:pt x="14427" y="2208"/>
                  <a:pt x="14377" y="2214"/>
                  <a:pt x="14328" y="2226"/>
                </a:cubicBezTo>
                <a:cubicBezTo>
                  <a:pt x="14257" y="2245"/>
                  <a:pt x="14189" y="2271"/>
                  <a:pt x="14125" y="2304"/>
                </a:cubicBezTo>
                <a:lnTo>
                  <a:pt x="14125" y="2304"/>
                </a:lnTo>
                <a:cubicBezTo>
                  <a:pt x="14111" y="2294"/>
                  <a:pt x="14095" y="2282"/>
                  <a:pt x="14078" y="2270"/>
                </a:cubicBezTo>
                <a:cubicBezTo>
                  <a:pt x="14018" y="2234"/>
                  <a:pt x="13949" y="2171"/>
                  <a:pt x="13773" y="2142"/>
                </a:cubicBezTo>
                <a:cubicBezTo>
                  <a:pt x="13719" y="2137"/>
                  <a:pt x="13684" y="2137"/>
                  <a:pt x="13686" y="2137"/>
                </a:cubicBezTo>
                <a:lnTo>
                  <a:pt x="13652" y="2136"/>
                </a:lnTo>
                <a:lnTo>
                  <a:pt x="13587" y="2134"/>
                </a:lnTo>
                <a:lnTo>
                  <a:pt x="13323" y="2127"/>
                </a:lnTo>
                <a:cubicBezTo>
                  <a:pt x="13320" y="2126"/>
                  <a:pt x="13312" y="2126"/>
                  <a:pt x="13303" y="2126"/>
                </a:cubicBezTo>
                <a:cubicBezTo>
                  <a:pt x="13293" y="2126"/>
                  <a:pt x="13282" y="2126"/>
                  <a:pt x="13271" y="2127"/>
                </a:cubicBezTo>
                <a:lnTo>
                  <a:pt x="13212" y="2131"/>
                </a:lnTo>
                <a:cubicBezTo>
                  <a:pt x="13175" y="2136"/>
                  <a:pt x="13143" y="2141"/>
                  <a:pt x="13113" y="2146"/>
                </a:cubicBezTo>
                <a:lnTo>
                  <a:pt x="12977" y="2178"/>
                </a:lnTo>
                <a:cubicBezTo>
                  <a:pt x="12958" y="2181"/>
                  <a:pt x="12941" y="2185"/>
                  <a:pt x="12922" y="2186"/>
                </a:cubicBezTo>
                <a:cubicBezTo>
                  <a:pt x="12938" y="2186"/>
                  <a:pt x="12888" y="2187"/>
                  <a:pt x="12840" y="2193"/>
                </a:cubicBezTo>
                <a:cubicBezTo>
                  <a:pt x="12802" y="2198"/>
                  <a:pt x="12765" y="2209"/>
                  <a:pt x="12729" y="2221"/>
                </a:cubicBezTo>
                <a:cubicBezTo>
                  <a:pt x="12680" y="2239"/>
                  <a:pt x="12632" y="2263"/>
                  <a:pt x="12588" y="2291"/>
                </a:cubicBezTo>
                <a:cubicBezTo>
                  <a:pt x="12541" y="2321"/>
                  <a:pt x="12507" y="2347"/>
                  <a:pt x="12482" y="2368"/>
                </a:cubicBezTo>
                <a:lnTo>
                  <a:pt x="12482" y="2368"/>
                </a:lnTo>
                <a:cubicBezTo>
                  <a:pt x="12480" y="2367"/>
                  <a:pt x="12479" y="2366"/>
                  <a:pt x="12477" y="2366"/>
                </a:cubicBezTo>
                <a:cubicBezTo>
                  <a:pt x="12420" y="2345"/>
                  <a:pt x="12360" y="2328"/>
                  <a:pt x="12298" y="2315"/>
                </a:cubicBezTo>
                <a:cubicBezTo>
                  <a:pt x="12248" y="2305"/>
                  <a:pt x="12198" y="2300"/>
                  <a:pt x="12147" y="2300"/>
                </a:cubicBezTo>
                <a:cubicBezTo>
                  <a:pt x="12102" y="2300"/>
                  <a:pt x="12058" y="2304"/>
                  <a:pt x="12014" y="2312"/>
                </a:cubicBezTo>
                <a:cubicBezTo>
                  <a:pt x="11939" y="2327"/>
                  <a:pt x="11882" y="2343"/>
                  <a:pt x="11839" y="2356"/>
                </a:cubicBezTo>
                <a:lnTo>
                  <a:pt x="11839" y="2356"/>
                </a:lnTo>
                <a:cubicBezTo>
                  <a:pt x="11825" y="2342"/>
                  <a:pt x="11808" y="2326"/>
                  <a:pt x="11789" y="2308"/>
                </a:cubicBezTo>
                <a:cubicBezTo>
                  <a:pt x="11736" y="2268"/>
                  <a:pt x="11683" y="2200"/>
                  <a:pt x="11505" y="2143"/>
                </a:cubicBezTo>
                <a:cubicBezTo>
                  <a:pt x="11464" y="2130"/>
                  <a:pt x="11415" y="2125"/>
                  <a:pt x="11367" y="2125"/>
                </a:cubicBezTo>
                <a:cubicBezTo>
                  <a:pt x="11305" y="2125"/>
                  <a:pt x="11243" y="2134"/>
                  <a:pt x="11200" y="2151"/>
                </a:cubicBezTo>
                <a:cubicBezTo>
                  <a:pt x="11136" y="2172"/>
                  <a:pt x="11077" y="2202"/>
                  <a:pt x="11024" y="2241"/>
                </a:cubicBezTo>
                <a:cubicBezTo>
                  <a:pt x="10990" y="2266"/>
                  <a:pt x="10958" y="2292"/>
                  <a:pt x="10928" y="2321"/>
                </a:cubicBezTo>
                <a:lnTo>
                  <a:pt x="10928" y="2321"/>
                </a:lnTo>
                <a:cubicBezTo>
                  <a:pt x="10924" y="2318"/>
                  <a:pt x="10920" y="2316"/>
                  <a:pt x="10915" y="2314"/>
                </a:cubicBezTo>
                <a:cubicBezTo>
                  <a:pt x="10855" y="2285"/>
                  <a:pt x="10764" y="2235"/>
                  <a:pt x="10607" y="2227"/>
                </a:cubicBezTo>
                <a:lnTo>
                  <a:pt x="10587" y="2227"/>
                </a:lnTo>
                <a:cubicBezTo>
                  <a:pt x="10586" y="2227"/>
                  <a:pt x="10577" y="2225"/>
                  <a:pt x="10566" y="2223"/>
                </a:cubicBezTo>
                <a:cubicBezTo>
                  <a:pt x="10514" y="2215"/>
                  <a:pt x="10414" y="2164"/>
                  <a:pt x="10215" y="2154"/>
                </a:cubicBezTo>
                <a:cubicBezTo>
                  <a:pt x="10064" y="2154"/>
                  <a:pt x="9973" y="2174"/>
                  <a:pt x="9894" y="2182"/>
                </a:cubicBezTo>
                <a:cubicBezTo>
                  <a:pt x="9857" y="2187"/>
                  <a:pt x="9827" y="2189"/>
                  <a:pt x="9805" y="2189"/>
                </a:cubicBezTo>
                <a:cubicBezTo>
                  <a:pt x="9808" y="2189"/>
                  <a:pt x="9754" y="2191"/>
                  <a:pt x="9732" y="2194"/>
                </a:cubicBezTo>
                <a:cubicBezTo>
                  <a:pt x="9707" y="2197"/>
                  <a:pt x="9681" y="2202"/>
                  <a:pt x="9656" y="2208"/>
                </a:cubicBezTo>
                <a:cubicBezTo>
                  <a:pt x="9616" y="2217"/>
                  <a:pt x="9575" y="2228"/>
                  <a:pt x="9537" y="2243"/>
                </a:cubicBezTo>
                <a:cubicBezTo>
                  <a:pt x="9472" y="2268"/>
                  <a:pt x="9430" y="2289"/>
                  <a:pt x="9403" y="2299"/>
                </a:cubicBezTo>
                <a:cubicBezTo>
                  <a:pt x="9397" y="2302"/>
                  <a:pt x="9392" y="2303"/>
                  <a:pt x="9388" y="2305"/>
                </a:cubicBezTo>
                <a:lnTo>
                  <a:pt x="9388" y="2305"/>
                </a:lnTo>
                <a:cubicBezTo>
                  <a:pt x="9366" y="2305"/>
                  <a:pt x="9347" y="2307"/>
                  <a:pt x="9327" y="2309"/>
                </a:cubicBezTo>
                <a:cubicBezTo>
                  <a:pt x="9291" y="2313"/>
                  <a:pt x="9255" y="2319"/>
                  <a:pt x="9226" y="2324"/>
                </a:cubicBezTo>
                <a:cubicBezTo>
                  <a:pt x="9173" y="2335"/>
                  <a:pt x="9132" y="2346"/>
                  <a:pt x="9099" y="2353"/>
                </a:cubicBezTo>
                <a:lnTo>
                  <a:pt x="9099" y="2353"/>
                </a:lnTo>
                <a:cubicBezTo>
                  <a:pt x="9096" y="2350"/>
                  <a:pt x="9092" y="2347"/>
                  <a:pt x="9088" y="2344"/>
                </a:cubicBezTo>
                <a:cubicBezTo>
                  <a:pt x="9030" y="2295"/>
                  <a:pt x="8967" y="2255"/>
                  <a:pt x="8900" y="2220"/>
                </a:cubicBezTo>
                <a:cubicBezTo>
                  <a:pt x="8831" y="2187"/>
                  <a:pt x="8757" y="2167"/>
                  <a:pt x="8680" y="2161"/>
                </a:cubicBezTo>
                <a:cubicBezTo>
                  <a:pt x="8665" y="2160"/>
                  <a:pt x="8650" y="2159"/>
                  <a:pt x="8635" y="2159"/>
                </a:cubicBezTo>
                <a:cubicBezTo>
                  <a:pt x="8624" y="2159"/>
                  <a:pt x="8614" y="2160"/>
                  <a:pt x="8603" y="2160"/>
                </a:cubicBezTo>
                <a:lnTo>
                  <a:pt x="8562" y="2163"/>
                </a:lnTo>
                <a:lnTo>
                  <a:pt x="8416" y="2173"/>
                </a:lnTo>
                <a:lnTo>
                  <a:pt x="8296" y="2182"/>
                </a:lnTo>
                <a:lnTo>
                  <a:pt x="8246" y="2185"/>
                </a:lnTo>
                <a:cubicBezTo>
                  <a:pt x="8216" y="2186"/>
                  <a:pt x="8186" y="2188"/>
                  <a:pt x="8157" y="2193"/>
                </a:cubicBezTo>
                <a:cubicBezTo>
                  <a:pt x="8129" y="2197"/>
                  <a:pt x="8099" y="2204"/>
                  <a:pt x="8070" y="2212"/>
                </a:cubicBezTo>
                <a:cubicBezTo>
                  <a:pt x="7998" y="2235"/>
                  <a:pt x="7928" y="2267"/>
                  <a:pt x="7862" y="2305"/>
                </a:cubicBezTo>
                <a:cubicBezTo>
                  <a:pt x="7838" y="2318"/>
                  <a:pt x="7819" y="2329"/>
                  <a:pt x="7806" y="2335"/>
                </a:cubicBezTo>
                <a:lnTo>
                  <a:pt x="7806" y="2335"/>
                </a:lnTo>
                <a:cubicBezTo>
                  <a:pt x="7790" y="2337"/>
                  <a:pt x="7773" y="2339"/>
                  <a:pt x="7757" y="2342"/>
                </a:cubicBezTo>
                <a:cubicBezTo>
                  <a:pt x="7677" y="2357"/>
                  <a:pt x="7599" y="2381"/>
                  <a:pt x="7527" y="2416"/>
                </a:cubicBezTo>
                <a:cubicBezTo>
                  <a:pt x="7513" y="2422"/>
                  <a:pt x="7501" y="2427"/>
                  <a:pt x="7490" y="2432"/>
                </a:cubicBezTo>
                <a:lnTo>
                  <a:pt x="7490" y="2432"/>
                </a:lnTo>
                <a:cubicBezTo>
                  <a:pt x="7470" y="2421"/>
                  <a:pt x="7444" y="2407"/>
                  <a:pt x="7413" y="2391"/>
                </a:cubicBezTo>
                <a:cubicBezTo>
                  <a:pt x="7353" y="2362"/>
                  <a:pt x="7261" y="2312"/>
                  <a:pt x="7100" y="2306"/>
                </a:cubicBezTo>
                <a:cubicBezTo>
                  <a:pt x="7099" y="2306"/>
                  <a:pt x="7097" y="2306"/>
                  <a:pt x="7095" y="2306"/>
                </a:cubicBezTo>
                <a:cubicBezTo>
                  <a:pt x="6932" y="2306"/>
                  <a:pt x="6830" y="2359"/>
                  <a:pt x="6764" y="2392"/>
                </a:cubicBezTo>
                <a:cubicBezTo>
                  <a:pt x="6697" y="2428"/>
                  <a:pt x="6657" y="2454"/>
                  <a:pt x="6633" y="2470"/>
                </a:cubicBezTo>
                <a:lnTo>
                  <a:pt x="6633" y="2470"/>
                </a:lnTo>
                <a:lnTo>
                  <a:pt x="6570" y="2475"/>
                </a:lnTo>
                <a:lnTo>
                  <a:pt x="6432" y="2486"/>
                </a:lnTo>
                <a:cubicBezTo>
                  <a:pt x="6391" y="2491"/>
                  <a:pt x="6353" y="2493"/>
                  <a:pt x="6320" y="2495"/>
                </a:cubicBezTo>
                <a:lnTo>
                  <a:pt x="6315" y="2495"/>
                </a:lnTo>
                <a:cubicBezTo>
                  <a:pt x="6285" y="2493"/>
                  <a:pt x="6197" y="2442"/>
                  <a:pt x="6000" y="2417"/>
                </a:cubicBezTo>
                <a:cubicBezTo>
                  <a:pt x="5979" y="2415"/>
                  <a:pt x="5957" y="2413"/>
                  <a:pt x="5935" y="2413"/>
                </a:cubicBezTo>
                <a:cubicBezTo>
                  <a:pt x="5930" y="2413"/>
                  <a:pt x="5926" y="2413"/>
                  <a:pt x="5921" y="2413"/>
                </a:cubicBezTo>
                <a:lnTo>
                  <a:pt x="5895" y="2413"/>
                </a:lnTo>
                <a:lnTo>
                  <a:pt x="5858" y="2411"/>
                </a:lnTo>
                <a:lnTo>
                  <a:pt x="5743" y="2399"/>
                </a:lnTo>
                <a:cubicBezTo>
                  <a:pt x="5695" y="2394"/>
                  <a:pt x="5639" y="2388"/>
                  <a:pt x="5571" y="2387"/>
                </a:cubicBezTo>
                <a:lnTo>
                  <a:pt x="5519" y="2387"/>
                </a:lnTo>
                <a:cubicBezTo>
                  <a:pt x="5490" y="2388"/>
                  <a:pt x="5461" y="2391"/>
                  <a:pt x="5432" y="2395"/>
                </a:cubicBezTo>
                <a:cubicBezTo>
                  <a:pt x="5383" y="2403"/>
                  <a:pt x="5336" y="2414"/>
                  <a:pt x="5290" y="2431"/>
                </a:cubicBezTo>
                <a:cubicBezTo>
                  <a:pt x="5235" y="2450"/>
                  <a:pt x="5182" y="2473"/>
                  <a:pt x="5129" y="2499"/>
                </a:cubicBezTo>
                <a:cubicBezTo>
                  <a:pt x="5117" y="2505"/>
                  <a:pt x="5108" y="2509"/>
                  <a:pt x="5101" y="2512"/>
                </a:cubicBezTo>
                <a:lnTo>
                  <a:pt x="5101" y="2512"/>
                </a:lnTo>
                <a:lnTo>
                  <a:pt x="5019" y="2517"/>
                </a:lnTo>
                <a:lnTo>
                  <a:pt x="4876" y="2533"/>
                </a:lnTo>
                <a:cubicBezTo>
                  <a:pt x="4833" y="2539"/>
                  <a:pt x="4798" y="2543"/>
                  <a:pt x="4766" y="2545"/>
                </a:cubicBezTo>
                <a:cubicBezTo>
                  <a:pt x="4755" y="2546"/>
                  <a:pt x="4743" y="2547"/>
                  <a:pt x="4732" y="2547"/>
                </a:cubicBezTo>
                <a:cubicBezTo>
                  <a:pt x="4720" y="2547"/>
                  <a:pt x="4709" y="2546"/>
                  <a:pt x="4697" y="2545"/>
                </a:cubicBezTo>
                <a:cubicBezTo>
                  <a:pt x="4645" y="2543"/>
                  <a:pt x="4556" y="2525"/>
                  <a:pt x="4427" y="2521"/>
                </a:cubicBezTo>
                <a:lnTo>
                  <a:pt x="4427" y="2521"/>
                </a:lnTo>
                <a:cubicBezTo>
                  <a:pt x="4420" y="2516"/>
                  <a:pt x="4412" y="2511"/>
                  <a:pt x="4402" y="2505"/>
                </a:cubicBezTo>
                <a:cubicBezTo>
                  <a:pt x="4344" y="2465"/>
                  <a:pt x="4281" y="2431"/>
                  <a:pt x="4216" y="2403"/>
                </a:cubicBezTo>
                <a:cubicBezTo>
                  <a:pt x="4154" y="2376"/>
                  <a:pt x="4088" y="2360"/>
                  <a:pt x="4021" y="2354"/>
                </a:cubicBezTo>
                <a:cubicBezTo>
                  <a:pt x="4005" y="2353"/>
                  <a:pt x="3989" y="2352"/>
                  <a:pt x="3972" y="2352"/>
                </a:cubicBezTo>
                <a:cubicBezTo>
                  <a:pt x="3941" y="2352"/>
                  <a:pt x="3910" y="2355"/>
                  <a:pt x="3879" y="2360"/>
                </a:cubicBezTo>
                <a:cubicBezTo>
                  <a:pt x="3834" y="2367"/>
                  <a:pt x="3790" y="2380"/>
                  <a:pt x="3749" y="2398"/>
                </a:cubicBezTo>
                <a:cubicBezTo>
                  <a:pt x="3609" y="2463"/>
                  <a:pt x="3560" y="2520"/>
                  <a:pt x="3513" y="2560"/>
                </a:cubicBezTo>
                <a:lnTo>
                  <a:pt x="3505" y="2567"/>
                </a:lnTo>
                <a:lnTo>
                  <a:pt x="3505" y="2567"/>
                </a:lnTo>
                <a:cubicBezTo>
                  <a:pt x="3505" y="2567"/>
                  <a:pt x="3505" y="2567"/>
                  <a:pt x="3505" y="2567"/>
                </a:cubicBezTo>
                <a:cubicBezTo>
                  <a:pt x="3428" y="2538"/>
                  <a:pt x="3348" y="2520"/>
                  <a:pt x="3267" y="2511"/>
                </a:cubicBezTo>
                <a:cubicBezTo>
                  <a:pt x="3248" y="2509"/>
                  <a:pt x="3229" y="2508"/>
                  <a:pt x="3210" y="2508"/>
                </a:cubicBezTo>
                <a:cubicBezTo>
                  <a:pt x="3206" y="2508"/>
                  <a:pt x="3201" y="2509"/>
                  <a:pt x="3197" y="2509"/>
                </a:cubicBezTo>
                <a:lnTo>
                  <a:pt x="3197" y="2509"/>
                </a:lnTo>
                <a:cubicBezTo>
                  <a:pt x="3183" y="2505"/>
                  <a:pt x="3155" y="2495"/>
                  <a:pt x="3117" y="2481"/>
                </a:cubicBezTo>
                <a:cubicBezTo>
                  <a:pt x="3045" y="2455"/>
                  <a:pt x="2971" y="2438"/>
                  <a:pt x="2896" y="2427"/>
                </a:cubicBezTo>
                <a:cubicBezTo>
                  <a:pt x="2868" y="2424"/>
                  <a:pt x="2839" y="2422"/>
                  <a:pt x="2811" y="2422"/>
                </a:cubicBezTo>
                <a:cubicBezTo>
                  <a:pt x="2789" y="2422"/>
                  <a:pt x="2767" y="2423"/>
                  <a:pt x="2744" y="2425"/>
                </a:cubicBezTo>
                <a:cubicBezTo>
                  <a:pt x="2710" y="2428"/>
                  <a:pt x="2675" y="2432"/>
                  <a:pt x="2646" y="2436"/>
                </a:cubicBezTo>
                <a:cubicBezTo>
                  <a:pt x="2527" y="2457"/>
                  <a:pt x="2448" y="2477"/>
                  <a:pt x="2407" y="2480"/>
                </a:cubicBezTo>
                <a:lnTo>
                  <a:pt x="2394" y="2481"/>
                </a:lnTo>
                <a:cubicBezTo>
                  <a:pt x="2363" y="2484"/>
                  <a:pt x="2332" y="2487"/>
                  <a:pt x="2301" y="2493"/>
                </a:cubicBezTo>
                <a:cubicBezTo>
                  <a:pt x="2238" y="2507"/>
                  <a:pt x="2177" y="2529"/>
                  <a:pt x="2121" y="2559"/>
                </a:cubicBezTo>
                <a:cubicBezTo>
                  <a:pt x="2060" y="2591"/>
                  <a:pt x="2004" y="2629"/>
                  <a:pt x="1951" y="2672"/>
                </a:cubicBezTo>
                <a:cubicBezTo>
                  <a:pt x="1949" y="2674"/>
                  <a:pt x="1946" y="2676"/>
                  <a:pt x="1944" y="2677"/>
                </a:cubicBezTo>
                <a:lnTo>
                  <a:pt x="1944" y="2677"/>
                </a:lnTo>
                <a:lnTo>
                  <a:pt x="1721" y="2672"/>
                </a:lnTo>
                <a:cubicBezTo>
                  <a:pt x="1615" y="2672"/>
                  <a:pt x="1508" y="2680"/>
                  <a:pt x="1403" y="2695"/>
                </a:cubicBezTo>
                <a:lnTo>
                  <a:pt x="1330" y="2704"/>
                </a:lnTo>
                <a:lnTo>
                  <a:pt x="1330" y="2704"/>
                </a:lnTo>
                <a:cubicBezTo>
                  <a:pt x="1306" y="2685"/>
                  <a:pt x="1274" y="2660"/>
                  <a:pt x="1230" y="2629"/>
                </a:cubicBezTo>
                <a:lnTo>
                  <a:pt x="1174" y="2596"/>
                </a:lnTo>
                <a:cubicBezTo>
                  <a:pt x="1150" y="2582"/>
                  <a:pt x="1126" y="2569"/>
                  <a:pt x="1099" y="2559"/>
                </a:cubicBezTo>
                <a:cubicBezTo>
                  <a:pt x="1024" y="2525"/>
                  <a:pt x="942" y="2508"/>
                  <a:pt x="860" y="2508"/>
                </a:cubicBezTo>
                <a:cubicBezTo>
                  <a:pt x="857" y="2508"/>
                  <a:pt x="855" y="2508"/>
                  <a:pt x="852" y="2508"/>
                </a:cubicBezTo>
                <a:lnTo>
                  <a:pt x="701" y="2516"/>
                </a:lnTo>
                <a:lnTo>
                  <a:pt x="438" y="2530"/>
                </a:lnTo>
                <a:lnTo>
                  <a:pt x="435" y="2533"/>
                </a:lnTo>
                <a:cubicBezTo>
                  <a:pt x="188" y="2550"/>
                  <a:pt x="0" y="2762"/>
                  <a:pt x="15" y="3009"/>
                </a:cubicBezTo>
                <a:cubicBezTo>
                  <a:pt x="29" y="3249"/>
                  <a:pt x="227" y="3433"/>
                  <a:pt x="464" y="3433"/>
                </a:cubicBezTo>
                <a:cubicBezTo>
                  <a:pt x="472" y="3433"/>
                  <a:pt x="480" y="3433"/>
                  <a:pt x="488" y="3432"/>
                </a:cubicBezTo>
                <a:lnTo>
                  <a:pt x="493" y="3432"/>
                </a:lnTo>
                <a:lnTo>
                  <a:pt x="755" y="3417"/>
                </a:lnTo>
                <a:lnTo>
                  <a:pt x="779" y="3416"/>
                </a:lnTo>
                <a:lnTo>
                  <a:pt x="779" y="3416"/>
                </a:lnTo>
                <a:cubicBezTo>
                  <a:pt x="790" y="3424"/>
                  <a:pt x="802" y="3433"/>
                  <a:pt x="815" y="3444"/>
                </a:cubicBezTo>
                <a:cubicBezTo>
                  <a:pt x="862" y="3475"/>
                  <a:pt x="916" y="3524"/>
                  <a:pt x="1043" y="3573"/>
                </a:cubicBezTo>
                <a:cubicBezTo>
                  <a:pt x="1081" y="3587"/>
                  <a:pt x="1119" y="3598"/>
                  <a:pt x="1158" y="3604"/>
                </a:cubicBezTo>
                <a:cubicBezTo>
                  <a:pt x="1191" y="3609"/>
                  <a:pt x="1223" y="3611"/>
                  <a:pt x="1256" y="3611"/>
                </a:cubicBezTo>
                <a:cubicBezTo>
                  <a:pt x="1267" y="3611"/>
                  <a:pt x="1279" y="3611"/>
                  <a:pt x="1290" y="3610"/>
                </a:cubicBezTo>
                <a:lnTo>
                  <a:pt x="1372" y="3603"/>
                </a:lnTo>
                <a:lnTo>
                  <a:pt x="1514" y="3587"/>
                </a:lnTo>
                <a:cubicBezTo>
                  <a:pt x="1582" y="3577"/>
                  <a:pt x="1651" y="3570"/>
                  <a:pt x="1721" y="3569"/>
                </a:cubicBezTo>
                <a:cubicBezTo>
                  <a:pt x="1781" y="3569"/>
                  <a:pt x="1861" y="3573"/>
                  <a:pt x="1960" y="3573"/>
                </a:cubicBezTo>
                <a:cubicBezTo>
                  <a:pt x="1970" y="3573"/>
                  <a:pt x="1980" y="3573"/>
                  <a:pt x="1990" y="3573"/>
                </a:cubicBezTo>
                <a:lnTo>
                  <a:pt x="2034" y="3572"/>
                </a:lnTo>
                <a:cubicBezTo>
                  <a:pt x="2062" y="3571"/>
                  <a:pt x="2091" y="3569"/>
                  <a:pt x="2118" y="3564"/>
                </a:cubicBezTo>
                <a:cubicBezTo>
                  <a:pt x="2156" y="3558"/>
                  <a:pt x="2193" y="3549"/>
                  <a:pt x="2229" y="3536"/>
                </a:cubicBezTo>
                <a:cubicBezTo>
                  <a:pt x="2257" y="3526"/>
                  <a:pt x="2285" y="3514"/>
                  <a:pt x="2311" y="3501"/>
                </a:cubicBezTo>
                <a:cubicBezTo>
                  <a:pt x="2375" y="3468"/>
                  <a:pt x="2434" y="3429"/>
                  <a:pt x="2490" y="3384"/>
                </a:cubicBezTo>
                <a:cubicBezTo>
                  <a:pt x="2499" y="3377"/>
                  <a:pt x="2506" y="3371"/>
                  <a:pt x="2513" y="3366"/>
                </a:cubicBezTo>
                <a:lnTo>
                  <a:pt x="2513" y="3366"/>
                </a:lnTo>
                <a:cubicBezTo>
                  <a:pt x="2641" y="3350"/>
                  <a:pt x="2730" y="3325"/>
                  <a:pt x="2781" y="3318"/>
                </a:cubicBezTo>
                <a:lnTo>
                  <a:pt x="2801" y="3315"/>
                </a:lnTo>
                <a:lnTo>
                  <a:pt x="2801" y="3315"/>
                </a:lnTo>
                <a:cubicBezTo>
                  <a:pt x="2808" y="3317"/>
                  <a:pt x="2817" y="3320"/>
                  <a:pt x="2828" y="3324"/>
                </a:cubicBezTo>
                <a:cubicBezTo>
                  <a:pt x="2863" y="3335"/>
                  <a:pt x="2914" y="3355"/>
                  <a:pt x="2991" y="3375"/>
                </a:cubicBezTo>
                <a:cubicBezTo>
                  <a:pt x="3037" y="3386"/>
                  <a:pt x="3083" y="3393"/>
                  <a:pt x="3130" y="3397"/>
                </a:cubicBezTo>
                <a:cubicBezTo>
                  <a:pt x="3147" y="3398"/>
                  <a:pt x="3164" y="3398"/>
                  <a:pt x="3181" y="3399"/>
                </a:cubicBezTo>
                <a:lnTo>
                  <a:pt x="3181" y="3399"/>
                </a:lnTo>
                <a:cubicBezTo>
                  <a:pt x="3187" y="3400"/>
                  <a:pt x="3195" y="3402"/>
                  <a:pt x="3205" y="3406"/>
                </a:cubicBezTo>
                <a:cubicBezTo>
                  <a:pt x="3236" y="3416"/>
                  <a:pt x="3284" y="3436"/>
                  <a:pt x="3357" y="3458"/>
                </a:cubicBezTo>
                <a:cubicBezTo>
                  <a:pt x="3400" y="3470"/>
                  <a:pt x="3445" y="3480"/>
                  <a:pt x="3489" y="3484"/>
                </a:cubicBezTo>
                <a:cubicBezTo>
                  <a:pt x="3517" y="3488"/>
                  <a:pt x="3545" y="3490"/>
                  <a:pt x="3573" y="3490"/>
                </a:cubicBezTo>
                <a:cubicBezTo>
                  <a:pt x="3619" y="3490"/>
                  <a:pt x="3664" y="3485"/>
                  <a:pt x="3708" y="3475"/>
                </a:cubicBezTo>
                <a:cubicBezTo>
                  <a:pt x="3899" y="3423"/>
                  <a:pt x="3958" y="3350"/>
                  <a:pt x="4014" y="3306"/>
                </a:cubicBezTo>
                <a:cubicBezTo>
                  <a:pt x="4015" y="3306"/>
                  <a:pt x="4015" y="3306"/>
                  <a:pt x="4015" y="3306"/>
                </a:cubicBezTo>
                <a:lnTo>
                  <a:pt x="4015" y="3306"/>
                </a:lnTo>
                <a:cubicBezTo>
                  <a:pt x="4043" y="3321"/>
                  <a:pt x="4072" y="3336"/>
                  <a:pt x="4101" y="3349"/>
                </a:cubicBezTo>
                <a:cubicBezTo>
                  <a:pt x="4160" y="3375"/>
                  <a:pt x="4222" y="3392"/>
                  <a:pt x="4286" y="3400"/>
                </a:cubicBezTo>
                <a:cubicBezTo>
                  <a:pt x="4310" y="3403"/>
                  <a:pt x="4334" y="3404"/>
                  <a:pt x="4359" y="3404"/>
                </a:cubicBezTo>
                <a:cubicBezTo>
                  <a:pt x="4367" y="3404"/>
                  <a:pt x="4376" y="3404"/>
                  <a:pt x="4384" y="3403"/>
                </a:cubicBezTo>
                <a:lnTo>
                  <a:pt x="4397" y="3403"/>
                </a:lnTo>
                <a:cubicBezTo>
                  <a:pt x="4436" y="3403"/>
                  <a:pt x="4516" y="3416"/>
                  <a:pt x="4637" y="3427"/>
                </a:cubicBezTo>
                <a:cubicBezTo>
                  <a:pt x="4667" y="3428"/>
                  <a:pt x="4697" y="3429"/>
                  <a:pt x="4727" y="3429"/>
                </a:cubicBezTo>
                <a:cubicBezTo>
                  <a:pt x="4762" y="3429"/>
                  <a:pt x="4796" y="3428"/>
                  <a:pt x="4830" y="3425"/>
                </a:cubicBezTo>
                <a:cubicBezTo>
                  <a:pt x="4887" y="3421"/>
                  <a:pt x="4937" y="3414"/>
                  <a:pt x="4982" y="3409"/>
                </a:cubicBezTo>
                <a:lnTo>
                  <a:pt x="5100" y="3394"/>
                </a:lnTo>
                <a:lnTo>
                  <a:pt x="5148" y="3391"/>
                </a:lnTo>
                <a:lnTo>
                  <a:pt x="5203" y="3386"/>
                </a:lnTo>
                <a:cubicBezTo>
                  <a:pt x="5232" y="3384"/>
                  <a:pt x="5260" y="3378"/>
                  <a:pt x="5287" y="3372"/>
                </a:cubicBezTo>
                <a:cubicBezTo>
                  <a:pt x="5360" y="3354"/>
                  <a:pt x="5431" y="3328"/>
                  <a:pt x="5498" y="3296"/>
                </a:cubicBezTo>
                <a:cubicBezTo>
                  <a:pt x="5530" y="3281"/>
                  <a:pt x="5554" y="3270"/>
                  <a:pt x="5568" y="3264"/>
                </a:cubicBezTo>
                <a:lnTo>
                  <a:pt x="5568" y="3264"/>
                </a:lnTo>
                <a:cubicBezTo>
                  <a:pt x="5588" y="3265"/>
                  <a:pt x="5614" y="3268"/>
                  <a:pt x="5648" y="3271"/>
                </a:cubicBezTo>
                <a:cubicBezTo>
                  <a:pt x="5687" y="3275"/>
                  <a:pt x="5736" y="3281"/>
                  <a:pt x="5795" y="3286"/>
                </a:cubicBezTo>
                <a:cubicBezTo>
                  <a:pt x="5824" y="3287"/>
                  <a:pt x="5856" y="3289"/>
                  <a:pt x="5889" y="3289"/>
                </a:cubicBezTo>
                <a:lnTo>
                  <a:pt x="5914" y="3289"/>
                </a:lnTo>
                <a:cubicBezTo>
                  <a:pt x="5911" y="3288"/>
                  <a:pt x="5910" y="3288"/>
                  <a:pt x="5911" y="3288"/>
                </a:cubicBezTo>
                <a:cubicBezTo>
                  <a:pt x="5913" y="3288"/>
                  <a:pt x="5984" y="3312"/>
                  <a:pt x="6107" y="3347"/>
                </a:cubicBezTo>
                <a:cubicBezTo>
                  <a:pt x="6151" y="3357"/>
                  <a:pt x="6194" y="3364"/>
                  <a:pt x="6238" y="3368"/>
                </a:cubicBezTo>
                <a:cubicBezTo>
                  <a:pt x="6265" y="3370"/>
                  <a:pt x="6292" y="3371"/>
                  <a:pt x="6318" y="3371"/>
                </a:cubicBezTo>
                <a:lnTo>
                  <a:pt x="6362" y="3369"/>
                </a:lnTo>
                <a:cubicBezTo>
                  <a:pt x="6416" y="3366"/>
                  <a:pt x="6467" y="3362"/>
                  <a:pt x="6512" y="3357"/>
                </a:cubicBezTo>
                <a:lnTo>
                  <a:pt x="6637" y="3346"/>
                </a:lnTo>
                <a:lnTo>
                  <a:pt x="6689" y="3342"/>
                </a:lnTo>
                <a:lnTo>
                  <a:pt x="6721" y="3340"/>
                </a:lnTo>
                <a:cubicBezTo>
                  <a:pt x="6757" y="3339"/>
                  <a:pt x="6793" y="3333"/>
                  <a:pt x="6829" y="3326"/>
                </a:cubicBezTo>
                <a:cubicBezTo>
                  <a:pt x="6958" y="3294"/>
                  <a:pt x="7027" y="3250"/>
                  <a:pt x="7076" y="3220"/>
                </a:cubicBezTo>
                <a:cubicBezTo>
                  <a:pt x="7082" y="3216"/>
                  <a:pt x="7088" y="3213"/>
                  <a:pt x="7093" y="3210"/>
                </a:cubicBezTo>
                <a:lnTo>
                  <a:pt x="7093" y="3210"/>
                </a:lnTo>
                <a:lnTo>
                  <a:pt x="7126" y="3228"/>
                </a:lnTo>
                <a:cubicBezTo>
                  <a:pt x="7183" y="3256"/>
                  <a:pt x="7262" y="3302"/>
                  <a:pt x="7406" y="3320"/>
                </a:cubicBezTo>
                <a:cubicBezTo>
                  <a:pt x="7430" y="3322"/>
                  <a:pt x="7452" y="3323"/>
                  <a:pt x="7473" y="3323"/>
                </a:cubicBezTo>
                <a:cubicBezTo>
                  <a:pt x="7593" y="3323"/>
                  <a:pt x="7670" y="3295"/>
                  <a:pt x="7732" y="3273"/>
                </a:cubicBezTo>
                <a:cubicBezTo>
                  <a:pt x="7803" y="3246"/>
                  <a:pt x="7850" y="3223"/>
                  <a:pt x="7879" y="3209"/>
                </a:cubicBezTo>
                <a:cubicBezTo>
                  <a:pt x="7890" y="3204"/>
                  <a:pt x="7899" y="3200"/>
                  <a:pt x="7904" y="3198"/>
                </a:cubicBezTo>
                <a:lnTo>
                  <a:pt x="7904" y="3198"/>
                </a:lnTo>
                <a:cubicBezTo>
                  <a:pt x="7925" y="3197"/>
                  <a:pt x="7945" y="3194"/>
                  <a:pt x="7966" y="3191"/>
                </a:cubicBezTo>
                <a:cubicBezTo>
                  <a:pt x="8019" y="3182"/>
                  <a:pt x="8071" y="3165"/>
                  <a:pt x="8120" y="3145"/>
                </a:cubicBezTo>
                <a:cubicBezTo>
                  <a:pt x="8176" y="3120"/>
                  <a:pt x="8230" y="3093"/>
                  <a:pt x="8282" y="3061"/>
                </a:cubicBezTo>
                <a:cubicBezTo>
                  <a:pt x="8291" y="3056"/>
                  <a:pt x="8299" y="3052"/>
                  <a:pt x="8305" y="3049"/>
                </a:cubicBezTo>
                <a:lnTo>
                  <a:pt x="8305" y="3049"/>
                </a:lnTo>
                <a:lnTo>
                  <a:pt x="8348" y="3046"/>
                </a:lnTo>
                <a:lnTo>
                  <a:pt x="8490" y="3035"/>
                </a:lnTo>
                <a:lnTo>
                  <a:pt x="8561" y="3029"/>
                </a:lnTo>
                <a:lnTo>
                  <a:pt x="8561" y="3029"/>
                </a:lnTo>
                <a:cubicBezTo>
                  <a:pt x="8605" y="3066"/>
                  <a:pt x="8652" y="3100"/>
                  <a:pt x="8700" y="3131"/>
                </a:cubicBezTo>
                <a:cubicBezTo>
                  <a:pt x="8749" y="3161"/>
                  <a:pt x="8801" y="3185"/>
                  <a:pt x="8855" y="3202"/>
                </a:cubicBezTo>
                <a:cubicBezTo>
                  <a:pt x="8913" y="3220"/>
                  <a:pt x="8973" y="3230"/>
                  <a:pt x="9033" y="3230"/>
                </a:cubicBezTo>
                <a:cubicBezTo>
                  <a:pt x="9047" y="3230"/>
                  <a:pt x="9062" y="3229"/>
                  <a:pt x="9076" y="3228"/>
                </a:cubicBezTo>
                <a:cubicBezTo>
                  <a:pt x="9143" y="3223"/>
                  <a:pt x="9210" y="3213"/>
                  <a:pt x="9276" y="3197"/>
                </a:cubicBezTo>
                <a:lnTo>
                  <a:pt x="9391" y="3169"/>
                </a:lnTo>
                <a:lnTo>
                  <a:pt x="9419" y="3164"/>
                </a:lnTo>
                <a:lnTo>
                  <a:pt x="9479" y="3161"/>
                </a:lnTo>
                <a:cubicBezTo>
                  <a:pt x="9565" y="3150"/>
                  <a:pt x="9648" y="3128"/>
                  <a:pt x="9728" y="3094"/>
                </a:cubicBezTo>
                <a:lnTo>
                  <a:pt x="9836" y="3048"/>
                </a:lnTo>
                <a:cubicBezTo>
                  <a:pt x="9838" y="3047"/>
                  <a:pt x="9840" y="3046"/>
                  <a:pt x="9841" y="3046"/>
                </a:cubicBezTo>
                <a:lnTo>
                  <a:pt x="9841" y="3046"/>
                </a:lnTo>
                <a:cubicBezTo>
                  <a:pt x="9893" y="3044"/>
                  <a:pt x="9945" y="3040"/>
                  <a:pt x="9997" y="3033"/>
                </a:cubicBezTo>
                <a:cubicBezTo>
                  <a:pt x="10090" y="3020"/>
                  <a:pt x="10171" y="3010"/>
                  <a:pt x="10197" y="3009"/>
                </a:cubicBezTo>
                <a:lnTo>
                  <a:pt x="10197" y="3009"/>
                </a:lnTo>
                <a:cubicBezTo>
                  <a:pt x="10210" y="3013"/>
                  <a:pt x="10270" y="3028"/>
                  <a:pt x="10361" y="3053"/>
                </a:cubicBezTo>
                <a:cubicBezTo>
                  <a:pt x="10397" y="3061"/>
                  <a:pt x="10432" y="3068"/>
                  <a:pt x="10468" y="3074"/>
                </a:cubicBezTo>
                <a:cubicBezTo>
                  <a:pt x="10488" y="3076"/>
                  <a:pt x="10512" y="3079"/>
                  <a:pt x="10534" y="3081"/>
                </a:cubicBezTo>
                <a:cubicBezTo>
                  <a:pt x="10535" y="3081"/>
                  <a:pt x="10535" y="3081"/>
                  <a:pt x="10536" y="3081"/>
                </a:cubicBezTo>
                <a:lnTo>
                  <a:pt x="10536" y="3081"/>
                </a:lnTo>
                <a:lnTo>
                  <a:pt x="10629" y="3134"/>
                </a:lnTo>
                <a:cubicBezTo>
                  <a:pt x="10685" y="3162"/>
                  <a:pt x="10763" y="3208"/>
                  <a:pt x="10905" y="3228"/>
                </a:cubicBezTo>
                <a:cubicBezTo>
                  <a:pt x="10926" y="3230"/>
                  <a:pt x="10948" y="3231"/>
                  <a:pt x="10969" y="3231"/>
                </a:cubicBezTo>
                <a:cubicBezTo>
                  <a:pt x="10990" y="3231"/>
                  <a:pt x="11012" y="3230"/>
                  <a:pt x="11033" y="3228"/>
                </a:cubicBezTo>
                <a:cubicBezTo>
                  <a:pt x="11081" y="3222"/>
                  <a:pt x="11127" y="3212"/>
                  <a:pt x="11172" y="3193"/>
                </a:cubicBezTo>
                <a:cubicBezTo>
                  <a:pt x="11204" y="3180"/>
                  <a:pt x="11237" y="3165"/>
                  <a:pt x="11268" y="3147"/>
                </a:cubicBezTo>
                <a:cubicBezTo>
                  <a:pt x="11290" y="3133"/>
                  <a:pt x="11313" y="3118"/>
                  <a:pt x="11331" y="3104"/>
                </a:cubicBezTo>
                <a:cubicBezTo>
                  <a:pt x="11342" y="3095"/>
                  <a:pt x="11353" y="3087"/>
                  <a:pt x="11364" y="3077"/>
                </a:cubicBezTo>
                <a:lnTo>
                  <a:pt x="11364" y="3077"/>
                </a:lnTo>
                <a:cubicBezTo>
                  <a:pt x="11399" y="3107"/>
                  <a:pt x="11446" y="3141"/>
                  <a:pt x="11522" y="3179"/>
                </a:cubicBezTo>
                <a:cubicBezTo>
                  <a:pt x="11596" y="3215"/>
                  <a:pt x="11677" y="3233"/>
                  <a:pt x="11759" y="3233"/>
                </a:cubicBezTo>
                <a:cubicBezTo>
                  <a:pt x="11766" y="3233"/>
                  <a:pt x="11773" y="3233"/>
                  <a:pt x="11781" y="3232"/>
                </a:cubicBezTo>
                <a:cubicBezTo>
                  <a:pt x="11826" y="3230"/>
                  <a:pt x="11871" y="3224"/>
                  <a:pt x="11915" y="3215"/>
                </a:cubicBezTo>
                <a:cubicBezTo>
                  <a:pt x="12036" y="3187"/>
                  <a:pt x="12112" y="3158"/>
                  <a:pt x="12142" y="3149"/>
                </a:cubicBezTo>
                <a:lnTo>
                  <a:pt x="12142" y="3149"/>
                </a:lnTo>
                <a:cubicBezTo>
                  <a:pt x="12163" y="3155"/>
                  <a:pt x="12184" y="3162"/>
                  <a:pt x="12205" y="3169"/>
                </a:cubicBezTo>
                <a:cubicBezTo>
                  <a:pt x="12264" y="3191"/>
                  <a:pt x="12325" y="3207"/>
                  <a:pt x="12387" y="3220"/>
                </a:cubicBezTo>
                <a:cubicBezTo>
                  <a:pt x="12435" y="3229"/>
                  <a:pt x="12483" y="3235"/>
                  <a:pt x="12532" y="3235"/>
                </a:cubicBezTo>
                <a:cubicBezTo>
                  <a:pt x="12609" y="3234"/>
                  <a:pt x="12687" y="3217"/>
                  <a:pt x="12757" y="3187"/>
                </a:cubicBezTo>
                <a:cubicBezTo>
                  <a:pt x="12831" y="3155"/>
                  <a:pt x="12900" y="3112"/>
                  <a:pt x="12964" y="3061"/>
                </a:cubicBezTo>
                <a:cubicBezTo>
                  <a:pt x="12982" y="3047"/>
                  <a:pt x="12998" y="3035"/>
                  <a:pt x="13010" y="3025"/>
                </a:cubicBezTo>
                <a:lnTo>
                  <a:pt x="13010" y="3025"/>
                </a:lnTo>
                <a:cubicBezTo>
                  <a:pt x="13059" y="3020"/>
                  <a:pt x="13107" y="3012"/>
                  <a:pt x="13154" y="3001"/>
                </a:cubicBezTo>
                <a:lnTo>
                  <a:pt x="13275" y="2974"/>
                </a:lnTo>
                <a:lnTo>
                  <a:pt x="13305" y="2969"/>
                </a:lnTo>
                <a:lnTo>
                  <a:pt x="13325" y="2969"/>
                </a:lnTo>
                <a:lnTo>
                  <a:pt x="13589" y="2975"/>
                </a:lnTo>
                <a:lnTo>
                  <a:pt x="13620" y="2975"/>
                </a:lnTo>
                <a:lnTo>
                  <a:pt x="13620" y="2975"/>
                </a:lnTo>
                <a:lnTo>
                  <a:pt x="13694" y="3031"/>
                </a:lnTo>
                <a:cubicBezTo>
                  <a:pt x="13745" y="3065"/>
                  <a:pt x="13810" y="3122"/>
                  <a:pt x="13959" y="3162"/>
                </a:cubicBezTo>
                <a:cubicBezTo>
                  <a:pt x="14000" y="3171"/>
                  <a:pt x="14043" y="3177"/>
                  <a:pt x="14086" y="3178"/>
                </a:cubicBezTo>
                <a:cubicBezTo>
                  <a:pt x="14119" y="3178"/>
                  <a:pt x="14152" y="3176"/>
                  <a:pt x="14184" y="3170"/>
                </a:cubicBezTo>
                <a:cubicBezTo>
                  <a:pt x="14235" y="3162"/>
                  <a:pt x="14284" y="3149"/>
                  <a:pt x="14333" y="3131"/>
                </a:cubicBezTo>
                <a:cubicBezTo>
                  <a:pt x="14376" y="3114"/>
                  <a:pt x="14418" y="3095"/>
                  <a:pt x="14459" y="3074"/>
                </a:cubicBezTo>
                <a:lnTo>
                  <a:pt x="14459" y="3074"/>
                </a:lnTo>
                <a:cubicBezTo>
                  <a:pt x="14503" y="3104"/>
                  <a:pt x="14549" y="3131"/>
                  <a:pt x="14596" y="3155"/>
                </a:cubicBezTo>
                <a:cubicBezTo>
                  <a:pt x="14651" y="3182"/>
                  <a:pt x="14707" y="3200"/>
                  <a:pt x="14765" y="3212"/>
                </a:cubicBezTo>
                <a:cubicBezTo>
                  <a:pt x="14804" y="3219"/>
                  <a:pt x="14843" y="3221"/>
                  <a:pt x="14882" y="3221"/>
                </a:cubicBezTo>
                <a:cubicBezTo>
                  <a:pt x="14914" y="3220"/>
                  <a:pt x="14946" y="3216"/>
                  <a:pt x="14979" y="3212"/>
                </a:cubicBezTo>
                <a:cubicBezTo>
                  <a:pt x="15062" y="3195"/>
                  <a:pt x="15142" y="3167"/>
                  <a:pt x="15216" y="3126"/>
                </a:cubicBezTo>
                <a:cubicBezTo>
                  <a:pt x="15246" y="3111"/>
                  <a:pt x="15269" y="3099"/>
                  <a:pt x="15286" y="3091"/>
                </a:cubicBezTo>
                <a:lnTo>
                  <a:pt x="15286" y="3091"/>
                </a:lnTo>
                <a:cubicBezTo>
                  <a:pt x="15315" y="3098"/>
                  <a:pt x="15366" y="3111"/>
                  <a:pt x="15433" y="3130"/>
                </a:cubicBezTo>
                <a:cubicBezTo>
                  <a:pt x="15502" y="3148"/>
                  <a:pt x="15573" y="3157"/>
                  <a:pt x="15643" y="3157"/>
                </a:cubicBezTo>
                <a:cubicBezTo>
                  <a:pt x="15736" y="3157"/>
                  <a:pt x="15828" y="3141"/>
                  <a:pt x="15916" y="3110"/>
                </a:cubicBezTo>
                <a:lnTo>
                  <a:pt x="16034" y="3070"/>
                </a:lnTo>
                <a:lnTo>
                  <a:pt x="16051" y="3065"/>
                </a:lnTo>
                <a:lnTo>
                  <a:pt x="16046" y="3065"/>
                </a:lnTo>
                <a:cubicBezTo>
                  <a:pt x="16213" y="3059"/>
                  <a:pt x="16314" y="3021"/>
                  <a:pt x="16373" y="3004"/>
                </a:cubicBezTo>
                <a:lnTo>
                  <a:pt x="16373" y="3004"/>
                </a:lnTo>
                <a:cubicBezTo>
                  <a:pt x="16386" y="3014"/>
                  <a:pt x="16401" y="3025"/>
                  <a:pt x="16417" y="3037"/>
                </a:cubicBezTo>
                <a:cubicBezTo>
                  <a:pt x="16467" y="3068"/>
                  <a:pt x="16524" y="3117"/>
                  <a:pt x="16654" y="3160"/>
                </a:cubicBezTo>
                <a:cubicBezTo>
                  <a:pt x="16707" y="3175"/>
                  <a:pt x="16762" y="3183"/>
                  <a:pt x="16816" y="3183"/>
                </a:cubicBezTo>
                <a:cubicBezTo>
                  <a:pt x="16844" y="3183"/>
                  <a:pt x="16871" y="3181"/>
                  <a:pt x="16898" y="3177"/>
                </a:cubicBezTo>
                <a:cubicBezTo>
                  <a:pt x="16964" y="3167"/>
                  <a:pt x="17027" y="3146"/>
                  <a:pt x="17086" y="3116"/>
                </a:cubicBezTo>
                <a:cubicBezTo>
                  <a:pt x="17147" y="3083"/>
                  <a:pt x="17205" y="3045"/>
                  <a:pt x="17258" y="3001"/>
                </a:cubicBezTo>
                <a:cubicBezTo>
                  <a:pt x="17263" y="2998"/>
                  <a:pt x="17268" y="2994"/>
                  <a:pt x="17272" y="2990"/>
                </a:cubicBezTo>
                <a:lnTo>
                  <a:pt x="17272" y="2990"/>
                </a:lnTo>
                <a:cubicBezTo>
                  <a:pt x="17313" y="2998"/>
                  <a:pt x="17370" y="3010"/>
                  <a:pt x="17443" y="3021"/>
                </a:cubicBezTo>
                <a:cubicBezTo>
                  <a:pt x="17474" y="3024"/>
                  <a:pt x="17507" y="3029"/>
                  <a:pt x="17544" y="3031"/>
                </a:cubicBezTo>
                <a:lnTo>
                  <a:pt x="17613" y="3034"/>
                </a:lnTo>
                <a:cubicBezTo>
                  <a:pt x="17637" y="3034"/>
                  <a:pt x="17670" y="3038"/>
                  <a:pt x="17710" y="3043"/>
                </a:cubicBezTo>
                <a:lnTo>
                  <a:pt x="17855" y="3060"/>
                </a:lnTo>
                <a:cubicBezTo>
                  <a:pt x="17882" y="3064"/>
                  <a:pt x="17912" y="3066"/>
                  <a:pt x="17945" y="3067"/>
                </a:cubicBezTo>
                <a:lnTo>
                  <a:pt x="18023" y="3068"/>
                </a:lnTo>
                <a:lnTo>
                  <a:pt x="18287" y="3070"/>
                </a:lnTo>
                <a:cubicBezTo>
                  <a:pt x="18307" y="3070"/>
                  <a:pt x="18327" y="3070"/>
                  <a:pt x="18348" y="3070"/>
                </a:cubicBezTo>
                <a:cubicBezTo>
                  <a:pt x="18427" y="3070"/>
                  <a:pt x="18507" y="3067"/>
                  <a:pt x="18586" y="3060"/>
                </a:cubicBezTo>
                <a:lnTo>
                  <a:pt x="18700" y="3050"/>
                </a:lnTo>
                <a:lnTo>
                  <a:pt x="18700" y="3050"/>
                </a:lnTo>
                <a:cubicBezTo>
                  <a:pt x="18727" y="3069"/>
                  <a:pt x="18764" y="3098"/>
                  <a:pt x="18823" y="3135"/>
                </a:cubicBezTo>
                <a:cubicBezTo>
                  <a:pt x="18863" y="3161"/>
                  <a:pt x="18907" y="3182"/>
                  <a:pt x="18951" y="3199"/>
                </a:cubicBezTo>
                <a:cubicBezTo>
                  <a:pt x="18983" y="3211"/>
                  <a:pt x="19015" y="3220"/>
                  <a:pt x="19048" y="3227"/>
                </a:cubicBezTo>
                <a:cubicBezTo>
                  <a:pt x="19084" y="3234"/>
                  <a:pt x="19121" y="3237"/>
                  <a:pt x="19158" y="3237"/>
                </a:cubicBezTo>
                <a:cubicBezTo>
                  <a:pt x="19219" y="3237"/>
                  <a:pt x="19280" y="3232"/>
                  <a:pt x="19340" y="3224"/>
                </a:cubicBezTo>
                <a:lnTo>
                  <a:pt x="19469" y="3207"/>
                </a:lnTo>
                <a:cubicBezTo>
                  <a:pt x="19496" y="3204"/>
                  <a:pt x="19524" y="3201"/>
                  <a:pt x="19552" y="3201"/>
                </a:cubicBezTo>
                <a:cubicBezTo>
                  <a:pt x="19684" y="3201"/>
                  <a:pt x="19782" y="3183"/>
                  <a:pt x="19852" y="3177"/>
                </a:cubicBezTo>
                <a:cubicBezTo>
                  <a:pt x="19879" y="3174"/>
                  <a:pt x="19905" y="3172"/>
                  <a:pt x="19933" y="3172"/>
                </a:cubicBezTo>
                <a:cubicBezTo>
                  <a:pt x="19957" y="3174"/>
                  <a:pt x="19982" y="3177"/>
                  <a:pt x="20005" y="3182"/>
                </a:cubicBezTo>
                <a:cubicBezTo>
                  <a:pt x="20075" y="3192"/>
                  <a:pt x="20178" y="3222"/>
                  <a:pt x="20336" y="3222"/>
                </a:cubicBezTo>
                <a:cubicBezTo>
                  <a:pt x="20339" y="3222"/>
                  <a:pt x="20341" y="3222"/>
                  <a:pt x="20344" y="3222"/>
                </a:cubicBezTo>
                <a:cubicBezTo>
                  <a:pt x="20514" y="3215"/>
                  <a:pt x="20615" y="3177"/>
                  <a:pt x="20670" y="3169"/>
                </a:cubicBezTo>
                <a:lnTo>
                  <a:pt x="20700" y="3164"/>
                </a:lnTo>
                <a:lnTo>
                  <a:pt x="20728" y="3164"/>
                </a:lnTo>
                <a:cubicBezTo>
                  <a:pt x="20787" y="3163"/>
                  <a:pt x="20845" y="3160"/>
                  <a:pt x="20902" y="3152"/>
                </a:cubicBezTo>
                <a:lnTo>
                  <a:pt x="21028" y="3137"/>
                </a:lnTo>
                <a:lnTo>
                  <a:pt x="21072" y="3133"/>
                </a:lnTo>
                <a:lnTo>
                  <a:pt x="21095" y="3133"/>
                </a:lnTo>
                <a:cubicBezTo>
                  <a:pt x="21094" y="3133"/>
                  <a:pt x="21094" y="3132"/>
                  <a:pt x="21094" y="3132"/>
                </a:cubicBezTo>
                <a:cubicBezTo>
                  <a:pt x="21097" y="3132"/>
                  <a:pt x="21162" y="3151"/>
                  <a:pt x="21270" y="3183"/>
                </a:cubicBezTo>
                <a:cubicBezTo>
                  <a:pt x="21346" y="3205"/>
                  <a:pt x="21425" y="3215"/>
                  <a:pt x="21504" y="3215"/>
                </a:cubicBezTo>
                <a:cubicBezTo>
                  <a:pt x="21508" y="3215"/>
                  <a:pt x="21512" y="3215"/>
                  <a:pt x="21516" y="3215"/>
                </a:cubicBezTo>
                <a:cubicBezTo>
                  <a:pt x="21600" y="3211"/>
                  <a:pt x="21684" y="3193"/>
                  <a:pt x="21763" y="3164"/>
                </a:cubicBezTo>
                <a:cubicBezTo>
                  <a:pt x="21832" y="3136"/>
                  <a:pt x="21880" y="3122"/>
                  <a:pt x="21893" y="3117"/>
                </a:cubicBezTo>
                <a:lnTo>
                  <a:pt x="21893" y="3117"/>
                </a:lnTo>
                <a:cubicBezTo>
                  <a:pt x="21923" y="3120"/>
                  <a:pt x="21983" y="3133"/>
                  <a:pt x="22071" y="3150"/>
                </a:cubicBezTo>
                <a:cubicBezTo>
                  <a:pt x="22136" y="3163"/>
                  <a:pt x="22203" y="3170"/>
                  <a:pt x="22272" y="3171"/>
                </a:cubicBezTo>
                <a:cubicBezTo>
                  <a:pt x="22354" y="3170"/>
                  <a:pt x="22435" y="3157"/>
                  <a:pt x="22513" y="3133"/>
                </a:cubicBezTo>
                <a:cubicBezTo>
                  <a:pt x="22594" y="3106"/>
                  <a:pt x="22649" y="3091"/>
                  <a:pt x="22662" y="3087"/>
                </a:cubicBezTo>
                <a:lnTo>
                  <a:pt x="22662" y="3087"/>
                </a:lnTo>
                <a:cubicBezTo>
                  <a:pt x="22665" y="3087"/>
                  <a:pt x="22668" y="3087"/>
                  <a:pt x="22671" y="3087"/>
                </a:cubicBezTo>
                <a:cubicBezTo>
                  <a:pt x="22777" y="3087"/>
                  <a:pt x="22881" y="3074"/>
                  <a:pt x="22951" y="3068"/>
                </a:cubicBezTo>
                <a:cubicBezTo>
                  <a:pt x="22965" y="3068"/>
                  <a:pt x="22978" y="3067"/>
                  <a:pt x="22990" y="3066"/>
                </a:cubicBezTo>
                <a:lnTo>
                  <a:pt x="22990" y="3066"/>
                </a:lnTo>
                <a:cubicBezTo>
                  <a:pt x="23006" y="3078"/>
                  <a:pt x="23028" y="3093"/>
                  <a:pt x="23055" y="3112"/>
                </a:cubicBezTo>
                <a:cubicBezTo>
                  <a:pt x="23106" y="3145"/>
                  <a:pt x="23161" y="3191"/>
                  <a:pt x="23291" y="3230"/>
                </a:cubicBezTo>
                <a:cubicBezTo>
                  <a:pt x="23326" y="3239"/>
                  <a:pt x="23363" y="3246"/>
                  <a:pt x="23400" y="3249"/>
                </a:cubicBezTo>
                <a:cubicBezTo>
                  <a:pt x="23421" y="3251"/>
                  <a:pt x="23443" y="3251"/>
                  <a:pt x="23465" y="3251"/>
                </a:cubicBezTo>
                <a:lnTo>
                  <a:pt x="23548" y="3249"/>
                </a:lnTo>
                <a:lnTo>
                  <a:pt x="23690" y="3238"/>
                </a:lnTo>
                <a:cubicBezTo>
                  <a:pt x="23731" y="3235"/>
                  <a:pt x="23768" y="3231"/>
                  <a:pt x="23798" y="3231"/>
                </a:cubicBezTo>
                <a:lnTo>
                  <a:pt x="23859" y="3231"/>
                </a:lnTo>
                <a:lnTo>
                  <a:pt x="23939" y="3229"/>
                </a:lnTo>
                <a:cubicBezTo>
                  <a:pt x="24041" y="3224"/>
                  <a:pt x="24124" y="3216"/>
                  <a:pt x="24188" y="3216"/>
                </a:cubicBezTo>
                <a:lnTo>
                  <a:pt x="24221" y="3216"/>
                </a:lnTo>
                <a:cubicBezTo>
                  <a:pt x="24228" y="3216"/>
                  <a:pt x="24239" y="3219"/>
                  <a:pt x="24252" y="3220"/>
                </a:cubicBezTo>
                <a:lnTo>
                  <a:pt x="24364" y="3243"/>
                </a:lnTo>
                <a:cubicBezTo>
                  <a:pt x="24424" y="3256"/>
                  <a:pt x="24484" y="3265"/>
                  <a:pt x="24545" y="3271"/>
                </a:cubicBezTo>
                <a:cubicBezTo>
                  <a:pt x="24564" y="3272"/>
                  <a:pt x="24584" y="3273"/>
                  <a:pt x="24603" y="3273"/>
                </a:cubicBezTo>
                <a:cubicBezTo>
                  <a:pt x="24632" y="3273"/>
                  <a:pt x="24660" y="3271"/>
                  <a:pt x="24688" y="3267"/>
                </a:cubicBezTo>
                <a:cubicBezTo>
                  <a:pt x="24734" y="3262"/>
                  <a:pt x="24779" y="3252"/>
                  <a:pt x="24823" y="3238"/>
                </a:cubicBezTo>
                <a:cubicBezTo>
                  <a:pt x="24922" y="3203"/>
                  <a:pt x="24989" y="3175"/>
                  <a:pt x="25012" y="3165"/>
                </a:cubicBezTo>
                <a:lnTo>
                  <a:pt x="25012" y="3165"/>
                </a:lnTo>
                <a:lnTo>
                  <a:pt x="25048" y="3167"/>
                </a:lnTo>
                <a:lnTo>
                  <a:pt x="25166" y="3180"/>
                </a:lnTo>
                <a:cubicBezTo>
                  <a:pt x="25212" y="3185"/>
                  <a:pt x="25263" y="3191"/>
                  <a:pt x="25322" y="3194"/>
                </a:cubicBezTo>
                <a:cubicBezTo>
                  <a:pt x="25341" y="3195"/>
                  <a:pt x="25361" y="3196"/>
                  <a:pt x="25380" y="3196"/>
                </a:cubicBezTo>
                <a:cubicBezTo>
                  <a:pt x="25399" y="3196"/>
                  <a:pt x="25418" y="3195"/>
                  <a:pt x="25437" y="3194"/>
                </a:cubicBezTo>
                <a:cubicBezTo>
                  <a:pt x="25482" y="3191"/>
                  <a:pt x="25526" y="3184"/>
                  <a:pt x="25570" y="3174"/>
                </a:cubicBezTo>
                <a:cubicBezTo>
                  <a:pt x="25626" y="3159"/>
                  <a:pt x="25680" y="3141"/>
                  <a:pt x="25733" y="3120"/>
                </a:cubicBezTo>
                <a:cubicBezTo>
                  <a:pt x="25738" y="3118"/>
                  <a:pt x="25743" y="3117"/>
                  <a:pt x="25749" y="3115"/>
                </a:cubicBezTo>
                <a:lnTo>
                  <a:pt x="25749" y="3115"/>
                </a:lnTo>
                <a:cubicBezTo>
                  <a:pt x="25752" y="3117"/>
                  <a:pt x="25757" y="3120"/>
                  <a:pt x="25761" y="3123"/>
                </a:cubicBezTo>
                <a:cubicBezTo>
                  <a:pt x="25816" y="3159"/>
                  <a:pt x="25873" y="3190"/>
                  <a:pt x="25933" y="3217"/>
                </a:cubicBezTo>
                <a:cubicBezTo>
                  <a:pt x="25986" y="3239"/>
                  <a:pt x="26042" y="3256"/>
                  <a:pt x="26099" y="3262"/>
                </a:cubicBezTo>
                <a:cubicBezTo>
                  <a:pt x="26139" y="3267"/>
                  <a:pt x="26174" y="3268"/>
                  <a:pt x="26174" y="3268"/>
                </a:cubicBezTo>
                <a:lnTo>
                  <a:pt x="26208" y="3269"/>
                </a:lnTo>
                <a:lnTo>
                  <a:pt x="26470" y="3283"/>
                </a:lnTo>
                <a:lnTo>
                  <a:pt x="26536" y="3287"/>
                </a:lnTo>
                <a:cubicBezTo>
                  <a:pt x="26543" y="3287"/>
                  <a:pt x="26550" y="3287"/>
                  <a:pt x="26558" y="3287"/>
                </a:cubicBezTo>
                <a:cubicBezTo>
                  <a:pt x="26581" y="3287"/>
                  <a:pt x="26604" y="3286"/>
                  <a:pt x="26626" y="3282"/>
                </a:cubicBezTo>
                <a:cubicBezTo>
                  <a:pt x="26664" y="3278"/>
                  <a:pt x="26703" y="3268"/>
                  <a:pt x="26738" y="3256"/>
                </a:cubicBezTo>
                <a:cubicBezTo>
                  <a:pt x="26858" y="3208"/>
                  <a:pt x="26912" y="3160"/>
                  <a:pt x="26958" y="3126"/>
                </a:cubicBezTo>
                <a:lnTo>
                  <a:pt x="26969" y="3117"/>
                </a:lnTo>
                <a:lnTo>
                  <a:pt x="26969" y="3117"/>
                </a:lnTo>
                <a:cubicBezTo>
                  <a:pt x="26972" y="3119"/>
                  <a:pt x="26975" y="3121"/>
                  <a:pt x="26977" y="3123"/>
                </a:cubicBezTo>
                <a:cubicBezTo>
                  <a:pt x="27027" y="3152"/>
                  <a:pt x="27088" y="3193"/>
                  <a:pt x="27210" y="3224"/>
                </a:cubicBezTo>
                <a:cubicBezTo>
                  <a:pt x="27242" y="3231"/>
                  <a:pt x="27276" y="3237"/>
                  <a:pt x="27309" y="3238"/>
                </a:cubicBezTo>
                <a:lnTo>
                  <a:pt x="27346" y="3239"/>
                </a:lnTo>
                <a:lnTo>
                  <a:pt x="27392" y="3243"/>
                </a:lnTo>
                <a:cubicBezTo>
                  <a:pt x="27460" y="3250"/>
                  <a:pt x="27552" y="3266"/>
                  <a:pt x="27671" y="3272"/>
                </a:cubicBezTo>
                <a:lnTo>
                  <a:pt x="27947" y="3287"/>
                </a:lnTo>
                <a:lnTo>
                  <a:pt x="28079" y="3294"/>
                </a:lnTo>
                <a:lnTo>
                  <a:pt x="28113" y="3295"/>
                </a:lnTo>
                <a:cubicBezTo>
                  <a:pt x="28136" y="3295"/>
                  <a:pt x="28162" y="3295"/>
                  <a:pt x="28184" y="3293"/>
                </a:cubicBezTo>
                <a:cubicBezTo>
                  <a:pt x="28223" y="3289"/>
                  <a:pt x="28262" y="3282"/>
                  <a:pt x="28300" y="3273"/>
                </a:cubicBezTo>
                <a:cubicBezTo>
                  <a:pt x="28367" y="3257"/>
                  <a:pt x="28417" y="3241"/>
                  <a:pt x="28452" y="3230"/>
                </a:cubicBezTo>
                <a:cubicBezTo>
                  <a:pt x="28469" y="3223"/>
                  <a:pt x="28488" y="3219"/>
                  <a:pt x="28506" y="3215"/>
                </a:cubicBezTo>
                <a:lnTo>
                  <a:pt x="28540" y="3215"/>
                </a:lnTo>
                <a:lnTo>
                  <a:pt x="28623" y="3213"/>
                </a:lnTo>
                <a:lnTo>
                  <a:pt x="28764" y="3201"/>
                </a:lnTo>
                <a:cubicBezTo>
                  <a:pt x="28801" y="3198"/>
                  <a:pt x="28836" y="3195"/>
                  <a:pt x="28864" y="3194"/>
                </a:cubicBezTo>
                <a:lnTo>
                  <a:pt x="28864" y="3194"/>
                </a:lnTo>
                <a:cubicBezTo>
                  <a:pt x="28878" y="3200"/>
                  <a:pt x="28904" y="3213"/>
                  <a:pt x="28938" y="3230"/>
                </a:cubicBezTo>
                <a:cubicBezTo>
                  <a:pt x="29003" y="3264"/>
                  <a:pt x="29071" y="3290"/>
                  <a:pt x="29142" y="3309"/>
                </a:cubicBezTo>
                <a:cubicBezTo>
                  <a:pt x="29168" y="3316"/>
                  <a:pt x="29195" y="3320"/>
                  <a:pt x="29222" y="3324"/>
                </a:cubicBezTo>
                <a:cubicBezTo>
                  <a:pt x="29243" y="3326"/>
                  <a:pt x="29264" y="3327"/>
                  <a:pt x="29285" y="3327"/>
                </a:cubicBezTo>
                <a:cubicBezTo>
                  <a:pt x="29300" y="3327"/>
                  <a:pt x="29315" y="3326"/>
                  <a:pt x="29330" y="3325"/>
                </a:cubicBezTo>
                <a:cubicBezTo>
                  <a:pt x="29398" y="3318"/>
                  <a:pt x="29464" y="3299"/>
                  <a:pt x="29526" y="3269"/>
                </a:cubicBezTo>
                <a:cubicBezTo>
                  <a:pt x="29589" y="3237"/>
                  <a:pt x="29648" y="3198"/>
                  <a:pt x="29703" y="3154"/>
                </a:cubicBezTo>
                <a:cubicBezTo>
                  <a:pt x="29714" y="3145"/>
                  <a:pt x="29724" y="3137"/>
                  <a:pt x="29733" y="3130"/>
                </a:cubicBezTo>
                <a:lnTo>
                  <a:pt x="29733" y="3130"/>
                </a:lnTo>
                <a:cubicBezTo>
                  <a:pt x="29771" y="3137"/>
                  <a:pt x="29825" y="3149"/>
                  <a:pt x="29894" y="3162"/>
                </a:cubicBezTo>
                <a:cubicBezTo>
                  <a:pt x="29921" y="3167"/>
                  <a:pt x="29954" y="3171"/>
                  <a:pt x="29988" y="3175"/>
                </a:cubicBezTo>
                <a:cubicBezTo>
                  <a:pt x="30006" y="3176"/>
                  <a:pt x="30024" y="3178"/>
                  <a:pt x="30044" y="3178"/>
                </a:cubicBezTo>
                <a:lnTo>
                  <a:pt x="30057" y="3178"/>
                </a:lnTo>
                <a:cubicBezTo>
                  <a:pt x="30074" y="3180"/>
                  <a:pt x="30090" y="3185"/>
                  <a:pt x="30106" y="3190"/>
                </a:cubicBezTo>
                <a:cubicBezTo>
                  <a:pt x="30139" y="3200"/>
                  <a:pt x="30184" y="3215"/>
                  <a:pt x="30246" y="3232"/>
                </a:cubicBezTo>
                <a:cubicBezTo>
                  <a:pt x="30281" y="3242"/>
                  <a:pt x="30317" y="3249"/>
                  <a:pt x="30354" y="3254"/>
                </a:cubicBezTo>
                <a:cubicBezTo>
                  <a:pt x="30374" y="3257"/>
                  <a:pt x="30395" y="3260"/>
                  <a:pt x="30418" y="3260"/>
                </a:cubicBezTo>
                <a:lnTo>
                  <a:pt x="30451" y="3262"/>
                </a:lnTo>
                <a:cubicBezTo>
                  <a:pt x="30451" y="3262"/>
                  <a:pt x="30452" y="3262"/>
                  <a:pt x="30453" y="3262"/>
                </a:cubicBezTo>
                <a:cubicBezTo>
                  <a:pt x="30473" y="3262"/>
                  <a:pt x="30542" y="3281"/>
                  <a:pt x="30652" y="3306"/>
                </a:cubicBezTo>
                <a:cubicBezTo>
                  <a:pt x="30680" y="3313"/>
                  <a:pt x="30715" y="3319"/>
                  <a:pt x="30751" y="3323"/>
                </a:cubicBezTo>
                <a:cubicBezTo>
                  <a:pt x="30771" y="3325"/>
                  <a:pt x="30788" y="3327"/>
                  <a:pt x="30809" y="3328"/>
                </a:cubicBezTo>
                <a:lnTo>
                  <a:pt x="30855" y="3330"/>
                </a:lnTo>
                <a:lnTo>
                  <a:pt x="30987" y="3335"/>
                </a:lnTo>
                <a:lnTo>
                  <a:pt x="31118" y="3342"/>
                </a:lnTo>
                <a:lnTo>
                  <a:pt x="31184" y="3345"/>
                </a:lnTo>
                <a:cubicBezTo>
                  <a:pt x="31201" y="3346"/>
                  <a:pt x="31219" y="3347"/>
                  <a:pt x="31236" y="3347"/>
                </a:cubicBezTo>
                <a:cubicBezTo>
                  <a:pt x="31259" y="3347"/>
                  <a:pt x="31281" y="3345"/>
                  <a:pt x="31303" y="3342"/>
                </a:cubicBezTo>
                <a:cubicBezTo>
                  <a:pt x="31443" y="3321"/>
                  <a:pt x="31515" y="3273"/>
                  <a:pt x="31570" y="3243"/>
                </a:cubicBezTo>
                <a:lnTo>
                  <a:pt x="31604" y="3222"/>
                </a:lnTo>
                <a:lnTo>
                  <a:pt x="31604" y="3222"/>
                </a:lnTo>
                <a:cubicBezTo>
                  <a:pt x="31657" y="3266"/>
                  <a:pt x="31715" y="3305"/>
                  <a:pt x="31777" y="3336"/>
                </a:cubicBezTo>
                <a:cubicBezTo>
                  <a:pt x="31840" y="3369"/>
                  <a:pt x="31910" y="3387"/>
                  <a:pt x="31981" y="3393"/>
                </a:cubicBezTo>
                <a:cubicBezTo>
                  <a:pt x="31994" y="3394"/>
                  <a:pt x="32006" y="3394"/>
                  <a:pt x="32018" y="3394"/>
                </a:cubicBezTo>
                <a:cubicBezTo>
                  <a:pt x="32055" y="3394"/>
                  <a:pt x="32093" y="3391"/>
                  <a:pt x="32129" y="3385"/>
                </a:cubicBezTo>
                <a:cubicBezTo>
                  <a:pt x="32192" y="3373"/>
                  <a:pt x="32253" y="3357"/>
                  <a:pt x="32313" y="3336"/>
                </a:cubicBezTo>
                <a:cubicBezTo>
                  <a:pt x="32358" y="3323"/>
                  <a:pt x="32387" y="3313"/>
                  <a:pt x="32400" y="3311"/>
                </a:cubicBezTo>
                <a:cubicBezTo>
                  <a:pt x="32404" y="3310"/>
                  <a:pt x="32407" y="3310"/>
                  <a:pt x="32401" y="3310"/>
                </a:cubicBezTo>
                <a:cubicBezTo>
                  <a:pt x="32386" y="3310"/>
                  <a:pt x="32418" y="3310"/>
                  <a:pt x="32449" y="3309"/>
                </a:cubicBezTo>
                <a:cubicBezTo>
                  <a:pt x="32476" y="3306"/>
                  <a:pt x="32501" y="3303"/>
                  <a:pt x="32528" y="3297"/>
                </a:cubicBezTo>
                <a:cubicBezTo>
                  <a:pt x="32597" y="3282"/>
                  <a:pt x="32665" y="3259"/>
                  <a:pt x="32730" y="3229"/>
                </a:cubicBezTo>
                <a:cubicBezTo>
                  <a:pt x="32771" y="3211"/>
                  <a:pt x="32801" y="3198"/>
                  <a:pt x="32813" y="3194"/>
                </a:cubicBezTo>
                <a:lnTo>
                  <a:pt x="32813" y="3194"/>
                </a:lnTo>
                <a:lnTo>
                  <a:pt x="32826" y="3194"/>
                </a:lnTo>
                <a:lnTo>
                  <a:pt x="32958" y="3199"/>
                </a:lnTo>
                <a:lnTo>
                  <a:pt x="33088" y="3204"/>
                </a:lnTo>
                <a:cubicBezTo>
                  <a:pt x="33122" y="3204"/>
                  <a:pt x="33142" y="3206"/>
                  <a:pt x="33180" y="3206"/>
                </a:cubicBezTo>
                <a:cubicBezTo>
                  <a:pt x="33199" y="3206"/>
                  <a:pt x="33222" y="3205"/>
                  <a:pt x="33255" y="3204"/>
                </a:cubicBezTo>
                <a:cubicBezTo>
                  <a:pt x="33406" y="3189"/>
                  <a:pt x="33496" y="3155"/>
                  <a:pt x="33544" y="3149"/>
                </a:cubicBezTo>
                <a:cubicBezTo>
                  <a:pt x="33551" y="3148"/>
                  <a:pt x="33558" y="3147"/>
                  <a:pt x="33562" y="3147"/>
                </a:cubicBezTo>
                <a:lnTo>
                  <a:pt x="33562" y="3147"/>
                </a:lnTo>
                <a:cubicBezTo>
                  <a:pt x="33576" y="3151"/>
                  <a:pt x="33589" y="3156"/>
                  <a:pt x="33602" y="3161"/>
                </a:cubicBezTo>
                <a:cubicBezTo>
                  <a:pt x="33636" y="3174"/>
                  <a:pt x="33684" y="3195"/>
                  <a:pt x="33752" y="3216"/>
                </a:cubicBezTo>
                <a:cubicBezTo>
                  <a:pt x="33791" y="3229"/>
                  <a:pt x="33832" y="3238"/>
                  <a:pt x="33874" y="3244"/>
                </a:cubicBezTo>
                <a:cubicBezTo>
                  <a:pt x="33898" y="3247"/>
                  <a:pt x="33924" y="3250"/>
                  <a:pt x="33949" y="3251"/>
                </a:cubicBezTo>
                <a:cubicBezTo>
                  <a:pt x="33957" y="3251"/>
                  <a:pt x="33964" y="3251"/>
                  <a:pt x="33971" y="3251"/>
                </a:cubicBezTo>
                <a:cubicBezTo>
                  <a:pt x="33985" y="3251"/>
                  <a:pt x="33996" y="3251"/>
                  <a:pt x="34009" y="3251"/>
                </a:cubicBezTo>
                <a:cubicBezTo>
                  <a:pt x="34152" y="3242"/>
                  <a:pt x="34247" y="3214"/>
                  <a:pt x="34304" y="3206"/>
                </a:cubicBezTo>
                <a:lnTo>
                  <a:pt x="34304" y="3206"/>
                </a:lnTo>
                <a:cubicBezTo>
                  <a:pt x="34327" y="3223"/>
                  <a:pt x="34360" y="3247"/>
                  <a:pt x="34407" y="3278"/>
                </a:cubicBezTo>
                <a:cubicBezTo>
                  <a:pt x="34462" y="3311"/>
                  <a:pt x="34536" y="3366"/>
                  <a:pt x="34691" y="3386"/>
                </a:cubicBezTo>
                <a:cubicBezTo>
                  <a:pt x="34708" y="3388"/>
                  <a:pt x="34725" y="3389"/>
                  <a:pt x="34742" y="3389"/>
                </a:cubicBezTo>
                <a:cubicBezTo>
                  <a:pt x="34766" y="3389"/>
                  <a:pt x="34790" y="3387"/>
                  <a:pt x="34814" y="3384"/>
                </a:cubicBezTo>
                <a:cubicBezTo>
                  <a:pt x="34850" y="3378"/>
                  <a:pt x="34886" y="3369"/>
                  <a:pt x="34921" y="3356"/>
                </a:cubicBezTo>
                <a:cubicBezTo>
                  <a:pt x="34967" y="3339"/>
                  <a:pt x="35012" y="3316"/>
                  <a:pt x="35054" y="3288"/>
                </a:cubicBezTo>
                <a:cubicBezTo>
                  <a:pt x="35100" y="3256"/>
                  <a:pt x="35145" y="3221"/>
                  <a:pt x="35188" y="3185"/>
                </a:cubicBezTo>
                <a:cubicBezTo>
                  <a:pt x="35191" y="3182"/>
                  <a:pt x="35195" y="3179"/>
                  <a:pt x="35198" y="3176"/>
                </a:cubicBezTo>
                <a:lnTo>
                  <a:pt x="35198" y="3176"/>
                </a:lnTo>
                <a:lnTo>
                  <a:pt x="35451" y="3185"/>
                </a:lnTo>
                <a:lnTo>
                  <a:pt x="35559" y="3190"/>
                </a:lnTo>
                <a:cubicBezTo>
                  <a:pt x="35589" y="3191"/>
                  <a:pt x="35626" y="3195"/>
                  <a:pt x="35669" y="3201"/>
                </a:cubicBezTo>
                <a:cubicBezTo>
                  <a:pt x="35713" y="3207"/>
                  <a:pt x="35762" y="3213"/>
                  <a:pt x="35820" y="3217"/>
                </a:cubicBezTo>
                <a:cubicBezTo>
                  <a:pt x="35847" y="3220"/>
                  <a:pt x="35879" y="3221"/>
                  <a:pt x="35910" y="3221"/>
                </a:cubicBezTo>
                <a:cubicBezTo>
                  <a:pt x="35950" y="3221"/>
                  <a:pt x="35989" y="3219"/>
                  <a:pt x="36029" y="3213"/>
                </a:cubicBezTo>
                <a:cubicBezTo>
                  <a:pt x="36115" y="3199"/>
                  <a:pt x="36179" y="3181"/>
                  <a:pt x="36224" y="3169"/>
                </a:cubicBezTo>
                <a:lnTo>
                  <a:pt x="36224" y="3169"/>
                </a:lnTo>
                <a:cubicBezTo>
                  <a:pt x="36244" y="3191"/>
                  <a:pt x="36269" y="3218"/>
                  <a:pt x="36300" y="3247"/>
                </a:cubicBezTo>
                <a:cubicBezTo>
                  <a:pt x="36350" y="3289"/>
                  <a:pt x="36397" y="3354"/>
                  <a:pt x="36560" y="3409"/>
                </a:cubicBezTo>
                <a:cubicBezTo>
                  <a:pt x="36603" y="3422"/>
                  <a:pt x="36648" y="3428"/>
                  <a:pt x="36693" y="3428"/>
                </a:cubicBezTo>
                <a:cubicBezTo>
                  <a:pt x="36736" y="3428"/>
                  <a:pt x="36778" y="3422"/>
                  <a:pt x="36820" y="3410"/>
                </a:cubicBezTo>
                <a:cubicBezTo>
                  <a:pt x="36875" y="3397"/>
                  <a:pt x="36926" y="3373"/>
                  <a:pt x="36975" y="3345"/>
                </a:cubicBezTo>
                <a:cubicBezTo>
                  <a:pt x="37019" y="3315"/>
                  <a:pt x="37063" y="3284"/>
                  <a:pt x="37104" y="3251"/>
                </a:cubicBezTo>
                <a:lnTo>
                  <a:pt x="37104" y="3251"/>
                </a:lnTo>
                <a:cubicBezTo>
                  <a:pt x="37128" y="3265"/>
                  <a:pt x="37158" y="3282"/>
                  <a:pt x="37197" y="3302"/>
                </a:cubicBezTo>
                <a:cubicBezTo>
                  <a:pt x="37236" y="3321"/>
                  <a:pt x="37278" y="3338"/>
                  <a:pt x="37322" y="3350"/>
                </a:cubicBezTo>
                <a:cubicBezTo>
                  <a:pt x="37349" y="3358"/>
                  <a:pt x="37379" y="3364"/>
                  <a:pt x="37409" y="3368"/>
                </a:cubicBezTo>
                <a:cubicBezTo>
                  <a:pt x="37445" y="3371"/>
                  <a:pt x="37480" y="3371"/>
                  <a:pt x="37479" y="3371"/>
                </a:cubicBezTo>
                <a:cubicBezTo>
                  <a:pt x="37511" y="3371"/>
                  <a:pt x="37549" y="3373"/>
                  <a:pt x="37590" y="3377"/>
                </a:cubicBezTo>
                <a:lnTo>
                  <a:pt x="37724" y="3386"/>
                </a:lnTo>
                <a:lnTo>
                  <a:pt x="37800" y="3390"/>
                </a:lnTo>
                <a:lnTo>
                  <a:pt x="37839" y="3391"/>
                </a:lnTo>
                <a:cubicBezTo>
                  <a:pt x="37866" y="3391"/>
                  <a:pt x="37892" y="3390"/>
                  <a:pt x="37919" y="3387"/>
                </a:cubicBezTo>
                <a:cubicBezTo>
                  <a:pt x="38069" y="3365"/>
                  <a:pt x="38137" y="3313"/>
                  <a:pt x="38193" y="3281"/>
                </a:cubicBezTo>
                <a:lnTo>
                  <a:pt x="38299" y="3209"/>
                </a:lnTo>
                <a:lnTo>
                  <a:pt x="38299" y="3209"/>
                </a:lnTo>
                <a:lnTo>
                  <a:pt x="38321" y="3211"/>
                </a:lnTo>
                <a:cubicBezTo>
                  <a:pt x="38390" y="3217"/>
                  <a:pt x="38486" y="3234"/>
                  <a:pt x="38608" y="3238"/>
                </a:cubicBezTo>
                <a:cubicBezTo>
                  <a:pt x="38617" y="3238"/>
                  <a:pt x="38626" y="3238"/>
                  <a:pt x="38636" y="3238"/>
                </a:cubicBezTo>
                <a:cubicBezTo>
                  <a:pt x="38748" y="3238"/>
                  <a:pt x="38839" y="3226"/>
                  <a:pt x="38914" y="3220"/>
                </a:cubicBezTo>
                <a:cubicBezTo>
                  <a:pt x="38950" y="3217"/>
                  <a:pt x="38982" y="3213"/>
                  <a:pt x="39010" y="3213"/>
                </a:cubicBezTo>
                <a:lnTo>
                  <a:pt x="39010" y="3213"/>
                </a:lnTo>
                <a:cubicBezTo>
                  <a:pt x="39025" y="3219"/>
                  <a:pt x="39058" y="3235"/>
                  <a:pt x="39108" y="3258"/>
                </a:cubicBezTo>
                <a:cubicBezTo>
                  <a:pt x="39177" y="3293"/>
                  <a:pt x="39250" y="3317"/>
                  <a:pt x="39326" y="3331"/>
                </a:cubicBezTo>
                <a:cubicBezTo>
                  <a:pt x="39354" y="3335"/>
                  <a:pt x="39382" y="3338"/>
                  <a:pt x="39411" y="3339"/>
                </a:cubicBezTo>
                <a:lnTo>
                  <a:pt x="39433" y="3339"/>
                </a:lnTo>
                <a:lnTo>
                  <a:pt x="39471" y="3341"/>
                </a:lnTo>
                <a:lnTo>
                  <a:pt x="39587" y="3360"/>
                </a:lnTo>
                <a:cubicBezTo>
                  <a:pt x="39644" y="3369"/>
                  <a:pt x="39699" y="3376"/>
                  <a:pt x="39756" y="3379"/>
                </a:cubicBezTo>
                <a:lnTo>
                  <a:pt x="39807" y="3380"/>
                </a:lnTo>
                <a:cubicBezTo>
                  <a:pt x="39829" y="3379"/>
                  <a:pt x="39855" y="3379"/>
                  <a:pt x="39875" y="3377"/>
                </a:cubicBezTo>
                <a:cubicBezTo>
                  <a:pt x="39914" y="3372"/>
                  <a:pt x="39952" y="3366"/>
                  <a:pt x="39991" y="3356"/>
                </a:cubicBezTo>
                <a:cubicBezTo>
                  <a:pt x="40100" y="3327"/>
                  <a:pt x="40170" y="3301"/>
                  <a:pt x="40194" y="3295"/>
                </a:cubicBezTo>
                <a:lnTo>
                  <a:pt x="40194" y="3295"/>
                </a:lnTo>
                <a:cubicBezTo>
                  <a:pt x="40208" y="3299"/>
                  <a:pt x="40238" y="3312"/>
                  <a:pt x="40277" y="3327"/>
                </a:cubicBezTo>
                <a:cubicBezTo>
                  <a:pt x="40339" y="3354"/>
                  <a:pt x="40404" y="3375"/>
                  <a:pt x="40470" y="3388"/>
                </a:cubicBezTo>
                <a:cubicBezTo>
                  <a:pt x="40493" y="3392"/>
                  <a:pt x="40517" y="3395"/>
                  <a:pt x="40543" y="3398"/>
                </a:cubicBezTo>
                <a:lnTo>
                  <a:pt x="40604" y="3400"/>
                </a:lnTo>
                <a:lnTo>
                  <a:pt x="40670" y="3402"/>
                </a:lnTo>
                <a:lnTo>
                  <a:pt x="40932" y="3413"/>
                </a:lnTo>
                <a:cubicBezTo>
                  <a:pt x="40970" y="3414"/>
                  <a:pt x="41007" y="3415"/>
                  <a:pt x="41045" y="3415"/>
                </a:cubicBezTo>
                <a:cubicBezTo>
                  <a:pt x="41095" y="3415"/>
                  <a:pt x="41145" y="3414"/>
                  <a:pt x="41196" y="3414"/>
                </a:cubicBezTo>
                <a:lnTo>
                  <a:pt x="41327" y="3414"/>
                </a:lnTo>
                <a:cubicBezTo>
                  <a:pt x="41334" y="3414"/>
                  <a:pt x="41340" y="3414"/>
                  <a:pt x="41347" y="3414"/>
                </a:cubicBezTo>
                <a:cubicBezTo>
                  <a:pt x="41405" y="3414"/>
                  <a:pt x="41463" y="3409"/>
                  <a:pt x="41520" y="3400"/>
                </a:cubicBezTo>
                <a:cubicBezTo>
                  <a:pt x="41647" y="3373"/>
                  <a:pt x="41724" y="3347"/>
                  <a:pt x="41753" y="3346"/>
                </a:cubicBezTo>
                <a:lnTo>
                  <a:pt x="41809" y="3342"/>
                </a:lnTo>
                <a:cubicBezTo>
                  <a:pt x="41854" y="3339"/>
                  <a:pt x="41898" y="3330"/>
                  <a:pt x="41942" y="3317"/>
                </a:cubicBezTo>
                <a:cubicBezTo>
                  <a:pt x="41997" y="3301"/>
                  <a:pt x="42052" y="3280"/>
                  <a:pt x="42104" y="3256"/>
                </a:cubicBezTo>
                <a:cubicBezTo>
                  <a:pt x="42123" y="3247"/>
                  <a:pt x="42142" y="3240"/>
                  <a:pt x="42161" y="3234"/>
                </a:cubicBezTo>
                <a:lnTo>
                  <a:pt x="42161" y="3234"/>
                </a:lnTo>
                <a:cubicBezTo>
                  <a:pt x="42193" y="3239"/>
                  <a:pt x="42275" y="3275"/>
                  <a:pt x="42417" y="3303"/>
                </a:cubicBezTo>
                <a:cubicBezTo>
                  <a:pt x="42458" y="3310"/>
                  <a:pt x="42501" y="3313"/>
                  <a:pt x="42544" y="3313"/>
                </a:cubicBezTo>
                <a:lnTo>
                  <a:pt x="42610" y="3314"/>
                </a:lnTo>
                <a:lnTo>
                  <a:pt x="42742" y="3316"/>
                </a:lnTo>
                <a:lnTo>
                  <a:pt x="42873" y="3318"/>
                </a:lnTo>
                <a:lnTo>
                  <a:pt x="42907" y="3318"/>
                </a:lnTo>
                <a:cubicBezTo>
                  <a:pt x="42918" y="3318"/>
                  <a:pt x="42918" y="3318"/>
                  <a:pt x="42928" y="3318"/>
                </a:cubicBezTo>
                <a:cubicBezTo>
                  <a:pt x="42933" y="3318"/>
                  <a:pt x="42940" y="3318"/>
                  <a:pt x="42953" y="3318"/>
                </a:cubicBezTo>
                <a:cubicBezTo>
                  <a:pt x="43018" y="3313"/>
                  <a:pt x="43081" y="3298"/>
                  <a:pt x="43140" y="3272"/>
                </a:cubicBezTo>
                <a:cubicBezTo>
                  <a:pt x="43204" y="3242"/>
                  <a:pt x="43265" y="3205"/>
                  <a:pt x="43320" y="3161"/>
                </a:cubicBezTo>
                <a:cubicBezTo>
                  <a:pt x="43325" y="3157"/>
                  <a:pt x="43329" y="3154"/>
                  <a:pt x="43333" y="3151"/>
                </a:cubicBezTo>
                <a:lnTo>
                  <a:pt x="43333" y="3151"/>
                </a:lnTo>
                <a:cubicBezTo>
                  <a:pt x="43354" y="3163"/>
                  <a:pt x="43378" y="3178"/>
                  <a:pt x="43407" y="3194"/>
                </a:cubicBezTo>
                <a:cubicBezTo>
                  <a:pt x="43462" y="3223"/>
                  <a:pt x="43541" y="3269"/>
                  <a:pt x="43682" y="3280"/>
                </a:cubicBezTo>
                <a:cubicBezTo>
                  <a:pt x="43690" y="3280"/>
                  <a:pt x="43698" y="3280"/>
                  <a:pt x="43706" y="3280"/>
                </a:cubicBezTo>
                <a:cubicBezTo>
                  <a:pt x="43813" y="3280"/>
                  <a:pt x="43876" y="3259"/>
                  <a:pt x="43935" y="3242"/>
                </a:cubicBezTo>
                <a:cubicBezTo>
                  <a:pt x="43995" y="3221"/>
                  <a:pt x="44040" y="3204"/>
                  <a:pt x="44069" y="3192"/>
                </a:cubicBezTo>
                <a:cubicBezTo>
                  <a:pt x="44094" y="3183"/>
                  <a:pt x="44110" y="3180"/>
                  <a:pt x="44109" y="3180"/>
                </a:cubicBezTo>
                <a:lnTo>
                  <a:pt x="44109" y="3180"/>
                </a:lnTo>
                <a:cubicBezTo>
                  <a:pt x="44109" y="3180"/>
                  <a:pt x="44108" y="3180"/>
                  <a:pt x="44107" y="3180"/>
                </a:cubicBezTo>
                <a:cubicBezTo>
                  <a:pt x="44101" y="3180"/>
                  <a:pt x="44100" y="3180"/>
                  <a:pt x="44129" y="3179"/>
                </a:cubicBezTo>
                <a:cubicBezTo>
                  <a:pt x="44150" y="3178"/>
                  <a:pt x="44167" y="3177"/>
                  <a:pt x="44187" y="3175"/>
                </a:cubicBezTo>
                <a:cubicBezTo>
                  <a:pt x="44222" y="3170"/>
                  <a:pt x="44255" y="3164"/>
                  <a:pt x="44284" y="3157"/>
                </a:cubicBezTo>
                <a:cubicBezTo>
                  <a:pt x="44355" y="3141"/>
                  <a:pt x="44408" y="3127"/>
                  <a:pt x="44444" y="3118"/>
                </a:cubicBezTo>
                <a:lnTo>
                  <a:pt x="44444" y="3118"/>
                </a:lnTo>
                <a:cubicBezTo>
                  <a:pt x="44455" y="3127"/>
                  <a:pt x="44469" y="3137"/>
                  <a:pt x="44484" y="3149"/>
                </a:cubicBezTo>
                <a:cubicBezTo>
                  <a:pt x="44538" y="3193"/>
                  <a:pt x="44596" y="3230"/>
                  <a:pt x="44657" y="3261"/>
                </a:cubicBezTo>
                <a:cubicBezTo>
                  <a:pt x="44716" y="3290"/>
                  <a:pt x="44781" y="3308"/>
                  <a:pt x="44847" y="3312"/>
                </a:cubicBezTo>
                <a:cubicBezTo>
                  <a:pt x="44857" y="3313"/>
                  <a:pt x="44868" y="3313"/>
                  <a:pt x="44879" y="3313"/>
                </a:cubicBezTo>
                <a:cubicBezTo>
                  <a:pt x="44938" y="3313"/>
                  <a:pt x="44998" y="3303"/>
                  <a:pt x="45053" y="3282"/>
                </a:cubicBezTo>
                <a:cubicBezTo>
                  <a:pt x="45125" y="3253"/>
                  <a:pt x="45193" y="3214"/>
                  <a:pt x="45254" y="3167"/>
                </a:cubicBezTo>
                <a:cubicBezTo>
                  <a:pt x="45258" y="3164"/>
                  <a:pt x="45261" y="3162"/>
                  <a:pt x="45264" y="3159"/>
                </a:cubicBezTo>
                <a:lnTo>
                  <a:pt x="45264" y="3159"/>
                </a:lnTo>
                <a:cubicBezTo>
                  <a:pt x="45269" y="3163"/>
                  <a:pt x="45274" y="3168"/>
                  <a:pt x="45280" y="3172"/>
                </a:cubicBezTo>
                <a:cubicBezTo>
                  <a:pt x="45324" y="3206"/>
                  <a:pt x="45373" y="3251"/>
                  <a:pt x="45482" y="3296"/>
                </a:cubicBezTo>
                <a:cubicBezTo>
                  <a:pt x="45514" y="3309"/>
                  <a:pt x="45548" y="3318"/>
                  <a:pt x="45581" y="3324"/>
                </a:cubicBezTo>
                <a:cubicBezTo>
                  <a:pt x="45609" y="3328"/>
                  <a:pt x="45638" y="3330"/>
                  <a:pt x="45667" y="3330"/>
                </a:cubicBezTo>
                <a:cubicBezTo>
                  <a:pt x="45676" y="3330"/>
                  <a:pt x="45684" y="3330"/>
                  <a:pt x="45692" y="3330"/>
                </a:cubicBezTo>
                <a:cubicBezTo>
                  <a:pt x="45739" y="3326"/>
                  <a:pt x="45785" y="3318"/>
                  <a:pt x="45830" y="3305"/>
                </a:cubicBezTo>
                <a:cubicBezTo>
                  <a:pt x="45888" y="3287"/>
                  <a:pt x="45944" y="3265"/>
                  <a:pt x="45999" y="3239"/>
                </a:cubicBezTo>
                <a:cubicBezTo>
                  <a:pt x="46021" y="3228"/>
                  <a:pt x="46043" y="3219"/>
                  <a:pt x="46067" y="3211"/>
                </a:cubicBezTo>
                <a:lnTo>
                  <a:pt x="46067" y="3211"/>
                </a:lnTo>
                <a:lnTo>
                  <a:pt x="46119" y="3209"/>
                </a:lnTo>
                <a:lnTo>
                  <a:pt x="46382" y="3198"/>
                </a:lnTo>
                <a:lnTo>
                  <a:pt x="46425" y="3196"/>
                </a:lnTo>
                <a:lnTo>
                  <a:pt x="46425" y="3196"/>
                </a:lnTo>
                <a:cubicBezTo>
                  <a:pt x="46443" y="3203"/>
                  <a:pt x="46460" y="3211"/>
                  <a:pt x="46477" y="3220"/>
                </a:cubicBezTo>
                <a:cubicBezTo>
                  <a:pt x="46530" y="3246"/>
                  <a:pt x="46585" y="3271"/>
                  <a:pt x="46643" y="3289"/>
                </a:cubicBezTo>
                <a:cubicBezTo>
                  <a:pt x="46689" y="3305"/>
                  <a:pt x="46737" y="3314"/>
                  <a:pt x="46787" y="3318"/>
                </a:cubicBezTo>
                <a:cubicBezTo>
                  <a:pt x="46804" y="3319"/>
                  <a:pt x="46821" y="3320"/>
                  <a:pt x="46839" y="3320"/>
                </a:cubicBezTo>
                <a:cubicBezTo>
                  <a:pt x="46861" y="3320"/>
                  <a:pt x="46882" y="3319"/>
                  <a:pt x="46903" y="3317"/>
                </a:cubicBezTo>
                <a:cubicBezTo>
                  <a:pt x="47021" y="3306"/>
                  <a:pt x="47111" y="3287"/>
                  <a:pt x="47176" y="3280"/>
                </a:cubicBezTo>
                <a:cubicBezTo>
                  <a:pt x="47220" y="3273"/>
                  <a:pt x="47325" y="3274"/>
                  <a:pt x="47409" y="3271"/>
                </a:cubicBezTo>
                <a:lnTo>
                  <a:pt x="47541" y="3266"/>
                </a:lnTo>
                <a:lnTo>
                  <a:pt x="47607" y="3265"/>
                </a:lnTo>
                <a:cubicBezTo>
                  <a:pt x="47638" y="3264"/>
                  <a:pt x="47668" y="3260"/>
                  <a:pt x="47698" y="3254"/>
                </a:cubicBezTo>
                <a:cubicBezTo>
                  <a:pt x="47732" y="3247"/>
                  <a:pt x="47765" y="3237"/>
                  <a:pt x="47797" y="3223"/>
                </a:cubicBezTo>
                <a:cubicBezTo>
                  <a:pt x="47905" y="3172"/>
                  <a:pt x="47952" y="3124"/>
                  <a:pt x="47994" y="3089"/>
                </a:cubicBezTo>
                <a:cubicBezTo>
                  <a:pt x="48020" y="3065"/>
                  <a:pt x="48042" y="3045"/>
                  <a:pt x="48059" y="3030"/>
                </a:cubicBezTo>
                <a:lnTo>
                  <a:pt x="48059" y="3030"/>
                </a:lnTo>
                <a:cubicBezTo>
                  <a:pt x="48059" y="3030"/>
                  <a:pt x="48059" y="3030"/>
                  <a:pt x="48060" y="3030"/>
                </a:cubicBezTo>
                <a:cubicBezTo>
                  <a:pt x="48123" y="3038"/>
                  <a:pt x="48223" y="3070"/>
                  <a:pt x="48375" y="3071"/>
                </a:cubicBezTo>
                <a:lnTo>
                  <a:pt x="48379" y="3071"/>
                </a:lnTo>
                <a:cubicBezTo>
                  <a:pt x="48384" y="3072"/>
                  <a:pt x="48389" y="3073"/>
                  <a:pt x="48395" y="3074"/>
                </a:cubicBezTo>
                <a:cubicBezTo>
                  <a:pt x="48416" y="3081"/>
                  <a:pt x="48454" y="3097"/>
                  <a:pt x="48505" y="3117"/>
                </a:cubicBezTo>
                <a:cubicBezTo>
                  <a:pt x="48576" y="3145"/>
                  <a:pt x="48650" y="3163"/>
                  <a:pt x="48726" y="3170"/>
                </a:cubicBezTo>
                <a:cubicBezTo>
                  <a:pt x="48740" y="3171"/>
                  <a:pt x="48754" y="3171"/>
                  <a:pt x="48767" y="3171"/>
                </a:cubicBezTo>
                <a:cubicBezTo>
                  <a:pt x="48836" y="3171"/>
                  <a:pt x="48904" y="3162"/>
                  <a:pt x="48969" y="3142"/>
                </a:cubicBezTo>
                <a:cubicBezTo>
                  <a:pt x="49053" y="3118"/>
                  <a:pt x="49113" y="3097"/>
                  <a:pt x="49146" y="3087"/>
                </a:cubicBezTo>
                <a:lnTo>
                  <a:pt x="49146" y="3087"/>
                </a:lnTo>
                <a:cubicBezTo>
                  <a:pt x="49160" y="3095"/>
                  <a:pt x="49178" y="3106"/>
                  <a:pt x="49199" y="3119"/>
                </a:cubicBezTo>
                <a:cubicBezTo>
                  <a:pt x="49258" y="3157"/>
                  <a:pt x="49320" y="3189"/>
                  <a:pt x="49386" y="3212"/>
                </a:cubicBezTo>
                <a:cubicBezTo>
                  <a:pt x="49441" y="3230"/>
                  <a:pt x="49498" y="3241"/>
                  <a:pt x="49556" y="3241"/>
                </a:cubicBezTo>
                <a:cubicBezTo>
                  <a:pt x="49559" y="3241"/>
                  <a:pt x="49562" y="3241"/>
                  <a:pt x="49565" y="3241"/>
                </a:cubicBezTo>
                <a:cubicBezTo>
                  <a:pt x="49631" y="3238"/>
                  <a:pt x="49696" y="3223"/>
                  <a:pt x="49755" y="3197"/>
                </a:cubicBezTo>
                <a:cubicBezTo>
                  <a:pt x="49822" y="3165"/>
                  <a:pt x="49883" y="3126"/>
                  <a:pt x="49938" y="3079"/>
                </a:cubicBezTo>
                <a:cubicBezTo>
                  <a:pt x="49967" y="3056"/>
                  <a:pt x="49990" y="3038"/>
                  <a:pt x="50004" y="3027"/>
                </a:cubicBezTo>
                <a:lnTo>
                  <a:pt x="50004" y="3027"/>
                </a:lnTo>
                <a:cubicBezTo>
                  <a:pt x="50057" y="3021"/>
                  <a:pt x="50108" y="3012"/>
                  <a:pt x="50159" y="3000"/>
                </a:cubicBezTo>
                <a:lnTo>
                  <a:pt x="50275" y="2973"/>
                </a:lnTo>
                <a:lnTo>
                  <a:pt x="50275" y="2973"/>
                </a:lnTo>
                <a:cubicBezTo>
                  <a:pt x="50290" y="2987"/>
                  <a:pt x="50310" y="3005"/>
                  <a:pt x="50332" y="3026"/>
                </a:cubicBezTo>
                <a:cubicBezTo>
                  <a:pt x="50372" y="3060"/>
                  <a:pt x="50413" y="3104"/>
                  <a:pt x="50509" y="3156"/>
                </a:cubicBezTo>
                <a:cubicBezTo>
                  <a:pt x="50575" y="3191"/>
                  <a:pt x="50649" y="3209"/>
                  <a:pt x="50724" y="3211"/>
                </a:cubicBezTo>
                <a:cubicBezTo>
                  <a:pt x="50795" y="3209"/>
                  <a:pt x="50863" y="3193"/>
                  <a:pt x="50926" y="3163"/>
                </a:cubicBezTo>
                <a:cubicBezTo>
                  <a:pt x="50993" y="3131"/>
                  <a:pt x="51056" y="3088"/>
                  <a:pt x="51111" y="3037"/>
                </a:cubicBezTo>
                <a:cubicBezTo>
                  <a:pt x="51135" y="3017"/>
                  <a:pt x="51156" y="2999"/>
                  <a:pt x="51171" y="2986"/>
                </a:cubicBezTo>
                <a:lnTo>
                  <a:pt x="51171" y="2986"/>
                </a:lnTo>
                <a:cubicBezTo>
                  <a:pt x="51177" y="2987"/>
                  <a:pt x="51183" y="2988"/>
                  <a:pt x="51190" y="2990"/>
                </a:cubicBezTo>
                <a:cubicBezTo>
                  <a:pt x="51252" y="2998"/>
                  <a:pt x="51344" y="3027"/>
                  <a:pt x="51483" y="3027"/>
                </a:cubicBezTo>
                <a:cubicBezTo>
                  <a:pt x="51497" y="3027"/>
                  <a:pt x="51512" y="3026"/>
                  <a:pt x="51527" y="3026"/>
                </a:cubicBezTo>
                <a:cubicBezTo>
                  <a:pt x="51711" y="3008"/>
                  <a:pt x="51807" y="2948"/>
                  <a:pt x="51864" y="2932"/>
                </a:cubicBezTo>
                <a:cubicBezTo>
                  <a:pt x="51872" y="2929"/>
                  <a:pt x="51878" y="2928"/>
                  <a:pt x="51883" y="2926"/>
                </a:cubicBezTo>
                <a:lnTo>
                  <a:pt x="51883" y="2926"/>
                </a:lnTo>
                <a:lnTo>
                  <a:pt x="51987" y="2977"/>
                </a:lnTo>
                <a:cubicBezTo>
                  <a:pt x="52060" y="3015"/>
                  <a:pt x="52139" y="3040"/>
                  <a:pt x="52221" y="3049"/>
                </a:cubicBezTo>
                <a:cubicBezTo>
                  <a:pt x="52235" y="3051"/>
                  <a:pt x="52260" y="3051"/>
                  <a:pt x="52278" y="3051"/>
                </a:cubicBezTo>
                <a:cubicBezTo>
                  <a:pt x="52286" y="3051"/>
                  <a:pt x="52292" y="3051"/>
                  <a:pt x="52296" y="3051"/>
                </a:cubicBezTo>
                <a:lnTo>
                  <a:pt x="52296" y="3051"/>
                </a:lnTo>
                <a:cubicBezTo>
                  <a:pt x="52301" y="3052"/>
                  <a:pt x="52307" y="3053"/>
                  <a:pt x="52314" y="3055"/>
                </a:cubicBezTo>
                <a:cubicBezTo>
                  <a:pt x="52336" y="3059"/>
                  <a:pt x="52370" y="3070"/>
                  <a:pt x="52420" y="3085"/>
                </a:cubicBezTo>
                <a:cubicBezTo>
                  <a:pt x="52485" y="3104"/>
                  <a:pt x="52552" y="3117"/>
                  <a:pt x="52619" y="3122"/>
                </a:cubicBezTo>
                <a:cubicBezTo>
                  <a:pt x="52632" y="3123"/>
                  <a:pt x="52646" y="3123"/>
                  <a:pt x="52659" y="3123"/>
                </a:cubicBezTo>
                <a:cubicBezTo>
                  <a:pt x="52668" y="3123"/>
                  <a:pt x="52678" y="3123"/>
                  <a:pt x="52687" y="3123"/>
                </a:cubicBezTo>
                <a:lnTo>
                  <a:pt x="52740" y="3119"/>
                </a:lnTo>
                <a:cubicBezTo>
                  <a:pt x="52774" y="3115"/>
                  <a:pt x="52803" y="3110"/>
                  <a:pt x="52831" y="3104"/>
                </a:cubicBezTo>
                <a:cubicBezTo>
                  <a:pt x="52944" y="3082"/>
                  <a:pt x="53021" y="3058"/>
                  <a:pt x="53065" y="3055"/>
                </a:cubicBezTo>
                <a:lnTo>
                  <a:pt x="53194" y="3043"/>
                </a:lnTo>
                <a:lnTo>
                  <a:pt x="53331" y="3026"/>
                </a:lnTo>
                <a:cubicBezTo>
                  <a:pt x="53373" y="3020"/>
                  <a:pt x="53411" y="3015"/>
                  <a:pt x="53446" y="3013"/>
                </a:cubicBezTo>
                <a:lnTo>
                  <a:pt x="53480" y="3011"/>
                </a:lnTo>
                <a:cubicBezTo>
                  <a:pt x="53511" y="3007"/>
                  <a:pt x="53541" y="3003"/>
                  <a:pt x="53571" y="2994"/>
                </a:cubicBezTo>
                <a:cubicBezTo>
                  <a:pt x="53617" y="2982"/>
                  <a:pt x="53662" y="2963"/>
                  <a:pt x="53704" y="2940"/>
                </a:cubicBezTo>
                <a:cubicBezTo>
                  <a:pt x="53752" y="2911"/>
                  <a:pt x="53800" y="2880"/>
                  <a:pt x="53845" y="2847"/>
                </a:cubicBezTo>
                <a:cubicBezTo>
                  <a:pt x="53858" y="2837"/>
                  <a:pt x="53870" y="2829"/>
                  <a:pt x="53878" y="2823"/>
                </a:cubicBezTo>
                <a:lnTo>
                  <a:pt x="53879" y="2823"/>
                </a:lnTo>
                <a:cubicBezTo>
                  <a:pt x="53905" y="2825"/>
                  <a:pt x="53940" y="2829"/>
                  <a:pt x="53985" y="2836"/>
                </a:cubicBezTo>
                <a:cubicBezTo>
                  <a:pt x="54028" y="2842"/>
                  <a:pt x="54082" y="2849"/>
                  <a:pt x="54145" y="2852"/>
                </a:cubicBezTo>
                <a:cubicBezTo>
                  <a:pt x="54154" y="2853"/>
                  <a:pt x="54164" y="2853"/>
                  <a:pt x="54174" y="2853"/>
                </a:cubicBezTo>
                <a:cubicBezTo>
                  <a:pt x="54198" y="2853"/>
                  <a:pt x="54225" y="2852"/>
                  <a:pt x="54246" y="2851"/>
                </a:cubicBezTo>
                <a:lnTo>
                  <a:pt x="54312" y="2850"/>
                </a:lnTo>
                <a:lnTo>
                  <a:pt x="54574" y="2844"/>
                </a:lnTo>
                <a:lnTo>
                  <a:pt x="54607" y="2844"/>
                </a:lnTo>
                <a:cubicBezTo>
                  <a:pt x="54608" y="2844"/>
                  <a:pt x="54610" y="2844"/>
                  <a:pt x="54612" y="2844"/>
                </a:cubicBezTo>
                <a:lnTo>
                  <a:pt x="54612" y="2844"/>
                </a:lnTo>
                <a:cubicBezTo>
                  <a:pt x="54635" y="2851"/>
                  <a:pt x="54658" y="2861"/>
                  <a:pt x="54680" y="2871"/>
                </a:cubicBezTo>
                <a:cubicBezTo>
                  <a:pt x="54736" y="2896"/>
                  <a:pt x="54794" y="2917"/>
                  <a:pt x="54853" y="2933"/>
                </a:cubicBezTo>
                <a:cubicBezTo>
                  <a:pt x="54901" y="2945"/>
                  <a:pt x="54949" y="2952"/>
                  <a:pt x="54999" y="2952"/>
                </a:cubicBezTo>
                <a:cubicBezTo>
                  <a:pt x="55029" y="2951"/>
                  <a:pt x="55059" y="2948"/>
                  <a:pt x="55088" y="2942"/>
                </a:cubicBezTo>
                <a:cubicBezTo>
                  <a:pt x="55115" y="2938"/>
                  <a:pt x="55141" y="2931"/>
                  <a:pt x="55167" y="2922"/>
                </a:cubicBezTo>
                <a:cubicBezTo>
                  <a:pt x="55234" y="2897"/>
                  <a:pt x="55297" y="2864"/>
                  <a:pt x="55356" y="2822"/>
                </a:cubicBezTo>
                <a:cubicBezTo>
                  <a:pt x="55394" y="2796"/>
                  <a:pt x="55423" y="2777"/>
                  <a:pt x="55437" y="2769"/>
                </a:cubicBezTo>
                <a:lnTo>
                  <a:pt x="55437" y="2769"/>
                </a:lnTo>
                <a:cubicBezTo>
                  <a:pt x="55444" y="2769"/>
                  <a:pt x="55450" y="2768"/>
                  <a:pt x="55453" y="2768"/>
                </a:cubicBezTo>
                <a:cubicBezTo>
                  <a:pt x="55515" y="2759"/>
                  <a:pt x="55578" y="2745"/>
                  <a:pt x="55638" y="2724"/>
                </a:cubicBezTo>
                <a:lnTo>
                  <a:pt x="55752" y="2688"/>
                </a:lnTo>
                <a:cubicBezTo>
                  <a:pt x="55762" y="2685"/>
                  <a:pt x="55773" y="2682"/>
                  <a:pt x="55783" y="2680"/>
                </a:cubicBezTo>
                <a:cubicBezTo>
                  <a:pt x="55784" y="2680"/>
                  <a:pt x="55785" y="2680"/>
                  <a:pt x="55785" y="2680"/>
                </a:cubicBezTo>
                <a:lnTo>
                  <a:pt x="55785" y="2680"/>
                </a:lnTo>
                <a:cubicBezTo>
                  <a:pt x="55803" y="2686"/>
                  <a:pt x="55864" y="2707"/>
                  <a:pt x="55948" y="2738"/>
                </a:cubicBezTo>
                <a:cubicBezTo>
                  <a:pt x="55982" y="2750"/>
                  <a:pt x="56019" y="2759"/>
                  <a:pt x="56056" y="2766"/>
                </a:cubicBezTo>
                <a:cubicBezTo>
                  <a:pt x="56078" y="2769"/>
                  <a:pt x="56101" y="2773"/>
                  <a:pt x="56124" y="2774"/>
                </a:cubicBezTo>
                <a:cubicBezTo>
                  <a:pt x="56131" y="2774"/>
                  <a:pt x="56140" y="2774"/>
                  <a:pt x="56150" y="2774"/>
                </a:cubicBezTo>
                <a:cubicBezTo>
                  <a:pt x="56170" y="2774"/>
                  <a:pt x="56190" y="2774"/>
                  <a:pt x="56190" y="2774"/>
                </a:cubicBezTo>
                <a:cubicBezTo>
                  <a:pt x="56204" y="2775"/>
                  <a:pt x="56219" y="2777"/>
                  <a:pt x="56233" y="2781"/>
                </a:cubicBezTo>
                <a:cubicBezTo>
                  <a:pt x="56291" y="2791"/>
                  <a:pt x="56389" y="2836"/>
                  <a:pt x="56558" y="2836"/>
                </a:cubicBezTo>
                <a:cubicBezTo>
                  <a:pt x="56566" y="2836"/>
                  <a:pt x="56574" y="2836"/>
                  <a:pt x="56582" y="2836"/>
                </a:cubicBezTo>
                <a:cubicBezTo>
                  <a:pt x="56590" y="2836"/>
                  <a:pt x="56598" y="2835"/>
                  <a:pt x="56607" y="2835"/>
                </a:cubicBezTo>
                <a:cubicBezTo>
                  <a:pt x="56654" y="2835"/>
                  <a:pt x="56717" y="2842"/>
                  <a:pt x="56803" y="2849"/>
                </a:cubicBezTo>
                <a:cubicBezTo>
                  <a:pt x="56837" y="2852"/>
                  <a:pt x="56871" y="2853"/>
                  <a:pt x="56905" y="2853"/>
                </a:cubicBezTo>
                <a:cubicBezTo>
                  <a:pt x="56930" y="2853"/>
                  <a:pt x="56954" y="2852"/>
                  <a:pt x="56978" y="2851"/>
                </a:cubicBezTo>
                <a:cubicBezTo>
                  <a:pt x="57050" y="2845"/>
                  <a:pt x="57120" y="2822"/>
                  <a:pt x="57182" y="2784"/>
                </a:cubicBezTo>
                <a:cubicBezTo>
                  <a:pt x="57218" y="2762"/>
                  <a:pt x="57254" y="2736"/>
                  <a:pt x="57285" y="2706"/>
                </a:cubicBezTo>
                <a:cubicBezTo>
                  <a:pt x="57336" y="2658"/>
                  <a:pt x="57370" y="2621"/>
                  <a:pt x="57395" y="2592"/>
                </a:cubicBezTo>
                <a:cubicBezTo>
                  <a:pt x="57403" y="2583"/>
                  <a:pt x="57411" y="2574"/>
                  <a:pt x="57418" y="2568"/>
                </a:cubicBezTo>
                <a:lnTo>
                  <a:pt x="57418" y="2568"/>
                </a:lnTo>
                <a:lnTo>
                  <a:pt x="57534" y="2554"/>
                </a:lnTo>
                <a:cubicBezTo>
                  <a:pt x="57621" y="2546"/>
                  <a:pt x="57708" y="2533"/>
                  <a:pt x="57795" y="2529"/>
                </a:cubicBezTo>
                <a:lnTo>
                  <a:pt x="58058" y="2514"/>
                </a:lnTo>
                <a:lnTo>
                  <a:pt x="58100" y="2512"/>
                </a:lnTo>
                <a:lnTo>
                  <a:pt x="58100" y="2512"/>
                </a:lnTo>
                <a:cubicBezTo>
                  <a:pt x="58114" y="2518"/>
                  <a:pt x="58128" y="2525"/>
                  <a:pt x="58142" y="2532"/>
                </a:cubicBezTo>
                <a:cubicBezTo>
                  <a:pt x="58189" y="2559"/>
                  <a:pt x="58239" y="2583"/>
                  <a:pt x="58290" y="2605"/>
                </a:cubicBezTo>
                <a:cubicBezTo>
                  <a:pt x="58332" y="2622"/>
                  <a:pt x="58377" y="2635"/>
                  <a:pt x="58424" y="2642"/>
                </a:cubicBezTo>
                <a:cubicBezTo>
                  <a:pt x="58447" y="2646"/>
                  <a:pt x="58472" y="2648"/>
                  <a:pt x="58497" y="2648"/>
                </a:cubicBezTo>
                <a:cubicBezTo>
                  <a:pt x="58502" y="2648"/>
                  <a:pt x="58507" y="2648"/>
                  <a:pt x="58513" y="2648"/>
                </a:cubicBezTo>
                <a:cubicBezTo>
                  <a:pt x="58544" y="2647"/>
                  <a:pt x="58548" y="2646"/>
                  <a:pt x="58568" y="2644"/>
                </a:cubicBezTo>
                <a:cubicBezTo>
                  <a:pt x="58692" y="2630"/>
                  <a:pt x="58783" y="2604"/>
                  <a:pt x="58850" y="2592"/>
                </a:cubicBezTo>
                <a:lnTo>
                  <a:pt x="58895" y="2585"/>
                </a:lnTo>
                <a:lnTo>
                  <a:pt x="58968" y="2577"/>
                </a:lnTo>
                <a:cubicBezTo>
                  <a:pt x="59030" y="2568"/>
                  <a:pt x="59090" y="2553"/>
                  <a:pt x="59150" y="2532"/>
                </a:cubicBezTo>
                <a:cubicBezTo>
                  <a:pt x="59198" y="2516"/>
                  <a:pt x="59235" y="2503"/>
                  <a:pt x="59261" y="2496"/>
                </a:cubicBezTo>
                <a:cubicBezTo>
                  <a:pt x="59264" y="2495"/>
                  <a:pt x="59268" y="2494"/>
                  <a:pt x="59271" y="2493"/>
                </a:cubicBezTo>
                <a:lnTo>
                  <a:pt x="59271" y="2493"/>
                </a:lnTo>
                <a:cubicBezTo>
                  <a:pt x="59273" y="2494"/>
                  <a:pt x="59274" y="2495"/>
                  <a:pt x="59276" y="2496"/>
                </a:cubicBezTo>
                <a:lnTo>
                  <a:pt x="59395" y="2565"/>
                </a:lnTo>
                <a:cubicBezTo>
                  <a:pt x="59451" y="2591"/>
                  <a:pt x="59520" y="2635"/>
                  <a:pt x="59656" y="2642"/>
                </a:cubicBezTo>
                <a:cubicBezTo>
                  <a:pt x="59664" y="2643"/>
                  <a:pt x="59671" y="2643"/>
                  <a:pt x="59678" y="2643"/>
                </a:cubicBezTo>
                <a:cubicBezTo>
                  <a:pt x="59705" y="2643"/>
                  <a:pt x="59733" y="2639"/>
                  <a:pt x="59760" y="2634"/>
                </a:cubicBezTo>
                <a:cubicBezTo>
                  <a:pt x="59790" y="2628"/>
                  <a:pt x="59820" y="2619"/>
                  <a:pt x="59850" y="2606"/>
                </a:cubicBezTo>
                <a:cubicBezTo>
                  <a:pt x="59891" y="2589"/>
                  <a:pt x="59930" y="2567"/>
                  <a:pt x="59967" y="2540"/>
                </a:cubicBezTo>
                <a:cubicBezTo>
                  <a:pt x="60011" y="2508"/>
                  <a:pt x="60053" y="2473"/>
                  <a:pt x="60092" y="2438"/>
                </a:cubicBezTo>
                <a:cubicBezTo>
                  <a:pt x="60103" y="2427"/>
                  <a:pt x="60114" y="2419"/>
                  <a:pt x="60122" y="2413"/>
                </a:cubicBezTo>
                <a:lnTo>
                  <a:pt x="60122" y="2413"/>
                </a:lnTo>
                <a:cubicBezTo>
                  <a:pt x="60140" y="2410"/>
                  <a:pt x="60159" y="2408"/>
                  <a:pt x="60175" y="2405"/>
                </a:cubicBezTo>
                <a:cubicBezTo>
                  <a:pt x="60238" y="2394"/>
                  <a:pt x="60288" y="2380"/>
                  <a:pt x="60330" y="2369"/>
                </a:cubicBezTo>
                <a:cubicBezTo>
                  <a:pt x="60372" y="2358"/>
                  <a:pt x="60407" y="2349"/>
                  <a:pt x="60432" y="2344"/>
                </a:cubicBezTo>
                <a:cubicBezTo>
                  <a:pt x="60451" y="2341"/>
                  <a:pt x="60470" y="2339"/>
                  <a:pt x="60489" y="2339"/>
                </a:cubicBezTo>
                <a:cubicBezTo>
                  <a:pt x="60494" y="2339"/>
                  <a:pt x="60498" y="2339"/>
                  <a:pt x="60502" y="2339"/>
                </a:cubicBezTo>
                <a:cubicBezTo>
                  <a:pt x="60561" y="2340"/>
                  <a:pt x="60648" y="2354"/>
                  <a:pt x="60764" y="2358"/>
                </a:cubicBezTo>
                <a:cubicBezTo>
                  <a:pt x="60776" y="2358"/>
                  <a:pt x="60789" y="2359"/>
                  <a:pt x="60802" y="2359"/>
                </a:cubicBezTo>
                <a:cubicBezTo>
                  <a:pt x="60820" y="2359"/>
                  <a:pt x="60839" y="2358"/>
                  <a:pt x="60857" y="2357"/>
                </a:cubicBezTo>
                <a:lnTo>
                  <a:pt x="60923" y="2352"/>
                </a:lnTo>
                <a:lnTo>
                  <a:pt x="61053" y="2342"/>
                </a:lnTo>
                <a:lnTo>
                  <a:pt x="61185" y="2331"/>
                </a:lnTo>
                <a:lnTo>
                  <a:pt x="61209" y="2330"/>
                </a:lnTo>
                <a:lnTo>
                  <a:pt x="61209" y="2330"/>
                </a:lnTo>
                <a:cubicBezTo>
                  <a:pt x="61221" y="2337"/>
                  <a:pt x="61233" y="2344"/>
                  <a:pt x="61245" y="2352"/>
                </a:cubicBezTo>
                <a:cubicBezTo>
                  <a:pt x="61291" y="2383"/>
                  <a:pt x="61340" y="2412"/>
                  <a:pt x="61389" y="2438"/>
                </a:cubicBezTo>
                <a:cubicBezTo>
                  <a:pt x="61432" y="2458"/>
                  <a:pt x="61477" y="2475"/>
                  <a:pt x="61523" y="2484"/>
                </a:cubicBezTo>
                <a:cubicBezTo>
                  <a:pt x="61556" y="2490"/>
                  <a:pt x="61589" y="2493"/>
                  <a:pt x="61622" y="2493"/>
                </a:cubicBezTo>
                <a:cubicBezTo>
                  <a:pt x="61636" y="2493"/>
                  <a:pt x="61649" y="2493"/>
                  <a:pt x="61663" y="2492"/>
                </a:cubicBezTo>
                <a:cubicBezTo>
                  <a:pt x="61679" y="2491"/>
                  <a:pt x="61697" y="2491"/>
                  <a:pt x="61715" y="2491"/>
                </a:cubicBezTo>
                <a:cubicBezTo>
                  <a:pt x="61734" y="2491"/>
                  <a:pt x="61753" y="2491"/>
                  <a:pt x="61774" y="2492"/>
                </a:cubicBezTo>
                <a:lnTo>
                  <a:pt x="61910" y="2495"/>
                </a:lnTo>
                <a:lnTo>
                  <a:pt x="61989" y="2495"/>
                </a:lnTo>
                <a:lnTo>
                  <a:pt x="62031" y="2494"/>
                </a:lnTo>
                <a:cubicBezTo>
                  <a:pt x="62046" y="2493"/>
                  <a:pt x="62071" y="2491"/>
                  <a:pt x="62088" y="2488"/>
                </a:cubicBezTo>
                <a:cubicBezTo>
                  <a:pt x="62244" y="2462"/>
                  <a:pt x="62333" y="2412"/>
                  <a:pt x="62385" y="2398"/>
                </a:cubicBezTo>
                <a:cubicBezTo>
                  <a:pt x="62395" y="2396"/>
                  <a:pt x="62404" y="2392"/>
                  <a:pt x="62414" y="2391"/>
                </a:cubicBezTo>
                <a:cubicBezTo>
                  <a:pt x="62417" y="2390"/>
                  <a:pt x="62420" y="2390"/>
                  <a:pt x="62420" y="2390"/>
                </a:cubicBezTo>
                <a:lnTo>
                  <a:pt x="62420" y="2390"/>
                </a:lnTo>
                <a:cubicBezTo>
                  <a:pt x="62419" y="2390"/>
                  <a:pt x="62418" y="2390"/>
                  <a:pt x="62419" y="2390"/>
                </a:cubicBezTo>
                <a:cubicBezTo>
                  <a:pt x="62421" y="2390"/>
                  <a:pt x="62456" y="2387"/>
                  <a:pt x="62473" y="2384"/>
                </a:cubicBezTo>
                <a:cubicBezTo>
                  <a:pt x="62546" y="2371"/>
                  <a:pt x="62615" y="2347"/>
                  <a:pt x="62681" y="2314"/>
                </a:cubicBezTo>
                <a:lnTo>
                  <a:pt x="62790" y="2261"/>
                </a:lnTo>
                <a:cubicBezTo>
                  <a:pt x="62796" y="2257"/>
                  <a:pt x="62802" y="2255"/>
                  <a:pt x="62811" y="2253"/>
                </a:cubicBezTo>
                <a:cubicBezTo>
                  <a:pt x="62811" y="2253"/>
                  <a:pt x="62811" y="2253"/>
                  <a:pt x="62811" y="2253"/>
                </a:cubicBezTo>
                <a:lnTo>
                  <a:pt x="62811" y="2253"/>
                </a:lnTo>
                <a:cubicBezTo>
                  <a:pt x="62821" y="2252"/>
                  <a:pt x="62832" y="2252"/>
                  <a:pt x="62843" y="2252"/>
                </a:cubicBezTo>
                <a:cubicBezTo>
                  <a:pt x="62896" y="2252"/>
                  <a:pt x="62963" y="2257"/>
                  <a:pt x="63044" y="2261"/>
                </a:cubicBezTo>
                <a:lnTo>
                  <a:pt x="63124" y="2262"/>
                </a:lnTo>
                <a:lnTo>
                  <a:pt x="63193" y="2261"/>
                </a:lnTo>
                <a:cubicBezTo>
                  <a:pt x="63208" y="2262"/>
                  <a:pt x="63222" y="2265"/>
                  <a:pt x="63235" y="2270"/>
                </a:cubicBezTo>
                <a:cubicBezTo>
                  <a:pt x="63294" y="2281"/>
                  <a:pt x="63392" y="2335"/>
                  <a:pt x="63566" y="2335"/>
                </a:cubicBezTo>
                <a:cubicBezTo>
                  <a:pt x="63574" y="2335"/>
                  <a:pt x="63583" y="2335"/>
                  <a:pt x="63592" y="2335"/>
                </a:cubicBezTo>
                <a:lnTo>
                  <a:pt x="63854" y="2312"/>
                </a:lnTo>
                <a:lnTo>
                  <a:pt x="63992" y="2300"/>
                </a:lnTo>
                <a:cubicBezTo>
                  <a:pt x="64070" y="2292"/>
                  <a:pt x="64145" y="2270"/>
                  <a:pt x="64215" y="2237"/>
                </a:cubicBezTo>
                <a:lnTo>
                  <a:pt x="64334" y="2179"/>
                </a:lnTo>
                <a:cubicBezTo>
                  <a:pt x="64357" y="2169"/>
                  <a:pt x="64369" y="2167"/>
                  <a:pt x="64367" y="2167"/>
                </a:cubicBezTo>
                <a:cubicBezTo>
                  <a:pt x="64367" y="2167"/>
                  <a:pt x="64365" y="2167"/>
                  <a:pt x="64363" y="2167"/>
                </a:cubicBezTo>
                <a:cubicBezTo>
                  <a:pt x="64353" y="2167"/>
                  <a:pt x="64397" y="2164"/>
                  <a:pt x="64411" y="2161"/>
                </a:cubicBezTo>
                <a:cubicBezTo>
                  <a:pt x="64429" y="2159"/>
                  <a:pt x="64450" y="2156"/>
                  <a:pt x="64466" y="2151"/>
                </a:cubicBezTo>
                <a:cubicBezTo>
                  <a:pt x="64499" y="2144"/>
                  <a:pt x="64530" y="2135"/>
                  <a:pt x="64561" y="2124"/>
                </a:cubicBezTo>
                <a:lnTo>
                  <a:pt x="64689" y="2077"/>
                </a:lnTo>
                <a:cubicBezTo>
                  <a:pt x="64706" y="2070"/>
                  <a:pt x="64726" y="2064"/>
                  <a:pt x="64745" y="2061"/>
                </a:cubicBezTo>
                <a:lnTo>
                  <a:pt x="64745" y="2061"/>
                </a:lnTo>
                <a:cubicBezTo>
                  <a:pt x="64748" y="2061"/>
                  <a:pt x="64755" y="2063"/>
                  <a:pt x="64771" y="2067"/>
                </a:cubicBezTo>
                <a:cubicBezTo>
                  <a:pt x="64824" y="2076"/>
                  <a:pt x="64916" y="2128"/>
                  <a:pt x="65092" y="2138"/>
                </a:cubicBezTo>
                <a:cubicBezTo>
                  <a:pt x="65096" y="2139"/>
                  <a:pt x="65101" y="2139"/>
                  <a:pt x="65106" y="2139"/>
                </a:cubicBezTo>
                <a:cubicBezTo>
                  <a:pt x="65120" y="2139"/>
                  <a:pt x="65138" y="2138"/>
                  <a:pt x="65142" y="2138"/>
                </a:cubicBezTo>
                <a:cubicBezTo>
                  <a:pt x="65143" y="2138"/>
                  <a:pt x="65143" y="2138"/>
                  <a:pt x="65140" y="2138"/>
                </a:cubicBezTo>
                <a:lnTo>
                  <a:pt x="65136" y="2138"/>
                </a:lnTo>
                <a:cubicBezTo>
                  <a:pt x="65142" y="2139"/>
                  <a:pt x="65148" y="2141"/>
                  <a:pt x="65154" y="2142"/>
                </a:cubicBezTo>
                <a:cubicBezTo>
                  <a:pt x="65176" y="2149"/>
                  <a:pt x="65210" y="2160"/>
                  <a:pt x="65259" y="2178"/>
                </a:cubicBezTo>
                <a:cubicBezTo>
                  <a:pt x="65323" y="2201"/>
                  <a:pt x="65391" y="2216"/>
                  <a:pt x="65459" y="2223"/>
                </a:cubicBezTo>
                <a:cubicBezTo>
                  <a:pt x="65472" y="2224"/>
                  <a:pt x="65486" y="2225"/>
                  <a:pt x="65500" y="2225"/>
                </a:cubicBezTo>
                <a:cubicBezTo>
                  <a:pt x="65509" y="2225"/>
                  <a:pt x="65519" y="2224"/>
                  <a:pt x="65529" y="2224"/>
                </a:cubicBezTo>
                <a:lnTo>
                  <a:pt x="65543" y="2224"/>
                </a:lnTo>
                <a:cubicBezTo>
                  <a:pt x="65552" y="2225"/>
                  <a:pt x="65562" y="2225"/>
                  <a:pt x="65570" y="2226"/>
                </a:cubicBezTo>
                <a:cubicBezTo>
                  <a:pt x="65622" y="2232"/>
                  <a:pt x="65712" y="2265"/>
                  <a:pt x="65858" y="2276"/>
                </a:cubicBezTo>
                <a:cubicBezTo>
                  <a:pt x="65868" y="2276"/>
                  <a:pt x="65877" y="2276"/>
                  <a:pt x="65886" y="2276"/>
                </a:cubicBezTo>
                <a:cubicBezTo>
                  <a:pt x="66032" y="2276"/>
                  <a:pt x="66124" y="2242"/>
                  <a:pt x="66203" y="2226"/>
                </a:cubicBezTo>
                <a:cubicBezTo>
                  <a:pt x="66234" y="2218"/>
                  <a:pt x="66266" y="2211"/>
                  <a:pt x="66299" y="2206"/>
                </a:cubicBezTo>
                <a:lnTo>
                  <a:pt x="66374" y="2198"/>
                </a:lnTo>
                <a:cubicBezTo>
                  <a:pt x="66413" y="2191"/>
                  <a:pt x="66451" y="2181"/>
                  <a:pt x="66489" y="2167"/>
                </a:cubicBezTo>
                <a:cubicBezTo>
                  <a:pt x="66606" y="2122"/>
                  <a:pt x="66676" y="2080"/>
                  <a:pt x="66699" y="2073"/>
                </a:cubicBezTo>
                <a:lnTo>
                  <a:pt x="66699" y="2073"/>
                </a:lnTo>
                <a:cubicBezTo>
                  <a:pt x="66727" y="2081"/>
                  <a:pt x="66754" y="2090"/>
                  <a:pt x="66779" y="2101"/>
                </a:cubicBezTo>
                <a:cubicBezTo>
                  <a:pt x="66836" y="2124"/>
                  <a:pt x="66894" y="2143"/>
                  <a:pt x="66953" y="2156"/>
                </a:cubicBezTo>
                <a:cubicBezTo>
                  <a:pt x="66990" y="2163"/>
                  <a:pt x="67028" y="2168"/>
                  <a:pt x="67066" y="2168"/>
                </a:cubicBezTo>
                <a:cubicBezTo>
                  <a:pt x="67073" y="2168"/>
                  <a:pt x="67081" y="2168"/>
                  <a:pt x="67089" y="2167"/>
                </a:cubicBezTo>
                <a:cubicBezTo>
                  <a:pt x="67126" y="2166"/>
                  <a:pt x="67162" y="2159"/>
                  <a:pt x="67196" y="2149"/>
                </a:cubicBezTo>
                <a:cubicBezTo>
                  <a:pt x="67225" y="2139"/>
                  <a:pt x="67253" y="2128"/>
                  <a:pt x="67280" y="2113"/>
                </a:cubicBezTo>
                <a:cubicBezTo>
                  <a:pt x="67371" y="2060"/>
                  <a:pt x="67411" y="2014"/>
                  <a:pt x="67449" y="1978"/>
                </a:cubicBezTo>
                <a:cubicBezTo>
                  <a:pt x="67457" y="1970"/>
                  <a:pt x="67464" y="1963"/>
                  <a:pt x="67471" y="1955"/>
                </a:cubicBezTo>
                <a:lnTo>
                  <a:pt x="67471" y="1955"/>
                </a:lnTo>
                <a:cubicBezTo>
                  <a:pt x="67471" y="1956"/>
                  <a:pt x="67472" y="1956"/>
                  <a:pt x="67473" y="1957"/>
                </a:cubicBezTo>
                <a:cubicBezTo>
                  <a:pt x="67516" y="1997"/>
                  <a:pt x="67565" y="2035"/>
                  <a:pt x="67616" y="2069"/>
                </a:cubicBezTo>
                <a:cubicBezTo>
                  <a:pt x="67635" y="2081"/>
                  <a:pt x="67656" y="2092"/>
                  <a:pt x="67678" y="2101"/>
                </a:cubicBezTo>
                <a:cubicBezTo>
                  <a:pt x="67734" y="2128"/>
                  <a:pt x="67795" y="2141"/>
                  <a:pt x="67856" y="2141"/>
                </a:cubicBezTo>
                <a:cubicBezTo>
                  <a:pt x="67865" y="2141"/>
                  <a:pt x="67874" y="2141"/>
                  <a:pt x="67883" y="2141"/>
                </a:cubicBezTo>
                <a:cubicBezTo>
                  <a:pt x="67916" y="2138"/>
                  <a:pt x="67950" y="2131"/>
                  <a:pt x="67982" y="2122"/>
                </a:cubicBezTo>
                <a:cubicBezTo>
                  <a:pt x="68099" y="2082"/>
                  <a:pt x="68152" y="2030"/>
                  <a:pt x="68195" y="1995"/>
                </a:cubicBezTo>
                <a:lnTo>
                  <a:pt x="68255" y="1941"/>
                </a:lnTo>
                <a:lnTo>
                  <a:pt x="68255" y="1941"/>
                </a:lnTo>
                <a:cubicBezTo>
                  <a:pt x="68263" y="1946"/>
                  <a:pt x="68270" y="1951"/>
                  <a:pt x="68277" y="1957"/>
                </a:cubicBezTo>
                <a:cubicBezTo>
                  <a:pt x="68326" y="1996"/>
                  <a:pt x="68381" y="2030"/>
                  <a:pt x="68437" y="2059"/>
                </a:cubicBezTo>
                <a:cubicBezTo>
                  <a:pt x="68459" y="2068"/>
                  <a:pt x="68482" y="2077"/>
                  <a:pt x="68507" y="2085"/>
                </a:cubicBezTo>
                <a:cubicBezTo>
                  <a:pt x="68537" y="2093"/>
                  <a:pt x="68568" y="2100"/>
                  <a:pt x="68600" y="2102"/>
                </a:cubicBezTo>
                <a:cubicBezTo>
                  <a:pt x="68611" y="2103"/>
                  <a:pt x="68622" y="2104"/>
                  <a:pt x="68632" y="2104"/>
                </a:cubicBezTo>
                <a:cubicBezTo>
                  <a:pt x="68650" y="2104"/>
                  <a:pt x="68668" y="2103"/>
                  <a:pt x="68686" y="2101"/>
                </a:cubicBezTo>
                <a:cubicBezTo>
                  <a:pt x="68706" y="2099"/>
                  <a:pt x="68724" y="2096"/>
                  <a:pt x="68742" y="2093"/>
                </a:cubicBezTo>
                <a:cubicBezTo>
                  <a:pt x="68882" y="2063"/>
                  <a:pt x="68966" y="2019"/>
                  <a:pt x="69014" y="2009"/>
                </a:cubicBezTo>
                <a:cubicBezTo>
                  <a:pt x="69045" y="2001"/>
                  <a:pt x="69015" y="2007"/>
                  <a:pt x="69112" y="1995"/>
                </a:cubicBezTo>
                <a:cubicBezTo>
                  <a:pt x="69167" y="1986"/>
                  <a:pt x="69223" y="1973"/>
                  <a:pt x="69277" y="1957"/>
                </a:cubicBezTo>
                <a:cubicBezTo>
                  <a:pt x="69322" y="1944"/>
                  <a:pt x="69359" y="1933"/>
                  <a:pt x="69386" y="1927"/>
                </a:cubicBezTo>
                <a:cubicBezTo>
                  <a:pt x="69407" y="1921"/>
                  <a:pt x="69429" y="1919"/>
                  <a:pt x="69451" y="1919"/>
                </a:cubicBezTo>
                <a:cubicBezTo>
                  <a:pt x="69503" y="1919"/>
                  <a:pt x="69585" y="1934"/>
                  <a:pt x="69698" y="1942"/>
                </a:cubicBezTo>
                <a:cubicBezTo>
                  <a:pt x="69720" y="1944"/>
                  <a:pt x="69742" y="1945"/>
                  <a:pt x="69764" y="1945"/>
                </a:cubicBezTo>
                <a:cubicBezTo>
                  <a:pt x="69798" y="1945"/>
                  <a:pt x="69831" y="1943"/>
                  <a:pt x="69864" y="1938"/>
                </a:cubicBezTo>
                <a:lnTo>
                  <a:pt x="69995" y="1927"/>
                </a:lnTo>
                <a:lnTo>
                  <a:pt x="70125" y="1914"/>
                </a:lnTo>
                <a:lnTo>
                  <a:pt x="70191" y="1908"/>
                </a:lnTo>
                <a:lnTo>
                  <a:pt x="70244" y="1903"/>
                </a:lnTo>
                <a:cubicBezTo>
                  <a:pt x="70269" y="1899"/>
                  <a:pt x="70292" y="1895"/>
                  <a:pt x="70315" y="1889"/>
                </a:cubicBezTo>
                <a:cubicBezTo>
                  <a:pt x="70452" y="1845"/>
                  <a:pt x="70525" y="1793"/>
                  <a:pt x="70569" y="1770"/>
                </a:cubicBezTo>
                <a:lnTo>
                  <a:pt x="70569" y="1770"/>
                </a:lnTo>
                <a:lnTo>
                  <a:pt x="70669" y="1840"/>
                </a:lnTo>
                <a:cubicBezTo>
                  <a:pt x="70719" y="1871"/>
                  <a:pt x="70778" y="1916"/>
                  <a:pt x="70902" y="1941"/>
                </a:cubicBezTo>
                <a:cubicBezTo>
                  <a:pt x="70924" y="1944"/>
                  <a:pt x="70947" y="1946"/>
                  <a:pt x="70970" y="1946"/>
                </a:cubicBezTo>
                <a:cubicBezTo>
                  <a:pt x="71014" y="1946"/>
                  <a:pt x="71059" y="1939"/>
                  <a:pt x="71102" y="1925"/>
                </a:cubicBezTo>
                <a:cubicBezTo>
                  <a:pt x="71147" y="1910"/>
                  <a:pt x="71191" y="1888"/>
                  <a:pt x="71231" y="1860"/>
                </a:cubicBezTo>
                <a:cubicBezTo>
                  <a:pt x="71277" y="1826"/>
                  <a:pt x="71321" y="1791"/>
                  <a:pt x="71363" y="1751"/>
                </a:cubicBezTo>
                <a:cubicBezTo>
                  <a:pt x="71376" y="1738"/>
                  <a:pt x="71390" y="1726"/>
                  <a:pt x="71405" y="1714"/>
                </a:cubicBezTo>
                <a:lnTo>
                  <a:pt x="71405" y="1714"/>
                </a:lnTo>
                <a:cubicBezTo>
                  <a:pt x="71450" y="1718"/>
                  <a:pt x="71525" y="1737"/>
                  <a:pt x="71630" y="1749"/>
                </a:cubicBezTo>
                <a:cubicBezTo>
                  <a:pt x="71661" y="1753"/>
                  <a:pt x="71694" y="1755"/>
                  <a:pt x="71726" y="1755"/>
                </a:cubicBezTo>
                <a:cubicBezTo>
                  <a:pt x="71759" y="1755"/>
                  <a:pt x="71791" y="1753"/>
                  <a:pt x="71824" y="1749"/>
                </a:cubicBezTo>
                <a:cubicBezTo>
                  <a:pt x="71880" y="1743"/>
                  <a:pt x="71931" y="1733"/>
                  <a:pt x="71976" y="1725"/>
                </a:cubicBezTo>
                <a:cubicBezTo>
                  <a:pt x="72021" y="1715"/>
                  <a:pt x="72059" y="1707"/>
                  <a:pt x="72093" y="1702"/>
                </a:cubicBezTo>
                <a:cubicBezTo>
                  <a:pt x="72129" y="1696"/>
                  <a:pt x="72143" y="1697"/>
                  <a:pt x="72207" y="1691"/>
                </a:cubicBezTo>
                <a:cubicBezTo>
                  <a:pt x="72310" y="1682"/>
                  <a:pt x="72399" y="1666"/>
                  <a:pt x="72473" y="1658"/>
                </a:cubicBezTo>
                <a:lnTo>
                  <a:pt x="72509" y="1655"/>
                </a:lnTo>
                <a:lnTo>
                  <a:pt x="72509" y="1655"/>
                </a:lnTo>
                <a:cubicBezTo>
                  <a:pt x="72516" y="1659"/>
                  <a:pt x="72527" y="1664"/>
                  <a:pt x="72539" y="1672"/>
                </a:cubicBezTo>
                <a:cubicBezTo>
                  <a:pt x="72569" y="1691"/>
                  <a:pt x="72608" y="1719"/>
                  <a:pt x="72665" y="1751"/>
                </a:cubicBezTo>
                <a:cubicBezTo>
                  <a:pt x="72718" y="1779"/>
                  <a:pt x="72794" y="1823"/>
                  <a:pt x="72923" y="1823"/>
                </a:cubicBezTo>
                <a:cubicBezTo>
                  <a:pt x="72930" y="1823"/>
                  <a:pt x="72938" y="1823"/>
                  <a:pt x="72946" y="1823"/>
                </a:cubicBezTo>
                <a:cubicBezTo>
                  <a:pt x="73085" y="1809"/>
                  <a:pt x="73159" y="1751"/>
                  <a:pt x="73211" y="1715"/>
                </a:cubicBezTo>
                <a:cubicBezTo>
                  <a:pt x="73262" y="1677"/>
                  <a:pt x="73298" y="1645"/>
                  <a:pt x="73325" y="1623"/>
                </a:cubicBezTo>
                <a:cubicBezTo>
                  <a:pt x="73327" y="1621"/>
                  <a:pt x="73330" y="1618"/>
                  <a:pt x="73332" y="1616"/>
                </a:cubicBezTo>
                <a:lnTo>
                  <a:pt x="73332" y="1616"/>
                </a:lnTo>
                <a:cubicBezTo>
                  <a:pt x="73349" y="1623"/>
                  <a:pt x="73364" y="1631"/>
                  <a:pt x="73380" y="1639"/>
                </a:cubicBezTo>
                <a:cubicBezTo>
                  <a:pt x="73433" y="1668"/>
                  <a:pt x="73489" y="1691"/>
                  <a:pt x="73546" y="1710"/>
                </a:cubicBezTo>
                <a:cubicBezTo>
                  <a:pt x="73593" y="1724"/>
                  <a:pt x="73640" y="1730"/>
                  <a:pt x="73688" y="1730"/>
                </a:cubicBezTo>
                <a:cubicBezTo>
                  <a:pt x="73727" y="1730"/>
                  <a:pt x="73765" y="1727"/>
                  <a:pt x="73803" y="1720"/>
                </a:cubicBezTo>
                <a:cubicBezTo>
                  <a:pt x="73856" y="1711"/>
                  <a:pt x="73910" y="1697"/>
                  <a:pt x="73962" y="1681"/>
                </a:cubicBezTo>
                <a:cubicBezTo>
                  <a:pt x="74006" y="1667"/>
                  <a:pt x="74041" y="1657"/>
                  <a:pt x="74066" y="1652"/>
                </a:cubicBezTo>
                <a:cubicBezTo>
                  <a:pt x="74072" y="1650"/>
                  <a:pt x="74078" y="1649"/>
                  <a:pt x="74085" y="1648"/>
                </a:cubicBezTo>
                <a:lnTo>
                  <a:pt x="74085" y="1648"/>
                </a:lnTo>
                <a:cubicBezTo>
                  <a:pt x="74100" y="1654"/>
                  <a:pt x="74115" y="1661"/>
                  <a:pt x="74129" y="1669"/>
                </a:cubicBezTo>
                <a:cubicBezTo>
                  <a:pt x="74163" y="1688"/>
                  <a:pt x="74206" y="1713"/>
                  <a:pt x="74270" y="1741"/>
                </a:cubicBezTo>
                <a:cubicBezTo>
                  <a:pt x="74317" y="1759"/>
                  <a:pt x="74382" y="1786"/>
                  <a:pt x="74471" y="1786"/>
                </a:cubicBezTo>
                <a:cubicBezTo>
                  <a:pt x="74499" y="1786"/>
                  <a:pt x="74530" y="1783"/>
                  <a:pt x="74563" y="1777"/>
                </a:cubicBezTo>
                <a:cubicBezTo>
                  <a:pt x="74691" y="1745"/>
                  <a:pt x="74747" y="1692"/>
                  <a:pt x="74794" y="1657"/>
                </a:cubicBezTo>
                <a:lnTo>
                  <a:pt x="74897" y="1566"/>
                </a:lnTo>
                <a:cubicBezTo>
                  <a:pt x="74900" y="1563"/>
                  <a:pt x="74903" y="1561"/>
                  <a:pt x="74906" y="1558"/>
                </a:cubicBezTo>
                <a:lnTo>
                  <a:pt x="74906" y="1558"/>
                </a:lnTo>
                <a:cubicBezTo>
                  <a:pt x="74930" y="1562"/>
                  <a:pt x="74966" y="1573"/>
                  <a:pt x="75011" y="1586"/>
                </a:cubicBezTo>
                <a:cubicBezTo>
                  <a:pt x="75070" y="1603"/>
                  <a:pt x="75132" y="1615"/>
                  <a:pt x="75193" y="1622"/>
                </a:cubicBezTo>
                <a:cubicBezTo>
                  <a:pt x="75230" y="1623"/>
                  <a:pt x="75251" y="1623"/>
                  <a:pt x="75264" y="1623"/>
                </a:cubicBezTo>
                <a:cubicBezTo>
                  <a:pt x="75274" y="1623"/>
                  <a:pt x="75278" y="1623"/>
                  <a:pt x="75282" y="1623"/>
                </a:cubicBezTo>
                <a:cubicBezTo>
                  <a:pt x="75287" y="1623"/>
                  <a:pt x="75289" y="1623"/>
                  <a:pt x="75303" y="1625"/>
                </a:cubicBezTo>
                <a:cubicBezTo>
                  <a:pt x="75352" y="1631"/>
                  <a:pt x="75441" y="1666"/>
                  <a:pt x="75581" y="1681"/>
                </a:cubicBezTo>
                <a:cubicBezTo>
                  <a:pt x="75599" y="1682"/>
                  <a:pt x="75617" y="1683"/>
                  <a:pt x="75635" y="1683"/>
                </a:cubicBezTo>
                <a:cubicBezTo>
                  <a:pt x="75653" y="1683"/>
                  <a:pt x="75671" y="1682"/>
                  <a:pt x="75688" y="1681"/>
                </a:cubicBezTo>
                <a:cubicBezTo>
                  <a:pt x="75716" y="1678"/>
                  <a:pt x="75743" y="1675"/>
                  <a:pt x="75767" y="1673"/>
                </a:cubicBezTo>
                <a:lnTo>
                  <a:pt x="75907" y="1652"/>
                </a:lnTo>
                <a:cubicBezTo>
                  <a:pt x="75948" y="1645"/>
                  <a:pt x="75987" y="1640"/>
                  <a:pt x="76021" y="1637"/>
                </a:cubicBezTo>
                <a:cubicBezTo>
                  <a:pt x="76045" y="1633"/>
                  <a:pt x="76030" y="1638"/>
                  <a:pt x="76111" y="1626"/>
                </a:cubicBezTo>
                <a:cubicBezTo>
                  <a:pt x="76160" y="1617"/>
                  <a:pt x="76206" y="1600"/>
                  <a:pt x="76249" y="1577"/>
                </a:cubicBezTo>
                <a:cubicBezTo>
                  <a:pt x="76302" y="1548"/>
                  <a:pt x="76350" y="1514"/>
                  <a:pt x="76397" y="1476"/>
                </a:cubicBezTo>
                <a:cubicBezTo>
                  <a:pt x="76416" y="1460"/>
                  <a:pt x="76437" y="1445"/>
                  <a:pt x="76458" y="1432"/>
                </a:cubicBezTo>
                <a:lnTo>
                  <a:pt x="76458" y="1432"/>
                </a:lnTo>
                <a:cubicBezTo>
                  <a:pt x="76487" y="1434"/>
                  <a:pt x="76514" y="1439"/>
                  <a:pt x="76542" y="1445"/>
                </a:cubicBezTo>
                <a:cubicBezTo>
                  <a:pt x="76584" y="1452"/>
                  <a:pt x="76631" y="1464"/>
                  <a:pt x="76691" y="1470"/>
                </a:cubicBezTo>
                <a:cubicBezTo>
                  <a:pt x="76724" y="1475"/>
                  <a:pt x="76756" y="1477"/>
                  <a:pt x="76788" y="1477"/>
                </a:cubicBezTo>
                <a:lnTo>
                  <a:pt x="76851" y="1476"/>
                </a:lnTo>
                <a:cubicBezTo>
                  <a:pt x="76903" y="1476"/>
                  <a:pt x="76985" y="1492"/>
                  <a:pt x="77096" y="1502"/>
                </a:cubicBezTo>
                <a:cubicBezTo>
                  <a:pt x="77124" y="1504"/>
                  <a:pt x="77151" y="1505"/>
                  <a:pt x="77179" y="1505"/>
                </a:cubicBezTo>
                <a:cubicBezTo>
                  <a:pt x="77210" y="1505"/>
                  <a:pt x="77241" y="1504"/>
                  <a:pt x="77272" y="1501"/>
                </a:cubicBezTo>
                <a:cubicBezTo>
                  <a:pt x="77326" y="1496"/>
                  <a:pt x="77374" y="1488"/>
                  <a:pt x="77418" y="1482"/>
                </a:cubicBezTo>
                <a:lnTo>
                  <a:pt x="77541" y="1465"/>
                </a:lnTo>
                <a:lnTo>
                  <a:pt x="77673" y="1452"/>
                </a:lnTo>
                <a:cubicBezTo>
                  <a:pt x="77791" y="1436"/>
                  <a:pt x="77879" y="1408"/>
                  <a:pt x="77943" y="1399"/>
                </a:cubicBezTo>
                <a:cubicBezTo>
                  <a:pt x="77958" y="1396"/>
                  <a:pt x="77971" y="1394"/>
                  <a:pt x="77984" y="1393"/>
                </a:cubicBezTo>
                <a:lnTo>
                  <a:pt x="77984" y="1393"/>
                </a:lnTo>
                <a:cubicBezTo>
                  <a:pt x="78001" y="1399"/>
                  <a:pt x="78018" y="1405"/>
                  <a:pt x="78034" y="1415"/>
                </a:cubicBezTo>
                <a:cubicBezTo>
                  <a:pt x="78067" y="1431"/>
                  <a:pt x="78112" y="1455"/>
                  <a:pt x="78174" y="1480"/>
                </a:cubicBezTo>
                <a:cubicBezTo>
                  <a:pt x="78211" y="1494"/>
                  <a:pt x="78249" y="1504"/>
                  <a:pt x="78288" y="1512"/>
                </a:cubicBezTo>
                <a:cubicBezTo>
                  <a:pt x="78315" y="1516"/>
                  <a:pt x="78342" y="1518"/>
                  <a:pt x="78369" y="1518"/>
                </a:cubicBezTo>
                <a:cubicBezTo>
                  <a:pt x="78387" y="1518"/>
                  <a:pt x="78405" y="1517"/>
                  <a:pt x="78423" y="1516"/>
                </a:cubicBezTo>
                <a:cubicBezTo>
                  <a:pt x="78554" y="1502"/>
                  <a:pt x="78646" y="1468"/>
                  <a:pt x="78712" y="1455"/>
                </a:cubicBezTo>
                <a:cubicBezTo>
                  <a:pt x="78729" y="1451"/>
                  <a:pt x="78743" y="1449"/>
                  <a:pt x="78756" y="1447"/>
                </a:cubicBezTo>
                <a:cubicBezTo>
                  <a:pt x="78771" y="1445"/>
                  <a:pt x="78769" y="1445"/>
                  <a:pt x="78806" y="1443"/>
                </a:cubicBezTo>
                <a:cubicBezTo>
                  <a:pt x="78861" y="1439"/>
                  <a:pt x="78912" y="1431"/>
                  <a:pt x="78958" y="1424"/>
                </a:cubicBezTo>
                <a:lnTo>
                  <a:pt x="79083" y="1405"/>
                </a:lnTo>
                <a:lnTo>
                  <a:pt x="79136" y="1398"/>
                </a:lnTo>
                <a:lnTo>
                  <a:pt x="79160" y="1397"/>
                </a:lnTo>
                <a:lnTo>
                  <a:pt x="79218" y="1391"/>
                </a:lnTo>
                <a:cubicBezTo>
                  <a:pt x="79386" y="1358"/>
                  <a:pt x="79465" y="1294"/>
                  <a:pt x="79519" y="1272"/>
                </a:cubicBezTo>
                <a:lnTo>
                  <a:pt x="79519" y="1272"/>
                </a:lnTo>
                <a:cubicBezTo>
                  <a:pt x="79538" y="1288"/>
                  <a:pt x="79563" y="1310"/>
                  <a:pt x="79591" y="1334"/>
                </a:cubicBezTo>
                <a:cubicBezTo>
                  <a:pt x="79641" y="1379"/>
                  <a:pt x="79695" y="1417"/>
                  <a:pt x="79755" y="1449"/>
                </a:cubicBezTo>
                <a:cubicBezTo>
                  <a:pt x="79811" y="1476"/>
                  <a:pt x="79872" y="1491"/>
                  <a:pt x="79933" y="1491"/>
                </a:cubicBezTo>
                <a:cubicBezTo>
                  <a:pt x="79989" y="1491"/>
                  <a:pt x="80043" y="1480"/>
                  <a:pt x="80095" y="1459"/>
                </a:cubicBezTo>
                <a:cubicBezTo>
                  <a:pt x="80156" y="1434"/>
                  <a:pt x="80213" y="1399"/>
                  <a:pt x="80266" y="1358"/>
                </a:cubicBezTo>
                <a:cubicBezTo>
                  <a:pt x="80296" y="1336"/>
                  <a:pt x="80321" y="1317"/>
                  <a:pt x="80338" y="1305"/>
                </a:cubicBezTo>
                <a:lnTo>
                  <a:pt x="80338" y="1305"/>
                </a:lnTo>
                <a:cubicBezTo>
                  <a:pt x="80342" y="1307"/>
                  <a:pt x="80346" y="1309"/>
                  <a:pt x="80350" y="1311"/>
                </a:cubicBezTo>
                <a:lnTo>
                  <a:pt x="80472" y="1372"/>
                </a:lnTo>
                <a:cubicBezTo>
                  <a:pt x="80545" y="1409"/>
                  <a:pt x="80625" y="1430"/>
                  <a:pt x="80709" y="1431"/>
                </a:cubicBezTo>
                <a:cubicBezTo>
                  <a:pt x="80779" y="1430"/>
                  <a:pt x="80850" y="1418"/>
                  <a:pt x="80917" y="1395"/>
                </a:cubicBezTo>
                <a:cubicBezTo>
                  <a:pt x="81018" y="1360"/>
                  <a:pt x="81088" y="1333"/>
                  <a:pt x="81110" y="1333"/>
                </a:cubicBezTo>
                <a:cubicBezTo>
                  <a:pt x="81111" y="1333"/>
                  <a:pt x="81111" y="1333"/>
                  <a:pt x="81112" y="1333"/>
                </a:cubicBezTo>
                <a:cubicBezTo>
                  <a:pt x="81114" y="1332"/>
                  <a:pt x="81118" y="1332"/>
                  <a:pt x="81122" y="1332"/>
                </a:cubicBezTo>
                <a:cubicBezTo>
                  <a:pt x="81150" y="1332"/>
                  <a:pt x="81212" y="1345"/>
                  <a:pt x="81298" y="1363"/>
                </a:cubicBezTo>
                <a:cubicBezTo>
                  <a:pt x="81358" y="1376"/>
                  <a:pt x="81419" y="1383"/>
                  <a:pt x="81480" y="1384"/>
                </a:cubicBezTo>
                <a:lnTo>
                  <a:pt x="81624" y="1379"/>
                </a:lnTo>
                <a:lnTo>
                  <a:pt x="81886" y="1370"/>
                </a:lnTo>
                <a:cubicBezTo>
                  <a:pt x="81912" y="1369"/>
                  <a:pt x="81939" y="1365"/>
                  <a:pt x="81966" y="1360"/>
                </a:cubicBezTo>
                <a:cubicBezTo>
                  <a:pt x="81995" y="1353"/>
                  <a:pt x="82023" y="1342"/>
                  <a:pt x="82050" y="1330"/>
                </a:cubicBezTo>
                <a:cubicBezTo>
                  <a:pt x="82088" y="1311"/>
                  <a:pt x="82123" y="1288"/>
                  <a:pt x="82156" y="1260"/>
                </a:cubicBezTo>
                <a:cubicBezTo>
                  <a:pt x="82196" y="1227"/>
                  <a:pt x="82235" y="1190"/>
                  <a:pt x="82272" y="1150"/>
                </a:cubicBezTo>
                <a:cubicBezTo>
                  <a:pt x="82285" y="1137"/>
                  <a:pt x="82299" y="1123"/>
                  <a:pt x="82314" y="1109"/>
                </a:cubicBezTo>
                <a:lnTo>
                  <a:pt x="82314" y="1109"/>
                </a:lnTo>
                <a:cubicBezTo>
                  <a:pt x="82370" y="1112"/>
                  <a:pt x="82450" y="1127"/>
                  <a:pt x="82553" y="1134"/>
                </a:cubicBezTo>
                <a:cubicBezTo>
                  <a:pt x="82576" y="1137"/>
                  <a:pt x="82600" y="1138"/>
                  <a:pt x="82624" y="1138"/>
                </a:cubicBezTo>
                <a:cubicBezTo>
                  <a:pt x="82662" y="1138"/>
                  <a:pt x="82699" y="1135"/>
                  <a:pt x="82736" y="1131"/>
                </a:cubicBezTo>
                <a:cubicBezTo>
                  <a:pt x="82789" y="1123"/>
                  <a:pt x="82843" y="1112"/>
                  <a:pt x="82895" y="1098"/>
                </a:cubicBezTo>
                <a:cubicBezTo>
                  <a:pt x="82938" y="1087"/>
                  <a:pt x="82977" y="1077"/>
                  <a:pt x="83007" y="1071"/>
                </a:cubicBezTo>
                <a:cubicBezTo>
                  <a:pt x="83019" y="1068"/>
                  <a:pt x="83033" y="1067"/>
                  <a:pt x="83046" y="1066"/>
                </a:cubicBezTo>
                <a:cubicBezTo>
                  <a:pt x="83047" y="1066"/>
                  <a:pt x="83047" y="1066"/>
                  <a:pt x="83048" y="1066"/>
                </a:cubicBezTo>
                <a:lnTo>
                  <a:pt x="83048" y="1066"/>
                </a:lnTo>
                <a:cubicBezTo>
                  <a:pt x="83065" y="1072"/>
                  <a:pt x="83082" y="1080"/>
                  <a:pt x="83098" y="1088"/>
                </a:cubicBezTo>
                <a:cubicBezTo>
                  <a:pt x="83131" y="1104"/>
                  <a:pt x="83175" y="1130"/>
                  <a:pt x="83235" y="1154"/>
                </a:cubicBezTo>
                <a:cubicBezTo>
                  <a:pt x="83271" y="1169"/>
                  <a:pt x="83307" y="1179"/>
                  <a:pt x="83345" y="1187"/>
                </a:cubicBezTo>
                <a:cubicBezTo>
                  <a:pt x="83369" y="1192"/>
                  <a:pt x="83394" y="1194"/>
                  <a:pt x="83418" y="1196"/>
                </a:cubicBezTo>
                <a:lnTo>
                  <a:pt x="83457" y="1196"/>
                </a:lnTo>
                <a:cubicBezTo>
                  <a:pt x="83485" y="1197"/>
                  <a:pt x="83512" y="1200"/>
                  <a:pt x="83538" y="1206"/>
                </a:cubicBezTo>
                <a:cubicBezTo>
                  <a:pt x="83575" y="1213"/>
                  <a:pt x="83619" y="1224"/>
                  <a:pt x="83674" y="1234"/>
                </a:cubicBezTo>
                <a:cubicBezTo>
                  <a:pt x="83701" y="1238"/>
                  <a:pt x="83732" y="1243"/>
                  <a:pt x="83765" y="1245"/>
                </a:cubicBezTo>
                <a:cubicBezTo>
                  <a:pt x="83782" y="1246"/>
                  <a:pt x="83798" y="1248"/>
                  <a:pt x="83817" y="1248"/>
                </a:cubicBezTo>
                <a:cubicBezTo>
                  <a:pt x="83842" y="1248"/>
                  <a:pt x="83867" y="1245"/>
                  <a:pt x="83893" y="1241"/>
                </a:cubicBezTo>
                <a:cubicBezTo>
                  <a:pt x="84026" y="1213"/>
                  <a:pt x="84078" y="1157"/>
                  <a:pt x="84125" y="1123"/>
                </a:cubicBezTo>
                <a:cubicBezTo>
                  <a:pt x="84170" y="1083"/>
                  <a:pt x="84202" y="1051"/>
                  <a:pt x="84229" y="1028"/>
                </a:cubicBezTo>
                <a:cubicBezTo>
                  <a:pt x="84231" y="1026"/>
                  <a:pt x="84233" y="1024"/>
                  <a:pt x="84235" y="1022"/>
                </a:cubicBezTo>
                <a:lnTo>
                  <a:pt x="84235" y="1022"/>
                </a:lnTo>
                <a:cubicBezTo>
                  <a:pt x="84249" y="1030"/>
                  <a:pt x="84263" y="1039"/>
                  <a:pt x="84276" y="1048"/>
                </a:cubicBezTo>
                <a:cubicBezTo>
                  <a:pt x="84325" y="1079"/>
                  <a:pt x="84377" y="1107"/>
                  <a:pt x="84430" y="1130"/>
                </a:cubicBezTo>
                <a:cubicBezTo>
                  <a:pt x="84473" y="1148"/>
                  <a:pt x="84518" y="1160"/>
                  <a:pt x="84564" y="1164"/>
                </a:cubicBezTo>
                <a:cubicBezTo>
                  <a:pt x="84577" y="1165"/>
                  <a:pt x="84590" y="1166"/>
                  <a:pt x="84603" y="1166"/>
                </a:cubicBezTo>
                <a:cubicBezTo>
                  <a:pt x="84642" y="1166"/>
                  <a:pt x="84682" y="1161"/>
                  <a:pt x="84720" y="1149"/>
                </a:cubicBezTo>
                <a:cubicBezTo>
                  <a:pt x="84786" y="1130"/>
                  <a:pt x="84847" y="1101"/>
                  <a:pt x="84905" y="1063"/>
                </a:cubicBezTo>
                <a:cubicBezTo>
                  <a:pt x="84948" y="1036"/>
                  <a:pt x="84980" y="1014"/>
                  <a:pt x="85001" y="1004"/>
                </a:cubicBezTo>
                <a:cubicBezTo>
                  <a:pt x="85006" y="1001"/>
                  <a:pt x="85010" y="999"/>
                  <a:pt x="85012" y="998"/>
                </a:cubicBezTo>
                <a:lnTo>
                  <a:pt x="85012" y="998"/>
                </a:lnTo>
                <a:cubicBezTo>
                  <a:pt x="85012" y="998"/>
                  <a:pt x="85012" y="998"/>
                  <a:pt x="85012" y="998"/>
                </a:cubicBezTo>
                <a:lnTo>
                  <a:pt x="85012" y="998"/>
                </a:lnTo>
                <a:cubicBezTo>
                  <a:pt x="85012" y="998"/>
                  <a:pt x="85012" y="998"/>
                  <a:pt x="85012" y="998"/>
                </a:cubicBezTo>
                <a:lnTo>
                  <a:pt x="85012" y="998"/>
                </a:lnTo>
                <a:cubicBezTo>
                  <a:pt x="85015" y="997"/>
                  <a:pt x="85016" y="996"/>
                  <a:pt x="85017" y="996"/>
                </a:cubicBezTo>
                <a:lnTo>
                  <a:pt x="85017" y="996"/>
                </a:lnTo>
                <a:cubicBezTo>
                  <a:pt x="85016" y="997"/>
                  <a:pt x="85017" y="998"/>
                  <a:pt x="85016" y="998"/>
                </a:cubicBezTo>
                <a:lnTo>
                  <a:pt x="85016" y="998"/>
                </a:lnTo>
                <a:cubicBezTo>
                  <a:pt x="85018" y="998"/>
                  <a:pt x="85020" y="998"/>
                  <a:pt x="85022" y="998"/>
                </a:cubicBezTo>
                <a:cubicBezTo>
                  <a:pt x="85067" y="998"/>
                  <a:pt x="85141" y="1013"/>
                  <a:pt x="85239" y="1027"/>
                </a:cubicBezTo>
                <a:cubicBezTo>
                  <a:pt x="85264" y="1030"/>
                  <a:pt x="85293" y="1033"/>
                  <a:pt x="85323" y="1034"/>
                </a:cubicBezTo>
                <a:lnTo>
                  <a:pt x="85371" y="1035"/>
                </a:lnTo>
                <a:cubicBezTo>
                  <a:pt x="85375" y="1034"/>
                  <a:pt x="85379" y="1034"/>
                  <a:pt x="85383" y="1034"/>
                </a:cubicBezTo>
                <a:cubicBezTo>
                  <a:pt x="85388" y="1034"/>
                  <a:pt x="85392" y="1034"/>
                  <a:pt x="85396" y="1035"/>
                </a:cubicBezTo>
                <a:cubicBezTo>
                  <a:pt x="85413" y="1037"/>
                  <a:pt x="85431" y="1042"/>
                  <a:pt x="85447" y="1049"/>
                </a:cubicBezTo>
                <a:cubicBezTo>
                  <a:pt x="85512" y="1066"/>
                  <a:pt x="85605" y="1130"/>
                  <a:pt x="85791" y="1130"/>
                </a:cubicBezTo>
                <a:cubicBezTo>
                  <a:pt x="85792" y="1130"/>
                  <a:pt x="85794" y="1130"/>
                  <a:pt x="85796" y="1130"/>
                </a:cubicBezTo>
                <a:cubicBezTo>
                  <a:pt x="85918" y="1119"/>
                  <a:pt x="85991" y="1071"/>
                  <a:pt x="86041" y="1040"/>
                </a:cubicBezTo>
                <a:cubicBezTo>
                  <a:pt x="86092" y="1005"/>
                  <a:pt x="86130" y="975"/>
                  <a:pt x="86156" y="954"/>
                </a:cubicBezTo>
                <a:cubicBezTo>
                  <a:pt x="86162" y="950"/>
                  <a:pt x="86167" y="946"/>
                  <a:pt x="86172" y="942"/>
                </a:cubicBezTo>
                <a:lnTo>
                  <a:pt x="86172" y="942"/>
                </a:lnTo>
                <a:cubicBezTo>
                  <a:pt x="86190" y="953"/>
                  <a:pt x="86207" y="964"/>
                  <a:pt x="86223" y="976"/>
                </a:cubicBezTo>
                <a:cubicBezTo>
                  <a:pt x="86271" y="1011"/>
                  <a:pt x="86321" y="1040"/>
                  <a:pt x="86375" y="1065"/>
                </a:cubicBezTo>
                <a:cubicBezTo>
                  <a:pt x="86417" y="1085"/>
                  <a:pt x="86462" y="1097"/>
                  <a:pt x="86509" y="1103"/>
                </a:cubicBezTo>
                <a:cubicBezTo>
                  <a:pt x="86551" y="1106"/>
                  <a:pt x="86566" y="1107"/>
                  <a:pt x="86573" y="1107"/>
                </a:cubicBezTo>
                <a:cubicBezTo>
                  <a:pt x="86578" y="1107"/>
                  <a:pt x="86579" y="1106"/>
                  <a:pt x="86581" y="1106"/>
                </a:cubicBezTo>
                <a:cubicBezTo>
                  <a:pt x="86582" y="1106"/>
                  <a:pt x="86584" y="1106"/>
                  <a:pt x="86586" y="1107"/>
                </a:cubicBezTo>
                <a:cubicBezTo>
                  <a:pt x="86615" y="1110"/>
                  <a:pt x="86645" y="1116"/>
                  <a:pt x="86674" y="1123"/>
                </a:cubicBezTo>
                <a:cubicBezTo>
                  <a:pt x="86714" y="1133"/>
                  <a:pt x="86760" y="1146"/>
                  <a:pt x="86821" y="1156"/>
                </a:cubicBezTo>
                <a:cubicBezTo>
                  <a:pt x="86853" y="1161"/>
                  <a:pt x="86885" y="1164"/>
                  <a:pt x="86919" y="1167"/>
                </a:cubicBezTo>
                <a:cubicBezTo>
                  <a:pt x="86950" y="1167"/>
                  <a:pt x="86982" y="1165"/>
                  <a:pt x="87015" y="1162"/>
                </a:cubicBezTo>
                <a:cubicBezTo>
                  <a:pt x="87128" y="1152"/>
                  <a:pt x="87216" y="1128"/>
                  <a:pt x="87286" y="1119"/>
                </a:cubicBezTo>
                <a:lnTo>
                  <a:pt x="87336" y="1113"/>
                </a:lnTo>
                <a:lnTo>
                  <a:pt x="87376" y="1110"/>
                </a:lnTo>
                <a:cubicBezTo>
                  <a:pt x="87406" y="1107"/>
                  <a:pt x="87435" y="1101"/>
                  <a:pt x="87463" y="1090"/>
                </a:cubicBezTo>
                <a:cubicBezTo>
                  <a:pt x="87565" y="1051"/>
                  <a:pt x="87609" y="1007"/>
                  <a:pt x="87651" y="973"/>
                </a:cubicBezTo>
                <a:lnTo>
                  <a:pt x="87739" y="894"/>
                </a:lnTo>
                <a:lnTo>
                  <a:pt x="87739" y="894"/>
                </a:lnTo>
                <a:cubicBezTo>
                  <a:pt x="87757" y="905"/>
                  <a:pt x="87779" y="920"/>
                  <a:pt x="87806" y="938"/>
                </a:cubicBezTo>
                <a:cubicBezTo>
                  <a:pt x="87858" y="975"/>
                  <a:pt x="87916" y="1005"/>
                  <a:pt x="87976" y="1027"/>
                </a:cubicBezTo>
                <a:cubicBezTo>
                  <a:pt x="88020" y="1043"/>
                  <a:pt x="88066" y="1051"/>
                  <a:pt x="88113" y="1051"/>
                </a:cubicBezTo>
                <a:cubicBezTo>
                  <a:pt x="88119" y="1051"/>
                  <a:pt x="88125" y="1051"/>
                  <a:pt x="88131" y="1051"/>
                </a:cubicBezTo>
                <a:cubicBezTo>
                  <a:pt x="88178" y="1049"/>
                  <a:pt x="88224" y="1040"/>
                  <a:pt x="88269" y="1022"/>
                </a:cubicBezTo>
                <a:cubicBezTo>
                  <a:pt x="88326" y="1000"/>
                  <a:pt x="88380" y="970"/>
                  <a:pt x="88431" y="936"/>
                </a:cubicBezTo>
                <a:cubicBezTo>
                  <a:pt x="88459" y="917"/>
                  <a:pt x="88487" y="900"/>
                  <a:pt x="88517" y="884"/>
                </a:cubicBezTo>
                <a:cubicBezTo>
                  <a:pt x="88522" y="882"/>
                  <a:pt x="88525" y="881"/>
                  <a:pt x="88524" y="881"/>
                </a:cubicBezTo>
                <a:lnTo>
                  <a:pt x="88524" y="881"/>
                </a:lnTo>
                <a:cubicBezTo>
                  <a:pt x="88524" y="881"/>
                  <a:pt x="88524" y="881"/>
                  <a:pt x="88522" y="881"/>
                </a:cubicBezTo>
                <a:cubicBezTo>
                  <a:pt x="88523" y="881"/>
                  <a:pt x="88517" y="882"/>
                  <a:pt x="88515" y="882"/>
                </a:cubicBezTo>
                <a:cubicBezTo>
                  <a:pt x="88514" y="882"/>
                  <a:pt x="88515" y="882"/>
                  <a:pt x="88518" y="881"/>
                </a:cubicBezTo>
                <a:lnTo>
                  <a:pt x="88565" y="878"/>
                </a:lnTo>
                <a:cubicBezTo>
                  <a:pt x="88618" y="871"/>
                  <a:pt x="88671" y="862"/>
                  <a:pt x="88723" y="849"/>
                </a:cubicBezTo>
                <a:cubicBezTo>
                  <a:pt x="88770" y="837"/>
                  <a:pt x="88808" y="828"/>
                  <a:pt x="88841" y="822"/>
                </a:cubicBezTo>
                <a:cubicBezTo>
                  <a:pt x="88865" y="817"/>
                  <a:pt x="88890" y="814"/>
                  <a:pt x="88915" y="814"/>
                </a:cubicBezTo>
                <a:cubicBezTo>
                  <a:pt x="88918" y="814"/>
                  <a:pt x="88922" y="814"/>
                  <a:pt x="88926" y="814"/>
                </a:cubicBezTo>
                <a:cubicBezTo>
                  <a:pt x="88990" y="814"/>
                  <a:pt x="89074" y="826"/>
                  <a:pt x="89175" y="833"/>
                </a:cubicBezTo>
                <a:cubicBezTo>
                  <a:pt x="89201" y="834"/>
                  <a:pt x="89228" y="835"/>
                  <a:pt x="89256" y="835"/>
                </a:cubicBezTo>
                <a:lnTo>
                  <a:pt x="89312" y="835"/>
                </a:lnTo>
                <a:cubicBezTo>
                  <a:pt x="89345" y="837"/>
                  <a:pt x="89379" y="841"/>
                  <a:pt x="89411" y="848"/>
                </a:cubicBezTo>
                <a:cubicBezTo>
                  <a:pt x="89473" y="857"/>
                  <a:pt x="89556" y="876"/>
                  <a:pt x="89655" y="876"/>
                </a:cubicBezTo>
                <a:cubicBezTo>
                  <a:pt x="89683" y="876"/>
                  <a:pt x="89711" y="874"/>
                  <a:pt x="89741" y="871"/>
                </a:cubicBezTo>
                <a:cubicBezTo>
                  <a:pt x="89868" y="854"/>
                  <a:pt x="89956" y="819"/>
                  <a:pt x="90018" y="807"/>
                </a:cubicBezTo>
                <a:cubicBezTo>
                  <a:pt x="90035" y="803"/>
                  <a:pt x="90052" y="800"/>
                  <a:pt x="90069" y="800"/>
                </a:cubicBezTo>
                <a:cubicBezTo>
                  <a:pt x="90093" y="805"/>
                  <a:pt x="90113" y="812"/>
                  <a:pt x="90134" y="821"/>
                </a:cubicBezTo>
                <a:cubicBezTo>
                  <a:pt x="90169" y="835"/>
                  <a:pt x="90213" y="856"/>
                  <a:pt x="90272" y="875"/>
                </a:cubicBezTo>
                <a:cubicBezTo>
                  <a:pt x="90305" y="887"/>
                  <a:pt x="90340" y="896"/>
                  <a:pt x="90375" y="901"/>
                </a:cubicBezTo>
                <a:cubicBezTo>
                  <a:pt x="90399" y="905"/>
                  <a:pt x="90423" y="907"/>
                  <a:pt x="90448" y="907"/>
                </a:cubicBezTo>
                <a:cubicBezTo>
                  <a:pt x="90465" y="907"/>
                  <a:pt x="90482" y="906"/>
                  <a:pt x="90498" y="904"/>
                </a:cubicBezTo>
                <a:cubicBezTo>
                  <a:pt x="90640" y="889"/>
                  <a:pt x="90730" y="844"/>
                  <a:pt x="90793" y="829"/>
                </a:cubicBezTo>
                <a:cubicBezTo>
                  <a:pt x="90815" y="822"/>
                  <a:pt x="90837" y="819"/>
                  <a:pt x="90859" y="819"/>
                </a:cubicBezTo>
                <a:cubicBezTo>
                  <a:pt x="90888" y="819"/>
                  <a:pt x="90915" y="823"/>
                  <a:pt x="90943" y="829"/>
                </a:cubicBezTo>
                <a:lnTo>
                  <a:pt x="91078" y="857"/>
                </a:lnTo>
                <a:cubicBezTo>
                  <a:pt x="91104" y="862"/>
                  <a:pt x="91134" y="866"/>
                  <a:pt x="91165" y="869"/>
                </a:cubicBezTo>
                <a:cubicBezTo>
                  <a:pt x="91181" y="870"/>
                  <a:pt x="91197" y="871"/>
                  <a:pt x="91214" y="871"/>
                </a:cubicBezTo>
                <a:lnTo>
                  <a:pt x="91248" y="871"/>
                </a:lnTo>
                <a:cubicBezTo>
                  <a:pt x="91249" y="871"/>
                  <a:pt x="91251" y="871"/>
                  <a:pt x="91252" y="871"/>
                </a:cubicBezTo>
                <a:cubicBezTo>
                  <a:pt x="91283" y="871"/>
                  <a:pt x="91355" y="893"/>
                  <a:pt x="91455" y="917"/>
                </a:cubicBezTo>
                <a:cubicBezTo>
                  <a:pt x="91510" y="930"/>
                  <a:pt x="91567" y="937"/>
                  <a:pt x="91624" y="937"/>
                </a:cubicBezTo>
                <a:cubicBezTo>
                  <a:pt x="91632" y="937"/>
                  <a:pt x="91641" y="937"/>
                  <a:pt x="91649" y="937"/>
                </a:cubicBezTo>
                <a:cubicBezTo>
                  <a:pt x="91704" y="932"/>
                  <a:pt x="91761" y="925"/>
                  <a:pt x="91816" y="912"/>
                </a:cubicBezTo>
                <a:cubicBezTo>
                  <a:pt x="91913" y="890"/>
                  <a:pt x="91982" y="873"/>
                  <a:pt x="92031" y="873"/>
                </a:cubicBezTo>
                <a:cubicBezTo>
                  <a:pt x="92040" y="873"/>
                  <a:pt x="92048" y="873"/>
                  <a:pt x="92057" y="873"/>
                </a:cubicBezTo>
                <a:cubicBezTo>
                  <a:pt x="92121" y="873"/>
                  <a:pt x="92194" y="879"/>
                  <a:pt x="92277" y="884"/>
                </a:cubicBezTo>
                <a:cubicBezTo>
                  <a:pt x="92305" y="885"/>
                  <a:pt x="92332" y="885"/>
                  <a:pt x="92359" y="885"/>
                </a:cubicBezTo>
                <a:cubicBezTo>
                  <a:pt x="92386" y="885"/>
                  <a:pt x="92413" y="885"/>
                  <a:pt x="92440" y="884"/>
                </a:cubicBezTo>
                <a:cubicBezTo>
                  <a:pt x="92507" y="875"/>
                  <a:pt x="92573" y="858"/>
                  <a:pt x="92636" y="832"/>
                </a:cubicBezTo>
                <a:cubicBezTo>
                  <a:pt x="92716" y="796"/>
                  <a:pt x="92777" y="772"/>
                  <a:pt x="92795" y="767"/>
                </a:cubicBezTo>
                <a:lnTo>
                  <a:pt x="92795" y="767"/>
                </a:lnTo>
                <a:cubicBezTo>
                  <a:pt x="92799" y="768"/>
                  <a:pt x="92809" y="771"/>
                  <a:pt x="92822" y="777"/>
                </a:cubicBezTo>
                <a:lnTo>
                  <a:pt x="92931" y="835"/>
                </a:lnTo>
                <a:cubicBezTo>
                  <a:pt x="92995" y="870"/>
                  <a:pt x="93063" y="893"/>
                  <a:pt x="93134" y="903"/>
                </a:cubicBezTo>
                <a:cubicBezTo>
                  <a:pt x="93157" y="906"/>
                  <a:pt x="93181" y="906"/>
                  <a:pt x="93204" y="906"/>
                </a:cubicBezTo>
                <a:cubicBezTo>
                  <a:pt x="93220" y="904"/>
                  <a:pt x="93236" y="903"/>
                  <a:pt x="93250" y="902"/>
                </a:cubicBezTo>
                <a:cubicBezTo>
                  <a:pt x="93281" y="899"/>
                  <a:pt x="93309" y="894"/>
                  <a:pt x="93336" y="889"/>
                </a:cubicBezTo>
                <a:cubicBezTo>
                  <a:pt x="93440" y="869"/>
                  <a:pt x="93517" y="844"/>
                  <a:pt x="93569" y="841"/>
                </a:cubicBezTo>
                <a:lnTo>
                  <a:pt x="93598" y="840"/>
                </a:lnTo>
                <a:cubicBezTo>
                  <a:pt x="93621" y="837"/>
                  <a:pt x="93645" y="834"/>
                  <a:pt x="93669" y="828"/>
                </a:cubicBezTo>
                <a:cubicBezTo>
                  <a:pt x="93707" y="820"/>
                  <a:pt x="93742" y="806"/>
                  <a:pt x="93778" y="789"/>
                </a:cubicBezTo>
                <a:cubicBezTo>
                  <a:pt x="93823" y="766"/>
                  <a:pt x="93868" y="740"/>
                  <a:pt x="93912" y="711"/>
                </a:cubicBezTo>
                <a:cubicBezTo>
                  <a:pt x="93933" y="698"/>
                  <a:pt x="93954" y="686"/>
                  <a:pt x="93977" y="677"/>
                </a:cubicBezTo>
                <a:cubicBezTo>
                  <a:pt x="93981" y="676"/>
                  <a:pt x="93986" y="676"/>
                  <a:pt x="93991" y="676"/>
                </a:cubicBezTo>
                <a:cubicBezTo>
                  <a:pt x="94002" y="676"/>
                  <a:pt x="94014" y="677"/>
                  <a:pt x="94027" y="678"/>
                </a:cubicBezTo>
                <a:cubicBezTo>
                  <a:pt x="94098" y="680"/>
                  <a:pt x="94186" y="695"/>
                  <a:pt x="94294" y="699"/>
                </a:cubicBezTo>
                <a:lnTo>
                  <a:pt x="94335" y="699"/>
                </a:lnTo>
                <a:cubicBezTo>
                  <a:pt x="94340" y="699"/>
                  <a:pt x="94344" y="699"/>
                  <a:pt x="94348" y="699"/>
                </a:cubicBezTo>
                <a:lnTo>
                  <a:pt x="94348" y="699"/>
                </a:lnTo>
                <a:cubicBezTo>
                  <a:pt x="94375" y="712"/>
                  <a:pt x="94400" y="725"/>
                  <a:pt x="94424" y="743"/>
                </a:cubicBezTo>
                <a:cubicBezTo>
                  <a:pt x="94470" y="773"/>
                  <a:pt x="94519" y="800"/>
                  <a:pt x="94569" y="823"/>
                </a:cubicBezTo>
                <a:cubicBezTo>
                  <a:pt x="94608" y="841"/>
                  <a:pt x="94649" y="852"/>
                  <a:pt x="94691" y="859"/>
                </a:cubicBezTo>
                <a:cubicBezTo>
                  <a:pt x="94707" y="861"/>
                  <a:pt x="94724" y="862"/>
                  <a:pt x="94740" y="862"/>
                </a:cubicBezTo>
                <a:cubicBezTo>
                  <a:pt x="94777" y="862"/>
                  <a:pt x="94813" y="857"/>
                  <a:pt x="94849" y="848"/>
                </a:cubicBezTo>
                <a:cubicBezTo>
                  <a:pt x="94942" y="820"/>
                  <a:pt x="94994" y="783"/>
                  <a:pt x="95035" y="753"/>
                </a:cubicBezTo>
                <a:cubicBezTo>
                  <a:pt x="95077" y="723"/>
                  <a:pt x="95110" y="699"/>
                  <a:pt x="95134" y="683"/>
                </a:cubicBezTo>
                <a:cubicBezTo>
                  <a:pt x="95134" y="682"/>
                  <a:pt x="95134" y="682"/>
                  <a:pt x="95135" y="682"/>
                </a:cubicBezTo>
                <a:lnTo>
                  <a:pt x="95135" y="682"/>
                </a:lnTo>
                <a:cubicBezTo>
                  <a:pt x="95155" y="696"/>
                  <a:pt x="95185" y="720"/>
                  <a:pt x="95220" y="746"/>
                </a:cubicBezTo>
                <a:cubicBezTo>
                  <a:pt x="95271" y="788"/>
                  <a:pt x="95328" y="822"/>
                  <a:pt x="95388" y="848"/>
                </a:cubicBezTo>
                <a:cubicBezTo>
                  <a:pt x="95431" y="866"/>
                  <a:pt x="95478" y="875"/>
                  <a:pt x="95525" y="875"/>
                </a:cubicBezTo>
                <a:cubicBezTo>
                  <a:pt x="95532" y="875"/>
                  <a:pt x="95540" y="875"/>
                  <a:pt x="95547" y="874"/>
                </a:cubicBezTo>
                <a:cubicBezTo>
                  <a:pt x="95597" y="872"/>
                  <a:pt x="95645" y="859"/>
                  <a:pt x="95690" y="838"/>
                </a:cubicBezTo>
                <a:cubicBezTo>
                  <a:pt x="95746" y="812"/>
                  <a:pt x="95798" y="778"/>
                  <a:pt x="95845" y="740"/>
                </a:cubicBezTo>
                <a:cubicBezTo>
                  <a:pt x="95882" y="711"/>
                  <a:pt x="95912" y="688"/>
                  <a:pt x="95931" y="678"/>
                </a:cubicBezTo>
                <a:cubicBezTo>
                  <a:pt x="95932" y="677"/>
                  <a:pt x="95934" y="676"/>
                  <a:pt x="95935" y="676"/>
                </a:cubicBezTo>
                <a:lnTo>
                  <a:pt x="95935" y="676"/>
                </a:lnTo>
                <a:cubicBezTo>
                  <a:pt x="95988" y="676"/>
                  <a:pt x="96066" y="693"/>
                  <a:pt x="96170" y="708"/>
                </a:cubicBezTo>
                <a:cubicBezTo>
                  <a:pt x="96196" y="711"/>
                  <a:pt x="96224" y="714"/>
                  <a:pt x="96254" y="716"/>
                </a:cubicBezTo>
                <a:cubicBezTo>
                  <a:pt x="96263" y="716"/>
                  <a:pt x="96272" y="716"/>
                  <a:pt x="96280" y="716"/>
                </a:cubicBezTo>
                <a:cubicBezTo>
                  <a:pt x="96307" y="716"/>
                  <a:pt x="96334" y="715"/>
                  <a:pt x="96361" y="713"/>
                </a:cubicBezTo>
                <a:cubicBezTo>
                  <a:pt x="96426" y="702"/>
                  <a:pt x="96491" y="681"/>
                  <a:pt x="96551" y="651"/>
                </a:cubicBezTo>
                <a:cubicBezTo>
                  <a:pt x="96635" y="608"/>
                  <a:pt x="96691" y="583"/>
                  <a:pt x="96702" y="583"/>
                </a:cubicBezTo>
                <a:cubicBezTo>
                  <a:pt x="96703" y="583"/>
                  <a:pt x="96704" y="584"/>
                  <a:pt x="96704" y="584"/>
                </a:cubicBezTo>
                <a:cubicBezTo>
                  <a:pt x="96707" y="584"/>
                  <a:pt x="96709" y="584"/>
                  <a:pt x="96712" y="584"/>
                </a:cubicBezTo>
                <a:cubicBezTo>
                  <a:pt x="96772" y="584"/>
                  <a:pt x="96849" y="595"/>
                  <a:pt x="96942" y="605"/>
                </a:cubicBezTo>
                <a:cubicBezTo>
                  <a:pt x="96985" y="609"/>
                  <a:pt x="97029" y="611"/>
                  <a:pt x="97073" y="611"/>
                </a:cubicBezTo>
                <a:cubicBezTo>
                  <a:pt x="97082" y="611"/>
                  <a:pt x="97091" y="611"/>
                  <a:pt x="97100" y="611"/>
                </a:cubicBezTo>
                <a:cubicBezTo>
                  <a:pt x="97151" y="610"/>
                  <a:pt x="97198" y="605"/>
                  <a:pt x="97243" y="602"/>
                </a:cubicBezTo>
                <a:lnTo>
                  <a:pt x="97374" y="590"/>
                </a:lnTo>
                <a:lnTo>
                  <a:pt x="97434" y="587"/>
                </a:lnTo>
                <a:lnTo>
                  <a:pt x="97463" y="584"/>
                </a:lnTo>
                <a:lnTo>
                  <a:pt x="97468" y="584"/>
                </a:lnTo>
                <a:cubicBezTo>
                  <a:pt x="97473" y="586"/>
                  <a:pt x="97484" y="591"/>
                  <a:pt x="97497" y="599"/>
                </a:cubicBezTo>
                <a:lnTo>
                  <a:pt x="97606" y="667"/>
                </a:lnTo>
                <a:cubicBezTo>
                  <a:pt x="97652" y="694"/>
                  <a:pt x="97710" y="731"/>
                  <a:pt x="97808" y="748"/>
                </a:cubicBezTo>
                <a:cubicBezTo>
                  <a:pt x="97826" y="751"/>
                  <a:pt x="97844" y="752"/>
                  <a:pt x="97863" y="752"/>
                </a:cubicBezTo>
                <a:cubicBezTo>
                  <a:pt x="97869" y="752"/>
                  <a:pt x="97875" y="752"/>
                  <a:pt x="97881" y="752"/>
                </a:cubicBezTo>
                <a:lnTo>
                  <a:pt x="97926" y="750"/>
                </a:lnTo>
                <a:cubicBezTo>
                  <a:pt x="97956" y="747"/>
                  <a:pt x="97983" y="743"/>
                  <a:pt x="98009" y="738"/>
                </a:cubicBezTo>
                <a:cubicBezTo>
                  <a:pt x="98112" y="719"/>
                  <a:pt x="98191" y="699"/>
                  <a:pt x="98246" y="695"/>
                </a:cubicBezTo>
                <a:lnTo>
                  <a:pt x="98313" y="692"/>
                </a:lnTo>
                <a:cubicBezTo>
                  <a:pt x="98342" y="689"/>
                  <a:pt x="98369" y="686"/>
                  <a:pt x="98393" y="683"/>
                </a:cubicBezTo>
                <a:lnTo>
                  <a:pt x="98529" y="659"/>
                </a:lnTo>
                <a:cubicBezTo>
                  <a:pt x="98564" y="652"/>
                  <a:pt x="98599" y="648"/>
                  <a:pt x="98634" y="644"/>
                </a:cubicBezTo>
                <a:lnTo>
                  <a:pt x="98667" y="643"/>
                </a:lnTo>
                <a:cubicBezTo>
                  <a:pt x="98686" y="642"/>
                  <a:pt x="98706" y="640"/>
                  <a:pt x="98726" y="636"/>
                </a:cubicBezTo>
                <a:cubicBezTo>
                  <a:pt x="98759" y="631"/>
                  <a:pt x="98791" y="621"/>
                  <a:pt x="98824" y="610"/>
                </a:cubicBezTo>
                <a:cubicBezTo>
                  <a:pt x="98934" y="568"/>
                  <a:pt x="99006" y="529"/>
                  <a:pt x="99033" y="528"/>
                </a:cubicBezTo>
                <a:cubicBezTo>
                  <a:pt x="99040" y="527"/>
                  <a:pt x="99047" y="527"/>
                  <a:pt x="99054" y="527"/>
                </a:cubicBezTo>
                <a:cubicBezTo>
                  <a:pt x="99068" y="527"/>
                  <a:pt x="99081" y="528"/>
                  <a:pt x="99095" y="531"/>
                </a:cubicBezTo>
                <a:cubicBezTo>
                  <a:pt x="99128" y="536"/>
                  <a:pt x="99166" y="545"/>
                  <a:pt x="99212" y="554"/>
                </a:cubicBezTo>
                <a:cubicBezTo>
                  <a:pt x="99265" y="566"/>
                  <a:pt x="99318" y="574"/>
                  <a:pt x="99373" y="579"/>
                </a:cubicBezTo>
                <a:cubicBezTo>
                  <a:pt x="99388" y="580"/>
                  <a:pt x="99404" y="580"/>
                  <a:pt x="99421" y="580"/>
                </a:cubicBezTo>
                <a:lnTo>
                  <a:pt x="99434" y="580"/>
                </a:lnTo>
                <a:cubicBezTo>
                  <a:pt x="99442" y="581"/>
                  <a:pt x="99450" y="582"/>
                  <a:pt x="99458" y="585"/>
                </a:cubicBezTo>
                <a:cubicBezTo>
                  <a:pt x="99509" y="596"/>
                  <a:pt x="99589" y="646"/>
                  <a:pt x="99727" y="674"/>
                </a:cubicBezTo>
                <a:cubicBezTo>
                  <a:pt x="99757" y="679"/>
                  <a:pt x="99787" y="681"/>
                  <a:pt x="99817" y="681"/>
                </a:cubicBezTo>
                <a:cubicBezTo>
                  <a:pt x="99861" y="681"/>
                  <a:pt x="99904" y="676"/>
                  <a:pt x="99947" y="665"/>
                </a:cubicBezTo>
                <a:cubicBezTo>
                  <a:pt x="99998" y="651"/>
                  <a:pt x="100047" y="635"/>
                  <a:pt x="100096" y="616"/>
                </a:cubicBezTo>
                <a:cubicBezTo>
                  <a:pt x="100147" y="594"/>
                  <a:pt x="100188" y="587"/>
                  <a:pt x="100203" y="584"/>
                </a:cubicBezTo>
                <a:lnTo>
                  <a:pt x="100203" y="584"/>
                </a:lnTo>
                <a:cubicBezTo>
                  <a:pt x="100229" y="595"/>
                  <a:pt x="100252" y="609"/>
                  <a:pt x="100275" y="625"/>
                </a:cubicBezTo>
                <a:cubicBezTo>
                  <a:pt x="100319" y="654"/>
                  <a:pt x="100365" y="681"/>
                  <a:pt x="100414" y="704"/>
                </a:cubicBezTo>
                <a:cubicBezTo>
                  <a:pt x="100449" y="722"/>
                  <a:pt x="100488" y="735"/>
                  <a:pt x="100528" y="741"/>
                </a:cubicBezTo>
                <a:cubicBezTo>
                  <a:pt x="100552" y="746"/>
                  <a:pt x="100578" y="748"/>
                  <a:pt x="100602" y="748"/>
                </a:cubicBezTo>
                <a:cubicBezTo>
                  <a:pt x="100635" y="747"/>
                  <a:pt x="100668" y="741"/>
                  <a:pt x="100699" y="731"/>
                </a:cubicBezTo>
                <a:cubicBezTo>
                  <a:pt x="100808" y="691"/>
                  <a:pt x="100848" y="641"/>
                  <a:pt x="100890" y="604"/>
                </a:cubicBezTo>
                <a:lnTo>
                  <a:pt x="100983" y="503"/>
                </a:lnTo>
                <a:cubicBezTo>
                  <a:pt x="100989" y="497"/>
                  <a:pt x="100995" y="491"/>
                  <a:pt x="101001" y="484"/>
                </a:cubicBezTo>
                <a:lnTo>
                  <a:pt x="101001" y="484"/>
                </a:lnTo>
                <a:cubicBezTo>
                  <a:pt x="101012" y="492"/>
                  <a:pt x="101023" y="500"/>
                  <a:pt x="101034" y="509"/>
                </a:cubicBezTo>
                <a:cubicBezTo>
                  <a:pt x="101075" y="540"/>
                  <a:pt x="101116" y="570"/>
                  <a:pt x="101159" y="598"/>
                </a:cubicBezTo>
                <a:cubicBezTo>
                  <a:pt x="101191" y="618"/>
                  <a:pt x="101226" y="634"/>
                  <a:pt x="101262" y="647"/>
                </a:cubicBezTo>
                <a:cubicBezTo>
                  <a:pt x="101286" y="655"/>
                  <a:pt x="101310" y="661"/>
                  <a:pt x="101336" y="663"/>
                </a:cubicBezTo>
                <a:cubicBezTo>
                  <a:pt x="101350" y="665"/>
                  <a:pt x="101363" y="666"/>
                  <a:pt x="101377" y="666"/>
                </a:cubicBezTo>
                <a:cubicBezTo>
                  <a:pt x="101388" y="666"/>
                  <a:pt x="101399" y="665"/>
                  <a:pt x="101411" y="664"/>
                </a:cubicBezTo>
                <a:cubicBezTo>
                  <a:pt x="101575" y="646"/>
                  <a:pt x="101657" y="582"/>
                  <a:pt x="101719" y="561"/>
                </a:cubicBezTo>
                <a:cubicBezTo>
                  <a:pt x="101735" y="554"/>
                  <a:pt x="101753" y="550"/>
                  <a:pt x="101770" y="547"/>
                </a:cubicBezTo>
                <a:cubicBezTo>
                  <a:pt x="101790" y="548"/>
                  <a:pt x="101809" y="553"/>
                  <a:pt x="101828" y="560"/>
                </a:cubicBezTo>
                <a:cubicBezTo>
                  <a:pt x="101893" y="579"/>
                  <a:pt x="101980" y="635"/>
                  <a:pt x="102141" y="646"/>
                </a:cubicBezTo>
                <a:cubicBezTo>
                  <a:pt x="102145" y="646"/>
                  <a:pt x="102150" y="646"/>
                  <a:pt x="102154" y="646"/>
                </a:cubicBezTo>
                <a:cubicBezTo>
                  <a:pt x="102175" y="646"/>
                  <a:pt x="102195" y="644"/>
                  <a:pt x="102216" y="641"/>
                </a:cubicBezTo>
                <a:cubicBezTo>
                  <a:pt x="102240" y="636"/>
                  <a:pt x="102263" y="629"/>
                  <a:pt x="102285" y="621"/>
                </a:cubicBezTo>
                <a:cubicBezTo>
                  <a:pt x="102320" y="607"/>
                  <a:pt x="102354" y="591"/>
                  <a:pt x="102385" y="570"/>
                </a:cubicBezTo>
                <a:cubicBezTo>
                  <a:pt x="102437" y="536"/>
                  <a:pt x="102473" y="505"/>
                  <a:pt x="102505" y="480"/>
                </a:cubicBezTo>
                <a:cubicBezTo>
                  <a:pt x="102522" y="465"/>
                  <a:pt x="102541" y="452"/>
                  <a:pt x="102562" y="440"/>
                </a:cubicBezTo>
                <a:lnTo>
                  <a:pt x="102562" y="440"/>
                </a:lnTo>
                <a:cubicBezTo>
                  <a:pt x="102570" y="441"/>
                  <a:pt x="102579" y="441"/>
                  <a:pt x="102588" y="442"/>
                </a:cubicBezTo>
                <a:cubicBezTo>
                  <a:pt x="102648" y="448"/>
                  <a:pt x="102732" y="477"/>
                  <a:pt x="102848" y="492"/>
                </a:cubicBezTo>
                <a:cubicBezTo>
                  <a:pt x="102875" y="495"/>
                  <a:pt x="102902" y="497"/>
                  <a:pt x="102928" y="497"/>
                </a:cubicBezTo>
                <a:cubicBezTo>
                  <a:pt x="103025" y="497"/>
                  <a:pt x="103114" y="476"/>
                  <a:pt x="103178" y="462"/>
                </a:cubicBezTo>
                <a:cubicBezTo>
                  <a:pt x="103221" y="453"/>
                  <a:pt x="103258" y="445"/>
                  <a:pt x="103288" y="441"/>
                </a:cubicBezTo>
                <a:cubicBezTo>
                  <a:pt x="103302" y="439"/>
                  <a:pt x="103317" y="438"/>
                  <a:pt x="103331" y="438"/>
                </a:cubicBezTo>
                <a:lnTo>
                  <a:pt x="103397" y="434"/>
                </a:lnTo>
                <a:lnTo>
                  <a:pt x="103659" y="419"/>
                </a:lnTo>
                <a:lnTo>
                  <a:pt x="103709" y="417"/>
                </a:lnTo>
                <a:lnTo>
                  <a:pt x="103709" y="417"/>
                </a:lnTo>
                <a:cubicBezTo>
                  <a:pt x="103732" y="429"/>
                  <a:pt x="103753" y="445"/>
                  <a:pt x="103772" y="461"/>
                </a:cubicBezTo>
                <a:cubicBezTo>
                  <a:pt x="103813" y="492"/>
                  <a:pt x="103856" y="522"/>
                  <a:pt x="103899" y="548"/>
                </a:cubicBezTo>
                <a:cubicBezTo>
                  <a:pt x="103932" y="568"/>
                  <a:pt x="103966" y="584"/>
                  <a:pt x="104003" y="596"/>
                </a:cubicBezTo>
                <a:cubicBezTo>
                  <a:pt x="104028" y="604"/>
                  <a:pt x="104052" y="609"/>
                  <a:pt x="104077" y="611"/>
                </a:cubicBezTo>
                <a:lnTo>
                  <a:pt x="104119" y="613"/>
                </a:lnTo>
                <a:cubicBezTo>
                  <a:pt x="104157" y="613"/>
                  <a:pt x="104232" y="639"/>
                  <a:pt x="104336" y="666"/>
                </a:cubicBezTo>
                <a:cubicBezTo>
                  <a:pt x="104384" y="676"/>
                  <a:pt x="104426" y="687"/>
                  <a:pt x="104493" y="687"/>
                </a:cubicBezTo>
                <a:cubicBezTo>
                  <a:pt x="104506" y="687"/>
                  <a:pt x="104520" y="687"/>
                  <a:pt x="104535" y="686"/>
                </a:cubicBezTo>
                <a:cubicBezTo>
                  <a:pt x="104637" y="673"/>
                  <a:pt x="104694" y="635"/>
                  <a:pt x="104743" y="609"/>
                </a:cubicBezTo>
                <a:lnTo>
                  <a:pt x="104855" y="536"/>
                </a:lnTo>
                <a:cubicBezTo>
                  <a:pt x="104879" y="520"/>
                  <a:pt x="104899" y="512"/>
                  <a:pt x="104898" y="512"/>
                </a:cubicBezTo>
                <a:lnTo>
                  <a:pt x="104898" y="512"/>
                </a:lnTo>
                <a:cubicBezTo>
                  <a:pt x="104898" y="512"/>
                  <a:pt x="104898" y="512"/>
                  <a:pt x="104897" y="513"/>
                </a:cubicBezTo>
                <a:cubicBezTo>
                  <a:pt x="104887" y="513"/>
                  <a:pt x="104894" y="512"/>
                  <a:pt x="104906" y="512"/>
                </a:cubicBezTo>
                <a:cubicBezTo>
                  <a:pt x="104911" y="512"/>
                  <a:pt x="104918" y="512"/>
                  <a:pt x="104923" y="513"/>
                </a:cubicBezTo>
                <a:lnTo>
                  <a:pt x="104977" y="517"/>
                </a:lnTo>
                <a:lnTo>
                  <a:pt x="105104" y="531"/>
                </a:lnTo>
                <a:cubicBezTo>
                  <a:pt x="105150" y="537"/>
                  <a:pt x="105200" y="542"/>
                  <a:pt x="105255" y="543"/>
                </a:cubicBezTo>
                <a:lnTo>
                  <a:pt x="105392" y="547"/>
                </a:lnTo>
                <a:lnTo>
                  <a:pt x="105654" y="557"/>
                </a:lnTo>
                <a:cubicBezTo>
                  <a:pt x="105663" y="557"/>
                  <a:pt x="105667" y="557"/>
                  <a:pt x="105669" y="558"/>
                </a:cubicBezTo>
                <a:lnTo>
                  <a:pt x="105669" y="558"/>
                </a:lnTo>
                <a:cubicBezTo>
                  <a:pt x="105669" y="557"/>
                  <a:pt x="105669" y="557"/>
                  <a:pt x="105669" y="557"/>
                </a:cubicBezTo>
                <a:lnTo>
                  <a:pt x="105669" y="557"/>
                </a:lnTo>
                <a:cubicBezTo>
                  <a:pt x="105670" y="557"/>
                  <a:pt x="105671" y="558"/>
                  <a:pt x="105672" y="558"/>
                </a:cubicBezTo>
                <a:cubicBezTo>
                  <a:pt x="105681" y="560"/>
                  <a:pt x="105690" y="564"/>
                  <a:pt x="105700" y="567"/>
                </a:cubicBezTo>
                <a:cubicBezTo>
                  <a:pt x="105725" y="577"/>
                  <a:pt x="105761" y="597"/>
                  <a:pt x="105804" y="620"/>
                </a:cubicBezTo>
                <a:cubicBezTo>
                  <a:pt x="105859" y="651"/>
                  <a:pt x="105919" y="673"/>
                  <a:pt x="105980" y="687"/>
                </a:cubicBezTo>
                <a:cubicBezTo>
                  <a:pt x="106027" y="694"/>
                  <a:pt x="106056" y="695"/>
                  <a:pt x="106078" y="695"/>
                </a:cubicBezTo>
                <a:cubicBezTo>
                  <a:pt x="106101" y="695"/>
                  <a:pt x="106116" y="694"/>
                  <a:pt x="106136" y="694"/>
                </a:cubicBezTo>
                <a:cubicBezTo>
                  <a:pt x="106141" y="694"/>
                  <a:pt x="106146" y="694"/>
                  <a:pt x="106151" y="694"/>
                </a:cubicBezTo>
                <a:lnTo>
                  <a:pt x="106415" y="688"/>
                </a:lnTo>
                <a:lnTo>
                  <a:pt x="106447" y="688"/>
                </a:lnTo>
                <a:cubicBezTo>
                  <a:pt x="106468" y="688"/>
                  <a:pt x="106489" y="686"/>
                  <a:pt x="106509" y="684"/>
                </a:cubicBezTo>
                <a:cubicBezTo>
                  <a:pt x="106545" y="678"/>
                  <a:pt x="106581" y="669"/>
                  <a:pt x="106616" y="655"/>
                </a:cubicBezTo>
                <a:cubicBezTo>
                  <a:pt x="106663" y="635"/>
                  <a:pt x="106709" y="612"/>
                  <a:pt x="106754" y="587"/>
                </a:cubicBezTo>
                <a:cubicBezTo>
                  <a:pt x="106780" y="572"/>
                  <a:pt x="106806" y="560"/>
                  <a:pt x="106834" y="551"/>
                </a:cubicBezTo>
                <a:cubicBezTo>
                  <a:pt x="106838" y="548"/>
                  <a:pt x="106841" y="548"/>
                  <a:pt x="106845" y="548"/>
                </a:cubicBezTo>
                <a:lnTo>
                  <a:pt x="106900" y="550"/>
                </a:lnTo>
                <a:cubicBezTo>
                  <a:pt x="106976" y="554"/>
                  <a:pt x="107063" y="567"/>
                  <a:pt x="107163" y="573"/>
                </a:cubicBezTo>
                <a:cubicBezTo>
                  <a:pt x="107182" y="573"/>
                  <a:pt x="107197" y="573"/>
                  <a:pt x="107215" y="573"/>
                </a:cubicBezTo>
                <a:cubicBezTo>
                  <a:pt x="107224" y="573"/>
                  <a:pt x="107234" y="573"/>
                  <a:pt x="107245" y="573"/>
                </a:cubicBezTo>
                <a:cubicBezTo>
                  <a:pt x="107278" y="572"/>
                  <a:pt x="107311" y="568"/>
                  <a:pt x="107344" y="562"/>
                </a:cubicBezTo>
                <a:cubicBezTo>
                  <a:pt x="107393" y="551"/>
                  <a:pt x="107443" y="537"/>
                  <a:pt x="107492" y="521"/>
                </a:cubicBezTo>
                <a:cubicBezTo>
                  <a:pt x="107524" y="509"/>
                  <a:pt x="107557" y="500"/>
                  <a:pt x="107591" y="493"/>
                </a:cubicBezTo>
                <a:cubicBezTo>
                  <a:pt x="107602" y="492"/>
                  <a:pt x="107614" y="491"/>
                  <a:pt x="107626" y="491"/>
                </a:cubicBezTo>
                <a:cubicBezTo>
                  <a:pt x="107654" y="490"/>
                  <a:pt x="107683" y="488"/>
                  <a:pt x="107712" y="485"/>
                </a:cubicBezTo>
                <a:cubicBezTo>
                  <a:pt x="107821" y="471"/>
                  <a:pt x="107905" y="447"/>
                  <a:pt x="107969" y="441"/>
                </a:cubicBezTo>
                <a:cubicBezTo>
                  <a:pt x="107984" y="440"/>
                  <a:pt x="107999" y="439"/>
                  <a:pt x="108015" y="439"/>
                </a:cubicBezTo>
                <a:lnTo>
                  <a:pt x="108081" y="438"/>
                </a:lnTo>
                <a:lnTo>
                  <a:pt x="108211" y="434"/>
                </a:lnTo>
                <a:lnTo>
                  <a:pt x="108343" y="432"/>
                </a:lnTo>
                <a:lnTo>
                  <a:pt x="108403" y="431"/>
                </a:lnTo>
                <a:cubicBezTo>
                  <a:pt x="108412" y="431"/>
                  <a:pt x="108422" y="432"/>
                  <a:pt x="108431" y="434"/>
                </a:cubicBezTo>
                <a:cubicBezTo>
                  <a:pt x="108483" y="445"/>
                  <a:pt x="108561" y="486"/>
                  <a:pt x="108685" y="515"/>
                </a:cubicBezTo>
                <a:cubicBezTo>
                  <a:pt x="108719" y="522"/>
                  <a:pt x="108754" y="525"/>
                  <a:pt x="108789" y="527"/>
                </a:cubicBezTo>
                <a:lnTo>
                  <a:pt x="108855" y="524"/>
                </a:lnTo>
                <a:lnTo>
                  <a:pt x="108987" y="521"/>
                </a:lnTo>
                <a:lnTo>
                  <a:pt x="109118" y="517"/>
                </a:lnTo>
                <a:lnTo>
                  <a:pt x="109176" y="516"/>
                </a:lnTo>
                <a:lnTo>
                  <a:pt x="109176" y="516"/>
                </a:lnTo>
                <a:cubicBezTo>
                  <a:pt x="109177" y="516"/>
                  <a:pt x="109178" y="517"/>
                  <a:pt x="109180" y="517"/>
                </a:cubicBezTo>
                <a:cubicBezTo>
                  <a:pt x="109206" y="530"/>
                  <a:pt x="109232" y="544"/>
                  <a:pt x="109256" y="561"/>
                </a:cubicBezTo>
                <a:cubicBezTo>
                  <a:pt x="109299" y="590"/>
                  <a:pt x="109344" y="618"/>
                  <a:pt x="109390" y="641"/>
                </a:cubicBezTo>
                <a:cubicBezTo>
                  <a:pt x="109434" y="660"/>
                  <a:pt x="109490" y="686"/>
                  <a:pt x="109565" y="686"/>
                </a:cubicBezTo>
                <a:cubicBezTo>
                  <a:pt x="109592" y="686"/>
                  <a:pt x="109621" y="683"/>
                  <a:pt x="109652" y="674"/>
                </a:cubicBezTo>
                <a:cubicBezTo>
                  <a:pt x="109750" y="646"/>
                  <a:pt x="109797" y="602"/>
                  <a:pt x="109838" y="569"/>
                </a:cubicBezTo>
                <a:lnTo>
                  <a:pt x="109937" y="481"/>
                </a:lnTo>
                <a:cubicBezTo>
                  <a:pt x="109947" y="473"/>
                  <a:pt x="109957" y="466"/>
                  <a:pt x="109967" y="458"/>
                </a:cubicBezTo>
                <a:lnTo>
                  <a:pt x="109967" y="458"/>
                </a:lnTo>
                <a:cubicBezTo>
                  <a:pt x="109995" y="474"/>
                  <a:pt x="110022" y="493"/>
                  <a:pt x="110047" y="513"/>
                </a:cubicBezTo>
                <a:cubicBezTo>
                  <a:pt x="110092" y="546"/>
                  <a:pt x="110140" y="576"/>
                  <a:pt x="110190" y="600"/>
                </a:cubicBezTo>
                <a:cubicBezTo>
                  <a:pt x="110229" y="619"/>
                  <a:pt x="110269" y="632"/>
                  <a:pt x="110312" y="636"/>
                </a:cubicBezTo>
                <a:cubicBezTo>
                  <a:pt x="110326" y="638"/>
                  <a:pt x="110340" y="639"/>
                  <a:pt x="110354" y="639"/>
                </a:cubicBezTo>
                <a:cubicBezTo>
                  <a:pt x="110383" y="639"/>
                  <a:pt x="110412" y="635"/>
                  <a:pt x="110441" y="628"/>
                </a:cubicBezTo>
                <a:cubicBezTo>
                  <a:pt x="110583" y="591"/>
                  <a:pt x="110656" y="531"/>
                  <a:pt x="110710" y="513"/>
                </a:cubicBezTo>
                <a:cubicBezTo>
                  <a:pt x="110719" y="509"/>
                  <a:pt x="110728" y="507"/>
                  <a:pt x="110736" y="505"/>
                </a:cubicBezTo>
                <a:lnTo>
                  <a:pt x="110739" y="505"/>
                </a:lnTo>
                <a:lnTo>
                  <a:pt x="110787" y="502"/>
                </a:lnTo>
                <a:cubicBezTo>
                  <a:pt x="110848" y="494"/>
                  <a:pt x="110907" y="478"/>
                  <a:pt x="110963" y="455"/>
                </a:cubicBezTo>
                <a:cubicBezTo>
                  <a:pt x="111045" y="419"/>
                  <a:pt x="111110" y="396"/>
                  <a:pt x="111127" y="396"/>
                </a:cubicBezTo>
                <a:cubicBezTo>
                  <a:pt x="111129" y="396"/>
                  <a:pt x="111130" y="397"/>
                  <a:pt x="111131" y="397"/>
                </a:cubicBezTo>
                <a:cubicBezTo>
                  <a:pt x="111149" y="401"/>
                  <a:pt x="111167" y="408"/>
                  <a:pt x="111183" y="417"/>
                </a:cubicBezTo>
                <a:lnTo>
                  <a:pt x="111299" y="479"/>
                </a:lnTo>
                <a:cubicBezTo>
                  <a:pt x="111346" y="503"/>
                  <a:pt x="111405" y="533"/>
                  <a:pt x="111494" y="540"/>
                </a:cubicBezTo>
                <a:cubicBezTo>
                  <a:pt x="111504" y="541"/>
                  <a:pt x="111515" y="542"/>
                  <a:pt x="111526" y="542"/>
                </a:cubicBezTo>
                <a:cubicBezTo>
                  <a:pt x="111531" y="542"/>
                  <a:pt x="111535" y="542"/>
                  <a:pt x="111540" y="542"/>
                </a:cubicBezTo>
                <a:lnTo>
                  <a:pt x="111572" y="542"/>
                </a:lnTo>
                <a:lnTo>
                  <a:pt x="111638" y="540"/>
                </a:lnTo>
                <a:lnTo>
                  <a:pt x="111902" y="536"/>
                </a:lnTo>
                <a:cubicBezTo>
                  <a:pt x="111904" y="536"/>
                  <a:pt x="111906" y="536"/>
                  <a:pt x="111908" y="536"/>
                </a:cubicBezTo>
                <a:cubicBezTo>
                  <a:pt x="112026" y="536"/>
                  <a:pt x="112126" y="507"/>
                  <a:pt x="112199" y="492"/>
                </a:cubicBezTo>
                <a:cubicBezTo>
                  <a:pt x="112231" y="485"/>
                  <a:pt x="112262" y="481"/>
                  <a:pt x="112294" y="480"/>
                </a:cubicBezTo>
                <a:cubicBezTo>
                  <a:pt x="112322" y="480"/>
                  <a:pt x="112349" y="484"/>
                  <a:pt x="112375" y="492"/>
                </a:cubicBezTo>
                <a:cubicBezTo>
                  <a:pt x="112445" y="508"/>
                  <a:pt x="112535" y="550"/>
                  <a:pt x="112669" y="559"/>
                </a:cubicBezTo>
                <a:cubicBezTo>
                  <a:pt x="112674" y="559"/>
                  <a:pt x="112680" y="559"/>
                  <a:pt x="112685" y="559"/>
                </a:cubicBezTo>
                <a:cubicBezTo>
                  <a:pt x="112835" y="559"/>
                  <a:pt x="112930" y="498"/>
                  <a:pt x="112997" y="476"/>
                </a:cubicBezTo>
                <a:cubicBezTo>
                  <a:pt x="113021" y="464"/>
                  <a:pt x="113048" y="457"/>
                  <a:pt x="113074" y="453"/>
                </a:cubicBezTo>
                <a:cubicBezTo>
                  <a:pt x="113077" y="452"/>
                  <a:pt x="113079" y="452"/>
                  <a:pt x="113082" y="452"/>
                </a:cubicBezTo>
                <a:cubicBezTo>
                  <a:pt x="113089" y="452"/>
                  <a:pt x="113097" y="454"/>
                  <a:pt x="113119" y="462"/>
                </a:cubicBezTo>
                <a:cubicBezTo>
                  <a:pt x="113176" y="479"/>
                  <a:pt x="113252" y="536"/>
                  <a:pt x="113390" y="568"/>
                </a:cubicBezTo>
                <a:cubicBezTo>
                  <a:pt x="113418" y="574"/>
                  <a:pt x="113446" y="577"/>
                  <a:pt x="113475" y="577"/>
                </a:cubicBezTo>
                <a:cubicBezTo>
                  <a:pt x="113487" y="577"/>
                  <a:pt x="113499" y="576"/>
                  <a:pt x="113511" y="575"/>
                </a:cubicBezTo>
                <a:cubicBezTo>
                  <a:pt x="113548" y="570"/>
                  <a:pt x="113585" y="561"/>
                  <a:pt x="113621" y="548"/>
                </a:cubicBezTo>
                <a:cubicBezTo>
                  <a:pt x="113671" y="528"/>
                  <a:pt x="113718" y="505"/>
                  <a:pt x="113764" y="477"/>
                </a:cubicBezTo>
                <a:cubicBezTo>
                  <a:pt x="113791" y="461"/>
                  <a:pt x="113821" y="446"/>
                  <a:pt x="113851" y="434"/>
                </a:cubicBezTo>
                <a:cubicBezTo>
                  <a:pt x="113852" y="433"/>
                  <a:pt x="113854" y="433"/>
                  <a:pt x="113855" y="432"/>
                </a:cubicBezTo>
                <a:lnTo>
                  <a:pt x="113855" y="432"/>
                </a:lnTo>
                <a:cubicBezTo>
                  <a:pt x="113877" y="444"/>
                  <a:pt x="113897" y="457"/>
                  <a:pt x="113915" y="473"/>
                </a:cubicBezTo>
                <a:cubicBezTo>
                  <a:pt x="113945" y="498"/>
                  <a:pt x="113980" y="529"/>
                  <a:pt x="114029" y="562"/>
                </a:cubicBezTo>
                <a:cubicBezTo>
                  <a:pt x="114076" y="594"/>
                  <a:pt x="114142" y="640"/>
                  <a:pt x="114255" y="643"/>
                </a:cubicBezTo>
                <a:cubicBezTo>
                  <a:pt x="114366" y="639"/>
                  <a:pt x="114430" y="594"/>
                  <a:pt x="114477" y="564"/>
                </a:cubicBezTo>
                <a:cubicBezTo>
                  <a:pt x="114524" y="531"/>
                  <a:pt x="114559" y="501"/>
                  <a:pt x="114590" y="477"/>
                </a:cubicBezTo>
                <a:cubicBezTo>
                  <a:pt x="114609" y="462"/>
                  <a:pt x="114628" y="449"/>
                  <a:pt x="114650" y="437"/>
                </a:cubicBezTo>
                <a:lnTo>
                  <a:pt x="114650" y="437"/>
                </a:lnTo>
                <a:lnTo>
                  <a:pt x="114650" y="438"/>
                </a:lnTo>
                <a:cubicBezTo>
                  <a:pt x="114679" y="451"/>
                  <a:pt x="114707" y="468"/>
                  <a:pt x="114733" y="487"/>
                </a:cubicBezTo>
                <a:cubicBezTo>
                  <a:pt x="114776" y="517"/>
                  <a:pt x="114822" y="544"/>
                  <a:pt x="114871" y="567"/>
                </a:cubicBezTo>
                <a:cubicBezTo>
                  <a:pt x="114904" y="583"/>
                  <a:pt x="114941" y="595"/>
                  <a:pt x="114978" y="602"/>
                </a:cubicBezTo>
                <a:cubicBezTo>
                  <a:pt x="114998" y="604"/>
                  <a:pt x="115018" y="606"/>
                  <a:pt x="115038" y="606"/>
                </a:cubicBezTo>
                <a:cubicBezTo>
                  <a:pt x="115059" y="606"/>
                  <a:pt x="115081" y="604"/>
                  <a:pt x="115102" y="600"/>
                </a:cubicBezTo>
                <a:cubicBezTo>
                  <a:pt x="115243" y="573"/>
                  <a:pt x="115320" y="517"/>
                  <a:pt x="115379" y="499"/>
                </a:cubicBezTo>
                <a:cubicBezTo>
                  <a:pt x="115390" y="495"/>
                  <a:pt x="115400" y="492"/>
                  <a:pt x="115412" y="491"/>
                </a:cubicBezTo>
                <a:cubicBezTo>
                  <a:pt x="115416" y="490"/>
                  <a:pt x="115417" y="489"/>
                  <a:pt x="115420" y="489"/>
                </a:cubicBezTo>
                <a:cubicBezTo>
                  <a:pt x="115424" y="489"/>
                  <a:pt x="115430" y="490"/>
                  <a:pt x="115445" y="491"/>
                </a:cubicBezTo>
                <a:lnTo>
                  <a:pt x="115577" y="498"/>
                </a:lnTo>
                <a:lnTo>
                  <a:pt x="115835" y="513"/>
                </a:lnTo>
                <a:cubicBezTo>
                  <a:pt x="115912" y="515"/>
                  <a:pt x="115996" y="527"/>
                  <a:pt x="116090" y="533"/>
                </a:cubicBezTo>
                <a:lnTo>
                  <a:pt x="116163" y="538"/>
                </a:lnTo>
                <a:lnTo>
                  <a:pt x="116200" y="539"/>
                </a:lnTo>
                <a:cubicBezTo>
                  <a:pt x="116200" y="540"/>
                  <a:pt x="116199" y="540"/>
                  <a:pt x="116198" y="540"/>
                </a:cubicBezTo>
                <a:cubicBezTo>
                  <a:pt x="116196" y="540"/>
                  <a:pt x="116194" y="540"/>
                  <a:pt x="116193" y="540"/>
                </a:cubicBezTo>
                <a:lnTo>
                  <a:pt x="116193" y="540"/>
                </a:lnTo>
                <a:cubicBezTo>
                  <a:pt x="116210" y="549"/>
                  <a:pt x="116228" y="559"/>
                  <a:pt x="116242" y="572"/>
                </a:cubicBezTo>
                <a:lnTo>
                  <a:pt x="116348" y="654"/>
                </a:lnTo>
                <a:cubicBezTo>
                  <a:pt x="116391" y="685"/>
                  <a:pt x="116442" y="725"/>
                  <a:pt x="116539" y="745"/>
                </a:cubicBezTo>
                <a:cubicBezTo>
                  <a:pt x="116557" y="748"/>
                  <a:pt x="116574" y="749"/>
                  <a:pt x="116592" y="749"/>
                </a:cubicBezTo>
                <a:cubicBezTo>
                  <a:pt x="116626" y="749"/>
                  <a:pt x="116659" y="744"/>
                  <a:pt x="116691" y="733"/>
                </a:cubicBezTo>
                <a:cubicBezTo>
                  <a:pt x="116725" y="721"/>
                  <a:pt x="116759" y="703"/>
                  <a:pt x="116790" y="683"/>
                </a:cubicBezTo>
                <a:cubicBezTo>
                  <a:pt x="116833" y="654"/>
                  <a:pt x="116872" y="621"/>
                  <a:pt x="116910" y="588"/>
                </a:cubicBezTo>
                <a:cubicBezTo>
                  <a:pt x="116934" y="566"/>
                  <a:pt x="116961" y="545"/>
                  <a:pt x="116989" y="528"/>
                </a:cubicBezTo>
                <a:cubicBezTo>
                  <a:pt x="116992" y="525"/>
                  <a:pt x="116995" y="524"/>
                  <a:pt x="116996" y="523"/>
                </a:cubicBezTo>
                <a:lnTo>
                  <a:pt x="117352" y="523"/>
                </a:lnTo>
                <a:cubicBezTo>
                  <a:pt x="117384" y="523"/>
                  <a:pt x="117365" y="523"/>
                  <a:pt x="117376" y="524"/>
                </a:cubicBezTo>
                <a:cubicBezTo>
                  <a:pt x="117401" y="533"/>
                  <a:pt x="117426" y="545"/>
                  <a:pt x="117449" y="561"/>
                </a:cubicBezTo>
                <a:cubicBezTo>
                  <a:pt x="117482" y="581"/>
                  <a:pt x="117523" y="607"/>
                  <a:pt x="117575" y="634"/>
                </a:cubicBezTo>
                <a:cubicBezTo>
                  <a:pt x="117603" y="649"/>
                  <a:pt x="117635" y="661"/>
                  <a:pt x="117666" y="670"/>
                </a:cubicBezTo>
                <a:cubicBezTo>
                  <a:pt x="117700" y="679"/>
                  <a:pt x="117733" y="684"/>
                  <a:pt x="117768" y="684"/>
                </a:cubicBezTo>
                <a:cubicBezTo>
                  <a:pt x="117774" y="684"/>
                  <a:pt x="117781" y="684"/>
                  <a:pt x="117788" y="684"/>
                </a:cubicBezTo>
                <a:cubicBezTo>
                  <a:pt x="117945" y="667"/>
                  <a:pt x="118024" y="605"/>
                  <a:pt x="118090" y="582"/>
                </a:cubicBezTo>
                <a:cubicBezTo>
                  <a:pt x="118109" y="573"/>
                  <a:pt x="118129" y="567"/>
                  <a:pt x="118150" y="565"/>
                </a:cubicBezTo>
                <a:cubicBezTo>
                  <a:pt x="118178" y="567"/>
                  <a:pt x="118205" y="572"/>
                  <a:pt x="118232" y="581"/>
                </a:cubicBezTo>
                <a:cubicBezTo>
                  <a:pt x="118304" y="599"/>
                  <a:pt x="118393" y="644"/>
                  <a:pt x="118527" y="652"/>
                </a:cubicBezTo>
                <a:cubicBezTo>
                  <a:pt x="118533" y="653"/>
                  <a:pt x="118539" y="653"/>
                  <a:pt x="118545" y="653"/>
                </a:cubicBezTo>
                <a:cubicBezTo>
                  <a:pt x="118680" y="653"/>
                  <a:pt x="118771" y="605"/>
                  <a:pt x="118841" y="587"/>
                </a:cubicBezTo>
                <a:cubicBezTo>
                  <a:pt x="118867" y="577"/>
                  <a:pt x="118895" y="572"/>
                  <a:pt x="118924" y="569"/>
                </a:cubicBezTo>
                <a:lnTo>
                  <a:pt x="118988" y="569"/>
                </a:lnTo>
                <a:lnTo>
                  <a:pt x="119059" y="566"/>
                </a:lnTo>
                <a:cubicBezTo>
                  <a:pt x="119148" y="560"/>
                  <a:pt x="119227" y="552"/>
                  <a:pt x="119297" y="552"/>
                </a:cubicBezTo>
                <a:cubicBezTo>
                  <a:pt x="119301" y="552"/>
                  <a:pt x="119306" y="552"/>
                  <a:pt x="119310" y="552"/>
                </a:cubicBezTo>
                <a:cubicBezTo>
                  <a:pt x="119312" y="552"/>
                  <a:pt x="119315" y="552"/>
                  <a:pt x="119317" y="552"/>
                </a:cubicBezTo>
                <a:cubicBezTo>
                  <a:pt x="119368" y="552"/>
                  <a:pt x="119431" y="574"/>
                  <a:pt x="119520" y="600"/>
                </a:cubicBezTo>
                <a:cubicBezTo>
                  <a:pt x="119573" y="617"/>
                  <a:pt x="119629" y="627"/>
                  <a:pt x="119684" y="633"/>
                </a:cubicBezTo>
                <a:lnTo>
                  <a:pt x="119717" y="635"/>
                </a:lnTo>
                <a:cubicBezTo>
                  <a:pt x="119718" y="635"/>
                  <a:pt x="119719" y="635"/>
                  <a:pt x="119720" y="635"/>
                </a:cubicBezTo>
                <a:cubicBezTo>
                  <a:pt x="119726" y="635"/>
                  <a:pt x="119732" y="636"/>
                  <a:pt x="119736" y="636"/>
                </a:cubicBezTo>
                <a:cubicBezTo>
                  <a:pt x="119750" y="640"/>
                  <a:pt x="119765" y="642"/>
                  <a:pt x="119782" y="647"/>
                </a:cubicBezTo>
                <a:cubicBezTo>
                  <a:pt x="119852" y="664"/>
                  <a:pt x="119940" y="704"/>
                  <a:pt x="120066" y="718"/>
                </a:cubicBezTo>
                <a:cubicBezTo>
                  <a:pt x="120077" y="719"/>
                  <a:pt x="120089" y="720"/>
                  <a:pt x="120100" y="720"/>
                </a:cubicBezTo>
                <a:cubicBezTo>
                  <a:pt x="120128" y="720"/>
                  <a:pt x="120156" y="717"/>
                  <a:pt x="120183" y="710"/>
                </a:cubicBezTo>
                <a:cubicBezTo>
                  <a:pt x="120217" y="702"/>
                  <a:pt x="120249" y="691"/>
                  <a:pt x="120280" y="676"/>
                </a:cubicBezTo>
                <a:cubicBezTo>
                  <a:pt x="120334" y="650"/>
                  <a:pt x="120374" y="624"/>
                  <a:pt x="120409" y="603"/>
                </a:cubicBezTo>
                <a:cubicBezTo>
                  <a:pt x="120433" y="587"/>
                  <a:pt x="120460" y="573"/>
                  <a:pt x="120486" y="562"/>
                </a:cubicBezTo>
                <a:cubicBezTo>
                  <a:pt x="120488" y="562"/>
                  <a:pt x="120490" y="562"/>
                  <a:pt x="120490" y="562"/>
                </a:cubicBezTo>
                <a:cubicBezTo>
                  <a:pt x="120491" y="562"/>
                  <a:pt x="120491" y="562"/>
                  <a:pt x="120492" y="562"/>
                </a:cubicBezTo>
                <a:lnTo>
                  <a:pt x="120492" y="562"/>
                </a:lnTo>
                <a:cubicBezTo>
                  <a:pt x="120492" y="562"/>
                  <a:pt x="120492" y="562"/>
                  <a:pt x="120493" y="562"/>
                </a:cubicBezTo>
                <a:cubicBezTo>
                  <a:pt x="120493" y="562"/>
                  <a:pt x="120494" y="562"/>
                  <a:pt x="120493" y="561"/>
                </a:cubicBezTo>
                <a:lnTo>
                  <a:pt x="120493" y="561"/>
                </a:lnTo>
                <a:cubicBezTo>
                  <a:pt x="120493" y="561"/>
                  <a:pt x="120493" y="561"/>
                  <a:pt x="120493" y="561"/>
                </a:cubicBezTo>
                <a:lnTo>
                  <a:pt x="120493" y="561"/>
                </a:lnTo>
                <a:cubicBezTo>
                  <a:pt x="120493" y="561"/>
                  <a:pt x="120493" y="561"/>
                  <a:pt x="120493" y="561"/>
                </a:cubicBezTo>
                <a:lnTo>
                  <a:pt x="120493" y="561"/>
                </a:lnTo>
                <a:cubicBezTo>
                  <a:pt x="120493" y="561"/>
                  <a:pt x="120493" y="561"/>
                  <a:pt x="120493" y="561"/>
                </a:cubicBezTo>
                <a:lnTo>
                  <a:pt x="120493" y="561"/>
                </a:lnTo>
                <a:cubicBezTo>
                  <a:pt x="120494" y="561"/>
                  <a:pt x="120496" y="561"/>
                  <a:pt x="120499" y="561"/>
                </a:cubicBezTo>
                <a:lnTo>
                  <a:pt x="120565" y="564"/>
                </a:lnTo>
                <a:lnTo>
                  <a:pt x="120828" y="572"/>
                </a:lnTo>
                <a:lnTo>
                  <a:pt x="120860" y="573"/>
                </a:lnTo>
                <a:cubicBezTo>
                  <a:pt x="120869" y="573"/>
                  <a:pt x="120875" y="573"/>
                  <a:pt x="120884" y="574"/>
                </a:cubicBezTo>
                <a:cubicBezTo>
                  <a:pt x="120890" y="575"/>
                  <a:pt x="120896" y="576"/>
                  <a:pt x="120903" y="580"/>
                </a:cubicBezTo>
                <a:cubicBezTo>
                  <a:pt x="120934" y="594"/>
                  <a:pt x="120966" y="609"/>
                  <a:pt x="120994" y="627"/>
                </a:cubicBezTo>
                <a:cubicBezTo>
                  <a:pt x="121040" y="655"/>
                  <a:pt x="121087" y="679"/>
                  <a:pt x="121137" y="700"/>
                </a:cubicBezTo>
                <a:cubicBezTo>
                  <a:pt x="121170" y="713"/>
                  <a:pt x="121206" y="722"/>
                  <a:pt x="121243" y="725"/>
                </a:cubicBezTo>
                <a:lnTo>
                  <a:pt x="121276" y="729"/>
                </a:lnTo>
                <a:lnTo>
                  <a:pt x="121296" y="731"/>
                </a:lnTo>
                <a:cubicBezTo>
                  <a:pt x="121353" y="740"/>
                  <a:pt x="121431" y="776"/>
                  <a:pt x="121539" y="803"/>
                </a:cubicBezTo>
                <a:cubicBezTo>
                  <a:pt x="121579" y="814"/>
                  <a:pt x="121620" y="819"/>
                  <a:pt x="121662" y="819"/>
                </a:cubicBezTo>
                <a:cubicBezTo>
                  <a:pt x="121687" y="819"/>
                  <a:pt x="121712" y="817"/>
                  <a:pt x="121736" y="813"/>
                </a:cubicBezTo>
                <a:cubicBezTo>
                  <a:pt x="121792" y="802"/>
                  <a:pt x="121847" y="783"/>
                  <a:pt x="121898" y="759"/>
                </a:cubicBezTo>
                <a:cubicBezTo>
                  <a:pt x="121973" y="723"/>
                  <a:pt x="122033" y="703"/>
                  <a:pt x="122048" y="703"/>
                </a:cubicBezTo>
                <a:cubicBezTo>
                  <a:pt x="122050" y="703"/>
                  <a:pt x="122051" y="704"/>
                  <a:pt x="122052" y="704"/>
                </a:cubicBezTo>
                <a:cubicBezTo>
                  <a:pt x="122074" y="704"/>
                  <a:pt x="122145" y="753"/>
                  <a:pt x="122237" y="806"/>
                </a:cubicBezTo>
                <a:cubicBezTo>
                  <a:pt x="122297" y="841"/>
                  <a:pt x="122364" y="862"/>
                  <a:pt x="122433" y="866"/>
                </a:cubicBezTo>
                <a:cubicBezTo>
                  <a:pt x="122436" y="866"/>
                  <a:pt x="122439" y="866"/>
                  <a:pt x="122442" y="866"/>
                </a:cubicBezTo>
                <a:cubicBezTo>
                  <a:pt x="122502" y="866"/>
                  <a:pt x="122563" y="855"/>
                  <a:pt x="122619" y="835"/>
                </a:cubicBezTo>
                <a:cubicBezTo>
                  <a:pt x="122713" y="802"/>
                  <a:pt x="122785" y="770"/>
                  <a:pt x="122818" y="770"/>
                </a:cubicBezTo>
                <a:cubicBezTo>
                  <a:pt x="122819" y="770"/>
                  <a:pt x="122820" y="770"/>
                  <a:pt x="122821" y="770"/>
                </a:cubicBezTo>
                <a:cubicBezTo>
                  <a:pt x="122823" y="770"/>
                  <a:pt x="122824" y="770"/>
                  <a:pt x="122826" y="770"/>
                </a:cubicBezTo>
                <a:cubicBezTo>
                  <a:pt x="122849" y="770"/>
                  <a:pt x="122911" y="799"/>
                  <a:pt x="122990" y="842"/>
                </a:cubicBezTo>
                <a:cubicBezTo>
                  <a:pt x="123042" y="871"/>
                  <a:pt x="123098" y="892"/>
                  <a:pt x="123156" y="903"/>
                </a:cubicBezTo>
                <a:cubicBezTo>
                  <a:pt x="123175" y="907"/>
                  <a:pt x="123193" y="909"/>
                  <a:pt x="123212" y="910"/>
                </a:cubicBezTo>
                <a:lnTo>
                  <a:pt x="123238" y="911"/>
                </a:lnTo>
                <a:lnTo>
                  <a:pt x="123294" y="918"/>
                </a:lnTo>
                <a:cubicBezTo>
                  <a:pt x="123372" y="927"/>
                  <a:pt x="123461" y="948"/>
                  <a:pt x="123564" y="956"/>
                </a:cubicBezTo>
                <a:cubicBezTo>
                  <a:pt x="123588" y="958"/>
                  <a:pt x="123612" y="959"/>
                  <a:pt x="123635" y="959"/>
                </a:cubicBezTo>
                <a:cubicBezTo>
                  <a:pt x="123717" y="959"/>
                  <a:pt x="123792" y="949"/>
                  <a:pt x="123856" y="941"/>
                </a:cubicBezTo>
                <a:cubicBezTo>
                  <a:pt x="123893" y="937"/>
                  <a:pt x="123931" y="934"/>
                  <a:pt x="123970" y="933"/>
                </a:cubicBezTo>
                <a:lnTo>
                  <a:pt x="123998" y="933"/>
                </a:lnTo>
                <a:cubicBezTo>
                  <a:pt x="124004" y="934"/>
                  <a:pt x="124009" y="934"/>
                  <a:pt x="124015" y="934"/>
                </a:cubicBezTo>
                <a:cubicBezTo>
                  <a:pt x="124025" y="934"/>
                  <a:pt x="124035" y="933"/>
                  <a:pt x="124045" y="933"/>
                </a:cubicBezTo>
                <a:cubicBezTo>
                  <a:pt x="124074" y="931"/>
                  <a:pt x="124101" y="927"/>
                  <a:pt x="124129" y="922"/>
                </a:cubicBezTo>
                <a:cubicBezTo>
                  <a:pt x="124232" y="902"/>
                  <a:pt x="124310" y="875"/>
                  <a:pt x="124365" y="875"/>
                </a:cubicBezTo>
                <a:cubicBezTo>
                  <a:pt x="124369" y="875"/>
                  <a:pt x="124373" y="875"/>
                  <a:pt x="124377" y="875"/>
                </a:cubicBezTo>
                <a:cubicBezTo>
                  <a:pt x="124382" y="875"/>
                  <a:pt x="124388" y="875"/>
                  <a:pt x="124394" y="877"/>
                </a:cubicBezTo>
                <a:cubicBezTo>
                  <a:pt x="124405" y="879"/>
                  <a:pt x="124417" y="882"/>
                  <a:pt x="124428" y="887"/>
                </a:cubicBezTo>
                <a:cubicBezTo>
                  <a:pt x="124457" y="899"/>
                  <a:pt x="124493" y="917"/>
                  <a:pt x="124535" y="938"/>
                </a:cubicBezTo>
                <a:cubicBezTo>
                  <a:pt x="124584" y="964"/>
                  <a:pt x="124636" y="984"/>
                  <a:pt x="124691" y="999"/>
                </a:cubicBezTo>
                <a:cubicBezTo>
                  <a:pt x="124718" y="1006"/>
                  <a:pt x="124746" y="1009"/>
                  <a:pt x="124774" y="1009"/>
                </a:cubicBezTo>
                <a:cubicBezTo>
                  <a:pt x="124786" y="1009"/>
                  <a:pt x="124798" y="1009"/>
                  <a:pt x="124810" y="1007"/>
                </a:cubicBezTo>
                <a:cubicBezTo>
                  <a:pt x="124850" y="1003"/>
                  <a:pt x="124889" y="991"/>
                  <a:pt x="124925" y="973"/>
                </a:cubicBezTo>
                <a:cubicBezTo>
                  <a:pt x="125038" y="911"/>
                  <a:pt x="125098" y="845"/>
                  <a:pt x="125150" y="817"/>
                </a:cubicBezTo>
                <a:cubicBezTo>
                  <a:pt x="125157" y="812"/>
                  <a:pt x="125165" y="809"/>
                  <a:pt x="125171" y="807"/>
                </a:cubicBezTo>
                <a:lnTo>
                  <a:pt x="125171" y="807"/>
                </a:lnTo>
                <a:cubicBezTo>
                  <a:pt x="125195" y="813"/>
                  <a:pt x="125218" y="824"/>
                  <a:pt x="125238" y="836"/>
                </a:cubicBezTo>
                <a:cubicBezTo>
                  <a:pt x="125272" y="856"/>
                  <a:pt x="125309" y="880"/>
                  <a:pt x="125355" y="906"/>
                </a:cubicBezTo>
                <a:cubicBezTo>
                  <a:pt x="125413" y="940"/>
                  <a:pt x="125477" y="961"/>
                  <a:pt x="125544" y="967"/>
                </a:cubicBezTo>
                <a:cubicBezTo>
                  <a:pt x="125549" y="967"/>
                  <a:pt x="125554" y="967"/>
                  <a:pt x="125559" y="967"/>
                </a:cubicBezTo>
                <a:cubicBezTo>
                  <a:pt x="125696" y="967"/>
                  <a:pt x="125785" y="919"/>
                  <a:pt x="125854" y="901"/>
                </a:cubicBezTo>
                <a:cubicBezTo>
                  <a:pt x="125882" y="890"/>
                  <a:pt x="125909" y="885"/>
                  <a:pt x="125938" y="884"/>
                </a:cubicBezTo>
                <a:lnTo>
                  <a:pt x="126061" y="889"/>
                </a:lnTo>
                <a:lnTo>
                  <a:pt x="126324" y="904"/>
                </a:lnTo>
                <a:cubicBezTo>
                  <a:pt x="126337" y="905"/>
                  <a:pt x="126351" y="906"/>
                  <a:pt x="126363" y="906"/>
                </a:cubicBezTo>
                <a:cubicBezTo>
                  <a:pt x="126461" y="906"/>
                  <a:pt x="126548" y="885"/>
                  <a:pt x="126615" y="874"/>
                </a:cubicBezTo>
                <a:cubicBezTo>
                  <a:pt x="126650" y="869"/>
                  <a:pt x="126684" y="865"/>
                  <a:pt x="126718" y="865"/>
                </a:cubicBezTo>
                <a:cubicBezTo>
                  <a:pt x="126735" y="866"/>
                  <a:pt x="126751" y="866"/>
                  <a:pt x="126768" y="866"/>
                </a:cubicBezTo>
                <a:cubicBezTo>
                  <a:pt x="126802" y="866"/>
                  <a:pt x="126835" y="865"/>
                  <a:pt x="126868" y="862"/>
                </a:cubicBezTo>
                <a:cubicBezTo>
                  <a:pt x="126952" y="853"/>
                  <a:pt x="127026" y="843"/>
                  <a:pt x="127088" y="843"/>
                </a:cubicBezTo>
                <a:cubicBezTo>
                  <a:pt x="127096" y="843"/>
                  <a:pt x="127103" y="843"/>
                  <a:pt x="127111" y="843"/>
                </a:cubicBezTo>
                <a:lnTo>
                  <a:pt x="127371" y="857"/>
                </a:lnTo>
                <a:cubicBezTo>
                  <a:pt x="127547" y="864"/>
                  <a:pt x="127721" y="882"/>
                  <a:pt x="127896" y="895"/>
                </a:cubicBezTo>
                <a:cubicBezTo>
                  <a:pt x="127900" y="895"/>
                  <a:pt x="127904" y="896"/>
                  <a:pt x="127908" y="896"/>
                </a:cubicBezTo>
                <a:cubicBezTo>
                  <a:pt x="127986" y="896"/>
                  <a:pt x="128052" y="835"/>
                  <a:pt x="128057" y="755"/>
                </a:cubicBezTo>
                <a:cubicBezTo>
                  <a:pt x="128064" y="672"/>
                  <a:pt x="128001" y="600"/>
                  <a:pt x="127918" y="594"/>
                </a:cubicBezTo>
                <a:lnTo>
                  <a:pt x="127912" y="594"/>
                </a:lnTo>
                <a:cubicBezTo>
                  <a:pt x="127737" y="581"/>
                  <a:pt x="127563" y="560"/>
                  <a:pt x="127387" y="553"/>
                </a:cubicBezTo>
                <a:lnTo>
                  <a:pt x="127123" y="538"/>
                </a:lnTo>
                <a:cubicBezTo>
                  <a:pt x="127112" y="538"/>
                  <a:pt x="127102" y="538"/>
                  <a:pt x="127092" y="538"/>
                </a:cubicBezTo>
                <a:cubicBezTo>
                  <a:pt x="126995" y="538"/>
                  <a:pt x="126913" y="551"/>
                  <a:pt x="126841" y="557"/>
                </a:cubicBezTo>
                <a:cubicBezTo>
                  <a:pt x="126817" y="559"/>
                  <a:pt x="126792" y="560"/>
                  <a:pt x="126768" y="560"/>
                </a:cubicBezTo>
                <a:cubicBezTo>
                  <a:pt x="126755" y="560"/>
                  <a:pt x="126741" y="560"/>
                  <a:pt x="126727" y="559"/>
                </a:cubicBezTo>
                <a:cubicBezTo>
                  <a:pt x="126722" y="559"/>
                  <a:pt x="126717" y="559"/>
                  <a:pt x="126711" y="559"/>
                </a:cubicBezTo>
                <a:cubicBezTo>
                  <a:pt x="126664" y="559"/>
                  <a:pt x="126616" y="563"/>
                  <a:pt x="126569" y="570"/>
                </a:cubicBezTo>
                <a:cubicBezTo>
                  <a:pt x="126487" y="583"/>
                  <a:pt x="126422" y="597"/>
                  <a:pt x="126366" y="597"/>
                </a:cubicBezTo>
                <a:cubicBezTo>
                  <a:pt x="126357" y="597"/>
                  <a:pt x="126348" y="597"/>
                  <a:pt x="126339" y="596"/>
                </a:cubicBezTo>
                <a:lnTo>
                  <a:pt x="126076" y="580"/>
                </a:lnTo>
                <a:cubicBezTo>
                  <a:pt x="126028" y="577"/>
                  <a:pt x="125996" y="574"/>
                  <a:pt x="125936" y="573"/>
                </a:cubicBezTo>
                <a:cubicBezTo>
                  <a:pt x="125877" y="574"/>
                  <a:pt x="125818" y="584"/>
                  <a:pt x="125763" y="603"/>
                </a:cubicBezTo>
                <a:cubicBezTo>
                  <a:pt x="125676" y="632"/>
                  <a:pt x="125606" y="655"/>
                  <a:pt x="125571" y="655"/>
                </a:cubicBezTo>
                <a:cubicBezTo>
                  <a:pt x="125568" y="655"/>
                  <a:pt x="125565" y="655"/>
                  <a:pt x="125563" y="655"/>
                </a:cubicBezTo>
                <a:cubicBezTo>
                  <a:pt x="125562" y="655"/>
                  <a:pt x="125562" y="655"/>
                  <a:pt x="125561" y="655"/>
                </a:cubicBezTo>
                <a:cubicBezTo>
                  <a:pt x="125544" y="655"/>
                  <a:pt x="125475" y="616"/>
                  <a:pt x="125395" y="566"/>
                </a:cubicBezTo>
                <a:cubicBezTo>
                  <a:pt x="125342" y="532"/>
                  <a:pt x="125283" y="509"/>
                  <a:pt x="125222" y="496"/>
                </a:cubicBezTo>
                <a:cubicBezTo>
                  <a:pt x="125204" y="494"/>
                  <a:pt x="125186" y="492"/>
                  <a:pt x="125168" y="492"/>
                </a:cubicBezTo>
                <a:cubicBezTo>
                  <a:pt x="125142" y="492"/>
                  <a:pt x="125116" y="495"/>
                  <a:pt x="125090" y="502"/>
                </a:cubicBezTo>
                <a:cubicBezTo>
                  <a:pt x="125056" y="513"/>
                  <a:pt x="125022" y="527"/>
                  <a:pt x="124991" y="545"/>
                </a:cubicBezTo>
                <a:cubicBezTo>
                  <a:pt x="124893" y="606"/>
                  <a:pt x="124828" y="670"/>
                  <a:pt x="124785" y="689"/>
                </a:cubicBezTo>
                <a:cubicBezTo>
                  <a:pt x="124781" y="691"/>
                  <a:pt x="124778" y="692"/>
                  <a:pt x="124777" y="693"/>
                </a:cubicBezTo>
                <a:lnTo>
                  <a:pt x="124777" y="693"/>
                </a:lnTo>
                <a:cubicBezTo>
                  <a:pt x="124775" y="692"/>
                  <a:pt x="124772" y="691"/>
                  <a:pt x="124764" y="691"/>
                </a:cubicBezTo>
                <a:cubicBezTo>
                  <a:pt x="124733" y="683"/>
                  <a:pt x="124704" y="670"/>
                  <a:pt x="124678" y="655"/>
                </a:cubicBezTo>
                <a:cubicBezTo>
                  <a:pt x="124641" y="636"/>
                  <a:pt x="124598" y="613"/>
                  <a:pt x="124546" y="592"/>
                </a:cubicBezTo>
                <a:cubicBezTo>
                  <a:pt x="124516" y="580"/>
                  <a:pt x="124486" y="570"/>
                  <a:pt x="124455" y="565"/>
                </a:cubicBezTo>
                <a:cubicBezTo>
                  <a:pt x="124429" y="560"/>
                  <a:pt x="124402" y="557"/>
                  <a:pt x="124375" y="557"/>
                </a:cubicBezTo>
                <a:cubicBezTo>
                  <a:pt x="124368" y="557"/>
                  <a:pt x="124361" y="557"/>
                  <a:pt x="124353" y="558"/>
                </a:cubicBezTo>
                <a:cubicBezTo>
                  <a:pt x="124232" y="564"/>
                  <a:pt x="124143" y="597"/>
                  <a:pt x="124074" y="609"/>
                </a:cubicBezTo>
                <a:cubicBezTo>
                  <a:pt x="124057" y="611"/>
                  <a:pt x="124042" y="613"/>
                  <a:pt x="124026" y="614"/>
                </a:cubicBezTo>
                <a:lnTo>
                  <a:pt x="124008" y="614"/>
                </a:lnTo>
                <a:lnTo>
                  <a:pt x="123971" y="613"/>
                </a:lnTo>
                <a:cubicBezTo>
                  <a:pt x="123921" y="613"/>
                  <a:pt x="123871" y="617"/>
                  <a:pt x="123822" y="622"/>
                </a:cubicBezTo>
                <a:cubicBezTo>
                  <a:pt x="123750" y="630"/>
                  <a:pt x="123690" y="637"/>
                  <a:pt x="123636" y="637"/>
                </a:cubicBezTo>
                <a:cubicBezTo>
                  <a:pt x="123620" y="637"/>
                  <a:pt x="123604" y="637"/>
                  <a:pt x="123589" y="635"/>
                </a:cubicBezTo>
                <a:cubicBezTo>
                  <a:pt x="123518" y="631"/>
                  <a:pt x="123435" y="612"/>
                  <a:pt x="123339" y="598"/>
                </a:cubicBezTo>
                <a:cubicBezTo>
                  <a:pt x="123314" y="595"/>
                  <a:pt x="123290" y="591"/>
                  <a:pt x="123265" y="589"/>
                </a:cubicBezTo>
                <a:lnTo>
                  <a:pt x="123226" y="587"/>
                </a:lnTo>
                <a:cubicBezTo>
                  <a:pt x="123223" y="586"/>
                  <a:pt x="123221" y="586"/>
                  <a:pt x="123220" y="586"/>
                </a:cubicBezTo>
                <a:cubicBezTo>
                  <a:pt x="123219" y="586"/>
                  <a:pt x="123217" y="586"/>
                  <a:pt x="123215" y="585"/>
                </a:cubicBezTo>
                <a:cubicBezTo>
                  <a:pt x="123187" y="579"/>
                  <a:pt x="123162" y="567"/>
                  <a:pt x="123138" y="553"/>
                </a:cubicBezTo>
                <a:cubicBezTo>
                  <a:pt x="123068" y="523"/>
                  <a:pt x="122981" y="448"/>
                  <a:pt x="122818" y="445"/>
                </a:cubicBezTo>
                <a:cubicBezTo>
                  <a:pt x="122671" y="451"/>
                  <a:pt x="122585" y="506"/>
                  <a:pt x="122516" y="524"/>
                </a:cubicBezTo>
                <a:cubicBezTo>
                  <a:pt x="122493" y="533"/>
                  <a:pt x="122469" y="538"/>
                  <a:pt x="122444" y="539"/>
                </a:cubicBezTo>
                <a:cubicBezTo>
                  <a:pt x="122427" y="535"/>
                  <a:pt x="122410" y="528"/>
                  <a:pt x="122394" y="518"/>
                </a:cubicBezTo>
                <a:cubicBezTo>
                  <a:pt x="122331" y="488"/>
                  <a:pt x="122264" y="418"/>
                  <a:pt x="122113" y="381"/>
                </a:cubicBezTo>
                <a:cubicBezTo>
                  <a:pt x="122089" y="377"/>
                  <a:pt x="122066" y="375"/>
                  <a:pt x="122043" y="375"/>
                </a:cubicBezTo>
                <a:cubicBezTo>
                  <a:pt x="121994" y="375"/>
                  <a:pt x="121946" y="383"/>
                  <a:pt x="121900" y="401"/>
                </a:cubicBezTo>
                <a:cubicBezTo>
                  <a:pt x="121846" y="419"/>
                  <a:pt x="121802" y="440"/>
                  <a:pt x="121765" y="456"/>
                </a:cubicBezTo>
                <a:cubicBezTo>
                  <a:pt x="121737" y="469"/>
                  <a:pt x="121709" y="479"/>
                  <a:pt x="121678" y="486"/>
                </a:cubicBezTo>
                <a:cubicBezTo>
                  <a:pt x="121673" y="487"/>
                  <a:pt x="121668" y="487"/>
                  <a:pt x="121662" y="487"/>
                </a:cubicBezTo>
                <a:cubicBezTo>
                  <a:pt x="121646" y="487"/>
                  <a:pt x="121630" y="485"/>
                  <a:pt x="121615" y="480"/>
                </a:cubicBezTo>
                <a:cubicBezTo>
                  <a:pt x="121553" y="466"/>
                  <a:pt x="121470" y="426"/>
                  <a:pt x="121354" y="403"/>
                </a:cubicBezTo>
                <a:cubicBezTo>
                  <a:pt x="121339" y="401"/>
                  <a:pt x="121324" y="398"/>
                  <a:pt x="121308" y="397"/>
                </a:cubicBezTo>
                <a:cubicBezTo>
                  <a:pt x="121291" y="396"/>
                  <a:pt x="121272" y="395"/>
                  <a:pt x="121276" y="395"/>
                </a:cubicBezTo>
                <a:cubicBezTo>
                  <a:pt x="121269" y="394"/>
                  <a:pt x="121263" y="391"/>
                  <a:pt x="121256" y="388"/>
                </a:cubicBezTo>
                <a:cubicBezTo>
                  <a:pt x="121224" y="374"/>
                  <a:pt x="121193" y="358"/>
                  <a:pt x="121164" y="339"/>
                </a:cubicBezTo>
                <a:cubicBezTo>
                  <a:pt x="121119" y="310"/>
                  <a:pt x="121072" y="286"/>
                  <a:pt x="121022" y="267"/>
                </a:cubicBezTo>
                <a:cubicBezTo>
                  <a:pt x="120989" y="253"/>
                  <a:pt x="120952" y="243"/>
                  <a:pt x="120916" y="240"/>
                </a:cubicBezTo>
                <a:cubicBezTo>
                  <a:pt x="120890" y="238"/>
                  <a:pt x="120884" y="238"/>
                  <a:pt x="120872" y="238"/>
                </a:cubicBezTo>
                <a:lnTo>
                  <a:pt x="120840" y="237"/>
                </a:lnTo>
                <a:lnTo>
                  <a:pt x="120576" y="226"/>
                </a:lnTo>
                <a:lnTo>
                  <a:pt x="120510" y="224"/>
                </a:lnTo>
                <a:cubicBezTo>
                  <a:pt x="120505" y="224"/>
                  <a:pt x="120500" y="223"/>
                  <a:pt x="120495" y="223"/>
                </a:cubicBezTo>
                <a:cubicBezTo>
                  <a:pt x="120480" y="223"/>
                  <a:pt x="120466" y="224"/>
                  <a:pt x="120451" y="226"/>
                </a:cubicBezTo>
                <a:cubicBezTo>
                  <a:pt x="120432" y="228"/>
                  <a:pt x="120412" y="233"/>
                  <a:pt x="120394" y="238"/>
                </a:cubicBezTo>
                <a:cubicBezTo>
                  <a:pt x="120337" y="256"/>
                  <a:pt x="120284" y="280"/>
                  <a:pt x="120234" y="313"/>
                </a:cubicBezTo>
                <a:cubicBezTo>
                  <a:pt x="120195" y="337"/>
                  <a:pt x="120160" y="358"/>
                  <a:pt x="120135" y="371"/>
                </a:cubicBezTo>
                <a:cubicBezTo>
                  <a:pt x="120127" y="374"/>
                  <a:pt x="120118" y="377"/>
                  <a:pt x="120108" y="381"/>
                </a:cubicBezTo>
                <a:lnTo>
                  <a:pt x="120096" y="381"/>
                </a:lnTo>
                <a:cubicBezTo>
                  <a:pt x="120046" y="376"/>
                  <a:pt x="119971" y="347"/>
                  <a:pt x="119870" y="319"/>
                </a:cubicBezTo>
                <a:cubicBezTo>
                  <a:pt x="119844" y="312"/>
                  <a:pt x="119816" y="305"/>
                  <a:pt x="119788" y="301"/>
                </a:cubicBezTo>
                <a:cubicBezTo>
                  <a:pt x="119773" y="299"/>
                  <a:pt x="119759" y="297"/>
                  <a:pt x="119742" y="295"/>
                </a:cubicBezTo>
                <a:lnTo>
                  <a:pt x="119710" y="293"/>
                </a:lnTo>
                <a:cubicBezTo>
                  <a:pt x="119677" y="290"/>
                  <a:pt x="119646" y="283"/>
                  <a:pt x="119616" y="274"/>
                </a:cubicBezTo>
                <a:cubicBezTo>
                  <a:pt x="119542" y="253"/>
                  <a:pt x="119440" y="211"/>
                  <a:pt x="119315" y="210"/>
                </a:cubicBezTo>
                <a:cubicBezTo>
                  <a:pt x="119309" y="210"/>
                  <a:pt x="119304" y="210"/>
                  <a:pt x="119299" y="210"/>
                </a:cubicBezTo>
                <a:cubicBezTo>
                  <a:pt x="119202" y="210"/>
                  <a:pt x="119116" y="219"/>
                  <a:pt x="119040" y="223"/>
                </a:cubicBezTo>
                <a:lnTo>
                  <a:pt x="118981" y="225"/>
                </a:lnTo>
                <a:lnTo>
                  <a:pt x="118912" y="225"/>
                </a:lnTo>
                <a:cubicBezTo>
                  <a:pt x="118854" y="228"/>
                  <a:pt x="118795" y="239"/>
                  <a:pt x="118739" y="257"/>
                </a:cubicBezTo>
                <a:cubicBezTo>
                  <a:pt x="118653" y="286"/>
                  <a:pt x="118587" y="308"/>
                  <a:pt x="118552" y="308"/>
                </a:cubicBezTo>
                <a:cubicBezTo>
                  <a:pt x="118549" y="308"/>
                  <a:pt x="118546" y="307"/>
                  <a:pt x="118543" y="307"/>
                </a:cubicBezTo>
                <a:cubicBezTo>
                  <a:pt x="118500" y="307"/>
                  <a:pt x="118426" y="278"/>
                  <a:pt x="118329" y="248"/>
                </a:cubicBezTo>
                <a:cubicBezTo>
                  <a:pt x="118272" y="230"/>
                  <a:pt x="118213" y="219"/>
                  <a:pt x="118153" y="218"/>
                </a:cubicBezTo>
                <a:cubicBezTo>
                  <a:pt x="118086" y="218"/>
                  <a:pt x="118021" y="233"/>
                  <a:pt x="117958" y="260"/>
                </a:cubicBezTo>
                <a:cubicBezTo>
                  <a:pt x="117868" y="299"/>
                  <a:pt x="117795" y="335"/>
                  <a:pt x="117772" y="335"/>
                </a:cubicBezTo>
                <a:cubicBezTo>
                  <a:pt x="117770" y="335"/>
                  <a:pt x="117770" y="335"/>
                  <a:pt x="117769" y="335"/>
                </a:cubicBezTo>
                <a:lnTo>
                  <a:pt x="117769" y="335"/>
                </a:lnTo>
                <a:cubicBezTo>
                  <a:pt x="117769" y="336"/>
                  <a:pt x="117769" y="336"/>
                  <a:pt x="117768" y="336"/>
                </a:cubicBezTo>
                <a:cubicBezTo>
                  <a:pt x="117759" y="336"/>
                  <a:pt x="117700" y="308"/>
                  <a:pt x="117629" y="261"/>
                </a:cubicBezTo>
                <a:cubicBezTo>
                  <a:pt x="117578" y="228"/>
                  <a:pt x="117523" y="203"/>
                  <a:pt x="117465" y="186"/>
                </a:cubicBezTo>
                <a:cubicBezTo>
                  <a:pt x="117434" y="177"/>
                  <a:pt x="117402" y="173"/>
                  <a:pt x="117370" y="173"/>
                </a:cubicBezTo>
                <a:cubicBezTo>
                  <a:pt x="117367" y="173"/>
                  <a:pt x="117363" y="173"/>
                  <a:pt x="117360" y="173"/>
                </a:cubicBezTo>
                <a:lnTo>
                  <a:pt x="117294" y="173"/>
                </a:lnTo>
                <a:lnTo>
                  <a:pt x="117030" y="172"/>
                </a:lnTo>
                <a:lnTo>
                  <a:pt x="116997" y="172"/>
                </a:lnTo>
                <a:cubicBezTo>
                  <a:pt x="116993" y="172"/>
                  <a:pt x="116989" y="172"/>
                  <a:pt x="116985" y="172"/>
                </a:cubicBezTo>
                <a:cubicBezTo>
                  <a:pt x="116966" y="172"/>
                  <a:pt x="116947" y="174"/>
                  <a:pt x="116929" y="176"/>
                </a:cubicBezTo>
                <a:cubicBezTo>
                  <a:pt x="116887" y="185"/>
                  <a:pt x="116848" y="200"/>
                  <a:pt x="116812" y="220"/>
                </a:cubicBezTo>
                <a:cubicBezTo>
                  <a:pt x="116765" y="249"/>
                  <a:pt x="116721" y="282"/>
                  <a:pt x="116680" y="319"/>
                </a:cubicBezTo>
                <a:cubicBezTo>
                  <a:pt x="116653" y="343"/>
                  <a:pt x="116624" y="366"/>
                  <a:pt x="116595" y="387"/>
                </a:cubicBezTo>
                <a:cubicBezTo>
                  <a:pt x="116593" y="388"/>
                  <a:pt x="116592" y="389"/>
                  <a:pt x="116590" y="390"/>
                </a:cubicBezTo>
                <a:lnTo>
                  <a:pt x="116590" y="390"/>
                </a:lnTo>
                <a:cubicBezTo>
                  <a:pt x="116582" y="385"/>
                  <a:pt x="116570" y="378"/>
                  <a:pt x="116558" y="368"/>
                </a:cubicBezTo>
                <a:lnTo>
                  <a:pt x="116457" y="289"/>
                </a:lnTo>
                <a:cubicBezTo>
                  <a:pt x="116416" y="257"/>
                  <a:pt x="116366" y="218"/>
                  <a:pt x="116278" y="194"/>
                </a:cubicBezTo>
                <a:cubicBezTo>
                  <a:pt x="116254" y="188"/>
                  <a:pt x="116230" y="185"/>
                  <a:pt x="116205" y="183"/>
                </a:cubicBezTo>
                <a:lnTo>
                  <a:pt x="116177" y="182"/>
                </a:lnTo>
                <a:lnTo>
                  <a:pt x="116118" y="179"/>
                </a:lnTo>
                <a:cubicBezTo>
                  <a:pt x="116036" y="172"/>
                  <a:pt x="115947" y="159"/>
                  <a:pt x="115848" y="155"/>
                </a:cubicBezTo>
                <a:lnTo>
                  <a:pt x="115582" y="138"/>
                </a:lnTo>
                <a:lnTo>
                  <a:pt x="115450" y="130"/>
                </a:lnTo>
                <a:cubicBezTo>
                  <a:pt x="115440" y="130"/>
                  <a:pt x="115429" y="129"/>
                  <a:pt x="115419" y="129"/>
                </a:cubicBezTo>
                <a:cubicBezTo>
                  <a:pt x="115397" y="129"/>
                  <a:pt x="115375" y="131"/>
                  <a:pt x="115353" y="135"/>
                </a:cubicBezTo>
                <a:cubicBezTo>
                  <a:pt x="115320" y="139"/>
                  <a:pt x="115289" y="148"/>
                  <a:pt x="115258" y="159"/>
                </a:cubicBezTo>
                <a:cubicBezTo>
                  <a:pt x="115152" y="198"/>
                  <a:pt x="115077" y="240"/>
                  <a:pt x="115043" y="242"/>
                </a:cubicBezTo>
                <a:cubicBezTo>
                  <a:pt x="115041" y="243"/>
                  <a:pt x="115038" y="243"/>
                  <a:pt x="115037" y="243"/>
                </a:cubicBezTo>
                <a:cubicBezTo>
                  <a:pt x="115036" y="243"/>
                  <a:pt x="115036" y="243"/>
                  <a:pt x="115036" y="243"/>
                </a:cubicBezTo>
                <a:lnTo>
                  <a:pt x="115036" y="243"/>
                </a:lnTo>
                <a:cubicBezTo>
                  <a:pt x="115036" y="243"/>
                  <a:pt x="115036" y="243"/>
                  <a:pt x="115036" y="243"/>
                </a:cubicBezTo>
                <a:cubicBezTo>
                  <a:pt x="115036" y="243"/>
                  <a:pt x="115036" y="243"/>
                  <a:pt x="115036" y="243"/>
                </a:cubicBezTo>
                <a:lnTo>
                  <a:pt x="115036" y="243"/>
                </a:lnTo>
                <a:cubicBezTo>
                  <a:pt x="115036" y="243"/>
                  <a:pt x="115036" y="243"/>
                  <a:pt x="115036" y="243"/>
                </a:cubicBezTo>
                <a:lnTo>
                  <a:pt x="115036" y="243"/>
                </a:lnTo>
                <a:cubicBezTo>
                  <a:pt x="115035" y="243"/>
                  <a:pt x="115035" y="243"/>
                  <a:pt x="115035" y="243"/>
                </a:cubicBezTo>
                <a:lnTo>
                  <a:pt x="115035" y="243"/>
                </a:lnTo>
                <a:cubicBezTo>
                  <a:pt x="115035" y="243"/>
                  <a:pt x="115035" y="243"/>
                  <a:pt x="115036" y="243"/>
                </a:cubicBezTo>
                <a:lnTo>
                  <a:pt x="115036" y="243"/>
                </a:lnTo>
                <a:cubicBezTo>
                  <a:pt x="115035" y="243"/>
                  <a:pt x="115034" y="243"/>
                  <a:pt x="115034" y="243"/>
                </a:cubicBezTo>
                <a:lnTo>
                  <a:pt x="115034" y="243"/>
                </a:lnTo>
                <a:cubicBezTo>
                  <a:pt x="115034" y="243"/>
                  <a:pt x="115035" y="243"/>
                  <a:pt x="115035" y="243"/>
                </a:cubicBezTo>
                <a:lnTo>
                  <a:pt x="115035" y="243"/>
                </a:lnTo>
                <a:cubicBezTo>
                  <a:pt x="115029" y="242"/>
                  <a:pt x="115024" y="240"/>
                  <a:pt x="115020" y="238"/>
                </a:cubicBezTo>
                <a:cubicBezTo>
                  <a:pt x="114989" y="222"/>
                  <a:pt x="114959" y="203"/>
                  <a:pt x="114931" y="183"/>
                </a:cubicBezTo>
                <a:cubicBezTo>
                  <a:pt x="114886" y="151"/>
                  <a:pt x="114837" y="124"/>
                  <a:pt x="114787" y="101"/>
                </a:cubicBezTo>
                <a:cubicBezTo>
                  <a:pt x="114748" y="85"/>
                  <a:pt x="114709" y="76"/>
                  <a:pt x="114669" y="72"/>
                </a:cubicBezTo>
                <a:cubicBezTo>
                  <a:pt x="114660" y="72"/>
                  <a:pt x="114651" y="71"/>
                  <a:pt x="114642" y="71"/>
                </a:cubicBezTo>
                <a:cubicBezTo>
                  <a:pt x="114625" y="71"/>
                  <a:pt x="114609" y="73"/>
                  <a:pt x="114593" y="75"/>
                </a:cubicBezTo>
                <a:cubicBezTo>
                  <a:pt x="114571" y="78"/>
                  <a:pt x="114549" y="84"/>
                  <a:pt x="114527" y="92"/>
                </a:cubicBezTo>
                <a:cubicBezTo>
                  <a:pt x="114469" y="115"/>
                  <a:pt x="114415" y="148"/>
                  <a:pt x="114366" y="187"/>
                </a:cubicBezTo>
                <a:cubicBezTo>
                  <a:pt x="114328" y="217"/>
                  <a:pt x="114296" y="241"/>
                  <a:pt x="114270" y="260"/>
                </a:cubicBezTo>
                <a:cubicBezTo>
                  <a:pt x="114264" y="264"/>
                  <a:pt x="114258" y="268"/>
                  <a:pt x="114253" y="270"/>
                </a:cubicBezTo>
                <a:lnTo>
                  <a:pt x="114253" y="270"/>
                </a:lnTo>
                <a:cubicBezTo>
                  <a:pt x="114248" y="268"/>
                  <a:pt x="114243" y="265"/>
                  <a:pt x="114237" y="261"/>
                </a:cubicBezTo>
                <a:cubicBezTo>
                  <a:pt x="114212" y="245"/>
                  <a:pt x="114181" y="217"/>
                  <a:pt x="114144" y="187"/>
                </a:cubicBezTo>
                <a:cubicBezTo>
                  <a:pt x="114097" y="146"/>
                  <a:pt x="114045" y="113"/>
                  <a:pt x="113988" y="89"/>
                </a:cubicBezTo>
                <a:cubicBezTo>
                  <a:pt x="113967" y="79"/>
                  <a:pt x="113947" y="74"/>
                  <a:pt x="113925" y="68"/>
                </a:cubicBezTo>
                <a:cubicBezTo>
                  <a:pt x="113905" y="64"/>
                  <a:pt x="113884" y="62"/>
                  <a:pt x="113863" y="62"/>
                </a:cubicBezTo>
                <a:cubicBezTo>
                  <a:pt x="113858" y="62"/>
                  <a:pt x="113854" y="62"/>
                  <a:pt x="113850" y="62"/>
                </a:cubicBezTo>
                <a:cubicBezTo>
                  <a:pt x="113809" y="63"/>
                  <a:pt x="113770" y="70"/>
                  <a:pt x="113733" y="84"/>
                </a:cubicBezTo>
                <a:cubicBezTo>
                  <a:pt x="113680" y="103"/>
                  <a:pt x="113630" y="126"/>
                  <a:pt x="113583" y="155"/>
                </a:cubicBezTo>
                <a:cubicBezTo>
                  <a:pt x="113553" y="172"/>
                  <a:pt x="113521" y="188"/>
                  <a:pt x="113490" y="201"/>
                </a:cubicBezTo>
                <a:cubicBezTo>
                  <a:pt x="113477" y="205"/>
                  <a:pt x="113475" y="206"/>
                  <a:pt x="113473" y="206"/>
                </a:cubicBezTo>
                <a:cubicBezTo>
                  <a:pt x="113472" y="206"/>
                  <a:pt x="113471" y="205"/>
                  <a:pt x="113463" y="204"/>
                </a:cubicBezTo>
                <a:cubicBezTo>
                  <a:pt x="113428" y="200"/>
                  <a:pt x="113355" y="156"/>
                  <a:pt x="113248" y="113"/>
                </a:cubicBezTo>
                <a:cubicBezTo>
                  <a:pt x="113193" y="91"/>
                  <a:pt x="113135" y="80"/>
                  <a:pt x="113077" y="80"/>
                </a:cubicBezTo>
                <a:cubicBezTo>
                  <a:pt x="113063" y="80"/>
                  <a:pt x="113049" y="80"/>
                  <a:pt x="113035" y="82"/>
                </a:cubicBezTo>
                <a:cubicBezTo>
                  <a:pt x="112975" y="89"/>
                  <a:pt x="112916" y="105"/>
                  <a:pt x="112859" y="128"/>
                </a:cubicBezTo>
                <a:cubicBezTo>
                  <a:pt x="112776" y="163"/>
                  <a:pt x="112718" y="185"/>
                  <a:pt x="112693" y="185"/>
                </a:cubicBezTo>
                <a:cubicBezTo>
                  <a:pt x="112690" y="185"/>
                  <a:pt x="112688" y="185"/>
                  <a:pt x="112686" y="185"/>
                </a:cubicBezTo>
                <a:cubicBezTo>
                  <a:pt x="112643" y="185"/>
                  <a:pt x="112569" y="157"/>
                  <a:pt x="112469" y="129"/>
                </a:cubicBezTo>
                <a:cubicBezTo>
                  <a:pt x="112411" y="112"/>
                  <a:pt x="112351" y="104"/>
                  <a:pt x="112290" y="104"/>
                </a:cubicBezTo>
                <a:cubicBezTo>
                  <a:pt x="112234" y="105"/>
                  <a:pt x="112179" y="112"/>
                  <a:pt x="112125" y="123"/>
                </a:cubicBezTo>
                <a:cubicBezTo>
                  <a:pt x="112033" y="142"/>
                  <a:pt x="111968" y="158"/>
                  <a:pt x="111914" y="158"/>
                </a:cubicBezTo>
                <a:cubicBezTo>
                  <a:pt x="111911" y="158"/>
                  <a:pt x="111907" y="158"/>
                  <a:pt x="111904" y="158"/>
                </a:cubicBezTo>
                <a:lnTo>
                  <a:pt x="111640" y="163"/>
                </a:lnTo>
                <a:lnTo>
                  <a:pt x="111521" y="164"/>
                </a:lnTo>
                <a:cubicBezTo>
                  <a:pt x="111504" y="159"/>
                  <a:pt x="111486" y="152"/>
                  <a:pt x="111470" y="142"/>
                </a:cubicBezTo>
                <a:lnTo>
                  <a:pt x="111354" y="79"/>
                </a:lnTo>
                <a:cubicBezTo>
                  <a:pt x="111294" y="46"/>
                  <a:pt x="111227" y="24"/>
                  <a:pt x="111159" y="17"/>
                </a:cubicBezTo>
                <a:cubicBezTo>
                  <a:pt x="111153" y="17"/>
                  <a:pt x="111147" y="17"/>
                  <a:pt x="111141" y="17"/>
                </a:cubicBezTo>
                <a:cubicBezTo>
                  <a:pt x="110979" y="17"/>
                  <a:pt x="110893" y="78"/>
                  <a:pt x="110822" y="100"/>
                </a:cubicBezTo>
                <a:cubicBezTo>
                  <a:pt x="110798" y="111"/>
                  <a:pt x="110774" y="118"/>
                  <a:pt x="110747" y="122"/>
                </a:cubicBezTo>
                <a:lnTo>
                  <a:pt x="110729" y="123"/>
                </a:lnTo>
                <a:cubicBezTo>
                  <a:pt x="110708" y="123"/>
                  <a:pt x="110687" y="126"/>
                  <a:pt x="110667" y="129"/>
                </a:cubicBezTo>
                <a:cubicBezTo>
                  <a:pt x="110633" y="136"/>
                  <a:pt x="110599" y="145"/>
                  <a:pt x="110567" y="158"/>
                </a:cubicBezTo>
                <a:cubicBezTo>
                  <a:pt x="110459" y="205"/>
                  <a:pt x="110386" y="252"/>
                  <a:pt x="110356" y="255"/>
                </a:cubicBezTo>
                <a:cubicBezTo>
                  <a:pt x="110356" y="255"/>
                  <a:pt x="110356" y="255"/>
                  <a:pt x="110356" y="255"/>
                </a:cubicBezTo>
                <a:lnTo>
                  <a:pt x="110356" y="255"/>
                </a:lnTo>
                <a:cubicBezTo>
                  <a:pt x="110355" y="255"/>
                  <a:pt x="110354" y="254"/>
                  <a:pt x="110352" y="254"/>
                </a:cubicBezTo>
                <a:cubicBezTo>
                  <a:pt x="110323" y="239"/>
                  <a:pt x="110297" y="220"/>
                  <a:pt x="110273" y="202"/>
                </a:cubicBezTo>
                <a:cubicBezTo>
                  <a:pt x="110230" y="168"/>
                  <a:pt x="110185" y="139"/>
                  <a:pt x="110137" y="114"/>
                </a:cubicBezTo>
                <a:cubicBezTo>
                  <a:pt x="110102" y="96"/>
                  <a:pt x="110063" y="82"/>
                  <a:pt x="110024" y="74"/>
                </a:cubicBezTo>
                <a:cubicBezTo>
                  <a:pt x="110004" y="70"/>
                  <a:pt x="109983" y="68"/>
                  <a:pt x="109961" y="68"/>
                </a:cubicBezTo>
                <a:cubicBezTo>
                  <a:pt x="109957" y="68"/>
                  <a:pt x="109952" y="68"/>
                  <a:pt x="109948" y="68"/>
                </a:cubicBezTo>
                <a:cubicBezTo>
                  <a:pt x="109921" y="69"/>
                  <a:pt x="109894" y="74"/>
                  <a:pt x="109868" y="82"/>
                </a:cubicBezTo>
                <a:cubicBezTo>
                  <a:pt x="109773" y="113"/>
                  <a:pt x="109728" y="156"/>
                  <a:pt x="109687" y="188"/>
                </a:cubicBezTo>
                <a:lnTo>
                  <a:pt x="109589" y="274"/>
                </a:lnTo>
                <a:cubicBezTo>
                  <a:pt x="109579" y="282"/>
                  <a:pt x="109569" y="289"/>
                  <a:pt x="109562" y="294"/>
                </a:cubicBezTo>
                <a:lnTo>
                  <a:pt x="109562" y="294"/>
                </a:lnTo>
                <a:cubicBezTo>
                  <a:pt x="109561" y="294"/>
                  <a:pt x="109560" y="294"/>
                  <a:pt x="109560" y="293"/>
                </a:cubicBezTo>
                <a:cubicBezTo>
                  <a:pt x="109527" y="277"/>
                  <a:pt x="109497" y="257"/>
                  <a:pt x="109468" y="238"/>
                </a:cubicBezTo>
                <a:cubicBezTo>
                  <a:pt x="109421" y="204"/>
                  <a:pt x="109370" y="176"/>
                  <a:pt x="109316" y="155"/>
                </a:cubicBezTo>
                <a:cubicBezTo>
                  <a:pt x="109275" y="138"/>
                  <a:pt x="109232" y="129"/>
                  <a:pt x="109189" y="128"/>
                </a:cubicBezTo>
                <a:lnTo>
                  <a:pt x="109118" y="129"/>
                </a:lnTo>
                <a:lnTo>
                  <a:pt x="108987" y="131"/>
                </a:lnTo>
                <a:lnTo>
                  <a:pt x="108855" y="135"/>
                </a:lnTo>
                <a:lnTo>
                  <a:pt x="108789" y="136"/>
                </a:lnTo>
                <a:cubicBezTo>
                  <a:pt x="108781" y="135"/>
                  <a:pt x="108772" y="134"/>
                  <a:pt x="108764" y="133"/>
                </a:cubicBezTo>
                <a:cubicBezTo>
                  <a:pt x="108715" y="124"/>
                  <a:pt x="108637" y="83"/>
                  <a:pt x="108516" y="53"/>
                </a:cubicBezTo>
                <a:cubicBezTo>
                  <a:pt x="108483" y="45"/>
                  <a:pt x="108448" y="39"/>
                  <a:pt x="108415" y="38"/>
                </a:cubicBezTo>
                <a:cubicBezTo>
                  <a:pt x="108403" y="37"/>
                  <a:pt x="108394" y="37"/>
                  <a:pt x="108386" y="37"/>
                </a:cubicBezTo>
                <a:cubicBezTo>
                  <a:pt x="108370" y="37"/>
                  <a:pt x="108358" y="38"/>
                  <a:pt x="108342" y="38"/>
                </a:cubicBezTo>
                <a:lnTo>
                  <a:pt x="108210" y="40"/>
                </a:lnTo>
                <a:lnTo>
                  <a:pt x="108078" y="42"/>
                </a:lnTo>
                <a:lnTo>
                  <a:pt x="108013" y="44"/>
                </a:lnTo>
                <a:cubicBezTo>
                  <a:pt x="107985" y="44"/>
                  <a:pt x="107953" y="45"/>
                  <a:pt x="107926" y="48"/>
                </a:cubicBezTo>
                <a:cubicBezTo>
                  <a:pt x="107816" y="61"/>
                  <a:pt x="107731" y="85"/>
                  <a:pt x="107665" y="91"/>
                </a:cubicBezTo>
                <a:cubicBezTo>
                  <a:pt x="107650" y="93"/>
                  <a:pt x="107635" y="94"/>
                  <a:pt x="107620" y="94"/>
                </a:cubicBezTo>
                <a:cubicBezTo>
                  <a:pt x="107587" y="94"/>
                  <a:pt x="107555" y="97"/>
                  <a:pt x="107524" y="103"/>
                </a:cubicBezTo>
                <a:cubicBezTo>
                  <a:pt x="107471" y="112"/>
                  <a:pt x="107420" y="126"/>
                  <a:pt x="107369" y="142"/>
                </a:cubicBezTo>
                <a:cubicBezTo>
                  <a:pt x="107334" y="153"/>
                  <a:pt x="107300" y="164"/>
                  <a:pt x="107264" y="172"/>
                </a:cubicBezTo>
                <a:cubicBezTo>
                  <a:pt x="107254" y="174"/>
                  <a:pt x="107242" y="175"/>
                  <a:pt x="107232" y="175"/>
                </a:cubicBezTo>
                <a:cubicBezTo>
                  <a:pt x="107229" y="176"/>
                  <a:pt x="107224" y="176"/>
                  <a:pt x="107220" y="176"/>
                </a:cubicBezTo>
                <a:cubicBezTo>
                  <a:pt x="107208" y="176"/>
                  <a:pt x="107193" y="175"/>
                  <a:pt x="107181" y="174"/>
                </a:cubicBezTo>
                <a:cubicBezTo>
                  <a:pt x="107107" y="171"/>
                  <a:pt x="107020" y="158"/>
                  <a:pt x="106921" y="151"/>
                </a:cubicBezTo>
                <a:lnTo>
                  <a:pt x="106845" y="149"/>
                </a:lnTo>
                <a:cubicBezTo>
                  <a:pt x="106804" y="149"/>
                  <a:pt x="106765" y="153"/>
                  <a:pt x="106725" y="165"/>
                </a:cubicBezTo>
                <a:cubicBezTo>
                  <a:pt x="106670" y="181"/>
                  <a:pt x="106616" y="204"/>
                  <a:pt x="106564" y="233"/>
                </a:cubicBezTo>
                <a:cubicBezTo>
                  <a:pt x="106533" y="250"/>
                  <a:pt x="106500" y="267"/>
                  <a:pt x="106468" y="280"/>
                </a:cubicBezTo>
                <a:cubicBezTo>
                  <a:pt x="106461" y="284"/>
                  <a:pt x="106454" y="285"/>
                  <a:pt x="106447" y="287"/>
                </a:cubicBezTo>
                <a:cubicBezTo>
                  <a:pt x="106445" y="287"/>
                  <a:pt x="106447" y="287"/>
                  <a:pt x="106447" y="287"/>
                </a:cubicBezTo>
                <a:lnTo>
                  <a:pt x="106447" y="287"/>
                </a:lnTo>
                <a:cubicBezTo>
                  <a:pt x="106447" y="287"/>
                  <a:pt x="106446" y="287"/>
                  <a:pt x="106444" y="287"/>
                </a:cubicBezTo>
                <a:lnTo>
                  <a:pt x="106411" y="287"/>
                </a:lnTo>
                <a:lnTo>
                  <a:pt x="106148" y="291"/>
                </a:lnTo>
                <a:cubicBezTo>
                  <a:pt x="106123" y="291"/>
                  <a:pt x="106083" y="291"/>
                  <a:pt x="106063" y="291"/>
                </a:cubicBezTo>
                <a:cubicBezTo>
                  <a:pt x="106054" y="291"/>
                  <a:pt x="106050" y="291"/>
                  <a:pt x="106055" y="291"/>
                </a:cubicBezTo>
                <a:cubicBezTo>
                  <a:pt x="106032" y="284"/>
                  <a:pt x="106010" y="275"/>
                  <a:pt x="105988" y="262"/>
                </a:cubicBezTo>
                <a:cubicBezTo>
                  <a:pt x="105955" y="245"/>
                  <a:pt x="105914" y="220"/>
                  <a:pt x="105859" y="196"/>
                </a:cubicBezTo>
                <a:cubicBezTo>
                  <a:pt x="105828" y="182"/>
                  <a:pt x="105795" y="171"/>
                  <a:pt x="105762" y="163"/>
                </a:cubicBezTo>
                <a:cubicBezTo>
                  <a:pt x="105742" y="158"/>
                  <a:pt x="105721" y="155"/>
                  <a:pt x="105701" y="153"/>
                </a:cubicBezTo>
                <a:lnTo>
                  <a:pt x="105650" y="151"/>
                </a:lnTo>
                <a:lnTo>
                  <a:pt x="105386" y="141"/>
                </a:lnTo>
                <a:lnTo>
                  <a:pt x="105260" y="136"/>
                </a:lnTo>
                <a:cubicBezTo>
                  <a:pt x="105227" y="135"/>
                  <a:pt x="105190" y="131"/>
                  <a:pt x="105150" y="127"/>
                </a:cubicBezTo>
                <a:lnTo>
                  <a:pt x="105014" y="109"/>
                </a:lnTo>
                <a:cubicBezTo>
                  <a:pt x="104990" y="107"/>
                  <a:pt x="104965" y="105"/>
                  <a:pt x="104938" y="104"/>
                </a:cubicBezTo>
                <a:cubicBezTo>
                  <a:pt x="104927" y="103"/>
                  <a:pt x="104915" y="103"/>
                  <a:pt x="104903" y="103"/>
                </a:cubicBezTo>
                <a:cubicBezTo>
                  <a:pt x="104880" y="103"/>
                  <a:pt x="104856" y="104"/>
                  <a:pt x="104833" y="107"/>
                </a:cubicBezTo>
                <a:cubicBezTo>
                  <a:pt x="104738" y="123"/>
                  <a:pt x="104682" y="159"/>
                  <a:pt x="104634" y="187"/>
                </a:cubicBezTo>
                <a:lnTo>
                  <a:pt x="104526" y="257"/>
                </a:lnTo>
                <a:cubicBezTo>
                  <a:pt x="104510" y="268"/>
                  <a:pt x="104496" y="274"/>
                  <a:pt x="104490" y="276"/>
                </a:cubicBezTo>
                <a:lnTo>
                  <a:pt x="104490" y="276"/>
                </a:lnTo>
                <a:cubicBezTo>
                  <a:pt x="104470" y="275"/>
                  <a:pt x="104450" y="271"/>
                  <a:pt x="104431" y="265"/>
                </a:cubicBezTo>
                <a:cubicBezTo>
                  <a:pt x="104365" y="252"/>
                  <a:pt x="104274" y="210"/>
                  <a:pt x="104136" y="200"/>
                </a:cubicBezTo>
                <a:cubicBezTo>
                  <a:pt x="104130" y="200"/>
                  <a:pt x="104123" y="199"/>
                  <a:pt x="104118" y="199"/>
                </a:cubicBezTo>
                <a:lnTo>
                  <a:pt x="104118" y="199"/>
                </a:lnTo>
                <a:cubicBezTo>
                  <a:pt x="104116" y="198"/>
                  <a:pt x="104112" y="196"/>
                  <a:pt x="104107" y="193"/>
                </a:cubicBezTo>
                <a:cubicBezTo>
                  <a:pt x="104087" y="181"/>
                  <a:pt x="104055" y="157"/>
                  <a:pt x="104018" y="129"/>
                </a:cubicBezTo>
                <a:cubicBezTo>
                  <a:pt x="103972" y="91"/>
                  <a:pt x="103920" y="60"/>
                  <a:pt x="103866" y="34"/>
                </a:cubicBezTo>
                <a:cubicBezTo>
                  <a:pt x="103822" y="15"/>
                  <a:pt x="103775" y="3"/>
                  <a:pt x="1037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2" name="Shape 3482"/>
        <p:cNvGrpSpPr/>
        <p:nvPr/>
      </p:nvGrpSpPr>
      <p:grpSpPr>
        <a:xfrm>
          <a:off x="0" y="0"/>
          <a:ext cx="0" cy="0"/>
          <a:chOff x="0" y="0"/>
          <a:chExt cx="0" cy="0"/>
        </a:xfrm>
      </p:grpSpPr>
      <p:pic>
        <p:nvPicPr>
          <p:cNvPr id="3483" name="Google Shape;3483;p56" title="Gráfico">
            <a:hlinkClick r:id="rId3"/>
          </p:cNvPr>
          <p:cNvPicPr preferRelativeResize="0"/>
          <p:nvPr/>
        </p:nvPicPr>
        <p:blipFill rotWithShape="1">
          <a:blip r:embed="rId4">
            <a:alphaModFix/>
          </a:blip>
          <a:srcRect b="0" l="0" r="0" t="8130"/>
          <a:stretch/>
        </p:blipFill>
        <p:spPr>
          <a:xfrm>
            <a:off x="2696401" y="1814649"/>
            <a:ext cx="3751199" cy="2788850"/>
          </a:xfrm>
          <a:prstGeom prst="rect">
            <a:avLst/>
          </a:prstGeom>
          <a:noFill/>
          <a:ln>
            <a:noFill/>
          </a:ln>
        </p:spPr>
      </p:pic>
      <p:sp>
        <p:nvSpPr>
          <p:cNvPr id="3484" name="Google Shape;3484;p56"/>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a Graph to Show Your Data</a:t>
            </a:r>
            <a:endParaRPr/>
          </a:p>
        </p:txBody>
      </p:sp>
      <p:sp>
        <p:nvSpPr>
          <p:cNvPr id="3485" name="Google Shape;3485;p56"/>
          <p:cNvSpPr txBox="1"/>
          <p:nvPr>
            <p:ph idx="4294967295" type="ctrTitle"/>
          </p:nvPr>
        </p:nvSpPr>
        <p:spPr>
          <a:xfrm>
            <a:off x="6469582" y="2265242"/>
            <a:ext cx="1564800" cy="629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chemeClr val="lt1"/>
                </a:solidFill>
              </a:rPr>
              <a:t>Mercury</a:t>
            </a:r>
            <a:endParaRPr sz="1800">
              <a:solidFill>
                <a:schemeClr val="lt1"/>
              </a:solidFill>
            </a:endParaRPr>
          </a:p>
        </p:txBody>
      </p:sp>
      <p:sp>
        <p:nvSpPr>
          <p:cNvPr id="3486" name="Google Shape;3486;p56"/>
          <p:cNvSpPr txBox="1"/>
          <p:nvPr>
            <p:ph idx="4294967295" type="subTitle"/>
          </p:nvPr>
        </p:nvSpPr>
        <p:spPr>
          <a:xfrm>
            <a:off x="6428482" y="2745220"/>
            <a:ext cx="1605900" cy="680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Mercury is the closest planet to the Sun</a:t>
            </a:r>
            <a:endParaRPr sz="1400"/>
          </a:p>
        </p:txBody>
      </p:sp>
      <p:sp>
        <p:nvSpPr>
          <p:cNvPr id="3487" name="Google Shape;3487;p56"/>
          <p:cNvSpPr txBox="1"/>
          <p:nvPr>
            <p:ph idx="4294967295" type="ctrTitle"/>
          </p:nvPr>
        </p:nvSpPr>
        <p:spPr>
          <a:xfrm>
            <a:off x="1090493" y="2983847"/>
            <a:ext cx="1120500" cy="62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lt1"/>
                </a:solidFill>
              </a:rPr>
              <a:t>Venus</a:t>
            </a:r>
            <a:endParaRPr sz="1800">
              <a:solidFill>
                <a:schemeClr val="lt1"/>
              </a:solidFill>
            </a:endParaRPr>
          </a:p>
        </p:txBody>
      </p:sp>
      <p:sp>
        <p:nvSpPr>
          <p:cNvPr id="3488" name="Google Shape;3488;p56"/>
          <p:cNvSpPr txBox="1"/>
          <p:nvPr>
            <p:ph idx="4294967295" type="subTitle"/>
          </p:nvPr>
        </p:nvSpPr>
        <p:spPr>
          <a:xfrm>
            <a:off x="1090493" y="3463610"/>
            <a:ext cx="1605900" cy="680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Venus has a beautiful name, but it’s terribly hot</a:t>
            </a:r>
            <a:endParaRPr sz="1400"/>
          </a:p>
        </p:txBody>
      </p:sp>
      <p:sp>
        <p:nvSpPr>
          <p:cNvPr id="3489" name="Google Shape;3489;p56"/>
          <p:cNvSpPr txBox="1"/>
          <p:nvPr>
            <p:ph idx="4294967295" type="ctrTitle"/>
          </p:nvPr>
        </p:nvSpPr>
        <p:spPr>
          <a:xfrm>
            <a:off x="1090493" y="1558499"/>
            <a:ext cx="1396500" cy="62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lt1"/>
                </a:solidFill>
              </a:rPr>
              <a:t>Saturn</a:t>
            </a:r>
            <a:endParaRPr sz="1800">
              <a:solidFill>
                <a:schemeClr val="lt1"/>
              </a:solidFill>
            </a:endParaRPr>
          </a:p>
        </p:txBody>
      </p:sp>
      <p:sp>
        <p:nvSpPr>
          <p:cNvPr id="3490" name="Google Shape;3490;p56"/>
          <p:cNvSpPr txBox="1"/>
          <p:nvPr>
            <p:ph idx="4294967295" type="subTitle"/>
          </p:nvPr>
        </p:nvSpPr>
        <p:spPr>
          <a:xfrm>
            <a:off x="1083269" y="2037043"/>
            <a:ext cx="1605900" cy="680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Saturn is the ringed one and</a:t>
            </a:r>
            <a:r>
              <a:rPr lang="en" sz="1400"/>
              <a:t> </a:t>
            </a:r>
            <a:r>
              <a:rPr lang="en" sz="1400"/>
              <a:t>a gas giant</a:t>
            </a:r>
            <a:endParaRPr sz="1400"/>
          </a:p>
        </p:txBody>
      </p:sp>
      <p:grpSp>
        <p:nvGrpSpPr>
          <p:cNvPr id="3491" name="Google Shape;3491;p56"/>
          <p:cNvGrpSpPr/>
          <p:nvPr/>
        </p:nvGrpSpPr>
        <p:grpSpPr>
          <a:xfrm rot="590206">
            <a:off x="1941423" y="1944638"/>
            <a:ext cx="819715" cy="146852"/>
            <a:chOff x="2425775" y="4569025"/>
            <a:chExt cx="563775" cy="101000"/>
          </a:xfrm>
        </p:grpSpPr>
        <p:sp>
          <p:nvSpPr>
            <p:cNvPr id="3492" name="Google Shape;3492;p56"/>
            <p:cNvSpPr/>
            <p:nvPr/>
          </p:nvSpPr>
          <p:spPr>
            <a:xfrm>
              <a:off x="2425775" y="4576750"/>
              <a:ext cx="552050" cy="57825"/>
            </a:xfrm>
            <a:custGeom>
              <a:rect b="b" l="l" r="r" t="t"/>
              <a:pathLst>
                <a:path extrusionOk="0" h="2313" w="22082">
                  <a:moveTo>
                    <a:pt x="973" y="303"/>
                  </a:moveTo>
                  <a:cubicBezTo>
                    <a:pt x="975" y="303"/>
                    <a:pt x="977" y="303"/>
                    <a:pt x="979" y="303"/>
                  </a:cubicBezTo>
                  <a:lnTo>
                    <a:pt x="979" y="303"/>
                  </a:lnTo>
                  <a:cubicBezTo>
                    <a:pt x="975" y="303"/>
                    <a:pt x="973" y="303"/>
                    <a:pt x="971" y="303"/>
                  </a:cubicBezTo>
                  <a:cubicBezTo>
                    <a:pt x="967" y="303"/>
                    <a:pt x="967" y="303"/>
                    <a:pt x="973" y="303"/>
                  </a:cubicBezTo>
                  <a:close/>
                  <a:moveTo>
                    <a:pt x="1946" y="467"/>
                  </a:moveTo>
                  <a:lnTo>
                    <a:pt x="1946" y="467"/>
                  </a:lnTo>
                  <a:cubicBezTo>
                    <a:pt x="1946" y="467"/>
                    <a:pt x="1948" y="467"/>
                    <a:pt x="1950" y="468"/>
                  </a:cubicBezTo>
                  <a:lnTo>
                    <a:pt x="1950" y="468"/>
                  </a:lnTo>
                  <a:cubicBezTo>
                    <a:pt x="1950" y="468"/>
                    <a:pt x="1949" y="468"/>
                    <a:pt x="1949" y="468"/>
                  </a:cubicBezTo>
                  <a:cubicBezTo>
                    <a:pt x="1947" y="467"/>
                    <a:pt x="1946" y="467"/>
                    <a:pt x="1946" y="467"/>
                  </a:cubicBezTo>
                  <a:close/>
                  <a:moveTo>
                    <a:pt x="330" y="866"/>
                  </a:moveTo>
                  <a:cubicBezTo>
                    <a:pt x="331" y="866"/>
                    <a:pt x="334" y="868"/>
                    <a:pt x="340" y="873"/>
                  </a:cubicBezTo>
                  <a:lnTo>
                    <a:pt x="340" y="873"/>
                  </a:lnTo>
                  <a:cubicBezTo>
                    <a:pt x="332" y="869"/>
                    <a:pt x="329" y="866"/>
                    <a:pt x="330" y="866"/>
                  </a:cubicBezTo>
                  <a:close/>
                  <a:moveTo>
                    <a:pt x="1330" y="1104"/>
                  </a:moveTo>
                  <a:cubicBezTo>
                    <a:pt x="1331" y="1104"/>
                    <a:pt x="1334" y="1105"/>
                    <a:pt x="1340" y="1108"/>
                  </a:cubicBezTo>
                  <a:lnTo>
                    <a:pt x="1340" y="1108"/>
                  </a:lnTo>
                  <a:cubicBezTo>
                    <a:pt x="1333" y="1105"/>
                    <a:pt x="1329" y="1104"/>
                    <a:pt x="1330" y="1104"/>
                  </a:cubicBezTo>
                  <a:close/>
                  <a:moveTo>
                    <a:pt x="7625" y="1376"/>
                  </a:moveTo>
                  <a:cubicBezTo>
                    <a:pt x="7625" y="1376"/>
                    <a:pt x="7625" y="1376"/>
                    <a:pt x="7625" y="1376"/>
                  </a:cubicBezTo>
                  <a:lnTo>
                    <a:pt x="7625" y="1376"/>
                  </a:lnTo>
                  <a:cubicBezTo>
                    <a:pt x="7623" y="1377"/>
                    <a:pt x="7621" y="1377"/>
                    <a:pt x="7620" y="1377"/>
                  </a:cubicBezTo>
                  <a:cubicBezTo>
                    <a:pt x="7620" y="1377"/>
                    <a:pt x="7619" y="1377"/>
                    <a:pt x="7619" y="1377"/>
                  </a:cubicBezTo>
                  <a:cubicBezTo>
                    <a:pt x="7621" y="1377"/>
                    <a:pt x="7623" y="1376"/>
                    <a:pt x="7625" y="1376"/>
                  </a:cubicBezTo>
                  <a:close/>
                  <a:moveTo>
                    <a:pt x="9071" y="1543"/>
                  </a:moveTo>
                  <a:lnTo>
                    <a:pt x="9071" y="1543"/>
                  </a:lnTo>
                  <a:cubicBezTo>
                    <a:pt x="9069" y="1544"/>
                    <a:pt x="9068" y="1544"/>
                    <a:pt x="9067" y="1544"/>
                  </a:cubicBezTo>
                  <a:cubicBezTo>
                    <a:pt x="9067" y="1544"/>
                    <a:pt x="9066" y="1544"/>
                    <a:pt x="9067" y="1543"/>
                  </a:cubicBezTo>
                  <a:close/>
                  <a:moveTo>
                    <a:pt x="13874" y="1784"/>
                  </a:moveTo>
                  <a:lnTo>
                    <a:pt x="13874" y="1784"/>
                  </a:lnTo>
                  <a:cubicBezTo>
                    <a:pt x="13874" y="1785"/>
                    <a:pt x="13874" y="1785"/>
                    <a:pt x="13875" y="1785"/>
                  </a:cubicBezTo>
                  <a:lnTo>
                    <a:pt x="13875" y="1785"/>
                  </a:lnTo>
                  <a:cubicBezTo>
                    <a:pt x="13874" y="1785"/>
                    <a:pt x="13874" y="1784"/>
                    <a:pt x="13874" y="1784"/>
                  </a:cubicBezTo>
                  <a:close/>
                  <a:moveTo>
                    <a:pt x="8069" y="1934"/>
                  </a:moveTo>
                  <a:cubicBezTo>
                    <a:pt x="8070" y="1934"/>
                    <a:pt x="8072" y="1934"/>
                    <a:pt x="8075" y="1935"/>
                  </a:cubicBezTo>
                  <a:lnTo>
                    <a:pt x="8075" y="1935"/>
                  </a:lnTo>
                  <a:cubicBezTo>
                    <a:pt x="8069" y="1935"/>
                    <a:pt x="8068" y="1934"/>
                    <a:pt x="8069" y="1934"/>
                  </a:cubicBezTo>
                  <a:close/>
                  <a:moveTo>
                    <a:pt x="13395" y="2157"/>
                  </a:moveTo>
                  <a:cubicBezTo>
                    <a:pt x="13396" y="2157"/>
                    <a:pt x="13396" y="2157"/>
                    <a:pt x="13397" y="2157"/>
                  </a:cubicBezTo>
                  <a:cubicBezTo>
                    <a:pt x="13397" y="2157"/>
                    <a:pt x="13397" y="2157"/>
                    <a:pt x="13397" y="2157"/>
                  </a:cubicBezTo>
                  <a:close/>
                  <a:moveTo>
                    <a:pt x="484" y="0"/>
                  </a:moveTo>
                  <a:cubicBezTo>
                    <a:pt x="270" y="0"/>
                    <a:pt x="80" y="153"/>
                    <a:pt x="41" y="371"/>
                  </a:cubicBezTo>
                  <a:cubicBezTo>
                    <a:pt x="1" y="595"/>
                    <a:pt x="135" y="811"/>
                    <a:pt x="347" y="879"/>
                  </a:cubicBezTo>
                  <a:lnTo>
                    <a:pt x="347" y="879"/>
                  </a:lnTo>
                  <a:lnTo>
                    <a:pt x="472" y="989"/>
                  </a:lnTo>
                  <a:cubicBezTo>
                    <a:pt x="511" y="1022"/>
                    <a:pt x="553" y="1052"/>
                    <a:pt x="597" y="1080"/>
                  </a:cubicBezTo>
                  <a:cubicBezTo>
                    <a:pt x="665" y="1122"/>
                    <a:pt x="739" y="1152"/>
                    <a:pt x="816" y="1169"/>
                  </a:cubicBezTo>
                  <a:cubicBezTo>
                    <a:pt x="874" y="1180"/>
                    <a:pt x="926" y="1185"/>
                    <a:pt x="972" y="1185"/>
                  </a:cubicBezTo>
                  <a:cubicBezTo>
                    <a:pt x="1057" y="1185"/>
                    <a:pt x="1123" y="1170"/>
                    <a:pt x="1175" y="1160"/>
                  </a:cubicBezTo>
                  <a:cubicBezTo>
                    <a:pt x="1257" y="1141"/>
                    <a:pt x="1312" y="1124"/>
                    <a:pt x="1344" y="1117"/>
                  </a:cubicBezTo>
                  <a:cubicBezTo>
                    <a:pt x="1349" y="1116"/>
                    <a:pt x="1352" y="1115"/>
                    <a:pt x="1355" y="1114"/>
                  </a:cubicBezTo>
                  <a:lnTo>
                    <a:pt x="1355" y="1114"/>
                  </a:lnTo>
                  <a:cubicBezTo>
                    <a:pt x="1360" y="1116"/>
                    <a:pt x="1365" y="1119"/>
                    <a:pt x="1370" y="1122"/>
                  </a:cubicBezTo>
                  <a:cubicBezTo>
                    <a:pt x="1406" y="1141"/>
                    <a:pt x="1457" y="1176"/>
                    <a:pt x="1534" y="1216"/>
                  </a:cubicBezTo>
                  <a:cubicBezTo>
                    <a:pt x="1580" y="1241"/>
                    <a:pt x="1626" y="1260"/>
                    <a:pt x="1675" y="1278"/>
                  </a:cubicBezTo>
                  <a:cubicBezTo>
                    <a:pt x="1733" y="1297"/>
                    <a:pt x="1794" y="1310"/>
                    <a:pt x="1855" y="1317"/>
                  </a:cubicBezTo>
                  <a:cubicBezTo>
                    <a:pt x="1892" y="1320"/>
                    <a:pt x="1929" y="1321"/>
                    <a:pt x="1966" y="1321"/>
                  </a:cubicBezTo>
                  <a:cubicBezTo>
                    <a:pt x="2015" y="1321"/>
                    <a:pt x="2064" y="1319"/>
                    <a:pt x="2113" y="1313"/>
                  </a:cubicBezTo>
                  <a:cubicBezTo>
                    <a:pt x="2180" y="1306"/>
                    <a:pt x="2228" y="1301"/>
                    <a:pt x="2260" y="1300"/>
                  </a:cubicBezTo>
                  <a:cubicBezTo>
                    <a:pt x="2265" y="1299"/>
                    <a:pt x="2269" y="1299"/>
                    <a:pt x="2273" y="1299"/>
                  </a:cubicBezTo>
                  <a:cubicBezTo>
                    <a:pt x="2280" y="1299"/>
                    <a:pt x="2286" y="1300"/>
                    <a:pt x="2290" y="1300"/>
                  </a:cubicBezTo>
                  <a:cubicBezTo>
                    <a:pt x="2291" y="1299"/>
                    <a:pt x="2292" y="1299"/>
                    <a:pt x="2293" y="1299"/>
                  </a:cubicBezTo>
                  <a:cubicBezTo>
                    <a:pt x="2295" y="1299"/>
                    <a:pt x="2297" y="1300"/>
                    <a:pt x="2300" y="1301"/>
                  </a:cubicBezTo>
                  <a:cubicBezTo>
                    <a:pt x="2336" y="1305"/>
                    <a:pt x="2434" y="1365"/>
                    <a:pt x="2610" y="1428"/>
                  </a:cubicBezTo>
                  <a:cubicBezTo>
                    <a:pt x="2705" y="1459"/>
                    <a:pt x="2805" y="1475"/>
                    <a:pt x="2905" y="1475"/>
                  </a:cubicBezTo>
                  <a:cubicBezTo>
                    <a:pt x="2909" y="1475"/>
                    <a:pt x="2912" y="1475"/>
                    <a:pt x="2916" y="1475"/>
                  </a:cubicBezTo>
                  <a:cubicBezTo>
                    <a:pt x="2987" y="1473"/>
                    <a:pt x="3059" y="1467"/>
                    <a:pt x="3131" y="1458"/>
                  </a:cubicBezTo>
                  <a:cubicBezTo>
                    <a:pt x="3166" y="1452"/>
                    <a:pt x="3203" y="1450"/>
                    <a:pt x="3239" y="1449"/>
                  </a:cubicBezTo>
                  <a:lnTo>
                    <a:pt x="3247" y="1449"/>
                  </a:lnTo>
                  <a:lnTo>
                    <a:pt x="3313" y="1456"/>
                  </a:lnTo>
                  <a:cubicBezTo>
                    <a:pt x="3343" y="1458"/>
                    <a:pt x="3373" y="1459"/>
                    <a:pt x="3403" y="1459"/>
                  </a:cubicBezTo>
                  <a:cubicBezTo>
                    <a:pt x="3419" y="1459"/>
                    <a:pt x="3435" y="1459"/>
                    <a:pt x="3452" y="1458"/>
                  </a:cubicBezTo>
                  <a:cubicBezTo>
                    <a:pt x="3593" y="1448"/>
                    <a:pt x="3686" y="1434"/>
                    <a:pt x="3724" y="1434"/>
                  </a:cubicBezTo>
                  <a:cubicBezTo>
                    <a:pt x="3730" y="1434"/>
                    <a:pt x="3734" y="1434"/>
                    <a:pt x="3737" y="1435"/>
                  </a:cubicBezTo>
                  <a:cubicBezTo>
                    <a:pt x="3738" y="1434"/>
                    <a:pt x="3739" y="1434"/>
                    <a:pt x="3741" y="1434"/>
                  </a:cubicBezTo>
                  <a:cubicBezTo>
                    <a:pt x="3758" y="1434"/>
                    <a:pt x="3832" y="1464"/>
                    <a:pt x="3957" y="1519"/>
                  </a:cubicBezTo>
                  <a:cubicBezTo>
                    <a:pt x="4043" y="1557"/>
                    <a:pt x="4135" y="1583"/>
                    <a:pt x="4228" y="1594"/>
                  </a:cubicBezTo>
                  <a:cubicBezTo>
                    <a:pt x="4266" y="1598"/>
                    <a:pt x="4304" y="1601"/>
                    <a:pt x="4341" y="1601"/>
                  </a:cubicBezTo>
                  <a:cubicBezTo>
                    <a:pt x="4394" y="1601"/>
                    <a:pt x="4447" y="1596"/>
                    <a:pt x="4500" y="1588"/>
                  </a:cubicBezTo>
                  <a:cubicBezTo>
                    <a:pt x="4568" y="1579"/>
                    <a:pt x="4622" y="1570"/>
                    <a:pt x="4657" y="1566"/>
                  </a:cubicBezTo>
                  <a:cubicBezTo>
                    <a:pt x="4668" y="1565"/>
                    <a:pt x="4681" y="1564"/>
                    <a:pt x="4694" y="1564"/>
                  </a:cubicBezTo>
                  <a:lnTo>
                    <a:pt x="4701" y="1564"/>
                  </a:lnTo>
                  <a:lnTo>
                    <a:pt x="4727" y="1569"/>
                  </a:lnTo>
                  <a:cubicBezTo>
                    <a:pt x="4805" y="1580"/>
                    <a:pt x="4912" y="1615"/>
                    <a:pt x="5053" y="1646"/>
                  </a:cubicBezTo>
                  <a:cubicBezTo>
                    <a:pt x="5089" y="1653"/>
                    <a:pt x="5126" y="1660"/>
                    <a:pt x="5166" y="1666"/>
                  </a:cubicBezTo>
                  <a:cubicBezTo>
                    <a:pt x="5193" y="1669"/>
                    <a:pt x="5200" y="1670"/>
                    <a:pt x="5223" y="1675"/>
                  </a:cubicBezTo>
                  <a:cubicBezTo>
                    <a:pt x="5261" y="1683"/>
                    <a:pt x="5310" y="1697"/>
                    <a:pt x="5367" y="1713"/>
                  </a:cubicBezTo>
                  <a:cubicBezTo>
                    <a:pt x="5424" y="1730"/>
                    <a:pt x="5491" y="1750"/>
                    <a:pt x="5570" y="1765"/>
                  </a:cubicBezTo>
                  <a:lnTo>
                    <a:pt x="5631" y="1776"/>
                  </a:lnTo>
                  <a:lnTo>
                    <a:pt x="5647" y="1778"/>
                  </a:lnTo>
                  <a:lnTo>
                    <a:pt x="5648" y="1778"/>
                  </a:lnTo>
                  <a:cubicBezTo>
                    <a:pt x="5655" y="1779"/>
                    <a:pt x="5662" y="1781"/>
                    <a:pt x="5670" y="1784"/>
                  </a:cubicBezTo>
                  <a:cubicBezTo>
                    <a:pt x="5697" y="1794"/>
                    <a:pt x="5741" y="1817"/>
                    <a:pt x="5802" y="1847"/>
                  </a:cubicBezTo>
                  <a:cubicBezTo>
                    <a:pt x="5880" y="1889"/>
                    <a:pt x="5965" y="1920"/>
                    <a:pt x="6051" y="1941"/>
                  </a:cubicBezTo>
                  <a:cubicBezTo>
                    <a:pt x="6113" y="1952"/>
                    <a:pt x="6175" y="1958"/>
                    <a:pt x="6237" y="1958"/>
                  </a:cubicBezTo>
                  <a:cubicBezTo>
                    <a:pt x="6269" y="1958"/>
                    <a:pt x="6301" y="1957"/>
                    <a:pt x="6332" y="1953"/>
                  </a:cubicBezTo>
                  <a:cubicBezTo>
                    <a:pt x="6407" y="1948"/>
                    <a:pt x="6467" y="1938"/>
                    <a:pt x="6514" y="1934"/>
                  </a:cubicBezTo>
                  <a:cubicBezTo>
                    <a:pt x="6539" y="1930"/>
                    <a:pt x="6566" y="1928"/>
                    <a:pt x="6592" y="1928"/>
                  </a:cubicBezTo>
                  <a:cubicBezTo>
                    <a:pt x="6598" y="1928"/>
                    <a:pt x="6603" y="1928"/>
                    <a:pt x="6608" y="1928"/>
                  </a:cubicBezTo>
                  <a:cubicBezTo>
                    <a:pt x="6644" y="1934"/>
                    <a:pt x="6680" y="1942"/>
                    <a:pt x="6715" y="1952"/>
                  </a:cubicBezTo>
                  <a:lnTo>
                    <a:pt x="6890" y="2007"/>
                  </a:lnTo>
                  <a:cubicBezTo>
                    <a:pt x="6924" y="2016"/>
                    <a:pt x="6963" y="2025"/>
                    <a:pt x="7006" y="2033"/>
                  </a:cubicBezTo>
                  <a:cubicBezTo>
                    <a:pt x="7027" y="2038"/>
                    <a:pt x="7049" y="2041"/>
                    <a:pt x="7072" y="2044"/>
                  </a:cubicBezTo>
                  <a:lnTo>
                    <a:pt x="7126" y="2049"/>
                  </a:lnTo>
                  <a:cubicBezTo>
                    <a:pt x="7262" y="2061"/>
                    <a:pt x="7381" y="2060"/>
                    <a:pt x="7485" y="2066"/>
                  </a:cubicBezTo>
                  <a:lnTo>
                    <a:pt x="7559" y="2071"/>
                  </a:lnTo>
                  <a:lnTo>
                    <a:pt x="7595" y="2074"/>
                  </a:lnTo>
                  <a:cubicBezTo>
                    <a:pt x="7614" y="2075"/>
                    <a:pt x="7632" y="2075"/>
                    <a:pt x="7649" y="2075"/>
                  </a:cubicBezTo>
                  <a:cubicBezTo>
                    <a:pt x="7682" y="2072"/>
                    <a:pt x="7713" y="2069"/>
                    <a:pt x="7744" y="2063"/>
                  </a:cubicBezTo>
                  <a:cubicBezTo>
                    <a:pt x="7860" y="2040"/>
                    <a:pt x="7929" y="2007"/>
                    <a:pt x="7984" y="1981"/>
                  </a:cubicBezTo>
                  <a:cubicBezTo>
                    <a:pt x="8032" y="1960"/>
                    <a:pt x="8067" y="1945"/>
                    <a:pt x="8084" y="1939"/>
                  </a:cubicBezTo>
                  <a:lnTo>
                    <a:pt x="8084" y="1939"/>
                  </a:lnTo>
                  <a:cubicBezTo>
                    <a:pt x="8118" y="1952"/>
                    <a:pt x="8149" y="1966"/>
                    <a:pt x="8180" y="1984"/>
                  </a:cubicBezTo>
                  <a:cubicBezTo>
                    <a:pt x="8249" y="2022"/>
                    <a:pt x="8321" y="2053"/>
                    <a:pt x="8396" y="2078"/>
                  </a:cubicBezTo>
                  <a:cubicBezTo>
                    <a:pt x="8421" y="2085"/>
                    <a:pt x="8448" y="2092"/>
                    <a:pt x="8474" y="2098"/>
                  </a:cubicBezTo>
                  <a:lnTo>
                    <a:pt x="8518" y="2105"/>
                  </a:lnTo>
                  <a:lnTo>
                    <a:pt x="8547" y="2108"/>
                  </a:lnTo>
                  <a:cubicBezTo>
                    <a:pt x="8566" y="2109"/>
                    <a:pt x="8583" y="2112"/>
                    <a:pt x="8601" y="2115"/>
                  </a:cubicBezTo>
                  <a:cubicBezTo>
                    <a:pt x="8642" y="2123"/>
                    <a:pt x="8693" y="2136"/>
                    <a:pt x="8753" y="2152"/>
                  </a:cubicBezTo>
                  <a:cubicBezTo>
                    <a:pt x="8822" y="2171"/>
                    <a:pt x="8893" y="2185"/>
                    <a:pt x="8963" y="2195"/>
                  </a:cubicBezTo>
                  <a:cubicBezTo>
                    <a:pt x="8984" y="2198"/>
                    <a:pt x="9002" y="2200"/>
                    <a:pt x="9029" y="2202"/>
                  </a:cubicBezTo>
                  <a:cubicBezTo>
                    <a:pt x="9040" y="2202"/>
                    <a:pt x="9052" y="2203"/>
                    <a:pt x="9064" y="2203"/>
                  </a:cubicBezTo>
                  <a:cubicBezTo>
                    <a:pt x="9084" y="2203"/>
                    <a:pt x="9104" y="2202"/>
                    <a:pt x="9125" y="2200"/>
                  </a:cubicBezTo>
                  <a:cubicBezTo>
                    <a:pt x="9176" y="2195"/>
                    <a:pt x="9226" y="2185"/>
                    <a:pt x="9275" y="2168"/>
                  </a:cubicBezTo>
                  <a:cubicBezTo>
                    <a:pt x="9358" y="2143"/>
                    <a:pt x="9417" y="2116"/>
                    <a:pt x="9461" y="2098"/>
                  </a:cubicBezTo>
                  <a:cubicBezTo>
                    <a:pt x="9503" y="2080"/>
                    <a:pt x="9528" y="2075"/>
                    <a:pt x="9527" y="2075"/>
                  </a:cubicBezTo>
                  <a:lnTo>
                    <a:pt x="9527" y="2075"/>
                  </a:lnTo>
                  <a:lnTo>
                    <a:pt x="9839" y="2096"/>
                  </a:lnTo>
                  <a:cubicBezTo>
                    <a:pt x="9956" y="2105"/>
                    <a:pt x="10072" y="2111"/>
                    <a:pt x="10190" y="2115"/>
                  </a:cubicBezTo>
                  <a:lnTo>
                    <a:pt x="10484" y="2128"/>
                  </a:lnTo>
                  <a:cubicBezTo>
                    <a:pt x="10514" y="2137"/>
                    <a:pt x="10542" y="2150"/>
                    <a:pt x="10570" y="2166"/>
                  </a:cubicBezTo>
                  <a:cubicBezTo>
                    <a:pt x="10633" y="2201"/>
                    <a:pt x="10697" y="2231"/>
                    <a:pt x="10763" y="2257"/>
                  </a:cubicBezTo>
                  <a:cubicBezTo>
                    <a:pt x="10813" y="2277"/>
                    <a:pt x="10865" y="2290"/>
                    <a:pt x="10918" y="2297"/>
                  </a:cubicBezTo>
                  <a:cubicBezTo>
                    <a:pt x="10942" y="2300"/>
                    <a:pt x="10967" y="2301"/>
                    <a:pt x="10991" y="2301"/>
                  </a:cubicBezTo>
                  <a:cubicBezTo>
                    <a:pt x="11026" y="2301"/>
                    <a:pt x="11060" y="2298"/>
                    <a:pt x="11094" y="2292"/>
                  </a:cubicBezTo>
                  <a:cubicBezTo>
                    <a:pt x="11173" y="2276"/>
                    <a:pt x="11250" y="2250"/>
                    <a:pt x="11323" y="2217"/>
                  </a:cubicBezTo>
                  <a:cubicBezTo>
                    <a:pt x="11363" y="2198"/>
                    <a:pt x="11403" y="2182"/>
                    <a:pt x="11445" y="2168"/>
                  </a:cubicBezTo>
                  <a:cubicBezTo>
                    <a:pt x="11454" y="2166"/>
                    <a:pt x="11461" y="2165"/>
                    <a:pt x="11456" y="2165"/>
                  </a:cubicBezTo>
                  <a:cubicBezTo>
                    <a:pt x="11460" y="2164"/>
                    <a:pt x="11463" y="2164"/>
                    <a:pt x="11466" y="2164"/>
                  </a:cubicBezTo>
                  <a:cubicBezTo>
                    <a:pt x="11469" y="2164"/>
                    <a:pt x="11472" y="2164"/>
                    <a:pt x="11475" y="2165"/>
                  </a:cubicBezTo>
                  <a:lnTo>
                    <a:pt x="11504" y="2165"/>
                  </a:lnTo>
                  <a:lnTo>
                    <a:pt x="11558" y="2164"/>
                  </a:lnTo>
                  <a:cubicBezTo>
                    <a:pt x="11699" y="2156"/>
                    <a:pt x="11812" y="2135"/>
                    <a:pt x="11902" y="2131"/>
                  </a:cubicBezTo>
                  <a:lnTo>
                    <a:pt x="11952" y="2131"/>
                  </a:lnTo>
                  <a:cubicBezTo>
                    <a:pt x="11966" y="2133"/>
                    <a:pt x="11980" y="2135"/>
                    <a:pt x="11994" y="2138"/>
                  </a:cubicBezTo>
                  <a:cubicBezTo>
                    <a:pt x="12031" y="2146"/>
                    <a:pt x="12080" y="2164"/>
                    <a:pt x="12143" y="2185"/>
                  </a:cubicBezTo>
                  <a:cubicBezTo>
                    <a:pt x="12220" y="2210"/>
                    <a:pt x="12300" y="2227"/>
                    <a:pt x="12380" y="2235"/>
                  </a:cubicBezTo>
                  <a:cubicBezTo>
                    <a:pt x="12393" y="2236"/>
                    <a:pt x="12407" y="2236"/>
                    <a:pt x="12421" y="2236"/>
                  </a:cubicBezTo>
                  <a:cubicBezTo>
                    <a:pt x="12496" y="2236"/>
                    <a:pt x="12571" y="2226"/>
                    <a:pt x="12644" y="2207"/>
                  </a:cubicBezTo>
                  <a:cubicBezTo>
                    <a:pt x="12779" y="2167"/>
                    <a:pt x="12870" y="2134"/>
                    <a:pt x="12911" y="2134"/>
                  </a:cubicBezTo>
                  <a:cubicBezTo>
                    <a:pt x="12912" y="2134"/>
                    <a:pt x="12913" y="2134"/>
                    <a:pt x="12914" y="2134"/>
                  </a:cubicBezTo>
                  <a:cubicBezTo>
                    <a:pt x="12921" y="2134"/>
                    <a:pt x="12928" y="2133"/>
                    <a:pt x="12935" y="2133"/>
                  </a:cubicBezTo>
                  <a:cubicBezTo>
                    <a:pt x="13021" y="2133"/>
                    <a:pt x="13124" y="2146"/>
                    <a:pt x="13244" y="2153"/>
                  </a:cubicBezTo>
                  <a:cubicBezTo>
                    <a:pt x="13276" y="2155"/>
                    <a:pt x="13310" y="2157"/>
                    <a:pt x="13344" y="2157"/>
                  </a:cubicBezTo>
                  <a:lnTo>
                    <a:pt x="13395" y="2157"/>
                  </a:lnTo>
                  <a:cubicBezTo>
                    <a:pt x="13395" y="2157"/>
                    <a:pt x="13395" y="2157"/>
                    <a:pt x="13395" y="2157"/>
                  </a:cubicBezTo>
                  <a:lnTo>
                    <a:pt x="13395" y="2157"/>
                  </a:lnTo>
                  <a:cubicBezTo>
                    <a:pt x="13395" y="2157"/>
                    <a:pt x="13396" y="2157"/>
                    <a:pt x="13396" y="2157"/>
                  </a:cubicBezTo>
                  <a:cubicBezTo>
                    <a:pt x="13404" y="2157"/>
                    <a:pt x="13438" y="2169"/>
                    <a:pt x="13481" y="2189"/>
                  </a:cubicBezTo>
                  <a:cubicBezTo>
                    <a:pt x="13527" y="2211"/>
                    <a:pt x="13585" y="2242"/>
                    <a:pt x="13663" y="2272"/>
                  </a:cubicBezTo>
                  <a:cubicBezTo>
                    <a:pt x="13709" y="2290"/>
                    <a:pt x="13758" y="2302"/>
                    <a:pt x="13808" y="2308"/>
                  </a:cubicBezTo>
                  <a:cubicBezTo>
                    <a:pt x="13829" y="2311"/>
                    <a:pt x="13850" y="2313"/>
                    <a:pt x="13872" y="2313"/>
                  </a:cubicBezTo>
                  <a:cubicBezTo>
                    <a:pt x="13909" y="2313"/>
                    <a:pt x="13946" y="2308"/>
                    <a:pt x="13983" y="2300"/>
                  </a:cubicBezTo>
                  <a:cubicBezTo>
                    <a:pt x="14091" y="2275"/>
                    <a:pt x="14156" y="2234"/>
                    <a:pt x="14214" y="2204"/>
                  </a:cubicBezTo>
                  <a:cubicBezTo>
                    <a:pt x="14269" y="2173"/>
                    <a:pt x="14314" y="2146"/>
                    <a:pt x="14343" y="2134"/>
                  </a:cubicBezTo>
                  <a:cubicBezTo>
                    <a:pt x="14357" y="2127"/>
                    <a:pt x="14365" y="2126"/>
                    <a:pt x="14368" y="2123"/>
                  </a:cubicBezTo>
                  <a:lnTo>
                    <a:pt x="14368" y="2123"/>
                  </a:lnTo>
                  <a:cubicBezTo>
                    <a:pt x="14376" y="2123"/>
                    <a:pt x="14405" y="2121"/>
                    <a:pt x="14425" y="2120"/>
                  </a:cubicBezTo>
                  <a:lnTo>
                    <a:pt x="14600" y="2108"/>
                  </a:lnTo>
                  <a:cubicBezTo>
                    <a:pt x="14835" y="2096"/>
                    <a:pt x="15068" y="2075"/>
                    <a:pt x="15301" y="2055"/>
                  </a:cubicBezTo>
                  <a:lnTo>
                    <a:pt x="15338" y="2053"/>
                  </a:lnTo>
                  <a:cubicBezTo>
                    <a:pt x="15341" y="2052"/>
                    <a:pt x="15343" y="2052"/>
                    <a:pt x="15346" y="2052"/>
                  </a:cubicBezTo>
                  <a:cubicBezTo>
                    <a:pt x="15349" y="2052"/>
                    <a:pt x="15351" y="2052"/>
                    <a:pt x="15353" y="2053"/>
                  </a:cubicBezTo>
                  <a:cubicBezTo>
                    <a:pt x="15370" y="2053"/>
                    <a:pt x="15386" y="2055"/>
                    <a:pt x="15402" y="2060"/>
                  </a:cubicBezTo>
                  <a:cubicBezTo>
                    <a:pt x="15442" y="2068"/>
                    <a:pt x="15496" y="2086"/>
                    <a:pt x="15561" y="2103"/>
                  </a:cubicBezTo>
                  <a:cubicBezTo>
                    <a:pt x="15619" y="2118"/>
                    <a:pt x="15688" y="2135"/>
                    <a:pt x="15773" y="2135"/>
                  </a:cubicBezTo>
                  <a:cubicBezTo>
                    <a:pt x="15784" y="2135"/>
                    <a:pt x="15796" y="2134"/>
                    <a:pt x="15809" y="2134"/>
                  </a:cubicBezTo>
                  <a:cubicBezTo>
                    <a:pt x="15888" y="2128"/>
                    <a:pt x="15967" y="2111"/>
                    <a:pt x="16042" y="2083"/>
                  </a:cubicBezTo>
                  <a:cubicBezTo>
                    <a:pt x="16170" y="2038"/>
                    <a:pt x="16257" y="1997"/>
                    <a:pt x="16319" y="1994"/>
                  </a:cubicBezTo>
                  <a:cubicBezTo>
                    <a:pt x="16337" y="1992"/>
                    <a:pt x="16356" y="1991"/>
                    <a:pt x="16377" y="1991"/>
                  </a:cubicBezTo>
                  <a:cubicBezTo>
                    <a:pt x="16449" y="1991"/>
                    <a:pt x="16539" y="2000"/>
                    <a:pt x="16645" y="2002"/>
                  </a:cubicBezTo>
                  <a:cubicBezTo>
                    <a:pt x="16711" y="2002"/>
                    <a:pt x="16776" y="1997"/>
                    <a:pt x="16842" y="1989"/>
                  </a:cubicBezTo>
                  <a:cubicBezTo>
                    <a:pt x="16890" y="1985"/>
                    <a:pt x="16944" y="1982"/>
                    <a:pt x="17002" y="1980"/>
                  </a:cubicBezTo>
                  <a:cubicBezTo>
                    <a:pt x="17060" y="1979"/>
                    <a:pt x="17122" y="1977"/>
                    <a:pt x="17188" y="1971"/>
                  </a:cubicBezTo>
                  <a:cubicBezTo>
                    <a:pt x="17222" y="1968"/>
                    <a:pt x="17258" y="1964"/>
                    <a:pt x="17290" y="1959"/>
                  </a:cubicBezTo>
                  <a:lnTo>
                    <a:pt x="17377" y="1949"/>
                  </a:lnTo>
                  <a:lnTo>
                    <a:pt x="17725" y="1906"/>
                  </a:lnTo>
                  <a:lnTo>
                    <a:pt x="17771" y="1900"/>
                  </a:lnTo>
                  <a:cubicBezTo>
                    <a:pt x="17791" y="1896"/>
                    <a:pt x="17812" y="1892"/>
                    <a:pt x="17832" y="1886"/>
                  </a:cubicBezTo>
                  <a:cubicBezTo>
                    <a:pt x="17868" y="1876"/>
                    <a:pt x="17903" y="1865"/>
                    <a:pt x="17939" y="1849"/>
                  </a:cubicBezTo>
                  <a:cubicBezTo>
                    <a:pt x="18005" y="1823"/>
                    <a:pt x="18058" y="1795"/>
                    <a:pt x="18106" y="1772"/>
                  </a:cubicBezTo>
                  <a:cubicBezTo>
                    <a:pt x="18144" y="1754"/>
                    <a:pt x="18184" y="1739"/>
                    <a:pt x="18226" y="1727"/>
                  </a:cubicBezTo>
                  <a:cubicBezTo>
                    <a:pt x="18293" y="1714"/>
                    <a:pt x="18359" y="1695"/>
                    <a:pt x="18422" y="1670"/>
                  </a:cubicBezTo>
                  <a:cubicBezTo>
                    <a:pt x="18541" y="1625"/>
                    <a:pt x="18639" y="1583"/>
                    <a:pt x="18713" y="1570"/>
                  </a:cubicBezTo>
                  <a:cubicBezTo>
                    <a:pt x="18738" y="1565"/>
                    <a:pt x="18766" y="1564"/>
                    <a:pt x="18798" y="1564"/>
                  </a:cubicBezTo>
                  <a:cubicBezTo>
                    <a:pt x="18853" y="1564"/>
                    <a:pt x="18918" y="1568"/>
                    <a:pt x="18993" y="1568"/>
                  </a:cubicBezTo>
                  <a:cubicBezTo>
                    <a:pt x="19008" y="1568"/>
                    <a:pt x="19023" y="1568"/>
                    <a:pt x="19038" y="1568"/>
                  </a:cubicBezTo>
                  <a:cubicBezTo>
                    <a:pt x="19040" y="1568"/>
                    <a:pt x="19041" y="1568"/>
                    <a:pt x="19043" y="1568"/>
                  </a:cubicBezTo>
                  <a:cubicBezTo>
                    <a:pt x="19109" y="1568"/>
                    <a:pt x="19205" y="1547"/>
                    <a:pt x="19232" y="1542"/>
                  </a:cubicBezTo>
                  <a:cubicBezTo>
                    <a:pt x="19278" y="1535"/>
                    <a:pt x="19330" y="1532"/>
                    <a:pt x="19388" y="1528"/>
                  </a:cubicBezTo>
                  <a:cubicBezTo>
                    <a:pt x="19446" y="1525"/>
                    <a:pt x="19509" y="1523"/>
                    <a:pt x="19578" y="1512"/>
                  </a:cubicBezTo>
                  <a:cubicBezTo>
                    <a:pt x="19613" y="1508"/>
                    <a:pt x="19648" y="1501"/>
                    <a:pt x="19683" y="1492"/>
                  </a:cubicBezTo>
                  <a:cubicBezTo>
                    <a:pt x="19716" y="1484"/>
                    <a:pt x="19746" y="1475"/>
                    <a:pt x="19777" y="1466"/>
                  </a:cubicBezTo>
                  <a:cubicBezTo>
                    <a:pt x="19899" y="1428"/>
                    <a:pt x="20005" y="1383"/>
                    <a:pt x="20106" y="1354"/>
                  </a:cubicBezTo>
                  <a:cubicBezTo>
                    <a:pt x="20200" y="1324"/>
                    <a:pt x="20307" y="1310"/>
                    <a:pt x="20427" y="1288"/>
                  </a:cubicBezTo>
                  <a:cubicBezTo>
                    <a:pt x="20490" y="1278"/>
                    <a:pt x="20553" y="1264"/>
                    <a:pt x="20615" y="1246"/>
                  </a:cubicBezTo>
                  <a:cubicBezTo>
                    <a:pt x="20713" y="1219"/>
                    <a:pt x="20781" y="1162"/>
                    <a:pt x="20831" y="1115"/>
                  </a:cubicBezTo>
                  <a:cubicBezTo>
                    <a:pt x="20882" y="1067"/>
                    <a:pt x="20920" y="1023"/>
                    <a:pt x="20955" y="989"/>
                  </a:cubicBezTo>
                  <a:cubicBezTo>
                    <a:pt x="20978" y="964"/>
                    <a:pt x="21004" y="945"/>
                    <a:pt x="21033" y="930"/>
                  </a:cubicBezTo>
                  <a:cubicBezTo>
                    <a:pt x="21038" y="928"/>
                    <a:pt x="21047" y="927"/>
                    <a:pt x="21061" y="927"/>
                  </a:cubicBezTo>
                  <a:cubicBezTo>
                    <a:pt x="21077" y="927"/>
                    <a:pt x="21099" y="929"/>
                    <a:pt x="21126" y="934"/>
                  </a:cubicBezTo>
                  <a:lnTo>
                    <a:pt x="21296" y="971"/>
                  </a:lnTo>
                  <a:cubicBezTo>
                    <a:pt x="21333" y="978"/>
                    <a:pt x="21377" y="986"/>
                    <a:pt x="21426" y="986"/>
                  </a:cubicBezTo>
                  <a:cubicBezTo>
                    <a:pt x="21462" y="986"/>
                    <a:pt x="21502" y="981"/>
                    <a:pt x="21545" y="969"/>
                  </a:cubicBezTo>
                  <a:cubicBezTo>
                    <a:pt x="21642" y="938"/>
                    <a:pt x="21706" y="881"/>
                    <a:pt x="21753" y="835"/>
                  </a:cubicBezTo>
                  <a:cubicBezTo>
                    <a:pt x="21844" y="740"/>
                    <a:pt x="21917" y="654"/>
                    <a:pt x="21958" y="642"/>
                  </a:cubicBezTo>
                  <a:lnTo>
                    <a:pt x="21967" y="639"/>
                  </a:lnTo>
                  <a:cubicBezTo>
                    <a:pt x="22043" y="609"/>
                    <a:pt x="22081" y="524"/>
                    <a:pt x="22054" y="448"/>
                  </a:cubicBezTo>
                  <a:cubicBezTo>
                    <a:pt x="22032" y="386"/>
                    <a:pt x="21974" y="346"/>
                    <a:pt x="21911" y="346"/>
                  </a:cubicBezTo>
                  <a:cubicBezTo>
                    <a:pt x="21896" y="346"/>
                    <a:pt x="21881" y="349"/>
                    <a:pt x="21866" y="353"/>
                  </a:cubicBezTo>
                  <a:lnTo>
                    <a:pt x="21861" y="356"/>
                  </a:lnTo>
                  <a:cubicBezTo>
                    <a:pt x="21768" y="388"/>
                    <a:pt x="21707" y="442"/>
                    <a:pt x="21660" y="487"/>
                  </a:cubicBezTo>
                  <a:lnTo>
                    <a:pt x="21537" y="610"/>
                  </a:lnTo>
                  <a:cubicBezTo>
                    <a:pt x="21502" y="644"/>
                    <a:pt x="21471" y="662"/>
                    <a:pt x="21456" y="665"/>
                  </a:cubicBezTo>
                  <a:cubicBezTo>
                    <a:pt x="21448" y="666"/>
                    <a:pt x="21440" y="667"/>
                    <a:pt x="21431" y="667"/>
                  </a:cubicBezTo>
                  <a:cubicBezTo>
                    <a:pt x="21407" y="667"/>
                    <a:pt x="21384" y="663"/>
                    <a:pt x="21360" y="656"/>
                  </a:cubicBezTo>
                  <a:lnTo>
                    <a:pt x="21190" y="614"/>
                  </a:lnTo>
                  <a:cubicBezTo>
                    <a:pt x="21153" y="607"/>
                    <a:pt x="21108" y="599"/>
                    <a:pt x="21056" y="599"/>
                  </a:cubicBezTo>
                  <a:cubicBezTo>
                    <a:pt x="21020" y="599"/>
                    <a:pt x="20980" y="603"/>
                    <a:pt x="20937" y="614"/>
                  </a:cubicBezTo>
                  <a:cubicBezTo>
                    <a:pt x="20839" y="646"/>
                    <a:pt x="20776" y="700"/>
                    <a:pt x="20726" y="745"/>
                  </a:cubicBezTo>
                  <a:lnTo>
                    <a:pt x="20602" y="865"/>
                  </a:lnTo>
                  <a:cubicBezTo>
                    <a:pt x="20565" y="899"/>
                    <a:pt x="20540" y="911"/>
                    <a:pt x="20525" y="915"/>
                  </a:cubicBezTo>
                  <a:cubicBezTo>
                    <a:pt x="20478" y="926"/>
                    <a:pt x="20426" y="936"/>
                    <a:pt x="20371" y="944"/>
                  </a:cubicBezTo>
                  <a:cubicBezTo>
                    <a:pt x="20263" y="960"/>
                    <a:pt x="20137" y="973"/>
                    <a:pt x="20009" y="1008"/>
                  </a:cubicBezTo>
                  <a:cubicBezTo>
                    <a:pt x="19884" y="1042"/>
                    <a:pt x="19773" y="1083"/>
                    <a:pt x="19672" y="1112"/>
                  </a:cubicBezTo>
                  <a:cubicBezTo>
                    <a:pt x="19647" y="1120"/>
                    <a:pt x="19621" y="1126"/>
                    <a:pt x="19598" y="1132"/>
                  </a:cubicBezTo>
                  <a:cubicBezTo>
                    <a:pt x="19576" y="1137"/>
                    <a:pt x="19553" y="1140"/>
                    <a:pt x="19531" y="1142"/>
                  </a:cubicBezTo>
                  <a:cubicBezTo>
                    <a:pt x="19484" y="1148"/>
                    <a:pt x="19431" y="1149"/>
                    <a:pt x="19373" y="1152"/>
                  </a:cubicBezTo>
                  <a:cubicBezTo>
                    <a:pt x="19314" y="1153"/>
                    <a:pt x="19251" y="1155"/>
                    <a:pt x="19181" y="1163"/>
                  </a:cubicBezTo>
                  <a:cubicBezTo>
                    <a:pt x="19093" y="1176"/>
                    <a:pt x="19080" y="1181"/>
                    <a:pt x="19030" y="1181"/>
                  </a:cubicBezTo>
                  <a:cubicBezTo>
                    <a:pt x="19026" y="1181"/>
                    <a:pt x="19021" y="1181"/>
                    <a:pt x="19017" y="1181"/>
                  </a:cubicBezTo>
                  <a:cubicBezTo>
                    <a:pt x="18952" y="1181"/>
                    <a:pt x="18874" y="1170"/>
                    <a:pt x="18781" y="1170"/>
                  </a:cubicBezTo>
                  <a:cubicBezTo>
                    <a:pt x="18743" y="1170"/>
                    <a:pt x="18702" y="1172"/>
                    <a:pt x="18658" y="1177"/>
                  </a:cubicBezTo>
                  <a:cubicBezTo>
                    <a:pt x="18500" y="1200"/>
                    <a:pt x="18384" y="1257"/>
                    <a:pt x="18285" y="1289"/>
                  </a:cubicBezTo>
                  <a:cubicBezTo>
                    <a:pt x="18240" y="1305"/>
                    <a:pt x="18193" y="1318"/>
                    <a:pt x="18146" y="1325"/>
                  </a:cubicBezTo>
                  <a:cubicBezTo>
                    <a:pt x="18073" y="1340"/>
                    <a:pt x="18003" y="1363"/>
                    <a:pt x="17936" y="1394"/>
                  </a:cubicBezTo>
                  <a:cubicBezTo>
                    <a:pt x="17878" y="1420"/>
                    <a:pt x="17828" y="1444"/>
                    <a:pt x="17784" y="1460"/>
                  </a:cubicBezTo>
                  <a:cubicBezTo>
                    <a:pt x="17766" y="1467"/>
                    <a:pt x="17746" y="1473"/>
                    <a:pt x="17727" y="1477"/>
                  </a:cubicBezTo>
                  <a:cubicBezTo>
                    <a:pt x="17717" y="1481"/>
                    <a:pt x="17710" y="1481"/>
                    <a:pt x="17704" y="1482"/>
                  </a:cubicBezTo>
                  <a:lnTo>
                    <a:pt x="17661" y="1487"/>
                  </a:lnTo>
                  <a:lnTo>
                    <a:pt x="17316" y="1519"/>
                  </a:lnTo>
                  <a:lnTo>
                    <a:pt x="17230" y="1527"/>
                  </a:lnTo>
                  <a:cubicBezTo>
                    <a:pt x="17203" y="1531"/>
                    <a:pt x="17182" y="1533"/>
                    <a:pt x="17156" y="1534"/>
                  </a:cubicBezTo>
                  <a:cubicBezTo>
                    <a:pt x="17106" y="1538"/>
                    <a:pt x="17053" y="1538"/>
                    <a:pt x="16994" y="1538"/>
                  </a:cubicBezTo>
                  <a:cubicBezTo>
                    <a:pt x="16935" y="1538"/>
                    <a:pt x="16873" y="1538"/>
                    <a:pt x="16806" y="1542"/>
                  </a:cubicBezTo>
                  <a:cubicBezTo>
                    <a:pt x="16767" y="1547"/>
                    <a:pt x="16727" y="1550"/>
                    <a:pt x="16687" y="1550"/>
                  </a:cubicBezTo>
                  <a:cubicBezTo>
                    <a:pt x="16676" y="1550"/>
                    <a:pt x="16665" y="1550"/>
                    <a:pt x="16654" y="1549"/>
                  </a:cubicBezTo>
                  <a:cubicBezTo>
                    <a:pt x="16573" y="1548"/>
                    <a:pt x="16476" y="1532"/>
                    <a:pt x="16357" y="1532"/>
                  </a:cubicBezTo>
                  <a:cubicBezTo>
                    <a:pt x="16333" y="1532"/>
                    <a:pt x="16309" y="1533"/>
                    <a:pt x="16284" y="1534"/>
                  </a:cubicBezTo>
                  <a:cubicBezTo>
                    <a:pt x="16111" y="1546"/>
                    <a:pt x="15983" y="1609"/>
                    <a:pt x="15892" y="1636"/>
                  </a:cubicBezTo>
                  <a:cubicBezTo>
                    <a:pt x="15857" y="1648"/>
                    <a:pt x="15821" y="1657"/>
                    <a:pt x="15784" y="1659"/>
                  </a:cubicBezTo>
                  <a:cubicBezTo>
                    <a:pt x="15752" y="1657"/>
                    <a:pt x="15720" y="1651"/>
                    <a:pt x="15689" y="1639"/>
                  </a:cubicBezTo>
                  <a:cubicBezTo>
                    <a:pt x="15641" y="1627"/>
                    <a:pt x="15585" y="1606"/>
                    <a:pt x="15512" y="1587"/>
                  </a:cubicBezTo>
                  <a:cubicBezTo>
                    <a:pt x="15471" y="1577"/>
                    <a:pt x="15431" y="1570"/>
                    <a:pt x="15389" y="1566"/>
                  </a:cubicBezTo>
                  <a:cubicBezTo>
                    <a:pt x="15365" y="1564"/>
                    <a:pt x="15341" y="1564"/>
                    <a:pt x="15316" y="1564"/>
                  </a:cubicBezTo>
                  <a:lnTo>
                    <a:pt x="15267" y="1568"/>
                  </a:lnTo>
                  <a:cubicBezTo>
                    <a:pt x="15037" y="1580"/>
                    <a:pt x="14806" y="1595"/>
                    <a:pt x="14575" y="1601"/>
                  </a:cubicBezTo>
                  <a:lnTo>
                    <a:pt x="14401" y="1607"/>
                  </a:lnTo>
                  <a:cubicBezTo>
                    <a:pt x="14362" y="1608"/>
                    <a:pt x="14323" y="1610"/>
                    <a:pt x="14285" y="1615"/>
                  </a:cubicBezTo>
                  <a:cubicBezTo>
                    <a:pt x="14236" y="1623"/>
                    <a:pt x="14189" y="1637"/>
                    <a:pt x="14144" y="1655"/>
                  </a:cubicBezTo>
                  <a:cubicBezTo>
                    <a:pt x="14081" y="1683"/>
                    <a:pt x="14021" y="1713"/>
                    <a:pt x="13962" y="1747"/>
                  </a:cubicBezTo>
                  <a:cubicBezTo>
                    <a:pt x="13922" y="1768"/>
                    <a:pt x="13886" y="1783"/>
                    <a:pt x="13875" y="1785"/>
                  </a:cubicBezTo>
                  <a:lnTo>
                    <a:pt x="13875" y="1785"/>
                  </a:lnTo>
                  <a:cubicBezTo>
                    <a:pt x="13875" y="1785"/>
                    <a:pt x="13875" y="1785"/>
                    <a:pt x="13875" y="1785"/>
                  </a:cubicBezTo>
                  <a:lnTo>
                    <a:pt x="13875" y="1785"/>
                  </a:lnTo>
                  <a:cubicBezTo>
                    <a:pt x="13875" y="1785"/>
                    <a:pt x="13875" y="1785"/>
                    <a:pt x="13875" y="1785"/>
                  </a:cubicBezTo>
                  <a:lnTo>
                    <a:pt x="13875" y="1785"/>
                  </a:lnTo>
                  <a:cubicBezTo>
                    <a:pt x="13874" y="1785"/>
                    <a:pt x="13874" y="1785"/>
                    <a:pt x="13873" y="1785"/>
                  </a:cubicBezTo>
                  <a:cubicBezTo>
                    <a:pt x="13873" y="1785"/>
                    <a:pt x="13873" y="1785"/>
                    <a:pt x="13872" y="1785"/>
                  </a:cubicBezTo>
                  <a:cubicBezTo>
                    <a:pt x="13871" y="1785"/>
                    <a:pt x="13871" y="1785"/>
                    <a:pt x="13871" y="1785"/>
                  </a:cubicBezTo>
                  <a:cubicBezTo>
                    <a:pt x="13870" y="1785"/>
                    <a:pt x="13873" y="1784"/>
                    <a:pt x="13874" y="1784"/>
                  </a:cubicBezTo>
                  <a:cubicBezTo>
                    <a:pt x="13874" y="1784"/>
                    <a:pt x="13874" y="1784"/>
                    <a:pt x="13874" y="1784"/>
                  </a:cubicBezTo>
                  <a:lnTo>
                    <a:pt x="13874" y="1784"/>
                  </a:lnTo>
                  <a:cubicBezTo>
                    <a:pt x="13872" y="1784"/>
                    <a:pt x="13862" y="1780"/>
                    <a:pt x="13851" y="1777"/>
                  </a:cubicBezTo>
                  <a:cubicBezTo>
                    <a:pt x="13821" y="1764"/>
                    <a:pt x="13778" y="1739"/>
                    <a:pt x="13719" y="1710"/>
                  </a:cubicBezTo>
                  <a:cubicBezTo>
                    <a:pt x="13660" y="1681"/>
                    <a:pt x="13590" y="1643"/>
                    <a:pt x="13478" y="1623"/>
                  </a:cubicBezTo>
                  <a:cubicBezTo>
                    <a:pt x="13448" y="1618"/>
                    <a:pt x="13418" y="1616"/>
                    <a:pt x="13389" y="1616"/>
                  </a:cubicBezTo>
                  <a:lnTo>
                    <a:pt x="13355" y="1615"/>
                  </a:lnTo>
                  <a:lnTo>
                    <a:pt x="13281" y="1610"/>
                  </a:lnTo>
                  <a:cubicBezTo>
                    <a:pt x="13178" y="1602"/>
                    <a:pt x="13058" y="1583"/>
                    <a:pt x="12914" y="1580"/>
                  </a:cubicBezTo>
                  <a:cubicBezTo>
                    <a:pt x="12718" y="1584"/>
                    <a:pt x="12591" y="1645"/>
                    <a:pt x="12507" y="1660"/>
                  </a:cubicBezTo>
                  <a:cubicBezTo>
                    <a:pt x="12485" y="1666"/>
                    <a:pt x="12464" y="1670"/>
                    <a:pt x="12442" y="1670"/>
                  </a:cubicBezTo>
                  <a:cubicBezTo>
                    <a:pt x="12436" y="1670"/>
                    <a:pt x="12430" y="1670"/>
                    <a:pt x="12425" y="1669"/>
                  </a:cubicBezTo>
                  <a:cubicBezTo>
                    <a:pt x="12390" y="1663"/>
                    <a:pt x="12355" y="1654"/>
                    <a:pt x="12323" y="1640"/>
                  </a:cubicBezTo>
                  <a:cubicBezTo>
                    <a:pt x="12276" y="1624"/>
                    <a:pt x="12215" y="1601"/>
                    <a:pt x="12139" y="1580"/>
                  </a:cubicBezTo>
                  <a:cubicBezTo>
                    <a:pt x="12098" y="1569"/>
                    <a:pt x="12054" y="1559"/>
                    <a:pt x="12011" y="1555"/>
                  </a:cubicBezTo>
                  <a:cubicBezTo>
                    <a:pt x="11979" y="1551"/>
                    <a:pt x="11947" y="1550"/>
                    <a:pt x="11916" y="1550"/>
                  </a:cubicBezTo>
                  <a:cubicBezTo>
                    <a:pt x="11906" y="1550"/>
                    <a:pt x="11896" y="1550"/>
                    <a:pt x="11886" y="1550"/>
                  </a:cubicBezTo>
                  <a:cubicBezTo>
                    <a:pt x="11743" y="1554"/>
                    <a:pt x="11626" y="1571"/>
                    <a:pt x="11535" y="1572"/>
                  </a:cubicBezTo>
                  <a:lnTo>
                    <a:pt x="11461" y="1572"/>
                  </a:lnTo>
                  <a:cubicBezTo>
                    <a:pt x="11457" y="1572"/>
                    <a:pt x="11453" y="1572"/>
                    <a:pt x="11449" y="1572"/>
                  </a:cubicBezTo>
                  <a:cubicBezTo>
                    <a:pt x="11399" y="1572"/>
                    <a:pt x="11349" y="1579"/>
                    <a:pt x="11300" y="1591"/>
                  </a:cubicBezTo>
                  <a:cubicBezTo>
                    <a:pt x="11230" y="1609"/>
                    <a:pt x="11161" y="1633"/>
                    <a:pt x="11095" y="1662"/>
                  </a:cubicBezTo>
                  <a:cubicBezTo>
                    <a:pt x="11062" y="1676"/>
                    <a:pt x="11029" y="1687"/>
                    <a:pt x="10995" y="1694"/>
                  </a:cubicBezTo>
                  <a:lnTo>
                    <a:pt x="10995" y="1694"/>
                  </a:lnTo>
                  <a:cubicBezTo>
                    <a:pt x="10993" y="1694"/>
                    <a:pt x="10989" y="1692"/>
                    <a:pt x="10983" y="1689"/>
                  </a:cubicBezTo>
                  <a:cubicBezTo>
                    <a:pt x="10961" y="1681"/>
                    <a:pt x="10919" y="1655"/>
                    <a:pt x="10862" y="1625"/>
                  </a:cubicBezTo>
                  <a:cubicBezTo>
                    <a:pt x="10807" y="1595"/>
                    <a:pt x="10738" y="1555"/>
                    <a:pt x="10630" y="1527"/>
                  </a:cubicBezTo>
                  <a:cubicBezTo>
                    <a:pt x="10601" y="1519"/>
                    <a:pt x="10571" y="1514"/>
                    <a:pt x="10542" y="1511"/>
                  </a:cubicBezTo>
                  <a:lnTo>
                    <a:pt x="10488" y="1508"/>
                  </a:lnTo>
                  <a:lnTo>
                    <a:pt x="10401" y="1501"/>
                  </a:lnTo>
                  <a:lnTo>
                    <a:pt x="10228" y="1488"/>
                  </a:lnTo>
                  <a:cubicBezTo>
                    <a:pt x="10113" y="1480"/>
                    <a:pt x="9998" y="1472"/>
                    <a:pt x="9883" y="1459"/>
                  </a:cubicBezTo>
                  <a:lnTo>
                    <a:pt x="9709" y="1443"/>
                  </a:lnTo>
                  <a:lnTo>
                    <a:pt x="9623" y="1435"/>
                  </a:lnTo>
                  <a:cubicBezTo>
                    <a:pt x="9582" y="1430"/>
                    <a:pt x="9541" y="1428"/>
                    <a:pt x="9499" y="1428"/>
                  </a:cubicBezTo>
                  <a:cubicBezTo>
                    <a:pt x="9406" y="1434"/>
                    <a:pt x="9314" y="1454"/>
                    <a:pt x="9228" y="1489"/>
                  </a:cubicBezTo>
                  <a:cubicBezTo>
                    <a:pt x="9163" y="1513"/>
                    <a:pt x="9114" y="1533"/>
                    <a:pt x="9087" y="1540"/>
                  </a:cubicBezTo>
                  <a:cubicBezTo>
                    <a:pt x="9081" y="1541"/>
                    <a:pt x="9076" y="1542"/>
                    <a:pt x="9072" y="1543"/>
                  </a:cubicBezTo>
                  <a:lnTo>
                    <a:pt x="9072" y="1543"/>
                  </a:lnTo>
                  <a:lnTo>
                    <a:pt x="9054" y="1541"/>
                  </a:lnTo>
                  <a:cubicBezTo>
                    <a:pt x="9010" y="1533"/>
                    <a:pt x="8967" y="1523"/>
                    <a:pt x="8924" y="1510"/>
                  </a:cubicBezTo>
                  <a:cubicBezTo>
                    <a:pt x="8871" y="1495"/>
                    <a:pt x="8809" y="1476"/>
                    <a:pt x="8737" y="1460"/>
                  </a:cubicBezTo>
                  <a:cubicBezTo>
                    <a:pt x="8697" y="1451"/>
                    <a:pt x="8658" y="1445"/>
                    <a:pt x="8619" y="1440"/>
                  </a:cubicBezTo>
                  <a:lnTo>
                    <a:pt x="8604" y="1438"/>
                  </a:lnTo>
                  <a:lnTo>
                    <a:pt x="8606" y="1438"/>
                  </a:lnTo>
                  <a:cubicBezTo>
                    <a:pt x="8605" y="1437"/>
                    <a:pt x="8605" y="1438"/>
                    <a:pt x="8600" y="1436"/>
                  </a:cubicBezTo>
                  <a:cubicBezTo>
                    <a:pt x="8566" y="1421"/>
                    <a:pt x="8531" y="1404"/>
                    <a:pt x="8499" y="1385"/>
                  </a:cubicBezTo>
                  <a:cubicBezTo>
                    <a:pt x="8432" y="1346"/>
                    <a:pt x="8361" y="1312"/>
                    <a:pt x="8287" y="1286"/>
                  </a:cubicBezTo>
                  <a:cubicBezTo>
                    <a:pt x="8232" y="1267"/>
                    <a:pt x="8175" y="1256"/>
                    <a:pt x="8116" y="1251"/>
                  </a:cubicBezTo>
                  <a:cubicBezTo>
                    <a:pt x="8104" y="1250"/>
                    <a:pt x="8092" y="1250"/>
                    <a:pt x="8080" y="1250"/>
                  </a:cubicBezTo>
                  <a:cubicBezTo>
                    <a:pt x="8029" y="1250"/>
                    <a:pt x="7978" y="1256"/>
                    <a:pt x="7928" y="1268"/>
                  </a:cubicBezTo>
                  <a:cubicBezTo>
                    <a:pt x="7853" y="1288"/>
                    <a:pt x="7779" y="1315"/>
                    <a:pt x="7708" y="1346"/>
                  </a:cubicBezTo>
                  <a:cubicBezTo>
                    <a:pt x="7673" y="1361"/>
                    <a:pt x="7643" y="1372"/>
                    <a:pt x="7628" y="1376"/>
                  </a:cubicBezTo>
                  <a:lnTo>
                    <a:pt x="7628" y="1376"/>
                  </a:lnTo>
                  <a:lnTo>
                    <a:pt x="7532" y="1367"/>
                  </a:lnTo>
                  <a:cubicBezTo>
                    <a:pt x="7402" y="1356"/>
                    <a:pt x="7290" y="1353"/>
                    <a:pt x="7194" y="1342"/>
                  </a:cubicBezTo>
                  <a:lnTo>
                    <a:pt x="7162" y="1338"/>
                  </a:lnTo>
                  <a:lnTo>
                    <a:pt x="7142" y="1334"/>
                  </a:lnTo>
                  <a:cubicBezTo>
                    <a:pt x="7127" y="1331"/>
                    <a:pt x="7109" y="1326"/>
                    <a:pt x="7088" y="1319"/>
                  </a:cubicBezTo>
                  <a:lnTo>
                    <a:pt x="6931" y="1266"/>
                  </a:lnTo>
                  <a:cubicBezTo>
                    <a:pt x="6854" y="1241"/>
                    <a:pt x="6777" y="1221"/>
                    <a:pt x="6698" y="1209"/>
                  </a:cubicBezTo>
                  <a:cubicBezTo>
                    <a:pt x="6652" y="1204"/>
                    <a:pt x="6605" y="1202"/>
                    <a:pt x="6559" y="1202"/>
                  </a:cubicBezTo>
                  <a:cubicBezTo>
                    <a:pt x="6520" y="1202"/>
                    <a:pt x="6482" y="1203"/>
                    <a:pt x="6444" y="1207"/>
                  </a:cubicBezTo>
                  <a:cubicBezTo>
                    <a:pt x="6320" y="1214"/>
                    <a:pt x="6271" y="1224"/>
                    <a:pt x="6239" y="1224"/>
                  </a:cubicBezTo>
                  <a:cubicBezTo>
                    <a:pt x="6187" y="1224"/>
                    <a:pt x="6182" y="1198"/>
                    <a:pt x="5957" y="1094"/>
                  </a:cubicBezTo>
                  <a:cubicBezTo>
                    <a:pt x="5911" y="1074"/>
                    <a:pt x="5863" y="1058"/>
                    <a:pt x="5813" y="1047"/>
                  </a:cubicBezTo>
                  <a:lnTo>
                    <a:pt x="5720" y="1028"/>
                  </a:lnTo>
                  <a:cubicBezTo>
                    <a:pt x="5684" y="1020"/>
                    <a:pt x="5639" y="1006"/>
                    <a:pt x="5586" y="989"/>
                  </a:cubicBezTo>
                  <a:cubicBezTo>
                    <a:pt x="5532" y="973"/>
                    <a:pt x="5469" y="952"/>
                    <a:pt x="5394" y="933"/>
                  </a:cubicBezTo>
                  <a:cubicBezTo>
                    <a:pt x="5359" y="925"/>
                    <a:pt x="5310" y="916"/>
                    <a:pt x="5279" y="910"/>
                  </a:cubicBezTo>
                  <a:cubicBezTo>
                    <a:pt x="5261" y="908"/>
                    <a:pt x="5242" y="903"/>
                    <a:pt x="5220" y="897"/>
                  </a:cubicBezTo>
                  <a:cubicBezTo>
                    <a:pt x="5134" y="878"/>
                    <a:pt x="5020" y="836"/>
                    <a:pt x="4870" y="806"/>
                  </a:cubicBezTo>
                  <a:lnTo>
                    <a:pt x="4809" y="796"/>
                  </a:lnTo>
                  <a:cubicBezTo>
                    <a:pt x="4783" y="792"/>
                    <a:pt x="4755" y="789"/>
                    <a:pt x="4730" y="788"/>
                  </a:cubicBezTo>
                  <a:cubicBezTo>
                    <a:pt x="4709" y="787"/>
                    <a:pt x="4689" y="786"/>
                    <a:pt x="4668" y="786"/>
                  </a:cubicBezTo>
                  <a:cubicBezTo>
                    <a:pt x="4643" y="786"/>
                    <a:pt x="4618" y="787"/>
                    <a:pt x="4592" y="789"/>
                  </a:cubicBezTo>
                  <a:cubicBezTo>
                    <a:pt x="4511" y="796"/>
                    <a:pt x="4450" y="805"/>
                    <a:pt x="4404" y="810"/>
                  </a:cubicBezTo>
                  <a:cubicBezTo>
                    <a:pt x="4389" y="812"/>
                    <a:pt x="4374" y="813"/>
                    <a:pt x="4359" y="813"/>
                  </a:cubicBezTo>
                  <a:cubicBezTo>
                    <a:pt x="4348" y="813"/>
                    <a:pt x="4337" y="813"/>
                    <a:pt x="4326" y="812"/>
                  </a:cubicBezTo>
                  <a:cubicBezTo>
                    <a:pt x="4306" y="805"/>
                    <a:pt x="4285" y="798"/>
                    <a:pt x="4265" y="788"/>
                  </a:cubicBezTo>
                  <a:cubicBezTo>
                    <a:pt x="4189" y="759"/>
                    <a:pt x="4058" y="670"/>
                    <a:pt x="3830" y="636"/>
                  </a:cubicBezTo>
                  <a:cubicBezTo>
                    <a:pt x="3780" y="631"/>
                    <a:pt x="3734" y="629"/>
                    <a:pt x="3692" y="629"/>
                  </a:cubicBezTo>
                  <a:cubicBezTo>
                    <a:pt x="3570" y="629"/>
                    <a:pt x="3484" y="646"/>
                    <a:pt x="3430" y="646"/>
                  </a:cubicBezTo>
                  <a:cubicBezTo>
                    <a:pt x="3427" y="646"/>
                    <a:pt x="3423" y="646"/>
                    <a:pt x="3420" y="646"/>
                  </a:cubicBezTo>
                  <a:cubicBezTo>
                    <a:pt x="3408" y="646"/>
                    <a:pt x="3396" y="646"/>
                    <a:pt x="3385" y="644"/>
                  </a:cubicBezTo>
                  <a:lnTo>
                    <a:pt x="3364" y="641"/>
                  </a:lnTo>
                  <a:cubicBezTo>
                    <a:pt x="3336" y="636"/>
                    <a:pt x="3310" y="634"/>
                    <a:pt x="3285" y="633"/>
                  </a:cubicBezTo>
                  <a:cubicBezTo>
                    <a:pt x="3259" y="631"/>
                    <a:pt x="3232" y="631"/>
                    <a:pt x="3205" y="631"/>
                  </a:cubicBezTo>
                  <a:cubicBezTo>
                    <a:pt x="3151" y="631"/>
                    <a:pt x="3098" y="634"/>
                    <a:pt x="3045" y="640"/>
                  </a:cubicBezTo>
                  <a:cubicBezTo>
                    <a:pt x="3001" y="644"/>
                    <a:pt x="2957" y="648"/>
                    <a:pt x="2912" y="648"/>
                  </a:cubicBezTo>
                  <a:cubicBezTo>
                    <a:pt x="2900" y="648"/>
                    <a:pt x="2887" y="646"/>
                    <a:pt x="2876" y="640"/>
                  </a:cubicBezTo>
                  <a:cubicBezTo>
                    <a:pt x="2831" y="627"/>
                    <a:pt x="2732" y="559"/>
                    <a:pt x="2544" y="495"/>
                  </a:cubicBezTo>
                  <a:cubicBezTo>
                    <a:pt x="2492" y="479"/>
                    <a:pt x="2439" y="468"/>
                    <a:pt x="2385" y="462"/>
                  </a:cubicBezTo>
                  <a:cubicBezTo>
                    <a:pt x="2337" y="456"/>
                    <a:pt x="2288" y="454"/>
                    <a:pt x="2241" y="454"/>
                  </a:cubicBezTo>
                  <a:cubicBezTo>
                    <a:pt x="2154" y="455"/>
                    <a:pt x="2087" y="463"/>
                    <a:pt x="2039" y="466"/>
                  </a:cubicBezTo>
                  <a:cubicBezTo>
                    <a:pt x="2022" y="468"/>
                    <a:pt x="2005" y="469"/>
                    <a:pt x="1989" y="469"/>
                  </a:cubicBezTo>
                  <a:cubicBezTo>
                    <a:pt x="1978" y="469"/>
                    <a:pt x="1968" y="469"/>
                    <a:pt x="1958" y="468"/>
                  </a:cubicBezTo>
                  <a:lnTo>
                    <a:pt x="1958" y="468"/>
                  </a:lnTo>
                  <a:cubicBezTo>
                    <a:pt x="1956" y="467"/>
                    <a:pt x="1951" y="465"/>
                    <a:pt x="1939" y="458"/>
                  </a:cubicBezTo>
                  <a:lnTo>
                    <a:pt x="1804" y="375"/>
                  </a:lnTo>
                  <a:cubicBezTo>
                    <a:pt x="1714" y="319"/>
                    <a:pt x="1616" y="278"/>
                    <a:pt x="1513" y="255"/>
                  </a:cubicBezTo>
                  <a:cubicBezTo>
                    <a:pt x="1460" y="245"/>
                    <a:pt x="1407" y="240"/>
                    <a:pt x="1354" y="240"/>
                  </a:cubicBezTo>
                  <a:cubicBezTo>
                    <a:pt x="1290" y="240"/>
                    <a:pt x="1226" y="247"/>
                    <a:pt x="1163" y="262"/>
                  </a:cubicBezTo>
                  <a:lnTo>
                    <a:pt x="1028" y="292"/>
                  </a:lnTo>
                  <a:lnTo>
                    <a:pt x="1028" y="292"/>
                  </a:lnTo>
                  <a:cubicBezTo>
                    <a:pt x="1003" y="269"/>
                    <a:pt x="968" y="234"/>
                    <a:pt x="920" y="193"/>
                  </a:cubicBezTo>
                  <a:cubicBezTo>
                    <a:pt x="856" y="142"/>
                    <a:pt x="756" y="52"/>
                    <a:pt x="561" y="9"/>
                  </a:cubicBezTo>
                  <a:lnTo>
                    <a:pt x="561" y="7"/>
                  </a:lnTo>
                  <a:cubicBezTo>
                    <a:pt x="535" y="2"/>
                    <a:pt x="510" y="0"/>
                    <a:pt x="4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2896000" y="4569025"/>
              <a:ext cx="93550" cy="101000"/>
            </a:xfrm>
            <a:custGeom>
              <a:rect b="b" l="l" r="r" t="t"/>
              <a:pathLst>
                <a:path extrusionOk="0" h="4040" w="3742">
                  <a:moveTo>
                    <a:pt x="3306" y="1046"/>
                  </a:moveTo>
                  <a:cubicBezTo>
                    <a:pt x="3306" y="1046"/>
                    <a:pt x="3306" y="1046"/>
                    <a:pt x="3306" y="1046"/>
                  </a:cubicBezTo>
                  <a:lnTo>
                    <a:pt x="3306" y="1046"/>
                  </a:lnTo>
                  <a:cubicBezTo>
                    <a:pt x="3306" y="1046"/>
                    <a:pt x="3306" y="1046"/>
                    <a:pt x="3306" y="1046"/>
                  </a:cubicBezTo>
                  <a:close/>
                  <a:moveTo>
                    <a:pt x="179" y="0"/>
                  </a:moveTo>
                  <a:cubicBezTo>
                    <a:pt x="109" y="0"/>
                    <a:pt x="47" y="48"/>
                    <a:pt x="31" y="118"/>
                  </a:cubicBezTo>
                  <a:cubicBezTo>
                    <a:pt x="13" y="194"/>
                    <a:pt x="57" y="271"/>
                    <a:pt x="131" y="296"/>
                  </a:cubicBezTo>
                  <a:lnTo>
                    <a:pt x="134" y="297"/>
                  </a:lnTo>
                  <a:lnTo>
                    <a:pt x="365" y="376"/>
                  </a:lnTo>
                  <a:lnTo>
                    <a:pt x="606" y="451"/>
                  </a:lnTo>
                  <a:cubicBezTo>
                    <a:pt x="760" y="497"/>
                    <a:pt x="919" y="548"/>
                    <a:pt x="1082" y="593"/>
                  </a:cubicBezTo>
                  <a:cubicBezTo>
                    <a:pt x="1163" y="615"/>
                    <a:pt x="1250" y="637"/>
                    <a:pt x="1328" y="654"/>
                  </a:cubicBezTo>
                  <a:lnTo>
                    <a:pt x="1561" y="715"/>
                  </a:lnTo>
                  <a:cubicBezTo>
                    <a:pt x="1643" y="737"/>
                    <a:pt x="1738" y="756"/>
                    <a:pt x="1811" y="772"/>
                  </a:cubicBezTo>
                  <a:cubicBezTo>
                    <a:pt x="1883" y="788"/>
                    <a:pt x="1966" y="809"/>
                    <a:pt x="2036" y="829"/>
                  </a:cubicBezTo>
                  <a:cubicBezTo>
                    <a:pt x="2109" y="849"/>
                    <a:pt x="2158" y="869"/>
                    <a:pt x="2254" y="901"/>
                  </a:cubicBezTo>
                  <a:cubicBezTo>
                    <a:pt x="2347" y="931"/>
                    <a:pt x="2433" y="951"/>
                    <a:pt x="2519" y="972"/>
                  </a:cubicBezTo>
                  <a:cubicBezTo>
                    <a:pt x="2604" y="993"/>
                    <a:pt x="2699" y="1008"/>
                    <a:pt x="2769" y="1022"/>
                  </a:cubicBezTo>
                  <a:lnTo>
                    <a:pt x="2852" y="1040"/>
                  </a:lnTo>
                  <a:lnTo>
                    <a:pt x="2852" y="1040"/>
                  </a:lnTo>
                  <a:cubicBezTo>
                    <a:pt x="2811" y="1076"/>
                    <a:pt x="2768" y="1109"/>
                    <a:pt x="2722" y="1139"/>
                  </a:cubicBezTo>
                  <a:cubicBezTo>
                    <a:pt x="2643" y="1194"/>
                    <a:pt x="2567" y="1255"/>
                    <a:pt x="2498" y="1322"/>
                  </a:cubicBezTo>
                  <a:cubicBezTo>
                    <a:pt x="2430" y="1384"/>
                    <a:pt x="2366" y="1451"/>
                    <a:pt x="2308" y="1522"/>
                  </a:cubicBezTo>
                  <a:cubicBezTo>
                    <a:pt x="2260" y="1577"/>
                    <a:pt x="2210" y="1629"/>
                    <a:pt x="2158" y="1679"/>
                  </a:cubicBezTo>
                  <a:cubicBezTo>
                    <a:pt x="2104" y="1730"/>
                    <a:pt x="2049" y="1780"/>
                    <a:pt x="1990" y="1826"/>
                  </a:cubicBezTo>
                  <a:cubicBezTo>
                    <a:pt x="1919" y="1881"/>
                    <a:pt x="1851" y="1941"/>
                    <a:pt x="1785" y="2005"/>
                  </a:cubicBezTo>
                  <a:cubicBezTo>
                    <a:pt x="1724" y="2063"/>
                    <a:pt x="1658" y="2133"/>
                    <a:pt x="1603" y="2194"/>
                  </a:cubicBezTo>
                  <a:cubicBezTo>
                    <a:pt x="1552" y="2253"/>
                    <a:pt x="1502" y="2305"/>
                    <a:pt x="1444" y="2361"/>
                  </a:cubicBezTo>
                  <a:cubicBezTo>
                    <a:pt x="936" y="2784"/>
                    <a:pt x="548" y="3332"/>
                    <a:pt x="64" y="3780"/>
                  </a:cubicBezTo>
                  <a:cubicBezTo>
                    <a:pt x="7" y="3833"/>
                    <a:pt x="0" y="3920"/>
                    <a:pt x="48" y="3982"/>
                  </a:cubicBezTo>
                  <a:cubicBezTo>
                    <a:pt x="78" y="4020"/>
                    <a:pt x="122" y="4040"/>
                    <a:pt x="167" y="4040"/>
                  </a:cubicBezTo>
                  <a:cubicBezTo>
                    <a:pt x="195" y="4040"/>
                    <a:pt x="223" y="4032"/>
                    <a:pt x="247" y="4016"/>
                  </a:cubicBezTo>
                  <a:lnTo>
                    <a:pt x="269" y="4002"/>
                  </a:lnTo>
                  <a:cubicBezTo>
                    <a:pt x="830" y="3641"/>
                    <a:pt x="1263" y="3135"/>
                    <a:pt x="1798" y="2748"/>
                  </a:cubicBezTo>
                  <a:cubicBezTo>
                    <a:pt x="1863" y="2692"/>
                    <a:pt x="1932" y="2630"/>
                    <a:pt x="1993" y="2570"/>
                  </a:cubicBezTo>
                  <a:cubicBezTo>
                    <a:pt x="2051" y="2512"/>
                    <a:pt x="2103" y="2466"/>
                    <a:pt x="2163" y="2413"/>
                  </a:cubicBezTo>
                  <a:cubicBezTo>
                    <a:pt x="2217" y="2363"/>
                    <a:pt x="2275" y="2317"/>
                    <a:pt x="2335" y="2273"/>
                  </a:cubicBezTo>
                  <a:cubicBezTo>
                    <a:pt x="2402" y="2226"/>
                    <a:pt x="2483" y="2160"/>
                    <a:pt x="2547" y="2103"/>
                  </a:cubicBezTo>
                  <a:cubicBezTo>
                    <a:pt x="2616" y="2042"/>
                    <a:pt x="2682" y="1977"/>
                    <a:pt x="2745" y="1909"/>
                  </a:cubicBezTo>
                  <a:cubicBezTo>
                    <a:pt x="2793" y="1855"/>
                    <a:pt x="2845" y="1803"/>
                    <a:pt x="2899" y="1754"/>
                  </a:cubicBezTo>
                  <a:cubicBezTo>
                    <a:pt x="2948" y="1707"/>
                    <a:pt x="3002" y="1665"/>
                    <a:pt x="3059" y="1627"/>
                  </a:cubicBezTo>
                  <a:cubicBezTo>
                    <a:pt x="3138" y="1574"/>
                    <a:pt x="3213" y="1516"/>
                    <a:pt x="3285" y="1451"/>
                  </a:cubicBezTo>
                  <a:lnTo>
                    <a:pt x="3298" y="1440"/>
                  </a:lnTo>
                  <a:lnTo>
                    <a:pt x="3303" y="1436"/>
                  </a:lnTo>
                  <a:lnTo>
                    <a:pt x="3313" y="1428"/>
                  </a:lnTo>
                  <a:cubicBezTo>
                    <a:pt x="3321" y="1424"/>
                    <a:pt x="3327" y="1418"/>
                    <a:pt x="3336" y="1413"/>
                  </a:cubicBezTo>
                  <a:cubicBezTo>
                    <a:pt x="3361" y="1399"/>
                    <a:pt x="3387" y="1388"/>
                    <a:pt x="3413" y="1377"/>
                  </a:cubicBezTo>
                  <a:cubicBezTo>
                    <a:pt x="3451" y="1357"/>
                    <a:pt x="3506" y="1347"/>
                    <a:pt x="3605" y="1262"/>
                  </a:cubicBezTo>
                  <a:cubicBezTo>
                    <a:pt x="3658" y="1211"/>
                    <a:pt x="3697" y="1149"/>
                    <a:pt x="3719" y="1078"/>
                  </a:cubicBezTo>
                  <a:cubicBezTo>
                    <a:pt x="3736" y="1024"/>
                    <a:pt x="3741" y="966"/>
                    <a:pt x="3736" y="910"/>
                  </a:cubicBezTo>
                  <a:cubicBezTo>
                    <a:pt x="3725" y="821"/>
                    <a:pt x="3719" y="773"/>
                    <a:pt x="3669" y="672"/>
                  </a:cubicBezTo>
                  <a:cubicBezTo>
                    <a:pt x="3654" y="643"/>
                    <a:pt x="3635" y="616"/>
                    <a:pt x="3614" y="592"/>
                  </a:cubicBezTo>
                  <a:cubicBezTo>
                    <a:pt x="3587" y="561"/>
                    <a:pt x="3555" y="534"/>
                    <a:pt x="3521" y="512"/>
                  </a:cubicBezTo>
                  <a:cubicBezTo>
                    <a:pt x="3458" y="476"/>
                    <a:pt x="3387" y="457"/>
                    <a:pt x="3315" y="455"/>
                  </a:cubicBezTo>
                  <a:cubicBezTo>
                    <a:pt x="3212" y="457"/>
                    <a:pt x="3174" y="472"/>
                    <a:pt x="3138" y="475"/>
                  </a:cubicBezTo>
                  <a:cubicBezTo>
                    <a:pt x="3115" y="480"/>
                    <a:pt x="3092" y="482"/>
                    <a:pt x="3069" y="483"/>
                  </a:cubicBezTo>
                  <a:cubicBezTo>
                    <a:pt x="3069" y="484"/>
                    <a:pt x="3068" y="484"/>
                    <a:pt x="3066" y="484"/>
                  </a:cubicBezTo>
                  <a:cubicBezTo>
                    <a:pt x="3049" y="484"/>
                    <a:pt x="2949" y="460"/>
                    <a:pt x="2870" y="450"/>
                  </a:cubicBezTo>
                  <a:cubicBezTo>
                    <a:pt x="2777" y="436"/>
                    <a:pt x="2708" y="429"/>
                    <a:pt x="2633" y="414"/>
                  </a:cubicBezTo>
                  <a:cubicBezTo>
                    <a:pt x="2555" y="400"/>
                    <a:pt x="2483" y="386"/>
                    <a:pt x="2417" y="368"/>
                  </a:cubicBezTo>
                  <a:cubicBezTo>
                    <a:pt x="2356" y="349"/>
                    <a:pt x="2250" y="316"/>
                    <a:pt x="2163" y="299"/>
                  </a:cubicBezTo>
                  <a:cubicBezTo>
                    <a:pt x="2073" y="282"/>
                    <a:pt x="1991" y="267"/>
                    <a:pt x="1904" y="256"/>
                  </a:cubicBezTo>
                  <a:cubicBezTo>
                    <a:pt x="1816" y="243"/>
                    <a:pt x="1745" y="234"/>
                    <a:pt x="1667" y="220"/>
                  </a:cubicBezTo>
                  <a:cubicBezTo>
                    <a:pt x="1590" y="207"/>
                    <a:pt x="1501" y="192"/>
                    <a:pt x="1417" y="182"/>
                  </a:cubicBezTo>
                  <a:cubicBezTo>
                    <a:pt x="1332" y="170"/>
                    <a:pt x="1258" y="161"/>
                    <a:pt x="1178" y="148"/>
                  </a:cubicBezTo>
                  <a:lnTo>
                    <a:pt x="690" y="71"/>
                  </a:lnTo>
                  <a:lnTo>
                    <a:pt x="449" y="35"/>
                  </a:lnTo>
                  <a:lnTo>
                    <a:pt x="199" y="1"/>
                  </a:lnTo>
                  <a:cubicBezTo>
                    <a:pt x="192" y="0"/>
                    <a:pt x="185" y="0"/>
                    <a:pt x="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4" name="Google Shape;3494;p56"/>
          <p:cNvGrpSpPr/>
          <p:nvPr/>
        </p:nvGrpSpPr>
        <p:grpSpPr>
          <a:xfrm rot="9899887">
            <a:off x="6547222" y="3400842"/>
            <a:ext cx="473104" cy="146851"/>
            <a:chOff x="2862025" y="4335050"/>
            <a:chExt cx="264900" cy="82225"/>
          </a:xfrm>
        </p:grpSpPr>
        <p:sp>
          <p:nvSpPr>
            <p:cNvPr id="3495" name="Google Shape;3495;p56"/>
            <p:cNvSpPr/>
            <p:nvPr/>
          </p:nvSpPr>
          <p:spPr>
            <a:xfrm>
              <a:off x="2862025" y="4335050"/>
              <a:ext cx="248150" cy="64650"/>
            </a:xfrm>
            <a:custGeom>
              <a:rect b="b" l="l" r="r" t="t"/>
              <a:pathLst>
                <a:path extrusionOk="0" h="2586" w="9926">
                  <a:moveTo>
                    <a:pt x="9717" y="2517"/>
                  </a:moveTo>
                  <a:lnTo>
                    <a:pt x="9717" y="2517"/>
                  </a:lnTo>
                  <a:cubicBezTo>
                    <a:pt x="9712" y="2520"/>
                    <a:pt x="9708" y="2521"/>
                    <a:pt x="9705" y="2522"/>
                  </a:cubicBezTo>
                  <a:lnTo>
                    <a:pt x="9705" y="2522"/>
                  </a:lnTo>
                  <a:cubicBezTo>
                    <a:pt x="9709" y="2521"/>
                    <a:pt x="9713" y="2519"/>
                    <a:pt x="9717" y="2517"/>
                  </a:cubicBezTo>
                  <a:close/>
                  <a:moveTo>
                    <a:pt x="466" y="1"/>
                  </a:moveTo>
                  <a:cubicBezTo>
                    <a:pt x="230" y="1"/>
                    <a:pt x="30" y="184"/>
                    <a:pt x="16" y="425"/>
                  </a:cubicBezTo>
                  <a:cubicBezTo>
                    <a:pt x="0" y="675"/>
                    <a:pt x="195" y="890"/>
                    <a:pt x="445" y="902"/>
                  </a:cubicBezTo>
                  <a:lnTo>
                    <a:pt x="1058" y="939"/>
                  </a:lnTo>
                  <a:lnTo>
                    <a:pt x="1355" y="955"/>
                  </a:lnTo>
                  <a:cubicBezTo>
                    <a:pt x="1393" y="955"/>
                    <a:pt x="1478" y="978"/>
                    <a:pt x="1603" y="1007"/>
                  </a:cubicBezTo>
                  <a:cubicBezTo>
                    <a:pt x="1675" y="1023"/>
                    <a:pt x="1749" y="1034"/>
                    <a:pt x="1823" y="1038"/>
                  </a:cubicBezTo>
                  <a:cubicBezTo>
                    <a:pt x="1851" y="1039"/>
                    <a:pt x="1880" y="1040"/>
                    <a:pt x="1909" y="1040"/>
                  </a:cubicBezTo>
                  <a:cubicBezTo>
                    <a:pt x="1944" y="1040"/>
                    <a:pt x="1979" y="1039"/>
                    <a:pt x="2014" y="1037"/>
                  </a:cubicBezTo>
                  <a:cubicBezTo>
                    <a:pt x="2099" y="1032"/>
                    <a:pt x="2162" y="1027"/>
                    <a:pt x="2216" y="1027"/>
                  </a:cubicBezTo>
                  <a:cubicBezTo>
                    <a:pt x="2234" y="1027"/>
                    <a:pt x="2252" y="1027"/>
                    <a:pt x="2269" y="1029"/>
                  </a:cubicBezTo>
                  <a:cubicBezTo>
                    <a:pt x="2344" y="1034"/>
                    <a:pt x="2437" y="1050"/>
                    <a:pt x="2553" y="1065"/>
                  </a:cubicBezTo>
                  <a:lnTo>
                    <a:pt x="2644" y="1075"/>
                  </a:lnTo>
                  <a:lnTo>
                    <a:pt x="2731" y="1083"/>
                  </a:lnTo>
                  <a:lnTo>
                    <a:pt x="2883" y="1098"/>
                  </a:lnTo>
                  <a:cubicBezTo>
                    <a:pt x="3087" y="1117"/>
                    <a:pt x="3290" y="1135"/>
                    <a:pt x="3492" y="1150"/>
                  </a:cubicBezTo>
                  <a:lnTo>
                    <a:pt x="3643" y="1163"/>
                  </a:lnTo>
                  <a:lnTo>
                    <a:pt x="3731" y="1169"/>
                  </a:lnTo>
                  <a:lnTo>
                    <a:pt x="3825" y="1171"/>
                  </a:lnTo>
                  <a:cubicBezTo>
                    <a:pt x="3937" y="1170"/>
                    <a:pt x="4031" y="1162"/>
                    <a:pt x="4108" y="1162"/>
                  </a:cubicBezTo>
                  <a:cubicBezTo>
                    <a:pt x="4112" y="1162"/>
                    <a:pt x="4117" y="1162"/>
                    <a:pt x="4122" y="1162"/>
                  </a:cubicBezTo>
                  <a:lnTo>
                    <a:pt x="4177" y="1164"/>
                  </a:lnTo>
                  <a:lnTo>
                    <a:pt x="4267" y="1170"/>
                  </a:lnTo>
                  <a:lnTo>
                    <a:pt x="4431" y="1173"/>
                  </a:lnTo>
                  <a:cubicBezTo>
                    <a:pt x="4443" y="1173"/>
                    <a:pt x="4454" y="1173"/>
                    <a:pt x="4465" y="1173"/>
                  </a:cubicBezTo>
                  <a:cubicBezTo>
                    <a:pt x="4543" y="1173"/>
                    <a:pt x="4620" y="1177"/>
                    <a:pt x="4698" y="1184"/>
                  </a:cubicBezTo>
                  <a:cubicBezTo>
                    <a:pt x="4776" y="1193"/>
                    <a:pt x="4868" y="1215"/>
                    <a:pt x="4978" y="1238"/>
                  </a:cubicBezTo>
                  <a:cubicBezTo>
                    <a:pt x="5032" y="1248"/>
                    <a:pt x="5093" y="1260"/>
                    <a:pt x="5153" y="1267"/>
                  </a:cubicBezTo>
                  <a:cubicBezTo>
                    <a:pt x="5194" y="1272"/>
                    <a:pt x="5238" y="1278"/>
                    <a:pt x="5283" y="1288"/>
                  </a:cubicBezTo>
                  <a:cubicBezTo>
                    <a:pt x="5375" y="1304"/>
                    <a:pt x="5478" y="1329"/>
                    <a:pt x="5594" y="1348"/>
                  </a:cubicBezTo>
                  <a:lnTo>
                    <a:pt x="5898" y="1387"/>
                  </a:lnTo>
                  <a:cubicBezTo>
                    <a:pt x="6099" y="1406"/>
                    <a:pt x="6294" y="1455"/>
                    <a:pt x="6490" y="1497"/>
                  </a:cubicBezTo>
                  <a:lnTo>
                    <a:pt x="6527" y="1505"/>
                  </a:lnTo>
                  <a:lnTo>
                    <a:pt x="6575" y="1514"/>
                  </a:lnTo>
                  <a:cubicBezTo>
                    <a:pt x="6610" y="1520"/>
                    <a:pt x="6647" y="1523"/>
                    <a:pt x="6683" y="1525"/>
                  </a:cubicBezTo>
                  <a:cubicBezTo>
                    <a:pt x="6699" y="1525"/>
                    <a:pt x="6714" y="1525"/>
                    <a:pt x="6728" y="1525"/>
                  </a:cubicBezTo>
                  <a:cubicBezTo>
                    <a:pt x="6776" y="1525"/>
                    <a:pt x="6818" y="1523"/>
                    <a:pt x="6855" y="1521"/>
                  </a:cubicBezTo>
                  <a:cubicBezTo>
                    <a:pt x="6874" y="1520"/>
                    <a:pt x="6894" y="1519"/>
                    <a:pt x="6913" y="1519"/>
                  </a:cubicBezTo>
                  <a:cubicBezTo>
                    <a:pt x="6932" y="1519"/>
                    <a:pt x="6951" y="1520"/>
                    <a:pt x="6971" y="1521"/>
                  </a:cubicBezTo>
                  <a:cubicBezTo>
                    <a:pt x="6996" y="1523"/>
                    <a:pt x="7022" y="1529"/>
                    <a:pt x="7045" y="1541"/>
                  </a:cubicBezTo>
                  <a:cubicBezTo>
                    <a:pt x="7108" y="1565"/>
                    <a:pt x="7196" y="1629"/>
                    <a:pt x="7328" y="1684"/>
                  </a:cubicBezTo>
                  <a:cubicBezTo>
                    <a:pt x="7477" y="1743"/>
                    <a:pt x="7614" y="1737"/>
                    <a:pt x="7708" y="1741"/>
                  </a:cubicBezTo>
                  <a:cubicBezTo>
                    <a:pt x="7747" y="1741"/>
                    <a:pt x="7788" y="1743"/>
                    <a:pt x="7828" y="1749"/>
                  </a:cubicBezTo>
                  <a:cubicBezTo>
                    <a:pt x="7864" y="1756"/>
                    <a:pt x="7899" y="1766"/>
                    <a:pt x="7933" y="1780"/>
                  </a:cubicBezTo>
                  <a:cubicBezTo>
                    <a:pt x="8015" y="1811"/>
                    <a:pt x="8109" y="1858"/>
                    <a:pt x="8220" y="1900"/>
                  </a:cubicBezTo>
                  <a:cubicBezTo>
                    <a:pt x="8283" y="1923"/>
                    <a:pt x="8315" y="1931"/>
                    <a:pt x="8362" y="1950"/>
                  </a:cubicBezTo>
                  <a:lnTo>
                    <a:pt x="8498" y="2004"/>
                  </a:lnTo>
                  <a:lnTo>
                    <a:pt x="8649" y="2064"/>
                  </a:lnTo>
                  <a:cubicBezTo>
                    <a:pt x="8703" y="2085"/>
                    <a:pt x="8758" y="2102"/>
                    <a:pt x="8815" y="2116"/>
                  </a:cubicBezTo>
                  <a:cubicBezTo>
                    <a:pt x="8924" y="2143"/>
                    <a:pt x="9019" y="2159"/>
                    <a:pt x="9097" y="2184"/>
                  </a:cubicBezTo>
                  <a:cubicBezTo>
                    <a:pt x="9173" y="2210"/>
                    <a:pt x="9255" y="2255"/>
                    <a:pt x="9348" y="2304"/>
                  </a:cubicBezTo>
                  <a:cubicBezTo>
                    <a:pt x="9386" y="2327"/>
                    <a:pt x="9435" y="2351"/>
                    <a:pt x="9482" y="2372"/>
                  </a:cubicBezTo>
                  <a:lnTo>
                    <a:pt x="9482" y="2372"/>
                  </a:lnTo>
                  <a:cubicBezTo>
                    <a:pt x="9479" y="2390"/>
                    <a:pt x="9479" y="2408"/>
                    <a:pt x="9483" y="2427"/>
                  </a:cubicBezTo>
                  <a:cubicBezTo>
                    <a:pt x="9486" y="2447"/>
                    <a:pt x="9494" y="2465"/>
                    <a:pt x="9504" y="2482"/>
                  </a:cubicBezTo>
                  <a:cubicBezTo>
                    <a:pt x="9509" y="2492"/>
                    <a:pt x="9516" y="2500"/>
                    <a:pt x="9523" y="2508"/>
                  </a:cubicBezTo>
                  <a:cubicBezTo>
                    <a:pt x="9574" y="2560"/>
                    <a:pt x="9597" y="2560"/>
                    <a:pt x="9625" y="2572"/>
                  </a:cubicBezTo>
                  <a:cubicBezTo>
                    <a:pt x="9653" y="2581"/>
                    <a:pt x="9681" y="2585"/>
                    <a:pt x="9710" y="2585"/>
                  </a:cubicBezTo>
                  <a:cubicBezTo>
                    <a:pt x="9712" y="2585"/>
                    <a:pt x="9714" y="2585"/>
                    <a:pt x="9716" y="2585"/>
                  </a:cubicBezTo>
                  <a:cubicBezTo>
                    <a:pt x="9757" y="2585"/>
                    <a:pt x="9797" y="2573"/>
                    <a:pt x="9832" y="2551"/>
                  </a:cubicBezTo>
                  <a:cubicBezTo>
                    <a:pt x="9879" y="2518"/>
                    <a:pt x="9910" y="2469"/>
                    <a:pt x="9918" y="2413"/>
                  </a:cubicBezTo>
                  <a:cubicBezTo>
                    <a:pt x="9925" y="2369"/>
                    <a:pt x="9919" y="2324"/>
                    <a:pt x="9901" y="2285"/>
                  </a:cubicBezTo>
                  <a:cubicBezTo>
                    <a:pt x="9877" y="2235"/>
                    <a:pt x="9840" y="2194"/>
                    <a:pt x="9795" y="2165"/>
                  </a:cubicBezTo>
                  <a:cubicBezTo>
                    <a:pt x="9732" y="2122"/>
                    <a:pt x="9677" y="2100"/>
                    <a:pt x="9639" y="2080"/>
                  </a:cubicBezTo>
                  <a:cubicBezTo>
                    <a:pt x="9599" y="2061"/>
                    <a:pt x="9560" y="2036"/>
                    <a:pt x="9517" y="2010"/>
                  </a:cubicBezTo>
                  <a:cubicBezTo>
                    <a:pt x="9433" y="1958"/>
                    <a:pt x="9338" y="1894"/>
                    <a:pt x="9224" y="1849"/>
                  </a:cubicBezTo>
                  <a:cubicBezTo>
                    <a:pt x="9111" y="1803"/>
                    <a:pt x="9004" y="1781"/>
                    <a:pt x="8917" y="1752"/>
                  </a:cubicBezTo>
                  <a:cubicBezTo>
                    <a:pt x="8874" y="1739"/>
                    <a:pt x="8833" y="1723"/>
                    <a:pt x="8793" y="1706"/>
                  </a:cubicBezTo>
                  <a:lnTo>
                    <a:pt x="8661" y="1644"/>
                  </a:lnTo>
                  <a:lnTo>
                    <a:pt x="8518" y="1575"/>
                  </a:lnTo>
                  <a:cubicBezTo>
                    <a:pt x="8472" y="1553"/>
                    <a:pt x="8405" y="1529"/>
                    <a:pt x="8374" y="1514"/>
                  </a:cubicBezTo>
                  <a:cubicBezTo>
                    <a:pt x="8295" y="1481"/>
                    <a:pt x="8208" y="1430"/>
                    <a:pt x="8102" y="1381"/>
                  </a:cubicBezTo>
                  <a:cubicBezTo>
                    <a:pt x="8043" y="1352"/>
                    <a:pt x="7982" y="1330"/>
                    <a:pt x="7918" y="1315"/>
                  </a:cubicBezTo>
                  <a:cubicBezTo>
                    <a:pt x="7857" y="1302"/>
                    <a:pt x="7796" y="1293"/>
                    <a:pt x="7733" y="1289"/>
                  </a:cubicBezTo>
                  <a:cubicBezTo>
                    <a:pt x="7624" y="1281"/>
                    <a:pt x="7551" y="1273"/>
                    <a:pt x="7510" y="1250"/>
                  </a:cubicBezTo>
                  <a:cubicBezTo>
                    <a:pt x="7455" y="1224"/>
                    <a:pt x="7378" y="1163"/>
                    <a:pt x="7257" y="1098"/>
                  </a:cubicBezTo>
                  <a:cubicBezTo>
                    <a:pt x="7189" y="1064"/>
                    <a:pt x="7115" y="1039"/>
                    <a:pt x="7040" y="1028"/>
                  </a:cubicBezTo>
                  <a:cubicBezTo>
                    <a:pt x="6978" y="1019"/>
                    <a:pt x="6914" y="1014"/>
                    <a:pt x="6850" y="1014"/>
                  </a:cubicBezTo>
                  <a:cubicBezTo>
                    <a:pt x="6795" y="1013"/>
                    <a:pt x="6750" y="1013"/>
                    <a:pt x="6716" y="1008"/>
                  </a:cubicBezTo>
                  <a:cubicBezTo>
                    <a:pt x="6701" y="1007"/>
                    <a:pt x="6687" y="1005"/>
                    <a:pt x="6672" y="1001"/>
                  </a:cubicBezTo>
                  <a:lnTo>
                    <a:pt x="6608" y="984"/>
                  </a:lnTo>
                  <a:cubicBezTo>
                    <a:pt x="6407" y="927"/>
                    <a:pt x="6208" y="865"/>
                    <a:pt x="6003" y="832"/>
                  </a:cubicBezTo>
                  <a:lnTo>
                    <a:pt x="5702" y="775"/>
                  </a:lnTo>
                  <a:cubicBezTo>
                    <a:pt x="5617" y="756"/>
                    <a:pt x="5522" y="727"/>
                    <a:pt x="5415" y="701"/>
                  </a:cubicBezTo>
                  <a:cubicBezTo>
                    <a:pt x="5361" y="687"/>
                    <a:pt x="5304" y="674"/>
                    <a:pt x="5244" y="664"/>
                  </a:cubicBezTo>
                  <a:cubicBezTo>
                    <a:pt x="5203" y="657"/>
                    <a:pt x="5164" y="646"/>
                    <a:pt x="5119" y="635"/>
                  </a:cubicBezTo>
                  <a:cubicBezTo>
                    <a:pt x="5029" y="611"/>
                    <a:pt x="4925" y="577"/>
                    <a:pt x="4800" y="554"/>
                  </a:cubicBezTo>
                  <a:cubicBezTo>
                    <a:pt x="4687" y="536"/>
                    <a:pt x="4572" y="523"/>
                    <a:pt x="4457" y="517"/>
                  </a:cubicBezTo>
                  <a:lnTo>
                    <a:pt x="4315" y="506"/>
                  </a:lnTo>
                  <a:lnTo>
                    <a:pt x="4252" y="497"/>
                  </a:lnTo>
                  <a:cubicBezTo>
                    <a:pt x="4219" y="493"/>
                    <a:pt x="4185" y="489"/>
                    <a:pt x="4155" y="487"/>
                  </a:cubicBezTo>
                  <a:cubicBezTo>
                    <a:pt x="4029" y="479"/>
                    <a:pt x="3923" y="482"/>
                    <a:pt x="3839" y="477"/>
                  </a:cubicBezTo>
                  <a:lnTo>
                    <a:pt x="3779" y="472"/>
                  </a:lnTo>
                  <a:lnTo>
                    <a:pt x="3714" y="463"/>
                  </a:lnTo>
                  <a:lnTo>
                    <a:pt x="3561" y="441"/>
                  </a:lnTo>
                  <a:cubicBezTo>
                    <a:pt x="3358" y="413"/>
                    <a:pt x="3155" y="383"/>
                    <a:pt x="2952" y="351"/>
                  </a:cubicBezTo>
                  <a:lnTo>
                    <a:pt x="2801" y="328"/>
                  </a:lnTo>
                  <a:lnTo>
                    <a:pt x="2736" y="317"/>
                  </a:lnTo>
                  <a:lnTo>
                    <a:pt x="2674" y="307"/>
                  </a:lnTo>
                  <a:cubicBezTo>
                    <a:pt x="2587" y="289"/>
                    <a:pt x="2482" y="264"/>
                    <a:pt x="2354" y="246"/>
                  </a:cubicBezTo>
                  <a:cubicBezTo>
                    <a:pt x="2261" y="233"/>
                    <a:pt x="2173" y="232"/>
                    <a:pt x="2098" y="232"/>
                  </a:cubicBezTo>
                  <a:cubicBezTo>
                    <a:pt x="2073" y="232"/>
                    <a:pt x="2049" y="232"/>
                    <a:pt x="2027" y="232"/>
                  </a:cubicBezTo>
                  <a:cubicBezTo>
                    <a:pt x="2016" y="232"/>
                    <a:pt x="2006" y="232"/>
                    <a:pt x="1996" y="232"/>
                  </a:cubicBezTo>
                  <a:cubicBezTo>
                    <a:pt x="1958" y="232"/>
                    <a:pt x="1918" y="229"/>
                    <a:pt x="1880" y="226"/>
                  </a:cubicBezTo>
                  <a:cubicBezTo>
                    <a:pt x="1853" y="221"/>
                    <a:pt x="1825" y="214"/>
                    <a:pt x="1798" y="206"/>
                  </a:cubicBezTo>
                  <a:cubicBezTo>
                    <a:pt x="1725" y="187"/>
                    <a:pt x="1616" y="143"/>
                    <a:pt x="1450" y="118"/>
                  </a:cubicBezTo>
                  <a:lnTo>
                    <a:pt x="1136" y="80"/>
                  </a:lnTo>
                  <a:lnTo>
                    <a:pt x="527" y="6"/>
                  </a:lnTo>
                  <a:cubicBezTo>
                    <a:pt x="519" y="5"/>
                    <a:pt x="509" y="4"/>
                    <a:pt x="500" y="2"/>
                  </a:cubicBezTo>
                  <a:cubicBezTo>
                    <a:pt x="488" y="1"/>
                    <a:pt x="477" y="1"/>
                    <a:pt x="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3035100" y="4343800"/>
              <a:ext cx="91825" cy="73475"/>
            </a:xfrm>
            <a:custGeom>
              <a:rect b="b" l="l" r="r" t="t"/>
              <a:pathLst>
                <a:path extrusionOk="0" h="2939" w="3673">
                  <a:moveTo>
                    <a:pt x="3226" y="2345"/>
                  </a:moveTo>
                  <a:lnTo>
                    <a:pt x="3226" y="2345"/>
                  </a:lnTo>
                  <a:cubicBezTo>
                    <a:pt x="3230" y="2345"/>
                    <a:pt x="3232" y="2346"/>
                    <a:pt x="3231" y="2346"/>
                  </a:cubicBezTo>
                  <a:cubicBezTo>
                    <a:pt x="3231" y="2346"/>
                    <a:pt x="3229" y="2346"/>
                    <a:pt x="3226" y="2345"/>
                  </a:cubicBezTo>
                  <a:close/>
                  <a:moveTo>
                    <a:pt x="3099" y="2554"/>
                  </a:moveTo>
                  <a:cubicBezTo>
                    <a:pt x="3102" y="2556"/>
                    <a:pt x="3103" y="2558"/>
                    <a:pt x="3103" y="2558"/>
                  </a:cubicBezTo>
                  <a:cubicBezTo>
                    <a:pt x="3103" y="2558"/>
                    <a:pt x="3101" y="2557"/>
                    <a:pt x="3099" y="2554"/>
                  </a:cubicBezTo>
                  <a:close/>
                  <a:moveTo>
                    <a:pt x="2080" y="0"/>
                  </a:moveTo>
                  <a:cubicBezTo>
                    <a:pt x="2056" y="0"/>
                    <a:pt x="2031" y="6"/>
                    <a:pt x="2009" y="18"/>
                  </a:cubicBezTo>
                  <a:cubicBezTo>
                    <a:pt x="1940" y="53"/>
                    <a:pt x="1909" y="134"/>
                    <a:pt x="1936" y="205"/>
                  </a:cubicBezTo>
                  <a:cubicBezTo>
                    <a:pt x="1960" y="270"/>
                    <a:pt x="1987" y="332"/>
                    <a:pt x="2016" y="394"/>
                  </a:cubicBezTo>
                  <a:cubicBezTo>
                    <a:pt x="2048" y="455"/>
                    <a:pt x="2070" y="501"/>
                    <a:pt x="2092" y="554"/>
                  </a:cubicBezTo>
                  <a:cubicBezTo>
                    <a:pt x="2133" y="657"/>
                    <a:pt x="2191" y="792"/>
                    <a:pt x="2240" y="900"/>
                  </a:cubicBezTo>
                  <a:cubicBezTo>
                    <a:pt x="2291" y="1010"/>
                    <a:pt x="2339" y="1120"/>
                    <a:pt x="2376" y="1228"/>
                  </a:cubicBezTo>
                  <a:cubicBezTo>
                    <a:pt x="2398" y="1285"/>
                    <a:pt x="2426" y="1354"/>
                    <a:pt x="2452" y="1415"/>
                  </a:cubicBezTo>
                  <a:cubicBezTo>
                    <a:pt x="2480" y="1476"/>
                    <a:pt x="2508" y="1535"/>
                    <a:pt x="2539" y="1597"/>
                  </a:cubicBezTo>
                  <a:lnTo>
                    <a:pt x="2628" y="1763"/>
                  </a:lnTo>
                  <a:cubicBezTo>
                    <a:pt x="2654" y="1812"/>
                    <a:pt x="2679" y="1864"/>
                    <a:pt x="2706" y="1920"/>
                  </a:cubicBezTo>
                  <a:cubicBezTo>
                    <a:pt x="2757" y="2026"/>
                    <a:pt x="2807" y="2145"/>
                    <a:pt x="2867" y="2261"/>
                  </a:cubicBezTo>
                  <a:lnTo>
                    <a:pt x="2873" y="2272"/>
                  </a:lnTo>
                  <a:lnTo>
                    <a:pt x="2764" y="2272"/>
                  </a:lnTo>
                  <a:cubicBezTo>
                    <a:pt x="2638" y="2272"/>
                    <a:pt x="2514" y="2276"/>
                    <a:pt x="2389" y="2279"/>
                  </a:cubicBezTo>
                  <a:lnTo>
                    <a:pt x="2013" y="2290"/>
                  </a:lnTo>
                  <a:cubicBezTo>
                    <a:pt x="1954" y="2293"/>
                    <a:pt x="1906" y="2294"/>
                    <a:pt x="1856" y="2294"/>
                  </a:cubicBezTo>
                  <a:cubicBezTo>
                    <a:pt x="1796" y="2294"/>
                    <a:pt x="1734" y="2292"/>
                    <a:pt x="1649" y="2290"/>
                  </a:cubicBezTo>
                  <a:cubicBezTo>
                    <a:pt x="1579" y="2290"/>
                    <a:pt x="1513" y="2292"/>
                    <a:pt x="1447" y="2295"/>
                  </a:cubicBezTo>
                  <a:cubicBezTo>
                    <a:pt x="1382" y="2299"/>
                    <a:pt x="1310" y="2306"/>
                    <a:pt x="1250" y="2314"/>
                  </a:cubicBezTo>
                  <a:cubicBezTo>
                    <a:pt x="1136" y="2328"/>
                    <a:pt x="1013" y="2332"/>
                    <a:pt x="894" y="2339"/>
                  </a:cubicBezTo>
                  <a:cubicBezTo>
                    <a:pt x="775" y="2344"/>
                    <a:pt x="631" y="2350"/>
                    <a:pt x="512" y="2362"/>
                  </a:cubicBezTo>
                  <a:cubicBezTo>
                    <a:pt x="393" y="2373"/>
                    <a:pt x="263" y="2381"/>
                    <a:pt x="136" y="2396"/>
                  </a:cubicBezTo>
                  <a:lnTo>
                    <a:pt x="135" y="2396"/>
                  </a:lnTo>
                  <a:cubicBezTo>
                    <a:pt x="57" y="2406"/>
                    <a:pt x="1" y="2471"/>
                    <a:pt x="1" y="2548"/>
                  </a:cubicBezTo>
                  <a:cubicBezTo>
                    <a:pt x="2" y="2626"/>
                    <a:pt x="59" y="2690"/>
                    <a:pt x="136" y="2699"/>
                  </a:cubicBezTo>
                  <a:cubicBezTo>
                    <a:pt x="259" y="2712"/>
                    <a:pt x="377" y="2730"/>
                    <a:pt x="510" y="2742"/>
                  </a:cubicBezTo>
                  <a:cubicBezTo>
                    <a:pt x="643" y="2754"/>
                    <a:pt x="749" y="2763"/>
                    <a:pt x="881" y="2779"/>
                  </a:cubicBezTo>
                  <a:cubicBezTo>
                    <a:pt x="1012" y="2792"/>
                    <a:pt x="1140" y="2799"/>
                    <a:pt x="1276" y="2799"/>
                  </a:cubicBezTo>
                  <a:cubicBezTo>
                    <a:pt x="1341" y="2799"/>
                    <a:pt x="1394" y="2801"/>
                    <a:pt x="1454" y="2804"/>
                  </a:cubicBezTo>
                  <a:cubicBezTo>
                    <a:pt x="1514" y="2805"/>
                    <a:pt x="1573" y="2808"/>
                    <a:pt x="1627" y="2813"/>
                  </a:cubicBezTo>
                  <a:cubicBezTo>
                    <a:pt x="1723" y="2824"/>
                    <a:pt x="1894" y="2845"/>
                    <a:pt x="2013" y="2845"/>
                  </a:cubicBezTo>
                  <a:lnTo>
                    <a:pt x="2389" y="2854"/>
                  </a:lnTo>
                  <a:cubicBezTo>
                    <a:pt x="2515" y="2858"/>
                    <a:pt x="2639" y="2861"/>
                    <a:pt x="2764" y="2861"/>
                  </a:cubicBezTo>
                  <a:lnTo>
                    <a:pt x="2859" y="2863"/>
                  </a:lnTo>
                  <a:lnTo>
                    <a:pt x="2882" y="2863"/>
                  </a:lnTo>
                  <a:lnTo>
                    <a:pt x="2890" y="2864"/>
                  </a:lnTo>
                  <a:cubicBezTo>
                    <a:pt x="2896" y="2864"/>
                    <a:pt x="2902" y="2864"/>
                    <a:pt x="2906" y="2865"/>
                  </a:cubicBezTo>
                  <a:cubicBezTo>
                    <a:pt x="2931" y="2868"/>
                    <a:pt x="2953" y="2879"/>
                    <a:pt x="3038" y="2909"/>
                  </a:cubicBezTo>
                  <a:cubicBezTo>
                    <a:pt x="3071" y="2918"/>
                    <a:pt x="3122" y="2939"/>
                    <a:pt x="3199" y="2939"/>
                  </a:cubicBezTo>
                  <a:cubicBezTo>
                    <a:pt x="3223" y="2939"/>
                    <a:pt x="3249" y="2937"/>
                    <a:pt x="3278" y="2932"/>
                  </a:cubicBezTo>
                  <a:cubicBezTo>
                    <a:pt x="3377" y="2912"/>
                    <a:pt x="3466" y="2859"/>
                    <a:pt x="3529" y="2781"/>
                  </a:cubicBezTo>
                  <a:cubicBezTo>
                    <a:pt x="3568" y="2734"/>
                    <a:pt x="3601" y="2682"/>
                    <a:pt x="3624" y="2626"/>
                  </a:cubicBezTo>
                  <a:cubicBezTo>
                    <a:pt x="3664" y="2534"/>
                    <a:pt x="3672" y="2432"/>
                    <a:pt x="3646" y="2335"/>
                  </a:cubicBezTo>
                  <a:cubicBezTo>
                    <a:pt x="3609" y="2216"/>
                    <a:pt x="3546" y="2162"/>
                    <a:pt x="3516" y="2130"/>
                  </a:cubicBezTo>
                  <a:lnTo>
                    <a:pt x="3446" y="2065"/>
                  </a:lnTo>
                  <a:cubicBezTo>
                    <a:pt x="3434" y="2055"/>
                    <a:pt x="3424" y="2045"/>
                    <a:pt x="3415" y="2032"/>
                  </a:cubicBezTo>
                  <a:cubicBezTo>
                    <a:pt x="3411" y="2028"/>
                    <a:pt x="3409" y="2024"/>
                    <a:pt x="3405" y="2019"/>
                  </a:cubicBezTo>
                  <a:lnTo>
                    <a:pt x="3401" y="2011"/>
                  </a:lnTo>
                  <a:lnTo>
                    <a:pt x="3390" y="1991"/>
                  </a:lnTo>
                  <a:lnTo>
                    <a:pt x="3214" y="1660"/>
                  </a:lnTo>
                  <a:cubicBezTo>
                    <a:pt x="3152" y="1545"/>
                    <a:pt x="3085" y="1435"/>
                    <a:pt x="3013" y="1328"/>
                  </a:cubicBezTo>
                  <a:cubicBezTo>
                    <a:pt x="2983" y="1281"/>
                    <a:pt x="2953" y="1230"/>
                    <a:pt x="2923" y="1179"/>
                  </a:cubicBezTo>
                  <a:cubicBezTo>
                    <a:pt x="2894" y="1127"/>
                    <a:pt x="2869" y="1083"/>
                    <a:pt x="2842" y="1026"/>
                  </a:cubicBezTo>
                  <a:cubicBezTo>
                    <a:pt x="2779" y="902"/>
                    <a:pt x="2709" y="790"/>
                    <a:pt x="2642" y="681"/>
                  </a:cubicBezTo>
                  <a:lnTo>
                    <a:pt x="2434" y="365"/>
                  </a:lnTo>
                  <a:cubicBezTo>
                    <a:pt x="2396" y="308"/>
                    <a:pt x="2349" y="249"/>
                    <a:pt x="2312" y="206"/>
                  </a:cubicBezTo>
                  <a:cubicBezTo>
                    <a:pt x="2275" y="162"/>
                    <a:pt x="2241" y="116"/>
                    <a:pt x="2206" y="67"/>
                  </a:cubicBezTo>
                  <a:lnTo>
                    <a:pt x="2204" y="64"/>
                  </a:lnTo>
                  <a:cubicBezTo>
                    <a:pt x="2175" y="23"/>
                    <a:pt x="2128" y="0"/>
                    <a:pt x="20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7" name="Google Shape;3497;p56"/>
          <p:cNvGrpSpPr/>
          <p:nvPr/>
        </p:nvGrpSpPr>
        <p:grpSpPr>
          <a:xfrm flipH="1" rot="6096463">
            <a:off x="2378202" y="4185926"/>
            <a:ext cx="204465" cy="384181"/>
            <a:chOff x="1724625" y="4662875"/>
            <a:chExt cx="204475" cy="384200"/>
          </a:xfrm>
        </p:grpSpPr>
        <p:sp>
          <p:nvSpPr>
            <p:cNvPr id="3498" name="Google Shape;3498;p56"/>
            <p:cNvSpPr/>
            <p:nvPr/>
          </p:nvSpPr>
          <p:spPr>
            <a:xfrm>
              <a:off x="1724625" y="4681300"/>
              <a:ext cx="185425" cy="365775"/>
            </a:xfrm>
            <a:custGeom>
              <a:rect b="b" l="l" r="r" t="t"/>
              <a:pathLst>
                <a:path extrusionOk="0" h="14631" w="7417">
                  <a:moveTo>
                    <a:pt x="6791" y="0"/>
                  </a:moveTo>
                  <a:cubicBezTo>
                    <a:pt x="6774" y="0"/>
                    <a:pt x="6757" y="3"/>
                    <a:pt x="6740" y="9"/>
                  </a:cubicBezTo>
                  <a:cubicBezTo>
                    <a:pt x="6626" y="52"/>
                    <a:pt x="6524" y="104"/>
                    <a:pt x="6428" y="147"/>
                  </a:cubicBezTo>
                  <a:lnTo>
                    <a:pt x="6358" y="178"/>
                  </a:lnTo>
                  <a:lnTo>
                    <a:pt x="6280" y="208"/>
                  </a:lnTo>
                  <a:cubicBezTo>
                    <a:pt x="6223" y="234"/>
                    <a:pt x="6167" y="264"/>
                    <a:pt x="6115" y="297"/>
                  </a:cubicBezTo>
                  <a:cubicBezTo>
                    <a:pt x="6066" y="327"/>
                    <a:pt x="6021" y="356"/>
                    <a:pt x="5979" y="379"/>
                  </a:cubicBezTo>
                  <a:cubicBezTo>
                    <a:pt x="5938" y="402"/>
                    <a:pt x="5896" y="421"/>
                    <a:pt x="5852" y="436"/>
                  </a:cubicBezTo>
                  <a:lnTo>
                    <a:pt x="5541" y="541"/>
                  </a:lnTo>
                  <a:cubicBezTo>
                    <a:pt x="5430" y="581"/>
                    <a:pt x="5323" y="631"/>
                    <a:pt x="5220" y="689"/>
                  </a:cubicBezTo>
                  <a:cubicBezTo>
                    <a:pt x="5130" y="740"/>
                    <a:pt x="5037" y="784"/>
                    <a:pt x="4941" y="819"/>
                  </a:cubicBezTo>
                  <a:cubicBezTo>
                    <a:pt x="4844" y="856"/>
                    <a:pt x="4737" y="891"/>
                    <a:pt x="4626" y="940"/>
                  </a:cubicBezTo>
                  <a:cubicBezTo>
                    <a:pt x="4512" y="988"/>
                    <a:pt x="4409" y="1053"/>
                    <a:pt x="4316" y="1106"/>
                  </a:cubicBezTo>
                  <a:cubicBezTo>
                    <a:pt x="4270" y="1134"/>
                    <a:pt x="4226" y="1159"/>
                    <a:pt x="4183" y="1181"/>
                  </a:cubicBezTo>
                  <a:cubicBezTo>
                    <a:pt x="4148" y="1197"/>
                    <a:pt x="4110" y="1210"/>
                    <a:pt x="4070" y="1218"/>
                  </a:cubicBezTo>
                  <a:cubicBezTo>
                    <a:pt x="3979" y="1241"/>
                    <a:pt x="3848" y="1252"/>
                    <a:pt x="3705" y="1329"/>
                  </a:cubicBezTo>
                  <a:cubicBezTo>
                    <a:pt x="3586" y="1396"/>
                    <a:pt x="3497" y="1474"/>
                    <a:pt x="3415" y="1533"/>
                  </a:cubicBezTo>
                  <a:lnTo>
                    <a:pt x="3356" y="1575"/>
                  </a:lnTo>
                  <a:lnTo>
                    <a:pt x="3289" y="1618"/>
                  </a:lnTo>
                  <a:cubicBezTo>
                    <a:pt x="3235" y="1654"/>
                    <a:pt x="3185" y="1691"/>
                    <a:pt x="3140" y="1728"/>
                  </a:cubicBezTo>
                  <a:lnTo>
                    <a:pt x="3014" y="1828"/>
                  </a:lnTo>
                  <a:cubicBezTo>
                    <a:pt x="2974" y="1859"/>
                    <a:pt x="2941" y="1880"/>
                    <a:pt x="2891" y="1915"/>
                  </a:cubicBezTo>
                  <a:lnTo>
                    <a:pt x="2611" y="2104"/>
                  </a:lnTo>
                  <a:cubicBezTo>
                    <a:pt x="2516" y="2165"/>
                    <a:pt x="2431" y="2241"/>
                    <a:pt x="2341" y="2309"/>
                  </a:cubicBezTo>
                  <a:lnTo>
                    <a:pt x="2207" y="2413"/>
                  </a:lnTo>
                  <a:lnTo>
                    <a:pt x="2149" y="2458"/>
                  </a:lnTo>
                  <a:cubicBezTo>
                    <a:pt x="2134" y="2469"/>
                    <a:pt x="2115" y="2482"/>
                    <a:pt x="2097" y="2495"/>
                  </a:cubicBezTo>
                  <a:cubicBezTo>
                    <a:pt x="2018" y="2546"/>
                    <a:pt x="1910" y="2598"/>
                    <a:pt x="1795" y="2698"/>
                  </a:cubicBezTo>
                  <a:cubicBezTo>
                    <a:pt x="1691" y="2795"/>
                    <a:pt x="1623" y="2884"/>
                    <a:pt x="1551" y="2971"/>
                  </a:cubicBezTo>
                  <a:cubicBezTo>
                    <a:pt x="1488" y="3052"/>
                    <a:pt x="1420" y="3129"/>
                    <a:pt x="1348" y="3202"/>
                  </a:cubicBezTo>
                  <a:cubicBezTo>
                    <a:pt x="1272" y="3282"/>
                    <a:pt x="1189" y="3361"/>
                    <a:pt x="1104" y="3484"/>
                  </a:cubicBezTo>
                  <a:cubicBezTo>
                    <a:pt x="1017" y="3622"/>
                    <a:pt x="988" y="3745"/>
                    <a:pt x="952" y="3828"/>
                  </a:cubicBezTo>
                  <a:cubicBezTo>
                    <a:pt x="943" y="3848"/>
                    <a:pt x="935" y="3868"/>
                    <a:pt x="926" y="3882"/>
                  </a:cubicBezTo>
                  <a:cubicBezTo>
                    <a:pt x="923" y="3892"/>
                    <a:pt x="918" y="3896"/>
                    <a:pt x="914" y="3904"/>
                  </a:cubicBezTo>
                  <a:lnTo>
                    <a:pt x="895" y="3935"/>
                  </a:lnTo>
                  <a:lnTo>
                    <a:pt x="807" y="4069"/>
                  </a:lnTo>
                  <a:cubicBezTo>
                    <a:pt x="745" y="4164"/>
                    <a:pt x="677" y="4274"/>
                    <a:pt x="626" y="4400"/>
                  </a:cubicBezTo>
                  <a:cubicBezTo>
                    <a:pt x="576" y="4521"/>
                    <a:pt x="546" y="4636"/>
                    <a:pt x="515" y="4733"/>
                  </a:cubicBezTo>
                  <a:cubicBezTo>
                    <a:pt x="504" y="4775"/>
                    <a:pt x="489" y="4817"/>
                    <a:pt x="471" y="4856"/>
                  </a:cubicBezTo>
                  <a:cubicBezTo>
                    <a:pt x="452" y="4897"/>
                    <a:pt x="430" y="4936"/>
                    <a:pt x="405" y="4973"/>
                  </a:cubicBezTo>
                  <a:cubicBezTo>
                    <a:pt x="352" y="5063"/>
                    <a:pt x="269" y="5179"/>
                    <a:pt x="232" y="5355"/>
                  </a:cubicBezTo>
                  <a:cubicBezTo>
                    <a:pt x="202" y="5530"/>
                    <a:pt x="227" y="5659"/>
                    <a:pt x="231" y="5752"/>
                  </a:cubicBezTo>
                  <a:cubicBezTo>
                    <a:pt x="233" y="5786"/>
                    <a:pt x="232" y="5822"/>
                    <a:pt x="227" y="5857"/>
                  </a:cubicBezTo>
                  <a:cubicBezTo>
                    <a:pt x="219" y="5896"/>
                    <a:pt x="209" y="5934"/>
                    <a:pt x="196" y="5971"/>
                  </a:cubicBezTo>
                  <a:cubicBezTo>
                    <a:pt x="166" y="6061"/>
                    <a:pt x="113" y="6177"/>
                    <a:pt x="89" y="6336"/>
                  </a:cubicBezTo>
                  <a:lnTo>
                    <a:pt x="78" y="6420"/>
                  </a:lnTo>
                  <a:lnTo>
                    <a:pt x="67" y="6488"/>
                  </a:lnTo>
                  <a:lnTo>
                    <a:pt x="36" y="6648"/>
                  </a:lnTo>
                  <a:cubicBezTo>
                    <a:pt x="22" y="6712"/>
                    <a:pt x="13" y="6775"/>
                    <a:pt x="7" y="6840"/>
                  </a:cubicBezTo>
                  <a:cubicBezTo>
                    <a:pt x="1" y="6919"/>
                    <a:pt x="4" y="6968"/>
                    <a:pt x="4" y="7026"/>
                  </a:cubicBezTo>
                  <a:lnTo>
                    <a:pt x="8" y="7369"/>
                  </a:lnTo>
                  <a:cubicBezTo>
                    <a:pt x="9" y="7482"/>
                    <a:pt x="19" y="7597"/>
                    <a:pt x="25" y="7710"/>
                  </a:cubicBezTo>
                  <a:cubicBezTo>
                    <a:pt x="34" y="7824"/>
                    <a:pt x="33" y="7939"/>
                    <a:pt x="56" y="8051"/>
                  </a:cubicBezTo>
                  <a:lnTo>
                    <a:pt x="112" y="8388"/>
                  </a:lnTo>
                  <a:lnTo>
                    <a:pt x="119" y="8431"/>
                  </a:lnTo>
                  <a:lnTo>
                    <a:pt x="129" y="8482"/>
                  </a:lnTo>
                  <a:cubicBezTo>
                    <a:pt x="137" y="8525"/>
                    <a:pt x="150" y="8565"/>
                    <a:pt x="165" y="8606"/>
                  </a:cubicBezTo>
                  <a:cubicBezTo>
                    <a:pt x="189" y="8668"/>
                    <a:pt x="217" y="8729"/>
                    <a:pt x="248" y="8788"/>
                  </a:cubicBezTo>
                  <a:cubicBezTo>
                    <a:pt x="269" y="8827"/>
                    <a:pt x="289" y="8867"/>
                    <a:pt x="305" y="8908"/>
                  </a:cubicBezTo>
                  <a:cubicBezTo>
                    <a:pt x="309" y="8921"/>
                    <a:pt x="314" y="8934"/>
                    <a:pt x="316" y="8946"/>
                  </a:cubicBezTo>
                  <a:lnTo>
                    <a:pt x="329" y="9008"/>
                  </a:lnTo>
                  <a:cubicBezTo>
                    <a:pt x="344" y="9095"/>
                    <a:pt x="352" y="9210"/>
                    <a:pt x="382" y="9347"/>
                  </a:cubicBezTo>
                  <a:cubicBezTo>
                    <a:pt x="413" y="9495"/>
                    <a:pt x="471" y="9619"/>
                    <a:pt x="519" y="9723"/>
                  </a:cubicBezTo>
                  <a:lnTo>
                    <a:pt x="583" y="9865"/>
                  </a:lnTo>
                  <a:lnTo>
                    <a:pt x="610" y="9927"/>
                  </a:lnTo>
                  <a:lnTo>
                    <a:pt x="635" y="9999"/>
                  </a:lnTo>
                  <a:cubicBezTo>
                    <a:pt x="671" y="10097"/>
                    <a:pt x="707" y="10207"/>
                    <a:pt x="755" y="10322"/>
                  </a:cubicBezTo>
                  <a:lnTo>
                    <a:pt x="889" y="10630"/>
                  </a:lnTo>
                  <a:cubicBezTo>
                    <a:pt x="914" y="10683"/>
                    <a:pt x="938" y="10737"/>
                    <a:pt x="966" y="10794"/>
                  </a:cubicBezTo>
                  <a:lnTo>
                    <a:pt x="1011" y="10879"/>
                  </a:lnTo>
                  <a:lnTo>
                    <a:pt x="1054" y="10954"/>
                  </a:lnTo>
                  <a:lnTo>
                    <a:pt x="1225" y="11255"/>
                  </a:lnTo>
                  <a:lnTo>
                    <a:pt x="1298" y="11383"/>
                  </a:lnTo>
                  <a:lnTo>
                    <a:pt x="1369" y="11518"/>
                  </a:lnTo>
                  <a:cubicBezTo>
                    <a:pt x="1396" y="11569"/>
                    <a:pt x="1424" y="11626"/>
                    <a:pt x="1461" y="11686"/>
                  </a:cubicBezTo>
                  <a:cubicBezTo>
                    <a:pt x="1481" y="11716"/>
                    <a:pt x="1501" y="11746"/>
                    <a:pt x="1524" y="11778"/>
                  </a:cubicBezTo>
                  <a:cubicBezTo>
                    <a:pt x="1540" y="11800"/>
                    <a:pt x="1558" y="11821"/>
                    <a:pt x="1577" y="11842"/>
                  </a:cubicBezTo>
                  <a:cubicBezTo>
                    <a:pt x="1595" y="11860"/>
                    <a:pt x="1615" y="11879"/>
                    <a:pt x="1635" y="11896"/>
                  </a:cubicBezTo>
                  <a:cubicBezTo>
                    <a:pt x="1696" y="11947"/>
                    <a:pt x="1762" y="11991"/>
                    <a:pt x="1832" y="12028"/>
                  </a:cubicBezTo>
                  <a:cubicBezTo>
                    <a:pt x="1872" y="12047"/>
                    <a:pt x="1909" y="12069"/>
                    <a:pt x="1945" y="12094"/>
                  </a:cubicBezTo>
                  <a:cubicBezTo>
                    <a:pt x="1951" y="12097"/>
                    <a:pt x="1957" y="12102"/>
                    <a:pt x="1962" y="12106"/>
                  </a:cubicBezTo>
                  <a:cubicBezTo>
                    <a:pt x="1961" y="12106"/>
                    <a:pt x="1960" y="12105"/>
                    <a:pt x="1960" y="12105"/>
                  </a:cubicBezTo>
                  <a:lnTo>
                    <a:pt x="1960" y="12105"/>
                  </a:lnTo>
                  <a:cubicBezTo>
                    <a:pt x="1959" y="12105"/>
                    <a:pt x="1969" y="12116"/>
                    <a:pt x="1976" y="12127"/>
                  </a:cubicBezTo>
                  <a:cubicBezTo>
                    <a:pt x="1994" y="12151"/>
                    <a:pt x="2016" y="12187"/>
                    <a:pt x="2044" y="12235"/>
                  </a:cubicBezTo>
                  <a:cubicBezTo>
                    <a:pt x="2073" y="12281"/>
                    <a:pt x="2104" y="12336"/>
                    <a:pt x="2149" y="12399"/>
                  </a:cubicBezTo>
                  <a:cubicBezTo>
                    <a:pt x="2197" y="12468"/>
                    <a:pt x="2255" y="12532"/>
                    <a:pt x="2321" y="12586"/>
                  </a:cubicBezTo>
                  <a:cubicBezTo>
                    <a:pt x="2448" y="12692"/>
                    <a:pt x="2560" y="12748"/>
                    <a:pt x="2628" y="12796"/>
                  </a:cubicBezTo>
                  <a:cubicBezTo>
                    <a:pt x="2653" y="12811"/>
                    <a:pt x="2675" y="12830"/>
                    <a:pt x="2695" y="12849"/>
                  </a:cubicBezTo>
                  <a:cubicBezTo>
                    <a:pt x="2718" y="12876"/>
                    <a:pt x="2740" y="12905"/>
                    <a:pt x="2761" y="12935"/>
                  </a:cubicBezTo>
                  <a:cubicBezTo>
                    <a:pt x="2790" y="12974"/>
                    <a:pt x="2827" y="13030"/>
                    <a:pt x="2878" y="13090"/>
                  </a:cubicBezTo>
                  <a:cubicBezTo>
                    <a:pt x="2907" y="13124"/>
                    <a:pt x="2938" y="13157"/>
                    <a:pt x="2970" y="13187"/>
                  </a:cubicBezTo>
                  <a:cubicBezTo>
                    <a:pt x="3007" y="13219"/>
                    <a:pt x="3045" y="13248"/>
                    <a:pt x="3087" y="13274"/>
                  </a:cubicBezTo>
                  <a:cubicBezTo>
                    <a:pt x="3240" y="13368"/>
                    <a:pt x="3363" y="13404"/>
                    <a:pt x="3438" y="13440"/>
                  </a:cubicBezTo>
                  <a:cubicBezTo>
                    <a:pt x="3457" y="13449"/>
                    <a:pt x="3474" y="13456"/>
                    <a:pt x="3486" y="13463"/>
                  </a:cubicBezTo>
                  <a:lnTo>
                    <a:pt x="3534" y="13492"/>
                  </a:lnTo>
                  <a:lnTo>
                    <a:pt x="3684" y="13581"/>
                  </a:lnTo>
                  <a:lnTo>
                    <a:pt x="3971" y="13747"/>
                  </a:lnTo>
                  <a:cubicBezTo>
                    <a:pt x="4024" y="13778"/>
                    <a:pt x="4103" y="13844"/>
                    <a:pt x="4224" y="13925"/>
                  </a:cubicBezTo>
                  <a:cubicBezTo>
                    <a:pt x="4254" y="13945"/>
                    <a:pt x="4287" y="13965"/>
                    <a:pt x="4324" y="13985"/>
                  </a:cubicBezTo>
                  <a:cubicBezTo>
                    <a:pt x="4360" y="14005"/>
                    <a:pt x="4412" y="14027"/>
                    <a:pt x="4418" y="14030"/>
                  </a:cubicBezTo>
                  <a:cubicBezTo>
                    <a:pt x="4452" y="14046"/>
                    <a:pt x="4492" y="14068"/>
                    <a:pt x="4538" y="14095"/>
                  </a:cubicBezTo>
                  <a:cubicBezTo>
                    <a:pt x="4628" y="14146"/>
                    <a:pt x="4754" y="14220"/>
                    <a:pt x="4902" y="14268"/>
                  </a:cubicBezTo>
                  <a:cubicBezTo>
                    <a:pt x="5030" y="14311"/>
                    <a:pt x="5148" y="14340"/>
                    <a:pt x="5253" y="14366"/>
                  </a:cubicBezTo>
                  <a:lnTo>
                    <a:pt x="5421" y="14409"/>
                  </a:lnTo>
                  <a:cubicBezTo>
                    <a:pt x="5498" y="14425"/>
                    <a:pt x="5576" y="14434"/>
                    <a:pt x="5655" y="14434"/>
                  </a:cubicBezTo>
                  <a:cubicBezTo>
                    <a:pt x="5665" y="14434"/>
                    <a:pt x="5674" y="14434"/>
                    <a:pt x="5684" y="14433"/>
                  </a:cubicBezTo>
                  <a:cubicBezTo>
                    <a:pt x="5764" y="14431"/>
                    <a:pt x="5825" y="14428"/>
                    <a:pt x="5865" y="14428"/>
                  </a:cubicBezTo>
                  <a:cubicBezTo>
                    <a:pt x="5897" y="14428"/>
                    <a:pt x="5916" y="14430"/>
                    <a:pt x="5922" y="14433"/>
                  </a:cubicBezTo>
                  <a:cubicBezTo>
                    <a:pt x="5965" y="14440"/>
                    <a:pt x="6054" y="14478"/>
                    <a:pt x="6188" y="14523"/>
                  </a:cubicBezTo>
                  <a:cubicBezTo>
                    <a:pt x="6268" y="14550"/>
                    <a:pt x="6351" y="14568"/>
                    <a:pt x="6434" y="14578"/>
                  </a:cubicBezTo>
                  <a:lnTo>
                    <a:pt x="6591" y="14597"/>
                  </a:lnTo>
                  <a:cubicBezTo>
                    <a:pt x="6701" y="14611"/>
                    <a:pt x="6825" y="14626"/>
                    <a:pt x="6961" y="14631"/>
                  </a:cubicBezTo>
                  <a:lnTo>
                    <a:pt x="6962" y="14629"/>
                  </a:lnTo>
                  <a:lnTo>
                    <a:pt x="6978" y="14629"/>
                  </a:lnTo>
                  <a:cubicBezTo>
                    <a:pt x="7221" y="14627"/>
                    <a:pt x="7416" y="14430"/>
                    <a:pt x="7415" y="14188"/>
                  </a:cubicBezTo>
                  <a:cubicBezTo>
                    <a:pt x="7415" y="13946"/>
                    <a:pt x="7219" y="13750"/>
                    <a:pt x="6978" y="13750"/>
                  </a:cubicBezTo>
                  <a:cubicBezTo>
                    <a:pt x="6977" y="13750"/>
                    <a:pt x="6977" y="13750"/>
                    <a:pt x="6976" y="13750"/>
                  </a:cubicBezTo>
                  <a:cubicBezTo>
                    <a:pt x="6893" y="13750"/>
                    <a:pt x="6797" y="13742"/>
                    <a:pt x="6689" y="13732"/>
                  </a:cubicBezTo>
                  <a:lnTo>
                    <a:pt x="6518" y="13716"/>
                  </a:lnTo>
                  <a:cubicBezTo>
                    <a:pt x="6493" y="13713"/>
                    <a:pt x="6468" y="13709"/>
                    <a:pt x="6443" y="13701"/>
                  </a:cubicBezTo>
                  <a:cubicBezTo>
                    <a:pt x="6368" y="13681"/>
                    <a:pt x="6255" y="13629"/>
                    <a:pt x="6082" y="13596"/>
                  </a:cubicBezTo>
                  <a:cubicBezTo>
                    <a:pt x="6007" y="13583"/>
                    <a:pt x="5941" y="13579"/>
                    <a:pt x="5884" y="13579"/>
                  </a:cubicBezTo>
                  <a:cubicBezTo>
                    <a:pt x="5785" y="13579"/>
                    <a:pt x="5711" y="13591"/>
                    <a:pt x="5662" y="13591"/>
                  </a:cubicBezTo>
                  <a:cubicBezTo>
                    <a:pt x="5651" y="13592"/>
                    <a:pt x="5641" y="13592"/>
                    <a:pt x="5630" y="13592"/>
                  </a:cubicBezTo>
                  <a:cubicBezTo>
                    <a:pt x="5619" y="13592"/>
                    <a:pt x="5609" y="13592"/>
                    <a:pt x="5598" y="13591"/>
                  </a:cubicBezTo>
                  <a:lnTo>
                    <a:pt x="5445" y="13555"/>
                  </a:lnTo>
                  <a:cubicBezTo>
                    <a:pt x="5337" y="13532"/>
                    <a:pt x="5239" y="13510"/>
                    <a:pt x="5159" y="13486"/>
                  </a:cubicBezTo>
                  <a:cubicBezTo>
                    <a:pt x="5097" y="13469"/>
                    <a:pt x="5030" y="13434"/>
                    <a:pt x="4928" y="13380"/>
                  </a:cubicBezTo>
                  <a:cubicBezTo>
                    <a:pt x="4877" y="13353"/>
                    <a:pt x="4820" y="13323"/>
                    <a:pt x="4754" y="13294"/>
                  </a:cubicBezTo>
                  <a:cubicBezTo>
                    <a:pt x="4710" y="13274"/>
                    <a:pt x="4713" y="13277"/>
                    <a:pt x="4699" y="13270"/>
                  </a:cubicBezTo>
                  <a:cubicBezTo>
                    <a:pt x="4685" y="13263"/>
                    <a:pt x="4671" y="13255"/>
                    <a:pt x="4657" y="13247"/>
                  </a:cubicBezTo>
                  <a:cubicBezTo>
                    <a:pt x="4592" y="13210"/>
                    <a:pt x="4502" y="13133"/>
                    <a:pt x="4365" y="13056"/>
                  </a:cubicBezTo>
                  <a:lnTo>
                    <a:pt x="4077" y="12898"/>
                  </a:lnTo>
                  <a:lnTo>
                    <a:pt x="3941" y="12824"/>
                  </a:lnTo>
                  <a:cubicBezTo>
                    <a:pt x="3925" y="12816"/>
                    <a:pt x="3882" y="12790"/>
                    <a:pt x="3846" y="12772"/>
                  </a:cubicBezTo>
                  <a:cubicBezTo>
                    <a:pt x="3810" y="12753"/>
                    <a:pt x="3777" y="12738"/>
                    <a:pt x="3744" y="12726"/>
                  </a:cubicBezTo>
                  <a:cubicBezTo>
                    <a:pt x="3618" y="12675"/>
                    <a:pt x="3531" y="12646"/>
                    <a:pt x="3495" y="12623"/>
                  </a:cubicBezTo>
                  <a:cubicBezTo>
                    <a:pt x="3489" y="12620"/>
                    <a:pt x="3484" y="12617"/>
                    <a:pt x="3480" y="12614"/>
                  </a:cubicBezTo>
                  <a:cubicBezTo>
                    <a:pt x="3472" y="12607"/>
                    <a:pt x="3464" y="12600"/>
                    <a:pt x="3458" y="12592"/>
                  </a:cubicBezTo>
                  <a:cubicBezTo>
                    <a:pt x="3437" y="12570"/>
                    <a:pt x="3411" y="12534"/>
                    <a:pt x="3375" y="12486"/>
                  </a:cubicBezTo>
                  <a:cubicBezTo>
                    <a:pt x="3331" y="12426"/>
                    <a:pt x="3282" y="12370"/>
                    <a:pt x="3230" y="12317"/>
                  </a:cubicBezTo>
                  <a:cubicBezTo>
                    <a:pt x="3171" y="12260"/>
                    <a:pt x="3107" y="12210"/>
                    <a:pt x="3038" y="12168"/>
                  </a:cubicBezTo>
                  <a:cubicBezTo>
                    <a:pt x="2923" y="12096"/>
                    <a:pt x="2836" y="12051"/>
                    <a:pt x="2795" y="12017"/>
                  </a:cubicBezTo>
                  <a:cubicBezTo>
                    <a:pt x="2775" y="12002"/>
                    <a:pt x="2758" y="11984"/>
                    <a:pt x="2744" y="11964"/>
                  </a:cubicBezTo>
                  <a:cubicBezTo>
                    <a:pt x="2723" y="11939"/>
                    <a:pt x="2699" y="11900"/>
                    <a:pt x="2669" y="11852"/>
                  </a:cubicBezTo>
                  <a:cubicBezTo>
                    <a:pt x="2638" y="11804"/>
                    <a:pt x="2603" y="11748"/>
                    <a:pt x="2554" y="11686"/>
                  </a:cubicBezTo>
                  <a:cubicBezTo>
                    <a:pt x="2525" y="11649"/>
                    <a:pt x="2494" y="11614"/>
                    <a:pt x="2461" y="11582"/>
                  </a:cubicBezTo>
                  <a:cubicBezTo>
                    <a:pt x="2425" y="11548"/>
                    <a:pt x="2387" y="11519"/>
                    <a:pt x="2348" y="11493"/>
                  </a:cubicBezTo>
                  <a:cubicBezTo>
                    <a:pt x="2291" y="11458"/>
                    <a:pt x="2233" y="11426"/>
                    <a:pt x="2174" y="11397"/>
                  </a:cubicBezTo>
                  <a:cubicBezTo>
                    <a:pt x="2147" y="11383"/>
                    <a:pt x="2120" y="11368"/>
                    <a:pt x="2095" y="11351"/>
                  </a:cubicBezTo>
                  <a:cubicBezTo>
                    <a:pt x="2093" y="11350"/>
                    <a:pt x="2092" y="11349"/>
                    <a:pt x="2092" y="11349"/>
                  </a:cubicBezTo>
                  <a:cubicBezTo>
                    <a:pt x="2091" y="11349"/>
                    <a:pt x="2094" y="11352"/>
                    <a:pt x="2094" y="11352"/>
                  </a:cubicBezTo>
                  <a:cubicBezTo>
                    <a:pt x="2094" y="11352"/>
                    <a:pt x="2093" y="11352"/>
                    <a:pt x="2092" y="11351"/>
                  </a:cubicBezTo>
                  <a:cubicBezTo>
                    <a:pt x="2082" y="11338"/>
                    <a:pt x="2071" y="11323"/>
                    <a:pt x="2061" y="11307"/>
                  </a:cubicBezTo>
                  <a:cubicBezTo>
                    <a:pt x="2039" y="11274"/>
                    <a:pt x="2016" y="11235"/>
                    <a:pt x="1991" y="11188"/>
                  </a:cubicBezTo>
                  <a:cubicBezTo>
                    <a:pt x="1965" y="11142"/>
                    <a:pt x="1937" y="11091"/>
                    <a:pt x="1904" y="11034"/>
                  </a:cubicBezTo>
                  <a:cubicBezTo>
                    <a:pt x="1888" y="11006"/>
                    <a:pt x="1868" y="10976"/>
                    <a:pt x="1850" y="10947"/>
                  </a:cubicBezTo>
                  <a:lnTo>
                    <a:pt x="1809" y="10880"/>
                  </a:lnTo>
                  <a:lnTo>
                    <a:pt x="1646" y="10611"/>
                  </a:lnTo>
                  <a:lnTo>
                    <a:pt x="1606" y="10544"/>
                  </a:lnTo>
                  <a:lnTo>
                    <a:pt x="1572" y="10485"/>
                  </a:lnTo>
                  <a:cubicBezTo>
                    <a:pt x="1550" y="10444"/>
                    <a:pt x="1528" y="10399"/>
                    <a:pt x="1506" y="10351"/>
                  </a:cubicBezTo>
                  <a:lnTo>
                    <a:pt x="1369" y="10060"/>
                  </a:lnTo>
                  <a:cubicBezTo>
                    <a:pt x="1331" y="9975"/>
                    <a:pt x="1294" y="9875"/>
                    <a:pt x="1252" y="9768"/>
                  </a:cubicBezTo>
                  <a:lnTo>
                    <a:pt x="1219" y="9686"/>
                  </a:lnTo>
                  <a:lnTo>
                    <a:pt x="1181" y="9597"/>
                  </a:lnTo>
                  <a:lnTo>
                    <a:pt x="1104" y="9442"/>
                  </a:lnTo>
                  <a:cubicBezTo>
                    <a:pt x="1057" y="9347"/>
                    <a:pt x="1021" y="9270"/>
                    <a:pt x="1005" y="9203"/>
                  </a:cubicBezTo>
                  <a:cubicBezTo>
                    <a:pt x="985" y="9127"/>
                    <a:pt x="974" y="9021"/>
                    <a:pt x="950" y="8894"/>
                  </a:cubicBezTo>
                  <a:cubicBezTo>
                    <a:pt x="944" y="8862"/>
                    <a:pt x="936" y="8829"/>
                    <a:pt x="928" y="8794"/>
                  </a:cubicBezTo>
                  <a:cubicBezTo>
                    <a:pt x="916" y="8755"/>
                    <a:pt x="903" y="8714"/>
                    <a:pt x="887" y="8676"/>
                  </a:cubicBezTo>
                  <a:cubicBezTo>
                    <a:pt x="862" y="8616"/>
                    <a:pt x="833" y="8557"/>
                    <a:pt x="800" y="8500"/>
                  </a:cubicBezTo>
                  <a:cubicBezTo>
                    <a:pt x="774" y="8451"/>
                    <a:pt x="754" y="8414"/>
                    <a:pt x="743" y="8385"/>
                  </a:cubicBezTo>
                  <a:cubicBezTo>
                    <a:pt x="738" y="8373"/>
                    <a:pt x="735" y="8362"/>
                    <a:pt x="731" y="8350"/>
                  </a:cubicBezTo>
                  <a:cubicBezTo>
                    <a:pt x="729" y="8341"/>
                    <a:pt x="727" y="8332"/>
                    <a:pt x="724" y="8321"/>
                  </a:cubicBezTo>
                  <a:lnTo>
                    <a:pt x="717" y="8283"/>
                  </a:lnTo>
                  <a:lnTo>
                    <a:pt x="656" y="7972"/>
                  </a:lnTo>
                  <a:cubicBezTo>
                    <a:pt x="631" y="7870"/>
                    <a:pt x="629" y="7763"/>
                    <a:pt x="619" y="7658"/>
                  </a:cubicBezTo>
                  <a:cubicBezTo>
                    <a:pt x="611" y="7553"/>
                    <a:pt x="597" y="7448"/>
                    <a:pt x="594" y="7343"/>
                  </a:cubicBezTo>
                  <a:lnTo>
                    <a:pt x="582" y="7026"/>
                  </a:lnTo>
                  <a:cubicBezTo>
                    <a:pt x="575" y="6906"/>
                    <a:pt x="576" y="6855"/>
                    <a:pt x="595" y="6749"/>
                  </a:cubicBezTo>
                  <a:lnTo>
                    <a:pt x="623" y="6585"/>
                  </a:lnTo>
                  <a:lnTo>
                    <a:pt x="636" y="6491"/>
                  </a:lnTo>
                  <a:lnTo>
                    <a:pt x="643" y="6410"/>
                  </a:lnTo>
                  <a:cubicBezTo>
                    <a:pt x="649" y="6351"/>
                    <a:pt x="681" y="6261"/>
                    <a:pt x="720" y="6143"/>
                  </a:cubicBezTo>
                  <a:cubicBezTo>
                    <a:pt x="740" y="6076"/>
                    <a:pt x="757" y="6008"/>
                    <a:pt x="768" y="5939"/>
                  </a:cubicBezTo>
                  <a:cubicBezTo>
                    <a:pt x="776" y="5865"/>
                    <a:pt x="777" y="5790"/>
                    <a:pt x="770" y="5715"/>
                  </a:cubicBezTo>
                  <a:cubicBezTo>
                    <a:pt x="758" y="5590"/>
                    <a:pt x="747" y="5498"/>
                    <a:pt x="755" y="5455"/>
                  </a:cubicBezTo>
                  <a:cubicBezTo>
                    <a:pt x="759" y="5414"/>
                    <a:pt x="797" y="5339"/>
                    <a:pt x="855" y="5242"/>
                  </a:cubicBezTo>
                  <a:cubicBezTo>
                    <a:pt x="888" y="5186"/>
                    <a:pt x="918" y="5128"/>
                    <a:pt x="946" y="5069"/>
                  </a:cubicBezTo>
                  <a:cubicBezTo>
                    <a:pt x="970" y="5008"/>
                    <a:pt x="991" y="4945"/>
                    <a:pt x="1008" y="4881"/>
                  </a:cubicBezTo>
                  <a:cubicBezTo>
                    <a:pt x="1040" y="4768"/>
                    <a:pt x="1064" y="4669"/>
                    <a:pt x="1095" y="4586"/>
                  </a:cubicBezTo>
                  <a:cubicBezTo>
                    <a:pt x="1124" y="4507"/>
                    <a:pt x="1169" y="4428"/>
                    <a:pt x="1226" y="4336"/>
                  </a:cubicBezTo>
                  <a:lnTo>
                    <a:pt x="1313" y="4192"/>
                  </a:lnTo>
                  <a:lnTo>
                    <a:pt x="1337" y="4153"/>
                  </a:lnTo>
                  <a:cubicBezTo>
                    <a:pt x="1346" y="4136"/>
                    <a:pt x="1356" y="4119"/>
                    <a:pt x="1363" y="4103"/>
                  </a:cubicBezTo>
                  <a:cubicBezTo>
                    <a:pt x="1380" y="4068"/>
                    <a:pt x="1393" y="4037"/>
                    <a:pt x="1405" y="4006"/>
                  </a:cubicBezTo>
                  <a:cubicBezTo>
                    <a:pt x="1449" y="3885"/>
                    <a:pt x="1475" y="3791"/>
                    <a:pt x="1505" y="3744"/>
                  </a:cubicBezTo>
                  <a:cubicBezTo>
                    <a:pt x="1543" y="3684"/>
                    <a:pt x="1615" y="3604"/>
                    <a:pt x="1689" y="3524"/>
                  </a:cubicBezTo>
                  <a:cubicBezTo>
                    <a:pt x="1769" y="3440"/>
                    <a:pt x="1843" y="3350"/>
                    <a:pt x="1913" y="3255"/>
                  </a:cubicBezTo>
                  <a:cubicBezTo>
                    <a:pt x="1978" y="3169"/>
                    <a:pt x="2044" y="3085"/>
                    <a:pt x="2099" y="3031"/>
                  </a:cubicBezTo>
                  <a:cubicBezTo>
                    <a:pt x="2148" y="2982"/>
                    <a:pt x="2237" y="2933"/>
                    <a:pt x="2341" y="2862"/>
                  </a:cubicBezTo>
                  <a:cubicBezTo>
                    <a:pt x="2367" y="2844"/>
                    <a:pt x="2394" y="2825"/>
                    <a:pt x="2421" y="2802"/>
                  </a:cubicBezTo>
                  <a:lnTo>
                    <a:pt x="2492" y="2744"/>
                  </a:lnTo>
                  <a:lnTo>
                    <a:pt x="2616" y="2643"/>
                  </a:lnTo>
                  <a:cubicBezTo>
                    <a:pt x="2699" y="2577"/>
                    <a:pt x="2776" y="2503"/>
                    <a:pt x="2865" y="2443"/>
                  </a:cubicBezTo>
                  <a:lnTo>
                    <a:pt x="3126" y="2256"/>
                  </a:lnTo>
                  <a:cubicBezTo>
                    <a:pt x="3166" y="2227"/>
                    <a:pt x="3224" y="2186"/>
                    <a:pt x="3268" y="2148"/>
                  </a:cubicBezTo>
                  <a:lnTo>
                    <a:pt x="3397" y="2039"/>
                  </a:lnTo>
                  <a:cubicBezTo>
                    <a:pt x="3434" y="2008"/>
                    <a:pt x="3471" y="1978"/>
                    <a:pt x="3511" y="1951"/>
                  </a:cubicBezTo>
                  <a:lnTo>
                    <a:pt x="3582" y="1903"/>
                  </a:lnTo>
                  <a:cubicBezTo>
                    <a:pt x="3608" y="1885"/>
                    <a:pt x="3632" y="1866"/>
                    <a:pt x="3655" y="1848"/>
                  </a:cubicBezTo>
                  <a:cubicBezTo>
                    <a:pt x="3748" y="1775"/>
                    <a:pt x="3825" y="1708"/>
                    <a:pt x="3897" y="1664"/>
                  </a:cubicBezTo>
                  <a:cubicBezTo>
                    <a:pt x="3947" y="1632"/>
                    <a:pt x="4039" y="1614"/>
                    <a:pt x="4160" y="1584"/>
                  </a:cubicBezTo>
                  <a:cubicBezTo>
                    <a:pt x="4229" y="1568"/>
                    <a:pt x="4294" y="1544"/>
                    <a:pt x="4356" y="1510"/>
                  </a:cubicBezTo>
                  <a:cubicBezTo>
                    <a:pt x="4410" y="1481"/>
                    <a:pt x="4461" y="1450"/>
                    <a:pt x="4508" y="1421"/>
                  </a:cubicBezTo>
                  <a:cubicBezTo>
                    <a:pt x="4604" y="1360"/>
                    <a:pt x="4687" y="1307"/>
                    <a:pt x="4774" y="1267"/>
                  </a:cubicBezTo>
                  <a:cubicBezTo>
                    <a:pt x="4863" y="1225"/>
                    <a:pt x="4963" y="1188"/>
                    <a:pt x="5071" y="1144"/>
                  </a:cubicBezTo>
                  <a:cubicBezTo>
                    <a:pt x="5178" y="1100"/>
                    <a:pt x="5283" y="1047"/>
                    <a:pt x="5384" y="987"/>
                  </a:cubicBezTo>
                  <a:cubicBezTo>
                    <a:pt x="5472" y="934"/>
                    <a:pt x="5563" y="889"/>
                    <a:pt x="5658" y="852"/>
                  </a:cubicBezTo>
                  <a:lnTo>
                    <a:pt x="5966" y="737"/>
                  </a:lnTo>
                  <a:cubicBezTo>
                    <a:pt x="6026" y="714"/>
                    <a:pt x="6083" y="687"/>
                    <a:pt x="6138" y="654"/>
                  </a:cubicBezTo>
                  <a:cubicBezTo>
                    <a:pt x="6190" y="623"/>
                    <a:pt x="6238" y="591"/>
                    <a:pt x="6282" y="562"/>
                  </a:cubicBezTo>
                  <a:cubicBezTo>
                    <a:pt x="6321" y="535"/>
                    <a:pt x="6361" y="512"/>
                    <a:pt x="6404" y="491"/>
                  </a:cubicBezTo>
                  <a:lnTo>
                    <a:pt x="6479" y="459"/>
                  </a:lnTo>
                  <a:lnTo>
                    <a:pt x="6558" y="422"/>
                  </a:lnTo>
                  <a:cubicBezTo>
                    <a:pt x="6661" y="372"/>
                    <a:pt x="6754" y="321"/>
                    <a:pt x="6845" y="286"/>
                  </a:cubicBezTo>
                  <a:cubicBezTo>
                    <a:pt x="6921" y="256"/>
                    <a:pt x="6958" y="171"/>
                    <a:pt x="6929" y="96"/>
                  </a:cubicBezTo>
                  <a:cubicBezTo>
                    <a:pt x="6906" y="37"/>
                    <a:pt x="6850" y="0"/>
                    <a:pt x="67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1803925" y="4662875"/>
              <a:ext cx="125175" cy="104925"/>
            </a:xfrm>
            <a:custGeom>
              <a:rect b="b" l="l" r="r" t="t"/>
              <a:pathLst>
                <a:path extrusionOk="0" h="4197" w="5007">
                  <a:moveTo>
                    <a:pt x="4282" y="408"/>
                  </a:moveTo>
                  <a:lnTo>
                    <a:pt x="4282" y="408"/>
                  </a:lnTo>
                  <a:cubicBezTo>
                    <a:pt x="4282" y="408"/>
                    <a:pt x="4282" y="409"/>
                    <a:pt x="4281" y="413"/>
                  </a:cubicBezTo>
                  <a:cubicBezTo>
                    <a:pt x="4280" y="412"/>
                    <a:pt x="4282" y="408"/>
                    <a:pt x="4282" y="408"/>
                  </a:cubicBezTo>
                  <a:close/>
                  <a:moveTo>
                    <a:pt x="378" y="493"/>
                  </a:moveTo>
                  <a:cubicBezTo>
                    <a:pt x="374" y="524"/>
                    <a:pt x="363" y="554"/>
                    <a:pt x="344" y="579"/>
                  </a:cubicBezTo>
                  <a:lnTo>
                    <a:pt x="344" y="579"/>
                  </a:lnTo>
                  <a:cubicBezTo>
                    <a:pt x="361" y="554"/>
                    <a:pt x="373" y="525"/>
                    <a:pt x="378" y="493"/>
                  </a:cubicBezTo>
                  <a:close/>
                  <a:moveTo>
                    <a:pt x="4637" y="724"/>
                  </a:moveTo>
                  <a:cubicBezTo>
                    <a:pt x="4637" y="724"/>
                    <a:pt x="4637" y="724"/>
                    <a:pt x="4636" y="724"/>
                  </a:cubicBezTo>
                  <a:lnTo>
                    <a:pt x="4636" y="724"/>
                  </a:lnTo>
                  <a:cubicBezTo>
                    <a:pt x="4637" y="724"/>
                    <a:pt x="4637" y="724"/>
                    <a:pt x="4637" y="724"/>
                  </a:cubicBezTo>
                  <a:close/>
                  <a:moveTo>
                    <a:pt x="4593" y="0"/>
                  </a:moveTo>
                  <a:cubicBezTo>
                    <a:pt x="4540" y="0"/>
                    <a:pt x="4488" y="9"/>
                    <a:pt x="4437" y="24"/>
                  </a:cubicBezTo>
                  <a:cubicBezTo>
                    <a:pt x="4398" y="35"/>
                    <a:pt x="4376" y="43"/>
                    <a:pt x="4352" y="51"/>
                  </a:cubicBezTo>
                  <a:cubicBezTo>
                    <a:pt x="4305" y="67"/>
                    <a:pt x="4273" y="76"/>
                    <a:pt x="4242" y="86"/>
                  </a:cubicBezTo>
                  <a:cubicBezTo>
                    <a:pt x="4218" y="93"/>
                    <a:pt x="4192" y="97"/>
                    <a:pt x="4167" y="101"/>
                  </a:cubicBezTo>
                  <a:cubicBezTo>
                    <a:pt x="4156" y="103"/>
                    <a:pt x="4149" y="102"/>
                    <a:pt x="4139" y="103"/>
                  </a:cubicBezTo>
                  <a:lnTo>
                    <a:pt x="4070" y="101"/>
                  </a:lnTo>
                  <a:cubicBezTo>
                    <a:pt x="3904" y="95"/>
                    <a:pt x="3738" y="83"/>
                    <a:pt x="3573" y="83"/>
                  </a:cubicBezTo>
                  <a:cubicBezTo>
                    <a:pt x="3554" y="83"/>
                    <a:pt x="3535" y="83"/>
                    <a:pt x="3516" y="83"/>
                  </a:cubicBezTo>
                  <a:lnTo>
                    <a:pt x="2962" y="90"/>
                  </a:lnTo>
                  <a:lnTo>
                    <a:pt x="2684" y="93"/>
                  </a:lnTo>
                  <a:cubicBezTo>
                    <a:pt x="2584" y="93"/>
                    <a:pt x="2483" y="99"/>
                    <a:pt x="2383" y="112"/>
                  </a:cubicBezTo>
                  <a:cubicBezTo>
                    <a:pt x="2288" y="121"/>
                    <a:pt x="2217" y="131"/>
                    <a:pt x="2131" y="132"/>
                  </a:cubicBezTo>
                  <a:lnTo>
                    <a:pt x="1854" y="138"/>
                  </a:lnTo>
                  <a:cubicBezTo>
                    <a:pt x="1669" y="139"/>
                    <a:pt x="1484" y="161"/>
                    <a:pt x="1299" y="176"/>
                  </a:cubicBezTo>
                  <a:cubicBezTo>
                    <a:pt x="1114" y="196"/>
                    <a:pt x="928" y="195"/>
                    <a:pt x="742" y="208"/>
                  </a:cubicBezTo>
                  <a:cubicBezTo>
                    <a:pt x="650" y="213"/>
                    <a:pt x="559" y="225"/>
                    <a:pt x="465" y="235"/>
                  </a:cubicBezTo>
                  <a:lnTo>
                    <a:pt x="323" y="253"/>
                  </a:lnTo>
                  <a:lnTo>
                    <a:pt x="248" y="265"/>
                  </a:lnTo>
                  <a:lnTo>
                    <a:pt x="204" y="273"/>
                  </a:lnTo>
                  <a:lnTo>
                    <a:pt x="171" y="280"/>
                  </a:lnTo>
                  <a:lnTo>
                    <a:pt x="160" y="283"/>
                  </a:lnTo>
                  <a:lnTo>
                    <a:pt x="139" y="290"/>
                  </a:lnTo>
                  <a:cubicBezTo>
                    <a:pt x="129" y="294"/>
                    <a:pt x="118" y="299"/>
                    <a:pt x="108" y="305"/>
                  </a:cubicBezTo>
                  <a:cubicBezTo>
                    <a:pt x="86" y="318"/>
                    <a:pt x="66" y="335"/>
                    <a:pt x="50" y="356"/>
                  </a:cubicBezTo>
                  <a:cubicBezTo>
                    <a:pt x="29" y="384"/>
                    <a:pt x="16" y="417"/>
                    <a:pt x="12" y="452"/>
                  </a:cubicBezTo>
                  <a:lnTo>
                    <a:pt x="10" y="452"/>
                  </a:lnTo>
                  <a:cubicBezTo>
                    <a:pt x="0" y="554"/>
                    <a:pt x="74" y="644"/>
                    <a:pt x="176" y="654"/>
                  </a:cubicBezTo>
                  <a:cubicBezTo>
                    <a:pt x="182" y="655"/>
                    <a:pt x="189" y="655"/>
                    <a:pt x="195" y="655"/>
                  </a:cubicBezTo>
                  <a:cubicBezTo>
                    <a:pt x="213" y="655"/>
                    <a:pt x="231" y="652"/>
                    <a:pt x="248" y="647"/>
                  </a:cubicBezTo>
                  <a:lnTo>
                    <a:pt x="248" y="647"/>
                  </a:lnTo>
                  <a:cubicBezTo>
                    <a:pt x="249" y="647"/>
                    <a:pt x="250" y="647"/>
                    <a:pt x="250" y="647"/>
                  </a:cubicBezTo>
                  <a:lnTo>
                    <a:pt x="275" y="648"/>
                  </a:lnTo>
                  <a:lnTo>
                    <a:pt x="338" y="652"/>
                  </a:lnTo>
                  <a:lnTo>
                    <a:pt x="473" y="662"/>
                  </a:lnTo>
                  <a:cubicBezTo>
                    <a:pt x="564" y="670"/>
                    <a:pt x="657" y="673"/>
                    <a:pt x="748" y="684"/>
                  </a:cubicBezTo>
                  <a:cubicBezTo>
                    <a:pt x="932" y="700"/>
                    <a:pt x="1114" y="728"/>
                    <a:pt x="1298" y="731"/>
                  </a:cubicBezTo>
                  <a:cubicBezTo>
                    <a:pt x="1482" y="737"/>
                    <a:pt x="1665" y="738"/>
                    <a:pt x="1850" y="756"/>
                  </a:cubicBezTo>
                  <a:lnTo>
                    <a:pt x="2125" y="773"/>
                  </a:lnTo>
                  <a:cubicBezTo>
                    <a:pt x="2169" y="776"/>
                    <a:pt x="2216" y="777"/>
                    <a:pt x="2261" y="777"/>
                  </a:cubicBezTo>
                  <a:cubicBezTo>
                    <a:pt x="2319" y="777"/>
                    <a:pt x="2376" y="775"/>
                    <a:pt x="2427" y="774"/>
                  </a:cubicBezTo>
                  <a:cubicBezTo>
                    <a:pt x="2479" y="773"/>
                    <a:pt x="2524" y="772"/>
                    <a:pt x="2568" y="772"/>
                  </a:cubicBezTo>
                  <a:cubicBezTo>
                    <a:pt x="2605" y="772"/>
                    <a:pt x="2640" y="773"/>
                    <a:pt x="2678" y="774"/>
                  </a:cubicBezTo>
                  <a:lnTo>
                    <a:pt x="2954" y="786"/>
                  </a:lnTo>
                  <a:cubicBezTo>
                    <a:pt x="3127" y="793"/>
                    <a:pt x="3301" y="802"/>
                    <a:pt x="3474" y="802"/>
                  </a:cubicBezTo>
                  <a:cubicBezTo>
                    <a:pt x="3485" y="802"/>
                    <a:pt x="3495" y="802"/>
                    <a:pt x="3506" y="802"/>
                  </a:cubicBezTo>
                  <a:cubicBezTo>
                    <a:pt x="3511" y="802"/>
                    <a:pt x="3517" y="802"/>
                    <a:pt x="3523" y="802"/>
                  </a:cubicBezTo>
                  <a:cubicBezTo>
                    <a:pt x="3670" y="802"/>
                    <a:pt x="3818" y="814"/>
                    <a:pt x="3965" y="822"/>
                  </a:cubicBezTo>
                  <a:lnTo>
                    <a:pt x="3965" y="822"/>
                  </a:lnTo>
                  <a:cubicBezTo>
                    <a:pt x="3940" y="855"/>
                    <a:pt x="3907" y="899"/>
                    <a:pt x="3876" y="942"/>
                  </a:cubicBezTo>
                  <a:cubicBezTo>
                    <a:pt x="3844" y="986"/>
                    <a:pt x="3817" y="1027"/>
                    <a:pt x="3789" y="1071"/>
                  </a:cubicBezTo>
                  <a:cubicBezTo>
                    <a:pt x="3761" y="1115"/>
                    <a:pt x="3734" y="1162"/>
                    <a:pt x="3707" y="1213"/>
                  </a:cubicBezTo>
                  <a:cubicBezTo>
                    <a:pt x="3679" y="1265"/>
                    <a:pt x="3657" y="1314"/>
                    <a:pt x="3642" y="1345"/>
                  </a:cubicBezTo>
                  <a:cubicBezTo>
                    <a:pt x="3612" y="1408"/>
                    <a:pt x="3573" y="1469"/>
                    <a:pt x="3519" y="1555"/>
                  </a:cubicBezTo>
                  <a:cubicBezTo>
                    <a:pt x="3465" y="1638"/>
                    <a:pt x="3420" y="1720"/>
                    <a:pt x="3377" y="1794"/>
                  </a:cubicBezTo>
                  <a:cubicBezTo>
                    <a:pt x="3330" y="1871"/>
                    <a:pt x="3284" y="1947"/>
                    <a:pt x="3240" y="2014"/>
                  </a:cubicBezTo>
                  <a:cubicBezTo>
                    <a:pt x="3195" y="2080"/>
                    <a:pt x="3130" y="2171"/>
                    <a:pt x="3080" y="2254"/>
                  </a:cubicBezTo>
                  <a:cubicBezTo>
                    <a:pt x="3029" y="2337"/>
                    <a:pt x="2995" y="2395"/>
                    <a:pt x="2942" y="2469"/>
                  </a:cubicBezTo>
                  <a:cubicBezTo>
                    <a:pt x="2884" y="2549"/>
                    <a:pt x="2824" y="2644"/>
                    <a:pt x="2779" y="2721"/>
                  </a:cubicBezTo>
                  <a:lnTo>
                    <a:pt x="2639" y="2960"/>
                  </a:lnTo>
                  <a:cubicBezTo>
                    <a:pt x="2593" y="3040"/>
                    <a:pt x="2546" y="3117"/>
                    <a:pt x="2496" y="3212"/>
                  </a:cubicBezTo>
                  <a:cubicBezTo>
                    <a:pt x="2472" y="3258"/>
                    <a:pt x="2449" y="3307"/>
                    <a:pt x="2431" y="3346"/>
                  </a:cubicBezTo>
                  <a:cubicBezTo>
                    <a:pt x="2414" y="3385"/>
                    <a:pt x="2399" y="3420"/>
                    <a:pt x="2379" y="3457"/>
                  </a:cubicBezTo>
                  <a:cubicBezTo>
                    <a:pt x="2342" y="3531"/>
                    <a:pt x="2300" y="3601"/>
                    <a:pt x="2255" y="3670"/>
                  </a:cubicBezTo>
                  <a:cubicBezTo>
                    <a:pt x="2195" y="3750"/>
                    <a:pt x="2140" y="3835"/>
                    <a:pt x="2092" y="3923"/>
                  </a:cubicBezTo>
                  <a:lnTo>
                    <a:pt x="2091" y="3925"/>
                  </a:lnTo>
                  <a:cubicBezTo>
                    <a:pt x="2047" y="4010"/>
                    <a:pt x="2074" y="4114"/>
                    <a:pt x="2154" y="4166"/>
                  </a:cubicBezTo>
                  <a:cubicBezTo>
                    <a:pt x="2186" y="4187"/>
                    <a:pt x="2221" y="4196"/>
                    <a:pt x="2256" y="4196"/>
                  </a:cubicBezTo>
                  <a:cubicBezTo>
                    <a:pt x="2311" y="4196"/>
                    <a:pt x="2364" y="4172"/>
                    <a:pt x="2400" y="4127"/>
                  </a:cubicBezTo>
                  <a:cubicBezTo>
                    <a:pt x="2455" y="4061"/>
                    <a:pt x="2513" y="3999"/>
                    <a:pt x="2576" y="3941"/>
                  </a:cubicBezTo>
                  <a:cubicBezTo>
                    <a:pt x="2646" y="3867"/>
                    <a:pt x="2712" y="3787"/>
                    <a:pt x="2772" y="3704"/>
                  </a:cubicBezTo>
                  <a:cubicBezTo>
                    <a:pt x="2802" y="3663"/>
                    <a:pt x="2832" y="3619"/>
                    <a:pt x="2859" y="3576"/>
                  </a:cubicBezTo>
                  <a:cubicBezTo>
                    <a:pt x="2885" y="3534"/>
                    <a:pt x="2905" y="3502"/>
                    <a:pt x="2928" y="3469"/>
                  </a:cubicBezTo>
                  <a:cubicBezTo>
                    <a:pt x="2973" y="3405"/>
                    <a:pt x="3031" y="3331"/>
                    <a:pt x="3088" y="3256"/>
                  </a:cubicBezTo>
                  <a:cubicBezTo>
                    <a:pt x="3201" y="3110"/>
                    <a:pt x="3306" y="2951"/>
                    <a:pt x="3410" y="2835"/>
                  </a:cubicBezTo>
                  <a:cubicBezTo>
                    <a:pt x="3476" y="2760"/>
                    <a:pt x="3538" y="2682"/>
                    <a:pt x="3595" y="2600"/>
                  </a:cubicBezTo>
                  <a:cubicBezTo>
                    <a:pt x="3648" y="2528"/>
                    <a:pt x="3692" y="2474"/>
                    <a:pt x="3758" y="2391"/>
                  </a:cubicBezTo>
                  <a:cubicBezTo>
                    <a:pt x="3821" y="2309"/>
                    <a:pt x="3877" y="2231"/>
                    <a:pt x="3931" y="2153"/>
                  </a:cubicBezTo>
                  <a:lnTo>
                    <a:pt x="4087" y="1925"/>
                  </a:lnTo>
                  <a:cubicBezTo>
                    <a:pt x="4147" y="1842"/>
                    <a:pt x="4204" y="1754"/>
                    <a:pt x="4253" y="1665"/>
                  </a:cubicBezTo>
                  <a:cubicBezTo>
                    <a:pt x="4281" y="1614"/>
                    <a:pt x="4299" y="1581"/>
                    <a:pt x="4316" y="1551"/>
                  </a:cubicBezTo>
                  <a:cubicBezTo>
                    <a:pt x="4333" y="1521"/>
                    <a:pt x="4354" y="1489"/>
                    <a:pt x="4377" y="1456"/>
                  </a:cubicBezTo>
                  <a:cubicBezTo>
                    <a:pt x="4400" y="1422"/>
                    <a:pt x="4424" y="1389"/>
                    <a:pt x="4448" y="1359"/>
                  </a:cubicBezTo>
                  <a:lnTo>
                    <a:pt x="4526" y="1263"/>
                  </a:lnTo>
                  <a:cubicBezTo>
                    <a:pt x="4560" y="1224"/>
                    <a:pt x="4594" y="1177"/>
                    <a:pt x="4623" y="1135"/>
                  </a:cubicBezTo>
                  <a:lnTo>
                    <a:pt x="4667" y="1071"/>
                  </a:lnTo>
                  <a:cubicBezTo>
                    <a:pt x="4677" y="1057"/>
                    <a:pt x="4682" y="1048"/>
                    <a:pt x="4690" y="1039"/>
                  </a:cubicBezTo>
                  <a:cubicBezTo>
                    <a:pt x="4709" y="1018"/>
                    <a:pt x="4727" y="998"/>
                    <a:pt x="4748" y="980"/>
                  </a:cubicBezTo>
                  <a:cubicBezTo>
                    <a:pt x="4766" y="965"/>
                    <a:pt x="4790" y="943"/>
                    <a:pt x="4821" y="911"/>
                  </a:cubicBezTo>
                  <a:cubicBezTo>
                    <a:pt x="4855" y="872"/>
                    <a:pt x="4884" y="832"/>
                    <a:pt x="4910" y="787"/>
                  </a:cubicBezTo>
                  <a:cubicBezTo>
                    <a:pt x="4950" y="713"/>
                    <a:pt x="4978" y="633"/>
                    <a:pt x="4993" y="550"/>
                  </a:cubicBezTo>
                  <a:cubicBezTo>
                    <a:pt x="4996" y="537"/>
                    <a:pt x="5000" y="506"/>
                    <a:pt x="5003" y="482"/>
                  </a:cubicBezTo>
                  <a:cubicBezTo>
                    <a:pt x="5004" y="469"/>
                    <a:pt x="5006" y="459"/>
                    <a:pt x="5007" y="443"/>
                  </a:cubicBezTo>
                  <a:cubicBezTo>
                    <a:pt x="5007" y="421"/>
                    <a:pt x="5006" y="398"/>
                    <a:pt x="5004" y="376"/>
                  </a:cubicBezTo>
                  <a:cubicBezTo>
                    <a:pt x="5006" y="349"/>
                    <a:pt x="4983" y="239"/>
                    <a:pt x="4927" y="165"/>
                  </a:cubicBezTo>
                  <a:cubicBezTo>
                    <a:pt x="4889" y="116"/>
                    <a:pt x="4840" y="74"/>
                    <a:pt x="4784" y="44"/>
                  </a:cubicBezTo>
                  <a:cubicBezTo>
                    <a:pt x="4741" y="23"/>
                    <a:pt x="4695" y="9"/>
                    <a:pt x="4647" y="4"/>
                  </a:cubicBezTo>
                  <a:cubicBezTo>
                    <a:pt x="4629" y="1"/>
                    <a:pt x="4611" y="0"/>
                    <a:pt x="4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3" name="Shape 3503"/>
        <p:cNvGrpSpPr/>
        <p:nvPr/>
      </p:nvGrpSpPr>
      <p:grpSpPr>
        <a:xfrm>
          <a:off x="0" y="0"/>
          <a:ext cx="0" cy="0"/>
          <a:chOff x="0" y="0"/>
          <a:chExt cx="0" cy="0"/>
        </a:xfrm>
      </p:grpSpPr>
      <p:sp>
        <p:nvSpPr>
          <p:cNvPr id="3504" name="Google Shape;3504;p57"/>
          <p:cNvSpPr txBox="1"/>
          <p:nvPr>
            <p:ph idx="4"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Allergy-Friendly Alternatives</a:t>
            </a:r>
            <a:endParaRPr/>
          </a:p>
        </p:txBody>
      </p:sp>
      <p:sp>
        <p:nvSpPr>
          <p:cNvPr id="3505" name="Google Shape;3505;p57"/>
          <p:cNvSpPr txBox="1"/>
          <p:nvPr>
            <p:ph type="ctrTitle"/>
          </p:nvPr>
        </p:nvSpPr>
        <p:spPr>
          <a:xfrm flipH="1">
            <a:off x="3504023" y="1647275"/>
            <a:ext cx="1408500" cy="45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3506" name="Google Shape;3506;p57"/>
          <p:cNvSpPr txBox="1"/>
          <p:nvPr>
            <p:ph idx="3" type="ctrTitle"/>
          </p:nvPr>
        </p:nvSpPr>
        <p:spPr>
          <a:xfrm flipH="1">
            <a:off x="3504023" y="3296749"/>
            <a:ext cx="1408500" cy="453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3507" name="Google Shape;3507;p57"/>
          <p:cNvSpPr txBox="1"/>
          <p:nvPr>
            <p:ph idx="1" type="subTitle"/>
          </p:nvPr>
        </p:nvSpPr>
        <p:spPr>
          <a:xfrm flipH="1">
            <a:off x="5909769" y="1418008"/>
            <a:ext cx="2141100" cy="1880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Neptune</a:t>
            </a:r>
            <a:endParaRPr/>
          </a:p>
          <a:p>
            <a:pPr indent="-317500" lvl="0" marL="457200" rtl="0" algn="l">
              <a:spcBef>
                <a:spcPts val="0"/>
              </a:spcBef>
              <a:spcAft>
                <a:spcPts val="0"/>
              </a:spcAft>
              <a:buSzPts val="1400"/>
              <a:buChar char="●"/>
            </a:pPr>
            <a:r>
              <a:rPr lang="en"/>
              <a:t>Mars</a:t>
            </a:r>
            <a:endParaRPr/>
          </a:p>
          <a:p>
            <a:pPr indent="-317500" lvl="0" marL="457200" rtl="0" algn="l">
              <a:spcBef>
                <a:spcPts val="0"/>
              </a:spcBef>
              <a:spcAft>
                <a:spcPts val="0"/>
              </a:spcAft>
              <a:buSzPts val="1400"/>
              <a:buChar char="●"/>
            </a:pPr>
            <a:r>
              <a:rPr lang="en"/>
              <a:t>Venus</a:t>
            </a:r>
            <a:endParaRPr/>
          </a:p>
        </p:txBody>
      </p:sp>
      <p:sp>
        <p:nvSpPr>
          <p:cNvPr id="3508" name="Google Shape;3508;p57"/>
          <p:cNvSpPr txBox="1"/>
          <p:nvPr>
            <p:ph idx="2" type="subTitle"/>
          </p:nvPr>
        </p:nvSpPr>
        <p:spPr>
          <a:xfrm flipH="1">
            <a:off x="5909135" y="2933328"/>
            <a:ext cx="2141100" cy="1880700"/>
          </a:xfrm>
          <a:prstGeom prst="rect">
            <a:avLst/>
          </a:prstGeom>
        </p:spPr>
        <p:txBody>
          <a:bodyPr anchorCtr="0" anchor="t" bIns="91425" lIns="91425" spcFirstLastPara="1" rIns="91425" wrap="square" tIns="91425">
            <a:noAutofit/>
          </a:bodyPr>
          <a:lstStyle/>
          <a:p>
            <a:pPr indent="-317500" lvl="0" marL="457200" rtl="0" algn="l">
              <a:spcBef>
                <a:spcPts val="0"/>
              </a:spcBef>
              <a:spcAft>
                <a:spcPts val="0"/>
              </a:spcAft>
              <a:buSzPts val="1400"/>
              <a:buChar char="●"/>
            </a:pPr>
            <a:r>
              <a:rPr lang="en"/>
              <a:t>Pluto</a:t>
            </a:r>
            <a:endParaRPr/>
          </a:p>
          <a:p>
            <a:pPr indent="-317500" lvl="0" marL="457200" rtl="0" algn="l">
              <a:spcBef>
                <a:spcPts val="0"/>
              </a:spcBef>
              <a:spcAft>
                <a:spcPts val="0"/>
              </a:spcAft>
              <a:buSzPts val="1400"/>
              <a:buChar char="●"/>
            </a:pPr>
            <a:r>
              <a:rPr lang="en"/>
              <a:t>Earth</a:t>
            </a:r>
            <a:endParaRPr/>
          </a:p>
          <a:p>
            <a:pPr indent="-317500" lvl="0" marL="457200" rtl="0" algn="l">
              <a:spcBef>
                <a:spcPts val="0"/>
              </a:spcBef>
              <a:spcAft>
                <a:spcPts val="0"/>
              </a:spcAft>
              <a:buSzPts val="1400"/>
              <a:buChar char="●"/>
            </a:pPr>
            <a:r>
              <a:rPr lang="en"/>
              <a:t>Jupiter</a:t>
            </a:r>
            <a:endParaRPr/>
          </a:p>
          <a:p>
            <a:pPr indent="-317500" lvl="0" marL="457200" rtl="0" algn="l">
              <a:spcBef>
                <a:spcPts val="0"/>
              </a:spcBef>
              <a:spcAft>
                <a:spcPts val="0"/>
              </a:spcAft>
              <a:buSzPts val="1400"/>
              <a:buChar char="●"/>
            </a:pPr>
            <a:r>
              <a:rPr lang="en"/>
              <a:t>Ceres</a:t>
            </a:r>
            <a:endParaRPr/>
          </a:p>
        </p:txBody>
      </p:sp>
      <p:grpSp>
        <p:nvGrpSpPr>
          <p:cNvPr id="3509" name="Google Shape;3509;p57"/>
          <p:cNvGrpSpPr/>
          <p:nvPr/>
        </p:nvGrpSpPr>
        <p:grpSpPr>
          <a:xfrm>
            <a:off x="3975677" y="3895938"/>
            <a:ext cx="351338" cy="220591"/>
            <a:chOff x="3436025" y="4951825"/>
            <a:chExt cx="642300" cy="403275"/>
          </a:xfrm>
        </p:grpSpPr>
        <p:sp>
          <p:nvSpPr>
            <p:cNvPr id="3510" name="Google Shape;3510;p57"/>
            <p:cNvSpPr/>
            <p:nvPr/>
          </p:nvSpPr>
          <p:spPr>
            <a:xfrm>
              <a:off x="3621100" y="4951850"/>
              <a:ext cx="432325" cy="135350"/>
            </a:xfrm>
            <a:custGeom>
              <a:rect b="b" l="l" r="r" t="t"/>
              <a:pathLst>
                <a:path extrusionOk="0" h="5414" w="17293">
                  <a:moveTo>
                    <a:pt x="9714" y="0"/>
                  </a:moveTo>
                  <a:cubicBezTo>
                    <a:pt x="9297" y="0"/>
                    <a:pt x="8884" y="104"/>
                    <a:pt x="8513" y="307"/>
                  </a:cubicBezTo>
                  <a:cubicBezTo>
                    <a:pt x="8214" y="470"/>
                    <a:pt x="7888" y="571"/>
                    <a:pt x="7550" y="603"/>
                  </a:cubicBezTo>
                  <a:lnTo>
                    <a:pt x="6863" y="670"/>
                  </a:lnTo>
                  <a:cubicBezTo>
                    <a:pt x="6332" y="722"/>
                    <a:pt x="5831" y="942"/>
                    <a:pt x="5433" y="1299"/>
                  </a:cubicBezTo>
                  <a:lnTo>
                    <a:pt x="5369" y="1357"/>
                  </a:lnTo>
                  <a:cubicBezTo>
                    <a:pt x="5051" y="1642"/>
                    <a:pt x="4667" y="1839"/>
                    <a:pt x="4253" y="1935"/>
                  </a:cubicBezTo>
                  <a:lnTo>
                    <a:pt x="3418" y="2124"/>
                  </a:lnTo>
                  <a:cubicBezTo>
                    <a:pt x="2886" y="2245"/>
                    <a:pt x="2408" y="2537"/>
                    <a:pt x="2057" y="2954"/>
                  </a:cubicBezTo>
                  <a:lnTo>
                    <a:pt x="1803" y="3256"/>
                  </a:lnTo>
                  <a:cubicBezTo>
                    <a:pt x="1641" y="3450"/>
                    <a:pt x="1452" y="3616"/>
                    <a:pt x="1240" y="3752"/>
                  </a:cubicBezTo>
                  <a:lnTo>
                    <a:pt x="0" y="4548"/>
                  </a:lnTo>
                  <a:lnTo>
                    <a:pt x="874" y="5413"/>
                  </a:lnTo>
                  <a:lnTo>
                    <a:pt x="14726" y="5413"/>
                  </a:lnTo>
                  <a:lnTo>
                    <a:pt x="17292" y="4548"/>
                  </a:lnTo>
                  <a:lnTo>
                    <a:pt x="15616" y="2507"/>
                  </a:lnTo>
                  <a:cubicBezTo>
                    <a:pt x="15437" y="2288"/>
                    <a:pt x="15221" y="2102"/>
                    <a:pt x="14978" y="1955"/>
                  </a:cubicBezTo>
                  <a:lnTo>
                    <a:pt x="13635" y="1142"/>
                  </a:lnTo>
                  <a:cubicBezTo>
                    <a:pt x="13453" y="1032"/>
                    <a:pt x="13259" y="946"/>
                    <a:pt x="13054" y="885"/>
                  </a:cubicBezTo>
                  <a:lnTo>
                    <a:pt x="10428" y="104"/>
                  </a:lnTo>
                  <a:cubicBezTo>
                    <a:pt x="10194" y="35"/>
                    <a:pt x="9953" y="0"/>
                    <a:pt x="9714" y="0"/>
                  </a:cubicBezTo>
                  <a:close/>
                </a:path>
              </a:pathLst>
            </a:custGeom>
            <a:solidFill>
              <a:srgbClr val="FFF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3621100" y="4951825"/>
              <a:ext cx="285350" cy="135350"/>
            </a:xfrm>
            <a:custGeom>
              <a:rect b="b" l="l" r="r" t="t"/>
              <a:pathLst>
                <a:path extrusionOk="0" h="5414" w="11414">
                  <a:moveTo>
                    <a:pt x="9714" y="0"/>
                  </a:moveTo>
                  <a:cubicBezTo>
                    <a:pt x="9297" y="0"/>
                    <a:pt x="8883" y="104"/>
                    <a:pt x="8511" y="308"/>
                  </a:cubicBezTo>
                  <a:cubicBezTo>
                    <a:pt x="8214" y="471"/>
                    <a:pt x="7888" y="572"/>
                    <a:pt x="7550" y="604"/>
                  </a:cubicBezTo>
                  <a:lnTo>
                    <a:pt x="6863" y="670"/>
                  </a:lnTo>
                  <a:cubicBezTo>
                    <a:pt x="6332" y="722"/>
                    <a:pt x="5831" y="941"/>
                    <a:pt x="5433" y="1299"/>
                  </a:cubicBezTo>
                  <a:lnTo>
                    <a:pt x="5369" y="1357"/>
                  </a:lnTo>
                  <a:cubicBezTo>
                    <a:pt x="5051" y="1642"/>
                    <a:pt x="4667" y="1839"/>
                    <a:pt x="4252" y="1935"/>
                  </a:cubicBezTo>
                  <a:lnTo>
                    <a:pt x="3418" y="2124"/>
                  </a:lnTo>
                  <a:cubicBezTo>
                    <a:pt x="2886" y="2245"/>
                    <a:pt x="2408" y="2537"/>
                    <a:pt x="2057" y="2953"/>
                  </a:cubicBezTo>
                  <a:lnTo>
                    <a:pt x="1803" y="3256"/>
                  </a:lnTo>
                  <a:cubicBezTo>
                    <a:pt x="1641" y="3449"/>
                    <a:pt x="1451" y="3616"/>
                    <a:pt x="1240" y="3752"/>
                  </a:cubicBezTo>
                  <a:lnTo>
                    <a:pt x="0" y="4547"/>
                  </a:lnTo>
                  <a:lnTo>
                    <a:pt x="874" y="5413"/>
                  </a:lnTo>
                  <a:lnTo>
                    <a:pt x="3959" y="5413"/>
                  </a:lnTo>
                  <a:lnTo>
                    <a:pt x="3085" y="4547"/>
                  </a:lnTo>
                  <a:lnTo>
                    <a:pt x="4324" y="3752"/>
                  </a:lnTo>
                  <a:cubicBezTo>
                    <a:pt x="4537" y="3616"/>
                    <a:pt x="4726" y="3449"/>
                    <a:pt x="4889" y="3256"/>
                  </a:cubicBezTo>
                  <a:lnTo>
                    <a:pt x="5142" y="2953"/>
                  </a:lnTo>
                  <a:cubicBezTo>
                    <a:pt x="5492" y="2537"/>
                    <a:pt x="5971" y="2245"/>
                    <a:pt x="6503" y="2124"/>
                  </a:cubicBezTo>
                  <a:lnTo>
                    <a:pt x="7338" y="1935"/>
                  </a:lnTo>
                  <a:cubicBezTo>
                    <a:pt x="7752" y="1839"/>
                    <a:pt x="8136" y="1642"/>
                    <a:pt x="8453" y="1357"/>
                  </a:cubicBezTo>
                  <a:lnTo>
                    <a:pt x="8518" y="1299"/>
                  </a:lnTo>
                  <a:cubicBezTo>
                    <a:pt x="8916" y="941"/>
                    <a:pt x="9417" y="722"/>
                    <a:pt x="9948" y="670"/>
                  </a:cubicBezTo>
                  <a:lnTo>
                    <a:pt x="10635" y="604"/>
                  </a:lnTo>
                  <a:cubicBezTo>
                    <a:pt x="10904" y="577"/>
                    <a:pt x="11167" y="508"/>
                    <a:pt x="11413" y="398"/>
                  </a:cubicBezTo>
                  <a:lnTo>
                    <a:pt x="10427" y="104"/>
                  </a:lnTo>
                  <a:cubicBezTo>
                    <a:pt x="10193" y="35"/>
                    <a:pt x="9953" y="0"/>
                    <a:pt x="971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3436025" y="5134025"/>
              <a:ext cx="224050" cy="46525"/>
            </a:xfrm>
            <a:custGeom>
              <a:rect b="b" l="l" r="r" t="t"/>
              <a:pathLst>
                <a:path extrusionOk="0" h="1861" w="8962">
                  <a:moveTo>
                    <a:pt x="930" y="0"/>
                  </a:moveTo>
                  <a:cubicBezTo>
                    <a:pt x="417" y="0"/>
                    <a:pt x="0" y="417"/>
                    <a:pt x="0" y="930"/>
                  </a:cubicBezTo>
                  <a:cubicBezTo>
                    <a:pt x="0" y="1444"/>
                    <a:pt x="417" y="1860"/>
                    <a:pt x="930" y="1860"/>
                  </a:cubicBezTo>
                  <a:lnTo>
                    <a:pt x="8961" y="1860"/>
                  </a:lnTo>
                  <a:lnTo>
                    <a:pt x="8961" y="0"/>
                  </a:lnTo>
                  <a:close/>
                </a:path>
              </a:pathLst>
            </a:custGeom>
            <a:solidFill>
              <a:srgbClr val="8EA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3581850" y="5134025"/>
              <a:ext cx="78225" cy="46525"/>
            </a:xfrm>
            <a:custGeom>
              <a:rect b="b" l="l" r="r" t="t"/>
              <a:pathLst>
                <a:path extrusionOk="0" h="1861" w="3129">
                  <a:moveTo>
                    <a:pt x="0" y="0"/>
                  </a:moveTo>
                  <a:cubicBezTo>
                    <a:pt x="11" y="622"/>
                    <a:pt x="64" y="1243"/>
                    <a:pt x="158" y="1860"/>
                  </a:cubicBezTo>
                  <a:lnTo>
                    <a:pt x="3128" y="1860"/>
                  </a:lnTo>
                  <a:lnTo>
                    <a:pt x="3128" y="0"/>
                  </a:ln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3596200" y="5087150"/>
              <a:ext cx="482125" cy="267950"/>
            </a:xfrm>
            <a:custGeom>
              <a:rect b="b" l="l" r="r" t="t"/>
              <a:pathLst>
                <a:path extrusionOk="0" h="10718" w="19285">
                  <a:moveTo>
                    <a:pt x="9643" y="0"/>
                  </a:moveTo>
                  <a:lnTo>
                    <a:pt x="995" y="866"/>
                  </a:lnTo>
                  <a:cubicBezTo>
                    <a:pt x="995" y="866"/>
                    <a:pt x="0" y="10718"/>
                    <a:pt x="9642" y="10718"/>
                  </a:cubicBezTo>
                  <a:cubicBezTo>
                    <a:pt x="19284" y="10718"/>
                    <a:pt x="18288" y="866"/>
                    <a:pt x="18288" y="866"/>
                  </a:cubicBezTo>
                  <a:lnTo>
                    <a:pt x="9643" y="0"/>
                  </a:ln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7"/>
            <p:cNvSpPr/>
            <p:nvPr/>
          </p:nvSpPr>
          <p:spPr>
            <a:xfrm>
              <a:off x="3596200" y="5087150"/>
              <a:ext cx="266750" cy="267950"/>
            </a:xfrm>
            <a:custGeom>
              <a:rect b="b" l="l" r="r" t="t"/>
              <a:pathLst>
                <a:path extrusionOk="0" h="10718" w="10670">
                  <a:moveTo>
                    <a:pt x="9642" y="0"/>
                  </a:moveTo>
                  <a:lnTo>
                    <a:pt x="995" y="866"/>
                  </a:lnTo>
                  <a:cubicBezTo>
                    <a:pt x="995" y="866"/>
                    <a:pt x="0" y="10718"/>
                    <a:pt x="9642" y="10718"/>
                  </a:cubicBezTo>
                  <a:cubicBezTo>
                    <a:pt x="9999" y="10718"/>
                    <a:pt x="10342" y="10705"/>
                    <a:pt x="10670" y="10679"/>
                  </a:cubicBezTo>
                  <a:cubicBezTo>
                    <a:pt x="2129" y="10002"/>
                    <a:pt x="3053" y="866"/>
                    <a:pt x="3053" y="866"/>
                  </a:cubicBezTo>
                  <a:lnTo>
                    <a:pt x="10670" y="102"/>
                  </a:lnTo>
                  <a:lnTo>
                    <a:pt x="9642" y="0"/>
                  </a:lnTo>
                  <a:close/>
                </a:path>
              </a:pathLst>
            </a:custGeom>
            <a:solidFill>
              <a:srgbClr val="3F66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3599425" y="5065500"/>
              <a:ext cx="475625" cy="43300"/>
            </a:xfrm>
            <a:custGeom>
              <a:rect b="b" l="l" r="r" t="t"/>
              <a:pathLst>
                <a:path extrusionOk="0" h="1732" w="19025">
                  <a:moveTo>
                    <a:pt x="866" y="0"/>
                  </a:moveTo>
                  <a:cubicBezTo>
                    <a:pt x="389" y="0"/>
                    <a:pt x="0" y="388"/>
                    <a:pt x="0" y="866"/>
                  </a:cubicBezTo>
                  <a:cubicBezTo>
                    <a:pt x="0" y="1343"/>
                    <a:pt x="389" y="1732"/>
                    <a:pt x="866" y="1732"/>
                  </a:cubicBezTo>
                  <a:lnTo>
                    <a:pt x="18159" y="1732"/>
                  </a:lnTo>
                  <a:cubicBezTo>
                    <a:pt x="18636" y="1732"/>
                    <a:pt x="19025" y="1343"/>
                    <a:pt x="19025" y="866"/>
                  </a:cubicBezTo>
                  <a:cubicBezTo>
                    <a:pt x="19025" y="388"/>
                    <a:pt x="18636" y="0"/>
                    <a:pt x="18159" y="0"/>
                  </a:cubicBezTo>
                  <a:close/>
                </a:path>
              </a:pathLst>
            </a:custGeom>
            <a:solidFill>
              <a:srgbClr val="8EA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3599425" y="5065500"/>
              <a:ext cx="73100" cy="43300"/>
            </a:xfrm>
            <a:custGeom>
              <a:rect b="b" l="l" r="r" t="t"/>
              <a:pathLst>
                <a:path extrusionOk="0" h="1732" w="2924">
                  <a:moveTo>
                    <a:pt x="866" y="0"/>
                  </a:moveTo>
                  <a:cubicBezTo>
                    <a:pt x="389" y="0"/>
                    <a:pt x="0" y="388"/>
                    <a:pt x="0" y="866"/>
                  </a:cubicBezTo>
                  <a:cubicBezTo>
                    <a:pt x="0" y="1343"/>
                    <a:pt x="389" y="1732"/>
                    <a:pt x="866" y="1732"/>
                  </a:cubicBezTo>
                  <a:lnTo>
                    <a:pt x="2924" y="1732"/>
                  </a:lnTo>
                  <a:cubicBezTo>
                    <a:pt x="2445" y="1732"/>
                    <a:pt x="2058" y="1343"/>
                    <a:pt x="2058" y="866"/>
                  </a:cubicBezTo>
                  <a:cubicBezTo>
                    <a:pt x="2058" y="388"/>
                    <a:pt x="2445" y="0"/>
                    <a:pt x="2924"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8" name="Google Shape;3518;p57"/>
          <p:cNvGrpSpPr/>
          <p:nvPr/>
        </p:nvGrpSpPr>
        <p:grpSpPr>
          <a:xfrm rot="-214338">
            <a:off x="-635590" y="1364323"/>
            <a:ext cx="2151593" cy="2396196"/>
            <a:chOff x="3698025" y="238100"/>
            <a:chExt cx="2428650" cy="2704750"/>
          </a:xfrm>
        </p:grpSpPr>
        <p:sp>
          <p:nvSpPr>
            <p:cNvPr id="3519" name="Google Shape;3519;p57"/>
            <p:cNvSpPr/>
            <p:nvPr/>
          </p:nvSpPr>
          <p:spPr>
            <a:xfrm>
              <a:off x="3936925" y="412625"/>
              <a:ext cx="1957425" cy="2339050"/>
            </a:xfrm>
            <a:custGeom>
              <a:rect b="b" l="l" r="r" t="t"/>
              <a:pathLst>
                <a:path extrusionOk="0" h="93562" w="78297">
                  <a:moveTo>
                    <a:pt x="40928" y="1"/>
                  </a:moveTo>
                  <a:lnTo>
                    <a:pt x="1780" y="34496"/>
                  </a:lnTo>
                  <a:cubicBezTo>
                    <a:pt x="1" y="46621"/>
                    <a:pt x="5931" y="93562"/>
                    <a:pt x="5931" y="93562"/>
                  </a:cubicBezTo>
                  <a:lnTo>
                    <a:pt x="72760" y="93562"/>
                  </a:lnTo>
                  <a:cubicBezTo>
                    <a:pt x="75726" y="81646"/>
                    <a:pt x="78297" y="34704"/>
                    <a:pt x="78297" y="34704"/>
                  </a:cubicBezTo>
                  <a:lnTo>
                    <a:pt x="40928" y="1"/>
                  </a:lnTo>
                  <a:close/>
                </a:path>
              </a:pathLst>
            </a:custGeom>
            <a:solidFill>
              <a:srgbClr val="E6C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4711925" y="889575"/>
              <a:ext cx="449625" cy="438350"/>
            </a:xfrm>
            <a:custGeom>
              <a:rect b="b" l="l" r="r" t="t"/>
              <a:pathLst>
                <a:path extrusionOk="0" h="17534" w="17985">
                  <a:moveTo>
                    <a:pt x="9219" y="1466"/>
                  </a:moveTo>
                  <a:cubicBezTo>
                    <a:pt x="11104" y="1466"/>
                    <a:pt x="12819" y="2190"/>
                    <a:pt x="14116" y="3367"/>
                  </a:cubicBezTo>
                  <a:cubicBezTo>
                    <a:pt x="13016" y="4316"/>
                    <a:pt x="11745" y="5439"/>
                    <a:pt x="10654" y="6403"/>
                  </a:cubicBezTo>
                  <a:cubicBezTo>
                    <a:pt x="10282" y="6730"/>
                    <a:pt x="9880" y="7084"/>
                    <a:pt x="9457" y="7455"/>
                  </a:cubicBezTo>
                  <a:cubicBezTo>
                    <a:pt x="8859" y="6882"/>
                    <a:pt x="8297" y="6348"/>
                    <a:pt x="7788" y="5866"/>
                  </a:cubicBezTo>
                  <a:cubicBezTo>
                    <a:pt x="7259" y="5364"/>
                    <a:pt x="6010" y="4099"/>
                    <a:pt x="4864" y="2920"/>
                  </a:cubicBezTo>
                  <a:cubicBezTo>
                    <a:pt x="6082" y="2011"/>
                    <a:pt x="7586" y="1466"/>
                    <a:pt x="9219" y="1466"/>
                  </a:cubicBezTo>
                  <a:close/>
                  <a:moveTo>
                    <a:pt x="3686" y="4016"/>
                  </a:moveTo>
                  <a:cubicBezTo>
                    <a:pt x="4681" y="5047"/>
                    <a:pt x="5793" y="6165"/>
                    <a:pt x="6694" y="7020"/>
                  </a:cubicBezTo>
                  <a:cubicBezTo>
                    <a:pt x="7169" y="7469"/>
                    <a:pt x="7699" y="7975"/>
                    <a:pt x="8253" y="8504"/>
                  </a:cubicBezTo>
                  <a:cubicBezTo>
                    <a:pt x="6703" y="9847"/>
                    <a:pt x="4936" y="11338"/>
                    <a:pt x="3115" y="12763"/>
                  </a:cubicBezTo>
                  <a:cubicBezTo>
                    <a:pt x="2333" y="11578"/>
                    <a:pt x="1917" y="10188"/>
                    <a:pt x="1917" y="8768"/>
                  </a:cubicBezTo>
                  <a:cubicBezTo>
                    <a:pt x="1917" y="6953"/>
                    <a:pt x="2586" y="5295"/>
                    <a:pt x="3686" y="4016"/>
                  </a:cubicBezTo>
                  <a:close/>
                  <a:moveTo>
                    <a:pt x="15158" y="4537"/>
                  </a:moveTo>
                  <a:cubicBezTo>
                    <a:pt x="16012" y="5732"/>
                    <a:pt x="16519" y="7190"/>
                    <a:pt x="16520" y="8767"/>
                  </a:cubicBezTo>
                  <a:lnTo>
                    <a:pt x="16520" y="8767"/>
                  </a:lnTo>
                  <a:cubicBezTo>
                    <a:pt x="16519" y="10387"/>
                    <a:pt x="15983" y="11879"/>
                    <a:pt x="15088" y="13091"/>
                  </a:cubicBezTo>
                  <a:cubicBezTo>
                    <a:pt x="13562" y="11471"/>
                    <a:pt x="12016" y="9929"/>
                    <a:pt x="10606" y="8562"/>
                  </a:cubicBezTo>
                  <a:cubicBezTo>
                    <a:pt x="10992" y="8222"/>
                    <a:pt x="11361" y="7898"/>
                    <a:pt x="11705" y="7594"/>
                  </a:cubicBezTo>
                  <a:cubicBezTo>
                    <a:pt x="12300" y="7068"/>
                    <a:pt x="13860" y="5682"/>
                    <a:pt x="15158" y="4537"/>
                  </a:cubicBezTo>
                  <a:close/>
                  <a:moveTo>
                    <a:pt x="9402" y="9611"/>
                  </a:moveTo>
                  <a:cubicBezTo>
                    <a:pt x="10850" y="11014"/>
                    <a:pt x="12442" y="12599"/>
                    <a:pt x="14008" y="14264"/>
                  </a:cubicBezTo>
                  <a:cubicBezTo>
                    <a:pt x="12725" y="15385"/>
                    <a:pt x="11052" y="16069"/>
                    <a:pt x="9219" y="16069"/>
                  </a:cubicBezTo>
                  <a:lnTo>
                    <a:pt x="9217" y="16069"/>
                  </a:lnTo>
                  <a:cubicBezTo>
                    <a:pt x="7238" y="16069"/>
                    <a:pt x="5443" y="15275"/>
                    <a:pt x="4126" y="13990"/>
                  </a:cubicBezTo>
                  <a:cubicBezTo>
                    <a:pt x="6003" y="12518"/>
                    <a:pt x="7821" y="10984"/>
                    <a:pt x="9402" y="9611"/>
                  </a:cubicBezTo>
                  <a:close/>
                  <a:moveTo>
                    <a:pt x="9219" y="1"/>
                  </a:moveTo>
                  <a:cubicBezTo>
                    <a:pt x="7190" y="1"/>
                    <a:pt x="5325" y="700"/>
                    <a:pt x="3838" y="1861"/>
                  </a:cubicBezTo>
                  <a:cubicBezTo>
                    <a:pt x="3140" y="1136"/>
                    <a:pt x="2613" y="581"/>
                    <a:pt x="2545" y="493"/>
                  </a:cubicBezTo>
                  <a:cubicBezTo>
                    <a:pt x="2403" y="224"/>
                    <a:pt x="2127" y="69"/>
                    <a:pt x="1842" y="69"/>
                  </a:cubicBezTo>
                  <a:cubicBezTo>
                    <a:pt x="1731" y="69"/>
                    <a:pt x="1618" y="92"/>
                    <a:pt x="1511" y="142"/>
                  </a:cubicBezTo>
                  <a:cubicBezTo>
                    <a:pt x="1127" y="318"/>
                    <a:pt x="950" y="763"/>
                    <a:pt x="1104" y="1155"/>
                  </a:cubicBezTo>
                  <a:cubicBezTo>
                    <a:pt x="1160" y="1299"/>
                    <a:pt x="1799" y="2020"/>
                    <a:pt x="2675" y="2954"/>
                  </a:cubicBezTo>
                  <a:cubicBezTo>
                    <a:pt x="1297" y="4503"/>
                    <a:pt x="453" y="6535"/>
                    <a:pt x="453" y="8766"/>
                  </a:cubicBezTo>
                  <a:cubicBezTo>
                    <a:pt x="450" y="10511"/>
                    <a:pt x="972" y="12215"/>
                    <a:pt x="1949" y="13660"/>
                  </a:cubicBezTo>
                  <a:cubicBezTo>
                    <a:pt x="1446" y="14040"/>
                    <a:pt x="944" y="14413"/>
                    <a:pt x="442" y="14770"/>
                  </a:cubicBezTo>
                  <a:cubicBezTo>
                    <a:pt x="84" y="15025"/>
                    <a:pt x="1" y="15521"/>
                    <a:pt x="256" y="15879"/>
                  </a:cubicBezTo>
                  <a:cubicBezTo>
                    <a:pt x="411" y="16096"/>
                    <a:pt x="656" y="16212"/>
                    <a:pt x="904" y="16212"/>
                  </a:cubicBezTo>
                  <a:cubicBezTo>
                    <a:pt x="1064" y="16212"/>
                    <a:pt x="1225" y="16164"/>
                    <a:pt x="1364" y="16065"/>
                  </a:cubicBezTo>
                  <a:cubicBezTo>
                    <a:pt x="1895" y="15686"/>
                    <a:pt x="2427" y="15291"/>
                    <a:pt x="2956" y="14890"/>
                  </a:cubicBezTo>
                  <a:cubicBezTo>
                    <a:pt x="4550" y="16518"/>
                    <a:pt x="6767" y="17534"/>
                    <a:pt x="9219" y="17534"/>
                  </a:cubicBezTo>
                  <a:cubicBezTo>
                    <a:pt x="11436" y="17534"/>
                    <a:pt x="13458" y="16699"/>
                    <a:pt x="15002" y="15337"/>
                  </a:cubicBezTo>
                  <a:cubicBezTo>
                    <a:pt x="15422" y="15796"/>
                    <a:pt x="15837" y="16258"/>
                    <a:pt x="16242" y="16724"/>
                  </a:cubicBezTo>
                  <a:cubicBezTo>
                    <a:pt x="16399" y="16904"/>
                    <a:pt x="16620" y="16996"/>
                    <a:pt x="16842" y="16996"/>
                  </a:cubicBezTo>
                  <a:cubicBezTo>
                    <a:pt x="17027" y="16996"/>
                    <a:pt x="17213" y="16932"/>
                    <a:pt x="17363" y="16801"/>
                  </a:cubicBezTo>
                  <a:cubicBezTo>
                    <a:pt x="17693" y="16513"/>
                    <a:pt x="17729" y="16011"/>
                    <a:pt x="17440" y="15680"/>
                  </a:cubicBezTo>
                  <a:cubicBezTo>
                    <a:pt x="17001" y="15177"/>
                    <a:pt x="16552" y="14677"/>
                    <a:pt x="16099" y="14182"/>
                  </a:cubicBezTo>
                  <a:cubicBezTo>
                    <a:pt x="17276" y="12689"/>
                    <a:pt x="17985" y="10810"/>
                    <a:pt x="17985" y="8766"/>
                  </a:cubicBezTo>
                  <a:cubicBezTo>
                    <a:pt x="17985" y="6821"/>
                    <a:pt x="17340" y="5026"/>
                    <a:pt x="16262" y="3570"/>
                  </a:cubicBezTo>
                  <a:cubicBezTo>
                    <a:pt x="16730" y="3162"/>
                    <a:pt x="17063" y="2877"/>
                    <a:pt x="17135" y="2829"/>
                  </a:cubicBezTo>
                  <a:cubicBezTo>
                    <a:pt x="17476" y="2694"/>
                    <a:pt x="17680" y="2341"/>
                    <a:pt x="17628" y="1979"/>
                  </a:cubicBezTo>
                  <a:cubicBezTo>
                    <a:pt x="17571" y="1581"/>
                    <a:pt x="17226" y="1296"/>
                    <a:pt x="16837" y="1296"/>
                  </a:cubicBezTo>
                  <a:cubicBezTo>
                    <a:pt x="16801" y="1296"/>
                    <a:pt x="16765" y="1299"/>
                    <a:pt x="16729" y="1304"/>
                  </a:cubicBezTo>
                  <a:cubicBezTo>
                    <a:pt x="16587" y="1325"/>
                    <a:pt x="16019" y="1763"/>
                    <a:pt x="15239" y="2412"/>
                  </a:cubicBezTo>
                  <a:cubicBezTo>
                    <a:pt x="13668" y="921"/>
                    <a:pt x="11551" y="1"/>
                    <a:pt x="9219"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4317250" y="1553025"/>
              <a:ext cx="54125" cy="37925"/>
            </a:xfrm>
            <a:custGeom>
              <a:rect b="b" l="l" r="r" t="t"/>
              <a:pathLst>
                <a:path extrusionOk="0" h="1517" w="2165">
                  <a:moveTo>
                    <a:pt x="1281" y="1"/>
                  </a:moveTo>
                  <a:cubicBezTo>
                    <a:pt x="1002" y="1"/>
                    <a:pt x="761" y="140"/>
                    <a:pt x="731" y="169"/>
                  </a:cubicBezTo>
                  <a:cubicBezTo>
                    <a:pt x="731" y="169"/>
                    <a:pt x="1" y="850"/>
                    <a:pt x="731" y="1385"/>
                  </a:cubicBezTo>
                  <a:cubicBezTo>
                    <a:pt x="857" y="1477"/>
                    <a:pt x="985" y="1517"/>
                    <a:pt x="1107" y="1517"/>
                  </a:cubicBezTo>
                  <a:cubicBezTo>
                    <a:pt x="1693" y="1517"/>
                    <a:pt x="2165" y="609"/>
                    <a:pt x="1817" y="234"/>
                  </a:cubicBezTo>
                  <a:cubicBezTo>
                    <a:pt x="1653" y="57"/>
                    <a:pt x="1459" y="1"/>
                    <a:pt x="1281"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4428900" y="1571975"/>
              <a:ext cx="54125" cy="37925"/>
            </a:xfrm>
            <a:custGeom>
              <a:rect b="b" l="l" r="r" t="t"/>
              <a:pathLst>
                <a:path extrusionOk="0" h="1517" w="2165">
                  <a:moveTo>
                    <a:pt x="1280" y="1"/>
                  </a:moveTo>
                  <a:cubicBezTo>
                    <a:pt x="1000" y="1"/>
                    <a:pt x="759" y="140"/>
                    <a:pt x="729" y="169"/>
                  </a:cubicBezTo>
                  <a:cubicBezTo>
                    <a:pt x="729" y="169"/>
                    <a:pt x="0" y="850"/>
                    <a:pt x="729" y="1385"/>
                  </a:cubicBezTo>
                  <a:cubicBezTo>
                    <a:pt x="856" y="1477"/>
                    <a:pt x="983" y="1517"/>
                    <a:pt x="1106" y="1517"/>
                  </a:cubicBezTo>
                  <a:cubicBezTo>
                    <a:pt x="1693" y="1517"/>
                    <a:pt x="2164" y="609"/>
                    <a:pt x="1816" y="234"/>
                  </a:cubicBezTo>
                  <a:cubicBezTo>
                    <a:pt x="1651" y="57"/>
                    <a:pt x="1458" y="1"/>
                    <a:pt x="1280"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4927975" y="801900"/>
              <a:ext cx="54125" cy="37925"/>
            </a:xfrm>
            <a:custGeom>
              <a:rect b="b" l="l" r="r" t="t"/>
              <a:pathLst>
                <a:path extrusionOk="0" h="1517" w="2165">
                  <a:moveTo>
                    <a:pt x="885" y="0"/>
                  </a:moveTo>
                  <a:cubicBezTo>
                    <a:pt x="707" y="0"/>
                    <a:pt x="513" y="56"/>
                    <a:pt x="349" y="233"/>
                  </a:cubicBezTo>
                  <a:cubicBezTo>
                    <a:pt x="0" y="609"/>
                    <a:pt x="472" y="1516"/>
                    <a:pt x="1058" y="1516"/>
                  </a:cubicBezTo>
                  <a:cubicBezTo>
                    <a:pt x="1181" y="1516"/>
                    <a:pt x="1309" y="1476"/>
                    <a:pt x="1435" y="1384"/>
                  </a:cubicBezTo>
                  <a:cubicBezTo>
                    <a:pt x="2164" y="849"/>
                    <a:pt x="1435" y="169"/>
                    <a:pt x="1435" y="169"/>
                  </a:cubicBezTo>
                  <a:cubicBezTo>
                    <a:pt x="1405" y="139"/>
                    <a:pt x="1164" y="0"/>
                    <a:pt x="885"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4603425" y="1757650"/>
              <a:ext cx="50700" cy="36850"/>
            </a:xfrm>
            <a:custGeom>
              <a:rect b="b" l="l" r="r" t="t"/>
              <a:pathLst>
                <a:path extrusionOk="0" h="1474" w="2028">
                  <a:moveTo>
                    <a:pt x="1124" y="0"/>
                  </a:moveTo>
                  <a:cubicBezTo>
                    <a:pt x="915" y="0"/>
                    <a:pt x="756" y="92"/>
                    <a:pt x="729" y="119"/>
                  </a:cubicBezTo>
                  <a:cubicBezTo>
                    <a:pt x="729" y="119"/>
                    <a:pt x="0" y="800"/>
                    <a:pt x="729" y="1335"/>
                  </a:cubicBezTo>
                  <a:cubicBezTo>
                    <a:pt x="862" y="1432"/>
                    <a:pt x="992" y="1474"/>
                    <a:pt x="1113" y="1474"/>
                  </a:cubicBezTo>
                  <a:cubicBezTo>
                    <a:pt x="1658" y="1474"/>
                    <a:pt x="2027" y="635"/>
                    <a:pt x="1682" y="264"/>
                  </a:cubicBezTo>
                  <a:cubicBezTo>
                    <a:pt x="1494" y="61"/>
                    <a:pt x="1293" y="0"/>
                    <a:pt x="1124"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4370500" y="1255200"/>
              <a:ext cx="54150" cy="37925"/>
            </a:xfrm>
            <a:custGeom>
              <a:rect b="b" l="l" r="r" t="t"/>
              <a:pathLst>
                <a:path extrusionOk="0" h="1517" w="2166">
                  <a:moveTo>
                    <a:pt x="1281" y="1"/>
                  </a:moveTo>
                  <a:cubicBezTo>
                    <a:pt x="1001" y="1"/>
                    <a:pt x="760" y="139"/>
                    <a:pt x="730" y="169"/>
                  </a:cubicBezTo>
                  <a:cubicBezTo>
                    <a:pt x="730" y="169"/>
                    <a:pt x="0" y="850"/>
                    <a:pt x="730" y="1385"/>
                  </a:cubicBezTo>
                  <a:cubicBezTo>
                    <a:pt x="857" y="1477"/>
                    <a:pt x="984" y="1517"/>
                    <a:pt x="1107" y="1517"/>
                  </a:cubicBezTo>
                  <a:cubicBezTo>
                    <a:pt x="1693" y="1517"/>
                    <a:pt x="2165" y="609"/>
                    <a:pt x="1816" y="234"/>
                  </a:cubicBezTo>
                  <a:cubicBezTo>
                    <a:pt x="1652" y="57"/>
                    <a:pt x="1459" y="1"/>
                    <a:pt x="1281"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4582650" y="1825925"/>
              <a:ext cx="50725" cy="36875"/>
            </a:xfrm>
            <a:custGeom>
              <a:rect b="b" l="l" r="r" t="t"/>
              <a:pathLst>
                <a:path extrusionOk="0" h="1475" w="2029">
                  <a:moveTo>
                    <a:pt x="1125" y="1"/>
                  </a:moveTo>
                  <a:cubicBezTo>
                    <a:pt x="917" y="1"/>
                    <a:pt x="758" y="92"/>
                    <a:pt x="731" y="120"/>
                  </a:cubicBezTo>
                  <a:cubicBezTo>
                    <a:pt x="731" y="120"/>
                    <a:pt x="1" y="800"/>
                    <a:pt x="731" y="1335"/>
                  </a:cubicBezTo>
                  <a:cubicBezTo>
                    <a:pt x="863" y="1433"/>
                    <a:pt x="993" y="1474"/>
                    <a:pt x="1114" y="1474"/>
                  </a:cubicBezTo>
                  <a:cubicBezTo>
                    <a:pt x="1659" y="1474"/>
                    <a:pt x="2029" y="636"/>
                    <a:pt x="1684" y="264"/>
                  </a:cubicBezTo>
                  <a:cubicBezTo>
                    <a:pt x="1495" y="61"/>
                    <a:pt x="1294" y="1"/>
                    <a:pt x="112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4570550" y="1430700"/>
              <a:ext cx="54125" cy="37925"/>
            </a:xfrm>
            <a:custGeom>
              <a:rect b="b" l="l" r="r" t="t"/>
              <a:pathLst>
                <a:path extrusionOk="0" h="1517" w="2165">
                  <a:moveTo>
                    <a:pt x="1279" y="1"/>
                  </a:moveTo>
                  <a:cubicBezTo>
                    <a:pt x="1000" y="1"/>
                    <a:pt x="759" y="138"/>
                    <a:pt x="729" y="168"/>
                  </a:cubicBezTo>
                  <a:cubicBezTo>
                    <a:pt x="729" y="168"/>
                    <a:pt x="0" y="850"/>
                    <a:pt x="729" y="1385"/>
                  </a:cubicBezTo>
                  <a:cubicBezTo>
                    <a:pt x="856" y="1477"/>
                    <a:pt x="983" y="1516"/>
                    <a:pt x="1105" y="1516"/>
                  </a:cubicBezTo>
                  <a:cubicBezTo>
                    <a:pt x="1692" y="1516"/>
                    <a:pt x="2164" y="609"/>
                    <a:pt x="1816" y="234"/>
                  </a:cubicBezTo>
                  <a:cubicBezTo>
                    <a:pt x="1652" y="57"/>
                    <a:pt x="1458" y="1"/>
                    <a:pt x="1279"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4619075" y="1025900"/>
              <a:ext cx="54125" cy="37900"/>
            </a:xfrm>
            <a:custGeom>
              <a:rect b="b" l="l" r="r" t="t"/>
              <a:pathLst>
                <a:path extrusionOk="0" h="1516" w="2165">
                  <a:moveTo>
                    <a:pt x="1281" y="0"/>
                  </a:moveTo>
                  <a:cubicBezTo>
                    <a:pt x="1001" y="0"/>
                    <a:pt x="760" y="139"/>
                    <a:pt x="729" y="169"/>
                  </a:cubicBezTo>
                  <a:cubicBezTo>
                    <a:pt x="729" y="169"/>
                    <a:pt x="0" y="849"/>
                    <a:pt x="729" y="1384"/>
                  </a:cubicBezTo>
                  <a:cubicBezTo>
                    <a:pt x="856" y="1476"/>
                    <a:pt x="983" y="1516"/>
                    <a:pt x="1106" y="1516"/>
                  </a:cubicBezTo>
                  <a:cubicBezTo>
                    <a:pt x="1693" y="1516"/>
                    <a:pt x="2165" y="609"/>
                    <a:pt x="1817" y="233"/>
                  </a:cubicBezTo>
                  <a:cubicBezTo>
                    <a:pt x="1653" y="57"/>
                    <a:pt x="1459" y="0"/>
                    <a:pt x="1281"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4122025" y="1627575"/>
              <a:ext cx="449625" cy="438325"/>
            </a:xfrm>
            <a:custGeom>
              <a:rect b="b" l="l" r="r" t="t"/>
              <a:pathLst>
                <a:path extrusionOk="0" h="17533" w="17985">
                  <a:moveTo>
                    <a:pt x="8767" y="1465"/>
                  </a:moveTo>
                  <a:cubicBezTo>
                    <a:pt x="10746" y="1465"/>
                    <a:pt x="12541" y="2259"/>
                    <a:pt x="13858" y="3544"/>
                  </a:cubicBezTo>
                  <a:cubicBezTo>
                    <a:pt x="11980" y="5015"/>
                    <a:pt x="10163" y="6551"/>
                    <a:pt x="8582" y="7922"/>
                  </a:cubicBezTo>
                  <a:cubicBezTo>
                    <a:pt x="7134" y="6521"/>
                    <a:pt x="5542" y="4934"/>
                    <a:pt x="3976" y="3269"/>
                  </a:cubicBezTo>
                  <a:cubicBezTo>
                    <a:pt x="5260" y="2150"/>
                    <a:pt x="6933" y="1465"/>
                    <a:pt x="8767" y="1465"/>
                  </a:cubicBezTo>
                  <a:close/>
                  <a:moveTo>
                    <a:pt x="2897" y="4442"/>
                  </a:moveTo>
                  <a:cubicBezTo>
                    <a:pt x="4423" y="6063"/>
                    <a:pt x="5969" y="7604"/>
                    <a:pt x="7379" y="8972"/>
                  </a:cubicBezTo>
                  <a:cubicBezTo>
                    <a:pt x="6992" y="9312"/>
                    <a:pt x="6624" y="9637"/>
                    <a:pt x="6280" y="9939"/>
                  </a:cubicBezTo>
                  <a:cubicBezTo>
                    <a:pt x="5685" y="10465"/>
                    <a:pt x="4125" y="11853"/>
                    <a:pt x="2827" y="12996"/>
                  </a:cubicBezTo>
                  <a:cubicBezTo>
                    <a:pt x="1973" y="11802"/>
                    <a:pt x="1466" y="10344"/>
                    <a:pt x="1466" y="8767"/>
                  </a:cubicBezTo>
                  <a:cubicBezTo>
                    <a:pt x="1466" y="7147"/>
                    <a:pt x="2002" y="5654"/>
                    <a:pt x="2897" y="4442"/>
                  </a:cubicBezTo>
                  <a:close/>
                  <a:moveTo>
                    <a:pt x="14869" y="4770"/>
                  </a:moveTo>
                  <a:cubicBezTo>
                    <a:pt x="15651" y="5957"/>
                    <a:pt x="16069" y="7345"/>
                    <a:pt x="16067" y="8767"/>
                  </a:cubicBezTo>
                  <a:cubicBezTo>
                    <a:pt x="16067" y="10581"/>
                    <a:pt x="15398" y="12239"/>
                    <a:pt x="14298" y="13518"/>
                  </a:cubicBezTo>
                  <a:cubicBezTo>
                    <a:pt x="13304" y="12486"/>
                    <a:pt x="12191" y="11370"/>
                    <a:pt x="11290" y="10514"/>
                  </a:cubicBezTo>
                  <a:cubicBezTo>
                    <a:pt x="10816" y="10064"/>
                    <a:pt x="10285" y="9559"/>
                    <a:pt x="9731" y="9030"/>
                  </a:cubicBezTo>
                  <a:cubicBezTo>
                    <a:pt x="11281" y="7686"/>
                    <a:pt x="13050" y="6196"/>
                    <a:pt x="14869" y="4770"/>
                  </a:cubicBezTo>
                  <a:close/>
                  <a:moveTo>
                    <a:pt x="8528" y="10079"/>
                  </a:moveTo>
                  <a:cubicBezTo>
                    <a:pt x="9126" y="10651"/>
                    <a:pt x="9688" y="11185"/>
                    <a:pt x="10197" y="11667"/>
                  </a:cubicBezTo>
                  <a:cubicBezTo>
                    <a:pt x="10726" y="12169"/>
                    <a:pt x="11975" y="13436"/>
                    <a:pt x="13121" y="14613"/>
                  </a:cubicBezTo>
                  <a:cubicBezTo>
                    <a:pt x="11903" y="15522"/>
                    <a:pt x="10399" y="16067"/>
                    <a:pt x="8767" y="16067"/>
                  </a:cubicBezTo>
                  <a:cubicBezTo>
                    <a:pt x="6881" y="16067"/>
                    <a:pt x="5166" y="15343"/>
                    <a:pt x="3869" y="14166"/>
                  </a:cubicBezTo>
                  <a:cubicBezTo>
                    <a:pt x="4969" y="13218"/>
                    <a:pt x="6240" y="12094"/>
                    <a:pt x="7332" y="11132"/>
                  </a:cubicBezTo>
                  <a:cubicBezTo>
                    <a:pt x="7704" y="10804"/>
                    <a:pt x="8106" y="10450"/>
                    <a:pt x="8528" y="10079"/>
                  </a:cubicBezTo>
                  <a:close/>
                  <a:moveTo>
                    <a:pt x="8767" y="1"/>
                  </a:moveTo>
                  <a:cubicBezTo>
                    <a:pt x="6550" y="1"/>
                    <a:pt x="4529" y="834"/>
                    <a:pt x="2983" y="2196"/>
                  </a:cubicBezTo>
                  <a:cubicBezTo>
                    <a:pt x="2564" y="1737"/>
                    <a:pt x="2148" y="1275"/>
                    <a:pt x="1743" y="809"/>
                  </a:cubicBezTo>
                  <a:cubicBezTo>
                    <a:pt x="1586" y="629"/>
                    <a:pt x="1366" y="537"/>
                    <a:pt x="1144" y="537"/>
                  </a:cubicBezTo>
                  <a:cubicBezTo>
                    <a:pt x="959" y="537"/>
                    <a:pt x="773" y="601"/>
                    <a:pt x="622" y="732"/>
                  </a:cubicBezTo>
                  <a:cubicBezTo>
                    <a:pt x="292" y="1020"/>
                    <a:pt x="257" y="1522"/>
                    <a:pt x="545" y="1853"/>
                  </a:cubicBezTo>
                  <a:cubicBezTo>
                    <a:pt x="984" y="2357"/>
                    <a:pt x="1433" y="2857"/>
                    <a:pt x="1886" y="3352"/>
                  </a:cubicBezTo>
                  <a:cubicBezTo>
                    <a:pt x="709" y="4845"/>
                    <a:pt x="1" y="6723"/>
                    <a:pt x="1" y="8767"/>
                  </a:cubicBezTo>
                  <a:cubicBezTo>
                    <a:pt x="1" y="10713"/>
                    <a:pt x="646" y="12508"/>
                    <a:pt x="1723" y="13964"/>
                  </a:cubicBezTo>
                  <a:cubicBezTo>
                    <a:pt x="1255" y="14371"/>
                    <a:pt x="923" y="14657"/>
                    <a:pt x="850" y="14704"/>
                  </a:cubicBezTo>
                  <a:cubicBezTo>
                    <a:pt x="509" y="14840"/>
                    <a:pt x="306" y="15192"/>
                    <a:pt x="358" y="15554"/>
                  </a:cubicBezTo>
                  <a:cubicBezTo>
                    <a:pt x="414" y="15953"/>
                    <a:pt x="759" y="16237"/>
                    <a:pt x="1148" y="16237"/>
                  </a:cubicBezTo>
                  <a:cubicBezTo>
                    <a:pt x="1184" y="16237"/>
                    <a:pt x="1220" y="16234"/>
                    <a:pt x="1257" y="16229"/>
                  </a:cubicBezTo>
                  <a:cubicBezTo>
                    <a:pt x="1399" y="16210"/>
                    <a:pt x="1966" y="15772"/>
                    <a:pt x="2746" y="15121"/>
                  </a:cubicBezTo>
                  <a:cubicBezTo>
                    <a:pt x="4317" y="16612"/>
                    <a:pt x="6435" y="17533"/>
                    <a:pt x="8767" y="17533"/>
                  </a:cubicBezTo>
                  <a:cubicBezTo>
                    <a:pt x="10795" y="17533"/>
                    <a:pt x="12660" y="16833"/>
                    <a:pt x="14147" y="15672"/>
                  </a:cubicBezTo>
                  <a:cubicBezTo>
                    <a:pt x="14845" y="16397"/>
                    <a:pt x="15372" y="16952"/>
                    <a:pt x="15440" y="17041"/>
                  </a:cubicBezTo>
                  <a:cubicBezTo>
                    <a:pt x="15581" y="17310"/>
                    <a:pt x="15857" y="17466"/>
                    <a:pt x="16143" y="17466"/>
                  </a:cubicBezTo>
                  <a:cubicBezTo>
                    <a:pt x="16255" y="17466"/>
                    <a:pt x="16368" y="17442"/>
                    <a:pt x="16475" y="17393"/>
                  </a:cubicBezTo>
                  <a:cubicBezTo>
                    <a:pt x="16859" y="17217"/>
                    <a:pt x="17038" y="16771"/>
                    <a:pt x="16882" y="16378"/>
                  </a:cubicBezTo>
                  <a:cubicBezTo>
                    <a:pt x="16825" y="16234"/>
                    <a:pt x="16186" y="15513"/>
                    <a:pt x="15311" y="14579"/>
                  </a:cubicBezTo>
                  <a:cubicBezTo>
                    <a:pt x="16688" y="13030"/>
                    <a:pt x="17532" y="10998"/>
                    <a:pt x="17532" y="8767"/>
                  </a:cubicBezTo>
                  <a:cubicBezTo>
                    <a:pt x="17535" y="7022"/>
                    <a:pt x="17014" y="5318"/>
                    <a:pt x="16036" y="3874"/>
                  </a:cubicBezTo>
                  <a:cubicBezTo>
                    <a:pt x="16539" y="3495"/>
                    <a:pt x="17041" y="3120"/>
                    <a:pt x="17543" y="2763"/>
                  </a:cubicBezTo>
                  <a:cubicBezTo>
                    <a:pt x="17901" y="2508"/>
                    <a:pt x="17984" y="2012"/>
                    <a:pt x="17729" y="1654"/>
                  </a:cubicBezTo>
                  <a:cubicBezTo>
                    <a:pt x="17574" y="1437"/>
                    <a:pt x="17330" y="1321"/>
                    <a:pt x="17082" y="1321"/>
                  </a:cubicBezTo>
                  <a:cubicBezTo>
                    <a:pt x="16922" y="1321"/>
                    <a:pt x="16761" y="1369"/>
                    <a:pt x="16621" y="1469"/>
                  </a:cubicBezTo>
                  <a:cubicBezTo>
                    <a:pt x="16090" y="1847"/>
                    <a:pt x="15559" y="2242"/>
                    <a:pt x="15029" y="2643"/>
                  </a:cubicBezTo>
                  <a:cubicBezTo>
                    <a:pt x="13435" y="1015"/>
                    <a:pt x="11218" y="1"/>
                    <a:pt x="8767"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4150075" y="2217100"/>
              <a:ext cx="374775" cy="436775"/>
            </a:xfrm>
            <a:custGeom>
              <a:rect b="b" l="l" r="r" t="t"/>
              <a:pathLst>
                <a:path extrusionOk="0" h="17471" w="14991">
                  <a:moveTo>
                    <a:pt x="11033" y="1"/>
                  </a:moveTo>
                  <a:cubicBezTo>
                    <a:pt x="10816" y="1"/>
                    <a:pt x="10597" y="17"/>
                    <a:pt x="10377" y="51"/>
                  </a:cubicBezTo>
                  <a:cubicBezTo>
                    <a:pt x="8621" y="321"/>
                    <a:pt x="7201" y="1614"/>
                    <a:pt x="6480" y="3598"/>
                  </a:cubicBezTo>
                  <a:cubicBezTo>
                    <a:pt x="6390" y="3851"/>
                    <a:pt x="6521" y="4128"/>
                    <a:pt x="6773" y="4219"/>
                  </a:cubicBezTo>
                  <a:cubicBezTo>
                    <a:pt x="6829" y="4240"/>
                    <a:pt x="6885" y="4249"/>
                    <a:pt x="6941" y="4249"/>
                  </a:cubicBezTo>
                  <a:cubicBezTo>
                    <a:pt x="7139" y="4249"/>
                    <a:pt x="7325" y="4127"/>
                    <a:pt x="7398" y="3932"/>
                  </a:cubicBezTo>
                  <a:cubicBezTo>
                    <a:pt x="7993" y="2292"/>
                    <a:pt x="9133" y="1230"/>
                    <a:pt x="10525" y="1017"/>
                  </a:cubicBezTo>
                  <a:cubicBezTo>
                    <a:pt x="10690" y="991"/>
                    <a:pt x="10855" y="979"/>
                    <a:pt x="11018" y="979"/>
                  </a:cubicBezTo>
                  <a:cubicBezTo>
                    <a:pt x="11929" y="979"/>
                    <a:pt x="12788" y="1363"/>
                    <a:pt x="13294" y="2028"/>
                  </a:cubicBezTo>
                  <a:cubicBezTo>
                    <a:pt x="13897" y="2814"/>
                    <a:pt x="13946" y="3887"/>
                    <a:pt x="13433" y="5046"/>
                  </a:cubicBezTo>
                  <a:cubicBezTo>
                    <a:pt x="12694" y="6717"/>
                    <a:pt x="10458" y="7278"/>
                    <a:pt x="8092" y="7870"/>
                  </a:cubicBezTo>
                  <a:cubicBezTo>
                    <a:pt x="5418" y="8539"/>
                    <a:pt x="2389" y="9298"/>
                    <a:pt x="1178" y="11928"/>
                  </a:cubicBezTo>
                  <a:cubicBezTo>
                    <a:pt x="0" y="14485"/>
                    <a:pt x="582" y="15882"/>
                    <a:pt x="1191" y="16573"/>
                  </a:cubicBezTo>
                  <a:cubicBezTo>
                    <a:pt x="1362" y="16768"/>
                    <a:pt x="1560" y="16934"/>
                    <a:pt x="1782" y="17068"/>
                  </a:cubicBezTo>
                  <a:cubicBezTo>
                    <a:pt x="2240" y="17341"/>
                    <a:pt x="2767" y="17471"/>
                    <a:pt x="3288" y="17471"/>
                  </a:cubicBezTo>
                  <a:cubicBezTo>
                    <a:pt x="4166" y="17471"/>
                    <a:pt x="5030" y="17103"/>
                    <a:pt x="5535" y="16426"/>
                  </a:cubicBezTo>
                  <a:cubicBezTo>
                    <a:pt x="6777" y="14761"/>
                    <a:pt x="5672" y="13126"/>
                    <a:pt x="4914" y="12494"/>
                  </a:cubicBezTo>
                  <a:cubicBezTo>
                    <a:pt x="4824" y="12420"/>
                    <a:pt x="4714" y="12384"/>
                    <a:pt x="4606" y="12384"/>
                  </a:cubicBezTo>
                  <a:cubicBezTo>
                    <a:pt x="4466" y="12384"/>
                    <a:pt x="4327" y="12443"/>
                    <a:pt x="4230" y="12559"/>
                  </a:cubicBezTo>
                  <a:cubicBezTo>
                    <a:pt x="4058" y="12765"/>
                    <a:pt x="4084" y="13070"/>
                    <a:pt x="4287" y="13244"/>
                  </a:cubicBezTo>
                  <a:cubicBezTo>
                    <a:pt x="4438" y="13372"/>
                    <a:pt x="5731" y="14529"/>
                    <a:pt x="4753" y="15841"/>
                  </a:cubicBezTo>
                  <a:cubicBezTo>
                    <a:pt x="4439" y="16261"/>
                    <a:pt x="3864" y="16491"/>
                    <a:pt x="3283" y="16491"/>
                  </a:cubicBezTo>
                  <a:cubicBezTo>
                    <a:pt x="2932" y="16491"/>
                    <a:pt x="2579" y="16407"/>
                    <a:pt x="2281" y="16230"/>
                  </a:cubicBezTo>
                  <a:cubicBezTo>
                    <a:pt x="1278" y="15635"/>
                    <a:pt x="1200" y="14215"/>
                    <a:pt x="2064" y="12337"/>
                  </a:cubicBezTo>
                  <a:cubicBezTo>
                    <a:pt x="3080" y="10133"/>
                    <a:pt x="5749" y="9464"/>
                    <a:pt x="8330" y="8818"/>
                  </a:cubicBezTo>
                  <a:cubicBezTo>
                    <a:pt x="10819" y="8194"/>
                    <a:pt x="13394" y="7549"/>
                    <a:pt x="14326" y="5442"/>
                  </a:cubicBezTo>
                  <a:cubicBezTo>
                    <a:pt x="14990" y="3941"/>
                    <a:pt x="14899" y="2518"/>
                    <a:pt x="14070" y="1435"/>
                  </a:cubicBezTo>
                  <a:cubicBezTo>
                    <a:pt x="13371" y="520"/>
                    <a:pt x="12246" y="1"/>
                    <a:pt x="11033"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4194300" y="1590925"/>
              <a:ext cx="54125" cy="37925"/>
            </a:xfrm>
            <a:custGeom>
              <a:rect b="b" l="l" r="r" t="t"/>
              <a:pathLst>
                <a:path extrusionOk="0" h="1517" w="2165">
                  <a:moveTo>
                    <a:pt x="1281" y="1"/>
                  </a:moveTo>
                  <a:cubicBezTo>
                    <a:pt x="1002" y="1"/>
                    <a:pt x="760" y="140"/>
                    <a:pt x="731" y="169"/>
                  </a:cubicBezTo>
                  <a:cubicBezTo>
                    <a:pt x="731" y="169"/>
                    <a:pt x="0" y="850"/>
                    <a:pt x="731" y="1385"/>
                  </a:cubicBezTo>
                  <a:cubicBezTo>
                    <a:pt x="857" y="1477"/>
                    <a:pt x="984" y="1517"/>
                    <a:pt x="1107" y="1517"/>
                  </a:cubicBezTo>
                  <a:cubicBezTo>
                    <a:pt x="1693" y="1517"/>
                    <a:pt x="2164" y="609"/>
                    <a:pt x="1817" y="234"/>
                  </a:cubicBezTo>
                  <a:cubicBezTo>
                    <a:pt x="1653" y="57"/>
                    <a:pt x="1459" y="1"/>
                    <a:pt x="1281"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4966150" y="1554100"/>
              <a:ext cx="50750" cy="36850"/>
            </a:xfrm>
            <a:custGeom>
              <a:rect b="b" l="l" r="r" t="t"/>
              <a:pathLst>
                <a:path extrusionOk="0" h="1474" w="2030">
                  <a:moveTo>
                    <a:pt x="904" y="1"/>
                  </a:moveTo>
                  <a:cubicBezTo>
                    <a:pt x="735" y="1"/>
                    <a:pt x="535" y="61"/>
                    <a:pt x="346" y="264"/>
                  </a:cubicBezTo>
                  <a:cubicBezTo>
                    <a:pt x="1" y="634"/>
                    <a:pt x="371" y="1474"/>
                    <a:pt x="916" y="1474"/>
                  </a:cubicBezTo>
                  <a:cubicBezTo>
                    <a:pt x="1037" y="1474"/>
                    <a:pt x="1167" y="1432"/>
                    <a:pt x="1299" y="1335"/>
                  </a:cubicBezTo>
                  <a:cubicBezTo>
                    <a:pt x="2029" y="801"/>
                    <a:pt x="1299" y="119"/>
                    <a:pt x="1299" y="119"/>
                  </a:cubicBezTo>
                  <a:cubicBezTo>
                    <a:pt x="1272" y="93"/>
                    <a:pt x="1113" y="1"/>
                    <a:pt x="90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4508175" y="1195025"/>
              <a:ext cx="54125" cy="37950"/>
            </a:xfrm>
            <a:custGeom>
              <a:rect b="b" l="l" r="r" t="t"/>
              <a:pathLst>
                <a:path extrusionOk="0" h="1518" w="2165">
                  <a:moveTo>
                    <a:pt x="1280" y="1"/>
                  </a:moveTo>
                  <a:cubicBezTo>
                    <a:pt x="1001" y="1"/>
                    <a:pt x="760" y="139"/>
                    <a:pt x="730" y="169"/>
                  </a:cubicBezTo>
                  <a:cubicBezTo>
                    <a:pt x="730" y="169"/>
                    <a:pt x="1" y="850"/>
                    <a:pt x="730" y="1385"/>
                  </a:cubicBezTo>
                  <a:cubicBezTo>
                    <a:pt x="856" y="1477"/>
                    <a:pt x="984" y="1517"/>
                    <a:pt x="1107" y="1517"/>
                  </a:cubicBezTo>
                  <a:cubicBezTo>
                    <a:pt x="1693" y="1517"/>
                    <a:pt x="2165" y="610"/>
                    <a:pt x="1816" y="234"/>
                  </a:cubicBezTo>
                  <a:cubicBezTo>
                    <a:pt x="1652" y="57"/>
                    <a:pt x="1459" y="1"/>
                    <a:pt x="1280"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4798550" y="1554100"/>
              <a:ext cx="50725" cy="36850"/>
            </a:xfrm>
            <a:custGeom>
              <a:rect b="b" l="l" r="r" t="t"/>
              <a:pathLst>
                <a:path extrusionOk="0" h="1474" w="2029">
                  <a:moveTo>
                    <a:pt x="1126" y="1"/>
                  </a:moveTo>
                  <a:cubicBezTo>
                    <a:pt x="917" y="1"/>
                    <a:pt x="757" y="93"/>
                    <a:pt x="730" y="119"/>
                  </a:cubicBezTo>
                  <a:cubicBezTo>
                    <a:pt x="730" y="119"/>
                    <a:pt x="1" y="800"/>
                    <a:pt x="730" y="1335"/>
                  </a:cubicBezTo>
                  <a:cubicBezTo>
                    <a:pt x="863" y="1432"/>
                    <a:pt x="993" y="1474"/>
                    <a:pt x="1114" y="1474"/>
                  </a:cubicBezTo>
                  <a:cubicBezTo>
                    <a:pt x="1659" y="1474"/>
                    <a:pt x="2028" y="635"/>
                    <a:pt x="1683" y="264"/>
                  </a:cubicBezTo>
                  <a:cubicBezTo>
                    <a:pt x="1495" y="61"/>
                    <a:pt x="1294" y="1"/>
                    <a:pt x="1126"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4638675" y="1688975"/>
              <a:ext cx="50725" cy="36850"/>
            </a:xfrm>
            <a:custGeom>
              <a:rect b="b" l="l" r="r" t="t"/>
              <a:pathLst>
                <a:path extrusionOk="0" h="1474" w="2029">
                  <a:moveTo>
                    <a:pt x="1125" y="1"/>
                  </a:moveTo>
                  <a:cubicBezTo>
                    <a:pt x="917" y="1"/>
                    <a:pt x="757" y="92"/>
                    <a:pt x="731" y="119"/>
                  </a:cubicBezTo>
                  <a:cubicBezTo>
                    <a:pt x="731" y="119"/>
                    <a:pt x="1" y="799"/>
                    <a:pt x="731" y="1334"/>
                  </a:cubicBezTo>
                  <a:cubicBezTo>
                    <a:pt x="864" y="1432"/>
                    <a:pt x="994" y="1473"/>
                    <a:pt x="1115" y="1473"/>
                  </a:cubicBezTo>
                  <a:cubicBezTo>
                    <a:pt x="1660" y="1473"/>
                    <a:pt x="2028" y="635"/>
                    <a:pt x="1684" y="263"/>
                  </a:cubicBezTo>
                  <a:cubicBezTo>
                    <a:pt x="1496" y="61"/>
                    <a:pt x="1294" y="1"/>
                    <a:pt x="112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4681025" y="1636325"/>
              <a:ext cx="50700" cy="36875"/>
            </a:xfrm>
            <a:custGeom>
              <a:rect b="b" l="l" r="r" t="t"/>
              <a:pathLst>
                <a:path extrusionOk="0" h="1475" w="2028">
                  <a:moveTo>
                    <a:pt x="1124" y="1"/>
                  </a:moveTo>
                  <a:cubicBezTo>
                    <a:pt x="916" y="1"/>
                    <a:pt x="757" y="92"/>
                    <a:pt x="730" y="119"/>
                  </a:cubicBezTo>
                  <a:cubicBezTo>
                    <a:pt x="730" y="119"/>
                    <a:pt x="1" y="799"/>
                    <a:pt x="730" y="1335"/>
                  </a:cubicBezTo>
                  <a:cubicBezTo>
                    <a:pt x="863" y="1433"/>
                    <a:pt x="993" y="1474"/>
                    <a:pt x="1114" y="1474"/>
                  </a:cubicBezTo>
                  <a:cubicBezTo>
                    <a:pt x="1659" y="1474"/>
                    <a:pt x="2028" y="636"/>
                    <a:pt x="1683" y="264"/>
                  </a:cubicBezTo>
                  <a:cubicBezTo>
                    <a:pt x="1495" y="61"/>
                    <a:pt x="1293" y="1"/>
                    <a:pt x="112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7"/>
            <p:cNvSpPr/>
            <p:nvPr/>
          </p:nvSpPr>
          <p:spPr>
            <a:xfrm>
              <a:off x="4541000" y="2598475"/>
              <a:ext cx="50700" cy="36850"/>
            </a:xfrm>
            <a:custGeom>
              <a:rect b="b" l="l" r="r" t="t"/>
              <a:pathLst>
                <a:path extrusionOk="0" h="1474" w="2028">
                  <a:moveTo>
                    <a:pt x="1124" y="1"/>
                  </a:moveTo>
                  <a:cubicBezTo>
                    <a:pt x="916" y="1"/>
                    <a:pt x="756" y="92"/>
                    <a:pt x="729" y="120"/>
                  </a:cubicBezTo>
                  <a:cubicBezTo>
                    <a:pt x="729" y="120"/>
                    <a:pt x="0" y="800"/>
                    <a:pt x="729" y="1335"/>
                  </a:cubicBezTo>
                  <a:cubicBezTo>
                    <a:pt x="862" y="1432"/>
                    <a:pt x="992" y="1474"/>
                    <a:pt x="1114" y="1474"/>
                  </a:cubicBezTo>
                  <a:cubicBezTo>
                    <a:pt x="1659" y="1474"/>
                    <a:pt x="2028" y="636"/>
                    <a:pt x="1683" y="264"/>
                  </a:cubicBezTo>
                  <a:cubicBezTo>
                    <a:pt x="1494" y="61"/>
                    <a:pt x="1293" y="1"/>
                    <a:pt x="112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a:off x="4737875" y="1590925"/>
              <a:ext cx="50700" cy="36850"/>
            </a:xfrm>
            <a:custGeom>
              <a:rect b="b" l="l" r="r" t="t"/>
              <a:pathLst>
                <a:path extrusionOk="0" h="1474" w="2028">
                  <a:moveTo>
                    <a:pt x="1125" y="1"/>
                  </a:moveTo>
                  <a:cubicBezTo>
                    <a:pt x="916" y="1"/>
                    <a:pt x="756" y="93"/>
                    <a:pt x="730" y="119"/>
                  </a:cubicBezTo>
                  <a:cubicBezTo>
                    <a:pt x="730" y="119"/>
                    <a:pt x="1" y="800"/>
                    <a:pt x="730" y="1335"/>
                  </a:cubicBezTo>
                  <a:cubicBezTo>
                    <a:pt x="862" y="1432"/>
                    <a:pt x="992" y="1474"/>
                    <a:pt x="1114" y="1474"/>
                  </a:cubicBezTo>
                  <a:cubicBezTo>
                    <a:pt x="1659" y="1474"/>
                    <a:pt x="2028" y="635"/>
                    <a:pt x="1683" y="264"/>
                  </a:cubicBezTo>
                  <a:cubicBezTo>
                    <a:pt x="1495" y="61"/>
                    <a:pt x="1294" y="1"/>
                    <a:pt x="112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a:off x="4889300" y="1535775"/>
              <a:ext cx="36850" cy="36750"/>
            </a:xfrm>
            <a:custGeom>
              <a:rect b="b" l="l" r="r" t="t"/>
              <a:pathLst>
                <a:path extrusionOk="0" h="1470" w="1474">
                  <a:moveTo>
                    <a:pt x="706" y="1"/>
                  </a:moveTo>
                  <a:cubicBezTo>
                    <a:pt x="695" y="1"/>
                    <a:pt x="685" y="1"/>
                    <a:pt x="675" y="2"/>
                  </a:cubicBezTo>
                  <a:cubicBezTo>
                    <a:pt x="645" y="5"/>
                    <a:pt x="616" y="10"/>
                    <a:pt x="587" y="17"/>
                  </a:cubicBezTo>
                  <a:cubicBezTo>
                    <a:pt x="571" y="21"/>
                    <a:pt x="557" y="23"/>
                    <a:pt x="542" y="27"/>
                  </a:cubicBezTo>
                  <a:cubicBezTo>
                    <a:pt x="517" y="34"/>
                    <a:pt x="491" y="42"/>
                    <a:pt x="466" y="53"/>
                  </a:cubicBezTo>
                  <a:cubicBezTo>
                    <a:pt x="433" y="66"/>
                    <a:pt x="402" y="82"/>
                    <a:pt x="372" y="101"/>
                  </a:cubicBezTo>
                  <a:cubicBezTo>
                    <a:pt x="297" y="144"/>
                    <a:pt x="229" y="197"/>
                    <a:pt x="170" y="261"/>
                  </a:cubicBezTo>
                  <a:cubicBezTo>
                    <a:pt x="72" y="367"/>
                    <a:pt x="34" y="510"/>
                    <a:pt x="39" y="662"/>
                  </a:cubicBezTo>
                  <a:cubicBezTo>
                    <a:pt x="0" y="872"/>
                    <a:pt x="53" y="1113"/>
                    <a:pt x="350" y="1332"/>
                  </a:cubicBezTo>
                  <a:cubicBezTo>
                    <a:pt x="466" y="1416"/>
                    <a:pt x="578" y="1454"/>
                    <a:pt x="684" y="1465"/>
                  </a:cubicBezTo>
                  <a:cubicBezTo>
                    <a:pt x="701" y="1468"/>
                    <a:pt x="719" y="1470"/>
                    <a:pt x="737" y="1470"/>
                  </a:cubicBezTo>
                  <a:cubicBezTo>
                    <a:pt x="754" y="1470"/>
                    <a:pt x="772" y="1468"/>
                    <a:pt x="789" y="1465"/>
                  </a:cubicBezTo>
                  <a:cubicBezTo>
                    <a:pt x="897" y="1454"/>
                    <a:pt x="1009" y="1416"/>
                    <a:pt x="1123" y="1332"/>
                  </a:cubicBezTo>
                  <a:cubicBezTo>
                    <a:pt x="1420" y="1113"/>
                    <a:pt x="1473" y="872"/>
                    <a:pt x="1435" y="662"/>
                  </a:cubicBezTo>
                  <a:cubicBezTo>
                    <a:pt x="1440" y="510"/>
                    <a:pt x="1402" y="367"/>
                    <a:pt x="1303" y="261"/>
                  </a:cubicBezTo>
                  <a:cubicBezTo>
                    <a:pt x="1244" y="197"/>
                    <a:pt x="1176" y="144"/>
                    <a:pt x="1101" y="101"/>
                  </a:cubicBezTo>
                  <a:cubicBezTo>
                    <a:pt x="1072" y="82"/>
                    <a:pt x="1041" y="66"/>
                    <a:pt x="1008" y="53"/>
                  </a:cubicBezTo>
                  <a:cubicBezTo>
                    <a:pt x="983" y="42"/>
                    <a:pt x="958" y="34"/>
                    <a:pt x="931" y="27"/>
                  </a:cubicBezTo>
                  <a:cubicBezTo>
                    <a:pt x="917" y="23"/>
                    <a:pt x="902" y="21"/>
                    <a:pt x="889" y="17"/>
                  </a:cubicBezTo>
                  <a:cubicBezTo>
                    <a:pt x="860" y="10"/>
                    <a:pt x="830" y="5"/>
                    <a:pt x="801" y="2"/>
                  </a:cubicBezTo>
                  <a:cubicBezTo>
                    <a:pt x="790" y="1"/>
                    <a:pt x="780" y="1"/>
                    <a:pt x="769" y="1"/>
                  </a:cubicBezTo>
                  <a:cubicBezTo>
                    <a:pt x="759" y="1"/>
                    <a:pt x="748" y="1"/>
                    <a:pt x="737" y="1"/>
                  </a:cubicBezTo>
                  <a:cubicBezTo>
                    <a:pt x="727" y="1"/>
                    <a:pt x="716" y="1"/>
                    <a:pt x="706"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7"/>
            <p:cNvSpPr/>
            <p:nvPr/>
          </p:nvSpPr>
          <p:spPr>
            <a:xfrm>
              <a:off x="4250125" y="1128800"/>
              <a:ext cx="569825" cy="406925"/>
            </a:xfrm>
            <a:custGeom>
              <a:rect b="b" l="l" r="r" t="t"/>
              <a:pathLst>
                <a:path extrusionOk="0" h="16277" w="22793">
                  <a:moveTo>
                    <a:pt x="12120" y="0"/>
                  </a:moveTo>
                  <a:cubicBezTo>
                    <a:pt x="11519" y="0"/>
                    <a:pt x="10800" y="184"/>
                    <a:pt x="9965" y="703"/>
                  </a:cubicBezTo>
                  <a:cubicBezTo>
                    <a:pt x="8601" y="1548"/>
                    <a:pt x="7979" y="2961"/>
                    <a:pt x="8298" y="4481"/>
                  </a:cubicBezTo>
                  <a:cubicBezTo>
                    <a:pt x="8625" y="6036"/>
                    <a:pt x="10055" y="7935"/>
                    <a:pt x="12985" y="9130"/>
                  </a:cubicBezTo>
                  <a:cubicBezTo>
                    <a:pt x="11449" y="9551"/>
                    <a:pt x="10154" y="10322"/>
                    <a:pt x="8975" y="11033"/>
                  </a:cubicBezTo>
                  <a:cubicBezTo>
                    <a:pt x="7653" y="11833"/>
                    <a:pt x="6405" y="12586"/>
                    <a:pt x="4991" y="12772"/>
                  </a:cubicBezTo>
                  <a:cubicBezTo>
                    <a:pt x="4797" y="12797"/>
                    <a:pt x="4608" y="12809"/>
                    <a:pt x="4425" y="12809"/>
                  </a:cubicBezTo>
                  <a:cubicBezTo>
                    <a:pt x="2904" y="12809"/>
                    <a:pt x="1770" y="11993"/>
                    <a:pt x="1390" y="11085"/>
                  </a:cubicBezTo>
                  <a:cubicBezTo>
                    <a:pt x="1206" y="10647"/>
                    <a:pt x="1038" y="9805"/>
                    <a:pt x="1976" y="9070"/>
                  </a:cubicBezTo>
                  <a:cubicBezTo>
                    <a:pt x="2360" y="8770"/>
                    <a:pt x="2705" y="8619"/>
                    <a:pt x="3008" y="8619"/>
                  </a:cubicBezTo>
                  <a:cubicBezTo>
                    <a:pt x="3089" y="8619"/>
                    <a:pt x="3168" y="8630"/>
                    <a:pt x="3243" y="8652"/>
                  </a:cubicBezTo>
                  <a:cubicBezTo>
                    <a:pt x="3778" y="8807"/>
                    <a:pt x="4131" y="9506"/>
                    <a:pt x="4223" y="9762"/>
                  </a:cubicBezTo>
                  <a:cubicBezTo>
                    <a:pt x="4294" y="9962"/>
                    <a:pt x="4481" y="10087"/>
                    <a:pt x="4681" y="10087"/>
                  </a:cubicBezTo>
                  <a:cubicBezTo>
                    <a:pt x="4735" y="10087"/>
                    <a:pt x="4789" y="10078"/>
                    <a:pt x="4843" y="10059"/>
                  </a:cubicBezTo>
                  <a:cubicBezTo>
                    <a:pt x="5096" y="9971"/>
                    <a:pt x="5231" y="9695"/>
                    <a:pt x="5145" y="9441"/>
                  </a:cubicBezTo>
                  <a:cubicBezTo>
                    <a:pt x="5125" y="9385"/>
                    <a:pt x="4649" y="8048"/>
                    <a:pt x="3522" y="7716"/>
                  </a:cubicBezTo>
                  <a:cubicBezTo>
                    <a:pt x="3352" y="7666"/>
                    <a:pt x="3179" y="7641"/>
                    <a:pt x="3003" y="7641"/>
                  </a:cubicBezTo>
                  <a:cubicBezTo>
                    <a:pt x="2481" y="7641"/>
                    <a:pt x="1935" y="7862"/>
                    <a:pt x="1374" y="8302"/>
                  </a:cubicBezTo>
                  <a:cubicBezTo>
                    <a:pt x="331" y="9118"/>
                    <a:pt x="1" y="10300"/>
                    <a:pt x="488" y="11463"/>
                  </a:cubicBezTo>
                  <a:cubicBezTo>
                    <a:pt x="999" y="12681"/>
                    <a:pt x="2477" y="13787"/>
                    <a:pt x="4424" y="13787"/>
                  </a:cubicBezTo>
                  <a:cubicBezTo>
                    <a:pt x="4655" y="13785"/>
                    <a:pt x="4887" y="13770"/>
                    <a:pt x="5116" y="13740"/>
                  </a:cubicBezTo>
                  <a:cubicBezTo>
                    <a:pt x="6733" y="13529"/>
                    <a:pt x="8068" y="12724"/>
                    <a:pt x="9478" y="11870"/>
                  </a:cubicBezTo>
                  <a:cubicBezTo>
                    <a:pt x="11129" y="10873"/>
                    <a:pt x="12837" y="9843"/>
                    <a:pt x="15098" y="9794"/>
                  </a:cubicBezTo>
                  <a:cubicBezTo>
                    <a:pt x="15580" y="9907"/>
                    <a:pt x="16081" y="10007"/>
                    <a:pt x="16622" y="10085"/>
                  </a:cubicBezTo>
                  <a:cubicBezTo>
                    <a:pt x="19668" y="10520"/>
                    <a:pt x="21166" y="11907"/>
                    <a:pt x="21523" y="12962"/>
                  </a:cubicBezTo>
                  <a:cubicBezTo>
                    <a:pt x="21746" y="13619"/>
                    <a:pt x="21587" y="14250"/>
                    <a:pt x="21062" y="14786"/>
                  </a:cubicBezTo>
                  <a:cubicBezTo>
                    <a:pt x="20723" y="15134"/>
                    <a:pt x="20389" y="15299"/>
                    <a:pt x="20041" y="15299"/>
                  </a:cubicBezTo>
                  <a:cubicBezTo>
                    <a:pt x="20000" y="15299"/>
                    <a:pt x="19959" y="15296"/>
                    <a:pt x="19918" y="15292"/>
                  </a:cubicBezTo>
                  <a:cubicBezTo>
                    <a:pt x="19080" y="15190"/>
                    <a:pt x="18284" y="14138"/>
                    <a:pt x="18047" y="13739"/>
                  </a:cubicBezTo>
                  <a:cubicBezTo>
                    <a:pt x="17955" y="13586"/>
                    <a:pt x="17793" y="13501"/>
                    <a:pt x="17626" y="13501"/>
                  </a:cubicBezTo>
                  <a:cubicBezTo>
                    <a:pt x="17542" y="13501"/>
                    <a:pt x="17456" y="13522"/>
                    <a:pt x="17379" y="13568"/>
                  </a:cubicBezTo>
                  <a:cubicBezTo>
                    <a:pt x="17147" y="13706"/>
                    <a:pt x="17069" y="14005"/>
                    <a:pt x="17207" y="14237"/>
                  </a:cubicBezTo>
                  <a:cubicBezTo>
                    <a:pt x="17251" y="14312"/>
                    <a:pt x="18309" y="16080"/>
                    <a:pt x="19799" y="16261"/>
                  </a:cubicBezTo>
                  <a:cubicBezTo>
                    <a:pt x="19884" y="16272"/>
                    <a:pt x="19968" y="16276"/>
                    <a:pt x="20054" y="16276"/>
                  </a:cubicBezTo>
                  <a:cubicBezTo>
                    <a:pt x="20662" y="16276"/>
                    <a:pt x="21236" y="16006"/>
                    <a:pt x="21760" y="15469"/>
                  </a:cubicBezTo>
                  <a:cubicBezTo>
                    <a:pt x="22548" y="14665"/>
                    <a:pt x="22793" y="13662"/>
                    <a:pt x="22449" y="12647"/>
                  </a:cubicBezTo>
                  <a:cubicBezTo>
                    <a:pt x="21851" y="10887"/>
                    <a:pt x="19672" y="9535"/>
                    <a:pt x="16760" y="9118"/>
                  </a:cubicBezTo>
                  <a:cubicBezTo>
                    <a:pt x="12136" y="8457"/>
                    <a:pt x="9657" y="6212"/>
                    <a:pt x="9253" y="4281"/>
                  </a:cubicBezTo>
                  <a:cubicBezTo>
                    <a:pt x="9018" y="3164"/>
                    <a:pt x="9464" y="2161"/>
                    <a:pt x="10478" y="1533"/>
                  </a:cubicBezTo>
                  <a:cubicBezTo>
                    <a:pt x="11074" y="1163"/>
                    <a:pt x="11622" y="978"/>
                    <a:pt x="12117" y="978"/>
                  </a:cubicBezTo>
                  <a:cubicBezTo>
                    <a:pt x="12450" y="978"/>
                    <a:pt x="12759" y="1062"/>
                    <a:pt x="13043" y="1230"/>
                  </a:cubicBezTo>
                  <a:cubicBezTo>
                    <a:pt x="13877" y="1723"/>
                    <a:pt x="14329" y="2869"/>
                    <a:pt x="14285" y="3694"/>
                  </a:cubicBezTo>
                  <a:cubicBezTo>
                    <a:pt x="14267" y="4009"/>
                    <a:pt x="14175" y="4249"/>
                    <a:pt x="14047" y="4307"/>
                  </a:cubicBezTo>
                  <a:cubicBezTo>
                    <a:pt x="13806" y="4421"/>
                    <a:pt x="13702" y="4708"/>
                    <a:pt x="13812" y="4950"/>
                  </a:cubicBezTo>
                  <a:cubicBezTo>
                    <a:pt x="13894" y="5130"/>
                    <a:pt x="14071" y="5236"/>
                    <a:pt x="14256" y="5236"/>
                  </a:cubicBezTo>
                  <a:cubicBezTo>
                    <a:pt x="14322" y="5236"/>
                    <a:pt x="14388" y="5223"/>
                    <a:pt x="14451" y="5195"/>
                  </a:cubicBezTo>
                  <a:cubicBezTo>
                    <a:pt x="14934" y="4976"/>
                    <a:pt x="15221" y="4461"/>
                    <a:pt x="15260" y="3746"/>
                  </a:cubicBezTo>
                  <a:cubicBezTo>
                    <a:pt x="15321" y="2620"/>
                    <a:pt x="14749" y="1104"/>
                    <a:pt x="13542" y="389"/>
                  </a:cubicBezTo>
                  <a:cubicBezTo>
                    <a:pt x="13186" y="178"/>
                    <a:pt x="12711" y="0"/>
                    <a:pt x="12120"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7"/>
            <p:cNvSpPr/>
            <p:nvPr/>
          </p:nvSpPr>
          <p:spPr>
            <a:xfrm>
              <a:off x="4537550" y="2674775"/>
              <a:ext cx="50725" cy="36850"/>
            </a:xfrm>
            <a:custGeom>
              <a:rect b="b" l="l" r="r" t="t"/>
              <a:pathLst>
                <a:path extrusionOk="0" h="1474" w="2029">
                  <a:moveTo>
                    <a:pt x="1126" y="1"/>
                  </a:moveTo>
                  <a:cubicBezTo>
                    <a:pt x="917" y="1"/>
                    <a:pt x="758" y="92"/>
                    <a:pt x="731" y="119"/>
                  </a:cubicBezTo>
                  <a:cubicBezTo>
                    <a:pt x="731" y="119"/>
                    <a:pt x="1" y="800"/>
                    <a:pt x="731" y="1335"/>
                  </a:cubicBezTo>
                  <a:cubicBezTo>
                    <a:pt x="864" y="1432"/>
                    <a:pt x="994" y="1473"/>
                    <a:pt x="1115" y="1473"/>
                  </a:cubicBezTo>
                  <a:cubicBezTo>
                    <a:pt x="1660" y="1473"/>
                    <a:pt x="2028" y="635"/>
                    <a:pt x="1684" y="263"/>
                  </a:cubicBezTo>
                  <a:cubicBezTo>
                    <a:pt x="1496" y="61"/>
                    <a:pt x="1295" y="1"/>
                    <a:pt x="1126"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7"/>
            <p:cNvSpPr/>
            <p:nvPr/>
          </p:nvSpPr>
          <p:spPr>
            <a:xfrm>
              <a:off x="4565025" y="2064375"/>
              <a:ext cx="50725" cy="36850"/>
            </a:xfrm>
            <a:custGeom>
              <a:rect b="b" l="l" r="r" t="t"/>
              <a:pathLst>
                <a:path extrusionOk="0" h="1474" w="2029">
                  <a:moveTo>
                    <a:pt x="1126" y="1"/>
                  </a:moveTo>
                  <a:cubicBezTo>
                    <a:pt x="917" y="1"/>
                    <a:pt x="758" y="93"/>
                    <a:pt x="731" y="119"/>
                  </a:cubicBezTo>
                  <a:cubicBezTo>
                    <a:pt x="731" y="119"/>
                    <a:pt x="1" y="800"/>
                    <a:pt x="731" y="1335"/>
                  </a:cubicBezTo>
                  <a:cubicBezTo>
                    <a:pt x="864" y="1432"/>
                    <a:pt x="993" y="1474"/>
                    <a:pt x="1115" y="1474"/>
                  </a:cubicBezTo>
                  <a:cubicBezTo>
                    <a:pt x="1659" y="1474"/>
                    <a:pt x="2028" y="635"/>
                    <a:pt x="1684" y="264"/>
                  </a:cubicBezTo>
                  <a:cubicBezTo>
                    <a:pt x="1496" y="61"/>
                    <a:pt x="1295" y="1"/>
                    <a:pt x="1126"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7"/>
            <p:cNvSpPr/>
            <p:nvPr/>
          </p:nvSpPr>
          <p:spPr>
            <a:xfrm>
              <a:off x="4575025" y="1902625"/>
              <a:ext cx="50725" cy="36850"/>
            </a:xfrm>
            <a:custGeom>
              <a:rect b="b" l="l" r="r" t="t"/>
              <a:pathLst>
                <a:path extrusionOk="0" h="1474" w="2029">
                  <a:moveTo>
                    <a:pt x="1125" y="0"/>
                  </a:moveTo>
                  <a:cubicBezTo>
                    <a:pt x="917" y="0"/>
                    <a:pt x="757" y="92"/>
                    <a:pt x="731" y="119"/>
                  </a:cubicBezTo>
                  <a:cubicBezTo>
                    <a:pt x="731" y="119"/>
                    <a:pt x="0" y="800"/>
                    <a:pt x="731" y="1335"/>
                  </a:cubicBezTo>
                  <a:cubicBezTo>
                    <a:pt x="863" y="1432"/>
                    <a:pt x="993" y="1474"/>
                    <a:pt x="1114" y="1474"/>
                  </a:cubicBezTo>
                  <a:cubicBezTo>
                    <a:pt x="1659" y="1474"/>
                    <a:pt x="2029" y="635"/>
                    <a:pt x="1684" y="264"/>
                  </a:cubicBezTo>
                  <a:cubicBezTo>
                    <a:pt x="1495" y="60"/>
                    <a:pt x="1294" y="0"/>
                    <a:pt x="1125"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7"/>
            <p:cNvSpPr/>
            <p:nvPr/>
          </p:nvSpPr>
          <p:spPr>
            <a:xfrm>
              <a:off x="4561600" y="2140675"/>
              <a:ext cx="50700" cy="36875"/>
            </a:xfrm>
            <a:custGeom>
              <a:rect b="b" l="l" r="r" t="t"/>
              <a:pathLst>
                <a:path extrusionOk="0" h="1475" w="2028">
                  <a:moveTo>
                    <a:pt x="1125" y="1"/>
                  </a:moveTo>
                  <a:cubicBezTo>
                    <a:pt x="916" y="1"/>
                    <a:pt x="757" y="93"/>
                    <a:pt x="729" y="120"/>
                  </a:cubicBezTo>
                  <a:cubicBezTo>
                    <a:pt x="729" y="120"/>
                    <a:pt x="0" y="800"/>
                    <a:pt x="729" y="1335"/>
                  </a:cubicBezTo>
                  <a:cubicBezTo>
                    <a:pt x="862" y="1433"/>
                    <a:pt x="992" y="1474"/>
                    <a:pt x="1113" y="1474"/>
                  </a:cubicBezTo>
                  <a:cubicBezTo>
                    <a:pt x="1659" y="1474"/>
                    <a:pt x="2027" y="635"/>
                    <a:pt x="1682" y="264"/>
                  </a:cubicBezTo>
                  <a:cubicBezTo>
                    <a:pt x="1494" y="61"/>
                    <a:pt x="1293" y="1"/>
                    <a:pt x="112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4570075" y="1988100"/>
              <a:ext cx="50725" cy="36850"/>
            </a:xfrm>
            <a:custGeom>
              <a:rect b="b" l="l" r="r" t="t"/>
              <a:pathLst>
                <a:path extrusionOk="0" h="1474" w="2029">
                  <a:moveTo>
                    <a:pt x="1126" y="0"/>
                  </a:moveTo>
                  <a:cubicBezTo>
                    <a:pt x="917" y="0"/>
                    <a:pt x="758" y="92"/>
                    <a:pt x="731" y="119"/>
                  </a:cubicBezTo>
                  <a:cubicBezTo>
                    <a:pt x="731" y="119"/>
                    <a:pt x="1" y="800"/>
                    <a:pt x="731" y="1335"/>
                  </a:cubicBezTo>
                  <a:cubicBezTo>
                    <a:pt x="864" y="1432"/>
                    <a:pt x="993" y="1473"/>
                    <a:pt x="1115" y="1473"/>
                  </a:cubicBezTo>
                  <a:cubicBezTo>
                    <a:pt x="1659" y="1473"/>
                    <a:pt x="2028" y="634"/>
                    <a:pt x="1684" y="263"/>
                  </a:cubicBezTo>
                  <a:cubicBezTo>
                    <a:pt x="1496" y="60"/>
                    <a:pt x="1294" y="0"/>
                    <a:pt x="1126"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a:off x="4558175" y="2217000"/>
              <a:ext cx="50700" cy="36850"/>
            </a:xfrm>
            <a:custGeom>
              <a:rect b="b" l="l" r="r" t="t"/>
              <a:pathLst>
                <a:path extrusionOk="0" h="1474" w="2028">
                  <a:moveTo>
                    <a:pt x="1124" y="0"/>
                  </a:moveTo>
                  <a:cubicBezTo>
                    <a:pt x="916" y="0"/>
                    <a:pt x="757" y="92"/>
                    <a:pt x="730" y="119"/>
                  </a:cubicBezTo>
                  <a:cubicBezTo>
                    <a:pt x="730" y="119"/>
                    <a:pt x="1" y="800"/>
                    <a:pt x="730" y="1335"/>
                  </a:cubicBezTo>
                  <a:cubicBezTo>
                    <a:pt x="863" y="1432"/>
                    <a:pt x="993" y="1474"/>
                    <a:pt x="1114" y="1474"/>
                  </a:cubicBezTo>
                  <a:cubicBezTo>
                    <a:pt x="1659" y="1474"/>
                    <a:pt x="2027" y="634"/>
                    <a:pt x="1683" y="264"/>
                  </a:cubicBezTo>
                  <a:cubicBezTo>
                    <a:pt x="1494" y="61"/>
                    <a:pt x="1293" y="0"/>
                    <a:pt x="1124"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4547875" y="2445875"/>
              <a:ext cx="50700" cy="36875"/>
            </a:xfrm>
            <a:custGeom>
              <a:rect b="b" l="l" r="r" t="t"/>
              <a:pathLst>
                <a:path extrusionOk="0" h="1475" w="2028">
                  <a:moveTo>
                    <a:pt x="1124" y="1"/>
                  </a:moveTo>
                  <a:cubicBezTo>
                    <a:pt x="916" y="1"/>
                    <a:pt x="756" y="92"/>
                    <a:pt x="729" y="120"/>
                  </a:cubicBezTo>
                  <a:cubicBezTo>
                    <a:pt x="729" y="120"/>
                    <a:pt x="0" y="800"/>
                    <a:pt x="729" y="1335"/>
                  </a:cubicBezTo>
                  <a:cubicBezTo>
                    <a:pt x="862" y="1433"/>
                    <a:pt x="992" y="1474"/>
                    <a:pt x="1113" y="1474"/>
                  </a:cubicBezTo>
                  <a:cubicBezTo>
                    <a:pt x="1658" y="1474"/>
                    <a:pt x="2028" y="636"/>
                    <a:pt x="1683" y="264"/>
                  </a:cubicBezTo>
                  <a:cubicBezTo>
                    <a:pt x="1494" y="61"/>
                    <a:pt x="1293" y="1"/>
                    <a:pt x="112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4551300" y="2369575"/>
              <a:ext cx="50725" cy="36850"/>
            </a:xfrm>
            <a:custGeom>
              <a:rect b="b" l="l" r="r" t="t"/>
              <a:pathLst>
                <a:path extrusionOk="0" h="1474" w="2029">
                  <a:moveTo>
                    <a:pt x="1125" y="1"/>
                  </a:moveTo>
                  <a:cubicBezTo>
                    <a:pt x="916" y="1"/>
                    <a:pt x="757" y="92"/>
                    <a:pt x="730" y="119"/>
                  </a:cubicBezTo>
                  <a:cubicBezTo>
                    <a:pt x="730" y="119"/>
                    <a:pt x="1" y="801"/>
                    <a:pt x="730" y="1335"/>
                  </a:cubicBezTo>
                  <a:cubicBezTo>
                    <a:pt x="863" y="1432"/>
                    <a:pt x="993" y="1474"/>
                    <a:pt x="1114" y="1474"/>
                  </a:cubicBezTo>
                  <a:cubicBezTo>
                    <a:pt x="1659" y="1474"/>
                    <a:pt x="2028" y="635"/>
                    <a:pt x="1683" y="264"/>
                  </a:cubicBezTo>
                  <a:cubicBezTo>
                    <a:pt x="1495" y="61"/>
                    <a:pt x="1294" y="1"/>
                    <a:pt x="112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4544425" y="2522175"/>
              <a:ext cx="50725" cy="36850"/>
            </a:xfrm>
            <a:custGeom>
              <a:rect b="b" l="l" r="r" t="t"/>
              <a:pathLst>
                <a:path extrusionOk="0" h="1474" w="2029">
                  <a:moveTo>
                    <a:pt x="1125" y="1"/>
                  </a:moveTo>
                  <a:cubicBezTo>
                    <a:pt x="916" y="1"/>
                    <a:pt x="757" y="92"/>
                    <a:pt x="730" y="119"/>
                  </a:cubicBezTo>
                  <a:cubicBezTo>
                    <a:pt x="730" y="119"/>
                    <a:pt x="1" y="800"/>
                    <a:pt x="730" y="1335"/>
                  </a:cubicBezTo>
                  <a:cubicBezTo>
                    <a:pt x="863" y="1432"/>
                    <a:pt x="993" y="1473"/>
                    <a:pt x="1114" y="1473"/>
                  </a:cubicBezTo>
                  <a:cubicBezTo>
                    <a:pt x="1659" y="1473"/>
                    <a:pt x="2028" y="635"/>
                    <a:pt x="1683" y="264"/>
                  </a:cubicBezTo>
                  <a:cubicBezTo>
                    <a:pt x="1494" y="61"/>
                    <a:pt x="1293" y="1"/>
                    <a:pt x="112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4554725" y="2293275"/>
              <a:ext cx="50700" cy="36875"/>
            </a:xfrm>
            <a:custGeom>
              <a:rect b="b" l="l" r="r" t="t"/>
              <a:pathLst>
                <a:path extrusionOk="0" h="1475" w="2028">
                  <a:moveTo>
                    <a:pt x="1125" y="1"/>
                  </a:moveTo>
                  <a:cubicBezTo>
                    <a:pt x="917" y="1"/>
                    <a:pt x="757" y="92"/>
                    <a:pt x="730" y="120"/>
                  </a:cubicBezTo>
                  <a:cubicBezTo>
                    <a:pt x="730" y="120"/>
                    <a:pt x="0" y="800"/>
                    <a:pt x="730" y="1335"/>
                  </a:cubicBezTo>
                  <a:cubicBezTo>
                    <a:pt x="863" y="1433"/>
                    <a:pt x="993" y="1474"/>
                    <a:pt x="1114" y="1474"/>
                  </a:cubicBezTo>
                  <a:cubicBezTo>
                    <a:pt x="1659" y="1474"/>
                    <a:pt x="2028" y="636"/>
                    <a:pt x="1684" y="264"/>
                  </a:cubicBezTo>
                  <a:cubicBezTo>
                    <a:pt x="1495" y="61"/>
                    <a:pt x="1294" y="1"/>
                    <a:pt x="112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a:off x="5216850" y="2445875"/>
              <a:ext cx="50725" cy="36850"/>
            </a:xfrm>
            <a:custGeom>
              <a:rect b="b" l="l" r="r" t="t"/>
              <a:pathLst>
                <a:path extrusionOk="0" h="1474" w="2029">
                  <a:moveTo>
                    <a:pt x="904" y="0"/>
                  </a:moveTo>
                  <a:cubicBezTo>
                    <a:pt x="735" y="0"/>
                    <a:pt x="534" y="60"/>
                    <a:pt x="346" y="263"/>
                  </a:cubicBezTo>
                  <a:cubicBezTo>
                    <a:pt x="1" y="635"/>
                    <a:pt x="370" y="1474"/>
                    <a:pt x="915" y="1474"/>
                  </a:cubicBezTo>
                  <a:cubicBezTo>
                    <a:pt x="1036" y="1474"/>
                    <a:pt x="1166" y="1432"/>
                    <a:pt x="1299" y="1335"/>
                  </a:cubicBezTo>
                  <a:cubicBezTo>
                    <a:pt x="2029" y="800"/>
                    <a:pt x="1299" y="119"/>
                    <a:pt x="1299" y="119"/>
                  </a:cubicBezTo>
                  <a:cubicBezTo>
                    <a:pt x="1272" y="92"/>
                    <a:pt x="1113" y="0"/>
                    <a:pt x="904"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a:off x="5223725" y="2598475"/>
              <a:ext cx="50700" cy="36850"/>
            </a:xfrm>
            <a:custGeom>
              <a:rect b="b" l="l" r="r" t="t"/>
              <a:pathLst>
                <a:path extrusionOk="0" h="1474" w="2028">
                  <a:moveTo>
                    <a:pt x="904" y="0"/>
                  </a:moveTo>
                  <a:cubicBezTo>
                    <a:pt x="735" y="0"/>
                    <a:pt x="534" y="60"/>
                    <a:pt x="346" y="263"/>
                  </a:cubicBezTo>
                  <a:cubicBezTo>
                    <a:pt x="1" y="634"/>
                    <a:pt x="370" y="1474"/>
                    <a:pt x="915" y="1474"/>
                  </a:cubicBezTo>
                  <a:cubicBezTo>
                    <a:pt x="1036" y="1474"/>
                    <a:pt x="1166" y="1432"/>
                    <a:pt x="1299" y="1335"/>
                  </a:cubicBezTo>
                  <a:cubicBezTo>
                    <a:pt x="2028" y="800"/>
                    <a:pt x="1299" y="119"/>
                    <a:pt x="1299" y="119"/>
                  </a:cubicBezTo>
                  <a:cubicBezTo>
                    <a:pt x="1272" y="92"/>
                    <a:pt x="1112" y="0"/>
                    <a:pt x="904"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5220300" y="2522175"/>
              <a:ext cx="50700" cy="36850"/>
            </a:xfrm>
            <a:custGeom>
              <a:rect b="b" l="l" r="r" t="t"/>
              <a:pathLst>
                <a:path extrusionOk="0" h="1474" w="2028">
                  <a:moveTo>
                    <a:pt x="903" y="0"/>
                  </a:moveTo>
                  <a:cubicBezTo>
                    <a:pt x="734" y="0"/>
                    <a:pt x="534" y="61"/>
                    <a:pt x="345" y="264"/>
                  </a:cubicBezTo>
                  <a:cubicBezTo>
                    <a:pt x="0" y="634"/>
                    <a:pt x="370" y="1473"/>
                    <a:pt x="915" y="1473"/>
                  </a:cubicBezTo>
                  <a:cubicBezTo>
                    <a:pt x="1036" y="1473"/>
                    <a:pt x="1166" y="1432"/>
                    <a:pt x="1298" y="1335"/>
                  </a:cubicBezTo>
                  <a:cubicBezTo>
                    <a:pt x="2027" y="801"/>
                    <a:pt x="1298" y="119"/>
                    <a:pt x="1298" y="119"/>
                  </a:cubicBezTo>
                  <a:cubicBezTo>
                    <a:pt x="1271" y="92"/>
                    <a:pt x="1112" y="0"/>
                    <a:pt x="903"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5227150" y="2674775"/>
              <a:ext cx="50725" cy="36850"/>
            </a:xfrm>
            <a:custGeom>
              <a:rect b="b" l="l" r="r" t="t"/>
              <a:pathLst>
                <a:path extrusionOk="0" h="1474" w="2029">
                  <a:moveTo>
                    <a:pt x="905" y="1"/>
                  </a:moveTo>
                  <a:cubicBezTo>
                    <a:pt x="736" y="1"/>
                    <a:pt x="535" y="61"/>
                    <a:pt x="346" y="263"/>
                  </a:cubicBezTo>
                  <a:cubicBezTo>
                    <a:pt x="1" y="634"/>
                    <a:pt x="370" y="1473"/>
                    <a:pt x="915" y="1473"/>
                  </a:cubicBezTo>
                  <a:cubicBezTo>
                    <a:pt x="1036" y="1473"/>
                    <a:pt x="1166" y="1432"/>
                    <a:pt x="1299" y="1335"/>
                  </a:cubicBezTo>
                  <a:cubicBezTo>
                    <a:pt x="2028" y="801"/>
                    <a:pt x="1299" y="119"/>
                    <a:pt x="1299" y="119"/>
                  </a:cubicBezTo>
                  <a:cubicBezTo>
                    <a:pt x="1272" y="92"/>
                    <a:pt x="1113" y="1"/>
                    <a:pt x="90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5209975" y="2293275"/>
              <a:ext cx="50725" cy="36825"/>
            </a:xfrm>
            <a:custGeom>
              <a:rect b="b" l="l" r="r" t="t"/>
              <a:pathLst>
                <a:path extrusionOk="0" h="1473" w="2029">
                  <a:moveTo>
                    <a:pt x="904" y="1"/>
                  </a:moveTo>
                  <a:cubicBezTo>
                    <a:pt x="735" y="1"/>
                    <a:pt x="534" y="60"/>
                    <a:pt x="346" y="263"/>
                  </a:cubicBezTo>
                  <a:cubicBezTo>
                    <a:pt x="1" y="635"/>
                    <a:pt x="370" y="1473"/>
                    <a:pt x="915" y="1473"/>
                  </a:cubicBezTo>
                  <a:cubicBezTo>
                    <a:pt x="1036" y="1473"/>
                    <a:pt x="1166" y="1432"/>
                    <a:pt x="1299" y="1334"/>
                  </a:cubicBezTo>
                  <a:cubicBezTo>
                    <a:pt x="2029" y="800"/>
                    <a:pt x="1299" y="119"/>
                    <a:pt x="1299" y="119"/>
                  </a:cubicBezTo>
                  <a:cubicBezTo>
                    <a:pt x="1272" y="92"/>
                    <a:pt x="1113" y="1"/>
                    <a:pt x="90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5213425" y="2369575"/>
              <a:ext cx="50725" cy="36850"/>
            </a:xfrm>
            <a:custGeom>
              <a:rect b="b" l="l" r="r" t="t"/>
              <a:pathLst>
                <a:path extrusionOk="0" h="1474" w="2029">
                  <a:moveTo>
                    <a:pt x="903" y="1"/>
                  </a:moveTo>
                  <a:cubicBezTo>
                    <a:pt x="734" y="1"/>
                    <a:pt x="534" y="61"/>
                    <a:pt x="345" y="264"/>
                  </a:cubicBezTo>
                  <a:cubicBezTo>
                    <a:pt x="0" y="634"/>
                    <a:pt x="370" y="1473"/>
                    <a:pt x="915" y="1473"/>
                  </a:cubicBezTo>
                  <a:cubicBezTo>
                    <a:pt x="1036" y="1473"/>
                    <a:pt x="1166" y="1432"/>
                    <a:pt x="1298" y="1335"/>
                  </a:cubicBezTo>
                  <a:cubicBezTo>
                    <a:pt x="2028" y="800"/>
                    <a:pt x="1298" y="119"/>
                    <a:pt x="1298" y="119"/>
                  </a:cubicBezTo>
                  <a:cubicBezTo>
                    <a:pt x="1271" y="92"/>
                    <a:pt x="1112" y="1"/>
                    <a:pt x="903"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5206550" y="2216975"/>
              <a:ext cx="50725" cy="36850"/>
            </a:xfrm>
            <a:custGeom>
              <a:rect b="b" l="l" r="r" t="t"/>
              <a:pathLst>
                <a:path extrusionOk="0" h="1474" w="2029">
                  <a:moveTo>
                    <a:pt x="904" y="1"/>
                  </a:moveTo>
                  <a:cubicBezTo>
                    <a:pt x="735" y="1"/>
                    <a:pt x="534" y="61"/>
                    <a:pt x="345" y="264"/>
                  </a:cubicBezTo>
                  <a:cubicBezTo>
                    <a:pt x="0" y="634"/>
                    <a:pt x="370" y="1474"/>
                    <a:pt x="915" y="1474"/>
                  </a:cubicBezTo>
                  <a:cubicBezTo>
                    <a:pt x="1036" y="1474"/>
                    <a:pt x="1166" y="1432"/>
                    <a:pt x="1298" y="1335"/>
                  </a:cubicBezTo>
                  <a:cubicBezTo>
                    <a:pt x="2028" y="800"/>
                    <a:pt x="1298" y="119"/>
                    <a:pt x="1298" y="119"/>
                  </a:cubicBezTo>
                  <a:cubicBezTo>
                    <a:pt x="1271" y="93"/>
                    <a:pt x="1112" y="1"/>
                    <a:pt x="90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7"/>
            <p:cNvSpPr/>
            <p:nvPr/>
          </p:nvSpPr>
          <p:spPr>
            <a:xfrm>
              <a:off x="5257900" y="1471200"/>
              <a:ext cx="54100" cy="37925"/>
            </a:xfrm>
            <a:custGeom>
              <a:rect b="b" l="l" r="r" t="t"/>
              <a:pathLst>
                <a:path extrusionOk="0" h="1517" w="2164">
                  <a:moveTo>
                    <a:pt x="885" y="1"/>
                  </a:moveTo>
                  <a:cubicBezTo>
                    <a:pt x="706" y="1"/>
                    <a:pt x="513" y="57"/>
                    <a:pt x="349" y="234"/>
                  </a:cubicBezTo>
                  <a:cubicBezTo>
                    <a:pt x="0" y="609"/>
                    <a:pt x="472" y="1517"/>
                    <a:pt x="1058" y="1517"/>
                  </a:cubicBezTo>
                  <a:cubicBezTo>
                    <a:pt x="1181" y="1517"/>
                    <a:pt x="1309" y="1477"/>
                    <a:pt x="1435" y="1385"/>
                  </a:cubicBezTo>
                  <a:cubicBezTo>
                    <a:pt x="2164" y="851"/>
                    <a:pt x="1435" y="169"/>
                    <a:pt x="1435" y="169"/>
                  </a:cubicBezTo>
                  <a:cubicBezTo>
                    <a:pt x="1405" y="139"/>
                    <a:pt x="1164" y="1"/>
                    <a:pt x="88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5290575" y="2217125"/>
              <a:ext cx="374775" cy="436800"/>
            </a:xfrm>
            <a:custGeom>
              <a:rect b="b" l="l" r="r" t="t"/>
              <a:pathLst>
                <a:path extrusionOk="0" h="17472" w="14991">
                  <a:moveTo>
                    <a:pt x="3957" y="0"/>
                  </a:moveTo>
                  <a:cubicBezTo>
                    <a:pt x="2744" y="0"/>
                    <a:pt x="1619" y="520"/>
                    <a:pt x="922" y="1434"/>
                  </a:cubicBezTo>
                  <a:cubicBezTo>
                    <a:pt x="92" y="2517"/>
                    <a:pt x="1" y="3940"/>
                    <a:pt x="665" y="5441"/>
                  </a:cubicBezTo>
                  <a:cubicBezTo>
                    <a:pt x="1598" y="7549"/>
                    <a:pt x="4173" y="8193"/>
                    <a:pt x="6663" y="8817"/>
                  </a:cubicBezTo>
                  <a:cubicBezTo>
                    <a:pt x="9243" y="9463"/>
                    <a:pt x="11912" y="10132"/>
                    <a:pt x="12927" y="12337"/>
                  </a:cubicBezTo>
                  <a:cubicBezTo>
                    <a:pt x="13791" y="14215"/>
                    <a:pt x="13714" y="15635"/>
                    <a:pt x="12710" y="16230"/>
                  </a:cubicBezTo>
                  <a:cubicBezTo>
                    <a:pt x="12412" y="16407"/>
                    <a:pt x="12059" y="16491"/>
                    <a:pt x="11708" y="16491"/>
                  </a:cubicBezTo>
                  <a:cubicBezTo>
                    <a:pt x="11127" y="16491"/>
                    <a:pt x="10552" y="16261"/>
                    <a:pt x="10239" y="15842"/>
                  </a:cubicBezTo>
                  <a:cubicBezTo>
                    <a:pt x="9259" y="14529"/>
                    <a:pt x="10554" y="13373"/>
                    <a:pt x="10704" y="13244"/>
                  </a:cubicBezTo>
                  <a:cubicBezTo>
                    <a:pt x="10905" y="13070"/>
                    <a:pt x="10930" y="12766"/>
                    <a:pt x="10759" y="12561"/>
                  </a:cubicBezTo>
                  <a:cubicBezTo>
                    <a:pt x="10662" y="12446"/>
                    <a:pt x="10524" y="12387"/>
                    <a:pt x="10385" y="12387"/>
                  </a:cubicBezTo>
                  <a:cubicBezTo>
                    <a:pt x="10277" y="12387"/>
                    <a:pt x="10168" y="12422"/>
                    <a:pt x="10077" y="12496"/>
                  </a:cubicBezTo>
                  <a:cubicBezTo>
                    <a:pt x="9319" y="13128"/>
                    <a:pt x="8214" y="14761"/>
                    <a:pt x="9456" y="16426"/>
                  </a:cubicBezTo>
                  <a:cubicBezTo>
                    <a:pt x="9962" y="17103"/>
                    <a:pt x="10826" y="17471"/>
                    <a:pt x="11704" y="17471"/>
                  </a:cubicBezTo>
                  <a:cubicBezTo>
                    <a:pt x="12225" y="17471"/>
                    <a:pt x="12751" y="17341"/>
                    <a:pt x="13209" y="17069"/>
                  </a:cubicBezTo>
                  <a:cubicBezTo>
                    <a:pt x="13431" y="16935"/>
                    <a:pt x="13631" y="16768"/>
                    <a:pt x="13801" y="16573"/>
                  </a:cubicBezTo>
                  <a:cubicBezTo>
                    <a:pt x="14410" y="15882"/>
                    <a:pt x="14991" y="14485"/>
                    <a:pt x="13813" y="11928"/>
                  </a:cubicBezTo>
                  <a:cubicBezTo>
                    <a:pt x="12603" y="9297"/>
                    <a:pt x="9573" y="8540"/>
                    <a:pt x="6900" y="7871"/>
                  </a:cubicBezTo>
                  <a:cubicBezTo>
                    <a:pt x="4533" y="7278"/>
                    <a:pt x="2298" y="6718"/>
                    <a:pt x="1558" y="5046"/>
                  </a:cubicBezTo>
                  <a:cubicBezTo>
                    <a:pt x="1045" y="3887"/>
                    <a:pt x="1095" y="2815"/>
                    <a:pt x="1697" y="2028"/>
                  </a:cubicBezTo>
                  <a:cubicBezTo>
                    <a:pt x="2204" y="1364"/>
                    <a:pt x="3062" y="979"/>
                    <a:pt x="3972" y="979"/>
                  </a:cubicBezTo>
                  <a:cubicBezTo>
                    <a:pt x="4136" y="979"/>
                    <a:pt x="4301" y="991"/>
                    <a:pt x="4466" y="1017"/>
                  </a:cubicBezTo>
                  <a:cubicBezTo>
                    <a:pt x="5859" y="1231"/>
                    <a:pt x="6999" y="2294"/>
                    <a:pt x="7594" y="3932"/>
                  </a:cubicBezTo>
                  <a:cubicBezTo>
                    <a:pt x="7667" y="4128"/>
                    <a:pt x="7854" y="4250"/>
                    <a:pt x="8052" y="4250"/>
                  </a:cubicBezTo>
                  <a:cubicBezTo>
                    <a:pt x="8107" y="4250"/>
                    <a:pt x="8163" y="4241"/>
                    <a:pt x="8218" y="4221"/>
                  </a:cubicBezTo>
                  <a:cubicBezTo>
                    <a:pt x="8470" y="4128"/>
                    <a:pt x="8601" y="3851"/>
                    <a:pt x="8511" y="3598"/>
                  </a:cubicBezTo>
                  <a:cubicBezTo>
                    <a:pt x="7790" y="1614"/>
                    <a:pt x="6370" y="321"/>
                    <a:pt x="4615" y="51"/>
                  </a:cubicBezTo>
                  <a:cubicBezTo>
                    <a:pt x="4394" y="17"/>
                    <a:pt x="4174" y="0"/>
                    <a:pt x="3957"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7"/>
            <p:cNvSpPr/>
            <p:nvPr/>
          </p:nvSpPr>
          <p:spPr>
            <a:xfrm>
              <a:off x="5577075" y="2353075"/>
              <a:ext cx="54100" cy="37925"/>
            </a:xfrm>
            <a:custGeom>
              <a:rect b="b" l="l" r="r" t="t"/>
              <a:pathLst>
                <a:path extrusionOk="0" h="1517" w="2164">
                  <a:moveTo>
                    <a:pt x="885" y="1"/>
                  </a:moveTo>
                  <a:cubicBezTo>
                    <a:pt x="706" y="1"/>
                    <a:pt x="513" y="57"/>
                    <a:pt x="349" y="234"/>
                  </a:cubicBezTo>
                  <a:cubicBezTo>
                    <a:pt x="1" y="609"/>
                    <a:pt x="473" y="1517"/>
                    <a:pt x="1059" y="1517"/>
                  </a:cubicBezTo>
                  <a:cubicBezTo>
                    <a:pt x="1181" y="1517"/>
                    <a:pt x="1309" y="1477"/>
                    <a:pt x="1435" y="1385"/>
                  </a:cubicBezTo>
                  <a:cubicBezTo>
                    <a:pt x="2164" y="850"/>
                    <a:pt x="1435" y="169"/>
                    <a:pt x="1435" y="169"/>
                  </a:cubicBezTo>
                  <a:cubicBezTo>
                    <a:pt x="1405" y="140"/>
                    <a:pt x="1164" y="1"/>
                    <a:pt x="88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a:off x="5597450" y="2098175"/>
              <a:ext cx="54150" cy="37950"/>
            </a:xfrm>
            <a:custGeom>
              <a:rect b="b" l="l" r="r" t="t"/>
              <a:pathLst>
                <a:path extrusionOk="0" h="1518" w="2166">
                  <a:moveTo>
                    <a:pt x="1107" y="1"/>
                  </a:moveTo>
                  <a:cubicBezTo>
                    <a:pt x="984" y="1"/>
                    <a:pt x="857" y="41"/>
                    <a:pt x="731" y="133"/>
                  </a:cubicBezTo>
                  <a:cubicBezTo>
                    <a:pt x="1" y="668"/>
                    <a:pt x="731" y="1350"/>
                    <a:pt x="731" y="1350"/>
                  </a:cubicBezTo>
                  <a:cubicBezTo>
                    <a:pt x="760" y="1379"/>
                    <a:pt x="1001" y="1517"/>
                    <a:pt x="1280" y="1517"/>
                  </a:cubicBezTo>
                  <a:cubicBezTo>
                    <a:pt x="1458" y="1517"/>
                    <a:pt x="1652" y="1461"/>
                    <a:pt x="1817" y="1284"/>
                  </a:cubicBezTo>
                  <a:cubicBezTo>
                    <a:pt x="2166" y="908"/>
                    <a:pt x="1693" y="1"/>
                    <a:pt x="1107"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5282750" y="1641250"/>
              <a:ext cx="448625" cy="438350"/>
            </a:xfrm>
            <a:custGeom>
              <a:rect b="b" l="l" r="r" t="t"/>
              <a:pathLst>
                <a:path extrusionOk="0" h="17534" w="17945">
                  <a:moveTo>
                    <a:pt x="8767" y="1464"/>
                  </a:moveTo>
                  <a:lnTo>
                    <a:pt x="8767" y="1465"/>
                  </a:lnTo>
                  <a:cubicBezTo>
                    <a:pt x="10747" y="1465"/>
                    <a:pt x="12542" y="2259"/>
                    <a:pt x="13858" y="3544"/>
                  </a:cubicBezTo>
                  <a:cubicBezTo>
                    <a:pt x="11980" y="5016"/>
                    <a:pt x="10163" y="6550"/>
                    <a:pt x="8582" y="7923"/>
                  </a:cubicBezTo>
                  <a:cubicBezTo>
                    <a:pt x="7135" y="6520"/>
                    <a:pt x="5542" y="4935"/>
                    <a:pt x="3976" y="3270"/>
                  </a:cubicBezTo>
                  <a:cubicBezTo>
                    <a:pt x="5260" y="2149"/>
                    <a:pt x="6933" y="1464"/>
                    <a:pt x="8767" y="1464"/>
                  </a:cubicBezTo>
                  <a:close/>
                  <a:moveTo>
                    <a:pt x="2897" y="4443"/>
                  </a:moveTo>
                  <a:cubicBezTo>
                    <a:pt x="4423" y="6062"/>
                    <a:pt x="5969" y="7604"/>
                    <a:pt x="7380" y="8972"/>
                  </a:cubicBezTo>
                  <a:cubicBezTo>
                    <a:pt x="6993" y="9311"/>
                    <a:pt x="6624" y="9636"/>
                    <a:pt x="6281" y="9939"/>
                  </a:cubicBezTo>
                  <a:cubicBezTo>
                    <a:pt x="5685" y="10465"/>
                    <a:pt x="4125" y="11852"/>
                    <a:pt x="2827" y="12996"/>
                  </a:cubicBezTo>
                  <a:cubicBezTo>
                    <a:pt x="1973" y="11801"/>
                    <a:pt x="1465" y="10343"/>
                    <a:pt x="1465" y="8766"/>
                  </a:cubicBezTo>
                  <a:lnTo>
                    <a:pt x="1466" y="8766"/>
                  </a:lnTo>
                  <a:cubicBezTo>
                    <a:pt x="1466" y="7147"/>
                    <a:pt x="2002" y="5655"/>
                    <a:pt x="2897" y="4443"/>
                  </a:cubicBezTo>
                  <a:close/>
                  <a:moveTo>
                    <a:pt x="14869" y="4771"/>
                  </a:moveTo>
                  <a:cubicBezTo>
                    <a:pt x="15651" y="5956"/>
                    <a:pt x="16067" y="7346"/>
                    <a:pt x="16067" y="8766"/>
                  </a:cubicBezTo>
                  <a:cubicBezTo>
                    <a:pt x="16067" y="10581"/>
                    <a:pt x="15398" y="12239"/>
                    <a:pt x="14300" y="13518"/>
                  </a:cubicBezTo>
                  <a:cubicBezTo>
                    <a:pt x="13304" y="12486"/>
                    <a:pt x="12192" y="11369"/>
                    <a:pt x="11290" y="10514"/>
                  </a:cubicBezTo>
                  <a:cubicBezTo>
                    <a:pt x="10816" y="10065"/>
                    <a:pt x="10285" y="9559"/>
                    <a:pt x="9731" y="9030"/>
                  </a:cubicBezTo>
                  <a:cubicBezTo>
                    <a:pt x="11282" y="7687"/>
                    <a:pt x="13050" y="6195"/>
                    <a:pt x="14869" y="4771"/>
                  </a:cubicBezTo>
                  <a:close/>
                  <a:moveTo>
                    <a:pt x="8529" y="10079"/>
                  </a:moveTo>
                  <a:cubicBezTo>
                    <a:pt x="9126" y="10652"/>
                    <a:pt x="9689" y="11184"/>
                    <a:pt x="10197" y="11667"/>
                  </a:cubicBezTo>
                  <a:cubicBezTo>
                    <a:pt x="10726" y="12170"/>
                    <a:pt x="11975" y="13436"/>
                    <a:pt x="13121" y="14613"/>
                  </a:cubicBezTo>
                  <a:cubicBezTo>
                    <a:pt x="11903" y="15522"/>
                    <a:pt x="10399" y="16067"/>
                    <a:pt x="8767" y="16067"/>
                  </a:cubicBezTo>
                  <a:lnTo>
                    <a:pt x="8767" y="16068"/>
                  </a:lnTo>
                  <a:cubicBezTo>
                    <a:pt x="6881" y="16068"/>
                    <a:pt x="5166" y="15344"/>
                    <a:pt x="3869" y="14166"/>
                  </a:cubicBezTo>
                  <a:cubicBezTo>
                    <a:pt x="4969" y="13218"/>
                    <a:pt x="6240" y="12095"/>
                    <a:pt x="7332" y="11131"/>
                  </a:cubicBezTo>
                  <a:cubicBezTo>
                    <a:pt x="7704" y="10804"/>
                    <a:pt x="8106" y="10449"/>
                    <a:pt x="8529" y="10079"/>
                  </a:cubicBezTo>
                  <a:close/>
                  <a:moveTo>
                    <a:pt x="8767" y="0"/>
                  </a:moveTo>
                  <a:cubicBezTo>
                    <a:pt x="6549" y="0"/>
                    <a:pt x="4529" y="834"/>
                    <a:pt x="2983" y="2197"/>
                  </a:cubicBezTo>
                  <a:cubicBezTo>
                    <a:pt x="2564" y="1737"/>
                    <a:pt x="2149" y="1276"/>
                    <a:pt x="1743" y="810"/>
                  </a:cubicBezTo>
                  <a:cubicBezTo>
                    <a:pt x="1586" y="629"/>
                    <a:pt x="1365" y="537"/>
                    <a:pt x="1143" y="537"/>
                  </a:cubicBezTo>
                  <a:cubicBezTo>
                    <a:pt x="959" y="537"/>
                    <a:pt x="773" y="601"/>
                    <a:pt x="622" y="732"/>
                  </a:cubicBezTo>
                  <a:cubicBezTo>
                    <a:pt x="292" y="1020"/>
                    <a:pt x="256" y="1522"/>
                    <a:pt x="545" y="1853"/>
                  </a:cubicBezTo>
                  <a:cubicBezTo>
                    <a:pt x="984" y="2357"/>
                    <a:pt x="1433" y="2856"/>
                    <a:pt x="1886" y="3352"/>
                  </a:cubicBezTo>
                  <a:cubicBezTo>
                    <a:pt x="709" y="4845"/>
                    <a:pt x="1" y="6723"/>
                    <a:pt x="1" y="8767"/>
                  </a:cubicBezTo>
                  <a:cubicBezTo>
                    <a:pt x="1" y="10713"/>
                    <a:pt x="647" y="12507"/>
                    <a:pt x="1723" y="13964"/>
                  </a:cubicBezTo>
                  <a:cubicBezTo>
                    <a:pt x="1255" y="14372"/>
                    <a:pt x="923" y="14656"/>
                    <a:pt x="850" y="14705"/>
                  </a:cubicBezTo>
                  <a:cubicBezTo>
                    <a:pt x="509" y="14841"/>
                    <a:pt x="306" y="15192"/>
                    <a:pt x="358" y="15555"/>
                  </a:cubicBezTo>
                  <a:cubicBezTo>
                    <a:pt x="414" y="15953"/>
                    <a:pt x="759" y="16237"/>
                    <a:pt x="1148" y="16237"/>
                  </a:cubicBezTo>
                  <a:cubicBezTo>
                    <a:pt x="1184" y="16237"/>
                    <a:pt x="1220" y="16235"/>
                    <a:pt x="1257" y="16230"/>
                  </a:cubicBezTo>
                  <a:cubicBezTo>
                    <a:pt x="1399" y="16209"/>
                    <a:pt x="1966" y="15771"/>
                    <a:pt x="2746" y="15122"/>
                  </a:cubicBezTo>
                  <a:cubicBezTo>
                    <a:pt x="4318" y="16612"/>
                    <a:pt x="6435" y="17533"/>
                    <a:pt x="8767" y="17533"/>
                  </a:cubicBezTo>
                  <a:cubicBezTo>
                    <a:pt x="10795" y="17533"/>
                    <a:pt x="12660" y="16834"/>
                    <a:pt x="14147" y="15673"/>
                  </a:cubicBezTo>
                  <a:cubicBezTo>
                    <a:pt x="14845" y="16397"/>
                    <a:pt x="15372" y="16953"/>
                    <a:pt x="15440" y="17042"/>
                  </a:cubicBezTo>
                  <a:cubicBezTo>
                    <a:pt x="15582" y="17310"/>
                    <a:pt x="15858" y="17465"/>
                    <a:pt x="16143" y="17465"/>
                  </a:cubicBezTo>
                  <a:cubicBezTo>
                    <a:pt x="16254" y="17465"/>
                    <a:pt x="16367" y="17441"/>
                    <a:pt x="16474" y="17392"/>
                  </a:cubicBezTo>
                  <a:cubicBezTo>
                    <a:pt x="16858" y="17215"/>
                    <a:pt x="17037" y="16771"/>
                    <a:pt x="16882" y="16379"/>
                  </a:cubicBezTo>
                  <a:cubicBezTo>
                    <a:pt x="16825" y="16235"/>
                    <a:pt x="16186" y="15514"/>
                    <a:pt x="15311" y="14580"/>
                  </a:cubicBezTo>
                  <a:cubicBezTo>
                    <a:pt x="16688" y="13031"/>
                    <a:pt x="17532" y="10998"/>
                    <a:pt x="17532" y="8767"/>
                  </a:cubicBezTo>
                  <a:cubicBezTo>
                    <a:pt x="17535" y="7023"/>
                    <a:pt x="17014" y="5318"/>
                    <a:pt x="16036" y="3874"/>
                  </a:cubicBezTo>
                  <a:cubicBezTo>
                    <a:pt x="16539" y="3495"/>
                    <a:pt x="17041" y="3121"/>
                    <a:pt x="17544" y="2764"/>
                  </a:cubicBezTo>
                  <a:cubicBezTo>
                    <a:pt x="17826" y="2563"/>
                    <a:pt x="17945" y="2203"/>
                    <a:pt x="17840" y="1873"/>
                  </a:cubicBezTo>
                  <a:cubicBezTo>
                    <a:pt x="17734" y="1545"/>
                    <a:pt x="17429" y="1322"/>
                    <a:pt x="17085" y="1322"/>
                  </a:cubicBezTo>
                  <a:cubicBezTo>
                    <a:pt x="17084" y="1322"/>
                    <a:pt x="17083" y="1322"/>
                    <a:pt x="17082" y="1322"/>
                  </a:cubicBezTo>
                  <a:lnTo>
                    <a:pt x="17082" y="1321"/>
                  </a:lnTo>
                  <a:cubicBezTo>
                    <a:pt x="16917" y="1321"/>
                    <a:pt x="16755" y="1372"/>
                    <a:pt x="16621" y="1469"/>
                  </a:cubicBezTo>
                  <a:cubicBezTo>
                    <a:pt x="16091" y="1846"/>
                    <a:pt x="15559" y="2242"/>
                    <a:pt x="15029" y="2643"/>
                  </a:cubicBezTo>
                  <a:cubicBezTo>
                    <a:pt x="13435" y="1015"/>
                    <a:pt x="11218" y="0"/>
                    <a:pt x="8767"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5485850" y="2117125"/>
              <a:ext cx="54125" cy="37950"/>
            </a:xfrm>
            <a:custGeom>
              <a:rect b="b" l="l" r="r" t="t"/>
              <a:pathLst>
                <a:path extrusionOk="0" h="1518" w="2165">
                  <a:moveTo>
                    <a:pt x="1106" y="1"/>
                  </a:moveTo>
                  <a:cubicBezTo>
                    <a:pt x="983" y="1"/>
                    <a:pt x="855" y="41"/>
                    <a:pt x="729" y="133"/>
                  </a:cubicBezTo>
                  <a:cubicBezTo>
                    <a:pt x="0" y="668"/>
                    <a:pt x="729" y="1350"/>
                    <a:pt x="729" y="1350"/>
                  </a:cubicBezTo>
                  <a:cubicBezTo>
                    <a:pt x="759" y="1379"/>
                    <a:pt x="1000" y="1517"/>
                    <a:pt x="1279" y="1517"/>
                  </a:cubicBezTo>
                  <a:cubicBezTo>
                    <a:pt x="1457" y="1517"/>
                    <a:pt x="1651" y="1461"/>
                    <a:pt x="1815" y="1284"/>
                  </a:cubicBezTo>
                  <a:cubicBezTo>
                    <a:pt x="2164" y="909"/>
                    <a:pt x="1692" y="1"/>
                    <a:pt x="1106"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5083725" y="1636325"/>
              <a:ext cx="50700" cy="36850"/>
            </a:xfrm>
            <a:custGeom>
              <a:rect b="b" l="l" r="r" t="t"/>
              <a:pathLst>
                <a:path extrusionOk="0" h="1474" w="2028">
                  <a:moveTo>
                    <a:pt x="903" y="1"/>
                  </a:moveTo>
                  <a:cubicBezTo>
                    <a:pt x="734" y="1"/>
                    <a:pt x="533" y="61"/>
                    <a:pt x="344" y="264"/>
                  </a:cubicBezTo>
                  <a:cubicBezTo>
                    <a:pt x="0" y="636"/>
                    <a:pt x="369" y="1474"/>
                    <a:pt x="914" y="1474"/>
                  </a:cubicBezTo>
                  <a:cubicBezTo>
                    <a:pt x="1035" y="1474"/>
                    <a:pt x="1165" y="1432"/>
                    <a:pt x="1297" y="1335"/>
                  </a:cubicBezTo>
                  <a:cubicBezTo>
                    <a:pt x="2028" y="800"/>
                    <a:pt x="1297" y="119"/>
                    <a:pt x="1297" y="119"/>
                  </a:cubicBezTo>
                  <a:cubicBezTo>
                    <a:pt x="1271" y="92"/>
                    <a:pt x="1112" y="1"/>
                    <a:pt x="903"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7"/>
            <p:cNvSpPr/>
            <p:nvPr/>
          </p:nvSpPr>
          <p:spPr>
            <a:xfrm>
              <a:off x="5126050" y="1688975"/>
              <a:ext cx="50725" cy="36850"/>
            </a:xfrm>
            <a:custGeom>
              <a:rect b="b" l="l" r="r" t="t"/>
              <a:pathLst>
                <a:path extrusionOk="0" h="1474" w="2029">
                  <a:moveTo>
                    <a:pt x="904" y="1"/>
                  </a:moveTo>
                  <a:cubicBezTo>
                    <a:pt x="735" y="1"/>
                    <a:pt x="534" y="61"/>
                    <a:pt x="345" y="263"/>
                  </a:cubicBezTo>
                  <a:cubicBezTo>
                    <a:pt x="0" y="635"/>
                    <a:pt x="369" y="1473"/>
                    <a:pt x="914" y="1473"/>
                  </a:cubicBezTo>
                  <a:cubicBezTo>
                    <a:pt x="1036" y="1473"/>
                    <a:pt x="1166" y="1432"/>
                    <a:pt x="1298" y="1334"/>
                  </a:cubicBezTo>
                  <a:cubicBezTo>
                    <a:pt x="2028" y="799"/>
                    <a:pt x="1298" y="119"/>
                    <a:pt x="1298" y="119"/>
                  </a:cubicBezTo>
                  <a:cubicBezTo>
                    <a:pt x="1271" y="92"/>
                    <a:pt x="1112" y="1"/>
                    <a:pt x="90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5203125" y="2140675"/>
              <a:ext cx="50700" cy="36850"/>
            </a:xfrm>
            <a:custGeom>
              <a:rect b="b" l="l" r="r" t="t"/>
              <a:pathLst>
                <a:path extrusionOk="0" h="1474" w="2028">
                  <a:moveTo>
                    <a:pt x="904" y="1"/>
                  </a:moveTo>
                  <a:cubicBezTo>
                    <a:pt x="735" y="1"/>
                    <a:pt x="534" y="61"/>
                    <a:pt x="346" y="263"/>
                  </a:cubicBezTo>
                  <a:cubicBezTo>
                    <a:pt x="1" y="635"/>
                    <a:pt x="369" y="1473"/>
                    <a:pt x="915" y="1473"/>
                  </a:cubicBezTo>
                  <a:cubicBezTo>
                    <a:pt x="1036" y="1473"/>
                    <a:pt x="1166" y="1432"/>
                    <a:pt x="1299" y="1334"/>
                  </a:cubicBezTo>
                  <a:cubicBezTo>
                    <a:pt x="2028" y="800"/>
                    <a:pt x="1299" y="119"/>
                    <a:pt x="1299" y="119"/>
                  </a:cubicBezTo>
                  <a:cubicBezTo>
                    <a:pt x="1272" y="92"/>
                    <a:pt x="1113" y="1"/>
                    <a:pt x="90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7"/>
            <p:cNvSpPr/>
            <p:nvPr/>
          </p:nvSpPr>
          <p:spPr>
            <a:xfrm>
              <a:off x="4163850" y="2098200"/>
              <a:ext cx="54125" cy="37925"/>
            </a:xfrm>
            <a:custGeom>
              <a:rect b="b" l="l" r="r" t="t"/>
              <a:pathLst>
                <a:path extrusionOk="0" h="1517" w="2165">
                  <a:moveTo>
                    <a:pt x="1060" y="0"/>
                  </a:moveTo>
                  <a:cubicBezTo>
                    <a:pt x="473" y="0"/>
                    <a:pt x="1" y="908"/>
                    <a:pt x="350" y="1283"/>
                  </a:cubicBezTo>
                  <a:cubicBezTo>
                    <a:pt x="514" y="1460"/>
                    <a:pt x="707" y="1516"/>
                    <a:pt x="885" y="1516"/>
                  </a:cubicBezTo>
                  <a:cubicBezTo>
                    <a:pt x="1164" y="1516"/>
                    <a:pt x="1405" y="1378"/>
                    <a:pt x="1436" y="1349"/>
                  </a:cubicBezTo>
                  <a:cubicBezTo>
                    <a:pt x="1436" y="1349"/>
                    <a:pt x="2165" y="667"/>
                    <a:pt x="1436" y="132"/>
                  </a:cubicBezTo>
                  <a:cubicBezTo>
                    <a:pt x="1310" y="40"/>
                    <a:pt x="1182" y="0"/>
                    <a:pt x="1060"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5362875" y="2079225"/>
              <a:ext cx="54125" cy="37950"/>
            </a:xfrm>
            <a:custGeom>
              <a:rect b="b" l="l" r="r" t="t"/>
              <a:pathLst>
                <a:path extrusionOk="0" h="1518" w="2165">
                  <a:moveTo>
                    <a:pt x="1106" y="1"/>
                  </a:moveTo>
                  <a:cubicBezTo>
                    <a:pt x="984" y="1"/>
                    <a:pt x="856" y="41"/>
                    <a:pt x="730" y="133"/>
                  </a:cubicBezTo>
                  <a:cubicBezTo>
                    <a:pt x="1" y="668"/>
                    <a:pt x="730" y="1349"/>
                    <a:pt x="730" y="1349"/>
                  </a:cubicBezTo>
                  <a:cubicBezTo>
                    <a:pt x="759" y="1379"/>
                    <a:pt x="1000" y="1517"/>
                    <a:pt x="1279" y="1517"/>
                  </a:cubicBezTo>
                  <a:cubicBezTo>
                    <a:pt x="1458" y="1517"/>
                    <a:pt x="1651" y="1461"/>
                    <a:pt x="1816" y="1284"/>
                  </a:cubicBezTo>
                  <a:cubicBezTo>
                    <a:pt x="2165" y="908"/>
                    <a:pt x="1693" y="1"/>
                    <a:pt x="1106"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5457925" y="1295725"/>
              <a:ext cx="54100" cy="37925"/>
            </a:xfrm>
            <a:custGeom>
              <a:rect b="b" l="l" r="r" t="t"/>
              <a:pathLst>
                <a:path extrusionOk="0" h="1517" w="2164">
                  <a:moveTo>
                    <a:pt x="886" y="0"/>
                  </a:moveTo>
                  <a:cubicBezTo>
                    <a:pt x="707" y="0"/>
                    <a:pt x="513" y="57"/>
                    <a:pt x="349" y="234"/>
                  </a:cubicBezTo>
                  <a:cubicBezTo>
                    <a:pt x="0" y="608"/>
                    <a:pt x="473" y="1517"/>
                    <a:pt x="1059" y="1517"/>
                  </a:cubicBezTo>
                  <a:cubicBezTo>
                    <a:pt x="1181" y="1517"/>
                    <a:pt x="1309" y="1477"/>
                    <a:pt x="1435" y="1385"/>
                  </a:cubicBezTo>
                  <a:cubicBezTo>
                    <a:pt x="2164" y="850"/>
                    <a:pt x="1435" y="168"/>
                    <a:pt x="1435" y="168"/>
                  </a:cubicBezTo>
                  <a:cubicBezTo>
                    <a:pt x="1405" y="138"/>
                    <a:pt x="1165" y="0"/>
                    <a:pt x="886"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5209350" y="1066400"/>
              <a:ext cx="54125" cy="37925"/>
            </a:xfrm>
            <a:custGeom>
              <a:rect b="b" l="l" r="r" t="t"/>
              <a:pathLst>
                <a:path extrusionOk="0" h="1517" w="2165">
                  <a:moveTo>
                    <a:pt x="884" y="0"/>
                  </a:moveTo>
                  <a:cubicBezTo>
                    <a:pt x="706" y="0"/>
                    <a:pt x="513" y="56"/>
                    <a:pt x="349" y="233"/>
                  </a:cubicBezTo>
                  <a:cubicBezTo>
                    <a:pt x="1" y="609"/>
                    <a:pt x="473" y="1516"/>
                    <a:pt x="1059" y="1516"/>
                  </a:cubicBezTo>
                  <a:cubicBezTo>
                    <a:pt x="1181" y="1516"/>
                    <a:pt x="1309" y="1476"/>
                    <a:pt x="1435" y="1384"/>
                  </a:cubicBezTo>
                  <a:cubicBezTo>
                    <a:pt x="2165" y="850"/>
                    <a:pt x="1435" y="168"/>
                    <a:pt x="1435" y="168"/>
                  </a:cubicBezTo>
                  <a:cubicBezTo>
                    <a:pt x="1405" y="139"/>
                    <a:pt x="1164" y="0"/>
                    <a:pt x="884"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7"/>
            <p:cNvSpPr/>
            <p:nvPr/>
          </p:nvSpPr>
          <p:spPr>
            <a:xfrm>
              <a:off x="5320225" y="1235525"/>
              <a:ext cx="54150" cy="37925"/>
            </a:xfrm>
            <a:custGeom>
              <a:rect b="b" l="l" r="r" t="t"/>
              <a:pathLst>
                <a:path extrusionOk="0" h="1517" w="2166">
                  <a:moveTo>
                    <a:pt x="885" y="1"/>
                  </a:moveTo>
                  <a:cubicBezTo>
                    <a:pt x="707" y="1"/>
                    <a:pt x="513" y="57"/>
                    <a:pt x="349" y="234"/>
                  </a:cubicBezTo>
                  <a:cubicBezTo>
                    <a:pt x="0" y="610"/>
                    <a:pt x="473" y="1517"/>
                    <a:pt x="1059" y="1517"/>
                  </a:cubicBezTo>
                  <a:cubicBezTo>
                    <a:pt x="1182" y="1517"/>
                    <a:pt x="1309" y="1477"/>
                    <a:pt x="1435" y="1385"/>
                  </a:cubicBezTo>
                  <a:cubicBezTo>
                    <a:pt x="2165" y="851"/>
                    <a:pt x="1435" y="169"/>
                    <a:pt x="1435" y="169"/>
                  </a:cubicBezTo>
                  <a:cubicBezTo>
                    <a:pt x="1406" y="140"/>
                    <a:pt x="1164" y="1"/>
                    <a:pt x="88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7"/>
            <p:cNvSpPr/>
            <p:nvPr/>
          </p:nvSpPr>
          <p:spPr>
            <a:xfrm>
              <a:off x="5026850" y="1590925"/>
              <a:ext cx="50700" cy="36850"/>
            </a:xfrm>
            <a:custGeom>
              <a:rect b="b" l="l" r="r" t="t"/>
              <a:pathLst>
                <a:path extrusionOk="0" h="1474" w="2028">
                  <a:moveTo>
                    <a:pt x="904" y="1"/>
                  </a:moveTo>
                  <a:cubicBezTo>
                    <a:pt x="735" y="1"/>
                    <a:pt x="534" y="61"/>
                    <a:pt x="345" y="264"/>
                  </a:cubicBezTo>
                  <a:cubicBezTo>
                    <a:pt x="0" y="634"/>
                    <a:pt x="370" y="1474"/>
                    <a:pt x="915" y="1474"/>
                  </a:cubicBezTo>
                  <a:cubicBezTo>
                    <a:pt x="1036" y="1474"/>
                    <a:pt x="1166" y="1432"/>
                    <a:pt x="1299" y="1335"/>
                  </a:cubicBezTo>
                  <a:cubicBezTo>
                    <a:pt x="2028" y="800"/>
                    <a:pt x="1299" y="119"/>
                    <a:pt x="1299" y="119"/>
                  </a:cubicBezTo>
                  <a:cubicBezTo>
                    <a:pt x="1272" y="93"/>
                    <a:pt x="1112" y="1"/>
                    <a:pt x="90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7"/>
            <p:cNvSpPr/>
            <p:nvPr/>
          </p:nvSpPr>
          <p:spPr>
            <a:xfrm>
              <a:off x="5062600" y="1169300"/>
              <a:ext cx="569825" cy="406950"/>
            </a:xfrm>
            <a:custGeom>
              <a:rect b="b" l="l" r="r" t="t"/>
              <a:pathLst>
                <a:path extrusionOk="0" h="16278" w="22793">
                  <a:moveTo>
                    <a:pt x="10675" y="1"/>
                  </a:moveTo>
                  <a:cubicBezTo>
                    <a:pt x="10084" y="1"/>
                    <a:pt x="9609" y="179"/>
                    <a:pt x="9253" y="390"/>
                  </a:cubicBezTo>
                  <a:cubicBezTo>
                    <a:pt x="8044" y="1105"/>
                    <a:pt x="7473" y="2620"/>
                    <a:pt x="7535" y="3746"/>
                  </a:cubicBezTo>
                  <a:cubicBezTo>
                    <a:pt x="7573" y="4461"/>
                    <a:pt x="7859" y="4975"/>
                    <a:pt x="8343" y="5196"/>
                  </a:cubicBezTo>
                  <a:cubicBezTo>
                    <a:pt x="8409" y="5226"/>
                    <a:pt x="8478" y="5240"/>
                    <a:pt x="8545" y="5240"/>
                  </a:cubicBezTo>
                  <a:cubicBezTo>
                    <a:pt x="8731" y="5240"/>
                    <a:pt x="8909" y="5134"/>
                    <a:pt x="8992" y="4953"/>
                  </a:cubicBezTo>
                  <a:cubicBezTo>
                    <a:pt x="9104" y="4707"/>
                    <a:pt x="8994" y="4417"/>
                    <a:pt x="8748" y="4306"/>
                  </a:cubicBezTo>
                  <a:cubicBezTo>
                    <a:pt x="8621" y="4249"/>
                    <a:pt x="8527" y="4008"/>
                    <a:pt x="8510" y="3694"/>
                  </a:cubicBezTo>
                  <a:cubicBezTo>
                    <a:pt x="8466" y="2870"/>
                    <a:pt x="8919" y="1723"/>
                    <a:pt x="9752" y="1230"/>
                  </a:cubicBezTo>
                  <a:cubicBezTo>
                    <a:pt x="10035" y="1062"/>
                    <a:pt x="10345" y="978"/>
                    <a:pt x="10678" y="978"/>
                  </a:cubicBezTo>
                  <a:cubicBezTo>
                    <a:pt x="11173" y="978"/>
                    <a:pt x="11721" y="1163"/>
                    <a:pt x="12317" y="1532"/>
                  </a:cubicBezTo>
                  <a:cubicBezTo>
                    <a:pt x="13330" y="2162"/>
                    <a:pt x="13776" y="3164"/>
                    <a:pt x="13543" y="4281"/>
                  </a:cubicBezTo>
                  <a:cubicBezTo>
                    <a:pt x="13138" y="6212"/>
                    <a:pt x="10659" y="8457"/>
                    <a:pt x="6035" y="9117"/>
                  </a:cubicBezTo>
                  <a:cubicBezTo>
                    <a:pt x="3121" y="9535"/>
                    <a:pt x="942" y="10888"/>
                    <a:pt x="345" y="12648"/>
                  </a:cubicBezTo>
                  <a:cubicBezTo>
                    <a:pt x="0" y="13663"/>
                    <a:pt x="245" y="14664"/>
                    <a:pt x="1033" y="15470"/>
                  </a:cubicBezTo>
                  <a:cubicBezTo>
                    <a:pt x="1558" y="16006"/>
                    <a:pt x="2131" y="16277"/>
                    <a:pt x="2740" y="16277"/>
                  </a:cubicBezTo>
                  <a:cubicBezTo>
                    <a:pt x="2824" y="16277"/>
                    <a:pt x="2910" y="16272"/>
                    <a:pt x="2994" y="16261"/>
                  </a:cubicBezTo>
                  <a:cubicBezTo>
                    <a:pt x="4484" y="16081"/>
                    <a:pt x="5543" y="14312"/>
                    <a:pt x="5587" y="14237"/>
                  </a:cubicBezTo>
                  <a:cubicBezTo>
                    <a:pt x="5724" y="14005"/>
                    <a:pt x="5648" y="13706"/>
                    <a:pt x="5416" y="13568"/>
                  </a:cubicBezTo>
                  <a:cubicBezTo>
                    <a:pt x="5338" y="13522"/>
                    <a:pt x="5252" y="13500"/>
                    <a:pt x="5168" y="13500"/>
                  </a:cubicBezTo>
                  <a:cubicBezTo>
                    <a:pt x="5001" y="13500"/>
                    <a:pt x="4838" y="13586"/>
                    <a:pt x="4747" y="13740"/>
                  </a:cubicBezTo>
                  <a:cubicBezTo>
                    <a:pt x="4510" y="14138"/>
                    <a:pt x="3714" y="15191"/>
                    <a:pt x="2875" y="15292"/>
                  </a:cubicBezTo>
                  <a:cubicBezTo>
                    <a:pt x="2833" y="15297"/>
                    <a:pt x="2792" y="15299"/>
                    <a:pt x="2750" y="15299"/>
                  </a:cubicBezTo>
                  <a:cubicBezTo>
                    <a:pt x="2403" y="15299"/>
                    <a:pt x="2069" y="15133"/>
                    <a:pt x="1731" y="14787"/>
                  </a:cubicBezTo>
                  <a:cubicBezTo>
                    <a:pt x="1207" y="14250"/>
                    <a:pt x="1047" y="13619"/>
                    <a:pt x="1270" y="12961"/>
                  </a:cubicBezTo>
                  <a:cubicBezTo>
                    <a:pt x="1627" y="11908"/>
                    <a:pt x="3126" y="10521"/>
                    <a:pt x="6171" y="10086"/>
                  </a:cubicBezTo>
                  <a:cubicBezTo>
                    <a:pt x="6711" y="10008"/>
                    <a:pt x="7213" y="9907"/>
                    <a:pt x="7695" y="9793"/>
                  </a:cubicBezTo>
                  <a:cubicBezTo>
                    <a:pt x="9956" y="9843"/>
                    <a:pt x="11664" y="10873"/>
                    <a:pt x="13315" y="11870"/>
                  </a:cubicBezTo>
                  <a:cubicBezTo>
                    <a:pt x="14726" y="12723"/>
                    <a:pt x="16059" y="13529"/>
                    <a:pt x="17678" y="13740"/>
                  </a:cubicBezTo>
                  <a:cubicBezTo>
                    <a:pt x="17906" y="13770"/>
                    <a:pt x="18138" y="13786"/>
                    <a:pt x="18370" y="13786"/>
                  </a:cubicBezTo>
                  <a:cubicBezTo>
                    <a:pt x="20317" y="13786"/>
                    <a:pt x="21794" y="12681"/>
                    <a:pt x="22305" y="11463"/>
                  </a:cubicBezTo>
                  <a:cubicBezTo>
                    <a:pt x="22793" y="10299"/>
                    <a:pt x="22462" y="9119"/>
                    <a:pt x="21419" y="8302"/>
                  </a:cubicBezTo>
                  <a:cubicBezTo>
                    <a:pt x="20857" y="7862"/>
                    <a:pt x="20312" y="7640"/>
                    <a:pt x="19790" y="7640"/>
                  </a:cubicBezTo>
                  <a:cubicBezTo>
                    <a:pt x="19614" y="7640"/>
                    <a:pt x="19441" y="7666"/>
                    <a:pt x="19271" y="7716"/>
                  </a:cubicBezTo>
                  <a:cubicBezTo>
                    <a:pt x="18144" y="8049"/>
                    <a:pt x="17668" y="9384"/>
                    <a:pt x="17649" y="9441"/>
                  </a:cubicBezTo>
                  <a:cubicBezTo>
                    <a:pt x="17560" y="9696"/>
                    <a:pt x="17695" y="9975"/>
                    <a:pt x="17949" y="10064"/>
                  </a:cubicBezTo>
                  <a:cubicBezTo>
                    <a:pt x="18002" y="10082"/>
                    <a:pt x="18056" y="10091"/>
                    <a:pt x="18109" y="10091"/>
                  </a:cubicBezTo>
                  <a:cubicBezTo>
                    <a:pt x="18312" y="10091"/>
                    <a:pt x="18501" y="9965"/>
                    <a:pt x="18571" y="9763"/>
                  </a:cubicBezTo>
                  <a:cubicBezTo>
                    <a:pt x="18662" y="9507"/>
                    <a:pt x="19016" y="8807"/>
                    <a:pt x="19551" y="8652"/>
                  </a:cubicBezTo>
                  <a:cubicBezTo>
                    <a:pt x="19625" y="8630"/>
                    <a:pt x="19703" y="8620"/>
                    <a:pt x="19784" y="8620"/>
                  </a:cubicBezTo>
                  <a:cubicBezTo>
                    <a:pt x="20087" y="8620"/>
                    <a:pt x="20433" y="8770"/>
                    <a:pt x="20817" y="9070"/>
                  </a:cubicBezTo>
                  <a:cubicBezTo>
                    <a:pt x="21755" y="9805"/>
                    <a:pt x="21588" y="10647"/>
                    <a:pt x="21404" y="11085"/>
                  </a:cubicBezTo>
                  <a:cubicBezTo>
                    <a:pt x="21023" y="11992"/>
                    <a:pt x="19890" y="12809"/>
                    <a:pt x="18371" y="12809"/>
                  </a:cubicBezTo>
                  <a:cubicBezTo>
                    <a:pt x="18187" y="12809"/>
                    <a:pt x="17998" y="12797"/>
                    <a:pt x="17804" y="12772"/>
                  </a:cubicBezTo>
                  <a:cubicBezTo>
                    <a:pt x="16388" y="12587"/>
                    <a:pt x="15140" y="11834"/>
                    <a:pt x="13820" y="11034"/>
                  </a:cubicBezTo>
                  <a:cubicBezTo>
                    <a:pt x="12640" y="10321"/>
                    <a:pt x="11345" y="9551"/>
                    <a:pt x="9810" y="9131"/>
                  </a:cubicBezTo>
                  <a:cubicBezTo>
                    <a:pt x="12740" y="7934"/>
                    <a:pt x="14171" y="6036"/>
                    <a:pt x="14497" y="4482"/>
                  </a:cubicBezTo>
                  <a:cubicBezTo>
                    <a:pt x="14816" y="2962"/>
                    <a:pt x="14193" y="1549"/>
                    <a:pt x="12830" y="703"/>
                  </a:cubicBezTo>
                  <a:cubicBezTo>
                    <a:pt x="11995" y="184"/>
                    <a:pt x="11276" y="1"/>
                    <a:pt x="1067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4398425" y="2079225"/>
              <a:ext cx="54150" cy="37950"/>
            </a:xfrm>
            <a:custGeom>
              <a:rect b="b" l="l" r="r" t="t"/>
              <a:pathLst>
                <a:path extrusionOk="0" h="1518" w="2166">
                  <a:moveTo>
                    <a:pt x="1059" y="1"/>
                  </a:moveTo>
                  <a:cubicBezTo>
                    <a:pt x="473" y="1"/>
                    <a:pt x="1" y="908"/>
                    <a:pt x="349" y="1284"/>
                  </a:cubicBezTo>
                  <a:cubicBezTo>
                    <a:pt x="514" y="1461"/>
                    <a:pt x="708" y="1517"/>
                    <a:pt x="886" y="1517"/>
                  </a:cubicBezTo>
                  <a:cubicBezTo>
                    <a:pt x="1165" y="1517"/>
                    <a:pt x="1406" y="1379"/>
                    <a:pt x="1435" y="1349"/>
                  </a:cubicBezTo>
                  <a:cubicBezTo>
                    <a:pt x="1435" y="1349"/>
                    <a:pt x="2166" y="668"/>
                    <a:pt x="1435" y="133"/>
                  </a:cubicBezTo>
                  <a:cubicBezTo>
                    <a:pt x="1309" y="41"/>
                    <a:pt x="1182" y="1"/>
                    <a:pt x="1059"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p:nvPr/>
          </p:nvSpPr>
          <p:spPr>
            <a:xfrm>
              <a:off x="4184250" y="2353075"/>
              <a:ext cx="54125" cy="37925"/>
            </a:xfrm>
            <a:custGeom>
              <a:rect b="b" l="l" r="r" t="t"/>
              <a:pathLst>
                <a:path extrusionOk="0" h="1517" w="2165">
                  <a:moveTo>
                    <a:pt x="1280" y="1"/>
                  </a:moveTo>
                  <a:cubicBezTo>
                    <a:pt x="1000" y="1"/>
                    <a:pt x="759" y="140"/>
                    <a:pt x="729" y="169"/>
                  </a:cubicBezTo>
                  <a:cubicBezTo>
                    <a:pt x="729" y="169"/>
                    <a:pt x="0" y="850"/>
                    <a:pt x="729" y="1385"/>
                  </a:cubicBezTo>
                  <a:cubicBezTo>
                    <a:pt x="856" y="1477"/>
                    <a:pt x="983" y="1517"/>
                    <a:pt x="1106" y="1517"/>
                  </a:cubicBezTo>
                  <a:cubicBezTo>
                    <a:pt x="1693" y="1517"/>
                    <a:pt x="2164" y="609"/>
                    <a:pt x="1815" y="234"/>
                  </a:cubicBezTo>
                  <a:cubicBezTo>
                    <a:pt x="1651" y="57"/>
                    <a:pt x="1458" y="1"/>
                    <a:pt x="1280"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7"/>
            <p:cNvSpPr/>
            <p:nvPr/>
          </p:nvSpPr>
          <p:spPr>
            <a:xfrm>
              <a:off x="4275475" y="2117150"/>
              <a:ext cx="54150" cy="37925"/>
            </a:xfrm>
            <a:custGeom>
              <a:rect b="b" l="l" r="r" t="t"/>
              <a:pathLst>
                <a:path extrusionOk="0" h="1517" w="2166">
                  <a:moveTo>
                    <a:pt x="1059" y="0"/>
                  </a:moveTo>
                  <a:cubicBezTo>
                    <a:pt x="473" y="0"/>
                    <a:pt x="0" y="908"/>
                    <a:pt x="349" y="1283"/>
                  </a:cubicBezTo>
                  <a:cubicBezTo>
                    <a:pt x="513" y="1460"/>
                    <a:pt x="707" y="1516"/>
                    <a:pt x="886" y="1516"/>
                  </a:cubicBezTo>
                  <a:cubicBezTo>
                    <a:pt x="1165" y="1516"/>
                    <a:pt x="1405" y="1378"/>
                    <a:pt x="1435" y="1349"/>
                  </a:cubicBezTo>
                  <a:cubicBezTo>
                    <a:pt x="1435" y="1349"/>
                    <a:pt x="2165" y="667"/>
                    <a:pt x="1435" y="132"/>
                  </a:cubicBezTo>
                  <a:cubicBezTo>
                    <a:pt x="1309" y="40"/>
                    <a:pt x="1182" y="0"/>
                    <a:pt x="1059"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5615300" y="1591300"/>
              <a:ext cx="54125" cy="37925"/>
            </a:xfrm>
            <a:custGeom>
              <a:rect b="b" l="l" r="r" t="t"/>
              <a:pathLst>
                <a:path extrusionOk="0" h="1517" w="2165">
                  <a:moveTo>
                    <a:pt x="885" y="1"/>
                  </a:moveTo>
                  <a:cubicBezTo>
                    <a:pt x="707" y="1"/>
                    <a:pt x="514" y="57"/>
                    <a:pt x="350" y="234"/>
                  </a:cubicBezTo>
                  <a:cubicBezTo>
                    <a:pt x="1" y="609"/>
                    <a:pt x="472" y="1517"/>
                    <a:pt x="1059" y="1517"/>
                  </a:cubicBezTo>
                  <a:cubicBezTo>
                    <a:pt x="1182" y="1517"/>
                    <a:pt x="1309" y="1477"/>
                    <a:pt x="1436" y="1385"/>
                  </a:cubicBezTo>
                  <a:cubicBezTo>
                    <a:pt x="2165" y="850"/>
                    <a:pt x="1436" y="169"/>
                    <a:pt x="1436" y="169"/>
                  </a:cubicBezTo>
                  <a:cubicBezTo>
                    <a:pt x="1406" y="140"/>
                    <a:pt x="1165" y="1"/>
                    <a:pt x="88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7"/>
            <p:cNvSpPr/>
            <p:nvPr/>
          </p:nvSpPr>
          <p:spPr>
            <a:xfrm>
              <a:off x="5189675" y="1902600"/>
              <a:ext cx="50725" cy="36850"/>
            </a:xfrm>
            <a:custGeom>
              <a:rect b="b" l="l" r="r" t="t"/>
              <a:pathLst>
                <a:path extrusionOk="0" h="1474" w="2029">
                  <a:moveTo>
                    <a:pt x="904" y="1"/>
                  </a:moveTo>
                  <a:cubicBezTo>
                    <a:pt x="735" y="1"/>
                    <a:pt x="534" y="61"/>
                    <a:pt x="345" y="264"/>
                  </a:cubicBezTo>
                  <a:cubicBezTo>
                    <a:pt x="0" y="635"/>
                    <a:pt x="370" y="1473"/>
                    <a:pt x="915" y="1473"/>
                  </a:cubicBezTo>
                  <a:cubicBezTo>
                    <a:pt x="1036" y="1473"/>
                    <a:pt x="1166" y="1432"/>
                    <a:pt x="1299" y="1335"/>
                  </a:cubicBezTo>
                  <a:cubicBezTo>
                    <a:pt x="2029" y="801"/>
                    <a:pt x="1299" y="119"/>
                    <a:pt x="1299" y="119"/>
                  </a:cubicBezTo>
                  <a:cubicBezTo>
                    <a:pt x="1272" y="92"/>
                    <a:pt x="1112" y="1"/>
                    <a:pt x="90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7"/>
            <p:cNvSpPr/>
            <p:nvPr/>
          </p:nvSpPr>
          <p:spPr>
            <a:xfrm>
              <a:off x="5194650" y="1988075"/>
              <a:ext cx="50700" cy="36850"/>
            </a:xfrm>
            <a:custGeom>
              <a:rect b="b" l="l" r="r" t="t"/>
              <a:pathLst>
                <a:path extrusionOk="0" h="1474" w="2028">
                  <a:moveTo>
                    <a:pt x="904" y="1"/>
                  </a:moveTo>
                  <a:cubicBezTo>
                    <a:pt x="735" y="1"/>
                    <a:pt x="534" y="61"/>
                    <a:pt x="345" y="263"/>
                  </a:cubicBezTo>
                  <a:cubicBezTo>
                    <a:pt x="0" y="634"/>
                    <a:pt x="370" y="1473"/>
                    <a:pt x="915" y="1473"/>
                  </a:cubicBezTo>
                  <a:cubicBezTo>
                    <a:pt x="1036" y="1473"/>
                    <a:pt x="1166" y="1432"/>
                    <a:pt x="1298" y="1334"/>
                  </a:cubicBezTo>
                  <a:cubicBezTo>
                    <a:pt x="2027" y="801"/>
                    <a:pt x="1298" y="119"/>
                    <a:pt x="1298" y="119"/>
                  </a:cubicBezTo>
                  <a:cubicBezTo>
                    <a:pt x="1271" y="92"/>
                    <a:pt x="1112" y="1"/>
                    <a:pt x="90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7"/>
            <p:cNvSpPr/>
            <p:nvPr/>
          </p:nvSpPr>
          <p:spPr>
            <a:xfrm>
              <a:off x="5199700" y="2064375"/>
              <a:ext cx="50700" cy="36850"/>
            </a:xfrm>
            <a:custGeom>
              <a:rect b="b" l="l" r="r" t="t"/>
              <a:pathLst>
                <a:path extrusionOk="0" h="1474" w="2028">
                  <a:moveTo>
                    <a:pt x="903" y="1"/>
                  </a:moveTo>
                  <a:cubicBezTo>
                    <a:pt x="735" y="1"/>
                    <a:pt x="534" y="61"/>
                    <a:pt x="345" y="264"/>
                  </a:cubicBezTo>
                  <a:cubicBezTo>
                    <a:pt x="0" y="634"/>
                    <a:pt x="369" y="1474"/>
                    <a:pt x="914" y="1474"/>
                  </a:cubicBezTo>
                  <a:cubicBezTo>
                    <a:pt x="1036" y="1474"/>
                    <a:pt x="1166" y="1432"/>
                    <a:pt x="1298" y="1335"/>
                  </a:cubicBezTo>
                  <a:cubicBezTo>
                    <a:pt x="2027" y="800"/>
                    <a:pt x="1298" y="119"/>
                    <a:pt x="1298" y="119"/>
                  </a:cubicBezTo>
                  <a:cubicBezTo>
                    <a:pt x="1272" y="93"/>
                    <a:pt x="1112" y="1"/>
                    <a:pt x="903"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7"/>
            <p:cNvSpPr/>
            <p:nvPr/>
          </p:nvSpPr>
          <p:spPr>
            <a:xfrm>
              <a:off x="5161300" y="1757650"/>
              <a:ext cx="50750" cy="36825"/>
            </a:xfrm>
            <a:custGeom>
              <a:rect b="b" l="l" r="r" t="t"/>
              <a:pathLst>
                <a:path extrusionOk="0" h="1473" w="2030">
                  <a:moveTo>
                    <a:pt x="904" y="0"/>
                  </a:moveTo>
                  <a:cubicBezTo>
                    <a:pt x="735" y="0"/>
                    <a:pt x="534" y="60"/>
                    <a:pt x="346" y="263"/>
                  </a:cubicBezTo>
                  <a:cubicBezTo>
                    <a:pt x="1" y="634"/>
                    <a:pt x="370" y="1473"/>
                    <a:pt x="915" y="1473"/>
                  </a:cubicBezTo>
                  <a:cubicBezTo>
                    <a:pt x="1036" y="1473"/>
                    <a:pt x="1166" y="1431"/>
                    <a:pt x="1299" y="1334"/>
                  </a:cubicBezTo>
                  <a:cubicBezTo>
                    <a:pt x="2029" y="799"/>
                    <a:pt x="1299" y="118"/>
                    <a:pt x="1299" y="118"/>
                  </a:cubicBezTo>
                  <a:cubicBezTo>
                    <a:pt x="1272" y="91"/>
                    <a:pt x="1113" y="0"/>
                    <a:pt x="904" y="0"/>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7"/>
            <p:cNvSpPr/>
            <p:nvPr/>
          </p:nvSpPr>
          <p:spPr>
            <a:xfrm>
              <a:off x="5492350" y="1553400"/>
              <a:ext cx="54125" cy="37925"/>
            </a:xfrm>
            <a:custGeom>
              <a:rect b="b" l="l" r="r" t="t"/>
              <a:pathLst>
                <a:path extrusionOk="0" h="1517" w="2165">
                  <a:moveTo>
                    <a:pt x="885" y="1"/>
                  </a:moveTo>
                  <a:cubicBezTo>
                    <a:pt x="707" y="1"/>
                    <a:pt x="513" y="57"/>
                    <a:pt x="349" y="234"/>
                  </a:cubicBezTo>
                  <a:cubicBezTo>
                    <a:pt x="0" y="609"/>
                    <a:pt x="472" y="1517"/>
                    <a:pt x="1059" y="1517"/>
                  </a:cubicBezTo>
                  <a:cubicBezTo>
                    <a:pt x="1181" y="1517"/>
                    <a:pt x="1309" y="1477"/>
                    <a:pt x="1435" y="1385"/>
                  </a:cubicBezTo>
                  <a:cubicBezTo>
                    <a:pt x="2164" y="850"/>
                    <a:pt x="1435" y="168"/>
                    <a:pt x="1435" y="168"/>
                  </a:cubicBezTo>
                  <a:cubicBezTo>
                    <a:pt x="1405" y="139"/>
                    <a:pt x="1164" y="1"/>
                    <a:pt x="88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7"/>
            <p:cNvSpPr/>
            <p:nvPr/>
          </p:nvSpPr>
          <p:spPr>
            <a:xfrm>
              <a:off x="5182050" y="1825925"/>
              <a:ext cx="50725" cy="36850"/>
            </a:xfrm>
            <a:custGeom>
              <a:rect b="b" l="l" r="r" t="t"/>
              <a:pathLst>
                <a:path extrusionOk="0" h="1474" w="2029">
                  <a:moveTo>
                    <a:pt x="904" y="1"/>
                  </a:moveTo>
                  <a:cubicBezTo>
                    <a:pt x="735" y="1"/>
                    <a:pt x="534" y="61"/>
                    <a:pt x="345" y="264"/>
                  </a:cubicBezTo>
                  <a:cubicBezTo>
                    <a:pt x="0" y="635"/>
                    <a:pt x="370" y="1474"/>
                    <a:pt x="915" y="1474"/>
                  </a:cubicBezTo>
                  <a:cubicBezTo>
                    <a:pt x="1036" y="1474"/>
                    <a:pt x="1166" y="1432"/>
                    <a:pt x="1299" y="1335"/>
                  </a:cubicBezTo>
                  <a:cubicBezTo>
                    <a:pt x="2029" y="800"/>
                    <a:pt x="1299" y="120"/>
                    <a:pt x="1299" y="120"/>
                  </a:cubicBezTo>
                  <a:cubicBezTo>
                    <a:pt x="1272" y="92"/>
                    <a:pt x="1112" y="1"/>
                    <a:pt x="904"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7"/>
            <p:cNvSpPr/>
            <p:nvPr/>
          </p:nvSpPr>
          <p:spPr>
            <a:xfrm>
              <a:off x="5380700" y="1572350"/>
              <a:ext cx="54150" cy="37925"/>
            </a:xfrm>
            <a:custGeom>
              <a:rect b="b" l="l" r="r" t="t"/>
              <a:pathLst>
                <a:path extrusionOk="0" h="1517" w="2166">
                  <a:moveTo>
                    <a:pt x="885" y="1"/>
                  </a:moveTo>
                  <a:cubicBezTo>
                    <a:pt x="707" y="1"/>
                    <a:pt x="514" y="57"/>
                    <a:pt x="350" y="234"/>
                  </a:cubicBezTo>
                  <a:cubicBezTo>
                    <a:pt x="1" y="610"/>
                    <a:pt x="473" y="1517"/>
                    <a:pt x="1059" y="1517"/>
                  </a:cubicBezTo>
                  <a:cubicBezTo>
                    <a:pt x="1182" y="1517"/>
                    <a:pt x="1309" y="1477"/>
                    <a:pt x="1436" y="1385"/>
                  </a:cubicBezTo>
                  <a:cubicBezTo>
                    <a:pt x="2166" y="850"/>
                    <a:pt x="1436" y="169"/>
                    <a:pt x="1436" y="169"/>
                  </a:cubicBezTo>
                  <a:cubicBezTo>
                    <a:pt x="1406" y="140"/>
                    <a:pt x="1165" y="1"/>
                    <a:pt x="885" y="1"/>
                  </a:cubicBez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7"/>
            <p:cNvSpPr/>
            <p:nvPr/>
          </p:nvSpPr>
          <p:spPr>
            <a:xfrm>
              <a:off x="4785575" y="942175"/>
              <a:ext cx="313625" cy="313625"/>
            </a:xfrm>
            <a:custGeom>
              <a:rect b="b" l="l" r="r" t="t"/>
              <a:pathLst>
                <a:path extrusionOk="0" h="12545" w="12545">
                  <a:moveTo>
                    <a:pt x="6273" y="1"/>
                  </a:moveTo>
                  <a:cubicBezTo>
                    <a:pt x="4609" y="1"/>
                    <a:pt x="3013" y="661"/>
                    <a:pt x="1837" y="1838"/>
                  </a:cubicBezTo>
                  <a:cubicBezTo>
                    <a:pt x="661" y="3014"/>
                    <a:pt x="0" y="4609"/>
                    <a:pt x="0" y="6272"/>
                  </a:cubicBezTo>
                  <a:cubicBezTo>
                    <a:pt x="0" y="7936"/>
                    <a:pt x="661" y="9531"/>
                    <a:pt x="1837" y="10707"/>
                  </a:cubicBezTo>
                  <a:cubicBezTo>
                    <a:pt x="3013" y="11884"/>
                    <a:pt x="4609" y="12545"/>
                    <a:pt x="6273" y="12545"/>
                  </a:cubicBezTo>
                  <a:cubicBezTo>
                    <a:pt x="7936" y="12545"/>
                    <a:pt x="9531" y="11884"/>
                    <a:pt x="10707" y="10707"/>
                  </a:cubicBezTo>
                  <a:cubicBezTo>
                    <a:pt x="11883" y="9531"/>
                    <a:pt x="12544" y="7936"/>
                    <a:pt x="12544" y="6272"/>
                  </a:cubicBezTo>
                  <a:cubicBezTo>
                    <a:pt x="12544" y="4609"/>
                    <a:pt x="11883" y="3014"/>
                    <a:pt x="10707" y="1838"/>
                  </a:cubicBezTo>
                  <a:cubicBezTo>
                    <a:pt x="9531" y="661"/>
                    <a:pt x="7936" y="1"/>
                    <a:pt x="6273" y="1"/>
                  </a:cubicBezTo>
                  <a:close/>
                </a:path>
              </a:pathLst>
            </a:custGeom>
            <a:solidFill>
              <a:srgbClr val="7E46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7"/>
            <p:cNvSpPr/>
            <p:nvPr/>
          </p:nvSpPr>
          <p:spPr>
            <a:xfrm>
              <a:off x="3971625" y="412625"/>
              <a:ext cx="1922725" cy="1086800"/>
            </a:xfrm>
            <a:custGeom>
              <a:rect b="b" l="l" r="r" t="t"/>
              <a:pathLst>
                <a:path extrusionOk="0" h="43472" w="76909">
                  <a:moveTo>
                    <a:pt x="39540" y="1"/>
                  </a:moveTo>
                  <a:lnTo>
                    <a:pt x="392" y="34496"/>
                  </a:lnTo>
                  <a:cubicBezTo>
                    <a:pt x="68" y="36705"/>
                    <a:pt x="1" y="39835"/>
                    <a:pt x="106" y="43471"/>
                  </a:cubicBezTo>
                  <a:cubicBezTo>
                    <a:pt x="1528" y="42814"/>
                    <a:pt x="3471" y="41704"/>
                    <a:pt x="6126" y="39892"/>
                  </a:cubicBezTo>
                  <a:cubicBezTo>
                    <a:pt x="15497" y="33492"/>
                    <a:pt x="37203" y="9566"/>
                    <a:pt x="39653" y="9566"/>
                  </a:cubicBezTo>
                  <a:cubicBezTo>
                    <a:pt x="39684" y="9566"/>
                    <a:pt x="39713" y="9570"/>
                    <a:pt x="39738" y="9578"/>
                  </a:cubicBezTo>
                  <a:cubicBezTo>
                    <a:pt x="41714" y="10205"/>
                    <a:pt x="70516" y="37382"/>
                    <a:pt x="72756" y="39892"/>
                  </a:cubicBezTo>
                  <a:cubicBezTo>
                    <a:pt x="73660" y="40903"/>
                    <a:pt x="74927" y="42023"/>
                    <a:pt x="76325" y="42920"/>
                  </a:cubicBezTo>
                  <a:cubicBezTo>
                    <a:pt x="76697" y="37976"/>
                    <a:pt x="76909" y="34704"/>
                    <a:pt x="76909" y="34704"/>
                  </a:cubicBezTo>
                  <a:lnTo>
                    <a:pt x="39540" y="1"/>
                  </a:lnTo>
                  <a:close/>
                </a:path>
              </a:pathLst>
            </a:custGeom>
            <a:solidFill>
              <a:srgbClr val="D9B2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7"/>
            <p:cNvSpPr/>
            <p:nvPr/>
          </p:nvSpPr>
          <p:spPr>
            <a:xfrm>
              <a:off x="3698025" y="302025"/>
              <a:ext cx="2428650" cy="1159150"/>
            </a:xfrm>
            <a:custGeom>
              <a:rect b="b" l="l" r="r" t="t"/>
              <a:pathLst>
                <a:path extrusionOk="0" h="46366" w="97146">
                  <a:moveTo>
                    <a:pt x="51131" y="1"/>
                  </a:moveTo>
                  <a:cubicBezTo>
                    <a:pt x="49985" y="1"/>
                    <a:pt x="48767" y="287"/>
                    <a:pt x="47452" y="941"/>
                  </a:cubicBezTo>
                  <a:cubicBezTo>
                    <a:pt x="40730" y="4286"/>
                    <a:pt x="29394" y="17830"/>
                    <a:pt x="21880" y="23184"/>
                  </a:cubicBezTo>
                  <a:cubicBezTo>
                    <a:pt x="14368" y="28537"/>
                    <a:pt x="1" y="41219"/>
                    <a:pt x="7184" y="45610"/>
                  </a:cubicBezTo>
                  <a:cubicBezTo>
                    <a:pt x="7184" y="45610"/>
                    <a:pt x="7259" y="46087"/>
                    <a:pt x="8132" y="46087"/>
                  </a:cubicBezTo>
                  <a:cubicBezTo>
                    <a:pt x="9260" y="46087"/>
                    <a:pt x="11720" y="45290"/>
                    <a:pt x="17070" y="41638"/>
                  </a:cubicBezTo>
                  <a:cubicBezTo>
                    <a:pt x="26441" y="35239"/>
                    <a:pt x="48147" y="11312"/>
                    <a:pt x="50597" y="11312"/>
                  </a:cubicBezTo>
                  <a:cubicBezTo>
                    <a:pt x="50628" y="11312"/>
                    <a:pt x="50657" y="11316"/>
                    <a:pt x="50682" y="11324"/>
                  </a:cubicBezTo>
                  <a:cubicBezTo>
                    <a:pt x="52658" y="11950"/>
                    <a:pt x="81460" y="39128"/>
                    <a:pt x="83700" y="41638"/>
                  </a:cubicBezTo>
                  <a:cubicBezTo>
                    <a:pt x="85596" y="43760"/>
                    <a:pt x="89095" y="46365"/>
                    <a:pt x="92042" y="46365"/>
                  </a:cubicBezTo>
                  <a:cubicBezTo>
                    <a:pt x="92580" y="46365"/>
                    <a:pt x="93099" y="46279"/>
                    <a:pt x="93587" y="46087"/>
                  </a:cubicBezTo>
                  <a:cubicBezTo>
                    <a:pt x="96750" y="44844"/>
                    <a:pt x="97145" y="42334"/>
                    <a:pt x="92795" y="38014"/>
                  </a:cubicBezTo>
                  <a:cubicBezTo>
                    <a:pt x="88445" y="33694"/>
                    <a:pt x="67883" y="13902"/>
                    <a:pt x="63138" y="8886"/>
                  </a:cubicBezTo>
                  <a:cubicBezTo>
                    <a:pt x="59321" y="4849"/>
                    <a:pt x="55844" y="1"/>
                    <a:pt x="51131"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7"/>
            <p:cNvSpPr/>
            <p:nvPr/>
          </p:nvSpPr>
          <p:spPr>
            <a:xfrm>
              <a:off x="3832875" y="302000"/>
              <a:ext cx="2258525" cy="1098200"/>
            </a:xfrm>
            <a:custGeom>
              <a:rect b="b" l="l" r="r" t="t"/>
              <a:pathLst>
                <a:path extrusionOk="0" h="43928" w="90341">
                  <a:moveTo>
                    <a:pt x="45737" y="1"/>
                  </a:moveTo>
                  <a:cubicBezTo>
                    <a:pt x="44591" y="1"/>
                    <a:pt x="43373" y="287"/>
                    <a:pt x="42058" y="941"/>
                  </a:cubicBezTo>
                  <a:cubicBezTo>
                    <a:pt x="35336" y="4286"/>
                    <a:pt x="24000" y="17831"/>
                    <a:pt x="16486" y="23184"/>
                  </a:cubicBezTo>
                  <a:cubicBezTo>
                    <a:pt x="10853" y="27198"/>
                    <a:pt x="1366" y="35334"/>
                    <a:pt x="0" y="41003"/>
                  </a:cubicBezTo>
                  <a:cubicBezTo>
                    <a:pt x="258" y="41849"/>
                    <a:pt x="830" y="42585"/>
                    <a:pt x="1790" y="43172"/>
                  </a:cubicBezTo>
                  <a:cubicBezTo>
                    <a:pt x="1790" y="43172"/>
                    <a:pt x="1865" y="43649"/>
                    <a:pt x="2738" y="43649"/>
                  </a:cubicBezTo>
                  <a:cubicBezTo>
                    <a:pt x="3866" y="43649"/>
                    <a:pt x="6326" y="42852"/>
                    <a:pt x="11676" y="39199"/>
                  </a:cubicBezTo>
                  <a:cubicBezTo>
                    <a:pt x="21047" y="32801"/>
                    <a:pt x="42753" y="8874"/>
                    <a:pt x="45203" y="8874"/>
                  </a:cubicBezTo>
                  <a:cubicBezTo>
                    <a:pt x="45234" y="8874"/>
                    <a:pt x="45263" y="8878"/>
                    <a:pt x="45288" y="8886"/>
                  </a:cubicBezTo>
                  <a:cubicBezTo>
                    <a:pt x="47264" y="9513"/>
                    <a:pt x="76066" y="36690"/>
                    <a:pt x="78306" y="39199"/>
                  </a:cubicBezTo>
                  <a:cubicBezTo>
                    <a:pt x="80202" y="41321"/>
                    <a:pt x="83701" y="43927"/>
                    <a:pt x="86649" y="43927"/>
                  </a:cubicBezTo>
                  <a:cubicBezTo>
                    <a:pt x="87186" y="43927"/>
                    <a:pt x="87705" y="43841"/>
                    <a:pt x="88193" y="43649"/>
                  </a:cubicBezTo>
                  <a:cubicBezTo>
                    <a:pt x="89231" y="43241"/>
                    <a:pt x="89969" y="42695"/>
                    <a:pt x="90341" y="41993"/>
                  </a:cubicBezTo>
                  <a:cubicBezTo>
                    <a:pt x="89912" y="40884"/>
                    <a:pt x="88965" y="39567"/>
                    <a:pt x="87401" y="38014"/>
                  </a:cubicBezTo>
                  <a:cubicBezTo>
                    <a:pt x="83051" y="33694"/>
                    <a:pt x="62489" y="13903"/>
                    <a:pt x="57744" y="8886"/>
                  </a:cubicBezTo>
                  <a:cubicBezTo>
                    <a:pt x="53927" y="4849"/>
                    <a:pt x="50450" y="1"/>
                    <a:pt x="45737" y="1"/>
                  </a:cubicBezTo>
                  <a:close/>
                </a:path>
              </a:pathLst>
            </a:custGeom>
            <a:solidFill>
              <a:srgbClr val="7E46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7"/>
            <p:cNvSpPr/>
            <p:nvPr/>
          </p:nvSpPr>
          <p:spPr>
            <a:xfrm>
              <a:off x="3852300" y="302100"/>
              <a:ext cx="2219150" cy="1076925"/>
            </a:xfrm>
            <a:custGeom>
              <a:rect b="b" l="l" r="r" t="t"/>
              <a:pathLst>
                <a:path extrusionOk="0" h="43077" w="88766">
                  <a:moveTo>
                    <a:pt x="44960" y="0"/>
                  </a:moveTo>
                  <a:cubicBezTo>
                    <a:pt x="43832" y="0"/>
                    <a:pt x="42634" y="278"/>
                    <a:pt x="41343" y="911"/>
                  </a:cubicBezTo>
                  <a:cubicBezTo>
                    <a:pt x="39889" y="1820"/>
                    <a:pt x="37897" y="3248"/>
                    <a:pt x="35643" y="4957"/>
                  </a:cubicBezTo>
                  <a:cubicBezTo>
                    <a:pt x="29241" y="10421"/>
                    <a:pt x="21386" y="19137"/>
                    <a:pt x="15709" y="23181"/>
                  </a:cubicBezTo>
                  <a:cubicBezTo>
                    <a:pt x="11278" y="26338"/>
                    <a:pt x="4465" y="32045"/>
                    <a:pt x="1094" y="37096"/>
                  </a:cubicBezTo>
                  <a:cubicBezTo>
                    <a:pt x="1" y="39869"/>
                    <a:pt x="584" y="41160"/>
                    <a:pt x="584" y="41160"/>
                  </a:cubicBezTo>
                  <a:cubicBezTo>
                    <a:pt x="1411" y="41913"/>
                    <a:pt x="2001" y="42201"/>
                    <a:pt x="2475" y="42201"/>
                  </a:cubicBezTo>
                  <a:cubicBezTo>
                    <a:pt x="3759" y="42201"/>
                    <a:pt x="4199" y="40093"/>
                    <a:pt x="6220" y="39383"/>
                  </a:cubicBezTo>
                  <a:cubicBezTo>
                    <a:pt x="8987" y="38411"/>
                    <a:pt x="10273" y="34502"/>
                    <a:pt x="12242" y="30988"/>
                  </a:cubicBezTo>
                  <a:cubicBezTo>
                    <a:pt x="14211" y="27473"/>
                    <a:pt x="15018" y="28544"/>
                    <a:pt x="19120" y="26772"/>
                  </a:cubicBezTo>
                  <a:cubicBezTo>
                    <a:pt x="23222" y="24998"/>
                    <a:pt x="24113" y="20600"/>
                    <a:pt x="26360" y="17882"/>
                  </a:cubicBezTo>
                  <a:cubicBezTo>
                    <a:pt x="28607" y="15165"/>
                    <a:pt x="32021" y="15269"/>
                    <a:pt x="35158" y="12760"/>
                  </a:cubicBezTo>
                  <a:cubicBezTo>
                    <a:pt x="38295" y="10251"/>
                    <a:pt x="38547" y="6175"/>
                    <a:pt x="41964" y="4712"/>
                  </a:cubicBezTo>
                  <a:cubicBezTo>
                    <a:pt x="42627" y="4428"/>
                    <a:pt x="43205" y="4290"/>
                    <a:pt x="43741" y="4290"/>
                  </a:cubicBezTo>
                  <a:cubicBezTo>
                    <a:pt x="45973" y="4290"/>
                    <a:pt x="47484" y="6685"/>
                    <a:pt x="51349" y="10983"/>
                  </a:cubicBezTo>
                  <a:cubicBezTo>
                    <a:pt x="56144" y="16314"/>
                    <a:pt x="56835" y="15165"/>
                    <a:pt x="60345" y="18300"/>
                  </a:cubicBezTo>
                  <a:cubicBezTo>
                    <a:pt x="63854" y="21436"/>
                    <a:pt x="67117" y="25827"/>
                    <a:pt x="69272" y="29562"/>
                  </a:cubicBezTo>
                  <a:cubicBezTo>
                    <a:pt x="71425" y="33297"/>
                    <a:pt x="75025" y="33875"/>
                    <a:pt x="78422" y="36560"/>
                  </a:cubicBezTo>
                  <a:cubicBezTo>
                    <a:pt x="81306" y="38841"/>
                    <a:pt x="85398" y="43076"/>
                    <a:pt x="87232" y="43076"/>
                  </a:cubicBezTo>
                  <a:cubicBezTo>
                    <a:pt x="87558" y="43076"/>
                    <a:pt x="87812" y="42943"/>
                    <a:pt x="87976" y="42641"/>
                  </a:cubicBezTo>
                  <a:cubicBezTo>
                    <a:pt x="88765" y="41186"/>
                    <a:pt x="86426" y="37992"/>
                    <a:pt x="83231" y="34685"/>
                  </a:cubicBezTo>
                  <a:cubicBezTo>
                    <a:pt x="82323" y="33801"/>
                    <a:pt x="81303" y="32807"/>
                    <a:pt x="80202" y="31739"/>
                  </a:cubicBezTo>
                  <a:cubicBezTo>
                    <a:pt x="79927" y="31486"/>
                    <a:pt x="79652" y="31235"/>
                    <a:pt x="79374" y="30986"/>
                  </a:cubicBezTo>
                  <a:cubicBezTo>
                    <a:pt x="77339" y="29157"/>
                    <a:pt x="72737" y="24613"/>
                    <a:pt x="67816" y="19680"/>
                  </a:cubicBezTo>
                  <a:cubicBezTo>
                    <a:pt x="63061" y="15031"/>
                    <a:pt x="58815" y="10837"/>
                    <a:pt x="56967" y="8883"/>
                  </a:cubicBezTo>
                  <a:cubicBezTo>
                    <a:pt x="56204" y="8076"/>
                    <a:pt x="55456" y="7238"/>
                    <a:pt x="54708" y="6413"/>
                  </a:cubicBezTo>
                  <a:cubicBezTo>
                    <a:pt x="53273" y="4946"/>
                    <a:pt x="52156" y="3800"/>
                    <a:pt x="51520" y="3143"/>
                  </a:cubicBezTo>
                  <a:cubicBezTo>
                    <a:pt x="51474" y="3095"/>
                    <a:pt x="51433" y="3054"/>
                    <a:pt x="51387" y="3008"/>
                  </a:cubicBezTo>
                  <a:cubicBezTo>
                    <a:pt x="49426" y="1250"/>
                    <a:pt x="47352" y="0"/>
                    <a:pt x="44960"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7"/>
            <p:cNvSpPr/>
            <p:nvPr/>
          </p:nvSpPr>
          <p:spPr>
            <a:xfrm>
              <a:off x="3821200" y="238100"/>
              <a:ext cx="2257700" cy="1091875"/>
            </a:xfrm>
            <a:custGeom>
              <a:rect b="b" l="l" r="r" t="t"/>
              <a:pathLst>
                <a:path extrusionOk="0" h="43675" w="90308">
                  <a:moveTo>
                    <a:pt x="45449" y="1"/>
                  </a:moveTo>
                  <a:cubicBezTo>
                    <a:pt x="44579" y="1"/>
                    <a:pt x="43730" y="150"/>
                    <a:pt x="42900" y="411"/>
                  </a:cubicBezTo>
                  <a:cubicBezTo>
                    <a:pt x="39900" y="1352"/>
                    <a:pt x="27865" y="13242"/>
                    <a:pt x="20600" y="19618"/>
                  </a:cubicBezTo>
                  <a:cubicBezTo>
                    <a:pt x="13335" y="25995"/>
                    <a:pt x="12539" y="28042"/>
                    <a:pt x="7232" y="32742"/>
                  </a:cubicBezTo>
                  <a:cubicBezTo>
                    <a:pt x="0" y="39148"/>
                    <a:pt x="1828" y="41758"/>
                    <a:pt x="1828" y="41758"/>
                  </a:cubicBezTo>
                  <a:cubicBezTo>
                    <a:pt x="2656" y="42511"/>
                    <a:pt x="3245" y="42799"/>
                    <a:pt x="3719" y="42799"/>
                  </a:cubicBezTo>
                  <a:cubicBezTo>
                    <a:pt x="5002" y="42799"/>
                    <a:pt x="5442" y="40692"/>
                    <a:pt x="7463" y="39982"/>
                  </a:cubicBezTo>
                  <a:cubicBezTo>
                    <a:pt x="10231" y="39009"/>
                    <a:pt x="11517" y="35102"/>
                    <a:pt x="13486" y="31587"/>
                  </a:cubicBezTo>
                  <a:cubicBezTo>
                    <a:pt x="15454" y="28071"/>
                    <a:pt x="16262" y="29142"/>
                    <a:pt x="20364" y="27370"/>
                  </a:cubicBezTo>
                  <a:cubicBezTo>
                    <a:pt x="24466" y="25596"/>
                    <a:pt x="25356" y="21198"/>
                    <a:pt x="27604" y="18480"/>
                  </a:cubicBezTo>
                  <a:cubicBezTo>
                    <a:pt x="29851" y="15763"/>
                    <a:pt x="33266" y="15867"/>
                    <a:pt x="36402" y="13358"/>
                  </a:cubicBezTo>
                  <a:cubicBezTo>
                    <a:pt x="39538" y="10850"/>
                    <a:pt x="39791" y="6773"/>
                    <a:pt x="43208" y="5310"/>
                  </a:cubicBezTo>
                  <a:cubicBezTo>
                    <a:pt x="43870" y="5026"/>
                    <a:pt x="44448" y="4888"/>
                    <a:pt x="44985" y="4888"/>
                  </a:cubicBezTo>
                  <a:cubicBezTo>
                    <a:pt x="47216" y="4888"/>
                    <a:pt x="48727" y="7284"/>
                    <a:pt x="52593" y="11581"/>
                  </a:cubicBezTo>
                  <a:cubicBezTo>
                    <a:pt x="57388" y="16912"/>
                    <a:pt x="58079" y="15763"/>
                    <a:pt x="61588" y="18898"/>
                  </a:cubicBezTo>
                  <a:cubicBezTo>
                    <a:pt x="65098" y="22034"/>
                    <a:pt x="68361" y="26425"/>
                    <a:pt x="70514" y="30160"/>
                  </a:cubicBezTo>
                  <a:cubicBezTo>
                    <a:pt x="72669" y="33895"/>
                    <a:pt x="76269" y="34473"/>
                    <a:pt x="79665" y="37159"/>
                  </a:cubicBezTo>
                  <a:cubicBezTo>
                    <a:pt x="82549" y="39440"/>
                    <a:pt x="86640" y="43674"/>
                    <a:pt x="88475" y="43674"/>
                  </a:cubicBezTo>
                  <a:cubicBezTo>
                    <a:pt x="88801" y="43674"/>
                    <a:pt x="89056" y="43541"/>
                    <a:pt x="89220" y="43239"/>
                  </a:cubicBezTo>
                  <a:cubicBezTo>
                    <a:pt x="90307" y="41238"/>
                    <a:pt x="85463" y="35937"/>
                    <a:pt x="80619" y="31586"/>
                  </a:cubicBezTo>
                  <a:cubicBezTo>
                    <a:pt x="75775" y="27235"/>
                    <a:pt x="56398" y="7505"/>
                    <a:pt x="52764" y="3741"/>
                  </a:cubicBezTo>
                  <a:cubicBezTo>
                    <a:pt x="50137" y="1020"/>
                    <a:pt x="47720" y="1"/>
                    <a:pt x="45449" y="1"/>
                  </a:cubicBezTo>
                  <a:close/>
                </a:path>
              </a:pathLst>
            </a:custGeom>
            <a:solidFill>
              <a:srgbClr val="F0E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7"/>
            <p:cNvSpPr/>
            <p:nvPr/>
          </p:nvSpPr>
          <p:spPr>
            <a:xfrm>
              <a:off x="3862800" y="238125"/>
              <a:ext cx="2191150" cy="1067425"/>
            </a:xfrm>
            <a:custGeom>
              <a:rect b="b" l="l" r="r" t="t"/>
              <a:pathLst>
                <a:path extrusionOk="0" h="42697" w="87646">
                  <a:moveTo>
                    <a:pt x="43783" y="1"/>
                  </a:moveTo>
                  <a:cubicBezTo>
                    <a:pt x="42914" y="1"/>
                    <a:pt x="42066" y="150"/>
                    <a:pt x="41236" y="410"/>
                  </a:cubicBezTo>
                  <a:cubicBezTo>
                    <a:pt x="38235" y="1351"/>
                    <a:pt x="26201" y="13241"/>
                    <a:pt x="18936" y="19617"/>
                  </a:cubicBezTo>
                  <a:cubicBezTo>
                    <a:pt x="11671" y="25994"/>
                    <a:pt x="10875" y="28041"/>
                    <a:pt x="5568" y="32741"/>
                  </a:cubicBezTo>
                  <a:cubicBezTo>
                    <a:pt x="1343" y="36482"/>
                    <a:pt x="211" y="38928"/>
                    <a:pt x="0" y="40316"/>
                  </a:cubicBezTo>
                  <a:cubicBezTo>
                    <a:pt x="60" y="40629"/>
                    <a:pt x="164" y="40780"/>
                    <a:pt x="164" y="40780"/>
                  </a:cubicBezTo>
                  <a:cubicBezTo>
                    <a:pt x="991" y="41534"/>
                    <a:pt x="1581" y="41822"/>
                    <a:pt x="2055" y="41822"/>
                  </a:cubicBezTo>
                  <a:cubicBezTo>
                    <a:pt x="3338" y="41822"/>
                    <a:pt x="3778" y="39714"/>
                    <a:pt x="5799" y="39004"/>
                  </a:cubicBezTo>
                  <a:cubicBezTo>
                    <a:pt x="8567" y="38032"/>
                    <a:pt x="9852" y="34123"/>
                    <a:pt x="11822" y="30608"/>
                  </a:cubicBezTo>
                  <a:cubicBezTo>
                    <a:pt x="13791" y="27094"/>
                    <a:pt x="14598" y="28165"/>
                    <a:pt x="18700" y="26391"/>
                  </a:cubicBezTo>
                  <a:cubicBezTo>
                    <a:pt x="22802" y="24618"/>
                    <a:pt x="23693" y="20220"/>
                    <a:pt x="25940" y="17503"/>
                  </a:cubicBezTo>
                  <a:cubicBezTo>
                    <a:pt x="28187" y="14784"/>
                    <a:pt x="31601" y="14888"/>
                    <a:pt x="34738" y="12380"/>
                  </a:cubicBezTo>
                  <a:cubicBezTo>
                    <a:pt x="37875" y="9873"/>
                    <a:pt x="38127" y="5794"/>
                    <a:pt x="41544" y="4332"/>
                  </a:cubicBezTo>
                  <a:cubicBezTo>
                    <a:pt x="42206" y="4048"/>
                    <a:pt x="42784" y="3910"/>
                    <a:pt x="43320" y="3910"/>
                  </a:cubicBezTo>
                  <a:cubicBezTo>
                    <a:pt x="45552" y="3910"/>
                    <a:pt x="47063" y="6305"/>
                    <a:pt x="50929" y="10603"/>
                  </a:cubicBezTo>
                  <a:cubicBezTo>
                    <a:pt x="55724" y="15935"/>
                    <a:pt x="56415" y="14784"/>
                    <a:pt x="59925" y="17920"/>
                  </a:cubicBezTo>
                  <a:cubicBezTo>
                    <a:pt x="63434" y="21057"/>
                    <a:pt x="66697" y="25446"/>
                    <a:pt x="68850" y="29182"/>
                  </a:cubicBezTo>
                  <a:cubicBezTo>
                    <a:pt x="71005" y="32917"/>
                    <a:pt x="74605" y="33496"/>
                    <a:pt x="78001" y="36181"/>
                  </a:cubicBezTo>
                  <a:cubicBezTo>
                    <a:pt x="80886" y="38461"/>
                    <a:pt x="84978" y="42697"/>
                    <a:pt x="86812" y="42697"/>
                  </a:cubicBezTo>
                  <a:cubicBezTo>
                    <a:pt x="87138" y="42697"/>
                    <a:pt x="87392" y="42563"/>
                    <a:pt x="87556" y="42262"/>
                  </a:cubicBezTo>
                  <a:cubicBezTo>
                    <a:pt x="87593" y="42191"/>
                    <a:pt x="87623" y="42118"/>
                    <a:pt x="87645" y="42043"/>
                  </a:cubicBezTo>
                  <a:cubicBezTo>
                    <a:pt x="87094" y="39566"/>
                    <a:pt x="83025" y="35240"/>
                    <a:pt x="78955" y="31585"/>
                  </a:cubicBezTo>
                  <a:cubicBezTo>
                    <a:pt x="74111" y="27234"/>
                    <a:pt x="54734" y="7503"/>
                    <a:pt x="51100" y="3741"/>
                  </a:cubicBezTo>
                  <a:cubicBezTo>
                    <a:pt x="48472" y="1020"/>
                    <a:pt x="46055" y="1"/>
                    <a:pt x="4378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7"/>
            <p:cNvSpPr/>
            <p:nvPr/>
          </p:nvSpPr>
          <p:spPr>
            <a:xfrm>
              <a:off x="4711925" y="879825"/>
              <a:ext cx="449625" cy="438350"/>
            </a:xfrm>
            <a:custGeom>
              <a:rect b="b" l="l" r="r" t="t"/>
              <a:pathLst>
                <a:path extrusionOk="0" h="17534" w="17985">
                  <a:moveTo>
                    <a:pt x="9219" y="1465"/>
                  </a:moveTo>
                  <a:cubicBezTo>
                    <a:pt x="11104" y="1465"/>
                    <a:pt x="12819" y="2190"/>
                    <a:pt x="14116" y="3367"/>
                  </a:cubicBezTo>
                  <a:cubicBezTo>
                    <a:pt x="13016" y="4315"/>
                    <a:pt x="11745" y="5438"/>
                    <a:pt x="10654" y="6402"/>
                  </a:cubicBezTo>
                  <a:cubicBezTo>
                    <a:pt x="10282" y="6729"/>
                    <a:pt x="9880" y="7084"/>
                    <a:pt x="9457" y="7455"/>
                  </a:cubicBezTo>
                  <a:cubicBezTo>
                    <a:pt x="8859" y="6882"/>
                    <a:pt x="8297" y="6348"/>
                    <a:pt x="7788" y="5866"/>
                  </a:cubicBezTo>
                  <a:cubicBezTo>
                    <a:pt x="7259" y="5363"/>
                    <a:pt x="6010" y="4097"/>
                    <a:pt x="4864" y="2920"/>
                  </a:cubicBezTo>
                  <a:cubicBezTo>
                    <a:pt x="6082" y="2010"/>
                    <a:pt x="7586" y="1465"/>
                    <a:pt x="9219" y="1465"/>
                  </a:cubicBezTo>
                  <a:close/>
                  <a:moveTo>
                    <a:pt x="3686" y="4015"/>
                  </a:moveTo>
                  <a:cubicBezTo>
                    <a:pt x="4681" y="5047"/>
                    <a:pt x="5793" y="6164"/>
                    <a:pt x="6694" y="7019"/>
                  </a:cubicBezTo>
                  <a:cubicBezTo>
                    <a:pt x="7169" y="7468"/>
                    <a:pt x="7699" y="7975"/>
                    <a:pt x="8253" y="8504"/>
                  </a:cubicBezTo>
                  <a:cubicBezTo>
                    <a:pt x="6703" y="9846"/>
                    <a:pt x="4936" y="11338"/>
                    <a:pt x="3115" y="12762"/>
                  </a:cubicBezTo>
                  <a:cubicBezTo>
                    <a:pt x="2333" y="11577"/>
                    <a:pt x="1917" y="10187"/>
                    <a:pt x="1917" y="8767"/>
                  </a:cubicBezTo>
                  <a:cubicBezTo>
                    <a:pt x="1917" y="6952"/>
                    <a:pt x="2586" y="5294"/>
                    <a:pt x="3686" y="4015"/>
                  </a:cubicBezTo>
                  <a:close/>
                  <a:moveTo>
                    <a:pt x="15158" y="4536"/>
                  </a:moveTo>
                  <a:cubicBezTo>
                    <a:pt x="16012" y="5732"/>
                    <a:pt x="16519" y="7190"/>
                    <a:pt x="16520" y="8767"/>
                  </a:cubicBezTo>
                  <a:lnTo>
                    <a:pt x="16520" y="8767"/>
                  </a:lnTo>
                  <a:cubicBezTo>
                    <a:pt x="16519" y="10386"/>
                    <a:pt x="15983" y="11879"/>
                    <a:pt x="15088" y="13091"/>
                  </a:cubicBezTo>
                  <a:cubicBezTo>
                    <a:pt x="13562" y="11471"/>
                    <a:pt x="12016" y="9928"/>
                    <a:pt x="10606" y="8561"/>
                  </a:cubicBezTo>
                  <a:cubicBezTo>
                    <a:pt x="10992" y="8222"/>
                    <a:pt x="11361" y="7897"/>
                    <a:pt x="11705" y="7593"/>
                  </a:cubicBezTo>
                  <a:cubicBezTo>
                    <a:pt x="12300" y="7068"/>
                    <a:pt x="13860" y="5681"/>
                    <a:pt x="15158" y="4536"/>
                  </a:cubicBezTo>
                  <a:close/>
                  <a:moveTo>
                    <a:pt x="9402" y="9611"/>
                  </a:moveTo>
                  <a:cubicBezTo>
                    <a:pt x="10850" y="11013"/>
                    <a:pt x="12442" y="12598"/>
                    <a:pt x="14008" y="14263"/>
                  </a:cubicBezTo>
                  <a:cubicBezTo>
                    <a:pt x="12725" y="15384"/>
                    <a:pt x="11052" y="16068"/>
                    <a:pt x="9219" y="16068"/>
                  </a:cubicBezTo>
                  <a:lnTo>
                    <a:pt x="9217" y="16068"/>
                  </a:lnTo>
                  <a:cubicBezTo>
                    <a:pt x="7238" y="16068"/>
                    <a:pt x="5443" y="15274"/>
                    <a:pt x="4126" y="13989"/>
                  </a:cubicBezTo>
                  <a:cubicBezTo>
                    <a:pt x="6003" y="12518"/>
                    <a:pt x="7821" y="10983"/>
                    <a:pt x="9402" y="9611"/>
                  </a:cubicBezTo>
                  <a:close/>
                  <a:moveTo>
                    <a:pt x="9219" y="0"/>
                  </a:moveTo>
                  <a:cubicBezTo>
                    <a:pt x="7190" y="0"/>
                    <a:pt x="5325" y="699"/>
                    <a:pt x="3838" y="1860"/>
                  </a:cubicBezTo>
                  <a:cubicBezTo>
                    <a:pt x="3140" y="1136"/>
                    <a:pt x="2613" y="580"/>
                    <a:pt x="2545" y="492"/>
                  </a:cubicBezTo>
                  <a:cubicBezTo>
                    <a:pt x="2403" y="223"/>
                    <a:pt x="2127" y="69"/>
                    <a:pt x="1842" y="69"/>
                  </a:cubicBezTo>
                  <a:cubicBezTo>
                    <a:pt x="1731" y="69"/>
                    <a:pt x="1618" y="92"/>
                    <a:pt x="1511" y="141"/>
                  </a:cubicBezTo>
                  <a:cubicBezTo>
                    <a:pt x="1127" y="318"/>
                    <a:pt x="950" y="763"/>
                    <a:pt x="1104" y="1154"/>
                  </a:cubicBezTo>
                  <a:cubicBezTo>
                    <a:pt x="1160" y="1299"/>
                    <a:pt x="1799" y="2020"/>
                    <a:pt x="2675" y="2953"/>
                  </a:cubicBezTo>
                  <a:cubicBezTo>
                    <a:pt x="1297" y="4503"/>
                    <a:pt x="453" y="6535"/>
                    <a:pt x="453" y="8766"/>
                  </a:cubicBezTo>
                  <a:cubicBezTo>
                    <a:pt x="450" y="10511"/>
                    <a:pt x="972" y="12215"/>
                    <a:pt x="1949" y="13660"/>
                  </a:cubicBezTo>
                  <a:cubicBezTo>
                    <a:pt x="1446" y="14039"/>
                    <a:pt x="944" y="14412"/>
                    <a:pt x="442" y="14771"/>
                  </a:cubicBezTo>
                  <a:cubicBezTo>
                    <a:pt x="84" y="15025"/>
                    <a:pt x="1" y="15522"/>
                    <a:pt x="256" y="15879"/>
                  </a:cubicBezTo>
                  <a:cubicBezTo>
                    <a:pt x="411" y="16096"/>
                    <a:pt x="656" y="16212"/>
                    <a:pt x="904" y="16212"/>
                  </a:cubicBezTo>
                  <a:cubicBezTo>
                    <a:pt x="1064" y="16212"/>
                    <a:pt x="1225" y="16164"/>
                    <a:pt x="1364" y="16065"/>
                  </a:cubicBezTo>
                  <a:cubicBezTo>
                    <a:pt x="1895" y="15686"/>
                    <a:pt x="2427" y="15290"/>
                    <a:pt x="2956" y="14890"/>
                  </a:cubicBezTo>
                  <a:cubicBezTo>
                    <a:pt x="4550" y="16517"/>
                    <a:pt x="6767" y="17533"/>
                    <a:pt x="9219" y="17533"/>
                  </a:cubicBezTo>
                  <a:cubicBezTo>
                    <a:pt x="11436" y="17533"/>
                    <a:pt x="13458" y="16699"/>
                    <a:pt x="15002" y="15337"/>
                  </a:cubicBezTo>
                  <a:cubicBezTo>
                    <a:pt x="15422" y="15795"/>
                    <a:pt x="15837" y="16257"/>
                    <a:pt x="16242" y="16723"/>
                  </a:cubicBezTo>
                  <a:cubicBezTo>
                    <a:pt x="16399" y="16903"/>
                    <a:pt x="16620" y="16996"/>
                    <a:pt x="16842" y="16996"/>
                  </a:cubicBezTo>
                  <a:cubicBezTo>
                    <a:pt x="17027" y="16996"/>
                    <a:pt x="17212" y="16932"/>
                    <a:pt x="17363" y="16801"/>
                  </a:cubicBezTo>
                  <a:cubicBezTo>
                    <a:pt x="17693" y="16513"/>
                    <a:pt x="17729" y="16011"/>
                    <a:pt x="17440" y="15680"/>
                  </a:cubicBezTo>
                  <a:cubicBezTo>
                    <a:pt x="17001" y="15176"/>
                    <a:pt x="16552" y="14677"/>
                    <a:pt x="16099" y="14181"/>
                  </a:cubicBezTo>
                  <a:cubicBezTo>
                    <a:pt x="17276" y="12688"/>
                    <a:pt x="17985" y="10810"/>
                    <a:pt x="17985" y="8766"/>
                  </a:cubicBezTo>
                  <a:cubicBezTo>
                    <a:pt x="17985" y="6820"/>
                    <a:pt x="17340" y="5026"/>
                    <a:pt x="16262" y="3569"/>
                  </a:cubicBezTo>
                  <a:cubicBezTo>
                    <a:pt x="16730" y="3161"/>
                    <a:pt x="17063" y="2877"/>
                    <a:pt x="17135" y="2828"/>
                  </a:cubicBezTo>
                  <a:cubicBezTo>
                    <a:pt x="17476" y="2693"/>
                    <a:pt x="17680" y="2341"/>
                    <a:pt x="17628" y="1978"/>
                  </a:cubicBezTo>
                  <a:cubicBezTo>
                    <a:pt x="17571" y="1580"/>
                    <a:pt x="17226" y="1296"/>
                    <a:pt x="16837" y="1296"/>
                  </a:cubicBezTo>
                  <a:cubicBezTo>
                    <a:pt x="16801" y="1296"/>
                    <a:pt x="16765" y="1298"/>
                    <a:pt x="16729" y="1303"/>
                  </a:cubicBezTo>
                  <a:cubicBezTo>
                    <a:pt x="16587" y="1324"/>
                    <a:pt x="16019" y="1762"/>
                    <a:pt x="15239" y="2412"/>
                  </a:cubicBezTo>
                  <a:cubicBezTo>
                    <a:pt x="13668" y="922"/>
                    <a:pt x="11551" y="0"/>
                    <a:pt x="921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7"/>
            <p:cNvSpPr/>
            <p:nvPr/>
          </p:nvSpPr>
          <p:spPr>
            <a:xfrm>
              <a:off x="4184400" y="1680750"/>
              <a:ext cx="313575" cy="313625"/>
            </a:xfrm>
            <a:custGeom>
              <a:rect b="b" l="l" r="r" t="t"/>
              <a:pathLst>
                <a:path extrusionOk="0" h="12545" w="12543">
                  <a:moveTo>
                    <a:pt x="6272" y="1"/>
                  </a:moveTo>
                  <a:cubicBezTo>
                    <a:pt x="4608" y="1"/>
                    <a:pt x="3013" y="662"/>
                    <a:pt x="1837" y="1838"/>
                  </a:cubicBezTo>
                  <a:cubicBezTo>
                    <a:pt x="661" y="3014"/>
                    <a:pt x="0" y="4610"/>
                    <a:pt x="0" y="6273"/>
                  </a:cubicBezTo>
                  <a:cubicBezTo>
                    <a:pt x="0" y="7937"/>
                    <a:pt x="661" y="9532"/>
                    <a:pt x="1837" y="10708"/>
                  </a:cubicBezTo>
                  <a:cubicBezTo>
                    <a:pt x="3013" y="11884"/>
                    <a:pt x="4608" y="12545"/>
                    <a:pt x="6272" y="12545"/>
                  </a:cubicBezTo>
                  <a:cubicBezTo>
                    <a:pt x="7935" y="12545"/>
                    <a:pt x="9530" y="11884"/>
                    <a:pt x="10707" y="10708"/>
                  </a:cubicBezTo>
                  <a:cubicBezTo>
                    <a:pt x="11883" y="9532"/>
                    <a:pt x="12543" y="7937"/>
                    <a:pt x="12543" y="6273"/>
                  </a:cubicBezTo>
                  <a:cubicBezTo>
                    <a:pt x="12543" y="4610"/>
                    <a:pt x="11883" y="3014"/>
                    <a:pt x="10707" y="1838"/>
                  </a:cubicBezTo>
                  <a:cubicBezTo>
                    <a:pt x="9530" y="662"/>
                    <a:pt x="7935" y="1"/>
                    <a:pt x="6272" y="1"/>
                  </a:cubicBezTo>
                  <a:close/>
                </a:path>
              </a:pathLst>
            </a:custGeom>
            <a:solidFill>
              <a:srgbClr val="7E46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7"/>
            <p:cNvSpPr/>
            <p:nvPr/>
          </p:nvSpPr>
          <p:spPr>
            <a:xfrm>
              <a:off x="4122025" y="1618425"/>
              <a:ext cx="449625" cy="438325"/>
            </a:xfrm>
            <a:custGeom>
              <a:rect b="b" l="l" r="r" t="t"/>
              <a:pathLst>
                <a:path extrusionOk="0" h="17533" w="17985">
                  <a:moveTo>
                    <a:pt x="8767" y="1464"/>
                  </a:moveTo>
                  <a:cubicBezTo>
                    <a:pt x="10746" y="1464"/>
                    <a:pt x="12541" y="2259"/>
                    <a:pt x="13858" y="3544"/>
                  </a:cubicBezTo>
                  <a:cubicBezTo>
                    <a:pt x="11980" y="5015"/>
                    <a:pt x="10163" y="6550"/>
                    <a:pt x="8582" y="7922"/>
                  </a:cubicBezTo>
                  <a:cubicBezTo>
                    <a:pt x="7134" y="6520"/>
                    <a:pt x="5542" y="4934"/>
                    <a:pt x="3976" y="3269"/>
                  </a:cubicBezTo>
                  <a:cubicBezTo>
                    <a:pt x="5260" y="2149"/>
                    <a:pt x="6933" y="1464"/>
                    <a:pt x="8767" y="1464"/>
                  </a:cubicBezTo>
                  <a:close/>
                  <a:moveTo>
                    <a:pt x="2897" y="4442"/>
                  </a:moveTo>
                  <a:cubicBezTo>
                    <a:pt x="4423" y="6062"/>
                    <a:pt x="5969" y="7604"/>
                    <a:pt x="7380" y="8972"/>
                  </a:cubicBezTo>
                  <a:cubicBezTo>
                    <a:pt x="6993" y="9312"/>
                    <a:pt x="6624" y="9636"/>
                    <a:pt x="6281" y="9939"/>
                  </a:cubicBezTo>
                  <a:cubicBezTo>
                    <a:pt x="5685" y="10465"/>
                    <a:pt x="4125" y="11852"/>
                    <a:pt x="2827" y="12996"/>
                  </a:cubicBezTo>
                  <a:cubicBezTo>
                    <a:pt x="1973" y="11802"/>
                    <a:pt x="1466" y="10343"/>
                    <a:pt x="1466" y="8766"/>
                  </a:cubicBezTo>
                  <a:cubicBezTo>
                    <a:pt x="1466" y="7146"/>
                    <a:pt x="2002" y="5654"/>
                    <a:pt x="2897" y="4442"/>
                  </a:cubicBezTo>
                  <a:close/>
                  <a:moveTo>
                    <a:pt x="14869" y="4770"/>
                  </a:moveTo>
                  <a:cubicBezTo>
                    <a:pt x="15651" y="5956"/>
                    <a:pt x="16069" y="7345"/>
                    <a:pt x="16067" y="8766"/>
                  </a:cubicBezTo>
                  <a:cubicBezTo>
                    <a:pt x="16067" y="10580"/>
                    <a:pt x="15398" y="12238"/>
                    <a:pt x="14298" y="13517"/>
                  </a:cubicBezTo>
                  <a:cubicBezTo>
                    <a:pt x="13304" y="12486"/>
                    <a:pt x="12191" y="11369"/>
                    <a:pt x="11290" y="10513"/>
                  </a:cubicBezTo>
                  <a:cubicBezTo>
                    <a:pt x="10816" y="10064"/>
                    <a:pt x="10285" y="9559"/>
                    <a:pt x="9731" y="9030"/>
                  </a:cubicBezTo>
                  <a:cubicBezTo>
                    <a:pt x="11281" y="7686"/>
                    <a:pt x="13050" y="6196"/>
                    <a:pt x="14869" y="4770"/>
                  </a:cubicBezTo>
                  <a:close/>
                  <a:moveTo>
                    <a:pt x="8528" y="10079"/>
                  </a:moveTo>
                  <a:cubicBezTo>
                    <a:pt x="9126" y="10651"/>
                    <a:pt x="9688" y="11185"/>
                    <a:pt x="10197" y="11666"/>
                  </a:cubicBezTo>
                  <a:cubicBezTo>
                    <a:pt x="10726" y="12169"/>
                    <a:pt x="11975" y="13434"/>
                    <a:pt x="13121" y="14613"/>
                  </a:cubicBezTo>
                  <a:cubicBezTo>
                    <a:pt x="11903" y="15522"/>
                    <a:pt x="10399" y="16067"/>
                    <a:pt x="8767" y="16067"/>
                  </a:cubicBezTo>
                  <a:cubicBezTo>
                    <a:pt x="6881" y="16067"/>
                    <a:pt x="5166" y="15343"/>
                    <a:pt x="3869" y="14165"/>
                  </a:cubicBezTo>
                  <a:cubicBezTo>
                    <a:pt x="4969" y="13217"/>
                    <a:pt x="6240" y="12094"/>
                    <a:pt x="7332" y="11131"/>
                  </a:cubicBezTo>
                  <a:cubicBezTo>
                    <a:pt x="7704" y="10803"/>
                    <a:pt x="8106" y="10449"/>
                    <a:pt x="8528" y="10079"/>
                  </a:cubicBezTo>
                  <a:close/>
                  <a:moveTo>
                    <a:pt x="8767" y="0"/>
                  </a:moveTo>
                  <a:cubicBezTo>
                    <a:pt x="6550" y="0"/>
                    <a:pt x="4529" y="833"/>
                    <a:pt x="2983" y="2197"/>
                  </a:cubicBezTo>
                  <a:cubicBezTo>
                    <a:pt x="2564" y="1737"/>
                    <a:pt x="2148" y="1275"/>
                    <a:pt x="1743" y="810"/>
                  </a:cubicBezTo>
                  <a:cubicBezTo>
                    <a:pt x="1586" y="629"/>
                    <a:pt x="1365" y="537"/>
                    <a:pt x="1143" y="537"/>
                  </a:cubicBezTo>
                  <a:cubicBezTo>
                    <a:pt x="959" y="537"/>
                    <a:pt x="773" y="601"/>
                    <a:pt x="622" y="732"/>
                  </a:cubicBezTo>
                  <a:cubicBezTo>
                    <a:pt x="292" y="1019"/>
                    <a:pt x="257" y="1522"/>
                    <a:pt x="545" y="1853"/>
                  </a:cubicBezTo>
                  <a:cubicBezTo>
                    <a:pt x="984" y="2356"/>
                    <a:pt x="1433" y="2857"/>
                    <a:pt x="1886" y="3352"/>
                  </a:cubicBezTo>
                  <a:cubicBezTo>
                    <a:pt x="709" y="4844"/>
                    <a:pt x="1" y="6722"/>
                    <a:pt x="1" y="8766"/>
                  </a:cubicBezTo>
                  <a:cubicBezTo>
                    <a:pt x="1" y="10713"/>
                    <a:pt x="646" y="12506"/>
                    <a:pt x="1723" y="13963"/>
                  </a:cubicBezTo>
                  <a:cubicBezTo>
                    <a:pt x="1255" y="14371"/>
                    <a:pt x="923" y="14655"/>
                    <a:pt x="850" y="14704"/>
                  </a:cubicBezTo>
                  <a:cubicBezTo>
                    <a:pt x="509" y="14840"/>
                    <a:pt x="306" y="15191"/>
                    <a:pt x="358" y="15554"/>
                  </a:cubicBezTo>
                  <a:cubicBezTo>
                    <a:pt x="414" y="15952"/>
                    <a:pt x="759" y="16236"/>
                    <a:pt x="1148" y="16236"/>
                  </a:cubicBezTo>
                  <a:cubicBezTo>
                    <a:pt x="1184" y="16236"/>
                    <a:pt x="1220" y="16234"/>
                    <a:pt x="1257" y="16229"/>
                  </a:cubicBezTo>
                  <a:cubicBezTo>
                    <a:pt x="1399" y="16208"/>
                    <a:pt x="1966" y="15770"/>
                    <a:pt x="2746" y="15121"/>
                  </a:cubicBezTo>
                  <a:cubicBezTo>
                    <a:pt x="4317" y="16611"/>
                    <a:pt x="6435" y="17532"/>
                    <a:pt x="8767" y="17532"/>
                  </a:cubicBezTo>
                  <a:cubicBezTo>
                    <a:pt x="10795" y="17532"/>
                    <a:pt x="12660" y="16833"/>
                    <a:pt x="14147" y="15672"/>
                  </a:cubicBezTo>
                  <a:cubicBezTo>
                    <a:pt x="14845" y="16397"/>
                    <a:pt x="15372" y="16952"/>
                    <a:pt x="15440" y="17041"/>
                  </a:cubicBezTo>
                  <a:cubicBezTo>
                    <a:pt x="15581" y="17310"/>
                    <a:pt x="15857" y="17465"/>
                    <a:pt x="16143" y="17465"/>
                  </a:cubicBezTo>
                  <a:cubicBezTo>
                    <a:pt x="16255" y="17465"/>
                    <a:pt x="16368" y="17442"/>
                    <a:pt x="16475" y="17392"/>
                  </a:cubicBezTo>
                  <a:cubicBezTo>
                    <a:pt x="16859" y="17216"/>
                    <a:pt x="17037" y="16771"/>
                    <a:pt x="16882" y="16378"/>
                  </a:cubicBezTo>
                  <a:cubicBezTo>
                    <a:pt x="16825" y="16234"/>
                    <a:pt x="16186" y="15513"/>
                    <a:pt x="15311" y="14579"/>
                  </a:cubicBezTo>
                  <a:cubicBezTo>
                    <a:pt x="16688" y="13030"/>
                    <a:pt x="17532" y="10997"/>
                    <a:pt x="17532" y="8766"/>
                  </a:cubicBezTo>
                  <a:cubicBezTo>
                    <a:pt x="17535" y="7022"/>
                    <a:pt x="17014" y="5318"/>
                    <a:pt x="16036" y="3873"/>
                  </a:cubicBezTo>
                  <a:cubicBezTo>
                    <a:pt x="16539" y="3494"/>
                    <a:pt x="17041" y="3120"/>
                    <a:pt x="17543" y="2763"/>
                  </a:cubicBezTo>
                  <a:cubicBezTo>
                    <a:pt x="17901" y="2508"/>
                    <a:pt x="17984" y="2012"/>
                    <a:pt x="17729" y="1654"/>
                  </a:cubicBezTo>
                  <a:cubicBezTo>
                    <a:pt x="17574" y="1436"/>
                    <a:pt x="17329" y="1321"/>
                    <a:pt x="17081" y="1321"/>
                  </a:cubicBezTo>
                  <a:cubicBezTo>
                    <a:pt x="16921" y="1321"/>
                    <a:pt x="16760" y="1368"/>
                    <a:pt x="16621" y="1468"/>
                  </a:cubicBezTo>
                  <a:cubicBezTo>
                    <a:pt x="16090" y="1847"/>
                    <a:pt x="15559" y="2242"/>
                    <a:pt x="15029" y="2643"/>
                  </a:cubicBezTo>
                  <a:cubicBezTo>
                    <a:pt x="13435" y="1015"/>
                    <a:pt x="11218" y="0"/>
                    <a:pt x="876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7"/>
            <p:cNvSpPr/>
            <p:nvPr/>
          </p:nvSpPr>
          <p:spPr>
            <a:xfrm>
              <a:off x="5345075" y="1694425"/>
              <a:ext cx="313625" cy="313625"/>
            </a:xfrm>
            <a:custGeom>
              <a:rect b="b" l="l" r="r" t="t"/>
              <a:pathLst>
                <a:path extrusionOk="0" h="12545" w="12545">
                  <a:moveTo>
                    <a:pt x="6274" y="0"/>
                  </a:moveTo>
                  <a:cubicBezTo>
                    <a:pt x="4610" y="0"/>
                    <a:pt x="3014" y="661"/>
                    <a:pt x="1838" y="1837"/>
                  </a:cubicBezTo>
                  <a:cubicBezTo>
                    <a:pt x="662" y="3013"/>
                    <a:pt x="1" y="4609"/>
                    <a:pt x="1" y="6273"/>
                  </a:cubicBezTo>
                  <a:cubicBezTo>
                    <a:pt x="1" y="7937"/>
                    <a:pt x="662" y="9531"/>
                    <a:pt x="1838" y="10707"/>
                  </a:cubicBezTo>
                  <a:cubicBezTo>
                    <a:pt x="3014" y="11883"/>
                    <a:pt x="4610" y="12544"/>
                    <a:pt x="6274" y="12544"/>
                  </a:cubicBezTo>
                  <a:cubicBezTo>
                    <a:pt x="7936" y="12544"/>
                    <a:pt x="9532" y="11883"/>
                    <a:pt x="10708" y="10707"/>
                  </a:cubicBezTo>
                  <a:cubicBezTo>
                    <a:pt x="11884" y="9531"/>
                    <a:pt x="12545" y="7937"/>
                    <a:pt x="12545" y="6273"/>
                  </a:cubicBezTo>
                  <a:cubicBezTo>
                    <a:pt x="12545" y="4609"/>
                    <a:pt x="11884" y="3013"/>
                    <a:pt x="10708" y="1837"/>
                  </a:cubicBezTo>
                  <a:cubicBezTo>
                    <a:pt x="9532" y="661"/>
                    <a:pt x="7936" y="0"/>
                    <a:pt x="6274" y="0"/>
                  </a:cubicBezTo>
                  <a:close/>
                </a:path>
              </a:pathLst>
            </a:custGeom>
            <a:solidFill>
              <a:srgbClr val="7E46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7"/>
            <p:cNvSpPr/>
            <p:nvPr/>
          </p:nvSpPr>
          <p:spPr>
            <a:xfrm>
              <a:off x="5282750" y="1632075"/>
              <a:ext cx="449625" cy="438325"/>
            </a:xfrm>
            <a:custGeom>
              <a:rect b="b" l="l" r="r" t="t"/>
              <a:pathLst>
                <a:path extrusionOk="0" h="17533" w="17985">
                  <a:moveTo>
                    <a:pt x="8767" y="1465"/>
                  </a:moveTo>
                  <a:cubicBezTo>
                    <a:pt x="10746" y="1465"/>
                    <a:pt x="12541" y="2260"/>
                    <a:pt x="13858" y="3544"/>
                  </a:cubicBezTo>
                  <a:cubicBezTo>
                    <a:pt x="11980" y="5015"/>
                    <a:pt x="10163" y="6551"/>
                    <a:pt x="8582" y="7922"/>
                  </a:cubicBezTo>
                  <a:cubicBezTo>
                    <a:pt x="7134" y="6521"/>
                    <a:pt x="5542" y="4934"/>
                    <a:pt x="3976" y="3270"/>
                  </a:cubicBezTo>
                  <a:cubicBezTo>
                    <a:pt x="5260" y="2150"/>
                    <a:pt x="6933" y="1465"/>
                    <a:pt x="8767" y="1465"/>
                  </a:cubicBezTo>
                  <a:close/>
                  <a:moveTo>
                    <a:pt x="2897" y="4442"/>
                  </a:moveTo>
                  <a:cubicBezTo>
                    <a:pt x="4423" y="6063"/>
                    <a:pt x="5969" y="7605"/>
                    <a:pt x="7379" y="8972"/>
                  </a:cubicBezTo>
                  <a:cubicBezTo>
                    <a:pt x="6992" y="9312"/>
                    <a:pt x="6624" y="9637"/>
                    <a:pt x="6280" y="9940"/>
                  </a:cubicBezTo>
                  <a:cubicBezTo>
                    <a:pt x="5685" y="10465"/>
                    <a:pt x="4125" y="11853"/>
                    <a:pt x="2827" y="12997"/>
                  </a:cubicBezTo>
                  <a:cubicBezTo>
                    <a:pt x="1973" y="11802"/>
                    <a:pt x="1465" y="10345"/>
                    <a:pt x="1465" y="8767"/>
                  </a:cubicBezTo>
                  <a:cubicBezTo>
                    <a:pt x="1465" y="7147"/>
                    <a:pt x="2002" y="5654"/>
                    <a:pt x="2897" y="4442"/>
                  </a:cubicBezTo>
                  <a:close/>
                  <a:moveTo>
                    <a:pt x="14869" y="4770"/>
                  </a:moveTo>
                  <a:cubicBezTo>
                    <a:pt x="15651" y="5957"/>
                    <a:pt x="16067" y="7346"/>
                    <a:pt x="16067" y="8767"/>
                  </a:cubicBezTo>
                  <a:cubicBezTo>
                    <a:pt x="16067" y="10581"/>
                    <a:pt x="15398" y="12239"/>
                    <a:pt x="14299" y="13518"/>
                  </a:cubicBezTo>
                  <a:cubicBezTo>
                    <a:pt x="13304" y="12486"/>
                    <a:pt x="12191" y="11370"/>
                    <a:pt x="11290" y="10514"/>
                  </a:cubicBezTo>
                  <a:cubicBezTo>
                    <a:pt x="10816" y="10064"/>
                    <a:pt x="10285" y="9559"/>
                    <a:pt x="9731" y="9030"/>
                  </a:cubicBezTo>
                  <a:cubicBezTo>
                    <a:pt x="11281" y="7687"/>
                    <a:pt x="13050" y="6196"/>
                    <a:pt x="14869" y="4770"/>
                  </a:cubicBezTo>
                  <a:close/>
                  <a:moveTo>
                    <a:pt x="8527" y="10079"/>
                  </a:moveTo>
                  <a:cubicBezTo>
                    <a:pt x="9126" y="10651"/>
                    <a:pt x="9689" y="11185"/>
                    <a:pt x="10197" y="11667"/>
                  </a:cubicBezTo>
                  <a:cubicBezTo>
                    <a:pt x="10726" y="12169"/>
                    <a:pt x="11974" y="13435"/>
                    <a:pt x="13121" y="14613"/>
                  </a:cubicBezTo>
                  <a:cubicBezTo>
                    <a:pt x="11903" y="15522"/>
                    <a:pt x="10399" y="16068"/>
                    <a:pt x="8767" y="16068"/>
                  </a:cubicBezTo>
                  <a:cubicBezTo>
                    <a:pt x="6881" y="16068"/>
                    <a:pt x="5165" y="15343"/>
                    <a:pt x="3869" y="14166"/>
                  </a:cubicBezTo>
                  <a:cubicBezTo>
                    <a:pt x="4969" y="13219"/>
                    <a:pt x="6240" y="12094"/>
                    <a:pt x="7332" y="11132"/>
                  </a:cubicBezTo>
                  <a:cubicBezTo>
                    <a:pt x="7704" y="10804"/>
                    <a:pt x="8106" y="10450"/>
                    <a:pt x="8527" y="10079"/>
                  </a:cubicBezTo>
                  <a:close/>
                  <a:moveTo>
                    <a:pt x="8767" y="1"/>
                  </a:moveTo>
                  <a:cubicBezTo>
                    <a:pt x="6549" y="1"/>
                    <a:pt x="4527" y="835"/>
                    <a:pt x="2983" y="2197"/>
                  </a:cubicBezTo>
                  <a:cubicBezTo>
                    <a:pt x="2563" y="1737"/>
                    <a:pt x="2149" y="1276"/>
                    <a:pt x="1743" y="811"/>
                  </a:cubicBezTo>
                  <a:cubicBezTo>
                    <a:pt x="1586" y="630"/>
                    <a:pt x="1365" y="537"/>
                    <a:pt x="1143" y="537"/>
                  </a:cubicBezTo>
                  <a:cubicBezTo>
                    <a:pt x="958" y="537"/>
                    <a:pt x="772" y="602"/>
                    <a:pt x="622" y="732"/>
                  </a:cubicBezTo>
                  <a:cubicBezTo>
                    <a:pt x="291" y="1021"/>
                    <a:pt x="256" y="1523"/>
                    <a:pt x="544" y="1853"/>
                  </a:cubicBezTo>
                  <a:cubicBezTo>
                    <a:pt x="983" y="2357"/>
                    <a:pt x="1432" y="2857"/>
                    <a:pt x="1886" y="3353"/>
                  </a:cubicBezTo>
                  <a:cubicBezTo>
                    <a:pt x="709" y="4844"/>
                    <a:pt x="1" y="6723"/>
                    <a:pt x="1" y="8767"/>
                  </a:cubicBezTo>
                  <a:cubicBezTo>
                    <a:pt x="1" y="10714"/>
                    <a:pt x="645" y="12507"/>
                    <a:pt x="1723" y="13964"/>
                  </a:cubicBezTo>
                  <a:cubicBezTo>
                    <a:pt x="1255" y="14372"/>
                    <a:pt x="922" y="14657"/>
                    <a:pt x="849" y="14704"/>
                  </a:cubicBezTo>
                  <a:cubicBezTo>
                    <a:pt x="508" y="14841"/>
                    <a:pt x="305" y="15192"/>
                    <a:pt x="357" y="15555"/>
                  </a:cubicBezTo>
                  <a:cubicBezTo>
                    <a:pt x="414" y="15952"/>
                    <a:pt x="759" y="16237"/>
                    <a:pt x="1147" y="16237"/>
                  </a:cubicBezTo>
                  <a:cubicBezTo>
                    <a:pt x="1183" y="16237"/>
                    <a:pt x="1219" y="16234"/>
                    <a:pt x="1255" y="16229"/>
                  </a:cubicBezTo>
                  <a:cubicBezTo>
                    <a:pt x="1399" y="16209"/>
                    <a:pt x="1966" y="15772"/>
                    <a:pt x="2746" y="15121"/>
                  </a:cubicBezTo>
                  <a:cubicBezTo>
                    <a:pt x="4317" y="16612"/>
                    <a:pt x="6434" y="17533"/>
                    <a:pt x="8767" y="17533"/>
                  </a:cubicBezTo>
                  <a:cubicBezTo>
                    <a:pt x="10794" y="17533"/>
                    <a:pt x="12659" y="16834"/>
                    <a:pt x="14146" y="15673"/>
                  </a:cubicBezTo>
                  <a:cubicBezTo>
                    <a:pt x="14845" y="16397"/>
                    <a:pt x="15372" y="16953"/>
                    <a:pt x="15440" y="17042"/>
                  </a:cubicBezTo>
                  <a:cubicBezTo>
                    <a:pt x="15582" y="17311"/>
                    <a:pt x="15857" y="17465"/>
                    <a:pt x="16143" y="17465"/>
                  </a:cubicBezTo>
                  <a:cubicBezTo>
                    <a:pt x="16254" y="17465"/>
                    <a:pt x="16367" y="17442"/>
                    <a:pt x="16474" y="17393"/>
                  </a:cubicBezTo>
                  <a:cubicBezTo>
                    <a:pt x="16858" y="17216"/>
                    <a:pt x="17036" y="16771"/>
                    <a:pt x="16881" y="16379"/>
                  </a:cubicBezTo>
                  <a:cubicBezTo>
                    <a:pt x="16824" y="16234"/>
                    <a:pt x="16186" y="15513"/>
                    <a:pt x="15311" y="14580"/>
                  </a:cubicBezTo>
                  <a:cubicBezTo>
                    <a:pt x="16688" y="13030"/>
                    <a:pt x="17532" y="10998"/>
                    <a:pt x="17532" y="8767"/>
                  </a:cubicBezTo>
                  <a:cubicBezTo>
                    <a:pt x="17535" y="7023"/>
                    <a:pt x="17014" y="5318"/>
                    <a:pt x="16036" y="3874"/>
                  </a:cubicBezTo>
                  <a:cubicBezTo>
                    <a:pt x="16539" y="3495"/>
                    <a:pt x="17041" y="3120"/>
                    <a:pt x="17543" y="2763"/>
                  </a:cubicBezTo>
                  <a:cubicBezTo>
                    <a:pt x="17900" y="2508"/>
                    <a:pt x="17984" y="2012"/>
                    <a:pt x="17729" y="1655"/>
                  </a:cubicBezTo>
                  <a:cubicBezTo>
                    <a:pt x="17574" y="1437"/>
                    <a:pt x="17330" y="1321"/>
                    <a:pt x="17082" y="1321"/>
                  </a:cubicBezTo>
                  <a:cubicBezTo>
                    <a:pt x="16922" y="1321"/>
                    <a:pt x="16761" y="1369"/>
                    <a:pt x="16621" y="1469"/>
                  </a:cubicBezTo>
                  <a:cubicBezTo>
                    <a:pt x="16089" y="1847"/>
                    <a:pt x="15558" y="2242"/>
                    <a:pt x="15028" y="2643"/>
                  </a:cubicBezTo>
                  <a:cubicBezTo>
                    <a:pt x="13435" y="1015"/>
                    <a:pt x="11218" y="1"/>
                    <a:pt x="876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7"/>
            <p:cNvSpPr/>
            <p:nvPr/>
          </p:nvSpPr>
          <p:spPr>
            <a:xfrm>
              <a:off x="4614925" y="1595300"/>
              <a:ext cx="590075" cy="1161175"/>
            </a:xfrm>
            <a:custGeom>
              <a:rect b="b" l="l" r="r" t="t"/>
              <a:pathLst>
                <a:path extrusionOk="0" h="46447" w="23603">
                  <a:moveTo>
                    <a:pt x="11434" y="1"/>
                  </a:moveTo>
                  <a:cubicBezTo>
                    <a:pt x="5195" y="1"/>
                    <a:pt x="1881" y="6977"/>
                    <a:pt x="1584" y="11863"/>
                  </a:cubicBezTo>
                  <a:cubicBezTo>
                    <a:pt x="1268" y="17075"/>
                    <a:pt x="0" y="46446"/>
                    <a:pt x="0" y="46446"/>
                  </a:cubicBezTo>
                  <a:lnTo>
                    <a:pt x="23602" y="46446"/>
                  </a:lnTo>
                  <a:cubicBezTo>
                    <a:pt x="23602" y="46446"/>
                    <a:pt x="22335" y="17371"/>
                    <a:pt x="22335" y="12983"/>
                  </a:cubicBezTo>
                  <a:cubicBezTo>
                    <a:pt x="22335" y="8596"/>
                    <a:pt x="19801" y="1137"/>
                    <a:pt x="12727" y="97"/>
                  </a:cubicBezTo>
                  <a:cubicBezTo>
                    <a:pt x="12283" y="32"/>
                    <a:pt x="11852" y="1"/>
                    <a:pt x="11434" y="1"/>
                  </a:cubicBezTo>
                  <a:close/>
                </a:path>
              </a:pathLst>
            </a:custGeom>
            <a:solidFill>
              <a:srgbClr val="7E46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7"/>
            <p:cNvSpPr/>
            <p:nvPr/>
          </p:nvSpPr>
          <p:spPr>
            <a:xfrm>
              <a:off x="4771850" y="1781450"/>
              <a:ext cx="269075" cy="234350"/>
            </a:xfrm>
            <a:custGeom>
              <a:rect b="b" l="l" r="r" t="t"/>
              <a:pathLst>
                <a:path extrusionOk="0" h="9374" w="10763">
                  <a:moveTo>
                    <a:pt x="9647" y="1"/>
                  </a:moveTo>
                  <a:cubicBezTo>
                    <a:pt x="9633" y="1"/>
                    <a:pt x="9619" y="1"/>
                    <a:pt x="9605" y="2"/>
                  </a:cubicBezTo>
                  <a:lnTo>
                    <a:pt x="1045" y="372"/>
                  </a:lnTo>
                  <a:cubicBezTo>
                    <a:pt x="566" y="392"/>
                    <a:pt x="185" y="781"/>
                    <a:pt x="175" y="1261"/>
                  </a:cubicBezTo>
                  <a:lnTo>
                    <a:pt x="12" y="8443"/>
                  </a:lnTo>
                  <a:cubicBezTo>
                    <a:pt x="0" y="8954"/>
                    <a:pt x="413" y="9373"/>
                    <a:pt x="922" y="9373"/>
                  </a:cubicBezTo>
                  <a:cubicBezTo>
                    <a:pt x="932" y="9373"/>
                    <a:pt x="942" y="9373"/>
                    <a:pt x="951" y="9373"/>
                  </a:cubicBezTo>
                  <a:lnTo>
                    <a:pt x="9868" y="9093"/>
                  </a:lnTo>
                  <a:cubicBezTo>
                    <a:pt x="10370" y="9077"/>
                    <a:pt x="10763" y="8659"/>
                    <a:pt x="10750" y="8159"/>
                  </a:cubicBezTo>
                  <a:lnTo>
                    <a:pt x="10555" y="887"/>
                  </a:lnTo>
                  <a:cubicBezTo>
                    <a:pt x="10541" y="391"/>
                    <a:pt x="10137" y="1"/>
                    <a:pt x="964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7"/>
            <p:cNvSpPr/>
            <p:nvPr/>
          </p:nvSpPr>
          <p:spPr>
            <a:xfrm>
              <a:off x="5457925" y="1286575"/>
              <a:ext cx="54100" cy="37925"/>
            </a:xfrm>
            <a:custGeom>
              <a:rect b="b" l="l" r="r" t="t"/>
              <a:pathLst>
                <a:path extrusionOk="0" h="1517" w="2164">
                  <a:moveTo>
                    <a:pt x="885" y="1"/>
                  </a:moveTo>
                  <a:cubicBezTo>
                    <a:pt x="707" y="1"/>
                    <a:pt x="513" y="57"/>
                    <a:pt x="349" y="234"/>
                  </a:cubicBezTo>
                  <a:cubicBezTo>
                    <a:pt x="0" y="609"/>
                    <a:pt x="472" y="1517"/>
                    <a:pt x="1059" y="1517"/>
                  </a:cubicBezTo>
                  <a:cubicBezTo>
                    <a:pt x="1181" y="1517"/>
                    <a:pt x="1309" y="1477"/>
                    <a:pt x="1435" y="1384"/>
                  </a:cubicBezTo>
                  <a:cubicBezTo>
                    <a:pt x="2164" y="849"/>
                    <a:pt x="1435" y="169"/>
                    <a:pt x="1435" y="169"/>
                  </a:cubicBezTo>
                  <a:cubicBezTo>
                    <a:pt x="1405" y="139"/>
                    <a:pt x="1164" y="1"/>
                    <a:pt x="8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7"/>
            <p:cNvSpPr/>
            <p:nvPr/>
          </p:nvSpPr>
          <p:spPr>
            <a:xfrm>
              <a:off x="5257900" y="1462050"/>
              <a:ext cx="54100" cy="37925"/>
            </a:xfrm>
            <a:custGeom>
              <a:rect b="b" l="l" r="r" t="t"/>
              <a:pathLst>
                <a:path extrusionOk="0" h="1517" w="2164">
                  <a:moveTo>
                    <a:pt x="885" y="1"/>
                  </a:moveTo>
                  <a:cubicBezTo>
                    <a:pt x="706" y="1"/>
                    <a:pt x="513" y="57"/>
                    <a:pt x="349" y="234"/>
                  </a:cubicBezTo>
                  <a:cubicBezTo>
                    <a:pt x="0" y="609"/>
                    <a:pt x="472" y="1517"/>
                    <a:pt x="1058" y="1517"/>
                  </a:cubicBezTo>
                  <a:cubicBezTo>
                    <a:pt x="1181" y="1517"/>
                    <a:pt x="1309" y="1477"/>
                    <a:pt x="1435" y="1384"/>
                  </a:cubicBezTo>
                  <a:cubicBezTo>
                    <a:pt x="2164" y="849"/>
                    <a:pt x="1435" y="169"/>
                    <a:pt x="1435" y="169"/>
                  </a:cubicBezTo>
                  <a:cubicBezTo>
                    <a:pt x="1405" y="139"/>
                    <a:pt x="1164" y="1"/>
                    <a:pt x="8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7"/>
            <p:cNvSpPr/>
            <p:nvPr/>
          </p:nvSpPr>
          <p:spPr>
            <a:xfrm>
              <a:off x="5577075" y="2343925"/>
              <a:ext cx="54100" cy="37925"/>
            </a:xfrm>
            <a:custGeom>
              <a:rect b="b" l="l" r="r" t="t"/>
              <a:pathLst>
                <a:path extrusionOk="0" h="1517" w="2164">
                  <a:moveTo>
                    <a:pt x="885" y="1"/>
                  </a:moveTo>
                  <a:cubicBezTo>
                    <a:pt x="706" y="1"/>
                    <a:pt x="513" y="57"/>
                    <a:pt x="349" y="234"/>
                  </a:cubicBezTo>
                  <a:cubicBezTo>
                    <a:pt x="0" y="609"/>
                    <a:pt x="472" y="1517"/>
                    <a:pt x="1059" y="1517"/>
                  </a:cubicBezTo>
                  <a:cubicBezTo>
                    <a:pt x="1181" y="1517"/>
                    <a:pt x="1309" y="1477"/>
                    <a:pt x="1435" y="1384"/>
                  </a:cubicBezTo>
                  <a:cubicBezTo>
                    <a:pt x="2164" y="849"/>
                    <a:pt x="1435" y="169"/>
                    <a:pt x="1435" y="169"/>
                  </a:cubicBezTo>
                  <a:cubicBezTo>
                    <a:pt x="1405" y="139"/>
                    <a:pt x="1164" y="1"/>
                    <a:pt x="8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7"/>
            <p:cNvSpPr/>
            <p:nvPr/>
          </p:nvSpPr>
          <p:spPr>
            <a:xfrm>
              <a:off x="4884900" y="1526550"/>
              <a:ext cx="50750" cy="36825"/>
            </a:xfrm>
            <a:custGeom>
              <a:rect b="b" l="l" r="r" t="t"/>
              <a:pathLst>
                <a:path extrusionOk="0" h="1473" w="2030">
                  <a:moveTo>
                    <a:pt x="905" y="0"/>
                  </a:moveTo>
                  <a:cubicBezTo>
                    <a:pt x="736" y="0"/>
                    <a:pt x="535" y="60"/>
                    <a:pt x="346" y="264"/>
                  </a:cubicBezTo>
                  <a:cubicBezTo>
                    <a:pt x="1" y="634"/>
                    <a:pt x="370" y="1472"/>
                    <a:pt x="915" y="1472"/>
                  </a:cubicBezTo>
                  <a:cubicBezTo>
                    <a:pt x="1036" y="1472"/>
                    <a:pt x="1166" y="1431"/>
                    <a:pt x="1299" y="1333"/>
                  </a:cubicBezTo>
                  <a:cubicBezTo>
                    <a:pt x="2029" y="799"/>
                    <a:pt x="1299" y="119"/>
                    <a:pt x="1299" y="119"/>
                  </a:cubicBezTo>
                  <a:cubicBezTo>
                    <a:pt x="1272" y="92"/>
                    <a:pt x="1113" y="0"/>
                    <a:pt x="90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4966150" y="1544950"/>
              <a:ext cx="50750" cy="36825"/>
            </a:xfrm>
            <a:custGeom>
              <a:rect b="b" l="l" r="r" t="t"/>
              <a:pathLst>
                <a:path extrusionOk="0" h="1473" w="2030">
                  <a:moveTo>
                    <a:pt x="904" y="1"/>
                  </a:moveTo>
                  <a:cubicBezTo>
                    <a:pt x="736" y="1"/>
                    <a:pt x="535" y="61"/>
                    <a:pt x="346" y="264"/>
                  </a:cubicBezTo>
                  <a:cubicBezTo>
                    <a:pt x="1" y="634"/>
                    <a:pt x="371" y="1473"/>
                    <a:pt x="916" y="1473"/>
                  </a:cubicBezTo>
                  <a:cubicBezTo>
                    <a:pt x="1037" y="1473"/>
                    <a:pt x="1167" y="1432"/>
                    <a:pt x="1299" y="1335"/>
                  </a:cubicBezTo>
                  <a:cubicBezTo>
                    <a:pt x="2029" y="800"/>
                    <a:pt x="1299" y="119"/>
                    <a:pt x="1299" y="119"/>
                  </a:cubicBezTo>
                  <a:cubicBezTo>
                    <a:pt x="1272" y="92"/>
                    <a:pt x="1113" y="1"/>
                    <a:pt x="90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7"/>
            <p:cNvSpPr/>
            <p:nvPr/>
          </p:nvSpPr>
          <p:spPr>
            <a:xfrm>
              <a:off x="5026850" y="1581775"/>
              <a:ext cx="50725" cy="36825"/>
            </a:xfrm>
            <a:custGeom>
              <a:rect b="b" l="l" r="r" t="t"/>
              <a:pathLst>
                <a:path extrusionOk="0" h="1473" w="2029">
                  <a:moveTo>
                    <a:pt x="904" y="1"/>
                  </a:moveTo>
                  <a:cubicBezTo>
                    <a:pt x="735" y="1"/>
                    <a:pt x="534" y="61"/>
                    <a:pt x="345" y="264"/>
                  </a:cubicBezTo>
                  <a:cubicBezTo>
                    <a:pt x="0" y="634"/>
                    <a:pt x="370" y="1472"/>
                    <a:pt x="915" y="1472"/>
                  </a:cubicBezTo>
                  <a:cubicBezTo>
                    <a:pt x="1036" y="1472"/>
                    <a:pt x="1166" y="1431"/>
                    <a:pt x="1299" y="1334"/>
                  </a:cubicBezTo>
                  <a:cubicBezTo>
                    <a:pt x="2029" y="799"/>
                    <a:pt x="1299" y="119"/>
                    <a:pt x="1299" y="119"/>
                  </a:cubicBezTo>
                  <a:cubicBezTo>
                    <a:pt x="1272" y="92"/>
                    <a:pt x="1112" y="1"/>
                    <a:pt x="90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7"/>
            <p:cNvSpPr/>
            <p:nvPr/>
          </p:nvSpPr>
          <p:spPr>
            <a:xfrm>
              <a:off x="5083700" y="1627175"/>
              <a:ext cx="50725" cy="36825"/>
            </a:xfrm>
            <a:custGeom>
              <a:rect b="b" l="l" r="r" t="t"/>
              <a:pathLst>
                <a:path extrusionOk="0" h="1473" w="2029">
                  <a:moveTo>
                    <a:pt x="904" y="0"/>
                  </a:moveTo>
                  <a:cubicBezTo>
                    <a:pt x="735" y="0"/>
                    <a:pt x="534" y="60"/>
                    <a:pt x="345" y="263"/>
                  </a:cubicBezTo>
                  <a:cubicBezTo>
                    <a:pt x="0" y="634"/>
                    <a:pt x="369" y="1473"/>
                    <a:pt x="914" y="1473"/>
                  </a:cubicBezTo>
                  <a:cubicBezTo>
                    <a:pt x="1036" y="1473"/>
                    <a:pt x="1166" y="1431"/>
                    <a:pt x="1298" y="1334"/>
                  </a:cubicBezTo>
                  <a:cubicBezTo>
                    <a:pt x="2029" y="799"/>
                    <a:pt x="1298" y="118"/>
                    <a:pt x="1298" y="118"/>
                  </a:cubicBezTo>
                  <a:cubicBezTo>
                    <a:pt x="1272" y="92"/>
                    <a:pt x="1112" y="0"/>
                    <a:pt x="90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7"/>
            <p:cNvSpPr/>
            <p:nvPr/>
          </p:nvSpPr>
          <p:spPr>
            <a:xfrm>
              <a:off x="5126050" y="1679825"/>
              <a:ext cx="50700" cy="36825"/>
            </a:xfrm>
            <a:custGeom>
              <a:rect b="b" l="l" r="r" t="t"/>
              <a:pathLst>
                <a:path extrusionOk="0" h="1473" w="2028">
                  <a:moveTo>
                    <a:pt x="904" y="0"/>
                  </a:moveTo>
                  <a:cubicBezTo>
                    <a:pt x="735" y="0"/>
                    <a:pt x="534" y="60"/>
                    <a:pt x="345" y="263"/>
                  </a:cubicBezTo>
                  <a:cubicBezTo>
                    <a:pt x="0" y="634"/>
                    <a:pt x="369" y="1473"/>
                    <a:pt x="914" y="1473"/>
                  </a:cubicBezTo>
                  <a:cubicBezTo>
                    <a:pt x="1035" y="1473"/>
                    <a:pt x="1165" y="1431"/>
                    <a:pt x="1298" y="1334"/>
                  </a:cubicBezTo>
                  <a:cubicBezTo>
                    <a:pt x="2027" y="799"/>
                    <a:pt x="1298" y="119"/>
                    <a:pt x="1298" y="119"/>
                  </a:cubicBezTo>
                  <a:cubicBezTo>
                    <a:pt x="1271" y="92"/>
                    <a:pt x="1112" y="0"/>
                    <a:pt x="90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7"/>
            <p:cNvSpPr/>
            <p:nvPr/>
          </p:nvSpPr>
          <p:spPr>
            <a:xfrm>
              <a:off x="5161300" y="1748475"/>
              <a:ext cx="50750" cy="36850"/>
            </a:xfrm>
            <a:custGeom>
              <a:rect b="b" l="l" r="r" t="t"/>
              <a:pathLst>
                <a:path extrusionOk="0" h="1474" w="2030">
                  <a:moveTo>
                    <a:pt x="904" y="1"/>
                  </a:moveTo>
                  <a:cubicBezTo>
                    <a:pt x="735" y="1"/>
                    <a:pt x="534" y="61"/>
                    <a:pt x="346" y="263"/>
                  </a:cubicBezTo>
                  <a:cubicBezTo>
                    <a:pt x="1" y="635"/>
                    <a:pt x="370" y="1473"/>
                    <a:pt x="915" y="1473"/>
                  </a:cubicBezTo>
                  <a:cubicBezTo>
                    <a:pt x="1036" y="1473"/>
                    <a:pt x="1166" y="1432"/>
                    <a:pt x="1299" y="1334"/>
                  </a:cubicBezTo>
                  <a:cubicBezTo>
                    <a:pt x="2029" y="799"/>
                    <a:pt x="1299" y="119"/>
                    <a:pt x="1299" y="119"/>
                  </a:cubicBezTo>
                  <a:cubicBezTo>
                    <a:pt x="1272" y="92"/>
                    <a:pt x="1113" y="1"/>
                    <a:pt x="90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7"/>
            <p:cNvSpPr/>
            <p:nvPr/>
          </p:nvSpPr>
          <p:spPr>
            <a:xfrm>
              <a:off x="5182050" y="1816775"/>
              <a:ext cx="50725" cy="36825"/>
            </a:xfrm>
            <a:custGeom>
              <a:rect b="b" l="l" r="r" t="t"/>
              <a:pathLst>
                <a:path extrusionOk="0" h="1473" w="2029">
                  <a:moveTo>
                    <a:pt x="904" y="0"/>
                  </a:moveTo>
                  <a:cubicBezTo>
                    <a:pt x="735" y="0"/>
                    <a:pt x="534" y="61"/>
                    <a:pt x="345" y="264"/>
                  </a:cubicBezTo>
                  <a:cubicBezTo>
                    <a:pt x="0" y="634"/>
                    <a:pt x="370" y="1473"/>
                    <a:pt x="915" y="1473"/>
                  </a:cubicBezTo>
                  <a:cubicBezTo>
                    <a:pt x="1036" y="1473"/>
                    <a:pt x="1166" y="1431"/>
                    <a:pt x="1299" y="1334"/>
                  </a:cubicBezTo>
                  <a:cubicBezTo>
                    <a:pt x="2029" y="799"/>
                    <a:pt x="1299" y="119"/>
                    <a:pt x="1299" y="119"/>
                  </a:cubicBezTo>
                  <a:cubicBezTo>
                    <a:pt x="1272" y="92"/>
                    <a:pt x="1112" y="0"/>
                    <a:pt x="90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7"/>
            <p:cNvSpPr/>
            <p:nvPr/>
          </p:nvSpPr>
          <p:spPr>
            <a:xfrm>
              <a:off x="5189675" y="1893450"/>
              <a:ext cx="50725" cy="36850"/>
            </a:xfrm>
            <a:custGeom>
              <a:rect b="b" l="l" r="r" t="t"/>
              <a:pathLst>
                <a:path extrusionOk="0" h="1474" w="2029">
                  <a:moveTo>
                    <a:pt x="904" y="1"/>
                  </a:moveTo>
                  <a:cubicBezTo>
                    <a:pt x="735" y="1"/>
                    <a:pt x="534" y="61"/>
                    <a:pt x="345" y="263"/>
                  </a:cubicBezTo>
                  <a:cubicBezTo>
                    <a:pt x="0" y="635"/>
                    <a:pt x="370" y="1473"/>
                    <a:pt x="915" y="1473"/>
                  </a:cubicBezTo>
                  <a:cubicBezTo>
                    <a:pt x="1036" y="1473"/>
                    <a:pt x="1166" y="1432"/>
                    <a:pt x="1299" y="1334"/>
                  </a:cubicBezTo>
                  <a:cubicBezTo>
                    <a:pt x="2029" y="799"/>
                    <a:pt x="1299" y="119"/>
                    <a:pt x="1299" y="119"/>
                  </a:cubicBezTo>
                  <a:cubicBezTo>
                    <a:pt x="1272" y="92"/>
                    <a:pt x="1112" y="1"/>
                    <a:pt x="90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7"/>
            <p:cNvSpPr/>
            <p:nvPr/>
          </p:nvSpPr>
          <p:spPr>
            <a:xfrm>
              <a:off x="5194650" y="1978925"/>
              <a:ext cx="50700" cy="36825"/>
            </a:xfrm>
            <a:custGeom>
              <a:rect b="b" l="l" r="r" t="t"/>
              <a:pathLst>
                <a:path extrusionOk="0" h="1473" w="2028">
                  <a:moveTo>
                    <a:pt x="904" y="0"/>
                  </a:moveTo>
                  <a:cubicBezTo>
                    <a:pt x="735" y="0"/>
                    <a:pt x="534" y="60"/>
                    <a:pt x="345" y="263"/>
                  </a:cubicBezTo>
                  <a:cubicBezTo>
                    <a:pt x="0" y="635"/>
                    <a:pt x="369" y="1473"/>
                    <a:pt x="914" y="1473"/>
                  </a:cubicBezTo>
                  <a:cubicBezTo>
                    <a:pt x="1035" y="1473"/>
                    <a:pt x="1165" y="1431"/>
                    <a:pt x="1298" y="1334"/>
                  </a:cubicBezTo>
                  <a:cubicBezTo>
                    <a:pt x="2027" y="799"/>
                    <a:pt x="1298" y="119"/>
                    <a:pt x="1298" y="119"/>
                  </a:cubicBezTo>
                  <a:cubicBezTo>
                    <a:pt x="1271" y="92"/>
                    <a:pt x="1112" y="0"/>
                    <a:pt x="90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7"/>
            <p:cNvSpPr/>
            <p:nvPr/>
          </p:nvSpPr>
          <p:spPr>
            <a:xfrm>
              <a:off x="5199700" y="2055225"/>
              <a:ext cx="50700" cy="36825"/>
            </a:xfrm>
            <a:custGeom>
              <a:rect b="b" l="l" r="r" t="t"/>
              <a:pathLst>
                <a:path extrusionOk="0" h="1473" w="2028">
                  <a:moveTo>
                    <a:pt x="903" y="1"/>
                  </a:moveTo>
                  <a:cubicBezTo>
                    <a:pt x="735" y="1"/>
                    <a:pt x="534" y="61"/>
                    <a:pt x="345" y="264"/>
                  </a:cubicBezTo>
                  <a:cubicBezTo>
                    <a:pt x="0" y="634"/>
                    <a:pt x="369" y="1472"/>
                    <a:pt x="914" y="1472"/>
                  </a:cubicBezTo>
                  <a:cubicBezTo>
                    <a:pt x="1036" y="1472"/>
                    <a:pt x="1166" y="1431"/>
                    <a:pt x="1298" y="1333"/>
                  </a:cubicBezTo>
                  <a:cubicBezTo>
                    <a:pt x="2027" y="799"/>
                    <a:pt x="1298" y="119"/>
                    <a:pt x="1298" y="119"/>
                  </a:cubicBezTo>
                  <a:cubicBezTo>
                    <a:pt x="1272" y="92"/>
                    <a:pt x="1112" y="1"/>
                    <a:pt x="90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7"/>
            <p:cNvSpPr/>
            <p:nvPr/>
          </p:nvSpPr>
          <p:spPr>
            <a:xfrm>
              <a:off x="5203125" y="2131525"/>
              <a:ext cx="50700" cy="36825"/>
            </a:xfrm>
            <a:custGeom>
              <a:rect b="b" l="l" r="r" t="t"/>
              <a:pathLst>
                <a:path extrusionOk="0" h="1473" w="2028">
                  <a:moveTo>
                    <a:pt x="904" y="0"/>
                  </a:moveTo>
                  <a:cubicBezTo>
                    <a:pt x="735" y="0"/>
                    <a:pt x="534" y="60"/>
                    <a:pt x="346" y="263"/>
                  </a:cubicBezTo>
                  <a:cubicBezTo>
                    <a:pt x="1" y="634"/>
                    <a:pt x="369" y="1473"/>
                    <a:pt x="915" y="1473"/>
                  </a:cubicBezTo>
                  <a:cubicBezTo>
                    <a:pt x="1036" y="1473"/>
                    <a:pt x="1166" y="1431"/>
                    <a:pt x="1299" y="1334"/>
                  </a:cubicBezTo>
                  <a:cubicBezTo>
                    <a:pt x="2028" y="799"/>
                    <a:pt x="1299" y="119"/>
                    <a:pt x="1299" y="119"/>
                  </a:cubicBezTo>
                  <a:cubicBezTo>
                    <a:pt x="1272" y="92"/>
                    <a:pt x="1113" y="0"/>
                    <a:pt x="90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7"/>
            <p:cNvSpPr/>
            <p:nvPr/>
          </p:nvSpPr>
          <p:spPr>
            <a:xfrm>
              <a:off x="5206550" y="2207825"/>
              <a:ext cx="50725" cy="36850"/>
            </a:xfrm>
            <a:custGeom>
              <a:rect b="b" l="l" r="r" t="t"/>
              <a:pathLst>
                <a:path extrusionOk="0" h="1474" w="2029">
                  <a:moveTo>
                    <a:pt x="904" y="0"/>
                  </a:moveTo>
                  <a:cubicBezTo>
                    <a:pt x="735" y="0"/>
                    <a:pt x="534" y="60"/>
                    <a:pt x="345" y="263"/>
                  </a:cubicBezTo>
                  <a:cubicBezTo>
                    <a:pt x="0" y="634"/>
                    <a:pt x="370" y="1473"/>
                    <a:pt x="915" y="1473"/>
                  </a:cubicBezTo>
                  <a:cubicBezTo>
                    <a:pt x="1036" y="1473"/>
                    <a:pt x="1166" y="1432"/>
                    <a:pt x="1298" y="1335"/>
                  </a:cubicBezTo>
                  <a:cubicBezTo>
                    <a:pt x="2028" y="800"/>
                    <a:pt x="1298" y="119"/>
                    <a:pt x="1298" y="119"/>
                  </a:cubicBezTo>
                  <a:cubicBezTo>
                    <a:pt x="1271" y="92"/>
                    <a:pt x="1112" y="0"/>
                    <a:pt x="90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7"/>
            <p:cNvSpPr/>
            <p:nvPr/>
          </p:nvSpPr>
          <p:spPr>
            <a:xfrm>
              <a:off x="5209975" y="2284125"/>
              <a:ext cx="50725" cy="36825"/>
            </a:xfrm>
            <a:custGeom>
              <a:rect b="b" l="l" r="r" t="t"/>
              <a:pathLst>
                <a:path extrusionOk="0" h="1473" w="2029">
                  <a:moveTo>
                    <a:pt x="904" y="0"/>
                  </a:moveTo>
                  <a:cubicBezTo>
                    <a:pt x="735" y="0"/>
                    <a:pt x="534" y="60"/>
                    <a:pt x="346" y="263"/>
                  </a:cubicBezTo>
                  <a:cubicBezTo>
                    <a:pt x="1" y="634"/>
                    <a:pt x="370" y="1473"/>
                    <a:pt x="915" y="1473"/>
                  </a:cubicBezTo>
                  <a:cubicBezTo>
                    <a:pt x="1036" y="1473"/>
                    <a:pt x="1166" y="1431"/>
                    <a:pt x="1299" y="1334"/>
                  </a:cubicBezTo>
                  <a:cubicBezTo>
                    <a:pt x="2029" y="799"/>
                    <a:pt x="1299" y="118"/>
                    <a:pt x="1299" y="118"/>
                  </a:cubicBezTo>
                  <a:cubicBezTo>
                    <a:pt x="1272" y="92"/>
                    <a:pt x="1113" y="0"/>
                    <a:pt x="90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7"/>
            <p:cNvSpPr/>
            <p:nvPr/>
          </p:nvSpPr>
          <p:spPr>
            <a:xfrm>
              <a:off x="5213425" y="2360425"/>
              <a:ext cx="50725" cy="36850"/>
            </a:xfrm>
            <a:custGeom>
              <a:rect b="b" l="l" r="r" t="t"/>
              <a:pathLst>
                <a:path extrusionOk="0" h="1474" w="2029">
                  <a:moveTo>
                    <a:pt x="903" y="0"/>
                  </a:moveTo>
                  <a:cubicBezTo>
                    <a:pt x="734" y="0"/>
                    <a:pt x="534" y="60"/>
                    <a:pt x="345" y="263"/>
                  </a:cubicBezTo>
                  <a:cubicBezTo>
                    <a:pt x="0" y="634"/>
                    <a:pt x="370" y="1473"/>
                    <a:pt x="915" y="1473"/>
                  </a:cubicBezTo>
                  <a:cubicBezTo>
                    <a:pt x="1036" y="1473"/>
                    <a:pt x="1166" y="1432"/>
                    <a:pt x="1298" y="1334"/>
                  </a:cubicBezTo>
                  <a:cubicBezTo>
                    <a:pt x="2028" y="799"/>
                    <a:pt x="1298" y="119"/>
                    <a:pt x="1298" y="119"/>
                  </a:cubicBezTo>
                  <a:cubicBezTo>
                    <a:pt x="1271" y="92"/>
                    <a:pt x="1112" y="0"/>
                    <a:pt x="90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5216850" y="2436725"/>
              <a:ext cx="50725" cy="36825"/>
            </a:xfrm>
            <a:custGeom>
              <a:rect b="b" l="l" r="r" t="t"/>
              <a:pathLst>
                <a:path extrusionOk="0" h="1473" w="2029">
                  <a:moveTo>
                    <a:pt x="904" y="0"/>
                  </a:moveTo>
                  <a:cubicBezTo>
                    <a:pt x="735" y="0"/>
                    <a:pt x="534" y="60"/>
                    <a:pt x="346" y="263"/>
                  </a:cubicBezTo>
                  <a:cubicBezTo>
                    <a:pt x="1" y="634"/>
                    <a:pt x="369" y="1473"/>
                    <a:pt x="915" y="1473"/>
                  </a:cubicBezTo>
                  <a:cubicBezTo>
                    <a:pt x="1036" y="1473"/>
                    <a:pt x="1166" y="1431"/>
                    <a:pt x="1299" y="1334"/>
                  </a:cubicBezTo>
                  <a:cubicBezTo>
                    <a:pt x="2029" y="799"/>
                    <a:pt x="1299" y="118"/>
                    <a:pt x="1299" y="118"/>
                  </a:cubicBezTo>
                  <a:cubicBezTo>
                    <a:pt x="1272" y="92"/>
                    <a:pt x="1113" y="0"/>
                    <a:pt x="90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7"/>
            <p:cNvSpPr/>
            <p:nvPr/>
          </p:nvSpPr>
          <p:spPr>
            <a:xfrm>
              <a:off x="5220300" y="2513025"/>
              <a:ext cx="50725" cy="36850"/>
            </a:xfrm>
            <a:custGeom>
              <a:rect b="b" l="l" r="r" t="t"/>
              <a:pathLst>
                <a:path extrusionOk="0" h="1474" w="2029">
                  <a:moveTo>
                    <a:pt x="904" y="1"/>
                  </a:moveTo>
                  <a:cubicBezTo>
                    <a:pt x="735" y="1"/>
                    <a:pt x="534" y="61"/>
                    <a:pt x="345" y="263"/>
                  </a:cubicBezTo>
                  <a:cubicBezTo>
                    <a:pt x="0" y="634"/>
                    <a:pt x="369" y="1473"/>
                    <a:pt x="914" y="1473"/>
                  </a:cubicBezTo>
                  <a:cubicBezTo>
                    <a:pt x="1035" y="1473"/>
                    <a:pt x="1165" y="1432"/>
                    <a:pt x="1298" y="1334"/>
                  </a:cubicBezTo>
                  <a:cubicBezTo>
                    <a:pt x="2028" y="799"/>
                    <a:pt x="1298" y="119"/>
                    <a:pt x="1298" y="119"/>
                  </a:cubicBezTo>
                  <a:cubicBezTo>
                    <a:pt x="1271" y="92"/>
                    <a:pt x="1112" y="1"/>
                    <a:pt x="90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7"/>
            <p:cNvSpPr/>
            <p:nvPr/>
          </p:nvSpPr>
          <p:spPr>
            <a:xfrm>
              <a:off x="5223725" y="2589325"/>
              <a:ext cx="50700" cy="36825"/>
            </a:xfrm>
            <a:custGeom>
              <a:rect b="b" l="l" r="r" t="t"/>
              <a:pathLst>
                <a:path extrusionOk="0" h="1473" w="2028">
                  <a:moveTo>
                    <a:pt x="904" y="0"/>
                  </a:moveTo>
                  <a:cubicBezTo>
                    <a:pt x="735" y="0"/>
                    <a:pt x="534" y="60"/>
                    <a:pt x="346" y="263"/>
                  </a:cubicBezTo>
                  <a:cubicBezTo>
                    <a:pt x="1" y="634"/>
                    <a:pt x="369" y="1473"/>
                    <a:pt x="915" y="1473"/>
                  </a:cubicBezTo>
                  <a:cubicBezTo>
                    <a:pt x="1036" y="1473"/>
                    <a:pt x="1166" y="1431"/>
                    <a:pt x="1299" y="1334"/>
                  </a:cubicBezTo>
                  <a:cubicBezTo>
                    <a:pt x="2028" y="799"/>
                    <a:pt x="1299" y="118"/>
                    <a:pt x="1299" y="118"/>
                  </a:cubicBezTo>
                  <a:cubicBezTo>
                    <a:pt x="1272" y="91"/>
                    <a:pt x="1112" y="0"/>
                    <a:pt x="90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7"/>
            <p:cNvSpPr/>
            <p:nvPr/>
          </p:nvSpPr>
          <p:spPr>
            <a:xfrm>
              <a:off x="5227150" y="2665625"/>
              <a:ext cx="50725" cy="36825"/>
            </a:xfrm>
            <a:custGeom>
              <a:rect b="b" l="l" r="r" t="t"/>
              <a:pathLst>
                <a:path extrusionOk="0" h="1473" w="2029">
                  <a:moveTo>
                    <a:pt x="905" y="1"/>
                  </a:moveTo>
                  <a:cubicBezTo>
                    <a:pt x="736" y="1"/>
                    <a:pt x="535" y="61"/>
                    <a:pt x="346" y="263"/>
                  </a:cubicBezTo>
                  <a:cubicBezTo>
                    <a:pt x="1" y="634"/>
                    <a:pt x="370" y="1473"/>
                    <a:pt x="915" y="1473"/>
                  </a:cubicBezTo>
                  <a:cubicBezTo>
                    <a:pt x="1036" y="1473"/>
                    <a:pt x="1166" y="1432"/>
                    <a:pt x="1299" y="1334"/>
                  </a:cubicBezTo>
                  <a:cubicBezTo>
                    <a:pt x="2028" y="799"/>
                    <a:pt x="1299" y="119"/>
                    <a:pt x="1299" y="119"/>
                  </a:cubicBezTo>
                  <a:cubicBezTo>
                    <a:pt x="1272" y="92"/>
                    <a:pt x="1113" y="1"/>
                    <a:pt x="90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7"/>
            <p:cNvSpPr/>
            <p:nvPr/>
          </p:nvSpPr>
          <p:spPr>
            <a:xfrm>
              <a:off x="5320225" y="1226375"/>
              <a:ext cx="54150" cy="37925"/>
            </a:xfrm>
            <a:custGeom>
              <a:rect b="b" l="l" r="r" t="t"/>
              <a:pathLst>
                <a:path extrusionOk="0" h="1517" w="2166">
                  <a:moveTo>
                    <a:pt x="885" y="1"/>
                  </a:moveTo>
                  <a:cubicBezTo>
                    <a:pt x="707" y="1"/>
                    <a:pt x="513" y="57"/>
                    <a:pt x="349" y="234"/>
                  </a:cubicBezTo>
                  <a:cubicBezTo>
                    <a:pt x="0" y="609"/>
                    <a:pt x="473" y="1517"/>
                    <a:pt x="1059" y="1517"/>
                  </a:cubicBezTo>
                  <a:cubicBezTo>
                    <a:pt x="1182" y="1517"/>
                    <a:pt x="1309" y="1477"/>
                    <a:pt x="1435" y="1385"/>
                  </a:cubicBezTo>
                  <a:cubicBezTo>
                    <a:pt x="2165" y="850"/>
                    <a:pt x="1435" y="169"/>
                    <a:pt x="1435" y="169"/>
                  </a:cubicBezTo>
                  <a:cubicBezTo>
                    <a:pt x="1406" y="139"/>
                    <a:pt x="1164" y="1"/>
                    <a:pt x="8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7"/>
            <p:cNvSpPr/>
            <p:nvPr/>
          </p:nvSpPr>
          <p:spPr>
            <a:xfrm>
              <a:off x="5209350" y="1057250"/>
              <a:ext cx="54125" cy="37900"/>
            </a:xfrm>
            <a:custGeom>
              <a:rect b="b" l="l" r="r" t="t"/>
              <a:pathLst>
                <a:path extrusionOk="0" h="1516" w="2165">
                  <a:moveTo>
                    <a:pt x="885" y="0"/>
                  </a:moveTo>
                  <a:cubicBezTo>
                    <a:pt x="706" y="0"/>
                    <a:pt x="513" y="56"/>
                    <a:pt x="349" y="233"/>
                  </a:cubicBezTo>
                  <a:cubicBezTo>
                    <a:pt x="1" y="608"/>
                    <a:pt x="473" y="1516"/>
                    <a:pt x="1059" y="1516"/>
                  </a:cubicBezTo>
                  <a:cubicBezTo>
                    <a:pt x="1181" y="1516"/>
                    <a:pt x="1309" y="1476"/>
                    <a:pt x="1435" y="1384"/>
                  </a:cubicBezTo>
                  <a:cubicBezTo>
                    <a:pt x="2165" y="850"/>
                    <a:pt x="1435" y="168"/>
                    <a:pt x="1435" y="168"/>
                  </a:cubicBezTo>
                  <a:cubicBezTo>
                    <a:pt x="1405" y="138"/>
                    <a:pt x="1164" y="0"/>
                    <a:pt x="88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7"/>
            <p:cNvSpPr/>
            <p:nvPr/>
          </p:nvSpPr>
          <p:spPr>
            <a:xfrm>
              <a:off x="4927975" y="792725"/>
              <a:ext cx="54125" cy="37925"/>
            </a:xfrm>
            <a:custGeom>
              <a:rect b="b" l="l" r="r" t="t"/>
              <a:pathLst>
                <a:path extrusionOk="0" h="1517" w="2165">
                  <a:moveTo>
                    <a:pt x="885" y="1"/>
                  </a:moveTo>
                  <a:cubicBezTo>
                    <a:pt x="707" y="1"/>
                    <a:pt x="513" y="57"/>
                    <a:pt x="349" y="234"/>
                  </a:cubicBezTo>
                  <a:cubicBezTo>
                    <a:pt x="0" y="609"/>
                    <a:pt x="472" y="1517"/>
                    <a:pt x="1058" y="1517"/>
                  </a:cubicBezTo>
                  <a:cubicBezTo>
                    <a:pt x="1181" y="1517"/>
                    <a:pt x="1309" y="1477"/>
                    <a:pt x="1435" y="1385"/>
                  </a:cubicBezTo>
                  <a:cubicBezTo>
                    <a:pt x="2164" y="850"/>
                    <a:pt x="1435" y="169"/>
                    <a:pt x="1435" y="169"/>
                  </a:cubicBezTo>
                  <a:cubicBezTo>
                    <a:pt x="1405" y="140"/>
                    <a:pt x="1164" y="1"/>
                    <a:pt x="8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7"/>
            <p:cNvSpPr/>
            <p:nvPr/>
          </p:nvSpPr>
          <p:spPr>
            <a:xfrm>
              <a:off x="5492350" y="1544250"/>
              <a:ext cx="54125" cy="37925"/>
            </a:xfrm>
            <a:custGeom>
              <a:rect b="b" l="l" r="r" t="t"/>
              <a:pathLst>
                <a:path extrusionOk="0" h="1517" w="2165">
                  <a:moveTo>
                    <a:pt x="885" y="1"/>
                  </a:moveTo>
                  <a:cubicBezTo>
                    <a:pt x="707" y="1"/>
                    <a:pt x="513" y="57"/>
                    <a:pt x="349" y="234"/>
                  </a:cubicBezTo>
                  <a:cubicBezTo>
                    <a:pt x="0" y="608"/>
                    <a:pt x="472" y="1517"/>
                    <a:pt x="1059" y="1517"/>
                  </a:cubicBezTo>
                  <a:cubicBezTo>
                    <a:pt x="1181" y="1517"/>
                    <a:pt x="1309" y="1477"/>
                    <a:pt x="1435" y="1385"/>
                  </a:cubicBezTo>
                  <a:cubicBezTo>
                    <a:pt x="2164" y="850"/>
                    <a:pt x="1435" y="169"/>
                    <a:pt x="1435" y="169"/>
                  </a:cubicBezTo>
                  <a:cubicBezTo>
                    <a:pt x="1405" y="139"/>
                    <a:pt x="1164" y="1"/>
                    <a:pt x="8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7"/>
            <p:cNvSpPr/>
            <p:nvPr/>
          </p:nvSpPr>
          <p:spPr>
            <a:xfrm>
              <a:off x="5380725" y="1563200"/>
              <a:ext cx="54125" cy="37925"/>
            </a:xfrm>
            <a:custGeom>
              <a:rect b="b" l="l" r="r" t="t"/>
              <a:pathLst>
                <a:path extrusionOk="0" h="1517" w="2165">
                  <a:moveTo>
                    <a:pt x="885" y="1"/>
                  </a:moveTo>
                  <a:cubicBezTo>
                    <a:pt x="707" y="1"/>
                    <a:pt x="514" y="57"/>
                    <a:pt x="350" y="234"/>
                  </a:cubicBezTo>
                  <a:cubicBezTo>
                    <a:pt x="1" y="609"/>
                    <a:pt x="472" y="1517"/>
                    <a:pt x="1059" y="1517"/>
                  </a:cubicBezTo>
                  <a:cubicBezTo>
                    <a:pt x="1182" y="1517"/>
                    <a:pt x="1309" y="1477"/>
                    <a:pt x="1436" y="1384"/>
                  </a:cubicBezTo>
                  <a:cubicBezTo>
                    <a:pt x="2165" y="850"/>
                    <a:pt x="1436" y="169"/>
                    <a:pt x="1436" y="169"/>
                  </a:cubicBezTo>
                  <a:cubicBezTo>
                    <a:pt x="1405" y="139"/>
                    <a:pt x="1164" y="1"/>
                    <a:pt x="8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7"/>
            <p:cNvSpPr/>
            <p:nvPr/>
          </p:nvSpPr>
          <p:spPr>
            <a:xfrm>
              <a:off x="5615300" y="1582150"/>
              <a:ext cx="54125" cy="37925"/>
            </a:xfrm>
            <a:custGeom>
              <a:rect b="b" l="l" r="r" t="t"/>
              <a:pathLst>
                <a:path extrusionOk="0" h="1517" w="2165">
                  <a:moveTo>
                    <a:pt x="885" y="1"/>
                  </a:moveTo>
                  <a:cubicBezTo>
                    <a:pt x="707" y="1"/>
                    <a:pt x="514" y="57"/>
                    <a:pt x="350" y="234"/>
                  </a:cubicBezTo>
                  <a:cubicBezTo>
                    <a:pt x="1" y="609"/>
                    <a:pt x="472" y="1517"/>
                    <a:pt x="1059" y="1517"/>
                  </a:cubicBezTo>
                  <a:cubicBezTo>
                    <a:pt x="1182" y="1517"/>
                    <a:pt x="1309" y="1477"/>
                    <a:pt x="1436" y="1384"/>
                  </a:cubicBezTo>
                  <a:cubicBezTo>
                    <a:pt x="2165" y="849"/>
                    <a:pt x="1436" y="169"/>
                    <a:pt x="1436" y="169"/>
                  </a:cubicBezTo>
                  <a:cubicBezTo>
                    <a:pt x="1406" y="139"/>
                    <a:pt x="1165" y="1"/>
                    <a:pt x="8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7"/>
            <p:cNvSpPr/>
            <p:nvPr/>
          </p:nvSpPr>
          <p:spPr>
            <a:xfrm>
              <a:off x="5485850" y="2107975"/>
              <a:ext cx="54125" cy="37925"/>
            </a:xfrm>
            <a:custGeom>
              <a:rect b="b" l="l" r="r" t="t"/>
              <a:pathLst>
                <a:path extrusionOk="0" h="1517" w="2165">
                  <a:moveTo>
                    <a:pt x="1106" y="1"/>
                  </a:moveTo>
                  <a:cubicBezTo>
                    <a:pt x="983" y="1"/>
                    <a:pt x="855" y="40"/>
                    <a:pt x="729" y="133"/>
                  </a:cubicBezTo>
                  <a:cubicBezTo>
                    <a:pt x="0" y="668"/>
                    <a:pt x="729" y="1349"/>
                    <a:pt x="729" y="1349"/>
                  </a:cubicBezTo>
                  <a:cubicBezTo>
                    <a:pt x="759" y="1379"/>
                    <a:pt x="1000" y="1517"/>
                    <a:pt x="1279" y="1517"/>
                  </a:cubicBezTo>
                  <a:cubicBezTo>
                    <a:pt x="1457" y="1517"/>
                    <a:pt x="1651" y="1461"/>
                    <a:pt x="1815" y="1284"/>
                  </a:cubicBezTo>
                  <a:cubicBezTo>
                    <a:pt x="2164" y="909"/>
                    <a:pt x="1692" y="1"/>
                    <a:pt x="110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7"/>
            <p:cNvSpPr/>
            <p:nvPr/>
          </p:nvSpPr>
          <p:spPr>
            <a:xfrm>
              <a:off x="5597475" y="2089025"/>
              <a:ext cx="54125" cy="37950"/>
            </a:xfrm>
            <a:custGeom>
              <a:rect b="b" l="l" r="r" t="t"/>
              <a:pathLst>
                <a:path extrusionOk="0" h="1518" w="2165">
                  <a:moveTo>
                    <a:pt x="1106" y="1"/>
                  </a:moveTo>
                  <a:cubicBezTo>
                    <a:pt x="983" y="1"/>
                    <a:pt x="856" y="40"/>
                    <a:pt x="730" y="133"/>
                  </a:cubicBezTo>
                  <a:cubicBezTo>
                    <a:pt x="1" y="668"/>
                    <a:pt x="730" y="1349"/>
                    <a:pt x="730" y="1349"/>
                  </a:cubicBezTo>
                  <a:cubicBezTo>
                    <a:pt x="759" y="1379"/>
                    <a:pt x="1000" y="1517"/>
                    <a:pt x="1279" y="1517"/>
                  </a:cubicBezTo>
                  <a:cubicBezTo>
                    <a:pt x="1457" y="1517"/>
                    <a:pt x="1651" y="1461"/>
                    <a:pt x="1816" y="1284"/>
                  </a:cubicBezTo>
                  <a:cubicBezTo>
                    <a:pt x="2165" y="909"/>
                    <a:pt x="1692" y="1"/>
                    <a:pt x="110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7"/>
            <p:cNvSpPr/>
            <p:nvPr/>
          </p:nvSpPr>
          <p:spPr>
            <a:xfrm>
              <a:off x="5362875" y="2070075"/>
              <a:ext cx="54125" cy="37925"/>
            </a:xfrm>
            <a:custGeom>
              <a:rect b="b" l="l" r="r" t="t"/>
              <a:pathLst>
                <a:path extrusionOk="0" h="1517" w="2165">
                  <a:moveTo>
                    <a:pt x="1106" y="1"/>
                  </a:moveTo>
                  <a:cubicBezTo>
                    <a:pt x="984" y="1"/>
                    <a:pt x="856" y="40"/>
                    <a:pt x="730" y="133"/>
                  </a:cubicBezTo>
                  <a:cubicBezTo>
                    <a:pt x="1" y="668"/>
                    <a:pt x="730" y="1348"/>
                    <a:pt x="730" y="1348"/>
                  </a:cubicBezTo>
                  <a:cubicBezTo>
                    <a:pt x="759" y="1378"/>
                    <a:pt x="1001" y="1517"/>
                    <a:pt x="1280" y="1517"/>
                  </a:cubicBezTo>
                  <a:cubicBezTo>
                    <a:pt x="1458" y="1517"/>
                    <a:pt x="1652" y="1460"/>
                    <a:pt x="1816" y="1284"/>
                  </a:cubicBezTo>
                  <a:cubicBezTo>
                    <a:pt x="2165" y="909"/>
                    <a:pt x="1693" y="1"/>
                    <a:pt x="110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7"/>
            <p:cNvSpPr/>
            <p:nvPr/>
          </p:nvSpPr>
          <p:spPr>
            <a:xfrm>
              <a:off x="5062650" y="1160150"/>
              <a:ext cx="569775" cy="406900"/>
            </a:xfrm>
            <a:custGeom>
              <a:rect b="b" l="l" r="r" t="t"/>
              <a:pathLst>
                <a:path extrusionOk="0" h="16276" w="22791">
                  <a:moveTo>
                    <a:pt x="10673" y="0"/>
                  </a:moveTo>
                  <a:cubicBezTo>
                    <a:pt x="10082" y="0"/>
                    <a:pt x="9607" y="178"/>
                    <a:pt x="9251" y="389"/>
                  </a:cubicBezTo>
                  <a:cubicBezTo>
                    <a:pt x="8042" y="1105"/>
                    <a:pt x="7471" y="2619"/>
                    <a:pt x="7533" y="3746"/>
                  </a:cubicBezTo>
                  <a:cubicBezTo>
                    <a:pt x="7571" y="4461"/>
                    <a:pt x="7857" y="4975"/>
                    <a:pt x="8341" y="5196"/>
                  </a:cubicBezTo>
                  <a:cubicBezTo>
                    <a:pt x="8407" y="5226"/>
                    <a:pt x="8476" y="5240"/>
                    <a:pt x="8543" y="5240"/>
                  </a:cubicBezTo>
                  <a:cubicBezTo>
                    <a:pt x="8729" y="5240"/>
                    <a:pt x="8907" y="5133"/>
                    <a:pt x="8990" y="4953"/>
                  </a:cubicBezTo>
                  <a:cubicBezTo>
                    <a:pt x="9102" y="4707"/>
                    <a:pt x="8992" y="4417"/>
                    <a:pt x="8746" y="4306"/>
                  </a:cubicBezTo>
                  <a:cubicBezTo>
                    <a:pt x="8619" y="4248"/>
                    <a:pt x="8525" y="4008"/>
                    <a:pt x="8509" y="3694"/>
                  </a:cubicBezTo>
                  <a:cubicBezTo>
                    <a:pt x="8464" y="2870"/>
                    <a:pt x="8917" y="1723"/>
                    <a:pt x="9750" y="1229"/>
                  </a:cubicBezTo>
                  <a:cubicBezTo>
                    <a:pt x="10033" y="1062"/>
                    <a:pt x="10343" y="978"/>
                    <a:pt x="10676" y="978"/>
                  </a:cubicBezTo>
                  <a:cubicBezTo>
                    <a:pt x="11171" y="978"/>
                    <a:pt x="11719" y="1163"/>
                    <a:pt x="12315" y="1532"/>
                  </a:cubicBezTo>
                  <a:cubicBezTo>
                    <a:pt x="13328" y="2162"/>
                    <a:pt x="13774" y="3164"/>
                    <a:pt x="13541" y="4281"/>
                  </a:cubicBezTo>
                  <a:cubicBezTo>
                    <a:pt x="13136" y="6211"/>
                    <a:pt x="10657" y="8456"/>
                    <a:pt x="6033" y="9117"/>
                  </a:cubicBezTo>
                  <a:cubicBezTo>
                    <a:pt x="3121" y="9534"/>
                    <a:pt x="941" y="10887"/>
                    <a:pt x="344" y="12647"/>
                  </a:cubicBezTo>
                  <a:cubicBezTo>
                    <a:pt x="1" y="13663"/>
                    <a:pt x="244" y="14664"/>
                    <a:pt x="1032" y="15470"/>
                  </a:cubicBezTo>
                  <a:cubicBezTo>
                    <a:pt x="1557" y="16006"/>
                    <a:pt x="2130" y="16276"/>
                    <a:pt x="2739" y="16276"/>
                  </a:cubicBezTo>
                  <a:cubicBezTo>
                    <a:pt x="2824" y="16276"/>
                    <a:pt x="2909" y="16271"/>
                    <a:pt x="2993" y="16261"/>
                  </a:cubicBezTo>
                  <a:cubicBezTo>
                    <a:pt x="4484" y="16080"/>
                    <a:pt x="5542" y="14312"/>
                    <a:pt x="5587" y="14237"/>
                  </a:cubicBezTo>
                  <a:cubicBezTo>
                    <a:pt x="5723" y="14005"/>
                    <a:pt x="5647" y="13704"/>
                    <a:pt x="5415" y="13568"/>
                  </a:cubicBezTo>
                  <a:cubicBezTo>
                    <a:pt x="5337" y="13522"/>
                    <a:pt x="5251" y="13500"/>
                    <a:pt x="5167" y="13500"/>
                  </a:cubicBezTo>
                  <a:cubicBezTo>
                    <a:pt x="5000" y="13500"/>
                    <a:pt x="4837" y="13586"/>
                    <a:pt x="4746" y="13740"/>
                  </a:cubicBezTo>
                  <a:cubicBezTo>
                    <a:pt x="4509" y="14137"/>
                    <a:pt x="3713" y="15191"/>
                    <a:pt x="2874" y="15292"/>
                  </a:cubicBezTo>
                  <a:cubicBezTo>
                    <a:pt x="2833" y="15296"/>
                    <a:pt x="2791" y="15299"/>
                    <a:pt x="2750" y="15299"/>
                  </a:cubicBezTo>
                  <a:cubicBezTo>
                    <a:pt x="2403" y="15299"/>
                    <a:pt x="2068" y="15133"/>
                    <a:pt x="1730" y="14787"/>
                  </a:cubicBezTo>
                  <a:cubicBezTo>
                    <a:pt x="1206" y="14249"/>
                    <a:pt x="1046" y="13619"/>
                    <a:pt x="1269" y="12961"/>
                  </a:cubicBezTo>
                  <a:cubicBezTo>
                    <a:pt x="1626" y="11907"/>
                    <a:pt x="3125" y="10521"/>
                    <a:pt x="6170" y="10084"/>
                  </a:cubicBezTo>
                  <a:cubicBezTo>
                    <a:pt x="6711" y="10007"/>
                    <a:pt x="7213" y="9906"/>
                    <a:pt x="7694" y="9793"/>
                  </a:cubicBezTo>
                  <a:cubicBezTo>
                    <a:pt x="9955" y="9843"/>
                    <a:pt x="11663" y="10872"/>
                    <a:pt x="13314" y="11869"/>
                  </a:cubicBezTo>
                  <a:cubicBezTo>
                    <a:pt x="14724" y="12723"/>
                    <a:pt x="16057" y="13528"/>
                    <a:pt x="17676" y="13740"/>
                  </a:cubicBezTo>
                  <a:cubicBezTo>
                    <a:pt x="17904" y="13770"/>
                    <a:pt x="18136" y="13786"/>
                    <a:pt x="18368" y="13786"/>
                  </a:cubicBezTo>
                  <a:cubicBezTo>
                    <a:pt x="20315" y="13786"/>
                    <a:pt x="21792" y="12680"/>
                    <a:pt x="22303" y="11463"/>
                  </a:cubicBezTo>
                  <a:cubicBezTo>
                    <a:pt x="22791" y="10299"/>
                    <a:pt x="22460" y="9118"/>
                    <a:pt x="21417" y="8302"/>
                  </a:cubicBezTo>
                  <a:cubicBezTo>
                    <a:pt x="20855" y="7862"/>
                    <a:pt x="20310" y="7640"/>
                    <a:pt x="19788" y="7640"/>
                  </a:cubicBezTo>
                  <a:cubicBezTo>
                    <a:pt x="19612" y="7640"/>
                    <a:pt x="19439" y="7665"/>
                    <a:pt x="19269" y="7716"/>
                  </a:cubicBezTo>
                  <a:cubicBezTo>
                    <a:pt x="18142" y="8048"/>
                    <a:pt x="17666" y="9384"/>
                    <a:pt x="17647" y="9441"/>
                  </a:cubicBezTo>
                  <a:cubicBezTo>
                    <a:pt x="17558" y="9696"/>
                    <a:pt x="17693" y="9975"/>
                    <a:pt x="17947" y="10063"/>
                  </a:cubicBezTo>
                  <a:cubicBezTo>
                    <a:pt x="18000" y="10082"/>
                    <a:pt x="18054" y="10090"/>
                    <a:pt x="18107" y="10090"/>
                  </a:cubicBezTo>
                  <a:cubicBezTo>
                    <a:pt x="18310" y="10090"/>
                    <a:pt x="18499" y="9964"/>
                    <a:pt x="18569" y="9763"/>
                  </a:cubicBezTo>
                  <a:cubicBezTo>
                    <a:pt x="18660" y="9507"/>
                    <a:pt x="19014" y="8806"/>
                    <a:pt x="19549" y="8652"/>
                  </a:cubicBezTo>
                  <a:cubicBezTo>
                    <a:pt x="19623" y="8630"/>
                    <a:pt x="19701" y="8619"/>
                    <a:pt x="19782" y="8619"/>
                  </a:cubicBezTo>
                  <a:cubicBezTo>
                    <a:pt x="20085" y="8619"/>
                    <a:pt x="20431" y="8770"/>
                    <a:pt x="20815" y="9070"/>
                  </a:cubicBezTo>
                  <a:cubicBezTo>
                    <a:pt x="21753" y="9805"/>
                    <a:pt x="21586" y="10647"/>
                    <a:pt x="21403" y="11085"/>
                  </a:cubicBezTo>
                  <a:cubicBezTo>
                    <a:pt x="21023" y="11992"/>
                    <a:pt x="19888" y="12809"/>
                    <a:pt x="18370" y="12809"/>
                  </a:cubicBezTo>
                  <a:cubicBezTo>
                    <a:pt x="18186" y="12809"/>
                    <a:pt x="17997" y="12797"/>
                    <a:pt x="17803" y="12772"/>
                  </a:cubicBezTo>
                  <a:cubicBezTo>
                    <a:pt x="16387" y="12587"/>
                    <a:pt x="15140" y="11832"/>
                    <a:pt x="13818" y="11034"/>
                  </a:cubicBezTo>
                  <a:cubicBezTo>
                    <a:pt x="12638" y="10321"/>
                    <a:pt x="11344" y="9550"/>
                    <a:pt x="9808" y="9131"/>
                  </a:cubicBezTo>
                  <a:cubicBezTo>
                    <a:pt x="12738" y="7934"/>
                    <a:pt x="14169" y="6036"/>
                    <a:pt x="14495" y="4482"/>
                  </a:cubicBezTo>
                  <a:cubicBezTo>
                    <a:pt x="14814" y="2961"/>
                    <a:pt x="14191" y="1548"/>
                    <a:pt x="12828" y="703"/>
                  </a:cubicBezTo>
                  <a:cubicBezTo>
                    <a:pt x="11993" y="184"/>
                    <a:pt x="11274" y="0"/>
                    <a:pt x="1067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7"/>
            <p:cNvSpPr/>
            <p:nvPr/>
          </p:nvSpPr>
          <p:spPr>
            <a:xfrm>
              <a:off x="5290575" y="2207950"/>
              <a:ext cx="374775" cy="436825"/>
            </a:xfrm>
            <a:custGeom>
              <a:rect b="b" l="l" r="r" t="t"/>
              <a:pathLst>
                <a:path extrusionOk="0" h="17473" w="14991">
                  <a:moveTo>
                    <a:pt x="3960" y="0"/>
                  </a:moveTo>
                  <a:cubicBezTo>
                    <a:pt x="2746" y="0"/>
                    <a:pt x="1620" y="520"/>
                    <a:pt x="922" y="1435"/>
                  </a:cubicBezTo>
                  <a:cubicBezTo>
                    <a:pt x="92" y="2517"/>
                    <a:pt x="1" y="3941"/>
                    <a:pt x="665" y="5442"/>
                  </a:cubicBezTo>
                  <a:cubicBezTo>
                    <a:pt x="1598" y="7550"/>
                    <a:pt x="4172" y="8194"/>
                    <a:pt x="6663" y="8818"/>
                  </a:cubicBezTo>
                  <a:cubicBezTo>
                    <a:pt x="9243" y="9463"/>
                    <a:pt x="11912" y="10132"/>
                    <a:pt x="12927" y="12338"/>
                  </a:cubicBezTo>
                  <a:cubicBezTo>
                    <a:pt x="13791" y="14217"/>
                    <a:pt x="13714" y="15636"/>
                    <a:pt x="12710" y="16231"/>
                  </a:cubicBezTo>
                  <a:cubicBezTo>
                    <a:pt x="12412" y="16408"/>
                    <a:pt x="12059" y="16492"/>
                    <a:pt x="11708" y="16492"/>
                  </a:cubicBezTo>
                  <a:cubicBezTo>
                    <a:pt x="11127" y="16492"/>
                    <a:pt x="10552" y="16262"/>
                    <a:pt x="10239" y="15842"/>
                  </a:cubicBezTo>
                  <a:cubicBezTo>
                    <a:pt x="9259" y="14530"/>
                    <a:pt x="10554" y="13373"/>
                    <a:pt x="10704" y="13245"/>
                  </a:cubicBezTo>
                  <a:cubicBezTo>
                    <a:pt x="10905" y="13071"/>
                    <a:pt x="10930" y="12767"/>
                    <a:pt x="10759" y="12562"/>
                  </a:cubicBezTo>
                  <a:cubicBezTo>
                    <a:pt x="10662" y="12447"/>
                    <a:pt x="10524" y="12388"/>
                    <a:pt x="10385" y="12388"/>
                  </a:cubicBezTo>
                  <a:cubicBezTo>
                    <a:pt x="10277" y="12388"/>
                    <a:pt x="10168" y="12423"/>
                    <a:pt x="10077" y="12496"/>
                  </a:cubicBezTo>
                  <a:cubicBezTo>
                    <a:pt x="9319" y="13127"/>
                    <a:pt x="8214" y="14762"/>
                    <a:pt x="9456" y="16427"/>
                  </a:cubicBezTo>
                  <a:cubicBezTo>
                    <a:pt x="9962" y="17104"/>
                    <a:pt x="10826" y="17472"/>
                    <a:pt x="11704" y="17472"/>
                  </a:cubicBezTo>
                  <a:cubicBezTo>
                    <a:pt x="12225" y="17472"/>
                    <a:pt x="12751" y="17342"/>
                    <a:pt x="13209" y="17069"/>
                  </a:cubicBezTo>
                  <a:cubicBezTo>
                    <a:pt x="13431" y="16936"/>
                    <a:pt x="13631" y="16769"/>
                    <a:pt x="13801" y="16575"/>
                  </a:cubicBezTo>
                  <a:cubicBezTo>
                    <a:pt x="14410" y="15883"/>
                    <a:pt x="14991" y="14486"/>
                    <a:pt x="13813" y="11929"/>
                  </a:cubicBezTo>
                  <a:cubicBezTo>
                    <a:pt x="12603" y="9298"/>
                    <a:pt x="9573" y="8540"/>
                    <a:pt x="6900" y="7870"/>
                  </a:cubicBezTo>
                  <a:cubicBezTo>
                    <a:pt x="4533" y="7277"/>
                    <a:pt x="2298" y="6718"/>
                    <a:pt x="1558" y="5045"/>
                  </a:cubicBezTo>
                  <a:cubicBezTo>
                    <a:pt x="1045" y="3886"/>
                    <a:pt x="1095" y="2815"/>
                    <a:pt x="1697" y="2029"/>
                  </a:cubicBezTo>
                  <a:cubicBezTo>
                    <a:pt x="2204" y="1364"/>
                    <a:pt x="3062" y="980"/>
                    <a:pt x="3971" y="980"/>
                  </a:cubicBezTo>
                  <a:cubicBezTo>
                    <a:pt x="4135" y="980"/>
                    <a:pt x="4301" y="992"/>
                    <a:pt x="4466" y="1018"/>
                  </a:cubicBezTo>
                  <a:cubicBezTo>
                    <a:pt x="5859" y="1231"/>
                    <a:pt x="6999" y="2293"/>
                    <a:pt x="7594" y="3931"/>
                  </a:cubicBezTo>
                  <a:cubicBezTo>
                    <a:pt x="7667" y="4128"/>
                    <a:pt x="7853" y="4250"/>
                    <a:pt x="8051" y="4250"/>
                  </a:cubicBezTo>
                  <a:cubicBezTo>
                    <a:pt x="8107" y="4250"/>
                    <a:pt x="8163" y="4240"/>
                    <a:pt x="8218" y="4220"/>
                  </a:cubicBezTo>
                  <a:cubicBezTo>
                    <a:pt x="8470" y="4129"/>
                    <a:pt x="8601" y="3851"/>
                    <a:pt x="8511" y="3598"/>
                  </a:cubicBezTo>
                  <a:cubicBezTo>
                    <a:pt x="7792" y="1614"/>
                    <a:pt x="6370" y="321"/>
                    <a:pt x="4615" y="51"/>
                  </a:cubicBezTo>
                  <a:cubicBezTo>
                    <a:pt x="4395" y="17"/>
                    <a:pt x="4176" y="0"/>
                    <a:pt x="396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7"/>
            <p:cNvSpPr/>
            <p:nvPr/>
          </p:nvSpPr>
          <p:spPr>
            <a:xfrm>
              <a:off x="4370525" y="1246050"/>
              <a:ext cx="54125" cy="37925"/>
            </a:xfrm>
            <a:custGeom>
              <a:rect b="b" l="l" r="r" t="t"/>
              <a:pathLst>
                <a:path extrusionOk="0" h="1517" w="2165">
                  <a:moveTo>
                    <a:pt x="1280" y="1"/>
                  </a:moveTo>
                  <a:cubicBezTo>
                    <a:pt x="1000" y="1"/>
                    <a:pt x="759" y="139"/>
                    <a:pt x="729" y="169"/>
                  </a:cubicBezTo>
                  <a:cubicBezTo>
                    <a:pt x="729" y="169"/>
                    <a:pt x="0" y="849"/>
                    <a:pt x="729" y="1384"/>
                  </a:cubicBezTo>
                  <a:cubicBezTo>
                    <a:pt x="856" y="1477"/>
                    <a:pt x="983" y="1517"/>
                    <a:pt x="1106" y="1517"/>
                  </a:cubicBezTo>
                  <a:cubicBezTo>
                    <a:pt x="1692" y="1517"/>
                    <a:pt x="2164" y="609"/>
                    <a:pt x="1815" y="234"/>
                  </a:cubicBezTo>
                  <a:cubicBezTo>
                    <a:pt x="1651" y="57"/>
                    <a:pt x="1458" y="1"/>
                    <a:pt x="128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7"/>
            <p:cNvSpPr/>
            <p:nvPr/>
          </p:nvSpPr>
          <p:spPr>
            <a:xfrm>
              <a:off x="4570550" y="1421550"/>
              <a:ext cx="54125" cy="37925"/>
            </a:xfrm>
            <a:custGeom>
              <a:rect b="b" l="l" r="r" t="t"/>
              <a:pathLst>
                <a:path extrusionOk="0" h="1517" w="2165">
                  <a:moveTo>
                    <a:pt x="1279" y="0"/>
                  </a:moveTo>
                  <a:cubicBezTo>
                    <a:pt x="1000" y="0"/>
                    <a:pt x="759" y="138"/>
                    <a:pt x="729" y="168"/>
                  </a:cubicBezTo>
                  <a:cubicBezTo>
                    <a:pt x="729" y="168"/>
                    <a:pt x="0" y="850"/>
                    <a:pt x="729" y="1384"/>
                  </a:cubicBezTo>
                  <a:cubicBezTo>
                    <a:pt x="856" y="1477"/>
                    <a:pt x="983" y="1517"/>
                    <a:pt x="1106" y="1517"/>
                  </a:cubicBezTo>
                  <a:cubicBezTo>
                    <a:pt x="1693" y="1517"/>
                    <a:pt x="2164" y="608"/>
                    <a:pt x="1816" y="234"/>
                  </a:cubicBezTo>
                  <a:cubicBezTo>
                    <a:pt x="1651" y="57"/>
                    <a:pt x="1457" y="0"/>
                    <a:pt x="127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7"/>
            <p:cNvSpPr/>
            <p:nvPr/>
          </p:nvSpPr>
          <p:spPr>
            <a:xfrm>
              <a:off x="4508175" y="1185875"/>
              <a:ext cx="54125" cy="37925"/>
            </a:xfrm>
            <a:custGeom>
              <a:rect b="b" l="l" r="r" t="t"/>
              <a:pathLst>
                <a:path extrusionOk="0" h="1517" w="2165">
                  <a:moveTo>
                    <a:pt x="1280" y="1"/>
                  </a:moveTo>
                  <a:cubicBezTo>
                    <a:pt x="1001" y="1"/>
                    <a:pt x="760" y="139"/>
                    <a:pt x="730" y="169"/>
                  </a:cubicBezTo>
                  <a:cubicBezTo>
                    <a:pt x="730" y="169"/>
                    <a:pt x="1" y="850"/>
                    <a:pt x="730" y="1385"/>
                  </a:cubicBezTo>
                  <a:cubicBezTo>
                    <a:pt x="856" y="1477"/>
                    <a:pt x="984" y="1517"/>
                    <a:pt x="1106" y="1517"/>
                  </a:cubicBezTo>
                  <a:cubicBezTo>
                    <a:pt x="1693" y="1517"/>
                    <a:pt x="2165" y="609"/>
                    <a:pt x="1816" y="234"/>
                  </a:cubicBezTo>
                  <a:cubicBezTo>
                    <a:pt x="1652" y="57"/>
                    <a:pt x="1458" y="1"/>
                    <a:pt x="128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7"/>
            <p:cNvSpPr/>
            <p:nvPr/>
          </p:nvSpPr>
          <p:spPr>
            <a:xfrm>
              <a:off x="4619075" y="1016725"/>
              <a:ext cx="54150" cy="37925"/>
            </a:xfrm>
            <a:custGeom>
              <a:rect b="b" l="l" r="r" t="t"/>
              <a:pathLst>
                <a:path extrusionOk="0" h="1517" w="2166">
                  <a:moveTo>
                    <a:pt x="1280" y="1"/>
                  </a:moveTo>
                  <a:cubicBezTo>
                    <a:pt x="1001" y="1"/>
                    <a:pt x="760" y="140"/>
                    <a:pt x="729" y="169"/>
                  </a:cubicBezTo>
                  <a:cubicBezTo>
                    <a:pt x="729" y="169"/>
                    <a:pt x="0" y="850"/>
                    <a:pt x="729" y="1385"/>
                  </a:cubicBezTo>
                  <a:cubicBezTo>
                    <a:pt x="856" y="1477"/>
                    <a:pt x="984" y="1517"/>
                    <a:pt x="1106" y="1517"/>
                  </a:cubicBezTo>
                  <a:cubicBezTo>
                    <a:pt x="1693" y="1517"/>
                    <a:pt x="2165" y="610"/>
                    <a:pt x="1817" y="234"/>
                  </a:cubicBezTo>
                  <a:cubicBezTo>
                    <a:pt x="1652" y="57"/>
                    <a:pt x="1458" y="1"/>
                    <a:pt x="128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7"/>
            <p:cNvSpPr/>
            <p:nvPr/>
          </p:nvSpPr>
          <p:spPr>
            <a:xfrm>
              <a:off x="4317250" y="1543875"/>
              <a:ext cx="54150" cy="37925"/>
            </a:xfrm>
            <a:custGeom>
              <a:rect b="b" l="l" r="r" t="t"/>
              <a:pathLst>
                <a:path extrusionOk="0" h="1517" w="2166">
                  <a:moveTo>
                    <a:pt x="1281" y="1"/>
                  </a:moveTo>
                  <a:cubicBezTo>
                    <a:pt x="1002" y="1"/>
                    <a:pt x="761" y="139"/>
                    <a:pt x="731" y="169"/>
                  </a:cubicBezTo>
                  <a:cubicBezTo>
                    <a:pt x="731" y="169"/>
                    <a:pt x="1" y="850"/>
                    <a:pt x="731" y="1385"/>
                  </a:cubicBezTo>
                  <a:cubicBezTo>
                    <a:pt x="857" y="1477"/>
                    <a:pt x="985" y="1517"/>
                    <a:pt x="1107" y="1517"/>
                  </a:cubicBezTo>
                  <a:cubicBezTo>
                    <a:pt x="1694" y="1517"/>
                    <a:pt x="2166" y="609"/>
                    <a:pt x="1817" y="234"/>
                  </a:cubicBezTo>
                  <a:cubicBezTo>
                    <a:pt x="1653" y="57"/>
                    <a:pt x="1459" y="1"/>
                    <a:pt x="128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7"/>
            <p:cNvSpPr/>
            <p:nvPr/>
          </p:nvSpPr>
          <p:spPr>
            <a:xfrm>
              <a:off x="4428900" y="1562825"/>
              <a:ext cx="54125" cy="37925"/>
            </a:xfrm>
            <a:custGeom>
              <a:rect b="b" l="l" r="r" t="t"/>
              <a:pathLst>
                <a:path extrusionOk="0" h="1517" w="2165">
                  <a:moveTo>
                    <a:pt x="1280" y="1"/>
                  </a:moveTo>
                  <a:cubicBezTo>
                    <a:pt x="1000" y="1"/>
                    <a:pt x="759" y="139"/>
                    <a:pt x="729" y="169"/>
                  </a:cubicBezTo>
                  <a:cubicBezTo>
                    <a:pt x="729" y="169"/>
                    <a:pt x="0" y="850"/>
                    <a:pt x="729" y="1384"/>
                  </a:cubicBezTo>
                  <a:cubicBezTo>
                    <a:pt x="856" y="1477"/>
                    <a:pt x="983" y="1517"/>
                    <a:pt x="1106" y="1517"/>
                  </a:cubicBezTo>
                  <a:cubicBezTo>
                    <a:pt x="1693" y="1517"/>
                    <a:pt x="2164" y="608"/>
                    <a:pt x="1816" y="234"/>
                  </a:cubicBezTo>
                  <a:cubicBezTo>
                    <a:pt x="1651" y="57"/>
                    <a:pt x="1458" y="1"/>
                    <a:pt x="128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7"/>
            <p:cNvSpPr/>
            <p:nvPr/>
          </p:nvSpPr>
          <p:spPr>
            <a:xfrm>
              <a:off x="4194300" y="1581775"/>
              <a:ext cx="54150" cy="37925"/>
            </a:xfrm>
            <a:custGeom>
              <a:rect b="b" l="l" r="r" t="t"/>
              <a:pathLst>
                <a:path extrusionOk="0" h="1517" w="2166">
                  <a:moveTo>
                    <a:pt x="1281" y="1"/>
                  </a:moveTo>
                  <a:cubicBezTo>
                    <a:pt x="1002" y="1"/>
                    <a:pt x="760" y="139"/>
                    <a:pt x="731" y="169"/>
                  </a:cubicBezTo>
                  <a:cubicBezTo>
                    <a:pt x="731" y="169"/>
                    <a:pt x="0" y="849"/>
                    <a:pt x="731" y="1384"/>
                  </a:cubicBezTo>
                  <a:cubicBezTo>
                    <a:pt x="857" y="1477"/>
                    <a:pt x="984" y="1517"/>
                    <a:pt x="1107" y="1517"/>
                  </a:cubicBezTo>
                  <a:cubicBezTo>
                    <a:pt x="1693" y="1517"/>
                    <a:pt x="2165" y="609"/>
                    <a:pt x="1817" y="234"/>
                  </a:cubicBezTo>
                  <a:cubicBezTo>
                    <a:pt x="1653" y="57"/>
                    <a:pt x="1459" y="1"/>
                    <a:pt x="128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7"/>
            <p:cNvSpPr/>
            <p:nvPr/>
          </p:nvSpPr>
          <p:spPr>
            <a:xfrm>
              <a:off x="4250125" y="1119650"/>
              <a:ext cx="569800" cy="406925"/>
            </a:xfrm>
            <a:custGeom>
              <a:rect b="b" l="l" r="r" t="t"/>
              <a:pathLst>
                <a:path extrusionOk="0" h="16277" w="22792">
                  <a:moveTo>
                    <a:pt x="12119" y="0"/>
                  </a:moveTo>
                  <a:cubicBezTo>
                    <a:pt x="11518" y="0"/>
                    <a:pt x="10798" y="184"/>
                    <a:pt x="9962" y="703"/>
                  </a:cubicBezTo>
                  <a:cubicBezTo>
                    <a:pt x="8600" y="1547"/>
                    <a:pt x="7977" y="2960"/>
                    <a:pt x="8296" y="4481"/>
                  </a:cubicBezTo>
                  <a:cubicBezTo>
                    <a:pt x="8622" y="6036"/>
                    <a:pt x="10054" y="7934"/>
                    <a:pt x="12984" y="9130"/>
                  </a:cubicBezTo>
                  <a:cubicBezTo>
                    <a:pt x="11447" y="9551"/>
                    <a:pt x="10153" y="10321"/>
                    <a:pt x="8973" y="11033"/>
                  </a:cubicBezTo>
                  <a:cubicBezTo>
                    <a:pt x="7652" y="11833"/>
                    <a:pt x="6404" y="12586"/>
                    <a:pt x="4989" y="12772"/>
                  </a:cubicBezTo>
                  <a:cubicBezTo>
                    <a:pt x="4795" y="12797"/>
                    <a:pt x="4606" y="12809"/>
                    <a:pt x="4423" y="12809"/>
                  </a:cubicBezTo>
                  <a:cubicBezTo>
                    <a:pt x="2904" y="12809"/>
                    <a:pt x="1769" y="11992"/>
                    <a:pt x="1388" y="11084"/>
                  </a:cubicBezTo>
                  <a:cubicBezTo>
                    <a:pt x="1206" y="10647"/>
                    <a:pt x="1037" y="9805"/>
                    <a:pt x="1976" y="9070"/>
                  </a:cubicBezTo>
                  <a:cubicBezTo>
                    <a:pt x="2361" y="8769"/>
                    <a:pt x="2707" y="8619"/>
                    <a:pt x="3010" y="8619"/>
                  </a:cubicBezTo>
                  <a:cubicBezTo>
                    <a:pt x="3091" y="8619"/>
                    <a:pt x="3168" y="8630"/>
                    <a:pt x="3243" y="8651"/>
                  </a:cubicBezTo>
                  <a:cubicBezTo>
                    <a:pt x="3778" y="8807"/>
                    <a:pt x="4131" y="9506"/>
                    <a:pt x="4221" y="9762"/>
                  </a:cubicBezTo>
                  <a:cubicBezTo>
                    <a:pt x="4293" y="9961"/>
                    <a:pt x="4480" y="10084"/>
                    <a:pt x="4681" y="10084"/>
                  </a:cubicBezTo>
                  <a:cubicBezTo>
                    <a:pt x="4734" y="10084"/>
                    <a:pt x="4788" y="10075"/>
                    <a:pt x="4842" y="10057"/>
                  </a:cubicBezTo>
                  <a:cubicBezTo>
                    <a:pt x="5095" y="9969"/>
                    <a:pt x="5229" y="9694"/>
                    <a:pt x="5145" y="9441"/>
                  </a:cubicBezTo>
                  <a:cubicBezTo>
                    <a:pt x="5125" y="9384"/>
                    <a:pt x="4649" y="8047"/>
                    <a:pt x="3522" y="7716"/>
                  </a:cubicBezTo>
                  <a:cubicBezTo>
                    <a:pt x="3352" y="7666"/>
                    <a:pt x="3179" y="7640"/>
                    <a:pt x="3003" y="7640"/>
                  </a:cubicBezTo>
                  <a:cubicBezTo>
                    <a:pt x="2482" y="7640"/>
                    <a:pt x="1936" y="7862"/>
                    <a:pt x="1374" y="8302"/>
                  </a:cubicBezTo>
                  <a:cubicBezTo>
                    <a:pt x="331" y="9117"/>
                    <a:pt x="1" y="10298"/>
                    <a:pt x="488" y="11463"/>
                  </a:cubicBezTo>
                  <a:cubicBezTo>
                    <a:pt x="999" y="12681"/>
                    <a:pt x="2477" y="13785"/>
                    <a:pt x="4424" y="13785"/>
                  </a:cubicBezTo>
                  <a:cubicBezTo>
                    <a:pt x="4655" y="13785"/>
                    <a:pt x="4887" y="13770"/>
                    <a:pt x="5116" y="13740"/>
                  </a:cubicBezTo>
                  <a:cubicBezTo>
                    <a:pt x="6734" y="13529"/>
                    <a:pt x="8068" y="12722"/>
                    <a:pt x="9477" y="11869"/>
                  </a:cubicBezTo>
                  <a:cubicBezTo>
                    <a:pt x="11128" y="10871"/>
                    <a:pt x="12836" y="9842"/>
                    <a:pt x="15097" y="9792"/>
                  </a:cubicBezTo>
                  <a:cubicBezTo>
                    <a:pt x="15579" y="9905"/>
                    <a:pt x="16080" y="10007"/>
                    <a:pt x="16621" y="10084"/>
                  </a:cubicBezTo>
                  <a:cubicBezTo>
                    <a:pt x="19667" y="10520"/>
                    <a:pt x="21165" y="11906"/>
                    <a:pt x="21522" y="12961"/>
                  </a:cubicBezTo>
                  <a:cubicBezTo>
                    <a:pt x="21745" y="13619"/>
                    <a:pt x="21586" y="14250"/>
                    <a:pt x="21061" y="14786"/>
                  </a:cubicBezTo>
                  <a:cubicBezTo>
                    <a:pt x="20723" y="15133"/>
                    <a:pt x="20387" y="15298"/>
                    <a:pt x="20039" y="15298"/>
                  </a:cubicBezTo>
                  <a:cubicBezTo>
                    <a:pt x="19998" y="15298"/>
                    <a:pt x="19958" y="15296"/>
                    <a:pt x="19917" y="15292"/>
                  </a:cubicBezTo>
                  <a:cubicBezTo>
                    <a:pt x="19078" y="15190"/>
                    <a:pt x="18282" y="14136"/>
                    <a:pt x="18046" y="13739"/>
                  </a:cubicBezTo>
                  <a:cubicBezTo>
                    <a:pt x="17954" y="13585"/>
                    <a:pt x="17792" y="13500"/>
                    <a:pt x="17626" y="13500"/>
                  </a:cubicBezTo>
                  <a:cubicBezTo>
                    <a:pt x="17541" y="13500"/>
                    <a:pt x="17456" y="13522"/>
                    <a:pt x="17378" y="13568"/>
                  </a:cubicBezTo>
                  <a:cubicBezTo>
                    <a:pt x="17145" y="13704"/>
                    <a:pt x="17068" y="14003"/>
                    <a:pt x="17206" y="14236"/>
                  </a:cubicBezTo>
                  <a:cubicBezTo>
                    <a:pt x="17249" y="14311"/>
                    <a:pt x="18308" y="16080"/>
                    <a:pt x="19798" y="16260"/>
                  </a:cubicBezTo>
                  <a:cubicBezTo>
                    <a:pt x="19883" y="16270"/>
                    <a:pt x="19967" y="16276"/>
                    <a:pt x="20052" y="16276"/>
                  </a:cubicBezTo>
                  <a:cubicBezTo>
                    <a:pt x="20661" y="16276"/>
                    <a:pt x="21234" y="16005"/>
                    <a:pt x="21759" y="15469"/>
                  </a:cubicBezTo>
                  <a:cubicBezTo>
                    <a:pt x="22547" y="14663"/>
                    <a:pt x="22792" y="13662"/>
                    <a:pt x="22448" y="12647"/>
                  </a:cubicBezTo>
                  <a:cubicBezTo>
                    <a:pt x="21850" y="10886"/>
                    <a:pt x="19670" y="9534"/>
                    <a:pt x="16758" y="9117"/>
                  </a:cubicBezTo>
                  <a:cubicBezTo>
                    <a:pt x="12135" y="8455"/>
                    <a:pt x="9656" y="6212"/>
                    <a:pt x="9252" y="4281"/>
                  </a:cubicBezTo>
                  <a:cubicBezTo>
                    <a:pt x="9017" y="3163"/>
                    <a:pt x="9463" y="2161"/>
                    <a:pt x="10477" y="1532"/>
                  </a:cubicBezTo>
                  <a:cubicBezTo>
                    <a:pt x="11073" y="1162"/>
                    <a:pt x="11621" y="977"/>
                    <a:pt x="12116" y="977"/>
                  </a:cubicBezTo>
                  <a:cubicBezTo>
                    <a:pt x="12449" y="977"/>
                    <a:pt x="12758" y="1061"/>
                    <a:pt x="13042" y="1228"/>
                  </a:cubicBezTo>
                  <a:cubicBezTo>
                    <a:pt x="13875" y="1722"/>
                    <a:pt x="14327" y="2870"/>
                    <a:pt x="14284" y="3693"/>
                  </a:cubicBezTo>
                  <a:cubicBezTo>
                    <a:pt x="14266" y="4007"/>
                    <a:pt x="14173" y="4249"/>
                    <a:pt x="14046" y="4306"/>
                  </a:cubicBezTo>
                  <a:cubicBezTo>
                    <a:pt x="13802" y="4418"/>
                    <a:pt x="13694" y="4707"/>
                    <a:pt x="13805" y="4952"/>
                  </a:cubicBezTo>
                  <a:cubicBezTo>
                    <a:pt x="13887" y="5132"/>
                    <a:pt x="14064" y="5238"/>
                    <a:pt x="14249" y="5238"/>
                  </a:cubicBezTo>
                  <a:cubicBezTo>
                    <a:pt x="14317" y="5238"/>
                    <a:pt x="14385" y="5224"/>
                    <a:pt x="14450" y="5195"/>
                  </a:cubicBezTo>
                  <a:cubicBezTo>
                    <a:pt x="14934" y="4975"/>
                    <a:pt x="15221" y="4460"/>
                    <a:pt x="15259" y="3746"/>
                  </a:cubicBezTo>
                  <a:cubicBezTo>
                    <a:pt x="15320" y="2618"/>
                    <a:pt x="14749" y="1104"/>
                    <a:pt x="13541" y="388"/>
                  </a:cubicBezTo>
                  <a:cubicBezTo>
                    <a:pt x="13184" y="178"/>
                    <a:pt x="12709" y="0"/>
                    <a:pt x="1211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4184250" y="2343925"/>
              <a:ext cx="54125" cy="37925"/>
            </a:xfrm>
            <a:custGeom>
              <a:rect b="b" l="l" r="r" t="t"/>
              <a:pathLst>
                <a:path extrusionOk="0" h="1517" w="2165">
                  <a:moveTo>
                    <a:pt x="1280" y="1"/>
                  </a:moveTo>
                  <a:cubicBezTo>
                    <a:pt x="1000" y="1"/>
                    <a:pt x="759" y="139"/>
                    <a:pt x="729" y="169"/>
                  </a:cubicBezTo>
                  <a:cubicBezTo>
                    <a:pt x="729" y="169"/>
                    <a:pt x="0" y="849"/>
                    <a:pt x="729" y="1384"/>
                  </a:cubicBezTo>
                  <a:cubicBezTo>
                    <a:pt x="856" y="1477"/>
                    <a:pt x="983" y="1517"/>
                    <a:pt x="1106" y="1517"/>
                  </a:cubicBezTo>
                  <a:cubicBezTo>
                    <a:pt x="1693" y="1517"/>
                    <a:pt x="2164" y="609"/>
                    <a:pt x="1815" y="234"/>
                  </a:cubicBezTo>
                  <a:cubicBezTo>
                    <a:pt x="1651" y="57"/>
                    <a:pt x="1458" y="1"/>
                    <a:pt x="128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7"/>
            <p:cNvSpPr/>
            <p:nvPr/>
          </p:nvSpPr>
          <p:spPr>
            <a:xfrm>
              <a:off x="4879825" y="1526550"/>
              <a:ext cx="50700" cy="36825"/>
            </a:xfrm>
            <a:custGeom>
              <a:rect b="b" l="l" r="r" t="t"/>
              <a:pathLst>
                <a:path extrusionOk="0" h="1473" w="2028">
                  <a:moveTo>
                    <a:pt x="1124" y="0"/>
                  </a:moveTo>
                  <a:cubicBezTo>
                    <a:pt x="915" y="0"/>
                    <a:pt x="756" y="92"/>
                    <a:pt x="729" y="119"/>
                  </a:cubicBezTo>
                  <a:cubicBezTo>
                    <a:pt x="729" y="119"/>
                    <a:pt x="0" y="799"/>
                    <a:pt x="729" y="1333"/>
                  </a:cubicBezTo>
                  <a:cubicBezTo>
                    <a:pt x="862" y="1431"/>
                    <a:pt x="992" y="1472"/>
                    <a:pt x="1113" y="1472"/>
                  </a:cubicBezTo>
                  <a:cubicBezTo>
                    <a:pt x="1659" y="1472"/>
                    <a:pt x="2027" y="634"/>
                    <a:pt x="1682" y="264"/>
                  </a:cubicBezTo>
                  <a:cubicBezTo>
                    <a:pt x="1494" y="60"/>
                    <a:pt x="1292" y="0"/>
                    <a:pt x="112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7"/>
            <p:cNvSpPr/>
            <p:nvPr/>
          </p:nvSpPr>
          <p:spPr>
            <a:xfrm>
              <a:off x="4798525" y="1544950"/>
              <a:ext cx="50750" cy="36825"/>
            </a:xfrm>
            <a:custGeom>
              <a:rect b="b" l="l" r="r" t="t"/>
              <a:pathLst>
                <a:path extrusionOk="0" h="1473" w="2030">
                  <a:moveTo>
                    <a:pt x="1126" y="1"/>
                  </a:moveTo>
                  <a:cubicBezTo>
                    <a:pt x="917" y="1"/>
                    <a:pt x="758" y="92"/>
                    <a:pt x="731" y="119"/>
                  </a:cubicBezTo>
                  <a:cubicBezTo>
                    <a:pt x="731" y="119"/>
                    <a:pt x="1" y="800"/>
                    <a:pt x="731" y="1335"/>
                  </a:cubicBezTo>
                  <a:cubicBezTo>
                    <a:pt x="864" y="1432"/>
                    <a:pt x="994" y="1473"/>
                    <a:pt x="1115" y="1473"/>
                  </a:cubicBezTo>
                  <a:cubicBezTo>
                    <a:pt x="1660" y="1473"/>
                    <a:pt x="2029" y="634"/>
                    <a:pt x="1684" y="264"/>
                  </a:cubicBezTo>
                  <a:cubicBezTo>
                    <a:pt x="1496" y="61"/>
                    <a:pt x="1295" y="1"/>
                    <a:pt x="112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4737875" y="1581775"/>
              <a:ext cx="50700" cy="36825"/>
            </a:xfrm>
            <a:custGeom>
              <a:rect b="b" l="l" r="r" t="t"/>
              <a:pathLst>
                <a:path extrusionOk="0" h="1473" w="2028">
                  <a:moveTo>
                    <a:pt x="1125" y="1"/>
                  </a:moveTo>
                  <a:cubicBezTo>
                    <a:pt x="916" y="1"/>
                    <a:pt x="756" y="92"/>
                    <a:pt x="730" y="119"/>
                  </a:cubicBezTo>
                  <a:cubicBezTo>
                    <a:pt x="730" y="119"/>
                    <a:pt x="1" y="799"/>
                    <a:pt x="730" y="1334"/>
                  </a:cubicBezTo>
                  <a:cubicBezTo>
                    <a:pt x="862" y="1431"/>
                    <a:pt x="993" y="1472"/>
                    <a:pt x="1114" y="1472"/>
                  </a:cubicBezTo>
                  <a:cubicBezTo>
                    <a:pt x="1659" y="1472"/>
                    <a:pt x="2028" y="634"/>
                    <a:pt x="1683" y="264"/>
                  </a:cubicBezTo>
                  <a:cubicBezTo>
                    <a:pt x="1494" y="61"/>
                    <a:pt x="1293" y="1"/>
                    <a:pt x="112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7"/>
            <p:cNvSpPr/>
            <p:nvPr/>
          </p:nvSpPr>
          <p:spPr>
            <a:xfrm>
              <a:off x="4681025" y="1627175"/>
              <a:ext cx="50700" cy="36825"/>
            </a:xfrm>
            <a:custGeom>
              <a:rect b="b" l="l" r="r" t="t"/>
              <a:pathLst>
                <a:path extrusionOk="0" h="1473" w="2028">
                  <a:moveTo>
                    <a:pt x="1124" y="0"/>
                  </a:moveTo>
                  <a:cubicBezTo>
                    <a:pt x="916" y="0"/>
                    <a:pt x="757" y="92"/>
                    <a:pt x="730" y="118"/>
                  </a:cubicBezTo>
                  <a:cubicBezTo>
                    <a:pt x="730" y="118"/>
                    <a:pt x="1" y="799"/>
                    <a:pt x="730" y="1334"/>
                  </a:cubicBezTo>
                  <a:cubicBezTo>
                    <a:pt x="863" y="1431"/>
                    <a:pt x="993" y="1473"/>
                    <a:pt x="1114" y="1473"/>
                  </a:cubicBezTo>
                  <a:cubicBezTo>
                    <a:pt x="1659" y="1473"/>
                    <a:pt x="2028" y="634"/>
                    <a:pt x="1683" y="263"/>
                  </a:cubicBezTo>
                  <a:cubicBezTo>
                    <a:pt x="1494" y="60"/>
                    <a:pt x="1293" y="0"/>
                    <a:pt x="112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7"/>
            <p:cNvSpPr/>
            <p:nvPr/>
          </p:nvSpPr>
          <p:spPr>
            <a:xfrm>
              <a:off x="4638675" y="1679825"/>
              <a:ext cx="50750" cy="36825"/>
            </a:xfrm>
            <a:custGeom>
              <a:rect b="b" l="l" r="r" t="t"/>
              <a:pathLst>
                <a:path extrusionOk="0" h="1473" w="2030">
                  <a:moveTo>
                    <a:pt x="1126" y="0"/>
                  </a:moveTo>
                  <a:cubicBezTo>
                    <a:pt x="917" y="0"/>
                    <a:pt x="758" y="92"/>
                    <a:pt x="731" y="119"/>
                  </a:cubicBezTo>
                  <a:cubicBezTo>
                    <a:pt x="731" y="119"/>
                    <a:pt x="1" y="799"/>
                    <a:pt x="731" y="1334"/>
                  </a:cubicBezTo>
                  <a:cubicBezTo>
                    <a:pt x="864" y="1431"/>
                    <a:pt x="994" y="1473"/>
                    <a:pt x="1115" y="1473"/>
                  </a:cubicBezTo>
                  <a:cubicBezTo>
                    <a:pt x="1660" y="1473"/>
                    <a:pt x="2029" y="634"/>
                    <a:pt x="1684" y="263"/>
                  </a:cubicBezTo>
                  <a:cubicBezTo>
                    <a:pt x="1496" y="60"/>
                    <a:pt x="1295" y="0"/>
                    <a:pt x="112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7"/>
            <p:cNvSpPr/>
            <p:nvPr/>
          </p:nvSpPr>
          <p:spPr>
            <a:xfrm>
              <a:off x="4603425" y="1748475"/>
              <a:ext cx="50700" cy="36850"/>
            </a:xfrm>
            <a:custGeom>
              <a:rect b="b" l="l" r="r" t="t"/>
              <a:pathLst>
                <a:path extrusionOk="0" h="1474" w="2028">
                  <a:moveTo>
                    <a:pt x="1124" y="1"/>
                  </a:moveTo>
                  <a:cubicBezTo>
                    <a:pt x="916" y="1"/>
                    <a:pt x="756" y="92"/>
                    <a:pt x="729" y="119"/>
                  </a:cubicBezTo>
                  <a:cubicBezTo>
                    <a:pt x="729" y="119"/>
                    <a:pt x="0" y="799"/>
                    <a:pt x="729" y="1334"/>
                  </a:cubicBezTo>
                  <a:cubicBezTo>
                    <a:pt x="862" y="1432"/>
                    <a:pt x="992" y="1473"/>
                    <a:pt x="1113" y="1473"/>
                  </a:cubicBezTo>
                  <a:cubicBezTo>
                    <a:pt x="1659" y="1473"/>
                    <a:pt x="2027" y="635"/>
                    <a:pt x="1682" y="263"/>
                  </a:cubicBezTo>
                  <a:cubicBezTo>
                    <a:pt x="1494" y="61"/>
                    <a:pt x="1293" y="1"/>
                    <a:pt x="112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7"/>
            <p:cNvSpPr/>
            <p:nvPr/>
          </p:nvSpPr>
          <p:spPr>
            <a:xfrm>
              <a:off x="4582650" y="1816775"/>
              <a:ext cx="50725" cy="36825"/>
            </a:xfrm>
            <a:custGeom>
              <a:rect b="b" l="l" r="r" t="t"/>
              <a:pathLst>
                <a:path extrusionOk="0" h="1473" w="2029">
                  <a:moveTo>
                    <a:pt x="1125" y="0"/>
                  </a:moveTo>
                  <a:cubicBezTo>
                    <a:pt x="917" y="0"/>
                    <a:pt x="758" y="92"/>
                    <a:pt x="731" y="119"/>
                  </a:cubicBezTo>
                  <a:cubicBezTo>
                    <a:pt x="731" y="119"/>
                    <a:pt x="1" y="799"/>
                    <a:pt x="731" y="1334"/>
                  </a:cubicBezTo>
                  <a:cubicBezTo>
                    <a:pt x="864" y="1431"/>
                    <a:pt x="994" y="1473"/>
                    <a:pt x="1115" y="1473"/>
                  </a:cubicBezTo>
                  <a:cubicBezTo>
                    <a:pt x="1660" y="1473"/>
                    <a:pt x="2029" y="634"/>
                    <a:pt x="1684" y="264"/>
                  </a:cubicBezTo>
                  <a:cubicBezTo>
                    <a:pt x="1495" y="61"/>
                    <a:pt x="1294" y="0"/>
                    <a:pt x="112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4575050" y="1893450"/>
              <a:ext cx="50700" cy="36850"/>
            </a:xfrm>
            <a:custGeom>
              <a:rect b="b" l="l" r="r" t="t"/>
              <a:pathLst>
                <a:path extrusionOk="0" h="1474" w="2028">
                  <a:moveTo>
                    <a:pt x="1124" y="1"/>
                  </a:moveTo>
                  <a:cubicBezTo>
                    <a:pt x="916" y="1"/>
                    <a:pt x="756" y="92"/>
                    <a:pt x="730" y="119"/>
                  </a:cubicBezTo>
                  <a:cubicBezTo>
                    <a:pt x="730" y="119"/>
                    <a:pt x="1" y="799"/>
                    <a:pt x="730" y="1334"/>
                  </a:cubicBezTo>
                  <a:cubicBezTo>
                    <a:pt x="863" y="1432"/>
                    <a:pt x="993" y="1473"/>
                    <a:pt x="1114" y="1473"/>
                  </a:cubicBezTo>
                  <a:cubicBezTo>
                    <a:pt x="1659" y="1473"/>
                    <a:pt x="2028" y="635"/>
                    <a:pt x="1683" y="263"/>
                  </a:cubicBezTo>
                  <a:cubicBezTo>
                    <a:pt x="1494" y="61"/>
                    <a:pt x="1293" y="1"/>
                    <a:pt x="112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4570075" y="1978925"/>
              <a:ext cx="50750" cy="36825"/>
            </a:xfrm>
            <a:custGeom>
              <a:rect b="b" l="l" r="r" t="t"/>
              <a:pathLst>
                <a:path extrusionOk="0" h="1473" w="2030">
                  <a:moveTo>
                    <a:pt x="1126" y="0"/>
                  </a:moveTo>
                  <a:cubicBezTo>
                    <a:pt x="917" y="0"/>
                    <a:pt x="758" y="92"/>
                    <a:pt x="731" y="119"/>
                  </a:cubicBezTo>
                  <a:cubicBezTo>
                    <a:pt x="731" y="119"/>
                    <a:pt x="1" y="799"/>
                    <a:pt x="731" y="1334"/>
                  </a:cubicBezTo>
                  <a:cubicBezTo>
                    <a:pt x="864" y="1431"/>
                    <a:pt x="994" y="1473"/>
                    <a:pt x="1115" y="1473"/>
                  </a:cubicBezTo>
                  <a:cubicBezTo>
                    <a:pt x="1660" y="1473"/>
                    <a:pt x="2029" y="635"/>
                    <a:pt x="1684" y="263"/>
                  </a:cubicBezTo>
                  <a:cubicBezTo>
                    <a:pt x="1496" y="60"/>
                    <a:pt x="1295" y="0"/>
                    <a:pt x="112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7"/>
            <p:cNvSpPr/>
            <p:nvPr/>
          </p:nvSpPr>
          <p:spPr>
            <a:xfrm>
              <a:off x="4565025" y="2055225"/>
              <a:ext cx="50750" cy="36825"/>
            </a:xfrm>
            <a:custGeom>
              <a:rect b="b" l="l" r="r" t="t"/>
              <a:pathLst>
                <a:path extrusionOk="0" h="1473" w="2030">
                  <a:moveTo>
                    <a:pt x="1126" y="1"/>
                  </a:moveTo>
                  <a:cubicBezTo>
                    <a:pt x="917" y="1"/>
                    <a:pt x="758" y="92"/>
                    <a:pt x="731" y="119"/>
                  </a:cubicBezTo>
                  <a:cubicBezTo>
                    <a:pt x="731" y="119"/>
                    <a:pt x="1" y="799"/>
                    <a:pt x="731" y="1333"/>
                  </a:cubicBezTo>
                  <a:cubicBezTo>
                    <a:pt x="864" y="1431"/>
                    <a:pt x="994" y="1472"/>
                    <a:pt x="1115" y="1472"/>
                  </a:cubicBezTo>
                  <a:cubicBezTo>
                    <a:pt x="1660" y="1472"/>
                    <a:pt x="2029" y="634"/>
                    <a:pt x="1684" y="264"/>
                  </a:cubicBezTo>
                  <a:cubicBezTo>
                    <a:pt x="1496" y="61"/>
                    <a:pt x="1295" y="1"/>
                    <a:pt x="112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7"/>
            <p:cNvSpPr/>
            <p:nvPr/>
          </p:nvSpPr>
          <p:spPr>
            <a:xfrm>
              <a:off x="4561600" y="2131525"/>
              <a:ext cx="50700" cy="36825"/>
            </a:xfrm>
            <a:custGeom>
              <a:rect b="b" l="l" r="r" t="t"/>
              <a:pathLst>
                <a:path extrusionOk="0" h="1473" w="2028">
                  <a:moveTo>
                    <a:pt x="1125" y="0"/>
                  </a:moveTo>
                  <a:cubicBezTo>
                    <a:pt x="917" y="0"/>
                    <a:pt x="757" y="92"/>
                    <a:pt x="730" y="119"/>
                  </a:cubicBezTo>
                  <a:cubicBezTo>
                    <a:pt x="730" y="119"/>
                    <a:pt x="0" y="799"/>
                    <a:pt x="730" y="1334"/>
                  </a:cubicBezTo>
                  <a:cubicBezTo>
                    <a:pt x="863" y="1431"/>
                    <a:pt x="993" y="1473"/>
                    <a:pt x="1114" y="1473"/>
                  </a:cubicBezTo>
                  <a:cubicBezTo>
                    <a:pt x="1659" y="1473"/>
                    <a:pt x="2028" y="634"/>
                    <a:pt x="1684" y="263"/>
                  </a:cubicBezTo>
                  <a:cubicBezTo>
                    <a:pt x="1495" y="60"/>
                    <a:pt x="1294" y="0"/>
                    <a:pt x="112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7"/>
            <p:cNvSpPr/>
            <p:nvPr/>
          </p:nvSpPr>
          <p:spPr>
            <a:xfrm>
              <a:off x="4558175" y="2207825"/>
              <a:ext cx="50725" cy="36850"/>
            </a:xfrm>
            <a:custGeom>
              <a:rect b="b" l="l" r="r" t="t"/>
              <a:pathLst>
                <a:path extrusionOk="0" h="1474" w="2029">
                  <a:moveTo>
                    <a:pt x="1125" y="0"/>
                  </a:moveTo>
                  <a:cubicBezTo>
                    <a:pt x="916" y="0"/>
                    <a:pt x="757" y="92"/>
                    <a:pt x="730" y="119"/>
                  </a:cubicBezTo>
                  <a:cubicBezTo>
                    <a:pt x="730" y="119"/>
                    <a:pt x="1" y="800"/>
                    <a:pt x="730" y="1335"/>
                  </a:cubicBezTo>
                  <a:cubicBezTo>
                    <a:pt x="863" y="1432"/>
                    <a:pt x="993" y="1473"/>
                    <a:pt x="1114" y="1473"/>
                  </a:cubicBezTo>
                  <a:cubicBezTo>
                    <a:pt x="1659" y="1473"/>
                    <a:pt x="2028" y="634"/>
                    <a:pt x="1683" y="263"/>
                  </a:cubicBezTo>
                  <a:cubicBezTo>
                    <a:pt x="1495" y="60"/>
                    <a:pt x="1294" y="0"/>
                    <a:pt x="112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7"/>
            <p:cNvSpPr/>
            <p:nvPr/>
          </p:nvSpPr>
          <p:spPr>
            <a:xfrm>
              <a:off x="4554725" y="2284125"/>
              <a:ext cx="50725" cy="36825"/>
            </a:xfrm>
            <a:custGeom>
              <a:rect b="b" l="l" r="r" t="t"/>
              <a:pathLst>
                <a:path extrusionOk="0" h="1473" w="2029">
                  <a:moveTo>
                    <a:pt x="1125" y="0"/>
                  </a:moveTo>
                  <a:cubicBezTo>
                    <a:pt x="917" y="0"/>
                    <a:pt x="757" y="92"/>
                    <a:pt x="730" y="118"/>
                  </a:cubicBezTo>
                  <a:cubicBezTo>
                    <a:pt x="730" y="118"/>
                    <a:pt x="0" y="799"/>
                    <a:pt x="730" y="1334"/>
                  </a:cubicBezTo>
                  <a:cubicBezTo>
                    <a:pt x="863" y="1431"/>
                    <a:pt x="993" y="1473"/>
                    <a:pt x="1114" y="1473"/>
                  </a:cubicBezTo>
                  <a:cubicBezTo>
                    <a:pt x="1659" y="1473"/>
                    <a:pt x="2029" y="634"/>
                    <a:pt x="1684" y="263"/>
                  </a:cubicBezTo>
                  <a:cubicBezTo>
                    <a:pt x="1495" y="60"/>
                    <a:pt x="1294" y="0"/>
                    <a:pt x="112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7"/>
            <p:cNvSpPr/>
            <p:nvPr/>
          </p:nvSpPr>
          <p:spPr>
            <a:xfrm>
              <a:off x="4551300" y="2360425"/>
              <a:ext cx="50750" cy="36850"/>
            </a:xfrm>
            <a:custGeom>
              <a:rect b="b" l="l" r="r" t="t"/>
              <a:pathLst>
                <a:path extrusionOk="0" h="1474" w="2030">
                  <a:moveTo>
                    <a:pt x="1126" y="0"/>
                  </a:moveTo>
                  <a:cubicBezTo>
                    <a:pt x="918" y="0"/>
                    <a:pt x="758" y="92"/>
                    <a:pt x="731" y="119"/>
                  </a:cubicBezTo>
                  <a:cubicBezTo>
                    <a:pt x="731" y="119"/>
                    <a:pt x="1" y="799"/>
                    <a:pt x="731" y="1334"/>
                  </a:cubicBezTo>
                  <a:cubicBezTo>
                    <a:pt x="864" y="1432"/>
                    <a:pt x="994" y="1473"/>
                    <a:pt x="1115" y="1473"/>
                  </a:cubicBezTo>
                  <a:cubicBezTo>
                    <a:pt x="1660" y="1473"/>
                    <a:pt x="2029" y="634"/>
                    <a:pt x="1684" y="263"/>
                  </a:cubicBezTo>
                  <a:cubicBezTo>
                    <a:pt x="1496" y="60"/>
                    <a:pt x="1295" y="0"/>
                    <a:pt x="112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4547875" y="2436725"/>
              <a:ext cx="50700" cy="36825"/>
            </a:xfrm>
            <a:custGeom>
              <a:rect b="b" l="l" r="r" t="t"/>
              <a:pathLst>
                <a:path extrusionOk="0" h="1473" w="2028">
                  <a:moveTo>
                    <a:pt x="1124" y="0"/>
                  </a:moveTo>
                  <a:cubicBezTo>
                    <a:pt x="916" y="0"/>
                    <a:pt x="756" y="92"/>
                    <a:pt x="729" y="118"/>
                  </a:cubicBezTo>
                  <a:cubicBezTo>
                    <a:pt x="729" y="118"/>
                    <a:pt x="0" y="799"/>
                    <a:pt x="729" y="1334"/>
                  </a:cubicBezTo>
                  <a:cubicBezTo>
                    <a:pt x="862" y="1431"/>
                    <a:pt x="992" y="1473"/>
                    <a:pt x="1114" y="1473"/>
                  </a:cubicBezTo>
                  <a:cubicBezTo>
                    <a:pt x="1659" y="1473"/>
                    <a:pt x="2028" y="634"/>
                    <a:pt x="1683" y="263"/>
                  </a:cubicBezTo>
                  <a:cubicBezTo>
                    <a:pt x="1494" y="60"/>
                    <a:pt x="1293" y="0"/>
                    <a:pt x="112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7"/>
            <p:cNvSpPr/>
            <p:nvPr/>
          </p:nvSpPr>
          <p:spPr>
            <a:xfrm>
              <a:off x="4544425" y="2513025"/>
              <a:ext cx="50725" cy="36850"/>
            </a:xfrm>
            <a:custGeom>
              <a:rect b="b" l="l" r="r" t="t"/>
              <a:pathLst>
                <a:path extrusionOk="0" h="1474" w="2029">
                  <a:moveTo>
                    <a:pt x="1125" y="1"/>
                  </a:moveTo>
                  <a:cubicBezTo>
                    <a:pt x="916" y="1"/>
                    <a:pt x="757" y="92"/>
                    <a:pt x="730" y="119"/>
                  </a:cubicBezTo>
                  <a:cubicBezTo>
                    <a:pt x="730" y="119"/>
                    <a:pt x="1" y="799"/>
                    <a:pt x="730" y="1334"/>
                  </a:cubicBezTo>
                  <a:cubicBezTo>
                    <a:pt x="863" y="1432"/>
                    <a:pt x="993" y="1473"/>
                    <a:pt x="1114" y="1473"/>
                  </a:cubicBezTo>
                  <a:cubicBezTo>
                    <a:pt x="1659" y="1473"/>
                    <a:pt x="2028" y="634"/>
                    <a:pt x="1683" y="263"/>
                  </a:cubicBezTo>
                  <a:cubicBezTo>
                    <a:pt x="1494" y="61"/>
                    <a:pt x="1293" y="1"/>
                    <a:pt x="112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7"/>
            <p:cNvSpPr/>
            <p:nvPr/>
          </p:nvSpPr>
          <p:spPr>
            <a:xfrm>
              <a:off x="4541000" y="2589325"/>
              <a:ext cx="50725" cy="36825"/>
            </a:xfrm>
            <a:custGeom>
              <a:rect b="b" l="l" r="r" t="t"/>
              <a:pathLst>
                <a:path extrusionOk="0" h="1473" w="2029">
                  <a:moveTo>
                    <a:pt x="1125" y="0"/>
                  </a:moveTo>
                  <a:cubicBezTo>
                    <a:pt x="917" y="0"/>
                    <a:pt x="757" y="91"/>
                    <a:pt x="731" y="118"/>
                  </a:cubicBezTo>
                  <a:cubicBezTo>
                    <a:pt x="731" y="118"/>
                    <a:pt x="0" y="799"/>
                    <a:pt x="731" y="1334"/>
                  </a:cubicBezTo>
                  <a:cubicBezTo>
                    <a:pt x="863" y="1431"/>
                    <a:pt x="993" y="1473"/>
                    <a:pt x="1114" y="1473"/>
                  </a:cubicBezTo>
                  <a:cubicBezTo>
                    <a:pt x="1659" y="1473"/>
                    <a:pt x="2029" y="634"/>
                    <a:pt x="1684" y="263"/>
                  </a:cubicBezTo>
                  <a:cubicBezTo>
                    <a:pt x="1495" y="60"/>
                    <a:pt x="1294" y="0"/>
                    <a:pt x="112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7"/>
            <p:cNvSpPr/>
            <p:nvPr/>
          </p:nvSpPr>
          <p:spPr>
            <a:xfrm>
              <a:off x="4537550" y="2665625"/>
              <a:ext cx="50750" cy="36825"/>
            </a:xfrm>
            <a:custGeom>
              <a:rect b="b" l="l" r="r" t="t"/>
              <a:pathLst>
                <a:path extrusionOk="0" h="1473" w="2030">
                  <a:moveTo>
                    <a:pt x="1126" y="1"/>
                  </a:moveTo>
                  <a:cubicBezTo>
                    <a:pt x="917" y="1"/>
                    <a:pt x="758" y="92"/>
                    <a:pt x="731" y="119"/>
                  </a:cubicBezTo>
                  <a:cubicBezTo>
                    <a:pt x="731" y="119"/>
                    <a:pt x="1" y="799"/>
                    <a:pt x="731" y="1334"/>
                  </a:cubicBezTo>
                  <a:cubicBezTo>
                    <a:pt x="864" y="1432"/>
                    <a:pt x="994" y="1473"/>
                    <a:pt x="1115" y="1473"/>
                  </a:cubicBezTo>
                  <a:cubicBezTo>
                    <a:pt x="1660" y="1473"/>
                    <a:pt x="2029" y="634"/>
                    <a:pt x="1684" y="263"/>
                  </a:cubicBezTo>
                  <a:cubicBezTo>
                    <a:pt x="1496" y="61"/>
                    <a:pt x="1295" y="1"/>
                    <a:pt x="112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7"/>
            <p:cNvSpPr/>
            <p:nvPr/>
          </p:nvSpPr>
          <p:spPr>
            <a:xfrm>
              <a:off x="4275475" y="2107975"/>
              <a:ext cx="54125" cy="37925"/>
            </a:xfrm>
            <a:custGeom>
              <a:rect b="b" l="l" r="r" t="t"/>
              <a:pathLst>
                <a:path extrusionOk="0" h="1517" w="2165">
                  <a:moveTo>
                    <a:pt x="1059" y="1"/>
                  </a:moveTo>
                  <a:cubicBezTo>
                    <a:pt x="473" y="1"/>
                    <a:pt x="0" y="909"/>
                    <a:pt x="349" y="1284"/>
                  </a:cubicBezTo>
                  <a:cubicBezTo>
                    <a:pt x="513" y="1461"/>
                    <a:pt x="707" y="1517"/>
                    <a:pt x="886" y="1517"/>
                  </a:cubicBezTo>
                  <a:cubicBezTo>
                    <a:pt x="1165" y="1517"/>
                    <a:pt x="1405" y="1379"/>
                    <a:pt x="1435" y="1349"/>
                  </a:cubicBezTo>
                  <a:cubicBezTo>
                    <a:pt x="1435" y="1349"/>
                    <a:pt x="2164" y="668"/>
                    <a:pt x="1435" y="133"/>
                  </a:cubicBezTo>
                  <a:cubicBezTo>
                    <a:pt x="1309" y="40"/>
                    <a:pt x="1182" y="1"/>
                    <a:pt x="105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7"/>
            <p:cNvSpPr/>
            <p:nvPr/>
          </p:nvSpPr>
          <p:spPr>
            <a:xfrm>
              <a:off x="4163850" y="2089025"/>
              <a:ext cx="54125" cy="37950"/>
            </a:xfrm>
            <a:custGeom>
              <a:rect b="b" l="l" r="r" t="t"/>
              <a:pathLst>
                <a:path extrusionOk="0" h="1518" w="2165">
                  <a:moveTo>
                    <a:pt x="1059" y="1"/>
                  </a:moveTo>
                  <a:cubicBezTo>
                    <a:pt x="472" y="1"/>
                    <a:pt x="1" y="909"/>
                    <a:pt x="350" y="1284"/>
                  </a:cubicBezTo>
                  <a:cubicBezTo>
                    <a:pt x="514" y="1461"/>
                    <a:pt x="708" y="1517"/>
                    <a:pt x="886" y="1517"/>
                  </a:cubicBezTo>
                  <a:cubicBezTo>
                    <a:pt x="1165" y="1517"/>
                    <a:pt x="1406" y="1379"/>
                    <a:pt x="1436" y="1349"/>
                  </a:cubicBezTo>
                  <a:cubicBezTo>
                    <a:pt x="1436" y="1349"/>
                    <a:pt x="2165" y="668"/>
                    <a:pt x="1436" y="133"/>
                  </a:cubicBezTo>
                  <a:cubicBezTo>
                    <a:pt x="1309" y="40"/>
                    <a:pt x="1182" y="1"/>
                    <a:pt x="105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4398425" y="2070075"/>
              <a:ext cx="54150" cy="37925"/>
            </a:xfrm>
            <a:custGeom>
              <a:rect b="b" l="l" r="r" t="t"/>
              <a:pathLst>
                <a:path extrusionOk="0" h="1517" w="2166">
                  <a:moveTo>
                    <a:pt x="1059" y="1"/>
                  </a:moveTo>
                  <a:cubicBezTo>
                    <a:pt x="473" y="1"/>
                    <a:pt x="1" y="909"/>
                    <a:pt x="349" y="1284"/>
                  </a:cubicBezTo>
                  <a:cubicBezTo>
                    <a:pt x="514" y="1460"/>
                    <a:pt x="707" y="1517"/>
                    <a:pt x="885" y="1517"/>
                  </a:cubicBezTo>
                  <a:cubicBezTo>
                    <a:pt x="1165" y="1517"/>
                    <a:pt x="1406" y="1378"/>
                    <a:pt x="1435" y="1348"/>
                  </a:cubicBezTo>
                  <a:cubicBezTo>
                    <a:pt x="1435" y="1348"/>
                    <a:pt x="2166" y="668"/>
                    <a:pt x="1435" y="133"/>
                  </a:cubicBezTo>
                  <a:cubicBezTo>
                    <a:pt x="1309" y="40"/>
                    <a:pt x="1182" y="1"/>
                    <a:pt x="105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4150100" y="2207950"/>
              <a:ext cx="374750" cy="436825"/>
            </a:xfrm>
            <a:custGeom>
              <a:rect b="b" l="l" r="r" t="t"/>
              <a:pathLst>
                <a:path extrusionOk="0" h="17473" w="14990">
                  <a:moveTo>
                    <a:pt x="11031" y="0"/>
                  </a:moveTo>
                  <a:cubicBezTo>
                    <a:pt x="10815" y="0"/>
                    <a:pt x="10596" y="17"/>
                    <a:pt x="10376" y="51"/>
                  </a:cubicBezTo>
                  <a:cubicBezTo>
                    <a:pt x="8620" y="321"/>
                    <a:pt x="7200" y="1614"/>
                    <a:pt x="6479" y="3598"/>
                  </a:cubicBezTo>
                  <a:cubicBezTo>
                    <a:pt x="6390" y="3851"/>
                    <a:pt x="6520" y="4129"/>
                    <a:pt x="6772" y="4220"/>
                  </a:cubicBezTo>
                  <a:cubicBezTo>
                    <a:pt x="6827" y="4240"/>
                    <a:pt x="6884" y="4250"/>
                    <a:pt x="6939" y="4250"/>
                  </a:cubicBezTo>
                  <a:cubicBezTo>
                    <a:pt x="7137" y="4250"/>
                    <a:pt x="7324" y="4128"/>
                    <a:pt x="7397" y="3931"/>
                  </a:cubicBezTo>
                  <a:cubicBezTo>
                    <a:pt x="7992" y="2293"/>
                    <a:pt x="9132" y="1231"/>
                    <a:pt x="10524" y="1018"/>
                  </a:cubicBezTo>
                  <a:cubicBezTo>
                    <a:pt x="10690" y="992"/>
                    <a:pt x="10855" y="980"/>
                    <a:pt x="11019" y="980"/>
                  </a:cubicBezTo>
                  <a:cubicBezTo>
                    <a:pt x="11929" y="980"/>
                    <a:pt x="12787" y="1364"/>
                    <a:pt x="13293" y="2029"/>
                  </a:cubicBezTo>
                  <a:cubicBezTo>
                    <a:pt x="13896" y="2815"/>
                    <a:pt x="13945" y="3886"/>
                    <a:pt x="13433" y="5045"/>
                  </a:cubicBezTo>
                  <a:cubicBezTo>
                    <a:pt x="12694" y="6718"/>
                    <a:pt x="10458" y="7277"/>
                    <a:pt x="8092" y="7870"/>
                  </a:cubicBezTo>
                  <a:cubicBezTo>
                    <a:pt x="5418" y="8540"/>
                    <a:pt x="2388" y="9298"/>
                    <a:pt x="1177" y="11929"/>
                  </a:cubicBezTo>
                  <a:cubicBezTo>
                    <a:pt x="1" y="14486"/>
                    <a:pt x="581" y="15883"/>
                    <a:pt x="1190" y="16575"/>
                  </a:cubicBezTo>
                  <a:cubicBezTo>
                    <a:pt x="1361" y="16769"/>
                    <a:pt x="1559" y="16936"/>
                    <a:pt x="1781" y="17069"/>
                  </a:cubicBezTo>
                  <a:cubicBezTo>
                    <a:pt x="2239" y="17342"/>
                    <a:pt x="2766" y="17472"/>
                    <a:pt x="3287" y="17472"/>
                  </a:cubicBezTo>
                  <a:cubicBezTo>
                    <a:pt x="4165" y="17472"/>
                    <a:pt x="5029" y="17104"/>
                    <a:pt x="5535" y="16427"/>
                  </a:cubicBezTo>
                  <a:cubicBezTo>
                    <a:pt x="6777" y="14762"/>
                    <a:pt x="5671" y="13127"/>
                    <a:pt x="4913" y="12496"/>
                  </a:cubicBezTo>
                  <a:cubicBezTo>
                    <a:pt x="4823" y="12422"/>
                    <a:pt x="4713" y="12386"/>
                    <a:pt x="4604" y="12386"/>
                  </a:cubicBezTo>
                  <a:cubicBezTo>
                    <a:pt x="4465" y="12386"/>
                    <a:pt x="4326" y="12445"/>
                    <a:pt x="4229" y="12560"/>
                  </a:cubicBezTo>
                  <a:cubicBezTo>
                    <a:pt x="4057" y="12766"/>
                    <a:pt x="4083" y="13071"/>
                    <a:pt x="4287" y="13245"/>
                  </a:cubicBezTo>
                  <a:cubicBezTo>
                    <a:pt x="4437" y="13373"/>
                    <a:pt x="5731" y="14530"/>
                    <a:pt x="4752" y="15842"/>
                  </a:cubicBezTo>
                  <a:cubicBezTo>
                    <a:pt x="4438" y="16262"/>
                    <a:pt x="3863" y="16492"/>
                    <a:pt x="3283" y="16492"/>
                  </a:cubicBezTo>
                  <a:cubicBezTo>
                    <a:pt x="2932" y="16492"/>
                    <a:pt x="2579" y="16408"/>
                    <a:pt x="2280" y="16231"/>
                  </a:cubicBezTo>
                  <a:cubicBezTo>
                    <a:pt x="1277" y="15636"/>
                    <a:pt x="1199" y="14217"/>
                    <a:pt x="2063" y="12338"/>
                  </a:cubicBezTo>
                  <a:cubicBezTo>
                    <a:pt x="3079" y="10132"/>
                    <a:pt x="5748" y="9463"/>
                    <a:pt x="8329" y="8818"/>
                  </a:cubicBezTo>
                  <a:cubicBezTo>
                    <a:pt x="10818" y="8194"/>
                    <a:pt x="13393" y="7550"/>
                    <a:pt x="14325" y="5442"/>
                  </a:cubicBezTo>
                  <a:cubicBezTo>
                    <a:pt x="14989" y="3941"/>
                    <a:pt x="14898" y="2517"/>
                    <a:pt x="14069" y="1435"/>
                  </a:cubicBezTo>
                  <a:cubicBezTo>
                    <a:pt x="13370" y="520"/>
                    <a:pt x="12245" y="0"/>
                    <a:pt x="1103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3836550" y="2762375"/>
              <a:ext cx="2155050" cy="180475"/>
            </a:xfrm>
            <a:custGeom>
              <a:rect b="b" l="l" r="r" t="t"/>
              <a:pathLst>
                <a:path extrusionOk="0" h="7219" w="86202">
                  <a:moveTo>
                    <a:pt x="78987" y="1"/>
                  </a:moveTo>
                  <a:cubicBezTo>
                    <a:pt x="78082" y="1"/>
                    <a:pt x="77307" y="37"/>
                    <a:pt x="76849" y="37"/>
                  </a:cubicBezTo>
                  <a:lnTo>
                    <a:pt x="11104" y="37"/>
                  </a:lnTo>
                  <a:cubicBezTo>
                    <a:pt x="1" y="37"/>
                    <a:pt x="3729" y="7218"/>
                    <a:pt x="7425" y="7218"/>
                  </a:cubicBezTo>
                  <a:cubicBezTo>
                    <a:pt x="9207" y="7218"/>
                    <a:pt x="24271" y="6739"/>
                    <a:pt x="40346" y="6739"/>
                  </a:cubicBezTo>
                  <a:cubicBezTo>
                    <a:pt x="57607" y="6739"/>
                    <a:pt x="75975" y="7218"/>
                    <a:pt x="78518" y="7218"/>
                  </a:cubicBezTo>
                  <a:cubicBezTo>
                    <a:pt x="83430" y="7218"/>
                    <a:pt x="86202" y="5166"/>
                    <a:pt x="85473" y="2346"/>
                  </a:cubicBezTo>
                  <a:cubicBezTo>
                    <a:pt x="84937" y="277"/>
                    <a:pt x="81473" y="1"/>
                    <a:pt x="78987"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3931275" y="2762375"/>
              <a:ext cx="2043350" cy="150200"/>
            </a:xfrm>
            <a:custGeom>
              <a:rect b="b" l="l" r="r" t="t"/>
              <a:pathLst>
                <a:path extrusionOk="0" h="6008" w="81734">
                  <a:moveTo>
                    <a:pt x="75198" y="1"/>
                  </a:moveTo>
                  <a:cubicBezTo>
                    <a:pt x="74294" y="1"/>
                    <a:pt x="73518" y="37"/>
                    <a:pt x="73060" y="37"/>
                  </a:cubicBezTo>
                  <a:lnTo>
                    <a:pt x="7315" y="37"/>
                  </a:lnTo>
                  <a:cubicBezTo>
                    <a:pt x="2385" y="37"/>
                    <a:pt x="383" y="1453"/>
                    <a:pt x="0" y="3026"/>
                  </a:cubicBezTo>
                  <a:cubicBezTo>
                    <a:pt x="357" y="4596"/>
                    <a:pt x="1998" y="6007"/>
                    <a:pt x="3636" y="6007"/>
                  </a:cubicBezTo>
                  <a:cubicBezTo>
                    <a:pt x="5418" y="6007"/>
                    <a:pt x="20482" y="5528"/>
                    <a:pt x="36557" y="5528"/>
                  </a:cubicBezTo>
                  <a:cubicBezTo>
                    <a:pt x="53818" y="5528"/>
                    <a:pt x="72185" y="6007"/>
                    <a:pt x="74729" y="6007"/>
                  </a:cubicBezTo>
                  <a:cubicBezTo>
                    <a:pt x="78726" y="6007"/>
                    <a:pt x="81305" y="4648"/>
                    <a:pt x="81733" y="2622"/>
                  </a:cubicBezTo>
                  <a:cubicBezTo>
                    <a:pt x="81717" y="2529"/>
                    <a:pt x="81707" y="2438"/>
                    <a:pt x="81683" y="2345"/>
                  </a:cubicBezTo>
                  <a:cubicBezTo>
                    <a:pt x="81148" y="277"/>
                    <a:pt x="77685" y="1"/>
                    <a:pt x="75198" y="1"/>
                  </a:cubicBezTo>
                  <a:close/>
                </a:path>
              </a:pathLst>
            </a:custGeom>
            <a:solidFill>
              <a:srgbClr val="7E46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7"/>
            <p:cNvSpPr/>
            <p:nvPr/>
          </p:nvSpPr>
          <p:spPr>
            <a:xfrm>
              <a:off x="4051350" y="2722575"/>
              <a:ext cx="1807725" cy="130050"/>
            </a:xfrm>
            <a:custGeom>
              <a:rect b="b" l="l" r="r" t="t"/>
              <a:pathLst>
                <a:path extrusionOk="0" h="5202" w="72309">
                  <a:moveTo>
                    <a:pt x="67245" y="1"/>
                  </a:moveTo>
                  <a:cubicBezTo>
                    <a:pt x="59351" y="1"/>
                    <a:pt x="38510" y="1219"/>
                    <a:pt x="32829" y="1219"/>
                  </a:cubicBezTo>
                  <a:cubicBezTo>
                    <a:pt x="32688" y="1219"/>
                    <a:pt x="32556" y="1218"/>
                    <a:pt x="32434" y="1217"/>
                  </a:cubicBezTo>
                  <a:cubicBezTo>
                    <a:pt x="26404" y="1141"/>
                    <a:pt x="6079" y="175"/>
                    <a:pt x="3907" y="175"/>
                  </a:cubicBezTo>
                  <a:cubicBezTo>
                    <a:pt x="0" y="175"/>
                    <a:pt x="243" y="2259"/>
                    <a:pt x="243" y="2259"/>
                  </a:cubicBezTo>
                  <a:cubicBezTo>
                    <a:pt x="167" y="3503"/>
                    <a:pt x="1788" y="3870"/>
                    <a:pt x="3752" y="3870"/>
                  </a:cubicBezTo>
                  <a:cubicBezTo>
                    <a:pt x="4387" y="3870"/>
                    <a:pt x="5058" y="3832"/>
                    <a:pt x="5718" y="3773"/>
                  </a:cubicBezTo>
                  <a:cubicBezTo>
                    <a:pt x="6048" y="3743"/>
                    <a:pt x="6334" y="3729"/>
                    <a:pt x="6589" y="3729"/>
                  </a:cubicBezTo>
                  <a:cubicBezTo>
                    <a:pt x="8425" y="3729"/>
                    <a:pt x="8617" y="4441"/>
                    <a:pt x="11495" y="5043"/>
                  </a:cubicBezTo>
                  <a:cubicBezTo>
                    <a:pt x="12022" y="5154"/>
                    <a:pt x="12459" y="5201"/>
                    <a:pt x="12834" y="5201"/>
                  </a:cubicBezTo>
                  <a:cubicBezTo>
                    <a:pt x="14794" y="5201"/>
                    <a:pt x="15057" y="3913"/>
                    <a:pt x="17506" y="3627"/>
                  </a:cubicBezTo>
                  <a:cubicBezTo>
                    <a:pt x="17961" y="3574"/>
                    <a:pt x="18481" y="3551"/>
                    <a:pt x="19050" y="3551"/>
                  </a:cubicBezTo>
                  <a:cubicBezTo>
                    <a:pt x="22135" y="3551"/>
                    <a:pt x="26676" y="4238"/>
                    <a:pt x="30246" y="4648"/>
                  </a:cubicBezTo>
                  <a:cubicBezTo>
                    <a:pt x="30925" y="4726"/>
                    <a:pt x="31743" y="4759"/>
                    <a:pt x="32649" y="4759"/>
                  </a:cubicBezTo>
                  <a:cubicBezTo>
                    <a:pt x="37392" y="4759"/>
                    <a:pt x="44529" y="3855"/>
                    <a:pt x="46488" y="3774"/>
                  </a:cubicBezTo>
                  <a:cubicBezTo>
                    <a:pt x="46631" y="3768"/>
                    <a:pt x="46777" y="3765"/>
                    <a:pt x="46926" y="3765"/>
                  </a:cubicBezTo>
                  <a:cubicBezTo>
                    <a:pt x="49220" y="3765"/>
                    <a:pt x="52279" y="4438"/>
                    <a:pt x="55339" y="4941"/>
                  </a:cubicBezTo>
                  <a:cubicBezTo>
                    <a:pt x="55778" y="5013"/>
                    <a:pt x="56200" y="5044"/>
                    <a:pt x="56608" y="5044"/>
                  </a:cubicBezTo>
                  <a:cubicBezTo>
                    <a:pt x="59224" y="5044"/>
                    <a:pt x="61230" y="3747"/>
                    <a:pt x="63150" y="3578"/>
                  </a:cubicBezTo>
                  <a:cubicBezTo>
                    <a:pt x="63372" y="3559"/>
                    <a:pt x="63600" y="3551"/>
                    <a:pt x="63832" y="3551"/>
                  </a:cubicBezTo>
                  <a:cubicBezTo>
                    <a:pt x="65114" y="3551"/>
                    <a:pt x="66524" y="3803"/>
                    <a:pt x="67858" y="3803"/>
                  </a:cubicBezTo>
                  <a:cubicBezTo>
                    <a:pt x="68691" y="3803"/>
                    <a:pt x="69495" y="3704"/>
                    <a:pt x="70219" y="3384"/>
                  </a:cubicBezTo>
                  <a:cubicBezTo>
                    <a:pt x="72309" y="2460"/>
                    <a:pt x="72018" y="904"/>
                    <a:pt x="70219" y="172"/>
                  </a:cubicBezTo>
                  <a:cubicBezTo>
                    <a:pt x="69921" y="51"/>
                    <a:pt x="68851" y="1"/>
                    <a:pt x="67245"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7"/>
            <p:cNvSpPr/>
            <p:nvPr/>
          </p:nvSpPr>
          <p:spPr>
            <a:xfrm>
              <a:off x="4051350" y="2707475"/>
              <a:ext cx="1807725" cy="130050"/>
            </a:xfrm>
            <a:custGeom>
              <a:rect b="b" l="l" r="r" t="t"/>
              <a:pathLst>
                <a:path extrusionOk="0" h="5202" w="72309">
                  <a:moveTo>
                    <a:pt x="67245" y="0"/>
                  </a:moveTo>
                  <a:cubicBezTo>
                    <a:pt x="59351" y="0"/>
                    <a:pt x="38510" y="1219"/>
                    <a:pt x="32829" y="1219"/>
                  </a:cubicBezTo>
                  <a:cubicBezTo>
                    <a:pt x="32688" y="1219"/>
                    <a:pt x="32556" y="1218"/>
                    <a:pt x="32434" y="1217"/>
                  </a:cubicBezTo>
                  <a:cubicBezTo>
                    <a:pt x="26404" y="1140"/>
                    <a:pt x="6079" y="174"/>
                    <a:pt x="3907" y="174"/>
                  </a:cubicBezTo>
                  <a:cubicBezTo>
                    <a:pt x="0" y="174"/>
                    <a:pt x="243" y="2259"/>
                    <a:pt x="243" y="2259"/>
                  </a:cubicBezTo>
                  <a:cubicBezTo>
                    <a:pt x="167" y="3504"/>
                    <a:pt x="1790" y="3871"/>
                    <a:pt x="3756" y="3871"/>
                  </a:cubicBezTo>
                  <a:cubicBezTo>
                    <a:pt x="4390" y="3871"/>
                    <a:pt x="5059" y="3833"/>
                    <a:pt x="5718" y="3773"/>
                  </a:cubicBezTo>
                  <a:cubicBezTo>
                    <a:pt x="6049" y="3744"/>
                    <a:pt x="6336" y="3730"/>
                    <a:pt x="6592" y="3730"/>
                  </a:cubicBezTo>
                  <a:cubicBezTo>
                    <a:pt x="8425" y="3730"/>
                    <a:pt x="8618" y="4441"/>
                    <a:pt x="11495" y="5044"/>
                  </a:cubicBezTo>
                  <a:cubicBezTo>
                    <a:pt x="12021" y="5154"/>
                    <a:pt x="12458" y="5202"/>
                    <a:pt x="12833" y="5202"/>
                  </a:cubicBezTo>
                  <a:cubicBezTo>
                    <a:pt x="14794" y="5202"/>
                    <a:pt x="15056" y="3913"/>
                    <a:pt x="17506" y="3628"/>
                  </a:cubicBezTo>
                  <a:cubicBezTo>
                    <a:pt x="17961" y="3575"/>
                    <a:pt x="18482" y="3551"/>
                    <a:pt x="19053" y="3551"/>
                  </a:cubicBezTo>
                  <a:cubicBezTo>
                    <a:pt x="22138" y="3551"/>
                    <a:pt x="26677" y="4239"/>
                    <a:pt x="30246" y="4648"/>
                  </a:cubicBezTo>
                  <a:cubicBezTo>
                    <a:pt x="30925" y="4726"/>
                    <a:pt x="31743" y="4759"/>
                    <a:pt x="32649" y="4759"/>
                  </a:cubicBezTo>
                  <a:cubicBezTo>
                    <a:pt x="37392" y="4759"/>
                    <a:pt x="44529" y="3855"/>
                    <a:pt x="46488" y="3773"/>
                  </a:cubicBezTo>
                  <a:cubicBezTo>
                    <a:pt x="46631" y="3767"/>
                    <a:pt x="46777" y="3765"/>
                    <a:pt x="46926" y="3765"/>
                  </a:cubicBezTo>
                  <a:cubicBezTo>
                    <a:pt x="49220" y="3765"/>
                    <a:pt x="52279" y="4438"/>
                    <a:pt x="55339" y="4940"/>
                  </a:cubicBezTo>
                  <a:cubicBezTo>
                    <a:pt x="55778" y="5012"/>
                    <a:pt x="56200" y="5044"/>
                    <a:pt x="56608" y="5044"/>
                  </a:cubicBezTo>
                  <a:cubicBezTo>
                    <a:pt x="59224" y="5044"/>
                    <a:pt x="61230" y="3747"/>
                    <a:pt x="63150" y="3579"/>
                  </a:cubicBezTo>
                  <a:cubicBezTo>
                    <a:pt x="63374" y="3560"/>
                    <a:pt x="63602" y="3551"/>
                    <a:pt x="63836" y="3551"/>
                  </a:cubicBezTo>
                  <a:cubicBezTo>
                    <a:pt x="65117" y="3551"/>
                    <a:pt x="66525" y="3803"/>
                    <a:pt x="67857" y="3803"/>
                  </a:cubicBezTo>
                  <a:cubicBezTo>
                    <a:pt x="68691" y="3803"/>
                    <a:pt x="69495" y="3704"/>
                    <a:pt x="70219" y="3384"/>
                  </a:cubicBezTo>
                  <a:cubicBezTo>
                    <a:pt x="72309" y="2461"/>
                    <a:pt x="72018" y="905"/>
                    <a:pt x="70219" y="172"/>
                  </a:cubicBezTo>
                  <a:cubicBezTo>
                    <a:pt x="69921" y="51"/>
                    <a:pt x="68851" y="0"/>
                    <a:pt x="67245" y="0"/>
                  </a:cubicBezTo>
                  <a:close/>
                </a:path>
              </a:pathLst>
            </a:custGeom>
            <a:solidFill>
              <a:srgbClr val="F0E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7"/>
            <p:cNvSpPr/>
            <p:nvPr/>
          </p:nvSpPr>
          <p:spPr>
            <a:xfrm>
              <a:off x="3991075" y="2570900"/>
              <a:ext cx="1851075" cy="251475"/>
            </a:xfrm>
            <a:custGeom>
              <a:rect b="b" l="l" r="r" t="t"/>
              <a:pathLst>
                <a:path extrusionOk="0" h="10059" w="74043">
                  <a:moveTo>
                    <a:pt x="2901" y="0"/>
                  </a:moveTo>
                  <a:cubicBezTo>
                    <a:pt x="0" y="0"/>
                    <a:pt x="3495" y="5029"/>
                    <a:pt x="2682" y="7377"/>
                  </a:cubicBezTo>
                  <a:cubicBezTo>
                    <a:pt x="2845" y="8410"/>
                    <a:pt x="4371" y="8726"/>
                    <a:pt x="6191" y="8726"/>
                  </a:cubicBezTo>
                  <a:cubicBezTo>
                    <a:pt x="6817" y="8726"/>
                    <a:pt x="7478" y="8688"/>
                    <a:pt x="8131" y="8630"/>
                  </a:cubicBezTo>
                  <a:cubicBezTo>
                    <a:pt x="8460" y="8600"/>
                    <a:pt x="8746" y="8587"/>
                    <a:pt x="9001" y="8587"/>
                  </a:cubicBezTo>
                  <a:cubicBezTo>
                    <a:pt x="10836" y="8587"/>
                    <a:pt x="11028" y="9297"/>
                    <a:pt x="13907" y="9901"/>
                  </a:cubicBezTo>
                  <a:cubicBezTo>
                    <a:pt x="14434" y="10011"/>
                    <a:pt x="14871" y="10058"/>
                    <a:pt x="15246" y="10058"/>
                  </a:cubicBezTo>
                  <a:cubicBezTo>
                    <a:pt x="17206" y="10058"/>
                    <a:pt x="17469" y="8769"/>
                    <a:pt x="19918" y="8484"/>
                  </a:cubicBezTo>
                  <a:cubicBezTo>
                    <a:pt x="20374" y="8431"/>
                    <a:pt x="20895" y="8407"/>
                    <a:pt x="21467" y="8407"/>
                  </a:cubicBezTo>
                  <a:cubicBezTo>
                    <a:pt x="24550" y="8407"/>
                    <a:pt x="29089" y="9094"/>
                    <a:pt x="32658" y="9506"/>
                  </a:cubicBezTo>
                  <a:cubicBezTo>
                    <a:pt x="33336" y="9584"/>
                    <a:pt x="34154" y="9617"/>
                    <a:pt x="35059" y="9617"/>
                  </a:cubicBezTo>
                  <a:cubicBezTo>
                    <a:pt x="39801" y="9617"/>
                    <a:pt x="46940" y="8711"/>
                    <a:pt x="48899" y="8630"/>
                  </a:cubicBezTo>
                  <a:cubicBezTo>
                    <a:pt x="49042" y="8624"/>
                    <a:pt x="49188" y="8621"/>
                    <a:pt x="49337" y="8621"/>
                  </a:cubicBezTo>
                  <a:cubicBezTo>
                    <a:pt x="51631" y="8621"/>
                    <a:pt x="54690" y="9294"/>
                    <a:pt x="57750" y="9797"/>
                  </a:cubicBezTo>
                  <a:cubicBezTo>
                    <a:pt x="58189" y="9869"/>
                    <a:pt x="58611" y="9900"/>
                    <a:pt x="59019" y="9900"/>
                  </a:cubicBezTo>
                  <a:cubicBezTo>
                    <a:pt x="61635" y="9900"/>
                    <a:pt x="63641" y="8604"/>
                    <a:pt x="65562" y="8436"/>
                  </a:cubicBezTo>
                  <a:cubicBezTo>
                    <a:pt x="65786" y="8416"/>
                    <a:pt x="66014" y="8408"/>
                    <a:pt x="66247" y="8408"/>
                  </a:cubicBezTo>
                  <a:cubicBezTo>
                    <a:pt x="67529" y="8408"/>
                    <a:pt x="68938" y="8659"/>
                    <a:pt x="70270" y="8659"/>
                  </a:cubicBezTo>
                  <a:cubicBezTo>
                    <a:pt x="71103" y="8659"/>
                    <a:pt x="71906" y="8561"/>
                    <a:pt x="72630" y="8242"/>
                  </a:cubicBezTo>
                  <a:cubicBezTo>
                    <a:pt x="73466" y="7872"/>
                    <a:pt x="73913" y="7401"/>
                    <a:pt x="74043" y="6922"/>
                  </a:cubicBezTo>
                  <a:cubicBezTo>
                    <a:pt x="73896" y="6418"/>
                    <a:pt x="73403" y="5951"/>
                    <a:pt x="72630" y="5635"/>
                  </a:cubicBezTo>
                  <a:cubicBezTo>
                    <a:pt x="72332" y="5514"/>
                    <a:pt x="71262" y="5463"/>
                    <a:pt x="69656" y="5463"/>
                  </a:cubicBezTo>
                  <a:cubicBezTo>
                    <a:pt x="61762" y="5463"/>
                    <a:pt x="40921" y="6682"/>
                    <a:pt x="35240" y="6682"/>
                  </a:cubicBezTo>
                  <a:cubicBezTo>
                    <a:pt x="35099" y="6682"/>
                    <a:pt x="34967" y="6681"/>
                    <a:pt x="34845" y="6680"/>
                  </a:cubicBezTo>
                  <a:cubicBezTo>
                    <a:pt x="31910" y="6643"/>
                    <a:pt x="24121" y="2804"/>
                    <a:pt x="17152" y="2804"/>
                  </a:cubicBezTo>
                  <a:cubicBezTo>
                    <a:pt x="15766" y="2804"/>
                    <a:pt x="14412" y="2956"/>
                    <a:pt x="13136" y="3320"/>
                  </a:cubicBezTo>
                  <a:cubicBezTo>
                    <a:pt x="12295" y="3559"/>
                    <a:pt x="11504" y="3662"/>
                    <a:pt x="10762" y="3662"/>
                  </a:cubicBezTo>
                  <a:cubicBezTo>
                    <a:pt x="6332" y="3662"/>
                    <a:pt x="3676" y="0"/>
                    <a:pt x="290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7" name="Google Shape;3667;p57"/>
          <p:cNvGrpSpPr/>
          <p:nvPr/>
        </p:nvGrpSpPr>
        <p:grpSpPr>
          <a:xfrm rot="551872">
            <a:off x="1187737" y="2744741"/>
            <a:ext cx="1211478" cy="1541672"/>
            <a:chOff x="2801450" y="1613025"/>
            <a:chExt cx="974575" cy="1240200"/>
          </a:xfrm>
        </p:grpSpPr>
        <p:sp>
          <p:nvSpPr>
            <p:cNvPr id="3668" name="Google Shape;3668;p57"/>
            <p:cNvSpPr/>
            <p:nvPr/>
          </p:nvSpPr>
          <p:spPr>
            <a:xfrm>
              <a:off x="2802350" y="1635550"/>
              <a:ext cx="973675" cy="1217675"/>
            </a:xfrm>
            <a:custGeom>
              <a:rect b="b" l="l" r="r" t="t"/>
              <a:pathLst>
                <a:path extrusionOk="0" h="48707" w="38947">
                  <a:moveTo>
                    <a:pt x="19245" y="1"/>
                  </a:moveTo>
                  <a:cubicBezTo>
                    <a:pt x="19112" y="1"/>
                    <a:pt x="18979" y="3"/>
                    <a:pt x="18845" y="9"/>
                  </a:cubicBezTo>
                  <a:cubicBezTo>
                    <a:pt x="13293" y="227"/>
                    <a:pt x="8970" y="4903"/>
                    <a:pt x="9187" y="10454"/>
                  </a:cubicBezTo>
                  <a:cubicBezTo>
                    <a:pt x="9302" y="13413"/>
                    <a:pt x="10687" y="16023"/>
                    <a:pt x="12794" y="17783"/>
                  </a:cubicBezTo>
                  <a:cubicBezTo>
                    <a:pt x="9918" y="19264"/>
                    <a:pt x="3596" y="22111"/>
                    <a:pt x="1481" y="24609"/>
                  </a:cubicBezTo>
                  <a:cubicBezTo>
                    <a:pt x="956" y="25227"/>
                    <a:pt x="479" y="25915"/>
                    <a:pt x="240" y="26730"/>
                  </a:cubicBezTo>
                  <a:cubicBezTo>
                    <a:pt x="0" y="27545"/>
                    <a:pt x="24" y="28510"/>
                    <a:pt x="452" y="29323"/>
                  </a:cubicBezTo>
                  <a:cubicBezTo>
                    <a:pt x="943" y="30253"/>
                    <a:pt x="1899" y="30859"/>
                    <a:pt x="2847" y="31080"/>
                  </a:cubicBezTo>
                  <a:cubicBezTo>
                    <a:pt x="3229" y="31170"/>
                    <a:pt x="3611" y="31205"/>
                    <a:pt x="3990" y="31205"/>
                  </a:cubicBezTo>
                  <a:cubicBezTo>
                    <a:pt x="4555" y="31205"/>
                    <a:pt x="5115" y="31127"/>
                    <a:pt x="5662" y="31028"/>
                  </a:cubicBezTo>
                  <a:cubicBezTo>
                    <a:pt x="7238" y="30745"/>
                    <a:pt x="8779" y="30299"/>
                    <a:pt x="10261" y="29696"/>
                  </a:cubicBezTo>
                  <a:lnTo>
                    <a:pt x="10261" y="29696"/>
                  </a:lnTo>
                  <a:cubicBezTo>
                    <a:pt x="8654" y="34789"/>
                    <a:pt x="6579" y="43477"/>
                    <a:pt x="6487" y="44653"/>
                  </a:cubicBezTo>
                  <a:cubicBezTo>
                    <a:pt x="6427" y="45413"/>
                    <a:pt x="6372" y="46194"/>
                    <a:pt x="6701" y="46908"/>
                  </a:cubicBezTo>
                  <a:cubicBezTo>
                    <a:pt x="7168" y="47926"/>
                    <a:pt x="8517" y="48706"/>
                    <a:pt x="9963" y="48706"/>
                  </a:cubicBezTo>
                  <a:cubicBezTo>
                    <a:pt x="10066" y="48706"/>
                    <a:pt x="10169" y="48702"/>
                    <a:pt x="10272" y="48694"/>
                  </a:cubicBezTo>
                  <a:cubicBezTo>
                    <a:pt x="11886" y="48570"/>
                    <a:pt x="13133" y="47574"/>
                    <a:pt x="14075" y="46581"/>
                  </a:cubicBezTo>
                  <a:cubicBezTo>
                    <a:pt x="15781" y="44788"/>
                    <a:pt x="17041" y="42791"/>
                    <a:pt x="18246" y="40793"/>
                  </a:cubicBezTo>
                  <a:cubicBezTo>
                    <a:pt x="18950" y="39627"/>
                    <a:pt x="19637" y="38455"/>
                    <a:pt x="20309" y="37280"/>
                  </a:cubicBezTo>
                  <a:cubicBezTo>
                    <a:pt x="21071" y="38399"/>
                    <a:pt x="21848" y="39512"/>
                    <a:pt x="22640" y="40620"/>
                  </a:cubicBezTo>
                  <a:cubicBezTo>
                    <a:pt x="23998" y="42519"/>
                    <a:pt x="25411" y="44410"/>
                    <a:pt x="27251" y="46065"/>
                  </a:cubicBezTo>
                  <a:cubicBezTo>
                    <a:pt x="28269" y="46979"/>
                    <a:pt x="29589" y="47874"/>
                    <a:pt x="31205" y="47874"/>
                  </a:cubicBezTo>
                  <a:cubicBezTo>
                    <a:pt x="31206" y="47874"/>
                    <a:pt x="31207" y="47874"/>
                    <a:pt x="31209" y="47874"/>
                  </a:cubicBezTo>
                  <a:cubicBezTo>
                    <a:pt x="32773" y="47873"/>
                    <a:pt x="34216" y="46939"/>
                    <a:pt x="34630" y="45814"/>
                  </a:cubicBezTo>
                  <a:cubicBezTo>
                    <a:pt x="34900" y="45076"/>
                    <a:pt x="34784" y="44302"/>
                    <a:pt x="34665" y="43549"/>
                  </a:cubicBezTo>
                  <a:cubicBezTo>
                    <a:pt x="34459" y="42239"/>
                    <a:pt x="31019" y="31687"/>
                    <a:pt x="29035" y="27291"/>
                  </a:cubicBezTo>
                  <a:lnTo>
                    <a:pt x="29035" y="27291"/>
                  </a:lnTo>
                  <a:cubicBezTo>
                    <a:pt x="30497" y="27743"/>
                    <a:pt x="32000" y="28048"/>
                    <a:pt x="33522" y="28200"/>
                  </a:cubicBezTo>
                  <a:cubicBezTo>
                    <a:pt x="33899" y="28238"/>
                    <a:pt x="34281" y="28266"/>
                    <a:pt x="34665" y="28266"/>
                  </a:cubicBezTo>
                  <a:cubicBezTo>
                    <a:pt x="35222" y="28266"/>
                    <a:pt x="35781" y="28207"/>
                    <a:pt x="36331" y="28031"/>
                  </a:cubicBezTo>
                  <a:cubicBezTo>
                    <a:pt x="37259" y="27737"/>
                    <a:pt x="38165" y="27059"/>
                    <a:pt x="38582" y="26091"/>
                  </a:cubicBezTo>
                  <a:cubicBezTo>
                    <a:pt x="38946" y="25248"/>
                    <a:pt x="38893" y="24284"/>
                    <a:pt x="38590" y="23491"/>
                  </a:cubicBezTo>
                  <a:lnTo>
                    <a:pt x="38591" y="23490"/>
                  </a:lnTo>
                  <a:cubicBezTo>
                    <a:pt x="38289" y="22696"/>
                    <a:pt x="37788" y="22019"/>
                    <a:pt x="37189" y="21472"/>
                  </a:cubicBezTo>
                  <a:cubicBezTo>
                    <a:pt x="33877" y="18454"/>
                    <a:pt x="26357" y="17261"/>
                    <a:pt x="26357" y="17261"/>
                  </a:cubicBezTo>
                  <a:cubicBezTo>
                    <a:pt x="28545" y="14921"/>
                    <a:pt x="29375" y="11833"/>
                    <a:pt x="29289" y="9667"/>
                  </a:cubicBezTo>
                  <a:cubicBezTo>
                    <a:pt x="29077" y="4249"/>
                    <a:pt x="24618" y="1"/>
                    <a:pt x="1924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7"/>
            <p:cNvSpPr/>
            <p:nvPr/>
          </p:nvSpPr>
          <p:spPr>
            <a:xfrm>
              <a:off x="2801450" y="1613025"/>
              <a:ext cx="973700" cy="1217650"/>
            </a:xfrm>
            <a:custGeom>
              <a:rect b="b" l="l" r="r" t="t"/>
              <a:pathLst>
                <a:path extrusionOk="0" h="48706" w="38948">
                  <a:moveTo>
                    <a:pt x="19245" y="1"/>
                  </a:moveTo>
                  <a:cubicBezTo>
                    <a:pt x="19112" y="1"/>
                    <a:pt x="18979" y="3"/>
                    <a:pt x="18845" y="8"/>
                  </a:cubicBezTo>
                  <a:cubicBezTo>
                    <a:pt x="13293" y="227"/>
                    <a:pt x="8970" y="4903"/>
                    <a:pt x="9187" y="10454"/>
                  </a:cubicBezTo>
                  <a:cubicBezTo>
                    <a:pt x="9303" y="13413"/>
                    <a:pt x="10687" y="16023"/>
                    <a:pt x="12794" y="17783"/>
                  </a:cubicBezTo>
                  <a:cubicBezTo>
                    <a:pt x="9918" y="19264"/>
                    <a:pt x="3597" y="22111"/>
                    <a:pt x="1481" y="24609"/>
                  </a:cubicBezTo>
                  <a:cubicBezTo>
                    <a:pt x="956" y="25227"/>
                    <a:pt x="479" y="25915"/>
                    <a:pt x="240" y="26730"/>
                  </a:cubicBezTo>
                  <a:cubicBezTo>
                    <a:pt x="1" y="27546"/>
                    <a:pt x="24" y="28510"/>
                    <a:pt x="452" y="29323"/>
                  </a:cubicBezTo>
                  <a:cubicBezTo>
                    <a:pt x="943" y="30253"/>
                    <a:pt x="1900" y="30858"/>
                    <a:pt x="2849" y="31080"/>
                  </a:cubicBezTo>
                  <a:cubicBezTo>
                    <a:pt x="3230" y="31170"/>
                    <a:pt x="3611" y="31206"/>
                    <a:pt x="3990" y="31206"/>
                  </a:cubicBezTo>
                  <a:cubicBezTo>
                    <a:pt x="4555" y="31206"/>
                    <a:pt x="5115" y="31126"/>
                    <a:pt x="5663" y="31028"/>
                  </a:cubicBezTo>
                  <a:cubicBezTo>
                    <a:pt x="7238" y="30745"/>
                    <a:pt x="8779" y="30299"/>
                    <a:pt x="10262" y="29696"/>
                  </a:cubicBezTo>
                  <a:lnTo>
                    <a:pt x="10262" y="29696"/>
                  </a:lnTo>
                  <a:cubicBezTo>
                    <a:pt x="8654" y="34789"/>
                    <a:pt x="6579" y="43476"/>
                    <a:pt x="6487" y="44653"/>
                  </a:cubicBezTo>
                  <a:cubicBezTo>
                    <a:pt x="6427" y="45413"/>
                    <a:pt x="6373" y="46194"/>
                    <a:pt x="6701" y="46908"/>
                  </a:cubicBezTo>
                  <a:cubicBezTo>
                    <a:pt x="7168" y="47927"/>
                    <a:pt x="8519" y="48706"/>
                    <a:pt x="9966" y="48706"/>
                  </a:cubicBezTo>
                  <a:cubicBezTo>
                    <a:pt x="10067" y="48706"/>
                    <a:pt x="10170" y="48702"/>
                    <a:pt x="10272" y="48694"/>
                  </a:cubicBezTo>
                  <a:cubicBezTo>
                    <a:pt x="11886" y="48569"/>
                    <a:pt x="13133" y="47573"/>
                    <a:pt x="14077" y="46581"/>
                  </a:cubicBezTo>
                  <a:cubicBezTo>
                    <a:pt x="15781" y="44788"/>
                    <a:pt x="17043" y="42791"/>
                    <a:pt x="18246" y="40792"/>
                  </a:cubicBezTo>
                  <a:cubicBezTo>
                    <a:pt x="18950" y="39627"/>
                    <a:pt x="19638" y="38455"/>
                    <a:pt x="20310" y="37280"/>
                  </a:cubicBezTo>
                  <a:cubicBezTo>
                    <a:pt x="21071" y="38400"/>
                    <a:pt x="21848" y="39512"/>
                    <a:pt x="22640" y="40620"/>
                  </a:cubicBezTo>
                  <a:cubicBezTo>
                    <a:pt x="23998" y="42519"/>
                    <a:pt x="25411" y="44410"/>
                    <a:pt x="27252" y="46064"/>
                  </a:cubicBezTo>
                  <a:cubicBezTo>
                    <a:pt x="28269" y="46979"/>
                    <a:pt x="29589" y="47874"/>
                    <a:pt x="31206" y="47874"/>
                  </a:cubicBezTo>
                  <a:cubicBezTo>
                    <a:pt x="31207" y="47874"/>
                    <a:pt x="31208" y="47874"/>
                    <a:pt x="31209" y="47874"/>
                  </a:cubicBezTo>
                  <a:cubicBezTo>
                    <a:pt x="32773" y="47873"/>
                    <a:pt x="34216" y="46939"/>
                    <a:pt x="34630" y="45814"/>
                  </a:cubicBezTo>
                  <a:cubicBezTo>
                    <a:pt x="34900" y="45077"/>
                    <a:pt x="34786" y="44301"/>
                    <a:pt x="34666" y="43549"/>
                  </a:cubicBezTo>
                  <a:cubicBezTo>
                    <a:pt x="34459" y="42239"/>
                    <a:pt x="31019" y="31688"/>
                    <a:pt x="29035" y="27291"/>
                  </a:cubicBezTo>
                  <a:lnTo>
                    <a:pt x="29035" y="27291"/>
                  </a:lnTo>
                  <a:cubicBezTo>
                    <a:pt x="30497" y="27742"/>
                    <a:pt x="32000" y="28047"/>
                    <a:pt x="33522" y="28200"/>
                  </a:cubicBezTo>
                  <a:cubicBezTo>
                    <a:pt x="33900" y="28238"/>
                    <a:pt x="34283" y="28266"/>
                    <a:pt x="34667" y="28266"/>
                  </a:cubicBezTo>
                  <a:cubicBezTo>
                    <a:pt x="35224" y="28266"/>
                    <a:pt x="35783" y="28207"/>
                    <a:pt x="36332" y="28032"/>
                  </a:cubicBezTo>
                  <a:cubicBezTo>
                    <a:pt x="37261" y="27737"/>
                    <a:pt x="38166" y="27058"/>
                    <a:pt x="38584" y="26091"/>
                  </a:cubicBezTo>
                  <a:cubicBezTo>
                    <a:pt x="38947" y="25248"/>
                    <a:pt x="38893" y="24284"/>
                    <a:pt x="38592" y="23491"/>
                  </a:cubicBezTo>
                  <a:lnTo>
                    <a:pt x="38592" y="23489"/>
                  </a:lnTo>
                  <a:cubicBezTo>
                    <a:pt x="38289" y="22696"/>
                    <a:pt x="37789" y="22019"/>
                    <a:pt x="37189" y="21472"/>
                  </a:cubicBezTo>
                  <a:cubicBezTo>
                    <a:pt x="33879" y="18454"/>
                    <a:pt x="26357" y="17261"/>
                    <a:pt x="26357" y="17261"/>
                  </a:cubicBezTo>
                  <a:cubicBezTo>
                    <a:pt x="28547" y="14921"/>
                    <a:pt x="29376" y="11833"/>
                    <a:pt x="29290" y="9666"/>
                  </a:cubicBezTo>
                  <a:cubicBezTo>
                    <a:pt x="29078" y="4249"/>
                    <a:pt x="24620" y="1"/>
                    <a:pt x="19245" y="1"/>
                  </a:cubicBezTo>
                  <a:close/>
                </a:path>
              </a:pathLst>
            </a:custGeom>
            <a:solidFill>
              <a:srgbClr val="E6C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7"/>
            <p:cNvSpPr/>
            <p:nvPr/>
          </p:nvSpPr>
          <p:spPr>
            <a:xfrm>
              <a:off x="2985525" y="2334275"/>
              <a:ext cx="643675" cy="339775"/>
            </a:xfrm>
            <a:custGeom>
              <a:rect b="b" l="l" r="r" t="t"/>
              <a:pathLst>
                <a:path extrusionOk="0" h="13591" w="25747">
                  <a:moveTo>
                    <a:pt x="22333" y="0"/>
                  </a:moveTo>
                  <a:cubicBezTo>
                    <a:pt x="22333" y="0"/>
                    <a:pt x="16621" y="1567"/>
                    <a:pt x="8282" y="1567"/>
                  </a:cubicBezTo>
                  <a:cubicBezTo>
                    <a:pt x="6542" y="1567"/>
                    <a:pt x="4688" y="1498"/>
                    <a:pt x="2748" y="1334"/>
                  </a:cubicBezTo>
                  <a:lnTo>
                    <a:pt x="2747" y="1334"/>
                  </a:lnTo>
                  <a:cubicBezTo>
                    <a:pt x="1878" y="4224"/>
                    <a:pt x="703" y="8698"/>
                    <a:pt x="18" y="11569"/>
                  </a:cubicBezTo>
                  <a:lnTo>
                    <a:pt x="1" y="11649"/>
                  </a:lnTo>
                  <a:cubicBezTo>
                    <a:pt x="4207" y="13363"/>
                    <a:pt x="7627" y="13591"/>
                    <a:pt x="9144" y="13591"/>
                  </a:cubicBezTo>
                  <a:cubicBezTo>
                    <a:pt x="9691" y="13591"/>
                    <a:pt x="9990" y="13561"/>
                    <a:pt x="9990" y="13561"/>
                  </a:cubicBezTo>
                  <a:cubicBezTo>
                    <a:pt x="10276" y="13107"/>
                    <a:pt x="10554" y="12652"/>
                    <a:pt x="10829" y="12194"/>
                  </a:cubicBezTo>
                  <a:cubicBezTo>
                    <a:pt x="11532" y="11029"/>
                    <a:pt x="12219" y="9857"/>
                    <a:pt x="12892" y="8682"/>
                  </a:cubicBezTo>
                  <a:cubicBezTo>
                    <a:pt x="13653" y="9801"/>
                    <a:pt x="15579" y="12408"/>
                    <a:pt x="16190" y="13024"/>
                  </a:cubicBezTo>
                  <a:lnTo>
                    <a:pt x="16314" y="13010"/>
                  </a:lnTo>
                  <a:cubicBezTo>
                    <a:pt x="20300" y="12853"/>
                    <a:pt x="25746" y="9499"/>
                    <a:pt x="25746" y="9499"/>
                  </a:cubicBezTo>
                  <a:cubicBezTo>
                    <a:pt x="24810" y="6659"/>
                    <a:pt x="23357" y="2580"/>
                    <a:pt x="22333"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a:off x="3477675" y="2046125"/>
              <a:ext cx="12875" cy="4175"/>
            </a:xfrm>
            <a:custGeom>
              <a:rect b="b" l="l" r="r" t="t"/>
              <a:pathLst>
                <a:path extrusionOk="0" h="167" w="515">
                  <a:moveTo>
                    <a:pt x="48" y="0"/>
                  </a:moveTo>
                  <a:cubicBezTo>
                    <a:pt x="33" y="21"/>
                    <a:pt x="17" y="42"/>
                    <a:pt x="0" y="63"/>
                  </a:cubicBezTo>
                  <a:cubicBezTo>
                    <a:pt x="151" y="91"/>
                    <a:pt x="323" y="126"/>
                    <a:pt x="513" y="167"/>
                  </a:cubicBezTo>
                  <a:cubicBezTo>
                    <a:pt x="513" y="119"/>
                    <a:pt x="514" y="93"/>
                    <a:pt x="514" y="93"/>
                  </a:cubicBezTo>
                  <a:lnTo>
                    <a:pt x="48" y="0"/>
                  </a:lnTo>
                  <a:close/>
                </a:path>
              </a:pathLst>
            </a:custGeom>
            <a:solidFill>
              <a:srgbClr val="C69A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a:off x="3464900" y="2043425"/>
              <a:ext cx="13975" cy="4275"/>
            </a:xfrm>
            <a:custGeom>
              <a:rect b="b" l="l" r="r" t="t"/>
              <a:pathLst>
                <a:path extrusionOk="0" h="171" w="559">
                  <a:moveTo>
                    <a:pt x="16" y="1"/>
                  </a:moveTo>
                  <a:cubicBezTo>
                    <a:pt x="16" y="1"/>
                    <a:pt x="10" y="32"/>
                    <a:pt x="1" y="76"/>
                  </a:cubicBezTo>
                  <a:cubicBezTo>
                    <a:pt x="118" y="97"/>
                    <a:pt x="292" y="128"/>
                    <a:pt x="511" y="171"/>
                  </a:cubicBezTo>
                  <a:cubicBezTo>
                    <a:pt x="528" y="150"/>
                    <a:pt x="543" y="129"/>
                    <a:pt x="559" y="108"/>
                  </a:cubicBezTo>
                  <a:lnTo>
                    <a:pt x="16" y="1"/>
                  </a:lnTo>
                  <a:close/>
                </a:path>
              </a:pathLst>
            </a:custGeom>
            <a:solidFill>
              <a:srgbClr val="924E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a:off x="3450025" y="2045300"/>
              <a:ext cx="52450" cy="292025"/>
            </a:xfrm>
            <a:custGeom>
              <a:rect b="b" l="l" r="r" t="t"/>
              <a:pathLst>
                <a:path extrusionOk="0" h="11681" w="2098">
                  <a:moveTo>
                    <a:pt x="596" y="1"/>
                  </a:moveTo>
                  <a:lnTo>
                    <a:pt x="594" y="2"/>
                  </a:lnTo>
                  <a:cubicBezTo>
                    <a:pt x="595" y="2"/>
                    <a:pt x="595" y="2"/>
                    <a:pt x="595" y="2"/>
                  </a:cubicBezTo>
                  <a:lnTo>
                    <a:pt x="595" y="2"/>
                  </a:lnTo>
                  <a:cubicBezTo>
                    <a:pt x="595" y="2"/>
                    <a:pt x="596" y="1"/>
                    <a:pt x="596" y="1"/>
                  </a:cubicBezTo>
                  <a:close/>
                  <a:moveTo>
                    <a:pt x="595" y="2"/>
                  </a:moveTo>
                  <a:lnTo>
                    <a:pt x="595" y="2"/>
                  </a:lnTo>
                  <a:cubicBezTo>
                    <a:pt x="584" y="54"/>
                    <a:pt x="569" y="124"/>
                    <a:pt x="554" y="178"/>
                  </a:cubicBezTo>
                  <a:cubicBezTo>
                    <a:pt x="529" y="284"/>
                    <a:pt x="491" y="427"/>
                    <a:pt x="452" y="617"/>
                  </a:cubicBezTo>
                  <a:cubicBezTo>
                    <a:pt x="373" y="992"/>
                    <a:pt x="279" y="1528"/>
                    <a:pt x="197" y="2175"/>
                  </a:cubicBezTo>
                  <a:cubicBezTo>
                    <a:pt x="164" y="2499"/>
                    <a:pt x="115" y="2850"/>
                    <a:pt x="94" y="3221"/>
                  </a:cubicBezTo>
                  <a:cubicBezTo>
                    <a:pt x="65" y="3593"/>
                    <a:pt x="34" y="3985"/>
                    <a:pt x="25" y="4390"/>
                  </a:cubicBezTo>
                  <a:cubicBezTo>
                    <a:pt x="8" y="4796"/>
                    <a:pt x="4" y="5214"/>
                    <a:pt x="1" y="5640"/>
                  </a:cubicBezTo>
                  <a:lnTo>
                    <a:pt x="28" y="6930"/>
                  </a:lnTo>
                  <a:cubicBezTo>
                    <a:pt x="50" y="7361"/>
                    <a:pt x="79" y="7792"/>
                    <a:pt x="109" y="8216"/>
                  </a:cubicBezTo>
                  <a:cubicBezTo>
                    <a:pt x="142" y="8640"/>
                    <a:pt x="189" y="9056"/>
                    <a:pt x="233" y="9458"/>
                  </a:cubicBezTo>
                  <a:cubicBezTo>
                    <a:pt x="332" y="10261"/>
                    <a:pt x="447" y="11007"/>
                    <a:pt x="577" y="11641"/>
                  </a:cubicBezTo>
                  <a:cubicBezTo>
                    <a:pt x="579" y="11655"/>
                    <a:pt x="582" y="11668"/>
                    <a:pt x="584" y="11681"/>
                  </a:cubicBezTo>
                  <a:cubicBezTo>
                    <a:pt x="1089" y="11614"/>
                    <a:pt x="1594" y="11543"/>
                    <a:pt x="2098" y="11469"/>
                  </a:cubicBezTo>
                  <a:cubicBezTo>
                    <a:pt x="2098" y="11462"/>
                    <a:pt x="2098" y="11457"/>
                    <a:pt x="2096" y="11450"/>
                  </a:cubicBezTo>
                  <a:cubicBezTo>
                    <a:pt x="2083" y="11134"/>
                    <a:pt x="2056" y="10793"/>
                    <a:pt x="2034" y="10434"/>
                  </a:cubicBezTo>
                  <a:cubicBezTo>
                    <a:pt x="2017" y="10072"/>
                    <a:pt x="1996" y="9693"/>
                    <a:pt x="1965" y="9302"/>
                  </a:cubicBezTo>
                  <a:cubicBezTo>
                    <a:pt x="1920" y="8518"/>
                    <a:pt x="1874" y="7682"/>
                    <a:pt x="1826" y="6847"/>
                  </a:cubicBezTo>
                  <a:cubicBezTo>
                    <a:pt x="1806" y="6429"/>
                    <a:pt x="1786" y="6011"/>
                    <a:pt x="1766" y="5600"/>
                  </a:cubicBezTo>
                  <a:cubicBezTo>
                    <a:pt x="1754" y="5190"/>
                    <a:pt x="1723" y="4784"/>
                    <a:pt x="1716" y="4392"/>
                  </a:cubicBezTo>
                  <a:cubicBezTo>
                    <a:pt x="1692" y="3609"/>
                    <a:pt x="1669" y="2878"/>
                    <a:pt x="1648" y="2250"/>
                  </a:cubicBezTo>
                  <a:cubicBezTo>
                    <a:pt x="1637" y="1623"/>
                    <a:pt x="1627" y="1101"/>
                    <a:pt x="1619" y="736"/>
                  </a:cubicBezTo>
                  <a:cubicBezTo>
                    <a:pt x="1617" y="491"/>
                    <a:pt x="1618" y="299"/>
                    <a:pt x="1619" y="200"/>
                  </a:cubicBezTo>
                  <a:cubicBezTo>
                    <a:pt x="1429" y="160"/>
                    <a:pt x="1257" y="126"/>
                    <a:pt x="1106" y="97"/>
                  </a:cubicBezTo>
                  <a:cubicBezTo>
                    <a:pt x="887" y="54"/>
                    <a:pt x="714" y="23"/>
                    <a:pt x="595" y="2"/>
                  </a:cubicBezTo>
                  <a:close/>
                </a:path>
              </a:pathLst>
            </a:custGeom>
            <a:solidFill>
              <a:srgbClr val="BB80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a:off x="3469725" y="2353600"/>
              <a:ext cx="35075" cy="35200"/>
            </a:xfrm>
            <a:custGeom>
              <a:rect b="b" l="l" r="r" t="t"/>
              <a:pathLst>
                <a:path extrusionOk="0" h="1408" w="1403">
                  <a:moveTo>
                    <a:pt x="1356" y="0"/>
                  </a:moveTo>
                  <a:cubicBezTo>
                    <a:pt x="905" y="108"/>
                    <a:pt x="454" y="207"/>
                    <a:pt x="1" y="301"/>
                  </a:cubicBezTo>
                  <a:cubicBezTo>
                    <a:pt x="50" y="503"/>
                    <a:pt x="96" y="682"/>
                    <a:pt x="136" y="834"/>
                  </a:cubicBezTo>
                  <a:cubicBezTo>
                    <a:pt x="231" y="1201"/>
                    <a:pt x="293" y="1408"/>
                    <a:pt x="293" y="1408"/>
                  </a:cubicBezTo>
                  <a:lnTo>
                    <a:pt x="1402" y="1230"/>
                  </a:lnTo>
                  <a:cubicBezTo>
                    <a:pt x="1402" y="1230"/>
                    <a:pt x="1402" y="1016"/>
                    <a:pt x="1387" y="645"/>
                  </a:cubicBezTo>
                  <a:cubicBezTo>
                    <a:pt x="1380" y="466"/>
                    <a:pt x="1372" y="248"/>
                    <a:pt x="1356" y="0"/>
                  </a:cubicBezTo>
                  <a:close/>
                </a:path>
              </a:pathLst>
            </a:custGeom>
            <a:solidFill>
              <a:srgbClr val="7D61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7"/>
            <p:cNvSpPr/>
            <p:nvPr/>
          </p:nvSpPr>
          <p:spPr>
            <a:xfrm>
              <a:off x="3274275" y="2166875"/>
              <a:ext cx="45700" cy="43675"/>
            </a:xfrm>
            <a:custGeom>
              <a:rect b="b" l="l" r="r" t="t"/>
              <a:pathLst>
                <a:path extrusionOk="0" h="1747" w="1828">
                  <a:moveTo>
                    <a:pt x="941" y="0"/>
                  </a:moveTo>
                  <a:cubicBezTo>
                    <a:pt x="930" y="0"/>
                    <a:pt x="919" y="0"/>
                    <a:pt x="907" y="1"/>
                  </a:cubicBezTo>
                  <a:cubicBezTo>
                    <a:pt x="554" y="15"/>
                    <a:pt x="244" y="240"/>
                    <a:pt x="121" y="572"/>
                  </a:cubicBezTo>
                  <a:cubicBezTo>
                    <a:pt x="0" y="902"/>
                    <a:pt x="89" y="1275"/>
                    <a:pt x="349" y="1514"/>
                  </a:cubicBezTo>
                  <a:cubicBezTo>
                    <a:pt x="513" y="1666"/>
                    <a:pt x="726" y="1746"/>
                    <a:pt x="941" y="1746"/>
                  </a:cubicBezTo>
                  <a:cubicBezTo>
                    <a:pt x="1065" y="1746"/>
                    <a:pt x="1190" y="1720"/>
                    <a:pt x="1307" y="1666"/>
                  </a:cubicBezTo>
                  <a:cubicBezTo>
                    <a:pt x="1627" y="1518"/>
                    <a:pt x="1828" y="1191"/>
                    <a:pt x="1813" y="839"/>
                  </a:cubicBezTo>
                  <a:cubicBezTo>
                    <a:pt x="1795" y="368"/>
                    <a:pt x="1408" y="0"/>
                    <a:pt x="941"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7"/>
            <p:cNvSpPr/>
            <p:nvPr/>
          </p:nvSpPr>
          <p:spPr>
            <a:xfrm>
              <a:off x="3279125" y="2260550"/>
              <a:ext cx="45725" cy="43650"/>
            </a:xfrm>
            <a:custGeom>
              <a:rect b="b" l="l" r="r" t="t"/>
              <a:pathLst>
                <a:path extrusionOk="0" h="1746" w="1829">
                  <a:moveTo>
                    <a:pt x="942" y="0"/>
                  </a:moveTo>
                  <a:cubicBezTo>
                    <a:pt x="931" y="0"/>
                    <a:pt x="920" y="0"/>
                    <a:pt x="908" y="1"/>
                  </a:cubicBezTo>
                  <a:cubicBezTo>
                    <a:pt x="555" y="15"/>
                    <a:pt x="245" y="240"/>
                    <a:pt x="123" y="572"/>
                  </a:cubicBezTo>
                  <a:cubicBezTo>
                    <a:pt x="0" y="902"/>
                    <a:pt x="90" y="1275"/>
                    <a:pt x="349" y="1514"/>
                  </a:cubicBezTo>
                  <a:cubicBezTo>
                    <a:pt x="514" y="1666"/>
                    <a:pt x="727" y="1746"/>
                    <a:pt x="942" y="1746"/>
                  </a:cubicBezTo>
                  <a:cubicBezTo>
                    <a:pt x="1066" y="1746"/>
                    <a:pt x="1191" y="1720"/>
                    <a:pt x="1308" y="1666"/>
                  </a:cubicBezTo>
                  <a:cubicBezTo>
                    <a:pt x="1628" y="1518"/>
                    <a:pt x="1828" y="1191"/>
                    <a:pt x="1814" y="838"/>
                  </a:cubicBezTo>
                  <a:cubicBezTo>
                    <a:pt x="1796" y="368"/>
                    <a:pt x="1408" y="0"/>
                    <a:pt x="942"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7"/>
            <p:cNvSpPr/>
            <p:nvPr/>
          </p:nvSpPr>
          <p:spPr>
            <a:xfrm>
              <a:off x="3269950" y="2167050"/>
              <a:ext cx="45725" cy="43650"/>
            </a:xfrm>
            <a:custGeom>
              <a:rect b="b" l="l" r="r" t="t"/>
              <a:pathLst>
                <a:path extrusionOk="0" h="1746" w="1829">
                  <a:moveTo>
                    <a:pt x="942" y="0"/>
                  </a:moveTo>
                  <a:cubicBezTo>
                    <a:pt x="931" y="0"/>
                    <a:pt x="919" y="0"/>
                    <a:pt x="908" y="1"/>
                  </a:cubicBezTo>
                  <a:cubicBezTo>
                    <a:pt x="556" y="15"/>
                    <a:pt x="246" y="240"/>
                    <a:pt x="123" y="572"/>
                  </a:cubicBezTo>
                  <a:cubicBezTo>
                    <a:pt x="1" y="902"/>
                    <a:pt x="91" y="1275"/>
                    <a:pt x="350" y="1514"/>
                  </a:cubicBezTo>
                  <a:cubicBezTo>
                    <a:pt x="515" y="1666"/>
                    <a:pt x="728" y="1746"/>
                    <a:pt x="943" y="1746"/>
                  </a:cubicBezTo>
                  <a:cubicBezTo>
                    <a:pt x="1067" y="1746"/>
                    <a:pt x="1192" y="1720"/>
                    <a:pt x="1309" y="1666"/>
                  </a:cubicBezTo>
                  <a:cubicBezTo>
                    <a:pt x="1629" y="1518"/>
                    <a:pt x="1829" y="1191"/>
                    <a:pt x="1815" y="838"/>
                  </a:cubicBezTo>
                  <a:cubicBezTo>
                    <a:pt x="1796" y="368"/>
                    <a:pt x="1409" y="0"/>
                    <a:pt x="942"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a:off x="3274850" y="2260700"/>
              <a:ext cx="45725" cy="43675"/>
            </a:xfrm>
            <a:custGeom>
              <a:rect b="b" l="l" r="r" t="t"/>
              <a:pathLst>
                <a:path extrusionOk="0" h="1747" w="1829">
                  <a:moveTo>
                    <a:pt x="943" y="1"/>
                  </a:moveTo>
                  <a:cubicBezTo>
                    <a:pt x="931" y="1"/>
                    <a:pt x="919" y="1"/>
                    <a:pt x="907" y="2"/>
                  </a:cubicBezTo>
                  <a:cubicBezTo>
                    <a:pt x="555" y="16"/>
                    <a:pt x="245" y="241"/>
                    <a:pt x="123" y="571"/>
                  </a:cubicBezTo>
                  <a:cubicBezTo>
                    <a:pt x="0" y="903"/>
                    <a:pt x="89" y="1275"/>
                    <a:pt x="349" y="1515"/>
                  </a:cubicBezTo>
                  <a:cubicBezTo>
                    <a:pt x="514" y="1667"/>
                    <a:pt x="726" y="1747"/>
                    <a:pt x="942" y="1747"/>
                  </a:cubicBezTo>
                  <a:cubicBezTo>
                    <a:pt x="1066" y="1747"/>
                    <a:pt x="1190" y="1721"/>
                    <a:pt x="1307" y="1667"/>
                  </a:cubicBezTo>
                  <a:cubicBezTo>
                    <a:pt x="1628" y="1519"/>
                    <a:pt x="1828" y="1192"/>
                    <a:pt x="1814" y="839"/>
                  </a:cubicBezTo>
                  <a:cubicBezTo>
                    <a:pt x="1795" y="370"/>
                    <a:pt x="1409" y="1"/>
                    <a:pt x="943" y="1"/>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a:off x="3289375" y="2180325"/>
              <a:ext cx="19575" cy="24750"/>
            </a:xfrm>
            <a:custGeom>
              <a:rect b="b" l="l" r="r" t="t"/>
              <a:pathLst>
                <a:path extrusionOk="0" h="990" w="783">
                  <a:moveTo>
                    <a:pt x="635" y="0"/>
                  </a:moveTo>
                  <a:cubicBezTo>
                    <a:pt x="601" y="0"/>
                    <a:pt x="568" y="26"/>
                    <a:pt x="570" y="67"/>
                  </a:cubicBezTo>
                  <a:lnTo>
                    <a:pt x="570" y="71"/>
                  </a:lnTo>
                  <a:cubicBezTo>
                    <a:pt x="579" y="245"/>
                    <a:pt x="546" y="414"/>
                    <a:pt x="456" y="549"/>
                  </a:cubicBezTo>
                  <a:cubicBezTo>
                    <a:pt x="371" y="686"/>
                    <a:pt x="233" y="787"/>
                    <a:pt x="73" y="854"/>
                  </a:cubicBezTo>
                  <a:lnTo>
                    <a:pt x="71" y="855"/>
                  </a:lnTo>
                  <a:cubicBezTo>
                    <a:pt x="0" y="885"/>
                    <a:pt x="22" y="989"/>
                    <a:pt x="99" y="989"/>
                  </a:cubicBezTo>
                  <a:cubicBezTo>
                    <a:pt x="316" y="986"/>
                    <a:pt x="521" y="853"/>
                    <a:pt x="642" y="666"/>
                  </a:cubicBezTo>
                  <a:cubicBezTo>
                    <a:pt x="756" y="475"/>
                    <a:pt x="783" y="232"/>
                    <a:pt x="691" y="37"/>
                  </a:cubicBezTo>
                  <a:cubicBezTo>
                    <a:pt x="680" y="12"/>
                    <a:pt x="657" y="0"/>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a:off x="3295650" y="2275275"/>
              <a:ext cx="19600" cy="24725"/>
            </a:xfrm>
            <a:custGeom>
              <a:rect b="b" l="l" r="r" t="t"/>
              <a:pathLst>
                <a:path extrusionOk="0" h="989" w="784">
                  <a:moveTo>
                    <a:pt x="635" y="0"/>
                  </a:moveTo>
                  <a:cubicBezTo>
                    <a:pt x="602" y="0"/>
                    <a:pt x="569" y="25"/>
                    <a:pt x="571" y="67"/>
                  </a:cubicBezTo>
                  <a:lnTo>
                    <a:pt x="571" y="70"/>
                  </a:lnTo>
                  <a:cubicBezTo>
                    <a:pt x="580" y="245"/>
                    <a:pt x="545" y="415"/>
                    <a:pt x="456" y="549"/>
                  </a:cubicBezTo>
                  <a:cubicBezTo>
                    <a:pt x="372" y="686"/>
                    <a:pt x="233" y="787"/>
                    <a:pt x="74" y="854"/>
                  </a:cubicBezTo>
                  <a:lnTo>
                    <a:pt x="71" y="855"/>
                  </a:lnTo>
                  <a:cubicBezTo>
                    <a:pt x="0" y="885"/>
                    <a:pt x="22" y="989"/>
                    <a:pt x="97" y="989"/>
                  </a:cubicBezTo>
                  <a:cubicBezTo>
                    <a:pt x="97" y="989"/>
                    <a:pt x="98" y="989"/>
                    <a:pt x="98" y="989"/>
                  </a:cubicBezTo>
                  <a:cubicBezTo>
                    <a:pt x="317" y="985"/>
                    <a:pt x="522" y="853"/>
                    <a:pt x="641" y="665"/>
                  </a:cubicBezTo>
                  <a:cubicBezTo>
                    <a:pt x="756" y="475"/>
                    <a:pt x="783" y="232"/>
                    <a:pt x="692" y="37"/>
                  </a:cubicBezTo>
                  <a:cubicBezTo>
                    <a:pt x="680" y="11"/>
                    <a:pt x="658" y="0"/>
                    <a:pt x="6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a:off x="2972750" y="2715925"/>
              <a:ext cx="170550" cy="69575"/>
            </a:xfrm>
            <a:custGeom>
              <a:rect b="b" l="l" r="r" t="t"/>
              <a:pathLst>
                <a:path extrusionOk="0" h="2783" w="6822">
                  <a:moveTo>
                    <a:pt x="359" y="0"/>
                  </a:moveTo>
                  <a:cubicBezTo>
                    <a:pt x="357" y="0"/>
                    <a:pt x="356" y="0"/>
                    <a:pt x="354" y="0"/>
                  </a:cubicBezTo>
                  <a:lnTo>
                    <a:pt x="354" y="0"/>
                  </a:lnTo>
                  <a:cubicBezTo>
                    <a:pt x="354" y="0"/>
                    <a:pt x="354" y="0"/>
                    <a:pt x="353" y="0"/>
                  </a:cubicBezTo>
                  <a:cubicBezTo>
                    <a:pt x="113" y="0"/>
                    <a:pt x="0" y="299"/>
                    <a:pt x="183" y="457"/>
                  </a:cubicBezTo>
                  <a:lnTo>
                    <a:pt x="254" y="518"/>
                  </a:lnTo>
                  <a:cubicBezTo>
                    <a:pt x="322" y="576"/>
                    <a:pt x="395" y="628"/>
                    <a:pt x="471" y="674"/>
                  </a:cubicBezTo>
                  <a:cubicBezTo>
                    <a:pt x="662" y="781"/>
                    <a:pt x="956" y="929"/>
                    <a:pt x="1365" y="929"/>
                  </a:cubicBezTo>
                  <a:cubicBezTo>
                    <a:pt x="1387" y="929"/>
                    <a:pt x="1408" y="929"/>
                    <a:pt x="1429" y="928"/>
                  </a:cubicBezTo>
                  <a:cubicBezTo>
                    <a:pt x="1637" y="922"/>
                    <a:pt x="1836" y="875"/>
                    <a:pt x="1983" y="866"/>
                  </a:cubicBezTo>
                  <a:cubicBezTo>
                    <a:pt x="2002" y="865"/>
                    <a:pt x="2021" y="864"/>
                    <a:pt x="2037" y="864"/>
                  </a:cubicBezTo>
                  <a:cubicBezTo>
                    <a:pt x="2153" y="864"/>
                    <a:pt x="2218" y="891"/>
                    <a:pt x="2299" y="946"/>
                  </a:cubicBezTo>
                  <a:cubicBezTo>
                    <a:pt x="2388" y="1010"/>
                    <a:pt x="2486" y="1141"/>
                    <a:pt x="2588" y="1315"/>
                  </a:cubicBezTo>
                  <a:cubicBezTo>
                    <a:pt x="2691" y="1489"/>
                    <a:pt x="2790" y="1697"/>
                    <a:pt x="2929" y="1911"/>
                  </a:cubicBezTo>
                  <a:cubicBezTo>
                    <a:pt x="3003" y="2026"/>
                    <a:pt x="3085" y="2134"/>
                    <a:pt x="3176" y="2235"/>
                  </a:cubicBezTo>
                  <a:cubicBezTo>
                    <a:pt x="3232" y="2292"/>
                    <a:pt x="3306" y="2366"/>
                    <a:pt x="3352" y="2399"/>
                  </a:cubicBezTo>
                  <a:lnTo>
                    <a:pt x="3419" y="2450"/>
                  </a:lnTo>
                  <a:lnTo>
                    <a:pt x="3435" y="2463"/>
                  </a:lnTo>
                  <a:lnTo>
                    <a:pt x="3465" y="2485"/>
                  </a:lnTo>
                  <a:lnTo>
                    <a:pt x="3478" y="2493"/>
                  </a:lnTo>
                  <a:lnTo>
                    <a:pt x="3527" y="2523"/>
                  </a:lnTo>
                  <a:cubicBezTo>
                    <a:pt x="3798" y="2684"/>
                    <a:pt x="4097" y="2727"/>
                    <a:pt x="4345" y="2733"/>
                  </a:cubicBezTo>
                  <a:lnTo>
                    <a:pt x="4396" y="2733"/>
                  </a:lnTo>
                  <a:cubicBezTo>
                    <a:pt x="4627" y="2733"/>
                    <a:pt x="4832" y="2699"/>
                    <a:pt x="5016" y="2671"/>
                  </a:cubicBezTo>
                  <a:cubicBezTo>
                    <a:pt x="5211" y="2641"/>
                    <a:pt x="5391" y="2601"/>
                    <a:pt x="5529" y="2587"/>
                  </a:cubicBezTo>
                  <a:cubicBezTo>
                    <a:pt x="5605" y="2579"/>
                    <a:pt x="5681" y="2576"/>
                    <a:pt x="5757" y="2576"/>
                  </a:cubicBezTo>
                  <a:cubicBezTo>
                    <a:pt x="5946" y="2576"/>
                    <a:pt x="6103" y="2601"/>
                    <a:pt x="6207" y="2637"/>
                  </a:cubicBezTo>
                  <a:cubicBezTo>
                    <a:pt x="6281" y="2662"/>
                    <a:pt x="6334" y="2687"/>
                    <a:pt x="6359" y="2698"/>
                  </a:cubicBezTo>
                  <a:lnTo>
                    <a:pt x="6425" y="2741"/>
                  </a:lnTo>
                  <a:lnTo>
                    <a:pt x="6430" y="2744"/>
                  </a:lnTo>
                  <a:cubicBezTo>
                    <a:pt x="6470" y="2770"/>
                    <a:pt x="6515" y="2783"/>
                    <a:pt x="6559" y="2783"/>
                  </a:cubicBezTo>
                  <a:cubicBezTo>
                    <a:pt x="6629" y="2783"/>
                    <a:pt x="6697" y="2753"/>
                    <a:pt x="6744" y="2696"/>
                  </a:cubicBezTo>
                  <a:cubicBezTo>
                    <a:pt x="6821" y="2604"/>
                    <a:pt x="6817" y="2466"/>
                    <a:pt x="6734" y="2378"/>
                  </a:cubicBezTo>
                  <a:lnTo>
                    <a:pt x="6675" y="2318"/>
                  </a:lnTo>
                  <a:cubicBezTo>
                    <a:pt x="6601" y="2251"/>
                    <a:pt x="6520" y="2192"/>
                    <a:pt x="6432" y="2145"/>
                  </a:cubicBezTo>
                  <a:cubicBezTo>
                    <a:pt x="6218" y="2029"/>
                    <a:pt x="5898" y="1924"/>
                    <a:pt x="5508" y="1915"/>
                  </a:cubicBezTo>
                  <a:lnTo>
                    <a:pt x="5458" y="1915"/>
                  </a:lnTo>
                  <a:cubicBezTo>
                    <a:pt x="5276" y="1915"/>
                    <a:pt x="5107" y="1930"/>
                    <a:pt x="4930" y="1943"/>
                  </a:cubicBezTo>
                  <a:cubicBezTo>
                    <a:pt x="4811" y="1952"/>
                    <a:pt x="4693" y="1958"/>
                    <a:pt x="4579" y="1958"/>
                  </a:cubicBezTo>
                  <a:cubicBezTo>
                    <a:pt x="4511" y="1958"/>
                    <a:pt x="4444" y="1955"/>
                    <a:pt x="4380" y="1952"/>
                  </a:cubicBezTo>
                  <a:cubicBezTo>
                    <a:pt x="4208" y="1938"/>
                    <a:pt x="4060" y="1896"/>
                    <a:pt x="3950" y="1823"/>
                  </a:cubicBezTo>
                  <a:lnTo>
                    <a:pt x="3930" y="1811"/>
                  </a:lnTo>
                  <a:lnTo>
                    <a:pt x="3920" y="1803"/>
                  </a:lnTo>
                  <a:lnTo>
                    <a:pt x="3854" y="1751"/>
                  </a:lnTo>
                  <a:cubicBezTo>
                    <a:pt x="3812" y="1715"/>
                    <a:pt x="3813" y="1703"/>
                    <a:pt x="3786" y="1682"/>
                  </a:cubicBezTo>
                  <a:cubicBezTo>
                    <a:pt x="3730" y="1612"/>
                    <a:pt x="3676" y="1539"/>
                    <a:pt x="3630" y="1462"/>
                  </a:cubicBezTo>
                  <a:cubicBezTo>
                    <a:pt x="3525" y="1297"/>
                    <a:pt x="3422" y="1099"/>
                    <a:pt x="3298" y="890"/>
                  </a:cubicBezTo>
                  <a:cubicBezTo>
                    <a:pt x="3175" y="683"/>
                    <a:pt x="3008" y="450"/>
                    <a:pt x="2743" y="277"/>
                  </a:cubicBezTo>
                  <a:cubicBezTo>
                    <a:pt x="2614" y="189"/>
                    <a:pt x="2458" y="133"/>
                    <a:pt x="2309" y="104"/>
                  </a:cubicBezTo>
                  <a:cubicBezTo>
                    <a:pt x="2273" y="99"/>
                    <a:pt x="2238" y="94"/>
                    <a:pt x="2202" y="93"/>
                  </a:cubicBezTo>
                  <a:cubicBezTo>
                    <a:pt x="2171" y="91"/>
                    <a:pt x="2144" y="89"/>
                    <a:pt x="2120" y="89"/>
                  </a:cubicBezTo>
                  <a:lnTo>
                    <a:pt x="2086" y="89"/>
                  </a:lnTo>
                  <a:cubicBezTo>
                    <a:pt x="2021" y="92"/>
                    <a:pt x="1956" y="98"/>
                    <a:pt x="1891" y="108"/>
                  </a:cubicBezTo>
                  <a:cubicBezTo>
                    <a:pt x="1652" y="146"/>
                    <a:pt x="1495" y="204"/>
                    <a:pt x="1363" y="223"/>
                  </a:cubicBezTo>
                  <a:cubicBezTo>
                    <a:pt x="1304" y="232"/>
                    <a:pt x="1244" y="236"/>
                    <a:pt x="1185" y="236"/>
                  </a:cubicBezTo>
                  <a:cubicBezTo>
                    <a:pt x="1183" y="236"/>
                    <a:pt x="1180" y="236"/>
                    <a:pt x="1177" y="236"/>
                  </a:cubicBezTo>
                  <a:cubicBezTo>
                    <a:pt x="1025" y="236"/>
                    <a:pt x="874" y="207"/>
                    <a:pt x="734" y="152"/>
                  </a:cubicBezTo>
                  <a:cubicBezTo>
                    <a:pt x="652" y="121"/>
                    <a:pt x="571" y="84"/>
                    <a:pt x="495" y="41"/>
                  </a:cubicBezTo>
                  <a:lnTo>
                    <a:pt x="488" y="37"/>
                  </a:lnTo>
                  <a:cubicBezTo>
                    <a:pt x="449" y="14"/>
                    <a:pt x="405" y="0"/>
                    <a:pt x="359" y="0"/>
                  </a:cubicBezTo>
                  <a:close/>
                </a:path>
              </a:pathLst>
            </a:custGeom>
            <a:solidFill>
              <a:srgbClr val="BB80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a:off x="2988050" y="2673200"/>
              <a:ext cx="177625" cy="76600"/>
            </a:xfrm>
            <a:custGeom>
              <a:rect b="b" l="l" r="r" t="t"/>
              <a:pathLst>
                <a:path extrusionOk="0" h="3064" w="7105">
                  <a:moveTo>
                    <a:pt x="335" y="1"/>
                  </a:moveTo>
                  <a:cubicBezTo>
                    <a:pt x="122" y="1"/>
                    <a:pt x="1" y="244"/>
                    <a:pt x="128" y="415"/>
                  </a:cubicBezTo>
                  <a:cubicBezTo>
                    <a:pt x="128" y="415"/>
                    <a:pt x="147" y="443"/>
                    <a:pt x="186" y="495"/>
                  </a:cubicBezTo>
                  <a:cubicBezTo>
                    <a:pt x="243" y="569"/>
                    <a:pt x="305" y="640"/>
                    <a:pt x="375" y="704"/>
                  </a:cubicBezTo>
                  <a:cubicBezTo>
                    <a:pt x="550" y="867"/>
                    <a:pt x="840" y="1092"/>
                    <a:pt x="1279" y="1186"/>
                  </a:cubicBezTo>
                  <a:cubicBezTo>
                    <a:pt x="1395" y="1210"/>
                    <a:pt x="1512" y="1222"/>
                    <a:pt x="1630" y="1223"/>
                  </a:cubicBezTo>
                  <a:lnTo>
                    <a:pt x="1640" y="1223"/>
                  </a:lnTo>
                  <a:cubicBezTo>
                    <a:pt x="1698" y="1223"/>
                    <a:pt x="1755" y="1220"/>
                    <a:pt x="1813" y="1214"/>
                  </a:cubicBezTo>
                  <a:lnTo>
                    <a:pt x="1983" y="1191"/>
                  </a:lnTo>
                  <a:cubicBezTo>
                    <a:pt x="2123" y="1168"/>
                    <a:pt x="2243" y="1150"/>
                    <a:pt x="2333" y="1150"/>
                  </a:cubicBezTo>
                  <a:cubicBezTo>
                    <a:pt x="2338" y="1150"/>
                    <a:pt x="2344" y="1150"/>
                    <a:pt x="2349" y="1150"/>
                  </a:cubicBezTo>
                  <a:cubicBezTo>
                    <a:pt x="2385" y="1150"/>
                    <a:pt x="2421" y="1157"/>
                    <a:pt x="2456" y="1168"/>
                  </a:cubicBezTo>
                  <a:cubicBezTo>
                    <a:pt x="2556" y="1196"/>
                    <a:pt x="2645" y="1267"/>
                    <a:pt x="2756" y="1423"/>
                  </a:cubicBezTo>
                  <a:cubicBezTo>
                    <a:pt x="2866" y="1572"/>
                    <a:pt x="2966" y="1778"/>
                    <a:pt x="3093" y="1997"/>
                  </a:cubicBezTo>
                  <a:cubicBezTo>
                    <a:pt x="3231" y="2218"/>
                    <a:pt x="3360" y="2450"/>
                    <a:pt x="3634" y="2675"/>
                  </a:cubicBezTo>
                  <a:lnTo>
                    <a:pt x="3705" y="2729"/>
                  </a:lnTo>
                  <a:lnTo>
                    <a:pt x="3722" y="2741"/>
                  </a:lnTo>
                  <a:lnTo>
                    <a:pt x="3747" y="2759"/>
                  </a:lnTo>
                  <a:lnTo>
                    <a:pt x="3750" y="2761"/>
                  </a:lnTo>
                  <a:lnTo>
                    <a:pt x="3757" y="2764"/>
                  </a:lnTo>
                  <a:lnTo>
                    <a:pt x="3769" y="2772"/>
                  </a:lnTo>
                  <a:lnTo>
                    <a:pt x="3822" y="2804"/>
                  </a:lnTo>
                  <a:cubicBezTo>
                    <a:pt x="3892" y="2843"/>
                    <a:pt x="3965" y="2876"/>
                    <a:pt x="4038" y="2903"/>
                  </a:cubicBezTo>
                  <a:cubicBezTo>
                    <a:pt x="4178" y="2953"/>
                    <a:pt x="4323" y="2985"/>
                    <a:pt x="4471" y="2997"/>
                  </a:cubicBezTo>
                  <a:cubicBezTo>
                    <a:pt x="4538" y="3002"/>
                    <a:pt x="4603" y="3005"/>
                    <a:pt x="4667" y="3005"/>
                  </a:cubicBezTo>
                  <a:cubicBezTo>
                    <a:pt x="4862" y="3005"/>
                    <a:pt x="5038" y="2980"/>
                    <a:pt x="5198" y="2957"/>
                  </a:cubicBezTo>
                  <a:lnTo>
                    <a:pt x="5753" y="2866"/>
                  </a:lnTo>
                  <a:cubicBezTo>
                    <a:pt x="5846" y="2853"/>
                    <a:pt x="5939" y="2848"/>
                    <a:pt x="6033" y="2848"/>
                  </a:cubicBezTo>
                  <a:cubicBezTo>
                    <a:pt x="6215" y="2848"/>
                    <a:pt x="6369" y="2872"/>
                    <a:pt x="6473" y="2908"/>
                  </a:cubicBezTo>
                  <a:cubicBezTo>
                    <a:pt x="6528" y="2926"/>
                    <a:pt x="6583" y="2948"/>
                    <a:pt x="6636" y="2972"/>
                  </a:cubicBezTo>
                  <a:cubicBezTo>
                    <a:pt x="6675" y="2995"/>
                    <a:pt x="6703" y="3017"/>
                    <a:pt x="6704" y="3017"/>
                  </a:cubicBezTo>
                  <a:cubicBezTo>
                    <a:pt x="6746" y="3049"/>
                    <a:pt x="6796" y="3064"/>
                    <a:pt x="6845" y="3064"/>
                  </a:cubicBezTo>
                  <a:cubicBezTo>
                    <a:pt x="6909" y="3064"/>
                    <a:pt x="6972" y="3038"/>
                    <a:pt x="7019" y="2988"/>
                  </a:cubicBezTo>
                  <a:cubicBezTo>
                    <a:pt x="7101" y="2900"/>
                    <a:pt x="7105" y="2764"/>
                    <a:pt x="7027" y="2672"/>
                  </a:cubicBezTo>
                  <a:lnTo>
                    <a:pt x="7012" y="2655"/>
                  </a:lnTo>
                  <a:cubicBezTo>
                    <a:pt x="7011" y="2653"/>
                    <a:pt x="6996" y="2635"/>
                    <a:pt x="6949" y="2590"/>
                  </a:cubicBezTo>
                  <a:cubicBezTo>
                    <a:pt x="6871" y="2521"/>
                    <a:pt x="6785" y="2460"/>
                    <a:pt x="6692" y="2412"/>
                  </a:cubicBezTo>
                  <a:cubicBezTo>
                    <a:pt x="6468" y="2296"/>
                    <a:pt x="6137" y="2195"/>
                    <a:pt x="5733" y="2195"/>
                  </a:cubicBezTo>
                  <a:lnTo>
                    <a:pt x="5715" y="2195"/>
                  </a:lnTo>
                  <a:cubicBezTo>
                    <a:pt x="5506" y="2198"/>
                    <a:pt x="5320" y="2216"/>
                    <a:pt x="5120" y="2229"/>
                  </a:cubicBezTo>
                  <a:cubicBezTo>
                    <a:pt x="5033" y="2234"/>
                    <a:pt x="4947" y="2239"/>
                    <a:pt x="4863" y="2239"/>
                  </a:cubicBezTo>
                  <a:cubicBezTo>
                    <a:pt x="4762" y="2239"/>
                    <a:pt x="4660" y="2233"/>
                    <a:pt x="4560" y="2219"/>
                  </a:cubicBezTo>
                  <a:cubicBezTo>
                    <a:pt x="4481" y="2209"/>
                    <a:pt x="4402" y="2188"/>
                    <a:pt x="4330" y="2157"/>
                  </a:cubicBezTo>
                  <a:cubicBezTo>
                    <a:pt x="4296" y="2142"/>
                    <a:pt x="4265" y="2125"/>
                    <a:pt x="4235" y="2105"/>
                  </a:cubicBezTo>
                  <a:lnTo>
                    <a:pt x="4213" y="2091"/>
                  </a:lnTo>
                  <a:lnTo>
                    <a:pt x="4206" y="2085"/>
                  </a:lnTo>
                  <a:lnTo>
                    <a:pt x="4138" y="2031"/>
                  </a:lnTo>
                  <a:cubicBezTo>
                    <a:pt x="4090" y="1993"/>
                    <a:pt x="4093" y="1981"/>
                    <a:pt x="4064" y="1956"/>
                  </a:cubicBezTo>
                  <a:cubicBezTo>
                    <a:pt x="4037" y="1920"/>
                    <a:pt x="4008" y="1890"/>
                    <a:pt x="3981" y="1848"/>
                  </a:cubicBezTo>
                  <a:cubicBezTo>
                    <a:pt x="3922" y="1763"/>
                    <a:pt x="3867" y="1674"/>
                    <a:pt x="3818" y="1582"/>
                  </a:cubicBezTo>
                  <a:cubicBezTo>
                    <a:pt x="3707" y="1389"/>
                    <a:pt x="3595" y="1165"/>
                    <a:pt x="3426" y="934"/>
                  </a:cubicBezTo>
                  <a:cubicBezTo>
                    <a:pt x="3337" y="808"/>
                    <a:pt x="3230" y="696"/>
                    <a:pt x="3107" y="601"/>
                  </a:cubicBezTo>
                  <a:cubicBezTo>
                    <a:pt x="2972" y="503"/>
                    <a:pt x="2811" y="419"/>
                    <a:pt x="2645" y="387"/>
                  </a:cubicBezTo>
                  <a:cubicBezTo>
                    <a:pt x="2561" y="367"/>
                    <a:pt x="2474" y="356"/>
                    <a:pt x="2387" y="356"/>
                  </a:cubicBezTo>
                  <a:cubicBezTo>
                    <a:pt x="2383" y="356"/>
                    <a:pt x="2378" y="356"/>
                    <a:pt x="2374" y="357"/>
                  </a:cubicBezTo>
                  <a:cubicBezTo>
                    <a:pt x="2152" y="357"/>
                    <a:pt x="1973" y="414"/>
                    <a:pt x="1841" y="442"/>
                  </a:cubicBezTo>
                  <a:lnTo>
                    <a:pt x="1712" y="470"/>
                  </a:lnTo>
                  <a:cubicBezTo>
                    <a:pt x="1706" y="474"/>
                    <a:pt x="1618" y="484"/>
                    <a:pt x="1593" y="486"/>
                  </a:cubicBezTo>
                  <a:cubicBezTo>
                    <a:pt x="1560" y="489"/>
                    <a:pt x="1527" y="492"/>
                    <a:pt x="1494" y="492"/>
                  </a:cubicBezTo>
                  <a:cubicBezTo>
                    <a:pt x="1461" y="492"/>
                    <a:pt x="1426" y="491"/>
                    <a:pt x="1395" y="488"/>
                  </a:cubicBezTo>
                  <a:cubicBezTo>
                    <a:pt x="1123" y="459"/>
                    <a:pt x="889" y="353"/>
                    <a:pt x="747" y="253"/>
                  </a:cubicBezTo>
                  <a:cubicBezTo>
                    <a:pt x="668" y="202"/>
                    <a:pt x="594" y="144"/>
                    <a:pt x="526" y="82"/>
                  </a:cubicBezTo>
                  <a:lnTo>
                    <a:pt x="522" y="77"/>
                  </a:lnTo>
                  <a:cubicBezTo>
                    <a:pt x="473" y="28"/>
                    <a:pt x="407" y="1"/>
                    <a:pt x="338" y="1"/>
                  </a:cubicBezTo>
                  <a:lnTo>
                    <a:pt x="337" y="1"/>
                  </a:lnTo>
                  <a:cubicBezTo>
                    <a:pt x="336" y="1"/>
                    <a:pt x="336" y="1"/>
                    <a:pt x="335" y="1"/>
                  </a:cubicBezTo>
                  <a:close/>
                </a:path>
              </a:pathLst>
            </a:custGeom>
            <a:solidFill>
              <a:srgbClr val="BB80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a:off x="2977950" y="2709975"/>
              <a:ext cx="169050" cy="69650"/>
            </a:xfrm>
            <a:custGeom>
              <a:rect b="b" l="l" r="r" t="t"/>
              <a:pathLst>
                <a:path extrusionOk="0" h="2786" w="6762">
                  <a:moveTo>
                    <a:pt x="291" y="1"/>
                  </a:moveTo>
                  <a:cubicBezTo>
                    <a:pt x="211" y="1"/>
                    <a:pt x="131" y="38"/>
                    <a:pt x="81" y="108"/>
                  </a:cubicBezTo>
                  <a:cubicBezTo>
                    <a:pt x="0" y="218"/>
                    <a:pt x="19" y="370"/>
                    <a:pt x="121" y="459"/>
                  </a:cubicBezTo>
                  <a:lnTo>
                    <a:pt x="193" y="520"/>
                  </a:lnTo>
                  <a:cubicBezTo>
                    <a:pt x="261" y="578"/>
                    <a:pt x="334" y="630"/>
                    <a:pt x="410" y="675"/>
                  </a:cubicBezTo>
                  <a:cubicBezTo>
                    <a:pt x="601" y="783"/>
                    <a:pt x="896" y="932"/>
                    <a:pt x="1305" y="932"/>
                  </a:cubicBezTo>
                  <a:cubicBezTo>
                    <a:pt x="1326" y="932"/>
                    <a:pt x="1347" y="931"/>
                    <a:pt x="1368" y="931"/>
                  </a:cubicBezTo>
                  <a:cubicBezTo>
                    <a:pt x="1576" y="925"/>
                    <a:pt x="1775" y="877"/>
                    <a:pt x="1921" y="868"/>
                  </a:cubicBezTo>
                  <a:cubicBezTo>
                    <a:pt x="1941" y="867"/>
                    <a:pt x="1959" y="866"/>
                    <a:pt x="1976" y="866"/>
                  </a:cubicBezTo>
                  <a:cubicBezTo>
                    <a:pt x="2091" y="866"/>
                    <a:pt x="2157" y="894"/>
                    <a:pt x="2238" y="948"/>
                  </a:cubicBezTo>
                  <a:cubicBezTo>
                    <a:pt x="2327" y="1013"/>
                    <a:pt x="2424" y="1144"/>
                    <a:pt x="2527" y="1318"/>
                  </a:cubicBezTo>
                  <a:cubicBezTo>
                    <a:pt x="2630" y="1490"/>
                    <a:pt x="2730" y="1698"/>
                    <a:pt x="2869" y="1914"/>
                  </a:cubicBezTo>
                  <a:cubicBezTo>
                    <a:pt x="2943" y="2027"/>
                    <a:pt x="3025" y="2136"/>
                    <a:pt x="3115" y="2237"/>
                  </a:cubicBezTo>
                  <a:cubicBezTo>
                    <a:pt x="3172" y="2293"/>
                    <a:pt x="3246" y="2367"/>
                    <a:pt x="3291" y="2401"/>
                  </a:cubicBezTo>
                  <a:lnTo>
                    <a:pt x="3358" y="2452"/>
                  </a:lnTo>
                  <a:lnTo>
                    <a:pt x="3374" y="2464"/>
                  </a:lnTo>
                  <a:lnTo>
                    <a:pt x="3405" y="2487"/>
                  </a:lnTo>
                  <a:lnTo>
                    <a:pt x="3418" y="2494"/>
                  </a:lnTo>
                  <a:lnTo>
                    <a:pt x="3467" y="2524"/>
                  </a:lnTo>
                  <a:cubicBezTo>
                    <a:pt x="3738" y="2687"/>
                    <a:pt x="4037" y="2729"/>
                    <a:pt x="4285" y="2735"/>
                  </a:cubicBezTo>
                  <a:cubicBezTo>
                    <a:pt x="4300" y="2736"/>
                    <a:pt x="4315" y="2736"/>
                    <a:pt x="4330" y="2736"/>
                  </a:cubicBezTo>
                  <a:cubicBezTo>
                    <a:pt x="4563" y="2736"/>
                    <a:pt x="4770" y="2702"/>
                    <a:pt x="4955" y="2673"/>
                  </a:cubicBezTo>
                  <a:cubicBezTo>
                    <a:pt x="5150" y="2643"/>
                    <a:pt x="5330" y="2604"/>
                    <a:pt x="5467" y="2590"/>
                  </a:cubicBezTo>
                  <a:cubicBezTo>
                    <a:pt x="5548" y="2581"/>
                    <a:pt x="5626" y="2578"/>
                    <a:pt x="5698" y="2578"/>
                  </a:cubicBezTo>
                  <a:cubicBezTo>
                    <a:pt x="5887" y="2578"/>
                    <a:pt x="6042" y="2603"/>
                    <a:pt x="6147" y="2641"/>
                  </a:cubicBezTo>
                  <a:cubicBezTo>
                    <a:pt x="6219" y="2665"/>
                    <a:pt x="6274" y="2690"/>
                    <a:pt x="6299" y="2701"/>
                  </a:cubicBezTo>
                  <a:lnTo>
                    <a:pt x="6365" y="2743"/>
                  </a:lnTo>
                  <a:lnTo>
                    <a:pt x="6370" y="2747"/>
                  </a:lnTo>
                  <a:cubicBezTo>
                    <a:pt x="6410" y="2773"/>
                    <a:pt x="6455" y="2785"/>
                    <a:pt x="6499" y="2785"/>
                  </a:cubicBezTo>
                  <a:cubicBezTo>
                    <a:pt x="6569" y="2785"/>
                    <a:pt x="6637" y="2755"/>
                    <a:pt x="6684" y="2698"/>
                  </a:cubicBezTo>
                  <a:cubicBezTo>
                    <a:pt x="6761" y="2606"/>
                    <a:pt x="6757" y="2470"/>
                    <a:pt x="6674" y="2382"/>
                  </a:cubicBezTo>
                  <a:cubicBezTo>
                    <a:pt x="6674" y="2382"/>
                    <a:pt x="6653" y="2360"/>
                    <a:pt x="6615" y="2320"/>
                  </a:cubicBezTo>
                  <a:cubicBezTo>
                    <a:pt x="6541" y="2253"/>
                    <a:pt x="6460" y="2196"/>
                    <a:pt x="6372" y="2147"/>
                  </a:cubicBezTo>
                  <a:cubicBezTo>
                    <a:pt x="6157" y="2032"/>
                    <a:pt x="5837" y="1926"/>
                    <a:pt x="5448" y="1918"/>
                  </a:cubicBezTo>
                  <a:cubicBezTo>
                    <a:pt x="5429" y="1918"/>
                    <a:pt x="5410" y="1918"/>
                    <a:pt x="5392" y="1918"/>
                  </a:cubicBezTo>
                  <a:cubicBezTo>
                    <a:pt x="5211" y="1918"/>
                    <a:pt x="5044" y="1932"/>
                    <a:pt x="4870" y="1945"/>
                  </a:cubicBezTo>
                  <a:cubicBezTo>
                    <a:pt x="4757" y="1955"/>
                    <a:pt x="4644" y="1960"/>
                    <a:pt x="4531" y="1960"/>
                  </a:cubicBezTo>
                  <a:cubicBezTo>
                    <a:pt x="4461" y="1960"/>
                    <a:pt x="4390" y="1958"/>
                    <a:pt x="4320" y="1954"/>
                  </a:cubicBezTo>
                  <a:cubicBezTo>
                    <a:pt x="4147" y="1940"/>
                    <a:pt x="4000" y="1899"/>
                    <a:pt x="3889" y="1825"/>
                  </a:cubicBezTo>
                  <a:lnTo>
                    <a:pt x="3872" y="1814"/>
                  </a:lnTo>
                  <a:lnTo>
                    <a:pt x="3872" y="1814"/>
                  </a:lnTo>
                  <a:lnTo>
                    <a:pt x="3860" y="1805"/>
                  </a:lnTo>
                  <a:lnTo>
                    <a:pt x="3794" y="1753"/>
                  </a:lnTo>
                  <a:cubicBezTo>
                    <a:pt x="3752" y="1717"/>
                    <a:pt x="3753" y="1706"/>
                    <a:pt x="3726" y="1684"/>
                  </a:cubicBezTo>
                  <a:cubicBezTo>
                    <a:pt x="3668" y="1615"/>
                    <a:pt x="3616" y="1542"/>
                    <a:pt x="3569" y="1464"/>
                  </a:cubicBezTo>
                  <a:cubicBezTo>
                    <a:pt x="3465" y="1299"/>
                    <a:pt x="3362" y="1102"/>
                    <a:pt x="3237" y="892"/>
                  </a:cubicBezTo>
                  <a:cubicBezTo>
                    <a:pt x="3115" y="686"/>
                    <a:pt x="2947" y="452"/>
                    <a:pt x="2683" y="279"/>
                  </a:cubicBezTo>
                  <a:cubicBezTo>
                    <a:pt x="2553" y="191"/>
                    <a:pt x="2397" y="137"/>
                    <a:pt x="2248" y="108"/>
                  </a:cubicBezTo>
                  <a:cubicBezTo>
                    <a:pt x="2213" y="101"/>
                    <a:pt x="2177" y="96"/>
                    <a:pt x="2142" y="95"/>
                  </a:cubicBezTo>
                  <a:cubicBezTo>
                    <a:pt x="2095" y="92"/>
                    <a:pt x="2060" y="92"/>
                    <a:pt x="2025" y="92"/>
                  </a:cubicBezTo>
                  <a:cubicBezTo>
                    <a:pt x="1960" y="94"/>
                    <a:pt x="1895" y="101"/>
                    <a:pt x="1830" y="110"/>
                  </a:cubicBezTo>
                  <a:cubicBezTo>
                    <a:pt x="1591" y="149"/>
                    <a:pt x="1435" y="207"/>
                    <a:pt x="1302" y="226"/>
                  </a:cubicBezTo>
                  <a:cubicBezTo>
                    <a:pt x="1242" y="235"/>
                    <a:pt x="1182" y="239"/>
                    <a:pt x="1122" y="239"/>
                  </a:cubicBezTo>
                  <a:cubicBezTo>
                    <a:pt x="1066" y="239"/>
                    <a:pt x="1009" y="235"/>
                    <a:pt x="953" y="228"/>
                  </a:cubicBezTo>
                  <a:cubicBezTo>
                    <a:pt x="857" y="214"/>
                    <a:pt x="764" y="189"/>
                    <a:pt x="674" y="154"/>
                  </a:cubicBezTo>
                  <a:cubicBezTo>
                    <a:pt x="590" y="124"/>
                    <a:pt x="511" y="87"/>
                    <a:pt x="434" y="44"/>
                  </a:cubicBezTo>
                  <a:lnTo>
                    <a:pt x="428" y="40"/>
                  </a:lnTo>
                  <a:cubicBezTo>
                    <a:pt x="385" y="13"/>
                    <a:pt x="338" y="1"/>
                    <a:pt x="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7"/>
            <p:cNvSpPr/>
            <p:nvPr/>
          </p:nvSpPr>
          <p:spPr>
            <a:xfrm>
              <a:off x="2992825" y="2667200"/>
              <a:ext cx="176575" cy="76675"/>
            </a:xfrm>
            <a:custGeom>
              <a:rect b="b" l="l" r="r" t="t"/>
              <a:pathLst>
                <a:path extrusionOk="0" h="3067" w="7063">
                  <a:moveTo>
                    <a:pt x="289" y="0"/>
                  </a:moveTo>
                  <a:cubicBezTo>
                    <a:pt x="229" y="0"/>
                    <a:pt x="169" y="21"/>
                    <a:pt x="120" y="63"/>
                  </a:cubicBezTo>
                  <a:cubicBezTo>
                    <a:pt x="15" y="154"/>
                    <a:pt x="0" y="310"/>
                    <a:pt x="84" y="419"/>
                  </a:cubicBezTo>
                  <a:cubicBezTo>
                    <a:pt x="84" y="419"/>
                    <a:pt x="104" y="446"/>
                    <a:pt x="143" y="498"/>
                  </a:cubicBezTo>
                  <a:cubicBezTo>
                    <a:pt x="200" y="573"/>
                    <a:pt x="262" y="643"/>
                    <a:pt x="332" y="707"/>
                  </a:cubicBezTo>
                  <a:cubicBezTo>
                    <a:pt x="507" y="870"/>
                    <a:pt x="797" y="1097"/>
                    <a:pt x="1236" y="1190"/>
                  </a:cubicBezTo>
                  <a:cubicBezTo>
                    <a:pt x="1354" y="1215"/>
                    <a:pt x="1475" y="1226"/>
                    <a:pt x="1597" y="1226"/>
                  </a:cubicBezTo>
                  <a:cubicBezTo>
                    <a:pt x="1655" y="1226"/>
                    <a:pt x="1712" y="1223"/>
                    <a:pt x="1770" y="1217"/>
                  </a:cubicBezTo>
                  <a:lnTo>
                    <a:pt x="1940" y="1194"/>
                  </a:lnTo>
                  <a:cubicBezTo>
                    <a:pt x="2081" y="1171"/>
                    <a:pt x="2200" y="1154"/>
                    <a:pt x="2292" y="1154"/>
                  </a:cubicBezTo>
                  <a:cubicBezTo>
                    <a:pt x="2340" y="1154"/>
                    <a:pt x="2381" y="1159"/>
                    <a:pt x="2413" y="1171"/>
                  </a:cubicBezTo>
                  <a:cubicBezTo>
                    <a:pt x="2513" y="1200"/>
                    <a:pt x="2602" y="1271"/>
                    <a:pt x="2713" y="1426"/>
                  </a:cubicBezTo>
                  <a:cubicBezTo>
                    <a:pt x="2823" y="1575"/>
                    <a:pt x="2923" y="1781"/>
                    <a:pt x="3050" y="2000"/>
                  </a:cubicBezTo>
                  <a:cubicBezTo>
                    <a:pt x="3187" y="2221"/>
                    <a:pt x="3317" y="2453"/>
                    <a:pt x="3591" y="2679"/>
                  </a:cubicBezTo>
                  <a:lnTo>
                    <a:pt x="3661" y="2732"/>
                  </a:lnTo>
                  <a:lnTo>
                    <a:pt x="3679" y="2744"/>
                  </a:lnTo>
                  <a:lnTo>
                    <a:pt x="3703" y="2762"/>
                  </a:lnTo>
                  <a:lnTo>
                    <a:pt x="3707" y="2764"/>
                  </a:lnTo>
                  <a:lnTo>
                    <a:pt x="3713" y="2767"/>
                  </a:lnTo>
                  <a:lnTo>
                    <a:pt x="3726" y="2776"/>
                  </a:lnTo>
                  <a:lnTo>
                    <a:pt x="3779" y="2807"/>
                  </a:lnTo>
                  <a:cubicBezTo>
                    <a:pt x="3849" y="2846"/>
                    <a:pt x="3920" y="2880"/>
                    <a:pt x="3995" y="2906"/>
                  </a:cubicBezTo>
                  <a:cubicBezTo>
                    <a:pt x="4135" y="2957"/>
                    <a:pt x="4280" y="2988"/>
                    <a:pt x="4427" y="3000"/>
                  </a:cubicBezTo>
                  <a:cubicBezTo>
                    <a:pt x="4495" y="3006"/>
                    <a:pt x="4560" y="3009"/>
                    <a:pt x="4623" y="3009"/>
                  </a:cubicBezTo>
                  <a:cubicBezTo>
                    <a:pt x="4819" y="3009"/>
                    <a:pt x="4995" y="2983"/>
                    <a:pt x="5155" y="2960"/>
                  </a:cubicBezTo>
                  <a:lnTo>
                    <a:pt x="5710" y="2869"/>
                  </a:lnTo>
                  <a:cubicBezTo>
                    <a:pt x="5808" y="2857"/>
                    <a:pt x="5902" y="2851"/>
                    <a:pt x="5989" y="2851"/>
                  </a:cubicBezTo>
                  <a:cubicBezTo>
                    <a:pt x="6172" y="2851"/>
                    <a:pt x="6325" y="2876"/>
                    <a:pt x="6430" y="2912"/>
                  </a:cubicBezTo>
                  <a:cubicBezTo>
                    <a:pt x="6485" y="2929"/>
                    <a:pt x="6540" y="2951"/>
                    <a:pt x="6593" y="2975"/>
                  </a:cubicBezTo>
                  <a:cubicBezTo>
                    <a:pt x="6632" y="2999"/>
                    <a:pt x="6661" y="3021"/>
                    <a:pt x="6661" y="3021"/>
                  </a:cubicBezTo>
                  <a:cubicBezTo>
                    <a:pt x="6661" y="3021"/>
                    <a:pt x="6661" y="3021"/>
                    <a:pt x="6661" y="3021"/>
                  </a:cubicBezTo>
                  <a:lnTo>
                    <a:pt x="6662" y="3021"/>
                  </a:lnTo>
                  <a:cubicBezTo>
                    <a:pt x="6704" y="3052"/>
                    <a:pt x="6754" y="3067"/>
                    <a:pt x="6803" y="3067"/>
                  </a:cubicBezTo>
                  <a:cubicBezTo>
                    <a:pt x="6867" y="3067"/>
                    <a:pt x="6930" y="3041"/>
                    <a:pt x="6976" y="2992"/>
                  </a:cubicBezTo>
                  <a:cubicBezTo>
                    <a:pt x="7059" y="2903"/>
                    <a:pt x="7063" y="2767"/>
                    <a:pt x="6984" y="2675"/>
                  </a:cubicBezTo>
                  <a:lnTo>
                    <a:pt x="6970" y="2658"/>
                  </a:lnTo>
                  <a:cubicBezTo>
                    <a:pt x="6968" y="2657"/>
                    <a:pt x="6953" y="2638"/>
                    <a:pt x="6907" y="2593"/>
                  </a:cubicBezTo>
                  <a:cubicBezTo>
                    <a:pt x="6828" y="2524"/>
                    <a:pt x="6742" y="2464"/>
                    <a:pt x="6649" y="2415"/>
                  </a:cubicBezTo>
                  <a:cubicBezTo>
                    <a:pt x="6427" y="2300"/>
                    <a:pt x="6094" y="2198"/>
                    <a:pt x="5693" y="2198"/>
                  </a:cubicBezTo>
                  <a:cubicBezTo>
                    <a:pt x="5686" y="2198"/>
                    <a:pt x="5680" y="2198"/>
                    <a:pt x="5673" y="2198"/>
                  </a:cubicBezTo>
                  <a:cubicBezTo>
                    <a:pt x="5463" y="2201"/>
                    <a:pt x="5278" y="2219"/>
                    <a:pt x="5078" y="2233"/>
                  </a:cubicBezTo>
                  <a:cubicBezTo>
                    <a:pt x="4993" y="2238"/>
                    <a:pt x="4908" y="2241"/>
                    <a:pt x="4825" y="2241"/>
                  </a:cubicBezTo>
                  <a:cubicBezTo>
                    <a:pt x="4717" y="2241"/>
                    <a:pt x="4613" y="2236"/>
                    <a:pt x="4518" y="2222"/>
                  </a:cubicBezTo>
                  <a:cubicBezTo>
                    <a:pt x="4438" y="2213"/>
                    <a:pt x="4359" y="2191"/>
                    <a:pt x="4287" y="2160"/>
                  </a:cubicBezTo>
                  <a:cubicBezTo>
                    <a:pt x="4253" y="2146"/>
                    <a:pt x="4221" y="2129"/>
                    <a:pt x="4191" y="2108"/>
                  </a:cubicBezTo>
                  <a:lnTo>
                    <a:pt x="4170" y="2095"/>
                  </a:lnTo>
                  <a:lnTo>
                    <a:pt x="4170" y="2095"/>
                  </a:lnTo>
                  <a:lnTo>
                    <a:pt x="4162" y="2088"/>
                  </a:lnTo>
                  <a:lnTo>
                    <a:pt x="4094" y="2033"/>
                  </a:lnTo>
                  <a:cubicBezTo>
                    <a:pt x="4045" y="1995"/>
                    <a:pt x="4049" y="1983"/>
                    <a:pt x="4020" y="1959"/>
                  </a:cubicBezTo>
                  <a:cubicBezTo>
                    <a:pt x="3993" y="1922"/>
                    <a:pt x="3963" y="1893"/>
                    <a:pt x="3936" y="1851"/>
                  </a:cubicBezTo>
                  <a:cubicBezTo>
                    <a:pt x="3878" y="1766"/>
                    <a:pt x="3822" y="1677"/>
                    <a:pt x="3772" y="1586"/>
                  </a:cubicBezTo>
                  <a:cubicBezTo>
                    <a:pt x="3663" y="1391"/>
                    <a:pt x="3549" y="1168"/>
                    <a:pt x="3382" y="937"/>
                  </a:cubicBezTo>
                  <a:cubicBezTo>
                    <a:pt x="3292" y="811"/>
                    <a:pt x="3184" y="699"/>
                    <a:pt x="3063" y="603"/>
                  </a:cubicBezTo>
                  <a:cubicBezTo>
                    <a:pt x="2928" y="505"/>
                    <a:pt x="2768" y="421"/>
                    <a:pt x="2601" y="389"/>
                  </a:cubicBezTo>
                  <a:cubicBezTo>
                    <a:pt x="2505" y="367"/>
                    <a:pt x="2414" y="358"/>
                    <a:pt x="2330" y="358"/>
                  </a:cubicBezTo>
                  <a:cubicBezTo>
                    <a:pt x="2108" y="358"/>
                    <a:pt x="1928" y="417"/>
                    <a:pt x="1797" y="444"/>
                  </a:cubicBezTo>
                  <a:lnTo>
                    <a:pt x="1667" y="473"/>
                  </a:lnTo>
                  <a:cubicBezTo>
                    <a:pt x="1662" y="477"/>
                    <a:pt x="1574" y="487"/>
                    <a:pt x="1548" y="489"/>
                  </a:cubicBezTo>
                  <a:cubicBezTo>
                    <a:pt x="1512" y="493"/>
                    <a:pt x="1476" y="495"/>
                    <a:pt x="1440" y="495"/>
                  </a:cubicBezTo>
                  <a:cubicBezTo>
                    <a:pt x="1410" y="495"/>
                    <a:pt x="1380" y="493"/>
                    <a:pt x="1351" y="491"/>
                  </a:cubicBezTo>
                  <a:cubicBezTo>
                    <a:pt x="1078" y="462"/>
                    <a:pt x="845" y="356"/>
                    <a:pt x="703" y="256"/>
                  </a:cubicBezTo>
                  <a:cubicBezTo>
                    <a:pt x="624" y="205"/>
                    <a:pt x="550" y="148"/>
                    <a:pt x="482" y="85"/>
                  </a:cubicBezTo>
                  <a:lnTo>
                    <a:pt x="477" y="80"/>
                  </a:lnTo>
                  <a:cubicBezTo>
                    <a:pt x="426" y="27"/>
                    <a:pt x="357"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3015875" y="2794625"/>
              <a:ext cx="15375" cy="14000"/>
            </a:xfrm>
            <a:custGeom>
              <a:rect b="b" l="l" r="r" t="t"/>
              <a:pathLst>
                <a:path extrusionOk="0" h="560" w="615">
                  <a:moveTo>
                    <a:pt x="260" y="1"/>
                  </a:moveTo>
                  <a:cubicBezTo>
                    <a:pt x="231" y="1"/>
                    <a:pt x="209" y="5"/>
                    <a:pt x="187" y="12"/>
                  </a:cubicBezTo>
                  <a:cubicBezTo>
                    <a:pt x="143" y="32"/>
                    <a:pt x="114" y="62"/>
                    <a:pt x="73" y="159"/>
                  </a:cubicBezTo>
                  <a:lnTo>
                    <a:pt x="43" y="228"/>
                  </a:lnTo>
                  <a:cubicBezTo>
                    <a:pt x="0" y="329"/>
                    <a:pt x="34" y="447"/>
                    <a:pt x="124" y="508"/>
                  </a:cubicBezTo>
                  <a:cubicBezTo>
                    <a:pt x="176" y="545"/>
                    <a:pt x="231" y="560"/>
                    <a:pt x="285" y="560"/>
                  </a:cubicBezTo>
                  <a:cubicBezTo>
                    <a:pt x="341" y="560"/>
                    <a:pt x="395" y="543"/>
                    <a:pt x="441" y="517"/>
                  </a:cubicBezTo>
                  <a:cubicBezTo>
                    <a:pt x="532" y="465"/>
                    <a:pt x="610" y="378"/>
                    <a:pt x="612" y="246"/>
                  </a:cubicBezTo>
                  <a:cubicBezTo>
                    <a:pt x="615" y="144"/>
                    <a:pt x="544" y="55"/>
                    <a:pt x="446" y="33"/>
                  </a:cubicBezTo>
                  <a:lnTo>
                    <a:pt x="382" y="18"/>
                  </a:lnTo>
                  <a:cubicBezTo>
                    <a:pt x="329" y="6"/>
                    <a:pt x="291" y="1"/>
                    <a:pt x="260"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2995800" y="2780950"/>
              <a:ext cx="16950" cy="14200"/>
            </a:xfrm>
            <a:custGeom>
              <a:rect b="b" l="l" r="r" t="t"/>
              <a:pathLst>
                <a:path extrusionOk="0" h="568" w="678">
                  <a:moveTo>
                    <a:pt x="306" y="1"/>
                  </a:moveTo>
                  <a:cubicBezTo>
                    <a:pt x="279" y="1"/>
                    <a:pt x="258" y="4"/>
                    <a:pt x="237" y="11"/>
                  </a:cubicBezTo>
                  <a:cubicBezTo>
                    <a:pt x="191" y="27"/>
                    <a:pt x="162" y="55"/>
                    <a:pt x="104" y="145"/>
                  </a:cubicBezTo>
                  <a:lnTo>
                    <a:pt x="58" y="217"/>
                  </a:lnTo>
                  <a:cubicBezTo>
                    <a:pt x="0" y="309"/>
                    <a:pt x="20" y="430"/>
                    <a:pt x="104" y="498"/>
                  </a:cubicBezTo>
                  <a:cubicBezTo>
                    <a:pt x="164" y="547"/>
                    <a:pt x="233" y="567"/>
                    <a:pt x="300" y="567"/>
                  </a:cubicBezTo>
                  <a:cubicBezTo>
                    <a:pt x="356" y="567"/>
                    <a:pt x="412" y="553"/>
                    <a:pt x="461" y="531"/>
                  </a:cubicBezTo>
                  <a:cubicBezTo>
                    <a:pt x="569" y="477"/>
                    <a:pt x="663" y="380"/>
                    <a:pt x="671" y="238"/>
                  </a:cubicBezTo>
                  <a:cubicBezTo>
                    <a:pt x="677" y="137"/>
                    <a:pt x="608" y="48"/>
                    <a:pt x="507" y="29"/>
                  </a:cubicBezTo>
                  <a:lnTo>
                    <a:pt x="437" y="16"/>
                  </a:lnTo>
                  <a:cubicBezTo>
                    <a:pt x="378" y="6"/>
                    <a:pt x="338" y="1"/>
                    <a:pt x="306"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a:off x="2978000" y="2763225"/>
              <a:ext cx="18950" cy="14750"/>
            </a:xfrm>
            <a:custGeom>
              <a:rect b="b" l="l" r="r" t="t"/>
              <a:pathLst>
                <a:path extrusionOk="0" h="590" w="758">
                  <a:moveTo>
                    <a:pt x="428" y="1"/>
                  </a:moveTo>
                  <a:cubicBezTo>
                    <a:pt x="369" y="1"/>
                    <a:pt x="321" y="12"/>
                    <a:pt x="275" y="29"/>
                  </a:cubicBezTo>
                  <a:cubicBezTo>
                    <a:pt x="205" y="58"/>
                    <a:pt x="145" y="98"/>
                    <a:pt x="82" y="202"/>
                  </a:cubicBezTo>
                  <a:lnTo>
                    <a:pt x="64" y="232"/>
                  </a:lnTo>
                  <a:cubicBezTo>
                    <a:pt x="63" y="236"/>
                    <a:pt x="60" y="239"/>
                    <a:pt x="59" y="242"/>
                  </a:cubicBezTo>
                  <a:cubicBezTo>
                    <a:pt x="0" y="352"/>
                    <a:pt x="43" y="490"/>
                    <a:pt x="154" y="547"/>
                  </a:cubicBezTo>
                  <a:cubicBezTo>
                    <a:pt x="211" y="577"/>
                    <a:pt x="267" y="590"/>
                    <a:pt x="321" y="590"/>
                  </a:cubicBezTo>
                  <a:cubicBezTo>
                    <a:pt x="386" y="590"/>
                    <a:pt x="448" y="572"/>
                    <a:pt x="505" y="545"/>
                  </a:cubicBezTo>
                  <a:cubicBezTo>
                    <a:pt x="608" y="492"/>
                    <a:pt x="701" y="410"/>
                    <a:pt x="734" y="272"/>
                  </a:cubicBezTo>
                  <a:cubicBezTo>
                    <a:pt x="734" y="270"/>
                    <a:pt x="735" y="267"/>
                    <a:pt x="735" y="264"/>
                  </a:cubicBezTo>
                  <a:cubicBezTo>
                    <a:pt x="757" y="151"/>
                    <a:pt x="684" y="41"/>
                    <a:pt x="570" y="18"/>
                  </a:cubicBezTo>
                  <a:lnTo>
                    <a:pt x="541" y="13"/>
                  </a:lnTo>
                  <a:cubicBezTo>
                    <a:pt x="498" y="4"/>
                    <a:pt x="461" y="1"/>
                    <a:pt x="428"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3496300" y="2689600"/>
              <a:ext cx="165500" cy="81625"/>
            </a:xfrm>
            <a:custGeom>
              <a:rect b="b" l="l" r="r" t="t"/>
              <a:pathLst>
                <a:path extrusionOk="0" h="3265" w="6620">
                  <a:moveTo>
                    <a:pt x="6272" y="1"/>
                  </a:moveTo>
                  <a:cubicBezTo>
                    <a:pt x="6272" y="1"/>
                    <a:pt x="6271" y="1"/>
                    <a:pt x="6271" y="1"/>
                  </a:cubicBezTo>
                  <a:lnTo>
                    <a:pt x="6272" y="1"/>
                  </a:lnTo>
                  <a:cubicBezTo>
                    <a:pt x="6218" y="1"/>
                    <a:pt x="6165" y="17"/>
                    <a:pt x="6121" y="49"/>
                  </a:cubicBezTo>
                  <a:lnTo>
                    <a:pt x="6114" y="54"/>
                  </a:lnTo>
                  <a:cubicBezTo>
                    <a:pt x="6041" y="103"/>
                    <a:pt x="5963" y="145"/>
                    <a:pt x="5884" y="182"/>
                  </a:cubicBezTo>
                  <a:cubicBezTo>
                    <a:pt x="5796" y="224"/>
                    <a:pt x="5705" y="256"/>
                    <a:pt x="5610" y="278"/>
                  </a:cubicBezTo>
                  <a:cubicBezTo>
                    <a:pt x="5522" y="297"/>
                    <a:pt x="5433" y="306"/>
                    <a:pt x="5343" y="307"/>
                  </a:cubicBezTo>
                  <a:cubicBezTo>
                    <a:pt x="5315" y="307"/>
                    <a:pt x="5289" y="306"/>
                    <a:pt x="5262" y="304"/>
                  </a:cubicBezTo>
                  <a:cubicBezTo>
                    <a:pt x="5129" y="296"/>
                    <a:pt x="4969" y="250"/>
                    <a:pt x="4727" y="230"/>
                  </a:cubicBezTo>
                  <a:cubicBezTo>
                    <a:pt x="4688" y="227"/>
                    <a:pt x="4646" y="226"/>
                    <a:pt x="4604" y="226"/>
                  </a:cubicBezTo>
                  <a:cubicBezTo>
                    <a:pt x="4579" y="226"/>
                    <a:pt x="4556" y="226"/>
                    <a:pt x="4531" y="227"/>
                  </a:cubicBezTo>
                  <a:cubicBezTo>
                    <a:pt x="4493" y="230"/>
                    <a:pt x="4453" y="233"/>
                    <a:pt x="4415" y="239"/>
                  </a:cubicBezTo>
                  <a:cubicBezTo>
                    <a:pt x="4379" y="244"/>
                    <a:pt x="4345" y="250"/>
                    <a:pt x="4310" y="260"/>
                  </a:cubicBezTo>
                  <a:cubicBezTo>
                    <a:pt x="4163" y="300"/>
                    <a:pt x="4012" y="367"/>
                    <a:pt x="3890" y="464"/>
                  </a:cubicBezTo>
                  <a:cubicBezTo>
                    <a:pt x="3640" y="658"/>
                    <a:pt x="3491" y="904"/>
                    <a:pt x="3385" y="1119"/>
                  </a:cubicBezTo>
                  <a:cubicBezTo>
                    <a:pt x="3277" y="1339"/>
                    <a:pt x="3189" y="1543"/>
                    <a:pt x="3098" y="1717"/>
                  </a:cubicBezTo>
                  <a:cubicBezTo>
                    <a:pt x="3058" y="1798"/>
                    <a:pt x="3011" y="1874"/>
                    <a:pt x="2959" y="1948"/>
                  </a:cubicBezTo>
                  <a:cubicBezTo>
                    <a:pt x="2935" y="1971"/>
                    <a:pt x="2938" y="1984"/>
                    <a:pt x="2897" y="2022"/>
                  </a:cubicBezTo>
                  <a:lnTo>
                    <a:pt x="2836" y="2079"/>
                  </a:lnTo>
                  <a:lnTo>
                    <a:pt x="2827" y="2089"/>
                  </a:lnTo>
                  <a:lnTo>
                    <a:pt x="2808" y="2101"/>
                  </a:lnTo>
                  <a:cubicBezTo>
                    <a:pt x="2703" y="2185"/>
                    <a:pt x="2560" y="2237"/>
                    <a:pt x="2389" y="2264"/>
                  </a:cubicBezTo>
                  <a:cubicBezTo>
                    <a:pt x="2216" y="2287"/>
                    <a:pt x="2040" y="2299"/>
                    <a:pt x="1865" y="2299"/>
                  </a:cubicBezTo>
                  <a:cubicBezTo>
                    <a:pt x="1857" y="2299"/>
                    <a:pt x="1848" y="2299"/>
                    <a:pt x="1840" y="2299"/>
                  </a:cubicBezTo>
                  <a:cubicBezTo>
                    <a:pt x="1648" y="2300"/>
                    <a:pt x="1463" y="2298"/>
                    <a:pt x="1262" y="2316"/>
                  </a:cubicBezTo>
                  <a:cubicBezTo>
                    <a:pt x="875" y="2356"/>
                    <a:pt x="563" y="2486"/>
                    <a:pt x="359" y="2617"/>
                  </a:cubicBezTo>
                  <a:cubicBezTo>
                    <a:pt x="276" y="2672"/>
                    <a:pt x="199" y="2736"/>
                    <a:pt x="131" y="2808"/>
                  </a:cubicBezTo>
                  <a:lnTo>
                    <a:pt x="77" y="2874"/>
                  </a:lnTo>
                  <a:cubicBezTo>
                    <a:pt x="1" y="2968"/>
                    <a:pt x="6" y="3104"/>
                    <a:pt x="91" y="3192"/>
                  </a:cubicBezTo>
                  <a:cubicBezTo>
                    <a:pt x="138" y="3240"/>
                    <a:pt x="201" y="3265"/>
                    <a:pt x="263" y="3265"/>
                  </a:cubicBezTo>
                  <a:cubicBezTo>
                    <a:pt x="314" y="3265"/>
                    <a:pt x="365" y="3248"/>
                    <a:pt x="408" y="3215"/>
                  </a:cubicBezTo>
                  <a:lnTo>
                    <a:pt x="413" y="3212"/>
                  </a:lnTo>
                  <a:lnTo>
                    <a:pt x="475" y="3163"/>
                  </a:lnTo>
                  <a:cubicBezTo>
                    <a:pt x="500" y="3150"/>
                    <a:pt x="552" y="3122"/>
                    <a:pt x="622" y="3090"/>
                  </a:cubicBezTo>
                  <a:cubicBezTo>
                    <a:pt x="754" y="3033"/>
                    <a:pt x="973" y="2986"/>
                    <a:pt x="1241" y="2986"/>
                  </a:cubicBezTo>
                  <a:lnTo>
                    <a:pt x="1295" y="2986"/>
                  </a:lnTo>
                  <a:cubicBezTo>
                    <a:pt x="1433" y="2990"/>
                    <a:pt x="1617" y="3015"/>
                    <a:pt x="1812" y="3030"/>
                  </a:cubicBezTo>
                  <a:cubicBezTo>
                    <a:pt x="1942" y="3040"/>
                    <a:pt x="2081" y="3051"/>
                    <a:pt x="2232" y="3051"/>
                  </a:cubicBezTo>
                  <a:cubicBezTo>
                    <a:pt x="2316" y="3051"/>
                    <a:pt x="2400" y="3048"/>
                    <a:pt x="2485" y="3040"/>
                  </a:cubicBezTo>
                  <a:cubicBezTo>
                    <a:pt x="2732" y="3014"/>
                    <a:pt x="3026" y="2948"/>
                    <a:pt x="3284" y="2765"/>
                  </a:cubicBezTo>
                  <a:lnTo>
                    <a:pt x="3332" y="2731"/>
                  </a:lnTo>
                  <a:lnTo>
                    <a:pt x="3343" y="2723"/>
                  </a:lnTo>
                  <a:lnTo>
                    <a:pt x="3372" y="2698"/>
                  </a:lnTo>
                  <a:lnTo>
                    <a:pt x="3388" y="2684"/>
                  </a:lnTo>
                  <a:lnTo>
                    <a:pt x="3451" y="2627"/>
                  </a:lnTo>
                  <a:cubicBezTo>
                    <a:pt x="3493" y="2590"/>
                    <a:pt x="3561" y="2510"/>
                    <a:pt x="3612" y="2450"/>
                  </a:cubicBezTo>
                  <a:cubicBezTo>
                    <a:pt x="3694" y="2343"/>
                    <a:pt x="3768" y="2228"/>
                    <a:pt x="3833" y="2108"/>
                  </a:cubicBezTo>
                  <a:cubicBezTo>
                    <a:pt x="3954" y="1883"/>
                    <a:pt x="4037" y="1668"/>
                    <a:pt x="4128" y="1488"/>
                  </a:cubicBezTo>
                  <a:cubicBezTo>
                    <a:pt x="4217" y="1308"/>
                    <a:pt x="4303" y="1168"/>
                    <a:pt x="4388" y="1097"/>
                  </a:cubicBezTo>
                  <a:cubicBezTo>
                    <a:pt x="4474" y="1027"/>
                    <a:pt x="4546" y="996"/>
                    <a:pt x="4696" y="992"/>
                  </a:cubicBezTo>
                  <a:lnTo>
                    <a:pt x="4708" y="992"/>
                  </a:lnTo>
                  <a:cubicBezTo>
                    <a:pt x="4770" y="992"/>
                    <a:pt x="4842" y="998"/>
                    <a:pt x="4919" y="1004"/>
                  </a:cubicBezTo>
                  <a:cubicBezTo>
                    <a:pt x="4996" y="1008"/>
                    <a:pt x="5080" y="1014"/>
                    <a:pt x="5165" y="1014"/>
                  </a:cubicBezTo>
                  <a:cubicBezTo>
                    <a:pt x="5194" y="1014"/>
                    <a:pt x="5223" y="1014"/>
                    <a:pt x="5252" y="1012"/>
                  </a:cubicBezTo>
                  <a:cubicBezTo>
                    <a:pt x="5694" y="993"/>
                    <a:pt x="5996" y="811"/>
                    <a:pt x="6186" y="683"/>
                  </a:cubicBezTo>
                  <a:cubicBezTo>
                    <a:pt x="6259" y="631"/>
                    <a:pt x="6329" y="573"/>
                    <a:pt x="6392" y="510"/>
                  </a:cubicBezTo>
                  <a:lnTo>
                    <a:pt x="6458" y="443"/>
                  </a:lnTo>
                  <a:cubicBezTo>
                    <a:pt x="6619" y="279"/>
                    <a:pt x="6502" y="1"/>
                    <a:pt x="6272" y="1"/>
                  </a:cubicBezTo>
                  <a:close/>
                </a:path>
              </a:pathLst>
            </a:custGeom>
            <a:solidFill>
              <a:srgbClr val="BB80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a:off x="3471075" y="2648200"/>
              <a:ext cx="172100" cy="89125"/>
            </a:xfrm>
            <a:custGeom>
              <a:rect b="b" l="l" r="r" t="t"/>
              <a:pathLst>
                <a:path extrusionOk="0" h="3565" w="6884">
                  <a:moveTo>
                    <a:pt x="6550" y="0"/>
                  </a:moveTo>
                  <a:cubicBezTo>
                    <a:pt x="6476" y="0"/>
                    <a:pt x="6406" y="33"/>
                    <a:pt x="6357" y="90"/>
                  </a:cubicBezTo>
                  <a:lnTo>
                    <a:pt x="6353" y="95"/>
                  </a:lnTo>
                  <a:cubicBezTo>
                    <a:pt x="6290" y="163"/>
                    <a:pt x="6220" y="227"/>
                    <a:pt x="6146" y="283"/>
                  </a:cubicBezTo>
                  <a:cubicBezTo>
                    <a:pt x="6012" y="395"/>
                    <a:pt x="5787" y="519"/>
                    <a:pt x="5518" y="569"/>
                  </a:cubicBezTo>
                  <a:cubicBezTo>
                    <a:pt x="5462" y="577"/>
                    <a:pt x="5406" y="581"/>
                    <a:pt x="5349" y="582"/>
                  </a:cubicBezTo>
                  <a:lnTo>
                    <a:pt x="5321" y="582"/>
                  </a:lnTo>
                  <a:cubicBezTo>
                    <a:pt x="5296" y="582"/>
                    <a:pt x="5207" y="579"/>
                    <a:pt x="5201" y="575"/>
                  </a:cubicBezTo>
                  <a:lnTo>
                    <a:pt x="5071" y="558"/>
                  </a:lnTo>
                  <a:cubicBezTo>
                    <a:pt x="4957" y="543"/>
                    <a:pt x="4811" y="510"/>
                    <a:pt x="4635" y="510"/>
                  </a:cubicBezTo>
                  <a:cubicBezTo>
                    <a:pt x="4509" y="510"/>
                    <a:pt x="4384" y="528"/>
                    <a:pt x="4264" y="565"/>
                  </a:cubicBezTo>
                  <a:cubicBezTo>
                    <a:pt x="4100" y="610"/>
                    <a:pt x="3947" y="707"/>
                    <a:pt x="3819" y="816"/>
                  </a:cubicBezTo>
                  <a:cubicBezTo>
                    <a:pt x="3705" y="920"/>
                    <a:pt x="3607" y="1040"/>
                    <a:pt x="3528" y="1173"/>
                  </a:cubicBezTo>
                  <a:cubicBezTo>
                    <a:pt x="3378" y="1417"/>
                    <a:pt x="3283" y="1648"/>
                    <a:pt x="3189" y="1850"/>
                  </a:cubicBezTo>
                  <a:cubicBezTo>
                    <a:pt x="3146" y="1945"/>
                    <a:pt x="3098" y="2037"/>
                    <a:pt x="3046" y="2127"/>
                  </a:cubicBezTo>
                  <a:cubicBezTo>
                    <a:pt x="3022" y="2171"/>
                    <a:pt x="2996" y="2202"/>
                    <a:pt x="2971" y="2242"/>
                  </a:cubicBezTo>
                  <a:cubicBezTo>
                    <a:pt x="2945" y="2268"/>
                    <a:pt x="2948" y="2278"/>
                    <a:pt x="2904" y="2321"/>
                  </a:cubicBezTo>
                  <a:lnTo>
                    <a:pt x="2840" y="2381"/>
                  </a:lnTo>
                  <a:lnTo>
                    <a:pt x="2834" y="2387"/>
                  </a:lnTo>
                  <a:lnTo>
                    <a:pt x="2813" y="2403"/>
                  </a:lnTo>
                  <a:cubicBezTo>
                    <a:pt x="2784" y="2425"/>
                    <a:pt x="2754" y="2445"/>
                    <a:pt x="2722" y="2462"/>
                  </a:cubicBezTo>
                  <a:cubicBezTo>
                    <a:pt x="2651" y="2499"/>
                    <a:pt x="2575" y="2526"/>
                    <a:pt x="2498" y="2542"/>
                  </a:cubicBezTo>
                  <a:cubicBezTo>
                    <a:pt x="2330" y="2580"/>
                    <a:pt x="2135" y="2594"/>
                    <a:pt x="1938" y="2596"/>
                  </a:cubicBezTo>
                  <a:cubicBezTo>
                    <a:pt x="1739" y="2599"/>
                    <a:pt x="1553" y="2596"/>
                    <a:pt x="1343" y="2609"/>
                  </a:cubicBezTo>
                  <a:cubicBezTo>
                    <a:pt x="933" y="2638"/>
                    <a:pt x="603" y="2767"/>
                    <a:pt x="386" y="2901"/>
                  </a:cubicBezTo>
                  <a:cubicBezTo>
                    <a:pt x="298" y="2957"/>
                    <a:pt x="216" y="3024"/>
                    <a:pt x="144" y="3099"/>
                  </a:cubicBezTo>
                  <a:cubicBezTo>
                    <a:pt x="100" y="3147"/>
                    <a:pt x="88" y="3167"/>
                    <a:pt x="85" y="3168"/>
                  </a:cubicBezTo>
                  <a:lnTo>
                    <a:pt x="73" y="3187"/>
                  </a:lnTo>
                  <a:cubicBezTo>
                    <a:pt x="1" y="3285"/>
                    <a:pt x="15" y="3420"/>
                    <a:pt x="105" y="3502"/>
                  </a:cubicBezTo>
                  <a:cubicBezTo>
                    <a:pt x="150" y="3543"/>
                    <a:pt x="208" y="3564"/>
                    <a:pt x="265" y="3564"/>
                  </a:cubicBezTo>
                  <a:cubicBezTo>
                    <a:pt x="321" y="3564"/>
                    <a:pt x="377" y="3545"/>
                    <a:pt x="421" y="3506"/>
                  </a:cubicBezTo>
                  <a:cubicBezTo>
                    <a:pt x="423" y="3506"/>
                    <a:pt x="449" y="3482"/>
                    <a:pt x="486" y="3456"/>
                  </a:cubicBezTo>
                  <a:cubicBezTo>
                    <a:pt x="537" y="3427"/>
                    <a:pt x="589" y="3402"/>
                    <a:pt x="643" y="3378"/>
                  </a:cubicBezTo>
                  <a:cubicBezTo>
                    <a:pt x="774" y="3322"/>
                    <a:pt x="989" y="3278"/>
                    <a:pt x="1248" y="3278"/>
                  </a:cubicBezTo>
                  <a:cubicBezTo>
                    <a:pt x="1283" y="3278"/>
                    <a:pt x="1320" y="3278"/>
                    <a:pt x="1357" y="3280"/>
                  </a:cubicBezTo>
                  <a:lnTo>
                    <a:pt x="1918" y="3329"/>
                  </a:lnTo>
                  <a:cubicBezTo>
                    <a:pt x="2023" y="3335"/>
                    <a:pt x="2135" y="3341"/>
                    <a:pt x="2254" y="3341"/>
                  </a:cubicBezTo>
                  <a:cubicBezTo>
                    <a:pt x="2260" y="3342"/>
                    <a:pt x="2267" y="3342"/>
                    <a:pt x="2274" y="3342"/>
                  </a:cubicBezTo>
                  <a:cubicBezTo>
                    <a:pt x="2399" y="3342"/>
                    <a:pt x="2523" y="3331"/>
                    <a:pt x="2647" y="3310"/>
                  </a:cubicBezTo>
                  <a:cubicBezTo>
                    <a:pt x="2792" y="3287"/>
                    <a:pt x="2934" y="3244"/>
                    <a:pt x="3070" y="3183"/>
                  </a:cubicBezTo>
                  <a:cubicBezTo>
                    <a:pt x="3142" y="3151"/>
                    <a:pt x="3212" y="3112"/>
                    <a:pt x="3278" y="3066"/>
                  </a:cubicBezTo>
                  <a:lnTo>
                    <a:pt x="3328" y="3032"/>
                  </a:lnTo>
                  <a:lnTo>
                    <a:pt x="3340" y="3024"/>
                  </a:lnTo>
                  <a:lnTo>
                    <a:pt x="3347" y="3019"/>
                  </a:lnTo>
                  <a:lnTo>
                    <a:pt x="3350" y="3017"/>
                  </a:lnTo>
                  <a:lnTo>
                    <a:pt x="3373" y="2997"/>
                  </a:lnTo>
                  <a:lnTo>
                    <a:pt x="3390" y="2983"/>
                  </a:lnTo>
                  <a:lnTo>
                    <a:pt x="3455" y="2924"/>
                  </a:lnTo>
                  <a:cubicBezTo>
                    <a:pt x="3711" y="2678"/>
                    <a:pt x="3822" y="2437"/>
                    <a:pt x="3941" y="2207"/>
                  </a:cubicBezTo>
                  <a:cubicBezTo>
                    <a:pt x="4051" y="1978"/>
                    <a:pt x="4135" y="1764"/>
                    <a:pt x="4232" y="1607"/>
                  </a:cubicBezTo>
                  <a:cubicBezTo>
                    <a:pt x="4331" y="1443"/>
                    <a:pt x="4414" y="1366"/>
                    <a:pt x="4513" y="1330"/>
                  </a:cubicBezTo>
                  <a:cubicBezTo>
                    <a:pt x="4558" y="1308"/>
                    <a:pt x="4624" y="1300"/>
                    <a:pt x="4708" y="1300"/>
                  </a:cubicBezTo>
                  <a:cubicBezTo>
                    <a:pt x="4786" y="1300"/>
                    <a:pt x="4880" y="1307"/>
                    <a:pt x="4985" y="1316"/>
                  </a:cubicBezTo>
                  <a:lnTo>
                    <a:pt x="5157" y="1325"/>
                  </a:lnTo>
                  <a:lnTo>
                    <a:pt x="5213" y="1325"/>
                  </a:lnTo>
                  <a:cubicBezTo>
                    <a:pt x="5259" y="1325"/>
                    <a:pt x="5278" y="1324"/>
                    <a:pt x="5331" y="1321"/>
                  </a:cubicBezTo>
                  <a:cubicBezTo>
                    <a:pt x="5452" y="1311"/>
                    <a:pt x="5571" y="1289"/>
                    <a:pt x="5688" y="1256"/>
                  </a:cubicBezTo>
                  <a:cubicBezTo>
                    <a:pt x="6117" y="1129"/>
                    <a:pt x="6389" y="880"/>
                    <a:pt x="6552" y="704"/>
                  </a:cubicBezTo>
                  <a:cubicBezTo>
                    <a:pt x="6614" y="634"/>
                    <a:pt x="6672" y="560"/>
                    <a:pt x="6723" y="482"/>
                  </a:cubicBezTo>
                  <a:lnTo>
                    <a:pt x="6776" y="398"/>
                  </a:lnTo>
                  <a:cubicBezTo>
                    <a:pt x="6883" y="225"/>
                    <a:pt x="6759" y="0"/>
                    <a:pt x="6556" y="0"/>
                  </a:cubicBezTo>
                  <a:cubicBezTo>
                    <a:pt x="6555" y="0"/>
                    <a:pt x="6555" y="0"/>
                    <a:pt x="6554" y="0"/>
                  </a:cubicBezTo>
                  <a:cubicBezTo>
                    <a:pt x="6553" y="0"/>
                    <a:pt x="6552" y="0"/>
                    <a:pt x="6550" y="0"/>
                  </a:cubicBezTo>
                  <a:close/>
                </a:path>
              </a:pathLst>
            </a:custGeom>
            <a:solidFill>
              <a:srgbClr val="BB80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3492175" y="2683900"/>
              <a:ext cx="164125" cy="81700"/>
            </a:xfrm>
            <a:custGeom>
              <a:rect b="b" l="l" r="r" t="t"/>
              <a:pathLst>
                <a:path extrusionOk="0" h="3268" w="6565">
                  <a:moveTo>
                    <a:pt x="2817" y="2100"/>
                  </a:moveTo>
                  <a:lnTo>
                    <a:pt x="2816" y="2102"/>
                  </a:lnTo>
                  <a:lnTo>
                    <a:pt x="2815" y="2102"/>
                  </a:lnTo>
                  <a:lnTo>
                    <a:pt x="2815" y="2102"/>
                  </a:lnTo>
                  <a:cubicBezTo>
                    <a:pt x="2816" y="2102"/>
                    <a:pt x="2817" y="2101"/>
                    <a:pt x="2817" y="2100"/>
                  </a:cubicBezTo>
                  <a:close/>
                  <a:moveTo>
                    <a:pt x="6277" y="1"/>
                  </a:moveTo>
                  <a:cubicBezTo>
                    <a:pt x="6222" y="1"/>
                    <a:pt x="6167" y="18"/>
                    <a:pt x="6120" y="53"/>
                  </a:cubicBezTo>
                  <a:lnTo>
                    <a:pt x="6115" y="58"/>
                  </a:lnTo>
                  <a:cubicBezTo>
                    <a:pt x="6041" y="106"/>
                    <a:pt x="5964" y="149"/>
                    <a:pt x="5885" y="186"/>
                  </a:cubicBezTo>
                  <a:cubicBezTo>
                    <a:pt x="5797" y="228"/>
                    <a:pt x="5704" y="260"/>
                    <a:pt x="5610" y="282"/>
                  </a:cubicBezTo>
                  <a:cubicBezTo>
                    <a:pt x="5521" y="301"/>
                    <a:pt x="5432" y="310"/>
                    <a:pt x="5342" y="310"/>
                  </a:cubicBezTo>
                  <a:cubicBezTo>
                    <a:pt x="5315" y="310"/>
                    <a:pt x="5289" y="309"/>
                    <a:pt x="5262" y="307"/>
                  </a:cubicBezTo>
                  <a:cubicBezTo>
                    <a:pt x="5129" y="298"/>
                    <a:pt x="4968" y="253"/>
                    <a:pt x="4727" y="234"/>
                  </a:cubicBezTo>
                  <a:cubicBezTo>
                    <a:pt x="4687" y="231"/>
                    <a:pt x="4648" y="229"/>
                    <a:pt x="4608" y="229"/>
                  </a:cubicBezTo>
                  <a:cubicBezTo>
                    <a:pt x="4583" y="229"/>
                    <a:pt x="4557" y="230"/>
                    <a:pt x="4532" y="231"/>
                  </a:cubicBezTo>
                  <a:cubicBezTo>
                    <a:pt x="4492" y="232"/>
                    <a:pt x="4454" y="237"/>
                    <a:pt x="4416" y="243"/>
                  </a:cubicBezTo>
                  <a:cubicBezTo>
                    <a:pt x="4380" y="247"/>
                    <a:pt x="4345" y="254"/>
                    <a:pt x="4311" y="264"/>
                  </a:cubicBezTo>
                  <a:cubicBezTo>
                    <a:pt x="4163" y="304"/>
                    <a:pt x="4013" y="371"/>
                    <a:pt x="3891" y="468"/>
                  </a:cubicBezTo>
                  <a:cubicBezTo>
                    <a:pt x="3640" y="661"/>
                    <a:pt x="3492" y="908"/>
                    <a:pt x="3384" y="1123"/>
                  </a:cubicBezTo>
                  <a:cubicBezTo>
                    <a:pt x="3277" y="1342"/>
                    <a:pt x="3189" y="1546"/>
                    <a:pt x="3098" y="1721"/>
                  </a:cubicBezTo>
                  <a:cubicBezTo>
                    <a:pt x="3057" y="1800"/>
                    <a:pt x="3011" y="1878"/>
                    <a:pt x="2959" y="1952"/>
                  </a:cubicBezTo>
                  <a:cubicBezTo>
                    <a:pt x="2935" y="1975"/>
                    <a:pt x="2937" y="1987"/>
                    <a:pt x="2897" y="2026"/>
                  </a:cubicBezTo>
                  <a:lnTo>
                    <a:pt x="2836" y="2083"/>
                  </a:lnTo>
                  <a:lnTo>
                    <a:pt x="2829" y="2089"/>
                  </a:lnTo>
                  <a:lnTo>
                    <a:pt x="2829" y="2089"/>
                  </a:lnTo>
                  <a:lnTo>
                    <a:pt x="2828" y="2090"/>
                  </a:lnTo>
                  <a:lnTo>
                    <a:pt x="2808" y="2105"/>
                  </a:lnTo>
                  <a:cubicBezTo>
                    <a:pt x="2703" y="2187"/>
                    <a:pt x="2560" y="2240"/>
                    <a:pt x="2389" y="2267"/>
                  </a:cubicBezTo>
                  <a:cubicBezTo>
                    <a:pt x="2215" y="2290"/>
                    <a:pt x="2040" y="2302"/>
                    <a:pt x="1865" y="2302"/>
                  </a:cubicBezTo>
                  <a:cubicBezTo>
                    <a:pt x="1856" y="2302"/>
                    <a:pt x="1848" y="2302"/>
                    <a:pt x="1840" y="2302"/>
                  </a:cubicBezTo>
                  <a:cubicBezTo>
                    <a:pt x="1648" y="2303"/>
                    <a:pt x="1463" y="2301"/>
                    <a:pt x="1262" y="2320"/>
                  </a:cubicBezTo>
                  <a:cubicBezTo>
                    <a:pt x="875" y="2359"/>
                    <a:pt x="563" y="2489"/>
                    <a:pt x="358" y="2621"/>
                  </a:cubicBezTo>
                  <a:cubicBezTo>
                    <a:pt x="275" y="2675"/>
                    <a:pt x="199" y="2740"/>
                    <a:pt x="131" y="2812"/>
                  </a:cubicBezTo>
                  <a:lnTo>
                    <a:pt x="77" y="2877"/>
                  </a:lnTo>
                  <a:cubicBezTo>
                    <a:pt x="0" y="2972"/>
                    <a:pt x="6" y="3108"/>
                    <a:pt x="90" y="3195"/>
                  </a:cubicBezTo>
                  <a:cubicBezTo>
                    <a:pt x="137" y="3243"/>
                    <a:pt x="200" y="3268"/>
                    <a:pt x="262" y="3268"/>
                  </a:cubicBezTo>
                  <a:cubicBezTo>
                    <a:pt x="314" y="3268"/>
                    <a:pt x="365" y="3251"/>
                    <a:pt x="408" y="3218"/>
                  </a:cubicBezTo>
                  <a:lnTo>
                    <a:pt x="413" y="3213"/>
                  </a:lnTo>
                  <a:lnTo>
                    <a:pt x="475" y="3166"/>
                  </a:lnTo>
                  <a:cubicBezTo>
                    <a:pt x="499" y="3153"/>
                    <a:pt x="551" y="3124"/>
                    <a:pt x="622" y="3093"/>
                  </a:cubicBezTo>
                  <a:cubicBezTo>
                    <a:pt x="754" y="3035"/>
                    <a:pt x="972" y="2990"/>
                    <a:pt x="1239" y="2990"/>
                  </a:cubicBezTo>
                  <a:cubicBezTo>
                    <a:pt x="1258" y="2990"/>
                    <a:pt x="1276" y="2990"/>
                    <a:pt x="1296" y="2990"/>
                  </a:cubicBezTo>
                  <a:cubicBezTo>
                    <a:pt x="1433" y="2994"/>
                    <a:pt x="1617" y="3019"/>
                    <a:pt x="1813" y="3033"/>
                  </a:cubicBezTo>
                  <a:cubicBezTo>
                    <a:pt x="1942" y="3043"/>
                    <a:pt x="2081" y="3055"/>
                    <a:pt x="2233" y="3055"/>
                  </a:cubicBezTo>
                  <a:cubicBezTo>
                    <a:pt x="2314" y="3055"/>
                    <a:pt x="2398" y="3051"/>
                    <a:pt x="2486" y="3042"/>
                  </a:cubicBezTo>
                  <a:cubicBezTo>
                    <a:pt x="2733" y="3017"/>
                    <a:pt x="3027" y="2951"/>
                    <a:pt x="3284" y="2768"/>
                  </a:cubicBezTo>
                  <a:lnTo>
                    <a:pt x="3332" y="2734"/>
                  </a:lnTo>
                  <a:lnTo>
                    <a:pt x="3344" y="2726"/>
                  </a:lnTo>
                  <a:lnTo>
                    <a:pt x="3373" y="2701"/>
                  </a:lnTo>
                  <a:lnTo>
                    <a:pt x="3388" y="2686"/>
                  </a:lnTo>
                  <a:lnTo>
                    <a:pt x="3451" y="2631"/>
                  </a:lnTo>
                  <a:cubicBezTo>
                    <a:pt x="3493" y="2593"/>
                    <a:pt x="3562" y="2514"/>
                    <a:pt x="3613" y="2454"/>
                  </a:cubicBezTo>
                  <a:cubicBezTo>
                    <a:pt x="3695" y="2346"/>
                    <a:pt x="3769" y="2231"/>
                    <a:pt x="3834" y="2112"/>
                  </a:cubicBezTo>
                  <a:cubicBezTo>
                    <a:pt x="3955" y="1886"/>
                    <a:pt x="4038" y="1671"/>
                    <a:pt x="4127" y="1491"/>
                  </a:cubicBezTo>
                  <a:cubicBezTo>
                    <a:pt x="4216" y="1310"/>
                    <a:pt x="4303" y="1171"/>
                    <a:pt x="4387" y="1101"/>
                  </a:cubicBezTo>
                  <a:cubicBezTo>
                    <a:pt x="4474" y="1031"/>
                    <a:pt x="4547" y="998"/>
                    <a:pt x="4696" y="996"/>
                  </a:cubicBezTo>
                  <a:cubicBezTo>
                    <a:pt x="4701" y="996"/>
                    <a:pt x="4707" y="996"/>
                    <a:pt x="4712" y="996"/>
                  </a:cubicBezTo>
                  <a:cubicBezTo>
                    <a:pt x="4836" y="996"/>
                    <a:pt x="4995" y="1017"/>
                    <a:pt x="5164" y="1017"/>
                  </a:cubicBezTo>
                  <a:cubicBezTo>
                    <a:pt x="5193" y="1017"/>
                    <a:pt x="5223" y="1016"/>
                    <a:pt x="5253" y="1015"/>
                  </a:cubicBezTo>
                  <a:cubicBezTo>
                    <a:pt x="5695" y="997"/>
                    <a:pt x="5997" y="815"/>
                    <a:pt x="6187" y="686"/>
                  </a:cubicBezTo>
                  <a:cubicBezTo>
                    <a:pt x="6260" y="634"/>
                    <a:pt x="6328" y="577"/>
                    <a:pt x="6393" y="514"/>
                  </a:cubicBezTo>
                  <a:lnTo>
                    <a:pt x="6458" y="447"/>
                  </a:lnTo>
                  <a:cubicBezTo>
                    <a:pt x="6557" y="351"/>
                    <a:pt x="6564" y="195"/>
                    <a:pt x="6475" y="91"/>
                  </a:cubicBezTo>
                  <a:cubicBezTo>
                    <a:pt x="6423" y="32"/>
                    <a:pt x="6350" y="1"/>
                    <a:pt x="62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a:off x="3466975" y="2642400"/>
              <a:ext cx="171350" cy="89325"/>
            </a:xfrm>
            <a:custGeom>
              <a:rect b="b" l="l" r="r" t="t"/>
              <a:pathLst>
                <a:path extrusionOk="0" h="3573" w="6854">
                  <a:moveTo>
                    <a:pt x="2848" y="2384"/>
                  </a:moveTo>
                  <a:cubicBezTo>
                    <a:pt x="2848" y="2384"/>
                    <a:pt x="2846" y="2385"/>
                    <a:pt x="2843" y="2388"/>
                  </a:cubicBezTo>
                  <a:lnTo>
                    <a:pt x="2842" y="2389"/>
                  </a:lnTo>
                  <a:lnTo>
                    <a:pt x="2840" y="2390"/>
                  </a:lnTo>
                  <a:lnTo>
                    <a:pt x="2840" y="2390"/>
                  </a:lnTo>
                  <a:cubicBezTo>
                    <a:pt x="2844" y="2387"/>
                    <a:pt x="2848" y="2384"/>
                    <a:pt x="2848" y="2384"/>
                  </a:cubicBezTo>
                  <a:close/>
                  <a:moveTo>
                    <a:pt x="6560" y="1"/>
                  </a:moveTo>
                  <a:cubicBezTo>
                    <a:pt x="6483" y="1"/>
                    <a:pt x="6408" y="34"/>
                    <a:pt x="6357" y="98"/>
                  </a:cubicBezTo>
                  <a:lnTo>
                    <a:pt x="6352" y="104"/>
                  </a:lnTo>
                  <a:cubicBezTo>
                    <a:pt x="6290" y="172"/>
                    <a:pt x="6220" y="234"/>
                    <a:pt x="6146" y="291"/>
                  </a:cubicBezTo>
                  <a:cubicBezTo>
                    <a:pt x="6012" y="403"/>
                    <a:pt x="5787" y="527"/>
                    <a:pt x="5518" y="576"/>
                  </a:cubicBezTo>
                  <a:cubicBezTo>
                    <a:pt x="5460" y="586"/>
                    <a:pt x="5400" y="590"/>
                    <a:pt x="5341" y="590"/>
                  </a:cubicBezTo>
                  <a:cubicBezTo>
                    <a:pt x="5335" y="590"/>
                    <a:pt x="5328" y="590"/>
                    <a:pt x="5321" y="590"/>
                  </a:cubicBezTo>
                  <a:cubicBezTo>
                    <a:pt x="5295" y="590"/>
                    <a:pt x="5207" y="587"/>
                    <a:pt x="5201" y="583"/>
                  </a:cubicBezTo>
                  <a:lnTo>
                    <a:pt x="5069" y="566"/>
                  </a:lnTo>
                  <a:cubicBezTo>
                    <a:pt x="4958" y="551"/>
                    <a:pt x="4812" y="518"/>
                    <a:pt x="4637" y="518"/>
                  </a:cubicBezTo>
                  <a:cubicBezTo>
                    <a:pt x="4524" y="518"/>
                    <a:pt x="4398" y="532"/>
                    <a:pt x="4263" y="574"/>
                  </a:cubicBezTo>
                  <a:cubicBezTo>
                    <a:pt x="4099" y="619"/>
                    <a:pt x="3945" y="715"/>
                    <a:pt x="3819" y="824"/>
                  </a:cubicBezTo>
                  <a:cubicBezTo>
                    <a:pt x="3705" y="928"/>
                    <a:pt x="3607" y="1049"/>
                    <a:pt x="3527" y="1181"/>
                  </a:cubicBezTo>
                  <a:cubicBezTo>
                    <a:pt x="3378" y="1424"/>
                    <a:pt x="3283" y="1657"/>
                    <a:pt x="3189" y="1858"/>
                  </a:cubicBezTo>
                  <a:cubicBezTo>
                    <a:pt x="3146" y="1952"/>
                    <a:pt x="3098" y="2046"/>
                    <a:pt x="3046" y="2135"/>
                  </a:cubicBezTo>
                  <a:cubicBezTo>
                    <a:pt x="3022" y="2179"/>
                    <a:pt x="2996" y="2210"/>
                    <a:pt x="2971" y="2249"/>
                  </a:cubicBezTo>
                  <a:cubicBezTo>
                    <a:pt x="2945" y="2276"/>
                    <a:pt x="2948" y="2288"/>
                    <a:pt x="2904" y="2329"/>
                  </a:cubicBezTo>
                  <a:lnTo>
                    <a:pt x="2840" y="2389"/>
                  </a:lnTo>
                  <a:lnTo>
                    <a:pt x="2832" y="2397"/>
                  </a:lnTo>
                  <a:lnTo>
                    <a:pt x="2832" y="2397"/>
                  </a:lnTo>
                  <a:lnTo>
                    <a:pt x="2812" y="2411"/>
                  </a:lnTo>
                  <a:cubicBezTo>
                    <a:pt x="2784" y="2434"/>
                    <a:pt x="2754" y="2454"/>
                    <a:pt x="2722" y="2470"/>
                  </a:cubicBezTo>
                  <a:cubicBezTo>
                    <a:pt x="2651" y="2507"/>
                    <a:pt x="2575" y="2535"/>
                    <a:pt x="2496" y="2551"/>
                  </a:cubicBezTo>
                  <a:cubicBezTo>
                    <a:pt x="2329" y="2588"/>
                    <a:pt x="2134" y="2602"/>
                    <a:pt x="1938" y="2604"/>
                  </a:cubicBezTo>
                  <a:cubicBezTo>
                    <a:pt x="1739" y="2606"/>
                    <a:pt x="1551" y="2604"/>
                    <a:pt x="1342" y="2617"/>
                  </a:cubicBezTo>
                  <a:cubicBezTo>
                    <a:pt x="932" y="2646"/>
                    <a:pt x="603" y="2775"/>
                    <a:pt x="386" y="2910"/>
                  </a:cubicBezTo>
                  <a:cubicBezTo>
                    <a:pt x="297" y="2966"/>
                    <a:pt x="216" y="3032"/>
                    <a:pt x="144" y="3107"/>
                  </a:cubicBezTo>
                  <a:cubicBezTo>
                    <a:pt x="100" y="3155"/>
                    <a:pt x="87" y="3175"/>
                    <a:pt x="86" y="3176"/>
                  </a:cubicBezTo>
                  <a:lnTo>
                    <a:pt x="72" y="3194"/>
                  </a:lnTo>
                  <a:cubicBezTo>
                    <a:pt x="1" y="3293"/>
                    <a:pt x="16" y="3429"/>
                    <a:pt x="105" y="3510"/>
                  </a:cubicBezTo>
                  <a:cubicBezTo>
                    <a:pt x="150" y="3552"/>
                    <a:pt x="207" y="3572"/>
                    <a:pt x="265" y="3572"/>
                  </a:cubicBezTo>
                  <a:cubicBezTo>
                    <a:pt x="320" y="3572"/>
                    <a:pt x="376" y="3553"/>
                    <a:pt x="421" y="3513"/>
                  </a:cubicBezTo>
                  <a:lnTo>
                    <a:pt x="421" y="3513"/>
                  </a:lnTo>
                  <a:cubicBezTo>
                    <a:pt x="424" y="3511"/>
                    <a:pt x="450" y="3489"/>
                    <a:pt x="485" y="3464"/>
                  </a:cubicBezTo>
                  <a:cubicBezTo>
                    <a:pt x="536" y="3435"/>
                    <a:pt x="589" y="3409"/>
                    <a:pt x="642" y="3387"/>
                  </a:cubicBezTo>
                  <a:cubicBezTo>
                    <a:pt x="773" y="3330"/>
                    <a:pt x="986" y="3285"/>
                    <a:pt x="1244" y="3285"/>
                  </a:cubicBezTo>
                  <a:cubicBezTo>
                    <a:pt x="1281" y="3285"/>
                    <a:pt x="1318" y="3286"/>
                    <a:pt x="1356" y="3288"/>
                  </a:cubicBezTo>
                  <a:lnTo>
                    <a:pt x="1918" y="3337"/>
                  </a:lnTo>
                  <a:cubicBezTo>
                    <a:pt x="2022" y="3343"/>
                    <a:pt x="2134" y="3350"/>
                    <a:pt x="2253" y="3350"/>
                  </a:cubicBezTo>
                  <a:cubicBezTo>
                    <a:pt x="2376" y="3350"/>
                    <a:pt x="2507" y="3342"/>
                    <a:pt x="2647" y="3318"/>
                  </a:cubicBezTo>
                  <a:cubicBezTo>
                    <a:pt x="2792" y="3295"/>
                    <a:pt x="2934" y="3252"/>
                    <a:pt x="3070" y="3192"/>
                  </a:cubicBezTo>
                  <a:cubicBezTo>
                    <a:pt x="3142" y="3159"/>
                    <a:pt x="3212" y="3121"/>
                    <a:pt x="3278" y="3075"/>
                  </a:cubicBezTo>
                  <a:lnTo>
                    <a:pt x="3327" y="3041"/>
                  </a:lnTo>
                  <a:lnTo>
                    <a:pt x="3340" y="3032"/>
                  </a:lnTo>
                  <a:lnTo>
                    <a:pt x="3347" y="3027"/>
                  </a:lnTo>
                  <a:lnTo>
                    <a:pt x="3349" y="3026"/>
                  </a:lnTo>
                  <a:lnTo>
                    <a:pt x="3372" y="3006"/>
                  </a:lnTo>
                  <a:lnTo>
                    <a:pt x="3390" y="2991"/>
                  </a:lnTo>
                  <a:lnTo>
                    <a:pt x="3455" y="2932"/>
                  </a:lnTo>
                  <a:cubicBezTo>
                    <a:pt x="3711" y="2687"/>
                    <a:pt x="3822" y="2446"/>
                    <a:pt x="3941" y="2215"/>
                  </a:cubicBezTo>
                  <a:cubicBezTo>
                    <a:pt x="4050" y="1986"/>
                    <a:pt x="4135" y="1772"/>
                    <a:pt x="4232" y="1615"/>
                  </a:cubicBezTo>
                  <a:cubicBezTo>
                    <a:pt x="4331" y="1452"/>
                    <a:pt x="4414" y="1375"/>
                    <a:pt x="4513" y="1338"/>
                  </a:cubicBezTo>
                  <a:cubicBezTo>
                    <a:pt x="4558" y="1316"/>
                    <a:pt x="4624" y="1308"/>
                    <a:pt x="4709" y="1308"/>
                  </a:cubicBezTo>
                  <a:cubicBezTo>
                    <a:pt x="4787" y="1308"/>
                    <a:pt x="4880" y="1315"/>
                    <a:pt x="4985" y="1324"/>
                  </a:cubicBezTo>
                  <a:lnTo>
                    <a:pt x="5157" y="1333"/>
                  </a:lnTo>
                  <a:cubicBezTo>
                    <a:pt x="5173" y="1334"/>
                    <a:pt x="5190" y="1334"/>
                    <a:pt x="5206" y="1334"/>
                  </a:cubicBezTo>
                  <a:cubicBezTo>
                    <a:pt x="5247" y="1334"/>
                    <a:pt x="5289" y="1332"/>
                    <a:pt x="5331" y="1330"/>
                  </a:cubicBezTo>
                  <a:cubicBezTo>
                    <a:pt x="5451" y="1319"/>
                    <a:pt x="5571" y="1297"/>
                    <a:pt x="5686" y="1265"/>
                  </a:cubicBezTo>
                  <a:cubicBezTo>
                    <a:pt x="6117" y="1137"/>
                    <a:pt x="6389" y="889"/>
                    <a:pt x="6551" y="713"/>
                  </a:cubicBezTo>
                  <a:cubicBezTo>
                    <a:pt x="6614" y="643"/>
                    <a:pt x="6672" y="568"/>
                    <a:pt x="6723" y="490"/>
                  </a:cubicBezTo>
                  <a:lnTo>
                    <a:pt x="6775" y="405"/>
                  </a:lnTo>
                  <a:cubicBezTo>
                    <a:pt x="6853" y="290"/>
                    <a:pt x="6826" y="134"/>
                    <a:pt x="6714" y="51"/>
                  </a:cubicBezTo>
                  <a:cubicBezTo>
                    <a:pt x="6667" y="17"/>
                    <a:pt x="6613" y="1"/>
                    <a:pt x="6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7"/>
            <p:cNvSpPr/>
            <p:nvPr/>
          </p:nvSpPr>
          <p:spPr>
            <a:xfrm>
              <a:off x="3609525" y="2771275"/>
              <a:ext cx="15725" cy="14050"/>
            </a:xfrm>
            <a:custGeom>
              <a:rect b="b" l="l" r="r" t="t"/>
              <a:pathLst>
                <a:path extrusionOk="0" h="562" w="629">
                  <a:moveTo>
                    <a:pt x="363" y="0"/>
                  </a:moveTo>
                  <a:cubicBezTo>
                    <a:pt x="329" y="0"/>
                    <a:pt x="287" y="8"/>
                    <a:pt x="221" y="28"/>
                  </a:cubicBezTo>
                  <a:lnTo>
                    <a:pt x="160" y="48"/>
                  </a:lnTo>
                  <a:cubicBezTo>
                    <a:pt x="63" y="78"/>
                    <a:pt x="1" y="172"/>
                    <a:pt x="11" y="273"/>
                  </a:cubicBezTo>
                  <a:cubicBezTo>
                    <a:pt x="23" y="405"/>
                    <a:pt x="108" y="485"/>
                    <a:pt x="203" y="530"/>
                  </a:cubicBezTo>
                  <a:cubicBezTo>
                    <a:pt x="245" y="549"/>
                    <a:pt x="292" y="561"/>
                    <a:pt x="341" y="561"/>
                  </a:cubicBezTo>
                  <a:cubicBezTo>
                    <a:pt x="400" y="561"/>
                    <a:pt x="461" y="543"/>
                    <a:pt x="518" y="497"/>
                  </a:cubicBezTo>
                  <a:cubicBezTo>
                    <a:pt x="604" y="428"/>
                    <a:pt x="628" y="308"/>
                    <a:pt x="577" y="210"/>
                  </a:cubicBezTo>
                  <a:lnTo>
                    <a:pt x="543" y="145"/>
                  </a:lnTo>
                  <a:cubicBezTo>
                    <a:pt x="493" y="51"/>
                    <a:pt x="462" y="23"/>
                    <a:pt x="417" y="7"/>
                  </a:cubicBezTo>
                  <a:cubicBezTo>
                    <a:pt x="400" y="3"/>
                    <a:pt x="383" y="0"/>
                    <a:pt x="363"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7"/>
            <p:cNvSpPr/>
            <p:nvPr/>
          </p:nvSpPr>
          <p:spPr>
            <a:xfrm>
              <a:off x="3626900" y="2756150"/>
              <a:ext cx="17250" cy="14175"/>
            </a:xfrm>
            <a:custGeom>
              <a:rect b="b" l="l" r="r" t="t"/>
              <a:pathLst>
                <a:path extrusionOk="0" h="567" w="690">
                  <a:moveTo>
                    <a:pt x="383" y="1"/>
                  </a:moveTo>
                  <a:cubicBezTo>
                    <a:pt x="347" y="1"/>
                    <a:pt x="303" y="9"/>
                    <a:pt x="231" y="27"/>
                  </a:cubicBezTo>
                  <a:lnTo>
                    <a:pt x="161" y="46"/>
                  </a:lnTo>
                  <a:cubicBezTo>
                    <a:pt x="64" y="71"/>
                    <a:pt x="0" y="166"/>
                    <a:pt x="14" y="267"/>
                  </a:cubicBezTo>
                  <a:cubicBezTo>
                    <a:pt x="32" y="408"/>
                    <a:pt x="135" y="497"/>
                    <a:pt x="247" y="542"/>
                  </a:cubicBezTo>
                  <a:cubicBezTo>
                    <a:pt x="290" y="557"/>
                    <a:pt x="336" y="567"/>
                    <a:pt x="383" y="567"/>
                  </a:cubicBezTo>
                  <a:cubicBezTo>
                    <a:pt x="459" y="567"/>
                    <a:pt x="537" y="542"/>
                    <a:pt x="601" y="482"/>
                  </a:cubicBezTo>
                  <a:cubicBezTo>
                    <a:pt x="679" y="406"/>
                    <a:pt x="690" y="285"/>
                    <a:pt x="624" y="197"/>
                  </a:cubicBezTo>
                  <a:lnTo>
                    <a:pt x="573" y="129"/>
                  </a:lnTo>
                  <a:cubicBezTo>
                    <a:pt x="510" y="44"/>
                    <a:pt x="476" y="19"/>
                    <a:pt x="430" y="6"/>
                  </a:cubicBezTo>
                  <a:cubicBezTo>
                    <a:pt x="415" y="3"/>
                    <a:pt x="400" y="1"/>
                    <a:pt x="383"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3641225" y="2737325"/>
              <a:ext cx="19300" cy="14550"/>
            </a:xfrm>
            <a:custGeom>
              <a:rect b="b" l="l" r="r" t="t"/>
              <a:pathLst>
                <a:path extrusionOk="0" h="582" w="772">
                  <a:moveTo>
                    <a:pt x="353" y="0"/>
                  </a:moveTo>
                  <a:cubicBezTo>
                    <a:pt x="312" y="0"/>
                    <a:pt x="265" y="6"/>
                    <a:pt x="208" y="23"/>
                  </a:cubicBezTo>
                  <a:lnTo>
                    <a:pt x="178" y="31"/>
                  </a:lnTo>
                  <a:lnTo>
                    <a:pt x="171" y="33"/>
                  </a:lnTo>
                  <a:cubicBezTo>
                    <a:pt x="61" y="69"/>
                    <a:pt x="0" y="187"/>
                    <a:pt x="36" y="296"/>
                  </a:cubicBezTo>
                  <a:cubicBezTo>
                    <a:pt x="80" y="432"/>
                    <a:pt x="179" y="506"/>
                    <a:pt x="284" y="551"/>
                  </a:cubicBezTo>
                  <a:cubicBezTo>
                    <a:pt x="335" y="569"/>
                    <a:pt x="389" y="582"/>
                    <a:pt x="444" y="582"/>
                  </a:cubicBezTo>
                  <a:cubicBezTo>
                    <a:pt x="507" y="582"/>
                    <a:pt x="572" y="566"/>
                    <a:pt x="636" y="525"/>
                  </a:cubicBezTo>
                  <a:cubicBezTo>
                    <a:pt x="639" y="523"/>
                    <a:pt x="642" y="521"/>
                    <a:pt x="646" y="518"/>
                  </a:cubicBezTo>
                  <a:cubicBezTo>
                    <a:pt x="748" y="447"/>
                    <a:pt x="772" y="306"/>
                    <a:pt x="700" y="204"/>
                  </a:cubicBezTo>
                  <a:lnTo>
                    <a:pt x="679" y="175"/>
                  </a:lnTo>
                  <a:cubicBezTo>
                    <a:pt x="610" y="75"/>
                    <a:pt x="547" y="41"/>
                    <a:pt x="474" y="17"/>
                  </a:cubicBezTo>
                  <a:cubicBezTo>
                    <a:pt x="436" y="7"/>
                    <a:pt x="397" y="0"/>
                    <a:pt x="353"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a:off x="3644850" y="2138000"/>
              <a:ext cx="66950" cy="168925"/>
            </a:xfrm>
            <a:custGeom>
              <a:rect b="b" l="l" r="r" t="t"/>
              <a:pathLst>
                <a:path extrusionOk="0" h="6757" w="2678">
                  <a:moveTo>
                    <a:pt x="2407" y="1"/>
                  </a:moveTo>
                  <a:cubicBezTo>
                    <a:pt x="2281" y="5"/>
                    <a:pt x="2176" y="99"/>
                    <a:pt x="2158" y="223"/>
                  </a:cubicBezTo>
                  <a:lnTo>
                    <a:pt x="2157" y="232"/>
                  </a:lnTo>
                  <a:cubicBezTo>
                    <a:pt x="2142" y="318"/>
                    <a:pt x="2118" y="404"/>
                    <a:pt x="2091" y="487"/>
                  </a:cubicBezTo>
                  <a:cubicBezTo>
                    <a:pt x="2060" y="579"/>
                    <a:pt x="2019" y="667"/>
                    <a:pt x="1969" y="750"/>
                  </a:cubicBezTo>
                  <a:cubicBezTo>
                    <a:pt x="1908" y="850"/>
                    <a:pt x="1833" y="941"/>
                    <a:pt x="1748" y="1020"/>
                  </a:cubicBezTo>
                  <a:cubicBezTo>
                    <a:pt x="1649" y="1110"/>
                    <a:pt x="1506" y="1195"/>
                    <a:pt x="1324" y="1356"/>
                  </a:cubicBezTo>
                  <a:cubicBezTo>
                    <a:pt x="1276" y="1400"/>
                    <a:pt x="1230" y="1446"/>
                    <a:pt x="1187" y="1496"/>
                  </a:cubicBezTo>
                  <a:cubicBezTo>
                    <a:pt x="1162" y="1524"/>
                    <a:pt x="1138" y="1556"/>
                    <a:pt x="1116" y="1587"/>
                  </a:cubicBezTo>
                  <a:cubicBezTo>
                    <a:pt x="1095" y="1616"/>
                    <a:pt x="1075" y="1646"/>
                    <a:pt x="1058" y="1677"/>
                  </a:cubicBezTo>
                  <a:cubicBezTo>
                    <a:pt x="985" y="1812"/>
                    <a:pt x="930" y="1967"/>
                    <a:pt x="915" y="2123"/>
                  </a:cubicBezTo>
                  <a:cubicBezTo>
                    <a:pt x="881" y="2438"/>
                    <a:pt x="957" y="2716"/>
                    <a:pt x="1038" y="2941"/>
                  </a:cubicBezTo>
                  <a:cubicBezTo>
                    <a:pt x="1121" y="3171"/>
                    <a:pt x="1209" y="3374"/>
                    <a:pt x="1270" y="3561"/>
                  </a:cubicBezTo>
                  <a:cubicBezTo>
                    <a:pt x="1300" y="3646"/>
                    <a:pt x="1324" y="3732"/>
                    <a:pt x="1341" y="3821"/>
                  </a:cubicBezTo>
                  <a:cubicBezTo>
                    <a:pt x="1341" y="3855"/>
                    <a:pt x="1351" y="3862"/>
                    <a:pt x="1351" y="3917"/>
                  </a:cubicBezTo>
                  <a:lnTo>
                    <a:pt x="1351" y="4002"/>
                  </a:lnTo>
                  <a:lnTo>
                    <a:pt x="1351" y="4014"/>
                  </a:lnTo>
                  <a:lnTo>
                    <a:pt x="1348" y="4037"/>
                  </a:lnTo>
                  <a:cubicBezTo>
                    <a:pt x="1335" y="4169"/>
                    <a:pt x="1274" y="4310"/>
                    <a:pt x="1175" y="4452"/>
                  </a:cubicBezTo>
                  <a:cubicBezTo>
                    <a:pt x="1066" y="4600"/>
                    <a:pt x="948" y="4741"/>
                    <a:pt x="820" y="4873"/>
                  </a:cubicBezTo>
                  <a:cubicBezTo>
                    <a:pt x="688" y="5013"/>
                    <a:pt x="559" y="5144"/>
                    <a:pt x="433" y="5304"/>
                  </a:cubicBezTo>
                  <a:cubicBezTo>
                    <a:pt x="194" y="5610"/>
                    <a:pt x="72" y="5925"/>
                    <a:pt x="25" y="6164"/>
                  </a:cubicBezTo>
                  <a:cubicBezTo>
                    <a:pt x="6" y="6263"/>
                    <a:pt x="1" y="6362"/>
                    <a:pt x="5" y="6461"/>
                  </a:cubicBezTo>
                  <a:lnTo>
                    <a:pt x="16" y="6546"/>
                  </a:lnTo>
                  <a:cubicBezTo>
                    <a:pt x="30" y="6666"/>
                    <a:pt x="131" y="6756"/>
                    <a:pt x="253" y="6756"/>
                  </a:cubicBezTo>
                  <a:cubicBezTo>
                    <a:pt x="262" y="6756"/>
                    <a:pt x="271" y="6755"/>
                    <a:pt x="281" y="6755"/>
                  </a:cubicBezTo>
                  <a:cubicBezTo>
                    <a:pt x="391" y="6741"/>
                    <a:pt x="479" y="6653"/>
                    <a:pt x="491" y="6542"/>
                  </a:cubicBezTo>
                  <a:lnTo>
                    <a:pt x="491" y="6537"/>
                  </a:lnTo>
                  <a:cubicBezTo>
                    <a:pt x="491" y="6537"/>
                    <a:pt x="494" y="6509"/>
                    <a:pt x="499" y="6458"/>
                  </a:cubicBezTo>
                  <a:cubicBezTo>
                    <a:pt x="507" y="6431"/>
                    <a:pt x="522" y="6375"/>
                    <a:pt x="548" y="6302"/>
                  </a:cubicBezTo>
                  <a:cubicBezTo>
                    <a:pt x="600" y="6158"/>
                    <a:pt x="732" y="5951"/>
                    <a:pt x="939" y="5744"/>
                  </a:cubicBezTo>
                  <a:cubicBezTo>
                    <a:pt x="1037" y="5647"/>
                    <a:pt x="1181" y="5531"/>
                    <a:pt x="1327" y="5400"/>
                  </a:cubicBezTo>
                  <a:cubicBezTo>
                    <a:pt x="1474" y="5268"/>
                    <a:pt x="1644" y="5118"/>
                    <a:pt x="1800" y="4919"/>
                  </a:cubicBezTo>
                  <a:cubicBezTo>
                    <a:pt x="1952" y="4723"/>
                    <a:pt x="2108" y="4464"/>
                    <a:pt x="2154" y="4152"/>
                  </a:cubicBezTo>
                  <a:lnTo>
                    <a:pt x="2162" y="4094"/>
                  </a:lnTo>
                  <a:lnTo>
                    <a:pt x="2165" y="4080"/>
                  </a:lnTo>
                  <a:lnTo>
                    <a:pt x="2167" y="4042"/>
                  </a:lnTo>
                  <a:lnTo>
                    <a:pt x="2167" y="4021"/>
                  </a:lnTo>
                  <a:lnTo>
                    <a:pt x="2170" y="3937"/>
                  </a:lnTo>
                  <a:cubicBezTo>
                    <a:pt x="2173" y="3880"/>
                    <a:pt x="2162" y="3776"/>
                    <a:pt x="2155" y="3698"/>
                  </a:cubicBezTo>
                  <a:cubicBezTo>
                    <a:pt x="2134" y="3564"/>
                    <a:pt x="2102" y="3431"/>
                    <a:pt x="2061" y="3301"/>
                  </a:cubicBezTo>
                  <a:cubicBezTo>
                    <a:pt x="1982" y="3058"/>
                    <a:pt x="1884" y="2849"/>
                    <a:pt x="1815" y="2659"/>
                  </a:cubicBezTo>
                  <a:cubicBezTo>
                    <a:pt x="1746" y="2471"/>
                    <a:pt x="1706" y="2311"/>
                    <a:pt x="1713" y="2202"/>
                  </a:cubicBezTo>
                  <a:cubicBezTo>
                    <a:pt x="1722" y="2089"/>
                    <a:pt x="1749" y="2015"/>
                    <a:pt x="1850" y="1906"/>
                  </a:cubicBezTo>
                  <a:cubicBezTo>
                    <a:pt x="1952" y="1798"/>
                    <a:pt x="2114" y="1673"/>
                    <a:pt x="2249" y="1516"/>
                  </a:cubicBezTo>
                  <a:cubicBezTo>
                    <a:pt x="2543" y="1184"/>
                    <a:pt x="2620" y="839"/>
                    <a:pt x="2658" y="613"/>
                  </a:cubicBezTo>
                  <a:cubicBezTo>
                    <a:pt x="2672" y="525"/>
                    <a:pt x="2678" y="435"/>
                    <a:pt x="2677" y="346"/>
                  </a:cubicBezTo>
                  <a:cubicBezTo>
                    <a:pt x="2675" y="285"/>
                    <a:pt x="2674" y="252"/>
                    <a:pt x="2674" y="252"/>
                  </a:cubicBezTo>
                  <a:cubicBezTo>
                    <a:pt x="2670" y="111"/>
                    <a:pt x="2554" y="1"/>
                    <a:pt x="2414" y="1"/>
                  </a:cubicBezTo>
                  <a:close/>
                </a:path>
              </a:pathLst>
            </a:custGeom>
            <a:solidFill>
              <a:srgbClr val="BB80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a:off x="3603000" y="2122500"/>
              <a:ext cx="68075" cy="179150"/>
            </a:xfrm>
            <a:custGeom>
              <a:rect b="b" l="l" r="r" t="t"/>
              <a:pathLst>
                <a:path extrusionOk="0" h="7166" w="2723">
                  <a:moveTo>
                    <a:pt x="2390" y="0"/>
                  </a:moveTo>
                  <a:cubicBezTo>
                    <a:pt x="2390" y="0"/>
                    <a:pt x="2391" y="0"/>
                    <a:pt x="2391" y="0"/>
                  </a:cubicBezTo>
                  <a:lnTo>
                    <a:pt x="2391" y="0"/>
                  </a:lnTo>
                  <a:cubicBezTo>
                    <a:pt x="2391" y="0"/>
                    <a:pt x="2392" y="0"/>
                    <a:pt x="2392" y="0"/>
                  </a:cubicBezTo>
                  <a:close/>
                  <a:moveTo>
                    <a:pt x="2391" y="0"/>
                  </a:moveTo>
                  <a:cubicBezTo>
                    <a:pt x="2237" y="1"/>
                    <a:pt x="2117" y="132"/>
                    <a:pt x="2132" y="285"/>
                  </a:cubicBezTo>
                  <a:lnTo>
                    <a:pt x="2132" y="292"/>
                  </a:lnTo>
                  <a:cubicBezTo>
                    <a:pt x="2138" y="385"/>
                    <a:pt x="2136" y="478"/>
                    <a:pt x="2125" y="571"/>
                  </a:cubicBezTo>
                  <a:cubicBezTo>
                    <a:pt x="2114" y="745"/>
                    <a:pt x="2047" y="994"/>
                    <a:pt x="1897" y="1222"/>
                  </a:cubicBezTo>
                  <a:cubicBezTo>
                    <a:pt x="1860" y="1277"/>
                    <a:pt x="1817" y="1328"/>
                    <a:pt x="1771" y="1374"/>
                  </a:cubicBezTo>
                  <a:cubicBezTo>
                    <a:pt x="1752" y="1392"/>
                    <a:pt x="1690" y="1455"/>
                    <a:pt x="1683" y="1457"/>
                  </a:cubicBezTo>
                  <a:lnTo>
                    <a:pt x="1579" y="1539"/>
                  </a:lnTo>
                  <a:cubicBezTo>
                    <a:pt x="1434" y="1656"/>
                    <a:pt x="1187" y="1805"/>
                    <a:pt x="1027" y="2127"/>
                  </a:cubicBezTo>
                  <a:cubicBezTo>
                    <a:pt x="946" y="2277"/>
                    <a:pt x="910" y="2455"/>
                    <a:pt x="899" y="2622"/>
                  </a:cubicBezTo>
                  <a:cubicBezTo>
                    <a:pt x="896" y="2776"/>
                    <a:pt x="916" y="2930"/>
                    <a:pt x="956" y="3079"/>
                  </a:cubicBezTo>
                  <a:cubicBezTo>
                    <a:pt x="1029" y="3356"/>
                    <a:pt x="1130" y="3585"/>
                    <a:pt x="1210" y="3793"/>
                  </a:cubicBezTo>
                  <a:cubicBezTo>
                    <a:pt x="1250" y="3889"/>
                    <a:pt x="1283" y="3987"/>
                    <a:pt x="1311" y="4088"/>
                  </a:cubicBezTo>
                  <a:cubicBezTo>
                    <a:pt x="1326" y="4135"/>
                    <a:pt x="1330" y="4177"/>
                    <a:pt x="1342" y="4221"/>
                  </a:cubicBezTo>
                  <a:cubicBezTo>
                    <a:pt x="1342" y="4259"/>
                    <a:pt x="1353" y="4263"/>
                    <a:pt x="1352" y="4325"/>
                  </a:cubicBezTo>
                  <a:lnTo>
                    <a:pt x="1351" y="4412"/>
                  </a:lnTo>
                  <a:lnTo>
                    <a:pt x="1351" y="4421"/>
                  </a:lnTo>
                  <a:lnTo>
                    <a:pt x="1349" y="4447"/>
                  </a:lnTo>
                  <a:cubicBezTo>
                    <a:pt x="1345" y="4484"/>
                    <a:pt x="1338" y="4519"/>
                    <a:pt x="1328" y="4553"/>
                  </a:cubicBezTo>
                  <a:cubicBezTo>
                    <a:pt x="1306" y="4631"/>
                    <a:pt x="1274" y="4705"/>
                    <a:pt x="1231" y="4772"/>
                  </a:cubicBezTo>
                  <a:cubicBezTo>
                    <a:pt x="1142" y="4920"/>
                    <a:pt x="1017" y="5070"/>
                    <a:pt x="883" y="5213"/>
                  </a:cubicBezTo>
                  <a:cubicBezTo>
                    <a:pt x="747" y="5360"/>
                    <a:pt x="616" y="5493"/>
                    <a:pt x="481" y="5652"/>
                  </a:cubicBezTo>
                  <a:cubicBezTo>
                    <a:pt x="218" y="5969"/>
                    <a:pt x="84" y="6297"/>
                    <a:pt x="31" y="6546"/>
                  </a:cubicBezTo>
                  <a:cubicBezTo>
                    <a:pt x="9" y="6649"/>
                    <a:pt x="1" y="6754"/>
                    <a:pt x="5" y="6858"/>
                  </a:cubicBezTo>
                  <a:cubicBezTo>
                    <a:pt x="10" y="6923"/>
                    <a:pt x="16" y="6946"/>
                    <a:pt x="14" y="6949"/>
                  </a:cubicBezTo>
                  <a:lnTo>
                    <a:pt x="19" y="6972"/>
                  </a:lnTo>
                  <a:cubicBezTo>
                    <a:pt x="40" y="7084"/>
                    <a:pt x="138" y="7166"/>
                    <a:pt x="252" y="7166"/>
                  </a:cubicBezTo>
                  <a:cubicBezTo>
                    <a:pt x="266" y="7166"/>
                    <a:pt x="281" y="7165"/>
                    <a:pt x="295" y="7162"/>
                  </a:cubicBezTo>
                  <a:cubicBezTo>
                    <a:pt x="405" y="7141"/>
                    <a:pt x="485" y="7050"/>
                    <a:pt x="490" y="6939"/>
                  </a:cubicBezTo>
                  <a:cubicBezTo>
                    <a:pt x="490" y="6939"/>
                    <a:pt x="493" y="6903"/>
                    <a:pt x="500" y="6857"/>
                  </a:cubicBezTo>
                  <a:cubicBezTo>
                    <a:pt x="514" y="6802"/>
                    <a:pt x="532" y="6745"/>
                    <a:pt x="553" y="6691"/>
                  </a:cubicBezTo>
                  <a:cubicBezTo>
                    <a:pt x="608" y="6538"/>
                    <a:pt x="752" y="6319"/>
                    <a:pt x="975" y="6106"/>
                  </a:cubicBezTo>
                  <a:lnTo>
                    <a:pt x="1397" y="5734"/>
                  </a:lnTo>
                  <a:cubicBezTo>
                    <a:pt x="1555" y="5589"/>
                    <a:pt x="1734" y="5425"/>
                    <a:pt x="1888" y="5195"/>
                  </a:cubicBezTo>
                  <a:cubicBezTo>
                    <a:pt x="1973" y="5073"/>
                    <a:pt x="2040" y="4942"/>
                    <a:pt x="2089" y="4802"/>
                  </a:cubicBezTo>
                  <a:cubicBezTo>
                    <a:pt x="2116" y="4727"/>
                    <a:pt x="2137" y="4649"/>
                    <a:pt x="2150" y="4571"/>
                  </a:cubicBezTo>
                  <a:lnTo>
                    <a:pt x="2159" y="4511"/>
                  </a:lnTo>
                  <a:lnTo>
                    <a:pt x="2161" y="4496"/>
                  </a:lnTo>
                  <a:lnTo>
                    <a:pt x="2162" y="4489"/>
                  </a:lnTo>
                  <a:lnTo>
                    <a:pt x="2162" y="4484"/>
                  </a:lnTo>
                  <a:lnTo>
                    <a:pt x="2165" y="4454"/>
                  </a:lnTo>
                  <a:lnTo>
                    <a:pt x="2166" y="4432"/>
                  </a:lnTo>
                  <a:lnTo>
                    <a:pt x="2169" y="4344"/>
                  </a:lnTo>
                  <a:cubicBezTo>
                    <a:pt x="2169" y="3990"/>
                    <a:pt x="2071" y="3742"/>
                    <a:pt x="1987" y="3496"/>
                  </a:cubicBezTo>
                  <a:cubicBezTo>
                    <a:pt x="1898" y="3259"/>
                    <a:pt x="1802" y="3050"/>
                    <a:pt x="1756" y="2871"/>
                  </a:cubicBezTo>
                  <a:cubicBezTo>
                    <a:pt x="1706" y="2686"/>
                    <a:pt x="1707" y="2572"/>
                    <a:pt x="1750" y="2476"/>
                  </a:cubicBezTo>
                  <a:cubicBezTo>
                    <a:pt x="1779" y="2385"/>
                    <a:pt x="1902" y="2270"/>
                    <a:pt x="2066" y="2125"/>
                  </a:cubicBezTo>
                  <a:lnTo>
                    <a:pt x="2191" y="2008"/>
                  </a:lnTo>
                  <a:cubicBezTo>
                    <a:pt x="2233" y="1967"/>
                    <a:pt x="2272" y="1924"/>
                    <a:pt x="2309" y="1879"/>
                  </a:cubicBezTo>
                  <a:cubicBezTo>
                    <a:pt x="2385" y="1785"/>
                    <a:pt x="2452" y="1685"/>
                    <a:pt x="2509" y="1577"/>
                  </a:cubicBezTo>
                  <a:cubicBezTo>
                    <a:pt x="2713" y="1177"/>
                    <a:pt x="2723" y="810"/>
                    <a:pt x="2708" y="570"/>
                  </a:cubicBezTo>
                  <a:cubicBezTo>
                    <a:pt x="2702" y="476"/>
                    <a:pt x="2688" y="384"/>
                    <a:pt x="2666" y="292"/>
                  </a:cubicBezTo>
                  <a:lnTo>
                    <a:pt x="2642" y="196"/>
                  </a:lnTo>
                  <a:cubicBezTo>
                    <a:pt x="2612" y="81"/>
                    <a:pt x="2510" y="1"/>
                    <a:pt x="2391" y="0"/>
                  </a:cubicBezTo>
                  <a:close/>
                </a:path>
              </a:pathLst>
            </a:custGeom>
            <a:solidFill>
              <a:srgbClr val="BB80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3637925" y="2137000"/>
              <a:ext cx="67000" cy="169050"/>
            </a:xfrm>
            <a:custGeom>
              <a:rect b="b" l="l" r="r" t="t"/>
              <a:pathLst>
                <a:path extrusionOk="0" h="6762" w="2680">
                  <a:moveTo>
                    <a:pt x="2417" y="1"/>
                  </a:moveTo>
                  <a:cubicBezTo>
                    <a:pt x="2286" y="1"/>
                    <a:pt x="2174" y="97"/>
                    <a:pt x="2157" y="228"/>
                  </a:cubicBezTo>
                  <a:lnTo>
                    <a:pt x="2156" y="237"/>
                  </a:lnTo>
                  <a:cubicBezTo>
                    <a:pt x="2141" y="322"/>
                    <a:pt x="2119" y="408"/>
                    <a:pt x="2090" y="491"/>
                  </a:cubicBezTo>
                  <a:cubicBezTo>
                    <a:pt x="2060" y="584"/>
                    <a:pt x="2020" y="671"/>
                    <a:pt x="1970" y="756"/>
                  </a:cubicBezTo>
                  <a:cubicBezTo>
                    <a:pt x="1909" y="855"/>
                    <a:pt x="1834" y="945"/>
                    <a:pt x="1747" y="1025"/>
                  </a:cubicBezTo>
                  <a:cubicBezTo>
                    <a:pt x="1650" y="1115"/>
                    <a:pt x="1506" y="1201"/>
                    <a:pt x="1324" y="1361"/>
                  </a:cubicBezTo>
                  <a:cubicBezTo>
                    <a:pt x="1276" y="1404"/>
                    <a:pt x="1231" y="1451"/>
                    <a:pt x="1187" y="1500"/>
                  </a:cubicBezTo>
                  <a:cubicBezTo>
                    <a:pt x="1165" y="1527"/>
                    <a:pt x="1143" y="1553"/>
                    <a:pt x="1116" y="1592"/>
                  </a:cubicBezTo>
                  <a:cubicBezTo>
                    <a:pt x="1095" y="1621"/>
                    <a:pt x="1076" y="1651"/>
                    <a:pt x="1059" y="1682"/>
                  </a:cubicBezTo>
                  <a:cubicBezTo>
                    <a:pt x="986" y="1816"/>
                    <a:pt x="930" y="1971"/>
                    <a:pt x="915" y="2127"/>
                  </a:cubicBezTo>
                  <a:cubicBezTo>
                    <a:pt x="882" y="2443"/>
                    <a:pt x="957" y="2720"/>
                    <a:pt x="1039" y="2946"/>
                  </a:cubicBezTo>
                  <a:cubicBezTo>
                    <a:pt x="1122" y="3175"/>
                    <a:pt x="1209" y="3380"/>
                    <a:pt x="1271" y="3566"/>
                  </a:cubicBezTo>
                  <a:cubicBezTo>
                    <a:pt x="1301" y="3651"/>
                    <a:pt x="1324" y="3738"/>
                    <a:pt x="1342" y="3826"/>
                  </a:cubicBezTo>
                  <a:cubicBezTo>
                    <a:pt x="1342" y="3860"/>
                    <a:pt x="1352" y="3867"/>
                    <a:pt x="1352" y="3923"/>
                  </a:cubicBezTo>
                  <a:lnTo>
                    <a:pt x="1351" y="4007"/>
                  </a:lnTo>
                  <a:lnTo>
                    <a:pt x="1351" y="4017"/>
                  </a:lnTo>
                  <a:lnTo>
                    <a:pt x="1349" y="4042"/>
                  </a:lnTo>
                  <a:cubicBezTo>
                    <a:pt x="1335" y="4174"/>
                    <a:pt x="1274" y="4314"/>
                    <a:pt x="1175" y="4456"/>
                  </a:cubicBezTo>
                  <a:cubicBezTo>
                    <a:pt x="1067" y="4605"/>
                    <a:pt x="948" y="4745"/>
                    <a:pt x="821" y="4878"/>
                  </a:cubicBezTo>
                  <a:cubicBezTo>
                    <a:pt x="688" y="5018"/>
                    <a:pt x="558" y="5150"/>
                    <a:pt x="434" y="5308"/>
                  </a:cubicBezTo>
                  <a:cubicBezTo>
                    <a:pt x="193" y="5615"/>
                    <a:pt x="72" y="5931"/>
                    <a:pt x="26" y="6169"/>
                  </a:cubicBezTo>
                  <a:cubicBezTo>
                    <a:pt x="7" y="6267"/>
                    <a:pt x="0" y="6367"/>
                    <a:pt x="6" y="6467"/>
                  </a:cubicBezTo>
                  <a:cubicBezTo>
                    <a:pt x="13" y="6521"/>
                    <a:pt x="15" y="6550"/>
                    <a:pt x="15" y="6550"/>
                  </a:cubicBezTo>
                  <a:cubicBezTo>
                    <a:pt x="30" y="6670"/>
                    <a:pt x="132" y="6761"/>
                    <a:pt x="253" y="6761"/>
                  </a:cubicBezTo>
                  <a:cubicBezTo>
                    <a:pt x="254" y="6761"/>
                    <a:pt x="255" y="6761"/>
                    <a:pt x="256" y="6761"/>
                  </a:cubicBezTo>
                  <a:cubicBezTo>
                    <a:pt x="377" y="6760"/>
                    <a:pt x="479" y="6668"/>
                    <a:pt x="491" y="6546"/>
                  </a:cubicBezTo>
                  <a:lnTo>
                    <a:pt x="493" y="6541"/>
                  </a:lnTo>
                  <a:cubicBezTo>
                    <a:pt x="493" y="6541"/>
                    <a:pt x="496" y="6514"/>
                    <a:pt x="501" y="6462"/>
                  </a:cubicBezTo>
                  <a:cubicBezTo>
                    <a:pt x="509" y="6436"/>
                    <a:pt x="524" y="6379"/>
                    <a:pt x="550" y="6306"/>
                  </a:cubicBezTo>
                  <a:cubicBezTo>
                    <a:pt x="602" y="6162"/>
                    <a:pt x="734" y="5955"/>
                    <a:pt x="941" y="5748"/>
                  </a:cubicBezTo>
                  <a:cubicBezTo>
                    <a:pt x="1039" y="5651"/>
                    <a:pt x="1184" y="5536"/>
                    <a:pt x="1329" y="5404"/>
                  </a:cubicBezTo>
                  <a:cubicBezTo>
                    <a:pt x="1476" y="5272"/>
                    <a:pt x="1646" y="5123"/>
                    <a:pt x="1802" y="4924"/>
                  </a:cubicBezTo>
                  <a:cubicBezTo>
                    <a:pt x="1954" y="4728"/>
                    <a:pt x="2110" y="4469"/>
                    <a:pt x="2156" y="4157"/>
                  </a:cubicBezTo>
                  <a:lnTo>
                    <a:pt x="2164" y="4099"/>
                  </a:lnTo>
                  <a:lnTo>
                    <a:pt x="2167" y="4084"/>
                  </a:lnTo>
                  <a:lnTo>
                    <a:pt x="2169" y="4047"/>
                  </a:lnTo>
                  <a:lnTo>
                    <a:pt x="2169" y="4027"/>
                  </a:lnTo>
                  <a:lnTo>
                    <a:pt x="2173" y="3942"/>
                  </a:lnTo>
                  <a:cubicBezTo>
                    <a:pt x="2175" y="3886"/>
                    <a:pt x="2164" y="3780"/>
                    <a:pt x="2157" y="3703"/>
                  </a:cubicBezTo>
                  <a:cubicBezTo>
                    <a:pt x="2136" y="3568"/>
                    <a:pt x="2104" y="3436"/>
                    <a:pt x="2063" y="3307"/>
                  </a:cubicBezTo>
                  <a:cubicBezTo>
                    <a:pt x="1984" y="3063"/>
                    <a:pt x="1886" y="2854"/>
                    <a:pt x="1817" y="2664"/>
                  </a:cubicBezTo>
                  <a:cubicBezTo>
                    <a:pt x="1748" y="2475"/>
                    <a:pt x="1708" y="2317"/>
                    <a:pt x="1715" y="2207"/>
                  </a:cubicBezTo>
                  <a:cubicBezTo>
                    <a:pt x="1724" y="2095"/>
                    <a:pt x="1751" y="2021"/>
                    <a:pt x="1852" y="1911"/>
                  </a:cubicBezTo>
                  <a:cubicBezTo>
                    <a:pt x="1954" y="1802"/>
                    <a:pt x="2116" y="1679"/>
                    <a:pt x="2251" y="1522"/>
                  </a:cubicBezTo>
                  <a:cubicBezTo>
                    <a:pt x="2546" y="1189"/>
                    <a:pt x="2622" y="845"/>
                    <a:pt x="2660" y="618"/>
                  </a:cubicBezTo>
                  <a:cubicBezTo>
                    <a:pt x="2674" y="529"/>
                    <a:pt x="2680" y="440"/>
                    <a:pt x="2679" y="351"/>
                  </a:cubicBezTo>
                  <a:cubicBezTo>
                    <a:pt x="2677" y="290"/>
                    <a:pt x="2676" y="257"/>
                    <a:pt x="2676" y="257"/>
                  </a:cubicBezTo>
                  <a:cubicBezTo>
                    <a:pt x="2674" y="120"/>
                    <a:pt x="2566" y="9"/>
                    <a:pt x="2430" y="1"/>
                  </a:cubicBezTo>
                  <a:cubicBezTo>
                    <a:pt x="2426" y="1"/>
                    <a:pt x="2421" y="1"/>
                    <a:pt x="24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7"/>
            <p:cNvSpPr/>
            <p:nvPr/>
          </p:nvSpPr>
          <p:spPr>
            <a:xfrm>
              <a:off x="3596150" y="2121500"/>
              <a:ext cx="68075" cy="179300"/>
            </a:xfrm>
            <a:custGeom>
              <a:rect b="b" l="l" r="r" t="t"/>
              <a:pathLst>
                <a:path extrusionOk="0" h="7172" w="2723">
                  <a:moveTo>
                    <a:pt x="1351" y="4425"/>
                  </a:moveTo>
                  <a:lnTo>
                    <a:pt x="1351" y="4426"/>
                  </a:lnTo>
                  <a:lnTo>
                    <a:pt x="1351" y="4427"/>
                  </a:lnTo>
                  <a:lnTo>
                    <a:pt x="1351" y="4427"/>
                  </a:lnTo>
                  <a:cubicBezTo>
                    <a:pt x="1351" y="4426"/>
                    <a:pt x="1351" y="4426"/>
                    <a:pt x="1351" y="4425"/>
                  </a:cubicBezTo>
                  <a:close/>
                  <a:moveTo>
                    <a:pt x="2389" y="0"/>
                  </a:moveTo>
                  <a:cubicBezTo>
                    <a:pt x="2373" y="0"/>
                    <a:pt x="2358" y="1"/>
                    <a:pt x="2343" y="4"/>
                  </a:cubicBezTo>
                  <a:cubicBezTo>
                    <a:pt x="2207" y="29"/>
                    <a:pt x="2114" y="153"/>
                    <a:pt x="2130" y="291"/>
                  </a:cubicBezTo>
                  <a:lnTo>
                    <a:pt x="2131" y="297"/>
                  </a:lnTo>
                  <a:cubicBezTo>
                    <a:pt x="2137" y="390"/>
                    <a:pt x="2135" y="484"/>
                    <a:pt x="2124" y="576"/>
                  </a:cubicBezTo>
                  <a:cubicBezTo>
                    <a:pt x="2113" y="751"/>
                    <a:pt x="2046" y="999"/>
                    <a:pt x="1896" y="1228"/>
                  </a:cubicBezTo>
                  <a:cubicBezTo>
                    <a:pt x="1857" y="1282"/>
                    <a:pt x="1816" y="1333"/>
                    <a:pt x="1770" y="1379"/>
                  </a:cubicBezTo>
                  <a:cubicBezTo>
                    <a:pt x="1751" y="1398"/>
                    <a:pt x="1689" y="1460"/>
                    <a:pt x="1682" y="1462"/>
                  </a:cubicBezTo>
                  <a:lnTo>
                    <a:pt x="1578" y="1544"/>
                  </a:lnTo>
                  <a:cubicBezTo>
                    <a:pt x="1433" y="1661"/>
                    <a:pt x="1186" y="1810"/>
                    <a:pt x="1026" y="2132"/>
                  </a:cubicBezTo>
                  <a:cubicBezTo>
                    <a:pt x="945" y="2283"/>
                    <a:pt x="909" y="2459"/>
                    <a:pt x="898" y="2627"/>
                  </a:cubicBezTo>
                  <a:cubicBezTo>
                    <a:pt x="895" y="2782"/>
                    <a:pt x="915" y="2935"/>
                    <a:pt x="955" y="3084"/>
                  </a:cubicBezTo>
                  <a:cubicBezTo>
                    <a:pt x="1028" y="3362"/>
                    <a:pt x="1128" y="3591"/>
                    <a:pt x="1209" y="3799"/>
                  </a:cubicBezTo>
                  <a:cubicBezTo>
                    <a:pt x="1247" y="3894"/>
                    <a:pt x="1282" y="3993"/>
                    <a:pt x="1310" y="4093"/>
                  </a:cubicBezTo>
                  <a:cubicBezTo>
                    <a:pt x="1325" y="4141"/>
                    <a:pt x="1329" y="4182"/>
                    <a:pt x="1341" y="4226"/>
                  </a:cubicBezTo>
                  <a:cubicBezTo>
                    <a:pt x="1341" y="4264"/>
                    <a:pt x="1353" y="4269"/>
                    <a:pt x="1351" y="4330"/>
                  </a:cubicBezTo>
                  <a:lnTo>
                    <a:pt x="1350" y="4418"/>
                  </a:lnTo>
                  <a:lnTo>
                    <a:pt x="1350" y="4439"/>
                  </a:lnTo>
                  <a:lnTo>
                    <a:pt x="1349" y="4452"/>
                  </a:lnTo>
                  <a:cubicBezTo>
                    <a:pt x="1346" y="4489"/>
                    <a:pt x="1339" y="4524"/>
                    <a:pt x="1328" y="4559"/>
                  </a:cubicBezTo>
                  <a:cubicBezTo>
                    <a:pt x="1306" y="4636"/>
                    <a:pt x="1274" y="4710"/>
                    <a:pt x="1231" y="4777"/>
                  </a:cubicBezTo>
                  <a:cubicBezTo>
                    <a:pt x="1142" y="4925"/>
                    <a:pt x="1017" y="5075"/>
                    <a:pt x="883" y="5218"/>
                  </a:cubicBezTo>
                  <a:cubicBezTo>
                    <a:pt x="747" y="5365"/>
                    <a:pt x="617" y="5498"/>
                    <a:pt x="481" y="5658"/>
                  </a:cubicBezTo>
                  <a:cubicBezTo>
                    <a:pt x="218" y="5974"/>
                    <a:pt x="84" y="6302"/>
                    <a:pt x="31" y="6552"/>
                  </a:cubicBezTo>
                  <a:cubicBezTo>
                    <a:pt x="9" y="6655"/>
                    <a:pt x="1" y="6760"/>
                    <a:pt x="5" y="6864"/>
                  </a:cubicBezTo>
                  <a:cubicBezTo>
                    <a:pt x="11" y="6928"/>
                    <a:pt x="16" y="6952"/>
                    <a:pt x="15" y="6954"/>
                  </a:cubicBezTo>
                  <a:lnTo>
                    <a:pt x="19" y="6976"/>
                  </a:lnTo>
                  <a:cubicBezTo>
                    <a:pt x="40" y="7090"/>
                    <a:pt x="139" y="7172"/>
                    <a:pt x="253" y="7172"/>
                  </a:cubicBezTo>
                  <a:cubicBezTo>
                    <a:pt x="258" y="7172"/>
                    <a:pt x="263" y="7171"/>
                    <a:pt x="269" y="7171"/>
                  </a:cubicBezTo>
                  <a:cubicBezTo>
                    <a:pt x="390" y="7163"/>
                    <a:pt x="485" y="7065"/>
                    <a:pt x="491" y="6945"/>
                  </a:cubicBezTo>
                  <a:lnTo>
                    <a:pt x="491" y="6943"/>
                  </a:lnTo>
                  <a:cubicBezTo>
                    <a:pt x="491" y="6944"/>
                    <a:pt x="491" y="6944"/>
                    <a:pt x="491" y="6944"/>
                  </a:cubicBezTo>
                  <a:cubicBezTo>
                    <a:pt x="491" y="6944"/>
                    <a:pt x="492" y="6907"/>
                    <a:pt x="499" y="6863"/>
                  </a:cubicBezTo>
                  <a:cubicBezTo>
                    <a:pt x="514" y="6806"/>
                    <a:pt x="531" y="6751"/>
                    <a:pt x="552" y="6696"/>
                  </a:cubicBezTo>
                  <a:cubicBezTo>
                    <a:pt x="608" y="6544"/>
                    <a:pt x="752" y="6324"/>
                    <a:pt x="975" y="6112"/>
                  </a:cubicBezTo>
                  <a:lnTo>
                    <a:pt x="1398" y="5740"/>
                  </a:lnTo>
                  <a:cubicBezTo>
                    <a:pt x="1555" y="5594"/>
                    <a:pt x="1734" y="5430"/>
                    <a:pt x="1889" y="5200"/>
                  </a:cubicBezTo>
                  <a:cubicBezTo>
                    <a:pt x="1973" y="5078"/>
                    <a:pt x="2040" y="4946"/>
                    <a:pt x="2090" y="4806"/>
                  </a:cubicBezTo>
                  <a:cubicBezTo>
                    <a:pt x="2116" y="4731"/>
                    <a:pt x="2136" y="4654"/>
                    <a:pt x="2150" y="4575"/>
                  </a:cubicBezTo>
                  <a:lnTo>
                    <a:pt x="2159" y="4515"/>
                  </a:lnTo>
                  <a:lnTo>
                    <a:pt x="2161" y="4501"/>
                  </a:lnTo>
                  <a:lnTo>
                    <a:pt x="2162" y="4493"/>
                  </a:lnTo>
                  <a:lnTo>
                    <a:pt x="2162" y="4489"/>
                  </a:lnTo>
                  <a:lnTo>
                    <a:pt x="2165" y="4459"/>
                  </a:lnTo>
                  <a:lnTo>
                    <a:pt x="2166" y="4437"/>
                  </a:lnTo>
                  <a:lnTo>
                    <a:pt x="2168" y="4350"/>
                  </a:lnTo>
                  <a:cubicBezTo>
                    <a:pt x="2168" y="3994"/>
                    <a:pt x="2071" y="3747"/>
                    <a:pt x="1987" y="3502"/>
                  </a:cubicBezTo>
                  <a:cubicBezTo>
                    <a:pt x="1898" y="3264"/>
                    <a:pt x="1802" y="3054"/>
                    <a:pt x="1756" y="2877"/>
                  </a:cubicBezTo>
                  <a:cubicBezTo>
                    <a:pt x="1706" y="2692"/>
                    <a:pt x="1707" y="2577"/>
                    <a:pt x="1749" y="2481"/>
                  </a:cubicBezTo>
                  <a:cubicBezTo>
                    <a:pt x="1778" y="2389"/>
                    <a:pt x="1901" y="2276"/>
                    <a:pt x="2067" y="2130"/>
                  </a:cubicBezTo>
                  <a:lnTo>
                    <a:pt x="2191" y="2012"/>
                  </a:lnTo>
                  <a:cubicBezTo>
                    <a:pt x="2233" y="1972"/>
                    <a:pt x="2272" y="1929"/>
                    <a:pt x="2309" y="1884"/>
                  </a:cubicBezTo>
                  <a:cubicBezTo>
                    <a:pt x="2385" y="1790"/>
                    <a:pt x="2452" y="1689"/>
                    <a:pt x="2508" y="1581"/>
                  </a:cubicBezTo>
                  <a:cubicBezTo>
                    <a:pt x="2714" y="1183"/>
                    <a:pt x="2723" y="814"/>
                    <a:pt x="2708" y="575"/>
                  </a:cubicBezTo>
                  <a:cubicBezTo>
                    <a:pt x="2702" y="481"/>
                    <a:pt x="2687" y="388"/>
                    <a:pt x="2666" y="297"/>
                  </a:cubicBezTo>
                  <a:lnTo>
                    <a:pt x="2642" y="201"/>
                  </a:lnTo>
                  <a:cubicBezTo>
                    <a:pt x="2613" y="82"/>
                    <a:pt x="2507" y="0"/>
                    <a:pt x="23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7"/>
            <p:cNvSpPr/>
            <p:nvPr/>
          </p:nvSpPr>
          <p:spPr>
            <a:xfrm>
              <a:off x="3534350" y="2081050"/>
              <a:ext cx="20275" cy="19950"/>
            </a:xfrm>
            <a:custGeom>
              <a:rect b="b" l="l" r="r" t="t"/>
              <a:pathLst>
                <a:path extrusionOk="0" h="798" w="811">
                  <a:moveTo>
                    <a:pt x="470" y="1"/>
                  </a:moveTo>
                  <a:cubicBezTo>
                    <a:pt x="331" y="1"/>
                    <a:pt x="220" y="75"/>
                    <a:pt x="142" y="169"/>
                  </a:cubicBezTo>
                  <a:cubicBezTo>
                    <a:pt x="54" y="284"/>
                    <a:pt x="0" y="437"/>
                    <a:pt x="66" y="608"/>
                  </a:cubicBezTo>
                  <a:cubicBezTo>
                    <a:pt x="112" y="723"/>
                    <a:pt x="223" y="797"/>
                    <a:pt x="344" y="797"/>
                  </a:cubicBezTo>
                  <a:cubicBezTo>
                    <a:pt x="361" y="797"/>
                    <a:pt x="378" y="796"/>
                    <a:pt x="395" y="793"/>
                  </a:cubicBezTo>
                  <a:lnTo>
                    <a:pt x="481" y="779"/>
                  </a:lnTo>
                  <a:cubicBezTo>
                    <a:pt x="629" y="753"/>
                    <a:pt x="686" y="725"/>
                    <a:pt x="737" y="679"/>
                  </a:cubicBezTo>
                  <a:cubicBezTo>
                    <a:pt x="784" y="631"/>
                    <a:pt x="805" y="575"/>
                    <a:pt x="808" y="429"/>
                  </a:cubicBezTo>
                  <a:lnTo>
                    <a:pt x="809" y="326"/>
                  </a:lnTo>
                  <a:cubicBezTo>
                    <a:pt x="810" y="173"/>
                    <a:pt x="704" y="41"/>
                    <a:pt x="555" y="9"/>
                  </a:cubicBezTo>
                  <a:cubicBezTo>
                    <a:pt x="526" y="3"/>
                    <a:pt x="498" y="1"/>
                    <a:pt x="470"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3565400" y="2087675"/>
              <a:ext cx="22300" cy="21100"/>
            </a:xfrm>
            <a:custGeom>
              <a:rect b="b" l="l" r="r" t="t"/>
              <a:pathLst>
                <a:path extrusionOk="0" h="844" w="892">
                  <a:moveTo>
                    <a:pt x="536" y="1"/>
                  </a:moveTo>
                  <a:cubicBezTo>
                    <a:pt x="394" y="1"/>
                    <a:pt x="269" y="74"/>
                    <a:pt x="180" y="170"/>
                  </a:cubicBezTo>
                  <a:cubicBezTo>
                    <a:pt x="72" y="295"/>
                    <a:pt x="0" y="470"/>
                    <a:pt x="65" y="656"/>
                  </a:cubicBezTo>
                  <a:cubicBezTo>
                    <a:pt x="105" y="770"/>
                    <a:pt x="212" y="843"/>
                    <a:pt x="328" y="843"/>
                  </a:cubicBezTo>
                  <a:cubicBezTo>
                    <a:pt x="347" y="843"/>
                    <a:pt x="367" y="841"/>
                    <a:pt x="386" y="837"/>
                  </a:cubicBezTo>
                  <a:lnTo>
                    <a:pt x="482" y="817"/>
                  </a:lnTo>
                  <a:cubicBezTo>
                    <a:pt x="631" y="784"/>
                    <a:pt x="690" y="759"/>
                    <a:pt x="743" y="715"/>
                  </a:cubicBezTo>
                  <a:cubicBezTo>
                    <a:pt x="794" y="669"/>
                    <a:pt x="819" y="617"/>
                    <a:pt x="845" y="470"/>
                  </a:cubicBezTo>
                  <a:lnTo>
                    <a:pt x="864" y="354"/>
                  </a:lnTo>
                  <a:cubicBezTo>
                    <a:pt x="891" y="205"/>
                    <a:pt x="800" y="61"/>
                    <a:pt x="655" y="18"/>
                  </a:cubicBezTo>
                  <a:cubicBezTo>
                    <a:pt x="615" y="6"/>
                    <a:pt x="575" y="1"/>
                    <a:pt x="536"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3595775" y="2100350"/>
              <a:ext cx="23300" cy="22800"/>
            </a:xfrm>
            <a:custGeom>
              <a:rect b="b" l="l" r="r" t="t"/>
              <a:pathLst>
                <a:path extrusionOk="0" h="912" w="932">
                  <a:moveTo>
                    <a:pt x="577" y="0"/>
                  </a:moveTo>
                  <a:cubicBezTo>
                    <a:pt x="506" y="0"/>
                    <a:pt x="436" y="17"/>
                    <a:pt x="372" y="50"/>
                  </a:cubicBezTo>
                  <a:cubicBezTo>
                    <a:pt x="299" y="84"/>
                    <a:pt x="233" y="134"/>
                    <a:pt x="180" y="195"/>
                  </a:cubicBezTo>
                  <a:cubicBezTo>
                    <a:pt x="77" y="318"/>
                    <a:pt x="1" y="471"/>
                    <a:pt x="31" y="665"/>
                  </a:cubicBezTo>
                  <a:cubicBezTo>
                    <a:pt x="32" y="670"/>
                    <a:pt x="32" y="675"/>
                    <a:pt x="33" y="679"/>
                  </a:cubicBezTo>
                  <a:cubicBezTo>
                    <a:pt x="61" y="817"/>
                    <a:pt x="182" y="912"/>
                    <a:pt x="317" y="912"/>
                  </a:cubicBezTo>
                  <a:cubicBezTo>
                    <a:pt x="337" y="912"/>
                    <a:pt x="356" y="910"/>
                    <a:pt x="376" y="906"/>
                  </a:cubicBezTo>
                  <a:lnTo>
                    <a:pt x="415" y="898"/>
                  </a:lnTo>
                  <a:cubicBezTo>
                    <a:pt x="583" y="864"/>
                    <a:pt x="670" y="805"/>
                    <a:pt x="749" y="734"/>
                  </a:cubicBezTo>
                  <a:cubicBezTo>
                    <a:pt x="789" y="697"/>
                    <a:pt x="822" y="653"/>
                    <a:pt x="846" y="604"/>
                  </a:cubicBezTo>
                  <a:cubicBezTo>
                    <a:pt x="879" y="543"/>
                    <a:pt x="900" y="476"/>
                    <a:pt x="907" y="408"/>
                  </a:cubicBezTo>
                  <a:lnTo>
                    <a:pt x="912" y="360"/>
                  </a:lnTo>
                  <a:lnTo>
                    <a:pt x="912" y="358"/>
                  </a:lnTo>
                  <a:cubicBezTo>
                    <a:pt x="932" y="182"/>
                    <a:pt x="806" y="23"/>
                    <a:pt x="629" y="3"/>
                  </a:cubicBezTo>
                  <a:cubicBezTo>
                    <a:pt x="612" y="1"/>
                    <a:pt x="594" y="0"/>
                    <a:pt x="577"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a:off x="2855375" y="2214275"/>
              <a:ext cx="78875" cy="164225"/>
            </a:xfrm>
            <a:custGeom>
              <a:rect b="b" l="l" r="r" t="t"/>
              <a:pathLst>
                <a:path extrusionOk="0" h="6569" w="3155">
                  <a:moveTo>
                    <a:pt x="255" y="1"/>
                  </a:moveTo>
                  <a:cubicBezTo>
                    <a:pt x="112" y="8"/>
                    <a:pt x="1" y="129"/>
                    <a:pt x="8" y="274"/>
                  </a:cubicBezTo>
                  <a:cubicBezTo>
                    <a:pt x="8" y="274"/>
                    <a:pt x="9" y="306"/>
                    <a:pt x="11" y="367"/>
                  </a:cubicBezTo>
                  <a:cubicBezTo>
                    <a:pt x="17" y="456"/>
                    <a:pt x="31" y="545"/>
                    <a:pt x="50" y="632"/>
                  </a:cubicBezTo>
                  <a:cubicBezTo>
                    <a:pt x="107" y="855"/>
                    <a:pt x="210" y="1191"/>
                    <a:pt x="529" y="1501"/>
                  </a:cubicBezTo>
                  <a:cubicBezTo>
                    <a:pt x="677" y="1646"/>
                    <a:pt x="849" y="1757"/>
                    <a:pt x="957" y="1856"/>
                  </a:cubicBezTo>
                  <a:cubicBezTo>
                    <a:pt x="1067" y="1959"/>
                    <a:pt x="1098" y="2030"/>
                    <a:pt x="1117" y="2141"/>
                  </a:cubicBezTo>
                  <a:cubicBezTo>
                    <a:pt x="1133" y="2250"/>
                    <a:pt x="1108" y="2411"/>
                    <a:pt x="1051" y="2606"/>
                  </a:cubicBezTo>
                  <a:cubicBezTo>
                    <a:pt x="998" y="2799"/>
                    <a:pt x="917" y="3015"/>
                    <a:pt x="857" y="3265"/>
                  </a:cubicBezTo>
                  <a:cubicBezTo>
                    <a:pt x="826" y="3398"/>
                    <a:pt x="805" y="3532"/>
                    <a:pt x="794" y="3667"/>
                  </a:cubicBezTo>
                  <a:cubicBezTo>
                    <a:pt x="792" y="3747"/>
                    <a:pt x="791" y="3851"/>
                    <a:pt x="798" y="3907"/>
                  </a:cubicBezTo>
                  <a:lnTo>
                    <a:pt x="807" y="3990"/>
                  </a:lnTo>
                  <a:lnTo>
                    <a:pt x="810" y="4011"/>
                  </a:lnTo>
                  <a:lnTo>
                    <a:pt x="814" y="4049"/>
                  </a:lnTo>
                  <a:lnTo>
                    <a:pt x="818" y="4063"/>
                  </a:lnTo>
                  <a:lnTo>
                    <a:pt x="830" y="4120"/>
                  </a:lnTo>
                  <a:cubicBezTo>
                    <a:pt x="901" y="4428"/>
                    <a:pt x="1076" y="4674"/>
                    <a:pt x="1244" y="4858"/>
                  </a:cubicBezTo>
                  <a:cubicBezTo>
                    <a:pt x="1415" y="5044"/>
                    <a:pt x="1594" y="5178"/>
                    <a:pt x="1752" y="5299"/>
                  </a:cubicBezTo>
                  <a:cubicBezTo>
                    <a:pt x="1908" y="5420"/>
                    <a:pt x="2062" y="5522"/>
                    <a:pt x="2167" y="5611"/>
                  </a:cubicBezTo>
                  <a:cubicBezTo>
                    <a:pt x="2390" y="5802"/>
                    <a:pt x="2537" y="5997"/>
                    <a:pt x="2600" y="6137"/>
                  </a:cubicBezTo>
                  <a:cubicBezTo>
                    <a:pt x="2633" y="6208"/>
                    <a:pt x="2652" y="6263"/>
                    <a:pt x="2663" y="6290"/>
                  </a:cubicBezTo>
                  <a:lnTo>
                    <a:pt x="2677" y="6367"/>
                  </a:lnTo>
                  <a:lnTo>
                    <a:pt x="2678" y="6373"/>
                  </a:lnTo>
                  <a:cubicBezTo>
                    <a:pt x="2699" y="6483"/>
                    <a:pt x="2791" y="6563"/>
                    <a:pt x="2903" y="6568"/>
                  </a:cubicBezTo>
                  <a:lnTo>
                    <a:pt x="2913" y="6568"/>
                  </a:lnTo>
                  <a:cubicBezTo>
                    <a:pt x="3042" y="6568"/>
                    <a:pt x="3147" y="6466"/>
                    <a:pt x="3151" y="6339"/>
                  </a:cubicBezTo>
                  <a:lnTo>
                    <a:pt x="3155" y="6255"/>
                  </a:lnTo>
                  <a:cubicBezTo>
                    <a:pt x="3153" y="6154"/>
                    <a:pt x="3138" y="6056"/>
                    <a:pt x="3112" y="5960"/>
                  </a:cubicBezTo>
                  <a:cubicBezTo>
                    <a:pt x="3046" y="5726"/>
                    <a:pt x="2901" y="5421"/>
                    <a:pt x="2638" y="5133"/>
                  </a:cubicBezTo>
                  <a:cubicBezTo>
                    <a:pt x="2500" y="4985"/>
                    <a:pt x="2361" y="4864"/>
                    <a:pt x="2219" y="4734"/>
                  </a:cubicBezTo>
                  <a:cubicBezTo>
                    <a:pt x="2082" y="4613"/>
                    <a:pt x="1952" y="4481"/>
                    <a:pt x="1832" y="4343"/>
                  </a:cubicBezTo>
                  <a:cubicBezTo>
                    <a:pt x="1722" y="4209"/>
                    <a:pt x="1651" y="4074"/>
                    <a:pt x="1628" y="3943"/>
                  </a:cubicBezTo>
                  <a:lnTo>
                    <a:pt x="1623" y="3920"/>
                  </a:lnTo>
                  <a:lnTo>
                    <a:pt x="1622" y="3907"/>
                  </a:lnTo>
                  <a:lnTo>
                    <a:pt x="1614" y="3824"/>
                  </a:lnTo>
                  <a:cubicBezTo>
                    <a:pt x="1609" y="3769"/>
                    <a:pt x="1618" y="3760"/>
                    <a:pt x="1616" y="3727"/>
                  </a:cubicBezTo>
                  <a:cubicBezTo>
                    <a:pt x="1626" y="3638"/>
                    <a:pt x="1643" y="3549"/>
                    <a:pt x="1666" y="3462"/>
                  </a:cubicBezTo>
                  <a:cubicBezTo>
                    <a:pt x="1713" y="3272"/>
                    <a:pt x="1785" y="3061"/>
                    <a:pt x="1849" y="2826"/>
                  </a:cubicBezTo>
                  <a:cubicBezTo>
                    <a:pt x="1913" y="2595"/>
                    <a:pt x="1966" y="2312"/>
                    <a:pt x="1908" y="2001"/>
                  </a:cubicBezTo>
                  <a:cubicBezTo>
                    <a:pt x="1882" y="1846"/>
                    <a:pt x="1814" y="1696"/>
                    <a:pt x="1730" y="1568"/>
                  </a:cubicBezTo>
                  <a:cubicBezTo>
                    <a:pt x="1711" y="1538"/>
                    <a:pt x="1690" y="1509"/>
                    <a:pt x="1666" y="1482"/>
                  </a:cubicBezTo>
                  <a:cubicBezTo>
                    <a:pt x="1637" y="1445"/>
                    <a:pt x="1613" y="1421"/>
                    <a:pt x="1588" y="1395"/>
                  </a:cubicBezTo>
                  <a:cubicBezTo>
                    <a:pt x="1541" y="1350"/>
                    <a:pt x="1491" y="1308"/>
                    <a:pt x="1440" y="1268"/>
                  </a:cubicBezTo>
                  <a:cubicBezTo>
                    <a:pt x="1246" y="1122"/>
                    <a:pt x="1096" y="1048"/>
                    <a:pt x="992" y="966"/>
                  </a:cubicBezTo>
                  <a:cubicBezTo>
                    <a:pt x="900" y="893"/>
                    <a:pt x="819" y="808"/>
                    <a:pt x="749" y="715"/>
                  </a:cubicBezTo>
                  <a:cubicBezTo>
                    <a:pt x="694" y="635"/>
                    <a:pt x="647" y="551"/>
                    <a:pt x="608" y="461"/>
                  </a:cubicBezTo>
                  <a:cubicBezTo>
                    <a:pt x="574" y="380"/>
                    <a:pt x="545" y="297"/>
                    <a:pt x="523" y="212"/>
                  </a:cubicBezTo>
                  <a:lnTo>
                    <a:pt x="521" y="204"/>
                  </a:lnTo>
                  <a:cubicBezTo>
                    <a:pt x="494" y="85"/>
                    <a:pt x="389" y="1"/>
                    <a:pt x="266" y="1"/>
                  </a:cubicBezTo>
                  <a:close/>
                </a:path>
              </a:pathLst>
            </a:custGeom>
            <a:solidFill>
              <a:srgbClr val="BB80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a:off x="2895800" y="2195475"/>
              <a:ext cx="79675" cy="174500"/>
            </a:xfrm>
            <a:custGeom>
              <a:rect b="b" l="l" r="r" t="t"/>
              <a:pathLst>
                <a:path extrusionOk="0" h="6980" w="3187">
                  <a:moveTo>
                    <a:pt x="294" y="1"/>
                  </a:moveTo>
                  <a:cubicBezTo>
                    <a:pt x="168" y="1"/>
                    <a:pt x="59" y="92"/>
                    <a:pt x="38" y="217"/>
                  </a:cubicBezTo>
                  <a:cubicBezTo>
                    <a:pt x="38" y="217"/>
                    <a:pt x="32" y="250"/>
                    <a:pt x="21" y="314"/>
                  </a:cubicBezTo>
                  <a:cubicBezTo>
                    <a:pt x="6" y="407"/>
                    <a:pt x="0" y="501"/>
                    <a:pt x="1" y="595"/>
                  </a:cubicBezTo>
                  <a:cubicBezTo>
                    <a:pt x="5" y="835"/>
                    <a:pt x="43" y="1201"/>
                    <a:pt x="279" y="1582"/>
                  </a:cubicBezTo>
                  <a:cubicBezTo>
                    <a:pt x="343" y="1685"/>
                    <a:pt x="417" y="1781"/>
                    <a:pt x="502" y="1869"/>
                  </a:cubicBezTo>
                  <a:cubicBezTo>
                    <a:pt x="541" y="1911"/>
                    <a:pt x="584" y="1950"/>
                    <a:pt x="629" y="1988"/>
                  </a:cubicBezTo>
                  <a:lnTo>
                    <a:pt x="763" y="2094"/>
                  </a:lnTo>
                  <a:cubicBezTo>
                    <a:pt x="938" y="2227"/>
                    <a:pt x="1069" y="2331"/>
                    <a:pt x="1106" y="2420"/>
                  </a:cubicBezTo>
                  <a:cubicBezTo>
                    <a:pt x="1156" y="2513"/>
                    <a:pt x="1165" y="2626"/>
                    <a:pt x="1130" y="2814"/>
                  </a:cubicBezTo>
                  <a:cubicBezTo>
                    <a:pt x="1099" y="2997"/>
                    <a:pt x="1019" y="3212"/>
                    <a:pt x="949" y="3455"/>
                  </a:cubicBezTo>
                  <a:cubicBezTo>
                    <a:pt x="884" y="3707"/>
                    <a:pt x="807" y="3961"/>
                    <a:pt x="833" y="4315"/>
                  </a:cubicBezTo>
                  <a:lnTo>
                    <a:pt x="844" y="4403"/>
                  </a:lnTo>
                  <a:lnTo>
                    <a:pt x="846" y="4425"/>
                  </a:lnTo>
                  <a:lnTo>
                    <a:pt x="850" y="4455"/>
                  </a:lnTo>
                  <a:lnTo>
                    <a:pt x="852" y="4458"/>
                  </a:lnTo>
                  <a:lnTo>
                    <a:pt x="853" y="4465"/>
                  </a:lnTo>
                  <a:lnTo>
                    <a:pt x="856" y="4480"/>
                  </a:lnTo>
                  <a:lnTo>
                    <a:pt x="871" y="4539"/>
                  </a:lnTo>
                  <a:cubicBezTo>
                    <a:pt x="890" y="4616"/>
                    <a:pt x="916" y="4693"/>
                    <a:pt x="949" y="4766"/>
                  </a:cubicBezTo>
                  <a:cubicBezTo>
                    <a:pt x="1009" y="4901"/>
                    <a:pt x="1086" y="5027"/>
                    <a:pt x="1180" y="5142"/>
                  </a:cubicBezTo>
                  <a:cubicBezTo>
                    <a:pt x="1352" y="5359"/>
                    <a:pt x="1544" y="5508"/>
                    <a:pt x="1711" y="5641"/>
                  </a:cubicBezTo>
                  <a:lnTo>
                    <a:pt x="2162" y="5979"/>
                  </a:lnTo>
                  <a:cubicBezTo>
                    <a:pt x="2402" y="6174"/>
                    <a:pt x="2562" y="6381"/>
                    <a:pt x="2629" y="6529"/>
                  </a:cubicBezTo>
                  <a:cubicBezTo>
                    <a:pt x="2654" y="6582"/>
                    <a:pt x="2676" y="6635"/>
                    <a:pt x="2694" y="6690"/>
                  </a:cubicBezTo>
                  <a:cubicBezTo>
                    <a:pt x="2705" y="6735"/>
                    <a:pt x="2710" y="6771"/>
                    <a:pt x="2710" y="6771"/>
                  </a:cubicBezTo>
                  <a:cubicBezTo>
                    <a:pt x="2724" y="6890"/>
                    <a:pt x="2826" y="6979"/>
                    <a:pt x="2945" y="6979"/>
                  </a:cubicBezTo>
                  <a:cubicBezTo>
                    <a:pt x="2946" y="6979"/>
                    <a:pt x="2947" y="6979"/>
                    <a:pt x="2948" y="6979"/>
                  </a:cubicBezTo>
                  <a:cubicBezTo>
                    <a:pt x="3069" y="6978"/>
                    <a:pt x="3169" y="6886"/>
                    <a:pt x="3182" y="6766"/>
                  </a:cubicBezTo>
                  <a:lnTo>
                    <a:pt x="3184" y="6744"/>
                  </a:lnTo>
                  <a:cubicBezTo>
                    <a:pt x="3184" y="6741"/>
                    <a:pt x="3187" y="6718"/>
                    <a:pt x="3187" y="6652"/>
                  </a:cubicBezTo>
                  <a:cubicBezTo>
                    <a:pt x="3183" y="6548"/>
                    <a:pt x="3167" y="6444"/>
                    <a:pt x="3137" y="6344"/>
                  </a:cubicBezTo>
                  <a:cubicBezTo>
                    <a:pt x="3065" y="6099"/>
                    <a:pt x="2905" y="5782"/>
                    <a:pt x="2618" y="5488"/>
                  </a:cubicBezTo>
                  <a:cubicBezTo>
                    <a:pt x="2470" y="5339"/>
                    <a:pt x="2329" y="5216"/>
                    <a:pt x="2183" y="5081"/>
                  </a:cubicBezTo>
                  <a:cubicBezTo>
                    <a:pt x="2038" y="4948"/>
                    <a:pt x="1902" y="4808"/>
                    <a:pt x="1801" y="4668"/>
                  </a:cubicBezTo>
                  <a:cubicBezTo>
                    <a:pt x="1754" y="4604"/>
                    <a:pt x="1716" y="4533"/>
                    <a:pt x="1688" y="4458"/>
                  </a:cubicBezTo>
                  <a:cubicBezTo>
                    <a:pt x="1674" y="4425"/>
                    <a:pt x="1665" y="4390"/>
                    <a:pt x="1659" y="4354"/>
                  </a:cubicBezTo>
                  <a:lnTo>
                    <a:pt x="1653" y="4328"/>
                  </a:lnTo>
                  <a:lnTo>
                    <a:pt x="1653" y="4320"/>
                  </a:lnTo>
                  <a:lnTo>
                    <a:pt x="1645" y="4233"/>
                  </a:lnTo>
                  <a:cubicBezTo>
                    <a:pt x="1640" y="4172"/>
                    <a:pt x="1650" y="4166"/>
                    <a:pt x="1648" y="4128"/>
                  </a:cubicBezTo>
                  <a:cubicBezTo>
                    <a:pt x="1656" y="4083"/>
                    <a:pt x="1657" y="4041"/>
                    <a:pt x="1669" y="3994"/>
                  </a:cubicBezTo>
                  <a:cubicBezTo>
                    <a:pt x="1689" y="3891"/>
                    <a:pt x="1715" y="3790"/>
                    <a:pt x="1747" y="3691"/>
                  </a:cubicBezTo>
                  <a:cubicBezTo>
                    <a:pt x="1809" y="3477"/>
                    <a:pt x="1894" y="3242"/>
                    <a:pt x="1943" y="2961"/>
                  </a:cubicBezTo>
                  <a:cubicBezTo>
                    <a:pt x="1972" y="2808"/>
                    <a:pt x="1979" y="2653"/>
                    <a:pt x="1964" y="2500"/>
                  </a:cubicBezTo>
                  <a:cubicBezTo>
                    <a:pt x="1941" y="2333"/>
                    <a:pt x="1891" y="2159"/>
                    <a:pt x="1799" y="2016"/>
                  </a:cubicBezTo>
                  <a:cubicBezTo>
                    <a:pt x="1614" y="1707"/>
                    <a:pt x="1355" y="1578"/>
                    <a:pt x="1203" y="1473"/>
                  </a:cubicBezTo>
                  <a:lnTo>
                    <a:pt x="1094" y="1399"/>
                  </a:lnTo>
                  <a:cubicBezTo>
                    <a:pt x="1086" y="1398"/>
                    <a:pt x="1019" y="1340"/>
                    <a:pt x="1000" y="1324"/>
                  </a:cubicBezTo>
                  <a:cubicBezTo>
                    <a:pt x="950" y="1281"/>
                    <a:pt x="904" y="1234"/>
                    <a:pt x="862" y="1183"/>
                  </a:cubicBezTo>
                  <a:cubicBezTo>
                    <a:pt x="695" y="965"/>
                    <a:pt x="609" y="723"/>
                    <a:pt x="584" y="551"/>
                  </a:cubicBezTo>
                  <a:cubicBezTo>
                    <a:pt x="566" y="459"/>
                    <a:pt x="556" y="366"/>
                    <a:pt x="555" y="273"/>
                  </a:cubicBezTo>
                  <a:lnTo>
                    <a:pt x="555" y="266"/>
                  </a:lnTo>
                  <a:cubicBezTo>
                    <a:pt x="557" y="137"/>
                    <a:pt x="465" y="26"/>
                    <a:pt x="338" y="5"/>
                  </a:cubicBezTo>
                  <a:cubicBezTo>
                    <a:pt x="324" y="2"/>
                    <a:pt x="309" y="1"/>
                    <a:pt x="294" y="1"/>
                  </a:cubicBezTo>
                  <a:close/>
                </a:path>
              </a:pathLst>
            </a:custGeom>
            <a:solidFill>
              <a:srgbClr val="BB80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7"/>
            <p:cNvSpPr/>
            <p:nvPr/>
          </p:nvSpPr>
          <p:spPr>
            <a:xfrm>
              <a:off x="2862100" y="2212750"/>
              <a:ext cx="78925" cy="164350"/>
            </a:xfrm>
            <a:custGeom>
              <a:rect b="b" l="l" r="r" t="t"/>
              <a:pathLst>
                <a:path extrusionOk="0" h="6574" w="3157">
                  <a:moveTo>
                    <a:pt x="270" y="1"/>
                  </a:moveTo>
                  <a:cubicBezTo>
                    <a:pt x="258" y="1"/>
                    <a:pt x="246" y="1"/>
                    <a:pt x="234" y="3"/>
                  </a:cubicBezTo>
                  <a:cubicBezTo>
                    <a:pt x="99" y="21"/>
                    <a:pt x="1" y="140"/>
                    <a:pt x="9" y="277"/>
                  </a:cubicBezTo>
                  <a:cubicBezTo>
                    <a:pt x="9" y="277"/>
                    <a:pt x="11" y="309"/>
                    <a:pt x="14" y="370"/>
                  </a:cubicBezTo>
                  <a:cubicBezTo>
                    <a:pt x="19" y="459"/>
                    <a:pt x="33" y="548"/>
                    <a:pt x="53" y="636"/>
                  </a:cubicBezTo>
                  <a:cubicBezTo>
                    <a:pt x="110" y="858"/>
                    <a:pt x="212" y="1195"/>
                    <a:pt x="531" y="1504"/>
                  </a:cubicBezTo>
                  <a:cubicBezTo>
                    <a:pt x="679" y="1649"/>
                    <a:pt x="851" y="1761"/>
                    <a:pt x="960" y="1861"/>
                  </a:cubicBezTo>
                  <a:cubicBezTo>
                    <a:pt x="1070" y="1962"/>
                    <a:pt x="1102" y="2034"/>
                    <a:pt x="1119" y="2145"/>
                  </a:cubicBezTo>
                  <a:cubicBezTo>
                    <a:pt x="1136" y="2254"/>
                    <a:pt x="1110" y="2415"/>
                    <a:pt x="1054" y="2609"/>
                  </a:cubicBezTo>
                  <a:cubicBezTo>
                    <a:pt x="1000" y="2804"/>
                    <a:pt x="919" y="3020"/>
                    <a:pt x="859" y="3269"/>
                  </a:cubicBezTo>
                  <a:cubicBezTo>
                    <a:pt x="828" y="3401"/>
                    <a:pt x="807" y="3536"/>
                    <a:pt x="797" y="3671"/>
                  </a:cubicBezTo>
                  <a:cubicBezTo>
                    <a:pt x="795" y="3750"/>
                    <a:pt x="794" y="3855"/>
                    <a:pt x="800" y="3912"/>
                  </a:cubicBezTo>
                  <a:lnTo>
                    <a:pt x="810" y="3995"/>
                  </a:lnTo>
                  <a:lnTo>
                    <a:pt x="812" y="4016"/>
                  </a:lnTo>
                  <a:lnTo>
                    <a:pt x="817" y="4053"/>
                  </a:lnTo>
                  <a:lnTo>
                    <a:pt x="820" y="4068"/>
                  </a:lnTo>
                  <a:lnTo>
                    <a:pt x="833" y="4124"/>
                  </a:lnTo>
                  <a:cubicBezTo>
                    <a:pt x="903" y="4432"/>
                    <a:pt x="1079" y="4678"/>
                    <a:pt x="1246" y="4861"/>
                  </a:cubicBezTo>
                  <a:cubicBezTo>
                    <a:pt x="1417" y="5047"/>
                    <a:pt x="1599" y="5183"/>
                    <a:pt x="1755" y="5303"/>
                  </a:cubicBezTo>
                  <a:cubicBezTo>
                    <a:pt x="1911" y="5423"/>
                    <a:pt x="2064" y="5527"/>
                    <a:pt x="2170" y="5616"/>
                  </a:cubicBezTo>
                  <a:cubicBezTo>
                    <a:pt x="2393" y="5805"/>
                    <a:pt x="2539" y="6002"/>
                    <a:pt x="2603" y="6142"/>
                  </a:cubicBezTo>
                  <a:cubicBezTo>
                    <a:pt x="2636" y="6212"/>
                    <a:pt x="2655" y="6267"/>
                    <a:pt x="2665" y="6293"/>
                  </a:cubicBezTo>
                  <a:cubicBezTo>
                    <a:pt x="2675" y="6344"/>
                    <a:pt x="2679" y="6371"/>
                    <a:pt x="2679" y="6371"/>
                  </a:cubicBezTo>
                  <a:lnTo>
                    <a:pt x="2678" y="6377"/>
                  </a:lnTo>
                  <a:cubicBezTo>
                    <a:pt x="2700" y="6491"/>
                    <a:pt x="2799" y="6573"/>
                    <a:pt x="2914" y="6573"/>
                  </a:cubicBezTo>
                  <a:cubicBezTo>
                    <a:pt x="2919" y="6573"/>
                    <a:pt x="2924" y="6573"/>
                    <a:pt x="2930" y="6572"/>
                  </a:cubicBezTo>
                  <a:cubicBezTo>
                    <a:pt x="3052" y="6563"/>
                    <a:pt x="3147" y="6465"/>
                    <a:pt x="3153" y="6344"/>
                  </a:cubicBezTo>
                  <a:cubicBezTo>
                    <a:pt x="3153" y="6344"/>
                    <a:pt x="3154" y="6314"/>
                    <a:pt x="3156" y="6259"/>
                  </a:cubicBezTo>
                  <a:cubicBezTo>
                    <a:pt x="3153" y="6159"/>
                    <a:pt x="3139" y="6061"/>
                    <a:pt x="3112" y="5964"/>
                  </a:cubicBezTo>
                  <a:cubicBezTo>
                    <a:pt x="3048" y="5730"/>
                    <a:pt x="2902" y="5425"/>
                    <a:pt x="2639" y="5137"/>
                  </a:cubicBezTo>
                  <a:cubicBezTo>
                    <a:pt x="2501" y="4990"/>
                    <a:pt x="2363" y="4868"/>
                    <a:pt x="2220" y="4739"/>
                  </a:cubicBezTo>
                  <a:cubicBezTo>
                    <a:pt x="2082" y="4618"/>
                    <a:pt x="1952" y="4487"/>
                    <a:pt x="1833" y="4347"/>
                  </a:cubicBezTo>
                  <a:cubicBezTo>
                    <a:pt x="1724" y="4213"/>
                    <a:pt x="1652" y="4078"/>
                    <a:pt x="1629" y="3947"/>
                  </a:cubicBezTo>
                  <a:lnTo>
                    <a:pt x="1625" y="3932"/>
                  </a:lnTo>
                  <a:lnTo>
                    <a:pt x="1623" y="3912"/>
                  </a:lnTo>
                  <a:lnTo>
                    <a:pt x="1616" y="3828"/>
                  </a:lnTo>
                  <a:cubicBezTo>
                    <a:pt x="1612" y="3773"/>
                    <a:pt x="1621" y="3765"/>
                    <a:pt x="1618" y="3731"/>
                  </a:cubicBezTo>
                  <a:cubicBezTo>
                    <a:pt x="1629" y="3641"/>
                    <a:pt x="1645" y="3553"/>
                    <a:pt x="1668" y="3467"/>
                  </a:cubicBezTo>
                  <a:cubicBezTo>
                    <a:pt x="1716" y="3276"/>
                    <a:pt x="1787" y="3065"/>
                    <a:pt x="1851" y="2830"/>
                  </a:cubicBezTo>
                  <a:cubicBezTo>
                    <a:pt x="1915" y="2598"/>
                    <a:pt x="1969" y="2316"/>
                    <a:pt x="1911" y="2005"/>
                  </a:cubicBezTo>
                  <a:cubicBezTo>
                    <a:pt x="1884" y="1850"/>
                    <a:pt x="1816" y="1699"/>
                    <a:pt x="1733" y="1572"/>
                  </a:cubicBezTo>
                  <a:cubicBezTo>
                    <a:pt x="1713" y="1542"/>
                    <a:pt x="1692" y="1513"/>
                    <a:pt x="1668" y="1486"/>
                  </a:cubicBezTo>
                  <a:cubicBezTo>
                    <a:pt x="1639" y="1449"/>
                    <a:pt x="1615" y="1425"/>
                    <a:pt x="1590" y="1400"/>
                  </a:cubicBezTo>
                  <a:cubicBezTo>
                    <a:pt x="1543" y="1354"/>
                    <a:pt x="1494" y="1311"/>
                    <a:pt x="1443" y="1272"/>
                  </a:cubicBezTo>
                  <a:cubicBezTo>
                    <a:pt x="1250" y="1126"/>
                    <a:pt x="1100" y="1052"/>
                    <a:pt x="995" y="969"/>
                  </a:cubicBezTo>
                  <a:cubicBezTo>
                    <a:pt x="903" y="897"/>
                    <a:pt x="821" y="813"/>
                    <a:pt x="752" y="718"/>
                  </a:cubicBezTo>
                  <a:cubicBezTo>
                    <a:pt x="696" y="640"/>
                    <a:pt x="649" y="554"/>
                    <a:pt x="611" y="465"/>
                  </a:cubicBezTo>
                  <a:cubicBezTo>
                    <a:pt x="576" y="384"/>
                    <a:pt x="547" y="301"/>
                    <a:pt x="525" y="216"/>
                  </a:cubicBezTo>
                  <a:lnTo>
                    <a:pt x="523" y="207"/>
                  </a:lnTo>
                  <a:cubicBezTo>
                    <a:pt x="498" y="85"/>
                    <a:pt x="391" y="1"/>
                    <a:pt x="2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2902600" y="2193950"/>
              <a:ext cx="79725" cy="174575"/>
            </a:xfrm>
            <a:custGeom>
              <a:rect b="b" l="l" r="r" t="t"/>
              <a:pathLst>
                <a:path extrusionOk="0" h="6983" w="3189">
                  <a:moveTo>
                    <a:pt x="1654" y="4323"/>
                  </a:moveTo>
                  <a:cubicBezTo>
                    <a:pt x="1655" y="4326"/>
                    <a:pt x="1655" y="4330"/>
                    <a:pt x="1656" y="4334"/>
                  </a:cubicBezTo>
                  <a:lnTo>
                    <a:pt x="1656" y="4334"/>
                  </a:lnTo>
                  <a:lnTo>
                    <a:pt x="1655" y="4332"/>
                  </a:lnTo>
                  <a:lnTo>
                    <a:pt x="1654" y="4325"/>
                  </a:lnTo>
                  <a:lnTo>
                    <a:pt x="1654" y="4323"/>
                  </a:lnTo>
                  <a:close/>
                  <a:moveTo>
                    <a:pt x="296" y="1"/>
                  </a:moveTo>
                  <a:cubicBezTo>
                    <a:pt x="169" y="1"/>
                    <a:pt x="58" y="93"/>
                    <a:pt x="39" y="220"/>
                  </a:cubicBezTo>
                  <a:cubicBezTo>
                    <a:pt x="39" y="220"/>
                    <a:pt x="33" y="255"/>
                    <a:pt x="22" y="318"/>
                  </a:cubicBezTo>
                  <a:cubicBezTo>
                    <a:pt x="8" y="411"/>
                    <a:pt x="1" y="504"/>
                    <a:pt x="2" y="599"/>
                  </a:cubicBezTo>
                  <a:cubicBezTo>
                    <a:pt x="7" y="838"/>
                    <a:pt x="44" y="1204"/>
                    <a:pt x="279" y="1587"/>
                  </a:cubicBezTo>
                  <a:cubicBezTo>
                    <a:pt x="344" y="1689"/>
                    <a:pt x="418" y="1784"/>
                    <a:pt x="502" y="1872"/>
                  </a:cubicBezTo>
                  <a:cubicBezTo>
                    <a:pt x="543" y="1914"/>
                    <a:pt x="584" y="1954"/>
                    <a:pt x="629" y="1991"/>
                  </a:cubicBezTo>
                  <a:lnTo>
                    <a:pt x="763" y="2099"/>
                  </a:lnTo>
                  <a:cubicBezTo>
                    <a:pt x="939" y="2230"/>
                    <a:pt x="1071" y="2334"/>
                    <a:pt x="1107" y="2423"/>
                  </a:cubicBezTo>
                  <a:cubicBezTo>
                    <a:pt x="1156" y="2516"/>
                    <a:pt x="1167" y="2630"/>
                    <a:pt x="1131" y="2817"/>
                  </a:cubicBezTo>
                  <a:cubicBezTo>
                    <a:pt x="1100" y="3000"/>
                    <a:pt x="1020" y="3216"/>
                    <a:pt x="951" y="3460"/>
                  </a:cubicBezTo>
                  <a:cubicBezTo>
                    <a:pt x="885" y="3710"/>
                    <a:pt x="807" y="3965"/>
                    <a:pt x="835" y="4319"/>
                  </a:cubicBezTo>
                  <a:lnTo>
                    <a:pt x="844" y="4406"/>
                  </a:lnTo>
                  <a:lnTo>
                    <a:pt x="847" y="4428"/>
                  </a:lnTo>
                  <a:lnTo>
                    <a:pt x="851" y="4458"/>
                  </a:lnTo>
                  <a:lnTo>
                    <a:pt x="852" y="4461"/>
                  </a:lnTo>
                  <a:lnTo>
                    <a:pt x="853" y="4470"/>
                  </a:lnTo>
                  <a:lnTo>
                    <a:pt x="857" y="4483"/>
                  </a:lnTo>
                  <a:lnTo>
                    <a:pt x="872" y="4543"/>
                  </a:lnTo>
                  <a:cubicBezTo>
                    <a:pt x="892" y="4621"/>
                    <a:pt x="917" y="4696"/>
                    <a:pt x="951" y="4769"/>
                  </a:cubicBezTo>
                  <a:cubicBezTo>
                    <a:pt x="1009" y="4904"/>
                    <a:pt x="1088" y="5031"/>
                    <a:pt x="1182" y="5145"/>
                  </a:cubicBezTo>
                  <a:cubicBezTo>
                    <a:pt x="1354" y="5363"/>
                    <a:pt x="1544" y="5512"/>
                    <a:pt x="1713" y="5645"/>
                  </a:cubicBezTo>
                  <a:lnTo>
                    <a:pt x="2163" y="5982"/>
                  </a:lnTo>
                  <a:cubicBezTo>
                    <a:pt x="2403" y="6177"/>
                    <a:pt x="2562" y="6384"/>
                    <a:pt x="2630" y="6532"/>
                  </a:cubicBezTo>
                  <a:cubicBezTo>
                    <a:pt x="2655" y="6585"/>
                    <a:pt x="2677" y="6639"/>
                    <a:pt x="2696" y="6694"/>
                  </a:cubicBezTo>
                  <a:cubicBezTo>
                    <a:pt x="2705" y="6738"/>
                    <a:pt x="2710" y="6775"/>
                    <a:pt x="2710" y="6775"/>
                  </a:cubicBezTo>
                  <a:cubicBezTo>
                    <a:pt x="2710" y="6775"/>
                    <a:pt x="2710" y="6775"/>
                    <a:pt x="2710" y="6775"/>
                  </a:cubicBezTo>
                  <a:cubicBezTo>
                    <a:pt x="2725" y="6893"/>
                    <a:pt x="2825" y="6983"/>
                    <a:pt x="2945" y="6983"/>
                  </a:cubicBezTo>
                  <a:cubicBezTo>
                    <a:pt x="2946" y="6983"/>
                    <a:pt x="2948" y="6983"/>
                    <a:pt x="2949" y="6982"/>
                  </a:cubicBezTo>
                  <a:cubicBezTo>
                    <a:pt x="3069" y="6981"/>
                    <a:pt x="3170" y="6890"/>
                    <a:pt x="3183" y="6770"/>
                  </a:cubicBezTo>
                  <a:lnTo>
                    <a:pt x="3185" y="6747"/>
                  </a:lnTo>
                  <a:cubicBezTo>
                    <a:pt x="3185" y="6746"/>
                    <a:pt x="3189" y="6721"/>
                    <a:pt x="3189" y="6657"/>
                  </a:cubicBezTo>
                  <a:cubicBezTo>
                    <a:pt x="3184" y="6552"/>
                    <a:pt x="3168" y="6449"/>
                    <a:pt x="3139" y="6348"/>
                  </a:cubicBezTo>
                  <a:cubicBezTo>
                    <a:pt x="3066" y="6102"/>
                    <a:pt x="2907" y="5787"/>
                    <a:pt x="2620" y="5491"/>
                  </a:cubicBezTo>
                  <a:cubicBezTo>
                    <a:pt x="2472" y="5342"/>
                    <a:pt x="2331" y="5221"/>
                    <a:pt x="2183" y="5084"/>
                  </a:cubicBezTo>
                  <a:cubicBezTo>
                    <a:pt x="2039" y="4952"/>
                    <a:pt x="1903" y="4812"/>
                    <a:pt x="1803" y="4673"/>
                  </a:cubicBezTo>
                  <a:cubicBezTo>
                    <a:pt x="1755" y="4608"/>
                    <a:pt x="1717" y="4538"/>
                    <a:pt x="1689" y="4463"/>
                  </a:cubicBezTo>
                  <a:cubicBezTo>
                    <a:pt x="1676" y="4429"/>
                    <a:pt x="1666" y="4393"/>
                    <a:pt x="1660" y="4359"/>
                  </a:cubicBezTo>
                  <a:lnTo>
                    <a:pt x="1658" y="4345"/>
                  </a:lnTo>
                  <a:lnTo>
                    <a:pt x="1658" y="4345"/>
                  </a:lnTo>
                  <a:cubicBezTo>
                    <a:pt x="1658" y="4345"/>
                    <a:pt x="1658" y="4345"/>
                    <a:pt x="1658" y="4345"/>
                  </a:cubicBezTo>
                  <a:lnTo>
                    <a:pt x="1655" y="4323"/>
                  </a:lnTo>
                  <a:lnTo>
                    <a:pt x="1647" y="4236"/>
                  </a:lnTo>
                  <a:cubicBezTo>
                    <a:pt x="1641" y="4175"/>
                    <a:pt x="1652" y="4169"/>
                    <a:pt x="1650" y="4131"/>
                  </a:cubicBezTo>
                  <a:cubicBezTo>
                    <a:pt x="1658" y="4086"/>
                    <a:pt x="1659" y="4044"/>
                    <a:pt x="1670" y="3997"/>
                  </a:cubicBezTo>
                  <a:cubicBezTo>
                    <a:pt x="1691" y="3894"/>
                    <a:pt x="1717" y="3794"/>
                    <a:pt x="1749" y="3694"/>
                  </a:cubicBezTo>
                  <a:cubicBezTo>
                    <a:pt x="1811" y="3481"/>
                    <a:pt x="1896" y="3245"/>
                    <a:pt x="1945" y="2964"/>
                  </a:cubicBezTo>
                  <a:cubicBezTo>
                    <a:pt x="1974" y="2812"/>
                    <a:pt x="1981" y="2657"/>
                    <a:pt x="1966" y="2503"/>
                  </a:cubicBezTo>
                  <a:cubicBezTo>
                    <a:pt x="1943" y="2338"/>
                    <a:pt x="1893" y="2162"/>
                    <a:pt x="1801" y="2020"/>
                  </a:cubicBezTo>
                  <a:cubicBezTo>
                    <a:pt x="1616" y="1712"/>
                    <a:pt x="1357" y="1582"/>
                    <a:pt x="1205" y="1476"/>
                  </a:cubicBezTo>
                  <a:lnTo>
                    <a:pt x="1095" y="1402"/>
                  </a:lnTo>
                  <a:cubicBezTo>
                    <a:pt x="1087" y="1401"/>
                    <a:pt x="1021" y="1344"/>
                    <a:pt x="1000" y="1327"/>
                  </a:cubicBezTo>
                  <a:cubicBezTo>
                    <a:pt x="951" y="1284"/>
                    <a:pt x="904" y="1237"/>
                    <a:pt x="863" y="1186"/>
                  </a:cubicBezTo>
                  <a:cubicBezTo>
                    <a:pt x="695" y="969"/>
                    <a:pt x="610" y="727"/>
                    <a:pt x="584" y="554"/>
                  </a:cubicBezTo>
                  <a:cubicBezTo>
                    <a:pt x="567" y="463"/>
                    <a:pt x="557" y="369"/>
                    <a:pt x="555" y="277"/>
                  </a:cubicBezTo>
                  <a:lnTo>
                    <a:pt x="555" y="270"/>
                  </a:lnTo>
                  <a:cubicBezTo>
                    <a:pt x="560" y="132"/>
                    <a:pt x="457" y="16"/>
                    <a:pt x="321" y="2"/>
                  </a:cubicBezTo>
                  <a:cubicBezTo>
                    <a:pt x="313" y="1"/>
                    <a:pt x="304" y="1"/>
                    <a:pt x="2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3007575" y="2145050"/>
              <a:ext cx="20725" cy="19700"/>
            </a:xfrm>
            <a:custGeom>
              <a:rect b="b" l="l" r="r" t="t"/>
              <a:pathLst>
                <a:path extrusionOk="0" h="788" w="829">
                  <a:moveTo>
                    <a:pt x="358" y="1"/>
                  </a:moveTo>
                  <a:cubicBezTo>
                    <a:pt x="321" y="1"/>
                    <a:pt x="282" y="6"/>
                    <a:pt x="242" y="18"/>
                  </a:cubicBezTo>
                  <a:cubicBezTo>
                    <a:pt x="96" y="59"/>
                    <a:pt x="0" y="200"/>
                    <a:pt x="14" y="353"/>
                  </a:cubicBezTo>
                  <a:lnTo>
                    <a:pt x="24" y="456"/>
                  </a:lnTo>
                  <a:cubicBezTo>
                    <a:pt x="36" y="601"/>
                    <a:pt x="63" y="654"/>
                    <a:pt x="113" y="699"/>
                  </a:cubicBezTo>
                  <a:cubicBezTo>
                    <a:pt x="167" y="740"/>
                    <a:pt x="227" y="764"/>
                    <a:pt x="376" y="778"/>
                  </a:cubicBezTo>
                  <a:lnTo>
                    <a:pt x="463" y="786"/>
                  </a:lnTo>
                  <a:cubicBezTo>
                    <a:pt x="472" y="787"/>
                    <a:pt x="481" y="787"/>
                    <a:pt x="490" y="787"/>
                  </a:cubicBezTo>
                  <a:cubicBezTo>
                    <a:pt x="620" y="787"/>
                    <a:pt x="738" y="702"/>
                    <a:pt x="776" y="575"/>
                  </a:cubicBezTo>
                  <a:cubicBezTo>
                    <a:pt x="829" y="400"/>
                    <a:pt x="762" y="251"/>
                    <a:pt x="666" y="143"/>
                  </a:cubicBezTo>
                  <a:cubicBezTo>
                    <a:pt x="588" y="62"/>
                    <a:pt x="483" y="1"/>
                    <a:pt x="358"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a:off x="2975200" y="2154200"/>
              <a:ext cx="22725" cy="20700"/>
            </a:xfrm>
            <a:custGeom>
              <a:rect b="b" l="l" r="r" t="t"/>
              <a:pathLst>
                <a:path extrusionOk="0" h="828" w="909">
                  <a:moveTo>
                    <a:pt x="370" y="1"/>
                  </a:moveTo>
                  <a:cubicBezTo>
                    <a:pt x="321" y="1"/>
                    <a:pt x="271" y="9"/>
                    <a:pt x="220" y="28"/>
                  </a:cubicBezTo>
                  <a:cubicBezTo>
                    <a:pt x="79" y="83"/>
                    <a:pt x="0" y="234"/>
                    <a:pt x="37" y="380"/>
                  </a:cubicBezTo>
                  <a:lnTo>
                    <a:pt x="66" y="494"/>
                  </a:lnTo>
                  <a:cubicBezTo>
                    <a:pt x="103" y="637"/>
                    <a:pt x="132" y="687"/>
                    <a:pt x="186" y="731"/>
                  </a:cubicBezTo>
                  <a:cubicBezTo>
                    <a:pt x="243" y="769"/>
                    <a:pt x="304" y="791"/>
                    <a:pt x="454" y="812"/>
                  </a:cubicBezTo>
                  <a:lnTo>
                    <a:pt x="551" y="824"/>
                  </a:lnTo>
                  <a:cubicBezTo>
                    <a:pt x="564" y="826"/>
                    <a:pt x="577" y="827"/>
                    <a:pt x="590" y="827"/>
                  </a:cubicBezTo>
                  <a:cubicBezTo>
                    <a:pt x="716" y="827"/>
                    <a:pt x="827" y="742"/>
                    <a:pt x="860" y="618"/>
                  </a:cubicBezTo>
                  <a:cubicBezTo>
                    <a:pt x="908" y="427"/>
                    <a:pt x="824" y="258"/>
                    <a:pt x="705" y="143"/>
                  </a:cubicBezTo>
                  <a:cubicBezTo>
                    <a:pt x="617" y="61"/>
                    <a:pt x="499" y="1"/>
                    <a:pt x="370"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a:off x="2944800" y="2169300"/>
              <a:ext cx="23825" cy="22275"/>
            </a:xfrm>
            <a:custGeom>
              <a:rect b="b" l="l" r="r" t="t"/>
              <a:pathLst>
                <a:path extrusionOk="0" h="891" w="953">
                  <a:moveTo>
                    <a:pt x="374" y="0"/>
                  </a:moveTo>
                  <a:cubicBezTo>
                    <a:pt x="346" y="0"/>
                    <a:pt x="317" y="3"/>
                    <a:pt x="290" y="8"/>
                  </a:cubicBezTo>
                  <a:lnTo>
                    <a:pt x="287" y="8"/>
                  </a:lnTo>
                  <a:cubicBezTo>
                    <a:pt x="113" y="44"/>
                    <a:pt x="1" y="212"/>
                    <a:pt x="35" y="387"/>
                  </a:cubicBezTo>
                  <a:lnTo>
                    <a:pt x="45" y="433"/>
                  </a:lnTo>
                  <a:cubicBezTo>
                    <a:pt x="57" y="501"/>
                    <a:pt x="83" y="566"/>
                    <a:pt x="120" y="624"/>
                  </a:cubicBezTo>
                  <a:cubicBezTo>
                    <a:pt x="149" y="670"/>
                    <a:pt x="185" y="712"/>
                    <a:pt x="227" y="746"/>
                  </a:cubicBezTo>
                  <a:cubicBezTo>
                    <a:pt x="312" y="811"/>
                    <a:pt x="403" y="863"/>
                    <a:pt x="574" y="884"/>
                  </a:cubicBezTo>
                  <a:lnTo>
                    <a:pt x="614" y="888"/>
                  </a:lnTo>
                  <a:lnTo>
                    <a:pt x="626" y="889"/>
                  </a:lnTo>
                  <a:cubicBezTo>
                    <a:pt x="634" y="890"/>
                    <a:pt x="641" y="890"/>
                    <a:pt x="649" y="890"/>
                  </a:cubicBezTo>
                  <a:cubicBezTo>
                    <a:pt x="800" y="890"/>
                    <a:pt x="926" y="774"/>
                    <a:pt x="938" y="623"/>
                  </a:cubicBezTo>
                  <a:cubicBezTo>
                    <a:pt x="953" y="426"/>
                    <a:pt x="865" y="278"/>
                    <a:pt x="753" y="164"/>
                  </a:cubicBezTo>
                  <a:cubicBezTo>
                    <a:pt x="694" y="107"/>
                    <a:pt x="625" y="63"/>
                    <a:pt x="550" y="34"/>
                  </a:cubicBezTo>
                  <a:cubicBezTo>
                    <a:pt x="493" y="12"/>
                    <a:pt x="433" y="0"/>
                    <a:pt x="37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3053075" y="2325925"/>
              <a:ext cx="492725" cy="63000"/>
            </a:xfrm>
            <a:custGeom>
              <a:rect b="b" l="l" r="r" t="t"/>
              <a:pathLst>
                <a:path extrusionOk="0" h="2520" w="19709">
                  <a:moveTo>
                    <a:pt x="19550" y="0"/>
                  </a:moveTo>
                  <a:cubicBezTo>
                    <a:pt x="17947" y="262"/>
                    <a:pt x="16322" y="481"/>
                    <a:pt x="14705" y="683"/>
                  </a:cubicBezTo>
                  <a:cubicBezTo>
                    <a:pt x="13084" y="877"/>
                    <a:pt x="11463" y="1044"/>
                    <a:pt x="9838" y="1165"/>
                  </a:cubicBezTo>
                  <a:lnTo>
                    <a:pt x="8621" y="1253"/>
                  </a:lnTo>
                  <a:lnTo>
                    <a:pt x="7403" y="1314"/>
                  </a:lnTo>
                  <a:cubicBezTo>
                    <a:pt x="6996" y="1343"/>
                    <a:pt x="6590" y="1349"/>
                    <a:pt x="6184" y="1361"/>
                  </a:cubicBezTo>
                  <a:cubicBezTo>
                    <a:pt x="5803" y="1369"/>
                    <a:pt x="5420" y="1393"/>
                    <a:pt x="5039" y="1393"/>
                  </a:cubicBezTo>
                  <a:cubicBezTo>
                    <a:pt x="5014" y="1393"/>
                    <a:pt x="4989" y="1393"/>
                    <a:pt x="4965" y="1393"/>
                  </a:cubicBezTo>
                  <a:lnTo>
                    <a:pt x="3746" y="1402"/>
                  </a:lnTo>
                  <a:cubicBezTo>
                    <a:pt x="3695" y="1403"/>
                    <a:pt x="3644" y="1403"/>
                    <a:pt x="3592" y="1403"/>
                  </a:cubicBezTo>
                  <a:cubicBezTo>
                    <a:pt x="3237" y="1403"/>
                    <a:pt x="2884" y="1387"/>
                    <a:pt x="2528" y="1382"/>
                  </a:cubicBezTo>
                  <a:cubicBezTo>
                    <a:pt x="2467" y="1383"/>
                    <a:pt x="2407" y="1384"/>
                    <a:pt x="2346" y="1384"/>
                  </a:cubicBezTo>
                  <a:cubicBezTo>
                    <a:pt x="1592" y="1384"/>
                    <a:pt x="845" y="1310"/>
                    <a:pt x="89" y="1296"/>
                  </a:cubicBezTo>
                  <a:lnTo>
                    <a:pt x="0" y="2040"/>
                  </a:lnTo>
                  <a:cubicBezTo>
                    <a:pt x="1640" y="2308"/>
                    <a:pt x="3299" y="2480"/>
                    <a:pt x="4959" y="2509"/>
                  </a:cubicBezTo>
                  <a:cubicBezTo>
                    <a:pt x="5317" y="2516"/>
                    <a:pt x="5675" y="2519"/>
                    <a:pt x="6033" y="2519"/>
                  </a:cubicBezTo>
                  <a:cubicBezTo>
                    <a:pt x="7336" y="2519"/>
                    <a:pt x="8637" y="2471"/>
                    <a:pt x="9932" y="2360"/>
                  </a:cubicBezTo>
                  <a:cubicBezTo>
                    <a:pt x="11583" y="2222"/>
                    <a:pt x="13228" y="2025"/>
                    <a:pt x="14860" y="1745"/>
                  </a:cubicBezTo>
                  <a:cubicBezTo>
                    <a:pt x="16492" y="1469"/>
                    <a:pt x="18105" y="1122"/>
                    <a:pt x="19709" y="668"/>
                  </a:cubicBezTo>
                  <a:lnTo>
                    <a:pt x="1955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7"/>
            <p:cNvSpPr/>
            <p:nvPr/>
          </p:nvSpPr>
          <p:spPr>
            <a:xfrm>
              <a:off x="3094350" y="2060350"/>
              <a:ext cx="53200" cy="300625"/>
            </a:xfrm>
            <a:custGeom>
              <a:rect b="b" l="l" r="r" t="t"/>
              <a:pathLst>
                <a:path extrusionOk="0" h="12025" w="2128">
                  <a:moveTo>
                    <a:pt x="877" y="1"/>
                  </a:moveTo>
                  <a:lnTo>
                    <a:pt x="876" y="2"/>
                  </a:lnTo>
                  <a:lnTo>
                    <a:pt x="0" y="443"/>
                  </a:lnTo>
                  <a:cubicBezTo>
                    <a:pt x="0" y="443"/>
                    <a:pt x="11" y="602"/>
                    <a:pt x="35" y="962"/>
                  </a:cubicBezTo>
                  <a:cubicBezTo>
                    <a:pt x="57" y="1327"/>
                    <a:pt x="87" y="1848"/>
                    <a:pt x="125" y="2475"/>
                  </a:cubicBezTo>
                  <a:cubicBezTo>
                    <a:pt x="154" y="3102"/>
                    <a:pt x="189" y="3832"/>
                    <a:pt x="224" y="4615"/>
                  </a:cubicBezTo>
                  <a:cubicBezTo>
                    <a:pt x="249" y="5006"/>
                    <a:pt x="249" y="5413"/>
                    <a:pt x="269" y="5823"/>
                  </a:cubicBezTo>
                  <a:cubicBezTo>
                    <a:pt x="282" y="6235"/>
                    <a:pt x="295" y="6652"/>
                    <a:pt x="308" y="7071"/>
                  </a:cubicBezTo>
                  <a:cubicBezTo>
                    <a:pt x="326" y="7908"/>
                    <a:pt x="345" y="8745"/>
                    <a:pt x="362" y="9529"/>
                  </a:cubicBezTo>
                  <a:cubicBezTo>
                    <a:pt x="361" y="9922"/>
                    <a:pt x="370" y="10302"/>
                    <a:pt x="380" y="10664"/>
                  </a:cubicBezTo>
                  <a:cubicBezTo>
                    <a:pt x="387" y="11024"/>
                    <a:pt x="387" y="11365"/>
                    <a:pt x="398" y="11681"/>
                  </a:cubicBezTo>
                  <a:cubicBezTo>
                    <a:pt x="401" y="11792"/>
                    <a:pt x="403" y="11899"/>
                    <a:pt x="406" y="12003"/>
                  </a:cubicBezTo>
                  <a:cubicBezTo>
                    <a:pt x="504" y="12005"/>
                    <a:pt x="602" y="12006"/>
                    <a:pt x="699" y="12006"/>
                  </a:cubicBezTo>
                  <a:cubicBezTo>
                    <a:pt x="758" y="12006"/>
                    <a:pt x="818" y="12006"/>
                    <a:pt x="877" y="12005"/>
                  </a:cubicBezTo>
                  <a:cubicBezTo>
                    <a:pt x="1218" y="12010"/>
                    <a:pt x="1558" y="12024"/>
                    <a:pt x="1899" y="12025"/>
                  </a:cubicBezTo>
                  <a:cubicBezTo>
                    <a:pt x="1909" y="11937"/>
                    <a:pt x="1919" y="11847"/>
                    <a:pt x="1927" y="11753"/>
                  </a:cubicBezTo>
                  <a:cubicBezTo>
                    <a:pt x="2008" y="11111"/>
                    <a:pt x="2064" y="10358"/>
                    <a:pt x="2101" y="9550"/>
                  </a:cubicBezTo>
                  <a:cubicBezTo>
                    <a:pt x="2112" y="9146"/>
                    <a:pt x="2127" y="8726"/>
                    <a:pt x="2126" y="8302"/>
                  </a:cubicBezTo>
                  <a:cubicBezTo>
                    <a:pt x="2123" y="7877"/>
                    <a:pt x="2118" y="7445"/>
                    <a:pt x="2106" y="7014"/>
                  </a:cubicBezTo>
                  <a:cubicBezTo>
                    <a:pt x="2081" y="6582"/>
                    <a:pt x="2057" y="6151"/>
                    <a:pt x="2033" y="5726"/>
                  </a:cubicBezTo>
                  <a:cubicBezTo>
                    <a:pt x="1997" y="5302"/>
                    <a:pt x="1960" y="4885"/>
                    <a:pt x="1911" y="4481"/>
                  </a:cubicBezTo>
                  <a:cubicBezTo>
                    <a:pt x="1871" y="4078"/>
                    <a:pt x="1808" y="3690"/>
                    <a:pt x="1751" y="3321"/>
                  </a:cubicBezTo>
                  <a:cubicBezTo>
                    <a:pt x="1701" y="2953"/>
                    <a:pt x="1625" y="2607"/>
                    <a:pt x="1566" y="2287"/>
                  </a:cubicBezTo>
                  <a:cubicBezTo>
                    <a:pt x="1435" y="1648"/>
                    <a:pt x="1299" y="1122"/>
                    <a:pt x="1190" y="753"/>
                  </a:cubicBezTo>
                  <a:cubicBezTo>
                    <a:pt x="1137" y="568"/>
                    <a:pt x="1087" y="427"/>
                    <a:pt x="1054" y="323"/>
                  </a:cubicBezTo>
                  <a:cubicBezTo>
                    <a:pt x="1020" y="225"/>
                    <a:pt x="877" y="1"/>
                    <a:pt x="877" y="1"/>
                  </a:cubicBezTo>
                  <a:close/>
                </a:path>
              </a:pathLst>
            </a:custGeom>
            <a:solidFill>
              <a:srgbClr val="BB80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7"/>
            <p:cNvSpPr/>
            <p:nvPr/>
          </p:nvSpPr>
          <p:spPr>
            <a:xfrm>
              <a:off x="3105050" y="2384000"/>
              <a:ext cx="32900" cy="23500"/>
            </a:xfrm>
            <a:custGeom>
              <a:rect b="b" l="l" r="r" t="t"/>
              <a:pathLst>
                <a:path extrusionOk="0" h="940" w="1316">
                  <a:moveTo>
                    <a:pt x="1" y="1"/>
                  </a:moveTo>
                  <a:cubicBezTo>
                    <a:pt x="1" y="1"/>
                    <a:pt x="2" y="1"/>
                    <a:pt x="2" y="1"/>
                  </a:cubicBezTo>
                  <a:lnTo>
                    <a:pt x="2" y="1"/>
                  </a:lnTo>
                  <a:cubicBezTo>
                    <a:pt x="2" y="1"/>
                    <a:pt x="2" y="1"/>
                    <a:pt x="2" y="1"/>
                  </a:cubicBezTo>
                  <a:close/>
                  <a:moveTo>
                    <a:pt x="2" y="1"/>
                  </a:moveTo>
                  <a:cubicBezTo>
                    <a:pt x="4" y="96"/>
                    <a:pt x="8" y="184"/>
                    <a:pt x="11" y="264"/>
                  </a:cubicBezTo>
                  <a:cubicBezTo>
                    <a:pt x="26" y="635"/>
                    <a:pt x="42" y="848"/>
                    <a:pt x="42" y="848"/>
                  </a:cubicBezTo>
                  <a:lnTo>
                    <a:pt x="1162" y="939"/>
                  </a:lnTo>
                  <a:cubicBezTo>
                    <a:pt x="1162" y="939"/>
                    <a:pt x="1208" y="728"/>
                    <a:pt x="1274" y="356"/>
                  </a:cubicBezTo>
                  <a:cubicBezTo>
                    <a:pt x="1287" y="282"/>
                    <a:pt x="1301" y="203"/>
                    <a:pt x="1316" y="118"/>
                  </a:cubicBezTo>
                  <a:cubicBezTo>
                    <a:pt x="877" y="86"/>
                    <a:pt x="440" y="48"/>
                    <a:pt x="2" y="1"/>
                  </a:cubicBezTo>
                  <a:close/>
                </a:path>
              </a:pathLst>
            </a:custGeom>
            <a:solidFill>
              <a:srgbClr val="7D61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a:off x="3104475" y="2360400"/>
              <a:ext cx="37350" cy="26525"/>
            </a:xfrm>
            <a:custGeom>
              <a:rect b="b" l="l" r="r" t="t"/>
              <a:pathLst>
                <a:path extrusionOk="0" h="1061" w="1494">
                  <a:moveTo>
                    <a:pt x="1" y="1"/>
                  </a:moveTo>
                  <a:lnTo>
                    <a:pt x="1" y="1"/>
                  </a:lnTo>
                  <a:cubicBezTo>
                    <a:pt x="7" y="194"/>
                    <a:pt x="11" y="374"/>
                    <a:pt x="15" y="542"/>
                  </a:cubicBezTo>
                  <a:cubicBezTo>
                    <a:pt x="17" y="686"/>
                    <a:pt x="20" y="821"/>
                    <a:pt x="25" y="944"/>
                  </a:cubicBezTo>
                  <a:cubicBezTo>
                    <a:pt x="462" y="991"/>
                    <a:pt x="900" y="1030"/>
                    <a:pt x="1339" y="1060"/>
                  </a:cubicBezTo>
                  <a:cubicBezTo>
                    <a:pt x="1388" y="776"/>
                    <a:pt x="1446" y="425"/>
                    <a:pt x="1494" y="23"/>
                  </a:cubicBezTo>
                  <a:cubicBezTo>
                    <a:pt x="1153" y="22"/>
                    <a:pt x="813" y="8"/>
                    <a:pt x="472" y="3"/>
                  </a:cubicBezTo>
                  <a:cubicBezTo>
                    <a:pt x="413" y="4"/>
                    <a:pt x="353" y="4"/>
                    <a:pt x="294" y="4"/>
                  </a:cubicBezTo>
                  <a:cubicBezTo>
                    <a:pt x="197" y="4"/>
                    <a:pt x="99" y="3"/>
                    <a:pt x="1" y="1"/>
                  </a:cubicBezTo>
                  <a:close/>
                </a:path>
              </a:pathLst>
            </a:custGeom>
            <a:solidFill>
              <a:srgbClr val="C69A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a:off x="3388150" y="2566725"/>
              <a:ext cx="245925" cy="99825"/>
            </a:xfrm>
            <a:custGeom>
              <a:rect b="b" l="l" r="r" t="t"/>
              <a:pathLst>
                <a:path extrusionOk="0" h="3993" w="9837">
                  <a:moveTo>
                    <a:pt x="9547" y="1"/>
                  </a:moveTo>
                  <a:cubicBezTo>
                    <a:pt x="9508" y="1"/>
                    <a:pt x="9468" y="10"/>
                    <a:pt x="9431" y="29"/>
                  </a:cubicBezTo>
                  <a:lnTo>
                    <a:pt x="9424" y="32"/>
                  </a:lnTo>
                  <a:cubicBezTo>
                    <a:pt x="8693" y="403"/>
                    <a:pt x="7942" y="759"/>
                    <a:pt x="7198" y="1108"/>
                  </a:cubicBezTo>
                  <a:cubicBezTo>
                    <a:pt x="6449" y="1450"/>
                    <a:pt x="5698" y="1786"/>
                    <a:pt x="4937" y="2085"/>
                  </a:cubicBezTo>
                  <a:cubicBezTo>
                    <a:pt x="4175" y="2384"/>
                    <a:pt x="3406" y="2659"/>
                    <a:pt x="2628" y="2896"/>
                  </a:cubicBezTo>
                  <a:cubicBezTo>
                    <a:pt x="1847" y="3117"/>
                    <a:pt x="1061" y="3309"/>
                    <a:pt x="258" y="3429"/>
                  </a:cubicBezTo>
                  <a:lnTo>
                    <a:pt x="249" y="3430"/>
                  </a:lnTo>
                  <a:cubicBezTo>
                    <a:pt x="105" y="3452"/>
                    <a:pt x="1" y="3580"/>
                    <a:pt x="10" y="3727"/>
                  </a:cubicBezTo>
                  <a:cubicBezTo>
                    <a:pt x="19" y="3873"/>
                    <a:pt x="139" y="3987"/>
                    <a:pt x="285" y="3990"/>
                  </a:cubicBezTo>
                  <a:cubicBezTo>
                    <a:pt x="344" y="3992"/>
                    <a:pt x="403" y="3992"/>
                    <a:pt x="462" y="3992"/>
                  </a:cubicBezTo>
                  <a:cubicBezTo>
                    <a:pt x="1266" y="3992"/>
                    <a:pt x="2065" y="3884"/>
                    <a:pt x="2842" y="3705"/>
                  </a:cubicBezTo>
                  <a:cubicBezTo>
                    <a:pt x="3675" y="3509"/>
                    <a:pt x="4483" y="3234"/>
                    <a:pt x="5272" y="2921"/>
                  </a:cubicBezTo>
                  <a:cubicBezTo>
                    <a:pt x="6055" y="2599"/>
                    <a:pt x="6819" y="2234"/>
                    <a:pt x="7562" y="1825"/>
                  </a:cubicBezTo>
                  <a:cubicBezTo>
                    <a:pt x="8303" y="1419"/>
                    <a:pt x="9016" y="974"/>
                    <a:pt x="9701" y="465"/>
                  </a:cubicBezTo>
                  <a:cubicBezTo>
                    <a:pt x="9809" y="386"/>
                    <a:pt x="9837" y="237"/>
                    <a:pt x="9766" y="123"/>
                  </a:cubicBezTo>
                  <a:cubicBezTo>
                    <a:pt x="9718" y="45"/>
                    <a:pt x="9633" y="1"/>
                    <a:pt x="9547"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a:off x="2980475" y="2619600"/>
              <a:ext cx="257050" cy="63450"/>
            </a:xfrm>
            <a:custGeom>
              <a:rect b="b" l="l" r="r" t="t"/>
              <a:pathLst>
                <a:path extrusionOk="0" h="2538" w="10282">
                  <a:moveTo>
                    <a:pt x="316" y="0"/>
                  </a:moveTo>
                  <a:cubicBezTo>
                    <a:pt x="203" y="0"/>
                    <a:pt x="98" y="69"/>
                    <a:pt x="54" y="179"/>
                  </a:cubicBezTo>
                  <a:cubicBezTo>
                    <a:pt x="1" y="315"/>
                    <a:pt x="60" y="469"/>
                    <a:pt x="190" y="534"/>
                  </a:cubicBezTo>
                  <a:cubicBezTo>
                    <a:pt x="568" y="721"/>
                    <a:pt x="953" y="895"/>
                    <a:pt x="1339" y="1066"/>
                  </a:cubicBezTo>
                  <a:cubicBezTo>
                    <a:pt x="1734" y="1216"/>
                    <a:pt x="2121" y="1386"/>
                    <a:pt x="2525" y="1510"/>
                  </a:cubicBezTo>
                  <a:cubicBezTo>
                    <a:pt x="3324" y="1790"/>
                    <a:pt x="4146" y="1998"/>
                    <a:pt x="4975" y="2177"/>
                  </a:cubicBezTo>
                  <a:cubicBezTo>
                    <a:pt x="5807" y="2338"/>
                    <a:pt x="6648" y="2460"/>
                    <a:pt x="7496" y="2509"/>
                  </a:cubicBezTo>
                  <a:cubicBezTo>
                    <a:pt x="7802" y="2526"/>
                    <a:pt x="8106" y="2537"/>
                    <a:pt x="8411" y="2537"/>
                  </a:cubicBezTo>
                  <a:cubicBezTo>
                    <a:pt x="8955" y="2537"/>
                    <a:pt x="9500" y="2503"/>
                    <a:pt x="10055" y="2415"/>
                  </a:cubicBezTo>
                  <a:cubicBezTo>
                    <a:pt x="10187" y="2394"/>
                    <a:pt x="10281" y="2275"/>
                    <a:pt x="10271" y="2142"/>
                  </a:cubicBezTo>
                  <a:cubicBezTo>
                    <a:pt x="10262" y="2009"/>
                    <a:pt x="10152" y="1905"/>
                    <a:pt x="10018" y="1903"/>
                  </a:cubicBezTo>
                  <a:lnTo>
                    <a:pt x="9999" y="1903"/>
                  </a:lnTo>
                  <a:cubicBezTo>
                    <a:pt x="9204" y="1893"/>
                    <a:pt x="8377" y="1807"/>
                    <a:pt x="7571" y="1707"/>
                  </a:cubicBezTo>
                  <a:cubicBezTo>
                    <a:pt x="6761" y="1598"/>
                    <a:pt x="5957" y="1462"/>
                    <a:pt x="5156" y="1295"/>
                  </a:cubicBezTo>
                  <a:cubicBezTo>
                    <a:pt x="4759" y="1202"/>
                    <a:pt x="4355" y="1127"/>
                    <a:pt x="3961" y="1019"/>
                  </a:cubicBezTo>
                  <a:cubicBezTo>
                    <a:pt x="3763" y="970"/>
                    <a:pt x="3563" y="926"/>
                    <a:pt x="3365" y="873"/>
                  </a:cubicBezTo>
                  <a:lnTo>
                    <a:pt x="2771" y="711"/>
                  </a:lnTo>
                  <a:cubicBezTo>
                    <a:pt x="1981" y="494"/>
                    <a:pt x="1197" y="251"/>
                    <a:pt x="402" y="14"/>
                  </a:cubicBezTo>
                  <a:lnTo>
                    <a:pt x="396" y="12"/>
                  </a:lnTo>
                  <a:cubicBezTo>
                    <a:pt x="369" y="4"/>
                    <a:pt x="342" y="0"/>
                    <a:pt x="316"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a:off x="3442525" y="2043700"/>
              <a:ext cx="54750" cy="345400"/>
            </a:xfrm>
            <a:custGeom>
              <a:rect b="b" l="l" r="r" t="t"/>
              <a:pathLst>
                <a:path extrusionOk="0" h="13816" w="2190">
                  <a:moveTo>
                    <a:pt x="610" y="0"/>
                  </a:moveTo>
                  <a:cubicBezTo>
                    <a:pt x="610" y="0"/>
                    <a:pt x="579" y="152"/>
                    <a:pt x="554" y="253"/>
                  </a:cubicBezTo>
                  <a:cubicBezTo>
                    <a:pt x="528" y="359"/>
                    <a:pt x="490" y="503"/>
                    <a:pt x="451" y="692"/>
                  </a:cubicBezTo>
                  <a:cubicBezTo>
                    <a:pt x="372" y="1068"/>
                    <a:pt x="278" y="1604"/>
                    <a:pt x="197" y="2251"/>
                  </a:cubicBezTo>
                  <a:cubicBezTo>
                    <a:pt x="163" y="2574"/>
                    <a:pt x="115" y="2924"/>
                    <a:pt x="93" y="3296"/>
                  </a:cubicBezTo>
                  <a:cubicBezTo>
                    <a:pt x="65" y="3667"/>
                    <a:pt x="33" y="4059"/>
                    <a:pt x="24" y="4465"/>
                  </a:cubicBezTo>
                  <a:cubicBezTo>
                    <a:pt x="7" y="4870"/>
                    <a:pt x="3" y="5290"/>
                    <a:pt x="0" y="5715"/>
                  </a:cubicBezTo>
                  <a:lnTo>
                    <a:pt x="28" y="7004"/>
                  </a:lnTo>
                  <a:cubicBezTo>
                    <a:pt x="50" y="7436"/>
                    <a:pt x="79" y="7867"/>
                    <a:pt x="109" y="8291"/>
                  </a:cubicBezTo>
                  <a:cubicBezTo>
                    <a:pt x="141" y="8715"/>
                    <a:pt x="189" y="9131"/>
                    <a:pt x="232" y="9533"/>
                  </a:cubicBezTo>
                  <a:cubicBezTo>
                    <a:pt x="332" y="10336"/>
                    <a:pt x="445" y="11083"/>
                    <a:pt x="577" y="11717"/>
                  </a:cubicBezTo>
                  <a:cubicBezTo>
                    <a:pt x="691" y="12354"/>
                    <a:pt x="830" y="12876"/>
                    <a:pt x="923" y="13242"/>
                  </a:cubicBezTo>
                  <a:cubicBezTo>
                    <a:pt x="1018" y="13607"/>
                    <a:pt x="1081" y="13815"/>
                    <a:pt x="1081" y="13815"/>
                  </a:cubicBezTo>
                  <a:lnTo>
                    <a:pt x="2190" y="13636"/>
                  </a:lnTo>
                  <a:cubicBezTo>
                    <a:pt x="2190" y="13636"/>
                    <a:pt x="2189" y="13422"/>
                    <a:pt x="2175" y="13053"/>
                  </a:cubicBezTo>
                  <a:cubicBezTo>
                    <a:pt x="2168" y="12868"/>
                    <a:pt x="2160" y="12642"/>
                    <a:pt x="2142" y="12386"/>
                  </a:cubicBezTo>
                  <a:cubicBezTo>
                    <a:pt x="2128" y="12129"/>
                    <a:pt x="2113" y="11841"/>
                    <a:pt x="2096" y="11525"/>
                  </a:cubicBezTo>
                  <a:cubicBezTo>
                    <a:pt x="2082" y="11209"/>
                    <a:pt x="2056" y="10869"/>
                    <a:pt x="2034" y="10508"/>
                  </a:cubicBezTo>
                  <a:cubicBezTo>
                    <a:pt x="2016" y="10148"/>
                    <a:pt x="1996" y="9769"/>
                    <a:pt x="1964" y="9377"/>
                  </a:cubicBezTo>
                  <a:cubicBezTo>
                    <a:pt x="1919" y="8594"/>
                    <a:pt x="1872" y="7757"/>
                    <a:pt x="1826" y="6922"/>
                  </a:cubicBezTo>
                  <a:cubicBezTo>
                    <a:pt x="1805" y="6504"/>
                    <a:pt x="1785" y="6087"/>
                    <a:pt x="1766" y="5675"/>
                  </a:cubicBezTo>
                  <a:cubicBezTo>
                    <a:pt x="1754" y="5264"/>
                    <a:pt x="1722" y="4859"/>
                    <a:pt x="1716" y="4468"/>
                  </a:cubicBezTo>
                  <a:cubicBezTo>
                    <a:pt x="1692" y="3684"/>
                    <a:pt x="1669" y="2952"/>
                    <a:pt x="1648" y="2325"/>
                  </a:cubicBezTo>
                  <a:cubicBezTo>
                    <a:pt x="1636" y="1699"/>
                    <a:pt x="1627" y="1176"/>
                    <a:pt x="1620" y="810"/>
                  </a:cubicBezTo>
                  <a:cubicBezTo>
                    <a:pt x="1615" y="450"/>
                    <a:pt x="1620" y="201"/>
                    <a:pt x="1620" y="201"/>
                  </a:cubicBezTo>
                  <a:lnTo>
                    <a:pt x="610" y="0"/>
                  </a:ln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a:off x="3444650" y="2347625"/>
              <a:ext cx="72175" cy="68975"/>
            </a:xfrm>
            <a:custGeom>
              <a:rect b="b" l="l" r="r" t="t"/>
              <a:pathLst>
                <a:path extrusionOk="0" h="2759" w="2887">
                  <a:moveTo>
                    <a:pt x="1487" y="0"/>
                  </a:moveTo>
                  <a:cubicBezTo>
                    <a:pt x="1469" y="0"/>
                    <a:pt x="1451" y="1"/>
                    <a:pt x="1433" y="1"/>
                  </a:cubicBezTo>
                  <a:cubicBezTo>
                    <a:pt x="877" y="23"/>
                    <a:pt x="388" y="379"/>
                    <a:pt x="194" y="902"/>
                  </a:cubicBezTo>
                  <a:cubicBezTo>
                    <a:pt x="1" y="1425"/>
                    <a:pt x="143" y="2013"/>
                    <a:pt x="552" y="2392"/>
                  </a:cubicBezTo>
                  <a:cubicBezTo>
                    <a:pt x="812" y="2633"/>
                    <a:pt x="1148" y="2759"/>
                    <a:pt x="1488" y="2759"/>
                  </a:cubicBezTo>
                  <a:cubicBezTo>
                    <a:pt x="1684" y="2759"/>
                    <a:pt x="1881" y="2717"/>
                    <a:pt x="2065" y="2632"/>
                  </a:cubicBezTo>
                  <a:cubicBezTo>
                    <a:pt x="2571" y="2399"/>
                    <a:pt x="2887" y="1882"/>
                    <a:pt x="2866" y="1325"/>
                  </a:cubicBezTo>
                  <a:cubicBezTo>
                    <a:pt x="2837" y="582"/>
                    <a:pt x="2225" y="0"/>
                    <a:pt x="1487"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3465075" y="2366575"/>
              <a:ext cx="32550" cy="31075"/>
            </a:xfrm>
            <a:custGeom>
              <a:rect b="b" l="l" r="r" t="t"/>
              <a:pathLst>
                <a:path extrusionOk="0" h="1243" w="1302">
                  <a:moveTo>
                    <a:pt x="670" y="1"/>
                  </a:moveTo>
                  <a:cubicBezTo>
                    <a:pt x="662" y="1"/>
                    <a:pt x="654" y="1"/>
                    <a:pt x="646" y="1"/>
                  </a:cubicBezTo>
                  <a:cubicBezTo>
                    <a:pt x="396" y="10"/>
                    <a:pt x="175" y="171"/>
                    <a:pt x="88" y="407"/>
                  </a:cubicBezTo>
                  <a:cubicBezTo>
                    <a:pt x="1" y="642"/>
                    <a:pt x="64" y="907"/>
                    <a:pt x="249" y="1078"/>
                  </a:cubicBezTo>
                  <a:cubicBezTo>
                    <a:pt x="366" y="1186"/>
                    <a:pt x="517" y="1243"/>
                    <a:pt x="671" y="1243"/>
                  </a:cubicBezTo>
                  <a:cubicBezTo>
                    <a:pt x="759" y="1243"/>
                    <a:pt x="847" y="1224"/>
                    <a:pt x="931" y="1185"/>
                  </a:cubicBezTo>
                  <a:cubicBezTo>
                    <a:pt x="1158" y="1080"/>
                    <a:pt x="1302" y="848"/>
                    <a:pt x="1291" y="597"/>
                  </a:cubicBezTo>
                  <a:cubicBezTo>
                    <a:pt x="1278" y="262"/>
                    <a:pt x="1002"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3105200" y="2054700"/>
              <a:ext cx="53200" cy="347100"/>
            </a:xfrm>
            <a:custGeom>
              <a:rect b="b" l="l" r="r" t="t"/>
              <a:pathLst>
                <a:path extrusionOk="0" h="13884" w="2128">
                  <a:moveTo>
                    <a:pt x="878" y="0"/>
                  </a:moveTo>
                  <a:lnTo>
                    <a:pt x="1" y="442"/>
                  </a:lnTo>
                  <a:cubicBezTo>
                    <a:pt x="1" y="442"/>
                    <a:pt x="11" y="601"/>
                    <a:pt x="35" y="962"/>
                  </a:cubicBezTo>
                  <a:cubicBezTo>
                    <a:pt x="57" y="1327"/>
                    <a:pt x="88" y="1848"/>
                    <a:pt x="125" y="2474"/>
                  </a:cubicBezTo>
                  <a:cubicBezTo>
                    <a:pt x="155" y="3100"/>
                    <a:pt x="189" y="3832"/>
                    <a:pt x="226" y="4615"/>
                  </a:cubicBezTo>
                  <a:cubicBezTo>
                    <a:pt x="250" y="5005"/>
                    <a:pt x="250" y="5412"/>
                    <a:pt x="271" y="5822"/>
                  </a:cubicBezTo>
                  <a:cubicBezTo>
                    <a:pt x="284" y="6234"/>
                    <a:pt x="296" y="6652"/>
                    <a:pt x="309" y="7070"/>
                  </a:cubicBezTo>
                  <a:cubicBezTo>
                    <a:pt x="328" y="7907"/>
                    <a:pt x="346" y="8744"/>
                    <a:pt x="363" y="9529"/>
                  </a:cubicBezTo>
                  <a:cubicBezTo>
                    <a:pt x="362" y="9922"/>
                    <a:pt x="372" y="10302"/>
                    <a:pt x="382" y="10662"/>
                  </a:cubicBezTo>
                  <a:cubicBezTo>
                    <a:pt x="389" y="11023"/>
                    <a:pt x="388" y="11365"/>
                    <a:pt x="399" y="11680"/>
                  </a:cubicBezTo>
                  <a:cubicBezTo>
                    <a:pt x="406" y="11997"/>
                    <a:pt x="414" y="12286"/>
                    <a:pt x="421" y="12543"/>
                  </a:cubicBezTo>
                  <a:cubicBezTo>
                    <a:pt x="424" y="12800"/>
                    <a:pt x="433" y="13024"/>
                    <a:pt x="440" y="13210"/>
                  </a:cubicBezTo>
                  <a:cubicBezTo>
                    <a:pt x="456" y="13580"/>
                    <a:pt x="472" y="13792"/>
                    <a:pt x="472" y="13792"/>
                  </a:cubicBezTo>
                  <a:lnTo>
                    <a:pt x="1592" y="13883"/>
                  </a:lnTo>
                  <a:cubicBezTo>
                    <a:pt x="1592" y="13883"/>
                    <a:pt x="1637" y="13672"/>
                    <a:pt x="1704" y="13300"/>
                  </a:cubicBezTo>
                  <a:cubicBezTo>
                    <a:pt x="1767" y="12928"/>
                    <a:pt x="1865" y="12397"/>
                    <a:pt x="1929" y="11753"/>
                  </a:cubicBezTo>
                  <a:cubicBezTo>
                    <a:pt x="2010" y="11111"/>
                    <a:pt x="2064" y="10357"/>
                    <a:pt x="2101" y="9548"/>
                  </a:cubicBezTo>
                  <a:cubicBezTo>
                    <a:pt x="2113" y="9144"/>
                    <a:pt x="2128" y="8726"/>
                    <a:pt x="2128" y="8302"/>
                  </a:cubicBezTo>
                  <a:cubicBezTo>
                    <a:pt x="2124" y="7877"/>
                    <a:pt x="2120" y="7445"/>
                    <a:pt x="2107" y="7012"/>
                  </a:cubicBezTo>
                  <a:cubicBezTo>
                    <a:pt x="2083" y="6581"/>
                    <a:pt x="2058" y="6149"/>
                    <a:pt x="2034" y="5725"/>
                  </a:cubicBezTo>
                  <a:cubicBezTo>
                    <a:pt x="1998" y="5300"/>
                    <a:pt x="1961" y="4883"/>
                    <a:pt x="1912" y="4480"/>
                  </a:cubicBezTo>
                  <a:cubicBezTo>
                    <a:pt x="1871" y="4077"/>
                    <a:pt x="1810" y="3688"/>
                    <a:pt x="1752" y="3321"/>
                  </a:cubicBezTo>
                  <a:cubicBezTo>
                    <a:pt x="1701" y="2952"/>
                    <a:pt x="1626" y="2606"/>
                    <a:pt x="1567" y="2287"/>
                  </a:cubicBezTo>
                  <a:cubicBezTo>
                    <a:pt x="1436" y="1648"/>
                    <a:pt x="1299" y="1121"/>
                    <a:pt x="1192" y="753"/>
                  </a:cubicBezTo>
                  <a:cubicBezTo>
                    <a:pt x="1138" y="567"/>
                    <a:pt x="1089" y="427"/>
                    <a:pt x="1054" y="323"/>
                  </a:cubicBezTo>
                  <a:cubicBezTo>
                    <a:pt x="1021" y="225"/>
                    <a:pt x="878" y="0"/>
                    <a:pt x="878"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3094775" y="2368875"/>
              <a:ext cx="72175" cy="68950"/>
            </a:xfrm>
            <a:custGeom>
              <a:rect b="b" l="l" r="r" t="t"/>
              <a:pathLst>
                <a:path extrusionOk="0" h="2758" w="2887">
                  <a:moveTo>
                    <a:pt x="1489" y="1"/>
                  </a:moveTo>
                  <a:cubicBezTo>
                    <a:pt x="1470" y="1"/>
                    <a:pt x="1452" y="1"/>
                    <a:pt x="1433" y="2"/>
                  </a:cubicBezTo>
                  <a:cubicBezTo>
                    <a:pt x="875" y="22"/>
                    <a:pt x="386" y="378"/>
                    <a:pt x="194" y="902"/>
                  </a:cubicBezTo>
                  <a:cubicBezTo>
                    <a:pt x="1" y="1425"/>
                    <a:pt x="142" y="2012"/>
                    <a:pt x="551" y="2391"/>
                  </a:cubicBezTo>
                  <a:cubicBezTo>
                    <a:pt x="811" y="2632"/>
                    <a:pt x="1147" y="2758"/>
                    <a:pt x="1487" y="2758"/>
                  </a:cubicBezTo>
                  <a:cubicBezTo>
                    <a:pt x="1682" y="2758"/>
                    <a:pt x="1879" y="2716"/>
                    <a:pt x="2064" y="2631"/>
                  </a:cubicBezTo>
                  <a:cubicBezTo>
                    <a:pt x="2570" y="2398"/>
                    <a:pt x="2887" y="1881"/>
                    <a:pt x="2865" y="1325"/>
                  </a:cubicBezTo>
                  <a:cubicBezTo>
                    <a:pt x="2835" y="583"/>
                    <a:pt x="2224" y="1"/>
                    <a:pt x="1489"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3115175" y="2387800"/>
              <a:ext cx="32550" cy="31075"/>
            </a:xfrm>
            <a:custGeom>
              <a:rect b="b" l="l" r="r" t="t"/>
              <a:pathLst>
                <a:path extrusionOk="0" h="1243" w="1302">
                  <a:moveTo>
                    <a:pt x="670" y="1"/>
                  </a:moveTo>
                  <a:cubicBezTo>
                    <a:pt x="662" y="1"/>
                    <a:pt x="654" y="1"/>
                    <a:pt x="646" y="1"/>
                  </a:cubicBezTo>
                  <a:cubicBezTo>
                    <a:pt x="395" y="11"/>
                    <a:pt x="175" y="171"/>
                    <a:pt x="88" y="407"/>
                  </a:cubicBezTo>
                  <a:cubicBezTo>
                    <a:pt x="0" y="643"/>
                    <a:pt x="64" y="907"/>
                    <a:pt x="249" y="1078"/>
                  </a:cubicBezTo>
                  <a:cubicBezTo>
                    <a:pt x="366" y="1186"/>
                    <a:pt x="518" y="1243"/>
                    <a:pt x="671" y="1243"/>
                  </a:cubicBezTo>
                  <a:cubicBezTo>
                    <a:pt x="759" y="1243"/>
                    <a:pt x="847" y="1224"/>
                    <a:pt x="930" y="1186"/>
                  </a:cubicBezTo>
                  <a:cubicBezTo>
                    <a:pt x="1159" y="1081"/>
                    <a:pt x="1301" y="848"/>
                    <a:pt x="1291" y="598"/>
                  </a:cubicBezTo>
                  <a:cubicBezTo>
                    <a:pt x="1277" y="262"/>
                    <a:pt x="1002"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7"/>
            <p:cNvSpPr/>
            <p:nvPr/>
          </p:nvSpPr>
          <p:spPr>
            <a:xfrm>
              <a:off x="3129100" y="1690750"/>
              <a:ext cx="19075" cy="19100"/>
            </a:xfrm>
            <a:custGeom>
              <a:rect b="b" l="l" r="r" t="t"/>
              <a:pathLst>
                <a:path extrusionOk="0" h="764" w="763">
                  <a:moveTo>
                    <a:pt x="251" y="0"/>
                  </a:moveTo>
                  <a:cubicBezTo>
                    <a:pt x="229" y="0"/>
                    <a:pt x="207" y="2"/>
                    <a:pt x="184" y="6"/>
                  </a:cubicBezTo>
                  <a:cubicBezTo>
                    <a:pt x="176" y="7"/>
                    <a:pt x="169" y="9"/>
                    <a:pt x="162" y="11"/>
                  </a:cubicBezTo>
                  <a:cubicBezTo>
                    <a:pt x="59" y="41"/>
                    <a:pt x="0" y="150"/>
                    <a:pt x="30" y="252"/>
                  </a:cubicBezTo>
                  <a:lnTo>
                    <a:pt x="51" y="322"/>
                  </a:lnTo>
                  <a:cubicBezTo>
                    <a:pt x="87" y="443"/>
                    <a:pt x="110" y="497"/>
                    <a:pt x="173" y="576"/>
                  </a:cubicBezTo>
                  <a:cubicBezTo>
                    <a:pt x="238" y="648"/>
                    <a:pt x="326" y="727"/>
                    <a:pt x="474" y="758"/>
                  </a:cubicBezTo>
                  <a:cubicBezTo>
                    <a:pt x="490" y="761"/>
                    <a:pt x="506" y="763"/>
                    <a:pt x="522" y="763"/>
                  </a:cubicBezTo>
                  <a:cubicBezTo>
                    <a:pt x="655" y="763"/>
                    <a:pt x="763" y="656"/>
                    <a:pt x="763" y="523"/>
                  </a:cubicBezTo>
                  <a:lnTo>
                    <a:pt x="763" y="519"/>
                  </a:lnTo>
                  <a:cubicBezTo>
                    <a:pt x="763" y="371"/>
                    <a:pt x="707" y="267"/>
                    <a:pt x="614" y="168"/>
                  </a:cubicBezTo>
                  <a:cubicBezTo>
                    <a:pt x="533" y="87"/>
                    <a:pt x="403" y="0"/>
                    <a:pt x="251"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7"/>
            <p:cNvSpPr/>
            <p:nvPr/>
          </p:nvSpPr>
          <p:spPr>
            <a:xfrm>
              <a:off x="3112200" y="1711250"/>
              <a:ext cx="19875" cy="17175"/>
            </a:xfrm>
            <a:custGeom>
              <a:rect b="b" l="l" r="r" t="t"/>
              <a:pathLst>
                <a:path extrusionOk="0" h="687" w="795">
                  <a:moveTo>
                    <a:pt x="254" y="1"/>
                  </a:moveTo>
                  <a:cubicBezTo>
                    <a:pt x="252" y="1"/>
                    <a:pt x="250" y="1"/>
                    <a:pt x="249" y="1"/>
                  </a:cubicBezTo>
                  <a:lnTo>
                    <a:pt x="234" y="1"/>
                  </a:lnTo>
                  <a:cubicBezTo>
                    <a:pt x="223" y="1"/>
                    <a:pt x="214" y="2"/>
                    <a:pt x="205" y="3"/>
                  </a:cubicBezTo>
                  <a:cubicBezTo>
                    <a:pt x="83" y="20"/>
                    <a:pt x="0" y="133"/>
                    <a:pt x="18" y="254"/>
                  </a:cubicBezTo>
                  <a:cubicBezTo>
                    <a:pt x="38" y="395"/>
                    <a:pt x="108" y="484"/>
                    <a:pt x="189" y="559"/>
                  </a:cubicBezTo>
                  <a:cubicBezTo>
                    <a:pt x="273" y="631"/>
                    <a:pt x="371" y="686"/>
                    <a:pt x="521" y="686"/>
                  </a:cubicBezTo>
                  <a:lnTo>
                    <a:pt x="539" y="686"/>
                  </a:lnTo>
                  <a:cubicBezTo>
                    <a:pt x="542" y="686"/>
                    <a:pt x="545" y="686"/>
                    <a:pt x="548" y="686"/>
                  </a:cubicBezTo>
                  <a:cubicBezTo>
                    <a:pt x="556" y="686"/>
                    <a:pt x="565" y="685"/>
                    <a:pt x="573" y="684"/>
                  </a:cubicBezTo>
                  <a:cubicBezTo>
                    <a:pt x="705" y="663"/>
                    <a:pt x="794" y="540"/>
                    <a:pt x="774" y="410"/>
                  </a:cubicBezTo>
                  <a:cubicBezTo>
                    <a:pt x="751" y="270"/>
                    <a:pt x="680" y="186"/>
                    <a:pt x="593" y="116"/>
                  </a:cubicBezTo>
                  <a:cubicBezTo>
                    <a:pt x="503" y="52"/>
                    <a:pt x="402" y="1"/>
                    <a:pt x="254" y="1"/>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a:off x="3093650" y="1728225"/>
              <a:ext cx="22225" cy="17400"/>
            </a:xfrm>
            <a:custGeom>
              <a:rect b="b" l="l" r="r" t="t"/>
              <a:pathLst>
                <a:path extrusionOk="0" h="696" w="889">
                  <a:moveTo>
                    <a:pt x="301" y="0"/>
                  </a:moveTo>
                  <a:cubicBezTo>
                    <a:pt x="265" y="0"/>
                    <a:pt x="229" y="4"/>
                    <a:pt x="190" y="12"/>
                  </a:cubicBezTo>
                  <a:cubicBezTo>
                    <a:pt x="176" y="15"/>
                    <a:pt x="163" y="19"/>
                    <a:pt x="151" y="24"/>
                  </a:cubicBezTo>
                  <a:cubicBezTo>
                    <a:pt x="48" y="69"/>
                    <a:pt x="1" y="190"/>
                    <a:pt x="44" y="292"/>
                  </a:cubicBezTo>
                  <a:lnTo>
                    <a:pt x="62" y="329"/>
                  </a:lnTo>
                  <a:cubicBezTo>
                    <a:pt x="116" y="456"/>
                    <a:pt x="193" y="529"/>
                    <a:pt x="285" y="595"/>
                  </a:cubicBezTo>
                  <a:cubicBezTo>
                    <a:pt x="371" y="650"/>
                    <a:pt x="466" y="696"/>
                    <a:pt x="598" y="696"/>
                  </a:cubicBezTo>
                  <a:cubicBezTo>
                    <a:pt x="610" y="696"/>
                    <a:pt x="622" y="695"/>
                    <a:pt x="635" y="694"/>
                  </a:cubicBezTo>
                  <a:lnTo>
                    <a:pt x="641" y="694"/>
                  </a:lnTo>
                  <a:cubicBezTo>
                    <a:pt x="658" y="693"/>
                    <a:pt x="676" y="690"/>
                    <a:pt x="694" y="684"/>
                  </a:cubicBezTo>
                  <a:cubicBezTo>
                    <a:pt x="819" y="646"/>
                    <a:pt x="889" y="514"/>
                    <a:pt x="851" y="388"/>
                  </a:cubicBezTo>
                  <a:cubicBezTo>
                    <a:pt x="806" y="240"/>
                    <a:pt x="712" y="153"/>
                    <a:pt x="602" y="87"/>
                  </a:cubicBezTo>
                  <a:cubicBezTo>
                    <a:pt x="515" y="40"/>
                    <a:pt x="417" y="0"/>
                    <a:pt x="301"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7"/>
            <p:cNvSpPr/>
            <p:nvPr/>
          </p:nvSpPr>
          <p:spPr>
            <a:xfrm>
              <a:off x="3185325" y="2048750"/>
              <a:ext cx="106900" cy="101150"/>
            </a:xfrm>
            <a:custGeom>
              <a:rect b="b" l="l" r="r" t="t"/>
              <a:pathLst>
                <a:path extrusionOk="0" h="4046" w="4276">
                  <a:moveTo>
                    <a:pt x="1342" y="1"/>
                  </a:moveTo>
                  <a:cubicBezTo>
                    <a:pt x="1085" y="1"/>
                    <a:pt x="817" y="110"/>
                    <a:pt x="688" y="331"/>
                  </a:cubicBezTo>
                  <a:cubicBezTo>
                    <a:pt x="593" y="493"/>
                    <a:pt x="584" y="692"/>
                    <a:pt x="615" y="878"/>
                  </a:cubicBezTo>
                  <a:cubicBezTo>
                    <a:pt x="704" y="1393"/>
                    <a:pt x="1106" y="1839"/>
                    <a:pt x="1608" y="1981"/>
                  </a:cubicBezTo>
                  <a:lnTo>
                    <a:pt x="753" y="2562"/>
                  </a:lnTo>
                  <a:cubicBezTo>
                    <a:pt x="524" y="2717"/>
                    <a:pt x="287" y="2880"/>
                    <a:pt x="149" y="3119"/>
                  </a:cubicBezTo>
                  <a:cubicBezTo>
                    <a:pt x="10" y="3358"/>
                    <a:pt x="1" y="3695"/>
                    <a:pt x="202" y="3884"/>
                  </a:cubicBezTo>
                  <a:cubicBezTo>
                    <a:pt x="342" y="4015"/>
                    <a:pt x="547" y="4046"/>
                    <a:pt x="740" y="4046"/>
                  </a:cubicBezTo>
                  <a:cubicBezTo>
                    <a:pt x="751" y="4046"/>
                    <a:pt x="762" y="4046"/>
                    <a:pt x="772" y="4045"/>
                  </a:cubicBezTo>
                  <a:cubicBezTo>
                    <a:pt x="2091" y="4019"/>
                    <a:pt x="3320" y="2945"/>
                    <a:pt x="4274" y="2037"/>
                  </a:cubicBezTo>
                  <a:lnTo>
                    <a:pt x="4276" y="2037"/>
                  </a:lnTo>
                  <a:cubicBezTo>
                    <a:pt x="3626" y="1442"/>
                    <a:pt x="2933" y="635"/>
                    <a:pt x="2145" y="243"/>
                  </a:cubicBezTo>
                  <a:cubicBezTo>
                    <a:pt x="1904" y="123"/>
                    <a:pt x="1649" y="12"/>
                    <a:pt x="1381" y="2"/>
                  </a:cubicBezTo>
                  <a:cubicBezTo>
                    <a:pt x="1368" y="1"/>
                    <a:pt x="1355" y="1"/>
                    <a:pt x="1342"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7"/>
            <p:cNvSpPr/>
            <p:nvPr/>
          </p:nvSpPr>
          <p:spPr>
            <a:xfrm>
              <a:off x="3292200" y="2043100"/>
              <a:ext cx="109800" cy="99875"/>
            </a:xfrm>
            <a:custGeom>
              <a:rect b="b" l="l" r="r" t="t"/>
              <a:pathLst>
                <a:path extrusionOk="0" h="3995" w="4392">
                  <a:moveTo>
                    <a:pt x="2836" y="0"/>
                  </a:moveTo>
                  <a:cubicBezTo>
                    <a:pt x="2799" y="0"/>
                    <a:pt x="2762" y="2"/>
                    <a:pt x="2726" y="7"/>
                  </a:cubicBezTo>
                  <a:cubicBezTo>
                    <a:pt x="2459" y="39"/>
                    <a:pt x="2215" y="170"/>
                    <a:pt x="1984" y="307"/>
                  </a:cubicBezTo>
                  <a:cubicBezTo>
                    <a:pt x="1229" y="759"/>
                    <a:pt x="600" y="1619"/>
                    <a:pt x="1" y="2263"/>
                  </a:cubicBezTo>
                  <a:cubicBezTo>
                    <a:pt x="986" y="3063"/>
                    <a:pt x="2235" y="3995"/>
                    <a:pt x="3502" y="3995"/>
                  </a:cubicBezTo>
                  <a:cubicBezTo>
                    <a:pt x="3550" y="3995"/>
                    <a:pt x="3599" y="3993"/>
                    <a:pt x="3648" y="3991"/>
                  </a:cubicBezTo>
                  <a:cubicBezTo>
                    <a:pt x="3852" y="3979"/>
                    <a:pt x="4069" y="3935"/>
                    <a:pt x="4205" y="3785"/>
                  </a:cubicBezTo>
                  <a:cubicBezTo>
                    <a:pt x="4391" y="3582"/>
                    <a:pt x="4355" y="3245"/>
                    <a:pt x="4198" y="3018"/>
                  </a:cubicBezTo>
                  <a:cubicBezTo>
                    <a:pt x="4041" y="2791"/>
                    <a:pt x="3793" y="2647"/>
                    <a:pt x="3553" y="2511"/>
                  </a:cubicBezTo>
                  <a:lnTo>
                    <a:pt x="2655" y="1998"/>
                  </a:lnTo>
                  <a:cubicBezTo>
                    <a:pt x="3144" y="1818"/>
                    <a:pt x="3510" y="1341"/>
                    <a:pt x="3558" y="821"/>
                  </a:cubicBezTo>
                  <a:cubicBezTo>
                    <a:pt x="3574" y="634"/>
                    <a:pt x="3550" y="435"/>
                    <a:pt x="3444" y="281"/>
                  </a:cubicBezTo>
                  <a:cubicBezTo>
                    <a:pt x="3310" y="90"/>
                    <a:pt x="3071" y="0"/>
                    <a:pt x="2836"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3274225" y="2083025"/>
              <a:ext cx="34900" cy="33300"/>
            </a:xfrm>
            <a:custGeom>
              <a:rect b="b" l="l" r="r" t="t"/>
              <a:pathLst>
                <a:path extrusionOk="0" h="1332" w="1396">
                  <a:moveTo>
                    <a:pt x="721" y="0"/>
                  </a:moveTo>
                  <a:cubicBezTo>
                    <a:pt x="711" y="0"/>
                    <a:pt x="702" y="0"/>
                    <a:pt x="693" y="1"/>
                  </a:cubicBezTo>
                  <a:cubicBezTo>
                    <a:pt x="424" y="11"/>
                    <a:pt x="188" y="182"/>
                    <a:pt x="95" y="435"/>
                  </a:cubicBezTo>
                  <a:cubicBezTo>
                    <a:pt x="1" y="688"/>
                    <a:pt x="69" y="971"/>
                    <a:pt x="267" y="1155"/>
                  </a:cubicBezTo>
                  <a:cubicBezTo>
                    <a:pt x="392" y="1271"/>
                    <a:pt x="555" y="1332"/>
                    <a:pt x="719" y="1332"/>
                  </a:cubicBezTo>
                  <a:cubicBezTo>
                    <a:pt x="814" y="1332"/>
                    <a:pt x="909" y="1312"/>
                    <a:pt x="998" y="1271"/>
                  </a:cubicBezTo>
                  <a:cubicBezTo>
                    <a:pt x="1243" y="1157"/>
                    <a:pt x="1396" y="909"/>
                    <a:pt x="1384" y="640"/>
                  </a:cubicBezTo>
                  <a:cubicBezTo>
                    <a:pt x="1370" y="282"/>
                    <a:pt x="1076" y="0"/>
                    <a:pt x="721"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7"/>
            <p:cNvSpPr/>
            <p:nvPr/>
          </p:nvSpPr>
          <p:spPr>
            <a:xfrm>
              <a:off x="3185600" y="2041650"/>
              <a:ext cx="106925" cy="101150"/>
            </a:xfrm>
            <a:custGeom>
              <a:rect b="b" l="l" r="r" t="t"/>
              <a:pathLst>
                <a:path extrusionOk="0" h="4046" w="4277">
                  <a:moveTo>
                    <a:pt x="1343" y="0"/>
                  </a:moveTo>
                  <a:cubicBezTo>
                    <a:pt x="1086" y="0"/>
                    <a:pt x="818" y="109"/>
                    <a:pt x="689" y="331"/>
                  </a:cubicBezTo>
                  <a:cubicBezTo>
                    <a:pt x="594" y="492"/>
                    <a:pt x="586" y="692"/>
                    <a:pt x="617" y="878"/>
                  </a:cubicBezTo>
                  <a:cubicBezTo>
                    <a:pt x="705" y="1392"/>
                    <a:pt x="1108" y="1838"/>
                    <a:pt x="1610" y="1980"/>
                  </a:cubicBezTo>
                  <a:lnTo>
                    <a:pt x="752" y="2562"/>
                  </a:lnTo>
                  <a:cubicBezTo>
                    <a:pt x="523" y="2716"/>
                    <a:pt x="288" y="2879"/>
                    <a:pt x="149" y="3119"/>
                  </a:cubicBezTo>
                  <a:cubicBezTo>
                    <a:pt x="10" y="3358"/>
                    <a:pt x="0" y="3695"/>
                    <a:pt x="202" y="3883"/>
                  </a:cubicBezTo>
                  <a:cubicBezTo>
                    <a:pt x="342" y="4015"/>
                    <a:pt x="546" y="4045"/>
                    <a:pt x="740" y="4045"/>
                  </a:cubicBezTo>
                  <a:cubicBezTo>
                    <a:pt x="751" y="4045"/>
                    <a:pt x="762" y="4045"/>
                    <a:pt x="773" y="4045"/>
                  </a:cubicBezTo>
                  <a:cubicBezTo>
                    <a:pt x="2091" y="4019"/>
                    <a:pt x="3320" y="2945"/>
                    <a:pt x="4275" y="2037"/>
                  </a:cubicBezTo>
                  <a:lnTo>
                    <a:pt x="4276" y="2037"/>
                  </a:lnTo>
                  <a:cubicBezTo>
                    <a:pt x="3628" y="1442"/>
                    <a:pt x="2934" y="634"/>
                    <a:pt x="2146" y="243"/>
                  </a:cubicBezTo>
                  <a:cubicBezTo>
                    <a:pt x="1905" y="124"/>
                    <a:pt x="1651" y="12"/>
                    <a:pt x="1382" y="1"/>
                  </a:cubicBezTo>
                  <a:cubicBezTo>
                    <a:pt x="1369" y="1"/>
                    <a:pt x="1356" y="0"/>
                    <a:pt x="1343" y="0"/>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7"/>
            <p:cNvSpPr/>
            <p:nvPr/>
          </p:nvSpPr>
          <p:spPr>
            <a:xfrm>
              <a:off x="3292500" y="2035975"/>
              <a:ext cx="109800" cy="99900"/>
            </a:xfrm>
            <a:custGeom>
              <a:rect b="b" l="l" r="r" t="t"/>
              <a:pathLst>
                <a:path extrusionOk="0" h="3996" w="4392">
                  <a:moveTo>
                    <a:pt x="2836" y="1"/>
                  </a:moveTo>
                  <a:cubicBezTo>
                    <a:pt x="2799" y="1"/>
                    <a:pt x="2762" y="3"/>
                    <a:pt x="2726" y="8"/>
                  </a:cubicBezTo>
                  <a:cubicBezTo>
                    <a:pt x="2459" y="40"/>
                    <a:pt x="2215" y="171"/>
                    <a:pt x="1984" y="309"/>
                  </a:cubicBezTo>
                  <a:cubicBezTo>
                    <a:pt x="1228" y="761"/>
                    <a:pt x="600" y="1619"/>
                    <a:pt x="0" y="2264"/>
                  </a:cubicBezTo>
                  <a:cubicBezTo>
                    <a:pt x="985" y="3064"/>
                    <a:pt x="2235" y="3996"/>
                    <a:pt x="3500" y="3996"/>
                  </a:cubicBezTo>
                  <a:cubicBezTo>
                    <a:pt x="3550" y="3996"/>
                    <a:pt x="3599" y="3994"/>
                    <a:pt x="3649" y="3991"/>
                  </a:cubicBezTo>
                  <a:cubicBezTo>
                    <a:pt x="3851" y="3980"/>
                    <a:pt x="4068" y="3936"/>
                    <a:pt x="4206" y="3787"/>
                  </a:cubicBezTo>
                  <a:cubicBezTo>
                    <a:pt x="4392" y="3582"/>
                    <a:pt x="4355" y="3246"/>
                    <a:pt x="4198" y="3020"/>
                  </a:cubicBezTo>
                  <a:cubicBezTo>
                    <a:pt x="4042" y="2792"/>
                    <a:pt x="3793" y="2648"/>
                    <a:pt x="3553" y="2511"/>
                  </a:cubicBezTo>
                  <a:lnTo>
                    <a:pt x="2654" y="1998"/>
                  </a:lnTo>
                  <a:cubicBezTo>
                    <a:pt x="3144" y="1819"/>
                    <a:pt x="3510" y="1342"/>
                    <a:pt x="3558" y="822"/>
                  </a:cubicBezTo>
                  <a:cubicBezTo>
                    <a:pt x="3575" y="635"/>
                    <a:pt x="3551" y="436"/>
                    <a:pt x="3443" y="283"/>
                  </a:cubicBezTo>
                  <a:cubicBezTo>
                    <a:pt x="3310" y="91"/>
                    <a:pt x="3071" y="1"/>
                    <a:pt x="2836" y="1"/>
                  </a:cubicBezTo>
                  <a:close/>
                </a:path>
              </a:pathLst>
            </a:custGeom>
            <a:solidFill>
              <a:srgbClr val="567C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a:off x="3274525" y="2075925"/>
              <a:ext cx="34850" cy="33300"/>
            </a:xfrm>
            <a:custGeom>
              <a:rect b="b" l="l" r="r" t="t"/>
              <a:pathLst>
                <a:path extrusionOk="0" h="1332" w="1394">
                  <a:moveTo>
                    <a:pt x="720" y="0"/>
                  </a:moveTo>
                  <a:cubicBezTo>
                    <a:pt x="711" y="0"/>
                    <a:pt x="702" y="0"/>
                    <a:pt x="693" y="1"/>
                  </a:cubicBezTo>
                  <a:cubicBezTo>
                    <a:pt x="423" y="11"/>
                    <a:pt x="187" y="183"/>
                    <a:pt x="93" y="435"/>
                  </a:cubicBezTo>
                  <a:cubicBezTo>
                    <a:pt x="1" y="688"/>
                    <a:pt x="69" y="972"/>
                    <a:pt x="266" y="1155"/>
                  </a:cubicBezTo>
                  <a:cubicBezTo>
                    <a:pt x="392" y="1271"/>
                    <a:pt x="554" y="1332"/>
                    <a:pt x="719" y="1332"/>
                  </a:cubicBezTo>
                  <a:cubicBezTo>
                    <a:pt x="813" y="1332"/>
                    <a:pt x="908" y="1312"/>
                    <a:pt x="998" y="1270"/>
                  </a:cubicBezTo>
                  <a:cubicBezTo>
                    <a:pt x="1241" y="1158"/>
                    <a:pt x="1394" y="909"/>
                    <a:pt x="1384" y="640"/>
                  </a:cubicBezTo>
                  <a:cubicBezTo>
                    <a:pt x="1370" y="281"/>
                    <a:pt x="1075" y="0"/>
                    <a:pt x="720" y="0"/>
                  </a:cubicBezTo>
                  <a:close/>
                </a:path>
              </a:pathLst>
            </a:custGeom>
            <a:solidFill>
              <a:srgbClr val="4770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7"/>
            <p:cNvSpPr/>
            <p:nvPr/>
          </p:nvSpPr>
          <p:spPr>
            <a:xfrm>
              <a:off x="3337975" y="2040500"/>
              <a:ext cx="33925" cy="17425"/>
            </a:xfrm>
            <a:custGeom>
              <a:rect b="b" l="l" r="r" t="t"/>
              <a:pathLst>
                <a:path extrusionOk="0" h="697" w="1357">
                  <a:moveTo>
                    <a:pt x="998" y="0"/>
                  </a:moveTo>
                  <a:cubicBezTo>
                    <a:pt x="973" y="0"/>
                    <a:pt x="949" y="1"/>
                    <a:pt x="925" y="3"/>
                  </a:cubicBezTo>
                  <a:cubicBezTo>
                    <a:pt x="797" y="15"/>
                    <a:pt x="677" y="65"/>
                    <a:pt x="569" y="124"/>
                  </a:cubicBezTo>
                  <a:cubicBezTo>
                    <a:pt x="468" y="186"/>
                    <a:pt x="373" y="260"/>
                    <a:pt x="287" y="343"/>
                  </a:cubicBezTo>
                  <a:cubicBezTo>
                    <a:pt x="203" y="425"/>
                    <a:pt x="135" y="505"/>
                    <a:pt x="58" y="566"/>
                  </a:cubicBezTo>
                  <a:lnTo>
                    <a:pt x="55" y="568"/>
                  </a:lnTo>
                  <a:cubicBezTo>
                    <a:pt x="0" y="614"/>
                    <a:pt x="37" y="697"/>
                    <a:pt x="100" y="697"/>
                  </a:cubicBezTo>
                  <a:cubicBezTo>
                    <a:pt x="107" y="697"/>
                    <a:pt x="114" y="696"/>
                    <a:pt x="122" y="693"/>
                  </a:cubicBezTo>
                  <a:cubicBezTo>
                    <a:pt x="247" y="650"/>
                    <a:pt x="341" y="567"/>
                    <a:pt x="426" y="503"/>
                  </a:cubicBezTo>
                  <a:cubicBezTo>
                    <a:pt x="513" y="435"/>
                    <a:pt x="597" y="371"/>
                    <a:pt x="686" y="320"/>
                  </a:cubicBezTo>
                  <a:cubicBezTo>
                    <a:pt x="821" y="235"/>
                    <a:pt x="969" y="184"/>
                    <a:pt x="1121" y="184"/>
                  </a:cubicBezTo>
                  <a:cubicBezTo>
                    <a:pt x="1163" y="184"/>
                    <a:pt x="1206" y="188"/>
                    <a:pt x="1249" y="196"/>
                  </a:cubicBezTo>
                  <a:lnTo>
                    <a:pt x="1252" y="197"/>
                  </a:lnTo>
                  <a:cubicBezTo>
                    <a:pt x="1257" y="198"/>
                    <a:pt x="1261" y="199"/>
                    <a:pt x="1266" y="199"/>
                  </a:cubicBezTo>
                  <a:cubicBezTo>
                    <a:pt x="1328" y="199"/>
                    <a:pt x="1357" y="112"/>
                    <a:pt x="1298" y="76"/>
                  </a:cubicBezTo>
                  <a:cubicBezTo>
                    <a:pt x="1208" y="22"/>
                    <a:pt x="1103" y="0"/>
                    <a:pt x="9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7"/>
            <p:cNvSpPr/>
            <p:nvPr/>
          </p:nvSpPr>
          <p:spPr>
            <a:xfrm>
              <a:off x="3329900" y="2058625"/>
              <a:ext cx="6100" cy="5925"/>
            </a:xfrm>
            <a:custGeom>
              <a:rect b="b" l="l" r="r" t="t"/>
              <a:pathLst>
                <a:path extrusionOk="0" h="237" w="244">
                  <a:moveTo>
                    <a:pt x="121" y="0"/>
                  </a:moveTo>
                  <a:cubicBezTo>
                    <a:pt x="118" y="0"/>
                    <a:pt x="115" y="0"/>
                    <a:pt x="112" y="1"/>
                  </a:cubicBezTo>
                  <a:lnTo>
                    <a:pt x="92" y="1"/>
                  </a:lnTo>
                  <a:cubicBezTo>
                    <a:pt x="49" y="2"/>
                    <a:pt x="13" y="34"/>
                    <a:pt x="7" y="77"/>
                  </a:cubicBezTo>
                  <a:cubicBezTo>
                    <a:pt x="0" y="125"/>
                    <a:pt x="22" y="156"/>
                    <a:pt x="43" y="188"/>
                  </a:cubicBezTo>
                  <a:cubicBezTo>
                    <a:pt x="70" y="211"/>
                    <a:pt x="97" y="236"/>
                    <a:pt x="140" y="236"/>
                  </a:cubicBezTo>
                  <a:cubicBezTo>
                    <a:pt x="143" y="236"/>
                    <a:pt x="145" y="236"/>
                    <a:pt x="148" y="236"/>
                  </a:cubicBezTo>
                  <a:cubicBezTo>
                    <a:pt x="194" y="233"/>
                    <a:pt x="233" y="196"/>
                    <a:pt x="236" y="150"/>
                  </a:cubicBezTo>
                  <a:lnTo>
                    <a:pt x="238" y="125"/>
                  </a:lnTo>
                  <a:cubicBezTo>
                    <a:pt x="243" y="92"/>
                    <a:pt x="233" y="57"/>
                    <a:pt x="210" y="32"/>
                  </a:cubicBezTo>
                  <a:cubicBezTo>
                    <a:pt x="185" y="12"/>
                    <a:pt x="154" y="0"/>
                    <a:pt x="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7"/>
            <p:cNvSpPr/>
            <p:nvPr/>
          </p:nvSpPr>
          <p:spPr>
            <a:xfrm>
              <a:off x="3323975" y="2064700"/>
              <a:ext cx="5950" cy="5650"/>
            </a:xfrm>
            <a:custGeom>
              <a:rect b="b" l="l" r="r" t="t"/>
              <a:pathLst>
                <a:path extrusionOk="0" h="226" w="238">
                  <a:moveTo>
                    <a:pt x="116" y="1"/>
                  </a:moveTo>
                  <a:cubicBezTo>
                    <a:pt x="112" y="1"/>
                    <a:pt x="109" y="1"/>
                    <a:pt x="105" y="1"/>
                  </a:cubicBezTo>
                  <a:cubicBezTo>
                    <a:pt x="56" y="5"/>
                    <a:pt x="17" y="41"/>
                    <a:pt x="9" y="88"/>
                  </a:cubicBezTo>
                  <a:cubicBezTo>
                    <a:pt x="1" y="135"/>
                    <a:pt x="17" y="161"/>
                    <a:pt x="32" y="187"/>
                  </a:cubicBezTo>
                  <a:cubicBezTo>
                    <a:pt x="53" y="206"/>
                    <a:pt x="73" y="226"/>
                    <a:pt x="114" y="226"/>
                  </a:cubicBezTo>
                  <a:cubicBezTo>
                    <a:pt x="117" y="226"/>
                    <a:pt x="121" y="226"/>
                    <a:pt x="124" y="225"/>
                  </a:cubicBezTo>
                  <a:cubicBezTo>
                    <a:pt x="176" y="221"/>
                    <a:pt x="220" y="182"/>
                    <a:pt x="229" y="130"/>
                  </a:cubicBezTo>
                  <a:cubicBezTo>
                    <a:pt x="237" y="82"/>
                    <a:pt x="218" y="59"/>
                    <a:pt x="200" y="35"/>
                  </a:cubicBezTo>
                  <a:cubicBezTo>
                    <a:pt x="178" y="18"/>
                    <a:pt x="157" y="1"/>
                    <a:pt x="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7"/>
            <p:cNvSpPr/>
            <p:nvPr/>
          </p:nvSpPr>
          <p:spPr>
            <a:xfrm>
              <a:off x="3210425" y="2046075"/>
              <a:ext cx="34850" cy="15725"/>
            </a:xfrm>
            <a:custGeom>
              <a:rect b="b" l="l" r="r" t="t"/>
              <a:pathLst>
                <a:path extrusionOk="0" h="629" w="1394">
                  <a:moveTo>
                    <a:pt x="401" y="1"/>
                  </a:moveTo>
                  <a:cubicBezTo>
                    <a:pt x="279" y="1"/>
                    <a:pt x="154" y="31"/>
                    <a:pt x="54" y="103"/>
                  </a:cubicBezTo>
                  <a:cubicBezTo>
                    <a:pt x="0" y="143"/>
                    <a:pt x="32" y="223"/>
                    <a:pt x="92" y="223"/>
                  </a:cubicBezTo>
                  <a:cubicBezTo>
                    <a:pt x="98" y="223"/>
                    <a:pt x="104" y="222"/>
                    <a:pt x="110" y="221"/>
                  </a:cubicBezTo>
                  <a:lnTo>
                    <a:pt x="114" y="219"/>
                  </a:lnTo>
                  <a:cubicBezTo>
                    <a:pt x="174" y="203"/>
                    <a:pt x="234" y="195"/>
                    <a:pt x="295" y="195"/>
                  </a:cubicBezTo>
                  <a:cubicBezTo>
                    <a:pt x="428" y="195"/>
                    <a:pt x="561" y="233"/>
                    <a:pt x="685" y="298"/>
                  </a:cubicBezTo>
                  <a:cubicBezTo>
                    <a:pt x="777" y="342"/>
                    <a:pt x="866" y="400"/>
                    <a:pt x="957" y="460"/>
                  </a:cubicBezTo>
                  <a:cubicBezTo>
                    <a:pt x="1047" y="518"/>
                    <a:pt x="1148" y="593"/>
                    <a:pt x="1274" y="626"/>
                  </a:cubicBezTo>
                  <a:cubicBezTo>
                    <a:pt x="1281" y="628"/>
                    <a:pt x="1287" y="629"/>
                    <a:pt x="1293" y="629"/>
                  </a:cubicBezTo>
                  <a:cubicBezTo>
                    <a:pt x="1359" y="629"/>
                    <a:pt x="1393" y="537"/>
                    <a:pt x="1332" y="496"/>
                  </a:cubicBezTo>
                  <a:lnTo>
                    <a:pt x="1329" y="493"/>
                  </a:lnTo>
                  <a:cubicBezTo>
                    <a:pt x="1247" y="439"/>
                    <a:pt x="1173" y="365"/>
                    <a:pt x="1082" y="290"/>
                  </a:cubicBezTo>
                  <a:cubicBezTo>
                    <a:pt x="991" y="214"/>
                    <a:pt x="890" y="147"/>
                    <a:pt x="784" y="92"/>
                  </a:cubicBezTo>
                  <a:cubicBezTo>
                    <a:pt x="673" y="43"/>
                    <a:pt x="547" y="3"/>
                    <a:pt x="420" y="1"/>
                  </a:cubicBezTo>
                  <a:cubicBezTo>
                    <a:pt x="414" y="1"/>
                    <a:pt x="407"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7"/>
            <p:cNvSpPr/>
            <p:nvPr/>
          </p:nvSpPr>
          <p:spPr>
            <a:xfrm>
              <a:off x="3247575" y="2061800"/>
              <a:ext cx="6150" cy="6000"/>
            </a:xfrm>
            <a:custGeom>
              <a:rect b="b" l="l" r="r" t="t"/>
              <a:pathLst>
                <a:path extrusionOk="0" h="240" w="246">
                  <a:moveTo>
                    <a:pt x="149" y="0"/>
                  </a:moveTo>
                  <a:cubicBezTo>
                    <a:pt x="147" y="0"/>
                    <a:pt x="145" y="1"/>
                    <a:pt x="144" y="1"/>
                  </a:cubicBezTo>
                  <a:lnTo>
                    <a:pt x="123" y="3"/>
                  </a:lnTo>
                  <a:cubicBezTo>
                    <a:pt x="88" y="3"/>
                    <a:pt x="55" y="17"/>
                    <a:pt x="29" y="41"/>
                  </a:cubicBezTo>
                  <a:cubicBezTo>
                    <a:pt x="9" y="69"/>
                    <a:pt x="1" y="103"/>
                    <a:pt x="7" y="137"/>
                  </a:cubicBezTo>
                  <a:lnTo>
                    <a:pt x="12" y="160"/>
                  </a:lnTo>
                  <a:cubicBezTo>
                    <a:pt x="19" y="206"/>
                    <a:pt x="59" y="240"/>
                    <a:pt x="106" y="240"/>
                  </a:cubicBezTo>
                  <a:cubicBezTo>
                    <a:pt x="155" y="240"/>
                    <a:pt x="182" y="211"/>
                    <a:pt x="207" y="183"/>
                  </a:cubicBezTo>
                  <a:cubicBezTo>
                    <a:pt x="226" y="151"/>
                    <a:pt x="245" y="117"/>
                    <a:pt x="235" y="70"/>
                  </a:cubicBezTo>
                  <a:cubicBezTo>
                    <a:pt x="226" y="29"/>
                    <a:pt x="191" y="0"/>
                    <a:pt x="1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a:off x="3254100" y="2067475"/>
              <a:ext cx="6025" cy="5625"/>
            </a:xfrm>
            <a:custGeom>
              <a:rect b="b" l="l" r="r" t="t"/>
              <a:pathLst>
                <a:path extrusionOk="0" h="225" w="241">
                  <a:moveTo>
                    <a:pt x="129" y="0"/>
                  </a:moveTo>
                  <a:cubicBezTo>
                    <a:pt x="128" y="0"/>
                    <a:pt x="127" y="0"/>
                    <a:pt x="127" y="0"/>
                  </a:cubicBezTo>
                  <a:cubicBezTo>
                    <a:pt x="78" y="0"/>
                    <a:pt x="56" y="21"/>
                    <a:pt x="33" y="40"/>
                  </a:cubicBezTo>
                  <a:cubicBezTo>
                    <a:pt x="18" y="67"/>
                    <a:pt x="1" y="91"/>
                    <a:pt x="12" y="138"/>
                  </a:cubicBezTo>
                  <a:cubicBezTo>
                    <a:pt x="26" y="189"/>
                    <a:pt x="71" y="224"/>
                    <a:pt x="123" y="224"/>
                  </a:cubicBezTo>
                  <a:cubicBezTo>
                    <a:pt x="124" y="224"/>
                    <a:pt x="125" y="224"/>
                    <a:pt x="125" y="224"/>
                  </a:cubicBezTo>
                  <a:cubicBezTo>
                    <a:pt x="174" y="224"/>
                    <a:pt x="192" y="201"/>
                    <a:pt x="213" y="179"/>
                  </a:cubicBezTo>
                  <a:cubicBezTo>
                    <a:pt x="227" y="151"/>
                    <a:pt x="241" y="125"/>
                    <a:pt x="229" y="79"/>
                  </a:cubicBezTo>
                  <a:cubicBezTo>
                    <a:pt x="217" y="32"/>
                    <a:pt x="177" y="0"/>
                    <a:pt x="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7"/>
            <p:cNvSpPr/>
            <p:nvPr/>
          </p:nvSpPr>
          <p:spPr>
            <a:xfrm>
              <a:off x="3373425" y="1817750"/>
              <a:ext cx="67525" cy="65125"/>
            </a:xfrm>
            <a:custGeom>
              <a:rect b="b" l="l" r="r" t="t"/>
              <a:pathLst>
                <a:path extrusionOk="0" h="2605" w="2701">
                  <a:moveTo>
                    <a:pt x="1353" y="0"/>
                  </a:moveTo>
                  <a:cubicBezTo>
                    <a:pt x="1323" y="0"/>
                    <a:pt x="1293" y="1"/>
                    <a:pt x="1263" y="3"/>
                  </a:cubicBezTo>
                  <a:cubicBezTo>
                    <a:pt x="545" y="52"/>
                    <a:pt x="1" y="672"/>
                    <a:pt x="49" y="1390"/>
                  </a:cubicBezTo>
                  <a:cubicBezTo>
                    <a:pt x="94" y="2077"/>
                    <a:pt x="668" y="2605"/>
                    <a:pt x="1349" y="2605"/>
                  </a:cubicBezTo>
                  <a:cubicBezTo>
                    <a:pt x="1378" y="2605"/>
                    <a:pt x="1408" y="2604"/>
                    <a:pt x="1438" y="2602"/>
                  </a:cubicBezTo>
                  <a:cubicBezTo>
                    <a:pt x="2156" y="2553"/>
                    <a:pt x="2701" y="1933"/>
                    <a:pt x="2653" y="1215"/>
                  </a:cubicBezTo>
                  <a:cubicBezTo>
                    <a:pt x="2607" y="527"/>
                    <a:pt x="2034" y="0"/>
                    <a:pt x="1353"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7"/>
            <p:cNvSpPr/>
            <p:nvPr/>
          </p:nvSpPr>
          <p:spPr>
            <a:xfrm>
              <a:off x="3128475" y="1834075"/>
              <a:ext cx="68600" cy="65275"/>
            </a:xfrm>
            <a:custGeom>
              <a:rect b="b" l="l" r="r" t="t"/>
              <a:pathLst>
                <a:path extrusionOk="0" h="2611" w="2744">
                  <a:moveTo>
                    <a:pt x="1409" y="1"/>
                  </a:moveTo>
                  <a:cubicBezTo>
                    <a:pt x="1379" y="1"/>
                    <a:pt x="1349" y="2"/>
                    <a:pt x="1318" y="4"/>
                  </a:cubicBezTo>
                  <a:cubicBezTo>
                    <a:pt x="791" y="39"/>
                    <a:pt x="338" y="389"/>
                    <a:pt x="170" y="889"/>
                  </a:cubicBezTo>
                  <a:cubicBezTo>
                    <a:pt x="1" y="1389"/>
                    <a:pt x="150" y="1942"/>
                    <a:pt x="549" y="2289"/>
                  </a:cubicBezTo>
                  <a:cubicBezTo>
                    <a:pt x="791" y="2501"/>
                    <a:pt x="1097" y="2610"/>
                    <a:pt x="1406" y="2610"/>
                  </a:cubicBezTo>
                  <a:cubicBezTo>
                    <a:pt x="1604" y="2610"/>
                    <a:pt x="1803" y="2566"/>
                    <a:pt x="1987" y="2474"/>
                  </a:cubicBezTo>
                  <a:cubicBezTo>
                    <a:pt x="2460" y="2240"/>
                    <a:pt x="2744" y="1742"/>
                    <a:pt x="2708" y="1215"/>
                  </a:cubicBezTo>
                  <a:cubicBezTo>
                    <a:pt x="2660" y="528"/>
                    <a:pt x="2089" y="1"/>
                    <a:pt x="1409"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7"/>
            <p:cNvSpPr/>
            <p:nvPr/>
          </p:nvSpPr>
          <p:spPr>
            <a:xfrm>
              <a:off x="3238850" y="1875950"/>
              <a:ext cx="102175" cy="36275"/>
            </a:xfrm>
            <a:custGeom>
              <a:rect b="b" l="l" r="r" t="t"/>
              <a:pathLst>
                <a:path extrusionOk="0" h="1451" w="4087">
                  <a:moveTo>
                    <a:pt x="3905" y="1"/>
                  </a:moveTo>
                  <a:cubicBezTo>
                    <a:pt x="3861" y="1"/>
                    <a:pt x="3817" y="19"/>
                    <a:pt x="3786" y="54"/>
                  </a:cubicBezTo>
                  <a:lnTo>
                    <a:pt x="3783" y="56"/>
                  </a:lnTo>
                  <a:cubicBezTo>
                    <a:pt x="3563" y="302"/>
                    <a:pt x="3297" y="505"/>
                    <a:pt x="3001" y="650"/>
                  </a:cubicBezTo>
                  <a:cubicBezTo>
                    <a:pt x="2709" y="789"/>
                    <a:pt x="2396" y="875"/>
                    <a:pt x="2080" y="887"/>
                  </a:cubicBezTo>
                  <a:cubicBezTo>
                    <a:pt x="2051" y="888"/>
                    <a:pt x="2022" y="889"/>
                    <a:pt x="1992" y="889"/>
                  </a:cubicBezTo>
                  <a:cubicBezTo>
                    <a:pt x="1390" y="889"/>
                    <a:pt x="787" y="642"/>
                    <a:pt x="318" y="213"/>
                  </a:cubicBezTo>
                  <a:lnTo>
                    <a:pt x="315" y="210"/>
                  </a:lnTo>
                  <a:cubicBezTo>
                    <a:pt x="282" y="179"/>
                    <a:pt x="239" y="163"/>
                    <a:pt x="196" y="163"/>
                  </a:cubicBezTo>
                  <a:cubicBezTo>
                    <a:pt x="156" y="163"/>
                    <a:pt x="115" y="177"/>
                    <a:pt x="83" y="205"/>
                  </a:cubicBezTo>
                  <a:cubicBezTo>
                    <a:pt x="14" y="263"/>
                    <a:pt x="1" y="362"/>
                    <a:pt x="49" y="436"/>
                  </a:cubicBezTo>
                  <a:cubicBezTo>
                    <a:pt x="459" y="1066"/>
                    <a:pt x="1217" y="1451"/>
                    <a:pt x="1987" y="1451"/>
                  </a:cubicBezTo>
                  <a:cubicBezTo>
                    <a:pt x="2027" y="1451"/>
                    <a:pt x="2068" y="1450"/>
                    <a:pt x="2108" y="1447"/>
                  </a:cubicBezTo>
                  <a:cubicBezTo>
                    <a:pt x="2511" y="1425"/>
                    <a:pt x="2903" y="1301"/>
                    <a:pt x="3245" y="1086"/>
                  </a:cubicBezTo>
                  <a:cubicBezTo>
                    <a:pt x="3582" y="877"/>
                    <a:pt x="3870" y="585"/>
                    <a:pt x="4049" y="238"/>
                  </a:cubicBezTo>
                  <a:lnTo>
                    <a:pt x="4048" y="237"/>
                  </a:lnTo>
                  <a:cubicBezTo>
                    <a:pt x="4086" y="165"/>
                    <a:pt x="4064" y="76"/>
                    <a:pt x="3997" y="30"/>
                  </a:cubicBezTo>
                  <a:cubicBezTo>
                    <a:pt x="3969" y="10"/>
                    <a:pt x="3937" y="1"/>
                    <a:pt x="3905"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9" name="Google Shape;3739;p57"/>
          <p:cNvGrpSpPr/>
          <p:nvPr/>
        </p:nvGrpSpPr>
        <p:grpSpPr>
          <a:xfrm>
            <a:off x="2693573" y="2676201"/>
            <a:ext cx="679337" cy="929626"/>
            <a:chOff x="2262894" y="2703901"/>
            <a:chExt cx="679337" cy="929626"/>
          </a:xfrm>
        </p:grpSpPr>
        <p:sp>
          <p:nvSpPr>
            <p:cNvPr id="3740" name="Google Shape;3740;p57"/>
            <p:cNvSpPr/>
            <p:nvPr/>
          </p:nvSpPr>
          <p:spPr>
            <a:xfrm>
              <a:off x="2262894" y="2703901"/>
              <a:ext cx="631108" cy="854083"/>
            </a:xfrm>
            <a:custGeom>
              <a:rect b="b" l="l" r="r" t="t"/>
              <a:pathLst>
                <a:path extrusionOk="0" h="18202" w="13450">
                  <a:moveTo>
                    <a:pt x="665" y="312"/>
                  </a:moveTo>
                  <a:cubicBezTo>
                    <a:pt x="665" y="312"/>
                    <a:pt x="666" y="313"/>
                    <a:pt x="668" y="314"/>
                  </a:cubicBezTo>
                  <a:lnTo>
                    <a:pt x="668" y="314"/>
                  </a:lnTo>
                  <a:cubicBezTo>
                    <a:pt x="667" y="314"/>
                    <a:pt x="666" y="313"/>
                    <a:pt x="665" y="313"/>
                  </a:cubicBezTo>
                  <a:cubicBezTo>
                    <a:pt x="662" y="312"/>
                    <a:pt x="664" y="312"/>
                    <a:pt x="665" y="312"/>
                  </a:cubicBezTo>
                  <a:close/>
                  <a:moveTo>
                    <a:pt x="607" y="917"/>
                  </a:moveTo>
                  <a:lnTo>
                    <a:pt x="607" y="917"/>
                  </a:lnTo>
                  <a:cubicBezTo>
                    <a:pt x="607" y="917"/>
                    <a:pt x="608" y="917"/>
                    <a:pt x="608" y="918"/>
                  </a:cubicBezTo>
                  <a:cubicBezTo>
                    <a:pt x="609" y="919"/>
                    <a:pt x="609" y="920"/>
                    <a:pt x="610" y="921"/>
                  </a:cubicBezTo>
                  <a:lnTo>
                    <a:pt x="610" y="921"/>
                  </a:lnTo>
                  <a:cubicBezTo>
                    <a:pt x="608" y="919"/>
                    <a:pt x="607" y="917"/>
                    <a:pt x="607" y="917"/>
                  </a:cubicBezTo>
                  <a:close/>
                  <a:moveTo>
                    <a:pt x="618" y="928"/>
                  </a:moveTo>
                  <a:cubicBezTo>
                    <a:pt x="621" y="930"/>
                    <a:pt x="622" y="931"/>
                    <a:pt x="622" y="931"/>
                  </a:cubicBezTo>
                  <a:cubicBezTo>
                    <a:pt x="622" y="931"/>
                    <a:pt x="622" y="931"/>
                    <a:pt x="622" y="931"/>
                  </a:cubicBezTo>
                  <a:cubicBezTo>
                    <a:pt x="621" y="931"/>
                    <a:pt x="620" y="930"/>
                    <a:pt x="618" y="928"/>
                  </a:cubicBezTo>
                  <a:close/>
                  <a:moveTo>
                    <a:pt x="413" y="1"/>
                  </a:moveTo>
                  <a:lnTo>
                    <a:pt x="1" y="436"/>
                  </a:lnTo>
                  <a:cubicBezTo>
                    <a:pt x="50" y="477"/>
                    <a:pt x="111" y="584"/>
                    <a:pt x="232" y="716"/>
                  </a:cubicBezTo>
                  <a:cubicBezTo>
                    <a:pt x="253" y="740"/>
                    <a:pt x="277" y="762"/>
                    <a:pt x="303" y="782"/>
                  </a:cubicBezTo>
                  <a:cubicBezTo>
                    <a:pt x="328" y="800"/>
                    <a:pt x="354" y="818"/>
                    <a:pt x="382" y="832"/>
                  </a:cubicBezTo>
                  <a:cubicBezTo>
                    <a:pt x="423" y="853"/>
                    <a:pt x="465" y="872"/>
                    <a:pt x="508" y="887"/>
                  </a:cubicBezTo>
                  <a:lnTo>
                    <a:pt x="591" y="918"/>
                  </a:lnTo>
                  <a:cubicBezTo>
                    <a:pt x="601" y="922"/>
                    <a:pt x="608" y="925"/>
                    <a:pt x="613" y="927"/>
                  </a:cubicBezTo>
                  <a:lnTo>
                    <a:pt x="613" y="927"/>
                  </a:lnTo>
                  <a:cubicBezTo>
                    <a:pt x="617" y="934"/>
                    <a:pt x="620" y="941"/>
                    <a:pt x="623" y="948"/>
                  </a:cubicBezTo>
                  <a:cubicBezTo>
                    <a:pt x="640" y="985"/>
                    <a:pt x="656" y="1052"/>
                    <a:pt x="697" y="1142"/>
                  </a:cubicBezTo>
                  <a:cubicBezTo>
                    <a:pt x="722" y="1196"/>
                    <a:pt x="753" y="1246"/>
                    <a:pt x="792" y="1291"/>
                  </a:cubicBezTo>
                  <a:cubicBezTo>
                    <a:pt x="827" y="1331"/>
                    <a:pt x="866" y="1368"/>
                    <a:pt x="910" y="1399"/>
                  </a:cubicBezTo>
                  <a:cubicBezTo>
                    <a:pt x="982" y="1452"/>
                    <a:pt x="1039" y="1482"/>
                    <a:pt x="1070" y="1505"/>
                  </a:cubicBezTo>
                  <a:cubicBezTo>
                    <a:pt x="1080" y="1511"/>
                    <a:pt x="1088" y="1519"/>
                    <a:pt x="1096" y="1526"/>
                  </a:cubicBezTo>
                  <a:cubicBezTo>
                    <a:pt x="1099" y="1531"/>
                    <a:pt x="1103" y="1536"/>
                    <a:pt x="1107" y="1541"/>
                  </a:cubicBezTo>
                  <a:lnTo>
                    <a:pt x="1126" y="1569"/>
                  </a:lnTo>
                  <a:cubicBezTo>
                    <a:pt x="1152" y="1609"/>
                    <a:pt x="1181" y="1662"/>
                    <a:pt x="1215" y="1721"/>
                  </a:cubicBezTo>
                  <a:cubicBezTo>
                    <a:pt x="1233" y="1751"/>
                    <a:pt x="1252" y="1783"/>
                    <a:pt x="1273" y="1817"/>
                  </a:cubicBezTo>
                  <a:lnTo>
                    <a:pt x="1303" y="1859"/>
                  </a:lnTo>
                  <a:cubicBezTo>
                    <a:pt x="1305" y="1864"/>
                    <a:pt x="1309" y="1869"/>
                    <a:pt x="1312" y="1875"/>
                  </a:cubicBezTo>
                  <a:cubicBezTo>
                    <a:pt x="1334" y="1922"/>
                    <a:pt x="1352" y="1969"/>
                    <a:pt x="1368" y="2018"/>
                  </a:cubicBezTo>
                  <a:cubicBezTo>
                    <a:pt x="1398" y="2088"/>
                    <a:pt x="1421" y="2168"/>
                    <a:pt x="1508" y="2273"/>
                  </a:cubicBezTo>
                  <a:cubicBezTo>
                    <a:pt x="1588" y="2364"/>
                    <a:pt x="1658" y="2403"/>
                    <a:pt x="1705" y="2438"/>
                  </a:cubicBezTo>
                  <a:cubicBezTo>
                    <a:pt x="1739" y="2461"/>
                    <a:pt x="1760" y="2480"/>
                    <a:pt x="1765" y="2484"/>
                  </a:cubicBezTo>
                  <a:lnTo>
                    <a:pt x="1765" y="2484"/>
                  </a:lnTo>
                  <a:cubicBezTo>
                    <a:pt x="1771" y="2510"/>
                    <a:pt x="1776" y="2535"/>
                    <a:pt x="1777" y="2560"/>
                  </a:cubicBezTo>
                  <a:cubicBezTo>
                    <a:pt x="1787" y="2618"/>
                    <a:pt x="1787" y="2701"/>
                    <a:pt x="1832" y="2819"/>
                  </a:cubicBezTo>
                  <a:cubicBezTo>
                    <a:pt x="1869" y="2900"/>
                    <a:pt x="1866" y="2885"/>
                    <a:pt x="1877" y="2911"/>
                  </a:cubicBezTo>
                  <a:cubicBezTo>
                    <a:pt x="1884" y="2929"/>
                    <a:pt x="1894" y="2953"/>
                    <a:pt x="1903" y="2980"/>
                  </a:cubicBezTo>
                  <a:cubicBezTo>
                    <a:pt x="1921" y="3033"/>
                    <a:pt x="1941" y="3101"/>
                    <a:pt x="1976" y="3180"/>
                  </a:cubicBezTo>
                  <a:cubicBezTo>
                    <a:pt x="2008" y="3249"/>
                    <a:pt x="2043" y="3315"/>
                    <a:pt x="2084" y="3381"/>
                  </a:cubicBezTo>
                  <a:cubicBezTo>
                    <a:pt x="2119" y="3436"/>
                    <a:pt x="2151" y="3487"/>
                    <a:pt x="2175" y="3533"/>
                  </a:cubicBezTo>
                  <a:lnTo>
                    <a:pt x="2193" y="3566"/>
                  </a:lnTo>
                  <a:lnTo>
                    <a:pt x="2211" y="3599"/>
                  </a:lnTo>
                  <a:cubicBezTo>
                    <a:pt x="2219" y="3614"/>
                    <a:pt x="2227" y="3629"/>
                    <a:pt x="2237" y="3643"/>
                  </a:cubicBezTo>
                  <a:cubicBezTo>
                    <a:pt x="2269" y="3686"/>
                    <a:pt x="2305" y="3725"/>
                    <a:pt x="2346" y="3760"/>
                  </a:cubicBezTo>
                  <a:cubicBezTo>
                    <a:pt x="2380" y="3790"/>
                    <a:pt x="2410" y="3813"/>
                    <a:pt x="2433" y="3832"/>
                  </a:cubicBezTo>
                  <a:lnTo>
                    <a:pt x="2433" y="3832"/>
                  </a:lnTo>
                  <a:cubicBezTo>
                    <a:pt x="2433" y="3832"/>
                    <a:pt x="2432" y="3832"/>
                    <a:pt x="2431" y="3832"/>
                  </a:cubicBezTo>
                  <a:cubicBezTo>
                    <a:pt x="2400" y="3832"/>
                    <a:pt x="2369" y="3857"/>
                    <a:pt x="2375" y="3897"/>
                  </a:cubicBezTo>
                  <a:cubicBezTo>
                    <a:pt x="2381" y="3928"/>
                    <a:pt x="2405" y="3942"/>
                    <a:pt x="2430" y="3942"/>
                  </a:cubicBezTo>
                  <a:cubicBezTo>
                    <a:pt x="2458" y="3942"/>
                    <a:pt x="2487" y="3922"/>
                    <a:pt x="2485" y="3884"/>
                  </a:cubicBezTo>
                  <a:lnTo>
                    <a:pt x="2485" y="3884"/>
                  </a:lnTo>
                  <a:cubicBezTo>
                    <a:pt x="2490" y="3914"/>
                    <a:pt x="2487" y="3973"/>
                    <a:pt x="2490" y="4056"/>
                  </a:cubicBezTo>
                  <a:cubicBezTo>
                    <a:pt x="2491" y="4107"/>
                    <a:pt x="2499" y="4157"/>
                    <a:pt x="2511" y="4207"/>
                  </a:cubicBezTo>
                  <a:cubicBezTo>
                    <a:pt x="2526" y="4263"/>
                    <a:pt x="2549" y="4316"/>
                    <a:pt x="2582" y="4366"/>
                  </a:cubicBezTo>
                  <a:cubicBezTo>
                    <a:pt x="2637" y="4452"/>
                    <a:pt x="2690" y="4503"/>
                    <a:pt x="2723" y="4542"/>
                  </a:cubicBezTo>
                  <a:cubicBezTo>
                    <a:pt x="2736" y="4557"/>
                    <a:pt x="2748" y="4573"/>
                    <a:pt x="2759" y="4589"/>
                  </a:cubicBezTo>
                  <a:cubicBezTo>
                    <a:pt x="2767" y="4603"/>
                    <a:pt x="2760" y="4587"/>
                    <a:pt x="2781" y="4640"/>
                  </a:cubicBezTo>
                  <a:cubicBezTo>
                    <a:pt x="2846" y="4784"/>
                    <a:pt x="2911" y="4885"/>
                    <a:pt x="2938" y="4969"/>
                  </a:cubicBezTo>
                  <a:cubicBezTo>
                    <a:pt x="2972" y="5066"/>
                    <a:pt x="2996" y="5190"/>
                    <a:pt x="3042" y="5335"/>
                  </a:cubicBezTo>
                  <a:cubicBezTo>
                    <a:pt x="3071" y="5416"/>
                    <a:pt x="3081" y="5541"/>
                    <a:pt x="3125" y="5697"/>
                  </a:cubicBezTo>
                  <a:cubicBezTo>
                    <a:pt x="3174" y="5862"/>
                    <a:pt x="3246" y="5976"/>
                    <a:pt x="3273" y="6061"/>
                  </a:cubicBezTo>
                  <a:cubicBezTo>
                    <a:pt x="3279" y="6078"/>
                    <a:pt x="3283" y="6094"/>
                    <a:pt x="3285" y="6110"/>
                  </a:cubicBezTo>
                  <a:cubicBezTo>
                    <a:pt x="3287" y="6131"/>
                    <a:pt x="3290" y="6153"/>
                    <a:pt x="3290" y="6176"/>
                  </a:cubicBezTo>
                  <a:cubicBezTo>
                    <a:pt x="3287" y="6249"/>
                    <a:pt x="3291" y="6322"/>
                    <a:pt x="3297" y="6393"/>
                  </a:cubicBezTo>
                  <a:cubicBezTo>
                    <a:pt x="3329" y="6597"/>
                    <a:pt x="3412" y="6711"/>
                    <a:pt x="3442" y="6803"/>
                  </a:cubicBezTo>
                  <a:cubicBezTo>
                    <a:pt x="3473" y="6876"/>
                    <a:pt x="3474" y="6976"/>
                    <a:pt x="3491" y="7128"/>
                  </a:cubicBezTo>
                  <a:cubicBezTo>
                    <a:pt x="3496" y="7164"/>
                    <a:pt x="3502" y="7208"/>
                    <a:pt x="3511" y="7244"/>
                  </a:cubicBezTo>
                  <a:cubicBezTo>
                    <a:pt x="3516" y="7265"/>
                    <a:pt x="3518" y="7286"/>
                    <a:pt x="3521" y="7308"/>
                  </a:cubicBezTo>
                  <a:lnTo>
                    <a:pt x="3531" y="7496"/>
                  </a:lnTo>
                  <a:cubicBezTo>
                    <a:pt x="3536" y="7575"/>
                    <a:pt x="3550" y="7655"/>
                    <a:pt x="3574" y="7731"/>
                  </a:cubicBezTo>
                  <a:lnTo>
                    <a:pt x="3633" y="7916"/>
                  </a:lnTo>
                  <a:cubicBezTo>
                    <a:pt x="3666" y="8008"/>
                    <a:pt x="3676" y="8143"/>
                    <a:pt x="3698" y="8267"/>
                  </a:cubicBezTo>
                  <a:lnTo>
                    <a:pt x="3714" y="8361"/>
                  </a:lnTo>
                  <a:lnTo>
                    <a:pt x="3722" y="8410"/>
                  </a:lnTo>
                  <a:cubicBezTo>
                    <a:pt x="3727" y="8435"/>
                    <a:pt x="3733" y="8457"/>
                    <a:pt x="3739" y="8478"/>
                  </a:cubicBezTo>
                  <a:cubicBezTo>
                    <a:pt x="3763" y="8547"/>
                    <a:pt x="3789" y="8614"/>
                    <a:pt x="3821" y="8679"/>
                  </a:cubicBezTo>
                  <a:cubicBezTo>
                    <a:pt x="3838" y="8714"/>
                    <a:pt x="3850" y="8752"/>
                    <a:pt x="3858" y="8791"/>
                  </a:cubicBezTo>
                  <a:cubicBezTo>
                    <a:pt x="3861" y="8814"/>
                    <a:pt x="3853" y="8867"/>
                    <a:pt x="3844" y="8931"/>
                  </a:cubicBezTo>
                  <a:cubicBezTo>
                    <a:pt x="3835" y="8995"/>
                    <a:pt x="3819" y="9085"/>
                    <a:pt x="3839" y="9193"/>
                  </a:cubicBezTo>
                  <a:cubicBezTo>
                    <a:pt x="3854" y="9264"/>
                    <a:pt x="3872" y="9333"/>
                    <a:pt x="3896" y="9402"/>
                  </a:cubicBezTo>
                  <a:cubicBezTo>
                    <a:pt x="3916" y="9464"/>
                    <a:pt x="3933" y="9517"/>
                    <a:pt x="3943" y="9565"/>
                  </a:cubicBezTo>
                  <a:lnTo>
                    <a:pt x="3949" y="9594"/>
                  </a:lnTo>
                  <a:cubicBezTo>
                    <a:pt x="3951" y="9606"/>
                    <a:pt x="3954" y="9620"/>
                    <a:pt x="3959" y="9632"/>
                  </a:cubicBezTo>
                  <a:cubicBezTo>
                    <a:pt x="3966" y="9654"/>
                    <a:pt x="3974" y="9678"/>
                    <a:pt x="3984" y="9700"/>
                  </a:cubicBezTo>
                  <a:cubicBezTo>
                    <a:pt x="4000" y="9736"/>
                    <a:pt x="4018" y="9770"/>
                    <a:pt x="4038" y="9805"/>
                  </a:cubicBezTo>
                  <a:cubicBezTo>
                    <a:pt x="4072" y="9864"/>
                    <a:pt x="4100" y="9910"/>
                    <a:pt x="4107" y="9935"/>
                  </a:cubicBezTo>
                  <a:cubicBezTo>
                    <a:pt x="4109" y="9942"/>
                    <a:pt x="4112" y="9949"/>
                    <a:pt x="4113" y="9956"/>
                  </a:cubicBezTo>
                  <a:lnTo>
                    <a:pt x="4121" y="9997"/>
                  </a:lnTo>
                  <a:lnTo>
                    <a:pt x="4133" y="10085"/>
                  </a:lnTo>
                  <a:cubicBezTo>
                    <a:pt x="4141" y="10147"/>
                    <a:pt x="4149" y="10212"/>
                    <a:pt x="4161" y="10284"/>
                  </a:cubicBezTo>
                  <a:lnTo>
                    <a:pt x="4172" y="10338"/>
                  </a:lnTo>
                  <a:cubicBezTo>
                    <a:pt x="4174" y="10343"/>
                    <a:pt x="4175" y="10350"/>
                    <a:pt x="4175" y="10356"/>
                  </a:cubicBezTo>
                  <a:cubicBezTo>
                    <a:pt x="4176" y="10375"/>
                    <a:pt x="4175" y="10393"/>
                    <a:pt x="4172" y="10412"/>
                  </a:cubicBezTo>
                  <a:cubicBezTo>
                    <a:pt x="4167" y="10462"/>
                    <a:pt x="4151" y="10529"/>
                    <a:pt x="4148" y="10620"/>
                  </a:cubicBezTo>
                  <a:cubicBezTo>
                    <a:pt x="4145" y="10672"/>
                    <a:pt x="4150" y="10725"/>
                    <a:pt x="4165" y="10776"/>
                  </a:cubicBezTo>
                  <a:cubicBezTo>
                    <a:pt x="4179" y="10825"/>
                    <a:pt x="4200" y="10871"/>
                    <a:pt x="4227" y="10914"/>
                  </a:cubicBezTo>
                  <a:cubicBezTo>
                    <a:pt x="4272" y="10988"/>
                    <a:pt x="4314" y="11036"/>
                    <a:pt x="4340" y="11076"/>
                  </a:cubicBezTo>
                  <a:cubicBezTo>
                    <a:pt x="4349" y="11089"/>
                    <a:pt x="4357" y="11103"/>
                    <a:pt x="4364" y="11119"/>
                  </a:cubicBezTo>
                  <a:cubicBezTo>
                    <a:pt x="4367" y="11128"/>
                    <a:pt x="4367" y="11124"/>
                    <a:pt x="4367" y="11141"/>
                  </a:cubicBezTo>
                  <a:cubicBezTo>
                    <a:pt x="4367" y="11172"/>
                    <a:pt x="4355" y="11229"/>
                    <a:pt x="4343" y="11303"/>
                  </a:cubicBezTo>
                  <a:cubicBezTo>
                    <a:pt x="4335" y="11346"/>
                    <a:pt x="4333" y="11391"/>
                    <a:pt x="4333" y="11435"/>
                  </a:cubicBezTo>
                  <a:cubicBezTo>
                    <a:pt x="4335" y="11493"/>
                    <a:pt x="4348" y="11550"/>
                    <a:pt x="4371" y="11602"/>
                  </a:cubicBezTo>
                  <a:cubicBezTo>
                    <a:pt x="4418" y="11703"/>
                    <a:pt x="4473" y="11760"/>
                    <a:pt x="4514" y="11804"/>
                  </a:cubicBezTo>
                  <a:cubicBezTo>
                    <a:pt x="4556" y="11850"/>
                    <a:pt x="4582" y="11888"/>
                    <a:pt x="4585" y="11899"/>
                  </a:cubicBezTo>
                  <a:cubicBezTo>
                    <a:pt x="4619" y="11992"/>
                    <a:pt x="4635" y="12122"/>
                    <a:pt x="4687" y="12269"/>
                  </a:cubicBezTo>
                  <a:cubicBezTo>
                    <a:pt x="4717" y="12354"/>
                    <a:pt x="4772" y="12433"/>
                    <a:pt x="4813" y="12485"/>
                  </a:cubicBezTo>
                  <a:cubicBezTo>
                    <a:pt x="4847" y="12526"/>
                    <a:pt x="4881" y="12570"/>
                    <a:pt x="4910" y="12616"/>
                  </a:cubicBezTo>
                  <a:cubicBezTo>
                    <a:pt x="4914" y="12625"/>
                    <a:pt x="4919" y="12633"/>
                    <a:pt x="4923" y="12642"/>
                  </a:cubicBezTo>
                  <a:lnTo>
                    <a:pt x="4940" y="12681"/>
                  </a:lnTo>
                  <a:lnTo>
                    <a:pt x="4972" y="12767"/>
                  </a:lnTo>
                  <a:cubicBezTo>
                    <a:pt x="4994" y="12825"/>
                    <a:pt x="5018" y="12889"/>
                    <a:pt x="5049" y="12955"/>
                  </a:cubicBezTo>
                  <a:cubicBezTo>
                    <a:pt x="5113" y="13085"/>
                    <a:pt x="5179" y="13186"/>
                    <a:pt x="5245" y="13302"/>
                  </a:cubicBezTo>
                  <a:cubicBezTo>
                    <a:pt x="5287" y="13375"/>
                    <a:pt x="5290" y="13374"/>
                    <a:pt x="5303" y="13427"/>
                  </a:cubicBezTo>
                  <a:cubicBezTo>
                    <a:pt x="5314" y="13476"/>
                    <a:pt x="5321" y="13540"/>
                    <a:pt x="5342" y="13622"/>
                  </a:cubicBezTo>
                  <a:cubicBezTo>
                    <a:pt x="5355" y="13669"/>
                    <a:pt x="5373" y="13713"/>
                    <a:pt x="5397" y="13755"/>
                  </a:cubicBezTo>
                  <a:cubicBezTo>
                    <a:pt x="5418" y="13788"/>
                    <a:pt x="5440" y="13821"/>
                    <a:pt x="5466" y="13851"/>
                  </a:cubicBezTo>
                  <a:cubicBezTo>
                    <a:pt x="5510" y="13908"/>
                    <a:pt x="5555" y="13958"/>
                    <a:pt x="5595" y="14003"/>
                  </a:cubicBezTo>
                  <a:cubicBezTo>
                    <a:pt x="5639" y="14051"/>
                    <a:pt x="5661" y="14085"/>
                    <a:pt x="5713" y="14149"/>
                  </a:cubicBezTo>
                  <a:cubicBezTo>
                    <a:pt x="5758" y="14204"/>
                    <a:pt x="5805" y="14253"/>
                    <a:pt x="5848" y="14298"/>
                  </a:cubicBezTo>
                  <a:lnTo>
                    <a:pt x="5910" y="14365"/>
                  </a:lnTo>
                  <a:lnTo>
                    <a:pt x="5938" y="14397"/>
                  </a:lnTo>
                  <a:cubicBezTo>
                    <a:pt x="5947" y="14408"/>
                    <a:pt x="5967" y="14430"/>
                    <a:pt x="5980" y="14444"/>
                  </a:cubicBezTo>
                  <a:cubicBezTo>
                    <a:pt x="6033" y="14494"/>
                    <a:pt x="6091" y="14540"/>
                    <a:pt x="6153" y="14581"/>
                  </a:cubicBezTo>
                  <a:cubicBezTo>
                    <a:pt x="6196" y="14608"/>
                    <a:pt x="6235" y="14640"/>
                    <a:pt x="6270" y="14677"/>
                  </a:cubicBezTo>
                  <a:cubicBezTo>
                    <a:pt x="6304" y="14715"/>
                    <a:pt x="6338" y="14763"/>
                    <a:pt x="6377" y="14817"/>
                  </a:cubicBezTo>
                  <a:cubicBezTo>
                    <a:pt x="6417" y="14876"/>
                    <a:pt x="6463" y="14931"/>
                    <a:pt x="6514" y="14984"/>
                  </a:cubicBezTo>
                  <a:cubicBezTo>
                    <a:pt x="6549" y="15023"/>
                    <a:pt x="6581" y="15065"/>
                    <a:pt x="6607" y="15109"/>
                  </a:cubicBezTo>
                  <a:cubicBezTo>
                    <a:pt x="6646" y="15173"/>
                    <a:pt x="6689" y="15232"/>
                    <a:pt x="6739" y="15288"/>
                  </a:cubicBezTo>
                  <a:cubicBezTo>
                    <a:pt x="6795" y="15344"/>
                    <a:pt x="6859" y="15392"/>
                    <a:pt x="6928" y="15429"/>
                  </a:cubicBezTo>
                  <a:cubicBezTo>
                    <a:pt x="6987" y="15463"/>
                    <a:pt x="7042" y="15490"/>
                    <a:pt x="7082" y="15519"/>
                  </a:cubicBezTo>
                  <a:cubicBezTo>
                    <a:pt x="7100" y="15530"/>
                    <a:pt x="7116" y="15542"/>
                    <a:pt x="7129" y="15557"/>
                  </a:cubicBezTo>
                  <a:cubicBezTo>
                    <a:pt x="7145" y="15573"/>
                    <a:pt x="7158" y="15592"/>
                    <a:pt x="7170" y="15610"/>
                  </a:cubicBezTo>
                  <a:cubicBezTo>
                    <a:pt x="7200" y="15656"/>
                    <a:pt x="7229" y="15716"/>
                    <a:pt x="7279" y="15783"/>
                  </a:cubicBezTo>
                  <a:cubicBezTo>
                    <a:pt x="7307" y="15820"/>
                    <a:pt x="7339" y="15854"/>
                    <a:pt x="7377" y="15883"/>
                  </a:cubicBezTo>
                  <a:cubicBezTo>
                    <a:pt x="7421" y="15914"/>
                    <a:pt x="7470" y="15935"/>
                    <a:pt x="7523" y="15945"/>
                  </a:cubicBezTo>
                  <a:cubicBezTo>
                    <a:pt x="7609" y="15963"/>
                    <a:pt x="7676" y="15961"/>
                    <a:pt x="7729" y="15967"/>
                  </a:cubicBezTo>
                  <a:cubicBezTo>
                    <a:pt x="7750" y="15969"/>
                    <a:pt x="7771" y="15973"/>
                    <a:pt x="7791" y="15978"/>
                  </a:cubicBezTo>
                  <a:cubicBezTo>
                    <a:pt x="7801" y="15980"/>
                    <a:pt x="7809" y="15987"/>
                    <a:pt x="7817" y="15994"/>
                  </a:cubicBezTo>
                  <a:cubicBezTo>
                    <a:pt x="7840" y="16015"/>
                    <a:pt x="7867" y="16063"/>
                    <a:pt x="7904" y="16119"/>
                  </a:cubicBezTo>
                  <a:cubicBezTo>
                    <a:pt x="7940" y="16174"/>
                    <a:pt x="7981" y="16248"/>
                    <a:pt x="8071" y="16310"/>
                  </a:cubicBezTo>
                  <a:cubicBezTo>
                    <a:pt x="8224" y="16402"/>
                    <a:pt x="8361" y="16412"/>
                    <a:pt x="8441" y="16455"/>
                  </a:cubicBezTo>
                  <a:cubicBezTo>
                    <a:pt x="8518" y="16490"/>
                    <a:pt x="8596" y="16588"/>
                    <a:pt x="8723" y="16681"/>
                  </a:cubicBezTo>
                  <a:cubicBezTo>
                    <a:pt x="8760" y="16707"/>
                    <a:pt x="8799" y="16728"/>
                    <a:pt x="8841" y="16744"/>
                  </a:cubicBezTo>
                  <a:cubicBezTo>
                    <a:pt x="8882" y="16758"/>
                    <a:pt x="8924" y="16766"/>
                    <a:pt x="8967" y="16770"/>
                  </a:cubicBezTo>
                  <a:cubicBezTo>
                    <a:pt x="9042" y="16776"/>
                    <a:pt x="9104" y="16775"/>
                    <a:pt x="9150" y="16783"/>
                  </a:cubicBezTo>
                  <a:cubicBezTo>
                    <a:pt x="9168" y="16785"/>
                    <a:pt x="9185" y="16790"/>
                    <a:pt x="9203" y="16797"/>
                  </a:cubicBezTo>
                  <a:cubicBezTo>
                    <a:pt x="9225" y="16808"/>
                    <a:pt x="9250" y="16822"/>
                    <a:pt x="9274" y="16837"/>
                  </a:cubicBezTo>
                  <a:lnTo>
                    <a:pt x="9435" y="16941"/>
                  </a:lnTo>
                  <a:cubicBezTo>
                    <a:pt x="9498" y="16979"/>
                    <a:pt x="9563" y="17011"/>
                    <a:pt x="9632" y="17036"/>
                  </a:cubicBezTo>
                  <a:cubicBezTo>
                    <a:pt x="9699" y="17059"/>
                    <a:pt x="9763" y="17076"/>
                    <a:pt x="9821" y="17095"/>
                  </a:cubicBezTo>
                  <a:cubicBezTo>
                    <a:pt x="9882" y="17112"/>
                    <a:pt x="9925" y="17131"/>
                    <a:pt x="9990" y="17154"/>
                  </a:cubicBezTo>
                  <a:lnTo>
                    <a:pt x="10170" y="17221"/>
                  </a:lnTo>
                  <a:lnTo>
                    <a:pt x="10262" y="17254"/>
                  </a:lnTo>
                  <a:lnTo>
                    <a:pt x="10307" y="17270"/>
                  </a:lnTo>
                  <a:cubicBezTo>
                    <a:pt x="10316" y="17274"/>
                    <a:pt x="10325" y="17277"/>
                    <a:pt x="10333" y="17282"/>
                  </a:cubicBezTo>
                  <a:cubicBezTo>
                    <a:pt x="10365" y="17298"/>
                    <a:pt x="10405" y="17340"/>
                    <a:pt x="10453" y="17385"/>
                  </a:cubicBezTo>
                  <a:cubicBezTo>
                    <a:pt x="10501" y="17430"/>
                    <a:pt x="10557" y="17488"/>
                    <a:pt x="10650" y="17524"/>
                  </a:cubicBezTo>
                  <a:cubicBezTo>
                    <a:pt x="10705" y="17545"/>
                    <a:pt x="10757" y="17570"/>
                    <a:pt x="10807" y="17598"/>
                  </a:cubicBezTo>
                  <a:cubicBezTo>
                    <a:pt x="10868" y="17633"/>
                    <a:pt x="10929" y="17664"/>
                    <a:pt x="10995" y="17690"/>
                  </a:cubicBezTo>
                  <a:cubicBezTo>
                    <a:pt x="11034" y="17704"/>
                    <a:pt x="11075" y="17714"/>
                    <a:pt x="11118" y="17718"/>
                  </a:cubicBezTo>
                  <a:cubicBezTo>
                    <a:pt x="11139" y="17720"/>
                    <a:pt x="11159" y="17721"/>
                    <a:pt x="11180" y="17721"/>
                  </a:cubicBezTo>
                  <a:cubicBezTo>
                    <a:pt x="11197" y="17721"/>
                    <a:pt x="11214" y="17720"/>
                    <a:pt x="11232" y="17719"/>
                  </a:cubicBezTo>
                  <a:cubicBezTo>
                    <a:pt x="11286" y="17715"/>
                    <a:pt x="11334" y="17711"/>
                    <a:pt x="11375" y="17711"/>
                  </a:cubicBezTo>
                  <a:cubicBezTo>
                    <a:pt x="11386" y="17711"/>
                    <a:pt x="11396" y="17711"/>
                    <a:pt x="11406" y="17712"/>
                  </a:cubicBezTo>
                  <a:cubicBezTo>
                    <a:pt x="11441" y="17712"/>
                    <a:pt x="11502" y="17735"/>
                    <a:pt x="11560" y="17755"/>
                  </a:cubicBezTo>
                  <a:lnTo>
                    <a:pt x="11744" y="17819"/>
                  </a:lnTo>
                  <a:cubicBezTo>
                    <a:pt x="11810" y="17840"/>
                    <a:pt x="11875" y="17856"/>
                    <a:pt x="11935" y="17874"/>
                  </a:cubicBezTo>
                  <a:lnTo>
                    <a:pt x="12122" y="17923"/>
                  </a:lnTo>
                  <a:lnTo>
                    <a:pt x="12214" y="17949"/>
                  </a:lnTo>
                  <a:cubicBezTo>
                    <a:pt x="12238" y="17954"/>
                    <a:pt x="12261" y="17962"/>
                    <a:pt x="12283" y="17972"/>
                  </a:cubicBezTo>
                  <a:cubicBezTo>
                    <a:pt x="12331" y="17994"/>
                    <a:pt x="12383" y="18028"/>
                    <a:pt x="12445" y="18061"/>
                  </a:cubicBezTo>
                  <a:cubicBezTo>
                    <a:pt x="12478" y="18080"/>
                    <a:pt x="12513" y="18094"/>
                    <a:pt x="12549" y="18108"/>
                  </a:cubicBezTo>
                  <a:cubicBezTo>
                    <a:pt x="12568" y="18114"/>
                    <a:pt x="12587" y="18119"/>
                    <a:pt x="12608" y="18123"/>
                  </a:cubicBezTo>
                  <a:lnTo>
                    <a:pt x="12655" y="18131"/>
                  </a:lnTo>
                  <a:lnTo>
                    <a:pt x="12843" y="18167"/>
                  </a:lnTo>
                  <a:lnTo>
                    <a:pt x="12939" y="18185"/>
                  </a:lnTo>
                  <a:cubicBezTo>
                    <a:pt x="12972" y="18189"/>
                    <a:pt x="12998" y="18197"/>
                    <a:pt x="13042" y="18201"/>
                  </a:cubicBezTo>
                  <a:cubicBezTo>
                    <a:pt x="13058" y="18202"/>
                    <a:pt x="13073" y="18202"/>
                    <a:pt x="13088" y="18202"/>
                  </a:cubicBezTo>
                  <a:cubicBezTo>
                    <a:pt x="13205" y="18202"/>
                    <a:pt x="13299" y="18176"/>
                    <a:pt x="13375" y="18176"/>
                  </a:cubicBezTo>
                  <a:cubicBezTo>
                    <a:pt x="13390" y="18176"/>
                    <a:pt x="13404" y="18177"/>
                    <a:pt x="13417" y="18180"/>
                  </a:cubicBezTo>
                  <a:lnTo>
                    <a:pt x="13449" y="17982"/>
                  </a:lnTo>
                  <a:cubicBezTo>
                    <a:pt x="13417" y="17978"/>
                    <a:pt x="13386" y="17976"/>
                    <a:pt x="13356" y="17976"/>
                  </a:cubicBezTo>
                  <a:cubicBezTo>
                    <a:pt x="13255" y="17976"/>
                    <a:pt x="13169" y="17997"/>
                    <a:pt x="13099" y="17997"/>
                  </a:cubicBezTo>
                  <a:cubicBezTo>
                    <a:pt x="13086" y="17997"/>
                    <a:pt x="13074" y="17996"/>
                    <a:pt x="13062" y="17994"/>
                  </a:cubicBezTo>
                  <a:lnTo>
                    <a:pt x="12699" y="17923"/>
                  </a:lnTo>
                  <a:lnTo>
                    <a:pt x="12652" y="17913"/>
                  </a:lnTo>
                  <a:cubicBezTo>
                    <a:pt x="12641" y="17911"/>
                    <a:pt x="12630" y="17908"/>
                    <a:pt x="12619" y="17904"/>
                  </a:cubicBezTo>
                  <a:cubicBezTo>
                    <a:pt x="12594" y="17895"/>
                    <a:pt x="12571" y="17883"/>
                    <a:pt x="12549" y="17871"/>
                  </a:cubicBezTo>
                  <a:cubicBezTo>
                    <a:pt x="12498" y="17844"/>
                    <a:pt x="12444" y="17806"/>
                    <a:pt x="12376" y="17774"/>
                  </a:cubicBezTo>
                  <a:cubicBezTo>
                    <a:pt x="12341" y="17756"/>
                    <a:pt x="12304" y="17743"/>
                    <a:pt x="12266" y="17734"/>
                  </a:cubicBezTo>
                  <a:lnTo>
                    <a:pt x="12175" y="17707"/>
                  </a:lnTo>
                  <a:lnTo>
                    <a:pt x="11992" y="17654"/>
                  </a:lnTo>
                  <a:cubicBezTo>
                    <a:pt x="11930" y="17637"/>
                    <a:pt x="11871" y="17621"/>
                    <a:pt x="11815" y="17602"/>
                  </a:cubicBezTo>
                  <a:lnTo>
                    <a:pt x="11639" y="17537"/>
                  </a:lnTo>
                  <a:cubicBezTo>
                    <a:pt x="11577" y="17517"/>
                    <a:pt x="11519" y="17487"/>
                    <a:pt x="11427" y="17477"/>
                  </a:cubicBezTo>
                  <a:cubicBezTo>
                    <a:pt x="11403" y="17475"/>
                    <a:pt x="11381" y="17474"/>
                    <a:pt x="11360" y="17474"/>
                  </a:cubicBezTo>
                  <a:cubicBezTo>
                    <a:pt x="11307" y="17474"/>
                    <a:pt x="11261" y="17479"/>
                    <a:pt x="11219" y="17481"/>
                  </a:cubicBezTo>
                  <a:cubicBezTo>
                    <a:pt x="11209" y="17481"/>
                    <a:pt x="11199" y="17481"/>
                    <a:pt x="11190" y="17481"/>
                  </a:cubicBezTo>
                  <a:cubicBezTo>
                    <a:pt x="11146" y="17481"/>
                    <a:pt x="11116" y="17478"/>
                    <a:pt x="11080" y="17464"/>
                  </a:cubicBezTo>
                  <a:cubicBezTo>
                    <a:pt x="11027" y="17440"/>
                    <a:pt x="10975" y="17414"/>
                    <a:pt x="10926" y="17385"/>
                  </a:cubicBezTo>
                  <a:cubicBezTo>
                    <a:pt x="10865" y="17349"/>
                    <a:pt x="10802" y="17318"/>
                    <a:pt x="10737" y="17292"/>
                  </a:cubicBezTo>
                  <a:cubicBezTo>
                    <a:pt x="10711" y="17284"/>
                    <a:pt x="10673" y="17249"/>
                    <a:pt x="10629" y="17206"/>
                  </a:cubicBezTo>
                  <a:cubicBezTo>
                    <a:pt x="10586" y="17164"/>
                    <a:pt x="10538" y="17108"/>
                    <a:pt x="10459" y="17060"/>
                  </a:cubicBezTo>
                  <a:cubicBezTo>
                    <a:pt x="10441" y="17049"/>
                    <a:pt x="10420" y="17040"/>
                    <a:pt x="10400" y="17032"/>
                  </a:cubicBezTo>
                  <a:lnTo>
                    <a:pt x="10355" y="17016"/>
                  </a:lnTo>
                  <a:lnTo>
                    <a:pt x="10267" y="16981"/>
                  </a:lnTo>
                  <a:lnTo>
                    <a:pt x="10090" y="16913"/>
                  </a:lnTo>
                  <a:cubicBezTo>
                    <a:pt x="10036" y="16892"/>
                    <a:pt x="9963" y="16863"/>
                    <a:pt x="9899" y="16842"/>
                  </a:cubicBezTo>
                  <a:cubicBezTo>
                    <a:pt x="9836" y="16822"/>
                    <a:pt x="9777" y="16805"/>
                    <a:pt x="9724" y="16785"/>
                  </a:cubicBezTo>
                  <a:cubicBezTo>
                    <a:pt x="9673" y="16765"/>
                    <a:pt x="9624" y="16741"/>
                    <a:pt x="9578" y="16711"/>
                  </a:cubicBezTo>
                  <a:lnTo>
                    <a:pt x="9419" y="16605"/>
                  </a:lnTo>
                  <a:cubicBezTo>
                    <a:pt x="9389" y="16586"/>
                    <a:pt x="9358" y="16568"/>
                    <a:pt x="9325" y="16551"/>
                  </a:cubicBezTo>
                  <a:cubicBezTo>
                    <a:pt x="9283" y="16531"/>
                    <a:pt x="9240" y="16517"/>
                    <a:pt x="9194" y="16510"/>
                  </a:cubicBezTo>
                  <a:cubicBezTo>
                    <a:pt x="9115" y="16497"/>
                    <a:pt x="9048" y="16499"/>
                    <a:pt x="8997" y="16491"/>
                  </a:cubicBezTo>
                  <a:cubicBezTo>
                    <a:pt x="8976" y="16490"/>
                    <a:pt x="8955" y="16485"/>
                    <a:pt x="8935" y="16479"/>
                  </a:cubicBezTo>
                  <a:cubicBezTo>
                    <a:pt x="8918" y="16472"/>
                    <a:pt x="8900" y="16462"/>
                    <a:pt x="8886" y="16451"/>
                  </a:cubicBezTo>
                  <a:cubicBezTo>
                    <a:pt x="8805" y="16396"/>
                    <a:pt x="8726" y="16281"/>
                    <a:pt x="8572" y="16199"/>
                  </a:cubicBezTo>
                  <a:cubicBezTo>
                    <a:pt x="8424" y="16127"/>
                    <a:pt x="8296" y="16110"/>
                    <a:pt x="8233" y="16063"/>
                  </a:cubicBezTo>
                  <a:cubicBezTo>
                    <a:pt x="8215" y="16054"/>
                    <a:pt x="8188" y="16015"/>
                    <a:pt x="8157" y="15963"/>
                  </a:cubicBezTo>
                  <a:cubicBezTo>
                    <a:pt x="8125" y="15912"/>
                    <a:pt x="8093" y="15846"/>
                    <a:pt x="8024" y="15777"/>
                  </a:cubicBezTo>
                  <a:cubicBezTo>
                    <a:pt x="7986" y="15738"/>
                    <a:pt x="7939" y="15710"/>
                    <a:pt x="7888" y="15692"/>
                  </a:cubicBezTo>
                  <a:cubicBezTo>
                    <a:pt x="7848" y="15678"/>
                    <a:pt x="7806" y="15669"/>
                    <a:pt x="7762" y="15664"/>
                  </a:cubicBezTo>
                  <a:cubicBezTo>
                    <a:pt x="7690" y="15657"/>
                    <a:pt x="7628" y="15655"/>
                    <a:pt x="7590" y="15645"/>
                  </a:cubicBezTo>
                  <a:cubicBezTo>
                    <a:pt x="7579" y="15643"/>
                    <a:pt x="7569" y="15640"/>
                    <a:pt x="7560" y="15635"/>
                  </a:cubicBezTo>
                  <a:cubicBezTo>
                    <a:pt x="7548" y="15624"/>
                    <a:pt x="7535" y="15610"/>
                    <a:pt x="7527" y="15597"/>
                  </a:cubicBezTo>
                  <a:cubicBezTo>
                    <a:pt x="7500" y="15561"/>
                    <a:pt x="7472" y="15506"/>
                    <a:pt x="7434" y="15443"/>
                  </a:cubicBezTo>
                  <a:cubicBezTo>
                    <a:pt x="7412" y="15408"/>
                    <a:pt x="7387" y="15374"/>
                    <a:pt x="7360" y="15344"/>
                  </a:cubicBezTo>
                  <a:cubicBezTo>
                    <a:pt x="7331" y="15311"/>
                    <a:pt x="7297" y="15283"/>
                    <a:pt x="7261" y="15258"/>
                  </a:cubicBezTo>
                  <a:cubicBezTo>
                    <a:pt x="7197" y="15215"/>
                    <a:pt x="7138" y="15184"/>
                    <a:pt x="7087" y="15153"/>
                  </a:cubicBezTo>
                  <a:cubicBezTo>
                    <a:pt x="7045" y="15130"/>
                    <a:pt x="7006" y="15100"/>
                    <a:pt x="6971" y="15067"/>
                  </a:cubicBezTo>
                  <a:cubicBezTo>
                    <a:pt x="6937" y="15025"/>
                    <a:pt x="6907" y="14982"/>
                    <a:pt x="6880" y="14935"/>
                  </a:cubicBezTo>
                  <a:cubicBezTo>
                    <a:pt x="6843" y="14870"/>
                    <a:pt x="6797" y="14809"/>
                    <a:pt x="6747" y="14754"/>
                  </a:cubicBezTo>
                  <a:cubicBezTo>
                    <a:pt x="6709" y="14713"/>
                    <a:pt x="6675" y="14670"/>
                    <a:pt x="6644" y="14623"/>
                  </a:cubicBezTo>
                  <a:cubicBezTo>
                    <a:pt x="6609" y="14572"/>
                    <a:pt x="6570" y="14515"/>
                    <a:pt x="6521" y="14457"/>
                  </a:cubicBezTo>
                  <a:cubicBezTo>
                    <a:pt x="6470" y="14399"/>
                    <a:pt x="6411" y="14349"/>
                    <a:pt x="6348" y="14306"/>
                  </a:cubicBezTo>
                  <a:cubicBezTo>
                    <a:pt x="6304" y="14275"/>
                    <a:pt x="6262" y="14241"/>
                    <a:pt x="6222" y="14204"/>
                  </a:cubicBezTo>
                  <a:cubicBezTo>
                    <a:pt x="6215" y="14196"/>
                    <a:pt x="6207" y="14188"/>
                    <a:pt x="6201" y="14180"/>
                  </a:cubicBezTo>
                  <a:lnTo>
                    <a:pt x="6167" y="14139"/>
                  </a:lnTo>
                  <a:lnTo>
                    <a:pt x="6099" y="14064"/>
                  </a:lnTo>
                  <a:cubicBezTo>
                    <a:pt x="6056" y="14016"/>
                    <a:pt x="6015" y="13971"/>
                    <a:pt x="5980" y="13928"/>
                  </a:cubicBezTo>
                  <a:cubicBezTo>
                    <a:pt x="5952" y="13892"/>
                    <a:pt x="5901" y="13822"/>
                    <a:pt x="5859" y="13774"/>
                  </a:cubicBezTo>
                  <a:cubicBezTo>
                    <a:pt x="5778" y="13677"/>
                    <a:pt x="5687" y="13576"/>
                    <a:pt x="5685" y="13529"/>
                  </a:cubicBezTo>
                  <a:cubicBezTo>
                    <a:pt x="5674" y="13487"/>
                    <a:pt x="5668" y="13424"/>
                    <a:pt x="5652" y="13348"/>
                  </a:cubicBezTo>
                  <a:cubicBezTo>
                    <a:pt x="5643" y="13305"/>
                    <a:pt x="5630" y="13262"/>
                    <a:pt x="5613" y="13221"/>
                  </a:cubicBezTo>
                  <a:lnTo>
                    <a:pt x="5595" y="13186"/>
                  </a:lnTo>
                  <a:lnTo>
                    <a:pt x="5583" y="13164"/>
                  </a:lnTo>
                  <a:lnTo>
                    <a:pt x="5560" y="13125"/>
                  </a:lnTo>
                  <a:cubicBezTo>
                    <a:pt x="5503" y="13017"/>
                    <a:pt x="5431" y="12902"/>
                    <a:pt x="5384" y="12804"/>
                  </a:cubicBezTo>
                  <a:cubicBezTo>
                    <a:pt x="5362" y="12753"/>
                    <a:pt x="5342" y="12698"/>
                    <a:pt x="5320" y="12636"/>
                  </a:cubicBezTo>
                  <a:lnTo>
                    <a:pt x="5286" y="12542"/>
                  </a:lnTo>
                  <a:lnTo>
                    <a:pt x="5266" y="12493"/>
                  </a:lnTo>
                  <a:cubicBezTo>
                    <a:pt x="5257" y="12472"/>
                    <a:pt x="5247" y="12452"/>
                    <a:pt x="5236" y="12433"/>
                  </a:cubicBezTo>
                  <a:cubicBezTo>
                    <a:pt x="5146" y="12280"/>
                    <a:pt x="5060" y="12204"/>
                    <a:pt x="5045" y="12140"/>
                  </a:cubicBezTo>
                  <a:cubicBezTo>
                    <a:pt x="5012" y="12046"/>
                    <a:pt x="4998" y="11921"/>
                    <a:pt x="4950" y="11771"/>
                  </a:cubicBezTo>
                  <a:cubicBezTo>
                    <a:pt x="4910" y="11660"/>
                    <a:pt x="4852" y="11598"/>
                    <a:pt x="4809" y="11549"/>
                  </a:cubicBezTo>
                  <a:cubicBezTo>
                    <a:pt x="4766" y="11499"/>
                    <a:pt x="4735" y="11458"/>
                    <a:pt x="4730" y="11442"/>
                  </a:cubicBezTo>
                  <a:cubicBezTo>
                    <a:pt x="4728" y="11433"/>
                    <a:pt x="4728" y="11437"/>
                    <a:pt x="4728" y="11424"/>
                  </a:cubicBezTo>
                  <a:cubicBezTo>
                    <a:pt x="4728" y="11404"/>
                    <a:pt x="4730" y="11384"/>
                    <a:pt x="4734" y="11366"/>
                  </a:cubicBezTo>
                  <a:cubicBezTo>
                    <a:pt x="4741" y="11314"/>
                    <a:pt x="4762" y="11247"/>
                    <a:pt x="4766" y="11150"/>
                  </a:cubicBezTo>
                  <a:cubicBezTo>
                    <a:pt x="4767" y="11093"/>
                    <a:pt x="4760" y="11038"/>
                    <a:pt x="4741" y="10985"/>
                  </a:cubicBezTo>
                  <a:cubicBezTo>
                    <a:pt x="4725" y="10940"/>
                    <a:pt x="4703" y="10897"/>
                    <a:pt x="4677" y="10857"/>
                  </a:cubicBezTo>
                  <a:cubicBezTo>
                    <a:pt x="4634" y="10790"/>
                    <a:pt x="4593" y="10740"/>
                    <a:pt x="4573" y="10704"/>
                  </a:cubicBezTo>
                  <a:cubicBezTo>
                    <a:pt x="4552" y="10664"/>
                    <a:pt x="4554" y="10672"/>
                    <a:pt x="4555" y="10635"/>
                  </a:cubicBezTo>
                  <a:cubicBezTo>
                    <a:pt x="4556" y="10599"/>
                    <a:pt x="4570" y="10541"/>
                    <a:pt x="4581" y="10465"/>
                  </a:cubicBezTo>
                  <a:cubicBezTo>
                    <a:pt x="4587" y="10419"/>
                    <a:pt x="4589" y="10375"/>
                    <a:pt x="4587" y="10330"/>
                  </a:cubicBezTo>
                  <a:cubicBezTo>
                    <a:pt x="4586" y="10304"/>
                    <a:pt x="4582" y="10279"/>
                    <a:pt x="4577" y="10254"/>
                  </a:cubicBezTo>
                  <a:lnTo>
                    <a:pt x="4570" y="10214"/>
                  </a:lnTo>
                  <a:cubicBezTo>
                    <a:pt x="4561" y="10159"/>
                    <a:pt x="4555" y="10098"/>
                    <a:pt x="4548" y="10033"/>
                  </a:cubicBezTo>
                  <a:lnTo>
                    <a:pt x="4534" y="9932"/>
                  </a:lnTo>
                  <a:lnTo>
                    <a:pt x="4525" y="9879"/>
                  </a:lnTo>
                  <a:cubicBezTo>
                    <a:pt x="4522" y="9854"/>
                    <a:pt x="4515" y="9829"/>
                    <a:pt x="4508" y="9806"/>
                  </a:cubicBezTo>
                  <a:cubicBezTo>
                    <a:pt x="4476" y="9711"/>
                    <a:pt x="4435" y="9647"/>
                    <a:pt x="4407" y="9595"/>
                  </a:cubicBezTo>
                  <a:cubicBezTo>
                    <a:pt x="4394" y="9574"/>
                    <a:pt x="4383" y="9553"/>
                    <a:pt x="4375" y="9531"/>
                  </a:cubicBezTo>
                  <a:cubicBezTo>
                    <a:pt x="4371" y="9523"/>
                    <a:pt x="4369" y="9516"/>
                    <a:pt x="4366" y="9508"/>
                  </a:cubicBezTo>
                  <a:cubicBezTo>
                    <a:pt x="4365" y="9506"/>
                    <a:pt x="4365" y="9502"/>
                    <a:pt x="4365" y="9500"/>
                  </a:cubicBezTo>
                  <a:lnTo>
                    <a:pt x="4361" y="9483"/>
                  </a:lnTo>
                  <a:cubicBezTo>
                    <a:pt x="4346" y="9412"/>
                    <a:pt x="4328" y="9343"/>
                    <a:pt x="4307" y="9275"/>
                  </a:cubicBezTo>
                  <a:cubicBezTo>
                    <a:pt x="4290" y="9222"/>
                    <a:pt x="4276" y="9169"/>
                    <a:pt x="4265" y="9115"/>
                  </a:cubicBezTo>
                  <a:cubicBezTo>
                    <a:pt x="4261" y="9096"/>
                    <a:pt x="4266" y="9057"/>
                    <a:pt x="4275" y="8998"/>
                  </a:cubicBezTo>
                  <a:cubicBezTo>
                    <a:pt x="4283" y="8938"/>
                    <a:pt x="4302" y="8862"/>
                    <a:pt x="4296" y="8757"/>
                  </a:cubicBezTo>
                  <a:cubicBezTo>
                    <a:pt x="4286" y="8647"/>
                    <a:pt x="4254" y="8571"/>
                    <a:pt x="4227" y="8504"/>
                  </a:cubicBezTo>
                  <a:cubicBezTo>
                    <a:pt x="4203" y="8453"/>
                    <a:pt x="4183" y="8403"/>
                    <a:pt x="4165" y="8350"/>
                  </a:cubicBezTo>
                  <a:cubicBezTo>
                    <a:pt x="4162" y="8341"/>
                    <a:pt x="4161" y="8334"/>
                    <a:pt x="4160" y="8325"/>
                  </a:cubicBezTo>
                  <a:lnTo>
                    <a:pt x="4153" y="8279"/>
                  </a:lnTo>
                  <a:lnTo>
                    <a:pt x="4139" y="8184"/>
                  </a:lnTo>
                  <a:cubicBezTo>
                    <a:pt x="4118" y="8057"/>
                    <a:pt x="4114" y="7935"/>
                    <a:pt x="4069" y="7783"/>
                  </a:cubicBezTo>
                  <a:lnTo>
                    <a:pt x="4014" y="7604"/>
                  </a:lnTo>
                  <a:cubicBezTo>
                    <a:pt x="4000" y="7559"/>
                    <a:pt x="3992" y="7512"/>
                    <a:pt x="3990" y="7463"/>
                  </a:cubicBezTo>
                  <a:cubicBezTo>
                    <a:pt x="3987" y="7412"/>
                    <a:pt x="3988" y="7346"/>
                    <a:pt x="3984" y="7268"/>
                  </a:cubicBezTo>
                  <a:cubicBezTo>
                    <a:pt x="3980" y="7227"/>
                    <a:pt x="3975" y="7185"/>
                    <a:pt x="3966" y="7144"/>
                  </a:cubicBezTo>
                  <a:cubicBezTo>
                    <a:pt x="3961" y="7119"/>
                    <a:pt x="3958" y="7096"/>
                    <a:pt x="3955" y="7071"/>
                  </a:cubicBezTo>
                  <a:cubicBezTo>
                    <a:pt x="3943" y="6971"/>
                    <a:pt x="3949" y="6811"/>
                    <a:pt x="3887" y="6642"/>
                  </a:cubicBezTo>
                  <a:cubicBezTo>
                    <a:pt x="3832" y="6493"/>
                    <a:pt x="3775" y="6385"/>
                    <a:pt x="3774" y="6333"/>
                  </a:cubicBezTo>
                  <a:cubicBezTo>
                    <a:pt x="3770" y="6298"/>
                    <a:pt x="3772" y="6242"/>
                    <a:pt x="3772" y="6169"/>
                  </a:cubicBezTo>
                  <a:cubicBezTo>
                    <a:pt x="3772" y="6127"/>
                    <a:pt x="3770" y="6086"/>
                    <a:pt x="3765" y="6044"/>
                  </a:cubicBezTo>
                  <a:cubicBezTo>
                    <a:pt x="3760" y="5997"/>
                    <a:pt x="3749" y="5950"/>
                    <a:pt x="3734" y="5906"/>
                  </a:cubicBezTo>
                  <a:cubicBezTo>
                    <a:pt x="3681" y="5749"/>
                    <a:pt x="3618" y="5642"/>
                    <a:pt x="3600" y="5560"/>
                  </a:cubicBezTo>
                  <a:cubicBezTo>
                    <a:pt x="3574" y="5472"/>
                    <a:pt x="3566" y="5338"/>
                    <a:pt x="3517" y="5177"/>
                  </a:cubicBezTo>
                  <a:cubicBezTo>
                    <a:pt x="3485" y="5077"/>
                    <a:pt x="3464" y="4950"/>
                    <a:pt x="3416" y="4804"/>
                  </a:cubicBezTo>
                  <a:cubicBezTo>
                    <a:pt x="3363" y="4646"/>
                    <a:pt x="3289" y="4529"/>
                    <a:pt x="3254" y="4439"/>
                  </a:cubicBezTo>
                  <a:cubicBezTo>
                    <a:pt x="3238" y="4397"/>
                    <a:pt x="3218" y="4356"/>
                    <a:pt x="3196" y="4316"/>
                  </a:cubicBezTo>
                  <a:cubicBezTo>
                    <a:pt x="3173" y="4278"/>
                    <a:pt x="3147" y="4242"/>
                    <a:pt x="3117" y="4209"/>
                  </a:cubicBezTo>
                  <a:cubicBezTo>
                    <a:pt x="3069" y="4151"/>
                    <a:pt x="3032" y="4110"/>
                    <a:pt x="3020" y="4087"/>
                  </a:cubicBezTo>
                  <a:cubicBezTo>
                    <a:pt x="3012" y="4075"/>
                    <a:pt x="3013" y="4073"/>
                    <a:pt x="3013" y="4073"/>
                  </a:cubicBezTo>
                  <a:cubicBezTo>
                    <a:pt x="3011" y="4060"/>
                    <a:pt x="3010" y="4047"/>
                    <a:pt x="3010" y="4034"/>
                  </a:cubicBezTo>
                  <a:cubicBezTo>
                    <a:pt x="3009" y="3989"/>
                    <a:pt x="3015" y="3921"/>
                    <a:pt x="3006" y="3824"/>
                  </a:cubicBezTo>
                  <a:cubicBezTo>
                    <a:pt x="3000" y="3765"/>
                    <a:pt x="2985" y="3705"/>
                    <a:pt x="2962" y="3651"/>
                  </a:cubicBezTo>
                  <a:cubicBezTo>
                    <a:pt x="2936" y="3594"/>
                    <a:pt x="2900" y="3543"/>
                    <a:pt x="2856" y="3498"/>
                  </a:cubicBezTo>
                  <a:cubicBezTo>
                    <a:pt x="2785" y="3428"/>
                    <a:pt x="2728" y="3390"/>
                    <a:pt x="2698" y="3360"/>
                  </a:cubicBezTo>
                  <a:cubicBezTo>
                    <a:pt x="2690" y="3353"/>
                    <a:pt x="2683" y="3347"/>
                    <a:pt x="2678" y="3340"/>
                  </a:cubicBezTo>
                  <a:lnTo>
                    <a:pt x="2678" y="3340"/>
                  </a:lnTo>
                  <a:lnTo>
                    <a:pt x="2678" y="3341"/>
                  </a:lnTo>
                  <a:lnTo>
                    <a:pt x="2676" y="3337"/>
                  </a:lnTo>
                  <a:lnTo>
                    <a:pt x="2676" y="3337"/>
                  </a:lnTo>
                  <a:cubicBezTo>
                    <a:pt x="2677" y="3338"/>
                    <a:pt x="2677" y="3339"/>
                    <a:pt x="2678" y="3340"/>
                  </a:cubicBezTo>
                  <a:lnTo>
                    <a:pt x="2678" y="3340"/>
                  </a:lnTo>
                  <a:lnTo>
                    <a:pt x="2678" y="3339"/>
                  </a:lnTo>
                  <a:lnTo>
                    <a:pt x="2676" y="3337"/>
                  </a:lnTo>
                  <a:lnTo>
                    <a:pt x="2676" y="3337"/>
                  </a:lnTo>
                  <a:lnTo>
                    <a:pt x="2676" y="3337"/>
                  </a:lnTo>
                  <a:cubicBezTo>
                    <a:pt x="2676" y="3337"/>
                    <a:pt x="2676" y="3337"/>
                    <a:pt x="2675" y="3336"/>
                  </a:cubicBezTo>
                  <a:lnTo>
                    <a:pt x="2675" y="3336"/>
                  </a:lnTo>
                  <a:lnTo>
                    <a:pt x="2676" y="3337"/>
                  </a:lnTo>
                  <a:lnTo>
                    <a:pt x="2673" y="3330"/>
                  </a:lnTo>
                  <a:lnTo>
                    <a:pt x="2647" y="3278"/>
                  </a:lnTo>
                  <a:cubicBezTo>
                    <a:pt x="2611" y="3212"/>
                    <a:pt x="2575" y="3154"/>
                    <a:pt x="2545" y="3101"/>
                  </a:cubicBezTo>
                  <a:cubicBezTo>
                    <a:pt x="2475" y="2986"/>
                    <a:pt x="2463" y="2949"/>
                    <a:pt x="2417" y="2803"/>
                  </a:cubicBezTo>
                  <a:cubicBezTo>
                    <a:pt x="2406" y="2771"/>
                    <a:pt x="2394" y="2733"/>
                    <a:pt x="2378" y="2693"/>
                  </a:cubicBezTo>
                  <a:cubicBezTo>
                    <a:pt x="2368" y="2669"/>
                    <a:pt x="2345" y="2625"/>
                    <a:pt x="2338" y="2612"/>
                  </a:cubicBezTo>
                  <a:lnTo>
                    <a:pt x="2338" y="2612"/>
                  </a:lnTo>
                  <a:cubicBezTo>
                    <a:pt x="2338" y="2612"/>
                    <a:pt x="2338" y="2612"/>
                    <a:pt x="2338" y="2612"/>
                  </a:cubicBezTo>
                  <a:cubicBezTo>
                    <a:pt x="2336" y="2601"/>
                    <a:pt x="2333" y="2590"/>
                    <a:pt x="2332" y="2579"/>
                  </a:cubicBezTo>
                  <a:lnTo>
                    <a:pt x="2324" y="2497"/>
                  </a:lnTo>
                  <a:cubicBezTo>
                    <a:pt x="2314" y="2431"/>
                    <a:pt x="2312" y="2333"/>
                    <a:pt x="2243" y="2206"/>
                  </a:cubicBezTo>
                  <a:cubicBezTo>
                    <a:pt x="2171" y="2083"/>
                    <a:pt x="2085" y="2028"/>
                    <a:pt x="2030" y="1985"/>
                  </a:cubicBezTo>
                  <a:cubicBezTo>
                    <a:pt x="1973" y="1946"/>
                    <a:pt x="1936" y="1915"/>
                    <a:pt x="1932" y="1909"/>
                  </a:cubicBezTo>
                  <a:cubicBezTo>
                    <a:pt x="1918" y="1881"/>
                    <a:pt x="1906" y="1853"/>
                    <a:pt x="1897" y="1825"/>
                  </a:cubicBezTo>
                  <a:cubicBezTo>
                    <a:pt x="1874" y="1752"/>
                    <a:pt x="1846" y="1681"/>
                    <a:pt x="1814" y="1612"/>
                  </a:cubicBezTo>
                  <a:cubicBezTo>
                    <a:pt x="1802" y="1590"/>
                    <a:pt x="1788" y="1567"/>
                    <a:pt x="1774" y="1546"/>
                  </a:cubicBezTo>
                  <a:lnTo>
                    <a:pt x="1750" y="1509"/>
                  </a:lnTo>
                  <a:lnTo>
                    <a:pt x="1710" y="1440"/>
                  </a:lnTo>
                  <a:cubicBezTo>
                    <a:pt x="1682" y="1389"/>
                    <a:pt x="1651" y="1329"/>
                    <a:pt x="1609" y="1261"/>
                  </a:cubicBezTo>
                  <a:lnTo>
                    <a:pt x="1574" y="1210"/>
                  </a:lnTo>
                  <a:cubicBezTo>
                    <a:pt x="1563" y="1193"/>
                    <a:pt x="1551" y="1174"/>
                    <a:pt x="1529" y="1148"/>
                  </a:cubicBezTo>
                  <a:cubicBezTo>
                    <a:pt x="1493" y="1108"/>
                    <a:pt x="1455" y="1073"/>
                    <a:pt x="1412" y="1041"/>
                  </a:cubicBezTo>
                  <a:cubicBezTo>
                    <a:pt x="1340" y="989"/>
                    <a:pt x="1284" y="957"/>
                    <a:pt x="1255" y="934"/>
                  </a:cubicBezTo>
                  <a:cubicBezTo>
                    <a:pt x="1246" y="928"/>
                    <a:pt x="1239" y="920"/>
                    <a:pt x="1232" y="913"/>
                  </a:cubicBezTo>
                  <a:lnTo>
                    <a:pt x="1232" y="913"/>
                  </a:lnTo>
                  <a:cubicBezTo>
                    <a:pt x="1231" y="912"/>
                    <a:pt x="1229" y="909"/>
                    <a:pt x="1225" y="899"/>
                  </a:cubicBezTo>
                  <a:cubicBezTo>
                    <a:pt x="1213" y="873"/>
                    <a:pt x="1198" y="815"/>
                    <a:pt x="1168" y="735"/>
                  </a:cubicBezTo>
                  <a:cubicBezTo>
                    <a:pt x="1150" y="686"/>
                    <a:pt x="1126" y="637"/>
                    <a:pt x="1098" y="594"/>
                  </a:cubicBezTo>
                  <a:cubicBezTo>
                    <a:pt x="1059" y="535"/>
                    <a:pt x="1009" y="484"/>
                    <a:pt x="951" y="444"/>
                  </a:cubicBezTo>
                  <a:cubicBezTo>
                    <a:pt x="843" y="373"/>
                    <a:pt x="766" y="356"/>
                    <a:pt x="716" y="335"/>
                  </a:cubicBezTo>
                  <a:cubicBezTo>
                    <a:pt x="700" y="329"/>
                    <a:pt x="685" y="323"/>
                    <a:pt x="670" y="315"/>
                  </a:cubicBezTo>
                  <a:lnTo>
                    <a:pt x="670" y="315"/>
                  </a:lnTo>
                  <a:cubicBezTo>
                    <a:pt x="669" y="314"/>
                    <a:pt x="668" y="313"/>
                    <a:pt x="666" y="312"/>
                  </a:cubicBezTo>
                  <a:cubicBezTo>
                    <a:pt x="612" y="257"/>
                    <a:pt x="550" y="136"/>
                    <a:pt x="4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7"/>
            <p:cNvSpPr/>
            <p:nvPr/>
          </p:nvSpPr>
          <p:spPr>
            <a:xfrm>
              <a:off x="2781193" y="3459163"/>
              <a:ext cx="161038" cy="174364"/>
            </a:xfrm>
            <a:custGeom>
              <a:rect b="b" l="l" r="r" t="t"/>
              <a:pathLst>
                <a:path extrusionOk="0" h="3716" w="3432">
                  <a:moveTo>
                    <a:pt x="2930" y="2116"/>
                  </a:moveTo>
                  <a:cubicBezTo>
                    <a:pt x="2936" y="2117"/>
                    <a:pt x="2938" y="2118"/>
                    <a:pt x="2937" y="2118"/>
                  </a:cubicBezTo>
                  <a:cubicBezTo>
                    <a:pt x="2934" y="2118"/>
                    <a:pt x="2932" y="2117"/>
                    <a:pt x="2930" y="2116"/>
                  </a:cubicBezTo>
                  <a:close/>
                  <a:moveTo>
                    <a:pt x="628" y="0"/>
                  </a:moveTo>
                  <a:lnTo>
                    <a:pt x="451" y="246"/>
                  </a:lnTo>
                  <a:cubicBezTo>
                    <a:pt x="503" y="293"/>
                    <a:pt x="547" y="337"/>
                    <a:pt x="599" y="387"/>
                  </a:cubicBezTo>
                  <a:cubicBezTo>
                    <a:pt x="652" y="436"/>
                    <a:pt x="709" y="487"/>
                    <a:pt x="762" y="531"/>
                  </a:cubicBezTo>
                  <a:lnTo>
                    <a:pt x="916" y="668"/>
                  </a:lnTo>
                  <a:cubicBezTo>
                    <a:pt x="971" y="715"/>
                    <a:pt x="1026" y="763"/>
                    <a:pt x="1082" y="807"/>
                  </a:cubicBezTo>
                  <a:lnTo>
                    <a:pt x="1411" y="1072"/>
                  </a:lnTo>
                  <a:lnTo>
                    <a:pt x="1580" y="1199"/>
                  </a:lnTo>
                  <a:cubicBezTo>
                    <a:pt x="1633" y="1239"/>
                    <a:pt x="1689" y="1281"/>
                    <a:pt x="1733" y="1320"/>
                  </a:cubicBezTo>
                  <a:lnTo>
                    <a:pt x="1801" y="1381"/>
                  </a:lnTo>
                  <a:cubicBezTo>
                    <a:pt x="1828" y="1405"/>
                    <a:pt x="1860" y="1433"/>
                    <a:pt x="1891" y="1459"/>
                  </a:cubicBezTo>
                  <a:cubicBezTo>
                    <a:pt x="1955" y="1510"/>
                    <a:pt x="2011" y="1552"/>
                    <a:pt x="2071" y="1595"/>
                  </a:cubicBezTo>
                  <a:lnTo>
                    <a:pt x="2410" y="1842"/>
                  </a:lnTo>
                  <a:lnTo>
                    <a:pt x="2533" y="1929"/>
                  </a:lnTo>
                  <a:lnTo>
                    <a:pt x="2533" y="1929"/>
                  </a:lnTo>
                  <a:cubicBezTo>
                    <a:pt x="2523" y="1934"/>
                    <a:pt x="2514" y="1940"/>
                    <a:pt x="2505" y="1945"/>
                  </a:cubicBezTo>
                  <a:cubicBezTo>
                    <a:pt x="2424" y="1997"/>
                    <a:pt x="2391" y="2023"/>
                    <a:pt x="2339" y="2053"/>
                  </a:cubicBezTo>
                  <a:cubicBezTo>
                    <a:pt x="2289" y="2082"/>
                    <a:pt x="2236" y="2111"/>
                    <a:pt x="2181" y="2135"/>
                  </a:cubicBezTo>
                  <a:cubicBezTo>
                    <a:pt x="2127" y="2159"/>
                    <a:pt x="2036" y="2201"/>
                    <a:pt x="1971" y="2235"/>
                  </a:cubicBezTo>
                  <a:cubicBezTo>
                    <a:pt x="1907" y="2271"/>
                    <a:pt x="1839" y="2311"/>
                    <a:pt x="1778" y="2349"/>
                  </a:cubicBezTo>
                  <a:cubicBezTo>
                    <a:pt x="1667" y="2418"/>
                    <a:pt x="1558" y="2481"/>
                    <a:pt x="1432" y="2545"/>
                  </a:cubicBezTo>
                  <a:cubicBezTo>
                    <a:pt x="1296" y="2617"/>
                    <a:pt x="1182" y="2686"/>
                    <a:pt x="1059" y="2757"/>
                  </a:cubicBezTo>
                  <a:lnTo>
                    <a:pt x="968" y="2811"/>
                  </a:lnTo>
                  <a:cubicBezTo>
                    <a:pt x="936" y="2830"/>
                    <a:pt x="899" y="2852"/>
                    <a:pt x="864" y="2876"/>
                  </a:cubicBezTo>
                  <a:cubicBezTo>
                    <a:pt x="830" y="2899"/>
                    <a:pt x="793" y="2929"/>
                    <a:pt x="768" y="2949"/>
                  </a:cubicBezTo>
                  <a:cubicBezTo>
                    <a:pt x="744" y="2968"/>
                    <a:pt x="726" y="2985"/>
                    <a:pt x="702" y="3001"/>
                  </a:cubicBezTo>
                  <a:cubicBezTo>
                    <a:pt x="604" y="3070"/>
                    <a:pt x="476" y="3136"/>
                    <a:pt x="352" y="3213"/>
                  </a:cubicBezTo>
                  <a:cubicBezTo>
                    <a:pt x="293" y="3251"/>
                    <a:pt x="229" y="3289"/>
                    <a:pt x="171" y="3331"/>
                  </a:cubicBezTo>
                  <a:cubicBezTo>
                    <a:pt x="113" y="3372"/>
                    <a:pt x="60" y="3409"/>
                    <a:pt x="1" y="3447"/>
                  </a:cubicBezTo>
                  <a:lnTo>
                    <a:pt x="141" y="3715"/>
                  </a:lnTo>
                  <a:cubicBezTo>
                    <a:pt x="207" y="3689"/>
                    <a:pt x="276" y="3660"/>
                    <a:pt x="340" y="3631"/>
                  </a:cubicBezTo>
                  <a:lnTo>
                    <a:pt x="528" y="3550"/>
                  </a:lnTo>
                  <a:cubicBezTo>
                    <a:pt x="652" y="3499"/>
                    <a:pt x="781" y="3451"/>
                    <a:pt x="925" y="3381"/>
                  </a:cubicBezTo>
                  <a:cubicBezTo>
                    <a:pt x="962" y="3362"/>
                    <a:pt x="999" y="3340"/>
                    <a:pt x="1034" y="3318"/>
                  </a:cubicBezTo>
                  <a:cubicBezTo>
                    <a:pt x="1058" y="3300"/>
                    <a:pt x="1084" y="3286"/>
                    <a:pt x="1110" y="3271"/>
                  </a:cubicBezTo>
                  <a:cubicBezTo>
                    <a:pt x="1134" y="3259"/>
                    <a:pt x="1161" y="3246"/>
                    <a:pt x="1189" y="3233"/>
                  </a:cubicBezTo>
                  <a:lnTo>
                    <a:pt x="1285" y="3189"/>
                  </a:lnTo>
                  <a:lnTo>
                    <a:pt x="1658" y="3018"/>
                  </a:lnTo>
                  <a:cubicBezTo>
                    <a:pt x="1718" y="2993"/>
                    <a:pt x="1794" y="2960"/>
                    <a:pt x="1859" y="2930"/>
                  </a:cubicBezTo>
                  <a:cubicBezTo>
                    <a:pt x="1925" y="2899"/>
                    <a:pt x="1996" y="2865"/>
                    <a:pt x="2059" y="2828"/>
                  </a:cubicBezTo>
                  <a:cubicBezTo>
                    <a:pt x="2118" y="2794"/>
                    <a:pt x="2173" y="2767"/>
                    <a:pt x="2232" y="2738"/>
                  </a:cubicBezTo>
                  <a:cubicBezTo>
                    <a:pt x="2289" y="2711"/>
                    <a:pt x="2347" y="2687"/>
                    <a:pt x="2405" y="2666"/>
                  </a:cubicBezTo>
                  <a:cubicBezTo>
                    <a:pt x="2480" y="2635"/>
                    <a:pt x="2553" y="2602"/>
                    <a:pt x="2624" y="2564"/>
                  </a:cubicBezTo>
                  <a:cubicBezTo>
                    <a:pt x="2696" y="2528"/>
                    <a:pt x="2776" y="2470"/>
                    <a:pt x="2814" y="2448"/>
                  </a:cubicBezTo>
                  <a:cubicBezTo>
                    <a:pt x="2993" y="2358"/>
                    <a:pt x="2772" y="2434"/>
                    <a:pt x="3154" y="2367"/>
                  </a:cubicBezTo>
                  <a:cubicBezTo>
                    <a:pt x="3225" y="2343"/>
                    <a:pt x="3290" y="2298"/>
                    <a:pt x="3336" y="2238"/>
                  </a:cubicBezTo>
                  <a:cubicBezTo>
                    <a:pt x="3359" y="2208"/>
                    <a:pt x="3376" y="2176"/>
                    <a:pt x="3391" y="2143"/>
                  </a:cubicBezTo>
                  <a:cubicBezTo>
                    <a:pt x="3399" y="2117"/>
                    <a:pt x="3407" y="2090"/>
                    <a:pt x="3413" y="2063"/>
                  </a:cubicBezTo>
                  <a:cubicBezTo>
                    <a:pt x="3424" y="1976"/>
                    <a:pt x="3431" y="1921"/>
                    <a:pt x="3394" y="1802"/>
                  </a:cubicBezTo>
                  <a:cubicBezTo>
                    <a:pt x="3371" y="1738"/>
                    <a:pt x="3332" y="1680"/>
                    <a:pt x="3278" y="1636"/>
                  </a:cubicBezTo>
                  <a:cubicBezTo>
                    <a:pt x="3255" y="1615"/>
                    <a:pt x="3229" y="1597"/>
                    <a:pt x="3202" y="1584"/>
                  </a:cubicBezTo>
                  <a:cubicBezTo>
                    <a:pt x="3181" y="1574"/>
                    <a:pt x="3161" y="1564"/>
                    <a:pt x="3140" y="1557"/>
                  </a:cubicBezTo>
                  <a:cubicBezTo>
                    <a:pt x="3097" y="1543"/>
                    <a:pt x="3053" y="1531"/>
                    <a:pt x="3008" y="1522"/>
                  </a:cubicBezTo>
                  <a:cubicBezTo>
                    <a:pt x="2995" y="1520"/>
                    <a:pt x="2981" y="1515"/>
                    <a:pt x="2967" y="1510"/>
                  </a:cubicBezTo>
                  <a:cubicBezTo>
                    <a:pt x="2965" y="1508"/>
                    <a:pt x="2963" y="1507"/>
                    <a:pt x="2960" y="1506"/>
                  </a:cubicBezTo>
                  <a:cubicBezTo>
                    <a:pt x="2955" y="1504"/>
                    <a:pt x="2933" y="1488"/>
                    <a:pt x="2921" y="1479"/>
                  </a:cubicBezTo>
                  <a:lnTo>
                    <a:pt x="2745" y="1359"/>
                  </a:lnTo>
                  <a:lnTo>
                    <a:pt x="2573" y="1241"/>
                  </a:lnTo>
                  <a:lnTo>
                    <a:pt x="2394" y="1126"/>
                  </a:lnTo>
                  <a:cubicBezTo>
                    <a:pt x="2339" y="1090"/>
                    <a:pt x="2279" y="1052"/>
                    <a:pt x="2233" y="1017"/>
                  </a:cubicBezTo>
                  <a:cubicBezTo>
                    <a:pt x="2208" y="1000"/>
                    <a:pt x="2187" y="984"/>
                    <a:pt x="2160" y="962"/>
                  </a:cubicBezTo>
                  <a:cubicBezTo>
                    <a:pt x="2133" y="940"/>
                    <a:pt x="2100" y="914"/>
                    <a:pt x="2067" y="890"/>
                  </a:cubicBezTo>
                  <a:cubicBezTo>
                    <a:pt x="2000" y="845"/>
                    <a:pt x="1941" y="806"/>
                    <a:pt x="1879" y="767"/>
                  </a:cubicBezTo>
                  <a:lnTo>
                    <a:pt x="1702" y="657"/>
                  </a:lnTo>
                  <a:lnTo>
                    <a:pt x="1346" y="437"/>
                  </a:lnTo>
                  <a:lnTo>
                    <a:pt x="989" y="215"/>
                  </a:lnTo>
                  <a:cubicBezTo>
                    <a:pt x="927" y="179"/>
                    <a:pt x="874" y="147"/>
                    <a:pt x="814" y="110"/>
                  </a:cubicBezTo>
                  <a:cubicBezTo>
                    <a:pt x="755" y="73"/>
                    <a:pt x="689" y="35"/>
                    <a:pt x="6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2" name="Google Shape;3742;p57"/>
          <p:cNvGrpSpPr/>
          <p:nvPr/>
        </p:nvGrpSpPr>
        <p:grpSpPr>
          <a:xfrm>
            <a:off x="2705632" y="1782100"/>
            <a:ext cx="655220" cy="886460"/>
            <a:chOff x="2408278" y="1809800"/>
            <a:chExt cx="655220" cy="886460"/>
          </a:xfrm>
        </p:grpSpPr>
        <p:sp>
          <p:nvSpPr>
            <p:cNvPr id="3743" name="Google Shape;3743;p57"/>
            <p:cNvSpPr/>
            <p:nvPr/>
          </p:nvSpPr>
          <p:spPr>
            <a:xfrm>
              <a:off x="2408278" y="1844476"/>
              <a:ext cx="584889" cy="851784"/>
            </a:xfrm>
            <a:custGeom>
              <a:rect b="b" l="l" r="r" t="t"/>
              <a:pathLst>
                <a:path extrusionOk="0" h="18153" w="12465">
                  <a:moveTo>
                    <a:pt x="2583" y="15838"/>
                  </a:moveTo>
                  <a:lnTo>
                    <a:pt x="2583" y="15838"/>
                  </a:lnTo>
                  <a:cubicBezTo>
                    <a:pt x="2582" y="15839"/>
                    <a:pt x="2581" y="15840"/>
                    <a:pt x="2581" y="15840"/>
                  </a:cubicBezTo>
                  <a:lnTo>
                    <a:pt x="2581" y="15840"/>
                  </a:lnTo>
                  <a:cubicBezTo>
                    <a:pt x="2581" y="15840"/>
                    <a:pt x="2582" y="15839"/>
                    <a:pt x="2583" y="15838"/>
                  </a:cubicBezTo>
                  <a:close/>
                  <a:moveTo>
                    <a:pt x="3144" y="15847"/>
                  </a:moveTo>
                  <a:lnTo>
                    <a:pt x="3144" y="15847"/>
                  </a:lnTo>
                  <a:cubicBezTo>
                    <a:pt x="3143" y="15848"/>
                    <a:pt x="3142" y="15849"/>
                    <a:pt x="3142" y="15850"/>
                  </a:cubicBezTo>
                  <a:cubicBezTo>
                    <a:pt x="3142" y="15850"/>
                    <a:pt x="3141" y="15850"/>
                    <a:pt x="3141" y="15851"/>
                  </a:cubicBezTo>
                  <a:lnTo>
                    <a:pt x="3141" y="15851"/>
                  </a:lnTo>
                  <a:lnTo>
                    <a:pt x="3144" y="15847"/>
                  </a:lnTo>
                  <a:close/>
                  <a:moveTo>
                    <a:pt x="2574" y="15848"/>
                  </a:moveTo>
                  <a:cubicBezTo>
                    <a:pt x="2572" y="15850"/>
                    <a:pt x="2571" y="15851"/>
                    <a:pt x="2571" y="15851"/>
                  </a:cubicBezTo>
                  <a:cubicBezTo>
                    <a:pt x="2571" y="15851"/>
                    <a:pt x="2572" y="15850"/>
                    <a:pt x="2574" y="15848"/>
                  </a:cubicBezTo>
                  <a:close/>
                  <a:moveTo>
                    <a:pt x="12451" y="1"/>
                  </a:moveTo>
                  <a:cubicBezTo>
                    <a:pt x="12319" y="9"/>
                    <a:pt x="12194" y="36"/>
                    <a:pt x="12076" y="55"/>
                  </a:cubicBezTo>
                  <a:cubicBezTo>
                    <a:pt x="11968" y="77"/>
                    <a:pt x="11855" y="62"/>
                    <a:pt x="11714" y="76"/>
                  </a:cubicBezTo>
                  <a:cubicBezTo>
                    <a:pt x="11680" y="80"/>
                    <a:pt x="11646" y="86"/>
                    <a:pt x="11613" y="93"/>
                  </a:cubicBezTo>
                  <a:cubicBezTo>
                    <a:pt x="11586" y="98"/>
                    <a:pt x="11560" y="102"/>
                    <a:pt x="11533" y="104"/>
                  </a:cubicBezTo>
                  <a:cubicBezTo>
                    <a:pt x="11476" y="109"/>
                    <a:pt x="11413" y="110"/>
                    <a:pt x="11346" y="120"/>
                  </a:cubicBezTo>
                  <a:cubicBezTo>
                    <a:pt x="11280" y="129"/>
                    <a:pt x="11206" y="139"/>
                    <a:pt x="11125" y="187"/>
                  </a:cubicBezTo>
                  <a:cubicBezTo>
                    <a:pt x="11055" y="233"/>
                    <a:pt x="11008" y="283"/>
                    <a:pt x="10969" y="325"/>
                  </a:cubicBezTo>
                  <a:cubicBezTo>
                    <a:pt x="10928" y="367"/>
                    <a:pt x="10888" y="399"/>
                    <a:pt x="10860" y="410"/>
                  </a:cubicBezTo>
                  <a:cubicBezTo>
                    <a:pt x="10824" y="425"/>
                    <a:pt x="10774" y="431"/>
                    <a:pt x="10714" y="435"/>
                  </a:cubicBezTo>
                  <a:cubicBezTo>
                    <a:pt x="10644" y="438"/>
                    <a:pt x="10575" y="447"/>
                    <a:pt x="10507" y="465"/>
                  </a:cubicBezTo>
                  <a:cubicBezTo>
                    <a:pt x="10420" y="493"/>
                    <a:pt x="10369" y="531"/>
                    <a:pt x="10312" y="568"/>
                  </a:cubicBezTo>
                  <a:lnTo>
                    <a:pt x="10162" y="676"/>
                  </a:lnTo>
                  <a:cubicBezTo>
                    <a:pt x="10139" y="693"/>
                    <a:pt x="10116" y="708"/>
                    <a:pt x="10092" y="721"/>
                  </a:cubicBezTo>
                  <a:cubicBezTo>
                    <a:pt x="10073" y="731"/>
                    <a:pt x="10053" y="740"/>
                    <a:pt x="10031" y="747"/>
                  </a:cubicBezTo>
                  <a:cubicBezTo>
                    <a:pt x="9984" y="763"/>
                    <a:pt x="9923" y="774"/>
                    <a:pt x="9858" y="793"/>
                  </a:cubicBezTo>
                  <a:cubicBezTo>
                    <a:pt x="9793" y="813"/>
                    <a:pt x="9715" y="839"/>
                    <a:pt x="9644" y="903"/>
                  </a:cubicBezTo>
                  <a:cubicBezTo>
                    <a:pt x="9579" y="964"/>
                    <a:pt x="9544" y="1027"/>
                    <a:pt x="9514" y="1080"/>
                  </a:cubicBezTo>
                  <a:cubicBezTo>
                    <a:pt x="9483" y="1135"/>
                    <a:pt x="9454" y="1178"/>
                    <a:pt x="9430" y="1200"/>
                  </a:cubicBezTo>
                  <a:cubicBezTo>
                    <a:pt x="9390" y="1243"/>
                    <a:pt x="9269" y="1257"/>
                    <a:pt x="9124" y="1316"/>
                  </a:cubicBezTo>
                  <a:cubicBezTo>
                    <a:pt x="9084" y="1335"/>
                    <a:pt x="9048" y="1358"/>
                    <a:pt x="9016" y="1388"/>
                  </a:cubicBezTo>
                  <a:lnTo>
                    <a:pt x="8948" y="1453"/>
                  </a:lnTo>
                  <a:lnTo>
                    <a:pt x="8815" y="1584"/>
                  </a:lnTo>
                  <a:cubicBezTo>
                    <a:pt x="8720" y="1672"/>
                    <a:pt x="8632" y="1767"/>
                    <a:pt x="8552" y="1867"/>
                  </a:cubicBezTo>
                  <a:cubicBezTo>
                    <a:pt x="8514" y="1915"/>
                    <a:pt x="8474" y="1962"/>
                    <a:pt x="8439" y="2000"/>
                  </a:cubicBezTo>
                  <a:cubicBezTo>
                    <a:pt x="8403" y="2037"/>
                    <a:pt x="8360" y="2075"/>
                    <a:pt x="8313" y="2116"/>
                  </a:cubicBezTo>
                  <a:cubicBezTo>
                    <a:pt x="8261" y="2159"/>
                    <a:pt x="8213" y="2205"/>
                    <a:pt x="8167" y="2254"/>
                  </a:cubicBezTo>
                  <a:cubicBezTo>
                    <a:pt x="8138" y="2287"/>
                    <a:pt x="8112" y="2323"/>
                    <a:pt x="8093" y="2364"/>
                  </a:cubicBezTo>
                  <a:cubicBezTo>
                    <a:pt x="8076" y="2400"/>
                    <a:pt x="8062" y="2437"/>
                    <a:pt x="8054" y="2476"/>
                  </a:cubicBezTo>
                  <a:cubicBezTo>
                    <a:pt x="8035" y="2545"/>
                    <a:pt x="8026" y="2605"/>
                    <a:pt x="8010" y="2645"/>
                  </a:cubicBezTo>
                  <a:cubicBezTo>
                    <a:pt x="7994" y="2691"/>
                    <a:pt x="7991" y="2695"/>
                    <a:pt x="7955" y="2723"/>
                  </a:cubicBezTo>
                  <a:cubicBezTo>
                    <a:pt x="7922" y="2749"/>
                    <a:pt x="7869" y="2776"/>
                    <a:pt x="7809" y="2812"/>
                  </a:cubicBezTo>
                  <a:cubicBezTo>
                    <a:pt x="7776" y="2833"/>
                    <a:pt x="7744" y="2856"/>
                    <a:pt x="7714" y="2882"/>
                  </a:cubicBezTo>
                  <a:cubicBezTo>
                    <a:pt x="7678" y="2914"/>
                    <a:pt x="7649" y="2951"/>
                    <a:pt x="7627" y="2993"/>
                  </a:cubicBezTo>
                  <a:cubicBezTo>
                    <a:pt x="7550" y="3143"/>
                    <a:pt x="7540" y="3272"/>
                    <a:pt x="7500" y="3345"/>
                  </a:cubicBezTo>
                  <a:lnTo>
                    <a:pt x="7329" y="3667"/>
                  </a:lnTo>
                  <a:cubicBezTo>
                    <a:pt x="7300" y="3728"/>
                    <a:pt x="7276" y="3770"/>
                    <a:pt x="7245" y="3820"/>
                  </a:cubicBezTo>
                  <a:lnTo>
                    <a:pt x="7145" y="3980"/>
                  </a:lnTo>
                  <a:cubicBezTo>
                    <a:pt x="7108" y="4041"/>
                    <a:pt x="7077" y="4105"/>
                    <a:pt x="7053" y="4172"/>
                  </a:cubicBezTo>
                  <a:cubicBezTo>
                    <a:pt x="7029" y="4239"/>
                    <a:pt x="7012" y="4300"/>
                    <a:pt x="6995" y="4357"/>
                  </a:cubicBezTo>
                  <a:lnTo>
                    <a:pt x="6970" y="4437"/>
                  </a:lnTo>
                  <a:lnTo>
                    <a:pt x="6937" y="4523"/>
                  </a:lnTo>
                  <a:cubicBezTo>
                    <a:pt x="6915" y="4588"/>
                    <a:pt x="6897" y="4656"/>
                    <a:pt x="6885" y="4724"/>
                  </a:cubicBezTo>
                  <a:cubicBezTo>
                    <a:pt x="6875" y="4776"/>
                    <a:pt x="6863" y="4829"/>
                    <a:pt x="6845" y="4879"/>
                  </a:cubicBezTo>
                  <a:cubicBezTo>
                    <a:pt x="6839" y="4898"/>
                    <a:pt x="6818" y="4925"/>
                    <a:pt x="6778" y="4966"/>
                  </a:cubicBezTo>
                  <a:cubicBezTo>
                    <a:pt x="6738" y="5006"/>
                    <a:pt x="6685" y="5051"/>
                    <a:pt x="6633" y="5125"/>
                  </a:cubicBezTo>
                  <a:cubicBezTo>
                    <a:pt x="6604" y="5167"/>
                    <a:pt x="6581" y="5214"/>
                    <a:pt x="6569" y="5263"/>
                  </a:cubicBezTo>
                  <a:cubicBezTo>
                    <a:pt x="6559" y="5309"/>
                    <a:pt x="6554" y="5356"/>
                    <a:pt x="6557" y="5402"/>
                  </a:cubicBezTo>
                  <a:cubicBezTo>
                    <a:pt x="6560" y="5483"/>
                    <a:pt x="6573" y="5546"/>
                    <a:pt x="6576" y="5594"/>
                  </a:cubicBezTo>
                  <a:cubicBezTo>
                    <a:pt x="6581" y="5643"/>
                    <a:pt x="6575" y="5669"/>
                    <a:pt x="6570" y="5672"/>
                  </a:cubicBezTo>
                  <a:cubicBezTo>
                    <a:pt x="6560" y="5689"/>
                    <a:pt x="6526" y="5727"/>
                    <a:pt x="6479" y="5770"/>
                  </a:cubicBezTo>
                  <a:cubicBezTo>
                    <a:pt x="6434" y="5815"/>
                    <a:pt x="6374" y="5865"/>
                    <a:pt x="6325" y="5969"/>
                  </a:cubicBezTo>
                  <a:cubicBezTo>
                    <a:pt x="6276" y="6085"/>
                    <a:pt x="6296" y="6191"/>
                    <a:pt x="6310" y="6259"/>
                  </a:cubicBezTo>
                  <a:cubicBezTo>
                    <a:pt x="6325" y="6329"/>
                    <a:pt x="6342" y="6386"/>
                    <a:pt x="6346" y="6424"/>
                  </a:cubicBezTo>
                  <a:cubicBezTo>
                    <a:pt x="6362" y="6455"/>
                    <a:pt x="6315" y="6542"/>
                    <a:pt x="6251" y="6665"/>
                  </a:cubicBezTo>
                  <a:cubicBezTo>
                    <a:pt x="6212" y="6738"/>
                    <a:pt x="6188" y="6816"/>
                    <a:pt x="6177" y="6897"/>
                  </a:cubicBezTo>
                  <a:cubicBezTo>
                    <a:pt x="6168" y="6969"/>
                    <a:pt x="6167" y="7041"/>
                    <a:pt x="6172" y="7113"/>
                  </a:cubicBezTo>
                  <a:cubicBezTo>
                    <a:pt x="6175" y="7161"/>
                    <a:pt x="6174" y="7211"/>
                    <a:pt x="6168" y="7260"/>
                  </a:cubicBezTo>
                  <a:cubicBezTo>
                    <a:pt x="6157" y="7325"/>
                    <a:pt x="6148" y="7393"/>
                    <a:pt x="6144" y="7460"/>
                  </a:cubicBezTo>
                  <a:cubicBezTo>
                    <a:pt x="6139" y="7524"/>
                    <a:pt x="6136" y="7582"/>
                    <a:pt x="6130" y="7635"/>
                  </a:cubicBezTo>
                  <a:cubicBezTo>
                    <a:pt x="6123" y="7683"/>
                    <a:pt x="6112" y="7733"/>
                    <a:pt x="6098" y="7779"/>
                  </a:cubicBezTo>
                  <a:cubicBezTo>
                    <a:pt x="6080" y="7831"/>
                    <a:pt x="6058" y="7892"/>
                    <a:pt x="6038" y="7961"/>
                  </a:cubicBezTo>
                  <a:cubicBezTo>
                    <a:pt x="6028" y="7998"/>
                    <a:pt x="6020" y="8036"/>
                    <a:pt x="6014" y="8074"/>
                  </a:cubicBezTo>
                  <a:cubicBezTo>
                    <a:pt x="6010" y="8094"/>
                    <a:pt x="6005" y="8114"/>
                    <a:pt x="5999" y="8134"/>
                  </a:cubicBezTo>
                  <a:cubicBezTo>
                    <a:pt x="5985" y="8178"/>
                    <a:pt x="5962" y="8232"/>
                    <a:pt x="5937" y="8298"/>
                  </a:cubicBezTo>
                  <a:cubicBezTo>
                    <a:pt x="5924" y="8334"/>
                    <a:pt x="5911" y="8371"/>
                    <a:pt x="5903" y="8408"/>
                  </a:cubicBezTo>
                  <a:cubicBezTo>
                    <a:pt x="5898" y="8429"/>
                    <a:pt x="5894" y="8450"/>
                    <a:pt x="5890" y="8472"/>
                  </a:cubicBezTo>
                  <a:lnTo>
                    <a:pt x="5884" y="8504"/>
                  </a:lnTo>
                  <a:cubicBezTo>
                    <a:pt x="5869" y="8585"/>
                    <a:pt x="5805" y="8699"/>
                    <a:pt x="5777" y="8872"/>
                  </a:cubicBezTo>
                  <a:cubicBezTo>
                    <a:pt x="5757" y="9041"/>
                    <a:pt x="5784" y="9169"/>
                    <a:pt x="5778" y="9259"/>
                  </a:cubicBezTo>
                  <a:lnTo>
                    <a:pt x="5775" y="9290"/>
                  </a:lnTo>
                  <a:cubicBezTo>
                    <a:pt x="5774" y="9304"/>
                    <a:pt x="5772" y="9333"/>
                    <a:pt x="5772" y="9352"/>
                  </a:cubicBezTo>
                  <a:cubicBezTo>
                    <a:pt x="5770" y="9391"/>
                    <a:pt x="5772" y="9431"/>
                    <a:pt x="5775" y="9470"/>
                  </a:cubicBezTo>
                  <a:cubicBezTo>
                    <a:pt x="5782" y="9541"/>
                    <a:pt x="5790" y="9600"/>
                    <a:pt x="5793" y="9647"/>
                  </a:cubicBezTo>
                  <a:cubicBezTo>
                    <a:pt x="5794" y="9666"/>
                    <a:pt x="5794" y="9686"/>
                    <a:pt x="5791" y="9705"/>
                  </a:cubicBezTo>
                  <a:lnTo>
                    <a:pt x="5782" y="9792"/>
                  </a:lnTo>
                  <a:lnTo>
                    <a:pt x="5759" y="9974"/>
                  </a:lnTo>
                  <a:lnTo>
                    <a:pt x="5748" y="10064"/>
                  </a:lnTo>
                  <a:lnTo>
                    <a:pt x="5743" y="10110"/>
                  </a:lnTo>
                  <a:cubicBezTo>
                    <a:pt x="5741" y="10119"/>
                    <a:pt x="5740" y="10129"/>
                    <a:pt x="5737" y="10138"/>
                  </a:cubicBezTo>
                  <a:cubicBezTo>
                    <a:pt x="5725" y="10187"/>
                    <a:pt x="5708" y="10235"/>
                    <a:pt x="5688" y="10282"/>
                  </a:cubicBezTo>
                  <a:cubicBezTo>
                    <a:pt x="5659" y="10351"/>
                    <a:pt x="5637" y="10424"/>
                    <a:pt x="5622" y="10497"/>
                  </a:cubicBezTo>
                  <a:cubicBezTo>
                    <a:pt x="5611" y="10556"/>
                    <a:pt x="5601" y="10604"/>
                    <a:pt x="5585" y="10664"/>
                  </a:cubicBezTo>
                  <a:lnTo>
                    <a:pt x="5540" y="10848"/>
                  </a:lnTo>
                  <a:lnTo>
                    <a:pt x="5529" y="10898"/>
                  </a:lnTo>
                  <a:cubicBezTo>
                    <a:pt x="5525" y="10918"/>
                    <a:pt x="5521" y="10943"/>
                    <a:pt x="5519" y="10962"/>
                  </a:cubicBezTo>
                  <a:cubicBezTo>
                    <a:pt x="5515" y="11002"/>
                    <a:pt x="5513" y="11041"/>
                    <a:pt x="5514" y="11081"/>
                  </a:cubicBezTo>
                  <a:cubicBezTo>
                    <a:pt x="5514" y="11151"/>
                    <a:pt x="5517" y="11209"/>
                    <a:pt x="5515" y="11252"/>
                  </a:cubicBezTo>
                  <a:cubicBezTo>
                    <a:pt x="5514" y="11270"/>
                    <a:pt x="5513" y="11288"/>
                    <a:pt x="5509" y="11305"/>
                  </a:cubicBezTo>
                  <a:cubicBezTo>
                    <a:pt x="5501" y="11335"/>
                    <a:pt x="5493" y="11382"/>
                    <a:pt x="5488" y="11415"/>
                  </a:cubicBezTo>
                  <a:cubicBezTo>
                    <a:pt x="5478" y="11488"/>
                    <a:pt x="5476" y="11551"/>
                    <a:pt x="5469" y="11604"/>
                  </a:cubicBezTo>
                  <a:cubicBezTo>
                    <a:pt x="5466" y="11630"/>
                    <a:pt x="5462" y="11655"/>
                    <a:pt x="5458" y="11676"/>
                  </a:cubicBezTo>
                  <a:cubicBezTo>
                    <a:pt x="5453" y="11698"/>
                    <a:pt x="5446" y="11721"/>
                    <a:pt x="5437" y="11744"/>
                  </a:cubicBezTo>
                  <a:lnTo>
                    <a:pt x="5314" y="12078"/>
                  </a:lnTo>
                  <a:cubicBezTo>
                    <a:pt x="5310" y="12085"/>
                    <a:pt x="5306" y="12093"/>
                    <a:pt x="5301" y="12099"/>
                  </a:cubicBezTo>
                  <a:cubicBezTo>
                    <a:pt x="5289" y="12115"/>
                    <a:pt x="5276" y="12130"/>
                    <a:pt x="5261" y="12143"/>
                  </a:cubicBezTo>
                  <a:cubicBezTo>
                    <a:pt x="5224" y="12183"/>
                    <a:pt x="5169" y="12227"/>
                    <a:pt x="5111" y="12310"/>
                  </a:cubicBezTo>
                  <a:cubicBezTo>
                    <a:pt x="5095" y="12333"/>
                    <a:pt x="5082" y="12357"/>
                    <a:pt x="5069" y="12383"/>
                  </a:cubicBezTo>
                  <a:lnTo>
                    <a:pt x="5046" y="12432"/>
                  </a:lnTo>
                  <a:lnTo>
                    <a:pt x="5010" y="12514"/>
                  </a:lnTo>
                  <a:lnTo>
                    <a:pt x="4936" y="12677"/>
                  </a:lnTo>
                  <a:lnTo>
                    <a:pt x="4900" y="12756"/>
                  </a:lnTo>
                  <a:cubicBezTo>
                    <a:pt x="4891" y="12777"/>
                    <a:pt x="4878" y="12798"/>
                    <a:pt x="4865" y="12820"/>
                  </a:cubicBezTo>
                  <a:lnTo>
                    <a:pt x="4767" y="12969"/>
                  </a:lnTo>
                  <a:cubicBezTo>
                    <a:pt x="4728" y="13028"/>
                    <a:pt x="4693" y="13090"/>
                    <a:pt x="4661" y="13155"/>
                  </a:cubicBezTo>
                  <a:lnTo>
                    <a:pt x="4584" y="13324"/>
                  </a:lnTo>
                  <a:cubicBezTo>
                    <a:pt x="4572" y="13349"/>
                    <a:pt x="4561" y="13371"/>
                    <a:pt x="4550" y="13391"/>
                  </a:cubicBezTo>
                  <a:lnTo>
                    <a:pt x="4533" y="13421"/>
                  </a:lnTo>
                  <a:cubicBezTo>
                    <a:pt x="4518" y="13445"/>
                    <a:pt x="4504" y="13473"/>
                    <a:pt x="4493" y="13501"/>
                  </a:cubicBezTo>
                  <a:cubicBezTo>
                    <a:pt x="4455" y="13602"/>
                    <a:pt x="4449" y="13677"/>
                    <a:pt x="4439" y="13732"/>
                  </a:cubicBezTo>
                  <a:cubicBezTo>
                    <a:pt x="4436" y="13758"/>
                    <a:pt x="4430" y="13784"/>
                    <a:pt x="4422" y="13808"/>
                  </a:cubicBezTo>
                  <a:cubicBezTo>
                    <a:pt x="4401" y="13826"/>
                    <a:pt x="4380" y="13840"/>
                    <a:pt x="4356" y="13854"/>
                  </a:cubicBezTo>
                  <a:cubicBezTo>
                    <a:pt x="4310" y="13884"/>
                    <a:pt x="4245" y="13917"/>
                    <a:pt x="4169" y="13986"/>
                  </a:cubicBezTo>
                  <a:cubicBezTo>
                    <a:pt x="4148" y="14005"/>
                    <a:pt x="4128" y="14025"/>
                    <a:pt x="4111" y="14048"/>
                  </a:cubicBezTo>
                  <a:cubicBezTo>
                    <a:pt x="4093" y="14069"/>
                    <a:pt x="4083" y="14082"/>
                    <a:pt x="4072" y="14100"/>
                  </a:cubicBezTo>
                  <a:cubicBezTo>
                    <a:pt x="4049" y="14133"/>
                    <a:pt x="4030" y="14165"/>
                    <a:pt x="4013" y="14195"/>
                  </a:cubicBezTo>
                  <a:cubicBezTo>
                    <a:pt x="3978" y="14254"/>
                    <a:pt x="3951" y="14304"/>
                    <a:pt x="3927" y="14341"/>
                  </a:cubicBezTo>
                  <a:cubicBezTo>
                    <a:pt x="3914" y="14360"/>
                    <a:pt x="3902" y="14377"/>
                    <a:pt x="3888" y="14393"/>
                  </a:cubicBezTo>
                  <a:cubicBezTo>
                    <a:pt x="3865" y="14422"/>
                    <a:pt x="3844" y="14450"/>
                    <a:pt x="3823" y="14477"/>
                  </a:cubicBezTo>
                  <a:lnTo>
                    <a:pt x="3717" y="14623"/>
                  </a:lnTo>
                  <a:cubicBezTo>
                    <a:pt x="3701" y="14645"/>
                    <a:pt x="3685" y="14665"/>
                    <a:pt x="3669" y="14682"/>
                  </a:cubicBezTo>
                  <a:lnTo>
                    <a:pt x="3658" y="14694"/>
                  </a:lnTo>
                  <a:lnTo>
                    <a:pt x="3656" y="14696"/>
                  </a:lnTo>
                  <a:lnTo>
                    <a:pt x="3647" y="14703"/>
                  </a:lnTo>
                  <a:cubicBezTo>
                    <a:pt x="3605" y="14728"/>
                    <a:pt x="3561" y="14751"/>
                    <a:pt x="3517" y="14772"/>
                  </a:cubicBezTo>
                  <a:cubicBezTo>
                    <a:pt x="3479" y="14792"/>
                    <a:pt x="3443" y="14813"/>
                    <a:pt x="3408" y="14838"/>
                  </a:cubicBezTo>
                  <a:cubicBezTo>
                    <a:pt x="3386" y="14852"/>
                    <a:pt x="3365" y="14870"/>
                    <a:pt x="3347" y="14887"/>
                  </a:cubicBezTo>
                  <a:lnTo>
                    <a:pt x="3301" y="14931"/>
                  </a:lnTo>
                  <a:lnTo>
                    <a:pt x="2790" y="15444"/>
                  </a:lnTo>
                  <a:lnTo>
                    <a:pt x="2741" y="15494"/>
                  </a:lnTo>
                  <a:cubicBezTo>
                    <a:pt x="2718" y="15518"/>
                    <a:pt x="2700" y="15545"/>
                    <a:pt x="2684" y="15573"/>
                  </a:cubicBezTo>
                  <a:cubicBezTo>
                    <a:pt x="2659" y="15615"/>
                    <a:pt x="2639" y="15660"/>
                    <a:pt x="2625" y="15704"/>
                  </a:cubicBezTo>
                  <a:cubicBezTo>
                    <a:pt x="2601" y="15774"/>
                    <a:pt x="2584" y="15828"/>
                    <a:pt x="2575" y="15845"/>
                  </a:cubicBezTo>
                  <a:lnTo>
                    <a:pt x="2575" y="15845"/>
                  </a:lnTo>
                  <a:cubicBezTo>
                    <a:pt x="2560" y="15859"/>
                    <a:pt x="2543" y="15872"/>
                    <a:pt x="2525" y="15885"/>
                  </a:cubicBezTo>
                  <a:lnTo>
                    <a:pt x="2381" y="15989"/>
                  </a:lnTo>
                  <a:cubicBezTo>
                    <a:pt x="2330" y="16025"/>
                    <a:pt x="2256" y="16089"/>
                    <a:pt x="2242" y="16096"/>
                  </a:cubicBezTo>
                  <a:cubicBezTo>
                    <a:pt x="2211" y="16117"/>
                    <a:pt x="2164" y="16142"/>
                    <a:pt x="2104" y="16174"/>
                  </a:cubicBezTo>
                  <a:cubicBezTo>
                    <a:pt x="2074" y="16191"/>
                    <a:pt x="2042" y="16210"/>
                    <a:pt x="2008" y="16232"/>
                  </a:cubicBezTo>
                  <a:cubicBezTo>
                    <a:pt x="1990" y="16243"/>
                    <a:pt x="1972" y="16257"/>
                    <a:pt x="1953" y="16270"/>
                  </a:cubicBezTo>
                  <a:lnTo>
                    <a:pt x="1924" y="16293"/>
                  </a:lnTo>
                  <a:cubicBezTo>
                    <a:pt x="1888" y="16314"/>
                    <a:pt x="1850" y="16332"/>
                    <a:pt x="1810" y="16347"/>
                  </a:cubicBezTo>
                  <a:cubicBezTo>
                    <a:pt x="1734" y="16378"/>
                    <a:pt x="1660" y="16419"/>
                    <a:pt x="1592" y="16467"/>
                  </a:cubicBezTo>
                  <a:cubicBezTo>
                    <a:pt x="1530" y="16515"/>
                    <a:pt x="1473" y="16568"/>
                    <a:pt x="1420" y="16626"/>
                  </a:cubicBezTo>
                  <a:cubicBezTo>
                    <a:pt x="1377" y="16673"/>
                    <a:pt x="1341" y="16711"/>
                    <a:pt x="1310" y="16737"/>
                  </a:cubicBezTo>
                  <a:lnTo>
                    <a:pt x="1286" y="16757"/>
                  </a:lnTo>
                  <a:cubicBezTo>
                    <a:pt x="1263" y="16775"/>
                    <a:pt x="1242" y="16794"/>
                    <a:pt x="1223" y="16815"/>
                  </a:cubicBezTo>
                  <a:cubicBezTo>
                    <a:pt x="1192" y="16848"/>
                    <a:pt x="1163" y="16883"/>
                    <a:pt x="1137" y="16921"/>
                  </a:cubicBezTo>
                  <a:cubicBezTo>
                    <a:pt x="1094" y="16984"/>
                    <a:pt x="1065" y="17032"/>
                    <a:pt x="1046" y="17052"/>
                  </a:cubicBezTo>
                  <a:cubicBezTo>
                    <a:pt x="1036" y="17064"/>
                    <a:pt x="1034" y="17065"/>
                    <a:pt x="1033" y="17065"/>
                  </a:cubicBezTo>
                  <a:cubicBezTo>
                    <a:pt x="1023" y="17071"/>
                    <a:pt x="1013" y="17076"/>
                    <a:pt x="1002" y="17081"/>
                  </a:cubicBezTo>
                  <a:cubicBezTo>
                    <a:pt x="970" y="17096"/>
                    <a:pt x="913" y="17113"/>
                    <a:pt x="839" y="17143"/>
                  </a:cubicBezTo>
                  <a:cubicBezTo>
                    <a:pt x="796" y="17160"/>
                    <a:pt x="755" y="17180"/>
                    <a:pt x="714" y="17205"/>
                  </a:cubicBezTo>
                  <a:cubicBezTo>
                    <a:pt x="660" y="17240"/>
                    <a:pt x="644" y="17253"/>
                    <a:pt x="618" y="17271"/>
                  </a:cubicBezTo>
                  <a:lnTo>
                    <a:pt x="324" y="17475"/>
                  </a:lnTo>
                  <a:cubicBezTo>
                    <a:pt x="254" y="17524"/>
                    <a:pt x="138" y="17574"/>
                    <a:pt x="1" y="17670"/>
                  </a:cubicBezTo>
                  <a:lnTo>
                    <a:pt x="353" y="18152"/>
                  </a:lnTo>
                  <a:cubicBezTo>
                    <a:pt x="414" y="18104"/>
                    <a:pt x="525" y="18054"/>
                    <a:pt x="657" y="17962"/>
                  </a:cubicBezTo>
                  <a:lnTo>
                    <a:pt x="966" y="17740"/>
                  </a:lnTo>
                  <a:lnTo>
                    <a:pt x="1020" y="17702"/>
                  </a:lnTo>
                  <a:cubicBezTo>
                    <a:pt x="1033" y="17693"/>
                    <a:pt x="1046" y="17687"/>
                    <a:pt x="1060" y="17681"/>
                  </a:cubicBezTo>
                  <a:cubicBezTo>
                    <a:pt x="1099" y="17664"/>
                    <a:pt x="1161" y="17644"/>
                    <a:pt x="1240" y="17608"/>
                  </a:cubicBezTo>
                  <a:cubicBezTo>
                    <a:pt x="1286" y="17587"/>
                    <a:pt x="1330" y="17563"/>
                    <a:pt x="1371" y="17533"/>
                  </a:cubicBezTo>
                  <a:cubicBezTo>
                    <a:pt x="1414" y="17500"/>
                    <a:pt x="1453" y="17461"/>
                    <a:pt x="1488" y="17418"/>
                  </a:cubicBezTo>
                  <a:cubicBezTo>
                    <a:pt x="1548" y="17344"/>
                    <a:pt x="1579" y="17285"/>
                    <a:pt x="1606" y="17247"/>
                  </a:cubicBezTo>
                  <a:cubicBezTo>
                    <a:pt x="1615" y="17233"/>
                    <a:pt x="1625" y="17221"/>
                    <a:pt x="1635" y="17208"/>
                  </a:cubicBezTo>
                  <a:cubicBezTo>
                    <a:pt x="1637" y="17205"/>
                    <a:pt x="1640" y="17203"/>
                    <a:pt x="1640" y="17203"/>
                  </a:cubicBezTo>
                  <a:lnTo>
                    <a:pt x="1685" y="17164"/>
                  </a:lnTo>
                  <a:cubicBezTo>
                    <a:pt x="1737" y="17116"/>
                    <a:pt x="1788" y="17065"/>
                    <a:pt x="1834" y="17011"/>
                  </a:cubicBezTo>
                  <a:cubicBezTo>
                    <a:pt x="1863" y="16978"/>
                    <a:pt x="1895" y="16945"/>
                    <a:pt x="1930" y="16916"/>
                  </a:cubicBezTo>
                  <a:cubicBezTo>
                    <a:pt x="1962" y="16894"/>
                    <a:pt x="1998" y="16875"/>
                    <a:pt x="2035" y="16862"/>
                  </a:cubicBezTo>
                  <a:cubicBezTo>
                    <a:pt x="2109" y="16831"/>
                    <a:pt x="2180" y="16791"/>
                    <a:pt x="2247" y="16746"/>
                  </a:cubicBezTo>
                  <a:lnTo>
                    <a:pt x="2290" y="16712"/>
                  </a:lnTo>
                  <a:lnTo>
                    <a:pt x="2312" y="16696"/>
                  </a:lnTo>
                  <a:cubicBezTo>
                    <a:pt x="2330" y="16685"/>
                    <a:pt x="2349" y="16673"/>
                    <a:pt x="2374" y="16659"/>
                  </a:cubicBezTo>
                  <a:cubicBezTo>
                    <a:pt x="2421" y="16632"/>
                    <a:pt x="2484" y="16600"/>
                    <a:pt x="2554" y="16552"/>
                  </a:cubicBezTo>
                  <a:cubicBezTo>
                    <a:pt x="2642" y="16488"/>
                    <a:pt x="2655" y="16467"/>
                    <a:pt x="2706" y="16431"/>
                  </a:cubicBezTo>
                  <a:lnTo>
                    <a:pt x="2858" y="16316"/>
                  </a:lnTo>
                  <a:cubicBezTo>
                    <a:pt x="2886" y="16294"/>
                    <a:pt x="2915" y="16270"/>
                    <a:pt x="2943" y="16244"/>
                  </a:cubicBezTo>
                  <a:cubicBezTo>
                    <a:pt x="2991" y="16200"/>
                    <a:pt x="3031" y="16147"/>
                    <a:pt x="3058" y="16088"/>
                  </a:cubicBezTo>
                  <a:cubicBezTo>
                    <a:pt x="3102" y="15993"/>
                    <a:pt x="3116" y="15927"/>
                    <a:pt x="3132" y="15883"/>
                  </a:cubicBezTo>
                  <a:cubicBezTo>
                    <a:pt x="3136" y="15869"/>
                    <a:pt x="3141" y="15857"/>
                    <a:pt x="3147" y="15845"/>
                  </a:cubicBezTo>
                  <a:cubicBezTo>
                    <a:pt x="3147" y="15844"/>
                    <a:pt x="3147" y="15844"/>
                    <a:pt x="3147" y="15844"/>
                  </a:cubicBezTo>
                  <a:lnTo>
                    <a:pt x="3147" y="15844"/>
                  </a:lnTo>
                  <a:lnTo>
                    <a:pt x="3157" y="15834"/>
                  </a:lnTo>
                  <a:lnTo>
                    <a:pt x="3679" y="15293"/>
                  </a:lnTo>
                  <a:lnTo>
                    <a:pt x="3700" y="15272"/>
                  </a:lnTo>
                  <a:cubicBezTo>
                    <a:pt x="3702" y="15268"/>
                    <a:pt x="3706" y="15266"/>
                    <a:pt x="3709" y="15263"/>
                  </a:cubicBezTo>
                  <a:cubicBezTo>
                    <a:pt x="3724" y="15252"/>
                    <a:pt x="3742" y="15242"/>
                    <a:pt x="3759" y="15234"/>
                  </a:cubicBezTo>
                  <a:cubicBezTo>
                    <a:pt x="3803" y="15209"/>
                    <a:pt x="3869" y="15181"/>
                    <a:pt x="3949" y="15123"/>
                  </a:cubicBezTo>
                  <a:cubicBezTo>
                    <a:pt x="3971" y="15107"/>
                    <a:pt x="3991" y="15089"/>
                    <a:pt x="4011" y="15072"/>
                  </a:cubicBezTo>
                  <a:lnTo>
                    <a:pt x="4041" y="15040"/>
                  </a:lnTo>
                  <a:lnTo>
                    <a:pt x="4061" y="15018"/>
                  </a:lnTo>
                  <a:cubicBezTo>
                    <a:pt x="4085" y="14988"/>
                    <a:pt x="4107" y="14960"/>
                    <a:pt x="4128" y="14931"/>
                  </a:cubicBezTo>
                  <a:lnTo>
                    <a:pt x="4235" y="14778"/>
                  </a:lnTo>
                  <a:lnTo>
                    <a:pt x="4282" y="14715"/>
                  </a:lnTo>
                  <a:cubicBezTo>
                    <a:pt x="4308" y="14683"/>
                    <a:pt x="4331" y="14651"/>
                    <a:pt x="4352" y="14618"/>
                  </a:cubicBezTo>
                  <a:cubicBezTo>
                    <a:pt x="4394" y="14552"/>
                    <a:pt x="4424" y="14493"/>
                    <a:pt x="4450" y="14445"/>
                  </a:cubicBezTo>
                  <a:cubicBezTo>
                    <a:pt x="4464" y="14422"/>
                    <a:pt x="4476" y="14401"/>
                    <a:pt x="4488" y="14382"/>
                  </a:cubicBezTo>
                  <a:lnTo>
                    <a:pt x="4503" y="14360"/>
                  </a:lnTo>
                  <a:lnTo>
                    <a:pt x="4508" y="14355"/>
                  </a:lnTo>
                  <a:cubicBezTo>
                    <a:pt x="4544" y="14325"/>
                    <a:pt x="4582" y="14299"/>
                    <a:pt x="4621" y="14276"/>
                  </a:cubicBezTo>
                  <a:cubicBezTo>
                    <a:pt x="4679" y="14238"/>
                    <a:pt x="4761" y="14190"/>
                    <a:pt x="4834" y="14082"/>
                  </a:cubicBezTo>
                  <a:cubicBezTo>
                    <a:pt x="4905" y="13967"/>
                    <a:pt x="4913" y="13875"/>
                    <a:pt x="4925" y="13808"/>
                  </a:cubicBezTo>
                  <a:cubicBezTo>
                    <a:pt x="4929" y="13765"/>
                    <a:pt x="4936" y="13722"/>
                    <a:pt x="4947" y="13680"/>
                  </a:cubicBezTo>
                  <a:cubicBezTo>
                    <a:pt x="4947" y="13677"/>
                    <a:pt x="4949" y="13677"/>
                    <a:pt x="4947" y="13677"/>
                  </a:cubicBezTo>
                  <a:lnTo>
                    <a:pt x="4976" y="13627"/>
                  </a:lnTo>
                  <a:cubicBezTo>
                    <a:pt x="4994" y="13594"/>
                    <a:pt x="5010" y="13559"/>
                    <a:pt x="5024" y="13528"/>
                  </a:cubicBezTo>
                  <a:lnTo>
                    <a:pt x="5097" y="13362"/>
                  </a:lnTo>
                  <a:cubicBezTo>
                    <a:pt x="5118" y="13315"/>
                    <a:pt x="5144" y="13270"/>
                    <a:pt x="5171" y="13227"/>
                  </a:cubicBezTo>
                  <a:cubicBezTo>
                    <a:pt x="5202" y="13179"/>
                    <a:pt x="5236" y="13126"/>
                    <a:pt x="5272" y="13064"/>
                  </a:cubicBezTo>
                  <a:cubicBezTo>
                    <a:pt x="5290" y="13034"/>
                    <a:pt x="5308" y="13001"/>
                    <a:pt x="5325" y="12968"/>
                  </a:cubicBezTo>
                  <a:lnTo>
                    <a:pt x="5364" y="12878"/>
                  </a:lnTo>
                  <a:lnTo>
                    <a:pt x="5440" y="12704"/>
                  </a:lnTo>
                  <a:cubicBezTo>
                    <a:pt x="5461" y="12655"/>
                    <a:pt x="5495" y="12573"/>
                    <a:pt x="5497" y="12573"/>
                  </a:cubicBezTo>
                  <a:lnTo>
                    <a:pt x="5497" y="12573"/>
                  </a:lnTo>
                  <a:cubicBezTo>
                    <a:pt x="5497" y="12573"/>
                    <a:pt x="5497" y="12573"/>
                    <a:pt x="5496" y="12574"/>
                  </a:cubicBezTo>
                  <a:cubicBezTo>
                    <a:pt x="5506" y="12556"/>
                    <a:pt x="5545" y="12516"/>
                    <a:pt x="5593" y="12467"/>
                  </a:cubicBezTo>
                  <a:cubicBezTo>
                    <a:pt x="5622" y="12437"/>
                    <a:pt x="5648" y="12406"/>
                    <a:pt x="5673" y="12373"/>
                  </a:cubicBezTo>
                  <a:cubicBezTo>
                    <a:pt x="5705" y="12329"/>
                    <a:pt x="5730" y="12282"/>
                    <a:pt x="5747" y="12231"/>
                  </a:cubicBezTo>
                  <a:lnTo>
                    <a:pt x="5873" y="11872"/>
                  </a:lnTo>
                  <a:cubicBezTo>
                    <a:pt x="5885" y="11836"/>
                    <a:pt x="5895" y="11799"/>
                    <a:pt x="5903" y="11762"/>
                  </a:cubicBezTo>
                  <a:cubicBezTo>
                    <a:pt x="5910" y="11723"/>
                    <a:pt x="5914" y="11686"/>
                    <a:pt x="5917" y="11651"/>
                  </a:cubicBezTo>
                  <a:lnTo>
                    <a:pt x="5933" y="11472"/>
                  </a:lnTo>
                  <a:cubicBezTo>
                    <a:pt x="5936" y="11449"/>
                    <a:pt x="5940" y="11425"/>
                    <a:pt x="5944" y="11402"/>
                  </a:cubicBezTo>
                  <a:cubicBezTo>
                    <a:pt x="5954" y="11358"/>
                    <a:pt x="5959" y="11315"/>
                    <a:pt x="5961" y="11271"/>
                  </a:cubicBezTo>
                  <a:cubicBezTo>
                    <a:pt x="5963" y="11192"/>
                    <a:pt x="5957" y="11126"/>
                    <a:pt x="5956" y="11075"/>
                  </a:cubicBezTo>
                  <a:cubicBezTo>
                    <a:pt x="5954" y="11052"/>
                    <a:pt x="5956" y="11030"/>
                    <a:pt x="5957" y="11008"/>
                  </a:cubicBezTo>
                  <a:lnTo>
                    <a:pt x="5961" y="10982"/>
                  </a:lnTo>
                  <a:lnTo>
                    <a:pt x="5968" y="10941"/>
                  </a:lnTo>
                  <a:lnTo>
                    <a:pt x="6009" y="10767"/>
                  </a:lnTo>
                  <a:cubicBezTo>
                    <a:pt x="6023" y="10707"/>
                    <a:pt x="6038" y="10634"/>
                    <a:pt x="6048" y="10572"/>
                  </a:cubicBezTo>
                  <a:cubicBezTo>
                    <a:pt x="6058" y="10525"/>
                    <a:pt x="6072" y="10480"/>
                    <a:pt x="6090" y="10435"/>
                  </a:cubicBezTo>
                  <a:cubicBezTo>
                    <a:pt x="6116" y="10367"/>
                    <a:pt x="6138" y="10300"/>
                    <a:pt x="6154" y="10229"/>
                  </a:cubicBezTo>
                  <a:cubicBezTo>
                    <a:pt x="6159" y="10210"/>
                    <a:pt x="6163" y="10184"/>
                    <a:pt x="6164" y="10168"/>
                  </a:cubicBezTo>
                  <a:lnTo>
                    <a:pt x="6169" y="10121"/>
                  </a:lnTo>
                  <a:lnTo>
                    <a:pt x="6179" y="10028"/>
                  </a:lnTo>
                  <a:lnTo>
                    <a:pt x="6199" y="9843"/>
                  </a:lnTo>
                  <a:lnTo>
                    <a:pt x="6209" y="9747"/>
                  </a:lnTo>
                  <a:cubicBezTo>
                    <a:pt x="6212" y="9705"/>
                    <a:pt x="6212" y="9663"/>
                    <a:pt x="6210" y="9621"/>
                  </a:cubicBezTo>
                  <a:cubicBezTo>
                    <a:pt x="6204" y="9544"/>
                    <a:pt x="6193" y="9483"/>
                    <a:pt x="6188" y="9431"/>
                  </a:cubicBezTo>
                  <a:cubicBezTo>
                    <a:pt x="6185" y="9409"/>
                    <a:pt x="6184" y="9386"/>
                    <a:pt x="6184" y="9364"/>
                  </a:cubicBezTo>
                  <a:lnTo>
                    <a:pt x="6189" y="9273"/>
                  </a:lnTo>
                  <a:cubicBezTo>
                    <a:pt x="6190" y="9119"/>
                    <a:pt x="6168" y="9001"/>
                    <a:pt x="6179" y="8924"/>
                  </a:cubicBezTo>
                  <a:cubicBezTo>
                    <a:pt x="6184" y="8852"/>
                    <a:pt x="6239" y="8743"/>
                    <a:pt x="6275" y="8584"/>
                  </a:cubicBezTo>
                  <a:cubicBezTo>
                    <a:pt x="6279" y="8566"/>
                    <a:pt x="6283" y="8538"/>
                    <a:pt x="6284" y="8525"/>
                  </a:cubicBezTo>
                  <a:cubicBezTo>
                    <a:pt x="6285" y="8517"/>
                    <a:pt x="6288" y="8508"/>
                    <a:pt x="6289" y="8499"/>
                  </a:cubicBezTo>
                  <a:cubicBezTo>
                    <a:pt x="6294" y="8477"/>
                    <a:pt x="6301" y="8455"/>
                    <a:pt x="6309" y="8432"/>
                  </a:cubicBezTo>
                  <a:cubicBezTo>
                    <a:pt x="6326" y="8383"/>
                    <a:pt x="6352" y="8324"/>
                    <a:pt x="6374" y="8250"/>
                  </a:cubicBezTo>
                  <a:cubicBezTo>
                    <a:pt x="6386" y="8211"/>
                    <a:pt x="6395" y="8171"/>
                    <a:pt x="6401" y="8131"/>
                  </a:cubicBezTo>
                  <a:cubicBezTo>
                    <a:pt x="6404" y="8108"/>
                    <a:pt x="6409" y="8086"/>
                    <a:pt x="6415" y="8063"/>
                  </a:cubicBezTo>
                  <a:cubicBezTo>
                    <a:pt x="6427" y="8014"/>
                    <a:pt x="6447" y="7958"/>
                    <a:pt x="6467" y="7893"/>
                  </a:cubicBezTo>
                  <a:cubicBezTo>
                    <a:pt x="6488" y="7823"/>
                    <a:pt x="6502" y="7751"/>
                    <a:pt x="6510" y="7677"/>
                  </a:cubicBezTo>
                  <a:cubicBezTo>
                    <a:pt x="6517" y="7608"/>
                    <a:pt x="6520" y="7544"/>
                    <a:pt x="6523" y="7484"/>
                  </a:cubicBezTo>
                  <a:cubicBezTo>
                    <a:pt x="6526" y="7429"/>
                    <a:pt x="6532" y="7373"/>
                    <a:pt x="6541" y="7318"/>
                  </a:cubicBezTo>
                  <a:cubicBezTo>
                    <a:pt x="6549" y="7244"/>
                    <a:pt x="6552" y="7170"/>
                    <a:pt x="6546" y="7096"/>
                  </a:cubicBezTo>
                  <a:cubicBezTo>
                    <a:pt x="6541" y="7045"/>
                    <a:pt x="6541" y="6995"/>
                    <a:pt x="6544" y="6944"/>
                  </a:cubicBezTo>
                  <a:cubicBezTo>
                    <a:pt x="6549" y="6902"/>
                    <a:pt x="6562" y="6862"/>
                    <a:pt x="6581" y="6825"/>
                  </a:cubicBezTo>
                  <a:cubicBezTo>
                    <a:pt x="6604" y="6777"/>
                    <a:pt x="6636" y="6722"/>
                    <a:pt x="6665" y="6650"/>
                  </a:cubicBezTo>
                  <a:cubicBezTo>
                    <a:pt x="6681" y="6609"/>
                    <a:pt x="6695" y="6569"/>
                    <a:pt x="6702" y="6527"/>
                  </a:cubicBezTo>
                  <a:cubicBezTo>
                    <a:pt x="6712" y="6476"/>
                    <a:pt x="6712" y="6426"/>
                    <a:pt x="6703" y="6376"/>
                  </a:cubicBezTo>
                  <a:cubicBezTo>
                    <a:pt x="6691" y="6292"/>
                    <a:pt x="6671" y="6233"/>
                    <a:pt x="6659" y="6182"/>
                  </a:cubicBezTo>
                  <a:cubicBezTo>
                    <a:pt x="6647" y="6133"/>
                    <a:pt x="6651" y="6110"/>
                    <a:pt x="6652" y="6110"/>
                  </a:cubicBezTo>
                  <a:lnTo>
                    <a:pt x="6652" y="6110"/>
                  </a:lnTo>
                  <a:cubicBezTo>
                    <a:pt x="6652" y="6110"/>
                    <a:pt x="6652" y="6110"/>
                    <a:pt x="6652" y="6110"/>
                  </a:cubicBezTo>
                  <a:cubicBezTo>
                    <a:pt x="6653" y="6101"/>
                    <a:pt x="6684" y="6063"/>
                    <a:pt x="6726" y="6022"/>
                  </a:cubicBezTo>
                  <a:cubicBezTo>
                    <a:pt x="6766" y="5979"/>
                    <a:pt x="6823" y="5932"/>
                    <a:pt x="6875" y="5842"/>
                  </a:cubicBezTo>
                  <a:cubicBezTo>
                    <a:pt x="6934" y="5737"/>
                    <a:pt x="6929" y="5635"/>
                    <a:pt x="6921" y="5562"/>
                  </a:cubicBezTo>
                  <a:cubicBezTo>
                    <a:pt x="6913" y="5489"/>
                    <a:pt x="6901" y="5430"/>
                    <a:pt x="6900" y="5388"/>
                  </a:cubicBezTo>
                  <a:cubicBezTo>
                    <a:pt x="6898" y="5373"/>
                    <a:pt x="6898" y="5358"/>
                    <a:pt x="6901" y="5343"/>
                  </a:cubicBezTo>
                  <a:cubicBezTo>
                    <a:pt x="6903" y="5333"/>
                    <a:pt x="6907" y="5324"/>
                    <a:pt x="6913" y="5316"/>
                  </a:cubicBezTo>
                  <a:cubicBezTo>
                    <a:pt x="6932" y="5288"/>
                    <a:pt x="6971" y="5249"/>
                    <a:pt x="7017" y="5201"/>
                  </a:cubicBezTo>
                  <a:cubicBezTo>
                    <a:pt x="7061" y="5156"/>
                    <a:pt x="7126" y="5088"/>
                    <a:pt x="7160" y="4989"/>
                  </a:cubicBezTo>
                  <a:cubicBezTo>
                    <a:pt x="7181" y="4924"/>
                    <a:pt x="7197" y="4856"/>
                    <a:pt x="7209" y="4788"/>
                  </a:cubicBezTo>
                  <a:cubicBezTo>
                    <a:pt x="7218" y="4735"/>
                    <a:pt x="7230" y="4682"/>
                    <a:pt x="7247" y="4630"/>
                  </a:cubicBezTo>
                  <a:lnTo>
                    <a:pt x="7277" y="4542"/>
                  </a:lnTo>
                  <a:cubicBezTo>
                    <a:pt x="7288" y="4510"/>
                    <a:pt x="7298" y="4478"/>
                    <a:pt x="7307" y="4447"/>
                  </a:cubicBezTo>
                  <a:cubicBezTo>
                    <a:pt x="7324" y="4386"/>
                    <a:pt x="7339" y="4329"/>
                    <a:pt x="7355" y="4279"/>
                  </a:cubicBezTo>
                  <a:cubicBezTo>
                    <a:pt x="7372" y="4230"/>
                    <a:pt x="7395" y="4183"/>
                    <a:pt x="7421" y="4139"/>
                  </a:cubicBezTo>
                  <a:lnTo>
                    <a:pt x="7513" y="3984"/>
                  </a:lnTo>
                  <a:cubicBezTo>
                    <a:pt x="7546" y="3930"/>
                    <a:pt x="7581" y="3864"/>
                    <a:pt x="7606" y="3813"/>
                  </a:cubicBezTo>
                  <a:lnTo>
                    <a:pt x="7773" y="3480"/>
                  </a:lnTo>
                  <a:cubicBezTo>
                    <a:pt x="7841" y="3330"/>
                    <a:pt x="7850" y="3206"/>
                    <a:pt x="7890" y="3137"/>
                  </a:cubicBezTo>
                  <a:cubicBezTo>
                    <a:pt x="7902" y="3092"/>
                    <a:pt x="8004" y="3049"/>
                    <a:pt x="8134" y="2956"/>
                  </a:cubicBezTo>
                  <a:cubicBezTo>
                    <a:pt x="8170" y="2928"/>
                    <a:pt x="8202" y="2896"/>
                    <a:pt x="8229" y="2859"/>
                  </a:cubicBezTo>
                  <a:cubicBezTo>
                    <a:pt x="8254" y="2821"/>
                    <a:pt x="8273" y="2780"/>
                    <a:pt x="8287" y="2737"/>
                  </a:cubicBezTo>
                  <a:cubicBezTo>
                    <a:pt x="8310" y="2661"/>
                    <a:pt x="8319" y="2599"/>
                    <a:pt x="8331" y="2548"/>
                  </a:cubicBezTo>
                  <a:cubicBezTo>
                    <a:pt x="8336" y="2527"/>
                    <a:pt x="8342" y="2506"/>
                    <a:pt x="8351" y="2486"/>
                  </a:cubicBezTo>
                  <a:cubicBezTo>
                    <a:pt x="8358" y="2470"/>
                    <a:pt x="8368" y="2455"/>
                    <a:pt x="8381" y="2443"/>
                  </a:cubicBezTo>
                  <a:cubicBezTo>
                    <a:pt x="8418" y="2402"/>
                    <a:pt x="8457" y="2363"/>
                    <a:pt x="8499" y="2327"/>
                  </a:cubicBezTo>
                  <a:cubicBezTo>
                    <a:pt x="8545" y="2286"/>
                    <a:pt x="8595" y="2242"/>
                    <a:pt x="8642" y="2190"/>
                  </a:cubicBezTo>
                  <a:cubicBezTo>
                    <a:pt x="8688" y="2138"/>
                    <a:pt x="8727" y="2089"/>
                    <a:pt x="8766" y="2041"/>
                  </a:cubicBezTo>
                  <a:cubicBezTo>
                    <a:pt x="8836" y="1948"/>
                    <a:pt x="8915" y="1860"/>
                    <a:pt x="8999" y="1779"/>
                  </a:cubicBezTo>
                  <a:lnTo>
                    <a:pt x="9126" y="1651"/>
                  </a:lnTo>
                  <a:lnTo>
                    <a:pt x="9190" y="1585"/>
                  </a:lnTo>
                  <a:cubicBezTo>
                    <a:pt x="9203" y="1573"/>
                    <a:pt x="9219" y="1562"/>
                    <a:pt x="9235" y="1554"/>
                  </a:cubicBezTo>
                  <a:cubicBezTo>
                    <a:pt x="9273" y="1536"/>
                    <a:pt x="9330" y="1522"/>
                    <a:pt x="9393" y="1501"/>
                  </a:cubicBezTo>
                  <a:cubicBezTo>
                    <a:pt x="9454" y="1480"/>
                    <a:pt x="9535" y="1454"/>
                    <a:pt x="9605" y="1388"/>
                  </a:cubicBezTo>
                  <a:cubicBezTo>
                    <a:pt x="9669" y="1326"/>
                    <a:pt x="9702" y="1261"/>
                    <a:pt x="9732" y="1208"/>
                  </a:cubicBezTo>
                  <a:cubicBezTo>
                    <a:pt x="9763" y="1155"/>
                    <a:pt x="9790" y="1109"/>
                    <a:pt x="9815" y="1087"/>
                  </a:cubicBezTo>
                  <a:cubicBezTo>
                    <a:pt x="9856" y="1041"/>
                    <a:pt x="9974" y="1022"/>
                    <a:pt x="10109" y="979"/>
                  </a:cubicBezTo>
                  <a:cubicBezTo>
                    <a:pt x="10146" y="967"/>
                    <a:pt x="10181" y="950"/>
                    <a:pt x="10216" y="930"/>
                  </a:cubicBezTo>
                  <a:cubicBezTo>
                    <a:pt x="10245" y="913"/>
                    <a:pt x="10274" y="893"/>
                    <a:pt x="10301" y="873"/>
                  </a:cubicBezTo>
                  <a:lnTo>
                    <a:pt x="10448" y="763"/>
                  </a:lnTo>
                  <a:cubicBezTo>
                    <a:pt x="10491" y="732"/>
                    <a:pt x="10544" y="699"/>
                    <a:pt x="10575" y="691"/>
                  </a:cubicBezTo>
                  <a:cubicBezTo>
                    <a:pt x="10627" y="677"/>
                    <a:pt x="10679" y="670"/>
                    <a:pt x="10732" y="667"/>
                  </a:cubicBezTo>
                  <a:cubicBezTo>
                    <a:pt x="10795" y="661"/>
                    <a:pt x="10868" y="655"/>
                    <a:pt x="10946" y="623"/>
                  </a:cubicBezTo>
                  <a:cubicBezTo>
                    <a:pt x="11032" y="584"/>
                    <a:pt x="11085" y="530"/>
                    <a:pt x="11128" y="484"/>
                  </a:cubicBezTo>
                  <a:cubicBezTo>
                    <a:pt x="11172" y="439"/>
                    <a:pt x="11211" y="398"/>
                    <a:pt x="11245" y="376"/>
                  </a:cubicBezTo>
                  <a:cubicBezTo>
                    <a:pt x="11270" y="357"/>
                    <a:pt x="11319" y="346"/>
                    <a:pt x="11375" y="339"/>
                  </a:cubicBezTo>
                  <a:cubicBezTo>
                    <a:pt x="11429" y="330"/>
                    <a:pt x="11490" y="328"/>
                    <a:pt x="11555" y="320"/>
                  </a:cubicBezTo>
                  <a:cubicBezTo>
                    <a:pt x="11589" y="317"/>
                    <a:pt x="11624" y="310"/>
                    <a:pt x="11657" y="303"/>
                  </a:cubicBezTo>
                  <a:cubicBezTo>
                    <a:pt x="11683" y="297"/>
                    <a:pt x="11710" y="292"/>
                    <a:pt x="11738" y="288"/>
                  </a:cubicBezTo>
                  <a:cubicBezTo>
                    <a:pt x="11840" y="275"/>
                    <a:pt x="11976" y="287"/>
                    <a:pt x="12110" y="260"/>
                  </a:cubicBezTo>
                  <a:cubicBezTo>
                    <a:pt x="12236" y="238"/>
                    <a:pt x="12352" y="210"/>
                    <a:pt x="12464" y="202"/>
                  </a:cubicBezTo>
                  <a:lnTo>
                    <a:pt x="124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7"/>
            <p:cNvSpPr/>
            <p:nvPr/>
          </p:nvSpPr>
          <p:spPr>
            <a:xfrm>
              <a:off x="2893732" y="1809800"/>
              <a:ext cx="169766" cy="157566"/>
            </a:xfrm>
            <a:custGeom>
              <a:rect b="b" l="l" r="r" t="t"/>
              <a:pathLst>
                <a:path extrusionOk="0" h="3358" w="3618">
                  <a:moveTo>
                    <a:pt x="59" y="0"/>
                  </a:moveTo>
                  <a:lnTo>
                    <a:pt x="1" y="295"/>
                  </a:lnTo>
                  <a:cubicBezTo>
                    <a:pt x="140" y="341"/>
                    <a:pt x="278" y="378"/>
                    <a:pt x="412" y="419"/>
                  </a:cubicBezTo>
                  <a:lnTo>
                    <a:pt x="826" y="535"/>
                  </a:lnTo>
                  <a:cubicBezTo>
                    <a:pt x="903" y="553"/>
                    <a:pt x="981" y="567"/>
                    <a:pt x="1060" y="577"/>
                  </a:cubicBezTo>
                  <a:cubicBezTo>
                    <a:pt x="1121" y="587"/>
                    <a:pt x="1181" y="600"/>
                    <a:pt x="1241" y="617"/>
                  </a:cubicBezTo>
                  <a:lnTo>
                    <a:pt x="1441" y="672"/>
                  </a:lnTo>
                  <a:lnTo>
                    <a:pt x="1652" y="725"/>
                  </a:lnTo>
                  <a:lnTo>
                    <a:pt x="1847" y="780"/>
                  </a:lnTo>
                  <a:cubicBezTo>
                    <a:pt x="1924" y="801"/>
                    <a:pt x="1999" y="819"/>
                    <a:pt x="2072" y="835"/>
                  </a:cubicBezTo>
                  <a:cubicBezTo>
                    <a:pt x="2227" y="867"/>
                    <a:pt x="2353" y="888"/>
                    <a:pt x="2480" y="917"/>
                  </a:cubicBezTo>
                  <a:cubicBezTo>
                    <a:pt x="2539" y="931"/>
                    <a:pt x="2586" y="948"/>
                    <a:pt x="2674" y="973"/>
                  </a:cubicBezTo>
                  <a:cubicBezTo>
                    <a:pt x="2685" y="976"/>
                    <a:pt x="2696" y="979"/>
                    <a:pt x="2707" y="982"/>
                  </a:cubicBezTo>
                  <a:lnTo>
                    <a:pt x="2707" y="982"/>
                  </a:lnTo>
                  <a:cubicBezTo>
                    <a:pt x="2697" y="990"/>
                    <a:pt x="2685" y="999"/>
                    <a:pt x="2673" y="1010"/>
                  </a:cubicBezTo>
                  <a:cubicBezTo>
                    <a:pt x="2608" y="1068"/>
                    <a:pt x="2548" y="1131"/>
                    <a:pt x="2494" y="1199"/>
                  </a:cubicBezTo>
                  <a:cubicBezTo>
                    <a:pt x="2465" y="1232"/>
                    <a:pt x="2437" y="1273"/>
                    <a:pt x="2417" y="1301"/>
                  </a:cubicBezTo>
                  <a:cubicBezTo>
                    <a:pt x="2396" y="1330"/>
                    <a:pt x="2384" y="1348"/>
                    <a:pt x="2365" y="1370"/>
                  </a:cubicBezTo>
                  <a:cubicBezTo>
                    <a:pt x="2332" y="1412"/>
                    <a:pt x="2283" y="1468"/>
                    <a:pt x="2238" y="1513"/>
                  </a:cubicBezTo>
                  <a:cubicBezTo>
                    <a:pt x="2194" y="1559"/>
                    <a:pt x="2137" y="1621"/>
                    <a:pt x="2089" y="1675"/>
                  </a:cubicBezTo>
                  <a:cubicBezTo>
                    <a:pt x="2041" y="1729"/>
                    <a:pt x="1989" y="1790"/>
                    <a:pt x="1942" y="1849"/>
                  </a:cubicBezTo>
                  <a:cubicBezTo>
                    <a:pt x="1900" y="1905"/>
                    <a:pt x="1861" y="1952"/>
                    <a:pt x="1815" y="2003"/>
                  </a:cubicBezTo>
                  <a:cubicBezTo>
                    <a:pt x="1770" y="2054"/>
                    <a:pt x="1738" y="2087"/>
                    <a:pt x="1680" y="2145"/>
                  </a:cubicBezTo>
                  <a:cubicBezTo>
                    <a:pt x="1622" y="2205"/>
                    <a:pt x="1569" y="2269"/>
                    <a:pt x="1529" y="2316"/>
                  </a:cubicBezTo>
                  <a:lnTo>
                    <a:pt x="1387" y="2472"/>
                  </a:lnTo>
                  <a:cubicBezTo>
                    <a:pt x="1288" y="2586"/>
                    <a:pt x="1197" y="2704"/>
                    <a:pt x="1114" y="2812"/>
                  </a:cubicBezTo>
                  <a:cubicBezTo>
                    <a:pt x="1025" y="2922"/>
                    <a:pt x="937" y="3039"/>
                    <a:pt x="852" y="3150"/>
                  </a:cubicBezTo>
                  <a:lnTo>
                    <a:pt x="1072" y="3357"/>
                  </a:lnTo>
                  <a:cubicBezTo>
                    <a:pt x="1183" y="3261"/>
                    <a:pt x="1285" y="3167"/>
                    <a:pt x="1392" y="3070"/>
                  </a:cubicBezTo>
                  <a:cubicBezTo>
                    <a:pt x="1503" y="2967"/>
                    <a:pt x="1596" y="2870"/>
                    <a:pt x="1699" y="2782"/>
                  </a:cubicBezTo>
                  <a:cubicBezTo>
                    <a:pt x="1745" y="2743"/>
                    <a:pt x="1803" y="2695"/>
                    <a:pt x="1862" y="2639"/>
                  </a:cubicBezTo>
                  <a:cubicBezTo>
                    <a:pt x="1920" y="2585"/>
                    <a:pt x="1962" y="2543"/>
                    <a:pt x="2010" y="2506"/>
                  </a:cubicBezTo>
                  <a:cubicBezTo>
                    <a:pt x="2070" y="2458"/>
                    <a:pt x="2128" y="2407"/>
                    <a:pt x="2183" y="2354"/>
                  </a:cubicBezTo>
                  <a:cubicBezTo>
                    <a:pt x="2236" y="2302"/>
                    <a:pt x="2293" y="2244"/>
                    <a:pt x="2342" y="2190"/>
                  </a:cubicBezTo>
                  <a:cubicBezTo>
                    <a:pt x="2386" y="2140"/>
                    <a:pt x="2431" y="2096"/>
                    <a:pt x="2480" y="2048"/>
                  </a:cubicBezTo>
                  <a:lnTo>
                    <a:pt x="2631" y="1905"/>
                  </a:lnTo>
                  <a:cubicBezTo>
                    <a:pt x="2687" y="1850"/>
                    <a:pt x="2736" y="1803"/>
                    <a:pt x="2795" y="1737"/>
                  </a:cubicBezTo>
                  <a:cubicBezTo>
                    <a:pt x="2823" y="1705"/>
                    <a:pt x="2854" y="1666"/>
                    <a:pt x="2875" y="1638"/>
                  </a:cubicBezTo>
                  <a:cubicBezTo>
                    <a:pt x="2897" y="1610"/>
                    <a:pt x="2911" y="1592"/>
                    <a:pt x="2931" y="1571"/>
                  </a:cubicBezTo>
                  <a:cubicBezTo>
                    <a:pt x="2966" y="1531"/>
                    <a:pt x="3007" y="1491"/>
                    <a:pt x="3049" y="1457"/>
                  </a:cubicBezTo>
                  <a:cubicBezTo>
                    <a:pt x="3114" y="1409"/>
                    <a:pt x="3175" y="1357"/>
                    <a:pt x="3233" y="1300"/>
                  </a:cubicBezTo>
                  <a:cubicBezTo>
                    <a:pt x="3274" y="1258"/>
                    <a:pt x="3260" y="1273"/>
                    <a:pt x="3272" y="1263"/>
                  </a:cubicBezTo>
                  <a:cubicBezTo>
                    <a:pt x="3290" y="1252"/>
                    <a:pt x="3308" y="1242"/>
                    <a:pt x="3327" y="1233"/>
                  </a:cubicBezTo>
                  <a:cubicBezTo>
                    <a:pt x="3356" y="1216"/>
                    <a:pt x="3398" y="1205"/>
                    <a:pt x="3482" y="1137"/>
                  </a:cubicBezTo>
                  <a:cubicBezTo>
                    <a:pt x="3507" y="1115"/>
                    <a:pt x="3529" y="1089"/>
                    <a:pt x="3549" y="1062"/>
                  </a:cubicBezTo>
                  <a:cubicBezTo>
                    <a:pt x="3572" y="1027"/>
                    <a:pt x="3590" y="989"/>
                    <a:pt x="3601" y="949"/>
                  </a:cubicBezTo>
                  <a:cubicBezTo>
                    <a:pt x="3618" y="884"/>
                    <a:pt x="3618" y="816"/>
                    <a:pt x="3602" y="751"/>
                  </a:cubicBezTo>
                  <a:cubicBezTo>
                    <a:pt x="3575" y="659"/>
                    <a:pt x="3559" y="612"/>
                    <a:pt x="3485" y="522"/>
                  </a:cubicBezTo>
                  <a:cubicBezTo>
                    <a:pt x="3438" y="472"/>
                    <a:pt x="3380" y="434"/>
                    <a:pt x="3314" y="411"/>
                  </a:cubicBezTo>
                  <a:cubicBezTo>
                    <a:pt x="3272" y="397"/>
                    <a:pt x="3227" y="390"/>
                    <a:pt x="3183" y="390"/>
                  </a:cubicBezTo>
                  <a:cubicBezTo>
                    <a:pt x="3170" y="390"/>
                    <a:pt x="3158" y="391"/>
                    <a:pt x="3145" y="392"/>
                  </a:cubicBezTo>
                  <a:cubicBezTo>
                    <a:pt x="3096" y="397"/>
                    <a:pt x="3048" y="406"/>
                    <a:pt x="3001" y="419"/>
                  </a:cubicBezTo>
                  <a:cubicBezTo>
                    <a:pt x="2985" y="422"/>
                    <a:pt x="2969" y="425"/>
                    <a:pt x="2953" y="427"/>
                  </a:cubicBezTo>
                  <a:lnTo>
                    <a:pt x="2944" y="427"/>
                  </a:lnTo>
                  <a:cubicBezTo>
                    <a:pt x="2942" y="427"/>
                    <a:pt x="2944" y="428"/>
                    <a:pt x="2942" y="428"/>
                  </a:cubicBezTo>
                  <a:cubicBezTo>
                    <a:pt x="2942" y="428"/>
                    <a:pt x="2940" y="428"/>
                    <a:pt x="2938" y="427"/>
                  </a:cubicBezTo>
                  <a:lnTo>
                    <a:pt x="2915" y="422"/>
                  </a:lnTo>
                  <a:cubicBezTo>
                    <a:pt x="2882" y="416"/>
                    <a:pt x="2854" y="410"/>
                    <a:pt x="2826" y="403"/>
                  </a:cubicBezTo>
                  <a:cubicBezTo>
                    <a:pt x="2776" y="390"/>
                    <a:pt x="2687" y="361"/>
                    <a:pt x="2608" y="346"/>
                  </a:cubicBezTo>
                  <a:cubicBezTo>
                    <a:pt x="2457" y="310"/>
                    <a:pt x="2300" y="297"/>
                    <a:pt x="2177" y="277"/>
                  </a:cubicBezTo>
                  <a:cubicBezTo>
                    <a:pt x="2109" y="266"/>
                    <a:pt x="2042" y="256"/>
                    <a:pt x="1983" y="241"/>
                  </a:cubicBezTo>
                  <a:cubicBezTo>
                    <a:pt x="1922" y="226"/>
                    <a:pt x="1836" y="205"/>
                    <a:pt x="1763" y="194"/>
                  </a:cubicBezTo>
                  <a:lnTo>
                    <a:pt x="1556" y="161"/>
                  </a:lnTo>
                  <a:lnTo>
                    <a:pt x="1340" y="123"/>
                  </a:lnTo>
                  <a:cubicBezTo>
                    <a:pt x="1261" y="109"/>
                    <a:pt x="1181" y="102"/>
                    <a:pt x="1099" y="98"/>
                  </a:cubicBezTo>
                  <a:cubicBezTo>
                    <a:pt x="1091" y="98"/>
                    <a:pt x="1083" y="98"/>
                    <a:pt x="1075" y="98"/>
                  </a:cubicBezTo>
                  <a:cubicBezTo>
                    <a:pt x="1020" y="98"/>
                    <a:pt x="964" y="94"/>
                    <a:pt x="910" y="88"/>
                  </a:cubicBezTo>
                  <a:lnTo>
                    <a:pt x="487" y="37"/>
                  </a:lnTo>
                  <a:cubicBezTo>
                    <a:pt x="341" y="20"/>
                    <a:pt x="198" y="11"/>
                    <a:pt x="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57"/>
          <p:cNvGrpSpPr/>
          <p:nvPr/>
        </p:nvGrpSpPr>
        <p:grpSpPr>
          <a:xfrm>
            <a:off x="5304500" y="1793400"/>
            <a:ext cx="563775" cy="101000"/>
            <a:chOff x="2425775" y="4569025"/>
            <a:chExt cx="563775" cy="101000"/>
          </a:xfrm>
        </p:grpSpPr>
        <p:sp>
          <p:nvSpPr>
            <p:cNvPr id="3746" name="Google Shape;3746;p57"/>
            <p:cNvSpPr/>
            <p:nvPr/>
          </p:nvSpPr>
          <p:spPr>
            <a:xfrm>
              <a:off x="2425775" y="4576750"/>
              <a:ext cx="552050" cy="57825"/>
            </a:xfrm>
            <a:custGeom>
              <a:rect b="b" l="l" r="r" t="t"/>
              <a:pathLst>
                <a:path extrusionOk="0" h="2313" w="22082">
                  <a:moveTo>
                    <a:pt x="973" y="303"/>
                  </a:moveTo>
                  <a:cubicBezTo>
                    <a:pt x="975" y="303"/>
                    <a:pt x="977" y="303"/>
                    <a:pt x="979" y="303"/>
                  </a:cubicBezTo>
                  <a:lnTo>
                    <a:pt x="979" y="303"/>
                  </a:lnTo>
                  <a:cubicBezTo>
                    <a:pt x="975" y="303"/>
                    <a:pt x="973" y="303"/>
                    <a:pt x="971" y="303"/>
                  </a:cubicBezTo>
                  <a:cubicBezTo>
                    <a:pt x="967" y="303"/>
                    <a:pt x="967" y="303"/>
                    <a:pt x="973" y="303"/>
                  </a:cubicBezTo>
                  <a:close/>
                  <a:moveTo>
                    <a:pt x="1946" y="467"/>
                  </a:moveTo>
                  <a:lnTo>
                    <a:pt x="1946" y="467"/>
                  </a:lnTo>
                  <a:cubicBezTo>
                    <a:pt x="1946" y="467"/>
                    <a:pt x="1948" y="467"/>
                    <a:pt x="1950" y="468"/>
                  </a:cubicBezTo>
                  <a:lnTo>
                    <a:pt x="1950" y="468"/>
                  </a:lnTo>
                  <a:cubicBezTo>
                    <a:pt x="1950" y="468"/>
                    <a:pt x="1949" y="468"/>
                    <a:pt x="1949" y="468"/>
                  </a:cubicBezTo>
                  <a:cubicBezTo>
                    <a:pt x="1947" y="467"/>
                    <a:pt x="1946" y="467"/>
                    <a:pt x="1946" y="467"/>
                  </a:cubicBezTo>
                  <a:close/>
                  <a:moveTo>
                    <a:pt x="330" y="866"/>
                  </a:moveTo>
                  <a:cubicBezTo>
                    <a:pt x="331" y="866"/>
                    <a:pt x="334" y="868"/>
                    <a:pt x="340" y="873"/>
                  </a:cubicBezTo>
                  <a:lnTo>
                    <a:pt x="340" y="873"/>
                  </a:lnTo>
                  <a:cubicBezTo>
                    <a:pt x="332" y="869"/>
                    <a:pt x="329" y="866"/>
                    <a:pt x="330" y="866"/>
                  </a:cubicBezTo>
                  <a:close/>
                  <a:moveTo>
                    <a:pt x="1330" y="1104"/>
                  </a:moveTo>
                  <a:cubicBezTo>
                    <a:pt x="1331" y="1104"/>
                    <a:pt x="1334" y="1105"/>
                    <a:pt x="1340" y="1108"/>
                  </a:cubicBezTo>
                  <a:lnTo>
                    <a:pt x="1340" y="1108"/>
                  </a:lnTo>
                  <a:cubicBezTo>
                    <a:pt x="1333" y="1105"/>
                    <a:pt x="1329" y="1104"/>
                    <a:pt x="1330" y="1104"/>
                  </a:cubicBezTo>
                  <a:close/>
                  <a:moveTo>
                    <a:pt x="7625" y="1376"/>
                  </a:moveTo>
                  <a:cubicBezTo>
                    <a:pt x="7625" y="1376"/>
                    <a:pt x="7625" y="1376"/>
                    <a:pt x="7625" y="1376"/>
                  </a:cubicBezTo>
                  <a:lnTo>
                    <a:pt x="7625" y="1376"/>
                  </a:lnTo>
                  <a:cubicBezTo>
                    <a:pt x="7623" y="1377"/>
                    <a:pt x="7621" y="1377"/>
                    <a:pt x="7620" y="1377"/>
                  </a:cubicBezTo>
                  <a:cubicBezTo>
                    <a:pt x="7620" y="1377"/>
                    <a:pt x="7619" y="1377"/>
                    <a:pt x="7619" y="1377"/>
                  </a:cubicBezTo>
                  <a:cubicBezTo>
                    <a:pt x="7621" y="1377"/>
                    <a:pt x="7623" y="1376"/>
                    <a:pt x="7625" y="1376"/>
                  </a:cubicBezTo>
                  <a:close/>
                  <a:moveTo>
                    <a:pt x="9071" y="1543"/>
                  </a:moveTo>
                  <a:lnTo>
                    <a:pt x="9071" y="1543"/>
                  </a:lnTo>
                  <a:cubicBezTo>
                    <a:pt x="9069" y="1544"/>
                    <a:pt x="9068" y="1544"/>
                    <a:pt x="9067" y="1544"/>
                  </a:cubicBezTo>
                  <a:cubicBezTo>
                    <a:pt x="9067" y="1544"/>
                    <a:pt x="9066" y="1544"/>
                    <a:pt x="9067" y="1543"/>
                  </a:cubicBezTo>
                  <a:close/>
                  <a:moveTo>
                    <a:pt x="13874" y="1784"/>
                  </a:moveTo>
                  <a:lnTo>
                    <a:pt x="13874" y="1784"/>
                  </a:lnTo>
                  <a:cubicBezTo>
                    <a:pt x="13874" y="1785"/>
                    <a:pt x="13874" y="1785"/>
                    <a:pt x="13875" y="1785"/>
                  </a:cubicBezTo>
                  <a:lnTo>
                    <a:pt x="13875" y="1785"/>
                  </a:lnTo>
                  <a:cubicBezTo>
                    <a:pt x="13874" y="1785"/>
                    <a:pt x="13874" y="1784"/>
                    <a:pt x="13874" y="1784"/>
                  </a:cubicBezTo>
                  <a:close/>
                  <a:moveTo>
                    <a:pt x="8069" y="1934"/>
                  </a:moveTo>
                  <a:cubicBezTo>
                    <a:pt x="8070" y="1934"/>
                    <a:pt x="8072" y="1934"/>
                    <a:pt x="8075" y="1935"/>
                  </a:cubicBezTo>
                  <a:lnTo>
                    <a:pt x="8075" y="1935"/>
                  </a:lnTo>
                  <a:cubicBezTo>
                    <a:pt x="8069" y="1935"/>
                    <a:pt x="8068" y="1934"/>
                    <a:pt x="8069" y="1934"/>
                  </a:cubicBezTo>
                  <a:close/>
                  <a:moveTo>
                    <a:pt x="13395" y="2157"/>
                  </a:moveTo>
                  <a:cubicBezTo>
                    <a:pt x="13396" y="2157"/>
                    <a:pt x="13396" y="2157"/>
                    <a:pt x="13397" y="2157"/>
                  </a:cubicBezTo>
                  <a:cubicBezTo>
                    <a:pt x="13397" y="2157"/>
                    <a:pt x="13397" y="2157"/>
                    <a:pt x="13397" y="2157"/>
                  </a:cubicBezTo>
                  <a:close/>
                  <a:moveTo>
                    <a:pt x="484" y="0"/>
                  </a:moveTo>
                  <a:cubicBezTo>
                    <a:pt x="270" y="0"/>
                    <a:pt x="80" y="153"/>
                    <a:pt x="41" y="371"/>
                  </a:cubicBezTo>
                  <a:cubicBezTo>
                    <a:pt x="1" y="595"/>
                    <a:pt x="135" y="811"/>
                    <a:pt x="347" y="879"/>
                  </a:cubicBezTo>
                  <a:lnTo>
                    <a:pt x="347" y="879"/>
                  </a:lnTo>
                  <a:lnTo>
                    <a:pt x="472" y="989"/>
                  </a:lnTo>
                  <a:cubicBezTo>
                    <a:pt x="511" y="1022"/>
                    <a:pt x="553" y="1052"/>
                    <a:pt x="597" y="1080"/>
                  </a:cubicBezTo>
                  <a:cubicBezTo>
                    <a:pt x="665" y="1122"/>
                    <a:pt x="739" y="1152"/>
                    <a:pt x="816" y="1169"/>
                  </a:cubicBezTo>
                  <a:cubicBezTo>
                    <a:pt x="874" y="1180"/>
                    <a:pt x="926" y="1185"/>
                    <a:pt x="972" y="1185"/>
                  </a:cubicBezTo>
                  <a:cubicBezTo>
                    <a:pt x="1057" y="1185"/>
                    <a:pt x="1123" y="1170"/>
                    <a:pt x="1175" y="1160"/>
                  </a:cubicBezTo>
                  <a:cubicBezTo>
                    <a:pt x="1257" y="1141"/>
                    <a:pt x="1312" y="1124"/>
                    <a:pt x="1344" y="1117"/>
                  </a:cubicBezTo>
                  <a:cubicBezTo>
                    <a:pt x="1349" y="1116"/>
                    <a:pt x="1352" y="1115"/>
                    <a:pt x="1355" y="1114"/>
                  </a:cubicBezTo>
                  <a:lnTo>
                    <a:pt x="1355" y="1114"/>
                  </a:lnTo>
                  <a:cubicBezTo>
                    <a:pt x="1360" y="1116"/>
                    <a:pt x="1365" y="1119"/>
                    <a:pt x="1370" y="1122"/>
                  </a:cubicBezTo>
                  <a:cubicBezTo>
                    <a:pt x="1406" y="1141"/>
                    <a:pt x="1457" y="1176"/>
                    <a:pt x="1534" y="1216"/>
                  </a:cubicBezTo>
                  <a:cubicBezTo>
                    <a:pt x="1580" y="1241"/>
                    <a:pt x="1626" y="1260"/>
                    <a:pt x="1675" y="1278"/>
                  </a:cubicBezTo>
                  <a:cubicBezTo>
                    <a:pt x="1733" y="1297"/>
                    <a:pt x="1794" y="1310"/>
                    <a:pt x="1855" y="1317"/>
                  </a:cubicBezTo>
                  <a:cubicBezTo>
                    <a:pt x="1892" y="1320"/>
                    <a:pt x="1929" y="1321"/>
                    <a:pt x="1966" y="1321"/>
                  </a:cubicBezTo>
                  <a:cubicBezTo>
                    <a:pt x="2015" y="1321"/>
                    <a:pt x="2064" y="1319"/>
                    <a:pt x="2113" y="1313"/>
                  </a:cubicBezTo>
                  <a:cubicBezTo>
                    <a:pt x="2180" y="1306"/>
                    <a:pt x="2228" y="1301"/>
                    <a:pt x="2260" y="1300"/>
                  </a:cubicBezTo>
                  <a:cubicBezTo>
                    <a:pt x="2265" y="1299"/>
                    <a:pt x="2269" y="1299"/>
                    <a:pt x="2273" y="1299"/>
                  </a:cubicBezTo>
                  <a:cubicBezTo>
                    <a:pt x="2280" y="1299"/>
                    <a:pt x="2286" y="1300"/>
                    <a:pt x="2290" y="1300"/>
                  </a:cubicBezTo>
                  <a:cubicBezTo>
                    <a:pt x="2291" y="1299"/>
                    <a:pt x="2292" y="1299"/>
                    <a:pt x="2293" y="1299"/>
                  </a:cubicBezTo>
                  <a:cubicBezTo>
                    <a:pt x="2295" y="1299"/>
                    <a:pt x="2297" y="1300"/>
                    <a:pt x="2300" y="1301"/>
                  </a:cubicBezTo>
                  <a:cubicBezTo>
                    <a:pt x="2336" y="1305"/>
                    <a:pt x="2434" y="1365"/>
                    <a:pt x="2610" y="1428"/>
                  </a:cubicBezTo>
                  <a:cubicBezTo>
                    <a:pt x="2705" y="1459"/>
                    <a:pt x="2805" y="1475"/>
                    <a:pt x="2905" y="1475"/>
                  </a:cubicBezTo>
                  <a:cubicBezTo>
                    <a:pt x="2909" y="1475"/>
                    <a:pt x="2912" y="1475"/>
                    <a:pt x="2916" y="1475"/>
                  </a:cubicBezTo>
                  <a:cubicBezTo>
                    <a:pt x="2987" y="1473"/>
                    <a:pt x="3059" y="1467"/>
                    <a:pt x="3131" y="1458"/>
                  </a:cubicBezTo>
                  <a:cubicBezTo>
                    <a:pt x="3166" y="1452"/>
                    <a:pt x="3203" y="1450"/>
                    <a:pt x="3239" y="1449"/>
                  </a:cubicBezTo>
                  <a:lnTo>
                    <a:pt x="3247" y="1449"/>
                  </a:lnTo>
                  <a:lnTo>
                    <a:pt x="3313" y="1456"/>
                  </a:lnTo>
                  <a:cubicBezTo>
                    <a:pt x="3343" y="1458"/>
                    <a:pt x="3373" y="1459"/>
                    <a:pt x="3403" y="1459"/>
                  </a:cubicBezTo>
                  <a:cubicBezTo>
                    <a:pt x="3419" y="1459"/>
                    <a:pt x="3435" y="1459"/>
                    <a:pt x="3452" y="1458"/>
                  </a:cubicBezTo>
                  <a:cubicBezTo>
                    <a:pt x="3593" y="1448"/>
                    <a:pt x="3686" y="1434"/>
                    <a:pt x="3724" y="1434"/>
                  </a:cubicBezTo>
                  <a:cubicBezTo>
                    <a:pt x="3730" y="1434"/>
                    <a:pt x="3734" y="1434"/>
                    <a:pt x="3737" y="1435"/>
                  </a:cubicBezTo>
                  <a:cubicBezTo>
                    <a:pt x="3738" y="1434"/>
                    <a:pt x="3739" y="1434"/>
                    <a:pt x="3741" y="1434"/>
                  </a:cubicBezTo>
                  <a:cubicBezTo>
                    <a:pt x="3758" y="1434"/>
                    <a:pt x="3832" y="1464"/>
                    <a:pt x="3957" y="1519"/>
                  </a:cubicBezTo>
                  <a:cubicBezTo>
                    <a:pt x="4043" y="1557"/>
                    <a:pt x="4135" y="1583"/>
                    <a:pt x="4228" y="1594"/>
                  </a:cubicBezTo>
                  <a:cubicBezTo>
                    <a:pt x="4266" y="1598"/>
                    <a:pt x="4304" y="1601"/>
                    <a:pt x="4341" y="1601"/>
                  </a:cubicBezTo>
                  <a:cubicBezTo>
                    <a:pt x="4394" y="1601"/>
                    <a:pt x="4447" y="1596"/>
                    <a:pt x="4500" y="1588"/>
                  </a:cubicBezTo>
                  <a:cubicBezTo>
                    <a:pt x="4568" y="1579"/>
                    <a:pt x="4622" y="1570"/>
                    <a:pt x="4657" y="1566"/>
                  </a:cubicBezTo>
                  <a:cubicBezTo>
                    <a:pt x="4668" y="1565"/>
                    <a:pt x="4681" y="1564"/>
                    <a:pt x="4694" y="1564"/>
                  </a:cubicBezTo>
                  <a:lnTo>
                    <a:pt x="4701" y="1564"/>
                  </a:lnTo>
                  <a:lnTo>
                    <a:pt x="4727" y="1569"/>
                  </a:lnTo>
                  <a:cubicBezTo>
                    <a:pt x="4805" y="1580"/>
                    <a:pt x="4912" y="1615"/>
                    <a:pt x="5053" y="1646"/>
                  </a:cubicBezTo>
                  <a:cubicBezTo>
                    <a:pt x="5089" y="1653"/>
                    <a:pt x="5126" y="1660"/>
                    <a:pt x="5166" y="1666"/>
                  </a:cubicBezTo>
                  <a:cubicBezTo>
                    <a:pt x="5193" y="1669"/>
                    <a:pt x="5200" y="1670"/>
                    <a:pt x="5223" y="1675"/>
                  </a:cubicBezTo>
                  <a:cubicBezTo>
                    <a:pt x="5261" y="1683"/>
                    <a:pt x="5310" y="1697"/>
                    <a:pt x="5367" y="1713"/>
                  </a:cubicBezTo>
                  <a:cubicBezTo>
                    <a:pt x="5424" y="1730"/>
                    <a:pt x="5491" y="1750"/>
                    <a:pt x="5570" y="1765"/>
                  </a:cubicBezTo>
                  <a:lnTo>
                    <a:pt x="5631" y="1776"/>
                  </a:lnTo>
                  <a:lnTo>
                    <a:pt x="5647" y="1778"/>
                  </a:lnTo>
                  <a:lnTo>
                    <a:pt x="5648" y="1778"/>
                  </a:lnTo>
                  <a:cubicBezTo>
                    <a:pt x="5655" y="1779"/>
                    <a:pt x="5662" y="1781"/>
                    <a:pt x="5670" y="1784"/>
                  </a:cubicBezTo>
                  <a:cubicBezTo>
                    <a:pt x="5697" y="1794"/>
                    <a:pt x="5741" y="1817"/>
                    <a:pt x="5802" y="1847"/>
                  </a:cubicBezTo>
                  <a:cubicBezTo>
                    <a:pt x="5880" y="1889"/>
                    <a:pt x="5965" y="1920"/>
                    <a:pt x="6051" y="1941"/>
                  </a:cubicBezTo>
                  <a:cubicBezTo>
                    <a:pt x="6113" y="1952"/>
                    <a:pt x="6175" y="1958"/>
                    <a:pt x="6237" y="1958"/>
                  </a:cubicBezTo>
                  <a:cubicBezTo>
                    <a:pt x="6269" y="1958"/>
                    <a:pt x="6301" y="1957"/>
                    <a:pt x="6332" y="1953"/>
                  </a:cubicBezTo>
                  <a:cubicBezTo>
                    <a:pt x="6407" y="1948"/>
                    <a:pt x="6467" y="1938"/>
                    <a:pt x="6514" y="1934"/>
                  </a:cubicBezTo>
                  <a:cubicBezTo>
                    <a:pt x="6539" y="1930"/>
                    <a:pt x="6566" y="1928"/>
                    <a:pt x="6592" y="1928"/>
                  </a:cubicBezTo>
                  <a:cubicBezTo>
                    <a:pt x="6598" y="1928"/>
                    <a:pt x="6603" y="1928"/>
                    <a:pt x="6608" y="1928"/>
                  </a:cubicBezTo>
                  <a:cubicBezTo>
                    <a:pt x="6644" y="1934"/>
                    <a:pt x="6680" y="1942"/>
                    <a:pt x="6715" y="1952"/>
                  </a:cubicBezTo>
                  <a:lnTo>
                    <a:pt x="6890" y="2007"/>
                  </a:lnTo>
                  <a:cubicBezTo>
                    <a:pt x="6924" y="2016"/>
                    <a:pt x="6963" y="2025"/>
                    <a:pt x="7006" y="2033"/>
                  </a:cubicBezTo>
                  <a:cubicBezTo>
                    <a:pt x="7027" y="2038"/>
                    <a:pt x="7049" y="2041"/>
                    <a:pt x="7072" y="2044"/>
                  </a:cubicBezTo>
                  <a:lnTo>
                    <a:pt x="7126" y="2049"/>
                  </a:lnTo>
                  <a:cubicBezTo>
                    <a:pt x="7262" y="2061"/>
                    <a:pt x="7381" y="2060"/>
                    <a:pt x="7485" y="2066"/>
                  </a:cubicBezTo>
                  <a:lnTo>
                    <a:pt x="7559" y="2071"/>
                  </a:lnTo>
                  <a:lnTo>
                    <a:pt x="7595" y="2074"/>
                  </a:lnTo>
                  <a:cubicBezTo>
                    <a:pt x="7614" y="2075"/>
                    <a:pt x="7632" y="2075"/>
                    <a:pt x="7649" y="2075"/>
                  </a:cubicBezTo>
                  <a:cubicBezTo>
                    <a:pt x="7682" y="2072"/>
                    <a:pt x="7713" y="2069"/>
                    <a:pt x="7744" y="2063"/>
                  </a:cubicBezTo>
                  <a:cubicBezTo>
                    <a:pt x="7860" y="2040"/>
                    <a:pt x="7929" y="2007"/>
                    <a:pt x="7984" y="1981"/>
                  </a:cubicBezTo>
                  <a:cubicBezTo>
                    <a:pt x="8032" y="1960"/>
                    <a:pt x="8067" y="1945"/>
                    <a:pt x="8084" y="1939"/>
                  </a:cubicBezTo>
                  <a:lnTo>
                    <a:pt x="8084" y="1939"/>
                  </a:lnTo>
                  <a:cubicBezTo>
                    <a:pt x="8118" y="1952"/>
                    <a:pt x="8149" y="1966"/>
                    <a:pt x="8180" y="1984"/>
                  </a:cubicBezTo>
                  <a:cubicBezTo>
                    <a:pt x="8249" y="2022"/>
                    <a:pt x="8321" y="2053"/>
                    <a:pt x="8396" y="2078"/>
                  </a:cubicBezTo>
                  <a:cubicBezTo>
                    <a:pt x="8421" y="2085"/>
                    <a:pt x="8448" y="2092"/>
                    <a:pt x="8474" y="2098"/>
                  </a:cubicBezTo>
                  <a:lnTo>
                    <a:pt x="8518" y="2105"/>
                  </a:lnTo>
                  <a:lnTo>
                    <a:pt x="8547" y="2108"/>
                  </a:lnTo>
                  <a:cubicBezTo>
                    <a:pt x="8566" y="2109"/>
                    <a:pt x="8583" y="2112"/>
                    <a:pt x="8601" y="2115"/>
                  </a:cubicBezTo>
                  <a:cubicBezTo>
                    <a:pt x="8642" y="2123"/>
                    <a:pt x="8693" y="2136"/>
                    <a:pt x="8753" y="2152"/>
                  </a:cubicBezTo>
                  <a:cubicBezTo>
                    <a:pt x="8822" y="2171"/>
                    <a:pt x="8893" y="2185"/>
                    <a:pt x="8963" y="2195"/>
                  </a:cubicBezTo>
                  <a:cubicBezTo>
                    <a:pt x="8984" y="2198"/>
                    <a:pt x="9002" y="2200"/>
                    <a:pt x="9029" y="2202"/>
                  </a:cubicBezTo>
                  <a:cubicBezTo>
                    <a:pt x="9040" y="2202"/>
                    <a:pt x="9052" y="2203"/>
                    <a:pt x="9064" y="2203"/>
                  </a:cubicBezTo>
                  <a:cubicBezTo>
                    <a:pt x="9084" y="2203"/>
                    <a:pt x="9104" y="2202"/>
                    <a:pt x="9125" y="2200"/>
                  </a:cubicBezTo>
                  <a:cubicBezTo>
                    <a:pt x="9176" y="2195"/>
                    <a:pt x="9226" y="2185"/>
                    <a:pt x="9275" y="2168"/>
                  </a:cubicBezTo>
                  <a:cubicBezTo>
                    <a:pt x="9358" y="2143"/>
                    <a:pt x="9417" y="2116"/>
                    <a:pt x="9461" y="2098"/>
                  </a:cubicBezTo>
                  <a:cubicBezTo>
                    <a:pt x="9503" y="2080"/>
                    <a:pt x="9528" y="2075"/>
                    <a:pt x="9527" y="2075"/>
                  </a:cubicBezTo>
                  <a:lnTo>
                    <a:pt x="9527" y="2075"/>
                  </a:lnTo>
                  <a:lnTo>
                    <a:pt x="9839" y="2096"/>
                  </a:lnTo>
                  <a:cubicBezTo>
                    <a:pt x="9956" y="2105"/>
                    <a:pt x="10072" y="2111"/>
                    <a:pt x="10190" y="2115"/>
                  </a:cubicBezTo>
                  <a:lnTo>
                    <a:pt x="10484" y="2128"/>
                  </a:lnTo>
                  <a:cubicBezTo>
                    <a:pt x="10514" y="2137"/>
                    <a:pt x="10542" y="2150"/>
                    <a:pt x="10570" y="2166"/>
                  </a:cubicBezTo>
                  <a:cubicBezTo>
                    <a:pt x="10633" y="2201"/>
                    <a:pt x="10697" y="2231"/>
                    <a:pt x="10763" y="2257"/>
                  </a:cubicBezTo>
                  <a:cubicBezTo>
                    <a:pt x="10813" y="2277"/>
                    <a:pt x="10865" y="2290"/>
                    <a:pt x="10918" y="2297"/>
                  </a:cubicBezTo>
                  <a:cubicBezTo>
                    <a:pt x="10942" y="2300"/>
                    <a:pt x="10967" y="2301"/>
                    <a:pt x="10991" y="2301"/>
                  </a:cubicBezTo>
                  <a:cubicBezTo>
                    <a:pt x="11026" y="2301"/>
                    <a:pt x="11060" y="2298"/>
                    <a:pt x="11094" y="2292"/>
                  </a:cubicBezTo>
                  <a:cubicBezTo>
                    <a:pt x="11173" y="2276"/>
                    <a:pt x="11250" y="2250"/>
                    <a:pt x="11323" y="2217"/>
                  </a:cubicBezTo>
                  <a:cubicBezTo>
                    <a:pt x="11363" y="2198"/>
                    <a:pt x="11403" y="2182"/>
                    <a:pt x="11445" y="2168"/>
                  </a:cubicBezTo>
                  <a:cubicBezTo>
                    <a:pt x="11454" y="2166"/>
                    <a:pt x="11461" y="2165"/>
                    <a:pt x="11456" y="2165"/>
                  </a:cubicBezTo>
                  <a:cubicBezTo>
                    <a:pt x="11460" y="2164"/>
                    <a:pt x="11463" y="2164"/>
                    <a:pt x="11466" y="2164"/>
                  </a:cubicBezTo>
                  <a:cubicBezTo>
                    <a:pt x="11469" y="2164"/>
                    <a:pt x="11472" y="2164"/>
                    <a:pt x="11475" y="2165"/>
                  </a:cubicBezTo>
                  <a:lnTo>
                    <a:pt x="11504" y="2165"/>
                  </a:lnTo>
                  <a:lnTo>
                    <a:pt x="11558" y="2164"/>
                  </a:lnTo>
                  <a:cubicBezTo>
                    <a:pt x="11699" y="2156"/>
                    <a:pt x="11812" y="2135"/>
                    <a:pt x="11902" y="2131"/>
                  </a:cubicBezTo>
                  <a:lnTo>
                    <a:pt x="11952" y="2131"/>
                  </a:lnTo>
                  <a:cubicBezTo>
                    <a:pt x="11966" y="2133"/>
                    <a:pt x="11980" y="2135"/>
                    <a:pt x="11994" y="2138"/>
                  </a:cubicBezTo>
                  <a:cubicBezTo>
                    <a:pt x="12031" y="2146"/>
                    <a:pt x="12080" y="2164"/>
                    <a:pt x="12143" y="2185"/>
                  </a:cubicBezTo>
                  <a:cubicBezTo>
                    <a:pt x="12220" y="2210"/>
                    <a:pt x="12300" y="2227"/>
                    <a:pt x="12380" y="2235"/>
                  </a:cubicBezTo>
                  <a:cubicBezTo>
                    <a:pt x="12393" y="2236"/>
                    <a:pt x="12407" y="2236"/>
                    <a:pt x="12421" y="2236"/>
                  </a:cubicBezTo>
                  <a:cubicBezTo>
                    <a:pt x="12496" y="2236"/>
                    <a:pt x="12571" y="2226"/>
                    <a:pt x="12644" y="2207"/>
                  </a:cubicBezTo>
                  <a:cubicBezTo>
                    <a:pt x="12779" y="2167"/>
                    <a:pt x="12870" y="2134"/>
                    <a:pt x="12911" y="2134"/>
                  </a:cubicBezTo>
                  <a:cubicBezTo>
                    <a:pt x="12912" y="2134"/>
                    <a:pt x="12913" y="2134"/>
                    <a:pt x="12914" y="2134"/>
                  </a:cubicBezTo>
                  <a:cubicBezTo>
                    <a:pt x="12921" y="2134"/>
                    <a:pt x="12928" y="2133"/>
                    <a:pt x="12935" y="2133"/>
                  </a:cubicBezTo>
                  <a:cubicBezTo>
                    <a:pt x="13021" y="2133"/>
                    <a:pt x="13124" y="2146"/>
                    <a:pt x="13244" y="2153"/>
                  </a:cubicBezTo>
                  <a:cubicBezTo>
                    <a:pt x="13276" y="2155"/>
                    <a:pt x="13310" y="2157"/>
                    <a:pt x="13344" y="2157"/>
                  </a:cubicBezTo>
                  <a:lnTo>
                    <a:pt x="13395" y="2157"/>
                  </a:lnTo>
                  <a:cubicBezTo>
                    <a:pt x="13395" y="2157"/>
                    <a:pt x="13395" y="2157"/>
                    <a:pt x="13395" y="2157"/>
                  </a:cubicBezTo>
                  <a:lnTo>
                    <a:pt x="13395" y="2157"/>
                  </a:lnTo>
                  <a:cubicBezTo>
                    <a:pt x="13395" y="2157"/>
                    <a:pt x="13396" y="2157"/>
                    <a:pt x="13396" y="2157"/>
                  </a:cubicBezTo>
                  <a:cubicBezTo>
                    <a:pt x="13404" y="2157"/>
                    <a:pt x="13438" y="2169"/>
                    <a:pt x="13481" y="2189"/>
                  </a:cubicBezTo>
                  <a:cubicBezTo>
                    <a:pt x="13527" y="2211"/>
                    <a:pt x="13585" y="2242"/>
                    <a:pt x="13663" y="2272"/>
                  </a:cubicBezTo>
                  <a:cubicBezTo>
                    <a:pt x="13709" y="2290"/>
                    <a:pt x="13758" y="2302"/>
                    <a:pt x="13808" y="2308"/>
                  </a:cubicBezTo>
                  <a:cubicBezTo>
                    <a:pt x="13829" y="2311"/>
                    <a:pt x="13850" y="2313"/>
                    <a:pt x="13872" y="2313"/>
                  </a:cubicBezTo>
                  <a:cubicBezTo>
                    <a:pt x="13909" y="2313"/>
                    <a:pt x="13946" y="2308"/>
                    <a:pt x="13983" y="2300"/>
                  </a:cubicBezTo>
                  <a:cubicBezTo>
                    <a:pt x="14091" y="2275"/>
                    <a:pt x="14156" y="2234"/>
                    <a:pt x="14214" y="2204"/>
                  </a:cubicBezTo>
                  <a:cubicBezTo>
                    <a:pt x="14269" y="2173"/>
                    <a:pt x="14314" y="2146"/>
                    <a:pt x="14343" y="2134"/>
                  </a:cubicBezTo>
                  <a:cubicBezTo>
                    <a:pt x="14357" y="2127"/>
                    <a:pt x="14365" y="2126"/>
                    <a:pt x="14368" y="2123"/>
                  </a:cubicBezTo>
                  <a:lnTo>
                    <a:pt x="14368" y="2123"/>
                  </a:lnTo>
                  <a:cubicBezTo>
                    <a:pt x="14376" y="2123"/>
                    <a:pt x="14405" y="2121"/>
                    <a:pt x="14425" y="2120"/>
                  </a:cubicBezTo>
                  <a:lnTo>
                    <a:pt x="14600" y="2108"/>
                  </a:lnTo>
                  <a:cubicBezTo>
                    <a:pt x="14835" y="2096"/>
                    <a:pt x="15068" y="2075"/>
                    <a:pt x="15301" y="2055"/>
                  </a:cubicBezTo>
                  <a:lnTo>
                    <a:pt x="15338" y="2053"/>
                  </a:lnTo>
                  <a:cubicBezTo>
                    <a:pt x="15341" y="2052"/>
                    <a:pt x="15343" y="2052"/>
                    <a:pt x="15346" y="2052"/>
                  </a:cubicBezTo>
                  <a:cubicBezTo>
                    <a:pt x="15349" y="2052"/>
                    <a:pt x="15351" y="2052"/>
                    <a:pt x="15353" y="2053"/>
                  </a:cubicBezTo>
                  <a:cubicBezTo>
                    <a:pt x="15370" y="2053"/>
                    <a:pt x="15386" y="2055"/>
                    <a:pt x="15402" y="2060"/>
                  </a:cubicBezTo>
                  <a:cubicBezTo>
                    <a:pt x="15442" y="2068"/>
                    <a:pt x="15496" y="2086"/>
                    <a:pt x="15561" y="2103"/>
                  </a:cubicBezTo>
                  <a:cubicBezTo>
                    <a:pt x="15619" y="2118"/>
                    <a:pt x="15688" y="2135"/>
                    <a:pt x="15773" y="2135"/>
                  </a:cubicBezTo>
                  <a:cubicBezTo>
                    <a:pt x="15784" y="2135"/>
                    <a:pt x="15796" y="2134"/>
                    <a:pt x="15809" y="2134"/>
                  </a:cubicBezTo>
                  <a:cubicBezTo>
                    <a:pt x="15888" y="2128"/>
                    <a:pt x="15967" y="2111"/>
                    <a:pt x="16042" y="2083"/>
                  </a:cubicBezTo>
                  <a:cubicBezTo>
                    <a:pt x="16170" y="2038"/>
                    <a:pt x="16257" y="1997"/>
                    <a:pt x="16319" y="1994"/>
                  </a:cubicBezTo>
                  <a:cubicBezTo>
                    <a:pt x="16337" y="1992"/>
                    <a:pt x="16356" y="1991"/>
                    <a:pt x="16377" y="1991"/>
                  </a:cubicBezTo>
                  <a:cubicBezTo>
                    <a:pt x="16449" y="1991"/>
                    <a:pt x="16539" y="2000"/>
                    <a:pt x="16645" y="2002"/>
                  </a:cubicBezTo>
                  <a:cubicBezTo>
                    <a:pt x="16711" y="2002"/>
                    <a:pt x="16776" y="1997"/>
                    <a:pt x="16842" y="1989"/>
                  </a:cubicBezTo>
                  <a:cubicBezTo>
                    <a:pt x="16890" y="1985"/>
                    <a:pt x="16944" y="1982"/>
                    <a:pt x="17002" y="1980"/>
                  </a:cubicBezTo>
                  <a:cubicBezTo>
                    <a:pt x="17060" y="1979"/>
                    <a:pt x="17122" y="1977"/>
                    <a:pt x="17188" y="1971"/>
                  </a:cubicBezTo>
                  <a:cubicBezTo>
                    <a:pt x="17222" y="1968"/>
                    <a:pt x="17258" y="1964"/>
                    <a:pt x="17290" y="1959"/>
                  </a:cubicBezTo>
                  <a:lnTo>
                    <a:pt x="17377" y="1949"/>
                  </a:lnTo>
                  <a:lnTo>
                    <a:pt x="17725" y="1906"/>
                  </a:lnTo>
                  <a:lnTo>
                    <a:pt x="17771" y="1900"/>
                  </a:lnTo>
                  <a:cubicBezTo>
                    <a:pt x="17791" y="1896"/>
                    <a:pt x="17812" y="1892"/>
                    <a:pt x="17832" y="1886"/>
                  </a:cubicBezTo>
                  <a:cubicBezTo>
                    <a:pt x="17868" y="1876"/>
                    <a:pt x="17903" y="1865"/>
                    <a:pt x="17939" y="1849"/>
                  </a:cubicBezTo>
                  <a:cubicBezTo>
                    <a:pt x="18005" y="1823"/>
                    <a:pt x="18058" y="1795"/>
                    <a:pt x="18106" y="1772"/>
                  </a:cubicBezTo>
                  <a:cubicBezTo>
                    <a:pt x="18144" y="1754"/>
                    <a:pt x="18184" y="1739"/>
                    <a:pt x="18226" y="1727"/>
                  </a:cubicBezTo>
                  <a:cubicBezTo>
                    <a:pt x="18293" y="1714"/>
                    <a:pt x="18359" y="1695"/>
                    <a:pt x="18422" y="1670"/>
                  </a:cubicBezTo>
                  <a:cubicBezTo>
                    <a:pt x="18541" y="1625"/>
                    <a:pt x="18639" y="1583"/>
                    <a:pt x="18713" y="1570"/>
                  </a:cubicBezTo>
                  <a:cubicBezTo>
                    <a:pt x="18738" y="1565"/>
                    <a:pt x="18766" y="1564"/>
                    <a:pt x="18798" y="1564"/>
                  </a:cubicBezTo>
                  <a:cubicBezTo>
                    <a:pt x="18853" y="1564"/>
                    <a:pt x="18918" y="1568"/>
                    <a:pt x="18993" y="1568"/>
                  </a:cubicBezTo>
                  <a:cubicBezTo>
                    <a:pt x="19008" y="1568"/>
                    <a:pt x="19023" y="1568"/>
                    <a:pt x="19038" y="1568"/>
                  </a:cubicBezTo>
                  <a:cubicBezTo>
                    <a:pt x="19040" y="1568"/>
                    <a:pt x="19041" y="1568"/>
                    <a:pt x="19043" y="1568"/>
                  </a:cubicBezTo>
                  <a:cubicBezTo>
                    <a:pt x="19109" y="1568"/>
                    <a:pt x="19205" y="1547"/>
                    <a:pt x="19232" y="1542"/>
                  </a:cubicBezTo>
                  <a:cubicBezTo>
                    <a:pt x="19278" y="1535"/>
                    <a:pt x="19330" y="1532"/>
                    <a:pt x="19388" y="1528"/>
                  </a:cubicBezTo>
                  <a:cubicBezTo>
                    <a:pt x="19446" y="1525"/>
                    <a:pt x="19509" y="1523"/>
                    <a:pt x="19578" y="1512"/>
                  </a:cubicBezTo>
                  <a:cubicBezTo>
                    <a:pt x="19613" y="1508"/>
                    <a:pt x="19648" y="1501"/>
                    <a:pt x="19683" y="1492"/>
                  </a:cubicBezTo>
                  <a:cubicBezTo>
                    <a:pt x="19716" y="1484"/>
                    <a:pt x="19746" y="1475"/>
                    <a:pt x="19777" y="1466"/>
                  </a:cubicBezTo>
                  <a:cubicBezTo>
                    <a:pt x="19899" y="1428"/>
                    <a:pt x="20005" y="1383"/>
                    <a:pt x="20106" y="1354"/>
                  </a:cubicBezTo>
                  <a:cubicBezTo>
                    <a:pt x="20200" y="1324"/>
                    <a:pt x="20307" y="1310"/>
                    <a:pt x="20427" y="1288"/>
                  </a:cubicBezTo>
                  <a:cubicBezTo>
                    <a:pt x="20490" y="1278"/>
                    <a:pt x="20553" y="1264"/>
                    <a:pt x="20615" y="1246"/>
                  </a:cubicBezTo>
                  <a:cubicBezTo>
                    <a:pt x="20713" y="1219"/>
                    <a:pt x="20781" y="1162"/>
                    <a:pt x="20831" y="1115"/>
                  </a:cubicBezTo>
                  <a:cubicBezTo>
                    <a:pt x="20882" y="1067"/>
                    <a:pt x="20920" y="1023"/>
                    <a:pt x="20955" y="989"/>
                  </a:cubicBezTo>
                  <a:cubicBezTo>
                    <a:pt x="20978" y="964"/>
                    <a:pt x="21004" y="945"/>
                    <a:pt x="21033" y="930"/>
                  </a:cubicBezTo>
                  <a:cubicBezTo>
                    <a:pt x="21038" y="928"/>
                    <a:pt x="21047" y="927"/>
                    <a:pt x="21061" y="927"/>
                  </a:cubicBezTo>
                  <a:cubicBezTo>
                    <a:pt x="21077" y="927"/>
                    <a:pt x="21099" y="929"/>
                    <a:pt x="21126" y="934"/>
                  </a:cubicBezTo>
                  <a:lnTo>
                    <a:pt x="21296" y="971"/>
                  </a:lnTo>
                  <a:cubicBezTo>
                    <a:pt x="21333" y="978"/>
                    <a:pt x="21377" y="986"/>
                    <a:pt x="21426" y="986"/>
                  </a:cubicBezTo>
                  <a:cubicBezTo>
                    <a:pt x="21462" y="986"/>
                    <a:pt x="21502" y="981"/>
                    <a:pt x="21545" y="969"/>
                  </a:cubicBezTo>
                  <a:cubicBezTo>
                    <a:pt x="21642" y="938"/>
                    <a:pt x="21706" y="881"/>
                    <a:pt x="21753" y="835"/>
                  </a:cubicBezTo>
                  <a:cubicBezTo>
                    <a:pt x="21844" y="740"/>
                    <a:pt x="21917" y="654"/>
                    <a:pt x="21958" y="642"/>
                  </a:cubicBezTo>
                  <a:lnTo>
                    <a:pt x="21967" y="639"/>
                  </a:lnTo>
                  <a:cubicBezTo>
                    <a:pt x="22043" y="609"/>
                    <a:pt x="22081" y="524"/>
                    <a:pt x="22054" y="448"/>
                  </a:cubicBezTo>
                  <a:cubicBezTo>
                    <a:pt x="22032" y="386"/>
                    <a:pt x="21974" y="346"/>
                    <a:pt x="21911" y="346"/>
                  </a:cubicBezTo>
                  <a:cubicBezTo>
                    <a:pt x="21896" y="346"/>
                    <a:pt x="21881" y="349"/>
                    <a:pt x="21866" y="353"/>
                  </a:cubicBezTo>
                  <a:lnTo>
                    <a:pt x="21861" y="356"/>
                  </a:lnTo>
                  <a:cubicBezTo>
                    <a:pt x="21768" y="388"/>
                    <a:pt x="21707" y="442"/>
                    <a:pt x="21660" y="487"/>
                  </a:cubicBezTo>
                  <a:lnTo>
                    <a:pt x="21537" y="610"/>
                  </a:lnTo>
                  <a:cubicBezTo>
                    <a:pt x="21502" y="644"/>
                    <a:pt x="21471" y="662"/>
                    <a:pt x="21456" y="665"/>
                  </a:cubicBezTo>
                  <a:cubicBezTo>
                    <a:pt x="21448" y="666"/>
                    <a:pt x="21440" y="667"/>
                    <a:pt x="21431" y="667"/>
                  </a:cubicBezTo>
                  <a:cubicBezTo>
                    <a:pt x="21407" y="667"/>
                    <a:pt x="21384" y="663"/>
                    <a:pt x="21360" y="656"/>
                  </a:cubicBezTo>
                  <a:lnTo>
                    <a:pt x="21190" y="614"/>
                  </a:lnTo>
                  <a:cubicBezTo>
                    <a:pt x="21153" y="607"/>
                    <a:pt x="21108" y="599"/>
                    <a:pt x="21056" y="599"/>
                  </a:cubicBezTo>
                  <a:cubicBezTo>
                    <a:pt x="21020" y="599"/>
                    <a:pt x="20980" y="603"/>
                    <a:pt x="20937" y="614"/>
                  </a:cubicBezTo>
                  <a:cubicBezTo>
                    <a:pt x="20839" y="646"/>
                    <a:pt x="20776" y="700"/>
                    <a:pt x="20726" y="745"/>
                  </a:cubicBezTo>
                  <a:lnTo>
                    <a:pt x="20602" y="865"/>
                  </a:lnTo>
                  <a:cubicBezTo>
                    <a:pt x="20565" y="899"/>
                    <a:pt x="20540" y="911"/>
                    <a:pt x="20525" y="915"/>
                  </a:cubicBezTo>
                  <a:cubicBezTo>
                    <a:pt x="20478" y="926"/>
                    <a:pt x="20426" y="936"/>
                    <a:pt x="20371" y="944"/>
                  </a:cubicBezTo>
                  <a:cubicBezTo>
                    <a:pt x="20263" y="960"/>
                    <a:pt x="20137" y="973"/>
                    <a:pt x="20009" y="1008"/>
                  </a:cubicBezTo>
                  <a:cubicBezTo>
                    <a:pt x="19884" y="1042"/>
                    <a:pt x="19773" y="1083"/>
                    <a:pt x="19672" y="1112"/>
                  </a:cubicBezTo>
                  <a:cubicBezTo>
                    <a:pt x="19647" y="1120"/>
                    <a:pt x="19621" y="1126"/>
                    <a:pt x="19598" y="1132"/>
                  </a:cubicBezTo>
                  <a:cubicBezTo>
                    <a:pt x="19576" y="1137"/>
                    <a:pt x="19553" y="1140"/>
                    <a:pt x="19531" y="1142"/>
                  </a:cubicBezTo>
                  <a:cubicBezTo>
                    <a:pt x="19484" y="1148"/>
                    <a:pt x="19431" y="1149"/>
                    <a:pt x="19373" y="1152"/>
                  </a:cubicBezTo>
                  <a:cubicBezTo>
                    <a:pt x="19314" y="1153"/>
                    <a:pt x="19251" y="1155"/>
                    <a:pt x="19181" y="1163"/>
                  </a:cubicBezTo>
                  <a:cubicBezTo>
                    <a:pt x="19093" y="1176"/>
                    <a:pt x="19080" y="1181"/>
                    <a:pt x="19030" y="1181"/>
                  </a:cubicBezTo>
                  <a:cubicBezTo>
                    <a:pt x="19026" y="1181"/>
                    <a:pt x="19021" y="1181"/>
                    <a:pt x="19017" y="1181"/>
                  </a:cubicBezTo>
                  <a:cubicBezTo>
                    <a:pt x="18952" y="1181"/>
                    <a:pt x="18874" y="1170"/>
                    <a:pt x="18781" y="1170"/>
                  </a:cubicBezTo>
                  <a:cubicBezTo>
                    <a:pt x="18743" y="1170"/>
                    <a:pt x="18702" y="1172"/>
                    <a:pt x="18658" y="1177"/>
                  </a:cubicBezTo>
                  <a:cubicBezTo>
                    <a:pt x="18500" y="1200"/>
                    <a:pt x="18384" y="1257"/>
                    <a:pt x="18285" y="1289"/>
                  </a:cubicBezTo>
                  <a:cubicBezTo>
                    <a:pt x="18240" y="1305"/>
                    <a:pt x="18193" y="1318"/>
                    <a:pt x="18146" y="1325"/>
                  </a:cubicBezTo>
                  <a:cubicBezTo>
                    <a:pt x="18073" y="1340"/>
                    <a:pt x="18003" y="1363"/>
                    <a:pt x="17936" y="1394"/>
                  </a:cubicBezTo>
                  <a:cubicBezTo>
                    <a:pt x="17878" y="1420"/>
                    <a:pt x="17828" y="1444"/>
                    <a:pt x="17784" y="1460"/>
                  </a:cubicBezTo>
                  <a:cubicBezTo>
                    <a:pt x="17766" y="1467"/>
                    <a:pt x="17746" y="1473"/>
                    <a:pt x="17727" y="1477"/>
                  </a:cubicBezTo>
                  <a:cubicBezTo>
                    <a:pt x="17717" y="1481"/>
                    <a:pt x="17710" y="1481"/>
                    <a:pt x="17704" y="1482"/>
                  </a:cubicBezTo>
                  <a:lnTo>
                    <a:pt x="17661" y="1487"/>
                  </a:lnTo>
                  <a:lnTo>
                    <a:pt x="17316" y="1519"/>
                  </a:lnTo>
                  <a:lnTo>
                    <a:pt x="17230" y="1527"/>
                  </a:lnTo>
                  <a:cubicBezTo>
                    <a:pt x="17203" y="1531"/>
                    <a:pt x="17182" y="1533"/>
                    <a:pt x="17156" y="1534"/>
                  </a:cubicBezTo>
                  <a:cubicBezTo>
                    <a:pt x="17106" y="1538"/>
                    <a:pt x="17053" y="1538"/>
                    <a:pt x="16994" y="1538"/>
                  </a:cubicBezTo>
                  <a:cubicBezTo>
                    <a:pt x="16935" y="1538"/>
                    <a:pt x="16873" y="1538"/>
                    <a:pt x="16806" y="1542"/>
                  </a:cubicBezTo>
                  <a:cubicBezTo>
                    <a:pt x="16767" y="1547"/>
                    <a:pt x="16727" y="1550"/>
                    <a:pt x="16687" y="1550"/>
                  </a:cubicBezTo>
                  <a:cubicBezTo>
                    <a:pt x="16676" y="1550"/>
                    <a:pt x="16665" y="1550"/>
                    <a:pt x="16654" y="1549"/>
                  </a:cubicBezTo>
                  <a:cubicBezTo>
                    <a:pt x="16573" y="1548"/>
                    <a:pt x="16476" y="1532"/>
                    <a:pt x="16357" y="1532"/>
                  </a:cubicBezTo>
                  <a:cubicBezTo>
                    <a:pt x="16333" y="1532"/>
                    <a:pt x="16309" y="1533"/>
                    <a:pt x="16284" y="1534"/>
                  </a:cubicBezTo>
                  <a:cubicBezTo>
                    <a:pt x="16111" y="1546"/>
                    <a:pt x="15983" y="1609"/>
                    <a:pt x="15892" y="1636"/>
                  </a:cubicBezTo>
                  <a:cubicBezTo>
                    <a:pt x="15857" y="1648"/>
                    <a:pt x="15821" y="1657"/>
                    <a:pt x="15784" y="1659"/>
                  </a:cubicBezTo>
                  <a:cubicBezTo>
                    <a:pt x="15752" y="1657"/>
                    <a:pt x="15720" y="1651"/>
                    <a:pt x="15689" y="1639"/>
                  </a:cubicBezTo>
                  <a:cubicBezTo>
                    <a:pt x="15641" y="1627"/>
                    <a:pt x="15585" y="1606"/>
                    <a:pt x="15512" y="1587"/>
                  </a:cubicBezTo>
                  <a:cubicBezTo>
                    <a:pt x="15471" y="1577"/>
                    <a:pt x="15431" y="1570"/>
                    <a:pt x="15389" y="1566"/>
                  </a:cubicBezTo>
                  <a:cubicBezTo>
                    <a:pt x="15365" y="1564"/>
                    <a:pt x="15341" y="1564"/>
                    <a:pt x="15316" y="1564"/>
                  </a:cubicBezTo>
                  <a:lnTo>
                    <a:pt x="15267" y="1568"/>
                  </a:lnTo>
                  <a:cubicBezTo>
                    <a:pt x="15037" y="1580"/>
                    <a:pt x="14806" y="1595"/>
                    <a:pt x="14575" y="1601"/>
                  </a:cubicBezTo>
                  <a:lnTo>
                    <a:pt x="14401" y="1607"/>
                  </a:lnTo>
                  <a:cubicBezTo>
                    <a:pt x="14362" y="1608"/>
                    <a:pt x="14323" y="1610"/>
                    <a:pt x="14285" y="1615"/>
                  </a:cubicBezTo>
                  <a:cubicBezTo>
                    <a:pt x="14236" y="1623"/>
                    <a:pt x="14189" y="1637"/>
                    <a:pt x="14144" y="1655"/>
                  </a:cubicBezTo>
                  <a:cubicBezTo>
                    <a:pt x="14081" y="1683"/>
                    <a:pt x="14021" y="1713"/>
                    <a:pt x="13962" y="1747"/>
                  </a:cubicBezTo>
                  <a:cubicBezTo>
                    <a:pt x="13922" y="1768"/>
                    <a:pt x="13886" y="1783"/>
                    <a:pt x="13875" y="1785"/>
                  </a:cubicBezTo>
                  <a:lnTo>
                    <a:pt x="13875" y="1785"/>
                  </a:lnTo>
                  <a:cubicBezTo>
                    <a:pt x="13875" y="1785"/>
                    <a:pt x="13875" y="1785"/>
                    <a:pt x="13875" y="1785"/>
                  </a:cubicBezTo>
                  <a:lnTo>
                    <a:pt x="13875" y="1785"/>
                  </a:lnTo>
                  <a:cubicBezTo>
                    <a:pt x="13875" y="1785"/>
                    <a:pt x="13875" y="1785"/>
                    <a:pt x="13875" y="1785"/>
                  </a:cubicBezTo>
                  <a:lnTo>
                    <a:pt x="13875" y="1785"/>
                  </a:lnTo>
                  <a:cubicBezTo>
                    <a:pt x="13874" y="1785"/>
                    <a:pt x="13874" y="1785"/>
                    <a:pt x="13873" y="1785"/>
                  </a:cubicBezTo>
                  <a:cubicBezTo>
                    <a:pt x="13873" y="1785"/>
                    <a:pt x="13873" y="1785"/>
                    <a:pt x="13872" y="1785"/>
                  </a:cubicBezTo>
                  <a:cubicBezTo>
                    <a:pt x="13871" y="1785"/>
                    <a:pt x="13871" y="1785"/>
                    <a:pt x="13871" y="1785"/>
                  </a:cubicBezTo>
                  <a:cubicBezTo>
                    <a:pt x="13870" y="1785"/>
                    <a:pt x="13873" y="1784"/>
                    <a:pt x="13874" y="1784"/>
                  </a:cubicBezTo>
                  <a:cubicBezTo>
                    <a:pt x="13874" y="1784"/>
                    <a:pt x="13874" y="1784"/>
                    <a:pt x="13874" y="1784"/>
                  </a:cubicBezTo>
                  <a:lnTo>
                    <a:pt x="13874" y="1784"/>
                  </a:lnTo>
                  <a:cubicBezTo>
                    <a:pt x="13872" y="1784"/>
                    <a:pt x="13862" y="1780"/>
                    <a:pt x="13851" y="1777"/>
                  </a:cubicBezTo>
                  <a:cubicBezTo>
                    <a:pt x="13821" y="1764"/>
                    <a:pt x="13778" y="1739"/>
                    <a:pt x="13719" y="1710"/>
                  </a:cubicBezTo>
                  <a:cubicBezTo>
                    <a:pt x="13660" y="1681"/>
                    <a:pt x="13590" y="1643"/>
                    <a:pt x="13478" y="1623"/>
                  </a:cubicBezTo>
                  <a:cubicBezTo>
                    <a:pt x="13448" y="1618"/>
                    <a:pt x="13418" y="1616"/>
                    <a:pt x="13389" y="1616"/>
                  </a:cubicBezTo>
                  <a:lnTo>
                    <a:pt x="13355" y="1615"/>
                  </a:lnTo>
                  <a:lnTo>
                    <a:pt x="13281" y="1610"/>
                  </a:lnTo>
                  <a:cubicBezTo>
                    <a:pt x="13178" y="1602"/>
                    <a:pt x="13058" y="1583"/>
                    <a:pt x="12914" y="1580"/>
                  </a:cubicBezTo>
                  <a:cubicBezTo>
                    <a:pt x="12718" y="1584"/>
                    <a:pt x="12591" y="1645"/>
                    <a:pt x="12507" y="1660"/>
                  </a:cubicBezTo>
                  <a:cubicBezTo>
                    <a:pt x="12485" y="1666"/>
                    <a:pt x="12464" y="1670"/>
                    <a:pt x="12442" y="1670"/>
                  </a:cubicBezTo>
                  <a:cubicBezTo>
                    <a:pt x="12436" y="1670"/>
                    <a:pt x="12430" y="1670"/>
                    <a:pt x="12425" y="1669"/>
                  </a:cubicBezTo>
                  <a:cubicBezTo>
                    <a:pt x="12390" y="1663"/>
                    <a:pt x="12355" y="1654"/>
                    <a:pt x="12323" y="1640"/>
                  </a:cubicBezTo>
                  <a:cubicBezTo>
                    <a:pt x="12276" y="1624"/>
                    <a:pt x="12215" y="1601"/>
                    <a:pt x="12139" y="1580"/>
                  </a:cubicBezTo>
                  <a:cubicBezTo>
                    <a:pt x="12098" y="1569"/>
                    <a:pt x="12054" y="1559"/>
                    <a:pt x="12011" y="1555"/>
                  </a:cubicBezTo>
                  <a:cubicBezTo>
                    <a:pt x="11979" y="1551"/>
                    <a:pt x="11947" y="1550"/>
                    <a:pt x="11916" y="1550"/>
                  </a:cubicBezTo>
                  <a:cubicBezTo>
                    <a:pt x="11906" y="1550"/>
                    <a:pt x="11896" y="1550"/>
                    <a:pt x="11886" y="1550"/>
                  </a:cubicBezTo>
                  <a:cubicBezTo>
                    <a:pt x="11743" y="1554"/>
                    <a:pt x="11626" y="1571"/>
                    <a:pt x="11535" y="1572"/>
                  </a:cubicBezTo>
                  <a:lnTo>
                    <a:pt x="11461" y="1572"/>
                  </a:lnTo>
                  <a:cubicBezTo>
                    <a:pt x="11457" y="1572"/>
                    <a:pt x="11453" y="1572"/>
                    <a:pt x="11449" y="1572"/>
                  </a:cubicBezTo>
                  <a:cubicBezTo>
                    <a:pt x="11399" y="1572"/>
                    <a:pt x="11349" y="1579"/>
                    <a:pt x="11300" y="1591"/>
                  </a:cubicBezTo>
                  <a:cubicBezTo>
                    <a:pt x="11230" y="1609"/>
                    <a:pt x="11161" y="1633"/>
                    <a:pt x="11095" y="1662"/>
                  </a:cubicBezTo>
                  <a:cubicBezTo>
                    <a:pt x="11062" y="1676"/>
                    <a:pt x="11029" y="1687"/>
                    <a:pt x="10995" y="1694"/>
                  </a:cubicBezTo>
                  <a:lnTo>
                    <a:pt x="10995" y="1694"/>
                  </a:lnTo>
                  <a:cubicBezTo>
                    <a:pt x="10993" y="1694"/>
                    <a:pt x="10989" y="1692"/>
                    <a:pt x="10983" y="1689"/>
                  </a:cubicBezTo>
                  <a:cubicBezTo>
                    <a:pt x="10961" y="1681"/>
                    <a:pt x="10919" y="1655"/>
                    <a:pt x="10862" y="1625"/>
                  </a:cubicBezTo>
                  <a:cubicBezTo>
                    <a:pt x="10807" y="1595"/>
                    <a:pt x="10738" y="1555"/>
                    <a:pt x="10630" y="1527"/>
                  </a:cubicBezTo>
                  <a:cubicBezTo>
                    <a:pt x="10601" y="1519"/>
                    <a:pt x="10571" y="1514"/>
                    <a:pt x="10542" y="1511"/>
                  </a:cubicBezTo>
                  <a:lnTo>
                    <a:pt x="10488" y="1508"/>
                  </a:lnTo>
                  <a:lnTo>
                    <a:pt x="10401" y="1501"/>
                  </a:lnTo>
                  <a:lnTo>
                    <a:pt x="10228" y="1488"/>
                  </a:lnTo>
                  <a:cubicBezTo>
                    <a:pt x="10113" y="1480"/>
                    <a:pt x="9998" y="1472"/>
                    <a:pt x="9883" y="1459"/>
                  </a:cubicBezTo>
                  <a:lnTo>
                    <a:pt x="9709" y="1443"/>
                  </a:lnTo>
                  <a:lnTo>
                    <a:pt x="9623" y="1435"/>
                  </a:lnTo>
                  <a:cubicBezTo>
                    <a:pt x="9582" y="1430"/>
                    <a:pt x="9541" y="1428"/>
                    <a:pt x="9499" y="1428"/>
                  </a:cubicBezTo>
                  <a:cubicBezTo>
                    <a:pt x="9406" y="1434"/>
                    <a:pt x="9314" y="1454"/>
                    <a:pt x="9228" y="1489"/>
                  </a:cubicBezTo>
                  <a:cubicBezTo>
                    <a:pt x="9163" y="1513"/>
                    <a:pt x="9114" y="1533"/>
                    <a:pt x="9087" y="1540"/>
                  </a:cubicBezTo>
                  <a:cubicBezTo>
                    <a:pt x="9081" y="1541"/>
                    <a:pt x="9076" y="1542"/>
                    <a:pt x="9072" y="1543"/>
                  </a:cubicBezTo>
                  <a:lnTo>
                    <a:pt x="9072" y="1543"/>
                  </a:lnTo>
                  <a:lnTo>
                    <a:pt x="9054" y="1541"/>
                  </a:lnTo>
                  <a:cubicBezTo>
                    <a:pt x="9010" y="1533"/>
                    <a:pt x="8967" y="1523"/>
                    <a:pt x="8924" y="1510"/>
                  </a:cubicBezTo>
                  <a:cubicBezTo>
                    <a:pt x="8871" y="1495"/>
                    <a:pt x="8809" y="1476"/>
                    <a:pt x="8737" y="1460"/>
                  </a:cubicBezTo>
                  <a:cubicBezTo>
                    <a:pt x="8697" y="1451"/>
                    <a:pt x="8658" y="1445"/>
                    <a:pt x="8619" y="1440"/>
                  </a:cubicBezTo>
                  <a:lnTo>
                    <a:pt x="8604" y="1438"/>
                  </a:lnTo>
                  <a:lnTo>
                    <a:pt x="8606" y="1438"/>
                  </a:lnTo>
                  <a:cubicBezTo>
                    <a:pt x="8605" y="1437"/>
                    <a:pt x="8605" y="1438"/>
                    <a:pt x="8600" y="1436"/>
                  </a:cubicBezTo>
                  <a:cubicBezTo>
                    <a:pt x="8566" y="1421"/>
                    <a:pt x="8531" y="1404"/>
                    <a:pt x="8499" y="1385"/>
                  </a:cubicBezTo>
                  <a:cubicBezTo>
                    <a:pt x="8432" y="1346"/>
                    <a:pt x="8361" y="1312"/>
                    <a:pt x="8287" y="1286"/>
                  </a:cubicBezTo>
                  <a:cubicBezTo>
                    <a:pt x="8232" y="1267"/>
                    <a:pt x="8175" y="1256"/>
                    <a:pt x="8116" y="1251"/>
                  </a:cubicBezTo>
                  <a:cubicBezTo>
                    <a:pt x="8104" y="1250"/>
                    <a:pt x="8092" y="1250"/>
                    <a:pt x="8080" y="1250"/>
                  </a:cubicBezTo>
                  <a:cubicBezTo>
                    <a:pt x="8029" y="1250"/>
                    <a:pt x="7978" y="1256"/>
                    <a:pt x="7928" y="1268"/>
                  </a:cubicBezTo>
                  <a:cubicBezTo>
                    <a:pt x="7853" y="1288"/>
                    <a:pt x="7779" y="1315"/>
                    <a:pt x="7708" y="1346"/>
                  </a:cubicBezTo>
                  <a:cubicBezTo>
                    <a:pt x="7673" y="1361"/>
                    <a:pt x="7643" y="1372"/>
                    <a:pt x="7628" y="1376"/>
                  </a:cubicBezTo>
                  <a:lnTo>
                    <a:pt x="7628" y="1376"/>
                  </a:lnTo>
                  <a:lnTo>
                    <a:pt x="7532" y="1367"/>
                  </a:lnTo>
                  <a:cubicBezTo>
                    <a:pt x="7402" y="1356"/>
                    <a:pt x="7290" y="1353"/>
                    <a:pt x="7194" y="1342"/>
                  </a:cubicBezTo>
                  <a:lnTo>
                    <a:pt x="7162" y="1338"/>
                  </a:lnTo>
                  <a:lnTo>
                    <a:pt x="7142" y="1334"/>
                  </a:lnTo>
                  <a:cubicBezTo>
                    <a:pt x="7127" y="1331"/>
                    <a:pt x="7109" y="1326"/>
                    <a:pt x="7088" y="1319"/>
                  </a:cubicBezTo>
                  <a:lnTo>
                    <a:pt x="6931" y="1266"/>
                  </a:lnTo>
                  <a:cubicBezTo>
                    <a:pt x="6854" y="1241"/>
                    <a:pt x="6777" y="1221"/>
                    <a:pt x="6698" y="1209"/>
                  </a:cubicBezTo>
                  <a:cubicBezTo>
                    <a:pt x="6652" y="1204"/>
                    <a:pt x="6605" y="1202"/>
                    <a:pt x="6559" y="1202"/>
                  </a:cubicBezTo>
                  <a:cubicBezTo>
                    <a:pt x="6520" y="1202"/>
                    <a:pt x="6482" y="1203"/>
                    <a:pt x="6444" y="1207"/>
                  </a:cubicBezTo>
                  <a:cubicBezTo>
                    <a:pt x="6320" y="1214"/>
                    <a:pt x="6271" y="1224"/>
                    <a:pt x="6239" y="1224"/>
                  </a:cubicBezTo>
                  <a:cubicBezTo>
                    <a:pt x="6187" y="1224"/>
                    <a:pt x="6182" y="1198"/>
                    <a:pt x="5957" y="1094"/>
                  </a:cubicBezTo>
                  <a:cubicBezTo>
                    <a:pt x="5911" y="1074"/>
                    <a:pt x="5863" y="1058"/>
                    <a:pt x="5813" y="1047"/>
                  </a:cubicBezTo>
                  <a:lnTo>
                    <a:pt x="5720" y="1028"/>
                  </a:lnTo>
                  <a:cubicBezTo>
                    <a:pt x="5684" y="1020"/>
                    <a:pt x="5639" y="1006"/>
                    <a:pt x="5586" y="989"/>
                  </a:cubicBezTo>
                  <a:cubicBezTo>
                    <a:pt x="5532" y="973"/>
                    <a:pt x="5469" y="952"/>
                    <a:pt x="5394" y="933"/>
                  </a:cubicBezTo>
                  <a:cubicBezTo>
                    <a:pt x="5359" y="925"/>
                    <a:pt x="5310" y="916"/>
                    <a:pt x="5279" y="910"/>
                  </a:cubicBezTo>
                  <a:cubicBezTo>
                    <a:pt x="5261" y="908"/>
                    <a:pt x="5242" y="903"/>
                    <a:pt x="5220" y="897"/>
                  </a:cubicBezTo>
                  <a:cubicBezTo>
                    <a:pt x="5134" y="878"/>
                    <a:pt x="5020" y="836"/>
                    <a:pt x="4870" y="806"/>
                  </a:cubicBezTo>
                  <a:lnTo>
                    <a:pt x="4809" y="796"/>
                  </a:lnTo>
                  <a:cubicBezTo>
                    <a:pt x="4783" y="792"/>
                    <a:pt x="4755" y="789"/>
                    <a:pt x="4730" y="788"/>
                  </a:cubicBezTo>
                  <a:cubicBezTo>
                    <a:pt x="4709" y="787"/>
                    <a:pt x="4689" y="786"/>
                    <a:pt x="4668" y="786"/>
                  </a:cubicBezTo>
                  <a:cubicBezTo>
                    <a:pt x="4643" y="786"/>
                    <a:pt x="4618" y="787"/>
                    <a:pt x="4592" y="789"/>
                  </a:cubicBezTo>
                  <a:cubicBezTo>
                    <a:pt x="4511" y="796"/>
                    <a:pt x="4450" y="805"/>
                    <a:pt x="4404" y="810"/>
                  </a:cubicBezTo>
                  <a:cubicBezTo>
                    <a:pt x="4389" y="812"/>
                    <a:pt x="4374" y="813"/>
                    <a:pt x="4359" y="813"/>
                  </a:cubicBezTo>
                  <a:cubicBezTo>
                    <a:pt x="4348" y="813"/>
                    <a:pt x="4337" y="813"/>
                    <a:pt x="4326" y="812"/>
                  </a:cubicBezTo>
                  <a:cubicBezTo>
                    <a:pt x="4306" y="805"/>
                    <a:pt x="4285" y="798"/>
                    <a:pt x="4265" y="788"/>
                  </a:cubicBezTo>
                  <a:cubicBezTo>
                    <a:pt x="4189" y="759"/>
                    <a:pt x="4058" y="670"/>
                    <a:pt x="3830" y="636"/>
                  </a:cubicBezTo>
                  <a:cubicBezTo>
                    <a:pt x="3780" y="631"/>
                    <a:pt x="3734" y="629"/>
                    <a:pt x="3692" y="629"/>
                  </a:cubicBezTo>
                  <a:cubicBezTo>
                    <a:pt x="3570" y="629"/>
                    <a:pt x="3484" y="646"/>
                    <a:pt x="3430" y="646"/>
                  </a:cubicBezTo>
                  <a:cubicBezTo>
                    <a:pt x="3427" y="646"/>
                    <a:pt x="3423" y="646"/>
                    <a:pt x="3420" y="646"/>
                  </a:cubicBezTo>
                  <a:cubicBezTo>
                    <a:pt x="3408" y="646"/>
                    <a:pt x="3396" y="646"/>
                    <a:pt x="3385" y="644"/>
                  </a:cubicBezTo>
                  <a:lnTo>
                    <a:pt x="3364" y="641"/>
                  </a:lnTo>
                  <a:cubicBezTo>
                    <a:pt x="3336" y="636"/>
                    <a:pt x="3310" y="634"/>
                    <a:pt x="3285" y="633"/>
                  </a:cubicBezTo>
                  <a:cubicBezTo>
                    <a:pt x="3259" y="631"/>
                    <a:pt x="3232" y="631"/>
                    <a:pt x="3205" y="631"/>
                  </a:cubicBezTo>
                  <a:cubicBezTo>
                    <a:pt x="3151" y="631"/>
                    <a:pt x="3098" y="634"/>
                    <a:pt x="3045" y="640"/>
                  </a:cubicBezTo>
                  <a:cubicBezTo>
                    <a:pt x="3001" y="644"/>
                    <a:pt x="2957" y="648"/>
                    <a:pt x="2912" y="648"/>
                  </a:cubicBezTo>
                  <a:cubicBezTo>
                    <a:pt x="2900" y="648"/>
                    <a:pt x="2887" y="646"/>
                    <a:pt x="2876" y="640"/>
                  </a:cubicBezTo>
                  <a:cubicBezTo>
                    <a:pt x="2831" y="627"/>
                    <a:pt x="2732" y="559"/>
                    <a:pt x="2544" y="495"/>
                  </a:cubicBezTo>
                  <a:cubicBezTo>
                    <a:pt x="2492" y="479"/>
                    <a:pt x="2439" y="468"/>
                    <a:pt x="2385" y="462"/>
                  </a:cubicBezTo>
                  <a:cubicBezTo>
                    <a:pt x="2337" y="456"/>
                    <a:pt x="2288" y="454"/>
                    <a:pt x="2241" y="454"/>
                  </a:cubicBezTo>
                  <a:cubicBezTo>
                    <a:pt x="2154" y="455"/>
                    <a:pt x="2087" y="463"/>
                    <a:pt x="2039" y="466"/>
                  </a:cubicBezTo>
                  <a:cubicBezTo>
                    <a:pt x="2022" y="468"/>
                    <a:pt x="2005" y="469"/>
                    <a:pt x="1989" y="469"/>
                  </a:cubicBezTo>
                  <a:cubicBezTo>
                    <a:pt x="1978" y="469"/>
                    <a:pt x="1968" y="469"/>
                    <a:pt x="1958" y="468"/>
                  </a:cubicBezTo>
                  <a:lnTo>
                    <a:pt x="1958" y="468"/>
                  </a:lnTo>
                  <a:cubicBezTo>
                    <a:pt x="1956" y="467"/>
                    <a:pt x="1951" y="465"/>
                    <a:pt x="1939" y="458"/>
                  </a:cubicBezTo>
                  <a:lnTo>
                    <a:pt x="1804" y="375"/>
                  </a:lnTo>
                  <a:cubicBezTo>
                    <a:pt x="1714" y="319"/>
                    <a:pt x="1616" y="278"/>
                    <a:pt x="1513" y="255"/>
                  </a:cubicBezTo>
                  <a:cubicBezTo>
                    <a:pt x="1460" y="245"/>
                    <a:pt x="1407" y="240"/>
                    <a:pt x="1354" y="240"/>
                  </a:cubicBezTo>
                  <a:cubicBezTo>
                    <a:pt x="1290" y="240"/>
                    <a:pt x="1226" y="247"/>
                    <a:pt x="1163" y="262"/>
                  </a:cubicBezTo>
                  <a:lnTo>
                    <a:pt x="1028" y="292"/>
                  </a:lnTo>
                  <a:lnTo>
                    <a:pt x="1028" y="292"/>
                  </a:lnTo>
                  <a:cubicBezTo>
                    <a:pt x="1003" y="269"/>
                    <a:pt x="968" y="234"/>
                    <a:pt x="920" y="193"/>
                  </a:cubicBezTo>
                  <a:cubicBezTo>
                    <a:pt x="856" y="142"/>
                    <a:pt x="756" y="52"/>
                    <a:pt x="561" y="9"/>
                  </a:cubicBezTo>
                  <a:lnTo>
                    <a:pt x="561" y="7"/>
                  </a:lnTo>
                  <a:cubicBezTo>
                    <a:pt x="535" y="2"/>
                    <a:pt x="510" y="0"/>
                    <a:pt x="4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7"/>
            <p:cNvSpPr/>
            <p:nvPr/>
          </p:nvSpPr>
          <p:spPr>
            <a:xfrm>
              <a:off x="2896000" y="4569025"/>
              <a:ext cx="93550" cy="101000"/>
            </a:xfrm>
            <a:custGeom>
              <a:rect b="b" l="l" r="r" t="t"/>
              <a:pathLst>
                <a:path extrusionOk="0" h="4040" w="3742">
                  <a:moveTo>
                    <a:pt x="3306" y="1046"/>
                  </a:moveTo>
                  <a:cubicBezTo>
                    <a:pt x="3306" y="1046"/>
                    <a:pt x="3306" y="1046"/>
                    <a:pt x="3306" y="1046"/>
                  </a:cubicBezTo>
                  <a:lnTo>
                    <a:pt x="3306" y="1046"/>
                  </a:lnTo>
                  <a:cubicBezTo>
                    <a:pt x="3306" y="1046"/>
                    <a:pt x="3306" y="1046"/>
                    <a:pt x="3306" y="1046"/>
                  </a:cubicBezTo>
                  <a:close/>
                  <a:moveTo>
                    <a:pt x="179" y="0"/>
                  </a:moveTo>
                  <a:cubicBezTo>
                    <a:pt x="109" y="0"/>
                    <a:pt x="47" y="48"/>
                    <a:pt x="31" y="118"/>
                  </a:cubicBezTo>
                  <a:cubicBezTo>
                    <a:pt x="13" y="194"/>
                    <a:pt x="57" y="271"/>
                    <a:pt x="131" y="296"/>
                  </a:cubicBezTo>
                  <a:lnTo>
                    <a:pt x="134" y="297"/>
                  </a:lnTo>
                  <a:lnTo>
                    <a:pt x="365" y="376"/>
                  </a:lnTo>
                  <a:lnTo>
                    <a:pt x="606" y="451"/>
                  </a:lnTo>
                  <a:cubicBezTo>
                    <a:pt x="760" y="497"/>
                    <a:pt x="919" y="548"/>
                    <a:pt x="1082" y="593"/>
                  </a:cubicBezTo>
                  <a:cubicBezTo>
                    <a:pt x="1163" y="615"/>
                    <a:pt x="1250" y="637"/>
                    <a:pt x="1328" y="654"/>
                  </a:cubicBezTo>
                  <a:lnTo>
                    <a:pt x="1561" y="715"/>
                  </a:lnTo>
                  <a:cubicBezTo>
                    <a:pt x="1643" y="737"/>
                    <a:pt x="1738" y="756"/>
                    <a:pt x="1811" y="772"/>
                  </a:cubicBezTo>
                  <a:cubicBezTo>
                    <a:pt x="1883" y="788"/>
                    <a:pt x="1966" y="809"/>
                    <a:pt x="2036" y="829"/>
                  </a:cubicBezTo>
                  <a:cubicBezTo>
                    <a:pt x="2109" y="849"/>
                    <a:pt x="2158" y="869"/>
                    <a:pt x="2254" y="901"/>
                  </a:cubicBezTo>
                  <a:cubicBezTo>
                    <a:pt x="2347" y="931"/>
                    <a:pt x="2433" y="951"/>
                    <a:pt x="2519" y="972"/>
                  </a:cubicBezTo>
                  <a:cubicBezTo>
                    <a:pt x="2604" y="993"/>
                    <a:pt x="2699" y="1008"/>
                    <a:pt x="2769" y="1022"/>
                  </a:cubicBezTo>
                  <a:lnTo>
                    <a:pt x="2852" y="1040"/>
                  </a:lnTo>
                  <a:lnTo>
                    <a:pt x="2852" y="1040"/>
                  </a:lnTo>
                  <a:cubicBezTo>
                    <a:pt x="2811" y="1076"/>
                    <a:pt x="2768" y="1109"/>
                    <a:pt x="2722" y="1139"/>
                  </a:cubicBezTo>
                  <a:cubicBezTo>
                    <a:pt x="2643" y="1194"/>
                    <a:pt x="2567" y="1255"/>
                    <a:pt x="2498" y="1322"/>
                  </a:cubicBezTo>
                  <a:cubicBezTo>
                    <a:pt x="2430" y="1384"/>
                    <a:pt x="2366" y="1451"/>
                    <a:pt x="2308" y="1522"/>
                  </a:cubicBezTo>
                  <a:cubicBezTo>
                    <a:pt x="2260" y="1577"/>
                    <a:pt x="2210" y="1629"/>
                    <a:pt x="2158" y="1679"/>
                  </a:cubicBezTo>
                  <a:cubicBezTo>
                    <a:pt x="2104" y="1730"/>
                    <a:pt x="2049" y="1780"/>
                    <a:pt x="1990" y="1826"/>
                  </a:cubicBezTo>
                  <a:cubicBezTo>
                    <a:pt x="1919" y="1881"/>
                    <a:pt x="1851" y="1941"/>
                    <a:pt x="1785" y="2005"/>
                  </a:cubicBezTo>
                  <a:cubicBezTo>
                    <a:pt x="1724" y="2063"/>
                    <a:pt x="1658" y="2133"/>
                    <a:pt x="1603" y="2194"/>
                  </a:cubicBezTo>
                  <a:cubicBezTo>
                    <a:pt x="1552" y="2253"/>
                    <a:pt x="1502" y="2305"/>
                    <a:pt x="1444" y="2361"/>
                  </a:cubicBezTo>
                  <a:cubicBezTo>
                    <a:pt x="936" y="2784"/>
                    <a:pt x="548" y="3332"/>
                    <a:pt x="64" y="3780"/>
                  </a:cubicBezTo>
                  <a:cubicBezTo>
                    <a:pt x="7" y="3833"/>
                    <a:pt x="0" y="3920"/>
                    <a:pt x="48" y="3982"/>
                  </a:cubicBezTo>
                  <a:cubicBezTo>
                    <a:pt x="78" y="4020"/>
                    <a:pt x="122" y="4040"/>
                    <a:pt x="167" y="4040"/>
                  </a:cubicBezTo>
                  <a:cubicBezTo>
                    <a:pt x="195" y="4040"/>
                    <a:pt x="223" y="4032"/>
                    <a:pt x="247" y="4016"/>
                  </a:cubicBezTo>
                  <a:lnTo>
                    <a:pt x="269" y="4002"/>
                  </a:lnTo>
                  <a:cubicBezTo>
                    <a:pt x="830" y="3641"/>
                    <a:pt x="1263" y="3135"/>
                    <a:pt x="1798" y="2748"/>
                  </a:cubicBezTo>
                  <a:cubicBezTo>
                    <a:pt x="1863" y="2692"/>
                    <a:pt x="1932" y="2630"/>
                    <a:pt x="1993" y="2570"/>
                  </a:cubicBezTo>
                  <a:cubicBezTo>
                    <a:pt x="2051" y="2512"/>
                    <a:pt x="2103" y="2466"/>
                    <a:pt x="2163" y="2413"/>
                  </a:cubicBezTo>
                  <a:cubicBezTo>
                    <a:pt x="2217" y="2363"/>
                    <a:pt x="2275" y="2317"/>
                    <a:pt x="2335" y="2273"/>
                  </a:cubicBezTo>
                  <a:cubicBezTo>
                    <a:pt x="2402" y="2226"/>
                    <a:pt x="2483" y="2160"/>
                    <a:pt x="2547" y="2103"/>
                  </a:cubicBezTo>
                  <a:cubicBezTo>
                    <a:pt x="2616" y="2042"/>
                    <a:pt x="2682" y="1977"/>
                    <a:pt x="2745" y="1909"/>
                  </a:cubicBezTo>
                  <a:cubicBezTo>
                    <a:pt x="2793" y="1855"/>
                    <a:pt x="2845" y="1803"/>
                    <a:pt x="2899" y="1754"/>
                  </a:cubicBezTo>
                  <a:cubicBezTo>
                    <a:pt x="2948" y="1707"/>
                    <a:pt x="3002" y="1665"/>
                    <a:pt x="3059" y="1627"/>
                  </a:cubicBezTo>
                  <a:cubicBezTo>
                    <a:pt x="3138" y="1574"/>
                    <a:pt x="3213" y="1516"/>
                    <a:pt x="3285" y="1451"/>
                  </a:cubicBezTo>
                  <a:lnTo>
                    <a:pt x="3298" y="1440"/>
                  </a:lnTo>
                  <a:lnTo>
                    <a:pt x="3303" y="1436"/>
                  </a:lnTo>
                  <a:lnTo>
                    <a:pt x="3313" y="1428"/>
                  </a:lnTo>
                  <a:cubicBezTo>
                    <a:pt x="3321" y="1424"/>
                    <a:pt x="3327" y="1418"/>
                    <a:pt x="3336" y="1413"/>
                  </a:cubicBezTo>
                  <a:cubicBezTo>
                    <a:pt x="3361" y="1399"/>
                    <a:pt x="3387" y="1388"/>
                    <a:pt x="3413" y="1377"/>
                  </a:cubicBezTo>
                  <a:cubicBezTo>
                    <a:pt x="3451" y="1357"/>
                    <a:pt x="3506" y="1347"/>
                    <a:pt x="3605" y="1262"/>
                  </a:cubicBezTo>
                  <a:cubicBezTo>
                    <a:pt x="3658" y="1211"/>
                    <a:pt x="3697" y="1149"/>
                    <a:pt x="3719" y="1078"/>
                  </a:cubicBezTo>
                  <a:cubicBezTo>
                    <a:pt x="3736" y="1024"/>
                    <a:pt x="3741" y="966"/>
                    <a:pt x="3736" y="910"/>
                  </a:cubicBezTo>
                  <a:cubicBezTo>
                    <a:pt x="3725" y="821"/>
                    <a:pt x="3719" y="773"/>
                    <a:pt x="3669" y="672"/>
                  </a:cubicBezTo>
                  <a:cubicBezTo>
                    <a:pt x="3654" y="643"/>
                    <a:pt x="3635" y="616"/>
                    <a:pt x="3614" y="592"/>
                  </a:cubicBezTo>
                  <a:cubicBezTo>
                    <a:pt x="3587" y="561"/>
                    <a:pt x="3555" y="534"/>
                    <a:pt x="3521" y="512"/>
                  </a:cubicBezTo>
                  <a:cubicBezTo>
                    <a:pt x="3458" y="476"/>
                    <a:pt x="3387" y="457"/>
                    <a:pt x="3315" y="455"/>
                  </a:cubicBezTo>
                  <a:cubicBezTo>
                    <a:pt x="3212" y="457"/>
                    <a:pt x="3174" y="472"/>
                    <a:pt x="3138" y="475"/>
                  </a:cubicBezTo>
                  <a:cubicBezTo>
                    <a:pt x="3115" y="480"/>
                    <a:pt x="3092" y="482"/>
                    <a:pt x="3069" y="483"/>
                  </a:cubicBezTo>
                  <a:cubicBezTo>
                    <a:pt x="3069" y="484"/>
                    <a:pt x="3068" y="484"/>
                    <a:pt x="3066" y="484"/>
                  </a:cubicBezTo>
                  <a:cubicBezTo>
                    <a:pt x="3049" y="484"/>
                    <a:pt x="2949" y="460"/>
                    <a:pt x="2870" y="450"/>
                  </a:cubicBezTo>
                  <a:cubicBezTo>
                    <a:pt x="2777" y="436"/>
                    <a:pt x="2708" y="429"/>
                    <a:pt x="2633" y="414"/>
                  </a:cubicBezTo>
                  <a:cubicBezTo>
                    <a:pt x="2555" y="400"/>
                    <a:pt x="2483" y="386"/>
                    <a:pt x="2417" y="368"/>
                  </a:cubicBezTo>
                  <a:cubicBezTo>
                    <a:pt x="2356" y="349"/>
                    <a:pt x="2250" y="316"/>
                    <a:pt x="2163" y="299"/>
                  </a:cubicBezTo>
                  <a:cubicBezTo>
                    <a:pt x="2073" y="282"/>
                    <a:pt x="1991" y="267"/>
                    <a:pt x="1904" y="256"/>
                  </a:cubicBezTo>
                  <a:cubicBezTo>
                    <a:pt x="1816" y="243"/>
                    <a:pt x="1745" y="234"/>
                    <a:pt x="1667" y="220"/>
                  </a:cubicBezTo>
                  <a:cubicBezTo>
                    <a:pt x="1590" y="207"/>
                    <a:pt x="1501" y="192"/>
                    <a:pt x="1417" y="182"/>
                  </a:cubicBezTo>
                  <a:cubicBezTo>
                    <a:pt x="1332" y="170"/>
                    <a:pt x="1258" y="161"/>
                    <a:pt x="1178" y="148"/>
                  </a:cubicBezTo>
                  <a:lnTo>
                    <a:pt x="690" y="71"/>
                  </a:lnTo>
                  <a:lnTo>
                    <a:pt x="449" y="35"/>
                  </a:lnTo>
                  <a:lnTo>
                    <a:pt x="199" y="1"/>
                  </a:lnTo>
                  <a:cubicBezTo>
                    <a:pt x="192" y="0"/>
                    <a:pt x="185" y="0"/>
                    <a:pt x="1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8" name="Google Shape;3748;p57"/>
          <p:cNvGrpSpPr/>
          <p:nvPr/>
        </p:nvGrpSpPr>
        <p:grpSpPr>
          <a:xfrm flipH="1" rot="-1289359">
            <a:off x="5274085" y="3349121"/>
            <a:ext cx="634986" cy="298363"/>
            <a:chOff x="2558225" y="5207975"/>
            <a:chExt cx="429175" cy="267850"/>
          </a:xfrm>
        </p:grpSpPr>
        <p:sp>
          <p:nvSpPr>
            <p:cNvPr id="3749" name="Google Shape;3749;p57"/>
            <p:cNvSpPr/>
            <p:nvPr/>
          </p:nvSpPr>
          <p:spPr>
            <a:xfrm>
              <a:off x="2579025" y="5207975"/>
              <a:ext cx="408375" cy="191275"/>
            </a:xfrm>
            <a:custGeom>
              <a:rect b="b" l="l" r="r" t="t"/>
              <a:pathLst>
                <a:path extrusionOk="0" h="7651" w="16335">
                  <a:moveTo>
                    <a:pt x="15588" y="874"/>
                  </a:moveTo>
                  <a:cubicBezTo>
                    <a:pt x="15595" y="878"/>
                    <a:pt x="15602" y="882"/>
                    <a:pt x="15608" y="885"/>
                  </a:cubicBezTo>
                  <a:lnTo>
                    <a:pt x="15608" y="885"/>
                  </a:lnTo>
                  <a:cubicBezTo>
                    <a:pt x="15601" y="883"/>
                    <a:pt x="15594" y="879"/>
                    <a:pt x="15587" y="875"/>
                  </a:cubicBezTo>
                  <a:lnTo>
                    <a:pt x="15588" y="874"/>
                  </a:lnTo>
                  <a:close/>
                  <a:moveTo>
                    <a:pt x="15671" y="894"/>
                  </a:moveTo>
                  <a:cubicBezTo>
                    <a:pt x="15675" y="894"/>
                    <a:pt x="15672" y="896"/>
                    <a:pt x="15661" y="896"/>
                  </a:cubicBezTo>
                  <a:lnTo>
                    <a:pt x="15661" y="896"/>
                  </a:lnTo>
                  <a:cubicBezTo>
                    <a:pt x="15663" y="895"/>
                    <a:pt x="15664" y="895"/>
                    <a:pt x="15666" y="895"/>
                  </a:cubicBezTo>
                  <a:cubicBezTo>
                    <a:pt x="15668" y="895"/>
                    <a:pt x="15670" y="894"/>
                    <a:pt x="15671" y="894"/>
                  </a:cubicBezTo>
                  <a:close/>
                  <a:moveTo>
                    <a:pt x="15672" y="0"/>
                  </a:moveTo>
                  <a:cubicBezTo>
                    <a:pt x="15590" y="0"/>
                    <a:pt x="15509" y="12"/>
                    <a:pt x="15431" y="35"/>
                  </a:cubicBezTo>
                  <a:cubicBezTo>
                    <a:pt x="15268" y="83"/>
                    <a:pt x="15154" y="152"/>
                    <a:pt x="15051" y="220"/>
                  </a:cubicBezTo>
                  <a:cubicBezTo>
                    <a:pt x="14799" y="393"/>
                    <a:pt x="14671" y="600"/>
                    <a:pt x="14561" y="749"/>
                  </a:cubicBezTo>
                  <a:lnTo>
                    <a:pt x="14404" y="979"/>
                  </a:lnTo>
                  <a:lnTo>
                    <a:pt x="14326" y="1094"/>
                  </a:lnTo>
                  <a:lnTo>
                    <a:pt x="14300" y="1130"/>
                  </a:lnTo>
                  <a:cubicBezTo>
                    <a:pt x="14293" y="1139"/>
                    <a:pt x="14286" y="1146"/>
                    <a:pt x="14279" y="1152"/>
                  </a:cubicBezTo>
                  <a:cubicBezTo>
                    <a:pt x="14244" y="1191"/>
                    <a:pt x="14164" y="1247"/>
                    <a:pt x="14065" y="1342"/>
                  </a:cubicBezTo>
                  <a:cubicBezTo>
                    <a:pt x="14037" y="1368"/>
                    <a:pt x="14011" y="1396"/>
                    <a:pt x="13987" y="1425"/>
                  </a:cubicBezTo>
                  <a:lnTo>
                    <a:pt x="13935" y="1485"/>
                  </a:lnTo>
                  <a:lnTo>
                    <a:pt x="13845" y="1591"/>
                  </a:lnTo>
                  <a:lnTo>
                    <a:pt x="13662" y="1806"/>
                  </a:lnTo>
                  <a:cubicBezTo>
                    <a:pt x="13586" y="1899"/>
                    <a:pt x="13528" y="1983"/>
                    <a:pt x="13479" y="2051"/>
                  </a:cubicBezTo>
                  <a:cubicBezTo>
                    <a:pt x="13453" y="2085"/>
                    <a:pt x="13430" y="2115"/>
                    <a:pt x="13408" y="2141"/>
                  </a:cubicBezTo>
                  <a:lnTo>
                    <a:pt x="13310" y="2257"/>
                  </a:lnTo>
                  <a:cubicBezTo>
                    <a:pt x="13245" y="2337"/>
                    <a:pt x="13189" y="2408"/>
                    <a:pt x="13138" y="2467"/>
                  </a:cubicBezTo>
                  <a:lnTo>
                    <a:pt x="13097" y="2512"/>
                  </a:lnTo>
                  <a:cubicBezTo>
                    <a:pt x="13072" y="2539"/>
                    <a:pt x="13048" y="2569"/>
                    <a:pt x="13026" y="2599"/>
                  </a:cubicBezTo>
                  <a:cubicBezTo>
                    <a:pt x="12983" y="2654"/>
                    <a:pt x="12952" y="2704"/>
                    <a:pt x="12926" y="2747"/>
                  </a:cubicBezTo>
                  <a:cubicBezTo>
                    <a:pt x="12901" y="2788"/>
                    <a:pt x="12880" y="2823"/>
                    <a:pt x="12863" y="2847"/>
                  </a:cubicBezTo>
                  <a:cubicBezTo>
                    <a:pt x="12855" y="2859"/>
                    <a:pt x="12848" y="2868"/>
                    <a:pt x="12842" y="2876"/>
                  </a:cubicBezTo>
                  <a:cubicBezTo>
                    <a:pt x="12839" y="2882"/>
                    <a:pt x="12834" y="2886"/>
                    <a:pt x="12834" y="2886"/>
                  </a:cubicBezTo>
                  <a:cubicBezTo>
                    <a:pt x="12834" y="2886"/>
                    <a:pt x="12835" y="2886"/>
                    <a:pt x="12838" y="2884"/>
                  </a:cubicBezTo>
                  <a:cubicBezTo>
                    <a:pt x="12838" y="2884"/>
                    <a:pt x="12838" y="2884"/>
                    <a:pt x="12838" y="2884"/>
                  </a:cubicBezTo>
                  <a:cubicBezTo>
                    <a:pt x="12844" y="2884"/>
                    <a:pt x="12780" y="2917"/>
                    <a:pt x="12675" y="2962"/>
                  </a:cubicBezTo>
                  <a:cubicBezTo>
                    <a:pt x="12605" y="2993"/>
                    <a:pt x="12538" y="3032"/>
                    <a:pt x="12477" y="3077"/>
                  </a:cubicBezTo>
                  <a:cubicBezTo>
                    <a:pt x="12459" y="3091"/>
                    <a:pt x="12437" y="3111"/>
                    <a:pt x="12420" y="3125"/>
                  </a:cubicBezTo>
                  <a:lnTo>
                    <a:pt x="12382" y="3164"/>
                  </a:lnTo>
                  <a:cubicBezTo>
                    <a:pt x="12358" y="3189"/>
                    <a:pt x="12336" y="3214"/>
                    <a:pt x="12316" y="3238"/>
                  </a:cubicBezTo>
                  <a:cubicBezTo>
                    <a:pt x="12239" y="3334"/>
                    <a:pt x="12190" y="3409"/>
                    <a:pt x="12152" y="3451"/>
                  </a:cubicBezTo>
                  <a:cubicBezTo>
                    <a:pt x="12127" y="3483"/>
                    <a:pt x="12080" y="3519"/>
                    <a:pt x="12006" y="3567"/>
                  </a:cubicBezTo>
                  <a:cubicBezTo>
                    <a:pt x="11933" y="3616"/>
                    <a:pt x="11836" y="3673"/>
                    <a:pt x="11732" y="3764"/>
                  </a:cubicBezTo>
                  <a:cubicBezTo>
                    <a:pt x="11630" y="3854"/>
                    <a:pt x="11564" y="3938"/>
                    <a:pt x="11510" y="3996"/>
                  </a:cubicBezTo>
                  <a:cubicBezTo>
                    <a:pt x="11487" y="4021"/>
                    <a:pt x="11464" y="4044"/>
                    <a:pt x="11439" y="4066"/>
                  </a:cubicBezTo>
                  <a:cubicBezTo>
                    <a:pt x="11438" y="4069"/>
                    <a:pt x="11400" y="4099"/>
                    <a:pt x="11377" y="4119"/>
                  </a:cubicBezTo>
                  <a:cubicBezTo>
                    <a:pt x="11351" y="4144"/>
                    <a:pt x="11329" y="4166"/>
                    <a:pt x="11308" y="4186"/>
                  </a:cubicBezTo>
                  <a:cubicBezTo>
                    <a:pt x="11226" y="4273"/>
                    <a:pt x="11170" y="4344"/>
                    <a:pt x="11129" y="4382"/>
                  </a:cubicBezTo>
                  <a:cubicBezTo>
                    <a:pt x="11114" y="4397"/>
                    <a:pt x="11096" y="4411"/>
                    <a:pt x="11077" y="4422"/>
                  </a:cubicBezTo>
                  <a:cubicBezTo>
                    <a:pt x="11047" y="4440"/>
                    <a:pt x="11015" y="4455"/>
                    <a:pt x="10984" y="4468"/>
                  </a:cubicBezTo>
                  <a:cubicBezTo>
                    <a:pt x="10944" y="4486"/>
                    <a:pt x="10896" y="4505"/>
                    <a:pt x="10842" y="4532"/>
                  </a:cubicBezTo>
                  <a:cubicBezTo>
                    <a:pt x="10814" y="4545"/>
                    <a:pt x="10786" y="4560"/>
                    <a:pt x="10756" y="4577"/>
                  </a:cubicBezTo>
                  <a:cubicBezTo>
                    <a:pt x="10728" y="4592"/>
                    <a:pt x="10686" y="4622"/>
                    <a:pt x="10672" y="4630"/>
                  </a:cubicBezTo>
                  <a:cubicBezTo>
                    <a:pt x="10515" y="4730"/>
                    <a:pt x="10356" y="4825"/>
                    <a:pt x="10201" y="4927"/>
                  </a:cubicBezTo>
                  <a:lnTo>
                    <a:pt x="9968" y="5080"/>
                  </a:lnTo>
                  <a:lnTo>
                    <a:pt x="9834" y="5167"/>
                  </a:lnTo>
                  <a:cubicBezTo>
                    <a:pt x="9787" y="5200"/>
                    <a:pt x="9747" y="5230"/>
                    <a:pt x="9709" y="5259"/>
                  </a:cubicBezTo>
                  <a:cubicBezTo>
                    <a:pt x="9631" y="5318"/>
                    <a:pt x="9575" y="5360"/>
                    <a:pt x="9513" y="5393"/>
                  </a:cubicBezTo>
                  <a:cubicBezTo>
                    <a:pt x="9446" y="5430"/>
                    <a:pt x="9364" y="5465"/>
                    <a:pt x="9274" y="5507"/>
                  </a:cubicBezTo>
                  <a:cubicBezTo>
                    <a:pt x="9228" y="5528"/>
                    <a:pt x="9181" y="5551"/>
                    <a:pt x="9131" y="5576"/>
                  </a:cubicBezTo>
                  <a:cubicBezTo>
                    <a:pt x="9094" y="5596"/>
                    <a:pt x="9062" y="5612"/>
                    <a:pt x="9021" y="5630"/>
                  </a:cubicBezTo>
                  <a:lnTo>
                    <a:pt x="8756" y="5745"/>
                  </a:lnTo>
                  <a:lnTo>
                    <a:pt x="8225" y="5977"/>
                  </a:lnTo>
                  <a:cubicBezTo>
                    <a:pt x="8125" y="6028"/>
                    <a:pt x="8042" y="6080"/>
                    <a:pt x="7970" y="6118"/>
                  </a:cubicBezTo>
                  <a:cubicBezTo>
                    <a:pt x="7935" y="6138"/>
                    <a:pt x="7901" y="6154"/>
                    <a:pt x="7864" y="6169"/>
                  </a:cubicBezTo>
                  <a:cubicBezTo>
                    <a:pt x="7812" y="6192"/>
                    <a:pt x="7760" y="6218"/>
                    <a:pt x="7710" y="6245"/>
                  </a:cubicBezTo>
                  <a:cubicBezTo>
                    <a:pt x="7619" y="6295"/>
                    <a:pt x="7546" y="6340"/>
                    <a:pt x="7485" y="6366"/>
                  </a:cubicBezTo>
                  <a:lnTo>
                    <a:pt x="7463" y="6375"/>
                  </a:lnTo>
                  <a:lnTo>
                    <a:pt x="7453" y="6378"/>
                  </a:lnTo>
                  <a:cubicBezTo>
                    <a:pt x="7443" y="6381"/>
                    <a:pt x="7431" y="6383"/>
                    <a:pt x="7421" y="6384"/>
                  </a:cubicBezTo>
                  <a:cubicBezTo>
                    <a:pt x="7383" y="6389"/>
                    <a:pt x="7345" y="6391"/>
                    <a:pt x="7307" y="6391"/>
                  </a:cubicBezTo>
                  <a:cubicBezTo>
                    <a:pt x="7249" y="6391"/>
                    <a:pt x="7192" y="6394"/>
                    <a:pt x="7135" y="6401"/>
                  </a:cubicBezTo>
                  <a:cubicBezTo>
                    <a:pt x="7064" y="6409"/>
                    <a:pt x="6995" y="6429"/>
                    <a:pt x="6930" y="6456"/>
                  </a:cubicBezTo>
                  <a:cubicBezTo>
                    <a:pt x="6814" y="6504"/>
                    <a:pt x="6730" y="6557"/>
                    <a:pt x="6661" y="6591"/>
                  </a:cubicBezTo>
                  <a:cubicBezTo>
                    <a:pt x="6632" y="6606"/>
                    <a:pt x="6603" y="6617"/>
                    <a:pt x="6572" y="6628"/>
                  </a:cubicBezTo>
                  <a:cubicBezTo>
                    <a:pt x="6544" y="6636"/>
                    <a:pt x="6514" y="6639"/>
                    <a:pt x="6485" y="6642"/>
                  </a:cubicBezTo>
                  <a:cubicBezTo>
                    <a:pt x="6409" y="6647"/>
                    <a:pt x="6306" y="6641"/>
                    <a:pt x="6172" y="6662"/>
                  </a:cubicBezTo>
                  <a:cubicBezTo>
                    <a:pt x="6155" y="6666"/>
                    <a:pt x="6137" y="6669"/>
                    <a:pt x="6120" y="6674"/>
                  </a:cubicBezTo>
                  <a:cubicBezTo>
                    <a:pt x="6103" y="6677"/>
                    <a:pt x="6076" y="6687"/>
                    <a:pt x="6055" y="6694"/>
                  </a:cubicBezTo>
                  <a:cubicBezTo>
                    <a:pt x="6018" y="6709"/>
                    <a:pt x="5981" y="6727"/>
                    <a:pt x="5948" y="6749"/>
                  </a:cubicBezTo>
                  <a:cubicBezTo>
                    <a:pt x="5899" y="6781"/>
                    <a:pt x="5852" y="6817"/>
                    <a:pt x="5808" y="6857"/>
                  </a:cubicBezTo>
                  <a:cubicBezTo>
                    <a:pt x="5780" y="6882"/>
                    <a:pt x="5752" y="6905"/>
                    <a:pt x="5722" y="6927"/>
                  </a:cubicBezTo>
                  <a:cubicBezTo>
                    <a:pt x="5698" y="6941"/>
                    <a:pt x="5700" y="6939"/>
                    <a:pt x="5698" y="6941"/>
                  </a:cubicBezTo>
                  <a:cubicBezTo>
                    <a:pt x="5697" y="6942"/>
                    <a:pt x="5694" y="6942"/>
                    <a:pt x="5690" y="6942"/>
                  </a:cubicBezTo>
                  <a:cubicBezTo>
                    <a:pt x="5663" y="6942"/>
                    <a:pt x="5590" y="6926"/>
                    <a:pt x="5497" y="6903"/>
                  </a:cubicBezTo>
                  <a:cubicBezTo>
                    <a:pt x="5436" y="6888"/>
                    <a:pt x="5372" y="6881"/>
                    <a:pt x="5309" y="6881"/>
                  </a:cubicBezTo>
                  <a:cubicBezTo>
                    <a:pt x="5304" y="6881"/>
                    <a:pt x="5299" y="6881"/>
                    <a:pt x="5294" y="6881"/>
                  </a:cubicBezTo>
                  <a:cubicBezTo>
                    <a:pt x="5218" y="6884"/>
                    <a:pt x="5143" y="6903"/>
                    <a:pt x="5073" y="6934"/>
                  </a:cubicBezTo>
                  <a:cubicBezTo>
                    <a:pt x="4958" y="6986"/>
                    <a:pt x="4880" y="7039"/>
                    <a:pt x="4825" y="7060"/>
                  </a:cubicBezTo>
                  <a:cubicBezTo>
                    <a:pt x="4805" y="7070"/>
                    <a:pt x="4783" y="7075"/>
                    <a:pt x="4761" y="7076"/>
                  </a:cubicBezTo>
                  <a:cubicBezTo>
                    <a:pt x="4754" y="7076"/>
                    <a:pt x="4746" y="7077"/>
                    <a:pt x="4739" y="7077"/>
                  </a:cubicBezTo>
                  <a:cubicBezTo>
                    <a:pt x="4712" y="7077"/>
                    <a:pt x="4686" y="7075"/>
                    <a:pt x="4660" y="7070"/>
                  </a:cubicBezTo>
                  <a:cubicBezTo>
                    <a:pt x="4592" y="7063"/>
                    <a:pt x="4506" y="7043"/>
                    <a:pt x="4398" y="7043"/>
                  </a:cubicBezTo>
                  <a:cubicBezTo>
                    <a:pt x="4374" y="7043"/>
                    <a:pt x="4349" y="7044"/>
                    <a:pt x="4322" y="7046"/>
                  </a:cubicBezTo>
                  <a:cubicBezTo>
                    <a:pt x="4191" y="7061"/>
                    <a:pt x="4091" y="7100"/>
                    <a:pt x="4007" y="7126"/>
                  </a:cubicBezTo>
                  <a:cubicBezTo>
                    <a:pt x="3970" y="7137"/>
                    <a:pt x="3933" y="7148"/>
                    <a:pt x="3896" y="7155"/>
                  </a:cubicBezTo>
                  <a:cubicBezTo>
                    <a:pt x="3873" y="7159"/>
                    <a:pt x="3849" y="7161"/>
                    <a:pt x="3826" y="7161"/>
                  </a:cubicBezTo>
                  <a:cubicBezTo>
                    <a:pt x="3817" y="7161"/>
                    <a:pt x="3809" y="7161"/>
                    <a:pt x="3801" y="7160"/>
                  </a:cubicBezTo>
                  <a:cubicBezTo>
                    <a:pt x="3728" y="7157"/>
                    <a:pt x="3637" y="7138"/>
                    <a:pt x="3524" y="7128"/>
                  </a:cubicBezTo>
                  <a:cubicBezTo>
                    <a:pt x="3496" y="7126"/>
                    <a:pt x="3469" y="7125"/>
                    <a:pt x="3441" y="7125"/>
                  </a:cubicBezTo>
                  <a:cubicBezTo>
                    <a:pt x="3408" y="7125"/>
                    <a:pt x="3374" y="7127"/>
                    <a:pt x="3340" y="7130"/>
                  </a:cubicBezTo>
                  <a:cubicBezTo>
                    <a:pt x="3286" y="7138"/>
                    <a:pt x="3232" y="7148"/>
                    <a:pt x="3177" y="7162"/>
                  </a:cubicBezTo>
                  <a:cubicBezTo>
                    <a:pt x="3080" y="7186"/>
                    <a:pt x="3001" y="7206"/>
                    <a:pt x="2940" y="7208"/>
                  </a:cubicBezTo>
                  <a:cubicBezTo>
                    <a:pt x="2816" y="7209"/>
                    <a:pt x="2713" y="7237"/>
                    <a:pt x="2626" y="7253"/>
                  </a:cubicBezTo>
                  <a:cubicBezTo>
                    <a:pt x="2567" y="7264"/>
                    <a:pt x="2523" y="7270"/>
                    <a:pt x="2480" y="7270"/>
                  </a:cubicBezTo>
                  <a:cubicBezTo>
                    <a:pt x="2457" y="7270"/>
                    <a:pt x="2433" y="7269"/>
                    <a:pt x="2408" y="7264"/>
                  </a:cubicBezTo>
                  <a:cubicBezTo>
                    <a:pt x="2334" y="7254"/>
                    <a:pt x="2244" y="7225"/>
                    <a:pt x="2134" y="7204"/>
                  </a:cubicBezTo>
                  <a:cubicBezTo>
                    <a:pt x="2081" y="7194"/>
                    <a:pt x="2026" y="7188"/>
                    <a:pt x="1971" y="7188"/>
                  </a:cubicBezTo>
                  <a:cubicBezTo>
                    <a:pt x="1966" y="7188"/>
                    <a:pt x="1961" y="7188"/>
                    <a:pt x="1956" y="7188"/>
                  </a:cubicBezTo>
                  <a:cubicBezTo>
                    <a:pt x="1902" y="7189"/>
                    <a:pt x="1848" y="7194"/>
                    <a:pt x="1793" y="7202"/>
                  </a:cubicBezTo>
                  <a:cubicBezTo>
                    <a:pt x="1708" y="7215"/>
                    <a:pt x="1635" y="7226"/>
                    <a:pt x="1576" y="7226"/>
                  </a:cubicBezTo>
                  <a:cubicBezTo>
                    <a:pt x="1567" y="7226"/>
                    <a:pt x="1557" y="7226"/>
                    <a:pt x="1548" y="7225"/>
                  </a:cubicBezTo>
                  <a:cubicBezTo>
                    <a:pt x="1460" y="7216"/>
                    <a:pt x="1374" y="7201"/>
                    <a:pt x="1287" y="7182"/>
                  </a:cubicBezTo>
                  <a:cubicBezTo>
                    <a:pt x="1197" y="7160"/>
                    <a:pt x="1078" y="7148"/>
                    <a:pt x="1008" y="7134"/>
                  </a:cubicBezTo>
                  <a:cubicBezTo>
                    <a:pt x="926" y="7117"/>
                    <a:pt x="835" y="7089"/>
                    <a:pt x="735" y="7065"/>
                  </a:cubicBezTo>
                  <a:cubicBezTo>
                    <a:pt x="687" y="7052"/>
                    <a:pt x="623" y="7043"/>
                    <a:pt x="602" y="7037"/>
                  </a:cubicBezTo>
                  <a:cubicBezTo>
                    <a:pt x="565" y="7026"/>
                    <a:pt x="528" y="7013"/>
                    <a:pt x="493" y="6995"/>
                  </a:cubicBezTo>
                  <a:cubicBezTo>
                    <a:pt x="414" y="6958"/>
                    <a:pt x="321" y="6904"/>
                    <a:pt x="196" y="6876"/>
                  </a:cubicBezTo>
                  <a:cubicBezTo>
                    <a:pt x="186" y="6874"/>
                    <a:pt x="176" y="6873"/>
                    <a:pt x="166" y="6873"/>
                  </a:cubicBezTo>
                  <a:cubicBezTo>
                    <a:pt x="97" y="6873"/>
                    <a:pt x="35" y="6921"/>
                    <a:pt x="19" y="6991"/>
                  </a:cubicBezTo>
                  <a:cubicBezTo>
                    <a:pt x="0" y="7070"/>
                    <a:pt x="49" y="7151"/>
                    <a:pt x="128" y="7172"/>
                  </a:cubicBezTo>
                  <a:lnTo>
                    <a:pt x="131" y="7172"/>
                  </a:lnTo>
                  <a:cubicBezTo>
                    <a:pt x="193" y="7187"/>
                    <a:pt x="267" y="7229"/>
                    <a:pt x="357" y="7276"/>
                  </a:cubicBezTo>
                  <a:cubicBezTo>
                    <a:pt x="407" y="7301"/>
                    <a:pt x="459" y="7323"/>
                    <a:pt x="513" y="7341"/>
                  </a:cubicBezTo>
                  <a:cubicBezTo>
                    <a:pt x="582" y="7360"/>
                    <a:pt x="614" y="7363"/>
                    <a:pt x="657" y="7377"/>
                  </a:cubicBezTo>
                  <a:cubicBezTo>
                    <a:pt x="742" y="7398"/>
                    <a:pt x="832" y="7431"/>
                    <a:pt x="935" y="7456"/>
                  </a:cubicBezTo>
                  <a:cubicBezTo>
                    <a:pt x="1050" y="7482"/>
                    <a:pt x="1121" y="7489"/>
                    <a:pt x="1216" y="7514"/>
                  </a:cubicBezTo>
                  <a:cubicBezTo>
                    <a:pt x="1314" y="7539"/>
                    <a:pt x="1413" y="7559"/>
                    <a:pt x="1515" y="7573"/>
                  </a:cubicBezTo>
                  <a:cubicBezTo>
                    <a:pt x="1545" y="7576"/>
                    <a:pt x="1575" y="7577"/>
                    <a:pt x="1603" y="7577"/>
                  </a:cubicBezTo>
                  <a:cubicBezTo>
                    <a:pt x="1692" y="7577"/>
                    <a:pt x="1770" y="7565"/>
                    <a:pt x="1837" y="7558"/>
                  </a:cubicBezTo>
                  <a:cubicBezTo>
                    <a:pt x="1878" y="7553"/>
                    <a:pt x="1918" y="7551"/>
                    <a:pt x="1957" y="7551"/>
                  </a:cubicBezTo>
                  <a:cubicBezTo>
                    <a:pt x="1993" y="7552"/>
                    <a:pt x="2028" y="7557"/>
                    <a:pt x="2062" y="7565"/>
                  </a:cubicBezTo>
                  <a:cubicBezTo>
                    <a:pt x="2140" y="7581"/>
                    <a:pt x="2231" y="7613"/>
                    <a:pt x="2343" y="7636"/>
                  </a:cubicBezTo>
                  <a:cubicBezTo>
                    <a:pt x="2393" y="7646"/>
                    <a:pt x="2444" y="7651"/>
                    <a:pt x="2495" y="7651"/>
                  </a:cubicBezTo>
                  <a:cubicBezTo>
                    <a:pt x="2505" y="7651"/>
                    <a:pt x="2516" y="7651"/>
                    <a:pt x="2526" y="7650"/>
                  </a:cubicBezTo>
                  <a:cubicBezTo>
                    <a:pt x="2581" y="7648"/>
                    <a:pt x="2637" y="7642"/>
                    <a:pt x="2692" y="7633"/>
                  </a:cubicBezTo>
                  <a:cubicBezTo>
                    <a:pt x="2786" y="7618"/>
                    <a:pt x="2865" y="7603"/>
                    <a:pt x="2929" y="7603"/>
                  </a:cubicBezTo>
                  <a:cubicBezTo>
                    <a:pt x="2933" y="7603"/>
                    <a:pt x="2937" y="7603"/>
                    <a:pt x="2942" y="7603"/>
                  </a:cubicBezTo>
                  <a:cubicBezTo>
                    <a:pt x="3072" y="7603"/>
                    <a:pt x="3179" y="7574"/>
                    <a:pt x="3265" y="7557"/>
                  </a:cubicBezTo>
                  <a:cubicBezTo>
                    <a:pt x="3304" y="7549"/>
                    <a:pt x="3344" y="7542"/>
                    <a:pt x="3383" y="7538"/>
                  </a:cubicBezTo>
                  <a:cubicBezTo>
                    <a:pt x="3397" y="7537"/>
                    <a:pt x="3412" y="7537"/>
                    <a:pt x="3426" y="7537"/>
                  </a:cubicBezTo>
                  <a:cubicBezTo>
                    <a:pt x="3445" y="7537"/>
                    <a:pt x="3465" y="7538"/>
                    <a:pt x="3485" y="7541"/>
                  </a:cubicBezTo>
                  <a:cubicBezTo>
                    <a:pt x="3560" y="7549"/>
                    <a:pt x="3655" y="7573"/>
                    <a:pt x="3772" y="7583"/>
                  </a:cubicBezTo>
                  <a:cubicBezTo>
                    <a:pt x="3796" y="7585"/>
                    <a:pt x="3820" y="7586"/>
                    <a:pt x="3843" y="7586"/>
                  </a:cubicBezTo>
                  <a:cubicBezTo>
                    <a:pt x="3883" y="7586"/>
                    <a:pt x="3922" y="7583"/>
                    <a:pt x="3962" y="7578"/>
                  </a:cubicBezTo>
                  <a:cubicBezTo>
                    <a:pt x="4017" y="7569"/>
                    <a:pt x="4073" y="7557"/>
                    <a:pt x="4127" y="7542"/>
                  </a:cubicBezTo>
                  <a:cubicBezTo>
                    <a:pt x="4225" y="7514"/>
                    <a:pt x="4307" y="7490"/>
                    <a:pt x="4365" y="7486"/>
                  </a:cubicBezTo>
                  <a:cubicBezTo>
                    <a:pt x="4369" y="7486"/>
                    <a:pt x="4374" y="7486"/>
                    <a:pt x="4379" y="7486"/>
                  </a:cubicBezTo>
                  <a:cubicBezTo>
                    <a:pt x="4425" y="7486"/>
                    <a:pt x="4499" y="7500"/>
                    <a:pt x="4593" y="7516"/>
                  </a:cubicBezTo>
                  <a:cubicBezTo>
                    <a:pt x="4653" y="7528"/>
                    <a:pt x="4714" y="7532"/>
                    <a:pt x="4775" y="7532"/>
                  </a:cubicBezTo>
                  <a:cubicBezTo>
                    <a:pt x="4849" y="7531"/>
                    <a:pt x="4921" y="7516"/>
                    <a:pt x="4989" y="7491"/>
                  </a:cubicBezTo>
                  <a:cubicBezTo>
                    <a:pt x="5111" y="7444"/>
                    <a:pt x="5193" y="7390"/>
                    <a:pt x="5254" y="7368"/>
                  </a:cubicBezTo>
                  <a:cubicBezTo>
                    <a:pt x="5271" y="7360"/>
                    <a:pt x="5289" y="7356"/>
                    <a:pt x="5309" y="7356"/>
                  </a:cubicBezTo>
                  <a:cubicBezTo>
                    <a:pt x="5334" y="7358"/>
                    <a:pt x="5361" y="7363"/>
                    <a:pt x="5386" y="7370"/>
                  </a:cubicBezTo>
                  <a:cubicBezTo>
                    <a:pt x="5459" y="7385"/>
                    <a:pt x="5552" y="7428"/>
                    <a:pt x="5706" y="7428"/>
                  </a:cubicBezTo>
                  <a:cubicBezTo>
                    <a:pt x="5719" y="7428"/>
                    <a:pt x="5731" y="7428"/>
                    <a:pt x="5745" y="7427"/>
                  </a:cubicBezTo>
                  <a:cubicBezTo>
                    <a:pt x="5830" y="7418"/>
                    <a:pt x="5913" y="7389"/>
                    <a:pt x="5986" y="7343"/>
                  </a:cubicBezTo>
                  <a:cubicBezTo>
                    <a:pt x="6035" y="7312"/>
                    <a:pt x="6082" y="7277"/>
                    <a:pt x="6126" y="7240"/>
                  </a:cubicBezTo>
                  <a:cubicBezTo>
                    <a:pt x="6154" y="7217"/>
                    <a:pt x="6182" y="7195"/>
                    <a:pt x="6213" y="7175"/>
                  </a:cubicBezTo>
                  <a:cubicBezTo>
                    <a:pt x="6218" y="7172"/>
                    <a:pt x="6225" y="7169"/>
                    <a:pt x="6232" y="7166"/>
                  </a:cubicBezTo>
                  <a:cubicBezTo>
                    <a:pt x="6234" y="7166"/>
                    <a:pt x="6232" y="7167"/>
                    <a:pt x="6233" y="7167"/>
                  </a:cubicBezTo>
                  <a:cubicBezTo>
                    <a:pt x="6233" y="7167"/>
                    <a:pt x="6234" y="7167"/>
                    <a:pt x="6236" y="7166"/>
                  </a:cubicBezTo>
                  <a:lnTo>
                    <a:pt x="6254" y="7164"/>
                  </a:lnTo>
                  <a:cubicBezTo>
                    <a:pt x="6285" y="7159"/>
                    <a:pt x="6327" y="7158"/>
                    <a:pt x="6378" y="7158"/>
                  </a:cubicBezTo>
                  <a:cubicBezTo>
                    <a:pt x="6387" y="7158"/>
                    <a:pt x="6395" y="7158"/>
                    <a:pt x="6405" y="7158"/>
                  </a:cubicBezTo>
                  <a:cubicBezTo>
                    <a:pt x="6436" y="7158"/>
                    <a:pt x="6471" y="7158"/>
                    <a:pt x="6509" y="7157"/>
                  </a:cubicBezTo>
                  <a:cubicBezTo>
                    <a:pt x="6575" y="7156"/>
                    <a:pt x="6640" y="7147"/>
                    <a:pt x="6705" y="7132"/>
                  </a:cubicBezTo>
                  <a:cubicBezTo>
                    <a:pt x="6766" y="7115"/>
                    <a:pt x="6825" y="7095"/>
                    <a:pt x="6882" y="7068"/>
                  </a:cubicBezTo>
                  <a:cubicBezTo>
                    <a:pt x="6984" y="7021"/>
                    <a:pt x="7064" y="6976"/>
                    <a:pt x="7125" y="6954"/>
                  </a:cubicBezTo>
                  <a:cubicBezTo>
                    <a:pt x="7148" y="6944"/>
                    <a:pt x="7172" y="6939"/>
                    <a:pt x="7196" y="6937"/>
                  </a:cubicBezTo>
                  <a:cubicBezTo>
                    <a:pt x="7223" y="6935"/>
                    <a:pt x="7262" y="6935"/>
                    <a:pt x="7309" y="6935"/>
                  </a:cubicBezTo>
                  <a:cubicBezTo>
                    <a:pt x="7324" y="6936"/>
                    <a:pt x="7339" y="6936"/>
                    <a:pt x="7355" y="6936"/>
                  </a:cubicBezTo>
                  <a:cubicBezTo>
                    <a:pt x="7396" y="6936"/>
                    <a:pt x="7437" y="6934"/>
                    <a:pt x="7479" y="6931"/>
                  </a:cubicBezTo>
                  <a:cubicBezTo>
                    <a:pt x="7515" y="6927"/>
                    <a:pt x="7552" y="6921"/>
                    <a:pt x="7586" y="6913"/>
                  </a:cubicBezTo>
                  <a:cubicBezTo>
                    <a:pt x="7606" y="6909"/>
                    <a:pt x="7627" y="6902"/>
                    <a:pt x="7646" y="6896"/>
                  </a:cubicBezTo>
                  <a:lnTo>
                    <a:pt x="7690" y="6880"/>
                  </a:lnTo>
                  <a:cubicBezTo>
                    <a:pt x="7806" y="6835"/>
                    <a:pt x="7896" y="6781"/>
                    <a:pt x="7972" y="6743"/>
                  </a:cubicBezTo>
                  <a:cubicBezTo>
                    <a:pt x="8006" y="6726"/>
                    <a:pt x="8040" y="6710"/>
                    <a:pt x="8076" y="6696"/>
                  </a:cubicBezTo>
                  <a:cubicBezTo>
                    <a:pt x="8124" y="6679"/>
                    <a:pt x="8184" y="6651"/>
                    <a:pt x="8230" y="6629"/>
                  </a:cubicBezTo>
                  <a:cubicBezTo>
                    <a:pt x="8327" y="6580"/>
                    <a:pt x="8407" y="6534"/>
                    <a:pt x="8477" y="6502"/>
                  </a:cubicBezTo>
                  <a:lnTo>
                    <a:pt x="8998" y="6294"/>
                  </a:lnTo>
                  <a:lnTo>
                    <a:pt x="9259" y="6191"/>
                  </a:lnTo>
                  <a:cubicBezTo>
                    <a:pt x="9307" y="6173"/>
                    <a:pt x="9361" y="6148"/>
                    <a:pt x="9407" y="6125"/>
                  </a:cubicBezTo>
                  <a:cubicBezTo>
                    <a:pt x="9443" y="6108"/>
                    <a:pt x="9482" y="6092"/>
                    <a:pt x="9523" y="6074"/>
                  </a:cubicBezTo>
                  <a:cubicBezTo>
                    <a:pt x="9606" y="6039"/>
                    <a:pt x="9702" y="6002"/>
                    <a:pt x="9802" y="5951"/>
                  </a:cubicBezTo>
                  <a:cubicBezTo>
                    <a:pt x="9910" y="5898"/>
                    <a:pt x="10008" y="5828"/>
                    <a:pt x="10084" y="5774"/>
                  </a:cubicBezTo>
                  <a:cubicBezTo>
                    <a:pt x="10124" y="5747"/>
                    <a:pt x="10159" y="5722"/>
                    <a:pt x="10192" y="5701"/>
                  </a:cubicBezTo>
                  <a:lnTo>
                    <a:pt x="10299" y="5635"/>
                  </a:lnTo>
                  <a:lnTo>
                    <a:pt x="10548" y="5485"/>
                  </a:lnTo>
                  <a:cubicBezTo>
                    <a:pt x="10713" y="5383"/>
                    <a:pt x="10883" y="5289"/>
                    <a:pt x="11050" y="5189"/>
                  </a:cubicBezTo>
                  <a:lnTo>
                    <a:pt x="11089" y="5165"/>
                  </a:lnTo>
                  <a:cubicBezTo>
                    <a:pt x="11100" y="5159"/>
                    <a:pt x="11114" y="5152"/>
                    <a:pt x="11129" y="5145"/>
                  </a:cubicBezTo>
                  <a:lnTo>
                    <a:pt x="11249" y="5097"/>
                  </a:lnTo>
                  <a:cubicBezTo>
                    <a:pt x="11305" y="5075"/>
                    <a:pt x="11360" y="5050"/>
                    <a:pt x="11414" y="5021"/>
                  </a:cubicBezTo>
                  <a:cubicBezTo>
                    <a:pt x="11478" y="4986"/>
                    <a:pt x="11538" y="4944"/>
                    <a:pt x="11592" y="4896"/>
                  </a:cubicBezTo>
                  <a:cubicBezTo>
                    <a:pt x="11693" y="4807"/>
                    <a:pt x="11756" y="4728"/>
                    <a:pt x="11808" y="4679"/>
                  </a:cubicBezTo>
                  <a:cubicBezTo>
                    <a:pt x="11821" y="4667"/>
                    <a:pt x="11832" y="4656"/>
                    <a:pt x="11843" y="4647"/>
                  </a:cubicBezTo>
                  <a:lnTo>
                    <a:pt x="11890" y="4611"/>
                  </a:lnTo>
                  <a:cubicBezTo>
                    <a:pt x="11937" y="4571"/>
                    <a:pt x="11983" y="4530"/>
                    <a:pt x="12026" y="4485"/>
                  </a:cubicBezTo>
                  <a:cubicBezTo>
                    <a:pt x="12103" y="4406"/>
                    <a:pt x="12158" y="4344"/>
                    <a:pt x="12201" y="4309"/>
                  </a:cubicBezTo>
                  <a:cubicBezTo>
                    <a:pt x="12241" y="4277"/>
                    <a:pt x="12311" y="4236"/>
                    <a:pt x="12396" y="4183"/>
                  </a:cubicBezTo>
                  <a:cubicBezTo>
                    <a:pt x="12482" y="4131"/>
                    <a:pt x="12595" y="4059"/>
                    <a:pt x="12697" y="3951"/>
                  </a:cubicBezTo>
                  <a:cubicBezTo>
                    <a:pt x="12789" y="3853"/>
                    <a:pt x="12844" y="3769"/>
                    <a:pt x="12891" y="3720"/>
                  </a:cubicBezTo>
                  <a:cubicBezTo>
                    <a:pt x="12953" y="3657"/>
                    <a:pt x="12907" y="3693"/>
                    <a:pt x="12982" y="3655"/>
                  </a:cubicBezTo>
                  <a:cubicBezTo>
                    <a:pt x="13045" y="3624"/>
                    <a:pt x="13167" y="3598"/>
                    <a:pt x="13326" y="3476"/>
                  </a:cubicBezTo>
                  <a:cubicBezTo>
                    <a:pt x="13474" y="3348"/>
                    <a:pt x="13528" y="3241"/>
                    <a:pt x="13583" y="3164"/>
                  </a:cubicBezTo>
                  <a:cubicBezTo>
                    <a:pt x="13602" y="3134"/>
                    <a:pt x="13623" y="3104"/>
                    <a:pt x="13645" y="3076"/>
                  </a:cubicBezTo>
                  <a:cubicBezTo>
                    <a:pt x="13651" y="3068"/>
                    <a:pt x="13658" y="3061"/>
                    <a:pt x="13665" y="3054"/>
                  </a:cubicBezTo>
                  <a:lnTo>
                    <a:pt x="13721" y="2995"/>
                  </a:lnTo>
                  <a:cubicBezTo>
                    <a:pt x="13798" y="2913"/>
                    <a:pt x="13860" y="2837"/>
                    <a:pt x="13918" y="2771"/>
                  </a:cubicBezTo>
                  <a:lnTo>
                    <a:pt x="14009" y="2672"/>
                  </a:lnTo>
                  <a:cubicBezTo>
                    <a:pt x="14050" y="2628"/>
                    <a:pt x="14085" y="2584"/>
                    <a:pt x="14119" y="2542"/>
                  </a:cubicBezTo>
                  <a:cubicBezTo>
                    <a:pt x="14184" y="2459"/>
                    <a:pt x="14237" y="2389"/>
                    <a:pt x="14283" y="2336"/>
                  </a:cubicBezTo>
                  <a:lnTo>
                    <a:pt x="14476" y="2123"/>
                  </a:lnTo>
                  <a:lnTo>
                    <a:pt x="14574" y="2014"/>
                  </a:lnTo>
                  <a:lnTo>
                    <a:pt x="14617" y="1968"/>
                  </a:lnTo>
                  <a:cubicBezTo>
                    <a:pt x="14621" y="1964"/>
                    <a:pt x="14630" y="1957"/>
                    <a:pt x="14638" y="1949"/>
                  </a:cubicBezTo>
                  <a:cubicBezTo>
                    <a:pt x="14676" y="1913"/>
                    <a:pt x="14754" y="1861"/>
                    <a:pt x="14857" y="1768"/>
                  </a:cubicBezTo>
                  <a:cubicBezTo>
                    <a:pt x="14885" y="1743"/>
                    <a:pt x="14910" y="1716"/>
                    <a:pt x="14936" y="1689"/>
                  </a:cubicBezTo>
                  <a:lnTo>
                    <a:pt x="14975" y="1642"/>
                  </a:lnTo>
                  <a:lnTo>
                    <a:pt x="14997" y="1613"/>
                  </a:lnTo>
                  <a:lnTo>
                    <a:pt x="15084" y="1496"/>
                  </a:lnTo>
                  <a:lnTo>
                    <a:pt x="15257" y="1261"/>
                  </a:lnTo>
                  <a:cubicBezTo>
                    <a:pt x="15371" y="1106"/>
                    <a:pt x="15467" y="994"/>
                    <a:pt x="15536" y="957"/>
                  </a:cubicBezTo>
                  <a:cubicBezTo>
                    <a:pt x="15576" y="932"/>
                    <a:pt x="15616" y="912"/>
                    <a:pt x="15642" y="902"/>
                  </a:cubicBezTo>
                  <a:lnTo>
                    <a:pt x="15642" y="902"/>
                  </a:lnTo>
                  <a:cubicBezTo>
                    <a:pt x="15700" y="927"/>
                    <a:pt x="15761" y="939"/>
                    <a:pt x="15822" y="939"/>
                  </a:cubicBezTo>
                  <a:cubicBezTo>
                    <a:pt x="15973" y="939"/>
                    <a:pt x="16120" y="864"/>
                    <a:pt x="16205" y="726"/>
                  </a:cubicBezTo>
                  <a:cubicBezTo>
                    <a:pt x="16335" y="515"/>
                    <a:pt x="16271" y="240"/>
                    <a:pt x="16061" y="108"/>
                  </a:cubicBezTo>
                  <a:cubicBezTo>
                    <a:pt x="15958" y="46"/>
                    <a:pt x="15842" y="9"/>
                    <a:pt x="15721" y="2"/>
                  </a:cubicBezTo>
                  <a:cubicBezTo>
                    <a:pt x="15705" y="1"/>
                    <a:pt x="15688" y="0"/>
                    <a:pt x="156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7"/>
            <p:cNvSpPr/>
            <p:nvPr/>
          </p:nvSpPr>
          <p:spPr>
            <a:xfrm>
              <a:off x="2558225" y="5346575"/>
              <a:ext cx="138950" cy="129250"/>
            </a:xfrm>
            <a:custGeom>
              <a:rect b="b" l="l" r="r" t="t"/>
              <a:pathLst>
                <a:path extrusionOk="0" h="5170" w="5558">
                  <a:moveTo>
                    <a:pt x="451" y="1538"/>
                  </a:moveTo>
                  <a:cubicBezTo>
                    <a:pt x="451" y="1538"/>
                    <a:pt x="450" y="1538"/>
                    <a:pt x="450" y="1538"/>
                  </a:cubicBezTo>
                  <a:cubicBezTo>
                    <a:pt x="450" y="1538"/>
                    <a:pt x="450" y="1538"/>
                    <a:pt x="451" y="1538"/>
                  </a:cubicBezTo>
                  <a:close/>
                  <a:moveTo>
                    <a:pt x="5391" y="0"/>
                  </a:moveTo>
                  <a:cubicBezTo>
                    <a:pt x="5382" y="0"/>
                    <a:pt x="5373" y="1"/>
                    <a:pt x="5365" y="2"/>
                  </a:cubicBezTo>
                  <a:cubicBezTo>
                    <a:pt x="5136" y="42"/>
                    <a:pt x="4914" y="90"/>
                    <a:pt x="4697" y="124"/>
                  </a:cubicBezTo>
                  <a:cubicBezTo>
                    <a:pt x="4585" y="140"/>
                    <a:pt x="4463" y="162"/>
                    <a:pt x="4351" y="184"/>
                  </a:cubicBezTo>
                  <a:lnTo>
                    <a:pt x="4016" y="253"/>
                  </a:lnTo>
                  <a:cubicBezTo>
                    <a:pt x="3794" y="294"/>
                    <a:pt x="3561" y="352"/>
                    <a:pt x="3357" y="386"/>
                  </a:cubicBezTo>
                  <a:cubicBezTo>
                    <a:pt x="3260" y="400"/>
                    <a:pt x="3121" y="418"/>
                    <a:pt x="3009" y="445"/>
                  </a:cubicBezTo>
                  <a:cubicBezTo>
                    <a:pt x="2894" y="468"/>
                    <a:pt x="2773" y="500"/>
                    <a:pt x="2671" y="522"/>
                  </a:cubicBezTo>
                  <a:cubicBezTo>
                    <a:pt x="2571" y="545"/>
                    <a:pt x="2444" y="570"/>
                    <a:pt x="2324" y="607"/>
                  </a:cubicBezTo>
                  <a:cubicBezTo>
                    <a:pt x="2213" y="641"/>
                    <a:pt x="2138" y="653"/>
                    <a:pt x="2004" y="686"/>
                  </a:cubicBezTo>
                  <a:cubicBezTo>
                    <a:pt x="1942" y="701"/>
                    <a:pt x="1873" y="724"/>
                    <a:pt x="1823" y="741"/>
                  </a:cubicBezTo>
                  <a:cubicBezTo>
                    <a:pt x="1773" y="756"/>
                    <a:pt x="1729" y="768"/>
                    <a:pt x="1679" y="780"/>
                  </a:cubicBezTo>
                  <a:cubicBezTo>
                    <a:pt x="1628" y="792"/>
                    <a:pt x="1575" y="803"/>
                    <a:pt x="1526" y="811"/>
                  </a:cubicBezTo>
                  <a:cubicBezTo>
                    <a:pt x="1479" y="820"/>
                    <a:pt x="1429" y="826"/>
                    <a:pt x="1365" y="835"/>
                  </a:cubicBezTo>
                  <a:cubicBezTo>
                    <a:pt x="1301" y="845"/>
                    <a:pt x="1238" y="857"/>
                    <a:pt x="1179" y="871"/>
                  </a:cubicBezTo>
                  <a:cubicBezTo>
                    <a:pt x="1123" y="883"/>
                    <a:pt x="1075" y="893"/>
                    <a:pt x="1024" y="901"/>
                  </a:cubicBezTo>
                  <a:lnTo>
                    <a:pt x="854" y="930"/>
                  </a:lnTo>
                  <a:lnTo>
                    <a:pt x="692" y="964"/>
                  </a:lnTo>
                  <a:cubicBezTo>
                    <a:pt x="679" y="965"/>
                    <a:pt x="665" y="966"/>
                    <a:pt x="652" y="966"/>
                  </a:cubicBezTo>
                  <a:cubicBezTo>
                    <a:pt x="636" y="966"/>
                    <a:pt x="620" y="965"/>
                    <a:pt x="606" y="962"/>
                  </a:cubicBezTo>
                  <a:lnTo>
                    <a:pt x="512" y="951"/>
                  </a:lnTo>
                  <a:cubicBezTo>
                    <a:pt x="491" y="948"/>
                    <a:pt x="471" y="947"/>
                    <a:pt x="450" y="947"/>
                  </a:cubicBezTo>
                  <a:cubicBezTo>
                    <a:pt x="406" y="947"/>
                    <a:pt x="362" y="953"/>
                    <a:pt x="319" y="965"/>
                  </a:cubicBezTo>
                  <a:cubicBezTo>
                    <a:pt x="225" y="988"/>
                    <a:pt x="126" y="1069"/>
                    <a:pt x="85" y="1142"/>
                  </a:cubicBezTo>
                  <a:cubicBezTo>
                    <a:pt x="66" y="1170"/>
                    <a:pt x="51" y="1202"/>
                    <a:pt x="38" y="1234"/>
                  </a:cubicBezTo>
                  <a:cubicBezTo>
                    <a:pt x="29" y="1259"/>
                    <a:pt x="21" y="1286"/>
                    <a:pt x="15" y="1314"/>
                  </a:cubicBezTo>
                  <a:cubicBezTo>
                    <a:pt x="7" y="1344"/>
                    <a:pt x="2" y="1375"/>
                    <a:pt x="1" y="1406"/>
                  </a:cubicBezTo>
                  <a:cubicBezTo>
                    <a:pt x="1" y="1426"/>
                    <a:pt x="0" y="1443"/>
                    <a:pt x="1" y="1464"/>
                  </a:cubicBezTo>
                  <a:cubicBezTo>
                    <a:pt x="4" y="1488"/>
                    <a:pt x="7" y="1514"/>
                    <a:pt x="13" y="1538"/>
                  </a:cubicBezTo>
                  <a:cubicBezTo>
                    <a:pt x="27" y="1593"/>
                    <a:pt x="53" y="1645"/>
                    <a:pt x="89" y="1689"/>
                  </a:cubicBezTo>
                  <a:cubicBezTo>
                    <a:pt x="105" y="1710"/>
                    <a:pt x="124" y="1729"/>
                    <a:pt x="145" y="1746"/>
                  </a:cubicBezTo>
                  <a:cubicBezTo>
                    <a:pt x="161" y="1760"/>
                    <a:pt x="178" y="1772"/>
                    <a:pt x="197" y="1783"/>
                  </a:cubicBezTo>
                  <a:cubicBezTo>
                    <a:pt x="325" y="1852"/>
                    <a:pt x="369" y="1851"/>
                    <a:pt x="407" y="1869"/>
                  </a:cubicBezTo>
                  <a:cubicBezTo>
                    <a:pt x="429" y="1876"/>
                    <a:pt x="450" y="1887"/>
                    <a:pt x="467" y="1902"/>
                  </a:cubicBezTo>
                  <a:cubicBezTo>
                    <a:pt x="552" y="1979"/>
                    <a:pt x="689" y="2069"/>
                    <a:pt x="751" y="2117"/>
                  </a:cubicBezTo>
                  <a:cubicBezTo>
                    <a:pt x="833" y="2179"/>
                    <a:pt x="911" y="2247"/>
                    <a:pt x="986" y="2319"/>
                  </a:cubicBezTo>
                  <a:cubicBezTo>
                    <a:pt x="1065" y="2397"/>
                    <a:pt x="1175" y="2490"/>
                    <a:pt x="1249" y="2553"/>
                  </a:cubicBezTo>
                  <a:cubicBezTo>
                    <a:pt x="1290" y="2589"/>
                    <a:pt x="1323" y="2622"/>
                    <a:pt x="1368" y="2663"/>
                  </a:cubicBezTo>
                  <a:cubicBezTo>
                    <a:pt x="1412" y="2705"/>
                    <a:pt x="1461" y="2746"/>
                    <a:pt x="1506" y="2785"/>
                  </a:cubicBezTo>
                  <a:cubicBezTo>
                    <a:pt x="1552" y="2823"/>
                    <a:pt x="1599" y="2862"/>
                    <a:pt x="1649" y="2900"/>
                  </a:cubicBezTo>
                  <a:lnTo>
                    <a:pt x="1789" y="3004"/>
                  </a:lnTo>
                  <a:cubicBezTo>
                    <a:pt x="1870" y="3065"/>
                    <a:pt x="1948" y="3131"/>
                    <a:pt x="2022" y="3200"/>
                  </a:cubicBezTo>
                  <a:cubicBezTo>
                    <a:pt x="2056" y="3234"/>
                    <a:pt x="2104" y="3284"/>
                    <a:pt x="2153" y="3328"/>
                  </a:cubicBezTo>
                  <a:cubicBezTo>
                    <a:pt x="2201" y="3370"/>
                    <a:pt x="2249" y="3410"/>
                    <a:pt x="2297" y="3448"/>
                  </a:cubicBezTo>
                  <a:cubicBezTo>
                    <a:pt x="2346" y="3487"/>
                    <a:pt x="2407" y="3530"/>
                    <a:pt x="2454" y="3560"/>
                  </a:cubicBezTo>
                  <a:cubicBezTo>
                    <a:pt x="2502" y="3591"/>
                    <a:pt x="2535" y="3614"/>
                    <a:pt x="2577" y="3645"/>
                  </a:cubicBezTo>
                  <a:cubicBezTo>
                    <a:pt x="2618" y="3678"/>
                    <a:pt x="2658" y="3710"/>
                    <a:pt x="2692" y="3741"/>
                  </a:cubicBezTo>
                  <a:cubicBezTo>
                    <a:pt x="2727" y="3771"/>
                    <a:pt x="2753" y="3800"/>
                    <a:pt x="2801" y="3851"/>
                  </a:cubicBezTo>
                  <a:cubicBezTo>
                    <a:pt x="3000" y="4052"/>
                    <a:pt x="3192" y="4159"/>
                    <a:pt x="3358" y="4298"/>
                  </a:cubicBezTo>
                  <a:cubicBezTo>
                    <a:pt x="3400" y="4333"/>
                    <a:pt x="3441" y="4365"/>
                    <a:pt x="3481" y="4400"/>
                  </a:cubicBezTo>
                  <a:cubicBezTo>
                    <a:pt x="3522" y="4434"/>
                    <a:pt x="3570" y="4477"/>
                    <a:pt x="3617" y="4515"/>
                  </a:cubicBezTo>
                  <a:cubicBezTo>
                    <a:pt x="3663" y="4553"/>
                    <a:pt x="3709" y="4590"/>
                    <a:pt x="3761" y="4629"/>
                  </a:cubicBezTo>
                  <a:cubicBezTo>
                    <a:pt x="3813" y="4666"/>
                    <a:pt x="3866" y="4700"/>
                    <a:pt x="3922" y="4730"/>
                  </a:cubicBezTo>
                  <a:cubicBezTo>
                    <a:pt x="3965" y="4754"/>
                    <a:pt x="4007" y="4782"/>
                    <a:pt x="4047" y="4811"/>
                  </a:cubicBezTo>
                  <a:cubicBezTo>
                    <a:pt x="4090" y="4842"/>
                    <a:pt x="4133" y="4875"/>
                    <a:pt x="4171" y="4907"/>
                  </a:cubicBezTo>
                  <a:cubicBezTo>
                    <a:pt x="4239" y="4965"/>
                    <a:pt x="4341" y="5071"/>
                    <a:pt x="4437" y="5138"/>
                  </a:cubicBezTo>
                  <a:lnTo>
                    <a:pt x="4446" y="5143"/>
                  </a:lnTo>
                  <a:cubicBezTo>
                    <a:pt x="4473" y="5161"/>
                    <a:pt x="4503" y="5170"/>
                    <a:pt x="4532" y="5170"/>
                  </a:cubicBezTo>
                  <a:cubicBezTo>
                    <a:pt x="4577" y="5170"/>
                    <a:pt x="4620" y="5150"/>
                    <a:pt x="4649" y="5114"/>
                  </a:cubicBezTo>
                  <a:cubicBezTo>
                    <a:pt x="4699" y="5053"/>
                    <a:pt x="4694" y="4962"/>
                    <a:pt x="4637" y="4908"/>
                  </a:cubicBezTo>
                  <a:cubicBezTo>
                    <a:pt x="4556" y="4832"/>
                    <a:pt x="4511" y="4761"/>
                    <a:pt x="4418" y="4656"/>
                  </a:cubicBezTo>
                  <a:cubicBezTo>
                    <a:pt x="4374" y="4609"/>
                    <a:pt x="4332" y="4567"/>
                    <a:pt x="4285" y="4526"/>
                  </a:cubicBezTo>
                  <a:cubicBezTo>
                    <a:pt x="4238" y="4482"/>
                    <a:pt x="4188" y="4441"/>
                    <a:pt x="4136" y="4404"/>
                  </a:cubicBezTo>
                  <a:cubicBezTo>
                    <a:pt x="4095" y="4374"/>
                    <a:pt x="4056" y="4343"/>
                    <a:pt x="4017" y="4310"/>
                  </a:cubicBezTo>
                  <a:cubicBezTo>
                    <a:pt x="3980" y="4276"/>
                    <a:pt x="3940" y="4238"/>
                    <a:pt x="3902" y="4200"/>
                  </a:cubicBezTo>
                  <a:cubicBezTo>
                    <a:pt x="3863" y="4162"/>
                    <a:pt x="3830" y="4126"/>
                    <a:pt x="3789" y="4082"/>
                  </a:cubicBezTo>
                  <a:cubicBezTo>
                    <a:pt x="3746" y="4038"/>
                    <a:pt x="3702" y="3994"/>
                    <a:pt x="3658" y="3954"/>
                  </a:cubicBezTo>
                  <a:cubicBezTo>
                    <a:pt x="3484" y="3787"/>
                    <a:pt x="3288" y="3646"/>
                    <a:pt x="3177" y="3510"/>
                  </a:cubicBezTo>
                  <a:cubicBezTo>
                    <a:pt x="3149" y="3477"/>
                    <a:pt x="3101" y="3419"/>
                    <a:pt x="3053" y="3370"/>
                  </a:cubicBezTo>
                  <a:cubicBezTo>
                    <a:pt x="3005" y="3322"/>
                    <a:pt x="2958" y="3280"/>
                    <a:pt x="2912" y="3239"/>
                  </a:cubicBezTo>
                  <a:cubicBezTo>
                    <a:pt x="2864" y="3198"/>
                    <a:pt x="2805" y="3153"/>
                    <a:pt x="2760" y="3120"/>
                  </a:cubicBezTo>
                  <a:cubicBezTo>
                    <a:pt x="2715" y="3087"/>
                    <a:pt x="2682" y="3061"/>
                    <a:pt x="2644" y="3027"/>
                  </a:cubicBezTo>
                  <a:cubicBezTo>
                    <a:pt x="2606" y="2994"/>
                    <a:pt x="2566" y="2957"/>
                    <a:pt x="2532" y="2923"/>
                  </a:cubicBezTo>
                  <a:cubicBezTo>
                    <a:pt x="2496" y="2889"/>
                    <a:pt x="2466" y="2855"/>
                    <a:pt x="2420" y="2808"/>
                  </a:cubicBezTo>
                  <a:cubicBezTo>
                    <a:pt x="2332" y="2718"/>
                    <a:pt x="2238" y="2633"/>
                    <a:pt x="2140" y="2553"/>
                  </a:cubicBezTo>
                  <a:cubicBezTo>
                    <a:pt x="2036" y="2474"/>
                    <a:pt x="1972" y="2423"/>
                    <a:pt x="1888" y="2345"/>
                  </a:cubicBezTo>
                  <a:cubicBezTo>
                    <a:pt x="1846" y="2310"/>
                    <a:pt x="1811" y="2275"/>
                    <a:pt x="1773" y="2238"/>
                  </a:cubicBezTo>
                  <a:cubicBezTo>
                    <a:pt x="1733" y="2200"/>
                    <a:pt x="1686" y="2155"/>
                    <a:pt x="1641" y="2113"/>
                  </a:cubicBezTo>
                  <a:cubicBezTo>
                    <a:pt x="1543" y="2027"/>
                    <a:pt x="1478" y="1972"/>
                    <a:pt x="1396" y="1890"/>
                  </a:cubicBezTo>
                  <a:cubicBezTo>
                    <a:pt x="1307" y="1804"/>
                    <a:pt x="1212" y="1720"/>
                    <a:pt x="1115" y="1643"/>
                  </a:cubicBezTo>
                  <a:cubicBezTo>
                    <a:pt x="1037" y="1585"/>
                    <a:pt x="987" y="1550"/>
                    <a:pt x="938" y="1512"/>
                  </a:cubicBezTo>
                  <a:lnTo>
                    <a:pt x="938" y="1512"/>
                  </a:lnTo>
                  <a:lnTo>
                    <a:pt x="965" y="1507"/>
                  </a:lnTo>
                  <a:lnTo>
                    <a:pt x="1130" y="1477"/>
                  </a:lnTo>
                  <a:cubicBezTo>
                    <a:pt x="1194" y="1464"/>
                    <a:pt x="1255" y="1449"/>
                    <a:pt x="1312" y="1435"/>
                  </a:cubicBezTo>
                  <a:cubicBezTo>
                    <a:pt x="1362" y="1422"/>
                    <a:pt x="1413" y="1411"/>
                    <a:pt x="1459" y="1403"/>
                  </a:cubicBezTo>
                  <a:cubicBezTo>
                    <a:pt x="1507" y="1393"/>
                    <a:pt x="1571" y="1384"/>
                    <a:pt x="1635" y="1370"/>
                  </a:cubicBezTo>
                  <a:cubicBezTo>
                    <a:pt x="1699" y="1358"/>
                    <a:pt x="1758" y="1344"/>
                    <a:pt x="1818" y="1328"/>
                  </a:cubicBezTo>
                  <a:cubicBezTo>
                    <a:pt x="1878" y="1311"/>
                    <a:pt x="1945" y="1292"/>
                    <a:pt x="2001" y="1271"/>
                  </a:cubicBezTo>
                  <a:cubicBezTo>
                    <a:pt x="2059" y="1250"/>
                    <a:pt x="2098" y="1237"/>
                    <a:pt x="2148" y="1222"/>
                  </a:cubicBezTo>
                  <a:cubicBezTo>
                    <a:pt x="2235" y="1199"/>
                    <a:pt x="2383" y="1160"/>
                    <a:pt x="2488" y="1122"/>
                  </a:cubicBezTo>
                  <a:cubicBezTo>
                    <a:pt x="2584" y="1086"/>
                    <a:pt x="2682" y="1064"/>
                    <a:pt x="2801" y="1031"/>
                  </a:cubicBezTo>
                  <a:cubicBezTo>
                    <a:pt x="2920" y="997"/>
                    <a:pt x="3017" y="968"/>
                    <a:pt x="3127" y="938"/>
                  </a:cubicBezTo>
                  <a:cubicBezTo>
                    <a:pt x="3235" y="908"/>
                    <a:pt x="3322" y="890"/>
                    <a:pt x="3450" y="863"/>
                  </a:cubicBezTo>
                  <a:cubicBezTo>
                    <a:pt x="3692" y="805"/>
                    <a:pt x="3898" y="742"/>
                    <a:pt x="4120" y="679"/>
                  </a:cubicBezTo>
                  <a:lnTo>
                    <a:pt x="4448" y="579"/>
                  </a:lnTo>
                  <a:cubicBezTo>
                    <a:pt x="4558" y="548"/>
                    <a:pt x="4660" y="520"/>
                    <a:pt x="4771" y="492"/>
                  </a:cubicBezTo>
                  <a:cubicBezTo>
                    <a:pt x="5002" y="437"/>
                    <a:pt x="5219" y="363"/>
                    <a:pt x="5435" y="297"/>
                  </a:cubicBezTo>
                  <a:cubicBezTo>
                    <a:pt x="5511" y="274"/>
                    <a:pt x="5558" y="195"/>
                    <a:pt x="5539" y="117"/>
                  </a:cubicBezTo>
                  <a:cubicBezTo>
                    <a:pt x="5523" y="48"/>
                    <a:pt x="5461" y="0"/>
                    <a:pt x="5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1" name="Google Shape;3751;p57"/>
          <p:cNvGrpSpPr/>
          <p:nvPr/>
        </p:nvGrpSpPr>
        <p:grpSpPr>
          <a:xfrm>
            <a:off x="3588616" y="2191515"/>
            <a:ext cx="298921" cy="298245"/>
            <a:chOff x="1527125" y="4837750"/>
            <a:chExt cx="640500" cy="639050"/>
          </a:xfrm>
        </p:grpSpPr>
        <p:sp>
          <p:nvSpPr>
            <p:cNvPr id="3752" name="Google Shape;3752;p57"/>
            <p:cNvSpPr/>
            <p:nvPr/>
          </p:nvSpPr>
          <p:spPr>
            <a:xfrm>
              <a:off x="2018100" y="4837750"/>
              <a:ext cx="149525" cy="144675"/>
            </a:xfrm>
            <a:custGeom>
              <a:rect b="b" l="l" r="r" t="t"/>
              <a:pathLst>
                <a:path extrusionOk="0" h="5787" w="5981">
                  <a:moveTo>
                    <a:pt x="5064" y="1"/>
                  </a:moveTo>
                  <a:cubicBezTo>
                    <a:pt x="5050" y="1"/>
                    <a:pt x="5036" y="1"/>
                    <a:pt x="5022" y="1"/>
                  </a:cubicBezTo>
                  <a:cubicBezTo>
                    <a:pt x="3847" y="54"/>
                    <a:pt x="2640" y="563"/>
                    <a:pt x="1690" y="1514"/>
                  </a:cubicBezTo>
                  <a:cubicBezTo>
                    <a:pt x="497" y="2707"/>
                    <a:pt x="0" y="4303"/>
                    <a:pt x="227" y="5733"/>
                  </a:cubicBezTo>
                  <a:cubicBezTo>
                    <a:pt x="452" y="5768"/>
                    <a:pt x="681" y="5786"/>
                    <a:pt x="912" y="5786"/>
                  </a:cubicBezTo>
                  <a:cubicBezTo>
                    <a:pt x="2148" y="5786"/>
                    <a:pt x="3440" y="5275"/>
                    <a:pt x="4445" y="4270"/>
                  </a:cubicBezTo>
                  <a:cubicBezTo>
                    <a:pt x="5395" y="3319"/>
                    <a:pt x="5905" y="2112"/>
                    <a:pt x="5957" y="937"/>
                  </a:cubicBezTo>
                  <a:cubicBezTo>
                    <a:pt x="5981" y="425"/>
                    <a:pt x="5571" y="1"/>
                    <a:pt x="50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a:off x="1936325" y="5021650"/>
              <a:ext cx="195825" cy="97475"/>
            </a:xfrm>
            <a:custGeom>
              <a:rect b="b" l="l" r="r" t="t"/>
              <a:pathLst>
                <a:path extrusionOk="0" h="3899" w="7833">
                  <a:moveTo>
                    <a:pt x="4018" y="0"/>
                  </a:moveTo>
                  <a:cubicBezTo>
                    <a:pt x="2331" y="0"/>
                    <a:pt x="850" y="777"/>
                    <a:pt x="1" y="1949"/>
                  </a:cubicBezTo>
                  <a:cubicBezTo>
                    <a:pt x="850" y="3121"/>
                    <a:pt x="2331" y="3898"/>
                    <a:pt x="4018" y="3898"/>
                  </a:cubicBezTo>
                  <a:cubicBezTo>
                    <a:pt x="5362" y="3898"/>
                    <a:pt x="6576" y="3405"/>
                    <a:pt x="7443" y="2611"/>
                  </a:cubicBezTo>
                  <a:cubicBezTo>
                    <a:pt x="7833" y="2256"/>
                    <a:pt x="7833" y="1643"/>
                    <a:pt x="7443" y="1288"/>
                  </a:cubicBezTo>
                  <a:cubicBezTo>
                    <a:pt x="6576" y="494"/>
                    <a:pt x="5362" y="0"/>
                    <a:pt x="4018" y="0"/>
                  </a:cubicBezTo>
                  <a:close/>
                </a:path>
              </a:pathLst>
            </a:custGeom>
            <a:solidFill>
              <a:srgbClr val="B478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7"/>
            <p:cNvSpPr/>
            <p:nvPr/>
          </p:nvSpPr>
          <p:spPr>
            <a:xfrm>
              <a:off x="1887600" y="4877000"/>
              <a:ext cx="97475" cy="193400"/>
            </a:xfrm>
            <a:custGeom>
              <a:rect b="b" l="l" r="r" t="t"/>
              <a:pathLst>
                <a:path extrusionOk="0" h="7736" w="3899">
                  <a:moveTo>
                    <a:pt x="1950" y="1"/>
                  </a:moveTo>
                  <a:cubicBezTo>
                    <a:pt x="1708" y="1"/>
                    <a:pt x="1466" y="98"/>
                    <a:pt x="1289" y="293"/>
                  </a:cubicBezTo>
                  <a:cubicBezTo>
                    <a:pt x="494" y="1160"/>
                    <a:pt x="1" y="2374"/>
                    <a:pt x="1" y="3718"/>
                  </a:cubicBezTo>
                  <a:cubicBezTo>
                    <a:pt x="1" y="5405"/>
                    <a:pt x="778" y="6886"/>
                    <a:pt x="1950" y="7735"/>
                  </a:cubicBezTo>
                  <a:cubicBezTo>
                    <a:pt x="3122" y="6886"/>
                    <a:pt x="3899" y="5405"/>
                    <a:pt x="3899" y="3718"/>
                  </a:cubicBezTo>
                  <a:cubicBezTo>
                    <a:pt x="3899" y="2374"/>
                    <a:pt x="3405" y="1160"/>
                    <a:pt x="2611" y="293"/>
                  </a:cubicBezTo>
                  <a:cubicBezTo>
                    <a:pt x="2434" y="98"/>
                    <a:pt x="2192" y="1"/>
                    <a:pt x="1950" y="1"/>
                  </a:cubicBezTo>
                  <a:close/>
                </a:path>
              </a:pathLst>
            </a:custGeom>
            <a:solidFill>
              <a:srgbClr val="B478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a:off x="1825825" y="5132175"/>
              <a:ext cx="195825" cy="97475"/>
            </a:xfrm>
            <a:custGeom>
              <a:rect b="b" l="l" r="r" t="t"/>
              <a:pathLst>
                <a:path extrusionOk="0" h="3899" w="7833">
                  <a:moveTo>
                    <a:pt x="4018" y="0"/>
                  </a:moveTo>
                  <a:cubicBezTo>
                    <a:pt x="2332" y="0"/>
                    <a:pt x="851" y="777"/>
                    <a:pt x="0" y="1949"/>
                  </a:cubicBezTo>
                  <a:cubicBezTo>
                    <a:pt x="851" y="3120"/>
                    <a:pt x="2332" y="3898"/>
                    <a:pt x="4018" y="3898"/>
                  </a:cubicBezTo>
                  <a:cubicBezTo>
                    <a:pt x="5362" y="3897"/>
                    <a:pt x="6575" y="3403"/>
                    <a:pt x="7442" y="2610"/>
                  </a:cubicBezTo>
                  <a:cubicBezTo>
                    <a:pt x="7832" y="2254"/>
                    <a:pt x="7832" y="1641"/>
                    <a:pt x="7442" y="1286"/>
                  </a:cubicBezTo>
                  <a:cubicBezTo>
                    <a:pt x="6575" y="493"/>
                    <a:pt x="5362" y="0"/>
                    <a:pt x="40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7"/>
            <p:cNvSpPr/>
            <p:nvPr/>
          </p:nvSpPr>
          <p:spPr>
            <a:xfrm>
              <a:off x="1777100" y="4987525"/>
              <a:ext cx="97475" cy="193350"/>
            </a:xfrm>
            <a:custGeom>
              <a:rect b="b" l="l" r="r" t="t"/>
              <a:pathLst>
                <a:path extrusionOk="0" h="7734" w="3899">
                  <a:moveTo>
                    <a:pt x="1949" y="0"/>
                  </a:moveTo>
                  <a:cubicBezTo>
                    <a:pt x="1707" y="0"/>
                    <a:pt x="1465" y="97"/>
                    <a:pt x="1288" y="291"/>
                  </a:cubicBezTo>
                  <a:cubicBezTo>
                    <a:pt x="495" y="1160"/>
                    <a:pt x="1" y="2373"/>
                    <a:pt x="0" y="3718"/>
                  </a:cubicBezTo>
                  <a:cubicBezTo>
                    <a:pt x="0" y="5403"/>
                    <a:pt x="777" y="6884"/>
                    <a:pt x="1949" y="7734"/>
                  </a:cubicBezTo>
                  <a:cubicBezTo>
                    <a:pt x="3121" y="6884"/>
                    <a:pt x="3898" y="5403"/>
                    <a:pt x="3898" y="3718"/>
                  </a:cubicBezTo>
                  <a:cubicBezTo>
                    <a:pt x="3898" y="2373"/>
                    <a:pt x="3405" y="1160"/>
                    <a:pt x="2612" y="291"/>
                  </a:cubicBezTo>
                  <a:cubicBezTo>
                    <a:pt x="2434" y="97"/>
                    <a:pt x="2191" y="0"/>
                    <a:pt x="19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a:off x="1715325" y="5242650"/>
              <a:ext cx="195825" cy="97475"/>
            </a:xfrm>
            <a:custGeom>
              <a:rect b="b" l="l" r="r" t="t"/>
              <a:pathLst>
                <a:path extrusionOk="0" h="3899" w="7833">
                  <a:moveTo>
                    <a:pt x="4018" y="1"/>
                  </a:moveTo>
                  <a:cubicBezTo>
                    <a:pt x="2331" y="1"/>
                    <a:pt x="850" y="777"/>
                    <a:pt x="1" y="1950"/>
                  </a:cubicBezTo>
                  <a:cubicBezTo>
                    <a:pt x="850" y="3122"/>
                    <a:pt x="2331" y="3899"/>
                    <a:pt x="4018" y="3899"/>
                  </a:cubicBezTo>
                  <a:cubicBezTo>
                    <a:pt x="5362" y="3899"/>
                    <a:pt x="6576" y="3405"/>
                    <a:pt x="7443" y="2611"/>
                  </a:cubicBezTo>
                  <a:cubicBezTo>
                    <a:pt x="7833" y="2256"/>
                    <a:pt x="7833" y="1643"/>
                    <a:pt x="7443" y="1288"/>
                  </a:cubicBezTo>
                  <a:cubicBezTo>
                    <a:pt x="6576" y="494"/>
                    <a:pt x="5362" y="1"/>
                    <a:pt x="4018" y="1"/>
                  </a:cubicBezTo>
                  <a:close/>
                </a:path>
              </a:pathLst>
            </a:custGeom>
            <a:solidFill>
              <a:srgbClr val="B478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a:off x="1666600" y="5098000"/>
              <a:ext cx="97475" cy="193400"/>
            </a:xfrm>
            <a:custGeom>
              <a:rect b="b" l="l" r="r" t="t"/>
              <a:pathLst>
                <a:path extrusionOk="0" h="7736" w="3899">
                  <a:moveTo>
                    <a:pt x="1950" y="1"/>
                  </a:moveTo>
                  <a:cubicBezTo>
                    <a:pt x="1708" y="1"/>
                    <a:pt x="1466" y="98"/>
                    <a:pt x="1288" y="293"/>
                  </a:cubicBezTo>
                  <a:cubicBezTo>
                    <a:pt x="494" y="1160"/>
                    <a:pt x="1" y="2374"/>
                    <a:pt x="1" y="3718"/>
                  </a:cubicBezTo>
                  <a:cubicBezTo>
                    <a:pt x="1" y="5405"/>
                    <a:pt x="778" y="6886"/>
                    <a:pt x="1950" y="7736"/>
                  </a:cubicBezTo>
                  <a:cubicBezTo>
                    <a:pt x="3122" y="6886"/>
                    <a:pt x="3899" y="5405"/>
                    <a:pt x="3899" y="3718"/>
                  </a:cubicBezTo>
                  <a:cubicBezTo>
                    <a:pt x="3899" y="2374"/>
                    <a:pt x="3405" y="1160"/>
                    <a:pt x="2611" y="293"/>
                  </a:cubicBezTo>
                  <a:cubicBezTo>
                    <a:pt x="2434" y="98"/>
                    <a:pt x="2192" y="1"/>
                    <a:pt x="1950" y="1"/>
                  </a:cubicBezTo>
                  <a:close/>
                </a:path>
              </a:pathLst>
            </a:custGeom>
            <a:solidFill>
              <a:srgbClr val="B478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7"/>
            <p:cNvSpPr/>
            <p:nvPr/>
          </p:nvSpPr>
          <p:spPr>
            <a:xfrm>
              <a:off x="1604800" y="5353175"/>
              <a:ext cx="195825" cy="97475"/>
            </a:xfrm>
            <a:custGeom>
              <a:rect b="b" l="l" r="r" t="t"/>
              <a:pathLst>
                <a:path extrusionOk="0" h="3899" w="7833">
                  <a:moveTo>
                    <a:pt x="4018" y="0"/>
                  </a:moveTo>
                  <a:cubicBezTo>
                    <a:pt x="2333" y="0"/>
                    <a:pt x="852" y="777"/>
                    <a:pt x="1" y="1949"/>
                  </a:cubicBezTo>
                  <a:cubicBezTo>
                    <a:pt x="852" y="3121"/>
                    <a:pt x="2333" y="3898"/>
                    <a:pt x="4018" y="3898"/>
                  </a:cubicBezTo>
                  <a:cubicBezTo>
                    <a:pt x="5363" y="3897"/>
                    <a:pt x="6576" y="3404"/>
                    <a:pt x="7445" y="2611"/>
                  </a:cubicBezTo>
                  <a:cubicBezTo>
                    <a:pt x="7833" y="2254"/>
                    <a:pt x="7833" y="1642"/>
                    <a:pt x="7445" y="1287"/>
                  </a:cubicBezTo>
                  <a:cubicBezTo>
                    <a:pt x="6576" y="494"/>
                    <a:pt x="5363" y="0"/>
                    <a:pt x="40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7"/>
            <p:cNvSpPr/>
            <p:nvPr/>
          </p:nvSpPr>
          <p:spPr>
            <a:xfrm>
              <a:off x="1556075" y="5208525"/>
              <a:ext cx="97475" cy="193400"/>
            </a:xfrm>
            <a:custGeom>
              <a:rect b="b" l="l" r="r" t="t"/>
              <a:pathLst>
                <a:path extrusionOk="0" h="7736" w="3899">
                  <a:moveTo>
                    <a:pt x="1950" y="0"/>
                  </a:moveTo>
                  <a:cubicBezTo>
                    <a:pt x="1708" y="0"/>
                    <a:pt x="1466" y="97"/>
                    <a:pt x="1289" y="292"/>
                  </a:cubicBezTo>
                  <a:cubicBezTo>
                    <a:pt x="496" y="1160"/>
                    <a:pt x="2" y="2374"/>
                    <a:pt x="1" y="3718"/>
                  </a:cubicBezTo>
                  <a:cubicBezTo>
                    <a:pt x="1" y="5403"/>
                    <a:pt x="778" y="6884"/>
                    <a:pt x="1950" y="7735"/>
                  </a:cubicBezTo>
                  <a:cubicBezTo>
                    <a:pt x="3122" y="6884"/>
                    <a:pt x="3899" y="5403"/>
                    <a:pt x="3899" y="3718"/>
                  </a:cubicBezTo>
                  <a:cubicBezTo>
                    <a:pt x="3899" y="2374"/>
                    <a:pt x="3406" y="1160"/>
                    <a:pt x="2613" y="292"/>
                  </a:cubicBezTo>
                  <a:cubicBezTo>
                    <a:pt x="2434" y="97"/>
                    <a:pt x="2192" y="0"/>
                    <a:pt x="19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a:off x="1527125" y="4896025"/>
              <a:ext cx="582625" cy="580775"/>
            </a:xfrm>
            <a:custGeom>
              <a:rect b="b" l="l" r="r" t="t"/>
              <a:pathLst>
                <a:path extrusionOk="0" h="23231" w="23305">
                  <a:moveTo>
                    <a:pt x="22887" y="0"/>
                  </a:moveTo>
                  <a:cubicBezTo>
                    <a:pt x="22790" y="0"/>
                    <a:pt x="22692" y="37"/>
                    <a:pt x="22618" y="111"/>
                  </a:cubicBezTo>
                  <a:lnTo>
                    <a:pt x="16749" y="5981"/>
                  </a:lnTo>
                  <a:lnTo>
                    <a:pt x="16749" y="2657"/>
                  </a:lnTo>
                  <a:cubicBezTo>
                    <a:pt x="16749" y="2447"/>
                    <a:pt x="16578" y="2277"/>
                    <a:pt x="16369" y="2277"/>
                  </a:cubicBezTo>
                  <a:cubicBezTo>
                    <a:pt x="16159" y="2277"/>
                    <a:pt x="15990" y="2447"/>
                    <a:pt x="15990" y="2657"/>
                  </a:cubicBezTo>
                  <a:lnTo>
                    <a:pt x="15990" y="6740"/>
                  </a:lnTo>
                  <a:lnTo>
                    <a:pt x="12369" y="10360"/>
                  </a:lnTo>
                  <a:lnTo>
                    <a:pt x="12369" y="7036"/>
                  </a:lnTo>
                  <a:cubicBezTo>
                    <a:pt x="12369" y="6827"/>
                    <a:pt x="12198" y="6656"/>
                    <a:pt x="11988" y="6656"/>
                  </a:cubicBezTo>
                  <a:cubicBezTo>
                    <a:pt x="11779" y="6656"/>
                    <a:pt x="11609" y="6827"/>
                    <a:pt x="11609" y="7036"/>
                  </a:cubicBezTo>
                  <a:lnTo>
                    <a:pt x="11609" y="11121"/>
                  </a:lnTo>
                  <a:lnTo>
                    <a:pt x="7988" y="14741"/>
                  </a:lnTo>
                  <a:lnTo>
                    <a:pt x="7988" y="11417"/>
                  </a:lnTo>
                  <a:cubicBezTo>
                    <a:pt x="7984" y="11210"/>
                    <a:pt x="7815" y="11044"/>
                    <a:pt x="7609" y="11044"/>
                  </a:cubicBezTo>
                  <a:cubicBezTo>
                    <a:pt x="7402" y="11044"/>
                    <a:pt x="7233" y="11210"/>
                    <a:pt x="7229" y="11417"/>
                  </a:cubicBezTo>
                  <a:lnTo>
                    <a:pt x="7229" y="15501"/>
                  </a:lnTo>
                  <a:lnTo>
                    <a:pt x="3609" y="19121"/>
                  </a:lnTo>
                  <a:lnTo>
                    <a:pt x="3609" y="15797"/>
                  </a:lnTo>
                  <a:cubicBezTo>
                    <a:pt x="3609" y="15587"/>
                    <a:pt x="3439" y="15417"/>
                    <a:pt x="3229" y="15417"/>
                  </a:cubicBezTo>
                  <a:cubicBezTo>
                    <a:pt x="3019" y="15417"/>
                    <a:pt x="2849" y="15587"/>
                    <a:pt x="2849" y="15797"/>
                  </a:cubicBezTo>
                  <a:lnTo>
                    <a:pt x="2849" y="19882"/>
                  </a:lnTo>
                  <a:lnTo>
                    <a:pt x="148" y="22582"/>
                  </a:lnTo>
                  <a:cubicBezTo>
                    <a:pt x="0" y="22730"/>
                    <a:pt x="0" y="22972"/>
                    <a:pt x="148" y="23120"/>
                  </a:cubicBezTo>
                  <a:cubicBezTo>
                    <a:pt x="223" y="23194"/>
                    <a:pt x="320" y="23231"/>
                    <a:pt x="418" y="23231"/>
                  </a:cubicBezTo>
                  <a:cubicBezTo>
                    <a:pt x="515" y="23231"/>
                    <a:pt x="612" y="23194"/>
                    <a:pt x="686" y="23120"/>
                  </a:cubicBezTo>
                  <a:lnTo>
                    <a:pt x="3311" y="20495"/>
                  </a:lnTo>
                  <a:lnTo>
                    <a:pt x="7546" y="20495"/>
                  </a:lnTo>
                  <a:cubicBezTo>
                    <a:pt x="7756" y="20495"/>
                    <a:pt x="7927" y="20325"/>
                    <a:pt x="7927" y="20116"/>
                  </a:cubicBezTo>
                  <a:cubicBezTo>
                    <a:pt x="7927" y="19906"/>
                    <a:pt x="7756" y="19735"/>
                    <a:pt x="7546" y="19735"/>
                  </a:cubicBezTo>
                  <a:lnTo>
                    <a:pt x="4070" y="19735"/>
                  </a:lnTo>
                  <a:lnTo>
                    <a:pt x="7690" y="16116"/>
                  </a:lnTo>
                  <a:lnTo>
                    <a:pt x="11927" y="16116"/>
                  </a:lnTo>
                  <a:cubicBezTo>
                    <a:pt x="11929" y="16116"/>
                    <a:pt x="11931" y="16116"/>
                    <a:pt x="11934" y="16116"/>
                  </a:cubicBezTo>
                  <a:cubicBezTo>
                    <a:pt x="12143" y="16116"/>
                    <a:pt x="12314" y="15946"/>
                    <a:pt x="12314" y="15735"/>
                  </a:cubicBezTo>
                  <a:cubicBezTo>
                    <a:pt x="12314" y="15525"/>
                    <a:pt x="12143" y="15355"/>
                    <a:pt x="11934" y="15355"/>
                  </a:cubicBezTo>
                  <a:cubicBezTo>
                    <a:pt x="11931" y="15355"/>
                    <a:pt x="11929" y="15355"/>
                    <a:pt x="11927" y="15355"/>
                  </a:cubicBezTo>
                  <a:lnTo>
                    <a:pt x="8449" y="15355"/>
                  </a:lnTo>
                  <a:lnTo>
                    <a:pt x="12069" y="11735"/>
                  </a:lnTo>
                  <a:lnTo>
                    <a:pt x="16307" y="11734"/>
                  </a:lnTo>
                  <a:cubicBezTo>
                    <a:pt x="16517" y="11734"/>
                    <a:pt x="16686" y="11564"/>
                    <a:pt x="16686" y="11355"/>
                  </a:cubicBezTo>
                  <a:cubicBezTo>
                    <a:pt x="16686" y="11144"/>
                    <a:pt x="16517" y="10974"/>
                    <a:pt x="16307" y="10974"/>
                  </a:cubicBezTo>
                  <a:lnTo>
                    <a:pt x="12830" y="10974"/>
                  </a:lnTo>
                  <a:lnTo>
                    <a:pt x="16451" y="7355"/>
                  </a:lnTo>
                  <a:lnTo>
                    <a:pt x="20686" y="7355"/>
                  </a:lnTo>
                  <a:cubicBezTo>
                    <a:pt x="20896" y="7355"/>
                    <a:pt x="21066" y="7184"/>
                    <a:pt x="21066" y="6974"/>
                  </a:cubicBezTo>
                  <a:cubicBezTo>
                    <a:pt x="21066" y="6765"/>
                    <a:pt x="20896" y="6594"/>
                    <a:pt x="20686" y="6594"/>
                  </a:cubicBezTo>
                  <a:lnTo>
                    <a:pt x="17210" y="6594"/>
                  </a:lnTo>
                  <a:lnTo>
                    <a:pt x="23155" y="649"/>
                  </a:lnTo>
                  <a:cubicBezTo>
                    <a:pt x="23304" y="501"/>
                    <a:pt x="23304" y="259"/>
                    <a:pt x="23155" y="111"/>
                  </a:cubicBezTo>
                  <a:cubicBezTo>
                    <a:pt x="23081" y="37"/>
                    <a:pt x="22984" y="0"/>
                    <a:pt x="22887" y="0"/>
                  </a:cubicBezTo>
                  <a:close/>
                </a:path>
              </a:pathLst>
            </a:custGeom>
            <a:solidFill>
              <a:srgbClr val="D18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62" name="Google Shape;3762;p57"/>
          <p:cNvGrpSpPr/>
          <p:nvPr/>
        </p:nvGrpSpPr>
        <p:grpSpPr>
          <a:xfrm>
            <a:off x="4031280" y="2191515"/>
            <a:ext cx="240012" cy="298245"/>
            <a:chOff x="2522925" y="4833975"/>
            <a:chExt cx="514275" cy="639050"/>
          </a:xfrm>
        </p:grpSpPr>
        <p:sp>
          <p:nvSpPr>
            <p:cNvPr id="3763" name="Google Shape;3763;p57"/>
            <p:cNvSpPr/>
            <p:nvPr/>
          </p:nvSpPr>
          <p:spPr>
            <a:xfrm>
              <a:off x="2626900" y="4833975"/>
              <a:ext cx="306350" cy="127550"/>
            </a:xfrm>
            <a:custGeom>
              <a:rect b="b" l="l" r="r" t="t"/>
              <a:pathLst>
                <a:path extrusionOk="0" h="5102" w="12254">
                  <a:moveTo>
                    <a:pt x="1326" y="1"/>
                  </a:moveTo>
                  <a:cubicBezTo>
                    <a:pt x="593" y="1"/>
                    <a:pt x="0" y="593"/>
                    <a:pt x="0" y="1326"/>
                  </a:cubicBezTo>
                  <a:lnTo>
                    <a:pt x="0" y="3437"/>
                  </a:lnTo>
                  <a:lnTo>
                    <a:pt x="6265" y="5101"/>
                  </a:lnTo>
                  <a:lnTo>
                    <a:pt x="12253" y="3437"/>
                  </a:lnTo>
                  <a:lnTo>
                    <a:pt x="12253" y="1326"/>
                  </a:lnTo>
                  <a:cubicBezTo>
                    <a:pt x="12253" y="593"/>
                    <a:pt x="11660" y="1"/>
                    <a:pt x="10928" y="1"/>
                  </a:cubicBezTo>
                  <a:close/>
                </a:path>
              </a:pathLst>
            </a:custGeom>
            <a:solidFill>
              <a:srgbClr val="FFF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7"/>
            <p:cNvSpPr/>
            <p:nvPr/>
          </p:nvSpPr>
          <p:spPr>
            <a:xfrm>
              <a:off x="2522925" y="4996150"/>
              <a:ext cx="410325" cy="476800"/>
            </a:xfrm>
            <a:custGeom>
              <a:rect b="b" l="l" r="r" t="t"/>
              <a:pathLst>
                <a:path extrusionOk="0" h="19072" w="16413">
                  <a:moveTo>
                    <a:pt x="6599" y="0"/>
                  </a:moveTo>
                  <a:lnTo>
                    <a:pt x="1" y="2495"/>
                  </a:lnTo>
                  <a:lnTo>
                    <a:pt x="1" y="17526"/>
                  </a:lnTo>
                  <a:cubicBezTo>
                    <a:pt x="1" y="18380"/>
                    <a:pt x="692" y="19072"/>
                    <a:pt x="1545" y="19072"/>
                  </a:cubicBezTo>
                  <a:cubicBezTo>
                    <a:pt x="1546" y="19072"/>
                    <a:pt x="1547" y="19072"/>
                    <a:pt x="1548" y="19072"/>
                  </a:cubicBezTo>
                  <a:lnTo>
                    <a:pt x="12254" y="19072"/>
                  </a:lnTo>
                  <a:lnTo>
                    <a:pt x="16412" y="10784"/>
                  </a:lnTo>
                  <a:lnTo>
                    <a:pt x="12254" y="2495"/>
                  </a:lnTo>
                  <a:lnTo>
                    <a:pt x="6599" y="0"/>
                  </a:lnTo>
                  <a:close/>
                </a:path>
              </a:pathLst>
            </a:custGeom>
            <a:solidFill>
              <a:srgbClr val="FFFF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7"/>
            <p:cNvSpPr/>
            <p:nvPr/>
          </p:nvSpPr>
          <p:spPr>
            <a:xfrm>
              <a:off x="2829250" y="5010000"/>
              <a:ext cx="207950" cy="463025"/>
            </a:xfrm>
            <a:custGeom>
              <a:rect b="b" l="l" r="r" t="t"/>
              <a:pathLst>
                <a:path extrusionOk="0" h="18521" w="8318">
                  <a:moveTo>
                    <a:pt x="4159" y="0"/>
                  </a:moveTo>
                  <a:lnTo>
                    <a:pt x="1" y="1941"/>
                  </a:lnTo>
                  <a:lnTo>
                    <a:pt x="1" y="18520"/>
                  </a:lnTo>
                  <a:lnTo>
                    <a:pt x="6772" y="18520"/>
                  </a:lnTo>
                  <a:cubicBezTo>
                    <a:pt x="7626" y="18520"/>
                    <a:pt x="8318" y="17828"/>
                    <a:pt x="8318" y="16975"/>
                  </a:cubicBezTo>
                  <a:lnTo>
                    <a:pt x="8318" y="1942"/>
                  </a:lnTo>
                  <a:lnTo>
                    <a:pt x="4159"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7"/>
            <p:cNvSpPr/>
            <p:nvPr/>
          </p:nvSpPr>
          <p:spPr>
            <a:xfrm>
              <a:off x="2522925" y="5170800"/>
              <a:ext cx="306350" cy="189925"/>
            </a:xfrm>
            <a:custGeom>
              <a:rect b="b" l="l" r="r" t="t"/>
              <a:pathLst>
                <a:path extrusionOk="0" h="7597" w="12254">
                  <a:moveTo>
                    <a:pt x="1" y="1"/>
                  </a:moveTo>
                  <a:lnTo>
                    <a:pt x="1" y="7596"/>
                  </a:lnTo>
                  <a:lnTo>
                    <a:pt x="12254" y="7596"/>
                  </a:lnTo>
                  <a:lnTo>
                    <a:pt x="12254" y="1"/>
                  </a:lnTo>
                  <a:close/>
                </a:path>
              </a:pathLst>
            </a:custGeom>
            <a:solidFill>
              <a:srgbClr val="8EA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7"/>
            <p:cNvSpPr/>
            <p:nvPr/>
          </p:nvSpPr>
          <p:spPr>
            <a:xfrm>
              <a:off x="2829250" y="4919900"/>
              <a:ext cx="207950" cy="138625"/>
            </a:xfrm>
            <a:custGeom>
              <a:rect b="b" l="l" r="r" t="t"/>
              <a:pathLst>
                <a:path extrusionOk="0" h="5545" w="8318">
                  <a:moveTo>
                    <a:pt x="4159" y="0"/>
                  </a:moveTo>
                  <a:lnTo>
                    <a:pt x="1" y="5545"/>
                  </a:lnTo>
                  <a:lnTo>
                    <a:pt x="8318" y="5545"/>
                  </a:lnTo>
                  <a:lnTo>
                    <a:pt x="4159" y="0"/>
                  </a:ln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7"/>
            <p:cNvSpPr/>
            <p:nvPr/>
          </p:nvSpPr>
          <p:spPr>
            <a:xfrm>
              <a:off x="2522925" y="4919900"/>
              <a:ext cx="410325" cy="138625"/>
            </a:xfrm>
            <a:custGeom>
              <a:rect b="b" l="l" r="r" t="t"/>
              <a:pathLst>
                <a:path extrusionOk="0" h="5545" w="16413">
                  <a:moveTo>
                    <a:pt x="4159" y="0"/>
                  </a:moveTo>
                  <a:lnTo>
                    <a:pt x="1" y="5545"/>
                  </a:lnTo>
                  <a:lnTo>
                    <a:pt x="12254" y="5545"/>
                  </a:lnTo>
                  <a:lnTo>
                    <a:pt x="16412" y="0"/>
                  </a:lnTo>
                  <a:close/>
                </a:path>
              </a:pathLst>
            </a:custGeom>
            <a:solidFill>
              <a:srgbClr val="8EA7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7"/>
            <p:cNvSpPr/>
            <p:nvPr/>
          </p:nvSpPr>
          <p:spPr>
            <a:xfrm>
              <a:off x="2829250" y="5170800"/>
              <a:ext cx="207950" cy="189925"/>
            </a:xfrm>
            <a:custGeom>
              <a:rect b="b" l="l" r="r" t="t"/>
              <a:pathLst>
                <a:path extrusionOk="0" h="7597" w="8318">
                  <a:moveTo>
                    <a:pt x="1" y="1"/>
                  </a:moveTo>
                  <a:lnTo>
                    <a:pt x="1" y="7596"/>
                  </a:lnTo>
                  <a:lnTo>
                    <a:pt x="8318" y="7596"/>
                  </a:lnTo>
                  <a:lnTo>
                    <a:pt x="8318" y="1"/>
                  </a:ln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70" name="Google Shape;3770;p57"/>
          <p:cNvSpPr/>
          <p:nvPr/>
        </p:nvSpPr>
        <p:spPr>
          <a:xfrm rot="1786710">
            <a:off x="3598310" y="2311393"/>
            <a:ext cx="298940" cy="77890"/>
          </a:xfrm>
          <a:custGeom>
            <a:rect b="b" l="l" r="r" t="t"/>
            <a:pathLst>
              <a:path extrusionOk="0" h="2586" w="9926">
                <a:moveTo>
                  <a:pt x="9717" y="2517"/>
                </a:moveTo>
                <a:lnTo>
                  <a:pt x="9717" y="2517"/>
                </a:lnTo>
                <a:cubicBezTo>
                  <a:pt x="9712" y="2520"/>
                  <a:pt x="9708" y="2521"/>
                  <a:pt x="9705" y="2522"/>
                </a:cubicBezTo>
                <a:lnTo>
                  <a:pt x="9705" y="2522"/>
                </a:lnTo>
                <a:cubicBezTo>
                  <a:pt x="9709" y="2521"/>
                  <a:pt x="9713" y="2519"/>
                  <a:pt x="9717" y="2517"/>
                </a:cubicBezTo>
                <a:close/>
                <a:moveTo>
                  <a:pt x="466" y="1"/>
                </a:moveTo>
                <a:cubicBezTo>
                  <a:pt x="230" y="1"/>
                  <a:pt x="30" y="184"/>
                  <a:pt x="16" y="425"/>
                </a:cubicBezTo>
                <a:cubicBezTo>
                  <a:pt x="0" y="675"/>
                  <a:pt x="195" y="890"/>
                  <a:pt x="445" y="902"/>
                </a:cubicBezTo>
                <a:lnTo>
                  <a:pt x="1058" y="939"/>
                </a:lnTo>
                <a:lnTo>
                  <a:pt x="1355" y="955"/>
                </a:lnTo>
                <a:cubicBezTo>
                  <a:pt x="1393" y="955"/>
                  <a:pt x="1478" y="978"/>
                  <a:pt x="1603" y="1007"/>
                </a:cubicBezTo>
                <a:cubicBezTo>
                  <a:pt x="1675" y="1023"/>
                  <a:pt x="1749" y="1034"/>
                  <a:pt x="1823" y="1038"/>
                </a:cubicBezTo>
                <a:cubicBezTo>
                  <a:pt x="1851" y="1039"/>
                  <a:pt x="1880" y="1040"/>
                  <a:pt x="1909" y="1040"/>
                </a:cubicBezTo>
                <a:cubicBezTo>
                  <a:pt x="1944" y="1040"/>
                  <a:pt x="1979" y="1039"/>
                  <a:pt x="2014" y="1037"/>
                </a:cubicBezTo>
                <a:cubicBezTo>
                  <a:pt x="2099" y="1032"/>
                  <a:pt x="2162" y="1027"/>
                  <a:pt x="2216" y="1027"/>
                </a:cubicBezTo>
                <a:cubicBezTo>
                  <a:pt x="2234" y="1027"/>
                  <a:pt x="2252" y="1027"/>
                  <a:pt x="2269" y="1029"/>
                </a:cubicBezTo>
                <a:cubicBezTo>
                  <a:pt x="2344" y="1034"/>
                  <a:pt x="2437" y="1050"/>
                  <a:pt x="2553" y="1065"/>
                </a:cubicBezTo>
                <a:lnTo>
                  <a:pt x="2644" y="1075"/>
                </a:lnTo>
                <a:lnTo>
                  <a:pt x="2731" y="1083"/>
                </a:lnTo>
                <a:lnTo>
                  <a:pt x="2883" y="1098"/>
                </a:lnTo>
                <a:cubicBezTo>
                  <a:pt x="3087" y="1117"/>
                  <a:pt x="3290" y="1135"/>
                  <a:pt x="3492" y="1150"/>
                </a:cubicBezTo>
                <a:lnTo>
                  <a:pt x="3643" y="1163"/>
                </a:lnTo>
                <a:lnTo>
                  <a:pt x="3731" y="1169"/>
                </a:lnTo>
                <a:lnTo>
                  <a:pt x="3825" y="1171"/>
                </a:lnTo>
                <a:cubicBezTo>
                  <a:pt x="3937" y="1170"/>
                  <a:pt x="4031" y="1162"/>
                  <a:pt x="4108" y="1162"/>
                </a:cubicBezTo>
                <a:cubicBezTo>
                  <a:pt x="4112" y="1162"/>
                  <a:pt x="4117" y="1162"/>
                  <a:pt x="4122" y="1162"/>
                </a:cubicBezTo>
                <a:lnTo>
                  <a:pt x="4177" y="1164"/>
                </a:lnTo>
                <a:lnTo>
                  <a:pt x="4267" y="1170"/>
                </a:lnTo>
                <a:lnTo>
                  <a:pt x="4431" y="1173"/>
                </a:lnTo>
                <a:cubicBezTo>
                  <a:pt x="4443" y="1173"/>
                  <a:pt x="4454" y="1173"/>
                  <a:pt x="4465" y="1173"/>
                </a:cubicBezTo>
                <a:cubicBezTo>
                  <a:pt x="4543" y="1173"/>
                  <a:pt x="4620" y="1177"/>
                  <a:pt x="4698" y="1184"/>
                </a:cubicBezTo>
                <a:cubicBezTo>
                  <a:pt x="4776" y="1193"/>
                  <a:pt x="4868" y="1215"/>
                  <a:pt x="4978" y="1238"/>
                </a:cubicBezTo>
                <a:cubicBezTo>
                  <a:pt x="5032" y="1248"/>
                  <a:pt x="5093" y="1260"/>
                  <a:pt x="5153" y="1267"/>
                </a:cubicBezTo>
                <a:cubicBezTo>
                  <a:pt x="5194" y="1272"/>
                  <a:pt x="5238" y="1278"/>
                  <a:pt x="5283" y="1288"/>
                </a:cubicBezTo>
                <a:cubicBezTo>
                  <a:pt x="5375" y="1304"/>
                  <a:pt x="5478" y="1329"/>
                  <a:pt x="5594" y="1348"/>
                </a:cubicBezTo>
                <a:lnTo>
                  <a:pt x="5898" y="1387"/>
                </a:lnTo>
                <a:cubicBezTo>
                  <a:pt x="6099" y="1406"/>
                  <a:pt x="6294" y="1455"/>
                  <a:pt x="6490" y="1497"/>
                </a:cubicBezTo>
                <a:lnTo>
                  <a:pt x="6527" y="1505"/>
                </a:lnTo>
                <a:lnTo>
                  <a:pt x="6575" y="1514"/>
                </a:lnTo>
                <a:cubicBezTo>
                  <a:pt x="6610" y="1520"/>
                  <a:pt x="6647" y="1523"/>
                  <a:pt x="6683" y="1525"/>
                </a:cubicBezTo>
                <a:cubicBezTo>
                  <a:pt x="6699" y="1525"/>
                  <a:pt x="6714" y="1525"/>
                  <a:pt x="6728" y="1525"/>
                </a:cubicBezTo>
                <a:cubicBezTo>
                  <a:pt x="6776" y="1525"/>
                  <a:pt x="6818" y="1523"/>
                  <a:pt x="6855" y="1521"/>
                </a:cubicBezTo>
                <a:cubicBezTo>
                  <a:pt x="6874" y="1520"/>
                  <a:pt x="6894" y="1519"/>
                  <a:pt x="6913" y="1519"/>
                </a:cubicBezTo>
                <a:cubicBezTo>
                  <a:pt x="6932" y="1519"/>
                  <a:pt x="6951" y="1520"/>
                  <a:pt x="6971" y="1521"/>
                </a:cubicBezTo>
                <a:cubicBezTo>
                  <a:pt x="6996" y="1523"/>
                  <a:pt x="7022" y="1529"/>
                  <a:pt x="7045" y="1541"/>
                </a:cubicBezTo>
                <a:cubicBezTo>
                  <a:pt x="7108" y="1565"/>
                  <a:pt x="7196" y="1629"/>
                  <a:pt x="7328" y="1684"/>
                </a:cubicBezTo>
                <a:cubicBezTo>
                  <a:pt x="7477" y="1743"/>
                  <a:pt x="7614" y="1737"/>
                  <a:pt x="7708" y="1741"/>
                </a:cubicBezTo>
                <a:cubicBezTo>
                  <a:pt x="7747" y="1741"/>
                  <a:pt x="7788" y="1743"/>
                  <a:pt x="7828" y="1749"/>
                </a:cubicBezTo>
                <a:cubicBezTo>
                  <a:pt x="7864" y="1756"/>
                  <a:pt x="7899" y="1766"/>
                  <a:pt x="7933" y="1780"/>
                </a:cubicBezTo>
                <a:cubicBezTo>
                  <a:pt x="8015" y="1811"/>
                  <a:pt x="8109" y="1858"/>
                  <a:pt x="8220" y="1900"/>
                </a:cubicBezTo>
                <a:cubicBezTo>
                  <a:pt x="8283" y="1923"/>
                  <a:pt x="8315" y="1931"/>
                  <a:pt x="8362" y="1950"/>
                </a:cubicBezTo>
                <a:lnTo>
                  <a:pt x="8498" y="2004"/>
                </a:lnTo>
                <a:lnTo>
                  <a:pt x="8649" y="2064"/>
                </a:lnTo>
                <a:cubicBezTo>
                  <a:pt x="8703" y="2085"/>
                  <a:pt x="8758" y="2102"/>
                  <a:pt x="8815" y="2116"/>
                </a:cubicBezTo>
                <a:cubicBezTo>
                  <a:pt x="8924" y="2143"/>
                  <a:pt x="9019" y="2159"/>
                  <a:pt x="9097" y="2184"/>
                </a:cubicBezTo>
                <a:cubicBezTo>
                  <a:pt x="9173" y="2210"/>
                  <a:pt x="9255" y="2255"/>
                  <a:pt x="9348" y="2304"/>
                </a:cubicBezTo>
                <a:cubicBezTo>
                  <a:pt x="9386" y="2327"/>
                  <a:pt x="9435" y="2351"/>
                  <a:pt x="9482" y="2372"/>
                </a:cubicBezTo>
                <a:lnTo>
                  <a:pt x="9482" y="2372"/>
                </a:lnTo>
                <a:cubicBezTo>
                  <a:pt x="9479" y="2390"/>
                  <a:pt x="9479" y="2408"/>
                  <a:pt x="9483" y="2427"/>
                </a:cubicBezTo>
                <a:cubicBezTo>
                  <a:pt x="9486" y="2447"/>
                  <a:pt x="9494" y="2465"/>
                  <a:pt x="9504" y="2482"/>
                </a:cubicBezTo>
                <a:cubicBezTo>
                  <a:pt x="9509" y="2492"/>
                  <a:pt x="9516" y="2500"/>
                  <a:pt x="9523" y="2508"/>
                </a:cubicBezTo>
                <a:cubicBezTo>
                  <a:pt x="9574" y="2560"/>
                  <a:pt x="9597" y="2560"/>
                  <a:pt x="9625" y="2572"/>
                </a:cubicBezTo>
                <a:cubicBezTo>
                  <a:pt x="9653" y="2581"/>
                  <a:pt x="9681" y="2585"/>
                  <a:pt x="9710" y="2585"/>
                </a:cubicBezTo>
                <a:cubicBezTo>
                  <a:pt x="9712" y="2585"/>
                  <a:pt x="9714" y="2585"/>
                  <a:pt x="9716" y="2585"/>
                </a:cubicBezTo>
                <a:cubicBezTo>
                  <a:pt x="9757" y="2585"/>
                  <a:pt x="9797" y="2573"/>
                  <a:pt x="9832" y="2551"/>
                </a:cubicBezTo>
                <a:cubicBezTo>
                  <a:pt x="9879" y="2518"/>
                  <a:pt x="9910" y="2469"/>
                  <a:pt x="9918" y="2413"/>
                </a:cubicBezTo>
                <a:cubicBezTo>
                  <a:pt x="9925" y="2369"/>
                  <a:pt x="9919" y="2324"/>
                  <a:pt x="9901" y="2285"/>
                </a:cubicBezTo>
                <a:cubicBezTo>
                  <a:pt x="9877" y="2235"/>
                  <a:pt x="9840" y="2194"/>
                  <a:pt x="9795" y="2165"/>
                </a:cubicBezTo>
                <a:cubicBezTo>
                  <a:pt x="9732" y="2122"/>
                  <a:pt x="9677" y="2100"/>
                  <a:pt x="9639" y="2080"/>
                </a:cubicBezTo>
                <a:cubicBezTo>
                  <a:pt x="9599" y="2061"/>
                  <a:pt x="9560" y="2036"/>
                  <a:pt x="9517" y="2010"/>
                </a:cubicBezTo>
                <a:cubicBezTo>
                  <a:pt x="9433" y="1958"/>
                  <a:pt x="9338" y="1894"/>
                  <a:pt x="9224" y="1849"/>
                </a:cubicBezTo>
                <a:cubicBezTo>
                  <a:pt x="9111" y="1803"/>
                  <a:pt x="9004" y="1781"/>
                  <a:pt x="8917" y="1752"/>
                </a:cubicBezTo>
                <a:cubicBezTo>
                  <a:pt x="8874" y="1739"/>
                  <a:pt x="8833" y="1723"/>
                  <a:pt x="8793" y="1706"/>
                </a:cubicBezTo>
                <a:lnTo>
                  <a:pt x="8661" y="1644"/>
                </a:lnTo>
                <a:lnTo>
                  <a:pt x="8518" y="1575"/>
                </a:lnTo>
                <a:cubicBezTo>
                  <a:pt x="8472" y="1553"/>
                  <a:pt x="8405" y="1529"/>
                  <a:pt x="8374" y="1514"/>
                </a:cubicBezTo>
                <a:cubicBezTo>
                  <a:pt x="8295" y="1481"/>
                  <a:pt x="8208" y="1430"/>
                  <a:pt x="8102" y="1381"/>
                </a:cubicBezTo>
                <a:cubicBezTo>
                  <a:pt x="8043" y="1352"/>
                  <a:pt x="7982" y="1330"/>
                  <a:pt x="7918" y="1315"/>
                </a:cubicBezTo>
                <a:cubicBezTo>
                  <a:pt x="7857" y="1302"/>
                  <a:pt x="7796" y="1293"/>
                  <a:pt x="7733" y="1289"/>
                </a:cubicBezTo>
                <a:cubicBezTo>
                  <a:pt x="7624" y="1281"/>
                  <a:pt x="7551" y="1273"/>
                  <a:pt x="7510" y="1250"/>
                </a:cubicBezTo>
                <a:cubicBezTo>
                  <a:pt x="7455" y="1224"/>
                  <a:pt x="7378" y="1163"/>
                  <a:pt x="7257" y="1098"/>
                </a:cubicBezTo>
                <a:cubicBezTo>
                  <a:pt x="7189" y="1064"/>
                  <a:pt x="7115" y="1039"/>
                  <a:pt x="7040" y="1028"/>
                </a:cubicBezTo>
                <a:cubicBezTo>
                  <a:pt x="6978" y="1019"/>
                  <a:pt x="6914" y="1014"/>
                  <a:pt x="6850" y="1014"/>
                </a:cubicBezTo>
                <a:cubicBezTo>
                  <a:pt x="6795" y="1013"/>
                  <a:pt x="6750" y="1013"/>
                  <a:pt x="6716" y="1008"/>
                </a:cubicBezTo>
                <a:cubicBezTo>
                  <a:pt x="6701" y="1007"/>
                  <a:pt x="6687" y="1005"/>
                  <a:pt x="6672" y="1001"/>
                </a:cubicBezTo>
                <a:lnTo>
                  <a:pt x="6608" y="984"/>
                </a:lnTo>
                <a:cubicBezTo>
                  <a:pt x="6407" y="927"/>
                  <a:pt x="6208" y="865"/>
                  <a:pt x="6003" y="832"/>
                </a:cubicBezTo>
                <a:lnTo>
                  <a:pt x="5702" y="775"/>
                </a:lnTo>
                <a:cubicBezTo>
                  <a:pt x="5617" y="756"/>
                  <a:pt x="5522" y="727"/>
                  <a:pt x="5415" y="701"/>
                </a:cubicBezTo>
                <a:cubicBezTo>
                  <a:pt x="5361" y="687"/>
                  <a:pt x="5304" y="674"/>
                  <a:pt x="5244" y="664"/>
                </a:cubicBezTo>
                <a:cubicBezTo>
                  <a:pt x="5203" y="657"/>
                  <a:pt x="5164" y="646"/>
                  <a:pt x="5119" y="635"/>
                </a:cubicBezTo>
                <a:cubicBezTo>
                  <a:pt x="5029" y="611"/>
                  <a:pt x="4925" y="577"/>
                  <a:pt x="4800" y="554"/>
                </a:cubicBezTo>
                <a:cubicBezTo>
                  <a:pt x="4687" y="536"/>
                  <a:pt x="4572" y="523"/>
                  <a:pt x="4457" y="517"/>
                </a:cubicBezTo>
                <a:lnTo>
                  <a:pt x="4315" y="506"/>
                </a:lnTo>
                <a:lnTo>
                  <a:pt x="4252" y="497"/>
                </a:lnTo>
                <a:cubicBezTo>
                  <a:pt x="4219" y="493"/>
                  <a:pt x="4185" y="489"/>
                  <a:pt x="4155" y="487"/>
                </a:cubicBezTo>
                <a:cubicBezTo>
                  <a:pt x="4029" y="479"/>
                  <a:pt x="3923" y="482"/>
                  <a:pt x="3839" y="477"/>
                </a:cubicBezTo>
                <a:lnTo>
                  <a:pt x="3779" y="472"/>
                </a:lnTo>
                <a:lnTo>
                  <a:pt x="3714" y="463"/>
                </a:lnTo>
                <a:lnTo>
                  <a:pt x="3561" y="441"/>
                </a:lnTo>
                <a:cubicBezTo>
                  <a:pt x="3358" y="413"/>
                  <a:pt x="3155" y="383"/>
                  <a:pt x="2952" y="351"/>
                </a:cubicBezTo>
                <a:lnTo>
                  <a:pt x="2801" y="328"/>
                </a:lnTo>
                <a:lnTo>
                  <a:pt x="2736" y="317"/>
                </a:lnTo>
                <a:lnTo>
                  <a:pt x="2674" y="307"/>
                </a:lnTo>
                <a:cubicBezTo>
                  <a:pt x="2587" y="289"/>
                  <a:pt x="2482" y="264"/>
                  <a:pt x="2354" y="246"/>
                </a:cubicBezTo>
                <a:cubicBezTo>
                  <a:pt x="2261" y="233"/>
                  <a:pt x="2173" y="232"/>
                  <a:pt x="2098" y="232"/>
                </a:cubicBezTo>
                <a:cubicBezTo>
                  <a:pt x="2073" y="232"/>
                  <a:pt x="2049" y="232"/>
                  <a:pt x="2027" y="232"/>
                </a:cubicBezTo>
                <a:cubicBezTo>
                  <a:pt x="2016" y="232"/>
                  <a:pt x="2006" y="232"/>
                  <a:pt x="1996" y="232"/>
                </a:cubicBezTo>
                <a:cubicBezTo>
                  <a:pt x="1958" y="232"/>
                  <a:pt x="1918" y="229"/>
                  <a:pt x="1880" y="226"/>
                </a:cubicBezTo>
                <a:cubicBezTo>
                  <a:pt x="1853" y="221"/>
                  <a:pt x="1825" y="214"/>
                  <a:pt x="1798" y="206"/>
                </a:cubicBezTo>
                <a:cubicBezTo>
                  <a:pt x="1725" y="187"/>
                  <a:pt x="1616" y="143"/>
                  <a:pt x="1450" y="118"/>
                </a:cubicBezTo>
                <a:lnTo>
                  <a:pt x="1136" y="80"/>
                </a:lnTo>
                <a:lnTo>
                  <a:pt x="527" y="6"/>
                </a:lnTo>
                <a:cubicBezTo>
                  <a:pt x="519" y="5"/>
                  <a:pt x="509" y="4"/>
                  <a:pt x="500" y="2"/>
                </a:cubicBezTo>
                <a:cubicBezTo>
                  <a:pt x="488" y="1"/>
                  <a:pt x="477" y="1"/>
                  <a:pt x="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7"/>
          <p:cNvSpPr/>
          <p:nvPr/>
        </p:nvSpPr>
        <p:spPr>
          <a:xfrm rot="1786710">
            <a:off x="4001881" y="2311393"/>
            <a:ext cx="298940" cy="77890"/>
          </a:xfrm>
          <a:custGeom>
            <a:rect b="b" l="l" r="r" t="t"/>
            <a:pathLst>
              <a:path extrusionOk="0" h="2586" w="9926">
                <a:moveTo>
                  <a:pt x="9717" y="2517"/>
                </a:moveTo>
                <a:lnTo>
                  <a:pt x="9717" y="2517"/>
                </a:lnTo>
                <a:cubicBezTo>
                  <a:pt x="9712" y="2520"/>
                  <a:pt x="9708" y="2521"/>
                  <a:pt x="9705" y="2522"/>
                </a:cubicBezTo>
                <a:lnTo>
                  <a:pt x="9705" y="2522"/>
                </a:lnTo>
                <a:cubicBezTo>
                  <a:pt x="9709" y="2521"/>
                  <a:pt x="9713" y="2519"/>
                  <a:pt x="9717" y="2517"/>
                </a:cubicBezTo>
                <a:close/>
                <a:moveTo>
                  <a:pt x="466" y="1"/>
                </a:moveTo>
                <a:cubicBezTo>
                  <a:pt x="230" y="1"/>
                  <a:pt x="30" y="184"/>
                  <a:pt x="16" y="425"/>
                </a:cubicBezTo>
                <a:cubicBezTo>
                  <a:pt x="0" y="675"/>
                  <a:pt x="195" y="890"/>
                  <a:pt x="445" y="902"/>
                </a:cubicBezTo>
                <a:lnTo>
                  <a:pt x="1058" y="939"/>
                </a:lnTo>
                <a:lnTo>
                  <a:pt x="1355" y="955"/>
                </a:lnTo>
                <a:cubicBezTo>
                  <a:pt x="1393" y="955"/>
                  <a:pt x="1478" y="978"/>
                  <a:pt x="1603" y="1007"/>
                </a:cubicBezTo>
                <a:cubicBezTo>
                  <a:pt x="1675" y="1023"/>
                  <a:pt x="1749" y="1034"/>
                  <a:pt x="1823" y="1038"/>
                </a:cubicBezTo>
                <a:cubicBezTo>
                  <a:pt x="1851" y="1039"/>
                  <a:pt x="1880" y="1040"/>
                  <a:pt x="1909" y="1040"/>
                </a:cubicBezTo>
                <a:cubicBezTo>
                  <a:pt x="1944" y="1040"/>
                  <a:pt x="1979" y="1039"/>
                  <a:pt x="2014" y="1037"/>
                </a:cubicBezTo>
                <a:cubicBezTo>
                  <a:pt x="2099" y="1032"/>
                  <a:pt x="2162" y="1027"/>
                  <a:pt x="2216" y="1027"/>
                </a:cubicBezTo>
                <a:cubicBezTo>
                  <a:pt x="2234" y="1027"/>
                  <a:pt x="2252" y="1027"/>
                  <a:pt x="2269" y="1029"/>
                </a:cubicBezTo>
                <a:cubicBezTo>
                  <a:pt x="2344" y="1034"/>
                  <a:pt x="2437" y="1050"/>
                  <a:pt x="2553" y="1065"/>
                </a:cubicBezTo>
                <a:lnTo>
                  <a:pt x="2644" y="1075"/>
                </a:lnTo>
                <a:lnTo>
                  <a:pt x="2731" y="1083"/>
                </a:lnTo>
                <a:lnTo>
                  <a:pt x="2883" y="1098"/>
                </a:lnTo>
                <a:cubicBezTo>
                  <a:pt x="3087" y="1117"/>
                  <a:pt x="3290" y="1135"/>
                  <a:pt x="3492" y="1150"/>
                </a:cubicBezTo>
                <a:lnTo>
                  <a:pt x="3643" y="1163"/>
                </a:lnTo>
                <a:lnTo>
                  <a:pt x="3731" y="1169"/>
                </a:lnTo>
                <a:lnTo>
                  <a:pt x="3825" y="1171"/>
                </a:lnTo>
                <a:cubicBezTo>
                  <a:pt x="3937" y="1170"/>
                  <a:pt x="4031" y="1162"/>
                  <a:pt x="4108" y="1162"/>
                </a:cubicBezTo>
                <a:cubicBezTo>
                  <a:pt x="4112" y="1162"/>
                  <a:pt x="4117" y="1162"/>
                  <a:pt x="4122" y="1162"/>
                </a:cubicBezTo>
                <a:lnTo>
                  <a:pt x="4177" y="1164"/>
                </a:lnTo>
                <a:lnTo>
                  <a:pt x="4267" y="1170"/>
                </a:lnTo>
                <a:lnTo>
                  <a:pt x="4431" y="1173"/>
                </a:lnTo>
                <a:cubicBezTo>
                  <a:pt x="4443" y="1173"/>
                  <a:pt x="4454" y="1173"/>
                  <a:pt x="4465" y="1173"/>
                </a:cubicBezTo>
                <a:cubicBezTo>
                  <a:pt x="4543" y="1173"/>
                  <a:pt x="4620" y="1177"/>
                  <a:pt x="4698" y="1184"/>
                </a:cubicBezTo>
                <a:cubicBezTo>
                  <a:pt x="4776" y="1193"/>
                  <a:pt x="4868" y="1215"/>
                  <a:pt x="4978" y="1238"/>
                </a:cubicBezTo>
                <a:cubicBezTo>
                  <a:pt x="5032" y="1248"/>
                  <a:pt x="5093" y="1260"/>
                  <a:pt x="5153" y="1267"/>
                </a:cubicBezTo>
                <a:cubicBezTo>
                  <a:pt x="5194" y="1272"/>
                  <a:pt x="5238" y="1278"/>
                  <a:pt x="5283" y="1288"/>
                </a:cubicBezTo>
                <a:cubicBezTo>
                  <a:pt x="5375" y="1304"/>
                  <a:pt x="5478" y="1329"/>
                  <a:pt x="5594" y="1348"/>
                </a:cubicBezTo>
                <a:lnTo>
                  <a:pt x="5898" y="1387"/>
                </a:lnTo>
                <a:cubicBezTo>
                  <a:pt x="6099" y="1406"/>
                  <a:pt x="6294" y="1455"/>
                  <a:pt x="6490" y="1497"/>
                </a:cubicBezTo>
                <a:lnTo>
                  <a:pt x="6527" y="1505"/>
                </a:lnTo>
                <a:lnTo>
                  <a:pt x="6575" y="1514"/>
                </a:lnTo>
                <a:cubicBezTo>
                  <a:pt x="6610" y="1520"/>
                  <a:pt x="6647" y="1523"/>
                  <a:pt x="6683" y="1525"/>
                </a:cubicBezTo>
                <a:cubicBezTo>
                  <a:pt x="6699" y="1525"/>
                  <a:pt x="6714" y="1525"/>
                  <a:pt x="6728" y="1525"/>
                </a:cubicBezTo>
                <a:cubicBezTo>
                  <a:pt x="6776" y="1525"/>
                  <a:pt x="6818" y="1523"/>
                  <a:pt x="6855" y="1521"/>
                </a:cubicBezTo>
                <a:cubicBezTo>
                  <a:pt x="6874" y="1520"/>
                  <a:pt x="6894" y="1519"/>
                  <a:pt x="6913" y="1519"/>
                </a:cubicBezTo>
                <a:cubicBezTo>
                  <a:pt x="6932" y="1519"/>
                  <a:pt x="6951" y="1520"/>
                  <a:pt x="6971" y="1521"/>
                </a:cubicBezTo>
                <a:cubicBezTo>
                  <a:pt x="6996" y="1523"/>
                  <a:pt x="7022" y="1529"/>
                  <a:pt x="7045" y="1541"/>
                </a:cubicBezTo>
                <a:cubicBezTo>
                  <a:pt x="7108" y="1565"/>
                  <a:pt x="7196" y="1629"/>
                  <a:pt x="7328" y="1684"/>
                </a:cubicBezTo>
                <a:cubicBezTo>
                  <a:pt x="7477" y="1743"/>
                  <a:pt x="7614" y="1737"/>
                  <a:pt x="7708" y="1741"/>
                </a:cubicBezTo>
                <a:cubicBezTo>
                  <a:pt x="7747" y="1741"/>
                  <a:pt x="7788" y="1743"/>
                  <a:pt x="7828" y="1749"/>
                </a:cubicBezTo>
                <a:cubicBezTo>
                  <a:pt x="7864" y="1756"/>
                  <a:pt x="7899" y="1766"/>
                  <a:pt x="7933" y="1780"/>
                </a:cubicBezTo>
                <a:cubicBezTo>
                  <a:pt x="8015" y="1811"/>
                  <a:pt x="8109" y="1858"/>
                  <a:pt x="8220" y="1900"/>
                </a:cubicBezTo>
                <a:cubicBezTo>
                  <a:pt x="8283" y="1923"/>
                  <a:pt x="8315" y="1931"/>
                  <a:pt x="8362" y="1950"/>
                </a:cubicBezTo>
                <a:lnTo>
                  <a:pt x="8498" y="2004"/>
                </a:lnTo>
                <a:lnTo>
                  <a:pt x="8649" y="2064"/>
                </a:lnTo>
                <a:cubicBezTo>
                  <a:pt x="8703" y="2085"/>
                  <a:pt x="8758" y="2102"/>
                  <a:pt x="8815" y="2116"/>
                </a:cubicBezTo>
                <a:cubicBezTo>
                  <a:pt x="8924" y="2143"/>
                  <a:pt x="9019" y="2159"/>
                  <a:pt x="9097" y="2184"/>
                </a:cubicBezTo>
                <a:cubicBezTo>
                  <a:pt x="9173" y="2210"/>
                  <a:pt x="9255" y="2255"/>
                  <a:pt x="9348" y="2304"/>
                </a:cubicBezTo>
                <a:cubicBezTo>
                  <a:pt x="9386" y="2327"/>
                  <a:pt x="9435" y="2351"/>
                  <a:pt x="9482" y="2372"/>
                </a:cubicBezTo>
                <a:lnTo>
                  <a:pt x="9482" y="2372"/>
                </a:lnTo>
                <a:cubicBezTo>
                  <a:pt x="9479" y="2390"/>
                  <a:pt x="9479" y="2408"/>
                  <a:pt x="9483" y="2427"/>
                </a:cubicBezTo>
                <a:cubicBezTo>
                  <a:pt x="9486" y="2447"/>
                  <a:pt x="9494" y="2465"/>
                  <a:pt x="9504" y="2482"/>
                </a:cubicBezTo>
                <a:cubicBezTo>
                  <a:pt x="9509" y="2492"/>
                  <a:pt x="9516" y="2500"/>
                  <a:pt x="9523" y="2508"/>
                </a:cubicBezTo>
                <a:cubicBezTo>
                  <a:pt x="9574" y="2560"/>
                  <a:pt x="9597" y="2560"/>
                  <a:pt x="9625" y="2572"/>
                </a:cubicBezTo>
                <a:cubicBezTo>
                  <a:pt x="9653" y="2581"/>
                  <a:pt x="9681" y="2585"/>
                  <a:pt x="9710" y="2585"/>
                </a:cubicBezTo>
                <a:cubicBezTo>
                  <a:pt x="9712" y="2585"/>
                  <a:pt x="9714" y="2585"/>
                  <a:pt x="9716" y="2585"/>
                </a:cubicBezTo>
                <a:cubicBezTo>
                  <a:pt x="9757" y="2585"/>
                  <a:pt x="9797" y="2573"/>
                  <a:pt x="9832" y="2551"/>
                </a:cubicBezTo>
                <a:cubicBezTo>
                  <a:pt x="9879" y="2518"/>
                  <a:pt x="9910" y="2469"/>
                  <a:pt x="9918" y="2413"/>
                </a:cubicBezTo>
                <a:cubicBezTo>
                  <a:pt x="9925" y="2369"/>
                  <a:pt x="9919" y="2324"/>
                  <a:pt x="9901" y="2285"/>
                </a:cubicBezTo>
                <a:cubicBezTo>
                  <a:pt x="9877" y="2235"/>
                  <a:pt x="9840" y="2194"/>
                  <a:pt x="9795" y="2165"/>
                </a:cubicBezTo>
                <a:cubicBezTo>
                  <a:pt x="9732" y="2122"/>
                  <a:pt x="9677" y="2100"/>
                  <a:pt x="9639" y="2080"/>
                </a:cubicBezTo>
                <a:cubicBezTo>
                  <a:pt x="9599" y="2061"/>
                  <a:pt x="9560" y="2036"/>
                  <a:pt x="9517" y="2010"/>
                </a:cubicBezTo>
                <a:cubicBezTo>
                  <a:pt x="9433" y="1958"/>
                  <a:pt x="9338" y="1894"/>
                  <a:pt x="9224" y="1849"/>
                </a:cubicBezTo>
                <a:cubicBezTo>
                  <a:pt x="9111" y="1803"/>
                  <a:pt x="9004" y="1781"/>
                  <a:pt x="8917" y="1752"/>
                </a:cubicBezTo>
                <a:cubicBezTo>
                  <a:pt x="8874" y="1739"/>
                  <a:pt x="8833" y="1723"/>
                  <a:pt x="8793" y="1706"/>
                </a:cubicBezTo>
                <a:lnTo>
                  <a:pt x="8661" y="1644"/>
                </a:lnTo>
                <a:lnTo>
                  <a:pt x="8518" y="1575"/>
                </a:lnTo>
                <a:cubicBezTo>
                  <a:pt x="8472" y="1553"/>
                  <a:pt x="8405" y="1529"/>
                  <a:pt x="8374" y="1514"/>
                </a:cubicBezTo>
                <a:cubicBezTo>
                  <a:pt x="8295" y="1481"/>
                  <a:pt x="8208" y="1430"/>
                  <a:pt x="8102" y="1381"/>
                </a:cubicBezTo>
                <a:cubicBezTo>
                  <a:pt x="8043" y="1352"/>
                  <a:pt x="7982" y="1330"/>
                  <a:pt x="7918" y="1315"/>
                </a:cubicBezTo>
                <a:cubicBezTo>
                  <a:pt x="7857" y="1302"/>
                  <a:pt x="7796" y="1293"/>
                  <a:pt x="7733" y="1289"/>
                </a:cubicBezTo>
                <a:cubicBezTo>
                  <a:pt x="7624" y="1281"/>
                  <a:pt x="7551" y="1273"/>
                  <a:pt x="7510" y="1250"/>
                </a:cubicBezTo>
                <a:cubicBezTo>
                  <a:pt x="7455" y="1224"/>
                  <a:pt x="7378" y="1163"/>
                  <a:pt x="7257" y="1098"/>
                </a:cubicBezTo>
                <a:cubicBezTo>
                  <a:pt x="7189" y="1064"/>
                  <a:pt x="7115" y="1039"/>
                  <a:pt x="7040" y="1028"/>
                </a:cubicBezTo>
                <a:cubicBezTo>
                  <a:pt x="6978" y="1019"/>
                  <a:pt x="6914" y="1014"/>
                  <a:pt x="6850" y="1014"/>
                </a:cubicBezTo>
                <a:cubicBezTo>
                  <a:pt x="6795" y="1013"/>
                  <a:pt x="6750" y="1013"/>
                  <a:pt x="6716" y="1008"/>
                </a:cubicBezTo>
                <a:cubicBezTo>
                  <a:pt x="6701" y="1007"/>
                  <a:pt x="6687" y="1005"/>
                  <a:pt x="6672" y="1001"/>
                </a:cubicBezTo>
                <a:lnTo>
                  <a:pt x="6608" y="984"/>
                </a:lnTo>
                <a:cubicBezTo>
                  <a:pt x="6407" y="927"/>
                  <a:pt x="6208" y="865"/>
                  <a:pt x="6003" y="832"/>
                </a:cubicBezTo>
                <a:lnTo>
                  <a:pt x="5702" y="775"/>
                </a:lnTo>
                <a:cubicBezTo>
                  <a:pt x="5617" y="756"/>
                  <a:pt x="5522" y="727"/>
                  <a:pt x="5415" y="701"/>
                </a:cubicBezTo>
                <a:cubicBezTo>
                  <a:pt x="5361" y="687"/>
                  <a:pt x="5304" y="674"/>
                  <a:pt x="5244" y="664"/>
                </a:cubicBezTo>
                <a:cubicBezTo>
                  <a:pt x="5203" y="657"/>
                  <a:pt x="5164" y="646"/>
                  <a:pt x="5119" y="635"/>
                </a:cubicBezTo>
                <a:cubicBezTo>
                  <a:pt x="5029" y="611"/>
                  <a:pt x="4925" y="577"/>
                  <a:pt x="4800" y="554"/>
                </a:cubicBezTo>
                <a:cubicBezTo>
                  <a:pt x="4687" y="536"/>
                  <a:pt x="4572" y="523"/>
                  <a:pt x="4457" y="517"/>
                </a:cubicBezTo>
                <a:lnTo>
                  <a:pt x="4315" y="506"/>
                </a:lnTo>
                <a:lnTo>
                  <a:pt x="4252" y="497"/>
                </a:lnTo>
                <a:cubicBezTo>
                  <a:pt x="4219" y="493"/>
                  <a:pt x="4185" y="489"/>
                  <a:pt x="4155" y="487"/>
                </a:cubicBezTo>
                <a:cubicBezTo>
                  <a:pt x="4029" y="479"/>
                  <a:pt x="3923" y="482"/>
                  <a:pt x="3839" y="477"/>
                </a:cubicBezTo>
                <a:lnTo>
                  <a:pt x="3779" y="472"/>
                </a:lnTo>
                <a:lnTo>
                  <a:pt x="3714" y="463"/>
                </a:lnTo>
                <a:lnTo>
                  <a:pt x="3561" y="441"/>
                </a:lnTo>
                <a:cubicBezTo>
                  <a:pt x="3358" y="413"/>
                  <a:pt x="3155" y="383"/>
                  <a:pt x="2952" y="351"/>
                </a:cubicBezTo>
                <a:lnTo>
                  <a:pt x="2801" y="328"/>
                </a:lnTo>
                <a:lnTo>
                  <a:pt x="2736" y="317"/>
                </a:lnTo>
                <a:lnTo>
                  <a:pt x="2674" y="307"/>
                </a:lnTo>
                <a:cubicBezTo>
                  <a:pt x="2587" y="289"/>
                  <a:pt x="2482" y="264"/>
                  <a:pt x="2354" y="246"/>
                </a:cubicBezTo>
                <a:cubicBezTo>
                  <a:pt x="2261" y="233"/>
                  <a:pt x="2173" y="232"/>
                  <a:pt x="2098" y="232"/>
                </a:cubicBezTo>
                <a:cubicBezTo>
                  <a:pt x="2073" y="232"/>
                  <a:pt x="2049" y="232"/>
                  <a:pt x="2027" y="232"/>
                </a:cubicBezTo>
                <a:cubicBezTo>
                  <a:pt x="2016" y="232"/>
                  <a:pt x="2006" y="232"/>
                  <a:pt x="1996" y="232"/>
                </a:cubicBezTo>
                <a:cubicBezTo>
                  <a:pt x="1958" y="232"/>
                  <a:pt x="1918" y="229"/>
                  <a:pt x="1880" y="226"/>
                </a:cubicBezTo>
                <a:cubicBezTo>
                  <a:pt x="1853" y="221"/>
                  <a:pt x="1825" y="214"/>
                  <a:pt x="1798" y="206"/>
                </a:cubicBezTo>
                <a:cubicBezTo>
                  <a:pt x="1725" y="187"/>
                  <a:pt x="1616" y="143"/>
                  <a:pt x="1450" y="118"/>
                </a:cubicBezTo>
                <a:lnTo>
                  <a:pt x="1136" y="80"/>
                </a:lnTo>
                <a:lnTo>
                  <a:pt x="527" y="6"/>
                </a:lnTo>
                <a:cubicBezTo>
                  <a:pt x="519" y="5"/>
                  <a:pt x="509" y="4"/>
                  <a:pt x="500" y="2"/>
                </a:cubicBezTo>
                <a:cubicBezTo>
                  <a:pt x="488" y="1"/>
                  <a:pt x="477" y="1"/>
                  <a:pt x="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72" name="Google Shape;3772;p57"/>
          <p:cNvGrpSpPr/>
          <p:nvPr/>
        </p:nvGrpSpPr>
        <p:grpSpPr>
          <a:xfrm>
            <a:off x="3588616" y="3835947"/>
            <a:ext cx="298921" cy="298245"/>
            <a:chOff x="1527125" y="4837750"/>
            <a:chExt cx="640500" cy="639050"/>
          </a:xfrm>
        </p:grpSpPr>
        <p:sp>
          <p:nvSpPr>
            <p:cNvPr id="3773" name="Google Shape;3773;p57"/>
            <p:cNvSpPr/>
            <p:nvPr/>
          </p:nvSpPr>
          <p:spPr>
            <a:xfrm>
              <a:off x="2018100" y="4837750"/>
              <a:ext cx="149525" cy="144675"/>
            </a:xfrm>
            <a:custGeom>
              <a:rect b="b" l="l" r="r" t="t"/>
              <a:pathLst>
                <a:path extrusionOk="0" h="5787" w="5981">
                  <a:moveTo>
                    <a:pt x="5064" y="1"/>
                  </a:moveTo>
                  <a:cubicBezTo>
                    <a:pt x="5050" y="1"/>
                    <a:pt x="5036" y="1"/>
                    <a:pt x="5022" y="1"/>
                  </a:cubicBezTo>
                  <a:cubicBezTo>
                    <a:pt x="3847" y="54"/>
                    <a:pt x="2640" y="563"/>
                    <a:pt x="1690" y="1514"/>
                  </a:cubicBezTo>
                  <a:cubicBezTo>
                    <a:pt x="497" y="2707"/>
                    <a:pt x="0" y="4303"/>
                    <a:pt x="227" y="5733"/>
                  </a:cubicBezTo>
                  <a:cubicBezTo>
                    <a:pt x="452" y="5768"/>
                    <a:pt x="681" y="5786"/>
                    <a:pt x="912" y="5786"/>
                  </a:cubicBezTo>
                  <a:cubicBezTo>
                    <a:pt x="2148" y="5786"/>
                    <a:pt x="3440" y="5275"/>
                    <a:pt x="4445" y="4270"/>
                  </a:cubicBezTo>
                  <a:cubicBezTo>
                    <a:pt x="5395" y="3319"/>
                    <a:pt x="5905" y="2112"/>
                    <a:pt x="5957" y="937"/>
                  </a:cubicBezTo>
                  <a:cubicBezTo>
                    <a:pt x="5981" y="425"/>
                    <a:pt x="5571" y="1"/>
                    <a:pt x="50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7"/>
            <p:cNvSpPr/>
            <p:nvPr/>
          </p:nvSpPr>
          <p:spPr>
            <a:xfrm>
              <a:off x="1936325" y="5021650"/>
              <a:ext cx="195825" cy="97475"/>
            </a:xfrm>
            <a:custGeom>
              <a:rect b="b" l="l" r="r" t="t"/>
              <a:pathLst>
                <a:path extrusionOk="0" h="3899" w="7833">
                  <a:moveTo>
                    <a:pt x="4018" y="0"/>
                  </a:moveTo>
                  <a:cubicBezTo>
                    <a:pt x="2331" y="0"/>
                    <a:pt x="850" y="777"/>
                    <a:pt x="1" y="1949"/>
                  </a:cubicBezTo>
                  <a:cubicBezTo>
                    <a:pt x="850" y="3121"/>
                    <a:pt x="2331" y="3898"/>
                    <a:pt x="4018" y="3898"/>
                  </a:cubicBezTo>
                  <a:cubicBezTo>
                    <a:pt x="5362" y="3898"/>
                    <a:pt x="6576" y="3405"/>
                    <a:pt x="7443" y="2611"/>
                  </a:cubicBezTo>
                  <a:cubicBezTo>
                    <a:pt x="7833" y="2256"/>
                    <a:pt x="7833" y="1643"/>
                    <a:pt x="7443" y="1288"/>
                  </a:cubicBezTo>
                  <a:cubicBezTo>
                    <a:pt x="6576" y="494"/>
                    <a:pt x="5362" y="0"/>
                    <a:pt x="4018" y="0"/>
                  </a:cubicBezTo>
                  <a:close/>
                </a:path>
              </a:pathLst>
            </a:custGeom>
            <a:solidFill>
              <a:srgbClr val="B478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7"/>
            <p:cNvSpPr/>
            <p:nvPr/>
          </p:nvSpPr>
          <p:spPr>
            <a:xfrm>
              <a:off x="1887600" y="4877000"/>
              <a:ext cx="97475" cy="193400"/>
            </a:xfrm>
            <a:custGeom>
              <a:rect b="b" l="l" r="r" t="t"/>
              <a:pathLst>
                <a:path extrusionOk="0" h="7736" w="3899">
                  <a:moveTo>
                    <a:pt x="1950" y="1"/>
                  </a:moveTo>
                  <a:cubicBezTo>
                    <a:pt x="1708" y="1"/>
                    <a:pt x="1466" y="98"/>
                    <a:pt x="1289" y="293"/>
                  </a:cubicBezTo>
                  <a:cubicBezTo>
                    <a:pt x="494" y="1160"/>
                    <a:pt x="1" y="2374"/>
                    <a:pt x="1" y="3718"/>
                  </a:cubicBezTo>
                  <a:cubicBezTo>
                    <a:pt x="1" y="5405"/>
                    <a:pt x="778" y="6886"/>
                    <a:pt x="1950" y="7735"/>
                  </a:cubicBezTo>
                  <a:cubicBezTo>
                    <a:pt x="3122" y="6886"/>
                    <a:pt x="3899" y="5405"/>
                    <a:pt x="3899" y="3718"/>
                  </a:cubicBezTo>
                  <a:cubicBezTo>
                    <a:pt x="3899" y="2374"/>
                    <a:pt x="3405" y="1160"/>
                    <a:pt x="2611" y="293"/>
                  </a:cubicBezTo>
                  <a:cubicBezTo>
                    <a:pt x="2434" y="98"/>
                    <a:pt x="2192" y="1"/>
                    <a:pt x="1950" y="1"/>
                  </a:cubicBezTo>
                  <a:close/>
                </a:path>
              </a:pathLst>
            </a:custGeom>
            <a:solidFill>
              <a:srgbClr val="B478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7"/>
            <p:cNvSpPr/>
            <p:nvPr/>
          </p:nvSpPr>
          <p:spPr>
            <a:xfrm>
              <a:off x="1825825" y="5132175"/>
              <a:ext cx="195825" cy="97475"/>
            </a:xfrm>
            <a:custGeom>
              <a:rect b="b" l="l" r="r" t="t"/>
              <a:pathLst>
                <a:path extrusionOk="0" h="3899" w="7833">
                  <a:moveTo>
                    <a:pt x="4018" y="0"/>
                  </a:moveTo>
                  <a:cubicBezTo>
                    <a:pt x="2332" y="0"/>
                    <a:pt x="851" y="777"/>
                    <a:pt x="0" y="1949"/>
                  </a:cubicBezTo>
                  <a:cubicBezTo>
                    <a:pt x="851" y="3120"/>
                    <a:pt x="2332" y="3898"/>
                    <a:pt x="4018" y="3898"/>
                  </a:cubicBezTo>
                  <a:cubicBezTo>
                    <a:pt x="5362" y="3897"/>
                    <a:pt x="6575" y="3403"/>
                    <a:pt x="7442" y="2610"/>
                  </a:cubicBezTo>
                  <a:cubicBezTo>
                    <a:pt x="7832" y="2254"/>
                    <a:pt x="7832" y="1641"/>
                    <a:pt x="7442" y="1286"/>
                  </a:cubicBezTo>
                  <a:cubicBezTo>
                    <a:pt x="6575" y="493"/>
                    <a:pt x="5362" y="0"/>
                    <a:pt x="40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7"/>
            <p:cNvSpPr/>
            <p:nvPr/>
          </p:nvSpPr>
          <p:spPr>
            <a:xfrm>
              <a:off x="1777100" y="4987525"/>
              <a:ext cx="97475" cy="193350"/>
            </a:xfrm>
            <a:custGeom>
              <a:rect b="b" l="l" r="r" t="t"/>
              <a:pathLst>
                <a:path extrusionOk="0" h="7734" w="3899">
                  <a:moveTo>
                    <a:pt x="1949" y="0"/>
                  </a:moveTo>
                  <a:cubicBezTo>
                    <a:pt x="1707" y="0"/>
                    <a:pt x="1465" y="97"/>
                    <a:pt x="1288" y="291"/>
                  </a:cubicBezTo>
                  <a:cubicBezTo>
                    <a:pt x="495" y="1160"/>
                    <a:pt x="1" y="2373"/>
                    <a:pt x="0" y="3718"/>
                  </a:cubicBezTo>
                  <a:cubicBezTo>
                    <a:pt x="0" y="5403"/>
                    <a:pt x="777" y="6884"/>
                    <a:pt x="1949" y="7734"/>
                  </a:cubicBezTo>
                  <a:cubicBezTo>
                    <a:pt x="3121" y="6884"/>
                    <a:pt x="3898" y="5403"/>
                    <a:pt x="3898" y="3718"/>
                  </a:cubicBezTo>
                  <a:cubicBezTo>
                    <a:pt x="3898" y="2373"/>
                    <a:pt x="3405" y="1160"/>
                    <a:pt x="2612" y="291"/>
                  </a:cubicBezTo>
                  <a:cubicBezTo>
                    <a:pt x="2434" y="97"/>
                    <a:pt x="2191" y="0"/>
                    <a:pt x="19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7"/>
            <p:cNvSpPr/>
            <p:nvPr/>
          </p:nvSpPr>
          <p:spPr>
            <a:xfrm>
              <a:off x="1715325" y="5242650"/>
              <a:ext cx="195825" cy="97475"/>
            </a:xfrm>
            <a:custGeom>
              <a:rect b="b" l="l" r="r" t="t"/>
              <a:pathLst>
                <a:path extrusionOk="0" h="3899" w="7833">
                  <a:moveTo>
                    <a:pt x="4018" y="1"/>
                  </a:moveTo>
                  <a:cubicBezTo>
                    <a:pt x="2331" y="1"/>
                    <a:pt x="850" y="777"/>
                    <a:pt x="1" y="1950"/>
                  </a:cubicBezTo>
                  <a:cubicBezTo>
                    <a:pt x="850" y="3122"/>
                    <a:pt x="2331" y="3899"/>
                    <a:pt x="4018" y="3899"/>
                  </a:cubicBezTo>
                  <a:cubicBezTo>
                    <a:pt x="5362" y="3899"/>
                    <a:pt x="6576" y="3405"/>
                    <a:pt x="7443" y="2611"/>
                  </a:cubicBezTo>
                  <a:cubicBezTo>
                    <a:pt x="7833" y="2256"/>
                    <a:pt x="7833" y="1643"/>
                    <a:pt x="7443" y="1288"/>
                  </a:cubicBezTo>
                  <a:cubicBezTo>
                    <a:pt x="6576" y="494"/>
                    <a:pt x="5362" y="1"/>
                    <a:pt x="4018" y="1"/>
                  </a:cubicBezTo>
                  <a:close/>
                </a:path>
              </a:pathLst>
            </a:custGeom>
            <a:solidFill>
              <a:srgbClr val="B478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7"/>
            <p:cNvSpPr/>
            <p:nvPr/>
          </p:nvSpPr>
          <p:spPr>
            <a:xfrm>
              <a:off x="1666600" y="5098000"/>
              <a:ext cx="97475" cy="193400"/>
            </a:xfrm>
            <a:custGeom>
              <a:rect b="b" l="l" r="r" t="t"/>
              <a:pathLst>
                <a:path extrusionOk="0" h="7736" w="3899">
                  <a:moveTo>
                    <a:pt x="1950" y="1"/>
                  </a:moveTo>
                  <a:cubicBezTo>
                    <a:pt x="1708" y="1"/>
                    <a:pt x="1466" y="98"/>
                    <a:pt x="1288" y="293"/>
                  </a:cubicBezTo>
                  <a:cubicBezTo>
                    <a:pt x="494" y="1160"/>
                    <a:pt x="1" y="2374"/>
                    <a:pt x="1" y="3718"/>
                  </a:cubicBezTo>
                  <a:cubicBezTo>
                    <a:pt x="1" y="5405"/>
                    <a:pt x="778" y="6886"/>
                    <a:pt x="1950" y="7736"/>
                  </a:cubicBezTo>
                  <a:cubicBezTo>
                    <a:pt x="3122" y="6886"/>
                    <a:pt x="3899" y="5405"/>
                    <a:pt x="3899" y="3718"/>
                  </a:cubicBezTo>
                  <a:cubicBezTo>
                    <a:pt x="3899" y="2374"/>
                    <a:pt x="3405" y="1160"/>
                    <a:pt x="2611" y="293"/>
                  </a:cubicBezTo>
                  <a:cubicBezTo>
                    <a:pt x="2434" y="98"/>
                    <a:pt x="2192" y="1"/>
                    <a:pt x="1950" y="1"/>
                  </a:cubicBezTo>
                  <a:close/>
                </a:path>
              </a:pathLst>
            </a:custGeom>
            <a:solidFill>
              <a:srgbClr val="B478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7"/>
            <p:cNvSpPr/>
            <p:nvPr/>
          </p:nvSpPr>
          <p:spPr>
            <a:xfrm>
              <a:off x="1604800" y="5353175"/>
              <a:ext cx="195825" cy="97475"/>
            </a:xfrm>
            <a:custGeom>
              <a:rect b="b" l="l" r="r" t="t"/>
              <a:pathLst>
                <a:path extrusionOk="0" h="3899" w="7833">
                  <a:moveTo>
                    <a:pt x="4018" y="0"/>
                  </a:moveTo>
                  <a:cubicBezTo>
                    <a:pt x="2333" y="0"/>
                    <a:pt x="852" y="777"/>
                    <a:pt x="1" y="1949"/>
                  </a:cubicBezTo>
                  <a:cubicBezTo>
                    <a:pt x="852" y="3121"/>
                    <a:pt x="2333" y="3898"/>
                    <a:pt x="4018" y="3898"/>
                  </a:cubicBezTo>
                  <a:cubicBezTo>
                    <a:pt x="5363" y="3897"/>
                    <a:pt x="6576" y="3404"/>
                    <a:pt x="7445" y="2611"/>
                  </a:cubicBezTo>
                  <a:cubicBezTo>
                    <a:pt x="7833" y="2254"/>
                    <a:pt x="7833" y="1642"/>
                    <a:pt x="7445" y="1287"/>
                  </a:cubicBezTo>
                  <a:cubicBezTo>
                    <a:pt x="6576" y="494"/>
                    <a:pt x="5363" y="0"/>
                    <a:pt x="40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1556075" y="5208525"/>
              <a:ext cx="97475" cy="193400"/>
            </a:xfrm>
            <a:custGeom>
              <a:rect b="b" l="l" r="r" t="t"/>
              <a:pathLst>
                <a:path extrusionOk="0" h="7736" w="3899">
                  <a:moveTo>
                    <a:pt x="1950" y="0"/>
                  </a:moveTo>
                  <a:cubicBezTo>
                    <a:pt x="1708" y="0"/>
                    <a:pt x="1466" y="97"/>
                    <a:pt x="1289" y="292"/>
                  </a:cubicBezTo>
                  <a:cubicBezTo>
                    <a:pt x="496" y="1160"/>
                    <a:pt x="2" y="2374"/>
                    <a:pt x="1" y="3718"/>
                  </a:cubicBezTo>
                  <a:cubicBezTo>
                    <a:pt x="1" y="5403"/>
                    <a:pt x="778" y="6884"/>
                    <a:pt x="1950" y="7735"/>
                  </a:cubicBezTo>
                  <a:cubicBezTo>
                    <a:pt x="3122" y="6884"/>
                    <a:pt x="3899" y="5403"/>
                    <a:pt x="3899" y="3718"/>
                  </a:cubicBezTo>
                  <a:cubicBezTo>
                    <a:pt x="3899" y="2374"/>
                    <a:pt x="3406" y="1160"/>
                    <a:pt x="2613" y="292"/>
                  </a:cubicBezTo>
                  <a:cubicBezTo>
                    <a:pt x="2434" y="97"/>
                    <a:pt x="2192" y="0"/>
                    <a:pt x="19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7"/>
            <p:cNvSpPr/>
            <p:nvPr/>
          </p:nvSpPr>
          <p:spPr>
            <a:xfrm>
              <a:off x="1527125" y="4896025"/>
              <a:ext cx="582625" cy="580775"/>
            </a:xfrm>
            <a:custGeom>
              <a:rect b="b" l="l" r="r" t="t"/>
              <a:pathLst>
                <a:path extrusionOk="0" h="23231" w="23305">
                  <a:moveTo>
                    <a:pt x="22887" y="0"/>
                  </a:moveTo>
                  <a:cubicBezTo>
                    <a:pt x="22790" y="0"/>
                    <a:pt x="22692" y="37"/>
                    <a:pt x="22618" y="111"/>
                  </a:cubicBezTo>
                  <a:lnTo>
                    <a:pt x="16749" y="5981"/>
                  </a:lnTo>
                  <a:lnTo>
                    <a:pt x="16749" y="2657"/>
                  </a:lnTo>
                  <a:cubicBezTo>
                    <a:pt x="16749" y="2447"/>
                    <a:pt x="16578" y="2277"/>
                    <a:pt x="16369" y="2277"/>
                  </a:cubicBezTo>
                  <a:cubicBezTo>
                    <a:pt x="16159" y="2277"/>
                    <a:pt x="15990" y="2447"/>
                    <a:pt x="15990" y="2657"/>
                  </a:cubicBezTo>
                  <a:lnTo>
                    <a:pt x="15990" y="6740"/>
                  </a:lnTo>
                  <a:lnTo>
                    <a:pt x="12369" y="10360"/>
                  </a:lnTo>
                  <a:lnTo>
                    <a:pt x="12369" y="7036"/>
                  </a:lnTo>
                  <a:cubicBezTo>
                    <a:pt x="12369" y="6827"/>
                    <a:pt x="12198" y="6656"/>
                    <a:pt x="11988" y="6656"/>
                  </a:cubicBezTo>
                  <a:cubicBezTo>
                    <a:pt x="11779" y="6656"/>
                    <a:pt x="11609" y="6827"/>
                    <a:pt x="11609" y="7036"/>
                  </a:cubicBezTo>
                  <a:lnTo>
                    <a:pt x="11609" y="11121"/>
                  </a:lnTo>
                  <a:lnTo>
                    <a:pt x="7988" y="14741"/>
                  </a:lnTo>
                  <a:lnTo>
                    <a:pt x="7988" y="11417"/>
                  </a:lnTo>
                  <a:cubicBezTo>
                    <a:pt x="7984" y="11210"/>
                    <a:pt x="7815" y="11044"/>
                    <a:pt x="7609" y="11044"/>
                  </a:cubicBezTo>
                  <a:cubicBezTo>
                    <a:pt x="7402" y="11044"/>
                    <a:pt x="7233" y="11210"/>
                    <a:pt x="7229" y="11417"/>
                  </a:cubicBezTo>
                  <a:lnTo>
                    <a:pt x="7229" y="15501"/>
                  </a:lnTo>
                  <a:lnTo>
                    <a:pt x="3609" y="19121"/>
                  </a:lnTo>
                  <a:lnTo>
                    <a:pt x="3609" y="15797"/>
                  </a:lnTo>
                  <a:cubicBezTo>
                    <a:pt x="3609" y="15587"/>
                    <a:pt x="3439" y="15417"/>
                    <a:pt x="3229" y="15417"/>
                  </a:cubicBezTo>
                  <a:cubicBezTo>
                    <a:pt x="3019" y="15417"/>
                    <a:pt x="2849" y="15587"/>
                    <a:pt x="2849" y="15797"/>
                  </a:cubicBezTo>
                  <a:lnTo>
                    <a:pt x="2849" y="19882"/>
                  </a:lnTo>
                  <a:lnTo>
                    <a:pt x="148" y="22582"/>
                  </a:lnTo>
                  <a:cubicBezTo>
                    <a:pt x="0" y="22730"/>
                    <a:pt x="0" y="22972"/>
                    <a:pt x="148" y="23120"/>
                  </a:cubicBezTo>
                  <a:cubicBezTo>
                    <a:pt x="223" y="23194"/>
                    <a:pt x="320" y="23231"/>
                    <a:pt x="418" y="23231"/>
                  </a:cubicBezTo>
                  <a:cubicBezTo>
                    <a:pt x="515" y="23231"/>
                    <a:pt x="612" y="23194"/>
                    <a:pt x="686" y="23120"/>
                  </a:cubicBezTo>
                  <a:lnTo>
                    <a:pt x="3311" y="20495"/>
                  </a:lnTo>
                  <a:lnTo>
                    <a:pt x="7546" y="20495"/>
                  </a:lnTo>
                  <a:cubicBezTo>
                    <a:pt x="7756" y="20495"/>
                    <a:pt x="7927" y="20325"/>
                    <a:pt x="7927" y="20116"/>
                  </a:cubicBezTo>
                  <a:cubicBezTo>
                    <a:pt x="7927" y="19906"/>
                    <a:pt x="7756" y="19735"/>
                    <a:pt x="7546" y="19735"/>
                  </a:cubicBezTo>
                  <a:lnTo>
                    <a:pt x="4070" y="19735"/>
                  </a:lnTo>
                  <a:lnTo>
                    <a:pt x="7690" y="16116"/>
                  </a:lnTo>
                  <a:lnTo>
                    <a:pt x="11927" y="16116"/>
                  </a:lnTo>
                  <a:cubicBezTo>
                    <a:pt x="11929" y="16116"/>
                    <a:pt x="11931" y="16116"/>
                    <a:pt x="11934" y="16116"/>
                  </a:cubicBezTo>
                  <a:cubicBezTo>
                    <a:pt x="12143" y="16116"/>
                    <a:pt x="12314" y="15946"/>
                    <a:pt x="12314" y="15735"/>
                  </a:cubicBezTo>
                  <a:cubicBezTo>
                    <a:pt x="12314" y="15525"/>
                    <a:pt x="12143" y="15355"/>
                    <a:pt x="11934" y="15355"/>
                  </a:cubicBezTo>
                  <a:cubicBezTo>
                    <a:pt x="11931" y="15355"/>
                    <a:pt x="11929" y="15355"/>
                    <a:pt x="11927" y="15355"/>
                  </a:cubicBezTo>
                  <a:lnTo>
                    <a:pt x="8449" y="15355"/>
                  </a:lnTo>
                  <a:lnTo>
                    <a:pt x="12069" y="11735"/>
                  </a:lnTo>
                  <a:lnTo>
                    <a:pt x="16307" y="11734"/>
                  </a:lnTo>
                  <a:cubicBezTo>
                    <a:pt x="16517" y="11734"/>
                    <a:pt x="16686" y="11564"/>
                    <a:pt x="16686" y="11355"/>
                  </a:cubicBezTo>
                  <a:cubicBezTo>
                    <a:pt x="16686" y="11144"/>
                    <a:pt x="16517" y="10974"/>
                    <a:pt x="16307" y="10974"/>
                  </a:cubicBezTo>
                  <a:lnTo>
                    <a:pt x="12830" y="10974"/>
                  </a:lnTo>
                  <a:lnTo>
                    <a:pt x="16451" y="7355"/>
                  </a:lnTo>
                  <a:lnTo>
                    <a:pt x="20686" y="7355"/>
                  </a:lnTo>
                  <a:cubicBezTo>
                    <a:pt x="20896" y="7355"/>
                    <a:pt x="21066" y="7184"/>
                    <a:pt x="21066" y="6974"/>
                  </a:cubicBezTo>
                  <a:cubicBezTo>
                    <a:pt x="21066" y="6765"/>
                    <a:pt x="20896" y="6594"/>
                    <a:pt x="20686" y="6594"/>
                  </a:cubicBezTo>
                  <a:lnTo>
                    <a:pt x="17210" y="6594"/>
                  </a:lnTo>
                  <a:lnTo>
                    <a:pt x="23155" y="649"/>
                  </a:lnTo>
                  <a:cubicBezTo>
                    <a:pt x="23304" y="501"/>
                    <a:pt x="23304" y="259"/>
                    <a:pt x="23155" y="111"/>
                  </a:cubicBezTo>
                  <a:cubicBezTo>
                    <a:pt x="23081" y="37"/>
                    <a:pt x="22984" y="0"/>
                    <a:pt x="22887" y="0"/>
                  </a:cubicBezTo>
                  <a:close/>
                </a:path>
              </a:pathLst>
            </a:custGeom>
            <a:solidFill>
              <a:srgbClr val="D18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83" name="Google Shape;3783;p57"/>
          <p:cNvSpPr/>
          <p:nvPr/>
        </p:nvSpPr>
        <p:spPr>
          <a:xfrm rot="1786710">
            <a:off x="3598310" y="3955826"/>
            <a:ext cx="298940" cy="77890"/>
          </a:xfrm>
          <a:custGeom>
            <a:rect b="b" l="l" r="r" t="t"/>
            <a:pathLst>
              <a:path extrusionOk="0" h="2586" w="9926">
                <a:moveTo>
                  <a:pt x="9717" y="2517"/>
                </a:moveTo>
                <a:lnTo>
                  <a:pt x="9717" y="2517"/>
                </a:lnTo>
                <a:cubicBezTo>
                  <a:pt x="9712" y="2520"/>
                  <a:pt x="9708" y="2521"/>
                  <a:pt x="9705" y="2522"/>
                </a:cubicBezTo>
                <a:lnTo>
                  <a:pt x="9705" y="2522"/>
                </a:lnTo>
                <a:cubicBezTo>
                  <a:pt x="9709" y="2521"/>
                  <a:pt x="9713" y="2519"/>
                  <a:pt x="9717" y="2517"/>
                </a:cubicBezTo>
                <a:close/>
                <a:moveTo>
                  <a:pt x="466" y="1"/>
                </a:moveTo>
                <a:cubicBezTo>
                  <a:pt x="230" y="1"/>
                  <a:pt x="30" y="184"/>
                  <a:pt x="16" y="425"/>
                </a:cubicBezTo>
                <a:cubicBezTo>
                  <a:pt x="0" y="675"/>
                  <a:pt x="195" y="890"/>
                  <a:pt x="445" y="902"/>
                </a:cubicBezTo>
                <a:lnTo>
                  <a:pt x="1058" y="939"/>
                </a:lnTo>
                <a:lnTo>
                  <a:pt x="1355" y="955"/>
                </a:lnTo>
                <a:cubicBezTo>
                  <a:pt x="1393" y="955"/>
                  <a:pt x="1478" y="978"/>
                  <a:pt x="1603" y="1007"/>
                </a:cubicBezTo>
                <a:cubicBezTo>
                  <a:pt x="1675" y="1023"/>
                  <a:pt x="1749" y="1034"/>
                  <a:pt x="1823" y="1038"/>
                </a:cubicBezTo>
                <a:cubicBezTo>
                  <a:pt x="1851" y="1039"/>
                  <a:pt x="1880" y="1040"/>
                  <a:pt x="1909" y="1040"/>
                </a:cubicBezTo>
                <a:cubicBezTo>
                  <a:pt x="1944" y="1040"/>
                  <a:pt x="1979" y="1039"/>
                  <a:pt x="2014" y="1037"/>
                </a:cubicBezTo>
                <a:cubicBezTo>
                  <a:pt x="2099" y="1032"/>
                  <a:pt x="2162" y="1027"/>
                  <a:pt x="2216" y="1027"/>
                </a:cubicBezTo>
                <a:cubicBezTo>
                  <a:pt x="2234" y="1027"/>
                  <a:pt x="2252" y="1027"/>
                  <a:pt x="2269" y="1029"/>
                </a:cubicBezTo>
                <a:cubicBezTo>
                  <a:pt x="2344" y="1034"/>
                  <a:pt x="2437" y="1050"/>
                  <a:pt x="2553" y="1065"/>
                </a:cubicBezTo>
                <a:lnTo>
                  <a:pt x="2644" y="1075"/>
                </a:lnTo>
                <a:lnTo>
                  <a:pt x="2731" y="1083"/>
                </a:lnTo>
                <a:lnTo>
                  <a:pt x="2883" y="1098"/>
                </a:lnTo>
                <a:cubicBezTo>
                  <a:pt x="3087" y="1117"/>
                  <a:pt x="3290" y="1135"/>
                  <a:pt x="3492" y="1150"/>
                </a:cubicBezTo>
                <a:lnTo>
                  <a:pt x="3643" y="1163"/>
                </a:lnTo>
                <a:lnTo>
                  <a:pt x="3731" y="1169"/>
                </a:lnTo>
                <a:lnTo>
                  <a:pt x="3825" y="1171"/>
                </a:lnTo>
                <a:cubicBezTo>
                  <a:pt x="3937" y="1170"/>
                  <a:pt x="4031" y="1162"/>
                  <a:pt x="4108" y="1162"/>
                </a:cubicBezTo>
                <a:cubicBezTo>
                  <a:pt x="4112" y="1162"/>
                  <a:pt x="4117" y="1162"/>
                  <a:pt x="4122" y="1162"/>
                </a:cubicBezTo>
                <a:lnTo>
                  <a:pt x="4177" y="1164"/>
                </a:lnTo>
                <a:lnTo>
                  <a:pt x="4267" y="1170"/>
                </a:lnTo>
                <a:lnTo>
                  <a:pt x="4431" y="1173"/>
                </a:lnTo>
                <a:cubicBezTo>
                  <a:pt x="4443" y="1173"/>
                  <a:pt x="4454" y="1173"/>
                  <a:pt x="4465" y="1173"/>
                </a:cubicBezTo>
                <a:cubicBezTo>
                  <a:pt x="4543" y="1173"/>
                  <a:pt x="4620" y="1177"/>
                  <a:pt x="4698" y="1184"/>
                </a:cubicBezTo>
                <a:cubicBezTo>
                  <a:pt x="4776" y="1193"/>
                  <a:pt x="4868" y="1215"/>
                  <a:pt x="4978" y="1238"/>
                </a:cubicBezTo>
                <a:cubicBezTo>
                  <a:pt x="5032" y="1248"/>
                  <a:pt x="5093" y="1260"/>
                  <a:pt x="5153" y="1267"/>
                </a:cubicBezTo>
                <a:cubicBezTo>
                  <a:pt x="5194" y="1272"/>
                  <a:pt x="5238" y="1278"/>
                  <a:pt x="5283" y="1288"/>
                </a:cubicBezTo>
                <a:cubicBezTo>
                  <a:pt x="5375" y="1304"/>
                  <a:pt x="5478" y="1329"/>
                  <a:pt x="5594" y="1348"/>
                </a:cubicBezTo>
                <a:lnTo>
                  <a:pt x="5898" y="1387"/>
                </a:lnTo>
                <a:cubicBezTo>
                  <a:pt x="6099" y="1406"/>
                  <a:pt x="6294" y="1455"/>
                  <a:pt x="6490" y="1497"/>
                </a:cubicBezTo>
                <a:lnTo>
                  <a:pt x="6527" y="1505"/>
                </a:lnTo>
                <a:lnTo>
                  <a:pt x="6575" y="1514"/>
                </a:lnTo>
                <a:cubicBezTo>
                  <a:pt x="6610" y="1520"/>
                  <a:pt x="6647" y="1523"/>
                  <a:pt x="6683" y="1525"/>
                </a:cubicBezTo>
                <a:cubicBezTo>
                  <a:pt x="6699" y="1525"/>
                  <a:pt x="6714" y="1525"/>
                  <a:pt x="6728" y="1525"/>
                </a:cubicBezTo>
                <a:cubicBezTo>
                  <a:pt x="6776" y="1525"/>
                  <a:pt x="6818" y="1523"/>
                  <a:pt x="6855" y="1521"/>
                </a:cubicBezTo>
                <a:cubicBezTo>
                  <a:pt x="6874" y="1520"/>
                  <a:pt x="6894" y="1519"/>
                  <a:pt x="6913" y="1519"/>
                </a:cubicBezTo>
                <a:cubicBezTo>
                  <a:pt x="6932" y="1519"/>
                  <a:pt x="6951" y="1520"/>
                  <a:pt x="6971" y="1521"/>
                </a:cubicBezTo>
                <a:cubicBezTo>
                  <a:pt x="6996" y="1523"/>
                  <a:pt x="7022" y="1529"/>
                  <a:pt x="7045" y="1541"/>
                </a:cubicBezTo>
                <a:cubicBezTo>
                  <a:pt x="7108" y="1565"/>
                  <a:pt x="7196" y="1629"/>
                  <a:pt x="7328" y="1684"/>
                </a:cubicBezTo>
                <a:cubicBezTo>
                  <a:pt x="7477" y="1743"/>
                  <a:pt x="7614" y="1737"/>
                  <a:pt x="7708" y="1741"/>
                </a:cubicBezTo>
                <a:cubicBezTo>
                  <a:pt x="7747" y="1741"/>
                  <a:pt x="7788" y="1743"/>
                  <a:pt x="7828" y="1749"/>
                </a:cubicBezTo>
                <a:cubicBezTo>
                  <a:pt x="7864" y="1756"/>
                  <a:pt x="7899" y="1766"/>
                  <a:pt x="7933" y="1780"/>
                </a:cubicBezTo>
                <a:cubicBezTo>
                  <a:pt x="8015" y="1811"/>
                  <a:pt x="8109" y="1858"/>
                  <a:pt x="8220" y="1900"/>
                </a:cubicBezTo>
                <a:cubicBezTo>
                  <a:pt x="8283" y="1923"/>
                  <a:pt x="8315" y="1931"/>
                  <a:pt x="8362" y="1950"/>
                </a:cubicBezTo>
                <a:lnTo>
                  <a:pt x="8498" y="2004"/>
                </a:lnTo>
                <a:lnTo>
                  <a:pt x="8649" y="2064"/>
                </a:lnTo>
                <a:cubicBezTo>
                  <a:pt x="8703" y="2085"/>
                  <a:pt x="8758" y="2102"/>
                  <a:pt x="8815" y="2116"/>
                </a:cubicBezTo>
                <a:cubicBezTo>
                  <a:pt x="8924" y="2143"/>
                  <a:pt x="9019" y="2159"/>
                  <a:pt x="9097" y="2184"/>
                </a:cubicBezTo>
                <a:cubicBezTo>
                  <a:pt x="9173" y="2210"/>
                  <a:pt x="9255" y="2255"/>
                  <a:pt x="9348" y="2304"/>
                </a:cubicBezTo>
                <a:cubicBezTo>
                  <a:pt x="9386" y="2327"/>
                  <a:pt x="9435" y="2351"/>
                  <a:pt x="9482" y="2372"/>
                </a:cubicBezTo>
                <a:lnTo>
                  <a:pt x="9482" y="2372"/>
                </a:lnTo>
                <a:cubicBezTo>
                  <a:pt x="9479" y="2390"/>
                  <a:pt x="9479" y="2408"/>
                  <a:pt x="9483" y="2427"/>
                </a:cubicBezTo>
                <a:cubicBezTo>
                  <a:pt x="9486" y="2447"/>
                  <a:pt x="9494" y="2465"/>
                  <a:pt x="9504" y="2482"/>
                </a:cubicBezTo>
                <a:cubicBezTo>
                  <a:pt x="9509" y="2492"/>
                  <a:pt x="9516" y="2500"/>
                  <a:pt x="9523" y="2508"/>
                </a:cubicBezTo>
                <a:cubicBezTo>
                  <a:pt x="9574" y="2560"/>
                  <a:pt x="9597" y="2560"/>
                  <a:pt x="9625" y="2572"/>
                </a:cubicBezTo>
                <a:cubicBezTo>
                  <a:pt x="9653" y="2581"/>
                  <a:pt x="9681" y="2585"/>
                  <a:pt x="9710" y="2585"/>
                </a:cubicBezTo>
                <a:cubicBezTo>
                  <a:pt x="9712" y="2585"/>
                  <a:pt x="9714" y="2585"/>
                  <a:pt x="9716" y="2585"/>
                </a:cubicBezTo>
                <a:cubicBezTo>
                  <a:pt x="9757" y="2585"/>
                  <a:pt x="9797" y="2573"/>
                  <a:pt x="9832" y="2551"/>
                </a:cubicBezTo>
                <a:cubicBezTo>
                  <a:pt x="9879" y="2518"/>
                  <a:pt x="9910" y="2469"/>
                  <a:pt x="9918" y="2413"/>
                </a:cubicBezTo>
                <a:cubicBezTo>
                  <a:pt x="9925" y="2369"/>
                  <a:pt x="9919" y="2324"/>
                  <a:pt x="9901" y="2285"/>
                </a:cubicBezTo>
                <a:cubicBezTo>
                  <a:pt x="9877" y="2235"/>
                  <a:pt x="9840" y="2194"/>
                  <a:pt x="9795" y="2165"/>
                </a:cubicBezTo>
                <a:cubicBezTo>
                  <a:pt x="9732" y="2122"/>
                  <a:pt x="9677" y="2100"/>
                  <a:pt x="9639" y="2080"/>
                </a:cubicBezTo>
                <a:cubicBezTo>
                  <a:pt x="9599" y="2061"/>
                  <a:pt x="9560" y="2036"/>
                  <a:pt x="9517" y="2010"/>
                </a:cubicBezTo>
                <a:cubicBezTo>
                  <a:pt x="9433" y="1958"/>
                  <a:pt x="9338" y="1894"/>
                  <a:pt x="9224" y="1849"/>
                </a:cubicBezTo>
                <a:cubicBezTo>
                  <a:pt x="9111" y="1803"/>
                  <a:pt x="9004" y="1781"/>
                  <a:pt x="8917" y="1752"/>
                </a:cubicBezTo>
                <a:cubicBezTo>
                  <a:pt x="8874" y="1739"/>
                  <a:pt x="8833" y="1723"/>
                  <a:pt x="8793" y="1706"/>
                </a:cubicBezTo>
                <a:lnTo>
                  <a:pt x="8661" y="1644"/>
                </a:lnTo>
                <a:lnTo>
                  <a:pt x="8518" y="1575"/>
                </a:lnTo>
                <a:cubicBezTo>
                  <a:pt x="8472" y="1553"/>
                  <a:pt x="8405" y="1529"/>
                  <a:pt x="8374" y="1514"/>
                </a:cubicBezTo>
                <a:cubicBezTo>
                  <a:pt x="8295" y="1481"/>
                  <a:pt x="8208" y="1430"/>
                  <a:pt x="8102" y="1381"/>
                </a:cubicBezTo>
                <a:cubicBezTo>
                  <a:pt x="8043" y="1352"/>
                  <a:pt x="7982" y="1330"/>
                  <a:pt x="7918" y="1315"/>
                </a:cubicBezTo>
                <a:cubicBezTo>
                  <a:pt x="7857" y="1302"/>
                  <a:pt x="7796" y="1293"/>
                  <a:pt x="7733" y="1289"/>
                </a:cubicBezTo>
                <a:cubicBezTo>
                  <a:pt x="7624" y="1281"/>
                  <a:pt x="7551" y="1273"/>
                  <a:pt x="7510" y="1250"/>
                </a:cubicBezTo>
                <a:cubicBezTo>
                  <a:pt x="7455" y="1224"/>
                  <a:pt x="7378" y="1163"/>
                  <a:pt x="7257" y="1098"/>
                </a:cubicBezTo>
                <a:cubicBezTo>
                  <a:pt x="7189" y="1064"/>
                  <a:pt x="7115" y="1039"/>
                  <a:pt x="7040" y="1028"/>
                </a:cubicBezTo>
                <a:cubicBezTo>
                  <a:pt x="6978" y="1019"/>
                  <a:pt x="6914" y="1014"/>
                  <a:pt x="6850" y="1014"/>
                </a:cubicBezTo>
                <a:cubicBezTo>
                  <a:pt x="6795" y="1013"/>
                  <a:pt x="6750" y="1013"/>
                  <a:pt x="6716" y="1008"/>
                </a:cubicBezTo>
                <a:cubicBezTo>
                  <a:pt x="6701" y="1007"/>
                  <a:pt x="6687" y="1005"/>
                  <a:pt x="6672" y="1001"/>
                </a:cubicBezTo>
                <a:lnTo>
                  <a:pt x="6608" y="984"/>
                </a:lnTo>
                <a:cubicBezTo>
                  <a:pt x="6407" y="927"/>
                  <a:pt x="6208" y="865"/>
                  <a:pt x="6003" y="832"/>
                </a:cubicBezTo>
                <a:lnTo>
                  <a:pt x="5702" y="775"/>
                </a:lnTo>
                <a:cubicBezTo>
                  <a:pt x="5617" y="756"/>
                  <a:pt x="5522" y="727"/>
                  <a:pt x="5415" y="701"/>
                </a:cubicBezTo>
                <a:cubicBezTo>
                  <a:pt x="5361" y="687"/>
                  <a:pt x="5304" y="674"/>
                  <a:pt x="5244" y="664"/>
                </a:cubicBezTo>
                <a:cubicBezTo>
                  <a:pt x="5203" y="657"/>
                  <a:pt x="5164" y="646"/>
                  <a:pt x="5119" y="635"/>
                </a:cubicBezTo>
                <a:cubicBezTo>
                  <a:pt x="5029" y="611"/>
                  <a:pt x="4925" y="577"/>
                  <a:pt x="4800" y="554"/>
                </a:cubicBezTo>
                <a:cubicBezTo>
                  <a:pt x="4687" y="536"/>
                  <a:pt x="4572" y="523"/>
                  <a:pt x="4457" y="517"/>
                </a:cubicBezTo>
                <a:lnTo>
                  <a:pt x="4315" y="506"/>
                </a:lnTo>
                <a:lnTo>
                  <a:pt x="4252" y="497"/>
                </a:lnTo>
                <a:cubicBezTo>
                  <a:pt x="4219" y="493"/>
                  <a:pt x="4185" y="489"/>
                  <a:pt x="4155" y="487"/>
                </a:cubicBezTo>
                <a:cubicBezTo>
                  <a:pt x="4029" y="479"/>
                  <a:pt x="3923" y="482"/>
                  <a:pt x="3839" y="477"/>
                </a:cubicBezTo>
                <a:lnTo>
                  <a:pt x="3779" y="472"/>
                </a:lnTo>
                <a:lnTo>
                  <a:pt x="3714" y="463"/>
                </a:lnTo>
                <a:lnTo>
                  <a:pt x="3561" y="441"/>
                </a:lnTo>
                <a:cubicBezTo>
                  <a:pt x="3358" y="413"/>
                  <a:pt x="3155" y="383"/>
                  <a:pt x="2952" y="351"/>
                </a:cubicBezTo>
                <a:lnTo>
                  <a:pt x="2801" y="328"/>
                </a:lnTo>
                <a:lnTo>
                  <a:pt x="2736" y="317"/>
                </a:lnTo>
                <a:lnTo>
                  <a:pt x="2674" y="307"/>
                </a:lnTo>
                <a:cubicBezTo>
                  <a:pt x="2587" y="289"/>
                  <a:pt x="2482" y="264"/>
                  <a:pt x="2354" y="246"/>
                </a:cubicBezTo>
                <a:cubicBezTo>
                  <a:pt x="2261" y="233"/>
                  <a:pt x="2173" y="232"/>
                  <a:pt x="2098" y="232"/>
                </a:cubicBezTo>
                <a:cubicBezTo>
                  <a:pt x="2073" y="232"/>
                  <a:pt x="2049" y="232"/>
                  <a:pt x="2027" y="232"/>
                </a:cubicBezTo>
                <a:cubicBezTo>
                  <a:pt x="2016" y="232"/>
                  <a:pt x="2006" y="232"/>
                  <a:pt x="1996" y="232"/>
                </a:cubicBezTo>
                <a:cubicBezTo>
                  <a:pt x="1958" y="232"/>
                  <a:pt x="1918" y="229"/>
                  <a:pt x="1880" y="226"/>
                </a:cubicBezTo>
                <a:cubicBezTo>
                  <a:pt x="1853" y="221"/>
                  <a:pt x="1825" y="214"/>
                  <a:pt x="1798" y="206"/>
                </a:cubicBezTo>
                <a:cubicBezTo>
                  <a:pt x="1725" y="187"/>
                  <a:pt x="1616" y="143"/>
                  <a:pt x="1450" y="118"/>
                </a:cubicBezTo>
                <a:lnTo>
                  <a:pt x="1136" y="80"/>
                </a:lnTo>
                <a:lnTo>
                  <a:pt x="527" y="6"/>
                </a:lnTo>
                <a:cubicBezTo>
                  <a:pt x="519" y="5"/>
                  <a:pt x="509" y="4"/>
                  <a:pt x="500" y="2"/>
                </a:cubicBezTo>
                <a:cubicBezTo>
                  <a:pt x="488" y="1"/>
                  <a:pt x="477" y="1"/>
                  <a:pt x="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7"/>
          <p:cNvSpPr/>
          <p:nvPr/>
        </p:nvSpPr>
        <p:spPr>
          <a:xfrm rot="1786710">
            <a:off x="4001881" y="3975201"/>
            <a:ext cx="298940" cy="77890"/>
          </a:xfrm>
          <a:custGeom>
            <a:rect b="b" l="l" r="r" t="t"/>
            <a:pathLst>
              <a:path extrusionOk="0" h="2586" w="9926">
                <a:moveTo>
                  <a:pt x="9717" y="2517"/>
                </a:moveTo>
                <a:lnTo>
                  <a:pt x="9717" y="2517"/>
                </a:lnTo>
                <a:cubicBezTo>
                  <a:pt x="9712" y="2520"/>
                  <a:pt x="9708" y="2521"/>
                  <a:pt x="9705" y="2522"/>
                </a:cubicBezTo>
                <a:lnTo>
                  <a:pt x="9705" y="2522"/>
                </a:lnTo>
                <a:cubicBezTo>
                  <a:pt x="9709" y="2521"/>
                  <a:pt x="9713" y="2519"/>
                  <a:pt x="9717" y="2517"/>
                </a:cubicBezTo>
                <a:close/>
                <a:moveTo>
                  <a:pt x="466" y="1"/>
                </a:moveTo>
                <a:cubicBezTo>
                  <a:pt x="230" y="1"/>
                  <a:pt x="30" y="184"/>
                  <a:pt x="16" y="425"/>
                </a:cubicBezTo>
                <a:cubicBezTo>
                  <a:pt x="0" y="675"/>
                  <a:pt x="195" y="890"/>
                  <a:pt x="445" y="902"/>
                </a:cubicBezTo>
                <a:lnTo>
                  <a:pt x="1058" y="939"/>
                </a:lnTo>
                <a:lnTo>
                  <a:pt x="1355" y="955"/>
                </a:lnTo>
                <a:cubicBezTo>
                  <a:pt x="1393" y="955"/>
                  <a:pt x="1478" y="978"/>
                  <a:pt x="1603" y="1007"/>
                </a:cubicBezTo>
                <a:cubicBezTo>
                  <a:pt x="1675" y="1023"/>
                  <a:pt x="1749" y="1034"/>
                  <a:pt x="1823" y="1038"/>
                </a:cubicBezTo>
                <a:cubicBezTo>
                  <a:pt x="1851" y="1039"/>
                  <a:pt x="1880" y="1040"/>
                  <a:pt x="1909" y="1040"/>
                </a:cubicBezTo>
                <a:cubicBezTo>
                  <a:pt x="1944" y="1040"/>
                  <a:pt x="1979" y="1039"/>
                  <a:pt x="2014" y="1037"/>
                </a:cubicBezTo>
                <a:cubicBezTo>
                  <a:pt x="2099" y="1032"/>
                  <a:pt x="2162" y="1027"/>
                  <a:pt x="2216" y="1027"/>
                </a:cubicBezTo>
                <a:cubicBezTo>
                  <a:pt x="2234" y="1027"/>
                  <a:pt x="2252" y="1027"/>
                  <a:pt x="2269" y="1029"/>
                </a:cubicBezTo>
                <a:cubicBezTo>
                  <a:pt x="2344" y="1034"/>
                  <a:pt x="2437" y="1050"/>
                  <a:pt x="2553" y="1065"/>
                </a:cubicBezTo>
                <a:lnTo>
                  <a:pt x="2644" y="1075"/>
                </a:lnTo>
                <a:lnTo>
                  <a:pt x="2731" y="1083"/>
                </a:lnTo>
                <a:lnTo>
                  <a:pt x="2883" y="1098"/>
                </a:lnTo>
                <a:cubicBezTo>
                  <a:pt x="3087" y="1117"/>
                  <a:pt x="3290" y="1135"/>
                  <a:pt x="3492" y="1150"/>
                </a:cubicBezTo>
                <a:lnTo>
                  <a:pt x="3643" y="1163"/>
                </a:lnTo>
                <a:lnTo>
                  <a:pt x="3731" y="1169"/>
                </a:lnTo>
                <a:lnTo>
                  <a:pt x="3825" y="1171"/>
                </a:lnTo>
                <a:cubicBezTo>
                  <a:pt x="3937" y="1170"/>
                  <a:pt x="4031" y="1162"/>
                  <a:pt x="4108" y="1162"/>
                </a:cubicBezTo>
                <a:cubicBezTo>
                  <a:pt x="4112" y="1162"/>
                  <a:pt x="4117" y="1162"/>
                  <a:pt x="4122" y="1162"/>
                </a:cubicBezTo>
                <a:lnTo>
                  <a:pt x="4177" y="1164"/>
                </a:lnTo>
                <a:lnTo>
                  <a:pt x="4267" y="1170"/>
                </a:lnTo>
                <a:lnTo>
                  <a:pt x="4431" y="1173"/>
                </a:lnTo>
                <a:cubicBezTo>
                  <a:pt x="4443" y="1173"/>
                  <a:pt x="4454" y="1173"/>
                  <a:pt x="4465" y="1173"/>
                </a:cubicBezTo>
                <a:cubicBezTo>
                  <a:pt x="4543" y="1173"/>
                  <a:pt x="4620" y="1177"/>
                  <a:pt x="4698" y="1184"/>
                </a:cubicBezTo>
                <a:cubicBezTo>
                  <a:pt x="4776" y="1193"/>
                  <a:pt x="4868" y="1215"/>
                  <a:pt x="4978" y="1238"/>
                </a:cubicBezTo>
                <a:cubicBezTo>
                  <a:pt x="5032" y="1248"/>
                  <a:pt x="5093" y="1260"/>
                  <a:pt x="5153" y="1267"/>
                </a:cubicBezTo>
                <a:cubicBezTo>
                  <a:pt x="5194" y="1272"/>
                  <a:pt x="5238" y="1278"/>
                  <a:pt x="5283" y="1288"/>
                </a:cubicBezTo>
                <a:cubicBezTo>
                  <a:pt x="5375" y="1304"/>
                  <a:pt x="5478" y="1329"/>
                  <a:pt x="5594" y="1348"/>
                </a:cubicBezTo>
                <a:lnTo>
                  <a:pt x="5898" y="1387"/>
                </a:lnTo>
                <a:cubicBezTo>
                  <a:pt x="6099" y="1406"/>
                  <a:pt x="6294" y="1455"/>
                  <a:pt x="6490" y="1497"/>
                </a:cubicBezTo>
                <a:lnTo>
                  <a:pt x="6527" y="1505"/>
                </a:lnTo>
                <a:lnTo>
                  <a:pt x="6575" y="1514"/>
                </a:lnTo>
                <a:cubicBezTo>
                  <a:pt x="6610" y="1520"/>
                  <a:pt x="6647" y="1523"/>
                  <a:pt x="6683" y="1525"/>
                </a:cubicBezTo>
                <a:cubicBezTo>
                  <a:pt x="6699" y="1525"/>
                  <a:pt x="6714" y="1525"/>
                  <a:pt x="6728" y="1525"/>
                </a:cubicBezTo>
                <a:cubicBezTo>
                  <a:pt x="6776" y="1525"/>
                  <a:pt x="6818" y="1523"/>
                  <a:pt x="6855" y="1521"/>
                </a:cubicBezTo>
                <a:cubicBezTo>
                  <a:pt x="6874" y="1520"/>
                  <a:pt x="6894" y="1519"/>
                  <a:pt x="6913" y="1519"/>
                </a:cubicBezTo>
                <a:cubicBezTo>
                  <a:pt x="6932" y="1519"/>
                  <a:pt x="6951" y="1520"/>
                  <a:pt x="6971" y="1521"/>
                </a:cubicBezTo>
                <a:cubicBezTo>
                  <a:pt x="6996" y="1523"/>
                  <a:pt x="7022" y="1529"/>
                  <a:pt x="7045" y="1541"/>
                </a:cubicBezTo>
                <a:cubicBezTo>
                  <a:pt x="7108" y="1565"/>
                  <a:pt x="7196" y="1629"/>
                  <a:pt x="7328" y="1684"/>
                </a:cubicBezTo>
                <a:cubicBezTo>
                  <a:pt x="7477" y="1743"/>
                  <a:pt x="7614" y="1737"/>
                  <a:pt x="7708" y="1741"/>
                </a:cubicBezTo>
                <a:cubicBezTo>
                  <a:pt x="7747" y="1741"/>
                  <a:pt x="7788" y="1743"/>
                  <a:pt x="7828" y="1749"/>
                </a:cubicBezTo>
                <a:cubicBezTo>
                  <a:pt x="7864" y="1756"/>
                  <a:pt x="7899" y="1766"/>
                  <a:pt x="7933" y="1780"/>
                </a:cubicBezTo>
                <a:cubicBezTo>
                  <a:pt x="8015" y="1811"/>
                  <a:pt x="8109" y="1858"/>
                  <a:pt x="8220" y="1900"/>
                </a:cubicBezTo>
                <a:cubicBezTo>
                  <a:pt x="8283" y="1923"/>
                  <a:pt x="8315" y="1931"/>
                  <a:pt x="8362" y="1950"/>
                </a:cubicBezTo>
                <a:lnTo>
                  <a:pt x="8498" y="2004"/>
                </a:lnTo>
                <a:lnTo>
                  <a:pt x="8649" y="2064"/>
                </a:lnTo>
                <a:cubicBezTo>
                  <a:pt x="8703" y="2085"/>
                  <a:pt x="8758" y="2102"/>
                  <a:pt x="8815" y="2116"/>
                </a:cubicBezTo>
                <a:cubicBezTo>
                  <a:pt x="8924" y="2143"/>
                  <a:pt x="9019" y="2159"/>
                  <a:pt x="9097" y="2184"/>
                </a:cubicBezTo>
                <a:cubicBezTo>
                  <a:pt x="9173" y="2210"/>
                  <a:pt x="9255" y="2255"/>
                  <a:pt x="9348" y="2304"/>
                </a:cubicBezTo>
                <a:cubicBezTo>
                  <a:pt x="9386" y="2327"/>
                  <a:pt x="9435" y="2351"/>
                  <a:pt x="9482" y="2372"/>
                </a:cubicBezTo>
                <a:lnTo>
                  <a:pt x="9482" y="2372"/>
                </a:lnTo>
                <a:cubicBezTo>
                  <a:pt x="9479" y="2390"/>
                  <a:pt x="9479" y="2408"/>
                  <a:pt x="9483" y="2427"/>
                </a:cubicBezTo>
                <a:cubicBezTo>
                  <a:pt x="9486" y="2447"/>
                  <a:pt x="9494" y="2465"/>
                  <a:pt x="9504" y="2482"/>
                </a:cubicBezTo>
                <a:cubicBezTo>
                  <a:pt x="9509" y="2492"/>
                  <a:pt x="9516" y="2500"/>
                  <a:pt x="9523" y="2508"/>
                </a:cubicBezTo>
                <a:cubicBezTo>
                  <a:pt x="9574" y="2560"/>
                  <a:pt x="9597" y="2560"/>
                  <a:pt x="9625" y="2572"/>
                </a:cubicBezTo>
                <a:cubicBezTo>
                  <a:pt x="9653" y="2581"/>
                  <a:pt x="9681" y="2585"/>
                  <a:pt x="9710" y="2585"/>
                </a:cubicBezTo>
                <a:cubicBezTo>
                  <a:pt x="9712" y="2585"/>
                  <a:pt x="9714" y="2585"/>
                  <a:pt x="9716" y="2585"/>
                </a:cubicBezTo>
                <a:cubicBezTo>
                  <a:pt x="9757" y="2585"/>
                  <a:pt x="9797" y="2573"/>
                  <a:pt x="9832" y="2551"/>
                </a:cubicBezTo>
                <a:cubicBezTo>
                  <a:pt x="9879" y="2518"/>
                  <a:pt x="9910" y="2469"/>
                  <a:pt x="9918" y="2413"/>
                </a:cubicBezTo>
                <a:cubicBezTo>
                  <a:pt x="9925" y="2369"/>
                  <a:pt x="9919" y="2324"/>
                  <a:pt x="9901" y="2285"/>
                </a:cubicBezTo>
                <a:cubicBezTo>
                  <a:pt x="9877" y="2235"/>
                  <a:pt x="9840" y="2194"/>
                  <a:pt x="9795" y="2165"/>
                </a:cubicBezTo>
                <a:cubicBezTo>
                  <a:pt x="9732" y="2122"/>
                  <a:pt x="9677" y="2100"/>
                  <a:pt x="9639" y="2080"/>
                </a:cubicBezTo>
                <a:cubicBezTo>
                  <a:pt x="9599" y="2061"/>
                  <a:pt x="9560" y="2036"/>
                  <a:pt x="9517" y="2010"/>
                </a:cubicBezTo>
                <a:cubicBezTo>
                  <a:pt x="9433" y="1958"/>
                  <a:pt x="9338" y="1894"/>
                  <a:pt x="9224" y="1849"/>
                </a:cubicBezTo>
                <a:cubicBezTo>
                  <a:pt x="9111" y="1803"/>
                  <a:pt x="9004" y="1781"/>
                  <a:pt x="8917" y="1752"/>
                </a:cubicBezTo>
                <a:cubicBezTo>
                  <a:pt x="8874" y="1739"/>
                  <a:pt x="8833" y="1723"/>
                  <a:pt x="8793" y="1706"/>
                </a:cubicBezTo>
                <a:lnTo>
                  <a:pt x="8661" y="1644"/>
                </a:lnTo>
                <a:lnTo>
                  <a:pt x="8518" y="1575"/>
                </a:lnTo>
                <a:cubicBezTo>
                  <a:pt x="8472" y="1553"/>
                  <a:pt x="8405" y="1529"/>
                  <a:pt x="8374" y="1514"/>
                </a:cubicBezTo>
                <a:cubicBezTo>
                  <a:pt x="8295" y="1481"/>
                  <a:pt x="8208" y="1430"/>
                  <a:pt x="8102" y="1381"/>
                </a:cubicBezTo>
                <a:cubicBezTo>
                  <a:pt x="8043" y="1352"/>
                  <a:pt x="7982" y="1330"/>
                  <a:pt x="7918" y="1315"/>
                </a:cubicBezTo>
                <a:cubicBezTo>
                  <a:pt x="7857" y="1302"/>
                  <a:pt x="7796" y="1293"/>
                  <a:pt x="7733" y="1289"/>
                </a:cubicBezTo>
                <a:cubicBezTo>
                  <a:pt x="7624" y="1281"/>
                  <a:pt x="7551" y="1273"/>
                  <a:pt x="7510" y="1250"/>
                </a:cubicBezTo>
                <a:cubicBezTo>
                  <a:pt x="7455" y="1224"/>
                  <a:pt x="7378" y="1163"/>
                  <a:pt x="7257" y="1098"/>
                </a:cubicBezTo>
                <a:cubicBezTo>
                  <a:pt x="7189" y="1064"/>
                  <a:pt x="7115" y="1039"/>
                  <a:pt x="7040" y="1028"/>
                </a:cubicBezTo>
                <a:cubicBezTo>
                  <a:pt x="6978" y="1019"/>
                  <a:pt x="6914" y="1014"/>
                  <a:pt x="6850" y="1014"/>
                </a:cubicBezTo>
                <a:cubicBezTo>
                  <a:pt x="6795" y="1013"/>
                  <a:pt x="6750" y="1013"/>
                  <a:pt x="6716" y="1008"/>
                </a:cubicBezTo>
                <a:cubicBezTo>
                  <a:pt x="6701" y="1007"/>
                  <a:pt x="6687" y="1005"/>
                  <a:pt x="6672" y="1001"/>
                </a:cubicBezTo>
                <a:lnTo>
                  <a:pt x="6608" y="984"/>
                </a:lnTo>
                <a:cubicBezTo>
                  <a:pt x="6407" y="927"/>
                  <a:pt x="6208" y="865"/>
                  <a:pt x="6003" y="832"/>
                </a:cubicBezTo>
                <a:lnTo>
                  <a:pt x="5702" y="775"/>
                </a:lnTo>
                <a:cubicBezTo>
                  <a:pt x="5617" y="756"/>
                  <a:pt x="5522" y="727"/>
                  <a:pt x="5415" y="701"/>
                </a:cubicBezTo>
                <a:cubicBezTo>
                  <a:pt x="5361" y="687"/>
                  <a:pt x="5304" y="674"/>
                  <a:pt x="5244" y="664"/>
                </a:cubicBezTo>
                <a:cubicBezTo>
                  <a:pt x="5203" y="657"/>
                  <a:pt x="5164" y="646"/>
                  <a:pt x="5119" y="635"/>
                </a:cubicBezTo>
                <a:cubicBezTo>
                  <a:pt x="5029" y="611"/>
                  <a:pt x="4925" y="577"/>
                  <a:pt x="4800" y="554"/>
                </a:cubicBezTo>
                <a:cubicBezTo>
                  <a:pt x="4687" y="536"/>
                  <a:pt x="4572" y="523"/>
                  <a:pt x="4457" y="517"/>
                </a:cubicBezTo>
                <a:lnTo>
                  <a:pt x="4315" y="506"/>
                </a:lnTo>
                <a:lnTo>
                  <a:pt x="4252" y="497"/>
                </a:lnTo>
                <a:cubicBezTo>
                  <a:pt x="4219" y="493"/>
                  <a:pt x="4185" y="489"/>
                  <a:pt x="4155" y="487"/>
                </a:cubicBezTo>
                <a:cubicBezTo>
                  <a:pt x="4029" y="479"/>
                  <a:pt x="3923" y="482"/>
                  <a:pt x="3839" y="477"/>
                </a:cubicBezTo>
                <a:lnTo>
                  <a:pt x="3779" y="472"/>
                </a:lnTo>
                <a:lnTo>
                  <a:pt x="3714" y="463"/>
                </a:lnTo>
                <a:lnTo>
                  <a:pt x="3561" y="441"/>
                </a:lnTo>
                <a:cubicBezTo>
                  <a:pt x="3358" y="413"/>
                  <a:pt x="3155" y="383"/>
                  <a:pt x="2952" y="351"/>
                </a:cubicBezTo>
                <a:lnTo>
                  <a:pt x="2801" y="328"/>
                </a:lnTo>
                <a:lnTo>
                  <a:pt x="2736" y="317"/>
                </a:lnTo>
                <a:lnTo>
                  <a:pt x="2674" y="307"/>
                </a:lnTo>
                <a:cubicBezTo>
                  <a:pt x="2587" y="289"/>
                  <a:pt x="2482" y="264"/>
                  <a:pt x="2354" y="246"/>
                </a:cubicBezTo>
                <a:cubicBezTo>
                  <a:pt x="2261" y="233"/>
                  <a:pt x="2173" y="232"/>
                  <a:pt x="2098" y="232"/>
                </a:cubicBezTo>
                <a:cubicBezTo>
                  <a:pt x="2073" y="232"/>
                  <a:pt x="2049" y="232"/>
                  <a:pt x="2027" y="232"/>
                </a:cubicBezTo>
                <a:cubicBezTo>
                  <a:pt x="2016" y="232"/>
                  <a:pt x="2006" y="232"/>
                  <a:pt x="1996" y="232"/>
                </a:cubicBezTo>
                <a:cubicBezTo>
                  <a:pt x="1958" y="232"/>
                  <a:pt x="1918" y="229"/>
                  <a:pt x="1880" y="226"/>
                </a:cubicBezTo>
                <a:cubicBezTo>
                  <a:pt x="1853" y="221"/>
                  <a:pt x="1825" y="214"/>
                  <a:pt x="1798" y="206"/>
                </a:cubicBezTo>
                <a:cubicBezTo>
                  <a:pt x="1725" y="187"/>
                  <a:pt x="1616" y="143"/>
                  <a:pt x="1450" y="118"/>
                </a:cubicBezTo>
                <a:lnTo>
                  <a:pt x="1136" y="80"/>
                </a:lnTo>
                <a:lnTo>
                  <a:pt x="527" y="6"/>
                </a:lnTo>
                <a:cubicBezTo>
                  <a:pt x="519" y="5"/>
                  <a:pt x="509" y="4"/>
                  <a:pt x="500" y="2"/>
                </a:cubicBezTo>
                <a:cubicBezTo>
                  <a:pt x="488" y="1"/>
                  <a:pt x="477" y="1"/>
                  <a:pt x="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8" name="Shape 3788"/>
        <p:cNvGrpSpPr/>
        <p:nvPr/>
      </p:nvGrpSpPr>
      <p:grpSpPr>
        <a:xfrm>
          <a:off x="0" y="0"/>
          <a:ext cx="0" cy="0"/>
          <a:chOff x="0" y="0"/>
          <a:chExt cx="0" cy="0"/>
        </a:xfrm>
      </p:grpSpPr>
      <p:sp>
        <p:nvSpPr>
          <p:cNvPr id="3789" name="Google Shape;3789;p58"/>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3000"/>
              <a:t>Best Sellers</a:t>
            </a:r>
            <a:endParaRPr b="1" sz="3000"/>
          </a:p>
        </p:txBody>
      </p:sp>
      <p:grpSp>
        <p:nvGrpSpPr>
          <p:cNvPr id="3790" name="Google Shape;3790;p58"/>
          <p:cNvGrpSpPr/>
          <p:nvPr/>
        </p:nvGrpSpPr>
        <p:grpSpPr>
          <a:xfrm>
            <a:off x="3721303" y="2423841"/>
            <a:ext cx="1701394" cy="2286306"/>
            <a:chOff x="2639932" y="1227038"/>
            <a:chExt cx="1994600" cy="2680312"/>
          </a:xfrm>
        </p:grpSpPr>
        <p:sp>
          <p:nvSpPr>
            <p:cNvPr id="3791" name="Google Shape;3791;p58"/>
            <p:cNvSpPr/>
            <p:nvPr/>
          </p:nvSpPr>
          <p:spPr>
            <a:xfrm>
              <a:off x="3300425" y="1763850"/>
              <a:ext cx="784550" cy="1723775"/>
            </a:xfrm>
            <a:custGeom>
              <a:rect b="b" l="l" r="r" t="t"/>
              <a:pathLst>
                <a:path extrusionOk="0" h="68951" w="31382">
                  <a:moveTo>
                    <a:pt x="24225" y="0"/>
                  </a:moveTo>
                  <a:lnTo>
                    <a:pt x="24225" y="0"/>
                  </a:lnTo>
                  <a:cubicBezTo>
                    <a:pt x="24225" y="0"/>
                    <a:pt x="24225" y="0"/>
                    <a:pt x="24225" y="0"/>
                  </a:cubicBezTo>
                  <a:lnTo>
                    <a:pt x="24225" y="0"/>
                  </a:lnTo>
                  <a:cubicBezTo>
                    <a:pt x="24225" y="0"/>
                    <a:pt x="24225" y="0"/>
                    <a:pt x="24225" y="0"/>
                  </a:cubicBezTo>
                  <a:close/>
                  <a:moveTo>
                    <a:pt x="24225" y="0"/>
                  </a:moveTo>
                  <a:cubicBezTo>
                    <a:pt x="24224" y="0"/>
                    <a:pt x="11884" y="979"/>
                    <a:pt x="5428" y="979"/>
                  </a:cubicBezTo>
                  <a:cubicBezTo>
                    <a:pt x="4288" y="979"/>
                    <a:pt x="3330" y="948"/>
                    <a:pt x="2658" y="876"/>
                  </a:cubicBezTo>
                  <a:lnTo>
                    <a:pt x="2658" y="876"/>
                  </a:lnTo>
                  <a:cubicBezTo>
                    <a:pt x="2658" y="876"/>
                    <a:pt x="16032" y="20025"/>
                    <a:pt x="0" y="63310"/>
                  </a:cubicBezTo>
                  <a:cubicBezTo>
                    <a:pt x="0" y="63310"/>
                    <a:pt x="6993" y="68950"/>
                    <a:pt x="16765" y="68950"/>
                  </a:cubicBezTo>
                  <a:cubicBezTo>
                    <a:pt x="21196" y="68950"/>
                    <a:pt x="26200" y="67791"/>
                    <a:pt x="31381" y="64419"/>
                  </a:cubicBezTo>
                  <a:cubicBezTo>
                    <a:pt x="31381" y="64419"/>
                    <a:pt x="14863" y="35717"/>
                    <a:pt x="24225" y="0"/>
                  </a:cubicBezTo>
                  <a:close/>
                </a:path>
              </a:pathLst>
            </a:custGeom>
            <a:solidFill>
              <a:srgbClr val="C02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8"/>
            <p:cNvSpPr/>
            <p:nvPr/>
          </p:nvSpPr>
          <p:spPr>
            <a:xfrm>
              <a:off x="2958925" y="1511237"/>
              <a:ext cx="1317175" cy="310525"/>
            </a:xfrm>
            <a:custGeom>
              <a:rect b="b" l="l" r="r" t="t"/>
              <a:pathLst>
                <a:path extrusionOk="0" h="12421" w="52687">
                  <a:moveTo>
                    <a:pt x="347" y="1"/>
                  </a:moveTo>
                  <a:cubicBezTo>
                    <a:pt x="347" y="1"/>
                    <a:pt x="1" y="5987"/>
                    <a:pt x="1835" y="8617"/>
                  </a:cubicBezTo>
                  <a:cubicBezTo>
                    <a:pt x="3667" y="11248"/>
                    <a:pt x="16204" y="11942"/>
                    <a:pt x="16204" y="11942"/>
                  </a:cubicBezTo>
                  <a:cubicBezTo>
                    <a:pt x="16204" y="11942"/>
                    <a:pt x="23793" y="12421"/>
                    <a:pt x="30154" y="12421"/>
                  </a:cubicBezTo>
                  <a:cubicBezTo>
                    <a:pt x="33107" y="12421"/>
                    <a:pt x="35796" y="12317"/>
                    <a:pt x="37337" y="12015"/>
                  </a:cubicBezTo>
                  <a:cubicBezTo>
                    <a:pt x="37337" y="12015"/>
                    <a:pt x="49321" y="11304"/>
                    <a:pt x="51003" y="10354"/>
                  </a:cubicBezTo>
                  <a:cubicBezTo>
                    <a:pt x="52686" y="9405"/>
                    <a:pt x="52145" y="1698"/>
                    <a:pt x="51913" y="498"/>
                  </a:cubicBezTo>
                  <a:lnTo>
                    <a:pt x="51913" y="498"/>
                  </a:lnTo>
                  <a:cubicBezTo>
                    <a:pt x="51912" y="498"/>
                    <a:pt x="38691" y="730"/>
                    <a:pt x="25492" y="730"/>
                  </a:cubicBezTo>
                  <a:cubicBezTo>
                    <a:pt x="14646" y="730"/>
                    <a:pt x="3815" y="573"/>
                    <a:pt x="347" y="1"/>
                  </a:cubicBezTo>
                  <a:close/>
                </a:path>
              </a:pathLst>
            </a:custGeom>
            <a:solidFill>
              <a:srgbClr val="98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8"/>
            <p:cNvSpPr/>
            <p:nvPr/>
          </p:nvSpPr>
          <p:spPr>
            <a:xfrm>
              <a:off x="2900300" y="3229125"/>
              <a:ext cx="1525100" cy="532725"/>
            </a:xfrm>
            <a:custGeom>
              <a:rect b="b" l="l" r="r" t="t"/>
              <a:pathLst>
                <a:path extrusionOk="0" h="21309" w="61004">
                  <a:moveTo>
                    <a:pt x="17650" y="1"/>
                  </a:moveTo>
                  <a:cubicBezTo>
                    <a:pt x="5644" y="4645"/>
                    <a:pt x="0" y="9536"/>
                    <a:pt x="0" y="9536"/>
                  </a:cubicBezTo>
                  <a:cubicBezTo>
                    <a:pt x="0" y="9536"/>
                    <a:pt x="7443" y="20112"/>
                    <a:pt x="30151" y="21226"/>
                  </a:cubicBezTo>
                  <a:cubicBezTo>
                    <a:pt x="31283" y="21282"/>
                    <a:pt x="32378" y="21308"/>
                    <a:pt x="33439" y="21308"/>
                  </a:cubicBezTo>
                  <a:cubicBezTo>
                    <a:pt x="53650" y="21308"/>
                    <a:pt x="61003" y="11723"/>
                    <a:pt x="61003" y="11723"/>
                  </a:cubicBezTo>
                  <a:cubicBezTo>
                    <a:pt x="53351" y="2856"/>
                    <a:pt x="44785" y="879"/>
                    <a:pt x="44785" y="879"/>
                  </a:cubicBezTo>
                  <a:cubicBezTo>
                    <a:pt x="44785" y="879"/>
                    <a:pt x="40544" y="3514"/>
                    <a:pt x="32472" y="4087"/>
                  </a:cubicBezTo>
                  <a:cubicBezTo>
                    <a:pt x="32004" y="4121"/>
                    <a:pt x="31541" y="4136"/>
                    <a:pt x="31083" y="4136"/>
                  </a:cubicBezTo>
                  <a:cubicBezTo>
                    <a:pt x="23639" y="4136"/>
                    <a:pt x="17650" y="1"/>
                    <a:pt x="17650" y="1"/>
                  </a:cubicBezTo>
                  <a:close/>
                </a:path>
              </a:pathLst>
            </a:custGeom>
            <a:solidFill>
              <a:srgbClr val="98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8"/>
            <p:cNvSpPr/>
            <p:nvPr/>
          </p:nvSpPr>
          <p:spPr>
            <a:xfrm>
              <a:off x="2873800" y="3467475"/>
              <a:ext cx="1551425" cy="439875"/>
            </a:xfrm>
            <a:custGeom>
              <a:rect b="b" l="l" r="r" t="t"/>
              <a:pathLst>
                <a:path extrusionOk="0" h="17595" w="62057">
                  <a:moveTo>
                    <a:pt x="32227" y="10924"/>
                  </a:moveTo>
                  <a:cubicBezTo>
                    <a:pt x="32227" y="10924"/>
                    <a:pt x="32227" y="10924"/>
                    <a:pt x="32227" y="10924"/>
                  </a:cubicBezTo>
                  <a:lnTo>
                    <a:pt x="32227" y="10924"/>
                  </a:lnTo>
                  <a:cubicBezTo>
                    <a:pt x="32227" y="10924"/>
                    <a:pt x="32227" y="10924"/>
                    <a:pt x="32227" y="10924"/>
                  </a:cubicBezTo>
                  <a:close/>
                  <a:moveTo>
                    <a:pt x="1057" y="1"/>
                  </a:moveTo>
                  <a:cubicBezTo>
                    <a:pt x="1057" y="1"/>
                    <a:pt x="0" y="4105"/>
                    <a:pt x="412" y="5679"/>
                  </a:cubicBezTo>
                  <a:cubicBezTo>
                    <a:pt x="825" y="7251"/>
                    <a:pt x="5514" y="17131"/>
                    <a:pt x="33575" y="17581"/>
                  </a:cubicBezTo>
                  <a:cubicBezTo>
                    <a:pt x="34161" y="17590"/>
                    <a:pt x="34735" y="17595"/>
                    <a:pt x="35298" y="17595"/>
                  </a:cubicBezTo>
                  <a:cubicBezTo>
                    <a:pt x="59340" y="17595"/>
                    <a:pt x="61808" y="9180"/>
                    <a:pt x="61808" y="9180"/>
                  </a:cubicBezTo>
                  <a:lnTo>
                    <a:pt x="62056" y="2155"/>
                  </a:lnTo>
                  <a:lnTo>
                    <a:pt x="62056" y="2155"/>
                  </a:lnTo>
                  <a:cubicBezTo>
                    <a:pt x="62056" y="2156"/>
                    <a:pt x="50680" y="11079"/>
                    <a:pt x="35638" y="11079"/>
                  </a:cubicBezTo>
                  <a:cubicBezTo>
                    <a:pt x="34520" y="11079"/>
                    <a:pt x="33382" y="11030"/>
                    <a:pt x="32227" y="10924"/>
                  </a:cubicBezTo>
                  <a:lnTo>
                    <a:pt x="32227" y="10924"/>
                  </a:lnTo>
                  <a:cubicBezTo>
                    <a:pt x="32227" y="10924"/>
                    <a:pt x="32144" y="10927"/>
                    <a:pt x="31983" y="10927"/>
                  </a:cubicBezTo>
                  <a:cubicBezTo>
                    <a:pt x="30097" y="10927"/>
                    <a:pt x="17455" y="10514"/>
                    <a:pt x="1057" y="1"/>
                  </a:cubicBezTo>
                  <a:close/>
                </a:path>
              </a:pathLst>
            </a:custGeom>
            <a:solidFill>
              <a:srgbClr val="C02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8"/>
            <p:cNvSpPr/>
            <p:nvPr/>
          </p:nvSpPr>
          <p:spPr>
            <a:xfrm>
              <a:off x="2639932" y="1227038"/>
              <a:ext cx="1994600" cy="349550"/>
            </a:xfrm>
            <a:custGeom>
              <a:rect b="b" l="l" r="r" t="t"/>
              <a:pathLst>
                <a:path extrusionOk="0" h="13982" w="79784">
                  <a:moveTo>
                    <a:pt x="77601" y="0"/>
                  </a:moveTo>
                  <a:cubicBezTo>
                    <a:pt x="77600" y="0"/>
                    <a:pt x="77599" y="0"/>
                    <a:pt x="77598" y="0"/>
                  </a:cubicBezTo>
                  <a:lnTo>
                    <a:pt x="2238" y="112"/>
                  </a:lnTo>
                  <a:cubicBezTo>
                    <a:pt x="946" y="115"/>
                    <a:pt x="1" y="1333"/>
                    <a:pt x="319" y="2586"/>
                  </a:cubicBezTo>
                  <a:lnTo>
                    <a:pt x="1746" y="8181"/>
                  </a:lnTo>
                  <a:cubicBezTo>
                    <a:pt x="1928" y="8909"/>
                    <a:pt x="2508" y="9469"/>
                    <a:pt x="3240" y="9628"/>
                  </a:cubicBezTo>
                  <a:cubicBezTo>
                    <a:pt x="7775" y="10616"/>
                    <a:pt x="24593" y="13981"/>
                    <a:pt x="43068" y="13981"/>
                  </a:cubicBezTo>
                  <a:cubicBezTo>
                    <a:pt x="43320" y="13981"/>
                    <a:pt x="43572" y="13981"/>
                    <a:pt x="43825" y="13980"/>
                  </a:cubicBezTo>
                  <a:cubicBezTo>
                    <a:pt x="43825" y="13980"/>
                    <a:pt x="43858" y="13980"/>
                    <a:pt x="43924" y="13980"/>
                  </a:cubicBezTo>
                  <a:cubicBezTo>
                    <a:pt x="45629" y="13980"/>
                    <a:pt x="68807" y="13910"/>
                    <a:pt x="77175" y="10168"/>
                  </a:cubicBezTo>
                  <a:cubicBezTo>
                    <a:pt x="77777" y="9900"/>
                    <a:pt x="78210" y="9363"/>
                    <a:pt x="78335" y="8715"/>
                  </a:cubicBezTo>
                  <a:lnTo>
                    <a:pt x="79550" y="2356"/>
                  </a:lnTo>
                  <a:cubicBezTo>
                    <a:pt x="79783" y="1133"/>
                    <a:pt x="78846" y="0"/>
                    <a:pt x="77601" y="0"/>
                  </a:cubicBezTo>
                  <a:close/>
                </a:path>
              </a:pathLst>
            </a:custGeom>
            <a:solidFill>
              <a:srgbClr val="C02A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8"/>
            <p:cNvSpPr/>
            <p:nvPr/>
          </p:nvSpPr>
          <p:spPr>
            <a:xfrm>
              <a:off x="4015725" y="3352200"/>
              <a:ext cx="248325" cy="230625"/>
            </a:xfrm>
            <a:custGeom>
              <a:rect b="b" l="l" r="r" t="t"/>
              <a:pathLst>
                <a:path extrusionOk="0" h="9225" w="9933">
                  <a:moveTo>
                    <a:pt x="2564" y="0"/>
                  </a:moveTo>
                  <a:cubicBezTo>
                    <a:pt x="2057" y="0"/>
                    <a:pt x="1664" y="77"/>
                    <a:pt x="1460" y="194"/>
                  </a:cubicBezTo>
                  <a:cubicBezTo>
                    <a:pt x="425" y="789"/>
                    <a:pt x="0" y="3410"/>
                    <a:pt x="1691" y="4149"/>
                  </a:cubicBezTo>
                  <a:cubicBezTo>
                    <a:pt x="3179" y="4799"/>
                    <a:pt x="5709" y="9224"/>
                    <a:pt x="7504" y="9224"/>
                  </a:cubicBezTo>
                  <a:cubicBezTo>
                    <a:pt x="7748" y="9224"/>
                    <a:pt x="7978" y="9143"/>
                    <a:pt x="8190" y="8959"/>
                  </a:cubicBezTo>
                  <a:cubicBezTo>
                    <a:pt x="9933" y="7447"/>
                    <a:pt x="8293" y="2386"/>
                    <a:pt x="6236" y="1096"/>
                  </a:cubicBezTo>
                  <a:cubicBezTo>
                    <a:pt x="4940" y="282"/>
                    <a:pt x="3540" y="0"/>
                    <a:pt x="2564" y="0"/>
                  </a:cubicBezTo>
                  <a:close/>
                </a:path>
              </a:pathLst>
            </a:custGeom>
            <a:solidFill>
              <a:srgbClr val="FFFFFF">
                <a:alpha val="25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8"/>
            <p:cNvSpPr/>
            <p:nvPr/>
          </p:nvSpPr>
          <p:spPr>
            <a:xfrm>
              <a:off x="3621875" y="2119550"/>
              <a:ext cx="309125" cy="1093500"/>
            </a:xfrm>
            <a:custGeom>
              <a:rect b="b" l="l" r="r" t="t"/>
              <a:pathLst>
                <a:path extrusionOk="0" h="43740" w="12365">
                  <a:moveTo>
                    <a:pt x="3568" y="0"/>
                  </a:moveTo>
                  <a:cubicBezTo>
                    <a:pt x="0" y="0"/>
                    <a:pt x="1834" y="15025"/>
                    <a:pt x="2558" y="21676"/>
                  </a:cubicBezTo>
                  <a:cubicBezTo>
                    <a:pt x="4227" y="37009"/>
                    <a:pt x="2493" y="43739"/>
                    <a:pt x="6874" y="43739"/>
                  </a:cubicBezTo>
                  <a:cubicBezTo>
                    <a:pt x="6965" y="43739"/>
                    <a:pt x="7059" y="43736"/>
                    <a:pt x="7156" y="43730"/>
                  </a:cubicBezTo>
                  <a:cubicBezTo>
                    <a:pt x="12365" y="43418"/>
                    <a:pt x="9304" y="35251"/>
                    <a:pt x="7992" y="29567"/>
                  </a:cubicBezTo>
                  <a:cubicBezTo>
                    <a:pt x="4613" y="14929"/>
                    <a:pt x="8194" y="1094"/>
                    <a:pt x="3919" y="45"/>
                  </a:cubicBezTo>
                  <a:cubicBezTo>
                    <a:pt x="3796" y="15"/>
                    <a:pt x="3680" y="0"/>
                    <a:pt x="3568" y="0"/>
                  </a:cubicBezTo>
                  <a:close/>
                </a:path>
              </a:pathLst>
            </a:custGeom>
            <a:solidFill>
              <a:srgbClr val="0D0001">
                <a:alpha val="18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8"/>
            <p:cNvSpPr/>
            <p:nvPr/>
          </p:nvSpPr>
          <p:spPr>
            <a:xfrm>
              <a:off x="3708175" y="1893100"/>
              <a:ext cx="129175" cy="182775"/>
            </a:xfrm>
            <a:custGeom>
              <a:rect b="b" l="l" r="r" t="t"/>
              <a:pathLst>
                <a:path extrusionOk="0" h="7311" w="5167">
                  <a:moveTo>
                    <a:pt x="2517" y="1"/>
                  </a:moveTo>
                  <a:cubicBezTo>
                    <a:pt x="2390" y="1"/>
                    <a:pt x="2267" y="15"/>
                    <a:pt x="2152" y="44"/>
                  </a:cubicBezTo>
                  <a:cubicBezTo>
                    <a:pt x="1448" y="218"/>
                    <a:pt x="972" y="849"/>
                    <a:pt x="943" y="1566"/>
                  </a:cubicBezTo>
                  <a:cubicBezTo>
                    <a:pt x="916" y="2201"/>
                    <a:pt x="743" y="2608"/>
                    <a:pt x="570" y="3289"/>
                  </a:cubicBezTo>
                  <a:cubicBezTo>
                    <a:pt x="536" y="3416"/>
                    <a:pt x="494" y="3545"/>
                    <a:pt x="451" y="3671"/>
                  </a:cubicBezTo>
                  <a:cubicBezTo>
                    <a:pt x="442" y="3697"/>
                    <a:pt x="433" y="3725"/>
                    <a:pt x="427" y="3752"/>
                  </a:cubicBezTo>
                  <a:cubicBezTo>
                    <a:pt x="410" y="3780"/>
                    <a:pt x="386" y="3826"/>
                    <a:pt x="349" y="3899"/>
                  </a:cubicBezTo>
                  <a:cubicBezTo>
                    <a:pt x="25" y="4551"/>
                    <a:pt x="0" y="5094"/>
                    <a:pt x="86" y="5813"/>
                  </a:cubicBezTo>
                  <a:cubicBezTo>
                    <a:pt x="199" y="6764"/>
                    <a:pt x="1153" y="7311"/>
                    <a:pt x="2057" y="7311"/>
                  </a:cubicBezTo>
                  <a:cubicBezTo>
                    <a:pt x="2396" y="7311"/>
                    <a:pt x="2728" y="7234"/>
                    <a:pt x="3006" y="7073"/>
                  </a:cubicBezTo>
                  <a:cubicBezTo>
                    <a:pt x="5167" y="5819"/>
                    <a:pt x="4708" y="2735"/>
                    <a:pt x="3927" y="807"/>
                  </a:cubicBezTo>
                  <a:cubicBezTo>
                    <a:pt x="3713" y="281"/>
                    <a:pt x="3081" y="1"/>
                    <a:pt x="2517" y="1"/>
                  </a:cubicBezTo>
                  <a:close/>
                </a:path>
              </a:pathLst>
            </a:custGeom>
            <a:solidFill>
              <a:srgbClr val="0D0001">
                <a:alpha val="184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8"/>
            <p:cNvSpPr/>
            <p:nvPr/>
          </p:nvSpPr>
          <p:spPr>
            <a:xfrm>
              <a:off x="4038175" y="1352575"/>
              <a:ext cx="379950" cy="82675"/>
            </a:xfrm>
            <a:custGeom>
              <a:rect b="b" l="l" r="r" t="t"/>
              <a:pathLst>
                <a:path extrusionOk="0" h="3307" w="15198">
                  <a:moveTo>
                    <a:pt x="13461" y="0"/>
                  </a:moveTo>
                  <a:cubicBezTo>
                    <a:pt x="13385" y="0"/>
                    <a:pt x="13310" y="5"/>
                    <a:pt x="13235" y="14"/>
                  </a:cubicBezTo>
                  <a:cubicBezTo>
                    <a:pt x="11266" y="255"/>
                    <a:pt x="9306" y="512"/>
                    <a:pt x="7324" y="673"/>
                  </a:cubicBezTo>
                  <a:cubicBezTo>
                    <a:pt x="6970" y="701"/>
                    <a:pt x="6610" y="712"/>
                    <a:pt x="6246" y="712"/>
                  </a:cubicBezTo>
                  <a:cubicBezTo>
                    <a:pt x="5127" y="712"/>
                    <a:pt x="3975" y="611"/>
                    <a:pt x="2859" y="611"/>
                  </a:cubicBezTo>
                  <a:cubicBezTo>
                    <a:pt x="2175" y="611"/>
                    <a:pt x="1504" y="649"/>
                    <a:pt x="863" y="771"/>
                  </a:cubicBezTo>
                  <a:cubicBezTo>
                    <a:pt x="348" y="868"/>
                    <a:pt x="0" y="1419"/>
                    <a:pt x="431" y="1797"/>
                  </a:cubicBezTo>
                  <a:cubicBezTo>
                    <a:pt x="1749" y="2952"/>
                    <a:pt x="3792" y="3307"/>
                    <a:pt x="5977" y="3307"/>
                  </a:cubicBezTo>
                  <a:cubicBezTo>
                    <a:pt x="8763" y="3307"/>
                    <a:pt x="11778" y="2730"/>
                    <a:pt x="13813" y="2502"/>
                  </a:cubicBezTo>
                  <a:cubicBezTo>
                    <a:pt x="14332" y="2444"/>
                    <a:pt x="14771" y="2126"/>
                    <a:pt x="14948" y="1726"/>
                  </a:cubicBezTo>
                  <a:cubicBezTo>
                    <a:pt x="15197" y="1166"/>
                    <a:pt x="15124" y="948"/>
                    <a:pt x="14674" y="472"/>
                  </a:cubicBezTo>
                  <a:cubicBezTo>
                    <a:pt x="14381" y="163"/>
                    <a:pt x="13917" y="0"/>
                    <a:pt x="13461" y="0"/>
                  </a:cubicBezTo>
                  <a:close/>
                </a:path>
              </a:pathLst>
            </a:custGeom>
            <a:solidFill>
              <a:srgbClr val="FFFFFF">
                <a:alpha val="257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0" name="Google Shape;3800;p58"/>
          <p:cNvGrpSpPr/>
          <p:nvPr/>
        </p:nvGrpSpPr>
        <p:grpSpPr>
          <a:xfrm>
            <a:off x="5524187" y="3425612"/>
            <a:ext cx="1512065" cy="1254155"/>
            <a:chOff x="4700675" y="4001875"/>
            <a:chExt cx="2078725" cy="1470288"/>
          </a:xfrm>
        </p:grpSpPr>
        <p:sp>
          <p:nvSpPr>
            <p:cNvPr id="3801" name="Google Shape;3801;p58"/>
            <p:cNvSpPr/>
            <p:nvPr/>
          </p:nvSpPr>
          <p:spPr>
            <a:xfrm>
              <a:off x="5622550" y="4368175"/>
              <a:ext cx="311675" cy="200925"/>
            </a:xfrm>
            <a:custGeom>
              <a:rect b="b" l="l" r="r" t="t"/>
              <a:pathLst>
                <a:path extrusionOk="0" h="8037" w="12467">
                  <a:moveTo>
                    <a:pt x="475" y="1"/>
                  </a:moveTo>
                  <a:cubicBezTo>
                    <a:pt x="475" y="1"/>
                    <a:pt x="0" y="4399"/>
                    <a:pt x="0" y="6105"/>
                  </a:cubicBezTo>
                  <a:cubicBezTo>
                    <a:pt x="0" y="6457"/>
                    <a:pt x="3224" y="8036"/>
                    <a:pt x="6731" y="8036"/>
                  </a:cubicBezTo>
                  <a:cubicBezTo>
                    <a:pt x="8674" y="8036"/>
                    <a:pt x="10704" y="7552"/>
                    <a:pt x="12321" y="6105"/>
                  </a:cubicBezTo>
                  <a:cubicBezTo>
                    <a:pt x="12321" y="6105"/>
                    <a:pt x="12467" y="1711"/>
                    <a:pt x="12029" y="131"/>
                  </a:cubicBezTo>
                  <a:cubicBezTo>
                    <a:pt x="12029" y="131"/>
                    <a:pt x="12029" y="131"/>
                    <a:pt x="12029" y="131"/>
                  </a:cubicBezTo>
                  <a:cubicBezTo>
                    <a:pt x="11937" y="131"/>
                    <a:pt x="3198" y="1"/>
                    <a:pt x="475"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8"/>
            <p:cNvSpPr/>
            <p:nvPr/>
          </p:nvSpPr>
          <p:spPr>
            <a:xfrm>
              <a:off x="5570325" y="4520825"/>
              <a:ext cx="405075" cy="187550"/>
            </a:xfrm>
            <a:custGeom>
              <a:rect b="b" l="l" r="r" t="t"/>
              <a:pathLst>
                <a:path extrusionOk="0" h="7502" w="16203">
                  <a:moveTo>
                    <a:pt x="2089" y="1"/>
                  </a:moveTo>
                  <a:cubicBezTo>
                    <a:pt x="2089" y="1"/>
                    <a:pt x="1" y="2242"/>
                    <a:pt x="2388" y="5602"/>
                  </a:cubicBezTo>
                  <a:cubicBezTo>
                    <a:pt x="2388" y="5602"/>
                    <a:pt x="5004" y="7501"/>
                    <a:pt x="8396" y="7501"/>
                  </a:cubicBezTo>
                  <a:cubicBezTo>
                    <a:pt x="10091" y="7501"/>
                    <a:pt x="11981" y="7026"/>
                    <a:pt x="13835" y="5602"/>
                  </a:cubicBezTo>
                  <a:cubicBezTo>
                    <a:pt x="13835" y="5602"/>
                    <a:pt x="16203" y="4122"/>
                    <a:pt x="14410" y="1"/>
                  </a:cubicBezTo>
                  <a:lnTo>
                    <a:pt x="14410" y="1"/>
                  </a:lnTo>
                  <a:cubicBezTo>
                    <a:pt x="14410" y="1"/>
                    <a:pt x="12021" y="1395"/>
                    <a:pt x="8370" y="1395"/>
                  </a:cubicBezTo>
                  <a:cubicBezTo>
                    <a:pt x="6545" y="1395"/>
                    <a:pt x="4404" y="1046"/>
                    <a:pt x="2089" y="1"/>
                  </a:cubicBezTo>
                  <a:close/>
                </a:path>
              </a:pathLst>
            </a:custGeom>
            <a:solidFill>
              <a:srgbClr val="587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8"/>
            <p:cNvSpPr/>
            <p:nvPr/>
          </p:nvSpPr>
          <p:spPr>
            <a:xfrm>
              <a:off x="5546225" y="4659634"/>
              <a:ext cx="483925" cy="389700"/>
            </a:xfrm>
            <a:custGeom>
              <a:rect b="b" l="l" r="r" t="t"/>
              <a:pathLst>
                <a:path extrusionOk="0" h="15588" w="19357">
                  <a:moveTo>
                    <a:pt x="14799" y="0"/>
                  </a:moveTo>
                  <a:lnTo>
                    <a:pt x="14799" y="0"/>
                  </a:lnTo>
                  <a:cubicBezTo>
                    <a:pt x="14799" y="0"/>
                    <a:pt x="14799" y="0"/>
                    <a:pt x="14799" y="0"/>
                  </a:cubicBezTo>
                  <a:lnTo>
                    <a:pt x="14799" y="0"/>
                  </a:lnTo>
                  <a:cubicBezTo>
                    <a:pt x="14799" y="0"/>
                    <a:pt x="14799" y="0"/>
                    <a:pt x="14799" y="0"/>
                  </a:cubicBezTo>
                  <a:close/>
                  <a:moveTo>
                    <a:pt x="14799" y="0"/>
                  </a:moveTo>
                  <a:cubicBezTo>
                    <a:pt x="14797" y="3"/>
                    <a:pt x="12525" y="1829"/>
                    <a:pt x="9109" y="1829"/>
                  </a:cubicBezTo>
                  <a:cubicBezTo>
                    <a:pt x="7566" y="1829"/>
                    <a:pt x="5789" y="1456"/>
                    <a:pt x="3882" y="374"/>
                  </a:cubicBezTo>
                  <a:lnTo>
                    <a:pt x="3882" y="374"/>
                  </a:lnTo>
                  <a:cubicBezTo>
                    <a:pt x="3882" y="374"/>
                    <a:pt x="6442" y="5896"/>
                    <a:pt x="3236" y="8123"/>
                  </a:cubicBezTo>
                  <a:cubicBezTo>
                    <a:pt x="3236" y="8123"/>
                    <a:pt x="0" y="12101"/>
                    <a:pt x="3236" y="13902"/>
                  </a:cubicBezTo>
                  <a:cubicBezTo>
                    <a:pt x="5043" y="14908"/>
                    <a:pt x="7762" y="15588"/>
                    <a:pt x="10529" y="15588"/>
                  </a:cubicBezTo>
                  <a:cubicBezTo>
                    <a:pt x="12715" y="15588"/>
                    <a:pt x="14932" y="15163"/>
                    <a:pt x="16752" y="14139"/>
                  </a:cubicBezTo>
                  <a:cubicBezTo>
                    <a:pt x="16752" y="14139"/>
                    <a:pt x="19356" y="10918"/>
                    <a:pt x="15094" y="7980"/>
                  </a:cubicBezTo>
                  <a:cubicBezTo>
                    <a:pt x="15094" y="7980"/>
                    <a:pt x="12391" y="4075"/>
                    <a:pt x="14799"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8"/>
            <p:cNvSpPr/>
            <p:nvPr/>
          </p:nvSpPr>
          <p:spPr>
            <a:xfrm>
              <a:off x="5581125" y="4993509"/>
              <a:ext cx="416450" cy="111500"/>
            </a:xfrm>
            <a:custGeom>
              <a:rect b="b" l="l" r="r" t="t"/>
              <a:pathLst>
                <a:path extrusionOk="0" h="4460" w="16658">
                  <a:moveTo>
                    <a:pt x="1085" y="1"/>
                  </a:moveTo>
                  <a:cubicBezTo>
                    <a:pt x="854" y="1"/>
                    <a:pt x="1" y="1050"/>
                    <a:pt x="401" y="2233"/>
                  </a:cubicBezTo>
                  <a:cubicBezTo>
                    <a:pt x="401" y="2233"/>
                    <a:pt x="1588" y="4459"/>
                    <a:pt x="8272" y="4459"/>
                  </a:cubicBezTo>
                  <a:cubicBezTo>
                    <a:pt x="13890" y="4459"/>
                    <a:pt x="15426" y="3611"/>
                    <a:pt x="16309" y="2731"/>
                  </a:cubicBezTo>
                  <a:cubicBezTo>
                    <a:pt x="16590" y="2449"/>
                    <a:pt x="16658" y="2018"/>
                    <a:pt x="16475" y="1664"/>
                  </a:cubicBezTo>
                  <a:lnTo>
                    <a:pt x="15761" y="266"/>
                  </a:lnTo>
                  <a:cubicBezTo>
                    <a:pt x="15761" y="266"/>
                    <a:pt x="13107" y="2197"/>
                    <a:pt x="8906" y="2197"/>
                  </a:cubicBezTo>
                  <a:cubicBezTo>
                    <a:pt x="6686" y="2197"/>
                    <a:pt x="4033" y="1657"/>
                    <a:pt x="1112" y="7"/>
                  </a:cubicBezTo>
                  <a:cubicBezTo>
                    <a:pt x="1104" y="3"/>
                    <a:pt x="1095" y="1"/>
                    <a:pt x="1085" y="1"/>
                  </a:cubicBezTo>
                  <a:close/>
                </a:path>
              </a:pathLst>
            </a:custGeom>
            <a:solidFill>
              <a:srgbClr val="587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8"/>
            <p:cNvSpPr/>
            <p:nvPr/>
          </p:nvSpPr>
          <p:spPr>
            <a:xfrm>
              <a:off x="5306750" y="5047498"/>
              <a:ext cx="949425" cy="323375"/>
            </a:xfrm>
            <a:custGeom>
              <a:rect b="b" l="l" r="r" t="t"/>
              <a:pathLst>
                <a:path extrusionOk="0" h="12935" w="37977">
                  <a:moveTo>
                    <a:pt x="27553" y="0"/>
                  </a:moveTo>
                  <a:cubicBezTo>
                    <a:pt x="27552" y="0"/>
                    <a:pt x="27551" y="0"/>
                    <a:pt x="27551" y="0"/>
                  </a:cubicBezTo>
                  <a:cubicBezTo>
                    <a:pt x="27551" y="0"/>
                    <a:pt x="25061" y="1689"/>
                    <a:pt x="20056" y="2223"/>
                  </a:cubicBezTo>
                  <a:cubicBezTo>
                    <a:pt x="19614" y="2270"/>
                    <a:pt x="19183" y="2291"/>
                    <a:pt x="18764" y="2291"/>
                  </a:cubicBezTo>
                  <a:cubicBezTo>
                    <a:pt x="14429" y="2291"/>
                    <a:pt x="11376" y="2"/>
                    <a:pt x="11376" y="2"/>
                  </a:cubicBezTo>
                  <a:cubicBezTo>
                    <a:pt x="4013" y="3153"/>
                    <a:pt x="1" y="6827"/>
                    <a:pt x="1" y="6827"/>
                  </a:cubicBezTo>
                  <a:cubicBezTo>
                    <a:pt x="1" y="6827"/>
                    <a:pt x="4845" y="12737"/>
                    <a:pt x="18989" y="12930"/>
                  </a:cubicBezTo>
                  <a:cubicBezTo>
                    <a:pt x="19203" y="12933"/>
                    <a:pt x="19415" y="12935"/>
                    <a:pt x="19625" y="12935"/>
                  </a:cubicBezTo>
                  <a:cubicBezTo>
                    <a:pt x="33278" y="12935"/>
                    <a:pt x="37976" y="6827"/>
                    <a:pt x="37976" y="6827"/>
                  </a:cubicBezTo>
                  <a:cubicBezTo>
                    <a:pt x="30626" y="50"/>
                    <a:pt x="27639" y="0"/>
                    <a:pt x="27553"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8"/>
            <p:cNvSpPr/>
            <p:nvPr/>
          </p:nvSpPr>
          <p:spPr>
            <a:xfrm>
              <a:off x="5292575" y="5216388"/>
              <a:ext cx="963600" cy="255775"/>
            </a:xfrm>
            <a:custGeom>
              <a:rect b="b" l="l" r="r" t="t"/>
              <a:pathLst>
                <a:path extrusionOk="0" h="10231" w="38544">
                  <a:moveTo>
                    <a:pt x="568" y="0"/>
                  </a:moveTo>
                  <a:cubicBezTo>
                    <a:pt x="568" y="0"/>
                    <a:pt x="1" y="2576"/>
                    <a:pt x="291" y="3545"/>
                  </a:cubicBezTo>
                  <a:cubicBezTo>
                    <a:pt x="574" y="4487"/>
                    <a:pt x="3548" y="10230"/>
                    <a:pt x="19788" y="10230"/>
                  </a:cubicBezTo>
                  <a:cubicBezTo>
                    <a:pt x="20239" y="10230"/>
                    <a:pt x="20700" y="10226"/>
                    <a:pt x="21172" y="10217"/>
                  </a:cubicBezTo>
                  <a:cubicBezTo>
                    <a:pt x="37129" y="9909"/>
                    <a:pt x="38543" y="4374"/>
                    <a:pt x="38543" y="4374"/>
                  </a:cubicBezTo>
                  <a:lnTo>
                    <a:pt x="38543" y="0"/>
                  </a:lnTo>
                  <a:cubicBezTo>
                    <a:pt x="38543" y="0"/>
                    <a:pt x="31258" y="6143"/>
                    <a:pt x="21487" y="6143"/>
                  </a:cubicBezTo>
                  <a:cubicBezTo>
                    <a:pt x="21059" y="6143"/>
                    <a:pt x="20626" y="6131"/>
                    <a:pt x="20188" y="6106"/>
                  </a:cubicBezTo>
                  <a:cubicBezTo>
                    <a:pt x="20188" y="6106"/>
                    <a:pt x="19997" y="6120"/>
                    <a:pt x="19632" y="6120"/>
                  </a:cubicBezTo>
                  <a:cubicBezTo>
                    <a:pt x="17596" y="6120"/>
                    <a:pt x="10166" y="5686"/>
                    <a:pt x="568" y="0"/>
                  </a:cubicBezTo>
                  <a:close/>
                </a:path>
              </a:pathLst>
            </a:custGeom>
            <a:solidFill>
              <a:srgbClr val="587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8"/>
            <p:cNvSpPr/>
            <p:nvPr/>
          </p:nvSpPr>
          <p:spPr>
            <a:xfrm>
              <a:off x="6042575" y="5140500"/>
              <a:ext cx="143400" cy="115500"/>
            </a:xfrm>
            <a:custGeom>
              <a:rect b="b" l="l" r="r" t="t"/>
              <a:pathLst>
                <a:path extrusionOk="0" h="4620" w="5736">
                  <a:moveTo>
                    <a:pt x="1609" y="0"/>
                  </a:moveTo>
                  <a:cubicBezTo>
                    <a:pt x="1184" y="0"/>
                    <a:pt x="853" y="72"/>
                    <a:pt x="707" y="165"/>
                  </a:cubicBezTo>
                  <a:cubicBezTo>
                    <a:pt x="146" y="525"/>
                    <a:pt x="0" y="1920"/>
                    <a:pt x="979" y="2228"/>
                  </a:cubicBezTo>
                  <a:cubicBezTo>
                    <a:pt x="1824" y="2494"/>
                    <a:pt x="3363" y="4619"/>
                    <a:pt x="4375" y="4619"/>
                  </a:cubicBezTo>
                  <a:cubicBezTo>
                    <a:pt x="4535" y="4619"/>
                    <a:pt x="4681" y="4567"/>
                    <a:pt x="4810" y="4446"/>
                  </a:cubicBezTo>
                  <a:cubicBezTo>
                    <a:pt x="5735" y="3571"/>
                    <a:pt x="4632" y="994"/>
                    <a:pt x="3428" y="414"/>
                  </a:cubicBezTo>
                  <a:cubicBezTo>
                    <a:pt x="2793" y="108"/>
                    <a:pt x="2130" y="0"/>
                    <a:pt x="1609" y="0"/>
                  </a:cubicBezTo>
                  <a:close/>
                </a:path>
              </a:pathLst>
            </a:custGeom>
            <a:solidFill>
              <a:srgbClr val="FFFFFF">
                <a:alpha val="34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8"/>
            <p:cNvSpPr/>
            <p:nvPr/>
          </p:nvSpPr>
          <p:spPr>
            <a:xfrm>
              <a:off x="4760675" y="4001875"/>
              <a:ext cx="1946050" cy="224300"/>
            </a:xfrm>
            <a:custGeom>
              <a:rect b="b" l="l" r="r" t="t"/>
              <a:pathLst>
                <a:path extrusionOk="0" h="8972" w="77842">
                  <a:moveTo>
                    <a:pt x="1679" y="1"/>
                  </a:moveTo>
                  <a:cubicBezTo>
                    <a:pt x="661" y="1"/>
                    <a:pt x="1" y="860"/>
                    <a:pt x="454" y="1605"/>
                  </a:cubicBezTo>
                  <a:lnTo>
                    <a:pt x="4463" y="8206"/>
                  </a:lnTo>
                  <a:lnTo>
                    <a:pt x="75666" y="8972"/>
                  </a:lnTo>
                  <a:lnTo>
                    <a:pt x="77509" y="2841"/>
                  </a:lnTo>
                  <a:cubicBezTo>
                    <a:pt x="77841" y="1734"/>
                    <a:pt x="76798" y="653"/>
                    <a:pt x="75383" y="640"/>
                  </a:cubicBezTo>
                  <a:lnTo>
                    <a:pt x="1694" y="1"/>
                  </a:lnTo>
                  <a:cubicBezTo>
                    <a:pt x="1689" y="1"/>
                    <a:pt x="1684" y="1"/>
                    <a:pt x="1679"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8"/>
            <p:cNvSpPr/>
            <p:nvPr/>
          </p:nvSpPr>
          <p:spPr>
            <a:xfrm>
              <a:off x="4700675" y="4207050"/>
              <a:ext cx="2078725" cy="293475"/>
            </a:xfrm>
            <a:custGeom>
              <a:rect b="b" l="l" r="r" t="t"/>
              <a:pathLst>
                <a:path extrusionOk="0" h="11739" w="83149">
                  <a:moveTo>
                    <a:pt x="6863" y="1"/>
                  </a:moveTo>
                  <a:cubicBezTo>
                    <a:pt x="6863" y="1"/>
                    <a:pt x="0" y="7581"/>
                    <a:pt x="3598" y="9048"/>
                  </a:cubicBezTo>
                  <a:cubicBezTo>
                    <a:pt x="3857" y="9153"/>
                    <a:pt x="4110" y="9200"/>
                    <a:pt x="4353" y="9200"/>
                  </a:cubicBezTo>
                  <a:cubicBezTo>
                    <a:pt x="6326" y="9200"/>
                    <a:pt x="7734" y="6114"/>
                    <a:pt x="7734" y="6114"/>
                  </a:cubicBezTo>
                  <a:cubicBezTo>
                    <a:pt x="7734" y="6114"/>
                    <a:pt x="8604" y="10388"/>
                    <a:pt x="12314" y="10388"/>
                  </a:cubicBezTo>
                  <a:cubicBezTo>
                    <a:pt x="12387" y="10388"/>
                    <a:pt x="12461" y="10387"/>
                    <a:pt x="12536" y="10383"/>
                  </a:cubicBezTo>
                  <a:cubicBezTo>
                    <a:pt x="16433" y="10210"/>
                    <a:pt x="17584" y="6962"/>
                    <a:pt x="17584" y="6962"/>
                  </a:cubicBezTo>
                  <a:cubicBezTo>
                    <a:pt x="17584" y="6962"/>
                    <a:pt x="17891" y="10690"/>
                    <a:pt x="21100" y="10690"/>
                  </a:cubicBezTo>
                  <a:cubicBezTo>
                    <a:pt x="21183" y="10690"/>
                    <a:pt x="21269" y="10687"/>
                    <a:pt x="21356" y="10682"/>
                  </a:cubicBezTo>
                  <a:cubicBezTo>
                    <a:pt x="21356" y="10682"/>
                    <a:pt x="21464" y="10689"/>
                    <a:pt x="21651" y="10689"/>
                  </a:cubicBezTo>
                  <a:cubicBezTo>
                    <a:pt x="22720" y="10689"/>
                    <a:pt x="26348" y="10453"/>
                    <a:pt x="26705" y="7264"/>
                  </a:cubicBezTo>
                  <a:cubicBezTo>
                    <a:pt x="26705" y="7264"/>
                    <a:pt x="27657" y="10272"/>
                    <a:pt x="31694" y="10403"/>
                  </a:cubicBezTo>
                  <a:cubicBezTo>
                    <a:pt x="31694" y="10403"/>
                    <a:pt x="31721" y="10404"/>
                    <a:pt x="31770" y="10404"/>
                  </a:cubicBezTo>
                  <a:cubicBezTo>
                    <a:pt x="32285" y="10404"/>
                    <a:pt x="35246" y="10284"/>
                    <a:pt x="36424" y="7578"/>
                  </a:cubicBezTo>
                  <a:cubicBezTo>
                    <a:pt x="36424" y="7578"/>
                    <a:pt x="37353" y="11280"/>
                    <a:pt x="41701" y="11356"/>
                  </a:cubicBezTo>
                  <a:cubicBezTo>
                    <a:pt x="41701" y="11356"/>
                    <a:pt x="41857" y="11367"/>
                    <a:pt x="42119" y="11367"/>
                  </a:cubicBezTo>
                  <a:cubicBezTo>
                    <a:pt x="43398" y="11367"/>
                    <a:pt x="47215" y="11102"/>
                    <a:pt x="47937" y="7981"/>
                  </a:cubicBezTo>
                  <a:cubicBezTo>
                    <a:pt x="47937" y="7981"/>
                    <a:pt x="48681" y="11738"/>
                    <a:pt x="53096" y="11738"/>
                  </a:cubicBezTo>
                  <a:cubicBezTo>
                    <a:pt x="53181" y="11738"/>
                    <a:pt x="53267" y="11737"/>
                    <a:pt x="53354" y="11734"/>
                  </a:cubicBezTo>
                  <a:cubicBezTo>
                    <a:pt x="53354" y="11734"/>
                    <a:pt x="58026" y="10750"/>
                    <a:pt x="58253" y="8314"/>
                  </a:cubicBezTo>
                  <a:cubicBezTo>
                    <a:pt x="58253" y="8314"/>
                    <a:pt x="59052" y="11435"/>
                    <a:pt x="64290" y="11453"/>
                  </a:cubicBezTo>
                  <a:cubicBezTo>
                    <a:pt x="64290" y="11453"/>
                    <a:pt x="67473" y="10209"/>
                    <a:pt x="67863" y="7377"/>
                  </a:cubicBezTo>
                  <a:cubicBezTo>
                    <a:pt x="67863" y="7377"/>
                    <a:pt x="69619" y="10625"/>
                    <a:pt x="72279" y="10625"/>
                  </a:cubicBezTo>
                  <a:cubicBezTo>
                    <a:pt x="73610" y="10625"/>
                    <a:pt x="75168" y="9811"/>
                    <a:pt x="76845" y="7368"/>
                  </a:cubicBezTo>
                  <a:cubicBezTo>
                    <a:pt x="76845" y="7368"/>
                    <a:pt x="77032" y="9726"/>
                    <a:pt x="80536" y="9817"/>
                  </a:cubicBezTo>
                  <a:cubicBezTo>
                    <a:pt x="80551" y="9818"/>
                    <a:pt x="80566" y="9818"/>
                    <a:pt x="80582" y="9818"/>
                  </a:cubicBezTo>
                  <a:cubicBezTo>
                    <a:pt x="81174" y="9818"/>
                    <a:pt x="81740" y="9505"/>
                    <a:pt x="82014" y="8979"/>
                  </a:cubicBezTo>
                  <a:cubicBezTo>
                    <a:pt x="82702" y="7653"/>
                    <a:pt x="83149" y="4739"/>
                    <a:pt x="78077" y="404"/>
                  </a:cubicBezTo>
                  <a:lnTo>
                    <a:pt x="6863" y="1"/>
                  </a:lnTo>
                  <a:close/>
                </a:path>
              </a:pathLst>
            </a:custGeom>
            <a:solidFill>
              <a:srgbClr val="5876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0" name="Google Shape;3810;p58"/>
          <p:cNvGrpSpPr/>
          <p:nvPr/>
        </p:nvGrpSpPr>
        <p:grpSpPr>
          <a:xfrm>
            <a:off x="2179751" y="3005865"/>
            <a:ext cx="1313876" cy="1673970"/>
            <a:chOff x="857050" y="238125"/>
            <a:chExt cx="1540300" cy="1962450"/>
          </a:xfrm>
        </p:grpSpPr>
        <p:sp>
          <p:nvSpPr>
            <p:cNvPr id="3811" name="Google Shape;3811;p58"/>
            <p:cNvSpPr/>
            <p:nvPr/>
          </p:nvSpPr>
          <p:spPr>
            <a:xfrm>
              <a:off x="1406044" y="573050"/>
              <a:ext cx="562150" cy="1306425"/>
            </a:xfrm>
            <a:custGeom>
              <a:rect b="b" l="l" r="r" t="t"/>
              <a:pathLst>
                <a:path extrusionOk="0" h="52257" w="22486">
                  <a:moveTo>
                    <a:pt x="16751" y="1"/>
                  </a:moveTo>
                  <a:cubicBezTo>
                    <a:pt x="16750" y="1"/>
                    <a:pt x="10113" y="1304"/>
                    <a:pt x="5433" y="1304"/>
                  </a:cubicBezTo>
                  <a:cubicBezTo>
                    <a:pt x="3844" y="1304"/>
                    <a:pt x="2480" y="1153"/>
                    <a:pt x="1678" y="751"/>
                  </a:cubicBezTo>
                  <a:lnTo>
                    <a:pt x="1678" y="751"/>
                  </a:lnTo>
                  <a:cubicBezTo>
                    <a:pt x="1678" y="751"/>
                    <a:pt x="9236" y="24368"/>
                    <a:pt x="1" y="48249"/>
                  </a:cubicBezTo>
                  <a:cubicBezTo>
                    <a:pt x="1" y="48249"/>
                    <a:pt x="4997" y="52257"/>
                    <a:pt x="11971" y="52257"/>
                  </a:cubicBezTo>
                  <a:cubicBezTo>
                    <a:pt x="15159" y="52257"/>
                    <a:pt x="18760" y="51419"/>
                    <a:pt x="22486" y="48980"/>
                  </a:cubicBezTo>
                  <a:cubicBezTo>
                    <a:pt x="22486" y="48980"/>
                    <a:pt x="12646" y="27324"/>
                    <a:pt x="16751" y="1"/>
                  </a:cubicBezTo>
                  <a:close/>
                </a:path>
              </a:pathLst>
            </a:custGeom>
            <a:solidFill>
              <a:srgbClr val="D29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8"/>
            <p:cNvSpPr/>
            <p:nvPr/>
          </p:nvSpPr>
          <p:spPr>
            <a:xfrm>
              <a:off x="1199225" y="465250"/>
              <a:ext cx="943825" cy="241300"/>
            </a:xfrm>
            <a:custGeom>
              <a:rect b="b" l="l" r="r" t="t"/>
              <a:pathLst>
                <a:path extrusionOk="0" h="9652" w="37753">
                  <a:moveTo>
                    <a:pt x="259" y="1"/>
                  </a:moveTo>
                  <a:cubicBezTo>
                    <a:pt x="259" y="1"/>
                    <a:pt x="0" y="3932"/>
                    <a:pt x="1318" y="5815"/>
                  </a:cubicBezTo>
                  <a:cubicBezTo>
                    <a:pt x="2635" y="7695"/>
                    <a:pt x="9876" y="9241"/>
                    <a:pt x="9876" y="9241"/>
                  </a:cubicBezTo>
                  <a:cubicBezTo>
                    <a:pt x="9876" y="9241"/>
                    <a:pt x="17142" y="9651"/>
                    <a:pt x="22653" y="9651"/>
                  </a:cubicBezTo>
                  <a:cubicBezTo>
                    <a:pt x="24965" y="9651"/>
                    <a:pt x="26969" y="9579"/>
                    <a:pt x="27997" y="9374"/>
                  </a:cubicBezTo>
                  <a:cubicBezTo>
                    <a:pt x="27997" y="9374"/>
                    <a:pt x="35343" y="7643"/>
                    <a:pt x="36549" y="6960"/>
                  </a:cubicBezTo>
                  <a:cubicBezTo>
                    <a:pt x="37753" y="6277"/>
                    <a:pt x="37506" y="1737"/>
                    <a:pt x="37338" y="878"/>
                  </a:cubicBezTo>
                  <a:lnTo>
                    <a:pt x="37338" y="878"/>
                  </a:lnTo>
                  <a:cubicBezTo>
                    <a:pt x="37337" y="878"/>
                    <a:pt x="30467" y="1012"/>
                    <a:pt x="22604" y="1012"/>
                  </a:cubicBezTo>
                  <a:cubicBezTo>
                    <a:pt x="13290" y="1012"/>
                    <a:pt x="2583" y="824"/>
                    <a:pt x="259" y="1"/>
                  </a:cubicBezTo>
                  <a:close/>
                </a:path>
              </a:pathLst>
            </a:custGeom>
            <a:solidFill>
              <a:srgbClr val="E4C0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8"/>
            <p:cNvSpPr/>
            <p:nvPr/>
          </p:nvSpPr>
          <p:spPr>
            <a:xfrm>
              <a:off x="1119619" y="1698025"/>
              <a:ext cx="1092675" cy="380475"/>
            </a:xfrm>
            <a:custGeom>
              <a:rect b="b" l="l" r="r" t="t"/>
              <a:pathLst>
                <a:path extrusionOk="0" h="15219" w="43707">
                  <a:moveTo>
                    <a:pt x="32276" y="1"/>
                  </a:moveTo>
                  <a:cubicBezTo>
                    <a:pt x="32276" y="1"/>
                    <a:pt x="29035" y="2452"/>
                    <a:pt x="23253" y="2880"/>
                  </a:cubicBezTo>
                  <a:cubicBezTo>
                    <a:pt x="22903" y="2905"/>
                    <a:pt x="22556" y="2918"/>
                    <a:pt x="22213" y="2918"/>
                  </a:cubicBezTo>
                  <a:cubicBezTo>
                    <a:pt x="16902" y="2918"/>
                    <a:pt x="12638" y="2"/>
                    <a:pt x="12638" y="2"/>
                  </a:cubicBezTo>
                  <a:cubicBezTo>
                    <a:pt x="4047" y="3353"/>
                    <a:pt x="0" y="7427"/>
                    <a:pt x="0" y="7427"/>
                  </a:cubicBezTo>
                  <a:cubicBezTo>
                    <a:pt x="0" y="7427"/>
                    <a:pt x="5353" y="14409"/>
                    <a:pt x="21624" y="15162"/>
                  </a:cubicBezTo>
                  <a:cubicBezTo>
                    <a:pt x="22447" y="15200"/>
                    <a:pt x="23243" y="15218"/>
                    <a:pt x="24013" y="15218"/>
                  </a:cubicBezTo>
                  <a:cubicBezTo>
                    <a:pt x="38468" y="15218"/>
                    <a:pt x="43706" y="8848"/>
                    <a:pt x="43706" y="8848"/>
                  </a:cubicBezTo>
                  <a:cubicBezTo>
                    <a:pt x="39038" y="2785"/>
                    <a:pt x="32276" y="1"/>
                    <a:pt x="32276" y="1"/>
                  </a:cubicBezTo>
                  <a:close/>
                </a:path>
              </a:pathLst>
            </a:custGeom>
            <a:solidFill>
              <a:srgbClr val="E4C0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8"/>
            <p:cNvSpPr/>
            <p:nvPr/>
          </p:nvSpPr>
          <p:spPr>
            <a:xfrm>
              <a:off x="1108319" y="1883700"/>
              <a:ext cx="1103975" cy="316875"/>
            </a:xfrm>
            <a:custGeom>
              <a:rect b="b" l="l" r="r" t="t"/>
              <a:pathLst>
                <a:path extrusionOk="0" h="12675" w="44159">
                  <a:moveTo>
                    <a:pt x="452" y="0"/>
                  </a:moveTo>
                  <a:lnTo>
                    <a:pt x="1" y="4069"/>
                  </a:lnTo>
                  <a:cubicBezTo>
                    <a:pt x="1" y="4069"/>
                    <a:pt x="3477" y="12402"/>
                    <a:pt x="23582" y="12669"/>
                  </a:cubicBezTo>
                  <a:cubicBezTo>
                    <a:pt x="23874" y="12673"/>
                    <a:pt x="24162" y="12675"/>
                    <a:pt x="24446" y="12675"/>
                  </a:cubicBezTo>
                  <a:cubicBezTo>
                    <a:pt x="42023" y="12675"/>
                    <a:pt x="44030" y="5377"/>
                    <a:pt x="44030" y="5377"/>
                  </a:cubicBezTo>
                  <a:lnTo>
                    <a:pt x="44158" y="1423"/>
                  </a:lnTo>
                  <a:lnTo>
                    <a:pt x="44158" y="1423"/>
                  </a:lnTo>
                  <a:cubicBezTo>
                    <a:pt x="44158" y="1423"/>
                    <a:pt x="35989" y="7869"/>
                    <a:pt x="25174" y="7869"/>
                  </a:cubicBezTo>
                  <a:cubicBezTo>
                    <a:pt x="24397" y="7869"/>
                    <a:pt x="23607" y="7835"/>
                    <a:pt x="22804" y="7764"/>
                  </a:cubicBezTo>
                  <a:cubicBezTo>
                    <a:pt x="22804" y="7764"/>
                    <a:pt x="22736" y="7767"/>
                    <a:pt x="22603" y="7767"/>
                  </a:cubicBezTo>
                  <a:cubicBezTo>
                    <a:pt x="21165" y="7767"/>
                    <a:pt x="12147" y="7452"/>
                    <a:pt x="452"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8"/>
            <p:cNvSpPr/>
            <p:nvPr/>
          </p:nvSpPr>
          <p:spPr>
            <a:xfrm>
              <a:off x="857050" y="238125"/>
              <a:ext cx="1540300" cy="279650"/>
            </a:xfrm>
            <a:custGeom>
              <a:rect b="b" l="l" r="r" t="t"/>
              <a:pathLst>
                <a:path extrusionOk="0" h="11186" w="61612">
                  <a:moveTo>
                    <a:pt x="61612" y="0"/>
                  </a:moveTo>
                  <a:lnTo>
                    <a:pt x="0" y="47"/>
                  </a:lnTo>
                  <a:cubicBezTo>
                    <a:pt x="0" y="47"/>
                    <a:pt x="1655" y="5641"/>
                    <a:pt x="3434" y="6866"/>
                  </a:cubicBezTo>
                  <a:cubicBezTo>
                    <a:pt x="5046" y="7974"/>
                    <a:pt x="17667" y="11186"/>
                    <a:pt x="29325" y="11186"/>
                  </a:cubicBezTo>
                  <a:cubicBezTo>
                    <a:pt x="30537" y="11186"/>
                    <a:pt x="31737" y="11151"/>
                    <a:pt x="32914" y="11076"/>
                  </a:cubicBezTo>
                  <a:cubicBezTo>
                    <a:pt x="32914" y="11076"/>
                    <a:pt x="32933" y="11076"/>
                    <a:pt x="32971" y="11076"/>
                  </a:cubicBezTo>
                  <a:cubicBezTo>
                    <a:pt x="34120" y="11076"/>
                    <a:pt x="52483" y="11028"/>
                    <a:pt x="57766" y="7970"/>
                  </a:cubicBezTo>
                  <a:lnTo>
                    <a:pt x="61612" y="0"/>
                  </a:lnTo>
                  <a:close/>
                </a:path>
              </a:pathLst>
            </a:custGeom>
            <a:solidFill>
              <a:srgbClr val="DDB0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6" name="Google Shape;3816;p58"/>
          <p:cNvGrpSpPr/>
          <p:nvPr/>
        </p:nvGrpSpPr>
        <p:grpSpPr>
          <a:xfrm>
            <a:off x="2301417" y="2049501"/>
            <a:ext cx="1070545" cy="1044488"/>
            <a:chOff x="1556275" y="3108600"/>
            <a:chExt cx="1154475" cy="1126375"/>
          </a:xfrm>
        </p:grpSpPr>
        <p:sp>
          <p:nvSpPr>
            <p:cNvPr id="3817" name="Google Shape;3817;p58"/>
            <p:cNvSpPr/>
            <p:nvPr/>
          </p:nvSpPr>
          <p:spPr>
            <a:xfrm>
              <a:off x="1603300" y="3180825"/>
              <a:ext cx="1024025" cy="975350"/>
            </a:xfrm>
            <a:custGeom>
              <a:rect b="b" l="l" r="r" t="t"/>
              <a:pathLst>
                <a:path extrusionOk="0" h="39014" w="40961">
                  <a:moveTo>
                    <a:pt x="20481" y="0"/>
                  </a:moveTo>
                  <a:lnTo>
                    <a:pt x="2537" y="12932"/>
                  </a:lnTo>
                  <a:cubicBezTo>
                    <a:pt x="0" y="23646"/>
                    <a:pt x="1588" y="39013"/>
                    <a:pt x="1588" y="39013"/>
                  </a:cubicBezTo>
                  <a:lnTo>
                    <a:pt x="39373" y="39013"/>
                  </a:lnTo>
                  <a:cubicBezTo>
                    <a:pt x="39373" y="39013"/>
                    <a:pt x="40960" y="23646"/>
                    <a:pt x="38424" y="12932"/>
                  </a:cubicBezTo>
                  <a:lnTo>
                    <a:pt x="20481" y="0"/>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8"/>
            <p:cNvSpPr/>
            <p:nvPr/>
          </p:nvSpPr>
          <p:spPr>
            <a:xfrm>
              <a:off x="1682950" y="3604225"/>
              <a:ext cx="221425" cy="242100"/>
            </a:xfrm>
            <a:custGeom>
              <a:rect b="b" l="l" r="r" t="t"/>
              <a:pathLst>
                <a:path extrusionOk="0" h="9684" w="8857">
                  <a:moveTo>
                    <a:pt x="4121" y="1379"/>
                  </a:moveTo>
                  <a:cubicBezTo>
                    <a:pt x="4128" y="1574"/>
                    <a:pt x="4133" y="1777"/>
                    <a:pt x="4139" y="1978"/>
                  </a:cubicBezTo>
                  <a:cubicBezTo>
                    <a:pt x="3366" y="2007"/>
                    <a:pt x="2709" y="2084"/>
                    <a:pt x="2331" y="2138"/>
                  </a:cubicBezTo>
                  <a:cubicBezTo>
                    <a:pt x="2123" y="2166"/>
                    <a:pt x="1956" y="2340"/>
                    <a:pt x="1923" y="2567"/>
                  </a:cubicBezTo>
                  <a:cubicBezTo>
                    <a:pt x="1839" y="3136"/>
                    <a:pt x="1790" y="3825"/>
                    <a:pt x="1759" y="4504"/>
                  </a:cubicBezTo>
                  <a:cubicBezTo>
                    <a:pt x="1604" y="4500"/>
                    <a:pt x="1475" y="4496"/>
                    <a:pt x="1381" y="4491"/>
                  </a:cubicBezTo>
                  <a:cubicBezTo>
                    <a:pt x="1307" y="4487"/>
                    <a:pt x="1236" y="4483"/>
                    <a:pt x="1164" y="4479"/>
                  </a:cubicBezTo>
                  <a:cubicBezTo>
                    <a:pt x="1171" y="3504"/>
                    <a:pt x="1188" y="2553"/>
                    <a:pt x="1226" y="1923"/>
                  </a:cubicBezTo>
                  <a:cubicBezTo>
                    <a:pt x="1239" y="1726"/>
                    <a:pt x="1376" y="1570"/>
                    <a:pt x="1555" y="1552"/>
                  </a:cubicBezTo>
                  <a:cubicBezTo>
                    <a:pt x="2116" y="1494"/>
                    <a:pt x="3076" y="1408"/>
                    <a:pt x="4121" y="1379"/>
                  </a:cubicBezTo>
                  <a:close/>
                  <a:moveTo>
                    <a:pt x="4863" y="1367"/>
                  </a:moveTo>
                  <a:cubicBezTo>
                    <a:pt x="5782" y="1367"/>
                    <a:pt x="6710" y="1422"/>
                    <a:pt x="7444" y="1585"/>
                  </a:cubicBezTo>
                  <a:cubicBezTo>
                    <a:pt x="7617" y="1623"/>
                    <a:pt x="7741" y="1791"/>
                    <a:pt x="7741" y="1983"/>
                  </a:cubicBezTo>
                  <a:cubicBezTo>
                    <a:pt x="7739" y="2201"/>
                    <a:pt x="7741" y="2472"/>
                    <a:pt x="7744" y="2782"/>
                  </a:cubicBezTo>
                  <a:cubicBezTo>
                    <a:pt x="7748" y="3282"/>
                    <a:pt x="7753" y="3876"/>
                    <a:pt x="7746" y="4500"/>
                  </a:cubicBezTo>
                  <a:cubicBezTo>
                    <a:pt x="7548" y="4508"/>
                    <a:pt x="7342" y="4517"/>
                    <a:pt x="7133" y="4524"/>
                  </a:cubicBezTo>
                  <a:cubicBezTo>
                    <a:pt x="7124" y="3764"/>
                    <a:pt x="7107" y="3047"/>
                    <a:pt x="7095" y="2613"/>
                  </a:cubicBezTo>
                  <a:cubicBezTo>
                    <a:pt x="7090" y="2361"/>
                    <a:pt x="6920" y="2152"/>
                    <a:pt x="6692" y="2114"/>
                  </a:cubicBezTo>
                  <a:cubicBezTo>
                    <a:pt x="6059" y="2005"/>
                    <a:pt x="5400" y="1966"/>
                    <a:pt x="4781" y="1966"/>
                  </a:cubicBezTo>
                  <a:cubicBezTo>
                    <a:pt x="4759" y="1966"/>
                    <a:pt x="4737" y="1966"/>
                    <a:pt x="4715" y="1966"/>
                  </a:cubicBezTo>
                  <a:cubicBezTo>
                    <a:pt x="4724" y="1792"/>
                    <a:pt x="4736" y="1584"/>
                    <a:pt x="4752" y="1369"/>
                  </a:cubicBezTo>
                  <a:cubicBezTo>
                    <a:pt x="4788" y="1367"/>
                    <a:pt x="4825" y="1367"/>
                    <a:pt x="4863" y="1367"/>
                  </a:cubicBezTo>
                  <a:close/>
                  <a:moveTo>
                    <a:pt x="7139" y="5162"/>
                  </a:moveTo>
                  <a:cubicBezTo>
                    <a:pt x="7316" y="5175"/>
                    <a:pt x="7523" y="5190"/>
                    <a:pt x="7732" y="5208"/>
                  </a:cubicBezTo>
                  <a:cubicBezTo>
                    <a:pt x="7708" y="6088"/>
                    <a:pt x="7654" y="6987"/>
                    <a:pt x="7533" y="7736"/>
                  </a:cubicBezTo>
                  <a:lnTo>
                    <a:pt x="7533" y="7737"/>
                  </a:lnTo>
                  <a:cubicBezTo>
                    <a:pt x="7509" y="7896"/>
                    <a:pt x="7247" y="8133"/>
                    <a:pt x="7076" y="8154"/>
                  </a:cubicBezTo>
                  <a:cubicBezTo>
                    <a:pt x="6265" y="8252"/>
                    <a:pt x="5446" y="8308"/>
                    <a:pt x="4630" y="8321"/>
                  </a:cubicBezTo>
                  <a:cubicBezTo>
                    <a:pt x="4624" y="8126"/>
                    <a:pt x="4620" y="7917"/>
                    <a:pt x="4620" y="7705"/>
                  </a:cubicBezTo>
                  <a:cubicBezTo>
                    <a:pt x="5467" y="7670"/>
                    <a:pt x="6252" y="7588"/>
                    <a:pt x="6698" y="7534"/>
                  </a:cubicBezTo>
                  <a:cubicBezTo>
                    <a:pt x="6930" y="7507"/>
                    <a:pt x="7108" y="7300"/>
                    <a:pt x="7119" y="7046"/>
                  </a:cubicBezTo>
                  <a:cubicBezTo>
                    <a:pt x="7142" y="6579"/>
                    <a:pt x="7145" y="5883"/>
                    <a:pt x="7139" y="5162"/>
                  </a:cubicBezTo>
                  <a:close/>
                  <a:moveTo>
                    <a:pt x="1738" y="5052"/>
                  </a:moveTo>
                  <a:lnTo>
                    <a:pt x="1738" y="5052"/>
                  </a:lnTo>
                  <a:cubicBezTo>
                    <a:pt x="1712" y="5876"/>
                    <a:pt x="1714" y="6632"/>
                    <a:pt x="1717" y="7075"/>
                  </a:cubicBezTo>
                  <a:cubicBezTo>
                    <a:pt x="1719" y="7326"/>
                    <a:pt x="1884" y="7538"/>
                    <a:pt x="2109" y="7583"/>
                  </a:cubicBezTo>
                  <a:cubicBezTo>
                    <a:pt x="2606" y="7684"/>
                    <a:pt x="3211" y="7720"/>
                    <a:pt x="3827" y="7720"/>
                  </a:cubicBezTo>
                  <a:cubicBezTo>
                    <a:pt x="3925" y="7720"/>
                    <a:pt x="4022" y="7720"/>
                    <a:pt x="4119" y="7718"/>
                  </a:cubicBezTo>
                  <a:lnTo>
                    <a:pt x="4119" y="7718"/>
                  </a:lnTo>
                  <a:cubicBezTo>
                    <a:pt x="4116" y="7908"/>
                    <a:pt x="4112" y="8065"/>
                    <a:pt x="4107" y="8176"/>
                  </a:cubicBezTo>
                  <a:cubicBezTo>
                    <a:pt x="4105" y="8227"/>
                    <a:pt x="4102" y="8275"/>
                    <a:pt x="4100" y="8322"/>
                  </a:cubicBezTo>
                  <a:cubicBezTo>
                    <a:pt x="3256" y="8314"/>
                    <a:pt x="2346" y="8252"/>
                    <a:pt x="1480" y="8089"/>
                  </a:cubicBezTo>
                  <a:cubicBezTo>
                    <a:pt x="1306" y="8055"/>
                    <a:pt x="1178" y="7891"/>
                    <a:pt x="1175" y="7697"/>
                  </a:cubicBezTo>
                  <a:cubicBezTo>
                    <a:pt x="1170" y="7103"/>
                    <a:pt x="1160" y="6105"/>
                    <a:pt x="1163" y="5065"/>
                  </a:cubicBezTo>
                  <a:cubicBezTo>
                    <a:pt x="1344" y="5058"/>
                    <a:pt x="1538" y="5054"/>
                    <a:pt x="1738" y="5052"/>
                  </a:cubicBezTo>
                  <a:close/>
                  <a:moveTo>
                    <a:pt x="4396" y="1"/>
                  </a:moveTo>
                  <a:cubicBezTo>
                    <a:pt x="4216" y="1"/>
                    <a:pt x="4076" y="262"/>
                    <a:pt x="4088" y="572"/>
                  </a:cubicBezTo>
                  <a:cubicBezTo>
                    <a:pt x="4093" y="650"/>
                    <a:pt x="4095" y="735"/>
                    <a:pt x="4100" y="823"/>
                  </a:cubicBezTo>
                  <a:cubicBezTo>
                    <a:pt x="3041" y="854"/>
                    <a:pt x="2074" y="940"/>
                    <a:pt x="1507" y="999"/>
                  </a:cubicBezTo>
                  <a:cubicBezTo>
                    <a:pt x="1080" y="1043"/>
                    <a:pt x="749" y="1415"/>
                    <a:pt x="720" y="1885"/>
                  </a:cubicBezTo>
                  <a:cubicBezTo>
                    <a:pt x="680" y="2517"/>
                    <a:pt x="664" y="3465"/>
                    <a:pt x="658" y="4438"/>
                  </a:cubicBezTo>
                  <a:lnTo>
                    <a:pt x="554" y="4428"/>
                  </a:lnTo>
                  <a:cubicBezTo>
                    <a:pt x="530" y="4426"/>
                    <a:pt x="507" y="4425"/>
                    <a:pt x="484" y="4425"/>
                  </a:cubicBezTo>
                  <a:cubicBezTo>
                    <a:pt x="221" y="4425"/>
                    <a:pt x="0" y="4574"/>
                    <a:pt x="0" y="4761"/>
                  </a:cubicBezTo>
                  <a:cubicBezTo>
                    <a:pt x="0" y="4951"/>
                    <a:pt x="222" y="5099"/>
                    <a:pt x="488" y="5099"/>
                  </a:cubicBezTo>
                  <a:cubicBezTo>
                    <a:pt x="504" y="5099"/>
                    <a:pt x="521" y="5098"/>
                    <a:pt x="537" y="5097"/>
                  </a:cubicBezTo>
                  <a:lnTo>
                    <a:pt x="655" y="5089"/>
                  </a:lnTo>
                  <a:lnTo>
                    <a:pt x="655" y="5089"/>
                  </a:lnTo>
                  <a:cubicBezTo>
                    <a:pt x="654" y="6124"/>
                    <a:pt x="662" y="7112"/>
                    <a:pt x="668" y="7701"/>
                  </a:cubicBezTo>
                  <a:cubicBezTo>
                    <a:pt x="673" y="8163"/>
                    <a:pt x="979" y="8554"/>
                    <a:pt x="1393" y="8633"/>
                  </a:cubicBezTo>
                  <a:cubicBezTo>
                    <a:pt x="2278" y="8802"/>
                    <a:pt x="3205" y="8865"/>
                    <a:pt x="4064" y="8875"/>
                  </a:cubicBezTo>
                  <a:cubicBezTo>
                    <a:pt x="4060" y="8945"/>
                    <a:pt x="4055" y="9014"/>
                    <a:pt x="4049" y="9077"/>
                  </a:cubicBezTo>
                  <a:cubicBezTo>
                    <a:pt x="4022" y="9398"/>
                    <a:pt x="4167" y="9683"/>
                    <a:pt x="4354" y="9683"/>
                  </a:cubicBezTo>
                  <a:cubicBezTo>
                    <a:pt x="4537" y="9683"/>
                    <a:pt x="4680" y="9410"/>
                    <a:pt x="4662" y="9096"/>
                  </a:cubicBezTo>
                  <a:cubicBezTo>
                    <a:pt x="4658" y="9027"/>
                    <a:pt x="4653" y="8951"/>
                    <a:pt x="4649" y="8873"/>
                  </a:cubicBezTo>
                  <a:cubicBezTo>
                    <a:pt x="5479" y="8859"/>
                    <a:pt x="6308" y="8802"/>
                    <a:pt x="7132" y="8702"/>
                  </a:cubicBezTo>
                  <a:cubicBezTo>
                    <a:pt x="7491" y="8657"/>
                    <a:pt x="7961" y="8267"/>
                    <a:pt x="8032" y="7830"/>
                  </a:cubicBezTo>
                  <a:cubicBezTo>
                    <a:pt x="8154" y="7057"/>
                    <a:pt x="8212" y="6145"/>
                    <a:pt x="8237" y="5250"/>
                  </a:cubicBezTo>
                  <a:lnTo>
                    <a:pt x="8305" y="5256"/>
                  </a:lnTo>
                  <a:cubicBezTo>
                    <a:pt x="8326" y="5258"/>
                    <a:pt x="8348" y="5259"/>
                    <a:pt x="8369" y="5259"/>
                  </a:cubicBezTo>
                  <a:cubicBezTo>
                    <a:pt x="8634" y="5259"/>
                    <a:pt x="8856" y="5110"/>
                    <a:pt x="8856" y="4922"/>
                  </a:cubicBezTo>
                  <a:lnTo>
                    <a:pt x="8856" y="4808"/>
                  </a:lnTo>
                  <a:cubicBezTo>
                    <a:pt x="8857" y="4621"/>
                    <a:pt x="8638" y="4471"/>
                    <a:pt x="8373" y="4471"/>
                  </a:cubicBezTo>
                  <a:cubicBezTo>
                    <a:pt x="8360" y="4471"/>
                    <a:pt x="8347" y="4471"/>
                    <a:pt x="8334" y="4472"/>
                  </a:cubicBezTo>
                  <a:lnTo>
                    <a:pt x="8253" y="4476"/>
                  </a:lnTo>
                  <a:cubicBezTo>
                    <a:pt x="8260" y="3857"/>
                    <a:pt x="8254" y="3272"/>
                    <a:pt x="8251" y="2776"/>
                  </a:cubicBezTo>
                  <a:cubicBezTo>
                    <a:pt x="8248" y="2470"/>
                    <a:pt x="8245" y="2203"/>
                    <a:pt x="8247" y="1987"/>
                  </a:cubicBezTo>
                  <a:cubicBezTo>
                    <a:pt x="8250" y="1531"/>
                    <a:pt x="7954" y="1133"/>
                    <a:pt x="7544" y="1041"/>
                  </a:cubicBezTo>
                  <a:cubicBezTo>
                    <a:pt x="6777" y="871"/>
                    <a:pt x="5811" y="813"/>
                    <a:pt x="4860" y="813"/>
                  </a:cubicBezTo>
                  <a:cubicBezTo>
                    <a:pt x="4837" y="813"/>
                    <a:pt x="4814" y="813"/>
                    <a:pt x="4791" y="814"/>
                  </a:cubicBezTo>
                  <a:cubicBezTo>
                    <a:pt x="4797" y="740"/>
                    <a:pt x="4802" y="670"/>
                    <a:pt x="4807" y="603"/>
                  </a:cubicBezTo>
                  <a:cubicBezTo>
                    <a:pt x="4832" y="284"/>
                    <a:pt x="4689" y="1"/>
                    <a:pt x="4502"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8"/>
            <p:cNvSpPr/>
            <p:nvPr/>
          </p:nvSpPr>
          <p:spPr>
            <a:xfrm>
              <a:off x="2336000" y="3604225"/>
              <a:ext cx="221450" cy="242100"/>
            </a:xfrm>
            <a:custGeom>
              <a:rect b="b" l="l" r="r" t="t"/>
              <a:pathLst>
                <a:path extrusionOk="0" h="9684" w="8858">
                  <a:moveTo>
                    <a:pt x="4121" y="1379"/>
                  </a:moveTo>
                  <a:cubicBezTo>
                    <a:pt x="4128" y="1574"/>
                    <a:pt x="4135" y="1777"/>
                    <a:pt x="4139" y="1978"/>
                  </a:cubicBezTo>
                  <a:cubicBezTo>
                    <a:pt x="3366" y="2007"/>
                    <a:pt x="2708" y="2084"/>
                    <a:pt x="2330" y="2138"/>
                  </a:cubicBezTo>
                  <a:cubicBezTo>
                    <a:pt x="2122" y="2166"/>
                    <a:pt x="1956" y="2340"/>
                    <a:pt x="1922" y="2567"/>
                  </a:cubicBezTo>
                  <a:cubicBezTo>
                    <a:pt x="1839" y="3136"/>
                    <a:pt x="1789" y="3825"/>
                    <a:pt x="1759" y="4504"/>
                  </a:cubicBezTo>
                  <a:cubicBezTo>
                    <a:pt x="1605" y="4500"/>
                    <a:pt x="1474" y="4496"/>
                    <a:pt x="1381" y="4491"/>
                  </a:cubicBezTo>
                  <a:cubicBezTo>
                    <a:pt x="1307" y="4487"/>
                    <a:pt x="1235" y="4483"/>
                    <a:pt x="1165" y="4479"/>
                  </a:cubicBezTo>
                  <a:cubicBezTo>
                    <a:pt x="1172" y="3504"/>
                    <a:pt x="1189" y="2553"/>
                    <a:pt x="1226" y="1923"/>
                  </a:cubicBezTo>
                  <a:cubicBezTo>
                    <a:pt x="1239" y="1726"/>
                    <a:pt x="1377" y="1570"/>
                    <a:pt x="1555" y="1552"/>
                  </a:cubicBezTo>
                  <a:cubicBezTo>
                    <a:pt x="2116" y="1494"/>
                    <a:pt x="3077" y="1408"/>
                    <a:pt x="4121" y="1379"/>
                  </a:cubicBezTo>
                  <a:close/>
                  <a:moveTo>
                    <a:pt x="4863" y="1367"/>
                  </a:moveTo>
                  <a:cubicBezTo>
                    <a:pt x="5783" y="1367"/>
                    <a:pt x="6711" y="1422"/>
                    <a:pt x="7445" y="1585"/>
                  </a:cubicBezTo>
                  <a:cubicBezTo>
                    <a:pt x="7618" y="1623"/>
                    <a:pt x="7743" y="1791"/>
                    <a:pt x="7741" y="1983"/>
                  </a:cubicBezTo>
                  <a:cubicBezTo>
                    <a:pt x="7740" y="2201"/>
                    <a:pt x="7743" y="2472"/>
                    <a:pt x="7744" y="2782"/>
                  </a:cubicBezTo>
                  <a:cubicBezTo>
                    <a:pt x="7748" y="3282"/>
                    <a:pt x="7754" y="3876"/>
                    <a:pt x="7747" y="4500"/>
                  </a:cubicBezTo>
                  <a:cubicBezTo>
                    <a:pt x="7549" y="4508"/>
                    <a:pt x="7342" y="4517"/>
                    <a:pt x="7134" y="4524"/>
                  </a:cubicBezTo>
                  <a:cubicBezTo>
                    <a:pt x="7124" y="3764"/>
                    <a:pt x="7107" y="3047"/>
                    <a:pt x="7096" y="2613"/>
                  </a:cubicBezTo>
                  <a:cubicBezTo>
                    <a:pt x="7090" y="2361"/>
                    <a:pt x="6920" y="2152"/>
                    <a:pt x="6692" y="2114"/>
                  </a:cubicBezTo>
                  <a:cubicBezTo>
                    <a:pt x="6061" y="2005"/>
                    <a:pt x="5401" y="1966"/>
                    <a:pt x="4781" y="1966"/>
                  </a:cubicBezTo>
                  <a:cubicBezTo>
                    <a:pt x="4759" y="1966"/>
                    <a:pt x="4738" y="1966"/>
                    <a:pt x="4716" y="1966"/>
                  </a:cubicBezTo>
                  <a:cubicBezTo>
                    <a:pt x="4724" y="1792"/>
                    <a:pt x="4737" y="1584"/>
                    <a:pt x="4752" y="1369"/>
                  </a:cubicBezTo>
                  <a:cubicBezTo>
                    <a:pt x="4789" y="1367"/>
                    <a:pt x="4827" y="1367"/>
                    <a:pt x="4863" y="1367"/>
                  </a:cubicBezTo>
                  <a:close/>
                  <a:moveTo>
                    <a:pt x="7141" y="5162"/>
                  </a:moveTo>
                  <a:lnTo>
                    <a:pt x="7141" y="5162"/>
                  </a:lnTo>
                  <a:cubicBezTo>
                    <a:pt x="7318" y="5175"/>
                    <a:pt x="7523" y="5190"/>
                    <a:pt x="7733" y="5208"/>
                  </a:cubicBezTo>
                  <a:cubicBezTo>
                    <a:pt x="7709" y="6088"/>
                    <a:pt x="7654" y="6987"/>
                    <a:pt x="7533" y="7736"/>
                  </a:cubicBezTo>
                  <a:lnTo>
                    <a:pt x="7535" y="7737"/>
                  </a:lnTo>
                  <a:cubicBezTo>
                    <a:pt x="7509" y="7896"/>
                    <a:pt x="7248" y="8133"/>
                    <a:pt x="7078" y="8154"/>
                  </a:cubicBezTo>
                  <a:cubicBezTo>
                    <a:pt x="6265" y="8252"/>
                    <a:pt x="5448" y="8308"/>
                    <a:pt x="4630" y="8321"/>
                  </a:cubicBezTo>
                  <a:cubicBezTo>
                    <a:pt x="4624" y="8126"/>
                    <a:pt x="4620" y="7917"/>
                    <a:pt x="4622" y="7705"/>
                  </a:cubicBezTo>
                  <a:cubicBezTo>
                    <a:pt x="5469" y="7670"/>
                    <a:pt x="6252" y="7588"/>
                    <a:pt x="6700" y="7534"/>
                  </a:cubicBezTo>
                  <a:cubicBezTo>
                    <a:pt x="6930" y="7507"/>
                    <a:pt x="7110" y="7300"/>
                    <a:pt x="7121" y="7046"/>
                  </a:cubicBezTo>
                  <a:cubicBezTo>
                    <a:pt x="7142" y="6579"/>
                    <a:pt x="7147" y="5883"/>
                    <a:pt x="7141" y="5162"/>
                  </a:cubicBezTo>
                  <a:close/>
                  <a:moveTo>
                    <a:pt x="1738" y="5052"/>
                  </a:moveTo>
                  <a:cubicBezTo>
                    <a:pt x="1713" y="5876"/>
                    <a:pt x="1714" y="6632"/>
                    <a:pt x="1719" y="7075"/>
                  </a:cubicBezTo>
                  <a:cubicBezTo>
                    <a:pt x="1720" y="7326"/>
                    <a:pt x="1884" y="7538"/>
                    <a:pt x="2109" y="7583"/>
                  </a:cubicBezTo>
                  <a:cubicBezTo>
                    <a:pt x="2606" y="7684"/>
                    <a:pt x="3213" y="7720"/>
                    <a:pt x="3828" y="7720"/>
                  </a:cubicBezTo>
                  <a:cubicBezTo>
                    <a:pt x="3925" y="7720"/>
                    <a:pt x="4023" y="7720"/>
                    <a:pt x="4120" y="7718"/>
                  </a:cubicBezTo>
                  <a:lnTo>
                    <a:pt x="4120" y="7718"/>
                  </a:lnTo>
                  <a:cubicBezTo>
                    <a:pt x="4117" y="7908"/>
                    <a:pt x="4113" y="8065"/>
                    <a:pt x="4107" y="8176"/>
                  </a:cubicBezTo>
                  <a:cubicBezTo>
                    <a:pt x="4106" y="8227"/>
                    <a:pt x="4103" y="8275"/>
                    <a:pt x="4100" y="8322"/>
                  </a:cubicBezTo>
                  <a:cubicBezTo>
                    <a:pt x="3257" y="8314"/>
                    <a:pt x="2347" y="8252"/>
                    <a:pt x="1481" y="8089"/>
                  </a:cubicBezTo>
                  <a:cubicBezTo>
                    <a:pt x="1307" y="8055"/>
                    <a:pt x="1179" y="7891"/>
                    <a:pt x="1176" y="7697"/>
                  </a:cubicBezTo>
                  <a:cubicBezTo>
                    <a:pt x="1170" y="7103"/>
                    <a:pt x="1162" y="6105"/>
                    <a:pt x="1163" y="5065"/>
                  </a:cubicBezTo>
                  <a:cubicBezTo>
                    <a:pt x="1345" y="5058"/>
                    <a:pt x="1539" y="5054"/>
                    <a:pt x="1738" y="5052"/>
                  </a:cubicBezTo>
                  <a:close/>
                  <a:moveTo>
                    <a:pt x="4397" y="1"/>
                  </a:moveTo>
                  <a:cubicBezTo>
                    <a:pt x="4217" y="1"/>
                    <a:pt x="4076" y="262"/>
                    <a:pt x="4089" y="572"/>
                  </a:cubicBezTo>
                  <a:cubicBezTo>
                    <a:pt x="4092" y="650"/>
                    <a:pt x="4096" y="735"/>
                    <a:pt x="4100" y="823"/>
                  </a:cubicBezTo>
                  <a:cubicBezTo>
                    <a:pt x="3041" y="854"/>
                    <a:pt x="2074" y="940"/>
                    <a:pt x="1508" y="999"/>
                  </a:cubicBezTo>
                  <a:cubicBezTo>
                    <a:pt x="1080" y="1043"/>
                    <a:pt x="750" y="1415"/>
                    <a:pt x="720" y="1885"/>
                  </a:cubicBezTo>
                  <a:cubicBezTo>
                    <a:pt x="681" y="2517"/>
                    <a:pt x="664" y="3465"/>
                    <a:pt x="658" y="4438"/>
                  </a:cubicBezTo>
                  <a:lnTo>
                    <a:pt x="554" y="4428"/>
                  </a:lnTo>
                  <a:cubicBezTo>
                    <a:pt x="531" y="4426"/>
                    <a:pt x="507" y="4425"/>
                    <a:pt x="484" y="4425"/>
                  </a:cubicBezTo>
                  <a:cubicBezTo>
                    <a:pt x="221" y="4425"/>
                    <a:pt x="1" y="4574"/>
                    <a:pt x="1" y="4761"/>
                  </a:cubicBezTo>
                  <a:cubicBezTo>
                    <a:pt x="1" y="4951"/>
                    <a:pt x="223" y="5099"/>
                    <a:pt x="488" y="5099"/>
                  </a:cubicBezTo>
                  <a:cubicBezTo>
                    <a:pt x="505" y="5099"/>
                    <a:pt x="521" y="5098"/>
                    <a:pt x="538" y="5097"/>
                  </a:cubicBezTo>
                  <a:lnTo>
                    <a:pt x="656" y="5089"/>
                  </a:lnTo>
                  <a:lnTo>
                    <a:pt x="656" y="5089"/>
                  </a:lnTo>
                  <a:cubicBezTo>
                    <a:pt x="654" y="6124"/>
                    <a:pt x="663" y="7112"/>
                    <a:pt x="668" y="7701"/>
                  </a:cubicBezTo>
                  <a:cubicBezTo>
                    <a:pt x="674" y="8163"/>
                    <a:pt x="979" y="8554"/>
                    <a:pt x="1394" y="8633"/>
                  </a:cubicBezTo>
                  <a:cubicBezTo>
                    <a:pt x="2278" y="8802"/>
                    <a:pt x="3206" y="8865"/>
                    <a:pt x="4065" y="8875"/>
                  </a:cubicBezTo>
                  <a:cubicBezTo>
                    <a:pt x="4061" y="8945"/>
                    <a:pt x="4055" y="9014"/>
                    <a:pt x="4049" y="9077"/>
                  </a:cubicBezTo>
                  <a:cubicBezTo>
                    <a:pt x="4023" y="9398"/>
                    <a:pt x="4168" y="9683"/>
                    <a:pt x="4355" y="9683"/>
                  </a:cubicBezTo>
                  <a:cubicBezTo>
                    <a:pt x="4537" y="9683"/>
                    <a:pt x="4681" y="9410"/>
                    <a:pt x="4661" y="9096"/>
                  </a:cubicBezTo>
                  <a:cubicBezTo>
                    <a:pt x="4658" y="9027"/>
                    <a:pt x="4654" y="8951"/>
                    <a:pt x="4650" y="8873"/>
                  </a:cubicBezTo>
                  <a:cubicBezTo>
                    <a:pt x="5479" y="8859"/>
                    <a:pt x="6309" y="8802"/>
                    <a:pt x="7133" y="8702"/>
                  </a:cubicBezTo>
                  <a:cubicBezTo>
                    <a:pt x="7491" y="8657"/>
                    <a:pt x="7962" y="8267"/>
                    <a:pt x="8032" y="7830"/>
                  </a:cubicBezTo>
                  <a:cubicBezTo>
                    <a:pt x="8155" y="7057"/>
                    <a:pt x="8212" y="6145"/>
                    <a:pt x="8238" y="5250"/>
                  </a:cubicBezTo>
                  <a:lnTo>
                    <a:pt x="8305" y="5256"/>
                  </a:lnTo>
                  <a:cubicBezTo>
                    <a:pt x="8327" y="5258"/>
                    <a:pt x="8348" y="5259"/>
                    <a:pt x="8370" y="5259"/>
                  </a:cubicBezTo>
                  <a:cubicBezTo>
                    <a:pt x="8635" y="5259"/>
                    <a:pt x="8856" y="5110"/>
                    <a:pt x="8856" y="4922"/>
                  </a:cubicBezTo>
                  <a:lnTo>
                    <a:pt x="8856" y="4808"/>
                  </a:lnTo>
                  <a:cubicBezTo>
                    <a:pt x="8857" y="4621"/>
                    <a:pt x="8639" y="4471"/>
                    <a:pt x="8373" y="4471"/>
                  </a:cubicBezTo>
                  <a:cubicBezTo>
                    <a:pt x="8360" y="4471"/>
                    <a:pt x="8348" y="4471"/>
                    <a:pt x="8335" y="4472"/>
                  </a:cubicBezTo>
                  <a:lnTo>
                    <a:pt x="8253" y="4476"/>
                  </a:lnTo>
                  <a:cubicBezTo>
                    <a:pt x="8260" y="3857"/>
                    <a:pt x="8256" y="3272"/>
                    <a:pt x="8252" y="2776"/>
                  </a:cubicBezTo>
                  <a:cubicBezTo>
                    <a:pt x="8249" y="2470"/>
                    <a:pt x="8247" y="2203"/>
                    <a:pt x="8247" y="1987"/>
                  </a:cubicBezTo>
                  <a:cubicBezTo>
                    <a:pt x="8250" y="1531"/>
                    <a:pt x="7955" y="1133"/>
                    <a:pt x="7544" y="1041"/>
                  </a:cubicBezTo>
                  <a:cubicBezTo>
                    <a:pt x="6777" y="871"/>
                    <a:pt x="5813" y="813"/>
                    <a:pt x="4861" y="813"/>
                  </a:cubicBezTo>
                  <a:cubicBezTo>
                    <a:pt x="4838" y="813"/>
                    <a:pt x="4815" y="813"/>
                    <a:pt x="4792" y="814"/>
                  </a:cubicBezTo>
                  <a:cubicBezTo>
                    <a:pt x="4797" y="740"/>
                    <a:pt x="4803" y="670"/>
                    <a:pt x="4807" y="603"/>
                  </a:cubicBezTo>
                  <a:cubicBezTo>
                    <a:pt x="4833" y="284"/>
                    <a:pt x="4689" y="1"/>
                    <a:pt x="4502"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8"/>
            <p:cNvSpPr/>
            <p:nvPr/>
          </p:nvSpPr>
          <p:spPr>
            <a:xfrm>
              <a:off x="1875025" y="3471900"/>
              <a:ext cx="88050" cy="86975"/>
            </a:xfrm>
            <a:custGeom>
              <a:rect b="b" l="l" r="r" t="t"/>
              <a:pathLst>
                <a:path extrusionOk="0" h="3479" w="3522">
                  <a:moveTo>
                    <a:pt x="2707" y="369"/>
                  </a:moveTo>
                  <a:cubicBezTo>
                    <a:pt x="2748" y="369"/>
                    <a:pt x="2798" y="381"/>
                    <a:pt x="2860" y="420"/>
                  </a:cubicBezTo>
                  <a:cubicBezTo>
                    <a:pt x="3068" y="553"/>
                    <a:pt x="3124" y="806"/>
                    <a:pt x="3137" y="996"/>
                  </a:cubicBezTo>
                  <a:cubicBezTo>
                    <a:pt x="3170" y="1550"/>
                    <a:pt x="2854" y="2406"/>
                    <a:pt x="2072" y="3071"/>
                  </a:cubicBezTo>
                  <a:cubicBezTo>
                    <a:pt x="2044" y="3096"/>
                    <a:pt x="2012" y="3108"/>
                    <a:pt x="1980" y="3108"/>
                  </a:cubicBezTo>
                  <a:cubicBezTo>
                    <a:pt x="1942" y="3108"/>
                    <a:pt x="1904" y="3090"/>
                    <a:pt x="1871" y="3056"/>
                  </a:cubicBezTo>
                  <a:cubicBezTo>
                    <a:pt x="1521" y="2689"/>
                    <a:pt x="420" y="1432"/>
                    <a:pt x="952" y="691"/>
                  </a:cubicBezTo>
                  <a:cubicBezTo>
                    <a:pt x="1092" y="494"/>
                    <a:pt x="1204" y="470"/>
                    <a:pt x="1261" y="470"/>
                  </a:cubicBezTo>
                  <a:cubicBezTo>
                    <a:pt x="1270" y="470"/>
                    <a:pt x="1278" y="472"/>
                    <a:pt x="1287" y="472"/>
                  </a:cubicBezTo>
                  <a:cubicBezTo>
                    <a:pt x="1541" y="496"/>
                    <a:pt x="1804" y="920"/>
                    <a:pt x="1877" y="1068"/>
                  </a:cubicBezTo>
                  <a:cubicBezTo>
                    <a:pt x="1903" y="1126"/>
                    <a:pt x="1962" y="1164"/>
                    <a:pt x="2026" y="1164"/>
                  </a:cubicBezTo>
                  <a:cubicBezTo>
                    <a:pt x="2030" y="1164"/>
                    <a:pt x="2034" y="1164"/>
                    <a:pt x="2039" y="1163"/>
                  </a:cubicBezTo>
                  <a:cubicBezTo>
                    <a:pt x="2109" y="1156"/>
                    <a:pt x="2167" y="1107"/>
                    <a:pt x="2185" y="1040"/>
                  </a:cubicBezTo>
                  <a:cubicBezTo>
                    <a:pt x="2230" y="899"/>
                    <a:pt x="2407" y="475"/>
                    <a:pt x="2628" y="385"/>
                  </a:cubicBezTo>
                  <a:cubicBezTo>
                    <a:pt x="2648" y="376"/>
                    <a:pt x="2675" y="369"/>
                    <a:pt x="2707" y="369"/>
                  </a:cubicBezTo>
                  <a:close/>
                  <a:moveTo>
                    <a:pt x="2708" y="1"/>
                  </a:moveTo>
                  <a:cubicBezTo>
                    <a:pt x="2641" y="1"/>
                    <a:pt x="2574" y="14"/>
                    <a:pt x="2510" y="40"/>
                  </a:cubicBezTo>
                  <a:cubicBezTo>
                    <a:pt x="2273" y="136"/>
                    <a:pt x="2103" y="389"/>
                    <a:pt x="1998" y="600"/>
                  </a:cubicBezTo>
                  <a:cubicBezTo>
                    <a:pt x="1846" y="386"/>
                    <a:pt x="1607" y="133"/>
                    <a:pt x="1316" y="105"/>
                  </a:cubicBezTo>
                  <a:cubicBezTo>
                    <a:pt x="1298" y="103"/>
                    <a:pt x="1280" y="102"/>
                    <a:pt x="1262" y="102"/>
                  </a:cubicBezTo>
                  <a:cubicBezTo>
                    <a:pt x="1052" y="102"/>
                    <a:pt x="857" y="224"/>
                    <a:pt x="685" y="463"/>
                  </a:cubicBezTo>
                  <a:cubicBezTo>
                    <a:pt x="0" y="1421"/>
                    <a:pt x="1122" y="2782"/>
                    <a:pt x="1637" y="3323"/>
                  </a:cubicBezTo>
                  <a:cubicBezTo>
                    <a:pt x="1735" y="3426"/>
                    <a:pt x="1857" y="3479"/>
                    <a:pt x="1980" y="3479"/>
                  </a:cubicBezTo>
                  <a:cubicBezTo>
                    <a:pt x="2091" y="3478"/>
                    <a:pt x="2198" y="3437"/>
                    <a:pt x="2280" y="3364"/>
                  </a:cubicBezTo>
                  <a:cubicBezTo>
                    <a:pt x="3054" y="2706"/>
                    <a:pt x="3522" y="1767"/>
                    <a:pt x="3473" y="972"/>
                  </a:cubicBezTo>
                  <a:cubicBezTo>
                    <a:pt x="3449" y="577"/>
                    <a:pt x="3291" y="269"/>
                    <a:pt x="3030" y="102"/>
                  </a:cubicBezTo>
                  <a:cubicBezTo>
                    <a:pt x="2924" y="34"/>
                    <a:pt x="2815" y="1"/>
                    <a:pt x="270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8"/>
            <p:cNvSpPr/>
            <p:nvPr/>
          </p:nvSpPr>
          <p:spPr>
            <a:xfrm>
              <a:off x="2265325" y="3474450"/>
              <a:ext cx="91225" cy="84425"/>
            </a:xfrm>
            <a:custGeom>
              <a:rect b="b" l="l" r="r" t="t"/>
              <a:pathLst>
                <a:path extrusionOk="0" h="3377" w="3649">
                  <a:moveTo>
                    <a:pt x="1260" y="368"/>
                  </a:moveTo>
                  <a:cubicBezTo>
                    <a:pt x="1268" y="368"/>
                    <a:pt x="1278" y="370"/>
                    <a:pt x="1287" y="370"/>
                  </a:cubicBezTo>
                  <a:cubicBezTo>
                    <a:pt x="1541" y="394"/>
                    <a:pt x="1804" y="818"/>
                    <a:pt x="1877" y="966"/>
                  </a:cubicBezTo>
                  <a:cubicBezTo>
                    <a:pt x="1901" y="1019"/>
                    <a:pt x="1952" y="1056"/>
                    <a:pt x="2011" y="1061"/>
                  </a:cubicBezTo>
                  <a:cubicBezTo>
                    <a:pt x="2015" y="1062"/>
                    <a:pt x="2019" y="1062"/>
                    <a:pt x="2023" y="1062"/>
                  </a:cubicBezTo>
                  <a:cubicBezTo>
                    <a:pt x="2076" y="1062"/>
                    <a:pt x="2127" y="1036"/>
                    <a:pt x="2158" y="991"/>
                  </a:cubicBezTo>
                  <a:cubicBezTo>
                    <a:pt x="2248" y="866"/>
                    <a:pt x="2541" y="534"/>
                    <a:pt x="2806" y="509"/>
                  </a:cubicBezTo>
                  <a:cubicBezTo>
                    <a:pt x="2816" y="508"/>
                    <a:pt x="2826" y="508"/>
                    <a:pt x="2836" y="508"/>
                  </a:cubicBezTo>
                  <a:cubicBezTo>
                    <a:pt x="2917" y="508"/>
                    <a:pt x="2988" y="539"/>
                    <a:pt x="3057" y="606"/>
                  </a:cubicBezTo>
                  <a:cubicBezTo>
                    <a:pt x="3228" y="773"/>
                    <a:pt x="3307" y="962"/>
                    <a:pt x="3300" y="1184"/>
                  </a:cubicBezTo>
                  <a:cubicBezTo>
                    <a:pt x="3284" y="1674"/>
                    <a:pt x="2849" y="2308"/>
                    <a:pt x="2073" y="2969"/>
                  </a:cubicBezTo>
                  <a:cubicBezTo>
                    <a:pt x="2044" y="2994"/>
                    <a:pt x="2012" y="3006"/>
                    <a:pt x="1980" y="3006"/>
                  </a:cubicBezTo>
                  <a:cubicBezTo>
                    <a:pt x="1941" y="3006"/>
                    <a:pt x="1903" y="2988"/>
                    <a:pt x="1870" y="2954"/>
                  </a:cubicBezTo>
                  <a:cubicBezTo>
                    <a:pt x="1521" y="2587"/>
                    <a:pt x="421" y="1330"/>
                    <a:pt x="951" y="589"/>
                  </a:cubicBezTo>
                  <a:cubicBezTo>
                    <a:pt x="1091" y="392"/>
                    <a:pt x="1204" y="368"/>
                    <a:pt x="1260" y="368"/>
                  </a:cubicBezTo>
                  <a:close/>
                  <a:moveTo>
                    <a:pt x="1262" y="0"/>
                  </a:moveTo>
                  <a:cubicBezTo>
                    <a:pt x="1051" y="0"/>
                    <a:pt x="857" y="122"/>
                    <a:pt x="685" y="361"/>
                  </a:cubicBezTo>
                  <a:cubicBezTo>
                    <a:pt x="0" y="1319"/>
                    <a:pt x="1122" y="2680"/>
                    <a:pt x="1637" y="3221"/>
                  </a:cubicBezTo>
                  <a:cubicBezTo>
                    <a:pt x="1735" y="3324"/>
                    <a:pt x="1857" y="3377"/>
                    <a:pt x="1980" y="3377"/>
                  </a:cubicBezTo>
                  <a:cubicBezTo>
                    <a:pt x="2091" y="3376"/>
                    <a:pt x="2198" y="3335"/>
                    <a:pt x="2281" y="3262"/>
                  </a:cubicBezTo>
                  <a:cubicBezTo>
                    <a:pt x="3149" y="2522"/>
                    <a:pt x="3619" y="1808"/>
                    <a:pt x="3637" y="1198"/>
                  </a:cubicBezTo>
                  <a:cubicBezTo>
                    <a:pt x="3649" y="863"/>
                    <a:pt x="3529" y="572"/>
                    <a:pt x="3282" y="332"/>
                  </a:cubicBezTo>
                  <a:cubicBezTo>
                    <a:pt x="3152" y="205"/>
                    <a:pt x="2998" y="139"/>
                    <a:pt x="2833" y="139"/>
                  </a:cubicBezTo>
                  <a:cubicBezTo>
                    <a:pt x="2814" y="139"/>
                    <a:pt x="2795" y="140"/>
                    <a:pt x="2776" y="142"/>
                  </a:cubicBezTo>
                  <a:cubicBezTo>
                    <a:pt x="2479" y="172"/>
                    <a:pt x="2212" y="402"/>
                    <a:pt x="2050" y="575"/>
                  </a:cubicBezTo>
                  <a:cubicBezTo>
                    <a:pt x="1904" y="350"/>
                    <a:pt x="1642" y="34"/>
                    <a:pt x="1316" y="3"/>
                  </a:cubicBezTo>
                  <a:cubicBezTo>
                    <a:pt x="1298" y="1"/>
                    <a:pt x="1280" y="0"/>
                    <a:pt x="1262"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8"/>
            <p:cNvSpPr/>
            <p:nvPr/>
          </p:nvSpPr>
          <p:spPr>
            <a:xfrm>
              <a:off x="2048225" y="3354225"/>
              <a:ext cx="134150" cy="150775"/>
            </a:xfrm>
            <a:custGeom>
              <a:rect b="b" l="l" r="r" t="t"/>
              <a:pathLst>
                <a:path extrusionOk="0" h="6031" w="5366">
                  <a:moveTo>
                    <a:pt x="2764" y="1661"/>
                  </a:moveTo>
                  <a:cubicBezTo>
                    <a:pt x="2853" y="1661"/>
                    <a:pt x="2941" y="1667"/>
                    <a:pt x="3030" y="1678"/>
                  </a:cubicBezTo>
                  <a:cubicBezTo>
                    <a:pt x="3083" y="1685"/>
                    <a:pt x="3137" y="1698"/>
                    <a:pt x="3187" y="1715"/>
                  </a:cubicBezTo>
                  <a:lnTo>
                    <a:pt x="3203" y="1719"/>
                  </a:lnTo>
                  <a:cubicBezTo>
                    <a:pt x="3251" y="1736"/>
                    <a:pt x="3297" y="1758"/>
                    <a:pt x="3341" y="1784"/>
                  </a:cubicBezTo>
                  <a:cubicBezTo>
                    <a:pt x="3453" y="1852"/>
                    <a:pt x="3549" y="1948"/>
                    <a:pt x="3618" y="2061"/>
                  </a:cubicBezTo>
                  <a:cubicBezTo>
                    <a:pt x="3641" y="2099"/>
                    <a:pt x="3664" y="2139"/>
                    <a:pt x="3682" y="2180"/>
                  </a:cubicBezTo>
                  <a:lnTo>
                    <a:pt x="3686" y="2187"/>
                  </a:lnTo>
                  <a:cubicBezTo>
                    <a:pt x="3723" y="2267"/>
                    <a:pt x="3753" y="2350"/>
                    <a:pt x="3775" y="2435"/>
                  </a:cubicBezTo>
                  <a:lnTo>
                    <a:pt x="3776" y="2439"/>
                  </a:lnTo>
                  <a:cubicBezTo>
                    <a:pt x="3788" y="2481"/>
                    <a:pt x="3796" y="2520"/>
                    <a:pt x="3805" y="2558"/>
                  </a:cubicBezTo>
                  <a:cubicBezTo>
                    <a:pt x="3812" y="2598"/>
                    <a:pt x="3819" y="2638"/>
                    <a:pt x="3824" y="2674"/>
                  </a:cubicBezTo>
                  <a:cubicBezTo>
                    <a:pt x="3833" y="2734"/>
                    <a:pt x="3837" y="2794"/>
                    <a:pt x="3840" y="2853"/>
                  </a:cubicBezTo>
                  <a:cubicBezTo>
                    <a:pt x="3847" y="2966"/>
                    <a:pt x="3844" y="3077"/>
                    <a:pt x="3833" y="3188"/>
                  </a:cubicBezTo>
                  <a:cubicBezTo>
                    <a:pt x="3827" y="3239"/>
                    <a:pt x="3820" y="3288"/>
                    <a:pt x="3812" y="3337"/>
                  </a:cubicBezTo>
                  <a:lnTo>
                    <a:pt x="3809" y="3354"/>
                  </a:lnTo>
                  <a:cubicBezTo>
                    <a:pt x="3782" y="3497"/>
                    <a:pt x="3737" y="3637"/>
                    <a:pt x="3677" y="3769"/>
                  </a:cubicBezTo>
                  <a:cubicBezTo>
                    <a:pt x="3585" y="3960"/>
                    <a:pt x="3462" y="4109"/>
                    <a:pt x="3312" y="4188"/>
                  </a:cubicBezTo>
                  <a:cubicBezTo>
                    <a:pt x="3305" y="4192"/>
                    <a:pt x="3298" y="4197"/>
                    <a:pt x="3290" y="4200"/>
                  </a:cubicBezTo>
                  <a:cubicBezTo>
                    <a:pt x="3235" y="4227"/>
                    <a:pt x="3180" y="4248"/>
                    <a:pt x="3127" y="4268"/>
                  </a:cubicBezTo>
                  <a:cubicBezTo>
                    <a:pt x="3103" y="4276"/>
                    <a:pt x="3081" y="4285"/>
                    <a:pt x="3058" y="4292"/>
                  </a:cubicBezTo>
                  <a:cubicBezTo>
                    <a:pt x="3030" y="4300"/>
                    <a:pt x="3003" y="4307"/>
                    <a:pt x="2976" y="4314"/>
                  </a:cubicBezTo>
                  <a:cubicBezTo>
                    <a:pt x="2908" y="4332"/>
                    <a:pt x="2839" y="4347"/>
                    <a:pt x="2770" y="4356"/>
                  </a:cubicBezTo>
                  <a:cubicBezTo>
                    <a:pt x="2713" y="4363"/>
                    <a:pt x="2657" y="4367"/>
                    <a:pt x="2600" y="4367"/>
                  </a:cubicBezTo>
                  <a:cubicBezTo>
                    <a:pt x="2523" y="4367"/>
                    <a:pt x="2446" y="4360"/>
                    <a:pt x="2369" y="4347"/>
                  </a:cubicBezTo>
                  <a:cubicBezTo>
                    <a:pt x="2354" y="4344"/>
                    <a:pt x="2340" y="4339"/>
                    <a:pt x="2326" y="4335"/>
                  </a:cubicBezTo>
                  <a:cubicBezTo>
                    <a:pt x="2290" y="4328"/>
                    <a:pt x="2255" y="4318"/>
                    <a:pt x="2220" y="4307"/>
                  </a:cubicBezTo>
                  <a:cubicBezTo>
                    <a:pt x="2202" y="4300"/>
                    <a:pt x="2185" y="4293"/>
                    <a:pt x="2165" y="4286"/>
                  </a:cubicBezTo>
                  <a:cubicBezTo>
                    <a:pt x="2134" y="4273"/>
                    <a:pt x="2103" y="4259"/>
                    <a:pt x="2073" y="4244"/>
                  </a:cubicBezTo>
                  <a:cubicBezTo>
                    <a:pt x="2057" y="4237"/>
                    <a:pt x="2043" y="4228"/>
                    <a:pt x="2028" y="4221"/>
                  </a:cubicBezTo>
                  <a:cubicBezTo>
                    <a:pt x="1984" y="4196"/>
                    <a:pt x="1942" y="4167"/>
                    <a:pt x="1902" y="4136"/>
                  </a:cubicBezTo>
                  <a:cubicBezTo>
                    <a:pt x="1741" y="4006"/>
                    <a:pt x="1631" y="3829"/>
                    <a:pt x="1572" y="3620"/>
                  </a:cubicBezTo>
                  <a:cubicBezTo>
                    <a:pt x="1551" y="3545"/>
                    <a:pt x="1537" y="3468"/>
                    <a:pt x="1530" y="3391"/>
                  </a:cubicBezTo>
                  <a:lnTo>
                    <a:pt x="1530" y="3388"/>
                  </a:lnTo>
                  <a:cubicBezTo>
                    <a:pt x="1523" y="3305"/>
                    <a:pt x="1523" y="3222"/>
                    <a:pt x="1528" y="3140"/>
                  </a:cubicBezTo>
                  <a:lnTo>
                    <a:pt x="1528" y="3137"/>
                  </a:lnTo>
                  <a:cubicBezTo>
                    <a:pt x="1530" y="3121"/>
                    <a:pt x="1528" y="3102"/>
                    <a:pt x="1531" y="3085"/>
                  </a:cubicBezTo>
                  <a:cubicBezTo>
                    <a:pt x="1551" y="2866"/>
                    <a:pt x="1597" y="2650"/>
                    <a:pt x="1670" y="2442"/>
                  </a:cubicBezTo>
                  <a:cubicBezTo>
                    <a:pt x="1696" y="2371"/>
                    <a:pt x="1725" y="2301"/>
                    <a:pt x="1759" y="2233"/>
                  </a:cubicBezTo>
                  <a:lnTo>
                    <a:pt x="1763" y="2226"/>
                  </a:lnTo>
                  <a:cubicBezTo>
                    <a:pt x="1794" y="2166"/>
                    <a:pt x="1829" y="2108"/>
                    <a:pt x="1869" y="2054"/>
                  </a:cubicBezTo>
                  <a:cubicBezTo>
                    <a:pt x="1921" y="1982"/>
                    <a:pt x="1984" y="1919"/>
                    <a:pt x="2054" y="1865"/>
                  </a:cubicBezTo>
                  <a:cubicBezTo>
                    <a:pt x="2192" y="1761"/>
                    <a:pt x="2410" y="1661"/>
                    <a:pt x="2764" y="1661"/>
                  </a:cubicBezTo>
                  <a:close/>
                  <a:moveTo>
                    <a:pt x="2768" y="1"/>
                  </a:moveTo>
                  <a:cubicBezTo>
                    <a:pt x="2718" y="1"/>
                    <a:pt x="2669" y="2"/>
                    <a:pt x="2621" y="5"/>
                  </a:cubicBezTo>
                  <a:lnTo>
                    <a:pt x="2586" y="7"/>
                  </a:lnTo>
                  <a:cubicBezTo>
                    <a:pt x="2528" y="9"/>
                    <a:pt x="2473" y="14"/>
                    <a:pt x="2420" y="21"/>
                  </a:cubicBezTo>
                  <a:cubicBezTo>
                    <a:pt x="1745" y="95"/>
                    <a:pt x="1270" y="389"/>
                    <a:pt x="944" y="712"/>
                  </a:cubicBezTo>
                  <a:cubicBezTo>
                    <a:pt x="899" y="757"/>
                    <a:pt x="858" y="801"/>
                    <a:pt x="820" y="846"/>
                  </a:cubicBezTo>
                  <a:cubicBezTo>
                    <a:pt x="813" y="854"/>
                    <a:pt x="804" y="863"/>
                    <a:pt x="797" y="873"/>
                  </a:cubicBezTo>
                  <a:cubicBezTo>
                    <a:pt x="759" y="918"/>
                    <a:pt x="723" y="961"/>
                    <a:pt x="691" y="1006"/>
                  </a:cubicBezTo>
                  <a:cubicBezTo>
                    <a:pt x="641" y="1071"/>
                    <a:pt x="598" y="1138"/>
                    <a:pt x="556" y="1207"/>
                  </a:cubicBezTo>
                  <a:cubicBezTo>
                    <a:pt x="539" y="1234"/>
                    <a:pt x="523" y="1262"/>
                    <a:pt x="508" y="1289"/>
                  </a:cubicBezTo>
                  <a:cubicBezTo>
                    <a:pt x="487" y="1324"/>
                    <a:pt x="468" y="1360"/>
                    <a:pt x="450" y="1396"/>
                  </a:cubicBezTo>
                  <a:cubicBezTo>
                    <a:pt x="407" y="1479"/>
                    <a:pt x="367" y="1563"/>
                    <a:pt x="331" y="1647"/>
                  </a:cubicBezTo>
                  <a:cubicBezTo>
                    <a:pt x="142" y="2096"/>
                    <a:pt x="57" y="2551"/>
                    <a:pt x="20" y="2904"/>
                  </a:cubicBezTo>
                  <a:cubicBezTo>
                    <a:pt x="13" y="2983"/>
                    <a:pt x="9" y="3060"/>
                    <a:pt x="6" y="3137"/>
                  </a:cubicBezTo>
                  <a:cubicBezTo>
                    <a:pt x="0" y="3301"/>
                    <a:pt x="6" y="3462"/>
                    <a:pt x="23" y="3624"/>
                  </a:cubicBezTo>
                  <a:cubicBezTo>
                    <a:pt x="35" y="3729"/>
                    <a:pt x="52" y="3833"/>
                    <a:pt x="75" y="3937"/>
                  </a:cubicBezTo>
                  <a:cubicBezTo>
                    <a:pt x="76" y="3943"/>
                    <a:pt x="78" y="3950"/>
                    <a:pt x="78" y="3956"/>
                  </a:cubicBezTo>
                  <a:cubicBezTo>
                    <a:pt x="92" y="4019"/>
                    <a:pt x="109" y="4081"/>
                    <a:pt x="127" y="4143"/>
                  </a:cubicBezTo>
                  <a:cubicBezTo>
                    <a:pt x="128" y="4148"/>
                    <a:pt x="130" y="4153"/>
                    <a:pt x="131" y="4158"/>
                  </a:cubicBezTo>
                  <a:cubicBezTo>
                    <a:pt x="139" y="4188"/>
                    <a:pt x="148" y="4217"/>
                    <a:pt x="159" y="4245"/>
                  </a:cubicBezTo>
                  <a:cubicBezTo>
                    <a:pt x="161" y="4254"/>
                    <a:pt x="163" y="4261"/>
                    <a:pt x="166" y="4269"/>
                  </a:cubicBezTo>
                  <a:cubicBezTo>
                    <a:pt x="187" y="4328"/>
                    <a:pt x="210" y="4386"/>
                    <a:pt x="234" y="4444"/>
                  </a:cubicBezTo>
                  <a:lnTo>
                    <a:pt x="245" y="4472"/>
                  </a:lnTo>
                  <a:cubicBezTo>
                    <a:pt x="255" y="4496"/>
                    <a:pt x="266" y="4519"/>
                    <a:pt x="276" y="4543"/>
                  </a:cubicBezTo>
                  <a:cubicBezTo>
                    <a:pt x="279" y="4549"/>
                    <a:pt x="281" y="4553"/>
                    <a:pt x="284" y="4559"/>
                  </a:cubicBezTo>
                  <a:cubicBezTo>
                    <a:pt x="312" y="4616"/>
                    <a:pt x="342" y="4674"/>
                    <a:pt x="374" y="4732"/>
                  </a:cubicBezTo>
                  <a:lnTo>
                    <a:pt x="393" y="4764"/>
                  </a:lnTo>
                  <a:cubicBezTo>
                    <a:pt x="404" y="4784"/>
                    <a:pt x="415" y="4803"/>
                    <a:pt x="426" y="4822"/>
                  </a:cubicBezTo>
                  <a:cubicBezTo>
                    <a:pt x="466" y="4884"/>
                    <a:pt x="506" y="4944"/>
                    <a:pt x="550" y="5002"/>
                  </a:cubicBezTo>
                  <a:cubicBezTo>
                    <a:pt x="557" y="5011"/>
                    <a:pt x="565" y="5021"/>
                    <a:pt x="572" y="5031"/>
                  </a:cubicBezTo>
                  <a:cubicBezTo>
                    <a:pt x="630" y="5108"/>
                    <a:pt x="693" y="5182"/>
                    <a:pt x="759" y="5250"/>
                  </a:cubicBezTo>
                  <a:cubicBezTo>
                    <a:pt x="765" y="5258"/>
                    <a:pt x="772" y="5263"/>
                    <a:pt x="779" y="5270"/>
                  </a:cubicBezTo>
                  <a:cubicBezTo>
                    <a:pt x="849" y="5342"/>
                    <a:pt x="924" y="5411"/>
                    <a:pt x="1003" y="5474"/>
                  </a:cubicBezTo>
                  <a:cubicBezTo>
                    <a:pt x="1131" y="5577"/>
                    <a:pt x="1268" y="5667"/>
                    <a:pt x="1413" y="5741"/>
                  </a:cubicBezTo>
                  <a:cubicBezTo>
                    <a:pt x="1493" y="5783"/>
                    <a:pt x="1576" y="5821"/>
                    <a:pt x="1661" y="5855"/>
                  </a:cubicBezTo>
                  <a:lnTo>
                    <a:pt x="1675" y="5859"/>
                  </a:lnTo>
                  <a:cubicBezTo>
                    <a:pt x="1968" y="5973"/>
                    <a:pt x="2281" y="6031"/>
                    <a:pt x="2596" y="6031"/>
                  </a:cubicBezTo>
                  <a:cubicBezTo>
                    <a:pt x="2936" y="6031"/>
                    <a:pt x="3287" y="5963"/>
                    <a:pt x="3634" y="5833"/>
                  </a:cubicBezTo>
                  <a:cubicBezTo>
                    <a:pt x="3723" y="5799"/>
                    <a:pt x="3812" y="5764"/>
                    <a:pt x="3900" y="5721"/>
                  </a:cubicBezTo>
                  <a:cubicBezTo>
                    <a:pt x="3962" y="5692"/>
                    <a:pt x="4022" y="5660"/>
                    <a:pt x="4082" y="5624"/>
                  </a:cubicBezTo>
                  <a:lnTo>
                    <a:pt x="4094" y="5616"/>
                  </a:lnTo>
                  <a:cubicBezTo>
                    <a:pt x="4103" y="5610"/>
                    <a:pt x="4110" y="5605"/>
                    <a:pt x="4117" y="5601"/>
                  </a:cubicBezTo>
                  <a:cubicBezTo>
                    <a:pt x="4125" y="5595"/>
                    <a:pt x="4132" y="5591"/>
                    <a:pt x="4139" y="5585"/>
                  </a:cubicBezTo>
                  <a:cubicBezTo>
                    <a:pt x="4177" y="5561"/>
                    <a:pt x="4215" y="5536"/>
                    <a:pt x="4252" y="5509"/>
                  </a:cubicBezTo>
                  <a:cubicBezTo>
                    <a:pt x="4260" y="5502"/>
                    <a:pt x="4270" y="5495"/>
                    <a:pt x="4280" y="5488"/>
                  </a:cubicBezTo>
                  <a:lnTo>
                    <a:pt x="4287" y="5482"/>
                  </a:lnTo>
                  <a:cubicBezTo>
                    <a:pt x="4298" y="5474"/>
                    <a:pt x="4308" y="5464"/>
                    <a:pt x="4319" y="5454"/>
                  </a:cubicBezTo>
                  <a:cubicBezTo>
                    <a:pt x="4350" y="5430"/>
                    <a:pt x="4381" y="5405"/>
                    <a:pt x="4410" y="5378"/>
                  </a:cubicBezTo>
                  <a:cubicBezTo>
                    <a:pt x="4434" y="5357"/>
                    <a:pt x="4457" y="5335"/>
                    <a:pt x="4481" y="5312"/>
                  </a:cubicBezTo>
                  <a:cubicBezTo>
                    <a:pt x="4507" y="5287"/>
                    <a:pt x="4534" y="5260"/>
                    <a:pt x="4558" y="5234"/>
                  </a:cubicBezTo>
                  <a:cubicBezTo>
                    <a:pt x="4583" y="5207"/>
                    <a:pt x="4606" y="5182"/>
                    <a:pt x="4628" y="5155"/>
                  </a:cubicBezTo>
                  <a:cubicBezTo>
                    <a:pt x="4652" y="5130"/>
                    <a:pt x="4671" y="5103"/>
                    <a:pt x="4692" y="5076"/>
                  </a:cubicBezTo>
                  <a:cubicBezTo>
                    <a:pt x="4716" y="5047"/>
                    <a:pt x="4738" y="5017"/>
                    <a:pt x="4761" y="4986"/>
                  </a:cubicBezTo>
                  <a:cubicBezTo>
                    <a:pt x="4779" y="4961"/>
                    <a:pt x="4796" y="4936"/>
                    <a:pt x="4814" y="4909"/>
                  </a:cubicBezTo>
                  <a:cubicBezTo>
                    <a:pt x="4838" y="4874"/>
                    <a:pt x="4860" y="4839"/>
                    <a:pt x="4883" y="4803"/>
                  </a:cubicBezTo>
                  <a:cubicBezTo>
                    <a:pt x="4897" y="4782"/>
                    <a:pt x="4908" y="4760"/>
                    <a:pt x="4921" y="4739"/>
                  </a:cubicBezTo>
                  <a:cubicBezTo>
                    <a:pt x="4946" y="4697"/>
                    <a:pt x="4970" y="4653"/>
                    <a:pt x="4993" y="4609"/>
                  </a:cubicBezTo>
                  <a:cubicBezTo>
                    <a:pt x="4998" y="4600"/>
                    <a:pt x="5002" y="4588"/>
                    <a:pt x="5008" y="4578"/>
                  </a:cubicBezTo>
                  <a:cubicBezTo>
                    <a:pt x="5123" y="4344"/>
                    <a:pt x="5210" y="4095"/>
                    <a:pt x="5269" y="3840"/>
                  </a:cubicBezTo>
                  <a:cubicBezTo>
                    <a:pt x="5269" y="3836"/>
                    <a:pt x="5271" y="3832"/>
                    <a:pt x="5272" y="3828"/>
                  </a:cubicBezTo>
                  <a:cubicBezTo>
                    <a:pt x="5291" y="3743"/>
                    <a:pt x="5307" y="3656"/>
                    <a:pt x="5320" y="3569"/>
                  </a:cubicBezTo>
                  <a:lnTo>
                    <a:pt x="5321" y="3563"/>
                  </a:lnTo>
                  <a:cubicBezTo>
                    <a:pt x="5321" y="3559"/>
                    <a:pt x="5323" y="3555"/>
                    <a:pt x="5324" y="3551"/>
                  </a:cubicBezTo>
                  <a:cubicBezTo>
                    <a:pt x="5324" y="3547"/>
                    <a:pt x="5324" y="3542"/>
                    <a:pt x="5326" y="3538"/>
                  </a:cubicBezTo>
                  <a:cubicBezTo>
                    <a:pt x="5334" y="3475"/>
                    <a:pt x="5341" y="3409"/>
                    <a:pt x="5348" y="3344"/>
                  </a:cubicBezTo>
                  <a:lnTo>
                    <a:pt x="5348" y="3331"/>
                  </a:lnTo>
                  <a:cubicBezTo>
                    <a:pt x="5355" y="3258"/>
                    <a:pt x="5359" y="3184"/>
                    <a:pt x="5362" y="3109"/>
                  </a:cubicBezTo>
                  <a:lnTo>
                    <a:pt x="5362" y="3098"/>
                  </a:lnTo>
                  <a:cubicBezTo>
                    <a:pt x="5364" y="3043"/>
                    <a:pt x="5365" y="2988"/>
                    <a:pt x="5365" y="2932"/>
                  </a:cubicBezTo>
                  <a:cubicBezTo>
                    <a:pt x="5362" y="2762"/>
                    <a:pt x="5350" y="2593"/>
                    <a:pt x="5327" y="2425"/>
                  </a:cubicBezTo>
                  <a:cubicBezTo>
                    <a:pt x="5306" y="2274"/>
                    <a:pt x="5275" y="2125"/>
                    <a:pt x="5237" y="1979"/>
                  </a:cubicBezTo>
                  <a:cubicBezTo>
                    <a:pt x="5209" y="1875"/>
                    <a:pt x="5177" y="1774"/>
                    <a:pt x="5142" y="1677"/>
                  </a:cubicBezTo>
                  <a:lnTo>
                    <a:pt x="5140" y="1671"/>
                  </a:lnTo>
                  <a:cubicBezTo>
                    <a:pt x="5106" y="1580"/>
                    <a:pt x="5068" y="1491"/>
                    <a:pt x="5028" y="1407"/>
                  </a:cubicBezTo>
                  <a:cubicBezTo>
                    <a:pt x="5023" y="1398"/>
                    <a:pt x="5019" y="1390"/>
                    <a:pt x="5015" y="1380"/>
                  </a:cubicBezTo>
                  <a:cubicBezTo>
                    <a:pt x="4932" y="1209"/>
                    <a:pt x="4831" y="1046"/>
                    <a:pt x="4714" y="895"/>
                  </a:cubicBezTo>
                  <a:cubicBezTo>
                    <a:pt x="4408" y="503"/>
                    <a:pt x="4006" y="227"/>
                    <a:pt x="3536" y="97"/>
                  </a:cubicBezTo>
                  <a:cubicBezTo>
                    <a:pt x="3483" y="81"/>
                    <a:pt x="3428" y="67"/>
                    <a:pt x="3373" y="56"/>
                  </a:cubicBezTo>
                  <a:cubicBezTo>
                    <a:pt x="3317" y="45"/>
                    <a:pt x="3256" y="33"/>
                    <a:pt x="3196" y="26"/>
                  </a:cubicBezTo>
                  <a:cubicBezTo>
                    <a:pt x="3120" y="18"/>
                    <a:pt x="3045" y="11"/>
                    <a:pt x="2972" y="7"/>
                  </a:cubicBezTo>
                  <a:cubicBezTo>
                    <a:pt x="2933" y="4"/>
                    <a:pt x="2896" y="4"/>
                    <a:pt x="2858" y="2"/>
                  </a:cubicBezTo>
                  <a:cubicBezTo>
                    <a:pt x="2827" y="2"/>
                    <a:pt x="2798" y="1"/>
                    <a:pt x="276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8"/>
            <p:cNvSpPr/>
            <p:nvPr/>
          </p:nvSpPr>
          <p:spPr>
            <a:xfrm>
              <a:off x="1715950" y="3872300"/>
              <a:ext cx="134125" cy="150725"/>
            </a:xfrm>
            <a:custGeom>
              <a:rect b="b" l="l" r="r" t="t"/>
              <a:pathLst>
                <a:path extrusionOk="0" h="6029" w="5365">
                  <a:moveTo>
                    <a:pt x="2766" y="1661"/>
                  </a:moveTo>
                  <a:cubicBezTo>
                    <a:pt x="2854" y="1661"/>
                    <a:pt x="2943" y="1667"/>
                    <a:pt x="3030" y="1678"/>
                  </a:cubicBezTo>
                  <a:cubicBezTo>
                    <a:pt x="3085" y="1685"/>
                    <a:pt x="3137" y="1696"/>
                    <a:pt x="3189" y="1714"/>
                  </a:cubicBezTo>
                  <a:lnTo>
                    <a:pt x="3204" y="1719"/>
                  </a:lnTo>
                  <a:cubicBezTo>
                    <a:pt x="3252" y="1735"/>
                    <a:pt x="3297" y="1757"/>
                    <a:pt x="3342" y="1783"/>
                  </a:cubicBezTo>
                  <a:cubicBezTo>
                    <a:pt x="3454" y="1852"/>
                    <a:pt x="3549" y="1948"/>
                    <a:pt x="3617" y="2060"/>
                  </a:cubicBezTo>
                  <a:cubicBezTo>
                    <a:pt x="3641" y="2098"/>
                    <a:pt x="3664" y="2139"/>
                    <a:pt x="3684" y="2180"/>
                  </a:cubicBezTo>
                  <a:lnTo>
                    <a:pt x="3686" y="2187"/>
                  </a:lnTo>
                  <a:cubicBezTo>
                    <a:pt x="3723" y="2267"/>
                    <a:pt x="3754" y="2350"/>
                    <a:pt x="3776" y="2434"/>
                  </a:cubicBezTo>
                  <a:lnTo>
                    <a:pt x="3778" y="2438"/>
                  </a:lnTo>
                  <a:cubicBezTo>
                    <a:pt x="3788" y="2479"/>
                    <a:pt x="3797" y="2520"/>
                    <a:pt x="3804" y="2558"/>
                  </a:cubicBezTo>
                  <a:cubicBezTo>
                    <a:pt x="3813" y="2599"/>
                    <a:pt x="3820" y="2638"/>
                    <a:pt x="3824" y="2673"/>
                  </a:cubicBezTo>
                  <a:cubicBezTo>
                    <a:pt x="3833" y="2734"/>
                    <a:pt x="3838" y="2794"/>
                    <a:pt x="3841" y="2854"/>
                  </a:cubicBezTo>
                  <a:cubicBezTo>
                    <a:pt x="3847" y="2966"/>
                    <a:pt x="3844" y="3077"/>
                    <a:pt x="3833" y="3188"/>
                  </a:cubicBezTo>
                  <a:cubicBezTo>
                    <a:pt x="3828" y="3238"/>
                    <a:pt x="3820" y="3287"/>
                    <a:pt x="3811" y="3337"/>
                  </a:cubicBezTo>
                  <a:cubicBezTo>
                    <a:pt x="3810" y="3342"/>
                    <a:pt x="3810" y="3347"/>
                    <a:pt x="3809" y="3354"/>
                  </a:cubicBezTo>
                  <a:cubicBezTo>
                    <a:pt x="3782" y="3497"/>
                    <a:pt x="3738" y="3636"/>
                    <a:pt x="3677" y="3770"/>
                  </a:cubicBezTo>
                  <a:cubicBezTo>
                    <a:pt x="3581" y="3971"/>
                    <a:pt x="3449" y="4125"/>
                    <a:pt x="3290" y="4201"/>
                  </a:cubicBezTo>
                  <a:cubicBezTo>
                    <a:pt x="3235" y="4227"/>
                    <a:pt x="3180" y="4248"/>
                    <a:pt x="3127" y="4269"/>
                  </a:cubicBezTo>
                  <a:cubicBezTo>
                    <a:pt x="3103" y="4277"/>
                    <a:pt x="3080" y="4284"/>
                    <a:pt x="3058" y="4291"/>
                  </a:cubicBezTo>
                  <a:cubicBezTo>
                    <a:pt x="3030" y="4300"/>
                    <a:pt x="3003" y="4308"/>
                    <a:pt x="2976" y="4315"/>
                  </a:cubicBezTo>
                  <a:cubicBezTo>
                    <a:pt x="2907" y="4333"/>
                    <a:pt x="2839" y="4348"/>
                    <a:pt x="2768" y="4356"/>
                  </a:cubicBezTo>
                  <a:cubicBezTo>
                    <a:pt x="2713" y="4363"/>
                    <a:pt x="2656" y="4367"/>
                    <a:pt x="2600" y="4367"/>
                  </a:cubicBezTo>
                  <a:cubicBezTo>
                    <a:pt x="2523" y="4367"/>
                    <a:pt x="2446" y="4360"/>
                    <a:pt x="2370" y="4346"/>
                  </a:cubicBezTo>
                  <a:cubicBezTo>
                    <a:pt x="2355" y="4343"/>
                    <a:pt x="2341" y="4338"/>
                    <a:pt x="2325" y="4335"/>
                  </a:cubicBezTo>
                  <a:cubicBezTo>
                    <a:pt x="2290" y="4326"/>
                    <a:pt x="2255" y="4317"/>
                    <a:pt x="2220" y="4305"/>
                  </a:cubicBezTo>
                  <a:cubicBezTo>
                    <a:pt x="2203" y="4300"/>
                    <a:pt x="2185" y="4293"/>
                    <a:pt x="2167" y="4286"/>
                  </a:cubicBezTo>
                  <a:cubicBezTo>
                    <a:pt x="2134" y="4273"/>
                    <a:pt x="2103" y="4259"/>
                    <a:pt x="2074" y="4243"/>
                  </a:cubicBezTo>
                  <a:cubicBezTo>
                    <a:pt x="2058" y="4235"/>
                    <a:pt x="2043" y="4228"/>
                    <a:pt x="2029" y="4220"/>
                  </a:cubicBezTo>
                  <a:cubicBezTo>
                    <a:pt x="1985" y="4194"/>
                    <a:pt x="1943" y="4166"/>
                    <a:pt x="1904" y="4135"/>
                  </a:cubicBezTo>
                  <a:cubicBezTo>
                    <a:pt x="1742" y="4004"/>
                    <a:pt x="1631" y="3827"/>
                    <a:pt x="1572" y="3618"/>
                  </a:cubicBezTo>
                  <a:cubicBezTo>
                    <a:pt x="1552" y="3543"/>
                    <a:pt x="1538" y="3467"/>
                    <a:pt x="1531" y="3390"/>
                  </a:cubicBezTo>
                  <a:lnTo>
                    <a:pt x="1531" y="3386"/>
                  </a:lnTo>
                  <a:cubicBezTo>
                    <a:pt x="1524" y="3303"/>
                    <a:pt x="1523" y="3220"/>
                    <a:pt x="1528" y="3138"/>
                  </a:cubicBezTo>
                  <a:lnTo>
                    <a:pt x="1528" y="3137"/>
                  </a:lnTo>
                  <a:cubicBezTo>
                    <a:pt x="1530" y="3119"/>
                    <a:pt x="1530" y="3102"/>
                    <a:pt x="1531" y="3084"/>
                  </a:cubicBezTo>
                  <a:cubicBezTo>
                    <a:pt x="1552" y="2864"/>
                    <a:pt x="1599" y="2649"/>
                    <a:pt x="1672" y="2441"/>
                  </a:cubicBezTo>
                  <a:cubicBezTo>
                    <a:pt x="1697" y="2369"/>
                    <a:pt x="1727" y="2299"/>
                    <a:pt x="1760" y="2232"/>
                  </a:cubicBezTo>
                  <a:lnTo>
                    <a:pt x="1765" y="2225"/>
                  </a:lnTo>
                  <a:cubicBezTo>
                    <a:pt x="1794" y="2164"/>
                    <a:pt x="1829" y="2107"/>
                    <a:pt x="1870" y="2053"/>
                  </a:cubicBezTo>
                  <a:cubicBezTo>
                    <a:pt x="1922" y="1980"/>
                    <a:pt x="1984" y="1917"/>
                    <a:pt x="2056" y="1863"/>
                  </a:cubicBezTo>
                  <a:cubicBezTo>
                    <a:pt x="2192" y="1761"/>
                    <a:pt x="2410" y="1661"/>
                    <a:pt x="2766" y="1661"/>
                  </a:cubicBezTo>
                  <a:close/>
                  <a:moveTo>
                    <a:pt x="2770" y="1"/>
                  </a:moveTo>
                  <a:cubicBezTo>
                    <a:pt x="2719" y="1"/>
                    <a:pt x="2670" y="2"/>
                    <a:pt x="2621" y="3"/>
                  </a:cubicBezTo>
                  <a:lnTo>
                    <a:pt x="2584" y="5"/>
                  </a:lnTo>
                  <a:cubicBezTo>
                    <a:pt x="2528" y="9"/>
                    <a:pt x="2473" y="13"/>
                    <a:pt x="2420" y="19"/>
                  </a:cubicBezTo>
                  <a:cubicBezTo>
                    <a:pt x="1745" y="95"/>
                    <a:pt x="1270" y="389"/>
                    <a:pt x="943" y="712"/>
                  </a:cubicBezTo>
                  <a:cubicBezTo>
                    <a:pt x="899" y="756"/>
                    <a:pt x="858" y="799"/>
                    <a:pt x="820" y="844"/>
                  </a:cubicBezTo>
                  <a:cubicBezTo>
                    <a:pt x="813" y="854"/>
                    <a:pt x="804" y="862"/>
                    <a:pt x="797" y="872"/>
                  </a:cubicBezTo>
                  <a:cubicBezTo>
                    <a:pt x="759" y="916"/>
                    <a:pt x="723" y="961"/>
                    <a:pt x="690" y="1004"/>
                  </a:cubicBezTo>
                  <a:cubicBezTo>
                    <a:pt x="641" y="1070"/>
                    <a:pt x="598" y="1138"/>
                    <a:pt x="555" y="1205"/>
                  </a:cubicBezTo>
                  <a:cubicBezTo>
                    <a:pt x="539" y="1232"/>
                    <a:pt x="523" y="1260"/>
                    <a:pt x="508" y="1288"/>
                  </a:cubicBezTo>
                  <a:cubicBezTo>
                    <a:pt x="487" y="1323"/>
                    <a:pt x="468" y="1359"/>
                    <a:pt x="450" y="1394"/>
                  </a:cubicBezTo>
                  <a:cubicBezTo>
                    <a:pt x="406" y="1478"/>
                    <a:pt x="366" y="1561"/>
                    <a:pt x="331" y="1647"/>
                  </a:cubicBezTo>
                  <a:cubicBezTo>
                    <a:pt x="142" y="2094"/>
                    <a:pt x="56" y="2549"/>
                    <a:pt x="20" y="2902"/>
                  </a:cubicBezTo>
                  <a:cubicBezTo>
                    <a:pt x="13" y="2981"/>
                    <a:pt x="9" y="3060"/>
                    <a:pt x="6" y="3137"/>
                  </a:cubicBezTo>
                  <a:cubicBezTo>
                    <a:pt x="0" y="3299"/>
                    <a:pt x="6" y="3462"/>
                    <a:pt x="23" y="3622"/>
                  </a:cubicBezTo>
                  <a:cubicBezTo>
                    <a:pt x="35" y="3728"/>
                    <a:pt x="52" y="3833"/>
                    <a:pt x="75" y="3937"/>
                  </a:cubicBezTo>
                  <a:lnTo>
                    <a:pt x="77" y="3954"/>
                  </a:lnTo>
                  <a:cubicBezTo>
                    <a:pt x="93" y="4017"/>
                    <a:pt x="108" y="4080"/>
                    <a:pt x="127" y="4142"/>
                  </a:cubicBezTo>
                  <a:cubicBezTo>
                    <a:pt x="128" y="4146"/>
                    <a:pt x="129" y="4152"/>
                    <a:pt x="131" y="4156"/>
                  </a:cubicBezTo>
                  <a:cubicBezTo>
                    <a:pt x="139" y="4186"/>
                    <a:pt x="148" y="4215"/>
                    <a:pt x="159" y="4245"/>
                  </a:cubicBezTo>
                  <a:cubicBezTo>
                    <a:pt x="160" y="4252"/>
                    <a:pt x="163" y="4260"/>
                    <a:pt x="166" y="4267"/>
                  </a:cubicBezTo>
                  <a:cubicBezTo>
                    <a:pt x="187" y="4326"/>
                    <a:pt x="210" y="4384"/>
                    <a:pt x="234" y="4442"/>
                  </a:cubicBezTo>
                  <a:cubicBezTo>
                    <a:pt x="236" y="4452"/>
                    <a:pt x="241" y="4461"/>
                    <a:pt x="245" y="4470"/>
                  </a:cubicBezTo>
                  <a:cubicBezTo>
                    <a:pt x="255" y="4495"/>
                    <a:pt x="266" y="4519"/>
                    <a:pt x="277" y="4543"/>
                  </a:cubicBezTo>
                  <a:cubicBezTo>
                    <a:pt x="279" y="4547"/>
                    <a:pt x="281" y="4553"/>
                    <a:pt x="284" y="4557"/>
                  </a:cubicBezTo>
                  <a:cubicBezTo>
                    <a:pt x="312" y="4616"/>
                    <a:pt x="342" y="4674"/>
                    <a:pt x="374" y="4731"/>
                  </a:cubicBezTo>
                  <a:cubicBezTo>
                    <a:pt x="380" y="4741"/>
                    <a:pt x="387" y="4752"/>
                    <a:pt x="392" y="4762"/>
                  </a:cubicBezTo>
                  <a:cubicBezTo>
                    <a:pt x="440" y="4845"/>
                    <a:pt x="492" y="4925"/>
                    <a:pt x="550" y="5001"/>
                  </a:cubicBezTo>
                  <a:cubicBezTo>
                    <a:pt x="557" y="5011"/>
                    <a:pt x="565" y="5021"/>
                    <a:pt x="572" y="5031"/>
                  </a:cubicBezTo>
                  <a:cubicBezTo>
                    <a:pt x="630" y="5107"/>
                    <a:pt x="693" y="5180"/>
                    <a:pt x="759" y="5250"/>
                  </a:cubicBezTo>
                  <a:cubicBezTo>
                    <a:pt x="765" y="5257"/>
                    <a:pt x="772" y="5263"/>
                    <a:pt x="779" y="5268"/>
                  </a:cubicBezTo>
                  <a:cubicBezTo>
                    <a:pt x="849" y="5341"/>
                    <a:pt x="924" y="5410"/>
                    <a:pt x="1003" y="5474"/>
                  </a:cubicBezTo>
                  <a:cubicBezTo>
                    <a:pt x="1201" y="5632"/>
                    <a:pt x="1423" y="5762"/>
                    <a:pt x="1660" y="5853"/>
                  </a:cubicBezTo>
                  <a:lnTo>
                    <a:pt x="1675" y="5859"/>
                  </a:lnTo>
                  <a:cubicBezTo>
                    <a:pt x="1965" y="5970"/>
                    <a:pt x="2273" y="6029"/>
                    <a:pt x="2584" y="6029"/>
                  </a:cubicBezTo>
                  <a:cubicBezTo>
                    <a:pt x="2588" y="6029"/>
                    <a:pt x="2592" y="6029"/>
                    <a:pt x="2595" y="6029"/>
                  </a:cubicBezTo>
                  <a:cubicBezTo>
                    <a:pt x="2936" y="6029"/>
                    <a:pt x="3287" y="5961"/>
                    <a:pt x="3634" y="5832"/>
                  </a:cubicBezTo>
                  <a:cubicBezTo>
                    <a:pt x="3723" y="5798"/>
                    <a:pt x="3811" y="5763"/>
                    <a:pt x="3900" y="5721"/>
                  </a:cubicBezTo>
                  <a:cubicBezTo>
                    <a:pt x="3962" y="5692"/>
                    <a:pt x="4022" y="5659"/>
                    <a:pt x="4081" y="5623"/>
                  </a:cubicBezTo>
                  <a:lnTo>
                    <a:pt x="4094" y="5616"/>
                  </a:lnTo>
                  <a:cubicBezTo>
                    <a:pt x="4102" y="5610"/>
                    <a:pt x="4110" y="5604"/>
                    <a:pt x="4117" y="5600"/>
                  </a:cubicBezTo>
                  <a:cubicBezTo>
                    <a:pt x="4125" y="5595"/>
                    <a:pt x="4132" y="5589"/>
                    <a:pt x="4139" y="5585"/>
                  </a:cubicBezTo>
                  <a:cubicBezTo>
                    <a:pt x="4177" y="5559"/>
                    <a:pt x="4215" y="5535"/>
                    <a:pt x="4252" y="5509"/>
                  </a:cubicBezTo>
                  <a:cubicBezTo>
                    <a:pt x="4260" y="5502"/>
                    <a:pt x="4270" y="5495"/>
                    <a:pt x="4280" y="5488"/>
                  </a:cubicBezTo>
                  <a:lnTo>
                    <a:pt x="4285" y="5482"/>
                  </a:lnTo>
                  <a:cubicBezTo>
                    <a:pt x="4298" y="5472"/>
                    <a:pt x="4308" y="5462"/>
                    <a:pt x="4319" y="5454"/>
                  </a:cubicBezTo>
                  <a:cubicBezTo>
                    <a:pt x="4350" y="5429"/>
                    <a:pt x="4381" y="5405"/>
                    <a:pt x="4410" y="5378"/>
                  </a:cubicBezTo>
                  <a:cubicBezTo>
                    <a:pt x="4434" y="5356"/>
                    <a:pt x="4457" y="5333"/>
                    <a:pt x="4481" y="5311"/>
                  </a:cubicBezTo>
                  <a:cubicBezTo>
                    <a:pt x="4507" y="5285"/>
                    <a:pt x="4533" y="5260"/>
                    <a:pt x="4558" y="5233"/>
                  </a:cubicBezTo>
                  <a:cubicBezTo>
                    <a:pt x="4583" y="5205"/>
                    <a:pt x="4606" y="5181"/>
                    <a:pt x="4628" y="5155"/>
                  </a:cubicBezTo>
                  <a:cubicBezTo>
                    <a:pt x="4652" y="5128"/>
                    <a:pt x="4670" y="5102"/>
                    <a:pt x="4693" y="5076"/>
                  </a:cubicBezTo>
                  <a:cubicBezTo>
                    <a:pt x="4715" y="5046"/>
                    <a:pt x="4739" y="5015"/>
                    <a:pt x="4762" y="4984"/>
                  </a:cubicBezTo>
                  <a:cubicBezTo>
                    <a:pt x="4780" y="4959"/>
                    <a:pt x="4797" y="4934"/>
                    <a:pt x="4815" y="4908"/>
                  </a:cubicBezTo>
                  <a:cubicBezTo>
                    <a:pt x="4838" y="4873"/>
                    <a:pt x="4862" y="4838"/>
                    <a:pt x="4884" y="4803"/>
                  </a:cubicBezTo>
                  <a:cubicBezTo>
                    <a:pt x="4897" y="4782"/>
                    <a:pt x="4909" y="4759"/>
                    <a:pt x="4922" y="4737"/>
                  </a:cubicBezTo>
                  <a:cubicBezTo>
                    <a:pt x="4946" y="4695"/>
                    <a:pt x="4970" y="4653"/>
                    <a:pt x="4994" y="4609"/>
                  </a:cubicBezTo>
                  <a:cubicBezTo>
                    <a:pt x="4998" y="4598"/>
                    <a:pt x="5002" y="4588"/>
                    <a:pt x="5008" y="4578"/>
                  </a:cubicBezTo>
                  <a:cubicBezTo>
                    <a:pt x="5123" y="4342"/>
                    <a:pt x="5212" y="4094"/>
                    <a:pt x="5269" y="3839"/>
                  </a:cubicBezTo>
                  <a:cubicBezTo>
                    <a:pt x="5271" y="3834"/>
                    <a:pt x="5271" y="3830"/>
                    <a:pt x="5272" y="3826"/>
                  </a:cubicBezTo>
                  <a:cubicBezTo>
                    <a:pt x="5292" y="3742"/>
                    <a:pt x="5307" y="3654"/>
                    <a:pt x="5321" y="3567"/>
                  </a:cubicBezTo>
                  <a:lnTo>
                    <a:pt x="5321" y="3563"/>
                  </a:lnTo>
                  <a:cubicBezTo>
                    <a:pt x="5321" y="3557"/>
                    <a:pt x="5323" y="3553"/>
                    <a:pt x="5324" y="3549"/>
                  </a:cubicBezTo>
                  <a:cubicBezTo>
                    <a:pt x="5324" y="3543"/>
                    <a:pt x="5324" y="3541"/>
                    <a:pt x="5326" y="3538"/>
                  </a:cubicBezTo>
                  <a:cubicBezTo>
                    <a:pt x="5334" y="3473"/>
                    <a:pt x="5341" y="3408"/>
                    <a:pt x="5348" y="3342"/>
                  </a:cubicBezTo>
                  <a:lnTo>
                    <a:pt x="5348" y="3331"/>
                  </a:lnTo>
                  <a:cubicBezTo>
                    <a:pt x="5355" y="3257"/>
                    <a:pt x="5359" y="3182"/>
                    <a:pt x="5362" y="3108"/>
                  </a:cubicBezTo>
                  <a:lnTo>
                    <a:pt x="5362" y="3098"/>
                  </a:lnTo>
                  <a:cubicBezTo>
                    <a:pt x="5364" y="3041"/>
                    <a:pt x="5365" y="2987"/>
                    <a:pt x="5365" y="2932"/>
                  </a:cubicBezTo>
                  <a:cubicBezTo>
                    <a:pt x="5362" y="2762"/>
                    <a:pt x="5349" y="2592"/>
                    <a:pt x="5327" y="2423"/>
                  </a:cubicBezTo>
                  <a:cubicBezTo>
                    <a:pt x="5306" y="2272"/>
                    <a:pt x="5275" y="2123"/>
                    <a:pt x="5237" y="1977"/>
                  </a:cubicBezTo>
                  <a:cubicBezTo>
                    <a:pt x="5209" y="1873"/>
                    <a:pt x="5178" y="1772"/>
                    <a:pt x="5141" y="1675"/>
                  </a:cubicBezTo>
                  <a:lnTo>
                    <a:pt x="5140" y="1669"/>
                  </a:lnTo>
                  <a:cubicBezTo>
                    <a:pt x="5106" y="1578"/>
                    <a:pt x="5068" y="1491"/>
                    <a:pt x="5028" y="1406"/>
                  </a:cubicBezTo>
                  <a:cubicBezTo>
                    <a:pt x="5023" y="1397"/>
                    <a:pt x="5019" y="1388"/>
                    <a:pt x="5015" y="1378"/>
                  </a:cubicBezTo>
                  <a:cubicBezTo>
                    <a:pt x="4932" y="1207"/>
                    <a:pt x="4831" y="1045"/>
                    <a:pt x="4714" y="895"/>
                  </a:cubicBezTo>
                  <a:cubicBezTo>
                    <a:pt x="4408" y="502"/>
                    <a:pt x="4005" y="227"/>
                    <a:pt x="3537" y="95"/>
                  </a:cubicBezTo>
                  <a:cubicBezTo>
                    <a:pt x="3482" y="79"/>
                    <a:pt x="3429" y="67"/>
                    <a:pt x="3373" y="55"/>
                  </a:cubicBezTo>
                  <a:cubicBezTo>
                    <a:pt x="3315" y="43"/>
                    <a:pt x="3256" y="33"/>
                    <a:pt x="3197" y="26"/>
                  </a:cubicBezTo>
                  <a:cubicBezTo>
                    <a:pt x="3120" y="16"/>
                    <a:pt x="3045" y="10"/>
                    <a:pt x="2972" y="6"/>
                  </a:cubicBezTo>
                  <a:cubicBezTo>
                    <a:pt x="2934" y="3"/>
                    <a:pt x="2896" y="3"/>
                    <a:pt x="2858" y="2"/>
                  </a:cubicBezTo>
                  <a:cubicBezTo>
                    <a:pt x="2829" y="2"/>
                    <a:pt x="2798" y="1"/>
                    <a:pt x="2770"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8"/>
            <p:cNvSpPr/>
            <p:nvPr/>
          </p:nvSpPr>
          <p:spPr>
            <a:xfrm>
              <a:off x="2388725" y="3872150"/>
              <a:ext cx="143150" cy="149975"/>
            </a:xfrm>
            <a:custGeom>
              <a:rect b="b" l="l" r="r" t="t"/>
              <a:pathLst>
                <a:path extrusionOk="0" h="5999" w="5726">
                  <a:moveTo>
                    <a:pt x="2996" y="1663"/>
                  </a:moveTo>
                  <a:cubicBezTo>
                    <a:pt x="3071" y="1663"/>
                    <a:pt x="3143" y="1674"/>
                    <a:pt x="3210" y="1698"/>
                  </a:cubicBezTo>
                  <a:cubicBezTo>
                    <a:pt x="3217" y="1701"/>
                    <a:pt x="3225" y="1703"/>
                    <a:pt x="3234" y="1706"/>
                  </a:cubicBezTo>
                  <a:cubicBezTo>
                    <a:pt x="3315" y="1740"/>
                    <a:pt x="3396" y="1781"/>
                    <a:pt x="3471" y="1826"/>
                  </a:cubicBezTo>
                  <a:cubicBezTo>
                    <a:pt x="3483" y="1833"/>
                    <a:pt x="3494" y="1840"/>
                    <a:pt x="3507" y="1847"/>
                  </a:cubicBezTo>
                  <a:cubicBezTo>
                    <a:pt x="3577" y="1890"/>
                    <a:pt x="3644" y="1940"/>
                    <a:pt x="3708" y="1992"/>
                  </a:cubicBezTo>
                  <a:cubicBezTo>
                    <a:pt x="3816" y="2080"/>
                    <a:pt x="3910" y="2184"/>
                    <a:pt x="3990" y="2301"/>
                  </a:cubicBezTo>
                  <a:cubicBezTo>
                    <a:pt x="3999" y="2315"/>
                    <a:pt x="4006" y="2329"/>
                    <a:pt x="4014" y="2343"/>
                  </a:cubicBezTo>
                  <a:cubicBezTo>
                    <a:pt x="4035" y="2375"/>
                    <a:pt x="4055" y="2409"/>
                    <a:pt x="4072" y="2443"/>
                  </a:cubicBezTo>
                  <a:cubicBezTo>
                    <a:pt x="4082" y="2461"/>
                    <a:pt x="4090" y="2481"/>
                    <a:pt x="4097" y="2499"/>
                  </a:cubicBezTo>
                  <a:cubicBezTo>
                    <a:pt x="4113" y="2532"/>
                    <a:pt x="4125" y="2567"/>
                    <a:pt x="4138" y="2600"/>
                  </a:cubicBezTo>
                  <a:cubicBezTo>
                    <a:pt x="4143" y="2617"/>
                    <a:pt x="4149" y="2634"/>
                    <a:pt x="4155" y="2651"/>
                  </a:cubicBezTo>
                  <a:cubicBezTo>
                    <a:pt x="4170" y="2702"/>
                    <a:pt x="4183" y="2755"/>
                    <a:pt x="4191" y="2807"/>
                  </a:cubicBezTo>
                  <a:cubicBezTo>
                    <a:pt x="4224" y="3019"/>
                    <a:pt x="4193" y="3236"/>
                    <a:pt x="4100" y="3430"/>
                  </a:cubicBezTo>
                  <a:cubicBezTo>
                    <a:pt x="4084" y="3465"/>
                    <a:pt x="4066" y="3500"/>
                    <a:pt x="4045" y="3532"/>
                  </a:cubicBezTo>
                  <a:cubicBezTo>
                    <a:pt x="4030" y="3561"/>
                    <a:pt x="4011" y="3587"/>
                    <a:pt x="3993" y="3614"/>
                  </a:cubicBezTo>
                  <a:cubicBezTo>
                    <a:pt x="3989" y="3618"/>
                    <a:pt x="3986" y="3624"/>
                    <a:pt x="3982" y="3630"/>
                  </a:cubicBezTo>
                  <a:cubicBezTo>
                    <a:pt x="3937" y="3691"/>
                    <a:pt x="3886" y="3750"/>
                    <a:pt x="3831" y="3804"/>
                  </a:cubicBezTo>
                  <a:lnTo>
                    <a:pt x="3826" y="3809"/>
                  </a:lnTo>
                  <a:cubicBezTo>
                    <a:pt x="3813" y="3822"/>
                    <a:pt x="3802" y="3835"/>
                    <a:pt x="3791" y="3846"/>
                  </a:cubicBezTo>
                  <a:cubicBezTo>
                    <a:pt x="3637" y="3988"/>
                    <a:pt x="3466" y="4108"/>
                    <a:pt x="3280" y="4202"/>
                  </a:cubicBezTo>
                  <a:cubicBezTo>
                    <a:pt x="3248" y="4219"/>
                    <a:pt x="3214" y="4234"/>
                    <a:pt x="3182" y="4248"/>
                  </a:cubicBezTo>
                  <a:lnTo>
                    <a:pt x="3176" y="4249"/>
                  </a:lnTo>
                  <a:cubicBezTo>
                    <a:pt x="3145" y="4262"/>
                    <a:pt x="3116" y="4273"/>
                    <a:pt x="3085" y="4285"/>
                  </a:cubicBezTo>
                  <a:cubicBezTo>
                    <a:pt x="3076" y="4287"/>
                    <a:pt x="3068" y="4289"/>
                    <a:pt x="3058" y="4292"/>
                  </a:cubicBezTo>
                  <a:cubicBezTo>
                    <a:pt x="3034" y="4299"/>
                    <a:pt x="3012" y="4307"/>
                    <a:pt x="2988" y="4313"/>
                  </a:cubicBezTo>
                  <a:cubicBezTo>
                    <a:pt x="2955" y="4320"/>
                    <a:pt x="2922" y="4325"/>
                    <a:pt x="2891" y="4330"/>
                  </a:cubicBezTo>
                  <a:cubicBezTo>
                    <a:pt x="2854" y="4335"/>
                    <a:pt x="2817" y="4337"/>
                    <a:pt x="2780" y="4337"/>
                  </a:cubicBezTo>
                  <a:cubicBezTo>
                    <a:pt x="2732" y="4337"/>
                    <a:pt x="2684" y="4333"/>
                    <a:pt x="2636" y="4324"/>
                  </a:cubicBezTo>
                  <a:lnTo>
                    <a:pt x="2636" y="4325"/>
                  </a:lnTo>
                  <a:cubicBezTo>
                    <a:pt x="2479" y="4296"/>
                    <a:pt x="2265" y="4203"/>
                    <a:pt x="2022" y="3953"/>
                  </a:cubicBezTo>
                  <a:cubicBezTo>
                    <a:pt x="2012" y="3944"/>
                    <a:pt x="2005" y="3939"/>
                    <a:pt x="1998" y="3930"/>
                  </a:cubicBezTo>
                  <a:lnTo>
                    <a:pt x="1997" y="3930"/>
                  </a:lnTo>
                  <a:cubicBezTo>
                    <a:pt x="1933" y="3861"/>
                    <a:pt x="1873" y="3791"/>
                    <a:pt x="1817" y="3717"/>
                  </a:cubicBezTo>
                  <a:cubicBezTo>
                    <a:pt x="1796" y="3689"/>
                    <a:pt x="1777" y="3660"/>
                    <a:pt x="1761" y="3632"/>
                  </a:cubicBezTo>
                  <a:cubicBezTo>
                    <a:pt x="1752" y="3618"/>
                    <a:pt x="1744" y="3603"/>
                    <a:pt x="1737" y="3589"/>
                  </a:cubicBezTo>
                  <a:cubicBezTo>
                    <a:pt x="1728" y="3575"/>
                    <a:pt x="1723" y="3563"/>
                    <a:pt x="1717" y="3551"/>
                  </a:cubicBezTo>
                  <a:cubicBezTo>
                    <a:pt x="1707" y="3531"/>
                    <a:pt x="1699" y="3511"/>
                    <a:pt x="1690" y="3492"/>
                  </a:cubicBezTo>
                  <a:cubicBezTo>
                    <a:pt x="1689" y="3486"/>
                    <a:pt x="1686" y="3480"/>
                    <a:pt x="1683" y="3475"/>
                  </a:cubicBezTo>
                  <a:cubicBezTo>
                    <a:pt x="1675" y="3451"/>
                    <a:pt x="1666" y="3428"/>
                    <a:pt x="1661" y="3405"/>
                  </a:cubicBezTo>
                  <a:cubicBezTo>
                    <a:pt x="1624" y="3271"/>
                    <a:pt x="1616" y="3132"/>
                    <a:pt x="1638" y="2995"/>
                  </a:cubicBezTo>
                  <a:cubicBezTo>
                    <a:pt x="1645" y="2949"/>
                    <a:pt x="1655" y="2904"/>
                    <a:pt x="1668" y="2859"/>
                  </a:cubicBezTo>
                  <a:lnTo>
                    <a:pt x="1669" y="2852"/>
                  </a:lnTo>
                  <a:cubicBezTo>
                    <a:pt x="1693" y="2766"/>
                    <a:pt x="1724" y="2685"/>
                    <a:pt x="1762" y="2606"/>
                  </a:cubicBezTo>
                  <a:lnTo>
                    <a:pt x="1765" y="2602"/>
                  </a:lnTo>
                  <a:cubicBezTo>
                    <a:pt x="1782" y="2564"/>
                    <a:pt x="1801" y="2527"/>
                    <a:pt x="1821" y="2494"/>
                  </a:cubicBezTo>
                  <a:cubicBezTo>
                    <a:pt x="1839" y="2461"/>
                    <a:pt x="1860" y="2426"/>
                    <a:pt x="1880" y="2397"/>
                  </a:cubicBezTo>
                  <a:cubicBezTo>
                    <a:pt x="1912" y="2347"/>
                    <a:pt x="1947" y="2300"/>
                    <a:pt x="1983" y="2255"/>
                  </a:cubicBezTo>
                  <a:cubicBezTo>
                    <a:pt x="2049" y="2170"/>
                    <a:pt x="2122" y="2093"/>
                    <a:pt x="2201" y="2021"/>
                  </a:cubicBezTo>
                  <a:cubicBezTo>
                    <a:pt x="2236" y="1989"/>
                    <a:pt x="2274" y="1959"/>
                    <a:pt x="2310" y="1931"/>
                  </a:cubicBezTo>
                  <a:lnTo>
                    <a:pt x="2323" y="1921"/>
                  </a:lnTo>
                  <a:cubicBezTo>
                    <a:pt x="2433" y="1838"/>
                    <a:pt x="2553" y="1771"/>
                    <a:pt x="2683" y="1723"/>
                  </a:cubicBezTo>
                  <a:cubicBezTo>
                    <a:pt x="2790" y="1684"/>
                    <a:pt x="2896" y="1663"/>
                    <a:pt x="2996" y="1663"/>
                  </a:cubicBezTo>
                  <a:close/>
                  <a:moveTo>
                    <a:pt x="3014" y="0"/>
                  </a:moveTo>
                  <a:cubicBezTo>
                    <a:pt x="3004" y="0"/>
                    <a:pt x="2994" y="1"/>
                    <a:pt x="2984" y="1"/>
                  </a:cubicBezTo>
                  <a:cubicBezTo>
                    <a:pt x="2948" y="1"/>
                    <a:pt x="2918" y="1"/>
                    <a:pt x="2884" y="2"/>
                  </a:cubicBezTo>
                  <a:cubicBezTo>
                    <a:pt x="2850" y="5"/>
                    <a:pt x="2819" y="7"/>
                    <a:pt x="2785" y="11"/>
                  </a:cubicBezTo>
                  <a:cubicBezTo>
                    <a:pt x="2750" y="14"/>
                    <a:pt x="2715" y="18"/>
                    <a:pt x="2679" y="22"/>
                  </a:cubicBezTo>
                  <a:cubicBezTo>
                    <a:pt x="2649" y="26"/>
                    <a:pt x="2621" y="32"/>
                    <a:pt x="2591" y="37"/>
                  </a:cubicBezTo>
                  <a:cubicBezTo>
                    <a:pt x="2552" y="45"/>
                    <a:pt x="2514" y="52"/>
                    <a:pt x="2475" y="61"/>
                  </a:cubicBezTo>
                  <a:cubicBezTo>
                    <a:pt x="2451" y="66"/>
                    <a:pt x="2428" y="73"/>
                    <a:pt x="2406" y="78"/>
                  </a:cubicBezTo>
                  <a:cubicBezTo>
                    <a:pt x="2361" y="91"/>
                    <a:pt x="2316" y="102"/>
                    <a:pt x="2272" y="116"/>
                  </a:cubicBezTo>
                  <a:cubicBezTo>
                    <a:pt x="2262" y="120"/>
                    <a:pt x="2253" y="125"/>
                    <a:pt x="2241" y="127"/>
                  </a:cubicBezTo>
                  <a:cubicBezTo>
                    <a:pt x="2009" y="209"/>
                    <a:pt x="1787" y="320"/>
                    <a:pt x="1585" y="459"/>
                  </a:cubicBezTo>
                  <a:lnTo>
                    <a:pt x="1574" y="466"/>
                  </a:lnTo>
                  <a:cubicBezTo>
                    <a:pt x="1506" y="513"/>
                    <a:pt x="1440" y="562"/>
                    <a:pt x="1375" y="614"/>
                  </a:cubicBezTo>
                  <a:lnTo>
                    <a:pt x="1370" y="618"/>
                  </a:lnTo>
                  <a:lnTo>
                    <a:pt x="1360" y="625"/>
                  </a:lnTo>
                  <a:lnTo>
                    <a:pt x="1351" y="632"/>
                  </a:lnTo>
                  <a:cubicBezTo>
                    <a:pt x="1304" y="672"/>
                    <a:pt x="1257" y="712"/>
                    <a:pt x="1212" y="756"/>
                  </a:cubicBezTo>
                  <a:lnTo>
                    <a:pt x="1204" y="763"/>
                  </a:lnTo>
                  <a:cubicBezTo>
                    <a:pt x="1152" y="812"/>
                    <a:pt x="1101" y="861"/>
                    <a:pt x="1052" y="913"/>
                  </a:cubicBezTo>
                  <a:lnTo>
                    <a:pt x="1045" y="920"/>
                  </a:lnTo>
                  <a:cubicBezTo>
                    <a:pt x="1010" y="958"/>
                    <a:pt x="973" y="998"/>
                    <a:pt x="938" y="1037"/>
                  </a:cubicBezTo>
                  <a:cubicBezTo>
                    <a:pt x="830" y="1162"/>
                    <a:pt x="731" y="1294"/>
                    <a:pt x="641" y="1432"/>
                  </a:cubicBezTo>
                  <a:cubicBezTo>
                    <a:pt x="502" y="1644"/>
                    <a:pt x="387" y="1872"/>
                    <a:pt x="298" y="2110"/>
                  </a:cubicBezTo>
                  <a:lnTo>
                    <a:pt x="297" y="2115"/>
                  </a:lnTo>
                  <a:cubicBezTo>
                    <a:pt x="262" y="2207"/>
                    <a:pt x="234" y="2298"/>
                    <a:pt x="208" y="2390"/>
                  </a:cubicBezTo>
                  <a:cubicBezTo>
                    <a:pt x="206" y="2399"/>
                    <a:pt x="203" y="2409"/>
                    <a:pt x="200" y="2419"/>
                  </a:cubicBezTo>
                  <a:cubicBezTo>
                    <a:pt x="0" y="3187"/>
                    <a:pt x="111" y="3968"/>
                    <a:pt x="537" y="4619"/>
                  </a:cubicBezTo>
                  <a:cubicBezTo>
                    <a:pt x="571" y="4673"/>
                    <a:pt x="608" y="4725"/>
                    <a:pt x="646" y="4775"/>
                  </a:cubicBezTo>
                  <a:cubicBezTo>
                    <a:pt x="695" y="4840"/>
                    <a:pt x="744" y="4902"/>
                    <a:pt x="795" y="4959"/>
                  </a:cubicBezTo>
                  <a:cubicBezTo>
                    <a:pt x="821" y="4992"/>
                    <a:pt x="848" y="5020"/>
                    <a:pt x="875" y="5051"/>
                  </a:cubicBezTo>
                  <a:cubicBezTo>
                    <a:pt x="894" y="5073"/>
                    <a:pt x="916" y="5097"/>
                    <a:pt x="937" y="5118"/>
                  </a:cubicBezTo>
                  <a:cubicBezTo>
                    <a:pt x="973" y="5158"/>
                    <a:pt x="1010" y="5194"/>
                    <a:pt x="1046" y="5229"/>
                  </a:cubicBezTo>
                  <a:lnTo>
                    <a:pt x="1072" y="5255"/>
                  </a:lnTo>
                  <a:cubicBezTo>
                    <a:pt x="1115" y="5295"/>
                    <a:pt x="1157" y="5335"/>
                    <a:pt x="1200" y="5371"/>
                  </a:cubicBezTo>
                  <a:cubicBezTo>
                    <a:pt x="1732" y="5830"/>
                    <a:pt x="2261" y="5982"/>
                    <a:pt x="2701" y="5997"/>
                  </a:cubicBezTo>
                  <a:cubicBezTo>
                    <a:pt x="2724" y="5998"/>
                    <a:pt x="2747" y="5999"/>
                    <a:pt x="2769" y="5999"/>
                  </a:cubicBezTo>
                  <a:cubicBezTo>
                    <a:pt x="2805" y="5999"/>
                    <a:pt x="2841" y="5997"/>
                    <a:pt x="2875" y="5996"/>
                  </a:cubicBezTo>
                  <a:cubicBezTo>
                    <a:pt x="2887" y="5996"/>
                    <a:pt x="2898" y="5996"/>
                    <a:pt x="2909" y="5994"/>
                  </a:cubicBezTo>
                  <a:cubicBezTo>
                    <a:pt x="2964" y="5991"/>
                    <a:pt x="3019" y="5987"/>
                    <a:pt x="3069" y="5980"/>
                  </a:cubicBezTo>
                  <a:cubicBezTo>
                    <a:pt x="3145" y="5970"/>
                    <a:pt x="3221" y="5955"/>
                    <a:pt x="3294" y="5938"/>
                  </a:cubicBezTo>
                  <a:cubicBezTo>
                    <a:pt x="3324" y="5931"/>
                    <a:pt x="3353" y="5924"/>
                    <a:pt x="3381" y="5915"/>
                  </a:cubicBezTo>
                  <a:cubicBezTo>
                    <a:pt x="3418" y="5906"/>
                    <a:pt x="3455" y="5894"/>
                    <a:pt x="3491" y="5883"/>
                  </a:cubicBezTo>
                  <a:cubicBezTo>
                    <a:pt x="3575" y="5856"/>
                    <a:pt x="3657" y="5825"/>
                    <a:pt x="3736" y="5793"/>
                  </a:cubicBezTo>
                  <a:cubicBezTo>
                    <a:pt x="4158" y="5615"/>
                    <a:pt x="4509" y="5352"/>
                    <a:pt x="4759" y="5125"/>
                  </a:cubicBezTo>
                  <a:cubicBezTo>
                    <a:pt x="4814" y="5075"/>
                    <a:pt x="4867" y="5023"/>
                    <a:pt x="4918" y="4969"/>
                  </a:cubicBezTo>
                  <a:cubicBezTo>
                    <a:pt x="5026" y="4857"/>
                    <a:pt x="5126" y="4736"/>
                    <a:pt x="5215" y="4607"/>
                  </a:cubicBezTo>
                  <a:cubicBezTo>
                    <a:pt x="5274" y="4522"/>
                    <a:pt x="5329" y="4434"/>
                    <a:pt x="5378" y="4344"/>
                  </a:cubicBezTo>
                  <a:cubicBezTo>
                    <a:pt x="5381" y="4338"/>
                    <a:pt x="5385" y="4332"/>
                    <a:pt x="5388" y="4327"/>
                  </a:cubicBezTo>
                  <a:cubicBezTo>
                    <a:pt x="5417" y="4271"/>
                    <a:pt x="5445" y="4214"/>
                    <a:pt x="5472" y="4155"/>
                  </a:cubicBezTo>
                  <a:cubicBezTo>
                    <a:pt x="5475" y="4151"/>
                    <a:pt x="5476" y="4147"/>
                    <a:pt x="5479" y="4143"/>
                  </a:cubicBezTo>
                  <a:cubicBezTo>
                    <a:pt x="5492" y="4115"/>
                    <a:pt x="5503" y="4085"/>
                    <a:pt x="5514" y="4057"/>
                  </a:cubicBezTo>
                  <a:cubicBezTo>
                    <a:pt x="5517" y="4050"/>
                    <a:pt x="5520" y="4041"/>
                    <a:pt x="5523" y="4034"/>
                  </a:cubicBezTo>
                  <a:cubicBezTo>
                    <a:pt x="5547" y="3977"/>
                    <a:pt x="5568" y="3918"/>
                    <a:pt x="5586" y="3859"/>
                  </a:cubicBezTo>
                  <a:lnTo>
                    <a:pt x="5596" y="3829"/>
                  </a:lnTo>
                  <a:cubicBezTo>
                    <a:pt x="5604" y="3804"/>
                    <a:pt x="5611" y="3779"/>
                    <a:pt x="5618" y="3753"/>
                  </a:cubicBezTo>
                  <a:cubicBezTo>
                    <a:pt x="5620" y="3748"/>
                    <a:pt x="5621" y="3742"/>
                    <a:pt x="5622" y="3738"/>
                  </a:cubicBezTo>
                  <a:cubicBezTo>
                    <a:pt x="5641" y="3673"/>
                    <a:pt x="5655" y="3608"/>
                    <a:pt x="5669" y="3544"/>
                  </a:cubicBezTo>
                  <a:cubicBezTo>
                    <a:pt x="5670" y="3531"/>
                    <a:pt x="5673" y="3518"/>
                    <a:pt x="5676" y="3506"/>
                  </a:cubicBezTo>
                  <a:cubicBezTo>
                    <a:pt x="5693" y="3410"/>
                    <a:pt x="5707" y="3313"/>
                    <a:pt x="5714" y="3216"/>
                  </a:cubicBezTo>
                  <a:cubicBezTo>
                    <a:pt x="5715" y="3204"/>
                    <a:pt x="5717" y="3191"/>
                    <a:pt x="5717" y="3178"/>
                  </a:cubicBezTo>
                  <a:cubicBezTo>
                    <a:pt x="5724" y="3077"/>
                    <a:pt x="5725" y="2977"/>
                    <a:pt x="5722" y="2877"/>
                  </a:cubicBezTo>
                  <a:cubicBezTo>
                    <a:pt x="5722" y="2868"/>
                    <a:pt x="5721" y="2859"/>
                    <a:pt x="5721" y="2849"/>
                  </a:cubicBezTo>
                  <a:cubicBezTo>
                    <a:pt x="5704" y="2472"/>
                    <a:pt x="5615" y="2101"/>
                    <a:pt x="5459" y="1758"/>
                  </a:cubicBezTo>
                  <a:cubicBezTo>
                    <a:pt x="5457" y="1754"/>
                    <a:pt x="5455" y="1748"/>
                    <a:pt x="5452" y="1744"/>
                  </a:cubicBezTo>
                  <a:cubicBezTo>
                    <a:pt x="5315" y="1442"/>
                    <a:pt x="5128" y="1164"/>
                    <a:pt x="4900" y="922"/>
                  </a:cubicBezTo>
                  <a:cubicBezTo>
                    <a:pt x="4648" y="657"/>
                    <a:pt x="4353" y="438"/>
                    <a:pt x="4028" y="272"/>
                  </a:cubicBezTo>
                  <a:cubicBezTo>
                    <a:pt x="3942" y="229"/>
                    <a:pt x="3857" y="187"/>
                    <a:pt x="3767" y="150"/>
                  </a:cubicBezTo>
                  <a:cubicBezTo>
                    <a:pt x="3703" y="125"/>
                    <a:pt x="3639" y="102"/>
                    <a:pt x="3574" y="82"/>
                  </a:cubicBezTo>
                  <a:cubicBezTo>
                    <a:pt x="3568" y="81"/>
                    <a:pt x="3564" y="80"/>
                    <a:pt x="3559" y="78"/>
                  </a:cubicBezTo>
                  <a:cubicBezTo>
                    <a:pt x="3550" y="75"/>
                    <a:pt x="3542" y="74"/>
                    <a:pt x="3533" y="73"/>
                  </a:cubicBezTo>
                  <a:cubicBezTo>
                    <a:pt x="3525" y="70"/>
                    <a:pt x="3515" y="68"/>
                    <a:pt x="3507" y="66"/>
                  </a:cubicBezTo>
                  <a:cubicBezTo>
                    <a:pt x="3464" y="54"/>
                    <a:pt x="3421" y="45"/>
                    <a:pt x="3379" y="36"/>
                  </a:cubicBezTo>
                  <a:cubicBezTo>
                    <a:pt x="3367" y="33"/>
                    <a:pt x="3356" y="32"/>
                    <a:pt x="3345" y="29"/>
                  </a:cubicBezTo>
                  <a:lnTo>
                    <a:pt x="3335" y="28"/>
                  </a:lnTo>
                  <a:cubicBezTo>
                    <a:pt x="3322" y="26"/>
                    <a:pt x="3308" y="25"/>
                    <a:pt x="3296" y="23"/>
                  </a:cubicBezTo>
                  <a:cubicBezTo>
                    <a:pt x="3258" y="18"/>
                    <a:pt x="3220" y="12"/>
                    <a:pt x="3180" y="8"/>
                  </a:cubicBezTo>
                  <a:cubicBezTo>
                    <a:pt x="3150" y="5"/>
                    <a:pt x="3120" y="4"/>
                    <a:pt x="3089" y="2"/>
                  </a:cubicBezTo>
                  <a:cubicBezTo>
                    <a:pt x="3064" y="1"/>
                    <a:pt x="3039" y="0"/>
                    <a:pt x="301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8"/>
            <p:cNvSpPr/>
            <p:nvPr/>
          </p:nvSpPr>
          <p:spPr>
            <a:xfrm>
              <a:off x="1969900" y="3414050"/>
              <a:ext cx="17900" cy="13875"/>
            </a:xfrm>
            <a:custGeom>
              <a:rect b="b" l="l" r="r" t="t"/>
              <a:pathLst>
                <a:path extrusionOk="0" h="555" w="716">
                  <a:moveTo>
                    <a:pt x="358" y="1"/>
                  </a:moveTo>
                  <a:cubicBezTo>
                    <a:pt x="1" y="1"/>
                    <a:pt x="1" y="555"/>
                    <a:pt x="358" y="555"/>
                  </a:cubicBezTo>
                  <a:cubicBezTo>
                    <a:pt x="715" y="555"/>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8"/>
            <p:cNvSpPr/>
            <p:nvPr/>
          </p:nvSpPr>
          <p:spPr>
            <a:xfrm>
              <a:off x="2221025" y="3451000"/>
              <a:ext cx="17900" cy="13875"/>
            </a:xfrm>
            <a:custGeom>
              <a:rect b="b" l="l" r="r" t="t"/>
              <a:pathLst>
                <a:path extrusionOk="0" h="555" w="716">
                  <a:moveTo>
                    <a:pt x="358" y="0"/>
                  </a:moveTo>
                  <a:cubicBezTo>
                    <a:pt x="2"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8"/>
            <p:cNvSpPr/>
            <p:nvPr/>
          </p:nvSpPr>
          <p:spPr>
            <a:xfrm>
              <a:off x="2021300" y="3509875"/>
              <a:ext cx="17875" cy="13900"/>
            </a:xfrm>
            <a:custGeom>
              <a:rect b="b" l="l" r="r" t="t"/>
              <a:pathLst>
                <a:path extrusionOk="0" h="556" w="715">
                  <a:moveTo>
                    <a:pt x="357" y="0"/>
                  </a:moveTo>
                  <a:cubicBezTo>
                    <a:pt x="0" y="0"/>
                    <a:pt x="0" y="555"/>
                    <a:pt x="357" y="555"/>
                  </a:cubicBezTo>
                  <a:cubicBezTo>
                    <a:pt x="715" y="555"/>
                    <a:pt x="715"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8"/>
            <p:cNvSpPr/>
            <p:nvPr/>
          </p:nvSpPr>
          <p:spPr>
            <a:xfrm>
              <a:off x="2210625" y="3368425"/>
              <a:ext cx="17875" cy="13925"/>
            </a:xfrm>
            <a:custGeom>
              <a:rect b="b" l="l" r="r" t="t"/>
              <a:pathLst>
                <a:path extrusionOk="0" h="557" w="715">
                  <a:moveTo>
                    <a:pt x="358" y="1"/>
                  </a:moveTo>
                  <a:cubicBezTo>
                    <a:pt x="1" y="1"/>
                    <a:pt x="1" y="556"/>
                    <a:pt x="358" y="556"/>
                  </a:cubicBezTo>
                  <a:cubicBezTo>
                    <a:pt x="715" y="556"/>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8"/>
            <p:cNvSpPr/>
            <p:nvPr/>
          </p:nvSpPr>
          <p:spPr>
            <a:xfrm>
              <a:off x="2401125" y="3511025"/>
              <a:ext cx="17875" cy="13900"/>
            </a:xfrm>
            <a:custGeom>
              <a:rect b="b" l="l" r="r" t="t"/>
              <a:pathLst>
                <a:path extrusionOk="0" h="556" w="715">
                  <a:moveTo>
                    <a:pt x="358" y="1"/>
                  </a:moveTo>
                  <a:cubicBezTo>
                    <a:pt x="1" y="1"/>
                    <a:pt x="1" y="556"/>
                    <a:pt x="358" y="556"/>
                  </a:cubicBezTo>
                  <a:cubicBezTo>
                    <a:pt x="715" y="556"/>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8"/>
            <p:cNvSpPr/>
            <p:nvPr/>
          </p:nvSpPr>
          <p:spPr>
            <a:xfrm>
              <a:off x="2305875" y="3613800"/>
              <a:ext cx="17875" cy="13875"/>
            </a:xfrm>
            <a:custGeom>
              <a:rect b="b" l="l" r="r" t="t"/>
              <a:pathLst>
                <a:path extrusionOk="0" h="555" w="715">
                  <a:moveTo>
                    <a:pt x="358" y="0"/>
                  </a:moveTo>
                  <a:cubicBezTo>
                    <a:pt x="1"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8"/>
            <p:cNvSpPr/>
            <p:nvPr/>
          </p:nvSpPr>
          <p:spPr>
            <a:xfrm>
              <a:off x="2228525" y="3537600"/>
              <a:ext cx="17875" cy="13875"/>
            </a:xfrm>
            <a:custGeom>
              <a:rect b="b" l="l" r="r" t="t"/>
              <a:pathLst>
                <a:path extrusionOk="0" h="555" w="715">
                  <a:moveTo>
                    <a:pt x="357" y="0"/>
                  </a:moveTo>
                  <a:cubicBezTo>
                    <a:pt x="0" y="0"/>
                    <a:pt x="0" y="554"/>
                    <a:pt x="357" y="554"/>
                  </a:cubicBezTo>
                  <a:cubicBezTo>
                    <a:pt x="715" y="554"/>
                    <a:pt x="715"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8"/>
            <p:cNvSpPr/>
            <p:nvPr/>
          </p:nvSpPr>
          <p:spPr>
            <a:xfrm>
              <a:off x="1947375" y="3584950"/>
              <a:ext cx="17875" cy="13875"/>
            </a:xfrm>
            <a:custGeom>
              <a:rect b="b" l="l" r="r" t="t"/>
              <a:pathLst>
                <a:path extrusionOk="0" h="555" w="715">
                  <a:moveTo>
                    <a:pt x="358" y="0"/>
                  </a:moveTo>
                  <a:cubicBezTo>
                    <a:pt x="2"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8"/>
            <p:cNvSpPr/>
            <p:nvPr/>
          </p:nvSpPr>
          <p:spPr>
            <a:xfrm>
              <a:off x="1823275" y="3549125"/>
              <a:ext cx="17875" cy="13900"/>
            </a:xfrm>
            <a:custGeom>
              <a:rect b="b" l="l" r="r" t="t"/>
              <a:pathLst>
                <a:path extrusionOk="0" h="556" w="715">
                  <a:moveTo>
                    <a:pt x="358" y="1"/>
                  </a:moveTo>
                  <a:cubicBezTo>
                    <a:pt x="1" y="1"/>
                    <a:pt x="1" y="556"/>
                    <a:pt x="358" y="556"/>
                  </a:cubicBezTo>
                  <a:cubicBezTo>
                    <a:pt x="715" y="556"/>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8"/>
            <p:cNvSpPr/>
            <p:nvPr/>
          </p:nvSpPr>
          <p:spPr>
            <a:xfrm>
              <a:off x="1700300" y="3583175"/>
              <a:ext cx="17925" cy="13925"/>
            </a:xfrm>
            <a:custGeom>
              <a:rect b="b" l="l" r="r" t="t"/>
              <a:pathLst>
                <a:path extrusionOk="0" h="557" w="717">
                  <a:moveTo>
                    <a:pt x="359" y="1"/>
                  </a:moveTo>
                  <a:cubicBezTo>
                    <a:pt x="2" y="1"/>
                    <a:pt x="1" y="556"/>
                    <a:pt x="359" y="556"/>
                  </a:cubicBezTo>
                  <a:cubicBezTo>
                    <a:pt x="715" y="556"/>
                    <a:pt x="716" y="1"/>
                    <a:pt x="359"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8"/>
            <p:cNvSpPr/>
            <p:nvPr/>
          </p:nvSpPr>
          <p:spPr>
            <a:xfrm>
              <a:off x="2057650" y="3325175"/>
              <a:ext cx="17900" cy="13875"/>
            </a:xfrm>
            <a:custGeom>
              <a:rect b="b" l="l" r="r" t="t"/>
              <a:pathLst>
                <a:path extrusionOk="0" h="555" w="716">
                  <a:moveTo>
                    <a:pt x="357" y="0"/>
                  </a:moveTo>
                  <a:cubicBezTo>
                    <a:pt x="0" y="0"/>
                    <a:pt x="0" y="554"/>
                    <a:pt x="357" y="554"/>
                  </a:cubicBezTo>
                  <a:cubicBezTo>
                    <a:pt x="714" y="554"/>
                    <a:pt x="716"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8"/>
            <p:cNvSpPr/>
            <p:nvPr/>
          </p:nvSpPr>
          <p:spPr>
            <a:xfrm>
              <a:off x="2133825" y="3295125"/>
              <a:ext cx="17925" cy="13900"/>
            </a:xfrm>
            <a:custGeom>
              <a:rect b="b" l="l" r="r" t="t"/>
              <a:pathLst>
                <a:path extrusionOk="0" h="556" w="717">
                  <a:moveTo>
                    <a:pt x="359" y="0"/>
                  </a:moveTo>
                  <a:cubicBezTo>
                    <a:pt x="2" y="0"/>
                    <a:pt x="1" y="556"/>
                    <a:pt x="359" y="556"/>
                  </a:cubicBezTo>
                  <a:cubicBezTo>
                    <a:pt x="715" y="556"/>
                    <a:pt x="717" y="0"/>
                    <a:pt x="359"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8"/>
            <p:cNvSpPr/>
            <p:nvPr/>
          </p:nvSpPr>
          <p:spPr>
            <a:xfrm>
              <a:off x="2493775" y="3581075"/>
              <a:ext cx="15775" cy="13875"/>
            </a:xfrm>
            <a:custGeom>
              <a:rect b="b" l="l" r="r" t="t"/>
              <a:pathLst>
                <a:path extrusionOk="0" h="555" w="631">
                  <a:moveTo>
                    <a:pt x="284" y="0"/>
                  </a:moveTo>
                  <a:cubicBezTo>
                    <a:pt x="140" y="0"/>
                    <a:pt x="1" y="128"/>
                    <a:pt x="8" y="277"/>
                  </a:cubicBezTo>
                  <a:cubicBezTo>
                    <a:pt x="15" y="428"/>
                    <a:pt x="130" y="554"/>
                    <a:pt x="284" y="554"/>
                  </a:cubicBezTo>
                  <a:lnTo>
                    <a:pt x="346" y="554"/>
                  </a:lnTo>
                  <a:cubicBezTo>
                    <a:pt x="491" y="554"/>
                    <a:pt x="630" y="428"/>
                    <a:pt x="623" y="277"/>
                  </a:cubicBezTo>
                  <a:cubicBezTo>
                    <a:pt x="618" y="128"/>
                    <a:pt x="502" y="0"/>
                    <a:pt x="34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8"/>
            <p:cNvSpPr/>
            <p:nvPr/>
          </p:nvSpPr>
          <p:spPr>
            <a:xfrm>
              <a:off x="1649900" y="3808900"/>
              <a:ext cx="17875" cy="13900"/>
            </a:xfrm>
            <a:custGeom>
              <a:rect b="b" l="l" r="r" t="t"/>
              <a:pathLst>
                <a:path extrusionOk="0" h="556" w="715">
                  <a:moveTo>
                    <a:pt x="358" y="0"/>
                  </a:moveTo>
                  <a:cubicBezTo>
                    <a:pt x="2" y="0"/>
                    <a:pt x="1" y="556"/>
                    <a:pt x="358" y="556"/>
                  </a:cubicBezTo>
                  <a:cubicBezTo>
                    <a:pt x="715" y="556"/>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8"/>
            <p:cNvSpPr/>
            <p:nvPr/>
          </p:nvSpPr>
          <p:spPr>
            <a:xfrm>
              <a:off x="2515050" y="3835075"/>
              <a:ext cx="17875" cy="13875"/>
            </a:xfrm>
            <a:custGeom>
              <a:rect b="b" l="l" r="r" t="t"/>
              <a:pathLst>
                <a:path extrusionOk="0" h="555" w="715">
                  <a:moveTo>
                    <a:pt x="357" y="1"/>
                  </a:moveTo>
                  <a:cubicBezTo>
                    <a:pt x="1" y="1"/>
                    <a:pt x="0" y="555"/>
                    <a:pt x="357" y="555"/>
                  </a:cubicBezTo>
                  <a:cubicBezTo>
                    <a:pt x="714" y="555"/>
                    <a:pt x="714" y="1"/>
                    <a:pt x="35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8"/>
            <p:cNvSpPr/>
            <p:nvPr/>
          </p:nvSpPr>
          <p:spPr>
            <a:xfrm>
              <a:off x="2561225" y="3768900"/>
              <a:ext cx="17875" cy="13875"/>
            </a:xfrm>
            <a:custGeom>
              <a:rect b="b" l="l" r="r" t="t"/>
              <a:pathLst>
                <a:path extrusionOk="0" h="555" w="715">
                  <a:moveTo>
                    <a:pt x="357" y="0"/>
                  </a:moveTo>
                  <a:cubicBezTo>
                    <a:pt x="2" y="0"/>
                    <a:pt x="0" y="554"/>
                    <a:pt x="357" y="554"/>
                  </a:cubicBezTo>
                  <a:cubicBezTo>
                    <a:pt x="715" y="554"/>
                    <a:pt x="715"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8"/>
            <p:cNvSpPr/>
            <p:nvPr/>
          </p:nvSpPr>
          <p:spPr>
            <a:xfrm>
              <a:off x="1665300" y="3651900"/>
              <a:ext cx="17875" cy="13875"/>
            </a:xfrm>
            <a:custGeom>
              <a:rect b="b" l="l" r="r" t="t"/>
              <a:pathLst>
                <a:path extrusionOk="0" h="555" w="715">
                  <a:moveTo>
                    <a:pt x="357" y="0"/>
                  </a:moveTo>
                  <a:cubicBezTo>
                    <a:pt x="0" y="0"/>
                    <a:pt x="0" y="554"/>
                    <a:pt x="357" y="554"/>
                  </a:cubicBezTo>
                  <a:cubicBezTo>
                    <a:pt x="714" y="554"/>
                    <a:pt x="714"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8"/>
            <p:cNvSpPr/>
            <p:nvPr/>
          </p:nvSpPr>
          <p:spPr>
            <a:xfrm>
              <a:off x="1871575" y="3847375"/>
              <a:ext cx="17875" cy="13925"/>
            </a:xfrm>
            <a:custGeom>
              <a:rect b="b" l="l" r="r" t="t"/>
              <a:pathLst>
                <a:path extrusionOk="0" h="557" w="715">
                  <a:moveTo>
                    <a:pt x="357" y="1"/>
                  </a:moveTo>
                  <a:cubicBezTo>
                    <a:pt x="2" y="1"/>
                    <a:pt x="0" y="556"/>
                    <a:pt x="357" y="556"/>
                  </a:cubicBezTo>
                  <a:cubicBezTo>
                    <a:pt x="715" y="556"/>
                    <a:pt x="715" y="1"/>
                    <a:pt x="35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8"/>
            <p:cNvSpPr/>
            <p:nvPr/>
          </p:nvSpPr>
          <p:spPr>
            <a:xfrm>
              <a:off x="2371875" y="3852025"/>
              <a:ext cx="17900" cy="13875"/>
            </a:xfrm>
            <a:custGeom>
              <a:rect b="b" l="l" r="r" t="t"/>
              <a:pathLst>
                <a:path extrusionOk="0" h="555" w="716">
                  <a:moveTo>
                    <a:pt x="358" y="0"/>
                  </a:moveTo>
                  <a:cubicBezTo>
                    <a:pt x="1"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8"/>
            <p:cNvSpPr/>
            <p:nvPr/>
          </p:nvSpPr>
          <p:spPr>
            <a:xfrm>
              <a:off x="1897750" y="3427125"/>
              <a:ext cx="17875" cy="13875"/>
            </a:xfrm>
            <a:custGeom>
              <a:rect b="b" l="l" r="r" t="t"/>
              <a:pathLst>
                <a:path extrusionOk="0" h="555" w="715">
                  <a:moveTo>
                    <a:pt x="358" y="1"/>
                  </a:moveTo>
                  <a:cubicBezTo>
                    <a:pt x="1" y="1"/>
                    <a:pt x="1" y="555"/>
                    <a:pt x="358" y="555"/>
                  </a:cubicBezTo>
                  <a:cubicBezTo>
                    <a:pt x="714" y="555"/>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8"/>
            <p:cNvSpPr/>
            <p:nvPr/>
          </p:nvSpPr>
          <p:spPr>
            <a:xfrm>
              <a:off x="2304150" y="3431775"/>
              <a:ext cx="17900" cy="13875"/>
            </a:xfrm>
            <a:custGeom>
              <a:rect b="b" l="l" r="r" t="t"/>
              <a:pathLst>
                <a:path extrusionOk="0" h="555" w="716">
                  <a:moveTo>
                    <a:pt x="358" y="0"/>
                  </a:moveTo>
                  <a:cubicBezTo>
                    <a:pt x="1" y="0"/>
                    <a:pt x="1" y="554"/>
                    <a:pt x="358" y="554"/>
                  </a:cubicBezTo>
                  <a:cubicBezTo>
                    <a:pt x="714"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8"/>
            <p:cNvSpPr/>
            <p:nvPr/>
          </p:nvSpPr>
          <p:spPr>
            <a:xfrm>
              <a:off x="1929600" y="3595325"/>
              <a:ext cx="391425" cy="560850"/>
            </a:xfrm>
            <a:custGeom>
              <a:rect b="b" l="l" r="r" t="t"/>
              <a:pathLst>
                <a:path extrusionOk="0" h="22434" w="15657">
                  <a:moveTo>
                    <a:pt x="8095" y="0"/>
                  </a:moveTo>
                  <a:cubicBezTo>
                    <a:pt x="6302" y="0"/>
                    <a:pt x="4453" y="634"/>
                    <a:pt x="3154" y="1894"/>
                  </a:cubicBezTo>
                  <a:cubicBezTo>
                    <a:pt x="366" y="4597"/>
                    <a:pt x="0" y="22433"/>
                    <a:pt x="0" y="22433"/>
                  </a:cubicBezTo>
                  <a:lnTo>
                    <a:pt x="15656" y="22388"/>
                  </a:lnTo>
                  <a:cubicBezTo>
                    <a:pt x="15656" y="22388"/>
                    <a:pt x="14980" y="5639"/>
                    <a:pt x="13121" y="2505"/>
                  </a:cubicBezTo>
                  <a:cubicBezTo>
                    <a:pt x="12129" y="832"/>
                    <a:pt x="10149" y="0"/>
                    <a:pt x="8095"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8"/>
            <p:cNvSpPr/>
            <p:nvPr/>
          </p:nvSpPr>
          <p:spPr>
            <a:xfrm>
              <a:off x="2057275" y="3757275"/>
              <a:ext cx="136625" cy="143925"/>
            </a:xfrm>
            <a:custGeom>
              <a:rect b="b" l="l" r="r" t="t"/>
              <a:pathLst>
                <a:path extrusionOk="0" h="5757" w="5465">
                  <a:moveTo>
                    <a:pt x="3050" y="1"/>
                  </a:moveTo>
                  <a:cubicBezTo>
                    <a:pt x="2015" y="1"/>
                    <a:pt x="1098" y="106"/>
                    <a:pt x="622" y="173"/>
                  </a:cubicBezTo>
                  <a:cubicBezTo>
                    <a:pt x="414" y="201"/>
                    <a:pt x="247" y="375"/>
                    <a:pt x="215" y="602"/>
                  </a:cubicBezTo>
                  <a:cubicBezTo>
                    <a:pt x="5" y="2032"/>
                    <a:pt x="1" y="4212"/>
                    <a:pt x="9" y="5110"/>
                  </a:cubicBezTo>
                  <a:cubicBezTo>
                    <a:pt x="11" y="5361"/>
                    <a:pt x="175" y="5572"/>
                    <a:pt x="400" y="5618"/>
                  </a:cubicBezTo>
                  <a:cubicBezTo>
                    <a:pt x="903" y="5720"/>
                    <a:pt x="1517" y="5757"/>
                    <a:pt x="2140" y="5757"/>
                  </a:cubicBezTo>
                  <a:cubicBezTo>
                    <a:pt x="3261" y="5757"/>
                    <a:pt x="4410" y="5638"/>
                    <a:pt x="4990" y="5569"/>
                  </a:cubicBezTo>
                  <a:cubicBezTo>
                    <a:pt x="5221" y="5541"/>
                    <a:pt x="5401" y="5334"/>
                    <a:pt x="5412" y="5081"/>
                  </a:cubicBezTo>
                  <a:cubicBezTo>
                    <a:pt x="5464" y="3982"/>
                    <a:pt x="5412" y="1614"/>
                    <a:pt x="5388" y="648"/>
                  </a:cubicBezTo>
                  <a:cubicBezTo>
                    <a:pt x="5381" y="397"/>
                    <a:pt x="5213" y="187"/>
                    <a:pt x="4983" y="149"/>
                  </a:cubicBezTo>
                  <a:cubicBezTo>
                    <a:pt x="4344" y="39"/>
                    <a:pt x="3675" y="1"/>
                    <a:pt x="3050"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8"/>
            <p:cNvSpPr/>
            <p:nvPr/>
          </p:nvSpPr>
          <p:spPr>
            <a:xfrm>
              <a:off x="1929600" y="3595325"/>
              <a:ext cx="391425" cy="560850"/>
            </a:xfrm>
            <a:custGeom>
              <a:rect b="b" l="l" r="r" t="t"/>
              <a:pathLst>
                <a:path extrusionOk="0" h="22434" w="15657">
                  <a:moveTo>
                    <a:pt x="8096" y="0"/>
                  </a:moveTo>
                  <a:cubicBezTo>
                    <a:pt x="6303" y="0"/>
                    <a:pt x="4454" y="634"/>
                    <a:pt x="3155" y="1894"/>
                  </a:cubicBezTo>
                  <a:cubicBezTo>
                    <a:pt x="367" y="4597"/>
                    <a:pt x="0" y="22433"/>
                    <a:pt x="0" y="22433"/>
                  </a:cubicBezTo>
                  <a:lnTo>
                    <a:pt x="1209" y="22431"/>
                  </a:lnTo>
                  <a:cubicBezTo>
                    <a:pt x="1367" y="15632"/>
                    <a:pt x="2220" y="4679"/>
                    <a:pt x="3919" y="2923"/>
                  </a:cubicBezTo>
                  <a:cubicBezTo>
                    <a:pt x="4950" y="1856"/>
                    <a:pt x="6516" y="1239"/>
                    <a:pt x="8089" y="1239"/>
                  </a:cubicBezTo>
                  <a:cubicBezTo>
                    <a:pt x="8394" y="1239"/>
                    <a:pt x="8700" y="1262"/>
                    <a:pt x="9002" y="1310"/>
                  </a:cubicBezTo>
                  <a:cubicBezTo>
                    <a:pt x="10431" y="1536"/>
                    <a:pt x="11595" y="2284"/>
                    <a:pt x="12195" y="3364"/>
                  </a:cubicBezTo>
                  <a:cubicBezTo>
                    <a:pt x="13497" y="5705"/>
                    <a:pt x="14238" y="17488"/>
                    <a:pt x="14440" y="22391"/>
                  </a:cubicBezTo>
                  <a:lnTo>
                    <a:pt x="15656" y="22388"/>
                  </a:lnTo>
                  <a:cubicBezTo>
                    <a:pt x="15656" y="22388"/>
                    <a:pt x="14980" y="5639"/>
                    <a:pt x="13123" y="2505"/>
                  </a:cubicBezTo>
                  <a:cubicBezTo>
                    <a:pt x="12130" y="832"/>
                    <a:pt x="10150" y="0"/>
                    <a:pt x="8096"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8"/>
            <p:cNvSpPr/>
            <p:nvPr/>
          </p:nvSpPr>
          <p:spPr>
            <a:xfrm>
              <a:off x="1901450" y="3562600"/>
              <a:ext cx="444175" cy="594075"/>
            </a:xfrm>
            <a:custGeom>
              <a:rect b="b" l="l" r="r" t="t"/>
              <a:pathLst>
                <a:path extrusionOk="0" h="23763" w="17767">
                  <a:moveTo>
                    <a:pt x="9386" y="1"/>
                  </a:moveTo>
                  <a:cubicBezTo>
                    <a:pt x="7234" y="1"/>
                    <a:pt x="5006" y="953"/>
                    <a:pt x="3575" y="2341"/>
                  </a:cubicBezTo>
                  <a:cubicBezTo>
                    <a:pt x="3089" y="2812"/>
                    <a:pt x="1472" y="4381"/>
                    <a:pt x="563" y="14298"/>
                  </a:cubicBezTo>
                  <a:cubicBezTo>
                    <a:pt x="125" y="19072"/>
                    <a:pt x="2" y="23679"/>
                    <a:pt x="0" y="23724"/>
                  </a:cubicBezTo>
                  <a:lnTo>
                    <a:pt x="1887" y="23762"/>
                  </a:lnTo>
                  <a:cubicBezTo>
                    <a:pt x="2026" y="17005"/>
                    <a:pt x="2936" y="5618"/>
                    <a:pt x="4783" y="3824"/>
                  </a:cubicBezTo>
                  <a:cubicBezTo>
                    <a:pt x="5883" y="2757"/>
                    <a:pt x="7554" y="2140"/>
                    <a:pt x="9231" y="2140"/>
                  </a:cubicBezTo>
                  <a:cubicBezTo>
                    <a:pt x="9556" y="2140"/>
                    <a:pt x="9882" y="2164"/>
                    <a:pt x="10204" y="2211"/>
                  </a:cubicBezTo>
                  <a:cubicBezTo>
                    <a:pt x="11730" y="2438"/>
                    <a:pt x="12970" y="3186"/>
                    <a:pt x="13609" y="4265"/>
                  </a:cubicBezTo>
                  <a:cubicBezTo>
                    <a:pt x="15042" y="6679"/>
                    <a:pt x="15836" y="19137"/>
                    <a:pt x="16022" y="23733"/>
                  </a:cubicBezTo>
                  <a:lnTo>
                    <a:pt x="17766" y="23742"/>
                  </a:lnTo>
                  <a:cubicBezTo>
                    <a:pt x="17697" y="22005"/>
                    <a:pt x="17092" y="6720"/>
                    <a:pt x="15177" y="3491"/>
                  </a:cubicBezTo>
                  <a:cubicBezTo>
                    <a:pt x="14283" y="1982"/>
                    <a:pt x="12382" y="368"/>
                    <a:pt x="10390" y="73"/>
                  </a:cubicBezTo>
                  <a:cubicBezTo>
                    <a:pt x="10059" y="24"/>
                    <a:pt x="9724" y="1"/>
                    <a:pt x="938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8"/>
            <p:cNvSpPr/>
            <p:nvPr/>
          </p:nvSpPr>
          <p:spPr>
            <a:xfrm>
              <a:off x="1901725" y="3562600"/>
              <a:ext cx="437950" cy="585600"/>
            </a:xfrm>
            <a:custGeom>
              <a:rect b="b" l="l" r="r" t="t"/>
              <a:pathLst>
                <a:path extrusionOk="0" h="23424" w="17518">
                  <a:moveTo>
                    <a:pt x="9375" y="1"/>
                  </a:moveTo>
                  <a:cubicBezTo>
                    <a:pt x="8468" y="1"/>
                    <a:pt x="7546" y="169"/>
                    <a:pt x="6677" y="470"/>
                  </a:cubicBezTo>
                  <a:cubicBezTo>
                    <a:pt x="6380" y="572"/>
                    <a:pt x="6089" y="689"/>
                    <a:pt x="5804" y="822"/>
                  </a:cubicBezTo>
                  <a:cubicBezTo>
                    <a:pt x="5523" y="953"/>
                    <a:pt x="5250" y="1098"/>
                    <a:pt x="4983" y="1258"/>
                  </a:cubicBezTo>
                  <a:cubicBezTo>
                    <a:pt x="4471" y="1563"/>
                    <a:pt x="3995" y="1926"/>
                    <a:pt x="3563" y="2339"/>
                  </a:cubicBezTo>
                  <a:cubicBezTo>
                    <a:pt x="3079" y="2812"/>
                    <a:pt x="1461" y="4382"/>
                    <a:pt x="552" y="14298"/>
                  </a:cubicBezTo>
                  <a:cubicBezTo>
                    <a:pt x="539" y="14437"/>
                    <a:pt x="528" y="14575"/>
                    <a:pt x="515" y="14714"/>
                  </a:cubicBezTo>
                  <a:cubicBezTo>
                    <a:pt x="511" y="14760"/>
                    <a:pt x="507" y="14807"/>
                    <a:pt x="502" y="14854"/>
                  </a:cubicBezTo>
                  <a:cubicBezTo>
                    <a:pt x="495" y="14947"/>
                    <a:pt x="487" y="15040"/>
                    <a:pt x="479" y="15131"/>
                  </a:cubicBezTo>
                  <a:cubicBezTo>
                    <a:pt x="474" y="15183"/>
                    <a:pt x="470" y="15235"/>
                    <a:pt x="466" y="15287"/>
                  </a:cubicBezTo>
                  <a:cubicBezTo>
                    <a:pt x="459" y="15375"/>
                    <a:pt x="452" y="15463"/>
                    <a:pt x="445" y="15550"/>
                  </a:cubicBezTo>
                  <a:cubicBezTo>
                    <a:pt x="441" y="15604"/>
                    <a:pt x="435" y="15656"/>
                    <a:pt x="431" y="15709"/>
                  </a:cubicBezTo>
                  <a:lnTo>
                    <a:pt x="411" y="15969"/>
                  </a:lnTo>
                  <a:cubicBezTo>
                    <a:pt x="407" y="16020"/>
                    <a:pt x="403" y="16071"/>
                    <a:pt x="398" y="16121"/>
                  </a:cubicBezTo>
                  <a:cubicBezTo>
                    <a:pt x="391" y="16220"/>
                    <a:pt x="384" y="16318"/>
                    <a:pt x="376" y="16415"/>
                  </a:cubicBezTo>
                  <a:cubicBezTo>
                    <a:pt x="373" y="16452"/>
                    <a:pt x="370" y="16490"/>
                    <a:pt x="368" y="16526"/>
                  </a:cubicBezTo>
                  <a:cubicBezTo>
                    <a:pt x="358" y="16658"/>
                    <a:pt x="349" y="16790"/>
                    <a:pt x="339" y="16921"/>
                  </a:cubicBezTo>
                  <a:cubicBezTo>
                    <a:pt x="337" y="16959"/>
                    <a:pt x="334" y="16996"/>
                    <a:pt x="331" y="17034"/>
                  </a:cubicBezTo>
                  <a:cubicBezTo>
                    <a:pt x="324" y="17129"/>
                    <a:pt x="318" y="17223"/>
                    <a:pt x="311" y="17318"/>
                  </a:cubicBezTo>
                  <a:cubicBezTo>
                    <a:pt x="308" y="17367"/>
                    <a:pt x="304" y="17416"/>
                    <a:pt x="301" y="17464"/>
                  </a:cubicBezTo>
                  <a:cubicBezTo>
                    <a:pt x="296" y="17547"/>
                    <a:pt x="290" y="17628"/>
                    <a:pt x="285" y="17710"/>
                  </a:cubicBezTo>
                  <a:cubicBezTo>
                    <a:pt x="282" y="17760"/>
                    <a:pt x="278" y="17810"/>
                    <a:pt x="275" y="17859"/>
                  </a:cubicBezTo>
                  <a:cubicBezTo>
                    <a:pt x="269" y="17940"/>
                    <a:pt x="263" y="18023"/>
                    <a:pt x="259" y="18105"/>
                  </a:cubicBezTo>
                  <a:lnTo>
                    <a:pt x="249" y="18244"/>
                  </a:lnTo>
                  <a:cubicBezTo>
                    <a:pt x="244" y="18330"/>
                    <a:pt x="240" y="18416"/>
                    <a:pt x="234" y="18501"/>
                  </a:cubicBezTo>
                  <a:cubicBezTo>
                    <a:pt x="231" y="18539"/>
                    <a:pt x="228" y="18580"/>
                    <a:pt x="227" y="18618"/>
                  </a:cubicBezTo>
                  <a:cubicBezTo>
                    <a:pt x="219" y="18742"/>
                    <a:pt x="211" y="18863"/>
                    <a:pt x="204" y="18984"/>
                  </a:cubicBezTo>
                  <a:lnTo>
                    <a:pt x="204" y="18996"/>
                  </a:lnTo>
                  <a:cubicBezTo>
                    <a:pt x="197" y="19113"/>
                    <a:pt x="190" y="19228"/>
                    <a:pt x="185" y="19342"/>
                  </a:cubicBezTo>
                  <a:cubicBezTo>
                    <a:pt x="182" y="19379"/>
                    <a:pt x="181" y="19415"/>
                    <a:pt x="178" y="19452"/>
                  </a:cubicBezTo>
                  <a:cubicBezTo>
                    <a:pt x="174" y="19533"/>
                    <a:pt x="169" y="19613"/>
                    <a:pt x="165" y="19692"/>
                  </a:cubicBezTo>
                  <a:cubicBezTo>
                    <a:pt x="162" y="19734"/>
                    <a:pt x="159" y="19775"/>
                    <a:pt x="158" y="19816"/>
                  </a:cubicBezTo>
                  <a:cubicBezTo>
                    <a:pt x="154" y="19889"/>
                    <a:pt x="150" y="19961"/>
                    <a:pt x="147" y="20032"/>
                  </a:cubicBezTo>
                  <a:cubicBezTo>
                    <a:pt x="144" y="20076"/>
                    <a:pt x="141" y="20118"/>
                    <a:pt x="140" y="20160"/>
                  </a:cubicBezTo>
                  <a:cubicBezTo>
                    <a:pt x="136" y="20231"/>
                    <a:pt x="133" y="20298"/>
                    <a:pt x="129" y="20367"/>
                  </a:cubicBezTo>
                  <a:cubicBezTo>
                    <a:pt x="127" y="20406"/>
                    <a:pt x="124" y="20446"/>
                    <a:pt x="123" y="20485"/>
                  </a:cubicBezTo>
                  <a:cubicBezTo>
                    <a:pt x="119" y="20568"/>
                    <a:pt x="114" y="20651"/>
                    <a:pt x="110" y="20732"/>
                  </a:cubicBezTo>
                  <a:cubicBezTo>
                    <a:pt x="109" y="20752"/>
                    <a:pt x="109" y="20773"/>
                    <a:pt x="107" y="20794"/>
                  </a:cubicBezTo>
                  <a:cubicBezTo>
                    <a:pt x="102" y="20896"/>
                    <a:pt x="98" y="20997"/>
                    <a:pt x="93" y="21094"/>
                  </a:cubicBezTo>
                  <a:cubicBezTo>
                    <a:pt x="92" y="21120"/>
                    <a:pt x="91" y="21146"/>
                    <a:pt x="89" y="21171"/>
                  </a:cubicBezTo>
                  <a:cubicBezTo>
                    <a:pt x="86" y="21244"/>
                    <a:pt x="82" y="21316"/>
                    <a:pt x="79" y="21385"/>
                  </a:cubicBezTo>
                  <a:cubicBezTo>
                    <a:pt x="78" y="21419"/>
                    <a:pt x="77" y="21451"/>
                    <a:pt x="75" y="21485"/>
                  </a:cubicBezTo>
                  <a:cubicBezTo>
                    <a:pt x="72" y="21541"/>
                    <a:pt x="69" y="21596"/>
                    <a:pt x="68" y="21649"/>
                  </a:cubicBezTo>
                  <a:cubicBezTo>
                    <a:pt x="65" y="21691"/>
                    <a:pt x="64" y="21732"/>
                    <a:pt x="62" y="21773"/>
                  </a:cubicBezTo>
                  <a:cubicBezTo>
                    <a:pt x="60" y="21819"/>
                    <a:pt x="58" y="21866"/>
                    <a:pt x="57" y="21912"/>
                  </a:cubicBezTo>
                  <a:cubicBezTo>
                    <a:pt x="54" y="21949"/>
                    <a:pt x="53" y="21985"/>
                    <a:pt x="51" y="22020"/>
                  </a:cubicBezTo>
                  <a:cubicBezTo>
                    <a:pt x="50" y="22075"/>
                    <a:pt x="47" y="22127"/>
                    <a:pt x="46" y="22179"/>
                  </a:cubicBezTo>
                  <a:cubicBezTo>
                    <a:pt x="44" y="22204"/>
                    <a:pt x="43" y="22231"/>
                    <a:pt x="41" y="22258"/>
                  </a:cubicBezTo>
                  <a:cubicBezTo>
                    <a:pt x="40" y="22317"/>
                    <a:pt x="37" y="22374"/>
                    <a:pt x="34" y="22431"/>
                  </a:cubicBezTo>
                  <a:cubicBezTo>
                    <a:pt x="33" y="22480"/>
                    <a:pt x="32" y="22528"/>
                    <a:pt x="29" y="22576"/>
                  </a:cubicBezTo>
                  <a:cubicBezTo>
                    <a:pt x="27" y="22609"/>
                    <a:pt x="26" y="22643"/>
                    <a:pt x="26" y="22675"/>
                  </a:cubicBezTo>
                  <a:cubicBezTo>
                    <a:pt x="24" y="22708"/>
                    <a:pt x="23" y="22741"/>
                    <a:pt x="22" y="22772"/>
                  </a:cubicBezTo>
                  <a:cubicBezTo>
                    <a:pt x="20" y="22805"/>
                    <a:pt x="19" y="22840"/>
                    <a:pt x="17" y="22871"/>
                  </a:cubicBezTo>
                  <a:cubicBezTo>
                    <a:pt x="16" y="22903"/>
                    <a:pt x="16" y="22930"/>
                    <a:pt x="15" y="22959"/>
                  </a:cubicBezTo>
                  <a:cubicBezTo>
                    <a:pt x="13" y="22987"/>
                    <a:pt x="13" y="23011"/>
                    <a:pt x="12" y="23038"/>
                  </a:cubicBezTo>
                  <a:cubicBezTo>
                    <a:pt x="10" y="23068"/>
                    <a:pt x="10" y="23099"/>
                    <a:pt x="9" y="23125"/>
                  </a:cubicBezTo>
                  <a:cubicBezTo>
                    <a:pt x="9" y="23145"/>
                    <a:pt x="8" y="23163"/>
                    <a:pt x="8" y="23180"/>
                  </a:cubicBezTo>
                  <a:cubicBezTo>
                    <a:pt x="5" y="23259"/>
                    <a:pt x="2" y="23330"/>
                    <a:pt x="1" y="23391"/>
                  </a:cubicBezTo>
                  <a:lnTo>
                    <a:pt x="1637" y="23423"/>
                  </a:lnTo>
                  <a:cubicBezTo>
                    <a:pt x="1776" y="16668"/>
                    <a:pt x="2686" y="5280"/>
                    <a:pt x="4535" y="3487"/>
                  </a:cubicBezTo>
                  <a:cubicBezTo>
                    <a:pt x="5634" y="2420"/>
                    <a:pt x="7304" y="1803"/>
                    <a:pt x="8982" y="1803"/>
                  </a:cubicBezTo>
                  <a:cubicBezTo>
                    <a:pt x="9307" y="1803"/>
                    <a:pt x="9633" y="1826"/>
                    <a:pt x="9956" y="1874"/>
                  </a:cubicBezTo>
                  <a:cubicBezTo>
                    <a:pt x="10050" y="1888"/>
                    <a:pt x="10143" y="1904"/>
                    <a:pt x="10234" y="1922"/>
                  </a:cubicBezTo>
                  <a:cubicBezTo>
                    <a:pt x="10272" y="1929"/>
                    <a:pt x="10308" y="1939"/>
                    <a:pt x="10346" y="1947"/>
                  </a:cubicBezTo>
                  <a:cubicBezTo>
                    <a:pt x="10398" y="1958"/>
                    <a:pt x="10453" y="1968"/>
                    <a:pt x="10504" y="1982"/>
                  </a:cubicBezTo>
                  <a:cubicBezTo>
                    <a:pt x="10552" y="1994"/>
                    <a:pt x="10597" y="2006"/>
                    <a:pt x="10643" y="2019"/>
                  </a:cubicBezTo>
                  <a:cubicBezTo>
                    <a:pt x="10685" y="2030"/>
                    <a:pt x="10727" y="2040"/>
                    <a:pt x="10768" y="2053"/>
                  </a:cubicBezTo>
                  <a:cubicBezTo>
                    <a:pt x="10820" y="2068"/>
                    <a:pt x="10872" y="2085"/>
                    <a:pt x="10923" y="2102"/>
                  </a:cubicBezTo>
                  <a:cubicBezTo>
                    <a:pt x="10957" y="2112"/>
                    <a:pt x="10990" y="2123"/>
                    <a:pt x="11023" y="2134"/>
                  </a:cubicBezTo>
                  <a:cubicBezTo>
                    <a:pt x="11079" y="2152"/>
                    <a:pt x="11134" y="2175"/>
                    <a:pt x="11190" y="2196"/>
                  </a:cubicBezTo>
                  <a:cubicBezTo>
                    <a:pt x="11215" y="2206"/>
                    <a:pt x="11242" y="2214"/>
                    <a:pt x="11269" y="2225"/>
                  </a:cubicBezTo>
                  <a:cubicBezTo>
                    <a:pt x="11329" y="2249"/>
                    <a:pt x="11387" y="2275"/>
                    <a:pt x="11446" y="2301"/>
                  </a:cubicBezTo>
                  <a:cubicBezTo>
                    <a:pt x="11465" y="2310"/>
                    <a:pt x="11485" y="2318"/>
                    <a:pt x="11505" y="2327"/>
                  </a:cubicBezTo>
                  <a:cubicBezTo>
                    <a:pt x="11568" y="2356"/>
                    <a:pt x="11629" y="2386"/>
                    <a:pt x="11689" y="2417"/>
                  </a:cubicBezTo>
                  <a:cubicBezTo>
                    <a:pt x="11703" y="2424"/>
                    <a:pt x="11719" y="2431"/>
                    <a:pt x="11733" y="2439"/>
                  </a:cubicBezTo>
                  <a:cubicBezTo>
                    <a:pt x="11796" y="2472"/>
                    <a:pt x="11859" y="2507"/>
                    <a:pt x="11920" y="2543"/>
                  </a:cubicBezTo>
                  <a:cubicBezTo>
                    <a:pt x="11931" y="2549"/>
                    <a:pt x="11941" y="2554"/>
                    <a:pt x="11951" y="2560"/>
                  </a:cubicBezTo>
                  <a:cubicBezTo>
                    <a:pt x="12015" y="2598"/>
                    <a:pt x="12077" y="2637"/>
                    <a:pt x="12139" y="2678"/>
                  </a:cubicBezTo>
                  <a:cubicBezTo>
                    <a:pt x="12146" y="2682"/>
                    <a:pt x="12152" y="2687"/>
                    <a:pt x="12159" y="2691"/>
                  </a:cubicBezTo>
                  <a:cubicBezTo>
                    <a:pt x="12222" y="2733"/>
                    <a:pt x="12285" y="2778"/>
                    <a:pt x="12346" y="2823"/>
                  </a:cubicBezTo>
                  <a:lnTo>
                    <a:pt x="12357" y="2830"/>
                  </a:lnTo>
                  <a:cubicBezTo>
                    <a:pt x="12419" y="2878"/>
                    <a:pt x="12481" y="2926"/>
                    <a:pt x="12540" y="2975"/>
                  </a:cubicBezTo>
                  <a:lnTo>
                    <a:pt x="12544" y="2979"/>
                  </a:lnTo>
                  <a:cubicBezTo>
                    <a:pt x="12843" y="3228"/>
                    <a:pt x="13102" y="3523"/>
                    <a:pt x="13310" y="3852"/>
                  </a:cubicBezTo>
                  <a:cubicBezTo>
                    <a:pt x="13362" y="3915"/>
                    <a:pt x="13413" y="3981"/>
                    <a:pt x="13459" y="4049"/>
                  </a:cubicBezTo>
                  <a:lnTo>
                    <a:pt x="13463" y="4055"/>
                  </a:lnTo>
                  <a:cubicBezTo>
                    <a:pt x="13511" y="4123"/>
                    <a:pt x="13556" y="4194"/>
                    <a:pt x="13600" y="4265"/>
                  </a:cubicBezTo>
                  <a:cubicBezTo>
                    <a:pt x="13621" y="4302"/>
                    <a:pt x="13643" y="4343"/>
                    <a:pt x="13666" y="4385"/>
                  </a:cubicBezTo>
                  <a:cubicBezTo>
                    <a:pt x="13673" y="4398"/>
                    <a:pt x="13680" y="4413"/>
                    <a:pt x="13687" y="4428"/>
                  </a:cubicBezTo>
                  <a:cubicBezTo>
                    <a:pt x="13701" y="4458"/>
                    <a:pt x="13716" y="4486"/>
                    <a:pt x="13730" y="4517"/>
                  </a:cubicBezTo>
                  <a:cubicBezTo>
                    <a:pt x="13739" y="4535"/>
                    <a:pt x="13747" y="4556"/>
                    <a:pt x="13756" y="4575"/>
                  </a:cubicBezTo>
                  <a:cubicBezTo>
                    <a:pt x="13768" y="4604"/>
                    <a:pt x="13781" y="4632"/>
                    <a:pt x="13794" y="4665"/>
                  </a:cubicBezTo>
                  <a:cubicBezTo>
                    <a:pt x="13803" y="4686"/>
                    <a:pt x="13812" y="4710"/>
                    <a:pt x="13822" y="4732"/>
                  </a:cubicBezTo>
                  <a:cubicBezTo>
                    <a:pt x="13833" y="4763"/>
                    <a:pt x="13846" y="4793"/>
                    <a:pt x="13857" y="4824"/>
                  </a:cubicBezTo>
                  <a:cubicBezTo>
                    <a:pt x="13867" y="4847"/>
                    <a:pt x="13875" y="4874"/>
                    <a:pt x="13885" y="4898"/>
                  </a:cubicBezTo>
                  <a:cubicBezTo>
                    <a:pt x="13896" y="4932"/>
                    <a:pt x="13907" y="4963"/>
                    <a:pt x="13920" y="4996"/>
                  </a:cubicBezTo>
                  <a:cubicBezTo>
                    <a:pt x="13929" y="5023"/>
                    <a:pt x="13937" y="5051"/>
                    <a:pt x="13947" y="5078"/>
                  </a:cubicBezTo>
                  <a:cubicBezTo>
                    <a:pt x="13958" y="5113"/>
                    <a:pt x="13969" y="5147"/>
                    <a:pt x="13982" y="5182"/>
                  </a:cubicBezTo>
                  <a:cubicBezTo>
                    <a:pt x="13990" y="5210"/>
                    <a:pt x="13999" y="5240"/>
                    <a:pt x="14009" y="5269"/>
                  </a:cubicBezTo>
                  <a:cubicBezTo>
                    <a:pt x="14020" y="5306"/>
                    <a:pt x="14031" y="5342"/>
                    <a:pt x="14042" y="5379"/>
                  </a:cubicBezTo>
                  <a:cubicBezTo>
                    <a:pt x="14051" y="5410"/>
                    <a:pt x="14059" y="5442"/>
                    <a:pt x="14069" y="5473"/>
                  </a:cubicBezTo>
                  <a:cubicBezTo>
                    <a:pt x="14080" y="5511"/>
                    <a:pt x="14092" y="5549"/>
                    <a:pt x="14101" y="5588"/>
                  </a:cubicBezTo>
                  <a:cubicBezTo>
                    <a:pt x="14111" y="5621"/>
                    <a:pt x="14120" y="5653"/>
                    <a:pt x="14128" y="5687"/>
                  </a:cubicBezTo>
                  <a:cubicBezTo>
                    <a:pt x="14139" y="5728"/>
                    <a:pt x="14149" y="5767"/>
                    <a:pt x="14161" y="5808"/>
                  </a:cubicBezTo>
                  <a:cubicBezTo>
                    <a:pt x="14169" y="5841"/>
                    <a:pt x="14179" y="5877"/>
                    <a:pt x="14186" y="5910"/>
                  </a:cubicBezTo>
                  <a:cubicBezTo>
                    <a:pt x="14197" y="5952"/>
                    <a:pt x="14208" y="5996"/>
                    <a:pt x="14218" y="6040"/>
                  </a:cubicBezTo>
                  <a:cubicBezTo>
                    <a:pt x="14227" y="6075"/>
                    <a:pt x="14236" y="6110"/>
                    <a:pt x="14243" y="6145"/>
                  </a:cubicBezTo>
                  <a:cubicBezTo>
                    <a:pt x="14255" y="6190"/>
                    <a:pt x="14265" y="6234"/>
                    <a:pt x="14276" y="6280"/>
                  </a:cubicBezTo>
                  <a:cubicBezTo>
                    <a:pt x="14284" y="6317"/>
                    <a:pt x="14293" y="6355"/>
                    <a:pt x="14301" y="6393"/>
                  </a:cubicBezTo>
                  <a:cubicBezTo>
                    <a:pt x="14311" y="6439"/>
                    <a:pt x="14321" y="6484"/>
                    <a:pt x="14331" y="6530"/>
                  </a:cubicBezTo>
                  <a:cubicBezTo>
                    <a:pt x="14339" y="6570"/>
                    <a:pt x="14349" y="6609"/>
                    <a:pt x="14356" y="6650"/>
                  </a:cubicBezTo>
                  <a:cubicBezTo>
                    <a:pt x="14366" y="6696"/>
                    <a:pt x="14376" y="6744"/>
                    <a:pt x="14385" y="6792"/>
                  </a:cubicBezTo>
                  <a:cubicBezTo>
                    <a:pt x="14394" y="6831"/>
                    <a:pt x="14402" y="6872"/>
                    <a:pt x="14411" y="6913"/>
                  </a:cubicBezTo>
                  <a:cubicBezTo>
                    <a:pt x="14421" y="6962"/>
                    <a:pt x="14430" y="7012"/>
                    <a:pt x="14440" y="7063"/>
                  </a:cubicBezTo>
                  <a:cubicBezTo>
                    <a:pt x="14449" y="7104"/>
                    <a:pt x="14456" y="7145"/>
                    <a:pt x="14464" y="7187"/>
                  </a:cubicBezTo>
                  <a:cubicBezTo>
                    <a:pt x="14474" y="7237"/>
                    <a:pt x="14484" y="7289"/>
                    <a:pt x="14494" y="7341"/>
                  </a:cubicBezTo>
                  <a:cubicBezTo>
                    <a:pt x="14501" y="7384"/>
                    <a:pt x="14509" y="7427"/>
                    <a:pt x="14518" y="7469"/>
                  </a:cubicBezTo>
                  <a:cubicBezTo>
                    <a:pt x="14527" y="7523"/>
                    <a:pt x="14536" y="7575"/>
                    <a:pt x="14546" y="7630"/>
                  </a:cubicBezTo>
                  <a:cubicBezTo>
                    <a:pt x="14554" y="7673"/>
                    <a:pt x="14561" y="7715"/>
                    <a:pt x="14568" y="7759"/>
                  </a:cubicBezTo>
                  <a:cubicBezTo>
                    <a:pt x="14578" y="7814"/>
                    <a:pt x="14588" y="7870"/>
                    <a:pt x="14598" y="7925"/>
                  </a:cubicBezTo>
                  <a:cubicBezTo>
                    <a:pt x="14605" y="7970"/>
                    <a:pt x="14612" y="8015"/>
                    <a:pt x="14620" y="8060"/>
                  </a:cubicBezTo>
                  <a:cubicBezTo>
                    <a:pt x="14630" y="8116"/>
                    <a:pt x="14639" y="8172"/>
                    <a:pt x="14648" y="8229"/>
                  </a:cubicBezTo>
                  <a:cubicBezTo>
                    <a:pt x="14655" y="8274"/>
                    <a:pt x="14662" y="8319"/>
                    <a:pt x="14669" y="8365"/>
                  </a:cubicBezTo>
                  <a:cubicBezTo>
                    <a:pt x="14679" y="8423"/>
                    <a:pt x="14689" y="8482"/>
                    <a:pt x="14698" y="8541"/>
                  </a:cubicBezTo>
                  <a:cubicBezTo>
                    <a:pt x="14705" y="8586"/>
                    <a:pt x="14712" y="8632"/>
                    <a:pt x="14719" y="8678"/>
                  </a:cubicBezTo>
                  <a:cubicBezTo>
                    <a:pt x="14729" y="8738"/>
                    <a:pt x="14737" y="8797"/>
                    <a:pt x="14747" y="8857"/>
                  </a:cubicBezTo>
                  <a:cubicBezTo>
                    <a:pt x="14754" y="8903"/>
                    <a:pt x="14761" y="8951"/>
                    <a:pt x="14768" y="8999"/>
                  </a:cubicBezTo>
                  <a:cubicBezTo>
                    <a:pt x="14776" y="9059"/>
                    <a:pt x="14785" y="9121"/>
                    <a:pt x="14795" y="9182"/>
                  </a:cubicBezTo>
                  <a:cubicBezTo>
                    <a:pt x="14802" y="9230"/>
                    <a:pt x="14809" y="9276"/>
                    <a:pt x="14814" y="9322"/>
                  </a:cubicBezTo>
                  <a:cubicBezTo>
                    <a:pt x="14824" y="9386"/>
                    <a:pt x="14833" y="9450"/>
                    <a:pt x="14842" y="9514"/>
                  </a:cubicBezTo>
                  <a:cubicBezTo>
                    <a:pt x="14848" y="9560"/>
                    <a:pt x="14855" y="9606"/>
                    <a:pt x="14861" y="9653"/>
                  </a:cubicBezTo>
                  <a:cubicBezTo>
                    <a:pt x="14870" y="9719"/>
                    <a:pt x="14879" y="9783"/>
                    <a:pt x="14887" y="9850"/>
                  </a:cubicBezTo>
                  <a:cubicBezTo>
                    <a:pt x="14894" y="9897"/>
                    <a:pt x="14900" y="9945"/>
                    <a:pt x="14907" y="9993"/>
                  </a:cubicBezTo>
                  <a:cubicBezTo>
                    <a:pt x="14915" y="10058"/>
                    <a:pt x="14924" y="10124"/>
                    <a:pt x="14932" y="10190"/>
                  </a:cubicBezTo>
                  <a:cubicBezTo>
                    <a:pt x="14939" y="10238"/>
                    <a:pt x="14945" y="10287"/>
                    <a:pt x="14952" y="10336"/>
                  </a:cubicBezTo>
                  <a:cubicBezTo>
                    <a:pt x="14960" y="10402"/>
                    <a:pt x="14969" y="10470"/>
                    <a:pt x="14977" y="10536"/>
                  </a:cubicBezTo>
                  <a:lnTo>
                    <a:pt x="14996" y="10683"/>
                  </a:lnTo>
                  <a:cubicBezTo>
                    <a:pt x="15004" y="10751"/>
                    <a:pt x="15012" y="10818"/>
                    <a:pt x="15021" y="10887"/>
                  </a:cubicBezTo>
                  <a:cubicBezTo>
                    <a:pt x="15027" y="10936"/>
                    <a:pt x="15032" y="10985"/>
                    <a:pt x="15038" y="11036"/>
                  </a:cubicBezTo>
                  <a:cubicBezTo>
                    <a:pt x="15046" y="11105"/>
                    <a:pt x="15055" y="11174"/>
                    <a:pt x="15063" y="11244"/>
                  </a:cubicBezTo>
                  <a:cubicBezTo>
                    <a:pt x="15069" y="11292"/>
                    <a:pt x="15074" y="11341"/>
                    <a:pt x="15080" y="11389"/>
                  </a:cubicBezTo>
                  <a:cubicBezTo>
                    <a:pt x="15088" y="11461"/>
                    <a:pt x="15097" y="11532"/>
                    <a:pt x="15105" y="11604"/>
                  </a:cubicBezTo>
                  <a:cubicBezTo>
                    <a:pt x="15111" y="11652"/>
                    <a:pt x="15117" y="11701"/>
                    <a:pt x="15122" y="11750"/>
                  </a:cubicBezTo>
                  <a:cubicBezTo>
                    <a:pt x="15131" y="11822"/>
                    <a:pt x="15139" y="11897"/>
                    <a:pt x="15147" y="11970"/>
                  </a:cubicBezTo>
                  <a:cubicBezTo>
                    <a:pt x="15152" y="12017"/>
                    <a:pt x="15157" y="12064"/>
                    <a:pt x="15163" y="12110"/>
                  </a:cubicBezTo>
                  <a:cubicBezTo>
                    <a:pt x="15170" y="12185"/>
                    <a:pt x="15178" y="12259"/>
                    <a:pt x="15187" y="12334"/>
                  </a:cubicBezTo>
                  <a:cubicBezTo>
                    <a:pt x="15191" y="12383"/>
                    <a:pt x="15197" y="12431"/>
                    <a:pt x="15202" y="12479"/>
                  </a:cubicBezTo>
                  <a:cubicBezTo>
                    <a:pt x="15209" y="12553"/>
                    <a:pt x="15218" y="12628"/>
                    <a:pt x="15225" y="12702"/>
                  </a:cubicBezTo>
                  <a:cubicBezTo>
                    <a:pt x="15230" y="12750"/>
                    <a:pt x="15235" y="12798"/>
                    <a:pt x="15240" y="12844"/>
                  </a:cubicBezTo>
                  <a:cubicBezTo>
                    <a:pt x="15249" y="12919"/>
                    <a:pt x="15256" y="12993"/>
                    <a:pt x="15263" y="13068"/>
                  </a:cubicBezTo>
                  <a:lnTo>
                    <a:pt x="15278" y="13218"/>
                  </a:lnTo>
                  <a:lnTo>
                    <a:pt x="15299" y="13436"/>
                  </a:lnTo>
                  <a:cubicBezTo>
                    <a:pt x="15305" y="13487"/>
                    <a:pt x="15311" y="13537"/>
                    <a:pt x="15315" y="13588"/>
                  </a:cubicBezTo>
                  <a:cubicBezTo>
                    <a:pt x="15322" y="13662"/>
                    <a:pt x="15329" y="13735"/>
                    <a:pt x="15336" y="13810"/>
                  </a:cubicBezTo>
                  <a:cubicBezTo>
                    <a:pt x="15341" y="13861"/>
                    <a:pt x="15346" y="13910"/>
                    <a:pt x="15351" y="13960"/>
                  </a:cubicBezTo>
                  <a:lnTo>
                    <a:pt x="15372" y="14187"/>
                  </a:lnTo>
                  <a:lnTo>
                    <a:pt x="15385" y="14333"/>
                  </a:lnTo>
                  <a:cubicBezTo>
                    <a:pt x="15392" y="14407"/>
                    <a:pt x="15399" y="14482"/>
                    <a:pt x="15406" y="14555"/>
                  </a:cubicBezTo>
                  <a:lnTo>
                    <a:pt x="15420" y="14708"/>
                  </a:lnTo>
                  <a:cubicBezTo>
                    <a:pt x="15426" y="14779"/>
                    <a:pt x="15433" y="14850"/>
                    <a:pt x="15438" y="14921"/>
                  </a:cubicBezTo>
                  <a:lnTo>
                    <a:pt x="15453" y="15082"/>
                  </a:lnTo>
                  <a:cubicBezTo>
                    <a:pt x="15460" y="15158"/>
                    <a:pt x="15465" y="15233"/>
                    <a:pt x="15472" y="15309"/>
                  </a:cubicBezTo>
                  <a:cubicBezTo>
                    <a:pt x="15476" y="15356"/>
                    <a:pt x="15481" y="15404"/>
                    <a:pt x="15485" y="15452"/>
                  </a:cubicBezTo>
                  <a:cubicBezTo>
                    <a:pt x="15493" y="15543"/>
                    <a:pt x="15500" y="15636"/>
                    <a:pt x="15507" y="15728"/>
                  </a:cubicBezTo>
                  <a:lnTo>
                    <a:pt x="15516" y="15820"/>
                  </a:lnTo>
                  <a:cubicBezTo>
                    <a:pt x="15524" y="15917"/>
                    <a:pt x="15531" y="16013"/>
                    <a:pt x="15540" y="16109"/>
                  </a:cubicBezTo>
                  <a:cubicBezTo>
                    <a:pt x="15541" y="16138"/>
                    <a:pt x="15544" y="16166"/>
                    <a:pt x="15547" y="16194"/>
                  </a:cubicBezTo>
                  <a:cubicBezTo>
                    <a:pt x="15562" y="16395"/>
                    <a:pt x="15579" y="16596"/>
                    <a:pt x="15595" y="16797"/>
                  </a:cubicBezTo>
                  <a:cubicBezTo>
                    <a:pt x="15606" y="16948"/>
                    <a:pt x="15617" y="17097"/>
                    <a:pt x="15630" y="17246"/>
                  </a:cubicBezTo>
                  <a:cubicBezTo>
                    <a:pt x="15631" y="17261"/>
                    <a:pt x="15631" y="17277"/>
                    <a:pt x="15632" y="17291"/>
                  </a:cubicBezTo>
                  <a:cubicBezTo>
                    <a:pt x="15638" y="17368"/>
                    <a:pt x="15644" y="17444"/>
                    <a:pt x="15651" y="17521"/>
                  </a:cubicBezTo>
                  <a:cubicBezTo>
                    <a:pt x="15654" y="17565"/>
                    <a:pt x="15656" y="17609"/>
                    <a:pt x="15661" y="17654"/>
                  </a:cubicBezTo>
                  <a:cubicBezTo>
                    <a:pt x="15666" y="17742"/>
                    <a:pt x="15673" y="17829"/>
                    <a:pt x="15679" y="17918"/>
                  </a:cubicBezTo>
                  <a:lnTo>
                    <a:pt x="15686" y="18006"/>
                  </a:lnTo>
                  <a:cubicBezTo>
                    <a:pt x="15692" y="18081"/>
                    <a:pt x="15697" y="18157"/>
                    <a:pt x="15701" y="18231"/>
                  </a:cubicBezTo>
                  <a:lnTo>
                    <a:pt x="15711" y="18366"/>
                  </a:lnTo>
                  <a:cubicBezTo>
                    <a:pt x="15717" y="18441"/>
                    <a:pt x="15721" y="18515"/>
                    <a:pt x="15727" y="18588"/>
                  </a:cubicBezTo>
                  <a:cubicBezTo>
                    <a:pt x="15729" y="18629"/>
                    <a:pt x="15732" y="18670"/>
                    <a:pt x="15735" y="18709"/>
                  </a:cubicBezTo>
                  <a:cubicBezTo>
                    <a:pt x="15741" y="18792"/>
                    <a:pt x="15746" y="18875"/>
                    <a:pt x="15752" y="18957"/>
                  </a:cubicBezTo>
                  <a:cubicBezTo>
                    <a:pt x="15753" y="18989"/>
                    <a:pt x="15756" y="19021"/>
                    <a:pt x="15758" y="19054"/>
                  </a:cubicBezTo>
                  <a:cubicBezTo>
                    <a:pt x="15763" y="19134"/>
                    <a:pt x="15769" y="19213"/>
                    <a:pt x="15773" y="19291"/>
                  </a:cubicBezTo>
                  <a:cubicBezTo>
                    <a:pt x="15776" y="19325"/>
                    <a:pt x="15779" y="19360"/>
                    <a:pt x="15780" y="19394"/>
                  </a:cubicBezTo>
                  <a:cubicBezTo>
                    <a:pt x="15786" y="19473"/>
                    <a:pt x="15790" y="19551"/>
                    <a:pt x="15796" y="19630"/>
                  </a:cubicBezTo>
                  <a:cubicBezTo>
                    <a:pt x="15797" y="19663"/>
                    <a:pt x="15800" y="19695"/>
                    <a:pt x="15803" y="19729"/>
                  </a:cubicBezTo>
                  <a:cubicBezTo>
                    <a:pt x="15807" y="19806"/>
                    <a:pt x="15812" y="19883"/>
                    <a:pt x="15817" y="19961"/>
                  </a:cubicBezTo>
                  <a:cubicBezTo>
                    <a:pt x="15818" y="19993"/>
                    <a:pt x="15821" y="20025"/>
                    <a:pt x="15822" y="20056"/>
                  </a:cubicBezTo>
                  <a:cubicBezTo>
                    <a:pt x="15828" y="20134"/>
                    <a:pt x="15832" y="20211"/>
                    <a:pt x="15836" y="20287"/>
                  </a:cubicBezTo>
                  <a:cubicBezTo>
                    <a:pt x="15839" y="20318"/>
                    <a:pt x="15841" y="20349"/>
                    <a:pt x="15842" y="20380"/>
                  </a:cubicBezTo>
                  <a:cubicBezTo>
                    <a:pt x="15848" y="20457"/>
                    <a:pt x="15852" y="20536"/>
                    <a:pt x="15856" y="20613"/>
                  </a:cubicBezTo>
                  <a:cubicBezTo>
                    <a:pt x="15857" y="20640"/>
                    <a:pt x="15859" y="20666"/>
                    <a:pt x="15862" y="20693"/>
                  </a:cubicBezTo>
                  <a:cubicBezTo>
                    <a:pt x="15866" y="20772"/>
                    <a:pt x="15870" y="20849"/>
                    <a:pt x="15874" y="20926"/>
                  </a:cubicBezTo>
                  <a:cubicBezTo>
                    <a:pt x="15876" y="20952"/>
                    <a:pt x="15877" y="20977"/>
                    <a:pt x="15879" y="21001"/>
                  </a:cubicBezTo>
                  <a:cubicBezTo>
                    <a:pt x="15884" y="21080"/>
                    <a:pt x="15888" y="21158"/>
                    <a:pt x="15893" y="21234"/>
                  </a:cubicBezTo>
                  <a:cubicBezTo>
                    <a:pt x="15894" y="21257"/>
                    <a:pt x="15894" y="21279"/>
                    <a:pt x="15895" y="21302"/>
                  </a:cubicBezTo>
                  <a:cubicBezTo>
                    <a:pt x="15901" y="21388"/>
                    <a:pt x="15905" y="21472"/>
                    <a:pt x="15909" y="21555"/>
                  </a:cubicBezTo>
                  <a:lnTo>
                    <a:pt x="15911" y="21586"/>
                  </a:lnTo>
                  <a:cubicBezTo>
                    <a:pt x="15916" y="21670"/>
                    <a:pt x="15921" y="21755"/>
                    <a:pt x="15925" y="21836"/>
                  </a:cubicBezTo>
                  <a:lnTo>
                    <a:pt x="15928" y="21877"/>
                  </a:lnTo>
                  <a:cubicBezTo>
                    <a:pt x="15932" y="21963"/>
                    <a:pt x="15936" y="22047"/>
                    <a:pt x="15940" y="22130"/>
                  </a:cubicBezTo>
                  <a:cubicBezTo>
                    <a:pt x="15940" y="22135"/>
                    <a:pt x="15940" y="22141"/>
                    <a:pt x="15942" y="22147"/>
                  </a:cubicBezTo>
                  <a:cubicBezTo>
                    <a:pt x="15946" y="22231"/>
                    <a:pt x="15950" y="22314"/>
                    <a:pt x="15954" y="22396"/>
                  </a:cubicBezTo>
                  <a:cubicBezTo>
                    <a:pt x="15954" y="22404"/>
                    <a:pt x="15954" y="22412"/>
                    <a:pt x="15954" y="22422"/>
                  </a:cubicBezTo>
                  <a:cubicBezTo>
                    <a:pt x="15959" y="22501"/>
                    <a:pt x="15963" y="22578"/>
                    <a:pt x="15967" y="22654"/>
                  </a:cubicBezTo>
                  <a:cubicBezTo>
                    <a:pt x="15967" y="22664"/>
                    <a:pt x="15967" y="22674"/>
                    <a:pt x="15968" y="22684"/>
                  </a:cubicBezTo>
                  <a:cubicBezTo>
                    <a:pt x="15971" y="22761"/>
                    <a:pt x="15976" y="22837"/>
                    <a:pt x="15978" y="22912"/>
                  </a:cubicBezTo>
                  <a:lnTo>
                    <a:pt x="15978" y="22931"/>
                  </a:lnTo>
                  <a:cubicBezTo>
                    <a:pt x="15983" y="23009"/>
                    <a:pt x="15985" y="23084"/>
                    <a:pt x="15990" y="23159"/>
                  </a:cubicBezTo>
                  <a:lnTo>
                    <a:pt x="15990" y="23169"/>
                  </a:lnTo>
                  <a:cubicBezTo>
                    <a:pt x="15992" y="23246"/>
                    <a:pt x="15995" y="23322"/>
                    <a:pt x="15999" y="23397"/>
                  </a:cubicBezTo>
                  <a:lnTo>
                    <a:pt x="17518" y="23406"/>
                  </a:lnTo>
                  <a:cubicBezTo>
                    <a:pt x="17474" y="22348"/>
                    <a:pt x="17234" y="16259"/>
                    <a:pt x="16618" y="10932"/>
                  </a:cubicBezTo>
                  <a:cubicBezTo>
                    <a:pt x="16507" y="9976"/>
                    <a:pt x="16385" y="9044"/>
                    <a:pt x="16248" y="8171"/>
                  </a:cubicBezTo>
                  <a:cubicBezTo>
                    <a:pt x="16171" y="7672"/>
                    <a:pt x="16089" y="7192"/>
                    <a:pt x="16002" y="6737"/>
                  </a:cubicBezTo>
                  <a:cubicBezTo>
                    <a:pt x="15701" y="5144"/>
                    <a:pt x="15344" y="3862"/>
                    <a:pt x="14925" y="3155"/>
                  </a:cubicBezTo>
                  <a:cubicBezTo>
                    <a:pt x="14875" y="3068"/>
                    <a:pt x="14818" y="2982"/>
                    <a:pt x="14761" y="2895"/>
                  </a:cubicBezTo>
                  <a:lnTo>
                    <a:pt x="14759" y="2892"/>
                  </a:lnTo>
                  <a:cubicBezTo>
                    <a:pt x="14654" y="2753"/>
                    <a:pt x="14539" y="2614"/>
                    <a:pt x="14419" y="2477"/>
                  </a:cubicBezTo>
                  <a:cubicBezTo>
                    <a:pt x="14397" y="2452"/>
                    <a:pt x="14374" y="2425"/>
                    <a:pt x="14350" y="2398"/>
                  </a:cubicBezTo>
                  <a:cubicBezTo>
                    <a:pt x="14304" y="2348"/>
                    <a:pt x="14256" y="2297"/>
                    <a:pt x="14208" y="2245"/>
                  </a:cubicBezTo>
                  <a:cubicBezTo>
                    <a:pt x="14176" y="2210"/>
                    <a:pt x="14144" y="2176"/>
                    <a:pt x="14110" y="2143"/>
                  </a:cubicBezTo>
                  <a:cubicBezTo>
                    <a:pt x="14064" y="2095"/>
                    <a:pt x="14014" y="2048"/>
                    <a:pt x="13967" y="2002"/>
                  </a:cubicBezTo>
                  <a:cubicBezTo>
                    <a:pt x="13929" y="1965"/>
                    <a:pt x="13891" y="1929"/>
                    <a:pt x="13853" y="1894"/>
                  </a:cubicBezTo>
                  <a:cubicBezTo>
                    <a:pt x="13805" y="1849"/>
                    <a:pt x="13757" y="1805"/>
                    <a:pt x="13708" y="1762"/>
                  </a:cubicBezTo>
                  <a:cubicBezTo>
                    <a:pt x="13666" y="1724"/>
                    <a:pt x="13623" y="1687"/>
                    <a:pt x="13580" y="1649"/>
                  </a:cubicBezTo>
                  <a:cubicBezTo>
                    <a:pt x="13532" y="1608"/>
                    <a:pt x="13484" y="1568"/>
                    <a:pt x="13435" y="1528"/>
                  </a:cubicBezTo>
                  <a:cubicBezTo>
                    <a:pt x="13386" y="1487"/>
                    <a:pt x="13338" y="1451"/>
                    <a:pt x="13290" y="1413"/>
                  </a:cubicBezTo>
                  <a:cubicBezTo>
                    <a:pt x="13242" y="1375"/>
                    <a:pt x="13196" y="1340"/>
                    <a:pt x="13148" y="1303"/>
                  </a:cubicBezTo>
                  <a:cubicBezTo>
                    <a:pt x="13089" y="1260"/>
                    <a:pt x="13030" y="1219"/>
                    <a:pt x="12970" y="1177"/>
                  </a:cubicBezTo>
                  <a:cubicBezTo>
                    <a:pt x="12930" y="1149"/>
                    <a:pt x="12891" y="1119"/>
                    <a:pt x="12850" y="1091"/>
                  </a:cubicBezTo>
                  <a:cubicBezTo>
                    <a:pt x="12750" y="1025"/>
                    <a:pt x="12651" y="960"/>
                    <a:pt x="12549" y="898"/>
                  </a:cubicBezTo>
                  <a:cubicBezTo>
                    <a:pt x="12511" y="876"/>
                    <a:pt x="12473" y="855"/>
                    <a:pt x="12437" y="834"/>
                  </a:cubicBezTo>
                  <a:cubicBezTo>
                    <a:pt x="12368" y="793"/>
                    <a:pt x="12298" y="752"/>
                    <a:pt x="12227" y="714"/>
                  </a:cubicBezTo>
                  <a:cubicBezTo>
                    <a:pt x="12184" y="692"/>
                    <a:pt x="12140" y="669"/>
                    <a:pt x="12097" y="647"/>
                  </a:cubicBezTo>
                  <a:cubicBezTo>
                    <a:pt x="12031" y="613"/>
                    <a:pt x="11965" y="581"/>
                    <a:pt x="11897" y="548"/>
                  </a:cubicBezTo>
                  <a:cubicBezTo>
                    <a:pt x="11852" y="527"/>
                    <a:pt x="11806" y="508"/>
                    <a:pt x="11761" y="486"/>
                  </a:cubicBezTo>
                  <a:cubicBezTo>
                    <a:pt x="11693" y="457"/>
                    <a:pt x="11626" y="429"/>
                    <a:pt x="11558" y="402"/>
                  </a:cubicBezTo>
                  <a:cubicBezTo>
                    <a:pt x="11512" y="384"/>
                    <a:pt x="11467" y="366"/>
                    <a:pt x="11420" y="347"/>
                  </a:cubicBezTo>
                  <a:cubicBezTo>
                    <a:pt x="11350" y="322"/>
                    <a:pt x="11280" y="298"/>
                    <a:pt x="11210" y="276"/>
                  </a:cubicBezTo>
                  <a:cubicBezTo>
                    <a:pt x="11165" y="260"/>
                    <a:pt x="11120" y="246"/>
                    <a:pt x="11076" y="232"/>
                  </a:cubicBezTo>
                  <a:cubicBezTo>
                    <a:pt x="10997" y="209"/>
                    <a:pt x="10920" y="188"/>
                    <a:pt x="10843" y="169"/>
                  </a:cubicBezTo>
                  <a:cubicBezTo>
                    <a:pt x="10805" y="160"/>
                    <a:pt x="10765" y="149"/>
                    <a:pt x="10727" y="141"/>
                  </a:cubicBezTo>
                  <a:cubicBezTo>
                    <a:pt x="10612" y="114"/>
                    <a:pt x="10494" y="91"/>
                    <a:pt x="10377" y="73"/>
                  </a:cubicBezTo>
                  <a:cubicBezTo>
                    <a:pt x="10071" y="28"/>
                    <a:pt x="9763" y="4"/>
                    <a:pt x="9452" y="1"/>
                  </a:cubicBezTo>
                  <a:cubicBezTo>
                    <a:pt x="9427" y="1"/>
                    <a:pt x="9401" y="1"/>
                    <a:pt x="937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8"/>
            <p:cNvSpPr/>
            <p:nvPr/>
          </p:nvSpPr>
          <p:spPr>
            <a:xfrm>
              <a:off x="1651100" y="3180825"/>
              <a:ext cx="930275" cy="415850"/>
            </a:xfrm>
            <a:custGeom>
              <a:rect b="b" l="l" r="r" t="t"/>
              <a:pathLst>
                <a:path extrusionOk="0" h="16634" w="37211">
                  <a:moveTo>
                    <a:pt x="18569" y="0"/>
                  </a:moveTo>
                  <a:lnTo>
                    <a:pt x="625" y="12932"/>
                  </a:lnTo>
                  <a:cubicBezTo>
                    <a:pt x="378" y="13968"/>
                    <a:pt x="173" y="15049"/>
                    <a:pt x="0" y="16155"/>
                  </a:cubicBezTo>
                  <a:cubicBezTo>
                    <a:pt x="304" y="16078"/>
                    <a:pt x="601" y="15980"/>
                    <a:pt x="892" y="15860"/>
                  </a:cubicBezTo>
                  <a:cubicBezTo>
                    <a:pt x="4651" y="14336"/>
                    <a:pt x="9396" y="9496"/>
                    <a:pt x="11634" y="7786"/>
                  </a:cubicBezTo>
                  <a:cubicBezTo>
                    <a:pt x="13871" y="6078"/>
                    <a:pt x="16495" y="3432"/>
                    <a:pt x="18888" y="3349"/>
                  </a:cubicBezTo>
                  <a:cubicBezTo>
                    <a:pt x="18892" y="3349"/>
                    <a:pt x="18896" y="3349"/>
                    <a:pt x="18901" y="3349"/>
                  </a:cubicBezTo>
                  <a:cubicBezTo>
                    <a:pt x="20264" y="3349"/>
                    <a:pt x="28789" y="10775"/>
                    <a:pt x="31230" y="12461"/>
                  </a:cubicBezTo>
                  <a:cubicBezTo>
                    <a:pt x="33177" y="13805"/>
                    <a:pt x="35650" y="16010"/>
                    <a:pt x="37211" y="16633"/>
                  </a:cubicBezTo>
                  <a:cubicBezTo>
                    <a:pt x="37023" y="15361"/>
                    <a:pt x="36793" y="14117"/>
                    <a:pt x="36512" y="12932"/>
                  </a:cubicBezTo>
                  <a:lnTo>
                    <a:pt x="18569" y="0"/>
                  </a:ln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8"/>
            <p:cNvSpPr/>
            <p:nvPr/>
          </p:nvSpPr>
          <p:spPr>
            <a:xfrm>
              <a:off x="1581350" y="3134450"/>
              <a:ext cx="1075450" cy="440475"/>
            </a:xfrm>
            <a:custGeom>
              <a:rect b="b" l="l" r="r" t="t"/>
              <a:pathLst>
                <a:path extrusionOk="0" h="17619" w="43018">
                  <a:moveTo>
                    <a:pt x="21689" y="0"/>
                  </a:moveTo>
                  <a:cubicBezTo>
                    <a:pt x="20084" y="0"/>
                    <a:pt x="15234" y="3559"/>
                    <a:pt x="13930" y="4469"/>
                  </a:cubicBezTo>
                  <a:cubicBezTo>
                    <a:pt x="12608" y="5393"/>
                    <a:pt x="5698" y="10648"/>
                    <a:pt x="992" y="14316"/>
                  </a:cubicBezTo>
                  <a:cubicBezTo>
                    <a:pt x="228" y="14912"/>
                    <a:pt x="0" y="17060"/>
                    <a:pt x="1923" y="17060"/>
                  </a:cubicBezTo>
                  <a:cubicBezTo>
                    <a:pt x="2380" y="17060"/>
                    <a:pt x="2959" y="16939"/>
                    <a:pt x="3680" y="16647"/>
                  </a:cubicBezTo>
                  <a:cubicBezTo>
                    <a:pt x="7440" y="15123"/>
                    <a:pt x="12114" y="10719"/>
                    <a:pt x="14352" y="9010"/>
                  </a:cubicBezTo>
                  <a:cubicBezTo>
                    <a:pt x="16590" y="7302"/>
                    <a:pt x="19592" y="4553"/>
                    <a:pt x="21983" y="4469"/>
                  </a:cubicBezTo>
                  <a:cubicBezTo>
                    <a:pt x="21987" y="4469"/>
                    <a:pt x="21992" y="4469"/>
                    <a:pt x="21996" y="4469"/>
                  </a:cubicBezTo>
                  <a:cubicBezTo>
                    <a:pt x="23360" y="4469"/>
                    <a:pt x="31706" y="11807"/>
                    <a:pt x="34148" y="13492"/>
                  </a:cubicBezTo>
                  <a:cubicBezTo>
                    <a:pt x="36490" y="15109"/>
                    <a:pt x="39412" y="17619"/>
                    <a:pt x="40846" y="17619"/>
                  </a:cubicBezTo>
                  <a:cubicBezTo>
                    <a:pt x="40911" y="17619"/>
                    <a:pt x="40974" y="17613"/>
                    <a:pt x="41033" y="17603"/>
                  </a:cubicBezTo>
                  <a:cubicBezTo>
                    <a:pt x="42384" y="17355"/>
                    <a:pt x="43018" y="15578"/>
                    <a:pt x="41497" y="13649"/>
                  </a:cubicBezTo>
                  <a:cubicBezTo>
                    <a:pt x="39976" y="11719"/>
                    <a:pt x="33346" y="7887"/>
                    <a:pt x="30558" y="5716"/>
                  </a:cubicBezTo>
                  <a:cubicBezTo>
                    <a:pt x="27770" y="3545"/>
                    <a:pt x="23288" y="111"/>
                    <a:pt x="21758" y="2"/>
                  </a:cubicBezTo>
                  <a:cubicBezTo>
                    <a:pt x="21736" y="1"/>
                    <a:pt x="21713" y="0"/>
                    <a:pt x="21689"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8"/>
            <p:cNvSpPr/>
            <p:nvPr/>
          </p:nvSpPr>
          <p:spPr>
            <a:xfrm>
              <a:off x="1592775" y="3134450"/>
              <a:ext cx="1047575" cy="425300"/>
            </a:xfrm>
            <a:custGeom>
              <a:rect b="b" l="l" r="r" t="t"/>
              <a:pathLst>
                <a:path extrusionOk="0" h="17012" w="41903">
                  <a:moveTo>
                    <a:pt x="21232" y="0"/>
                  </a:moveTo>
                  <a:cubicBezTo>
                    <a:pt x="19629" y="0"/>
                    <a:pt x="14777" y="3559"/>
                    <a:pt x="13473" y="4469"/>
                  </a:cubicBezTo>
                  <a:cubicBezTo>
                    <a:pt x="12151" y="5393"/>
                    <a:pt x="5241" y="10648"/>
                    <a:pt x="535" y="14316"/>
                  </a:cubicBezTo>
                  <a:cubicBezTo>
                    <a:pt x="269" y="14524"/>
                    <a:pt x="68" y="14919"/>
                    <a:pt x="1" y="15345"/>
                  </a:cubicBezTo>
                  <a:cubicBezTo>
                    <a:pt x="101" y="15939"/>
                    <a:pt x="526" y="16452"/>
                    <a:pt x="1466" y="16452"/>
                  </a:cubicBezTo>
                  <a:cubicBezTo>
                    <a:pt x="1923" y="16452"/>
                    <a:pt x="2502" y="16331"/>
                    <a:pt x="3225" y="16038"/>
                  </a:cubicBezTo>
                  <a:cubicBezTo>
                    <a:pt x="6983" y="14514"/>
                    <a:pt x="11657" y="10112"/>
                    <a:pt x="13895" y="8403"/>
                  </a:cubicBezTo>
                  <a:cubicBezTo>
                    <a:pt x="16135" y="6694"/>
                    <a:pt x="19135" y="3944"/>
                    <a:pt x="21526" y="3862"/>
                  </a:cubicBezTo>
                  <a:cubicBezTo>
                    <a:pt x="21530" y="3861"/>
                    <a:pt x="21535" y="3861"/>
                    <a:pt x="21539" y="3861"/>
                  </a:cubicBezTo>
                  <a:cubicBezTo>
                    <a:pt x="22903" y="3861"/>
                    <a:pt x="31249" y="11198"/>
                    <a:pt x="33691" y="12884"/>
                  </a:cubicBezTo>
                  <a:cubicBezTo>
                    <a:pt x="36033" y="14502"/>
                    <a:pt x="38955" y="17011"/>
                    <a:pt x="40389" y="17011"/>
                  </a:cubicBezTo>
                  <a:cubicBezTo>
                    <a:pt x="40454" y="17011"/>
                    <a:pt x="40517" y="17006"/>
                    <a:pt x="40576" y="16995"/>
                  </a:cubicBezTo>
                  <a:cubicBezTo>
                    <a:pt x="41287" y="16864"/>
                    <a:pt x="41799" y="16309"/>
                    <a:pt x="41903" y="15532"/>
                  </a:cubicBezTo>
                  <a:cubicBezTo>
                    <a:pt x="41831" y="14960"/>
                    <a:pt x="41563" y="14313"/>
                    <a:pt x="41040" y="13649"/>
                  </a:cubicBezTo>
                  <a:cubicBezTo>
                    <a:pt x="39519" y="11719"/>
                    <a:pt x="32889" y="7887"/>
                    <a:pt x="30101" y="5716"/>
                  </a:cubicBezTo>
                  <a:cubicBezTo>
                    <a:pt x="27313" y="3545"/>
                    <a:pt x="22831" y="111"/>
                    <a:pt x="21301" y="2"/>
                  </a:cubicBezTo>
                  <a:cubicBezTo>
                    <a:pt x="21279" y="1"/>
                    <a:pt x="21256" y="0"/>
                    <a:pt x="21232"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8"/>
            <p:cNvSpPr/>
            <p:nvPr/>
          </p:nvSpPr>
          <p:spPr>
            <a:xfrm>
              <a:off x="1617875" y="3134450"/>
              <a:ext cx="1014925" cy="378025"/>
            </a:xfrm>
            <a:custGeom>
              <a:rect b="b" l="l" r="r" t="t"/>
              <a:pathLst>
                <a:path extrusionOk="0" h="15121" w="40597">
                  <a:moveTo>
                    <a:pt x="20228" y="0"/>
                  </a:moveTo>
                  <a:cubicBezTo>
                    <a:pt x="18623" y="0"/>
                    <a:pt x="13773" y="3559"/>
                    <a:pt x="12469" y="4469"/>
                  </a:cubicBezTo>
                  <a:cubicBezTo>
                    <a:pt x="11206" y="5350"/>
                    <a:pt x="4852" y="10180"/>
                    <a:pt x="185" y="13807"/>
                  </a:cubicBezTo>
                  <a:cubicBezTo>
                    <a:pt x="27" y="14234"/>
                    <a:pt x="1" y="14591"/>
                    <a:pt x="223" y="14749"/>
                  </a:cubicBezTo>
                  <a:cubicBezTo>
                    <a:pt x="349" y="14838"/>
                    <a:pt x="531" y="14878"/>
                    <a:pt x="745" y="14878"/>
                  </a:cubicBezTo>
                  <a:cubicBezTo>
                    <a:pt x="1629" y="14878"/>
                    <a:pt x="3077" y="14200"/>
                    <a:pt x="3548" y="13537"/>
                  </a:cubicBezTo>
                  <a:cubicBezTo>
                    <a:pt x="4110" y="12745"/>
                    <a:pt x="5439" y="10507"/>
                    <a:pt x="6554" y="10507"/>
                  </a:cubicBezTo>
                  <a:cubicBezTo>
                    <a:pt x="6599" y="10507"/>
                    <a:pt x="6644" y="10511"/>
                    <a:pt x="6689" y="10518"/>
                  </a:cubicBezTo>
                  <a:cubicBezTo>
                    <a:pt x="6835" y="10543"/>
                    <a:pt x="6978" y="10555"/>
                    <a:pt x="7117" y="10555"/>
                  </a:cubicBezTo>
                  <a:cubicBezTo>
                    <a:pt x="8059" y="10555"/>
                    <a:pt x="8822" y="10007"/>
                    <a:pt x="9305" y="9246"/>
                  </a:cubicBezTo>
                  <a:cubicBezTo>
                    <a:pt x="9859" y="8372"/>
                    <a:pt x="11460" y="5970"/>
                    <a:pt x="12999" y="5724"/>
                  </a:cubicBezTo>
                  <a:cubicBezTo>
                    <a:pt x="14539" y="5478"/>
                    <a:pt x="16341" y="4924"/>
                    <a:pt x="16918" y="4123"/>
                  </a:cubicBezTo>
                  <a:cubicBezTo>
                    <a:pt x="17436" y="3405"/>
                    <a:pt x="18509" y="1842"/>
                    <a:pt x="19835" y="1842"/>
                  </a:cubicBezTo>
                  <a:cubicBezTo>
                    <a:pt x="19986" y="1842"/>
                    <a:pt x="20140" y="1862"/>
                    <a:pt x="20297" y="1906"/>
                  </a:cubicBezTo>
                  <a:cubicBezTo>
                    <a:pt x="21835" y="2338"/>
                    <a:pt x="21823" y="3354"/>
                    <a:pt x="22800" y="3662"/>
                  </a:cubicBezTo>
                  <a:cubicBezTo>
                    <a:pt x="23775" y="3970"/>
                    <a:pt x="24172" y="3755"/>
                    <a:pt x="25420" y="5386"/>
                  </a:cubicBezTo>
                  <a:cubicBezTo>
                    <a:pt x="26670" y="7018"/>
                    <a:pt x="29010" y="7362"/>
                    <a:pt x="30642" y="8360"/>
                  </a:cubicBezTo>
                  <a:cubicBezTo>
                    <a:pt x="32273" y="9357"/>
                    <a:pt x="33413" y="10833"/>
                    <a:pt x="34490" y="12020"/>
                  </a:cubicBezTo>
                  <a:cubicBezTo>
                    <a:pt x="35568" y="13206"/>
                    <a:pt x="36614" y="13313"/>
                    <a:pt x="37785" y="13537"/>
                  </a:cubicBezTo>
                  <a:cubicBezTo>
                    <a:pt x="38955" y="13760"/>
                    <a:pt x="39385" y="15052"/>
                    <a:pt x="39786" y="15114"/>
                  </a:cubicBezTo>
                  <a:cubicBezTo>
                    <a:pt x="39812" y="15118"/>
                    <a:pt x="39840" y="15120"/>
                    <a:pt x="39870" y="15120"/>
                  </a:cubicBezTo>
                  <a:cubicBezTo>
                    <a:pt x="40124" y="15120"/>
                    <a:pt x="40492" y="14969"/>
                    <a:pt x="40597" y="14541"/>
                  </a:cubicBezTo>
                  <a:cubicBezTo>
                    <a:pt x="40443" y="14223"/>
                    <a:pt x="40255" y="13923"/>
                    <a:pt x="40036" y="13649"/>
                  </a:cubicBezTo>
                  <a:cubicBezTo>
                    <a:pt x="38515" y="11719"/>
                    <a:pt x="31885" y="7887"/>
                    <a:pt x="29097" y="5716"/>
                  </a:cubicBezTo>
                  <a:cubicBezTo>
                    <a:pt x="26309" y="3545"/>
                    <a:pt x="21826" y="111"/>
                    <a:pt x="20297" y="2"/>
                  </a:cubicBezTo>
                  <a:cubicBezTo>
                    <a:pt x="20275" y="1"/>
                    <a:pt x="20252" y="0"/>
                    <a:pt x="20228"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8"/>
            <p:cNvSpPr/>
            <p:nvPr/>
          </p:nvSpPr>
          <p:spPr>
            <a:xfrm>
              <a:off x="1725650" y="3649875"/>
              <a:ext cx="136625" cy="143925"/>
            </a:xfrm>
            <a:custGeom>
              <a:rect b="b" l="l" r="r" t="t"/>
              <a:pathLst>
                <a:path extrusionOk="0" h="5757" w="5465">
                  <a:moveTo>
                    <a:pt x="3048" y="1"/>
                  </a:moveTo>
                  <a:cubicBezTo>
                    <a:pt x="2014" y="1"/>
                    <a:pt x="1097" y="106"/>
                    <a:pt x="622" y="173"/>
                  </a:cubicBezTo>
                  <a:cubicBezTo>
                    <a:pt x="413" y="202"/>
                    <a:pt x="248" y="375"/>
                    <a:pt x="214" y="601"/>
                  </a:cubicBezTo>
                  <a:cubicBezTo>
                    <a:pt x="6" y="2031"/>
                    <a:pt x="0" y="4213"/>
                    <a:pt x="9" y="5110"/>
                  </a:cubicBezTo>
                  <a:cubicBezTo>
                    <a:pt x="11" y="5360"/>
                    <a:pt x="175" y="5573"/>
                    <a:pt x="401" y="5618"/>
                  </a:cubicBezTo>
                  <a:cubicBezTo>
                    <a:pt x="903" y="5720"/>
                    <a:pt x="1517" y="5756"/>
                    <a:pt x="2140" y="5756"/>
                  </a:cubicBezTo>
                  <a:cubicBezTo>
                    <a:pt x="3260" y="5756"/>
                    <a:pt x="4409" y="5638"/>
                    <a:pt x="4990" y="5568"/>
                  </a:cubicBezTo>
                  <a:cubicBezTo>
                    <a:pt x="5222" y="5540"/>
                    <a:pt x="5400" y="5335"/>
                    <a:pt x="5411" y="5081"/>
                  </a:cubicBezTo>
                  <a:cubicBezTo>
                    <a:pt x="5465" y="3981"/>
                    <a:pt x="5411" y="1614"/>
                    <a:pt x="5387" y="648"/>
                  </a:cubicBezTo>
                  <a:cubicBezTo>
                    <a:pt x="5382" y="396"/>
                    <a:pt x="5212" y="187"/>
                    <a:pt x="4984" y="149"/>
                  </a:cubicBezTo>
                  <a:cubicBezTo>
                    <a:pt x="4344" y="40"/>
                    <a:pt x="3674" y="1"/>
                    <a:pt x="3048"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8"/>
            <p:cNvSpPr/>
            <p:nvPr/>
          </p:nvSpPr>
          <p:spPr>
            <a:xfrm>
              <a:off x="2057275" y="3746900"/>
              <a:ext cx="136625" cy="143900"/>
            </a:xfrm>
            <a:custGeom>
              <a:rect b="b" l="l" r="r" t="t"/>
              <a:pathLst>
                <a:path extrusionOk="0" h="5756" w="5465">
                  <a:moveTo>
                    <a:pt x="3048" y="0"/>
                  </a:moveTo>
                  <a:cubicBezTo>
                    <a:pt x="2015" y="0"/>
                    <a:pt x="1098" y="105"/>
                    <a:pt x="622" y="172"/>
                  </a:cubicBezTo>
                  <a:cubicBezTo>
                    <a:pt x="414" y="200"/>
                    <a:pt x="247" y="374"/>
                    <a:pt x="215" y="601"/>
                  </a:cubicBezTo>
                  <a:cubicBezTo>
                    <a:pt x="5" y="2030"/>
                    <a:pt x="1" y="4212"/>
                    <a:pt x="9" y="5109"/>
                  </a:cubicBezTo>
                  <a:cubicBezTo>
                    <a:pt x="11" y="5360"/>
                    <a:pt x="175" y="5572"/>
                    <a:pt x="400" y="5617"/>
                  </a:cubicBezTo>
                  <a:cubicBezTo>
                    <a:pt x="903" y="5719"/>
                    <a:pt x="1517" y="5756"/>
                    <a:pt x="2140" y="5756"/>
                  </a:cubicBezTo>
                  <a:cubicBezTo>
                    <a:pt x="3261" y="5756"/>
                    <a:pt x="4410" y="5637"/>
                    <a:pt x="4990" y="5568"/>
                  </a:cubicBezTo>
                  <a:cubicBezTo>
                    <a:pt x="5221" y="5540"/>
                    <a:pt x="5401" y="5334"/>
                    <a:pt x="5412" y="5080"/>
                  </a:cubicBezTo>
                  <a:cubicBezTo>
                    <a:pt x="5464" y="3980"/>
                    <a:pt x="5412" y="1614"/>
                    <a:pt x="5388" y="647"/>
                  </a:cubicBezTo>
                  <a:cubicBezTo>
                    <a:pt x="5381" y="395"/>
                    <a:pt x="5213" y="186"/>
                    <a:pt x="4983" y="148"/>
                  </a:cubicBezTo>
                  <a:cubicBezTo>
                    <a:pt x="4344" y="39"/>
                    <a:pt x="3675" y="0"/>
                    <a:pt x="30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8"/>
            <p:cNvSpPr/>
            <p:nvPr/>
          </p:nvSpPr>
          <p:spPr>
            <a:xfrm>
              <a:off x="1698750" y="3621100"/>
              <a:ext cx="191225" cy="201600"/>
            </a:xfrm>
            <a:custGeom>
              <a:rect b="b" l="l" r="r" t="t"/>
              <a:pathLst>
                <a:path extrusionOk="0" h="8064" w="7649">
                  <a:moveTo>
                    <a:pt x="4231" y="553"/>
                  </a:moveTo>
                  <a:cubicBezTo>
                    <a:pt x="5150" y="553"/>
                    <a:pt x="6078" y="608"/>
                    <a:pt x="6812" y="771"/>
                  </a:cubicBezTo>
                  <a:cubicBezTo>
                    <a:pt x="6985" y="809"/>
                    <a:pt x="7109" y="976"/>
                    <a:pt x="7109" y="1169"/>
                  </a:cubicBezTo>
                  <a:cubicBezTo>
                    <a:pt x="7107" y="1387"/>
                    <a:pt x="7109" y="1657"/>
                    <a:pt x="7112" y="1968"/>
                  </a:cubicBezTo>
                  <a:cubicBezTo>
                    <a:pt x="7123" y="3345"/>
                    <a:pt x="7140" y="5426"/>
                    <a:pt x="6901" y="6923"/>
                  </a:cubicBezTo>
                  <a:cubicBezTo>
                    <a:pt x="6877" y="7081"/>
                    <a:pt x="6615" y="7317"/>
                    <a:pt x="6444" y="7338"/>
                  </a:cubicBezTo>
                  <a:cubicBezTo>
                    <a:pt x="5897" y="7406"/>
                    <a:pt x="4857" y="7510"/>
                    <a:pt x="3661" y="7510"/>
                  </a:cubicBezTo>
                  <a:cubicBezTo>
                    <a:pt x="2764" y="7510"/>
                    <a:pt x="1780" y="7451"/>
                    <a:pt x="848" y="7275"/>
                  </a:cubicBezTo>
                  <a:cubicBezTo>
                    <a:pt x="674" y="7242"/>
                    <a:pt x="546" y="7077"/>
                    <a:pt x="543" y="6883"/>
                  </a:cubicBezTo>
                  <a:cubicBezTo>
                    <a:pt x="529" y="5621"/>
                    <a:pt x="507" y="2537"/>
                    <a:pt x="594" y="1109"/>
                  </a:cubicBezTo>
                  <a:cubicBezTo>
                    <a:pt x="607" y="913"/>
                    <a:pt x="744" y="756"/>
                    <a:pt x="923" y="737"/>
                  </a:cubicBezTo>
                  <a:cubicBezTo>
                    <a:pt x="1616" y="666"/>
                    <a:pt x="2915" y="553"/>
                    <a:pt x="4231" y="553"/>
                  </a:cubicBezTo>
                  <a:close/>
                  <a:moveTo>
                    <a:pt x="4227" y="0"/>
                  </a:moveTo>
                  <a:cubicBezTo>
                    <a:pt x="2888" y="0"/>
                    <a:pt x="1576" y="114"/>
                    <a:pt x="875" y="186"/>
                  </a:cubicBezTo>
                  <a:cubicBezTo>
                    <a:pt x="448" y="231"/>
                    <a:pt x="117" y="604"/>
                    <a:pt x="89" y="1073"/>
                  </a:cubicBezTo>
                  <a:cubicBezTo>
                    <a:pt x="1" y="2520"/>
                    <a:pt x="23" y="5623"/>
                    <a:pt x="37" y="6890"/>
                  </a:cubicBezTo>
                  <a:cubicBezTo>
                    <a:pt x="43" y="7351"/>
                    <a:pt x="348" y="7743"/>
                    <a:pt x="763" y="7822"/>
                  </a:cubicBezTo>
                  <a:cubicBezTo>
                    <a:pt x="1724" y="8003"/>
                    <a:pt x="2741" y="8063"/>
                    <a:pt x="3663" y="8063"/>
                  </a:cubicBezTo>
                  <a:cubicBezTo>
                    <a:pt x="4612" y="8062"/>
                    <a:pt x="5559" y="8004"/>
                    <a:pt x="6501" y="7891"/>
                  </a:cubicBezTo>
                  <a:cubicBezTo>
                    <a:pt x="6861" y="7846"/>
                    <a:pt x="7331" y="7456"/>
                    <a:pt x="7401" y="7019"/>
                  </a:cubicBezTo>
                  <a:cubicBezTo>
                    <a:pt x="7649" y="5472"/>
                    <a:pt x="7632" y="3361"/>
                    <a:pt x="7619" y="1963"/>
                  </a:cubicBezTo>
                  <a:cubicBezTo>
                    <a:pt x="7618" y="1657"/>
                    <a:pt x="7615" y="1388"/>
                    <a:pt x="7616" y="1173"/>
                  </a:cubicBezTo>
                  <a:cubicBezTo>
                    <a:pt x="7618" y="718"/>
                    <a:pt x="7322" y="320"/>
                    <a:pt x="6913" y="229"/>
                  </a:cubicBezTo>
                  <a:cubicBezTo>
                    <a:pt x="6144" y="58"/>
                    <a:pt x="5179" y="0"/>
                    <a:pt x="422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8"/>
            <p:cNvSpPr/>
            <p:nvPr/>
          </p:nvSpPr>
          <p:spPr>
            <a:xfrm>
              <a:off x="2378750" y="3649875"/>
              <a:ext cx="136600" cy="143925"/>
            </a:xfrm>
            <a:custGeom>
              <a:rect b="b" l="l" r="r" t="t"/>
              <a:pathLst>
                <a:path extrusionOk="0" h="5757" w="5464">
                  <a:moveTo>
                    <a:pt x="3047" y="1"/>
                  </a:moveTo>
                  <a:cubicBezTo>
                    <a:pt x="2013" y="1"/>
                    <a:pt x="1096" y="106"/>
                    <a:pt x="620" y="173"/>
                  </a:cubicBezTo>
                  <a:cubicBezTo>
                    <a:pt x="413" y="202"/>
                    <a:pt x="246" y="375"/>
                    <a:pt x="212" y="601"/>
                  </a:cubicBezTo>
                  <a:cubicBezTo>
                    <a:pt x="4" y="2031"/>
                    <a:pt x="0" y="4213"/>
                    <a:pt x="7" y="5110"/>
                  </a:cubicBezTo>
                  <a:cubicBezTo>
                    <a:pt x="10" y="5360"/>
                    <a:pt x="174" y="5573"/>
                    <a:pt x="399" y="5618"/>
                  </a:cubicBezTo>
                  <a:cubicBezTo>
                    <a:pt x="901" y="5720"/>
                    <a:pt x="1516" y="5756"/>
                    <a:pt x="2139" y="5756"/>
                  </a:cubicBezTo>
                  <a:cubicBezTo>
                    <a:pt x="3259" y="5756"/>
                    <a:pt x="4408" y="5638"/>
                    <a:pt x="4988" y="5568"/>
                  </a:cubicBezTo>
                  <a:cubicBezTo>
                    <a:pt x="5220" y="5540"/>
                    <a:pt x="5399" y="5335"/>
                    <a:pt x="5410" y="5081"/>
                  </a:cubicBezTo>
                  <a:cubicBezTo>
                    <a:pt x="5463" y="3981"/>
                    <a:pt x="5411" y="1614"/>
                    <a:pt x="5386" y="648"/>
                  </a:cubicBezTo>
                  <a:cubicBezTo>
                    <a:pt x="5380" y="396"/>
                    <a:pt x="5210" y="187"/>
                    <a:pt x="4982" y="149"/>
                  </a:cubicBezTo>
                  <a:cubicBezTo>
                    <a:pt x="4342" y="40"/>
                    <a:pt x="3673" y="1"/>
                    <a:pt x="3047"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8"/>
            <p:cNvSpPr/>
            <p:nvPr/>
          </p:nvSpPr>
          <p:spPr>
            <a:xfrm>
              <a:off x="2351825" y="3621100"/>
              <a:ext cx="191225" cy="201600"/>
            </a:xfrm>
            <a:custGeom>
              <a:rect b="b" l="l" r="r" t="t"/>
              <a:pathLst>
                <a:path extrusionOk="0" h="8064" w="7649">
                  <a:moveTo>
                    <a:pt x="4230" y="553"/>
                  </a:moveTo>
                  <a:cubicBezTo>
                    <a:pt x="5150" y="553"/>
                    <a:pt x="6078" y="608"/>
                    <a:pt x="6812" y="771"/>
                  </a:cubicBezTo>
                  <a:cubicBezTo>
                    <a:pt x="6985" y="809"/>
                    <a:pt x="7110" y="976"/>
                    <a:pt x="7108" y="1169"/>
                  </a:cubicBezTo>
                  <a:cubicBezTo>
                    <a:pt x="7107" y="1387"/>
                    <a:pt x="7110" y="1657"/>
                    <a:pt x="7111" y="1968"/>
                  </a:cubicBezTo>
                  <a:cubicBezTo>
                    <a:pt x="7122" y="3345"/>
                    <a:pt x="7139" y="5426"/>
                    <a:pt x="6900" y="6923"/>
                  </a:cubicBezTo>
                  <a:cubicBezTo>
                    <a:pt x="6876" y="7081"/>
                    <a:pt x="6615" y="7317"/>
                    <a:pt x="6443" y="7338"/>
                  </a:cubicBezTo>
                  <a:cubicBezTo>
                    <a:pt x="5896" y="7406"/>
                    <a:pt x="4856" y="7510"/>
                    <a:pt x="3660" y="7510"/>
                  </a:cubicBezTo>
                  <a:cubicBezTo>
                    <a:pt x="2764" y="7510"/>
                    <a:pt x="1779" y="7451"/>
                    <a:pt x="848" y="7275"/>
                  </a:cubicBezTo>
                  <a:cubicBezTo>
                    <a:pt x="674" y="7242"/>
                    <a:pt x="546" y="7077"/>
                    <a:pt x="543" y="6883"/>
                  </a:cubicBezTo>
                  <a:cubicBezTo>
                    <a:pt x="529" y="5621"/>
                    <a:pt x="506" y="2537"/>
                    <a:pt x="593" y="1109"/>
                  </a:cubicBezTo>
                  <a:cubicBezTo>
                    <a:pt x="606" y="913"/>
                    <a:pt x="744" y="756"/>
                    <a:pt x="922" y="737"/>
                  </a:cubicBezTo>
                  <a:cubicBezTo>
                    <a:pt x="1616" y="666"/>
                    <a:pt x="2915" y="553"/>
                    <a:pt x="4230" y="553"/>
                  </a:cubicBezTo>
                  <a:close/>
                  <a:moveTo>
                    <a:pt x="4227" y="0"/>
                  </a:moveTo>
                  <a:cubicBezTo>
                    <a:pt x="2889" y="0"/>
                    <a:pt x="1577" y="114"/>
                    <a:pt x="876" y="186"/>
                  </a:cubicBezTo>
                  <a:cubicBezTo>
                    <a:pt x="449" y="231"/>
                    <a:pt x="118" y="604"/>
                    <a:pt x="89" y="1073"/>
                  </a:cubicBezTo>
                  <a:cubicBezTo>
                    <a:pt x="0" y="2520"/>
                    <a:pt x="23" y="5623"/>
                    <a:pt x="37" y="6890"/>
                  </a:cubicBezTo>
                  <a:cubicBezTo>
                    <a:pt x="42" y="7351"/>
                    <a:pt x="347" y="7743"/>
                    <a:pt x="762" y="7822"/>
                  </a:cubicBezTo>
                  <a:cubicBezTo>
                    <a:pt x="1725" y="8003"/>
                    <a:pt x="2740" y="8063"/>
                    <a:pt x="3662" y="8063"/>
                  </a:cubicBezTo>
                  <a:cubicBezTo>
                    <a:pt x="4611" y="8062"/>
                    <a:pt x="5559" y="8004"/>
                    <a:pt x="6502" y="7891"/>
                  </a:cubicBezTo>
                  <a:cubicBezTo>
                    <a:pt x="6861" y="7846"/>
                    <a:pt x="7332" y="7456"/>
                    <a:pt x="7402" y="7019"/>
                  </a:cubicBezTo>
                  <a:cubicBezTo>
                    <a:pt x="7648" y="5472"/>
                    <a:pt x="7631" y="3361"/>
                    <a:pt x="7620" y="1963"/>
                  </a:cubicBezTo>
                  <a:cubicBezTo>
                    <a:pt x="7617" y="1657"/>
                    <a:pt x="7614" y="1388"/>
                    <a:pt x="7616" y="1173"/>
                  </a:cubicBezTo>
                  <a:cubicBezTo>
                    <a:pt x="7619" y="718"/>
                    <a:pt x="7322" y="320"/>
                    <a:pt x="6913" y="229"/>
                  </a:cubicBezTo>
                  <a:cubicBezTo>
                    <a:pt x="6145" y="58"/>
                    <a:pt x="5179" y="0"/>
                    <a:pt x="422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8"/>
            <p:cNvSpPr/>
            <p:nvPr/>
          </p:nvSpPr>
          <p:spPr>
            <a:xfrm>
              <a:off x="1682950" y="3600800"/>
              <a:ext cx="221450" cy="242100"/>
            </a:xfrm>
            <a:custGeom>
              <a:rect b="b" l="l" r="r" t="t"/>
              <a:pathLst>
                <a:path extrusionOk="0" h="9684" w="8858">
                  <a:moveTo>
                    <a:pt x="4396" y="0"/>
                  </a:moveTo>
                  <a:cubicBezTo>
                    <a:pt x="4218" y="0"/>
                    <a:pt x="4076" y="263"/>
                    <a:pt x="4090" y="572"/>
                  </a:cubicBezTo>
                  <a:cubicBezTo>
                    <a:pt x="4115" y="1178"/>
                    <a:pt x="4152" y="2139"/>
                    <a:pt x="4152" y="2818"/>
                  </a:cubicBezTo>
                  <a:cubicBezTo>
                    <a:pt x="4152" y="3179"/>
                    <a:pt x="4150" y="3816"/>
                    <a:pt x="4147" y="4531"/>
                  </a:cubicBezTo>
                  <a:cubicBezTo>
                    <a:pt x="3014" y="4526"/>
                    <a:pt x="1818" y="4512"/>
                    <a:pt x="1381" y="4491"/>
                  </a:cubicBezTo>
                  <a:cubicBezTo>
                    <a:pt x="1069" y="4475"/>
                    <a:pt x="783" y="4451"/>
                    <a:pt x="555" y="4429"/>
                  </a:cubicBezTo>
                  <a:cubicBezTo>
                    <a:pt x="531" y="4426"/>
                    <a:pt x="508" y="4425"/>
                    <a:pt x="484" y="4425"/>
                  </a:cubicBezTo>
                  <a:cubicBezTo>
                    <a:pt x="221" y="4425"/>
                    <a:pt x="0" y="4573"/>
                    <a:pt x="0" y="4762"/>
                  </a:cubicBezTo>
                  <a:cubicBezTo>
                    <a:pt x="0" y="4950"/>
                    <a:pt x="222" y="5100"/>
                    <a:pt x="488" y="5100"/>
                  </a:cubicBezTo>
                  <a:cubicBezTo>
                    <a:pt x="504" y="5100"/>
                    <a:pt x="521" y="5099"/>
                    <a:pt x="537" y="5098"/>
                  </a:cubicBezTo>
                  <a:cubicBezTo>
                    <a:pt x="868" y="5074"/>
                    <a:pt x="1320" y="5051"/>
                    <a:pt x="1800" y="5051"/>
                  </a:cubicBezTo>
                  <a:cubicBezTo>
                    <a:pt x="1922" y="5051"/>
                    <a:pt x="2045" y="5052"/>
                    <a:pt x="2169" y="5056"/>
                  </a:cubicBezTo>
                  <a:cubicBezTo>
                    <a:pt x="2611" y="5067"/>
                    <a:pt x="3367" y="5082"/>
                    <a:pt x="4145" y="5096"/>
                  </a:cubicBezTo>
                  <a:cubicBezTo>
                    <a:pt x="4139" y="6352"/>
                    <a:pt x="4128" y="7690"/>
                    <a:pt x="4107" y="8175"/>
                  </a:cubicBezTo>
                  <a:cubicBezTo>
                    <a:pt x="4093" y="8517"/>
                    <a:pt x="4071" y="8828"/>
                    <a:pt x="4050" y="9078"/>
                  </a:cubicBezTo>
                  <a:cubicBezTo>
                    <a:pt x="4024" y="9398"/>
                    <a:pt x="4168" y="9684"/>
                    <a:pt x="4355" y="9684"/>
                  </a:cubicBezTo>
                  <a:cubicBezTo>
                    <a:pt x="4538" y="9684"/>
                    <a:pt x="4680" y="9411"/>
                    <a:pt x="4662" y="9096"/>
                  </a:cubicBezTo>
                  <a:cubicBezTo>
                    <a:pt x="4635" y="8643"/>
                    <a:pt x="4610" y="7983"/>
                    <a:pt x="4624" y="7312"/>
                  </a:cubicBezTo>
                  <a:cubicBezTo>
                    <a:pt x="4635" y="6820"/>
                    <a:pt x="4649" y="5972"/>
                    <a:pt x="4662" y="5106"/>
                  </a:cubicBezTo>
                  <a:cubicBezTo>
                    <a:pt x="5640" y="5123"/>
                    <a:pt x="6550" y="5139"/>
                    <a:pt x="6800" y="5143"/>
                  </a:cubicBezTo>
                  <a:cubicBezTo>
                    <a:pt x="7103" y="5148"/>
                    <a:pt x="7805" y="5210"/>
                    <a:pt x="8306" y="5257"/>
                  </a:cubicBezTo>
                  <a:cubicBezTo>
                    <a:pt x="8328" y="5259"/>
                    <a:pt x="8349" y="5260"/>
                    <a:pt x="8370" y="5260"/>
                  </a:cubicBezTo>
                  <a:cubicBezTo>
                    <a:pt x="8634" y="5260"/>
                    <a:pt x="8857" y="5111"/>
                    <a:pt x="8857" y="4922"/>
                  </a:cubicBezTo>
                  <a:lnTo>
                    <a:pt x="8857" y="4807"/>
                  </a:lnTo>
                  <a:cubicBezTo>
                    <a:pt x="8857" y="4619"/>
                    <a:pt x="8638" y="4470"/>
                    <a:pt x="8373" y="4470"/>
                  </a:cubicBezTo>
                  <a:cubicBezTo>
                    <a:pt x="8360" y="4470"/>
                    <a:pt x="8347" y="4470"/>
                    <a:pt x="8334" y="4471"/>
                  </a:cubicBezTo>
                  <a:cubicBezTo>
                    <a:pt x="7780" y="4499"/>
                    <a:pt x="6901" y="4540"/>
                    <a:pt x="6280" y="4540"/>
                  </a:cubicBezTo>
                  <a:cubicBezTo>
                    <a:pt x="5943" y="4540"/>
                    <a:pt x="5342" y="4538"/>
                    <a:pt x="4670" y="4534"/>
                  </a:cubicBezTo>
                  <a:cubicBezTo>
                    <a:pt x="4687" y="3485"/>
                    <a:pt x="4700" y="2518"/>
                    <a:pt x="4704" y="2248"/>
                  </a:cubicBezTo>
                  <a:cubicBezTo>
                    <a:pt x="4710" y="1918"/>
                    <a:pt x="4766" y="1149"/>
                    <a:pt x="4808" y="603"/>
                  </a:cubicBezTo>
                  <a:cubicBezTo>
                    <a:pt x="4832" y="284"/>
                    <a:pt x="4689" y="0"/>
                    <a:pt x="450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8"/>
            <p:cNvSpPr/>
            <p:nvPr/>
          </p:nvSpPr>
          <p:spPr>
            <a:xfrm>
              <a:off x="2336025" y="3600800"/>
              <a:ext cx="221425" cy="242100"/>
            </a:xfrm>
            <a:custGeom>
              <a:rect b="b" l="l" r="r" t="t"/>
              <a:pathLst>
                <a:path extrusionOk="0" h="9684" w="8857">
                  <a:moveTo>
                    <a:pt x="4396" y="0"/>
                  </a:moveTo>
                  <a:cubicBezTo>
                    <a:pt x="4217" y="0"/>
                    <a:pt x="4075" y="263"/>
                    <a:pt x="4089" y="572"/>
                  </a:cubicBezTo>
                  <a:cubicBezTo>
                    <a:pt x="4115" y="1178"/>
                    <a:pt x="4151" y="2139"/>
                    <a:pt x="4151" y="2818"/>
                  </a:cubicBezTo>
                  <a:cubicBezTo>
                    <a:pt x="4151" y="3179"/>
                    <a:pt x="4150" y="3816"/>
                    <a:pt x="4147" y="4531"/>
                  </a:cubicBezTo>
                  <a:cubicBezTo>
                    <a:pt x="3014" y="4526"/>
                    <a:pt x="1817" y="4512"/>
                    <a:pt x="1380" y="4491"/>
                  </a:cubicBezTo>
                  <a:cubicBezTo>
                    <a:pt x="1068" y="4475"/>
                    <a:pt x="783" y="4451"/>
                    <a:pt x="555" y="4429"/>
                  </a:cubicBezTo>
                  <a:cubicBezTo>
                    <a:pt x="531" y="4426"/>
                    <a:pt x="507" y="4425"/>
                    <a:pt x="484" y="4425"/>
                  </a:cubicBezTo>
                  <a:cubicBezTo>
                    <a:pt x="220" y="4425"/>
                    <a:pt x="1" y="4573"/>
                    <a:pt x="1" y="4762"/>
                  </a:cubicBezTo>
                  <a:cubicBezTo>
                    <a:pt x="1" y="4950"/>
                    <a:pt x="222" y="5100"/>
                    <a:pt x="489" y="5100"/>
                  </a:cubicBezTo>
                  <a:cubicBezTo>
                    <a:pt x="505" y="5100"/>
                    <a:pt x="521" y="5099"/>
                    <a:pt x="538" y="5098"/>
                  </a:cubicBezTo>
                  <a:cubicBezTo>
                    <a:pt x="868" y="5074"/>
                    <a:pt x="1319" y="5051"/>
                    <a:pt x="1799" y="5051"/>
                  </a:cubicBezTo>
                  <a:cubicBezTo>
                    <a:pt x="1921" y="5051"/>
                    <a:pt x="2045" y="5052"/>
                    <a:pt x="2169" y="5056"/>
                  </a:cubicBezTo>
                  <a:cubicBezTo>
                    <a:pt x="2610" y="5067"/>
                    <a:pt x="3367" y="5082"/>
                    <a:pt x="4145" y="5096"/>
                  </a:cubicBezTo>
                  <a:cubicBezTo>
                    <a:pt x="4138" y="6352"/>
                    <a:pt x="4127" y="7690"/>
                    <a:pt x="4106" y="8175"/>
                  </a:cubicBezTo>
                  <a:cubicBezTo>
                    <a:pt x="4092" y="8517"/>
                    <a:pt x="4071" y="8828"/>
                    <a:pt x="4050" y="9078"/>
                  </a:cubicBezTo>
                  <a:cubicBezTo>
                    <a:pt x="4023" y="9398"/>
                    <a:pt x="4168" y="9684"/>
                    <a:pt x="4355" y="9684"/>
                  </a:cubicBezTo>
                  <a:cubicBezTo>
                    <a:pt x="4538" y="9684"/>
                    <a:pt x="4681" y="9411"/>
                    <a:pt x="4661" y="9096"/>
                  </a:cubicBezTo>
                  <a:cubicBezTo>
                    <a:pt x="4636" y="8643"/>
                    <a:pt x="4609" y="7983"/>
                    <a:pt x="4623" y="7312"/>
                  </a:cubicBezTo>
                  <a:cubicBezTo>
                    <a:pt x="4635" y="6820"/>
                    <a:pt x="4649" y="5972"/>
                    <a:pt x="4661" y="5106"/>
                  </a:cubicBezTo>
                  <a:cubicBezTo>
                    <a:pt x="5640" y="5123"/>
                    <a:pt x="6550" y="5139"/>
                    <a:pt x="6801" y="5143"/>
                  </a:cubicBezTo>
                  <a:cubicBezTo>
                    <a:pt x="7102" y="5148"/>
                    <a:pt x="7806" y="5210"/>
                    <a:pt x="8305" y="5257"/>
                  </a:cubicBezTo>
                  <a:cubicBezTo>
                    <a:pt x="8327" y="5259"/>
                    <a:pt x="8349" y="5260"/>
                    <a:pt x="8370" y="5260"/>
                  </a:cubicBezTo>
                  <a:cubicBezTo>
                    <a:pt x="8635" y="5260"/>
                    <a:pt x="8857" y="5111"/>
                    <a:pt x="8857" y="4922"/>
                  </a:cubicBezTo>
                  <a:lnTo>
                    <a:pt x="8857" y="4807"/>
                  </a:lnTo>
                  <a:cubicBezTo>
                    <a:pt x="8857" y="4619"/>
                    <a:pt x="8638" y="4470"/>
                    <a:pt x="8372" y="4470"/>
                  </a:cubicBezTo>
                  <a:cubicBezTo>
                    <a:pt x="8360" y="4470"/>
                    <a:pt x="8347" y="4470"/>
                    <a:pt x="8334" y="4471"/>
                  </a:cubicBezTo>
                  <a:cubicBezTo>
                    <a:pt x="7780" y="4499"/>
                    <a:pt x="6901" y="4540"/>
                    <a:pt x="6280" y="4540"/>
                  </a:cubicBezTo>
                  <a:cubicBezTo>
                    <a:pt x="5942" y="4540"/>
                    <a:pt x="5343" y="4538"/>
                    <a:pt x="4671" y="4534"/>
                  </a:cubicBezTo>
                  <a:cubicBezTo>
                    <a:pt x="4687" y="3485"/>
                    <a:pt x="4699" y="2518"/>
                    <a:pt x="4704" y="2248"/>
                  </a:cubicBezTo>
                  <a:cubicBezTo>
                    <a:pt x="4709" y="1918"/>
                    <a:pt x="4765" y="1149"/>
                    <a:pt x="4808" y="603"/>
                  </a:cubicBezTo>
                  <a:cubicBezTo>
                    <a:pt x="4833" y="284"/>
                    <a:pt x="4688" y="0"/>
                    <a:pt x="450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8"/>
            <p:cNvSpPr/>
            <p:nvPr/>
          </p:nvSpPr>
          <p:spPr>
            <a:xfrm>
              <a:off x="1874975" y="3468425"/>
              <a:ext cx="88100" cy="86975"/>
            </a:xfrm>
            <a:custGeom>
              <a:rect b="b" l="l" r="r" t="t"/>
              <a:pathLst>
                <a:path extrusionOk="0" h="3479" w="3524">
                  <a:moveTo>
                    <a:pt x="2709" y="370"/>
                  </a:moveTo>
                  <a:cubicBezTo>
                    <a:pt x="2750" y="370"/>
                    <a:pt x="2800" y="382"/>
                    <a:pt x="2862" y="421"/>
                  </a:cubicBezTo>
                  <a:cubicBezTo>
                    <a:pt x="3068" y="553"/>
                    <a:pt x="3126" y="808"/>
                    <a:pt x="3139" y="997"/>
                  </a:cubicBezTo>
                  <a:cubicBezTo>
                    <a:pt x="3172" y="1550"/>
                    <a:pt x="2856" y="2408"/>
                    <a:pt x="2074" y="3072"/>
                  </a:cubicBezTo>
                  <a:cubicBezTo>
                    <a:pt x="2046" y="3097"/>
                    <a:pt x="2014" y="3109"/>
                    <a:pt x="1982" y="3109"/>
                  </a:cubicBezTo>
                  <a:cubicBezTo>
                    <a:pt x="1943" y="3109"/>
                    <a:pt x="1905" y="3092"/>
                    <a:pt x="1872" y="3057"/>
                  </a:cubicBezTo>
                  <a:cubicBezTo>
                    <a:pt x="1523" y="2689"/>
                    <a:pt x="422" y="1432"/>
                    <a:pt x="952" y="692"/>
                  </a:cubicBezTo>
                  <a:cubicBezTo>
                    <a:pt x="1094" y="494"/>
                    <a:pt x="1206" y="472"/>
                    <a:pt x="1262" y="472"/>
                  </a:cubicBezTo>
                  <a:cubicBezTo>
                    <a:pt x="1273" y="472"/>
                    <a:pt x="1281" y="473"/>
                    <a:pt x="1289" y="473"/>
                  </a:cubicBezTo>
                  <a:cubicBezTo>
                    <a:pt x="1543" y="497"/>
                    <a:pt x="1806" y="921"/>
                    <a:pt x="1879" y="1068"/>
                  </a:cubicBezTo>
                  <a:cubicBezTo>
                    <a:pt x="1906" y="1128"/>
                    <a:pt x="1965" y="1165"/>
                    <a:pt x="2030" y="1165"/>
                  </a:cubicBezTo>
                  <a:cubicBezTo>
                    <a:pt x="2034" y="1165"/>
                    <a:pt x="2037" y="1165"/>
                    <a:pt x="2041" y="1165"/>
                  </a:cubicBezTo>
                  <a:cubicBezTo>
                    <a:pt x="2110" y="1156"/>
                    <a:pt x="2167" y="1108"/>
                    <a:pt x="2187" y="1041"/>
                  </a:cubicBezTo>
                  <a:cubicBezTo>
                    <a:pt x="2232" y="899"/>
                    <a:pt x="2409" y="476"/>
                    <a:pt x="2630" y="386"/>
                  </a:cubicBezTo>
                  <a:cubicBezTo>
                    <a:pt x="2650" y="378"/>
                    <a:pt x="2677" y="370"/>
                    <a:pt x="2709" y="370"/>
                  </a:cubicBezTo>
                  <a:close/>
                  <a:moveTo>
                    <a:pt x="2710" y="0"/>
                  </a:moveTo>
                  <a:cubicBezTo>
                    <a:pt x="2643" y="0"/>
                    <a:pt x="2576" y="14"/>
                    <a:pt x="2512" y="40"/>
                  </a:cubicBezTo>
                  <a:cubicBezTo>
                    <a:pt x="2275" y="136"/>
                    <a:pt x="2105" y="390"/>
                    <a:pt x="2000" y="601"/>
                  </a:cubicBezTo>
                  <a:cubicBezTo>
                    <a:pt x="1848" y="386"/>
                    <a:pt x="1609" y="133"/>
                    <a:pt x="1318" y="105"/>
                  </a:cubicBezTo>
                  <a:cubicBezTo>
                    <a:pt x="1300" y="103"/>
                    <a:pt x="1282" y="102"/>
                    <a:pt x="1265" y="102"/>
                  </a:cubicBezTo>
                  <a:cubicBezTo>
                    <a:pt x="1054" y="102"/>
                    <a:pt x="859" y="225"/>
                    <a:pt x="687" y="465"/>
                  </a:cubicBezTo>
                  <a:cubicBezTo>
                    <a:pt x="1" y="1422"/>
                    <a:pt x="1124" y="2783"/>
                    <a:pt x="1639" y="3323"/>
                  </a:cubicBezTo>
                  <a:cubicBezTo>
                    <a:pt x="1736" y="3427"/>
                    <a:pt x="1859" y="3479"/>
                    <a:pt x="1982" y="3479"/>
                  </a:cubicBezTo>
                  <a:cubicBezTo>
                    <a:pt x="2093" y="3477"/>
                    <a:pt x="2198" y="3437"/>
                    <a:pt x="2281" y="3363"/>
                  </a:cubicBezTo>
                  <a:cubicBezTo>
                    <a:pt x="3056" y="2706"/>
                    <a:pt x="3524" y="1766"/>
                    <a:pt x="3475" y="972"/>
                  </a:cubicBezTo>
                  <a:cubicBezTo>
                    <a:pt x="3451" y="578"/>
                    <a:pt x="3293" y="269"/>
                    <a:pt x="3032" y="102"/>
                  </a:cubicBezTo>
                  <a:cubicBezTo>
                    <a:pt x="2926" y="34"/>
                    <a:pt x="2817" y="0"/>
                    <a:pt x="271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8"/>
            <p:cNvSpPr/>
            <p:nvPr/>
          </p:nvSpPr>
          <p:spPr>
            <a:xfrm>
              <a:off x="2265275" y="3470975"/>
              <a:ext cx="91275" cy="84425"/>
            </a:xfrm>
            <a:custGeom>
              <a:rect b="b" l="l" r="r" t="t"/>
              <a:pathLst>
                <a:path extrusionOk="0" h="3377" w="3651">
                  <a:moveTo>
                    <a:pt x="1262" y="370"/>
                  </a:moveTo>
                  <a:cubicBezTo>
                    <a:pt x="1273" y="370"/>
                    <a:pt x="1282" y="371"/>
                    <a:pt x="1289" y="371"/>
                  </a:cubicBezTo>
                  <a:cubicBezTo>
                    <a:pt x="1543" y="395"/>
                    <a:pt x="1806" y="819"/>
                    <a:pt x="1879" y="967"/>
                  </a:cubicBezTo>
                  <a:cubicBezTo>
                    <a:pt x="1903" y="1021"/>
                    <a:pt x="1954" y="1057"/>
                    <a:pt x="2013" y="1064"/>
                  </a:cubicBezTo>
                  <a:cubicBezTo>
                    <a:pt x="2017" y="1064"/>
                    <a:pt x="2021" y="1065"/>
                    <a:pt x="2025" y="1065"/>
                  </a:cubicBezTo>
                  <a:cubicBezTo>
                    <a:pt x="2078" y="1065"/>
                    <a:pt x="2129" y="1038"/>
                    <a:pt x="2160" y="994"/>
                  </a:cubicBezTo>
                  <a:cubicBezTo>
                    <a:pt x="2250" y="867"/>
                    <a:pt x="2543" y="536"/>
                    <a:pt x="2807" y="510"/>
                  </a:cubicBezTo>
                  <a:cubicBezTo>
                    <a:pt x="2817" y="509"/>
                    <a:pt x="2827" y="509"/>
                    <a:pt x="2837" y="509"/>
                  </a:cubicBezTo>
                  <a:cubicBezTo>
                    <a:pt x="2919" y="509"/>
                    <a:pt x="2990" y="541"/>
                    <a:pt x="3059" y="607"/>
                  </a:cubicBezTo>
                  <a:cubicBezTo>
                    <a:pt x="3230" y="775"/>
                    <a:pt x="3309" y="963"/>
                    <a:pt x="3302" y="1185"/>
                  </a:cubicBezTo>
                  <a:cubicBezTo>
                    <a:pt x="3286" y="1676"/>
                    <a:pt x="2851" y="2310"/>
                    <a:pt x="2075" y="2970"/>
                  </a:cubicBezTo>
                  <a:cubicBezTo>
                    <a:pt x="2046" y="2995"/>
                    <a:pt x="2014" y="3007"/>
                    <a:pt x="1982" y="3007"/>
                  </a:cubicBezTo>
                  <a:cubicBezTo>
                    <a:pt x="1943" y="3007"/>
                    <a:pt x="1905" y="2990"/>
                    <a:pt x="1872" y="2955"/>
                  </a:cubicBezTo>
                  <a:cubicBezTo>
                    <a:pt x="1523" y="2587"/>
                    <a:pt x="423" y="1330"/>
                    <a:pt x="953" y="590"/>
                  </a:cubicBezTo>
                  <a:cubicBezTo>
                    <a:pt x="1095" y="392"/>
                    <a:pt x="1206" y="370"/>
                    <a:pt x="1262" y="370"/>
                  </a:cubicBezTo>
                  <a:close/>
                  <a:moveTo>
                    <a:pt x="1264" y="0"/>
                  </a:moveTo>
                  <a:cubicBezTo>
                    <a:pt x="1053" y="0"/>
                    <a:pt x="859" y="123"/>
                    <a:pt x="687" y="363"/>
                  </a:cubicBezTo>
                  <a:cubicBezTo>
                    <a:pt x="1" y="1320"/>
                    <a:pt x="1124" y="2681"/>
                    <a:pt x="1639" y="3221"/>
                  </a:cubicBezTo>
                  <a:cubicBezTo>
                    <a:pt x="1736" y="3325"/>
                    <a:pt x="1859" y="3377"/>
                    <a:pt x="1982" y="3377"/>
                  </a:cubicBezTo>
                  <a:cubicBezTo>
                    <a:pt x="2093" y="3375"/>
                    <a:pt x="2198" y="3335"/>
                    <a:pt x="2283" y="3261"/>
                  </a:cubicBezTo>
                  <a:cubicBezTo>
                    <a:pt x="3151" y="2522"/>
                    <a:pt x="3621" y="1808"/>
                    <a:pt x="3639" y="1198"/>
                  </a:cubicBezTo>
                  <a:cubicBezTo>
                    <a:pt x="3651" y="864"/>
                    <a:pt x="3530" y="572"/>
                    <a:pt x="3284" y="332"/>
                  </a:cubicBezTo>
                  <a:cubicBezTo>
                    <a:pt x="3155" y="205"/>
                    <a:pt x="3003" y="140"/>
                    <a:pt x="2839" y="140"/>
                  </a:cubicBezTo>
                  <a:cubicBezTo>
                    <a:pt x="2819" y="140"/>
                    <a:pt x="2798" y="141"/>
                    <a:pt x="2778" y="143"/>
                  </a:cubicBezTo>
                  <a:cubicBezTo>
                    <a:pt x="2481" y="171"/>
                    <a:pt x="2214" y="402"/>
                    <a:pt x="2052" y="575"/>
                  </a:cubicBezTo>
                  <a:cubicBezTo>
                    <a:pt x="1906" y="351"/>
                    <a:pt x="1644" y="34"/>
                    <a:pt x="1318" y="3"/>
                  </a:cubicBezTo>
                  <a:cubicBezTo>
                    <a:pt x="1300" y="1"/>
                    <a:pt x="1282" y="0"/>
                    <a:pt x="126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8"/>
            <p:cNvSpPr/>
            <p:nvPr/>
          </p:nvSpPr>
          <p:spPr>
            <a:xfrm>
              <a:off x="2046050" y="3350700"/>
              <a:ext cx="140400" cy="150825"/>
            </a:xfrm>
            <a:custGeom>
              <a:rect b="b" l="l" r="r" t="t"/>
              <a:pathLst>
                <a:path extrusionOk="0" h="6033" w="5616">
                  <a:moveTo>
                    <a:pt x="2851" y="1663"/>
                  </a:moveTo>
                  <a:cubicBezTo>
                    <a:pt x="2940" y="1663"/>
                    <a:pt x="3028" y="1669"/>
                    <a:pt x="3117" y="1680"/>
                  </a:cubicBezTo>
                  <a:cubicBezTo>
                    <a:pt x="3698" y="1750"/>
                    <a:pt x="3863" y="2334"/>
                    <a:pt x="3911" y="2675"/>
                  </a:cubicBezTo>
                  <a:cubicBezTo>
                    <a:pt x="4004" y="3345"/>
                    <a:pt x="3769" y="4014"/>
                    <a:pt x="3377" y="4202"/>
                  </a:cubicBezTo>
                  <a:cubicBezTo>
                    <a:pt x="3141" y="4315"/>
                    <a:pt x="2903" y="4371"/>
                    <a:pt x="2681" y="4371"/>
                  </a:cubicBezTo>
                  <a:cubicBezTo>
                    <a:pt x="2420" y="4371"/>
                    <a:pt x="2181" y="4293"/>
                    <a:pt x="1989" y="4139"/>
                  </a:cubicBezTo>
                  <a:cubicBezTo>
                    <a:pt x="1704" y="3910"/>
                    <a:pt x="1572" y="3536"/>
                    <a:pt x="1617" y="3087"/>
                  </a:cubicBezTo>
                  <a:cubicBezTo>
                    <a:pt x="1660" y="2657"/>
                    <a:pt x="1780" y="2290"/>
                    <a:pt x="1956" y="2055"/>
                  </a:cubicBezTo>
                  <a:cubicBezTo>
                    <a:pt x="2033" y="1953"/>
                    <a:pt x="2247" y="1663"/>
                    <a:pt x="2851" y="1663"/>
                  </a:cubicBezTo>
                  <a:close/>
                  <a:moveTo>
                    <a:pt x="2850" y="0"/>
                  </a:moveTo>
                  <a:cubicBezTo>
                    <a:pt x="1767" y="0"/>
                    <a:pt x="1129" y="530"/>
                    <a:pt x="776" y="1007"/>
                  </a:cubicBezTo>
                  <a:cubicBezTo>
                    <a:pt x="318" y="1622"/>
                    <a:pt x="159" y="2379"/>
                    <a:pt x="106" y="2904"/>
                  </a:cubicBezTo>
                  <a:cubicBezTo>
                    <a:pt x="0" y="3952"/>
                    <a:pt x="359" y="4890"/>
                    <a:pt x="1088" y="5477"/>
                  </a:cubicBezTo>
                  <a:cubicBezTo>
                    <a:pt x="1535" y="5836"/>
                    <a:pt x="2090" y="6033"/>
                    <a:pt x="2663" y="6033"/>
                  </a:cubicBezTo>
                  <a:cubicBezTo>
                    <a:pt x="2669" y="6033"/>
                    <a:pt x="2675" y="6033"/>
                    <a:pt x="2681" y="6033"/>
                  </a:cubicBezTo>
                  <a:cubicBezTo>
                    <a:pt x="3110" y="6033"/>
                    <a:pt x="3553" y="5931"/>
                    <a:pt x="3986" y="5725"/>
                  </a:cubicBezTo>
                  <a:cubicBezTo>
                    <a:pt x="5027" y="5227"/>
                    <a:pt x="5615" y="3870"/>
                    <a:pt x="5414" y="2425"/>
                  </a:cubicBezTo>
                  <a:cubicBezTo>
                    <a:pt x="5227" y="1081"/>
                    <a:pt x="4410" y="163"/>
                    <a:pt x="3283" y="27"/>
                  </a:cubicBezTo>
                  <a:cubicBezTo>
                    <a:pt x="3131" y="9"/>
                    <a:pt x="2987" y="0"/>
                    <a:pt x="285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8"/>
            <p:cNvSpPr/>
            <p:nvPr/>
          </p:nvSpPr>
          <p:spPr>
            <a:xfrm>
              <a:off x="2047475" y="3422425"/>
              <a:ext cx="135775" cy="79125"/>
            </a:xfrm>
            <a:custGeom>
              <a:rect b="b" l="l" r="r" t="t"/>
              <a:pathLst>
                <a:path extrusionOk="0" h="3165" w="5431">
                  <a:moveTo>
                    <a:pt x="5392" y="0"/>
                  </a:moveTo>
                  <a:cubicBezTo>
                    <a:pt x="5359" y="1177"/>
                    <a:pt x="4806" y="2206"/>
                    <a:pt x="3929" y="2625"/>
                  </a:cubicBezTo>
                  <a:cubicBezTo>
                    <a:pt x="3496" y="2832"/>
                    <a:pt x="3053" y="2933"/>
                    <a:pt x="2624" y="2933"/>
                  </a:cubicBezTo>
                  <a:cubicBezTo>
                    <a:pt x="2618" y="2933"/>
                    <a:pt x="2612" y="2933"/>
                    <a:pt x="2606" y="2933"/>
                  </a:cubicBezTo>
                  <a:cubicBezTo>
                    <a:pt x="2033" y="2933"/>
                    <a:pt x="1478" y="2737"/>
                    <a:pt x="1031" y="2378"/>
                  </a:cubicBezTo>
                  <a:cubicBezTo>
                    <a:pt x="411" y="1879"/>
                    <a:pt x="61" y="1128"/>
                    <a:pt x="34" y="270"/>
                  </a:cubicBezTo>
                  <a:lnTo>
                    <a:pt x="34" y="270"/>
                  </a:lnTo>
                  <a:cubicBezTo>
                    <a:pt x="1" y="1223"/>
                    <a:pt x="356" y="2066"/>
                    <a:pt x="1031" y="2608"/>
                  </a:cubicBezTo>
                  <a:cubicBezTo>
                    <a:pt x="1479" y="2970"/>
                    <a:pt x="2037" y="3165"/>
                    <a:pt x="2612" y="3165"/>
                  </a:cubicBezTo>
                  <a:cubicBezTo>
                    <a:pt x="2616" y="3165"/>
                    <a:pt x="2620" y="3165"/>
                    <a:pt x="2624" y="3165"/>
                  </a:cubicBezTo>
                  <a:cubicBezTo>
                    <a:pt x="3053" y="3165"/>
                    <a:pt x="3496" y="3062"/>
                    <a:pt x="3929" y="2856"/>
                  </a:cubicBezTo>
                  <a:cubicBezTo>
                    <a:pt x="4864" y="2410"/>
                    <a:pt x="5430" y="1273"/>
                    <a:pt x="5392"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8"/>
            <p:cNvSpPr/>
            <p:nvPr/>
          </p:nvSpPr>
          <p:spPr>
            <a:xfrm>
              <a:off x="2086225" y="3386475"/>
              <a:ext cx="58225" cy="42725"/>
            </a:xfrm>
            <a:custGeom>
              <a:rect b="b" l="l" r="r" t="t"/>
              <a:pathLst>
                <a:path extrusionOk="0" h="1709" w="2329">
                  <a:moveTo>
                    <a:pt x="1244" y="0"/>
                  </a:moveTo>
                  <a:cubicBezTo>
                    <a:pt x="640" y="0"/>
                    <a:pt x="426" y="290"/>
                    <a:pt x="349" y="392"/>
                  </a:cubicBezTo>
                  <a:cubicBezTo>
                    <a:pt x="173" y="627"/>
                    <a:pt x="53" y="994"/>
                    <a:pt x="10" y="1424"/>
                  </a:cubicBezTo>
                  <a:cubicBezTo>
                    <a:pt x="0" y="1518"/>
                    <a:pt x="0" y="1613"/>
                    <a:pt x="7" y="1708"/>
                  </a:cubicBezTo>
                  <a:cubicBezTo>
                    <a:pt x="8" y="1690"/>
                    <a:pt x="8" y="1673"/>
                    <a:pt x="10" y="1655"/>
                  </a:cubicBezTo>
                  <a:cubicBezTo>
                    <a:pt x="53" y="1226"/>
                    <a:pt x="173" y="859"/>
                    <a:pt x="349" y="624"/>
                  </a:cubicBezTo>
                  <a:cubicBezTo>
                    <a:pt x="425" y="520"/>
                    <a:pt x="640" y="232"/>
                    <a:pt x="1244" y="232"/>
                  </a:cubicBezTo>
                  <a:cubicBezTo>
                    <a:pt x="1333" y="232"/>
                    <a:pt x="1421" y="238"/>
                    <a:pt x="1510" y="249"/>
                  </a:cubicBezTo>
                  <a:cubicBezTo>
                    <a:pt x="2089" y="319"/>
                    <a:pt x="2256" y="903"/>
                    <a:pt x="2304" y="1244"/>
                  </a:cubicBezTo>
                  <a:cubicBezTo>
                    <a:pt x="2313" y="1305"/>
                    <a:pt x="2317" y="1365"/>
                    <a:pt x="2320" y="1426"/>
                  </a:cubicBezTo>
                  <a:cubicBezTo>
                    <a:pt x="2328" y="1288"/>
                    <a:pt x="2323" y="1150"/>
                    <a:pt x="2304" y="1014"/>
                  </a:cubicBezTo>
                  <a:cubicBezTo>
                    <a:pt x="2256" y="672"/>
                    <a:pt x="2091" y="87"/>
                    <a:pt x="1510" y="18"/>
                  </a:cubicBezTo>
                  <a:cubicBezTo>
                    <a:pt x="1421" y="7"/>
                    <a:pt x="1333" y="0"/>
                    <a:pt x="124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8"/>
            <p:cNvSpPr/>
            <p:nvPr/>
          </p:nvSpPr>
          <p:spPr>
            <a:xfrm>
              <a:off x="2108675" y="3350725"/>
              <a:ext cx="34125" cy="44625"/>
            </a:xfrm>
            <a:custGeom>
              <a:rect b="b" l="l" r="r" t="t"/>
              <a:pathLst>
                <a:path extrusionOk="0" h="1785" w="1365">
                  <a:moveTo>
                    <a:pt x="367" y="0"/>
                  </a:moveTo>
                  <a:cubicBezTo>
                    <a:pt x="245" y="0"/>
                    <a:pt x="122" y="7"/>
                    <a:pt x="0" y="20"/>
                  </a:cubicBezTo>
                  <a:cubicBezTo>
                    <a:pt x="161" y="350"/>
                    <a:pt x="372" y="942"/>
                    <a:pt x="315" y="1664"/>
                  </a:cubicBezTo>
                  <a:cubicBezTo>
                    <a:pt x="327" y="1664"/>
                    <a:pt x="335" y="1662"/>
                    <a:pt x="346" y="1662"/>
                  </a:cubicBezTo>
                  <a:cubicBezTo>
                    <a:pt x="435" y="1662"/>
                    <a:pt x="523" y="1668"/>
                    <a:pt x="612" y="1679"/>
                  </a:cubicBezTo>
                  <a:cubicBezTo>
                    <a:pt x="722" y="1692"/>
                    <a:pt x="827" y="1728"/>
                    <a:pt x="923" y="1784"/>
                  </a:cubicBezTo>
                  <a:cubicBezTo>
                    <a:pt x="1124" y="1429"/>
                    <a:pt x="1364" y="800"/>
                    <a:pt x="1119" y="96"/>
                  </a:cubicBezTo>
                  <a:cubicBezTo>
                    <a:pt x="1007" y="65"/>
                    <a:pt x="893" y="41"/>
                    <a:pt x="778" y="26"/>
                  </a:cubicBezTo>
                  <a:cubicBezTo>
                    <a:pt x="642" y="9"/>
                    <a:pt x="504" y="0"/>
                    <a:pt x="367"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8"/>
            <p:cNvSpPr/>
            <p:nvPr/>
          </p:nvSpPr>
          <p:spPr>
            <a:xfrm>
              <a:off x="2056450" y="3368500"/>
              <a:ext cx="43150" cy="43300"/>
            </a:xfrm>
            <a:custGeom>
              <a:rect b="b" l="l" r="r" t="t"/>
              <a:pathLst>
                <a:path extrusionOk="0" h="1732" w="1726">
                  <a:moveTo>
                    <a:pt x="613" y="1"/>
                  </a:moveTo>
                  <a:cubicBezTo>
                    <a:pt x="522" y="92"/>
                    <a:pt x="436" y="191"/>
                    <a:pt x="360" y="295"/>
                  </a:cubicBezTo>
                  <a:cubicBezTo>
                    <a:pt x="214" y="493"/>
                    <a:pt x="93" y="708"/>
                    <a:pt x="0" y="936"/>
                  </a:cubicBezTo>
                  <a:cubicBezTo>
                    <a:pt x="498" y="1106"/>
                    <a:pt x="953" y="1376"/>
                    <a:pt x="1341" y="1731"/>
                  </a:cubicBezTo>
                  <a:cubicBezTo>
                    <a:pt x="1388" y="1594"/>
                    <a:pt x="1455" y="1461"/>
                    <a:pt x="1540" y="1343"/>
                  </a:cubicBezTo>
                  <a:cubicBezTo>
                    <a:pt x="1592" y="1272"/>
                    <a:pt x="1655" y="1207"/>
                    <a:pt x="1725" y="1154"/>
                  </a:cubicBezTo>
                  <a:cubicBezTo>
                    <a:pt x="1533" y="781"/>
                    <a:pt x="1184" y="289"/>
                    <a:pt x="613"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8"/>
            <p:cNvSpPr/>
            <p:nvPr/>
          </p:nvSpPr>
          <p:spPr>
            <a:xfrm>
              <a:off x="2117425" y="3455400"/>
              <a:ext cx="46025" cy="41175"/>
            </a:xfrm>
            <a:custGeom>
              <a:rect b="b" l="l" r="r" t="t"/>
              <a:pathLst>
                <a:path extrusionOk="0" h="1647" w="1841">
                  <a:moveTo>
                    <a:pt x="544" y="0"/>
                  </a:moveTo>
                  <a:cubicBezTo>
                    <a:pt x="537" y="4"/>
                    <a:pt x="530" y="8"/>
                    <a:pt x="522" y="13"/>
                  </a:cubicBezTo>
                  <a:cubicBezTo>
                    <a:pt x="358" y="93"/>
                    <a:pt x="182" y="145"/>
                    <a:pt x="0" y="169"/>
                  </a:cubicBezTo>
                  <a:cubicBezTo>
                    <a:pt x="71" y="453"/>
                    <a:pt x="296" y="1146"/>
                    <a:pt x="864" y="1646"/>
                  </a:cubicBezTo>
                  <a:cubicBezTo>
                    <a:pt x="954" y="1614"/>
                    <a:pt x="1042" y="1579"/>
                    <a:pt x="1131" y="1537"/>
                  </a:cubicBezTo>
                  <a:cubicBezTo>
                    <a:pt x="1401" y="1405"/>
                    <a:pt x="1642" y="1219"/>
                    <a:pt x="1841" y="991"/>
                  </a:cubicBezTo>
                  <a:cubicBezTo>
                    <a:pt x="1343" y="756"/>
                    <a:pt x="902" y="419"/>
                    <a:pt x="544"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8"/>
            <p:cNvSpPr/>
            <p:nvPr/>
          </p:nvSpPr>
          <p:spPr>
            <a:xfrm>
              <a:off x="2082550" y="3452575"/>
              <a:ext cx="27900" cy="48850"/>
            </a:xfrm>
            <a:custGeom>
              <a:rect b="b" l="l" r="r" t="t"/>
              <a:pathLst>
                <a:path extrusionOk="0" h="1954" w="1116">
                  <a:moveTo>
                    <a:pt x="462" y="1"/>
                  </a:moveTo>
                  <a:cubicBezTo>
                    <a:pt x="279" y="316"/>
                    <a:pt x="1" y="927"/>
                    <a:pt x="37" y="1669"/>
                  </a:cubicBezTo>
                  <a:cubicBezTo>
                    <a:pt x="372" y="1844"/>
                    <a:pt x="740" y="1941"/>
                    <a:pt x="1116" y="1953"/>
                  </a:cubicBezTo>
                  <a:cubicBezTo>
                    <a:pt x="974" y="1406"/>
                    <a:pt x="933" y="837"/>
                    <a:pt x="996" y="273"/>
                  </a:cubicBezTo>
                  <a:cubicBezTo>
                    <a:pt x="826" y="244"/>
                    <a:pt x="664" y="171"/>
                    <a:pt x="529" y="62"/>
                  </a:cubicBezTo>
                  <a:cubicBezTo>
                    <a:pt x="506" y="44"/>
                    <a:pt x="484" y="22"/>
                    <a:pt x="462"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8"/>
            <p:cNvSpPr/>
            <p:nvPr/>
          </p:nvSpPr>
          <p:spPr>
            <a:xfrm>
              <a:off x="2140125" y="3424050"/>
              <a:ext cx="42425" cy="29875"/>
            </a:xfrm>
            <a:custGeom>
              <a:rect b="b" l="l" r="r" t="t"/>
              <a:pathLst>
                <a:path extrusionOk="0" h="1195" w="1697">
                  <a:moveTo>
                    <a:pt x="1689" y="0"/>
                  </a:moveTo>
                  <a:lnTo>
                    <a:pt x="1689" y="0"/>
                  </a:lnTo>
                  <a:cubicBezTo>
                    <a:pt x="1343" y="137"/>
                    <a:pt x="887" y="260"/>
                    <a:pt x="358" y="260"/>
                  </a:cubicBezTo>
                  <a:cubicBezTo>
                    <a:pt x="292" y="260"/>
                    <a:pt x="225" y="259"/>
                    <a:pt x="157" y="254"/>
                  </a:cubicBezTo>
                  <a:cubicBezTo>
                    <a:pt x="137" y="456"/>
                    <a:pt x="85" y="651"/>
                    <a:pt x="1" y="835"/>
                  </a:cubicBezTo>
                  <a:cubicBezTo>
                    <a:pt x="240" y="975"/>
                    <a:pt x="705" y="1195"/>
                    <a:pt x="1266" y="1195"/>
                  </a:cubicBezTo>
                  <a:cubicBezTo>
                    <a:pt x="1348" y="1195"/>
                    <a:pt x="1433" y="1190"/>
                    <a:pt x="1519" y="1180"/>
                  </a:cubicBezTo>
                  <a:cubicBezTo>
                    <a:pt x="1638" y="799"/>
                    <a:pt x="1696" y="399"/>
                    <a:pt x="1689"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8"/>
            <p:cNvSpPr/>
            <p:nvPr/>
          </p:nvSpPr>
          <p:spPr>
            <a:xfrm>
              <a:off x="2138650" y="3373075"/>
              <a:ext cx="40525" cy="41675"/>
            </a:xfrm>
            <a:custGeom>
              <a:rect b="b" l="l" r="r" t="t"/>
              <a:pathLst>
                <a:path extrusionOk="0" h="1667" w="1621">
                  <a:moveTo>
                    <a:pt x="1097" y="1"/>
                  </a:moveTo>
                  <a:cubicBezTo>
                    <a:pt x="906" y="370"/>
                    <a:pt x="563" y="850"/>
                    <a:pt x="1" y="1166"/>
                  </a:cubicBezTo>
                  <a:cubicBezTo>
                    <a:pt x="100" y="1326"/>
                    <a:pt x="157" y="1509"/>
                    <a:pt x="188" y="1665"/>
                  </a:cubicBezTo>
                  <a:cubicBezTo>
                    <a:pt x="208" y="1666"/>
                    <a:pt x="232" y="1667"/>
                    <a:pt x="260" y="1667"/>
                  </a:cubicBezTo>
                  <a:cubicBezTo>
                    <a:pt x="540" y="1667"/>
                    <a:pt x="1169" y="1602"/>
                    <a:pt x="1620" y="1084"/>
                  </a:cubicBezTo>
                  <a:cubicBezTo>
                    <a:pt x="1509" y="665"/>
                    <a:pt x="1331" y="300"/>
                    <a:pt x="1097"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8"/>
            <p:cNvSpPr/>
            <p:nvPr/>
          </p:nvSpPr>
          <p:spPr>
            <a:xfrm>
              <a:off x="2048750" y="3424050"/>
              <a:ext cx="38800" cy="47275"/>
            </a:xfrm>
            <a:custGeom>
              <a:rect b="b" l="l" r="r" t="t"/>
              <a:pathLst>
                <a:path extrusionOk="0" h="1891" w="1552">
                  <a:moveTo>
                    <a:pt x="1529" y="0"/>
                  </a:moveTo>
                  <a:cubicBezTo>
                    <a:pt x="1183" y="31"/>
                    <a:pt x="533" y="163"/>
                    <a:pt x="0" y="690"/>
                  </a:cubicBezTo>
                  <a:cubicBezTo>
                    <a:pt x="50" y="1132"/>
                    <a:pt x="186" y="1539"/>
                    <a:pt x="405" y="1891"/>
                  </a:cubicBezTo>
                  <a:cubicBezTo>
                    <a:pt x="627" y="1537"/>
                    <a:pt x="997" y="1064"/>
                    <a:pt x="1551" y="687"/>
                  </a:cubicBezTo>
                  <a:cubicBezTo>
                    <a:pt x="1503" y="513"/>
                    <a:pt x="1489" y="332"/>
                    <a:pt x="1509" y="152"/>
                  </a:cubicBezTo>
                  <a:cubicBezTo>
                    <a:pt x="1514" y="100"/>
                    <a:pt x="1522" y="49"/>
                    <a:pt x="1529"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8"/>
            <p:cNvSpPr/>
            <p:nvPr/>
          </p:nvSpPr>
          <p:spPr>
            <a:xfrm>
              <a:off x="2083475" y="3452575"/>
              <a:ext cx="25650" cy="43050"/>
            </a:xfrm>
            <a:custGeom>
              <a:rect b="b" l="l" r="r" t="t"/>
              <a:pathLst>
                <a:path extrusionOk="0" h="1722" w="1026">
                  <a:moveTo>
                    <a:pt x="425" y="1"/>
                  </a:moveTo>
                  <a:cubicBezTo>
                    <a:pt x="262" y="282"/>
                    <a:pt x="23" y="802"/>
                    <a:pt x="0" y="1439"/>
                  </a:cubicBezTo>
                  <a:cubicBezTo>
                    <a:pt x="318" y="1605"/>
                    <a:pt x="668" y="1700"/>
                    <a:pt x="1025" y="1721"/>
                  </a:cubicBezTo>
                  <a:cubicBezTo>
                    <a:pt x="927" y="1245"/>
                    <a:pt x="904" y="757"/>
                    <a:pt x="959" y="273"/>
                  </a:cubicBezTo>
                  <a:cubicBezTo>
                    <a:pt x="789" y="244"/>
                    <a:pt x="627" y="171"/>
                    <a:pt x="492" y="62"/>
                  </a:cubicBezTo>
                  <a:cubicBezTo>
                    <a:pt x="469" y="44"/>
                    <a:pt x="447" y="22"/>
                    <a:pt x="42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8"/>
            <p:cNvSpPr/>
            <p:nvPr/>
          </p:nvSpPr>
          <p:spPr>
            <a:xfrm>
              <a:off x="2056450" y="3368500"/>
              <a:ext cx="40975" cy="42075"/>
            </a:xfrm>
            <a:custGeom>
              <a:rect b="b" l="l" r="r" t="t"/>
              <a:pathLst>
                <a:path extrusionOk="0" h="1683" w="1639">
                  <a:moveTo>
                    <a:pt x="613" y="1"/>
                  </a:moveTo>
                  <a:cubicBezTo>
                    <a:pt x="522" y="92"/>
                    <a:pt x="436" y="191"/>
                    <a:pt x="360" y="295"/>
                  </a:cubicBezTo>
                  <a:cubicBezTo>
                    <a:pt x="214" y="493"/>
                    <a:pt x="93" y="708"/>
                    <a:pt x="0" y="936"/>
                  </a:cubicBezTo>
                  <a:cubicBezTo>
                    <a:pt x="473" y="1097"/>
                    <a:pt x="908" y="1352"/>
                    <a:pt x="1282" y="1682"/>
                  </a:cubicBezTo>
                  <a:cubicBezTo>
                    <a:pt x="1344" y="1453"/>
                    <a:pt x="1431" y="1258"/>
                    <a:pt x="1540" y="1111"/>
                  </a:cubicBezTo>
                  <a:cubicBezTo>
                    <a:pt x="1569" y="1071"/>
                    <a:pt x="1603" y="1033"/>
                    <a:pt x="1638" y="998"/>
                  </a:cubicBezTo>
                  <a:cubicBezTo>
                    <a:pt x="1433" y="652"/>
                    <a:pt x="1107" y="250"/>
                    <a:pt x="61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8"/>
            <p:cNvSpPr/>
            <p:nvPr/>
          </p:nvSpPr>
          <p:spPr>
            <a:xfrm>
              <a:off x="2117450" y="3455400"/>
              <a:ext cx="42250" cy="36875"/>
            </a:xfrm>
            <a:custGeom>
              <a:rect b="b" l="l" r="r" t="t"/>
              <a:pathLst>
                <a:path extrusionOk="0" h="1475" w="1690">
                  <a:moveTo>
                    <a:pt x="545" y="0"/>
                  </a:moveTo>
                  <a:cubicBezTo>
                    <a:pt x="536" y="4"/>
                    <a:pt x="529" y="8"/>
                    <a:pt x="522" y="13"/>
                  </a:cubicBezTo>
                  <a:cubicBezTo>
                    <a:pt x="358" y="93"/>
                    <a:pt x="181" y="145"/>
                    <a:pt x="1" y="169"/>
                  </a:cubicBezTo>
                  <a:cubicBezTo>
                    <a:pt x="64" y="422"/>
                    <a:pt x="250" y="997"/>
                    <a:pt x="690" y="1475"/>
                  </a:cubicBezTo>
                  <a:cubicBezTo>
                    <a:pt x="840" y="1428"/>
                    <a:pt x="988" y="1372"/>
                    <a:pt x="1130" y="1306"/>
                  </a:cubicBezTo>
                  <a:cubicBezTo>
                    <a:pt x="1335" y="1206"/>
                    <a:pt x="1525" y="1074"/>
                    <a:pt x="1689" y="917"/>
                  </a:cubicBezTo>
                  <a:cubicBezTo>
                    <a:pt x="1253" y="686"/>
                    <a:pt x="864" y="375"/>
                    <a:pt x="54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8"/>
            <p:cNvSpPr/>
            <p:nvPr/>
          </p:nvSpPr>
          <p:spPr>
            <a:xfrm>
              <a:off x="2140900" y="3373075"/>
              <a:ext cx="38275" cy="41675"/>
            </a:xfrm>
            <a:custGeom>
              <a:rect b="b" l="l" r="r" t="t"/>
              <a:pathLst>
                <a:path extrusionOk="0" h="1667" w="1531">
                  <a:moveTo>
                    <a:pt x="1007" y="1"/>
                  </a:moveTo>
                  <a:cubicBezTo>
                    <a:pt x="826" y="348"/>
                    <a:pt x="509" y="793"/>
                    <a:pt x="1" y="1110"/>
                  </a:cubicBezTo>
                  <a:cubicBezTo>
                    <a:pt x="58" y="1250"/>
                    <a:pt x="98" y="1398"/>
                    <a:pt x="117" y="1550"/>
                  </a:cubicBezTo>
                  <a:cubicBezTo>
                    <a:pt x="121" y="1588"/>
                    <a:pt x="126" y="1627"/>
                    <a:pt x="130" y="1666"/>
                  </a:cubicBezTo>
                  <a:cubicBezTo>
                    <a:pt x="140" y="1667"/>
                    <a:pt x="151" y="1667"/>
                    <a:pt x="162" y="1667"/>
                  </a:cubicBezTo>
                  <a:cubicBezTo>
                    <a:pt x="438" y="1667"/>
                    <a:pt x="1074" y="1609"/>
                    <a:pt x="1530" y="1084"/>
                  </a:cubicBezTo>
                  <a:cubicBezTo>
                    <a:pt x="1419" y="665"/>
                    <a:pt x="1241" y="300"/>
                    <a:pt x="1007"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8"/>
            <p:cNvSpPr/>
            <p:nvPr/>
          </p:nvSpPr>
          <p:spPr>
            <a:xfrm>
              <a:off x="2049450" y="3424100"/>
              <a:ext cx="38100" cy="44325"/>
            </a:xfrm>
            <a:custGeom>
              <a:rect b="b" l="l" r="r" t="t"/>
              <a:pathLst>
                <a:path extrusionOk="0" h="1773" w="1524">
                  <a:moveTo>
                    <a:pt x="1477" y="1"/>
                  </a:moveTo>
                  <a:lnTo>
                    <a:pt x="1477" y="1"/>
                  </a:lnTo>
                  <a:cubicBezTo>
                    <a:pt x="1132" y="35"/>
                    <a:pt x="518" y="170"/>
                    <a:pt x="0" y="663"/>
                  </a:cubicBezTo>
                  <a:cubicBezTo>
                    <a:pt x="69" y="1061"/>
                    <a:pt x="223" y="1439"/>
                    <a:pt x="452" y="1772"/>
                  </a:cubicBezTo>
                  <a:cubicBezTo>
                    <a:pt x="680" y="1435"/>
                    <a:pt x="1027" y="1023"/>
                    <a:pt x="1523" y="685"/>
                  </a:cubicBezTo>
                  <a:cubicBezTo>
                    <a:pt x="1481" y="528"/>
                    <a:pt x="1465" y="365"/>
                    <a:pt x="1478" y="202"/>
                  </a:cubicBezTo>
                  <a:cubicBezTo>
                    <a:pt x="1474" y="134"/>
                    <a:pt x="1474" y="67"/>
                    <a:pt x="1477"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8"/>
            <p:cNvSpPr/>
            <p:nvPr/>
          </p:nvSpPr>
          <p:spPr>
            <a:xfrm>
              <a:off x="2108675" y="3350725"/>
              <a:ext cx="33225" cy="40375"/>
            </a:xfrm>
            <a:custGeom>
              <a:rect b="b" l="l" r="r" t="t"/>
              <a:pathLst>
                <a:path extrusionOk="0" h="1615" w="1329">
                  <a:moveTo>
                    <a:pt x="367" y="0"/>
                  </a:moveTo>
                  <a:cubicBezTo>
                    <a:pt x="245" y="0"/>
                    <a:pt x="122" y="7"/>
                    <a:pt x="0" y="20"/>
                  </a:cubicBezTo>
                  <a:cubicBezTo>
                    <a:pt x="213" y="460"/>
                    <a:pt x="322" y="944"/>
                    <a:pt x="324" y="1433"/>
                  </a:cubicBezTo>
                  <a:cubicBezTo>
                    <a:pt x="332" y="1433"/>
                    <a:pt x="338" y="1432"/>
                    <a:pt x="346" y="1432"/>
                  </a:cubicBezTo>
                  <a:cubicBezTo>
                    <a:pt x="435" y="1432"/>
                    <a:pt x="523" y="1437"/>
                    <a:pt x="612" y="1448"/>
                  </a:cubicBezTo>
                  <a:cubicBezTo>
                    <a:pt x="758" y="1464"/>
                    <a:pt x="896" y="1522"/>
                    <a:pt x="1010" y="1614"/>
                  </a:cubicBezTo>
                  <a:cubicBezTo>
                    <a:pt x="1183" y="1246"/>
                    <a:pt x="1329" y="699"/>
                    <a:pt x="1119" y="96"/>
                  </a:cubicBezTo>
                  <a:cubicBezTo>
                    <a:pt x="1007" y="64"/>
                    <a:pt x="893" y="41"/>
                    <a:pt x="778" y="26"/>
                  </a:cubicBezTo>
                  <a:cubicBezTo>
                    <a:pt x="642" y="9"/>
                    <a:pt x="504" y="0"/>
                    <a:pt x="367"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8"/>
            <p:cNvSpPr/>
            <p:nvPr/>
          </p:nvSpPr>
          <p:spPr>
            <a:xfrm>
              <a:off x="2140125" y="3424075"/>
              <a:ext cx="42125" cy="29775"/>
            </a:xfrm>
            <a:custGeom>
              <a:rect b="b" l="l" r="r" t="t"/>
              <a:pathLst>
                <a:path extrusionOk="0" h="1191" w="1685">
                  <a:moveTo>
                    <a:pt x="1685" y="0"/>
                  </a:moveTo>
                  <a:lnTo>
                    <a:pt x="1685" y="0"/>
                  </a:lnTo>
                  <a:cubicBezTo>
                    <a:pt x="1340" y="138"/>
                    <a:pt x="885" y="260"/>
                    <a:pt x="359" y="260"/>
                  </a:cubicBezTo>
                  <a:cubicBezTo>
                    <a:pt x="293" y="260"/>
                    <a:pt x="225" y="258"/>
                    <a:pt x="157" y="253"/>
                  </a:cubicBezTo>
                  <a:cubicBezTo>
                    <a:pt x="137" y="455"/>
                    <a:pt x="85" y="650"/>
                    <a:pt x="1" y="834"/>
                  </a:cubicBezTo>
                  <a:cubicBezTo>
                    <a:pt x="240" y="974"/>
                    <a:pt x="705" y="1191"/>
                    <a:pt x="1265" y="1191"/>
                  </a:cubicBezTo>
                  <a:cubicBezTo>
                    <a:pt x="1321" y="1191"/>
                    <a:pt x="1377" y="1189"/>
                    <a:pt x="1435" y="1184"/>
                  </a:cubicBezTo>
                  <a:cubicBezTo>
                    <a:pt x="1584" y="806"/>
                    <a:pt x="1668" y="407"/>
                    <a:pt x="168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8"/>
            <p:cNvSpPr/>
            <p:nvPr/>
          </p:nvSpPr>
          <p:spPr>
            <a:xfrm>
              <a:off x="1713800" y="3868750"/>
              <a:ext cx="140375" cy="150850"/>
            </a:xfrm>
            <a:custGeom>
              <a:rect b="b" l="l" r="r" t="t"/>
              <a:pathLst>
                <a:path extrusionOk="0" h="6034" w="5615">
                  <a:moveTo>
                    <a:pt x="2852" y="1662"/>
                  </a:moveTo>
                  <a:cubicBezTo>
                    <a:pt x="2940" y="1664"/>
                    <a:pt x="3029" y="1669"/>
                    <a:pt x="3116" y="1679"/>
                  </a:cubicBezTo>
                  <a:cubicBezTo>
                    <a:pt x="3696" y="1749"/>
                    <a:pt x="3864" y="2333"/>
                    <a:pt x="3910" y="2675"/>
                  </a:cubicBezTo>
                  <a:cubicBezTo>
                    <a:pt x="4003" y="3344"/>
                    <a:pt x="3770" y="4013"/>
                    <a:pt x="3377" y="4201"/>
                  </a:cubicBezTo>
                  <a:cubicBezTo>
                    <a:pt x="3140" y="4314"/>
                    <a:pt x="2902" y="4370"/>
                    <a:pt x="2680" y="4370"/>
                  </a:cubicBezTo>
                  <a:cubicBezTo>
                    <a:pt x="2419" y="4370"/>
                    <a:pt x="2180" y="4292"/>
                    <a:pt x="1988" y="4138"/>
                  </a:cubicBezTo>
                  <a:cubicBezTo>
                    <a:pt x="1704" y="3909"/>
                    <a:pt x="1571" y="3535"/>
                    <a:pt x="1617" y="3086"/>
                  </a:cubicBezTo>
                  <a:cubicBezTo>
                    <a:pt x="1659" y="2656"/>
                    <a:pt x="1779" y="2291"/>
                    <a:pt x="1955" y="2055"/>
                  </a:cubicBezTo>
                  <a:cubicBezTo>
                    <a:pt x="2032" y="1952"/>
                    <a:pt x="2247" y="1662"/>
                    <a:pt x="2852" y="1662"/>
                  </a:cubicBezTo>
                  <a:close/>
                  <a:moveTo>
                    <a:pt x="2848" y="0"/>
                  </a:moveTo>
                  <a:cubicBezTo>
                    <a:pt x="1767" y="0"/>
                    <a:pt x="1129" y="531"/>
                    <a:pt x="775" y="1007"/>
                  </a:cubicBezTo>
                  <a:cubicBezTo>
                    <a:pt x="318" y="1622"/>
                    <a:pt x="158" y="2378"/>
                    <a:pt x="106" y="2905"/>
                  </a:cubicBezTo>
                  <a:cubicBezTo>
                    <a:pt x="0" y="3952"/>
                    <a:pt x="359" y="4890"/>
                    <a:pt x="1089" y="5476"/>
                  </a:cubicBezTo>
                  <a:cubicBezTo>
                    <a:pt x="1535" y="5838"/>
                    <a:pt x="2093" y="6033"/>
                    <a:pt x="2668" y="6033"/>
                  </a:cubicBezTo>
                  <a:cubicBezTo>
                    <a:pt x="2672" y="6033"/>
                    <a:pt x="2676" y="6033"/>
                    <a:pt x="2680" y="6033"/>
                  </a:cubicBezTo>
                  <a:cubicBezTo>
                    <a:pt x="3109" y="6033"/>
                    <a:pt x="3553" y="5931"/>
                    <a:pt x="3985" y="5725"/>
                  </a:cubicBezTo>
                  <a:cubicBezTo>
                    <a:pt x="5028" y="5228"/>
                    <a:pt x="5614" y="3871"/>
                    <a:pt x="5414" y="2426"/>
                  </a:cubicBezTo>
                  <a:cubicBezTo>
                    <a:pt x="5227" y="1082"/>
                    <a:pt x="4411" y="164"/>
                    <a:pt x="3283" y="27"/>
                  </a:cubicBezTo>
                  <a:cubicBezTo>
                    <a:pt x="3131" y="9"/>
                    <a:pt x="2986" y="0"/>
                    <a:pt x="28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8"/>
            <p:cNvSpPr/>
            <p:nvPr/>
          </p:nvSpPr>
          <p:spPr>
            <a:xfrm>
              <a:off x="1715200" y="3940425"/>
              <a:ext cx="135775" cy="79125"/>
            </a:xfrm>
            <a:custGeom>
              <a:rect b="b" l="l" r="r" t="t"/>
              <a:pathLst>
                <a:path extrusionOk="0" h="3165" w="5431">
                  <a:moveTo>
                    <a:pt x="5394" y="0"/>
                  </a:moveTo>
                  <a:lnTo>
                    <a:pt x="5394" y="0"/>
                  </a:lnTo>
                  <a:cubicBezTo>
                    <a:pt x="5360" y="1178"/>
                    <a:pt x="4807" y="2207"/>
                    <a:pt x="3929" y="2626"/>
                  </a:cubicBezTo>
                  <a:cubicBezTo>
                    <a:pt x="3497" y="2833"/>
                    <a:pt x="3053" y="2936"/>
                    <a:pt x="2624" y="2936"/>
                  </a:cubicBezTo>
                  <a:cubicBezTo>
                    <a:pt x="2620" y="2936"/>
                    <a:pt x="2616" y="2936"/>
                    <a:pt x="2612" y="2936"/>
                  </a:cubicBezTo>
                  <a:cubicBezTo>
                    <a:pt x="2037" y="2936"/>
                    <a:pt x="1479" y="2739"/>
                    <a:pt x="1033" y="2379"/>
                  </a:cubicBezTo>
                  <a:cubicBezTo>
                    <a:pt x="413" y="1880"/>
                    <a:pt x="62" y="1128"/>
                    <a:pt x="34" y="271"/>
                  </a:cubicBezTo>
                  <a:lnTo>
                    <a:pt x="34" y="271"/>
                  </a:lnTo>
                  <a:cubicBezTo>
                    <a:pt x="1" y="1223"/>
                    <a:pt x="358" y="2067"/>
                    <a:pt x="1033" y="2608"/>
                  </a:cubicBezTo>
                  <a:cubicBezTo>
                    <a:pt x="1479" y="2970"/>
                    <a:pt x="2037" y="3165"/>
                    <a:pt x="2612" y="3165"/>
                  </a:cubicBezTo>
                  <a:cubicBezTo>
                    <a:pt x="2616" y="3165"/>
                    <a:pt x="2620" y="3165"/>
                    <a:pt x="2624" y="3165"/>
                  </a:cubicBezTo>
                  <a:cubicBezTo>
                    <a:pt x="3053" y="3165"/>
                    <a:pt x="3497" y="3062"/>
                    <a:pt x="3930" y="2855"/>
                  </a:cubicBezTo>
                  <a:cubicBezTo>
                    <a:pt x="4864" y="2410"/>
                    <a:pt x="5430" y="1272"/>
                    <a:pt x="5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8"/>
            <p:cNvSpPr/>
            <p:nvPr/>
          </p:nvSpPr>
          <p:spPr>
            <a:xfrm>
              <a:off x="1753925" y="3904525"/>
              <a:ext cx="58250" cy="42700"/>
            </a:xfrm>
            <a:custGeom>
              <a:rect b="b" l="l" r="r" t="t"/>
              <a:pathLst>
                <a:path extrusionOk="0" h="1708" w="2330">
                  <a:moveTo>
                    <a:pt x="1247" y="1"/>
                  </a:moveTo>
                  <a:cubicBezTo>
                    <a:pt x="642" y="1"/>
                    <a:pt x="427" y="289"/>
                    <a:pt x="350" y="392"/>
                  </a:cubicBezTo>
                  <a:cubicBezTo>
                    <a:pt x="174" y="628"/>
                    <a:pt x="54" y="993"/>
                    <a:pt x="12" y="1423"/>
                  </a:cubicBezTo>
                  <a:cubicBezTo>
                    <a:pt x="2" y="1518"/>
                    <a:pt x="1" y="1613"/>
                    <a:pt x="9" y="1707"/>
                  </a:cubicBezTo>
                  <a:cubicBezTo>
                    <a:pt x="9" y="1691"/>
                    <a:pt x="9" y="1672"/>
                    <a:pt x="12" y="1655"/>
                  </a:cubicBezTo>
                  <a:cubicBezTo>
                    <a:pt x="54" y="1225"/>
                    <a:pt x="175" y="860"/>
                    <a:pt x="350" y="624"/>
                  </a:cubicBezTo>
                  <a:cubicBezTo>
                    <a:pt x="427" y="521"/>
                    <a:pt x="641" y="231"/>
                    <a:pt x="1247" y="231"/>
                  </a:cubicBezTo>
                  <a:cubicBezTo>
                    <a:pt x="1335" y="233"/>
                    <a:pt x="1424" y="238"/>
                    <a:pt x="1511" y="250"/>
                  </a:cubicBezTo>
                  <a:cubicBezTo>
                    <a:pt x="2091" y="320"/>
                    <a:pt x="2259" y="903"/>
                    <a:pt x="2305" y="1245"/>
                  </a:cubicBezTo>
                  <a:cubicBezTo>
                    <a:pt x="2314" y="1305"/>
                    <a:pt x="2319" y="1366"/>
                    <a:pt x="2322" y="1425"/>
                  </a:cubicBezTo>
                  <a:cubicBezTo>
                    <a:pt x="2329" y="1287"/>
                    <a:pt x="2325" y="1149"/>
                    <a:pt x="2305" y="1013"/>
                  </a:cubicBezTo>
                  <a:cubicBezTo>
                    <a:pt x="2259" y="671"/>
                    <a:pt x="2091" y="88"/>
                    <a:pt x="1511" y="18"/>
                  </a:cubicBezTo>
                  <a:cubicBezTo>
                    <a:pt x="1424" y="6"/>
                    <a:pt x="1335" y="1"/>
                    <a:pt x="124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8"/>
            <p:cNvSpPr/>
            <p:nvPr/>
          </p:nvSpPr>
          <p:spPr>
            <a:xfrm>
              <a:off x="1776425" y="3868750"/>
              <a:ext cx="34125" cy="44675"/>
            </a:xfrm>
            <a:custGeom>
              <a:rect b="b" l="l" r="r" t="t"/>
              <a:pathLst>
                <a:path extrusionOk="0" h="1787" w="1365">
                  <a:moveTo>
                    <a:pt x="358" y="1"/>
                  </a:moveTo>
                  <a:cubicBezTo>
                    <a:pt x="239" y="1"/>
                    <a:pt x="119" y="7"/>
                    <a:pt x="1" y="20"/>
                  </a:cubicBezTo>
                  <a:cubicBezTo>
                    <a:pt x="160" y="351"/>
                    <a:pt x="372" y="944"/>
                    <a:pt x="314" y="1665"/>
                  </a:cubicBezTo>
                  <a:cubicBezTo>
                    <a:pt x="325" y="1665"/>
                    <a:pt x="335" y="1662"/>
                    <a:pt x="347" y="1662"/>
                  </a:cubicBezTo>
                  <a:cubicBezTo>
                    <a:pt x="435" y="1664"/>
                    <a:pt x="524" y="1669"/>
                    <a:pt x="611" y="1681"/>
                  </a:cubicBezTo>
                  <a:cubicBezTo>
                    <a:pt x="722" y="1693"/>
                    <a:pt x="827" y="1728"/>
                    <a:pt x="923" y="1786"/>
                  </a:cubicBezTo>
                  <a:cubicBezTo>
                    <a:pt x="1123" y="1430"/>
                    <a:pt x="1364" y="801"/>
                    <a:pt x="1118" y="98"/>
                  </a:cubicBezTo>
                  <a:cubicBezTo>
                    <a:pt x="1007" y="65"/>
                    <a:pt x="893" y="43"/>
                    <a:pt x="778" y="27"/>
                  </a:cubicBezTo>
                  <a:cubicBezTo>
                    <a:pt x="638" y="10"/>
                    <a:pt x="498" y="1"/>
                    <a:pt x="358"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8"/>
            <p:cNvSpPr/>
            <p:nvPr/>
          </p:nvSpPr>
          <p:spPr>
            <a:xfrm>
              <a:off x="1724175" y="3886575"/>
              <a:ext cx="43150" cy="43275"/>
            </a:xfrm>
            <a:custGeom>
              <a:rect b="b" l="l" r="r" t="t"/>
              <a:pathLst>
                <a:path extrusionOk="0" h="1731" w="1726">
                  <a:moveTo>
                    <a:pt x="613" y="0"/>
                  </a:moveTo>
                  <a:cubicBezTo>
                    <a:pt x="522" y="92"/>
                    <a:pt x="437" y="190"/>
                    <a:pt x="360" y="294"/>
                  </a:cubicBezTo>
                  <a:cubicBezTo>
                    <a:pt x="214" y="492"/>
                    <a:pt x="94" y="708"/>
                    <a:pt x="0" y="935"/>
                  </a:cubicBezTo>
                  <a:cubicBezTo>
                    <a:pt x="498" y="1104"/>
                    <a:pt x="955" y="1375"/>
                    <a:pt x="1341" y="1731"/>
                  </a:cubicBezTo>
                  <a:cubicBezTo>
                    <a:pt x="1388" y="1592"/>
                    <a:pt x="1455" y="1461"/>
                    <a:pt x="1540" y="1342"/>
                  </a:cubicBezTo>
                  <a:cubicBezTo>
                    <a:pt x="1592" y="1270"/>
                    <a:pt x="1655" y="1207"/>
                    <a:pt x="1725" y="1153"/>
                  </a:cubicBezTo>
                  <a:cubicBezTo>
                    <a:pt x="1533" y="779"/>
                    <a:pt x="1184" y="287"/>
                    <a:pt x="613"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8"/>
            <p:cNvSpPr/>
            <p:nvPr/>
          </p:nvSpPr>
          <p:spPr>
            <a:xfrm>
              <a:off x="1785175" y="3973450"/>
              <a:ext cx="46000" cy="41175"/>
            </a:xfrm>
            <a:custGeom>
              <a:rect b="b" l="l" r="r" t="t"/>
              <a:pathLst>
                <a:path extrusionOk="0" h="1647" w="1840">
                  <a:moveTo>
                    <a:pt x="545" y="1"/>
                  </a:moveTo>
                  <a:cubicBezTo>
                    <a:pt x="536" y="3"/>
                    <a:pt x="529" y="9"/>
                    <a:pt x="522" y="13"/>
                  </a:cubicBezTo>
                  <a:cubicBezTo>
                    <a:pt x="358" y="92"/>
                    <a:pt x="182" y="144"/>
                    <a:pt x="1" y="168"/>
                  </a:cubicBezTo>
                  <a:cubicBezTo>
                    <a:pt x="72" y="452"/>
                    <a:pt x="296" y="1145"/>
                    <a:pt x="864" y="1647"/>
                  </a:cubicBezTo>
                  <a:cubicBezTo>
                    <a:pt x="952" y="1613"/>
                    <a:pt x="1042" y="1578"/>
                    <a:pt x="1130" y="1536"/>
                  </a:cubicBezTo>
                  <a:cubicBezTo>
                    <a:pt x="1401" y="1405"/>
                    <a:pt x="1643" y="1220"/>
                    <a:pt x="1840" y="992"/>
                  </a:cubicBezTo>
                  <a:cubicBezTo>
                    <a:pt x="1343" y="757"/>
                    <a:pt x="902" y="418"/>
                    <a:pt x="545"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8"/>
            <p:cNvSpPr/>
            <p:nvPr/>
          </p:nvSpPr>
          <p:spPr>
            <a:xfrm>
              <a:off x="1750275" y="3970650"/>
              <a:ext cx="27925" cy="48825"/>
            </a:xfrm>
            <a:custGeom>
              <a:rect b="b" l="l" r="r" t="t"/>
              <a:pathLst>
                <a:path extrusionOk="0" h="1953" w="1117">
                  <a:moveTo>
                    <a:pt x="463" y="0"/>
                  </a:moveTo>
                  <a:cubicBezTo>
                    <a:pt x="280" y="315"/>
                    <a:pt x="1" y="927"/>
                    <a:pt x="39" y="1669"/>
                  </a:cubicBezTo>
                  <a:cubicBezTo>
                    <a:pt x="372" y="1842"/>
                    <a:pt x="740" y="1940"/>
                    <a:pt x="1117" y="1953"/>
                  </a:cubicBezTo>
                  <a:cubicBezTo>
                    <a:pt x="974" y="1405"/>
                    <a:pt x="934" y="835"/>
                    <a:pt x="997" y="273"/>
                  </a:cubicBezTo>
                  <a:cubicBezTo>
                    <a:pt x="826" y="243"/>
                    <a:pt x="666" y="170"/>
                    <a:pt x="531" y="62"/>
                  </a:cubicBezTo>
                  <a:cubicBezTo>
                    <a:pt x="507" y="42"/>
                    <a:pt x="484" y="23"/>
                    <a:pt x="463"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8"/>
            <p:cNvSpPr/>
            <p:nvPr/>
          </p:nvSpPr>
          <p:spPr>
            <a:xfrm>
              <a:off x="1807850" y="3942075"/>
              <a:ext cx="42400" cy="29925"/>
            </a:xfrm>
            <a:custGeom>
              <a:rect b="b" l="l" r="r" t="t"/>
              <a:pathLst>
                <a:path extrusionOk="0" h="1197" w="1696">
                  <a:moveTo>
                    <a:pt x="1690" y="0"/>
                  </a:moveTo>
                  <a:lnTo>
                    <a:pt x="1690" y="0"/>
                  </a:lnTo>
                  <a:cubicBezTo>
                    <a:pt x="1346" y="138"/>
                    <a:pt x="891" y="261"/>
                    <a:pt x="365" y="261"/>
                  </a:cubicBezTo>
                  <a:cubicBezTo>
                    <a:pt x="296" y="261"/>
                    <a:pt x="227" y="259"/>
                    <a:pt x="157" y="255"/>
                  </a:cubicBezTo>
                  <a:cubicBezTo>
                    <a:pt x="138" y="456"/>
                    <a:pt x="85" y="653"/>
                    <a:pt x="1" y="837"/>
                  </a:cubicBezTo>
                  <a:cubicBezTo>
                    <a:pt x="240" y="976"/>
                    <a:pt x="705" y="1196"/>
                    <a:pt x="1266" y="1196"/>
                  </a:cubicBezTo>
                  <a:cubicBezTo>
                    <a:pt x="1348" y="1196"/>
                    <a:pt x="1433" y="1192"/>
                    <a:pt x="1519" y="1181"/>
                  </a:cubicBezTo>
                  <a:cubicBezTo>
                    <a:pt x="1638" y="799"/>
                    <a:pt x="1696" y="401"/>
                    <a:pt x="169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8"/>
            <p:cNvSpPr/>
            <p:nvPr/>
          </p:nvSpPr>
          <p:spPr>
            <a:xfrm>
              <a:off x="1806375" y="3891150"/>
              <a:ext cx="40525" cy="41625"/>
            </a:xfrm>
            <a:custGeom>
              <a:rect b="b" l="l" r="r" t="t"/>
              <a:pathLst>
                <a:path extrusionOk="0" h="1665" w="1621">
                  <a:moveTo>
                    <a:pt x="1097" y="0"/>
                  </a:moveTo>
                  <a:cubicBezTo>
                    <a:pt x="906" y="368"/>
                    <a:pt x="564" y="848"/>
                    <a:pt x="0" y="1166"/>
                  </a:cubicBezTo>
                  <a:cubicBezTo>
                    <a:pt x="100" y="1324"/>
                    <a:pt x="157" y="1507"/>
                    <a:pt x="187" y="1663"/>
                  </a:cubicBezTo>
                  <a:cubicBezTo>
                    <a:pt x="208" y="1664"/>
                    <a:pt x="232" y="1665"/>
                    <a:pt x="260" y="1665"/>
                  </a:cubicBezTo>
                  <a:cubicBezTo>
                    <a:pt x="541" y="1665"/>
                    <a:pt x="1170" y="1601"/>
                    <a:pt x="1620" y="1084"/>
                  </a:cubicBezTo>
                  <a:cubicBezTo>
                    <a:pt x="1510" y="665"/>
                    <a:pt x="1332" y="300"/>
                    <a:pt x="1097"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8"/>
            <p:cNvSpPr/>
            <p:nvPr/>
          </p:nvSpPr>
          <p:spPr>
            <a:xfrm>
              <a:off x="1716475" y="3942075"/>
              <a:ext cx="38775" cy="47300"/>
            </a:xfrm>
            <a:custGeom>
              <a:rect b="b" l="l" r="r" t="t"/>
              <a:pathLst>
                <a:path extrusionOk="0" h="1892" w="1551">
                  <a:moveTo>
                    <a:pt x="1530" y="0"/>
                  </a:moveTo>
                  <a:lnTo>
                    <a:pt x="1530" y="0"/>
                  </a:lnTo>
                  <a:cubicBezTo>
                    <a:pt x="1183" y="31"/>
                    <a:pt x="533" y="165"/>
                    <a:pt x="0" y="692"/>
                  </a:cubicBezTo>
                  <a:cubicBezTo>
                    <a:pt x="49" y="1132"/>
                    <a:pt x="186" y="1540"/>
                    <a:pt x="405" y="1891"/>
                  </a:cubicBezTo>
                  <a:cubicBezTo>
                    <a:pt x="627" y="1537"/>
                    <a:pt x="997" y="1064"/>
                    <a:pt x="1551" y="689"/>
                  </a:cubicBezTo>
                  <a:cubicBezTo>
                    <a:pt x="1505" y="515"/>
                    <a:pt x="1490" y="333"/>
                    <a:pt x="1510" y="153"/>
                  </a:cubicBezTo>
                  <a:cubicBezTo>
                    <a:pt x="1516" y="101"/>
                    <a:pt x="1521" y="51"/>
                    <a:pt x="153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8"/>
            <p:cNvSpPr/>
            <p:nvPr/>
          </p:nvSpPr>
          <p:spPr>
            <a:xfrm>
              <a:off x="1751225" y="3970650"/>
              <a:ext cx="25650" cy="43000"/>
            </a:xfrm>
            <a:custGeom>
              <a:rect b="b" l="l" r="r" t="t"/>
              <a:pathLst>
                <a:path extrusionOk="0" h="1720" w="1026">
                  <a:moveTo>
                    <a:pt x="425" y="0"/>
                  </a:moveTo>
                  <a:cubicBezTo>
                    <a:pt x="262" y="281"/>
                    <a:pt x="23" y="800"/>
                    <a:pt x="1" y="1437"/>
                  </a:cubicBezTo>
                  <a:cubicBezTo>
                    <a:pt x="318" y="1603"/>
                    <a:pt x="667" y="1700"/>
                    <a:pt x="1026" y="1720"/>
                  </a:cubicBezTo>
                  <a:cubicBezTo>
                    <a:pt x="927" y="1244"/>
                    <a:pt x="905" y="757"/>
                    <a:pt x="959" y="273"/>
                  </a:cubicBezTo>
                  <a:cubicBezTo>
                    <a:pt x="788" y="243"/>
                    <a:pt x="628" y="170"/>
                    <a:pt x="493" y="62"/>
                  </a:cubicBezTo>
                  <a:cubicBezTo>
                    <a:pt x="469" y="42"/>
                    <a:pt x="446" y="23"/>
                    <a:pt x="42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8"/>
            <p:cNvSpPr/>
            <p:nvPr/>
          </p:nvSpPr>
          <p:spPr>
            <a:xfrm>
              <a:off x="1724175" y="3886575"/>
              <a:ext cx="41000" cy="42050"/>
            </a:xfrm>
            <a:custGeom>
              <a:rect b="b" l="l" r="r" t="t"/>
              <a:pathLst>
                <a:path extrusionOk="0" h="1682" w="1640">
                  <a:moveTo>
                    <a:pt x="614" y="0"/>
                  </a:moveTo>
                  <a:cubicBezTo>
                    <a:pt x="522" y="92"/>
                    <a:pt x="437" y="190"/>
                    <a:pt x="360" y="294"/>
                  </a:cubicBezTo>
                  <a:cubicBezTo>
                    <a:pt x="215" y="492"/>
                    <a:pt x="94" y="708"/>
                    <a:pt x="0" y="935"/>
                  </a:cubicBezTo>
                  <a:cubicBezTo>
                    <a:pt x="474" y="1097"/>
                    <a:pt x="910" y="1350"/>
                    <a:pt x="1284" y="1682"/>
                  </a:cubicBezTo>
                  <a:cubicBezTo>
                    <a:pt x="1346" y="1451"/>
                    <a:pt x="1433" y="1256"/>
                    <a:pt x="1541" y="1111"/>
                  </a:cubicBezTo>
                  <a:cubicBezTo>
                    <a:pt x="1570" y="1070"/>
                    <a:pt x="1603" y="1032"/>
                    <a:pt x="1639" y="996"/>
                  </a:cubicBezTo>
                  <a:cubicBezTo>
                    <a:pt x="1434" y="651"/>
                    <a:pt x="1107" y="249"/>
                    <a:pt x="61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8"/>
            <p:cNvSpPr/>
            <p:nvPr/>
          </p:nvSpPr>
          <p:spPr>
            <a:xfrm>
              <a:off x="1785175" y="3973450"/>
              <a:ext cx="42250" cy="36875"/>
            </a:xfrm>
            <a:custGeom>
              <a:rect b="b" l="l" r="r" t="t"/>
              <a:pathLst>
                <a:path extrusionOk="0" h="1475" w="1690">
                  <a:moveTo>
                    <a:pt x="545" y="1"/>
                  </a:moveTo>
                  <a:cubicBezTo>
                    <a:pt x="536" y="3"/>
                    <a:pt x="529" y="9"/>
                    <a:pt x="522" y="13"/>
                  </a:cubicBezTo>
                  <a:cubicBezTo>
                    <a:pt x="358" y="92"/>
                    <a:pt x="182" y="144"/>
                    <a:pt x="1" y="168"/>
                  </a:cubicBezTo>
                  <a:cubicBezTo>
                    <a:pt x="64" y="421"/>
                    <a:pt x="250" y="997"/>
                    <a:pt x="690" y="1474"/>
                  </a:cubicBezTo>
                  <a:cubicBezTo>
                    <a:pt x="840" y="1429"/>
                    <a:pt x="988" y="1373"/>
                    <a:pt x="1130" y="1305"/>
                  </a:cubicBezTo>
                  <a:cubicBezTo>
                    <a:pt x="1336" y="1206"/>
                    <a:pt x="1525" y="1075"/>
                    <a:pt x="1689" y="917"/>
                  </a:cubicBezTo>
                  <a:cubicBezTo>
                    <a:pt x="1253" y="687"/>
                    <a:pt x="865" y="376"/>
                    <a:pt x="54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8"/>
            <p:cNvSpPr/>
            <p:nvPr/>
          </p:nvSpPr>
          <p:spPr>
            <a:xfrm>
              <a:off x="1808650" y="3891150"/>
              <a:ext cx="38275" cy="41650"/>
            </a:xfrm>
            <a:custGeom>
              <a:rect b="b" l="l" r="r" t="t"/>
              <a:pathLst>
                <a:path extrusionOk="0" h="1666" w="1531">
                  <a:moveTo>
                    <a:pt x="1007" y="0"/>
                  </a:moveTo>
                  <a:cubicBezTo>
                    <a:pt x="826" y="347"/>
                    <a:pt x="508" y="793"/>
                    <a:pt x="1" y="1108"/>
                  </a:cubicBezTo>
                  <a:cubicBezTo>
                    <a:pt x="57" y="1250"/>
                    <a:pt x="96" y="1398"/>
                    <a:pt x="116" y="1548"/>
                  </a:cubicBezTo>
                  <a:cubicBezTo>
                    <a:pt x="122" y="1587"/>
                    <a:pt x="126" y="1625"/>
                    <a:pt x="129" y="1665"/>
                  </a:cubicBezTo>
                  <a:cubicBezTo>
                    <a:pt x="141" y="1665"/>
                    <a:pt x="155" y="1665"/>
                    <a:pt x="169" y="1665"/>
                  </a:cubicBezTo>
                  <a:cubicBezTo>
                    <a:pt x="448" y="1665"/>
                    <a:pt x="1078" y="1603"/>
                    <a:pt x="1530" y="1084"/>
                  </a:cubicBezTo>
                  <a:cubicBezTo>
                    <a:pt x="1419" y="664"/>
                    <a:pt x="1241" y="298"/>
                    <a:pt x="1007"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8"/>
            <p:cNvSpPr/>
            <p:nvPr/>
          </p:nvSpPr>
          <p:spPr>
            <a:xfrm>
              <a:off x="1717200" y="3942150"/>
              <a:ext cx="38050" cy="44325"/>
            </a:xfrm>
            <a:custGeom>
              <a:rect b="b" l="l" r="r" t="t"/>
              <a:pathLst>
                <a:path extrusionOk="0" h="1773" w="1522">
                  <a:moveTo>
                    <a:pt x="1477" y="0"/>
                  </a:moveTo>
                  <a:lnTo>
                    <a:pt x="1477" y="0"/>
                  </a:lnTo>
                  <a:cubicBezTo>
                    <a:pt x="1132" y="34"/>
                    <a:pt x="517" y="169"/>
                    <a:pt x="1" y="664"/>
                  </a:cubicBezTo>
                  <a:cubicBezTo>
                    <a:pt x="68" y="1061"/>
                    <a:pt x="223" y="1440"/>
                    <a:pt x="452" y="1773"/>
                  </a:cubicBezTo>
                  <a:cubicBezTo>
                    <a:pt x="680" y="1435"/>
                    <a:pt x="1027" y="1022"/>
                    <a:pt x="1522" y="686"/>
                  </a:cubicBezTo>
                  <a:cubicBezTo>
                    <a:pt x="1480" y="529"/>
                    <a:pt x="1464" y="364"/>
                    <a:pt x="1478" y="201"/>
                  </a:cubicBezTo>
                  <a:cubicBezTo>
                    <a:pt x="1473" y="135"/>
                    <a:pt x="1473" y="68"/>
                    <a:pt x="1477"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8"/>
            <p:cNvSpPr/>
            <p:nvPr/>
          </p:nvSpPr>
          <p:spPr>
            <a:xfrm>
              <a:off x="1776425" y="3868750"/>
              <a:ext cx="33250" cy="40400"/>
            </a:xfrm>
            <a:custGeom>
              <a:rect b="b" l="l" r="r" t="t"/>
              <a:pathLst>
                <a:path extrusionOk="0" h="1616" w="1330">
                  <a:moveTo>
                    <a:pt x="358" y="1"/>
                  </a:moveTo>
                  <a:cubicBezTo>
                    <a:pt x="239" y="1"/>
                    <a:pt x="119" y="7"/>
                    <a:pt x="1" y="20"/>
                  </a:cubicBezTo>
                  <a:cubicBezTo>
                    <a:pt x="212" y="462"/>
                    <a:pt x="321" y="944"/>
                    <a:pt x="323" y="1433"/>
                  </a:cubicBezTo>
                  <a:cubicBezTo>
                    <a:pt x="331" y="1433"/>
                    <a:pt x="338" y="1432"/>
                    <a:pt x="347" y="1432"/>
                  </a:cubicBezTo>
                  <a:cubicBezTo>
                    <a:pt x="435" y="1433"/>
                    <a:pt x="524" y="1439"/>
                    <a:pt x="611" y="1450"/>
                  </a:cubicBezTo>
                  <a:cubicBezTo>
                    <a:pt x="757" y="1465"/>
                    <a:pt x="895" y="1523"/>
                    <a:pt x="1009" y="1616"/>
                  </a:cubicBezTo>
                  <a:cubicBezTo>
                    <a:pt x="1182" y="1246"/>
                    <a:pt x="1329" y="699"/>
                    <a:pt x="1118" y="98"/>
                  </a:cubicBezTo>
                  <a:cubicBezTo>
                    <a:pt x="1007" y="65"/>
                    <a:pt x="893" y="41"/>
                    <a:pt x="778" y="27"/>
                  </a:cubicBezTo>
                  <a:cubicBezTo>
                    <a:pt x="638" y="10"/>
                    <a:pt x="498" y="1"/>
                    <a:pt x="358"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8"/>
            <p:cNvSpPr/>
            <p:nvPr/>
          </p:nvSpPr>
          <p:spPr>
            <a:xfrm>
              <a:off x="1807850" y="3942100"/>
              <a:ext cx="42125" cy="29825"/>
            </a:xfrm>
            <a:custGeom>
              <a:rect b="b" l="l" r="r" t="t"/>
              <a:pathLst>
                <a:path extrusionOk="0" h="1193" w="1685">
                  <a:moveTo>
                    <a:pt x="1685" y="1"/>
                  </a:moveTo>
                  <a:cubicBezTo>
                    <a:pt x="1263" y="172"/>
                    <a:pt x="813" y="259"/>
                    <a:pt x="358" y="259"/>
                  </a:cubicBezTo>
                  <a:cubicBezTo>
                    <a:pt x="291" y="259"/>
                    <a:pt x="224" y="257"/>
                    <a:pt x="157" y="254"/>
                  </a:cubicBezTo>
                  <a:cubicBezTo>
                    <a:pt x="138" y="455"/>
                    <a:pt x="85" y="652"/>
                    <a:pt x="1" y="836"/>
                  </a:cubicBezTo>
                  <a:cubicBezTo>
                    <a:pt x="241" y="975"/>
                    <a:pt x="708" y="1192"/>
                    <a:pt x="1269" y="1192"/>
                  </a:cubicBezTo>
                  <a:cubicBezTo>
                    <a:pt x="1323" y="1192"/>
                    <a:pt x="1378" y="1190"/>
                    <a:pt x="1434" y="1186"/>
                  </a:cubicBezTo>
                  <a:cubicBezTo>
                    <a:pt x="1584" y="808"/>
                    <a:pt x="1669" y="407"/>
                    <a:pt x="168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8"/>
            <p:cNvSpPr/>
            <p:nvPr/>
          </p:nvSpPr>
          <p:spPr>
            <a:xfrm>
              <a:off x="2386725" y="3868625"/>
              <a:ext cx="148025" cy="150075"/>
            </a:xfrm>
            <a:custGeom>
              <a:rect b="b" l="l" r="r" t="t"/>
              <a:pathLst>
                <a:path extrusionOk="0" h="6003" w="5921">
                  <a:moveTo>
                    <a:pt x="3078" y="1665"/>
                  </a:moveTo>
                  <a:cubicBezTo>
                    <a:pt x="3162" y="1665"/>
                    <a:pt x="3242" y="1679"/>
                    <a:pt x="3315" y="1709"/>
                  </a:cubicBezTo>
                  <a:cubicBezTo>
                    <a:pt x="3841" y="1925"/>
                    <a:pt x="4198" y="2337"/>
                    <a:pt x="4271" y="2810"/>
                  </a:cubicBezTo>
                  <a:cubicBezTo>
                    <a:pt x="4330" y="3193"/>
                    <a:pt x="4188" y="3561"/>
                    <a:pt x="3869" y="3849"/>
                  </a:cubicBezTo>
                  <a:cubicBezTo>
                    <a:pt x="3566" y="4125"/>
                    <a:pt x="3246" y="4298"/>
                    <a:pt x="2971" y="4333"/>
                  </a:cubicBezTo>
                  <a:cubicBezTo>
                    <a:pt x="2943" y="4336"/>
                    <a:pt x="2903" y="4342"/>
                    <a:pt x="2854" y="4342"/>
                  </a:cubicBezTo>
                  <a:cubicBezTo>
                    <a:pt x="2688" y="4342"/>
                    <a:pt x="2412" y="4285"/>
                    <a:pt x="2078" y="3932"/>
                  </a:cubicBezTo>
                  <a:cubicBezTo>
                    <a:pt x="2013" y="3865"/>
                    <a:pt x="1954" y="3793"/>
                    <a:pt x="1898" y="3718"/>
                  </a:cubicBezTo>
                  <a:cubicBezTo>
                    <a:pt x="1526" y="3226"/>
                    <a:pt x="1777" y="2681"/>
                    <a:pt x="1961" y="2400"/>
                  </a:cubicBezTo>
                  <a:cubicBezTo>
                    <a:pt x="2254" y="1950"/>
                    <a:pt x="2704" y="1665"/>
                    <a:pt x="3078" y="1665"/>
                  </a:cubicBezTo>
                  <a:close/>
                  <a:moveTo>
                    <a:pt x="3071" y="1"/>
                  </a:moveTo>
                  <a:cubicBezTo>
                    <a:pt x="2208" y="1"/>
                    <a:pt x="1316" y="524"/>
                    <a:pt x="721" y="1435"/>
                  </a:cubicBezTo>
                  <a:cubicBezTo>
                    <a:pt x="0" y="2542"/>
                    <a:pt x="3" y="3823"/>
                    <a:pt x="726" y="4779"/>
                  </a:cubicBezTo>
                  <a:cubicBezTo>
                    <a:pt x="1466" y="5756"/>
                    <a:pt x="2253" y="6002"/>
                    <a:pt x="2858" y="6002"/>
                  </a:cubicBezTo>
                  <a:cubicBezTo>
                    <a:pt x="2961" y="6002"/>
                    <a:pt x="3059" y="5995"/>
                    <a:pt x="3151" y="5983"/>
                  </a:cubicBezTo>
                  <a:cubicBezTo>
                    <a:pt x="3871" y="5889"/>
                    <a:pt x="4467" y="5467"/>
                    <a:pt x="4839" y="5129"/>
                  </a:cubicBezTo>
                  <a:cubicBezTo>
                    <a:pt x="5582" y="4457"/>
                    <a:pt x="5920" y="3510"/>
                    <a:pt x="5770" y="2535"/>
                  </a:cubicBezTo>
                  <a:cubicBezTo>
                    <a:pt x="5677" y="1929"/>
                    <a:pt x="5402" y="1368"/>
                    <a:pt x="4980" y="924"/>
                  </a:cubicBezTo>
                  <a:cubicBezTo>
                    <a:pt x="4662" y="589"/>
                    <a:pt x="4275" y="326"/>
                    <a:pt x="3847" y="152"/>
                  </a:cubicBezTo>
                  <a:cubicBezTo>
                    <a:pt x="3597" y="50"/>
                    <a:pt x="3336" y="1"/>
                    <a:pt x="307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8"/>
            <p:cNvSpPr/>
            <p:nvPr/>
          </p:nvSpPr>
          <p:spPr>
            <a:xfrm>
              <a:off x="2411175" y="3868650"/>
              <a:ext cx="123325" cy="124300"/>
            </a:xfrm>
            <a:custGeom>
              <a:rect b="b" l="l" r="r" t="t"/>
              <a:pathLst>
                <a:path extrusionOk="0" h="4972" w="4933">
                  <a:moveTo>
                    <a:pt x="2095" y="0"/>
                  </a:moveTo>
                  <a:cubicBezTo>
                    <a:pt x="1348" y="0"/>
                    <a:pt x="579" y="392"/>
                    <a:pt x="1" y="1088"/>
                  </a:cubicBezTo>
                  <a:cubicBezTo>
                    <a:pt x="558" y="497"/>
                    <a:pt x="1262" y="166"/>
                    <a:pt x="1948" y="166"/>
                  </a:cubicBezTo>
                  <a:cubicBezTo>
                    <a:pt x="2212" y="166"/>
                    <a:pt x="2473" y="215"/>
                    <a:pt x="2722" y="317"/>
                  </a:cubicBezTo>
                  <a:cubicBezTo>
                    <a:pt x="3150" y="490"/>
                    <a:pt x="3536" y="754"/>
                    <a:pt x="3856" y="1088"/>
                  </a:cubicBezTo>
                  <a:cubicBezTo>
                    <a:pt x="4277" y="1533"/>
                    <a:pt x="4553" y="2094"/>
                    <a:pt x="4646" y="2698"/>
                  </a:cubicBezTo>
                  <a:cubicBezTo>
                    <a:pt x="4776" y="3511"/>
                    <a:pt x="4549" y="4340"/>
                    <a:pt x="4021" y="4972"/>
                  </a:cubicBezTo>
                  <a:cubicBezTo>
                    <a:pt x="4651" y="4312"/>
                    <a:pt x="4933" y="3436"/>
                    <a:pt x="4793" y="2534"/>
                  </a:cubicBezTo>
                  <a:cubicBezTo>
                    <a:pt x="4701" y="1928"/>
                    <a:pt x="4425" y="1367"/>
                    <a:pt x="4003" y="923"/>
                  </a:cubicBezTo>
                  <a:cubicBezTo>
                    <a:pt x="3684" y="588"/>
                    <a:pt x="3299" y="325"/>
                    <a:pt x="2870" y="151"/>
                  </a:cubicBezTo>
                  <a:cubicBezTo>
                    <a:pt x="2621" y="49"/>
                    <a:pt x="2359" y="0"/>
                    <a:pt x="2095"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8"/>
            <p:cNvSpPr/>
            <p:nvPr/>
          </p:nvSpPr>
          <p:spPr>
            <a:xfrm>
              <a:off x="2421150" y="3925050"/>
              <a:ext cx="63200" cy="56275"/>
            </a:xfrm>
            <a:custGeom>
              <a:rect b="b" l="l" r="r" t="t"/>
              <a:pathLst>
                <a:path extrusionOk="0" h="2251" w="2528">
                  <a:moveTo>
                    <a:pt x="687" y="1"/>
                  </a:moveTo>
                  <a:cubicBezTo>
                    <a:pt x="593" y="94"/>
                    <a:pt x="508" y="198"/>
                    <a:pt x="435" y="309"/>
                  </a:cubicBezTo>
                  <a:cubicBezTo>
                    <a:pt x="253" y="590"/>
                    <a:pt x="1" y="1135"/>
                    <a:pt x="374" y="1627"/>
                  </a:cubicBezTo>
                  <a:cubicBezTo>
                    <a:pt x="428" y="1702"/>
                    <a:pt x="489" y="1774"/>
                    <a:pt x="553" y="1841"/>
                  </a:cubicBezTo>
                  <a:cubicBezTo>
                    <a:pt x="886" y="2194"/>
                    <a:pt x="1163" y="2250"/>
                    <a:pt x="1329" y="2250"/>
                  </a:cubicBezTo>
                  <a:cubicBezTo>
                    <a:pt x="1379" y="2250"/>
                    <a:pt x="1418" y="2245"/>
                    <a:pt x="1446" y="2242"/>
                  </a:cubicBezTo>
                  <a:cubicBezTo>
                    <a:pt x="1722" y="2205"/>
                    <a:pt x="2041" y="2034"/>
                    <a:pt x="2345" y="1758"/>
                  </a:cubicBezTo>
                  <a:cubicBezTo>
                    <a:pt x="2412" y="1696"/>
                    <a:pt x="2474" y="1629"/>
                    <a:pt x="2527" y="1556"/>
                  </a:cubicBezTo>
                  <a:lnTo>
                    <a:pt x="2527" y="1556"/>
                  </a:lnTo>
                  <a:cubicBezTo>
                    <a:pt x="2516" y="1567"/>
                    <a:pt x="2505" y="1580"/>
                    <a:pt x="2492" y="1592"/>
                  </a:cubicBezTo>
                  <a:cubicBezTo>
                    <a:pt x="2189" y="1868"/>
                    <a:pt x="1869" y="2039"/>
                    <a:pt x="1594" y="2074"/>
                  </a:cubicBezTo>
                  <a:cubicBezTo>
                    <a:pt x="1565" y="2078"/>
                    <a:pt x="1525" y="2084"/>
                    <a:pt x="1474" y="2084"/>
                  </a:cubicBezTo>
                  <a:cubicBezTo>
                    <a:pt x="1308" y="2084"/>
                    <a:pt x="1033" y="2027"/>
                    <a:pt x="701" y="1675"/>
                  </a:cubicBezTo>
                  <a:cubicBezTo>
                    <a:pt x="636" y="1608"/>
                    <a:pt x="577" y="1536"/>
                    <a:pt x="521" y="1461"/>
                  </a:cubicBezTo>
                  <a:cubicBezTo>
                    <a:pt x="149" y="969"/>
                    <a:pt x="400" y="424"/>
                    <a:pt x="584" y="143"/>
                  </a:cubicBezTo>
                  <a:cubicBezTo>
                    <a:pt x="617" y="92"/>
                    <a:pt x="650" y="46"/>
                    <a:pt x="68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8"/>
            <p:cNvSpPr/>
            <p:nvPr/>
          </p:nvSpPr>
          <p:spPr>
            <a:xfrm>
              <a:off x="2399875" y="3953775"/>
              <a:ext cx="39375" cy="49225"/>
            </a:xfrm>
            <a:custGeom>
              <a:rect b="b" l="l" r="r" t="t"/>
              <a:pathLst>
                <a:path extrusionOk="0" h="1969" w="1575">
                  <a:moveTo>
                    <a:pt x="1215" y="0"/>
                  </a:moveTo>
                  <a:cubicBezTo>
                    <a:pt x="844" y="103"/>
                    <a:pt x="270" y="372"/>
                    <a:pt x="0" y="1063"/>
                  </a:cubicBezTo>
                  <a:cubicBezTo>
                    <a:pt x="59" y="1171"/>
                    <a:pt x="127" y="1274"/>
                    <a:pt x="200" y="1373"/>
                  </a:cubicBezTo>
                  <a:cubicBezTo>
                    <a:pt x="363" y="1590"/>
                    <a:pt x="548" y="1790"/>
                    <a:pt x="754" y="1969"/>
                  </a:cubicBezTo>
                  <a:cubicBezTo>
                    <a:pt x="849" y="1610"/>
                    <a:pt x="1076" y="1024"/>
                    <a:pt x="1575" y="549"/>
                  </a:cubicBezTo>
                  <a:cubicBezTo>
                    <a:pt x="1566" y="540"/>
                    <a:pt x="1559" y="535"/>
                    <a:pt x="1551" y="526"/>
                  </a:cubicBezTo>
                  <a:cubicBezTo>
                    <a:pt x="1487" y="459"/>
                    <a:pt x="1427" y="387"/>
                    <a:pt x="1371" y="312"/>
                  </a:cubicBezTo>
                  <a:cubicBezTo>
                    <a:pt x="1299" y="220"/>
                    <a:pt x="1247" y="113"/>
                    <a:pt x="121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8"/>
            <p:cNvSpPr/>
            <p:nvPr/>
          </p:nvSpPr>
          <p:spPr>
            <a:xfrm>
              <a:off x="2450575" y="3973725"/>
              <a:ext cx="31600" cy="44950"/>
            </a:xfrm>
            <a:custGeom>
              <a:rect b="b" l="l" r="r" t="t"/>
              <a:pathLst>
                <a:path extrusionOk="0" h="1798" w="1264">
                  <a:moveTo>
                    <a:pt x="806" y="1"/>
                  </a:moveTo>
                  <a:cubicBezTo>
                    <a:pt x="684" y="64"/>
                    <a:pt x="552" y="108"/>
                    <a:pt x="417" y="127"/>
                  </a:cubicBezTo>
                  <a:cubicBezTo>
                    <a:pt x="379" y="133"/>
                    <a:pt x="341" y="136"/>
                    <a:pt x="302" y="136"/>
                  </a:cubicBezTo>
                  <a:cubicBezTo>
                    <a:pt x="256" y="136"/>
                    <a:pt x="209" y="132"/>
                    <a:pt x="162" y="123"/>
                  </a:cubicBezTo>
                  <a:lnTo>
                    <a:pt x="162" y="123"/>
                  </a:lnTo>
                  <a:cubicBezTo>
                    <a:pt x="64" y="538"/>
                    <a:pt x="1" y="1157"/>
                    <a:pt x="228" y="1796"/>
                  </a:cubicBezTo>
                  <a:cubicBezTo>
                    <a:pt x="255" y="1797"/>
                    <a:pt x="281" y="1798"/>
                    <a:pt x="307" y="1798"/>
                  </a:cubicBezTo>
                  <a:cubicBezTo>
                    <a:pt x="404" y="1798"/>
                    <a:pt x="501" y="1792"/>
                    <a:pt x="597" y="1779"/>
                  </a:cubicBezTo>
                  <a:cubicBezTo>
                    <a:pt x="826" y="1747"/>
                    <a:pt x="1051" y="1684"/>
                    <a:pt x="1263" y="1591"/>
                  </a:cubicBezTo>
                  <a:cubicBezTo>
                    <a:pt x="1014" y="1093"/>
                    <a:pt x="860" y="555"/>
                    <a:pt x="806"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8"/>
            <p:cNvSpPr/>
            <p:nvPr/>
          </p:nvSpPr>
          <p:spPr>
            <a:xfrm>
              <a:off x="2461475" y="3868650"/>
              <a:ext cx="30175" cy="49850"/>
            </a:xfrm>
            <a:custGeom>
              <a:rect b="b" l="l" r="r" t="t"/>
              <a:pathLst>
                <a:path extrusionOk="0" h="1994" w="1207">
                  <a:moveTo>
                    <a:pt x="80" y="0"/>
                  </a:moveTo>
                  <a:cubicBezTo>
                    <a:pt x="54" y="0"/>
                    <a:pt x="27" y="1"/>
                    <a:pt x="1" y="2"/>
                  </a:cubicBezTo>
                  <a:cubicBezTo>
                    <a:pt x="206" y="544"/>
                    <a:pt x="308" y="1121"/>
                    <a:pt x="299" y="1700"/>
                  </a:cubicBezTo>
                  <a:cubicBezTo>
                    <a:pt x="307" y="1703"/>
                    <a:pt x="315" y="1706"/>
                    <a:pt x="324" y="1708"/>
                  </a:cubicBezTo>
                  <a:cubicBezTo>
                    <a:pt x="495" y="1779"/>
                    <a:pt x="654" y="1874"/>
                    <a:pt x="796" y="1994"/>
                  </a:cubicBezTo>
                  <a:cubicBezTo>
                    <a:pt x="927" y="1735"/>
                    <a:pt x="1207" y="1067"/>
                    <a:pt x="1118" y="274"/>
                  </a:cubicBezTo>
                  <a:cubicBezTo>
                    <a:pt x="1032" y="231"/>
                    <a:pt x="947" y="189"/>
                    <a:pt x="857" y="151"/>
                  </a:cubicBezTo>
                  <a:cubicBezTo>
                    <a:pt x="610" y="51"/>
                    <a:pt x="346" y="0"/>
                    <a:pt x="8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8"/>
            <p:cNvSpPr/>
            <p:nvPr/>
          </p:nvSpPr>
          <p:spPr>
            <a:xfrm>
              <a:off x="2488475" y="3893775"/>
              <a:ext cx="39425" cy="47500"/>
            </a:xfrm>
            <a:custGeom>
              <a:rect b="b" l="l" r="r" t="t"/>
              <a:pathLst>
                <a:path extrusionOk="0" h="1900" w="1577">
                  <a:moveTo>
                    <a:pt x="983" y="1"/>
                  </a:moveTo>
                  <a:cubicBezTo>
                    <a:pt x="792" y="389"/>
                    <a:pt x="481" y="876"/>
                    <a:pt x="0" y="1298"/>
                  </a:cubicBezTo>
                  <a:cubicBezTo>
                    <a:pt x="103" y="1450"/>
                    <a:pt x="172" y="1623"/>
                    <a:pt x="201" y="1804"/>
                  </a:cubicBezTo>
                  <a:cubicBezTo>
                    <a:pt x="205" y="1837"/>
                    <a:pt x="207" y="1868"/>
                    <a:pt x="210" y="1900"/>
                  </a:cubicBezTo>
                  <a:cubicBezTo>
                    <a:pt x="540" y="1811"/>
                    <a:pt x="1131" y="1586"/>
                    <a:pt x="1576" y="1024"/>
                  </a:cubicBezTo>
                  <a:cubicBezTo>
                    <a:pt x="1448" y="647"/>
                    <a:pt x="1246" y="299"/>
                    <a:pt x="983"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8"/>
            <p:cNvSpPr/>
            <p:nvPr/>
          </p:nvSpPr>
          <p:spPr>
            <a:xfrm>
              <a:off x="2412175" y="3876700"/>
              <a:ext cx="43625" cy="42550"/>
            </a:xfrm>
            <a:custGeom>
              <a:rect b="b" l="l" r="r" t="t"/>
              <a:pathLst>
                <a:path extrusionOk="0" h="1702" w="1745">
                  <a:moveTo>
                    <a:pt x="873" y="0"/>
                  </a:moveTo>
                  <a:cubicBezTo>
                    <a:pt x="541" y="186"/>
                    <a:pt x="246" y="429"/>
                    <a:pt x="0" y="717"/>
                  </a:cubicBezTo>
                  <a:cubicBezTo>
                    <a:pt x="484" y="955"/>
                    <a:pt x="914" y="1289"/>
                    <a:pt x="1263" y="1701"/>
                  </a:cubicBezTo>
                  <a:cubicBezTo>
                    <a:pt x="1403" y="1572"/>
                    <a:pt x="1566" y="1471"/>
                    <a:pt x="1745" y="1403"/>
                  </a:cubicBezTo>
                  <a:cubicBezTo>
                    <a:pt x="1649" y="1079"/>
                    <a:pt x="1407" y="453"/>
                    <a:pt x="873"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8"/>
            <p:cNvSpPr/>
            <p:nvPr/>
          </p:nvSpPr>
          <p:spPr>
            <a:xfrm>
              <a:off x="2391425" y="3914175"/>
              <a:ext cx="42825" cy="29475"/>
            </a:xfrm>
            <a:custGeom>
              <a:rect b="b" l="l" r="r" t="t"/>
              <a:pathLst>
                <a:path extrusionOk="0" h="1179" w="1713">
                  <a:moveTo>
                    <a:pt x="375" y="0"/>
                  </a:moveTo>
                  <a:cubicBezTo>
                    <a:pt x="355" y="0"/>
                    <a:pt x="335" y="0"/>
                    <a:pt x="314" y="1"/>
                  </a:cubicBezTo>
                  <a:cubicBezTo>
                    <a:pt x="133" y="368"/>
                    <a:pt x="26" y="769"/>
                    <a:pt x="1" y="1178"/>
                  </a:cubicBezTo>
                  <a:cubicBezTo>
                    <a:pt x="210" y="1111"/>
                    <a:pt x="478" y="1054"/>
                    <a:pt x="780" y="1054"/>
                  </a:cubicBezTo>
                  <a:cubicBezTo>
                    <a:pt x="1013" y="1054"/>
                    <a:pt x="1266" y="1088"/>
                    <a:pt x="1530" y="1175"/>
                  </a:cubicBezTo>
                  <a:cubicBezTo>
                    <a:pt x="1560" y="984"/>
                    <a:pt x="1636" y="811"/>
                    <a:pt x="1713" y="675"/>
                  </a:cubicBezTo>
                  <a:cubicBezTo>
                    <a:pt x="1561" y="501"/>
                    <a:pt x="1062" y="0"/>
                    <a:pt x="37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8"/>
            <p:cNvSpPr/>
            <p:nvPr/>
          </p:nvSpPr>
          <p:spPr>
            <a:xfrm>
              <a:off x="2480675" y="3954450"/>
              <a:ext cx="50300" cy="29425"/>
            </a:xfrm>
            <a:custGeom>
              <a:rect b="b" l="l" r="r" t="t"/>
              <a:pathLst>
                <a:path extrusionOk="0" h="1177" w="2012">
                  <a:moveTo>
                    <a:pt x="422" y="0"/>
                  </a:moveTo>
                  <a:cubicBezTo>
                    <a:pt x="347" y="158"/>
                    <a:pt x="242" y="300"/>
                    <a:pt x="111" y="416"/>
                  </a:cubicBezTo>
                  <a:cubicBezTo>
                    <a:pt x="75" y="449"/>
                    <a:pt x="37" y="481"/>
                    <a:pt x="0" y="510"/>
                  </a:cubicBezTo>
                  <a:cubicBezTo>
                    <a:pt x="269" y="752"/>
                    <a:pt x="820" y="1150"/>
                    <a:pt x="1537" y="1177"/>
                  </a:cubicBezTo>
                  <a:cubicBezTo>
                    <a:pt x="1781" y="828"/>
                    <a:pt x="1943" y="429"/>
                    <a:pt x="2012" y="9"/>
                  </a:cubicBezTo>
                  <a:lnTo>
                    <a:pt x="2012" y="9"/>
                  </a:lnTo>
                  <a:cubicBezTo>
                    <a:pt x="1756" y="65"/>
                    <a:pt x="1496" y="93"/>
                    <a:pt x="1235" y="93"/>
                  </a:cubicBezTo>
                  <a:cubicBezTo>
                    <a:pt x="962" y="93"/>
                    <a:pt x="690" y="62"/>
                    <a:pt x="422"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8"/>
            <p:cNvSpPr/>
            <p:nvPr/>
          </p:nvSpPr>
          <p:spPr>
            <a:xfrm>
              <a:off x="2488475" y="3898975"/>
              <a:ext cx="35725" cy="42300"/>
            </a:xfrm>
            <a:custGeom>
              <a:rect b="b" l="l" r="r" t="t"/>
              <a:pathLst>
                <a:path extrusionOk="0" h="1692" w="1429">
                  <a:moveTo>
                    <a:pt x="873" y="1"/>
                  </a:moveTo>
                  <a:cubicBezTo>
                    <a:pt x="646" y="410"/>
                    <a:pt x="350" y="778"/>
                    <a:pt x="0" y="1090"/>
                  </a:cubicBezTo>
                  <a:cubicBezTo>
                    <a:pt x="103" y="1242"/>
                    <a:pt x="172" y="1415"/>
                    <a:pt x="201" y="1596"/>
                  </a:cubicBezTo>
                  <a:cubicBezTo>
                    <a:pt x="205" y="1629"/>
                    <a:pt x="207" y="1660"/>
                    <a:pt x="210" y="1692"/>
                  </a:cubicBezTo>
                  <a:cubicBezTo>
                    <a:pt x="505" y="1615"/>
                    <a:pt x="1008" y="1423"/>
                    <a:pt x="1429" y="982"/>
                  </a:cubicBezTo>
                  <a:cubicBezTo>
                    <a:pt x="1308" y="623"/>
                    <a:pt x="1118" y="289"/>
                    <a:pt x="87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8"/>
            <p:cNvSpPr/>
            <p:nvPr/>
          </p:nvSpPr>
          <p:spPr>
            <a:xfrm>
              <a:off x="2451350" y="3975675"/>
              <a:ext cx="30825" cy="43000"/>
            </a:xfrm>
            <a:custGeom>
              <a:rect b="b" l="l" r="r" t="t"/>
              <a:pathLst>
                <a:path extrusionOk="0" h="1720" w="1233">
                  <a:moveTo>
                    <a:pt x="785" y="0"/>
                  </a:moveTo>
                  <a:cubicBezTo>
                    <a:pt x="595" y="120"/>
                    <a:pt x="408" y="194"/>
                    <a:pt x="238" y="217"/>
                  </a:cubicBezTo>
                  <a:cubicBezTo>
                    <a:pt x="199" y="221"/>
                    <a:pt x="158" y="224"/>
                    <a:pt x="118" y="224"/>
                  </a:cubicBezTo>
                  <a:cubicBezTo>
                    <a:pt x="110" y="224"/>
                    <a:pt x="102" y="224"/>
                    <a:pt x="93" y="224"/>
                  </a:cubicBezTo>
                  <a:lnTo>
                    <a:pt x="93" y="224"/>
                  </a:lnTo>
                  <a:cubicBezTo>
                    <a:pt x="22" y="629"/>
                    <a:pt x="1" y="1164"/>
                    <a:pt x="196" y="1718"/>
                  </a:cubicBezTo>
                  <a:cubicBezTo>
                    <a:pt x="223" y="1719"/>
                    <a:pt x="249" y="1720"/>
                    <a:pt x="275" y="1720"/>
                  </a:cubicBezTo>
                  <a:cubicBezTo>
                    <a:pt x="372" y="1720"/>
                    <a:pt x="469" y="1714"/>
                    <a:pt x="566" y="1701"/>
                  </a:cubicBezTo>
                  <a:cubicBezTo>
                    <a:pt x="795" y="1669"/>
                    <a:pt x="1020" y="1606"/>
                    <a:pt x="1232" y="1513"/>
                  </a:cubicBezTo>
                  <a:cubicBezTo>
                    <a:pt x="996" y="1039"/>
                    <a:pt x="844" y="527"/>
                    <a:pt x="78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8"/>
            <p:cNvSpPr/>
            <p:nvPr/>
          </p:nvSpPr>
          <p:spPr>
            <a:xfrm>
              <a:off x="2462975" y="3872900"/>
              <a:ext cx="27175" cy="45575"/>
            </a:xfrm>
            <a:custGeom>
              <a:rect b="b" l="l" r="r" t="t"/>
              <a:pathLst>
                <a:path extrusionOk="0" h="1823" w="1087">
                  <a:moveTo>
                    <a:pt x="1" y="0"/>
                  </a:moveTo>
                  <a:lnTo>
                    <a:pt x="1" y="0"/>
                  </a:lnTo>
                  <a:cubicBezTo>
                    <a:pt x="167" y="493"/>
                    <a:pt x="247" y="1010"/>
                    <a:pt x="240" y="1530"/>
                  </a:cubicBezTo>
                  <a:cubicBezTo>
                    <a:pt x="248" y="1533"/>
                    <a:pt x="257" y="1534"/>
                    <a:pt x="264" y="1537"/>
                  </a:cubicBezTo>
                  <a:cubicBezTo>
                    <a:pt x="435" y="1607"/>
                    <a:pt x="596" y="1703"/>
                    <a:pt x="738" y="1822"/>
                  </a:cubicBezTo>
                  <a:cubicBezTo>
                    <a:pt x="853" y="1592"/>
                    <a:pt x="1086" y="1038"/>
                    <a:pt x="1074" y="360"/>
                  </a:cubicBezTo>
                  <a:cubicBezTo>
                    <a:pt x="937" y="279"/>
                    <a:pt x="795" y="207"/>
                    <a:pt x="650" y="147"/>
                  </a:cubicBezTo>
                  <a:cubicBezTo>
                    <a:pt x="442" y="62"/>
                    <a:pt x="223" y="13"/>
                    <a:pt x="1"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8"/>
            <p:cNvSpPr/>
            <p:nvPr/>
          </p:nvSpPr>
          <p:spPr>
            <a:xfrm>
              <a:off x="2391425" y="3914175"/>
              <a:ext cx="42275" cy="29475"/>
            </a:xfrm>
            <a:custGeom>
              <a:rect b="b" l="l" r="r" t="t"/>
              <a:pathLst>
                <a:path extrusionOk="0" h="1179" w="1691">
                  <a:moveTo>
                    <a:pt x="375" y="0"/>
                  </a:moveTo>
                  <a:cubicBezTo>
                    <a:pt x="355" y="0"/>
                    <a:pt x="335" y="0"/>
                    <a:pt x="314" y="1"/>
                  </a:cubicBezTo>
                  <a:cubicBezTo>
                    <a:pt x="133" y="368"/>
                    <a:pt x="26" y="769"/>
                    <a:pt x="1" y="1178"/>
                  </a:cubicBezTo>
                  <a:cubicBezTo>
                    <a:pt x="209" y="1111"/>
                    <a:pt x="473" y="1056"/>
                    <a:pt x="773" y="1056"/>
                  </a:cubicBezTo>
                  <a:cubicBezTo>
                    <a:pt x="978" y="1056"/>
                    <a:pt x="1199" y="1082"/>
                    <a:pt x="1429" y="1147"/>
                  </a:cubicBezTo>
                  <a:cubicBezTo>
                    <a:pt x="1477" y="1004"/>
                    <a:pt x="1543" y="869"/>
                    <a:pt x="1624" y="744"/>
                  </a:cubicBezTo>
                  <a:cubicBezTo>
                    <a:pt x="1645" y="711"/>
                    <a:pt x="1668" y="680"/>
                    <a:pt x="1690" y="649"/>
                  </a:cubicBezTo>
                  <a:cubicBezTo>
                    <a:pt x="1517" y="458"/>
                    <a:pt x="1033" y="0"/>
                    <a:pt x="37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8"/>
            <p:cNvSpPr/>
            <p:nvPr/>
          </p:nvSpPr>
          <p:spPr>
            <a:xfrm>
              <a:off x="2481125" y="3954450"/>
              <a:ext cx="46625" cy="29350"/>
            </a:xfrm>
            <a:custGeom>
              <a:rect b="b" l="l" r="r" t="t"/>
              <a:pathLst>
                <a:path extrusionOk="0" h="1174" w="1865">
                  <a:moveTo>
                    <a:pt x="404" y="0"/>
                  </a:moveTo>
                  <a:cubicBezTo>
                    <a:pt x="336" y="142"/>
                    <a:pt x="242" y="271"/>
                    <a:pt x="128" y="381"/>
                  </a:cubicBezTo>
                  <a:cubicBezTo>
                    <a:pt x="89" y="433"/>
                    <a:pt x="45" y="481"/>
                    <a:pt x="0" y="527"/>
                  </a:cubicBezTo>
                  <a:cubicBezTo>
                    <a:pt x="269" y="765"/>
                    <a:pt x="798" y="1135"/>
                    <a:pt x="1482" y="1174"/>
                  </a:cubicBezTo>
                  <a:cubicBezTo>
                    <a:pt x="1690" y="825"/>
                    <a:pt x="1820" y="436"/>
                    <a:pt x="1865" y="34"/>
                  </a:cubicBezTo>
                  <a:lnTo>
                    <a:pt x="1865" y="34"/>
                  </a:lnTo>
                  <a:cubicBezTo>
                    <a:pt x="1650" y="74"/>
                    <a:pt x="1433" y="93"/>
                    <a:pt x="1217" y="93"/>
                  </a:cubicBezTo>
                  <a:cubicBezTo>
                    <a:pt x="944" y="93"/>
                    <a:pt x="671" y="62"/>
                    <a:pt x="40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8"/>
            <p:cNvSpPr/>
            <p:nvPr/>
          </p:nvSpPr>
          <p:spPr>
            <a:xfrm>
              <a:off x="2399825" y="3955175"/>
              <a:ext cx="35600" cy="47825"/>
            </a:xfrm>
            <a:custGeom>
              <a:rect b="b" l="l" r="r" t="t"/>
              <a:pathLst>
                <a:path extrusionOk="0" h="1913" w="1424">
                  <a:moveTo>
                    <a:pt x="1045" y="1"/>
                  </a:moveTo>
                  <a:cubicBezTo>
                    <a:pt x="687" y="134"/>
                    <a:pt x="233" y="415"/>
                    <a:pt x="1" y="1009"/>
                  </a:cubicBezTo>
                  <a:cubicBezTo>
                    <a:pt x="61" y="1115"/>
                    <a:pt x="127" y="1218"/>
                    <a:pt x="202" y="1317"/>
                  </a:cubicBezTo>
                  <a:cubicBezTo>
                    <a:pt x="365" y="1534"/>
                    <a:pt x="550" y="1734"/>
                    <a:pt x="756" y="1913"/>
                  </a:cubicBezTo>
                  <a:cubicBezTo>
                    <a:pt x="841" y="1593"/>
                    <a:pt x="1031" y="1093"/>
                    <a:pt x="1423" y="653"/>
                  </a:cubicBezTo>
                  <a:cubicBezTo>
                    <a:pt x="1418" y="646"/>
                    <a:pt x="1412" y="643"/>
                    <a:pt x="1405" y="636"/>
                  </a:cubicBezTo>
                  <a:cubicBezTo>
                    <a:pt x="1342" y="569"/>
                    <a:pt x="1281" y="497"/>
                    <a:pt x="1227" y="422"/>
                  </a:cubicBezTo>
                  <a:cubicBezTo>
                    <a:pt x="1131" y="299"/>
                    <a:pt x="1069" y="154"/>
                    <a:pt x="104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8"/>
            <p:cNvSpPr/>
            <p:nvPr/>
          </p:nvSpPr>
          <p:spPr>
            <a:xfrm>
              <a:off x="2412275" y="3878175"/>
              <a:ext cx="43525" cy="41075"/>
            </a:xfrm>
            <a:custGeom>
              <a:rect b="b" l="l" r="r" t="t"/>
              <a:pathLst>
                <a:path extrusionOk="0" h="1643" w="1741">
                  <a:moveTo>
                    <a:pt x="934" y="0"/>
                  </a:moveTo>
                  <a:cubicBezTo>
                    <a:pt x="584" y="161"/>
                    <a:pt x="266" y="384"/>
                    <a:pt x="0" y="661"/>
                  </a:cubicBezTo>
                  <a:cubicBezTo>
                    <a:pt x="483" y="897"/>
                    <a:pt x="911" y="1232"/>
                    <a:pt x="1259" y="1642"/>
                  </a:cubicBezTo>
                  <a:cubicBezTo>
                    <a:pt x="1399" y="1513"/>
                    <a:pt x="1562" y="1412"/>
                    <a:pt x="1741" y="1343"/>
                  </a:cubicBezTo>
                  <a:cubicBezTo>
                    <a:pt x="1649" y="1034"/>
                    <a:pt x="1420" y="447"/>
                    <a:pt x="93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8"/>
            <p:cNvSpPr/>
            <p:nvPr/>
          </p:nvSpPr>
          <p:spPr>
            <a:xfrm>
              <a:off x="1901950" y="3562775"/>
              <a:ext cx="442500" cy="576950"/>
            </a:xfrm>
            <a:custGeom>
              <a:rect b="b" l="l" r="r" t="t"/>
              <a:pathLst>
                <a:path extrusionOk="0" h="23078" w="17700">
                  <a:moveTo>
                    <a:pt x="9235" y="0"/>
                  </a:moveTo>
                  <a:cubicBezTo>
                    <a:pt x="8878" y="6"/>
                    <a:pt x="8522" y="37"/>
                    <a:pt x="8170" y="91"/>
                  </a:cubicBezTo>
                  <a:cubicBezTo>
                    <a:pt x="8385" y="609"/>
                    <a:pt x="8614" y="1388"/>
                    <a:pt x="8494" y="2175"/>
                  </a:cubicBezTo>
                  <a:cubicBezTo>
                    <a:pt x="8712" y="2152"/>
                    <a:pt x="8932" y="2140"/>
                    <a:pt x="9151" y="2137"/>
                  </a:cubicBezTo>
                  <a:cubicBezTo>
                    <a:pt x="9308" y="1821"/>
                    <a:pt x="9589" y="1038"/>
                    <a:pt x="9235" y="0"/>
                  </a:cubicBezTo>
                  <a:close/>
                  <a:moveTo>
                    <a:pt x="11240" y="281"/>
                  </a:moveTo>
                  <a:cubicBezTo>
                    <a:pt x="11172" y="839"/>
                    <a:pt x="10988" y="1651"/>
                    <a:pt x="10496" y="2259"/>
                  </a:cubicBezTo>
                  <a:cubicBezTo>
                    <a:pt x="10762" y="2313"/>
                    <a:pt x="11023" y="2384"/>
                    <a:pt x="11279" y="2473"/>
                  </a:cubicBezTo>
                  <a:cubicBezTo>
                    <a:pt x="11614" y="2200"/>
                    <a:pt x="12065" y="1660"/>
                    <a:pt x="12204" y="699"/>
                  </a:cubicBezTo>
                  <a:cubicBezTo>
                    <a:pt x="11895" y="533"/>
                    <a:pt x="11573" y="394"/>
                    <a:pt x="11240" y="281"/>
                  </a:cubicBezTo>
                  <a:close/>
                  <a:moveTo>
                    <a:pt x="6539" y="512"/>
                  </a:moveTo>
                  <a:cubicBezTo>
                    <a:pt x="6203" y="633"/>
                    <a:pt x="5874" y="775"/>
                    <a:pt x="5555" y="936"/>
                  </a:cubicBezTo>
                  <a:cubicBezTo>
                    <a:pt x="5878" y="1367"/>
                    <a:pt x="6255" y="2012"/>
                    <a:pt x="6338" y="2760"/>
                  </a:cubicBezTo>
                  <a:cubicBezTo>
                    <a:pt x="6546" y="2664"/>
                    <a:pt x="6758" y="2578"/>
                    <a:pt x="6975" y="2505"/>
                  </a:cubicBezTo>
                  <a:cubicBezTo>
                    <a:pt x="7041" y="2133"/>
                    <a:pt x="7084" y="1351"/>
                    <a:pt x="6539" y="512"/>
                  </a:cubicBezTo>
                  <a:close/>
                  <a:moveTo>
                    <a:pt x="13782" y="1826"/>
                  </a:moveTo>
                  <a:cubicBezTo>
                    <a:pt x="13558" y="2287"/>
                    <a:pt x="13196" y="2854"/>
                    <a:pt x="12668" y="3225"/>
                  </a:cubicBezTo>
                  <a:cubicBezTo>
                    <a:pt x="12876" y="3387"/>
                    <a:pt x="13066" y="3570"/>
                    <a:pt x="13238" y="3771"/>
                  </a:cubicBezTo>
                  <a:cubicBezTo>
                    <a:pt x="13599" y="3643"/>
                    <a:pt x="14130" y="3340"/>
                    <a:pt x="14538" y="2618"/>
                  </a:cubicBezTo>
                  <a:cubicBezTo>
                    <a:pt x="14305" y="2337"/>
                    <a:pt x="14052" y="2072"/>
                    <a:pt x="13782" y="1826"/>
                  </a:cubicBezTo>
                  <a:close/>
                  <a:moveTo>
                    <a:pt x="4038" y="1911"/>
                  </a:moveTo>
                  <a:cubicBezTo>
                    <a:pt x="3870" y="2047"/>
                    <a:pt x="3707" y="2186"/>
                    <a:pt x="3557" y="2332"/>
                  </a:cubicBezTo>
                  <a:cubicBezTo>
                    <a:pt x="3430" y="2452"/>
                    <a:pt x="3314" y="2581"/>
                    <a:pt x="3207" y="2719"/>
                  </a:cubicBezTo>
                  <a:cubicBezTo>
                    <a:pt x="3647" y="2909"/>
                    <a:pt x="4280" y="3267"/>
                    <a:pt x="4714" y="3870"/>
                  </a:cubicBezTo>
                  <a:cubicBezTo>
                    <a:pt x="4731" y="3852"/>
                    <a:pt x="4748" y="3832"/>
                    <a:pt x="4765" y="3816"/>
                  </a:cubicBezTo>
                  <a:cubicBezTo>
                    <a:pt x="4921" y="3667"/>
                    <a:pt x="5085" y="3526"/>
                    <a:pt x="5259" y="3397"/>
                  </a:cubicBezTo>
                  <a:cubicBezTo>
                    <a:pt x="5140" y="3007"/>
                    <a:pt x="4831" y="2352"/>
                    <a:pt x="4038" y="1911"/>
                  </a:cubicBezTo>
                  <a:close/>
                  <a:moveTo>
                    <a:pt x="2405" y="4235"/>
                  </a:moveTo>
                  <a:cubicBezTo>
                    <a:pt x="2286" y="4535"/>
                    <a:pt x="2165" y="4884"/>
                    <a:pt x="2041" y="5289"/>
                  </a:cubicBezTo>
                  <a:cubicBezTo>
                    <a:pt x="2518" y="5366"/>
                    <a:pt x="3201" y="5560"/>
                    <a:pt x="3737" y="6035"/>
                  </a:cubicBezTo>
                  <a:cubicBezTo>
                    <a:pt x="3821" y="5736"/>
                    <a:pt x="3910" y="5462"/>
                    <a:pt x="4001" y="5209"/>
                  </a:cubicBezTo>
                  <a:cubicBezTo>
                    <a:pt x="3738" y="4843"/>
                    <a:pt x="3250" y="4385"/>
                    <a:pt x="2405" y="4235"/>
                  </a:cubicBezTo>
                  <a:close/>
                  <a:moveTo>
                    <a:pt x="15593" y="4481"/>
                  </a:moveTo>
                  <a:lnTo>
                    <a:pt x="15593" y="4482"/>
                  </a:lnTo>
                  <a:cubicBezTo>
                    <a:pt x="15248" y="4838"/>
                    <a:pt x="14708" y="5286"/>
                    <a:pt x="14057" y="5460"/>
                  </a:cubicBezTo>
                  <a:cubicBezTo>
                    <a:pt x="14122" y="5687"/>
                    <a:pt x="14185" y="5933"/>
                    <a:pt x="14247" y="6197"/>
                  </a:cubicBezTo>
                  <a:cubicBezTo>
                    <a:pt x="14307" y="6203"/>
                    <a:pt x="14375" y="6207"/>
                    <a:pt x="14450" y="6207"/>
                  </a:cubicBezTo>
                  <a:cubicBezTo>
                    <a:pt x="14826" y="6207"/>
                    <a:pt x="15368" y="6102"/>
                    <a:pt x="15926" y="5635"/>
                  </a:cubicBezTo>
                  <a:cubicBezTo>
                    <a:pt x="15820" y="5209"/>
                    <a:pt x="15709" y="4822"/>
                    <a:pt x="15593" y="4481"/>
                  </a:cubicBezTo>
                  <a:close/>
                  <a:moveTo>
                    <a:pt x="16293" y="7379"/>
                  </a:moveTo>
                  <a:cubicBezTo>
                    <a:pt x="15882" y="7627"/>
                    <a:pt x="15273" y="7906"/>
                    <a:pt x="14618" y="7906"/>
                  </a:cubicBezTo>
                  <a:cubicBezTo>
                    <a:pt x="14607" y="7906"/>
                    <a:pt x="14596" y="7905"/>
                    <a:pt x="14585" y="7905"/>
                  </a:cubicBezTo>
                  <a:lnTo>
                    <a:pt x="14585" y="7905"/>
                  </a:lnTo>
                  <a:cubicBezTo>
                    <a:pt x="14630" y="8164"/>
                    <a:pt x="14673" y="8431"/>
                    <a:pt x="14714" y="8705"/>
                  </a:cubicBezTo>
                  <a:cubicBezTo>
                    <a:pt x="14885" y="8763"/>
                    <a:pt x="15108" y="8812"/>
                    <a:pt x="15370" y="8812"/>
                  </a:cubicBezTo>
                  <a:cubicBezTo>
                    <a:pt x="15690" y="8812"/>
                    <a:pt x="16068" y="8739"/>
                    <a:pt x="16482" y="8522"/>
                  </a:cubicBezTo>
                  <a:cubicBezTo>
                    <a:pt x="16422" y="8129"/>
                    <a:pt x="16359" y="7746"/>
                    <a:pt x="16293" y="7379"/>
                  </a:cubicBezTo>
                  <a:close/>
                  <a:moveTo>
                    <a:pt x="1537" y="7268"/>
                  </a:moveTo>
                  <a:cubicBezTo>
                    <a:pt x="1464" y="7610"/>
                    <a:pt x="1390" y="7977"/>
                    <a:pt x="1317" y="8369"/>
                  </a:cubicBezTo>
                  <a:cubicBezTo>
                    <a:pt x="1822" y="8373"/>
                    <a:pt x="2528" y="8468"/>
                    <a:pt x="3115" y="8880"/>
                  </a:cubicBezTo>
                  <a:cubicBezTo>
                    <a:pt x="3163" y="8598"/>
                    <a:pt x="3214" y="8326"/>
                    <a:pt x="3264" y="8061"/>
                  </a:cubicBezTo>
                  <a:cubicBezTo>
                    <a:pt x="2985" y="7738"/>
                    <a:pt x="2439" y="7299"/>
                    <a:pt x="1537" y="7268"/>
                  </a:cubicBezTo>
                  <a:close/>
                  <a:moveTo>
                    <a:pt x="16736" y="10337"/>
                  </a:moveTo>
                  <a:cubicBezTo>
                    <a:pt x="16352" y="10531"/>
                    <a:pt x="15811" y="10732"/>
                    <a:pt x="15234" y="10732"/>
                  </a:cubicBezTo>
                  <a:cubicBezTo>
                    <a:pt x="15154" y="10732"/>
                    <a:pt x="15073" y="10728"/>
                    <a:pt x="14991" y="10720"/>
                  </a:cubicBezTo>
                  <a:lnTo>
                    <a:pt x="14991" y="10720"/>
                  </a:lnTo>
                  <a:cubicBezTo>
                    <a:pt x="15023" y="10984"/>
                    <a:pt x="15056" y="11253"/>
                    <a:pt x="15086" y="11524"/>
                  </a:cubicBezTo>
                  <a:cubicBezTo>
                    <a:pt x="15287" y="11610"/>
                    <a:pt x="15566" y="11690"/>
                    <a:pt x="15907" y="11690"/>
                  </a:cubicBezTo>
                  <a:cubicBezTo>
                    <a:pt x="16190" y="11690"/>
                    <a:pt x="16516" y="11635"/>
                    <a:pt x="16873" y="11480"/>
                  </a:cubicBezTo>
                  <a:lnTo>
                    <a:pt x="16873" y="11480"/>
                  </a:lnTo>
                  <a:cubicBezTo>
                    <a:pt x="16873" y="11481"/>
                    <a:pt x="16873" y="11481"/>
                    <a:pt x="16873" y="11482"/>
                  </a:cubicBezTo>
                  <a:lnTo>
                    <a:pt x="16873" y="11480"/>
                  </a:lnTo>
                  <a:cubicBezTo>
                    <a:pt x="16873" y="11480"/>
                    <a:pt x="16873" y="11480"/>
                    <a:pt x="16873" y="11480"/>
                  </a:cubicBezTo>
                  <a:lnTo>
                    <a:pt x="16873" y="11480"/>
                  </a:lnTo>
                  <a:cubicBezTo>
                    <a:pt x="16830" y="11094"/>
                    <a:pt x="16783" y="10714"/>
                    <a:pt x="16736" y="10337"/>
                  </a:cubicBezTo>
                  <a:close/>
                  <a:moveTo>
                    <a:pt x="1141" y="10482"/>
                  </a:moveTo>
                  <a:cubicBezTo>
                    <a:pt x="1088" y="10482"/>
                    <a:pt x="1034" y="10483"/>
                    <a:pt x="979" y="10486"/>
                  </a:cubicBezTo>
                  <a:cubicBezTo>
                    <a:pt x="928" y="10842"/>
                    <a:pt x="879" y="11215"/>
                    <a:pt x="831" y="11604"/>
                  </a:cubicBezTo>
                  <a:cubicBezTo>
                    <a:pt x="934" y="11596"/>
                    <a:pt x="1047" y="11590"/>
                    <a:pt x="1167" y="11590"/>
                  </a:cubicBezTo>
                  <a:cubicBezTo>
                    <a:pt x="1624" y="11590"/>
                    <a:pt x="2177" y="11669"/>
                    <a:pt x="2671" y="11954"/>
                  </a:cubicBezTo>
                  <a:cubicBezTo>
                    <a:pt x="2705" y="11676"/>
                    <a:pt x="2740" y="11400"/>
                    <a:pt x="2777" y="11129"/>
                  </a:cubicBezTo>
                  <a:cubicBezTo>
                    <a:pt x="2489" y="10845"/>
                    <a:pt x="1958" y="10482"/>
                    <a:pt x="1141" y="10482"/>
                  </a:cubicBezTo>
                  <a:close/>
                  <a:moveTo>
                    <a:pt x="15271" y="13232"/>
                  </a:moveTo>
                  <a:cubicBezTo>
                    <a:pt x="15299" y="13527"/>
                    <a:pt x="15328" y="13823"/>
                    <a:pt x="15356" y="14119"/>
                  </a:cubicBezTo>
                  <a:cubicBezTo>
                    <a:pt x="15629" y="14315"/>
                    <a:pt x="16061" y="14526"/>
                    <a:pt x="16647" y="14526"/>
                  </a:cubicBezTo>
                  <a:cubicBezTo>
                    <a:pt x="16810" y="14526"/>
                    <a:pt x="16985" y="14509"/>
                    <a:pt x="17171" y="14472"/>
                  </a:cubicBezTo>
                  <a:lnTo>
                    <a:pt x="17171" y="14472"/>
                  </a:lnTo>
                  <a:cubicBezTo>
                    <a:pt x="17171" y="14473"/>
                    <a:pt x="17171" y="14473"/>
                    <a:pt x="17171" y="14474"/>
                  </a:cubicBezTo>
                  <a:lnTo>
                    <a:pt x="17171" y="14472"/>
                  </a:lnTo>
                  <a:cubicBezTo>
                    <a:pt x="17171" y="14472"/>
                    <a:pt x="17171" y="14472"/>
                    <a:pt x="17171" y="14472"/>
                  </a:cubicBezTo>
                  <a:lnTo>
                    <a:pt x="17171" y="14472"/>
                  </a:lnTo>
                  <a:cubicBezTo>
                    <a:pt x="17139" y="14106"/>
                    <a:pt x="17105" y="13738"/>
                    <a:pt x="17070" y="13368"/>
                  </a:cubicBezTo>
                  <a:cubicBezTo>
                    <a:pt x="16856" y="13410"/>
                    <a:pt x="16608" y="13441"/>
                    <a:pt x="16345" y="13441"/>
                  </a:cubicBezTo>
                  <a:cubicBezTo>
                    <a:pt x="15998" y="13441"/>
                    <a:pt x="15625" y="13387"/>
                    <a:pt x="15271" y="13232"/>
                  </a:cubicBezTo>
                  <a:close/>
                  <a:moveTo>
                    <a:pt x="801" y="13240"/>
                  </a:moveTo>
                  <a:cubicBezTo>
                    <a:pt x="750" y="13240"/>
                    <a:pt x="698" y="13242"/>
                    <a:pt x="645" y="13245"/>
                  </a:cubicBezTo>
                  <a:lnTo>
                    <a:pt x="645" y="13246"/>
                  </a:lnTo>
                  <a:cubicBezTo>
                    <a:pt x="610" y="13584"/>
                    <a:pt x="576" y="13931"/>
                    <a:pt x="543" y="14292"/>
                  </a:cubicBezTo>
                  <a:cubicBezTo>
                    <a:pt x="541" y="14315"/>
                    <a:pt x="540" y="14337"/>
                    <a:pt x="537" y="14361"/>
                  </a:cubicBezTo>
                  <a:cubicBezTo>
                    <a:pt x="629" y="14355"/>
                    <a:pt x="727" y="14351"/>
                    <a:pt x="830" y="14351"/>
                  </a:cubicBezTo>
                  <a:cubicBezTo>
                    <a:pt x="1301" y="14351"/>
                    <a:pt x="1872" y="14432"/>
                    <a:pt x="2376" y="14738"/>
                  </a:cubicBezTo>
                  <a:cubicBezTo>
                    <a:pt x="2403" y="14459"/>
                    <a:pt x="2429" y="14182"/>
                    <a:pt x="2456" y="13907"/>
                  </a:cubicBezTo>
                  <a:cubicBezTo>
                    <a:pt x="2172" y="13619"/>
                    <a:pt x="1636" y="13240"/>
                    <a:pt x="801" y="13240"/>
                  </a:cubicBezTo>
                  <a:close/>
                  <a:moveTo>
                    <a:pt x="17296" y="15993"/>
                  </a:moveTo>
                  <a:cubicBezTo>
                    <a:pt x="17008" y="16082"/>
                    <a:pt x="16609" y="16171"/>
                    <a:pt x="16178" y="16171"/>
                  </a:cubicBezTo>
                  <a:cubicBezTo>
                    <a:pt x="15966" y="16171"/>
                    <a:pt x="15746" y="16149"/>
                    <a:pt x="15528" y="16096"/>
                  </a:cubicBezTo>
                  <a:lnTo>
                    <a:pt x="15528" y="16096"/>
                  </a:lnTo>
                  <a:cubicBezTo>
                    <a:pt x="15553" y="16407"/>
                    <a:pt x="15577" y="16716"/>
                    <a:pt x="15601" y="17022"/>
                  </a:cubicBezTo>
                  <a:cubicBezTo>
                    <a:pt x="15849" y="17143"/>
                    <a:pt x="16170" y="17240"/>
                    <a:pt x="16563" y="17240"/>
                  </a:cubicBezTo>
                  <a:cubicBezTo>
                    <a:pt x="16808" y="17240"/>
                    <a:pt x="17081" y="17202"/>
                    <a:pt x="17381" y="17108"/>
                  </a:cubicBezTo>
                  <a:cubicBezTo>
                    <a:pt x="17354" y="16743"/>
                    <a:pt x="17326" y="16370"/>
                    <a:pt x="17296" y="15993"/>
                  </a:cubicBezTo>
                  <a:close/>
                  <a:moveTo>
                    <a:pt x="793" y="16257"/>
                  </a:moveTo>
                  <a:cubicBezTo>
                    <a:pt x="662" y="16257"/>
                    <a:pt x="523" y="16267"/>
                    <a:pt x="377" y="16290"/>
                  </a:cubicBezTo>
                  <a:lnTo>
                    <a:pt x="377" y="16291"/>
                  </a:lnTo>
                  <a:cubicBezTo>
                    <a:pt x="347" y="16675"/>
                    <a:pt x="319" y="17053"/>
                    <a:pt x="294" y="17424"/>
                  </a:cubicBezTo>
                  <a:cubicBezTo>
                    <a:pt x="503" y="17385"/>
                    <a:pt x="755" y="17353"/>
                    <a:pt x="1026" y="17353"/>
                  </a:cubicBezTo>
                  <a:cubicBezTo>
                    <a:pt x="1385" y="17353"/>
                    <a:pt x="1778" y="17408"/>
                    <a:pt x="2150" y="17572"/>
                  </a:cubicBezTo>
                  <a:cubicBezTo>
                    <a:pt x="2168" y="17298"/>
                    <a:pt x="2188" y="17024"/>
                    <a:pt x="2209" y="16748"/>
                  </a:cubicBezTo>
                  <a:cubicBezTo>
                    <a:pt x="1934" y="16524"/>
                    <a:pt x="1463" y="16257"/>
                    <a:pt x="793" y="16257"/>
                  </a:cubicBezTo>
                  <a:close/>
                  <a:moveTo>
                    <a:pt x="15728" y="18754"/>
                  </a:moveTo>
                  <a:lnTo>
                    <a:pt x="15728" y="18754"/>
                  </a:lnTo>
                  <a:cubicBezTo>
                    <a:pt x="15747" y="19050"/>
                    <a:pt x="15765" y="19341"/>
                    <a:pt x="15784" y="19626"/>
                  </a:cubicBezTo>
                  <a:cubicBezTo>
                    <a:pt x="16046" y="19789"/>
                    <a:pt x="16436" y="19953"/>
                    <a:pt x="16947" y="19953"/>
                  </a:cubicBezTo>
                  <a:cubicBezTo>
                    <a:pt x="17135" y="19953"/>
                    <a:pt x="17339" y="19930"/>
                    <a:pt x="17559" y="19878"/>
                  </a:cubicBezTo>
                  <a:cubicBezTo>
                    <a:pt x="17538" y="19521"/>
                    <a:pt x="17516" y="19147"/>
                    <a:pt x="17492" y="18760"/>
                  </a:cubicBezTo>
                  <a:cubicBezTo>
                    <a:pt x="17229" y="18827"/>
                    <a:pt x="16907" y="18883"/>
                    <a:pt x="16565" y="18883"/>
                  </a:cubicBezTo>
                  <a:cubicBezTo>
                    <a:pt x="16292" y="18883"/>
                    <a:pt x="16007" y="18848"/>
                    <a:pt x="15728" y="18754"/>
                  </a:cubicBezTo>
                  <a:close/>
                  <a:moveTo>
                    <a:pt x="608" y="19143"/>
                  </a:moveTo>
                  <a:cubicBezTo>
                    <a:pt x="474" y="19143"/>
                    <a:pt x="333" y="19154"/>
                    <a:pt x="184" y="19178"/>
                  </a:cubicBezTo>
                  <a:lnTo>
                    <a:pt x="184" y="19179"/>
                  </a:lnTo>
                  <a:cubicBezTo>
                    <a:pt x="160" y="19573"/>
                    <a:pt x="141" y="19951"/>
                    <a:pt x="122" y="20308"/>
                  </a:cubicBezTo>
                  <a:cubicBezTo>
                    <a:pt x="329" y="20269"/>
                    <a:pt x="576" y="20240"/>
                    <a:pt x="840" y="20240"/>
                  </a:cubicBezTo>
                  <a:cubicBezTo>
                    <a:pt x="1205" y="20240"/>
                    <a:pt x="1604" y="20296"/>
                    <a:pt x="1981" y="20467"/>
                  </a:cubicBezTo>
                  <a:cubicBezTo>
                    <a:pt x="1994" y="20193"/>
                    <a:pt x="2008" y="19916"/>
                    <a:pt x="2023" y="19637"/>
                  </a:cubicBezTo>
                  <a:cubicBezTo>
                    <a:pt x="1747" y="19411"/>
                    <a:pt x="1278" y="19143"/>
                    <a:pt x="608" y="19143"/>
                  </a:cubicBezTo>
                  <a:close/>
                  <a:moveTo>
                    <a:pt x="15893" y="21461"/>
                  </a:moveTo>
                  <a:lnTo>
                    <a:pt x="15893" y="21461"/>
                  </a:lnTo>
                  <a:cubicBezTo>
                    <a:pt x="15910" y="21759"/>
                    <a:pt x="15924" y="22044"/>
                    <a:pt x="15938" y="22317"/>
                  </a:cubicBezTo>
                  <a:cubicBezTo>
                    <a:pt x="16200" y="22489"/>
                    <a:pt x="16604" y="22667"/>
                    <a:pt x="17137" y="22667"/>
                  </a:cubicBezTo>
                  <a:cubicBezTo>
                    <a:pt x="17311" y="22667"/>
                    <a:pt x="17499" y="22648"/>
                    <a:pt x="17700" y="22604"/>
                  </a:cubicBezTo>
                  <a:cubicBezTo>
                    <a:pt x="17684" y="22279"/>
                    <a:pt x="17668" y="21902"/>
                    <a:pt x="17647" y="21482"/>
                  </a:cubicBezTo>
                  <a:cubicBezTo>
                    <a:pt x="17390" y="21546"/>
                    <a:pt x="17081" y="21597"/>
                    <a:pt x="16752" y="21597"/>
                  </a:cubicBezTo>
                  <a:cubicBezTo>
                    <a:pt x="16473" y="21597"/>
                    <a:pt x="16179" y="21560"/>
                    <a:pt x="15893" y="21461"/>
                  </a:cubicBezTo>
                  <a:close/>
                  <a:moveTo>
                    <a:pt x="779" y="21809"/>
                  </a:moveTo>
                  <a:cubicBezTo>
                    <a:pt x="557" y="21809"/>
                    <a:pt x="312" y="21841"/>
                    <a:pt x="46" y="21918"/>
                  </a:cubicBezTo>
                  <a:lnTo>
                    <a:pt x="46" y="21919"/>
                  </a:lnTo>
                  <a:cubicBezTo>
                    <a:pt x="25" y="22386"/>
                    <a:pt x="11" y="22779"/>
                    <a:pt x="0" y="23077"/>
                  </a:cubicBezTo>
                  <a:cubicBezTo>
                    <a:pt x="299" y="22980"/>
                    <a:pt x="724" y="22877"/>
                    <a:pt x="1184" y="22877"/>
                  </a:cubicBezTo>
                  <a:cubicBezTo>
                    <a:pt x="1413" y="22877"/>
                    <a:pt x="1651" y="22902"/>
                    <a:pt x="1885" y="22966"/>
                  </a:cubicBezTo>
                  <a:cubicBezTo>
                    <a:pt x="1894" y="22691"/>
                    <a:pt x="1902" y="22410"/>
                    <a:pt x="1912" y="22123"/>
                  </a:cubicBezTo>
                  <a:cubicBezTo>
                    <a:pt x="1653" y="21965"/>
                    <a:pt x="1272" y="21809"/>
                    <a:pt x="779" y="21809"/>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8"/>
            <p:cNvSpPr/>
            <p:nvPr/>
          </p:nvSpPr>
          <p:spPr>
            <a:xfrm>
              <a:off x="2266550" y="3749650"/>
              <a:ext cx="43075" cy="33425"/>
            </a:xfrm>
            <a:custGeom>
              <a:rect b="b" l="l" r="r" t="t"/>
              <a:pathLst>
                <a:path extrusionOk="0" h="1337" w="1723">
                  <a:moveTo>
                    <a:pt x="1544" y="0"/>
                  </a:moveTo>
                  <a:cubicBezTo>
                    <a:pt x="1145" y="217"/>
                    <a:pt x="609" y="431"/>
                    <a:pt x="39" y="431"/>
                  </a:cubicBezTo>
                  <a:cubicBezTo>
                    <a:pt x="26" y="431"/>
                    <a:pt x="13" y="430"/>
                    <a:pt x="1" y="430"/>
                  </a:cubicBezTo>
                  <a:lnTo>
                    <a:pt x="1" y="430"/>
                  </a:lnTo>
                  <a:cubicBezTo>
                    <a:pt x="46" y="689"/>
                    <a:pt x="89" y="956"/>
                    <a:pt x="130" y="1230"/>
                  </a:cubicBezTo>
                  <a:cubicBezTo>
                    <a:pt x="301" y="1288"/>
                    <a:pt x="523" y="1336"/>
                    <a:pt x="784" y="1336"/>
                  </a:cubicBezTo>
                  <a:cubicBezTo>
                    <a:pt x="1058" y="1336"/>
                    <a:pt x="1376" y="1283"/>
                    <a:pt x="1723" y="1130"/>
                  </a:cubicBezTo>
                  <a:cubicBezTo>
                    <a:pt x="1667" y="742"/>
                    <a:pt x="1606" y="364"/>
                    <a:pt x="154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8"/>
            <p:cNvSpPr/>
            <p:nvPr/>
          </p:nvSpPr>
          <p:spPr>
            <a:xfrm>
              <a:off x="2276700" y="3823375"/>
              <a:ext cx="42250" cy="31650"/>
            </a:xfrm>
            <a:custGeom>
              <a:rect b="b" l="l" r="r" t="t"/>
              <a:pathLst>
                <a:path extrusionOk="0" h="1266" w="1690">
                  <a:moveTo>
                    <a:pt x="1560" y="1"/>
                  </a:moveTo>
                  <a:cubicBezTo>
                    <a:pt x="1196" y="162"/>
                    <a:pt x="734" y="307"/>
                    <a:pt x="246" y="307"/>
                  </a:cubicBezTo>
                  <a:cubicBezTo>
                    <a:pt x="165" y="307"/>
                    <a:pt x="83" y="303"/>
                    <a:pt x="1" y="294"/>
                  </a:cubicBezTo>
                  <a:lnTo>
                    <a:pt x="1" y="294"/>
                  </a:lnTo>
                  <a:cubicBezTo>
                    <a:pt x="33" y="559"/>
                    <a:pt x="66" y="827"/>
                    <a:pt x="96" y="1100"/>
                  </a:cubicBezTo>
                  <a:cubicBezTo>
                    <a:pt x="297" y="1185"/>
                    <a:pt x="576" y="1266"/>
                    <a:pt x="916" y="1266"/>
                  </a:cubicBezTo>
                  <a:cubicBezTo>
                    <a:pt x="1148" y="1266"/>
                    <a:pt x="1407" y="1229"/>
                    <a:pt x="1689" y="1131"/>
                  </a:cubicBezTo>
                  <a:cubicBezTo>
                    <a:pt x="1649" y="751"/>
                    <a:pt x="1605" y="373"/>
                    <a:pt x="1560"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8"/>
            <p:cNvSpPr/>
            <p:nvPr/>
          </p:nvSpPr>
          <p:spPr>
            <a:xfrm>
              <a:off x="2299275" y="4099250"/>
              <a:ext cx="39600" cy="30100"/>
            </a:xfrm>
            <a:custGeom>
              <a:rect b="b" l="l" r="r" t="t"/>
              <a:pathLst>
                <a:path extrusionOk="0" h="1204" w="1584">
                  <a:moveTo>
                    <a:pt x="0" y="0"/>
                  </a:moveTo>
                  <a:lnTo>
                    <a:pt x="0" y="0"/>
                  </a:lnTo>
                  <a:cubicBezTo>
                    <a:pt x="16" y="300"/>
                    <a:pt x="31" y="584"/>
                    <a:pt x="45" y="856"/>
                  </a:cubicBezTo>
                  <a:cubicBezTo>
                    <a:pt x="307" y="1028"/>
                    <a:pt x="710" y="1203"/>
                    <a:pt x="1241" y="1203"/>
                  </a:cubicBezTo>
                  <a:cubicBezTo>
                    <a:pt x="1350" y="1203"/>
                    <a:pt x="1464" y="1196"/>
                    <a:pt x="1583" y="1180"/>
                  </a:cubicBezTo>
                  <a:cubicBezTo>
                    <a:pt x="1571" y="875"/>
                    <a:pt x="1554" y="501"/>
                    <a:pt x="1533" y="71"/>
                  </a:cubicBezTo>
                  <a:cubicBezTo>
                    <a:pt x="1327" y="110"/>
                    <a:pt x="1099" y="137"/>
                    <a:pt x="860" y="137"/>
                  </a:cubicBezTo>
                  <a:cubicBezTo>
                    <a:pt x="580" y="137"/>
                    <a:pt x="287" y="100"/>
                    <a:pt x="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8"/>
            <p:cNvSpPr/>
            <p:nvPr/>
          </p:nvSpPr>
          <p:spPr>
            <a:xfrm>
              <a:off x="2106175" y="3562725"/>
              <a:ext cx="33250" cy="45400"/>
            </a:xfrm>
            <a:custGeom>
              <a:rect b="b" l="l" r="r" t="t"/>
              <a:pathLst>
                <a:path extrusionOk="0" h="1816" w="1330">
                  <a:moveTo>
                    <a:pt x="1066" y="1"/>
                  </a:moveTo>
                  <a:cubicBezTo>
                    <a:pt x="709" y="8"/>
                    <a:pt x="352" y="39"/>
                    <a:pt x="1" y="93"/>
                  </a:cubicBezTo>
                  <a:cubicBezTo>
                    <a:pt x="182" y="532"/>
                    <a:pt x="373" y="1156"/>
                    <a:pt x="355" y="1816"/>
                  </a:cubicBezTo>
                  <a:cubicBezTo>
                    <a:pt x="502" y="1806"/>
                    <a:pt x="649" y="1801"/>
                    <a:pt x="797" y="1801"/>
                  </a:cubicBezTo>
                  <a:cubicBezTo>
                    <a:pt x="903" y="1801"/>
                    <a:pt x="1008" y="1803"/>
                    <a:pt x="1114" y="1809"/>
                  </a:cubicBezTo>
                  <a:cubicBezTo>
                    <a:pt x="1241" y="1405"/>
                    <a:pt x="1329" y="774"/>
                    <a:pt x="1066"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8"/>
            <p:cNvSpPr/>
            <p:nvPr/>
          </p:nvSpPr>
          <p:spPr>
            <a:xfrm>
              <a:off x="2295100" y="4031575"/>
              <a:ext cx="40400" cy="29950"/>
            </a:xfrm>
            <a:custGeom>
              <a:rect b="b" l="l" r="r" t="t"/>
              <a:pathLst>
                <a:path extrusionOk="0" h="1198" w="1616">
                  <a:moveTo>
                    <a:pt x="0" y="1"/>
                  </a:moveTo>
                  <a:cubicBezTo>
                    <a:pt x="21" y="298"/>
                    <a:pt x="39" y="587"/>
                    <a:pt x="58" y="873"/>
                  </a:cubicBezTo>
                  <a:cubicBezTo>
                    <a:pt x="320" y="1037"/>
                    <a:pt x="710" y="1198"/>
                    <a:pt x="1219" y="1198"/>
                  </a:cubicBezTo>
                  <a:cubicBezTo>
                    <a:pt x="1344" y="1198"/>
                    <a:pt x="1476" y="1188"/>
                    <a:pt x="1615" y="1166"/>
                  </a:cubicBezTo>
                  <a:cubicBezTo>
                    <a:pt x="1596" y="814"/>
                    <a:pt x="1573" y="442"/>
                    <a:pt x="1551" y="56"/>
                  </a:cubicBezTo>
                  <a:cubicBezTo>
                    <a:pt x="1334" y="99"/>
                    <a:pt x="1091" y="130"/>
                    <a:pt x="837" y="130"/>
                  </a:cubicBezTo>
                  <a:cubicBezTo>
                    <a:pt x="564" y="130"/>
                    <a:pt x="279" y="95"/>
                    <a:pt x="0"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8"/>
            <p:cNvSpPr/>
            <p:nvPr/>
          </p:nvSpPr>
          <p:spPr>
            <a:xfrm>
              <a:off x="2290175" y="3964025"/>
              <a:ext cx="41025" cy="29700"/>
            </a:xfrm>
            <a:custGeom>
              <a:rect b="b" l="l" r="r" t="t"/>
              <a:pathLst>
                <a:path extrusionOk="0" h="1188" w="1641">
                  <a:moveTo>
                    <a:pt x="1559" y="1"/>
                  </a:moveTo>
                  <a:cubicBezTo>
                    <a:pt x="1300" y="66"/>
                    <a:pt x="985" y="119"/>
                    <a:pt x="651" y="119"/>
                  </a:cubicBezTo>
                  <a:cubicBezTo>
                    <a:pt x="439" y="119"/>
                    <a:pt x="219" y="98"/>
                    <a:pt x="0" y="44"/>
                  </a:cubicBezTo>
                  <a:lnTo>
                    <a:pt x="0" y="44"/>
                  </a:lnTo>
                  <a:cubicBezTo>
                    <a:pt x="26" y="355"/>
                    <a:pt x="49" y="664"/>
                    <a:pt x="73" y="972"/>
                  </a:cubicBezTo>
                  <a:cubicBezTo>
                    <a:pt x="319" y="1092"/>
                    <a:pt x="639" y="1188"/>
                    <a:pt x="1029" y="1188"/>
                  </a:cubicBezTo>
                  <a:cubicBezTo>
                    <a:pt x="1217" y="1188"/>
                    <a:pt x="1421" y="1166"/>
                    <a:pt x="1641" y="1113"/>
                  </a:cubicBezTo>
                  <a:cubicBezTo>
                    <a:pt x="1616" y="750"/>
                    <a:pt x="1589" y="379"/>
                    <a:pt x="1559"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8"/>
            <p:cNvSpPr/>
            <p:nvPr/>
          </p:nvSpPr>
          <p:spPr>
            <a:xfrm>
              <a:off x="2168625" y="3569800"/>
              <a:ext cx="38450" cy="50625"/>
            </a:xfrm>
            <a:custGeom>
              <a:rect b="b" l="l" r="r" t="t"/>
              <a:pathLst>
                <a:path extrusionOk="0" h="2025" w="1538">
                  <a:moveTo>
                    <a:pt x="573" y="0"/>
                  </a:moveTo>
                  <a:cubicBezTo>
                    <a:pt x="514" y="488"/>
                    <a:pt x="365" y="1170"/>
                    <a:pt x="1" y="1741"/>
                  </a:cubicBezTo>
                  <a:cubicBezTo>
                    <a:pt x="272" y="1814"/>
                    <a:pt x="536" y="1909"/>
                    <a:pt x="794" y="2025"/>
                  </a:cubicBezTo>
                  <a:cubicBezTo>
                    <a:pt x="1093" y="1718"/>
                    <a:pt x="1422" y="1215"/>
                    <a:pt x="1537" y="419"/>
                  </a:cubicBezTo>
                  <a:cubicBezTo>
                    <a:pt x="1228" y="252"/>
                    <a:pt x="906" y="113"/>
                    <a:pt x="573"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8"/>
            <p:cNvSpPr/>
            <p:nvPr/>
          </p:nvSpPr>
          <p:spPr>
            <a:xfrm>
              <a:off x="2220625" y="3608425"/>
              <a:ext cx="44800" cy="48475"/>
            </a:xfrm>
            <a:custGeom>
              <a:rect b="b" l="l" r="r" t="t"/>
              <a:pathLst>
                <a:path extrusionOk="0" h="1939" w="1792">
                  <a:moveTo>
                    <a:pt x="1035" y="0"/>
                  </a:moveTo>
                  <a:cubicBezTo>
                    <a:pt x="823" y="437"/>
                    <a:pt x="484" y="967"/>
                    <a:pt x="0" y="1339"/>
                  </a:cubicBezTo>
                  <a:cubicBezTo>
                    <a:pt x="188" y="1520"/>
                    <a:pt x="357" y="1721"/>
                    <a:pt x="503" y="1939"/>
                  </a:cubicBezTo>
                  <a:cubicBezTo>
                    <a:pt x="865" y="1810"/>
                    <a:pt x="1388" y="1506"/>
                    <a:pt x="1791" y="790"/>
                  </a:cubicBezTo>
                  <a:cubicBezTo>
                    <a:pt x="1558" y="511"/>
                    <a:pt x="1305" y="246"/>
                    <a:pt x="103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8"/>
            <p:cNvSpPr/>
            <p:nvPr/>
          </p:nvSpPr>
          <p:spPr>
            <a:xfrm>
              <a:off x="2283675" y="3893575"/>
              <a:ext cx="42375" cy="32250"/>
            </a:xfrm>
            <a:custGeom>
              <a:rect b="b" l="l" r="r" t="t"/>
              <a:pathLst>
                <a:path extrusionOk="0" h="1290" w="1695">
                  <a:moveTo>
                    <a:pt x="0" y="0"/>
                  </a:moveTo>
                  <a:lnTo>
                    <a:pt x="0" y="0"/>
                  </a:lnTo>
                  <a:cubicBezTo>
                    <a:pt x="30" y="294"/>
                    <a:pt x="58" y="591"/>
                    <a:pt x="86" y="887"/>
                  </a:cubicBezTo>
                  <a:cubicBezTo>
                    <a:pt x="358" y="1082"/>
                    <a:pt x="790" y="1290"/>
                    <a:pt x="1375" y="1290"/>
                  </a:cubicBezTo>
                  <a:cubicBezTo>
                    <a:pt x="1477" y="1290"/>
                    <a:pt x="1583" y="1283"/>
                    <a:pt x="1694" y="1270"/>
                  </a:cubicBezTo>
                  <a:cubicBezTo>
                    <a:pt x="1663" y="906"/>
                    <a:pt x="1631" y="539"/>
                    <a:pt x="1597" y="170"/>
                  </a:cubicBezTo>
                  <a:cubicBezTo>
                    <a:pt x="1434" y="194"/>
                    <a:pt x="1256" y="209"/>
                    <a:pt x="1071" y="209"/>
                  </a:cubicBezTo>
                  <a:cubicBezTo>
                    <a:pt x="725" y="209"/>
                    <a:pt x="353" y="155"/>
                    <a:pt x="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8"/>
            <p:cNvSpPr/>
            <p:nvPr/>
          </p:nvSpPr>
          <p:spPr>
            <a:xfrm>
              <a:off x="2253375" y="3677275"/>
              <a:ext cx="43350" cy="40675"/>
            </a:xfrm>
            <a:custGeom>
              <a:rect b="b" l="l" r="r" t="t"/>
              <a:pathLst>
                <a:path extrusionOk="0" h="1627" w="1734">
                  <a:moveTo>
                    <a:pt x="1434" y="0"/>
                  </a:moveTo>
                  <a:cubicBezTo>
                    <a:pt x="1090" y="336"/>
                    <a:pt x="591" y="720"/>
                    <a:pt x="0" y="879"/>
                  </a:cubicBezTo>
                  <a:cubicBezTo>
                    <a:pt x="65" y="1105"/>
                    <a:pt x="128" y="1351"/>
                    <a:pt x="190" y="1616"/>
                  </a:cubicBezTo>
                  <a:cubicBezTo>
                    <a:pt x="251" y="1622"/>
                    <a:pt x="320" y="1627"/>
                    <a:pt x="395" y="1627"/>
                  </a:cubicBezTo>
                  <a:cubicBezTo>
                    <a:pt x="741" y="1627"/>
                    <a:pt x="1226" y="1536"/>
                    <a:pt x="1734" y="1160"/>
                  </a:cubicBezTo>
                  <a:cubicBezTo>
                    <a:pt x="1640" y="740"/>
                    <a:pt x="1540" y="352"/>
                    <a:pt x="143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8"/>
            <p:cNvSpPr/>
            <p:nvPr/>
          </p:nvSpPr>
          <p:spPr>
            <a:xfrm>
              <a:off x="1952975" y="3668625"/>
              <a:ext cx="42700" cy="39800"/>
            </a:xfrm>
            <a:custGeom>
              <a:rect b="b" l="l" r="r" t="t"/>
              <a:pathLst>
                <a:path extrusionOk="0" h="1592" w="1708">
                  <a:moveTo>
                    <a:pt x="364" y="1"/>
                  </a:moveTo>
                  <a:cubicBezTo>
                    <a:pt x="245" y="301"/>
                    <a:pt x="124" y="650"/>
                    <a:pt x="0" y="1055"/>
                  </a:cubicBezTo>
                  <a:cubicBezTo>
                    <a:pt x="398" y="1121"/>
                    <a:pt x="939" y="1269"/>
                    <a:pt x="1420" y="1592"/>
                  </a:cubicBezTo>
                  <a:cubicBezTo>
                    <a:pt x="1513" y="1260"/>
                    <a:pt x="1607" y="955"/>
                    <a:pt x="1707" y="678"/>
                  </a:cubicBezTo>
                  <a:cubicBezTo>
                    <a:pt x="1419" y="391"/>
                    <a:pt x="990" y="112"/>
                    <a:pt x="364"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8"/>
            <p:cNvSpPr/>
            <p:nvPr/>
          </p:nvSpPr>
          <p:spPr>
            <a:xfrm>
              <a:off x="1934875" y="3744475"/>
              <a:ext cx="42300" cy="36250"/>
            </a:xfrm>
            <a:custGeom>
              <a:rect b="b" l="l" r="r" t="t"/>
              <a:pathLst>
                <a:path extrusionOk="0" h="1450" w="1692">
                  <a:moveTo>
                    <a:pt x="220" y="0"/>
                  </a:moveTo>
                  <a:cubicBezTo>
                    <a:pt x="147" y="342"/>
                    <a:pt x="73" y="709"/>
                    <a:pt x="0" y="1101"/>
                  </a:cubicBezTo>
                  <a:cubicBezTo>
                    <a:pt x="429" y="1105"/>
                    <a:pt x="1006" y="1176"/>
                    <a:pt x="1529" y="1450"/>
                  </a:cubicBezTo>
                  <a:cubicBezTo>
                    <a:pt x="1582" y="1139"/>
                    <a:pt x="1635" y="835"/>
                    <a:pt x="1692" y="543"/>
                  </a:cubicBezTo>
                  <a:cubicBezTo>
                    <a:pt x="1378" y="279"/>
                    <a:pt x="900" y="24"/>
                    <a:pt x="22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8"/>
            <p:cNvSpPr/>
            <p:nvPr/>
          </p:nvSpPr>
          <p:spPr>
            <a:xfrm>
              <a:off x="1922700" y="3824800"/>
              <a:ext cx="42275" cy="33600"/>
            </a:xfrm>
            <a:custGeom>
              <a:rect b="b" l="l" r="r" t="t"/>
              <a:pathLst>
                <a:path extrusionOk="0" h="1344" w="1691">
                  <a:moveTo>
                    <a:pt x="313" y="1"/>
                  </a:moveTo>
                  <a:cubicBezTo>
                    <a:pt x="259" y="1"/>
                    <a:pt x="205" y="2"/>
                    <a:pt x="149" y="5"/>
                  </a:cubicBezTo>
                  <a:cubicBezTo>
                    <a:pt x="98" y="361"/>
                    <a:pt x="49" y="734"/>
                    <a:pt x="1" y="1123"/>
                  </a:cubicBezTo>
                  <a:cubicBezTo>
                    <a:pt x="103" y="1115"/>
                    <a:pt x="214" y="1110"/>
                    <a:pt x="332" y="1110"/>
                  </a:cubicBezTo>
                  <a:cubicBezTo>
                    <a:pt x="710" y="1110"/>
                    <a:pt x="1154" y="1164"/>
                    <a:pt x="1577" y="1344"/>
                  </a:cubicBezTo>
                  <a:cubicBezTo>
                    <a:pt x="1613" y="1036"/>
                    <a:pt x="1651" y="732"/>
                    <a:pt x="1691" y="433"/>
                  </a:cubicBezTo>
                  <a:cubicBezTo>
                    <a:pt x="1382" y="209"/>
                    <a:pt x="931" y="1"/>
                    <a:pt x="31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8"/>
            <p:cNvSpPr/>
            <p:nvPr/>
          </p:nvSpPr>
          <p:spPr>
            <a:xfrm>
              <a:off x="2040800" y="3575550"/>
              <a:ext cx="36550" cy="45975"/>
            </a:xfrm>
            <a:custGeom>
              <a:rect b="b" l="l" r="r" t="t"/>
              <a:pathLst>
                <a:path extrusionOk="0" h="1839" w="1462">
                  <a:moveTo>
                    <a:pt x="985" y="1"/>
                  </a:moveTo>
                  <a:cubicBezTo>
                    <a:pt x="649" y="122"/>
                    <a:pt x="321" y="264"/>
                    <a:pt x="1" y="425"/>
                  </a:cubicBezTo>
                  <a:cubicBezTo>
                    <a:pt x="264" y="774"/>
                    <a:pt x="559" y="1266"/>
                    <a:pt x="705" y="1838"/>
                  </a:cubicBezTo>
                  <a:cubicBezTo>
                    <a:pt x="951" y="1734"/>
                    <a:pt x="1203" y="1644"/>
                    <a:pt x="1459" y="1568"/>
                  </a:cubicBezTo>
                  <a:cubicBezTo>
                    <a:pt x="1461" y="1158"/>
                    <a:pt x="1370" y="594"/>
                    <a:pt x="98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8"/>
            <p:cNvSpPr/>
            <p:nvPr/>
          </p:nvSpPr>
          <p:spPr>
            <a:xfrm>
              <a:off x="1982100" y="3610525"/>
              <a:ext cx="47350" cy="41250"/>
            </a:xfrm>
            <a:custGeom>
              <a:rect b="b" l="l" r="r" t="t"/>
              <a:pathLst>
                <a:path extrusionOk="0" h="1650" w="1894">
                  <a:moveTo>
                    <a:pt x="832" y="1"/>
                  </a:moveTo>
                  <a:cubicBezTo>
                    <a:pt x="664" y="137"/>
                    <a:pt x="501" y="276"/>
                    <a:pt x="351" y="422"/>
                  </a:cubicBezTo>
                  <a:cubicBezTo>
                    <a:pt x="224" y="542"/>
                    <a:pt x="108" y="671"/>
                    <a:pt x="1" y="809"/>
                  </a:cubicBezTo>
                  <a:cubicBezTo>
                    <a:pt x="358" y="964"/>
                    <a:pt x="842" y="1232"/>
                    <a:pt x="1244" y="1650"/>
                  </a:cubicBezTo>
                  <a:cubicBezTo>
                    <a:pt x="1269" y="1622"/>
                    <a:pt x="1294" y="1595"/>
                    <a:pt x="1320" y="1570"/>
                  </a:cubicBezTo>
                  <a:cubicBezTo>
                    <a:pt x="1499" y="1397"/>
                    <a:pt x="1691" y="1236"/>
                    <a:pt x="1893" y="1092"/>
                  </a:cubicBezTo>
                  <a:cubicBezTo>
                    <a:pt x="1713" y="734"/>
                    <a:pt x="1394" y="314"/>
                    <a:pt x="832"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8"/>
            <p:cNvSpPr/>
            <p:nvPr/>
          </p:nvSpPr>
          <p:spPr>
            <a:xfrm>
              <a:off x="1901950" y="4108000"/>
              <a:ext cx="41650" cy="31700"/>
            </a:xfrm>
            <a:custGeom>
              <a:rect b="b" l="l" r="r" t="t"/>
              <a:pathLst>
                <a:path extrusionOk="0" h="1268" w="1666">
                  <a:moveTo>
                    <a:pt x="779" y="0"/>
                  </a:moveTo>
                  <a:cubicBezTo>
                    <a:pt x="557" y="0"/>
                    <a:pt x="313" y="32"/>
                    <a:pt x="46" y="109"/>
                  </a:cubicBezTo>
                  <a:cubicBezTo>
                    <a:pt x="25" y="577"/>
                    <a:pt x="11" y="970"/>
                    <a:pt x="0" y="1267"/>
                  </a:cubicBezTo>
                  <a:cubicBezTo>
                    <a:pt x="298" y="1170"/>
                    <a:pt x="724" y="1068"/>
                    <a:pt x="1184" y="1068"/>
                  </a:cubicBezTo>
                  <a:cubicBezTo>
                    <a:pt x="1333" y="1068"/>
                    <a:pt x="1486" y="1079"/>
                    <a:pt x="1639" y="1104"/>
                  </a:cubicBezTo>
                  <a:cubicBezTo>
                    <a:pt x="1646" y="805"/>
                    <a:pt x="1656" y="499"/>
                    <a:pt x="1666" y="185"/>
                  </a:cubicBezTo>
                  <a:cubicBezTo>
                    <a:pt x="1431" y="81"/>
                    <a:pt x="1134" y="0"/>
                    <a:pt x="779"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8"/>
            <p:cNvSpPr/>
            <p:nvPr/>
          </p:nvSpPr>
          <p:spPr>
            <a:xfrm>
              <a:off x="1905000" y="4041350"/>
              <a:ext cx="41350" cy="30675"/>
            </a:xfrm>
            <a:custGeom>
              <a:rect b="b" l="l" r="r" t="t"/>
              <a:pathLst>
                <a:path extrusionOk="0" h="1227" w="1654">
                  <a:moveTo>
                    <a:pt x="484" y="1"/>
                  </a:moveTo>
                  <a:cubicBezTo>
                    <a:pt x="351" y="1"/>
                    <a:pt x="211" y="11"/>
                    <a:pt x="62" y="35"/>
                  </a:cubicBezTo>
                  <a:cubicBezTo>
                    <a:pt x="38" y="430"/>
                    <a:pt x="19" y="806"/>
                    <a:pt x="0" y="1165"/>
                  </a:cubicBezTo>
                  <a:cubicBezTo>
                    <a:pt x="207" y="1126"/>
                    <a:pt x="454" y="1096"/>
                    <a:pt x="719" y="1096"/>
                  </a:cubicBezTo>
                  <a:cubicBezTo>
                    <a:pt x="1004" y="1096"/>
                    <a:pt x="1309" y="1131"/>
                    <a:pt x="1609" y="1227"/>
                  </a:cubicBezTo>
                  <a:cubicBezTo>
                    <a:pt x="1621" y="927"/>
                    <a:pt x="1637" y="625"/>
                    <a:pt x="1654" y="319"/>
                  </a:cubicBezTo>
                  <a:cubicBezTo>
                    <a:pt x="1374" y="150"/>
                    <a:pt x="984" y="1"/>
                    <a:pt x="484"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8"/>
            <p:cNvSpPr/>
            <p:nvPr/>
          </p:nvSpPr>
          <p:spPr>
            <a:xfrm>
              <a:off x="1909275" y="3969200"/>
              <a:ext cx="41600" cy="30500"/>
            </a:xfrm>
            <a:custGeom>
              <a:rect b="b" l="l" r="r" t="t"/>
              <a:pathLst>
                <a:path extrusionOk="0" h="1220" w="1664">
                  <a:moveTo>
                    <a:pt x="499" y="0"/>
                  </a:moveTo>
                  <a:cubicBezTo>
                    <a:pt x="368" y="0"/>
                    <a:pt x="230" y="10"/>
                    <a:pt x="84" y="33"/>
                  </a:cubicBezTo>
                  <a:cubicBezTo>
                    <a:pt x="54" y="417"/>
                    <a:pt x="26" y="796"/>
                    <a:pt x="1" y="1166"/>
                  </a:cubicBezTo>
                  <a:cubicBezTo>
                    <a:pt x="210" y="1127"/>
                    <a:pt x="460" y="1096"/>
                    <a:pt x="730" y="1096"/>
                  </a:cubicBezTo>
                  <a:cubicBezTo>
                    <a:pt x="1008" y="1096"/>
                    <a:pt x="1307" y="1129"/>
                    <a:pt x="1601" y="1219"/>
                  </a:cubicBezTo>
                  <a:cubicBezTo>
                    <a:pt x="1620" y="919"/>
                    <a:pt x="1642" y="618"/>
                    <a:pt x="1664" y="315"/>
                  </a:cubicBezTo>
                  <a:cubicBezTo>
                    <a:pt x="1384" y="147"/>
                    <a:pt x="997" y="0"/>
                    <a:pt x="499"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8"/>
            <p:cNvSpPr/>
            <p:nvPr/>
          </p:nvSpPr>
          <p:spPr>
            <a:xfrm>
              <a:off x="1915375" y="3893775"/>
              <a:ext cx="41725" cy="34075"/>
            </a:xfrm>
            <a:custGeom>
              <a:rect b="b" l="l" r="r" t="t"/>
              <a:pathLst>
                <a:path extrusionOk="0" h="1363" w="1669">
                  <a:moveTo>
                    <a:pt x="264" y="0"/>
                  </a:moveTo>
                  <a:cubicBezTo>
                    <a:pt x="214" y="0"/>
                    <a:pt x="161" y="2"/>
                    <a:pt x="108" y="5"/>
                  </a:cubicBezTo>
                  <a:cubicBezTo>
                    <a:pt x="73" y="344"/>
                    <a:pt x="39" y="691"/>
                    <a:pt x="6" y="1051"/>
                  </a:cubicBezTo>
                  <a:cubicBezTo>
                    <a:pt x="4" y="1075"/>
                    <a:pt x="3" y="1097"/>
                    <a:pt x="0" y="1120"/>
                  </a:cubicBezTo>
                  <a:cubicBezTo>
                    <a:pt x="91" y="1113"/>
                    <a:pt x="189" y="1109"/>
                    <a:pt x="292" y="1109"/>
                  </a:cubicBezTo>
                  <a:cubicBezTo>
                    <a:pt x="684" y="1109"/>
                    <a:pt x="1146" y="1167"/>
                    <a:pt x="1582" y="1363"/>
                  </a:cubicBezTo>
                  <a:cubicBezTo>
                    <a:pt x="1610" y="1058"/>
                    <a:pt x="1638" y="753"/>
                    <a:pt x="1669" y="449"/>
                  </a:cubicBezTo>
                  <a:cubicBezTo>
                    <a:pt x="1359" y="219"/>
                    <a:pt x="898" y="0"/>
                    <a:pt x="26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8"/>
            <p:cNvSpPr/>
            <p:nvPr/>
          </p:nvSpPr>
          <p:spPr>
            <a:xfrm>
              <a:off x="1556275" y="4149250"/>
              <a:ext cx="1154475" cy="85725"/>
            </a:xfrm>
            <a:custGeom>
              <a:rect b="b" l="l" r="r" t="t"/>
              <a:pathLst>
                <a:path extrusionOk="0" h="3429" w="46179">
                  <a:moveTo>
                    <a:pt x="3868" y="0"/>
                  </a:moveTo>
                  <a:cubicBezTo>
                    <a:pt x="2535" y="0"/>
                    <a:pt x="678" y="131"/>
                    <a:pt x="391" y="1114"/>
                  </a:cubicBezTo>
                  <a:cubicBezTo>
                    <a:pt x="0" y="2454"/>
                    <a:pt x="1486" y="3428"/>
                    <a:pt x="4117" y="3428"/>
                  </a:cubicBezTo>
                  <a:cubicBezTo>
                    <a:pt x="5479" y="3428"/>
                    <a:pt x="15320" y="3199"/>
                    <a:pt x="24566" y="3199"/>
                  </a:cubicBezTo>
                  <a:cubicBezTo>
                    <a:pt x="33177" y="3199"/>
                    <a:pt x="41247" y="3428"/>
                    <a:pt x="42202" y="3428"/>
                  </a:cubicBezTo>
                  <a:cubicBezTo>
                    <a:pt x="44181" y="3428"/>
                    <a:pt x="46179" y="18"/>
                    <a:pt x="40231" y="18"/>
                  </a:cubicBezTo>
                  <a:lnTo>
                    <a:pt x="5011" y="18"/>
                  </a:lnTo>
                  <a:cubicBezTo>
                    <a:pt x="4766" y="18"/>
                    <a:pt x="4351" y="0"/>
                    <a:pt x="3868"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8"/>
            <p:cNvSpPr/>
            <p:nvPr/>
          </p:nvSpPr>
          <p:spPr>
            <a:xfrm>
              <a:off x="1565375" y="4149250"/>
              <a:ext cx="1094675" cy="71350"/>
            </a:xfrm>
            <a:custGeom>
              <a:rect b="b" l="l" r="r" t="t"/>
              <a:pathLst>
                <a:path extrusionOk="0" h="2854" w="43787">
                  <a:moveTo>
                    <a:pt x="3504" y="0"/>
                  </a:moveTo>
                  <a:cubicBezTo>
                    <a:pt x="2171" y="0"/>
                    <a:pt x="314" y="131"/>
                    <a:pt x="27" y="1114"/>
                  </a:cubicBezTo>
                  <a:cubicBezTo>
                    <a:pt x="14" y="1158"/>
                    <a:pt x="9" y="1201"/>
                    <a:pt x="0" y="1246"/>
                  </a:cubicBezTo>
                  <a:cubicBezTo>
                    <a:pt x="231" y="2208"/>
                    <a:pt x="1612" y="2853"/>
                    <a:pt x="3753" y="2853"/>
                  </a:cubicBezTo>
                  <a:cubicBezTo>
                    <a:pt x="5115" y="2853"/>
                    <a:pt x="14955" y="2624"/>
                    <a:pt x="24202" y="2624"/>
                  </a:cubicBezTo>
                  <a:cubicBezTo>
                    <a:pt x="32813" y="2624"/>
                    <a:pt x="40883" y="2853"/>
                    <a:pt x="41838" y="2853"/>
                  </a:cubicBezTo>
                  <a:cubicBezTo>
                    <a:pt x="42715" y="2853"/>
                    <a:pt x="43594" y="2184"/>
                    <a:pt x="43786" y="1438"/>
                  </a:cubicBezTo>
                  <a:cubicBezTo>
                    <a:pt x="43580" y="691"/>
                    <a:pt x="42508" y="18"/>
                    <a:pt x="39867" y="18"/>
                  </a:cubicBezTo>
                  <a:lnTo>
                    <a:pt x="4647" y="18"/>
                  </a:lnTo>
                  <a:cubicBezTo>
                    <a:pt x="4402" y="18"/>
                    <a:pt x="3987" y="0"/>
                    <a:pt x="3504"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8"/>
            <p:cNvSpPr/>
            <p:nvPr/>
          </p:nvSpPr>
          <p:spPr>
            <a:xfrm>
              <a:off x="1595425" y="4106175"/>
              <a:ext cx="1053125" cy="96950"/>
            </a:xfrm>
            <a:custGeom>
              <a:rect b="b" l="l" r="r" t="t"/>
              <a:pathLst>
                <a:path extrusionOk="0" h="3878" w="42125">
                  <a:moveTo>
                    <a:pt x="6479" y="1"/>
                  </a:moveTo>
                  <a:cubicBezTo>
                    <a:pt x="5617" y="1"/>
                    <a:pt x="5091" y="794"/>
                    <a:pt x="3907" y="920"/>
                  </a:cubicBezTo>
                  <a:cubicBezTo>
                    <a:pt x="3826" y="928"/>
                    <a:pt x="3748" y="932"/>
                    <a:pt x="3673" y="932"/>
                  </a:cubicBezTo>
                  <a:cubicBezTo>
                    <a:pt x="2552" y="932"/>
                    <a:pt x="2160" y="29"/>
                    <a:pt x="1580" y="29"/>
                  </a:cubicBezTo>
                  <a:cubicBezTo>
                    <a:pt x="1486" y="29"/>
                    <a:pt x="1387" y="52"/>
                    <a:pt x="1280" y="107"/>
                  </a:cubicBezTo>
                  <a:cubicBezTo>
                    <a:pt x="463" y="522"/>
                    <a:pt x="0" y="2439"/>
                    <a:pt x="751" y="2969"/>
                  </a:cubicBezTo>
                  <a:cubicBezTo>
                    <a:pt x="1040" y="3174"/>
                    <a:pt x="1250" y="3235"/>
                    <a:pt x="1515" y="3235"/>
                  </a:cubicBezTo>
                  <a:cubicBezTo>
                    <a:pt x="1903" y="3235"/>
                    <a:pt x="2409" y="3105"/>
                    <a:pt x="3451" y="3105"/>
                  </a:cubicBezTo>
                  <a:cubicBezTo>
                    <a:pt x="3547" y="3105"/>
                    <a:pt x="3647" y="3106"/>
                    <a:pt x="3753" y="3109"/>
                  </a:cubicBezTo>
                  <a:cubicBezTo>
                    <a:pt x="5470" y="3148"/>
                    <a:pt x="5150" y="3643"/>
                    <a:pt x="6147" y="3643"/>
                  </a:cubicBezTo>
                  <a:cubicBezTo>
                    <a:pt x="6329" y="3643"/>
                    <a:pt x="6554" y="3627"/>
                    <a:pt x="6843" y="3588"/>
                  </a:cubicBezTo>
                  <a:cubicBezTo>
                    <a:pt x="8423" y="3379"/>
                    <a:pt x="8422" y="2969"/>
                    <a:pt x="9502" y="2969"/>
                  </a:cubicBezTo>
                  <a:cubicBezTo>
                    <a:pt x="9705" y="2969"/>
                    <a:pt x="9946" y="2983"/>
                    <a:pt x="10242" y="3016"/>
                  </a:cubicBezTo>
                  <a:cubicBezTo>
                    <a:pt x="11564" y="3162"/>
                    <a:pt x="13903" y="3389"/>
                    <a:pt x="15834" y="3389"/>
                  </a:cubicBezTo>
                  <a:cubicBezTo>
                    <a:pt x="16645" y="3389"/>
                    <a:pt x="17385" y="3349"/>
                    <a:pt x="17946" y="3246"/>
                  </a:cubicBezTo>
                  <a:cubicBezTo>
                    <a:pt x="18647" y="3119"/>
                    <a:pt x="19182" y="3065"/>
                    <a:pt x="19709" y="3065"/>
                  </a:cubicBezTo>
                  <a:cubicBezTo>
                    <a:pt x="20608" y="3065"/>
                    <a:pt x="21482" y="3221"/>
                    <a:pt x="23112" y="3428"/>
                  </a:cubicBezTo>
                  <a:cubicBezTo>
                    <a:pt x="23510" y="3478"/>
                    <a:pt x="23865" y="3499"/>
                    <a:pt x="24193" y="3499"/>
                  </a:cubicBezTo>
                  <a:cubicBezTo>
                    <a:pt x="25708" y="3499"/>
                    <a:pt x="26632" y="3056"/>
                    <a:pt x="28425" y="3056"/>
                  </a:cubicBezTo>
                  <a:cubicBezTo>
                    <a:pt x="28761" y="3056"/>
                    <a:pt x="29128" y="3072"/>
                    <a:pt x="29535" y="3109"/>
                  </a:cubicBezTo>
                  <a:cubicBezTo>
                    <a:pt x="30060" y="3156"/>
                    <a:pt x="30528" y="3174"/>
                    <a:pt x="30959" y="3174"/>
                  </a:cubicBezTo>
                  <a:cubicBezTo>
                    <a:pt x="32096" y="3174"/>
                    <a:pt x="32963" y="3053"/>
                    <a:pt x="33872" y="3053"/>
                  </a:cubicBezTo>
                  <a:cubicBezTo>
                    <a:pt x="34614" y="3053"/>
                    <a:pt x="35385" y="3134"/>
                    <a:pt x="36355" y="3428"/>
                  </a:cubicBezTo>
                  <a:cubicBezTo>
                    <a:pt x="37464" y="3764"/>
                    <a:pt x="37989" y="3877"/>
                    <a:pt x="38320" y="3877"/>
                  </a:cubicBezTo>
                  <a:cubicBezTo>
                    <a:pt x="38766" y="3877"/>
                    <a:pt x="38859" y="3671"/>
                    <a:pt x="39556" y="3525"/>
                  </a:cubicBezTo>
                  <a:cubicBezTo>
                    <a:pt x="39734" y="3487"/>
                    <a:pt x="39892" y="3472"/>
                    <a:pt x="40034" y="3472"/>
                  </a:cubicBezTo>
                  <a:cubicBezTo>
                    <a:pt x="40568" y="3472"/>
                    <a:pt x="40869" y="3683"/>
                    <a:pt x="41140" y="3683"/>
                  </a:cubicBezTo>
                  <a:cubicBezTo>
                    <a:pt x="41288" y="3683"/>
                    <a:pt x="41426" y="3621"/>
                    <a:pt x="41588" y="3428"/>
                  </a:cubicBezTo>
                  <a:cubicBezTo>
                    <a:pt x="42125" y="2787"/>
                    <a:pt x="40350" y="1191"/>
                    <a:pt x="40350" y="1191"/>
                  </a:cubicBezTo>
                  <a:cubicBezTo>
                    <a:pt x="40350" y="1191"/>
                    <a:pt x="40127" y="919"/>
                    <a:pt x="39512" y="919"/>
                  </a:cubicBezTo>
                  <a:cubicBezTo>
                    <a:pt x="39308" y="919"/>
                    <a:pt x="39059" y="949"/>
                    <a:pt x="38762" y="1029"/>
                  </a:cubicBezTo>
                  <a:cubicBezTo>
                    <a:pt x="37763" y="1300"/>
                    <a:pt x="28993" y="1782"/>
                    <a:pt x="23861" y="1782"/>
                  </a:cubicBezTo>
                  <a:cubicBezTo>
                    <a:pt x="22865" y="1782"/>
                    <a:pt x="22006" y="1764"/>
                    <a:pt x="21367" y="1722"/>
                  </a:cubicBezTo>
                  <a:cubicBezTo>
                    <a:pt x="17439" y="1468"/>
                    <a:pt x="8675" y="868"/>
                    <a:pt x="7262" y="198"/>
                  </a:cubicBezTo>
                  <a:cubicBezTo>
                    <a:pt x="6964" y="57"/>
                    <a:pt x="6710" y="1"/>
                    <a:pt x="6479"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8"/>
            <p:cNvSpPr/>
            <p:nvPr/>
          </p:nvSpPr>
          <p:spPr>
            <a:xfrm>
              <a:off x="1595425" y="4099250"/>
              <a:ext cx="1053125" cy="96950"/>
            </a:xfrm>
            <a:custGeom>
              <a:rect b="b" l="l" r="r" t="t"/>
              <a:pathLst>
                <a:path extrusionOk="0" h="3878" w="42125">
                  <a:moveTo>
                    <a:pt x="6479" y="1"/>
                  </a:moveTo>
                  <a:cubicBezTo>
                    <a:pt x="5617" y="1"/>
                    <a:pt x="5091" y="794"/>
                    <a:pt x="3907" y="920"/>
                  </a:cubicBezTo>
                  <a:cubicBezTo>
                    <a:pt x="3826" y="928"/>
                    <a:pt x="3748" y="932"/>
                    <a:pt x="3673" y="932"/>
                  </a:cubicBezTo>
                  <a:cubicBezTo>
                    <a:pt x="2552" y="932"/>
                    <a:pt x="2160" y="29"/>
                    <a:pt x="1580" y="29"/>
                  </a:cubicBezTo>
                  <a:cubicBezTo>
                    <a:pt x="1486" y="29"/>
                    <a:pt x="1387" y="52"/>
                    <a:pt x="1280" y="107"/>
                  </a:cubicBezTo>
                  <a:cubicBezTo>
                    <a:pt x="463" y="523"/>
                    <a:pt x="0" y="2439"/>
                    <a:pt x="751" y="2971"/>
                  </a:cubicBezTo>
                  <a:cubicBezTo>
                    <a:pt x="1039" y="3175"/>
                    <a:pt x="1249" y="3235"/>
                    <a:pt x="1514" y="3235"/>
                  </a:cubicBezTo>
                  <a:cubicBezTo>
                    <a:pt x="1902" y="3235"/>
                    <a:pt x="2408" y="3105"/>
                    <a:pt x="3451" y="3105"/>
                  </a:cubicBezTo>
                  <a:cubicBezTo>
                    <a:pt x="3547" y="3105"/>
                    <a:pt x="3647" y="3106"/>
                    <a:pt x="3753" y="3109"/>
                  </a:cubicBezTo>
                  <a:cubicBezTo>
                    <a:pt x="5472" y="3148"/>
                    <a:pt x="5149" y="3644"/>
                    <a:pt x="6150" y="3644"/>
                  </a:cubicBezTo>
                  <a:cubicBezTo>
                    <a:pt x="6331" y="3644"/>
                    <a:pt x="6555" y="3628"/>
                    <a:pt x="6843" y="3590"/>
                  </a:cubicBezTo>
                  <a:cubicBezTo>
                    <a:pt x="8423" y="3379"/>
                    <a:pt x="8422" y="2970"/>
                    <a:pt x="9501" y="2970"/>
                  </a:cubicBezTo>
                  <a:cubicBezTo>
                    <a:pt x="9704" y="2970"/>
                    <a:pt x="9945" y="2984"/>
                    <a:pt x="10242" y="3017"/>
                  </a:cubicBezTo>
                  <a:cubicBezTo>
                    <a:pt x="11565" y="3163"/>
                    <a:pt x="13907" y="3390"/>
                    <a:pt x="15840" y="3390"/>
                  </a:cubicBezTo>
                  <a:cubicBezTo>
                    <a:pt x="16649" y="3390"/>
                    <a:pt x="17386" y="3350"/>
                    <a:pt x="17946" y="3248"/>
                  </a:cubicBezTo>
                  <a:cubicBezTo>
                    <a:pt x="18648" y="3119"/>
                    <a:pt x="19184" y="3066"/>
                    <a:pt x="19712" y="3066"/>
                  </a:cubicBezTo>
                  <a:cubicBezTo>
                    <a:pt x="20610" y="3066"/>
                    <a:pt x="21484" y="3221"/>
                    <a:pt x="23112" y="3428"/>
                  </a:cubicBezTo>
                  <a:cubicBezTo>
                    <a:pt x="23510" y="3478"/>
                    <a:pt x="23865" y="3499"/>
                    <a:pt x="24193" y="3499"/>
                  </a:cubicBezTo>
                  <a:cubicBezTo>
                    <a:pt x="25708" y="3499"/>
                    <a:pt x="26632" y="3056"/>
                    <a:pt x="28425" y="3056"/>
                  </a:cubicBezTo>
                  <a:cubicBezTo>
                    <a:pt x="28761" y="3056"/>
                    <a:pt x="29128" y="3072"/>
                    <a:pt x="29535" y="3109"/>
                  </a:cubicBezTo>
                  <a:cubicBezTo>
                    <a:pt x="30060" y="3156"/>
                    <a:pt x="30528" y="3174"/>
                    <a:pt x="30959" y="3174"/>
                  </a:cubicBezTo>
                  <a:cubicBezTo>
                    <a:pt x="32096" y="3174"/>
                    <a:pt x="32963" y="3053"/>
                    <a:pt x="33872" y="3053"/>
                  </a:cubicBezTo>
                  <a:cubicBezTo>
                    <a:pt x="34614" y="3053"/>
                    <a:pt x="35385" y="3134"/>
                    <a:pt x="36355" y="3428"/>
                  </a:cubicBezTo>
                  <a:cubicBezTo>
                    <a:pt x="37464" y="3764"/>
                    <a:pt x="37989" y="3878"/>
                    <a:pt x="38320" y="3878"/>
                  </a:cubicBezTo>
                  <a:cubicBezTo>
                    <a:pt x="38766" y="3878"/>
                    <a:pt x="38859" y="3671"/>
                    <a:pt x="39556" y="3525"/>
                  </a:cubicBezTo>
                  <a:cubicBezTo>
                    <a:pt x="39733" y="3488"/>
                    <a:pt x="39891" y="3473"/>
                    <a:pt x="40032" y="3473"/>
                  </a:cubicBezTo>
                  <a:cubicBezTo>
                    <a:pt x="40567" y="3473"/>
                    <a:pt x="40869" y="3683"/>
                    <a:pt x="41140" y="3683"/>
                  </a:cubicBezTo>
                  <a:cubicBezTo>
                    <a:pt x="41287" y="3683"/>
                    <a:pt x="41426" y="3621"/>
                    <a:pt x="41588" y="3428"/>
                  </a:cubicBezTo>
                  <a:cubicBezTo>
                    <a:pt x="42125" y="2787"/>
                    <a:pt x="40350" y="1192"/>
                    <a:pt x="40350" y="1192"/>
                  </a:cubicBezTo>
                  <a:cubicBezTo>
                    <a:pt x="40350" y="1192"/>
                    <a:pt x="40127" y="920"/>
                    <a:pt x="39513" y="920"/>
                  </a:cubicBezTo>
                  <a:cubicBezTo>
                    <a:pt x="39308" y="920"/>
                    <a:pt x="39060" y="950"/>
                    <a:pt x="38762" y="1031"/>
                  </a:cubicBezTo>
                  <a:cubicBezTo>
                    <a:pt x="37764" y="1302"/>
                    <a:pt x="28999" y="1782"/>
                    <a:pt x="23866" y="1782"/>
                  </a:cubicBezTo>
                  <a:cubicBezTo>
                    <a:pt x="22868" y="1782"/>
                    <a:pt x="22007" y="1764"/>
                    <a:pt x="21367" y="1722"/>
                  </a:cubicBezTo>
                  <a:cubicBezTo>
                    <a:pt x="17439" y="1469"/>
                    <a:pt x="8675" y="869"/>
                    <a:pt x="7262" y="199"/>
                  </a:cubicBezTo>
                  <a:cubicBezTo>
                    <a:pt x="6964" y="57"/>
                    <a:pt x="6710" y="1"/>
                    <a:pt x="6479"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8"/>
            <p:cNvSpPr/>
            <p:nvPr/>
          </p:nvSpPr>
          <p:spPr>
            <a:xfrm>
              <a:off x="1604925" y="4099250"/>
              <a:ext cx="1032125" cy="88575"/>
            </a:xfrm>
            <a:custGeom>
              <a:rect b="b" l="l" r="r" t="t"/>
              <a:pathLst>
                <a:path extrusionOk="0" h="3543" w="41285">
                  <a:moveTo>
                    <a:pt x="6099" y="1"/>
                  </a:moveTo>
                  <a:cubicBezTo>
                    <a:pt x="5236" y="1"/>
                    <a:pt x="4711" y="794"/>
                    <a:pt x="3527" y="918"/>
                  </a:cubicBezTo>
                  <a:cubicBezTo>
                    <a:pt x="3446" y="927"/>
                    <a:pt x="3368" y="931"/>
                    <a:pt x="3293" y="931"/>
                  </a:cubicBezTo>
                  <a:cubicBezTo>
                    <a:pt x="2172" y="931"/>
                    <a:pt x="1780" y="28"/>
                    <a:pt x="1199" y="28"/>
                  </a:cubicBezTo>
                  <a:cubicBezTo>
                    <a:pt x="1105" y="28"/>
                    <a:pt x="1007" y="51"/>
                    <a:pt x="900" y="106"/>
                  </a:cubicBezTo>
                  <a:cubicBezTo>
                    <a:pt x="411" y="356"/>
                    <a:pt x="51" y="1143"/>
                    <a:pt x="0" y="1849"/>
                  </a:cubicBezTo>
                  <a:cubicBezTo>
                    <a:pt x="28" y="2185"/>
                    <a:pt x="143" y="2475"/>
                    <a:pt x="370" y="2635"/>
                  </a:cubicBezTo>
                  <a:cubicBezTo>
                    <a:pt x="659" y="2840"/>
                    <a:pt x="869" y="2900"/>
                    <a:pt x="1135" y="2900"/>
                  </a:cubicBezTo>
                  <a:cubicBezTo>
                    <a:pt x="1523" y="2900"/>
                    <a:pt x="2029" y="2771"/>
                    <a:pt x="3071" y="2771"/>
                  </a:cubicBezTo>
                  <a:cubicBezTo>
                    <a:pt x="3167" y="2771"/>
                    <a:pt x="3267" y="2772"/>
                    <a:pt x="3373" y="2774"/>
                  </a:cubicBezTo>
                  <a:cubicBezTo>
                    <a:pt x="5090" y="2813"/>
                    <a:pt x="4770" y="3308"/>
                    <a:pt x="5767" y="3308"/>
                  </a:cubicBezTo>
                  <a:cubicBezTo>
                    <a:pt x="5949" y="3308"/>
                    <a:pt x="6174" y="3292"/>
                    <a:pt x="6463" y="3253"/>
                  </a:cubicBezTo>
                  <a:cubicBezTo>
                    <a:pt x="8043" y="3044"/>
                    <a:pt x="8042" y="2634"/>
                    <a:pt x="9122" y="2634"/>
                  </a:cubicBezTo>
                  <a:cubicBezTo>
                    <a:pt x="9325" y="2634"/>
                    <a:pt x="9566" y="2648"/>
                    <a:pt x="9862" y="2681"/>
                  </a:cubicBezTo>
                  <a:cubicBezTo>
                    <a:pt x="11183" y="2828"/>
                    <a:pt x="13522" y="3055"/>
                    <a:pt x="15454" y="3055"/>
                  </a:cubicBezTo>
                  <a:cubicBezTo>
                    <a:pt x="16265" y="3055"/>
                    <a:pt x="17005" y="3015"/>
                    <a:pt x="17566" y="2912"/>
                  </a:cubicBezTo>
                  <a:cubicBezTo>
                    <a:pt x="18268" y="2784"/>
                    <a:pt x="18804" y="2730"/>
                    <a:pt x="19331" y="2730"/>
                  </a:cubicBezTo>
                  <a:cubicBezTo>
                    <a:pt x="20230" y="2730"/>
                    <a:pt x="21104" y="2886"/>
                    <a:pt x="22732" y="3093"/>
                  </a:cubicBezTo>
                  <a:cubicBezTo>
                    <a:pt x="23130" y="3144"/>
                    <a:pt x="23485" y="3164"/>
                    <a:pt x="23813" y="3164"/>
                  </a:cubicBezTo>
                  <a:cubicBezTo>
                    <a:pt x="25329" y="3164"/>
                    <a:pt x="26252" y="2722"/>
                    <a:pt x="28045" y="2722"/>
                  </a:cubicBezTo>
                  <a:cubicBezTo>
                    <a:pt x="28381" y="2722"/>
                    <a:pt x="28748" y="2737"/>
                    <a:pt x="29155" y="2774"/>
                  </a:cubicBezTo>
                  <a:cubicBezTo>
                    <a:pt x="29679" y="2822"/>
                    <a:pt x="30148" y="2839"/>
                    <a:pt x="30578" y="2839"/>
                  </a:cubicBezTo>
                  <a:cubicBezTo>
                    <a:pt x="31716" y="2839"/>
                    <a:pt x="32583" y="2718"/>
                    <a:pt x="33491" y="2718"/>
                  </a:cubicBezTo>
                  <a:cubicBezTo>
                    <a:pt x="34234" y="2718"/>
                    <a:pt x="35005" y="2799"/>
                    <a:pt x="35975" y="3093"/>
                  </a:cubicBezTo>
                  <a:cubicBezTo>
                    <a:pt x="37084" y="3429"/>
                    <a:pt x="37609" y="3543"/>
                    <a:pt x="37940" y="3543"/>
                  </a:cubicBezTo>
                  <a:cubicBezTo>
                    <a:pt x="38386" y="3543"/>
                    <a:pt x="38479" y="3336"/>
                    <a:pt x="39176" y="3190"/>
                  </a:cubicBezTo>
                  <a:cubicBezTo>
                    <a:pt x="39354" y="3153"/>
                    <a:pt x="39511" y="3138"/>
                    <a:pt x="39653" y="3138"/>
                  </a:cubicBezTo>
                  <a:cubicBezTo>
                    <a:pt x="40187" y="3138"/>
                    <a:pt x="40488" y="3349"/>
                    <a:pt x="40759" y="3349"/>
                  </a:cubicBezTo>
                  <a:cubicBezTo>
                    <a:pt x="40907" y="3349"/>
                    <a:pt x="41045" y="3287"/>
                    <a:pt x="41208" y="3093"/>
                  </a:cubicBezTo>
                  <a:cubicBezTo>
                    <a:pt x="41241" y="3051"/>
                    <a:pt x="41268" y="3002"/>
                    <a:pt x="41285" y="2950"/>
                  </a:cubicBezTo>
                  <a:cubicBezTo>
                    <a:pt x="41108" y="2213"/>
                    <a:pt x="39970" y="1191"/>
                    <a:pt x="39970" y="1191"/>
                  </a:cubicBezTo>
                  <a:cubicBezTo>
                    <a:pt x="39970" y="1191"/>
                    <a:pt x="39747" y="918"/>
                    <a:pt x="39132" y="918"/>
                  </a:cubicBezTo>
                  <a:cubicBezTo>
                    <a:pt x="38928" y="918"/>
                    <a:pt x="38679" y="949"/>
                    <a:pt x="38382" y="1029"/>
                  </a:cubicBezTo>
                  <a:cubicBezTo>
                    <a:pt x="37383" y="1300"/>
                    <a:pt x="28605" y="1782"/>
                    <a:pt x="23473" y="1782"/>
                  </a:cubicBezTo>
                  <a:cubicBezTo>
                    <a:pt x="22480" y="1782"/>
                    <a:pt x="21624" y="1764"/>
                    <a:pt x="20987" y="1722"/>
                  </a:cubicBezTo>
                  <a:cubicBezTo>
                    <a:pt x="17057" y="1468"/>
                    <a:pt x="8295" y="868"/>
                    <a:pt x="6882" y="199"/>
                  </a:cubicBezTo>
                  <a:cubicBezTo>
                    <a:pt x="6584" y="57"/>
                    <a:pt x="6329" y="1"/>
                    <a:pt x="609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8"/>
            <p:cNvSpPr/>
            <p:nvPr/>
          </p:nvSpPr>
          <p:spPr>
            <a:xfrm>
              <a:off x="1607275" y="3108625"/>
              <a:ext cx="1037050" cy="392950"/>
            </a:xfrm>
            <a:custGeom>
              <a:rect b="b" l="l" r="r" t="t"/>
              <a:pathLst>
                <a:path extrusionOk="0" h="15718" w="41482">
                  <a:moveTo>
                    <a:pt x="20827" y="0"/>
                  </a:moveTo>
                  <a:cubicBezTo>
                    <a:pt x="20396" y="0"/>
                    <a:pt x="19890" y="97"/>
                    <a:pt x="19210" y="318"/>
                  </a:cubicBezTo>
                  <a:cubicBezTo>
                    <a:pt x="16841" y="1087"/>
                    <a:pt x="12376" y="4013"/>
                    <a:pt x="11454" y="5059"/>
                  </a:cubicBezTo>
                  <a:cubicBezTo>
                    <a:pt x="10530" y="6106"/>
                    <a:pt x="3657" y="10286"/>
                    <a:pt x="2063" y="12077"/>
                  </a:cubicBezTo>
                  <a:cubicBezTo>
                    <a:pt x="1471" y="12742"/>
                    <a:pt x="0" y="14886"/>
                    <a:pt x="647" y="15346"/>
                  </a:cubicBezTo>
                  <a:cubicBezTo>
                    <a:pt x="773" y="15436"/>
                    <a:pt x="955" y="15475"/>
                    <a:pt x="1169" y="15475"/>
                  </a:cubicBezTo>
                  <a:cubicBezTo>
                    <a:pt x="2053" y="15475"/>
                    <a:pt x="3501" y="14797"/>
                    <a:pt x="3972" y="14134"/>
                  </a:cubicBezTo>
                  <a:cubicBezTo>
                    <a:pt x="4534" y="13341"/>
                    <a:pt x="5864" y="11103"/>
                    <a:pt x="6979" y="11103"/>
                  </a:cubicBezTo>
                  <a:cubicBezTo>
                    <a:pt x="7024" y="11103"/>
                    <a:pt x="7068" y="11107"/>
                    <a:pt x="7113" y="11114"/>
                  </a:cubicBezTo>
                  <a:cubicBezTo>
                    <a:pt x="7259" y="11139"/>
                    <a:pt x="7402" y="11151"/>
                    <a:pt x="7541" y="11151"/>
                  </a:cubicBezTo>
                  <a:cubicBezTo>
                    <a:pt x="8483" y="11151"/>
                    <a:pt x="9246" y="10604"/>
                    <a:pt x="9729" y="9842"/>
                  </a:cubicBezTo>
                  <a:cubicBezTo>
                    <a:pt x="10283" y="8969"/>
                    <a:pt x="11884" y="6568"/>
                    <a:pt x="13423" y="6322"/>
                  </a:cubicBezTo>
                  <a:cubicBezTo>
                    <a:pt x="14963" y="6074"/>
                    <a:pt x="16765" y="5520"/>
                    <a:pt x="17343" y="4720"/>
                  </a:cubicBezTo>
                  <a:cubicBezTo>
                    <a:pt x="17861" y="4001"/>
                    <a:pt x="18932" y="2439"/>
                    <a:pt x="20259" y="2439"/>
                  </a:cubicBezTo>
                  <a:cubicBezTo>
                    <a:pt x="20410" y="2439"/>
                    <a:pt x="20564" y="2459"/>
                    <a:pt x="20721" y="2503"/>
                  </a:cubicBezTo>
                  <a:cubicBezTo>
                    <a:pt x="22261" y="2935"/>
                    <a:pt x="22248" y="3950"/>
                    <a:pt x="23224" y="4258"/>
                  </a:cubicBezTo>
                  <a:cubicBezTo>
                    <a:pt x="24199" y="4566"/>
                    <a:pt x="24596" y="4350"/>
                    <a:pt x="25844" y="5983"/>
                  </a:cubicBezTo>
                  <a:cubicBezTo>
                    <a:pt x="27094" y="7614"/>
                    <a:pt x="29434" y="7959"/>
                    <a:pt x="31066" y="8956"/>
                  </a:cubicBezTo>
                  <a:cubicBezTo>
                    <a:pt x="32697" y="9953"/>
                    <a:pt x="33837" y="11429"/>
                    <a:pt x="34914" y="12616"/>
                  </a:cubicBezTo>
                  <a:cubicBezTo>
                    <a:pt x="35992" y="13802"/>
                    <a:pt x="37038" y="13909"/>
                    <a:pt x="38208" y="14133"/>
                  </a:cubicBezTo>
                  <a:cubicBezTo>
                    <a:pt x="39377" y="14356"/>
                    <a:pt x="39809" y="15649"/>
                    <a:pt x="40210" y="15711"/>
                  </a:cubicBezTo>
                  <a:cubicBezTo>
                    <a:pt x="40236" y="15715"/>
                    <a:pt x="40264" y="15718"/>
                    <a:pt x="40295" y="15718"/>
                  </a:cubicBezTo>
                  <a:cubicBezTo>
                    <a:pt x="40723" y="15718"/>
                    <a:pt x="41481" y="15287"/>
                    <a:pt x="40733" y="13812"/>
                  </a:cubicBezTo>
                  <a:cubicBezTo>
                    <a:pt x="39931" y="12232"/>
                    <a:pt x="34883" y="9461"/>
                    <a:pt x="32758" y="7737"/>
                  </a:cubicBezTo>
                  <a:cubicBezTo>
                    <a:pt x="30634" y="6012"/>
                    <a:pt x="26570" y="2443"/>
                    <a:pt x="24199" y="1364"/>
                  </a:cubicBezTo>
                  <a:cubicBezTo>
                    <a:pt x="22509" y="597"/>
                    <a:pt x="21897" y="0"/>
                    <a:pt x="2082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8"/>
            <p:cNvSpPr/>
            <p:nvPr/>
          </p:nvSpPr>
          <p:spPr>
            <a:xfrm>
              <a:off x="1620475" y="3108600"/>
              <a:ext cx="1012325" cy="379700"/>
            </a:xfrm>
            <a:custGeom>
              <a:rect b="b" l="l" r="r" t="t"/>
              <a:pathLst>
                <a:path extrusionOk="0" h="15188" w="40493">
                  <a:moveTo>
                    <a:pt x="20297" y="1"/>
                  </a:moveTo>
                  <a:cubicBezTo>
                    <a:pt x="19867" y="1"/>
                    <a:pt x="19361" y="97"/>
                    <a:pt x="18682" y="318"/>
                  </a:cubicBezTo>
                  <a:cubicBezTo>
                    <a:pt x="16313" y="1088"/>
                    <a:pt x="11849" y="4013"/>
                    <a:pt x="10926" y="5060"/>
                  </a:cubicBezTo>
                  <a:cubicBezTo>
                    <a:pt x="10002" y="6107"/>
                    <a:pt x="3129" y="10287"/>
                    <a:pt x="1535" y="12078"/>
                  </a:cubicBezTo>
                  <a:cubicBezTo>
                    <a:pt x="1103" y="12563"/>
                    <a:pt x="205" y="13836"/>
                    <a:pt x="1" y="14666"/>
                  </a:cubicBezTo>
                  <a:cubicBezTo>
                    <a:pt x="25" y="14725"/>
                    <a:pt x="65" y="14777"/>
                    <a:pt x="119" y="14815"/>
                  </a:cubicBezTo>
                  <a:cubicBezTo>
                    <a:pt x="245" y="14905"/>
                    <a:pt x="426" y="14945"/>
                    <a:pt x="640" y="14945"/>
                  </a:cubicBezTo>
                  <a:cubicBezTo>
                    <a:pt x="1524" y="14945"/>
                    <a:pt x="2973" y="14266"/>
                    <a:pt x="3444" y="13602"/>
                  </a:cubicBezTo>
                  <a:cubicBezTo>
                    <a:pt x="4006" y="12810"/>
                    <a:pt x="5336" y="10573"/>
                    <a:pt x="6451" y="10573"/>
                  </a:cubicBezTo>
                  <a:cubicBezTo>
                    <a:pt x="6496" y="10573"/>
                    <a:pt x="6540" y="10576"/>
                    <a:pt x="6585" y="10584"/>
                  </a:cubicBezTo>
                  <a:cubicBezTo>
                    <a:pt x="6731" y="10609"/>
                    <a:pt x="6874" y="10621"/>
                    <a:pt x="7013" y="10621"/>
                  </a:cubicBezTo>
                  <a:cubicBezTo>
                    <a:pt x="7955" y="10621"/>
                    <a:pt x="8718" y="10073"/>
                    <a:pt x="9201" y="9311"/>
                  </a:cubicBezTo>
                  <a:cubicBezTo>
                    <a:pt x="9755" y="8438"/>
                    <a:pt x="11356" y="6037"/>
                    <a:pt x="12895" y="5791"/>
                  </a:cubicBezTo>
                  <a:cubicBezTo>
                    <a:pt x="14435" y="5544"/>
                    <a:pt x="16237" y="4990"/>
                    <a:pt x="16815" y="4190"/>
                  </a:cubicBezTo>
                  <a:cubicBezTo>
                    <a:pt x="17332" y="3470"/>
                    <a:pt x="18404" y="1908"/>
                    <a:pt x="19730" y="1908"/>
                  </a:cubicBezTo>
                  <a:cubicBezTo>
                    <a:pt x="19881" y="1908"/>
                    <a:pt x="20036" y="1929"/>
                    <a:pt x="20193" y="1973"/>
                  </a:cubicBezTo>
                  <a:cubicBezTo>
                    <a:pt x="21733" y="2404"/>
                    <a:pt x="21720" y="3419"/>
                    <a:pt x="22696" y="3727"/>
                  </a:cubicBezTo>
                  <a:cubicBezTo>
                    <a:pt x="23671" y="4035"/>
                    <a:pt x="24068" y="3820"/>
                    <a:pt x="25316" y="5452"/>
                  </a:cubicBezTo>
                  <a:cubicBezTo>
                    <a:pt x="26566" y="7083"/>
                    <a:pt x="28906" y="7429"/>
                    <a:pt x="30538" y="8426"/>
                  </a:cubicBezTo>
                  <a:cubicBezTo>
                    <a:pt x="32170" y="9424"/>
                    <a:pt x="33309" y="10899"/>
                    <a:pt x="34386" y="12085"/>
                  </a:cubicBezTo>
                  <a:cubicBezTo>
                    <a:pt x="35464" y="13272"/>
                    <a:pt x="36511" y="13379"/>
                    <a:pt x="37681" y="13602"/>
                  </a:cubicBezTo>
                  <a:cubicBezTo>
                    <a:pt x="38851" y="13826"/>
                    <a:pt x="39282" y="15119"/>
                    <a:pt x="39682" y="15181"/>
                  </a:cubicBezTo>
                  <a:cubicBezTo>
                    <a:pt x="39708" y="15185"/>
                    <a:pt x="39736" y="15187"/>
                    <a:pt x="39766" y="15187"/>
                  </a:cubicBezTo>
                  <a:cubicBezTo>
                    <a:pt x="40020" y="15187"/>
                    <a:pt x="40388" y="15036"/>
                    <a:pt x="40493" y="14607"/>
                  </a:cubicBezTo>
                  <a:cubicBezTo>
                    <a:pt x="40451" y="14384"/>
                    <a:pt x="40362" y="14122"/>
                    <a:pt x="40205" y="13813"/>
                  </a:cubicBezTo>
                  <a:cubicBezTo>
                    <a:pt x="39405" y="12234"/>
                    <a:pt x="34355" y="9463"/>
                    <a:pt x="32230" y="7738"/>
                  </a:cubicBezTo>
                  <a:cubicBezTo>
                    <a:pt x="30106" y="6015"/>
                    <a:pt x="26042" y="2442"/>
                    <a:pt x="23671" y="1365"/>
                  </a:cubicBezTo>
                  <a:cubicBezTo>
                    <a:pt x="21980" y="597"/>
                    <a:pt x="21368" y="1"/>
                    <a:pt x="2029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8"/>
            <p:cNvSpPr/>
            <p:nvPr/>
          </p:nvSpPr>
          <p:spPr>
            <a:xfrm>
              <a:off x="1969900" y="3410575"/>
              <a:ext cx="17900" cy="13875"/>
            </a:xfrm>
            <a:custGeom>
              <a:rect b="b" l="l" r="r" t="t"/>
              <a:pathLst>
                <a:path extrusionOk="0" h="555" w="716">
                  <a:moveTo>
                    <a:pt x="358" y="1"/>
                  </a:moveTo>
                  <a:cubicBezTo>
                    <a:pt x="1" y="1"/>
                    <a:pt x="1" y="554"/>
                    <a:pt x="358" y="554"/>
                  </a:cubicBezTo>
                  <a:cubicBezTo>
                    <a:pt x="715" y="554"/>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8"/>
            <p:cNvSpPr/>
            <p:nvPr/>
          </p:nvSpPr>
          <p:spPr>
            <a:xfrm>
              <a:off x="2221025" y="3447525"/>
              <a:ext cx="17900" cy="13900"/>
            </a:xfrm>
            <a:custGeom>
              <a:rect b="b" l="l" r="r" t="t"/>
              <a:pathLst>
                <a:path extrusionOk="0" h="556" w="716">
                  <a:moveTo>
                    <a:pt x="358" y="0"/>
                  </a:moveTo>
                  <a:cubicBezTo>
                    <a:pt x="2" y="0"/>
                    <a:pt x="1" y="555"/>
                    <a:pt x="358" y="555"/>
                  </a:cubicBezTo>
                  <a:cubicBezTo>
                    <a:pt x="715" y="555"/>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8"/>
            <p:cNvSpPr/>
            <p:nvPr/>
          </p:nvSpPr>
          <p:spPr>
            <a:xfrm>
              <a:off x="2021300" y="3506425"/>
              <a:ext cx="17875" cy="13875"/>
            </a:xfrm>
            <a:custGeom>
              <a:rect b="b" l="l" r="r" t="t"/>
              <a:pathLst>
                <a:path extrusionOk="0" h="555" w="715">
                  <a:moveTo>
                    <a:pt x="357" y="0"/>
                  </a:moveTo>
                  <a:cubicBezTo>
                    <a:pt x="0" y="0"/>
                    <a:pt x="0" y="554"/>
                    <a:pt x="357" y="554"/>
                  </a:cubicBezTo>
                  <a:cubicBezTo>
                    <a:pt x="715" y="554"/>
                    <a:pt x="715"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8"/>
            <p:cNvSpPr/>
            <p:nvPr/>
          </p:nvSpPr>
          <p:spPr>
            <a:xfrm>
              <a:off x="2210625" y="3365000"/>
              <a:ext cx="17875" cy="13875"/>
            </a:xfrm>
            <a:custGeom>
              <a:rect b="b" l="l" r="r" t="t"/>
              <a:pathLst>
                <a:path extrusionOk="0" h="555" w="715">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8"/>
            <p:cNvSpPr/>
            <p:nvPr/>
          </p:nvSpPr>
          <p:spPr>
            <a:xfrm>
              <a:off x="2401125" y="3507575"/>
              <a:ext cx="17875" cy="13875"/>
            </a:xfrm>
            <a:custGeom>
              <a:rect b="b" l="l" r="r" t="t"/>
              <a:pathLst>
                <a:path extrusionOk="0" h="555" w="715">
                  <a:moveTo>
                    <a:pt x="358" y="1"/>
                  </a:moveTo>
                  <a:cubicBezTo>
                    <a:pt x="2" y="1"/>
                    <a:pt x="1" y="555"/>
                    <a:pt x="358" y="555"/>
                  </a:cubicBezTo>
                  <a:cubicBezTo>
                    <a:pt x="715" y="555"/>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8"/>
            <p:cNvSpPr/>
            <p:nvPr/>
          </p:nvSpPr>
          <p:spPr>
            <a:xfrm>
              <a:off x="2305875" y="3610325"/>
              <a:ext cx="17875" cy="13875"/>
            </a:xfrm>
            <a:custGeom>
              <a:rect b="b" l="l" r="r" t="t"/>
              <a:pathLst>
                <a:path extrusionOk="0" h="555" w="715">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8"/>
            <p:cNvSpPr/>
            <p:nvPr/>
          </p:nvSpPr>
          <p:spPr>
            <a:xfrm>
              <a:off x="2228525" y="3534125"/>
              <a:ext cx="17875" cy="13875"/>
            </a:xfrm>
            <a:custGeom>
              <a:rect b="b" l="l" r="r" t="t"/>
              <a:pathLst>
                <a:path extrusionOk="0" h="555" w="715">
                  <a:moveTo>
                    <a:pt x="357" y="0"/>
                  </a:moveTo>
                  <a:cubicBezTo>
                    <a:pt x="0" y="0"/>
                    <a:pt x="0" y="554"/>
                    <a:pt x="357" y="554"/>
                  </a:cubicBezTo>
                  <a:cubicBezTo>
                    <a:pt x="715" y="554"/>
                    <a:pt x="715"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8"/>
            <p:cNvSpPr/>
            <p:nvPr/>
          </p:nvSpPr>
          <p:spPr>
            <a:xfrm>
              <a:off x="1947375" y="3581450"/>
              <a:ext cx="17875" cy="13875"/>
            </a:xfrm>
            <a:custGeom>
              <a:rect b="b" l="l" r="r" t="t"/>
              <a:pathLst>
                <a:path extrusionOk="0" h="555" w="715">
                  <a:moveTo>
                    <a:pt x="358" y="1"/>
                  </a:moveTo>
                  <a:cubicBezTo>
                    <a:pt x="2" y="1"/>
                    <a:pt x="1" y="555"/>
                    <a:pt x="358" y="555"/>
                  </a:cubicBezTo>
                  <a:cubicBezTo>
                    <a:pt x="715" y="555"/>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8"/>
            <p:cNvSpPr/>
            <p:nvPr/>
          </p:nvSpPr>
          <p:spPr>
            <a:xfrm>
              <a:off x="1823275" y="3545675"/>
              <a:ext cx="17925" cy="13875"/>
            </a:xfrm>
            <a:custGeom>
              <a:rect b="b" l="l" r="r" t="t"/>
              <a:pathLst>
                <a:path extrusionOk="0" h="555" w="717">
                  <a:moveTo>
                    <a:pt x="358" y="1"/>
                  </a:moveTo>
                  <a:cubicBezTo>
                    <a:pt x="1" y="1"/>
                    <a:pt x="1" y="555"/>
                    <a:pt x="358" y="555"/>
                  </a:cubicBezTo>
                  <a:cubicBezTo>
                    <a:pt x="715" y="555"/>
                    <a:pt x="716"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8"/>
            <p:cNvSpPr/>
            <p:nvPr/>
          </p:nvSpPr>
          <p:spPr>
            <a:xfrm>
              <a:off x="1700300" y="3579750"/>
              <a:ext cx="17925" cy="13850"/>
            </a:xfrm>
            <a:custGeom>
              <a:rect b="b" l="l" r="r" t="t"/>
              <a:pathLst>
                <a:path extrusionOk="0" h="554" w="717">
                  <a:moveTo>
                    <a:pt x="359" y="0"/>
                  </a:moveTo>
                  <a:cubicBezTo>
                    <a:pt x="2" y="0"/>
                    <a:pt x="1" y="554"/>
                    <a:pt x="359" y="554"/>
                  </a:cubicBezTo>
                  <a:cubicBezTo>
                    <a:pt x="716" y="554"/>
                    <a:pt x="716" y="0"/>
                    <a:pt x="359"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8"/>
            <p:cNvSpPr/>
            <p:nvPr/>
          </p:nvSpPr>
          <p:spPr>
            <a:xfrm>
              <a:off x="2057650" y="3321700"/>
              <a:ext cx="17900" cy="13875"/>
            </a:xfrm>
            <a:custGeom>
              <a:rect b="b" l="l" r="r" t="t"/>
              <a:pathLst>
                <a:path extrusionOk="0" h="555" w="716">
                  <a:moveTo>
                    <a:pt x="357" y="0"/>
                  </a:moveTo>
                  <a:cubicBezTo>
                    <a:pt x="1" y="0"/>
                    <a:pt x="0" y="554"/>
                    <a:pt x="357" y="554"/>
                  </a:cubicBezTo>
                  <a:cubicBezTo>
                    <a:pt x="714" y="554"/>
                    <a:pt x="716"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8"/>
            <p:cNvSpPr/>
            <p:nvPr/>
          </p:nvSpPr>
          <p:spPr>
            <a:xfrm>
              <a:off x="2133825" y="3291675"/>
              <a:ext cx="17925" cy="13875"/>
            </a:xfrm>
            <a:custGeom>
              <a:rect b="b" l="l" r="r" t="t"/>
              <a:pathLst>
                <a:path extrusionOk="0" h="555" w="717">
                  <a:moveTo>
                    <a:pt x="359" y="0"/>
                  </a:moveTo>
                  <a:cubicBezTo>
                    <a:pt x="2" y="0"/>
                    <a:pt x="1" y="554"/>
                    <a:pt x="359" y="554"/>
                  </a:cubicBezTo>
                  <a:cubicBezTo>
                    <a:pt x="717" y="554"/>
                    <a:pt x="717" y="0"/>
                    <a:pt x="359"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8"/>
            <p:cNvSpPr/>
            <p:nvPr/>
          </p:nvSpPr>
          <p:spPr>
            <a:xfrm>
              <a:off x="2493775" y="3577600"/>
              <a:ext cx="15775" cy="13900"/>
            </a:xfrm>
            <a:custGeom>
              <a:rect b="b" l="l" r="r" t="t"/>
              <a:pathLst>
                <a:path extrusionOk="0" h="556" w="631">
                  <a:moveTo>
                    <a:pt x="284" y="0"/>
                  </a:moveTo>
                  <a:cubicBezTo>
                    <a:pt x="140" y="0"/>
                    <a:pt x="1" y="128"/>
                    <a:pt x="8" y="279"/>
                  </a:cubicBezTo>
                  <a:cubicBezTo>
                    <a:pt x="15" y="428"/>
                    <a:pt x="130" y="556"/>
                    <a:pt x="284" y="556"/>
                  </a:cubicBezTo>
                  <a:lnTo>
                    <a:pt x="346" y="556"/>
                  </a:lnTo>
                  <a:cubicBezTo>
                    <a:pt x="491" y="556"/>
                    <a:pt x="630" y="428"/>
                    <a:pt x="623" y="279"/>
                  </a:cubicBezTo>
                  <a:cubicBezTo>
                    <a:pt x="618" y="128"/>
                    <a:pt x="502" y="0"/>
                    <a:pt x="34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8"/>
            <p:cNvSpPr/>
            <p:nvPr/>
          </p:nvSpPr>
          <p:spPr>
            <a:xfrm>
              <a:off x="1649900" y="3805450"/>
              <a:ext cx="17875" cy="13875"/>
            </a:xfrm>
            <a:custGeom>
              <a:rect b="b" l="l" r="r" t="t"/>
              <a:pathLst>
                <a:path extrusionOk="0" h="555" w="715">
                  <a:moveTo>
                    <a:pt x="358" y="1"/>
                  </a:moveTo>
                  <a:cubicBezTo>
                    <a:pt x="2" y="1"/>
                    <a:pt x="1" y="555"/>
                    <a:pt x="358" y="555"/>
                  </a:cubicBezTo>
                  <a:cubicBezTo>
                    <a:pt x="715" y="555"/>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8"/>
            <p:cNvSpPr/>
            <p:nvPr/>
          </p:nvSpPr>
          <p:spPr>
            <a:xfrm>
              <a:off x="2515050" y="3831600"/>
              <a:ext cx="17875" cy="13875"/>
            </a:xfrm>
            <a:custGeom>
              <a:rect b="b" l="l" r="r" t="t"/>
              <a:pathLst>
                <a:path extrusionOk="0" h="555" w="715">
                  <a:moveTo>
                    <a:pt x="357" y="1"/>
                  </a:moveTo>
                  <a:cubicBezTo>
                    <a:pt x="1" y="1"/>
                    <a:pt x="0" y="554"/>
                    <a:pt x="357" y="554"/>
                  </a:cubicBezTo>
                  <a:cubicBezTo>
                    <a:pt x="714" y="554"/>
                    <a:pt x="714" y="1"/>
                    <a:pt x="35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8"/>
            <p:cNvSpPr/>
            <p:nvPr/>
          </p:nvSpPr>
          <p:spPr>
            <a:xfrm>
              <a:off x="2561225" y="3765425"/>
              <a:ext cx="17875" cy="13875"/>
            </a:xfrm>
            <a:custGeom>
              <a:rect b="b" l="l" r="r" t="t"/>
              <a:pathLst>
                <a:path extrusionOk="0" h="555" w="715">
                  <a:moveTo>
                    <a:pt x="357" y="0"/>
                  </a:moveTo>
                  <a:cubicBezTo>
                    <a:pt x="2" y="0"/>
                    <a:pt x="0" y="554"/>
                    <a:pt x="357" y="554"/>
                  </a:cubicBezTo>
                  <a:cubicBezTo>
                    <a:pt x="715" y="554"/>
                    <a:pt x="715"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8"/>
            <p:cNvSpPr/>
            <p:nvPr/>
          </p:nvSpPr>
          <p:spPr>
            <a:xfrm>
              <a:off x="1665300" y="3648425"/>
              <a:ext cx="17875" cy="13875"/>
            </a:xfrm>
            <a:custGeom>
              <a:rect b="b" l="l" r="r" t="t"/>
              <a:pathLst>
                <a:path extrusionOk="0" h="555" w="715">
                  <a:moveTo>
                    <a:pt x="357" y="0"/>
                  </a:moveTo>
                  <a:cubicBezTo>
                    <a:pt x="0" y="0"/>
                    <a:pt x="0" y="554"/>
                    <a:pt x="357" y="554"/>
                  </a:cubicBezTo>
                  <a:cubicBezTo>
                    <a:pt x="714" y="554"/>
                    <a:pt x="714"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8"/>
            <p:cNvSpPr/>
            <p:nvPr/>
          </p:nvSpPr>
          <p:spPr>
            <a:xfrm>
              <a:off x="1871575" y="3843900"/>
              <a:ext cx="17875" cy="13875"/>
            </a:xfrm>
            <a:custGeom>
              <a:rect b="b" l="l" r="r" t="t"/>
              <a:pathLst>
                <a:path extrusionOk="0" h="555" w="715">
                  <a:moveTo>
                    <a:pt x="357" y="1"/>
                  </a:moveTo>
                  <a:cubicBezTo>
                    <a:pt x="2" y="1"/>
                    <a:pt x="0" y="555"/>
                    <a:pt x="357" y="555"/>
                  </a:cubicBezTo>
                  <a:cubicBezTo>
                    <a:pt x="715" y="555"/>
                    <a:pt x="715" y="1"/>
                    <a:pt x="35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8"/>
            <p:cNvSpPr/>
            <p:nvPr/>
          </p:nvSpPr>
          <p:spPr>
            <a:xfrm>
              <a:off x="2371875" y="3848550"/>
              <a:ext cx="17900" cy="13875"/>
            </a:xfrm>
            <a:custGeom>
              <a:rect b="b" l="l" r="r" t="t"/>
              <a:pathLst>
                <a:path extrusionOk="0" h="555" w="716">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8"/>
            <p:cNvSpPr/>
            <p:nvPr/>
          </p:nvSpPr>
          <p:spPr>
            <a:xfrm>
              <a:off x="1897750" y="3423650"/>
              <a:ext cx="17875" cy="13900"/>
            </a:xfrm>
            <a:custGeom>
              <a:rect b="b" l="l" r="r" t="t"/>
              <a:pathLst>
                <a:path extrusionOk="0" h="556" w="715">
                  <a:moveTo>
                    <a:pt x="358" y="1"/>
                  </a:moveTo>
                  <a:cubicBezTo>
                    <a:pt x="1" y="1"/>
                    <a:pt x="1" y="556"/>
                    <a:pt x="358" y="556"/>
                  </a:cubicBezTo>
                  <a:cubicBezTo>
                    <a:pt x="715" y="556"/>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8"/>
            <p:cNvSpPr/>
            <p:nvPr/>
          </p:nvSpPr>
          <p:spPr>
            <a:xfrm>
              <a:off x="2304150" y="3428300"/>
              <a:ext cx="17900" cy="13875"/>
            </a:xfrm>
            <a:custGeom>
              <a:rect b="b" l="l" r="r" t="t"/>
              <a:pathLst>
                <a:path extrusionOk="0" h="555" w="716">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3" name="Google Shape;3963;p58"/>
          <p:cNvGrpSpPr/>
          <p:nvPr/>
        </p:nvGrpSpPr>
        <p:grpSpPr>
          <a:xfrm>
            <a:off x="5783206" y="2596425"/>
            <a:ext cx="693750" cy="875150"/>
            <a:chOff x="4182125" y="1927900"/>
            <a:chExt cx="693750" cy="875150"/>
          </a:xfrm>
        </p:grpSpPr>
        <p:sp>
          <p:nvSpPr>
            <p:cNvPr id="3964" name="Google Shape;3964;p58"/>
            <p:cNvSpPr/>
            <p:nvPr/>
          </p:nvSpPr>
          <p:spPr>
            <a:xfrm>
              <a:off x="4182125" y="1927900"/>
              <a:ext cx="693750" cy="875150"/>
            </a:xfrm>
            <a:custGeom>
              <a:rect b="b" l="l" r="r" t="t"/>
              <a:pathLst>
                <a:path extrusionOk="0" h="35006" w="27750">
                  <a:moveTo>
                    <a:pt x="14068" y="1"/>
                  </a:moveTo>
                  <a:cubicBezTo>
                    <a:pt x="13560" y="1"/>
                    <a:pt x="13096" y="289"/>
                    <a:pt x="12870" y="744"/>
                  </a:cubicBezTo>
                  <a:lnTo>
                    <a:pt x="12596" y="1303"/>
                  </a:lnTo>
                  <a:lnTo>
                    <a:pt x="11981" y="1391"/>
                  </a:lnTo>
                  <a:cubicBezTo>
                    <a:pt x="11478" y="1464"/>
                    <a:pt x="11060" y="1817"/>
                    <a:pt x="10904" y="2301"/>
                  </a:cubicBezTo>
                  <a:cubicBezTo>
                    <a:pt x="10747" y="2783"/>
                    <a:pt x="10878" y="3314"/>
                    <a:pt x="11242" y="3669"/>
                  </a:cubicBezTo>
                  <a:lnTo>
                    <a:pt x="11686" y="4103"/>
                  </a:lnTo>
                  <a:lnTo>
                    <a:pt x="11581" y="4715"/>
                  </a:lnTo>
                  <a:cubicBezTo>
                    <a:pt x="11576" y="4741"/>
                    <a:pt x="11572" y="4767"/>
                    <a:pt x="11569" y="4793"/>
                  </a:cubicBezTo>
                  <a:lnTo>
                    <a:pt x="5788" y="11477"/>
                  </a:lnTo>
                  <a:cubicBezTo>
                    <a:pt x="5433" y="11890"/>
                    <a:pt x="5265" y="12433"/>
                    <a:pt x="5323" y="12974"/>
                  </a:cubicBezTo>
                  <a:cubicBezTo>
                    <a:pt x="5381" y="13508"/>
                    <a:pt x="5656" y="13995"/>
                    <a:pt x="6085" y="14318"/>
                  </a:cubicBezTo>
                  <a:lnTo>
                    <a:pt x="3497" y="17308"/>
                  </a:lnTo>
                  <a:cubicBezTo>
                    <a:pt x="2956" y="17937"/>
                    <a:pt x="2743" y="18783"/>
                    <a:pt x="2925" y="19593"/>
                  </a:cubicBezTo>
                  <a:cubicBezTo>
                    <a:pt x="3109" y="20404"/>
                    <a:pt x="3649" y="21062"/>
                    <a:pt x="4409" y="21394"/>
                  </a:cubicBezTo>
                  <a:cubicBezTo>
                    <a:pt x="4468" y="21421"/>
                    <a:pt x="4529" y="21445"/>
                    <a:pt x="4589" y="21467"/>
                  </a:cubicBezTo>
                  <a:cubicBezTo>
                    <a:pt x="3276" y="22998"/>
                    <a:pt x="1686" y="24850"/>
                    <a:pt x="837" y="25839"/>
                  </a:cubicBezTo>
                  <a:cubicBezTo>
                    <a:pt x="242" y="26523"/>
                    <a:pt x="0" y="27443"/>
                    <a:pt x="180" y="28332"/>
                  </a:cubicBezTo>
                  <a:cubicBezTo>
                    <a:pt x="353" y="29211"/>
                    <a:pt x="924" y="29961"/>
                    <a:pt x="1725" y="30361"/>
                  </a:cubicBezTo>
                  <a:cubicBezTo>
                    <a:pt x="2330" y="30663"/>
                    <a:pt x="2953" y="30816"/>
                    <a:pt x="3580" y="30816"/>
                  </a:cubicBezTo>
                  <a:cubicBezTo>
                    <a:pt x="4602" y="30816"/>
                    <a:pt x="5585" y="30417"/>
                    <a:pt x="6514" y="29617"/>
                  </a:cubicBezTo>
                  <a:cubicBezTo>
                    <a:pt x="7222" y="30535"/>
                    <a:pt x="8218" y="31038"/>
                    <a:pt x="9331" y="31038"/>
                  </a:cubicBezTo>
                  <a:cubicBezTo>
                    <a:pt x="9656" y="31037"/>
                    <a:pt x="9979" y="30996"/>
                    <a:pt x="10294" y="30915"/>
                  </a:cubicBezTo>
                  <a:lnTo>
                    <a:pt x="10294" y="32401"/>
                  </a:lnTo>
                  <a:cubicBezTo>
                    <a:pt x="10294" y="33837"/>
                    <a:pt x="11462" y="35006"/>
                    <a:pt x="12899" y="35006"/>
                  </a:cubicBezTo>
                  <a:lnTo>
                    <a:pt x="15195" y="35006"/>
                  </a:lnTo>
                  <a:cubicBezTo>
                    <a:pt x="16630" y="35006"/>
                    <a:pt x="17800" y="33837"/>
                    <a:pt x="17800" y="32401"/>
                  </a:cubicBezTo>
                  <a:lnTo>
                    <a:pt x="17800" y="29964"/>
                  </a:lnTo>
                  <a:cubicBezTo>
                    <a:pt x="18669" y="30735"/>
                    <a:pt x="19498" y="30909"/>
                    <a:pt x="20069" y="30909"/>
                  </a:cubicBezTo>
                  <a:cubicBezTo>
                    <a:pt x="21039" y="30909"/>
                    <a:pt x="21936" y="30424"/>
                    <a:pt x="22618" y="29535"/>
                  </a:cubicBezTo>
                  <a:cubicBezTo>
                    <a:pt x="23168" y="30047"/>
                    <a:pt x="23851" y="30327"/>
                    <a:pt x="24567" y="30327"/>
                  </a:cubicBezTo>
                  <a:cubicBezTo>
                    <a:pt x="25683" y="30327"/>
                    <a:pt x="26768" y="29632"/>
                    <a:pt x="27264" y="28600"/>
                  </a:cubicBezTo>
                  <a:cubicBezTo>
                    <a:pt x="27749" y="27597"/>
                    <a:pt x="27606" y="26454"/>
                    <a:pt x="26882" y="25545"/>
                  </a:cubicBezTo>
                  <a:cubicBezTo>
                    <a:pt x="25475" y="23781"/>
                    <a:pt x="24457" y="22503"/>
                    <a:pt x="23722" y="21579"/>
                  </a:cubicBezTo>
                  <a:cubicBezTo>
                    <a:pt x="24006" y="21435"/>
                    <a:pt x="24271" y="21255"/>
                    <a:pt x="24509" y="21042"/>
                  </a:cubicBezTo>
                  <a:cubicBezTo>
                    <a:pt x="25480" y="20190"/>
                    <a:pt x="25593" y="18737"/>
                    <a:pt x="24766" y="17730"/>
                  </a:cubicBezTo>
                  <a:lnTo>
                    <a:pt x="21911" y="14265"/>
                  </a:lnTo>
                  <a:cubicBezTo>
                    <a:pt x="22087" y="14086"/>
                    <a:pt x="22231" y="13880"/>
                    <a:pt x="22338" y="13653"/>
                  </a:cubicBezTo>
                  <a:cubicBezTo>
                    <a:pt x="22693" y="12901"/>
                    <a:pt x="22580" y="12031"/>
                    <a:pt x="22036" y="11370"/>
                  </a:cubicBezTo>
                  <a:lnTo>
                    <a:pt x="16574" y="4910"/>
                  </a:lnTo>
                  <a:cubicBezTo>
                    <a:pt x="16573" y="4844"/>
                    <a:pt x="16566" y="4779"/>
                    <a:pt x="16555" y="4715"/>
                  </a:cubicBezTo>
                  <a:lnTo>
                    <a:pt x="16449" y="4102"/>
                  </a:lnTo>
                  <a:lnTo>
                    <a:pt x="16896" y="3667"/>
                  </a:lnTo>
                  <a:cubicBezTo>
                    <a:pt x="17259" y="3313"/>
                    <a:pt x="17388" y="2783"/>
                    <a:pt x="17231" y="2299"/>
                  </a:cubicBezTo>
                  <a:cubicBezTo>
                    <a:pt x="17075" y="1817"/>
                    <a:pt x="16657" y="1464"/>
                    <a:pt x="16155" y="1391"/>
                  </a:cubicBezTo>
                  <a:lnTo>
                    <a:pt x="15539" y="1303"/>
                  </a:lnTo>
                  <a:lnTo>
                    <a:pt x="15264" y="744"/>
                  </a:lnTo>
                  <a:cubicBezTo>
                    <a:pt x="15039" y="289"/>
                    <a:pt x="14575" y="1"/>
                    <a:pt x="14068"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8"/>
            <p:cNvSpPr/>
            <p:nvPr/>
          </p:nvSpPr>
          <p:spPr>
            <a:xfrm>
              <a:off x="4253300" y="2597625"/>
              <a:ext cx="47300" cy="44275"/>
            </a:xfrm>
            <a:custGeom>
              <a:rect b="b" l="l" r="r" t="t"/>
              <a:pathLst>
                <a:path extrusionOk="0" h="1771" w="1892">
                  <a:moveTo>
                    <a:pt x="943" y="1"/>
                  </a:moveTo>
                  <a:cubicBezTo>
                    <a:pt x="632" y="1"/>
                    <a:pt x="340" y="165"/>
                    <a:pt x="180" y="439"/>
                  </a:cubicBezTo>
                  <a:cubicBezTo>
                    <a:pt x="0" y="749"/>
                    <a:pt x="24" y="1137"/>
                    <a:pt x="241" y="1422"/>
                  </a:cubicBezTo>
                  <a:cubicBezTo>
                    <a:pt x="415" y="1650"/>
                    <a:pt x="679" y="1771"/>
                    <a:pt x="946" y="1771"/>
                  </a:cubicBezTo>
                  <a:cubicBezTo>
                    <a:pt x="1132" y="1771"/>
                    <a:pt x="1321" y="1712"/>
                    <a:pt x="1481" y="1591"/>
                  </a:cubicBezTo>
                  <a:cubicBezTo>
                    <a:pt x="1765" y="1374"/>
                    <a:pt x="1891" y="1007"/>
                    <a:pt x="1801" y="660"/>
                  </a:cubicBezTo>
                  <a:cubicBezTo>
                    <a:pt x="1710" y="314"/>
                    <a:pt x="1419" y="57"/>
                    <a:pt x="1065" y="9"/>
                  </a:cubicBezTo>
                  <a:cubicBezTo>
                    <a:pt x="1024" y="3"/>
                    <a:pt x="983" y="1"/>
                    <a:pt x="94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8"/>
            <p:cNvSpPr/>
            <p:nvPr/>
          </p:nvSpPr>
          <p:spPr>
            <a:xfrm>
              <a:off x="4263525" y="2597625"/>
              <a:ext cx="27725" cy="22175"/>
            </a:xfrm>
            <a:custGeom>
              <a:rect b="b" l="l" r="r" t="t"/>
              <a:pathLst>
                <a:path extrusionOk="0" h="887" w="1109">
                  <a:moveTo>
                    <a:pt x="534" y="1"/>
                  </a:moveTo>
                  <a:cubicBezTo>
                    <a:pt x="342" y="1"/>
                    <a:pt x="155" y="63"/>
                    <a:pt x="0" y="181"/>
                  </a:cubicBezTo>
                  <a:cubicBezTo>
                    <a:pt x="60" y="158"/>
                    <a:pt x="113" y="147"/>
                    <a:pt x="159" y="147"/>
                  </a:cubicBezTo>
                  <a:cubicBezTo>
                    <a:pt x="468" y="147"/>
                    <a:pt x="485" y="617"/>
                    <a:pt x="536" y="886"/>
                  </a:cubicBezTo>
                  <a:cubicBezTo>
                    <a:pt x="713" y="626"/>
                    <a:pt x="1108" y="212"/>
                    <a:pt x="656" y="9"/>
                  </a:cubicBezTo>
                  <a:cubicBezTo>
                    <a:pt x="615" y="3"/>
                    <a:pt x="574" y="1"/>
                    <a:pt x="53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8"/>
            <p:cNvSpPr/>
            <p:nvPr/>
          </p:nvSpPr>
          <p:spPr>
            <a:xfrm>
              <a:off x="4276925" y="2606375"/>
              <a:ext cx="22725" cy="21650"/>
            </a:xfrm>
            <a:custGeom>
              <a:rect b="b" l="l" r="r" t="t"/>
              <a:pathLst>
                <a:path extrusionOk="0" h="866" w="909">
                  <a:moveTo>
                    <a:pt x="704" y="1"/>
                  </a:moveTo>
                  <a:lnTo>
                    <a:pt x="704" y="1"/>
                  </a:lnTo>
                  <a:cubicBezTo>
                    <a:pt x="881" y="465"/>
                    <a:pt x="309" y="477"/>
                    <a:pt x="0" y="536"/>
                  </a:cubicBezTo>
                  <a:cubicBezTo>
                    <a:pt x="172" y="653"/>
                    <a:pt x="411" y="865"/>
                    <a:pt x="612" y="865"/>
                  </a:cubicBezTo>
                  <a:cubicBezTo>
                    <a:pt x="715" y="865"/>
                    <a:pt x="809" y="810"/>
                    <a:pt x="877" y="656"/>
                  </a:cubicBezTo>
                  <a:cubicBezTo>
                    <a:pt x="908" y="422"/>
                    <a:pt x="846" y="188"/>
                    <a:pt x="70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8"/>
            <p:cNvSpPr/>
            <p:nvPr/>
          </p:nvSpPr>
          <p:spPr>
            <a:xfrm>
              <a:off x="4262575" y="2619775"/>
              <a:ext cx="27750" cy="22125"/>
            </a:xfrm>
            <a:custGeom>
              <a:rect b="b" l="l" r="r" t="t"/>
              <a:pathLst>
                <a:path extrusionOk="0" h="885" w="1110">
                  <a:moveTo>
                    <a:pt x="574" y="0"/>
                  </a:moveTo>
                  <a:cubicBezTo>
                    <a:pt x="397" y="259"/>
                    <a:pt x="0" y="674"/>
                    <a:pt x="455" y="876"/>
                  </a:cubicBezTo>
                  <a:cubicBezTo>
                    <a:pt x="495" y="882"/>
                    <a:pt x="535" y="885"/>
                    <a:pt x="576" y="885"/>
                  </a:cubicBezTo>
                  <a:cubicBezTo>
                    <a:pt x="767" y="885"/>
                    <a:pt x="955" y="822"/>
                    <a:pt x="1110" y="705"/>
                  </a:cubicBezTo>
                  <a:lnTo>
                    <a:pt x="1110" y="705"/>
                  </a:lnTo>
                  <a:cubicBezTo>
                    <a:pt x="1050" y="728"/>
                    <a:pt x="997" y="738"/>
                    <a:pt x="951" y="738"/>
                  </a:cubicBezTo>
                  <a:cubicBezTo>
                    <a:pt x="642" y="738"/>
                    <a:pt x="625" y="268"/>
                    <a:pt x="57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8"/>
            <p:cNvSpPr/>
            <p:nvPr/>
          </p:nvSpPr>
          <p:spPr>
            <a:xfrm>
              <a:off x="4254175" y="2611525"/>
              <a:ext cx="22775" cy="21650"/>
            </a:xfrm>
            <a:custGeom>
              <a:rect b="b" l="l" r="r" t="t"/>
              <a:pathLst>
                <a:path extrusionOk="0" h="866" w="911">
                  <a:moveTo>
                    <a:pt x="298" y="1"/>
                  </a:moveTo>
                  <a:cubicBezTo>
                    <a:pt x="195" y="1"/>
                    <a:pt x="101" y="57"/>
                    <a:pt x="33" y="211"/>
                  </a:cubicBezTo>
                  <a:cubicBezTo>
                    <a:pt x="0" y="443"/>
                    <a:pt x="62" y="679"/>
                    <a:pt x="206" y="866"/>
                  </a:cubicBezTo>
                  <a:cubicBezTo>
                    <a:pt x="27" y="402"/>
                    <a:pt x="601" y="388"/>
                    <a:pt x="910" y="330"/>
                  </a:cubicBezTo>
                  <a:cubicBezTo>
                    <a:pt x="738" y="213"/>
                    <a:pt x="499" y="1"/>
                    <a:pt x="29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8"/>
            <p:cNvSpPr/>
            <p:nvPr/>
          </p:nvSpPr>
          <p:spPr>
            <a:xfrm>
              <a:off x="4272700" y="2635050"/>
              <a:ext cx="500" cy="200"/>
            </a:xfrm>
            <a:custGeom>
              <a:rect b="b" l="l" r="r" t="t"/>
              <a:pathLst>
                <a:path extrusionOk="0" h="8" w="20">
                  <a:moveTo>
                    <a:pt x="0" y="1"/>
                  </a:moveTo>
                  <a:lnTo>
                    <a:pt x="0" y="2"/>
                  </a:lnTo>
                  <a:cubicBezTo>
                    <a:pt x="5" y="4"/>
                    <a:pt x="5" y="7"/>
                    <a:pt x="7" y="7"/>
                  </a:cubicBezTo>
                  <a:cubicBezTo>
                    <a:pt x="9" y="8"/>
                    <a:pt x="12" y="8"/>
                    <a:pt x="13" y="8"/>
                  </a:cubicBezTo>
                  <a:lnTo>
                    <a:pt x="20" y="8"/>
                  </a:lnTo>
                  <a:cubicBezTo>
                    <a:pt x="13" y="7"/>
                    <a:pt x="6" y="5"/>
                    <a:pt x="0"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8"/>
            <p:cNvSpPr/>
            <p:nvPr/>
          </p:nvSpPr>
          <p:spPr>
            <a:xfrm>
              <a:off x="4254700" y="2619975"/>
              <a:ext cx="32500" cy="21975"/>
            </a:xfrm>
            <a:custGeom>
              <a:rect b="b" l="l" r="r" t="t"/>
              <a:pathLst>
                <a:path extrusionOk="0" h="879" w="1300">
                  <a:moveTo>
                    <a:pt x="3" y="1"/>
                  </a:moveTo>
                  <a:cubicBezTo>
                    <a:pt x="1" y="6"/>
                    <a:pt x="1" y="13"/>
                    <a:pt x="3" y="19"/>
                  </a:cubicBezTo>
                  <a:cubicBezTo>
                    <a:pt x="3" y="129"/>
                    <a:pt x="26" y="237"/>
                    <a:pt x="69" y="338"/>
                  </a:cubicBezTo>
                  <a:cubicBezTo>
                    <a:pt x="98" y="407"/>
                    <a:pt x="134" y="470"/>
                    <a:pt x="180" y="528"/>
                  </a:cubicBezTo>
                  <a:cubicBezTo>
                    <a:pt x="308" y="700"/>
                    <a:pt x="495" y="818"/>
                    <a:pt x="706" y="858"/>
                  </a:cubicBezTo>
                  <a:cubicBezTo>
                    <a:pt x="498" y="815"/>
                    <a:pt x="313" y="697"/>
                    <a:pt x="185" y="528"/>
                  </a:cubicBezTo>
                  <a:cubicBezTo>
                    <a:pt x="69" y="376"/>
                    <a:pt x="6" y="193"/>
                    <a:pt x="3" y="4"/>
                  </a:cubicBezTo>
                  <a:lnTo>
                    <a:pt x="3" y="1"/>
                  </a:lnTo>
                  <a:close/>
                  <a:moveTo>
                    <a:pt x="1300" y="775"/>
                  </a:moveTo>
                  <a:lnTo>
                    <a:pt x="1300" y="775"/>
                  </a:lnTo>
                  <a:cubicBezTo>
                    <a:pt x="1218" y="819"/>
                    <a:pt x="1129" y="849"/>
                    <a:pt x="1038" y="864"/>
                  </a:cubicBezTo>
                  <a:cubicBezTo>
                    <a:pt x="1129" y="850"/>
                    <a:pt x="1218" y="820"/>
                    <a:pt x="1300" y="775"/>
                  </a:cubicBezTo>
                  <a:close/>
                  <a:moveTo>
                    <a:pt x="762" y="868"/>
                  </a:moveTo>
                  <a:cubicBezTo>
                    <a:pt x="764" y="868"/>
                    <a:pt x="764" y="870"/>
                    <a:pt x="765" y="870"/>
                  </a:cubicBezTo>
                  <a:cubicBezTo>
                    <a:pt x="806" y="875"/>
                    <a:pt x="847" y="878"/>
                    <a:pt x="889" y="878"/>
                  </a:cubicBezTo>
                  <a:lnTo>
                    <a:pt x="895" y="878"/>
                  </a:lnTo>
                  <a:cubicBezTo>
                    <a:pt x="927" y="877"/>
                    <a:pt x="959" y="875"/>
                    <a:pt x="992" y="871"/>
                  </a:cubicBezTo>
                  <a:lnTo>
                    <a:pt x="992" y="871"/>
                  </a:lnTo>
                  <a:cubicBezTo>
                    <a:pt x="959" y="875"/>
                    <a:pt x="926" y="877"/>
                    <a:pt x="893" y="877"/>
                  </a:cubicBezTo>
                  <a:cubicBezTo>
                    <a:pt x="851" y="877"/>
                    <a:pt x="810" y="874"/>
                    <a:pt x="770" y="868"/>
                  </a:cubicBez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8"/>
            <p:cNvSpPr/>
            <p:nvPr/>
          </p:nvSpPr>
          <p:spPr>
            <a:xfrm>
              <a:off x="4258250" y="2623150"/>
              <a:ext cx="40450" cy="18550"/>
            </a:xfrm>
            <a:custGeom>
              <a:rect b="b" l="l" r="r" t="t"/>
              <a:pathLst>
                <a:path extrusionOk="0" h="742" w="1618">
                  <a:moveTo>
                    <a:pt x="1616" y="0"/>
                  </a:moveTo>
                  <a:cubicBezTo>
                    <a:pt x="1550" y="141"/>
                    <a:pt x="1460" y="193"/>
                    <a:pt x="1361" y="194"/>
                  </a:cubicBezTo>
                  <a:lnTo>
                    <a:pt x="1361" y="196"/>
                  </a:lnTo>
                  <a:cubicBezTo>
                    <a:pt x="1277" y="293"/>
                    <a:pt x="1172" y="370"/>
                    <a:pt x="1053" y="421"/>
                  </a:cubicBezTo>
                  <a:cubicBezTo>
                    <a:pt x="1003" y="442"/>
                    <a:pt x="951" y="457"/>
                    <a:pt x="899" y="468"/>
                  </a:cubicBezTo>
                  <a:cubicBezTo>
                    <a:pt x="948" y="549"/>
                    <a:pt x="1020" y="603"/>
                    <a:pt x="1124" y="603"/>
                  </a:cubicBezTo>
                  <a:cubicBezTo>
                    <a:pt x="1176" y="602"/>
                    <a:pt x="1228" y="591"/>
                    <a:pt x="1276" y="573"/>
                  </a:cubicBezTo>
                  <a:lnTo>
                    <a:pt x="1278" y="570"/>
                  </a:lnTo>
                  <a:cubicBezTo>
                    <a:pt x="1461" y="431"/>
                    <a:pt x="1582" y="227"/>
                    <a:pt x="1617" y="0"/>
                  </a:cubicBezTo>
                  <a:close/>
                  <a:moveTo>
                    <a:pt x="20" y="163"/>
                  </a:moveTo>
                  <a:cubicBezTo>
                    <a:pt x="0" y="225"/>
                    <a:pt x="5" y="304"/>
                    <a:pt x="43" y="401"/>
                  </a:cubicBezTo>
                  <a:cubicBezTo>
                    <a:pt x="171" y="570"/>
                    <a:pt x="356" y="688"/>
                    <a:pt x="564" y="731"/>
                  </a:cubicBezTo>
                  <a:cubicBezTo>
                    <a:pt x="583" y="734"/>
                    <a:pt x="602" y="737"/>
                    <a:pt x="620" y="740"/>
                  </a:cubicBezTo>
                  <a:cubicBezTo>
                    <a:pt x="620" y="740"/>
                    <a:pt x="620" y="740"/>
                    <a:pt x="620" y="741"/>
                  </a:cubicBezTo>
                  <a:lnTo>
                    <a:pt x="628" y="741"/>
                  </a:lnTo>
                  <a:cubicBezTo>
                    <a:pt x="456" y="665"/>
                    <a:pt x="405" y="558"/>
                    <a:pt x="419" y="442"/>
                  </a:cubicBezTo>
                  <a:lnTo>
                    <a:pt x="415" y="440"/>
                  </a:lnTo>
                  <a:cubicBezTo>
                    <a:pt x="259" y="387"/>
                    <a:pt x="123" y="291"/>
                    <a:pt x="20" y="163"/>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8"/>
            <p:cNvSpPr/>
            <p:nvPr/>
          </p:nvSpPr>
          <p:spPr>
            <a:xfrm>
              <a:off x="4292300" y="2613525"/>
              <a:ext cx="6600" cy="14500"/>
            </a:xfrm>
            <a:custGeom>
              <a:rect b="b" l="l" r="r" t="t"/>
              <a:pathLst>
                <a:path extrusionOk="0" h="580" w="264">
                  <a:moveTo>
                    <a:pt x="226" y="0"/>
                  </a:moveTo>
                  <a:cubicBezTo>
                    <a:pt x="227" y="37"/>
                    <a:pt x="224" y="73"/>
                    <a:pt x="219" y="110"/>
                  </a:cubicBezTo>
                  <a:cubicBezTo>
                    <a:pt x="196" y="286"/>
                    <a:pt x="120" y="450"/>
                    <a:pt x="1" y="579"/>
                  </a:cubicBezTo>
                  <a:cubicBezTo>
                    <a:pt x="98" y="578"/>
                    <a:pt x="188" y="526"/>
                    <a:pt x="254" y="385"/>
                  </a:cubicBezTo>
                  <a:lnTo>
                    <a:pt x="254" y="380"/>
                  </a:lnTo>
                  <a:cubicBezTo>
                    <a:pt x="257" y="371"/>
                    <a:pt x="257" y="361"/>
                    <a:pt x="257" y="353"/>
                  </a:cubicBezTo>
                  <a:cubicBezTo>
                    <a:pt x="261" y="343"/>
                    <a:pt x="264" y="332"/>
                    <a:pt x="261" y="321"/>
                  </a:cubicBezTo>
                  <a:cubicBezTo>
                    <a:pt x="262" y="288"/>
                    <a:pt x="264" y="259"/>
                    <a:pt x="262" y="228"/>
                  </a:cubicBezTo>
                  <a:cubicBezTo>
                    <a:pt x="262" y="151"/>
                    <a:pt x="250" y="73"/>
                    <a:pt x="226"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8"/>
            <p:cNvSpPr/>
            <p:nvPr/>
          </p:nvSpPr>
          <p:spPr>
            <a:xfrm>
              <a:off x="4268375" y="2634150"/>
              <a:ext cx="21775" cy="7750"/>
            </a:xfrm>
            <a:custGeom>
              <a:rect b="b" l="l" r="r" t="t"/>
              <a:pathLst>
                <a:path extrusionOk="0" h="310" w="871">
                  <a:moveTo>
                    <a:pt x="16" y="0"/>
                  </a:moveTo>
                  <a:lnTo>
                    <a:pt x="14" y="2"/>
                  </a:lnTo>
                  <a:cubicBezTo>
                    <a:pt x="0" y="118"/>
                    <a:pt x="51" y="225"/>
                    <a:pt x="223" y="301"/>
                  </a:cubicBezTo>
                  <a:cubicBezTo>
                    <a:pt x="263" y="307"/>
                    <a:pt x="304" y="310"/>
                    <a:pt x="346" y="310"/>
                  </a:cubicBezTo>
                  <a:cubicBezTo>
                    <a:pt x="379" y="310"/>
                    <a:pt x="412" y="308"/>
                    <a:pt x="445" y="304"/>
                  </a:cubicBezTo>
                  <a:cubicBezTo>
                    <a:pt x="454" y="303"/>
                    <a:pt x="466" y="301"/>
                    <a:pt x="478" y="298"/>
                  </a:cubicBezTo>
                  <a:lnTo>
                    <a:pt x="491" y="297"/>
                  </a:lnTo>
                  <a:cubicBezTo>
                    <a:pt x="629" y="275"/>
                    <a:pt x="760" y="218"/>
                    <a:pt x="871" y="133"/>
                  </a:cubicBezTo>
                  <a:lnTo>
                    <a:pt x="871" y="133"/>
                  </a:lnTo>
                  <a:cubicBezTo>
                    <a:pt x="823" y="151"/>
                    <a:pt x="771" y="162"/>
                    <a:pt x="719" y="163"/>
                  </a:cubicBezTo>
                  <a:cubicBezTo>
                    <a:pt x="613" y="163"/>
                    <a:pt x="543" y="109"/>
                    <a:pt x="492" y="28"/>
                  </a:cubicBezTo>
                  <a:lnTo>
                    <a:pt x="488" y="28"/>
                  </a:lnTo>
                  <a:cubicBezTo>
                    <a:pt x="439" y="41"/>
                    <a:pt x="387" y="48"/>
                    <a:pt x="336" y="48"/>
                  </a:cubicBezTo>
                  <a:lnTo>
                    <a:pt x="291" y="48"/>
                  </a:lnTo>
                  <a:cubicBezTo>
                    <a:pt x="272" y="48"/>
                    <a:pt x="252" y="48"/>
                    <a:pt x="232" y="47"/>
                  </a:cubicBezTo>
                  <a:cubicBezTo>
                    <a:pt x="230" y="47"/>
                    <a:pt x="225" y="48"/>
                    <a:pt x="223" y="48"/>
                  </a:cubicBezTo>
                  <a:cubicBezTo>
                    <a:pt x="214" y="48"/>
                    <a:pt x="207" y="45"/>
                    <a:pt x="200" y="43"/>
                  </a:cubicBezTo>
                  <a:cubicBezTo>
                    <a:pt x="196" y="43"/>
                    <a:pt x="193" y="44"/>
                    <a:pt x="189" y="44"/>
                  </a:cubicBezTo>
                  <a:lnTo>
                    <a:pt x="187" y="44"/>
                  </a:lnTo>
                  <a:cubicBezTo>
                    <a:pt x="185" y="44"/>
                    <a:pt x="183" y="43"/>
                    <a:pt x="180" y="43"/>
                  </a:cubicBezTo>
                  <a:cubicBezTo>
                    <a:pt x="179" y="43"/>
                    <a:pt x="178" y="40"/>
                    <a:pt x="175" y="37"/>
                  </a:cubicBezTo>
                  <a:cubicBezTo>
                    <a:pt x="120" y="33"/>
                    <a:pt x="66" y="20"/>
                    <a:pt x="16"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8"/>
            <p:cNvSpPr/>
            <p:nvPr/>
          </p:nvSpPr>
          <p:spPr>
            <a:xfrm>
              <a:off x="4254775" y="2620050"/>
              <a:ext cx="4550" cy="13125"/>
            </a:xfrm>
            <a:custGeom>
              <a:rect b="b" l="l" r="r" t="t"/>
              <a:pathLst>
                <a:path extrusionOk="0" h="525" w="182">
                  <a:moveTo>
                    <a:pt x="0" y="1"/>
                  </a:moveTo>
                  <a:cubicBezTo>
                    <a:pt x="3" y="190"/>
                    <a:pt x="66" y="373"/>
                    <a:pt x="182" y="525"/>
                  </a:cubicBezTo>
                  <a:cubicBezTo>
                    <a:pt x="144" y="427"/>
                    <a:pt x="139" y="349"/>
                    <a:pt x="159" y="287"/>
                  </a:cubicBezTo>
                  <a:lnTo>
                    <a:pt x="158" y="286"/>
                  </a:lnTo>
                  <a:cubicBezTo>
                    <a:pt x="151" y="280"/>
                    <a:pt x="144" y="273"/>
                    <a:pt x="139" y="266"/>
                  </a:cubicBezTo>
                  <a:cubicBezTo>
                    <a:pt x="79" y="185"/>
                    <a:pt x="33" y="96"/>
                    <a:pt x="0"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8"/>
            <p:cNvSpPr/>
            <p:nvPr/>
          </p:nvSpPr>
          <p:spPr>
            <a:xfrm>
              <a:off x="4686700" y="2343350"/>
              <a:ext cx="47275" cy="44275"/>
            </a:xfrm>
            <a:custGeom>
              <a:rect b="b" l="l" r="r" t="t"/>
              <a:pathLst>
                <a:path extrusionOk="0" h="1771" w="1891">
                  <a:moveTo>
                    <a:pt x="943" y="0"/>
                  </a:moveTo>
                  <a:cubicBezTo>
                    <a:pt x="632" y="0"/>
                    <a:pt x="339" y="165"/>
                    <a:pt x="180" y="439"/>
                  </a:cubicBezTo>
                  <a:cubicBezTo>
                    <a:pt x="0" y="748"/>
                    <a:pt x="24" y="1136"/>
                    <a:pt x="240" y="1420"/>
                  </a:cubicBezTo>
                  <a:cubicBezTo>
                    <a:pt x="414" y="1650"/>
                    <a:pt x="679" y="1770"/>
                    <a:pt x="946" y="1770"/>
                  </a:cubicBezTo>
                  <a:cubicBezTo>
                    <a:pt x="1132" y="1770"/>
                    <a:pt x="1320" y="1711"/>
                    <a:pt x="1480" y="1590"/>
                  </a:cubicBezTo>
                  <a:cubicBezTo>
                    <a:pt x="1764" y="1372"/>
                    <a:pt x="1891" y="1005"/>
                    <a:pt x="1801" y="660"/>
                  </a:cubicBezTo>
                  <a:cubicBezTo>
                    <a:pt x="1710" y="314"/>
                    <a:pt x="1419" y="56"/>
                    <a:pt x="1064" y="9"/>
                  </a:cubicBezTo>
                  <a:cubicBezTo>
                    <a:pt x="1024" y="3"/>
                    <a:pt x="983" y="0"/>
                    <a:pt x="94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8"/>
            <p:cNvSpPr/>
            <p:nvPr/>
          </p:nvSpPr>
          <p:spPr>
            <a:xfrm>
              <a:off x="4696925" y="2343350"/>
              <a:ext cx="27700" cy="22125"/>
            </a:xfrm>
            <a:custGeom>
              <a:rect b="b" l="l" r="r" t="t"/>
              <a:pathLst>
                <a:path extrusionOk="0" h="885" w="1108">
                  <a:moveTo>
                    <a:pt x="534" y="0"/>
                  </a:moveTo>
                  <a:cubicBezTo>
                    <a:pt x="342" y="0"/>
                    <a:pt x="155" y="63"/>
                    <a:pt x="0" y="180"/>
                  </a:cubicBezTo>
                  <a:cubicBezTo>
                    <a:pt x="60" y="157"/>
                    <a:pt x="113" y="147"/>
                    <a:pt x="159" y="147"/>
                  </a:cubicBezTo>
                  <a:cubicBezTo>
                    <a:pt x="468" y="147"/>
                    <a:pt x="484" y="616"/>
                    <a:pt x="536" y="884"/>
                  </a:cubicBezTo>
                  <a:cubicBezTo>
                    <a:pt x="713" y="624"/>
                    <a:pt x="1108" y="211"/>
                    <a:pt x="655" y="9"/>
                  </a:cubicBezTo>
                  <a:cubicBezTo>
                    <a:pt x="615" y="3"/>
                    <a:pt x="574" y="0"/>
                    <a:pt x="53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8"/>
            <p:cNvSpPr/>
            <p:nvPr/>
          </p:nvSpPr>
          <p:spPr>
            <a:xfrm>
              <a:off x="4710300" y="2352050"/>
              <a:ext cx="22750" cy="21675"/>
            </a:xfrm>
            <a:custGeom>
              <a:rect b="b" l="l" r="r" t="t"/>
              <a:pathLst>
                <a:path extrusionOk="0" h="867" w="910">
                  <a:moveTo>
                    <a:pt x="705" y="1"/>
                  </a:moveTo>
                  <a:lnTo>
                    <a:pt x="705" y="1"/>
                  </a:lnTo>
                  <a:cubicBezTo>
                    <a:pt x="882" y="465"/>
                    <a:pt x="310" y="479"/>
                    <a:pt x="1" y="536"/>
                  </a:cubicBezTo>
                  <a:cubicBezTo>
                    <a:pt x="173" y="653"/>
                    <a:pt x="412" y="866"/>
                    <a:pt x="613" y="866"/>
                  </a:cubicBezTo>
                  <a:cubicBezTo>
                    <a:pt x="716" y="866"/>
                    <a:pt x="809" y="810"/>
                    <a:pt x="878" y="656"/>
                  </a:cubicBezTo>
                  <a:cubicBezTo>
                    <a:pt x="909" y="424"/>
                    <a:pt x="847" y="188"/>
                    <a:pt x="70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8"/>
            <p:cNvSpPr/>
            <p:nvPr/>
          </p:nvSpPr>
          <p:spPr>
            <a:xfrm>
              <a:off x="4695975" y="2365450"/>
              <a:ext cx="27750" cy="22175"/>
            </a:xfrm>
            <a:custGeom>
              <a:rect b="b" l="l" r="r" t="t"/>
              <a:pathLst>
                <a:path extrusionOk="0" h="887" w="1110">
                  <a:moveTo>
                    <a:pt x="574" y="0"/>
                  </a:moveTo>
                  <a:cubicBezTo>
                    <a:pt x="397" y="261"/>
                    <a:pt x="0" y="675"/>
                    <a:pt x="454" y="878"/>
                  </a:cubicBezTo>
                  <a:cubicBezTo>
                    <a:pt x="495" y="883"/>
                    <a:pt x="535" y="886"/>
                    <a:pt x="575" y="886"/>
                  </a:cubicBezTo>
                  <a:cubicBezTo>
                    <a:pt x="767" y="886"/>
                    <a:pt x="955" y="823"/>
                    <a:pt x="1109" y="706"/>
                  </a:cubicBezTo>
                  <a:lnTo>
                    <a:pt x="1109" y="706"/>
                  </a:lnTo>
                  <a:cubicBezTo>
                    <a:pt x="1049" y="729"/>
                    <a:pt x="997" y="739"/>
                    <a:pt x="951" y="739"/>
                  </a:cubicBezTo>
                  <a:cubicBezTo>
                    <a:pt x="641" y="739"/>
                    <a:pt x="625" y="270"/>
                    <a:pt x="57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8"/>
            <p:cNvSpPr/>
            <p:nvPr/>
          </p:nvSpPr>
          <p:spPr>
            <a:xfrm>
              <a:off x="4687575" y="2357225"/>
              <a:ext cx="22750" cy="21650"/>
            </a:xfrm>
            <a:custGeom>
              <a:rect b="b" l="l" r="r" t="t"/>
              <a:pathLst>
                <a:path extrusionOk="0" h="866" w="910">
                  <a:moveTo>
                    <a:pt x="298" y="0"/>
                  </a:moveTo>
                  <a:cubicBezTo>
                    <a:pt x="194" y="0"/>
                    <a:pt x="101" y="56"/>
                    <a:pt x="33" y="210"/>
                  </a:cubicBezTo>
                  <a:cubicBezTo>
                    <a:pt x="0" y="443"/>
                    <a:pt x="62" y="678"/>
                    <a:pt x="205" y="865"/>
                  </a:cubicBezTo>
                  <a:cubicBezTo>
                    <a:pt x="27" y="401"/>
                    <a:pt x="601" y="388"/>
                    <a:pt x="910" y="329"/>
                  </a:cubicBezTo>
                  <a:cubicBezTo>
                    <a:pt x="738" y="212"/>
                    <a:pt x="499" y="0"/>
                    <a:pt x="29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8"/>
            <p:cNvSpPr/>
            <p:nvPr/>
          </p:nvSpPr>
          <p:spPr>
            <a:xfrm>
              <a:off x="4706100" y="2380775"/>
              <a:ext cx="500" cy="175"/>
            </a:xfrm>
            <a:custGeom>
              <a:rect b="b" l="l" r="r" t="t"/>
              <a:pathLst>
                <a:path extrusionOk="0" h="7" w="20">
                  <a:moveTo>
                    <a:pt x="0" y="0"/>
                  </a:moveTo>
                  <a:cubicBezTo>
                    <a:pt x="2" y="2"/>
                    <a:pt x="2" y="2"/>
                    <a:pt x="3" y="3"/>
                  </a:cubicBezTo>
                  <a:cubicBezTo>
                    <a:pt x="3" y="5"/>
                    <a:pt x="4" y="5"/>
                    <a:pt x="4" y="6"/>
                  </a:cubicBezTo>
                  <a:lnTo>
                    <a:pt x="7" y="6"/>
                  </a:lnTo>
                  <a:cubicBezTo>
                    <a:pt x="9" y="6"/>
                    <a:pt x="11" y="7"/>
                    <a:pt x="13" y="7"/>
                  </a:cubicBezTo>
                  <a:cubicBezTo>
                    <a:pt x="14" y="7"/>
                    <a:pt x="15" y="7"/>
                    <a:pt x="16" y="6"/>
                  </a:cubicBezTo>
                  <a:lnTo>
                    <a:pt x="20" y="6"/>
                  </a:lnTo>
                  <a:cubicBezTo>
                    <a:pt x="13" y="6"/>
                    <a:pt x="6" y="5"/>
                    <a:pt x="0"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8"/>
            <p:cNvSpPr/>
            <p:nvPr/>
          </p:nvSpPr>
          <p:spPr>
            <a:xfrm>
              <a:off x="4688125" y="2365650"/>
              <a:ext cx="32550" cy="21975"/>
            </a:xfrm>
            <a:custGeom>
              <a:rect b="b" l="l" r="r" t="t"/>
              <a:pathLst>
                <a:path extrusionOk="0" h="879" w="1302">
                  <a:moveTo>
                    <a:pt x="2" y="1"/>
                  </a:moveTo>
                  <a:cubicBezTo>
                    <a:pt x="1" y="8"/>
                    <a:pt x="1" y="15"/>
                    <a:pt x="2" y="21"/>
                  </a:cubicBezTo>
                  <a:cubicBezTo>
                    <a:pt x="2" y="130"/>
                    <a:pt x="25" y="238"/>
                    <a:pt x="70" y="340"/>
                  </a:cubicBezTo>
                  <a:cubicBezTo>
                    <a:pt x="96" y="409"/>
                    <a:pt x="133" y="472"/>
                    <a:pt x="179" y="529"/>
                  </a:cubicBezTo>
                  <a:cubicBezTo>
                    <a:pt x="307" y="702"/>
                    <a:pt x="496" y="819"/>
                    <a:pt x="706" y="860"/>
                  </a:cubicBezTo>
                  <a:cubicBezTo>
                    <a:pt x="498" y="816"/>
                    <a:pt x="311" y="698"/>
                    <a:pt x="183" y="528"/>
                  </a:cubicBezTo>
                  <a:cubicBezTo>
                    <a:pt x="68" y="378"/>
                    <a:pt x="5" y="195"/>
                    <a:pt x="2" y="5"/>
                  </a:cubicBezTo>
                  <a:lnTo>
                    <a:pt x="2" y="2"/>
                  </a:lnTo>
                  <a:lnTo>
                    <a:pt x="2" y="1"/>
                  </a:lnTo>
                  <a:close/>
                  <a:moveTo>
                    <a:pt x="1301" y="776"/>
                  </a:moveTo>
                  <a:lnTo>
                    <a:pt x="1301" y="776"/>
                  </a:lnTo>
                  <a:cubicBezTo>
                    <a:pt x="1218" y="819"/>
                    <a:pt x="1130" y="850"/>
                    <a:pt x="1037" y="865"/>
                  </a:cubicBezTo>
                  <a:cubicBezTo>
                    <a:pt x="1130" y="851"/>
                    <a:pt x="1220" y="821"/>
                    <a:pt x="1301" y="776"/>
                  </a:cubicBezTo>
                  <a:close/>
                  <a:moveTo>
                    <a:pt x="761" y="868"/>
                  </a:moveTo>
                  <a:lnTo>
                    <a:pt x="761" y="870"/>
                  </a:lnTo>
                  <a:lnTo>
                    <a:pt x="762" y="870"/>
                  </a:lnTo>
                  <a:cubicBezTo>
                    <a:pt x="762" y="869"/>
                    <a:pt x="762" y="869"/>
                    <a:pt x="761" y="868"/>
                  </a:cubicBezTo>
                  <a:close/>
                  <a:moveTo>
                    <a:pt x="762" y="870"/>
                  </a:moveTo>
                  <a:cubicBezTo>
                    <a:pt x="763" y="871"/>
                    <a:pt x="763" y="871"/>
                    <a:pt x="764" y="871"/>
                  </a:cubicBezTo>
                  <a:cubicBezTo>
                    <a:pt x="805" y="875"/>
                    <a:pt x="846" y="878"/>
                    <a:pt x="888" y="878"/>
                  </a:cubicBezTo>
                  <a:cubicBezTo>
                    <a:pt x="848" y="878"/>
                    <a:pt x="808" y="875"/>
                    <a:pt x="768" y="870"/>
                  </a:cubicBezTo>
                  <a:close/>
                  <a:moveTo>
                    <a:pt x="992" y="873"/>
                  </a:moveTo>
                  <a:lnTo>
                    <a:pt x="992" y="873"/>
                  </a:lnTo>
                  <a:cubicBezTo>
                    <a:pt x="957" y="875"/>
                    <a:pt x="923" y="878"/>
                    <a:pt x="888" y="878"/>
                  </a:cubicBezTo>
                  <a:lnTo>
                    <a:pt x="893" y="878"/>
                  </a:lnTo>
                  <a:cubicBezTo>
                    <a:pt x="927" y="878"/>
                    <a:pt x="960" y="875"/>
                    <a:pt x="992" y="873"/>
                  </a:cubicBez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8"/>
            <p:cNvSpPr/>
            <p:nvPr/>
          </p:nvSpPr>
          <p:spPr>
            <a:xfrm>
              <a:off x="4691650" y="2368825"/>
              <a:ext cx="40400" cy="18575"/>
            </a:xfrm>
            <a:custGeom>
              <a:rect b="b" l="l" r="r" t="t"/>
              <a:pathLst>
                <a:path extrusionOk="0" h="743" w="1616">
                  <a:moveTo>
                    <a:pt x="1616" y="0"/>
                  </a:moveTo>
                  <a:lnTo>
                    <a:pt x="1616" y="0"/>
                  </a:lnTo>
                  <a:cubicBezTo>
                    <a:pt x="1548" y="141"/>
                    <a:pt x="1460" y="194"/>
                    <a:pt x="1363" y="196"/>
                  </a:cubicBezTo>
                  <a:lnTo>
                    <a:pt x="1361" y="196"/>
                  </a:lnTo>
                  <a:cubicBezTo>
                    <a:pt x="1277" y="294"/>
                    <a:pt x="1170" y="372"/>
                    <a:pt x="1052" y="422"/>
                  </a:cubicBezTo>
                  <a:cubicBezTo>
                    <a:pt x="1003" y="443"/>
                    <a:pt x="951" y="459"/>
                    <a:pt x="897" y="469"/>
                  </a:cubicBezTo>
                  <a:cubicBezTo>
                    <a:pt x="948" y="550"/>
                    <a:pt x="1018" y="604"/>
                    <a:pt x="1124" y="604"/>
                  </a:cubicBezTo>
                  <a:cubicBezTo>
                    <a:pt x="1176" y="602"/>
                    <a:pt x="1226" y="592"/>
                    <a:pt x="1275" y="573"/>
                  </a:cubicBezTo>
                  <a:lnTo>
                    <a:pt x="1277" y="571"/>
                  </a:lnTo>
                  <a:cubicBezTo>
                    <a:pt x="1460" y="432"/>
                    <a:pt x="1581" y="228"/>
                    <a:pt x="1616" y="0"/>
                  </a:cubicBezTo>
                  <a:close/>
                  <a:moveTo>
                    <a:pt x="20" y="163"/>
                  </a:moveTo>
                  <a:lnTo>
                    <a:pt x="20" y="165"/>
                  </a:lnTo>
                  <a:cubicBezTo>
                    <a:pt x="0" y="227"/>
                    <a:pt x="5" y="304"/>
                    <a:pt x="42" y="401"/>
                  </a:cubicBezTo>
                  <a:cubicBezTo>
                    <a:pt x="170" y="571"/>
                    <a:pt x="356" y="689"/>
                    <a:pt x="565" y="731"/>
                  </a:cubicBezTo>
                  <a:cubicBezTo>
                    <a:pt x="582" y="736"/>
                    <a:pt x="602" y="738"/>
                    <a:pt x="620" y="741"/>
                  </a:cubicBezTo>
                  <a:lnTo>
                    <a:pt x="626" y="743"/>
                  </a:lnTo>
                  <a:cubicBezTo>
                    <a:pt x="456" y="667"/>
                    <a:pt x="405" y="560"/>
                    <a:pt x="419" y="442"/>
                  </a:cubicBezTo>
                  <a:lnTo>
                    <a:pt x="415" y="440"/>
                  </a:lnTo>
                  <a:cubicBezTo>
                    <a:pt x="259" y="388"/>
                    <a:pt x="123" y="293"/>
                    <a:pt x="20" y="163"/>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8"/>
            <p:cNvSpPr/>
            <p:nvPr/>
          </p:nvSpPr>
          <p:spPr>
            <a:xfrm>
              <a:off x="4725700" y="2359200"/>
              <a:ext cx="6600" cy="14525"/>
            </a:xfrm>
            <a:custGeom>
              <a:rect b="b" l="l" r="r" t="t"/>
              <a:pathLst>
                <a:path extrusionOk="0" h="581" w="264">
                  <a:moveTo>
                    <a:pt x="227" y="0"/>
                  </a:moveTo>
                  <a:lnTo>
                    <a:pt x="227" y="2"/>
                  </a:lnTo>
                  <a:cubicBezTo>
                    <a:pt x="227" y="38"/>
                    <a:pt x="224" y="75"/>
                    <a:pt x="219" y="111"/>
                  </a:cubicBezTo>
                  <a:cubicBezTo>
                    <a:pt x="196" y="287"/>
                    <a:pt x="120" y="450"/>
                    <a:pt x="1" y="581"/>
                  </a:cubicBezTo>
                  <a:cubicBezTo>
                    <a:pt x="99" y="579"/>
                    <a:pt x="188" y="526"/>
                    <a:pt x="254" y="385"/>
                  </a:cubicBezTo>
                  <a:cubicBezTo>
                    <a:pt x="254" y="384"/>
                    <a:pt x="254" y="383"/>
                    <a:pt x="255" y="381"/>
                  </a:cubicBezTo>
                  <a:cubicBezTo>
                    <a:pt x="256" y="371"/>
                    <a:pt x="258" y="363"/>
                    <a:pt x="258" y="354"/>
                  </a:cubicBezTo>
                  <a:cubicBezTo>
                    <a:pt x="262" y="345"/>
                    <a:pt x="263" y="333"/>
                    <a:pt x="262" y="322"/>
                  </a:cubicBezTo>
                  <a:cubicBezTo>
                    <a:pt x="263" y="291"/>
                    <a:pt x="263" y="260"/>
                    <a:pt x="262" y="229"/>
                  </a:cubicBezTo>
                  <a:cubicBezTo>
                    <a:pt x="263" y="151"/>
                    <a:pt x="251" y="75"/>
                    <a:pt x="227"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8"/>
            <p:cNvSpPr/>
            <p:nvPr/>
          </p:nvSpPr>
          <p:spPr>
            <a:xfrm>
              <a:off x="4701775" y="2379850"/>
              <a:ext cx="21775" cy="7775"/>
            </a:xfrm>
            <a:custGeom>
              <a:rect b="b" l="l" r="r" t="t"/>
              <a:pathLst>
                <a:path extrusionOk="0" h="311" w="871">
                  <a:moveTo>
                    <a:pt x="16" y="1"/>
                  </a:moveTo>
                  <a:lnTo>
                    <a:pt x="14" y="2"/>
                  </a:lnTo>
                  <a:cubicBezTo>
                    <a:pt x="0" y="119"/>
                    <a:pt x="51" y="226"/>
                    <a:pt x="221" y="302"/>
                  </a:cubicBezTo>
                  <a:cubicBezTo>
                    <a:pt x="262" y="307"/>
                    <a:pt x="301" y="310"/>
                    <a:pt x="342" y="310"/>
                  </a:cubicBezTo>
                  <a:cubicBezTo>
                    <a:pt x="376" y="310"/>
                    <a:pt x="411" y="307"/>
                    <a:pt x="444" y="305"/>
                  </a:cubicBezTo>
                  <a:lnTo>
                    <a:pt x="477" y="299"/>
                  </a:lnTo>
                  <a:lnTo>
                    <a:pt x="491" y="297"/>
                  </a:lnTo>
                  <a:cubicBezTo>
                    <a:pt x="629" y="275"/>
                    <a:pt x="759" y="217"/>
                    <a:pt x="870" y="132"/>
                  </a:cubicBezTo>
                  <a:lnTo>
                    <a:pt x="870" y="132"/>
                  </a:lnTo>
                  <a:cubicBezTo>
                    <a:pt x="821" y="151"/>
                    <a:pt x="771" y="161"/>
                    <a:pt x="717" y="163"/>
                  </a:cubicBezTo>
                  <a:cubicBezTo>
                    <a:pt x="613" y="163"/>
                    <a:pt x="541" y="111"/>
                    <a:pt x="492" y="28"/>
                  </a:cubicBezTo>
                  <a:lnTo>
                    <a:pt x="488" y="28"/>
                  </a:lnTo>
                  <a:cubicBezTo>
                    <a:pt x="437" y="42"/>
                    <a:pt x="387" y="49"/>
                    <a:pt x="335" y="49"/>
                  </a:cubicBezTo>
                  <a:lnTo>
                    <a:pt x="291" y="49"/>
                  </a:lnTo>
                  <a:cubicBezTo>
                    <a:pt x="270" y="49"/>
                    <a:pt x="250" y="49"/>
                    <a:pt x="232" y="47"/>
                  </a:cubicBezTo>
                  <a:cubicBezTo>
                    <a:pt x="228" y="47"/>
                    <a:pt x="225" y="47"/>
                    <a:pt x="221" y="49"/>
                  </a:cubicBezTo>
                  <a:cubicBezTo>
                    <a:pt x="214" y="47"/>
                    <a:pt x="205" y="46"/>
                    <a:pt x="198" y="43"/>
                  </a:cubicBezTo>
                  <a:lnTo>
                    <a:pt x="190" y="43"/>
                  </a:lnTo>
                  <a:cubicBezTo>
                    <a:pt x="187" y="43"/>
                    <a:pt x="183" y="42"/>
                    <a:pt x="182" y="42"/>
                  </a:cubicBezTo>
                  <a:lnTo>
                    <a:pt x="179" y="42"/>
                  </a:lnTo>
                  <a:cubicBezTo>
                    <a:pt x="179" y="40"/>
                    <a:pt x="177" y="40"/>
                    <a:pt x="177" y="39"/>
                  </a:cubicBezTo>
                  <a:cubicBezTo>
                    <a:pt x="176" y="39"/>
                    <a:pt x="176" y="37"/>
                    <a:pt x="175" y="37"/>
                  </a:cubicBezTo>
                  <a:cubicBezTo>
                    <a:pt x="120" y="33"/>
                    <a:pt x="66" y="21"/>
                    <a:pt x="16"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8"/>
            <p:cNvSpPr/>
            <p:nvPr/>
          </p:nvSpPr>
          <p:spPr>
            <a:xfrm>
              <a:off x="4688175" y="2365775"/>
              <a:ext cx="4550" cy="13100"/>
            </a:xfrm>
            <a:custGeom>
              <a:rect b="b" l="l" r="r" t="t"/>
              <a:pathLst>
                <a:path extrusionOk="0" h="524" w="182">
                  <a:moveTo>
                    <a:pt x="0" y="0"/>
                  </a:moveTo>
                  <a:cubicBezTo>
                    <a:pt x="3" y="190"/>
                    <a:pt x="66" y="373"/>
                    <a:pt x="181" y="523"/>
                  </a:cubicBezTo>
                  <a:cubicBezTo>
                    <a:pt x="144" y="426"/>
                    <a:pt x="139" y="349"/>
                    <a:pt x="159" y="287"/>
                  </a:cubicBezTo>
                  <a:lnTo>
                    <a:pt x="158" y="285"/>
                  </a:lnTo>
                  <a:cubicBezTo>
                    <a:pt x="151" y="280"/>
                    <a:pt x="145" y="273"/>
                    <a:pt x="139" y="266"/>
                  </a:cubicBezTo>
                  <a:cubicBezTo>
                    <a:pt x="79" y="184"/>
                    <a:pt x="32" y="96"/>
                    <a:pt x="2"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8"/>
            <p:cNvSpPr/>
            <p:nvPr/>
          </p:nvSpPr>
          <p:spPr>
            <a:xfrm>
              <a:off x="4711900" y="2549675"/>
              <a:ext cx="47275" cy="44275"/>
            </a:xfrm>
            <a:custGeom>
              <a:rect b="b" l="l" r="r" t="t"/>
              <a:pathLst>
                <a:path extrusionOk="0" h="1771" w="1891">
                  <a:moveTo>
                    <a:pt x="946" y="0"/>
                  </a:moveTo>
                  <a:cubicBezTo>
                    <a:pt x="634" y="0"/>
                    <a:pt x="340" y="165"/>
                    <a:pt x="180" y="440"/>
                  </a:cubicBezTo>
                  <a:cubicBezTo>
                    <a:pt x="0" y="748"/>
                    <a:pt x="24" y="1136"/>
                    <a:pt x="240" y="1421"/>
                  </a:cubicBezTo>
                  <a:cubicBezTo>
                    <a:pt x="414" y="1650"/>
                    <a:pt x="678" y="1770"/>
                    <a:pt x="945" y="1770"/>
                  </a:cubicBezTo>
                  <a:cubicBezTo>
                    <a:pt x="1132" y="1770"/>
                    <a:pt x="1320" y="1711"/>
                    <a:pt x="1480" y="1590"/>
                  </a:cubicBezTo>
                  <a:cubicBezTo>
                    <a:pt x="1764" y="1373"/>
                    <a:pt x="1891" y="1006"/>
                    <a:pt x="1801" y="660"/>
                  </a:cubicBezTo>
                  <a:cubicBezTo>
                    <a:pt x="1710" y="313"/>
                    <a:pt x="1419" y="56"/>
                    <a:pt x="1064" y="8"/>
                  </a:cubicBezTo>
                  <a:cubicBezTo>
                    <a:pt x="1025" y="3"/>
                    <a:pt x="985" y="0"/>
                    <a:pt x="94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8"/>
            <p:cNvSpPr/>
            <p:nvPr/>
          </p:nvSpPr>
          <p:spPr>
            <a:xfrm>
              <a:off x="4722125" y="2549650"/>
              <a:ext cx="27725" cy="22175"/>
            </a:xfrm>
            <a:custGeom>
              <a:rect b="b" l="l" r="r" t="t"/>
              <a:pathLst>
                <a:path extrusionOk="0" h="887" w="1109">
                  <a:moveTo>
                    <a:pt x="535" y="1"/>
                  </a:moveTo>
                  <a:cubicBezTo>
                    <a:pt x="343" y="1"/>
                    <a:pt x="155" y="64"/>
                    <a:pt x="0" y="182"/>
                  </a:cubicBezTo>
                  <a:cubicBezTo>
                    <a:pt x="60" y="159"/>
                    <a:pt x="113" y="149"/>
                    <a:pt x="159" y="149"/>
                  </a:cubicBezTo>
                  <a:cubicBezTo>
                    <a:pt x="468" y="149"/>
                    <a:pt x="484" y="617"/>
                    <a:pt x="536" y="886"/>
                  </a:cubicBezTo>
                  <a:cubicBezTo>
                    <a:pt x="713" y="626"/>
                    <a:pt x="1108" y="212"/>
                    <a:pt x="655" y="9"/>
                  </a:cubicBezTo>
                  <a:cubicBezTo>
                    <a:pt x="615" y="4"/>
                    <a:pt x="575" y="1"/>
                    <a:pt x="53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8"/>
            <p:cNvSpPr/>
            <p:nvPr/>
          </p:nvSpPr>
          <p:spPr>
            <a:xfrm>
              <a:off x="4735500" y="2558400"/>
              <a:ext cx="22750" cy="21675"/>
            </a:xfrm>
            <a:custGeom>
              <a:rect b="b" l="l" r="r" t="t"/>
              <a:pathLst>
                <a:path extrusionOk="0" h="867" w="910">
                  <a:moveTo>
                    <a:pt x="705" y="1"/>
                  </a:moveTo>
                  <a:lnTo>
                    <a:pt x="705" y="1"/>
                  </a:lnTo>
                  <a:cubicBezTo>
                    <a:pt x="882" y="465"/>
                    <a:pt x="309" y="477"/>
                    <a:pt x="1" y="536"/>
                  </a:cubicBezTo>
                  <a:cubicBezTo>
                    <a:pt x="172" y="653"/>
                    <a:pt x="411" y="866"/>
                    <a:pt x="612" y="866"/>
                  </a:cubicBezTo>
                  <a:cubicBezTo>
                    <a:pt x="715" y="866"/>
                    <a:pt x="808" y="810"/>
                    <a:pt x="877" y="656"/>
                  </a:cubicBezTo>
                  <a:cubicBezTo>
                    <a:pt x="909" y="422"/>
                    <a:pt x="847" y="188"/>
                    <a:pt x="70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8"/>
            <p:cNvSpPr/>
            <p:nvPr/>
          </p:nvSpPr>
          <p:spPr>
            <a:xfrm>
              <a:off x="4721175" y="2571800"/>
              <a:ext cx="27750" cy="22150"/>
            </a:xfrm>
            <a:custGeom>
              <a:rect b="b" l="l" r="r" t="t"/>
              <a:pathLst>
                <a:path extrusionOk="0" h="886" w="1110">
                  <a:moveTo>
                    <a:pt x="574" y="0"/>
                  </a:moveTo>
                  <a:cubicBezTo>
                    <a:pt x="397" y="260"/>
                    <a:pt x="0" y="675"/>
                    <a:pt x="454" y="878"/>
                  </a:cubicBezTo>
                  <a:cubicBezTo>
                    <a:pt x="493" y="883"/>
                    <a:pt x="533" y="885"/>
                    <a:pt x="572" y="885"/>
                  </a:cubicBezTo>
                  <a:cubicBezTo>
                    <a:pt x="765" y="885"/>
                    <a:pt x="954" y="823"/>
                    <a:pt x="1109" y="705"/>
                  </a:cubicBezTo>
                  <a:lnTo>
                    <a:pt x="1109" y="705"/>
                  </a:lnTo>
                  <a:cubicBezTo>
                    <a:pt x="1049" y="728"/>
                    <a:pt x="997" y="738"/>
                    <a:pt x="951" y="738"/>
                  </a:cubicBezTo>
                  <a:cubicBezTo>
                    <a:pt x="641" y="738"/>
                    <a:pt x="624" y="270"/>
                    <a:pt x="57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8"/>
            <p:cNvSpPr/>
            <p:nvPr/>
          </p:nvSpPr>
          <p:spPr>
            <a:xfrm>
              <a:off x="4712775" y="2563550"/>
              <a:ext cx="22750" cy="21650"/>
            </a:xfrm>
            <a:custGeom>
              <a:rect b="b" l="l" r="r" t="t"/>
              <a:pathLst>
                <a:path extrusionOk="0" h="866" w="910">
                  <a:moveTo>
                    <a:pt x="298" y="1"/>
                  </a:moveTo>
                  <a:cubicBezTo>
                    <a:pt x="194" y="1"/>
                    <a:pt x="101" y="57"/>
                    <a:pt x="33" y="211"/>
                  </a:cubicBezTo>
                  <a:cubicBezTo>
                    <a:pt x="0" y="443"/>
                    <a:pt x="62" y="679"/>
                    <a:pt x="205" y="866"/>
                  </a:cubicBezTo>
                  <a:cubicBezTo>
                    <a:pt x="27" y="402"/>
                    <a:pt x="601" y="389"/>
                    <a:pt x="910" y="330"/>
                  </a:cubicBezTo>
                  <a:cubicBezTo>
                    <a:pt x="738" y="213"/>
                    <a:pt x="499" y="1"/>
                    <a:pt x="29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8"/>
            <p:cNvSpPr/>
            <p:nvPr/>
          </p:nvSpPr>
          <p:spPr>
            <a:xfrm>
              <a:off x="4731300" y="2587125"/>
              <a:ext cx="650" cy="200"/>
            </a:xfrm>
            <a:custGeom>
              <a:rect b="b" l="l" r="r" t="t"/>
              <a:pathLst>
                <a:path extrusionOk="0" h="8" w="26">
                  <a:moveTo>
                    <a:pt x="0" y="0"/>
                  </a:moveTo>
                  <a:cubicBezTo>
                    <a:pt x="3" y="3"/>
                    <a:pt x="4" y="6"/>
                    <a:pt x="7" y="6"/>
                  </a:cubicBezTo>
                  <a:cubicBezTo>
                    <a:pt x="10" y="6"/>
                    <a:pt x="13" y="7"/>
                    <a:pt x="16" y="7"/>
                  </a:cubicBezTo>
                  <a:lnTo>
                    <a:pt x="20" y="7"/>
                  </a:lnTo>
                  <a:lnTo>
                    <a:pt x="25" y="6"/>
                  </a:lnTo>
                  <a:lnTo>
                    <a:pt x="20" y="6"/>
                  </a:lnTo>
                  <a:cubicBezTo>
                    <a:pt x="13" y="5"/>
                    <a:pt x="6" y="3"/>
                    <a:pt x="0"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8"/>
            <p:cNvSpPr/>
            <p:nvPr/>
          </p:nvSpPr>
          <p:spPr>
            <a:xfrm>
              <a:off x="4713325" y="2572000"/>
              <a:ext cx="32475" cy="21975"/>
            </a:xfrm>
            <a:custGeom>
              <a:rect b="b" l="l" r="r" t="t"/>
              <a:pathLst>
                <a:path extrusionOk="0" h="879" w="1299">
                  <a:moveTo>
                    <a:pt x="2" y="1"/>
                  </a:moveTo>
                  <a:cubicBezTo>
                    <a:pt x="1" y="6"/>
                    <a:pt x="1" y="13"/>
                    <a:pt x="2" y="20"/>
                  </a:cubicBezTo>
                  <a:cubicBezTo>
                    <a:pt x="2" y="130"/>
                    <a:pt x="25" y="238"/>
                    <a:pt x="68" y="338"/>
                  </a:cubicBezTo>
                  <a:cubicBezTo>
                    <a:pt x="96" y="407"/>
                    <a:pt x="133" y="472"/>
                    <a:pt x="179" y="529"/>
                  </a:cubicBezTo>
                  <a:cubicBezTo>
                    <a:pt x="307" y="701"/>
                    <a:pt x="494" y="818"/>
                    <a:pt x="705" y="858"/>
                  </a:cubicBezTo>
                  <a:cubicBezTo>
                    <a:pt x="497" y="815"/>
                    <a:pt x="311" y="697"/>
                    <a:pt x="183" y="528"/>
                  </a:cubicBezTo>
                  <a:cubicBezTo>
                    <a:pt x="68" y="378"/>
                    <a:pt x="5" y="193"/>
                    <a:pt x="2" y="4"/>
                  </a:cubicBezTo>
                  <a:lnTo>
                    <a:pt x="2" y="1"/>
                  </a:lnTo>
                  <a:close/>
                  <a:moveTo>
                    <a:pt x="1298" y="777"/>
                  </a:moveTo>
                  <a:cubicBezTo>
                    <a:pt x="1217" y="819"/>
                    <a:pt x="1128" y="849"/>
                    <a:pt x="1038" y="864"/>
                  </a:cubicBezTo>
                  <a:cubicBezTo>
                    <a:pt x="1128" y="850"/>
                    <a:pt x="1217" y="820"/>
                    <a:pt x="1298" y="777"/>
                  </a:cubicBezTo>
                  <a:close/>
                  <a:moveTo>
                    <a:pt x="761" y="868"/>
                  </a:moveTo>
                  <a:cubicBezTo>
                    <a:pt x="761" y="870"/>
                    <a:pt x="763" y="870"/>
                    <a:pt x="764" y="870"/>
                  </a:cubicBezTo>
                  <a:cubicBezTo>
                    <a:pt x="805" y="875"/>
                    <a:pt x="846" y="878"/>
                    <a:pt x="888" y="878"/>
                  </a:cubicBezTo>
                  <a:lnTo>
                    <a:pt x="895" y="878"/>
                  </a:lnTo>
                  <a:cubicBezTo>
                    <a:pt x="926" y="877"/>
                    <a:pt x="957" y="875"/>
                    <a:pt x="988" y="871"/>
                  </a:cubicBezTo>
                  <a:lnTo>
                    <a:pt x="988" y="871"/>
                  </a:lnTo>
                  <a:cubicBezTo>
                    <a:pt x="955" y="875"/>
                    <a:pt x="922" y="877"/>
                    <a:pt x="888" y="877"/>
                  </a:cubicBezTo>
                  <a:cubicBezTo>
                    <a:pt x="848" y="877"/>
                    <a:pt x="808" y="874"/>
                    <a:pt x="768" y="870"/>
                  </a:cubicBezTo>
                  <a:lnTo>
                    <a:pt x="761" y="868"/>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8"/>
            <p:cNvSpPr/>
            <p:nvPr/>
          </p:nvSpPr>
          <p:spPr>
            <a:xfrm>
              <a:off x="4716850" y="2575175"/>
              <a:ext cx="40400" cy="18550"/>
            </a:xfrm>
            <a:custGeom>
              <a:rect b="b" l="l" r="r" t="t"/>
              <a:pathLst>
                <a:path extrusionOk="0" h="742" w="1616">
                  <a:moveTo>
                    <a:pt x="1616" y="0"/>
                  </a:moveTo>
                  <a:lnTo>
                    <a:pt x="1616" y="0"/>
                  </a:lnTo>
                  <a:cubicBezTo>
                    <a:pt x="1548" y="141"/>
                    <a:pt x="1460" y="193"/>
                    <a:pt x="1361" y="194"/>
                  </a:cubicBezTo>
                  <a:lnTo>
                    <a:pt x="1361" y="196"/>
                  </a:lnTo>
                  <a:cubicBezTo>
                    <a:pt x="1326" y="239"/>
                    <a:pt x="1284" y="277"/>
                    <a:pt x="1239" y="311"/>
                  </a:cubicBezTo>
                  <a:cubicBezTo>
                    <a:pt x="1183" y="357"/>
                    <a:pt x="1119" y="394"/>
                    <a:pt x="1052" y="421"/>
                  </a:cubicBezTo>
                  <a:cubicBezTo>
                    <a:pt x="1003" y="442"/>
                    <a:pt x="951" y="459"/>
                    <a:pt x="897" y="468"/>
                  </a:cubicBezTo>
                  <a:cubicBezTo>
                    <a:pt x="948" y="550"/>
                    <a:pt x="1018" y="603"/>
                    <a:pt x="1124" y="603"/>
                  </a:cubicBezTo>
                  <a:cubicBezTo>
                    <a:pt x="1176" y="602"/>
                    <a:pt x="1226" y="591"/>
                    <a:pt x="1275" y="572"/>
                  </a:cubicBezTo>
                  <a:lnTo>
                    <a:pt x="1277" y="571"/>
                  </a:lnTo>
                  <a:cubicBezTo>
                    <a:pt x="1460" y="432"/>
                    <a:pt x="1581" y="227"/>
                    <a:pt x="1616" y="0"/>
                  </a:cubicBezTo>
                  <a:close/>
                  <a:moveTo>
                    <a:pt x="20" y="163"/>
                  </a:moveTo>
                  <a:lnTo>
                    <a:pt x="20" y="163"/>
                  </a:lnTo>
                  <a:cubicBezTo>
                    <a:pt x="0" y="225"/>
                    <a:pt x="5" y="303"/>
                    <a:pt x="42" y="401"/>
                  </a:cubicBezTo>
                  <a:cubicBezTo>
                    <a:pt x="170" y="570"/>
                    <a:pt x="356" y="688"/>
                    <a:pt x="564" y="731"/>
                  </a:cubicBezTo>
                  <a:cubicBezTo>
                    <a:pt x="582" y="734"/>
                    <a:pt x="601" y="737"/>
                    <a:pt x="620" y="740"/>
                  </a:cubicBezTo>
                  <a:cubicBezTo>
                    <a:pt x="620" y="740"/>
                    <a:pt x="620" y="741"/>
                    <a:pt x="620" y="741"/>
                  </a:cubicBezTo>
                  <a:lnTo>
                    <a:pt x="626" y="741"/>
                  </a:lnTo>
                  <a:cubicBezTo>
                    <a:pt x="456" y="665"/>
                    <a:pt x="405" y="558"/>
                    <a:pt x="419" y="442"/>
                  </a:cubicBezTo>
                  <a:lnTo>
                    <a:pt x="415" y="440"/>
                  </a:lnTo>
                  <a:cubicBezTo>
                    <a:pt x="259" y="388"/>
                    <a:pt x="123" y="291"/>
                    <a:pt x="20" y="163"/>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8"/>
            <p:cNvSpPr/>
            <p:nvPr/>
          </p:nvSpPr>
          <p:spPr>
            <a:xfrm>
              <a:off x="4750900" y="2565550"/>
              <a:ext cx="6625" cy="14500"/>
            </a:xfrm>
            <a:custGeom>
              <a:rect b="b" l="l" r="r" t="t"/>
              <a:pathLst>
                <a:path extrusionOk="0" h="580" w="265">
                  <a:moveTo>
                    <a:pt x="226" y="0"/>
                  </a:moveTo>
                  <a:cubicBezTo>
                    <a:pt x="227" y="37"/>
                    <a:pt x="224" y="75"/>
                    <a:pt x="219" y="111"/>
                  </a:cubicBezTo>
                  <a:cubicBezTo>
                    <a:pt x="196" y="285"/>
                    <a:pt x="120" y="450"/>
                    <a:pt x="1" y="579"/>
                  </a:cubicBezTo>
                  <a:cubicBezTo>
                    <a:pt x="99" y="578"/>
                    <a:pt x="188" y="526"/>
                    <a:pt x="254" y="385"/>
                  </a:cubicBezTo>
                  <a:cubicBezTo>
                    <a:pt x="254" y="384"/>
                    <a:pt x="254" y="381"/>
                    <a:pt x="255" y="380"/>
                  </a:cubicBezTo>
                  <a:cubicBezTo>
                    <a:pt x="256" y="371"/>
                    <a:pt x="258" y="363"/>
                    <a:pt x="258" y="353"/>
                  </a:cubicBezTo>
                  <a:cubicBezTo>
                    <a:pt x="262" y="343"/>
                    <a:pt x="264" y="332"/>
                    <a:pt x="262" y="321"/>
                  </a:cubicBezTo>
                  <a:cubicBezTo>
                    <a:pt x="262" y="288"/>
                    <a:pt x="265" y="260"/>
                    <a:pt x="262" y="228"/>
                  </a:cubicBezTo>
                  <a:cubicBezTo>
                    <a:pt x="264" y="151"/>
                    <a:pt x="251" y="73"/>
                    <a:pt x="226"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8"/>
            <p:cNvSpPr/>
            <p:nvPr/>
          </p:nvSpPr>
          <p:spPr>
            <a:xfrm>
              <a:off x="4726975" y="2586175"/>
              <a:ext cx="21775" cy="7750"/>
            </a:xfrm>
            <a:custGeom>
              <a:rect b="b" l="l" r="r" t="t"/>
              <a:pathLst>
                <a:path extrusionOk="0" h="310" w="871">
                  <a:moveTo>
                    <a:pt x="13" y="0"/>
                  </a:moveTo>
                  <a:lnTo>
                    <a:pt x="14" y="2"/>
                  </a:lnTo>
                  <a:cubicBezTo>
                    <a:pt x="0" y="118"/>
                    <a:pt x="51" y="225"/>
                    <a:pt x="221" y="303"/>
                  </a:cubicBezTo>
                  <a:cubicBezTo>
                    <a:pt x="262" y="307"/>
                    <a:pt x="301" y="310"/>
                    <a:pt x="342" y="310"/>
                  </a:cubicBezTo>
                  <a:cubicBezTo>
                    <a:pt x="376" y="310"/>
                    <a:pt x="409" y="308"/>
                    <a:pt x="442" y="304"/>
                  </a:cubicBezTo>
                  <a:cubicBezTo>
                    <a:pt x="454" y="303"/>
                    <a:pt x="466" y="301"/>
                    <a:pt x="477" y="300"/>
                  </a:cubicBezTo>
                  <a:lnTo>
                    <a:pt x="491" y="297"/>
                  </a:lnTo>
                  <a:cubicBezTo>
                    <a:pt x="582" y="282"/>
                    <a:pt x="669" y="252"/>
                    <a:pt x="752" y="210"/>
                  </a:cubicBezTo>
                  <a:cubicBezTo>
                    <a:pt x="793" y="187"/>
                    <a:pt x="832" y="162"/>
                    <a:pt x="870" y="132"/>
                  </a:cubicBezTo>
                  <a:lnTo>
                    <a:pt x="870" y="132"/>
                  </a:lnTo>
                  <a:cubicBezTo>
                    <a:pt x="821" y="152"/>
                    <a:pt x="769" y="162"/>
                    <a:pt x="717" y="163"/>
                  </a:cubicBezTo>
                  <a:cubicBezTo>
                    <a:pt x="613" y="163"/>
                    <a:pt x="541" y="111"/>
                    <a:pt x="492" y="28"/>
                  </a:cubicBezTo>
                  <a:lnTo>
                    <a:pt x="488" y="28"/>
                  </a:lnTo>
                  <a:cubicBezTo>
                    <a:pt x="439" y="43"/>
                    <a:pt x="387" y="50"/>
                    <a:pt x="336" y="50"/>
                  </a:cubicBezTo>
                  <a:lnTo>
                    <a:pt x="290" y="50"/>
                  </a:lnTo>
                  <a:cubicBezTo>
                    <a:pt x="270" y="50"/>
                    <a:pt x="249" y="50"/>
                    <a:pt x="231" y="48"/>
                  </a:cubicBezTo>
                  <a:lnTo>
                    <a:pt x="221" y="48"/>
                  </a:lnTo>
                  <a:cubicBezTo>
                    <a:pt x="212" y="48"/>
                    <a:pt x="205" y="45"/>
                    <a:pt x="198" y="43"/>
                  </a:cubicBezTo>
                  <a:lnTo>
                    <a:pt x="191" y="44"/>
                  </a:lnTo>
                  <a:lnTo>
                    <a:pt x="187" y="44"/>
                  </a:lnTo>
                  <a:cubicBezTo>
                    <a:pt x="184" y="44"/>
                    <a:pt x="182" y="43"/>
                    <a:pt x="179" y="43"/>
                  </a:cubicBezTo>
                  <a:cubicBezTo>
                    <a:pt x="176" y="43"/>
                    <a:pt x="176" y="40"/>
                    <a:pt x="173" y="37"/>
                  </a:cubicBezTo>
                  <a:cubicBezTo>
                    <a:pt x="118" y="33"/>
                    <a:pt x="65" y="20"/>
                    <a:pt x="13"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8"/>
            <p:cNvSpPr/>
            <p:nvPr/>
          </p:nvSpPr>
          <p:spPr>
            <a:xfrm>
              <a:off x="4713375" y="2572075"/>
              <a:ext cx="4550" cy="13125"/>
            </a:xfrm>
            <a:custGeom>
              <a:rect b="b" l="l" r="r" t="t"/>
              <a:pathLst>
                <a:path extrusionOk="0" h="525" w="182">
                  <a:moveTo>
                    <a:pt x="0" y="1"/>
                  </a:moveTo>
                  <a:lnTo>
                    <a:pt x="0" y="1"/>
                  </a:lnTo>
                  <a:cubicBezTo>
                    <a:pt x="3" y="190"/>
                    <a:pt x="66" y="375"/>
                    <a:pt x="181" y="525"/>
                  </a:cubicBezTo>
                  <a:cubicBezTo>
                    <a:pt x="144" y="428"/>
                    <a:pt x="139" y="349"/>
                    <a:pt x="159" y="287"/>
                  </a:cubicBezTo>
                  <a:lnTo>
                    <a:pt x="158" y="286"/>
                  </a:lnTo>
                  <a:cubicBezTo>
                    <a:pt x="151" y="280"/>
                    <a:pt x="144" y="273"/>
                    <a:pt x="139" y="266"/>
                  </a:cubicBezTo>
                  <a:cubicBezTo>
                    <a:pt x="79" y="186"/>
                    <a:pt x="32" y="96"/>
                    <a:pt x="0"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8"/>
            <p:cNvSpPr/>
            <p:nvPr/>
          </p:nvSpPr>
          <p:spPr>
            <a:xfrm>
              <a:off x="4389425" y="2308750"/>
              <a:ext cx="47300" cy="44275"/>
            </a:xfrm>
            <a:custGeom>
              <a:rect b="b" l="l" r="r" t="t"/>
              <a:pathLst>
                <a:path extrusionOk="0" h="1771" w="1892">
                  <a:moveTo>
                    <a:pt x="943" y="1"/>
                  </a:moveTo>
                  <a:cubicBezTo>
                    <a:pt x="632" y="1"/>
                    <a:pt x="339" y="166"/>
                    <a:pt x="180" y="439"/>
                  </a:cubicBezTo>
                  <a:cubicBezTo>
                    <a:pt x="0" y="749"/>
                    <a:pt x="24" y="1137"/>
                    <a:pt x="241" y="1422"/>
                  </a:cubicBezTo>
                  <a:cubicBezTo>
                    <a:pt x="414" y="1651"/>
                    <a:pt x="678" y="1771"/>
                    <a:pt x="946" y="1771"/>
                  </a:cubicBezTo>
                  <a:cubicBezTo>
                    <a:pt x="1132" y="1771"/>
                    <a:pt x="1320" y="1712"/>
                    <a:pt x="1481" y="1591"/>
                  </a:cubicBezTo>
                  <a:cubicBezTo>
                    <a:pt x="1765" y="1374"/>
                    <a:pt x="1891" y="1007"/>
                    <a:pt x="1801" y="660"/>
                  </a:cubicBezTo>
                  <a:cubicBezTo>
                    <a:pt x="1710" y="314"/>
                    <a:pt x="1419" y="57"/>
                    <a:pt x="1064" y="9"/>
                  </a:cubicBezTo>
                  <a:cubicBezTo>
                    <a:pt x="1024" y="4"/>
                    <a:pt x="983" y="1"/>
                    <a:pt x="94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8"/>
            <p:cNvSpPr/>
            <p:nvPr/>
          </p:nvSpPr>
          <p:spPr>
            <a:xfrm>
              <a:off x="4399650" y="2308750"/>
              <a:ext cx="27725" cy="22175"/>
            </a:xfrm>
            <a:custGeom>
              <a:rect b="b" l="l" r="r" t="t"/>
              <a:pathLst>
                <a:path extrusionOk="0" h="887" w="1109">
                  <a:moveTo>
                    <a:pt x="534" y="1"/>
                  </a:moveTo>
                  <a:cubicBezTo>
                    <a:pt x="342" y="1"/>
                    <a:pt x="155" y="63"/>
                    <a:pt x="0" y="181"/>
                  </a:cubicBezTo>
                  <a:cubicBezTo>
                    <a:pt x="60" y="158"/>
                    <a:pt x="113" y="147"/>
                    <a:pt x="159" y="147"/>
                  </a:cubicBezTo>
                  <a:cubicBezTo>
                    <a:pt x="468" y="147"/>
                    <a:pt x="485" y="617"/>
                    <a:pt x="536" y="886"/>
                  </a:cubicBezTo>
                  <a:cubicBezTo>
                    <a:pt x="713" y="626"/>
                    <a:pt x="1108" y="212"/>
                    <a:pt x="655" y="9"/>
                  </a:cubicBezTo>
                  <a:cubicBezTo>
                    <a:pt x="615" y="4"/>
                    <a:pt x="574" y="1"/>
                    <a:pt x="53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8"/>
            <p:cNvSpPr/>
            <p:nvPr/>
          </p:nvSpPr>
          <p:spPr>
            <a:xfrm>
              <a:off x="4413025" y="2317500"/>
              <a:ext cx="22750" cy="21650"/>
            </a:xfrm>
            <a:custGeom>
              <a:rect b="b" l="l" r="r" t="t"/>
              <a:pathLst>
                <a:path extrusionOk="0" h="866" w="910">
                  <a:moveTo>
                    <a:pt x="705" y="1"/>
                  </a:moveTo>
                  <a:lnTo>
                    <a:pt x="705" y="1"/>
                  </a:lnTo>
                  <a:cubicBezTo>
                    <a:pt x="882" y="465"/>
                    <a:pt x="309" y="477"/>
                    <a:pt x="1" y="536"/>
                  </a:cubicBezTo>
                  <a:cubicBezTo>
                    <a:pt x="172" y="653"/>
                    <a:pt x="411" y="866"/>
                    <a:pt x="612" y="866"/>
                  </a:cubicBezTo>
                  <a:cubicBezTo>
                    <a:pt x="715" y="866"/>
                    <a:pt x="808" y="810"/>
                    <a:pt x="877" y="656"/>
                  </a:cubicBezTo>
                  <a:cubicBezTo>
                    <a:pt x="909" y="423"/>
                    <a:pt x="847" y="188"/>
                    <a:pt x="70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8"/>
            <p:cNvSpPr/>
            <p:nvPr/>
          </p:nvSpPr>
          <p:spPr>
            <a:xfrm>
              <a:off x="4398700" y="2330875"/>
              <a:ext cx="27750" cy="22150"/>
            </a:xfrm>
            <a:custGeom>
              <a:rect b="b" l="l" r="r" t="t"/>
              <a:pathLst>
                <a:path extrusionOk="0" h="886" w="1110">
                  <a:moveTo>
                    <a:pt x="574" y="0"/>
                  </a:moveTo>
                  <a:cubicBezTo>
                    <a:pt x="397" y="260"/>
                    <a:pt x="0" y="675"/>
                    <a:pt x="454" y="877"/>
                  </a:cubicBezTo>
                  <a:cubicBezTo>
                    <a:pt x="495" y="883"/>
                    <a:pt x="535" y="886"/>
                    <a:pt x="576" y="886"/>
                  </a:cubicBezTo>
                  <a:cubicBezTo>
                    <a:pt x="767" y="886"/>
                    <a:pt x="955" y="823"/>
                    <a:pt x="1110" y="706"/>
                  </a:cubicBezTo>
                  <a:lnTo>
                    <a:pt x="1110" y="706"/>
                  </a:lnTo>
                  <a:cubicBezTo>
                    <a:pt x="1050" y="729"/>
                    <a:pt x="997" y="739"/>
                    <a:pt x="951" y="739"/>
                  </a:cubicBezTo>
                  <a:cubicBezTo>
                    <a:pt x="641" y="739"/>
                    <a:pt x="624" y="269"/>
                    <a:pt x="57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8"/>
            <p:cNvSpPr/>
            <p:nvPr/>
          </p:nvSpPr>
          <p:spPr>
            <a:xfrm>
              <a:off x="4390300" y="2322650"/>
              <a:ext cx="22750" cy="21675"/>
            </a:xfrm>
            <a:custGeom>
              <a:rect b="b" l="l" r="r" t="t"/>
              <a:pathLst>
                <a:path extrusionOk="0" h="867" w="910">
                  <a:moveTo>
                    <a:pt x="298" y="1"/>
                  </a:moveTo>
                  <a:cubicBezTo>
                    <a:pt x="195" y="1"/>
                    <a:pt x="101" y="57"/>
                    <a:pt x="33" y="211"/>
                  </a:cubicBezTo>
                  <a:cubicBezTo>
                    <a:pt x="0" y="443"/>
                    <a:pt x="62" y="679"/>
                    <a:pt x="204" y="866"/>
                  </a:cubicBezTo>
                  <a:cubicBezTo>
                    <a:pt x="27" y="402"/>
                    <a:pt x="601" y="388"/>
                    <a:pt x="910" y="330"/>
                  </a:cubicBezTo>
                  <a:cubicBezTo>
                    <a:pt x="738" y="213"/>
                    <a:pt x="499" y="1"/>
                    <a:pt x="29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8"/>
            <p:cNvSpPr/>
            <p:nvPr/>
          </p:nvSpPr>
          <p:spPr>
            <a:xfrm>
              <a:off x="4408775" y="2346200"/>
              <a:ext cx="700" cy="200"/>
            </a:xfrm>
            <a:custGeom>
              <a:rect b="b" l="l" r="r" t="t"/>
              <a:pathLst>
                <a:path extrusionOk="0" h="8" w="28">
                  <a:moveTo>
                    <a:pt x="1" y="0"/>
                  </a:moveTo>
                  <a:lnTo>
                    <a:pt x="2" y="1"/>
                  </a:lnTo>
                  <a:cubicBezTo>
                    <a:pt x="4" y="3"/>
                    <a:pt x="5" y="4"/>
                    <a:pt x="6" y="6"/>
                  </a:cubicBezTo>
                  <a:lnTo>
                    <a:pt x="9" y="6"/>
                  </a:lnTo>
                  <a:cubicBezTo>
                    <a:pt x="11" y="7"/>
                    <a:pt x="15" y="7"/>
                    <a:pt x="18" y="7"/>
                  </a:cubicBezTo>
                  <a:cubicBezTo>
                    <a:pt x="20" y="7"/>
                    <a:pt x="22" y="7"/>
                    <a:pt x="24" y="7"/>
                  </a:cubicBezTo>
                  <a:lnTo>
                    <a:pt x="24" y="7"/>
                  </a:lnTo>
                  <a:cubicBezTo>
                    <a:pt x="24" y="7"/>
                    <a:pt x="24" y="7"/>
                    <a:pt x="25" y="7"/>
                  </a:cubicBezTo>
                  <a:cubicBezTo>
                    <a:pt x="26" y="7"/>
                    <a:pt x="27" y="6"/>
                    <a:pt x="28" y="6"/>
                  </a:cubicBezTo>
                  <a:lnTo>
                    <a:pt x="26" y="6"/>
                  </a:lnTo>
                  <a:cubicBezTo>
                    <a:pt x="25" y="6"/>
                    <a:pt x="24" y="6"/>
                    <a:pt x="24" y="7"/>
                  </a:cubicBezTo>
                  <a:lnTo>
                    <a:pt x="24" y="7"/>
                  </a:lnTo>
                  <a:cubicBezTo>
                    <a:pt x="23" y="6"/>
                    <a:pt x="22" y="6"/>
                    <a:pt x="22" y="6"/>
                  </a:cubicBezTo>
                  <a:cubicBezTo>
                    <a:pt x="15" y="6"/>
                    <a:pt x="8" y="4"/>
                    <a:pt x="1"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8"/>
            <p:cNvSpPr/>
            <p:nvPr/>
          </p:nvSpPr>
          <p:spPr>
            <a:xfrm>
              <a:off x="4390850" y="2331225"/>
              <a:ext cx="32550" cy="21850"/>
            </a:xfrm>
            <a:custGeom>
              <a:rect b="b" l="l" r="r" t="t"/>
              <a:pathLst>
                <a:path extrusionOk="0" h="874" w="1302">
                  <a:moveTo>
                    <a:pt x="1" y="0"/>
                  </a:moveTo>
                  <a:cubicBezTo>
                    <a:pt x="1" y="7"/>
                    <a:pt x="1" y="13"/>
                    <a:pt x="1" y="20"/>
                  </a:cubicBezTo>
                  <a:cubicBezTo>
                    <a:pt x="2" y="129"/>
                    <a:pt x="25" y="238"/>
                    <a:pt x="68" y="339"/>
                  </a:cubicBezTo>
                  <a:cubicBezTo>
                    <a:pt x="96" y="406"/>
                    <a:pt x="133" y="471"/>
                    <a:pt x="179" y="529"/>
                  </a:cubicBezTo>
                  <a:cubicBezTo>
                    <a:pt x="307" y="700"/>
                    <a:pt x="496" y="818"/>
                    <a:pt x="707" y="858"/>
                  </a:cubicBezTo>
                  <a:cubicBezTo>
                    <a:pt x="497" y="814"/>
                    <a:pt x="312" y="697"/>
                    <a:pt x="184" y="527"/>
                  </a:cubicBezTo>
                  <a:cubicBezTo>
                    <a:pt x="68" y="377"/>
                    <a:pt x="5" y="193"/>
                    <a:pt x="2" y="4"/>
                  </a:cubicBezTo>
                  <a:lnTo>
                    <a:pt x="1" y="0"/>
                  </a:lnTo>
                  <a:close/>
                  <a:moveTo>
                    <a:pt x="1301" y="773"/>
                  </a:moveTo>
                  <a:cubicBezTo>
                    <a:pt x="1220" y="817"/>
                    <a:pt x="1130" y="848"/>
                    <a:pt x="1037" y="863"/>
                  </a:cubicBezTo>
                  <a:cubicBezTo>
                    <a:pt x="1130" y="849"/>
                    <a:pt x="1220" y="818"/>
                    <a:pt x="1301" y="773"/>
                  </a:cubicBezTo>
                  <a:close/>
                  <a:moveTo>
                    <a:pt x="761" y="863"/>
                  </a:moveTo>
                  <a:lnTo>
                    <a:pt x="763" y="868"/>
                  </a:lnTo>
                  <a:cubicBezTo>
                    <a:pt x="778" y="869"/>
                    <a:pt x="794" y="872"/>
                    <a:pt x="811" y="873"/>
                  </a:cubicBezTo>
                  <a:lnTo>
                    <a:pt x="888" y="873"/>
                  </a:lnTo>
                  <a:cubicBezTo>
                    <a:pt x="846" y="873"/>
                    <a:pt x="805" y="870"/>
                    <a:pt x="764" y="865"/>
                  </a:cubicBezTo>
                  <a:cubicBezTo>
                    <a:pt x="763" y="865"/>
                    <a:pt x="763" y="865"/>
                    <a:pt x="761" y="863"/>
                  </a:cubicBezTo>
                  <a:close/>
                  <a:moveTo>
                    <a:pt x="992" y="866"/>
                  </a:moveTo>
                  <a:cubicBezTo>
                    <a:pt x="957" y="870"/>
                    <a:pt x="923" y="873"/>
                    <a:pt x="888" y="873"/>
                  </a:cubicBezTo>
                  <a:lnTo>
                    <a:pt x="895" y="873"/>
                  </a:lnTo>
                  <a:cubicBezTo>
                    <a:pt x="927" y="873"/>
                    <a:pt x="960" y="870"/>
                    <a:pt x="992" y="866"/>
                  </a:cubicBez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8"/>
            <p:cNvSpPr/>
            <p:nvPr/>
          </p:nvSpPr>
          <p:spPr>
            <a:xfrm>
              <a:off x="4394375" y="2334350"/>
              <a:ext cx="40450" cy="18675"/>
            </a:xfrm>
            <a:custGeom>
              <a:rect b="b" l="l" r="r" t="t"/>
              <a:pathLst>
                <a:path extrusionOk="0" h="747" w="1618">
                  <a:moveTo>
                    <a:pt x="1616" y="0"/>
                  </a:moveTo>
                  <a:cubicBezTo>
                    <a:pt x="1548" y="141"/>
                    <a:pt x="1460" y="193"/>
                    <a:pt x="1361" y="194"/>
                  </a:cubicBezTo>
                  <a:lnTo>
                    <a:pt x="1361" y="196"/>
                  </a:lnTo>
                  <a:cubicBezTo>
                    <a:pt x="1277" y="293"/>
                    <a:pt x="1172" y="370"/>
                    <a:pt x="1052" y="421"/>
                  </a:cubicBezTo>
                  <a:cubicBezTo>
                    <a:pt x="1003" y="442"/>
                    <a:pt x="951" y="459"/>
                    <a:pt x="899" y="468"/>
                  </a:cubicBezTo>
                  <a:cubicBezTo>
                    <a:pt x="948" y="550"/>
                    <a:pt x="1020" y="603"/>
                    <a:pt x="1124" y="603"/>
                  </a:cubicBezTo>
                  <a:cubicBezTo>
                    <a:pt x="1176" y="602"/>
                    <a:pt x="1228" y="591"/>
                    <a:pt x="1276" y="572"/>
                  </a:cubicBezTo>
                  <a:lnTo>
                    <a:pt x="1278" y="570"/>
                  </a:lnTo>
                  <a:cubicBezTo>
                    <a:pt x="1461" y="430"/>
                    <a:pt x="1582" y="227"/>
                    <a:pt x="1617" y="0"/>
                  </a:cubicBezTo>
                  <a:close/>
                  <a:moveTo>
                    <a:pt x="20" y="163"/>
                  </a:moveTo>
                  <a:cubicBezTo>
                    <a:pt x="0" y="225"/>
                    <a:pt x="5" y="303"/>
                    <a:pt x="43" y="401"/>
                  </a:cubicBezTo>
                  <a:cubicBezTo>
                    <a:pt x="171" y="570"/>
                    <a:pt x="356" y="688"/>
                    <a:pt x="566" y="731"/>
                  </a:cubicBezTo>
                  <a:cubicBezTo>
                    <a:pt x="582" y="734"/>
                    <a:pt x="602" y="737"/>
                    <a:pt x="620" y="740"/>
                  </a:cubicBezTo>
                  <a:cubicBezTo>
                    <a:pt x="620" y="740"/>
                    <a:pt x="620" y="741"/>
                    <a:pt x="620" y="741"/>
                  </a:cubicBezTo>
                  <a:cubicBezTo>
                    <a:pt x="626" y="742"/>
                    <a:pt x="631" y="742"/>
                    <a:pt x="636" y="743"/>
                  </a:cubicBezTo>
                  <a:lnTo>
                    <a:pt x="636" y="743"/>
                  </a:lnTo>
                  <a:cubicBezTo>
                    <a:pt x="633" y="742"/>
                    <a:pt x="629" y="742"/>
                    <a:pt x="626" y="741"/>
                  </a:cubicBezTo>
                  <a:cubicBezTo>
                    <a:pt x="456" y="665"/>
                    <a:pt x="405" y="558"/>
                    <a:pt x="419" y="442"/>
                  </a:cubicBezTo>
                  <a:lnTo>
                    <a:pt x="415" y="440"/>
                  </a:lnTo>
                  <a:cubicBezTo>
                    <a:pt x="259" y="388"/>
                    <a:pt x="121" y="291"/>
                    <a:pt x="20" y="163"/>
                  </a:cubicBezTo>
                  <a:close/>
                  <a:moveTo>
                    <a:pt x="636" y="743"/>
                  </a:moveTo>
                  <a:lnTo>
                    <a:pt x="636" y="743"/>
                  </a:lnTo>
                  <a:cubicBezTo>
                    <a:pt x="643" y="744"/>
                    <a:pt x="649" y="745"/>
                    <a:pt x="656" y="745"/>
                  </a:cubicBezTo>
                  <a:lnTo>
                    <a:pt x="656" y="745"/>
                  </a:lnTo>
                  <a:cubicBezTo>
                    <a:pt x="649" y="745"/>
                    <a:pt x="643" y="744"/>
                    <a:pt x="636" y="743"/>
                  </a:cubicBezTo>
                  <a:close/>
                  <a:moveTo>
                    <a:pt x="656" y="745"/>
                  </a:moveTo>
                  <a:lnTo>
                    <a:pt x="656" y="745"/>
                  </a:lnTo>
                  <a:cubicBezTo>
                    <a:pt x="660" y="746"/>
                    <a:pt x="664" y="746"/>
                    <a:pt x="668" y="747"/>
                  </a:cubicBezTo>
                  <a:cubicBezTo>
                    <a:pt x="664" y="746"/>
                    <a:pt x="660" y="746"/>
                    <a:pt x="656" y="745"/>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8"/>
            <p:cNvSpPr/>
            <p:nvPr/>
          </p:nvSpPr>
          <p:spPr>
            <a:xfrm>
              <a:off x="4428425" y="2324650"/>
              <a:ext cx="6600" cy="14500"/>
            </a:xfrm>
            <a:custGeom>
              <a:rect b="b" l="l" r="r" t="t"/>
              <a:pathLst>
                <a:path extrusionOk="0" h="580" w="264">
                  <a:moveTo>
                    <a:pt x="226" y="0"/>
                  </a:moveTo>
                  <a:cubicBezTo>
                    <a:pt x="227" y="37"/>
                    <a:pt x="224" y="73"/>
                    <a:pt x="219" y="110"/>
                  </a:cubicBezTo>
                  <a:cubicBezTo>
                    <a:pt x="196" y="286"/>
                    <a:pt x="120" y="450"/>
                    <a:pt x="1" y="579"/>
                  </a:cubicBezTo>
                  <a:cubicBezTo>
                    <a:pt x="99" y="578"/>
                    <a:pt x="188" y="526"/>
                    <a:pt x="254" y="385"/>
                  </a:cubicBezTo>
                  <a:lnTo>
                    <a:pt x="254" y="380"/>
                  </a:lnTo>
                  <a:cubicBezTo>
                    <a:pt x="257" y="371"/>
                    <a:pt x="257" y="362"/>
                    <a:pt x="257" y="353"/>
                  </a:cubicBezTo>
                  <a:cubicBezTo>
                    <a:pt x="261" y="343"/>
                    <a:pt x="262" y="332"/>
                    <a:pt x="261" y="321"/>
                  </a:cubicBezTo>
                  <a:cubicBezTo>
                    <a:pt x="262" y="288"/>
                    <a:pt x="264" y="259"/>
                    <a:pt x="262" y="228"/>
                  </a:cubicBezTo>
                  <a:cubicBezTo>
                    <a:pt x="262" y="151"/>
                    <a:pt x="250" y="73"/>
                    <a:pt x="226"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8"/>
            <p:cNvSpPr/>
            <p:nvPr/>
          </p:nvSpPr>
          <p:spPr>
            <a:xfrm>
              <a:off x="4404500" y="2345200"/>
              <a:ext cx="21775" cy="7750"/>
            </a:xfrm>
            <a:custGeom>
              <a:rect b="b" l="l" r="r" t="t"/>
              <a:pathLst>
                <a:path extrusionOk="0" h="310" w="871">
                  <a:moveTo>
                    <a:pt x="14" y="1"/>
                  </a:moveTo>
                  <a:lnTo>
                    <a:pt x="14" y="5"/>
                  </a:lnTo>
                  <a:cubicBezTo>
                    <a:pt x="0" y="122"/>
                    <a:pt x="51" y="228"/>
                    <a:pt x="222" y="304"/>
                  </a:cubicBezTo>
                  <a:cubicBezTo>
                    <a:pt x="237" y="307"/>
                    <a:pt x="249" y="309"/>
                    <a:pt x="263" y="310"/>
                  </a:cubicBezTo>
                  <a:lnTo>
                    <a:pt x="342" y="310"/>
                  </a:lnTo>
                  <a:cubicBezTo>
                    <a:pt x="376" y="310"/>
                    <a:pt x="411" y="307"/>
                    <a:pt x="445" y="303"/>
                  </a:cubicBezTo>
                  <a:cubicBezTo>
                    <a:pt x="456" y="302"/>
                    <a:pt x="466" y="300"/>
                    <a:pt x="477" y="299"/>
                  </a:cubicBezTo>
                  <a:lnTo>
                    <a:pt x="490" y="297"/>
                  </a:lnTo>
                  <a:cubicBezTo>
                    <a:pt x="582" y="282"/>
                    <a:pt x="671" y="251"/>
                    <a:pt x="754" y="207"/>
                  </a:cubicBezTo>
                  <a:cubicBezTo>
                    <a:pt x="795" y="185"/>
                    <a:pt x="834" y="160"/>
                    <a:pt x="871" y="131"/>
                  </a:cubicBezTo>
                  <a:lnTo>
                    <a:pt x="871" y="131"/>
                  </a:lnTo>
                  <a:cubicBezTo>
                    <a:pt x="821" y="151"/>
                    <a:pt x="769" y="161"/>
                    <a:pt x="717" y="162"/>
                  </a:cubicBezTo>
                  <a:cubicBezTo>
                    <a:pt x="613" y="162"/>
                    <a:pt x="542" y="109"/>
                    <a:pt x="492" y="27"/>
                  </a:cubicBezTo>
                  <a:lnTo>
                    <a:pt x="488" y="27"/>
                  </a:lnTo>
                  <a:cubicBezTo>
                    <a:pt x="442" y="40"/>
                    <a:pt x="395" y="47"/>
                    <a:pt x="348" y="47"/>
                  </a:cubicBezTo>
                  <a:cubicBezTo>
                    <a:pt x="344" y="47"/>
                    <a:pt x="339" y="47"/>
                    <a:pt x="335" y="47"/>
                  </a:cubicBezTo>
                  <a:lnTo>
                    <a:pt x="325" y="47"/>
                  </a:lnTo>
                  <a:cubicBezTo>
                    <a:pt x="314" y="47"/>
                    <a:pt x="303" y="48"/>
                    <a:pt x="291" y="48"/>
                  </a:cubicBezTo>
                  <a:cubicBezTo>
                    <a:pt x="270" y="48"/>
                    <a:pt x="251" y="47"/>
                    <a:pt x="232" y="47"/>
                  </a:cubicBezTo>
                  <a:lnTo>
                    <a:pt x="221" y="47"/>
                  </a:lnTo>
                  <a:cubicBezTo>
                    <a:pt x="214" y="47"/>
                    <a:pt x="206" y="46"/>
                    <a:pt x="199" y="43"/>
                  </a:cubicBezTo>
                  <a:lnTo>
                    <a:pt x="189" y="43"/>
                  </a:lnTo>
                  <a:cubicBezTo>
                    <a:pt x="186" y="43"/>
                    <a:pt x="183" y="43"/>
                    <a:pt x="180" y="41"/>
                  </a:cubicBezTo>
                  <a:lnTo>
                    <a:pt x="177" y="41"/>
                  </a:lnTo>
                  <a:cubicBezTo>
                    <a:pt x="176" y="40"/>
                    <a:pt x="175" y="39"/>
                    <a:pt x="173" y="37"/>
                  </a:cubicBezTo>
                  <a:cubicBezTo>
                    <a:pt x="118" y="33"/>
                    <a:pt x="65" y="20"/>
                    <a:pt x="14"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8"/>
            <p:cNvSpPr/>
            <p:nvPr/>
          </p:nvSpPr>
          <p:spPr>
            <a:xfrm>
              <a:off x="4390900" y="2331175"/>
              <a:ext cx="4550" cy="13150"/>
            </a:xfrm>
            <a:custGeom>
              <a:rect b="b" l="l" r="r" t="t"/>
              <a:pathLst>
                <a:path extrusionOk="0" h="526" w="182">
                  <a:moveTo>
                    <a:pt x="0" y="1"/>
                  </a:moveTo>
                  <a:cubicBezTo>
                    <a:pt x="3" y="191"/>
                    <a:pt x="66" y="373"/>
                    <a:pt x="182" y="525"/>
                  </a:cubicBezTo>
                  <a:cubicBezTo>
                    <a:pt x="144" y="427"/>
                    <a:pt x="139" y="349"/>
                    <a:pt x="159" y="288"/>
                  </a:cubicBezTo>
                  <a:lnTo>
                    <a:pt x="158" y="286"/>
                  </a:lnTo>
                  <a:cubicBezTo>
                    <a:pt x="151" y="280"/>
                    <a:pt x="144" y="273"/>
                    <a:pt x="139" y="266"/>
                  </a:cubicBezTo>
                  <a:cubicBezTo>
                    <a:pt x="79" y="186"/>
                    <a:pt x="33" y="96"/>
                    <a:pt x="0"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8"/>
            <p:cNvSpPr/>
            <p:nvPr/>
          </p:nvSpPr>
          <p:spPr>
            <a:xfrm>
              <a:off x="4606625" y="2222475"/>
              <a:ext cx="47325" cy="44275"/>
            </a:xfrm>
            <a:custGeom>
              <a:rect b="b" l="l" r="r" t="t"/>
              <a:pathLst>
                <a:path extrusionOk="0" h="1771" w="1893">
                  <a:moveTo>
                    <a:pt x="943" y="0"/>
                  </a:moveTo>
                  <a:cubicBezTo>
                    <a:pt x="633" y="0"/>
                    <a:pt x="341" y="165"/>
                    <a:pt x="182" y="439"/>
                  </a:cubicBezTo>
                  <a:cubicBezTo>
                    <a:pt x="1" y="748"/>
                    <a:pt x="24" y="1136"/>
                    <a:pt x="241" y="1420"/>
                  </a:cubicBezTo>
                  <a:cubicBezTo>
                    <a:pt x="415" y="1650"/>
                    <a:pt x="679" y="1770"/>
                    <a:pt x="946" y="1770"/>
                  </a:cubicBezTo>
                  <a:cubicBezTo>
                    <a:pt x="1133" y="1770"/>
                    <a:pt x="1321" y="1712"/>
                    <a:pt x="1481" y="1590"/>
                  </a:cubicBezTo>
                  <a:cubicBezTo>
                    <a:pt x="1766" y="1372"/>
                    <a:pt x="1893" y="1006"/>
                    <a:pt x="1801" y="660"/>
                  </a:cubicBezTo>
                  <a:cubicBezTo>
                    <a:pt x="1710" y="314"/>
                    <a:pt x="1420" y="57"/>
                    <a:pt x="1065" y="9"/>
                  </a:cubicBezTo>
                  <a:cubicBezTo>
                    <a:pt x="1024" y="3"/>
                    <a:pt x="984" y="0"/>
                    <a:pt x="94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8"/>
            <p:cNvSpPr/>
            <p:nvPr/>
          </p:nvSpPr>
          <p:spPr>
            <a:xfrm>
              <a:off x="4616850" y="2222475"/>
              <a:ext cx="27750" cy="22125"/>
            </a:xfrm>
            <a:custGeom>
              <a:rect b="b" l="l" r="r" t="t"/>
              <a:pathLst>
                <a:path extrusionOk="0" h="885" w="1110">
                  <a:moveTo>
                    <a:pt x="535" y="0"/>
                  </a:moveTo>
                  <a:cubicBezTo>
                    <a:pt x="343" y="0"/>
                    <a:pt x="155" y="63"/>
                    <a:pt x="1" y="180"/>
                  </a:cubicBezTo>
                  <a:cubicBezTo>
                    <a:pt x="61" y="157"/>
                    <a:pt x="113" y="147"/>
                    <a:pt x="159" y="147"/>
                  </a:cubicBezTo>
                  <a:cubicBezTo>
                    <a:pt x="469" y="147"/>
                    <a:pt x="486" y="617"/>
                    <a:pt x="536" y="885"/>
                  </a:cubicBezTo>
                  <a:cubicBezTo>
                    <a:pt x="713" y="626"/>
                    <a:pt x="1110" y="211"/>
                    <a:pt x="656" y="9"/>
                  </a:cubicBezTo>
                  <a:cubicBezTo>
                    <a:pt x="615" y="3"/>
                    <a:pt x="575" y="0"/>
                    <a:pt x="535"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8"/>
            <p:cNvSpPr/>
            <p:nvPr/>
          </p:nvSpPr>
          <p:spPr>
            <a:xfrm>
              <a:off x="4630250" y="2231200"/>
              <a:ext cx="22750" cy="21650"/>
            </a:xfrm>
            <a:custGeom>
              <a:rect b="b" l="l" r="r" t="t"/>
              <a:pathLst>
                <a:path extrusionOk="0" h="866" w="910">
                  <a:moveTo>
                    <a:pt x="705" y="0"/>
                  </a:moveTo>
                  <a:lnTo>
                    <a:pt x="705" y="0"/>
                  </a:lnTo>
                  <a:cubicBezTo>
                    <a:pt x="883" y="464"/>
                    <a:pt x="310" y="478"/>
                    <a:pt x="0" y="536"/>
                  </a:cubicBezTo>
                  <a:cubicBezTo>
                    <a:pt x="172" y="653"/>
                    <a:pt x="411" y="865"/>
                    <a:pt x="612" y="865"/>
                  </a:cubicBezTo>
                  <a:cubicBezTo>
                    <a:pt x="716" y="865"/>
                    <a:pt x="809" y="809"/>
                    <a:pt x="878" y="655"/>
                  </a:cubicBezTo>
                  <a:cubicBezTo>
                    <a:pt x="910" y="423"/>
                    <a:pt x="848" y="187"/>
                    <a:pt x="705"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8"/>
            <p:cNvSpPr/>
            <p:nvPr/>
          </p:nvSpPr>
          <p:spPr>
            <a:xfrm>
              <a:off x="4615950" y="2244575"/>
              <a:ext cx="27700" cy="22175"/>
            </a:xfrm>
            <a:custGeom>
              <a:rect b="b" l="l" r="r" t="t"/>
              <a:pathLst>
                <a:path extrusionOk="0" h="887" w="1108">
                  <a:moveTo>
                    <a:pt x="572" y="1"/>
                  </a:moveTo>
                  <a:cubicBezTo>
                    <a:pt x="395" y="261"/>
                    <a:pt x="0" y="675"/>
                    <a:pt x="453" y="878"/>
                  </a:cubicBezTo>
                  <a:cubicBezTo>
                    <a:pt x="493" y="884"/>
                    <a:pt x="534" y="886"/>
                    <a:pt x="574" y="886"/>
                  </a:cubicBezTo>
                  <a:cubicBezTo>
                    <a:pt x="766" y="886"/>
                    <a:pt x="953" y="824"/>
                    <a:pt x="1108" y="706"/>
                  </a:cubicBezTo>
                  <a:lnTo>
                    <a:pt x="1108" y="706"/>
                  </a:lnTo>
                  <a:cubicBezTo>
                    <a:pt x="1048" y="729"/>
                    <a:pt x="995" y="740"/>
                    <a:pt x="950" y="740"/>
                  </a:cubicBezTo>
                  <a:cubicBezTo>
                    <a:pt x="640" y="740"/>
                    <a:pt x="624" y="270"/>
                    <a:pt x="57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8"/>
            <p:cNvSpPr/>
            <p:nvPr/>
          </p:nvSpPr>
          <p:spPr>
            <a:xfrm>
              <a:off x="4607550" y="2236350"/>
              <a:ext cx="22725" cy="21650"/>
            </a:xfrm>
            <a:custGeom>
              <a:rect b="b" l="l" r="r" t="t"/>
              <a:pathLst>
                <a:path extrusionOk="0" h="866" w="909">
                  <a:moveTo>
                    <a:pt x="297" y="1"/>
                  </a:moveTo>
                  <a:cubicBezTo>
                    <a:pt x="193" y="1"/>
                    <a:pt x="101" y="56"/>
                    <a:pt x="32" y="210"/>
                  </a:cubicBezTo>
                  <a:cubicBezTo>
                    <a:pt x="0" y="444"/>
                    <a:pt x="62" y="678"/>
                    <a:pt x="204" y="865"/>
                  </a:cubicBezTo>
                  <a:cubicBezTo>
                    <a:pt x="27" y="403"/>
                    <a:pt x="599" y="389"/>
                    <a:pt x="908" y="330"/>
                  </a:cubicBezTo>
                  <a:cubicBezTo>
                    <a:pt x="736" y="213"/>
                    <a:pt x="497" y="1"/>
                    <a:pt x="29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8"/>
            <p:cNvSpPr/>
            <p:nvPr/>
          </p:nvSpPr>
          <p:spPr>
            <a:xfrm>
              <a:off x="4626000" y="2259900"/>
              <a:ext cx="675" cy="200"/>
            </a:xfrm>
            <a:custGeom>
              <a:rect b="b" l="l" r="r" t="t"/>
              <a:pathLst>
                <a:path extrusionOk="0" h="8" w="27">
                  <a:moveTo>
                    <a:pt x="0" y="1"/>
                  </a:moveTo>
                  <a:lnTo>
                    <a:pt x="3" y="2"/>
                  </a:lnTo>
                  <a:cubicBezTo>
                    <a:pt x="3" y="2"/>
                    <a:pt x="4" y="3"/>
                    <a:pt x="4" y="3"/>
                  </a:cubicBezTo>
                  <a:cubicBezTo>
                    <a:pt x="6" y="5"/>
                    <a:pt x="7" y="6"/>
                    <a:pt x="9" y="6"/>
                  </a:cubicBezTo>
                  <a:cubicBezTo>
                    <a:pt x="10" y="6"/>
                    <a:pt x="13" y="8"/>
                    <a:pt x="17" y="8"/>
                  </a:cubicBezTo>
                  <a:lnTo>
                    <a:pt x="20" y="8"/>
                  </a:lnTo>
                  <a:lnTo>
                    <a:pt x="27" y="6"/>
                  </a:lnTo>
                  <a:lnTo>
                    <a:pt x="21" y="6"/>
                  </a:lnTo>
                  <a:cubicBezTo>
                    <a:pt x="14" y="6"/>
                    <a:pt x="7" y="3"/>
                    <a:pt x="0"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8"/>
            <p:cNvSpPr/>
            <p:nvPr/>
          </p:nvSpPr>
          <p:spPr>
            <a:xfrm>
              <a:off x="4608075" y="2244800"/>
              <a:ext cx="32500" cy="21950"/>
            </a:xfrm>
            <a:custGeom>
              <a:rect b="b" l="l" r="r" t="t"/>
              <a:pathLst>
                <a:path extrusionOk="0" h="878" w="1300">
                  <a:moveTo>
                    <a:pt x="2" y="0"/>
                  </a:moveTo>
                  <a:cubicBezTo>
                    <a:pt x="0" y="7"/>
                    <a:pt x="0" y="14"/>
                    <a:pt x="2" y="20"/>
                  </a:cubicBezTo>
                  <a:cubicBezTo>
                    <a:pt x="2" y="129"/>
                    <a:pt x="24" y="238"/>
                    <a:pt x="68" y="339"/>
                  </a:cubicBezTo>
                  <a:cubicBezTo>
                    <a:pt x="96" y="408"/>
                    <a:pt x="132" y="471"/>
                    <a:pt x="179" y="529"/>
                  </a:cubicBezTo>
                  <a:cubicBezTo>
                    <a:pt x="307" y="702"/>
                    <a:pt x="495" y="818"/>
                    <a:pt x="706" y="858"/>
                  </a:cubicBezTo>
                  <a:cubicBezTo>
                    <a:pt x="498" y="815"/>
                    <a:pt x="311" y="697"/>
                    <a:pt x="183" y="527"/>
                  </a:cubicBezTo>
                  <a:cubicBezTo>
                    <a:pt x="68" y="377"/>
                    <a:pt x="4" y="194"/>
                    <a:pt x="3" y="4"/>
                  </a:cubicBezTo>
                  <a:lnTo>
                    <a:pt x="2" y="1"/>
                  </a:lnTo>
                  <a:lnTo>
                    <a:pt x="2" y="0"/>
                  </a:lnTo>
                  <a:close/>
                  <a:moveTo>
                    <a:pt x="1299" y="776"/>
                  </a:moveTo>
                  <a:cubicBezTo>
                    <a:pt x="1219" y="818"/>
                    <a:pt x="1130" y="848"/>
                    <a:pt x="1040" y="863"/>
                  </a:cubicBezTo>
                  <a:cubicBezTo>
                    <a:pt x="1132" y="849"/>
                    <a:pt x="1219" y="820"/>
                    <a:pt x="1299" y="776"/>
                  </a:cubicBezTo>
                  <a:close/>
                  <a:moveTo>
                    <a:pt x="762" y="869"/>
                  </a:moveTo>
                  <a:cubicBezTo>
                    <a:pt x="762" y="869"/>
                    <a:pt x="764" y="870"/>
                    <a:pt x="765" y="870"/>
                  </a:cubicBezTo>
                  <a:cubicBezTo>
                    <a:pt x="806" y="876"/>
                    <a:pt x="846" y="877"/>
                    <a:pt x="887" y="877"/>
                  </a:cubicBezTo>
                  <a:lnTo>
                    <a:pt x="889" y="877"/>
                  </a:lnTo>
                  <a:cubicBezTo>
                    <a:pt x="848" y="877"/>
                    <a:pt x="809" y="875"/>
                    <a:pt x="768" y="869"/>
                  </a:cubicBezTo>
                  <a:close/>
                  <a:moveTo>
                    <a:pt x="986" y="872"/>
                  </a:moveTo>
                  <a:lnTo>
                    <a:pt x="986" y="872"/>
                  </a:lnTo>
                  <a:cubicBezTo>
                    <a:pt x="953" y="876"/>
                    <a:pt x="921" y="877"/>
                    <a:pt x="889" y="877"/>
                  </a:cubicBezTo>
                  <a:lnTo>
                    <a:pt x="894" y="877"/>
                  </a:lnTo>
                  <a:cubicBezTo>
                    <a:pt x="925" y="877"/>
                    <a:pt x="955" y="876"/>
                    <a:pt x="986" y="872"/>
                  </a:cubicBez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8"/>
            <p:cNvSpPr/>
            <p:nvPr/>
          </p:nvSpPr>
          <p:spPr>
            <a:xfrm>
              <a:off x="4611625" y="2247950"/>
              <a:ext cx="40375" cy="18575"/>
            </a:xfrm>
            <a:custGeom>
              <a:rect b="b" l="l" r="r" t="t"/>
              <a:pathLst>
                <a:path extrusionOk="0" h="743" w="1615">
                  <a:moveTo>
                    <a:pt x="18" y="165"/>
                  </a:moveTo>
                  <a:cubicBezTo>
                    <a:pt x="19" y="166"/>
                    <a:pt x="19" y="166"/>
                    <a:pt x="19" y="166"/>
                  </a:cubicBezTo>
                  <a:lnTo>
                    <a:pt x="19" y="166"/>
                  </a:lnTo>
                  <a:cubicBezTo>
                    <a:pt x="20" y="166"/>
                    <a:pt x="20" y="166"/>
                    <a:pt x="20" y="165"/>
                  </a:cubicBezTo>
                  <a:close/>
                  <a:moveTo>
                    <a:pt x="1614" y="1"/>
                  </a:moveTo>
                  <a:cubicBezTo>
                    <a:pt x="1548" y="141"/>
                    <a:pt x="1459" y="195"/>
                    <a:pt x="1361" y="196"/>
                  </a:cubicBezTo>
                  <a:cubicBezTo>
                    <a:pt x="1324" y="240"/>
                    <a:pt x="1284" y="279"/>
                    <a:pt x="1237" y="313"/>
                  </a:cubicBezTo>
                  <a:cubicBezTo>
                    <a:pt x="1181" y="358"/>
                    <a:pt x="1118" y="396"/>
                    <a:pt x="1050" y="422"/>
                  </a:cubicBezTo>
                  <a:cubicBezTo>
                    <a:pt x="1001" y="443"/>
                    <a:pt x="949" y="459"/>
                    <a:pt x="896" y="469"/>
                  </a:cubicBezTo>
                  <a:cubicBezTo>
                    <a:pt x="946" y="550"/>
                    <a:pt x="1017" y="604"/>
                    <a:pt x="1122" y="604"/>
                  </a:cubicBezTo>
                  <a:cubicBezTo>
                    <a:pt x="1174" y="602"/>
                    <a:pt x="1226" y="592"/>
                    <a:pt x="1274" y="573"/>
                  </a:cubicBezTo>
                  <a:lnTo>
                    <a:pt x="1277" y="571"/>
                  </a:lnTo>
                  <a:cubicBezTo>
                    <a:pt x="1458" y="432"/>
                    <a:pt x="1580" y="227"/>
                    <a:pt x="1614" y="1"/>
                  </a:cubicBezTo>
                  <a:close/>
                  <a:moveTo>
                    <a:pt x="19" y="166"/>
                  </a:moveTo>
                  <a:lnTo>
                    <a:pt x="19" y="166"/>
                  </a:lnTo>
                  <a:cubicBezTo>
                    <a:pt x="0" y="228"/>
                    <a:pt x="5" y="305"/>
                    <a:pt x="41" y="401"/>
                  </a:cubicBezTo>
                  <a:cubicBezTo>
                    <a:pt x="170" y="571"/>
                    <a:pt x="356" y="689"/>
                    <a:pt x="564" y="732"/>
                  </a:cubicBezTo>
                  <a:cubicBezTo>
                    <a:pt x="582" y="736"/>
                    <a:pt x="600" y="739"/>
                    <a:pt x="619" y="742"/>
                  </a:cubicBezTo>
                  <a:lnTo>
                    <a:pt x="626" y="743"/>
                  </a:lnTo>
                  <a:cubicBezTo>
                    <a:pt x="454" y="667"/>
                    <a:pt x="404" y="560"/>
                    <a:pt x="418" y="443"/>
                  </a:cubicBezTo>
                  <a:lnTo>
                    <a:pt x="413" y="441"/>
                  </a:lnTo>
                  <a:cubicBezTo>
                    <a:pt x="259" y="389"/>
                    <a:pt x="122" y="294"/>
                    <a:pt x="19" y="166"/>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8"/>
            <p:cNvSpPr/>
            <p:nvPr/>
          </p:nvSpPr>
          <p:spPr>
            <a:xfrm>
              <a:off x="4645650" y="2238350"/>
              <a:ext cx="6625" cy="14525"/>
            </a:xfrm>
            <a:custGeom>
              <a:rect b="b" l="l" r="r" t="t"/>
              <a:pathLst>
                <a:path extrusionOk="0" h="581" w="265">
                  <a:moveTo>
                    <a:pt x="225" y="1"/>
                  </a:moveTo>
                  <a:cubicBezTo>
                    <a:pt x="225" y="2"/>
                    <a:pt x="226" y="4"/>
                    <a:pt x="226" y="5"/>
                  </a:cubicBezTo>
                  <a:lnTo>
                    <a:pt x="226" y="5"/>
                  </a:lnTo>
                  <a:cubicBezTo>
                    <a:pt x="226" y="4"/>
                    <a:pt x="226" y="2"/>
                    <a:pt x="226" y="1"/>
                  </a:cubicBezTo>
                  <a:close/>
                  <a:moveTo>
                    <a:pt x="226" y="5"/>
                  </a:moveTo>
                  <a:cubicBezTo>
                    <a:pt x="226" y="40"/>
                    <a:pt x="223" y="75"/>
                    <a:pt x="218" y="110"/>
                  </a:cubicBezTo>
                  <a:cubicBezTo>
                    <a:pt x="197" y="286"/>
                    <a:pt x="120" y="449"/>
                    <a:pt x="0" y="580"/>
                  </a:cubicBezTo>
                  <a:cubicBezTo>
                    <a:pt x="98" y="579"/>
                    <a:pt x="187" y="525"/>
                    <a:pt x="254" y="385"/>
                  </a:cubicBezTo>
                  <a:lnTo>
                    <a:pt x="254" y="379"/>
                  </a:lnTo>
                  <a:cubicBezTo>
                    <a:pt x="256" y="371"/>
                    <a:pt x="257" y="362"/>
                    <a:pt x="256" y="354"/>
                  </a:cubicBezTo>
                  <a:cubicBezTo>
                    <a:pt x="262" y="344"/>
                    <a:pt x="263" y="333"/>
                    <a:pt x="260" y="321"/>
                  </a:cubicBezTo>
                  <a:cubicBezTo>
                    <a:pt x="262" y="289"/>
                    <a:pt x="264" y="259"/>
                    <a:pt x="262" y="229"/>
                  </a:cubicBezTo>
                  <a:cubicBezTo>
                    <a:pt x="262" y="153"/>
                    <a:pt x="251" y="77"/>
                    <a:pt x="226" y="5"/>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8"/>
            <p:cNvSpPr/>
            <p:nvPr/>
          </p:nvSpPr>
          <p:spPr>
            <a:xfrm>
              <a:off x="4621750" y="2259000"/>
              <a:ext cx="21775" cy="7750"/>
            </a:xfrm>
            <a:custGeom>
              <a:rect b="b" l="l" r="r" t="t"/>
              <a:pathLst>
                <a:path extrusionOk="0" h="310" w="871">
                  <a:moveTo>
                    <a:pt x="14" y="0"/>
                  </a:moveTo>
                  <a:lnTo>
                    <a:pt x="13" y="1"/>
                  </a:lnTo>
                  <a:cubicBezTo>
                    <a:pt x="0" y="118"/>
                    <a:pt x="49" y="225"/>
                    <a:pt x="221" y="301"/>
                  </a:cubicBezTo>
                  <a:cubicBezTo>
                    <a:pt x="260" y="307"/>
                    <a:pt x="301" y="309"/>
                    <a:pt x="342" y="309"/>
                  </a:cubicBezTo>
                  <a:cubicBezTo>
                    <a:pt x="374" y="309"/>
                    <a:pt x="406" y="308"/>
                    <a:pt x="439" y="304"/>
                  </a:cubicBezTo>
                  <a:cubicBezTo>
                    <a:pt x="451" y="302"/>
                    <a:pt x="464" y="301"/>
                    <a:pt x="477" y="298"/>
                  </a:cubicBezTo>
                  <a:lnTo>
                    <a:pt x="493" y="297"/>
                  </a:lnTo>
                  <a:cubicBezTo>
                    <a:pt x="630" y="273"/>
                    <a:pt x="759" y="217"/>
                    <a:pt x="870" y="131"/>
                  </a:cubicBezTo>
                  <a:lnTo>
                    <a:pt x="870" y="131"/>
                  </a:lnTo>
                  <a:cubicBezTo>
                    <a:pt x="821" y="150"/>
                    <a:pt x="769" y="162"/>
                    <a:pt x="717" y="162"/>
                  </a:cubicBezTo>
                  <a:cubicBezTo>
                    <a:pt x="613" y="162"/>
                    <a:pt x="541" y="108"/>
                    <a:pt x="492" y="27"/>
                  </a:cubicBezTo>
                  <a:lnTo>
                    <a:pt x="488" y="27"/>
                  </a:lnTo>
                  <a:cubicBezTo>
                    <a:pt x="437" y="41"/>
                    <a:pt x="387" y="48"/>
                    <a:pt x="335" y="48"/>
                  </a:cubicBezTo>
                  <a:lnTo>
                    <a:pt x="290" y="48"/>
                  </a:lnTo>
                  <a:cubicBezTo>
                    <a:pt x="270" y="48"/>
                    <a:pt x="250" y="48"/>
                    <a:pt x="231" y="46"/>
                  </a:cubicBezTo>
                  <a:lnTo>
                    <a:pt x="221" y="46"/>
                  </a:lnTo>
                  <a:cubicBezTo>
                    <a:pt x="214" y="46"/>
                    <a:pt x="205" y="45"/>
                    <a:pt x="198" y="41"/>
                  </a:cubicBezTo>
                  <a:lnTo>
                    <a:pt x="191" y="42"/>
                  </a:lnTo>
                  <a:lnTo>
                    <a:pt x="188" y="42"/>
                  </a:lnTo>
                  <a:cubicBezTo>
                    <a:pt x="184" y="42"/>
                    <a:pt x="181" y="42"/>
                    <a:pt x="180" y="41"/>
                  </a:cubicBezTo>
                  <a:cubicBezTo>
                    <a:pt x="179" y="41"/>
                    <a:pt x="177" y="41"/>
                    <a:pt x="176" y="39"/>
                  </a:cubicBezTo>
                  <a:cubicBezTo>
                    <a:pt x="176" y="38"/>
                    <a:pt x="174" y="37"/>
                    <a:pt x="174" y="37"/>
                  </a:cubicBezTo>
                  <a:cubicBezTo>
                    <a:pt x="120" y="32"/>
                    <a:pt x="66" y="20"/>
                    <a:pt x="14"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8"/>
            <p:cNvSpPr/>
            <p:nvPr/>
          </p:nvSpPr>
          <p:spPr>
            <a:xfrm>
              <a:off x="4608125" y="2244900"/>
              <a:ext cx="4525" cy="13100"/>
            </a:xfrm>
            <a:custGeom>
              <a:rect b="b" l="l" r="r" t="t"/>
              <a:pathLst>
                <a:path extrusionOk="0" h="524" w="181">
                  <a:moveTo>
                    <a:pt x="1" y="0"/>
                  </a:moveTo>
                  <a:cubicBezTo>
                    <a:pt x="2" y="190"/>
                    <a:pt x="66" y="373"/>
                    <a:pt x="181" y="523"/>
                  </a:cubicBezTo>
                  <a:cubicBezTo>
                    <a:pt x="144" y="426"/>
                    <a:pt x="140" y="349"/>
                    <a:pt x="160" y="287"/>
                  </a:cubicBezTo>
                  <a:lnTo>
                    <a:pt x="158" y="286"/>
                  </a:lnTo>
                  <a:cubicBezTo>
                    <a:pt x="150" y="280"/>
                    <a:pt x="144" y="273"/>
                    <a:pt x="139" y="266"/>
                  </a:cubicBezTo>
                  <a:cubicBezTo>
                    <a:pt x="80" y="184"/>
                    <a:pt x="32" y="96"/>
                    <a:pt x="1"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8"/>
            <p:cNvSpPr/>
            <p:nvPr/>
          </p:nvSpPr>
          <p:spPr>
            <a:xfrm>
              <a:off x="4529275" y="2454650"/>
              <a:ext cx="45625" cy="43950"/>
            </a:xfrm>
            <a:custGeom>
              <a:rect b="b" l="l" r="r" t="t"/>
              <a:pathLst>
                <a:path extrusionOk="0" h="1758" w="1825">
                  <a:moveTo>
                    <a:pt x="554" y="0"/>
                  </a:moveTo>
                  <a:cubicBezTo>
                    <a:pt x="257" y="0"/>
                    <a:pt x="15" y="255"/>
                    <a:pt x="7" y="557"/>
                  </a:cubicBezTo>
                  <a:cubicBezTo>
                    <a:pt x="0" y="829"/>
                    <a:pt x="73" y="1225"/>
                    <a:pt x="352" y="1758"/>
                  </a:cubicBezTo>
                  <a:cubicBezTo>
                    <a:pt x="946" y="1664"/>
                    <a:pt x="1309" y="1487"/>
                    <a:pt x="1521" y="1319"/>
                  </a:cubicBezTo>
                  <a:cubicBezTo>
                    <a:pt x="1770" y="1124"/>
                    <a:pt x="1825" y="754"/>
                    <a:pt x="1617" y="515"/>
                  </a:cubicBezTo>
                  <a:cubicBezTo>
                    <a:pt x="1512" y="395"/>
                    <a:pt x="1388" y="361"/>
                    <a:pt x="1281" y="361"/>
                  </a:cubicBezTo>
                  <a:cubicBezTo>
                    <a:pt x="1137" y="361"/>
                    <a:pt x="1022" y="422"/>
                    <a:pt x="1022" y="422"/>
                  </a:cubicBezTo>
                  <a:cubicBezTo>
                    <a:pt x="1022" y="422"/>
                    <a:pt x="966" y="31"/>
                    <a:pt x="596" y="2"/>
                  </a:cubicBezTo>
                  <a:cubicBezTo>
                    <a:pt x="582" y="1"/>
                    <a:pt x="568" y="0"/>
                    <a:pt x="55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8"/>
            <p:cNvSpPr/>
            <p:nvPr/>
          </p:nvSpPr>
          <p:spPr>
            <a:xfrm>
              <a:off x="4567300" y="2481550"/>
              <a:ext cx="4550" cy="6100"/>
            </a:xfrm>
            <a:custGeom>
              <a:rect b="b" l="l" r="r" t="t"/>
              <a:pathLst>
                <a:path extrusionOk="0" h="244" w="182">
                  <a:moveTo>
                    <a:pt x="181" y="1"/>
                  </a:moveTo>
                  <a:cubicBezTo>
                    <a:pt x="143" y="96"/>
                    <a:pt x="80" y="180"/>
                    <a:pt x="0" y="243"/>
                  </a:cubicBezTo>
                  <a:cubicBezTo>
                    <a:pt x="82" y="180"/>
                    <a:pt x="143" y="96"/>
                    <a:pt x="181" y="1"/>
                  </a:cubicBezTo>
                  <a:close/>
                </a:path>
              </a:pathLst>
            </a:custGeom>
            <a:solidFill>
              <a:srgbClr val="AB6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8"/>
            <p:cNvSpPr/>
            <p:nvPr/>
          </p:nvSpPr>
          <p:spPr>
            <a:xfrm>
              <a:off x="4529275" y="2460175"/>
              <a:ext cx="43000" cy="38425"/>
            </a:xfrm>
            <a:custGeom>
              <a:rect b="b" l="l" r="r" t="t"/>
              <a:pathLst>
                <a:path extrusionOk="0" h="1537" w="1720">
                  <a:moveTo>
                    <a:pt x="124" y="0"/>
                  </a:moveTo>
                  <a:cubicBezTo>
                    <a:pt x="124" y="1"/>
                    <a:pt x="123" y="2"/>
                    <a:pt x="123" y="3"/>
                  </a:cubicBezTo>
                  <a:lnTo>
                    <a:pt x="123" y="3"/>
                  </a:lnTo>
                  <a:cubicBezTo>
                    <a:pt x="124" y="2"/>
                    <a:pt x="124" y="1"/>
                    <a:pt x="125" y="0"/>
                  </a:cubicBezTo>
                  <a:close/>
                  <a:moveTo>
                    <a:pt x="123" y="3"/>
                  </a:moveTo>
                  <a:cubicBezTo>
                    <a:pt x="120" y="8"/>
                    <a:pt x="117" y="11"/>
                    <a:pt x="114" y="14"/>
                  </a:cubicBezTo>
                  <a:cubicBezTo>
                    <a:pt x="48" y="110"/>
                    <a:pt x="11" y="221"/>
                    <a:pt x="7" y="336"/>
                  </a:cubicBezTo>
                  <a:cubicBezTo>
                    <a:pt x="0" y="608"/>
                    <a:pt x="73" y="1004"/>
                    <a:pt x="352" y="1537"/>
                  </a:cubicBezTo>
                  <a:cubicBezTo>
                    <a:pt x="906" y="1450"/>
                    <a:pt x="1258" y="1288"/>
                    <a:pt x="1476" y="1132"/>
                  </a:cubicBezTo>
                  <a:cubicBezTo>
                    <a:pt x="1492" y="1121"/>
                    <a:pt x="1506" y="1110"/>
                    <a:pt x="1521" y="1098"/>
                  </a:cubicBezTo>
                  <a:cubicBezTo>
                    <a:pt x="1601" y="1035"/>
                    <a:pt x="1665" y="951"/>
                    <a:pt x="1703" y="855"/>
                  </a:cubicBezTo>
                  <a:cubicBezTo>
                    <a:pt x="1710" y="838"/>
                    <a:pt x="1715" y="821"/>
                    <a:pt x="1720" y="804"/>
                  </a:cubicBezTo>
                  <a:lnTo>
                    <a:pt x="1720" y="804"/>
                  </a:lnTo>
                  <a:cubicBezTo>
                    <a:pt x="1690" y="844"/>
                    <a:pt x="1653" y="880"/>
                    <a:pt x="1614" y="911"/>
                  </a:cubicBezTo>
                  <a:cubicBezTo>
                    <a:pt x="1402" y="1079"/>
                    <a:pt x="1039" y="1257"/>
                    <a:pt x="444" y="1351"/>
                  </a:cubicBezTo>
                  <a:cubicBezTo>
                    <a:pt x="165" y="819"/>
                    <a:pt x="93" y="419"/>
                    <a:pt x="100" y="151"/>
                  </a:cubicBezTo>
                  <a:cubicBezTo>
                    <a:pt x="103" y="101"/>
                    <a:pt x="110" y="52"/>
                    <a:pt x="123" y="3"/>
                  </a:cubicBez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8"/>
            <p:cNvSpPr/>
            <p:nvPr/>
          </p:nvSpPr>
          <p:spPr>
            <a:xfrm>
              <a:off x="4539500" y="2451125"/>
              <a:ext cx="17475" cy="9250"/>
            </a:xfrm>
            <a:custGeom>
              <a:rect b="b" l="l" r="r" t="t"/>
              <a:pathLst>
                <a:path extrusionOk="0" h="370" w="699">
                  <a:moveTo>
                    <a:pt x="148" y="0"/>
                  </a:moveTo>
                  <a:cubicBezTo>
                    <a:pt x="98" y="0"/>
                    <a:pt x="49" y="6"/>
                    <a:pt x="0" y="18"/>
                  </a:cubicBezTo>
                  <a:lnTo>
                    <a:pt x="699" y="369"/>
                  </a:lnTo>
                  <a:cubicBezTo>
                    <a:pt x="653" y="264"/>
                    <a:pt x="570" y="137"/>
                    <a:pt x="419" y="63"/>
                  </a:cubicBezTo>
                  <a:cubicBezTo>
                    <a:pt x="350" y="29"/>
                    <a:pt x="276" y="8"/>
                    <a:pt x="199" y="2"/>
                  </a:cubicBezTo>
                  <a:cubicBezTo>
                    <a:pt x="182" y="1"/>
                    <a:pt x="165" y="0"/>
                    <a:pt x="14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8"/>
            <p:cNvSpPr/>
            <p:nvPr/>
          </p:nvSpPr>
          <p:spPr>
            <a:xfrm>
              <a:off x="4557525" y="2460175"/>
              <a:ext cx="17500" cy="9225"/>
            </a:xfrm>
            <a:custGeom>
              <a:rect b="b" l="l" r="r" t="t"/>
              <a:pathLst>
                <a:path extrusionOk="0" h="369" w="700">
                  <a:moveTo>
                    <a:pt x="151" y="1"/>
                  </a:moveTo>
                  <a:cubicBezTo>
                    <a:pt x="96" y="1"/>
                    <a:pt x="45" y="8"/>
                    <a:pt x="0" y="17"/>
                  </a:cubicBezTo>
                  <a:lnTo>
                    <a:pt x="699" y="369"/>
                  </a:lnTo>
                  <a:cubicBezTo>
                    <a:pt x="673" y="308"/>
                    <a:pt x="636" y="252"/>
                    <a:pt x="592" y="201"/>
                  </a:cubicBezTo>
                  <a:cubicBezTo>
                    <a:pt x="542" y="142"/>
                    <a:pt x="481" y="94"/>
                    <a:pt x="412" y="61"/>
                  </a:cubicBezTo>
                  <a:cubicBezTo>
                    <a:pt x="323" y="16"/>
                    <a:pt x="233" y="1"/>
                    <a:pt x="15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8"/>
            <p:cNvSpPr/>
            <p:nvPr/>
          </p:nvSpPr>
          <p:spPr>
            <a:xfrm>
              <a:off x="4531625" y="2453350"/>
              <a:ext cx="7300" cy="4200"/>
            </a:xfrm>
            <a:custGeom>
              <a:rect b="b" l="l" r="r" t="t"/>
              <a:pathLst>
                <a:path extrusionOk="0" h="168" w="292">
                  <a:moveTo>
                    <a:pt x="133" y="1"/>
                  </a:moveTo>
                  <a:cubicBezTo>
                    <a:pt x="90" y="24"/>
                    <a:pt x="51" y="53"/>
                    <a:pt x="14" y="85"/>
                  </a:cubicBezTo>
                  <a:lnTo>
                    <a:pt x="0" y="99"/>
                  </a:lnTo>
                  <a:lnTo>
                    <a:pt x="135" y="168"/>
                  </a:lnTo>
                  <a:cubicBezTo>
                    <a:pt x="182" y="130"/>
                    <a:pt x="234" y="100"/>
                    <a:pt x="291" y="81"/>
                  </a:cubicBezTo>
                  <a:lnTo>
                    <a:pt x="133"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8"/>
            <p:cNvSpPr/>
            <p:nvPr/>
          </p:nvSpPr>
          <p:spPr>
            <a:xfrm>
              <a:off x="4554325" y="2463125"/>
              <a:ext cx="2550" cy="2100"/>
            </a:xfrm>
            <a:custGeom>
              <a:rect b="b" l="l" r="r" t="t"/>
              <a:pathLst>
                <a:path extrusionOk="0" h="84" w="102">
                  <a:moveTo>
                    <a:pt x="1" y="0"/>
                  </a:moveTo>
                  <a:cubicBezTo>
                    <a:pt x="10" y="27"/>
                    <a:pt x="17" y="55"/>
                    <a:pt x="22" y="83"/>
                  </a:cubicBezTo>
                  <a:cubicBezTo>
                    <a:pt x="47" y="71"/>
                    <a:pt x="74" y="59"/>
                    <a:pt x="102" y="51"/>
                  </a:cubicBezTo>
                  <a:lnTo>
                    <a:pt x="1"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8"/>
            <p:cNvSpPr/>
            <p:nvPr/>
          </p:nvSpPr>
          <p:spPr>
            <a:xfrm>
              <a:off x="4572325" y="2472150"/>
              <a:ext cx="4125" cy="6150"/>
            </a:xfrm>
            <a:custGeom>
              <a:rect b="b" l="l" r="r" t="t"/>
              <a:pathLst>
                <a:path extrusionOk="0" h="246" w="165">
                  <a:moveTo>
                    <a:pt x="0" y="1"/>
                  </a:moveTo>
                  <a:cubicBezTo>
                    <a:pt x="17" y="57"/>
                    <a:pt x="26" y="117"/>
                    <a:pt x="24" y="178"/>
                  </a:cubicBezTo>
                  <a:lnTo>
                    <a:pt x="159" y="245"/>
                  </a:lnTo>
                  <a:cubicBezTo>
                    <a:pt x="159" y="238"/>
                    <a:pt x="161" y="233"/>
                    <a:pt x="161" y="226"/>
                  </a:cubicBezTo>
                  <a:cubicBezTo>
                    <a:pt x="165" y="178"/>
                    <a:pt x="165" y="129"/>
                    <a:pt x="159" y="81"/>
                  </a:cubicBezTo>
                  <a:lnTo>
                    <a:pt x="0"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8"/>
            <p:cNvSpPr/>
            <p:nvPr/>
          </p:nvSpPr>
          <p:spPr>
            <a:xfrm>
              <a:off x="4527400" y="2458700"/>
              <a:ext cx="4950" cy="4825"/>
            </a:xfrm>
            <a:custGeom>
              <a:rect b="b" l="l" r="r" t="t"/>
              <a:pathLst>
                <a:path extrusionOk="0" h="193" w="198">
                  <a:moveTo>
                    <a:pt x="71" y="0"/>
                  </a:moveTo>
                  <a:cubicBezTo>
                    <a:pt x="43" y="41"/>
                    <a:pt x="19" y="85"/>
                    <a:pt x="1" y="130"/>
                  </a:cubicBezTo>
                  <a:lnTo>
                    <a:pt x="126" y="193"/>
                  </a:lnTo>
                  <a:cubicBezTo>
                    <a:pt x="144" y="148"/>
                    <a:pt x="168" y="104"/>
                    <a:pt x="197" y="65"/>
                  </a:cubicBezTo>
                  <a:lnTo>
                    <a:pt x="71"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8"/>
            <p:cNvSpPr/>
            <p:nvPr/>
          </p:nvSpPr>
          <p:spPr>
            <a:xfrm>
              <a:off x="4570750" y="2480375"/>
              <a:ext cx="4700" cy="4950"/>
            </a:xfrm>
            <a:custGeom>
              <a:rect b="b" l="l" r="r" t="t"/>
              <a:pathLst>
                <a:path extrusionOk="0" h="198" w="188">
                  <a:moveTo>
                    <a:pt x="61" y="1"/>
                  </a:moveTo>
                  <a:cubicBezTo>
                    <a:pt x="47" y="47"/>
                    <a:pt x="27" y="92"/>
                    <a:pt x="0" y="134"/>
                  </a:cubicBezTo>
                  <a:lnTo>
                    <a:pt x="125" y="197"/>
                  </a:lnTo>
                  <a:cubicBezTo>
                    <a:pt x="151" y="155"/>
                    <a:pt x="172" y="110"/>
                    <a:pt x="187" y="64"/>
                  </a:cubicBezTo>
                  <a:lnTo>
                    <a:pt x="61"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8"/>
            <p:cNvSpPr/>
            <p:nvPr/>
          </p:nvSpPr>
          <p:spPr>
            <a:xfrm>
              <a:off x="4526000" y="2465550"/>
              <a:ext cx="3600" cy="5750"/>
            </a:xfrm>
            <a:custGeom>
              <a:rect b="b" l="l" r="r" t="t"/>
              <a:pathLst>
                <a:path extrusionOk="0" h="230" w="144">
                  <a:moveTo>
                    <a:pt x="13" y="0"/>
                  </a:moveTo>
                  <a:cubicBezTo>
                    <a:pt x="6" y="38"/>
                    <a:pt x="2" y="78"/>
                    <a:pt x="0" y="118"/>
                  </a:cubicBezTo>
                  <a:lnTo>
                    <a:pt x="0" y="159"/>
                  </a:lnTo>
                  <a:lnTo>
                    <a:pt x="141" y="230"/>
                  </a:lnTo>
                  <a:cubicBezTo>
                    <a:pt x="140" y="190"/>
                    <a:pt x="138" y="155"/>
                    <a:pt x="140" y="121"/>
                  </a:cubicBezTo>
                  <a:cubicBezTo>
                    <a:pt x="141" y="103"/>
                    <a:pt x="142" y="85"/>
                    <a:pt x="144" y="66"/>
                  </a:cubicBezTo>
                  <a:lnTo>
                    <a:pt x="13"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8"/>
            <p:cNvSpPr/>
            <p:nvPr/>
          </p:nvSpPr>
          <p:spPr>
            <a:xfrm>
              <a:off x="4565175" y="2486675"/>
              <a:ext cx="6500" cy="4300"/>
            </a:xfrm>
            <a:custGeom>
              <a:rect b="b" l="l" r="r" t="t"/>
              <a:pathLst>
                <a:path extrusionOk="0" h="172" w="260">
                  <a:moveTo>
                    <a:pt x="129" y="0"/>
                  </a:moveTo>
                  <a:cubicBezTo>
                    <a:pt x="116" y="13"/>
                    <a:pt x="102" y="26"/>
                    <a:pt x="88" y="37"/>
                  </a:cubicBezTo>
                  <a:cubicBezTo>
                    <a:pt x="61" y="58"/>
                    <a:pt x="32" y="79"/>
                    <a:pt x="1" y="100"/>
                  </a:cubicBezTo>
                  <a:lnTo>
                    <a:pt x="142" y="172"/>
                  </a:lnTo>
                  <a:lnTo>
                    <a:pt x="172" y="147"/>
                  </a:lnTo>
                  <a:cubicBezTo>
                    <a:pt x="203" y="123"/>
                    <a:pt x="233" y="96"/>
                    <a:pt x="260" y="66"/>
                  </a:cubicBezTo>
                  <a:lnTo>
                    <a:pt x="129"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8"/>
            <p:cNvSpPr/>
            <p:nvPr/>
          </p:nvSpPr>
          <p:spPr>
            <a:xfrm>
              <a:off x="4526175" y="2473700"/>
              <a:ext cx="4700" cy="6500"/>
            </a:xfrm>
            <a:custGeom>
              <a:rect b="b" l="l" r="r" t="t"/>
              <a:pathLst>
                <a:path extrusionOk="0" h="260" w="188">
                  <a:moveTo>
                    <a:pt x="0" y="1"/>
                  </a:moveTo>
                  <a:lnTo>
                    <a:pt x="0" y="1"/>
                  </a:lnTo>
                  <a:cubicBezTo>
                    <a:pt x="7" y="58"/>
                    <a:pt x="16" y="119"/>
                    <a:pt x="27" y="179"/>
                  </a:cubicBezTo>
                  <a:lnTo>
                    <a:pt x="187" y="259"/>
                  </a:lnTo>
                  <a:cubicBezTo>
                    <a:pt x="172" y="195"/>
                    <a:pt x="161" y="134"/>
                    <a:pt x="152" y="76"/>
                  </a:cubicBezTo>
                  <a:lnTo>
                    <a:pt x="0"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8"/>
            <p:cNvSpPr/>
            <p:nvPr/>
          </p:nvSpPr>
          <p:spPr>
            <a:xfrm>
              <a:off x="4557175" y="2491425"/>
              <a:ext cx="8000" cy="4025"/>
            </a:xfrm>
            <a:custGeom>
              <a:rect b="b" l="l" r="r" t="t"/>
              <a:pathLst>
                <a:path extrusionOk="0" h="161" w="320">
                  <a:moveTo>
                    <a:pt x="169" y="0"/>
                  </a:moveTo>
                  <a:cubicBezTo>
                    <a:pt x="119" y="27"/>
                    <a:pt x="62" y="54"/>
                    <a:pt x="0" y="80"/>
                  </a:cubicBezTo>
                  <a:lnTo>
                    <a:pt x="161" y="160"/>
                  </a:lnTo>
                  <a:cubicBezTo>
                    <a:pt x="220" y="131"/>
                    <a:pt x="272" y="103"/>
                    <a:pt x="320" y="75"/>
                  </a:cubicBezTo>
                  <a:lnTo>
                    <a:pt x="169"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8"/>
            <p:cNvSpPr/>
            <p:nvPr/>
          </p:nvSpPr>
          <p:spPr>
            <a:xfrm>
              <a:off x="4527925" y="2482850"/>
              <a:ext cx="6225" cy="7225"/>
            </a:xfrm>
            <a:custGeom>
              <a:rect b="b" l="l" r="r" t="t"/>
              <a:pathLst>
                <a:path extrusionOk="0" h="289" w="249">
                  <a:moveTo>
                    <a:pt x="1" y="0"/>
                  </a:moveTo>
                  <a:cubicBezTo>
                    <a:pt x="19" y="65"/>
                    <a:pt x="39" y="129"/>
                    <a:pt x="63" y="195"/>
                  </a:cubicBezTo>
                  <a:lnTo>
                    <a:pt x="248" y="288"/>
                  </a:lnTo>
                  <a:cubicBezTo>
                    <a:pt x="220" y="218"/>
                    <a:pt x="195" y="150"/>
                    <a:pt x="174" y="87"/>
                  </a:cubicBezTo>
                  <a:lnTo>
                    <a:pt x="1"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8"/>
            <p:cNvSpPr/>
            <p:nvPr/>
          </p:nvSpPr>
          <p:spPr>
            <a:xfrm>
              <a:off x="4547300" y="2495175"/>
              <a:ext cx="9475" cy="3850"/>
            </a:xfrm>
            <a:custGeom>
              <a:rect b="b" l="l" r="r" t="t"/>
              <a:pathLst>
                <a:path extrusionOk="0" h="154" w="379">
                  <a:moveTo>
                    <a:pt x="207" y="1"/>
                  </a:moveTo>
                  <a:cubicBezTo>
                    <a:pt x="144" y="23"/>
                    <a:pt x="75" y="43"/>
                    <a:pt x="0" y="61"/>
                  </a:cubicBezTo>
                  <a:lnTo>
                    <a:pt x="186" y="154"/>
                  </a:lnTo>
                  <a:cubicBezTo>
                    <a:pt x="253" y="133"/>
                    <a:pt x="320" y="110"/>
                    <a:pt x="379" y="88"/>
                  </a:cubicBezTo>
                  <a:lnTo>
                    <a:pt x="207"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8"/>
            <p:cNvSpPr/>
            <p:nvPr/>
          </p:nvSpPr>
          <p:spPr>
            <a:xfrm>
              <a:off x="4531525" y="2492900"/>
              <a:ext cx="15100" cy="8775"/>
            </a:xfrm>
            <a:custGeom>
              <a:rect b="b" l="l" r="r" t="t"/>
              <a:pathLst>
                <a:path extrusionOk="0" h="351" w="604">
                  <a:moveTo>
                    <a:pt x="0" y="0"/>
                  </a:moveTo>
                  <a:cubicBezTo>
                    <a:pt x="30" y="70"/>
                    <a:pt x="63" y="142"/>
                    <a:pt x="100" y="215"/>
                  </a:cubicBezTo>
                  <a:lnTo>
                    <a:pt x="371" y="350"/>
                  </a:lnTo>
                  <a:cubicBezTo>
                    <a:pt x="453" y="336"/>
                    <a:pt x="530" y="319"/>
                    <a:pt x="603" y="302"/>
                  </a:cubicBezTo>
                  <a:lnTo>
                    <a:pt x="405" y="203"/>
                  </a:lnTo>
                  <a:cubicBezTo>
                    <a:pt x="359" y="211"/>
                    <a:pt x="312" y="219"/>
                    <a:pt x="263" y="228"/>
                  </a:cubicBezTo>
                  <a:cubicBezTo>
                    <a:pt x="241" y="184"/>
                    <a:pt x="218" y="141"/>
                    <a:pt x="198" y="99"/>
                  </a:cubicBezTo>
                  <a:lnTo>
                    <a:pt x="0"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8"/>
            <p:cNvSpPr/>
            <p:nvPr/>
          </p:nvSpPr>
          <p:spPr>
            <a:xfrm>
              <a:off x="4534925" y="2451525"/>
              <a:ext cx="11625" cy="3850"/>
            </a:xfrm>
            <a:custGeom>
              <a:rect b="b" l="l" r="r" t="t"/>
              <a:pathLst>
                <a:path extrusionOk="0" h="154" w="465">
                  <a:moveTo>
                    <a:pt x="183" y="0"/>
                  </a:moveTo>
                  <a:cubicBezTo>
                    <a:pt x="119" y="14"/>
                    <a:pt x="57" y="40"/>
                    <a:pt x="1" y="74"/>
                  </a:cubicBezTo>
                  <a:lnTo>
                    <a:pt x="159" y="154"/>
                  </a:lnTo>
                  <a:cubicBezTo>
                    <a:pt x="214" y="133"/>
                    <a:pt x="271" y="124"/>
                    <a:pt x="328" y="124"/>
                  </a:cubicBezTo>
                  <a:cubicBezTo>
                    <a:pt x="342" y="124"/>
                    <a:pt x="356" y="124"/>
                    <a:pt x="370" y="126"/>
                  </a:cubicBezTo>
                  <a:cubicBezTo>
                    <a:pt x="403" y="128"/>
                    <a:pt x="434" y="134"/>
                    <a:pt x="464" y="142"/>
                  </a:cubicBezTo>
                  <a:lnTo>
                    <a:pt x="183"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8"/>
            <p:cNvSpPr/>
            <p:nvPr/>
          </p:nvSpPr>
          <p:spPr>
            <a:xfrm>
              <a:off x="4550100" y="2456875"/>
              <a:ext cx="14375" cy="7525"/>
            </a:xfrm>
            <a:custGeom>
              <a:rect b="b" l="l" r="r" t="t"/>
              <a:pathLst>
                <a:path extrusionOk="0" h="301" w="575">
                  <a:moveTo>
                    <a:pt x="1" y="0"/>
                  </a:moveTo>
                  <a:cubicBezTo>
                    <a:pt x="96" y="75"/>
                    <a:pt x="146" y="179"/>
                    <a:pt x="170" y="250"/>
                  </a:cubicBezTo>
                  <a:lnTo>
                    <a:pt x="271" y="301"/>
                  </a:lnTo>
                  <a:cubicBezTo>
                    <a:pt x="316" y="286"/>
                    <a:pt x="379" y="271"/>
                    <a:pt x="449" y="271"/>
                  </a:cubicBezTo>
                  <a:cubicBezTo>
                    <a:pt x="489" y="271"/>
                    <a:pt x="531" y="276"/>
                    <a:pt x="574" y="288"/>
                  </a:cubicBezTo>
                  <a:lnTo>
                    <a:pt x="297" y="149"/>
                  </a:lnTo>
                  <a:cubicBezTo>
                    <a:pt x="292" y="151"/>
                    <a:pt x="286" y="152"/>
                    <a:pt x="282" y="153"/>
                  </a:cubicBezTo>
                  <a:cubicBezTo>
                    <a:pt x="281" y="148"/>
                    <a:pt x="278" y="144"/>
                    <a:pt x="275" y="139"/>
                  </a:cubicBezTo>
                  <a:lnTo>
                    <a:pt x="1"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8"/>
            <p:cNvSpPr/>
            <p:nvPr/>
          </p:nvSpPr>
          <p:spPr>
            <a:xfrm>
              <a:off x="4567925" y="2465825"/>
              <a:ext cx="8400" cy="8350"/>
            </a:xfrm>
            <a:custGeom>
              <a:rect b="b" l="l" r="r" t="t"/>
              <a:pathLst>
                <a:path extrusionOk="0" h="334" w="336">
                  <a:moveTo>
                    <a:pt x="1" y="1"/>
                  </a:moveTo>
                  <a:cubicBezTo>
                    <a:pt x="26" y="20"/>
                    <a:pt x="50" y="43"/>
                    <a:pt x="72" y="68"/>
                  </a:cubicBezTo>
                  <a:cubicBezTo>
                    <a:pt x="119" y="122"/>
                    <a:pt x="155" y="185"/>
                    <a:pt x="176" y="254"/>
                  </a:cubicBezTo>
                  <a:lnTo>
                    <a:pt x="335" y="334"/>
                  </a:lnTo>
                  <a:cubicBezTo>
                    <a:pt x="327" y="268"/>
                    <a:pt x="310" y="203"/>
                    <a:pt x="283" y="143"/>
                  </a:cubicBezTo>
                  <a:lnTo>
                    <a:pt x="1"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8"/>
            <p:cNvSpPr/>
            <p:nvPr/>
          </p:nvSpPr>
          <p:spPr>
            <a:xfrm>
              <a:off x="4529150" y="2455800"/>
              <a:ext cx="5875" cy="4525"/>
            </a:xfrm>
            <a:custGeom>
              <a:rect b="b" l="l" r="r" t="t"/>
              <a:pathLst>
                <a:path extrusionOk="0" h="181" w="235">
                  <a:moveTo>
                    <a:pt x="99" y="1"/>
                  </a:moveTo>
                  <a:cubicBezTo>
                    <a:pt x="61" y="36"/>
                    <a:pt x="29" y="75"/>
                    <a:pt x="1" y="118"/>
                  </a:cubicBezTo>
                  <a:lnTo>
                    <a:pt x="127" y="181"/>
                  </a:lnTo>
                  <a:cubicBezTo>
                    <a:pt x="157" y="139"/>
                    <a:pt x="194" y="101"/>
                    <a:pt x="234" y="70"/>
                  </a:cubicBezTo>
                  <a:lnTo>
                    <a:pt x="99"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8"/>
            <p:cNvSpPr/>
            <p:nvPr/>
          </p:nvSpPr>
          <p:spPr>
            <a:xfrm>
              <a:off x="4572250" y="2476575"/>
              <a:ext cx="4075" cy="5400"/>
            </a:xfrm>
            <a:custGeom>
              <a:rect b="b" l="l" r="r" t="t"/>
              <a:pathLst>
                <a:path extrusionOk="0" h="216" w="163">
                  <a:moveTo>
                    <a:pt x="27" y="1"/>
                  </a:moveTo>
                  <a:cubicBezTo>
                    <a:pt x="26" y="51"/>
                    <a:pt x="16" y="103"/>
                    <a:pt x="1" y="153"/>
                  </a:cubicBezTo>
                  <a:lnTo>
                    <a:pt x="127" y="216"/>
                  </a:lnTo>
                  <a:cubicBezTo>
                    <a:pt x="144" y="168"/>
                    <a:pt x="155" y="119"/>
                    <a:pt x="162" y="68"/>
                  </a:cubicBezTo>
                  <a:lnTo>
                    <a:pt x="27"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8"/>
            <p:cNvSpPr/>
            <p:nvPr/>
          </p:nvSpPr>
          <p:spPr>
            <a:xfrm>
              <a:off x="4526325" y="2461950"/>
              <a:ext cx="4225" cy="5250"/>
            </a:xfrm>
            <a:custGeom>
              <a:rect b="b" l="l" r="r" t="t"/>
              <a:pathLst>
                <a:path extrusionOk="0" h="210" w="169">
                  <a:moveTo>
                    <a:pt x="44" y="1"/>
                  </a:moveTo>
                  <a:cubicBezTo>
                    <a:pt x="24" y="46"/>
                    <a:pt x="9" y="94"/>
                    <a:pt x="0" y="143"/>
                  </a:cubicBezTo>
                  <a:lnTo>
                    <a:pt x="131" y="209"/>
                  </a:lnTo>
                  <a:cubicBezTo>
                    <a:pt x="136" y="160"/>
                    <a:pt x="149" y="111"/>
                    <a:pt x="169" y="63"/>
                  </a:cubicBezTo>
                  <a:lnTo>
                    <a:pt x="44"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8"/>
            <p:cNvSpPr/>
            <p:nvPr/>
          </p:nvSpPr>
          <p:spPr>
            <a:xfrm>
              <a:off x="4568375" y="2483725"/>
              <a:ext cx="5525" cy="4625"/>
            </a:xfrm>
            <a:custGeom>
              <a:rect b="b" l="l" r="r" t="t"/>
              <a:pathLst>
                <a:path extrusionOk="0" h="185" w="221">
                  <a:moveTo>
                    <a:pt x="95" y="0"/>
                  </a:moveTo>
                  <a:cubicBezTo>
                    <a:pt x="68" y="44"/>
                    <a:pt x="37" y="83"/>
                    <a:pt x="1" y="118"/>
                  </a:cubicBezTo>
                  <a:lnTo>
                    <a:pt x="132" y="184"/>
                  </a:lnTo>
                  <a:cubicBezTo>
                    <a:pt x="165" y="148"/>
                    <a:pt x="195" y="107"/>
                    <a:pt x="220" y="63"/>
                  </a:cubicBezTo>
                  <a:lnTo>
                    <a:pt x="95"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8"/>
            <p:cNvSpPr/>
            <p:nvPr/>
          </p:nvSpPr>
          <p:spPr>
            <a:xfrm>
              <a:off x="4525975" y="2469475"/>
              <a:ext cx="4025" cy="6150"/>
            </a:xfrm>
            <a:custGeom>
              <a:rect b="b" l="l" r="r" t="t"/>
              <a:pathLst>
                <a:path extrusionOk="0" h="246" w="161">
                  <a:moveTo>
                    <a:pt x="0" y="1"/>
                  </a:moveTo>
                  <a:cubicBezTo>
                    <a:pt x="0" y="57"/>
                    <a:pt x="3" y="113"/>
                    <a:pt x="8" y="170"/>
                  </a:cubicBezTo>
                  <a:lnTo>
                    <a:pt x="160" y="245"/>
                  </a:lnTo>
                  <a:cubicBezTo>
                    <a:pt x="150" y="188"/>
                    <a:pt x="145" y="130"/>
                    <a:pt x="141" y="71"/>
                  </a:cubicBezTo>
                  <a:lnTo>
                    <a:pt x="0"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8"/>
            <p:cNvSpPr/>
            <p:nvPr/>
          </p:nvSpPr>
          <p:spPr>
            <a:xfrm>
              <a:off x="4561425" y="2489175"/>
              <a:ext cx="7300" cy="4125"/>
            </a:xfrm>
            <a:custGeom>
              <a:rect b="b" l="l" r="r" t="t"/>
              <a:pathLst>
                <a:path extrusionOk="0" h="165" w="292">
                  <a:moveTo>
                    <a:pt x="151" y="0"/>
                  </a:moveTo>
                  <a:cubicBezTo>
                    <a:pt x="102" y="32"/>
                    <a:pt x="51" y="62"/>
                    <a:pt x="1" y="90"/>
                  </a:cubicBezTo>
                  <a:lnTo>
                    <a:pt x="151" y="165"/>
                  </a:lnTo>
                  <a:cubicBezTo>
                    <a:pt x="203" y="132"/>
                    <a:pt x="251" y="101"/>
                    <a:pt x="292" y="72"/>
                  </a:cubicBezTo>
                  <a:lnTo>
                    <a:pt x="151"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8"/>
            <p:cNvSpPr/>
            <p:nvPr/>
          </p:nvSpPr>
          <p:spPr>
            <a:xfrm>
              <a:off x="4526850" y="2478175"/>
              <a:ext cx="5425" cy="6875"/>
            </a:xfrm>
            <a:custGeom>
              <a:rect b="b" l="l" r="r" t="t"/>
              <a:pathLst>
                <a:path extrusionOk="0" h="275" w="217">
                  <a:moveTo>
                    <a:pt x="0" y="0"/>
                  </a:moveTo>
                  <a:lnTo>
                    <a:pt x="0" y="0"/>
                  </a:lnTo>
                  <a:cubicBezTo>
                    <a:pt x="11" y="61"/>
                    <a:pt x="27" y="124"/>
                    <a:pt x="44" y="187"/>
                  </a:cubicBezTo>
                  <a:lnTo>
                    <a:pt x="217" y="274"/>
                  </a:lnTo>
                  <a:cubicBezTo>
                    <a:pt x="194" y="207"/>
                    <a:pt x="176" y="142"/>
                    <a:pt x="160" y="80"/>
                  </a:cubicBezTo>
                  <a:lnTo>
                    <a:pt x="0"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8"/>
            <p:cNvSpPr/>
            <p:nvPr/>
          </p:nvSpPr>
          <p:spPr>
            <a:xfrm>
              <a:off x="4552475" y="2493425"/>
              <a:ext cx="8725" cy="3925"/>
            </a:xfrm>
            <a:custGeom>
              <a:rect b="b" l="l" r="r" t="t"/>
              <a:pathLst>
                <a:path extrusionOk="0" h="157" w="349">
                  <a:moveTo>
                    <a:pt x="188" y="0"/>
                  </a:moveTo>
                  <a:cubicBezTo>
                    <a:pt x="129" y="24"/>
                    <a:pt x="68" y="48"/>
                    <a:pt x="0" y="71"/>
                  </a:cubicBezTo>
                  <a:lnTo>
                    <a:pt x="172" y="156"/>
                  </a:lnTo>
                  <a:cubicBezTo>
                    <a:pt x="236" y="131"/>
                    <a:pt x="295" y="106"/>
                    <a:pt x="349" y="80"/>
                  </a:cubicBezTo>
                  <a:lnTo>
                    <a:pt x="188"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8"/>
            <p:cNvSpPr/>
            <p:nvPr/>
          </p:nvSpPr>
          <p:spPr>
            <a:xfrm>
              <a:off x="4529525" y="2487725"/>
              <a:ext cx="6975" cy="7650"/>
            </a:xfrm>
            <a:custGeom>
              <a:rect b="b" l="l" r="r" t="t"/>
              <a:pathLst>
                <a:path extrusionOk="0" h="306" w="279">
                  <a:moveTo>
                    <a:pt x="0" y="0"/>
                  </a:moveTo>
                  <a:lnTo>
                    <a:pt x="0" y="0"/>
                  </a:lnTo>
                  <a:cubicBezTo>
                    <a:pt x="24" y="68"/>
                    <a:pt x="51" y="137"/>
                    <a:pt x="80" y="207"/>
                  </a:cubicBezTo>
                  <a:lnTo>
                    <a:pt x="278" y="306"/>
                  </a:lnTo>
                  <a:cubicBezTo>
                    <a:pt x="242" y="232"/>
                    <a:pt x="211" y="162"/>
                    <a:pt x="184" y="93"/>
                  </a:cubicBezTo>
                  <a:lnTo>
                    <a:pt x="0"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8"/>
            <p:cNvSpPr/>
            <p:nvPr/>
          </p:nvSpPr>
          <p:spPr>
            <a:xfrm>
              <a:off x="4541600" y="2496675"/>
              <a:ext cx="10325" cy="3800"/>
            </a:xfrm>
            <a:custGeom>
              <a:rect b="b" l="l" r="r" t="t"/>
              <a:pathLst>
                <a:path extrusionOk="0" h="152" w="413">
                  <a:moveTo>
                    <a:pt x="228" y="1"/>
                  </a:moveTo>
                  <a:cubicBezTo>
                    <a:pt x="157" y="19"/>
                    <a:pt x="81" y="36"/>
                    <a:pt x="1" y="52"/>
                  </a:cubicBezTo>
                  <a:lnTo>
                    <a:pt x="199" y="151"/>
                  </a:lnTo>
                  <a:cubicBezTo>
                    <a:pt x="275" y="133"/>
                    <a:pt x="346" y="113"/>
                    <a:pt x="413" y="94"/>
                  </a:cubicBezTo>
                  <a:lnTo>
                    <a:pt x="228"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8"/>
            <p:cNvSpPr/>
            <p:nvPr/>
          </p:nvSpPr>
          <p:spPr>
            <a:xfrm>
              <a:off x="4534000" y="2498275"/>
              <a:ext cx="6775" cy="3825"/>
            </a:xfrm>
            <a:custGeom>
              <a:rect b="b" l="l" r="r" t="t"/>
              <a:pathLst>
                <a:path extrusionOk="0" h="153" w="271">
                  <a:moveTo>
                    <a:pt x="1" y="0"/>
                  </a:moveTo>
                  <a:cubicBezTo>
                    <a:pt x="14" y="26"/>
                    <a:pt x="26" y="51"/>
                    <a:pt x="40" y="78"/>
                  </a:cubicBezTo>
                  <a:cubicBezTo>
                    <a:pt x="65" y="124"/>
                    <a:pt x="113" y="152"/>
                    <a:pt x="165" y="152"/>
                  </a:cubicBezTo>
                  <a:cubicBezTo>
                    <a:pt x="172" y="152"/>
                    <a:pt x="178" y="152"/>
                    <a:pt x="185" y="151"/>
                  </a:cubicBezTo>
                  <a:cubicBezTo>
                    <a:pt x="215" y="146"/>
                    <a:pt x="243" y="141"/>
                    <a:pt x="271" y="135"/>
                  </a:cubicBezTo>
                  <a:lnTo>
                    <a:pt x="1"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8"/>
            <p:cNvSpPr/>
            <p:nvPr/>
          </p:nvSpPr>
          <p:spPr>
            <a:xfrm>
              <a:off x="4375175" y="2512750"/>
              <a:ext cx="47125" cy="44425"/>
            </a:xfrm>
            <a:custGeom>
              <a:rect b="b" l="l" r="r" t="t"/>
              <a:pathLst>
                <a:path extrusionOk="0" h="1777" w="1885">
                  <a:moveTo>
                    <a:pt x="1308" y="1"/>
                  </a:moveTo>
                  <a:cubicBezTo>
                    <a:pt x="977" y="1"/>
                    <a:pt x="860" y="341"/>
                    <a:pt x="860" y="341"/>
                  </a:cubicBezTo>
                  <a:cubicBezTo>
                    <a:pt x="860" y="341"/>
                    <a:pt x="717" y="226"/>
                    <a:pt x="534" y="226"/>
                  </a:cubicBezTo>
                  <a:cubicBezTo>
                    <a:pt x="448" y="226"/>
                    <a:pt x="354" y="251"/>
                    <a:pt x="261" y="325"/>
                  </a:cubicBezTo>
                  <a:cubicBezTo>
                    <a:pt x="12" y="522"/>
                    <a:pt x="1" y="895"/>
                    <a:pt x="210" y="1132"/>
                  </a:cubicBezTo>
                  <a:cubicBezTo>
                    <a:pt x="389" y="1335"/>
                    <a:pt x="712" y="1576"/>
                    <a:pt x="1280" y="1776"/>
                  </a:cubicBezTo>
                  <a:cubicBezTo>
                    <a:pt x="1651" y="1301"/>
                    <a:pt x="1795" y="924"/>
                    <a:pt x="1837" y="657"/>
                  </a:cubicBezTo>
                  <a:cubicBezTo>
                    <a:pt x="1885" y="344"/>
                    <a:pt x="1672" y="36"/>
                    <a:pt x="1358" y="3"/>
                  </a:cubicBezTo>
                  <a:cubicBezTo>
                    <a:pt x="1340" y="2"/>
                    <a:pt x="1324" y="1"/>
                    <a:pt x="1308"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8"/>
            <p:cNvSpPr/>
            <p:nvPr/>
          </p:nvSpPr>
          <p:spPr>
            <a:xfrm>
              <a:off x="4376900" y="2533700"/>
              <a:ext cx="30300" cy="23475"/>
            </a:xfrm>
            <a:custGeom>
              <a:rect b="b" l="l" r="r" t="t"/>
              <a:pathLst>
                <a:path extrusionOk="0" h="939" w="1212">
                  <a:moveTo>
                    <a:pt x="1" y="0"/>
                  </a:moveTo>
                  <a:cubicBezTo>
                    <a:pt x="19" y="110"/>
                    <a:pt x="67" y="211"/>
                    <a:pt x="141" y="294"/>
                  </a:cubicBezTo>
                  <a:cubicBezTo>
                    <a:pt x="68" y="211"/>
                    <a:pt x="19" y="110"/>
                    <a:pt x="2" y="0"/>
                  </a:cubicBezTo>
                  <a:close/>
                  <a:moveTo>
                    <a:pt x="141" y="294"/>
                  </a:moveTo>
                  <a:lnTo>
                    <a:pt x="141" y="294"/>
                  </a:lnTo>
                  <a:cubicBezTo>
                    <a:pt x="320" y="498"/>
                    <a:pt x="643" y="738"/>
                    <a:pt x="1211" y="938"/>
                  </a:cubicBezTo>
                  <a:cubicBezTo>
                    <a:pt x="643" y="738"/>
                    <a:pt x="320" y="497"/>
                    <a:pt x="141" y="294"/>
                  </a:cubicBezTo>
                  <a:close/>
                </a:path>
              </a:pathLst>
            </a:custGeom>
            <a:solidFill>
              <a:srgbClr val="AB6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8"/>
            <p:cNvSpPr/>
            <p:nvPr/>
          </p:nvSpPr>
          <p:spPr>
            <a:xfrm>
              <a:off x="4376825" y="2520375"/>
              <a:ext cx="44625" cy="36800"/>
            </a:xfrm>
            <a:custGeom>
              <a:rect b="b" l="l" r="r" t="t"/>
              <a:pathLst>
                <a:path extrusionOk="0" h="1472" w="1785">
                  <a:moveTo>
                    <a:pt x="1715" y="1"/>
                  </a:moveTo>
                  <a:cubicBezTo>
                    <a:pt x="1715" y="2"/>
                    <a:pt x="1716" y="3"/>
                    <a:pt x="1716" y="4"/>
                  </a:cubicBezTo>
                  <a:lnTo>
                    <a:pt x="1716" y="4"/>
                  </a:lnTo>
                  <a:cubicBezTo>
                    <a:pt x="1716" y="3"/>
                    <a:pt x="1716" y="2"/>
                    <a:pt x="1716" y="1"/>
                  </a:cubicBezTo>
                  <a:close/>
                  <a:moveTo>
                    <a:pt x="1716" y="4"/>
                  </a:moveTo>
                  <a:cubicBezTo>
                    <a:pt x="1720" y="53"/>
                    <a:pt x="1719" y="103"/>
                    <a:pt x="1712" y="151"/>
                  </a:cubicBezTo>
                  <a:cubicBezTo>
                    <a:pt x="1670" y="418"/>
                    <a:pt x="1526" y="796"/>
                    <a:pt x="1155" y="1270"/>
                  </a:cubicBezTo>
                  <a:cubicBezTo>
                    <a:pt x="587" y="1070"/>
                    <a:pt x="264" y="830"/>
                    <a:pt x="85" y="628"/>
                  </a:cubicBezTo>
                  <a:cubicBezTo>
                    <a:pt x="52" y="590"/>
                    <a:pt x="23" y="547"/>
                    <a:pt x="1" y="501"/>
                  </a:cubicBezTo>
                  <a:lnTo>
                    <a:pt x="1" y="501"/>
                  </a:lnTo>
                  <a:cubicBezTo>
                    <a:pt x="1" y="511"/>
                    <a:pt x="2" y="519"/>
                    <a:pt x="4" y="529"/>
                  </a:cubicBezTo>
                  <a:lnTo>
                    <a:pt x="4" y="533"/>
                  </a:lnTo>
                  <a:cubicBezTo>
                    <a:pt x="22" y="642"/>
                    <a:pt x="70" y="744"/>
                    <a:pt x="143" y="827"/>
                  </a:cubicBezTo>
                  <a:cubicBezTo>
                    <a:pt x="323" y="1030"/>
                    <a:pt x="646" y="1271"/>
                    <a:pt x="1214" y="1471"/>
                  </a:cubicBezTo>
                  <a:cubicBezTo>
                    <a:pt x="1549" y="1042"/>
                    <a:pt x="1698" y="692"/>
                    <a:pt x="1754" y="432"/>
                  </a:cubicBezTo>
                  <a:cubicBezTo>
                    <a:pt x="1761" y="404"/>
                    <a:pt x="1765" y="377"/>
                    <a:pt x="1769" y="351"/>
                  </a:cubicBezTo>
                  <a:cubicBezTo>
                    <a:pt x="1785" y="251"/>
                    <a:pt x="1774" y="148"/>
                    <a:pt x="1737" y="53"/>
                  </a:cubicBezTo>
                  <a:cubicBezTo>
                    <a:pt x="1731" y="36"/>
                    <a:pt x="1724" y="20"/>
                    <a:pt x="1716" y="4"/>
                  </a:cubicBez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8"/>
            <p:cNvSpPr/>
            <p:nvPr/>
          </p:nvSpPr>
          <p:spPr>
            <a:xfrm>
              <a:off x="4376125" y="2514875"/>
              <a:ext cx="18800" cy="6900"/>
            </a:xfrm>
            <a:custGeom>
              <a:rect b="b" l="l" r="r" t="t"/>
              <a:pathLst>
                <a:path extrusionOk="0" h="276" w="752">
                  <a:moveTo>
                    <a:pt x="494" y="0"/>
                  </a:moveTo>
                  <a:cubicBezTo>
                    <a:pt x="444" y="0"/>
                    <a:pt x="392" y="7"/>
                    <a:pt x="338" y="22"/>
                  </a:cubicBezTo>
                  <a:cubicBezTo>
                    <a:pt x="265" y="45"/>
                    <a:pt x="196" y="81"/>
                    <a:pt x="136" y="129"/>
                  </a:cubicBezTo>
                  <a:cubicBezTo>
                    <a:pt x="84" y="171"/>
                    <a:pt x="37" y="221"/>
                    <a:pt x="1" y="275"/>
                  </a:cubicBezTo>
                  <a:lnTo>
                    <a:pt x="752" y="55"/>
                  </a:lnTo>
                  <a:cubicBezTo>
                    <a:pt x="681" y="26"/>
                    <a:pt x="593" y="0"/>
                    <a:pt x="49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8"/>
            <p:cNvSpPr/>
            <p:nvPr/>
          </p:nvSpPr>
          <p:spPr>
            <a:xfrm>
              <a:off x="4395500" y="2509250"/>
              <a:ext cx="18800" cy="6825"/>
            </a:xfrm>
            <a:custGeom>
              <a:rect b="b" l="l" r="r" t="t"/>
              <a:pathLst>
                <a:path extrusionOk="0" h="273" w="752">
                  <a:moveTo>
                    <a:pt x="495" y="1"/>
                  </a:moveTo>
                  <a:cubicBezTo>
                    <a:pt x="440" y="1"/>
                    <a:pt x="385" y="9"/>
                    <a:pt x="331" y="24"/>
                  </a:cubicBezTo>
                  <a:cubicBezTo>
                    <a:pt x="171" y="70"/>
                    <a:pt x="65" y="180"/>
                    <a:pt x="0" y="273"/>
                  </a:cubicBezTo>
                  <a:lnTo>
                    <a:pt x="751" y="53"/>
                  </a:lnTo>
                  <a:cubicBezTo>
                    <a:pt x="689" y="27"/>
                    <a:pt x="625" y="11"/>
                    <a:pt x="559" y="4"/>
                  </a:cubicBezTo>
                  <a:cubicBezTo>
                    <a:pt x="538" y="2"/>
                    <a:pt x="517" y="1"/>
                    <a:pt x="49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8"/>
            <p:cNvSpPr/>
            <p:nvPr/>
          </p:nvSpPr>
          <p:spPr>
            <a:xfrm>
              <a:off x="4373275" y="2524950"/>
              <a:ext cx="5025" cy="5325"/>
            </a:xfrm>
            <a:custGeom>
              <a:rect b="b" l="l" r="r" t="t"/>
              <a:pathLst>
                <a:path extrusionOk="0" h="213" w="201">
                  <a:moveTo>
                    <a:pt x="201" y="0"/>
                  </a:moveTo>
                  <a:lnTo>
                    <a:pt x="30" y="50"/>
                  </a:lnTo>
                  <a:cubicBezTo>
                    <a:pt x="16" y="96"/>
                    <a:pt x="7" y="144"/>
                    <a:pt x="2" y="192"/>
                  </a:cubicBezTo>
                  <a:cubicBezTo>
                    <a:pt x="2" y="199"/>
                    <a:pt x="1" y="206"/>
                    <a:pt x="1" y="213"/>
                  </a:cubicBezTo>
                  <a:lnTo>
                    <a:pt x="146" y="170"/>
                  </a:lnTo>
                  <a:cubicBezTo>
                    <a:pt x="154" y="110"/>
                    <a:pt x="172" y="52"/>
                    <a:pt x="201"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8"/>
            <p:cNvSpPr/>
            <p:nvPr/>
          </p:nvSpPr>
          <p:spPr>
            <a:xfrm>
              <a:off x="4394875" y="2519325"/>
              <a:ext cx="3075" cy="1975"/>
            </a:xfrm>
            <a:custGeom>
              <a:rect b="b" l="l" r="r" t="t"/>
              <a:pathLst>
                <a:path extrusionOk="0" h="79" w="123">
                  <a:moveTo>
                    <a:pt x="108" y="0"/>
                  </a:moveTo>
                  <a:lnTo>
                    <a:pt x="0" y="31"/>
                  </a:lnTo>
                  <a:cubicBezTo>
                    <a:pt x="5" y="59"/>
                    <a:pt x="29" y="79"/>
                    <a:pt x="56" y="79"/>
                  </a:cubicBezTo>
                  <a:cubicBezTo>
                    <a:pt x="61" y="79"/>
                    <a:pt x="66" y="78"/>
                    <a:pt x="72" y="76"/>
                  </a:cubicBezTo>
                  <a:cubicBezTo>
                    <a:pt x="106" y="68"/>
                    <a:pt x="122" y="31"/>
                    <a:pt x="10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8"/>
            <p:cNvSpPr/>
            <p:nvPr/>
          </p:nvSpPr>
          <p:spPr>
            <a:xfrm>
              <a:off x="4414150" y="2513175"/>
              <a:ext cx="7125" cy="4100"/>
            </a:xfrm>
            <a:custGeom>
              <a:rect b="b" l="l" r="r" t="t"/>
              <a:pathLst>
                <a:path extrusionOk="0" h="164" w="285">
                  <a:moveTo>
                    <a:pt x="172" y="0"/>
                  </a:moveTo>
                  <a:lnTo>
                    <a:pt x="1" y="51"/>
                  </a:lnTo>
                  <a:cubicBezTo>
                    <a:pt x="54" y="80"/>
                    <a:pt x="101" y="118"/>
                    <a:pt x="140" y="163"/>
                  </a:cubicBezTo>
                  <a:lnTo>
                    <a:pt x="285" y="121"/>
                  </a:lnTo>
                  <a:lnTo>
                    <a:pt x="274" y="106"/>
                  </a:lnTo>
                  <a:cubicBezTo>
                    <a:pt x="243" y="66"/>
                    <a:pt x="210" y="31"/>
                    <a:pt x="17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8"/>
            <p:cNvSpPr/>
            <p:nvPr/>
          </p:nvSpPr>
          <p:spPr>
            <a:xfrm>
              <a:off x="4373450" y="2533025"/>
              <a:ext cx="4325" cy="4600"/>
            </a:xfrm>
            <a:custGeom>
              <a:rect b="b" l="l" r="r" t="t"/>
              <a:pathLst>
                <a:path extrusionOk="0" h="184" w="173">
                  <a:moveTo>
                    <a:pt x="137" y="1"/>
                  </a:moveTo>
                  <a:lnTo>
                    <a:pt x="1" y="41"/>
                  </a:lnTo>
                  <a:cubicBezTo>
                    <a:pt x="8" y="89"/>
                    <a:pt x="21" y="137"/>
                    <a:pt x="37" y="183"/>
                  </a:cubicBezTo>
                  <a:lnTo>
                    <a:pt x="172" y="144"/>
                  </a:lnTo>
                  <a:cubicBezTo>
                    <a:pt x="154" y="98"/>
                    <a:pt x="142" y="50"/>
                    <a:pt x="13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8"/>
            <p:cNvSpPr/>
            <p:nvPr/>
          </p:nvSpPr>
          <p:spPr>
            <a:xfrm>
              <a:off x="4419775" y="2519450"/>
              <a:ext cx="4575" cy="4525"/>
            </a:xfrm>
            <a:custGeom>
              <a:rect b="b" l="l" r="r" t="t"/>
              <a:pathLst>
                <a:path extrusionOk="0" h="181" w="183">
                  <a:moveTo>
                    <a:pt x="136" y="1"/>
                  </a:moveTo>
                  <a:lnTo>
                    <a:pt x="1" y="42"/>
                  </a:lnTo>
                  <a:cubicBezTo>
                    <a:pt x="22" y="85"/>
                    <a:pt x="37" y="132"/>
                    <a:pt x="47" y="181"/>
                  </a:cubicBezTo>
                  <a:lnTo>
                    <a:pt x="182" y="142"/>
                  </a:lnTo>
                  <a:cubicBezTo>
                    <a:pt x="171" y="94"/>
                    <a:pt x="156" y="46"/>
                    <a:pt x="13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8"/>
            <p:cNvSpPr/>
            <p:nvPr/>
          </p:nvSpPr>
          <p:spPr>
            <a:xfrm>
              <a:off x="4376025" y="2539925"/>
              <a:ext cx="6275" cy="4175"/>
            </a:xfrm>
            <a:custGeom>
              <a:rect b="b" l="l" r="r" t="t"/>
              <a:pathLst>
                <a:path extrusionOk="0" h="167" w="251">
                  <a:moveTo>
                    <a:pt x="141" y="0"/>
                  </a:moveTo>
                  <a:lnTo>
                    <a:pt x="1" y="42"/>
                  </a:lnTo>
                  <a:cubicBezTo>
                    <a:pt x="22" y="75"/>
                    <a:pt x="46" y="107"/>
                    <a:pt x="71" y="137"/>
                  </a:cubicBezTo>
                  <a:cubicBezTo>
                    <a:pt x="79" y="146"/>
                    <a:pt x="89" y="158"/>
                    <a:pt x="99" y="166"/>
                  </a:cubicBezTo>
                  <a:lnTo>
                    <a:pt x="251" y="123"/>
                  </a:lnTo>
                  <a:cubicBezTo>
                    <a:pt x="224" y="96"/>
                    <a:pt x="199" y="69"/>
                    <a:pt x="176" y="44"/>
                  </a:cubicBezTo>
                  <a:cubicBezTo>
                    <a:pt x="164" y="30"/>
                    <a:pt x="152" y="16"/>
                    <a:pt x="141"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8"/>
            <p:cNvSpPr/>
            <p:nvPr/>
          </p:nvSpPr>
          <p:spPr>
            <a:xfrm>
              <a:off x="4420550" y="2526700"/>
              <a:ext cx="4225" cy="5100"/>
            </a:xfrm>
            <a:custGeom>
              <a:rect b="b" l="l" r="r" t="t"/>
              <a:pathLst>
                <a:path extrusionOk="0" h="204" w="169">
                  <a:moveTo>
                    <a:pt x="168" y="1"/>
                  </a:moveTo>
                  <a:lnTo>
                    <a:pt x="28" y="41"/>
                  </a:lnTo>
                  <a:cubicBezTo>
                    <a:pt x="26" y="60"/>
                    <a:pt x="25" y="78"/>
                    <a:pt x="22" y="98"/>
                  </a:cubicBezTo>
                  <a:cubicBezTo>
                    <a:pt x="16" y="130"/>
                    <a:pt x="9" y="165"/>
                    <a:pt x="1" y="203"/>
                  </a:cubicBezTo>
                  <a:lnTo>
                    <a:pt x="153" y="158"/>
                  </a:lnTo>
                  <a:cubicBezTo>
                    <a:pt x="155" y="144"/>
                    <a:pt x="157" y="131"/>
                    <a:pt x="160" y="119"/>
                  </a:cubicBezTo>
                  <a:cubicBezTo>
                    <a:pt x="165" y="79"/>
                    <a:pt x="168" y="40"/>
                    <a:pt x="16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8"/>
            <p:cNvSpPr/>
            <p:nvPr/>
          </p:nvSpPr>
          <p:spPr>
            <a:xfrm>
              <a:off x="4381550" y="2545825"/>
              <a:ext cx="7825" cy="4025"/>
            </a:xfrm>
            <a:custGeom>
              <a:rect b="b" l="l" r="r" t="t"/>
              <a:pathLst>
                <a:path extrusionOk="0" h="161" w="313">
                  <a:moveTo>
                    <a:pt x="162" y="0"/>
                  </a:moveTo>
                  <a:lnTo>
                    <a:pt x="0" y="48"/>
                  </a:lnTo>
                  <a:cubicBezTo>
                    <a:pt x="42" y="88"/>
                    <a:pt x="90" y="124"/>
                    <a:pt x="141" y="161"/>
                  </a:cubicBezTo>
                  <a:lnTo>
                    <a:pt x="312" y="110"/>
                  </a:lnTo>
                  <a:cubicBezTo>
                    <a:pt x="258" y="74"/>
                    <a:pt x="207" y="37"/>
                    <a:pt x="16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8"/>
            <p:cNvSpPr/>
            <p:nvPr/>
          </p:nvSpPr>
          <p:spPr>
            <a:xfrm>
              <a:off x="4417650" y="2534750"/>
              <a:ext cx="5750" cy="5575"/>
            </a:xfrm>
            <a:custGeom>
              <a:rect b="b" l="l" r="r" t="t"/>
              <a:pathLst>
                <a:path extrusionOk="0" h="223" w="230">
                  <a:moveTo>
                    <a:pt x="229" y="1"/>
                  </a:moveTo>
                  <a:lnTo>
                    <a:pt x="68" y="48"/>
                  </a:lnTo>
                  <a:cubicBezTo>
                    <a:pt x="49" y="103"/>
                    <a:pt x="27" y="161"/>
                    <a:pt x="0" y="223"/>
                  </a:cubicBezTo>
                  <a:lnTo>
                    <a:pt x="172" y="172"/>
                  </a:lnTo>
                  <a:cubicBezTo>
                    <a:pt x="194" y="110"/>
                    <a:pt x="214" y="54"/>
                    <a:pt x="229"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8"/>
            <p:cNvSpPr/>
            <p:nvPr/>
          </p:nvSpPr>
          <p:spPr>
            <a:xfrm>
              <a:off x="4389025" y="2551175"/>
              <a:ext cx="9450" cy="3875"/>
            </a:xfrm>
            <a:custGeom>
              <a:rect b="b" l="l" r="r" t="t"/>
              <a:pathLst>
                <a:path extrusionOk="0" h="155" w="378">
                  <a:moveTo>
                    <a:pt x="186" y="0"/>
                  </a:moveTo>
                  <a:lnTo>
                    <a:pt x="1" y="54"/>
                  </a:lnTo>
                  <a:cubicBezTo>
                    <a:pt x="57" y="89"/>
                    <a:pt x="117" y="122"/>
                    <a:pt x="179" y="155"/>
                  </a:cubicBezTo>
                  <a:lnTo>
                    <a:pt x="378" y="97"/>
                  </a:lnTo>
                  <a:cubicBezTo>
                    <a:pt x="309" y="65"/>
                    <a:pt x="245" y="32"/>
                    <a:pt x="186"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8"/>
            <p:cNvSpPr/>
            <p:nvPr/>
          </p:nvSpPr>
          <p:spPr>
            <a:xfrm>
              <a:off x="4412625" y="2543425"/>
              <a:ext cx="7400" cy="6050"/>
            </a:xfrm>
            <a:custGeom>
              <a:rect b="b" l="l" r="r" t="t"/>
              <a:pathLst>
                <a:path extrusionOk="0" h="242" w="296">
                  <a:moveTo>
                    <a:pt x="295" y="1"/>
                  </a:moveTo>
                  <a:lnTo>
                    <a:pt x="110" y="56"/>
                  </a:lnTo>
                  <a:cubicBezTo>
                    <a:pt x="77" y="115"/>
                    <a:pt x="41" y="177"/>
                    <a:pt x="0" y="241"/>
                  </a:cubicBezTo>
                  <a:lnTo>
                    <a:pt x="198" y="182"/>
                  </a:lnTo>
                  <a:cubicBezTo>
                    <a:pt x="235" y="119"/>
                    <a:pt x="267" y="58"/>
                    <a:pt x="29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8"/>
            <p:cNvSpPr/>
            <p:nvPr/>
          </p:nvSpPr>
          <p:spPr>
            <a:xfrm>
              <a:off x="4398475" y="2552675"/>
              <a:ext cx="16200" cy="6975"/>
            </a:xfrm>
            <a:custGeom>
              <a:rect b="b" l="l" r="r" t="t"/>
              <a:pathLst>
                <a:path extrusionOk="0" h="279" w="648">
                  <a:moveTo>
                    <a:pt x="648" y="1"/>
                  </a:moveTo>
                  <a:lnTo>
                    <a:pt x="435" y="62"/>
                  </a:lnTo>
                  <a:cubicBezTo>
                    <a:pt x="409" y="100"/>
                    <a:pt x="379" y="138"/>
                    <a:pt x="348" y="176"/>
                  </a:cubicBezTo>
                  <a:cubicBezTo>
                    <a:pt x="302" y="161"/>
                    <a:pt x="257" y="145"/>
                    <a:pt x="213" y="127"/>
                  </a:cubicBezTo>
                  <a:lnTo>
                    <a:pt x="1" y="189"/>
                  </a:lnTo>
                  <a:cubicBezTo>
                    <a:pt x="71" y="221"/>
                    <a:pt x="144" y="251"/>
                    <a:pt x="220" y="279"/>
                  </a:cubicBezTo>
                  <a:lnTo>
                    <a:pt x="511" y="193"/>
                  </a:lnTo>
                  <a:cubicBezTo>
                    <a:pt x="562" y="127"/>
                    <a:pt x="607" y="62"/>
                    <a:pt x="64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8"/>
            <p:cNvSpPr/>
            <p:nvPr/>
          </p:nvSpPr>
          <p:spPr>
            <a:xfrm>
              <a:off x="4374025" y="2519525"/>
              <a:ext cx="9700" cy="6700"/>
            </a:xfrm>
            <a:custGeom>
              <a:rect b="b" l="l" r="r" t="t"/>
              <a:pathLst>
                <a:path extrusionOk="0" h="268" w="388">
                  <a:moveTo>
                    <a:pt x="387" y="1"/>
                  </a:moveTo>
                  <a:lnTo>
                    <a:pt x="85" y="89"/>
                  </a:lnTo>
                  <a:cubicBezTo>
                    <a:pt x="47" y="144"/>
                    <a:pt x="19" y="205"/>
                    <a:pt x="0" y="268"/>
                  </a:cubicBezTo>
                  <a:lnTo>
                    <a:pt x="171" y="217"/>
                  </a:lnTo>
                  <a:cubicBezTo>
                    <a:pt x="204" y="154"/>
                    <a:pt x="251" y="98"/>
                    <a:pt x="307" y="53"/>
                  </a:cubicBezTo>
                  <a:cubicBezTo>
                    <a:pt x="332" y="33"/>
                    <a:pt x="359" y="15"/>
                    <a:pt x="38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8"/>
            <p:cNvSpPr/>
            <p:nvPr/>
          </p:nvSpPr>
          <p:spPr>
            <a:xfrm>
              <a:off x="4387525" y="2513875"/>
              <a:ext cx="15425" cy="6250"/>
            </a:xfrm>
            <a:custGeom>
              <a:rect b="b" l="l" r="r" t="t"/>
              <a:pathLst>
                <a:path extrusionOk="0" h="250" w="617">
                  <a:moveTo>
                    <a:pt x="616" y="0"/>
                  </a:moveTo>
                  <a:lnTo>
                    <a:pt x="318" y="88"/>
                  </a:lnTo>
                  <a:cubicBezTo>
                    <a:pt x="315" y="93"/>
                    <a:pt x="312" y="97"/>
                    <a:pt x="310" y="102"/>
                  </a:cubicBezTo>
                  <a:cubicBezTo>
                    <a:pt x="305" y="99"/>
                    <a:pt x="300" y="97"/>
                    <a:pt x="296" y="95"/>
                  </a:cubicBezTo>
                  <a:lnTo>
                    <a:pt x="0" y="182"/>
                  </a:lnTo>
                  <a:cubicBezTo>
                    <a:pt x="14" y="181"/>
                    <a:pt x="27" y="180"/>
                    <a:pt x="39" y="180"/>
                  </a:cubicBezTo>
                  <a:cubicBezTo>
                    <a:pt x="144" y="180"/>
                    <a:pt x="235" y="218"/>
                    <a:pt x="294" y="249"/>
                  </a:cubicBezTo>
                  <a:lnTo>
                    <a:pt x="402" y="217"/>
                  </a:lnTo>
                  <a:cubicBezTo>
                    <a:pt x="439" y="151"/>
                    <a:pt x="506" y="57"/>
                    <a:pt x="61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8"/>
            <p:cNvSpPr/>
            <p:nvPr/>
          </p:nvSpPr>
          <p:spPr>
            <a:xfrm>
              <a:off x="4406675" y="2510575"/>
              <a:ext cx="11800" cy="3850"/>
            </a:xfrm>
            <a:custGeom>
              <a:rect b="b" l="l" r="r" t="t"/>
              <a:pathLst>
                <a:path extrusionOk="0" h="154" w="472">
                  <a:moveTo>
                    <a:pt x="304" y="0"/>
                  </a:moveTo>
                  <a:lnTo>
                    <a:pt x="0" y="89"/>
                  </a:lnTo>
                  <a:cubicBezTo>
                    <a:pt x="17" y="87"/>
                    <a:pt x="33" y="87"/>
                    <a:pt x="49" y="87"/>
                  </a:cubicBezTo>
                  <a:cubicBezTo>
                    <a:pt x="66" y="87"/>
                    <a:pt x="82" y="87"/>
                    <a:pt x="99" y="89"/>
                  </a:cubicBezTo>
                  <a:cubicBezTo>
                    <a:pt x="169" y="96"/>
                    <a:pt x="238" y="118"/>
                    <a:pt x="301" y="154"/>
                  </a:cubicBezTo>
                  <a:lnTo>
                    <a:pt x="471" y="104"/>
                  </a:lnTo>
                  <a:cubicBezTo>
                    <a:pt x="421" y="61"/>
                    <a:pt x="365" y="26"/>
                    <a:pt x="30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8"/>
            <p:cNvSpPr/>
            <p:nvPr/>
          </p:nvSpPr>
          <p:spPr>
            <a:xfrm>
              <a:off x="4373225" y="2529200"/>
              <a:ext cx="3700" cy="4875"/>
            </a:xfrm>
            <a:custGeom>
              <a:rect b="b" l="l" r="r" t="t"/>
              <a:pathLst>
                <a:path extrusionOk="0" h="195" w="148">
                  <a:moveTo>
                    <a:pt x="148" y="0"/>
                  </a:moveTo>
                  <a:lnTo>
                    <a:pt x="3" y="43"/>
                  </a:lnTo>
                  <a:cubicBezTo>
                    <a:pt x="0" y="93"/>
                    <a:pt x="2" y="144"/>
                    <a:pt x="10" y="194"/>
                  </a:cubicBezTo>
                  <a:lnTo>
                    <a:pt x="146" y="154"/>
                  </a:lnTo>
                  <a:cubicBezTo>
                    <a:pt x="139" y="103"/>
                    <a:pt x="139" y="51"/>
                    <a:pt x="1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8"/>
            <p:cNvSpPr/>
            <p:nvPr/>
          </p:nvSpPr>
          <p:spPr>
            <a:xfrm>
              <a:off x="4417650" y="2516200"/>
              <a:ext cx="5525" cy="4300"/>
            </a:xfrm>
            <a:custGeom>
              <a:rect b="b" l="l" r="r" t="t"/>
              <a:pathLst>
                <a:path extrusionOk="0" h="172" w="221">
                  <a:moveTo>
                    <a:pt x="145" y="0"/>
                  </a:moveTo>
                  <a:lnTo>
                    <a:pt x="0" y="42"/>
                  </a:lnTo>
                  <a:cubicBezTo>
                    <a:pt x="34" y="82"/>
                    <a:pt x="63" y="124"/>
                    <a:pt x="86" y="172"/>
                  </a:cubicBezTo>
                  <a:lnTo>
                    <a:pt x="221" y="131"/>
                  </a:lnTo>
                  <a:cubicBezTo>
                    <a:pt x="200" y="85"/>
                    <a:pt x="174" y="41"/>
                    <a:pt x="14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8"/>
            <p:cNvSpPr/>
            <p:nvPr/>
          </p:nvSpPr>
          <p:spPr>
            <a:xfrm>
              <a:off x="4374400" y="2536625"/>
              <a:ext cx="5175" cy="4375"/>
            </a:xfrm>
            <a:custGeom>
              <a:rect b="b" l="l" r="r" t="t"/>
              <a:pathLst>
                <a:path extrusionOk="0" h="175" w="207">
                  <a:moveTo>
                    <a:pt x="134" y="0"/>
                  </a:moveTo>
                  <a:lnTo>
                    <a:pt x="1" y="39"/>
                  </a:lnTo>
                  <a:cubicBezTo>
                    <a:pt x="18" y="86"/>
                    <a:pt x="39" y="131"/>
                    <a:pt x="66" y="174"/>
                  </a:cubicBezTo>
                  <a:lnTo>
                    <a:pt x="206" y="132"/>
                  </a:lnTo>
                  <a:cubicBezTo>
                    <a:pt x="177" y="91"/>
                    <a:pt x="153" y="48"/>
                    <a:pt x="13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8"/>
            <p:cNvSpPr/>
            <p:nvPr/>
          </p:nvSpPr>
          <p:spPr>
            <a:xfrm>
              <a:off x="4420975" y="2522975"/>
              <a:ext cx="3800" cy="4775"/>
            </a:xfrm>
            <a:custGeom>
              <a:rect b="b" l="l" r="r" t="t"/>
              <a:pathLst>
                <a:path extrusionOk="0" h="191" w="152">
                  <a:moveTo>
                    <a:pt x="134" y="1"/>
                  </a:moveTo>
                  <a:lnTo>
                    <a:pt x="1" y="40"/>
                  </a:lnTo>
                  <a:cubicBezTo>
                    <a:pt x="11" y="89"/>
                    <a:pt x="13" y="140"/>
                    <a:pt x="11" y="190"/>
                  </a:cubicBezTo>
                  <a:lnTo>
                    <a:pt x="151" y="150"/>
                  </a:lnTo>
                  <a:cubicBezTo>
                    <a:pt x="151" y="99"/>
                    <a:pt x="144" y="50"/>
                    <a:pt x="13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8"/>
            <p:cNvSpPr/>
            <p:nvPr/>
          </p:nvSpPr>
          <p:spPr>
            <a:xfrm>
              <a:off x="4378475" y="2542975"/>
              <a:ext cx="7125" cy="4075"/>
            </a:xfrm>
            <a:custGeom>
              <a:rect b="b" l="l" r="r" t="t"/>
              <a:pathLst>
                <a:path extrusionOk="0" h="163" w="285">
                  <a:moveTo>
                    <a:pt x="153" y="1"/>
                  </a:moveTo>
                  <a:lnTo>
                    <a:pt x="1" y="44"/>
                  </a:lnTo>
                  <a:cubicBezTo>
                    <a:pt x="39" y="86"/>
                    <a:pt x="80" y="126"/>
                    <a:pt x="122" y="162"/>
                  </a:cubicBezTo>
                  <a:lnTo>
                    <a:pt x="285" y="114"/>
                  </a:lnTo>
                  <a:cubicBezTo>
                    <a:pt x="239" y="79"/>
                    <a:pt x="195" y="41"/>
                    <a:pt x="15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8"/>
            <p:cNvSpPr/>
            <p:nvPr/>
          </p:nvSpPr>
          <p:spPr>
            <a:xfrm>
              <a:off x="4419325" y="2530650"/>
              <a:ext cx="5050" cy="5325"/>
            </a:xfrm>
            <a:custGeom>
              <a:rect b="b" l="l" r="r" t="t"/>
              <a:pathLst>
                <a:path extrusionOk="0" h="213" w="202">
                  <a:moveTo>
                    <a:pt x="202" y="0"/>
                  </a:moveTo>
                  <a:lnTo>
                    <a:pt x="50" y="45"/>
                  </a:lnTo>
                  <a:cubicBezTo>
                    <a:pt x="37" y="101"/>
                    <a:pt x="20" y="158"/>
                    <a:pt x="1" y="212"/>
                  </a:cubicBezTo>
                  <a:lnTo>
                    <a:pt x="162" y="165"/>
                  </a:lnTo>
                  <a:cubicBezTo>
                    <a:pt x="179" y="104"/>
                    <a:pt x="193" y="49"/>
                    <a:pt x="20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8"/>
            <p:cNvSpPr/>
            <p:nvPr/>
          </p:nvSpPr>
          <p:spPr>
            <a:xfrm>
              <a:off x="4385050" y="2548575"/>
              <a:ext cx="8650" cy="3950"/>
            </a:xfrm>
            <a:custGeom>
              <a:rect b="b" l="l" r="r" t="t"/>
              <a:pathLst>
                <a:path extrusionOk="0" h="158" w="346">
                  <a:moveTo>
                    <a:pt x="172" y="0"/>
                  </a:moveTo>
                  <a:lnTo>
                    <a:pt x="1" y="51"/>
                  </a:lnTo>
                  <a:cubicBezTo>
                    <a:pt x="50" y="87"/>
                    <a:pt x="104" y="122"/>
                    <a:pt x="160" y="158"/>
                  </a:cubicBezTo>
                  <a:lnTo>
                    <a:pt x="345" y="104"/>
                  </a:lnTo>
                  <a:cubicBezTo>
                    <a:pt x="283" y="69"/>
                    <a:pt x="226" y="35"/>
                    <a:pt x="17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8"/>
            <p:cNvSpPr/>
            <p:nvPr/>
          </p:nvSpPr>
          <p:spPr>
            <a:xfrm>
              <a:off x="4415350" y="2539050"/>
              <a:ext cx="6600" cy="5750"/>
            </a:xfrm>
            <a:custGeom>
              <a:rect b="b" l="l" r="r" t="t"/>
              <a:pathLst>
                <a:path extrusionOk="0" h="230" w="264">
                  <a:moveTo>
                    <a:pt x="264" y="0"/>
                  </a:moveTo>
                  <a:lnTo>
                    <a:pt x="92" y="49"/>
                  </a:lnTo>
                  <a:cubicBezTo>
                    <a:pt x="65" y="107"/>
                    <a:pt x="36" y="167"/>
                    <a:pt x="1" y="229"/>
                  </a:cubicBezTo>
                  <a:lnTo>
                    <a:pt x="186" y="176"/>
                  </a:lnTo>
                  <a:cubicBezTo>
                    <a:pt x="216" y="114"/>
                    <a:pt x="241" y="55"/>
                    <a:pt x="26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8"/>
            <p:cNvSpPr/>
            <p:nvPr/>
          </p:nvSpPr>
          <p:spPr>
            <a:xfrm>
              <a:off x="4393500" y="2553600"/>
              <a:ext cx="10325" cy="3850"/>
            </a:xfrm>
            <a:custGeom>
              <a:rect b="b" l="l" r="r" t="t"/>
              <a:pathLst>
                <a:path extrusionOk="0" h="154" w="413">
                  <a:moveTo>
                    <a:pt x="199" y="0"/>
                  </a:moveTo>
                  <a:lnTo>
                    <a:pt x="0" y="58"/>
                  </a:lnTo>
                  <a:cubicBezTo>
                    <a:pt x="64" y="91"/>
                    <a:pt x="130" y="122"/>
                    <a:pt x="200" y="153"/>
                  </a:cubicBezTo>
                  <a:lnTo>
                    <a:pt x="412" y="90"/>
                  </a:lnTo>
                  <a:cubicBezTo>
                    <a:pt x="336" y="61"/>
                    <a:pt x="265" y="31"/>
                    <a:pt x="19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8"/>
            <p:cNvSpPr/>
            <p:nvPr/>
          </p:nvSpPr>
          <p:spPr>
            <a:xfrm>
              <a:off x="4409350" y="2547975"/>
              <a:ext cx="8250" cy="6275"/>
            </a:xfrm>
            <a:custGeom>
              <a:rect b="b" l="l" r="r" t="t"/>
              <a:pathLst>
                <a:path extrusionOk="0" h="251" w="330">
                  <a:moveTo>
                    <a:pt x="329" y="0"/>
                  </a:moveTo>
                  <a:lnTo>
                    <a:pt x="131" y="59"/>
                  </a:lnTo>
                  <a:cubicBezTo>
                    <a:pt x="92" y="121"/>
                    <a:pt x="48" y="184"/>
                    <a:pt x="0" y="250"/>
                  </a:cubicBezTo>
                  <a:lnTo>
                    <a:pt x="213" y="189"/>
                  </a:lnTo>
                  <a:cubicBezTo>
                    <a:pt x="256" y="124"/>
                    <a:pt x="294" y="61"/>
                    <a:pt x="32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8"/>
            <p:cNvSpPr/>
            <p:nvPr/>
          </p:nvSpPr>
          <p:spPr>
            <a:xfrm>
              <a:off x="4404000" y="2557525"/>
              <a:ext cx="7300" cy="3100"/>
            </a:xfrm>
            <a:custGeom>
              <a:rect b="b" l="l" r="r" t="t"/>
              <a:pathLst>
                <a:path extrusionOk="0" h="124" w="292">
                  <a:moveTo>
                    <a:pt x="292" y="1"/>
                  </a:moveTo>
                  <a:lnTo>
                    <a:pt x="1" y="86"/>
                  </a:lnTo>
                  <a:cubicBezTo>
                    <a:pt x="27" y="96"/>
                    <a:pt x="54" y="106"/>
                    <a:pt x="82" y="116"/>
                  </a:cubicBezTo>
                  <a:cubicBezTo>
                    <a:pt x="97" y="121"/>
                    <a:pt x="113" y="124"/>
                    <a:pt x="128" y="124"/>
                  </a:cubicBezTo>
                  <a:cubicBezTo>
                    <a:pt x="170" y="124"/>
                    <a:pt x="211" y="104"/>
                    <a:pt x="238" y="69"/>
                  </a:cubicBezTo>
                  <a:cubicBezTo>
                    <a:pt x="257" y="47"/>
                    <a:pt x="273" y="23"/>
                    <a:pt x="29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8"/>
            <p:cNvSpPr/>
            <p:nvPr/>
          </p:nvSpPr>
          <p:spPr>
            <a:xfrm>
              <a:off x="4580650" y="2291300"/>
              <a:ext cx="47150" cy="44400"/>
            </a:xfrm>
            <a:custGeom>
              <a:rect b="b" l="l" r="r" t="t"/>
              <a:pathLst>
                <a:path extrusionOk="0" h="1776" w="1886">
                  <a:moveTo>
                    <a:pt x="1309" y="0"/>
                  </a:moveTo>
                  <a:cubicBezTo>
                    <a:pt x="979" y="0"/>
                    <a:pt x="861" y="340"/>
                    <a:pt x="861" y="340"/>
                  </a:cubicBezTo>
                  <a:cubicBezTo>
                    <a:pt x="861" y="340"/>
                    <a:pt x="718" y="226"/>
                    <a:pt x="534" y="226"/>
                  </a:cubicBezTo>
                  <a:cubicBezTo>
                    <a:pt x="448" y="226"/>
                    <a:pt x="354" y="251"/>
                    <a:pt x="261" y="325"/>
                  </a:cubicBezTo>
                  <a:cubicBezTo>
                    <a:pt x="13" y="522"/>
                    <a:pt x="1" y="894"/>
                    <a:pt x="210" y="1132"/>
                  </a:cubicBezTo>
                  <a:cubicBezTo>
                    <a:pt x="390" y="1334"/>
                    <a:pt x="713" y="1576"/>
                    <a:pt x="1281" y="1776"/>
                  </a:cubicBezTo>
                  <a:cubicBezTo>
                    <a:pt x="1651" y="1300"/>
                    <a:pt x="1796" y="924"/>
                    <a:pt x="1837" y="657"/>
                  </a:cubicBezTo>
                  <a:cubicBezTo>
                    <a:pt x="1886" y="343"/>
                    <a:pt x="1674" y="35"/>
                    <a:pt x="1359" y="3"/>
                  </a:cubicBezTo>
                  <a:cubicBezTo>
                    <a:pt x="1341" y="1"/>
                    <a:pt x="1325" y="0"/>
                    <a:pt x="1309"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8"/>
            <p:cNvSpPr/>
            <p:nvPr/>
          </p:nvSpPr>
          <p:spPr>
            <a:xfrm>
              <a:off x="4582550" y="2299925"/>
              <a:ext cx="44200" cy="19575"/>
            </a:xfrm>
            <a:custGeom>
              <a:rect b="b" l="l" r="r" t="t"/>
              <a:pathLst>
                <a:path extrusionOk="0" h="783" w="1768">
                  <a:moveTo>
                    <a:pt x="1725" y="1"/>
                  </a:moveTo>
                  <a:cubicBezTo>
                    <a:pt x="1753" y="71"/>
                    <a:pt x="1768" y="146"/>
                    <a:pt x="1768" y="221"/>
                  </a:cubicBezTo>
                  <a:lnTo>
                    <a:pt x="1768" y="221"/>
                  </a:lnTo>
                  <a:cubicBezTo>
                    <a:pt x="1768" y="146"/>
                    <a:pt x="1753" y="71"/>
                    <a:pt x="1725" y="1"/>
                  </a:cubicBezTo>
                  <a:close/>
                  <a:moveTo>
                    <a:pt x="1768" y="221"/>
                  </a:moveTo>
                  <a:lnTo>
                    <a:pt x="1768" y="221"/>
                  </a:lnTo>
                  <a:cubicBezTo>
                    <a:pt x="1768" y="251"/>
                    <a:pt x="1765" y="281"/>
                    <a:pt x="1761" y="310"/>
                  </a:cubicBezTo>
                  <a:cubicBezTo>
                    <a:pt x="1759" y="323"/>
                    <a:pt x="1757" y="335"/>
                    <a:pt x="1755" y="348"/>
                  </a:cubicBezTo>
                  <a:lnTo>
                    <a:pt x="1755" y="348"/>
                  </a:lnTo>
                  <a:cubicBezTo>
                    <a:pt x="1757" y="335"/>
                    <a:pt x="1759" y="323"/>
                    <a:pt x="1761" y="312"/>
                  </a:cubicBezTo>
                  <a:cubicBezTo>
                    <a:pt x="1765" y="282"/>
                    <a:pt x="1768" y="251"/>
                    <a:pt x="1768" y="221"/>
                  </a:cubicBezTo>
                  <a:close/>
                  <a:moveTo>
                    <a:pt x="1755" y="348"/>
                  </a:moveTo>
                  <a:cubicBezTo>
                    <a:pt x="1751" y="369"/>
                    <a:pt x="1746" y="391"/>
                    <a:pt x="1741" y="414"/>
                  </a:cubicBezTo>
                  <a:cubicBezTo>
                    <a:pt x="1746" y="392"/>
                    <a:pt x="1751" y="370"/>
                    <a:pt x="1755" y="348"/>
                  </a:cubicBezTo>
                  <a:close/>
                  <a:moveTo>
                    <a:pt x="0" y="520"/>
                  </a:moveTo>
                  <a:lnTo>
                    <a:pt x="0" y="521"/>
                  </a:lnTo>
                  <a:cubicBezTo>
                    <a:pt x="21" y="618"/>
                    <a:pt x="66" y="707"/>
                    <a:pt x="130" y="783"/>
                  </a:cubicBezTo>
                  <a:lnTo>
                    <a:pt x="130" y="783"/>
                  </a:lnTo>
                  <a:cubicBezTo>
                    <a:pt x="66" y="707"/>
                    <a:pt x="21" y="618"/>
                    <a:pt x="0" y="520"/>
                  </a:cubicBezTo>
                  <a:close/>
                </a:path>
              </a:pathLst>
            </a:custGeom>
            <a:solidFill>
              <a:srgbClr val="AB6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8"/>
            <p:cNvSpPr/>
            <p:nvPr/>
          </p:nvSpPr>
          <p:spPr>
            <a:xfrm>
              <a:off x="4582300" y="2298925"/>
              <a:ext cx="44700" cy="36775"/>
            </a:xfrm>
            <a:custGeom>
              <a:rect b="b" l="l" r="r" t="t"/>
              <a:pathLst>
                <a:path extrusionOk="0" h="1471" w="1788">
                  <a:moveTo>
                    <a:pt x="1716" y="0"/>
                  </a:moveTo>
                  <a:lnTo>
                    <a:pt x="1716" y="0"/>
                  </a:lnTo>
                  <a:cubicBezTo>
                    <a:pt x="1721" y="49"/>
                    <a:pt x="1720" y="101"/>
                    <a:pt x="1713" y="151"/>
                  </a:cubicBezTo>
                  <a:cubicBezTo>
                    <a:pt x="1671" y="418"/>
                    <a:pt x="1527" y="796"/>
                    <a:pt x="1156" y="1270"/>
                  </a:cubicBezTo>
                  <a:cubicBezTo>
                    <a:pt x="588" y="1070"/>
                    <a:pt x="265" y="830"/>
                    <a:pt x="86" y="627"/>
                  </a:cubicBezTo>
                  <a:cubicBezTo>
                    <a:pt x="53" y="589"/>
                    <a:pt x="23" y="546"/>
                    <a:pt x="1" y="501"/>
                  </a:cubicBezTo>
                  <a:lnTo>
                    <a:pt x="1" y="501"/>
                  </a:lnTo>
                  <a:cubicBezTo>
                    <a:pt x="3" y="520"/>
                    <a:pt x="6" y="541"/>
                    <a:pt x="10" y="561"/>
                  </a:cubicBezTo>
                  <a:cubicBezTo>
                    <a:pt x="32" y="659"/>
                    <a:pt x="78" y="751"/>
                    <a:pt x="144" y="827"/>
                  </a:cubicBezTo>
                  <a:cubicBezTo>
                    <a:pt x="324" y="1029"/>
                    <a:pt x="647" y="1271"/>
                    <a:pt x="1215" y="1471"/>
                  </a:cubicBezTo>
                  <a:cubicBezTo>
                    <a:pt x="1540" y="1055"/>
                    <a:pt x="1690" y="713"/>
                    <a:pt x="1751" y="454"/>
                  </a:cubicBezTo>
                  <a:cubicBezTo>
                    <a:pt x="1759" y="418"/>
                    <a:pt x="1766" y="384"/>
                    <a:pt x="1771" y="350"/>
                  </a:cubicBezTo>
                  <a:cubicBezTo>
                    <a:pt x="1788" y="243"/>
                    <a:pt x="1773" y="132"/>
                    <a:pt x="1731" y="31"/>
                  </a:cubicBezTo>
                  <a:cubicBezTo>
                    <a:pt x="1727" y="21"/>
                    <a:pt x="1721" y="10"/>
                    <a:pt x="1716" y="0"/>
                  </a:cubicBez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8"/>
            <p:cNvSpPr/>
            <p:nvPr/>
          </p:nvSpPr>
          <p:spPr>
            <a:xfrm>
              <a:off x="4581625" y="2293400"/>
              <a:ext cx="18800" cy="6900"/>
            </a:xfrm>
            <a:custGeom>
              <a:rect b="b" l="l" r="r" t="t"/>
              <a:pathLst>
                <a:path extrusionOk="0" h="276" w="752">
                  <a:moveTo>
                    <a:pt x="494" y="1"/>
                  </a:moveTo>
                  <a:cubicBezTo>
                    <a:pt x="444" y="1"/>
                    <a:pt x="392" y="7"/>
                    <a:pt x="338" y="23"/>
                  </a:cubicBezTo>
                  <a:cubicBezTo>
                    <a:pt x="264" y="45"/>
                    <a:pt x="195" y="82"/>
                    <a:pt x="136" y="130"/>
                  </a:cubicBezTo>
                  <a:cubicBezTo>
                    <a:pt x="84" y="171"/>
                    <a:pt x="37" y="220"/>
                    <a:pt x="1" y="276"/>
                  </a:cubicBezTo>
                  <a:lnTo>
                    <a:pt x="752" y="55"/>
                  </a:lnTo>
                  <a:cubicBezTo>
                    <a:pt x="682" y="26"/>
                    <a:pt x="593" y="1"/>
                    <a:pt x="49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8"/>
            <p:cNvSpPr/>
            <p:nvPr/>
          </p:nvSpPr>
          <p:spPr>
            <a:xfrm>
              <a:off x="4600975" y="2287775"/>
              <a:ext cx="18825" cy="6850"/>
            </a:xfrm>
            <a:custGeom>
              <a:rect b="b" l="l" r="r" t="t"/>
              <a:pathLst>
                <a:path extrusionOk="0" h="274" w="753">
                  <a:moveTo>
                    <a:pt x="498" y="0"/>
                  </a:moveTo>
                  <a:cubicBezTo>
                    <a:pt x="441" y="0"/>
                    <a:pt x="385" y="8"/>
                    <a:pt x="331" y="24"/>
                  </a:cubicBezTo>
                  <a:cubicBezTo>
                    <a:pt x="172" y="71"/>
                    <a:pt x="65" y="180"/>
                    <a:pt x="0" y="273"/>
                  </a:cubicBezTo>
                  <a:lnTo>
                    <a:pt x="752" y="54"/>
                  </a:lnTo>
                  <a:cubicBezTo>
                    <a:pt x="690" y="27"/>
                    <a:pt x="626" y="10"/>
                    <a:pt x="560" y="3"/>
                  </a:cubicBezTo>
                  <a:cubicBezTo>
                    <a:pt x="539" y="1"/>
                    <a:pt x="519" y="0"/>
                    <a:pt x="49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8"/>
            <p:cNvSpPr/>
            <p:nvPr/>
          </p:nvSpPr>
          <p:spPr>
            <a:xfrm>
              <a:off x="4578800" y="2303475"/>
              <a:ext cx="5000" cy="5350"/>
            </a:xfrm>
            <a:custGeom>
              <a:rect b="b" l="l" r="r" t="t"/>
              <a:pathLst>
                <a:path extrusionOk="0" h="214" w="200">
                  <a:moveTo>
                    <a:pt x="200" y="1"/>
                  </a:moveTo>
                  <a:lnTo>
                    <a:pt x="28" y="50"/>
                  </a:lnTo>
                  <a:cubicBezTo>
                    <a:pt x="14" y="96"/>
                    <a:pt x="4" y="144"/>
                    <a:pt x="1" y="192"/>
                  </a:cubicBezTo>
                  <a:cubicBezTo>
                    <a:pt x="0" y="199"/>
                    <a:pt x="0" y="206"/>
                    <a:pt x="0" y="213"/>
                  </a:cubicBezTo>
                  <a:lnTo>
                    <a:pt x="145" y="171"/>
                  </a:lnTo>
                  <a:cubicBezTo>
                    <a:pt x="153" y="111"/>
                    <a:pt x="172" y="53"/>
                    <a:pt x="200"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8"/>
            <p:cNvSpPr/>
            <p:nvPr/>
          </p:nvSpPr>
          <p:spPr>
            <a:xfrm>
              <a:off x="4600375" y="2297825"/>
              <a:ext cx="2725" cy="1950"/>
            </a:xfrm>
            <a:custGeom>
              <a:rect b="b" l="l" r="r" t="t"/>
              <a:pathLst>
                <a:path extrusionOk="0" h="78" w="109">
                  <a:moveTo>
                    <a:pt x="109" y="1"/>
                  </a:moveTo>
                  <a:lnTo>
                    <a:pt x="0" y="33"/>
                  </a:lnTo>
                  <a:cubicBezTo>
                    <a:pt x="26" y="46"/>
                    <a:pt x="49" y="61"/>
                    <a:pt x="72" y="78"/>
                  </a:cubicBezTo>
                  <a:cubicBezTo>
                    <a:pt x="82" y="51"/>
                    <a:pt x="94" y="24"/>
                    <a:pt x="109"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8"/>
            <p:cNvSpPr/>
            <p:nvPr/>
          </p:nvSpPr>
          <p:spPr>
            <a:xfrm>
              <a:off x="4619675" y="2291700"/>
              <a:ext cx="7125" cy="4100"/>
            </a:xfrm>
            <a:custGeom>
              <a:rect b="b" l="l" r="r" t="t"/>
              <a:pathLst>
                <a:path extrusionOk="0" h="164" w="285">
                  <a:moveTo>
                    <a:pt x="172" y="1"/>
                  </a:moveTo>
                  <a:lnTo>
                    <a:pt x="0" y="52"/>
                  </a:lnTo>
                  <a:cubicBezTo>
                    <a:pt x="52" y="81"/>
                    <a:pt x="100" y="119"/>
                    <a:pt x="139" y="164"/>
                  </a:cubicBezTo>
                  <a:lnTo>
                    <a:pt x="284" y="122"/>
                  </a:lnTo>
                  <a:cubicBezTo>
                    <a:pt x="280" y="116"/>
                    <a:pt x="276" y="111"/>
                    <a:pt x="271" y="106"/>
                  </a:cubicBezTo>
                  <a:cubicBezTo>
                    <a:pt x="242" y="67"/>
                    <a:pt x="208" y="32"/>
                    <a:pt x="17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8"/>
            <p:cNvSpPr/>
            <p:nvPr/>
          </p:nvSpPr>
          <p:spPr>
            <a:xfrm>
              <a:off x="4578975" y="2311575"/>
              <a:ext cx="4300" cy="4575"/>
            </a:xfrm>
            <a:custGeom>
              <a:rect b="b" l="l" r="r" t="t"/>
              <a:pathLst>
                <a:path extrusionOk="0" h="183" w="172">
                  <a:moveTo>
                    <a:pt x="135" y="0"/>
                  </a:moveTo>
                  <a:lnTo>
                    <a:pt x="0" y="41"/>
                  </a:lnTo>
                  <a:cubicBezTo>
                    <a:pt x="7" y="89"/>
                    <a:pt x="20" y="137"/>
                    <a:pt x="37" y="183"/>
                  </a:cubicBezTo>
                  <a:lnTo>
                    <a:pt x="172" y="144"/>
                  </a:lnTo>
                  <a:cubicBezTo>
                    <a:pt x="153" y="97"/>
                    <a:pt x="141" y="49"/>
                    <a:pt x="135"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8"/>
            <p:cNvSpPr/>
            <p:nvPr/>
          </p:nvSpPr>
          <p:spPr>
            <a:xfrm>
              <a:off x="4625250" y="2298000"/>
              <a:ext cx="4550" cy="4525"/>
            </a:xfrm>
            <a:custGeom>
              <a:rect b="b" l="l" r="r" t="t"/>
              <a:pathLst>
                <a:path extrusionOk="0" h="181" w="182">
                  <a:moveTo>
                    <a:pt x="137" y="1"/>
                  </a:moveTo>
                  <a:lnTo>
                    <a:pt x="1" y="41"/>
                  </a:lnTo>
                  <a:cubicBezTo>
                    <a:pt x="23" y="85"/>
                    <a:pt x="39" y="131"/>
                    <a:pt x="48" y="181"/>
                  </a:cubicBezTo>
                  <a:lnTo>
                    <a:pt x="182" y="141"/>
                  </a:lnTo>
                  <a:cubicBezTo>
                    <a:pt x="172" y="93"/>
                    <a:pt x="157" y="46"/>
                    <a:pt x="13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8"/>
            <p:cNvSpPr/>
            <p:nvPr/>
          </p:nvSpPr>
          <p:spPr>
            <a:xfrm>
              <a:off x="4581525" y="2318450"/>
              <a:ext cx="6275" cy="4175"/>
            </a:xfrm>
            <a:custGeom>
              <a:rect b="b" l="l" r="r" t="t"/>
              <a:pathLst>
                <a:path extrusionOk="0" h="167" w="251">
                  <a:moveTo>
                    <a:pt x="141" y="1"/>
                  </a:moveTo>
                  <a:lnTo>
                    <a:pt x="1" y="43"/>
                  </a:lnTo>
                  <a:cubicBezTo>
                    <a:pt x="22" y="75"/>
                    <a:pt x="46" y="108"/>
                    <a:pt x="71" y="137"/>
                  </a:cubicBezTo>
                  <a:cubicBezTo>
                    <a:pt x="79" y="147"/>
                    <a:pt x="89" y="157"/>
                    <a:pt x="99" y="167"/>
                  </a:cubicBezTo>
                  <a:lnTo>
                    <a:pt x="251" y="123"/>
                  </a:lnTo>
                  <a:cubicBezTo>
                    <a:pt x="223" y="96"/>
                    <a:pt x="199" y="70"/>
                    <a:pt x="176" y="44"/>
                  </a:cubicBezTo>
                  <a:cubicBezTo>
                    <a:pt x="164" y="30"/>
                    <a:pt x="153" y="16"/>
                    <a:pt x="14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8"/>
            <p:cNvSpPr/>
            <p:nvPr/>
          </p:nvSpPr>
          <p:spPr>
            <a:xfrm>
              <a:off x="4626050" y="2305250"/>
              <a:ext cx="4225" cy="5075"/>
            </a:xfrm>
            <a:custGeom>
              <a:rect b="b" l="l" r="r" t="t"/>
              <a:pathLst>
                <a:path extrusionOk="0" h="203" w="169">
                  <a:moveTo>
                    <a:pt x="167" y="0"/>
                  </a:moveTo>
                  <a:lnTo>
                    <a:pt x="26" y="41"/>
                  </a:lnTo>
                  <a:cubicBezTo>
                    <a:pt x="26" y="59"/>
                    <a:pt x="23" y="78"/>
                    <a:pt x="22" y="97"/>
                  </a:cubicBezTo>
                  <a:cubicBezTo>
                    <a:pt x="16" y="130"/>
                    <a:pt x="9" y="165"/>
                    <a:pt x="1" y="203"/>
                  </a:cubicBezTo>
                  <a:lnTo>
                    <a:pt x="153" y="158"/>
                  </a:lnTo>
                  <a:cubicBezTo>
                    <a:pt x="156" y="144"/>
                    <a:pt x="157" y="131"/>
                    <a:pt x="158" y="118"/>
                  </a:cubicBezTo>
                  <a:cubicBezTo>
                    <a:pt x="165" y="79"/>
                    <a:pt x="168" y="40"/>
                    <a:pt x="167"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8"/>
            <p:cNvSpPr/>
            <p:nvPr/>
          </p:nvSpPr>
          <p:spPr>
            <a:xfrm>
              <a:off x="4587025" y="2324350"/>
              <a:ext cx="7850" cy="4050"/>
            </a:xfrm>
            <a:custGeom>
              <a:rect b="b" l="l" r="r" t="t"/>
              <a:pathLst>
                <a:path extrusionOk="0" h="162" w="314">
                  <a:moveTo>
                    <a:pt x="163" y="1"/>
                  </a:moveTo>
                  <a:lnTo>
                    <a:pt x="0" y="49"/>
                  </a:lnTo>
                  <a:cubicBezTo>
                    <a:pt x="44" y="88"/>
                    <a:pt x="91" y="125"/>
                    <a:pt x="141" y="161"/>
                  </a:cubicBezTo>
                  <a:lnTo>
                    <a:pt x="314" y="111"/>
                  </a:lnTo>
                  <a:cubicBezTo>
                    <a:pt x="259" y="74"/>
                    <a:pt x="208" y="38"/>
                    <a:pt x="163"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8"/>
            <p:cNvSpPr/>
            <p:nvPr/>
          </p:nvSpPr>
          <p:spPr>
            <a:xfrm>
              <a:off x="4623100" y="2313300"/>
              <a:ext cx="5800" cy="5525"/>
            </a:xfrm>
            <a:custGeom>
              <a:rect b="b" l="l" r="r" t="t"/>
              <a:pathLst>
                <a:path extrusionOk="0" h="221" w="232">
                  <a:moveTo>
                    <a:pt x="231" y="0"/>
                  </a:moveTo>
                  <a:lnTo>
                    <a:pt x="70" y="48"/>
                  </a:lnTo>
                  <a:cubicBezTo>
                    <a:pt x="51" y="103"/>
                    <a:pt x="28" y="160"/>
                    <a:pt x="1" y="221"/>
                  </a:cubicBezTo>
                  <a:lnTo>
                    <a:pt x="172" y="172"/>
                  </a:lnTo>
                  <a:cubicBezTo>
                    <a:pt x="196" y="110"/>
                    <a:pt x="216" y="54"/>
                    <a:pt x="231"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8"/>
            <p:cNvSpPr/>
            <p:nvPr/>
          </p:nvSpPr>
          <p:spPr>
            <a:xfrm>
              <a:off x="4594525" y="2329700"/>
              <a:ext cx="9450" cy="3900"/>
            </a:xfrm>
            <a:custGeom>
              <a:rect b="b" l="l" r="r" t="t"/>
              <a:pathLst>
                <a:path extrusionOk="0" h="156" w="378">
                  <a:moveTo>
                    <a:pt x="185" y="1"/>
                  </a:moveTo>
                  <a:lnTo>
                    <a:pt x="1" y="54"/>
                  </a:lnTo>
                  <a:cubicBezTo>
                    <a:pt x="57" y="89"/>
                    <a:pt x="116" y="123"/>
                    <a:pt x="179" y="155"/>
                  </a:cubicBezTo>
                  <a:lnTo>
                    <a:pt x="378" y="98"/>
                  </a:lnTo>
                  <a:cubicBezTo>
                    <a:pt x="309" y="65"/>
                    <a:pt x="244" y="33"/>
                    <a:pt x="18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8"/>
            <p:cNvSpPr/>
            <p:nvPr/>
          </p:nvSpPr>
          <p:spPr>
            <a:xfrm>
              <a:off x="4618125" y="2321975"/>
              <a:ext cx="7375" cy="6025"/>
            </a:xfrm>
            <a:custGeom>
              <a:rect b="b" l="l" r="r" t="t"/>
              <a:pathLst>
                <a:path extrusionOk="0" h="241" w="295">
                  <a:moveTo>
                    <a:pt x="294" y="0"/>
                  </a:moveTo>
                  <a:lnTo>
                    <a:pt x="110" y="55"/>
                  </a:lnTo>
                  <a:cubicBezTo>
                    <a:pt x="78" y="114"/>
                    <a:pt x="41" y="176"/>
                    <a:pt x="0" y="241"/>
                  </a:cubicBezTo>
                  <a:lnTo>
                    <a:pt x="198" y="182"/>
                  </a:lnTo>
                  <a:cubicBezTo>
                    <a:pt x="235" y="118"/>
                    <a:pt x="267" y="58"/>
                    <a:pt x="29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8"/>
            <p:cNvSpPr/>
            <p:nvPr/>
          </p:nvSpPr>
          <p:spPr>
            <a:xfrm>
              <a:off x="4604000" y="2331225"/>
              <a:ext cx="16175" cy="6975"/>
            </a:xfrm>
            <a:custGeom>
              <a:rect b="b" l="l" r="r" t="t"/>
              <a:pathLst>
                <a:path extrusionOk="0" h="279" w="647">
                  <a:moveTo>
                    <a:pt x="647" y="0"/>
                  </a:moveTo>
                  <a:lnTo>
                    <a:pt x="434" y="62"/>
                  </a:lnTo>
                  <a:cubicBezTo>
                    <a:pt x="406" y="100"/>
                    <a:pt x="377" y="138"/>
                    <a:pt x="347" y="176"/>
                  </a:cubicBezTo>
                  <a:cubicBezTo>
                    <a:pt x="301" y="160"/>
                    <a:pt x="256" y="144"/>
                    <a:pt x="212" y="127"/>
                  </a:cubicBezTo>
                  <a:lnTo>
                    <a:pt x="0" y="189"/>
                  </a:lnTo>
                  <a:cubicBezTo>
                    <a:pt x="70" y="221"/>
                    <a:pt x="143" y="250"/>
                    <a:pt x="219" y="278"/>
                  </a:cubicBezTo>
                  <a:lnTo>
                    <a:pt x="510" y="193"/>
                  </a:lnTo>
                  <a:cubicBezTo>
                    <a:pt x="560" y="127"/>
                    <a:pt x="606" y="62"/>
                    <a:pt x="647"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8"/>
            <p:cNvSpPr/>
            <p:nvPr/>
          </p:nvSpPr>
          <p:spPr>
            <a:xfrm>
              <a:off x="4579525" y="2298075"/>
              <a:ext cx="9700" cy="6700"/>
            </a:xfrm>
            <a:custGeom>
              <a:rect b="b" l="l" r="r" t="t"/>
              <a:pathLst>
                <a:path extrusionOk="0" h="268" w="388">
                  <a:moveTo>
                    <a:pt x="387" y="0"/>
                  </a:moveTo>
                  <a:lnTo>
                    <a:pt x="85" y="89"/>
                  </a:lnTo>
                  <a:cubicBezTo>
                    <a:pt x="47" y="144"/>
                    <a:pt x="19" y="204"/>
                    <a:pt x="1" y="267"/>
                  </a:cubicBezTo>
                  <a:lnTo>
                    <a:pt x="171" y="217"/>
                  </a:lnTo>
                  <a:cubicBezTo>
                    <a:pt x="204" y="154"/>
                    <a:pt x="251" y="97"/>
                    <a:pt x="307" y="52"/>
                  </a:cubicBezTo>
                  <a:cubicBezTo>
                    <a:pt x="332" y="33"/>
                    <a:pt x="359" y="14"/>
                    <a:pt x="38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8"/>
            <p:cNvSpPr/>
            <p:nvPr/>
          </p:nvSpPr>
          <p:spPr>
            <a:xfrm>
              <a:off x="4593025" y="2292425"/>
              <a:ext cx="15425" cy="6225"/>
            </a:xfrm>
            <a:custGeom>
              <a:rect b="b" l="l" r="r" t="t"/>
              <a:pathLst>
                <a:path extrusionOk="0" h="249" w="617">
                  <a:moveTo>
                    <a:pt x="616" y="0"/>
                  </a:moveTo>
                  <a:lnTo>
                    <a:pt x="318" y="87"/>
                  </a:lnTo>
                  <a:cubicBezTo>
                    <a:pt x="315" y="93"/>
                    <a:pt x="313" y="97"/>
                    <a:pt x="310" y="101"/>
                  </a:cubicBezTo>
                  <a:cubicBezTo>
                    <a:pt x="306" y="98"/>
                    <a:pt x="300" y="97"/>
                    <a:pt x="296" y="94"/>
                  </a:cubicBezTo>
                  <a:lnTo>
                    <a:pt x="0" y="181"/>
                  </a:lnTo>
                  <a:cubicBezTo>
                    <a:pt x="12" y="181"/>
                    <a:pt x="24" y="180"/>
                    <a:pt x="36" y="180"/>
                  </a:cubicBezTo>
                  <a:cubicBezTo>
                    <a:pt x="126" y="180"/>
                    <a:pt x="215" y="204"/>
                    <a:pt x="294" y="249"/>
                  </a:cubicBezTo>
                  <a:lnTo>
                    <a:pt x="403" y="217"/>
                  </a:lnTo>
                  <a:cubicBezTo>
                    <a:pt x="439" y="150"/>
                    <a:pt x="507" y="56"/>
                    <a:pt x="61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8"/>
            <p:cNvSpPr/>
            <p:nvPr/>
          </p:nvSpPr>
          <p:spPr>
            <a:xfrm>
              <a:off x="4612150" y="2289100"/>
              <a:ext cx="11825" cy="3900"/>
            </a:xfrm>
            <a:custGeom>
              <a:rect b="b" l="l" r="r" t="t"/>
              <a:pathLst>
                <a:path extrusionOk="0" h="156" w="473">
                  <a:moveTo>
                    <a:pt x="305" y="1"/>
                  </a:moveTo>
                  <a:lnTo>
                    <a:pt x="0" y="89"/>
                  </a:lnTo>
                  <a:cubicBezTo>
                    <a:pt x="17" y="88"/>
                    <a:pt x="34" y="87"/>
                    <a:pt x="50" y="87"/>
                  </a:cubicBezTo>
                  <a:cubicBezTo>
                    <a:pt x="66" y="87"/>
                    <a:pt x="82" y="88"/>
                    <a:pt x="99" y="89"/>
                  </a:cubicBezTo>
                  <a:cubicBezTo>
                    <a:pt x="170" y="96"/>
                    <a:pt x="239" y="119"/>
                    <a:pt x="301" y="156"/>
                  </a:cubicBezTo>
                  <a:lnTo>
                    <a:pt x="473" y="105"/>
                  </a:lnTo>
                  <a:cubicBezTo>
                    <a:pt x="422" y="61"/>
                    <a:pt x="366" y="26"/>
                    <a:pt x="30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8"/>
            <p:cNvSpPr/>
            <p:nvPr/>
          </p:nvSpPr>
          <p:spPr>
            <a:xfrm>
              <a:off x="4578675" y="2307725"/>
              <a:ext cx="3750" cy="4900"/>
            </a:xfrm>
            <a:custGeom>
              <a:rect b="b" l="l" r="r" t="t"/>
              <a:pathLst>
                <a:path extrusionOk="0" h="196" w="150">
                  <a:moveTo>
                    <a:pt x="150" y="1"/>
                  </a:moveTo>
                  <a:lnTo>
                    <a:pt x="5" y="43"/>
                  </a:lnTo>
                  <a:cubicBezTo>
                    <a:pt x="1" y="94"/>
                    <a:pt x="4" y="144"/>
                    <a:pt x="12" y="195"/>
                  </a:cubicBezTo>
                  <a:lnTo>
                    <a:pt x="147" y="154"/>
                  </a:lnTo>
                  <a:cubicBezTo>
                    <a:pt x="141" y="104"/>
                    <a:pt x="141" y="52"/>
                    <a:pt x="15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8"/>
            <p:cNvSpPr/>
            <p:nvPr/>
          </p:nvSpPr>
          <p:spPr>
            <a:xfrm>
              <a:off x="4623150" y="2294725"/>
              <a:ext cx="5525" cy="4325"/>
            </a:xfrm>
            <a:custGeom>
              <a:rect b="b" l="l" r="r" t="t"/>
              <a:pathLst>
                <a:path extrusionOk="0" h="173" w="221">
                  <a:moveTo>
                    <a:pt x="145" y="1"/>
                  </a:moveTo>
                  <a:lnTo>
                    <a:pt x="0" y="43"/>
                  </a:lnTo>
                  <a:cubicBezTo>
                    <a:pt x="34" y="82"/>
                    <a:pt x="62" y="125"/>
                    <a:pt x="85" y="172"/>
                  </a:cubicBezTo>
                  <a:lnTo>
                    <a:pt x="221" y="132"/>
                  </a:lnTo>
                  <a:cubicBezTo>
                    <a:pt x="200" y="85"/>
                    <a:pt x="175" y="42"/>
                    <a:pt x="14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8"/>
            <p:cNvSpPr/>
            <p:nvPr/>
          </p:nvSpPr>
          <p:spPr>
            <a:xfrm>
              <a:off x="4579875" y="2315150"/>
              <a:ext cx="5200" cy="4375"/>
            </a:xfrm>
            <a:custGeom>
              <a:rect b="b" l="l" r="r" t="t"/>
              <a:pathLst>
                <a:path extrusionOk="0" h="175" w="208">
                  <a:moveTo>
                    <a:pt x="136" y="1"/>
                  </a:moveTo>
                  <a:lnTo>
                    <a:pt x="1" y="40"/>
                  </a:lnTo>
                  <a:cubicBezTo>
                    <a:pt x="19" y="86"/>
                    <a:pt x="40" y="131"/>
                    <a:pt x="67" y="175"/>
                  </a:cubicBezTo>
                  <a:lnTo>
                    <a:pt x="207" y="133"/>
                  </a:lnTo>
                  <a:cubicBezTo>
                    <a:pt x="178" y="92"/>
                    <a:pt x="154" y="47"/>
                    <a:pt x="13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8"/>
            <p:cNvSpPr/>
            <p:nvPr/>
          </p:nvSpPr>
          <p:spPr>
            <a:xfrm>
              <a:off x="4626450" y="2301525"/>
              <a:ext cx="3825" cy="4750"/>
            </a:xfrm>
            <a:custGeom>
              <a:rect b="b" l="l" r="r" t="t"/>
              <a:pathLst>
                <a:path extrusionOk="0" h="190" w="153">
                  <a:moveTo>
                    <a:pt x="134" y="0"/>
                  </a:moveTo>
                  <a:lnTo>
                    <a:pt x="0" y="40"/>
                  </a:lnTo>
                  <a:cubicBezTo>
                    <a:pt x="12" y="89"/>
                    <a:pt x="14" y="139"/>
                    <a:pt x="12" y="190"/>
                  </a:cubicBezTo>
                  <a:lnTo>
                    <a:pt x="152" y="149"/>
                  </a:lnTo>
                  <a:cubicBezTo>
                    <a:pt x="151" y="99"/>
                    <a:pt x="145" y="48"/>
                    <a:pt x="13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8"/>
            <p:cNvSpPr/>
            <p:nvPr/>
          </p:nvSpPr>
          <p:spPr>
            <a:xfrm>
              <a:off x="4583950" y="2321525"/>
              <a:ext cx="7125" cy="4050"/>
            </a:xfrm>
            <a:custGeom>
              <a:rect b="b" l="l" r="r" t="t"/>
              <a:pathLst>
                <a:path extrusionOk="0" h="162" w="285">
                  <a:moveTo>
                    <a:pt x="153" y="0"/>
                  </a:moveTo>
                  <a:lnTo>
                    <a:pt x="1" y="44"/>
                  </a:lnTo>
                  <a:cubicBezTo>
                    <a:pt x="40" y="86"/>
                    <a:pt x="79" y="125"/>
                    <a:pt x="123" y="162"/>
                  </a:cubicBezTo>
                  <a:lnTo>
                    <a:pt x="285" y="114"/>
                  </a:lnTo>
                  <a:cubicBezTo>
                    <a:pt x="240" y="79"/>
                    <a:pt x="195" y="41"/>
                    <a:pt x="15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8"/>
            <p:cNvSpPr/>
            <p:nvPr/>
          </p:nvSpPr>
          <p:spPr>
            <a:xfrm>
              <a:off x="4624825" y="2309175"/>
              <a:ext cx="5050" cy="5325"/>
            </a:xfrm>
            <a:custGeom>
              <a:rect b="b" l="l" r="r" t="t"/>
              <a:pathLst>
                <a:path extrusionOk="0" h="213" w="202">
                  <a:moveTo>
                    <a:pt x="202" y="1"/>
                  </a:moveTo>
                  <a:lnTo>
                    <a:pt x="50" y="46"/>
                  </a:lnTo>
                  <a:cubicBezTo>
                    <a:pt x="36" y="102"/>
                    <a:pt x="20" y="158"/>
                    <a:pt x="1" y="213"/>
                  </a:cubicBezTo>
                  <a:lnTo>
                    <a:pt x="162" y="165"/>
                  </a:lnTo>
                  <a:cubicBezTo>
                    <a:pt x="179" y="105"/>
                    <a:pt x="192" y="50"/>
                    <a:pt x="20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8"/>
            <p:cNvSpPr/>
            <p:nvPr/>
          </p:nvSpPr>
          <p:spPr>
            <a:xfrm>
              <a:off x="4590525" y="2327100"/>
              <a:ext cx="8650" cy="3975"/>
            </a:xfrm>
            <a:custGeom>
              <a:rect b="b" l="l" r="r" t="t"/>
              <a:pathLst>
                <a:path extrusionOk="0" h="159" w="346">
                  <a:moveTo>
                    <a:pt x="174" y="1"/>
                  </a:moveTo>
                  <a:lnTo>
                    <a:pt x="1" y="51"/>
                  </a:lnTo>
                  <a:cubicBezTo>
                    <a:pt x="51" y="88"/>
                    <a:pt x="105" y="123"/>
                    <a:pt x="161" y="158"/>
                  </a:cubicBezTo>
                  <a:lnTo>
                    <a:pt x="345" y="105"/>
                  </a:lnTo>
                  <a:cubicBezTo>
                    <a:pt x="283" y="70"/>
                    <a:pt x="227" y="36"/>
                    <a:pt x="17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8"/>
            <p:cNvSpPr/>
            <p:nvPr/>
          </p:nvSpPr>
          <p:spPr>
            <a:xfrm>
              <a:off x="4620900" y="2317575"/>
              <a:ext cx="6550" cy="5750"/>
            </a:xfrm>
            <a:custGeom>
              <a:rect b="b" l="l" r="r" t="t"/>
              <a:pathLst>
                <a:path extrusionOk="0" h="230" w="262">
                  <a:moveTo>
                    <a:pt x="262" y="1"/>
                  </a:moveTo>
                  <a:lnTo>
                    <a:pt x="90" y="50"/>
                  </a:lnTo>
                  <a:cubicBezTo>
                    <a:pt x="64" y="107"/>
                    <a:pt x="34" y="168"/>
                    <a:pt x="0" y="230"/>
                  </a:cubicBezTo>
                  <a:lnTo>
                    <a:pt x="184" y="176"/>
                  </a:lnTo>
                  <a:cubicBezTo>
                    <a:pt x="214" y="115"/>
                    <a:pt x="239" y="55"/>
                    <a:pt x="26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8"/>
            <p:cNvSpPr/>
            <p:nvPr/>
          </p:nvSpPr>
          <p:spPr>
            <a:xfrm>
              <a:off x="4599000" y="2332125"/>
              <a:ext cx="10325" cy="3850"/>
            </a:xfrm>
            <a:custGeom>
              <a:rect b="b" l="l" r="r" t="t"/>
              <a:pathLst>
                <a:path extrusionOk="0" h="154" w="413">
                  <a:moveTo>
                    <a:pt x="199" y="1"/>
                  </a:moveTo>
                  <a:lnTo>
                    <a:pt x="0" y="58"/>
                  </a:lnTo>
                  <a:cubicBezTo>
                    <a:pt x="64" y="92"/>
                    <a:pt x="130" y="123"/>
                    <a:pt x="200" y="154"/>
                  </a:cubicBezTo>
                  <a:lnTo>
                    <a:pt x="412" y="91"/>
                  </a:lnTo>
                  <a:cubicBezTo>
                    <a:pt x="336" y="61"/>
                    <a:pt x="265" y="32"/>
                    <a:pt x="19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8"/>
            <p:cNvSpPr/>
            <p:nvPr/>
          </p:nvSpPr>
          <p:spPr>
            <a:xfrm>
              <a:off x="4614850" y="2326500"/>
              <a:ext cx="8250" cy="6275"/>
            </a:xfrm>
            <a:custGeom>
              <a:rect b="b" l="l" r="r" t="t"/>
              <a:pathLst>
                <a:path extrusionOk="0" h="251" w="330">
                  <a:moveTo>
                    <a:pt x="329" y="1"/>
                  </a:moveTo>
                  <a:lnTo>
                    <a:pt x="131" y="58"/>
                  </a:lnTo>
                  <a:cubicBezTo>
                    <a:pt x="92" y="122"/>
                    <a:pt x="48" y="185"/>
                    <a:pt x="0" y="251"/>
                  </a:cubicBezTo>
                  <a:lnTo>
                    <a:pt x="213" y="189"/>
                  </a:lnTo>
                  <a:cubicBezTo>
                    <a:pt x="256" y="124"/>
                    <a:pt x="294" y="61"/>
                    <a:pt x="32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8"/>
            <p:cNvSpPr/>
            <p:nvPr/>
          </p:nvSpPr>
          <p:spPr>
            <a:xfrm>
              <a:off x="4609475" y="2336075"/>
              <a:ext cx="7300" cy="3050"/>
            </a:xfrm>
            <a:custGeom>
              <a:rect b="b" l="l" r="r" t="t"/>
              <a:pathLst>
                <a:path extrusionOk="0" h="122" w="292">
                  <a:moveTo>
                    <a:pt x="291" y="0"/>
                  </a:moveTo>
                  <a:lnTo>
                    <a:pt x="0" y="84"/>
                  </a:lnTo>
                  <a:cubicBezTo>
                    <a:pt x="27" y="94"/>
                    <a:pt x="55" y="104"/>
                    <a:pt x="82" y="114"/>
                  </a:cubicBezTo>
                  <a:cubicBezTo>
                    <a:pt x="97" y="119"/>
                    <a:pt x="113" y="122"/>
                    <a:pt x="128" y="122"/>
                  </a:cubicBezTo>
                  <a:cubicBezTo>
                    <a:pt x="170" y="122"/>
                    <a:pt x="211" y="103"/>
                    <a:pt x="238" y="69"/>
                  </a:cubicBezTo>
                  <a:cubicBezTo>
                    <a:pt x="256" y="45"/>
                    <a:pt x="273" y="23"/>
                    <a:pt x="29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8"/>
            <p:cNvSpPr/>
            <p:nvPr/>
          </p:nvSpPr>
          <p:spPr>
            <a:xfrm>
              <a:off x="4438300" y="2157750"/>
              <a:ext cx="47125" cy="44400"/>
            </a:xfrm>
            <a:custGeom>
              <a:rect b="b" l="l" r="r" t="t"/>
              <a:pathLst>
                <a:path extrusionOk="0" h="1776" w="1885">
                  <a:moveTo>
                    <a:pt x="1309" y="0"/>
                  </a:moveTo>
                  <a:cubicBezTo>
                    <a:pt x="977" y="0"/>
                    <a:pt x="861" y="340"/>
                    <a:pt x="861" y="340"/>
                  </a:cubicBezTo>
                  <a:cubicBezTo>
                    <a:pt x="861" y="340"/>
                    <a:pt x="718" y="225"/>
                    <a:pt x="534" y="225"/>
                  </a:cubicBezTo>
                  <a:cubicBezTo>
                    <a:pt x="448" y="225"/>
                    <a:pt x="354" y="250"/>
                    <a:pt x="261" y="324"/>
                  </a:cubicBezTo>
                  <a:cubicBezTo>
                    <a:pt x="13" y="520"/>
                    <a:pt x="1" y="894"/>
                    <a:pt x="210" y="1131"/>
                  </a:cubicBezTo>
                  <a:cubicBezTo>
                    <a:pt x="390" y="1334"/>
                    <a:pt x="714" y="1576"/>
                    <a:pt x="1282" y="1775"/>
                  </a:cubicBezTo>
                  <a:cubicBezTo>
                    <a:pt x="1651" y="1300"/>
                    <a:pt x="1796" y="923"/>
                    <a:pt x="1837" y="656"/>
                  </a:cubicBezTo>
                  <a:cubicBezTo>
                    <a:pt x="1885" y="343"/>
                    <a:pt x="1674" y="35"/>
                    <a:pt x="1359" y="3"/>
                  </a:cubicBezTo>
                  <a:cubicBezTo>
                    <a:pt x="1342" y="1"/>
                    <a:pt x="1325" y="0"/>
                    <a:pt x="1309"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8"/>
            <p:cNvSpPr/>
            <p:nvPr/>
          </p:nvSpPr>
          <p:spPr>
            <a:xfrm>
              <a:off x="4443550" y="2186025"/>
              <a:ext cx="26775" cy="16125"/>
            </a:xfrm>
            <a:custGeom>
              <a:rect b="b" l="l" r="r" t="t"/>
              <a:pathLst>
                <a:path extrusionOk="0" h="645" w="1071">
                  <a:moveTo>
                    <a:pt x="0" y="0"/>
                  </a:moveTo>
                  <a:cubicBezTo>
                    <a:pt x="179" y="204"/>
                    <a:pt x="504" y="445"/>
                    <a:pt x="1070" y="644"/>
                  </a:cubicBezTo>
                  <a:cubicBezTo>
                    <a:pt x="504" y="445"/>
                    <a:pt x="180" y="204"/>
                    <a:pt x="0" y="0"/>
                  </a:cubicBezTo>
                  <a:close/>
                </a:path>
              </a:pathLst>
            </a:custGeom>
            <a:solidFill>
              <a:srgbClr val="AB6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8"/>
            <p:cNvSpPr/>
            <p:nvPr/>
          </p:nvSpPr>
          <p:spPr>
            <a:xfrm>
              <a:off x="4439950" y="2165350"/>
              <a:ext cx="44675" cy="36800"/>
            </a:xfrm>
            <a:custGeom>
              <a:rect b="b" l="l" r="r" t="t"/>
              <a:pathLst>
                <a:path extrusionOk="0" h="1472" w="1787">
                  <a:moveTo>
                    <a:pt x="1716" y="1"/>
                  </a:moveTo>
                  <a:lnTo>
                    <a:pt x="1716" y="1"/>
                  </a:lnTo>
                  <a:cubicBezTo>
                    <a:pt x="1722" y="51"/>
                    <a:pt x="1720" y="102"/>
                    <a:pt x="1713" y="151"/>
                  </a:cubicBezTo>
                  <a:cubicBezTo>
                    <a:pt x="1671" y="420"/>
                    <a:pt x="1528" y="797"/>
                    <a:pt x="1156" y="1272"/>
                  </a:cubicBezTo>
                  <a:cubicBezTo>
                    <a:pt x="589" y="1072"/>
                    <a:pt x="265" y="830"/>
                    <a:pt x="87" y="628"/>
                  </a:cubicBezTo>
                  <a:cubicBezTo>
                    <a:pt x="53" y="590"/>
                    <a:pt x="23" y="548"/>
                    <a:pt x="1" y="503"/>
                  </a:cubicBezTo>
                  <a:lnTo>
                    <a:pt x="1" y="503"/>
                  </a:lnTo>
                  <a:cubicBezTo>
                    <a:pt x="1" y="510"/>
                    <a:pt x="2" y="517"/>
                    <a:pt x="4" y="524"/>
                  </a:cubicBezTo>
                  <a:cubicBezTo>
                    <a:pt x="21" y="636"/>
                    <a:pt x="68" y="742"/>
                    <a:pt x="144" y="827"/>
                  </a:cubicBezTo>
                  <a:cubicBezTo>
                    <a:pt x="324" y="1030"/>
                    <a:pt x="648" y="1272"/>
                    <a:pt x="1214" y="1471"/>
                  </a:cubicBezTo>
                  <a:cubicBezTo>
                    <a:pt x="1532" y="1065"/>
                    <a:pt x="1684" y="729"/>
                    <a:pt x="1747" y="473"/>
                  </a:cubicBezTo>
                  <a:cubicBezTo>
                    <a:pt x="1757" y="431"/>
                    <a:pt x="1765" y="390"/>
                    <a:pt x="1771" y="352"/>
                  </a:cubicBezTo>
                  <a:cubicBezTo>
                    <a:pt x="1786" y="252"/>
                    <a:pt x="1775" y="151"/>
                    <a:pt x="1740" y="57"/>
                  </a:cubicBezTo>
                  <a:cubicBezTo>
                    <a:pt x="1733" y="37"/>
                    <a:pt x="1724" y="19"/>
                    <a:pt x="1716" y="1"/>
                  </a:cubicBez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8"/>
            <p:cNvSpPr/>
            <p:nvPr/>
          </p:nvSpPr>
          <p:spPr>
            <a:xfrm>
              <a:off x="4439250" y="2159875"/>
              <a:ext cx="18825" cy="6925"/>
            </a:xfrm>
            <a:custGeom>
              <a:rect b="b" l="l" r="r" t="t"/>
              <a:pathLst>
                <a:path extrusionOk="0" h="277" w="753">
                  <a:moveTo>
                    <a:pt x="497" y="0"/>
                  </a:moveTo>
                  <a:cubicBezTo>
                    <a:pt x="447" y="0"/>
                    <a:pt x="394" y="7"/>
                    <a:pt x="340" y="23"/>
                  </a:cubicBezTo>
                  <a:cubicBezTo>
                    <a:pt x="265" y="45"/>
                    <a:pt x="196" y="81"/>
                    <a:pt x="137" y="130"/>
                  </a:cubicBezTo>
                  <a:cubicBezTo>
                    <a:pt x="84" y="171"/>
                    <a:pt x="39" y="220"/>
                    <a:pt x="1" y="276"/>
                  </a:cubicBezTo>
                  <a:lnTo>
                    <a:pt x="753" y="55"/>
                  </a:lnTo>
                  <a:cubicBezTo>
                    <a:pt x="683" y="26"/>
                    <a:pt x="595" y="0"/>
                    <a:pt x="497"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8"/>
            <p:cNvSpPr/>
            <p:nvPr/>
          </p:nvSpPr>
          <p:spPr>
            <a:xfrm>
              <a:off x="4458625" y="2154225"/>
              <a:ext cx="18825" cy="6825"/>
            </a:xfrm>
            <a:custGeom>
              <a:rect b="b" l="l" r="r" t="t"/>
              <a:pathLst>
                <a:path extrusionOk="0" h="273" w="753">
                  <a:moveTo>
                    <a:pt x="498" y="0"/>
                  </a:moveTo>
                  <a:cubicBezTo>
                    <a:pt x="442" y="0"/>
                    <a:pt x="385" y="8"/>
                    <a:pt x="331" y="24"/>
                  </a:cubicBezTo>
                  <a:cubicBezTo>
                    <a:pt x="170" y="70"/>
                    <a:pt x="65" y="180"/>
                    <a:pt x="0" y="273"/>
                  </a:cubicBezTo>
                  <a:lnTo>
                    <a:pt x="753" y="54"/>
                  </a:lnTo>
                  <a:cubicBezTo>
                    <a:pt x="691" y="27"/>
                    <a:pt x="626" y="10"/>
                    <a:pt x="560" y="3"/>
                  </a:cubicBezTo>
                  <a:cubicBezTo>
                    <a:pt x="539" y="1"/>
                    <a:pt x="519" y="0"/>
                    <a:pt x="49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8"/>
            <p:cNvSpPr/>
            <p:nvPr/>
          </p:nvSpPr>
          <p:spPr>
            <a:xfrm>
              <a:off x="4436450" y="2169925"/>
              <a:ext cx="5000" cy="5325"/>
            </a:xfrm>
            <a:custGeom>
              <a:rect b="b" l="l" r="r" t="t"/>
              <a:pathLst>
                <a:path extrusionOk="0" h="213" w="200">
                  <a:moveTo>
                    <a:pt x="200" y="1"/>
                  </a:moveTo>
                  <a:lnTo>
                    <a:pt x="28" y="51"/>
                  </a:lnTo>
                  <a:cubicBezTo>
                    <a:pt x="14" y="96"/>
                    <a:pt x="4" y="144"/>
                    <a:pt x="2" y="193"/>
                  </a:cubicBezTo>
                  <a:cubicBezTo>
                    <a:pt x="0" y="199"/>
                    <a:pt x="0" y="206"/>
                    <a:pt x="0" y="213"/>
                  </a:cubicBezTo>
                  <a:lnTo>
                    <a:pt x="145" y="171"/>
                  </a:lnTo>
                  <a:cubicBezTo>
                    <a:pt x="154" y="112"/>
                    <a:pt x="172" y="54"/>
                    <a:pt x="200"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8"/>
            <p:cNvSpPr/>
            <p:nvPr/>
          </p:nvSpPr>
          <p:spPr>
            <a:xfrm>
              <a:off x="4458025" y="2164275"/>
              <a:ext cx="2725" cy="1950"/>
            </a:xfrm>
            <a:custGeom>
              <a:rect b="b" l="l" r="r" t="t"/>
              <a:pathLst>
                <a:path extrusionOk="0" h="78" w="109">
                  <a:moveTo>
                    <a:pt x="109" y="0"/>
                  </a:moveTo>
                  <a:lnTo>
                    <a:pt x="0" y="33"/>
                  </a:lnTo>
                  <a:cubicBezTo>
                    <a:pt x="26" y="45"/>
                    <a:pt x="50" y="61"/>
                    <a:pt x="72" y="78"/>
                  </a:cubicBezTo>
                  <a:cubicBezTo>
                    <a:pt x="82" y="51"/>
                    <a:pt x="93" y="26"/>
                    <a:pt x="109"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8"/>
            <p:cNvSpPr/>
            <p:nvPr/>
          </p:nvSpPr>
          <p:spPr>
            <a:xfrm>
              <a:off x="4477325" y="2158150"/>
              <a:ext cx="7125" cy="4100"/>
            </a:xfrm>
            <a:custGeom>
              <a:rect b="b" l="l" r="r" t="t"/>
              <a:pathLst>
                <a:path extrusionOk="0" h="164" w="285">
                  <a:moveTo>
                    <a:pt x="172" y="1"/>
                  </a:moveTo>
                  <a:lnTo>
                    <a:pt x="0" y="51"/>
                  </a:lnTo>
                  <a:cubicBezTo>
                    <a:pt x="52" y="81"/>
                    <a:pt x="99" y="119"/>
                    <a:pt x="139" y="164"/>
                  </a:cubicBezTo>
                  <a:lnTo>
                    <a:pt x="284" y="121"/>
                  </a:lnTo>
                  <a:cubicBezTo>
                    <a:pt x="280" y="116"/>
                    <a:pt x="276" y="110"/>
                    <a:pt x="272" y="106"/>
                  </a:cubicBezTo>
                  <a:cubicBezTo>
                    <a:pt x="242" y="68"/>
                    <a:pt x="208" y="33"/>
                    <a:pt x="17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8"/>
            <p:cNvSpPr/>
            <p:nvPr/>
          </p:nvSpPr>
          <p:spPr>
            <a:xfrm>
              <a:off x="4436625" y="2178000"/>
              <a:ext cx="4300" cy="4600"/>
            </a:xfrm>
            <a:custGeom>
              <a:rect b="b" l="l" r="r" t="t"/>
              <a:pathLst>
                <a:path extrusionOk="0" h="184" w="172">
                  <a:moveTo>
                    <a:pt x="135" y="1"/>
                  </a:moveTo>
                  <a:lnTo>
                    <a:pt x="0" y="42"/>
                  </a:lnTo>
                  <a:cubicBezTo>
                    <a:pt x="7" y="89"/>
                    <a:pt x="19" y="137"/>
                    <a:pt x="37" y="184"/>
                  </a:cubicBezTo>
                  <a:lnTo>
                    <a:pt x="172" y="144"/>
                  </a:lnTo>
                  <a:cubicBezTo>
                    <a:pt x="154" y="99"/>
                    <a:pt x="141" y="50"/>
                    <a:pt x="13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8"/>
            <p:cNvSpPr/>
            <p:nvPr/>
          </p:nvSpPr>
          <p:spPr>
            <a:xfrm>
              <a:off x="4482900" y="2164475"/>
              <a:ext cx="4575" cy="4500"/>
            </a:xfrm>
            <a:custGeom>
              <a:rect b="b" l="l" r="r" t="t"/>
              <a:pathLst>
                <a:path extrusionOk="0" h="180" w="183">
                  <a:moveTo>
                    <a:pt x="137" y="1"/>
                  </a:moveTo>
                  <a:lnTo>
                    <a:pt x="1" y="40"/>
                  </a:lnTo>
                  <a:cubicBezTo>
                    <a:pt x="23" y="84"/>
                    <a:pt x="39" y="131"/>
                    <a:pt x="49" y="179"/>
                  </a:cubicBezTo>
                  <a:lnTo>
                    <a:pt x="182" y="140"/>
                  </a:lnTo>
                  <a:cubicBezTo>
                    <a:pt x="172" y="92"/>
                    <a:pt x="157" y="46"/>
                    <a:pt x="13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8"/>
            <p:cNvSpPr/>
            <p:nvPr/>
          </p:nvSpPr>
          <p:spPr>
            <a:xfrm>
              <a:off x="4439175" y="2184900"/>
              <a:ext cx="6300" cy="4200"/>
            </a:xfrm>
            <a:custGeom>
              <a:rect b="b" l="l" r="r" t="t"/>
              <a:pathLst>
                <a:path extrusionOk="0" h="168" w="252">
                  <a:moveTo>
                    <a:pt x="142" y="0"/>
                  </a:moveTo>
                  <a:lnTo>
                    <a:pt x="1" y="43"/>
                  </a:lnTo>
                  <a:cubicBezTo>
                    <a:pt x="22" y="76"/>
                    <a:pt x="46" y="107"/>
                    <a:pt x="71" y="137"/>
                  </a:cubicBezTo>
                  <a:cubicBezTo>
                    <a:pt x="80" y="147"/>
                    <a:pt x="89" y="158"/>
                    <a:pt x="99" y="168"/>
                  </a:cubicBezTo>
                  <a:lnTo>
                    <a:pt x="251" y="123"/>
                  </a:lnTo>
                  <a:cubicBezTo>
                    <a:pt x="223" y="96"/>
                    <a:pt x="198" y="69"/>
                    <a:pt x="177" y="44"/>
                  </a:cubicBezTo>
                  <a:cubicBezTo>
                    <a:pt x="164" y="30"/>
                    <a:pt x="153" y="16"/>
                    <a:pt x="14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8"/>
            <p:cNvSpPr/>
            <p:nvPr/>
          </p:nvSpPr>
          <p:spPr>
            <a:xfrm>
              <a:off x="4483725" y="2171675"/>
              <a:ext cx="4200" cy="5100"/>
            </a:xfrm>
            <a:custGeom>
              <a:rect b="b" l="l" r="r" t="t"/>
              <a:pathLst>
                <a:path extrusionOk="0" h="204" w="168">
                  <a:moveTo>
                    <a:pt x="166" y="1"/>
                  </a:moveTo>
                  <a:lnTo>
                    <a:pt x="25" y="42"/>
                  </a:lnTo>
                  <a:cubicBezTo>
                    <a:pt x="25" y="60"/>
                    <a:pt x="23" y="80"/>
                    <a:pt x="20" y="98"/>
                  </a:cubicBezTo>
                  <a:cubicBezTo>
                    <a:pt x="16" y="132"/>
                    <a:pt x="9" y="165"/>
                    <a:pt x="0" y="203"/>
                  </a:cubicBezTo>
                  <a:lnTo>
                    <a:pt x="152" y="158"/>
                  </a:lnTo>
                  <a:cubicBezTo>
                    <a:pt x="153" y="144"/>
                    <a:pt x="156" y="132"/>
                    <a:pt x="158" y="119"/>
                  </a:cubicBezTo>
                  <a:cubicBezTo>
                    <a:pt x="165" y="80"/>
                    <a:pt x="167" y="40"/>
                    <a:pt x="16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8"/>
            <p:cNvSpPr/>
            <p:nvPr/>
          </p:nvSpPr>
          <p:spPr>
            <a:xfrm>
              <a:off x="4444675" y="2190850"/>
              <a:ext cx="7850" cy="3975"/>
            </a:xfrm>
            <a:custGeom>
              <a:rect b="b" l="l" r="r" t="t"/>
              <a:pathLst>
                <a:path extrusionOk="0" h="159" w="314">
                  <a:moveTo>
                    <a:pt x="163" y="0"/>
                  </a:moveTo>
                  <a:lnTo>
                    <a:pt x="0" y="46"/>
                  </a:lnTo>
                  <a:cubicBezTo>
                    <a:pt x="44" y="86"/>
                    <a:pt x="92" y="122"/>
                    <a:pt x="141" y="159"/>
                  </a:cubicBezTo>
                  <a:lnTo>
                    <a:pt x="314" y="108"/>
                  </a:lnTo>
                  <a:cubicBezTo>
                    <a:pt x="259" y="72"/>
                    <a:pt x="208" y="35"/>
                    <a:pt x="163"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8"/>
            <p:cNvSpPr/>
            <p:nvPr/>
          </p:nvSpPr>
          <p:spPr>
            <a:xfrm>
              <a:off x="4480775" y="2179725"/>
              <a:ext cx="5775" cy="5575"/>
            </a:xfrm>
            <a:custGeom>
              <a:rect b="b" l="l" r="r" t="t"/>
              <a:pathLst>
                <a:path extrusionOk="0" h="223" w="231">
                  <a:moveTo>
                    <a:pt x="231" y="1"/>
                  </a:moveTo>
                  <a:lnTo>
                    <a:pt x="69" y="49"/>
                  </a:lnTo>
                  <a:cubicBezTo>
                    <a:pt x="51" y="103"/>
                    <a:pt x="27" y="162"/>
                    <a:pt x="0" y="223"/>
                  </a:cubicBezTo>
                  <a:lnTo>
                    <a:pt x="172" y="172"/>
                  </a:lnTo>
                  <a:cubicBezTo>
                    <a:pt x="195" y="110"/>
                    <a:pt x="215" y="54"/>
                    <a:pt x="23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8"/>
            <p:cNvSpPr/>
            <p:nvPr/>
          </p:nvSpPr>
          <p:spPr>
            <a:xfrm>
              <a:off x="4452200" y="2196150"/>
              <a:ext cx="9425" cy="3875"/>
            </a:xfrm>
            <a:custGeom>
              <a:rect b="b" l="l" r="r" t="t"/>
              <a:pathLst>
                <a:path extrusionOk="0" h="155" w="377">
                  <a:moveTo>
                    <a:pt x="184" y="0"/>
                  </a:moveTo>
                  <a:lnTo>
                    <a:pt x="0" y="54"/>
                  </a:lnTo>
                  <a:cubicBezTo>
                    <a:pt x="55" y="89"/>
                    <a:pt x="115" y="123"/>
                    <a:pt x="179" y="155"/>
                  </a:cubicBezTo>
                  <a:lnTo>
                    <a:pt x="377" y="97"/>
                  </a:lnTo>
                  <a:cubicBezTo>
                    <a:pt x="308" y="65"/>
                    <a:pt x="243" y="33"/>
                    <a:pt x="18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8"/>
            <p:cNvSpPr/>
            <p:nvPr/>
          </p:nvSpPr>
          <p:spPr>
            <a:xfrm>
              <a:off x="4475775" y="2188425"/>
              <a:ext cx="7375" cy="6025"/>
            </a:xfrm>
            <a:custGeom>
              <a:rect b="b" l="l" r="r" t="t"/>
              <a:pathLst>
                <a:path extrusionOk="0" h="241" w="295">
                  <a:moveTo>
                    <a:pt x="294" y="0"/>
                  </a:moveTo>
                  <a:lnTo>
                    <a:pt x="110" y="55"/>
                  </a:lnTo>
                  <a:cubicBezTo>
                    <a:pt x="78" y="114"/>
                    <a:pt x="41" y="176"/>
                    <a:pt x="0" y="240"/>
                  </a:cubicBezTo>
                  <a:lnTo>
                    <a:pt x="199" y="181"/>
                  </a:lnTo>
                  <a:cubicBezTo>
                    <a:pt x="235" y="120"/>
                    <a:pt x="266" y="58"/>
                    <a:pt x="29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8"/>
            <p:cNvSpPr/>
            <p:nvPr/>
          </p:nvSpPr>
          <p:spPr>
            <a:xfrm>
              <a:off x="4461600" y="2197650"/>
              <a:ext cx="16225" cy="7000"/>
            </a:xfrm>
            <a:custGeom>
              <a:rect b="b" l="l" r="r" t="t"/>
              <a:pathLst>
                <a:path extrusionOk="0" h="280" w="649">
                  <a:moveTo>
                    <a:pt x="649" y="1"/>
                  </a:moveTo>
                  <a:lnTo>
                    <a:pt x="437" y="63"/>
                  </a:lnTo>
                  <a:cubicBezTo>
                    <a:pt x="409" y="101"/>
                    <a:pt x="380" y="139"/>
                    <a:pt x="350" y="178"/>
                  </a:cubicBezTo>
                  <a:cubicBezTo>
                    <a:pt x="303" y="161"/>
                    <a:pt x="258" y="146"/>
                    <a:pt x="215" y="127"/>
                  </a:cubicBezTo>
                  <a:lnTo>
                    <a:pt x="1" y="191"/>
                  </a:lnTo>
                  <a:cubicBezTo>
                    <a:pt x="73" y="222"/>
                    <a:pt x="146" y="251"/>
                    <a:pt x="222" y="279"/>
                  </a:cubicBezTo>
                  <a:lnTo>
                    <a:pt x="513" y="193"/>
                  </a:lnTo>
                  <a:cubicBezTo>
                    <a:pt x="562" y="127"/>
                    <a:pt x="608" y="63"/>
                    <a:pt x="649"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8"/>
            <p:cNvSpPr/>
            <p:nvPr/>
          </p:nvSpPr>
          <p:spPr>
            <a:xfrm>
              <a:off x="4437175" y="2164525"/>
              <a:ext cx="9700" cy="6700"/>
            </a:xfrm>
            <a:custGeom>
              <a:rect b="b" l="l" r="r" t="t"/>
              <a:pathLst>
                <a:path extrusionOk="0" h="268" w="388">
                  <a:moveTo>
                    <a:pt x="387" y="0"/>
                  </a:moveTo>
                  <a:lnTo>
                    <a:pt x="85" y="89"/>
                  </a:lnTo>
                  <a:cubicBezTo>
                    <a:pt x="47" y="143"/>
                    <a:pt x="19" y="204"/>
                    <a:pt x="1" y="267"/>
                  </a:cubicBezTo>
                  <a:lnTo>
                    <a:pt x="171" y="217"/>
                  </a:lnTo>
                  <a:cubicBezTo>
                    <a:pt x="205" y="153"/>
                    <a:pt x="251" y="97"/>
                    <a:pt x="307" y="52"/>
                  </a:cubicBezTo>
                  <a:cubicBezTo>
                    <a:pt x="333" y="32"/>
                    <a:pt x="359" y="14"/>
                    <a:pt x="38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8"/>
            <p:cNvSpPr/>
            <p:nvPr/>
          </p:nvSpPr>
          <p:spPr>
            <a:xfrm>
              <a:off x="4450675" y="2158900"/>
              <a:ext cx="15425" cy="6200"/>
            </a:xfrm>
            <a:custGeom>
              <a:rect b="b" l="l" r="r" t="t"/>
              <a:pathLst>
                <a:path extrusionOk="0" h="248" w="617">
                  <a:moveTo>
                    <a:pt x="616" y="0"/>
                  </a:moveTo>
                  <a:lnTo>
                    <a:pt x="318" y="87"/>
                  </a:lnTo>
                  <a:cubicBezTo>
                    <a:pt x="316" y="91"/>
                    <a:pt x="313" y="96"/>
                    <a:pt x="310" y="100"/>
                  </a:cubicBezTo>
                  <a:lnTo>
                    <a:pt x="296" y="94"/>
                  </a:lnTo>
                  <a:lnTo>
                    <a:pt x="1" y="180"/>
                  </a:lnTo>
                  <a:cubicBezTo>
                    <a:pt x="12" y="179"/>
                    <a:pt x="24" y="179"/>
                    <a:pt x="36" y="179"/>
                  </a:cubicBezTo>
                  <a:cubicBezTo>
                    <a:pt x="126" y="179"/>
                    <a:pt x="215" y="203"/>
                    <a:pt x="294" y="248"/>
                  </a:cubicBezTo>
                  <a:lnTo>
                    <a:pt x="403" y="215"/>
                  </a:lnTo>
                  <a:cubicBezTo>
                    <a:pt x="439" y="149"/>
                    <a:pt x="507" y="55"/>
                    <a:pt x="61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8"/>
            <p:cNvSpPr/>
            <p:nvPr/>
          </p:nvSpPr>
          <p:spPr>
            <a:xfrm>
              <a:off x="4469800" y="2155575"/>
              <a:ext cx="11825" cy="3875"/>
            </a:xfrm>
            <a:custGeom>
              <a:rect b="b" l="l" r="r" t="t"/>
              <a:pathLst>
                <a:path extrusionOk="0" h="155" w="473">
                  <a:moveTo>
                    <a:pt x="306" y="1"/>
                  </a:moveTo>
                  <a:lnTo>
                    <a:pt x="0" y="90"/>
                  </a:lnTo>
                  <a:cubicBezTo>
                    <a:pt x="17" y="88"/>
                    <a:pt x="33" y="87"/>
                    <a:pt x="50" y="87"/>
                  </a:cubicBezTo>
                  <a:cubicBezTo>
                    <a:pt x="66" y="87"/>
                    <a:pt x="83" y="88"/>
                    <a:pt x="99" y="90"/>
                  </a:cubicBezTo>
                  <a:cubicBezTo>
                    <a:pt x="171" y="97"/>
                    <a:pt x="239" y="119"/>
                    <a:pt x="301" y="154"/>
                  </a:cubicBezTo>
                  <a:lnTo>
                    <a:pt x="473" y="105"/>
                  </a:lnTo>
                  <a:cubicBezTo>
                    <a:pt x="422" y="61"/>
                    <a:pt x="366" y="26"/>
                    <a:pt x="30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8"/>
            <p:cNvSpPr/>
            <p:nvPr/>
          </p:nvSpPr>
          <p:spPr>
            <a:xfrm>
              <a:off x="4436350" y="2174175"/>
              <a:ext cx="3750" cy="4875"/>
            </a:xfrm>
            <a:custGeom>
              <a:rect b="b" l="l" r="r" t="t"/>
              <a:pathLst>
                <a:path extrusionOk="0" h="195" w="150">
                  <a:moveTo>
                    <a:pt x="149" y="1"/>
                  </a:moveTo>
                  <a:lnTo>
                    <a:pt x="4" y="43"/>
                  </a:lnTo>
                  <a:cubicBezTo>
                    <a:pt x="0" y="93"/>
                    <a:pt x="3" y="144"/>
                    <a:pt x="11" y="195"/>
                  </a:cubicBezTo>
                  <a:lnTo>
                    <a:pt x="146" y="155"/>
                  </a:lnTo>
                  <a:cubicBezTo>
                    <a:pt x="139" y="103"/>
                    <a:pt x="141" y="51"/>
                    <a:pt x="14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8"/>
            <p:cNvSpPr/>
            <p:nvPr/>
          </p:nvSpPr>
          <p:spPr>
            <a:xfrm>
              <a:off x="4480800" y="2161175"/>
              <a:ext cx="5550" cy="4325"/>
            </a:xfrm>
            <a:custGeom>
              <a:rect b="b" l="l" r="r" t="t"/>
              <a:pathLst>
                <a:path extrusionOk="0" h="173" w="222">
                  <a:moveTo>
                    <a:pt x="145" y="0"/>
                  </a:moveTo>
                  <a:lnTo>
                    <a:pt x="0" y="43"/>
                  </a:lnTo>
                  <a:cubicBezTo>
                    <a:pt x="34" y="82"/>
                    <a:pt x="62" y="126"/>
                    <a:pt x="85" y="172"/>
                  </a:cubicBezTo>
                  <a:lnTo>
                    <a:pt x="221" y="133"/>
                  </a:lnTo>
                  <a:cubicBezTo>
                    <a:pt x="200" y="86"/>
                    <a:pt x="175" y="41"/>
                    <a:pt x="14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8"/>
            <p:cNvSpPr/>
            <p:nvPr/>
          </p:nvSpPr>
          <p:spPr>
            <a:xfrm>
              <a:off x="4437525" y="2181600"/>
              <a:ext cx="5200" cy="4375"/>
            </a:xfrm>
            <a:custGeom>
              <a:rect b="b" l="l" r="r" t="t"/>
              <a:pathLst>
                <a:path extrusionOk="0" h="175" w="208">
                  <a:moveTo>
                    <a:pt x="136" y="0"/>
                  </a:moveTo>
                  <a:lnTo>
                    <a:pt x="1" y="40"/>
                  </a:lnTo>
                  <a:cubicBezTo>
                    <a:pt x="18" y="87"/>
                    <a:pt x="40" y="132"/>
                    <a:pt x="67" y="175"/>
                  </a:cubicBezTo>
                  <a:lnTo>
                    <a:pt x="208" y="132"/>
                  </a:lnTo>
                  <a:cubicBezTo>
                    <a:pt x="178" y="92"/>
                    <a:pt x="154" y="48"/>
                    <a:pt x="13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8"/>
            <p:cNvSpPr/>
            <p:nvPr/>
          </p:nvSpPr>
          <p:spPr>
            <a:xfrm>
              <a:off x="4484100" y="2167950"/>
              <a:ext cx="3825" cy="4775"/>
            </a:xfrm>
            <a:custGeom>
              <a:rect b="b" l="l" r="r" t="t"/>
              <a:pathLst>
                <a:path extrusionOk="0" h="191" w="153">
                  <a:moveTo>
                    <a:pt x="134" y="1"/>
                  </a:moveTo>
                  <a:lnTo>
                    <a:pt x="1" y="40"/>
                  </a:lnTo>
                  <a:cubicBezTo>
                    <a:pt x="10" y="89"/>
                    <a:pt x="15" y="140"/>
                    <a:pt x="12" y="191"/>
                  </a:cubicBezTo>
                  <a:lnTo>
                    <a:pt x="152" y="150"/>
                  </a:lnTo>
                  <a:cubicBezTo>
                    <a:pt x="151" y="99"/>
                    <a:pt x="145" y="50"/>
                    <a:pt x="13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8"/>
            <p:cNvSpPr/>
            <p:nvPr/>
          </p:nvSpPr>
          <p:spPr>
            <a:xfrm>
              <a:off x="4441600" y="2187950"/>
              <a:ext cx="7125" cy="4075"/>
            </a:xfrm>
            <a:custGeom>
              <a:rect b="b" l="l" r="r" t="t"/>
              <a:pathLst>
                <a:path extrusionOk="0" h="163" w="285">
                  <a:moveTo>
                    <a:pt x="153" y="1"/>
                  </a:moveTo>
                  <a:lnTo>
                    <a:pt x="1" y="46"/>
                  </a:lnTo>
                  <a:cubicBezTo>
                    <a:pt x="40" y="87"/>
                    <a:pt x="80" y="126"/>
                    <a:pt x="123" y="162"/>
                  </a:cubicBezTo>
                  <a:lnTo>
                    <a:pt x="285" y="116"/>
                  </a:lnTo>
                  <a:cubicBezTo>
                    <a:pt x="240" y="80"/>
                    <a:pt x="195" y="42"/>
                    <a:pt x="15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8"/>
            <p:cNvSpPr/>
            <p:nvPr/>
          </p:nvSpPr>
          <p:spPr>
            <a:xfrm>
              <a:off x="4482475" y="2175625"/>
              <a:ext cx="5050" cy="5325"/>
            </a:xfrm>
            <a:custGeom>
              <a:rect b="b" l="l" r="r" t="t"/>
              <a:pathLst>
                <a:path extrusionOk="0" h="213" w="202">
                  <a:moveTo>
                    <a:pt x="202" y="0"/>
                  </a:moveTo>
                  <a:lnTo>
                    <a:pt x="50" y="45"/>
                  </a:lnTo>
                  <a:cubicBezTo>
                    <a:pt x="36" y="102"/>
                    <a:pt x="21" y="158"/>
                    <a:pt x="1" y="213"/>
                  </a:cubicBezTo>
                  <a:lnTo>
                    <a:pt x="163" y="165"/>
                  </a:lnTo>
                  <a:cubicBezTo>
                    <a:pt x="180" y="106"/>
                    <a:pt x="192" y="51"/>
                    <a:pt x="20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8"/>
            <p:cNvSpPr/>
            <p:nvPr/>
          </p:nvSpPr>
          <p:spPr>
            <a:xfrm>
              <a:off x="4448175" y="2193550"/>
              <a:ext cx="8650" cy="3950"/>
            </a:xfrm>
            <a:custGeom>
              <a:rect b="b" l="l" r="r" t="t"/>
              <a:pathLst>
                <a:path extrusionOk="0" h="158" w="346">
                  <a:moveTo>
                    <a:pt x="174" y="0"/>
                  </a:moveTo>
                  <a:lnTo>
                    <a:pt x="1" y="51"/>
                  </a:lnTo>
                  <a:cubicBezTo>
                    <a:pt x="51" y="87"/>
                    <a:pt x="105" y="123"/>
                    <a:pt x="161" y="158"/>
                  </a:cubicBezTo>
                  <a:lnTo>
                    <a:pt x="345" y="104"/>
                  </a:lnTo>
                  <a:cubicBezTo>
                    <a:pt x="283" y="69"/>
                    <a:pt x="226" y="35"/>
                    <a:pt x="17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8"/>
            <p:cNvSpPr/>
            <p:nvPr/>
          </p:nvSpPr>
          <p:spPr>
            <a:xfrm>
              <a:off x="4478525" y="2184025"/>
              <a:ext cx="6575" cy="5750"/>
            </a:xfrm>
            <a:custGeom>
              <a:rect b="b" l="l" r="r" t="t"/>
              <a:pathLst>
                <a:path extrusionOk="0" h="230" w="263">
                  <a:moveTo>
                    <a:pt x="263" y="0"/>
                  </a:moveTo>
                  <a:lnTo>
                    <a:pt x="91" y="50"/>
                  </a:lnTo>
                  <a:cubicBezTo>
                    <a:pt x="65" y="107"/>
                    <a:pt x="35" y="168"/>
                    <a:pt x="0" y="229"/>
                  </a:cubicBezTo>
                  <a:lnTo>
                    <a:pt x="186" y="176"/>
                  </a:lnTo>
                  <a:cubicBezTo>
                    <a:pt x="215" y="114"/>
                    <a:pt x="241" y="55"/>
                    <a:pt x="26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8"/>
            <p:cNvSpPr/>
            <p:nvPr/>
          </p:nvSpPr>
          <p:spPr>
            <a:xfrm>
              <a:off x="4456650" y="2198575"/>
              <a:ext cx="10325" cy="3850"/>
            </a:xfrm>
            <a:custGeom>
              <a:rect b="b" l="l" r="r" t="t"/>
              <a:pathLst>
                <a:path extrusionOk="0" h="154" w="413">
                  <a:moveTo>
                    <a:pt x="199" y="0"/>
                  </a:moveTo>
                  <a:lnTo>
                    <a:pt x="1" y="58"/>
                  </a:lnTo>
                  <a:cubicBezTo>
                    <a:pt x="64" y="92"/>
                    <a:pt x="130" y="124"/>
                    <a:pt x="199" y="154"/>
                  </a:cubicBezTo>
                  <a:lnTo>
                    <a:pt x="413" y="90"/>
                  </a:lnTo>
                  <a:cubicBezTo>
                    <a:pt x="337" y="61"/>
                    <a:pt x="265" y="31"/>
                    <a:pt x="19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8"/>
            <p:cNvSpPr/>
            <p:nvPr/>
          </p:nvSpPr>
          <p:spPr>
            <a:xfrm>
              <a:off x="4472475" y="2192950"/>
              <a:ext cx="8275" cy="6275"/>
            </a:xfrm>
            <a:custGeom>
              <a:rect b="b" l="l" r="r" t="t"/>
              <a:pathLst>
                <a:path extrusionOk="0" h="251" w="331">
                  <a:moveTo>
                    <a:pt x="331" y="0"/>
                  </a:moveTo>
                  <a:lnTo>
                    <a:pt x="132" y="59"/>
                  </a:lnTo>
                  <a:cubicBezTo>
                    <a:pt x="93" y="121"/>
                    <a:pt x="49" y="185"/>
                    <a:pt x="0" y="251"/>
                  </a:cubicBezTo>
                  <a:lnTo>
                    <a:pt x="214" y="189"/>
                  </a:lnTo>
                  <a:cubicBezTo>
                    <a:pt x="258" y="124"/>
                    <a:pt x="296" y="62"/>
                    <a:pt x="33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8"/>
            <p:cNvSpPr/>
            <p:nvPr/>
          </p:nvSpPr>
          <p:spPr>
            <a:xfrm>
              <a:off x="4467125" y="2202500"/>
              <a:ext cx="7300" cy="3100"/>
            </a:xfrm>
            <a:custGeom>
              <a:rect b="b" l="l" r="r" t="t"/>
              <a:pathLst>
                <a:path extrusionOk="0" h="124" w="292">
                  <a:moveTo>
                    <a:pt x="292" y="1"/>
                  </a:moveTo>
                  <a:lnTo>
                    <a:pt x="1" y="85"/>
                  </a:lnTo>
                  <a:cubicBezTo>
                    <a:pt x="27" y="96"/>
                    <a:pt x="54" y="106"/>
                    <a:pt x="82" y="116"/>
                  </a:cubicBezTo>
                  <a:cubicBezTo>
                    <a:pt x="97" y="121"/>
                    <a:pt x="112" y="124"/>
                    <a:pt x="127" y="124"/>
                  </a:cubicBezTo>
                  <a:cubicBezTo>
                    <a:pt x="170" y="124"/>
                    <a:pt x="211" y="104"/>
                    <a:pt x="238" y="70"/>
                  </a:cubicBezTo>
                  <a:cubicBezTo>
                    <a:pt x="256" y="47"/>
                    <a:pt x="275" y="23"/>
                    <a:pt x="29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8"/>
            <p:cNvSpPr/>
            <p:nvPr/>
          </p:nvSpPr>
          <p:spPr>
            <a:xfrm>
              <a:off x="4606350" y="2575550"/>
              <a:ext cx="46050" cy="44300"/>
            </a:xfrm>
            <a:custGeom>
              <a:rect b="b" l="l" r="r" t="t"/>
              <a:pathLst>
                <a:path extrusionOk="0" h="1772" w="1842">
                  <a:moveTo>
                    <a:pt x="953" y="1"/>
                  </a:moveTo>
                  <a:cubicBezTo>
                    <a:pt x="596" y="1"/>
                    <a:pt x="274" y="217"/>
                    <a:pt x="138" y="546"/>
                  </a:cubicBezTo>
                  <a:cubicBezTo>
                    <a:pt x="0" y="878"/>
                    <a:pt x="76" y="1259"/>
                    <a:pt x="329" y="1512"/>
                  </a:cubicBezTo>
                  <a:cubicBezTo>
                    <a:pt x="498" y="1681"/>
                    <a:pt x="725" y="1771"/>
                    <a:pt x="956" y="1771"/>
                  </a:cubicBezTo>
                  <a:cubicBezTo>
                    <a:pt x="1070" y="1771"/>
                    <a:pt x="1185" y="1749"/>
                    <a:pt x="1295" y="1703"/>
                  </a:cubicBezTo>
                  <a:cubicBezTo>
                    <a:pt x="1625" y="1567"/>
                    <a:pt x="1842" y="1244"/>
                    <a:pt x="1842" y="885"/>
                  </a:cubicBezTo>
                  <a:cubicBezTo>
                    <a:pt x="1842" y="396"/>
                    <a:pt x="1445" y="1"/>
                    <a:pt x="956" y="1"/>
                  </a:cubicBezTo>
                  <a:cubicBezTo>
                    <a:pt x="955" y="1"/>
                    <a:pt x="954" y="1"/>
                    <a:pt x="95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8"/>
            <p:cNvSpPr/>
            <p:nvPr/>
          </p:nvSpPr>
          <p:spPr>
            <a:xfrm>
              <a:off x="4608075" y="2592250"/>
              <a:ext cx="44300" cy="27275"/>
            </a:xfrm>
            <a:custGeom>
              <a:rect b="b" l="l" r="r" t="t"/>
              <a:pathLst>
                <a:path extrusionOk="0" h="1091" w="1772">
                  <a:moveTo>
                    <a:pt x="28" y="1"/>
                  </a:moveTo>
                  <a:cubicBezTo>
                    <a:pt x="10" y="71"/>
                    <a:pt x="0" y="144"/>
                    <a:pt x="2" y="217"/>
                  </a:cubicBezTo>
                  <a:cubicBezTo>
                    <a:pt x="7" y="702"/>
                    <a:pt x="402" y="1090"/>
                    <a:pt x="886" y="1090"/>
                  </a:cubicBezTo>
                  <a:cubicBezTo>
                    <a:pt x="1371" y="1090"/>
                    <a:pt x="1765" y="702"/>
                    <a:pt x="1772" y="217"/>
                  </a:cubicBezTo>
                  <a:cubicBezTo>
                    <a:pt x="1772" y="144"/>
                    <a:pt x="1763" y="71"/>
                    <a:pt x="1745" y="1"/>
                  </a:cubicBezTo>
                  <a:cubicBezTo>
                    <a:pt x="1645" y="394"/>
                    <a:pt x="1292" y="670"/>
                    <a:pt x="886" y="670"/>
                  </a:cubicBezTo>
                  <a:cubicBezTo>
                    <a:pt x="481" y="670"/>
                    <a:pt x="127" y="394"/>
                    <a:pt x="2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8"/>
            <p:cNvSpPr/>
            <p:nvPr/>
          </p:nvSpPr>
          <p:spPr>
            <a:xfrm>
              <a:off x="4417000" y="2444975"/>
              <a:ext cx="46075" cy="44325"/>
            </a:xfrm>
            <a:custGeom>
              <a:rect b="b" l="l" r="r" t="t"/>
              <a:pathLst>
                <a:path extrusionOk="0" h="1773" w="1843">
                  <a:moveTo>
                    <a:pt x="957" y="1"/>
                  </a:moveTo>
                  <a:cubicBezTo>
                    <a:pt x="598" y="1"/>
                    <a:pt x="275" y="216"/>
                    <a:pt x="139" y="548"/>
                  </a:cubicBezTo>
                  <a:cubicBezTo>
                    <a:pt x="1" y="878"/>
                    <a:pt x="77" y="1261"/>
                    <a:pt x="330" y="1514"/>
                  </a:cubicBezTo>
                  <a:cubicBezTo>
                    <a:pt x="499" y="1683"/>
                    <a:pt x="726" y="1773"/>
                    <a:pt x="956" y="1773"/>
                  </a:cubicBezTo>
                  <a:cubicBezTo>
                    <a:pt x="1071" y="1773"/>
                    <a:pt x="1186" y="1751"/>
                    <a:pt x="1296" y="1705"/>
                  </a:cubicBezTo>
                  <a:cubicBezTo>
                    <a:pt x="1626" y="1568"/>
                    <a:pt x="1843" y="1244"/>
                    <a:pt x="1843" y="885"/>
                  </a:cubicBezTo>
                  <a:cubicBezTo>
                    <a:pt x="1843" y="397"/>
                    <a:pt x="1446" y="1"/>
                    <a:pt x="95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8"/>
            <p:cNvSpPr/>
            <p:nvPr/>
          </p:nvSpPr>
          <p:spPr>
            <a:xfrm>
              <a:off x="4418725" y="2461725"/>
              <a:ext cx="44350" cy="27575"/>
            </a:xfrm>
            <a:custGeom>
              <a:rect b="b" l="l" r="r" t="t"/>
              <a:pathLst>
                <a:path extrusionOk="0" h="1103" w="1774">
                  <a:moveTo>
                    <a:pt x="29" y="0"/>
                  </a:moveTo>
                  <a:cubicBezTo>
                    <a:pt x="11" y="70"/>
                    <a:pt x="1" y="144"/>
                    <a:pt x="2" y="217"/>
                  </a:cubicBezTo>
                  <a:cubicBezTo>
                    <a:pt x="2" y="706"/>
                    <a:pt x="399" y="1102"/>
                    <a:pt x="888" y="1102"/>
                  </a:cubicBezTo>
                  <a:cubicBezTo>
                    <a:pt x="1376" y="1102"/>
                    <a:pt x="1772" y="706"/>
                    <a:pt x="1772" y="217"/>
                  </a:cubicBezTo>
                  <a:cubicBezTo>
                    <a:pt x="1774" y="144"/>
                    <a:pt x="1764" y="70"/>
                    <a:pt x="1745" y="0"/>
                  </a:cubicBezTo>
                  <a:cubicBezTo>
                    <a:pt x="1646" y="392"/>
                    <a:pt x="1293" y="669"/>
                    <a:pt x="886" y="669"/>
                  </a:cubicBezTo>
                  <a:cubicBezTo>
                    <a:pt x="482" y="669"/>
                    <a:pt x="127" y="392"/>
                    <a:pt x="2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8"/>
            <p:cNvSpPr/>
            <p:nvPr/>
          </p:nvSpPr>
          <p:spPr>
            <a:xfrm>
              <a:off x="4533275" y="2091375"/>
              <a:ext cx="46025" cy="44300"/>
            </a:xfrm>
            <a:custGeom>
              <a:rect b="b" l="l" r="r" t="t"/>
              <a:pathLst>
                <a:path extrusionOk="0" h="1772" w="1841">
                  <a:moveTo>
                    <a:pt x="953" y="0"/>
                  </a:moveTo>
                  <a:cubicBezTo>
                    <a:pt x="596" y="0"/>
                    <a:pt x="274" y="217"/>
                    <a:pt x="137" y="546"/>
                  </a:cubicBezTo>
                  <a:cubicBezTo>
                    <a:pt x="0" y="878"/>
                    <a:pt x="75" y="1259"/>
                    <a:pt x="329" y="1512"/>
                  </a:cubicBezTo>
                  <a:cubicBezTo>
                    <a:pt x="499" y="1681"/>
                    <a:pt x="726" y="1771"/>
                    <a:pt x="957" y="1771"/>
                  </a:cubicBezTo>
                  <a:cubicBezTo>
                    <a:pt x="1071" y="1771"/>
                    <a:pt x="1186" y="1749"/>
                    <a:pt x="1295" y="1704"/>
                  </a:cubicBezTo>
                  <a:cubicBezTo>
                    <a:pt x="1626" y="1567"/>
                    <a:pt x="1841" y="1243"/>
                    <a:pt x="1841" y="885"/>
                  </a:cubicBezTo>
                  <a:cubicBezTo>
                    <a:pt x="1841" y="395"/>
                    <a:pt x="1444" y="0"/>
                    <a:pt x="956" y="0"/>
                  </a:cubicBezTo>
                  <a:cubicBezTo>
                    <a:pt x="955" y="0"/>
                    <a:pt x="954" y="0"/>
                    <a:pt x="95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8"/>
            <p:cNvSpPr/>
            <p:nvPr/>
          </p:nvSpPr>
          <p:spPr>
            <a:xfrm>
              <a:off x="4535000" y="2108075"/>
              <a:ext cx="44300" cy="27575"/>
            </a:xfrm>
            <a:custGeom>
              <a:rect b="b" l="l" r="r" t="t"/>
              <a:pathLst>
                <a:path extrusionOk="0" h="1103" w="1772">
                  <a:moveTo>
                    <a:pt x="28" y="0"/>
                  </a:moveTo>
                  <a:cubicBezTo>
                    <a:pt x="10" y="71"/>
                    <a:pt x="0" y="144"/>
                    <a:pt x="0" y="217"/>
                  </a:cubicBezTo>
                  <a:cubicBezTo>
                    <a:pt x="0" y="706"/>
                    <a:pt x="397" y="1102"/>
                    <a:pt x="886" y="1102"/>
                  </a:cubicBezTo>
                  <a:cubicBezTo>
                    <a:pt x="1375" y="1102"/>
                    <a:pt x="1772" y="706"/>
                    <a:pt x="1772" y="217"/>
                  </a:cubicBezTo>
                  <a:cubicBezTo>
                    <a:pt x="1772" y="144"/>
                    <a:pt x="1763" y="71"/>
                    <a:pt x="1744" y="0"/>
                  </a:cubicBezTo>
                  <a:cubicBezTo>
                    <a:pt x="1645" y="394"/>
                    <a:pt x="1291" y="669"/>
                    <a:pt x="886" y="669"/>
                  </a:cubicBezTo>
                  <a:cubicBezTo>
                    <a:pt x="481" y="669"/>
                    <a:pt x="127" y="394"/>
                    <a:pt x="2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8"/>
            <p:cNvSpPr/>
            <p:nvPr/>
          </p:nvSpPr>
          <p:spPr>
            <a:xfrm>
              <a:off x="4459950" y="2661575"/>
              <a:ext cx="147925" cy="35825"/>
            </a:xfrm>
            <a:custGeom>
              <a:rect b="b" l="l" r="r" t="t"/>
              <a:pathLst>
                <a:path extrusionOk="0" h="1433" w="5917">
                  <a:moveTo>
                    <a:pt x="3413" y="0"/>
                  </a:moveTo>
                  <a:cubicBezTo>
                    <a:pt x="3173" y="0"/>
                    <a:pt x="2932" y="25"/>
                    <a:pt x="2697" y="77"/>
                  </a:cubicBezTo>
                  <a:cubicBezTo>
                    <a:pt x="2479" y="125"/>
                    <a:pt x="2271" y="193"/>
                    <a:pt x="2070" y="259"/>
                  </a:cubicBezTo>
                  <a:cubicBezTo>
                    <a:pt x="1876" y="322"/>
                    <a:pt x="1695" y="381"/>
                    <a:pt x="1511" y="422"/>
                  </a:cubicBezTo>
                  <a:cubicBezTo>
                    <a:pt x="1391" y="448"/>
                    <a:pt x="1251" y="469"/>
                    <a:pt x="1107" y="469"/>
                  </a:cubicBezTo>
                  <a:cubicBezTo>
                    <a:pt x="924" y="469"/>
                    <a:pt x="736" y="435"/>
                    <a:pt x="581" y="333"/>
                  </a:cubicBezTo>
                  <a:cubicBezTo>
                    <a:pt x="524" y="298"/>
                    <a:pt x="460" y="281"/>
                    <a:pt x="397" y="281"/>
                  </a:cubicBezTo>
                  <a:cubicBezTo>
                    <a:pt x="283" y="281"/>
                    <a:pt x="172" y="336"/>
                    <a:pt x="105" y="439"/>
                  </a:cubicBezTo>
                  <a:cubicBezTo>
                    <a:pt x="1" y="597"/>
                    <a:pt x="44" y="810"/>
                    <a:pt x="200" y="917"/>
                  </a:cubicBezTo>
                  <a:cubicBezTo>
                    <a:pt x="453" y="1081"/>
                    <a:pt x="761" y="1164"/>
                    <a:pt x="1109" y="1164"/>
                  </a:cubicBezTo>
                  <a:cubicBezTo>
                    <a:pt x="1284" y="1164"/>
                    <a:pt x="1469" y="1143"/>
                    <a:pt x="1661" y="1101"/>
                  </a:cubicBezTo>
                  <a:cubicBezTo>
                    <a:pt x="1879" y="1053"/>
                    <a:pt x="2086" y="985"/>
                    <a:pt x="2285" y="919"/>
                  </a:cubicBezTo>
                  <a:cubicBezTo>
                    <a:pt x="2479" y="856"/>
                    <a:pt x="2662" y="796"/>
                    <a:pt x="2848" y="756"/>
                  </a:cubicBezTo>
                  <a:cubicBezTo>
                    <a:pt x="3034" y="715"/>
                    <a:pt x="3225" y="696"/>
                    <a:pt x="3416" y="696"/>
                  </a:cubicBezTo>
                  <a:cubicBezTo>
                    <a:pt x="4068" y="696"/>
                    <a:pt x="4724" y="927"/>
                    <a:pt x="5219" y="1350"/>
                  </a:cubicBezTo>
                  <a:cubicBezTo>
                    <a:pt x="5283" y="1403"/>
                    <a:pt x="5363" y="1433"/>
                    <a:pt x="5444" y="1433"/>
                  </a:cubicBezTo>
                  <a:lnTo>
                    <a:pt x="5446" y="1433"/>
                  </a:lnTo>
                  <a:cubicBezTo>
                    <a:pt x="5769" y="1433"/>
                    <a:pt x="5917" y="1030"/>
                    <a:pt x="5671" y="820"/>
                  </a:cubicBezTo>
                  <a:cubicBezTo>
                    <a:pt x="5051" y="291"/>
                    <a:pt x="4230" y="0"/>
                    <a:pt x="341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8"/>
            <p:cNvSpPr/>
            <p:nvPr/>
          </p:nvSpPr>
          <p:spPr>
            <a:xfrm>
              <a:off x="4464100" y="2702700"/>
              <a:ext cx="142025" cy="33150"/>
            </a:xfrm>
            <a:custGeom>
              <a:rect b="b" l="l" r="r" t="t"/>
              <a:pathLst>
                <a:path extrusionOk="0" h="1326" w="5681">
                  <a:moveTo>
                    <a:pt x="3344" y="0"/>
                  </a:moveTo>
                  <a:cubicBezTo>
                    <a:pt x="3090" y="0"/>
                    <a:pt x="2836" y="27"/>
                    <a:pt x="2589" y="81"/>
                  </a:cubicBezTo>
                  <a:cubicBezTo>
                    <a:pt x="2424" y="117"/>
                    <a:pt x="2266" y="164"/>
                    <a:pt x="2112" y="209"/>
                  </a:cubicBezTo>
                  <a:cubicBezTo>
                    <a:pt x="1899" y="273"/>
                    <a:pt x="1695" y="333"/>
                    <a:pt x="1494" y="360"/>
                  </a:cubicBezTo>
                  <a:cubicBezTo>
                    <a:pt x="1411" y="371"/>
                    <a:pt x="1329" y="376"/>
                    <a:pt x="1246" y="376"/>
                  </a:cubicBezTo>
                  <a:cubicBezTo>
                    <a:pt x="1000" y="376"/>
                    <a:pt x="756" y="328"/>
                    <a:pt x="528" y="233"/>
                  </a:cubicBezTo>
                  <a:cubicBezTo>
                    <a:pt x="484" y="215"/>
                    <a:pt x="439" y="206"/>
                    <a:pt x="394" y="206"/>
                  </a:cubicBezTo>
                  <a:cubicBezTo>
                    <a:pt x="258" y="206"/>
                    <a:pt x="129" y="287"/>
                    <a:pt x="74" y="422"/>
                  </a:cubicBezTo>
                  <a:cubicBezTo>
                    <a:pt x="1" y="599"/>
                    <a:pt x="85" y="803"/>
                    <a:pt x="262" y="876"/>
                  </a:cubicBezTo>
                  <a:cubicBezTo>
                    <a:pt x="575" y="1006"/>
                    <a:pt x="908" y="1072"/>
                    <a:pt x="1243" y="1072"/>
                  </a:cubicBezTo>
                  <a:cubicBezTo>
                    <a:pt x="1358" y="1072"/>
                    <a:pt x="1472" y="1064"/>
                    <a:pt x="1587" y="1049"/>
                  </a:cubicBezTo>
                  <a:cubicBezTo>
                    <a:pt x="1841" y="1015"/>
                    <a:pt x="2079" y="945"/>
                    <a:pt x="2309" y="877"/>
                  </a:cubicBezTo>
                  <a:cubicBezTo>
                    <a:pt x="2457" y="832"/>
                    <a:pt x="2597" y="791"/>
                    <a:pt x="2738" y="760"/>
                  </a:cubicBezTo>
                  <a:cubicBezTo>
                    <a:pt x="2937" y="716"/>
                    <a:pt x="3142" y="695"/>
                    <a:pt x="3347" y="695"/>
                  </a:cubicBezTo>
                  <a:cubicBezTo>
                    <a:pt x="3967" y="695"/>
                    <a:pt x="4592" y="892"/>
                    <a:pt x="5100" y="1259"/>
                  </a:cubicBezTo>
                  <a:cubicBezTo>
                    <a:pt x="5159" y="1303"/>
                    <a:pt x="5231" y="1326"/>
                    <a:pt x="5304" y="1326"/>
                  </a:cubicBezTo>
                  <a:cubicBezTo>
                    <a:pt x="5454" y="1326"/>
                    <a:pt x="5588" y="1229"/>
                    <a:pt x="5634" y="1085"/>
                  </a:cubicBezTo>
                  <a:cubicBezTo>
                    <a:pt x="5680" y="942"/>
                    <a:pt x="5630" y="784"/>
                    <a:pt x="5507" y="696"/>
                  </a:cubicBezTo>
                  <a:cubicBezTo>
                    <a:pt x="4881" y="243"/>
                    <a:pt x="4110" y="0"/>
                    <a:pt x="334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8"/>
            <p:cNvSpPr/>
            <p:nvPr/>
          </p:nvSpPr>
          <p:spPr>
            <a:xfrm>
              <a:off x="4461775" y="2740050"/>
              <a:ext cx="135550" cy="29550"/>
            </a:xfrm>
            <a:custGeom>
              <a:rect b="b" l="l" r="r" t="t"/>
              <a:pathLst>
                <a:path extrusionOk="0" h="1182" w="5422">
                  <a:moveTo>
                    <a:pt x="3352" y="1"/>
                  </a:moveTo>
                  <a:cubicBezTo>
                    <a:pt x="2982" y="1"/>
                    <a:pt x="2616" y="51"/>
                    <a:pt x="2257" y="99"/>
                  </a:cubicBezTo>
                  <a:cubicBezTo>
                    <a:pt x="1919" y="144"/>
                    <a:pt x="1591" y="189"/>
                    <a:pt x="1278" y="189"/>
                  </a:cubicBezTo>
                  <a:cubicBezTo>
                    <a:pt x="1012" y="189"/>
                    <a:pt x="758" y="157"/>
                    <a:pt x="517" y="66"/>
                  </a:cubicBezTo>
                  <a:cubicBezTo>
                    <a:pt x="477" y="51"/>
                    <a:pt x="435" y="44"/>
                    <a:pt x="395" y="44"/>
                  </a:cubicBezTo>
                  <a:cubicBezTo>
                    <a:pt x="254" y="44"/>
                    <a:pt x="121" y="130"/>
                    <a:pt x="68" y="270"/>
                  </a:cubicBezTo>
                  <a:cubicBezTo>
                    <a:pt x="1" y="450"/>
                    <a:pt x="92" y="651"/>
                    <a:pt x="272" y="719"/>
                  </a:cubicBezTo>
                  <a:cubicBezTo>
                    <a:pt x="605" y="843"/>
                    <a:pt x="941" y="885"/>
                    <a:pt x="1277" y="885"/>
                  </a:cubicBezTo>
                  <a:cubicBezTo>
                    <a:pt x="1637" y="885"/>
                    <a:pt x="1996" y="836"/>
                    <a:pt x="2350" y="789"/>
                  </a:cubicBezTo>
                  <a:cubicBezTo>
                    <a:pt x="2696" y="742"/>
                    <a:pt x="3030" y="697"/>
                    <a:pt x="3351" y="697"/>
                  </a:cubicBezTo>
                  <a:cubicBezTo>
                    <a:pt x="3493" y="697"/>
                    <a:pt x="3633" y="706"/>
                    <a:pt x="3770" y="727"/>
                  </a:cubicBezTo>
                  <a:cubicBezTo>
                    <a:pt x="4100" y="779"/>
                    <a:pt x="4443" y="907"/>
                    <a:pt x="4882" y="1140"/>
                  </a:cubicBezTo>
                  <a:cubicBezTo>
                    <a:pt x="4933" y="1167"/>
                    <a:pt x="4989" y="1181"/>
                    <a:pt x="5045" y="1181"/>
                  </a:cubicBezTo>
                  <a:cubicBezTo>
                    <a:pt x="5205" y="1181"/>
                    <a:pt x="5345" y="1073"/>
                    <a:pt x="5384" y="917"/>
                  </a:cubicBezTo>
                  <a:cubicBezTo>
                    <a:pt x="5422" y="762"/>
                    <a:pt x="5350" y="601"/>
                    <a:pt x="5210" y="526"/>
                  </a:cubicBezTo>
                  <a:cubicBezTo>
                    <a:pt x="4699" y="255"/>
                    <a:pt x="4289" y="104"/>
                    <a:pt x="3878" y="40"/>
                  </a:cubicBezTo>
                  <a:cubicBezTo>
                    <a:pt x="3702" y="12"/>
                    <a:pt x="3527" y="1"/>
                    <a:pt x="335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8"/>
            <p:cNvSpPr/>
            <p:nvPr/>
          </p:nvSpPr>
          <p:spPr>
            <a:xfrm>
              <a:off x="4363900" y="2172525"/>
              <a:ext cx="314125" cy="104950"/>
            </a:xfrm>
            <a:custGeom>
              <a:rect b="b" l="l" r="r" t="t"/>
              <a:pathLst>
                <a:path extrusionOk="0" h="4198" w="12565">
                  <a:moveTo>
                    <a:pt x="10141" y="463"/>
                  </a:moveTo>
                  <a:cubicBezTo>
                    <a:pt x="10143" y="463"/>
                    <a:pt x="10146" y="463"/>
                    <a:pt x="10148" y="463"/>
                  </a:cubicBezTo>
                  <a:cubicBezTo>
                    <a:pt x="10171" y="465"/>
                    <a:pt x="10193" y="467"/>
                    <a:pt x="10214" y="474"/>
                  </a:cubicBezTo>
                  <a:cubicBezTo>
                    <a:pt x="10293" y="497"/>
                    <a:pt x="10360" y="550"/>
                    <a:pt x="10401" y="622"/>
                  </a:cubicBezTo>
                  <a:cubicBezTo>
                    <a:pt x="10443" y="701"/>
                    <a:pt x="10457" y="799"/>
                    <a:pt x="10446" y="905"/>
                  </a:cubicBezTo>
                  <a:cubicBezTo>
                    <a:pt x="10251" y="872"/>
                    <a:pt x="10064" y="826"/>
                    <a:pt x="10001" y="713"/>
                  </a:cubicBezTo>
                  <a:cubicBezTo>
                    <a:pt x="9965" y="630"/>
                    <a:pt x="9992" y="532"/>
                    <a:pt x="10068" y="481"/>
                  </a:cubicBezTo>
                  <a:cubicBezTo>
                    <a:pt x="10091" y="470"/>
                    <a:pt x="10116" y="463"/>
                    <a:pt x="10141" y="463"/>
                  </a:cubicBezTo>
                  <a:close/>
                  <a:moveTo>
                    <a:pt x="7992" y="1489"/>
                  </a:moveTo>
                  <a:cubicBezTo>
                    <a:pt x="8018" y="1489"/>
                    <a:pt x="8042" y="1498"/>
                    <a:pt x="8065" y="1511"/>
                  </a:cubicBezTo>
                  <a:cubicBezTo>
                    <a:pt x="8114" y="1540"/>
                    <a:pt x="8173" y="1592"/>
                    <a:pt x="8205" y="1726"/>
                  </a:cubicBezTo>
                  <a:cubicBezTo>
                    <a:pt x="8198" y="1723"/>
                    <a:pt x="8193" y="1720"/>
                    <a:pt x="8186" y="1719"/>
                  </a:cubicBezTo>
                  <a:cubicBezTo>
                    <a:pt x="8025" y="1661"/>
                    <a:pt x="7925" y="1572"/>
                    <a:pt x="7937" y="1530"/>
                  </a:cubicBezTo>
                  <a:cubicBezTo>
                    <a:pt x="7944" y="1502"/>
                    <a:pt x="7955" y="1498"/>
                    <a:pt x="7962" y="1495"/>
                  </a:cubicBezTo>
                  <a:cubicBezTo>
                    <a:pt x="7972" y="1491"/>
                    <a:pt x="7982" y="1489"/>
                    <a:pt x="7992" y="1489"/>
                  </a:cubicBezTo>
                  <a:close/>
                  <a:moveTo>
                    <a:pt x="5315" y="2185"/>
                  </a:moveTo>
                  <a:cubicBezTo>
                    <a:pt x="5343" y="2187"/>
                    <a:pt x="5385" y="2235"/>
                    <a:pt x="5395" y="2287"/>
                  </a:cubicBezTo>
                  <a:cubicBezTo>
                    <a:pt x="5410" y="2374"/>
                    <a:pt x="5372" y="2475"/>
                    <a:pt x="5334" y="2548"/>
                  </a:cubicBezTo>
                  <a:cubicBezTo>
                    <a:pt x="5275" y="2479"/>
                    <a:pt x="5239" y="2413"/>
                    <a:pt x="5229" y="2350"/>
                  </a:cubicBezTo>
                  <a:cubicBezTo>
                    <a:pt x="5225" y="2299"/>
                    <a:pt x="5242" y="2247"/>
                    <a:pt x="5275" y="2209"/>
                  </a:cubicBezTo>
                  <a:cubicBezTo>
                    <a:pt x="5281" y="2204"/>
                    <a:pt x="5299" y="2185"/>
                    <a:pt x="5315" y="2185"/>
                  </a:cubicBezTo>
                  <a:close/>
                  <a:moveTo>
                    <a:pt x="1946" y="2684"/>
                  </a:moveTo>
                  <a:cubicBezTo>
                    <a:pt x="1962" y="2684"/>
                    <a:pt x="1976" y="2690"/>
                    <a:pt x="1988" y="2698"/>
                  </a:cubicBezTo>
                  <a:cubicBezTo>
                    <a:pt x="2019" y="2720"/>
                    <a:pt x="2045" y="2748"/>
                    <a:pt x="2063" y="2781"/>
                  </a:cubicBezTo>
                  <a:cubicBezTo>
                    <a:pt x="2125" y="2898"/>
                    <a:pt x="2111" y="3063"/>
                    <a:pt x="2028" y="3203"/>
                  </a:cubicBezTo>
                  <a:cubicBezTo>
                    <a:pt x="1928" y="3092"/>
                    <a:pt x="1862" y="2956"/>
                    <a:pt x="1839" y="2810"/>
                  </a:cubicBezTo>
                  <a:cubicBezTo>
                    <a:pt x="1830" y="2743"/>
                    <a:pt x="1884" y="2707"/>
                    <a:pt x="1896" y="2700"/>
                  </a:cubicBezTo>
                  <a:cubicBezTo>
                    <a:pt x="1911" y="2690"/>
                    <a:pt x="1928" y="2686"/>
                    <a:pt x="1946" y="2684"/>
                  </a:cubicBezTo>
                  <a:close/>
                  <a:moveTo>
                    <a:pt x="10146" y="0"/>
                  </a:moveTo>
                  <a:cubicBezTo>
                    <a:pt x="10039" y="0"/>
                    <a:pt x="9935" y="26"/>
                    <a:pt x="9843" y="77"/>
                  </a:cubicBezTo>
                  <a:cubicBezTo>
                    <a:pt x="9544" y="251"/>
                    <a:pt x="9434" y="630"/>
                    <a:pt x="9596" y="938"/>
                  </a:cubicBezTo>
                  <a:cubicBezTo>
                    <a:pt x="9745" y="1208"/>
                    <a:pt x="10041" y="1298"/>
                    <a:pt x="10261" y="1342"/>
                  </a:cubicBezTo>
                  <a:cubicBezTo>
                    <a:pt x="10076" y="1585"/>
                    <a:pt x="9780" y="1771"/>
                    <a:pt x="9445" y="1844"/>
                  </a:cubicBezTo>
                  <a:cubicBezTo>
                    <a:pt x="9323" y="1870"/>
                    <a:pt x="9194" y="1883"/>
                    <a:pt x="9061" y="1883"/>
                  </a:cubicBezTo>
                  <a:cubicBezTo>
                    <a:pt x="8940" y="1883"/>
                    <a:pt x="8816" y="1873"/>
                    <a:pt x="8689" y="1852"/>
                  </a:cubicBezTo>
                  <a:cubicBezTo>
                    <a:pt x="8678" y="1620"/>
                    <a:pt x="8607" y="1290"/>
                    <a:pt x="8295" y="1108"/>
                  </a:cubicBezTo>
                  <a:cubicBezTo>
                    <a:pt x="8199" y="1053"/>
                    <a:pt x="8093" y="1025"/>
                    <a:pt x="7989" y="1025"/>
                  </a:cubicBezTo>
                  <a:cubicBezTo>
                    <a:pt x="7917" y="1025"/>
                    <a:pt x="7846" y="1039"/>
                    <a:pt x="7781" y="1066"/>
                  </a:cubicBezTo>
                  <a:cubicBezTo>
                    <a:pt x="7632" y="1130"/>
                    <a:pt x="7523" y="1259"/>
                    <a:pt x="7485" y="1416"/>
                  </a:cubicBezTo>
                  <a:cubicBezTo>
                    <a:pt x="7409" y="1723"/>
                    <a:pt x="7616" y="2005"/>
                    <a:pt x="8027" y="2154"/>
                  </a:cubicBezTo>
                  <a:cubicBezTo>
                    <a:pt x="8087" y="2175"/>
                    <a:pt x="8148" y="2197"/>
                    <a:pt x="8208" y="2215"/>
                  </a:cubicBezTo>
                  <a:cubicBezTo>
                    <a:pt x="8200" y="2278"/>
                    <a:pt x="8181" y="2341"/>
                    <a:pt x="8156" y="2400"/>
                  </a:cubicBezTo>
                  <a:cubicBezTo>
                    <a:pt x="8103" y="2513"/>
                    <a:pt x="8000" y="2621"/>
                    <a:pt x="7841" y="2729"/>
                  </a:cubicBezTo>
                  <a:cubicBezTo>
                    <a:pt x="7508" y="2957"/>
                    <a:pt x="7103" y="3070"/>
                    <a:pt x="6699" y="3070"/>
                  </a:cubicBezTo>
                  <a:cubicBezTo>
                    <a:pt x="6355" y="3070"/>
                    <a:pt x="6012" y="2988"/>
                    <a:pt x="5711" y="2825"/>
                  </a:cubicBezTo>
                  <a:cubicBezTo>
                    <a:pt x="5721" y="2810"/>
                    <a:pt x="5729" y="2793"/>
                    <a:pt x="5738" y="2776"/>
                  </a:cubicBezTo>
                  <a:cubicBezTo>
                    <a:pt x="5846" y="2575"/>
                    <a:pt x="5883" y="2382"/>
                    <a:pt x="5850" y="2204"/>
                  </a:cubicBezTo>
                  <a:cubicBezTo>
                    <a:pt x="5803" y="1945"/>
                    <a:pt x="5595" y="1742"/>
                    <a:pt x="5354" y="1723"/>
                  </a:cubicBezTo>
                  <a:cubicBezTo>
                    <a:pt x="5341" y="1722"/>
                    <a:pt x="5327" y="1721"/>
                    <a:pt x="5314" y="1721"/>
                  </a:cubicBezTo>
                  <a:cubicBezTo>
                    <a:pt x="5173" y="1721"/>
                    <a:pt x="5038" y="1782"/>
                    <a:pt x="4937" y="1893"/>
                  </a:cubicBezTo>
                  <a:cubicBezTo>
                    <a:pt x="4804" y="2035"/>
                    <a:pt x="4744" y="2229"/>
                    <a:pt x="4771" y="2420"/>
                  </a:cubicBezTo>
                  <a:cubicBezTo>
                    <a:pt x="4797" y="2597"/>
                    <a:pt x="4886" y="2759"/>
                    <a:pt x="5041" y="2911"/>
                  </a:cubicBezTo>
                  <a:cubicBezTo>
                    <a:pt x="4948" y="2991"/>
                    <a:pt x="4849" y="3064"/>
                    <a:pt x="4744" y="3129"/>
                  </a:cubicBezTo>
                  <a:cubicBezTo>
                    <a:pt x="4268" y="3425"/>
                    <a:pt x="3719" y="3584"/>
                    <a:pt x="3175" y="3584"/>
                  </a:cubicBezTo>
                  <a:cubicBezTo>
                    <a:pt x="3102" y="3584"/>
                    <a:pt x="3029" y="3582"/>
                    <a:pt x="2956" y="3576"/>
                  </a:cubicBezTo>
                  <a:cubicBezTo>
                    <a:pt x="2749" y="3560"/>
                    <a:pt x="2568" y="3521"/>
                    <a:pt x="2413" y="3459"/>
                  </a:cubicBezTo>
                  <a:cubicBezTo>
                    <a:pt x="2590" y="3176"/>
                    <a:pt x="2614" y="2829"/>
                    <a:pt x="2472" y="2564"/>
                  </a:cubicBezTo>
                  <a:cubicBezTo>
                    <a:pt x="2420" y="2467"/>
                    <a:pt x="2346" y="2385"/>
                    <a:pt x="2257" y="2322"/>
                  </a:cubicBezTo>
                  <a:cubicBezTo>
                    <a:pt x="2163" y="2255"/>
                    <a:pt x="2055" y="2221"/>
                    <a:pt x="1945" y="2221"/>
                  </a:cubicBezTo>
                  <a:cubicBezTo>
                    <a:pt x="1846" y="2221"/>
                    <a:pt x="1745" y="2249"/>
                    <a:pt x="1654" y="2305"/>
                  </a:cubicBezTo>
                  <a:cubicBezTo>
                    <a:pt x="1456" y="2422"/>
                    <a:pt x="1347" y="2646"/>
                    <a:pt x="1378" y="2874"/>
                  </a:cubicBezTo>
                  <a:cubicBezTo>
                    <a:pt x="1415" y="3110"/>
                    <a:pt x="1519" y="3331"/>
                    <a:pt x="1678" y="3510"/>
                  </a:cubicBezTo>
                  <a:cubicBezTo>
                    <a:pt x="1634" y="3534"/>
                    <a:pt x="1586" y="3556"/>
                    <a:pt x="1534" y="3577"/>
                  </a:cubicBezTo>
                  <a:cubicBezTo>
                    <a:pt x="1283" y="3681"/>
                    <a:pt x="1015" y="3733"/>
                    <a:pt x="746" y="3733"/>
                  </a:cubicBezTo>
                  <a:cubicBezTo>
                    <a:pt x="598" y="3733"/>
                    <a:pt x="450" y="3717"/>
                    <a:pt x="304" y="3685"/>
                  </a:cubicBezTo>
                  <a:cubicBezTo>
                    <a:pt x="288" y="3682"/>
                    <a:pt x="271" y="3680"/>
                    <a:pt x="255" y="3680"/>
                  </a:cubicBezTo>
                  <a:cubicBezTo>
                    <a:pt x="148" y="3680"/>
                    <a:pt x="52" y="3753"/>
                    <a:pt x="29" y="3861"/>
                  </a:cubicBezTo>
                  <a:cubicBezTo>
                    <a:pt x="1" y="3986"/>
                    <a:pt x="79" y="4110"/>
                    <a:pt x="204" y="4138"/>
                  </a:cubicBezTo>
                  <a:cubicBezTo>
                    <a:pt x="370" y="4176"/>
                    <a:pt x="539" y="4196"/>
                    <a:pt x="711" y="4197"/>
                  </a:cubicBezTo>
                  <a:cubicBezTo>
                    <a:pt x="724" y="4197"/>
                    <a:pt x="738" y="4197"/>
                    <a:pt x="751" y="4197"/>
                  </a:cubicBezTo>
                  <a:cubicBezTo>
                    <a:pt x="1082" y="4197"/>
                    <a:pt x="1409" y="4131"/>
                    <a:pt x="1714" y="4005"/>
                  </a:cubicBezTo>
                  <a:cubicBezTo>
                    <a:pt x="1839" y="3954"/>
                    <a:pt x="1959" y="3889"/>
                    <a:pt x="2071" y="3812"/>
                  </a:cubicBezTo>
                  <a:cubicBezTo>
                    <a:pt x="2306" y="3937"/>
                    <a:pt x="2590" y="4013"/>
                    <a:pt x="2921" y="4038"/>
                  </a:cubicBezTo>
                  <a:cubicBezTo>
                    <a:pt x="3005" y="4045"/>
                    <a:pt x="3089" y="4048"/>
                    <a:pt x="3174" y="4048"/>
                  </a:cubicBezTo>
                  <a:cubicBezTo>
                    <a:pt x="3805" y="4048"/>
                    <a:pt x="4441" y="3865"/>
                    <a:pt x="4990" y="3522"/>
                  </a:cubicBezTo>
                  <a:cubicBezTo>
                    <a:pt x="5145" y="3428"/>
                    <a:pt x="5288" y="3318"/>
                    <a:pt x="5420" y="3193"/>
                  </a:cubicBezTo>
                  <a:cubicBezTo>
                    <a:pt x="5805" y="3418"/>
                    <a:pt x="6253" y="3531"/>
                    <a:pt x="6700" y="3531"/>
                  </a:cubicBezTo>
                  <a:cubicBezTo>
                    <a:pt x="7197" y="3531"/>
                    <a:pt x="7693" y="3392"/>
                    <a:pt x="8103" y="3113"/>
                  </a:cubicBezTo>
                  <a:cubicBezTo>
                    <a:pt x="8333" y="2957"/>
                    <a:pt x="8488" y="2788"/>
                    <a:pt x="8576" y="2597"/>
                  </a:cubicBezTo>
                  <a:cubicBezTo>
                    <a:pt x="8617" y="2509"/>
                    <a:pt x="8647" y="2414"/>
                    <a:pt x="8662" y="2317"/>
                  </a:cubicBezTo>
                  <a:cubicBezTo>
                    <a:pt x="8798" y="2338"/>
                    <a:pt x="8933" y="2348"/>
                    <a:pt x="9063" y="2348"/>
                  </a:cubicBezTo>
                  <a:cubicBezTo>
                    <a:pt x="9229" y="2348"/>
                    <a:pt x="9390" y="2332"/>
                    <a:pt x="9544" y="2298"/>
                  </a:cubicBezTo>
                  <a:cubicBezTo>
                    <a:pt x="10079" y="2183"/>
                    <a:pt x="10528" y="1856"/>
                    <a:pt x="10760" y="1422"/>
                  </a:cubicBezTo>
                  <a:cubicBezTo>
                    <a:pt x="10910" y="1441"/>
                    <a:pt x="11062" y="1454"/>
                    <a:pt x="11217" y="1454"/>
                  </a:cubicBezTo>
                  <a:cubicBezTo>
                    <a:pt x="11291" y="1454"/>
                    <a:pt x="11365" y="1451"/>
                    <a:pt x="11440" y="1444"/>
                  </a:cubicBezTo>
                  <a:cubicBezTo>
                    <a:pt x="11872" y="1405"/>
                    <a:pt x="12241" y="1235"/>
                    <a:pt x="12480" y="965"/>
                  </a:cubicBezTo>
                  <a:cubicBezTo>
                    <a:pt x="12565" y="869"/>
                    <a:pt x="12556" y="722"/>
                    <a:pt x="12461" y="637"/>
                  </a:cubicBezTo>
                  <a:cubicBezTo>
                    <a:pt x="12416" y="599"/>
                    <a:pt x="12361" y="579"/>
                    <a:pt x="12306" y="579"/>
                  </a:cubicBezTo>
                  <a:cubicBezTo>
                    <a:pt x="12242" y="579"/>
                    <a:pt x="12179" y="606"/>
                    <a:pt x="12133" y="657"/>
                  </a:cubicBezTo>
                  <a:cubicBezTo>
                    <a:pt x="11973" y="838"/>
                    <a:pt x="11711" y="954"/>
                    <a:pt x="11398" y="983"/>
                  </a:cubicBezTo>
                  <a:cubicBezTo>
                    <a:pt x="11335" y="988"/>
                    <a:pt x="11271" y="990"/>
                    <a:pt x="11208" y="990"/>
                  </a:cubicBezTo>
                  <a:cubicBezTo>
                    <a:pt x="11107" y="990"/>
                    <a:pt x="11006" y="984"/>
                    <a:pt x="10906" y="972"/>
                  </a:cubicBezTo>
                  <a:cubicBezTo>
                    <a:pt x="10931" y="768"/>
                    <a:pt x="10899" y="571"/>
                    <a:pt x="10809" y="404"/>
                  </a:cubicBezTo>
                  <a:cubicBezTo>
                    <a:pt x="10709" y="223"/>
                    <a:pt x="10543" y="89"/>
                    <a:pt x="10346" y="30"/>
                  </a:cubicBezTo>
                  <a:cubicBezTo>
                    <a:pt x="10279" y="10"/>
                    <a:pt x="10212" y="0"/>
                    <a:pt x="1014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8"/>
            <p:cNvSpPr/>
            <p:nvPr/>
          </p:nvSpPr>
          <p:spPr>
            <a:xfrm>
              <a:off x="4363900" y="2189925"/>
              <a:ext cx="313925" cy="87975"/>
            </a:xfrm>
            <a:custGeom>
              <a:rect b="b" l="l" r="r" t="t"/>
              <a:pathLst>
                <a:path extrusionOk="0" h="3519" w="12557">
                  <a:moveTo>
                    <a:pt x="12493" y="1"/>
                  </a:moveTo>
                  <a:lnTo>
                    <a:pt x="12493" y="1"/>
                  </a:lnTo>
                  <a:cubicBezTo>
                    <a:pt x="12490" y="5"/>
                    <a:pt x="12489" y="10"/>
                    <a:pt x="12485" y="15"/>
                  </a:cubicBezTo>
                  <a:cubicBezTo>
                    <a:pt x="12246" y="286"/>
                    <a:pt x="11876" y="456"/>
                    <a:pt x="11444" y="495"/>
                  </a:cubicBezTo>
                  <a:cubicBezTo>
                    <a:pt x="11370" y="502"/>
                    <a:pt x="11296" y="505"/>
                    <a:pt x="11223" y="505"/>
                  </a:cubicBezTo>
                  <a:cubicBezTo>
                    <a:pt x="11068" y="505"/>
                    <a:pt x="10915" y="492"/>
                    <a:pt x="10764" y="471"/>
                  </a:cubicBezTo>
                  <a:cubicBezTo>
                    <a:pt x="10533" y="907"/>
                    <a:pt x="10085" y="1232"/>
                    <a:pt x="9549" y="1349"/>
                  </a:cubicBezTo>
                  <a:cubicBezTo>
                    <a:pt x="9395" y="1382"/>
                    <a:pt x="9233" y="1399"/>
                    <a:pt x="9065" y="1399"/>
                  </a:cubicBezTo>
                  <a:cubicBezTo>
                    <a:pt x="8936" y="1399"/>
                    <a:pt x="8803" y="1389"/>
                    <a:pt x="8668" y="1368"/>
                  </a:cubicBezTo>
                  <a:cubicBezTo>
                    <a:pt x="8651" y="1464"/>
                    <a:pt x="8621" y="1558"/>
                    <a:pt x="8582" y="1648"/>
                  </a:cubicBezTo>
                  <a:cubicBezTo>
                    <a:pt x="8492" y="1838"/>
                    <a:pt x="8337" y="2007"/>
                    <a:pt x="8107" y="2164"/>
                  </a:cubicBezTo>
                  <a:cubicBezTo>
                    <a:pt x="7697" y="2443"/>
                    <a:pt x="7201" y="2582"/>
                    <a:pt x="6704" y="2582"/>
                  </a:cubicBezTo>
                  <a:cubicBezTo>
                    <a:pt x="6257" y="2582"/>
                    <a:pt x="5809" y="2469"/>
                    <a:pt x="5424" y="2244"/>
                  </a:cubicBezTo>
                  <a:cubicBezTo>
                    <a:pt x="5294" y="2368"/>
                    <a:pt x="5149" y="2479"/>
                    <a:pt x="4996" y="2573"/>
                  </a:cubicBezTo>
                  <a:cubicBezTo>
                    <a:pt x="4445" y="2915"/>
                    <a:pt x="3809" y="3099"/>
                    <a:pt x="3178" y="3099"/>
                  </a:cubicBezTo>
                  <a:cubicBezTo>
                    <a:pt x="3093" y="3099"/>
                    <a:pt x="3009" y="3096"/>
                    <a:pt x="2925" y="3089"/>
                  </a:cubicBezTo>
                  <a:cubicBezTo>
                    <a:pt x="2596" y="3064"/>
                    <a:pt x="2312" y="2988"/>
                    <a:pt x="2076" y="2863"/>
                  </a:cubicBezTo>
                  <a:cubicBezTo>
                    <a:pt x="1965" y="2939"/>
                    <a:pt x="1845" y="3005"/>
                    <a:pt x="1720" y="3055"/>
                  </a:cubicBezTo>
                  <a:cubicBezTo>
                    <a:pt x="1413" y="3182"/>
                    <a:pt x="1086" y="3248"/>
                    <a:pt x="755" y="3248"/>
                  </a:cubicBezTo>
                  <a:cubicBezTo>
                    <a:pt x="742" y="3248"/>
                    <a:pt x="728" y="3248"/>
                    <a:pt x="715" y="3248"/>
                  </a:cubicBezTo>
                  <a:cubicBezTo>
                    <a:pt x="545" y="3245"/>
                    <a:pt x="375" y="3226"/>
                    <a:pt x="209" y="3189"/>
                  </a:cubicBezTo>
                  <a:cubicBezTo>
                    <a:pt x="152" y="3176"/>
                    <a:pt x="103" y="3143"/>
                    <a:pt x="71" y="3095"/>
                  </a:cubicBezTo>
                  <a:cubicBezTo>
                    <a:pt x="50" y="3120"/>
                    <a:pt x="36" y="3151"/>
                    <a:pt x="29" y="3182"/>
                  </a:cubicBezTo>
                  <a:cubicBezTo>
                    <a:pt x="1" y="3307"/>
                    <a:pt x="79" y="3431"/>
                    <a:pt x="204" y="3459"/>
                  </a:cubicBezTo>
                  <a:cubicBezTo>
                    <a:pt x="370" y="3496"/>
                    <a:pt x="540" y="3515"/>
                    <a:pt x="711" y="3518"/>
                  </a:cubicBezTo>
                  <a:cubicBezTo>
                    <a:pt x="724" y="3518"/>
                    <a:pt x="738" y="3518"/>
                    <a:pt x="751" y="3518"/>
                  </a:cubicBezTo>
                  <a:cubicBezTo>
                    <a:pt x="1082" y="3518"/>
                    <a:pt x="1409" y="3452"/>
                    <a:pt x="1716" y="3325"/>
                  </a:cubicBezTo>
                  <a:cubicBezTo>
                    <a:pt x="1841" y="3275"/>
                    <a:pt x="1960" y="3210"/>
                    <a:pt x="2071" y="3133"/>
                  </a:cubicBezTo>
                  <a:cubicBezTo>
                    <a:pt x="2308" y="3258"/>
                    <a:pt x="2592" y="3334"/>
                    <a:pt x="2921" y="3359"/>
                  </a:cubicBezTo>
                  <a:cubicBezTo>
                    <a:pt x="3005" y="3366"/>
                    <a:pt x="3089" y="3369"/>
                    <a:pt x="3174" y="3369"/>
                  </a:cubicBezTo>
                  <a:cubicBezTo>
                    <a:pt x="3805" y="3369"/>
                    <a:pt x="4442" y="3185"/>
                    <a:pt x="4991" y="2843"/>
                  </a:cubicBezTo>
                  <a:cubicBezTo>
                    <a:pt x="5145" y="2749"/>
                    <a:pt x="5289" y="2638"/>
                    <a:pt x="5420" y="2514"/>
                  </a:cubicBezTo>
                  <a:cubicBezTo>
                    <a:pt x="5805" y="2739"/>
                    <a:pt x="6253" y="2852"/>
                    <a:pt x="6701" y="2852"/>
                  </a:cubicBezTo>
                  <a:cubicBezTo>
                    <a:pt x="7197" y="2852"/>
                    <a:pt x="7693" y="2713"/>
                    <a:pt x="8103" y="2434"/>
                  </a:cubicBezTo>
                  <a:cubicBezTo>
                    <a:pt x="8333" y="2277"/>
                    <a:pt x="8489" y="2108"/>
                    <a:pt x="8578" y="1918"/>
                  </a:cubicBezTo>
                  <a:cubicBezTo>
                    <a:pt x="8619" y="1828"/>
                    <a:pt x="8647" y="1735"/>
                    <a:pt x="8664" y="1638"/>
                  </a:cubicBezTo>
                  <a:cubicBezTo>
                    <a:pt x="8800" y="1659"/>
                    <a:pt x="8934" y="1669"/>
                    <a:pt x="9065" y="1669"/>
                  </a:cubicBezTo>
                  <a:cubicBezTo>
                    <a:pt x="9231" y="1669"/>
                    <a:pt x="9392" y="1652"/>
                    <a:pt x="9545" y="1619"/>
                  </a:cubicBezTo>
                  <a:cubicBezTo>
                    <a:pt x="10081" y="1502"/>
                    <a:pt x="10529" y="1177"/>
                    <a:pt x="10761" y="743"/>
                  </a:cubicBezTo>
                  <a:cubicBezTo>
                    <a:pt x="10911" y="762"/>
                    <a:pt x="11063" y="775"/>
                    <a:pt x="11217" y="775"/>
                  </a:cubicBezTo>
                  <a:cubicBezTo>
                    <a:pt x="11291" y="775"/>
                    <a:pt x="11365" y="772"/>
                    <a:pt x="11440" y="765"/>
                  </a:cubicBezTo>
                  <a:cubicBezTo>
                    <a:pt x="11872" y="726"/>
                    <a:pt x="12241" y="556"/>
                    <a:pt x="12480" y="286"/>
                  </a:cubicBezTo>
                  <a:cubicBezTo>
                    <a:pt x="12551" y="204"/>
                    <a:pt x="12556" y="86"/>
                    <a:pt x="1249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8"/>
            <p:cNvSpPr/>
            <p:nvPr/>
          </p:nvSpPr>
          <p:spPr>
            <a:xfrm>
              <a:off x="4305275" y="2336550"/>
              <a:ext cx="410050" cy="107350"/>
            </a:xfrm>
            <a:custGeom>
              <a:rect b="b" l="l" r="r" t="t"/>
              <a:pathLst>
                <a:path extrusionOk="0" h="4294" w="16402">
                  <a:moveTo>
                    <a:pt x="2896" y="593"/>
                  </a:moveTo>
                  <a:cubicBezTo>
                    <a:pt x="2914" y="593"/>
                    <a:pt x="2931" y="596"/>
                    <a:pt x="2947" y="603"/>
                  </a:cubicBezTo>
                  <a:cubicBezTo>
                    <a:pt x="2966" y="611"/>
                    <a:pt x="2980" y="624"/>
                    <a:pt x="2989" y="640"/>
                  </a:cubicBezTo>
                  <a:cubicBezTo>
                    <a:pt x="3015" y="681"/>
                    <a:pt x="3030" y="728"/>
                    <a:pt x="3034" y="775"/>
                  </a:cubicBezTo>
                  <a:cubicBezTo>
                    <a:pt x="3048" y="943"/>
                    <a:pt x="2946" y="1130"/>
                    <a:pt x="2779" y="1251"/>
                  </a:cubicBezTo>
                  <a:cubicBezTo>
                    <a:pt x="2717" y="1071"/>
                    <a:pt x="2710" y="878"/>
                    <a:pt x="2757" y="694"/>
                  </a:cubicBezTo>
                  <a:cubicBezTo>
                    <a:pt x="2780" y="612"/>
                    <a:pt x="2863" y="597"/>
                    <a:pt x="2878" y="594"/>
                  </a:cubicBezTo>
                  <a:cubicBezTo>
                    <a:pt x="2884" y="593"/>
                    <a:pt x="2890" y="593"/>
                    <a:pt x="2896" y="593"/>
                  </a:cubicBezTo>
                  <a:close/>
                  <a:moveTo>
                    <a:pt x="7138" y="1730"/>
                  </a:moveTo>
                  <a:cubicBezTo>
                    <a:pt x="7143" y="1730"/>
                    <a:pt x="7148" y="1731"/>
                    <a:pt x="7152" y="1733"/>
                  </a:cubicBezTo>
                  <a:lnTo>
                    <a:pt x="7154" y="1734"/>
                  </a:lnTo>
                  <a:cubicBezTo>
                    <a:pt x="7186" y="1751"/>
                    <a:pt x="7211" y="1826"/>
                    <a:pt x="7194" y="1893"/>
                  </a:cubicBezTo>
                  <a:cubicBezTo>
                    <a:pt x="7169" y="2004"/>
                    <a:pt x="7073" y="2103"/>
                    <a:pt x="6992" y="2169"/>
                  </a:cubicBezTo>
                  <a:cubicBezTo>
                    <a:pt x="6955" y="2059"/>
                    <a:pt x="6947" y="1963"/>
                    <a:pt x="6968" y="1883"/>
                  </a:cubicBezTo>
                  <a:cubicBezTo>
                    <a:pt x="6989" y="1820"/>
                    <a:pt x="7034" y="1768"/>
                    <a:pt x="7095" y="1741"/>
                  </a:cubicBezTo>
                  <a:cubicBezTo>
                    <a:pt x="7102" y="1738"/>
                    <a:pt x="7122" y="1730"/>
                    <a:pt x="7138" y="1730"/>
                  </a:cubicBezTo>
                  <a:close/>
                  <a:moveTo>
                    <a:pt x="10609" y="2273"/>
                  </a:moveTo>
                  <a:cubicBezTo>
                    <a:pt x="10623" y="2273"/>
                    <a:pt x="10636" y="2276"/>
                    <a:pt x="10647" y="2281"/>
                  </a:cubicBezTo>
                  <a:lnTo>
                    <a:pt x="10649" y="2281"/>
                  </a:lnTo>
                  <a:cubicBezTo>
                    <a:pt x="10677" y="2295"/>
                    <a:pt x="10702" y="2318"/>
                    <a:pt x="10720" y="2343"/>
                  </a:cubicBezTo>
                  <a:cubicBezTo>
                    <a:pt x="10764" y="2403"/>
                    <a:pt x="10807" y="2495"/>
                    <a:pt x="10777" y="2666"/>
                  </a:cubicBezTo>
                  <a:cubicBezTo>
                    <a:pt x="10771" y="2661"/>
                    <a:pt x="10764" y="2655"/>
                    <a:pt x="10758" y="2649"/>
                  </a:cubicBezTo>
                  <a:cubicBezTo>
                    <a:pt x="10599" y="2499"/>
                    <a:pt x="10526" y="2346"/>
                    <a:pt x="10561" y="2301"/>
                  </a:cubicBezTo>
                  <a:cubicBezTo>
                    <a:pt x="10584" y="2273"/>
                    <a:pt x="10601" y="2273"/>
                    <a:pt x="10609" y="2273"/>
                  </a:cubicBezTo>
                  <a:close/>
                  <a:moveTo>
                    <a:pt x="13611" y="2158"/>
                  </a:moveTo>
                  <a:cubicBezTo>
                    <a:pt x="13642" y="2158"/>
                    <a:pt x="13672" y="2165"/>
                    <a:pt x="13699" y="2179"/>
                  </a:cubicBezTo>
                  <a:lnTo>
                    <a:pt x="13701" y="2179"/>
                  </a:lnTo>
                  <a:cubicBezTo>
                    <a:pt x="13726" y="2190"/>
                    <a:pt x="13750" y="2205"/>
                    <a:pt x="13772" y="2224"/>
                  </a:cubicBezTo>
                  <a:cubicBezTo>
                    <a:pt x="13853" y="2292"/>
                    <a:pt x="13903" y="2388"/>
                    <a:pt x="13914" y="2492"/>
                  </a:cubicBezTo>
                  <a:cubicBezTo>
                    <a:pt x="13924" y="2606"/>
                    <a:pt x="13892" y="2728"/>
                    <a:pt x="13824" y="2848"/>
                  </a:cubicBezTo>
                  <a:cubicBezTo>
                    <a:pt x="13611" y="2709"/>
                    <a:pt x="13415" y="2560"/>
                    <a:pt x="13400" y="2395"/>
                  </a:cubicBezTo>
                  <a:cubicBezTo>
                    <a:pt x="13399" y="2280"/>
                    <a:pt x="13481" y="2180"/>
                    <a:pt x="13595" y="2159"/>
                  </a:cubicBezTo>
                  <a:cubicBezTo>
                    <a:pt x="13601" y="2158"/>
                    <a:pt x="13606" y="2158"/>
                    <a:pt x="13611" y="2158"/>
                  </a:cubicBezTo>
                  <a:close/>
                  <a:moveTo>
                    <a:pt x="2901" y="1"/>
                  </a:moveTo>
                  <a:cubicBezTo>
                    <a:pt x="2867" y="1"/>
                    <a:pt x="2833" y="3"/>
                    <a:pt x="2798" y="8"/>
                  </a:cubicBezTo>
                  <a:cubicBezTo>
                    <a:pt x="2507" y="44"/>
                    <a:pt x="2265" y="254"/>
                    <a:pt x="2185" y="536"/>
                  </a:cubicBezTo>
                  <a:cubicBezTo>
                    <a:pt x="2107" y="832"/>
                    <a:pt x="2116" y="1144"/>
                    <a:pt x="2213" y="1433"/>
                  </a:cubicBezTo>
                  <a:cubicBezTo>
                    <a:pt x="2160" y="1437"/>
                    <a:pt x="2105" y="1439"/>
                    <a:pt x="2048" y="1439"/>
                  </a:cubicBezTo>
                  <a:cubicBezTo>
                    <a:pt x="2036" y="1439"/>
                    <a:pt x="2023" y="1439"/>
                    <a:pt x="2011" y="1439"/>
                  </a:cubicBezTo>
                  <a:cubicBezTo>
                    <a:pt x="1471" y="1429"/>
                    <a:pt x="948" y="1255"/>
                    <a:pt x="511" y="940"/>
                  </a:cubicBezTo>
                  <a:cubicBezTo>
                    <a:pt x="458" y="901"/>
                    <a:pt x="397" y="883"/>
                    <a:pt x="337" y="883"/>
                  </a:cubicBezTo>
                  <a:cubicBezTo>
                    <a:pt x="245" y="883"/>
                    <a:pt x="155" y="925"/>
                    <a:pt x="98" y="1005"/>
                  </a:cubicBezTo>
                  <a:cubicBezTo>
                    <a:pt x="1" y="1137"/>
                    <a:pt x="30" y="1322"/>
                    <a:pt x="162" y="1419"/>
                  </a:cubicBezTo>
                  <a:cubicBezTo>
                    <a:pt x="338" y="1547"/>
                    <a:pt x="526" y="1657"/>
                    <a:pt x="726" y="1746"/>
                  </a:cubicBezTo>
                  <a:cubicBezTo>
                    <a:pt x="1128" y="1928"/>
                    <a:pt x="1562" y="2025"/>
                    <a:pt x="2004" y="2032"/>
                  </a:cubicBezTo>
                  <a:cubicBezTo>
                    <a:pt x="2023" y="2033"/>
                    <a:pt x="2041" y="2033"/>
                    <a:pt x="2060" y="2033"/>
                  </a:cubicBezTo>
                  <a:cubicBezTo>
                    <a:pt x="2215" y="2033"/>
                    <a:pt x="2369" y="2017"/>
                    <a:pt x="2521" y="1987"/>
                  </a:cubicBezTo>
                  <a:cubicBezTo>
                    <a:pt x="2734" y="2254"/>
                    <a:pt x="3029" y="2488"/>
                    <a:pt x="3401" y="2686"/>
                  </a:cubicBezTo>
                  <a:cubicBezTo>
                    <a:pt x="4019" y="3014"/>
                    <a:pt x="4724" y="3184"/>
                    <a:pt x="5437" y="3184"/>
                  </a:cubicBezTo>
                  <a:cubicBezTo>
                    <a:pt x="5655" y="3184"/>
                    <a:pt x="5874" y="3168"/>
                    <a:pt x="6092" y="3136"/>
                  </a:cubicBezTo>
                  <a:cubicBezTo>
                    <a:pt x="6321" y="3104"/>
                    <a:pt x="6546" y="3047"/>
                    <a:pt x="6764" y="2969"/>
                  </a:cubicBezTo>
                  <a:cubicBezTo>
                    <a:pt x="7365" y="3789"/>
                    <a:pt x="8383" y="4294"/>
                    <a:pt x="9399" y="4294"/>
                  </a:cubicBezTo>
                  <a:cubicBezTo>
                    <a:pt x="9584" y="4294"/>
                    <a:pt x="9769" y="4277"/>
                    <a:pt x="9951" y="4242"/>
                  </a:cubicBezTo>
                  <a:cubicBezTo>
                    <a:pt x="10301" y="4176"/>
                    <a:pt x="10570" y="4057"/>
                    <a:pt x="10771" y="3878"/>
                  </a:cubicBezTo>
                  <a:cubicBezTo>
                    <a:pt x="10864" y="3795"/>
                    <a:pt x="10945" y="3700"/>
                    <a:pt x="11014" y="3594"/>
                  </a:cubicBezTo>
                  <a:cubicBezTo>
                    <a:pt x="11353" y="3807"/>
                    <a:pt x="11706" y="3951"/>
                    <a:pt x="12057" y="4022"/>
                  </a:cubicBezTo>
                  <a:cubicBezTo>
                    <a:pt x="12223" y="4054"/>
                    <a:pt x="12388" y="4070"/>
                    <a:pt x="12551" y="4070"/>
                  </a:cubicBezTo>
                  <a:cubicBezTo>
                    <a:pt x="13066" y="4070"/>
                    <a:pt x="13555" y="3910"/>
                    <a:pt x="13930" y="3613"/>
                  </a:cubicBezTo>
                  <a:cubicBezTo>
                    <a:pt x="14176" y="3759"/>
                    <a:pt x="14433" y="3892"/>
                    <a:pt x="14716" y="3986"/>
                  </a:cubicBezTo>
                  <a:cubicBezTo>
                    <a:pt x="14963" y="4068"/>
                    <a:pt x="15209" y="4109"/>
                    <a:pt x="15444" y="4109"/>
                  </a:cubicBezTo>
                  <a:cubicBezTo>
                    <a:pt x="15709" y="4109"/>
                    <a:pt x="15960" y="4057"/>
                    <a:pt x="16182" y="3954"/>
                  </a:cubicBezTo>
                  <a:cubicBezTo>
                    <a:pt x="16334" y="3887"/>
                    <a:pt x="16401" y="3708"/>
                    <a:pt x="16331" y="3556"/>
                  </a:cubicBezTo>
                  <a:cubicBezTo>
                    <a:pt x="16281" y="3448"/>
                    <a:pt x="16173" y="3385"/>
                    <a:pt x="16061" y="3385"/>
                  </a:cubicBezTo>
                  <a:cubicBezTo>
                    <a:pt x="16017" y="3385"/>
                    <a:pt x="15973" y="3395"/>
                    <a:pt x="15930" y="3416"/>
                  </a:cubicBezTo>
                  <a:cubicBezTo>
                    <a:pt x="15788" y="3482"/>
                    <a:pt x="15623" y="3516"/>
                    <a:pt x="15445" y="3516"/>
                  </a:cubicBezTo>
                  <a:cubicBezTo>
                    <a:pt x="15274" y="3516"/>
                    <a:pt x="15090" y="3485"/>
                    <a:pt x="14903" y="3423"/>
                  </a:cubicBezTo>
                  <a:cubicBezTo>
                    <a:pt x="14705" y="3354"/>
                    <a:pt x="14513" y="3265"/>
                    <a:pt x="14332" y="3160"/>
                  </a:cubicBezTo>
                  <a:cubicBezTo>
                    <a:pt x="14464" y="2933"/>
                    <a:pt x="14527" y="2686"/>
                    <a:pt x="14508" y="2444"/>
                  </a:cubicBezTo>
                  <a:cubicBezTo>
                    <a:pt x="14482" y="2181"/>
                    <a:pt x="14356" y="1940"/>
                    <a:pt x="14155" y="1769"/>
                  </a:cubicBezTo>
                  <a:cubicBezTo>
                    <a:pt x="13996" y="1636"/>
                    <a:pt x="13808" y="1565"/>
                    <a:pt x="13616" y="1565"/>
                  </a:cubicBezTo>
                  <a:cubicBezTo>
                    <a:pt x="13592" y="1565"/>
                    <a:pt x="13567" y="1566"/>
                    <a:pt x="13542" y="1568"/>
                  </a:cubicBezTo>
                  <a:cubicBezTo>
                    <a:pt x="13100" y="1620"/>
                    <a:pt x="12779" y="2010"/>
                    <a:pt x="12811" y="2453"/>
                  </a:cubicBezTo>
                  <a:cubicBezTo>
                    <a:pt x="12849" y="2846"/>
                    <a:pt x="13150" y="3104"/>
                    <a:pt x="13384" y="3267"/>
                  </a:cubicBezTo>
                  <a:cubicBezTo>
                    <a:pt x="13142" y="3403"/>
                    <a:pt x="12848" y="3476"/>
                    <a:pt x="12544" y="3476"/>
                  </a:cubicBezTo>
                  <a:cubicBezTo>
                    <a:pt x="12421" y="3476"/>
                    <a:pt x="12296" y="3464"/>
                    <a:pt x="12173" y="3440"/>
                  </a:cubicBezTo>
                  <a:cubicBezTo>
                    <a:pt x="11875" y="3379"/>
                    <a:pt x="11575" y="3253"/>
                    <a:pt x="11283" y="3063"/>
                  </a:cubicBezTo>
                  <a:cubicBezTo>
                    <a:pt x="11385" y="2786"/>
                    <a:pt x="11472" y="2363"/>
                    <a:pt x="11198" y="1992"/>
                  </a:cubicBezTo>
                  <a:cubicBezTo>
                    <a:pt x="11056" y="1798"/>
                    <a:pt x="10838" y="1679"/>
                    <a:pt x="10616" y="1678"/>
                  </a:cubicBezTo>
                  <a:cubicBezTo>
                    <a:pt x="10410" y="1678"/>
                    <a:pt x="10216" y="1774"/>
                    <a:pt x="10093" y="1940"/>
                  </a:cubicBezTo>
                  <a:cubicBezTo>
                    <a:pt x="9847" y="2259"/>
                    <a:pt x="9946" y="2696"/>
                    <a:pt x="10352" y="3080"/>
                  </a:cubicBezTo>
                  <a:cubicBezTo>
                    <a:pt x="10411" y="3136"/>
                    <a:pt x="10473" y="3191"/>
                    <a:pt x="10533" y="3243"/>
                  </a:cubicBezTo>
                  <a:cubicBezTo>
                    <a:pt x="10491" y="3314"/>
                    <a:pt x="10438" y="3378"/>
                    <a:pt x="10377" y="3434"/>
                  </a:cubicBezTo>
                  <a:cubicBezTo>
                    <a:pt x="10258" y="3539"/>
                    <a:pt x="10082" y="3614"/>
                    <a:pt x="9840" y="3659"/>
                  </a:cubicBezTo>
                  <a:cubicBezTo>
                    <a:pt x="9691" y="3687"/>
                    <a:pt x="9540" y="3701"/>
                    <a:pt x="9389" y="3701"/>
                  </a:cubicBezTo>
                  <a:cubicBezTo>
                    <a:pt x="8587" y="3701"/>
                    <a:pt x="7786" y="3316"/>
                    <a:pt x="7291" y="2686"/>
                  </a:cubicBezTo>
                  <a:cubicBezTo>
                    <a:pt x="7311" y="2672"/>
                    <a:pt x="7329" y="2658"/>
                    <a:pt x="7349" y="2642"/>
                  </a:cubicBezTo>
                  <a:cubicBezTo>
                    <a:pt x="7577" y="2461"/>
                    <a:pt x="7720" y="2254"/>
                    <a:pt x="7772" y="2028"/>
                  </a:cubicBezTo>
                  <a:cubicBezTo>
                    <a:pt x="7848" y="1701"/>
                    <a:pt x="7706" y="1357"/>
                    <a:pt x="7435" y="1211"/>
                  </a:cubicBezTo>
                  <a:cubicBezTo>
                    <a:pt x="7342" y="1162"/>
                    <a:pt x="7242" y="1137"/>
                    <a:pt x="7138" y="1137"/>
                  </a:cubicBezTo>
                  <a:cubicBezTo>
                    <a:pt x="7045" y="1137"/>
                    <a:pt x="6950" y="1157"/>
                    <a:pt x="6858" y="1197"/>
                  </a:cubicBezTo>
                  <a:cubicBezTo>
                    <a:pt x="6632" y="1297"/>
                    <a:pt x="6462" y="1494"/>
                    <a:pt x="6394" y="1731"/>
                  </a:cubicBezTo>
                  <a:cubicBezTo>
                    <a:pt x="6337" y="1954"/>
                    <a:pt x="6358" y="2188"/>
                    <a:pt x="6462" y="2446"/>
                  </a:cubicBezTo>
                  <a:cubicBezTo>
                    <a:pt x="6312" y="2492"/>
                    <a:pt x="6158" y="2527"/>
                    <a:pt x="6004" y="2550"/>
                  </a:cubicBezTo>
                  <a:cubicBezTo>
                    <a:pt x="5814" y="2578"/>
                    <a:pt x="5623" y="2592"/>
                    <a:pt x="5433" y="2592"/>
                  </a:cubicBezTo>
                  <a:cubicBezTo>
                    <a:pt x="4817" y="2592"/>
                    <a:pt x="4210" y="2446"/>
                    <a:pt x="3677" y="2163"/>
                  </a:cubicBezTo>
                  <a:cubicBezTo>
                    <a:pt x="3444" y="2038"/>
                    <a:pt x="3251" y="1900"/>
                    <a:pt x="3101" y="1750"/>
                  </a:cubicBezTo>
                  <a:cubicBezTo>
                    <a:pt x="3452" y="1508"/>
                    <a:pt x="3657" y="1113"/>
                    <a:pt x="3626" y="728"/>
                  </a:cubicBezTo>
                  <a:cubicBezTo>
                    <a:pt x="3614" y="590"/>
                    <a:pt x="3570" y="455"/>
                    <a:pt x="3498" y="335"/>
                  </a:cubicBezTo>
                  <a:cubicBezTo>
                    <a:pt x="3371" y="124"/>
                    <a:pt x="3148" y="1"/>
                    <a:pt x="290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8"/>
            <p:cNvSpPr/>
            <p:nvPr/>
          </p:nvSpPr>
          <p:spPr>
            <a:xfrm>
              <a:off x="4304750" y="2360100"/>
              <a:ext cx="409600" cy="84325"/>
            </a:xfrm>
            <a:custGeom>
              <a:rect b="b" l="l" r="r" t="t"/>
              <a:pathLst>
                <a:path extrusionOk="0" h="3373" w="16384">
                  <a:moveTo>
                    <a:pt x="204" y="1"/>
                  </a:moveTo>
                  <a:cubicBezTo>
                    <a:pt x="16" y="106"/>
                    <a:pt x="0" y="372"/>
                    <a:pt x="176" y="497"/>
                  </a:cubicBezTo>
                  <a:cubicBezTo>
                    <a:pt x="352" y="625"/>
                    <a:pt x="540" y="735"/>
                    <a:pt x="740" y="825"/>
                  </a:cubicBezTo>
                  <a:cubicBezTo>
                    <a:pt x="1141" y="1006"/>
                    <a:pt x="1575" y="1104"/>
                    <a:pt x="2016" y="1111"/>
                  </a:cubicBezTo>
                  <a:cubicBezTo>
                    <a:pt x="2035" y="1112"/>
                    <a:pt x="2054" y="1112"/>
                    <a:pt x="2072" y="1112"/>
                  </a:cubicBezTo>
                  <a:cubicBezTo>
                    <a:pt x="2227" y="1112"/>
                    <a:pt x="2381" y="1097"/>
                    <a:pt x="2532" y="1066"/>
                  </a:cubicBezTo>
                  <a:cubicBezTo>
                    <a:pt x="2746" y="1332"/>
                    <a:pt x="3040" y="1567"/>
                    <a:pt x="3413" y="1765"/>
                  </a:cubicBezTo>
                  <a:cubicBezTo>
                    <a:pt x="4031" y="2093"/>
                    <a:pt x="4735" y="2263"/>
                    <a:pt x="5448" y="2263"/>
                  </a:cubicBezTo>
                  <a:cubicBezTo>
                    <a:pt x="5667" y="2263"/>
                    <a:pt x="5887" y="2247"/>
                    <a:pt x="6105" y="2215"/>
                  </a:cubicBezTo>
                  <a:cubicBezTo>
                    <a:pt x="6334" y="2183"/>
                    <a:pt x="6559" y="2126"/>
                    <a:pt x="6775" y="2048"/>
                  </a:cubicBezTo>
                  <a:cubicBezTo>
                    <a:pt x="7377" y="2868"/>
                    <a:pt x="8394" y="3373"/>
                    <a:pt x="9410" y="3373"/>
                  </a:cubicBezTo>
                  <a:cubicBezTo>
                    <a:pt x="9595" y="3373"/>
                    <a:pt x="9780" y="3356"/>
                    <a:pt x="9962" y="3321"/>
                  </a:cubicBezTo>
                  <a:cubicBezTo>
                    <a:pt x="10313" y="3254"/>
                    <a:pt x="10581" y="3136"/>
                    <a:pt x="10782" y="2957"/>
                  </a:cubicBezTo>
                  <a:cubicBezTo>
                    <a:pt x="10875" y="2874"/>
                    <a:pt x="10958" y="2779"/>
                    <a:pt x="11025" y="2673"/>
                  </a:cubicBezTo>
                  <a:cubicBezTo>
                    <a:pt x="11364" y="2886"/>
                    <a:pt x="11717" y="3030"/>
                    <a:pt x="12070" y="3099"/>
                  </a:cubicBezTo>
                  <a:cubicBezTo>
                    <a:pt x="12236" y="3132"/>
                    <a:pt x="12402" y="3148"/>
                    <a:pt x="12566" y="3148"/>
                  </a:cubicBezTo>
                  <a:cubicBezTo>
                    <a:pt x="13080" y="3148"/>
                    <a:pt x="13568" y="2989"/>
                    <a:pt x="13941" y="2692"/>
                  </a:cubicBezTo>
                  <a:cubicBezTo>
                    <a:pt x="14187" y="2838"/>
                    <a:pt x="14444" y="2971"/>
                    <a:pt x="14728" y="3066"/>
                  </a:cubicBezTo>
                  <a:cubicBezTo>
                    <a:pt x="14976" y="3147"/>
                    <a:pt x="15222" y="3187"/>
                    <a:pt x="15457" y="3187"/>
                  </a:cubicBezTo>
                  <a:cubicBezTo>
                    <a:pt x="15721" y="3187"/>
                    <a:pt x="15971" y="3136"/>
                    <a:pt x="16193" y="3033"/>
                  </a:cubicBezTo>
                  <a:cubicBezTo>
                    <a:pt x="16317" y="2974"/>
                    <a:pt x="16383" y="2838"/>
                    <a:pt x="16352" y="2704"/>
                  </a:cubicBezTo>
                  <a:lnTo>
                    <a:pt x="16352" y="2704"/>
                  </a:lnTo>
                  <a:cubicBezTo>
                    <a:pt x="16347" y="2708"/>
                    <a:pt x="16342" y="2714"/>
                    <a:pt x="16335" y="2717"/>
                  </a:cubicBezTo>
                  <a:cubicBezTo>
                    <a:pt x="16113" y="2820"/>
                    <a:pt x="15863" y="2872"/>
                    <a:pt x="15599" y="2872"/>
                  </a:cubicBezTo>
                  <a:cubicBezTo>
                    <a:pt x="15364" y="2872"/>
                    <a:pt x="15118" y="2831"/>
                    <a:pt x="14870" y="2749"/>
                  </a:cubicBezTo>
                  <a:cubicBezTo>
                    <a:pt x="14586" y="2656"/>
                    <a:pt x="14329" y="2523"/>
                    <a:pt x="14084" y="2377"/>
                  </a:cubicBezTo>
                  <a:cubicBezTo>
                    <a:pt x="13711" y="2674"/>
                    <a:pt x="13222" y="2833"/>
                    <a:pt x="12708" y="2833"/>
                  </a:cubicBezTo>
                  <a:cubicBezTo>
                    <a:pt x="12544" y="2833"/>
                    <a:pt x="12378" y="2817"/>
                    <a:pt x="12212" y="2784"/>
                  </a:cubicBezTo>
                  <a:cubicBezTo>
                    <a:pt x="11860" y="2714"/>
                    <a:pt x="11508" y="2571"/>
                    <a:pt x="11167" y="2358"/>
                  </a:cubicBezTo>
                  <a:cubicBezTo>
                    <a:pt x="11100" y="2464"/>
                    <a:pt x="11018" y="2558"/>
                    <a:pt x="10925" y="2642"/>
                  </a:cubicBezTo>
                  <a:cubicBezTo>
                    <a:pt x="10723" y="2821"/>
                    <a:pt x="10456" y="2939"/>
                    <a:pt x="10106" y="3007"/>
                  </a:cubicBezTo>
                  <a:cubicBezTo>
                    <a:pt x="9924" y="3041"/>
                    <a:pt x="9739" y="3058"/>
                    <a:pt x="9554" y="3058"/>
                  </a:cubicBezTo>
                  <a:cubicBezTo>
                    <a:pt x="8538" y="3058"/>
                    <a:pt x="7519" y="2552"/>
                    <a:pt x="6917" y="1733"/>
                  </a:cubicBezTo>
                  <a:cubicBezTo>
                    <a:pt x="6701" y="1812"/>
                    <a:pt x="6476" y="1868"/>
                    <a:pt x="6247" y="1899"/>
                  </a:cubicBezTo>
                  <a:cubicBezTo>
                    <a:pt x="6027" y="1932"/>
                    <a:pt x="5807" y="1948"/>
                    <a:pt x="5587" y="1948"/>
                  </a:cubicBezTo>
                  <a:cubicBezTo>
                    <a:pt x="4875" y="1948"/>
                    <a:pt x="4172" y="1777"/>
                    <a:pt x="3555" y="1449"/>
                  </a:cubicBezTo>
                  <a:cubicBezTo>
                    <a:pt x="3182" y="1252"/>
                    <a:pt x="2887" y="1017"/>
                    <a:pt x="2676" y="750"/>
                  </a:cubicBezTo>
                  <a:cubicBezTo>
                    <a:pt x="2524" y="780"/>
                    <a:pt x="2369" y="796"/>
                    <a:pt x="2214" y="796"/>
                  </a:cubicBezTo>
                  <a:cubicBezTo>
                    <a:pt x="2196" y="796"/>
                    <a:pt x="2177" y="796"/>
                    <a:pt x="2158" y="795"/>
                  </a:cubicBezTo>
                  <a:cubicBezTo>
                    <a:pt x="1717" y="788"/>
                    <a:pt x="1283" y="691"/>
                    <a:pt x="882" y="510"/>
                  </a:cubicBezTo>
                  <a:cubicBezTo>
                    <a:pt x="682" y="420"/>
                    <a:pt x="494" y="310"/>
                    <a:pt x="318" y="182"/>
                  </a:cubicBezTo>
                  <a:cubicBezTo>
                    <a:pt x="259" y="139"/>
                    <a:pt x="218" y="74"/>
                    <a:pt x="20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8"/>
            <p:cNvSpPr/>
            <p:nvPr/>
          </p:nvSpPr>
          <p:spPr>
            <a:xfrm>
              <a:off x="4246575" y="2473900"/>
              <a:ext cx="540275" cy="130350"/>
            </a:xfrm>
            <a:custGeom>
              <a:rect b="b" l="l" r="r" t="t"/>
              <a:pathLst>
                <a:path extrusionOk="0" h="5214" w="21611">
                  <a:moveTo>
                    <a:pt x="17718" y="830"/>
                  </a:moveTo>
                  <a:cubicBezTo>
                    <a:pt x="17738" y="830"/>
                    <a:pt x="17757" y="832"/>
                    <a:pt x="17777" y="836"/>
                  </a:cubicBezTo>
                  <a:lnTo>
                    <a:pt x="17775" y="836"/>
                  </a:lnTo>
                  <a:cubicBezTo>
                    <a:pt x="17813" y="845"/>
                    <a:pt x="17848" y="857"/>
                    <a:pt x="17881" y="875"/>
                  </a:cubicBezTo>
                  <a:cubicBezTo>
                    <a:pt x="18003" y="946"/>
                    <a:pt x="18094" y="1060"/>
                    <a:pt x="18132" y="1196"/>
                  </a:cubicBezTo>
                  <a:cubicBezTo>
                    <a:pt x="18173" y="1348"/>
                    <a:pt x="18165" y="1525"/>
                    <a:pt x="18108" y="1708"/>
                  </a:cubicBezTo>
                  <a:cubicBezTo>
                    <a:pt x="17800" y="1588"/>
                    <a:pt x="17512" y="1446"/>
                    <a:pt x="17449" y="1228"/>
                  </a:cubicBezTo>
                  <a:cubicBezTo>
                    <a:pt x="17431" y="1164"/>
                    <a:pt x="17443" y="1078"/>
                    <a:pt x="17480" y="1002"/>
                  </a:cubicBezTo>
                  <a:cubicBezTo>
                    <a:pt x="17517" y="925"/>
                    <a:pt x="17577" y="866"/>
                    <a:pt x="17637" y="843"/>
                  </a:cubicBezTo>
                  <a:cubicBezTo>
                    <a:pt x="17664" y="834"/>
                    <a:pt x="17691" y="830"/>
                    <a:pt x="17718" y="830"/>
                  </a:cubicBezTo>
                  <a:close/>
                  <a:moveTo>
                    <a:pt x="13874" y="1950"/>
                  </a:moveTo>
                  <a:cubicBezTo>
                    <a:pt x="13883" y="1950"/>
                    <a:pt x="13893" y="1951"/>
                    <a:pt x="13902" y="1954"/>
                  </a:cubicBezTo>
                  <a:cubicBezTo>
                    <a:pt x="13944" y="1964"/>
                    <a:pt x="13981" y="1985"/>
                    <a:pt x="14012" y="2016"/>
                  </a:cubicBezTo>
                  <a:cubicBezTo>
                    <a:pt x="14082" y="2082"/>
                    <a:pt x="14161" y="2193"/>
                    <a:pt x="14166" y="2437"/>
                  </a:cubicBezTo>
                  <a:cubicBezTo>
                    <a:pt x="14158" y="2432"/>
                    <a:pt x="14148" y="2426"/>
                    <a:pt x="14138" y="2419"/>
                  </a:cubicBezTo>
                  <a:cubicBezTo>
                    <a:pt x="13898" y="2266"/>
                    <a:pt x="13766" y="2079"/>
                    <a:pt x="13798" y="2007"/>
                  </a:cubicBezTo>
                  <a:cubicBezTo>
                    <a:pt x="13819" y="1961"/>
                    <a:pt x="13840" y="1955"/>
                    <a:pt x="13851" y="1952"/>
                  </a:cubicBezTo>
                  <a:cubicBezTo>
                    <a:pt x="13859" y="1951"/>
                    <a:pt x="13867" y="1950"/>
                    <a:pt x="13874" y="1950"/>
                  </a:cubicBezTo>
                  <a:close/>
                  <a:moveTo>
                    <a:pt x="9289" y="2323"/>
                  </a:moveTo>
                  <a:cubicBezTo>
                    <a:pt x="9291" y="2323"/>
                    <a:pt x="9293" y="2323"/>
                    <a:pt x="9295" y="2323"/>
                  </a:cubicBezTo>
                  <a:lnTo>
                    <a:pt x="9296" y="2325"/>
                  </a:lnTo>
                  <a:cubicBezTo>
                    <a:pt x="9341" y="2338"/>
                    <a:pt x="9393" y="2432"/>
                    <a:pt x="9391" y="2529"/>
                  </a:cubicBezTo>
                  <a:cubicBezTo>
                    <a:pt x="9386" y="2688"/>
                    <a:pt x="9288" y="2854"/>
                    <a:pt x="9202" y="2969"/>
                  </a:cubicBezTo>
                  <a:cubicBezTo>
                    <a:pt x="9126" y="2831"/>
                    <a:pt x="9091" y="2703"/>
                    <a:pt x="9098" y="2588"/>
                  </a:cubicBezTo>
                  <a:cubicBezTo>
                    <a:pt x="9107" y="2496"/>
                    <a:pt x="9152" y="2412"/>
                    <a:pt x="9223" y="2353"/>
                  </a:cubicBezTo>
                  <a:cubicBezTo>
                    <a:pt x="9232" y="2345"/>
                    <a:pt x="9264" y="2323"/>
                    <a:pt x="9289" y="2323"/>
                  </a:cubicBezTo>
                  <a:close/>
                  <a:moveTo>
                    <a:pt x="3603" y="2126"/>
                  </a:moveTo>
                  <a:cubicBezTo>
                    <a:pt x="3612" y="2126"/>
                    <a:pt x="3621" y="2127"/>
                    <a:pt x="3629" y="2128"/>
                  </a:cubicBezTo>
                  <a:cubicBezTo>
                    <a:pt x="3653" y="2134"/>
                    <a:pt x="3676" y="2148"/>
                    <a:pt x="3693" y="2167"/>
                  </a:cubicBezTo>
                  <a:cubicBezTo>
                    <a:pt x="3736" y="2215"/>
                    <a:pt x="3767" y="2274"/>
                    <a:pt x="3785" y="2336"/>
                  </a:cubicBezTo>
                  <a:cubicBezTo>
                    <a:pt x="3846" y="2560"/>
                    <a:pt x="3763" y="2846"/>
                    <a:pt x="3580" y="3066"/>
                  </a:cubicBezTo>
                  <a:cubicBezTo>
                    <a:pt x="3455" y="2835"/>
                    <a:pt x="3396" y="2575"/>
                    <a:pt x="3410" y="2314"/>
                  </a:cubicBezTo>
                  <a:cubicBezTo>
                    <a:pt x="3417" y="2196"/>
                    <a:pt x="3518" y="2148"/>
                    <a:pt x="3539" y="2139"/>
                  </a:cubicBezTo>
                  <a:cubicBezTo>
                    <a:pt x="3559" y="2130"/>
                    <a:pt x="3581" y="2126"/>
                    <a:pt x="3603" y="2126"/>
                  </a:cubicBezTo>
                  <a:close/>
                  <a:moveTo>
                    <a:pt x="17742" y="0"/>
                  </a:moveTo>
                  <a:cubicBezTo>
                    <a:pt x="17631" y="0"/>
                    <a:pt x="17520" y="19"/>
                    <a:pt x="17414" y="57"/>
                  </a:cubicBezTo>
                  <a:cubicBezTo>
                    <a:pt x="17157" y="149"/>
                    <a:pt x="16930" y="361"/>
                    <a:pt x="16797" y="634"/>
                  </a:cubicBezTo>
                  <a:cubicBezTo>
                    <a:pt x="16663" y="906"/>
                    <a:pt x="16631" y="1221"/>
                    <a:pt x="16710" y="1494"/>
                  </a:cubicBezTo>
                  <a:cubicBezTo>
                    <a:pt x="16859" y="2018"/>
                    <a:pt x="17310" y="2274"/>
                    <a:pt x="17651" y="2420"/>
                  </a:cubicBezTo>
                  <a:cubicBezTo>
                    <a:pt x="17266" y="2790"/>
                    <a:pt x="16719" y="3022"/>
                    <a:pt x="16147" y="3043"/>
                  </a:cubicBezTo>
                  <a:cubicBezTo>
                    <a:pt x="16115" y="3045"/>
                    <a:pt x="16082" y="3045"/>
                    <a:pt x="16049" y="3045"/>
                  </a:cubicBezTo>
                  <a:cubicBezTo>
                    <a:pt x="15683" y="3045"/>
                    <a:pt x="15300" y="2966"/>
                    <a:pt x="14913" y="2816"/>
                  </a:cubicBezTo>
                  <a:cubicBezTo>
                    <a:pt x="14975" y="2405"/>
                    <a:pt x="14976" y="1800"/>
                    <a:pt x="14530" y="1382"/>
                  </a:cubicBezTo>
                  <a:cubicBezTo>
                    <a:pt x="14350" y="1212"/>
                    <a:pt x="14122" y="1120"/>
                    <a:pt x="13897" y="1120"/>
                  </a:cubicBezTo>
                  <a:cubicBezTo>
                    <a:pt x="13832" y="1120"/>
                    <a:pt x="13768" y="1127"/>
                    <a:pt x="13705" y="1143"/>
                  </a:cubicBezTo>
                  <a:cubicBezTo>
                    <a:pt x="13444" y="1204"/>
                    <a:pt x="13224" y="1396"/>
                    <a:pt x="13103" y="1666"/>
                  </a:cubicBezTo>
                  <a:cubicBezTo>
                    <a:pt x="12872" y="2180"/>
                    <a:pt x="13112" y="2744"/>
                    <a:pt x="13729" y="3136"/>
                  </a:cubicBezTo>
                  <a:cubicBezTo>
                    <a:pt x="13819" y="3195"/>
                    <a:pt x="13912" y="3249"/>
                    <a:pt x="14003" y="3301"/>
                  </a:cubicBezTo>
                  <a:cubicBezTo>
                    <a:pt x="13967" y="3410"/>
                    <a:pt x="13916" y="3514"/>
                    <a:pt x="13851" y="3611"/>
                  </a:cubicBezTo>
                  <a:cubicBezTo>
                    <a:pt x="13726" y="3794"/>
                    <a:pt x="13521" y="3950"/>
                    <a:pt x="13224" y="4089"/>
                  </a:cubicBezTo>
                  <a:cubicBezTo>
                    <a:pt x="12799" y="4290"/>
                    <a:pt x="12339" y="4386"/>
                    <a:pt x="11880" y="4386"/>
                  </a:cubicBezTo>
                  <a:cubicBezTo>
                    <a:pt x="11095" y="4386"/>
                    <a:pt x="10313" y="4104"/>
                    <a:pt x="9718" y="3579"/>
                  </a:cubicBezTo>
                  <a:cubicBezTo>
                    <a:pt x="9739" y="3554"/>
                    <a:pt x="9759" y="3527"/>
                    <a:pt x="9780" y="3502"/>
                  </a:cubicBezTo>
                  <a:cubicBezTo>
                    <a:pt x="10025" y="3181"/>
                    <a:pt x="10154" y="2854"/>
                    <a:pt x="10162" y="2527"/>
                  </a:cubicBezTo>
                  <a:cubicBezTo>
                    <a:pt x="10175" y="2056"/>
                    <a:pt x="9905" y="1635"/>
                    <a:pt x="9521" y="1522"/>
                  </a:cubicBezTo>
                  <a:cubicBezTo>
                    <a:pt x="9453" y="1502"/>
                    <a:pt x="9383" y="1493"/>
                    <a:pt x="9313" y="1493"/>
                  </a:cubicBezTo>
                  <a:cubicBezTo>
                    <a:pt x="9128" y="1493"/>
                    <a:pt x="8943" y="1560"/>
                    <a:pt x="8780" y="1688"/>
                  </a:cubicBezTo>
                  <a:cubicBezTo>
                    <a:pt x="8518" y="1892"/>
                    <a:pt x="8343" y="2229"/>
                    <a:pt x="8326" y="2565"/>
                  </a:cubicBezTo>
                  <a:cubicBezTo>
                    <a:pt x="8309" y="2884"/>
                    <a:pt x="8397" y="3199"/>
                    <a:pt x="8595" y="3516"/>
                  </a:cubicBezTo>
                  <a:cubicBezTo>
                    <a:pt x="8418" y="3627"/>
                    <a:pt x="8231" y="3724"/>
                    <a:pt x="8037" y="3804"/>
                  </a:cubicBezTo>
                  <a:cubicBezTo>
                    <a:pt x="7433" y="4057"/>
                    <a:pt x="6795" y="4186"/>
                    <a:pt x="6168" y="4186"/>
                  </a:cubicBezTo>
                  <a:cubicBezTo>
                    <a:pt x="5758" y="4186"/>
                    <a:pt x="5353" y="4131"/>
                    <a:pt x="4963" y="4020"/>
                  </a:cubicBezTo>
                  <a:cubicBezTo>
                    <a:pt x="4632" y="3925"/>
                    <a:pt x="4351" y="3800"/>
                    <a:pt x="4120" y="3641"/>
                  </a:cubicBezTo>
                  <a:cubicBezTo>
                    <a:pt x="4507" y="3199"/>
                    <a:pt x="4667" y="2595"/>
                    <a:pt x="4528" y="2082"/>
                  </a:cubicBezTo>
                  <a:cubicBezTo>
                    <a:pt x="4478" y="1899"/>
                    <a:pt x="4388" y="1732"/>
                    <a:pt x="4263" y="1590"/>
                  </a:cubicBezTo>
                  <a:cubicBezTo>
                    <a:pt x="4095" y="1397"/>
                    <a:pt x="3869" y="1295"/>
                    <a:pt x="3630" y="1295"/>
                  </a:cubicBezTo>
                  <a:cubicBezTo>
                    <a:pt x="3517" y="1295"/>
                    <a:pt x="3401" y="1318"/>
                    <a:pt x="3286" y="1365"/>
                  </a:cubicBezTo>
                  <a:cubicBezTo>
                    <a:pt x="2919" y="1514"/>
                    <a:pt x="2665" y="1874"/>
                    <a:pt x="2638" y="2283"/>
                  </a:cubicBezTo>
                  <a:cubicBezTo>
                    <a:pt x="2613" y="2703"/>
                    <a:pt x="2706" y="3123"/>
                    <a:pt x="2905" y="3495"/>
                  </a:cubicBezTo>
                  <a:cubicBezTo>
                    <a:pt x="2821" y="3524"/>
                    <a:pt x="2734" y="3548"/>
                    <a:pt x="2648" y="3569"/>
                  </a:cubicBezTo>
                  <a:cubicBezTo>
                    <a:pt x="2409" y="3625"/>
                    <a:pt x="2166" y="3653"/>
                    <a:pt x="1923" y="3653"/>
                  </a:cubicBezTo>
                  <a:cubicBezTo>
                    <a:pt x="1470" y="3653"/>
                    <a:pt x="1020" y="3556"/>
                    <a:pt x="602" y="3367"/>
                  </a:cubicBezTo>
                  <a:cubicBezTo>
                    <a:pt x="554" y="3344"/>
                    <a:pt x="503" y="3334"/>
                    <a:pt x="453" y="3334"/>
                  </a:cubicBezTo>
                  <a:cubicBezTo>
                    <a:pt x="303" y="3334"/>
                    <a:pt x="157" y="3430"/>
                    <a:pt x="89" y="3589"/>
                  </a:cubicBezTo>
                  <a:cubicBezTo>
                    <a:pt x="1" y="3800"/>
                    <a:pt x="87" y="4043"/>
                    <a:pt x="281" y="4131"/>
                  </a:cubicBezTo>
                  <a:cubicBezTo>
                    <a:pt x="538" y="4250"/>
                    <a:pt x="806" y="4340"/>
                    <a:pt x="1085" y="4397"/>
                  </a:cubicBezTo>
                  <a:cubicBezTo>
                    <a:pt x="1353" y="4454"/>
                    <a:pt x="1626" y="4483"/>
                    <a:pt x="1899" y="4483"/>
                  </a:cubicBezTo>
                  <a:cubicBezTo>
                    <a:pt x="2198" y="4483"/>
                    <a:pt x="2496" y="4449"/>
                    <a:pt x="2789" y="4380"/>
                  </a:cubicBezTo>
                  <a:cubicBezTo>
                    <a:pt x="3014" y="4328"/>
                    <a:pt x="3231" y="4252"/>
                    <a:pt x="3438" y="4153"/>
                  </a:cubicBezTo>
                  <a:cubicBezTo>
                    <a:pt x="3778" y="4448"/>
                    <a:pt x="4216" y="4673"/>
                    <a:pt x="4743" y="4823"/>
                  </a:cubicBezTo>
                  <a:cubicBezTo>
                    <a:pt x="5196" y="4953"/>
                    <a:pt x="5668" y="5017"/>
                    <a:pt x="6144" y="5017"/>
                  </a:cubicBezTo>
                  <a:cubicBezTo>
                    <a:pt x="6868" y="5017"/>
                    <a:pt x="7603" y="4868"/>
                    <a:pt x="8298" y="4576"/>
                  </a:cubicBezTo>
                  <a:cubicBezTo>
                    <a:pt x="8585" y="4458"/>
                    <a:pt x="8858" y="4310"/>
                    <a:pt x="9114" y="4133"/>
                  </a:cubicBezTo>
                  <a:cubicBezTo>
                    <a:pt x="9856" y="4835"/>
                    <a:pt x="10858" y="5213"/>
                    <a:pt x="11866" y="5213"/>
                  </a:cubicBezTo>
                  <a:cubicBezTo>
                    <a:pt x="12429" y="5213"/>
                    <a:pt x="12994" y="5095"/>
                    <a:pt x="13515" y="4850"/>
                  </a:cubicBezTo>
                  <a:cubicBezTo>
                    <a:pt x="13944" y="4647"/>
                    <a:pt x="14258" y="4399"/>
                    <a:pt x="14469" y="4092"/>
                  </a:cubicBezTo>
                  <a:cubicBezTo>
                    <a:pt x="14566" y="3947"/>
                    <a:pt x="14646" y="3791"/>
                    <a:pt x="14706" y="3627"/>
                  </a:cubicBezTo>
                  <a:cubicBezTo>
                    <a:pt x="15151" y="3791"/>
                    <a:pt x="15596" y="3877"/>
                    <a:pt x="16026" y="3877"/>
                  </a:cubicBezTo>
                  <a:cubicBezTo>
                    <a:pt x="16067" y="3877"/>
                    <a:pt x="16109" y="3876"/>
                    <a:pt x="16150" y="3874"/>
                  </a:cubicBezTo>
                  <a:cubicBezTo>
                    <a:pt x="17064" y="3840"/>
                    <a:pt x="17909" y="3410"/>
                    <a:pt x="18437" y="2719"/>
                  </a:cubicBezTo>
                  <a:cubicBezTo>
                    <a:pt x="18789" y="2839"/>
                    <a:pt x="19152" y="2939"/>
                    <a:pt x="19538" y="2976"/>
                  </a:cubicBezTo>
                  <a:cubicBezTo>
                    <a:pt x="19638" y="2985"/>
                    <a:pt x="19736" y="2990"/>
                    <a:pt x="19833" y="2990"/>
                  </a:cubicBezTo>
                  <a:cubicBezTo>
                    <a:pt x="20436" y="2990"/>
                    <a:pt x="20985" y="2808"/>
                    <a:pt x="21402" y="2463"/>
                  </a:cubicBezTo>
                  <a:cubicBezTo>
                    <a:pt x="21574" y="2322"/>
                    <a:pt x="21610" y="2061"/>
                    <a:pt x="21484" y="1881"/>
                  </a:cubicBezTo>
                  <a:cubicBezTo>
                    <a:pt x="21411" y="1776"/>
                    <a:pt x="21299" y="1722"/>
                    <a:pt x="21184" y="1722"/>
                  </a:cubicBezTo>
                  <a:cubicBezTo>
                    <a:pt x="21100" y="1722"/>
                    <a:pt x="21015" y="1751"/>
                    <a:pt x="20943" y="1810"/>
                  </a:cubicBezTo>
                  <a:cubicBezTo>
                    <a:pt x="20666" y="2039"/>
                    <a:pt x="20286" y="2160"/>
                    <a:pt x="19857" y="2160"/>
                  </a:cubicBezTo>
                  <a:cubicBezTo>
                    <a:pt x="19783" y="2160"/>
                    <a:pt x="19708" y="2156"/>
                    <a:pt x="19631" y="2149"/>
                  </a:cubicBezTo>
                  <a:cubicBezTo>
                    <a:pt x="19364" y="2124"/>
                    <a:pt x="19097" y="2058"/>
                    <a:pt x="18834" y="1973"/>
                  </a:cubicBezTo>
                  <a:cubicBezTo>
                    <a:pt x="18946" y="1622"/>
                    <a:pt x="18962" y="1266"/>
                    <a:pt x="18875" y="942"/>
                  </a:cubicBezTo>
                  <a:cubicBezTo>
                    <a:pt x="18782" y="601"/>
                    <a:pt x="18548" y="300"/>
                    <a:pt x="18250" y="136"/>
                  </a:cubicBezTo>
                  <a:cubicBezTo>
                    <a:pt x="18087" y="45"/>
                    <a:pt x="17914" y="0"/>
                    <a:pt x="1774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8"/>
            <p:cNvSpPr/>
            <p:nvPr/>
          </p:nvSpPr>
          <p:spPr>
            <a:xfrm>
              <a:off x="4246475" y="2523775"/>
              <a:ext cx="539750" cy="81200"/>
            </a:xfrm>
            <a:custGeom>
              <a:rect b="b" l="l" r="r" t="t"/>
              <a:pathLst>
                <a:path extrusionOk="0" h="3248" w="21590">
                  <a:moveTo>
                    <a:pt x="21520" y="1"/>
                  </a:moveTo>
                  <a:cubicBezTo>
                    <a:pt x="21513" y="8"/>
                    <a:pt x="21510" y="18"/>
                    <a:pt x="21502" y="23"/>
                  </a:cubicBezTo>
                  <a:cubicBezTo>
                    <a:pt x="21085" y="367"/>
                    <a:pt x="20536" y="551"/>
                    <a:pt x="19932" y="551"/>
                  </a:cubicBezTo>
                  <a:cubicBezTo>
                    <a:pt x="19835" y="551"/>
                    <a:pt x="19737" y="546"/>
                    <a:pt x="19638" y="537"/>
                  </a:cubicBezTo>
                  <a:cubicBezTo>
                    <a:pt x="19251" y="499"/>
                    <a:pt x="18888" y="400"/>
                    <a:pt x="18537" y="279"/>
                  </a:cubicBezTo>
                  <a:cubicBezTo>
                    <a:pt x="18008" y="971"/>
                    <a:pt x="17163" y="1400"/>
                    <a:pt x="16250" y="1435"/>
                  </a:cubicBezTo>
                  <a:cubicBezTo>
                    <a:pt x="16210" y="1436"/>
                    <a:pt x="16171" y="1437"/>
                    <a:pt x="16132" y="1437"/>
                  </a:cubicBezTo>
                  <a:cubicBezTo>
                    <a:pt x="15700" y="1437"/>
                    <a:pt x="15253" y="1352"/>
                    <a:pt x="14806" y="1187"/>
                  </a:cubicBezTo>
                  <a:cubicBezTo>
                    <a:pt x="14745" y="1352"/>
                    <a:pt x="14667" y="1508"/>
                    <a:pt x="14568" y="1651"/>
                  </a:cubicBezTo>
                  <a:cubicBezTo>
                    <a:pt x="14357" y="1959"/>
                    <a:pt x="14045" y="2207"/>
                    <a:pt x="13615" y="2409"/>
                  </a:cubicBezTo>
                  <a:cubicBezTo>
                    <a:pt x="13093" y="2655"/>
                    <a:pt x="12529" y="2773"/>
                    <a:pt x="11966" y="2773"/>
                  </a:cubicBezTo>
                  <a:cubicBezTo>
                    <a:pt x="10958" y="2773"/>
                    <a:pt x="9956" y="2395"/>
                    <a:pt x="9213" y="1694"/>
                  </a:cubicBezTo>
                  <a:cubicBezTo>
                    <a:pt x="8959" y="1869"/>
                    <a:pt x="8685" y="2018"/>
                    <a:pt x="8399" y="2136"/>
                  </a:cubicBezTo>
                  <a:cubicBezTo>
                    <a:pt x="7705" y="2429"/>
                    <a:pt x="6969" y="2577"/>
                    <a:pt x="6245" y="2577"/>
                  </a:cubicBezTo>
                  <a:cubicBezTo>
                    <a:pt x="5768" y="2577"/>
                    <a:pt x="5296" y="2513"/>
                    <a:pt x="4842" y="2384"/>
                  </a:cubicBezTo>
                  <a:cubicBezTo>
                    <a:pt x="4315" y="2233"/>
                    <a:pt x="3879" y="2009"/>
                    <a:pt x="3539" y="1713"/>
                  </a:cubicBezTo>
                  <a:cubicBezTo>
                    <a:pt x="3331" y="1813"/>
                    <a:pt x="3113" y="1889"/>
                    <a:pt x="2890" y="1940"/>
                  </a:cubicBezTo>
                  <a:cubicBezTo>
                    <a:pt x="2596" y="2008"/>
                    <a:pt x="2296" y="2043"/>
                    <a:pt x="1995" y="2043"/>
                  </a:cubicBezTo>
                  <a:cubicBezTo>
                    <a:pt x="1724" y="2043"/>
                    <a:pt x="1452" y="2015"/>
                    <a:pt x="1184" y="1958"/>
                  </a:cubicBezTo>
                  <a:cubicBezTo>
                    <a:pt x="907" y="1899"/>
                    <a:pt x="637" y="1810"/>
                    <a:pt x="380" y="1692"/>
                  </a:cubicBezTo>
                  <a:cubicBezTo>
                    <a:pt x="292" y="1650"/>
                    <a:pt x="223" y="1574"/>
                    <a:pt x="189" y="1481"/>
                  </a:cubicBezTo>
                  <a:cubicBezTo>
                    <a:pt x="147" y="1522"/>
                    <a:pt x="113" y="1570"/>
                    <a:pt x="91" y="1623"/>
                  </a:cubicBezTo>
                  <a:cubicBezTo>
                    <a:pt x="1" y="1834"/>
                    <a:pt x="86" y="2079"/>
                    <a:pt x="280" y="2167"/>
                  </a:cubicBezTo>
                  <a:cubicBezTo>
                    <a:pt x="538" y="2285"/>
                    <a:pt x="808" y="2374"/>
                    <a:pt x="1084" y="2433"/>
                  </a:cubicBezTo>
                  <a:cubicBezTo>
                    <a:pt x="1352" y="2489"/>
                    <a:pt x="1624" y="2517"/>
                    <a:pt x="1896" y="2517"/>
                  </a:cubicBezTo>
                  <a:cubicBezTo>
                    <a:pt x="2196" y="2517"/>
                    <a:pt x="2495" y="2483"/>
                    <a:pt x="2788" y="2415"/>
                  </a:cubicBezTo>
                  <a:cubicBezTo>
                    <a:pt x="3013" y="2364"/>
                    <a:pt x="3231" y="2288"/>
                    <a:pt x="3438" y="2188"/>
                  </a:cubicBezTo>
                  <a:cubicBezTo>
                    <a:pt x="3778" y="2484"/>
                    <a:pt x="4215" y="2709"/>
                    <a:pt x="4743" y="2859"/>
                  </a:cubicBezTo>
                  <a:cubicBezTo>
                    <a:pt x="5195" y="2988"/>
                    <a:pt x="5667" y="3052"/>
                    <a:pt x="6143" y="3052"/>
                  </a:cubicBezTo>
                  <a:cubicBezTo>
                    <a:pt x="6868" y="3052"/>
                    <a:pt x="7603" y="2904"/>
                    <a:pt x="8298" y="2610"/>
                  </a:cubicBezTo>
                  <a:cubicBezTo>
                    <a:pt x="8585" y="2494"/>
                    <a:pt x="8858" y="2345"/>
                    <a:pt x="9113" y="2169"/>
                  </a:cubicBezTo>
                  <a:cubicBezTo>
                    <a:pt x="9855" y="2870"/>
                    <a:pt x="10858" y="3248"/>
                    <a:pt x="11865" y="3248"/>
                  </a:cubicBezTo>
                  <a:cubicBezTo>
                    <a:pt x="12428" y="3248"/>
                    <a:pt x="12992" y="3130"/>
                    <a:pt x="13514" y="2884"/>
                  </a:cubicBezTo>
                  <a:cubicBezTo>
                    <a:pt x="13944" y="2682"/>
                    <a:pt x="14256" y="2434"/>
                    <a:pt x="14468" y="2127"/>
                  </a:cubicBezTo>
                  <a:cubicBezTo>
                    <a:pt x="14565" y="1982"/>
                    <a:pt x="14646" y="1826"/>
                    <a:pt x="14706" y="1663"/>
                  </a:cubicBezTo>
                  <a:cubicBezTo>
                    <a:pt x="15149" y="1827"/>
                    <a:pt x="15594" y="1911"/>
                    <a:pt x="16023" y="1911"/>
                  </a:cubicBezTo>
                  <a:cubicBezTo>
                    <a:pt x="16065" y="1911"/>
                    <a:pt x="16107" y="1910"/>
                    <a:pt x="16148" y="1909"/>
                  </a:cubicBezTo>
                  <a:cubicBezTo>
                    <a:pt x="17062" y="1875"/>
                    <a:pt x="17907" y="1446"/>
                    <a:pt x="18437" y="753"/>
                  </a:cubicBezTo>
                  <a:cubicBezTo>
                    <a:pt x="18789" y="874"/>
                    <a:pt x="19151" y="974"/>
                    <a:pt x="19538" y="1012"/>
                  </a:cubicBezTo>
                  <a:cubicBezTo>
                    <a:pt x="19636" y="1021"/>
                    <a:pt x="19733" y="1026"/>
                    <a:pt x="19829" y="1026"/>
                  </a:cubicBezTo>
                  <a:cubicBezTo>
                    <a:pt x="20433" y="1026"/>
                    <a:pt x="20983" y="843"/>
                    <a:pt x="21401" y="499"/>
                  </a:cubicBezTo>
                  <a:cubicBezTo>
                    <a:pt x="21548" y="378"/>
                    <a:pt x="21589" y="171"/>
                    <a:pt x="2152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8"/>
            <p:cNvSpPr/>
            <p:nvPr/>
          </p:nvSpPr>
          <p:spPr>
            <a:xfrm>
              <a:off x="4668275" y="2592425"/>
              <a:ext cx="17075" cy="14600"/>
            </a:xfrm>
            <a:custGeom>
              <a:rect b="b" l="l" r="r" t="t"/>
              <a:pathLst>
                <a:path extrusionOk="0" h="584" w="683">
                  <a:moveTo>
                    <a:pt x="390" y="1"/>
                  </a:moveTo>
                  <a:cubicBezTo>
                    <a:pt x="130" y="1"/>
                    <a:pt x="0" y="314"/>
                    <a:pt x="185" y="498"/>
                  </a:cubicBezTo>
                  <a:cubicBezTo>
                    <a:pt x="244" y="557"/>
                    <a:pt x="317" y="584"/>
                    <a:pt x="389" y="584"/>
                  </a:cubicBezTo>
                  <a:cubicBezTo>
                    <a:pt x="539" y="584"/>
                    <a:pt x="682" y="468"/>
                    <a:pt x="682" y="292"/>
                  </a:cubicBezTo>
                  <a:cubicBezTo>
                    <a:pt x="682" y="130"/>
                    <a:pt x="552" y="1"/>
                    <a:pt x="39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8"/>
            <p:cNvSpPr/>
            <p:nvPr/>
          </p:nvSpPr>
          <p:spPr>
            <a:xfrm>
              <a:off x="4628725" y="2461125"/>
              <a:ext cx="17075" cy="14600"/>
            </a:xfrm>
            <a:custGeom>
              <a:rect b="b" l="l" r="r" t="t"/>
              <a:pathLst>
                <a:path extrusionOk="0" h="584" w="683">
                  <a:moveTo>
                    <a:pt x="393" y="0"/>
                  </a:moveTo>
                  <a:cubicBezTo>
                    <a:pt x="392" y="0"/>
                    <a:pt x="391" y="0"/>
                    <a:pt x="390" y="0"/>
                  </a:cubicBezTo>
                  <a:cubicBezTo>
                    <a:pt x="130" y="0"/>
                    <a:pt x="1" y="314"/>
                    <a:pt x="185" y="498"/>
                  </a:cubicBezTo>
                  <a:cubicBezTo>
                    <a:pt x="244" y="557"/>
                    <a:pt x="317" y="583"/>
                    <a:pt x="389" y="583"/>
                  </a:cubicBezTo>
                  <a:cubicBezTo>
                    <a:pt x="539" y="583"/>
                    <a:pt x="683" y="467"/>
                    <a:pt x="683" y="291"/>
                  </a:cubicBezTo>
                  <a:cubicBezTo>
                    <a:pt x="683" y="130"/>
                    <a:pt x="553" y="0"/>
                    <a:pt x="393"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8"/>
            <p:cNvSpPr/>
            <p:nvPr/>
          </p:nvSpPr>
          <p:spPr>
            <a:xfrm>
              <a:off x="4504500" y="2091375"/>
              <a:ext cx="17050" cy="14625"/>
            </a:xfrm>
            <a:custGeom>
              <a:rect b="b" l="l" r="r" t="t"/>
              <a:pathLst>
                <a:path extrusionOk="0" h="585" w="682">
                  <a:moveTo>
                    <a:pt x="392" y="0"/>
                  </a:moveTo>
                  <a:cubicBezTo>
                    <a:pt x="391" y="0"/>
                    <a:pt x="390" y="0"/>
                    <a:pt x="389" y="0"/>
                  </a:cubicBezTo>
                  <a:cubicBezTo>
                    <a:pt x="129" y="0"/>
                    <a:pt x="0" y="315"/>
                    <a:pt x="184" y="498"/>
                  </a:cubicBezTo>
                  <a:cubicBezTo>
                    <a:pt x="244" y="558"/>
                    <a:pt x="317" y="584"/>
                    <a:pt x="388" y="584"/>
                  </a:cubicBezTo>
                  <a:cubicBezTo>
                    <a:pt x="538" y="584"/>
                    <a:pt x="682" y="467"/>
                    <a:pt x="682" y="291"/>
                  </a:cubicBezTo>
                  <a:cubicBezTo>
                    <a:pt x="682" y="131"/>
                    <a:pt x="553" y="0"/>
                    <a:pt x="392"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8"/>
            <p:cNvSpPr/>
            <p:nvPr/>
          </p:nvSpPr>
          <p:spPr>
            <a:xfrm>
              <a:off x="4565300" y="2164375"/>
              <a:ext cx="17075" cy="14625"/>
            </a:xfrm>
            <a:custGeom>
              <a:rect b="b" l="l" r="r" t="t"/>
              <a:pathLst>
                <a:path extrusionOk="0" h="585" w="683">
                  <a:moveTo>
                    <a:pt x="390" y="0"/>
                  </a:moveTo>
                  <a:cubicBezTo>
                    <a:pt x="130" y="0"/>
                    <a:pt x="0" y="315"/>
                    <a:pt x="184" y="500"/>
                  </a:cubicBezTo>
                  <a:cubicBezTo>
                    <a:pt x="244" y="558"/>
                    <a:pt x="316" y="585"/>
                    <a:pt x="388" y="585"/>
                  </a:cubicBezTo>
                  <a:cubicBezTo>
                    <a:pt x="538" y="585"/>
                    <a:pt x="682" y="468"/>
                    <a:pt x="682" y="291"/>
                  </a:cubicBezTo>
                  <a:cubicBezTo>
                    <a:pt x="682" y="131"/>
                    <a:pt x="551" y="0"/>
                    <a:pt x="390"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8"/>
            <p:cNvSpPr/>
            <p:nvPr/>
          </p:nvSpPr>
          <p:spPr>
            <a:xfrm>
              <a:off x="4381150" y="2615200"/>
              <a:ext cx="17075" cy="14625"/>
            </a:xfrm>
            <a:custGeom>
              <a:rect b="b" l="l" r="r" t="t"/>
              <a:pathLst>
                <a:path extrusionOk="0" h="585" w="683">
                  <a:moveTo>
                    <a:pt x="393" y="1"/>
                  </a:moveTo>
                  <a:cubicBezTo>
                    <a:pt x="392" y="1"/>
                    <a:pt x="391" y="1"/>
                    <a:pt x="390" y="1"/>
                  </a:cubicBezTo>
                  <a:cubicBezTo>
                    <a:pt x="130" y="1"/>
                    <a:pt x="1" y="316"/>
                    <a:pt x="185" y="498"/>
                  </a:cubicBezTo>
                  <a:cubicBezTo>
                    <a:pt x="245" y="558"/>
                    <a:pt x="318" y="584"/>
                    <a:pt x="389" y="584"/>
                  </a:cubicBezTo>
                  <a:cubicBezTo>
                    <a:pt x="539" y="584"/>
                    <a:pt x="683" y="468"/>
                    <a:pt x="683" y="292"/>
                  </a:cubicBezTo>
                  <a:cubicBezTo>
                    <a:pt x="683" y="131"/>
                    <a:pt x="553" y="1"/>
                    <a:pt x="393"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8"/>
            <p:cNvSpPr/>
            <p:nvPr/>
          </p:nvSpPr>
          <p:spPr>
            <a:xfrm>
              <a:off x="4404750" y="2627950"/>
              <a:ext cx="17075" cy="14625"/>
            </a:xfrm>
            <a:custGeom>
              <a:rect b="b" l="l" r="r" t="t"/>
              <a:pathLst>
                <a:path extrusionOk="0" h="585" w="683">
                  <a:moveTo>
                    <a:pt x="392" y="1"/>
                  </a:moveTo>
                  <a:cubicBezTo>
                    <a:pt x="391" y="1"/>
                    <a:pt x="390" y="1"/>
                    <a:pt x="390" y="1"/>
                  </a:cubicBezTo>
                  <a:cubicBezTo>
                    <a:pt x="130" y="1"/>
                    <a:pt x="0" y="316"/>
                    <a:pt x="184" y="499"/>
                  </a:cubicBezTo>
                  <a:cubicBezTo>
                    <a:pt x="244" y="558"/>
                    <a:pt x="317" y="585"/>
                    <a:pt x="388" y="585"/>
                  </a:cubicBezTo>
                  <a:cubicBezTo>
                    <a:pt x="538" y="585"/>
                    <a:pt x="682" y="468"/>
                    <a:pt x="682" y="292"/>
                  </a:cubicBezTo>
                  <a:cubicBezTo>
                    <a:pt x="682" y="131"/>
                    <a:pt x="553" y="1"/>
                    <a:pt x="392"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8"/>
            <p:cNvSpPr/>
            <p:nvPr/>
          </p:nvSpPr>
          <p:spPr>
            <a:xfrm>
              <a:off x="4650850" y="2300450"/>
              <a:ext cx="17050" cy="14650"/>
            </a:xfrm>
            <a:custGeom>
              <a:rect b="b" l="l" r="r" t="t"/>
              <a:pathLst>
                <a:path extrusionOk="0" h="586" w="682">
                  <a:moveTo>
                    <a:pt x="390" y="1"/>
                  </a:moveTo>
                  <a:cubicBezTo>
                    <a:pt x="129" y="1"/>
                    <a:pt x="0" y="316"/>
                    <a:pt x="184" y="500"/>
                  </a:cubicBezTo>
                  <a:cubicBezTo>
                    <a:pt x="244" y="559"/>
                    <a:pt x="316" y="585"/>
                    <a:pt x="388" y="585"/>
                  </a:cubicBezTo>
                  <a:cubicBezTo>
                    <a:pt x="538" y="585"/>
                    <a:pt x="682" y="468"/>
                    <a:pt x="682" y="292"/>
                  </a:cubicBezTo>
                  <a:cubicBezTo>
                    <a:pt x="682" y="132"/>
                    <a:pt x="551" y="1"/>
                    <a:pt x="39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8"/>
            <p:cNvSpPr/>
            <p:nvPr/>
          </p:nvSpPr>
          <p:spPr>
            <a:xfrm>
              <a:off x="4389900" y="2432325"/>
              <a:ext cx="17075" cy="14625"/>
            </a:xfrm>
            <a:custGeom>
              <a:rect b="b" l="l" r="r" t="t"/>
              <a:pathLst>
                <a:path extrusionOk="0" h="585" w="683">
                  <a:moveTo>
                    <a:pt x="393" y="1"/>
                  </a:moveTo>
                  <a:cubicBezTo>
                    <a:pt x="392" y="1"/>
                    <a:pt x="391" y="1"/>
                    <a:pt x="390" y="1"/>
                  </a:cubicBezTo>
                  <a:cubicBezTo>
                    <a:pt x="130" y="1"/>
                    <a:pt x="1" y="316"/>
                    <a:pt x="185" y="499"/>
                  </a:cubicBezTo>
                  <a:cubicBezTo>
                    <a:pt x="244" y="558"/>
                    <a:pt x="317" y="585"/>
                    <a:pt x="389" y="585"/>
                  </a:cubicBezTo>
                  <a:cubicBezTo>
                    <a:pt x="538" y="585"/>
                    <a:pt x="683" y="468"/>
                    <a:pt x="683" y="292"/>
                  </a:cubicBezTo>
                  <a:cubicBezTo>
                    <a:pt x="683" y="131"/>
                    <a:pt x="552" y="1"/>
                    <a:pt x="393"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8"/>
            <p:cNvSpPr/>
            <p:nvPr/>
          </p:nvSpPr>
          <p:spPr>
            <a:xfrm>
              <a:off x="4790100" y="2601400"/>
              <a:ext cx="17075" cy="14625"/>
            </a:xfrm>
            <a:custGeom>
              <a:rect b="b" l="l" r="r" t="t"/>
              <a:pathLst>
                <a:path extrusionOk="0" h="585" w="683">
                  <a:moveTo>
                    <a:pt x="391" y="0"/>
                  </a:moveTo>
                  <a:cubicBezTo>
                    <a:pt x="131" y="1"/>
                    <a:pt x="0" y="315"/>
                    <a:pt x="184" y="499"/>
                  </a:cubicBezTo>
                  <a:cubicBezTo>
                    <a:pt x="244" y="558"/>
                    <a:pt x="316" y="584"/>
                    <a:pt x="388" y="584"/>
                  </a:cubicBezTo>
                  <a:cubicBezTo>
                    <a:pt x="538" y="584"/>
                    <a:pt x="683" y="467"/>
                    <a:pt x="682" y="291"/>
                  </a:cubicBezTo>
                  <a:cubicBezTo>
                    <a:pt x="682" y="131"/>
                    <a:pt x="551" y="0"/>
                    <a:pt x="391"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8"/>
            <p:cNvSpPr/>
            <p:nvPr/>
          </p:nvSpPr>
          <p:spPr>
            <a:xfrm>
              <a:off x="4549100" y="2622475"/>
              <a:ext cx="17050" cy="14625"/>
            </a:xfrm>
            <a:custGeom>
              <a:rect b="b" l="l" r="r" t="t"/>
              <a:pathLst>
                <a:path extrusionOk="0" h="585" w="682">
                  <a:moveTo>
                    <a:pt x="390" y="1"/>
                  </a:moveTo>
                  <a:cubicBezTo>
                    <a:pt x="129" y="1"/>
                    <a:pt x="0" y="316"/>
                    <a:pt x="184" y="500"/>
                  </a:cubicBezTo>
                  <a:cubicBezTo>
                    <a:pt x="244" y="559"/>
                    <a:pt x="316" y="585"/>
                    <a:pt x="388" y="585"/>
                  </a:cubicBezTo>
                  <a:cubicBezTo>
                    <a:pt x="538" y="585"/>
                    <a:pt x="682" y="468"/>
                    <a:pt x="682" y="292"/>
                  </a:cubicBezTo>
                  <a:cubicBezTo>
                    <a:pt x="682" y="131"/>
                    <a:pt x="551" y="1"/>
                    <a:pt x="39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8"/>
            <p:cNvSpPr/>
            <p:nvPr/>
          </p:nvSpPr>
          <p:spPr>
            <a:xfrm>
              <a:off x="4478125" y="2314200"/>
              <a:ext cx="17075" cy="14625"/>
            </a:xfrm>
            <a:custGeom>
              <a:rect b="b" l="l" r="r" t="t"/>
              <a:pathLst>
                <a:path extrusionOk="0" h="585" w="683">
                  <a:moveTo>
                    <a:pt x="390" y="1"/>
                  </a:moveTo>
                  <a:cubicBezTo>
                    <a:pt x="130" y="2"/>
                    <a:pt x="1" y="316"/>
                    <a:pt x="185" y="500"/>
                  </a:cubicBezTo>
                  <a:cubicBezTo>
                    <a:pt x="244" y="559"/>
                    <a:pt x="317" y="585"/>
                    <a:pt x="388" y="585"/>
                  </a:cubicBezTo>
                  <a:cubicBezTo>
                    <a:pt x="538" y="585"/>
                    <a:pt x="682" y="468"/>
                    <a:pt x="682" y="293"/>
                  </a:cubicBezTo>
                  <a:cubicBezTo>
                    <a:pt x="682" y="131"/>
                    <a:pt x="552" y="1"/>
                    <a:pt x="39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8"/>
            <p:cNvSpPr/>
            <p:nvPr/>
          </p:nvSpPr>
          <p:spPr>
            <a:xfrm>
              <a:off x="4497225" y="2331850"/>
              <a:ext cx="17050" cy="14625"/>
            </a:xfrm>
            <a:custGeom>
              <a:rect b="b" l="l" r="r" t="t"/>
              <a:pathLst>
                <a:path extrusionOk="0" h="585" w="682">
                  <a:moveTo>
                    <a:pt x="392" y="0"/>
                  </a:moveTo>
                  <a:cubicBezTo>
                    <a:pt x="391" y="0"/>
                    <a:pt x="390" y="0"/>
                    <a:pt x="389" y="0"/>
                  </a:cubicBezTo>
                  <a:cubicBezTo>
                    <a:pt x="129" y="0"/>
                    <a:pt x="0" y="315"/>
                    <a:pt x="184" y="498"/>
                  </a:cubicBezTo>
                  <a:cubicBezTo>
                    <a:pt x="243" y="558"/>
                    <a:pt x="316" y="584"/>
                    <a:pt x="388" y="584"/>
                  </a:cubicBezTo>
                  <a:cubicBezTo>
                    <a:pt x="538" y="584"/>
                    <a:pt x="682" y="467"/>
                    <a:pt x="682" y="291"/>
                  </a:cubicBezTo>
                  <a:cubicBezTo>
                    <a:pt x="682" y="131"/>
                    <a:pt x="551" y="0"/>
                    <a:pt x="392"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8"/>
            <p:cNvSpPr/>
            <p:nvPr/>
          </p:nvSpPr>
          <p:spPr>
            <a:xfrm>
              <a:off x="4510850" y="1985800"/>
              <a:ext cx="46325" cy="52700"/>
            </a:xfrm>
            <a:custGeom>
              <a:rect b="b" l="l" r="r" t="t"/>
              <a:pathLst>
                <a:path extrusionOk="0" h="2108" w="1853">
                  <a:moveTo>
                    <a:pt x="926" y="1"/>
                  </a:moveTo>
                  <a:cubicBezTo>
                    <a:pt x="887" y="1"/>
                    <a:pt x="848" y="26"/>
                    <a:pt x="829" y="77"/>
                  </a:cubicBezTo>
                  <a:lnTo>
                    <a:pt x="677" y="454"/>
                  </a:lnTo>
                  <a:cubicBezTo>
                    <a:pt x="636" y="555"/>
                    <a:pt x="557" y="626"/>
                    <a:pt x="466" y="643"/>
                  </a:cubicBezTo>
                  <a:lnTo>
                    <a:pt x="128" y="703"/>
                  </a:lnTo>
                  <a:cubicBezTo>
                    <a:pt x="37" y="719"/>
                    <a:pt x="1" y="856"/>
                    <a:pt x="67" y="935"/>
                  </a:cubicBezTo>
                  <a:lnTo>
                    <a:pt x="311" y="1229"/>
                  </a:lnTo>
                  <a:cubicBezTo>
                    <a:pt x="379" y="1315"/>
                    <a:pt x="408" y="1424"/>
                    <a:pt x="391" y="1533"/>
                  </a:cubicBezTo>
                  <a:lnTo>
                    <a:pt x="334" y="1947"/>
                  </a:lnTo>
                  <a:cubicBezTo>
                    <a:pt x="321" y="2035"/>
                    <a:pt x="379" y="2107"/>
                    <a:pt x="443" y="2107"/>
                  </a:cubicBezTo>
                  <a:cubicBezTo>
                    <a:pt x="460" y="2107"/>
                    <a:pt x="477" y="2102"/>
                    <a:pt x="494" y="2091"/>
                  </a:cubicBezTo>
                  <a:lnTo>
                    <a:pt x="798" y="1895"/>
                  </a:lnTo>
                  <a:cubicBezTo>
                    <a:pt x="836" y="1869"/>
                    <a:pt x="881" y="1856"/>
                    <a:pt x="926" y="1856"/>
                  </a:cubicBezTo>
                  <a:cubicBezTo>
                    <a:pt x="972" y="1856"/>
                    <a:pt x="1017" y="1869"/>
                    <a:pt x="1056" y="1895"/>
                  </a:cubicBezTo>
                  <a:lnTo>
                    <a:pt x="1359" y="2091"/>
                  </a:lnTo>
                  <a:cubicBezTo>
                    <a:pt x="1376" y="2102"/>
                    <a:pt x="1393" y="2107"/>
                    <a:pt x="1411" y="2107"/>
                  </a:cubicBezTo>
                  <a:cubicBezTo>
                    <a:pt x="1475" y="2107"/>
                    <a:pt x="1532" y="2035"/>
                    <a:pt x="1520" y="1947"/>
                  </a:cubicBezTo>
                  <a:lnTo>
                    <a:pt x="1463" y="1533"/>
                  </a:lnTo>
                  <a:cubicBezTo>
                    <a:pt x="1446" y="1424"/>
                    <a:pt x="1475" y="1315"/>
                    <a:pt x="1543" y="1229"/>
                  </a:cubicBezTo>
                  <a:lnTo>
                    <a:pt x="1787" y="935"/>
                  </a:lnTo>
                  <a:cubicBezTo>
                    <a:pt x="1852" y="856"/>
                    <a:pt x="1817" y="719"/>
                    <a:pt x="1726" y="703"/>
                  </a:cubicBezTo>
                  <a:lnTo>
                    <a:pt x="1388" y="643"/>
                  </a:lnTo>
                  <a:cubicBezTo>
                    <a:pt x="1297" y="626"/>
                    <a:pt x="1218" y="555"/>
                    <a:pt x="1177" y="454"/>
                  </a:cubicBezTo>
                  <a:lnTo>
                    <a:pt x="1025" y="77"/>
                  </a:lnTo>
                  <a:cubicBezTo>
                    <a:pt x="1005" y="26"/>
                    <a:pt x="966" y="1"/>
                    <a:pt x="92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8"/>
            <p:cNvSpPr/>
            <p:nvPr/>
          </p:nvSpPr>
          <p:spPr>
            <a:xfrm>
              <a:off x="4510875" y="2003475"/>
              <a:ext cx="10150" cy="16200"/>
            </a:xfrm>
            <a:custGeom>
              <a:rect b="b" l="l" r="r" t="t"/>
              <a:pathLst>
                <a:path extrusionOk="0" h="648" w="406">
                  <a:moveTo>
                    <a:pt x="116" y="0"/>
                  </a:moveTo>
                  <a:cubicBezTo>
                    <a:pt x="33" y="26"/>
                    <a:pt x="1" y="152"/>
                    <a:pt x="63" y="228"/>
                  </a:cubicBezTo>
                  <a:lnTo>
                    <a:pt x="307" y="522"/>
                  </a:lnTo>
                  <a:cubicBezTo>
                    <a:pt x="337" y="558"/>
                    <a:pt x="359" y="601"/>
                    <a:pt x="372" y="647"/>
                  </a:cubicBezTo>
                  <a:lnTo>
                    <a:pt x="389" y="536"/>
                  </a:lnTo>
                  <a:cubicBezTo>
                    <a:pt x="406" y="428"/>
                    <a:pt x="376" y="318"/>
                    <a:pt x="309" y="232"/>
                  </a:cubicBezTo>
                  <a:lnTo>
                    <a:pt x="116" y="0"/>
                  </a:ln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8"/>
            <p:cNvSpPr/>
            <p:nvPr/>
          </p:nvSpPr>
          <p:spPr>
            <a:xfrm>
              <a:off x="4518850" y="2024950"/>
              <a:ext cx="30250" cy="13550"/>
            </a:xfrm>
            <a:custGeom>
              <a:rect b="b" l="l" r="r" t="t"/>
              <a:pathLst>
                <a:path extrusionOk="0" h="542" w="1210">
                  <a:moveTo>
                    <a:pt x="605" y="1"/>
                  </a:moveTo>
                  <a:cubicBezTo>
                    <a:pt x="560" y="1"/>
                    <a:pt x="515" y="14"/>
                    <a:pt x="476" y="40"/>
                  </a:cubicBezTo>
                  <a:lnTo>
                    <a:pt x="173" y="235"/>
                  </a:lnTo>
                  <a:cubicBezTo>
                    <a:pt x="156" y="246"/>
                    <a:pt x="140" y="251"/>
                    <a:pt x="124" y="251"/>
                  </a:cubicBezTo>
                  <a:cubicBezTo>
                    <a:pt x="91" y="251"/>
                    <a:pt x="60" y="229"/>
                    <a:pt x="39" y="197"/>
                  </a:cubicBezTo>
                  <a:lnTo>
                    <a:pt x="12" y="381"/>
                  </a:lnTo>
                  <a:cubicBezTo>
                    <a:pt x="0" y="470"/>
                    <a:pt x="57" y="542"/>
                    <a:pt x="122" y="542"/>
                  </a:cubicBezTo>
                  <a:cubicBezTo>
                    <a:pt x="139" y="542"/>
                    <a:pt x="156" y="537"/>
                    <a:pt x="173" y="526"/>
                  </a:cubicBezTo>
                  <a:lnTo>
                    <a:pt x="476" y="329"/>
                  </a:lnTo>
                  <a:cubicBezTo>
                    <a:pt x="515" y="303"/>
                    <a:pt x="560" y="290"/>
                    <a:pt x="605" y="290"/>
                  </a:cubicBezTo>
                  <a:cubicBezTo>
                    <a:pt x="650" y="290"/>
                    <a:pt x="696" y="303"/>
                    <a:pt x="735" y="329"/>
                  </a:cubicBezTo>
                  <a:lnTo>
                    <a:pt x="1037" y="526"/>
                  </a:lnTo>
                  <a:cubicBezTo>
                    <a:pt x="1054" y="537"/>
                    <a:pt x="1072" y="542"/>
                    <a:pt x="1089" y="542"/>
                  </a:cubicBezTo>
                  <a:cubicBezTo>
                    <a:pt x="1153" y="542"/>
                    <a:pt x="1210" y="470"/>
                    <a:pt x="1199" y="381"/>
                  </a:cubicBezTo>
                  <a:lnTo>
                    <a:pt x="1172" y="197"/>
                  </a:lnTo>
                  <a:cubicBezTo>
                    <a:pt x="1151" y="229"/>
                    <a:pt x="1120" y="251"/>
                    <a:pt x="1086" y="251"/>
                  </a:cubicBezTo>
                  <a:cubicBezTo>
                    <a:pt x="1070" y="251"/>
                    <a:pt x="1054" y="246"/>
                    <a:pt x="1037" y="235"/>
                  </a:cubicBezTo>
                  <a:lnTo>
                    <a:pt x="735" y="40"/>
                  </a:lnTo>
                  <a:cubicBezTo>
                    <a:pt x="696" y="14"/>
                    <a:pt x="650" y="1"/>
                    <a:pt x="60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8"/>
            <p:cNvSpPr/>
            <p:nvPr/>
          </p:nvSpPr>
          <p:spPr>
            <a:xfrm>
              <a:off x="4546900" y="2003475"/>
              <a:ext cx="10200" cy="16200"/>
            </a:xfrm>
            <a:custGeom>
              <a:rect b="b" l="l" r="r" t="t"/>
              <a:pathLst>
                <a:path extrusionOk="0" h="648" w="408">
                  <a:moveTo>
                    <a:pt x="292" y="0"/>
                  </a:moveTo>
                  <a:lnTo>
                    <a:pt x="98" y="232"/>
                  </a:lnTo>
                  <a:cubicBezTo>
                    <a:pt x="30" y="318"/>
                    <a:pt x="1" y="428"/>
                    <a:pt x="18" y="536"/>
                  </a:cubicBezTo>
                  <a:lnTo>
                    <a:pt x="33" y="647"/>
                  </a:lnTo>
                  <a:cubicBezTo>
                    <a:pt x="46" y="601"/>
                    <a:pt x="68" y="558"/>
                    <a:pt x="98" y="522"/>
                  </a:cubicBezTo>
                  <a:lnTo>
                    <a:pt x="343" y="228"/>
                  </a:lnTo>
                  <a:cubicBezTo>
                    <a:pt x="407" y="152"/>
                    <a:pt x="375" y="26"/>
                    <a:pt x="29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8"/>
            <p:cNvSpPr/>
            <p:nvPr/>
          </p:nvSpPr>
          <p:spPr>
            <a:xfrm>
              <a:off x="4203275" y="1948200"/>
              <a:ext cx="655900" cy="834575"/>
            </a:xfrm>
            <a:custGeom>
              <a:rect b="b" l="l" r="r" t="t"/>
              <a:pathLst>
                <a:path extrusionOk="0" h="33383" w="26236">
                  <a:moveTo>
                    <a:pt x="13222" y="914"/>
                  </a:moveTo>
                  <a:lnTo>
                    <a:pt x="13570" y="1622"/>
                  </a:lnTo>
                  <a:cubicBezTo>
                    <a:pt x="13646" y="1777"/>
                    <a:pt x="13794" y="1884"/>
                    <a:pt x="13965" y="1909"/>
                  </a:cubicBezTo>
                  <a:lnTo>
                    <a:pt x="14747" y="2023"/>
                  </a:lnTo>
                  <a:lnTo>
                    <a:pt x="14180" y="2574"/>
                  </a:lnTo>
                  <a:cubicBezTo>
                    <a:pt x="14058" y="2694"/>
                    <a:pt x="14002" y="2866"/>
                    <a:pt x="14030" y="3037"/>
                  </a:cubicBezTo>
                  <a:lnTo>
                    <a:pt x="14220" y="4140"/>
                  </a:lnTo>
                  <a:cubicBezTo>
                    <a:pt x="14203" y="4458"/>
                    <a:pt x="14279" y="4721"/>
                    <a:pt x="14449" y="4920"/>
                  </a:cubicBezTo>
                  <a:lnTo>
                    <a:pt x="20037" y="11529"/>
                  </a:lnTo>
                  <a:cubicBezTo>
                    <a:pt x="20126" y="11638"/>
                    <a:pt x="20110" y="11688"/>
                    <a:pt x="20105" y="11709"/>
                  </a:cubicBezTo>
                  <a:cubicBezTo>
                    <a:pt x="20033" y="11943"/>
                    <a:pt x="19455" y="12249"/>
                    <a:pt x="18960" y="12398"/>
                  </a:cubicBezTo>
                  <a:cubicBezTo>
                    <a:pt x="18686" y="12481"/>
                    <a:pt x="18586" y="12816"/>
                    <a:pt x="18768" y="13037"/>
                  </a:cubicBezTo>
                  <a:lnTo>
                    <a:pt x="22758" y="17878"/>
                  </a:lnTo>
                  <a:cubicBezTo>
                    <a:pt x="23058" y="18245"/>
                    <a:pt x="23019" y="18794"/>
                    <a:pt x="22669" y="19100"/>
                  </a:cubicBezTo>
                  <a:cubicBezTo>
                    <a:pt x="22586" y="19173"/>
                    <a:pt x="22417" y="19216"/>
                    <a:pt x="22165" y="19216"/>
                  </a:cubicBezTo>
                  <a:cubicBezTo>
                    <a:pt x="21763" y="19216"/>
                    <a:pt x="21152" y="19106"/>
                    <a:pt x="20352" y="18830"/>
                  </a:cubicBezTo>
                  <a:cubicBezTo>
                    <a:pt x="20304" y="18814"/>
                    <a:pt x="20257" y="18806"/>
                    <a:pt x="20211" y="18806"/>
                  </a:cubicBezTo>
                  <a:cubicBezTo>
                    <a:pt x="19900" y="18806"/>
                    <a:pt x="19675" y="19166"/>
                    <a:pt x="19868" y="19457"/>
                  </a:cubicBezTo>
                  <a:cubicBezTo>
                    <a:pt x="20226" y="19993"/>
                    <a:pt x="21436" y="21473"/>
                    <a:pt x="22720" y="23042"/>
                  </a:cubicBezTo>
                  <a:cubicBezTo>
                    <a:pt x="23466" y="23955"/>
                    <a:pt x="24238" y="24898"/>
                    <a:pt x="24858" y="25675"/>
                  </a:cubicBezTo>
                  <a:cubicBezTo>
                    <a:pt x="25447" y="26416"/>
                    <a:pt x="25187" y="27198"/>
                    <a:pt x="24670" y="27641"/>
                  </a:cubicBezTo>
                  <a:cubicBezTo>
                    <a:pt x="24409" y="27864"/>
                    <a:pt x="24075" y="28009"/>
                    <a:pt x="23724" y="28009"/>
                  </a:cubicBezTo>
                  <a:cubicBezTo>
                    <a:pt x="23379" y="28009"/>
                    <a:pt x="23018" y="27868"/>
                    <a:pt x="22697" y="27519"/>
                  </a:cubicBezTo>
                  <a:cubicBezTo>
                    <a:pt x="22676" y="27496"/>
                    <a:pt x="22655" y="27474"/>
                    <a:pt x="22634" y="27448"/>
                  </a:cubicBezTo>
                  <a:cubicBezTo>
                    <a:pt x="22433" y="27218"/>
                    <a:pt x="22133" y="27089"/>
                    <a:pt x="21802" y="27089"/>
                  </a:cubicBezTo>
                  <a:cubicBezTo>
                    <a:pt x="21777" y="27089"/>
                    <a:pt x="21752" y="27090"/>
                    <a:pt x="21727" y="27091"/>
                  </a:cubicBezTo>
                  <a:cubicBezTo>
                    <a:pt x="21305" y="27116"/>
                    <a:pt x="20902" y="27337"/>
                    <a:pt x="20673" y="27672"/>
                  </a:cubicBezTo>
                  <a:cubicBezTo>
                    <a:pt x="20290" y="28230"/>
                    <a:pt x="19826" y="28545"/>
                    <a:pt x="19331" y="28583"/>
                  </a:cubicBezTo>
                  <a:cubicBezTo>
                    <a:pt x="19299" y="28585"/>
                    <a:pt x="19266" y="28586"/>
                    <a:pt x="19233" y="28586"/>
                  </a:cubicBezTo>
                  <a:cubicBezTo>
                    <a:pt x="18726" y="28586"/>
                    <a:pt x="18193" y="28304"/>
                    <a:pt x="17682" y="27759"/>
                  </a:cubicBezTo>
                  <a:cubicBezTo>
                    <a:pt x="17386" y="27443"/>
                    <a:pt x="17048" y="27319"/>
                    <a:pt x="16714" y="27319"/>
                  </a:cubicBezTo>
                  <a:cubicBezTo>
                    <a:pt x="16331" y="27319"/>
                    <a:pt x="15955" y="27482"/>
                    <a:pt x="15654" y="27705"/>
                  </a:cubicBezTo>
                  <a:cubicBezTo>
                    <a:pt x="15523" y="27802"/>
                    <a:pt x="15447" y="27956"/>
                    <a:pt x="15446" y="28117"/>
                  </a:cubicBezTo>
                  <a:lnTo>
                    <a:pt x="15446" y="31589"/>
                  </a:lnTo>
                  <a:cubicBezTo>
                    <a:pt x="15446" y="32194"/>
                    <a:pt x="14954" y="32685"/>
                    <a:pt x="14348" y="32687"/>
                  </a:cubicBezTo>
                  <a:lnTo>
                    <a:pt x="12053" y="32687"/>
                  </a:lnTo>
                  <a:cubicBezTo>
                    <a:pt x="11447" y="32685"/>
                    <a:pt x="10955" y="32194"/>
                    <a:pt x="10955" y="31589"/>
                  </a:cubicBezTo>
                  <a:lnTo>
                    <a:pt x="10955" y="28594"/>
                  </a:lnTo>
                  <a:cubicBezTo>
                    <a:pt x="10955" y="28296"/>
                    <a:pt x="10713" y="28054"/>
                    <a:pt x="10417" y="28054"/>
                  </a:cubicBezTo>
                  <a:lnTo>
                    <a:pt x="10415" y="28054"/>
                  </a:lnTo>
                  <a:cubicBezTo>
                    <a:pt x="10302" y="28056"/>
                    <a:pt x="10190" y="28092"/>
                    <a:pt x="10098" y="28160"/>
                  </a:cubicBezTo>
                  <a:cubicBezTo>
                    <a:pt x="9591" y="28524"/>
                    <a:pt x="9018" y="28718"/>
                    <a:pt x="8483" y="28718"/>
                  </a:cubicBezTo>
                  <a:cubicBezTo>
                    <a:pt x="8370" y="28718"/>
                    <a:pt x="8260" y="28710"/>
                    <a:pt x="8152" y="28692"/>
                  </a:cubicBezTo>
                  <a:cubicBezTo>
                    <a:pt x="7616" y="28604"/>
                    <a:pt x="7162" y="28307"/>
                    <a:pt x="6804" y="27808"/>
                  </a:cubicBezTo>
                  <a:cubicBezTo>
                    <a:pt x="6548" y="27450"/>
                    <a:pt x="6198" y="27232"/>
                    <a:pt x="5818" y="27192"/>
                  </a:cubicBezTo>
                  <a:cubicBezTo>
                    <a:pt x="5779" y="27188"/>
                    <a:pt x="5739" y="27186"/>
                    <a:pt x="5700" y="27186"/>
                  </a:cubicBezTo>
                  <a:cubicBezTo>
                    <a:pt x="5378" y="27186"/>
                    <a:pt x="5062" y="27318"/>
                    <a:pt x="4798" y="27562"/>
                  </a:cubicBezTo>
                  <a:cubicBezTo>
                    <a:pt x="4118" y="28184"/>
                    <a:pt x="3427" y="28496"/>
                    <a:pt x="2730" y="28496"/>
                  </a:cubicBezTo>
                  <a:cubicBezTo>
                    <a:pt x="2339" y="28496"/>
                    <a:pt x="1947" y="28398"/>
                    <a:pt x="1554" y="28202"/>
                  </a:cubicBezTo>
                  <a:cubicBezTo>
                    <a:pt x="1169" y="28009"/>
                    <a:pt x="895" y="27648"/>
                    <a:pt x="813" y="27226"/>
                  </a:cubicBezTo>
                  <a:cubicBezTo>
                    <a:pt x="725" y="26793"/>
                    <a:pt x="843" y="26345"/>
                    <a:pt x="1132" y="26011"/>
                  </a:cubicBezTo>
                  <a:cubicBezTo>
                    <a:pt x="1132" y="26011"/>
                    <a:pt x="5731" y="20655"/>
                    <a:pt x="6807" y="19398"/>
                  </a:cubicBezTo>
                  <a:cubicBezTo>
                    <a:pt x="6934" y="19251"/>
                    <a:pt x="6934" y="19031"/>
                    <a:pt x="6805" y="18884"/>
                  </a:cubicBezTo>
                  <a:cubicBezTo>
                    <a:pt x="6727" y="18794"/>
                    <a:pt x="6617" y="18747"/>
                    <a:pt x="6505" y="18747"/>
                  </a:cubicBezTo>
                  <a:cubicBezTo>
                    <a:pt x="6431" y="18747"/>
                    <a:pt x="6357" y="18767"/>
                    <a:pt x="6291" y="18811"/>
                  </a:cubicBezTo>
                  <a:cubicBezTo>
                    <a:pt x="5655" y="19216"/>
                    <a:pt x="5192" y="19350"/>
                    <a:pt x="4825" y="19350"/>
                  </a:cubicBezTo>
                  <a:cubicBezTo>
                    <a:pt x="4568" y="19350"/>
                    <a:pt x="4358" y="19285"/>
                    <a:pt x="4166" y="19201"/>
                  </a:cubicBezTo>
                  <a:cubicBezTo>
                    <a:pt x="3851" y="19065"/>
                    <a:pt x="3621" y="18785"/>
                    <a:pt x="3548" y="18449"/>
                  </a:cubicBezTo>
                  <a:cubicBezTo>
                    <a:pt x="3469" y="18108"/>
                    <a:pt x="3559" y="17749"/>
                    <a:pt x="3790" y="17485"/>
                  </a:cubicBezTo>
                  <a:lnTo>
                    <a:pt x="7233" y="13503"/>
                  </a:lnTo>
                  <a:cubicBezTo>
                    <a:pt x="7504" y="13188"/>
                    <a:pt x="7318" y="12699"/>
                    <a:pt x="6908" y="12642"/>
                  </a:cubicBezTo>
                  <a:cubicBezTo>
                    <a:pt x="6653" y="12608"/>
                    <a:pt x="6399" y="12494"/>
                    <a:pt x="6147" y="12304"/>
                  </a:cubicBezTo>
                  <a:cubicBezTo>
                    <a:pt x="6050" y="12231"/>
                    <a:pt x="5987" y="12121"/>
                    <a:pt x="5974" y="11999"/>
                  </a:cubicBezTo>
                  <a:cubicBezTo>
                    <a:pt x="5960" y="11873"/>
                    <a:pt x="6000" y="11746"/>
                    <a:pt x="6083" y="11649"/>
                  </a:cubicBezTo>
                  <a:lnTo>
                    <a:pt x="11928" y="4892"/>
                  </a:lnTo>
                  <a:cubicBezTo>
                    <a:pt x="12133" y="4655"/>
                    <a:pt x="12235" y="4396"/>
                    <a:pt x="12223" y="4139"/>
                  </a:cubicBezTo>
                  <a:lnTo>
                    <a:pt x="12412" y="3037"/>
                  </a:lnTo>
                  <a:cubicBezTo>
                    <a:pt x="12441" y="2866"/>
                    <a:pt x="12385" y="2692"/>
                    <a:pt x="12261" y="2573"/>
                  </a:cubicBezTo>
                  <a:lnTo>
                    <a:pt x="11696" y="2022"/>
                  </a:lnTo>
                  <a:lnTo>
                    <a:pt x="12476" y="1908"/>
                  </a:lnTo>
                  <a:cubicBezTo>
                    <a:pt x="12648" y="1884"/>
                    <a:pt x="12796" y="1777"/>
                    <a:pt x="12871" y="1621"/>
                  </a:cubicBezTo>
                  <a:lnTo>
                    <a:pt x="13222" y="914"/>
                  </a:lnTo>
                  <a:close/>
                  <a:moveTo>
                    <a:pt x="13222" y="0"/>
                  </a:moveTo>
                  <a:cubicBezTo>
                    <a:pt x="13035" y="0"/>
                    <a:pt x="12848" y="98"/>
                    <a:pt x="12752" y="292"/>
                  </a:cubicBezTo>
                  <a:lnTo>
                    <a:pt x="12288" y="1231"/>
                  </a:lnTo>
                  <a:lnTo>
                    <a:pt x="11252" y="1382"/>
                  </a:lnTo>
                  <a:cubicBezTo>
                    <a:pt x="10823" y="1445"/>
                    <a:pt x="10652" y="1972"/>
                    <a:pt x="10962" y="2275"/>
                  </a:cubicBezTo>
                  <a:lnTo>
                    <a:pt x="11713" y="3007"/>
                  </a:lnTo>
                  <a:lnTo>
                    <a:pt x="11534" y="4042"/>
                  </a:lnTo>
                  <a:cubicBezTo>
                    <a:pt x="11527" y="4083"/>
                    <a:pt x="11526" y="4125"/>
                    <a:pt x="11529" y="4167"/>
                  </a:cubicBezTo>
                  <a:cubicBezTo>
                    <a:pt x="11534" y="4240"/>
                    <a:pt x="11488" y="4338"/>
                    <a:pt x="11402" y="4437"/>
                  </a:cubicBezTo>
                  <a:lnTo>
                    <a:pt x="5558" y="11195"/>
                  </a:lnTo>
                  <a:cubicBezTo>
                    <a:pt x="5349" y="11438"/>
                    <a:pt x="5250" y="11756"/>
                    <a:pt x="5284" y="12074"/>
                  </a:cubicBezTo>
                  <a:cubicBezTo>
                    <a:pt x="5316" y="12387"/>
                    <a:pt x="5478" y="12672"/>
                    <a:pt x="5730" y="12859"/>
                  </a:cubicBezTo>
                  <a:cubicBezTo>
                    <a:pt x="5984" y="13052"/>
                    <a:pt x="6248" y="13188"/>
                    <a:pt x="6518" y="13267"/>
                  </a:cubicBezTo>
                  <a:lnTo>
                    <a:pt x="3265" y="17028"/>
                  </a:lnTo>
                  <a:cubicBezTo>
                    <a:pt x="2888" y="17458"/>
                    <a:pt x="2742" y="18044"/>
                    <a:pt x="2870" y="18601"/>
                  </a:cubicBezTo>
                  <a:cubicBezTo>
                    <a:pt x="2991" y="19152"/>
                    <a:pt x="3371" y="19613"/>
                    <a:pt x="3889" y="19838"/>
                  </a:cubicBezTo>
                  <a:cubicBezTo>
                    <a:pt x="4205" y="19977"/>
                    <a:pt x="4516" y="20047"/>
                    <a:pt x="4836" y="20047"/>
                  </a:cubicBezTo>
                  <a:cubicBezTo>
                    <a:pt x="5018" y="20047"/>
                    <a:pt x="5203" y="20025"/>
                    <a:pt x="5394" y="19979"/>
                  </a:cubicBezTo>
                  <a:lnTo>
                    <a:pt x="5394" y="19979"/>
                  </a:lnTo>
                  <a:cubicBezTo>
                    <a:pt x="3686" y="21970"/>
                    <a:pt x="605" y="25557"/>
                    <a:pt x="605" y="25557"/>
                  </a:cubicBezTo>
                  <a:cubicBezTo>
                    <a:pt x="175" y="26052"/>
                    <a:pt x="1" y="26719"/>
                    <a:pt x="131" y="27361"/>
                  </a:cubicBezTo>
                  <a:cubicBezTo>
                    <a:pt x="255" y="27995"/>
                    <a:pt x="666" y="28535"/>
                    <a:pt x="1244" y="28823"/>
                  </a:cubicBezTo>
                  <a:cubicBezTo>
                    <a:pt x="1653" y="29028"/>
                    <a:pt x="2161" y="29193"/>
                    <a:pt x="2736" y="29193"/>
                  </a:cubicBezTo>
                  <a:cubicBezTo>
                    <a:pt x="3488" y="29193"/>
                    <a:pt x="4355" y="28911"/>
                    <a:pt x="5270" y="28072"/>
                  </a:cubicBezTo>
                  <a:cubicBezTo>
                    <a:pt x="5405" y="27947"/>
                    <a:pt x="5554" y="27881"/>
                    <a:pt x="5699" y="27881"/>
                  </a:cubicBezTo>
                  <a:cubicBezTo>
                    <a:pt x="5715" y="27881"/>
                    <a:pt x="5732" y="27882"/>
                    <a:pt x="5748" y="27884"/>
                  </a:cubicBezTo>
                  <a:cubicBezTo>
                    <a:pt x="5926" y="27902"/>
                    <a:pt x="6099" y="28019"/>
                    <a:pt x="6239" y="28212"/>
                  </a:cubicBezTo>
                  <a:cubicBezTo>
                    <a:pt x="6703" y="28858"/>
                    <a:pt x="7325" y="29260"/>
                    <a:pt x="8039" y="29377"/>
                  </a:cubicBezTo>
                  <a:cubicBezTo>
                    <a:pt x="8185" y="29401"/>
                    <a:pt x="8333" y="29413"/>
                    <a:pt x="8484" y="29413"/>
                  </a:cubicBezTo>
                  <a:cubicBezTo>
                    <a:pt x="9077" y="29413"/>
                    <a:pt x="9697" y="29229"/>
                    <a:pt x="10259" y="28885"/>
                  </a:cubicBezTo>
                  <a:lnTo>
                    <a:pt x="10259" y="31589"/>
                  </a:lnTo>
                  <a:cubicBezTo>
                    <a:pt x="10261" y="32578"/>
                    <a:pt x="11062" y="33381"/>
                    <a:pt x="12053" y="33382"/>
                  </a:cubicBezTo>
                  <a:lnTo>
                    <a:pt x="14348" y="33382"/>
                  </a:lnTo>
                  <a:cubicBezTo>
                    <a:pt x="15337" y="33380"/>
                    <a:pt x="16139" y="32578"/>
                    <a:pt x="16140" y="31589"/>
                  </a:cubicBezTo>
                  <a:lnTo>
                    <a:pt x="16140" y="28212"/>
                  </a:lnTo>
                  <a:cubicBezTo>
                    <a:pt x="16304" y="28102"/>
                    <a:pt x="16497" y="28012"/>
                    <a:pt x="16694" y="28012"/>
                  </a:cubicBezTo>
                  <a:cubicBezTo>
                    <a:pt x="16857" y="28012"/>
                    <a:pt x="17023" y="28074"/>
                    <a:pt x="17175" y="28235"/>
                  </a:cubicBezTo>
                  <a:cubicBezTo>
                    <a:pt x="17818" y="28922"/>
                    <a:pt x="18524" y="29282"/>
                    <a:pt x="19224" y="29282"/>
                  </a:cubicBezTo>
                  <a:cubicBezTo>
                    <a:pt x="19277" y="29282"/>
                    <a:pt x="19330" y="29280"/>
                    <a:pt x="19383" y="29276"/>
                  </a:cubicBezTo>
                  <a:cubicBezTo>
                    <a:pt x="20096" y="29221"/>
                    <a:pt x="20740" y="28802"/>
                    <a:pt x="21246" y="28064"/>
                  </a:cubicBezTo>
                  <a:cubicBezTo>
                    <a:pt x="21353" y="27909"/>
                    <a:pt x="21561" y="27797"/>
                    <a:pt x="21768" y="27786"/>
                  </a:cubicBezTo>
                  <a:cubicBezTo>
                    <a:pt x="21779" y="27785"/>
                    <a:pt x="21792" y="27784"/>
                    <a:pt x="21805" y="27784"/>
                  </a:cubicBezTo>
                  <a:cubicBezTo>
                    <a:pt x="21894" y="27784"/>
                    <a:pt x="22021" y="27805"/>
                    <a:pt x="22107" y="27902"/>
                  </a:cubicBezTo>
                  <a:cubicBezTo>
                    <a:pt x="22132" y="27932"/>
                    <a:pt x="22159" y="27961"/>
                    <a:pt x="22190" y="27994"/>
                  </a:cubicBezTo>
                  <a:cubicBezTo>
                    <a:pt x="22646" y="28490"/>
                    <a:pt x="23190" y="28698"/>
                    <a:pt x="23716" y="28698"/>
                  </a:cubicBezTo>
                  <a:cubicBezTo>
                    <a:pt x="24236" y="28698"/>
                    <a:pt x="24738" y="28496"/>
                    <a:pt x="25121" y="28168"/>
                  </a:cubicBezTo>
                  <a:cubicBezTo>
                    <a:pt x="25893" y="27507"/>
                    <a:pt x="26236" y="26290"/>
                    <a:pt x="25401" y="25241"/>
                  </a:cubicBezTo>
                  <a:cubicBezTo>
                    <a:pt x="24778" y="24459"/>
                    <a:pt x="24005" y="23513"/>
                    <a:pt x="23257" y="22599"/>
                  </a:cubicBezTo>
                  <a:cubicBezTo>
                    <a:pt x="22354" y="21497"/>
                    <a:pt x="21488" y="20437"/>
                    <a:pt x="20940" y="19734"/>
                  </a:cubicBezTo>
                  <a:lnTo>
                    <a:pt x="20940" y="19734"/>
                  </a:lnTo>
                  <a:cubicBezTo>
                    <a:pt x="21405" y="19853"/>
                    <a:pt x="21808" y="19912"/>
                    <a:pt x="22146" y="19912"/>
                  </a:cubicBezTo>
                  <a:cubicBezTo>
                    <a:pt x="22578" y="19912"/>
                    <a:pt x="22906" y="19816"/>
                    <a:pt x="23127" y="19622"/>
                  </a:cubicBezTo>
                  <a:cubicBezTo>
                    <a:pt x="23766" y="19061"/>
                    <a:pt x="23839" y="18099"/>
                    <a:pt x="23293" y="17436"/>
                  </a:cubicBezTo>
                  <a:lnTo>
                    <a:pt x="19570" y="12917"/>
                  </a:lnTo>
                  <a:cubicBezTo>
                    <a:pt x="20016" y="12733"/>
                    <a:pt x="20619" y="12403"/>
                    <a:pt x="20768" y="11910"/>
                  </a:cubicBezTo>
                  <a:cubicBezTo>
                    <a:pt x="20827" y="11715"/>
                    <a:pt x="20841" y="11413"/>
                    <a:pt x="20569" y="11082"/>
                  </a:cubicBezTo>
                  <a:lnTo>
                    <a:pt x="14979" y="4469"/>
                  </a:lnTo>
                  <a:cubicBezTo>
                    <a:pt x="14927" y="4407"/>
                    <a:pt x="14906" y="4305"/>
                    <a:pt x="14914" y="4164"/>
                  </a:cubicBezTo>
                  <a:cubicBezTo>
                    <a:pt x="14917" y="4123"/>
                    <a:pt x="14916" y="4081"/>
                    <a:pt x="14909" y="4039"/>
                  </a:cubicBezTo>
                  <a:lnTo>
                    <a:pt x="14731" y="3007"/>
                  </a:lnTo>
                  <a:lnTo>
                    <a:pt x="15481" y="2275"/>
                  </a:lnTo>
                  <a:cubicBezTo>
                    <a:pt x="15791" y="1972"/>
                    <a:pt x="15621" y="1445"/>
                    <a:pt x="15191" y="1382"/>
                  </a:cubicBezTo>
                  <a:lnTo>
                    <a:pt x="14155" y="1231"/>
                  </a:lnTo>
                  <a:lnTo>
                    <a:pt x="13691" y="292"/>
                  </a:lnTo>
                  <a:cubicBezTo>
                    <a:pt x="13595" y="98"/>
                    <a:pt x="13408" y="0"/>
                    <a:pt x="1322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6" name="Google Shape;4176;p58"/>
          <p:cNvGrpSpPr/>
          <p:nvPr/>
        </p:nvGrpSpPr>
        <p:grpSpPr>
          <a:xfrm>
            <a:off x="3931870" y="1234507"/>
            <a:ext cx="1278581" cy="1327803"/>
            <a:chOff x="2871125" y="4298275"/>
            <a:chExt cx="1119500" cy="1162700"/>
          </a:xfrm>
        </p:grpSpPr>
        <p:sp>
          <p:nvSpPr>
            <p:cNvPr id="4177" name="Google Shape;4177;p58"/>
            <p:cNvSpPr/>
            <p:nvPr/>
          </p:nvSpPr>
          <p:spPr>
            <a:xfrm>
              <a:off x="2978000" y="5375275"/>
              <a:ext cx="922375" cy="85700"/>
            </a:xfrm>
            <a:custGeom>
              <a:rect b="b" l="l" r="r" t="t"/>
              <a:pathLst>
                <a:path extrusionOk="0" h="3428" w="36895">
                  <a:moveTo>
                    <a:pt x="3088" y="1"/>
                  </a:moveTo>
                  <a:cubicBezTo>
                    <a:pt x="2023" y="1"/>
                    <a:pt x="540" y="132"/>
                    <a:pt x="311" y="1114"/>
                  </a:cubicBezTo>
                  <a:cubicBezTo>
                    <a:pt x="0" y="2453"/>
                    <a:pt x="1185" y="3427"/>
                    <a:pt x="3287" y="3427"/>
                  </a:cubicBezTo>
                  <a:cubicBezTo>
                    <a:pt x="4375" y="3427"/>
                    <a:pt x="12238" y="3199"/>
                    <a:pt x="19626" y="3199"/>
                  </a:cubicBezTo>
                  <a:cubicBezTo>
                    <a:pt x="26508" y="3199"/>
                    <a:pt x="32955" y="3427"/>
                    <a:pt x="33717" y="3427"/>
                  </a:cubicBezTo>
                  <a:cubicBezTo>
                    <a:pt x="35299" y="3427"/>
                    <a:pt x="36895" y="18"/>
                    <a:pt x="32143" y="18"/>
                  </a:cubicBezTo>
                  <a:lnTo>
                    <a:pt x="4001" y="18"/>
                  </a:lnTo>
                  <a:cubicBezTo>
                    <a:pt x="3805" y="18"/>
                    <a:pt x="3474" y="1"/>
                    <a:pt x="3088"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8"/>
            <p:cNvSpPr/>
            <p:nvPr/>
          </p:nvSpPr>
          <p:spPr>
            <a:xfrm>
              <a:off x="2985100" y="5375275"/>
              <a:ext cx="874925" cy="73250"/>
            </a:xfrm>
            <a:custGeom>
              <a:rect b="b" l="l" r="r" t="t"/>
              <a:pathLst>
                <a:path extrusionOk="0" h="2930" w="34997">
                  <a:moveTo>
                    <a:pt x="2804" y="1"/>
                  </a:moveTo>
                  <a:cubicBezTo>
                    <a:pt x="1739" y="1"/>
                    <a:pt x="256" y="132"/>
                    <a:pt x="27" y="1114"/>
                  </a:cubicBezTo>
                  <a:cubicBezTo>
                    <a:pt x="14" y="1169"/>
                    <a:pt x="7" y="1223"/>
                    <a:pt x="0" y="1278"/>
                  </a:cubicBezTo>
                  <a:cubicBezTo>
                    <a:pt x="158" y="2263"/>
                    <a:pt x="1267" y="2929"/>
                    <a:pt x="3003" y="2929"/>
                  </a:cubicBezTo>
                  <a:cubicBezTo>
                    <a:pt x="4091" y="2929"/>
                    <a:pt x="11954" y="2700"/>
                    <a:pt x="19342" y="2700"/>
                  </a:cubicBezTo>
                  <a:cubicBezTo>
                    <a:pt x="26224" y="2700"/>
                    <a:pt x="32671" y="2929"/>
                    <a:pt x="33433" y="2929"/>
                  </a:cubicBezTo>
                  <a:cubicBezTo>
                    <a:pt x="34147" y="2929"/>
                    <a:pt x="34862" y="2235"/>
                    <a:pt x="34997" y="1474"/>
                  </a:cubicBezTo>
                  <a:cubicBezTo>
                    <a:pt x="34852" y="712"/>
                    <a:pt x="34003" y="18"/>
                    <a:pt x="31859" y="18"/>
                  </a:cubicBezTo>
                  <a:lnTo>
                    <a:pt x="3717" y="18"/>
                  </a:lnTo>
                  <a:cubicBezTo>
                    <a:pt x="3521" y="18"/>
                    <a:pt x="3190" y="1"/>
                    <a:pt x="2804"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8"/>
            <p:cNvSpPr/>
            <p:nvPr/>
          </p:nvSpPr>
          <p:spPr>
            <a:xfrm>
              <a:off x="3021050" y="5356825"/>
              <a:ext cx="784000" cy="82050"/>
            </a:xfrm>
            <a:custGeom>
              <a:rect b="b" l="l" r="r" t="t"/>
              <a:pathLst>
                <a:path extrusionOk="0" h="3282" w="31360">
                  <a:moveTo>
                    <a:pt x="29435" y="0"/>
                  </a:moveTo>
                  <a:cubicBezTo>
                    <a:pt x="25968" y="0"/>
                    <a:pt x="16805" y="856"/>
                    <a:pt x="14308" y="856"/>
                  </a:cubicBezTo>
                  <a:cubicBezTo>
                    <a:pt x="14246" y="856"/>
                    <a:pt x="14189" y="855"/>
                    <a:pt x="14135" y="854"/>
                  </a:cubicBezTo>
                  <a:cubicBezTo>
                    <a:pt x="11485" y="801"/>
                    <a:pt x="2553" y="123"/>
                    <a:pt x="1599" y="123"/>
                  </a:cubicBezTo>
                  <a:cubicBezTo>
                    <a:pt x="324" y="123"/>
                    <a:pt x="55" y="929"/>
                    <a:pt x="0" y="1345"/>
                  </a:cubicBezTo>
                  <a:cubicBezTo>
                    <a:pt x="73" y="2069"/>
                    <a:pt x="744" y="2291"/>
                    <a:pt x="1544" y="2291"/>
                  </a:cubicBezTo>
                  <a:cubicBezTo>
                    <a:pt x="1819" y="2291"/>
                    <a:pt x="2109" y="2265"/>
                    <a:pt x="2396" y="2224"/>
                  </a:cubicBezTo>
                  <a:cubicBezTo>
                    <a:pt x="2542" y="2203"/>
                    <a:pt x="2668" y="2193"/>
                    <a:pt x="2780" y="2193"/>
                  </a:cubicBezTo>
                  <a:cubicBezTo>
                    <a:pt x="3585" y="2193"/>
                    <a:pt x="3670" y="2692"/>
                    <a:pt x="4934" y="3115"/>
                  </a:cubicBezTo>
                  <a:cubicBezTo>
                    <a:pt x="5290" y="3234"/>
                    <a:pt x="5649" y="3282"/>
                    <a:pt x="6006" y="3282"/>
                  </a:cubicBezTo>
                  <a:cubicBezTo>
                    <a:pt x="7090" y="3282"/>
                    <a:pt x="8161" y="2845"/>
                    <a:pt x="9126" y="2665"/>
                  </a:cubicBezTo>
                  <a:cubicBezTo>
                    <a:pt x="9634" y="2570"/>
                    <a:pt x="10083" y="2524"/>
                    <a:pt x="10556" y="2524"/>
                  </a:cubicBezTo>
                  <a:cubicBezTo>
                    <a:pt x="11276" y="2524"/>
                    <a:pt x="12052" y="2631"/>
                    <a:pt x="13173" y="2837"/>
                  </a:cubicBezTo>
                  <a:cubicBezTo>
                    <a:pt x="13472" y="2891"/>
                    <a:pt x="13832" y="2915"/>
                    <a:pt x="14230" y="2915"/>
                  </a:cubicBezTo>
                  <a:cubicBezTo>
                    <a:pt x="16314" y="2915"/>
                    <a:pt x="19449" y="2280"/>
                    <a:pt x="20311" y="2222"/>
                  </a:cubicBezTo>
                  <a:cubicBezTo>
                    <a:pt x="20374" y="2218"/>
                    <a:pt x="20439" y="2216"/>
                    <a:pt x="20505" y="2216"/>
                  </a:cubicBezTo>
                  <a:cubicBezTo>
                    <a:pt x="21512" y="2216"/>
                    <a:pt x="22857" y="2690"/>
                    <a:pt x="24200" y="3042"/>
                  </a:cubicBezTo>
                  <a:cubicBezTo>
                    <a:pt x="24392" y="3092"/>
                    <a:pt x="24578" y="3114"/>
                    <a:pt x="24757" y="3114"/>
                  </a:cubicBezTo>
                  <a:cubicBezTo>
                    <a:pt x="25906" y="3114"/>
                    <a:pt x="26789" y="2204"/>
                    <a:pt x="27633" y="2086"/>
                  </a:cubicBezTo>
                  <a:cubicBezTo>
                    <a:pt x="27731" y="2072"/>
                    <a:pt x="27831" y="2066"/>
                    <a:pt x="27933" y="2066"/>
                  </a:cubicBezTo>
                  <a:cubicBezTo>
                    <a:pt x="28496" y="2066"/>
                    <a:pt x="29115" y="2243"/>
                    <a:pt x="29701" y="2243"/>
                  </a:cubicBezTo>
                  <a:cubicBezTo>
                    <a:pt x="30067" y="2243"/>
                    <a:pt x="30420" y="2174"/>
                    <a:pt x="30738" y="1949"/>
                  </a:cubicBezTo>
                  <a:cubicBezTo>
                    <a:pt x="31105" y="1689"/>
                    <a:pt x="31302" y="1359"/>
                    <a:pt x="31360" y="1023"/>
                  </a:cubicBezTo>
                  <a:cubicBezTo>
                    <a:pt x="31295" y="670"/>
                    <a:pt x="31079" y="343"/>
                    <a:pt x="30738" y="120"/>
                  </a:cubicBezTo>
                  <a:cubicBezTo>
                    <a:pt x="30608" y="36"/>
                    <a:pt x="30138" y="0"/>
                    <a:pt x="29435"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8"/>
            <p:cNvSpPr/>
            <p:nvPr/>
          </p:nvSpPr>
          <p:spPr>
            <a:xfrm>
              <a:off x="2962150" y="4428525"/>
              <a:ext cx="911275" cy="946800"/>
            </a:xfrm>
            <a:custGeom>
              <a:rect b="b" l="l" r="r" t="t"/>
              <a:pathLst>
                <a:path extrusionOk="0" h="37872" w="36451">
                  <a:moveTo>
                    <a:pt x="18463" y="1"/>
                  </a:moveTo>
                  <a:lnTo>
                    <a:pt x="0" y="12418"/>
                  </a:lnTo>
                  <a:cubicBezTo>
                    <a:pt x="106" y="14719"/>
                    <a:pt x="4661" y="37871"/>
                    <a:pt x="4661" y="37871"/>
                  </a:cubicBezTo>
                  <a:lnTo>
                    <a:pt x="32349" y="37871"/>
                  </a:lnTo>
                  <a:lnTo>
                    <a:pt x="36450" y="12418"/>
                  </a:lnTo>
                  <a:lnTo>
                    <a:pt x="18463" y="1"/>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8"/>
            <p:cNvSpPr/>
            <p:nvPr/>
          </p:nvSpPr>
          <p:spPr>
            <a:xfrm>
              <a:off x="3653200" y="4702750"/>
              <a:ext cx="16550" cy="13875"/>
            </a:xfrm>
            <a:custGeom>
              <a:rect b="b" l="l" r="r" t="t"/>
              <a:pathLst>
                <a:path extrusionOk="0" h="555" w="662">
                  <a:moveTo>
                    <a:pt x="331" y="1"/>
                  </a:moveTo>
                  <a:cubicBezTo>
                    <a:pt x="0" y="1"/>
                    <a:pt x="0" y="555"/>
                    <a:pt x="331" y="555"/>
                  </a:cubicBezTo>
                  <a:cubicBezTo>
                    <a:pt x="661" y="555"/>
                    <a:pt x="661"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8"/>
            <p:cNvSpPr/>
            <p:nvPr/>
          </p:nvSpPr>
          <p:spPr>
            <a:xfrm>
              <a:off x="3738675" y="4872825"/>
              <a:ext cx="16550" cy="13875"/>
            </a:xfrm>
            <a:custGeom>
              <a:rect b="b" l="l" r="r" t="t"/>
              <a:pathLst>
                <a:path extrusionOk="0" h="555" w="662">
                  <a:moveTo>
                    <a:pt x="331" y="1"/>
                  </a:moveTo>
                  <a:cubicBezTo>
                    <a:pt x="0" y="1"/>
                    <a:pt x="0" y="555"/>
                    <a:pt x="331" y="555"/>
                  </a:cubicBezTo>
                  <a:cubicBezTo>
                    <a:pt x="661" y="555"/>
                    <a:pt x="661"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8"/>
            <p:cNvSpPr/>
            <p:nvPr/>
          </p:nvSpPr>
          <p:spPr>
            <a:xfrm>
              <a:off x="3767175" y="4799725"/>
              <a:ext cx="16500" cy="13875"/>
            </a:xfrm>
            <a:custGeom>
              <a:rect b="b" l="l" r="r" t="t"/>
              <a:pathLst>
                <a:path extrusionOk="0" h="555" w="660">
                  <a:moveTo>
                    <a:pt x="331" y="0"/>
                  </a:moveTo>
                  <a:cubicBezTo>
                    <a:pt x="1" y="0"/>
                    <a:pt x="1" y="554"/>
                    <a:pt x="331" y="554"/>
                  </a:cubicBezTo>
                  <a:cubicBezTo>
                    <a:pt x="660" y="554"/>
                    <a:pt x="660" y="0"/>
                    <a:pt x="331"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8"/>
            <p:cNvSpPr/>
            <p:nvPr/>
          </p:nvSpPr>
          <p:spPr>
            <a:xfrm>
              <a:off x="3718750" y="4915950"/>
              <a:ext cx="16550" cy="13875"/>
            </a:xfrm>
            <a:custGeom>
              <a:rect b="b" l="l" r="r" t="t"/>
              <a:pathLst>
                <a:path extrusionOk="0" h="555" w="662">
                  <a:moveTo>
                    <a:pt x="331" y="1"/>
                  </a:moveTo>
                  <a:cubicBezTo>
                    <a:pt x="0" y="1"/>
                    <a:pt x="0" y="555"/>
                    <a:pt x="331" y="555"/>
                  </a:cubicBezTo>
                  <a:cubicBezTo>
                    <a:pt x="661" y="555"/>
                    <a:pt x="660"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8"/>
            <p:cNvSpPr/>
            <p:nvPr/>
          </p:nvSpPr>
          <p:spPr>
            <a:xfrm>
              <a:off x="3700225" y="4742000"/>
              <a:ext cx="16500" cy="13875"/>
            </a:xfrm>
            <a:custGeom>
              <a:rect b="b" l="l" r="r" t="t"/>
              <a:pathLst>
                <a:path extrusionOk="0" h="555" w="660">
                  <a:moveTo>
                    <a:pt x="331" y="1"/>
                  </a:moveTo>
                  <a:cubicBezTo>
                    <a:pt x="0" y="1"/>
                    <a:pt x="0" y="555"/>
                    <a:pt x="331" y="555"/>
                  </a:cubicBezTo>
                  <a:cubicBezTo>
                    <a:pt x="660" y="555"/>
                    <a:pt x="660"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8"/>
            <p:cNvSpPr/>
            <p:nvPr/>
          </p:nvSpPr>
          <p:spPr>
            <a:xfrm>
              <a:off x="3325975" y="4728925"/>
              <a:ext cx="16550" cy="13875"/>
            </a:xfrm>
            <a:custGeom>
              <a:rect b="b" l="l" r="r" t="t"/>
              <a:pathLst>
                <a:path extrusionOk="0" h="555" w="662">
                  <a:moveTo>
                    <a:pt x="331" y="1"/>
                  </a:moveTo>
                  <a:cubicBezTo>
                    <a:pt x="1" y="1"/>
                    <a:pt x="1" y="555"/>
                    <a:pt x="331" y="555"/>
                  </a:cubicBezTo>
                  <a:cubicBezTo>
                    <a:pt x="662" y="555"/>
                    <a:pt x="662"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8"/>
            <p:cNvSpPr/>
            <p:nvPr/>
          </p:nvSpPr>
          <p:spPr>
            <a:xfrm>
              <a:off x="3495775" y="4728925"/>
              <a:ext cx="16550" cy="13875"/>
            </a:xfrm>
            <a:custGeom>
              <a:rect b="b" l="l" r="r" t="t"/>
              <a:pathLst>
                <a:path extrusionOk="0" h="555" w="662">
                  <a:moveTo>
                    <a:pt x="331" y="1"/>
                  </a:moveTo>
                  <a:cubicBezTo>
                    <a:pt x="1" y="1"/>
                    <a:pt x="2" y="555"/>
                    <a:pt x="331" y="555"/>
                  </a:cubicBezTo>
                  <a:cubicBezTo>
                    <a:pt x="661" y="555"/>
                    <a:pt x="661"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8"/>
            <p:cNvSpPr/>
            <p:nvPr/>
          </p:nvSpPr>
          <p:spPr>
            <a:xfrm>
              <a:off x="3330225" y="4562650"/>
              <a:ext cx="16600" cy="13875"/>
            </a:xfrm>
            <a:custGeom>
              <a:rect b="b" l="l" r="r" t="t"/>
              <a:pathLst>
                <a:path extrusionOk="0" h="555" w="664">
                  <a:moveTo>
                    <a:pt x="333" y="1"/>
                  </a:moveTo>
                  <a:cubicBezTo>
                    <a:pt x="2" y="1"/>
                    <a:pt x="1" y="555"/>
                    <a:pt x="333" y="555"/>
                  </a:cubicBezTo>
                  <a:cubicBezTo>
                    <a:pt x="663" y="555"/>
                    <a:pt x="663" y="1"/>
                    <a:pt x="333"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8"/>
            <p:cNvSpPr/>
            <p:nvPr/>
          </p:nvSpPr>
          <p:spPr>
            <a:xfrm>
              <a:off x="3339275" y="4554125"/>
              <a:ext cx="164825" cy="183000"/>
            </a:xfrm>
            <a:custGeom>
              <a:rect b="b" l="l" r="r" t="t"/>
              <a:pathLst>
                <a:path extrusionOk="0" h="7320" w="6593">
                  <a:moveTo>
                    <a:pt x="3389" y="2016"/>
                  </a:moveTo>
                  <a:cubicBezTo>
                    <a:pt x="3391" y="2016"/>
                    <a:pt x="3394" y="2016"/>
                    <a:pt x="3397" y="2016"/>
                  </a:cubicBezTo>
                  <a:cubicBezTo>
                    <a:pt x="3505" y="2016"/>
                    <a:pt x="3613" y="2023"/>
                    <a:pt x="3722" y="2036"/>
                  </a:cubicBezTo>
                  <a:cubicBezTo>
                    <a:pt x="3761" y="2040"/>
                    <a:pt x="3799" y="2047"/>
                    <a:pt x="3838" y="2057"/>
                  </a:cubicBezTo>
                  <a:cubicBezTo>
                    <a:pt x="3856" y="2061"/>
                    <a:pt x="3875" y="2067"/>
                    <a:pt x="3892" y="2072"/>
                  </a:cubicBezTo>
                  <a:cubicBezTo>
                    <a:pt x="3910" y="2078"/>
                    <a:pt x="3924" y="2082"/>
                    <a:pt x="3939" y="2086"/>
                  </a:cubicBezTo>
                  <a:cubicBezTo>
                    <a:pt x="3963" y="2095"/>
                    <a:pt x="3986" y="2105"/>
                    <a:pt x="4008" y="2115"/>
                  </a:cubicBezTo>
                  <a:lnTo>
                    <a:pt x="4028" y="2124"/>
                  </a:lnTo>
                  <a:cubicBezTo>
                    <a:pt x="4055" y="2136"/>
                    <a:pt x="4080" y="2150"/>
                    <a:pt x="4104" y="2164"/>
                  </a:cubicBezTo>
                  <a:cubicBezTo>
                    <a:pt x="4242" y="2247"/>
                    <a:pt x="4358" y="2362"/>
                    <a:pt x="4444" y="2500"/>
                  </a:cubicBezTo>
                  <a:cubicBezTo>
                    <a:pt x="4474" y="2546"/>
                    <a:pt x="4500" y="2595"/>
                    <a:pt x="4524" y="2646"/>
                  </a:cubicBezTo>
                  <a:lnTo>
                    <a:pt x="4528" y="2653"/>
                  </a:lnTo>
                  <a:cubicBezTo>
                    <a:pt x="4573" y="2750"/>
                    <a:pt x="4610" y="2851"/>
                    <a:pt x="4638" y="2954"/>
                  </a:cubicBezTo>
                  <a:lnTo>
                    <a:pt x="4640" y="2960"/>
                  </a:lnTo>
                  <a:cubicBezTo>
                    <a:pt x="4652" y="3009"/>
                    <a:pt x="4663" y="3058"/>
                    <a:pt x="4673" y="3104"/>
                  </a:cubicBezTo>
                  <a:cubicBezTo>
                    <a:pt x="4683" y="3154"/>
                    <a:pt x="4690" y="3200"/>
                    <a:pt x="4697" y="3244"/>
                  </a:cubicBezTo>
                  <a:cubicBezTo>
                    <a:pt x="4707" y="3317"/>
                    <a:pt x="4714" y="3390"/>
                    <a:pt x="4717" y="3463"/>
                  </a:cubicBezTo>
                  <a:cubicBezTo>
                    <a:pt x="4725" y="3598"/>
                    <a:pt x="4721" y="3733"/>
                    <a:pt x="4708" y="3868"/>
                  </a:cubicBezTo>
                  <a:cubicBezTo>
                    <a:pt x="4701" y="3928"/>
                    <a:pt x="4693" y="3989"/>
                    <a:pt x="4682" y="4048"/>
                  </a:cubicBezTo>
                  <a:cubicBezTo>
                    <a:pt x="4680" y="4055"/>
                    <a:pt x="4679" y="4062"/>
                    <a:pt x="4678" y="4067"/>
                  </a:cubicBezTo>
                  <a:cubicBezTo>
                    <a:pt x="4647" y="4242"/>
                    <a:pt x="4592" y="4412"/>
                    <a:pt x="4516" y="4572"/>
                  </a:cubicBezTo>
                  <a:cubicBezTo>
                    <a:pt x="4405" y="4804"/>
                    <a:pt x="4253" y="4984"/>
                    <a:pt x="4070" y="5081"/>
                  </a:cubicBezTo>
                  <a:cubicBezTo>
                    <a:pt x="4060" y="5085"/>
                    <a:pt x="4052" y="5092"/>
                    <a:pt x="4042" y="5096"/>
                  </a:cubicBezTo>
                  <a:cubicBezTo>
                    <a:pt x="3975" y="5127"/>
                    <a:pt x="3908" y="5154"/>
                    <a:pt x="3841" y="5178"/>
                  </a:cubicBezTo>
                  <a:cubicBezTo>
                    <a:pt x="3813" y="5188"/>
                    <a:pt x="3785" y="5198"/>
                    <a:pt x="3757" y="5206"/>
                  </a:cubicBezTo>
                  <a:cubicBezTo>
                    <a:pt x="3723" y="5217"/>
                    <a:pt x="3689" y="5226"/>
                    <a:pt x="3657" y="5234"/>
                  </a:cubicBezTo>
                  <a:cubicBezTo>
                    <a:pt x="3572" y="5257"/>
                    <a:pt x="3488" y="5274"/>
                    <a:pt x="3402" y="5285"/>
                  </a:cubicBezTo>
                  <a:cubicBezTo>
                    <a:pt x="3332" y="5295"/>
                    <a:pt x="3261" y="5299"/>
                    <a:pt x="3190" y="5299"/>
                  </a:cubicBezTo>
                  <a:cubicBezTo>
                    <a:pt x="3096" y="5299"/>
                    <a:pt x="3003" y="5291"/>
                    <a:pt x="2910" y="5275"/>
                  </a:cubicBezTo>
                  <a:cubicBezTo>
                    <a:pt x="2892" y="5272"/>
                    <a:pt x="2875" y="5267"/>
                    <a:pt x="2857" y="5262"/>
                  </a:cubicBezTo>
                  <a:cubicBezTo>
                    <a:pt x="2813" y="5252"/>
                    <a:pt x="2770" y="5241"/>
                    <a:pt x="2728" y="5227"/>
                  </a:cubicBezTo>
                  <a:cubicBezTo>
                    <a:pt x="2705" y="5220"/>
                    <a:pt x="2683" y="5212"/>
                    <a:pt x="2661" y="5203"/>
                  </a:cubicBezTo>
                  <a:cubicBezTo>
                    <a:pt x="2622" y="5188"/>
                    <a:pt x="2584" y="5170"/>
                    <a:pt x="2546" y="5151"/>
                  </a:cubicBezTo>
                  <a:cubicBezTo>
                    <a:pt x="2529" y="5141"/>
                    <a:pt x="2510" y="5133"/>
                    <a:pt x="2491" y="5123"/>
                  </a:cubicBezTo>
                  <a:cubicBezTo>
                    <a:pt x="2438" y="5092"/>
                    <a:pt x="2386" y="5058"/>
                    <a:pt x="2337" y="5019"/>
                  </a:cubicBezTo>
                  <a:cubicBezTo>
                    <a:pt x="2140" y="4862"/>
                    <a:pt x="2004" y="4648"/>
                    <a:pt x="1932" y="4394"/>
                  </a:cubicBezTo>
                  <a:cubicBezTo>
                    <a:pt x="1918" y="4349"/>
                    <a:pt x="1908" y="4301"/>
                    <a:pt x="1899" y="4253"/>
                  </a:cubicBezTo>
                  <a:cubicBezTo>
                    <a:pt x="1892" y="4214"/>
                    <a:pt x="1887" y="4174"/>
                    <a:pt x="1883" y="4133"/>
                  </a:cubicBezTo>
                  <a:cubicBezTo>
                    <a:pt x="1883" y="4125"/>
                    <a:pt x="1880" y="4118"/>
                    <a:pt x="1880" y="4110"/>
                  </a:cubicBezTo>
                  <a:cubicBezTo>
                    <a:pt x="1871" y="4013"/>
                    <a:pt x="1870" y="3916"/>
                    <a:pt x="1877" y="3819"/>
                  </a:cubicBezTo>
                  <a:lnTo>
                    <a:pt x="1877" y="3809"/>
                  </a:lnTo>
                  <a:cubicBezTo>
                    <a:pt x="1878" y="3786"/>
                    <a:pt x="1877" y="3765"/>
                    <a:pt x="1880" y="3743"/>
                  </a:cubicBezTo>
                  <a:cubicBezTo>
                    <a:pt x="1905" y="3477"/>
                    <a:pt x="1963" y="3214"/>
                    <a:pt x="2051" y="2962"/>
                  </a:cubicBezTo>
                  <a:cubicBezTo>
                    <a:pt x="2068" y="2917"/>
                    <a:pt x="2085" y="2874"/>
                    <a:pt x="2103" y="2832"/>
                  </a:cubicBezTo>
                  <a:lnTo>
                    <a:pt x="2106" y="2825"/>
                  </a:lnTo>
                  <a:cubicBezTo>
                    <a:pt x="2123" y="2785"/>
                    <a:pt x="2141" y="2747"/>
                    <a:pt x="2160" y="2711"/>
                  </a:cubicBezTo>
                  <a:cubicBezTo>
                    <a:pt x="2165" y="2699"/>
                    <a:pt x="2172" y="2690"/>
                    <a:pt x="2178" y="2678"/>
                  </a:cubicBezTo>
                  <a:cubicBezTo>
                    <a:pt x="2192" y="2650"/>
                    <a:pt x="2207" y="2624"/>
                    <a:pt x="2223" y="2597"/>
                  </a:cubicBezTo>
                  <a:cubicBezTo>
                    <a:pt x="2247" y="2560"/>
                    <a:pt x="2269" y="2524"/>
                    <a:pt x="2295" y="2491"/>
                  </a:cubicBezTo>
                  <a:cubicBezTo>
                    <a:pt x="2359" y="2404"/>
                    <a:pt x="2437" y="2327"/>
                    <a:pt x="2524" y="2262"/>
                  </a:cubicBezTo>
                  <a:lnTo>
                    <a:pt x="2524" y="2261"/>
                  </a:lnTo>
                  <a:cubicBezTo>
                    <a:pt x="2687" y="2140"/>
                    <a:pt x="2945" y="2025"/>
                    <a:pt x="3357" y="2018"/>
                  </a:cubicBezTo>
                  <a:cubicBezTo>
                    <a:pt x="3369" y="2018"/>
                    <a:pt x="3378" y="2016"/>
                    <a:pt x="3389" y="2016"/>
                  </a:cubicBezTo>
                  <a:close/>
                  <a:moveTo>
                    <a:pt x="3404" y="0"/>
                  </a:moveTo>
                  <a:cubicBezTo>
                    <a:pt x="3341" y="0"/>
                    <a:pt x="3280" y="2"/>
                    <a:pt x="3221" y="4"/>
                  </a:cubicBezTo>
                  <a:cubicBezTo>
                    <a:pt x="3204" y="4"/>
                    <a:pt x="3190" y="4"/>
                    <a:pt x="3176" y="6"/>
                  </a:cubicBezTo>
                  <a:cubicBezTo>
                    <a:pt x="3106" y="10"/>
                    <a:pt x="3038" y="16"/>
                    <a:pt x="2972" y="23"/>
                  </a:cubicBezTo>
                  <a:cubicBezTo>
                    <a:pt x="2144" y="114"/>
                    <a:pt x="1559" y="470"/>
                    <a:pt x="1159" y="863"/>
                  </a:cubicBezTo>
                  <a:cubicBezTo>
                    <a:pt x="1105" y="915"/>
                    <a:pt x="1055" y="970"/>
                    <a:pt x="1007" y="1025"/>
                  </a:cubicBezTo>
                  <a:cubicBezTo>
                    <a:pt x="997" y="1035"/>
                    <a:pt x="987" y="1046"/>
                    <a:pt x="977" y="1057"/>
                  </a:cubicBezTo>
                  <a:cubicBezTo>
                    <a:pt x="932" y="1111"/>
                    <a:pt x="887" y="1166"/>
                    <a:pt x="846" y="1219"/>
                  </a:cubicBezTo>
                  <a:cubicBezTo>
                    <a:pt x="787" y="1298"/>
                    <a:pt x="734" y="1381"/>
                    <a:pt x="682" y="1464"/>
                  </a:cubicBezTo>
                  <a:cubicBezTo>
                    <a:pt x="661" y="1496"/>
                    <a:pt x="641" y="1528"/>
                    <a:pt x="623" y="1562"/>
                  </a:cubicBezTo>
                  <a:cubicBezTo>
                    <a:pt x="598" y="1606"/>
                    <a:pt x="574" y="1649"/>
                    <a:pt x="553" y="1693"/>
                  </a:cubicBezTo>
                  <a:cubicBezTo>
                    <a:pt x="499" y="1793"/>
                    <a:pt x="450" y="1895"/>
                    <a:pt x="406" y="1998"/>
                  </a:cubicBezTo>
                  <a:cubicBezTo>
                    <a:pt x="174" y="2541"/>
                    <a:pt x="69" y="3094"/>
                    <a:pt x="25" y="3522"/>
                  </a:cubicBezTo>
                  <a:cubicBezTo>
                    <a:pt x="16" y="3619"/>
                    <a:pt x="10" y="3713"/>
                    <a:pt x="7" y="3807"/>
                  </a:cubicBezTo>
                  <a:lnTo>
                    <a:pt x="7" y="3809"/>
                  </a:lnTo>
                  <a:cubicBezTo>
                    <a:pt x="0" y="4005"/>
                    <a:pt x="7" y="4201"/>
                    <a:pt x="28" y="4396"/>
                  </a:cubicBezTo>
                  <a:cubicBezTo>
                    <a:pt x="35" y="4457"/>
                    <a:pt x="44" y="4514"/>
                    <a:pt x="54" y="4573"/>
                  </a:cubicBezTo>
                  <a:cubicBezTo>
                    <a:pt x="55" y="4583"/>
                    <a:pt x="56" y="4595"/>
                    <a:pt x="58" y="4604"/>
                  </a:cubicBezTo>
                  <a:cubicBezTo>
                    <a:pt x="66" y="4658"/>
                    <a:pt x="77" y="4711"/>
                    <a:pt x="89" y="4763"/>
                  </a:cubicBezTo>
                  <a:cubicBezTo>
                    <a:pt x="92" y="4779"/>
                    <a:pt x="94" y="4793"/>
                    <a:pt x="99" y="4808"/>
                  </a:cubicBezTo>
                  <a:cubicBezTo>
                    <a:pt x="100" y="4817"/>
                    <a:pt x="101" y="4824"/>
                    <a:pt x="103" y="4832"/>
                  </a:cubicBezTo>
                  <a:cubicBezTo>
                    <a:pt x="104" y="4836"/>
                    <a:pt x="106" y="4842"/>
                    <a:pt x="107" y="4846"/>
                  </a:cubicBezTo>
                  <a:cubicBezTo>
                    <a:pt x="115" y="4883"/>
                    <a:pt x="125" y="4918"/>
                    <a:pt x="135" y="4954"/>
                  </a:cubicBezTo>
                  <a:cubicBezTo>
                    <a:pt x="139" y="4971"/>
                    <a:pt x="145" y="4990"/>
                    <a:pt x="149" y="5006"/>
                  </a:cubicBezTo>
                  <a:cubicBezTo>
                    <a:pt x="153" y="5021"/>
                    <a:pt x="158" y="5035"/>
                    <a:pt x="162" y="5049"/>
                  </a:cubicBezTo>
                  <a:cubicBezTo>
                    <a:pt x="170" y="5081"/>
                    <a:pt x="182" y="5112"/>
                    <a:pt x="191" y="5143"/>
                  </a:cubicBezTo>
                  <a:cubicBezTo>
                    <a:pt x="197" y="5161"/>
                    <a:pt x="204" y="5178"/>
                    <a:pt x="210" y="5196"/>
                  </a:cubicBezTo>
                  <a:cubicBezTo>
                    <a:pt x="215" y="5213"/>
                    <a:pt x="221" y="5231"/>
                    <a:pt x="227" y="5247"/>
                  </a:cubicBezTo>
                  <a:cubicBezTo>
                    <a:pt x="236" y="5275"/>
                    <a:pt x="248" y="5302"/>
                    <a:pt x="257" y="5330"/>
                  </a:cubicBezTo>
                  <a:cubicBezTo>
                    <a:pt x="264" y="5347"/>
                    <a:pt x="271" y="5362"/>
                    <a:pt x="279" y="5379"/>
                  </a:cubicBezTo>
                  <a:cubicBezTo>
                    <a:pt x="287" y="5400"/>
                    <a:pt x="297" y="5420"/>
                    <a:pt x="305" y="5439"/>
                  </a:cubicBezTo>
                  <a:cubicBezTo>
                    <a:pt x="315" y="5463"/>
                    <a:pt x="326" y="5487"/>
                    <a:pt x="338" y="5511"/>
                  </a:cubicBezTo>
                  <a:cubicBezTo>
                    <a:pt x="345" y="5527"/>
                    <a:pt x="352" y="5542"/>
                    <a:pt x="359" y="5556"/>
                  </a:cubicBezTo>
                  <a:cubicBezTo>
                    <a:pt x="371" y="5580"/>
                    <a:pt x="383" y="5603"/>
                    <a:pt x="394" y="5626"/>
                  </a:cubicBezTo>
                  <a:cubicBezTo>
                    <a:pt x="406" y="5649"/>
                    <a:pt x="415" y="5669"/>
                    <a:pt x="426" y="5688"/>
                  </a:cubicBezTo>
                  <a:cubicBezTo>
                    <a:pt x="435" y="5702"/>
                    <a:pt x="442" y="5714"/>
                    <a:pt x="449" y="5726"/>
                  </a:cubicBezTo>
                  <a:cubicBezTo>
                    <a:pt x="464" y="5753"/>
                    <a:pt x="480" y="5780"/>
                    <a:pt x="495" y="5805"/>
                  </a:cubicBezTo>
                  <a:cubicBezTo>
                    <a:pt x="498" y="5809"/>
                    <a:pt x="501" y="5813"/>
                    <a:pt x="502" y="5818"/>
                  </a:cubicBezTo>
                  <a:cubicBezTo>
                    <a:pt x="519" y="5844"/>
                    <a:pt x="536" y="5871"/>
                    <a:pt x="553" y="5898"/>
                  </a:cubicBezTo>
                  <a:cubicBezTo>
                    <a:pt x="570" y="5925"/>
                    <a:pt x="589" y="5951"/>
                    <a:pt x="608" y="5978"/>
                  </a:cubicBezTo>
                  <a:cubicBezTo>
                    <a:pt x="626" y="6006"/>
                    <a:pt x="647" y="6034"/>
                    <a:pt x="667" y="6062"/>
                  </a:cubicBezTo>
                  <a:cubicBezTo>
                    <a:pt x="688" y="6089"/>
                    <a:pt x="710" y="6117"/>
                    <a:pt x="731" y="6145"/>
                  </a:cubicBezTo>
                  <a:cubicBezTo>
                    <a:pt x="752" y="6171"/>
                    <a:pt x="771" y="6194"/>
                    <a:pt x="792" y="6218"/>
                  </a:cubicBezTo>
                  <a:cubicBezTo>
                    <a:pt x="817" y="6248"/>
                    <a:pt x="844" y="6276"/>
                    <a:pt x="869" y="6305"/>
                  </a:cubicBezTo>
                  <a:cubicBezTo>
                    <a:pt x="889" y="6327"/>
                    <a:pt x="907" y="6348"/>
                    <a:pt x="928" y="6369"/>
                  </a:cubicBezTo>
                  <a:cubicBezTo>
                    <a:pt x="959" y="6401"/>
                    <a:pt x="991" y="6431"/>
                    <a:pt x="1022" y="6462"/>
                  </a:cubicBezTo>
                  <a:cubicBezTo>
                    <a:pt x="1041" y="6478"/>
                    <a:pt x="1056" y="6495"/>
                    <a:pt x="1074" y="6511"/>
                  </a:cubicBezTo>
                  <a:cubicBezTo>
                    <a:pt x="1125" y="6557"/>
                    <a:pt x="1177" y="6602"/>
                    <a:pt x="1230" y="6644"/>
                  </a:cubicBezTo>
                  <a:cubicBezTo>
                    <a:pt x="1475" y="6838"/>
                    <a:pt x="1748" y="6993"/>
                    <a:pt x="2039" y="7105"/>
                  </a:cubicBezTo>
                  <a:lnTo>
                    <a:pt x="2056" y="7111"/>
                  </a:lnTo>
                  <a:cubicBezTo>
                    <a:pt x="2417" y="7249"/>
                    <a:pt x="2799" y="7319"/>
                    <a:pt x="3186" y="7319"/>
                  </a:cubicBezTo>
                  <a:cubicBezTo>
                    <a:pt x="3713" y="7319"/>
                    <a:pt x="4259" y="7195"/>
                    <a:pt x="4789" y="6945"/>
                  </a:cubicBezTo>
                  <a:cubicBezTo>
                    <a:pt x="4866" y="6909"/>
                    <a:pt x="4939" y="6869"/>
                    <a:pt x="5011" y="6826"/>
                  </a:cubicBezTo>
                  <a:lnTo>
                    <a:pt x="5029" y="6816"/>
                  </a:lnTo>
                  <a:cubicBezTo>
                    <a:pt x="5037" y="6810"/>
                    <a:pt x="5046" y="6803"/>
                    <a:pt x="5056" y="6798"/>
                  </a:cubicBezTo>
                  <a:cubicBezTo>
                    <a:pt x="5064" y="6793"/>
                    <a:pt x="5074" y="6785"/>
                    <a:pt x="5084" y="6779"/>
                  </a:cubicBezTo>
                  <a:cubicBezTo>
                    <a:pt x="5130" y="6748"/>
                    <a:pt x="5177" y="6719"/>
                    <a:pt x="5220" y="6686"/>
                  </a:cubicBezTo>
                  <a:cubicBezTo>
                    <a:pt x="5233" y="6678"/>
                    <a:pt x="5244" y="6668"/>
                    <a:pt x="5255" y="6661"/>
                  </a:cubicBezTo>
                  <a:cubicBezTo>
                    <a:pt x="5258" y="6658"/>
                    <a:pt x="5261" y="6657"/>
                    <a:pt x="5264" y="6654"/>
                  </a:cubicBezTo>
                  <a:cubicBezTo>
                    <a:pt x="5278" y="6643"/>
                    <a:pt x="5290" y="6632"/>
                    <a:pt x="5305" y="6620"/>
                  </a:cubicBezTo>
                  <a:cubicBezTo>
                    <a:pt x="5342" y="6591"/>
                    <a:pt x="5380" y="6560"/>
                    <a:pt x="5417" y="6528"/>
                  </a:cubicBezTo>
                  <a:cubicBezTo>
                    <a:pt x="5447" y="6502"/>
                    <a:pt x="5475" y="6476"/>
                    <a:pt x="5503" y="6447"/>
                  </a:cubicBezTo>
                  <a:cubicBezTo>
                    <a:pt x="5535" y="6417"/>
                    <a:pt x="5567" y="6384"/>
                    <a:pt x="5598" y="6352"/>
                  </a:cubicBezTo>
                  <a:cubicBezTo>
                    <a:pt x="5629" y="6320"/>
                    <a:pt x="5656" y="6290"/>
                    <a:pt x="5684" y="6258"/>
                  </a:cubicBezTo>
                  <a:cubicBezTo>
                    <a:pt x="5712" y="6225"/>
                    <a:pt x="5738" y="6194"/>
                    <a:pt x="5764" y="6161"/>
                  </a:cubicBezTo>
                  <a:cubicBezTo>
                    <a:pt x="5794" y="6126"/>
                    <a:pt x="5822" y="6089"/>
                    <a:pt x="5850" y="6051"/>
                  </a:cubicBezTo>
                  <a:cubicBezTo>
                    <a:pt x="5872" y="6020"/>
                    <a:pt x="5894" y="5989"/>
                    <a:pt x="5915" y="5958"/>
                  </a:cubicBezTo>
                  <a:cubicBezTo>
                    <a:pt x="5944" y="5916"/>
                    <a:pt x="5972" y="5874"/>
                    <a:pt x="5999" y="5829"/>
                  </a:cubicBezTo>
                  <a:cubicBezTo>
                    <a:pt x="6016" y="5804"/>
                    <a:pt x="6031" y="5777"/>
                    <a:pt x="6047" y="5750"/>
                  </a:cubicBezTo>
                  <a:cubicBezTo>
                    <a:pt x="6076" y="5698"/>
                    <a:pt x="6106" y="5646"/>
                    <a:pt x="6134" y="5593"/>
                  </a:cubicBezTo>
                  <a:cubicBezTo>
                    <a:pt x="6140" y="5581"/>
                    <a:pt x="6145" y="5569"/>
                    <a:pt x="6152" y="5556"/>
                  </a:cubicBezTo>
                  <a:cubicBezTo>
                    <a:pt x="6294" y="5271"/>
                    <a:pt x="6403" y="4970"/>
                    <a:pt x="6473" y="4659"/>
                  </a:cubicBezTo>
                  <a:cubicBezTo>
                    <a:pt x="6474" y="4654"/>
                    <a:pt x="6476" y="4649"/>
                    <a:pt x="6477" y="4644"/>
                  </a:cubicBezTo>
                  <a:cubicBezTo>
                    <a:pt x="6500" y="4541"/>
                    <a:pt x="6521" y="4437"/>
                    <a:pt x="6537" y="4330"/>
                  </a:cubicBezTo>
                  <a:lnTo>
                    <a:pt x="6537" y="4323"/>
                  </a:lnTo>
                  <a:lnTo>
                    <a:pt x="6540" y="4308"/>
                  </a:lnTo>
                  <a:cubicBezTo>
                    <a:pt x="6540" y="4302"/>
                    <a:pt x="6542" y="4298"/>
                    <a:pt x="6543" y="4292"/>
                  </a:cubicBezTo>
                  <a:cubicBezTo>
                    <a:pt x="6554" y="4215"/>
                    <a:pt x="6563" y="4136"/>
                    <a:pt x="6570" y="4058"/>
                  </a:cubicBezTo>
                  <a:cubicBezTo>
                    <a:pt x="6570" y="4052"/>
                    <a:pt x="6571" y="4048"/>
                    <a:pt x="6571" y="4042"/>
                  </a:cubicBezTo>
                  <a:cubicBezTo>
                    <a:pt x="6580" y="3953"/>
                    <a:pt x="6585" y="3862"/>
                    <a:pt x="6588" y="3772"/>
                  </a:cubicBezTo>
                  <a:lnTo>
                    <a:pt x="6588" y="3759"/>
                  </a:lnTo>
                  <a:cubicBezTo>
                    <a:pt x="6589" y="3692"/>
                    <a:pt x="6592" y="3626"/>
                    <a:pt x="6591" y="3558"/>
                  </a:cubicBezTo>
                  <a:cubicBezTo>
                    <a:pt x="6588" y="3352"/>
                    <a:pt x="6573" y="3145"/>
                    <a:pt x="6544" y="2941"/>
                  </a:cubicBezTo>
                  <a:cubicBezTo>
                    <a:pt x="6518" y="2758"/>
                    <a:pt x="6481" y="2579"/>
                    <a:pt x="6433" y="2400"/>
                  </a:cubicBezTo>
                  <a:cubicBezTo>
                    <a:pt x="6400" y="2273"/>
                    <a:pt x="6362" y="2151"/>
                    <a:pt x="6317" y="2033"/>
                  </a:cubicBezTo>
                  <a:lnTo>
                    <a:pt x="6315" y="2026"/>
                  </a:lnTo>
                  <a:cubicBezTo>
                    <a:pt x="6273" y="1916"/>
                    <a:pt x="6227" y="1810"/>
                    <a:pt x="6178" y="1707"/>
                  </a:cubicBezTo>
                  <a:cubicBezTo>
                    <a:pt x="6172" y="1696"/>
                    <a:pt x="6166" y="1684"/>
                    <a:pt x="6162" y="1673"/>
                  </a:cubicBezTo>
                  <a:cubicBezTo>
                    <a:pt x="6059" y="1465"/>
                    <a:pt x="5936" y="1268"/>
                    <a:pt x="5792" y="1085"/>
                  </a:cubicBezTo>
                  <a:cubicBezTo>
                    <a:pt x="5416" y="609"/>
                    <a:pt x="4922" y="274"/>
                    <a:pt x="4346" y="115"/>
                  </a:cubicBezTo>
                  <a:cubicBezTo>
                    <a:pt x="4280" y="97"/>
                    <a:pt x="4214" y="80"/>
                    <a:pt x="4145" y="66"/>
                  </a:cubicBezTo>
                  <a:cubicBezTo>
                    <a:pt x="4074" y="52"/>
                    <a:pt x="4001" y="40"/>
                    <a:pt x="3928" y="31"/>
                  </a:cubicBezTo>
                  <a:cubicBezTo>
                    <a:pt x="3834" y="20"/>
                    <a:pt x="3743" y="13"/>
                    <a:pt x="3653" y="7"/>
                  </a:cubicBezTo>
                  <a:cubicBezTo>
                    <a:pt x="3605" y="4"/>
                    <a:pt x="3558" y="4"/>
                    <a:pt x="3512" y="3"/>
                  </a:cubicBezTo>
                  <a:cubicBezTo>
                    <a:pt x="3475" y="2"/>
                    <a:pt x="3439" y="0"/>
                    <a:pt x="340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8"/>
            <p:cNvSpPr/>
            <p:nvPr/>
          </p:nvSpPr>
          <p:spPr>
            <a:xfrm>
              <a:off x="3491525" y="4562650"/>
              <a:ext cx="16550" cy="13875"/>
            </a:xfrm>
            <a:custGeom>
              <a:rect b="b" l="l" r="r" t="t"/>
              <a:pathLst>
                <a:path extrusionOk="0" h="555" w="662">
                  <a:moveTo>
                    <a:pt x="331" y="1"/>
                  </a:moveTo>
                  <a:cubicBezTo>
                    <a:pt x="0" y="1"/>
                    <a:pt x="0" y="555"/>
                    <a:pt x="331" y="555"/>
                  </a:cubicBezTo>
                  <a:cubicBezTo>
                    <a:pt x="661" y="555"/>
                    <a:pt x="661"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8"/>
            <p:cNvSpPr/>
            <p:nvPr/>
          </p:nvSpPr>
          <p:spPr>
            <a:xfrm>
              <a:off x="3521150" y="4587650"/>
              <a:ext cx="115775" cy="125700"/>
            </a:xfrm>
            <a:custGeom>
              <a:rect b="b" l="l" r="r" t="t"/>
              <a:pathLst>
                <a:path extrusionOk="0" h="5028" w="4631">
                  <a:moveTo>
                    <a:pt x="1755" y="3173"/>
                  </a:moveTo>
                  <a:cubicBezTo>
                    <a:pt x="1605" y="3630"/>
                    <a:pt x="1370" y="4027"/>
                    <a:pt x="1118" y="4270"/>
                  </a:cubicBezTo>
                  <a:cubicBezTo>
                    <a:pt x="1060" y="4326"/>
                    <a:pt x="894" y="4473"/>
                    <a:pt x="756" y="4473"/>
                  </a:cubicBezTo>
                  <a:cubicBezTo>
                    <a:pt x="720" y="4473"/>
                    <a:pt x="687" y="4463"/>
                    <a:pt x="657" y="4439"/>
                  </a:cubicBezTo>
                  <a:cubicBezTo>
                    <a:pt x="642" y="4426"/>
                    <a:pt x="594" y="4385"/>
                    <a:pt x="659" y="4217"/>
                  </a:cubicBezTo>
                  <a:cubicBezTo>
                    <a:pt x="792" y="3865"/>
                    <a:pt x="1224" y="3438"/>
                    <a:pt x="1755" y="3173"/>
                  </a:cubicBezTo>
                  <a:close/>
                  <a:moveTo>
                    <a:pt x="1165" y="0"/>
                  </a:moveTo>
                  <a:cubicBezTo>
                    <a:pt x="1040" y="0"/>
                    <a:pt x="932" y="37"/>
                    <a:pt x="850" y="79"/>
                  </a:cubicBezTo>
                  <a:cubicBezTo>
                    <a:pt x="289" y="369"/>
                    <a:pt x="1" y="1429"/>
                    <a:pt x="196" y="2009"/>
                  </a:cubicBezTo>
                  <a:cubicBezTo>
                    <a:pt x="235" y="2122"/>
                    <a:pt x="334" y="2192"/>
                    <a:pt x="438" y="2192"/>
                  </a:cubicBezTo>
                  <a:cubicBezTo>
                    <a:pt x="467" y="2192"/>
                    <a:pt x="496" y="2186"/>
                    <a:pt x="525" y="2175"/>
                  </a:cubicBezTo>
                  <a:cubicBezTo>
                    <a:pt x="657" y="2123"/>
                    <a:pt x="726" y="1964"/>
                    <a:pt x="678" y="1820"/>
                  </a:cubicBezTo>
                  <a:cubicBezTo>
                    <a:pt x="556" y="1455"/>
                    <a:pt x="786" y="726"/>
                    <a:pt x="1070" y="580"/>
                  </a:cubicBezTo>
                  <a:cubicBezTo>
                    <a:pt x="1099" y="565"/>
                    <a:pt x="1129" y="558"/>
                    <a:pt x="1159" y="558"/>
                  </a:cubicBezTo>
                  <a:cubicBezTo>
                    <a:pt x="1357" y="558"/>
                    <a:pt x="1559" y="862"/>
                    <a:pt x="1671" y="1062"/>
                  </a:cubicBezTo>
                  <a:cubicBezTo>
                    <a:pt x="1914" y="1499"/>
                    <a:pt x="1969" y="2016"/>
                    <a:pt x="1907" y="2515"/>
                  </a:cubicBezTo>
                  <a:cubicBezTo>
                    <a:pt x="1077" y="2805"/>
                    <a:pt x="390" y="3471"/>
                    <a:pt x="186" y="4004"/>
                  </a:cubicBezTo>
                  <a:cubicBezTo>
                    <a:pt x="48" y="4361"/>
                    <a:pt x="107" y="4679"/>
                    <a:pt x="345" y="4877"/>
                  </a:cubicBezTo>
                  <a:cubicBezTo>
                    <a:pt x="457" y="4974"/>
                    <a:pt x="602" y="5028"/>
                    <a:pt x="751" y="5028"/>
                  </a:cubicBezTo>
                  <a:cubicBezTo>
                    <a:pt x="976" y="5028"/>
                    <a:pt x="1224" y="4911"/>
                    <a:pt x="1460" y="4683"/>
                  </a:cubicBezTo>
                  <a:cubicBezTo>
                    <a:pt x="1838" y="4319"/>
                    <a:pt x="2194" y="3681"/>
                    <a:pt x="2357" y="2963"/>
                  </a:cubicBezTo>
                  <a:cubicBezTo>
                    <a:pt x="2477" y="2937"/>
                    <a:pt x="2600" y="2924"/>
                    <a:pt x="2723" y="2924"/>
                  </a:cubicBezTo>
                  <a:cubicBezTo>
                    <a:pt x="2798" y="2924"/>
                    <a:pt x="2873" y="2929"/>
                    <a:pt x="2947" y="2939"/>
                  </a:cubicBezTo>
                  <a:cubicBezTo>
                    <a:pt x="3810" y="3058"/>
                    <a:pt x="4100" y="3526"/>
                    <a:pt x="4083" y="3810"/>
                  </a:cubicBezTo>
                  <a:cubicBezTo>
                    <a:pt x="4069" y="4041"/>
                    <a:pt x="3871" y="4190"/>
                    <a:pt x="3578" y="4190"/>
                  </a:cubicBezTo>
                  <a:cubicBezTo>
                    <a:pt x="3437" y="4190"/>
                    <a:pt x="3321" y="4314"/>
                    <a:pt x="3321" y="4467"/>
                  </a:cubicBezTo>
                  <a:cubicBezTo>
                    <a:pt x="3321" y="4621"/>
                    <a:pt x="3437" y="4744"/>
                    <a:pt x="3578" y="4744"/>
                  </a:cubicBezTo>
                  <a:cubicBezTo>
                    <a:pt x="4145" y="4744"/>
                    <a:pt x="4563" y="4375"/>
                    <a:pt x="4595" y="3845"/>
                  </a:cubicBezTo>
                  <a:cubicBezTo>
                    <a:pt x="4630" y="3255"/>
                    <a:pt x="4149" y="2546"/>
                    <a:pt x="3013" y="2389"/>
                  </a:cubicBezTo>
                  <a:cubicBezTo>
                    <a:pt x="2917" y="2376"/>
                    <a:pt x="2820" y="2370"/>
                    <a:pt x="2723" y="2370"/>
                  </a:cubicBezTo>
                  <a:cubicBezTo>
                    <a:pt x="2629" y="2370"/>
                    <a:pt x="2535" y="2376"/>
                    <a:pt x="2443" y="2388"/>
                  </a:cubicBezTo>
                  <a:cubicBezTo>
                    <a:pt x="2479" y="1843"/>
                    <a:pt x="2391" y="1281"/>
                    <a:pt x="2109" y="776"/>
                  </a:cubicBezTo>
                  <a:cubicBezTo>
                    <a:pt x="1767" y="161"/>
                    <a:pt x="1428" y="0"/>
                    <a:pt x="1165"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8"/>
            <p:cNvSpPr/>
            <p:nvPr/>
          </p:nvSpPr>
          <p:spPr>
            <a:xfrm>
              <a:off x="3796375" y="4942100"/>
              <a:ext cx="16550" cy="13900"/>
            </a:xfrm>
            <a:custGeom>
              <a:rect b="b" l="l" r="r" t="t"/>
              <a:pathLst>
                <a:path extrusionOk="0" h="556" w="662">
                  <a:moveTo>
                    <a:pt x="331" y="1"/>
                  </a:moveTo>
                  <a:cubicBezTo>
                    <a:pt x="1" y="1"/>
                    <a:pt x="1" y="556"/>
                    <a:pt x="331" y="556"/>
                  </a:cubicBezTo>
                  <a:cubicBezTo>
                    <a:pt x="662" y="556"/>
                    <a:pt x="660"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8"/>
            <p:cNvSpPr/>
            <p:nvPr/>
          </p:nvSpPr>
          <p:spPr>
            <a:xfrm>
              <a:off x="3665175" y="4773125"/>
              <a:ext cx="156500" cy="553925"/>
            </a:xfrm>
            <a:custGeom>
              <a:rect b="b" l="l" r="r" t="t"/>
              <a:pathLst>
                <a:path extrusionOk="0" h="22157" w="6260">
                  <a:moveTo>
                    <a:pt x="4355" y="1"/>
                  </a:moveTo>
                  <a:cubicBezTo>
                    <a:pt x="4169" y="1"/>
                    <a:pt x="3979" y="51"/>
                    <a:pt x="3794" y="152"/>
                  </a:cubicBezTo>
                  <a:cubicBezTo>
                    <a:pt x="3167" y="491"/>
                    <a:pt x="2877" y="1076"/>
                    <a:pt x="3000" y="1755"/>
                  </a:cubicBezTo>
                  <a:cubicBezTo>
                    <a:pt x="3123" y="2437"/>
                    <a:pt x="3652" y="3027"/>
                    <a:pt x="4178" y="3072"/>
                  </a:cubicBezTo>
                  <a:cubicBezTo>
                    <a:pt x="4184" y="3073"/>
                    <a:pt x="4191" y="3073"/>
                    <a:pt x="4197" y="3073"/>
                  </a:cubicBezTo>
                  <a:cubicBezTo>
                    <a:pt x="4331" y="3073"/>
                    <a:pt x="4442" y="2962"/>
                    <a:pt x="4453" y="2818"/>
                  </a:cubicBezTo>
                  <a:cubicBezTo>
                    <a:pt x="4464" y="2666"/>
                    <a:pt x="4359" y="2532"/>
                    <a:pt x="4217" y="2519"/>
                  </a:cubicBezTo>
                  <a:cubicBezTo>
                    <a:pt x="3951" y="2497"/>
                    <a:pt x="3589" y="2120"/>
                    <a:pt x="3504" y="1649"/>
                  </a:cubicBezTo>
                  <a:cubicBezTo>
                    <a:pt x="3449" y="1350"/>
                    <a:pt x="3496" y="934"/>
                    <a:pt x="4023" y="647"/>
                  </a:cubicBezTo>
                  <a:cubicBezTo>
                    <a:pt x="4137" y="586"/>
                    <a:pt x="4247" y="555"/>
                    <a:pt x="4356" y="555"/>
                  </a:cubicBezTo>
                  <a:cubicBezTo>
                    <a:pt x="4514" y="555"/>
                    <a:pt x="4668" y="620"/>
                    <a:pt x="4820" y="752"/>
                  </a:cubicBezTo>
                  <a:cubicBezTo>
                    <a:pt x="5384" y="1242"/>
                    <a:pt x="5711" y="2487"/>
                    <a:pt x="5509" y="3369"/>
                  </a:cubicBezTo>
                  <a:cubicBezTo>
                    <a:pt x="5241" y="4528"/>
                    <a:pt x="2858" y="7657"/>
                    <a:pt x="1963" y="8764"/>
                  </a:cubicBezTo>
                  <a:cubicBezTo>
                    <a:pt x="1956" y="8773"/>
                    <a:pt x="1951" y="8781"/>
                    <a:pt x="1947" y="8790"/>
                  </a:cubicBezTo>
                  <a:cubicBezTo>
                    <a:pt x="1927" y="8815"/>
                    <a:pt x="1904" y="8839"/>
                    <a:pt x="1885" y="8866"/>
                  </a:cubicBezTo>
                  <a:cubicBezTo>
                    <a:pt x="759" y="10413"/>
                    <a:pt x="1549" y="13754"/>
                    <a:pt x="1641" y="14129"/>
                  </a:cubicBezTo>
                  <a:cubicBezTo>
                    <a:pt x="2066" y="15830"/>
                    <a:pt x="3060" y="19813"/>
                    <a:pt x="2261" y="20959"/>
                  </a:cubicBezTo>
                  <a:cubicBezTo>
                    <a:pt x="1980" y="21362"/>
                    <a:pt x="1591" y="21603"/>
                    <a:pt x="1252" y="21603"/>
                  </a:cubicBezTo>
                  <a:cubicBezTo>
                    <a:pt x="1176" y="21603"/>
                    <a:pt x="1103" y="21591"/>
                    <a:pt x="1034" y="21566"/>
                  </a:cubicBezTo>
                  <a:cubicBezTo>
                    <a:pt x="704" y="21447"/>
                    <a:pt x="514" y="21033"/>
                    <a:pt x="514" y="20432"/>
                  </a:cubicBezTo>
                  <a:cubicBezTo>
                    <a:pt x="514" y="20141"/>
                    <a:pt x="577" y="19947"/>
                    <a:pt x="702" y="19854"/>
                  </a:cubicBezTo>
                  <a:cubicBezTo>
                    <a:pt x="783" y="19794"/>
                    <a:pt x="890" y="19774"/>
                    <a:pt x="997" y="19774"/>
                  </a:cubicBezTo>
                  <a:cubicBezTo>
                    <a:pt x="1167" y="19774"/>
                    <a:pt x="1339" y="19826"/>
                    <a:pt x="1411" y="19857"/>
                  </a:cubicBezTo>
                  <a:cubicBezTo>
                    <a:pt x="1442" y="19870"/>
                    <a:pt x="1474" y="19876"/>
                    <a:pt x="1505" y="19876"/>
                  </a:cubicBezTo>
                  <a:cubicBezTo>
                    <a:pt x="1608" y="19876"/>
                    <a:pt x="1704" y="19809"/>
                    <a:pt x="1744" y="19701"/>
                  </a:cubicBezTo>
                  <a:cubicBezTo>
                    <a:pt x="1795" y="19559"/>
                    <a:pt x="1730" y="19397"/>
                    <a:pt x="1599" y="19342"/>
                  </a:cubicBezTo>
                  <a:cubicBezTo>
                    <a:pt x="1555" y="19323"/>
                    <a:pt x="1299" y="19220"/>
                    <a:pt x="1000" y="19220"/>
                  </a:cubicBezTo>
                  <a:cubicBezTo>
                    <a:pt x="808" y="19220"/>
                    <a:pt x="597" y="19262"/>
                    <a:pt x="414" y="19397"/>
                  </a:cubicBezTo>
                  <a:cubicBezTo>
                    <a:pt x="140" y="19598"/>
                    <a:pt x="1" y="19947"/>
                    <a:pt x="1" y="20432"/>
                  </a:cubicBezTo>
                  <a:cubicBezTo>
                    <a:pt x="1" y="21287"/>
                    <a:pt x="319" y="21891"/>
                    <a:pt x="871" y="22092"/>
                  </a:cubicBezTo>
                  <a:cubicBezTo>
                    <a:pt x="990" y="22134"/>
                    <a:pt x="1115" y="22157"/>
                    <a:pt x="1242" y="22157"/>
                  </a:cubicBezTo>
                  <a:cubicBezTo>
                    <a:pt x="1246" y="22157"/>
                    <a:pt x="1250" y="22157"/>
                    <a:pt x="1253" y="22157"/>
                  </a:cubicBezTo>
                  <a:cubicBezTo>
                    <a:pt x="1754" y="22157"/>
                    <a:pt x="2288" y="21840"/>
                    <a:pt x="2672" y="21292"/>
                  </a:cubicBezTo>
                  <a:cubicBezTo>
                    <a:pt x="3506" y="20096"/>
                    <a:pt x="2908" y="17073"/>
                    <a:pt x="2138" y="13986"/>
                  </a:cubicBezTo>
                  <a:cubicBezTo>
                    <a:pt x="1821" y="12721"/>
                    <a:pt x="1498" y="10293"/>
                    <a:pt x="2288" y="9207"/>
                  </a:cubicBezTo>
                  <a:cubicBezTo>
                    <a:pt x="2553" y="8843"/>
                    <a:pt x="2920" y="8668"/>
                    <a:pt x="3411" y="8668"/>
                  </a:cubicBezTo>
                  <a:cubicBezTo>
                    <a:pt x="3429" y="8668"/>
                    <a:pt x="3446" y="8668"/>
                    <a:pt x="3463" y="8669"/>
                  </a:cubicBezTo>
                  <a:cubicBezTo>
                    <a:pt x="4747" y="8704"/>
                    <a:pt x="5006" y="9772"/>
                    <a:pt x="5058" y="10229"/>
                  </a:cubicBezTo>
                  <a:cubicBezTo>
                    <a:pt x="5163" y="11161"/>
                    <a:pt x="4771" y="12095"/>
                    <a:pt x="4200" y="12266"/>
                  </a:cubicBezTo>
                  <a:cubicBezTo>
                    <a:pt x="4092" y="12299"/>
                    <a:pt x="3989" y="12314"/>
                    <a:pt x="3892" y="12314"/>
                  </a:cubicBezTo>
                  <a:cubicBezTo>
                    <a:pt x="3426" y="12314"/>
                    <a:pt x="3100" y="11966"/>
                    <a:pt x="2970" y="11563"/>
                  </a:cubicBezTo>
                  <a:cubicBezTo>
                    <a:pt x="2842" y="11170"/>
                    <a:pt x="2877" y="10626"/>
                    <a:pt x="3402" y="10383"/>
                  </a:cubicBezTo>
                  <a:cubicBezTo>
                    <a:pt x="3531" y="10321"/>
                    <a:pt x="3591" y="10158"/>
                    <a:pt x="3535" y="10018"/>
                  </a:cubicBezTo>
                  <a:cubicBezTo>
                    <a:pt x="3493" y="9914"/>
                    <a:pt x="3399" y="9851"/>
                    <a:pt x="3299" y="9851"/>
                  </a:cubicBezTo>
                  <a:cubicBezTo>
                    <a:pt x="3266" y="9851"/>
                    <a:pt x="3231" y="9858"/>
                    <a:pt x="3198" y="9874"/>
                  </a:cubicBezTo>
                  <a:cubicBezTo>
                    <a:pt x="2409" y="10241"/>
                    <a:pt x="2276" y="11104"/>
                    <a:pt x="2486" y="11748"/>
                  </a:cubicBezTo>
                  <a:cubicBezTo>
                    <a:pt x="2684" y="12352"/>
                    <a:pt x="3209" y="12866"/>
                    <a:pt x="3899" y="12866"/>
                  </a:cubicBezTo>
                  <a:cubicBezTo>
                    <a:pt x="4038" y="12866"/>
                    <a:pt x="4185" y="12845"/>
                    <a:pt x="4337" y="12799"/>
                  </a:cubicBezTo>
                  <a:cubicBezTo>
                    <a:pt x="5250" y="12525"/>
                    <a:pt x="5688" y="11216"/>
                    <a:pt x="5567" y="10162"/>
                  </a:cubicBezTo>
                  <a:cubicBezTo>
                    <a:pt x="5457" y="9197"/>
                    <a:pt x="4851" y="8153"/>
                    <a:pt x="3478" y="8115"/>
                  </a:cubicBezTo>
                  <a:cubicBezTo>
                    <a:pt x="3455" y="8114"/>
                    <a:pt x="3432" y="8114"/>
                    <a:pt x="3409" y="8114"/>
                  </a:cubicBezTo>
                  <a:cubicBezTo>
                    <a:pt x="3315" y="8114"/>
                    <a:pt x="3222" y="8120"/>
                    <a:pt x="3129" y="8132"/>
                  </a:cubicBezTo>
                  <a:cubicBezTo>
                    <a:pt x="4128" y="6823"/>
                    <a:pt x="5759" y="4571"/>
                    <a:pt x="6005" y="3501"/>
                  </a:cubicBezTo>
                  <a:cubicBezTo>
                    <a:pt x="6260" y="2404"/>
                    <a:pt x="5863" y="946"/>
                    <a:pt x="5141" y="319"/>
                  </a:cubicBezTo>
                  <a:cubicBezTo>
                    <a:pt x="4897" y="108"/>
                    <a:pt x="4629" y="1"/>
                    <a:pt x="435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8"/>
            <p:cNvSpPr/>
            <p:nvPr/>
          </p:nvSpPr>
          <p:spPr>
            <a:xfrm>
              <a:off x="3745100" y="5163800"/>
              <a:ext cx="16550" cy="13875"/>
            </a:xfrm>
            <a:custGeom>
              <a:rect b="b" l="l" r="r" t="t"/>
              <a:pathLst>
                <a:path extrusionOk="0" h="555" w="662">
                  <a:moveTo>
                    <a:pt x="330" y="1"/>
                  </a:moveTo>
                  <a:cubicBezTo>
                    <a:pt x="1" y="1"/>
                    <a:pt x="1" y="555"/>
                    <a:pt x="330" y="555"/>
                  </a:cubicBezTo>
                  <a:cubicBezTo>
                    <a:pt x="662" y="555"/>
                    <a:pt x="660" y="1"/>
                    <a:pt x="330"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8"/>
            <p:cNvSpPr/>
            <p:nvPr/>
          </p:nvSpPr>
          <p:spPr>
            <a:xfrm>
              <a:off x="3025400" y="4942100"/>
              <a:ext cx="16550" cy="13900"/>
            </a:xfrm>
            <a:custGeom>
              <a:rect b="b" l="l" r="r" t="t"/>
              <a:pathLst>
                <a:path extrusionOk="0" h="556" w="662">
                  <a:moveTo>
                    <a:pt x="331" y="1"/>
                  </a:moveTo>
                  <a:cubicBezTo>
                    <a:pt x="1" y="1"/>
                    <a:pt x="1" y="556"/>
                    <a:pt x="331" y="556"/>
                  </a:cubicBezTo>
                  <a:cubicBezTo>
                    <a:pt x="661" y="556"/>
                    <a:pt x="661"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8"/>
            <p:cNvSpPr/>
            <p:nvPr/>
          </p:nvSpPr>
          <p:spPr>
            <a:xfrm>
              <a:off x="3053175" y="5113750"/>
              <a:ext cx="16550" cy="13875"/>
            </a:xfrm>
            <a:custGeom>
              <a:rect b="b" l="l" r="r" t="t"/>
              <a:pathLst>
                <a:path extrusionOk="0" h="555" w="662">
                  <a:moveTo>
                    <a:pt x="331" y="1"/>
                  </a:moveTo>
                  <a:cubicBezTo>
                    <a:pt x="2" y="1"/>
                    <a:pt x="0" y="555"/>
                    <a:pt x="331" y="555"/>
                  </a:cubicBezTo>
                  <a:cubicBezTo>
                    <a:pt x="661" y="555"/>
                    <a:pt x="661"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8"/>
            <p:cNvSpPr/>
            <p:nvPr/>
          </p:nvSpPr>
          <p:spPr>
            <a:xfrm>
              <a:off x="3708775" y="4818950"/>
              <a:ext cx="16525" cy="13900"/>
            </a:xfrm>
            <a:custGeom>
              <a:rect b="b" l="l" r="r" t="t"/>
              <a:pathLst>
                <a:path extrusionOk="0" h="556" w="661">
                  <a:moveTo>
                    <a:pt x="330" y="0"/>
                  </a:moveTo>
                  <a:cubicBezTo>
                    <a:pt x="0" y="0"/>
                    <a:pt x="0" y="556"/>
                    <a:pt x="330" y="556"/>
                  </a:cubicBezTo>
                  <a:cubicBezTo>
                    <a:pt x="661" y="556"/>
                    <a:pt x="661" y="0"/>
                    <a:pt x="330"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8"/>
            <p:cNvSpPr/>
            <p:nvPr/>
          </p:nvSpPr>
          <p:spPr>
            <a:xfrm>
              <a:off x="3722300" y="5096050"/>
              <a:ext cx="16550" cy="13900"/>
            </a:xfrm>
            <a:custGeom>
              <a:rect b="b" l="l" r="r" t="t"/>
              <a:pathLst>
                <a:path extrusionOk="0" h="556" w="662">
                  <a:moveTo>
                    <a:pt x="331" y="0"/>
                  </a:moveTo>
                  <a:cubicBezTo>
                    <a:pt x="0" y="0"/>
                    <a:pt x="0" y="556"/>
                    <a:pt x="331" y="556"/>
                  </a:cubicBezTo>
                  <a:cubicBezTo>
                    <a:pt x="661" y="556"/>
                    <a:pt x="661" y="0"/>
                    <a:pt x="331"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8"/>
            <p:cNvSpPr/>
            <p:nvPr/>
          </p:nvSpPr>
          <p:spPr>
            <a:xfrm>
              <a:off x="3692375" y="5283875"/>
              <a:ext cx="16550" cy="13875"/>
            </a:xfrm>
            <a:custGeom>
              <a:rect b="b" l="l" r="r" t="t"/>
              <a:pathLst>
                <a:path extrusionOk="0" h="555" w="662">
                  <a:moveTo>
                    <a:pt x="331" y="0"/>
                  </a:moveTo>
                  <a:cubicBezTo>
                    <a:pt x="1" y="0"/>
                    <a:pt x="1" y="554"/>
                    <a:pt x="331" y="554"/>
                  </a:cubicBezTo>
                  <a:cubicBezTo>
                    <a:pt x="662" y="554"/>
                    <a:pt x="662" y="0"/>
                    <a:pt x="331"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8"/>
            <p:cNvSpPr/>
            <p:nvPr/>
          </p:nvSpPr>
          <p:spPr>
            <a:xfrm>
              <a:off x="3697375" y="5216925"/>
              <a:ext cx="16500" cy="13875"/>
            </a:xfrm>
            <a:custGeom>
              <a:rect b="b" l="l" r="r" t="t"/>
              <a:pathLst>
                <a:path extrusionOk="0" h="555" w="660">
                  <a:moveTo>
                    <a:pt x="331" y="0"/>
                  </a:moveTo>
                  <a:cubicBezTo>
                    <a:pt x="1" y="0"/>
                    <a:pt x="1" y="554"/>
                    <a:pt x="331" y="554"/>
                  </a:cubicBezTo>
                  <a:cubicBezTo>
                    <a:pt x="660" y="554"/>
                    <a:pt x="660" y="0"/>
                    <a:pt x="331"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8"/>
            <p:cNvSpPr/>
            <p:nvPr/>
          </p:nvSpPr>
          <p:spPr>
            <a:xfrm>
              <a:off x="3765025" y="5026025"/>
              <a:ext cx="16550" cy="13875"/>
            </a:xfrm>
            <a:custGeom>
              <a:rect b="b" l="l" r="r" t="t"/>
              <a:pathLst>
                <a:path extrusionOk="0" h="555" w="662">
                  <a:moveTo>
                    <a:pt x="331" y="1"/>
                  </a:moveTo>
                  <a:cubicBezTo>
                    <a:pt x="1" y="1"/>
                    <a:pt x="1" y="555"/>
                    <a:pt x="331" y="555"/>
                  </a:cubicBezTo>
                  <a:cubicBezTo>
                    <a:pt x="662" y="555"/>
                    <a:pt x="662"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8"/>
            <p:cNvSpPr/>
            <p:nvPr/>
          </p:nvSpPr>
          <p:spPr>
            <a:xfrm>
              <a:off x="3683150" y="5152250"/>
              <a:ext cx="16500" cy="13875"/>
            </a:xfrm>
            <a:custGeom>
              <a:rect b="b" l="l" r="r" t="t"/>
              <a:pathLst>
                <a:path extrusionOk="0" h="555" w="660">
                  <a:moveTo>
                    <a:pt x="329" y="0"/>
                  </a:moveTo>
                  <a:cubicBezTo>
                    <a:pt x="0" y="0"/>
                    <a:pt x="0" y="554"/>
                    <a:pt x="329" y="554"/>
                  </a:cubicBezTo>
                  <a:cubicBezTo>
                    <a:pt x="660" y="554"/>
                    <a:pt x="660" y="0"/>
                    <a:pt x="329"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8"/>
            <p:cNvSpPr/>
            <p:nvPr/>
          </p:nvSpPr>
          <p:spPr>
            <a:xfrm>
              <a:off x="3671025" y="5225375"/>
              <a:ext cx="16525" cy="13875"/>
            </a:xfrm>
            <a:custGeom>
              <a:rect b="b" l="l" r="r" t="t"/>
              <a:pathLst>
                <a:path extrusionOk="0" h="555" w="661">
                  <a:moveTo>
                    <a:pt x="331" y="1"/>
                  </a:moveTo>
                  <a:cubicBezTo>
                    <a:pt x="0" y="1"/>
                    <a:pt x="0" y="555"/>
                    <a:pt x="331" y="555"/>
                  </a:cubicBezTo>
                  <a:cubicBezTo>
                    <a:pt x="661" y="555"/>
                    <a:pt x="661"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8"/>
            <p:cNvSpPr/>
            <p:nvPr/>
          </p:nvSpPr>
          <p:spPr>
            <a:xfrm>
              <a:off x="3016625" y="4773175"/>
              <a:ext cx="156525" cy="553925"/>
            </a:xfrm>
            <a:custGeom>
              <a:rect b="b" l="l" r="r" t="t"/>
              <a:pathLst>
                <a:path extrusionOk="0" h="22157" w="6261">
                  <a:moveTo>
                    <a:pt x="1906" y="0"/>
                  </a:moveTo>
                  <a:cubicBezTo>
                    <a:pt x="1633" y="0"/>
                    <a:pt x="1364" y="107"/>
                    <a:pt x="1119" y="319"/>
                  </a:cubicBezTo>
                  <a:cubicBezTo>
                    <a:pt x="397" y="944"/>
                    <a:pt x="0" y="2402"/>
                    <a:pt x="255" y="3502"/>
                  </a:cubicBezTo>
                  <a:cubicBezTo>
                    <a:pt x="502" y="4570"/>
                    <a:pt x="2133" y="6822"/>
                    <a:pt x="3133" y="8131"/>
                  </a:cubicBezTo>
                  <a:cubicBezTo>
                    <a:pt x="3035" y="8119"/>
                    <a:pt x="2938" y="8114"/>
                    <a:pt x="2841" y="8114"/>
                  </a:cubicBezTo>
                  <a:cubicBezTo>
                    <a:pt x="2821" y="8114"/>
                    <a:pt x="2802" y="8114"/>
                    <a:pt x="2782" y="8114"/>
                  </a:cubicBezTo>
                  <a:cubicBezTo>
                    <a:pt x="1410" y="8152"/>
                    <a:pt x="803" y="9197"/>
                    <a:pt x="693" y="10161"/>
                  </a:cubicBezTo>
                  <a:cubicBezTo>
                    <a:pt x="572" y="11216"/>
                    <a:pt x="1010" y="12525"/>
                    <a:pt x="1923" y="12799"/>
                  </a:cubicBezTo>
                  <a:cubicBezTo>
                    <a:pt x="2076" y="12844"/>
                    <a:pt x="2222" y="12865"/>
                    <a:pt x="2362" y="12865"/>
                  </a:cubicBezTo>
                  <a:cubicBezTo>
                    <a:pt x="3052" y="12865"/>
                    <a:pt x="3577" y="12351"/>
                    <a:pt x="3775" y="11746"/>
                  </a:cubicBezTo>
                  <a:cubicBezTo>
                    <a:pt x="3986" y="11102"/>
                    <a:pt x="3852" y="10240"/>
                    <a:pt x="3062" y="9872"/>
                  </a:cubicBezTo>
                  <a:cubicBezTo>
                    <a:pt x="3029" y="9856"/>
                    <a:pt x="2995" y="9849"/>
                    <a:pt x="2961" y="9849"/>
                  </a:cubicBezTo>
                  <a:cubicBezTo>
                    <a:pt x="2862" y="9849"/>
                    <a:pt x="2767" y="9912"/>
                    <a:pt x="2726" y="10016"/>
                  </a:cubicBezTo>
                  <a:cubicBezTo>
                    <a:pt x="2670" y="10157"/>
                    <a:pt x="2729" y="10320"/>
                    <a:pt x="2860" y="10381"/>
                  </a:cubicBezTo>
                  <a:cubicBezTo>
                    <a:pt x="3383" y="10625"/>
                    <a:pt x="3419" y="11169"/>
                    <a:pt x="3291" y="11561"/>
                  </a:cubicBezTo>
                  <a:cubicBezTo>
                    <a:pt x="3160" y="11965"/>
                    <a:pt x="2834" y="12312"/>
                    <a:pt x="2368" y="12312"/>
                  </a:cubicBezTo>
                  <a:cubicBezTo>
                    <a:pt x="2272" y="12312"/>
                    <a:pt x="2169" y="12297"/>
                    <a:pt x="2061" y="12264"/>
                  </a:cubicBezTo>
                  <a:cubicBezTo>
                    <a:pt x="1489" y="12093"/>
                    <a:pt x="1097" y="11161"/>
                    <a:pt x="1202" y="10229"/>
                  </a:cubicBezTo>
                  <a:cubicBezTo>
                    <a:pt x="1256" y="9772"/>
                    <a:pt x="1514" y="8703"/>
                    <a:pt x="2797" y="8668"/>
                  </a:cubicBezTo>
                  <a:cubicBezTo>
                    <a:pt x="2816" y="8668"/>
                    <a:pt x="2835" y="8667"/>
                    <a:pt x="2854" y="8667"/>
                  </a:cubicBezTo>
                  <a:cubicBezTo>
                    <a:pt x="3344" y="8667"/>
                    <a:pt x="3709" y="8844"/>
                    <a:pt x="3973" y="9207"/>
                  </a:cubicBezTo>
                  <a:cubicBezTo>
                    <a:pt x="4762" y="10291"/>
                    <a:pt x="4440" y="12720"/>
                    <a:pt x="4124" y="13984"/>
                  </a:cubicBezTo>
                  <a:cubicBezTo>
                    <a:pt x="3353" y="17073"/>
                    <a:pt x="2756" y="20094"/>
                    <a:pt x="3589" y="21292"/>
                  </a:cubicBezTo>
                  <a:cubicBezTo>
                    <a:pt x="3973" y="21840"/>
                    <a:pt x="4507" y="22156"/>
                    <a:pt x="5008" y="22156"/>
                  </a:cubicBezTo>
                  <a:cubicBezTo>
                    <a:pt x="5137" y="22156"/>
                    <a:pt x="5267" y="22134"/>
                    <a:pt x="5389" y="22090"/>
                  </a:cubicBezTo>
                  <a:cubicBezTo>
                    <a:pt x="5943" y="21890"/>
                    <a:pt x="6261" y="21286"/>
                    <a:pt x="6261" y="20431"/>
                  </a:cubicBezTo>
                  <a:cubicBezTo>
                    <a:pt x="6261" y="19946"/>
                    <a:pt x="6121" y="19597"/>
                    <a:pt x="5847" y="19395"/>
                  </a:cubicBezTo>
                  <a:cubicBezTo>
                    <a:pt x="5664" y="19260"/>
                    <a:pt x="5454" y="19218"/>
                    <a:pt x="5262" y="19218"/>
                  </a:cubicBezTo>
                  <a:cubicBezTo>
                    <a:pt x="4962" y="19218"/>
                    <a:pt x="4706" y="19321"/>
                    <a:pt x="4662" y="19340"/>
                  </a:cubicBezTo>
                  <a:cubicBezTo>
                    <a:pt x="4530" y="19396"/>
                    <a:pt x="4465" y="19557"/>
                    <a:pt x="4517" y="19700"/>
                  </a:cubicBezTo>
                  <a:cubicBezTo>
                    <a:pt x="4557" y="19809"/>
                    <a:pt x="4654" y="19876"/>
                    <a:pt x="4756" y="19876"/>
                  </a:cubicBezTo>
                  <a:cubicBezTo>
                    <a:pt x="4788" y="19876"/>
                    <a:pt x="4820" y="19869"/>
                    <a:pt x="4851" y="19856"/>
                  </a:cubicBezTo>
                  <a:cubicBezTo>
                    <a:pt x="4922" y="19825"/>
                    <a:pt x="5093" y="19772"/>
                    <a:pt x="5264" y="19772"/>
                  </a:cubicBezTo>
                  <a:cubicBezTo>
                    <a:pt x="5370" y="19772"/>
                    <a:pt x="5477" y="19793"/>
                    <a:pt x="5558" y="19853"/>
                  </a:cubicBezTo>
                  <a:cubicBezTo>
                    <a:pt x="5684" y="19946"/>
                    <a:pt x="5747" y="20140"/>
                    <a:pt x="5747" y="20431"/>
                  </a:cubicBezTo>
                  <a:cubicBezTo>
                    <a:pt x="5747" y="21031"/>
                    <a:pt x="5558" y="21445"/>
                    <a:pt x="5227" y="21564"/>
                  </a:cubicBezTo>
                  <a:cubicBezTo>
                    <a:pt x="5158" y="21590"/>
                    <a:pt x="5084" y="21602"/>
                    <a:pt x="5008" y="21602"/>
                  </a:cubicBezTo>
                  <a:cubicBezTo>
                    <a:pt x="4669" y="21602"/>
                    <a:pt x="4281" y="21361"/>
                    <a:pt x="4000" y="20958"/>
                  </a:cubicBezTo>
                  <a:cubicBezTo>
                    <a:pt x="3200" y="19813"/>
                    <a:pt x="4194" y="15828"/>
                    <a:pt x="4619" y="14129"/>
                  </a:cubicBezTo>
                  <a:cubicBezTo>
                    <a:pt x="4713" y="13752"/>
                    <a:pt x="5503" y="10411"/>
                    <a:pt x="4375" y="8864"/>
                  </a:cubicBezTo>
                  <a:cubicBezTo>
                    <a:pt x="4357" y="8837"/>
                    <a:pt x="4335" y="8814"/>
                    <a:pt x="4315" y="8789"/>
                  </a:cubicBezTo>
                  <a:cubicBezTo>
                    <a:pt x="4309" y="8781"/>
                    <a:pt x="4304" y="8772"/>
                    <a:pt x="4297" y="8764"/>
                  </a:cubicBezTo>
                  <a:cubicBezTo>
                    <a:pt x="3402" y="7656"/>
                    <a:pt x="1020" y="4526"/>
                    <a:pt x="752" y="3367"/>
                  </a:cubicBezTo>
                  <a:cubicBezTo>
                    <a:pt x="549" y="2487"/>
                    <a:pt x="876" y="1241"/>
                    <a:pt x="1440" y="752"/>
                  </a:cubicBezTo>
                  <a:cubicBezTo>
                    <a:pt x="1592" y="619"/>
                    <a:pt x="1745" y="553"/>
                    <a:pt x="1903" y="553"/>
                  </a:cubicBezTo>
                  <a:cubicBezTo>
                    <a:pt x="2012" y="553"/>
                    <a:pt x="2123" y="584"/>
                    <a:pt x="2237" y="646"/>
                  </a:cubicBezTo>
                  <a:cubicBezTo>
                    <a:pt x="2764" y="932"/>
                    <a:pt x="2811" y="1349"/>
                    <a:pt x="2757" y="1647"/>
                  </a:cubicBezTo>
                  <a:cubicBezTo>
                    <a:pt x="2671" y="2118"/>
                    <a:pt x="2309" y="2496"/>
                    <a:pt x="2043" y="2519"/>
                  </a:cubicBezTo>
                  <a:cubicBezTo>
                    <a:pt x="1902" y="2530"/>
                    <a:pt x="1797" y="2664"/>
                    <a:pt x="1807" y="2816"/>
                  </a:cubicBezTo>
                  <a:cubicBezTo>
                    <a:pt x="1818" y="2962"/>
                    <a:pt x="1929" y="3072"/>
                    <a:pt x="2063" y="3072"/>
                  </a:cubicBezTo>
                  <a:cubicBezTo>
                    <a:pt x="2069" y="3072"/>
                    <a:pt x="2076" y="3072"/>
                    <a:pt x="2082" y="3071"/>
                  </a:cubicBezTo>
                  <a:cubicBezTo>
                    <a:pt x="2608" y="3026"/>
                    <a:pt x="3137" y="2436"/>
                    <a:pt x="3260" y="1753"/>
                  </a:cubicBezTo>
                  <a:cubicBezTo>
                    <a:pt x="3383" y="1074"/>
                    <a:pt x="3095" y="490"/>
                    <a:pt x="2466" y="150"/>
                  </a:cubicBezTo>
                  <a:cubicBezTo>
                    <a:pt x="2281" y="50"/>
                    <a:pt x="2092" y="0"/>
                    <a:pt x="190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8"/>
            <p:cNvSpPr/>
            <p:nvPr/>
          </p:nvSpPr>
          <p:spPr>
            <a:xfrm>
              <a:off x="3250375" y="5067425"/>
              <a:ext cx="15850" cy="17075"/>
            </a:xfrm>
            <a:custGeom>
              <a:rect b="b" l="l" r="r" t="t"/>
              <a:pathLst>
                <a:path extrusionOk="0" h="683" w="634">
                  <a:moveTo>
                    <a:pt x="317" y="1"/>
                  </a:moveTo>
                  <a:cubicBezTo>
                    <a:pt x="143" y="1"/>
                    <a:pt x="1" y="153"/>
                    <a:pt x="1" y="341"/>
                  </a:cubicBezTo>
                  <a:cubicBezTo>
                    <a:pt x="1" y="530"/>
                    <a:pt x="141" y="683"/>
                    <a:pt x="317" y="683"/>
                  </a:cubicBezTo>
                  <a:cubicBezTo>
                    <a:pt x="493" y="683"/>
                    <a:pt x="633" y="530"/>
                    <a:pt x="633" y="341"/>
                  </a:cubicBezTo>
                  <a:cubicBezTo>
                    <a:pt x="633" y="153"/>
                    <a:pt x="491" y="1"/>
                    <a:pt x="31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8"/>
            <p:cNvSpPr/>
            <p:nvPr/>
          </p:nvSpPr>
          <p:spPr>
            <a:xfrm>
              <a:off x="3229950" y="4846925"/>
              <a:ext cx="15850" cy="17075"/>
            </a:xfrm>
            <a:custGeom>
              <a:rect b="b" l="l" r="r" t="t"/>
              <a:pathLst>
                <a:path extrusionOk="0" h="683" w="634">
                  <a:moveTo>
                    <a:pt x="317" y="0"/>
                  </a:moveTo>
                  <a:cubicBezTo>
                    <a:pt x="143" y="0"/>
                    <a:pt x="1" y="154"/>
                    <a:pt x="1" y="342"/>
                  </a:cubicBezTo>
                  <a:cubicBezTo>
                    <a:pt x="1" y="531"/>
                    <a:pt x="141" y="682"/>
                    <a:pt x="317" y="682"/>
                  </a:cubicBezTo>
                  <a:cubicBezTo>
                    <a:pt x="493" y="682"/>
                    <a:pt x="634" y="531"/>
                    <a:pt x="634" y="342"/>
                  </a:cubicBezTo>
                  <a:cubicBezTo>
                    <a:pt x="634" y="154"/>
                    <a:pt x="492" y="0"/>
                    <a:pt x="31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8"/>
            <p:cNvSpPr/>
            <p:nvPr/>
          </p:nvSpPr>
          <p:spPr>
            <a:xfrm>
              <a:off x="3229950" y="4969375"/>
              <a:ext cx="15850" cy="17100"/>
            </a:xfrm>
            <a:custGeom>
              <a:rect b="b" l="l" r="r" t="t"/>
              <a:pathLst>
                <a:path extrusionOk="0" h="684" w="634">
                  <a:moveTo>
                    <a:pt x="317" y="1"/>
                  </a:moveTo>
                  <a:cubicBezTo>
                    <a:pt x="143" y="1"/>
                    <a:pt x="1" y="154"/>
                    <a:pt x="1" y="342"/>
                  </a:cubicBezTo>
                  <a:cubicBezTo>
                    <a:pt x="1" y="531"/>
                    <a:pt x="141" y="684"/>
                    <a:pt x="317" y="684"/>
                  </a:cubicBezTo>
                  <a:cubicBezTo>
                    <a:pt x="493" y="684"/>
                    <a:pt x="634" y="531"/>
                    <a:pt x="634" y="342"/>
                  </a:cubicBezTo>
                  <a:cubicBezTo>
                    <a:pt x="634" y="154"/>
                    <a:pt x="492" y="1"/>
                    <a:pt x="31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8"/>
            <p:cNvSpPr/>
            <p:nvPr/>
          </p:nvSpPr>
          <p:spPr>
            <a:xfrm>
              <a:off x="3144975" y="4745400"/>
              <a:ext cx="207500" cy="629975"/>
            </a:xfrm>
            <a:custGeom>
              <a:rect b="b" l="l" r="r" t="t"/>
              <a:pathLst>
                <a:path extrusionOk="0" h="25199" w="8300">
                  <a:moveTo>
                    <a:pt x="4186" y="1"/>
                  </a:moveTo>
                  <a:cubicBezTo>
                    <a:pt x="4014" y="1"/>
                    <a:pt x="3842" y="11"/>
                    <a:pt x="3671" y="32"/>
                  </a:cubicBezTo>
                  <a:cubicBezTo>
                    <a:pt x="3628" y="38"/>
                    <a:pt x="3584" y="41"/>
                    <a:pt x="3540" y="46"/>
                  </a:cubicBezTo>
                  <a:cubicBezTo>
                    <a:pt x="3452" y="60"/>
                    <a:pt x="3363" y="79"/>
                    <a:pt x="3273" y="98"/>
                  </a:cubicBezTo>
                  <a:cubicBezTo>
                    <a:pt x="3251" y="103"/>
                    <a:pt x="3230" y="108"/>
                    <a:pt x="3207" y="114"/>
                  </a:cubicBezTo>
                  <a:cubicBezTo>
                    <a:pt x="3120" y="135"/>
                    <a:pt x="3034" y="157"/>
                    <a:pt x="2949" y="185"/>
                  </a:cubicBezTo>
                  <a:cubicBezTo>
                    <a:pt x="2929" y="191"/>
                    <a:pt x="2909" y="198"/>
                    <a:pt x="2890" y="205"/>
                  </a:cubicBezTo>
                  <a:cubicBezTo>
                    <a:pt x="2822" y="228"/>
                    <a:pt x="2755" y="253"/>
                    <a:pt x="2689" y="278"/>
                  </a:cubicBezTo>
                  <a:cubicBezTo>
                    <a:pt x="2658" y="291"/>
                    <a:pt x="2627" y="304"/>
                    <a:pt x="2596" y="316"/>
                  </a:cubicBezTo>
                  <a:cubicBezTo>
                    <a:pt x="2520" y="349"/>
                    <a:pt x="2445" y="382"/>
                    <a:pt x="2369" y="420"/>
                  </a:cubicBezTo>
                  <a:cubicBezTo>
                    <a:pt x="2333" y="439"/>
                    <a:pt x="2295" y="460"/>
                    <a:pt x="2258" y="479"/>
                  </a:cubicBezTo>
                  <a:cubicBezTo>
                    <a:pt x="2215" y="503"/>
                    <a:pt x="2171" y="529"/>
                    <a:pt x="2128" y="554"/>
                  </a:cubicBezTo>
                  <a:cubicBezTo>
                    <a:pt x="2064" y="592"/>
                    <a:pt x="2001" y="631"/>
                    <a:pt x="1939" y="673"/>
                  </a:cubicBezTo>
                  <a:cubicBezTo>
                    <a:pt x="1898" y="701"/>
                    <a:pt x="1858" y="728"/>
                    <a:pt x="1818" y="756"/>
                  </a:cubicBezTo>
                  <a:cubicBezTo>
                    <a:pt x="1770" y="791"/>
                    <a:pt x="1723" y="829"/>
                    <a:pt x="1675" y="867"/>
                  </a:cubicBezTo>
                  <a:cubicBezTo>
                    <a:pt x="1652" y="886"/>
                    <a:pt x="1630" y="905"/>
                    <a:pt x="1606" y="925"/>
                  </a:cubicBezTo>
                  <a:cubicBezTo>
                    <a:pt x="1537" y="983"/>
                    <a:pt x="1470" y="1043"/>
                    <a:pt x="1404" y="1108"/>
                  </a:cubicBezTo>
                  <a:cubicBezTo>
                    <a:pt x="1399" y="1111"/>
                    <a:pt x="1397" y="1113"/>
                    <a:pt x="1394" y="1118"/>
                  </a:cubicBezTo>
                  <a:cubicBezTo>
                    <a:pt x="1375" y="1134"/>
                    <a:pt x="1357" y="1153"/>
                    <a:pt x="1339" y="1171"/>
                  </a:cubicBezTo>
                  <a:cubicBezTo>
                    <a:pt x="1329" y="1182"/>
                    <a:pt x="1318" y="1192"/>
                    <a:pt x="1307" y="1203"/>
                  </a:cubicBezTo>
                  <a:cubicBezTo>
                    <a:pt x="1259" y="1254"/>
                    <a:pt x="1211" y="1306"/>
                    <a:pt x="1165" y="1359"/>
                  </a:cubicBezTo>
                  <a:lnTo>
                    <a:pt x="1159" y="1365"/>
                  </a:lnTo>
                  <a:cubicBezTo>
                    <a:pt x="1151" y="1375"/>
                    <a:pt x="1142" y="1386"/>
                    <a:pt x="1134" y="1396"/>
                  </a:cubicBezTo>
                  <a:cubicBezTo>
                    <a:pt x="1068" y="1473"/>
                    <a:pt x="1003" y="1555"/>
                    <a:pt x="941" y="1642"/>
                  </a:cubicBezTo>
                  <a:cubicBezTo>
                    <a:pt x="921" y="1670"/>
                    <a:pt x="902" y="1700"/>
                    <a:pt x="882" y="1728"/>
                  </a:cubicBezTo>
                  <a:cubicBezTo>
                    <a:pt x="871" y="1743"/>
                    <a:pt x="859" y="1759"/>
                    <a:pt x="850" y="1774"/>
                  </a:cubicBezTo>
                  <a:cubicBezTo>
                    <a:pt x="588" y="2169"/>
                    <a:pt x="389" y="2601"/>
                    <a:pt x="258" y="3056"/>
                  </a:cubicBezTo>
                  <a:cubicBezTo>
                    <a:pt x="224" y="3172"/>
                    <a:pt x="195" y="3294"/>
                    <a:pt x="168" y="3418"/>
                  </a:cubicBezTo>
                  <a:cubicBezTo>
                    <a:pt x="154" y="3482"/>
                    <a:pt x="141" y="3548"/>
                    <a:pt x="128" y="3616"/>
                  </a:cubicBezTo>
                  <a:cubicBezTo>
                    <a:pt x="119" y="3666"/>
                    <a:pt x="110" y="3718"/>
                    <a:pt x="103" y="3770"/>
                  </a:cubicBezTo>
                  <a:cubicBezTo>
                    <a:pt x="74" y="3953"/>
                    <a:pt x="51" y="4144"/>
                    <a:pt x="36" y="4343"/>
                  </a:cubicBezTo>
                  <a:lnTo>
                    <a:pt x="36" y="4344"/>
                  </a:lnTo>
                  <a:cubicBezTo>
                    <a:pt x="31" y="4405"/>
                    <a:pt x="23" y="4461"/>
                    <a:pt x="20" y="4523"/>
                  </a:cubicBezTo>
                  <a:cubicBezTo>
                    <a:pt x="1" y="4908"/>
                    <a:pt x="9" y="5398"/>
                    <a:pt x="40" y="5971"/>
                  </a:cubicBezTo>
                  <a:cubicBezTo>
                    <a:pt x="131" y="7659"/>
                    <a:pt x="417" y="10070"/>
                    <a:pt x="775" y="12626"/>
                  </a:cubicBezTo>
                  <a:lnTo>
                    <a:pt x="775" y="12630"/>
                  </a:lnTo>
                  <a:cubicBezTo>
                    <a:pt x="890" y="13454"/>
                    <a:pt x="1014" y="14293"/>
                    <a:pt x="1139" y="15130"/>
                  </a:cubicBezTo>
                  <a:lnTo>
                    <a:pt x="1139" y="15134"/>
                  </a:lnTo>
                  <a:cubicBezTo>
                    <a:pt x="1267" y="15976"/>
                    <a:pt x="1397" y="16813"/>
                    <a:pt x="1526" y="17627"/>
                  </a:cubicBezTo>
                  <a:lnTo>
                    <a:pt x="1526" y="17628"/>
                  </a:lnTo>
                  <a:cubicBezTo>
                    <a:pt x="1766" y="19134"/>
                    <a:pt x="2002" y="20557"/>
                    <a:pt x="2211" y="21777"/>
                  </a:cubicBezTo>
                  <a:lnTo>
                    <a:pt x="2218" y="21816"/>
                  </a:lnTo>
                  <a:cubicBezTo>
                    <a:pt x="2233" y="21912"/>
                    <a:pt x="2248" y="22005"/>
                    <a:pt x="2265" y="22097"/>
                  </a:cubicBezTo>
                  <a:cubicBezTo>
                    <a:pt x="2267" y="22112"/>
                    <a:pt x="2270" y="22126"/>
                    <a:pt x="2272" y="22140"/>
                  </a:cubicBezTo>
                  <a:cubicBezTo>
                    <a:pt x="2365" y="22689"/>
                    <a:pt x="2452" y="23193"/>
                    <a:pt x="2530" y="23634"/>
                  </a:cubicBezTo>
                  <a:cubicBezTo>
                    <a:pt x="2530" y="23637"/>
                    <a:pt x="2531" y="23640"/>
                    <a:pt x="2531" y="23643"/>
                  </a:cubicBezTo>
                  <a:cubicBezTo>
                    <a:pt x="2592" y="23991"/>
                    <a:pt x="2646" y="24300"/>
                    <a:pt x="2694" y="24568"/>
                  </a:cubicBezTo>
                  <a:cubicBezTo>
                    <a:pt x="2698" y="24597"/>
                    <a:pt x="2704" y="24627"/>
                    <a:pt x="2710" y="24655"/>
                  </a:cubicBezTo>
                  <a:cubicBezTo>
                    <a:pt x="2714" y="24677"/>
                    <a:pt x="2718" y="24701"/>
                    <a:pt x="2721" y="24724"/>
                  </a:cubicBezTo>
                  <a:cubicBezTo>
                    <a:pt x="2728" y="24764"/>
                    <a:pt x="2735" y="24802"/>
                    <a:pt x="2742" y="24840"/>
                  </a:cubicBezTo>
                  <a:cubicBezTo>
                    <a:pt x="2745" y="24859"/>
                    <a:pt x="2749" y="24878"/>
                    <a:pt x="2752" y="24897"/>
                  </a:cubicBezTo>
                  <a:cubicBezTo>
                    <a:pt x="2762" y="24950"/>
                    <a:pt x="2771" y="25002"/>
                    <a:pt x="2780" y="25051"/>
                  </a:cubicBezTo>
                  <a:cubicBezTo>
                    <a:pt x="2788" y="25103"/>
                    <a:pt x="2797" y="25152"/>
                    <a:pt x="2807" y="25199"/>
                  </a:cubicBezTo>
                  <a:lnTo>
                    <a:pt x="4721" y="25199"/>
                  </a:lnTo>
                  <a:cubicBezTo>
                    <a:pt x="4705" y="25075"/>
                    <a:pt x="4634" y="24687"/>
                    <a:pt x="4529" y="24092"/>
                  </a:cubicBezTo>
                  <a:cubicBezTo>
                    <a:pt x="4523" y="24054"/>
                    <a:pt x="4516" y="24015"/>
                    <a:pt x="4509" y="23977"/>
                  </a:cubicBezTo>
                  <a:cubicBezTo>
                    <a:pt x="4505" y="23950"/>
                    <a:pt x="4501" y="23925"/>
                    <a:pt x="4495" y="23900"/>
                  </a:cubicBezTo>
                  <a:cubicBezTo>
                    <a:pt x="4473" y="23769"/>
                    <a:pt x="4447" y="23630"/>
                    <a:pt x="4422" y="23482"/>
                  </a:cubicBezTo>
                  <a:cubicBezTo>
                    <a:pt x="4421" y="23477"/>
                    <a:pt x="4421" y="23470"/>
                    <a:pt x="4419" y="23464"/>
                  </a:cubicBezTo>
                  <a:cubicBezTo>
                    <a:pt x="4407" y="23391"/>
                    <a:pt x="4394" y="23316"/>
                    <a:pt x="4380" y="23239"/>
                  </a:cubicBezTo>
                  <a:cubicBezTo>
                    <a:pt x="4305" y="22809"/>
                    <a:pt x="4222" y="22322"/>
                    <a:pt x="4131" y="21791"/>
                  </a:cubicBezTo>
                  <a:cubicBezTo>
                    <a:pt x="4108" y="21663"/>
                    <a:pt x="4086" y="21532"/>
                    <a:pt x="4063" y="21400"/>
                  </a:cubicBezTo>
                  <a:cubicBezTo>
                    <a:pt x="4063" y="21395"/>
                    <a:pt x="4062" y="21390"/>
                    <a:pt x="4062" y="21385"/>
                  </a:cubicBezTo>
                  <a:lnTo>
                    <a:pt x="3995" y="20987"/>
                  </a:lnTo>
                  <a:cubicBezTo>
                    <a:pt x="3913" y="20513"/>
                    <a:pt x="3830" y="20011"/>
                    <a:pt x="3744" y="19490"/>
                  </a:cubicBezTo>
                  <a:cubicBezTo>
                    <a:pt x="3695" y="19200"/>
                    <a:pt x="3647" y="18903"/>
                    <a:pt x="3598" y="18602"/>
                  </a:cubicBezTo>
                  <a:cubicBezTo>
                    <a:pt x="3533" y="18205"/>
                    <a:pt x="3467" y="17798"/>
                    <a:pt x="3401" y="17384"/>
                  </a:cubicBezTo>
                  <a:cubicBezTo>
                    <a:pt x="3349" y="17056"/>
                    <a:pt x="3296" y="16726"/>
                    <a:pt x="3244" y="16392"/>
                  </a:cubicBezTo>
                  <a:cubicBezTo>
                    <a:pt x="3167" y="15899"/>
                    <a:pt x="3089" y="15401"/>
                    <a:pt x="3013" y="14901"/>
                  </a:cubicBezTo>
                  <a:cubicBezTo>
                    <a:pt x="2964" y="14577"/>
                    <a:pt x="2916" y="14254"/>
                    <a:pt x="2868" y="13931"/>
                  </a:cubicBezTo>
                  <a:cubicBezTo>
                    <a:pt x="2794" y="13432"/>
                    <a:pt x="2722" y="12934"/>
                    <a:pt x="2652" y="12443"/>
                  </a:cubicBezTo>
                  <a:cubicBezTo>
                    <a:pt x="2607" y="12121"/>
                    <a:pt x="2562" y="11802"/>
                    <a:pt x="2520" y="11486"/>
                  </a:cubicBezTo>
                  <a:cubicBezTo>
                    <a:pt x="2452" y="10997"/>
                    <a:pt x="2389" y="10516"/>
                    <a:pt x="2330" y="10049"/>
                  </a:cubicBezTo>
                  <a:cubicBezTo>
                    <a:pt x="2312" y="9897"/>
                    <a:pt x="2293" y="9748"/>
                    <a:pt x="2275" y="9599"/>
                  </a:cubicBezTo>
                  <a:cubicBezTo>
                    <a:pt x="2274" y="9588"/>
                    <a:pt x="2272" y="9575"/>
                    <a:pt x="2270" y="9564"/>
                  </a:cubicBezTo>
                  <a:cubicBezTo>
                    <a:pt x="2251" y="9409"/>
                    <a:pt x="2233" y="9258"/>
                    <a:pt x="2215" y="9107"/>
                  </a:cubicBezTo>
                  <a:cubicBezTo>
                    <a:pt x="2144" y="8505"/>
                    <a:pt x="2084" y="7937"/>
                    <a:pt x="2033" y="7409"/>
                  </a:cubicBezTo>
                  <a:cubicBezTo>
                    <a:pt x="2000" y="7049"/>
                    <a:pt x="1972" y="6709"/>
                    <a:pt x="1949" y="6392"/>
                  </a:cubicBezTo>
                  <a:cubicBezTo>
                    <a:pt x="1903" y="5732"/>
                    <a:pt x="1883" y="5172"/>
                    <a:pt x="1896" y="4745"/>
                  </a:cubicBezTo>
                  <a:cubicBezTo>
                    <a:pt x="1897" y="4705"/>
                    <a:pt x="1898" y="4666"/>
                    <a:pt x="1900" y="4629"/>
                  </a:cubicBezTo>
                  <a:cubicBezTo>
                    <a:pt x="1905" y="4524"/>
                    <a:pt x="1915" y="4427"/>
                    <a:pt x="1925" y="4330"/>
                  </a:cubicBezTo>
                  <a:cubicBezTo>
                    <a:pt x="1931" y="4289"/>
                    <a:pt x="1935" y="4248"/>
                    <a:pt x="1941" y="4211"/>
                  </a:cubicBezTo>
                  <a:cubicBezTo>
                    <a:pt x="1946" y="4167"/>
                    <a:pt x="1955" y="4125"/>
                    <a:pt x="1960" y="4084"/>
                  </a:cubicBezTo>
                  <a:cubicBezTo>
                    <a:pt x="1980" y="3974"/>
                    <a:pt x="2001" y="3870"/>
                    <a:pt x="2028" y="3772"/>
                  </a:cubicBezTo>
                  <a:cubicBezTo>
                    <a:pt x="2036" y="3735"/>
                    <a:pt x="2045" y="3696"/>
                    <a:pt x="2054" y="3662"/>
                  </a:cubicBezTo>
                  <a:cubicBezTo>
                    <a:pt x="2057" y="3654"/>
                    <a:pt x="2060" y="3645"/>
                    <a:pt x="2063" y="3637"/>
                  </a:cubicBezTo>
                  <a:cubicBezTo>
                    <a:pt x="2085" y="3564"/>
                    <a:pt x="2109" y="3495"/>
                    <a:pt x="2135" y="3429"/>
                  </a:cubicBezTo>
                  <a:cubicBezTo>
                    <a:pt x="2144" y="3404"/>
                    <a:pt x="2156" y="3378"/>
                    <a:pt x="2166" y="3354"/>
                  </a:cubicBezTo>
                  <a:cubicBezTo>
                    <a:pt x="2187" y="3305"/>
                    <a:pt x="2208" y="3257"/>
                    <a:pt x="2230" y="3212"/>
                  </a:cubicBezTo>
                  <a:cubicBezTo>
                    <a:pt x="2241" y="3190"/>
                    <a:pt x="2253" y="3166"/>
                    <a:pt x="2264" y="3145"/>
                  </a:cubicBezTo>
                  <a:cubicBezTo>
                    <a:pt x="2336" y="3008"/>
                    <a:pt x="2421" y="2881"/>
                    <a:pt x="2520" y="2762"/>
                  </a:cubicBezTo>
                  <a:cubicBezTo>
                    <a:pt x="2568" y="2706"/>
                    <a:pt x="2618" y="2653"/>
                    <a:pt x="2672" y="2602"/>
                  </a:cubicBezTo>
                  <a:cubicBezTo>
                    <a:pt x="2676" y="2598"/>
                    <a:pt x="2681" y="2594"/>
                    <a:pt x="2686" y="2588"/>
                  </a:cubicBezTo>
                  <a:cubicBezTo>
                    <a:pt x="2734" y="2545"/>
                    <a:pt x="2781" y="2502"/>
                    <a:pt x="2831" y="2466"/>
                  </a:cubicBezTo>
                  <a:lnTo>
                    <a:pt x="2849" y="2452"/>
                  </a:lnTo>
                  <a:cubicBezTo>
                    <a:pt x="2898" y="2415"/>
                    <a:pt x="2947" y="2381"/>
                    <a:pt x="2998" y="2351"/>
                  </a:cubicBezTo>
                  <a:cubicBezTo>
                    <a:pt x="3002" y="2348"/>
                    <a:pt x="3006" y="2345"/>
                    <a:pt x="3010" y="2342"/>
                  </a:cubicBezTo>
                  <a:cubicBezTo>
                    <a:pt x="3062" y="2310"/>
                    <a:pt x="3117" y="2280"/>
                    <a:pt x="3171" y="2255"/>
                  </a:cubicBezTo>
                  <a:cubicBezTo>
                    <a:pt x="3370" y="2158"/>
                    <a:pt x="3584" y="2092"/>
                    <a:pt x="3803" y="2058"/>
                  </a:cubicBezTo>
                  <a:cubicBezTo>
                    <a:pt x="3909" y="2043"/>
                    <a:pt x="4016" y="2034"/>
                    <a:pt x="4123" y="2033"/>
                  </a:cubicBezTo>
                  <a:cubicBezTo>
                    <a:pt x="4184" y="2033"/>
                    <a:pt x="4246" y="2033"/>
                    <a:pt x="4308" y="2037"/>
                  </a:cubicBezTo>
                  <a:lnTo>
                    <a:pt x="4309" y="2037"/>
                  </a:lnTo>
                  <a:cubicBezTo>
                    <a:pt x="4370" y="2040"/>
                    <a:pt x="4430" y="2045"/>
                    <a:pt x="4491" y="2054"/>
                  </a:cubicBezTo>
                  <a:lnTo>
                    <a:pt x="4492" y="2054"/>
                  </a:lnTo>
                  <a:cubicBezTo>
                    <a:pt x="4553" y="2062"/>
                    <a:pt x="4612" y="2072"/>
                    <a:pt x="4669" y="2085"/>
                  </a:cubicBezTo>
                  <a:lnTo>
                    <a:pt x="4672" y="2085"/>
                  </a:lnTo>
                  <a:cubicBezTo>
                    <a:pt x="4730" y="2096"/>
                    <a:pt x="4789" y="2110"/>
                    <a:pt x="4847" y="2127"/>
                  </a:cubicBezTo>
                  <a:cubicBezTo>
                    <a:pt x="5125" y="2203"/>
                    <a:pt x="5386" y="2334"/>
                    <a:pt x="5616" y="2509"/>
                  </a:cubicBezTo>
                  <a:cubicBezTo>
                    <a:pt x="5668" y="2549"/>
                    <a:pt x="5715" y="2591"/>
                    <a:pt x="5763" y="2636"/>
                  </a:cubicBezTo>
                  <a:lnTo>
                    <a:pt x="5779" y="2651"/>
                  </a:lnTo>
                  <a:cubicBezTo>
                    <a:pt x="5819" y="2692"/>
                    <a:pt x="5857" y="2733"/>
                    <a:pt x="5894" y="2777"/>
                  </a:cubicBezTo>
                  <a:cubicBezTo>
                    <a:pt x="5901" y="2785"/>
                    <a:pt x="5908" y="2792"/>
                    <a:pt x="5914" y="2799"/>
                  </a:cubicBezTo>
                  <a:cubicBezTo>
                    <a:pt x="5950" y="2844"/>
                    <a:pt x="5982" y="2892"/>
                    <a:pt x="6013" y="2940"/>
                  </a:cubicBezTo>
                  <a:cubicBezTo>
                    <a:pt x="6018" y="2945"/>
                    <a:pt x="6020" y="2949"/>
                    <a:pt x="6023" y="2955"/>
                  </a:cubicBezTo>
                  <a:cubicBezTo>
                    <a:pt x="6057" y="3008"/>
                    <a:pt x="6088" y="3065"/>
                    <a:pt x="6113" y="3122"/>
                  </a:cubicBezTo>
                  <a:cubicBezTo>
                    <a:pt x="6134" y="3169"/>
                    <a:pt x="6153" y="3217"/>
                    <a:pt x="6169" y="3264"/>
                  </a:cubicBezTo>
                  <a:cubicBezTo>
                    <a:pt x="6252" y="3523"/>
                    <a:pt x="6316" y="3786"/>
                    <a:pt x="6359" y="4053"/>
                  </a:cubicBezTo>
                  <a:cubicBezTo>
                    <a:pt x="6371" y="4123"/>
                    <a:pt x="6380" y="4191"/>
                    <a:pt x="6387" y="4257"/>
                  </a:cubicBezTo>
                  <a:cubicBezTo>
                    <a:pt x="6389" y="4270"/>
                    <a:pt x="6390" y="4281"/>
                    <a:pt x="6392" y="4292"/>
                  </a:cubicBezTo>
                  <a:cubicBezTo>
                    <a:pt x="6399" y="4348"/>
                    <a:pt x="6403" y="4403"/>
                    <a:pt x="6407" y="4457"/>
                  </a:cubicBezTo>
                  <a:cubicBezTo>
                    <a:pt x="6407" y="4469"/>
                    <a:pt x="6408" y="4482"/>
                    <a:pt x="6410" y="4495"/>
                  </a:cubicBezTo>
                  <a:cubicBezTo>
                    <a:pt x="6413" y="4552"/>
                    <a:pt x="6415" y="4610"/>
                    <a:pt x="6417" y="4666"/>
                  </a:cubicBezTo>
                  <a:lnTo>
                    <a:pt x="6417" y="4680"/>
                  </a:lnTo>
                  <a:cubicBezTo>
                    <a:pt x="6418" y="4745"/>
                    <a:pt x="6418" y="4807"/>
                    <a:pt x="6417" y="4867"/>
                  </a:cubicBezTo>
                  <a:cubicBezTo>
                    <a:pt x="6410" y="5224"/>
                    <a:pt x="6348" y="5577"/>
                    <a:pt x="6233" y="5916"/>
                  </a:cubicBezTo>
                  <a:cubicBezTo>
                    <a:pt x="6214" y="5969"/>
                    <a:pt x="6195" y="6021"/>
                    <a:pt x="6175" y="6068"/>
                  </a:cubicBezTo>
                  <a:cubicBezTo>
                    <a:pt x="6165" y="6092"/>
                    <a:pt x="6155" y="6113"/>
                    <a:pt x="6146" y="6135"/>
                  </a:cubicBezTo>
                  <a:cubicBezTo>
                    <a:pt x="6136" y="6158"/>
                    <a:pt x="6127" y="6180"/>
                    <a:pt x="6117" y="6200"/>
                  </a:cubicBezTo>
                  <a:cubicBezTo>
                    <a:pt x="6108" y="6221"/>
                    <a:pt x="6096" y="6243"/>
                    <a:pt x="6085" y="6265"/>
                  </a:cubicBezTo>
                  <a:cubicBezTo>
                    <a:pt x="6077" y="6281"/>
                    <a:pt x="6068" y="6300"/>
                    <a:pt x="6060" y="6315"/>
                  </a:cubicBezTo>
                  <a:cubicBezTo>
                    <a:pt x="6050" y="6335"/>
                    <a:pt x="6040" y="6353"/>
                    <a:pt x="6029" y="6370"/>
                  </a:cubicBezTo>
                  <a:cubicBezTo>
                    <a:pt x="6022" y="6384"/>
                    <a:pt x="6013" y="6398"/>
                    <a:pt x="6006" y="6411"/>
                  </a:cubicBezTo>
                  <a:cubicBezTo>
                    <a:pt x="5997" y="6428"/>
                    <a:pt x="5987" y="6443"/>
                    <a:pt x="5978" y="6457"/>
                  </a:cubicBezTo>
                  <a:cubicBezTo>
                    <a:pt x="5970" y="6471"/>
                    <a:pt x="5964" y="6480"/>
                    <a:pt x="5957" y="6491"/>
                  </a:cubicBezTo>
                  <a:cubicBezTo>
                    <a:pt x="5950" y="6501"/>
                    <a:pt x="5942" y="6515"/>
                    <a:pt x="5933" y="6526"/>
                  </a:cubicBezTo>
                  <a:cubicBezTo>
                    <a:pt x="5926" y="6536"/>
                    <a:pt x="5921" y="6544"/>
                    <a:pt x="5915" y="6553"/>
                  </a:cubicBezTo>
                  <a:cubicBezTo>
                    <a:pt x="5909" y="6561"/>
                    <a:pt x="5904" y="6570"/>
                    <a:pt x="5898" y="6575"/>
                  </a:cubicBezTo>
                  <a:cubicBezTo>
                    <a:pt x="5894" y="6582"/>
                    <a:pt x="5887" y="6591"/>
                    <a:pt x="5883" y="6596"/>
                  </a:cubicBezTo>
                  <a:lnTo>
                    <a:pt x="5873" y="6609"/>
                  </a:lnTo>
                  <a:lnTo>
                    <a:pt x="5862" y="6623"/>
                  </a:lnTo>
                  <a:cubicBezTo>
                    <a:pt x="5853" y="6631"/>
                    <a:pt x="5848" y="6643"/>
                    <a:pt x="5839" y="6651"/>
                  </a:cubicBezTo>
                  <a:cubicBezTo>
                    <a:pt x="5496" y="7049"/>
                    <a:pt x="5499" y="7670"/>
                    <a:pt x="5856" y="8060"/>
                  </a:cubicBezTo>
                  <a:cubicBezTo>
                    <a:pt x="6040" y="8260"/>
                    <a:pt x="6282" y="8360"/>
                    <a:pt x="6524" y="8360"/>
                  </a:cubicBezTo>
                  <a:cubicBezTo>
                    <a:pt x="6763" y="8360"/>
                    <a:pt x="7003" y="8262"/>
                    <a:pt x="7186" y="8065"/>
                  </a:cubicBezTo>
                  <a:cubicBezTo>
                    <a:pt x="7206" y="8044"/>
                    <a:pt x="7332" y="7904"/>
                    <a:pt x="7495" y="7652"/>
                  </a:cubicBezTo>
                  <a:lnTo>
                    <a:pt x="7498" y="7646"/>
                  </a:lnTo>
                  <a:cubicBezTo>
                    <a:pt x="7519" y="7613"/>
                    <a:pt x="7542" y="7579"/>
                    <a:pt x="7563" y="7541"/>
                  </a:cubicBezTo>
                  <a:cubicBezTo>
                    <a:pt x="7567" y="7534"/>
                    <a:pt x="7573" y="7527"/>
                    <a:pt x="7577" y="7520"/>
                  </a:cubicBezTo>
                  <a:cubicBezTo>
                    <a:pt x="7595" y="7488"/>
                    <a:pt x="7615" y="7454"/>
                    <a:pt x="7634" y="7419"/>
                  </a:cubicBezTo>
                  <a:lnTo>
                    <a:pt x="7650" y="7389"/>
                  </a:lnTo>
                  <a:cubicBezTo>
                    <a:pt x="7670" y="7354"/>
                    <a:pt x="7689" y="7318"/>
                    <a:pt x="7709" y="7280"/>
                  </a:cubicBezTo>
                  <a:lnTo>
                    <a:pt x="7724" y="7251"/>
                  </a:lnTo>
                  <a:cubicBezTo>
                    <a:pt x="7745" y="7209"/>
                    <a:pt x="7767" y="7167"/>
                    <a:pt x="7788" y="7122"/>
                  </a:cubicBezTo>
                  <a:lnTo>
                    <a:pt x="7797" y="7101"/>
                  </a:lnTo>
                  <a:cubicBezTo>
                    <a:pt x="7804" y="7087"/>
                    <a:pt x="7812" y="7073"/>
                    <a:pt x="7817" y="7057"/>
                  </a:cubicBezTo>
                  <a:cubicBezTo>
                    <a:pt x="7842" y="7004"/>
                    <a:pt x="7866" y="6949"/>
                    <a:pt x="7889" y="6892"/>
                  </a:cubicBezTo>
                  <a:cubicBezTo>
                    <a:pt x="7896" y="6876"/>
                    <a:pt x="7902" y="6861"/>
                    <a:pt x="7909" y="6844"/>
                  </a:cubicBezTo>
                  <a:lnTo>
                    <a:pt x="7916" y="6827"/>
                  </a:lnTo>
                  <a:cubicBezTo>
                    <a:pt x="7931" y="6790"/>
                    <a:pt x="7945" y="6752"/>
                    <a:pt x="7959" y="6714"/>
                  </a:cubicBezTo>
                  <a:cubicBezTo>
                    <a:pt x="7966" y="6693"/>
                    <a:pt x="7975" y="6674"/>
                    <a:pt x="7982" y="6653"/>
                  </a:cubicBezTo>
                  <a:cubicBezTo>
                    <a:pt x="7997" y="6609"/>
                    <a:pt x="8011" y="6565"/>
                    <a:pt x="8027" y="6522"/>
                  </a:cubicBezTo>
                  <a:cubicBezTo>
                    <a:pt x="8034" y="6499"/>
                    <a:pt x="8041" y="6477"/>
                    <a:pt x="8048" y="6453"/>
                  </a:cubicBezTo>
                  <a:cubicBezTo>
                    <a:pt x="8063" y="6406"/>
                    <a:pt x="8077" y="6357"/>
                    <a:pt x="8091" y="6308"/>
                  </a:cubicBezTo>
                  <a:cubicBezTo>
                    <a:pt x="8097" y="6287"/>
                    <a:pt x="8103" y="6267"/>
                    <a:pt x="8108" y="6245"/>
                  </a:cubicBezTo>
                  <a:cubicBezTo>
                    <a:pt x="8126" y="6179"/>
                    <a:pt x="8143" y="6111"/>
                    <a:pt x="8159" y="6042"/>
                  </a:cubicBezTo>
                  <a:cubicBezTo>
                    <a:pt x="8160" y="6037"/>
                    <a:pt x="8162" y="6033"/>
                    <a:pt x="8163" y="6027"/>
                  </a:cubicBezTo>
                  <a:cubicBezTo>
                    <a:pt x="8180" y="5951"/>
                    <a:pt x="8195" y="5874"/>
                    <a:pt x="8209" y="5795"/>
                  </a:cubicBezTo>
                  <a:cubicBezTo>
                    <a:pt x="8214" y="5774"/>
                    <a:pt x="8216" y="5751"/>
                    <a:pt x="8221" y="5729"/>
                  </a:cubicBezTo>
                  <a:cubicBezTo>
                    <a:pt x="8229" y="5671"/>
                    <a:pt x="8239" y="5614"/>
                    <a:pt x="8247" y="5553"/>
                  </a:cubicBezTo>
                  <a:cubicBezTo>
                    <a:pt x="8252" y="5524"/>
                    <a:pt x="8254" y="5494"/>
                    <a:pt x="8259" y="5463"/>
                  </a:cubicBezTo>
                  <a:cubicBezTo>
                    <a:pt x="8264" y="5410"/>
                    <a:pt x="8270" y="5353"/>
                    <a:pt x="8275" y="5299"/>
                  </a:cubicBezTo>
                  <a:cubicBezTo>
                    <a:pt x="8278" y="5266"/>
                    <a:pt x="8281" y="5233"/>
                    <a:pt x="8284" y="5200"/>
                  </a:cubicBezTo>
                  <a:cubicBezTo>
                    <a:pt x="8288" y="5143"/>
                    <a:pt x="8291" y="5085"/>
                    <a:pt x="8294" y="5026"/>
                  </a:cubicBezTo>
                  <a:cubicBezTo>
                    <a:pt x="8295" y="4994"/>
                    <a:pt x="8297" y="4963"/>
                    <a:pt x="8298" y="4929"/>
                  </a:cubicBezTo>
                  <a:cubicBezTo>
                    <a:pt x="8299" y="4861"/>
                    <a:pt x="8299" y="4793"/>
                    <a:pt x="8299" y="4722"/>
                  </a:cubicBezTo>
                  <a:lnTo>
                    <a:pt x="8299" y="4649"/>
                  </a:lnTo>
                  <a:cubicBezTo>
                    <a:pt x="8299" y="4615"/>
                    <a:pt x="8297" y="4580"/>
                    <a:pt x="8295" y="4547"/>
                  </a:cubicBezTo>
                  <a:cubicBezTo>
                    <a:pt x="8295" y="4531"/>
                    <a:pt x="8295" y="4514"/>
                    <a:pt x="8294" y="4497"/>
                  </a:cubicBezTo>
                  <a:cubicBezTo>
                    <a:pt x="8292" y="4452"/>
                    <a:pt x="8291" y="4406"/>
                    <a:pt x="8288" y="4358"/>
                  </a:cubicBezTo>
                  <a:cubicBezTo>
                    <a:pt x="8287" y="4337"/>
                    <a:pt x="8284" y="4315"/>
                    <a:pt x="8282" y="4293"/>
                  </a:cubicBezTo>
                  <a:cubicBezTo>
                    <a:pt x="8281" y="4272"/>
                    <a:pt x="8278" y="4256"/>
                    <a:pt x="8277" y="4236"/>
                  </a:cubicBezTo>
                  <a:cubicBezTo>
                    <a:pt x="8275" y="4216"/>
                    <a:pt x="8274" y="4195"/>
                    <a:pt x="8273" y="4175"/>
                  </a:cubicBezTo>
                  <a:cubicBezTo>
                    <a:pt x="8268" y="4136"/>
                    <a:pt x="8266" y="4097"/>
                    <a:pt x="8261" y="4057"/>
                  </a:cubicBezTo>
                  <a:cubicBezTo>
                    <a:pt x="8257" y="4022"/>
                    <a:pt x="8252" y="3986"/>
                    <a:pt x="8247" y="3949"/>
                  </a:cubicBezTo>
                  <a:cubicBezTo>
                    <a:pt x="8245" y="3928"/>
                    <a:pt x="8242" y="3907"/>
                    <a:pt x="8239" y="3884"/>
                  </a:cubicBezTo>
                  <a:cubicBezTo>
                    <a:pt x="8238" y="3873"/>
                    <a:pt x="8236" y="3863"/>
                    <a:pt x="8235" y="3852"/>
                  </a:cubicBezTo>
                  <a:cubicBezTo>
                    <a:pt x="8230" y="3817"/>
                    <a:pt x="8223" y="3779"/>
                    <a:pt x="8218" y="3742"/>
                  </a:cubicBezTo>
                  <a:cubicBezTo>
                    <a:pt x="8211" y="3703"/>
                    <a:pt x="8204" y="3662"/>
                    <a:pt x="8197" y="3620"/>
                  </a:cubicBezTo>
                  <a:cubicBezTo>
                    <a:pt x="8185" y="3551"/>
                    <a:pt x="8171" y="3482"/>
                    <a:pt x="8157" y="3413"/>
                  </a:cubicBezTo>
                  <a:cubicBezTo>
                    <a:pt x="8149" y="3371"/>
                    <a:pt x="8139" y="3330"/>
                    <a:pt x="8131" y="3288"/>
                  </a:cubicBezTo>
                  <a:cubicBezTo>
                    <a:pt x="8114" y="3214"/>
                    <a:pt x="8096" y="3136"/>
                    <a:pt x="8076" y="3061"/>
                  </a:cubicBezTo>
                  <a:cubicBezTo>
                    <a:pt x="8066" y="3023"/>
                    <a:pt x="8058" y="2986"/>
                    <a:pt x="8048" y="2949"/>
                  </a:cubicBezTo>
                  <a:cubicBezTo>
                    <a:pt x="8017" y="2834"/>
                    <a:pt x="7983" y="2719"/>
                    <a:pt x="7945" y="2601"/>
                  </a:cubicBezTo>
                  <a:cubicBezTo>
                    <a:pt x="7855" y="2325"/>
                    <a:pt x="7731" y="2062"/>
                    <a:pt x="7577" y="1818"/>
                  </a:cubicBezTo>
                  <a:cubicBezTo>
                    <a:pt x="7519" y="1725"/>
                    <a:pt x="7457" y="1636"/>
                    <a:pt x="7393" y="1549"/>
                  </a:cubicBezTo>
                  <a:cubicBezTo>
                    <a:pt x="7327" y="1463"/>
                    <a:pt x="7258" y="1380"/>
                    <a:pt x="7185" y="1300"/>
                  </a:cubicBezTo>
                  <a:lnTo>
                    <a:pt x="7183" y="1298"/>
                  </a:lnTo>
                  <a:cubicBezTo>
                    <a:pt x="7110" y="1219"/>
                    <a:pt x="7034" y="1143"/>
                    <a:pt x="6954" y="1070"/>
                  </a:cubicBezTo>
                  <a:lnTo>
                    <a:pt x="6953" y="1067"/>
                  </a:lnTo>
                  <a:cubicBezTo>
                    <a:pt x="6872" y="994"/>
                    <a:pt x="6789" y="924"/>
                    <a:pt x="6704" y="856"/>
                  </a:cubicBezTo>
                  <a:cubicBezTo>
                    <a:pt x="6192" y="461"/>
                    <a:pt x="5593" y="191"/>
                    <a:pt x="4958" y="72"/>
                  </a:cubicBezTo>
                  <a:lnTo>
                    <a:pt x="4955" y="72"/>
                  </a:lnTo>
                  <a:cubicBezTo>
                    <a:pt x="4701" y="24"/>
                    <a:pt x="4444" y="1"/>
                    <a:pt x="4186"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8"/>
            <p:cNvSpPr/>
            <p:nvPr/>
          </p:nvSpPr>
          <p:spPr>
            <a:xfrm>
              <a:off x="3269525" y="5184500"/>
              <a:ext cx="15850" cy="17075"/>
            </a:xfrm>
            <a:custGeom>
              <a:rect b="b" l="l" r="r" t="t"/>
              <a:pathLst>
                <a:path extrusionOk="0" h="683" w="634">
                  <a:moveTo>
                    <a:pt x="317" y="1"/>
                  </a:moveTo>
                  <a:cubicBezTo>
                    <a:pt x="143" y="1"/>
                    <a:pt x="1" y="153"/>
                    <a:pt x="1" y="341"/>
                  </a:cubicBezTo>
                  <a:cubicBezTo>
                    <a:pt x="1" y="530"/>
                    <a:pt x="141" y="683"/>
                    <a:pt x="317" y="683"/>
                  </a:cubicBezTo>
                  <a:cubicBezTo>
                    <a:pt x="493" y="683"/>
                    <a:pt x="634" y="530"/>
                    <a:pt x="634" y="341"/>
                  </a:cubicBezTo>
                  <a:cubicBezTo>
                    <a:pt x="634" y="153"/>
                    <a:pt x="492" y="1"/>
                    <a:pt x="31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8"/>
            <p:cNvSpPr/>
            <p:nvPr/>
          </p:nvSpPr>
          <p:spPr>
            <a:xfrm>
              <a:off x="3370275" y="4775300"/>
              <a:ext cx="96975" cy="104825"/>
            </a:xfrm>
            <a:custGeom>
              <a:rect b="b" l="l" r="r" t="t"/>
              <a:pathLst>
                <a:path extrusionOk="0" h="4193" w="3879">
                  <a:moveTo>
                    <a:pt x="1914" y="0"/>
                  </a:moveTo>
                  <a:cubicBezTo>
                    <a:pt x="1767" y="0"/>
                    <a:pt x="1652" y="114"/>
                    <a:pt x="1663" y="248"/>
                  </a:cubicBezTo>
                  <a:cubicBezTo>
                    <a:pt x="1684" y="509"/>
                    <a:pt x="1714" y="925"/>
                    <a:pt x="1714" y="1219"/>
                  </a:cubicBezTo>
                  <a:cubicBezTo>
                    <a:pt x="1714" y="1356"/>
                    <a:pt x="1714" y="1583"/>
                    <a:pt x="1711" y="1845"/>
                  </a:cubicBezTo>
                  <a:cubicBezTo>
                    <a:pt x="1249" y="1839"/>
                    <a:pt x="783" y="1829"/>
                    <a:pt x="605" y="1812"/>
                  </a:cubicBezTo>
                  <a:cubicBezTo>
                    <a:pt x="468" y="1800"/>
                    <a:pt x="343" y="1780"/>
                    <a:pt x="242" y="1762"/>
                  </a:cubicBezTo>
                  <a:cubicBezTo>
                    <a:pt x="232" y="1760"/>
                    <a:pt x="222" y="1759"/>
                    <a:pt x="212" y="1759"/>
                  </a:cubicBezTo>
                  <a:cubicBezTo>
                    <a:pt x="97" y="1759"/>
                    <a:pt x="0" y="1879"/>
                    <a:pt x="0" y="2032"/>
                  </a:cubicBezTo>
                  <a:cubicBezTo>
                    <a:pt x="0" y="2182"/>
                    <a:pt x="96" y="2303"/>
                    <a:pt x="212" y="2303"/>
                  </a:cubicBezTo>
                  <a:cubicBezTo>
                    <a:pt x="220" y="2303"/>
                    <a:pt x="227" y="2303"/>
                    <a:pt x="235" y="2302"/>
                  </a:cubicBezTo>
                  <a:cubicBezTo>
                    <a:pt x="420" y="2277"/>
                    <a:pt x="609" y="2265"/>
                    <a:pt x="796" y="2265"/>
                  </a:cubicBezTo>
                  <a:cubicBezTo>
                    <a:pt x="847" y="2265"/>
                    <a:pt x="898" y="2266"/>
                    <a:pt x="949" y="2268"/>
                  </a:cubicBezTo>
                  <a:cubicBezTo>
                    <a:pt x="1123" y="2276"/>
                    <a:pt x="1406" y="2288"/>
                    <a:pt x="1707" y="2298"/>
                  </a:cubicBezTo>
                  <a:cubicBezTo>
                    <a:pt x="1703" y="2813"/>
                    <a:pt x="1693" y="3341"/>
                    <a:pt x="1677" y="3539"/>
                  </a:cubicBezTo>
                  <a:cubicBezTo>
                    <a:pt x="1666" y="3687"/>
                    <a:pt x="1648" y="3821"/>
                    <a:pt x="1631" y="3930"/>
                  </a:cubicBezTo>
                  <a:cubicBezTo>
                    <a:pt x="1610" y="4069"/>
                    <a:pt x="1727" y="4193"/>
                    <a:pt x="1880" y="4193"/>
                  </a:cubicBezTo>
                  <a:cubicBezTo>
                    <a:pt x="2030" y="4193"/>
                    <a:pt x="2146" y="4075"/>
                    <a:pt x="2130" y="3938"/>
                  </a:cubicBezTo>
                  <a:cubicBezTo>
                    <a:pt x="2101" y="3682"/>
                    <a:pt x="2089" y="3424"/>
                    <a:pt x="2099" y="3166"/>
                  </a:cubicBezTo>
                  <a:cubicBezTo>
                    <a:pt x="2106" y="2972"/>
                    <a:pt x="2116" y="2650"/>
                    <a:pt x="2127" y="2312"/>
                  </a:cubicBezTo>
                  <a:cubicBezTo>
                    <a:pt x="2522" y="2324"/>
                    <a:pt x="2877" y="2335"/>
                    <a:pt x="2979" y="2338"/>
                  </a:cubicBezTo>
                  <a:cubicBezTo>
                    <a:pt x="3111" y="2344"/>
                    <a:pt x="3419" y="2393"/>
                    <a:pt x="3637" y="2430"/>
                  </a:cubicBezTo>
                  <a:cubicBezTo>
                    <a:pt x="3647" y="2431"/>
                    <a:pt x="3657" y="2432"/>
                    <a:pt x="3666" y="2432"/>
                  </a:cubicBezTo>
                  <a:cubicBezTo>
                    <a:pt x="3782" y="2432"/>
                    <a:pt x="3879" y="2312"/>
                    <a:pt x="3879" y="2160"/>
                  </a:cubicBezTo>
                  <a:lnTo>
                    <a:pt x="3879" y="2067"/>
                  </a:lnTo>
                  <a:cubicBezTo>
                    <a:pt x="3879" y="1917"/>
                    <a:pt x="3783" y="1796"/>
                    <a:pt x="3668" y="1796"/>
                  </a:cubicBezTo>
                  <a:cubicBezTo>
                    <a:pt x="3663" y="1796"/>
                    <a:pt x="3657" y="1796"/>
                    <a:pt x="3651" y="1797"/>
                  </a:cubicBezTo>
                  <a:cubicBezTo>
                    <a:pt x="3408" y="1820"/>
                    <a:pt x="3023" y="1852"/>
                    <a:pt x="2751" y="1852"/>
                  </a:cubicBezTo>
                  <a:cubicBezTo>
                    <a:pt x="2619" y="1852"/>
                    <a:pt x="2396" y="1850"/>
                    <a:pt x="2140" y="1849"/>
                  </a:cubicBezTo>
                  <a:cubicBezTo>
                    <a:pt x="2151" y="1440"/>
                    <a:pt x="2161" y="1080"/>
                    <a:pt x="2165" y="973"/>
                  </a:cubicBezTo>
                  <a:cubicBezTo>
                    <a:pt x="2169" y="830"/>
                    <a:pt x="2214" y="497"/>
                    <a:pt x="2248" y="260"/>
                  </a:cubicBezTo>
                  <a:cubicBezTo>
                    <a:pt x="2269" y="123"/>
                    <a:pt x="2151" y="0"/>
                    <a:pt x="1999"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8"/>
            <p:cNvSpPr/>
            <p:nvPr/>
          </p:nvSpPr>
          <p:spPr>
            <a:xfrm>
              <a:off x="3582375" y="4944850"/>
              <a:ext cx="15850" cy="17075"/>
            </a:xfrm>
            <a:custGeom>
              <a:rect b="b" l="l" r="r" t="t"/>
              <a:pathLst>
                <a:path extrusionOk="0" h="683" w="634">
                  <a:moveTo>
                    <a:pt x="317" y="0"/>
                  </a:moveTo>
                  <a:cubicBezTo>
                    <a:pt x="141" y="0"/>
                    <a:pt x="1" y="154"/>
                    <a:pt x="1" y="342"/>
                  </a:cubicBezTo>
                  <a:cubicBezTo>
                    <a:pt x="1" y="530"/>
                    <a:pt x="143" y="682"/>
                    <a:pt x="317" y="682"/>
                  </a:cubicBezTo>
                  <a:cubicBezTo>
                    <a:pt x="491" y="682"/>
                    <a:pt x="633" y="530"/>
                    <a:pt x="633" y="342"/>
                  </a:cubicBezTo>
                  <a:cubicBezTo>
                    <a:pt x="633" y="154"/>
                    <a:pt x="493" y="0"/>
                    <a:pt x="31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8"/>
            <p:cNvSpPr/>
            <p:nvPr/>
          </p:nvSpPr>
          <p:spPr>
            <a:xfrm>
              <a:off x="3569525" y="5062125"/>
              <a:ext cx="15825" cy="17100"/>
            </a:xfrm>
            <a:custGeom>
              <a:rect b="b" l="l" r="r" t="t"/>
              <a:pathLst>
                <a:path extrusionOk="0" h="684" w="633">
                  <a:moveTo>
                    <a:pt x="316" y="1"/>
                  </a:moveTo>
                  <a:cubicBezTo>
                    <a:pt x="141" y="1"/>
                    <a:pt x="0" y="154"/>
                    <a:pt x="0" y="342"/>
                  </a:cubicBezTo>
                  <a:cubicBezTo>
                    <a:pt x="0" y="531"/>
                    <a:pt x="141" y="684"/>
                    <a:pt x="316" y="684"/>
                  </a:cubicBezTo>
                  <a:cubicBezTo>
                    <a:pt x="492" y="684"/>
                    <a:pt x="633" y="531"/>
                    <a:pt x="633" y="342"/>
                  </a:cubicBezTo>
                  <a:cubicBezTo>
                    <a:pt x="633" y="154"/>
                    <a:pt x="492" y="1"/>
                    <a:pt x="316"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8"/>
            <p:cNvSpPr/>
            <p:nvPr/>
          </p:nvSpPr>
          <p:spPr>
            <a:xfrm>
              <a:off x="3553700" y="5184500"/>
              <a:ext cx="15850" cy="17075"/>
            </a:xfrm>
            <a:custGeom>
              <a:rect b="b" l="l" r="r" t="t"/>
              <a:pathLst>
                <a:path extrusionOk="0" h="683" w="634">
                  <a:moveTo>
                    <a:pt x="317" y="1"/>
                  </a:moveTo>
                  <a:cubicBezTo>
                    <a:pt x="141" y="1"/>
                    <a:pt x="0" y="153"/>
                    <a:pt x="0" y="341"/>
                  </a:cubicBezTo>
                  <a:cubicBezTo>
                    <a:pt x="0" y="530"/>
                    <a:pt x="141" y="683"/>
                    <a:pt x="317" y="683"/>
                  </a:cubicBezTo>
                  <a:cubicBezTo>
                    <a:pt x="492" y="683"/>
                    <a:pt x="633" y="530"/>
                    <a:pt x="633" y="341"/>
                  </a:cubicBezTo>
                  <a:cubicBezTo>
                    <a:pt x="633" y="153"/>
                    <a:pt x="491" y="1"/>
                    <a:pt x="31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8"/>
            <p:cNvSpPr/>
            <p:nvPr/>
          </p:nvSpPr>
          <p:spPr>
            <a:xfrm>
              <a:off x="3768625" y="5113750"/>
              <a:ext cx="16550" cy="13875"/>
            </a:xfrm>
            <a:custGeom>
              <a:rect b="b" l="l" r="r" t="t"/>
              <a:pathLst>
                <a:path extrusionOk="0" h="555" w="662">
                  <a:moveTo>
                    <a:pt x="331" y="1"/>
                  </a:moveTo>
                  <a:cubicBezTo>
                    <a:pt x="0" y="1"/>
                    <a:pt x="0" y="555"/>
                    <a:pt x="331" y="555"/>
                  </a:cubicBezTo>
                  <a:cubicBezTo>
                    <a:pt x="661" y="555"/>
                    <a:pt x="660"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8"/>
            <p:cNvSpPr/>
            <p:nvPr/>
          </p:nvSpPr>
          <p:spPr>
            <a:xfrm>
              <a:off x="3484400" y="4740050"/>
              <a:ext cx="207425" cy="635150"/>
            </a:xfrm>
            <a:custGeom>
              <a:rect b="b" l="l" r="r" t="t"/>
              <a:pathLst>
                <a:path extrusionOk="0" h="25406" w="8297">
                  <a:moveTo>
                    <a:pt x="4113" y="1"/>
                  </a:moveTo>
                  <a:cubicBezTo>
                    <a:pt x="3855" y="1"/>
                    <a:pt x="3597" y="25"/>
                    <a:pt x="3343" y="72"/>
                  </a:cubicBezTo>
                  <a:lnTo>
                    <a:pt x="3339" y="72"/>
                  </a:lnTo>
                  <a:cubicBezTo>
                    <a:pt x="2704" y="191"/>
                    <a:pt x="2106" y="460"/>
                    <a:pt x="1593" y="855"/>
                  </a:cubicBezTo>
                  <a:cubicBezTo>
                    <a:pt x="1507" y="922"/>
                    <a:pt x="1424" y="993"/>
                    <a:pt x="1345" y="1066"/>
                  </a:cubicBezTo>
                  <a:lnTo>
                    <a:pt x="1343" y="1069"/>
                  </a:lnTo>
                  <a:cubicBezTo>
                    <a:pt x="1264" y="1142"/>
                    <a:pt x="1188" y="1218"/>
                    <a:pt x="1115" y="1298"/>
                  </a:cubicBezTo>
                  <a:lnTo>
                    <a:pt x="1113" y="1301"/>
                  </a:lnTo>
                  <a:cubicBezTo>
                    <a:pt x="1040" y="1381"/>
                    <a:pt x="971" y="1464"/>
                    <a:pt x="905" y="1550"/>
                  </a:cubicBezTo>
                  <a:cubicBezTo>
                    <a:pt x="841" y="1637"/>
                    <a:pt x="779" y="1725"/>
                    <a:pt x="721" y="1818"/>
                  </a:cubicBezTo>
                  <a:cubicBezTo>
                    <a:pt x="567" y="2063"/>
                    <a:pt x="443" y="2326"/>
                    <a:pt x="353" y="2601"/>
                  </a:cubicBezTo>
                  <a:cubicBezTo>
                    <a:pt x="315" y="2719"/>
                    <a:pt x="283" y="2834"/>
                    <a:pt x="250" y="2950"/>
                  </a:cubicBezTo>
                  <a:cubicBezTo>
                    <a:pt x="240" y="2986"/>
                    <a:pt x="232" y="3023"/>
                    <a:pt x="222" y="3059"/>
                  </a:cubicBezTo>
                  <a:cubicBezTo>
                    <a:pt x="202" y="3137"/>
                    <a:pt x="184" y="3213"/>
                    <a:pt x="167" y="3289"/>
                  </a:cubicBezTo>
                  <a:cubicBezTo>
                    <a:pt x="157" y="3331"/>
                    <a:pt x="149" y="3372"/>
                    <a:pt x="141" y="3412"/>
                  </a:cubicBezTo>
                  <a:cubicBezTo>
                    <a:pt x="127" y="3483"/>
                    <a:pt x="114" y="3553"/>
                    <a:pt x="101" y="3620"/>
                  </a:cubicBezTo>
                  <a:cubicBezTo>
                    <a:pt x="94" y="3661"/>
                    <a:pt x="87" y="3702"/>
                    <a:pt x="82" y="3743"/>
                  </a:cubicBezTo>
                  <a:cubicBezTo>
                    <a:pt x="75" y="3778"/>
                    <a:pt x="69" y="3814"/>
                    <a:pt x="65" y="3851"/>
                  </a:cubicBezTo>
                  <a:cubicBezTo>
                    <a:pt x="63" y="3862"/>
                    <a:pt x="62" y="3873"/>
                    <a:pt x="60" y="3885"/>
                  </a:cubicBezTo>
                  <a:cubicBezTo>
                    <a:pt x="58" y="3906"/>
                    <a:pt x="55" y="3927"/>
                    <a:pt x="52" y="3948"/>
                  </a:cubicBezTo>
                  <a:cubicBezTo>
                    <a:pt x="48" y="3984"/>
                    <a:pt x="42" y="4021"/>
                    <a:pt x="38" y="4056"/>
                  </a:cubicBezTo>
                  <a:cubicBezTo>
                    <a:pt x="34" y="4096"/>
                    <a:pt x="31" y="4135"/>
                    <a:pt x="27" y="4174"/>
                  </a:cubicBezTo>
                  <a:cubicBezTo>
                    <a:pt x="25" y="4194"/>
                    <a:pt x="24" y="4215"/>
                    <a:pt x="21" y="4235"/>
                  </a:cubicBezTo>
                  <a:cubicBezTo>
                    <a:pt x="20" y="4256"/>
                    <a:pt x="18" y="4274"/>
                    <a:pt x="17" y="4292"/>
                  </a:cubicBezTo>
                  <a:cubicBezTo>
                    <a:pt x="15" y="4312"/>
                    <a:pt x="13" y="4336"/>
                    <a:pt x="11" y="4358"/>
                  </a:cubicBezTo>
                  <a:cubicBezTo>
                    <a:pt x="8" y="4405"/>
                    <a:pt x="7" y="4451"/>
                    <a:pt x="6" y="4498"/>
                  </a:cubicBezTo>
                  <a:cubicBezTo>
                    <a:pt x="6" y="4513"/>
                    <a:pt x="4" y="4530"/>
                    <a:pt x="3" y="4545"/>
                  </a:cubicBezTo>
                  <a:cubicBezTo>
                    <a:pt x="3" y="4581"/>
                    <a:pt x="0" y="4614"/>
                    <a:pt x="0" y="4648"/>
                  </a:cubicBezTo>
                  <a:lnTo>
                    <a:pt x="0" y="4721"/>
                  </a:lnTo>
                  <a:cubicBezTo>
                    <a:pt x="0" y="4791"/>
                    <a:pt x="0" y="4860"/>
                    <a:pt x="1" y="4929"/>
                  </a:cubicBezTo>
                  <a:cubicBezTo>
                    <a:pt x="3" y="4962"/>
                    <a:pt x="4" y="4994"/>
                    <a:pt x="6" y="5025"/>
                  </a:cubicBezTo>
                  <a:cubicBezTo>
                    <a:pt x="8" y="5084"/>
                    <a:pt x="11" y="5143"/>
                    <a:pt x="15" y="5199"/>
                  </a:cubicBezTo>
                  <a:cubicBezTo>
                    <a:pt x="18" y="5233"/>
                    <a:pt x="21" y="5265"/>
                    <a:pt x="24" y="5298"/>
                  </a:cubicBezTo>
                  <a:cubicBezTo>
                    <a:pt x="28" y="5354"/>
                    <a:pt x="35" y="5409"/>
                    <a:pt x="41" y="5463"/>
                  </a:cubicBezTo>
                  <a:cubicBezTo>
                    <a:pt x="45" y="5493"/>
                    <a:pt x="48" y="5523"/>
                    <a:pt x="52" y="5552"/>
                  </a:cubicBezTo>
                  <a:cubicBezTo>
                    <a:pt x="60" y="5611"/>
                    <a:pt x="70" y="5670"/>
                    <a:pt x="79" y="5728"/>
                  </a:cubicBezTo>
                  <a:cubicBezTo>
                    <a:pt x="83" y="5750"/>
                    <a:pt x="86" y="5773"/>
                    <a:pt x="90" y="5794"/>
                  </a:cubicBezTo>
                  <a:cubicBezTo>
                    <a:pt x="104" y="5874"/>
                    <a:pt x="120" y="5951"/>
                    <a:pt x="136" y="6026"/>
                  </a:cubicBezTo>
                  <a:cubicBezTo>
                    <a:pt x="138" y="6031"/>
                    <a:pt x="139" y="6037"/>
                    <a:pt x="141" y="6043"/>
                  </a:cubicBezTo>
                  <a:cubicBezTo>
                    <a:pt x="156" y="6112"/>
                    <a:pt x="173" y="6179"/>
                    <a:pt x="191" y="6244"/>
                  </a:cubicBezTo>
                  <a:cubicBezTo>
                    <a:pt x="197" y="6266"/>
                    <a:pt x="202" y="6287"/>
                    <a:pt x="208" y="6308"/>
                  </a:cubicBezTo>
                  <a:cubicBezTo>
                    <a:pt x="222" y="6358"/>
                    <a:pt x="236" y="6405"/>
                    <a:pt x="252" y="6453"/>
                  </a:cubicBezTo>
                  <a:cubicBezTo>
                    <a:pt x="259" y="6476"/>
                    <a:pt x="266" y="6498"/>
                    <a:pt x="273" y="6521"/>
                  </a:cubicBezTo>
                  <a:cubicBezTo>
                    <a:pt x="288" y="6564"/>
                    <a:pt x="302" y="6608"/>
                    <a:pt x="318" y="6651"/>
                  </a:cubicBezTo>
                  <a:cubicBezTo>
                    <a:pt x="325" y="6673"/>
                    <a:pt x="333" y="6694"/>
                    <a:pt x="340" y="6713"/>
                  </a:cubicBezTo>
                  <a:cubicBezTo>
                    <a:pt x="354" y="6751"/>
                    <a:pt x="368" y="6789"/>
                    <a:pt x="384" y="6826"/>
                  </a:cubicBezTo>
                  <a:cubicBezTo>
                    <a:pt x="387" y="6831"/>
                    <a:pt x="388" y="6837"/>
                    <a:pt x="391" y="6843"/>
                  </a:cubicBezTo>
                  <a:cubicBezTo>
                    <a:pt x="398" y="6859"/>
                    <a:pt x="403" y="6876"/>
                    <a:pt x="411" y="6892"/>
                  </a:cubicBezTo>
                  <a:cubicBezTo>
                    <a:pt x="433" y="6948"/>
                    <a:pt x="457" y="7004"/>
                    <a:pt x="482" y="7056"/>
                  </a:cubicBezTo>
                  <a:cubicBezTo>
                    <a:pt x="488" y="7072"/>
                    <a:pt x="495" y="7086"/>
                    <a:pt x="502" y="7100"/>
                  </a:cubicBezTo>
                  <a:cubicBezTo>
                    <a:pt x="506" y="7108"/>
                    <a:pt x="509" y="7114"/>
                    <a:pt x="512" y="7122"/>
                  </a:cubicBezTo>
                  <a:cubicBezTo>
                    <a:pt x="533" y="7166"/>
                    <a:pt x="554" y="7210"/>
                    <a:pt x="575" y="7250"/>
                  </a:cubicBezTo>
                  <a:cubicBezTo>
                    <a:pt x="581" y="7260"/>
                    <a:pt x="585" y="7269"/>
                    <a:pt x="590" y="7278"/>
                  </a:cubicBezTo>
                  <a:cubicBezTo>
                    <a:pt x="610" y="7316"/>
                    <a:pt x="630" y="7353"/>
                    <a:pt x="650" y="7390"/>
                  </a:cubicBezTo>
                  <a:lnTo>
                    <a:pt x="665" y="7418"/>
                  </a:lnTo>
                  <a:cubicBezTo>
                    <a:pt x="685" y="7453"/>
                    <a:pt x="704" y="7487"/>
                    <a:pt x="723" y="7519"/>
                  </a:cubicBezTo>
                  <a:lnTo>
                    <a:pt x="737" y="7541"/>
                  </a:lnTo>
                  <a:cubicBezTo>
                    <a:pt x="758" y="7578"/>
                    <a:pt x="780" y="7613"/>
                    <a:pt x="801" y="7645"/>
                  </a:cubicBezTo>
                  <a:lnTo>
                    <a:pt x="804" y="7651"/>
                  </a:lnTo>
                  <a:cubicBezTo>
                    <a:pt x="967" y="7904"/>
                    <a:pt x="1094" y="8045"/>
                    <a:pt x="1113" y="8064"/>
                  </a:cubicBezTo>
                  <a:cubicBezTo>
                    <a:pt x="1297" y="8261"/>
                    <a:pt x="1537" y="8359"/>
                    <a:pt x="1776" y="8359"/>
                  </a:cubicBezTo>
                  <a:cubicBezTo>
                    <a:pt x="2018" y="8359"/>
                    <a:pt x="2260" y="8259"/>
                    <a:pt x="2443" y="8059"/>
                  </a:cubicBezTo>
                  <a:cubicBezTo>
                    <a:pt x="2801" y="7669"/>
                    <a:pt x="2803" y="7048"/>
                    <a:pt x="2460" y="6650"/>
                  </a:cubicBezTo>
                  <a:cubicBezTo>
                    <a:pt x="2452" y="6642"/>
                    <a:pt x="2446" y="6630"/>
                    <a:pt x="2438" y="6622"/>
                  </a:cubicBezTo>
                  <a:cubicBezTo>
                    <a:pt x="2436" y="6620"/>
                    <a:pt x="2432" y="6615"/>
                    <a:pt x="2427" y="6608"/>
                  </a:cubicBezTo>
                  <a:lnTo>
                    <a:pt x="2417" y="6597"/>
                  </a:lnTo>
                  <a:cubicBezTo>
                    <a:pt x="2412" y="6590"/>
                    <a:pt x="2407" y="6584"/>
                    <a:pt x="2401" y="6576"/>
                  </a:cubicBezTo>
                  <a:cubicBezTo>
                    <a:pt x="2396" y="6567"/>
                    <a:pt x="2390" y="6560"/>
                    <a:pt x="2384" y="6552"/>
                  </a:cubicBezTo>
                  <a:cubicBezTo>
                    <a:pt x="2379" y="6545"/>
                    <a:pt x="2372" y="6535"/>
                    <a:pt x="2366" y="6525"/>
                  </a:cubicBezTo>
                  <a:cubicBezTo>
                    <a:pt x="2359" y="6515"/>
                    <a:pt x="2351" y="6502"/>
                    <a:pt x="2342" y="6490"/>
                  </a:cubicBezTo>
                  <a:cubicBezTo>
                    <a:pt x="2335" y="6477"/>
                    <a:pt x="2328" y="6467"/>
                    <a:pt x="2321" y="6456"/>
                  </a:cubicBezTo>
                  <a:cubicBezTo>
                    <a:pt x="2314" y="6445"/>
                    <a:pt x="2304" y="6426"/>
                    <a:pt x="2293" y="6410"/>
                  </a:cubicBezTo>
                  <a:cubicBezTo>
                    <a:pt x="2286" y="6397"/>
                    <a:pt x="2278" y="6383"/>
                    <a:pt x="2270" y="6369"/>
                  </a:cubicBezTo>
                  <a:cubicBezTo>
                    <a:pt x="2259" y="6352"/>
                    <a:pt x="2249" y="6334"/>
                    <a:pt x="2240" y="6314"/>
                  </a:cubicBezTo>
                  <a:cubicBezTo>
                    <a:pt x="2231" y="6299"/>
                    <a:pt x="2221" y="6280"/>
                    <a:pt x="2214" y="6263"/>
                  </a:cubicBezTo>
                  <a:cubicBezTo>
                    <a:pt x="2203" y="6242"/>
                    <a:pt x="2193" y="6223"/>
                    <a:pt x="2182" y="6199"/>
                  </a:cubicBezTo>
                  <a:cubicBezTo>
                    <a:pt x="2171" y="6176"/>
                    <a:pt x="2162" y="6157"/>
                    <a:pt x="2154" y="6135"/>
                  </a:cubicBezTo>
                  <a:cubicBezTo>
                    <a:pt x="2144" y="6113"/>
                    <a:pt x="2134" y="6092"/>
                    <a:pt x="2124" y="6068"/>
                  </a:cubicBezTo>
                  <a:cubicBezTo>
                    <a:pt x="2105" y="6019"/>
                    <a:pt x="2085" y="5968"/>
                    <a:pt x="2067" y="5915"/>
                  </a:cubicBezTo>
                  <a:cubicBezTo>
                    <a:pt x="1951" y="5576"/>
                    <a:pt x="1890" y="5223"/>
                    <a:pt x="1882" y="4866"/>
                  </a:cubicBezTo>
                  <a:cubicBezTo>
                    <a:pt x="1880" y="4806"/>
                    <a:pt x="1880" y="4744"/>
                    <a:pt x="1882" y="4680"/>
                  </a:cubicBezTo>
                  <a:lnTo>
                    <a:pt x="1882" y="4665"/>
                  </a:lnTo>
                  <a:cubicBezTo>
                    <a:pt x="1884" y="4609"/>
                    <a:pt x="1885" y="4552"/>
                    <a:pt x="1890" y="4493"/>
                  </a:cubicBezTo>
                  <a:cubicBezTo>
                    <a:pt x="1890" y="4481"/>
                    <a:pt x="1891" y="4468"/>
                    <a:pt x="1892" y="4455"/>
                  </a:cubicBezTo>
                  <a:cubicBezTo>
                    <a:pt x="1897" y="4402"/>
                    <a:pt x="1901" y="4347"/>
                    <a:pt x="1908" y="4291"/>
                  </a:cubicBezTo>
                  <a:cubicBezTo>
                    <a:pt x="1909" y="4280"/>
                    <a:pt x="1909" y="4267"/>
                    <a:pt x="1911" y="4256"/>
                  </a:cubicBezTo>
                  <a:cubicBezTo>
                    <a:pt x="1919" y="4190"/>
                    <a:pt x="1929" y="4122"/>
                    <a:pt x="1940" y="4052"/>
                  </a:cubicBezTo>
                  <a:cubicBezTo>
                    <a:pt x="1984" y="3785"/>
                    <a:pt x="2047" y="3522"/>
                    <a:pt x="2130" y="3263"/>
                  </a:cubicBezTo>
                  <a:cubicBezTo>
                    <a:pt x="2145" y="3215"/>
                    <a:pt x="2164" y="3168"/>
                    <a:pt x="2185" y="3121"/>
                  </a:cubicBezTo>
                  <a:cubicBezTo>
                    <a:pt x="2211" y="3064"/>
                    <a:pt x="2241" y="3007"/>
                    <a:pt x="2275" y="2954"/>
                  </a:cubicBezTo>
                  <a:cubicBezTo>
                    <a:pt x="2279" y="2948"/>
                    <a:pt x="2282" y="2944"/>
                    <a:pt x="2285" y="2939"/>
                  </a:cubicBezTo>
                  <a:cubicBezTo>
                    <a:pt x="2315" y="2891"/>
                    <a:pt x="2349" y="2843"/>
                    <a:pt x="2386" y="2798"/>
                  </a:cubicBezTo>
                  <a:cubicBezTo>
                    <a:pt x="2391" y="2791"/>
                    <a:pt x="2398" y="2782"/>
                    <a:pt x="2405" y="2775"/>
                  </a:cubicBezTo>
                  <a:cubicBezTo>
                    <a:pt x="2441" y="2732"/>
                    <a:pt x="2480" y="2691"/>
                    <a:pt x="2521" y="2650"/>
                  </a:cubicBezTo>
                  <a:lnTo>
                    <a:pt x="2536" y="2635"/>
                  </a:lnTo>
                  <a:cubicBezTo>
                    <a:pt x="2583" y="2590"/>
                    <a:pt x="2632" y="2548"/>
                    <a:pt x="2684" y="2507"/>
                  </a:cubicBezTo>
                  <a:cubicBezTo>
                    <a:pt x="2913" y="2333"/>
                    <a:pt x="3174" y="2203"/>
                    <a:pt x="3453" y="2126"/>
                  </a:cubicBezTo>
                  <a:cubicBezTo>
                    <a:pt x="3510" y="2109"/>
                    <a:pt x="3568" y="2095"/>
                    <a:pt x="3627" y="2084"/>
                  </a:cubicBezTo>
                  <a:lnTo>
                    <a:pt x="3629" y="2084"/>
                  </a:lnTo>
                  <a:cubicBezTo>
                    <a:pt x="3688" y="2071"/>
                    <a:pt x="3747" y="2061"/>
                    <a:pt x="3807" y="2053"/>
                  </a:cubicBezTo>
                  <a:lnTo>
                    <a:pt x="3809" y="2053"/>
                  </a:lnTo>
                  <a:cubicBezTo>
                    <a:pt x="3869" y="2046"/>
                    <a:pt x="3929" y="2040"/>
                    <a:pt x="3990" y="2036"/>
                  </a:cubicBezTo>
                  <a:lnTo>
                    <a:pt x="3991" y="2036"/>
                  </a:lnTo>
                  <a:cubicBezTo>
                    <a:pt x="4053" y="2033"/>
                    <a:pt x="4114" y="2032"/>
                    <a:pt x="4175" y="2032"/>
                  </a:cubicBezTo>
                  <a:cubicBezTo>
                    <a:pt x="4284" y="2033"/>
                    <a:pt x="4389" y="2042"/>
                    <a:pt x="4496" y="2057"/>
                  </a:cubicBezTo>
                  <a:cubicBezTo>
                    <a:pt x="4715" y="2091"/>
                    <a:pt x="4929" y="2157"/>
                    <a:pt x="5129" y="2254"/>
                  </a:cubicBezTo>
                  <a:cubicBezTo>
                    <a:pt x="5182" y="2279"/>
                    <a:pt x="5235" y="2309"/>
                    <a:pt x="5289" y="2341"/>
                  </a:cubicBezTo>
                  <a:lnTo>
                    <a:pt x="5302" y="2349"/>
                  </a:lnTo>
                  <a:cubicBezTo>
                    <a:pt x="5352" y="2380"/>
                    <a:pt x="5401" y="2414"/>
                    <a:pt x="5451" y="2451"/>
                  </a:cubicBezTo>
                  <a:lnTo>
                    <a:pt x="5469" y="2465"/>
                  </a:lnTo>
                  <a:cubicBezTo>
                    <a:pt x="5518" y="2503"/>
                    <a:pt x="5566" y="2543"/>
                    <a:pt x="5614" y="2587"/>
                  </a:cubicBezTo>
                  <a:cubicBezTo>
                    <a:pt x="5618" y="2593"/>
                    <a:pt x="5623" y="2597"/>
                    <a:pt x="5628" y="2601"/>
                  </a:cubicBezTo>
                  <a:cubicBezTo>
                    <a:pt x="5681" y="2652"/>
                    <a:pt x="5732" y="2705"/>
                    <a:pt x="5780" y="2761"/>
                  </a:cubicBezTo>
                  <a:cubicBezTo>
                    <a:pt x="5878" y="2879"/>
                    <a:pt x="5964" y="3007"/>
                    <a:pt x="6035" y="3144"/>
                  </a:cubicBezTo>
                  <a:cubicBezTo>
                    <a:pt x="6047" y="3165"/>
                    <a:pt x="6058" y="3189"/>
                    <a:pt x="6069" y="3211"/>
                  </a:cubicBezTo>
                  <a:cubicBezTo>
                    <a:pt x="6092" y="3256"/>
                    <a:pt x="6113" y="3304"/>
                    <a:pt x="6134" y="3353"/>
                  </a:cubicBezTo>
                  <a:cubicBezTo>
                    <a:pt x="6144" y="3377"/>
                    <a:pt x="6155" y="3402"/>
                    <a:pt x="6165" y="3428"/>
                  </a:cubicBezTo>
                  <a:cubicBezTo>
                    <a:pt x="6190" y="3494"/>
                    <a:pt x="6215" y="3563"/>
                    <a:pt x="6236" y="3636"/>
                  </a:cubicBezTo>
                  <a:cubicBezTo>
                    <a:pt x="6239" y="3644"/>
                    <a:pt x="6242" y="3653"/>
                    <a:pt x="6245" y="3661"/>
                  </a:cubicBezTo>
                  <a:cubicBezTo>
                    <a:pt x="6255" y="3696"/>
                    <a:pt x="6263" y="3734"/>
                    <a:pt x="6273" y="3771"/>
                  </a:cubicBezTo>
                  <a:cubicBezTo>
                    <a:pt x="6298" y="3869"/>
                    <a:pt x="6319" y="3973"/>
                    <a:pt x="6338" y="4083"/>
                  </a:cubicBezTo>
                  <a:cubicBezTo>
                    <a:pt x="6345" y="4124"/>
                    <a:pt x="6353" y="4166"/>
                    <a:pt x="6359" y="4209"/>
                  </a:cubicBezTo>
                  <a:cubicBezTo>
                    <a:pt x="6364" y="4247"/>
                    <a:pt x="6369" y="4288"/>
                    <a:pt x="6374" y="4329"/>
                  </a:cubicBezTo>
                  <a:cubicBezTo>
                    <a:pt x="6384" y="4426"/>
                    <a:pt x="6394" y="4524"/>
                    <a:pt x="6400" y="4628"/>
                  </a:cubicBezTo>
                  <a:cubicBezTo>
                    <a:pt x="6401" y="4665"/>
                    <a:pt x="6402" y="4706"/>
                    <a:pt x="6404" y="4744"/>
                  </a:cubicBezTo>
                  <a:cubicBezTo>
                    <a:pt x="6416" y="5171"/>
                    <a:pt x="6397" y="5731"/>
                    <a:pt x="6350" y="6391"/>
                  </a:cubicBezTo>
                  <a:cubicBezTo>
                    <a:pt x="6328" y="6708"/>
                    <a:pt x="6300" y="7048"/>
                    <a:pt x="6266" y="7408"/>
                  </a:cubicBezTo>
                  <a:cubicBezTo>
                    <a:pt x="6215" y="7935"/>
                    <a:pt x="6155" y="8504"/>
                    <a:pt x="6085" y="9106"/>
                  </a:cubicBezTo>
                  <a:cubicBezTo>
                    <a:pt x="6066" y="9257"/>
                    <a:pt x="6048" y="9408"/>
                    <a:pt x="6030" y="9563"/>
                  </a:cubicBezTo>
                  <a:cubicBezTo>
                    <a:pt x="6028" y="9574"/>
                    <a:pt x="6027" y="9587"/>
                    <a:pt x="6024" y="9598"/>
                  </a:cubicBezTo>
                  <a:cubicBezTo>
                    <a:pt x="6007" y="9747"/>
                    <a:pt x="5988" y="9896"/>
                    <a:pt x="5969" y="10048"/>
                  </a:cubicBezTo>
                  <a:cubicBezTo>
                    <a:pt x="5910" y="10515"/>
                    <a:pt x="5847" y="10996"/>
                    <a:pt x="5781" y="11485"/>
                  </a:cubicBezTo>
                  <a:cubicBezTo>
                    <a:pt x="5737" y="11800"/>
                    <a:pt x="5692" y="12119"/>
                    <a:pt x="5647" y="12441"/>
                  </a:cubicBezTo>
                  <a:cubicBezTo>
                    <a:pt x="5579" y="12933"/>
                    <a:pt x="5505" y="13431"/>
                    <a:pt x="5431" y="13930"/>
                  </a:cubicBezTo>
                  <a:cubicBezTo>
                    <a:pt x="5383" y="14253"/>
                    <a:pt x="5335" y="14576"/>
                    <a:pt x="5286" y="14900"/>
                  </a:cubicBezTo>
                  <a:cubicBezTo>
                    <a:pt x="5210" y="15400"/>
                    <a:pt x="5133" y="15898"/>
                    <a:pt x="5056" y="16391"/>
                  </a:cubicBezTo>
                  <a:cubicBezTo>
                    <a:pt x="5004" y="16725"/>
                    <a:pt x="4950" y="17055"/>
                    <a:pt x="4898" y="17382"/>
                  </a:cubicBezTo>
                  <a:cubicBezTo>
                    <a:pt x="4832" y="17796"/>
                    <a:pt x="4766" y="18202"/>
                    <a:pt x="4701" y="18601"/>
                  </a:cubicBezTo>
                  <a:cubicBezTo>
                    <a:pt x="4652" y="18902"/>
                    <a:pt x="4604" y="19199"/>
                    <a:pt x="4555" y="19488"/>
                  </a:cubicBezTo>
                  <a:cubicBezTo>
                    <a:pt x="4469" y="20010"/>
                    <a:pt x="4385" y="20511"/>
                    <a:pt x="4305" y="20986"/>
                  </a:cubicBezTo>
                  <a:cubicBezTo>
                    <a:pt x="4282" y="21121"/>
                    <a:pt x="4260" y="21253"/>
                    <a:pt x="4237" y="21384"/>
                  </a:cubicBezTo>
                  <a:cubicBezTo>
                    <a:pt x="4237" y="21389"/>
                    <a:pt x="4236" y="21393"/>
                    <a:pt x="4236" y="21399"/>
                  </a:cubicBezTo>
                  <a:cubicBezTo>
                    <a:pt x="4212" y="21531"/>
                    <a:pt x="4191" y="21662"/>
                    <a:pt x="4168" y="21790"/>
                  </a:cubicBezTo>
                  <a:cubicBezTo>
                    <a:pt x="4078" y="22321"/>
                    <a:pt x="3993" y="22809"/>
                    <a:pt x="3920" y="23238"/>
                  </a:cubicBezTo>
                  <a:cubicBezTo>
                    <a:pt x="3906" y="23315"/>
                    <a:pt x="3893" y="23390"/>
                    <a:pt x="3880" y="23463"/>
                  </a:cubicBezTo>
                  <a:cubicBezTo>
                    <a:pt x="3879" y="23470"/>
                    <a:pt x="3877" y="23476"/>
                    <a:pt x="3876" y="23483"/>
                  </a:cubicBezTo>
                  <a:cubicBezTo>
                    <a:pt x="3865" y="23554"/>
                    <a:pt x="3852" y="23623"/>
                    <a:pt x="3839" y="23691"/>
                  </a:cubicBezTo>
                  <a:cubicBezTo>
                    <a:pt x="3838" y="23699"/>
                    <a:pt x="3837" y="23708"/>
                    <a:pt x="3835" y="23716"/>
                  </a:cubicBezTo>
                  <a:cubicBezTo>
                    <a:pt x="3825" y="23778"/>
                    <a:pt x="3814" y="23838"/>
                    <a:pt x="3804" y="23897"/>
                  </a:cubicBezTo>
                  <a:cubicBezTo>
                    <a:pt x="3799" y="23924"/>
                    <a:pt x="3794" y="23949"/>
                    <a:pt x="3790" y="23975"/>
                  </a:cubicBezTo>
                  <a:cubicBezTo>
                    <a:pt x="3783" y="24014"/>
                    <a:pt x="3776" y="24053"/>
                    <a:pt x="3769" y="24091"/>
                  </a:cubicBezTo>
                  <a:cubicBezTo>
                    <a:pt x="3647" y="24791"/>
                    <a:pt x="3571" y="25210"/>
                    <a:pt x="3567" y="25236"/>
                  </a:cubicBezTo>
                  <a:cubicBezTo>
                    <a:pt x="3560" y="25274"/>
                    <a:pt x="3555" y="25312"/>
                    <a:pt x="3551" y="25350"/>
                  </a:cubicBezTo>
                  <a:cubicBezTo>
                    <a:pt x="3551" y="25358"/>
                    <a:pt x="3551" y="25366"/>
                    <a:pt x="3551" y="25373"/>
                  </a:cubicBezTo>
                  <a:cubicBezTo>
                    <a:pt x="3550" y="25382"/>
                    <a:pt x="3551" y="25395"/>
                    <a:pt x="3551" y="25406"/>
                  </a:cubicBezTo>
                  <a:lnTo>
                    <a:pt x="5452" y="25406"/>
                  </a:lnTo>
                  <a:cubicBezTo>
                    <a:pt x="5469" y="25313"/>
                    <a:pt x="5491" y="25195"/>
                    <a:pt x="5518" y="25050"/>
                  </a:cubicBezTo>
                  <a:cubicBezTo>
                    <a:pt x="5526" y="25002"/>
                    <a:pt x="5535" y="24950"/>
                    <a:pt x="5545" y="24897"/>
                  </a:cubicBezTo>
                  <a:cubicBezTo>
                    <a:pt x="5549" y="24879"/>
                    <a:pt x="5552" y="24859"/>
                    <a:pt x="5555" y="24839"/>
                  </a:cubicBezTo>
                  <a:cubicBezTo>
                    <a:pt x="5562" y="24801"/>
                    <a:pt x="5569" y="24763"/>
                    <a:pt x="5576" y="24723"/>
                  </a:cubicBezTo>
                  <a:cubicBezTo>
                    <a:pt x="5580" y="24700"/>
                    <a:pt x="5584" y="24678"/>
                    <a:pt x="5588" y="24654"/>
                  </a:cubicBezTo>
                  <a:lnTo>
                    <a:pt x="5604" y="24567"/>
                  </a:lnTo>
                  <a:cubicBezTo>
                    <a:pt x="5650" y="24301"/>
                    <a:pt x="5705" y="23990"/>
                    <a:pt x="5765" y="23643"/>
                  </a:cubicBezTo>
                  <a:lnTo>
                    <a:pt x="5767" y="23634"/>
                  </a:lnTo>
                  <a:cubicBezTo>
                    <a:pt x="5844" y="23192"/>
                    <a:pt x="5931" y="22690"/>
                    <a:pt x="6026" y="22139"/>
                  </a:cubicBezTo>
                  <a:cubicBezTo>
                    <a:pt x="6028" y="22126"/>
                    <a:pt x="6030" y="22112"/>
                    <a:pt x="6033" y="22098"/>
                  </a:cubicBezTo>
                  <a:cubicBezTo>
                    <a:pt x="6048" y="22005"/>
                    <a:pt x="6064" y="21912"/>
                    <a:pt x="6080" y="21817"/>
                  </a:cubicBezTo>
                  <a:cubicBezTo>
                    <a:pt x="6082" y="21803"/>
                    <a:pt x="6085" y="21790"/>
                    <a:pt x="6087" y="21776"/>
                  </a:cubicBezTo>
                  <a:cubicBezTo>
                    <a:pt x="6294" y="20557"/>
                    <a:pt x="6532" y="19133"/>
                    <a:pt x="6771" y="17627"/>
                  </a:cubicBezTo>
                  <a:lnTo>
                    <a:pt x="6771" y="17626"/>
                  </a:lnTo>
                  <a:cubicBezTo>
                    <a:pt x="6900" y="16812"/>
                    <a:pt x="7031" y="15974"/>
                    <a:pt x="7157" y="15133"/>
                  </a:cubicBezTo>
                  <a:lnTo>
                    <a:pt x="7157" y="15129"/>
                  </a:lnTo>
                  <a:cubicBezTo>
                    <a:pt x="7284" y="14292"/>
                    <a:pt x="7406" y="13453"/>
                    <a:pt x="7521" y="12629"/>
                  </a:cubicBezTo>
                  <a:lnTo>
                    <a:pt x="7521" y="12626"/>
                  </a:lnTo>
                  <a:cubicBezTo>
                    <a:pt x="7880" y="10069"/>
                    <a:pt x="8165" y="7658"/>
                    <a:pt x="8257" y="5971"/>
                  </a:cubicBezTo>
                  <a:cubicBezTo>
                    <a:pt x="8288" y="5397"/>
                    <a:pt x="8296" y="4907"/>
                    <a:pt x="8276" y="4522"/>
                  </a:cubicBezTo>
                  <a:cubicBezTo>
                    <a:pt x="8274" y="4460"/>
                    <a:pt x="8265" y="4403"/>
                    <a:pt x="8261" y="4343"/>
                  </a:cubicBezTo>
                  <a:lnTo>
                    <a:pt x="8261" y="4342"/>
                  </a:lnTo>
                  <a:cubicBezTo>
                    <a:pt x="8247" y="4143"/>
                    <a:pt x="8224" y="3952"/>
                    <a:pt x="8195" y="3769"/>
                  </a:cubicBezTo>
                  <a:cubicBezTo>
                    <a:pt x="8186" y="3716"/>
                    <a:pt x="8178" y="3665"/>
                    <a:pt x="8168" y="3615"/>
                  </a:cubicBezTo>
                  <a:cubicBezTo>
                    <a:pt x="8157" y="3547"/>
                    <a:pt x="8143" y="3481"/>
                    <a:pt x="8129" y="3417"/>
                  </a:cubicBezTo>
                  <a:cubicBezTo>
                    <a:pt x="8102" y="3294"/>
                    <a:pt x="8073" y="3172"/>
                    <a:pt x="8039" y="3055"/>
                  </a:cubicBezTo>
                  <a:cubicBezTo>
                    <a:pt x="7908" y="2601"/>
                    <a:pt x="7708" y="2168"/>
                    <a:pt x="7447" y="1774"/>
                  </a:cubicBezTo>
                  <a:cubicBezTo>
                    <a:pt x="7437" y="1758"/>
                    <a:pt x="7426" y="1742"/>
                    <a:pt x="7415" y="1727"/>
                  </a:cubicBezTo>
                  <a:cubicBezTo>
                    <a:pt x="7395" y="1699"/>
                    <a:pt x="7377" y="1669"/>
                    <a:pt x="7356" y="1641"/>
                  </a:cubicBezTo>
                  <a:cubicBezTo>
                    <a:pt x="7294" y="1555"/>
                    <a:pt x="7229" y="1474"/>
                    <a:pt x="7163" y="1395"/>
                  </a:cubicBezTo>
                  <a:cubicBezTo>
                    <a:pt x="7154" y="1385"/>
                    <a:pt x="7146" y="1374"/>
                    <a:pt x="7138" y="1364"/>
                  </a:cubicBezTo>
                  <a:lnTo>
                    <a:pt x="7132" y="1358"/>
                  </a:lnTo>
                  <a:cubicBezTo>
                    <a:pt x="7086" y="1305"/>
                    <a:pt x="7038" y="1253"/>
                    <a:pt x="6990" y="1204"/>
                  </a:cubicBezTo>
                  <a:cubicBezTo>
                    <a:pt x="6979" y="1192"/>
                    <a:pt x="6969" y="1181"/>
                    <a:pt x="6958" y="1170"/>
                  </a:cubicBezTo>
                  <a:cubicBezTo>
                    <a:pt x="6939" y="1153"/>
                    <a:pt x="6923" y="1135"/>
                    <a:pt x="6903" y="1116"/>
                  </a:cubicBezTo>
                  <a:lnTo>
                    <a:pt x="6893" y="1107"/>
                  </a:lnTo>
                  <a:cubicBezTo>
                    <a:pt x="6827" y="1042"/>
                    <a:pt x="6759" y="982"/>
                    <a:pt x="6691" y="924"/>
                  </a:cubicBezTo>
                  <a:cubicBezTo>
                    <a:pt x="6667" y="904"/>
                    <a:pt x="6644" y="885"/>
                    <a:pt x="6622" y="866"/>
                  </a:cubicBezTo>
                  <a:cubicBezTo>
                    <a:pt x="6574" y="828"/>
                    <a:pt x="6526" y="792"/>
                    <a:pt x="6478" y="757"/>
                  </a:cubicBezTo>
                  <a:cubicBezTo>
                    <a:pt x="6439" y="727"/>
                    <a:pt x="6398" y="700"/>
                    <a:pt x="6357" y="672"/>
                  </a:cubicBezTo>
                  <a:cubicBezTo>
                    <a:pt x="6294" y="630"/>
                    <a:pt x="6232" y="591"/>
                    <a:pt x="6169" y="553"/>
                  </a:cubicBezTo>
                  <a:cubicBezTo>
                    <a:pt x="6125" y="527"/>
                    <a:pt x="6082" y="504"/>
                    <a:pt x="6038" y="480"/>
                  </a:cubicBezTo>
                  <a:cubicBezTo>
                    <a:pt x="6002" y="459"/>
                    <a:pt x="5964" y="439"/>
                    <a:pt x="5927" y="419"/>
                  </a:cubicBezTo>
                  <a:cubicBezTo>
                    <a:pt x="5853" y="383"/>
                    <a:pt x="5777" y="347"/>
                    <a:pt x="5701" y="315"/>
                  </a:cubicBezTo>
                  <a:cubicBezTo>
                    <a:pt x="5670" y="302"/>
                    <a:pt x="5639" y="290"/>
                    <a:pt x="5609" y="279"/>
                  </a:cubicBezTo>
                  <a:cubicBezTo>
                    <a:pt x="5542" y="252"/>
                    <a:pt x="5474" y="227"/>
                    <a:pt x="5407" y="204"/>
                  </a:cubicBezTo>
                  <a:cubicBezTo>
                    <a:pt x="5387" y="197"/>
                    <a:pt x="5368" y="190"/>
                    <a:pt x="5348" y="184"/>
                  </a:cubicBezTo>
                  <a:cubicBezTo>
                    <a:pt x="5262" y="158"/>
                    <a:pt x="5176" y="134"/>
                    <a:pt x="5089" y="113"/>
                  </a:cubicBezTo>
                  <a:cubicBezTo>
                    <a:pt x="5068" y="107"/>
                    <a:pt x="5046" y="103"/>
                    <a:pt x="5023" y="97"/>
                  </a:cubicBezTo>
                  <a:cubicBezTo>
                    <a:pt x="4933" y="78"/>
                    <a:pt x="4845" y="59"/>
                    <a:pt x="4756" y="47"/>
                  </a:cubicBezTo>
                  <a:cubicBezTo>
                    <a:pt x="4712" y="40"/>
                    <a:pt x="4669" y="37"/>
                    <a:pt x="4625" y="33"/>
                  </a:cubicBezTo>
                  <a:cubicBezTo>
                    <a:pt x="4455" y="11"/>
                    <a:pt x="4284" y="1"/>
                    <a:pt x="4113"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8"/>
            <p:cNvSpPr/>
            <p:nvPr/>
          </p:nvSpPr>
          <p:spPr>
            <a:xfrm>
              <a:off x="3076675" y="5163800"/>
              <a:ext cx="16550" cy="13875"/>
            </a:xfrm>
            <a:custGeom>
              <a:rect b="b" l="l" r="r" t="t"/>
              <a:pathLst>
                <a:path extrusionOk="0" h="555" w="662">
                  <a:moveTo>
                    <a:pt x="331" y="1"/>
                  </a:moveTo>
                  <a:cubicBezTo>
                    <a:pt x="1" y="1"/>
                    <a:pt x="1" y="555"/>
                    <a:pt x="331" y="555"/>
                  </a:cubicBezTo>
                  <a:cubicBezTo>
                    <a:pt x="662" y="555"/>
                    <a:pt x="662"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8"/>
            <p:cNvSpPr/>
            <p:nvPr/>
          </p:nvSpPr>
          <p:spPr>
            <a:xfrm>
              <a:off x="3582375" y="4843000"/>
              <a:ext cx="15850" cy="17050"/>
            </a:xfrm>
            <a:custGeom>
              <a:rect b="b" l="l" r="r" t="t"/>
              <a:pathLst>
                <a:path extrusionOk="0" h="682" w="634">
                  <a:moveTo>
                    <a:pt x="317" y="0"/>
                  </a:moveTo>
                  <a:cubicBezTo>
                    <a:pt x="141" y="0"/>
                    <a:pt x="1" y="153"/>
                    <a:pt x="1" y="342"/>
                  </a:cubicBezTo>
                  <a:cubicBezTo>
                    <a:pt x="1" y="530"/>
                    <a:pt x="143" y="682"/>
                    <a:pt x="317" y="682"/>
                  </a:cubicBezTo>
                  <a:cubicBezTo>
                    <a:pt x="491" y="682"/>
                    <a:pt x="633" y="530"/>
                    <a:pt x="633" y="342"/>
                  </a:cubicBezTo>
                  <a:cubicBezTo>
                    <a:pt x="633" y="153"/>
                    <a:pt x="493" y="0"/>
                    <a:pt x="31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8"/>
            <p:cNvSpPr/>
            <p:nvPr/>
          </p:nvSpPr>
          <p:spPr>
            <a:xfrm>
              <a:off x="3201375" y="4587650"/>
              <a:ext cx="115750" cy="125700"/>
            </a:xfrm>
            <a:custGeom>
              <a:rect b="b" l="l" r="r" t="t"/>
              <a:pathLst>
                <a:path extrusionOk="0" h="5028" w="4630">
                  <a:moveTo>
                    <a:pt x="2875" y="3173"/>
                  </a:moveTo>
                  <a:cubicBezTo>
                    <a:pt x="3406" y="3438"/>
                    <a:pt x="3838" y="3865"/>
                    <a:pt x="3973" y="4217"/>
                  </a:cubicBezTo>
                  <a:cubicBezTo>
                    <a:pt x="4037" y="4385"/>
                    <a:pt x="3989" y="4426"/>
                    <a:pt x="3974" y="4439"/>
                  </a:cubicBezTo>
                  <a:cubicBezTo>
                    <a:pt x="3945" y="4463"/>
                    <a:pt x="3911" y="4473"/>
                    <a:pt x="3875" y="4473"/>
                  </a:cubicBezTo>
                  <a:cubicBezTo>
                    <a:pt x="3738" y="4473"/>
                    <a:pt x="3571" y="4325"/>
                    <a:pt x="3513" y="4270"/>
                  </a:cubicBezTo>
                  <a:cubicBezTo>
                    <a:pt x="3263" y="4028"/>
                    <a:pt x="3026" y="3630"/>
                    <a:pt x="2875" y="3173"/>
                  </a:cubicBezTo>
                  <a:close/>
                  <a:moveTo>
                    <a:pt x="3466" y="0"/>
                  </a:moveTo>
                  <a:cubicBezTo>
                    <a:pt x="3203" y="0"/>
                    <a:pt x="2863" y="161"/>
                    <a:pt x="2520" y="776"/>
                  </a:cubicBezTo>
                  <a:cubicBezTo>
                    <a:pt x="2239" y="1280"/>
                    <a:pt x="2152" y="1842"/>
                    <a:pt x="2188" y="2388"/>
                  </a:cubicBezTo>
                  <a:cubicBezTo>
                    <a:pt x="2095" y="2376"/>
                    <a:pt x="2001" y="2370"/>
                    <a:pt x="1907" y="2370"/>
                  </a:cubicBezTo>
                  <a:cubicBezTo>
                    <a:pt x="1811" y="2370"/>
                    <a:pt x="1714" y="2376"/>
                    <a:pt x="1618" y="2389"/>
                  </a:cubicBezTo>
                  <a:cubicBezTo>
                    <a:pt x="482" y="2548"/>
                    <a:pt x="1" y="3255"/>
                    <a:pt x="36" y="3845"/>
                  </a:cubicBezTo>
                  <a:cubicBezTo>
                    <a:pt x="67" y="4374"/>
                    <a:pt x="486" y="4744"/>
                    <a:pt x="1053" y="4744"/>
                  </a:cubicBezTo>
                  <a:cubicBezTo>
                    <a:pt x="1195" y="4744"/>
                    <a:pt x="1308" y="4620"/>
                    <a:pt x="1308" y="4467"/>
                  </a:cubicBezTo>
                  <a:cubicBezTo>
                    <a:pt x="1308" y="4314"/>
                    <a:pt x="1195" y="4190"/>
                    <a:pt x="1053" y="4190"/>
                  </a:cubicBezTo>
                  <a:cubicBezTo>
                    <a:pt x="760" y="4190"/>
                    <a:pt x="562" y="4041"/>
                    <a:pt x="548" y="3810"/>
                  </a:cubicBezTo>
                  <a:cubicBezTo>
                    <a:pt x="532" y="3526"/>
                    <a:pt x="821" y="3058"/>
                    <a:pt x="1685" y="2939"/>
                  </a:cubicBezTo>
                  <a:cubicBezTo>
                    <a:pt x="1760" y="2929"/>
                    <a:pt x="1834" y="2924"/>
                    <a:pt x="1909" y="2924"/>
                  </a:cubicBezTo>
                  <a:cubicBezTo>
                    <a:pt x="2032" y="2924"/>
                    <a:pt x="2155" y="2937"/>
                    <a:pt x="2276" y="2963"/>
                  </a:cubicBezTo>
                  <a:cubicBezTo>
                    <a:pt x="2439" y="3682"/>
                    <a:pt x="2794" y="4319"/>
                    <a:pt x="3171" y="4683"/>
                  </a:cubicBezTo>
                  <a:cubicBezTo>
                    <a:pt x="3409" y="4911"/>
                    <a:pt x="3655" y="5028"/>
                    <a:pt x="3880" y="5028"/>
                  </a:cubicBezTo>
                  <a:cubicBezTo>
                    <a:pt x="4029" y="5028"/>
                    <a:pt x="4174" y="4974"/>
                    <a:pt x="4287" y="4877"/>
                  </a:cubicBezTo>
                  <a:cubicBezTo>
                    <a:pt x="4525" y="4679"/>
                    <a:pt x="4583" y="4361"/>
                    <a:pt x="4445" y="4004"/>
                  </a:cubicBezTo>
                  <a:cubicBezTo>
                    <a:pt x="4241" y="3471"/>
                    <a:pt x="3552" y="2805"/>
                    <a:pt x="2724" y="2515"/>
                  </a:cubicBezTo>
                  <a:cubicBezTo>
                    <a:pt x="2662" y="2016"/>
                    <a:pt x="2717" y="1499"/>
                    <a:pt x="2960" y="1062"/>
                  </a:cubicBezTo>
                  <a:cubicBezTo>
                    <a:pt x="3072" y="862"/>
                    <a:pt x="3273" y="558"/>
                    <a:pt x="3472" y="558"/>
                  </a:cubicBezTo>
                  <a:cubicBezTo>
                    <a:pt x="3502" y="558"/>
                    <a:pt x="3531" y="565"/>
                    <a:pt x="3561" y="580"/>
                  </a:cubicBezTo>
                  <a:cubicBezTo>
                    <a:pt x="3843" y="726"/>
                    <a:pt x="4075" y="1457"/>
                    <a:pt x="3953" y="1820"/>
                  </a:cubicBezTo>
                  <a:cubicBezTo>
                    <a:pt x="3904" y="1963"/>
                    <a:pt x="3973" y="2123"/>
                    <a:pt x="4106" y="2175"/>
                  </a:cubicBezTo>
                  <a:cubicBezTo>
                    <a:pt x="4135" y="2186"/>
                    <a:pt x="4164" y="2192"/>
                    <a:pt x="4193" y="2192"/>
                  </a:cubicBezTo>
                  <a:cubicBezTo>
                    <a:pt x="4298" y="2192"/>
                    <a:pt x="4396" y="2122"/>
                    <a:pt x="4435" y="2009"/>
                  </a:cubicBezTo>
                  <a:cubicBezTo>
                    <a:pt x="4629" y="1429"/>
                    <a:pt x="4342" y="369"/>
                    <a:pt x="3781" y="79"/>
                  </a:cubicBezTo>
                  <a:cubicBezTo>
                    <a:pt x="3699" y="37"/>
                    <a:pt x="3591" y="0"/>
                    <a:pt x="346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8"/>
            <p:cNvSpPr/>
            <p:nvPr/>
          </p:nvSpPr>
          <p:spPr>
            <a:xfrm>
              <a:off x="3113000" y="4818950"/>
              <a:ext cx="16575" cy="13900"/>
            </a:xfrm>
            <a:custGeom>
              <a:rect b="b" l="l" r="r" t="t"/>
              <a:pathLst>
                <a:path extrusionOk="0" h="556" w="663">
                  <a:moveTo>
                    <a:pt x="332" y="0"/>
                  </a:moveTo>
                  <a:cubicBezTo>
                    <a:pt x="2" y="0"/>
                    <a:pt x="0" y="556"/>
                    <a:pt x="332" y="556"/>
                  </a:cubicBezTo>
                  <a:cubicBezTo>
                    <a:pt x="662" y="556"/>
                    <a:pt x="662" y="0"/>
                    <a:pt x="332"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8"/>
            <p:cNvSpPr/>
            <p:nvPr/>
          </p:nvSpPr>
          <p:spPr>
            <a:xfrm>
              <a:off x="3150775" y="5225375"/>
              <a:ext cx="16550" cy="13875"/>
            </a:xfrm>
            <a:custGeom>
              <a:rect b="b" l="l" r="r" t="t"/>
              <a:pathLst>
                <a:path extrusionOk="0" h="555" w="662">
                  <a:moveTo>
                    <a:pt x="331" y="1"/>
                  </a:moveTo>
                  <a:cubicBezTo>
                    <a:pt x="0" y="1"/>
                    <a:pt x="0" y="555"/>
                    <a:pt x="331" y="555"/>
                  </a:cubicBezTo>
                  <a:cubicBezTo>
                    <a:pt x="660" y="555"/>
                    <a:pt x="661"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8"/>
            <p:cNvSpPr/>
            <p:nvPr/>
          </p:nvSpPr>
          <p:spPr>
            <a:xfrm>
              <a:off x="3121575" y="4742000"/>
              <a:ext cx="16525" cy="13875"/>
            </a:xfrm>
            <a:custGeom>
              <a:rect b="b" l="l" r="r" t="t"/>
              <a:pathLst>
                <a:path extrusionOk="0" h="555" w="661">
                  <a:moveTo>
                    <a:pt x="331" y="1"/>
                  </a:moveTo>
                  <a:cubicBezTo>
                    <a:pt x="0" y="1"/>
                    <a:pt x="0" y="555"/>
                    <a:pt x="331" y="555"/>
                  </a:cubicBezTo>
                  <a:cubicBezTo>
                    <a:pt x="661" y="555"/>
                    <a:pt x="661"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8"/>
            <p:cNvSpPr/>
            <p:nvPr/>
          </p:nvSpPr>
          <p:spPr>
            <a:xfrm>
              <a:off x="3103050" y="4915950"/>
              <a:ext cx="16550" cy="13875"/>
            </a:xfrm>
            <a:custGeom>
              <a:rect b="b" l="l" r="r" t="t"/>
              <a:pathLst>
                <a:path extrusionOk="0" h="555" w="662">
                  <a:moveTo>
                    <a:pt x="331" y="1"/>
                  </a:moveTo>
                  <a:cubicBezTo>
                    <a:pt x="0" y="1"/>
                    <a:pt x="0" y="555"/>
                    <a:pt x="331" y="555"/>
                  </a:cubicBezTo>
                  <a:cubicBezTo>
                    <a:pt x="661" y="555"/>
                    <a:pt x="661"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8"/>
            <p:cNvSpPr/>
            <p:nvPr/>
          </p:nvSpPr>
          <p:spPr>
            <a:xfrm>
              <a:off x="3168550" y="4702750"/>
              <a:ext cx="16550" cy="13875"/>
            </a:xfrm>
            <a:custGeom>
              <a:rect b="b" l="l" r="r" t="t"/>
              <a:pathLst>
                <a:path extrusionOk="0" h="555" w="662">
                  <a:moveTo>
                    <a:pt x="331" y="1"/>
                  </a:moveTo>
                  <a:cubicBezTo>
                    <a:pt x="1" y="1"/>
                    <a:pt x="1" y="555"/>
                    <a:pt x="331" y="555"/>
                  </a:cubicBezTo>
                  <a:cubicBezTo>
                    <a:pt x="662" y="555"/>
                    <a:pt x="662"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8"/>
            <p:cNvSpPr/>
            <p:nvPr/>
          </p:nvSpPr>
          <p:spPr>
            <a:xfrm>
              <a:off x="3138650" y="5152250"/>
              <a:ext cx="16550" cy="13875"/>
            </a:xfrm>
            <a:custGeom>
              <a:rect b="b" l="l" r="r" t="t"/>
              <a:pathLst>
                <a:path extrusionOk="0" h="555" w="662">
                  <a:moveTo>
                    <a:pt x="331" y="0"/>
                  </a:moveTo>
                  <a:cubicBezTo>
                    <a:pt x="0" y="0"/>
                    <a:pt x="0" y="554"/>
                    <a:pt x="331" y="554"/>
                  </a:cubicBezTo>
                  <a:cubicBezTo>
                    <a:pt x="661" y="554"/>
                    <a:pt x="661" y="0"/>
                    <a:pt x="331"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8"/>
            <p:cNvSpPr/>
            <p:nvPr/>
          </p:nvSpPr>
          <p:spPr>
            <a:xfrm>
              <a:off x="3054625" y="4799725"/>
              <a:ext cx="16525" cy="13875"/>
            </a:xfrm>
            <a:custGeom>
              <a:rect b="b" l="l" r="r" t="t"/>
              <a:pathLst>
                <a:path extrusionOk="0" h="555" w="661">
                  <a:moveTo>
                    <a:pt x="330" y="0"/>
                  </a:moveTo>
                  <a:cubicBezTo>
                    <a:pt x="0" y="0"/>
                    <a:pt x="0" y="554"/>
                    <a:pt x="330" y="554"/>
                  </a:cubicBezTo>
                  <a:cubicBezTo>
                    <a:pt x="661" y="554"/>
                    <a:pt x="661" y="0"/>
                    <a:pt x="330"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8"/>
            <p:cNvSpPr/>
            <p:nvPr/>
          </p:nvSpPr>
          <p:spPr>
            <a:xfrm>
              <a:off x="3129375" y="5283875"/>
              <a:ext cx="16575" cy="13875"/>
            </a:xfrm>
            <a:custGeom>
              <a:rect b="b" l="l" r="r" t="t"/>
              <a:pathLst>
                <a:path extrusionOk="0" h="555" w="663">
                  <a:moveTo>
                    <a:pt x="331" y="0"/>
                  </a:moveTo>
                  <a:cubicBezTo>
                    <a:pt x="0" y="0"/>
                    <a:pt x="0" y="554"/>
                    <a:pt x="331" y="554"/>
                  </a:cubicBezTo>
                  <a:cubicBezTo>
                    <a:pt x="661" y="554"/>
                    <a:pt x="662" y="0"/>
                    <a:pt x="331"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8"/>
            <p:cNvSpPr/>
            <p:nvPr/>
          </p:nvSpPr>
          <p:spPr>
            <a:xfrm>
              <a:off x="3099500" y="5096050"/>
              <a:ext cx="16550" cy="13900"/>
            </a:xfrm>
            <a:custGeom>
              <a:rect b="b" l="l" r="r" t="t"/>
              <a:pathLst>
                <a:path extrusionOk="0" h="556" w="662">
                  <a:moveTo>
                    <a:pt x="331" y="0"/>
                  </a:moveTo>
                  <a:cubicBezTo>
                    <a:pt x="0" y="0"/>
                    <a:pt x="0" y="556"/>
                    <a:pt x="331" y="556"/>
                  </a:cubicBezTo>
                  <a:cubicBezTo>
                    <a:pt x="661" y="556"/>
                    <a:pt x="661" y="0"/>
                    <a:pt x="331"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8"/>
            <p:cNvSpPr/>
            <p:nvPr/>
          </p:nvSpPr>
          <p:spPr>
            <a:xfrm>
              <a:off x="3083075" y="4872825"/>
              <a:ext cx="16575" cy="13900"/>
            </a:xfrm>
            <a:custGeom>
              <a:rect b="b" l="l" r="r" t="t"/>
              <a:pathLst>
                <a:path extrusionOk="0" h="556" w="663">
                  <a:moveTo>
                    <a:pt x="331" y="1"/>
                  </a:moveTo>
                  <a:cubicBezTo>
                    <a:pt x="1" y="1"/>
                    <a:pt x="1" y="556"/>
                    <a:pt x="331" y="556"/>
                  </a:cubicBezTo>
                  <a:cubicBezTo>
                    <a:pt x="662" y="556"/>
                    <a:pt x="663" y="1"/>
                    <a:pt x="3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8"/>
            <p:cNvSpPr/>
            <p:nvPr/>
          </p:nvSpPr>
          <p:spPr>
            <a:xfrm>
              <a:off x="3124425" y="5216925"/>
              <a:ext cx="16525" cy="13875"/>
            </a:xfrm>
            <a:custGeom>
              <a:rect b="b" l="l" r="r" t="t"/>
              <a:pathLst>
                <a:path extrusionOk="0" h="555" w="661">
                  <a:moveTo>
                    <a:pt x="330" y="0"/>
                  </a:moveTo>
                  <a:cubicBezTo>
                    <a:pt x="0" y="0"/>
                    <a:pt x="0" y="554"/>
                    <a:pt x="330" y="554"/>
                  </a:cubicBezTo>
                  <a:cubicBezTo>
                    <a:pt x="659" y="554"/>
                    <a:pt x="661" y="0"/>
                    <a:pt x="330"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8"/>
            <p:cNvSpPr/>
            <p:nvPr/>
          </p:nvSpPr>
          <p:spPr>
            <a:xfrm>
              <a:off x="3056725" y="5026025"/>
              <a:ext cx="16575" cy="13875"/>
            </a:xfrm>
            <a:custGeom>
              <a:rect b="b" l="l" r="r" t="t"/>
              <a:pathLst>
                <a:path extrusionOk="0" h="555" w="663">
                  <a:moveTo>
                    <a:pt x="332" y="1"/>
                  </a:moveTo>
                  <a:cubicBezTo>
                    <a:pt x="0" y="1"/>
                    <a:pt x="0" y="555"/>
                    <a:pt x="332" y="555"/>
                  </a:cubicBezTo>
                  <a:cubicBezTo>
                    <a:pt x="661" y="555"/>
                    <a:pt x="663" y="1"/>
                    <a:pt x="332"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8"/>
            <p:cNvSpPr/>
            <p:nvPr/>
          </p:nvSpPr>
          <p:spPr>
            <a:xfrm>
              <a:off x="2959750" y="4428525"/>
              <a:ext cx="922550" cy="386725"/>
            </a:xfrm>
            <a:custGeom>
              <a:rect b="b" l="l" r="r" t="t"/>
              <a:pathLst>
                <a:path extrusionOk="0" h="15469" w="36902">
                  <a:moveTo>
                    <a:pt x="18559" y="1"/>
                  </a:moveTo>
                  <a:lnTo>
                    <a:pt x="96" y="12418"/>
                  </a:lnTo>
                  <a:cubicBezTo>
                    <a:pt x="1" y="12707"/>
                    <a:pt x="275" y="13597"/>
                    <a:pt x="425" y="14784"/>
                  </a:cubicBezTo>
                  <a:cubicBezTo>
                    <a:pt x="3070" y="13445"/>
                    <a:pt x="8321" y="8931"/>
                    <a:pt x="10023" y="7782"/>
                  </a:cubicBezTo>
                  <a:cubicBezTo>
                    <a:pt x="11846" y="6551"/>
                    <a:pt x="15933" y="3630"/>
                    <a:pt x="17951" y="2371"/>
                  </a:cubicBezTo>
                  <a:cubicBezTo>
                    <a:pt x="18101" y="2278"/>
                    <a:pt x="18255" y="2236"/>
                    <a:pt x="18421" y="2236"/>
                  </a:cubicBezTo>
                  <a:cubicBezTo>
                    <a:pt x="18870" y="2236"/>
                    <a:pt x="19403" y="2545"/>
                    <a:pt x="20151" y="2994"/>
                  </a:cubicBezTo>
                  <a:cubicBezTo>
                    <a:pt x="21177" y="3611"/>
                    <a:pt x="25010" y="7074"/>
                    <a:pt x="26206" y="7967"/>
                  </a:cubicBezTo>
                  <a:cubicBezTo>
                    <a:pt x="27194" y="8705"/>
                    <a:pt x="33034" y="13589"/>
                    <a:pt x="36054" y="15468"/>
                  </a:cubicBezTo>
                  <a:cubicBezTo>
                    <a:pt x="36185" y="13825"/>
                    <a:pt x="36902" y="12692"/>
                    <a:pt x="36546" y="12418"/>
                  </a:cubicBezTo>
                  <a:lnTo>
                    <a:pt x="18559" y="1"/>
                  </a:ln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8"/>
            <p:cNvSpPr/>
            <p:nvPr/>
          </p:nvSpPr>
          <p:spPr>
            <a:xfrm>
              <a:off x="2871125" y="4346750"/>
              <a:ext cx="1119500" cy="462100"/>
            </a:xfrm>
            <a:custGeom>
              <a:rect b="b" l="l" r="r" t="t"/>
              <a:pathLst>
                <a:path extrusionOk="0" h="18484" w="44780">
                  <a:moveTo>
                    <a:pt x="22787" y="1"/>
                  </a:moveTo>
                  <a:cubicBezTo>
                    <a:pt x="20682" y="1"/>
                    <a:pt x="18182" y="1961"/>
                    <a:pt x="14509" y="4496"/>
                  </a:cubicBezTo>
                  <a:cubicBezTo>
                    <a:pt x="11821" y="6351"/>
                    <a:pt x="1915" y="12870"/>
                    <a:pt x="888" y="14070"/>
                  </a:cubicBezTo>
                  <a:cubicBezTo>
                    <a:pt x="1" y="15109"/>
                    <a:pt x="628" y="17392"/>
                    <a:pt x="2343" y="17392"/>
                  </a:cubicBezTo>
                  <a:cubicBezTo>
                    <a:pt x="2611" y="17392"/>
                    <a:pt x="2906" y="17336"/>
                    <a:pt x="3225" y="17211"/>
                  </a:cubicBezTo>
                  <a:cubicBezTo>
                    <a:pt x="5590" y="16288"/>
                    <a:pt x="11743" y="11270"/>
                    <a:pt x="13567" y="10038"/>
                  </a:cubicBezTo>
                  <a:cubicBezTo>
                    <a:pt x="15390" y="8807"/>
                    <a:pt x="19478" y="5884"/>
                    <a:pt x="21496" y="4626"/>
                  </a:cubicBezTo>
                  <a:cubicBezTo>
                    <a:pt x="21646" y="4533"/>
                    <a:pt x="21800" y="4490"/>
                    <a:pt x="21966" y="4490"/>
                  </a:cubicBezTo>
                  <a:cubicBezTo>
                    <a:pt x="22415" y="4490"/>
                    <a:pt x="22948" y="4800"/>
                    <a:pt x="23696" y="5250"/>
                  </a:cubicBezTo>
                  <a:cubicBezTo>
                    <a:pt x="24722" y="5866"/>
                    <a:pt x="28555" y="9328"/>
                    <a:pt x="29751" y="10223"/>
                  </a:cubicBezTo>
                  <a:cubicBezTo>
                    <a:pt x="30947" y="11117"/>
                    <a:pt x="40378" y="18074"/>
                    <a:pt x="41716" y="18443"/>
                  </a:cubicBezTo>
                  <a:cubicBezTo>
                    <a:pt x="41817" y="18470"/>
                    <a:pt x="41920" y="18484"/>
                    <a:pt x="42024" y="18484"/>
                  </a:cubicBezTo>
                  <a:cubicBezTo>
                    <a:pt x="43312" y="18484"/>
                    <a:pt x="44779" y="16475"/>
                    <a:pt x="43540" y="14994"/>
                  </a:cubicBezTo>
                  <a:cubicBezTo>
                    <a:pt x="42200" y="13394"/>
                    <a:pt x="36360" y="9822"/>
                    <a:pt x="33484" y="7821"/>
                  </a:cubicBezTo>
                  <a:cubicBezTo>
                    <a:pt x="30606" y="5819"/>
                    <a:pt x="25443" y="847"/>
                    <a:pt x="23995" y="241"/>
                  </a:cubicBezTo>
                  <a:cubicBezTo>
                    <a:pt x="23604" y="77"/>
                    <a:pt x="23203" y="1"/>
                    <a:pt x="22787"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8"/>
            <p:cNvSpPr/>
            <p:nvPr/>
          </p:nvSpPr>
          <p:spPr>
            <a:xfrm>
              <a:off x="2871125" y="4346750"/>
              <a:ext cx="1119500" cy="462100"/>
            </a:xfrm>
            <a:custGeom>
              <a:rect b="b" l="l" r="r" t="t"/>
              <a:pathLst>
                <a:path extrusionOk="0" h="18484" w="44780">
                  <a:moveTo>
                    <a:pt x="22787" y="1"/>
                  </a:moveTo>
                  <a:cubicBezTo>
                    <a:pt x="20682" y="1"/>
                    <a:pt x="18182" y="1961"/>
                    <a:pt x="14509" y="4496"/>
                  </a:cubicBezTo>
                  <a:cubicBezTo>
                    <a:pt x="11821" y="6351"/>
                    <a:pt x="1915" y="12870"/>
                    <a:pt x="888" y="14070"/>
                  </a:cubicBezTo>
                  <a:cubicBezTo>
                    <a:pt x="1" y="15109"/>
                    <a:pt x="628" y="17392"/>
                    <a:pt x="2343" y="17392"/>
                  </a:cubicBezTo>
                  <a:cubicBezTo>
                    <a:pt x="2611" y="17392"/>
                    <a:pt x="2906" y="17336"/>
                    <a:pt x="3225" y="17211"/>
                  </a:cubicBezTo>
                  <a:cubicBezTo>
                    <a:pt x="5590" y="16288"/>
                    <a:pt x="11743" y="11270"/>
                    <a:pt x="13567" y="10038"/>
                  </a:cubicBezTo>
                  <a:cubicBezTo>
                    <a:pt x="15390" y="8807"/>
                    <a:pt x="19478" y="5884"/>
                    <a:pt x="21496" y="4626"/>
                  </a:cubicBezTo>
                  <a:cubicBezTo>
                    <a:pt x="21646" y="4533"/>
                    <a:pt x="21800" y="4490"/>
                    <a:pt x="21966" y="4490"/>
                  </a:cubicBezTo>
                  <a:cubicBezTo>
                    <a:pt x="22415" y="4490"/>
                    <a:pt x="22948" y="4800"/>
                    <a:pt x="23696" y="5250"/>
                  </a:cubicBezTo>
                  <a:cubicBezTo>
                    <a:pt x="24722" y="5866"/>
                    <a:pt x="28555" y="9328"/>
                    <a:pt x="29751" y="10223"/>
                  </a:cubicBezTo>
                  <a:cubicBezTo>
                    <a:pt x="30947" y="11117"/>
                    <a:pt x="40378" y="18074"/>
                    <a:pt x="41716" y="18443"/>
                  </a:cubicBezTo>
                  <a:cubicBezTo>
                    <a:pt x="41817" y="18470"/>
                    <a:pt x="41920" y="18484"/>
                    <a:pt x="42024" y="18484"/>
                  </a:cubicBezTo>
                  <a:cubicBezTo>
                    <a:pt x="43312" y="18484"/>
                    <a:pt x="44779" y="16475"/>
                    <a:pt x="43540" y="14994"/>
                  </a:cubicBezTo>
                  <a:cubicBezTo>
                    <a:pt x="42200" y="13394"/>
                    <a:pt x="36360" y="9822"/>
                    <a:pt x="33484" y="7821"/>
                  </a:cubicBezTo>
                  <a:cubicBezTo>
                    <a:pt x="30606" y="5819"/>
                    <a:pt x="25443" y="847"/>
                    <a:pt x="23995" y="241"/>
                  </a:cubicBezTo>
                  <a:cubicBezTo>
                    <a:pt x="23604" y="77"/>
                    <a:pt x="23203" y="1"/>
                    <a:pt x="22787"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8"/>
            <p:cNvSpPr/>
            <p:nvPr/>
          </p:nvSpPr>
          <p:spPr>
            <a:xfrm>
              <a:off x="2883900" y="4322075"/>
              <a:ext cx="1086725" cy="470325"/>
            </a:xfrm>
            <a:custGeom>
              <a:rect b="b" l="l" r="r" t="t"/>
              <a:pathLst>
                <a:path extrusionOk="0" h="18813" w="43469">
                  <a:moveTo>
                    <a:pt x="22282" y="1"/>
                  </a:moveTo>
                  <a:cubicBezTo>
                    <a:pt x="20242" y="1"/>
                    <a:pt x="18027" y="2250"/>
                    <a:pt x="14282" y="4835"/>
                  </a:cubicBezTo>
                  <a:cubicBezTo>
                    <a:pt x="11595" y="6690"/>
                    <a:pt x="1404" y="13857"/>
                    <a:pt x="377" y="15057"/>
                  </a:cubicBezTo>
                  <a:cubicBezTo>
                    <a:pt x="172" y="15298"/>
                    <a:pt x="50" y="15606"/>
                    <a:pt x="1" y="15936"/>
                  </a:cubicBezTo>
                  <a:cubicBezTo>
                    <a:pt x="129" y="16847"/>
                    <a:pt x="772" y="17721"/>
                    <a:pt x="1832" y="17721"/>
                  </a:cubicBezTo>
                  <a:cubicBezTo>
                    <a:pt x="2100" y="17721"/>
                    <a:pt x="2394" y="17665"/>
                    <a:pt x="2714" y="17540"/>
                  </a:cubicBezTo>
                  <a:cubicBezTo>
                    <a:pt x="5079" y="16617"/>
                    <a:pt x="11234" y="11599"/>
                    <a:pt x="13057" y="10367"/>
                  </a:cubicBezTo>
                  <a:cubicBezTo>
                    <a:pt x="14880" y="9136"/>
                    <a:pt x="18967" y="6215"/>
                    <a:pt x="20985" y="4956"/>
                  </a:cubicBezTo>
                  <a:cubicBezTo>
                    <a:pt x="21135" y="4863"/>
                    <a:pt x="21290" y="4820"/>
                    <a:pt x="21456" y="4820"/>
                  </a:cubicBezTo>
                  <a:cubicBezTo>
                    <a:pt x="21905" y="4820"/>
                    <a:pt x="22437" y="5130"/>
                    <a:pt x="23185" y="5579"/>
                  </a:cubicBezTo>
                  <a:cubicBezTo>
                    <a:pt x="24211" y="6195"/>
                    <a:pt x="28044" y="9659"/>
                    <a:pt x="29240" y="10552"/>
                  </a:cubicBezTo>
                  <a:cubicBezTo>
                    <a:pt x="30436" y="11444"/>
                    <a:pt x="39867" y="18402"/>
                    <a:pt x="41205" y="18772"/>
                  </a:cubicBezTo>
                  <a:cubicBezTo>
                    <a:pt x="41306" y="18800"/>
                    <a:pt x="41409" y="18813"/>
                    <a:pt x="41513" y="18813"/>
                  </a:cubicBezTo>
                  <a:cubicBezTo>
                    <a:pt x="42366" y="18813"/>
                    <a:pt x="43297" y="17932"/>
                    <a:pt x="43469" y="16908"/>
                  </a:cubicBezTo>
                  <a:cubicBezTo>
                    <a:pt x="43414" y="16591"/>
                    <a:pt x="43276" y="16275"/>
                    <a:pt x="43030" y="15981"/>
                  </a:cubicBezTo>
                  <a:cubicBezTo>
                    <a:pt x="41690" y="14380"/>
                    <a:pt x="35808" y="10299"/>
                    <a:pt x="33057" y="8100"/>
                  </a:cubicBezTo>
                  <a:cubicBezTo>
                    <a:pt x="29929" y="5599"/>
                    <a:pt x="24789" y="824"/>
                    <a:pt x="23342" y="217"/>
                  </a:cubicBezTo>
                  <a:cubicBezTo>
                    <a:pt x="22989" y="69"/>
                    <a:pt x="22638" y="1"/>
                    <a:pt x="22282"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8"/>
            <p:cNvSpPr/>
            <p:nvPr/>
          </p:nvSpPr>
          <p:spPr>
            <a:xfrm>
              <a:off x="2919125" y="4322075"/>
              <a:ext cx="1036150" cy="409225"/>
            </a:xfrm>
            <a:custGeom>
              <a:rect b="b" l="l" r="r" t="t"/>
              <a:pathLst>
                <a:path extrusionOk="0" h="16369" w="41446">
                  <a:moveTo>
                    <a:pt x="20873" y="1"/>
                  </a:moveTo>
                  <a:cubicBezTo>
                    <a:pt x="18833" y="1"/>
                    <a:pt x="16618" y="2250"/>
                    <a:pt x="12873" y="4835"/>
                  </a:cubicBezTo>
                  <a:cubicBezTo>
                    <a:pt x="10764" y="6292"/>
                    <a:pt x="4032" y="11020"/>
                    <a:pt x="738" y="13566"/>
                  </a:cubicBezTo>
                  <a:cubicBezTo>
                    <a:pt x="355" y="14295"/>
                    <a:pt x="0" y="15183"/>
                    <a:pt x="480" y="15273"/>
                  </a:cubicBezTo>
                  <a:cubicBezTo>
                    <a:pt x="500" y="15276"/>
                    <a:pt x="520" y="15278"/>
                    <a:pt x="542" y="15278"/>
                  </a:cubicBezTo>
                  <a:cubicBezTo>
                    <a:pt x="1414" y="15278"/>
                    <a:pt x="3628" y="12284"/>
                    <a:pt x="5379" y="12194"/>
                  </a:cubicBezTo>
                  <a:cubicBezTo>
                    <a:pt x="7175" y="12102"/>
                    <a:pt x="8514" y="10871"/>
                    <a:pt x="9681" y="9208"/>
                  </a:cubicBezTo>
                  <a:cubicBezTo>
                    <a:pt x="10842" y="7557"/>
                    <a:pt x="15038" y="5267"/>
                    <a:pt x="16101" y="5267"/>
                  </a:cubicBezTo>
                  <a:cubicBezTo>
                    <a:pt x="16108" y="5267"/>
                    <a:pt x="16115" y="5267"/>
                    <a:pt x="16122" y="5267"/>
                  </a:cubicBezTo>
                  <a:cubicBezTo>
                    <a:pt x="16128" y="5267"/>
                    <a:pt x="16134" y="5267"/>
                    <a:pt x="16140" y="5267"/>
                  </a:cubicBezTo>
                  <a:cubicBezTo>
                    <a:pt x="17172" y="5267"/>
                    <a:pt x="19186" y="2680"/>
                    <a:pt x="20328" y="2618"/>
                  </a:cubicBezTo>
                  <a:cubicBezTo>
                    <a:pt x="20385" y="2615"/>
                    <a:pt x="20442" y="2614"/>
                    <a:pt x="20498" y="2614"/>
                  </a:cubicBezTo>
                  <a:cubicBezTo>
                    <a:pt x="21560" y="2614"/>
                    <a:pt x="22353" y="3171"/>
                    <a:pt x="23843" y="4720"/>
                  </a:cubicBezTo>
                  <a:cubicBezTo>
                    <a:pt x="25409" y="6352"/>
                    <a:pt x="25864" y="7052"/>
                    <a:pt x="27432" y="7391"/>
                  </a:cubicBezTo>
                  <a:cubicBezTo>
                    <a:pt x="28999" y="7730"/>
                    <a:pt x="30851" y="9023"/>
                    <a:pt x="32503" y="10563"/>
                  </a:cubicBezTo>
                  <a:cubicBezTo>
                    <a:pt x="34156" y="12102"/>
                    <a:pt x="34554" y="13796"/>
                    <a:pt x="36635" y="14258"/>
                  </a:cubicBezTo>
                  <a:cubicBezTo>
                    <a:pt x="38714" y="14719"/>
                    <a:pt x="39996" y="15828"/>
                    <a:pt x="40395" y="16167"/>
                  </a:cubicBezTo>
                  <a:cubicBezTo>
                    <a:pt x="40538" y="16287"/>
                    <a:pt x="40746" y="16368"/>
                    <a:pt x="40934" y="16368"/>
                  </a:cubicBezTo>
                  <a:cubicBezTo>
                    <a:pt x="41211" y="16368"/>
                    <a:pt x="41446" y="16194"/>
                    <a:pt x="41377" y="15714"/>
                  </a:cubicBezTo>
                  <a:cubicBezTo>
                    <a:pt x="39684" y="13965"/>
                    <a:pt x="34259" y="10186"/>
                    <a:pt x="31648" y="8100"/>
                  </a:cubicBezTo>
                  <a:cubicBezTo>
                    <a:pt x="28520" y="5599"/>
                    <a:pt x="23380" y="824"/>
                    <a:pt x="21933" y="217"/>
                  </a:cubicBezTo>
                  <a:cubicBezTo>
                    <a:pt x="21580" y="69"/>
                    <a:pt x="21229" y="1"/>
                    <a:pt x="20873"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8"/>
            <p:cNvSpPr/>
            <p:nvPr/>
          </p:nvSpPr>
          <p:spPr>
            <a:xfrm>
              <a:off x="2910450" y="4298275"/>
              <a:ext cx="1047500" cy="421500"/>
            </a:xfrm>
            <a:custGeom>
              <a:rect b="b" l="l" r="r" t="t"/>
              <a:pathLst>
                <a:path extrusionOk="0" h="16860" w="41900">
                  <a:moveTo>
                    <a:pt x="21026" y="0"/>
                  </a:moveTo>
                  <a:cubicBezTo>
                    <a:pt x="20861" y="0"/>
                    <a:pt x="20700" y="20"/>
                    <a:pt x="20543" y="61"/>
                  </a:cubicBezTo>
                  <a:cubicBezTo>
                    <a:pt x="19033" y="462"/>
                    <a:pt x="16097" y="2925"/>
                    <a:pt x="13619" y="4495"/>
                  </a:cubicBezTo>
                  <a:cubicBezTo>
                    <a:pt x="11139" y="6066"/>
                    <a:pt x="8291" y="8190"/>
                    <a:pt x="6239" y="9483"/>
                  </a:cubicBezTo>
                  <a:cubicBezTo>
                    <a:pt x="4188" y="10775"/>
                    <a:pt x="1652" y="13085"/>
                    <a:pt x="1652" y="13085"/>
                  </a:cubicBezTo>
                  <a:cubicBezTo>
                    <a:pt x="1652" y="13085"/>
                    <a:pt x="0" y="15609"/>
                    <a:pt x="827" y="15763"/>
                  </a:cubicBezTo>
                  <a:cubicBezTo>
                    <a:pt x="846" y="15767"/>
                    <a:pt x="867" y="15769"/>
                    <a:pt x="888" y="15769"/>
                  </a:cubicBezTo>
                  <a:cubicBezTo>
                    <a:pt x="1760" y="15769"/>
                    <a:pt x="3975" y="12775"/>
                    <a:pt x="5728" y="12685"/>
                  </a:cubicBezTo>
                  <a:cubicBezTo>
                    <a:pt x="7522" y="12592"/>
                    <a:pt x="8861" y="11360"/>
                    <a:pt x="10030" y="9699"/>
                  </a:cubicBezTo>
                  <a:cubicBezTo>
                    <a:pt x="11190" y="8046"/>
                    <a:pt x="15386" y="5758"/>
                    <a:pt x="16448" y="5758"/>
                  </a:cubicBezTo>
                  <a:cubicBezTo>
                    <a:pt x="16455" y="5758"/>
                    <a:pt x="16462" y="5758"/>
                    <a:pt x="16469" y="5758"/>
                  </a:cubicBezTo>
                  <a:cubicBezTo>
                    <a:pt x="16474" y="5758"/>
                    <a:pt x="16480" y="5758"/>
                    <a:pt x="16486" y="5758"/>
                  </a:cubicBezTo>
                  <a:cubicBezTo>
                    <a:pt x="17518" y="5758"/>
                    <a:pt x="19533" y="3171"/>
                    <a:pt x="20676" y="3109"/>
                  </a:cubicBezTo>
                  <a:cubicBezTo>
                    <a:pt x="20735" y="3106"/>
                    <a:pt x="20793" y="3104"/>
                    <a:pt x="20849" y="3104"/>
                  </a:cubicBezTo>
                  <a:cubicBezTo>
                    <a:pt x="21908" y="3104"/>
                    <a:pt x="22702" y="3662"/>
                    <a:pt x="24190" y="5211"/>
                  </a:cubicBezTo>
                  <a:cubicBezTo>
                    <a:pt x="25756" y="6842"/>
                    <a:pt x="26213" y="7543"/>
                    <a:pt x="27779" y="7882"/>
                  </a:cubicBezTo>
                  <a:cubicBezTo>
                    <a:pt x="29346" y="8221"/>
                    <a:pt x="31198" y="9513"/>
                    <a:pt x="32851" y="11052"/>
                  </a:cubicBezTo>
                  <a:cubicBezTo>
                    <a:pt x="34503" y="12592"/>
                    <a:pt x="34902" y="14286"/>
                    <a:pt x="36982" y="14747"/>
                  </a:cubicBezTo>
                  <a:cubicBezTo>
                    <a:pt x="39062" y="15208"/>
                    <a:pt x="40344" y="16317"/>
                    <a:pt x="40742" y="16656"/>
                  </a:cubicBezTo>
                  <a:cubicBezTo>
                    <a:pt x="40885" y="16777"/>
                    <a:pt x="41094" y="16859"/>
                    <a:pt x="41283" y="16859"/>
                  </a:cubicBezTo>
                  <a:cubicBezTo>
                    <a:pt x="41622" y="16859"/>
                    <a:pt x="41900" y="16596"/>
                    <a:pt x="41625" y="15825"/>
                  </a:cubicBezTo>
                  <a:cubicBezTo>
                    <a:pt x="41198" y="14625"/>
                    <a:pt x="37181" y="11577"/>
                    <a:pt x="35072" y="10098"/>
                  </a:cubicBezTo>
                  <a:cubicBezTo>
                    <a:pt x="32965" y="8620"/>
                    <a:pt x="27523" y="4310"/>
                    <a:pt x="25728" y="2801"/>
                  </a:cubicBezTo>
                  <a:cubicBezTo>
                    <a:pt x="24119" y="1450"/>
                    <a:pt x="22443" y="0"/>
                    <a:pt x="2102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8"/>
            <p:cNvSpPr/>
            <p:nvPr/>
          </p:nvSpPr>
          <p:spPr>
            <a:xfrm>
              <a:off x="2927100" y="4298275"/>
              <a:ext cx="1025250" cy="405175"/>
            </a:xfrm>
            <a:custGeom>
              <a:rect b="b" l="l" r="r" t="t"/>
              <a:pathLst>
                <a:path extrusionOk="0" h="16207" w="41010">
                  <a:moveTo>
                    <a:pt x="20358" y="0"/>
                  </a:moveTo>
                  <a:cubicBezTo>
                    <a:pt x="20194" y="0"/>
                    <a:pt x="20032" y="20"/>
                    <a:pt x="19875" y="61"/>
                  </a:cubicBezTo>
                  <a:cubicBezTo>
                    <a:pt x="18365" y="462"/>
                    <a:pt x="15431" y="2925"/>
                    <a:pt x="12951" y="4495"/>
                  </a:cubicBezTo>
                  <a:cubicBezTo>
                    <a:pt x="10473" y="6066"/>
                    <a:pt x="7625" y="8190"/>
                    <a:pt x="5573" y="9483"/>
                  </a:cubicBezTo>
                  <a:cubicBezTo>
                    <a:pt x="3522" y="10775"/>
                    <a:pt x="986" y="13085"/>
                    <a:pt x="986" y="13085"/>
                  </a:cubicBezTo>
                  <a:cubicBezTo>
                    <a:pt x="986" y="13085"/>
                    <a:pt x="238" y="14228"/>
                    <a:pt x="0" y="15023"/>
                  </a:cubicBezTo>
                  <a:cubicBezTo>
                    <a:pt x="41" y="15070"/>
                    <a:pt x="98" y="15103"/>
                    <a:pt x="159" y="15113"/>
                  </a:cubicBezTo>
                  <a:cubicBezTo>
                    <a:pt x="179" y="15116"/>
                    <a:pt x="200" y="15118"/>
                    <a:pt x="221" y="15118"/>
                  </a:cubicBezTo>
                  <a:cubicBezTo>
                    <a:pt x="1094" y="15118"/>
                    <a:pt x="3309" y="12123"/>
                    <a:pt x="5060" y="12034"/>
                  </a:cubicBezTo>
                  <a:cubicBezTo>
                    <a:pt x="6856" y="11941"/>
                    <a:pt x="8195" y="10709"/>
                    <a:pt x="9362" y="9046"/>
                  </a:cubicBezTo>
                  <a:cubicBezTo>
                    <a:pt x="10523" y="7395"/>
                    <a:pt x="14719" y="5105"/>
                    <a:pt x="15782" y="5105"/>
                  </a:cubicBezTo>
                  <a:cubicBezTo>
                    <a:pt x="15789" y="5105"/>
                    <a:pt x="15796" y="5105"/>
                    <a:pt x="15803" y="5106"/>
                  </a:cubicBezTo>
                  <a:cubicBezTo>
                    <a:pt x="15809" y="5106"/>
                    <a:pt x="15815" y="5106"/>
                    <a:pt x="15821" y="5106"/>
                  </a:cubicBezTo>
                  <a:cubicBezTo>
                    <a:pt x="16853" y="5106"/>
                    <a:pt x="18867" y="2520"/>
                    <a:pt x="20009" y="2458"/>
                  </a:cubicBezTo>
                  <a:cubicBezTo>
                    <a:pt x="20068" y="2455"/>
                    <a:pt x="20125" y="2453"/>
                    <a:pt x="20182" y="2453"/>
                  </a:cubicBezTo>
                  <a:cubicBezTo>
                    <a:pt x="21242" y="2453"/>
                    <a:pt x="22036" y="3011"/>
                    <a:pt x="23524" y="4560"/>
                  </a:cubicBezTo>
                  <a:cubicBezTo>
                    <a:pt x="25090" y="6191"/>
                    <a:pt x="25545" y="6891"/>
                    <a:pt x="27113" y="7231"/>
                  </a:cubicBezTo>
                  <a:cubicBezTo>
                    <a:pt x="28680" y="7570"/>
                    <a:pt x="30532" y="8862"/>
                    <a:pt x="32184" y="10401"/>
                  </a:cubicBezTo>
                  <a:cubicBezTo>
                    <a:pt x="33837" y="11941"/>
                    <a:pt x="34235" y="13635"/>
                    <a:pt x="36316" y="14096"/>
                  </a:cubicBezTo>
                  <a:cubicBezTo>
                    <a:pt x="38395" y="14557"/>
                    <a:pt x="39677" y="15666"/>
                    <a:pt x="40076" y="16005"/>
                  </a:cubicBezTo>
                  <a:cubicBezTo>
                    <a:pt x="40219" y="16126"/>
                    <a:pt x="40426" y="16207"/>
                    <a:pt x="40614" y="16207"/>
                  </a:cubicBezTo>
                  <a:cubicBezTo>
                    <a:pt x="40779" y="16207"/>
                    <a:pt x="40930" y="16144"/>
                    <a:pt x="41010" y="15991"/>
                  </a:cubicBezTo>
                  <a:cubicBezTo>
                    <a:pt x="40996" y="15938"/>
                    <a:pt x="40980" y="15884"/>
                    <a:pt x="40959" y="15825"/>
                  </a:cubicBezTo>
                  <a:cubicBezTo>
                    <a:pt x="40532" y="14625"/>
                    <a:pt x="36515" y="11577"/>
                    <a:pt x="34406" y="10098"/>
                  </a:cubicBezTo>
                  <a:cubicBezTo>
                    <a:pt x="32298" y="8620"/>
                    <a:pt x="26855" y="4310"/>
                    <a:pt x="25062" y="2801"/>
                  </a:cubicBezTo>
                  <a:cubicBezTo>
                    <a:pt x="23453" y="1450"/>
                    <a:pt x="21776" y="0"/>
                    <a:pt x="2035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8"/>
            <p:cNvSpPr/>
            <p:nvPr/>
          </p:nvSpPr>
          <p:spPr>
            <a:xfrm>
              <a:off x="3336625" y="4550575"/>
              <a:ext cx="172400" cy="183100"/>
            </a:xfrm>
            <a:custGeom>
              <a:rect b="b" l="l" r="r" t="t"/>
              <a:pathLst>
                <a:path extrusionOk="0" h="7324" w="6896">
                  <a:moveTo>
                    <a:pt x="3503" y="2019"/>
                  </a:moveTo>
                  <a:cubicBezTo>
                    <a:pt x="3611" y="2019"/>
                    <a:pt x="3719" y="2026"/>
                    <a:pt x="3828" y="2039"/>
                  </a:cubicBezTo>
                  <a:cubicBezTo>
                    <a:pt x="4540" y="2124"/>
                    <a:pt x="4746" y="2833"/>
                    <a:pt x="4803" y="3248"/>
                  </a:cubicBezTo>
                  <a:cubicBezTo>
                    <a:pt x="4917" y="4059"/>
                    <a:pt x="4629" y="4872"/>
                    <a:pt x="4148" y="5099"/>
                  </a:cubicBezTo>
                  <a:cubicBezTo>
                    <a:pt x="3857" y="5236"/>
                    <a:pt x="3566" y="5304"/>
                    <a:pt x="3293" y="5304"/>
                  </a:cubicBezTo>
                  <a:cubicBezTo>
                    <a:pt x="2972" y="5304"/>
                    <a:pt x="2678" y="5210"/>
                    <a:pt x="2443" y="5023"/>
                  </a:cubicBezTo>
                  <a:cubicBezTo>
                    <a:pt x="2093" y="4745"/>
                    <a:pt x="1931" y="4291"/>
                    <a:pt x="1986" y="3747"/>
                  </a:cubicBezTo>
                  <a:cubicBezTo>
                    <a:pt x="2039" y="3225"/>
                    <a:pt x="2187" y="2780"/>
                    <a:pt x="2402" y="2494"/>
                  </a:cubicBezTo>
                  <a:cubicBezTo>
                    <a:pt x="2496" y="2370"/>
                    <a:pt x="2760" y="2019"/>
                    <a:pt x="3503" y="2019"/>
                  </a:cubicBezTo>
                  <a:close/>
                  <a:moveTo>
                    <a:pt x="3498" y="1"/>
                  </a:moveTo>
                  <a:cubicBezTo>
                    <a:pt x="2170" y="1"/>
                    <a:pt x="1388" y="645"/>
                    <a:pt x="952" y="1222"/>
                  </a:cubicBezTo>
                  <a:cubicBezTo>
                    <a:pt x="390" y="1970"/>
                    <a:pt x="195" y="2888"/>
                    <a:pt x="130" y="3526"/>
                  </a:cubicBezTo>
                  <a:cubicBezTo>
                    <a:pt x="1" y="4798"/>
                    <a:pt x="441" y="5936"/>
                    <a:pt x="1336" y="6649"/>
                  </a:cubicBezTo>
                  <a:cubicBezTo>
                    <a:pt x="1900" y="7096"/>
                    <a:pt x="2579" y="7323"/>
                    <a:pt x="3292" y="7323"/>
                  </a:cubicBezTo>
                  <a:cubicBezTo>
                    <a:pt x="3819" y="7323"/>
                    <a:pt x="4365" y="7200"/>
                    <a:pt x="4895" y="6948"/>
                  </a:cubicBezTo>
                  <a:cubicBezTo>
                    <a:pt x="6175" y="6345"/>
                    <a:pt x="6895" y="4699"/>
                    <a:pt x="6649" y="2944"/>
                  </a:cubicBezTo>
                  <a:cubicBezTo>
                    <a:pt x="6420" y="1313"/>
                    <a:pt x="5418" y="198"/>
                    <a:pt x="4033" y="34"/>
                  </a:cubicBezTo>
                  <a:cubicBezTo>
                    <a:pt x="3845" y="11"/>
                    <a:pt x="3667" y="1"/>
                    <a:pt x="349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8"/>
            <p:cNvSpPr/>
            <p:nvPr/>
          </p:nvSpPr>
          <p:spPr>
            <a:xfrm>
              <a:off x="3338400" y="4637625"/>
              <a:ext cx="166725" cy="96050"/>
            </a:xfrm>
            <a:custGeom>
              <a:rect b="b" l="l" r="r" t="t"/>
              <a:pathLst>
                <a:path extrusionOk="0" h="3842" w="6669">
                  <a:moveTo>
                    <a:pt x="6622" y="1"/>
                  </a:moveTo>
                  <a:cubicBezTo>
                    <a:pt x="6581" y="1429"/>
                    <a:pt x="5902" y="2679"/>
                    <a:pt x="4824" y="3186"/>
                  </a:cubicBezTo>
                  <a:cubicBezTo>
                    <a:pt x="4294" y="3436"/>
                    <a:pt x="3748" y="3560"/>
                    <a:pt x="3221" y="3560"/>
                  </a:cubicBezTo>
                  <a:cubicBezTo>
                    <a:pt x="2508" y="3560"/>
                    <a:pt x="1829" y="3334"/>
                    <a:pt x="1265" y="2885"/>
                  </a:cubicBezTo>
                  <a:cubicBezTo>
                    <a:pt x="505" y="2281"/>
                    <a:pt x="75" y="1368"/>
                    <a:pt x="41" y="328"/>
                  </a:cubicBezTo>
                  <a:lnTo>
                    <a:pt x="41" y="328"/>
                  </a:lnTo>
                  <a:cubicBezTo>
                    <a:pt x="0" y="1484"/>
                    <a:pt x="437" y="2507"/>
                    <a:pt x="1265" y="3167"/>
                  </a:cubicBezTo>
                  <a:cubicBezTo>
                    <a:pt x="1828" y="3614"/>
                    <a:pt x="2508" y="3841"/>
                    <a:pt x="3221" y="3841"/>
                  </a:cubicBezTo>
                  <a:cubicBezTo>
                    <a:pt x="3748" y="3841"/>
                    <a:pt x="4294" y="3718"/>
                    <a:pt x="4824" y="3466"/>
                  </a:cubicBezTo>
                  <a:cubicBezTo>
                    <a:pt x="5972" y="2925"/>
                    <a:pt x="6668" y="1544"/>
                    <a:pt x="6622"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8"/>
            <p:cNvSpPr/>
            <p:nvPr/>
          </p:nvSpPr>
          <p:spPr>
            <a:xfrm>
              <a:off x="3385975" y="4594000"/>
              <a:ext cx="71475" cy="51875"/>
            </a:xfrm>
            <a:custGeom>
              <a:rect b="b" l="l" r="r" t="t"/>
              <a:pathLst>
                <a:path extrusionOk="0" h="2075" w="2859">
                  <a:moveTo>
                    <a:pt x="1529" y="1"/>
                  </a:moveTo>
                  <a:cubicBezTo>
                    <a:pt x="786" y="1"/>
                    <a:pt x="522" y="352"/>
                    <a:pt x="428" y="477"/>
                  </a:cubicBezTo>
                  <a:cubicBezTo>
                    <a:pt x="213" y="763"/>
                    <a:pt x="65" y="1207"/>
                    <a:pt x="12" y="1729"/>
                  </a:cubicBezTo>
                  <a:cubicBezTo>
                    <a:pt x="1" y="1844"/>
                    <a:pt x="1" y="1959"/>
                    <a:pt x="9" y="2074"/>
                  </a:cubicBezTo>
                  <a:cubicBezTo>
                    <a:pt x="10" y="2052"/>
                    <a:pt x="10" y="2031"/>
                    <a:pt x="12" y="2010"/>
                  </a:cubicBezTo>
                  <a:cubicBezTo>
                    <a:pt x="65" y="1488"/>
                    <a:pt x="213" y="1043"/>
                    <a:pt x="428" y="757"/>
                  </a:cubicBezTo>
                  <a:cubicBezTo>
                    <a:pt x="522" y="632"/>
                    <a:pt x="785" y="282"/>
                    <a:pt x="1529" y="282"/>
                  </a:cubicBezTo>
                  <a:cubicBezTo>
                    <a:pt x="1637" y="282"/>
                    <a:pt x="1745" y="289"/>
                    <a:pt x="1854" y="302"/>
                  </a:cubicBezTo>
                  <a:cubicBezTo>
                    <a:pt x="2566" y="387"/>
                    <a:pt x="2772" y="1096"/>
                    <a:pt x="2829" y="1511"/>
                  </a:cubicBezTo>
                  <a:cubicBezTo>
                    <a:pt x="2839" y="1584"/>
                    <a:pt x="2846" y="1657"/>
                    <a:pt x="2849" y="1729"/>
                  </a:cubicBezTo>
                  <a:cubicBezTo>
                    <a:pt x="2859" y="1563"/>
                    <a:pt x="2852" y="1395"/>
                    <a:pt x="2829" y="1230"/>
                  </a:cubicBezTo>
                  <a:cubicBezTo>
                    <a:pt x="2772" y="815"/>
                    <a:pt x="2566" y="106"/>
                    <a:pt x="1854" y="22"/>
                  </a:cubicBezTo>
                  <a:cubicBezTo>
                    <a:pt x="1745" y="8"/>
                    <a:pt x="1637" y="2"/>
                    <a:pt x="1529"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8"/>
            <p:cNvSpPr/>
            <p:nvPr/>
          </p:nvSpPr>
          <p:spPr>
            <a:xfrm>
              <a:off x="3413575" y="4550625"/>
              <a:ext cx="41875" cy="54125"/>
            </a:xfrm>
            <a:custGeom>
              <a:rect b="b" l="l" r="r" t="t"/>
              <a:pathLst>
                <a:path extrusionOk="0" h="2165" w="1675">
                  <a:moveTo>
                    <a:pt x="440" y="0"/>
                  </a:moveTo>
                  <a:cubicBezTo>
                    <a:pt x="293" y="0"/>
                    <a:pt x="146" y="8"/>
                    <a:pt x="0" y="23"/>
                  </a:cubicBezTo>
                  <a:cubicBezTo>
                    <a:pt x="196" y="424"/>
                    <a:pt x="456" y="1144"/>
                    <a:pt x="385" y="2018"/>
                  </a:cubicBezTo>
                  <a:cubicBezTo>
                    <a:pt x="399" y="2018"/>
                    <a:pt x="411" y="2017"/>
                    <a:pt x="423" y="2017"/>
                  </a:cubicBezTo>
                  <a:cubicBezTo>
                    <a:pt x="533" y="2017"/>
                    <a:pt x="641" y="2024"/>
                    <a:pt x="750" y="2037"/>
                  </a:cubicBezTo>
                  <a:cubicBezTo>
                    <a:pt x="884" y="2052"/>
                    <a:pt x="1015" y="2096"/>
                    <a:pt x="1132" y="2165"/>
                  </a:cubicBezTo>
                  <a:cubicBezTo>
                    <a:pt x="1378" y="1733"/>
                    <a:pt x="1675" y="970"/>
                    <a:pt x="1372" y="116"/>
                  </a:cubicBezTo>
                  <a:cubicBezTo>
                    <a:pt x="1236" y="77"/>
                    <a:pt x="1095" y="49"/>
                    <a:pt x="955" y="32"/>
                  </a:cubicBezTo>
                  <a:cubicBezTo>
                    <a:pt x="784" y="11"/>
                    <a:pt x="612" y="0"/>
                    <a:pt x="44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8"/>
            <p:cNvSpPr/>
            <p:nvPr/>
          </p:nvSpPr>
          <p:spPr>
            <a:xfrm>
              <a:off x="3349400" y="4572225"/>
              <a:ext cx="53025" cy="52525"/>
            </a:xfrm>
            <a:custGeom>
              <a:rect b="b" l="l" r="r" t="t"/>
              <a:pathLst>
                <a:path extrusionOk="0" h="2101" w="2121">
                  <a:moveTo>
                    <a:pt x="754" y="0"/>
                  </a:moveTo>
                  <a:cubicBezTo>
                    <a:pt x="641" y="111"/>
                    <a:pt x="537" y="229"/>
                    <a:pt x="441" y="356"/>
                  </a:cubicBezTo>
                  <a:cubicBezTo>
                    <a:pt x="264" y="596"/>
                    <a:pt x="115" y="858"/>
                    <a:pt x="0" y="1135"/>
                  </a:cubicBezTo>
                  <a:cubicBezTo>
                    <a:pt x="610" y="1340"/>
                    <a:pt x="1171" y="1668"/>
                    <a:pt x="1646" y="2101"/>
                  </a:cubicBezTo>
                  <a:cubicBezTo>
                    <a:pt x="1714" y="1916"/>
                    <a:pt x="1795" y="1756"/>
                    <a:pt x="1891" y="1628"/>
                  </a:cubicBezTo>
                  <a:cubicBezTo>
                    <a:pt x="1956" y="1541"/>
                    <a:pt x="2033" y="1464"/>
                    <a:pt x="2120" y="1399"/>
                  </a:cubicBezTo>
                  <a:cubicBezTo>
                    <a:pt x="1883" y="946"/>
                    <a:pt x="1454" y="349"/>
                    <a:pt x="754"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8"/>
            <p:cNvSpPr/>
            <p:nvPr/>
          </p:nvSpPr>
          <p:spPr>
            <a:xfrm>
              <a:off x="3424325" y="4677650"/>
              <a:ext cx="56475" cy="50000"/>
            </a:xfrm>
            <a:custGeom>
              <a:rect b="b" l="l" r="r" t="t"/>
              <a:pathLst>
                <a:path extrusionOk="0" h="2000" w="2259">
                  <a:moveTo>
                    <a:pt x="668" y="1"/>
                  </a:moveTo>
                  <a:cubicBezTo>
                    <a:pt x="658" y="5"/>
                    <a:pt x="650" y="12"/>
                    <a:pt x="640" y="16"/>
                  </a:cubicBezTo>
                  <a:cubicBezTo>
                    <a:pt x="438" y="112"/>
                    <a:pt x="221" y="177"/>
                    <a:pt x="0" y="205"/>
                  </a:cubicBezTo>
                  <a:cubicBezTo>
                    <a:pt x="88" y="549"/>
                    <a:pt x="362" y="1390"/>
                    <a:pt x="1059" y="2000"/>
                  </a:cubicBezTo>
                  <a:cubicBezTo>
                    <a:pt x="1169" y="1959"/>
                    <a:pt x="1278" y="1917"/>
                    <a:pt x="1387" y="1865"/>
                  </a:cubicBezTo>
                  <a:cubicBezTo>
                    <a:pt x="1718" y="1706"/>
                    <a:pt x="2015" y="1481"/>
                    <a:pt x="2258" y="1204"/>
                  </a:cubicBezTo>
                  <a:cubicBezTo>
                    <a:pt x="1649" y="920"/>
                    <a:pt x="1107" y="510"/>
                    <a:pt x="668"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8"/>
            <p:cNvSpPr/>
            <p:nvPr/>
          </p:nvSpPr>
          <p:spPr>
            <a:xfrm>
              <a:off x="3381450" y="4674250"/>
              <a:ext cx="34275" cy="59275"/>
            </a:xfrm>
            <a:custGeom>
              <a:rect b="b" l="l" r="r" t="t"/>
              <a:pathLst>
                <a:path extrusionOk="0" h="2371" w="1371">
                  <a:moveTo>
                    <a:pt x="568" y="0"/>
                  </a:moveTo>
                  <a:cubicBezTo>
                    <a:pt x="345" y="383"/>
                    <a:pt x="0" y="1125"/>
                    <a:pt x="47" y="2025"/>
                  </a:cubicBezTo>
                  <a:cubicBezTo>
                    <a:pt x="457" y="2237"/>
                    <a:pt x="910" y="2355"/>
                    <a:pt x="1371" y="2371"/>
                  </a:cubicBezTo>
                  <a:cubicBezTo>
                    <a:pt x="1195" y="1706"/>
                    <a:pt x="1146" y="1014"/>
                    <a:pt x="1225" y="332"/>
                  </a:cubicBezTo>
                  <a:cubicBezTo>
                    <a:pt x="1015" y="296"/>
                    <a:pt x="817" y="207"/>
                    <a:pt x="651" y="76"/>
                  </a:cubicBezTo>
                  <a:cubicBezTo>
                    <a:pt x="622" y="52"/>
                    <a:pt x="595" y="26"/>
                    <a:pt x="568"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8"/>
            <p:cNvSpPr/>
            <p:nvPr/>
          </p:nvSpPr>
          <p:spPr>
            <a:xfrm>
              <a:off x="3452150" y="4639600"/>
              <a:ext cx="52075" cy="36300"/>
            </a:xfrm>
            <a:custGeom>
              <a:rect b="b" l="l" r="r" t="t"/>
              <a:pathLst>
                <a:path extrusionOk="0" h="1452" w="2083">
                  <a:moveTo>
                    <a:pt x="2074" y="0"/>
                  </a:moveTo>
                  <a:lnTo>
                    <a:pt x="2074" y="0"/>
                  </a:lnTo>
                  <a:cubicBezTo>
                    <a:pt x="1651" y="167"/>
                    <a:pt x="1091" y="317"/>
                    <a:pt x="443" y="317"/>
                  </a:cubicBezTo>
                  <a:cubicBezTo>
                    <a:pt x="361" y="317"/>
                    <a:pt x="278" y="315"/>
                    <a:pt x="193" y="310"/>
                  </a:cubicBezTo>
                  <a:cubicBezTo>
                    <a:pt x="170" y="553"/>
                    <a:pt x="105" y="792"/>
                    <a:pt x="1" y="1014"/>
                  </a:cubicBezTo>
                  <a:cubicBezTo>
                    <a:pt x="295" y="1184"/>
                    <a:pt x="867" y="1451"/>
                    <a:pt x="1556" y="1451"/>
                  </a:cubicBezTo>
                  <a:cubicBezTo>
                    <a:pt x="1656" y="1451"/>
                    <a:pt x="1760" y="1445"/>
                    <a:pt x="1865" y="1433"/>
                  </a:cubicBezTo>
                  <a:cubicBezTo>
                    <a:pt x="2013" y="970"/>
                    <a:pt x="2083" y="487"/>
                    <a:pt x="2074"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8"/>
            <p:cNvSpPr/>
            <p:nvPr/>
          </p:nvSpPr>
          <p:spPr>
            <a:xfrm>
              <a:off x="3450375" y="4577775"/>
              <a:ext cx="49750" cy="50525"/>
            </a:xfrm>
            <a:custGeom>
              <a:rect b="b" l="l" r="r" t="t"/>
              <a:pathLst>
                <a:path extrusionOk="0" h="2021" w="1990">
                  <a:moveTo>
                    <a:pt x="1347" y="0"/>
                  </a:moveTo>
                  <a:cubicBezTo>
                    <a:pt x="1112" y="447"/>
                    <a:pt x="692" y="1029"/>
                    <a:pt x="0" y="1415"/>
                  </a:cubicBezTo>
                  <a:cubicBezTo>
                    <a:pt x="122" y="1607"/>
                    <a:pt x="191" y="1829"/>
                    <a:pt x="229" y="2019"/>
                  </a:cubicBezTo>
                  <a:cubicBezTo>
                    <a:pt x="254" y="2020"/>
                    <a:pt x="283" y="2021"/>
                    <a:pt x="317" y="2021"/>
                  </a:cubicBezTo>
                  <a:cubicBezTo>
                    <a:pt x="660" y="2021"/>
                    <a:pt x="1435" y="1945"/>
                    <a:pt x="1989" y="1315"/>
                  </a:cubicBezTo>
                  <a:cubicBezTo>
                    <a:pt x="1853" y="806"/>
                    <a:pt x="1634" y="363"/>
                    <a:pt x="1347"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8"/>
            <p:cNvSpPr/>
            <p:nvPr/>
          </p:nvSpPr>
          <p:spPr>
            <a:xfrm>
              <a:off x="3339925" y="4639550"/>
              <a:ext cx="47650" cy="57425"/>
            </a:xfrm>
            <a:custGeom>
              <a:rect b="b" l="l" r="r" t="t"/>
              <a:pathLst>
                <a:path extrusionOk="0" h="2297" w="1906">
                  <a:moveTo>
                    <a:pt x="1878" y="1"/>
                  </a:moveTo>
                  <a:lnTo>
                    <a:pt x="1878" y="1"/>
                  </a:lnTo>
                  <a:cubicBezTo>
                    <a:pt x="1453" y="39"/>
                    <a:pt x="655" y="200"/>
                    <a:pt x="1" y="840"/>
                  </a:cubicBezTo>
                  <a:cubicBezTo>
                    <a:pt x="61" y="1376"/>
                    <a:pt x="230" y="1869"/>
                    <a:pt x="497" y="2297"/>
                  </a:cubicBezTo>
                  <a:cubicBezTo>
                    <a:pt x="771" y="1868"/>
                    <a:pt x="1225" y="1294"/>
                    <a:pt x="1906" y="837"/>
                  </a:cubicBezTo>
                  <a:cubicBezTo>
                    <a:pt x="1847" y="625"/>
                    <a:pt x="1830" y="404"/>
                    <a:pt x="1855" y="186"/>
                  </a:cubicBezTo>
                  <a:cubicBezTo>
                    <a:pt x="1861" y="123"/>
                    <a:pt x="1869" y="61"/>
                    <a:pt x="1878"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8"/>
            <p:cNvSpPr/>
            <p:nvPr/>
          </p:nvSpPr>
          <p:spPr>
            <a:xfrm>
              <a:off x="3382600" y="4674250"/>
              <a:ext cx="31475" cy="52225"/>
            </a:xfrm>
            <a:custGeom>
              <a:rect b="b" l="l" r="r" t="t"/>
              <a:pathLst>
                <a:path extrusionOk="0" h="2089" w="1259">
                  <a:moveTo>
                    <a:pt x="522" y="0"/>
                  </a:moveTo>
                  <a:cubicBezTo>
                    <a:pt x="323" y="342"/>
                    <a:pt x="29" y="972"/>
                    <a:pt x="1" y="1745"/>
                  </a:cubicBezTo>
                  <a:cubicBezTo>
                    <a:pt x="391" y="1946"/>
                    <a:pt x="820" y="2063"/>
                    <a:pt x="1259" y="2088"/>
                  </a:cubicBezTo>
                  <a:cubicBezTo>
                    <a:pt x="1138" y="1510"/>
                    <a:pt x="1111" y="917"/>
                    <a:pt x="1179" y="332"/>
                  </a:cubicBezTo>
                  <a:cubicBezTo>
                    <a:pt x="969" y="296"/>
                    <a:pt x="771" y="207"/>
                    <a:pt x="605" y="76"/>
                  </a:cubicBezTo>
                  <a:cubicBezTo>
                    <a:pt x="576" y="52"/>
                    <a:pt x="549" y="26"/>
                    <a:pt x="522"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8"/>
            <p:cNvSpPr/>
            <p:nvPr/>
          </p:nvSpPr>
          <p:spPr>
            <a:xfrm>
              <a:off x="3349400" y="4572225"/>
              <a:ext cx="50300" cy="51025"/>
            </a:xfrm>
            <a:custGeom>
              <a:rect b="b" l="l" r="r" t="t"/>
              <a:pathLst>
                <a:path extrusionOk="0" h="2041" w="2012">
                  <a:moveTo>
                    <a:pt x="754" y="0"/>
                  </a:moveTo>
                  <a:cubicBezTo>
                    <a:pt x="641" y="111"/>
                    <a:pt x="537" y="229"/>
                    <a:pt x="441" y="356"/>
                  </a:cubicBezTo>
                  <a:cubicBezTo>
                    <a:pt x="263" y="596"/>
                    <a:pt x="115" y="858"/>
                    <a:pt x="0" y="1135"/>
                  </a:cubicBezTo>
                  <a:cubicBezTo>
                    <a:pt x="579" y="1330"/>
                    <a:pt x="1115" y="1638"/>
                    <a:pt x="1576" y="2040"/>
                  </a:cubicBezTo>
                  <a:cubicBezTo>
                    <a:pt x="1652" y="1762"/>
                    <a:pt x="1757" y="1524"/>
                    <a:pt x="1891" y="1348"/>
                  </a:cubicBezTo>
                  <a:cubicBezTo>
                    <a:pt x="1928" y="1299"/>
                    <a:pt x="1968" y="1251"/>
                    <a:pt x="2012" y="1209"/>
                  </a:cubicBezTo>
                  <a:cubicBezTo>
                    <a:pt x="1760" y="789"/>
                    <a:pt x="1360" y="301"/>
                    <a:pt x="75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8"/>
            <p:cNvSpPr/>
            <p:nvPr/>
          </p:nvSpPr>
          <p:spPr>
            <a:xfrm>
              <a:off x="3424325" y="4677625"/>
              <a:ext cx="51875" cy="44775"/>
            </a:xfrm>
            <a:custGeom>
              <a:rect b="b" l="l" r="r" t="t"/>
              <a:pathLst>
                <a:path extrusionOk="0" h="1791" w="2075">
                  <a:moveTo>
                    <a:pt x="668" y="0"/>
                  </a:moveTo>
                  <a:cubicBezTo>
                    <a:pt x="658" y="6"/>
                    <a:pt x="650" y="12"/>
                    <a:pt x="640" y="16"/>
                  </a:cubicBezTo>
                  <a:cubicBezTo>
                    <a:pt x="438" y="113"/>
                    <a:pt x="223" y="176"/>
                    <a:pt x="0" y="206"/>
                  </a:cubicBezTo>
                  <a:cubicBezTo>
                    <a:pt x="78" y="512"/>
                    <a:pt x="305" y="1211"/>
                    <a:pt x="847" y="1790"/>
                  </a:cubicBezTo>
                  <a:cubicBezTo>
                    <a:pt x="1031" y="1735"/>
                    <a:pt x="1212" y="1666"/>
                    <a:pt x="1387" y="1585"/>
                  </a:cubicBezTo>
                  <a:cubicBezTo>
                    <a:pt x="1640" y="1465"/>
                    <a:pt x="1872" y="1305"/>
                    <a:pt x="2074" y="1114"/>
                  </a:cubicBezTo>
                  <a:cubicBezTo>
                    <a:pt x="1540" y="834"/>
                    <a:pt x="1062" y="457"/>
                    <a:pt x="668"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8"/>
            <p:cNvSpPr/>
            <p:nvPr/>
          </p:nvSpPr>
          <p:spPr>
            <a:xfrm>
              <a:off x="3453150" y="4577775"/>
              <a:ext cx="46975" cy="50550"/>
            </a:xfrm>
            <a:custGeom>
              <a:rect b="b" l="l" r="r" t="t"/>
              <a:pathLst>
                <a:path extrusionOk="0" h="2022" w="1879">
                  <a:moveTo>
                    <a:pt x="1236" y="0"/>
                  </a:moveTo>
                  <a:cubicBezTo>
                    <a:pt x="1014" y="422"/>
                    <a:pt x="624" y="963"/>
                    <a:pt x="0" y="1346"/>
                  </a:cubicBezTo>
                  <a:cubicBezTo>
                    <a:pt x="69" y="1516"/>
                    <a:pt x="118" y="1696"/>
                    <a:pt x="142" y="1879"/>
                  </a:cubicBezTo>
                  <a:cubicBezTo>
                    <a:pt x="149" y="1926"/>
                    <a:pt x="153" y="1974"/>
                    <a:pt x="158" y="2021"/>
                  </a:cubicBezTo>
                  <a:cubicBezTo>
                    <a:pt x="173" y="2021"/>
                    <a:pt x="190" y="2021"/>
                    <a:pt x="207" y="2021"/>
                  </a:cubicBezTo>
                  <a:cubicBezTo>
                    <a:pt x="551" y="2021"/>
                    <a:pt x="1324" y="1944"/>
                    <a:pt x="1878" y="1315"/>
                  </a:cubicBezTo>
                  <a:cubicBezTo>
                    <a:pt x="1742" y="806"/>
                    <a:pt x="1523" y="363"/>
                    <a:pt x="1236"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8"/>
            <p:cNvSpPr/>
            <p:nvPr/>
          </p:nvSpPr>
          <p:spPr>
            <a:xfrm>
              <a:off x="3340825" y="4639675"/>
              <a:ext cx="46725" cy="53800"/>
            </a:xfrm>
            <a:custGeom>
              <a:rect b="b" l="l" r="r" t="t"/>
              <a:pathLst>
                <a:path extrusionOk="0" h="2152" w="1869">
                  <a:moveTo>
                    <a:pt x="1812" y="0"/>
                  </a:moveTo>
                  <a:cubicBezTo>
                    <a:pt x="1390" y="42"/>
                    <a:pt x="634" y="205"/>
                    <a:pt x="0" y="804"/>
                  </a:cubicBezTo>
                  <a:cubicBezTo>
                    <a:pt x="84" y="1289"/>
                    <a:pt x="273" y="1748"/>
                    <a:pt x="554" y="2151"/>
                  </a:cubicBezTo>
                  <a:cubicBezTo>
                    <a:pt x="834" y="1742"/>
                    <a:pt x="1260" y="1241"/>
                    <a:pt x="1868" y="832"/>
                  </a:cubicBezTo>
                  <a:cubicBezTo>
                    <a:pt x="1816" y="641"/>
                    <a:pt x="1798" y="441"/>
                    <a:pt x="1815" y="245"/>
                  </a:cubicBezTo>
                  <a:cubicBezTo>
                    <a:pt x="1808" y="163"/>
                    <a:pt x="1808" y="82"/>
                    <a:pt x="1812"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8"/>
            <p:cNvSpPr/>
            <p:nvPr/>
          </p:nvSpPr>
          <p:spPr>
            <a:xfrm>
              <a:off x="3413575" y="4550625"/>
              <a:ext cx="40775" cy="48950"/>
            </a:xfrm>
            <a:custGeom>
              <a:rect b="b" l="l" r="r" t="t"/>
              <a:pathLst>
                <a:path extrusionOk="0" h="1958" w="1631">
                  <a:moveTo>
                    <a:pt x="441" y="0"/>
                  </a:moveTo>
                  <a:cubicBezTo>
                    <a:pt x="294" y="0"/>
                    <a:pt x="147" y="8"/>
                    <a:pt x="0" y="23"/>
                  </a:cubicBezTo>
                  <a:cubicBezTo>
                    <a:pt x="259" y="558"/>
                    <a:pt x="394" y="1144"/>
                    <a:pt x="395" y="1739"/>
                  </a:cubicBezTo>
                  <a:cubicBezTo>
                    <a:pt x="406" y="1739"/>
                    <a:pt x="414" y="1736"/>
                    <a:pt x="425" y="1736"/>
                  </a:cubicBezTo>
                  <a:cubicBezTo>
                    <a:pt x="533" y="1737"/>
                    <a:pt x="641" y="1743"/>
                    <a:pt x="750" y="1757"/>
                  </a:cubicBezTo>
                  <a:cubicBezTo>
                    <a:pt x="928" y="1777"/>
                    <a:pt x="1098" y="1845"/>
                    <a:pt x="1239" y="1958"/>
                  </a:cubicBezTo>
                  <a:cubicBezTo>
                    <a:pt x="1450" y="1511"/>
                    <a:pt x="1631" y="846"/>
                    <a:pt x="1372" y="115"/>
                  </a:cubicBezTo>
                  <a:cubicBezTo>
                    <a:pt x="1236" y="77"/>
                    <a:pt x="1095" y="49"/>
                    <a:pt x="955" y="32"/>
                  </a:cubicBezTo>
                  <a:cubicBezTo>
                    <a:pt x="784" y="11"/>
                    <a:pt x="612" y="0"/>
                    <a:pt x="441"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8"/>
            <p:cNvSpPr/>
            <p:nvPr/>
          </p:nvSpPr>
          <p:spPr>
            <a:xfrm>
              <a:off x="3452150" y="4639625"/>
              <a:ext cx="51775" cy="36175"/>
            </a:xfrm>
            <a:custGeom>
              <a:rect b="b" l="l" r="r" t="t"/>
              <a:pathLst>
                <a:path extrusionOk="0" h="1447" w="2071">
                  <a:moveTo>
                    <a:pt x="2070" y="1"/>
                  </a:moveTo>
                  <a:cubicBezTo>
                    <a:pt x="1646" y="168"/>
                    <a:pt x="1089" y="316"/>
                    <a:pt x="444" y="316"/>
                  </a:cubicBezTo>
                  <a:cubicBezTo>
                    <a:pt x="362" y="316"/>
                    <a:pt x="278" y="314"/>
                    <a:pt x="193" y="309"/>
                  </a:cubicBezTo>
                  <a:cubicBezTo>
                    <a:pt x="170" y="552"/>
                    <a:pt x="105" y="791"/>
                    <a:pt x="1" y="1013"/>
                  </a:cubicBezTo>
                  <a:cubicBezTo>
                    <a:pt x="295" y="1183"/>
                    <a:pt x="867" y="1447"/>
                    <a:pt x="1557" y="1447"/>
                  </a:cubicBezTo>
                  <a:cubicBezTo>
                    <a:pt x="1624" y="1447"/>
                    <a:pt x="1693" y="1444"/>
                    <a:pt x="1762" y="1439"/>
                  </a:cubicBezTo>
                  <a:cubicBezTo>
                    <a:pt x="1945" y="981"/>
                    <a:pt x="2049" y="494"/>
                    <a:pt x="2070"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8"/>
            <p:cNvSpPr/>
            <p:nvPr/>
          </p:nvSpPr>
          <p:spPr>
            <a:xfrm>
              <a:off x="3306050" y="4925525"/>
              <a:ext cx="240750" cy="449800"/>
            </a:xfrm>
            <a:custGeom>
              <a:rect b="b" l="l" r="r" t="t"/>
              <a:pathLst>
                <a:path extrusionOk="0" h="17992" w="9630">
                  <a:moveTo>
                    <a:pt x="4734" y="0"/>
                  </a:moveTo>
                  <a:cubicBezTo>
                    <a:pt x="4699" y="0"/>
                    <a:pt x="4664" y="1"/>
                    <a:pt x="4629" y="1"/>
                  </a:cubicBezTo>
                  <a:cubicBezTo>
                    <a:pt x="2049" y="62"/>
                    <a:pt x="1" y="2366"/>
                    <a:pt x="47" y="5154"/>
                  </a:cubicBezTo>
                  <a:lnTo>
                    <a:pt x="262" y="17991"/>
                  </a:lnTo>
                  <a:lnTo>
                    <a:pt x="8425" y="17991"/>
                  </a:lnTo>
                  <a:lnTo>
                    <a:pt x="9399" y="5487"/>
                  </a:lnTo>
                  <a:cubicBezTo>
                    <a:pt x="9629" y="2528"/>
                    <a:pt x="7467" y="0"/>
                    <a:pt x="473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8"/>
            <p:cNvSpPr/>
            <p:nvPr/>
          </p:nvSpPr>
          <p:spPr>
            <a:xfrm>
              <a:off x="3354475" y="5033300"/>
              <a:ext cx="149550" cy="107800"/>
            </a:xfrm>
            <a:custGeom>
              <a:rect b="b" l="l" r="r" t="t"/>
              <a:pathLst>
                <a:path extrusionOk="0" h="4312" w="5982">
                  <a:moveTo>
                    <a:pt x="407" y="1"/>
                  </a:moveTo>
                  <a:cubicBezTo>
                    <a:pt x="182" y="1"/>
                    <a:pt x="1" y="222"/>
                    <a:pt x="1" y="493"/>
                  </a:cubicBezTo>
                  <a:lnTo>
                    <a:pt x="1" y="3735"/>
                  </a:lnTo>
                  <a:cubicBezTo>
                    <a:pt x="1" y="4003"/>
                    <a:pt x="178" y="4223"/>
                    <a:pt x="400" y="4227"/>
                  </a:cubicBezTo>
                  <a:lnTo>
                    <a:pt x="5190" y="4311"/>
                  </a:lnTo>
                  <a:cubicBezTo>
                    <a:pt x="5192" y="4311"/>
                    <a:pt x="5195" y="4311"/>
                    <a:pt x="5197" y="4311"/>
                  </a:cubicBezTo>
                  <a:cubicBezTo>
                    <a:pt x="5401" y="4311"/>
                    <a:pt x="5574" y="4127"/>
                    <a:pt x="5599" y="3882"/>
                  </a:cubicBezTo>
                  <a:lnTo>
                    <a:pt x="5951" y="556"/>
                  </a:lnTo>
                  <a:cubicBezTo>
                    <a:pt x="5981" y="262"/>
                    <a:pt x="5792" y="1"/>
                    <a:pt x="554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8"/>
            <p:cNvSpPr/>
            <p:nvPr/>
          </p:nvSpPr>
          <p:spPr>
            <a:xfrm>
              <a:off x="3140400" y="4741850"/>
              <a:ext cx="230625" cy="661300"/>
            </a:xfrm>
            <a:custGeom>
              <a:rect b="b" l="l" r="r" t="t"/>
              <a:pathLst>
                <a:path extrusionOk="0" h="26452" w="9225">
                  <a:moveTo>
                    <a:pt x="4362" y="1"/>
                  </a:moveTo>
                  <a:cubicBezTo>
                    <a:pt x="4151" y="1"/>
                    <a:pt x="3938" y="17"/>
                    <a:pt x="3725" y="49"/>
                  </a:cubicBezTo>
                  <a:cubicBezTo>
                    <a:pt x="2119" y="294"/>
                    <a:pt x="351" y="1597"/>
                    <a:pt x="206" y="4524"/>
                  </a:cubicBezTo>
                  <a:cubicBezTo>
                    <a:pt x="1" y="8650"/>
                    <a:pt x="2945" y="24939"/>
                    <a:pt x="3071" y="25630"/>
                  </a:cubicBezTo>
                  <a:cubicBezTo>
                    <a:pt x="3158" y="26115"/>
                    <a:pt x="3552" y="26451"/>
                    <a:pt x="3992" y="26451"/>
                  </a:cubicBezTo>
                  <a:cubicBezTo>
                    <a:pt x="4054" y="26451"/>
                    <a:pt x="4114" y="26446"/>
                    <a:pt x="4175" y="26433"/>
                  </a:cubicBezTo>
                  <a:cubicBezTo>
                    <a:pt x="4684" y="26325"/>
                    <a:pt x="5015" y="25792"/>
                    <a:pt x="4916" y="25241"/>
                  </a:cubicBezTo>
                  <a:cubicBezTo>
                    <a:pt x="4886" y="25074"/>
                    <a:pt x="1892" y="8511"/>
                    <a:pt x="2083" y="4634"/>
                  </a:cubicBezTo>
                  <a:cubicBezTo>
                    <a:pt x="2183" y="2633"/>
                    <a:pt x="3319" y="2164"/>
                    <a:pt x="3988" y="2062"/>
                  </a:cubicBezTo>
                  <a:cubicBezTo>
                    <a:pt x="4109" y="2044"/>
                    <a:pt x="4231" y="2035"/>
                    <a:pt x="4352" y="2035"/>
                  </a:cubicBezTo>
                  <a:cubicBezTo>
                    <a:pt x="5265" y="2035"/>
                    <a:pt x="6120" y="2541"/>
                    <a:pt x="6352" y="3269"/>
                  </a:cubicBezTo>
                  <a:cubicBezTo>
                    <a:pt x="7047" y="5441"/>
                    <a:pt x="6076" y="6591"/>
                    <a:pt x="6045" y="6626"/>
                  </a:cubicBezTo>
                  <a:cubicBezTo>
                    <a:pt x="5676" y="7021"/>
                    <a:pt x="5673" y="7665"/>
                    <a:pt x="6039" y="8063"/>
                  </a:cubicBezTo>
                  <a:cubicBezTo>
                    <a:pt x="6224" y="8263"/>
                    <a:pt x="6466" y="8364"/>
                    <a:pt x="6708" y="8364"/>
                  </a:cubicBezTo>
                  <a:cubicBezTo>
                    <a:pt x="6947" y="8364"/>
                    <a:pt x="7186" y="8266"/>
                    <a:pt x="7369" y="8070"/>
                  </a:cubicBezTo>
                  <a:cubicBezTo>
                    <a:pt x="7445" y="7987"/>
                    <a:pt x="9225" y="6027"/>
                    <a:pt x="8129" y="2604"/>
                  </a:cubicBezTo>
                  <a:cubicBezTo>
                    <a:pt x="7631" y="1044"/>
                    <a:pt x="6075" y="1"/>
                    <a:pt x="4362"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8"/>
            <p:cNvSpPr/>
            <p:nvPr/>
          </p:nvSpPr>
          <p:spPr>
            <a:xfrm>
              <a:off x="3145900" y="4741850"/>
              <a:ext cx="213950" cy="650725"/>
            </a:xfrm>
            <a:custGeom>
              <a:rect b="b" l="l" r="r" t="t"/>
              <a:pathLst>
                <a:path extrusionOk="0" h="26029" w="8558">
                  <a:moveTo>
                    <a:pt x="4142" y="1"/>
                  </a:moveTo>
                  <a:cubicBezTo>
                    <a:pt x="3931" y="1"/>
                    <a:pt x="3718" y="17"/>
                    <a:pt x="3505" y="49"/>
                  </a:cubicBezTo>
                  <a:cubicBezTo>
                    <a:pt x="2476" y="205"/>
                    <a:pt x="1383" y="800"/>
                    <a:pt x="690" y="1974"/>
                  </a:cubicBezTo>
                  <a:cubicBezTo>
                    <a:pt x="423" y="2560"/>
                    <a:pt x="245" y="3262"/>
                    <a:pt x="204" y="4101"/>
                  </a:cubicBezTo>
                  <a:cubicBezTo>
                    <a:pt x="0" y="8229"/>
                    <a:pt x="2944" y="24517"/>
                    <a:pt x="3068" y="25207"/>
                  </a:cubicBezTo>
                  <a:cubicBezTo>
                    <a:pt x="3156" y="25692"/>
                    <a:pt x="3550" y="26028"/>
                    <a:pt x="3990" y="26028"/>
                  </a:cubicBezTo>
                  <a:cubicBezTo>
                    <a:pt x="4050" y="26028"/>
                    <a:pt x="4112" y="26021"/>
                    <a:pt x="4171" y="26009"/>
                  </a:cubicBezTo>
                  <a:cubicBezTo>
                    <a:pt x="4370" y="25966"/>
                    <a:pt x="4548" y="25858"/>
                    <a:pt x="4679" y="25704"/>
                  </a:cubicBezTo>
                  <a:cubicBezTo>
                    <a:pt x="4718" y="25552"/>
                    <a:pt x="4724" y="25393"/>
                    <a:pt x="4696" y="25240"/>
                  </a:cubicBezTo>
                  <a:cubicBezTo>
                    <a:pt x="4666" y="25072"/>
                    <a:pt x="1672" y="8510"/>
                    <a:pt x="1863" y="4632"/>
                  </a:cubicBezTo>
                  <a:cubicBezTo>
                    <a:pt x="1899" y="3886"/>
                    <a:pt x="2082" y="3352"/>
                    <a:pt x="2330" y="2972"/>
                  </a:cubicBezTo>
                  <a:cubicBezTo>
                    <a:pt x="2723" y="1996"/>
                    <a:pt x="3485" y="1714"/>
                    <a:pt x="3986" y="1638"/>
                  </a:cubicBezTo>
                  <a:cubicBezTo>
                    <a:pt x="4108" y="1619"/>
                    <a:pt x="4230" y="1610"/>
                    <a:pt x="4351" y="1610"/>
                  </a:cubicBezTo>
                  <a:cubicBezTo>
                    <a:pt x="5265" y="1610"/>
                    <a:pt x="6118" y="2117"/>
                    <a:pt x="6350" y="2844"/>
                  </a:cubicBezTo>
                  <a:cubicBezTo>
                    <a:pt x="6918" y="4617"/>
                    <a:pt x="6376" y="5708"/>
                    <a:pt x="6139" y="6069"/>
                  </a:cubicBezTo>
                  <a:cubicBezTo>
                    <a:pt x="5996" y="6423"/>
                    <a:pt x="5837" y="6610"/>
                    <a:pt x="5826" y="6624"/>
                  </a:cubicBezTo>
                  <a:cubicBezTo>
                    <a:pt x="5818" y="6634"/>
                    <a:pt x="5812" y="6644"/>
                    <a:pt x="5803" y="6654"/>
                  </a:cubicBezTo>
                  <a:cubicBezTo>
                    <a:pt x="5716" y="6993"/>
                    <a:pt x="5792" y="7371"/>
                    <a:pt x="6038" y="7639"/>
                  </a:cubicBezTo>
                  <a:cubicBezTo>
                    <a:pt x="6222" y="7839"/>
                    <a:pt x="6464" y="7940"/>
                    <a:pt x="6706" y="7940"/>
                  </a:cubicBezTo>
                  <a:cubicBezTo>
                    <a:pt x="6946" y="7940"/>
                    <a:pt x="7185" y="7842"/>
                    <a:pt x="7368" y="7645"/>
                  </a:cubicBezTo>
                  <a:cubicBezTo>
                    <a:pt x="7391" y="7620"/>
                    <a:pt x="7572" y="7420"/>
                    <a:pt x="7782" y="7059"/>
                  </a:cubicBezTo>
                  <a:cubicBezTo>
                    <a:pt x="8198" y="6145"/>
                    <a:pt x="8558" y="4631"/>
                    <a:pt x="7909" y="2604"/>
                  </a:cubicBezTo>
                  <a:cubicBezTo>
                    <a:pt x="7411" y="1044"/>
                    <a:pt x="5855" y="1"/>
                    <a:pt x="414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8"/>
            <p:cNvSpPr/>
            <p:nvPr/>
          </p:nvSpPr>
          <p:spPr>
            <a:xfrm>
              <a:off x="3145925" y="4741900"/>
              <a:ext cx="206675" cy="626250"/>
            </a:xfrm>
            <a:custGeom>
              <a:rect b="b" l="l" r="r" t="t"/>
              <a:pathLst>
                <a:path extrusionOk="0" h="25050" w="8267">
                  <a:moveTo>
                    <a:pt x="4156" y="1"/>
                  </a:moveTo>
                  <a:cubicBezTo>
                    <a:pt x="3982" y="1"/>
                    <a:pt x="3808" y="11"/>
                    <a:pt x="3635" y="33"/>
                  </a:cubicBezTo>
                  <a:lnTo>
                    <a:pt x="3636" y="33"/>
                  </a:lnTo>
                  <a:cubicBezTo>
                    <a:pt x="4085" y="732"/>
                    <a:pt x="4114" y="1568"/>
                    <a:pt x="4086" y="2034"/>
                  </a:cubicBezTo>
                  <a:cubicBezTo>
                    <a:pt x="4101" y="2033"/>
                    <a:pt x="4115" y="2033"/>
                    <a:pt x="4130" y="2033"/>
                  </a:cubicBezTo>
                  <a:cubicBezTo>
                    <a:pt x="4360" y="2033"/>
                    <a:pt x="4588" y="2064"/>
                    <a:pt x="4809" y="2128"/>
                  </a:cubicBezTo>
                  <a:cubicBezTo>
                    <a:pt x="5154" y="1415"/>
                    <a:pt x="5070" y="633"/>
                    <a:pt x="4922" y="71"/>
                  </a:cubicBezTo>
                  <a:cubicBezTo>
                    <a:pt x="4669" y="24"/>
                    <a:pt x="4413" y="1"/>
                    <a:pt x="4156" y="1"/>
                  </a:cubicBezTo>
                  <a:close/>
                  <a:moveTo>
                    <a:pt x="1877" y="691"/>
                  </a:moveTo>
                  <a:cubicBezTo>
                    <a:pt x="1501" y="950"/>
                    <a:pt x="1172" y="1270"/>
                    <a:pt x="904" y="1640"/>
                  </a:cubicBezTo>
                  <a:cubicBezTo>
                    <a:pt x="1654" y="1806"/>
                    <a:pt x="2185" y="2363"/>
                    <a:pt x="2482" y="2763"/>
                  </a:cubicBezTo>
                  <a:lnTo>
                    <a:pt x="2482" y="2765"/>
                  </a:lnTo>
                  <a:cubicBezTo>
                    <a:pt x="2660" y="2551"/>
                    <a:pt x="2882" y="2377"/>
                    <a:pt x="3133" y="2256"/>
                  </a:cubicBezTo>
                  <a:cubicBezTo>
                    <a:pt x="2901" y="1483"/>
                    <a:pt x="2312" y="974"/>
                    <a:pt x="1877" y="691"/>
                  </a:cubicBezTo>
                  <a:close/>
                  <a:moveTo>
                    <a:pt x="6669" y="857"/>
                  </a:moveTo>
                  <a:cubicBezTo>
                    <a:pt x="6467" y="1670"/>
                    <a:pt x="5911" y="2235"/>
                    <a:pt x="5579" y="2509"/>
                  </a:cubicBezTo>
                  <a:cubicBezTo>
                    <a:pt x="5798" y="2679"/>
                    <a:pt x="5971" y="2886"/>
                    <a:pt x="6078" y="3122"/>
                  </a:cubicBezTo>
                  <a:cubicBezTo>
                    <a:pt x="6789" y="2905"/>
                    <a:pt x="7263" y="2305"/>
                    <a:pt x="7542" y="1819"/>
                  </a:cubicBezTo>
                  <a:cubicBezTo>
                    <a:pt x="7310" y="1449"/>
                    <a:pt x="7014" y="1123"/>
                    <a:pt x="6669" y="857"/>
                  </a:cubicBezTo>
                  <a:close/>
                  <a:moveTo>
                    <a:pt x="223" y="3056"/>
                  </a:moveTo>
                  <a:cubicBezTo>
                    <a:pt x="109" y="3442"/>
                    <a:pt x="34" y="3873"/>
                    <a:pt x="0" y="4343"/>
                  </a:cubicBezTo>
                  <a:cubicBezTo>
                    <a:pt x="133" y="4319"/>
                    <a:pt x="263" y="4308"/>
                    <a:pt x="390" y="4308"/>
                  </a:cubicBezTo>
                  <a:cubicBezTo>
                    <a:pt x="1003" y="4308"/>
                    <a:pt x="1542" y="4559"/>
                    <a:pt x="1858" y="4746"/>
                  </a:cubicBezTo>
                  <a:cubicBezTo>
                    <a:pt x="1859" y="4708"/>
                    <a:pt x="1860" y="4667"/>
                    <a:pt x="1862" y="4630"/>
                  </a:cubicBezTo>
                  <a:cubicBezTo>
                    <a:pt x="1874" y="4341"/>
                    <a:pt x="1918" y="4054"/>
                    <a:pt x="1990" y="3773"/>
                  </a:cubicBezTo>
                  <a:cubicBezTo>
                    <a:pt x="1430" y="3233"/>
                    <a:pt x="681" y="3089"/>
                    <a:pt x="223" y="3056"/>
                  </a:cubicBezTo>
                  <a:close/>
                  <a:moveTo>
                    <a:pt x="8139" y="3504"/>
                  </a:moveTo>
                  <a:cubicBezTo>
                    <a:pt x="7548" y="3971"/>
                    <a:pt x="6836" y="4054"/>
                    <a:pt x="6411" y="4054"/>
                  </a:cubicBezTo>
                  <a:cubicBezTo>
                    <a:pt x="6380" y="4054"/>
                    <a:pt x="6350" y="4053"/>
                    <a:pt x="6323" y="4052"/>
                  </a:cubicBezTo>
                  <a:lnTo>
                    <a:pt x="6321" y="4054"/>
                  </a:lnTo>
                  <a:cubicBezTo>
                    <a:pt x="6366" y="4322"/>
                    <a:pt x="6386" y="4595"/>
                    <a:pt x="6379" y="4868"/>
                  </a:cubicBezTo>
                  <a:cubicBezTo>
                    <a:pt x="6662" y="4996"/>
                    <a:pt x="6951" y="5046"/>
                    <a:pt x="7228" y="5046"/>
                  </a:cubicBezTo>
                  <a:cubicBezTo>
                    <a:pt x="7612" y="5046"/>
                    <a:pt x="7973" y="4951"/>
                    <a:pt x="8263" y="4840"/>
                  </a:cubicBezTo>
                  <a:cubicBezTo>
                    <a:pt x="8267" y="4391"/>
                    <a:pt x="8225" y="3944"/>
                    <a:pt x="8139" y="3504"/>
                  </a:cubicBezTo>
                  <a:close/>
                  <a:moveTo>
                    <a:pt x="373" y="5951"/>
                  </a:moveTo>
                  <a:cubicBezTo>
                    <a:pt x="235" y="5951"/>
                    <a:pt x="110" y="5959"/>
                    <a:pt x="5" y="5970"/>
                  </a:cubicBezTo>
                  <a:cubicBezTo>
                    <a:pt x="26" y="6360"/>
                    <a:pt x="57" y="6788"/>
                    <a:pt x="97" y="7249"/>
                  </a:cubicBezTo>
                  <a:cubicBezTo>
                    <a:pt x="331" y="7177"/>
                    <a:pt x="563" y="7148"/>
                    <a:pt x="783" y="7148"/>
                  </a:cubicBezTo>
                  <a:cubicBezTo>
                    <a:pt x="1290" y="7148"/>
                    <a:pt x="1737" y="7299"/>
                    <a:pt x="1995" y="7410"/>
                  </a:cubicBezTo>
                  <a:cubicBezTo>
                    <a:pt x="1962" y="7050"/>
                    <a:pt x="1934" y="6710"/>
                    <a:pt x="1911" y="6393"/>
                  </a:cubicBezTo>
                  <a:cubicBezTo>
                    <a:pt x="1410" y="6037"/>
                    <a:pt x="822" y="5951"/>
                    <a:pt x="373" y="5951"/>
                  </a:cubicBezTo>
                  <a:close/>
                  <a:moveTo>
                    <a:pt x="6196" y="5917"/>
                  </a:moveTo>
                  <a:cubicBezTo>
                    <a:pt x="6039" y="6368"/>
                    <a:pt x="5838" y="6607"/>
                    <a:pt x="5824" y="6622"/>
                  </a:cubicBezTo>
                  <a:lnTo>
                    <a:pt x="5824" y="6624"/>
                  </a:lnTo>
                  <a:cubicBezTo>
                    <a:pt x="5815" y="6632"/>
                    <a:pt x="5810" y="6644"/>
                    <a:pt x="5801" y="6652"/>
                  </a:cubicBezTo>
                  <a:cubicBezTo>
                    <a:pt x="6216" y="7308"/>
                    <a:pt x="6891" y="7614"/>
                    <a:pt x="7391" y="7753"/>
                  </a:cubicBezTo>
                  <a:cubicBezTo>
                    <a:pt x="7639" y="7384"/>
                    <a:pt x="7835" y="6984"/>
                    <a:pt x="7975" y="6562"/>
                  </a:cubicBezTo>
                  <a:lnTo>
                    <a:pt x="7975" y="6562"/>
                  </a:lnTo>
                  <a:cubicBezTo>
                    <a:pt x="7945" y="6563"/>
                    <a:pt x="7916" y="6564"/>
                    <a:pt x="7887" y="6564"/>
                  </a:cubicBezTo>
                  <a:cubicBezTo>
                    <a:pt x="7155" y="6564"/>
                    <a:pt x="6534" y="6179"/>
                    <a:pt x="6196" y="5917"/>
                  </a:cubicBezTo>
                  <a:close/>
                  <a:moveTo>
                    <a:pt x="868" y="8753"/>
                  </a:moveTo>
                  <a:cubicBezTo>
                    <a:pt x="638" y="8753"/>
                    <a:pt x="427" y="8779"/>
                    <a:pt x="254" y="8810"/>
                  </a:cubicBezTo>
                  <a:cubicBezTo>
                    <a:pt x="299" y="9218"/>
                    <a:pt x="349" y="9639"/>
                    <a:pt x="403" y="10071"/>
                  </a:cubicBezTo>
                  <a:cubicBezTo>
                    <a:pt x="713" y="9946"/>
                    <a:pt x="1029" y="9902"/>
                    <a:pt x="1318" y="9902"/>
                  </a:cubicBezTo>
                  <a:cubicBezTo>
                    <a:pt x="1728" y="9902"/>
                    <a:pt x="2084" y="9990"/>
                    <a:pt x="2293" y="10057"/>
                  </a:cubicBezTo>
                  <a:cubicBezTo>
                    <a:pt x="2253" y="9734"/>
                    <a:pt x="2213" y="9416"/>
                    <a:pt x="2177" y="9108"/>
                  </a:cubicBezTo>
                  <a:cubicBezTo>
                    <a:pt x="1753" y="8835"/>
                    <a:pt x="1280" y="8753"/>
                    <a:pt x="868" y="8753"/>
                  </a:cubicBezTo>
                  <a:close/>
                  <a:moveTo>
                    <a:pt x="1395" y="11238"/>
                  </a:moveTo>
                  <a:cubicBezTo>
                    <a:pt x="1075" y="11238"/>
                    <a:pt x="784" y="11290"/>
                    <a:pt x="566" y="11346"/>
                  </a:cubicBezTo>
                  <a:cubicBezTo>
                    <a:pt x="622" y="11768"/>
                    <a:pt x="679" y="12195"/>
                    <a:pt x="740" y="12628"/>
                  </a:cubicBezTo>
                  <a:cubicBezTo>
                    <a:pt x="1129" y="12424"/>
                    <a:pt x="1537" y="12361"/>
                    <a:pt x="1894" y="12361"/>
                  </a:cubicBezTo>
                  <a:cubicBezTo>
                    <a:pt x="2179" y="12361"/>
                    <a:pt x="2431" y="12402"/>
                    <a:pt x="2614" y="12443"/>
                  </a:cubicBezTo>
                  <a:cubicBezTo>
                    <a:pt x="2569" y="12121"/>
                    <a:pt x="2524" y="11802"/>
                    <a:pt x="2480" y="11485"/>
                  </a:cubicBezTo>
                  <a:cubicBezTo>
                    <a:pt x="2122" y="11300"/>
                    <a:pt x="1741" y="11238"/>
                    <a:pt x="1395" y="11238"/>
                  </a:cubicBezTo>
                  <a:close/>
                  <a:moveTo>
                    <a:pt x="1807" y="13717"/>
                  </a:moveTo>
                  <a:cubicBezTo>
                    <a:pt x="1454" y="13717"/>
                    <a:pt x="1137" y="13780"/>
                    <a:pt x="913" y="13842"/>
                  </a:cubicBezTo>
                  <a:cubicBezTo>
                    <a:pt x="976" y="14272"/>
                    <a:pt x="1039" y="14702"/>
                    <a:pt x="1105" y="15134"/>
                  </a:cubicBezTo>
                  <a:cubicBezTo>
                    <a:pt x="1509" y="14909"/>
                    <a:pt x="1935" y="14840"/>
                    <a:pt x="2306" y="14840"/>
                  </a:cubicBezTo>
                  <a:cubicBezTo>
                    <a:pt x="2566" y="14840"/>
                    <a:pt x="2799" y="14874"/>
                    <a:pt x="2977" y="14911"/>
                  </a:cubicBezTo>
                  <a:cubicBezTo>
                    <a:pt x="2927" y="14585"/>
                    <a:pt x="2878" y="14258"/>
                    <a:pt x="2830" y="13933"/>
                  </a:cubicBezTo>
                  <a:cubicBezTo>
                    <a:pt x="2490" y="13771"/>
                    <a:pt x="2134" y="13717"/>
                    <a:pt x="1807" y="13717"/>
                  </a:cubicBezTo>
                  <a:close/>
                  <a:moveTo>
                    <a:pt x="3362" y="17384"/>
                  </a:moveTo>
                  <a:lnTo>
                    <a:pt x="3362" y="17384"/>
                  </a:lnTo>
                  <a:cubicBezTo>
                    <a:pt x="3362" y="17384"/>
                    <a:pt x="3362" y="17384"/>
                    <a:pt x="3362" y="17384"/>
                  </a:cubicBezTo>
                  <a:lnTo>
                    <a:pt x="3363" y="17384"/>
                  </a:lnTo>
                  <a:cubicBezTo>
                    <a:pt x="3363" y="17384"/>
                    <a:pt x="3362" y="17384"/>
                    <a:pt x="3362" y="17384"/>
                  </a:cubicBezTo>
                  <a:close/>
                  <a:moveTo>
                    <a:pt x="2221" y="16196"/>
                  </a:moveTo>
                  <a:cubicBezTo>
                    <a:pt x="1848" y="16196"/>
                    <a:pt x="1513" y="16267"/>
                    <a:pt x="1288" y="16331"/>
                  </a:cubicBezTo>
                  <a:cubicBezTo>
                    <a:pt x="1356" y="16769"/>
                    <a:pt x="1423" y="17200"/>
                    <a:pt x="1492" y="17628"/>
                  </a:cubicBezTo>
                  <a:cubicBezTo>
                    <a:pt x="1903" y="17391"/>
                    <a:pt x="2341" y="17319"/>
                    <a:pt x="2721" y="17319"/>
                  </a:cubicBezTo>
                  <a:cubicBezTo>
                    <a:pt x="2967" y="17319"/>
                    <a:pt x="3188" y="17349"/>
                    <a:pt x="3362" y="17384"/>
                  </a:cubicBezTo>
                  <a:lnTo>
                    <a:pt x="3362" y="17384"/>
                  </a:lnTo>
                  <a:cubicBezTo>
                    <a:pt x="3310" y="17058"/>
                    <a:pt x="3258" y="16728"/>
                    <a:pt x="3206" y="16395"/>
                  </a:cubicBezTo>
                  <a:cubicBezTo>
                    <a:pt x="2878" y="16247"/>
                    <a:pt x="2535" y="16196"/>
                    <a:pt x="2221" y="16196"/>
                  </a:cubicBezTo>
                  <a:close/>
                  <a:moveTo>
                    <a:pt x="2776" y="18459"/>
                  </a:moveTo>
                  <a:cubicBezTo>
                    <a:pt x="2351" y="18459"/>
                    <a:pt x="1956" y="18571"/>
                    <a:pt x="1662" y="18685"/>
                  </a:cubicBezTo>
                  <a:cubicBezTo>
                    <a:pt x="1734" y="19130"/>
                    <a:pt x="1806" y="19564"/>
                    <a:pt x="1876" y="19985"/>
                  </a:cubicBezTo>
                  <a:cubicBezTo>
                    <a:pt x="2428" y="19570"/>
                    <a:pt x="3074" y="19485"/>
                    <a:pt x="3515" y="19485"/>
                  </a:cubicBezTo>
                  <a:cubicBezTo>
                    <a:pt x="3584" y="19485"/>
                    <a:pt x="3648" y="19487"/>
                    <a:pt x="3706" y="19490"/>
                  </a:cubicBezTo>
                  <a:cubicBezTo>
                    <a:pt x="3657" y="19201"/>
                    <a:pt x="3609" y="18906"/>
                    <a:pt x="3560" y="18603"/>
                  </a:cubicBezTo>
                  <a:cubicBezTo>
                    <a:pt x="3298" y="18499"/>
                    <a:pt x="3031" y="18459"/>
                    <a:pt x="2776" y="18459"/>
                  </a:cubicBezTo>
                  <a:close/>
                  <a:moveTo>
                    <a:pt x="3237" y="20849"/>
                  </a:moveTo>
                  <a:cubicBezTo>
                    <a:pt x="2796" y="20849"/>
                    <a:pt x="2384" y="20980"/>
                    <a:pt x="2066" y="21123"/>
                  </a:cubicBezTo>
                  <a:cubicBezTo>
                    <a:pt x="2143" y="21582"/>
                    <a:pt x="2218" y="22020"/>
                    <a:pt x="2288" y="22426"/>
                  </a:cubicBezTo>
                  <a:cubicBezTo>
                    <a:pt x="2912" y="21892"/>
                    <a:pt x="3695" y="21803"/>
                    <a:pt x="4093" y="21796"/>
                  </a:cubicBezTo>
                  <a:cubicBezTo>
                    <a:pt x="4048" y="21535"/>
                    <a:pt x="4002" y="21260"/>
                    <a:pt x="3954" y="20978"/>
                  </a:cubicBezTo>
                  <a:lnTo>
                    <a:pt x="3955" y="20978"/>
                  </a:lnTo>
                  <a:cubicBezTo>
                    <a:pt x="3714" y="20886"/>
                    <a:pt x="3471" y="20849"/>
                    <a:pt x="3237" y="20849"/>
                  </a:cubicBezTo>
                  <a:close/>
                  <a:moveTo>
                    <a:pt x="3938" y="23195"/>
                  </a:moveTo>
                  <a:cubicBezTo>
                    <a:pt x="3367" y="23195"/>
                    <a:pt x="2845" y="23427"/>
                    <a:pt x="2496" y="23632"/>
                  </a:cubicBezTo>
                  <a:lnTo>
                    <a:pt x="2496" y="23634"/>
                  </a:lnTo>
                  <a:cubicBezTo>
                    <a:pt x="2599" y="24221"/>
                    <a:pt x="2683" y="24705"/>
                    <a:pt x="2745" y="25049"/>
                  </a:cubicBezTo>
                  <a:cubicBezTo>
                    <a:pt x="3266" y="24401"/>
                    <a:pt x="4013" y="24185"/>
                    <a:pt x="4495" y="24114"/>
                  </a:cubicBezTo>
                  <a:cubicBezTo>
                    <a:pt x="4450" y="23858"/>
                    <a:pt x="4398" y="23563"/>
                    <a:pt x="4340" y="23236"/>
                  </a:cubicBezTo>
                  <a:cubicBezTo>
                    <a:pt x="4204" y="23208"/>
                    <a:pt x="4070" y="23195"/>
                    <a:pt x="3938" y="23195"/>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8"/>
            <p:cNvSpPr/>
            <p:nvPr/>
          </p:nvSpPr>
          <p:spPr>
            <a:xfrm>
              <a:off x="3152100" y="4890675"/>
              <a:ext cx="43725" cy="36475"/>
            </a:xfrm>
            <a:custGeom>
              <a:rect b="b" l="l" r="r" t="t"/>
              <a:pathLst>
                <a:path extrusionOk="0" h="1459" w="1749">
                  <a:moveTo>
                    <a:pt x="123" y="0"/>
                  </a:moveTo>
                  <a:cubicBezTo>
                    <a:pt x="81" y="0"/>
                    <a:pt x="40" y="1"/>
                    <a:pt x="1" y="2"/>
                  </a:cubicBezTo>
                  <a:cubicBezTo>
                    <a:pt x="26" y="386"/>
                    <a:pt x="60" y="798"/>
                    <a:pt x="101" y="1237"/>
                  </a:cubicBezTo>
                  <a:cubicBezTo>
                    <a:pt x="249" y="1209"/>
                    <a:pt x="395" y="1197"/>
                    <a:pt x="537" y="1197"/>
                  </a:cubicBezTo>
                  <a:cubicBezTo>
                    <a:pt x="1044" y="1197"/>
                    <a:pt x="1490" y="1348"/>
                    <a:pt x="1748" y="1459"/>
                  </a:cubicBezTo>
                  <a:cubicBezTo>
                    <a:pt x="1715" y="1099"/>
                    <a:pt x="1687" y="759"/>
                    <a:pt x="1664" y="442"/>
                  </a:cubicBezTo>
                  <a:cubicBezTo>
                    <a:pt x="1161" y="85"/>
                    <a:pt x="573" y="0"/>
                    <a:pt x="123"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8"/>
            <p:cNvSpPr/>
            <p:nvPr/>
          </p:nvSpPr>
          <p:spPr>
            <a:xfrm>
              <a:off x="3175525" y="5084800"/>
              <a:ext cx="44825" cy="32325"/>
            </a:xfrm>
            <a:custGeom>
              <a:rect b="b" l="l" r="r" t="t"/>
              <a:pathLst>
                <a:path extrusionOk="0" h="1293" w="1793">
                  <a:moveTo>
                    <a:pt x="623" y="1"/>
                  </a:moveTo>
                  <a:cubicBezTo>
                    <a:pt x="395" y="1"/>
                    <a:pt x="182" y="27"/>
                    <a:pt x="0" y="62"/>
                  </a:cubicBezTo>
                  <a:cubicBezTo>
                    <a:pt x="61" y="473"/>
                    <a:pt x="123" y="883"/>
                    <a:pt x="184" y="1292"/>
                  </a:cubicBezTo>
                  <a:cubicBezTo>
                    <a:pt x="505" y="1166"/>
                    <a:pt x="830" y="1124"/>
                    <a:pt x="1121" y="1124"/>
                  </a:cubicBezTo>
                  <a:cubicBezTo>
                    <a:pt x="1381" y="1124"/>
                    <a:pt x="1615" y="1158"/>
                    <a:pt x="1793" y="1195"/>
                  </a:cubicBezTo>
                  <a:cubicBezTo>
                    <a:pt x="1743" y="869"/>
                    <a:pt x="1694" y="542"/>
                    <a:pt x="1646" y="217"/>
                  </a:cubicBezTo>
                  <a:cubicBezTo>
                    <a:pt x="1307" y="55"/>
                    <a:pt x="950" y="1"/>
                    <a:pt x="62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8"/>
            <p:cNvSpPr/>
            <p:nvPr/>
          </p:nvSpPr>
          <p:spPr>
            <a:xfrm>
              <a:off x="3166725" y="5022825"/>
              <a:ext cx="44550" cy="31925"/>
            </a:xfrm>
            <a:custGeom>
              <a:rect b="b" l="l" r="r" t="t"/>
              <a:pathLst>
                <a:path extrusionOk="0" h="1277" w="1782">
                  <a:moveTo>
                    <a:pt x="564" y="1"/>
                  </a:moveTo>
                  <a:cubicBezTo>
                    <a:pt x="361" y="1"/>
                    <a:pt x="170" y="22"/>
                    <a:pt x="1" y="52"/>
                  </a:cubicBezTo>
                  <a:cubicBezTo>
                    <a:pt x="54" y="455"/>
                    <a:pt x="110" y="863"/>
                    <a:pt x="169" y="1276"/>
                  </a:cubicBezTo>
                  <a:cubicBezTo>
                    <a:pt x="477" y="1163"/>
                    <a:pt x="786" y="1125"/>
                    <a:pt x="1064" y="1125"/>
                  </a:cubicBezTo>
                  <a:cubicBezTo>
                    <a:pt x="1348" y="1125"/>
                    <a:pt x="1599" y="1165"/>
                    <a:pt x="1782" y="1206"/>
                  </a:cubicBezTo>
                  <a:cubicBezTo>
                    <a:pt x="1737" y="884"/>
                    <a:pt x="1692" y="565"/>
                    <a:pt x="1648" y="248"/>
                  </a:cubicBezTo>
                  <a:cubicBezTo>
                    <a:pt x="1290" y="62"/>
                    <a:pt x="911" y="1"/>
                    <a:pt x="564"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8"/>
            <p:cNvSpPr/>
            <p:nvPr/>
          </p:nvSpPr>
          <p:spPr>
            <a:xfrm>
              <a:off x="3158825" y="4960750"/>
              <a:ext cx="44450" cy="32575"/>
            </a:xfrm>
            <a:custGeom>
              <a:rect b="b" l="l" r="r" t="t"/>
              <a:pathLst>
                <a:path extrusionOk="0" h="1303" w="1778">
                  <a:moveTo>
                    <a:pt x="360" y="1"/>
                  </a:moveTo>
                  <a:cubicBezTo>
                    <a:pt x="233" y="1"/>
                    <a:pt x="112" y="9"/>
                    <a:pt x="0" y="21"/>
                  </a:cubicBezTo>
                  <a:cubicBezTo>
                    <a:pt x="45" y="413"/>
                    <a:pt x="93" y="818"/>
                    <a:pt x="147" y="1233"/>
                  </a:cubicBezTo>
                  <a:cubicBezTo>
                    <a:pt x="373" y="1172"/>
                    <a:pt x="597" y="1148"/>
                    <a:pt x="806" y="1148"/>
                  </a:cubicBezTo>
                  <a:cubicBezTo>
                    <a:pt x="1214" y="1148"/>
                    <a:pt x="1568" y="1236"/>
                    <a:pt x="1777" y="1303"/>
                  </a:cubicBezTo>
                  <a:cubicBezTo>
                    <a:pt x="1737" y="980"/>
                    <a:pt x="1697" y="662"/>
                    <a:pt x="1661" y="354"/>
                  </a:cubicBezTo>
                  <a:cubicBezTo>
                    <a:pt x="1240" y="82"/>
                    <a:pt x="770" y="1"/>
                    <a:pt x="360"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8"/>
            <p:cNvSpPr/>
            <p:nvPr/>
          </p:nvSpPr>
          <p:spPr>
            <a:xfrm>
              <a:off x="3290975" y="4890225"/>
              <a:ext cx="54350" cy="44625"/>
            </a:xfrm>
            <a:custGeom>
              <a:rect b="b" l="l" r="r" t="t"/>
              <a:pathLst>
                <a:path extrusionOk="0" h="1785" w="2174">
                  <a:moveTo>
                    <a:pt x="418" y="1"/>
                  </a:moveTo>
                  <a:cubicBezTo>
                    <a:pt x="389" y="53"/>
                    <a:pt x="360" y="99"/>
                    <a:pt x="336" y="135"/>
                  </a:cubicBezTo>
                  <a:cubicBezTo>
                    <a:pt x="192" y="488"/>
                    <a:pt x="34" y="675"/>
                    <a:pt x="22" y="689"/>
                  </a:cubicBezTo>
                  <a:cubicBezTo>
                    <a:pt x="13" y="699"/>
                    <a:pt x="8" y="709"/>
                    <a:pt x="0" y="719"/>
                  </a:cubicBezTo>
                  <a:cubicBezTo>
                    <a:pt x="386" y="1329"/>
                    <a:pt x="994" y="1633"/>
                    <a:pt x="1479" y="1785"/>
                  </a:cubicBezTo>
                  <a:cubicBezTo>
                    <a:pt x="1509" y="1762"/>
                    <a:pt x="1537" y="1737"/>
                    <a:pt x="1565" y="1710"/>
                  </a:cubicBezTo>
                  <a:cubicBezTo>
                    <a:pt x="1588" y="1685"/>
                    <a:pt x="1766" y="1488"/>
                    <a:pt x="1974" y="1132"/>
                  </a:cubicBezTo>
                  <a:cubicBezTo>
                    <a:pt x="2049" y="968"/>
                    <a:pt x="2116" y="799"/>
                    <a:pt x="2174" y="629"/>
                  </a:cubicBezTo>
                  <a:lnTo>
                    <a:pt x="2174" y="629"/>
                  </a:lnTo>
                  <a:cubicBezTo>
                    <a:pt x="2145" y="630"/>
                    <a:pt x="2117" y="631"/>
                    <a:pt x="2089" y="631"/>
                  </a:cubicBezTo>
                  <a:cubicBezTo>
                    <a:pt x="1369" y="631"/>
                    <a:pt x="760" y="262"/>
                    <a:pt x="418"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8"/>
            <p:cNvSpPr/>
            <p:nvPr/>
          </p:nvSpPr>
          <p:spPr>
            <a:xfrm>
              <a:off x="3168550" y="4759175"/>
              <a:ext cx="53525" cy="50700"/>
            </a:xfrm>
            <a:custGeom>
              <a:rect b="b" l="l" r="r" t="t"/>
              <a:pathLst>
                <a:path extrusionOk="0" h="2028" w="2141">
                  <a:moveTo>
                    <a:pt x="974" y="0"/>
                  </a:moveTo>
                  <a:cubicBezTo>
                    <a:pt x="597" y="257"/>
                    <a:pt x="267" y="579"/>
                    <a:pt x="1" y="949"/>
                  </a:cubicBezTo>
                  <a:cubicBezTo>
                    <a:pt x="721" y="1109"/>
                    <a:pt x="1239" y="1631"/>
                    <a:pt x="1542" y="2027"/>
                  </a:cubicBezTo>
                  <a:cubicBezTo>
                    <a:pt x="1686" y="1752"/>
                    <a:pt x="1890" y="1511"/>
                    <a:pt x="2141" y="1327"/>
                  </a:cubicBezTo>
                  <a:cubicBezTo>
                    <a:pt x="1871" y="686"/>
                    <a:pt x="1360" y="252"/>
                    <a:pt x="97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8"/>
            <p:cNvSpPr/>
            <p:nvPr/>
          </p:nvSpPr>
          <p:spPr>
            <a:xfrm>
              <a:off x="3150800" y="4818525"/>
              <a:ext cx="44875" cy="42025"/>
            </a:xfrm>
            <a:custGeom>
              <a:rect b="b" l="l" r="r" t="t"/>
              <a:pathLst>
                <a:path extrusionOk="0" h="1681" w="1795">
                  <a:moveTo>
                    <a:pt x="139" y="1"/>
                  </a:moveTo>
                  <a:cubicBezTo>
                    <a:pt x="68" y="341"/>
                    <a:pt x="25" y="687"/>
                    <a:pt x="9" y="1034"/>
                  </a:cubicBezTo>
                  <a:cubicBezTo>
                    <a:pt x="4" y="1103"/>
                    <a:pt x="2" y="1176"/>
                    <a:pt x="1" y="1252"/>
                  </a:cubicBezTo>
                  <a:cubicBezTo>
                    <a:pt x="65" y="1246"/>
                    <a:pt x="129" y="1244"/>
                    <a:pt x="192" y="1244"/>
                  </a:cubicBezTo>
                  <a:cubicBezTo>
                    <a:pt x="806" y="1244"/>
                    <a:pt x="1348" y="1494"/>
                    <a:pt x="1664" y="1681"/>
                  </a:cubicBezTo>
                  <a:cubicBezTo>
                    <a:pt x="1665" y="1641"/>
                    <a:pt x="1667" y="1602"/>
                    <a:pt x="1668" y="1565"/>
                  </a:cubicBezTo>
                  <a:cubicBezTo>
                    <a:pt x="1681" y="1276"/>
                    <a:pt x="1723" y="987"/>
                    <a:pt x="1795" y="708"/>
                  </a:cubicBezTo>
                  <a:cubicBezTo>
                    <a:pt x="1277" y="207"/>
                    <a:pt x="600" y="50"/>
                    <a:pt x="139"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8"/>
            <p:cNvSpPr/>
            <p:nvPr/>
          </p:nvSpPr>
          <p:spPr>
            <a:xfrm>
              <a:off x="3236775" y="4741925"/>
              <a:ext cx="37075" cy="42175"/>
            </a:xfrm>
            <a:custGeom>
              <a:rect b="b" l="l" r="r" t="t"/>
              <a:pathLst>
                <a:path extrusionOk="0" h="1687" w="1483">
                  <a:moveTo>
                    <a:pt x="516" y="0"/>
                  </a:moveTo>
                  <a:cubicBezTo>
                    <a:pt x="344" y="0"/>
                    <a:pt x="172" y="11"/>
                    <a:pt x="1" y="32"/>
                  </a:cubicBezTo>
                  <a:cubicBezTo>
                    <a:pt x="338" y="556"/>
                    <a:pt x="439" y="1158"/>
                    <a:pt x="456" y="1624"/>
                  </a:cubicBezTo>
                  <a:cubicBezTo>
                    <a:pt x="543" y="1614"/>
                    <a:pt x="631" y="1610"/>
                    <a:pt x="719" y="1610"/>
                  </a:cubicBezTo>
                  <a:cubicBezTo>
                    <a:pt x="926" y="1610"/>
                    <a:pt x="1133" y="1635"/>
                    <a:pt x="1335" y="1687"/>
                  </a:cubicBezTo>
                  <a:cubicBezTo>
                    <a:pt x="1482" y="1106"/>
                    <a:pt x="1407" y="519"/>
                    <a:pt x="1288" y="71"/>
                  </a:cubicBezTo>
                  <a:cubicBezTo>
                    <a:pt x="1033" y="24"/>
                    <a:pt x="775" y="0"/>
                    <a:pt x="516"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8"/>
            <p:cNvSpPr/>
            <p:nvPr/>
          </p:nvSpPr>
          <p:spPr>
            <a:xfrm>
              <a:off x="3184975" y="5146775"/>
              <a:ext cx="45050" cy="32550"/>
            </a:xfrm>
            <a:custGeom>
              <a:rect b="b" l="l" r="r" t="t"/>
              <a:pathLst>
                <a:path extrusionOk="0" h="1302" w="1802">
                  <a:moveTo>
                    <a:pt x="660" y="0"/>
                  </a:moveTo>
                  <a:cubicBezTo>
                    <a:pt x="417" y="0"/>
                    <a:pt x="191" y="30"/>
                    <a:pt x="0" y="69"/>
                  </a:cubicBezTo>
                  <a:cubicBezTo>
                    <a:pt x="65" y="485"/>
                    <a:pt x="131" y="897"/>
                    <a:pt x="196" y="1302"/>
                  </a:cubicBezTo>
                  <a:cubicBezTo>
                    <a:pt x="525" y="1168"/>
                    <a:pt x="859" y="1124"/>
                    <a:pt x="1157" y="1124"/>
                  </a:cubicBezTo>
                  <a:cubicBezTo>
                    <a:pt x="1404" y="1124"/>
                    <a:pt x="1627" y="1154"/>
                    <a:pt x="1801" y="1189"/>
                  </a:cubicBezTo>
                  <a:cubicBezTo>
                    <a:pt x="1749" y="862"/>
                    <a:pt x="1696" y="531"/>
                    <a:pt x="1644" y="198"/>
                  </a:cubicBezTo>
                  <a:cubicBezTo>
                    <a:pt x="1316" y="51"/>
                    <a:pt x="974" y="0"/>
                    <a:pt x="66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8"/>
            <p:cNvSpPr/>
            <p:nvPr/>
          </p:nvSpPr>
          <p:spPr>
            <a:xfrm>
              <a:off x="3309750" y="4829500"/>
              <a:ext cx="42850" cy="38525"/>
            </a:xfrm>
            <a:custGeom>
              <a:rect b="b" l="l" r="r" t="t"/>
              <a:pathLst>
                <a:path extrusionOk="0" h="1541" w="1714">
                  <a:moveTo>
                    <a:pt x="1586" y="0"/>
                  </a:moveTo>
                  <a:cubicBezTo>
                    <a:pt x="1070" y="408"/>
                    <a:pt x="464" y="520"/>
                    <a:pt x="35" y="543"/>
                  </a:cubicBezTo>
                  <a:cubicBezTo>
                    <a:pt x="56" y="839"/>
                    <a:pt x="45" y="1138"/>
                    <a:pt x="0" y="1431"/>
                  </a:cubicBezTo>
                  <a:cubicBezTo>
                    <a:pt x="228" y="1509"/>
                    <a:pt x="457" y="1540"/>
                    <a:pt x="678" y="1540"/>
                  </a:cubicBezTo>
                  <a:cubicBezTo>
                    <a:pt x="1061" y="1540"/>
                    <a:pt x="1421" y="1446"/>
                    <a:pt x="1710" y="1336"/>
                  </a:cubicBezTo>
                  <a:cubicBezTo>
                    <a:pt x="1714" y="887"/>
                    <a:pt x="1673" y="440"/>
                    <a:pt x="1586"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8"/>
            <p:cNvSpPr/>
            <p:nvPr/>
          </p:nvSpPr>
          <p:spPr>
            <a:xfrm>
              <a:off x="3293850" y="4763300"/>
              <a:ext cx="40625" cy="53350"/>
            </a:xfrm>
            <a:custGeom>
              <a:rect b="b" l="l" r="r" t="t"/>
              <a:pathLst>
                <a:path extrusionOk="0" h="2134" w="1625">
                  <a:moveTo>
                    <a:pt x="752" y="1"/>
                  </a:moveTo>
                  <a:cubicBezTo>
                    <a:pt x="610" y="573"/>
                    <a:pt x="292" y="1020"/>
                    <a:pt x="1" y="1332"/>
                  </a:cubicBezTo>
                  <a:cubicBezTo>
                    <a:pt x="202" y="1518"/>
                    <a:pt x="354" y="1739"/>
                    <a:pt x="432" y="1986"/>
                  </a:cubicBezTo>
                  <a:cubicBezTo>
                    <a:pt x="449" y="2037"/>
                    <a:pt x="463" y="2084"/>
                    <a:pt x="477" y="2134"/>
                  </a:cubicBezTo>
                  <a:cubicBezTo>
                    <a:pt x="1014" y="1859"/>
                    <a:pt x="1390" y="1372"/>
                    <a:pt x="1625" y="963"/>
                  </a:cubicBezTo>
                  <a:cubicBezTo>
                    <a:pt x="1393" y="593"/>
                    <a:pt x="1097" y="267"/>
                    <a:pt x="752"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8"/>
            <p:cNvSpPr/>
            <p:nvPr/>
          </p:nvSpPr>
          <p:spPr>
            <a:xfrm>
              <a:off x="3214975" y="5321775"/>
              <a:ext cx="43350" cy="39900"/>
            </a:xfrm>
            <a:custGeom>
              <a:rect b="b" l="l" r="r" t="t"/>
              <a:pathLst>
                <a:path extrusionOk="0" h="1596" w="1734">
                  <a:moveTo>
                    <a:pt x="1178" y="0"/>
                  </a:moveTo>
                  <a:cubicBezTo>
                    <a:pt x="737" y="0"/>
                    <a:pt x="327" y="139"/>
                    <a:pt x="1" y="297"/>
                  </a:cubicBezTo>
                  <a:cubicBezTo>
                    <a:pt x="99" y="852"/>
                    <a:pt x="177" y="1296"/>
                    <a:pt x="232" y="1596"/>
                  </a:cubicBezTo>
                  <a:cubicBezTo>
                    <a:pt x="722" y="1147"/>
                    <a:pt x="1323" y="978"/>
                    <a:pt x="1733" y="919"/>
                  </a:cubicBezTo>
                  <a:cubicBezTo>
                    <a:pt x="1688" y="663"/>
                    <a:pt x="1636" y="368"/>
                    <a:pt x="1580" y="41"/>
                  </a:cubicBezTo>
                  <a:cubicBezTo>
                    <a:pt x="1444" y="13"/>
                    <a:pt x="1309" y="0"/>
                    <a:pt x="1178"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8"/>
            <p:cNvSpPr/>
            <p:nvPr/>
          </p:nvSpPr>
          <p:spPr>
            <a:xfrm>
              <a:off x="3194275" y="5203350"/>
              <a:ext cx="44325" cy="33975"/>
            </a:xfrm>
            <a:custGeom>
              <a:rect b="b" l="l" r="r" t="t"/>
              <a:pathLst>
                <a:path extrusionOk="0" h="1359" w="1773">
                  <a:moveTo>
                    <a:pt x="843" y="1"/>
                  </a:moveTo>
                  <a:cubicBezTo>
                    <a:pt x="538" y="1"/>
                    <a:pt x="248" y="58"/>
                    <a:pt x="1" y="133"/>
                  </a:cubicBezTo>
                  <a:cubicBezTo>
                    <a:pt x="68" y="553"/>
                    <a:pt x="136" y="962"/>
                    <a:pt x="202" y="1359"/>
                  </a:cubicBezTo>
                  <a:cubicBezTo>
                    <a:pt x="688" y="1088"/>
                    <a:pt x="1208" y="1027"/>
                    <a:pt x="1580" y="1027"/>
                  </a:cubicBezTo>
                  <a:cubicBezTo>
                    <a:pt x="1650" y="1027"/>
                    <a:pt x="1714" y="1029"/>
                    <a:pt x="1772" y="1032"/>
                  </a:cubicBezTo>
                  <a:cubicBezTo>
                    <a:pt x="1723" y="743"/>
                    <a:pt x="1675" y="446"/>
                    <a:pt x="1626" y="145"/>
                  </a:cubicBezTo>
                  <a:cubicBezTo>
                    <a:pt x="1364" y="41"/>
                    <a:pt x="1098" y="1"/>
                    <a:pt x="84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8"/>
            <p:cNvSpPr/>
            <p:nvPr/>
          </p:nvSpPr>
          <p:spPr>
            <a:xfrm>
              <a:off x="3204350" y="5263100"/>
              <a:ext cx="43900" cy="34675"/>
            </a:xfrm>
            <a:custGeom>
              <a:rect b="b" l="l" r="r" t="t"/>
              <a:pathLst>
                <a:path extrusionOk="0" h="1387" w="1756">
                  <a:moveTo>
                    <a:pt x="898" y="1"/>
                  </a:moveTo>
                  <a:cubicBezTo>
                    <a:pt x="574" y="1"/>
                    <a:pt x="267" y="71"/>
                    <a:pt x="0" y="165"/>
                  </a:cubicBezTo>
                  <a:cubicBezTo>
                    <a:pt x="73" y="598"/>
                    <a:pt x="143" y="1007"/>
                    <a:pt x="209" y="1387"/>
                  </a:cubicBezTo>
                  <a:cubicBezTo>
                    <a:pt x="777" y="1023"/>
                    <a:pt x="1410" y="954"/>
                    <a:pt x="1756" y="948"/>
                  </a:cubicBezTo>
                  <a:cubicBezTo>
                    <a:pt x="1711" y="687"/>
                    <a:pt x="1665" y="412"/>
                    <a:pt x="1617" y="130"/>
                  </a:cubicBezTo>
                  <a:cubicBezTo>
                    <a:pt x="1375" y="38"/>
                    <a:pt x="1132" y="1"/>
                    <a:pt x="898"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8"/>
            <p:cNvSpPr/>
            <p:nvPr/>
          </p:nvSpPr>
          <p:spPr>
            <a:xfrm>
              <a:off x="3465875" y="4736575"/>
              <a:ext cx="230625" cy="661300"/>
            </a:xfrm>
            <a:custGeom>
              <a:rect b="b" l="l" r="r" t="t"/>
              <a:pathLst>
                <a:path extrusionOk="0" h="26452" w="9225">
                  <a:moveTo>
                    <a:pt x="4864" y="0"/>
                  </a:moveTo>
                  <a:cubicBezTo>
                    <a:pt x="3151" y="0"/>
                    <a:pt x="1594" y="1042"/>
                    <a:pt x="1094" y="2602"/>
                  </a:cubicBezTo>
                  <a:cubicBezTo>
                    <a:pt x="0" y="6027"/>
                    <a:pt x="1779" y="7985"/>
                    <a:pt x="1854" y="8068"/>
                  </a:cubicBezTo>
                  <a:cubicBezTo>
                    <a:pt x="2038" y="8265"/>
                    <a:pt x="2278" y="8363"/>
                    <a:pt x="2517" y="8363"/>
                  </a:cubicBezTo>
                  <a:cubicBezTo>
                    <a:pt x="2759" y="8363"/>
                    <a:pt x="3001" y="8263"/>
                    <a:pt x="3184" y="8063"/>
                  </a:cubicBezTo>
                  <a:cubicBezTo>
                    <a:pt x="3551" y="7663"/>
                    <a:pt x="3549" y="7021"/>
                    <a:pt x="3179" y="6626"/>
                  </a:cubicBezTo>
                  <a:cubicBezTo>
                    <a:pt x="3148" y="6589"/>
                    <a:pt x="2178" y="5441"/>
                    <a:pt x="2872" y="3267"/>
                  </a:cubicBezTo>
                  <a:cubicBezTo>
                    <a:pt x="3104" y="2540"/>
                    <a:pt x="3958" y="2034"/>
                    <a:pt x="4872" y="2034"/>
                  </a:cubicBezTo>
                  <a:cubicBezTo>
                    <a:pt x="4993" y="2034"/>
                    <a:pt x="5115" y="2043"/>
                    <a:pt x="5237" y="2061"/>
                  </a:cubicBezTo>
                  <a:cubicBezTo>
                    <a:pt x="5906" y="2162"/>
                    <a:pt x="7042" y="2632"/>
                    <a:pt x="7142" y="4632"/>
                  </a:cubicBezTo>
                  <a:cubicBezTo>
                    <a:pt x="7333" y="8510"/>
                    <a:pt x="4339" y="25074"/>
                    <a:pt x="4309" y="25240"/>
                  </a:cubicBezTo>
                  <a:cubicBezTo>
                    <a:pt x="4209" y="25791"/>
                    <a:pt x="4541" y="26325"/>
                    <a:pt x="5050" y="26432"/>
                  </a:cubicBezTo>
                  <a:cubicBezTo>
                    <a:pt x="5110" y="26445"/>
                    <a:pt x="5171" y="26452"/>
                    <a:pt x="5233" y="26452"/>
                  </a:cubicBezTo>
                  <a:cubicBezTo>
                    <a:pt x="5673" y="26452"/>
                    <a:pt x="6066" y="26116"/>
                    <a:pt x="6155" y="25631"/>
                  </a:cubicBezTo>
                  <a:cubicBezTo>
                    <a:pt x="6280" y="24939"/>
                    <a:pt x="9224" y="8650"/>
                    <a:pt x="9019" y="4524"/>
                  </a:cubicBezTo>
                  <a:cubicBezTo>
                    <a:pt x="8874" y="1596"/>
                    <a:pt x="7105" y="292"/>
                    <a:pt x="5498" y="48"/>
                  </a:cubicBezTo>
                  <a:cubicBezTo>
                    <a:pt x="5286" y="16"/>
                    <a:pt x="5074" y="0"/>
                    <a:pt x="486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8"/>
            <p:cNvSpPr/>
            <p:nvPr/>
          </p:nvSpPr>
          <p:spPr>
            <a:xfrm>
              <a:off x="3477050" y="4736575"/>
              <a:ext cx="214000" cy="650700"/>
            </a:xfrm>
            <a:custGeom>
              <a:rect b="b" l="l" r="r" t="t"/>
              <a:pathLst>
                <a:path extrusionOk="0" h="26028" w="8560">
                  <a:moveTo>
                    <a:pt x="4418" y="0"/>
                  </a:moveTo>
                  <a:cubicBezTo>
                    <a:pt x="2705" y="0"/>
                    <a:pt x="1147" y="1042"/>
                    <a:pt x="648" y="2602"/>
                  </a:cubicBezTo>
                  <a:cubicBezTo>
                    <a:pt x="0" y="4631"/>
                    <a:pt x="360" y="6145"/>
                    <a:pt x="778" y="7059"/>
                  </a:cubicBezTo>
                  <a:cubicBezTo>
                    <a:pt x="987" y="7419"/>
                    <a:pt x="1168" y="7618"/>
                    <a:pt x="1191" y="7644"/>
                  </a:cubicBezTo>
                  <a:cubicBezTo>
                    <a:pt x="1374" y="7840"/>
                    <a:pt x="1614" y="7938"/>
                    <a:pt x="1853" y="7938"/>
                  </a:cubicBezTo>
                  <a:cubicBezTo>
                    <a:pt x="2095" y="7938"/>
                    <a:pt x="2337" y="7838"/>
                    <a:pt x="2521" y="7638"/>
                  </a:cubicBezTo>
                  <a:cubicBezTo>
                    <a:pt x="2767" y="7370"/>
                    <a:pt x="2841" y="6991"/>
                    <a:pt x="2756" y="6653"/>
                  </a:cubicBezTo>
                  <a:cubicBezTo>
                    <a:pt x="2747" y="6643"/>
                    <a:pt x="2742" y="6633"/>
                    <a:pt x="2733" y="6623"/>
                  </a:cubicBezTo>
                  <a:cubicBezTo>
                    <a:pt x="2722" y="6609"/>
                    <a:pt x="2563" y="6422"/>
                    <a:pt x="2418" y="6068"/>
                  </a:cubicBezTo>
                  <a:cubicBezTo>
                    <a:pt x="2184" y="5706"/>
                    <a:pt x="1641" y="4617"/>
                    <a:pt x="2207" y="2843"/>
                  </a:cubicBezTo>
                  <a:cubicBezTo>
                    <a:pt x="2440" y="2115"/>
                    <a:pt x="3294" y="1609"/>
                    <a:pt x="4208" y="1609"/>
                  </a:cubicBezTo>
                  <a:cubicBezTo>
                    <a:pt x="4330" y="1609"/>
                    <a:pt x="4452" y="1618"/>
                    <a:pt x="4573" y="1636"/>
                  </a:cubicBezTo>
                  <a:cubicBezTo>
                    <a:pt x="5074" y="1712"/>
                    <a:pt x="5836" y="1995"/>
                    <a:pt x="6230" y="2971"/>
                  </a:cubicBezTo>
                  <a:cubicBezTo>
                    <a:pt x="6477" y="3352"/>
                    <a:pt x="6658" y="3884"/>
                    <a:pt x="6696" y="4631"/>
                  </a:cubicBezTo>
                  <a:cubicBezTo>
                    <a:pt x="6888" y="8508"/>
                    <a:pt x="3893" y="25071"/>
                    <a:pt x="3864" y="25238"/>
                  </a:cubicBezTo>
                  <a:cubicBezTo>
                    <a:pt x="3835" y="25393"/>
                    <a:pt x="3841" y="25550"/>
                    <a:pt x="3880" y="25702"/>
                  </a:cubicBezTo>
                  <a:cubicBezTo>
                    <a:pt x="4010" y="25857"/>
                    <a:pt x="4188" y="25965"/>
                    <a:pt x="4387" y="26009"/>
                  </a:cubicBezTo>
                  <a:cubicBezTo>
                    <a:pt x="4446" y="26020"/>
                    <a:pt x="4507" y="26027"/>
                    <a:pt x="4568" y="26027"/>
                  </a:cubicBezTo>
                  <a:cubicBezTo>
                    <a:pt x="5009" y="26027"/>
                    <a:pt x="5402" y="25691"/>
                    <a:pt x="5490" y="25206"/>
                  </a:cubicBezTo>
                  <a:cubicBezTo>
                    <a:pt x="5615" y="24516"/>
                    <a:pt x="8559" y="8227"/>
                    <a:pt x="8354" y="4101"/>
                  </a:cubicBezTo>
                  <a:cubicBezTo>
                    <a:pt x="8313" y="3260"/>
                    <a:pt x="8135" y="2559"/>
                    <a:pt x="7867" y="1972"/>
                  </a:cubicBezTo>
                  <a:cubicBezTo>
                    <a:pt x="7176" y="799"/>
                    <a:pt x="6082" y="204"/>
                    <a:pt x="5053" y="48"/>
                  </a:cubicBezTo>
                  <a:cubicBezTo>
                    <a:pt x="4840" y="16"/>
                    <a:pt x="4628" y="0"/>
                    <a:pt x="441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8"/>
            <p:cNvSpPr/>
            <p:nvPr/>
          </p:nvSpPr>
          <p:spPr>
            <a:xfrm>
              <a:off x="3484275" y="4736625"/>
              <a:ext cx="206725" cy="626200"/>
            </a:xfrm>
            <a:custGeom>
              <a:rect b="b" l="l" r="r" t="t"/>
              <a:pathLst>
                <a:path extrusionOk="0" h="25048" w="8269">
                  <a:moveTo>
                    <a:pt x="4116" y="0"/>
                  </a:moveTo>
                  <a:cubicBezTo>
                    <a:pt x="3858" y="0"/>
                    <a:pt x="3600" y="24"/>
                    <a:pt x="3345" y="71"/>
                  </a:cubicBezTo>
                  <a:lnTo>
                    <a:pt x="3347" y="71"/>
                  </a:lnTo>
                  <a:cubicBezTo>
                    <a:pt x="3199" y="634"/>
                    <a:pt x="3115" y="1415"/>
                    <a:pt x="3461" y="2127"/>
                  </a:cubicBezTo>
                  <a:cubicBezTo>
                    <a:pt x="3681" y="2064"/>
                    <a:pt x="3909" y="2033"/>
                    <a:pt x="4139" y="2033"/>
                  </a:cubicBezTo>
                  <a:cubicBezTo>
                    <a:pt x="4154" y="2033"/>
                    <a:pt x="4169" y="2034"/>
                    <a:pt x="4183" y="2034"/>
                  </a:cubicBezTo>
                  <a:cubicBezTo>
                    <a:pt x="4155" y="1568"/>
                    <a:pt x="4185" y="731"/>
                    <a:pt x="4633" y="32"/>
                  </a:cubicBezTo>
                  <a:cubicBezTo>
                    <a:pt x="4461" y="11"/>
                    <a:pt x="4289" y="0"/>
                    <a:pt x="4116" y="0"/>
                  </a:cubicBezTo>
                  <a:close/>
                  <a:moveTo>
                    <a:pt x="6390" y="691"/>
                  </a:moveTo>
                  <a:cubicBezTo>
                    <a:pt x="5957" y="974"/>
                    <a:pt x="5367" y="1483"/>
                    <a:pt x="5135" y="2254"/>
                  </a:cubicBezTo>
                  <a:cubicBezTo>
                    <a:pt x="5385" y="2377"/>
                    <a:pt x="5607" y="2550"/>
                    <a:pt x="5787" y="2765"/>
                  </a:cubicBezTo>
                  <a:cubicBezTo>
                    <a:pt x="6083" y="2363"/>
                    <a:pt x="6615" y="1806"/>
                    <a:pt x="7363" y="1640"/>
                  </a:cubicBezTo>
                  <a:cubicBezTo>
                    <a:pt x="7096" y="1270"/>
                    <a:pt x="6767" y="948"/>
                    <a:pt x="6390" y="691"/>
                  </a:cubicBezTo>
                  <a:close/>
                  <a:moveTo>
                    <a:pt x="1601" y="857"/>
                  </a:moveTo>
                  <a:cubicBezTo>
                    <a:pt x="1255" y="1124"/>
                    <a:pt x="960" y="1449"/>
                    <a:pt x="728" y="1819"/>
                  </a:cubicBezTo>
                  <a:cubicBezTo>
                    <a:pt x="1006" y="2304"/>
                    <a:pt x="1480" y="2904"/>
                    <a:pt x="2191" y="3122"/>
                  </a:cubicBezTo>
                  <a:lnTo>
                    <a:pt x="2193" y="3122"/>
                  </a:lnTo>
                  <a:cubicBezTo>
                    <a:pt x="2298" y="2886"/>
                    <a:pt x="2472" y="2679"/>
                    <a:pt x="2690" y="2509"/>
                  </a:cubicBezTo>
                  <a:cubicBezTo>
                    <a:pt x="2360" y="2235"/>
                    <a:pt x="1802" y="1668"/>
                    <a:pt x="1601" y="857"/>
                  </a:cubicBezTo>
                  <a:close/>
                  <a:moveTo>
                    <a:pt x="8045" y="3054"/>
                  </a:moveTo>
                  <a:cubicBezTo>
                    <a:pt x="7588" y="3090"/>
                    <a:pt x="6838" y="3232"/>
                    <a:pt x="6279" y="3771"/>
                  </a:cubicBezTo>
                  <a:cubicBezTo>
                    <a:pt x="6351" y="4053"/>
                    <a:pt x="6393" y="4339"/>
                    <a:pt x="6406" y="4629"/>
                  </a:cubicBezTo>
                  <a:cubicBezTo>
                    <a:pt x="6407" y="4666"/>
                    <a:pt x="6409" y="4706"/>
                    <a:pt x="6410" y="4744"/>
                  </a:cubicBezTo>
                  <a:cubicBezTo>
                    <a:pt x="6726" y="4558"/>
                    <a:pt x="7267" y="4308"/>
                    <a:pt x="7881" y="4308"/>
                  </a:cubicBezTo>
                  <a:cubicBezTo>
                    <a:pt x="8008" y="4308"/>
                    <a:pt x="8137" y="4318"/>
                    <a:pt x="8269" y="4342"/>
                  </a:cubicBezTo>
                  <a:cubicBezTo>
                    <a:pt x="8234" y="3871"/>
                    <a:pt x="8159" y="3440"/>
                    <a:pt x="8045" y="3054"/>
                  </a:cubicBezTo>
                  <a:close/>
                  <a:moveTo>
                    <a:pt x="127" y="3504"/>
                  </a:moveTo>
                  <a:cubicBezTo>
                    <a:pt x="42" y="3944"/>
                    <a:pt x="1" y="4391"/>
                    <a:pt x="5" y="4840"/>
                  </a:cubicBezTo>
                  <a:cubicBezTo>
                    <a:pt x="295" y="4950"/>
                    <a:pt x="655" y="5045"/>
                    <a:pt x="1038" y="5045"/>
                  </a:cubicBezTo>
                  <a:cubicBezTo>
                    <a:pt x="1316" y="5045"/>
                    <a:pt x="1605" y="4995"/>
                    <a:pt x="1889" y="4867"/>
                  </a:cubicBezTo>
                  <a:cubicBezTo>
                    <a:pt x="1882" y="4594"/>
                    <a:pt x="1902" y="4323"/>
                    <a:pt x="1947" y="4053"/>
                  </a:cubicBezTo>
                  <a:lnTo>
                    <a:pt x="1947" y="4053"/>
                  </a:lnTo>
                  <a:cubicBezTo>
                    <a:pt x="1919" y="4053"/>
                    <a:pt x="1889" y="4054"/>
                    <a:pt x="1858" y="4054"/>
                  </a:cubicBezTo>
                  <a:cubicBezTo>
                    <a:pt x="1432" y="4054"/>
                    <a:pt x="720" y="3971"/>
                    <a:pt x="127" y="3504"/>
                  </a:cubicBezTo>
                  <a:close/>
                  <a:moveTo>
                    <a:pt x="2072" y="5915"/>
                  </a:moveTo>
                  <a:cubicBezTo>
                    <a:pt x="2072" y="5916"/>
                    <a:pt x="2072" y="5916"/>
                    <a:pt x="2072" y="5916"/>
                  </a:cubicBezTo>
                  <a:lnTo>
                    <a:pt x="2072" y="5916"/>
                  </a:lnTo>
                  <a:cubicBezTo>
                    <a:pt x="2072" y="5916"/>
                    <a:pt x="2073" y="5916"/>
                    <a:pt x="2073" y="5915"/>
                  </a:cubicBezTo>
                  <a:close/>
                  <a:moveTo>
                    <a:pt x="7897" y="5950"/>
                  </a:moveTo>
                  <a:cubicBezTo>
                    <a:pt x="7448" y="5950"/>
                    <a:pt x="6859" y="6035"/>
                    <a:pt x="6357" y="6392"/>
                  </a:cubicBezTo>
                  <a:cubicBezTo>
                    <a:pt x="6334" y="6708"/>
                    <a:pt x="6306" y="7050"/>
                    <a:pt x="6272" y="7408"/>
                  </a:cubicBezTo>
                  <a:cubicBezTo>
                    <a:pt x="6531" y="7299"/>
                    <a:pt x="6979" y="7147"/>
                    <a:pt x="7487" y="7147"/>
                  </a:cubicBezTo>
                  <a:cubicBezTo>
                    <a:pt x="7707" y="7147"/>
                    <a:pt x="7938" y="7175"/>
                    <a:pt x="8170" y="7248"/>
                  </a:cubicBezTo>
                  <a:cubicBezTo>
                    <a:pt x="8211" y="6788"/>
                    <a:pt x="8242" y="6360"/>
                    <a:pt x="8263" y="5969"/>
                  </a:cubicBezTo>
                  <a:cubicBezTo>
                    <a:pt x="8158" y="5958"/>
                    <a:pt x="8034" y="5950"/>
                    <a:pt x="7897" y="5950"/>
                  </a:cubicBezTo>
                  <a:close/>
                  <a:moveTo>
                    <a:pt x="2072" y="5916"/>
                  </a:moveTo>
                  <a:cubicBezTo>
                    <a:pt x="1734" y="6179"/>
                    <a:pt x="1112" y="6562"/>
                    <a:pt x="380" y="6562"/>
                  </a:cubicBezTo>
                  <a:cubicBezTo>
                    <a:pt x="351" y="6562"/>
                    <a:pt x="322" y="6562"/>
                    <a:pt x="293" y="6561"/>
                  </a:cubicBezTo>
                  <a:lnTo>
                    <a:pt x="293" y="6561"/>
                  </a:lnTo>
                  <a:cubicBezTo>
                    <a:pt x="432" y="6982"/>
                    <a:pt x="629" y="7383"/>
                    <a:pt x="878" y="7751"/>
                  </a:cubicBezTo>
                  <a:cubicBezTo>
                    <a:pt x="1377" y="7612"/>
                    <a:pt x="2052" y="7309"/>
                    <a:pt x="2467" y="6652"/>
                  </a:cubicBezTo>
                  <a:cubicBezTo>
                    <a:pt x="2458" y="6642"/>
                    <a:pt x="2453" y="6631"/>
                    <a:pt x="2444" y="6623"/>
                  </a:cubicBezTo>
                  <a:cubicBezTo>
                    <a:pt x="2430" y="6607"/>
                    <a:pt x="2229" y="6368"/>
                    <a:pt x="2072" y="5916"/>
                  </a:cubicBezTo>
                  <a:close/>
                  <a:moveTo>
                    <a:pt x="7400" y="8752"/>
                  </a:moveTo>
                  <a:cubicBezTo>
                    <a:pt x="6988" y="8752"/>
                    <a:pt x="6515" y="8833"/>
                    <a:pt x="6091" y="9107"/>
                  </a:cubicBezTo>
                  <a:cubicBezTo>
                    <a:pt x="6054" y="9416"/>
                    <a:pt x="6015" y="9732"/>
                    <a:pt x="5974" y="10056"/>
                  </a:cubicBezTo>
                  <a:cubicBezTo>
                    <a:pt x="6185" y="9990"/>
                    <a:pt x="6540" y="9901"/>
                    <a:pt x="6951" y="9901"/>
                  </a:cubicBezTo>
                  <a:cubicBezTo>
                    <a:pt x="7240" y="9901"/>
                    <a:pt x="7555" y="9945"/>
                    <a:pt x="7867" y="10071"/>
                  </a:cubicBezTo>
                  <a:cubicBezTo>
                    <a:pt x="7919" y="9638"/>
                    <a:pt x="7969" y="9216"/>
                    <a:pt x="8014" y="8809"/>
                  </a:cubicBezTo>
                  <a:cubicBezTo>
                    <a:pt x="7841" y="8777"/>
                    <a:pt x="7630" y="8752"/>
                    <a:pt x="7400" y="8752"/>
                  </a:cubicBezTo>
                  <a:close/>
                  <a:moveTo>
                    <a:pt x="6873" y="11237"/>
                  </a:moveTo>
                  <a:cubicBezTo>
                    <a:pt x="6526" y="11237"/>
                    <a:pt x="6145" y="11298"/>
                    <a:pt x="5787" y="11484"/>
                  </a:cubicBezTo>
                  <a:cubicBezTo>
                    <a:pt x="5744" y="11800"/>
                    <a:pt x="5700" y="12120"/>
                    <a:pt x="5654" y="12441"/>
                  </a:cubicBezTo>
                  <a:cubicBezTo>
                    <a:pt x="5836" y="12401"/>
                    <a:pt x="6088" y="12361"/>
                    <a:pt x="6372" y="12361"/>
                  </a:cubicBezTo>
                  <a:cubicBezTo>
                    <a:pt x="6729" y="12361"/>
                    <a:pt x="7138" y="12424"/>
                    <a:pt x="7528" y="12628"/>
                  </a:cubicBezTo>
                  <a:lnTo>
                    <a:pt x="7528" y="12627"/>
                  </a:lnTo>
                  <a:cubicBezTo>
                    <a:pt x="7588" y="12195"/>
                    <a:pt x="7647" y="11767"/>
                    <a:pt x="7704" y="11345"/>
                  </a:cubicBezTo>
                  <a:cubicBezTo>
                    <a:pt x="7485" y="11290"/>
                    <a:pt x="7193" y="11237"/>
                    <a:pt x="6873" y="11237"/>
                  </a:cubicBezTo>
                  <a:close/>
                  <a:moveTo>
                    <a:pt x="6461" y="13715"/>
                  </a:moveTo>
                  <a:cubicBezTo>
                    <a:pt x="6135" y="13715"/>
                    <a:pt x="5778" y="13770"/>
                    <a:pt x="5439" y="13932"/>
                  </a:cubicBezTo>
                  <a:cubicBezTo>
                    <a:pt x="5389" y="14258"/>
                    <a:pt x="5340" y="14584"/>
                    <a:pt x="5291" y="14910"/>
                  </a:cubicBezTo>
                  <a:cubicBezTo>
                    <a:pt x="5469" y="14873"/>
                    <a:pt x="5701" y="14840"/>
                    <a:pt x="5961" y="14840"/>
                  </a:cubicBezTo>
                  <a:cubicBezTo>
                    <a:pt x="6332" y="14840"/>
                    <a:pt x="6760" y="14908"/>
                    <a:pt x="7164" y="15132"/>
                  </a:cubicBezTo>
                  <a:cubicBezTo>
                    <a:pt x="7228" y="14702"/>
                    <a:pt x="7292" y="14272"/>
                    <a:pt x="7355" y="13840"/>
                  </a:cubicBezTo>
                  <a:cubicBezTo>
                    <a:pt x="7131" y="13779"/>
                    <a:pt x="6813" y="13715"/>
                    <a:pt x="6461" y="13715"/>
                  </a:cubicBezTo>
                  <a:close/>
                  <a:moveTo>
                    <a:pt x="6048" y="16195"/>
                  </a:moveTo>
                  <a:cubicBezTo>
                    <a:pt x="5733" y="16195"/>
                    <a:pt x="5391" y="16245"/>
                    <a:pt x="5063" y="16393"/>
                  </a:cubicBezTo>
                  <a:cubicBezTo>
                    <a:pt x="5010" y="16727"/>
                    <a:pt x="4958" y="17057"/>
                    <a:pt x="4906" y="17383"/>
                  </a:cubicBezTo>
                  <a:cubicBezTo>
                    <a:pt x="5079" y="17348"/>
                    <a:pt x="5300" y="17318"/>
                    <a:pt x="5545" y="17318"/>
                  </a:cubicBezTo>
                  <a:cubicBezTo>
                    <a:pt x="5925" y="17318"/>
                    <a:pt x="6363" y="17390"/>
                    <a:pt x="6776" y="17626"/>
                  </a:cubicBezTo>
                  <a:lnTo>
                    <a:pt x="6777" y="17626"/>
                  </a:lnTo>
                  <a:cubicBezTo>
                    <a:pt x="6845" y="17199"/>
                    <a:pt x="6912" y="16767"/>
                    <a:pt x="6981" y="16330"/>
                  </a:cubicBezTo>
                  <a:cubicBezTo>
                    <a:pt x="6755" y="16266"/>
                    <a:pt x="6421" y="16195"/>
                    <a:pt x="6048" y="16195"/>
                  </a:cubicBezTo>
                  <a:close/>
                  <a:moveTo>
                    <a:pt x="5493" y="18459"/>
                  </a:moveTo>
                  <a:cubicBezTo>
                    <a:pt x="5237" y="18459"/>
                    <a:pt x="4971" y="18499"/>
                    <a:pt x="4709" y="18603"/>
                  </a:cubicBezTo>
                  <a:cubicBezTo>
                    <a:pt x="4660" y="18904"/>
                    <a:pt x="4611" y="19199"/>
                    <a:pt x="4563" y="19491"/>
                  </a:cubicBezTo>
                  <a:cubicBezTo>
                    <a:pt x="4622" y="19487"/>
                    <a:pt x="4688" y="19485"/>
                    <a:pt x="4759" y="19485"/>
                  </a:cubicBezTo>
                  <a:cubicBezTo>
                    <a:pt x="5198" y="19485"/>
                    <a:pt x="5842" y="19572"/>
                    <a:pt x="6392" y="19985"/>
                  </a:cubicBezTo>
                  <a:lnTo>
                    <a:pt x="6393" y="19985"/>
                  </a:lnTo>
                  <a:cubicBezTo>
                    <a:pt x="6464" y="19564"/>
                    <a:pt x="6534" y="19129"/>
                    <a:pt x="6607" y="18685"/>
                  </a:cubicBezTo>
                  <a:cubicBezTo>
                    <a:pt x="6314" y="18571"/>
                    <a:pt x="5918" y="18459"/>
                    <a:pt x="5493" y="18459"/>
                  </a:cubicBezTo>
                  <a:close/>
                  <a:moveTo>
                    <a:pt x="5033" y="20848"/>
                  </a:moveTo>
                  <a:cubicBezTo>
                    <a:pt x="4799" y="20848"/>
                    <a:pt x="4556" y="20885"/>
                    <a:pt x="4314" y="20978"/>
                  </a:cubicBezTo>
                  <a:cubicBezTo>
                    <a:pt x="4266" y="21261"/>
                    <a:pt x="4220" y="21533"/>
                    <a:pt x="4175" y="21796"/>
                  </a:cubicBezTo>
                  <a:lnTo>
                    <a:pt x="4176" y="21795"/>
                  </a:lnTo>
                  <a:cubicBezTo>
                    <a:pt x="4574" y="21802"/>
                    <a:pt x="5357" y="21890"/>
                    <a:pt x="5981" y="22426"/>
                  </a:cubicBezTo>
                  <a:cubicBezTo>
                    <a:pt x="6052" y="22018"/>
                    <a:pt x="6126" y="21582"/>
                    <a:pt x="6203" y="21123"/>
                  </a:cubicBezTo>
                  <a:cubicBezTo>
                    <a:pt x="5886" y="20980"/>
                    <a:pt x="5475" y="20848"/>
                    <a:pt x="5033" y="20848"/>
                  </a:cubicBezTo>
                  <a:close/>
                  <a:moveTo>
                    <a:pt x="4330" y="23194"/>
                  </a:moveTo>
                  <a:cubicBezTo>
                    <a:pt x="4198" y="23194"/>
                    <a:pt x="4063" y="23206"/>
                    <a:pt x="3927" y="23234"/>
                  </a:cubicBezTo>
                  <a:cubicBezTo>
                    <a:pt x="3871" y="23562"/>
                    <a:pt x="3819" y="23857"/>
                    <a:pt x="3774" y="24113"/>
                  </a:cubicBezTo>
                  <a:cubicBezTo>
                    <a:pt x="4255" y="24183"/>
                    <a:pt x="5003" y="24398"/>
                    <a:pt x="5523" y="25048"/>
                  </a:cubicBezTo>
                  <a:cubicBezTo>
                    <a:pt x="5585" y="24702"/>
                    <a:pt x="5671" y="24220"/>
                    <a:pt x="5773" y="23631"/>
                  </a:cubicBezTo>
                  <a:cubicBezTo>
                    <a:pt x="5424" y="23426"/>
                    <a:pt x="4902" y="23194"/>
                    <a:pt x="4330" y="23194"/>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8"/>
            <p:cNvSpPr/>
            <p:nvPr/>
          </p:nvSpPr>
          <p:spPr>
            <a:xfrm>
              <a:off x="3641075" y="4885375"/>
              <a:ext cx="43700" cy="36475"/>
            </a:xfrm>
            <a:custGeom>
              <a:rect b="b" l="l" r="r" t="t"/>
              <a:pathLst>
                <a:path extrusionOk="0" h="1459" w="1748">
                  <a:moveTo>
                    <a:pt x="1619" y="1"/>
                  </a:moveTo>
                  <a:cubicBezTo>
                    <a:pt x="1170" y="1"/>
                    <a:pt x="585" y="88"/>
                    <a:pt x="85" y="442"/>
                  </a:cubicBezTo>
                  <a:cubicBezTo>
                    <a:pt x="62" y="760"/>
                    <a:pt x="34" y="1100"/>
                    <a:pt x="0" y="1458"/>
                  </a:cubicBezTo>
                  <a:cubicBezTo>
                    <a:pt x="259" y="1349"/>
                    <a:pt x="705" y="1198"/>
                    <a:pt x="1212" y="1198"/>
                  </a:cubicBezTo>
                  <a:cubicBezTo>
                    <a:pt x="1353" y="1198"/>
                    <a:pt x="1500" y="1210"/>
                    <a:pt x="1648" y="1238"/>
                  </a:cubicBezTo>
                  <a:cubicBezTo>
                    <a:pt x="1689" y="799"/>
                    <a:pt x="1723" y="386"/>
                    <a:pt x="1748" y="3"/>
                  </a:cubicBezTo>
                  <a:cubicBezTo>
                    <a:pt x="1706" y="2"/>
                    <a:pt x="1663" y="1"/>
                    <a:pt x="1619"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8"/>
            <p:cNvSpPr/>
            <p:nvPr/>
          </p:nvSpPr>
          <p:spPr>
            <a:xfrm>
              <a:off x="3616550" y="5079525"/>
              <a:ext cx="44825" cy="32325"/>
            </a:xfrm>
            <a:custGeom>
              <a:rect b="b" l="l" r="r" t="t"/>
              <a:pathLst>
                <a:path extrusionOk="0" h="1293" w="1793">
                  <a:moveTo>
                    <a:pt x="1169" y="1"/>
                  </a:moveTo>
                  <a:cubicBezTo>
                    <a:pt x="843" y="1"/>
                    <a:pt x="487" y="55"/>
                    <a:pt x="148" y="216"/>
                  </a:cubicBezTo>
                  <a:cubicBezTo>
                    <a:pt x="98" y="542"/>
                    <a:pt x="49" y="868"/>
                    <a:pt x="0" y="1194"/>
                  </a:cubicBezTo>
                  <a:cubicBezTo>
                    <a:pt x="177" y="1157"/>
                    <a:pt x="409" y="1124"/>
                    <a:pt x="669" y="1124"/>
                  </a:cubicBezTo>
                  <a:cubicBezTo>
                    <a:pt x="960" y="1124"/>
                    <a:pt x="1287" y="1166"/>
                    <a:pt x="1608" y="1293"/>
                  </a:cubicBezTo>
                  <a:cubicBezTo>
                    <a:pt x="1672" y="882"/>
                    <a:pt x="1732" y="473"/>
                    <a:pt x="1793" y="62"/>
                  </a:cubicBezTo>
                  <a:cubicBezTo>
                    <a:pt x="1610" y="27"/>
                    <a:pt x="1397" y="1"/>
                    <a:pt x="1169"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8"/>
            <p:cNvSpPr/>
            <p:nvPr/>
          </p:nvSpPr>
          <p:spPr>
            <a:xfrm>
              <a:off x="3625600" y="5017550"/>
              <a:ext cx="44600" cy="31875"/>
            </a:xfrm>
            <a:custGeom>
              <a:rect b="b" l="l" r="r" t="t"/>
              <a:pathLst>
                <a:path extrusionOk="0" h="1275" w="1784">
                  <a:moveTo>
                    <a:pt x="1219" y="1"/>
                  </a:moveTo>
                  <a:cubicBezTo>
                    <a:pt x="873" y="1"/>
                    <a:pt x="492" y="62"/>
                    <a:pt x="134" y="248"/>
                  </a:cubicBezTo>
                  <a:cubicBezTo>
                    <a:pt x="91" y="565"/>
                    <a:pt x="47" y="884"/>
                    <a:pt x="1" y="1206"/>
                  </a:cubicBezTo>
                  <a:cubicBezTo>
                    <a:pt x="184" y="1165"/>
                    <a:pt x="436" y="1124"/>
                    <a:pt x="721" y="1124"/>
                  </a:cubicBezTo>
                  <a:cubicBezTo>
                    <a:pt x="998" y="1124"/>
                    <a:pt x="1307" y="1162"/>
                    <a:pt x="1613" y="1275"/>
                  </a:cubicBezTo>
                  <a:cubicBezTo>
                    <a:pt x="1672" y="863"/>
                    <a:pt x="1729" y="455"/>
                    <a:pt x="1783" y="52"/>
                  </a:cubicBezTo>
                  <a:cubicBezTo>
                    <a:pt x="1615" y="22"/>
                    <a:pt x="1423" y="1"/>
                    <a:pt x="1219"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8"/>
            <p:cNvSpPr/>
            <p:nvPr/>
          </p:nvSpPr>
          <p:spPr>
            <a:xfrm>
              <a:off x="3633650" y="4955475"/>
              <a:ext cx="44450" cy="32600"/>
            </a:xfrm>
            <a:custGeom>
              <a:rect b="b" l="l" r="r" t="t"/>
              <a:pathLst>
                <a:path extrusionOk="0" h="1304" w="1778">
                  <a:moveTo>
                    <a:pt x="1423" y="0"/>
                  </a:moveTo>
                  <a:cubicBezTo>
                    <a:pt x="1012" y="0"/>
                    <a:pt x="540" y="81"/>
                    <a:pt x="116" y="354"/>
                  </a:cubicBezTo>
                  <a:cubicBezTo>
                    <a:pt x="79" y="662"/>
                    <a:pt x="42" y="980"/>
                    <a:pt x="1" y="1303"/>
                  </a:cubicBezTo>
                  <a:cubicBezTo>
                    <a:pt x="210" y="1236"/>
                    <a:pt x="563" y="1149"/>
                    <a:pt x="971" y="1149"/>
                  </a:cubicBezTo>
                  <a:cubicBezTo>
                    <a:pt x="1181" y="1149"/>
                    <a:pt x="1405" y="1172"/>
                    <a:pt x="1632" y="1233"/>
                  </a:cubicBezTo>
                  <a:cubicBezTo>
                    <a:pt x="1684" y="818"/>
                    <a:pt x="1733" y="413"/>
                    <a:pt x="1778" y="20"/>
                  </a:cubicBezTo>
                  <a:cubicBezTo>
                    <a:pt x="1667" y="8"/>
                    <a:pt x="1548" y="0"/>
                    <a:pt x="1423"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8"/>
            <p:cNvSpPr/>
            <p:nvPr/>
          </p:nvSpPr>
          <p:spPr>
            <a:xfrm>
              <a:off x="3491550" y="4884925"/>
              <a:ext cx="54400" cy="44650"/>
            </a:xfrm>
            <a:custGeom>
              <a:rect b="b" l="l" r="r" t="t"/>
              <a:pathLst>
                <a:path extrusionOk="0" h="1786" w="2176">
                  <a:moveTo>
                    <a:pt x="1758" y="0"/>
                  </a:moveTo>
                  <a:cubicBezTo>
                    <a:pt x="1415" y="262"/>
                    <a:pt x="808" y="631"/>
                    <a:pt x="90" y="631"/>
                  </a:cubicBezTo>
                  <a:cubicBezTo>
                    <a:pt x="60" y="631"/>
                    <a:pt x="31" y="630"/>
                    <a:pt x="1" y="629"/>
                  </a:cubicBezTo>
                  <a:lnTo>
                    <a:pt x="1" y="629"/>
                  </a:lnTo>
                  <a:cubicBezTo>
                    <a:pt x="58" y="800"/>
                    <a:pt x="126" y="967"/>
                    <a:pt x="200" y="1132"/>
                  </a:cubicBezTo>
                  <a:cubicBezTo>
                    <a:pt x="409" y="1488"/>
                    <a:pt x="587" y="1686"/>
                    <a:pt x="611" y="1710"/>
                  </a:cubicBezTo>
                  <a:cubicBezTo>
                    <a:pt x="638" y="1737"/>
                    <a:pt x="666" y="1762"/>
                    <a:pt x="697" y="1786"/>
                  </a:cubicBezTo>
                  <a:cubicBezTo>
                    <a:pt x="1182" y="1632"/>
                    <a:pt x="1790" y="1329"/>
                    <a:pt x="2176" y="719"/>
                  </a:cubicBezTo>
                  <a:cubicBezTo>
                    <a:pt x="2167" y="710"/>
                    <a:pt x="2162" y="699"/>
                    <a:pt x="2153" y="691"/>
                  </a:cubicBezTo>
                  <a:cubicBezTo>
                    <a:pt x="2141" y="676"/>
                    <a:pt x="1983" y="489"/>
                    <a:pt x="1840" y="137"/>
                  </a:cubicBezTo>
                  <a:cubicBezTo>
                    <a:pt x="1814" y="99"/>
                    <a:pt x="1788" y="54"/>
                    <a:pt x="1758"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8"/>
            <p:cNvSpPr/>
            <p:nvPr/>
          </p:nvSpPr>
          <p:spPr>
            <a:xfrm>
              <a:off x="3614850" y="4753850"/>
              <a:ext cx="53525" cy="50750"/>
            </a:xfrm>
            <a:custGeom>
              <a:rect b="b" l="l" r="r" t="t"/>
              <a:pathLst>
                <a:path extrusionOk="0" h="2030" w="2141">
                  <a:moveTo>
                    <a:pt x="1167" y="1"/>
                  </a:moveTo>
                  <a:cubicBezTo>
                    <a:pt x="781" y="254"/>
                    <a:pt x="271" y="688"/>
                    <a:pt x="1" y="1328"/>
                  </a:cubicBezTo>
                  <a:cubicBezTo>
                    <a:pt x="221" y="1490"/>
                    <a:pt x="431" y="1715"/>
                    <a:pt x="600" y="2029"/>
                  </a:cubicBezTo>
                  <a:cubicBezTo>
                    <a:pt x="902" y="1633"/>
                    <a:pt x="1421" y="1111"/>
                    <a:pt x="2140" y="951"/>
                  </a:cubicBezTo>
                  <a:cubicBezTo>
                    <a:pt x="1873" y="580"/>
                    <a:pt x="1544" y="259"/>
                    <a:pt x="1167"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8"/>
            <p:cNvSpPr/>
            <p:nvPr/>
          </p:nvSpPr>
          <p:spPr>
            <a:xfrm>
              <a:off x="3641250" y="4813250"/>
              <a:ext cx="44875" cy="42000"/>
            </a:xfrm>
            <a:custGeom>
              <a:rect b="b" l="l" r="r" t="t"/>
              <a:pathLst>
                <a:path extrusionOk="0" h="1680" w="1795">
                  <a:moveTo>
                    <a:pt x="1657" y="1"/>
                  </a:moveTo>
                  <a:cubicBezTo>
                    <a:pt x="1195" y="48"/>
                    <a:pt x="518" y="207"/>
                    <a:pt x="0" y="706"/>
                  </a:cubicBezTo>
                  <a:cubicBezTo>
                    <a:pt x="72" y="988"/>
                    <a:pt x="114" y="1276"/>
                    <a:pt x="127" y="1565"/>
                  </a:cubicBezTo>
                  <a:cubicBezTo>
                    <a:pt x="128" y="1602"/>
                    <a:pt x="130" y="1641"/>
                    <a:pt x="131" y="1679"/>
                  </a:cubicBezTo>
                  <a:cubicBezTo>
                    <a:pt x="447" y="1494"/>
                    <a:pt x="987" y="1243"/>
                    <a:pt x="1599" y="1243"/>
                  </a:cubicBezTo>
                  <a:cubicBezTo>
                    <a:pt x="1664" y="1243"/>
                    <a:pt x="1729" y="1246"/>
                    <a:pt x="1794" y="1252"/>
                  </a:cubicBezTo>
                  <a:cubicBezTo>
                    <a:pt x="1793" y="1176"/>
                    <a:pt x="1790" y="1103"/>
                    <a:pt x="1786" y="1034"/>
                  </a:cubicBezTo>
                  <a:cubicBezTo>
                    <a:pt x="1770" y="687"/>
                    <a:pt x="1727" y="341"/>
                    <a:pt x="1657"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8"/>
            <p:cNvSpPr/>
            <p:nvPr/>
          </p:nvSpPr>
          <p:spPr>
            <a:xfrm>
              <a:off x="3563050" y="4736600"/>
              <a:ext cx="37075" cy="42200"/>
            </a:xfrm>
            <a:custGeom>
              <a:rect b="b" l="l" r="r" t="t"/>
              <a:pathLst>
                <a:path extrusionOk="0" h="1688" w="1483">
                  <a:moveTo>
                    <a:pt x="967" y="1"/>
                  </a:moveTo>
                  <a:cubicBezTo>
                    <a:pt x="708" y="1"/>
                    <a:pt x="449" y="25"/>
                    <a:pt x="194" y="72"/>
                  </a:cubicBezTo>
                  <a:cubicBezTo>
                    <a:pt x="78" y="521"/>
                    <a:pt x="0" y="1107"/>
                    <a:pt x="148" y="1688"/>
                  </a:cubicBezTo>
                  <a:cubicBezTo>
                    <a:pt x="350" y="1636"/>
                    <a:pt x="557" y="1610"/>
                    <a:pt x="764" y="1610"/>
                  </a:cubicBezTo>
                  <a:cubicBezTo>
                    <a:pt x="852" y="1610"/>
                    <a:pt x="939" y="1615"/>
                    <a:pt x="1027" y="1624"/>
                  </a:cubicBezTo>
                  <a:cubicBezTo>
                    <a:pt x="1045" y="1160"/>
                    <a:pt x="1145" y="557"/>
                    <a:pt x="1482" y="33"/>
                  </a:cubicBezTo>
                  <a:cubicBezTo>
                    <a:pt x="1311" y="11"/>
                    <a:pt x="1139" y="1"/>
                    <a:pt x="967"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8"/>
            <p:cNvSpPr/>
            <p:nvPr/>
          </p:nvSpPr>
          <p:spPr>
            <a:xfrm>
              <a:off x="3606875" y="5141500"/>
              <a:ext cx="45050" cy="32550"/>
            </a:xfrm>
            <a:custGeom>
              <a:rect b="b" l="l" r="r" t="t"/>
              <a:pathLst>
                <a:path extrusionOk="0" h="1302" w="1802">
                  <a:moveTo>
                    <a:pt x="1142" y="0"/>
                  </a:moveTo>
                  <a:cubicBezTo>
                    <a:pt x="828" y="0"/>
                    <a:pt x="486" y="51"/>
                    <a:pt x="158" y="198"/>
                  </a:cubicBezTo>
                  <a:cubicBezTo>
                    <a:pt x="106" y="532"/>
                    <a:pt x="54" y="862"/>
                    <a:pt x="0" y="1188"/>
                  </a:cubicBezTo>
                  <a:cubicBezTo>
                    <a:pt x="174" y="1153"/>
                    <a:pt x="395" y="1123"/>
                    <a:pt x="641" y="1123"/>
                  </a:cubicBezTo>
                  <a:cubicBezTo>
                    <a:pt x="940" y="1123"/>
                    <a:pt x="1276" y="1168"/>
                    <a:pt x="1606" y="1302"/>
                  </a:cubicBezTo>
                  <a:cubicBezTo>
                    <a:pt x="1672" y="896"/>
                    <a:pt x="1737" y="485"/>
                    <a:pt x="1801" y="69"/>
                  </a:cubicBezTo>
                  <a:cubicBezTo>
                    <a:pt x="1611" y="30"/>
                    <a:pt x="1385" y="0"/>
                    <a:pt x="1142"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8"/>
            <p:cNvSpPr/>
            <p:nvPr/>
          </p:nvSpPr>
          <p:spPr>
            <a:xfrm>
              <a:off x="3484275" y="4824225"/>
              <a:ext cx="42875" cy="38500"/>
            </a:xfrm>
            <a:custGeom>
              <a:rect b="b" l="l" r="r" t="t"/>
              <a:pathLst>
                <a:path extrusionOk="0" h="1540" w="1715">
                  <a:moveTo>
                    <a:pt x="127" y="0"/>
                  </a:moveTo>
                  <a:cubicBezTo>
                    <a:pt x="42" y="439"/>
                    <a:pt x="1" y="887"/>
                    <a:pt x="5" y="1336"/>
                  </a:cubicBezTo>
                  <a:cubicBezTo>
                    <a:pt x="295" y="1445"/>
                    <a:pt x="654" y="1540"/>
                    <a:pt x="1037" y="1540"/>
                  </a:cubicBezTo>
                  <a:cubicBezTo>
                    <a:pt x="1258" y="1540"/>
                    <a:pt x="1487" y="1508"/>
                    <a:pt x="1715" y="1430"/>
                  </a:cubicBezTo>
                  <a:cubicBezTo>
                    <a:pt x="1670" y="1136"/>
                    <a:pt x="1657" y="840"/>
                    <a:pt x="1679" y="543"/>
                  </a:cubicBezTo>
                  <a:cubicBezTo>
                    <a:pt x="1251" y="520"/>
                    <a:pt x="645" y="407"/>
                    <a:pt x="127"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8"/>
            <p:cNvSpPr/>
            <p:nvPr/>
          </p:nvSpPr>
          <p:spPr>
            <a:xfrm>
              <a:off x="3502425" y="4758000"/>
              <a:ext cx="40650" cy="53375"/>
            </a:xfrm>
            <a:custGeom>
              <a:rect b="b" l="l" r="r" t="t"/>
              <a:pathLst>
                <a:path extrusionOk="0" h="2135" w="1626">
                  <a:moveTo>
                    <a:pt x="873" y="1"/>
                  </a:moveTo>
                  <a:cubicBezTo>
                    <a:pt x="529" y="268"/>
                    <a:pt x="232" y="594"/>
                    <a:pt x="0" y="962"/>
                  </a:cubicBezTo>
                  <a:cubicBezTo>
                    <a:pt x="235" y="1373"/>
                    <a:pt x="610" y="1861"/>
                    <a:pt x="1147" y="2135"/>
                  </a:cubicBezTo>
                  <a:cubicBezTo>
                    <a:pt x="1161" y="2086"/>
                    <a:pt x="1176" y="2036"/>
                    <a:pt x="1192" y="1986"/>
                  </a:cubicBezTo>
                  <a:cubicBezTo>
                    <a:pt x="1271" y="1738"/>
                    <a:pt x="1424" y="1518"/>
                    <a:pt x="1625" y="1332"/>
                  </a:cubicBezTo>
                  <a:cubicBezTo>
                    <a:pt x="1333" y="1020"/>
                    <a:pt x="1015" y="573"/>
                    <a:pt x="87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8"/>
            <p:cNvSpPr/>
            <p:nvPr/>
          </p:nvSpPr>
          <p:spPr>
            <a:xfrm>
              <a:off x="3578575" y="5316475"/>
              <a:ext cx="43325" cy="39900"/>
            </a:xfrm>
            <a:custGeom>
              <a:rect b="b" l="l" r="r" t="t"/>
              <a:pathLst>
                <a:path extrusionOk="0" h="1596" w="1733">
                  <a:moveTo>
                    <a:pt x="555" y="0"/>
                  </a:moveTo>
                  <a:cubicBezTo>
                    <a:pt x="424" y="0"/>
                    <a:pt x="290" y="13"/>
                    <a:pt x="155" y="40"/>
                  </a:cubicBezTo>
                  <a:cubicBezTo>
                    <a:pt x="98" y="368"/>
                    <a:pt x="46" y="663"/>
                    <a:pt x="1" y="919"/>
                  </a:cubicBezTo>
                  <a:cubicBezTo>
                    <a:pt x="411" y="979"/>
                    <a:pt x="1012" y="1147"/>
                    <a:pt x="1504" y="1595"/>
                  </a:cubicBezTo>
                  <a:cubicBezTo>
                    <a:pt x="1557" y="1296"/>
                    <a:pt x="1636" y="853"/>
                    <a:pt x="1733" y="298"/>
                  </a:cubicBezTo>
                  <a:cubicBezTo>
                    <a:pt x="1407" y="139"/>
                    <a:pt x="996" y="0"/>
                    <a:pt x="55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8"/>
            <p:cNvSpPr/>
            <p:nvPr/>
          </p:nvSpPr>
          <p:spPr>
            <a:xfrm>
              <a:off x="3598325" y="5198075"/>
              <a:ext cx="44325" cy="33975"/>
            </a:xfrm>
            <a:custGeom>
              <a:rect b="b" l="l" r="r" t="t"/>
              <a:pathLst>
                <a:path extrusionOk="0" h="1359" w="1773">
                  <a:moveTo>
                    <a:pt x="929" y="1"/>
                  </a:moveTo>
                  <a:cubicBezTo>
                    <a:pt x="674" y="1"/>
                    <a:pt x="407" y="41"/>
                    <a:pt x="146" y="145"/>
                  </a:cubicBezTo>
                  <a:cubicBezTo>
                    <a:pt x="96" y="446"/>
                    <a:pt x="49" y="741"/>
                    <a:pt x="1" y="1033"/>
                  </a:cubicBezTo>
                  <a:cubicBezTo>
                    <a:pt x="59" y="1029"/>
                    <a:pt x="123" y="1027"/>
                    <a:pt x="192" y="1027"/>
                  </a:cubicBezTo>
                  <a:cubicBezTo>
                    <a:pt x="564" y="1027"/>
                    <a:pt x="1084" y="1088"/>
                    <a:pt x="1570" y="1359"/>
                  </a:cubicBezTo>
                  <a:cubicBezTo>
                    <a:pt x="1636" y="962"/>
                    <a:pt x="1703" y="553"/>
                    <a:pt x="1772" y="133"/>
                  </a:cubicBezTo>
                  <a:cubicBezTo>
                    <a:pt x="1525" y="58"/>
                    <a:pt x="1235" y="1"/>
                    <a:pt x="929"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8"/>
            <p:cNvSpPr/>
            <p:nvPr/>
          </p:nvSpPr>
          <p:spPr>
            <a:xfrm>
              <a:off x="3588625" y="5257825"/>
              <a:ext cx="43925" cy="34675"/>
            </a:xfrm>
            <a:custGeom>
              <a:rect b="b" l="l" r="r" t="t"/>
              <a:pathLst>
                <a:path extrusionOk="0" h="1387" w="1757">
                  <a:moveTo>
                    <a:pt x="859" y="1"/>
                  </a:moveTo>
                  <a:cubicBezTo>
                    <a:pt x="625" y="1"/>
                    <a:pt x="382" y="38"/>
                    <a:pt x="140" y="130"/>
                  </a:cubicBezTo>
                  <a:cubicBezTo>
                    <a:pt x="92" y="413"/>
                    <a:pt x="46" y="685"/>
                    <a:pt x="1" y="948"/>
                  </a:cubicBezTo>
                  <a:cubicBezTo>
                    <a:pt x="347" y="954"/>
                    <a:pt x="979" y="1023"/>
                    <a:pt x="1549" y="1387"/>
                  </a:cubicBezTo>
                  <a:cubicBezTo>
                    <a:pt x="1613" y="1006"/>
                    <a:pt x="1684" y="597"/>
                    <a:pt x="1757" y="165"/>
                  </a:cubicBezTo>
                  <a:cubicBezTo>
                    <a:pt x="1491" y="71"/>
                    <a:pt x="1183" y="1"/>
                    <a:pt x="859"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8"/>
            <p:cNvSpPr/>
            <p:nvPr/>
          </p:nvSpPr>
          <p:spPr>
            <a:xfrm>
              <a:off x="3370275" y="4771825"/>
              <a:ext cx="96975" cy="104825"/>
            </a:xfrm>
            <a:custGeom>
              <a:rect b="b" l="l" r="r" t="t"/>
              <a:pathLst>
                <a:path extrusionOk="0" h="4193" w="3879">
                  <a:moveTo>
                    <a:pt x="1914" y="0"/>
                  </a:moveTo>
                  <a:cubicBezTo>
                    <a:pt x="1767" y="0"/>
                    <a:pt x="1651" y="114"/>
                    <a:pt x="1662" y="248"/>
                  </a:cubicBezTo>
                  <a:cubicBezTo>
                    <a:pt x="1683" y="509"/>
                    <a:pt x="1714" y="927"/>
                    <a:pt x="1714" y="1219"/>
                  </a:cubicBezTo>
                  <a:cubicBezTo>
                    <a:pt x="1714" y="1355"/>
                    <a:pt x="1714" y="1583"/>
                    <a:pt x="1711" y="1845"/>
                  </a:cubicBezTo>
                  <a:cubicBezTo>
                    <a:pt x="1247" y="1839"/>
                    <a:pt x="782" y="1829"/>
                    <a:pt x="603" y="1812"/>
                  </a:cubicBezTo>
                  <a:cubicBezTo>
                    <a:pt x="467" y="1800"/>
                    <a:pt x="342" y="1781"/>
                    <a:pt x="242" y="1763"/>
                  </a:cubicBezTo>
                  <a:cubicBezTo>
                    <a:pt x="232" y="1761"/>
                    <a:pt x="221" y="1760"/>
                    <a:pt x="211" y="1760"/>
                  </a:cubicBezTo>
                  <a:cubicBezTo>
                    <a:pt x="96" y="1760"/>
                    <a:pt x="0" y="1881"/>
                    <a:pt x="0" y="2032"/>
                  </a:cubicBezTo>
                  <a:cubicBezTo>
                    <a:pt x="0" y="2183"/>
                    <a:pt x="96" y="2303"/>
                    <a:pt x="212" y="2303"/>
                  </a:cubicBezTo>
                  <a:cubicBezTo>
                    <a:pt x="220" y="2303"/>
                    <a:pt x="227" y="2303"/>
                    <a:pt x="235" y="2302"/>
                  </a:cubicBezTo>
                  <a:cubicBezTo>
                    <a:pt x="420" y="2277"/>
                    <a:pt x="608" y="2265"/>
                    <a:pt x="795" y="2265"/>
                  </a:cubicBezTo>
                  <a:cubicBezTo>
                    <a:pt x="847" y="2265"/>
                    <a:pt x="898" y="2266"/>
                    <a:pt x="949" y="2268"/>
                  </a:cubicBezTo>
                  <a:cubicBezTo>
                    <a:pt x="1122" y="2276"/>
                    <a:pt x="1406" y="2287"/>
                    <a:pt x="1707" y="2297"/>
                  </a:cubicBezTo>
                  <a:cubicBezTo>
                    <a:pt x="1701" y="2813"/>
                    <a:pt x="1693" y="3341"/>
                    <a:pt x="1677" y="3539"/>
                  </a:cubicBezTo>
                  <a:cubicBezTo>
                    <a:pt x="1665" y="3686"/>
                    <a:pt x="1648" y="3821"/>
                    <a:pt x="1631" y="3930"/>
                  </a:cubicBezTo>
                  <a:cubicBezTo>
                    <a:pt x="1608" y="4069"/>
                    <a:pt x="1727" y="4192"/>
                    <a:pt x="1880" y="4192"/>
                  </a:cubicBezTo>
                  <a:cubicBezTo>
                    <a:pt x="2029" y="4192"/>
                    <a:pt x="2144" y="4074"/>
                    <a:pt x="2130" y="3938"/>
                  </a:cubicBezTo>
                  <a:cubicBezTo>
                    <a:pt x="2101" y="3682"/>
                    <a:pt x="2089" y="3423"/>
                    <a:pt x="2098" y="3165"/>
                  </a:cubicBezTo>
                  <a:cubicBezTo>
                    <a:pt x="2106" y="2972"/>
                    <a:pt x="2116" y="2650"/>
                    <a:pt x="2127" y="2310"/>
                  </a:cubicBezTo>
                  <a:cubicBezTo>
                    <a:pt x="2521" y="2324"/>
                    <a:pt x="2877" y="2334"/>
                    <a:pt x="2978" y="2338"/>
                  </a:cubicBezTo>
                  <a:cubicBezTo>
                    <a:pt x="3110" y="2342"/>
                    <a:pt x="3419" y="2392"/>
                    <a:pt x="3637" y="2429"/>
                  </a:cubicBezTo>
                  <a:cubicBezTo>
                    <a:pt x="3647" y="2431"/>
                    <a:pt x="3656" y="2432"/>
                    <a:pt x="3665" y="2432"/>
                  </a:cubicBezTo>
                  <a:cubicBezTo>
                    <a:pt x="3781" y="2432"/>
                    <a:pt x="3879" y="2312"/>
                    <a:pt x="3879" y="2160"/>
                  </a:cubicBezTo>
                  <a:lnTo>
                    <a:pt x="3879" y="2067"/>
                  </a:lnTo>
                  <a:cubicBezTo>
                    <a:pt x="3879" y="1916"/>
                    <a:pt x="3782" y="1796"/>
                    <a:pt x="3665" y="1796"/>
                  </a:cubicBezTo>
                  <a:cubicBezTo>
                    <a:pt x="3660" y="1796"/>
                    <a:pt x="3655" y="1796"/>
                    <a:pt x="3650" y="1797"/>
                  </a:cubicBezTo>
                  <a:cubicBezTo>
                    <a:pt x="3408" y="1819"/>
                    <a:pt x="3023" y="1852"/>
                    <a:pt x="2750" y="1852"/>
                  </a:cubicBezTo>
                  <a:cubicBezTo>
                    <a:pt x="2619" y="1852"/>
                    <a:pt x="2396" y="1852"/>
                    <a:pt x="2140" y="1849"/>
                  </a:cubicBezTo>
                  <a:cubicBezTo>
                    <a:pt x="2151" y="1440"/>
                    <a:pt x="2161" y="1080"/>
                    <a:pt x="2164" y="973"/>
                  </a:cubicBezTo>
                  <a:cubicBezTo>
                    <a:pt x="2168" y="831"/>
                    <a:pt x="2214" y="498"/>
                    <a:pt x="2248" y="260"/>
                  </a:cubicBezTo>
                  <a:cubicBezTo>
                    <a:pt x="2268" y="122"/>
                    <a:pt x="2151" y="0"/>
                    <a:pt x="199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8"/>
            <p:cNvSpPr/>
            <p:nvPr/>
          </p:nvSpPr>
          <p:spPr>
            <a:xfrm>
              <a:off x="3016625" y="4559175"/>
              <a:ext cx="330200" cy="764475"/>
            </a:xfrm>
            <a:custGeom>
              <a:rect b="b" l="l" r="r" t="t"/>
              <a:pathLst>
                <a:path extrusionOk="0" h="30579" w="13208">
                  <a:moveTo>
                    <a:pt x="12877" y="1"/>
                  </a:moveTo>
                  <a:cubicBezTo>
                    <a:pt x="12546" y="1"/>
                    <a:pt x="12545" y="555"/>
                    <a:pt x="12877" y="555"/>
                  </a:cubicBezTo>
                  <a:cubicBezTo>
                    <a:pt x="13207" y="555"/>
                    <a:pt x="13207" y="1"/>
                    <a:pt x="12877" y="1"/>
                  </a:cubicBezTo>
                  <a:close/>
                  <a:moveTo>
                    <a:pt x="10265" y="4173"/>
                  </a:moveTo>
                  <a:cubicBezTo>
                    <a:pt x="10796" y="4438"/>
                    <a:pt x="11228" y="4865"/>
                    <a:pt x="11363" y="5216"/>
                  </a:cubicBezTo>
                  <a:cubicBezTo>
                    <a:pt x="11427" y="5387"/>
                    <a:pt x="11379" y="5426"/>
                    <a:pt x="11364" y="5439"/>
                  </a:cubicBezTo>
                  <a:cubicBezTo>
                    <a:pt x="11335" y="5463"/>
                    <a:pt x="11301" y="5473"/>
                    <a:pt x="11265" y="5473"/>
                  </a:cubicBezTo>
                  <a:cubicBezTo>
                    <a:pt x="11128" y="5473"/>
                    <a:pt x="10961" y="5324"/>
                    <a:pt x="10903" y="5270"/>
                  </a:cubicBezTo>
                  <a:cubicBezTo>
                    <a:pt x="10653" y="5028"/>
                    <a:pt x="10416" y="4630"/>
                    <a:pt x="10265" y="4173"/>
                  </a:cubicBezTo>
                  <a:close/>
                  <a:moveTo>
                    <a:pt x="6408" y="5604"/>
                  </a:moveTo>
                  <a:cubicBezTo>
                    <a:pt x="6408" y="5604"/>
                    <a:pt x="6409" y="5604"/>
                    <a:pt x="6409" y="5604"/>
                  </a:cubicBezTo>
                  <a:lnTo>
                    <a:pt x="6409" y="5604"/>
                  </a:lnTo>
                  <a:cubicBezTo>
                    <a:pt x="6409" y="5604"/>
                    <a:pt x="6409" y="5604"/>
                    <a:pt x="6410" y="5604"/>
                  </a:cubicBezTo>
                  <a:close/>
                  <a:moveTo>
                    <a:pt x="10856" y="1000"/>
                  </a:moveTo>
                  <a:cubicBezTo>
                    <a:pt x="10594" y="1000"/>
                    <a:pt x="10254" y="1162"/>
                    <a:pt x="9912" y="1776"/>
                  </a:cubicBezTo>
                  <a:cubicBezTo>
                    <a:pt x="9630" y="2281"/>
                    <a:pt x="9543" y="2842"/>
                    <a:pt x="9580" y="3387"/>
                  </a:cubicBezTo>
                  <a:cubicBezTo>
                    <a:pt x="9486" y="3376"/>
                    <a:pt x="9392" y="3370"/>
                    <a:pt x="9299" y="3370"/>
                  </a:cubicBezTo>
                  <a:cubicBezTo>
                    <a:pt x="9202" y="3370"/>
                    <a:pt x="9105" y="3376"/>
                    <a:pt x="9009" y="3389"/>
                  </a:cubicBezTo>
                  <a:cubicBezTo>
                    <a:pt x="7873" y="3548"/>
                    <a:pt x="7392" y="4255"/>
                    <a:pt x="7427" y="4845"/>
                  </a:cubicBezTo>
                  <a:cubicBezTo>
                    <a:pt x="7458" y="5375"/>
                    <a:pt x="7877" y="5744"/>
                    <a:pt x="8444" y="5744"/>
                  </a:cubicBezTo>
                  <a:cubicBezTo>
                    <a:pt x="8586" y="5744"/>
                    <a:pt x="8700" y="5620"/>
                    <a:pt x="8700" y="5467"/>
                  </a:cubicBezTo>
                  <a:cubicBezTo>
                    <a:pt x="8700" y="5313"/>
                    <a:pt x="8586" y="5190"/>
                    <a:pt x="8444" y="5190"/>
                  </a:cubicBezTo>
                  <a:cubicBezTo>
                    <a:pt x="8152" y="5190"/>
                    <a:pt x="7953" y="5041"/>
                    <a:pt x="7939" y="4810"/>
                  </a:cubicBezTo>
                  <a:cubicBezTo>
                    <a:pt x="7922" y="4526"/>
                    <a:pt x="8211" y="4059"/>
                    <a:pt x="9075" y="3940"/>
                  </a:cubicBezTo>
                  <a:cubicBezTo>
                    <a:pt x="9151" y="3930"/>
                    <a:pt x="9228" y="3924"/>
                    <a:pt x="9304" y="3924"/>
                  </a:cubicBezTo>
                  <a:cubicBezTo>
                    <a:pt x="9425" y="3924"/>
                    <a:pt x="9546" y="3937"/>
                    <a:pt x="9666" y="3962"/>
                  </a:cubicBezTo>
                  <a:cubicBezTo>
                    <a:pt x="9829" y="4682"/>
                    <a:pt x="10184" y="5319"/>
                    <a:pt x="10561" y="5683"/>
                  </a:cubicBezTo>
                  <a:cubicBezTo>
                    <a:pt x="10799" y="5912"/>
                    <a:pt x="11045" y="6028"/>
                    <a:pt x="11270" y="6028"/>
                  </a:cubicBezTo>
                  <a:cubicBezTo>
                    <a:pt x="11420" y="6028"/>
                    <a:pt x="11564" y="5974"/>
                    <a:pt x="11677" y="5877"/>
                  </a:cubicBezTo>
                  <a:cubicBezTo>
                    <a:pt x="11915" y="5679"/>
                    <a:pt x="11973" y="5361"/>
                    <a:pt x="11835" y="5004"/>
                  </a:cubicBezTo>
                  <a:cubicBezTo>
                    <a:pt x="11632" y="4473"/>
                    <a:pt x="10944" y="3805"/>
                    <a:pt x="10116" y="3515"/>
                  </a:cubicBezTo>
                  <a:cubicBezTo>
                    <a:pt x="10054" y="3016"/>
                    <a:pt x="10108" y="2499"/>
                    <a:pt x="10352" y="2063"/>
                  </a:cubicBezTo>
                  <a:cubicBezTo>
                    <a:pt x="10463" y="1862"/>
                    <a:pt x="10665" y="1558"/>
                    <a:pt x="10864" y="1558"/>
                  </a:cubicBezTo>
                  <a:cubicBezTo>
                    <a:pt x="10894" y="1558"/>
                    <a:pt x="10923" y="1565"/>
                    <a:pt x="10952" y="1579"/>
                  </a:cubicBezTo>
                  <a:cubicBezTo>
                    <a:pt x="11235" y="1726"/>
                    <a:pt x="11467" y="2457"/>
                    <a:pt x="11344" y="2819"/>
                  </a:cubicBezTo>
                  <a:cubicBezTo>
                    <a:pt x="11295" y="2964"/>
                    <a:pt x="11364" y="3123"/>
                    <a:pt x="11497" y="3175"/>
                  </a:cubicBezTo>
                  <a:cubicBezTo>
                    <a:pt x="11526" y="3186"/>
                    <a:pt x="11556" y="3192"/>
                    <a:pt x="11585" y="3192"/>
                  </a:cubicBezTo>
                  <a:cubicBezTo>
                    <a:pt x="11690" y="3192"/>
                    <a:pt x="11788" y="3122"/>
                    <a:pt x="11825" y="3009"/>
                  </a:cubicBezTo>
                  <a:cubicBezTo>
                    <a:pt x="12020" y="2430"/>
                    <a:pt x="11734" y="1369"/>
                    <a:pt x="11173" y="1080"/>
                  </a:cubicBezTo>
                  <a:cubicBezTo>
                    <a:pt x="11091" y="1038"/>
                    <a:pt x="10982" y="1000"/>
                    <a:pt x="10856" y="1000"/>
                  </a:cubicBezTo>
                  <a:close/>
                  <a:moveTo>
                    <a:pt x="6409" y="5604"/>
                  </a:moveTo>
                  <a:cubicBezTo>
                    <a:pt x="6079" y="5605"/>
                    <a:pt x="6078" y="6158"/>
                    <a:pt x="6410" y="6158"/>
                  </a:cubicBezTo>
                  <a:cubicBezTo>
                    <a:pt x="6740" y="6158"/>
                    <a:pt x="6739" y="5605"/>
                    <a:pt x="6409" y="5604"/>
                  </a:cubicBezTo>
                  <a:close/>
                  <a:moveTo>
                    <a:pt x="12705" y="6652"/>
                  </a:moveTo>
                  <a:cubicBezTo>
                    <a:pt x="12375" y="6652"/>
                    <a:pt x="12375" y="7206"/>
                    <a:pt x="12705" y="7206"/>
                  </a:cubicBezTo>
                  <a:cubicBezTo>
                    <a:pt x="13036" y="7206"/>
                    <a:pt x="13036" y="6652"/>
                    <a:pt x="12705" y="6652"/>
                  </a:cubicBezTo>
                  <a:close/>
                  <a:moveTo>
                    <a:pt x="4529" y="7175"/>
                  </a:moveTo>
                  <a:cubicBezTo>
                    <a:pt x="4198" y="7175"/>
                    <a:pt x="4198" y="7729"/>
                    <a:pt x="4529" y="7729"/>
                  </a:cubicBezTo>
                  <a:cubicBezTo>
                    <a:pt x="4859" y="7729"/>
                    <a:pt x="4859" y="7175"/>
                    <a:pt x="4529" y="7175"/>
                  </a:cubicBezTo>
                  <a:close/>
                  <a:moveTo>
                    <a:pt x="1850" y="9483"/>
                  </a:moveTo>
                  <a:cubicBezTo>
                    <a:pt x="1520" y="9483"/>
                    <a:pt x="1520" y="10039"/>
                    <a:pt x="1850" y="10039"/>
                  </a:cubicBezTo>
                  <a:cubicBezTo>
                    <a:pt x="2181" y="10039"/>
                    <a:pt x="2181" y="9483"/>
                    <a:pt x="1850" y="9483"/>
                  </a:cubicBezTo>
                  <a:close/>
                  <a:moveTo>
                    <a:pt x="4187" y="10254"/>
                  </a:moveTo>
                  <a:cubicBezTo>
                    <a:pt x="3857" y="10254"/>
                    <a:pt x="3855" y="10808"/>
                    <a:pt x="4187" y="10808"/>
                  </a:cubicBezTo>
                  <a:cubicBezTo>
                    <a:pt x="4517" y="10808"/>
                    <a:pt x="4517" y="10254"/>
                    <a:pt x="4187" y="10254"/>
                  </a:cubicBezTo>
                  <a:close/>
                  <a:moveTo>
                    <a:pt x="2991" y="12409"/>
                  </a:moveTo>
                  <a:cubicBezTo>
                    <a:pt x="2660" y="12409"/>
                    <a:pt x="2659" y="12963"/>
                    <a:pt x="2989" y="12963"/>
                  </a:cubicBezTo>
                  <a:lnTo>
                    <a:pt x="2991" y="12963"/>
                  </a:lnTo>
                  <a:cubicBezTo>
                    <a:pt x="3321" y="12963"/>
                    <a:pt x="3321" y="12409"/>
                    <a:pt x="2991" y="12409"/>
                  </a:cubicBezTo>
                  <a:close/>
                  <a:moveTo>
                    <a:pt x="3788" y="14132"/>
                  </a:moveTo>
                  <a:cubicBezTo>
                    <a:pt x="3457" y="14132"/>
                    <a:pt x="3457" y="14686"/>
                    <a:pt x="3788" y="14686"/>
                  </a:cubicBezTo>
                  <a:lnTo>
                    <a:pt x="3788" y="14688"/>
                  </a:lnTo>
                  <a:cubicBezTo>
                    <a:pt x="4118" y="14688"/>
                    <a:pt x="4118" y="14132"/>
                    <a:pt x="3788" y="14132"/>
                  </a:cubicBezTo>
                  <a:close/>
                  <a:moveTo>
                    <a:pt x="682" y="15180"/>
                  </a:moveTo>
                  <a:cubicBezTo>
                    <a:pt x="353" y="15180"/>
                    <a:pt x="352" y="15734"/>
                    <a:pt x="682" y="15734"/>
                  </a:cubicBezTo>
                  <a:cubicBezTo>
                    <a:pt x="1012" y="15734"/>
                    <a:pt x="1012" y="15180"/>
                    <a:pt x="682" y="15180"/>
                  </a:cubicBezTo>
                  <a:close/>
                  <a:moveTo>
                    <a:pt x="1936" y="18536"/>
                  </a:moveTo>
                  <a:cubicBezTo>
                    <a:pt x="1606" y="18536"/>
                    <a:pt x="1604" y="19090"/>
                    <a:pt x="1936" y="19090"/>
                  </a:cubicBezTo>
                  <a:cubicBezTo>
                    <a:pt x="2267" y="19090"/>
                    <a:pt x="2267" y="18536"/>
                    <a:pt x="1936" y="18536"/>
                  </a:cubicBezTo>
                  <a:close/>
                  <a:moveTo>
                    <a:pt x="3646" y="21338"/>
                  </a:moveTo>
                  <a:cubicBezTo>
                    <a:pt x="3315" y="21338"/>
                    <a:pt x="3315" y="21891"/>
                    <a:pt x="3646" y="21891"/>
                  </a:cubicBezTo>
                  <a:cubicBezTo>
                    <a:pt x="3976" y="21891"/>
                    <a:pt x="3976" y="21338"/>
                    <a:pt x="3646" y="21338"/>
                  </a:cubicBezTo>
                  <a:close/>
                  <a:moveTo>
                    <a:pt x="1793" y="22045"/>
                  </a:moveTo>
                  <a:lnTo>
                    <a:pt x="1794" y="22046"/>
                  </a:lnTo>
                  <a:cubicBezTo>
                    <a:pt x="1464" y="22046"/>
                    <a:pt x="1464" y="22600"/>
                    <a:pt x="1794" y="22600"/>
                  </a:cubicBezTo>
                  <a:cubicBezTo>
                    <a:pt x="2125" y="22600"/>
                    <a:pt x="2123" y="22045"/>
                    <a:pt x="1793" y="22045"/>
                  </a:cubicBezTo>
                  <a:close/>
                  <a:moveTo>
                    <a:pt x="2733" y="24047"/>
                  </a:moveTo>
                  <a:cubicBezTo>
                    <a:pt x="2734" y="24047"/>
                    <a:pt x="2734" y="24047"/>
                    <a:pt x="2734" y="24047"/>
                  </a:cubicBezTo>
                  <a:lnTo>
                    <a:pt x="2734" y="24047"/>
                  </a:lnTo>
                  <a:cubicBezTo>
                    <a:pt x="2734" y="24047"/>
                    <a:pt x="2734" y="24047"/>
                    <a:pt x="2735" y="24047"/>
                  </a:cubicBezTo>
                  <a:close/>
                  <a:moveTo>
                    <a:pt x="5213" y="23586"/>
                  </a:moveTo>
                  <a:cubicBezTo>
                    <a:pt x="4883" y="23586"/>
                    <a:pt x="4881" y="24139"/>
                    <a:pt x="5212" y="24139"/>
                  </a:cubicBezTo>
                  <a:lnTo>
                    <a:pt x="5213" y="24139"/>
                  </a:lnTo>
                  <a:cubicBezTo>
                    <a:pt x="5544" y="24139"/>
                    <a:pt x="5544" y="23586"/>
                    <a:pt x="5213" y="23586"/>
                  </a:cubicBezTo>
                  <a:close/>
                  <a:moveTo>
                    <a:pt x="2734" y="24047"/>
                  </a:moveTo>
                  <a:lnTo>
                    <a:pt x="2734" y="24047"/>
                  </a:lnTo>
                  <a:cubicBezTo>
                    <a:pt x="2404" y="24047"/>
                    <a:pt x="2403" y="24601"/>
                    <a:pt x="2735" y="24601"/>
                  </a:cubicBezTo>
                  <a:cubicBezTo>
                    <a:pt x="3065" y="24601"/>
                    <a:pt x="3064" y="24047"/>
                    <a:pt x="2734" y="24047"/>
                  </a:cubicBezTo>
                  <a:close/>
                  <a:moveTo>
                    <a:pt x="4644" y="26171"/>
                  </a:moveTo>
                  <a:cubicBezTo>
                    <a:pt x="4312" y="26171"/>
                    <a:pt x="4312" y="26725"/>
                    <a:pt x="4642" y="26725"/>
                  </a:cubicBezTo>
                  <a:lnTo>
                    <a:pt x="4644" y="26725"/>
                  </a:lnTo>
                  <a:cubicBezTo>
                    <a:pt x="4973" y="26725"/>
                    <a:pt x="4974" y="26171"/>
                    <a:pt x="4644" y="26171"/>
                  </a:cubicBezTo>
                  <a:close/>
                  <a:moveTo>
                    <a:pt x="5698" y="26510"/>
                  </a:moveTo>
                  <a:cubicBezTo>
                    <a:pt x="5366" y="26510"/>
                    <a:pt x="5366" y="27064"/>
                    <a:pt x="5697" y="27064"/>
                  </a:cubicBezTo>
                  <a:lnTo>
                    <a:pt x="5698" y="27064"/>
                  </a:lnTo>
                  <a:cubicBezTo>
                    <a:pt x="6027" y="27064"/>
                    <a:pt x="6029" y="26510"/>
                    <a:pt x="5698" y="26510"/>
                  </a:cubicBezTo>
                  <a:close/>
                  <a:moveTo>
                    <a:pt x="4841" y="28849"/>
                  </a:moveTo>
                  <a:lnTo>
                    <a:pt x="4843" y="28851"/>
                  </a:lnTo>
                  <a:cubicBezTo>
                    <a:pt x="4513" y="28851"/>
                    <a:pt x="4512" y="29404"/>
                    <a:pt x="4843" y="29404"/>
                  </a:cubicBezTo>
                  <a:cubicBezTo>
                    <a:pt x="5174" y="29404"/>
                    <a:pt x="5172" y="28849"/>
                    <a:pt x="4841" y="28849"/>
                  </a:cubicBezTo>
                  <a:close/>
                  <a:moveTo>
                    <a:pt x="1906" y="8421"/>
                  </a:moveTo>
                  <a:cubicBezTo>
                    <a:pt x="1633" y="8421"/>
                    <a:pt x="1364" y="8528"/>
                    <a:pt x="1119" y="8740"/>
                  </a:cubicBezTo>
                  <a:cubicBezTo>
                    <a:pt x="397" y="9367"/>
                    <a:pt x="0" y="10823"/>
                    <a:pt x="255" y="11922"/>
                  </a:cubicBezTo>
                  <a:cubicBezTo>
                    <a:pt x="502" y="12991"/>
                    <a:pt x="2133" y="15243"/>
                    <a:pt x="3133" y="16553"/>
                  </a:cubicBezTo>
                  <a:cubicBezTo>
                    <a:pt x="3035" y="16540"/>
                    <a:pt x="2938" y="16534"/>
                    <a:pt x="2840" y="16534"/>
                  </a:cubicBezTo>
                  <a:cubicBezTo>
                    <a:pt x="2821" y="16534"/>
                    <a:pt x="2802" y="16535"/>
                    <a:pt x="2782" y="16535"/>
                  </a:cubicBezTo>
                  <a:cubicBezTo>
                    <a:pt x="1410" y="16573"/>
                    <a:pt x="803" y="17618"/>
                    <a:pt x="693" y="18582"/>
                  </a:cubicBezTo>
                  <a:cubicBezTo>
                    <a:pt x="572" y="19636"/>
                    <a:pt x="1010" y="20945"/>
                    <a:pt x="1923" y="21221"/>
                  </a:cubicBezTo>
                  <a:cubicBezTo>
                    <a:pt x="2075" y="21267"/>
                    <a:pt x="2222" y="21288"/>
                    <a:pt x="2361" y="21288"/>
                  </a:cubicBezTo>
                  <a:cubicBezTo>
                    <a:pt x="3051" y="21288"/>
                    <a:pt x="3577" y="20773"/>
                    <a:pt x="3774" y="20168"/>
                  </a:cubicBezTo>
                  <a:cubicBezTo>
                    <a:pt x="3984" y="19524"/>
                    <a:pt x="3851" y="18662"/>
                    <a:pt x="3062" y="18294"/>
                  </a:cubicBezTo>
                  <a:cubicBezTo>
                    <a:pt x="3029" y="18278"/>
                    <a:pt x="2994" y="18271"/>
                    <a:pt x="2961" y="18271"/>
                  </a:cubicBezTo>
                  <a:cubicBezTo>
                    <a:pt x="2861" y="18271"/>
                    <a:pt x="2767" y="18334"/>
                    <a:pt x="2725" y="18439"/>
                  </a:cubicBezTo>
                  <a:cubicBezTo>
                    <a:pt x="2670" y="18579"/>
                    <a:pt x="2729" y="18742"/>
                    <a:pt x="2860" y="18803"/>
                  </a:cubicBezTo>
                  <a:cubicBezTo>
                    <a:pt x="3383" y="19046"/>
                    <a:pt x="3419" y="19591"/>
                    <a:pt x="3291" y="19984"/>
                  </a:cubicBezTo>
                  <a:cubicBezTo>
                    <a:pt x="3160" y="20387"/>
                    <a:pt x="2834" y="20734"/>
                    <a:pt x="2368" y="20734"/>
                  </a:cubicBezTo>
                  <a:cubicBezTo>
                    <a:pt x="2272" y="20734"/>
                    <a:pt x="2169" y="20719"/>
                    <a:pt x="2061" y="20687"/>
                  </a:cubicBezTo>
                  <a:cubicBezTo>
                    <a:pt x="1489" y="20515"/>
                    <a:pt x="1095" y="19583"/>
                    <a:pt x="1202" y="18651"/>
                  </a:cubicBezTo>
                  <a:cubicBezTo>
                    <a:pt x="1254" y="18194"/>
                    <a:pt x="1514" y="17126"/>
                    <a:pt x="2797" y="17090"/>
                  </a:cubicBezTo>
                  <a:cubicBezTo>
                    <a:pt x="2816" y="17090"/>
                    <a:pt x="2835" y="17090"/>
                    <a:pt x="2853" y="17090"/>
                  </a:cubicBezTo>
                  <a:cubicBezTo>
                    <a:pt x="3342" y="17090"/>
                    <a:pt x="3708" y="17266"/>
                    <a:pt x="3972" y="17629"/>
                  </a:cubicBezTo>
                  <a:cubicBezTo>
                    <a:pt x="4762" y="18713"/>
                    <a:pt x="4439" y="21142"/>
                    <a:pt x="4124" y="22406"/>
                  </a:cubicBezTo>
                  <a:cubicBezTo>
                    <a:pt x="3353" y="25495"/>
                    <a:pt x="2754" y="28516"/>
                    <a:pt x="3589" y="29714"/>
                  </a:cubicBezTo>
                  <a:cubicBezTo>
                    <a:pt x="3972" y="30262"/>
                    <a:pt x="4506" y="30578"/>
                    <a:pt x="5007" y="30578"/>
                  </a:cubicBezTo>
                  <a:cubicBezTo>
                    <a:pt x="5137" y="30578"/>
                    <a:pt x="5267" y="30556"/>
                    <a:pt x="5389" y="30512"/>
                  </a:cubicBezTo>
                  <a:cubicBezTo>
                    <a:pt x="5943" y="30313"/>
                    <a:pt x="6261" y="29708"/>
                    <a:pt x="6261" y="28853"/>
                  </a:cubicBezTo>
                  <a:cubicBezTo>
                    <a:pt x="6261" y="28366"/>
                    <a:pt x="6121" y="28017"/>
                    <a:pt x="5847" y="27816"/>
                  </a:cubicBezTo>
                  <a:cubicBezTo>
                    <a:pt x="5664" y="27681"/>
                    <a:pt x="5454" y="27639"/>
                    <a:pt x="5262" y="27639"/>
                  </a:cubicBezTo>
                  <a:cubicBezTo>
                    <a:pt x="4962" y="27639"/>
                    <a:pt x="4706" y="27742"/>
                    <a:pt x="4662" y="27761"/>
                  </a:cubicBezTo>
                  <a:cubicBezTo>
                    <a:pt x="4530" y="27817"/>
                    <a:pt x="4465" y="27978"/>
                    <a:pt x="4517" y="28120"/>
                  </a:cubicBezTo>
                  <a:cubicBezTo>
                    <a:pt x="4557" y="28229"/>
                    <a:pt x="4653" y="28296"/>
                    <a:pt x="4755" y="28296"/>
                  </a:cubicBezTo>
                  <a:cubicBezTo>
                    <a:pt x="4787" y="28296"/>
                    <a:pt x="4819" y="28289"/>
                    <a:pt x="4851" y="28276"/>
                  </a:cubicBezTo>
                  <a:cubicBezTo>
                    <a:pt x="4922" y="28245"/>
                    <a:pt x="5093" y="28193"/>
                    <a:pt x="5263" y="28193"/>
                  </a:cubicBezTo>
                  <a:cubicBezTo>
                    <a:pt x="5370" y="28193"/>
                    <a:pt x="5477" y="28214"/>
                    <a:pt x="5558" y="28274"/>
                  </a:cubicBezTo>
                  <a:cubicBezTo>
                    <a:pt x="5684" y="28366"/>
                    <a:pt x="5747" y="28561"/>
                    <a:pt x="5747" y="28852"/>
                  </a:cubicBezTo>
                  <a:cubicBezTo>
                    <a:pt x="5747" y="29452"/>
                    <a:pt x="5558" y="29866"/>
                    <a:pt x="5227" y="29985"/>
                  </a:cubicBezTo>
                  <a:cubicBezTo>
                    <a:pt x="5158" y="30010"/>
                    <a:pt x="5085" y="30022"/>
                    <a:pt x="5009" y="30022"/>
                  </a:cubicBezTo>
                  <a:cubicBezTo>
                    <a:pt x="4670" y="30022"/>
                    <a:pt x="4281" y="29782"/>
                    <a:pt x="4000" y="29378"/>
                  </a:cubicBezTo>
                  <a:cubicBezTo>
                    <a:pt x="3200" y="28232"/>
                    <a:pt x="4194" y="24249"/>
                    <a:pt x="4619" y="22548"/>
                  </a:cubicBezTo>
                  <a:cubicBezTo>
                    <a:pt x="4713" y="22173"/>
                    <a:pt x="5503" y="18832"/>
                    <a:pt x="4375" y="17284"/>
                  </a:cubicBezTo>
                  <a:cubicBezTo>
                    <a:pt x="4357" y="17258"/>
                    <a:pt x="4335" y="17234"/>
                    <a:pt x="4315" y="17210"/>
                  </a:cubicBezTo>
                  <a:cubicBezTo>
                    <a:pt x="4309" y="17200"/>
                    <a:pt x="4304" y="17192"/>
                    <a:pt x="4297" y="17185"/>
                  </a:cubicBezTo>
                  <a:cubicBezTo>
                    <a:pt x="3402" y="16075"/>
                    <a:pt x="1020" y="12946"/>
                    <a:pt x="752" y="11787"/>
                  </a:cubicBezTo>
                  <a:cubicBezTo>
                    <a:pt x="549" y="10907"/>
                    <a:pt x="876" y="9660"/>
                    <a:pt x="1440" y="9171"/>
                  </a:cubicBezTo>
                  <a:cubicBezTo>
                    <a:pt x="1592" y="9039"/>
                    <a:pt x="1746" y="8974"/>
                    <a:pt x="1904" y="8974"/>
                  </a:cubicBezTo>
                  <a:cubicBezTo>
                    <a:pt x="2013" y="8974"/>
                    <a:pt x="2123" y="9005"/>
                    <a:pt x="2237" y="9066"/>
                  </a:cubicBezTo>
                  <a:cubicBezTo>
                    <a:pt x="2764" y="9352"/>
                    <a:pt x="2811" y="9769"/>
                    <a:pt x="2757" y="10068"/>
                  </a:cubicBezTo>
                  <a:cubicBezTo>
                    <a:pt x="2671" y="10539"/>
                    <a:pt x="2309" y="10916"/>
                    <a:pt x="2043" y="10938"/>
                  </a:cubicBezTo>
                  <a:cubicBezTo>
                    <a:pt x="1902" y="10951"/>
                    <a:pt x="1797" y="11083"/>
                    <a:pt x="1807" y="11238"/>
                  </a:cubicBezTo>
                  <a:cubicBezTo>
                    <a:pt x="1818" y="11384"/>
                    <a:pt x="1929" y="11493"/>
                    <a:pt x="2063" y="11493"/>
                  </a:cubicBezTo>
                  <a:cubicBezTo>
                    <a:pt x="2069" y="11493"/>
                    <a:pt x="2076" y="11493"/>
                    <a:pt x="2082" y="11492"/>
                  </a:cubicBezTo>
                  <a:cubicBezTo>
                    <a:pt x="2608" y="11449"/>
                    <a:pt x="3137" y="10857"/>
                    <a:pt x="3260" y="10175"/>
                  </a:cubicBezTo>
                  <a:cubicBezTo>
                    <a:pt x="3383" y="9494"/>
                    <a:pt x="3095" y="8911"/>
                    <a:pt x="2466" y="8571"/>
                  </a:cubicBezTo>
                  <a:cubicBezTo>
                    <a:pt x="2281" y="8471"/>
                    <a:pt x="2092" y="8421"/>
                    <a:pt x="1906" y="842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8"/>
            <p:cNvSpPr/>
            <p:nvPr/>
          </p:nvSpPr>
          <p:spPr>
            <a:xfrm>
              <a:off x="3491525" y="4559175"/>
              <a:ext cx="330125" cy="764425"/>
            </a:xfrm>
            <a:custGeom>
              <a:rect b="b" l="l" r="r" t="t"/>
              <a:pathLst>
                <a:path extrusionOk="0" h="30577" w="13205">
                  <a:moveTo>
                    <a:pt x="331" y="1"/>
                  </a:moveTo>
                  <a:cubicBezTo>
                    <a:pt x="2" y="1"/>
                    <a:pt x="0" y="555"/>
                    <a:pt x="331" y="555"/>
                  </a:cubicBezTo>
                  <a:cubicBezTo>
                    <a:pt x="661" y="555"/>
                    <a:pt x="661" y="1"/>
                    <a:pt x="331" y="1"/>
                  </a:cubicBezTo>
                  <a:close/>
                  <a:moveTo>
                    <a:pt x="2943" y="4173"/>
                  </a:moveTo>
                  <a:lnTo>
                    <a:pt x="2943" y="4173"/>
                  </a:lnTo>
                  <a:cubicBezTo>
                    <a:pt x="2791" y="4630"/>
                    <a:pt x="2556" y="5028"/>
                    <a:pt x="2305" y="5270"/>
                  </a:cubicBezTo>
                  <a:cubicBezTo>
                    <a:pt x="2247" y="5326"/>
                    <a:pt x="2080" y="5473"/>
                    <a:pt x="1943" y="5473"/>
                  </a:cubicBezTo>
                  <a:cubicBezTo>
                    <a:pt x="1907" y="5473"/>
                    <a:pt x="1873" y="5463"/>
                    <a:pt x="1844" y="5439"/>
                  </a:cubicBezTo>
                  <a:cubicBezTo>
                    <a:pt x="1827" y="5426"/>
                    <a:pt x="1779" y="5387"/>
                    <a:pt x="1844" y="5216"/>
                  </a:cubicBezTo>
                  <a:lnTo>
                    <a:pt x="1845" y="5216"/>
                  </a:lnTo>
                  <a:cubicBezTo>
                    <a:pt x="1980" y="4865"/>
                    <a:pt x="2411" y="4438"/>
                    <a:pt x="2943" y="4173"/>
                  </a:cubicBezTo>
                  <a:close/>
                  <a:moveTo>
                    <a:pt x="2351" y="1000"/>
                  </a:moveTo>
                  <a:cubicBezTo>
                    <a:pt x="2225" y="1000"/>
                    <a:pt x="2117" y="1038"/>
                    <a:pt x="2035" y="1080"/>
                  </a:cubicBezTo>
                  <a:cubicBezTo>
                    <a:pt x="1474" y="1369"/>
                    <a:pt x="1186" y="2429"/>
                    <a:pt x="1381" y="3009"/>
                  </a:cubicBezTo>
                  <a:cubicBezTo>
                    <a:pt x="1418" y="3122"/>
                    <a:pt x="1517" y="3192"/>
                    <a:pt x="1622" y="3192"/>
                  </a:cubicBezTo>
                  <a:cubicBezTo>
                    <a:pt x="1652" y="3192"/>
                    <a:pt x="1681" y="3186"/>
                    <a:pt x="1710" y="3175"/>
                  </a:cubicBezTo>
                  <a:cubicBezTo>
                    <a:pt x="1842" y="3123"/>
                    <a:pt x="1911" y="2964"/>
                    <a:pt x="1863" y="2819"/>
                  </a:cubicBezTo>
                  <a:cubicBezTo>
                    <a:pt x="1741" y="2457"/>
                    <a:pt x="1971" y="1726"/>
                    <a:pt x="2255" y="1579"/>
                  </a:cubicBezTo>
                  <a:cubicBezTo>
                    <a:pt x="2284" y="1564"/>
                    <a:pt x="2314" y="1558"/>
                    <a:pt x="2344" y="1558"/>
                  </a:cubicBezTo>
                  <a:cubicBezTo>
                    <a:pt x="2542" y="1558"/>
                    <a:pt x="2744" y="1862"/>
                    <a:pt x="2856" y="2062"/>
                  </a:cubicBezTo>
                  <a:cubicBezTo>
                    <a:pt x="3098" y="2499"/>
                    <a:pt x="3154" y="3016"/>
                    <a:pt x="3091" y="3515"/>
                  </a:cubicBezTo>
                  <a:cubicBezTo>
                    <a:pt x="2262" y="3805"/>
                    <a:pt x="1574" y="4473"/>
                    <a:pt x="1370" y="5004"/>
                  </a:cubicBezTo>
                  <a:cubicBezTo>
                    <a:pt x="1233" y="5361"/>
                    <a:pt x="1292" y="5679"/>
                    <a:pt x="1530" y="5877"/>
                  </a:cubicBezTo>
                  <a:cubicBezTo>
                    <a:pt x="1642" y="5974"/>
                    <a:pt x="1787" y="6028"/>
                    <a:pt x="1936" y="6028"/>
                  </a:cubicBezTo>
                  <a:cubicBezTo>
                    <a:pt x="2161" y="6028"/>
                    <a:pt x="2407" y="5911"/>
                    <a:pt x="2645" y="5683"/>
                  </a:cubicBezTo>
                  <a:cubicBezTo>
                    <a:pt x="3023" y="5319"/>
                    <a:pt x="3379" y="4681"/>
                    <a:pt x="3540" y="3962"/>
                  </a:cubicBezTo>
                  <a:cubicBezTo>
                    <a:pt x="3661" y="3937"/>
                    <a:pt x="3784" y="3924"/>
                    <a:pt x="3908" y="3924"/>
                  </a:cubicBezTo>
                  <a:cubicBezTo>
                    <a:pt x="3983" y="3924"/>
                    <a:pt x="4058" y="3929"/>
                    <a:pt x="4132" y="3938"/>
                  </a:cubicBezTo>
                  <a:cubicBezTo>
                    <a:pt x="4995" y="4059"/>
                    <a:pt x="5284" y="4526"/>
                    <a:pt x="5267" y="4810"/>
                  </a:cubicBezTo>
                  <a:cubicBezTo>
                    <a:pt x="5254" y="5041"/>
                    <a:pt x="5056" y="5190"/>
                    <a:pt x="4762" y="5190"/>
                  </a:cubicBezTo>
                  <a:cubicBezTo>
                    <a:pt x="4622" y="5190"/>
                    <a:pt x="4506" y="5313"/>
                    <a:pt x="4506" y="5467"/>
                  </a:cubicBezTo>
                  <a:cubicBezTo>
                    <a:pt x="4506" y="5620"/>
                    <a:pt x="4622" y="5744"/>
                    <a:pt x="4762" y="5744"/>
                  </a:cubicBezTo>
                  <a:cubicBezTo>
                    <a:pt x="5330" y="5744"/>
                    <a:pt x="5748" y="5375"/>
                    <a:pt x="5779" y="4845"/>
                  </a:cubicBezTo>
                  <a:cubicBezTo>
                    <a:pt x="5814" y="4255"/>
                    <a:pt x="5334" y="3546"/>
                    <a:pt x="4197" y="3389"/>
                  </a:cubicBezTo>
                  <a:cubicBezTo>
                    <a:pt x="4101" y="3376"/>
                    <a:pt x="4005" y="3370"/>
                    <a:pt x="3908" y="3370"/>
                  </a:cubicBezTo>
                  <a:cubicBezTo>
                    <a:pt x="3814" y="3370"/>
                    <a:pt x="3720" y="3376"/>
                    <a:pt x="3626" y="3387"/>
                  </a:cubicBezTo>
                  <a:cubicBezTo>
                    <a:pt x="3664" y="2843"/>
                    <a:pt x="3576" y="2281"/>
                    <a:pt x="3294" y="1776"/>
                  </a:cubicBezTo>
                  <a:cubicBezTo>
                    <a:pt x="2953" y="1162"/>
                    <a:pt x="2614" y="1000"/>
                    <a:pt x="2351" y="1000"/>
                  </a:cubicBezTo>
                  <a:close/>
                  <a:moveTo>
                    <a:pt x="6798" y="5604"/>
                  </a:moveTo>
                  <a:cubicBezTo>
                    <a:pt x="6469" y="5604"/>
                    <a:pt x="6467" y="6158"/>
                    <a:pt x="6798" y="6158"/>
                  </a:cubicBezTo>
                  <a:cubicBezTo>
                    <a:pt x="7128" y="6158"/>
                    <a:pt x="7128" y="5604"/>
                    <a:pt x="6798" y="5604"/>
                  </a:cubicBezTo>
                  <a:close/>
                  <a:moveTo>
                    <a:pt x="502" y="6650"/>
                  </a:moveTo>
                  <a:cubicBezTo>
                    <a:pt x="172" y="6650"/>
                    <a:pt x="172" y="7206"/>
                    <a:pt x="501" y="7206"/>
                  </a:cubicBezTo>
                  <a:lnTo>
                    <a:pt x="502" y="7206"/>
                  </a:lnTo>
                  <a:cubicBezTo>
                    <a:pt x="833" y="7206"/>
                    <a:pt x="833" y="6650"/>
                    <a:pt x="502" y="6650"/>
                  </a:cubicBezTo>
                  <a:close/>
                  <a:moveTo>
                    <a:pt x="8679" y="7175"/>
                  </a:moveTo>
                  <a:cubicBezTo>
                    <a:pt x="8348" y="7175"/>
                    <a:pt x="8348" y="7729"/>
                    <a:pt x="8679" y="7729"/>
                  </a:cubicBezTo>
                  <a:cubicBezTo>
                    <a:pt x="9009" y="7729"/>
                    <a:pt x="9008" y="7175"/>
                    <a:pt x="8679" y="7175"/>
                  </a:cubicBezTo>
                  <a:close/>
                  <a:moveTo>
                    <a:pt x="11357" y="9483"/>
                  </a:moveTo>
                  <a:cubicBezTo>
                    <a:pt x="11027" y="9483"/>
                    <a:pt x="11027" y="10037"/>
                    <a:pt x="11357" y="10037"/>
                  </a:cubicBezTo>
                  <a:cubicBezTo>
                    <a:pt x="11687" y="10037"/>
                    <a:pt x="11687" y="9483"/>
                    <a:pt x="11357" y="9483"/>
                  </a:cubicBezTo>
                  <a:close/>
                  <a:moveTo>
                    <a:pt x="9020" y="10254"/>
                  </a:moveTo>
                  <a:cubicBezTo>
                    <a:pt x="8690" y="10254"/>
                    <a:pt x="8690" y="10808"/>
                    <a:pt x="9020" y="10808"/>
                  </a:cubicBezTo>
                  <a:cubicBezTo>
                    <a:pt x="9351" y="10808"/>
                    <a:pt x="9351" y="10254"/>
                    <a:pt x="9020" y="10254"/>
                  </a:cubicBezTo>
                  <a:close/>
                  <a:moveTo>
                    <a:pt x="10217" y="12409"/>
                  </a:moveTo>
                  <a:cubicBezTo>
                    <a:pt x="9886" y="12409"/>
                    <a:pt x="9886" y="12963"/>
                    <a:pt x="10217" y="12963"/>
                  </a:cubicBezTo>
                  <a:cubicBezTo>
                    <a:pt x="10547" y="12963"/>
                    <a:pt x="10547" y="12409"/>
                    <a:pt x="10217" y="12409"/>
                  </a:cubicBezTo>
                  <a:close/>
                  <a:moveTo>
                    <a:pt x="9420" y="14132"/>
                  </a:moveTo>
                  <a:cubicBezTo>
                    <a:pt x="9089" y="14132"/>
                    <a:pt x="9089" y="14686"/>
                    <a:pt x="9420" y="14686"/>
                  </a:cubicBezTo>
                  <a:cubicBezTo>
                    <a:pt x="9749" y="14686"/>
                    <a:pt x="9749" y="14132"/>
                    <a:pt x="9420" y="14132"/>
                  </a:cubicBezTo>
                  <a:close/>
                  <a:moveTo>
                    <a:pt x="12525" y="15180"/>
                  </a:moveTo>
                  <a:cubicBezTo>
                    <a:pt x="12195" y="15180"/>
                    <a:pt x="12195" y="15734"/>
                    <a:pt x="12525" y="15734"/>
                  </a:cubicBezTo>
                  <a:cubicBezTo>
                    <a:pt x="12856" y="15734"/>
                    <a:pt x="12854" y="15180"/>
                    <a:pt x="12525" y="15180"/>
                  </a:cubicBezTo>
                  <a:close/>
                  <a:moveTo>
                    <a:pt x="11271" y="18536"/>
                  </a:moveTo>
                  <a:cubicBezTo>
                    <a:pt x="10941" y="18536"/>
                    <a:pt x="10941" y="19090"/>
                    <a:pt x="11271" y="19090"/>
                  </a:cubicBezTo>
                  <a:cubicBezTo>
                    <a:pt x="11602" y="19090"/>
                    <a:pt x="11602" y="18536"/>
                    <a:pt x="11271" y="18536"/>
                  </a:cubicBezTo>
                  <a:close/>
                  <a:moveTo>
                    <a:pt x="9562" y="21338"/>
                  </a:moveTo>
                  <a:cubicBezTo>
                    <a:pt x="9231" y="21338"/>
                    <a:pt x="9231" y="21891"/>
                    <a:pt x="9562" y="21891"/>
                  </a:cubicBezTo>
                  <a:cubicBezTo>
                    <a:pt x="9892" y="21891"/>
                    <a:pt x="9892" y="21338"/>
                    <a:pt x="9562" y="21338"/>
                  </a:cubicBezTo>
                  <a:close/>
                  <a:moveTo>
                    <a:pt x="11415" y="22045"/>
                  </a:moveTo>
                  <a:cubicBezTo>
                    <a:pt x="11084" y="22045"/>
                    <a:pt x="11084" y="22599"/>
                    <a:pt x="11415" y="22599"/>
                  </a:cubicBezTo>
                  <a:cubicBezTo>
                    <a:pt x="11745" y="22599"/>
                    <a:pt x="11744" y="22045"/>
                    <a:pt x="11415" y="22045"/>
                  </a:cubicBezTo>
                  <a:close/>
                  <a:moveTo>
                    <a:pt x="7994" y="23583"/>
                  </a:moveTo>
                  <a:cubicBezTo>
                    <a:pt x="7664" y="23583"/>
                    <a:pt x="7665" y="24138"/>
                    <a:pt x="7994" y="24138"/>
                  </a:cubicBezTo>
                  <a:cubicBezTo>
                    <a:pt x="8325" y="24138"/>
                    <a:pt x="8325" y="23584"/>
                    <a:pt x="7994" y="23584"/>
                  </a:cubicBezTo>
                  <a:lnTo>
                    <a:pt x="7994" y="23583"/>
                  </a:lnTo>
                  <a:close/>
                  <a:moveTo>
                    <a:pt x="10474" y="24045"/>
                  </a:moveTo>
                  <a:cubicBezTo>
                    <a:pt x="10144" y="24045"/>
                    <a:pt x="10144" y="24601"/>
                    <a:pt x="10473" y="24601"/>
                  </a:cubicBezTo>
                  <a:lnTo>
                    <a:pt x="10474" y="24601"/>
                  </a:lnTo>
                  <a:cubicBezTo>
                    <a:pt x="10805" y="24601"/>
                    <a:pt x="10805" y="24045"/>
                    <a:pt x="10474" y="24045"/>
                  </a:cubicBezTo>
                  <a:close/>
                  <a:moveTo>
                    <a:pt x="8565" y="26170"/>
                  </a:moveTo>
                  <a:cubicBezTo>
                    <a:pt x="8235" y="26170"/>
                    <a:pt x="8235" y="26723"/>
                    <a:pt x="8565" y="26723"/>
                  </a:cubicBezTo>
                  <a:cubicBezTo>
                    <a:pt x="8895" y="26723"/>
                    <a:pt x="8894" y="26171"/>
                    <a:pt x="8565" y="26171"/>
                  </a:cubicBezTo>
                  <a:lnTo>
                    <a:pt x="8565" y="26170"/>
                  </a:lnTo>
                  <a:close/>
                  <a:moveTo>
                    <a:pt x="7511" y="26508"/>
                  </a:moveTo>
                  <a:cubicBezTo>
                    <a:pt x="7180" y="26508"/>
                    <a:pt x="7180" y="27062"/>
                    <a:pt x="7511" y="27062"/>
                  </a:cubicBezTo>
                  <a:cubicBezTo>
                    <a:pt x="7841" y="27062"/>
                    <a:pt x="7841" y="26510"/>
                    <a:pt x="7511" y="26510"/>
                  </a:cubicBezTo>
                  <a:lnTo>
                    <a:pt x="7511" y="26508"/>
                  </a:lnTo>
                  <a:close/>
                  <a:moveTo>
                    <a:pt x="8365" y="28849"/>
                  </a:moveTo>
                  <a:cubicBezTo>
                    <a:pt x="8035" y="28849"/>
                    <a:pt x="8035" y="29403"/>
                    <a:pt x="8365" y="29403"/>
                  </a:cubicBezTo>
                  <a:cubicBezTo>
                    <a:pt x="8696" y="29403"/>
                    <a:pt x="8696" y="28849"/>
                    <a:pt x="8365" y="28849"/>
                  </a:cubicBezTo>
                  <a:close/>
                  <a:moveTo>
                    <a:pt x="11299" y="8419"/>
                  </a:moveTo>
                  <a:cubicBezTo>
                    <a:pt x="11113" y="8419"/>
                    <a:pt x="10924" y="8469"/>
                    <a:pt x="10738" y="8569"/>
                  </a:cubicBezTo>
                  <a:cubicBezTo>
                    <a:pt x="10111" y="8910"/>
                    <a:pt x="9822" y="9494"/>
                    <a:pt x="9946" y="10174"/>
                  </a:cubicBezTo>
                  <a:cubicBezTo>
                    <a:pt x="10068" y="10855"/>
                    <a:pt x="10596" y="11446"/>
                    <a:pt x="11122" y="11491"/>
                  </a:cubicBezTo>
                  <a:cubicBezTo>
                    <a:pt x="11129" y="11491"/>
                    <a:pt x="11135" y="11492"/>
                    <a:pt x="11142" y="11492"/>
                  </a:cubicBezTo>
                  <a:cubicBezTo>
                    <a:pt x="11277" y="11492"/>
                    <a:pt x="11388" y="11381"/>
                    <a:pt x="11398" y="11236"/>
                  </a:cubicBezTo>
                  <a:cubicBezTo>
                    <a:pt x="11409" y="11085"/>
                    <a:pt x="11304" y="10951"/>
                    <a:pt x="11163" y="10937"/>
                  </a:cubicBezTo>
                  <a:cubicBezTo>
                    <a:pt x="10896" y="10916"/>
                    <a:pt x="10535" y="10538"/>
                    <a:pt x="10449" y="10067"/>
                  </a:cubicBezTo>
                  <a:cubicBezTo>
                    <a:pt x="10394" y="9767"/>
                    <a:pt x="10440" y="9351"/>
                    <a:pt x="10969" y="9064"/>
                  </a:cubicBezTo>
                  <a:cubicBezTo>
                    <a:pt x="11083" y="9003"/>
                    <a:pt x="11193" y="8972"/>
                    <a:pt x="11302" y="8972"/>
                  </a:cubicBezTo>
                  <a:cubicBezTo>
                    <a:pt x="11460" y="8972"/>
                    <a:pt x="11613" y="9038"/>
                    <a:pt x="11766" y="9170"/>
                  </a:cubicBezTo>
                  <a:cubicBezTo>
                    <a:pt x="12330" y="9659"/>
                    <a:pt x="12657" y="10906"/>
                    <a:pt x="12454" y="11786"/>
                  </a:cubicBezTo>
                  <a:cubicBezTo>
                    <a:pt x="12185" y="12946"/>
                    <a:pt x="9804" y="16074"/>
                    <a:pt x="8908" y="17183"/>
                  </a:cubicBezTo>
                  <a:cubicBezTo>
                    <a:pt x="8902" y="17190"/>
                    <a:pt x="8897" y="17199"/>
                    <a:pt x="8891" y="17209"/>
                  </a:cubicBezTo>
                  <a:cubicBezTo>
                    <a:pt x="8871" y="17234"/>
                    <a:pt x="8850" y="17256"/>
                    <a:pt x="8831" y="17283"/>
                  </a:cubicBezTo>
                  <a:cubicBezTo>
                    <a:pt x="7703" y="18831"/>
                    <a:pt x="8493" y="22171"/>
                    <a:pt x="8587" y="22548"/>
                  </a:cubicBezTo>
                  <a:cubicBezTo>
                    <a:pt x="9012" y="24248"/>
                    <a:pt x="10006" y="28231"/>
                    <a:pt x="9207" y="29376"/>
                  </a:cubicBezTo>
                  <a:cubicBezTo>
                    <a:pt x="8926" y="29780"/>
                    <a:pt x="8538" y="30021"/>
                    <a:pt x="8200" y="30021"/>
                  </a:cubicBezTo>
                  <a:cubicBezTo>
                    <a:pt x="8123" y="30021"/>
                    <a:pt x="8050" y="30009"/>
                    <a:pt x="7980" y="29984"/>
                  </a:cubicBezTo>
                  <a:cubicBezTo>
                    <a:pt x="7648" y="29864"/>
                    <a:pt x="7459" y="29451"/>
                    <a:pt x="7459" y="28851"/>
                  </a:cubicBezTo>
                  <a:cubicBezTo>
                    <a:pt x="7459" y="28560"/>
                    <a:pt x="7522" y="28366"/>
                    <a:pt x="7648" y="28273"/>
                  </a:cubicBezTo>
                  <a:cubicBezTo>
                    <a:pt x="7729" y="28213"/>
                    <a:pt x="7836" y="28192"/>
                    <a:pt x="7943" y="28192"/>
                  </a:cubicBezTo>
                  <a:cubicBezTo>
                    <a:pt x="8113" y="28192"/>
                    <a:pt x="8284" y="28244"/>
                    <a:pt x="8355" y="28274"/>
                  </a:cubicBezTo>
                  <a:cubicBezTo>
                    <a:pt x="8387" y="28288"/>
                    <a:pt x="8419" y="28294"/>
                    <a:pt x="8450" y="28294"/>
                  </a:cubicBezTo>
                  <a:cubicBezTo>
                    <a:pt x="8552" y="28294"/>
                    <a:pt x="8649" y="28227"/>
                    <a:pt x="8689" y="28118"/>
                  </a:cubicBezTo>
                  <a:cubicBezTo>
                    <a:pt x="8741" y="27976"/>
                    <a:pt x="8676" y="27816"/>
                    <a:pt x="8544" y="27760"/>
                  </a:cubicBezTo>
                  <a:cubicBezTo>
                    <a:pt x="8500" y="27741"/>
                    <a:pt x="8244" y="27637"/>
                    <a:pt x="7944" y="27637"/>
                  </a:cubicBezTo>
                  <a:cubicBezTo>
                    <a:pt x="7752" y="27637"/>
                    <a:pt x="7542" y="27680"/>
                    <a:pt x="7359" y="27814"/>
                  </a:cubicBezTo>
                  <a:cubicBezTo>
                    <a:pt x="7085" y="28017"/>
                    <a:pt x="6945" y="28366"/>
                    <a:pt x="6945" y="28852"/>
                  </a:cubicBezTo>
                  <a:cubicBezTo>
                    <a:pt x="6945" y="29705"/>
                    <a:pt x="7263" y="30310"/>
                    <a:pt x="7817" y="30511"/>
                  </a:cubicBezTo>
                  <a:cubicBezTo>
                    <a:pt x="7939" y="30554"/>
                    <a:pt x="8069" y="30577"/>
                    <a:pt x="8198" y="30577"/>
                  </a:cubicBezTo>
                  <a:cubicBezTo>
                    <a:pt x="8699" y="30577"/>
                    <a:pt x="9233" y="30261"/>
                    <a:pt x="9617" y="29712"/>
                  </a:cubicBezTo>
                  <a:cubicBezTo>
                    <a:pt x="10450" y="28515"/>
                    <a:pt x="9853" y="25493"/>
                    <a:pt x="9082" y="22405"/>
                  </a:cubicBezTo>
                  <a:cubicBezTo>
                    <a:pt x="8766" y="21141"/>
                    <a:pt x="8444" y="18713"/>
                    <a:pt x="9233" y="17627"/>
                  </a:cubicBezTo>
                  <a:cubicBezTo>
                    <a:pt x="9497" y="17265"/>
                    <a:pt x="9862" y="17088"/>
                    <a:pt x="10352" y="17088"/>
                  </a:cubicBezTo>
                  <a:cubicBezTo>
                    <a:pt x="10371" y="17088"/>
                    <a:pt x="10390" y="17088"/>
                    <a:pt x="10409" y="17089"/>
                  </a:cubicBezTo>
                  <a:cubicBezTo>
                    <a:pt x="11692" y="17124"/>
                    <a:pt x="11952" y="18193"/>
                    <a:pt x="12004" y="18650"/>
                  </a:cubicBezTo>
                  <a:cubicBezTo>
                    <a:pt x="12109" y="19582"/>
                    <a:pt x="11717" y="20514"/>
                    <a:pt x="11145" y="20687"/>
                  </a:cubicBezTo>
                  <a:cubicBezTo>
                    <a:pt x="11037" y="20719"/>
                    <a:pt x="10934" y="20734"/>
                    <a:pt x="10838" y="20734"/>
                  </a:cubicBezTo>
                  <a:cubicBezTo>
                    <a:pt x="10372" y="20734"/>
                    <a:pt x="10046" y="20387"/>
                    <a:pt x="9915" y="19984"/>
                  </a:cubicBezTo>
                  <a:cubicBezTo>
                    <a:pt x="9787" y="19590"/>
                    <a:pt x="9823" y="19046"/>
                    <a:pt x="10346" y="18801"/>
                  </a:cubicBezTo>
                  <a:cubicBezTo>
                    <a:pt x="10477" y="18741"/>
                    <a:pt x="10536" y="18578"/>
                    <a:pt x="10480" y="18437"/>
                  </a:cubicBezTo>
                  <a:cubicBezTo>
                    <a:pt x="10438" y="18332"/>
                    <a:pt x="10344" y="18270"/>
                    <a:pt x="10245" y="18270"/>
                  </a:cubicBezTo>
                  <a:cubicBezTo>
                    <a:pt x="10211" y="18270"/>
                    <a:pt x="10177" y="18277"/>
                    <a:pt x="10144" y="18292"/>
                  </a:cubicBezTo>
                  <a:cubicBezTo>
                    <a:pt x="9354" y="18661"/>
                    <a:pt x="9220" y="19523"/>
                    <a:pt x="9431" y="20168"/>
                  </a:cubicBezTo>
                  <a:cubicBezTo>
                    <a:pt x="9629" y="20772"/>
                    <a:pt x="10154" y="21286"/>
                    <a:pt x="10844" y="21286"/>
                  </a:cubicBezTo>
                  <a:cubicBezTo>
                    <a:pt x="10984" y="21286"/>
                    <a:pt x="11130" y="21265"/>
                    <a:pt x="11283" y="21219"/>
                  </a:cubicBezTo>
                  <a:cubicBezTo>
                    <a:pt x="12196" y="20945"/>
                    <a:pt x="12632" y="19636"/>
                    <a:pt x="12513" y="18581"/>
                  </a:cubicBezTo>
                  <a:cubicBezTo>
                    <a:pt x="12403" y="17616"/>
                    <a:pt x="11796" y="16573"/>
                    <a:pt x="10422" y="16534"/>
                  </a:cubicBezTo>
                  <a:cubicBezTo>
                    <a:pt x="10403" y="16533"/>
                    <a:pt x="10384" y="16533"/>
                    <a:pt x="10365" y="16533"/>
                  </a:cubicBezTo>
                  <a:cubicBezTo>
                    <a:pt x="10267" y="16533"/>
                    <a:pt x="10170" y="16539"/>
                    <a:pt x="10073" y="16552"/>
                  </a:cubicBezTo>
                  <a:cubicBezTo>
                    <a:pt x="11073" y="15243"/>
                    <a:pt x="12704" y="12991"/>
                    <a:pt x="12951" y="11921"/>
                  </a:cubicBezTo>
                  <a:cubicBezTo>
                    <a:pt x="13204" y="10823"/>
                    <a:pt x="12809" y="9365"/>
                    <a:pt x="12085" y="8738"/>
                  </a:cubicBezTo>
                  <a:cubicBezTo>
                    <a:pt x="11841" y="8527"/>
                    <a:pt x="11573" y="8419"/>
                    <a:pt x="11299" y="8419"/>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8"/>
            <p:cNvSpPr/>
            <p:nvPr/>
          </p:nvSpPr>
          <p:spPr>
            <a:xfrm>
              <a:off x="3229950" y="4843475"/>
              <a:ext cx="15850" cy="17075"/>
            </a:xfrm>
            <a:custGeom>
              <a:rect b="b" l="l" r="r" t="t"/>
              <a:pathLst>
                <a:path extrusionOk="0" h="683" w="634">
                  <a:moveTo>
                    <a:pt x="317" y="1"/>
                  </a:moveTo>
                  <a:cubicBezTo>
                    <a:pt x="141" y="1"/>
                    <a:pt x="1" y="153"/>
                    <a:pt x="1" y="341"/>
                  </a:cubicBezTo>
                  <a:cubicBezTo>
                    <a:pt x="1" y="529"/>
                    <a:pt x="143" y="683"/>
                    <a:pt x="317" y="683"/>
                  </a:cubicBezTo>
                  <a:cubicBezTo>
                    <a:pt x="492" y="683"/>
                    <a:pt x="634" y="529"/>
                    <a:pt x="634" y="341"/>
                  </a:cubicBezTo>
                  <a:cubicBezTo>
                    <a:pt x="634" y="153"/>
                    <a:pt x="493" y="1"/>
                    <a:pt x="31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8"/>
            <p:cNvSpPr/>
            <p:nvPr/>
          </p:nvSpPr>
          <p:spPr>
            <a:xfrm>
              <a:off x="3582375" y="4941375"/>
              <a:ext cx="15850" cy="17100"/>
            </a:xfrm>
            <a:custGeom>
              <a:rect b="b" l="l" r="r" t="t"/>
              <a:pathLst>
                <a:path extrusionOk="0" h="684" w="634">
                  <a:moveTo>
                    <a:pt x="317" y="0"/>
                  </a:moveTo>
                  <a:cubicBezTo>
                    <a:pt x="141" y="0"/>
                    <a:pt x="1" y="153"/>
                    <a:pt x="1" y="342"/>
                  </a:cubicBezTo>
                  <a:cubicBezTo>
                    <a:pt x="1" y="530"/>
                    <a:pt x="141" y="683"/>
                    <a:pt x="317" y="683"/>
                  </a:cubicBezTo>
                  <a:cubicBezTo>
                    <a:pt x="493" y="683"/>
                    <a:pt x="633" y="530"/>
                    <a:pt x="633" y="342"/>
                  </a:cubicBezTo>
                  <a:cubicBezTo>
                    <a:pt x="633" y="153"/>
                    <a:pt x="493" y="0"/>
                    <a:pt x="31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8"/>
            <p:cNvSpPr/>
            <p:nvPr/>
          </p:nvSpPr>
          <p:spPr>
            <a:xfrm>
              <a:off x="3229950" y="4965925"/>
              <a:ext cx="15850" cy="17075"/>
            </a:xfrm>
            <a:custGeom>
              <a:rect b="b" l="l" r="r" t="t"/>
              <a:pathLst>
                <a:path extrusionOk="0" h="683" w="634">
                  <a:moveTo>
                    <a:pt x="317" y="1"/>
                  </a:moveTo>
                  <a:cubicBezTo>
                    <a:pt x="141" y="1"/>
                    <a:pt x="1" y="153"/>
                    <a:pt x="1" y="341"/>
                  </a:cubicBezTo>
                  <a:cubicBezTo>
                    <a:pt x="1" y="529"/>
                    <a:pt x="143" y="683"/>
                    <a:pt x="317" y="683"/>
                  </a:cubicBezTo>
                  <a:cubicBezTo>
                    <a:pt x="492" y="683"/>
                    <a:pt x="634" y="529"/>
                    <a:pt x="634" y="341"/>
                  </a:cubicBezTo>
                  <a:cubicBezTo>
                    <a:pt x="634" y="153"/>
                    <a:pt x="493" y="1"/>
                    <a:pt x="31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8"/>
            <p:cNvSpPr/>
            <p:nvPr/>
          </p:nvSpPr>
          <p:spPr>
            <a:xfrm>
              <a:off x="3250375" y="5063950"/>
              <a:ext cx="15850" cy="17075"/>
            </a:xfrm>
            <a:custGeom>
              <a:rect b="b" l="l" r="r" t="t"/>
              <a:pathLst>
                <a:path extrusionOk="0" h="683" w="634">
                  <a:moveTo>
                    <a:pt x="317" y="1"/>
                  </a:moveTo>
                  <a:cubicBezTo>
                    <a:pt x="141" y="1"/>
                    <a:pt x="1" y="154"/>
                    <a:pt x="1" y="342"/>
                  </a:cubicBezTo>
                  <a:cubicBezTo>
                    <a:pt x="1" y="531"/>
                    <a:pt x="141" y="683"/>
                    <a:pt x="317" y="683"/>
                  </a:cubicBezTo>
                  <a:cubicBezTo>
                    <a:pt x="493" y="683"/>
                    <a:pt x="633" y="531"/>
                    <a:pt x="633" y="342"/>
                  </a:cubicBezTo>
                  <a:cubicBezTo>
                    <a:pt x="633" y="154"/>
                    <a:pt x="493" y="1"/>
                    <a:pt x="31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8"/>
            <p:cNvSpPr/>
            <p:nvPr/>
          </p:nvSpPr>
          <p:spPr>
            <a:xfrm>
              <a:off x="3269525" y="5181025"/>
              <a:ext cx="15850" cy="17075"/>
            </a:xfrm>
            <a:custGeom>
              <a:rect b="b" l="l" r="r" t="t"/>
              <a:pathLst>
                <a:path extrusionOk="0" h="683" w="634">
                  <a:moveTo>
                    <a:pt x="317" y="1"/>
                  </a:moveTo>
                  <a:cubicBezTo>
                    <a:pt x="141" y="1"/>
                    <a:pt x="1" y="154"/>
                    <a:pt x="1" y="342"/>
                  </a:cubicBezTo>
                  <a:cubicBezTo>
                    <a:pt x="1" y="531"/>
                    <a:pt x="141" y="683"/>
                    <a:pt x="317" y="683"/>
                  </a:cubicBezTo>
                  <a:cubicBezTo>
                    <a:pt x="493" y="683"/>
                    <a:pt x="634" y="531"/>
                    <a:pt x="634" y="342"/>
                  </a:cubicBezTo>
                  <a:cubicBezTo>
                    <a:pt x="634" y="154"/>
                    <a:pt x="493" y="1"/>
                    <a:pt x="31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8"/>
            <p:cNvSpPr/>
            <p:nvPr/>
          </p:nvSpPr>
          <p:spPr>
            <a:xfrm>
              <a:off x="3569450" y="5058675"/>
              <a:ext cx="15825" cy="17075"/>
            </a:xfrm>
            <a:custGeom>
              <a:rect b="b" l="l" r="r" t="t"/>
              <a:pathLst>
                <a:path extrusionOk="0" h="683" w="633">
                  <a:moveTo>
                    <a:pt x="317" y="1"/>
                  </a:moveTo>
                  <a:cubicBezTo>
                    <a:pt x="141" y="1"/>
                    <a:pt x="0" y="153"/>
                    <a:pt x="0" y="341"/>
                  </a:cubicBezTo>
                  <a:cubicBezTo>
                    <a:pt x="0" y="530"/>
                    <a:pt x="141" y="683"/>
                    <a:pt x="317" y="683"/>
                  </a:cubicBezTo>
                  <a:cubicBezTo>
                    <a:pt x="492" y="683"/>
                    <a:pt x="633" y="530"/>
                    <a:pt x="633" y="341"/>
                  </a:cubicBezTo>
                  <a:cubicBezTo>
                    <a:pt x="633" y="153"/>
                    <a:pt x="492" y="1"/>
                    <a:pt x="31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8"/>
            <p:cNvSpPr/>
            <p:nvPr/>
          </p:nvSpPr>
          <p:spPr>
            <a:xfrm>
              <a:off x="3553700" y="5181025"/>
              <a:ext cx="15850" cy="17075"/>
            </a:xfrm>
            <a:custGeom>
              <a:rect b="b" l="l" r="r" t="t"/>
              <a:pathLst>
                <a:path extrusionOk="0" h="683" w="634">
                  <a:moveTo>
                    <a:pt x="317" y="1"/>
                  </a:moveTo>
                  <a:cubicBezTo>
                    <a:pt x="141" y="1"/>
                    <a:pt x="0" y="154"/>
                    <a:pt x="0" y="342"/>
                  </a:cubicBezTo>
                  <a:cubicBezTo>
                    <a:pt x="0" y="531"/>
                    <a:pt x="141" y="683"/>
                    <a:pt x="317" y="683"/>
                  </a:cubicBezTo>
                  <a:cubicBezTo>
                    <a:pt x="492" y="683"/>
                    <a:pt x="633" y="531"/>
                    <a:pt x="633" y="342"/>
                  </a:cubicBezTo>
                  <a:cubicBezTo>
                    <a:pt x="633" y="154"/>
                    <a:pt x="492" y="1"/>
                    <a:pt x="31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8"/>
            <p:cNvSpPr/>
            <p:nvPr/>
          </p:nvSpPr>
          <p:spPr>
            <a:xfrm>
              <a:off x="3582375" y="4839500"/>
              <a:ext cx="15850" cy="17125"/>
            </a:xfrm>
            <a:custGeom>
              <a:rect b="b" l="l" r="r" t="t"/>
              <a:pathLst>
                <a:path extrusionOk="0" h="685" w="634">
                  <a:moveTo>
                    <a:pt x="317" y="1"/>
                  </a:moveTo>
                  <a:cubicBezTo>
                    <a:pt x="141" y="1"/>
                    <a:pt x="1" y="154"/>
                    <a:pt x="1" y="342"/>
                  </a:cubicBezTo>
                  <a:cubicBezTo>
                    <a:pt x="1" y="531"/>
                    <a:pt x="141" y="684"/>
                    <a:pt x="317" y="684"/>
                  </a:cubicBezTo>
                  <a:cubicBezTo>
                    <a:pt x="493" y="684"/>
                    <a:pt x="633" y="531"/>
                    <a:pt x="633" y="342"/>
                  </a:cubicBezTo>
                  <a:cubicBezTo>
                    <a:pt x="633" y="154"/>
                    <a:pt x="493" y="1"/>
                    <a:pt x="31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8"/>
            <p:cNvSpPr/>
            <p:nvPr/>
          </p:nvSpPr>
          <p:spPr>
            <a:xfrm>
              <a:off x="3021050" y="5346950"/>
              <a:ext cx="784000" cy="82050"/>
            </a:xfrm>
            <a:custGeom>
              <a:rect b="b" l="l" r="r" t="t"/>
              <a:pathLst>
                <a:path extrusionOk="0" h="3282" w="31360">
                  <a:moveTo>
                    <a:pt x="29435" y="0"/>
                  </a:moveTo>
                  <a:cubicBezTo>
                    <a:pt x="25968" y="0"/>
                    <a:pt x="16805" y="856"/>
                    <a:pt x="14308" y="856"/>
                  </a:cubicBezTo>
                  <a:cubicBezTo>
                    <a:pt x="14246" y="856"/>
                    <a:pt x="14189" y="855"/>
                    <a:pt x="14135" y="854"/>
                  </a:cubicBezTo>
                  <a:cubicBezTo>
                    <a:pt x="11485" y="799"/>
                    <a:pt x="2553" y="123"/>
                    <a:pt x="1599" y="123"/>
                  </a:cubicBezTo>
                  <a:cubicBezTo>
                    <a:pt x="324" y="123"/>
                    <a:pt x="55" y="929"/>
                    <a:pt x="0" y="1344"/>
                  </a:cubicBezTo>
                  <a:cubicBezTo>
                    <a:pt x="73" y="2068"/>
                    <a:pt x="742" y="2290"/>
                    <a:pt x="1541" y="2290"/>
                  </a:cubicBezTo>
                  <a:cubicBezTo>
                    <a:pt x="1817" y="2290"/>
                    <a:pt x="2108" y="2264"/>
                    <a:pt x="2396" y="2222"/>
                  </a:cubicBezTo>
                  <a:cubicBezTo>
                    <a:pt x="2541" y="2201"/>
                    <a:pt x="2666" y="2192"/>
                    <a:pt x="2778" y="2192"/>
                  </a:cubicBezTo>
                  <a:cubicBezTo>
                    <a:pt x="3585" y="2192"/>
                    <a:pt x="3669" y="2691"/>
                    <a:pt x="4934" y="3115"/>
                  </a:cubicBezTo>
                  <a:cubicBezTo>
                    <a:pt x="5290" y="3234"/>
                    <a:pt x="5649" y="3282"/>
                    <a:pt x="6006" y="3282"/>
                  </a:cubicBezTo>
                  <a:cubicBezTo>
                    <a:pt x="7090" y="3282"/>
                    <a:pt x="8161" y="2845"/>
                    <a:pt x="9126" y="2665"/>
                  </a:cubicBezTo>
                  <a:cubicBezTo>
                    <a:pt x="9635" y="2570"/>
                    <a:pt x="10085" y="2524"/>
                    <a:pt x="10559" y="2524"/>
                  </a:cubicBezTo>
                  <a:cubicBezTo>
                    <a:pt x="11278" y="2524"/>
                    <a:pt x="12053" y="2631"/>
                    <a:pt x="13173" y="2837"/>
                  </a:cubicBezTo>
                  <a:cubicBezTo>
                    <a:pt x="13472" y="2891"/>
                    <a:pt x="13832" y="2915"/>
                    <a:pt x="14230" y="2915"/>
                  </a:cubicBezTo>
                  <a:cubicBezTo>
                    <a:pt x="16314" y="2915"/>
                    <a:pt x="19449" y="2280"/>
                    <a:pt x="20311" y="2222"/>
                  </a:cubicBezTo>
                  <a:cubicBezTo>
                    <a:pt x="20374" y="2218"/>
                    <a:pt x="20439" y="2216"/>
                    <a:pt x="20505" y="2216"/>
                  </a:cubicBezTo>
                  <a:cubicBezTo>
                    <a:pt x="21513" y="2216"/>
                    <a:pt x="22857" y="2688"/>
                    <a:pt x="24200" y="3040"/>
                  </a:cubicBezTo>
                  <a:cubicBezTo>
                    <a:pt x="24393" y="3091"/>
                    <a:pt x="24578" y="3113"/>
                    <a:pt x="24757" y="3113"/>
                  </a:cubicBezTo>
                  <a:cubicBezTo>
                    <a:pt x="25907" y="3113"/>
                    <a:pt x="26789" y="2204"/>
                    <a:pt x="27633" y="2086"/>
                  </a:cubicBezTo>
                  <a:cubicBezTo>
                    <a:pt x="27731" y="2072"/>
                    <a:pt x="27832" y="2066"/>
                    <a:pt x="27935" y="2066"/>
                  </a:cubicBezTo>
                  <a:cubicBezTo>
                    <a:pt x="28498" y="2066"/>
                    <a:pt x="29116" y="2242"/>
                    <a:pt x="29700" y="2242"/>
                  </a:cubicBezTo>
                  <a:cubicBezTo>
                    <a:pt x="30067" y="2242"/>
                    <a:pt x="30420" y="2173"/>
                    <a:pt x="30738" y="1948"/>
                  </a:cubicBezTo>
                  <a:cubicBezTo>
                    <a:pt x="31105" y="1689"/>
                    <a:pt x="31302" y="1359"/>
                    <a:pt x="31360" y="1023"/>
                  </a:cubicBezTo>
                  <a:cubicBezTo>
                    <a:pt x="31295" y="670"/>
                    <a:pt x="31079" y="343"/>
                    <a:pt x="30738" y="120"/>
                  </a:cubicBezTo>
                  <a:cubicBezTo>
                    <a:pt x="30608" y="36"/>
                    <a:pt x="30138" y="0"/>
                    <a:pt x="2943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58"/>
          <p:cNvGrpSpPr/>
          <p:nvPr/>
        </p:nvGrpSpPr>
        <p:grpSpPr>
          <a:xfrm>
            <a:off x="6144158" y="2699130"/>
            <a:ext cx="617775" cy="779278"/>
            <a:chOff x="2997750" y="1323075"/>
            <a:chExt cx="474700" cy="598800"/>
          </a:xfrm>
        </p:grpSpPr>
        <p:sp>
          <p:nvSpPr>
            <p:cNvPr id="4304" name="Google Shape;4304;p58"/>
            <p:cNvSpPr/>
            <p:nvPr/>
          </p:nvSpPr>
          <p:spPr>
            <a:xfrm>
              <a:off x="3187725" y="1825075"/>
              <a:ext cx="101375" cy="24525"/>
            </a:xfrm>
            <a:custGeom>
              <a:rect b="b" l="l" r="r" t="t"/>
              <a:pathLst>
                <a:path extrusionOk="0" h="981" w="4055">
                  <a:moveTo>
                    <a:pt x="2340" y="0"/>
                  </a:moveTo>
                  <a:cubicBezTo>
                    <a:pt x="2176" y="0"/>
                    <a:pt x="2012" y="17"/>
                    <a:pt x="1852" y="53"/>
                  </a:cubicBezTo>
                  <a:cubicBezTo>
                    <a:pt x="1707" y="87"/>
                    <a:pt x="1563" y="128"/>
                    <a:pt x="1422" y="178"/>
                  </a:cubicBezTo>
                  <a:cubicBezTo>
                    <a:pt x="1290" y="220"/>
                    <a:pt x="1166" y="261"/>
                    <a:pt x="1040" y="289"/>
                  </a:cubicBezTo>
                  <a:cubicBezTo>
                    <a:pt x="958" y="307"/>
                    <a:pt x="862" y="322"/>
                    <a:pt x="763" y="322"/>
                  </a:cubicBezTo>
                  <a:cubicBezTo>
                    <a:pt x="638" y="322"/>
                    <a:pt x="509" y="298"/>
                    <a:pt x="402" y="229"/>
                  </a:cubicBezTo>
                  <a:cubicBezTo>
                    <a:pt x="362" y="202"/>
                    <a:pt x="317" y="190"/>
                    <a:pt x="273" y="190"/>
                  </a:cubicBezTo>
                  <a:cubicBezTo>
                    <a:pt x="195" y="190"/>
                    <a:pt x="119" y="228"/>
                    <a:pt x="73" y="298"/>
                  </a:cubicBezTo>
                  <a:cubicBezTo>
                    <a:pt x="1" y="408"/>
                    <a:pt x="32" y="555"/>
                    <a:pt x="142" y="627"/>
                  </a:cubicBezTo>
                  <a:cubicBezTo>
                    <a:pt x="314" y="740"/>
                    <a:pt x="525" y="797"/>
                    <a:pt x="762" y="797"/>
                  </a:cubicBezTo>
                  <a:cubicBezTo>
                    <a:pt x="882" y="797"/>
                    <a:pt x="1009" y="783"/>
                    <a:pt x="1142" y="753"/>
                  </a:cubicBezTo>
                  <a:cubicBezTo>
                    <a:pt x="1290" y="721"/>
                    <a:pt x="1432" y="675"/>
                    <a:pt x="1569" y="629"/>
                  </a:cubicBezTo>
                  <a:cubicBezTo>
                    <a:pt x="1701" y="587"/>
                    <a:pt x="1826" y="545"/>
                    <a:pt x="1952" y="517"/>
                  </a:cubicBezTo>
                  <a:cubicBezTo>
                    <a:pt x="2080" y="489"/>
                    <a:pt x="2210" y="476"/>
                    <a:pt x="2341" y="476"/>
                  </a:cubicBezTo>
                  <a:cubicBezTo>
                    <a:pt x="2788" y="476"/>
                    <a:pt x="3237" y="634"/>
                    <a:pt x="3576" y="924"/>
                  </a:cubicBezTo>
                  <a:cubicBezTo>
                    <a:pt x="3619" y="961"/>
                    <a:pt x="3674" y="980"/>
                    <a:pt x="3731" y="980"/>
                  </a:cubicBezTo>
                  <a:lnTo>
                    <a:pt x="3732" y="980"/>
                  </a:lnTo>
                  <a:cubicBezTo>
                    <a:pt x="3953" y="980"/>
                    <a:pt x="4055" y="705"/>
                    <a:pt x="3886" y="561"/>
                  </a:cubicBezTo>
                  <a:cubicBezTo>
                    <a:pt x="3461" y="199"/>
                    <a:pt x="2899" y="0"/>
                    <a:pt x="234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8"/>
            <p:cNvSpPr/>
            <p:nvPr/>
          </p:nvSpPr>
          <p:spPr>
            <a:xfrm>
              <a:off x="3190825" y="1853200"/>
              <a:ext cx="98750" cy="22725"/>
            </a:xfrm>
            <a:custGeom>
              <a:rect b="b" l="l" r="r" t="t"/>
              <a:pathLst>
                <a:path extrusionOk="0" h="909" w="3950">
                  <a:moveTo>
                    <a:pt x="2280" y="1"/>
                  </a:moveTo>
                  <a:cubicBezTo>
                    <a:pt x="2107" y="1"/>
                    <a:pt x="1934" y="19"/>
                    <a:pt x="1766" y="56"/>
                  </a:cubicBezTo>
                  <a:cubicBezTo>
                    <a:pt x="1653" y="81"/>
                    <a:pt x="1545" y="114"/>
                    <a:pt x="1439" y="144"/>
                  </a:cubicBezTo>
                  <a:cubicBezTo>
                    <a:pt x="1293" y="188"/>
                    <a:pt x="1154" y="228"/>
                    <a:pt x="1016" y="247"/>
                  </a:cubicBezTo>
                  <a:cubicBezTo>
                    <a:pt x="960" y="255"/>
                    <a:pt x="903" y="258"/>
                    <a:pt x="847" y="258"/>
                  </a:cubicBezTo>
                  <a:cubicBezTo>
                    <a:pt x="679" y="258"/>
                    <a:pt x="512" y="225"/>
                    <a:pt x="356" y="160"/>
                  </a:cubicBezTo>
                  <a:cubicBezTo>
                    <a:pt x="328" y="149"/>
                    <a:pt x="299" y="144"/>
                    <a:pt x="271" y="144"/>
                  </a:cubicBezTo>
                  <a:cubicBezTo>
                    <a:pt x="177" y="144"/>
                    <a:pt x="88" y="199"/>
                    <a:pt x="50" y="291"/>
                  </a:cubicBezTo>
                  <a:cubicBezTo>
                    <a:pt x="0" y="410"/>
                    <a:pt x="56" y="548"/>
                    <a:pt x="174" y="600"/>
                  </a:cubicBezTo>
                  <a:cubicBezTo>
                    <a:pt x="387" y="689"/>
                    <a:pt x="615" y="734"/>
                    <a:pt x="845" y="734"/>
                  </a:cubicBezTo>
                  <a:cubicBezTo>
                    <a:pt x="923" y="734"/>
                    <a:pt x="1002" y="729"/>
                    <a:pt x="1080" y="718"/>
                  </a:cubicBezTo>
                  <a:cubicBezTo>
                    <a:pt x="1254" y="695"/>
                    <a:pt x="1417" y="648"/>
                    <a:pt x="1575" y="601"/>
                  </a:cubicBezTo>
                  <a:cubicBezTo>
                    <a:pt x="1677" y="571"/>
                    <a:pt x="1773" y="542"/>
                    <a:pt x="1868" y="521"/>
                  </a:cubicBezTo>
                  <a:cubicBezTo>
                    <a:pt x="2004" y="492"/>
                    <a:pt x="2144" y="477"/>
                    <a:pt x="2284" y="477"/>
                  </a:cubicBezTo>
                  <a:cubicBezTo>
                    <a:pt x="2708" y="477"/>
                    <a:pt x="3136" y="611"/>
                    <a:pt x="3484" y="863"/>
                  </a:cubicBezTo>
                  <a:cubicBezTo>
                    <a:pt x="3524" y="892"/>
                    <a:pt x="3573" y="908"/>
                    <a:pt x="3624" y="908"/>
                  </a:cubicBezTo>
                  <a:cubicBezTo>
                    <a:pt x="3854" y="908"/>
                    <a:pt x="3949" y="613"/>
                    <a:pt x="3763" y="477"/>
                  </a:cubicBezTo>
                  <a:cubicBezTo>
                    <a:pt x="3333" y="167"/>
                    <a:pt x="2805" y="1"/>
                    <a:pt x="228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8"/>
            <p:cNvSpPr/>
            <p:nvPr/>
          </p:nvSpPr>
          <p:spPr>
            <a:xfrm>
              <a:off x="3189125" y="1878775"/>
              <a:ext cx="92750" cy="20225"/>
            </a:xfrm>
            <a:custGeom>
              <a:rect b="b" l="l" r="r" t="t"/>
              <a:pathLst>
                <a:path extrusionOk="0" h="809" w="3710">
                  <a:moveTo>
                    <a:pt x="2289" y="1"/>
                  </a:moveTo>
                  <a:cubicBezTo>
                    <a:pt x="2037" y="1"/>
                    <a:pt x="1787" y="34"/>
                    <a:pt x="1543" y="67"/>
                  </a:cubicBezTo>
                  <a:cubicBezTo>
                    <a:pt x="1311" y="99"/>
                    <a:pt x="1085" y="130"/>
                    <a:pt x="870" y="130"/>
                  </a:cubicBezTo>
                  <a:cubicBezTo>
                    <a:pt x="690" y="130"/>
                    <a:pt x="516" y="108"/>
                    <a:pt x="352" y="46"/>
                  </a:cubicBezTo>
                  <a:cubicBezTo>
                    <a:pt x="325" y="36"/>
                    <a:pt x="296" y="31"/>
                    <a:pt x="268" y="31"/>
                  </a:cubicBezTo>
                  <a:cubicBezTo>
                    <a:pt x="172" y="31"/>
                    <a:pt x="81" y="90"/>
                    <a:pt x="45" y="185"/>
                  </a:cubicBezTo>
                  <a:cubicBezTo>
                    <a:pt x="0" y="309"/>
                    <a:pt x="63" y="446"/>
                    <a:pt x="185" y="492"/>
                  </a:cubicBezTo>
                  <a:cubicBezTo>
                    <a:pt x="412" y="577"/>
                    <a:pt x="642" y="606"/>
                    <a:pt x="871" y="606"/>
                  </a:cubicBezTo>
                  <a:cubicBezTo>
                    <a:pt x="1118" y="606"/>
                    <a:pt x="1365" y="572"/>
                    <a:pt x="1607" y="540"/>
                  </a:cubicBezTo>
                  <a:cubicBezTo>
                    <a:pt x="1843" y="508"/>
                    <a:pt x="2070" y="477"/>
                    <a:pt x="2290" y="477"/>
                  </a:cubicBezTo>
                  <a:cubicBezTo>
                    <a:pt x="2388" y="477"/>
                    <a:pt x="2484" y="484"/>
                    <a:pt x="2579" y="498"/>
                  </a:cubicBezTo>
                  <a:cubicBezTo>
                    <a:pt x="2805" y="534"/>
                    <a:pt x="3040" y="622"/>
                    <a:pt x="3340" y="781"/>
                  </a:cubicBezTo>
                  <a:cubicBezTo>
                    <a:pt x="3375" y="799"/>
                    <a:pt x="3413" y="809"/>
                    <a:pt x="3451" y="809"/>
                  </a:cubicBezTo>
                  <a:cubicBezTo>
                    <a:pt x="3452" y="809"/>
                    <a:pt x="3453" y="809"/>
                    <a:pt x="3453" y="809"/>
                  </a:cubicBezTo>
                  <a:cubicBezTo>
                    <a:pt x="3562" y="809"/>
                    <a:pt x="3656" y="734"/>
                    <a:pt x="3683" y="629"/>
                  </a:cubicBezTo>
                  <a:cubicBezTo>
                    <a:pt x="3709" y="523"/>
                    <a:pt x="3660" y="412"/>
                    <a:pt x="3563" y="361"/>
                  </a:cubicBezTo>
                  <a:cubicBezTo>
                    <a:pt x="3214" y="175"/>
                    <a:pt x="2933" y="72"/>
                    <a:pt x="2653" y="28"/>
                  </a:cubicBezTo>
                  <a:cubicBezTo>
                    <a:pt x="2531" y="9"/>
                    <a:pt x="2410" y="1"/>
                    <a:pt x="228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8"/>
            <p:cNvSpPr/>
            <p:nvPr/>
          </p:nvSpPr>
          <p:spPr>
            <a:xfrm>
              <a:off x="2997750" y="1323075"/>
              <a:ext cx="474700" cy="598800"/>
            </a:xfrm>
            <a:custGeom>
              <a:rect b="b" l="l" r="r" t="t"/>
              <a:pathLst>
                <a:path extrusionOk="0" h="23952" w="18988">
                  <a:moveTo>
                    <a:pt x="9626" y="1"/>
                  </a:moveTo>
                  <a:cubicBezTo>
                    <a:pt x="9278" y="1"/>
                    <a:pt x="8961" y="197"/>
                    <a:pt x="8807" y="509"/>
                  </a:cubicBezTo>
                  <a:lnTo>
                    <a:pt x="8619" y="891"/>
                  </a:lnTo>
                  <a:lnTo>
                    <a:pt x="8198" y="952"/>
                  </a:lnTo>
                  <a:cubicBezTo>
                    <a:pt x="7854" y="1001"/>
                    <a:pt x="7568" y="1242"/>
                    <a:pt x="7460" y="1574"/>
                  </a:cubicBezTo>
                  <a:cubicBezTo>
                    <a:pt x="7353" y="1904"/>
                    <a:pt x="7443" y="2268"/>
                    <a:pt x="7692" y="2510"/>
                  </a:cubicBezTo>
                  <a:lnTo>
                    <a:pt x="7996" y="2807"/>
                  </a:lnTo>
                  <a:lnTo>
                    <a:pt x="7924" y="3226"/>
                  </a:lnTo>
                  <a:cubicBezTo>
                    <a:pt x="7920" y="3244"/>
                    <a:pt x="7918" y="3261"/>
                    <a:pt x="7916" y="3280"/>
                  </a:cubicBezTo>
                  <a:lnTo>
                    <a:pt x="3960" y="7853"/>
                  </a:lnTo>
                  <a:cubicBezTo>
                    <a:pt x="3717" y="8136"/>
                    <a:pt x="3602" y="8507"/>
                    <a:pt x="3641" y="8877"/>
                  </a:cubicBezTo>
                  <a:cubicBezTo>
                    <a:pt x="3681" y="9242"/>
                    <a:pt x="3869" y="9576"/>
                    <a:pt x="4163" y="9797"/>
                  </a:cubicBezTo>
                  <a:lnTo>
                    <a:pt x="2392" y="11844"/>
                  </a:lnTo>
                  <a:cubicBezTo>
                    <a:pt x="2022" y="12273"/>
                    <a:pt x="1877" y="12852"/>
                    <a:pt x="2001" y="13406"/>
                  </a:cubicBezTo>
                  <a:cubicBezTo>
                    <a:pt x="2121" y="13956"/>
                    <a:pt x="2499" y="14415"/>
                    <a:pt x="3017" y="14638"/>
                  </a:cubicBezTo>
                  <a:cubicBezTo>
                    <a:pt x="3057" y="14657"/>
                    <a:pt x="3098" y="14673"/>
                    <a:pt x="3140" y="14688"/>
                  </a:cubicBezTo>
                  <a:cubicBezTo>
                    <a:pt x="2242" y="15735"/>
                    <a:pt x="1154" y="17002"/>
                    <a:pt x="571" y="17680"/>
                  </a:cubicBezTo>
                  <a:cubicBezTo>
                    <a:pt x="166" y="18148"/>
                    <a:pt x="0" y="18778"/>
                    <a:pt x="123" y="19385"/>
                  </a:cubicBezTo>
                  <a:cubicBezTo>
                    <a:pt x="241" y="19988"/>
                    <a:pt x="632" y="20501"/>
                    <a:pt x="1180" y="20774"/>
                  </a:cubicBezTo>
                  <a:cubicBezTo>
                    <a:pt x="1593" y="20980"/>
                    <a:pt x="2021" y="21086"/>
                    <a:pt x="2449" y="21086"/>
                  </a:cubicBezTo>
                  <a:cubicBezTo>
                    <a:pt x="3149" y="21086"/>
                    <a:pt x="3821" y="20811"/>
                    <a:pt x="4457" y="20265"/>
                  </a:cubicBezTo>
                  <a:cubicBezTo>
                    <a:pt x="4941" y="20892"/>
                    <a:pt x="5622" y="21236"/>
                    <a:pt x="6384" y="21236"/>
                  </a:cubicBezTo>
                  <a:cubicBezTo>
                    <a:pt x="6607" y="21236"/>
                    <a:pt x="6828" y="21208"/>
                    <a:pt x="7043" y="21153"/>
                  </a:cubicBezTo>
                  <a:lnTo>
                    <a:pt x="7043" y="22170"/>
                  </a:lnTo>
                  <a:cubicBezTo>
                    <a:pt x="7045" y="23154"/>
                    <a:pt x="7842" y="23951"/>
                    <a:pt x="8826" y="23952"/>
                  </a:cubicBezTo>
                  <a:lnTo>
                    <a:pt x="10396" y="23952"/>
                  </a:lnTo>
                  <a:cubicBezTo>
                    <a:pt x="11379" y="23952"/>
                    <a:pt x="12178" y="23155"/>
                    <a:pt x="12180" y="22170"/>
                  </a:cubicBezTo>
                  <a:lnTo>
                    <a:pt x="12180" y="20503"/>
                  </a:lnTo>
                  <a:cubicBezTo>
                    <a:pt x="12775" y="21030"/>
                    <a:pt x="13342" y="21150"/>
                    <a:pt x="13733" y="21150"/>
                  </a:cubicBezTo>
                  <a:cubicBezTo>
                    <a:pt x="14397" y="21150"/>
                    <a:pt x="15011" y="20818"/>
                    <a:pt x="15477" y="20210"/>
                  </a:cubicBezTo>
                  <a:cubicBezTo>
                    <a:pt x="15852" y="20560"/>
                    <a:pt x="16320" y="20751"/>
                    <a:pt x="16810" y="20751"/>
                  </a:cubicBezTo>
                  <a:cubicBezTo>
                    <a:pt x="17575" y="20751"/>
                    <a:pt x="18316" y="20277"/>
                    <a:pt x="18656" y="19571"/>
                  </a:cubicBezTo>
                  <a:cubicBezTo>
                    <a:pt x="18988" y="18884"/>
                    <a:pt x="18889" y="18102"/>
                    <a:pt x="18395" y="17481"/>
                  </a:cubicBezTo>
                  <a:cubicBezTo>
                    <a:pt x="17431" y="16272"/>
                    <a:pt x="16735" y="15398"/>
                    <a:pt x="16232" y="14766"/>
                  </a:cubicBezTo>
                  <a:cubicBezTo>
                    <a:pt x="16427" y="14667"/>
                    <a:pt x="16607" y="14544"/>
                    <a:pt x="16771" y="14400"/>
                  </a:cubicBezTo>
                  <a:cubicBezTo>
                    <a:pt x="17435" y="13816"/>
                    <a:pt x="17513" y="12821"/>
                    <a:pt x="16947" y="12133"/>
                  </a:cubicBezTo>
                  <a:lnTo>
                    <a:pt x="14992" y="9761"/>
                  </a:lnTo>
                  <a:cubicBezTo>
                    <a:pt x="15113" y="9638"/>
                    <a:pt x="15211" y="9497"/>
                    <a:pt x="15286" y="9342"/>
                  </a:cubicBezTo>
                  <a:cubicBezTo>
                    <a:pt x="15528" y="8828"/>
                    <a:pt x="15451" y="8232"/>
                    <a:pt x="15078" y="7780"/>
                  </a:cubicBezTo>
                  <a:lnTo>
                    <a:pt x="11341" y="3360"/>
                  </a:lnTo>
                  <a:cubicBezTo>
                    <a:pt x="11340" y="3315"/>
                    <a:pt x="11335" y="3271"/>
                    <a:pt x="11328" y="3227"/>
                  </a:cubicBezTo>
                  <a:lnTo>
                    <a:pt x="11255" y="2807"/>
                  </a:lnTo>
                  <a:lnTo>
                    <a:pt x="11561" y="2510"/>
                  </a:lnTo>
                  <a:cubicBezTo>
                    <a:pt x="11809" y="2266"/>
                    <a:pt x="11898" y="1904"/>
                    <a:pt x="11791" y="1574"/>
                  </a:cubicBezTo>
                  <a:cubicBezTo>
                    <a:pt x="11684" y="1244"/>
                    <a:pt x="11398" y="1003"/>
                    <a:pt x="11054" y="953"/>
                  </a:cubicBezTo>
                  <a:lnTo>
                    <a:pt x="10633" y="891"/>
                  </a:lnTo>
                  <a:lnTo>
                    <a:pt x="10445" y="509"/>
                  </a:lnTo>
                  <a:cubicBezTo>
                    <a:pt x="10290" y="197"/>
                    <a:pt x="9973" y="1"/>
                    <a:pt x="9626"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8"/>
            <p:cNvSpPr/>
            <p:nvPr/>
          </p:nvSpPr>
          <p:spPr>
            <a:xfrm>
              <a:off x="3046425" y="1781325"/>
              <a:ext cx="32375" cy="30300"/>
            </a:xfrm>
            <a:custGeom>
              <a:rect b="b" l="l" r="r" t="t"/>
              <a:pathLst>
                <a:path extrusionOk="0" h="1212" w="1295">
                  <a:moveTo>
                    <a:pt x="648" y="0"/>
                  </a:moveTo>
                  <a:cubicBezTo>
                    <a:pt x="434" y="0"/>
                    <a:pt x="234" y="113"/>
                    <a:pt x="125" y="301"/>
                  </a:cubicBezTo>
                  <a:cubicBezTo>
                    <a:pt x="1" y="512"/>
                    <a:pt x="17" y="777"/>
                    <a:pt x="165" y="973"/>
                  </a:cubicBezTo>
                  <a:cubicBezTo>
                    <a:pt x="285" y="1129"/>
                    <a:pt x="465" y="1212"/>
                    <a:pt x="648" y="1212"/>
                  </a:cubicBezTo>
                  <a:cubicBezTo>
                    <a:pt x="775" y="1212"/>
                    <a:pt x="904" y="1172"/>
                    <a:pt x="1013" y="1089"/>
                  </a:cubicBezTo>
                  <a:cubicBezTo>
                    <a:pt x="1209" y="941"/>
                    <a:pt x="1295" y="689"/>
                    <a:pt x="1233" y="452"/>
                  </a:cubicBezTo>
                  <a:cubicBezTo>
                    <a:pt x="1171" y="215"/>
                    <a:pt x="971" y="39"/>
                    <a:pt x="729" y="6"/>
                  </a:cubicBezTo>
                  <a:cubicBezTo>
                    <a:pt x="702" y="2"/>
                    <a:pt x="675" y="0"/>
                    <a:pt x="6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8"/>
            <p:cNvSpPr/>
            <p:nvPr/>
          </p:nvSpPr>
          <p:spPr>
            <a:xfrm>
              <a:off x="3053425" y="1781325"/>
              <a:ext cx="19000" cy="15150"/>
            </a:xfrm>
            <a:custGeom>
              <a:rect b="b" l="l" r="r" t="t"/>
              <a:pathLst>
                <a:path extrusionOk="0" h="606" w="760">
                  <a:moveTo>
                    <a:pt x="367" y="0"/>
                  </a:moveTo>
                  <a:cubicBezTo>
                    <a:pt x="236" y="0"/>
                    <a:pt x="107" y="43"/>
                    <a:pt x="1" y="124"/>
                  </a:cubicBezTo>
                  <a:cubicBezTo>
                    <a:pt x="42" y="108"/>
                    <a:pt x="78" y="101"/>
                    <a:pt x="110" y="101"/>
                  </a:cubicBezTo>
                  <a:cubicBezTo>
                    <a:pt x="321" y="101"/>
                    <a:pt x="332" y="422"/>
                    <a:pt x="367" y="606"/>
                  </a:cubicBezTo>
                  <a:lnTo>
                    <a:pt x="368" y="606"/>
                  </a:lnTo>
                  <a:cubicBezTo>
                    <a:pt x="489" y="429"/>
                    <a:pt x="760" y="145"/>
                    <a:pt x="449" y="6"/>
                  </a:cubicBezTo>
                  <a:cubicBezTo>
                    <a:pt x="422" y="2"/>
                    <a:pt x="395" y="0"/>
                    <a:pt x="367"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8"/>
            <p:cNvSpPr/>
            <p:nvPr/>
          </p:nvSpPr>
          <p:spPr>
            <a:xfrm>
              <a:off x="3062600" y="1787300"/>
              <a:ext cx="15575" cy="14825"/>
            </a:xfrm>
            <a:custGeom>
              <a:rect b="b" l="l" r="r" t="t"/>
              <a:pathLst>
                <a:path extrusionOk="0" h="593" w="623">
                  <a:moveTo>
                    <a:pt x="482" y="1"/>
                  </a:moveTo>
                  <a:lnTo>
                    <a:pt x="482" y="1"/>
                  </a:lnTo>
                  <a:cubicBezTo>
                    <a:pt x="604" y="318"/>
                    <a:pt x="212" y="327"/>
                    <a:pt x="0" y="367"/>
                  </a:cubicBezTo>
                  <a:cubicBezTo>
                    <a:pt x="118" y="447"/>
                    <a:pt x="281" y="593"/>
                    <a:pt x="419" y="593"/>
                  </a:cubicBezTo>
                  <a:cubicBezTo>
                    <a:pt x="489" y="593"/>
                    <a:pt x="553" y="554"/>
                    <a:pt x="600" y="449"/>
                  </a:cubicBezTo>
                  <a:cubicBezTo>
                    <a:pt x="622" y="290"/>
                    <a:pt x="579" y="128"/>
                    <a:pt x="482"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8"/>
            <p:cNvSpPr/>
            <p:nvPr/>
          </p:nvSpPr>
          <p:spPr>
            <a:xfrm>
              <a:off x="3052800" y="1796450"/>
              <a:ext cx="18975" cy="15175"/>
            </a:xfrm>
            <a:custGeom>
              <a:rect b="b" l="l" r="r" t="t"/>
              <a:pathLst>
                <a:path extrusionOk="0" h="607" w="759">
                  <a:moveTo>
                    <a:pt x="392" y="1"/>
                  </a:moveTo>
                  <a:cubicBezTo>
                    <a:pt x="270" y="179"/>
                    <a:pt x="1" y="463"/>
                    <a:pt x="310" y="601"/>
                  </a:cubicBezTo>
                  <a:cubicBezTo>
                    <a:pt x="337" y="605"/>
                    <a:pt x="365" y="607"/>
                    <a:pt x="392" y="607"/>
                  </a:cubicBezTo>
                  <a:cubicBezTo>
                    <a:pt x="524" y="607"/>
                    <a:pt x="653" y="563"/>
                    <a:pt x="758" y="483"/>
                  </a:cubicBezTo>
                  <a:lnTo>
                    <a:pt x="758" y="483"/>
                  </a:lnTo>
                  <a:cubicBezTo>
                    <a:pt x="717" y="499"/>
                    <a:pt x="681" y="506"/>
                    <a:pt x="649" y="506"/>
                  </a:cubicBezTo>
                  <a:cubicBezTo>
                    <a:pt x="438" y="506"/>
                    <a:pt x="427" y="185"/>
                    <a:pt x="392"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8"/>
            <p:cNvSpPr/>
            <p:nvPr/>
          </p:nvSpPr>
          <p:spPr>
            <a:xfrm>
              <a:off x="3047025" y="1790850"/>
              <a:ext cx="15600" cy="14825"/>
            </a:xfrm>
            <a:custGeom>
              <a:rect b="b" l="l" r="r" t="t"/>
              <a:pathLst>
                <a:path extrusionOk="0" h="593" w="624">
                  <a:moveTo>
                    <a:pt x="205" y="0"/>
                  </a:moveTo>
                  <a:cubicBezTo>
                    <a:pt x="134" y="0"/>
                    <a:pt x="70" y="38"/>
                    <a:pt x="23" y="144"/>
                  </a:cubicBezTo>
                  <a:cubicBezTo>
                    <a:pt x="1" y="302"/>
                    <a:pt x="44" y="464"/>
                    <a:pt x="141" y="592"/>
                  </a:cubicBezTo>
                  <a:cubicBezTo>
                    <a:pt x="20" y="275"/>
                    <a:pt x="412" y="265"/>
                    <a:pt x="623" y="225"/>
                  </a:cubicBezTo>
                  <a:cubicBezTo>
                    <a:pt x="505" y="145"/>
                    <a:pt x="342" y="0"/>
                    <a:pt x="205"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8"/>
            <p:cNvSpPr/>
            <p:nvPr/>
          </p:nvSpPr>
          <p:spPr>
            <a:xfrm>
              <a:off x="3059725" y="1806950"/>
              <a:ext cx="450" cy="125"/>
            </a:xfrm>
            <a:custGeom>
              <a:rect b="b" l="l" r="r" t="t"/>
              <a:pathLst>
                <a:path extrusionOk="0" h="5" w="18">
                  <a:moveTo>
                    <a:pt x="0" y="0"/>
                  </a:moveTo>
                  <a:cubicBezTo>
                    <a:pt x="2" y="2"/>
                    <a:pt x="3" y="4"/>
                    <a:pt x="4" y="4"/>
                  </a:cubicBezTo>
                  <a:cubicBezTo>
                    <a:pt x="4" y="4"/>
                    <a:pt x="5" y="4"/>
                    <a:pt x="5" y="4"/>
                  </a:cubicBezTo>
                  <a:cubicBezTo>
                    <a:pt x="7" y="4"/>
                    <a:pt x="10" y="5"/>
                    <a:pt x="12" y="5"/>
                  </a:cubicBezTo>
                  <a:cubicBezTo>
                    <a:pt x="14" y="5"/>
                    <a:pt x="16" y="4"/>
                    <a:pt x="18" y="4"/>
                  </a:cubicBezTo>
                  <a:lnTo>
                    <a:pt x="18" y="4"/>
                  </a:lnTo>
                  <a:cubicBezTo>
                    <a:pt x="16" y="4"/>
                    <a:pt x="15" y="4"/>
                    <a:pt x="13" y="4"/>
                  </a:cubicBezTo>
                  <a:cubicBezTo>
                    <a:pt x="9" y="4"/>
                    <a:pt x="4" y="3"/>
                    <a:pt x="0"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8"/>
            <p:cNvSpPr/>
            <p:nvPr/>
          </p:nvSpPr>
          <p:spPr>
            <a:xfrm>
              <a:off x="3047425" y="1792200"/>
              <a:ext cx="30225" cy="19450"/>
            </a:xfrm>
            <a:custGeom>
              <a:rect b="b" l="l" r="r" t="t"/>
              <a:pathLst>
                <a:path extrusionOk="0" h="778" w="1209">
                  <a:moveTo>
                    <a:pt x="1183" y="1"/>
                  </a:moveTo>
                  <a:cubicBezTo>
                    <a:pt x="1184" y="25"/>
                    <a:pt x="1182" y="50"/>
                    <a:pt x="1178" y="76"/>
                  </a:cubicBezTo>
                  <a:cubicBezTo>
                    <a:pt x="1163" y="195"/>
                    <a:pt x="1110" y="308"/>
                    <a:pt x="1028" y="397"/>
                  </a:cubicBezTo>
                  <a:cubicBezTo>
                    <a:pt x="970" y="464"/>
                    <a:pt x="898" y="517"/>
                    <a:pt x="817" y="552"/>
                  </a:cubicBezTo>
                  <a:cubicBezTo>
                    <a:pt x="782" y="566"/>
                    <a:pt x="745" y="577"/>
                    <a:pt x="708" y="584"/>
                  </a:cubicBezTo>
                  <a:cubicBezTo>
                    <a:pt x="672" y="594"/>
                    <a:pt x="634" y="598"/>
                    <a:pt x="597" y="598"/>
                  </a:cubicBezTo>
                  <a:cubicBezTo>
                    <a:pt x="575" y="598"/>
                    <a:pt x="554" y="598"/>
                    <a:pt x="533" y="597"/>
                  </a:cubicBezTo>
                  <a:cubicBezTo>
                    <a:pt x="531" y="597"/>
                    <a:pt x="529" y="598"/>
                    <a:pt x="527" y="598"/>
                  </a:cubicBezTo>
                  <a:cubicBezTo>
                    <a:pt x="521" y="598"/>
                    <a:pt x="515" y="596"/>
                    <a:pt x="510" y="594"/>
                  </a:cubicBezTo>
                  <a:cubicBezTo>
                    <a:pt x="508" y="594"/>
                    <a:pt x="506" y="595"/>
                    <a:pt x="504" y="595"/>
                  </a:cubicBezTo>
                  <a:cubicBezTo>
                    <a:pt x="502" y="595"/>
                    <a:pt x="499" y="594"/>
                    <a:pt x="497" y="594"/>
                  </a:cubicBezTo>
                  <a:cubicBezTo>
                    <a:pt x="495" y="594"/>
                    <a:pt x="495" y="593"/>
                    <a:pt x="492" y="590"/>
                  </a:cubicBezTo>
                  <a:cubicBezTo>
                    <a:pt x="454" y="588"/>
                    <a:pt x="416" y="579"/>
                    <a:pt x="381" y="565"/>
                  </a:cubicBezTo>
                  <a:cubicBezTo>
                    <a:pt x="273" y="529"/>
                    <a:pt x="180" y="463"/>
                    <a:pt x="109" y="374"/>
                  </a:cubicBezTo>
                  <a:cubicBezTo>
                    <a:pt x="104" y="370"/>
                    <a:pt x="100" y="365"/>
                    <a:pt x="96" y="361"/>
                  </a:cubicBezTo>
                  <a:cubicBezTo>
                    <a:pt x="54" y="305"/>
                    <a:pt x="23" y="243"/>
                    <a:pt x="1" y="177"/>
                  </a:cubicBezTo>
                  <a:cubicBezTo>
                    <a:pt x="0" y="181"/>
                    <a:pt x="0" y="186"/>
                    <a:pt x="1" y="191"/>
                  </a:cubicBezTo>
                  <a:cubicBezTo>
                    <a:pt x="1" y="265"/>
                    <a:pt x="17" y="339"/>
                    <a:pt x="46" y="408"/>
                  </a:cubicBezTo>
                  <a:cubicBezTo>
                    <a:pt x="65" y="455"/>
                    <a:pt x="90" y="499"/>
                    <a:pt x="123" y="538"/>
                  </a:cubicBezTo>
                  <a:cubicBezTo>
                    <a:pt x="218" y="667"/>
                    <a:pt x="361" y="751"/>
                    <a:pt x="521" y="770"/>
                  </a:cubicBezTo>
                  <a:cubicBezTo>
                    <a:pt x="521" y="771"/>
                    <a:pt x="522" y="772"/>
                    <a:pt x="524" y="772"/>
                  </a:cubicBezTo>
                  <a:cubicBezTo>
                    <a:pt x="553" y="776"/>
                    <a:pt x="582" y="778"/>
                    <a:pt x="612" y="778"/>
                  </a:cubicBezTo>
                  <a:cubicBezTo>
                    <a:pt x="642" y="777"/>
                    <a:pt x="671" y="774"/>
                    <a:pt x="700" y="770"/>
                  </a:cubicBezTo>
                  <a:cubicBezTo>
                    <a:pt x="799" y="756"/>
                    <a:pt x="892" y="715"/>
                    <a:pt x="971" y="654"/>
                  </a:cubicBezTo>
                  <a:cubicBezTo>
                    <a:pt x="1096" y="558"/>
                    <a:pt x="1179" y="416"/>
                    <a:pt x="1202" y="260"/>
                  </a:cubicBezTo>
                  <a:cubicBezTo>
                    <a:pt x="1204" y="254"/>
                    <a:pt x="1204" y="248"/>
                    <a:pt x="1204" y="243"/>
                  </a:cubicBezTo>
                  <a:cubicBezTo>
                    <a:pt x="1207" y="236"/>
                    <a:pt x="1208" y="228"/>
                    <a:pt x="1207" y="220"/>
                  </a:cubicBezTo>
                  <a:cubicBezTo>
                    <a:pt x="1208" y="199"/>
                    <a:pt x="1208" y="178"/>
                    <a:pt x="1207" y="156"/>
                  </a:cubicBezTo>
                  <a:cubicBezTo>
                    <a:pt x="1208" y="104"/>
                    <a:pt x="1200" y="50"/>
                    <a:pt x="1183"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8"/>
            <p:cNvSpPr/>
            <p:nvPr/>
          </p:nvSpPr>
          <p:spPr>
            <a:xfrm>
              <a:off x="3289050" y="1582350"/>
              <a:ext cx="32375" cy="30300"/>
            </a:xfrm>
            <a:custGeom>
              <a:rect b="b" l="l" r="r" t="t"/>
              <a:pathLst>
                <a:path extrusionOk="0" h="1212" w="1295">
                  <a:moveTo>
                    <a:pt x="648" y="0"/>
                  </a:moveTo>
                  <a:cubicBezTo>
                    <a:pt x="434" y="0"/>
                    <a:pt x="234" y="112"/>
                    <a:pt x="124" y="301"/>
                  </a:cubicBezTo>
                  <a:cubicBezTo>
                    <a:pt x="1" y="512"/>
                    <a:pt x="17" y="777"/>
                    <a:pt x="165" y="973"/>
                  </a:cubicBezTo>
                  <a:cubicBezTo>
                    <a:pt x="284" y="1129"/>
                    <a:pt x="464" y="1212"/>
                    <a:pt x="647" y="1212"/>
                  </a:cubicBezTo>
                  <a:cubicBezTo>
                    <a:pt x="775" y="1212"/>
                    <a:pt x="904" y="1171"/>
                    <a:pt x="1013" y="1089"/>
                  </a:cubicBezTo>
                  <a:cubicBezTo>
                    <a:pt x="1208" y="940"/>
                    <a:pt x="1295" y="689"/>
                    <a:pt x="1232" y="453"/>
                  </a:cubicBezTo>
                  <a:cubicBezTo>
                    <a:pt x="1171" y="215"/>
                    <a:pt x="971" y="39"/>
                    <a:pt x="729" y="5"/>
                  </a:cubicBezTo>
                  <a:cubicBezTo>
                    <a:pt x="702" y="2"/>
                    <a:pt x="675" y="0"/>
                    <a:pt x="6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8"/>
            <p:cNvSpPr/>
            <p:nvPr/>
          </p:nvSpPr>
          <p:spPr>
            <a:xfrm>
              <a:off x="3296025" y="1582350"/>
              <a:ext cx="19000" cy="15150"/>
            </a:xfrm>
            <a:custGeom>
              <a:rect b="b" l="l" r="r" t="t"/>
              <a:pathLst>
                <a:path extrusionOk="0" h="606" w="760">
                  <a:moveTo>
                    <a:pt x="369" y="0"/>
                  </a:moveTo>
                  <a:cubicBezTo>
                    <a:pt x="237" y="0"/>
                    <a:pt x="108" y="43"/>
                    <a:pt x="1" y="124"/>
                  </a:cubicBezTo>
                  <a:cubicBezTo>
                    <a:pt x="42" y="108"/>
                    <a:pt x="78" y="101"/>
                    <a:pt x="110" y="101"/>
                  </a:cubicBezTo>
                  <a:cubicBezTo>
                    <a:pt x="321" y="101"/>
                    <a:pt x="333" y="422"/>
                    <a:pt x="368" y="605"/>
                  </a:cubicBezTo>
                  <a:cubicBezTo>
                    <a:pt x="489" y="428"/>
                    <a:pt x="760" y="144"/>
                    <a:pt x="449" y="5"/>
                  </a:cubicBezTo>
                  <a:cubicBezTo>
                    <a:pt x="423" y="2"/>
                    <a:pt x="396" y="0"/>
                    <a:pt x="369"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8"/>
            <p:cNvSpPr/>
            <p:nvPr/>
          </p:nvSpPr>
          <p:spPr>
            <a:xfrm>
              <a:off x="3305225" y="1588325"/>
              <a:ext cx="15575" cy="14850"/>
            </a:xfrm>
            <a:custGeom>
              <a:rect b="b" l="l" r="r" t="t"/>
              <a:pathLst>
                <a:path extrusionOk="0" h="594" w="623">
                  <a:moveTo>
                    <a:pt x="482" y="0"/>
                  </a:moveTo>
                  <a:lnTo>
                    <a:pt x="482" y="0"/>
                  </a:lnTo>
                  <a:cubicBezTo>
                    <a:pt x="604" y="318"/>
                    <a:pt x="211" y="327"/>
                    <a:pt x="0" y="366"/>
                  </a:cubicBezTo>
                  <a:lnTo>
                    <a:pt x="0" y="368"/>
                  </a:lnTo>
                  <a:cubicBezTo>
                    <a:pt x="117" y="448"/>
                    <a:pt x="281" y="593"/>
                    <a:pt x="419" y="593"/>
                  </a:cubicBezTo>
                  <a:cubicBezTo>
                    <a:pt x="489" y="593"/>
                    <a:pt x="553" y="555"/>
                    <a:pt x="600" y="450"/>
                  </a:cubicBezTo>
                  <a:cubicBezTo>
                    <a:pt x="622" y="290"/>
                    <a:pt x="579" y="128"/>
                    <a:pt x="482"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8"/>
            <p:cNvSpPr/>
            <p:nvPr/>
          </p:nvSpPr>
          <p:spPr>
            <a:xfrm>
              <a:off x="3295400" y="1597475"/>
              <a:ext cx="19000" cy="15175"/>
            </a:xfrm>
            <a:custGeom>
              <a:rect b="b" l="l" r="r" t="t"/>
              <a:pathLst>
                <a:path extrusionOk="0" h="607" w="760">
                  <a:moveTo>
                    <a:pt x="393" y="0"/>
                  </a:moveTo>
                  <a:cubicBezTo>
                    <a:pt x="272" y="179"/>
                    <a:pt x="0" y="463"/>
                    <a:pt x="311" y="601"/>
                  </a:cubicBezTo>
                  <a:cubicBezTo>
                    <a:pt x="339" y="604"/>
                    <a:pt x="366" y="606"/>
                    <a:pt x="394" y="606"/>
                  </a:cubicBezTo>
                  <a:cubicBezTo>
                    <a:pt x="525" y="606"/>
                    <a:pt x="654" y="564"/>
                    <a:pt x="759" y="484"/>
                  </a:cubicBezTo>
                  <a:lnTo>
                    <a:pt x="759" y="484"/>
                  </a:lnTo>
                  <a:cubicBezTo>
                    <a:pt x="718" y="499"/>
                    <a:pt x="683" y="506"/>
                    <a:pt x="651" y="506"/>
                  </a:cubicBezTo>
                  <a:cubicBezTo>
                    <a:pt x="439" y="506"/>
                    <a:pt x="427" y="185"/>
                    <a:pt x="393"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8"/>
            <p:cNvSpPr/>
            <p:nvPr/>
          </p:nvSpPr>
          <p:spPr>
            <a:xfrm>
              <a:off x="3289675" y="1591850"/>
              <a:ext cx="15575" cy="14825"/>
            </a:xfrm>
            <a:custGeom>
              <a:rect b="b" l="l" r="r" t="t"/>
              <a:pathLst>
                <a:path extrusionOk="0" h="593" w="623">
                  <a:moveTo>
                    <a:pt x="203" y="1"/>
                  </a:moveTo>
                  <a:cubicBezTo>
                    <a:pt x="133" y="1"/>
                    <a:pt x="69" y="39"/>
                    <a:pt x="22" y="144"/>
                  </a:cubicBezTo>
                  <a:cubicBezTo>
                    <a:pt x="0" y="303"/>
                    <a:pt x="43" y="464"/>
                    <a:pt x="140" y="593"/>
                  </a:cubicBezTo>
                  <a:cubicBezTo>
                    <a:pt x="19" y="275"/>
                    <a:pt x="410" y="266"/>
                    <a:pt x="622" y="225"/>
                  </a:cubicBezTo>
                  <a:cubicBezTo>
                    <a:pt x="504" y="146"/>
                    <a:pt x="340" y="1"/>
                    <a:pt x="203"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8"/>
            <p:cNvSpPr/>
            <p:nvPr/>
          </p:nvSpPr>
          <p:spPr>
            <a:xfrm>
              <a:off x="3302325" y="1607950"/>
              <a:ext cx="475" cy="150"/>
            </a:xfrm>
            <a:custGeom>
              <a:rect b="b" l="l" r="r" t="t"/>
              <a:pathLst>
                <a:path extrusionOk="0" h="6" w="19">
                  <a:moveTo>
                    <a:pt x="0" y="1"/>
                  </a:moveTo>
                  <a:cubicBezTo>
                    <a:pt x="4" y="3"/>
                    <a:pt x="4" y="5"/>
                    <a:pt x="6" y="5"/>
                  </a:cubicBezTo>
                  <a:lnTo>
                    <a:pt x="19" y="5"/>
                  </a:lnTo>
                  <a:cubicBezTo>
                    <a:pt x="13" y="5"/>
                    <a:pt x="6" y="4"/>
                    <a:pt x="0"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8"/>
            <p:cNvSpPr/>
            <p:nvPr/>
          </p:nvSpPr>
          <p:spPr>
            <a:xfrm>
              <a:off x="3289975" y="1593225"/>
              <a:ext cx="30300" cy="19450"/>
            </a:xfrm>
            <a:custGeom>
              <a:rect b="b" l="l" r="r" t="t"/>
              <a:pathLst>
                <a:path extrusionOk="0" h="778" w="1212">
                  <a:moveTo>
                    <a:pt x="1185" y="0"/>
                  </a:moveTo>
                  <a:cubicBezTo>
                    <a:pt x="1185" y="26"/>
                    <a:pt x="1182" y="50"/>
                    <a:pt x="1179" y="75"/>
                  </a:cubicBezTo>
                  <a:cubicBezTo>
                    <a:pt x="1164" y="196"/>
                    <a:pt x="1112" y="308"/>
                    <a:pt x="1029" y="398"/>
                  </a:cubicBezTo>
                  <a:cubicBezTo>
                    <a:pt x="1005" y="426"/>
                    <a:pt x="976" y="453"/>
                    <a:pt x="946" y="476"/>
                  </a:cubicBezTo>
                  <a:cubicBezTo>
                    <a:pt x="877" y="531"/>
                    <a:pt x="795" y="568"/>
                    <a:pt x="709" y="584"/>
                  </a:cubicBezTo>
                  <a:cubicBezTo>
                    <a:pt x="676" y="593"/>
                    <a:pt x="643" y="598"/>
                    <a:pt x="609" y="598"/>
                  </a:cubicBezTo>
                  <a:cubicBezTo>
                    <a:pt x="605" y="598"/>
                    <a:pt x="601" y="598"/>
                    <a:pt x="597" y="598"/>
                  </a:cubicBezTo>
                  <a:cubicBezTo>
                    <a:pt x="587" y="598"/>
                    <a:pt x="576" y="599"/>
                    <a:pt x="566" y="599"/>
                  </a:cubicBezTo>
                  <a:cubicBezTo>
                    <a:pt x="555" y="599"/>
                    <a:pt x="544" y="598"/>
                    <a:pt x="534" y="598"/>
                  </a:cubicBezTo>
                  <a:cubicBezTo>
                    <a:pt x="532" y="598"/>
                    <a:pt x="530" y="598"/>
                    <a:pt x="528" y="598"/>
                  </a:cubicBezTo>
                  <a:cubicBezTo>
                    <a:pt x="523" y="598"/>
                    <a:pt x="517" y="597"/>
                    <a:pt x="512" y="594"/>
                  </a:cubicBezTo>
                  <a:cubicBezTo>
                    <a:pt x="509" y="595"/>
                    <a:pt x="507" y="595"/>
                    <a:pt x="505" y="595"/>
                  </a:cubicBezTo>
                  <a:cubicBezTo>
                    <a:pt x="503" y="595"/>
                    <a:pt x="501" y="595"/>
                    <a:pt x="499" y="594"/>
                  </a:cubicBezTo>
                  <a:cubicBezTo>
                    <a:pt x="497" y="594"/>
                    <a:pt x="495" y="593"/>
                    <a:pt x="493" y="591"/>
                  </a:cubicBezTo>
                  <a:cubicBezTo>
                    <a:pt x="455" y="589"/>
                    <a:pt x="418" y="579"/>
                    <a:pt x="382" y="565"/>
                  </a:cubicBezTo>
                  <a:cubicBezTo>
                    <a:pt x="275" y="530"/>
                    <a:pt x="180" y="464"/>
                    <a:pt x="111" y="374"/>
                  </a:cubicBezTo>
                  <a:cubicBezTo>
                    <a:pt x="105" y="371"/>
                    <a:pt x="102" y="366"/>
                    <a:pt x="98" y="362"/>
                  </a:cubicBezTo>
                  <a:cubicBezTo>
                    <a:pt x="56" y="306"/>
                    <a:pt x="24" y="243"/>
                    <a:pt x="2" y="177"/>
                  </a:cubicBezTo>
                  <a:cubicBezTo>
                    <a:pt x="1" y="182"/>
                    <a:pt x="1" y="187"/>
                    <a:pt x="2" y="191"/>
                  </a:cubicBezTo>
                  <a:cubicBezTo>
                    <a:pt x="3" y="265"/>
                    <a:pt x="19" y="340"/>
                    <a:pt x="49" y="408"/>
                  </a:cubicBezTo>
                  <a:cubicBezTo>
                    <a:pt x="68" y="454"/>
                    <a:pt x="93" y="498"/>
                    <a:pt x="125" y="538"/>
                  </a:cubicBezTo>
                  <a:cubicBezTo>
                    <a:pt x="221" y="666"/>
                    <a:pt x="365" y="750"/>
                    <a:pt x="523" y="769"/>
                  </a:cubicBezTo>
                  <a:cubicBezTo>
                    <a:pt x="523" y="771"/>
                    <a:pt x="524" y="772"/>
                    <a:pt x="526" y="772"/>
                  </a:cubicBezTo>
                  <a:cubicBezTo>
                    <a:pt x="556" y="775"/>
                    <a:pt x="585" y="777"/>
                    <a:pt x="615" y="777"/>
                  </a:cubicBezTo>
                  <a:cubicBezTo>
                    <a:pt x="644" y="776"/>
                    <a:pt x="674" y="774"/>
                    <a:pt x="703" y="769"/>
                  </a:cubicBezTo>
                  <a:cubicBezTo>
                    <a:pt x="801" y="755"/>
                    <a:pt x="895" y="715"/>
                    <a:pt x="974" y="654"/>
                  </a:cubicBezTo>
                  <a:cubicBezTo>
                    <a:pt x="1099" y="557"/>
                    <a:pt x="1182" y="416"/>
                    <a:pt x="1206" y="260"/>
                  </a:cubicBezTo>
                  <a:cubicBezTo>
                    <a:pt x="1207" y="254"/>
                    <a:pt x="1207" y="248"/>
                    <a:pt x="1207" y="242"/>
                  </a:cubicBezTo>
                  <a:cubicBezTo>
                    <a:pt x="1210" y="235"/>
                    <a:pt x="1211" y="227"/>
                    <a:pt x="1209" y="219"/>
                  </a:cubicBezTo>
                  <a:cubicBezTo>
                    <a:pt x="1209" y="197"/>
                    <a:pt x="1211" y="177"/>
                    <a:pt x="1209" y="155"/>
                  </a:cubicBezTo>
                  <a:cubicBezTo>
                    <a:pt x="1210" y="103"/>
                    <a:pt x="1201" y="50"/>
                    <a:pt x="1185"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8"/>
            <p:cNvSpPr/>
            <p:nvPr/>
          </p:nvSpPr>
          <p:spPr>
            <a:xfrm>
              <a:off x="3360250" y="1748500"/>
              <a:ext cx="32375" cy="30300"/>
            </a:xfrm>
            <a:custGeom>
              <a:rect b="b" l="l" r="r" t="t"/>
              <a:pathLst>
                <a:path extrusionOk="0" h="1212" w="1295">
                  <a:moveTo>
                    <a:pt x="645" y="1"/>
                  </a:moveTo>
                  <a:cubicBezTo>
                    <a:pt x="433" y="1"/>
                    <a:pt x="233" y="114"/>
                    <a:pt x="123" y="301"/>
                  </a:cubicBezTo>
                  <a:cubicBezTo>
                    <a:pt x="0" y="513"/>
                    <a:pt x="16" y="778"/>
                    <a:pt x="165" y="972"/>
                  </a:cubicBezTo>
                  <a:cubicBezTo>
                    <a:pt x="283" y="1129"/>
                    <a:pt x="464" y="1212"/>
                    <a:pt x="647" y="1212"/>
                  </a:cubicBezTo>
                  <a:cubicBezTo>
                    <a:pt x="774" y="1212"/>
                    <a:pt x="903" y="1172"/>
                    <a:pt x="1013" y="1088"/>
                  </a:cubicBezTo>
                  <a:cubicBezTo>
                    <a:pt x="1207" y="940"/>
                    <a:pt x="1294" y="690"/>
                    <a:pt x="1231" y="452"/>
                  </a:cubicBezTo>
                  <a:cubicBezTo>
                    <a:pt x="1170" y="216"/>
                    <a:pt x="971" y="40"/>
                    <a:pt x="728" y="6"/>
                  </a:cubicBezTo>
                  <a:cubicBezTo>
                    <a:pt x="700" y="3"/>
                    <a:pt x="672" y="1"/>
                    <a:pt x="64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8"/>
            <p:cNvSpPr/>
            <p:nvPr/>
          </p:nvSpPr>
          <p:spPr>
            <a:xfrm>
              <a:off x="3367225" y="1748500"/>
              <a:ext cx="19000" cy="15175"/>
            </a:xfrm>
            <a:custGeom>
              <a:rect b="b" l="l" r="r" t="t"/>
              <a:pathLst>
                <a:path extrusionOk="0" h="607" w="760">
                  <a:moveTo>
                    <a:pt x="367" y="1"/>
                  </a:moveTo>
                  <a:cubicBezTo>
                    <a:pt x="235" y="1"/>
                    <a:pt x="107" y="44"/>
                    <a:pt x="0" y="125"/>
                  </a:cubicBezTo>
                  <a:cubicBezTo>
                    <a:pt x="42" y="109"/>
                    <a:pt x="78" y="102"/>
                    <a:pt x="109" y="102"/>
                  </a:cubicBezTo>
                  <a:cubicBezTo>
                    <a:pt x="321" y="102"/>
                    <a:pt x="332" y="422"/>
                    <a:pt x="367" y="606"/>
                  </a:cubicBezTo>
                  <a:cubicBezTo>
                    <a:pt x="489" y="428"/>
                    <a:pt x="759" y="145"/>
                    <a:pt x="450" y="6"/>
                  </a:cubicBezTo>
                  <a:cubicBezTo>
                    <a:pt x="422" y="3"/>
                    <a:pt x="395" y="1"/>
                    <a:pt x="367"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8"/>
            <p:cNvSpPr/>
            <p:nvPr/>
          </p:nvSpPr>
          <p:spPr>
            <a:xfrm>
              <a:off x="3376400" y="1754500"/>
              <a:ext cx="15550" cy="14800"/>
            </a:xfrm>
            <a:custGeom>
              <a:rect b="b" l="l" r="r" t="t"/>
              <a:pathLst>
                <a:path extrusionOk="0" h="592" w="622">
                  <a:moveTo>
                    <a:pt x="482" y="0"/>
                  </a:moveTo>
                  <a:cubicBezTo>
                    <a:pt x="604" y="317"/>
                    <a:pt x="211" y="326"/>
                    <a:pt x="0" y="366"/>
                  </a:cubicBezTo>
                  <a:cubicBezTo>
                    <a:pt x="118" y="446"/>
                    <a:pt x="281" y="591"/>
                    <a:pt x="419" y="591"/>
                  </a:cubicBezTo>
                  <a:cubicBezTo>
                    <a:pt x="489" y="591"/>
                    <a:pt x="553" y="553"/>
                    <a:pt x="601" y="447"/>
                  </a:cubicBezTo>
                  <a:cubicBezTo>
                    <a:pt x="621" y="289"/>
                    <a:pt x="580" y="128"/>
                    <a:pt x="482"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8"/>
            <p:cNvSpPr/>
            <p:nvPr/>
          </p:nvSpPr>
          <p:spPr>
            <a:xfrm>
              <a:off x="3366575" y="1763650"/>
              <a:ext cx="19000" cy="15175"/>
            </a:xfrm>
            <a:custGeom>
              <a:rect b="b" l="l" r="r" t="t"/>
              <a:pathLst>
                <a:path extrusionOk="0" h="607" w="760">
                  <a:moveTo>
                    <a:pt x="393" y="0"/>
                  </a:moveTo>
                  <a:cubicBezTo>
                    <a:pt x="272" y="179"/>
                    <a:pt x="1" y="461"/>
                    <a:pt x="311" y="600"/>
                  </a:cubicBezTo>
                  <a:cubicBezTo>
                    <a:pt x="339" y="604"/>
                    <a:pt x="366" y="606"/>
                    <a:pt x="393" y="606"/>
                  </a:cubicBezTo>
                  <a:cubicBezTo>
                    <a:pt x="525" y="606"/>
                    <a:pt x="654" y="563"/>
                    <a:pt x="760" y="482"/>
                  </a:cubicBezTo>
                  <a:lnTo>
                    <a:pt x="760" y="482"/>
                  </a:lnTo>
                  <a:cubicBezTo>
                    <a:pt x="718" y="498"/>
                    <a:pt x="682" y="505"/>
                    <a:pt x="651" y="505"/>
                  </a:cubicBezTo>
                  <a:cubicBezTo>
                    <a:pt x="439" y="505"/>
                    <a:pt x="428" y="185"/>
                    <a:pt x="393"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8"/>
            <p:cNvSpPr/>
            <p:nvPr/>
          </p:nvSpPr>
          <p:spPr>
            <a:xfrm>
              <a:off x="3360850" y="1758000"/>
              <a:ext cx="15575" cy="14825"/>
            </a:xfrm>
            <a:custGeom>
              <a:rect b="b" l="l" r="r" t="t"/>
              <a:pathLst>
                <a:path extrusionOk="0" h="593" w="623">
                  <a:moveTo>
                    <a:pt x="203" y="1"/>
                  </a:moveTo>
                  <a:cubicBezTo>
                    <a:pt x="133" y="1"/>
                    <a:pt x="69" y="39"/>
                    <a:pt x="22" y="144"/>
                  </a:cubicBezTo>
                  <a:cubicBezTo>
                    <a:pt x="0" y="304"/>
                    <a:pt x="42" y="465"/>
                    <a:pt x="139" y="592"/>
                  </a:cubicBezTo>
                  <a:cubicBezTo>
                    <a:pt x="19" y="275"/>
                    <a:pt x="411" y="267"/>
                    <a:pt x="622" y="226"/>
                  </a:cubicBezTo>
                  <a:cubicBezTo>
                    <a:pt x="505" y="146"/>
                    <a:pt x="341" y="1"/>
                    <a:pt x="203"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8"/>
            <p:cNvSpPr/>
            <p:nvPr/>
          </p:nvSpPr>
          <p:spPr>
            <a:xfrm>
              <a:off x="3373500" y="1774125"/>
              <a:ext cx="500" cy="150"/>
            </a:xfrm>
            <a:custGeom>
              <a:rect b="b" l="l" r="r" t="t"/>
              <a:pathLst>
                <a:path extrusionOk="0" h="6" w="20">
                  <a:moveTo>
                    <a:pt x="1" y="1"/>
                  </a:moveTo>
                  <a:cubicBezTo>
                    <a:pt x="3" y="3"/>
                    <a:pt x="4" y="4"/>
                    <a:pt x="5" y="4"/>
                  </a:cubicBezTo>
                  <a:cubicBezTo>
                    <a:pt x="8" y="5"/>
                    <a:pt x="10" y="5"/>
                    <a:pt x="12" y="5"/>
                  </a:cubicBezTo>
                  <a:cubicBezTo>
                    <a:pt x="15" y="5"/>
                    <a:pt x="17" y="5"/>
                    <a:pt x="19" y="4"/>
                  </a:cubicBezTo>
                  <a:lnTo>
                    <a:pt x="19" y="4"/>
                  </a:lnTo>
                  <a:cubicBezTo>
                    <a:pt x="17" y="5"/>
                    <a:pt x="16" y="5"/>
                    <a:pt x="14" y="5"/>
                  </a:cubicBezTo>
                  <a:cubicBezTo>
                    <a:pt x="9" y="5"/>
                    <a:pt x="5" y="3"/>
                    <a:pt x="1"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8"/>
            <p:cNvSpPr/>
            <p:nvPr/>
          </p:nvSpPr>
          <p:spPr>
            <a:xfrm>
              <a:off x="3361200" y="1759350"/>
              <a:ext cx="30250" cy="19475"/>
            </a:xfrm>
            <a:custGeom>
              <a:rect b="b" l="l" r="r" t="t"/>
              <a:pathLst>
                <a:path extrusionOk="0" h="779" w="1210">
                  <a:moveTo>
                    <a:pt x="1183" y="1"/>
                  </a:moveTo>
                  <a:lnTo>
                    <a:pt x="1183" y="1"/>
                  </a:lnTo>
                  <a:cubicBezTo>
                    <a:pt x="1184" y="26"/>
                    <a:pt x="1182" y="52"/>
                    <a:pt x="1178" y="76"/>
                  </a:cubicBezTo>
                  <a:cubicBezTo>
                    <a:pt x="1163" y="197"/>
                    <a:pt x="1110" y="309"/>
                    <a:pt x="1028" y="398"/>
                  </a:cubicBezTo>
                  <a:cubicBezTo>
                    <a:pt x="970" y="465"/>
                    <a:pt x="898" y="518"/>
                    <a:pt x="817" y="552"/>
                  </a:cubicBezTo>
                  <a:cubicBezTo>
                    <a:pt x="782" y="567"/>
                    <a:pt x="745" y="579"/>
                    <a:pt x="708" y="586"/>
                  </a:cubicBezTo>
                  <a:cubicBezTo>
                    <a:pt x="676" y="594"/>
                    <a:pt x="642" y="599"/>
                    <a:pt x="608" y="599"/>
                  </a:cubicBezTo>
                  <a:cubicBezTo>
                    <a:pt x="604" y="599"/>
                    <a:pt x="601" y="599"/>
                    <a:pt x="597" y="599"/>
                  </a:cubicBezTo>
                  <a:cubicBezTo>
                    <a:pt x="586" y="599"/>
                    <a:pt x="575" y="600"/>
                    <a:pt x="565" y="600"/>
                  </a:cubicBezTo>
                  <a:cubicBezTo>
                    <a:pt x="554" y="600"/>
                    <a:pt x="544" y="599"/>
                    <a:pt x="533" y="599"/>
                  </a:cubicBezTo>
                  <a:cubicBezTo>
                    <a:pt x="531" y="599"/>
                    <a:pt x="529" y="599"/>
                    <a:pt x="527" y="599"/>
                  </a:cubicBezTo>
                  <a:cubicBezTo>
                    <a:pt x="521" y="599"/>
                    <a:pt x="515" y="598"/>
                    <a:pt x="510" y="595"/>
                  </a:cubicBezTo>
                  <a:cubicBezTo>
                    <a:pt x="508" y="596"/>
                    <a:pt x="506" y="596"/>
                    <a:pt x="504" y="596"/>
                  </a:cubicBezTo>
                  <a:cubicBezTo>
                    <a:pt x="502" y="596"/>
                    <a:pt x="500" y="596"/>
                    <a:pt x="497" y="595"/>
                  </a:cubicBezTo>
                  <a:cubicBezTo>
                    <a:pt x="495" y="595"/>
                    <a:pt x="495" y="594"/>
                    <a:pt x="493" y="592"/>
                  </a:cubicBezTo>
                  <a:cubicBezTo>
                    <a:pt x="454" y="588"/>
                    <a:pt x="416" y="580"/>
                    <a:pt x="381" y="566"/>
                  </a:cubicBezTo>
                  <a:cubicBezTo>
                    <a:pt x="274" y="530"/>
                    <a:pt x="180" y="464"/>
                    <a:pt x="109" y="375"/>
                  </a:cubicBezTo>
                  <a:cubicBezTo>
                    <a:pt x="105" y="372"/>
                    <a:pt x="100" y="367"/>
                    <a:pt x="96" y="362"/>
                  </a:cubicBezTo>
                  <a:cubicBezTo>
                    <a:pt x="55" y="306"/>
                    <a:pt x="24" y="244"/>
                    <a:pt x="1" y="178"/>
                  </a:cubicBezTo>
                  <a:cubicBezTo>
                    <a:pt x="0" y="183"/>
                    <a:pt x="0" y="187"/>
                    <a:pt x="1" y="191"/>
                  </a:cubicBezTo>
                  <a:cubicBezTo>
                    <a:pt x="1" y="266"/>
                    <a:pt x="18" y="340"/>
                    <a:pt x="48" y="410"/>
                  </a:cubicBezTo>
                  <a:cubicBezTo>
                    <a:pt x="66" y="456"/>
                    <a:pt x="92" y="500"/>
                    <a:pt x="123" y="540"/>
                  </a:cubicBezTo>
                  <a:cubicBezTo>
                    <a:pt x="219" y="668"/>
                    <a:pt x="363" y="752"/>
                    <a:pt x="522" y="771"/>
                  </a:cubicBezTo>
                  <a:cubicBezTo>
                    <a:pt x="522" y="772"/>
                    <a:pt x="523" y="774"/>
                    <a:pt x="524" y="774"/>
                  </a:cubicBezTo>
                  <a:cubicBezTo>
                    <a:pt x="548" y="776"/>
                    <a:pt x="572" y="779"/>
                    <a:pt x="597" y="779"/>
                  </a:cubicBezTo>
                  <a:cubicBezTo>
                    <a:pt x="602" y="779"/>
                    <a:pt x="608" y="778"/>
                    <a:pt x="613" y="778"/>
                  </a:cubicBezTo>
                  <a:cubicBezTo>
                    <a:pt x="642" y="778"/>
                    <a:pt x="672" y="776"/>
                    <a:pt x="701" y="771"/>
                  </a:cubicBezTo>
                  <a:cubicBezTo>
                    <a:pt x="800" y="757"/>
                    <a:pt x="893" y="717"/>
                    <a:pt x="971" y="655"/>
                  </a:cubicBezTo>
                  <a:cubicBezTo>
                    <a:pt x="1097" y="559"/>
                    <a:pt x="1181" y="418"/>
                    <a:pt x="1203" y="260"/>
                  </a:cubicBezTo>
                  <a:cubicBezTo>
                    <a:pt x="1204" y="255"/>
                    <a:pt x="1205" y="249"/>
                    <a:pt x="1205" y="243"/>
                  </a:cubicBezTo>
                  <a:cubicBezTo>
                    <a:pt x="1209" y="236"/>
                    <a:pt x="1209" y="228"/>
                    <a:pt x="1207" y="221"/>
                  </a:cubicBezTo>
                  <a:cubicBezTo>
                    <a:pt x="1209" y="199"/>
                    <a:pt x="1210" y="178"/>
                    <a:pt x="1209" y="157"/>
                  </a:cubicBezTo>
                  <a:cubicBezTo>
                    <a:pt x="1209" y="104"/>
                    <a:pt x="1200" y="52"/>
                    <a:pt x="1183"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8"/>
            <p:cNvSpPr/>
            <p:nvPr/>
          </p:nvSpPr>
          <p:spPr>
            <a:xfrm>
              <a:off x="3181400" y="1475400"/>
              <a:ext cx="32425" cy="30300"/>
            </a:xfrm>
            <a:custGeom>
              <a:rect b="b" l="l" r="r" t="t"/>
              <a:pathLst>
                <a:path extrusionOk="0" h="1212" w="1297">
                  <a:moveTo>
                    <a:pt x="649" y="0"/>
                  </a:moveTo>
                  <a:cubicBezTo>
                    <a:pt x="436" y="0"/>
                    <a:pt x="235" y="112"/>
                    <a:pt x="125" y="301"/>
                  </a:cubicBezTo>
                  <a:cubicBezTo>
                    <a:pt x="1" y="512"/>
                    <a:pt x="17" y="777"/>
                    <a:pt x="165" y="973"/>
                  </a:cubicBezTo>
                  <a:cubicBezTo>
                    <a:pt x="285" y="1129"/>
                    <a:pt x="466" y="1211"/>
                    <a:pt x="649" y="1211"/>
                  </a:cubicBezTo>
                  <a:cubicBezTo>
                    <a:pt x="777" y="1211"/>
                    <a:pt x="905" y="1171"/>
                    <a:pt x="1015" y="1089"/>
                  </a:cubicBezTo>
                  <a:cubicBezTo>
                    <a:pt x="1209" y="940"/>
                    <a:pt x="1296" y="689"/>
                    <a:pt x="1234" y="451"/>
                  </a:cubicBezTo>
                  <a:cubicBezTo>
                    <a:pt x="1171" y="215"/>
                    <a:pt x="973" y="39"/>
                    <a:pt x="730" y="5"/>
                  </a:cubicBezTo>
                  <a:cubicBezTo>
                    <a:pt x="703" y="2"/>
                    <a:pt x="676" y="0"/>
                    <a:pt x="64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8"/>
            <p:cNvSpPr/>
            <p:nvPr/>
          </p:nvSpPr>
          <p:spPr>
            <a:xfrm>
              <a:off x="3188425" y="1475375"/>
              <a:ext cx="19000" cy="15175"/>
            </a:xfrm>
            <a:custGeom>
              <a:rect b="b" l="l" r="r" t="t"/>
              <a:pathLst>
                <a:path extrusionOk="0" h="607" w="760">
                  <a:moveTo>
                    <a:pt x="367" y="1"/>
                  </a:moveTo>
                  <a:cubicBezTo>
                    <a:pt x="235" y="1"/>
                    <a:pt x="106" y="44"/>
                    <a:pt x="0" y="125"/>
                  </a:cubicBezTo>
                  <a:cubicBezTo>
                    <a:pt x="41" y="109"/>
                    <a:pt x="77" y="102"/>
                    <a:pt x="109" y="102"/>
                  </a:cubicBezTo>
                  <a:cubicBezTo>
                    <a:pt x="321" y="102"/>
                    <a:pt x="332" y="423"/>
                    <a:pt x="366" y="606"/>
                  </a:cubicBezTo>
                  <a:lnTo>
                    <a:pt x="368" y="606"/>
                  </a:lnTo>
                  <a:cubicBezTo>
                    <a:pt x="489" y="429"/>
                    <a:pt x="759" y="145"/>
                    <a:pt x="450" y="6"/>
                  </a:cubicBezTo>
                  <a:cubicBezTo>
                    <a:pt x="422" y="3"/>
                    <a:pt x="395" y="1"/>
                    <a:pt x="367"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8"/>
            <p:cNvSpPr/>
            <p:nvPr/>
          </p:nvSpPr>
          <p:spPr>
            <a:xfrm>
              <a:off x="3197575" y="1481375"/>
              <a:ext cx="15575" cy="14800"/>
            </a:xfrm>
            <a:custGeom>
              <a:rect b="b" l="l" r="r" t="t"/>
              <a:pathLst>
                <a:path extrusionOk="0" h="592" w="623">
                  <a:moveTo>
                    <a:pt x="483" y="0"/>
                  </a:moveTo>
                  <a:cubicBezTo>
                    <a:pt x="604" y="318"/>
                    <a:pt x="212" y="326"/>
                    <a:pt x="0" y="366"/>
                  </a:cubicBezTo>
                  <a:cubicBezTo>
                    <a:pt x="118" y="447"/>
                    <a:pt x="282" y="592"/>
                    <a:pt x="420" y="592"/>
                  </a:cubicBezTo>
                  <a:cubicBezTo>
                    <a:pt x="490" y="592"/>
                    <a:pt x="554" y="554"/>
                    <a:pt x="600" y="449"/>
                  </a:cubicBezTo>
                  <a:cubicBezTo>
                    <a:pt x="622" y="289"/>
                    <a:pt x="581" y="128"/>
                    <a:pt x="483"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8"/>
            <p:cNvSpPr/>
            <p:nvPr/>
          </p:nvSpPr>
          <p:spPr>
            <a:xfrm>
              <a:off x="3187775" y="1490525"/>
              <a:ext cx="19000" cy="15175"/>
            </a:xfrm>
            <a:custGeom>
              <a:rect b="b" l="l" r="r" t="t"/>
              <a:pathLst>
                <a:path extrusionOk="0" h="607" w="760">
                  <a:moveTo>
                    <a:pt x="392" y="0"/>
                  </a:moveTo>
                  <a:cubicBezTo>
                    <a:pt x="272" y="179"/>
                    <a:pt x="1" y="462"/>
                    <a:pt x="311" y="601"/>
                  </a:cubicBezTo>
                  <a:lnTo>
                    <a:pt x="310" y="601"/>
                  </a:lnTo>
                  <a:cubicBezTo>
                    <a:pt x="338" y="604"/>
                    <a:pt x="365" y="606"/>
                    <a:pt x="393" y="606"/>
                  </a:cubicBezTo>
                  <a:cubicBezTo>
                    <a:pt x="524" y="606"/>
                    <a:pt x="653" y="563"/>
                    <a:pt x="760" y="482"/>
                  </a:cubicBezTo>
                  <a:lnTo>
                    <a:pt x="760" y="482"/>
                  </a:lnTo>
                  <a:cubicBezTo>
                    <a:pt x="718" y="498"/>
                    <a:pt x="682" y="505"/>
                    <a:pt x="651" y="505"/>
                  </a:cubicBezTo>
                  <a:cubicBezTo>
                    <a:pt x="439" y="505"/>
                    <a:pt x="428" y="185"/>
                    <a:pt x="392"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8"/>
            <p:cNvSpPr/>
            <p:nvPr/>
          </p:nvSpPr>
          <p:spPr>
            <a:xfrm>
              <a:off x="3182025" y="1484900"/>
              <a:ext cx="15575" cy="14800"/>
            </a:xfrm>
            <a:custGeom>
              <a:rect b="b" l="l" r="r" t="t"/>
              <a:pathLst>
                <a:path extrusionOk="0" h="592" w="623">
                  <a:moveTo>
                    <a:pt x="204" y="0"/>
                  </a:moveTo>
                  <a:cubicBezTo>
                    <a:pt x="133" y="0"/>
                    <a:pt x="69" y="38"/>
                    <a:pt x="22" y="143"/>
                  </a:cubicBezTo>
                  <a:cubicBezTo>
                    <a:pt x="0" y="303"/>
                    <a:pt x="43" y="464"/>
                    <a:pt x="140" y="592"/>
                  </a:cubicBezTo>
                  <a:cubicBezTo>
                    <a:pt x="19" y="274"/>
                    <a:pt x="412" y="266"/>
                    <a:pt x="622" y="225"/>
                  </a:cubicBezTo>
                  <a:cubicBezTo>
                    <a:pt x="505" y="145"/>
                    <a:pt x="342" y="0"/>
                    <a:pt x="204"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8"/>
            <p:cNvSpPr/>
            <p:nvPr/>
          </p:nvSpPr>
          <p:spPr>
            <a:xfrm>
              <a:off x="3194700" y="1501000"/>
              <a:ext cx="500" cy="150"/>
            </a:xfrm>
            <a:custGeom>
              <a:rect b="b" l="l" r="r" t="t"/>
              <a:pathLst>
                <a:path extrusionOk="0" h="6" w="20">
                  <a:moveTo>
                    <a:pt x="1" y="1"/>
                  </a:moveTo>
                  <a:cubicBezTo>
                    <a:pt x="3" y="3"/>
                    <a:pt x="3" y="4"/>
                    <a:pt x="5" y="4"/>
                  </a:cubicBezTo>
                  <a:cubicBezTo>
                    <a:pt x="8" y="5"/>
                    <a:pt x="10" y="5"/>
                    <a:pt x="12" y="5"/>
                  </a:cubicBezTo>
                  <a:cubicBezTo>
                    <a:pt x="15" y="5"/>
                    <a:pt x="17" y="5"/>
                    <a:pt x="19" y="4"/>
                  </a:cubicBezTo>
                  <a:lnTo>
                    <a:pt x="19" y="4"/>
                  </a:lnTo>
                  <a:cubicBezTo>
                    <a:pt x="17" y="5"/>
                    <a:pt x="16" y="5"/>
                    <a:pt x="14" y="5"/>
                  </a:cubicBezTo>
                  <a:cubicBezTo>
                    <a:pt x="9" y="5"/>
                    <a:pt x="5" y="3"/>
                    <a:pt x="1"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8"/>
            <p:cNvSpPr/>
            <p:nvPr/>
          </p:nvSpPr>
          <p:spPr>
            <a:xfrm>
              <a:off x="3182400" y="1486275"/>
              <a:ext cx="30225" cy="19450"/>
            </a:xfrm>
            <a:custGeom>
              <a:rect b="b" l="l" r="r" t="t"/>
              <a:pathLst>
                <a:path extrusionOk="0" h="778" w="1209">
                  <a:moveTo>
                    <a:pt x="1183" y="0"/>
                  </a:moveTo>
                  <a:cubicBezTo>
                    <a:pt x="1183" y="25"/>
                    <a:pt x="1182" y="50"/>
                    <a:pt x="1177" y="75"/>
                  </a:cubicBezTo>
                  <a:cubicBezTo>
                    <a:pt x="1162" y="195"/>
                    <a:pt x="1110" y="308"/>
                    <a:pt x="1028" y="396"/>
                  </a:cubicBezTo>
                  <a:cubicBezTo>
                    <a:pt x="1004" y="426"/>
                    <a:pt x="975" y="453"/>
                    <a:pt x="944" y="476"/>
                  </a:cubicBezTo>
                  <a:cubicBezTo>
                    <a:pt x="905" y="508"/>
                    <a:pt x="862" y="533"/>
                    <a:pt x="816" y="552"/>
                  </a:cubicBezTo>
                  <a:cubicBezTo>
                    <a:pt x="781" y="567"/>
                    <a:pt x="745" y="577"/>
                    <a:pt x="708" y="584"/>
                  </a:cubicBezTo>
                  <a:cubicBezTo>
                    <a:pt x="671" y="593"/>
                    <a:pt x="634" y="598"/>
                    <a:pt x="596" y="598"/>
                  </a:cubicBezTo>
                  <a:cubicBezTo>
                    <a:pt x="575" y="598"/>
                    <a:pt x="554" y="598"/>
                    <a:pt x="532" y="597"/>
                  </a:cubicBezTo>
                  <a:cubicBezTo>
                    <a:pt x="530" y="597"/>
                    <a:pt x="529" y="597"/>
                    <a:pt x="527" y="597"/>
                  </a:cubicBezTo>
                  <a:cubicBezTo>
                    <a:pt x="521" y="597"/>
                    <a:pt x="515" y="596"/>
                    <a:pt x="510" y="593"/>
                  </a:cubicBezTo>
                  <a:cubicBezTo>
                    <a:pt x="508" y="594"/>
                    <a:pt x="505" y="594"/>
                    <a:pt x="503" y="594"/>
                  </a:cubicBezTo>
                  <a:cubicBezTo>
                    <a:pt x="501" y="594"/>
                    <a:pt x="499" y="594"/>
                    <a:pt x="497" y="593"/>
                  </a:cubicBezTo>
                  <a:cubicBezTo>
                    <a:pt x="495" y="593"/>
                    <a:pt x="494" y="592"/>
                    <a:pt x="492" y="591"/>
                  </a:cubicBezTo>
                  <a:cubicBezTo>
                    <a:pt x="453" y="587"/>
                    <a:pt x="416" y="578"/>
                    <a:pt x="380" y="564"/>
                  </a:cubicBezTo>
                  <a:cubicBezTo>
                    <a:pt x="274" y="528"/>
                    <a:pt x="179" y="462"/>
                    <a:pt x="109" y="374"/>
                  </a:cubicBezTo>
                  <a:cubicBezTo>
                    <a:pt x="105" y="370"/>
                    <a:pt x="100" y="365"/>
                    <a:pt x="97" y="360"/>
                  </a:cubicBezTo>
                  <a:cubicBezTo>
                    <a:pt x="55" y="305"/>
                    <a:pt x="22" y="242"/>
                    <a:pt x="0" y="176"/>
                  </a:cubicBezTo>
                  <a:cubicBezTo>
                    <a:pt x="0" y="181"/>
                    <a:pt x="0" y="186"/>
                    <a:pt x="0" y="190"/>
                  </a:cubicBezTo>
                  <a:cubicBezTo>
                    <a:pt x="2" y="264"/>
                    <a:pt x="18" y="338"/>
                    <a:pt x="48" y="408"/>
                  </a:cubicBezTo>
                  <a:cubicBezTo>
                    <a:pt x="66" y="454"/>
                    <a:pt x="92" y="498"/>
                    <a:pt x="123" y="538"/>
                  </a:cubicBezTo>
                  <a:cubicBezTo>
                    <a:pt x="218" y="666"/>
                    <a:pt x="363" y="750"/>
                    <a:pt x="522" y="769"/>
                  </a:cubicBezTo>
                  <a:cubicBezTo>
                    <a:pt x="522" y="771"/>
                    <a:pt x="523" y="772"/>
                    <a:pt x="524" y="772"/>
                  </a:cubicBezTo>
                  <a:cubicBezTo>
                    <a:pt x="553" y="775"/>
                    <a:pt x="583" y="777"/>
                    <a:pt x="612" y="777"/>
                  </a:cubicBezTo>
                  <a:cubicBezTo>
                    <a:pt x="642" y="776"/>
                    <a:pt x="671" y="774"/>
                    <a:pt x="701" y="769"/>
                  </a:cubicBezTo>
                  <a:cubicBezTo>
                    <a:pt x="800" y="755"/>
                    <a:pt x="892" y="715"/>
                    <a:pt x="971" y="654"/>
                  </a:cubicBezTo>
                  <a:cubicBezTo>
                    <a:pt x="1096" y="557"/>
                    <a:pt x="1180" y="416"/>
                    <a:pt x="1203" y="260"/>
                  </a:cubicBezTo>
                  <a:cubicBezTo>
                    <a:pt x="1204" y="254"/>
                    <a:pt x="1205" y="247"/>
                    <a:pt x="1204" y="241"/>
                  </a:cubicBezTo>
                  <a:cubicBezTo>
                    <a:pt x="1207" y="234"/>
                    <a:pt x="1209" y="227"/>
                    <a:pt x="1207" y="219"/>
                  </a:cubicBezTo>
                  <a:cubicBezTo>
                    <a:pt x="1209" y="198"/>
                    <a:pt x="1209" y="176"/>
                    <a:pt x="1207" y="155"/>
                  </a:cubicBezTo>
                  <a:cubicBezTo>
                    <a:pt x="1209" y="102"/>
                    <a:pt x="1199" y="50"/>
                    <a:pt x="1183"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8"/>
            <p:cNvSpPr/>
            <p:nvPr/>
          </p:nvSpPr>
          <p:spPr>
            <a:xfrm>
              <a:off x="3288025" y="1766200"/>
              <a:ext cx="31525" cy="30325"/>
            </a:xfrm>
            <a:custGeom>
              <a:rect b="b" l="l" r="r" t="t"/>
              <a:pathLst>
                <a:path extrusionOk="0" h="1213" w="1261">
                  <a:moveTo>
                    <a:pt x="655" y="0"/>
                  </a:moveTo>
                  <a:cubicBezTo>
                    <a:pt x="409" y="0"/>
                    <a:pt x="188" y="147"/>
                    <a:pt x="94" y="375"/>
                  </a:cubicBezTo>
                  <a:cubicBezTo>
                    <a:pt x="0" y="600"/>
                    <a:pt x="51" y="862"/>
                    <a:pt x="225" y="1035"/>
                  </a:cubicBezTo>
                  <a:cubicBezTo>
                    <a:pt x="341" y="1151"/>
                    <a:pt x="496" y="1213"/>
                    <a:pt x="654" y="1213"/>
                  </a:cubicBezTo>
                  <a:cubicBezTo>
                    <a:pt x="732" y="1213"/>
                    <a:pt x="811" y="1198"/>
                    <a:pt x="886" y="1167"/>
                  </a:cubicBezTo>
                  <a:cubicBezTo>
                    <a:pt x="1112" y="1072"/>
                    <a:pt x="1260" y="851"/>
                    <a:pt x="1259" y="606"/>
                  </a:cubicBezTo>
                  <a:cubicBezTo>
                    <a:pt x="1259" y="271"/>
                    <a:pt x="988" y="0"/>
                    <a:pt x="65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8"/>
            <p:cNvSpPr/>
            <p:nvPr/>
          </p:nvSpPr>
          <p:spPr>
            <a:xfrm>
              <a:off x="3289200" y="1777625"/>
              <a:ext cx="30325" cy="18675"/>
            </a:xfrm>
            <a:custGeom>
              <a:rect b="b" l="l" r="r" t="t"/>
              <a:pathLst>
                <a:path extrusionOk="0" h="747" w="1213">
                  <a:moveTo>
                    <a:pt x="19" y="1"/>
                  </a:moveTo>
                  <a:cubicBezTo>
                    <a:pt x="6" y="50"/>
                    <a:pt x="1" y="99"/>
                    <a:pt x="1" y="150"/>
                  </a:cubicBezTo>
                  <a:cubicBezTo>
                    <a:pt x="6" y="480"/>
                    <a:pt x="275" y="747"/>
                    <a:pt x="606" y="747"/>
                  </a:cubicBezTo>
                  <a:cubicBezTo>
                    <a:pt x="938" y="747"/>
                    <a:pt x="1208" y="480"/>
                    <a:pt x="1212" y="150"/>
                  </a:cubicBezTo>
                  <a:cubicBezTo>
                    <a:pt x="1212" y="99"/>
                    <a:pt x="1206" y="50"/>
                    <a:pt x="1194" y="1"/>
                  </a:cubicBezTo>
                  <a:cubicBezTo>
                    <a:pt x="1127" y="271"/>
                    <a:pt x="884" y="460"/>
                    <a:pt x="606" y="460"/>
                  </a:cubicBezTo>
                  <a:cubicBezTo>
                    <a:pt x="330" y="460"/>
                    <a:pt x="87" y="271"/>
                    <a:pt x="1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8"/>
            <p:cNvSpPr/>
            <p:nvPr/>
          </p:nvSpPr>
          <p:spPr>
            <a:xfrm>
              <a:off x="3158450" y="1676875"/>
              <a:ext cx="31525" cy="30350"/>
            </a:xfrm>
            <a:custGeom>
              <a:rect b="b" l="l" r="r" t="t"/>
              <a:pathLst>
                <a:path extrusionOk="0" h="1214" w="1261">
                  <a:moveTo>
                    <a:pt x="655" y="1"/>
                  </a:moveTo>
                  <a:cubicBezTo>
                    <a:pt x="409" y="1"/>
                    <a:pt x="188" y="148"/>
                    <a:pt x="94" y="375"/>
                  </a:cubicBezTo>
                  <a:cubicBezTo>
                    <a:pt x="0" y="601"/>
                    <a:pt x="51" y="863"/>
                    <a:pt x="225" y="1035"/>
                  </a:cubicBezTo>
                  <a:cubicBezTo>
                    <a:pt x="341" y="1152"/>
                    <a:pt x="497" y="1213"/>
                    <a:pt x="655" y="1213"/>
                  </a:cubicBezTo>
                  <a:cubicBezTo>
                    <a:pt x="733" y="1213"/>
                    <a:pt x="811" y="1198"/>
                    <a:pt x="887" y="1167"/>
                  </a:cubicBezTo>
                  <a:cubicBezTo>
                    <a:pt x="1112" y="1072"/>
                    <a:pt x="1261" y="851"/>
                    <a:pt x="1260" y="607"/>
                  </a:cubicBezTo>
                  <a:cubicBezTo>
                    <a:pt x="1260" y="272"/>
                    <a:pt x="988" y="1"/>
                    <a:pt x="65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8"/>
            <p:cNvSpPr/>
            <p:nvPr/>
          </p:nvSpPr>
          <p:spPr>
            <a:xfrm>
              <a:off x="3159625" y="1688325"/>
              <a:ext cx="30325" cy="18650"/>
            </a:xfrm>
            <a:custGeom>
              <a:rect b="b" l="l" r="r" t="t"/>
              <a:pathLst>
                <a:path extrusionOk="0" h="746" w="1213">
                  <a:moveTo>
                    <a:pt x="19" y="0"/>
                  </a:moveTo>
                  <a:cubicBezTo>
                    <a:pt x="7" y="49"/>
                    <a:pt x="1" y="99"/>
                    <a:pt x="1" y="149"/>
                  </a:cubicBezTo>
                  <a:cubicBezTo>
                    <a:pt x="7" y="480"/>
                    <a:pt x="275" y="745"/>
                    <a:pt x="607" y="745"/>
                  </a:cubicBezTo>
                  <a:cubicBezTo>
                    <a:pt x="938" y="745"/>
                    <a:pt x="1208" y="480"/>
                    <a:pt x="1213" y="149"/>
                  </a:cubicBezTo>
                  <a:cubicBezTo>
                    <a:pt x="1213" y="99"/>
                    <a:pt x="1207" y="49"/>
                    <a:pt x="1194" y="0"/>
                  </a:cubicBezTo>
                  <a:cubicBezTo>
                    <a:pt x="1127" y="269"/>
                    <a:pt x="885" y="458"/>
                    <a:pt x="607" y="458"/>
                  </a:cubicBezTo>
                  <a:cubicBezTo>
                    <a:pt x="330" y="458"/>
                    <a:pt x="88" y="269"/>
                    <a:pt x="1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8"/>
            <p:cNvSpPr/>
            <p:nvPr/>
          </p:nvSpPr>
          <p:spPr>
            <a:xfrm>
              <a:off x="3238000" y="1434900"/>
              <a:ext cx="31525" cy="30325"/>
            </a:xfrm>
            <a:custGeom>
              <a:rect b="b" l="l" r="r" t="t"/>
              <a:pathLst>
                <a:path extrusionOk="0" h="1213" w="1261">
                  <a:moveTo>
                    <a:pt x="655" y="0"/>
                  </a:moveTo>
                  <a:cubicBezTo>
                    <a:pt x="411" y="0"/>
                    <a:pt x="188" y="147"/>
                    <a:pt x="94" y="373"/>
                  </a:cubicBezTo>
                  <a:cubicBezTo>
                    <a:pt x="0" y="600"/>
                    <a:pt x="53" y="861"/>
                    <a:pt x="225" y="1035"/>
                  </a:cubicBezTo>
                  <a:cubicBezTo>
                    <a:pt x="342" y="1151"/>
                    <a:pt x="497" y="1213"/>
                    <a:pt x="655" y="1213"/>
                  </a:cubicBezTo>
                  <a:cubicBezTo>
                    <a:pt x="733" y="1213"/>
                    <a:pt x="812" y="1198"/>
                    <a:pt x="887" y="1167"/>
                  </a:cubicBezTo>
                  <a:cubicBezTo>
                    <a:pt x="1113" y="1073"/>
                    <a:pt x="1261" y="852"/>
                    <a:pt x="1261" y="606"/>
                  </a:cubicBezTo>
                  <a:cubicBezTo>
                    <a:pt x="1261" y="271"/>
                    <a:pt x="990" y="0"/>
                    <a:pt x="65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8"/>
            <p:cNvSpPr/>
            <p:nvPr/>
          </p:nvSpPr>
          <p:spPr>
            <a:xfrm>
              <a:off x="3239175" y="1446325"/>
              <a:ext cx="30350" cy="18650"/>
            </a:xfrm>
            <a:custGeom>
              <a:rect b="b" l="l" r="r" t="t"/>
              <a:pathLst>
                <a:path extrusionOk="0" h="746" w="1214">
                  <a:moveTo>
                    <a:pt x="21" y="1"/>
                  </a:moveTo>
                  <a:cubicBezTo>
                    <a:pt x="8" y="49"/>
                    <a:pt x="1" y="99"/>
                    <a:pt x="1" y="149"/>
                  </a:cubicBezTo>
                  <a:cubicBezTo>
                    <a:pt x="7" y="480"/>
                    <a:pt x="277" y="746"/>
                    <a:pt x="607" y="746"/>
                  </a:cubicBezTo>
                  <a:cubicBezTo>
                    <a:pt x="938" y="746"/>
                    <a:pt x="1208" y="480"/>
                    <a:pt x="1214" y="149"/>
                  </a:cubicBezTo>
                  <a:cubicBezTo>
                    <a:pt x="1214" y="99"/>
                    <a:pt x="1207" y="49"/>
                    <a:pt x="1194" y="1"/>
                  </a:cubicBezTo>
                  <a:cubicBezTo>
                    <a:pt x="1127" y="271"/>
                    <a:pt x="885" y="458"/>
                    <a:pt x="607" y="458"/>
                  </a:cubicBezTo>
                  <a:cubicBezTo>
                    <a:pt x="330" y="458"/>
                    <a:pt x="88" y="271"/>
                    <a:pt x="2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8"/>
            <p:cNvSpPr/>
            <p:nvPr/>
          </p:nvSpPr>
          <p:spPr>
            <a:xfrm>
              <a:off x="3121700" y="1490400"/>
              <a:ext cx="215250" cy="71850"/>
            </a:xfrm>
            <a:custGeom>
              <a:rect b="b" l="l" r="r" t="t"/>
              <a:pathLst>
                <a:path extrusionOk="0" h="2874" w="8610">
                  <a:moveTo>
                    <a:pt x="6955" y="319"/>
                  </a:moveTo>
                  <a:cubicBezTo>
                    <a:pt x="6957" y="319"/>
                    <a:pt x="6959" y="319"/>
                    <a:pt x="6961" y="319"/>
                  </a:cubicBezTo>
                  <a:cubicBezTo>
                    <a:pt x="6976" y="319"/>
                    <a:pt x="6991" y="322"/>
                    <a:pt x="7005" y="326"/>
                  </a:cubicBezTo>
                  <a:cubicBezTo>
                    <a:pt x="7060" y="343"/>
                    <a:pt x="7105" y="378"/>
                    <a:pt x="7133" y="427"/>
                  </a:cubicBezTo>
                  <a:cubicBezTo>
                    <a:pt x="7163" y="487"/>
                    <a:pt x="7173" y="555"/>
                    <a:pt x="7164" y="621"/>
                  </a:cubicBezTo>
                  <a:cubicBezTo>
                    <a:pt x="7031" y="599"/>
                    <a:pt x="6903" y="566"/>
                    <a:pt x="6860" y="490"/>
                  </a:cubicBezTo>
                  <a:cubicBezTo>
                    <a:pt x="6835" y="433"/>
                    <a:pt x="6855" y="367"/>
                    <a:pt x="6906" y="332"/>
                  </a:cubicBezTo>
                  <a:cubicBezTo>
                    <a:pt x="6921" y="324"/>
                    <a:pt x="6938" y="319"/>
                    <a:pt x="6955" y="319"/>
                  </a:cubicBezTo>
                  <a:close/>
                  <a:moveTo>
                    <a:pt x="5485" y="1020"/>
                  </a:moveTo>
                  <a:cubicBezTo>
                    <a:pt x="5503" y="1021"/>
                    <a:pt x="5520" y="1026"/>
                    <a:pt x="5534" y="1035"/>
                  </a:cubicBezTo>
                  <a:cubicBezTo>
                    <a:pt x="5569" y="1055"/>
                    <a:pt x="5609" y="1092"/>
                    <a:pt x="5631" y="1182"/>
                  </a:cubicBezTo>
                  <a:cubicBezTo>
                    <a:pt x="5627" y="1181"/>
                    <a:pt x="5622" y="1179"/>
                    <a:pt x="5619" y="1178"/>
                  </a:cubicBezTo>
                  <a:cubicBezTo>
                    <a:pt x="5509" y="1138"/>
                    <a:pt x="5440" y="1077"/>
                    <a:pt x="5447" y="1048"/>
                  </a:cubicBezTo>
                  <a:cubicBezTo>
                    <a:pt x="5452" y="1029"/>
                    <a:pt x="5460" y="1026"/>
                    <a:pt x="5465" y="1024"/>
                  </a:cubicBezTo>
                  <a:cubicBezTo>
                    <a:pt x="5471" y="1021"/>
                    <a:pt x="5478" y="1020"/>
                    <a:pt x="5485" y="1020"/>
                  </a:cubicBezTo>
                  <a:close/>
                  <a:moveTo>
                    <a:pt x="3654" y="1497"/>
                  </a:moveTo>
                  <a:cubicBezTo>
                    <a:pt x="3674" y="1499"/>
                    <a:pt x="3701" y="1530"/>
                    <a:pt x="3708" y="1567"/>
                  </a:cubicBezTo>
                  <a:cubicBezTo>
                    <a:pt x="3719" y="1626"/>
                    <a:pt x="3693" y="1696"/>
                    <a:pt x="3668" y="1745"/>
                  </a:cubicBezTo>
                  <a:cubicBezTo>
                    <a:pt x="3626" y="1699"/>
                    <a:pt x="3602" y="1654"/>
                    <a:pt x="3595" y="1610"/>
                  </a:cubicBezTo>
                  <a:cubicBezTo>
                    <a:pt x="3591" y="1575"/>
                    <a:pt x="3603" y="1539"/>
                    <a:pt x="3627" y="1514"/>
                  </a:cubicBezTo>
                  <a:cubicBezTo>
                    <a:pt x="3631" y="1509"/>
                    <a:pt x="3642" y="1497"/>
                    <a:pt x="3654" y="1497"/>
                  </a:cubicBezTo>
                  <a:close/>
                  <a:moveTo>
                    <a:pt x="1349" y="1839"/>
                  </a:moveTo>
                  <a:cubicBezTo>
                    <a:pt x="1359" y="1839"/>
                    <a:pt x="1370" y="1843"/>
                    <a:pt x="1378" y="1848"/>
                  </a:cubicBezTo>
                  <a:cubicBezTo>
                    <a:pt x="1399" y="1864"/>
                    <a:pt x="1416" y="1883"/>
                    <a:pt x="1429" y="1905"/>
                  </a:cubicBezTo>
                  <a:cubicBezTo>
                    <a:pt x="1472" y="1985"/>
                    <a:pt x="1461" y="2098"/>
                    <a:pt x="1404" y="2194"/>
                  </a:cubicBezTo>
                  <a:cubicBezTo>
                    <a:pt x="1336" y="2118"/>
                    <a:pt x="1291" y="2025"/>
                    <a:pt x="1275" y="1925"/>
                  </a:cubicBezTo>
                  <a:cubicBezTo>
                    <a:pt x="1269" y="1880"/>
                    <a:pt x="1306" y="1854"/>
                    <a:pt x="1314" y="1850"/>
                  </a:cubicBezTo>
                  <a:cubicBezTo>
                    <a:pt x="1324" y="1843"/>
                    <a:pt x="1336" y="1839"/>
                    <a:pt x="1349" y="1839"/>
                  </a:cubicBezTo>
                  <a:close/>
                  <a:moveTo>
                    <a:pt x="6963" y="0"/>
                  </a:moveTo>
                  <a:cubicBezTo>
                    <a:pt x="6890" y="0"/>
                    <a:pt x="6818" y="18"/>
                    <a:pt x="6753" y="53"/>
                  </a:cubicBezTo>
                  <a:cubicBezTo>
                    <a:pt x="6548" y="172"/>
                    <a:pt x="6472" y="432"/>
                    <a:pt x="6582" y="643"/>
                  </a:cubicBezTo>
                  <a:cubicBezTo>
                    <a:pt x="6685" y="828"/>
                    <a:pt x="6888" y="890"/>
                    <a:pt x="7038" y="919"/>
                  </a:cubicBezTo>
                  <a:cubicBezTo>
                    <a:pt x="6913" y="1086"/>
                    <a:pt x="6710" y="1214"/>
                    <a:pt x="6480" y="1263"/>
                  </a:cubicBezTo>
                  <a:cubicBezTo>
                    <a:pt x="6397" y="1281"/>
                    <a:pt x="6309" y="1290"/>
                    <a:pt x="6217" y="1290"/>
                  </a:cubicBezTo>
                  <a:cubicBezTo>
                    <a:pt x="6135" y="1290"/>
                    <a:pt x="6050" y="1283"/>
                    <a:pt x="5964" y="1268"/>
                  </a:cubicBezTo>
                  <a:cubicBezTo>
                    <a:pt x="5955" y="1111"/>
                    <a:pt x="5907" y="884"/>
                    <a:pt x="5694" y="761"/>
                  </a:cubicBezTo>
                  <a:cubicBezTo>
                    <a:pt x="5628" y="722"/>
                    <a:pt x="5555" y="703"/>
                    <a:pt x="5484" y="703"/>
                  </a:cubicBezTo>
                  <a:cubicBezTo>
                    <a:pt x="5435" y="703"/>
                    <a:pt x="5386" y="712"/>
                    <a:pt x="5342" y="732"/>
                  </a:cubicBezTo>
                  <a:cubicBezTo>
                    <a:pt x="5240" y="775"/>
                    <a:pt x="5166" y="864"/>
                    <a:pt x="5140" y="970"/>
                  </a:cubicBezTo>
                  <a:cubicBezTo>
                    <a:pt x="5088" y="1180"/>
                    <a:pt x="5229" y="1374"/>
                    <a:pt x="5510" y="1475"/>
                  </a:cubicBezTo>
                  <a:cubicBezTo>
                    <a:pt x="5551" y="1491"/>
                    <a:pt x="5593" y="1504"/>
                    <a:pt x="5635" y="1517"/>
                  </a:cubicBezTo>
                  <a:cubicBezTo>
                    <a:pt x="5628" y="1560"/>
                    <a:pt x="5616" y="1603"/>
                    <a:pt x="5598" y="1643"/>
                  </a:cubicBezTo>
                  <a:cubicBezTo>
                    <a:pt x="5562" y="1721"/>
                    <a:pt x="5492" y="1795"/>
                    <a:pt x="5382" y="1868"/>
                  </a:cubicBezTo>
                  <a:cubicBezTo>
                    <a:pt x="5154" y="2024"/>
                    <a:pt x="4878" y="2101"/>
                    <a:pt x="4602" y="2101"/>
                  </a:cubicBezTo>
                  <a:cubicBezTo>
                    <a:pt x="4366" y="2101"/>
                    <a:pt x="4131" y="2045"/>
                    <a:pt x="3925" y="1934"/>
                  </a:cubicBezTo>
                  <a:cubicBezTo>
                    <a:pt x="3932" y="1924"/>
                    <a:pt x="3938" y="1912"/>
                    <a:pt x="3944" y="1901"/>
                  </a:cubicBezTo>
                  <a:cubicBezTo>
                    <a:pt x="4018" y="1763"/>
                    <a:pt x="4043" y="1631"/>
                    <a:pt x="4021" y="1509"/>
                  </a:cubicBezTo>
                  <a:cubicBezTo>
                    <a:pt x="3989" y="1332"/>
                    <a:pt x="3845" y="1194"/>
                    <a:pt x="3681" y="1180"/>
                  </a:cubicBezTo>
                  <a:cubicBezTo>
                    <a:pt x="3672" y="1179"/>
                    <a:pt x="3663" y="1179"/>
                    <a:pt x="3655" y="1179"/>
                  </a:cubicBezTo>
                  <a:cubicBezTo>
                    <a:pt x="3556" y="1179"/>
                    <a:pt x="3462" y="1221"/>
                    <a:pt x="3394" y="1296"/>
                  </a:cubicBezTo>
                  <a:cubicBezTo>
                    <a:pt x="3305" y="1393"/>
                    <a:pt x="3264" y="1525"/>
                    <a:pt x="3282" y="1657"/>
                  </a:cubicBezTo>
                  <a:cubicBezTo>
                    <a:pt x="3301" y="1778"/>
                    <a:pt x="3361" y="1889"/>
                    <a:pt x="3466" y="1993"/>
                  </a:cubicBezTo>
                  <a:cubicBezTo>
                    <a:pt x="3404" y="2048"/>
                    <a:pt x="3335" y="2098"/>
                    <a:pt x="3264" y="2142"/>
                  </a:cubicBezTo>
                  <a:cubicBezTo>
                    <a:pt x="2938" y="2344"/>
                    <a:pt x="2562" y="2453"/>
                    <a:pt x="2190" y="2453"/>
                  </a:cubicBezTo>
                  <a:cubicBezTo>
                    <a:pt x="2140" y="2453"/>
                    <a:pt x="2090" y="2451"/>
                    <a:pt x="2040" y="2447"/>
                  </a:cubicBezTo>
                  <a:cubicBezTo>
                    <a:pt x="1913" y="2439"/>
                    <a:pt x="1788" y="2413"/>
                    <a:pt x="1668" y="2367"/>
                  </a:cubicBezTo>
                  <a:cubicBezTo>
                    <a:pt x="1790" y="2175"/>
                    <a:pt x="1806" y="1937"/>
                    <a:pt x="1709" y="1755"/>
                  </a:cubicBezTo>
                  <a:cubicBezTo>
                    <a:pt x="1673" y="1689"/>
                    <a:pt x="1623" y="1633"/>
                    <a:pt x="1562" y="1590"/>
                  </a:cubicBezTo>
                  <a:cubicBezTo>
                    <a:pt x="1498" y="1544"/>
                    <a:pt x="1422" y="1521"/>
                    <a:pt x="1347" y="1521"/>
                  </a:cubicBezTo>
                  <a:cubicBezTo>
                    <a:pt x="1278" y="1521"/>
                    <a:pt x="1210" y="1540"/>
                    <a:pt x="1149" y="1577"/>
                  </a:cubicBezTo>
                  <a:cubicBezTo>
                    <a:pt x="1014" y="1659"/>
                    <a:pt x="940" y="1813"/>
                    <a:pt x="961" y="1969"/>
                  </a:cubicBezTo>
                  <a:cubicBezTo>
                    <a:pt x="985" y="2130"/>
                    <a:pt x="1057" y="2282"/>
                    <a:pt x="1166" y="2403"/>
                  </a:cubicBezTo>
                  <a:cubicBezTo>
                    <a:pt x="1136" y="2420"/>
                    <a:pt x="1103" y="2435"/>
                    <a:pt x="1067" y="2450"/>
                  </a:cubicBezTo>
                  <a:cubicBezTo>
                    <a:pt x="895" y="2521"/>
                    <a:pt x="712" y="2556"/>
                    <a:pt x="528" y="2556"/>
                  </a:cubicBezTo>
                  <a:cubicBezTo>
                    <a:pt x="427" y="2556"/>
                    <a:pt x="325" y="2546"/>
                    <a:pt x="225" y="2524"/>
                  </a:cubicBezTo>
                  <a:cubicBezTo>
                    <a:pt x="209" y="2519"/>
                    <a:pt x="192" y="2516"/>
                    <a:pt x="176" y="2516"/>
                  </a:cubicBezTo>
                  <a:cubicBezTo>
                    <a:pt x="104" y="2516"/>
                    <a:pt x="37" y="2566"/>
                    <a:pt x="21" y="2641"/>
                  </a:cubicBezTo>
                  <a:cubicBezTo>
                    <a:pt x="0" y="2732"/>
                    <a:pt x="63" y="2822"/>
                    <a:pt x="157" y="2833"/>
                  </a:cubicBezTo>
                  <a:cubicBezTo>
                    <a:pt x="270" y="2859"/>
                    <a:pt x="386" y="2873"/>
                    <a:pt x="503" y="2874"/>
                  </a:cubicBezTo>
                  <a:cubicBezTo>
                    <a:pt x="512" y="2874"/>
                    <a:pt x="520" y="2874"/>
                    <a:pt x="529" y="2874"/>
                  </a:cubicBezTo>
                  <a:cubicBezTo>
                    <a:pt x="755" y="2874"/>
                    <a:pt x="980" y="2830"/>
                    <a:pt x="1190" y="2743"/>
                  </a:cubicBezTo>
                  <a:cubicBezTo>
                    <a:pt x="1276" y="2707"/>
                    <a:pt x="1358" y="2663"/>
                    <a:pt x="1434" y="2610"/>
                  </a:cubicBezTo>
                  <a:cubicBezTo>
                    <a:pt x="1594" y="2695"/>
                    <a:pt x="1790" y="2747"/>
                    <a:pt x="2015" y="2765"/>
                  </a:cubicBezTo>
                  <a:cubicBezTo>
                    <a:pt x="2072" y="2769"/>
                    <a:pt x="2130" y="2772"/>
                    <a:pt x="2188" y="2772"/>
                  </a:cubicBezTo>
                  <a:cubicBezTo>
                    <a:pt x="2620" y="2772"/>
                    <a:pt x="3056" y="2646"/>
                    <a:pt x="3432" y="2411"/>
                  </a:cubicBezTo>
                  <a:cubicBezTo>
                    <a:pt x="3537" y="2348"/>
                    <a:pt x="3635" y="2272"/>
                    <a:pt x="3726" y="2187"/>
                  </a:cubicBezTo>
                  <a:cubicBezTo>
                    <a:pt x="3989" y="2341"/>
                    <a:pt x="4295" y="2418"/>
                    <a:pt x="4602" y="2418"/>
                  </a:cubicBezTo>
                  <a:cubicBezTo>
                    <a:pt x="4941" y="2418"/>
                    <a:pt x="5281" y="2323"/>
                    <a:pt x="5561" y="2132"/>
                  </a:cubicBezTo>
                  <a:cubicBezTo>
                    <a:pt x="5718" y="2025"/>
                    <a:pt x="5825" y="1909"/>
                    <a:pt x="5885" y="1779"/>
                  </a:cubicBezTo>
                  <a:cubicBezTo>
                    <a:pt x="5914" y="1718"/>
                    <a:pt x="5934" y="1654"/>
                    <a:pt x="5944" y="1588"/>
                  </a:cubicBezTo>
                  <a:cubicBezTo>
                    <a:pt x="6032" y="1602"/>
                    <a:pt x="6120" y="1609"/>
                    <a:pt x="6208" y="1609"/>
                  </a:cubicBezTo>
                  <a:cubicBezTo>
                    <a:pt x="6322" y="1609"/>
                    <a:pt x="6436" y="1597"/>
                    <a:pt x="6548" y="1574"/>
                  </a:cubicBezTo>
                  <a:cubicBezTo>
                    <a:pt x="6914" y="1494"/>
                    <a:pt x="7221" y="1272"/>
                    <a:pt x="7379" y="975"/>
                  </a:cubicBezTo>
                  <a:cubicBezTo>
                    <a:pt x="7479" y="989"/>
                    <a:pt x="7580" y="996"/>
                    <a:pt x="7681" y="996"/>
                  </a:cubicBezTo>
                  <a:cubicBezTo>
                    <a:pt x="7735" y="996"/>
                    <a:pt x="7790" y="994"/>
                    <a:pt x="7845" y="990"/>
                  </a:cubicBezTo>
                  <a:cubicBezTo>
                    <a:pt x="8140" y="963"/>
                    <a:pt x="8393" y="846"/>
                    <a:pt x="8556" y="662"/>
                  </a:cubicBezTo>
                  <a:cubicBezTo>
                    <a:pt x="8610" y="595"/>
                    <a:pt x="8600" y="500"/>
                    <a:pt x="8538" y="443"/>
                  </a:cubicBezTo>
                  <a:cubicBezTo>
                    <a:pt x="8508" y="417"/>
                    <a:pt x="8470" y="403"/>
                    <a:pt x="8432" y="403"/>
                  </a:cubicBezTo>
                  <a:cubicBezTo>
                    <a:pt x="8391" y="403"/>
                    <a:pt x="8350" y="419"/>
                    <a:pt x="8319" y="450"/>
                  </a:cubicBezTo>
                  <a:cubicBezTo>
                    <a:pt x="8209" y="574"/>
                    <a:pt x="8030" y="653"/>
                    <a:pt x="7816" y="673"/>
                  </a:cubicBezTo>
                  <a:cubicBezTo>
                    <a:pt x="7772" y="676"/>
                    <a:pt x="7729" y="677"/>
                    <a:pt x="7685" y="677"/>
                  </a:cubicBezTo>
                  <a:cubicBezTo>
                    <a:pt x="7616" y="677"/>
                    <a:pt x="7548" y="674"/>
                    <a:pt x="7479" y="666"/>
                  </a:cubicBezTo>
                  <a:cubicBezTo>
                    <a:pt x="7499" y="533"/>
                    <a:pt x="7476" y="396"/>
                    <a:pt x="7413" y="277"/>
                  </a:cubicBezTo>
                  <a:cubicBezTo>
                    <a:pt x="7346" y="154"/>
                    <a:pt x="7232" y="61"/>
                    <a:pt x="7097" y="21"/>
                  </a:cubicBezTo>
                  <a:cubicBezTo>
                    <a:pt x="7053" y="7"/>
                    <a:pt x="7008" y="0"/>
                    <a:pt x="696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8"/>
            <p:cNvSpPr/>
            <p:nvPr/>
          </p:nvSpPr>
          <p:spPr>
            <a:xfrm>
              <a:off x="3121550" y="1502350"/>
              <a:ext cx="215375" cy="60200"/>
            </a:xfrm>
            <a:custGeom>
              <a:rect b="b" l="l" r="r" t="t"/>
              <a:pathLst>
                <a:path extrusionOk="0" h="2408" w="8615">
                  <a:moveTo>
                    <a:pt x="8572" y="0"/>
                  </a:moveTo>
                  <a:lnTo>
                    <a:pt x="8572" y="0"/>
                  </a:lnTo>
                  <a:cubicBezTo>
                    <a:pt x="8569" y="4"/>
                    <a:pt x="8568" y="7"/>
                    <a:pt x="8566" y="11"/>
                  </a:cubicBezTo>
                  <a:cubicBezTo>
                    <a:pt x="8402" y="195"/>
                    <a:pt x="8149" y="312"/>
                    <a:pt x="7853" y="338"/>
                  </a:cubicBezTo>
                  <a:cubicBezTo>
                    <a:pt x="7799" y="342"/>
                    <a:pt x="7744" y="345"/>
                    <a:pt x="7689" y="345"/>
                  </a:cubicBezTo>
                  <a:cubicBezTo>
                    <a:pt x="7589" y="345"/>
                    <a:pt x="7489" y="338"/>
                    <a:pt x="7389" y="323"/>
                  </a:cubicBezTo>
                  <a:cubicBezTo>
                    <a:pt x="7230" y="620"/>
                    <a:pt x="6923" y="842"/>
                    <a:pt x="6557" y="922"/>
                  </a:cubicBezTo>
                  <a:cubicBezTo>
                    <a:pt x="6446" y="946"/>
                    <a:pt x="6333" y="957"/>
                    <a:pt x="6220" y="957"/>
                  </a:cubicBezTo>
                  <a:cubicBezTo>
                    <a:pt x="6131" y="957"/>
                    <a:pt x="6042" y="950"/>
                    <a:pt x="5954" y="936"/>
                  </a:cubicBezTo>
                  <a:cubicBezTo>
                    <a:pt x="5942" y="1002"/>
                    <a:pt x="5922" y="1066"/>
                    <a:pt x="5895" y="1127"/>
                  </a:cubicBezTo>
                  <a:cubicBezTo>
                    <a:pt x="5834" y="1257"/>
                    <a:pt x="5728" y="1373"/>
                    <a:pt x="5570" y="1481"/>
                  </a:cubicBezTo>
                  <a:cubicBezTo>
                    <a:pt x="5290" y="1671"/>
                    <a:pt x="4951" y="1766"/>
                    <a:pt x="4611" y="1766"/>
                  </a:cubicBezTo>
                  <a:cubicBezTo>
                    <a:pt x="4305" y="1766"/>
                    <a:pt x="3998" y="1689"/>
                    <a:pt x="3734" y="1535"/>
                  </a:cubicBezTo>
                  <a:cubicBezTo>
                    <a:pt x="3645" y="1621"/>
                    <a:pt x="3546" y="1696"/>
                    <a:pt x="3441" y="1760"/>
                  </a:cubicBezTo>
                  <a:cubicBezTo>
                    <a:pt x="3065" y="1995"/>
                    <a:pt x="2630" y="2120"/>
                    <a:pt x="2197" y="2120"/>
                  </a:cubicBezTo>
                  <a:cubicBezTo>
                    <a:pt x="2140" y="2120"/>
                    <a:pt x="2082" y="2118"/>
                    <a:pt x="2024" y="2113"/>
                  </a:cubicBezTo>
                  <a:cubicBezTo>
                    <a:pt x="1798" y="2096"/>
                    <a:pt x="1604" y="2044"/>
                    <a:pt x="1444" y="1958"/>
                  </a:cubicBezTo>
                  <a:cubicBezTo>
                    <a:pt x="1367" y="2011"/>
                    <a:pt x="1285" y="2055"/>
                    <a:pt x="1200" y="2091"/>
                  </a:cubicBezTo>
                  <a:cubicBezTo>
                    <a:pt x="990" y="2178"/>
                    <a:pt x="765" y="2222"/>
                    <a:pt x="537" y="2222"/>
                  </a:cubicBezTo>
                  <a:cubicBezTo>
                    <a:pt x="529" y="2222"/>
                    <a:pt x="520" y="2222"/>
                    <a:pt x="511" y="2222"/>
                  </a:cubicBezTo>
                  <a:cubicBezTo>
                    <a:pt x="396" y="2221"/>
                    <a:pt x="279" y="2207"/>
                    <a:pt x="165" y="2183"/>
                  </a:cubicBezTo>
                  <a:cubicBezTo>
                    <a:pt x="127" y="2173"/>
                    <a:pt x="93" y="2150"/>
                    <a:pt x="71" y="2118"/>
                  </a:cubicBezTo>
                  <a:lnTo>
                    <a:pt x="71" y="2118"/>
                  </a:lnTo>
                  <a:cubicBezTo>
                    <a:pt x="1" y="2209"/>
                    <a:pt x="50" y="2342"/>
                    <a:pt x="163" y="2367"/>
                  </a:cubicBezTo>
                  <a:cubicBezTo>
                    <a:pt x="276" y="2392"/>
                    <a:pt x="392" y="2406"/>
                    <a:pt x="509" y="2407"/>
                  </a:cubicBezTo>
                  <a:cubicBezTo>
                    <a:pt x="518" y="2407"/>
                    <a:pt x="526" y="2407"/>
                    <a:pt x="534" y="2407"/>
                  </a:cubicBezTo>
                  <a:cubicBezTo>
                    <a:pt x="762" y="2407"/>
                    <a:pt x="987" y="2362"/>
                    <a:pt x="1197" y="2275"/>
                  </a:cubicBezTo>
                  <a:cubicBezTo>
                    <a:pt x="1283" y="2240"/>
                    <a:pt x="1364" y="2196"/>
                    <a:pt x="1440" y="2143"/>
                  </a:cubicBezTo>
                  <a:cubicBezTo>
                    <a:pt x="1601" y="2229"/>
                    <a:pt x="1796" y="2281"/>
                    <a:pt x="2022" y="2298"/>
                  </a:cubicBezTo>
                  <a:cubicBezTo>
                    <a:pt x="2079" y="2303"/>
                    <a:pt x="2137" y="2305"/>
                    <a:pt x="2195" y="2305"/>
                  </a:cubicBezTo>
                  <a:cubicBezTo>
                    <a:pt x="2627" y="2305"/>
                    <a:pt x="3063" y="2180"/>
                    <a:pt x="3439" y="1945"/>
                  </a:cubicBezTo>
                  <a:cubicBezTo>
                    <a:pt x="3544" y="1881"/>
                    <a:pt x="3643" y="1805"/>
                    <a:pt x="3732" y="1720"/>
                  </a:cubicBezTo>
                  <a:cubicBezTo>
                    <a:pt x="3995" y="1874"/>
                    <a:pt x="4302" y="1951"/>
                    <a:pt x="4608" y="1951"/>
                  </a:cubicBezTo>
                  <a:cubicBezTo>
                    <a:pt x="4948" y="1951"/>
                    <a:pt x="5287" y="1856"/>
                    <a:pt x="5568" y="1665"/>
                  </a:cubicBezTo>
                  <a:cubicBezTo>
                    <a:pt x="5725" y="1558"/>
                    <a:pt x="5831" y="1442"/>
                    <a:pt x="5892" y="1313"/>
                  </a:cubicBezTo>
                  <a:cubicBezTo>
                    <a:pt x="5920" y="1251"/>
                    <a:pt x="5940" y="1187"/>
                    <a:pt x="5951" y="1121"/>
                  </a:cubicBezTo>
                  <a:cubicBezTo>
                    <a:pt x="6038" y="1135"/>
                    <a:pt x="6126" y="1142"/>
                    <a:pt x="6214" y="1142"/>
                  </a:cubicBezTo>
                  <a:cubicBezTo>
                    <a:pt x="6328" y="1142"/>
                    <a:pt x="6442" y="1130"/>
                    <a:pt x="6554" y="1108"/>
                  </a:cubicBezTo>
                  <a:cubicBezTo>
                    <a:pt x="6921" y="1028"/>
                    <a:pt x="7228" y="805"/>
                    <a:pt x="7385" y="507"/>
                  </a:cubicBezTo>
                  <a:cubicBezTo>
                    <a:pt x="7488" y="522"/>
                    <a:pt x="7591" y="530"/>
                    <a:pt x="7694" y="530"/>
                  </a:cubicBezTo>
                  <a:cubicBezTo>
                    <a:pt x="7746" y="530"/>
                    <a:pt x="7799" y="528"/>
                    <a:pt x="7851" y="524"/>
                  </a:cubicBezTo>
                  <a:cubicBezTo>
                    <a:pt x="8146" y="497"/>
                    <a:pt x="8399" y="380"/>
                    <a:pt x="8563" y="195"/>
                  </a:cubicBezTo>
                  <a:cubicBezTo>
                    <a:pt x="8611" y="140"/>
                    <a:pt x="8614" y="59"/>
                    <a:pt x="857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8"/>
            <p:cNvSpPr/>
            <p:nvPr/>
          </p:nvSpPr>
          <p:spPr>
            <a:xfrm>
              <a:off x="3082025" y="1602675"/>
              <a:ext cx="280450" cy="73500"/>
            </a:xfrm>
            <a:custGeom>
              <a:rect b="b" l="l" r="r" t="t"/>
              <a:pathLst>
                <a:path extrusionOk="0" h="2940" w="11218">
                  <a:moveTo>
                    <a:pt x="1982" y="407"/>
                  </a:moveTo>
                  <a:cubicBezTo>
                    <a:pt x="1994" y="407"/>
                    <a:pt x="2006" y="409"/>
                    <a:pt x="2016" y="413"/>
                  </a:cubicBezTo>
                  <a:lnTo>
                    <a:pt x="2016" y="412"/>
                  </a:lnTo>
                  <a:cubicBezTo>
                    <a:pt x="2029" y="418"/>
                    <a:pt x="2039" y="427"/>
                    <a:pt x="2045" y="440"/>
                  </a:cubicBezTo>
                  <a:cubicBezTo>
                    <a:pt x="2062" y="468"/>
                    <a:pt x="2074" y="499"/>
                    <a:pt x="2076" y="532"/>
                  </a:cubicBezTo>
                  <a:cubicBezTo>
                    <a:pt x="2085" y="646"/>
                    <a:pt x="2016" y="774"/>
                    <a:pt x="1901" y="857"/>
                  </a:cubicBezTo>
                  <a:cubicBezTo>
                    <a:pt x="1860" y="734"/>
                    <a:pt x="1854" y="602"/>
                    <a:pt x="1886" y="476"/>
                  </a:cubicBezTo>
                  <a:cubicBezTo>
                    <a:pt x="1901" y="420"/>
                    <a:pt x="1958" y="410"/>
                    <a:pt x="1970" y="408"/>
                  </a:cubicBezTo>
                  <a:cubicBezTo>
                    <a:pt x="1974" y="407"/>
                    <a:pt x="1978" y="407"/>
                    <a:pt x="1982" y="407"/>
                  </a:cubicBezTo>
                  <a:close/>
                  <a:moveTo>
                    <a:pt x="4883" y="1185"/>
                  </a:moveTo>
                  <a:cubicBezTo>
                    <a:pt x="4887" y="1185"/>
                    <a:pt x="4891" y="1186"/>
                    <a:pt x="4893" y="1187"/>
                  </a:cubicBezTo>
                  <a:lnTo>
                    <a:pt x="4895" y="1187"/>
                  </a:lnTo>
                  <a:cubicBezTo>
                    <a:pt x="4917" y="1199"/>
                    <a:pt x="4934" y="1251"/>
                    <a:pt x="4922" y="1297"/>
                  </a:cubicBezTo>
                  <a:cubicBezTo>
                    <a:pt x="4905" y="1373"/>
                    <a:pt x="4839" y="1440"/>
                    <a:pt x="4783" y="1485"/>
                  </a:cubicBezTo>
                  <a:cubicBezTo>
                    <a:pt x="4759" y="1410"/>
                    <a:pt x="4753" y="1345"/>
                    <a:pt x="4767" y="1289"/>
                  </a:cubicBezTo>
                  <a:cubicBezTo>
                    <a:pt x="4782" y="1246"/>
                    <a:pt x="4813" y="1212"/>
                    <a:pt x="4854" y="1193"/>
                  </a:cubicBezTo>
                  <a:cubicBezTo>
                    <a:pt x="4859" y="1190"/>
                    <a:pt x="4872" y="1185"/>
                    <a:pt x="4883" y="1185"/>
                  </a:cubicBezTo>
                  <a:close/>
                  <a:moveTo>
                    <a:pt x="7259" y="1556"/>
                  </a:moveTo>
                  <a:cubicBezTo>
                    <a:pt x="7268" y="1556"/>
                    <a:pt x="7277" y="1558"/>
                    <a:pt x="7286" y="1561"/>
                  </a:cubicBezTo>
                  <a:cubicBezTo>
                    <a:pt x="7305" y="1571"/>
                    <a:pt x="7323" y="1586"/>
                    <a:pt x="7335" y="1604"/>
                  </a:cubicBezTo>
                  <a:cubicBezTo>
                    <a:pt x="7365" y="1645"/>
                    <a:pt x="7394" y="1707"/>
                    <a:pt x="7374" y="1825"/>
                  </a:cubicBezTo>
                  <a:cubicBezTo>
                    <a:pt x="7369" y="1821"/>
                    <a:pt x="7365" y="1817"/>
                    <a:pt x="7361" y="1813"/>
                  </a:cubicBezTo>
                  <a:cubicBezTo>
                    <a:pt x="7253" y="1711"/>
                    <a:pt x="7203" y="1605"/>
                    <a:pt x="7226" y="1575"/>
                  </a:cubicBezTo>
                  <a:cubicBezTo>
                    <a:pt x="7242" y="1556"/>
                    <a:pt x="7253" y="1556"/>
                    <a:pt x="7259" y="1556"/>
                  </a:cubicBezTo>
                  <a:close/>
                  <a:moveTo>
                    <a:pt x="9310" y="1477"/>
                  </a:moveTo>
                  <a:cubicBezTo>
                    <a:pt x="9331" y="1477"/>
                    <a:pt x="9353" y="1481"/>
                    <a:pt x="9374" y="1491"/>
                  </a:cubicBezTo>
                  <a:cubicBezTo>
                    <a:pt x="9392" y="1499"/>
                    <a:pt x="9408" y="1509"/>
                    <a:pt x="9423" y="1522"/>
                  </a:cubicBezTo>
                  <a:cubicBezTo>
                    <a:pt x="9478" y="1568"/>
                    <a:pt x="9513" y="1634"/>
                    <a:pt x="9521" y="1706"/>
                  </a:cubicBezTo>
                  <a:cubicBezTo>
                    <a:pt x="9527" y="1784"/>
                    <a:pt x="9505" y="1867"/>
                    <a:pt x="9459" y="1948"/>
                  </a:cubicBezTo>
                  <a:cubicBezTo>
                    <a:pt x="9313" y="1854"/>
                    <a:pt x="9180" y="1751"/>
                    <a:pt x="9168" y="1639"/>
                  </a:cubicBezTo>
                  <a:cubicBezTo>
                    <a:pt x="9168" y="1560"/>
                    <a:pt x="9225" y="1492"/>
                    <a:pt x="9302" y="1477"/>
                  </a:cubicBezTo>
                  <a:cubicBezTo>
                    <a:pt x="9305" y="1477"/>
                    <a:pt x="9307" y="1477"/>
                    <a:pt x="9310" y="1477"/>
                  </a:cubicBezTo>
                  <a:close/>
                  <a:moveTo>
                    <a:pt x="1985" y="1"/>
                  </a:moveTo>
                  <a:cubicBezTo>
                    <a:pt x="1962" y="1"/>
                    <a:pt x="1939" y="2"/>
                    <a:pt x="1915" y="6"/>
                  </a:cubicBezTo>
                  <a:cubicBezTo>
                    <a:pt x="1715" y="31"/>
                    <a:pt x="1549" y="174"/>
                    <a:pt x="1495" y="368"/>
                  </a:cubicBezTo>
                  <a:cubicBezTo>
                    <a:pt x="1441" y="570"/>
                    <a:pt x="1448" y="783"/>
                    <a:pt x="1514" y="981"/>
                  </a:cubicBezTo>
                  <a:cubicBezTo>
                    <a:pt x="1470" y="984"/>
                    <a:pt x="1424" y="986"/>
                    <a:pt x="1375" y="986"/>
                  </a:cubicBezTo>
                  <a:cubicBezTo>
                    <a:pt x="1007" y="979"/>
                    <a:pt x="648" y="859"/>
                    <a:pt x="349" y="644"/>
                  </a:cubicBezTo>
                  <a:cubicBezTo>
                    <a:pt x="313" y="618"/>
                    <a:pt x="271" y="605"/>
                    <a:pt x="230" y="605"/>
                  </a:cubicBezTo>
                  <a:cubicBezTo>
                    <a:pt x="167" y="605"/>
                    <a:pt x="106" y="634"/>
                    <a:pt x="66" y="688"/>
                  </a:cubicBezTo>
                  <a:cubicBezTo>
                    <a:pt x="0" y="778"/>
                    <a:pt x="20" y="906"/>
                    <a:pt x="110" y="972"/>
                  </a:cubicBezTo>
                  <a:cubicBezTo>
                    <a:pt x="231" y="1060"/>
                    <a:pt x="361" y="1134"/>
                    <a:pt x="496" y="1195"/>
                  </a:cubicBezTo>
                  <a:cubicBezTo>
                    <a:pt x="771" y="1320"/>
                    <a:pt x="1068" y="1388"/>
                    <a:pt x="1371" y="1392"/>
                  </a:cubicBezTo>
                  <a:cubicBezTo>
                    <a:pt x="1386" y="1393"/>
                    <a:pt x="1400" y="1393"/>
                    <a:pt x="1415" y="1393"/>
                  </a:cubicBezTo>
                  <a:cubicBezTo>
                    <a:pt x="1519" y="1393"/>
                    <a:pt x="1623" y="1382"/>
                    <a:pt x="1724" y="1362"/>
                  </a:cubicBezTo>
                  <a:cubicBezTo>
                    <a:pt x="1870" y="1544"/>
                    <a:pt x="2072" y="1704"/>
                    <a:pt x="2326" y="1839"/>
                  </a:cubicBezTo>
                  <a:cubicBezTo>
                    <a:pt x="2750" y="2064"/>
                    <a:pt x="3232" y="2180"/>
                    <a:pt x="3721" y="2180"/>
                  </a:cubicBezTo>
                  <a:cubicBezTo>
                    <a:pt x="3870" y="2180"/>
                    <a:pt x="4019" y="2169"/>
                    <a:pt x="4168" y="2148"/>
                  </a:cubicBezTo>
                  <a:cubicBezTo>
                    <a:pt x="4325" y="2125"/>
                    <a:pt x="4479" y="2087"/>
                    <a:pt x="4627" y="2033"/>
                  </a:cubicBezTo>
                  <a:cubicBezTo>
                    <a:pt x="5039" y="2595"/>
                    <a:pt x="5735" y="2940"/>
                    <a:pt x="6431" y="2940"/>
                  </a:cubicBezTo>
                  <a:cubicBezTo>
                    <a:pt x="6558" y="2940"/>
                    <a:pt x="6684" y="2929"/>
                    <a:pt x="6808" y="2905"/>
                  </a:cubicBezTo>
                  <a:cubicBezTo>
                    <a:pt x="7048" y="2859"/>
                    <a:pt x="7231" y="2778"/>
                    <a:pt x="7369" y="2656"/>
                  </a:cubicBezTo>
                  <a:cubicBezTo>
                    <a:pt x="7433" y="2598"/>
                    <a:pt x="7488" y="2533"/>
                    <a:pt x="7536" y="2461"/>
                  </a:cubicBezTo>
                  <a:cubicBezTo>
                    <a:pt x="7767" y="2606"/>
                    <a:pt x="8008" y="2706"/>
                    <a:pt x="8249" y="2753"/>
                  </a:cubicBezTo>
                  <a:cubicBezTo>
                    <a:pt x="8362" y="2776"/>
                    <a:pt x="8475" y="2787"/>
                    <a:pt x="8587" y="2787"/>
                  </a:cubicBezTo>
                  <a:cubicBezTo>
                    <a:pt x="8939" y="2787"/>
                    <a:pt x="9274" y="2677"/>
                    <a:pt x="9531" y="2474"/>
                  </a:cubicBezTo>
                  <a:cubicBezTo>
                    <a:pt x="9698" y="2574"/>
                    <a:pt x="9875" y="2665"/>
                    <a:pt x="10069" y="2729"/>
                  </a:cubicBezTo>
                  <a:cubicBezTo>
                    <a:pt x="10239" y="2785"/>
                    <a:pt x="10407" y="2813"/>
                    <a:pt x="10568" y="2813"/>
                  </a:cubicBezTo>
                  <a:cubicBezTo>
                    <a:pt x="10748" y="2813"/>
                    <a:pt x="10920" y="2778"/>
                    <a:pt x="11071" y="2707"/>
                  </a:cubicBezTo>
                  <a:cubicBezTo>
                    <a:pt x="11173" y="2660"/>
                    <a:pt x="11217" y="2539"/>
                    <a:pt x="11170" y="2437"/>
                  </a:cubicBezTo>
                  <a:cubicBezTo>
                    <a:pt x="11135" y="2364"/>
                    <a:pt x="11062" y="2321"/>
                    <a:pt x="10986" y="2321"/>
                  </a:cubicBezTo>
                  <a:cubicBezTo>
                    <a:pt x="10957" y="2321"/>
                    <a:pt x="10928" y="2327"/>
                    <a:pt x="10900" y="2340"/>
                  </a:cubicBezTo>
                  <a:cubicBezTo>
                    <a:pt x="10802" y="2385"/>
                    <a:pt x="10689" y="2408"/>
                    <a:pt x="10567" y="2408"/>
                  </a:cubicBezTo>
                  <a:cubicBezTo>
                    <a:pt x="10450" y="2408"/>
                    <a:pt x="10325" y="2387"/>
                    <a:pt x="10197" y="2344"/>
                  </a:cubicBezTo>
                  <a:cubicBezTo>
                    <a:pt x="10060" y="2297"/>
                    <a:pt x="9929" y="2237"/>
                    <a:pt x="9805" y="2164"/>
                  </a:cubicBezTo>
                  <a:cubicBezTo>
                    <a:pt x="9897" y="2008"/>
                    <a:pt x="9939" y="1841"/>
                    <a:pt x="9926" y="1674"/>
                  </a:cubicBezTo>
                  <a:cubicBezTo>
                    <a:pt x="9909" y="1494"/>
                    <a:pt x="9822" y="1329"/>
                    <a:pt x="9685" y="1213"/>
                  </a:cubicBezTo>
                  <a:cubicBezTo>
                    <a:pt x="9576" y="1121"/>
                    <a:pt x="9445" y="1072"/>
                    <a:pt x="9314" y="1072"/>
                  </a:cubicBezTo>
                  <a:cubicBezTo>
                    <a:pt x="9297" y="1072"/>
                    <a:pt x="9281" y="1073"/>
                    <a:pt x="9264" y="1075"/>
                  </a:cubicBezTo>
                  <a:cubicBezTo>
                    <a:pt x="8963" y="1111"/>
                    <a:pt x="8743" y="1377"/>
                    <a:pt x="8765" y="1680"/>
                  </a:cubicBezTo>
                  <a:cubicBezTo>
                    <a:pt x="8790" y="1949"/>
                    <a:pt x="8996" y="2125"/>
                    <a:pt x="9158" y="2237"/>
                  </a:cubicBezTo>
                  <a:cubicBezTo>
                    <a:pt x="8992" y="2330"/>
                    <a:pt x="8792" y="2380"/>
                    <a:pt x="8584" y="2380"/>
                  </a:cubicBezTo>
                  <a:cubicBezTo>
                    <a:pt x="8499" y="2380"/>
                    <a:pt x="8413" y="2372"/>
                    <a:pt x="8328" y="2355"/>
                  </a:cubicBezTo>
                  <a:cubicBezTo>
                    <a:pt x="8124" y="2315"/>
                    <a:pt x="7919" y="2227"/>
                    <a:pt x="7719" y="2098"/>
                  </a:cubicBezTo>
                  <a:cubicBezTo>
                    <a:pt x="7789" y="1909"/>
                    <a:pt x="7849" y="1618"/>
                    <a:pt x="7662" y="1364"/>
                  </a:cubicBezTo>
                  <a:cubicBezTo>
                    <a:pt x="7564" y="1232"/>
                    <a:pt x="7415" y="1151"/>
                    <a:pt x="7264" y="1150"/>
                  </a:cubicBezTo>
                  <a:cubicBezTo>
                    <a:pt x="7122" y="1150"/>
                    <a:pt x="6989" y="1216"/>
                    <a:pt x="6906" y="1329"/>
                  </a:cubicBezTo>
                  <a:cubicBezTo>
                    <a:pt x="6736" y="1547"/>
                    <a:pt x="6805" y="1847"/>
                    <a:pt x="7082" y="2109"/>
                  </a:cubicBezTo>
                  <a:cubicBezTo>
                    <a:pt x="7123" y="2149"/>
                    <a:pt x="7165" y="2186"/>
                    <a:pt x="7207" y="2222"/>
                  </a:cubicBezTo>
                  <a:cubicBezTo>
                    <a:pt x="7178" y="2269"/>
                    <a:pt x="7141" y="2313"/>
                    <a:pt x="7099" y="2351"/>
                  </a:cubicBezTo>
                  <a:cubicBezTo>
                    <a:pt x="7018" y="2423"/>
                    <a:pt x="6897" y="2474"/>
                    <a:pt x="6732" y="2505"/>
                  </a:cubicBezTo>
                  <a:cubicBezTo>
                    <a:pt x="6630" y="2525"/>
                    <a:pt x="6527" y="2534"/>
                    <a:pt x="6425" y="2534"/>
                  </a:cubicBezTo>
                  <a:cubicBezTo>
                    <a:pt x="5877" y="2534"/>
                    <a:pt x="5328" y="2270"/>
                    <a:pt x="4990" y="1839"/>
                  </a:cubicBezTo>
                  <a:cubicBezTo>
                    <a:pt x="5002" y="1830"/>
                    <a:pt x="5015" y="1820"/>
                    <a:pt x="5028" y="1809"/>
                  </a:cubicBezTo>
                  <a:cubicBezTo>
                    <a:pt x="5184" y="1685"/>
                    <a:pt x="5281" y="1544"/>
                    <a:pt x="5317" y="1389"/>
                  </a:cubicBezTo>
                  <a:cubicBezTo>
                    <a:pt x="5370" y="1165"/>
                    <a:pt x="5272" y="930"/>
                    <a:pt x="5086" y="829"/>
                  </a:cubicBezTo>
                  <a:cubicBezTo>
                    <a:pt x="5022" y="796"/>
                    <a:pt x="4953" y="779"/>
                    <a:pt x="4883" y="779"/>
                  </a:cubicBezTo>
                  <a:cubicBezTo>
                    <a:pt x="4819" y="779"/>
                    <a:pt x="4754" y="793"/>
                    <a:pt x="4692" y="820"/>
                  </a:cubicBezTo>
                  <a:cubicBezTo>
                    <a:pt x="4537" y="888"/>
                    <a:pt x="4420" y="1023"/>
                    <a:pt x="4374" y="1186"/>
                  </a:cubicBezTo>
                  <a:cubicBezTo>
                    <a:pt x="4335" y="1338"/>
                    <a:pt x="4349" y="1499"/>
                    <a:pt x="4420" y="1674"/>
                  </a:cubicBezTo>
                  <a:cubicBezTo>
                    <a:pt x="4318" y="1706"/>
                    <a:pt x="4212" y="1730"/>
                    <a:pt x="4107" y="1746"/>
                  </a:cubicBezTo>
                  <a:cubicBezTo>
                    <a:pt x="3977" y="1765"/>
                    <a:pt x="3847" y="1774"/>
                    <a:pt x="3717" y="1774"/>
                  </a:cubicBezTo>
                  <a:cubicBezTo>
                    <a:pt x="3295" y="1774"/>
                    <a:pt x="2879" y="1674"/>
                    <a:pt x="2514" y="1480"/>
                  </a:cubicBezTo>
                  <a:cubicBezTo>
                    <a:pt x="2354" y="1396"/>
                    <a:pt x="2222" y="1301"/>
                    <a:pt x="2120" y="1198"/>
                  </a:cubicBezTo>
                  <a:cubicBezTo>
                    <a:pt x="2361" y="1032"/>
                    <a:pt x="2501" y="762"/>
                    <a:pt x="2479" y="499"/>
                  </a:cubicBezTo>
                  <a:cubicBezTo>
                    <a:pt x="2471" y="404"/>
                    <a:pt x="2442" y="313"/>
                    <a:pt x="2392" y="230"/>
                  </a:cubicBezTo>
                  <a:cubicBezTo>
                    <a:pt x="2306" y="85"/>
                    <a:pt x="2154" y="1"/>
                    <a:pt x="19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8"/>
            <p:cNvSpPr/>
            <p:nvPr/>
          </p:nvSpPr>
          <p:spPr>
            <a:xfrm>
              <a:off x="3081650" y="1618825"/>
              <a:ext cx="280275" cy="57700"/>
            </a:xfrm>
            <a:custGeom>
              <a:rect b="b" l="l" r="r" t="t"/>
              <a:pathLst>
                <a:path extrusionOk="0" h="2308" w="11211">
                  <a:moveTo>
                    <a:pt x="139" y="0"/>
                  </a:moveTo>
                  <a:cubicBezTo>
                    <a:pt x="11" y="72"/>
                    <a:pt x="0" y="254"/>
                    <a:pt x="121" y="340"/>
                  </a:cubicBezTo>
                  <a:cubicBezTo>
                    <a:pt x="240" y="428"/>
                    <a:pt x="370" y="502"/>
                    <a:pt x="505" y="563"/>
                  </a:cubicBezTo>
                  <a:cubicBezTo>
                    <a:pt x="780" y="687"/>
                    <a:pt x="1078" y="754"/>
                    <a:pt x="1379" y="760"/>
                  </a:cubicBezTo>
                  <a:cubicBezTo>
                    <a:pt x="1390" y="760"/>
                    <a:pt x="1400" y="760"/>
                    <a:pt x="1411" y="760"/>
                  </a:cubicBezTo>
                  <a:cubicBezTo>
                    <a:pt x="1520" y="760"/>
                    <a:pt x="1627" y="750"/>
                    <a:pt x="1733" y="729"/>
                  </a:cubicBezTo>
                  <a:cubicBezTo>
                    <a:pt x="1878" y="911"/>
                    <a:pt x="2080" y="1072"/>
                    <a:pt x="2334" y="1206"/>
                  </a:cubicBezTo>
                  <a:cubicBezTo>
                    <a:pt x="2757" y="1431"/>
                    <a:pt x="3239" y="1548"/>
                    <a:pt x="3726" y="1548"/>
                  </a:cubicBezTo>
                  <a:cubicBezTo>
                    <a:pt x="3876" y="1548"/>
                    <a:pt x="4027" y="1537"/>
                    <a:pt x="4176" y="1514"/>
                  </a:cubicBezTo>
                  <a:cubicBezTo>
                    <a:pt x="4334" y="1492"/>
                    <a:pt x="4488" y="1454"/>
                    <a:pt x="4636" y="1400"/>
                  </a:cubicBezTo>
                  <a:cubicBezTo>
                    <a:pt x="5048" y="1961"/>
                    <a:pt x="5744" y="2307"/>
                    <a:pt x="6439" y="2307"/>
                  </a:cubicBezTo>
                  <a:cubicBezTo>
                    <a:pt x="6566" y="2307"/>
                    <a:pt x="6693" y="2296"/>
                    <a:pt x="6817" y="2272"/>
                  </a:cubicBezTo>
                  <a:cubicBezTo>
                    <a:pt x="7056" y="2226"/>
                    <a:pt x="7240" y="2144"/>
                    <a:pt x="7378" y="2023"/>
                  </a:cubicBezTo>
                  <a:cubicBezTo>
                    <a:pt x="7442" y="1965"/>
                    <a:pt x="7497" y="1900"/>
                    <a:pt x="7544" y="1828"/>
                  </a:cubicBezTo>
                  <a:cubicBezTo>
                    <a:pt x="7775" y="1973"/>
                    <a:pt x="8018" y="2073"/>
                    <a:pt x="8259" y="2120"/>
                  </a:cubicBezTo>
                  <a:cubicBezTo>
                    <a:pt x="8372" y="2143"/>
                    <a:pt x="8485" y="2154"/>
                    <a:pt x="8597" y="2154"/>
                  </a:cubicBezTo>
                  <a:cubicBezTo>
                    <a:pt x="8949" y="2154"/>
                    <a:pt x="9284" y="2044"/>
                    <a:pt x="9540" y="1841"/>
                  </a:cubicBezTo>
                  <a:cubicBezTo>
                    <a:pt x="9708" y="1941"/>
                    <a:pt x="9884" y="2032"/>
                    <a:pt x="10077" y="2096"/>
                  </a:cubicBezTo>
                  <a:cubicBezTo>
                    <a:pt x="10247" y="2152"/>
                    <a:pt x="10415" y="2180"/>
                    <a:pt x="10576" y="2180"/>
                  </a:cubicBezTo>
                  <a:cubicBezTo>
                    <a:pt x="10757" y="2180"/>
                    <a:pt x="10929" y="2144"/>
                    <a:pt x="11080" y="2074"/>
                  </a:cubicBezTo>
                  <a:cubicBezTo>
                    <a:pt x="11165" y="2034"/>
                    <a:pt x="11210" y="1941"/>
                    <a:pt x="11189" y="1849"/>
                  </a:cubicBezTo>
                  <a:lnTo>
                    <a:pt x="11189" y="1849"/>
                  </a:lnTo>
                  <a:cubicBezTo>
                    <a:pt x="11185" y="1852"/>
                    <a:pt x="11182" y="1856"/>
                    <a:pt x="11178" y="1858"/>
                  </a:cubicBezTo>
                  <a:cubicBezTo>
                    <a:pt x="11026" y="1929"/>
                    <a:pt x="10855" y="1964"/>
                    <a:pt x="10674" y="1964"/>
                  </a:cubicBezTo>
                  <a:cubicBezTo>
                    <a:pt x="10513" y="1964"/>
                    <a:pt x="10345" y="1936"/>
                    <a:pt x="10176" y="1880"/>
                  </a:cubicBezTo>
                  <a:cubicBezTo>
                    <a:pt x="9981" y="1817"/>
                    <a:pt x="9805" y="1725"/>
                    <a:pt x="9637" y="1625"/>
                  </a:cubicBezTo>
                  <a:cubicBezTo>
                    <a:pt x="9381" y="1829"/>
                    <a:pt x="9046" y="1938"/>
                    <a:pt x="8693" y="1938"/>
                  </a:cubicBezTo>
                  <a:cubicBezTo>
                    <a:pt x="8582" y="1938"/>
                    <a:pt x="8469" y="1927"/>
                    <a:pt x="8356" y="1905"/>
                  </a:cubicBezTo>
                  <a:cubicBezTo>
                    <a:pt x="8115" y="1857"/>
                    <a:pt x="7874" y="1758"/>
                    <a:pt x="7642" y="1613"/>
                  </a:cubicBezTo>
                  <a:cubicBezTo>
                    <a:pt x="7595" y="1685"/>
                    <a:pt x="7539" y="1749"/>
                    <a:pt x="7475" y="1807"/>
                  </a:cubicBezTo>
                  <a:cubicBezTo>
                    <a:pt x="7338" y="1929"/>
                    <a:pt x="7155" y="2010"/>
                    <a:pt x="6915" y="2055"/>
                  </a:cubicBezTo>
                  <a:cubicBezTo>
                    <a:pt x="6790" y="2079"/>
                    <a:pt x="6663" y="2091"/>
                    <a:pt x="6536" y="2091"/>
                  </a:cubicBezTo>
                  <a:cubicBezTo>
                    <a:pt x="5841" y="2091"/>
                    <a:pt x="5145" y="1745"/>
                    <a:pt x="4734" y="1184"/>
                  </a:cubicBezTo>
                  <a:cubicBezTo>
                    <a:pt x="4585" y="1239"/>
                    <a:pt x="4431" y="1277"/>
                    <a:pt x="4275" y="1299"/>
                  </a:cubicBezTo>
                  <a:cubicBezTo>
                    <a:pt x="4126" y="1321"/>
                    <a:pt x="3976" y="1332"/>
                    <a:pt x="3827" y="1332"/>
                  </a:cubicBezTo>
                  <a:cubicBezTo>
                    <a:pt x="3339" y="1332"/>
                    <a:pt x="2856" y="1215"/>
                    <a:pt x="2433" y="991"/>
                  </a:cubicBezTo>
                  <a:cubicBezTo>
                    <a:pt x="2177" y="855"/>
                    <a:pt x="1977" y="695"/>
                    <a:pt x="1831" y="513"/>
                  </a:cubicBezTo>
                  <a:cubicBezTo>
                    <a:pt x="1725" y="534"/>
                    <a:pt x="1619" y="544"/>
                    <a:pt x="1512" y="544"/>
                  </a:cubicBezTo>
                  <a:cubicBezTo>
                    <a:pt x="1501" y="544"/>
                    <a:pt x="1489" y="544"/>
                    <a:pt x="1477" y="543"/>
                  </a:cubicBezTo>
                  <a:cubicBezTo>
                    <a:pt x="1175" y="539"/>
                    <a:pt x="878" y="472"/>
                    <a:pt x="603" y="348"/>
                  </a:cubicBezTo>
                  <a:cubicBezTo>
                    <a:pt x="467" y="286"/>
                    <a:pt x="337" y="211"/>
                    <a:pt x="218" y="124"/>
                  </a:cubicBezTo>
                  <a:cubicBezTo>
                    <a:pt x="176" y="94"/>
                    <a:pt x="149" y="50"/>
                    <a:pt x="13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8"/>
            <p:cNvSpPr/>
            <p:nvPr/>
          </p:nvSpPr>
          <p:spPr>
            <a:xfrm>
              <a:off x="3041850" y="1696625"/>
              <a:ext cx="369650" cy="89225"/>
            </a:xfrm>
            <a:custGeom>
              <a:rect b="b" l="l" r="r" t="t"/>
              <a:pathLst>
                <a:path extrusionOk="0" h="3569" w="14786">
                  <a:moveTo>
                    <a:pt x="12124" y="569"/>
                  </a:moveTo>
                  <a:cubicBezTo>
                    <a:pt x="12137" y="569"/>
                    <a:pt x="12150" y="571"/>
                    <a:pt x="12163" y="574"/>
                  </a:cubicBezTo>
                  <a:cubicBezTo>
                    <a:pt x="12188" y="579"/>
                    <a:pt x="12211" y="588"/>
                    <a:pt x="12235" y="601"/>
                  </a:cubicBezTo>
                  <a:cubicBezTo>
                    <a:pt x="12318" y="648"/>
                    <a:pt x="12379" y="727"/>
                    <a:pt x="12406" y="820"/>
                  </a:cubicBezTo>
                  <a:cubicBezTo>
                    <a:pt x="12435" y="924"/>
                    <a:pt x="12428" y="1046"/>
                    <a:pt x="12390" y="1171"/>
                  </a:cubicBezTo>
                  <a:cubicBezTo>
                    <a:pt x="12179" y="1089"/>
                    <a:pt x="11982" y="991"/>
                    <a:pt x="11939" y="842"/>
                  </a:cubicBezTo>
                  <a:cubicBezTo>
                    <a:pt x="11928" y="790"/>
                    <a:pt x="11934" y="734"/>
                    <a:pt x="11960" y="687"/>
                  </a:cubicBezTo>
                  <a:cubicBezTo>
                    <a:pt x="11985" y="634"/>
                    <a:pt x="12026" y="593"/>
                    <a:pt x="12069" y="579"/>
                  </a:cubicBezTo>
                  <a:cubicBezTo>
                    <a:pt x="12087" y="573"/>
                    <a:pt x="12105" y="569"/>
                    <a:pt x="12124" y="569"/>
                  </a:cubicBezTo>
                  <a:close/>
                  <a:moveTo>
                    <a:pt x="9495" y="1337"/>
                  </a:moveTo>
                  <a:cubicBezTo>
                    <a:pt x="9501" y="1337"/>
                    <a:pt x="9506" y="1338"/>
                    <a:pt x="9512" y="1339"/>
                  </a:cubicBezTo>
                  <a:cubicBezTo>
                    <a:pt x="9540" y="1346"/>
                    <a:pt x="9567" y="1360"/>
                    <a:pt x="9586" y="1381"/>
                  </a:cubicBezTo>
                  <a:cubicBezTo>
                    <a:pt x="9635" y="1427"/>
                    <a:pt x="9690" y="1503"/>
                    <a:pt x="9693" y="1670"/>
                  </a:cubicBezTo>
                  <a:cubicBezTo>
                    <a:pt x="9687" y="1667"/>
                    <a:pt x="9680" y="1662"/>
                    <a:pt x="9673" y="1657"/>
                  </a:cubicBezTo>
                  <a:cubicBezTo>
                    <a:pt x="9509" y="1553"/>
                    <a:pt x="9418" y="1425"/>
                    <a:pt x="9440" y="1376"/>
                  </a:cubicBezTo>
                  <a:cubicBezTo>
                    <a:pt x="9456" y="1343"/>
                    <a:pt x="9469" y="1340"/>
                    <a:pt x="9478" y="1339"/>
                  </a:cubicBezTo>
                  <a:cubicBezTo>
                    <a:pt x="9483" y="1338"/>
                    <a:pt x="9489" y="1337"/>
                    <a:pt x="9495" y="1337"/>
                  </a:cubicBezTo>
                  <a:close/>
                  <a:moveTo>
                    <a:pt x="6355" y="1591"/>
                  </a:moveTo>
                  <a:cubicBezTo>
                    <a:pt x="6356" y="1591"/>
                    <a:pt x="6358" y="1591"/>
                    <a:pt x="6359" y="1591"/>
                  </a:cubicBezTo>
                  <a:cubicBezTo>
                    <a:pt x="6360" y="1591"/>
                    <a:pt x="6360" y="1592"/>
                    <a:pt x="6360" y="1592"/>
                  </a:cubicBezTo>
                  <a:cubicBezTo>
                    <a:pt x="6392" y="1601"/>
                    <a:pt x="6426" y="1665"/>
                    <a:pt x="6424" y="1733"/>
                  </a:cubicBezTo>
                  <a:cubicBezTo>
                    <a:pt x="6422" y="1840"/>
                    <a:pt x="6354" y="1954"/>
                    <a:pt x="6295" y="2034"/>
                  </a:cubicBezTo>
                  <a:cubicBezTo>
                    <a:pt x="6244" y="1939"/>
                    <a:pt x="6220" y="1851"/>
                    <a:pt x="6225" y="1772"/>
                  </a:cubicBezTo>
                  <a:cubicBezTo>
                    <a:pt x="6231" y="1709"/>
                    <a:pt x="6262" y="1652"/>
                    <a:pt x="6310" y="1612"/>
                  </a:cubicBezTo>
                  <a:cubicBezTo>
                    <a:pt x="6317" y="1607"/>
                    <a:pt x="6338" y="1591"/>
                    <a:pt x="6355" y="1591"/>
                  </a:cubicBezTo>
                  <a:close/>
                  <a:moveTo>
                    <a:pt x="2465" y="1457"/>
                  </a:moveTo>
                  <a:cubicBezTo>
                    <a:pt x="2471" y="1457"/>
                    <a:pt x="2477" y="1457"/>
                    <a:pt x="2483" y="1458"/>
                  </a:cubicBezTo>
                  <a:cubicBezTo>
                    <a:pt x="2499" y="1462"/>
                    <a:pt x="2514" y="1471"/>
                    <a:pt x="2526" y="1485"/>
                  </a:cubicBezTo>
                  <a:cubicBezTo>
                    <a:pt x="2555" y="1517"/>
                    <a:pt x="2577" y="1558"/>
                    <a:pt x="2590" y="1601"/>
                  </a:cubicBezTo>
                  <a:cubicBezTo>
                    <a:pt x="2630" y="1754"/>
                    <a:pt x="2575" y="1949"/>
                    <a:pt x="2448" y="2100"/>
                  </a:cubicBezTo>
                  <a:cubicBezTo>
                    <a:pt x="2363" y="1942"/>
                    <a:pt x="2323" y="1764"/>
                    <a:pt x="2332" y="1586"/>
                  </a:cubicBezTo>
                  <a:cubicBezTo>
                    <a:pt x="2338" y="1503"/>
                    <a:pt x="2407" y="1472"/>
                    <a:pt x="2422" y="1466"/>
                  </a:cubicBezTo>
                  <a:cubicBezTo>
                    <a:pt x="2435" y="1460"/>
                    <a:pt x="2450" y="1457"/>
                    <a:pt x="2465" y="1457"/>
                  </a:cubicBezTo>
                  <a:close/>
                  <a:moveTo>
                    <a:pt x="12140" y="1"/>
                  </a:moveTo>
                  <a:cubicBezTo>
                    <a:pt x="12064" y="1"/>
                    <a:pt x="11989" y="14"/>
                    <a:pt x="11916" y="40"/>
                  </a:cubicBezTo>
                  <a:cubicBezTo>
                    <a:pt x="11740" y="103"/>
                    <a:pt x="11585" y="246"/>
                    <a:pt x="11493" y="434"/>
                  </a:cubicBezTo>
                  <a:cubicBezTo>
                    <a:pt x="11402" y="622"/>
                    <a:pt x="11380" y="837"/>
                    <a:pt x="11433" y="1024"/>
                  </a:cubicBezTo>
                  <a:cubicBezTo>
                    <a:pt x="11535" y="1383"/>
                    <a:pt x="11844" y="1558"/>
                    <a:pt x="12078" y="1657"/>
                  </a:cubicBezTo>
                  <a:cubicBezTo>
                    <a:pt x="11814" y="1911"/>
                    <a:pt x="11440" y="2070"/>
                    <a:pt x="11048" y="2084"/>
                  </a:cubicBezTo>
                  <a:cubicBezTo>
                    <a:pt x="11026" y="2085"/>
                    <a:pt x="11004" y="2085"/>
                    <a:pt x="10982" y="2085"/>
                  </a:cubicBezTo>
                  <a:cubicBezTo>
                    <a:pt x="10732" y="2085"/>
                    <a:pt x="10470" y="2032"/>
                    <a:pt x="10204" y="1928"/>
                  </a:cubicBezTo>
                  <a:cubicBezTo>
                    <a:pt x="10246" y="1647"/>
                    <a:pt x="10247" y="1233"/>
                    <a:pt x="9942" y="947"/>
                  </a:cubicBezTo>
                  <a:cubicBezTo>
                    <a:pt x="9818" y="831"/>
                    <a:pt x="9662" y="768"/>
                    <a:pt x="9507" y="768"/>
                  </a:cubicBezTo>
                  <a:cubicBezTo>
                    <a:pt x="9464" y="768"/>
                    <a:pt x="9420" y="773"/>
                    <a:pt x="9378" y="783"/>
                  </a:cubicBezTo>
                  <a:cubicBezTo>
                    <a:pt x="9198" y="826"/>
                    <a:pt x="9049" y="957"/>
                    <a:pt x="8966" y="1141"/>
                  </a:cubicBezTo>
                  <a:cubicBezTo>
                    <a:pt x="8807" y="1493"/>
                    <a:pt x="8971" y="1879"/>
                    <a:pt x="9393" y="2147"/>
                  </a:cubicBezTo>
                  <a:cubicBezTo>
                    <a:pt x="9456" y="2188"/>
                    <a:pt x="9518" y="2225"/>
                    <a:pt x="9582" y="2260"/>
                  </a:cubicBezTo>
                  <a:cubicBezTo>
                    <a:pt x="9556" y="2335"/>
                    <a:pt x="9522" y="2407"/>
                    <a:pt x="9478" y="2473"/>
                  </a:cubicBezTo>
                  <a:cubicBezTo>
                    <a:pt x="9392" y="2597"/>
                    <a:pt x="9252" y="2705"/>
                    <a:pt x="9048" y="2800"/>
                  </a:cubicBezTo>
                  <a:cubicBezTo>
                    <a:pt x="8757" y="2937"/>
                    <a:pt x="8442" y="3003"/>
                    <a:pt x="8128" y="3003"/>
                  </a:cubicBezTo>
                  <a:cubicBezTo>
                    <a:pt x="7591" y="3003"/>
                    <a:pt x="7057" y="2809"/>
                    <a:pt x="6649" y="2450"/>
                  </a:cubicBezTo>
                  <a:cubicBezTo>
                    <a:pt x="6664" y="2432"/>
                    <a:pt x="6678" y="2415"/>
                    <a:pt x="6692" y="2398"/>
                  </a:cubicBezTo>
                  <a:cubicBezTo>
                    <a:pt x="6860" y="2179"/>
                    <a:pt x="6948" y="1954"/>
                    <a:pt x="6953" y="1732"/>
                  </a:cubicBezTo>
                  <a:cubicBezTo>
                    <a:pt x="6963" y="1409"/>
                    <a:pt x="6777" y="1120"/>
                    <a:pt x="6514" y="1043"/>
                  </a:cubicBezTo>
                  <a:cubicBezTo>
                    <a:pt x="6467" y="1030"/>
                    <a:pt x="6419" y="1023"/>
                    <a:pt x="6371" y="1023"/>
                  </a:cubicBezTo>
                  <a:cubicBezTo>
                    <a:pt x="6245" y="1023"/>
                    <a:pt x="6118" y="1069"/>
                    <a:pt x="6007" y="1157"/>
                  </a:cubicBezTo>
                  <a:cubicBezTo>
                    <a:pt x="5824" y="1304"/>
                    <a:pt x="5712" y="1522"/>
                    <a:pt x="5696" y="1757"/>
                  </a:cubicBezTo>
                  <a:cubicBezTo>
                    <a:pt x="5685" y="1976"/>
                    <a:pt x="5745" y="2190"/>
                    <a:pt x="5881" y="2408"/>
                  </a:cubicBezTo>
                  <a:cubicBezTo>
                    <a:pt x="5759" y="2483"/>
                    <a:pt x="5630" y="2549"/>
                    <a:pt x="5498" y="2605"/>
                  </a:cubicBezTo>
                  <a:cubicBezTo>
                    <a:pt x="5086" y="2778"/>
                    <a:pt x="4650" y="2866"/>
                    <a:pt x="4221" y="2866"/>
                  </a:cubicBezTo>
                  <a:cubicBezTo>
                    <a:pt x="3940" y="2866"/>
                    <a:pt x="3662" y="2829"/>
                    <a:pt x="3396" y="2752"/>
                  </a:cubicBezTo>
                  <a:cubicBezTo>
                    <a:pt x="3169" y="2688"/>
                    <a:pt x="2977" y="2601"/>
                    <a:pt x="2819" y="2494"/>
                  </a:cubicBezTo>
                  <a:cubicBezTo>
                    <a:pt x="3083" y="2191"/>
                    <a:pt x="3193" y="1778"/>
                    <a:pt x="3098" y="1426"/>
                  </a:cubicBezTo>
                  <a:cubicBezTo>
                    <a:pt x="3063" y="1302"/>
                    <a:pt x="3002" y="1186"/>
                    <a:pt x="2916" y="1089"/>
                  </a:cubicBezTo>
                  <a:cubicBezTo>
                    <a:pt x="2802" y="957"/>
                    <a:pt x="2647" y="888"/>
                    <a:pt x="2483" y="888"/>
                  </a:cubicBezTo>
                  <a:cubicBezTo>
                    <a:pt x="2406" y="888"/>
                    <a:pt x="2326" y="904"/>
                    <a:pt x="2248" y="936"/>
                  </a:cubicBezTo>
                  <a:cubicBezTo>
                    <a:pt x="1997" y="1038"/>
                    <a:pt x="1823" y="1283"/>
                    <a:pt x="1804" y="1564"/>
                  </a:cubicBezTo>
                  <a:cubicBezTo>
                    <a:pt x="1787" y="1851"/>
                    <a:pt x="1851" y="2138"/>
                    <a:pt x="1987" y="2393"/>
                  </a:cubicBezTo>
                  <a:cubicBezTo>
                    <a:pt x="1932" y="2411"/>
                    <a:pt x="1873" y="2429"/>
                    <a:pt x="1811" y="2444"/>
                  </a:cubicBezTo>
                  <a:cubicBezTo>
                    <a:pt x="1648" y="2482"/>
                    <a:pt x="1481" y="2501"/>
                    <a:pt x="1315" y="2501"/>
                  </a:cubicBezTo>
                  <a:cubicBezTo>
                    <a:pt x="1005" y="2501"/>
                    <a:pt x="697" y="2435"/>
                    <a:pt x="412" y="2306"/>
                  </a:cubicBezTo>
                  <a:cubicBezTo>
                    <a:pt x="378" y="2290"/>
                    <a:pt x="343" y="2283"/>
                    <a:pt x="308" y="2283"/>
                  </a:cubicBezTo>
                  <a:cubicBezTo>
                    <a:pt x="205" y="2283"/>
                    <a:pt x="106" y="2348"/>
                    <a:pt x="61" y="2457"/>
                  </a:cubicBezTo>
                  <a:cubicBezTo>
                    <a:pt x="1" y="2601"/>
                    <a:pt x="59" y="2768"/>
                    <a:pt x="192" y="2829"/>
                  </a:cubicBezTo>
                  <a:cubicBezTo>
                    <a:pt x="368" y="2910"/>
                    <a:pt x="552" y="2971"/>
                    <a:pt x="742" y="3010"/>
                  </a:cubicBezTo>
                  <a:cubicBezTo>
                    <a:pt x="926" y="3049"/>
                    <a:pt x="1113" y="3069"/>
                    <a:pt x="1300" y="3069"/>
                  </a:cubicBezTo>
                  <a:cubicBezTo>
                    <a:pt x="1504" y="3069"/>
                    <a:pt x="1708" y="3045"/>
                    <a:pt x="1909" y="2999"/>
                  </a:cubicBezTo>
                  <a:cubicBezTo>
                    <a:pt x="2061" y="2963"/>
                    <a:pt x="2211" y="2911"/>
                    <a:pt x="2352" y="2842"/>
                  </a:cubicBezTo>
                  <a:cubicBezTo>
                    <a:pt x="2585" y="3045"/>
                    <a:pt x="2884" y="3199"/>
                    <a:pt x="3245" y="3302"/>
                  </a:cubicBezTo>
                  <a:cubicBezTo>
                    <a:pt x="3555" y="3391"/>
                    <a:pt x="3877" y="3435"/>
                    <a:pt x="4203" y="3435"/>
                  </a:cubicBezTo>
                  <a:cubicBezTo>
                    <a:pt x="4699" y="3435"/>
                    <a:pt x="5202" y="3333"/>
                    <a:pt x="5678" y="3132"/>
                  </a:cubicBezTo>
                  <a:cubicBezTo>
                    <a:pt x="5874" y="3052"/>
                    <a:pt x="6060" y="2950"/>
                    <a:pt x="6235" y="2830"/>
                  </a:cubicBezTo>
                  <a:cubicBezTo>
                    <a:pt x="6743" y="3310"/>
                    <a:pt x="7430" y="3569"/>
                    <a:pt x="8119" y="3569"/>
                  </a:cubicBezTo>
                  <a:cubicBezTo>
                    <a:pt x="8504" y="3569"/>
                    <a:pt x="8890" y="3488"/>
                    <a:pt x="9247" y="3320"/>
                  </a:cubicBezTo>
                  <a:cubicBezTo>
                    <a:pt x="9541" y="3181"/>
                    <a:pt x="9754" y="3012"/>
                    <a:pt x="9899" y="2801"/>
                  </a:cubicBezTo>
                  <a:cubicBezTo>
                    <a:pt x="9966" y="2702"/>
                    <a:pt x="10021" y="2595"/>
                    <a:pt x="10063" y="2482"/>
                  </a:cubicBezTo>
                  <a:cubicBezTo>
                    <a:pt x="10366" y="2595"/>
                    <a:pt x="10669" y="2653"/>
                    <a:pt x="10962" y="2653"/>
                  </a:cubicBezTo>
                  <a:cubicBezTo>
                    <a:pt x="10992" y="2653"/>
                    <a:pt x="11021" y="2652"/>
                    <a:pt x="11049" y="2651"/>
                  </a:cubicBezTo>
                  <a:cubicBezTo>
                    <a:pt x="11675" y="2628"/>
                    <a:pt x="12253" y="2335"/>
                    <a:pt x="12616" y="1861"/>
                  </a:cubicBezTo>
                  <a:cubicBezTo>
                    <a:pt x="12855" y="1943"/>
                    <a:pt x="13103" y="2012"/>
                    <a:pt x="13369" y="2037"/>
                  </a:cubicBezTo>
                  <a:cubicBezTo>
                    <a:pt x="13436" y="2044"/>
                    <a:pt x="13503" y="2047"/>
                    <a:pt x="13568" y="2047"/>
                  </a:cubicBezTo>
                  <a:cubicBezTo>
                    <a:pt x="13981" y="2047"/>
                    <a:pt x="14357" y="1922"/>
                    <a:pt x="14644" y="1686"/>
                  </a:cubicBezTo>
                  <a:cubicBezTo>
                    <a:pt x="14761" y="1587"/>
                    <a:pt x="14785" y="1415"/>
                    <a:pt x="14700" y="1288"/>
                  </a:cubicBezTo>
                  <a:cubicBezTo>
                    <a:pt x="14651" y="1217"/>
                    <a:pt x="14572" y="1180"/>
                    <a:pt x="14493" y="1180"/>
                  </a:cubicBezTo>
                  <a:cubicBezTo>
                    <a:pt x="14436" y="1180"/>
                    <a:pt x="14377" y="1199"/>
                    <a:pt x="14330" y="1240"/>
                  </a:cubicBezTo>
                  <a:cubicBezTo>
                    <a:pt x="14140" y="1397"/>
                    <a:pt x="13880" y="1479"/>
                    <a:pt x="13586" y="1479"/>
                  </a:cubicBezTo>
                  <a:cubicBezTo>
                    <a:pt x="13536" y="1479"/>
                    <a:pt x="13485" y="1477"/>
                    <a:pt x="13432" y="1472"/>
                  </a:cubicBezTo>
                  <a:cubicBezTo>
                    <a:pt x="13249" y="1453"/>
                    <a:pt x="13067" y="1408"/>
                    <a:pt x="12887" y="1350"/>
                  </a:cubicBezTo>
                  <a:cubicBezTo>
                    <a:pt x="12963" y="1111"/>
                    <a:pt x="12975" y="867"/>
                    <a:pt x="12915" y="645"/>
                  </a:cubicBezTo>
                  <a:cubicBezTo>
                    <a:pt x="12852" y="412"/>
                    <a:pt x="12692" y="206"/>
                    <a:pt x="12487" y="94"/>
                  </a:cubicBezTo>
                  <a:cubicBezTo>
                    <a:pt x="12376" y="32"/>
                    <a:pt x="12257" y="1"/>
                    <a:pt x="1214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8"/>
            <p:cNvSpPr/>
            <p:nvPr/>
          </p:nvSpPr>
          <p:spPr>
            <a:xfrm>
              <a:off x="3041775" y="1730800"/>
              <a:ext cx="369350" cy="55600"/>
            </a:xfrm>
            <a:custGeom>
              <a:rect b="b" l="l" r="r" t="t"/>
              <a:pathLst>
                <a:path extrusionOk="0" h="2224" w="14774">
                  <a:moveTo>
                    <a:pt x="14726" y="1"/>
                  </a:moveTo>
                  <a:cubicBezTo>
                    <a:pt x="14721" y="5"/>
                    <a:pt x="14719" y="11"/>
                    <a:pt x="14713" y="16"/>
                  </a:cubicBezTo>
                  <a:cubicBezTo>
                    <a:pt x="14427" y="252"/>
                    <a:pt x="14051" y="376"/>
                    <a:pt x="13637" y="376"/>
                  </a:cubicBezTo>
                  <a:cubicBezTo>
                    <a:pt x="13572" y="376"/>
                    <a:pt x="13505" y="373"/>
                    <a:pt x="13438" y="367"/>
                  </a:cubicBezTo>
                  <a:cubicBezTo>
                    <a:pt x="13174" y="341"/>
                    <a:pt x="12924" y="273"/>
                    <a:pt x="12685" y="191"/>
                  </a:cubicBezTo>
                  <a:cubicBezTo>
                    <a:pt x="12323" y="665"/>
                    <a:pt x="11745" y="958"/>
                    <a:pt x="11120" y="981"/>
                  </a:cubicBezTo>
                  <a:cubicBezTo>
                    <a:pt x="11091" y="982"/>
                    <a:pt x="11062" y="983"/>
                    <a:pt x="11032" y="983"/>
                  </a:cubicBezTo>
                  <a:cubicBezTo>
                    <a:pt x="10738" y="983"/>
                    <a:pt x="10435" y="924"/>
                    <a:pt x="10132" y="812"/>
                  </a:cubicBezTo>
                  <a:cubicBezTo>
                    <a:pt x="10090" y="925"/>
                    <a:pt x="10035" y="1032"/>
                    <a:pt x="9969" y="1130"/>
                  </a:cubicBezTo>
                  <a:cubicBezTo>
                    <a:pt x="9825" y="1341"/>
                    <a:pt x="9610" y="1510"/>
                    <a:pt x="9316" y="1649"/>
                  </a:cubicBezTo>
                  <a:cubicBezTo>
                    <a:pt x="8959" y="1817"/>
                    <a:pt x="8573" y="1898"/>
                    <a:pt x="8188" y="1898"/>
                  </a:cubicBezTo>
                  <a:cubicBezTo>
                    <a:pt x="7499" y="1898"/>
                    <a:pt x="6813" y="1639"/>
                    <a:pt x="6304" y="1159"/>
                  </a:cubicBezTo>
                  <a:cubicBezTo>
                    <a:pt x="6130" y="1280"/>
                    <a:pt x="5943" y="1382"/>
                    <a:pt x="5747" y="1462"/>
                  </a:cubicBezTo>
                  <a:cubicBezTo>
                    <a:pt x="5271" y="1662"/>
                    <a:pt x="4768" y="1764"/>
                    <a:pt x="4272" y="1764"/>
                  </a:cubicBezTo>
                  <a:cubicBezTo>
                    <a:pt x="3947" y="1764"/>
                    <a:pt x="3624" y="1720"/>
                    <a:pt x="3314" y="1632"/>
                  </a:cubicBezTo>
                  <a:cubicBezTo>
                    <a:pt x="2953" y="1529"/>
                    <a:pt x="2655" y="1375"/>
                    <a:pt x="2422" y="1172"/>
                  </a:cubicBezTo>
                  <a:cubicBezTo>
                    <a:pt x="2280" y="1241"/>
                    <a:pt x="2132" y="1294"/>
                    <a:pt x="1978" y="1328"/>
                  </a:cubicBezTo>
                  <a:cubicBezTo>
                    <a:pt x="1777" y="1375"/>
                    <a:pt x="1572" y="1399"/>
                    <a:pt x="1367" y="1399"/>
                  </a:cubicBezTo>
                  <a:cubicBezTo>
                    <a:pt x="1181" y="1399"/>
                    <a:pt x="994" y="1379"/>
                    <a:pt x="811" y="1340"/>
                  </a:cubicBezTo>
                  <a:cubicBezTo>
                    <a:pt x="621" y="1300"/>
                    <a:pt x="437" y="1239"/>
                    <a:pt x="261" y="1158"/>
                  </a:cubicBezTo>
                  <a:cubicBezTo>
                    <a:pt x="199" y="1129"/>
                    <a:pt x="153" y="1078"/>
                    <a:pt x="129" y="1014"/>
                  </a:cubicBezTo>
                  <a:cubicBezTo>
                    <a:pt x="100" y="1042"/>
                    <a:pt x="78" y="1075"/>
                    <a:pt x="62" y="1112"/>
                  </a:cubicBezTo>
                  <a:cubicBezTo>
                    <a:pt x="0" y="1256"/>
                    <a:pt x="59" y="1422"/>
                    <a:pt x="192" y="1484"/>
                  </a:cubicBezTo>
                  <a:cubicBezTo>
                    <a:pt x="369" y="1565"/>
                    <a:pt x="553" y="1625"/>
                    <a:pt x="743" y="1665"/>
                  </a:cubicBezTo>
                  <a:cubicBezTo>
                    <a:pt x="926" y="1704"/>
                    <a:pt x="1112" y="1723"/>
                    <a:pt x="1299" y="1723"/>
                  </a:cubicBezTo>
                  <a:cubicBezTo>
                    <a:pt x="1504" y="1723"/>
                    <a:pt x="1708" y="1700"/>
                    <a:pt x="1909" y="1653"/>
                  </a:cubicBezTo>
                  <a:cubicBezTo>
                    <a:pt x="2062" y="1618"/>
                    <a:pt x="2212" y="1566"/>
                    <a:pt x="2353" y="1497"/>
                  </a:cubicBezTo>
                  <a:cubicBezTo>
                    <a:pt x="2586" y="1700"/>
                    <a:pt x="2885" y="1854"/>
                    <a:pt x="3246" y="1956"/>
                  </a:cubicBezTo>
                  <a:cubicBezTo>
                    <a:pt x="3556" y="2045"/>
                    <a:pt x="3880" y="2089"/>
                    <a:pt x="4206" y="2089"/>
                  </a:cubicBezTo>
                  <a:cubicBezTo>
                    <a:pt x="4701" y="2089"/>
                    <a:pt x="5204" y="1987"/>
                    <a:pt x="5679" y="1787"/>
                  </a:cubicBezTo>
                  <a:cubicBezTo>
                    <a:pt x="5874" y="1706"/>
                    <a:pt x="6062" y="1605"/>
                    <a:pt x="6236" y="1485"/>
                  </a:cubicBezTo>
                  <a:cubicBezTo>
                    <a:pt x="6744" y="1965"/>
                    <a:pt x="7430" y="2223"/>
                    <a:pt x="8120" y="2223"/>
                  </a:cubicBezTo>
                  <a:cubicBezTo>
                    <a:pt x="8505" y="2223"/>
                    <a:pt x="8891" y="2142"/>
                    <a:pt x="9248" y="1975"/>
                  </a:cubicBezTo>
                  <a:cubicBezTo>
                    <a:pt x="9542" y="1836"/>
                    <a:pt x="9755" y="1667"/>
                    <a:pt x="9900" y="1456"/>
                  </a:cubicBezTo>
                  <a:cubicBezTo>
                    <a:pt x="9967" y="1357"/>
                    <a:pt x="10021" y="1250"/>
                    <a:pt x="10063" y="1137"/>
                  </a:cubicBezTo>
                  <a:cubicBezTo>
                    <a:pt x="10369" y="1251"/>
                    <a:pt x="10674" y="1308"/>
                    <a:pt x="10969" y="1308"/>
                  </a:cubicBezTo>
                  <a:cubicBezTo>
                    <a:pt x="10996" y="1308"/>
                    <a:pt x="11023" y="1307"/>
                    <a:pt x="11050" y="1306"/>
                  </a:cubicBezTo>
                  <a:cubicBezTo>
                    <a:pt x="11676" y="1283"/>
                    <a:pt x="12254" y="989"/>
                    <a:pt x="12616" y="516"/>
                  </a:cubicBezTo>
                  <a:cubicBezTo>
                    <a:pt x="12856" y="599"/>
                    <a:pt x="13105" y="667"/>
                    <a:pt x="13369" y="692"/>
                  </a:cubicBezTo>
                  <a:cubicBezTo>
                    <a:pt x="13437" y="699"/>
                    <a:pt x="13503" y="702"/>
                    <a:pt x="13569" y="702"/>
                  </a:cubicBezTo>
                  <a:cubicBezTo>
                    <a:pt x="13982" y="702"/>
                    <a:pt x="14359" y="577"/>
                    <a:pt x="14645" y="341"/>
                  </a:cubicBezTo>
                  <a:cubicBezTo>
                    <a:pt x="14745" y="258"/>
                    <a:pt x="14773" y="117"/>
                    <a:pt x="1472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8"/>
            <p:cNvSpPr/>
            <p:nvPr/>
          </p:nvSpPr>
          <p:spPr>
            <a:xfrm>
              <a:off x="3330375" y="1777750"/>
              <a:ext cx="11700" cy="10025"/>
            </a:xfrm>
            <a:custGeom>
              <a:rect b="b" l="l" r="r" t="t"/>
              <a:pathLst>
                <a:path extrusionOk="0" h="401" w="468">
                  <a:moveTo>
                    <a:pt x="268" y="1"/>
                  </a:moveTo>
                  <a:cubicBezTo>
                    <a:pt x="90" y="1"/>
                    <a:pt x="1" y="216"/>
                    <a:pt x="127" y="341"/>
                  </a:cubicBezTo>
                  <a:cubicBezTo>
                    <a:pt x="168" y="382"/>
                    <a:pt x="218" y="400"/>
                    <a:pt x="267" y="400"/>
                  </a:cubicBezTo>
                  <a:cubicBezTo>
                    <a:pt x="370" y="400"/>
                    <a:pt x="468" y="320"/>
                    <a:pt x="468" y="200"/>
                  </a:cubicBezTo>
                  <a:cubicBezTo>
                    <a:pt x="468" y="90"/>
                    <a:pt x="378" y="1"/>
                    <a:pt x="268"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8"/>
            <p:cNvSpPr/>
            <p:nvPr/>
          </p:nvSpPr>
          <p:spPr>
            <a:xfrm>
              <a:off x="3303325" y="1687925"/>
              <a:ext cx="11700" cy="10000"/>
            </a:xfrm>
            <a:custGeom>
              <a:rect b="b" l="l" r="r" t="t"/>
              <a:pathLst>
                <a:path extrusionOk="0" h="400" w="468">
                  <a:moveTo>
                    <a:pt x="269" y="0"/>
                  </a:moveTo>
                  <a:cubicBezTo>
                    <a:pt x="269" y="0"/>
                    <a:pt x="268" y="0"/>
                    <a:pt x="267" y="0"/>
                  </a:cubicBezTo>
                  <a:cubicBezTo>
                    <a:pt x="90" y="0"/>
                    <a:pt x="1" y="216"/>
                    <a:pt x="127" y="341"/>
                  </a:cubicBezTo>
                  <a:cubicBezTo>
                    <a:pt x="168" y="381"/>
                    <a:pt x="218" y="400"/>
                    <a:pt x="267" y="400"/>
                  </a:cubicBezTo>
                  <a:cubicBezTo>
                    <a:pt x="369" y="400"/>
                    <a:pt x="468" y="319"/>
                    <a:pt x="468" y="199"/>
                  </a:cubicBezTo>
                  <a:cubicBezTo>
                    <a:pt x="468" y="89"/>
                    <a:pt x="378" y="0"/>
                    <a:pt x="269"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8"/>
            <p:cNvSpPr/>
            <p:nvPr/>
          </p:nvSpPr>
          <p:spPr>
            <a:xfrm>
              <a:off x="3218300" y="1434925"/>
              <a:ext cx="11700" cy="10000"/>
            </a:xfrm>
            <a:custGeom>
              <a:rect b="b" l="l" r="r" t="t"/>
              <a:pathLst>
                <a:path extrusionOk="0" h="400" w="468">
                  <a:moveTo>
                    <a:pt x="270" y="0"/>
                  </a:moveTo>
                  <a:cubicBezTo>
                    <a:pt x="270" y="0"/>
                    <a:pt x="269" y="0"/>
                    <a:pt x="268" y="0"/>
                  </a:cubicBezTo>
                  <a:cubicBezTo>
                    <a:pt x="90" y="0"/>
                    <a:pt x="1" y="215"/>
                    <a:pt x="127" y="341"/>
                  </a:cubicBezTo>
                  <a:cubicBezTo>
                    <a:pt x="168" y="381"/>
                    <a:pt x="218" y="399"/>
                    <a:pt x="267" y="399"/>
                  </a:cubicBezTo>
                  <a:cubicBezTo>
                    <a:pt x="369" y="399"/>
                    <a:pt x="468" y="320"/>
                    <a:pt x="468" y="200"/>
                  </a:cubicBezTo>
                  <a:cubicBezTo>
                    <a:pt x="468" y="89"/>
                    <a:pt x="380" y="0"/>
                    <a:pt x="270"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8"/>
            <p:cNvSpPr/>
            <p:nvPr/>
          </p:nvSpPr>
          <p:spPr>
            <a:xfrm>
              <a:off x="3259925" y="1484875"/>
              <a:ext cx="11700" cy="10025"/>
            </a:xfrm>
            <a:custGeom>
              <a:rect b="b" l="l" r="r" t="t"/>
              <a:pathLst>
                <a:path extrusionOk="0" h="401" w="468">
                  <a:moveTo>
                    <a:pt x="267" y="1"/>
                  </a:moveTo>
                  <a:cubicBezTo>
                    <a:pt x="90" y="1"/>
                    <a:pt x="0" y="216"/>
                    <a:pt x="127" y="341"/>
                  </a:cubicBezTo>
                  <a:cubicBezTo>
                    <a:pt x="167" y="382"/>
                    <a:pt x="217" y="400"/>
                    <a:pt x="266" y="400"/>
                  </a:cubicBezTo>
                  <a:cubicBezTo>
                    <a:pt x="368" y="400"/>
                    <a:pt x="467" y="320"/>
                    <a:pt x="467" y="200"/>
                  </a:cubicBezTo>
                  <a:cubicBezTo>
                    <a:pt x="467" y="90"/>
                    <a:pt x="378" y="1"/>
                    <a:pt x="267"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8"/>
            <p:cNvSpPr/>
            <p:nvPr/>
          </p:nvSpPr>
          <p:spPr>
            <a:xfrm>
              <a:off x="3133925" y="1793350"/>
              <a:ext cx="11700" cy="10000"/>
            </a:xfrm>
            <a:custGeom>
              <a:rect b="b" l="l" r="r" t="t"/>
              <a:pathLst>
                <a:path extrusionOk="0" h="400" w="468">
                  <a:moveTo>
                    <a:pt x="267" y="1"/>
                  </a:moveTo>
                  <a:cubicBezTo>
                    <a:pt x="89" y="1"/>
                    <a:pt x="0" y="216"/>
                    <a:pt x="126" y="341"/>
                  </a:cubicBezTo>
                  <a:cubicBezTo>
                    <a:pt x="167" y="382"/>
                    <a:pt x="217" y="400"/>
                    <a:pt x="266" y="400"/>
                  </a:cubicBezTo>
                  <a:cubicBezTo>
                    <a:pt x="369" y="400"/>
                    <a:pt x="467" y="320"/>
                    <a:pt x="467" y="200"/>
                  </a:cubicBezTo>
                  <a:cubicBezTo>
                    <a:pt x="467" y="90"/>
                    <a:pt x="378" y="1"/>
                    <a:pt x="267"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8"/>
            <p:cNvSpPr/>
            <p:nvPr/>
          </p:nvSpPr>
          <p:spPr>
            <a:xfrm>
              <a:off x="3150050" y="1802075"/>
              <a:ext cx="11700" cy="10000"/>
            </a:xfrm>
            <a:custGeom>
              <a:rect b="b" l="l" r="r" t="t"/>
              <a:pathLst>
                <a:path extrusionOk="0" h="400" w="468">
                  <a:moveTo>
                    <a:pt x="268" y="1"/>
                  </a:moveTo>
                  <a:cubicBezTo>
                    <a:pt x="90" y="1"/>
                    <a:pt x="0" y="216"/>
                    <a:pt x="127" y="341"/>
                  </a:cubicBezTo>
                  <a:cubicBezTo>
                    <a:pt x="167" y="382"/>
                    <a:pt x="217" y="400"/>
                    <a:pt x="266" y="400"/>
                  </a:cubicBezTo>
                  <a:cubicBezTo>
                    <a:pt x="369" y="400"/>
                    <a:pt x="467" y="320"/>
                    <a:pt x="467" y="200"/>
                  </a:cubicBezTo>
                  <a:cubicBezTo>
                    <a:pt x="467" y="90"/>
                    <a:pt x="378" y="1"/>
                    <a:pt x="268"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8"/>
            <p:cNvSpPr/>
            <p:nvPr/>
          </p:nvSpPr>
          <p:spPr>
            <a:xfrm>
              <a:off x="3318450" y="1577975"/>
              <a:ext cx="11700" cy="10025"/>
            </a:xfrm>
            <a:custGeom>
              <a:rect b="b" l="l" r="r" t="t"/>
              <a:pathLst>
                <a:path extrusionOk="0" h="401" w="468">
                  <a:moveTo>
                    <a:pt x="267" y="1"/>
                  </a:moveTo>
                  <a:cubicBezTo>
                    <a:pt x="90" y="1"/>
                    <a:pt x="1" y="216"/>
                    <a:pt x="127" y="343"/>
                  </a:cubicBezTo>
                  <a:cubicBezTo>
                    <a:pt x="167" y="383"/>
                    <a:pt x="217" y="401"/>
                    <a:pt x="266" y="401"/>
                  </a:cubicBezTo>
                  <a:cubicBezTo>
                    <a:pt x="369" y="401"/>
                    <a:pt x="467" y="321"/>
                    <a:pt x="467" y="200"/>
                  </a:cubicBezTo>
                  <a:cubicBezTo>
                    <a:pt x="467" y="90"/>
                    <a:pt x="378" y="1"/>
                    <a:pt x="267"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8"/>
            <p:cNvSpPr/>
            <p:nvPr/>
          </p:nvSpPr>
          <p:spPr>
            <a:xfrm>
              <a:off x="3139875" y="1668225"/>
              <a:ext cx="11725" cy="10025"/>
            </a:xfrm>
            <a:custGeom>
              <a:rect b="b" l="l" r="r" t="t"/>
              <a:pathLst>
                <a:path extrusionOk="0" h="401" w="469">
                  <a:moveTo>
                    <a:pt x="268" y="0"/>
                  </a:moveTo>
                  <a:cubicBezTo>
                    <a:pt x="90" y="0"/>
                    <a:pt x="1" y="216"/>
                    <a:pt x="127" y="341"/>
                  </a:cubicBezTo>
                  <a:cubicBezTo>
                    <a:pt x="168" y="382"/>
                    <a:pt x="218" y="400"/>
                    <a:pt x="267" y="400"/>
                  </a:cubicBezTo>
                  <a:cubicBezTo>
                    <a:pt x="370" y="400"/>
                    <a:pt x="468" y="320"/>
                    <a:pt x="468" y="200"/>
                  </a:cubicBezTo>
                  <a:cubicBezTo>
                    <a:pt x="468" y="90"/>
                    <a:pt x="378" y="0"/>
                    <a:pt x="268"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8"/>
            <p:cNvSpPr/>
            <p:nvPr/>
          </p:nvSpPr>
          <p:spPr>
            <a:xfrm>
              <a:off x="3413750" y="1783925"/>
              <a:ext cx="11700" cy="10000"/>
            </a:xfrm>
            <a:custGeom>
              <a:rect b="b" l="l" r="r" t="t"/>
              <a:pathLst>
                <a:path extrusionOk="0" h="400" w="468">
                  <a:moveTo>
                    <a:pt x="269" y="0"/>
                  </a:moveTo>
                  <a:cubicBezTo>
                    <a:pt x="269" y="0"/>
                    <a:pt x="268" y="0"/>
                    <a:pt x="267" y="0"/>
                  </a:cubicBezTo>
                  <a:cubicBezTo>
                    <a:pt x="90" y="0"/>
                    <a:pt x="1" y="215"/>
                    <a:pt x="127" y="341"/>
                  </a:cubicBezTo>
                  <a:cubicBezTo>
                    <a:pt x="167" y="381"/>
                    <a:pt x="217" y="399"/>
                    <a:pt x="266" y="399"/>
                  </a:cubicBezTo>
                  <a:cubicBezTo>
                    <a:pt x="369" y="399"/>
                    <a:pt x="468" y="320"/>
                    <a:pt x="468" y="200"/>
                  </a:cubicBezTo>
                  <a:cubicBezTo>
                    <a:pt x="467" y="89"/>
                    <a:pt x="378" y="0"/>
                    <a:pt x="269"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8"/>
            <p:cNvSpPr/>
            <p:nvPr/>
          </p:nvSpPr>
          <p:spPr>
            <a:xfrm>
              <a:off x="3248825" y="1798350"/>
              <a:ext cx="11700" cy="10000"/>
            </a:xfrm>
            <a:custGeom>
              <a:rect b="b" l="l" r="r" t="t"/>
              <a:pathLst>
                <a:path extrusionOk="0" h="400" w="468">
                  <a:moveTo>
                    <a:pt x="267" y="0"/>
                  </a:moveTo>
                  <a:cubicBezTo>
                    <a:pt x="90" y="0"/>
                    <a:pt x="1" y="216"/>
                    <a:pt x="127" y="341"/>
                  </a:cubicBezTo>
                  <a:cubicBezTo>
                    <a:pt x="167" y="381"/>
                    <a:pt x="217" y="400"/>
                    <a:pt x="266" y="400"/>
                  </a:cubicBezTo>
                  <a:cubicBezTo>
                    <a:pt x="369" y="400"/>
                    <a:pt x="468" y="319"/>
                    <a:pt x="468" y="199"/>
                  </a:cubicBezTo>
                  <a:cubicBezTo>
                    <a:pt x="468" y="89"/>
                    <a:pt x="377" y="0"/>
                    <a:pt x="26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8"/>
            <p:cNvSpPr/>
            <p:nvPr/>
          </p:nvSpPr>
          <p:spPr>
            <a:xfrm>
              <a:off x="3200275" y="1587400"/>
              <a:ext cx="11675" cy="10000"/>
            </a:xfrm>
            <a:custGeom>
              <a:rect b="b" l="l" r="r" t="t"/>
              <a:pathLst>
                <a:path extrusionOk="0" h="400" w="467">
                  <a:moveTo>
                    <a:pt x="270" y="0"/>
                  </a:moveTo>
                  <a:cubicBezTo>
                    <a:pt x="269" y="0"/>
                    <a:pt x="268" y="0"/>
                    <a:pt x="268" y="0"/>
                  </a:cubicBezTo>
                  <a:cubicBezTo>
                    <a:pt x="89" y="0"/>
                    <a:pt x="0" y="215"/>
                    <a:pt x="126" y="341"/>
                  </a:cubicBezTo>
                  <a:cubicBezTo>
                    <a:pt x="167" y="381"/>
                    <a:pt x="217" y="399"/>
                    <a:pt x="266" y="399"/>
                  </a:cubicBezTo>
                  <a:cubicBezTo>
                    <a:pt x="369" y="399"/>
                    <a:pt x="467" y="320"/>
                    <a:pt x="467" y="200"/>
                  </a:cubicBezTo>
                  <a:cubicBezTo>
                    <a:pt x="467" y="89"/>
                    <a:pt x="379" y="0"/>
                    <a:pt x="270"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8"/>
            <p:cNvSpPr/>
            <p:nvPr/>
          </p:nvSpPr>
          <p:spPr>
            <a:xfrm>
              <a:off x="3213325" y="1599450"/>
              <a:ext cx="11700" cy="10000"/>
            </a:xfrm>
            <a:custGeom>
              <a:rect b="b" l="l" r="r" t="t"/>
              <a:pathLst>
                <a:path extrusionOk="0" h="400" w="468">
                  <a:moveTo>
                    <a:pt x="267" y="0"/>
                  </a:moveTo>
                  <a:cubicBezTo>
                    <a:pt x="90" y="0"/>
                    <a:pt x="1" y="216"/>
                    <a:pt x="127" y="341"/>
                  </a:cubicBezTo>
                  <a:cubicBezTo>
                    <a:pt x="168" y="382"/>
                    <a:pt x="218" y="400"/>
                    <a:pt x="267" y="400"/>
                  </a:cubicBezTo>
                  <a:cubicBezTo>
                    <a:pt x="369" y="400"/>
                    <a:pt x="467" y="320"/>
                    <a:pt x="467" y="199"/>
                  </a:cubicBezTo>
                  <a:cubicBezTo>
                    <a:pt x="467" y="89"/>
                    <a:pt x="377" y="0"/>
                    <a:pt x="26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8"/>
            <p:cNvSpPr/>
            <p:nvPr/>
          </p:nvSpPr>
          <p:spPr>
            <a:xfrm>
              <a:off x="3222650" y="1362675"/>
              <a:ext cx="31700" cy="36075"/>
            </a:xfrm>
            <a:custGeom>
              <a:rect b="b" l="l" r="r" t="t"/>
              <a:pathLst>
                <a:path extrusionOk="0" h="1443" w="1268">
                  <a:moveTo>
                    <a:pt x="634" y="1"/>
                  </a:moveTo>
                  <a:cubicBezTo>
                    <a:pt x="607" y="1"/>
                    <a:pt x="580" y="18"/>
                    <a:pt x="567" y="52"/>
                  </a:cubicBezTo>
                  <a:lnTo>
                    <a:pt x="464" y="311"/>
                  </a:lnTo>
                  <a:cubicBezTo>
                    <a:pt x="435" y="380"/>
                    <a:pt x="382" y="429"/>
                    <a:pt x="319" y="439"/>
                  </a:cubicBezTo>
                  <a:lnTo>
                    <a:pt x="87" y="481"/>
                  </a:lnTo>
                  <a:cubicBezTo>
                    <a:pt x="26" y="492"/>
                    <a:pt x="1" y="586"/>
                    <a:pt x="46" y="641"/>
                  </a:cubicBezTo>
                  <a:lnTo>
                    <a:pt x="214" y="841"/>
                  </a:lnTo>
                  <a:cubicBezTo>
                    <a:pt x="260" y="900"/>
                    <a:pt x="280" y="975"/>
                    <a:pt x="268" y="1050"/>
                  </a:cubicBezTo>
                  <a:lnTo>
                    <a:pt x="229" y="1333"/>
                  </a:lnTo>
                  <a:cubicBezTo>
                    <a:pt x="220" y="1393"/>
                    <a:pt x="260" y="1443"/>
                    <a:pt x="304" y="1443"/>
                  </a:cubicBezTo>
                  <a:cubicBezTo>
                    <a:pt x="315" y="1443"/>
                    <a:pt x="327" y="1439"/>
                    <a:pt x="339" y="1432"/>
                  </a:cubicBezTo>
                  <a:lnTo>
                    <a:pt x="546" y="1298"/>
                  </a:lnTo>
                  <a:cubicBezTo>
                    <a:pt x="573" y="1280"/>
                    <a:pt x="604" y="1271"/>
                    <a:pt x="635" y="1271"/>
                  </a:cubicBezTo>
                  <a:cubicBezTo>
                    <a:pt x="666" y="1271"/>
                    <a:pt x="697" y="1280"/>
                    <a:pt x="723" y="1298"/>
                  </a:cubicBezTo>
                  <a:lnTo>
                    <a:pt x="931" y="1432"/>
                  </a:lnTo>
                  <a:cubicBezTo>
                    <a:pt x="942" y="1439"/>
                    <a:pt x="954" y="1443"/>
                    <a:pt x="966" y="1443"/>
                  </a:cubicBezTo>
                  <a:cubicBezTo>
                    <a:pt x="1010" y="1443"/>
                    <a:pt x="1049" y="1393"/>
                    <a:pt x="1040" y="1333"/>
                  </a:cubicBezTo>
                  <a:lnTo>
                    <a:pt x="1000" y="1050"/>
                  </a:lnTo>
                  <a:cubicBezTo>
                    <a:pt x="990" y="975"/>
                    <a:pt x="1010" y="900"/>
                    <a:pt x="1056" y="841"/>
                  </a:cubicBezTo>
                  <a:lnTo>
                    <a:pt x="1223" y="641"/>
                  </a:lnTo>
                  <a:cubicBezTo>
                    <a:pt x="1268" y="586"/>
                    <a:pt x="1244" y="492"/>
                    <a:pt x="1181" y="481"/>
                  </a:cubicBezTo>
                  <a:lnTo>
                    <a:pt x="949" y="439"/>
                  </a:lnTo>
                  <a:cubicBezTo>
                    <a:pt x="887" y="429"/>
                    <a:pt x="833" y="380"/>
                    <a:pt x="806" y="311"/>
                  </a:cubicBezTo>
                  <a:lnTo>
                    <a:pt x="703" y="52"/>
                  </a:lnTo>
                  <a:cubicBezTo>
                    <a:pt x="689" y="18"/>
                    <a:pt x="661" y="1"/>
                    <a:pt x="63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8"/>
            <p:cNvSpPr/>
            <p:nvPr/>
          </p:nvSpPr>
          <p:spPr>
            <a:xfrm>
              <a:off x="3222700" y="1374775"/>
              <a:ext cx="6950" cy="11050"/>
            </a:xfrm>
            <a:custGeom>
              <a:rect b="b" l="l" r="r" t="t"/>
              <a:pathLst>
                <a:path extrusionOk="0" h="442" w="278">
                  <a:moveTo>
                    <a:pt x="80" y="0"/>
                  </a:moveTo>
                  <a:cubicBezTo>
                    <a:pt x="23" y="18"/>
                    <a:pt x="1" y="105"/>
                    <a:pt x="44" y="156"/>
                  </a:cubicBezTo>
                  <a:lnTo>
                    <a:pt x="211" y="357"/>
                  </a:lnTo>
                  <a:cubicBezTo>
                    <a:pt x="231" y="381"/>
                    <a:pt x="246" y="412"/>
                    <a:pt x="256" y="442"/>
                  </a:cubicBezTo>
                  <a:lnTo>
                    <a:pt x="266" y="366"/>
                  </a:lnTo>
                  <a:cubicBezTo>
                    <a:pt x="278" y="292"/>
                    <a:pt x="257" y="217"/>
                    <a:pt x="211" y="158"/>
                  </a:cubicBezTo>
                  <a:lnTo>
                    <a:pt x="80" y="0"/>
                  </a:ln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8"/>
            <p:cNvSpPr/>
            <p:nvPr/>
          </p:nvSpPr>
          <p:spPr>
            <a:xfrm>
              <a:off x="3228150" y="1389450"/>
              <a:ext cx="20700" cy="9275"/>
            </a:xfrm>
            <a:custGeom>
              <a:rect b="b" l="l" r="r" t="t"/>
              <a:pathLst>
                <a:path extrusionOk="0" h="371" w="828">
                  <a:moveTo>
                    <a:pt x="414" y="0"/>
                  </a:moveTo>
                  <a:cubicBezTo>
                    <a:pt x="383" y="0"/>
                    <a:pt x="352" y="9"/>
                    <a:pt x="325" y="27"/>
                  </a:cubicBezTo>
                  <a:lnTo>
                    <a:pt x="119" y="162"/>
                  </a:lnTo>
                  <a:cubicBezTo>
                    <a:pt x="108" y="169"/>
                    <a:pt x="97" y="172"/>
                    <a:pt x="86" y="172"/>
                  </a:cubicBezTo>
                  <a:cubicBezTo>
                    <a:pt x="62" y="172"/>
                    <a:pt x="40" y="157"/>
                    <a:pt x="26" y="135"/>
                  </a:cubicBezTo>
                  <a:lnTo>
                    <a:pt x="9" y="261"/>
                  </a:lnTo>
                  <a:cubicBezTo>
                    <a:pt x="0" y="322"/>
                    <a:pt x="39" y="371"/>
                    <a:pt x="84" y="371"/>
                  </a:cubicBezTo>
                  <a:cubicBezTo>
                    <a:pt x="95" y="371"/>
                    <a:pt x="107" y="367"/>
                    <a:pt x="119" y="360"/>
                  </a:cubicBezTo>
                  <a:lnTo>
                    <a:pt x="325" y="227"/>
                  </a:lnTo>
                  <a:cubicBezTo>
                    <a:pt x="352" y="208"/>
                    <a:pt x="383" y="199"/>
                    <a:pt x="414" y="199"/>
                  </a:cubicBezTo>
                  <a:cubicBezTo>
                    <a:pt x="445" y="199"/>
                    <a:pt x="476" y="208"/>
                    <a:pt x="503" y="227"/>
                  </a:cubicBezTo>
                  <a:lnTo>
                    <a:pt x="710" y="360"/>
                  </a:lnTo>
                  <a:cubicBezTo>
                    <a:pt x="721" y="367"/>
                    <a:pt x="733" y="371"/>
                    <a:pt x="745" y="371"/>
                  </a:cubicBezTo>
                  <a:cubicBezTo>
                    <a:pt x="789" y="371"/>
                    <a:pt x="828" y="322"/>
                    <a:pt x="820" y="261"/>
                  </a:cubicBezTo>
                  <a:lnTo>
                    <a:pt x="802" y="135"/>
                  </a:lnTo>
                  <a:cubicBezTo>
                    <a:pt x="788" y="157"/>
                    <a:pt x="767" y="172"/>
                    <a:pt x="743" y="172"/>
                  </a:cubicBezTo>
                  <a:cubicBezTo>
                    <a:pt x="732" y="172"/>
                    <a:pt x="721" y="169"/>
                    <a:pt x="710" y="162"/>
                  </a:cubicBezTo>
                  <a:lnTo>
                    <a:pt x="503" y="27"/>
                  </a:lnTo>
                  <a:cubicBezTo>
                    <a:pt x="476" y="9"/>
                    <a:pt x="445" y="0"/>
                    <a:pt x="41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8"/>
            <p:cNvSpPr/>
            <p:nvPr/>
          </p:nvSpPr>
          <p:spPr>
            <a:xfrm>
              <a:off x="3247350" y="1374775"/>
              <a:ext cx="6950" cy="11050"/>
            </a:xfrm>
            <a:custGeom>
              <a:rect b="b" l="l" r="r" t="t"/>
              <a:pathLst>
                <a:path extrusionOk="0" h="442" w="278">
                  <a:moveTo>
                    <a:pt x="199" y="0"/>
                  </a:moveTo>
                  <a:lnTo>
                    <a:pt x="67" y="159"/>
                  </a:lnTo>
                  <a:cubicBezTo>
                    <a:pt x="20" y="217"/>
                    <a:pt x="1" y="292"/>
                    <a:pt x="12" y="366"/>
                  </a:cubicBezTo>
                  <a:lnTo>
                    <a:pt x="23" y="442"/>
                  </a:lnTo>
                  <a:cubicBezTo>
                    <a:pt x="32" y="412"/>
                    <a:pt x="47" y="381"/>
                    <a:pt x="67" y="357"/>
                  </a:cubicBezTo>
                  <a:lnTo>
                    <a:pt x="235" y="156"/>
                  </a:lnTo>
                  <a:cubicBezTo>
                    <a:pt x="278" y="105"/>
                    <a:pt x="256" y="18"/>
                    <a:pt x="19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8"/>
            <p:cNvSpPr/>
            <p:nvPr/>
          </p:nvSpPr>
          <p:spPr>
            <a:xfrm>
              <a:off x="3012200" y="1336950"/>
              <a:ext cx="448825" cy="571050"/>
            </a:xfrm>
            <a:custGeom>
              <a:rect b="b" l="l" r="r" t="t"/>
              <a:pathLst>
                <a:path extrusionOk="0" h="22842" w="17953">
                  <a:moveTo>
                    <a:pt x="7127" y="19196"/>
                  </a:moveTo>
                  <a:cubicBezTo>
                    <a:pt x="7127" y="19196"/>
                    <a:pt x="7127" y="19196"/>
                    <a:pt x="7127" y="19196"/>
                  </a:cubicBezTo>
                  <a:lnTo>
                    <a:pt x="7127" y="19196"/>
                  </a:lnTo>
                  <a:cubicBezTo>
                    <a:pt x="7128" y="19196"/>
                    <a:pt x="7128" y="19196"/>
                    <a:pt x="7128" y="19196"/>
                  </a:cubicBezTo>
                  <a:close/>
                  <a:moveTo>
                    <a:pt x="9048" y="626"/>
                  </a:moveTo>
                  <a:lnTo>
                    <a:pt x="9287" y="1110"/>
                  </a:lnTo>
                  <a:cubicBezTo>
                    <a:pt x="9338" y="1216"/>
                    <a:pt x="9440" y="1290"/>
                    <a:pt x="9556" y="1306"/>
                  </a:cubicBezTo>
                  <a:lnTo>
                    <a:pt x="10091" y="1384"/>
                  </a:lnTo>
                  <a:lnTo>
                    <a:pt x="9704" y="1760"/>
                  </a:lnTo>
                  <a:cubicBezTo>
                    <a:pt x="9620" y="1842"/>
                    <a:pt x="9582" y="1962"/>
                    <a:pt x="9601" y="2077"/>
                  </a:cubicBezTo>
                  <a:lnTo>
                    <a:pt x="9731" y="2833"/>
                  </a:lnTo>
                  <a:cubicBezTo>
                    <a:pt x="9718" y="3051"/>
                    <a:pt x="9772" y="3229"/>
                    <a:pt x="9887" y="3367"/>
                  </a:cubicBezTo>
                  <a:lnTo>
                    <a:pt x="13710" y="7889"/>
                  </a:lnTo>
                  <a:cubicBezTo>
                    <a:pt x="13772" y="7963"/>
                    <a:pt x="13761" y="7998"/>
                    <a:pt x="13756" y="8012"/>
                  </a:cubicBezTo>
                  <a:cubicBezTo>
                    <a:pt x="13709" y="8172"/>
                    <a:pt x="13313" y="8382"/>
                    <a:pt x="12973" y="8483"/>
                  </a:cubicBezTo>
                  <a:cubicBezTo>
                    <a:pt x="12787" y="8540"/>
                    <a:pt x="12717" y="8770"/>
                    <a:pt x="12842" y="8920"/>
                  </a:cubicBezTo>
                  <a:lnTo>
                    <a:pt x="15573" y="12233"/>
                  </a:lnTo>
                  <a:cubicBezTo>
                    <a:pt x="15779" y="12485"/>
                    <a:pt x="15751" y="12859"/>
                    <a:pt x="15513" y="13070"/>
                  </a:cubicBezTo>
                  <a:cubicBezTo>
                    <a:pt x="15456" y="13119"/>
                    <a:pt x="15340" y="13148"/>
                    <a:pt x="15168" y="13148"/>
                  </a:cubicBezTo>
                  <a:cubicBezTo>
                    <a:pt x="14893" y="13148"/>
                    <a:pt x="14475" y="13073"/>
                    <a:pt x="13927" y="12884"/>
                  </a:cubicBezTo>
                  <a:cubicBezTo>
                    <a:pt x="13894" y="12873"/>
                    <a:pt x="13862" y="12868"/>
                    <a:pt x="13831" y="12868"/>
                  </a:cubicBezTo>
                  <a:cubicBezTo>
                    <a:pt x="13617" y="12868"/>
                    <a:pt x="13463" y="13115"/>
                    <a:pt x="13595" y="13314"/>
                  </a:cubicBezTo>
                  <a:cubicBezTo>
                    <a:pt x="13841" y="13680"/>
                    <a:pt x="14669" y="14694"/>
                    <a:pt x="15546" y="15766"/>
                  </a:cubicBezTo>
                  <a:cubicBezTo>
                    <a:pt x="16057" y="16391"/>
                    <a:pt x="16585" y="17036"/>
                    <a:pt x="17009" y="17569"/>
                  </a:cubicBezTo>
                  <a:cubicBezTo>
                    <a:pt x="17412" y="18075"/>
                    <a:pt x="17235" y="18610"/>
                    <a:pt x="16881" y="18914"/>
                  </a:cubicBezTo>
                  <a:cubicBezTo>
                    <a:pt x="16703" y="19066"/>
                    <a:pt x="16474" y="19166"/>
                    <a:pt x="16235" y="19166"/>
                  </a:cubicBezTo>
                  <a:cubicBezTo>
                    <a:pt x="15998" y="19166"/>
                    <a:pt x="15750" y="19068"/>
                    <a:pt x="15530" y="18829"/>
                  </a:cubicBezTo>
                  <a:cubicBezTo>
                    <a:pt x="15516" y="18815"/>
                    <a:pt x="15501" y="18799"/>
                    <a:pt x="15487" y="18782"/>
                  </a:cubicBezTo>
                  <a:cubicBezTo>
                    <a:pt x="15350" y="18625"/>
                    <a:pt x="15145" y="18537"/>
                    <a:pt x="14921" y="18537"/>
                  </a:cubicBezTo>
                  <a:cubicBezTo>
                    <a:pt x="14903" y="18537"/>
                    <a:pt x="14885" y="18537"/>
                    <a:pt x="14867" y="18538"/>
                  </a:cubicBezTo>
                  <a:cubicBezTo>
                    <a:pt x="14578" y="18555"/>
                    <a:pt x="14302" y="18708"/>
                    <a:pt x="14146" y="18935"/>
                  </a:cubicBezTo>
                  <a:cubicBezTo>
                    <a:pt x="13884" y="19316"/>
                    <a:pt x="13566" y="19531"/>
                    <a:pt x="13228" y="19558"/>
                  </a:cubicBezTo>
                  <a:cubicBezTo>
                    <a:pt x="13206" y="19559"/>
                    <a:pt x="13184" y="19560"/>
                    <a:pt x="13161" y="19560"/>
                  </a:cubicBezTo>
                  <a:cubicBezTo>
                    <a:pt x="12814" y="19560"/>
                    <a:pt x="12449" y="19367"/>
                    <a:pt x="12100" y="18995"/>
                  </a:cubicBezTo>
                  <a:cubicBezTo>
                    <a:pt x="11897" y="18778"/>
                    <a:pt x="11665" y="18693"/>
                    <a:pt x="11436" y="18693"/>
                  </a:cubicBezTo>
                  <a:cubicBezTo>
                    <a:pt x="11174" y="18693"/>
                    <a:pt x="10917" y="18804"/>
                    <a:pt x="10711" y="18958"/>
                  </a:cubicBezTo>
                  <a:cubicBezTo>
                    <a:pt x="10622" y="19024"/>
                    <a:pt x="10570" y="19128"/>
                    <a:pt x="10569" y="19240"/>
                  </a:cubicBezTo>
                  <a:lnTo>
                    <a:pt x="10569" y="21615"/>
                  </a:lnTo>
                  <a:cubicBezTo>
                    <a:pt x="10569" y="22030"/>
                    <a:pt x="10233" y="22366"/>
                    <a:pt x="9818" y="22366"/>
                  </a:cubicBezTo>
                  <a:lnTo>
                    <a:pt x="8247" y="22366"/>
                  </a:lnTo>
                  <a:cubicBezTo>
                    <a:pt x="7832" y="22366"/>
                    <a:pt x="7496" y="22030"/>
                    <a:pt x="7496" y="21615"/>
                  </a:cubicBezTo>
                  <a:lnTo>
                    <a:pt x="7496" y="19566"/>
                  </a:lnTo>
                  <a:cubicBezTo>
                    <a:pt x="7496" y="19427"/>
                    <a:pt x="7419" y="19301"/>
                    <a:pt x="7296" y="19238"/>
                  </a:cubicBezTo>
                  <a:cubicBezTo>
                    <a:pt x="7244" y="19210"/>
                    <a:pt x="7186" y="19196"/>
                    <a:pt x="7127" y="19196"/>
                  </a:cubicBezTo>
                  <a:lnTo>
                    <a:pt x="7127" y="19196"/>
                  </a:lnTo>
                  <a:cubicBezTo>
                    <a:pt x="7049" y="19197"/>
                    <a:pt x="6973" y="19221"/>
                    <a:pt x="6909" y="19266"/>
                  </a:cubicBezTo>
                  <a:cubicBezTo>
                    <a:pt x="6563" y="19515"/>
                    <a:pt x="6172" y="19649"/>
                    <a:pt x="5806" y="19649"/>
                  </a:cubicBezTo>
                  <a:cubicBezTo>
                    <a:pt x="5728" y="19649"/>
                    <a:pt x="5652" y="19643"/>
                    <a:pt x="5577" y="19631"/>
                  </a:cubicBezTo>
                  <a:cubicBezTo>
                    <a:pt x="5211" y="19571"/>
                    <a:pt x="4900" y="19367"/>
                    <a:pt x="4655" y="19026"/>
                  </a:cubicBezTo>
                  <a:cubicBezTo>
                    <a:pt x="4480" y="18782"/>
                    <a:pt x="4241" y="18632"/>
                    <a:pt x="3981" y="18606"/>
                  </a:cubicBezTo>
                  <a:cubicBezTo>
                    <a:pt x="3953" y="18603"/>
                    <a:pt x="3926" y="18601"/>
                    <a:pt x="3899" y="18601"/>
                  </a:cubicBezTo>
                  <a:cubicBezTo>
                    <a:pt x="3679" y="18601"/>
                    <a:pt x="3462" y="18691"/>
                    <a:pt x="3282" y="18858"/>
                  </a:cubicBezTo>
                  <a:cubicBezTo>
                    <a:pt x="2818" y="19284"/>
                    <a:pt x="2344" y="19498"/>
                    <a:pt x="1868" y="19498"/>
                  </a:cubicBezTo>
                  <a:cubicBezTo>
                    <a:pt x="1601" y="19498"/>
                    <a:pt x="1332" y="19430"/>
                    <a:pt x="1064" y="19296"/>
                  </a:cubicBezTo>
                  <a:cubicBezTo>
                    <a:pt x="800" y="19164"/>
                    <a:pt x="612" y="18917"/>
                    <a:pt x="556" y="18628"/>
                  </a:cubicBezTo>
                  <a:cubicBezTo>
                    <a:pt x="496" y="18332"/>
                    <a:pt x="576" y="18025"/>
                    <a:pt x="774" y="17797"/>
                  </a:cubicBezTo>
                  <a:cubicBezTo>
                    <a:pt x="774" y="17797"/>
                    <a:pt x="3922" y="14132"/>
                    <a:pt x="4657" y="13272"/>
                  </a:cubicBezTo>
                  <a:cubicBezTo>
                    <a:pt x="4745" y="13172"/>
                    <a:pt x="4744" y="13021"/>
                    <a:pt x="4656" y="12920"/>
                  </a:cubicBezTo>
                  <a:cubicBezTo>
                    <a:pt x="4603" y="12859"/>
                    <a:pt x="4527" y="12826"/>
                    <a:pt x="4451" y="12826"/>
                  </a:cubicBezTo>
                  <a:cubicBezTo>
                    <a:pt x="4400" y="12826"/>
                    <a:pt x="4350" y="12840"/>
                    <a:pt x="4305" y="12869"/>
                  </a:cubicBezTo>
                  <a:cubicBezTo>
                    <a:pt x="3869" y="13147"/>
                    <a:pt x="3552" y="13239"/>
                    <a:pt x="3300" y="13239"/>
                  </a:cubicBezTo>
                  <a:cubicBezTo>
                    <a:pt x="3125" y="13239"/>
                    <a:pt x="2982" y="13195"/>
                    <a:pt x="2851" y="13138"/>
                  </a:cubicBezTo>
                  <a:cubicBezTo>
                    <a:pt x="2636" y="13044"/>
                    <a:pt x="2478" y="12852"/>
                    <a:pt x="2427" y="12622"/>
                  </a:cubicBezTo>
                  <a:cubicBezTo>
                    <a:pt x="2374" y="12388"/>
                    <a:pt x="2435" y="12143"/>
                    <a:pt x="2593" y="11963"/>
                  </a:cubicBezTo>
                  <a:lnTo>
                    <a:pt x="4949" y="9240"/>
                  </a:lnTo>
                  <a:cubicBezTo>
                    <a:pt x="5136" y="9024"/>
                    <a:pt x="5008" y="8688"/>
                    <a:pt x="4727" y="8649"/>
                  </a:cubicBezTo>
                  <a:cubicBezTo>
                    <a:pt x="4553" y="8626"/>
                    <a:pt x="4378" y="8549"/>
                    <a:pt x="4207" y="8419"/>
                  </a:cubicBezTo>
                  <a:cubicBezTo>
                    <a:pt x="4139" y="8369"/>
                    <a:pt x="4097" y="8292"/>
                    <a:pt x="4088" y="8210"/>
                  </a:cubicBezTo>
                  <a:cubicBezTo>
                    <a:pt x="4078" y="8123"/>
                    <a:pt x="4105" y="8036"/>
                    <a:pt x="4163" y="7970"/>
                  </a:cubicBezTo>
                  <a:lnTo>
                    <a:pt x="8161" y="3347"/>
                  </a:lnTo>
                  <a:cubicBezTo>
                    <a:pt x="8303" y="3185"/>
                    <a:pt x="8372" y="3006"/>
                    <a:pt x="8364" y="2832"/>
                  </a:cubicBezTo>
                  <a:lnTo>
                    <a:pt x="8494" y="2076"/>
                  </a:lnTo>
                  <a:cubicBezTo>
                    <a:pt x="8514" y="1960"/>
                    <a:pt x="8475" y="1841"/>
                    <a:pt x="8391" y="1759"/>
                  </a:cubicBezTo>
                  <a:lnTo>
                    <a:pt x="8004" y="1382"/>
                  </a:lnTo>
                  <a:lnTo>
                    <a:pt x="8538" y="1305"/>
                  </a:lnTo>
                  <a:cubicBezTo>
                    <a:pt x="8655" y="1289"/>
                    <a:pt x="8756" y="1214"/>
                    <a:pt x="8808" y="1109"/>
                  </a:cubicBezTo>
                  <a:lnTo>
                    <a:pt x="9048" y="626"/>
                  </a:lnTo>
                  <a:close/>
                  <a:moveTo>
                    <a:pt x="9047" y="1"/>
                  </a:moveTo>
                  <a:cubicBezTo>
                    <a:pt x="8919" y="1"/>
                    <a:pt x="8792" y="67"/>
                    <a:pt x="8726" y="200"/>
                  </a:cubicBezTo>
                  <a:lnTo>
                    <a:pt x="8408" y="844"/>
                  </a:lnTo>
                  <a:lnTo>
                    <a:pt x="7699" y="946"/>
                  </a:lnTo>
                  <a:cubicBezTo>
                    <a:pt x="7405" y="990"/>
                    <a:pt x="7288" y="1350"/>
                    <a:pt x="7501" y="1557"/>
                  </a:cubicBezTo>
                  <a:lnTo>
                    <a:pt x="8014" y="2058"/>
                  </a:lnTo>
                  <a:lnTo>
                    <a:pt x="7894" y="2766"/>
                  </a:lnTo>
                  <a:cubicBezTo>
                    <a:pt x="7888" y="2793"/>
                    <a:pt x="7887" y="2822"/>
                    <a:pt x="7889" y="2851"/>
                  </a:cubicBezTo>
                  <a:cubicBezTo>
                    <a:pt x="7893" y="2901"/>
                    <a:pt x="7860" y="2968"/>
                    <a:pt x="7802" y="3037"/>
                  </a:cubicBezTo>
                  <a:lnTo>
                    <a:pt x="3802" y="7660"/>
                  </a:lnTo>
                  <a:cubicBezTo>
                    <a:pt x="3660" y="7827"/>
                    <a:pt x="3593" y="8044"/>
                    <a:pt x="3616" y="8262"/>
                  </a:cubicBezTo>
                  <a:cubicBezTo>
                    <a:pt x="3638" y="8476"/>
                    <a:pt x="3748" y="8671"/>
                    <a:pt x="3920" y="8800"/>
                  </a:cubicBezTo>
                  <a:cubicBezTo>
                    <a:pt x="4083" y="8925"/>
                    <a:pt x="4265" y="9019"/>
                    <a:pt x="4460" y="9079"/>
                  </a:cubicBezTo>
                  <a:lnTo>
                    <a:pt x="2234" y="11652"/>
                  </a:lnTo>
                  <a:cubicBezTo>
                    <a:pt x="1977" y="11947"/>
                    <a:pt x="1876" y="12347"/>
                    <a:pt x="1964" y="12728"/>
                  </a:cubicBezTo>
                  <a:cubicBezTo>
                    <a:pt x="2046" y="13105"/>
                    <a:pt x="2306" y="13421"/>
                    <a:pt x="2660" y="13575"/>
                  </a:cubicBezTo>
                  <a:cubicBezTo>
                    <a:pt x="2877" y="13669"/>
                    <a:pt x="3090" y="13718"/>
                    <a:pt x="3310" y="13718"/>
                  </a:cubicBezTo>
                  <a:cubicBezTo>
                    <a:pt x="3434" y="13718"/>
                    <a:pt x="3560" y="13702"/>
                    <a:pt x="3690" y="13671"/>
                  </a:cubicBezTo>
                  <a:lnTo>
                    <a:pt x="3690" y="13671"/>
                  </a:lnTo>
                  <a:cubicBezTo>
                    <a:pt x="2521" y="15033"/>
                    <a:pt x="414" y="17488"/>
                    <a:pt x="414" y="17488"/>
                  </a:cubicBezTo>
                  <a:cubicBezTo>
                    <a:pt x="120" y="17827"/>
                    <a:pt x="0" y="18282"/>
                    <a:pt x="90" y="18723"/>
                  </a:cubicBezTo>
                  <a:cubicBezTo>
                    <a:pt x="174" y="19156"/>
                    <a:pt x="456" y="19525"/>
                    <a:pt x="851" y="19722"/>
                  </a:cubicBezTo>
                  <a:cubicBezTo>
                    <a:pt x="1131" y="19863"/>
                    <a:pt x="1479" y="19975"/>
                    <a:pt x="1872" y="19975"/>
                  </a:cubicBezTo>
                  <a:cubicBezTo>
                    <a:pt x="2387" y="19975"/>
                    <a:pt x="2980" y="19783"/>
                    <a:pt x="3607" y="19209"/>
                  </a:cubicBezTo>
                  <a:cubicBezTo>
                    <a:pt x="3699" y="19123"/>
                    <a:pt x="3800" y="19079"/>
                    <a:pt x="3899" y="19079"/>
                  </a:cubicBezTo>
                  <a:cubicBezTo>
                    <a:pt x="3910" y="19079"/>
                    <a:pt x="3922" y="19079"/>
                    <a:pt x="3933" y="19081"/>
                  </a:cubicBezTo>
                  <a:cubicBezTo>
                    <a:pt x="4055" y="19092"/>
                    <a:pt x="4174" y="19172"/>
                    <a:pt x="4269" y="19304"/>
                  </a:cubicBezTo>
                  <a:cubicBezTo>
                    <a:pt x="4587" y="19747"/>
                    <a:pt x="5013" y="20022"/>
                    <a:pt x="5502" y="20102"/>
                  </a:cubicBezTo>
                  <a:cubicBezTo>
                    <a:pt x="5601" y="20118"/>
                    <a:pt x="5702" y="20126"/>
                    <a:pt x="5804" y="20126"/>
                  </a:cubicBezTo>
                  <a:cubicBezTo>
                    <a:pt x="6210" y="20126"/>
                    <a:pt x="6635" y="20001"/>
                    <a:pt x="7020" y="19765"/>
                  </a:cubicBezTo>
                  <a:lnTo>
                    <a:pt x="7020" y="21615"/>
                  </a:lnTo>
                  <a:cubicBezTo>
                    <a:pt x="7022" y="22292"/>
                    <a:pt x="7571" y="22841"/>
                    <a:pt x="8248" y="22842"/>
                  </a:cubicBezTo>
                  <a:lnTo>
                    <a:pt x="9818" y="22842"/>
                  </a:lnTo>
                  <a:cubicBezTo>
                    <a:pt x="10496" y="22841"/>
                    <a:pt x="11045" y="22292"/>
                    <a:pt x="11045" y="21615"/>
                  </a:cubicBezTo>
                  <a:lnTo>
                    <a:pt x="11045" y="19304"/>
                  </a:lnTo>
                  <a:cubicBezTo>
                    <a:pt x="11157" y="19229"/>
                    <a:pt x="11289" y="19168"/>
                    <a:pt x="11424" y="19168"/>
                  </a:cubicBezTo>
                  <a:cubicBezTo>
                    <a:pt x="11536" y="19168"/>
                    <a:pt x="11648" y="19210"/>
                    <a:pt x="11752" y="19320"/>
                  </a:cubicBezTo>
                  <a:cubicBezTo>
                    <a:pt x="12193" y="19790"/>
                    <a:pt x="12676" y="20037"/>
                    <a:pt x="13155" y="20037"/>
                  </a:cubicBezTo>
                  <a:cubicBezTo>
                    <a:pt x="13192" y="20037"/>
                    <a:pt x="13228" y="20036"/>
                    <a:pt x="13264" y="20033"/>
                  </a:cubicBezTo>
                  <a:cubicBezTo>
                    <a:pt x="13752" y="19996"/>
                    <a:pt x="14192" y="19708"/>
                    <a:pt x="14538" y="19203"/>
                  </a:cubicBezTo>
                  <a:cubicBezTo>
                    <a:pt x="14611" y="19098"/>
                    <a:pt x="14754" y="19020"/>
                    <a:pt x="14895" y="19012"/>
                  </a:cubicBezTo>
                  <a:cubicBezTo>
                    <a:pt x="14902" y="19012"/>
                    <a:pt x="14910" y="19012"/>
                    <a:pt x="14919" y="19012"/>
                  </a:cubicBezTo>
                  <a:cubicBezTo>
                    <a:pt x="14979" y="19012"/>
                    <a:pt x="15068" y="19025"/>
                    <a:pt x="15127" y="19092"/>
                  </a:cubicBezTo>
                  <a:cubicBezTo>
                    <a:pt x="15144" y="19112"/>
                    <a:pt x="15163" y="19133"/>
                    <a:pt x="15184" y="19156"/>
                  </a:cubicBezTo>
                  <a:cubicBezTo>
                    <a:pt x="15496" y="19495"/>
                    <a:pt x="15868" y="19637"/>
                    <a:pt x="16228" y="19637"/>
                  </a:cubicBezTo>
                  <a:cubicBezTo>
                    <a:pt x="16584" y="19637"/>
                    <a:pt x="16927" y="19498"/>
                    <a:pt x="17190" y="19274"/>
                  </a:cubicBezTo>
                  <a:cubicBezTo>
                    <a:pt x="17717" y="18822"/>
                    <a:pt x="17952" y="17989"/>
                    <a:pt x="17381" y="17271"/>
                  </a:cubicBezTo>
                  <a:cubicBezTo>
                    <a:pt x="16955" y="16737"/>
                    <a:pt x="16425" y="16090"/>
                    <a:pt x="15915" y="15464"/>
                  </a:cubicBezTo>
                  <a:cubicBezTo>
                    <a:pt x="15297" y="14710"/>
                    <a:pt x="14704" y="13985"/>
                    <a:pt x="14329" y="13503"/>
                  </a:cubicBezTo>
                  <a:lnTo>
                    <a:pt x="14329" y="13503"/>
                  </a:lnTo>
                  <a:cubicBezTo>
                    <a:pt x="14647" y="13584"/>
                    <a:pt x="14922" y="13625"/>
                    <a:pt x="15154" y="13625"/>
                  </a:cubicBezTo>
                  <a:cubicBezTo>
                    <a:pt x="15450" y="13625"/>
                    <a:pt x="15674" y="13559"/>
                    <a:pt x="15825" y="13426"/>
                  </a:cubicBezTo>
                  <a:cubicBezTo>
                    <a:pt x="16263" y="13042"/>
                    <a:pt x="16313" y="12385"/>
                    <a:pt x="15939" y="11930"/>
                  </a:cubicBezTo>
                  <a:lnTo>
                    <a:pt x="13392" y="8838"/>
                  </a:lnTo>
                  <a:cubicBezTo>
                    <a:pt x="13696" y="8713"/>
                    <a:pt x="14110" y="8486"/>
                    <a:pt x="14212" y="8150"/>
                  </a:cubicBezTo>
                  <a:cubicBezTo>
                    <a:pt x="14252" y="8015"/>
                    <a:pt x="14262" y="7809"/>
                    <a:pt x="14075" y="7583"/>
                  </a:cubicBezTo>
                  <a:lnTo>
                    <a:pt x="10249" y="3059"/>
                  </a:lnTo>
                  <a:cubicBezTo>
                    <a:pt x="10214" y="3016"/>
                    <a:pt x="10199" y="2946"/>
                    <a:pt x="10206" y="2850"/>
                  </a:cubicBezTo>
                  <a:cubicBezTo>
                    <a:pt x="10207" y="2821"/>
                    <a:pt x="10206" y="2792"/>
                    <a:pt x="10201" y="2764"/>
                  </a:cubicBezTo>
                  <a:lnTo>
                    <a:pt x="10080" y="2058"/>
                  </a:lnTo>
                  <a:lnTo>
                    <a:pt x="10593" y="1557"/>
                  </a:lnTo>
                  <a:cubicBezTo>
                    <a:pt x="10806" y="1350"/>
                    <a:pt x="10689" y="989"/>
                    <a:pt x="10395" y="946"/>
                  </a:cubicBezTo>
                  <a:lnTo>
                    <a:pt x="9686" y="844"/>
                  </a:lnTo>
                  <a:lnTo>
                    <a:pt x="9368" y="200"/>
                  </a:lnTo>
                  <a:cubicBezTo>
                    <a:pt x="9302" y="67"/>
                    <a:pt x="9175" y="1"/>
                    <a:pt x="904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5" name="Google Shape;4365;p58"/>
          <p:cNvGrpSpPr/>
          <p:nvPr/>
        </p:nvGrpSpPr>
        <p:grpSpPr>
          <a:xfrm flipH="1" rot="-3402815">
            <a:off x="6860245" y="2900075"/>
            <a:ext cx="429156" cy="267838"/>
            <a:chOff x="2558225" y="5207975"/>
            <a:chExt cx="429175" cy="267850"/>
          </a:xfrm>
        </p:grpSpPr>
        <p:sp>
          <p:nvSpPr>
            <p:cNvPr id="4366" name="Google Shape;4366;p58"/>
            <p:cNvSpPr/>
            <p:nvPr/>
          </p:nvSpPr>
          <p:spPr>
            <a:xfrm>
              <a:off x="2579025" y="5207975"/>
              <a:ext cx="408375" cy="191275"/>
            </a:xfrm>
            <a:custGeom>
              <a:rect b="b" l="l" r="r" t="t"/>
              <a:pathLst>
                <a:path extrusionOk="0" h="7651" w="16335">
                  <a:moveTo>
                    <a:pt x="15588" y="874"/>
                  </a:moveTo>
                  <a:cubicBezTo>
                    <a:pt x="15595" y="878"/>
                    <a:pt x="15602" y="882"/>
                    <a:pt x="15608" y="885"/>
                  </a:cubicBezTo>
                  <a:lnTo>
                    <a:pt x="15608" y="885"/>
                  </a:lnTo>
                  <a:cubicBezTo>
                    <a:pt x="15601" y="883"/>
                    <a:pt x="15594" y="879"/>
                    <a:pt x="15587" y="875"/>
                  </a:cubicBezTo>
                  <a:lnTo>
                    <a:pt x="15588" y="874"/>
                  </a:lnTo>
                  <a:close/>
                  <a:moveTo>
                    <a:pt x="15671" y="894"/>
                  </a:moveTo>
                  <a:cubicBezTo>
                    <a:pt x="15675" y="894"/>
                    <a:pt x="15672" y="896"/>
                    <a:pt x="15661" y="896"/>
                  </a:cubicBezTo>
                  <a:lnTo>
                    <a:pt x="15661" y="896"/>
                  </a:lnTo>
                  <a:cubicBezTo>
                    <a:pt x="15663" y="895"/>
                    <a:pt x="15664" y="895"/>
                    <a:pt x="15666" y="895"/>
                  </a:cubicBezTo>
                  <a:cubicBezTo>
                    <a:pt x="15668" y="895"/>
                    <a:pt x="15670" y="894"/>
                    <a:pt x="15671" y="894"/>
                  </a:cubicBezTo>
                  <a:close/>
                  <a:moveTo>
                    <a:pt x="15672" y="0"/>
                  </a:moveTo>
                  <a:cubicBezTo>
                    <a:pt x="15590" y="0"/>
                    <a:pt x="15509" y="12"/>
                    <a:pt x="15431" y="35"/>
                  </a:cubicBezTo>
                  <a:cubicBezTo>
                    <a:pt x="15268" y="83"/>
                    <a:pt x="15154" y="152"/>
                    <a:pt x="15051" y="220"/>
                  </a:cubicBezTo>
                  <a:cubicBezTo>
                    <a:pt x="14799" y="393"/>
                    <a:pt x="14671" y="600"/>
                    <a:pt x="14561" y="749"/>
                  </a:cubicBezTo>
                  <a:lnTo>
                    <a:pt x="14404" y="979"/>
                  </a:lnTo>
                  <a:lnTo>
                    <a:pt x="14326" y="1094"/>
                  </a:lnTo>
                  <a:lnTo>
                    <a:pt x="14300" y="1130"/>
                  </a:lnTo>
                  <a:cubicBezTo>
                    <a:pt x="14293" y="1139"/>
                    <a:pt x="14286" y="1146"/>
                    <a:pt x="14279" y="1152"/>
                  </a:cubicBezTo>
                  <a:cubicBezTo>
                    <a:pt x="14244" y="1191"/>
                    <a:pt x="14164" y="1247"/>
                    <a:pt x="14065" y="1342"/>
                  </a:cubicBezTo>
                  <a:cubicBezTo>
                    <a:pt x="14037" y="1368"/>
                    <a:pt x="14011" y="1396"/>
                    <a:pt x="13987" y="1425"/>
                  </a:cubicBezTo>
                  <a:lnTo>
                    <a:pt x="13935" y="1485"/>
                  </a:lnTo>
                  <a:lnTo>
                    <a:pt x="13845" y="1591"/>
                  </a:lnTo>
                  <a:lnTo>
                    <a:pt x="13662" y="1806"/>
                  </a:lnTo>
                  <a:cubicBezTo>
                    <a:pt x="13586" y="1899"/>
                    <a:pt x="13528" y="1983"/>
                    <a:pt x="13479" y="2051"/>
                  </a:cubicBezTo>
                  <a:cubicBezTo>
                    <a:pt x="13453" y="2085"/>
                    <a:pt x="13430" y="2115"/>
                    <a:pt x="13408" y="2141"/>
                  </a:cubicBezTo>
                  <a:lnTo>
                    <a:pt x="13310" y="2257"/>
                  </a:lnTo>
                  <a:cubicBezTo>
                    <a:pt x="13245" y="2337"/>
                    <a:pt x="13189" y="2408"/>
                    <a:pt x="13138" y="2467"/>
                  </a:cubicBezTo>
                  <a:lnTo>
                    <a:pt x="13097" y="2512"/>
                  </a:lnTo>
                  <a:cubicBezTo>
                    <a:pt x="13072" y="2539"/>
                    <a:pt x="13048" y="2569"/>
                    <a:pt x="13026" y="2599"/>
                  </a:cubicBezTo>
                  <a:cubicBezTo>
                    <a:pt x="12983" y="2654"/>
                    <a:pt x="12952" y="2704"/>
                    <a:pt x="12926" y="2747"/>
                  </a:cubicBezTo>
                  <a:cubicBezTo>
                    <a:pt x="12901" y="2788"/>
                    <a:pt x="12880" y="2823"/>
                    <a:pt x="12863" y="2847"/>
                  </a:cubicBezTo>
                  <a:cubicBezTo>
                    <a:pt x="12855" y="2859"/>
                    <a:pt x="12848" y="2868"/>
                    <a:pt x="12842" y="2876"/>
                  </a:cubicBezTo>
                  <a:cubicBezTo>
                    <a:pt x="12839" y="2882"/>
                    <a:pt x="12834" y="2886"/>
                    <a:pt x="12834" y="2886"/>
                  </a:cubicBezTo>
                  <a:cubicBezTo>
                    <a:pt x="12834" y="2886"/>
                    <a:pt x="12835" y="2886"/>
                    <a:pt x="12838" y="2884"/>
                  </a:cubicBezTo>
                  <a:cubicBezTo>
                    <a:pt x="12838" y="2884"/>
                    <a:pt x="12838" y="2884"/>
                    <a:pt x="12838" y="2884"/>
                  </a:cubicBezTo>
                  <a:cubicBezTo>
                    <a:pt x="12844" y="2884"/>
                    <a:pt x="12780" y="2917"/>
                    <a:pt x="12675" y="2962"/>
                  </a:cubicBezTo>
                  <a:cubicBezTo>
                    <a:pt x="12605" y="2993"/>
                    <a:pt x="12538" y="3032"/>
                    <a:pt x="12477" y="3077"/>
                  </a:cubicBezTo>
                  <a:cubicBezTo>
                    <a:pt x="12459" y="3091"/>
                    <a:pt x="12437" y="3111"/>
                    <a:pt x="12420" y="3125"/>
                  </a:cubicBezTo>
                  <a:lnTo>
                    <a:pt x="12382" y="3164"/>
                  </a:lnTo>
                  <a:cubicBezTo>
                    <a:pt x="12358" y="3189"/>
                    <a:pt x="12336" y="3214"/>
                    <a:pt x="12316" y="3238"/>
                  </a:cubicBezTo>
                  <a:cubicBezTo>
                    <a:pt x="12239" y="3334"/>
                    <a:pt x="12190" y="3409"/>
                    <a:pt x="12152" y="3451"/>
                  </a:cubicBezTo>
                  <a:cubicBezTo>
                    <a:pt x="12127" y="3483"/>
                    <a:pt x="12080" y="3519"/>
                    <a:pt x="12006" y="3567"/>
                  </a:cubicBezTo>
                  <a:cubicBezTo>
                    <a:pt x="11933" y="3616"/>
                    <a:pt x="11836" y="3673"/>
                    <a:pt x="11732" y="3764"/>
                  </a:cubicBezTo>
                  <a:cubicBezTo>
                    <a:pt x="11630" y="3854"/>
                    <a:pt x="11564" y="3938"/>
                    <a:pt x="11510" y="3996"/>
                  </a:cubicBezTo>
                  <a:cubicBezTo>
                    <a:pt x="11487" y="4021"/>
                    <a:pt x="11464" y="4044"/>
                    <a:pt x="11439" y="4066"/>
                  </a:cubicBezTo>
                  <a:cubicBezTo>
                    <a:pt x="11438" y="4069"/>
                    <a:pt x="11400" y="4099"/>
                    <a:pt x="11377" y="4119"/>
                  </a:cubicBezTo>
                  <a:cubicBezTo>
                    <a:pt x="11351" y="4144"/>
                    <a:pt x="11329" y="4166"/>
                    <a:pt x="11308" y="4186"/>
                  </a:cubicBezTo>
                  <a:cubicBezTo>
                    <a:pt x="11226" y="4273"/>
                    <a:pt x="11170" y="4344"/>
                    <a:pt x="11129" y="4382"/>
                  </a:cubicBezTo>
                  <a:cubicBezTo>
                    <a:pt x="11114" y="4397"/>
                    <a:pt x="11096" y="4411"/>
                    <a:pt x="11077" y="4422"/>
                  </a:cubicBezTo>
                  <a:cubicBezTo>
                    <a:pt x="11047" y="4440"/>
                    <a:pt x="11015" y="4455"/>
                    <a:pt x="10984" y="4468"/>
                  </a:cubicBezTo>
                  <a:cubicBezTo>
                    <a:pt x="10944" y="4486"/>
                    <a:pt x="10896" y="4505"/>
                    <a:pt x="10842" y="4532"/>
                  </a:cubicBezTo>
                  <a:cubicBezTo>
                    <a:pt x="10814" y="4545"/>
                    <a:pt x="10786" y="4560"/>
                    <a:pt x="10756" y="4577"/>
                  </a:cubicBezTo>
                  <a:cubicBezTo>
                    <a:pt x="10728" y="4592"/>
                    <a:pt x="10686" y="4622"/>
                    <a:pt x="10672" y="4630"/>
                  </a:cubicBezTo>
                  <a:cubicBezTo>
                    <a:pt x="10515" y="4730"/>
                    <a:pt x="10356" y="4825"/>
                    <a:pt x="10201" y="4927"/>
                  </a:cubicBezTo>
                  <a:lnTo>
                    <a:pt x="9968" y="5080"/>
                  </a:lnTo>
                  <a:lnTo>
                    <a:pt x="9834" y="5167"/>
                  </a:lnTo>
                  <a:cubicBezTo>
                    <a:pt x="9787" y="5200"/>
                    <a:pt x="9747" y="5230"/>
                    <a:pt x="9709" y="5259"/>
                  </a:cubicBezTo>
                  <a:cubicBezTo>
                    <a:pt x="9631" y="5318"/>
                    <a:pt x="9575" y="5360"/>
                    <a:pt x="9513" y="5393"/>
                  </a:cubicBezTo>
                  <a:cubicBezTo>
                    <a:pt x="9446" y="5430"/>
                    <a:pt x="9364" y="5465"/>
                    <a:pt x="9274" y="5507"/>
                  </a:cubicBezTo>
                  <a:cubicBezTo>
                    <a:pt x="9228" y="5528"/>
                    <a:pt x="9181" y="5551"/>
                    <a:pt x="9131" y="5576"/>
                  </a:cubicBezTo>
                  <a:cubicBezTo>
                    <a:pt x="9094" y="5596"/>
                    <a:pt x="9062" y="5612"/>
                    <a:pt x="9021" y="5630"/>
                  </a:cubicBezTo>
                  <a:lnTo>
                    <a:pt x="8756" y="5745"/>
                  </a:lnTo>
                  <a:lnTo>
                    <a:pt x="8225" y="5977"/>
                  </a:lnTo>
                  <a:cubicBezTo>
                    <a:pt x="8125" y="6028"/>
                    <a:pt x="8042" y="6080"/>
                    <a:pt x="7970" y="6118"/>
                  </a:cubicBezTo>
                  <a:cubicBezTo>
                    <a:pt x="7935" y="6138"/>
                    <a:pt x="7901" y="6154"/>
                    <a:pt x="7864" y="6169"/>
                  </a:cubicBezTo>
                  <a:cubicBezTo>
                    <a:pt x="7812" y="6192"/>
                    <a:pt x="7760" y="6218"/>
                    <a:pt x="7710" y="6245"/>
                  </a:cubicBezTo>
                  <a:cubicBezTo>
                    <a:pt x="7619" y="6295"/>
                    <a:pt x="7546" y="6340"/>
                    <a:pt x="7485" y="6366"/>
                  </a:cubicBezTo>
                  <a:lnTo>
                    <a:pt x="7463" y="6375"/>
                  </a:lnTo>
                  <a:lnTo>
                    <a:pt x="7453" y="6378"/>
                  </a:lnTo>
                  <a:cubicBezTo>
                    <a:pt x="7443" y="6381"/>
                    <a:pt x="7431" y="6383"/>
                    <a:pt x="7421" y="6384"/>
                  </a:cubicBezTo>
                  <a:cubicBezTo>
                    <a:pt x="7383" y="6389"/>
                    <a:pt x="7345" y="6391"/>
                    <a:pt x="7307" y="6391"/>
                  </a:cubicBezTo>
                  <a:cubicBezTo>
                    <a:pt x="7249" y="6391"/>
                    <a:pt x="7192" y="6394"/>
                    <a:pt x="7135" y="6401"/>
                  </a:cubicBezTo>
                  <a:cubicBezTo>
                    <a:pt x="7064" y="6409"/>
                    <a:pt x="6995" y="6429"/>
                    <a:pt x="6930" y="6456"/>
                  </a:cubicBezTo>
                  <a:cubicBezTo>
                    <a:pt x="6814" y="6504"/>
                    <a:pt x="6730" y="6557"/>
                    <a:pt x="6661" y="6591"/>
                  </a:cubicBezTo>
                  <a:cubicBezTo>
                    <a:pt x="6632" y="6606"/>
                    <a:pt x="6603" y="6617"/>
                    <a:pt x="6572" y="6628"/>
                  </a:cubicBezTo>
                  <a:cubicBezTo>
                    <a:pt x="6544" y="6636"/>
                    <a:pt x="6514" y="6639"/>
                    <a:pt x="6485" y="6642"/>
                  </a:cubicBezTo>
                  <a:cubicBezTo>
                    <a:pt x="6409" y="6647"/>
                    <a:pt x="6306" y="6641"/>
                    <a:pt x="6172" y="6662"/>
                  </a:cubicBezTo>
                  <a:cubicBezTo>
                    <a:pt x="6155" y="6666"/>
                    <a:pt x="6137" y="6669"/>
                    <a:pt x="6120" y="6674"/>
                  </a:cubicBezTo>
                  <a:cubicBezTo>
                    <a:pt x="6103" y="6677"/>
                    <a:pt x="6076" y="6687"/>
                    <a:pt x="6055" y="6694"/>
                  </a:cubicBezTo>
                  <a:cubicBezTo>
                    <a:pt x="6018" y="6709"/>
                    <a:pt x="5981" y="6727"/>
                    <a:pt x="5948" y="6749"/>
                  </a:cubicBezTo>
                  <a:cubicBezTo>
                    <a:pt x="5899" y="6781"/>
                    <a:pt x="5852" y="6817"/>
                    <a:pt x="5808" y="6857"/>
                  </a:cubicBezTo>
                  <a:cubicBezTo>
                    <a:pt x="5780" y="6882"/>
                    <a:pt x="5752" y="6905"/>
                    <a:pt x="5722" y="6927"/>
                  </a:cubicBezTo>
                  <a:cubicBezTo>
                    <a:pt x="5698" y="6941"/>
                    <a:pt x="5700" y="6939"/>
                    <a:pt x="5698" y="6941"/>
                  </a:cubicBezTo>
                  <a:cubicBezTo>
                    <a:pt x="5697" y="6942"/>
                    <a:pt x="5694" y="6942"/>
                    <a:pt x="5690" y="6942"/>
                  </a:cubicBezTo>
                  <a:cubicBezTo>
                    <a:pt x="5663" y="6942"/>
                    <a:pt x="5590" y="6926"/>
                    <a:pt x="5497" y="6903"/>
                  </a:cubicBezTo>
                  <a:cubicBezTo>
                    <a:pt x="5436" y="6888"/>
                    <a:pt x="5372" y="6881"/>
                    <a:pt x="5309" y="6881"/>
                  </a:cubicBezTo>
                  <a:cubicBezTo>
                    <a:pt x="5304" y="6881"/>
                    <a:pt x="5299" y="6881"/>
                    <a:pt x="5294" y="6881"/>
                  </a:cubicBezTo>
                  <a:cubicBezTo>
                    <a:pt x="5218" y="6884"/>
                    <a:pt x="5143" y="6903"/>
                    <a:pt x="5073" y="6934"/>
                  </a:cubicBezTo>
                  <a:cubicBezTo>
                    <a:pt x="4958" y="6986"/>
                    <a:pt x="4880" y="7039"/>
                    <a:pt x="4825" y="7060"/>
                  </a:cubicBezTo>
                  <a:cubicBezTo>
                    <a:pt x="4805" y="7070"/>
                    <a:pt x="4783" y="7075"/>
                    <a:pt x="4761" y="7076"/>
                  </a:cubicBezTo>
                  <a:cubicBezTo>
                    <a:pt x="4754" y="7076"/>
                    <a:pt x="4746" y="7077"/>
                    <a:pt x="4739" y="7077"/>
                  </a:cubicBezTo>
                  <a:cubicBezTo>
                    <a:pt x="4712" y="7077"/>
                    <a:pt x="4686" y="7075"/>
                    <a:pt x="4660" y="7070"/>
                  </a:cubicBezTo>
                  <a:cubicBezTo>
                    <a:pt x="4592" y="7063"/>
                    <a:pt x="4506" y="7043"/>
                    <a:pt x="4398" y="7043"/>
                  </a:cubicBezTo>
                  <a:cubicBezTo>
                    <a:pt x="4374" y="7043"/>
                    <a:pt x="4349" y="7044"/>
                    <a:pt x="4322" y="7046"/>
                  </a:cubicBezTo>
                  <a:cubicBezTo>
                    <a:pt x="4191" y="7061"/>
                    <a:pt x="4091" y="7100"/>
                    <a:pt x="4007" y="7126"/>
                  </a:cubicBezTo>
                  <a:cubicBezTo>
                    <a:pt x="3970" y="7137"/>
                    <a:pt x="3933" y="7148"/>
                    <a:pt x="3896" y="7155"/>
                  </a:cubicBezTo>
                  <a:cubicBezTo>
                    <a:pt x="3873" y="7159"/>
                    <a:pt x="3849" y="7161"/>
                    <a:pt x="3826" y="7161"/>
                  </a:cubicBezTo>
                  <a:cubicBezTo>
                    <a:pt x="3817" y="7161"/>
                    <a:pt x="3809" y="7161"/>
                    <a:pt x="3801" y="7160"/>
                  </a:cubicBezTo>
                  <a:cubicBezTo>
                    <a:pt x="3728" y="7157"/>
                    <a:pt x="3637" y="7138"/>
                    <a:pt x="3524" y="7128"/>
                  </a:cubicBezTo>
                  <a:cubicBezTo>
                    <a:pt x="3496" y="7126"/>
                    <a:pt x="3469" y="7125"/>
                    <a:pt x="3441" y="7125"/>
                  </a:cubicBezTo>
                  <a:cubicBezTo>
                    <a:pt x="3408" y="7125"/>
                    <a:pt x="3374" y="7127"/>
                    <a:pt x="3340" y="7130"/>
                  </a:cubicBezTo>
                  <a:cubicBezTo>
                    <a:pt x="3286" y="7138"/>
                    <a:pt x="3232" y="7148"/>
                    <a:pt x="3177" y="7162"/>
                  </a:cubicBezTo>
                  <a:cubicBezTo>
                    <a:pt x="3080" y="7186"/>
                    <a:pt x="3001" y="7206"/>
                    <a:pt x="2940" y="7208"/>
                  </a:cubicBezTo>
                  <a:cubicBezTo>
                    <a:pt x="2816" y="7209"/>
                    <a:pt x="2713" y="7237"/>
                    <a:pt x="2626" y="7253"/>
                  </a:cubicBezTo>
                  <a:cubicBezTo>
                    <a:pt x="2567" y="7264"/>
                    <a:pt x="2523" y="7270"/>
                    <a:pt x="2480" y="7270"/>
                  </a:cubicBezTo>
                  <a:cubicBezTo>
                    <a:pt x="2457" y="7270"/>
                    <a:pt x="2433" y="7269"/>
                    <a:pt x="2408" y="7264"/>
                  </a:cubicBezTo>
                  <a:cubicBezTo>
                    <a:pt x="2334" y="7254"/>
                    <a:pt x="2244" y="7225"/>
                    <a:pt x="2134" y="7204"/>
                  </a:cubicBezTo>
                  <a:cubicBezTo>
                    <a:pt x="2081" y="7194"/>
                    <a:pt x="2026" y="7188"/>
                    <a:pt x="1971" y="7188"/>
                  </a:cubicBezTo>
                  <a:cubicBezTo>
                    <a:pt x="1966" y="7188"/>
                    <a:pt x="1961" y="7188"/>
                    <a:pt x="1956" y="7188"/>
                  </a:cubicBezTo>
                  <a:cubicBezTo>
                    <a:pt x="1902" y="7189"/>
                    <a:pt x="1848" y="7194"/>
                    <a:pt x="1793" y="7202"/>
                  </a:cubicBezTo>
                  <a:cubicBezTo>
                    <a:pt x="1708" y="7215"/>
                    <a:pt x="1635" y="7226"/>
                    <a:pt x="1576" y="7226"/>
                  </a:cubicBezTo>
                  <a:cubicBezTo>
                    <a:pt x="1567" y="7226"/>
                    <a:pt x="1557" y="7226"/>
                    <a:pt x="1548" y="7225"/>
                  </a:cubicBezTo>
                  <a:cubicBezTo>
                    <a:pt x="1460" y="7216"/>
                    <a:pt x="1374" y="7201"/>
                    <a:pt x="1287" y="7182"/>
                  </a:cubicBezTo>
                  <a:cubicBezTo>
                    <a:pt x="1197" y="7160"/>
                    <a:pt x="1078" y="7148"/>
                    <a:pt x="1008" y="7134"/>
                  </a:cubicBezTo>
                  <a:cubicBezTo>
                    <a:pt x="926" y="7117"/>
                    <a:pt x="835" y="7089"/>
                    <a:pt x="735" y="7065"/>
                  </a:cubicBezTo>
                  <a:cubicBezTo>
                    <a:pt x="687" y="7052"/>
                    <a:pt x="623" y="7043"/>
                    <a:pt x="602" y="7037"/>
                  </a:cubicBezTo>
                  <a:cubicBezTo>
                    <a:pt x="565" y="7026"/>
                    <a:pt x="528" y="7013"/>
                    <a:pt x="493" y="6995"/>
                  </a:cubicBezTo>
                  <a:cubicBezTo>
                    <a:pt x="414" y="6958"/>
                    <a:pt x="321" y="6904"/>
                    <a:pt x="196" y="6876"/>
                  </a:cubicBezTo>
                  <a:cubicBezTo>
                    <a:pt x="186" y="6874"/>
                    <a:pt x="176" y="6873"/>
                    <a:pt x="166" y="6873"/>
                  </a:cubicBezTo>
                  <a:cubicBezTo>
                    <a:pt x="97" y="6873"/>
                    <a:pt x="35" y="6921"/>
                    <a:pt x="19" y="6991"/>
                  </a:cubicBezTo>
                  <a:cubicBezTo>
                    <a:pt x="0" y="7070"/>
                    <a:pt x="49" y="7151"/>
                    <a:pt x="128" y="7172"/>
                  </a:cubicBezTo>
                  <a:lnTo>
                    <a:pt x="131" y="7172"/>
                  </a:lnTo>
                  <a:cubicBezTo>
                    <a:pt x="193" y="7187"/>
                    <a:pt x="267" y="7229"/>
                    <a:pt x="357" y="7276"/>
                  </a:cubicBezTo>
                  <a:cubicBezTo>
                    <a:pt x="407" y="7301"/>
                    <a:pt x="459" y="7323"/>
                    <a:pt x="513" y="7341"/>
                  </a:cubicBezTo>
                  <a:cubicBezTo>
                    <a:pt x="582" y="7360"/>
                    <a:pt x="614" y="7363"/>
                    <a:pt x="657" y="7377"/>
                  </a:cubicBezTo>
                  <a:cubicBezTo>
                    <a:pt x="742" y="7398"/>
                    <a:pt x="832" y="7431"/>
                    <a:pt x="935" y="7456"/>
                  </a:cubicBezTo>
                  <a:cubicBezTo>
                    <a:pt x="1050" y="7482"/>
                    <a:pt x="1121" y="7489"/>
                    <a:pt x="1216" y="7514"/>
                  </a:cubicBezTo>
                  <a:cubicBezTo>
                    <a:pt x="1314" y="7539"/>
                    <a:pt x="1413" y="7559"/>
                    <a:pt x="1515" y="7573"/>
                  </a:cubicBezTo>
                  <a:cubicBezTo>
                    <a:pt x="1545" y="7576"/>
                    <a:pt x="1575" y="7577"/>
                    <a:pt x="1603" y="7577"/>
                  </a:cubicBezTo>
                  <a:cubicBezTo>
                    <a:pt x="1692" y="7577"/>
                    <a:pt x="1770" y="7565"/>
                    <a:pt x="1837" y="7558"/>
                  </a:cubicBezTo>
                  <a:cubicBezTo>
                    <a:pt x="1878" y="7553"/>
                    <a:pt x="1918" y="7551"/>
                    <a:pt x="1957" y="7551"/>
                  </a:cubicBezTo>
                  <a:cubicBezTo>
                    <a:pt x="1993" y="7552"/>
                    <a:pt x="2028" y="7557"/>
                    <a:pt x="2062" y="7565"/>
                  </a:cubicBezTo>
                  <a:cubicBezTo>
                    <a:pt x="2140" y="7581"/>
                    <a:pt x="2231" y="7613"/>
                    <a:pt x="2343" y="7636"/>
                  </a:cubicBezTo>
                  <a:cubicBezTo>
                    <a:pt x="2393" y="7646"/>
                    <a:pt x="2444" y="7651"/>
                    <a:pt x="2495" y="7651"/>
                  </a:cubicBezTo>
                  <a:cubicBezTo>
                    <a:pt x="2505" y="7651"/>
                    <a:pt x="2516" y="7651"/>
                    <a:pt x="2526" y="7650"/>
                  </a:cubicBezTo>
                  <a:cubicBezTo>
                    <a:pt x="2581" y="7648"/>
                    <a:pt x="2637" y="7642"/>
                    <a:pt x="2692" y="7633"/>
                  </a:cubicBezTo>
                  <a:cubicBezTo>
                    <a:pt x="2786" y="7618"/>
                    <a:pt x="2865" y="7603"/>
                    <a:pt x="2929" y="7603"/>
                  </a:cubicBezTo>
                  <a:cubicBezTo>
                    <a:pt x="2933" y="7603"/>
                    <a:pt x="2937" y="7603"/>
                    <a:pt x="2942" y="7603"/>
                  </a:cubicBezTo>
                  <a:cubicBezTo>
                    <a:pt x="3072" y="7603"/>
                    <a:pt x="3179" y="7574"/>
                    <a:pt x="3265" y="7557"/>
                  </a:cubicBezTo>
                  <a:cubicBezTo>
                    <a:pt x="3304" y="7549"/>
                    <a:pt x="3344" y="7542"/>
                    <a:pt x="3383" y="7538"/>
                  </a:cubicBezTo>
                  <a:cubicBezTo>
                    <a:pt x="3397" y="7537"/>
                    <a:pt x="3412" y="7537"/>
                    <a:pt x="3426" y="7537"/>
                  </a:cubicBezTo>
                  <a:cubicBezTo>
                    <a:pt x="3445" y="7537"/>
                    <a:pt x="3465" y="7538"/>
                    <a:pt x="3485" y="7541"/>
                  </a:cubicBezTo>
                  <a:cubicBezTo>
                    <a:pt x="3560" y="7549"/>
                    <a:pt x="3655" y="7573"/>
                    <a:pt x="3772" y="7583"/>
                  </a:cubicBezTo>
                  <a:cubicBezTo>
                    <a:pt x="3796" y="7585"/>
                    <a:pt x="3820" y="7586"/>
                    <a:pt x="3843" y="7586"/>
                  </a:cubicBezTo>
                  <a:cubicBezTo>
                    <a:pt x="3883" y="7586"/>
                    <a:pt x="3922" y="7583"/>
                    <a:pt x="3962" y="7578"/>
                  </a:cubicBezTo>
                  <a:cubicBezTo>
                    <a:pt x="4017" y="7569"/>
                    <a:pt x="4073" y="7557"/>
                    <a:pt x="4127" y="7542"/>
                  </a:cubicBezTo>
                  <a:cubicBezTo>
                    <a:pt x="4225" y="7514"/>
                    <a:pt x="4307" y="7490"/>
                    <a:pt x="4365" y="7486"/>
                  </a:cubicBezTo>
                  <a:cubicBezTo>
                    <a:pt x="4369" y="7486"/>
                    <a:pt x="4374" y="7486"/>
                    <a:pt x="4379" y="7486"/>
                  </a:cubicBezTo>
                  <a:cubicBezTo>
                    <a:pt x="4425" y="7486"/>
                    <a:pt x="4499" y="7500"/>
                    <a:pt x="4593" y="7516"/>
                  </a:cubicBezTo>
                  <a:cubicBezTo>
                    <a:pt x="4653" y="7528"/>
                    <a:pt x="4714" y="7532"/>
                    <a:pt x="4775" y="7532"/>
                  </a:cubicBezTo>
                  <a:cubicBezTo>
                    <a:pt x="4849" y="7531"/>
                    <a:pt x="4921" y="7516"/>
                    <a:pt x="4989" y="7491"/>
                  </a:cubicBezTo>
                  <a:cubicBezTo>
                    <a:pt x="5111" y="7444"/>
                    <a:pt x="5193" y="7390"/>
                    <a:pt x="5254" y="7368"/>
                  </a:cubicBezTo>
                  <a:cubicBezTo>
                    <a:pt x="5271" y="7360"/>
                    <a:pt x="5289" y="7356"/>
                    <a:pt x="5309" y="7356"/>
                  </a:cubicBezTo>
                  <a:cubicBezTo>
                    <a:pt x="5334" y="7358"/>
                    <a:pt x="5361" y="7363"/>
                    <a:pt x="5386" y="7370"/>
                  </a:cubicBezTo>
                  <a:cubicBezTo>
                    <a:pt x="5459" y="7385"/>
                    <a:pt x="5552" y="7428"/>
                    <a:pt x="5706" y="7428"/>
                  </a:cubicBezTo>
                  <a:cubicBezTo>
                    <a:pt x="5719" y="7428"/>
                    <a:pt x="5731" y="7428"/>
                    <a:pt x="5745" y="7427"/>
                  </a:cubicBezTo>
                  <a:cubicBezTo>
                    <a:pt x="5830" y="7418"/>
                    <a:pt x="5913" y="7389"/>
                    <a:pt x="5986" y="7343"/>
                  </a:cubicBezTo>
                  <a:cubicBezTo>
                    <a:pt x="6035" y="7312"/>
                    <a:pt x="6082" y="7277"/>
                    <a:pt x="6126" y="7240"/>
                  </a:cubicBezTo>
                  <a:cubicBezTo>
                    <a:pt x="6154" y="7217"/>
                    <a:pt x="6182" y="7195"/>
                    <a:pt x="6213" y="7175"/>
                  </a:cubicBezTo>
                  <a:cubicBezTo>
                    <a:pt x="6218" y="7172"/>
                    <a:pt x="6225" y="7169"/>
                    <a:pt x="6232" y="7166"/>
                  </a:cubicBezTo>
                  <a:cubicBezTo>
                    <a:pt x="6234" y="7166"/>
                    <a:pt x="6232" y="7167"/>
                    <a:pt x="6233" y="7167"/>
                  </a:cubicBezTo>
                  <a:cubicBezTo>
                    <a:pt x="6233" y="7167"/>
                    <a:pt x="6234" y="7167"/>
                    <a:pt x="6236" y="7166"/>
                  </a:cubicBezTo>
                  <a:lnTo>
                    <a:pt x="6254" y="7164"/>
                  </a:lnTo>
                  <a:cubicBezTo>
                    <a:pt x="6285" y="7159"/>
                    <a:pt x="6327" y="7158"/>
                    <a:pt x="6378" y="7158"/>
                  </a:cubicBezTo>
                  <a:cubicBezTo>
                    <a:pt x="6387" y="7158"/>
                    <a:pt x="6395" y="7158"/>
                    <a:pt x="6405" y="7158"/>
                  </a:cubicBezTo>
                  <a:cubicBezTo>
                    <a:pt x="6436" y="7158"/>
                    <a:pt x="6471" y="7158"/>
                    <a:pt x="6509" y="7157"/>
                  </a:cubicBezTo>
                  <a:cubicBezTo>
                    <a:pt x="6575" y="7156"/>
                    <a:pt x="6640" y="7147"/>
                    <a:pt x="6705" y="7132"/>
                  </a:cubicBezTo>
                  <a:cubicBezTo>
                    <a:pt x="6766" y="7115"/>
                    <a:pt x="6825" y="7095"/>
                    <a:pt x="6882" y="7068"/>
                  </a:cubicBezTo>
                  <a:cubicBezTo>
                    <a:pt x="6984" y="7021"/>
                    <a:pt x="7064" y="6976"/>
                    <a:pt x="7125" y="6954"/>
                  </a:cubicBezTo>
                  <a:cubicBezTo>
                    <a:pt x="7148" y="6944"/>
                    <a:pt x="7172" y="6939"/>
                    <a:pt x="7196" y="6937"/>
                  </a:cubicBezTo>
                  <a:cubicBezTo>
                    <a:pt x="7223" y="6935"/>
                    <a:pt x="7262" y="6935"/>
                    <a:pt x="7309" y="6935"/>
                  </a:cubicBezTo>
                  <a:cubicBezTo>
                    <a:pt x="7324" y="6936"/>
                    <a:pt x="7339" y="6936"/>
                    <a:pt x="7355" y="6936"/>
                  </a:cubicBezTo>
                  <a:cubicBezTo>
                    <a:pt x="7396" y="6936"/>
                    <a:pt x="7437" y="6934"/>
                    <a:pt x="7479" y="6931"/>
                  </a:cubicBezTo>
                  <a:cubicBezTo>
                    <a:pt x="7515" y="6927"/>
                    <a:pt x="7552" y="6921"/>
                    <a:pt x="7586" y="6913"/>
                  </a:cubicBezTo>
                  <a:cubicBezTo>
                    <a:pt x="7606" y="6909"/>
                    <a:pt x="7627" y="6902"/>
                    <a:pt x="7646" y="6896"/>
                  </a:cubicBezTo>
                  <a:lnTo>
                    <a:pt x="7690" y="6880"/>
                  </a:lnTo>
                  <a:cubicBezTo>
                    <a:pt x="7806" y="6835"/>
                    <a:pt x="7896" y="6781"/>
                    <a:pt x="7972" y="6743"/>
                  </a:cubicBezTo>
                  <a:cubicBezTo>
                    <a:pt x="8006" y="6726"/>
                    <a:pt x="8040" y="6710"/>
                    <a:pt x="8076" y="6696"/>
                  </a:cubicBezTo>
                  <a:cubicBezTo>
                    <a:pt x="8124" y="6679"/>
                    <a:pt x="8184" y="6651"/>
                    <a:pt x="8230" y="6629"/>
                  </a:cubicBezTo>
                  <a:cubicBezTo>
                    <a:pt x="8327" y="6580"/>
                    <a:pt x="8407" y="6534"/>
                    <a:pt x="8477" y="6502"/>
                  </a:cubicBezTo>
                  <a:lnTo>
                    <a:pt x="8998" y="6294"/>
                  </a:lnTo>
                  <a:lnTo>
                    <a:pt x="9259" y="6191"/>
                  </a:lnTo>
                  <a:cubicBezTo>
                    <a:pt x="9307" y="6173"/>
                    <a:pt x="9361" y="6148"/>
                    <a:pt x="9407" y="6125"/>
                  </a:cubicBezTo>
                  <a:cubicBezTo>
                    <a:pt x="9443" y="6108"/>
                    <a:pt x="9482" y="6092"/>
                    <a:pt x="9523" y="6074"/>
                  </a:cubicBezTo>
                  <a:cubicBezTo>
                    <a:pt x="9606" y="6039"/>
                    <a:pt x="9702" y="6002"/>
                    <a:pt x="9802" y="5951"/>
                  </a:cubicBezTo>
                  <a:cubicBezTo>
                    <a:pt x="9910" y="5898"/>
                    <a:pt x="10008" y="5828"/>
                    <a:pt x="10084" y="5774"/>
                  </a:cubicBezTo>
                  <a:cubicBezTo>
                    <a:pt x="10124" y="5747"/>
                    <a:pt x="10159" y="5722"/>
                    <a:pt x="10192" y="5701"/>
                  </a:cubicBezTo>
                  <a:lnTo>
                    <a:pt x="10299" y="5635"/>
                  </a:lnTo>
                  <a:lnTo>
                    <a:pt x="10548" y="5485"/>
                  </a:lnTo>
                  <a:cubicBezTo>
                    <a:pt x="10713" y="5383"/>
                    <a:pt x="10883" y="5289"/>
                    <a:pt x="11050" y="5189"/>
                  </a:cubicBezTo>
                  <a:lnTo>
                    <a:pt x="11089" y="5165"/>
                  </a:lnTo>
                  <a:cubicBezTo>
                    <a:pt x="11100" y="5159"/>
                    <a:pt x="11114" y="5152"/>
                    <a:pt x="11129" y="5145"/>
                  </a:cubicBezTo>
                  <a:lnTo>
                    <a:pt x="11249" y="5097"/>
                  </a:lnTo>
                  <a:cubicBezTo>
                    <a:pt x="11305" y="5075"/>
                    <a:pt x="11360" y="5050"/>
                    <a:pt x="11414" y="5021"/>
                  </a:cubicBezTo>
                  <a:cubicBezTo>
                    <a:pt x="11478" y="4986"/>
                    <a:pt x="11538" y="4944"/>
                    <a:pt x="11592" y="4896"/>
                  </a:cubicBezTo>
                  <a:cubicBezTo>
                    <a:pt x="11693" y="4807"/>
                    <a:pt x="11756" y="4728"/>
                    <a:pt x="11808" y="4679"/>
                  </a:cubicBezTo>
                  <a:cubicBezTo>
                    <a:pt x="11821" y="4667"/>
                    <a:pt x="11832" y="4656"/>
                    <a:pt x="11843" y="4647"/>
                  </a:cubicBezTo>
                  <a:lnTo>
                    <a:pt x="11890" y="4611"/>
                  </a:lnTo>
                  <a:cubicBezTo>
                    <a:pt x="11937" y="4571"/>
                    <a:pt x="11983" y="4530"/>
                    <a:pt x="12026" y="4485"/>
                  </a:cubicBezTo>
                  <a:cubicBezTo>
                    <a:pt x="12103" y="4406"/>
                    <a:pt x="12158" y="4344"/>
                    <a:pt x="12201" y="4309"/>
                  </a:cubicBezTo>
                  <a:cubicBezTo>
                    <a:pt x="12241" y="4277"/>
                    <a:pt x="12311" y="4236"/>
                    <a:pt x="12396" y="4183"/>
                  </a:cubicBezTo>
                  <a:cubicBezTo>
                    <a:pt x="12482" y="4131"/>
                    <a:pt x="12595" y="4059"/>
                    <a:pt x="12697" y="3951"/>
                  </a:cubicBezTo>
                  <a:cubicBezTo>
                    <a:pt x="12789" y="3853"/>
                    <a:pt x="12844" y="3769"/>
                    <a:pt x="12891" y="3720"/>
                  </a:cubicBezTo>
                  <a:cubicBezTo>
                    <a:pt x="12953" y="3657"/>
                    <a:pt x="12907" y="3693"/>
                    <a:pt x="12982" y="3655"/>
                  </a:cubicBezTo>
                  <a:cubicBezTo>
                    <a:pt x="13045" y="3624"/>
                    <a:pt x="13167" y="3598"/>
                    <a:pt x="13326" y="3476"/>
                  </a:cubicBezTo>
                  <a:cubicBezTo>
                    <a:pt x="13474" y="3348"/>
                    <a:pt x="13528" y="3241"/>
                    <a:pt x="13583" y="3164"/>
                  </a:cubicBezTo>
                  <a:cubicBezTo>
                    <a:pt x="13602" y="3134"/>
                    <a:pt x="13623" y="3104"/>
                    <a:pt x="13645" y="3076"/>
                  </a:cubicBezTo>
                  <a:cubicBezTo>
                    <a:pt x="13651" y="3068"/>
                    <a:pt x="13658" y="3061"/>
                    <a:pt x="13665" y="3054"/>
                  </a:cubicBezTo>
                  <a:lnTo>
                    <a:pt x="13721" y="2995"/>
                  </a:lnTo>
                  <a:cubicBezTo>
                    <a:pt x="13798" y="2913"/>
                    <a:pt x="13860" y="2837"/>
                    <a:pt x="13918" y="2771"/>
                  </a:cubicBezTo>
                  <a:lnTo>
                    <a:pt x="14009" y="2672"/>
                  </a:lnTo>
                  <a:cubicBezTo>
                    <a:pt x="14050" y="2628"/>
                    <a:pt x="14085" y="2584"/>
                    <a:pt x="14119" y="2542"/>
                  </a:cubicBezTo>
                  <a:cubicBezTo>
                    <a:pt x="14184" y="2459"/>
                    <a:pt x="14237" y="2389"/>
                    <a:pt x="14283" y="2336"/>
                  </a:cubicBezTo>
                  <a:lnTo>
                    <a:pt x="14476" y="2123"/>
                  </a:lnTo>
                  <a:lnTo>
                    <a:pt x="14574" y="2014"/>
                  </a:lnTo>
                  <a:lnTo>
                    <a:pt x="14617" y="1968"/>
                  </a:lnTo>
                  <a:cubicBezTo>
                    <a:pt x="14621" y="1964"/>
                    <a:pt x="14630" y="1957"/>
                    <a:pt x="14638" y="1949"/>
                  </a:cubicBezTo>
                  <a:cubicBezTo>
                    <a:pt x="14676" y="1913"/>
                    <a:pt x="14754" y="1861"/>
                    <a:pt x="14857" y="1768"/>
                  </a:cubicBezTo>
                  <a:cubicBezTo>
                    <a:pt x="14885" y="1743"/>
                    <a:pt x="14910" y="1716"/>
                    <a:pt x="14936" y="1689"/>
                  </a:cubicBezTo>
                  <a:lnTo>
                    <a:pt x="14975" y="1642"/>
                  </a:lnTo>
                  <a:lnTo>
                    <a:pt x="14997" y="1613"/>
                  </a:lnTo>
                  <a:lnTo>
                    <a:pt x="15084" y="1496"/>
                  </a:lnTo>
                  <a:lnTo>
                    <a:pt x="15257" y="1261"/>
                  </a:lnTo>
                  <a:cubicBezTo>
                    <a:pt x="15371" y="1106"/>
                    <a:pt x="15467" y="994"/>
                    <a:pt x="15536" y="957"/>
                  </a:cubicBezTo>
                  <a:cubicBezTo>
                    <a:pt x="15576" y="932"/>
                    <a:pt x="15616" y="912"/>
                    <a:pt x="15642" y="902"/>
                  </a:cubicBezTo>
                  <a:lnTo>
                    <a:pt x="15642" y="902"/>
                  </a:lnTo>
                  <a:cubicBezTo>
                    <a:pt x="15700" y="927"/>
                    <a:pt x="15761" y="939"/>
                    <a:pt x="15822" y="939"/>
                  </a:cubicBezTo>
                  <a:cubicBezTo>
                    <a:pt x="15973" y="939"/>
                    <a:pt x="16120" y="864"/>
                    <a:pt x="16205" y="726"/>
                  </a:cubicBezTo>
                  <a:cubicBezTo>
                    <a:pt x="16335" y="515"/>
                    <a:pt x="16271" y="240"/>
                    <a:pt x="16061" y="108"/>
                  </a:cubicBezTo>
                  <a:cubicBezTo>
                    <a:pt x="15958" y="46"/>
                    <a:pt x="15842" y="9"/>
                    <a:pt x="15721" y="2"/>
                  </a:cubicBezTo>
                  <a:cubicBezTo>
                    <a:pt x="15705" y="1"/>
                    <a:pt x="15688" y="0"/>
                    <a:pt x="156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8"/>
            <p:cNvSpPr/>
            <p:nvPr/>
          </p:nvSpPr>
          <p:spPr>
            <a:xfrm>
              <a:off x="2558225" y="5346575"/>
              <a:ext cx="138950" cy="129250"/>
            </a:xfrm>
            <a:custGeom>
              <a:rect b="b" l="l" r="r" t="t"/>
              <a:pathLst>
                <a:path extrusionOk="0" h="5170" w="5558">
                  <a:moveTo>
                    <a:pt x="451" y="1538"/>
                  </a:moveTo>
                  <a:cubicBezTo>
                    <a:pt x="451" y="1538"/>
                    <a:pt x="450" y="1538"/>
                    <a:pt x="450" y="1538"/>
                  </a:cubicBezTo>
                  <a:cubicBezTo>
                    <a:pt x="450" y="1538"/>
                    <a:pt x="450" y="1538"/>
                    <a:pt x="451" y="1538"/>
                  </a:cubicBezTo>
                  <a:close/>
                  <a:moveTo>
                    <a:pt x="5391" y="0"/>
                  </a:moveTo>
                  <a:cubicBezTo>
                    <a:pt x="5382" y="0"/>
                    <a:pt x="5373" y="1"/>
                    <a:pt x="5365" y="2"/>
                  </a:cubicBezTo>
                  <a:cubicBezTo>
                    <a:pt x="5136" y="42"/>
                    <a:pt x="4914" y="90"/>
                    <a:pt x="4697" y="124"/>
                  </a:cubicBezTo>
                  <a:cubicBezTo>
                    <a:pt x="4585" y="140"/>
                    <a:pt x="4463" y="162"/>
                    <a:pt x="4351" y="184"/>
                  </a:cubicBezTo>
                  <a:lnTo>
                    <a:pt x="4016" y="253"/>
                  </a:lnTo>
                  <a:cubicBezTo>
                    <a:pt x="3794" y="294"/>
                    <a:pt x="3561" y="352"/>
                    <a:pt x="3357" y="386"/>
                  </a:cubicBezTo>
                  <a:cubicBezTo>
                    <a:pt x="3260" y="400"/>
                    <a:pt x="3121" y="418"/>
                    <a:pt x="3009" y="445"/>
                  </a:cubicBezTo>
                  <a:cubicBezTo>
                    <a:pt x="2894" y="468"/>
                    <a:pt x="2773" y="500"/>
                    <a:pt x="2671" y="522"/>
                  </a:cubicBezTo>
                  <a:cubicBezTo>
                    <a:pt x="2571" y="545"/>
                    <a:pt x="2444" y="570"/>
                    <a:pt x="2324" y="607"/>
                  </a:cubicBezTo>
                  <a:cubicBezTo>
                    <a:pt x="2213" y="641"/>
                    <a:pt x="2138" y="653"/>
                    <a:pt x="2004" y="686"/>
                  </a:cubicBezTo>
                  <a:cubicBezTo>
                    <a:pt x="1942" y="701"/>
                    <a:pt x="1873" y="724"/>
                    <a:pt x="1823" y="741"/>
                  </a:cubicBezTo>
                  <a:cubicBezTo>
                    <a:pt x="1773" y="756"/>
                    <a:pt x="1729" y="768"/>
                    <a:pt x="1679" y="780"/>
                  </a:cubicBezTo>
                  <a:cubicBezTo>
                    <a:pt x="1628" y="792"/>
                    <a:pt x="1575" y="803"/>
                    <a:pt x="1526" y="811"/>
                  </a:cubicBezTo>
                  <a:cubicBezTo>
                    <a:pt x="1479" y="820"/>
                    <a:pt x="1429" y="826"/>
                    <a:pt x="1365" y="835"/>
                  </a:cubicBezTo>
                  <a:cubicBezTo>
                    <a:pt x="1301" y="845"/>
                    <a:pt x="1238" y="857"/>
                    <a:pt x="1179" y="871"/>
                  </a:cubicBezTo>
                  <a:cubicBezTo>
                    <a:pt x="1123" y="883"/>
                    <a:pt x="1075" y="893"/>
                    <a:pt x="1024" y="901"/>
                  </a:cubicBezTo>
                  <a:lnTo>
                    <a:pt x="854" y="930"/>
                  </a:lnTo>
                  <a:lnTo>
                    <a:pt x="692" y="964"/>
                  </a:lnTo>
                  <a:cubicBezTo>
                    <a:pt x="679" y="965"/>
                    <a:pt x="665" y="966"/>
                    <a:pt x="652" y="966"/>
                  </a:cubicBezTo>
                  <a:cubicBezTo>
                    <a:pt x="636" y="966"/>
                    <a:pt x="620" y="965"/>
                    <a:pt x="606" y="962"/>
                  </a:cubicBezTo>
                  <a:lnTo>
                    <a:pt x="512" y="951"/>
                  </a:lnTo>
                  <a:cubicBezTo>
                    <a:pt x="491" y="948"/>
                    <a:pt x="471" y="947"/>
                    <a:pt x="450" y="947"/>
                  </a:cubicBezTo>
                  <a:cubicBezTo>
                    <a:pt x="406" y="947"/>
                    <a:pt x="362" y="953"/>
                    <a:pt x="319" y="965"/>
                  </a:cubicBezTo>
                  <a:cubicBezTo>
                    <a:pt x="225" y="988"/>
                    <a:pt x="126" y="1069"/>
                    <a:pt x="85" y="1142"/>
                  </a:cubicBezTo>
                  <a:cubicBezTo>
                    <a:pt x="66" y="1170"/>
                    <a:pt x="51" y="1202"/>
                    <a:pt x="38" y="1234"/>
                  </a:cubicBezTo>
                  <a:cubicBezTo>
                    <a:pt x="29" y="1259"/>
                    <a:pt x="21" y="1286"/>
                    <a:pt x="15" y="1314"/>
                  </a:cubicBezTo>
                  <a:cubicBezTo>
                    <a:pt x="7" y="1344"/>
                    <a:pt x="2" y="1375"/>
                    <a:pt x="1" y="1406"/>
                  </a:cubicBezTo>
                  <a:cubicBezTo>
                    <a:pt x="1" y="1426"/>
                    <a:pt x="0" y="1443"/>
                    <a:pt x="1" y="1464"/>
                  </a:cubicBezTo>
                  <a:cubicBezTo>
                    <a:pt x="4" y="1488"/>
                    <a:pt x="7" y="1514"/>
                    <a:pt x="13" y="1538"/>
                  </a:cubicBezTo>
                  <a:cubicBezTo>
                    <a:pt x="27" y="1593"/>
                    <a:pt x="53" y="1645"/>
                    <a:pt x="89" y="1689"/>
                  </a:cubicBezTo>
                  <a:cubicBezTo>
                    <a:pt x="105" y="1710"/>
                    <a:pt x="124" y="1729"/>
                    <a:pt x="145" y="1746"/>
                  </a:cubicBezTo>
                  <a:cubicBezTo>
                    <a:pt x="161" y="1760"/>
                    <a:pt x="178" y="1772"/>
                    <a:pt x="197" y="1783"/>
                  </a:cubicBezTo>
                  <a:cubicBezTo>
                    <a:pt x="325" y="1852"/>
                    <a:pt x="369" y="1851"/>
                    <a:pt x="407" y="1869"/>
                  </a:cubicBezTo>
                  <a:cubicBezTo>
                    <a:pt x="429" y="1876"/>
                    <a:pt x="450" y="1887"/>
                    <a:pt x="467" y="1902"/>
                  </a:cubicBezTo>
                  <a:cubicBezTo>
                    <a:pt x="552" y="1979"/>
                    <a:pt x="689" y="2069"/>
                    <a:pt x="751" y="2117"/>
                  </a:cubicBezTo>
                  <a:cubicBezTo>
                    <a:pt x="833" y="2179"/>
                    <a:pt x="911" y="2247"/>
                    <a:pt x="986" y="2319"/>
                  </a:cubicBezTo>
                  <a:cubicBezTo>
                    <a:pt x="1065" y="2397"/>
                    <a:pt x="1175" y="2490"/>
                    <a:pt x="1249" y="2553"/>
                  </a:cubicBezTo>
                  <a:cubicBezTo>
                    <a:pt x="1290" y="2589"/>
                    <a:pt x="1323" y="2622"/>
                    <a:pt x="1368" y="2663"/>
                  </a:cubicBezTo>
                  <a:cubicBezTo>
                    <a:pt x="1412" y="2705"/>
                    <a:pt x="1461" y="2746"/>
                    <a:pt x="1506" y="2785"/>
                  </a:cubicBezTo>
                  <a:cubicBezTo>
                    <a:pt x="1552" y="2823"/>
                    <a:pt x="1599" y="2862"/>
                    <a:pt x="1649" y="2900"/>
                  </a:cubicBezTo>
                  <a:lnTo>
                    <a:pt x="1789" y="3004"/>
                  </a:lnTo>
                  <a:cubicBezTo>
                    <a:pt x="1870" y="3065"/>
                    <a:pt x="1948" y="3131"/>
                    <a:pt x="2022" y="3200"/>
                  </a:cubicBezTo>
                  <a:cubicBezTo>
                    <a:pt x="2056" y="3234"/>
                    <a:pt x="2104" y="3284"/>
                    <a:pt x="2153" y="3328"/>
                  </a:cubicBezTo>
                  <a:cubicBezTo>
                    <a:pt x="2201" y="3370"/>
                    <a:pt x="2249" y="3410"/>
                    <a:pt x="2297" y="3448"/>
                  </a:cubicBezTo>
                  <a:cubicBezTo>
                    <a:pt x="2346" y="3487"/>
                    <a:pt x="2407" y="3530"/>
                    <a:pt x="2454" y="3560"/>
                  </a:cubicBezTo>
                  <a:cubicBezTo>
                    <a:pt x="2502" y="3591"/>
                    <a:pt x="2535" y="3614"/>
                    <a:pt x="2577" y="3645"/>
                  </a:cubicBezTo>
                  <a:cubicBezTo>
                    <a:pt x="2618" y="3678"/>
                    <a:pt x="2658" y="3710"/>
                    <a:pt x="2692" y="3741"/>
                  </a:cubicBezTo>
                  <a:cubicBezTo>
                    <a:pt x="2727" y="3771"/>
                    <a:pt x="2753" y="3800"/>
                    <a:pt x="2801" y="3851"/>
                  </a:cubicBezTo>
                  <a:cubicBezTo>
                    <a:pt x="3000" y="4052"/>
                    <a:pt x="3192" y="4159"/>
                    <a:pt x="3358" y="4298"/>
                  </a:cubicBezTo>
                  <a:cubicBezTo>
                    <a:pt x="3400" y="4333"/>
                    <a:pt x="3441" y="4365"/>
                    <a:pt x="3481" y="4400"/>
                  </a:cubicBezTo>
                  <a:cubicBezTo>
                    <a:pt x="3522" y="4434"/>
                    <a:pt x="3570" y="4477"/>
                    <a:pt x="3617" y="4515"/>
                  </a:cubicBezTo>
                  <a:cubicBezTo>
                    <a:pt x="3663" y="4553"/>
                    <a:pt x="3709" y="4590"/>
                    <a:pt x="3761" y="4629"/>
                  </a:cubicBezTo>
                  <a:cubicBezTo>
                    <a:pt x="3813" y="4666"/>
                    <a:pt x="3866" y="4700"/>
                    <a:pt x="3922" y="4730"/>
                  </a:cubicBezTo>
                  <a:cubicBezTo>
                    <a:pt x="3965" y="4754"/>
                    <a:pt x="4007" y="4782"/>
                    <a:pt x="4047" y="4811"/>
                  </a:cubicBezTo>
                  <a:cubicBezTo>
                    <a:pt x="4090" y="4842"/>
                    <a:pt x="4133" y="4875"/>
                    <a:pt x="4171" y="4907"/>
                  </a:cubicBezTo>
                  <a:cubicBezTo>
                    <a:pt x="4239" y="4965"/>
                    <a:pt x="4341" y="5071"/>
                    <a:pt x="4437" y="5138"/>
                  </a:cubicBezTo>
                  <a:lnTo>
                    <a:pt x="4446" y="5143"/>
                  </a:lnTo>
                  <a:cubicBezTo>
                    <a:pt x="4473" y="5161"/>
                    <a:pt x="4503" y="5170"/>
                    <a:pt x="4532" y="5170"/>
                  </a:cubicBezTo>
                  <a:cubicBezTo>
                    <a:pt x="4577" y="5170"/>
                    <a:pt x="4620" y="5150"/>
                    <a:pt x="4649" y="5114"/>
                  </a:cubicBezTo>
                  <a:cubicBezTo>
                    <a:pt x="4699" y="5053"/>
                    <a:pt x="4694" y="4962"/>
                    <a:pt x="4637" y="4908"/>
                  </a:cubicBezTo>
                  <a:cubicBezTo>
                    <a:pt x="4556" y="4832"/>
                    <a:pt x="4511" y="4761"/>
                    <a:pt x="4418" y="4656"/>
                  </a:cubicBezTo>
                  <a:cubicBezTo>
                    <a:pt x="4374" y="4609"/>
                    <a:pt x="4332" y="4567"/>
                    <a:pt x="4285" y="4526"/>
                  </a:cubicBezTo>
                  <a:cubicBezTo>
                    <a:pt x="4238" y="4482"/>
                    <a:pt x="4188" y="4441"/>
                    <a:pt x="4136" y="4404"/>
                  </a:cubicBezTo>
                  <a:cubicBezTo>
                    <a:pt x="4095" y="4374"/>
                    <a:pt x="4056" y="4343"/>
                    <a:pt x="4017" y="4310"/>
                  </a:cubicBezTo>
                  <a:cubicBezTo>
                    <a:pt x="3980" y="4276"/>
                    <a:pt x="3940" y="4238"/>
                    <a:pt x="3902" y="4200"/>
                  </a:cubicBezTo>
                  <a:cubicBezTo>
                    <a:pt x="3863" y="4162"/>
                    <a:pt x="3830" y="4126"/>
                    <a:pt x="3789" y="4082"/>
                  </a:cubicBezTo>
                  <a:cubicBezTo>
                    <a:pt x="3746" y="4038"/>
                    <a:pt x="3702" y="3994"/>
                    <a:pt x="3658" y="3954"/>
                  </a:cubicBezTo>
                  <a:cubicBezTo>
                    <a:pt x="3484" y="3787"/>
                    <a:pt x="3288" y="3646"/>
                    <a:pt x="3177" y="3510"/>
                  </a:cubicBezTo>
                  <a:cubicBezTo>
                    <a:pt x="3149" y="3477"/>
                    <a:pt x="3101" y="3419"/>
                    <a:pt x="3053" y="3370"/>
                  </a:cubicBezTo>
                  <a:cubicBezTo>
                    <a:pt x="3005" y="3322"/>
                    <a:pt x="2958" y="3280"/>
                    <a:pt x="2912" y="3239"/>
                  </a:cubicBezTo>
                  <a:cubicBezTo>
                    <a:pt x="2864" y="3198"/>
                    <a:pt x="2805" y="3153"/>
                    <a:pt x="2760" y="3120"/>
                  </a:cubicBezTo>
                  <a:cubicBezTo>
                    <a:pt x="2715" y="3087"/>
                    <a:pt x="2682" y="3061"/>
                    <a:pt x="2644" y="3027"/>
                  </a:cubicBezTo>
                  <a:cubicBezTo>
                    <a:pt x="2606" y="2994"/>
                    <a:pt x="2566" y="2957"/>
                    <a:pt x="2532" y="2923"/>
                  </a:cubicBezTo>
                  <a:cubicBezTo>
                    <a:pt x="2496" y="2889"/>
                    <a:pt x="2466" y="2855"/>
                    <a:pt x="2420" y="2808"/>
                  </a:cubicBezTo>
                  <a:cubicBezTo>
                    <a:pt x="2332" y="2718"/>
                    <a:pt x="2238" y="2633"/>
                    <a:pt x="2140" y="2553"/>
                  </a:cubicBezTo>
                  <a:cubicBezTo>
                    <a:pt x="2036" y="2474"/>
                    <a:pt x="1972" y="2423"/>
                    <a:pt x="1888" y="2345"/>
                  </a:cubicBezTo>
                  <a:cubicBezTo>
                    <a:pt x="1846" y="2310"/>
                    <a:pt x="1811" y="2275"/>
                    <a:pt x="1773" y="2238"/>
                  </a:cubicBezTo>
                  <a:cubicBezTo>
                    <a:pt x="1733" y="2200"/>
                    <a:pt x="1686" y="2155"/>
                    <a:pt x="1641" y="2113"/>
                  </a:cubicBezTo>
                  <a:cubicBezTo>
                    <a:pt x="1543" y="2027"/>
                    <a:pt x="1478" y="1972"/>
                    <a:pt x="1396" y="1890"/>
                  </a:cubicBezTo>
                  <a:cubicBezTo>
                    <a:pt x="1307" y="1804"/>
                    <a:pt x="1212" y="1720"/>
                    <a:pt x="1115" y="1643"/>
                  </a:cubicBezTo>
                  <a:cubicBezTo>
                    <a:pt x="1037" y="1585"/>
                    <a:pt x="987" y="1550"/>
                    <a:pt x="938" y="1512"/>
                  </a:cubicBezTo>
                  <a:lnTo>
                    <a:pt x="938" y="1512"/>
                  </a:lnTo>
                  <a:lnTo>
                    <a:pt x="965" y="1507"/>
                  </a:lnTo>
                  <a:lnTo>
                    <a:pt x="1130" y="1477"/>
                  </a:lnTo>
                  <a:cubicBezTo>
                    <a:pt x="1194" y="1464"/>
                    <a:pt x="1255" y="1449"/>
                    <a:pt x="1312" y="1435"/>
                  </a:cubicBezTo>
                  <a:cubicBezTo>
                    <a:pt x="1362" y="1422"/>
                    <a:pt x="1413" y="1411"/>
                    <a:pt x="1459" y="1403"/>
                  </a:cubicBezTo>
                  <a:cubicBezTo>
                    <a:pt x="1507" y="1393"/>
                    <a:pt x="1571" y="1384"/>
                    <a:pt x="1635" y="1370"/>
                  </a:cubicBezTo>
                  <a:cubicBezTo>
                    <a:pt x="1699" y="1358"/>
                    <a:pt x="1758" y="1344"/>
                    <a:pt x="1818" y="1328"/>
                  </a:cubicBezTo>
                  <a:cubicBezTo>
                    <a:pt x="1878" y="1311"/>
                    <a:pt x="1945" y="1292"/>
                    <a:pt x="2001" y="1271"/>
                  </a:cubicBezTo>
                  <a:cubicBezTo>
                    <a:pt x="2059" y="1250"/>
                    <a:pt x="2098" y="1237"/>
                    <a:pt x="2148" y="1222"/>
                  </a:cubicBezTo>
                  <a:cubicBezTo>
                    <a:pt x="2235" y="1199"/>
                    <a:pt x="2383" y="1160"/>
                    <a:pt x="2488" y="1122"/>
                  </a:cubicBezTo>
                  <a:cubicBezTo>
                    <a:pt x="2584" y="1086"/>
                    <a:pt x="2682" y="1064"/>
                    <a:pt x="2801" y="1031"/>
                  </a:cubicBezTo>
                  <a:cubicBezTo>
                    <a:pt x="2920" y="997"/>
                    <a:pt x="3017" y="968"/>
                    <a:pt x="3127" y="938"/>
                  </a:cubicBezTo>
                  <a:cubicBezTo>
                    <a:pt x="3235" y="908"/>
                    <a:pt x="3322" y="890"/>
                    <a:pt x="3450" y="863"/>
                  </a:cubicBezTo>
                  <a:cubicBezTo>
                    <a:pt x="3692" y="805"/>
                    <a:pt x="3898" y="742"/>
                    <a:pt x="4120" y="679"/>
                  </a:cubicBezTo>
                  <a:lnTo>
                    <a:pt x="4448" y="579"/>
                  </a:lnTo>
                  <a:cubicBezTo>
                    <a:pt x="4558" y="548"/>
                    <a:pt x="4660" y="520"/>
                    <a:pt x="4771" y="492"/>
                  </a:cubicBezTo>
                  <a:cubicBezTo>
                    <a:pt x="5002" y="437"/>
                    <a:pt x="5219" y="363"/>
                    <a:pt x="5435" y="297"/>
                  </a:cubicBezTo>
                  <a:cubicBezTo>
                    <a:pt x="5511" y="274"/>
                    <a:pt x="5558" y="195"/>
                    <a:pt x="5539" y="117"/>
                  </a:cubicBezTo>
                  <a:cubicBezTo>
                    <a:pt x="5523" y="48"/>
                    <a:pt x="5461" y="0"/>
                    <a:pt x="5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8" name="Google Shape;4368;p58"/>
          <p:cNvGrpSpPr/>
          <p:nvPr/>
        </p:nvGrpSpPr>
        <p:grpSpPr>
          <a:xfrm flipH="1" rot="-6034516">
            <a:off x="1726774" y="1719063"/>
            <a:ext cx="335579" cy="556165"/>
            <a:chOff x="1724625" y="4662875"/>
            <a:chExt cx="204475" cy="384200"/>
          </a:xfrm>
        </p:grpSpPr>
        <p:sp>
          <p:nvSpPr>
            <p:cNvPr id="4369" name="Google Shape;4369;p58"/>
            <p:cNvSpPr/>
            <p:nvPr/>
          </p:nvSpPr>
          <p:spPr>
            <a:xfrm>
              <a:off x="1724625" y="4681300"/>
              <a:ext cx="185425" cy="365775"/>
            </a:xfrm>
            <a:custGeom>
              <a:rect b="b" l="l" r="r" t="t"/>
              <a:pathLst>
                <a:path extrusionOk="0" h="14631" w="7417">
                  <a:moveTo>
                    <a:pt x="6791" y="0"/>
                  </a:moveTo>
                  <a:cubicBezTo>
                    <a:pt x="6774" y="0"/>
                    <a:pt x="6757" y="3"/>
                    <a:pt x="6740" y="9"/>
                  </a:cubicBezTo>
                  <a:cubicBezTo>
                    <a:pt x="6626" y="52"/>
                    <a:pt x="6524" y="104"/>
                    <a:pt x="6428" y="147"/>
                  </a:cubicBezTo>
                  <a:lnTo>
                    <a:pt x="6358" y="178"/>
                  </a:lnTo>
                  <a:lnTo>
                    <a:pt x="6280" y="208"/>
                  </a:lnTo>
                  <a:cubicBezTo>
                    <a:pt x="6223" y="234"/>
                    <a:pt x="6167" y="264"/>
                    <a:pt x="6115" y="297"/>
                  </a:cubicBezTo>
                  <a:cubicBezTo>
                    <a:pt x="6066" y="327"/>
                    <a:pt x="6021" y="356"/>
                    <a:pt x="5979" y="379"/>
                  </a:cubicBezTo>
                  <a:cubicBezTo>
                    <a:pt x="5938" y="402"/>
                    <a:pt x="5896" y="421"/>
                    <a:pt x="5852" y="436"/>
                  </a:cubicBezTo>
                  <a:lnTo>
                    <a:pt x="5541" y="541"/>
                  </a:lnTo>
                  <a:cubicBezTo>
                    <a:pt x="5430" y="581"/>
                    <a:pt x="5323" y="631"/>
                    <a:pt x="5220" y="689"/>
                  </a:cubicBezTo>
                  <a:cubicBezTo>
                    <a:pt x="5130" y="740"/>
                    <a:pt x="5037" y="784"/>
                    <a:pt x="4941" y="819"/>
                  </a:cubicBezTo>
                  <a:cubicBezTo>
                    <a:pt x="4844" y="856"/>
                    <a:pt x="4737" y="891"/>
                    <a:pt x="4626" y="940"/>
                  </a:cubicBezTo>
                  <a:cubicBezTo>
                    <a:pt x="4512" y="988"/>
                    <a:pt x="4409" y="1053"/>
                    <a:pt x="4316" y="1106"/>
                  </a:cubicBezTo>
                  <a:cubicBezTo>
                    <a:pt x="4270" y="1134"/>
                    <a:pt x="4226" y="1159"/>
                    <a:pt x="4183" y="1181"/>
                  </a:cubicBezTo>
                  <a:cubicBezTo>
                    <a:pt x="4148" y="1197"/>
                    <a:pt x="4110" y="1210"/>
                    <a:pt x="4070" y="1218"/>
                  </a:cubicBezTo>
                  <a:cubicBezTo>
                    <a:pt x="3979" y="1241"/>
                    <a:pt x="3848" y="1252"/>
                    <a:pt x="3705" y="1329"/>
                  </a:cubicBezTo>
                  <a:cubicBezTo>
                    <a:pt x="3586" y="1396"/>
                    <a:pt x="3497" y="1474"/>
                    <a:pt x="3415" y="1533"/>
                  </a:cubicBezTo>
                  <a:lnTo>
                    <a:pt x="3356" y="1575"/>
                  </a:lnTo>
                  <a:lnTo>
                    <a:pt x="3289" y="1618"/>
                  </a:lnTo>
                  <a:cubicBezTo>
                    <a:pt x="3235" y="1654"/>
                    <a:pt x="3185" y="1691"/>
                    <a:pt x="3140" y="1728"/>
                  </a:cubicBezTo>
                  <a:lnTo>
                    <a:pt x="3014" y="1828"/>
                  </a:lnTo>
                  <a:cubicBezTo>
                    <a:pt x="2974" y="1859"/>
                    <a:pt x="2941" y="1880"/>
                    <a:pt x="2891" y="1915"/>
                  </a:cubicBezTo>
                  <a:lnTo>
                    <a:pt x="2611" y="2104"/>
                  </a:lnTo>
                  <a:cubicBezTo>
                    <a:pt x="2516" y="2165"/>
                    <a:pt x="2431" y="2241"/>
                    <a:pt x="2341" y="2309"/>
                  </a:cubicBezTo>
                  <a:lnTo>
                    <a:pt x="2207" y="2413"/>
                  </a:lnTo>
                  <a:lnTo>
                    <a:pt x="2149" y="2458"/>
                  </a:lnTo>
                  <a:cubicBezTo>
                    <a:pt x="2134" y="2469"/>
                    <a:pt x="2115" y="2482"/>
                    <a:pt x="2097" y="2495"/>
                  </a:cubicBezTo>
                  <a:cubicBezTo>
                    <a:pt x="2018" y="2546"/>
                    <a:pt x="1910" y="2598"/>
                    <a:pt x="1795" y="2698"/>
                  </a:cubicBezTo>
                  <a:cubicBezTo>
                    <a:pt x="1691" y="2795"/>
                    <a:pt x="1623" y="2884"/>
                    <a:pt x="1551" y="2971"/>
                  </a:cubicBezTo>
                  <a:cubicBezTo>
                    <a:pt x="1488" y="3052"/>
                    <a:pt x="1420" y="3129"/>
                    <a:pt x="1348" y="3202"/>
                  </a:cubicBezTo>
                  <a:cubicBezTo>
                    <a:pt x="1272" y="3282"/>
                    <a:pt x="1189" y="3361"/>
                    <a:pt x="1104" y="3484"/>
                  </a:cubicBezTo>
                  <a:cubicBezTo>
                    <a:pt x="1017" y="3622"/>
                    <a:pt x="988" y="3745"/>
                    <a:pt x="952" y="3828"/>
                  </a:cubicBezTo>
                  <a:cubicBezTo>
                    <a:pt x="943" y="3848"/>
                    <a:pt x="935" y="3868"/>
                    <a:pt x="926" y="3882"/>
                  </a:cubicBezTo>
                  <a:cubicBezTo>
                    <a:pt x="923" y="3892"/>
                    <a:pt x="918" y="3896"/>
                    <a:pt x="914" y="3904"/>
                  </a:cubicBezTo>
                  <a:lnTo>
                    <a:pt x="895" y="3935"/>
                  </a:lnTo>
                  <a:lnTo>
                    <a:pt x="807" y="4069"/>
                  </a:lnTo>
                  <a:cubicBezTo>
                    <a:pt x="745" y="4164"/>
                    <a:pt x="677" y="4274"/>
                    <a:pt x="626" y="4400"/>
                  </a:cubicBezTo>
                  <a:cubicBezTo>
                    <a:pt x="576" y="4521"/>
                    <a:pt x="546" y="4636"/>
                    <a:pt x="515" y="4733"/>
                  </a:cubicBezTo>
                  <a:cubicBezTo>
                    <a:pt x="504" y="4775"/>
                    <a:pt x="489" y="4817"/>
                    <a:pt x="471" y="4856"/>
                  </a:cubicBezTo>
                  <a:cubicBezTo>
                    <a:pt x="452" y="4897"/>
                    <a:pt x="430" y="4936"/>
                    <a:pt x="405" y="4973"/>
                  </a:cubicBezTo>
                  <a:cubicBezTo>
                    <a:pt x="352" y="5063"/>
                    <a:pt x="269" y="5179"/>
                    <a:pt x="232" y="5355"/>
                  </a:cubicBezTo>
                  <a:cubicBezTo>
                    <a:pt x="202" y="5530"/>
                    <a:pt x="227" y="5659"/>
                    <a:pt x="231" y="5752"/>
                  </a:cubicBezTo>
                  <a:cubicBezTo>
                    <a:pt x="233" y="5786"/>
                    <a:pt x="232" y="5822"/>
                    <a:pt x="227" y="5857"/>
                  </a:cubicBezTo>
                  <a:cubicBezTo>
                    <a:pt x="219" y="5896"/>
                    <a:pt x="209" y="5934"/>
                    <a:pt x="196" y="5971"/>
                  </a:cubicBezTo>
                  <a:cubicBezTo>
                    <a:pt x="166" y="6061"/>
                    <a:pt x="113" y="6177"/>
                    <a:pt x="89" y="6336"/>
                  </a:cubicBezTo>
                  <a:lnTo>
                    <a:pt x="78" y="6420"/>
                  </a:lnTo>
                  <a:lnTo>
                    <a:pt x="67" y="6488"/>
                  </a:lnTo>
                  <a:lnTo>
                    <a:pt x="36" y="6648"/>
                  </a:lnTo>
                  <a:cubicBezTo>
                    <a:pt x="22" y="6712"/>
                    <a:pt x="13" y="6775"/>
                    <a:pt x="7" y="6840"/>
                  </a:cubicBezTo>
                  <a:cubicBezTo>
                    <a:pt x="1" y="6919"/>
                    <a:pt x="4" y="6968"/>
                    <a:pt x="4" y="7026"/>
                  </a:cubicBezTo>
                  <a:lnTo>
                    <a:pt x="8" y="7369"/>
                  </a:lnTo>
                  <a:cubicBezTo>
                    <a:pt x="9" y="7482"/>
                    <a:pt x="19" y="7597"/>
                    <a:pt x="25" y="7710"/>
                  </a:cubicBezTo>
                  <a:cubicBezTo>
                    <a:pt x="34" y="7824"/>
                    <a:pt x="33" y="7939"/>
                    <a:pt x="56" y="8051"/>
                  </a:cubicBezTo>
                  <a:lnTo>
                    <a:pt x="112" y="8388"/>
                  </a:lnTo>
                  <a:lnTo>
                    <a:pt x="119" y="8431"/>
                  </a:lnTo>
                  <a:lnTo>
                    <a:pt x="129" y="8482"/>
                  </a:lnTo>
                  <a:cubicBezTo>
                    <a:pt x="137" y="8525"/>
                    <a:pt x="150" y="8565"/>
                    <a:pt x="165" y="8606"/>
                  </a:cubicBezTo>
                  <a:cubicBezTo>
                    <a:pt x="189" y="8668"/>
                    <a:pt x="217" y="8729"/>
                    <a:pt x="248" y="8788"/>
                  </a:cubicBezTo>
                  <a:cubicBezTo>
                    <a:pt x="269" y="8827"/>
                    <a:pt x="289" y="8867"/>
                    <a:pt x="305" y="8908"/>
                  </a:cubicBezTo>
                  <a:cubicBezTo>
                    <a:pt x="309" y="8921"/>
                    <a:pt x="314" y="8934"/>
                    <a:pt x="316" y="8946"/>
                  </a:cubicBezTo>
                  <a:lnTo>
                    <a:pt x="329" y="9008"/>
                  </a:lnTo>
                  <a:cubicBezTo>
                    <a:pt x="344" y="9095"/>
                    <a:pt x="352" y="9210"/>
                    <a:pt x="382" y="9347"/>
                  </a:cubicBezTo>
                  <a:cubicBezTo>
                    <a:pt x="413" y="9495"/>
                    <a:pt x="471" y="9619"/>
                    <a:pt x="519" y="9723"/>
                  </a:cubicBezTo>
                  <a:lnTo>
                    <a:pt x="583" y="9865"/>
                  </a:lnTo>
                  <a:lnTo>
                    <a:pt x="610" y="9927"/>
                  </a:lnTo>
                  <a:lnTo>
                    <a:pt x="635" y="9999"/>
                  </a:lnTo>
                  <a:cubicBezTo>
                    <a:pt x="671" y="10097"/>
                    <a:pt x="707" y="10207"/>
                    <a:pt x="755" y="10322"/>
                  </a:cubicBezTo>
                  <a:lnTo>
                    <a:pt x="889" y="10630"/>
                  </a:lnTo>
                  <a:cubicBezTo>
                    <a:pt x="914" y="10683"/>
                    <a:pt x="938" y="10737"/>
                    <a:pt x="966" y="10794"/>
                  </a:cubicBezTo>
                  <a:lnTo>
                    <a:pt x="1011" y="10879"/>
                  </a:lnTo>
                  <a:lnTo>
                    <a:pt x="1054" y="10954"/>
                  </a:lnTo>
                  <a:lnTo>
                    <a:pt x="1225" y="11255"/>
                  </a:lnTo>
                  <a:lnTo>
                    <a:pt x="1298" y="11383"/>
                  </a:lnTo>
                  <a:lnTo>
                    <a:pt x="1369" y="11518"/>
                  </a:lnTo>
                  <a:cubicBezTo>
                    <a:pt x="1396" y="11569"/>
                    <a:pt x="1424" y="11626"/>
                    <a:pt x="1461" y="11686"/>
                  </a:cubicBezTo>
                  <a:cubicBezTo>
                    <a:pt x="1481" y="11716"/>
                    <a:pt x="1501" y="11746"/>
                    <a:pt x="1524" y="11778"/>
                  </a:cubicBezTo>
                  <a:cubicBezTo>
                    <a:pt x="1540" y="11800"/>
                    <a:pt x="1558" y="11821"/>
                    <a:pt x="1577" y="11842"/>
                  </a:cubicBezTo>
                  <a:cubicBezTo>
                    <a:pt x="1595" y="11860"/>
                    <a:pt x="1615" y="11879"/>
                    <a:pt x="1635" y="11896"/>
                  </a:cubicBezTo>
                  <a:cubicBezTo>
                    <a:pt x="1696" y="11947"/>
                    <a:pt x="1762" y="11991"/>
                    <a:pt x="1832" y="12028"/>
                  </a:cubicBezTo>
                  <a:cubicBezTo>
                    <a:pt x="1872" y="12047"/>
                    <a:pt x="1909" y="12069"/>
                    <a:pt x="1945" y="12094"/>
                  </a:cubicBezTo>
                  <a:cubicBezTo>
                    <a:pt x="1951" y="12097"/>
                    <a:pt x="1957" y="12102"/>
                    <a:pt x="1962" y="12106"/>
                  </a:cubicBezTo>
                  <a:cubicBezTo>
                    <a:pt x="1961" y="12106"/>
                    <a:pt x="1960" y="12105"/>
                    <a:pt x="1960" y="12105"/>
                  </a:cubicBezTo>
                  <a:lnTo>
                    <a:pt x="1960" y="12105"/>
                  </a:lnTo>
                  <a:cubicBezTo>
                    <a:pt x="1959" y="12105"/>
                    <a:pt x="1969" y="12116"/>
                    <a:pt x="1976" y="12127"/>
                  </a:cubicBezTo>
                  <a:cubicBezTo>
                    <a:pt x="1994" y="12151"/>
                    <a:pt x="2016" y="12187"/>
                    <a:pt x="2044" y="12235"/>
                  </a:cubicBezTo>
                  <a:cubicBezTo>
                    <a:pt x="2073" y="12281"/>
                    <a:pt x="2104" y="12336"/>
                    <a:pt x="2149" y="12399"/>
                  </a:cubicBezTo>
                  <a:cubicBezTo>
                    <a:pt x="2197" y="12468"/>
                    <a:pt x="2255" y="12532"/>
                    <a:pt x="2321" y="12586"/>
                  </a:cubicBezTo>
                  <a:cubicBezTo>
                    <a:pt x="2448" y="12692"/>
                    <a:pt x="2560" y="12748"/>
                    <a:pt x="2628" y="12796"/>
                  </a:cubicBezTo>
                  <a:cubicBezTo>
                    <a:pt x="2653" y="12811"/>
                    <a:pt x="2675" y="12830"/>
                    <a:pt x="2695" y="12849"/>
                  </a:cubicBezTo>
                  <a:cubicBezTo>
                    <a:pt x="2718" y="12876"/>
                    <a:pt x="2740" y="12905"/>
                    <a:pt x="2761" y="12935"/>
                  </a:cubicBezTo>
                  <a:cubicBezTo>
                    <a:pt x="2790" y="12974"/>
                    <a:pt x="2827" y="13030"/>
                    <a:pt x="2878" y="13090"/>
                  </a:cubicBezTo>
                  <a:cubicBezTo>
                    <a:pt x="2907" y="13124"/>
                    <a:pt x="2938" y="13157"/>
                    <a:pt x="2970" y="13187"/>
                  </a:cubicBezTo>
                  <a:cubicBezTo>
                    <a:pt x="3007" y="13219"/>
                    <a:pt x="3045" y="13248"/>
                    <a:pt x="3087" y="13274"/>
                  </a:cubicBezTo>
                  <a:cubicBezTo>
                    <a:pt x="3240" y="13368"/>
                    <a:pt x="3363" y="13404"/>
                    <a:pt x="3438" y="13440"/>
                  </a:cubicBezTo>
                  <a:cubicBezTo>
                    <a:pt x="3457" y="13449"/>
                    <a:pt x="3474" y="13456"/>
                    <a:pt x="3486" y="13463"/>
                  </a:cubicBezTo>
                  <a:lnTo>
                    <a:pt x="3534" y="13492"/>
                  </a:lnTo>
                  <a:lnTo>
                    <a:pt x="3684" y="13581"/>
                  </a:lnTo>
                  <a:lnTo>
                    <a:pt x="3971" y="13747"/>
                  </a:lnTo>
                  <a:cubicBezTo>
                    <a:pt x="4024" y="13778"/>
                    <a:pt x="4103" y="13844"/>
                    <a:pt x="4224" y="13925"/>
                  </a:cubicBezTo>
                  <a:cubicBezTo>
                    <a:pt x="4254" y="13945"/>
                    <a:pt x="4287" y="13965"/>
                    <a:pt x="4324" y="13985"/>
                  </a:cubicBezTo>
                  <a:cubicBezTo>
                    <a:pt x="4360" y="14005"/>
                    <a:pt x="4412" y="14027"/>
                    <a:pt x="4418" y="14030"/>
                  </a:cubicBezTo>
                  <a:cubicBezTo>
                    <a:pt x="4452" y="14046"/>
                    <a:pt x="4492" y="14068"/>
                    <a:pt x="4538" y="14095"/>
                  </a:cubicBezTo>
                  <a:cubicBezTo>
                    <a:pt x="4628" y="14146"/>
                    <a:pt x="4754" y="14220"/>
                    <a:pt x="4902" y="14268"/>
                  </a:cubicBezTo>
                  <a:cubicBezTo>
                    <a:pt x="5030" y="14311"/>
                    <a:pt x="5148" y="14340"/>
                    <a:pt x="5253" y="14366"/>
                  </a:cubicBezTo>
                  <a:lnTo>
                    <a:pt x="5421" y="14409"/>
                  </a:lnTo>
                  <a:cubicBezTo>
                    <a:pt x="5498" y="14425"/>
                    <a:pt x="5576" y="14434"/>
                    <a:pt x="5655" y="14434"/>
                  </a:cubicBezTo>
                  <a:cubicBezTo>
                    <a:pt x="5665" y="14434"/>
                    <a:pt x="5674" y="14434"/>
                    <a:pt x="5684" y="14433"/>
                  </a:cubicBezTo>
                  <a:cubicBezTo>
                    <a:pt x="5764" y="14431"/>
                    <a:pt x="5825" y="14428"/>
                    <a:pt x="5865" y="14428"/>
                  </a:cubicBezTo>
                  <a:cubicBezTo>
                    <a:pt x="5897" y="14428"/>
                    <a:pt x="5916" y="14430"/>
                    <a:pt x="5922" y="14433"/>
                  </a:cubicBezTo>
                  <a:cubicBezTo>
                    <a:pt x="5965" y="14440"/>
                    <a:pt x="6054" y="14478"/>
                    <a:pt x="6188" y="14523"/>
                  </a:cubicBezTo>
                  <a:cubicBezTo>
                    <a:pt x="6268" y="14550"/>
                    <a:pt x="6351" y="14568"/>
                    <a:pt x="6434" y="14578"/>
                  </a:cubicBezTo>
                  <a:lnTo>
                    <a:pt x="6591" y="14597"/>
                  </a:lnTo>
                  <a:cubicBezTo>
                    <a:pt x="6701" y="14611"/>
                    <a:pt x="6825" y="14626"/>
                    <a:pt x="6961" y="14631"/>
                  </a:cubicBezTo>
                  <a:lnTo>
                    <a:pt x="6962" y="14629"/>
                  </a:lnTo>
                  <a:lnTo>
                    <a:pt x="6978" y="14629"/>
                  </a:lnTo>
                  <a:cubicBezTo>
                    <a:pt x="7221" y="14627"/>
                    <a:pt x="7416" y="14430"/>
                    <a:pt x="7415" y="14188"/>
                  </a:cubicBezTo>
                  <a:cubicBezTo>
                    <a:pt x="7415" y="13946"/>
                    <a:pt x="7219" y="13750"/>
                    <a:pt x="6978" y="13750"/>
                  </a:cubicBezTo>
                  <a:cubicBezTo>
                    <a:pt x="6977" y="13750"/>
                    <a:pt x="6977" y="13750"/>
                    <a:pt x="6976" y="13750"/>
                  </a:cubicBezTo>
                  <a:cubicBezTo>
                    <a:pt x="6893" y="13750"/>
                    <a:pt x="6797" y="13742"/>
                    <a:pt x="6689" y="13732"/>
                  </a:cubicBezTo>
                  <a:lnTo>
                    <a:pt x="6518" y="13716"/>
                  </a:lnTo>
                  <a:cubicBezTo>
                    <a:pt x="6493" y="13713"/>
                    <a:pt x="6468" y="13709"/>
                    <a:pt x="6443" y="13701"/>
                  </a:cubicBezTo>
                  <a:cubicBezTo>
                    <a:pt x="6368" y="13681"/>
                    <a:pt x="6255" y="13629"/>
                    <a:pt x="6082" y="13596"/>
                  </a:cubicBezTo>
                  <a:cubicBezTo>
                    <a:pt x="6007" y="13583"/>
                    <a:pt x="5941" y="13579"/>
                    <a:pt x="5884" y="13579"/>
                  </a:cubicBezTo>
                  <a:cubicBezTo>
                    <a:pt x="5785" y="13579"/>
                    <a:pt x="5711" y="13591"/>
                    <a:pt x="5662" y="13591"/>
                  </a:cubicBezTo>
                  <a:cubicBezTo>
                    <a:pt x="5651" y="13592"/>
                    <a:pt x="5641" y="13592"/>
                    <a:pt x="5630" y="13592"/>
                  </a:cubicBezTo>
                  <a:cubicBezTo>
                    <a:pt x="5619" y="13592"/>
                    <a:pt x="5609" y="13592"/>
                    <a:pt x="5598" y="13591"/>
                  </a:cubicBezTo>
                  <a:lnTo>
                    <a:pt x="5445" y="13555"/>
                  </a:lnTo>
                  <a:cubicBezTo>
                    <a:pt x="5337" y="13532"/>
                    <a:pt x="5239" y="13510"/>
                    <a:pt x="5159" y="13486"/>
                  </a:cubicBezTo>
                  <a:cubicBezTo>
                    <a:pt x="5097" y="13469"/>
                    <a:pt x="5030" y="13434"/>
                    <a:pt x="4928" y="13380"/>
                  </a:cubicBezTo>
                  <a:cubicBezTo>
                    <a:pt x="4877" y="13353"/>
                    <a:pt x="4820" y="13323"/>
                    <a:pt x="4754" y="13294"/>
                  </a:cubicBezTo>
                  <a:cubicBezTo>
                    <a:pt x="4710" y="13274"/>
                    <a:pt x="4713" y="13277"/>
                    <a:pt x="4699" y="13270"/>
                  </a:cubicBezTo>
                  <a:cubicBezTo>
                    <a:pt x="4685" y="13263"/>
                    <a:pt x="4671" y="13255"/>
                    <a:pt x="4657" y="13247"/>
                  </a:cubicBezTo>
                  <a:cubicBezTo>
                    <a:pt x="4592" y="13210"/>
                    <a:pt x="4502" y="13133"/>
                    <a:pt x="4365" y="13056"/>
                  </a:cubicBezTo>
                  <a:lnTo>
                    <a:pt x="4077" y="12898"/>
                  </a:lnTo>
                  <a:lnTo>
                    <a:pt x="3941" y="12824"/>
                  </a:lnTo>
                  <a:cubicBezTo>
                    <a:pt x="3925" y="12816"/>
                    <a:pt x="3882" y="12790"/>
                    <a:pt x="3846" y="12772"/>
                  </a:cubicBezTo>
                  <a:cubicBezTo>
                    <a:pt x="3810" y="12753"/>
                    <a:pt x="3777" y="12738"/>
                    <a:pt x="3744" y="12726"/>
                  </a:cubicBezTo>
                  <a:cubicBezTo>
                    <a:pt x="3618" y="12675"/>
                    <a:pt x="3531" y="12646"/>
                    <a:pt x="3495" y="12623"/>
                  </a:cubicBezTo>
                  <a:cubicBezTo>
                    <a:pt x="3489" y="12620"/>
                    <a:pt x="3484" y="12617"/>
                    <a:pt x="3480" y="12614"/>
                  </a:cubicBezTo>
                  <a:cubicBezTo>
                    <a:pt x="3472" y="12607"/>
                    <a:pt x="3464" y="12600"/>
                    <a:pt x="3458" y="12592"/>
                  </a:cubicBezTo>
                  <a:cubicBezTo>
                    <a:pt x="3437" y="12570"/>
                    <a:pt x="3411" y="12534"/>
                    <a:pt x="3375" y="12486"/>
                  </a:cubicBezTo>
                  <a:cubicBezTo>
                    <a:pt x="3331" y="12426"/>
                    <a:pt x="3282" y="12370"/>
                    <a:pt x="3230" y="12317"/>
                  </a:cubicBezTo>
                  <a:cubicBezTo>
                    <a:pt x="3171" y="12260"/>
                    <a:pt x="3107" y="12210"/>
                    <a:pt x="3038" y="12168"/>
                  </a:cubicBezTo>
                  <a:cubicBezTo>
                    <a:pt x="2923" y="12096"/>
                    <a:pt x="2836" y="12051"/>
                    <a:pt x="2795" y="12017"/>
                  </a:cubicBezTo>
                  <a:cubicBezTo>
                    <a:pt x="2775" y="12002"/>
                    <a:pt x="2758" y="11984"/>
                    <a:pt x="2744" y="11964"/>
                  </a:cubicBezTo>
                  <a:cubicBezTo>
                    <a:pt x="2723" y="11939"/>
                    <a:pt x="2699" y="11900"/>
                    <a:pt x="2669" y="11852"/>
                  </a:cubicBezTo>
                  <a:cubicBezTo>
                    <a:pt x="2638" y="11804"/>
                    <a:pt x="2603" y="11748"/>
                    <a:pt x="2554" y="11686"/>
                  </a:cubicBezTo>
                  <a:cubicBezTo>
                    <a:pt x="2525" y="11649"/>
                    <a:pt x="2494" y="11614"/>
                    <a:pt x="2461" y="11582"/>
                  </a:cubicBezTo>
                  <a:cubicBezTo>
                    <a:pt x="2425" y="11548"/>
                    <a:pt x="2387" y="11519"/>
                    <a:pt x="2348" y="11493"/>
                  </a:cubicBezTo>
                  <a:cubicBezTo>
                    <a:pt x="2291" y="11458"/>
                    <a:pt x="2233" y="11426"/>
                    <a:pt x="2174" y="11397"/>
                  </a:cubicBezTo>
                  <a:cubicBezTo>
                    <a:pt x="2147" y="11383"/>
                    <a:pt x="2120" y="11368"/>
                    <a:pt x="2095" y="11351"/>
                  </a:cubicBezTo>
                  <a:cubicBezTo>
                    <a:pt x="2093" y="11350"/>
                    <a:pt x="2092" y="11349"/>
                    <a:pt x="2092" y="11349"/>
                  </a:cubicBezTo>
                  <a:cubicBezTo>
                    <a:pt x="2091" y="11349"/>
                    <a:pt x="2094" y="11352"/>
                    <a:pt x="2094" y="11352"/>
                  </a:cubicBezTo>
                  <a:cubicBezTo>
                    <a:pt x="2094" y="11352"/>
                    <a:pt x="2093" y="11352"/>
                    <a:pt x="2092" y="11351"/>
                  </a:cubicBezTo>
                  <a:cubicBezTo>
                    <a:pt x="2082" y="11338"/>
                    <a:pt x="2071" y="11323"/>
                    <a:pt x="2061" y="11307"/>
                  </a:cubicBezTo>
                  <a:cubicBezTo>
                    <a:pt x="2039" y="11274"/>
                    <a:pt x="2016" y="11235"/>
                    <a:pt x="1991" y="11188"/>
                  </a:cubicBezTo>
                  <a:cubicBezTo>
                    <a:pt x="1965" y="11142"/>
                    <a:pt x="1937" y="11091"/>
                    <a:pt x="1904" y="11034"/>
                  </a:cubicBezTo>
                  <a:cubicBezTo>
                    <a:pt x="1888" y="11006"/>
                    <a:pt x="1868" y="10976"/>
                    <a:pt x="1850" y="10947"/>
                  </a:cubicBezTo>
                  <a:lnTo>
                    <a:pt x="1809" y="10880"/>
                  </a:lnTo>
                  <a:lnTo>
                    <a:pt x="1646" y="10611"/>
                  </a:lnTo>
                  <a:lnTo>
                    <a:pt x="1606" y="10544"/>
                  </a:lnTo>
                  <a:lnTo>
                    <a:pt x="1572" y="10485"/>
                  </a:lnTo>
                  <a:cubicBezTo>
                    <a:pt x="1550" y="10444"/>
                    <a:pt x="1528" y="10399"/>
                    <a:pt x="1506" y="10351"/>
                  </a:cubicBezTo>
                  <a:lnTo>
                    <a:pt x="1369" y="10060"/>
                  </a:lnTo>
                  <a:cubicBezTo>
                    <a:pt x="1331" y="9975"/>
                    <a:pt x="1294" y="9875"/>
                    <a:pt x="1252" y="9768"/>
                  </a:cubicBezTo>
                  <a:lnTo>
                    <a:pt x="1219" y="9686"/>
                  </a:lnTo>
                  <a:lnTo>
                    <a:pt x="1181" y="9597"/>
                  </a:lnTo>
                  <a:lnTo>
                    <a:pt x="1104" y="9442"/>
                  </a:lnTo>
                  <a:cubicBezTo>
                    <a:pt x="1057" y="9347"/>
                    <a:pt x="1021" y="9270"/>
                    <a:pt x="1005" y="9203"/>
                  </a:cubicBezTo>
                  <a:cubicBezTo>
                    <a:pt x="985" y="9127"/>
                    <a:pt x="974" y="9021"/>
                    <a:pt x="950" y="8894"/>
                  </a:cubicBezTo>
                  <a:cubicBezTo>
                    <a:pt x="944" y="8862"/>
                    <a:pt x="936" y="8829"/>
                    <a:pt x="928" y="8794"/>
                  </a:cubicBezTo>
                  <a:cubicBezTo>
                    <a:pt x="916" y="8755"/>
                    <a:pt x="903" y="8714"/>
                    <a:pt x="887" y="8676"/>
                  </a:cubicBezTo>
                  <a:cubicBezTo>
                    <a:pt x="862" y="8616"/>
                    <a:pt x="833" y="8557"/>
                    <a:pt x="800" y="8500"/>
                  </a:cubicBezTo>
                  <a:cubicBezTo>
                    <a:pt x="774" y="8451"/>
                    <a:pt x="754" y="8414"/>
                    <a:pt x="743" y="8385"/>
                  </a:cubicBezTo>
                  <a:cubicBezTo>
                    <a:pt x="738" y="8373"/>
                    <a:pt x="735" y="8362"/>
                    <a:pt x="731" y="8350"/>
                  </a:cubicBezTo>
                  <a:cubicBezTo>
                    <a:pt x="729" y="8341"/>
                    <a:pt x="727" y="8332"/>
                    <a:pt x="724" y="8321"/>
                  </a:cubicBezTo>
                  <a:lnTo>
                    <a:pt x="717" y="8283"/>
                  </a:lnTo>
                  <a:lnTo>
                    <a:pt x="656" y="7972"/>
                  </a:lnTo>
                  <a:cubicBezTo>
                    <a:pt x="631" y="7870"/>
                    <a:pt x="629" y="7763"/>
                    <a:pt x="619" y="7658"/>
                  </a:cubicBezTo>
                  <a:cubicBezTo>
                    <a:pt x="611" y="7553"/>
                    <a:pt x="597" y="7448"/>
                    <a:pt x="594" y="7343"/>
                  </a:cubicBezTo>
                  <a:lnTo>
                    <a:pt x="582" y="7026"/>
                  </a:lnTo>
                  <a:cubicBezTo>
                    <a:pt x="575" y="6906"/>
                    <a:pt x="576" y="6855"/>
                    <a:pt x="595" y="6749"/>
                  </a:cubicBezTo>
                  <a:lnTo>
                    <a:pt x="623" y="6585"/>
                  </a:lnTo>
                  <a:lnTo>
                    <a:pt x="636" y="6491"/>
                  </a:lnTo>
                  <a:lnTo>
                    <a:pt x="643" y="6410"/>
                  </a:lnTo>
                  <a:cubicBezTo>
                    <a:pt x="649" y="6351"/>
                    <a:pt x="681" y="6261"/>
                    <a:pt x="720" y="6143"/>
                  </a:cubicBezTo>
                  <a:cubicBezTo>
                    <a:pt x="740" y="6076"/>
                    <a:pt x="757" y="6008"/>
                    <a:pt x="768" y="5939"/>
                  </a:cubicBezTo>
                  <a:cubicBezTo>
                    <a:pt x="776" y="5865"/>
                    <a:pt x="777" y="5790"/>
                    <a:pt x="770" y="5715"/>
                  </a:cubicBezTo>
                  <a:cubicBezTo>
                    <a:pt x="758" y="5590"/>
                    <a:pt x="747" y="5498"/>
                    <a:pt x="755" y="5455"/>
                  </a:cubicBezTo>
                  <a:cubicBezTo>
                    <a:pt x="759" y="5414"/>
                    <a:pt x="797" y="5339"/>
                    <a:pt x="855" y="5242"/>
                  </a:cubicBezTo>
                  <a:cubicBezTo>
                    <a:pt x="888" y="5186"/>
                    <a:pt x="918" y="5128"/>
                    <a:pt x="946" y="5069"/>
                  </a:cubicBezTo>
                  <a:cubicBezTo>
                    <a:pt x="970" y="5008"/>
                    <a:pt x="991" y="4945"/>
                    <a:pt x="1008" y="4881"/>
                  </a:cubicBezTo>
                  <a:cubicBezTo>
                    <a:pt x="1040" y="4768"/>
                    <a:pt x="1064" y="4669"/>
                    <a:pt x="1095" y="4586"/>
                  </a:cubicBezTo>
                  <a:cubicBezTo>
                    <a:pt x="1124" y="4507"/>
                    <a:pt x="1169" y="4428"/>
                    <a:pt x="1226" y="4336"/>
                  </a:cubicBezTo>
                  <a:lnTo>
                    <a:pt x="1313" y="4192"/>
                  </a:lnTo>
                  <a:lnTo>
                    <a:pt x="1337" y="4153"/>
                  </a:lnTo>
                  <a:cubicBezTo>
                    <a:pt x="1346" y="4136"/>
                    <a:pt x="1356" y="4119"/>
                    <a:pt x="1363" y="4103"/>
                  </a:cubicBezTo>
                  <a:cubicBezTo>
                    <a:pt x="1380" y="4068"/>
                    <a:pt x="1393" y="4037"/>
                    <a:pt x="1405" y="4006"/>
                  </a:cubicBezTo>
                  <a:cubicBezTo>
                    <a:pt x="1449" y="3885"/>
                    <a:pt x="1475" y="3791"/>
                    <a:pt x="1505" y="3744"/>
                  </a:cubicBezTo>
                  <a:cubicBezTo>
                    <a:pt x="1543" y="3684"/>
                    <a:pt x="1615" y="3604"/>
                    <a:pt x="1689" y="3524"/>
                  </a:cubicBezTo>
                  <a:cubicBezTo>
                    <a:pt x="1769" y="3440"/>
                    <a:pt x="1843" y="3350"/>
                    <a:pt x="1913" y="3255"/>
                  </a:cubicBezTo>
                  <a:cubicBezTo>
                    <a:pt x="1978" y="3169"/>
                    <a:pt x="2044" y="3085"/>
                    <a:pt x="2099" y="3031"/>
                  </a:cubicBezTo>
                  <a:cubicBezTo>
                    <a:pt x="2148" y="2982"/>
                    <a:pt x="2237" y="2933"/>
                    <a:pt x="2341" y="2862"/>
                  </a:cubicBezTo>
                  <a:cubicBezTo>
                    <a:pt x="2367" y="2844"/>
                    <a:pt x="2394" y="2825"/>
                    <a:pt x="2421" y="2802"/>
                  </a:cubicBezTo>
                  <a:lnTo>
                    <a:pt x="2492" y="2744"/>
                  </a:lnTo>
                  <a:lnTo>
                    <a:pt x="2616" y="2643"/>
                  </a:lnTo>
                  <a:cubicBezTo>
                    <a:pt x="2699" y="2577"/>
                    <a:pt x="2776" y="2503"/>
                    <a:pt x="2865" y="2443"/>
                  </a:cubicBezTo>
                  <a:lnTo>
                    <a:pt x="3126" y="2256"/>
                  </a:lnTo>
                  <a:cubicBezTo>
                    <a:pt x="3166" y="2227"/>
                    <a:pt x="3224" y="2186"/>
                    <a:pt x="3268" y="2148"/>
                  </a:cubicBezTo>
                  <a:lnTo>
                    <a:pt x="3397" y="2039"/>
                  </a:lnTo>
                  <a:cubicBezTo>
                    <a:pt x="3434" y="2008"/>
                    <a:pt x="3471" y="1978"/>
                    <a:pt x="3511" y="1951"/>
                  </a:cubicBezTo>
                  <a:lnTo>
                    <a:pt x="3582" y="1903"/>
                  </a:lnTo>
                  <a:cubicBezTo>
                    <a:pt x="3608" y="1885"/>
                    <a:pt x="3632" y="1866"/>
                    <a:pt x="3655" y="1848"/>
                  </a:cubicBezTo>
                  <a:cubicBezTo>
                    <a:pt x="3748" y="1775"/>
                    <a:pt x="3825" y="1708"/>
                    <a:pt x="3897" y="1664"/>
                  </a:cubicBezTo>
                  <a:cubicBezTo>
                    <a:pt x="3947" y="1632"/>
                    <a:pt x="4039" y="1614"/>
                    <a:pt x="4160" y="1584"/>
                  </a:cubicBezTo>
                  <a:cubicBezTo>
                    <a:pt x="4229" y="1568"/>
                    <a:pt x="4294" y="1544"/>
                    <a:pt x="4356" y="1510"/>
                  </a:cubicBezTo>
                  <a:cubicBezTo>
                    <a:pt x="4410" y="1481"/>
                    <a:pt x="4461" y="1450"/>
                    <a:pt x="4508" y="1421"/>
                  </a:cubicBezTo>
                  <a:cubicBezTo>
                    <a:pt x="4604" y="1360"/>
                    <a:pt x="4687" y="1307"/>
                    <a:pt x="4774" y="1267"/>
                  </a:cubicBezTo>
                  <a:cubicBezTo>
                    <a:pt x="4863" y="1225"/>
                    <a:pt x="4963" y="1188"/>
                    <a:pt x="5071" y="1144"/>
                  </a:cubicBezTo>
                  <a:cubicBezTo>
                    <a:pt x="5178" y="1100"/>
                    <a:pt x="5283" y="1047"/>
                    <a:pt x="5384" y="987"/>
                  </a:cubicBezTo>
                  <a:cubicBezTo>
                    <a:pt x="5472" y="934"/>
                    <a:pt x="5563" y="889"/>
                    <a:pt x="5658" y="852"/>
                  </a:cubicBezTo>
                  <a:lnTo>
                    <a:pt x="5966" y="737"/>
                  </a:lnTo>
                  <a:cubicBezTo>
                    <a:pt x="6026" y="714"/>
                    <a:pt x="6083" y="687"/>
                    <a:pt x="6138" y="654"/>
                  </a:cubicBezTo>
                  <a:cubicBezTo>
                    <a:pt x="6190" y="623"/>
                    <a:pt x="6238" y="591"/>
                    <a:pt x="6282" y="562"/>
                  </a:cubicBezTo>
                  <a:cubicBezTo>
                    <a:pt x="6321" y="535"/>
                    <a:pt x="6361" y="512"/>
                    <a:pt x="6404" y="491"/>
                  </a:cubicBezTo>
                  <a:lnTo>
                    <a:pt x="6479" y="459"/>
                  </a:lnTo>
                  <a:lnTo>
                    <a:pt x="6558" y="422"/>
                  </a:lnTo>
                  <a:cubicBezTo>
                    <a:pt x="6661" y="372"/>
                    <a:pt x="6754" y="321"/>
                    <a:pt x="6845" y="286"/>
                  </a:cubicBezTo>
                  <a:cubicBezTo>
                    <a:pt x="6921" y="256"/>
                    <a:pt x="6958" y="171"/>
                    <a:pt x="6929" y="96"/>
                  </a:cubicBezTo>
                  <a:cubicBezTo>
                    <a:pt x="6906" y="37"/>
                    <a:pt x="6850" y="0"/>
                    <a:pt x="67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8"/>
            <p:cNvSpPr/>
            <p:nvPr/>
          </p:nvSpPr>
          <p:spPr>
            <a:xfrm>
              <a:off x="1803925" y="4662875"/>
              <a:ext cx="125175" cy="104925"/>
            </a:xfrm>
            <a:custGeom>
              <a:rect b="b" l="l" r="r" t="t"/>
              <a:pathLst>
                <a:path extrusionOk="0" h="4197" w="5007">
                  <a:moveTo>
                    <a:pt x="4282" y="408"/>
                  </a:moveTo>
                  <a:lnTo>
                    <a:pt x="4282" y="408"/>
                  </a:lnTo>
                  <a:cubicBezTo>
                    <a:pt x="4282" y="408"/>
                    <a:pt x="4282" y="409"/>
                    <a:pt x="4281" y="413"/>
                  </a:cubicBezTo>
                  <a:cubicBezTo>
                    <a:pt x="4280" y="412"/>
                    <a:pt x="4282" y="408"/>
                    <a:pt x="4282" y="408"/>
                  </a:cubicBezTo>
                  <a:close/>
                  <a:moveTo>
                    <a:pt x="378" y="493"/>
                  </a:moveTo>
                  <a:cubicBezTo>
                    <a:pt x="374" y="524"/>
                    <a:pt x="363" y="554"/>
                    <a:pt x="344" y="579"/>
                  </a:cubicBezTo>
                  <a:lnTo>
                    <a:pt x="344" y="579"/>
                  </a:lnTo>
                  <a:cubicBezTo>
                    <a:pt x="361" y="554"/>
                    <a:pt x="373" y="525"/>
                    <a:pt x="378" y="493"/>
                  </a:cubicBezTo>
                  <a:close/>
                  <a:moveTo>
                    <a:pt x="4637" y="724"/>
                  </a:moveTo>
                  <a:cubicBezTo>
                    <a:pt x="4637" y="724"/>
                    <a:pt x="4637" y="724"/>
                    <a:pt x="4636" y="724"/>
                  </a:cubicBezTo>
                  <a:lnTo>
                    <a:pt x="4636" y="724"/>
                  </a:lnTo>
                  <a:cubicBezTo>
                    <a:pt x="4637" y="724"/>
                    <a:pt x="4637" y="724"/>
                    <a:pt x="4637" y="724"/>
                  </a:cubicBezTo>
                  <a:close/>
                  <a:moveTo>
                    <a:pt x="4593" y="0"/>
                  </a:moveTo>
                  <a:cubicBezTo>
                    <a:pt x="4540" y="0"/>
                    <a:pt x="4488" y="9"/>
                    <a:pt x="4437" y="24"/>
                  </a:cubicBezTo>
                  <a:cubicBezTo>
                    <a:pt x="4398" y="35"/>
                    <a:pt x="4376" y="43"/>
                    <a:pt x="4352" y="51"/>
                  </a:cubicBezTo>
                  <a:cubicBezTo>
                    <a:pt x="4305" y="67"/>
                    <a:pt x="4273" y="76"/>
                    <a:pt x="4242" y="86"/>
                  </a:cubicBezTo>
                  <a:cubicBezTo>
                    <a:pt x="4218" y="93"/>
                    <a:pt x="4192" y="97"/>
                    <a:pt x="4167" y="101"/>
                  </a:cubicBezTo>
                  <a:cubicBezTo>
                    <a:pt x="4156" y="103"/>
                    <a:pt x="4149" y="102"/>
                    <a:pt x="4139" y="103"/>
                  </a:cubicBezTo>
                  <a:lnTo>
                    <a:pt x="4070" y="101"/>
                  </a:lnTo>
                  <a:cubicBezTo>
                    <a:pt x="3904" y="95"/>
                    <a:pt x="3738" y="83"/>
                    <a:pt x="3573" y="83"/>
                  </a:cubicBezTo>
                  <a:cubicBezTo>
                    <a:pt x="3554" y="83"/>
                    <a:pt x="3535" y="83"/>
                    <a:pt x="3516" y="83"/>
                  </a:cubicBezTo>
                  <a:lnTo>
                    <a:pt x="2962" y="90"/>
                  </a:lnTo>
                  <a:lnTo>
                    <a:pt x="2684" y="93"/>
                  </a:lnTo>
                  <a:cubicBezTo>
                    <a:pt x="2584" y="93"/>
                    <a:pt x="2483" y="99"/>
                    <a:pt x="2383" y="112"/>
                  </a:cubicBezTo>
                  <a:cubicBezTo>
                    <a:pt x="2288" y="121"/>
                    <a:pt x="2217" y="131"/>
                    <a:pt x="2131" y="132"/>
                  </a:cubicBezTo>
                  <a:lnTo>
                    <a:pt x="1854" y="138"/>
                  </a:lnTo>
                  <a:cubicBezTo>
                    <a:pt x="1669" y="139"/>
                    <a:pt x="1484" y="161"/>
                    <a:pt x="1299" y="176"/>
                  </a:cubicBezTo>
                  <a:cubicBezTo>
                    <a:pt x="1114" y="196"/>
                    <a:pt x="928" y="195"/>
                    <a:pt x="742" y="208"/>
                  </a:cubicBezTo>
                  <a:cubicBezTo>
                    <a:pt x="650" y="213"/>
                    <a:pt x="559" y="225"/>
                    <a:pt x="465" y="235"/>
                  </a:cubicBezTo>
                  <a:lnTo>
                    <a:pt x="323" y="253"/>
                  </a:lnTo>
                  <a:lnTo>
                    <a:pt x="248" y="265"/>
                  </a:lnTo>
                  <a:lnTo>
                    <a:pt x="204" y="273"/>
                  </a:lnTo>
                  <a:lnTo>
                    <a:pt x="171" y="280"/>
                  </a:lnTo>
                  <a:lnTo>
                    <a:pt x="160" y="283"/>
                  </a:lnTo>
                  <a:lnTo>
                    <a:pt x="139" y="290"/>
                  </a:lnTo>
                  <a:cubicBezTo>
                    <a:pt x="129" y="294"/>
                    <a:pt x="118" y="299"/>
                    <a:pt x="108" y="305"/>
                  </a:cubicBezTo>
                  <a:cubicBezTo>
                    <a:pt x="86" y="318"/>
                    <a:pt x="66" y="335"/>
                    <a:pt x="50" y="356"/>
                  </a:cubicBezTo>
                  <a:cubicBezTo>
                    <a:pt x="29" y="384"/>
                    <a:pt x="16" y="417"/>
                    <a:pt x="12" y="452"/>
                  </a:cubicBezTo>
                  <a:lnTo>
                    <a:pt x="10" y="452"/>
                  </a:lnTo>
                  <a:cubicBezTo>
                    <a:pt x="0" y="554"/>
                    <a:pt x="74" y="644"/>
                    <a:pt x="176" y="654"/>
                  </a:cubicBezTo>
                  <a:cubicBezTo>
                    <a:pt x="182" y="655"/>
                    <a:pt x="189" y="655"/>
                    <a:pt x="195" y="655"/>
                  </a:cubicBezTo>
                  <a:cubicBezTo>
                    <a:pt x="213" y="655"/>
                    <a:pt x="231" y="652"/>
                    <a:pt x="248" y="647"/>
                  </a:cubicBezTo>
                  <a:lnTo>
                    <a:pt x="248" y="647"/>
                  </a:lnTo>
                  <a:cubicBezTo>
                    <a:pt x="249" y="647"/>
                    <a:pt x="250" y="647"/>
                    <a:pt x="250" y="647"/>
                  </a:cubicBezTo>
                  <a:lnTo>
                    <a:pt x="275" y="648"/>
                  </a:lnTo>
                  <a:lnTo>
                    <a:pt x="338" y="652"/>
                  </a:lnTo>
                  <a:lnTo>
                    <a:pt x="473" y="662"/>
                  </a:lnTo>
                  <a:cubicBezTo>
                    <a:pt x="564" y="670"/>
                    <a:pt x="657" y="673"/>
                    <a:pt x="748" y="684"/>
                  </a:cubicBezTo>
                  <a:cubicBezTo>
                    <a:pt x="932" y="700"/>
                    <a:pt x="1114" y="728"/>
                    <a:pt x="1298" y="731"/>
                  </a:cubicBezTo>
                  <a:cubicBezTo>
                    <a:pt x="1482" y="737"/>
                    <a:pt x="1665" y="738"/>
                    <a:pt x="1850" y="756"/>
                  </a:cubicBezTo>
                  <a:lnTo>
                    <a:pt x="2125" y="773"/>
                  </a:lnTo>
                  <a:cubicBezTo>
                    <a:pt x="2169" y="776"/>
                    <a:pt x="2216" y="777"/>
                    <a:pt x="2261" y="777"/>
                  </a:cubicBezTo>
                  <a:cubicBezTo>
                    <a:pt x="2319" y="777"/>
                    <a:pt x="2376" y="775"/>
                    <a:pt x="2427" y="774"/>
                  </a:cubicBezTo>
                  <a:cubicBezTo>
                    <a:pt x="2479" y="773"/>
                    <a:pt x="2524" y="772"/>
                    <a:pt x="2568" y="772"/>
                  </a:cubicBezTo>
                  <a:cubicBezTo>
                    <a:pt x="2605" y="772"/>
                    <a:pt x="2640" y="773"/>
                    <a:pt x="2678" y="774"/>
                  </a:cubicBezTo>
                  <a:lnTo>
                    <a:pt x="2954" y="786"/>
                  </a:lnTo>
                  <a:cubicBezTo>
                    <a:pt x="3127" y="793"/>
                    <a:pt x="3301" y="802"/>
                    <a:pt x="3474" y="802"/>
                  </a:cubicBezTo>
                  <a:cubicBezTo>
                    <a:pt x="3485" y="802"/>
                    <a:pt x="3495" y="802"/>
                    <a:pt x="3506" y="802"/>
                  </a:cubicBezTo>
                  <a:cubicBezTo>
                    <a:pt x="3511" y="802"/>
                    <a:pt x="3517" y="802"/>
                    <a:pt x="3523" y="802"/>
                  </a:cubicBezTo>
                  <a:cubicBezTo>
                    <a:pt x="3670" y="802"/>
                    <a:pt x="3818" y="814"/>
                    <a:pt x="3965" y="822"/>
                  </a:cubicBezTo>
                  <a:lnTo>
                    <a:pt x="3965" y="822"/>
                  </a:lnTo>
                  <a:cubicBezTo>
                    <a:pt x="3940" y="855"/>
                    <a:pt x="3907" y="899"/>
                    <a:pt x="3876" y="942"/>
                  </a:cubicBezTo>
                  <a:cubicBezTo>
                    <a:pt x="3844" y="986"/>
                    <a:pt x="3817" y="1027"/>
                    <a:pt x="3789" y="1071"/>
                  </a:cubicBezTo>
                  <a:cubicBezTo>
                    <a:pt x="3761" y="1115"/>
                    <a:pt x="3734" y="1162"/>
                    <a:pt x="3707" y="1213"/>
                  </a:cubicBezTo>
                  <a:cubicBezTo>
                    <a:pt x="3679" y="1265"/>
                    <a:pt x="3657" y="1314"/>
                    <a:pt x="3642" y="1345"/>
                  </a:cubicBezTo>
                  <a:cubicBezTo>
                    <a:pt x="3612" y="1408"/>
                    <a:pt x="3573" y="1469"/>
                    <a:pt x="3519" y="1555"/>
                  </a:cubicBezTo>
                  <a:cubicBezTo>
                    <a:pt x="3465" y="1638"/>
                    <a:pt x="3420" y="1720"/>
                    <a:pt x="3377" y="1794"/>
                  </a:cubicBezTo>
                  <a:cubicBezTo>
                    <a:pt x="3330" y="1871"/>
                    <a:pt x="3284" y="1947"/>
                    <a:pt x="3240" y="2014"/>
                  </a:cubicBezTo>
                  <a:cubicBezTo>
                    <a:pt x="3195" y="2080"/>
                    <a:pt x="3130" y="2171"/>
                    <a:pt x="3080" y="2254"/>
                  </a:cubicBezTo>
                  <a:cubicBezTo>
                    <a:pt x="3029" y="2337"/>
                    <a:pt x="2995" y="2395"/>
                    <a:pt x="2942" y="2469"/>
                  </a:cubicBezTo>
                  <a:cubicBezTo>
                    <a:pt x="2884" y="2549"/>
                    <a:pt x="2824" y="2644"/>
                    <a:pt x="2779" y="2721"/>
                  </a:cubicBezTo>
                  <a:lnTo>
                    <a:pt x="2639" y="2960"/>
                  </a:lnTo>
                  <a:cubicBezTo>
                    <a:pt x="2593" y="3040"/>
                    <a:pt x="2546" y="3117"/>
                    <a:pt x="2496" y="3212"/>
                  </a:cubicBezTo>
                  <a:cubicBezTo>
                    <a:pt x="2472" y="3258"/>
                    <a:pt x="2449" y="3307"/>
                    <a:pt x="2431" y="3346"/>
                  </a:cubicBezTo>
                  <a:cubicBezTo>
                    <a:pt x="2414" y="3385"/>
                    <a:pt x="2399" y="3420"/>
                    <a:pt x="2379" y="3457"/>
                  </a:cubicBezTo>
                  <a:cubicBezTo>
                    <a:pt x="2342" y="3531"/>
                    <a:pt x="2300" y="3601"/>
                    <a:pt x="2255" y="3670"/>
                  </a:cubicBezTo>
                  <a:cubicBezTo>
                    <a:pt x="2195" y="3750"/>
                    <a:pt x="2140" y="3835"/>
                    <a:pt x="2092" y="3923"/>
                  </a:cubicBezTo>
                  <a:lnTo>
                    <a:pt x="2091" y="3925"/>
                  </a:lnTo>
                  <a:cubicBezTo>
                    <a:pt x="2047" y="4010"/>
                    <a:pt x="2074" y="4114"/>
                    <a:pt x="2154" y="4166"/>
                  </a:cubicBezTo>
                  <a:cubicBezTo>
                    <a:pt x="2186" y="4187"/>
                    <a:pt x="2221" y="4196"/>
                    <a:pt x="2256" y="4196"/>
                  </a:cubicBezTo>
                  <a:cubicBezTo>
                    <a:pt x="2311" y="4196"/>
                    <a:pt x="2364" y="4172"/>
                    <a:pt x="2400" y="4127"/>
                  </a:cubicBezTo>
                  <a:cubicBezTo>
                    <a:pt x="2455" y="4061"/>
                    <a:pt x="2513" y="3999"/>
                    <a:pt x="2576" y="3941"/>
                  </a:cubicBezTo>
                  <a:cubicBezTo>
                    <a:pt x="2646" y="3867"/>
                    <a:pt x="2712" y="3787"/>
                    <a:pt x="2772" y="3704"/>
                  </a:cubicBezTo>
                  <a:cubicBezTo>
                    <a:pt x="2802" y="3663"/>
                    <a:pt x="2832" y="3619"/>
                    <a:pt x="2859" y="3576"/>
                  </a:cubicBezTo>
                  <a:cubicBezTo>
                    <a:pt x="2885" y="3534"/>
                    <a:pt x="2905" y="3502"/>
                    <a:pt x="2928" y="3469"/>
                  </a:cubicBezTo>
                  <a:cubicBezTo>
                    <a:pt x="2973" y="3405"/>
                    <a:pt x="3031" y="3331"/>
                    <a:pt x="3088" y="3256"/>
                  </a:cubicBezTo>
                  <a:cubicBezTo>
                    <a:pt x="3201" y="3110"/>
                    <a:pt x="3306" y="2951"/>
                    <a:pt x="3410" y="2835"/>
                  </a:cubicBezTo>
                  <a:cubicBezTo>
                    <a:pt x="3476" y="2760"/>
                    <a:pt x="3538" y="2682"/>
                    <a:pt x="3595" y="2600"/>
                  </a:cubicBezTo>
                  <a:cubicBezTo>
                    <a:pt x="3648" y="2528"/>
                    <a:pt x="3692" y="2474"/>
                    <a:pt x="3758" y="2391"/>
                  </a:cubicBezTo>
                  <a:cubicBezTo>
                    <a:pt x="3821" y="2309"/>
                    <a:pt x="3877" y="2231"/>
                    <a:pt x="3931" y="2153"/>
                  </a:cubicBezTo>
                  <a:lnTo>
                    <a:pt x="4087" y="1925"/>
                  </a:lnTo>
                  <a:cubicBezTo>
                    <a:pt x="4147" y="1842"/>
                    <a:pt x="4204" y="1754"/>
                    <a:pt x="4253" y="1665"/>
                  </a:cubicBezTo>
                  <a:cubicBezTo>
                    <a:pt x="4281" y="1614"/>
                    <a:pt x="4299" y="1581"/>
                    <a:pt x="4316" y="1551"/>
                  </a:cubicBezTo>
                  <a:cubicBezTo>
                    <a:pt x="4333" y="1521"/>
                    <a:pt x="4354" y="1489"/>
                    <a:pt x="4377" y="1456"/>
                  </a:cubicBezTo>
                  <a:cubicBezTo>
                    <a:pt x="4400" y="1422"/>
                    <a:pt x="4424" y="1389"/>
                    <a:pt x="4448" y="1359"/>
                  </a:cubicBezTo>
                  <a:lnTo>
                    <a:pt x="4526" y="1263"/>
                  </a:lnTo>
                  <a:cubicBezTo>
                    <a:pt x="4560" y="1224"/>
                    <a:pt x="4594" y="1177"/>
                    <a:pt x="4623" y="1135"/>
                  </a:cubicBezTo>
                  <a:lnTo>
                    <a:pt x="4667" y="1071"/>
                  </a:lnTo>
                  <a:cubicBezTo>
                    <a:pt x="4677" y="1057"/>
                    <a:pt x="4682" y="1048"/>
                    <a:pt x="4690" y="1039"/>
                  </a:cubicBezTo>
                  <a:cubicBezTo>
                    <a:pt x="4709" y="1018"/>
                    <a:pt x="4727" y="998"/>
                    <a:pt x="4748" y="980"/>
                  </a:cubicBezTo>
                  <a:cubicBezTo>
                    <a:pt x="4766" y="965"/>
                    <a:pt x="4790" y="943"/>
                    <a:pt x="4821" y="911"/>
                  </a:cubicBezTo>
                  <a:cubicBezTo>
                    <a:pt x="4855" y="872"/>
                    <a:pt x="4884" y="832"/>
                    <a:pt x="4910" y="787"/>
                  </a:cubicBezTo>
                  <a:cubicBezTo>
                    <a:pt x="4950" y="713"/>
                    <a:pt x="4978" y="633"/>
                    <a:pt x="4993" y="550"/>
                  </a:cubicBezTo>
                  <a:cubicBezTo>
                    <a:pt x="4996" y="537"/>
                    <a:pt x="5000" y="506"/>
                    <a:pt x="5003" y="482"/>
                  </a:cubicBezTo>
                  <a:cubicBezTo>
                    <a:pt x="5004" y="469"/>
                    <a:pt x="5006" y="459"/>
                    <a:pt x="5007" y="443"/>
                  </a:cubicBezTo>
                  <a:cubicBezTo>
                    <a:pt x="5007" y="421"/>
                    <a:pt x="5006" y="398"/>
                    <a:pt x="5004" y="376"/>
                  </a:cubicBezTo>
                  <a:cubicBezTo>
                    <a:pt x="5006" y="349"/>
                    <a:pt x="4983" y="239"/>
                    <a:pt x="4927" y="165"/>
                  </a:cubicBezTo>
                  <a:cubicBezTo>
                    <a:pt x="4889" y="116"/>
                    <a:pt x="4840" y="74"/>
                    <a:pt x="4784" y="44"/>
                  </a:cubicBezTo>
                  <a:cubicBezTo>
                    <a:pt x="4741" y="23"/>
                    <a:pt x="4695" y="9"/>
                    <a:pt x="4647" y="4"/>
                  </a:cubicBezTo>
                  <a:cubicBezTo>
                    <a:pt x="4629" y="1"/>
                    <a:pt x="4611" y="0"/>
                    <a:pt x="4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58"/>
          <p:cNvGrpSpPr/>
          <p:nvPr/>
        </p:nvGrpSpPr>
        <p:grpSpPr>
          <a:xfrm rot="-5400000">
            <a:off x="5373679" y="1694701"/>
            <a:ext cx="282196" cy="604901"/>
            <a:chOff x="2272500" y="4941875"/>
            <a:chExt cx="218350" cy="447975"/>
          </a:xfrm>
        </p:grpSpPr>
        <p:sp>
          <p:nvSpPr>
            <p:cNvPr id="4372" name="Google Shape;4372;p58"/>
            <p:cNvSpPr/>
            <p:nvPr/>
          </p:nvSpPr>
          <p:spPr>
            <a:xfrm>
              <a:off x="2272500" y="4941875"/>
              <a:ext cx="218350" cy="421950"/>
            </a:xfrm>
            <a:custGeom>
              <a:rect b="b" l="l" r="r" t="t"/>
              <a:pathLst>
                <a:path extrusionOk="0" h="16878" w="8734">
                  <a:moveTo>
                    <a:pt x="6429" y="7964"/>
                  </a:moveTo>
                  <a:cubicBezTo>
                    <a:pt x="6456" y="7964"/>
                    <a:pt x="6478" y="7965"/>
                    <a:pt x="6496" y="7969"/>
                  </a:cubicBezTo>
                  <a:cubicBezTo>
                    <a:pt x="6533" y="7974"/>
                    <a:pt x="6586" y="7998"/>
                    <a:pt x="6651" y="8033"/>
                  </a:cubicBezTo>
                  <a:cubicBezTo>
                    <a:pt x="6715" y="8069"/>
                    <a:pt x="6802" y="8123"/>
                    <a:pt x="6904" y="8165"/>
                  </a:cubicBezTo>
                  <a:cubicBezTo>
                    <a:pt x="6982" y="8199"/>
                    <a:pt x="7057" y="8231"/>
                    <a:pt x="7124" y="8264"/>
                  </a:cubicBezTo>
                  <a:cubicBezTo>
                    <a:pt x="7258" y="8330"/>
                    <a:pt x="7362" y="8410"/>
                    <a:pt x="7480" y="8519"/>
                  </a:cubicBezTo>
                  <a:lnTo>
                    <a:pt x="7567" y="8603"/>
                  </a:lnTo>
                  <a:cubicBezTo>
                    <a:pt x="7577" y="8613"/>
                    <a:pt x="7609" y="8646"/>
                    <a:pt x="7630" y="8662"/>
                  </a:cubicBezTo>
                  <a:cubicBezTo>
                    <a:pt x="7652" y="8680"/>
                    <a:pt x="7675" y="8698"/>
                    <a:pt x="7696" y="8713"/>
                  </a:cubicBezTo>
                  <a:cubicBezTo>
                    <a:pt x="7779" y="8773"/>
                    <a:pt x="7847" y="8814"/>
                    <a:pt x="7881" y="8847"/>
                  </a:cubicBezTo>
                  <a:cubicBezTo>
                    <a:pt x="7888" y="8853"/>
                    <a:pt x="7894" y="8859"/>
                    <a:pt x="7899" y="8866"/>
                  </a:cubicBezTo>
                  <a:cubicBezTo>
                    <a:pt x="7904" y="8872"/>
                    <a:pt x="7909" y="8879"/>
                    <a:pt x="7912" y="8886"/>
                  </a:cubicBezTo>
                  <a:cubicBezTo>
                    <a:pt x="7928" y="8913"/>
                    <a:pt x="7943" y="8940"/>
                    <a:pt x="7956" y="8969"/>
                  </a:cubicBezTo>
                  <a:cubicBezTo>
                    <a:pt x="7984" y="9032"/>
                    <a:pt x="8010" y="9104"/>
                    <a:pt x="8038" y="9185"/>
                  </a:cubicBezTo>
                  <a:cubicBezTo>
                    <a:pt x="8097" y="9352"/>
                    <a:pt x="8143" y="9493"/>
                    <a:pt x="8149" y="9609"/>
                  </a:cubicBezTo>
                  <a:cubicBezTo>
                    <a:pt x="8154" y="9665"/>
                    <a:pt x="8142" y="9706"/>
                    <a:pt x="8136" y="9720"/>
                  </a:cubicBezTo>
                  <a:cubicBezTo>
                    <a:pt x="8129" y="9734"/>
                    <a:pt x="8110" y="9759"/>
                    <a:pt x="8064" y="9790"/>
                  </a:cubicBezTo>
                  <a:cubicBezTo>
                    <a:pt x="7973" y="9851"/>
                    <a:pt x="7823" y="9904"/>
                    <a:pt x="7655" y="9963"/>
                  </a:cubicBezTo>
                  <a:lnTo>
                    <a:pt x="7172" y="10112"/>
                  </a:lnTo>
                  <a:lnTo>
                    <a:pt x="6925" y="10197"/>
                  </a:lnTo>
                  <a:cubicBezTo>
                    <a:pt x="6890" y="10209"/>
                    <a:pt x="6854" y="10219"/>
                    <a:pt x="6822" y="10229"/>
                  </a:cubicBezTo>
                  <a:cubicBezTo>
                    <a:pt x="6797" y="10236"/>
                    <a:pt x="6773" y="10240"/>
                    <a:pt x="6749" y="10241"/>
                  </a:cubicBezTo>
                  <a:cubicBezTo>
                    <a:pt x="6737" y="10242"/>
                    <a:pt x="6723" y="10243"/>
                    <a:pt x="6708" y="10243"/>
                  </a:cubicBezTo>
                  <a:cubicBezTo>
                    <a:pt x="6660" y="10243"/>
                    <a:pt x="6596" y="10238"/>
                    <a:pt x="6518" y="10237"/>
                  </a:cubicBezTo>
                  <a:cubicBezTo>
                    <a:pt x="6510" y="10237"/>
                    <a:pt x="6503" y="10236"/>
                    <a:pt x="6496" y="10236"/>
                  </a:cubicBezTo>
                  <a:cubicBezTo>
                    <a:pt x="6445" y="10236"/>
                    <a:pt x="6394" y="10240"/>
                    <a:pt x="6343" y="10246"/>
                  </a:cubicBezTo>
                  <a:lnTo>
                    <a:pt x="6213" y="10266"/>
                  </a:lnTo>
                  <a:lnTo>
                    <a:pt x="5969" y="10303"/>
                  </a:lnTo>
                  <a:cubicBezTo>
                    <a:pt x="5931" y="10307"/>
                    <a:pt x="5884" y="10316"/>
                    <a:pt x="5852" y="10319"/>
                  </a:cubicBezTo>
                  <a:cubicBezTo>
                    <a:pt x="5820" y="10320"/>
                    <a:pt x="5785" y="10320"/>
                    <a:pt x="5748" y="10320"/>
                  </a:cubicBezTo>
                  <a:lnTo>
                    <a:pt x="5490" y="10312"/>
                  </a:lnTo>
                  <a:cubicBezTo>
                    <a:pt x="5481" y="10312"/>
                    <a:pt x="5473" y="10312"/>
                    <a:pt x="5464" y="10312"/>
                  </a:cubicBezTo>
                  <a:cubicBezTo>
                    <a:pt x="5373" y="10312"/>
                    <a:pt x="5289" y="10317"/>
                    <a:pt x="5212" y="10320"/>
                  </a:cubicBezTo>
                  <a:cubicBezTo>
                    <a:pt x="5152" y="10322"/>
                    <a:pt x="5097" y="10325"/>
                    <a:pt x="5045" y="10325"/>
                  </a:cubicBezTo>
                  <a:cubicBezTo>
                    <a:pt x="5024" y="10325"/>
                    <a:pt x="5003" y="10324"/>
                    <a:pt x="4983" y="10323"/>
                  </a:cubicBezTo>
                  <a:lnTo>
                    <a:pt x="4744" y="10304"/>
                  </a:lnTo>
                  <a:lnTo>
                    <a:pt x="4506" y="10284"/>
                  </a:lnTo>
                  <a:cubicBezTo>
                    <a:pt x="4441" y="10270"/>
                    <a:pt x="4377" y="10252"/>
                    <a:pt x="4314" y="10227"/>
                  </a:cubicBezTo>
                  <a:cubicBezTo>
                    <a:pt x="4274" y="10212"/>
                    <a:pt x="4229" y="10197"/>
                    <a:pt x="4178" y="10182"/>
                  </a:cubicBezTo>
                  <a:cubicBezTo>
                    <a:pt x="4128" y="10166"/>
                    <a:pt x="4069" y="10152"/>
                    <a:pt x="4025" y="10144"/>
                  </a:cubicBezTo>
                  <a:lnTo>
                    <a:pt x="3776" y="10093"/>
                  </a:lnTo>
                  <a:cubicBezTo>
                    <a:pt x="3740" y="10085"/>
                    <a:pt x="3705" y="10076"/>
                    <a:pt x="3674" y="10067"/>
                  </a:cubicBezTo>
                  <a:lnTo>
                    <a:pt x="3611" y="10047"/>
                  </a:lnTo>
                  <a:cubicBezTo>
                    <a:pt x="3582" y="10039"/>
                    <a:pt x="3554" y="10032"/>
                    <a:pt x="3529" y="10026"/>
                  </a:cubicBezTo>
                  <a:cubicBezTo>
                    <a:pt x="3457" y="10011"/>
                    <a:pt x="3395" y="10000"/>
                    <a:pt x="3345" y="9990"/>
                  </a:cubicBezTo>
                  <a:lnTo>
                    <a:pt x="3345" y="9990"/>
                  </a:lnTo>
                  <a:cubicBezTo>
                    <a:pt x="3375" y="9949"/>
                    <a:pt x="3402" y="9903"/>
                    <a:pt x="3425" y="9857"/>
                  </a:cubicBezTo>
                  <a:cubicBezTo>
                    <a:pt x="3448" y="9805"/>
                    <a:pt x="3466" y="9750"/>
                    <a:pt x="3480" y="9695"/>
                  </a:cubicBezTo>
                  <a:cubicBezTo>
                    <a:pt x="3504" y="9597"/>
                    <a:pt x="3517" y="9517"/>
                    <a:pt x="3537" y="9463"/>
                  </a:cubicBezTo>
                  <a:cubicBezTo>
                    <a:pt x="3541" y="9450"/>
                    <a:pt x="3546" y="9438"/>
                    <a:pt x="3552" y="9427"/>
                  </a:cubicBezTo>
                  <a:cubicBezTo>
                    <a:pt x="3558" y="9414"/>
                    <a:pt x="3564" y="9402"/>
                    <a:pt x="3574" y="9391"/>
                  </a:cubicBezTo>
                  <a:lnTo>
                    <a:pt x="3643" y="9292"/>
                  </a:lnTo>
                  <a:lnTo>
                    <a:pt x="3781" y="9093"/>
                  </a:lnTo>
                  <a:lnTo>
                    <a:pt x="3815" y="9043"/>
                  </a:lnTo>
                  <a:cubicBezTo>
                    <a:pt x="3822" y="9033"/>
                    <a:pt x="3830" y="9024"/>
                    <a:pt x="3839" y="9015"/>
                  </a:cubicBezTo>
                  <a:cubicBezTo>
                    <a:pt x="3863" y="8993"/>
                    <a:pt x="3887" y="8973"/>
                    <a:pt x="3912" y="8954"/>
                  </a:cubicBezTo>
                  <a:cubicBezTo>
                    <a:pt x="3972" y="8909"/>
                    <a:pt x="4050" y="8861"/>
                    <a:pt x="4134" y="8787"/>
                  </a:cubicBezTo>
                  <a:lnTo>
                    <a:pt x="4180" y="8743"/>
                  </a:lnTo>
                  <a:cubicBezTo>
                    <a:pt x="4192" y="8734"/>
                    <a:pt x="4203" y="8724"/>
                    <a:pt x="4216" y="8715"/>
                  </a:cubicBezTo>
                  <a:cubicBezTo>
                    <a:pt x="4242" y="8697"/>
                    <a:pt x="4272" y="8678"/>
                    <a:pt x="4305" y="8657"/>
                  </a:cubicBezTo>
                  <a:cubicBezTo>
                    <a:pt x="4387" y="8611"/>
                    <a:pt x="4466" y="8560"/>
                    <a:pt x="4542" y="8506"/>
                  </a:cubicBezTo>
                  <a:cubicBezTo>
                    <a:pt x="4615" y="8452"/>
                    <a:pt x="4682" y="8398"/>
                    <a:pt x="4744" y="8356"/>
                  </a:cubicBezTo>
                  <a:cubicBezTo>
                    <a:pt x="4775" y="8333"/>
                    <a:pt x="4805" y="8313"/>
                    <a:pt x="4835" y="8296"/>
                  </a:cubicBezTo>
                  <a:lnTo>
                    <a:pt x="4884" y="8269"/>
                  </a:lnTo>
                  <a:cubicBezTo>
                    <a:pt x="4913" y="8253"/>
                    <a:pt x="4939" y="8236"/>
                    <a:pt x="4966" y="8217"/>
                  </a:cubicBezTo>
                  <a:cubicBezTo>
                    <a:pt x="5061" y="8147"/>
                    <a:pt x="5122" y="8081"/>
                    <a:pt x="5170" y="8044"/>
                  </a:cubicBezTo>
                  <a:cubicBezTo>
                    <a:pt x="5226" y="8003"/>
                    <a:pt x="5224" y="8007"/>
                    <a:pt x="5281" y="7996"/>
                  </a:cubicBezTo>
                  <a:cubicBezTo>
                    <a:pt x="5308" y="7993"/>
                    <a:pt x="5341" y="7992"/>
                    <a:pt x="5379" y="7992"/>
                  </a:cubicBezTo>
                  <a:cubicBezTo>
                    <a:pt x="5418" y="7992"/>
                    <a:pt x="5462" y="7993"/>
                    <a:pt x="5511" y="7993"/>
                  </a:cubicBezTo>
                  <a:cubicBezTo>
                    <a:pt x="5566" y="7993"/>
                    <a:pt x="5620" y="7988"/>
                    <a:pt x="5673" y="7980"/>
                  </a:cubicBezTo>
                  <a:cubicBezTo>
                    <a:pt x="5707" y="7976"/>
                    <a:pt x="5740" y="7973"/>
                    <a:pt x="5776" y="7972"/>
                  </a:cubicBezTo>
                  <a:cubicBezTo>
                    <a:pt x="5797" y="7971"/>
                    <a:pt x="5818" y="7971"/>
                    <a:pt x="5841" y="7971"/>
                  </a:cubicBezTo>
                  <a:cubicBezTo>
                    <a:pt x="5894" y="7971"/>
                    <a:pt x="5951" y="7973"/>
                    <a:pt x="6010" y="7976"/>
                  </a:cubicBezTo>
                  <a:lnTo>
                    <a:pt x="6076" y="7979"/>
                  </a:lnTo>
                  <a:cubicBezTo>
                    <a:pt x="6101" y="7980"/>
                    <a:pt x="6132" y="7980"/>
                    <a:pt x="6158" y="7980"/>
                  </a:cubicBezTo>
                  <a:cubicBezTo>
                    <a:pt x="6211" y="7979"/>
                    <a:pt x="6259" y="7974"/>
                    <a:pt x="6303" y="7971"/>
                  </a:cubicBezTo>
                  <a:cubicBezTo>
                    <a:pt x="6351" y="7966"/>
                    <a:pt x="6394" y="7964"/>
                    <a:pt x="6429" y="7964"/>
                  </a:cubicBezTo>
                  <a:close/>
                  <a:moveTo>
                    <a:pt x="1887" y="1"/>
                  </a:moveTo>
                  <a:cubicBezTo>
                    <a:pt x="1704" y="1"/>
                    <a:pt x="1534" y="116"/>
                    <a:pt x="1472" y="298"/>
                  </a:cubicBezTo>
                  <a:cubicBezTo>
                    <a:pt x="1461" y="334"/>
                    <a:pt x="1429" y="392"/>
                    <a:pt x="1387" y="470"/>
                  </a:cubicBezTo>
                  <a:cubicBezTo>
                    <a:pt x="1344" y="548"/>
                    <a:pt x="1287" y="645"/>
                    <a:pt x="1243" y="782"/>
                  </a:cubicBezTo>
                  <a:lnTo>
                    <a:pt x="1106" y="1294"/>
                  </a:lnTo>
                  <a:cubicBezTo>
                    <a:pt x="1050" y="1487"/>
                    <a:pt x="1021" y="1689"/>
                    <a:pt x="991" y="1769"/>
                  </a:cubicBezTo>
                  <a:lnTo>
                    <a:pt x="968" y="1831"/>
                  </a:lnTo>
                  <a:cubicBezTo>
                    <a:pt x="958" y="1859"/>
                    <a:pt x="949" y="1888"/>
                    <a:pt x="941" y="1916"/>
                  </a:cubicBezTo>
                  <a:cubicBezTo>
                    <a:pt x="926" y="1970"/>
                    <a:pt x="913" y="2021"/>
                    <a:pt x="902" y="2066"/>
                  </a:cubicBezTo>
                  <a:cubicBezTo>
                    <a:pt x="884" y="2155"/>
                    <a:pt x="867" y="2232"/>
                    <a:pt x="855" y="2262"/>
                  </a:cubicBezTo>
                  <a:cubicBezTo>
                    <a:pt x="852" y="2277"/>
                    <a:pt x="823" y="2328"/>
                    <a:pt x="770" y="2409"/>
                  </a:cubicBezTo>
                  <a:cubicBezTo>
                    <a:pt x="737" y="2459"/>
                    <a:pt x="707" y="2511"/>
                    <a:pt x="681" y="2565"/>
                  </a:cubicBezTo>
                  <a:cubicBezTo>
                    <a:pt x="645" y="2639"/>
                    <a:pt x="619" y="2719"/>
                    <a:pt x="606" y="2801"/>
                  </a:cubicBezTo>
                  <a:cubicBezTo>
                    <a:pt x="581" y="2959"/>
                    <a:pt x="597" y="3071"/>
                    <a:pt x="600" y="3143"/>
                  </a:cubicBezTo>
                  <a:cubicBezTo>
                    <a:pt x="601" y="3166"/>
                    <a:pt x="601" y="3189"/>
                    <a:pt x="600" y="3212"/>
                  </a:cubicBezTo>
                  <a:cubicBezTo>
                    <a:pt x="600" y="3213"/>
                    <a:pt x="600" y="3214"/>
                    <a:pt x="600" y="3215"/>
                  </a:cubicBezTo>
                  <a:lnTo>
                    <a:pt x="595" y="3235"/>
                  </a:lnTo>
                  <a:cubicBezTo>
                    <a:pt x="589" y="3264"/>
                    <a:pt x="585" y="3292"/>
                    <a:pt x="581" y="3318"/>
                  </a:cubicBezTo>
                  <a:cubicBezTo>
                    <a:pt x="565" y="3427"/>
                    <a:pt x="559" y="3519"/>
                    <a:pt x="551" y="3594"/>
                  </a:cubicBezTo>
                  <a:cubicBezTo>
                    <a:pt x="548" y="3634"/>
                    <a:pt x="543" y="3667"/>
                    <a:pt x="539" y="3696"/>
                  </a:cubicBezTo>
                  <a:cubicBezTo>
                    <a:pt x="536" y="3709"/>
                    <a:pt x="533" y="3721"/>
                    <a:pt x="527" y="3734"/>
                  </a:cubicBezTo>
                  <a:cubicBezTo>
                    <a:pt x="510" y="3780"/>
                    <a:pt x="463" y="3859"/>
                    <a:pt x="415" y="3984"/>
                  </a:cubicBezTo>
                  <a:cubicBezTo>
                    <a:pt x="387" y="4057"/>
                    <a:pt x="369" y="4134"/>
                    <a:pt x="361" y="4212"/>
                  </a:cubicBezTo>
                  <a:cubicBezTo>
                    <a:pt x="355" y="4282"/>
                    <a:pt x="357" y="4352"/>
                    <a:pt x="365" y="4422"/>
                  </a:cubicBezTo>
                  <a:cubicBezTo>
                    <a:pt x="379" y="4533"/>
                    <a:pt x="391" y="4602"/>
                    <a:pt x="389" y="4625"/>
                  </a:cubicBezTo>
                  <a:lnTo>
                    <a:pt x="389" y="4633"/>
                  </a:lnTo>
                  <a:cubicBezTo>
                    <a:pt x="388" y="4639"/>
                    <a:pt x="385" y="4654"/>
                    <a:pt x="383" y="4665"/>
                  </a:cubicBezTo>
                  <a:cubicBezTo>
                    <a:pt x="376" y="4691"/>
                    <a:pt x="366" y="4723"/>
                    <a:pt x="354" y="4760"/>
                  </a:cubicBezTo>
                  <a:cubicBezTo>
                    <a:pt x="329" y="4834"/>
                    <a:pt x="295" y="4927"/>
                    <a:pt x="267" y="5041"/>
                  </a:cubicBezTo>
                  <a:cubicBezTo>
                    <a:pt x="245" y="5141"/>
                    <a:pt x="231" y="5243"/>
                    <a:pt x="222" y="5346"/>
                  </a:cubicBezTo>
                  <a:cubicBezTo>
                    <a:pt x="217" y="5411"/>
                    <a:pt x="207" y="5475"/>
                    <a:pt x="193" y="5539"/>
                  </a:cubicBezTo>
                  <a:cubicBezTo>
                    <a:pt x="193" y="5550"/>
                    <a:pt x="164" y="5609"/>
                    <a:pt x="117" y="5698"/>
                  </a:cubicBezTo>
                  <a:cubicBezTo>
                    <a:pt x="88" y="5754"/>
                    <a:pt x="63" y="5810"/>
                    <a:pt x="43" y="5870"/>
                  </a:cubicBezTo>
                  <a:cubicBezTo>
                    <a:pt x="15" y="5949"/>
                    <a:pt x="1" y="6032"/>
                    <a:pt x="0" y="6115"/>
                  </a:cubicBezTo>
                  <a:cubicBezTo>
                    <a:pt x="0" y="6269"/>
                    <a:pt x="31" y="6379"/>
                    <a:pt x="49" y="6459"/>
                  </a:cubicBezTo>
                  <a:cubicBezTo>
                    <a:pt x="58" y="6499"/>
                    <a:pt x="65" y="6531"/>
                    <a:pt x="68" y="6556"/>
                  </a:cubicBezTo>
                  <a:cubicBezTo>
                    <a:pt x="72" y="6575"/>
                    <a:pt x="73" y="6596"/>
                    <a:pt x="72" y="6618"/>
                  </a:cubicBezTo>
                  <a:cubicBezTo>
                    <a:pt x="71" y="6671"/>
                    <a:pt x="58" y="6755"/>
                    <a:pt x="51" y="6868"/>
                  </a:cubicBezTo>
                  <a:cubicBezTo>
                    <a:pt x="47" y="6932"/>
                    <a:pt x="49" y="6997"/>
                    <a:pt x="56" y="7062"/>
                  </a:cubicBezTo>
                  <a:cubicBezTo>
                    <a:pt x="64" y="7128"/>
                    <a:pt x="79" y="7193"/>
                    <a:pt x="99" y="7256"/>
                  </a:cubicBezTo>
                  <a:cubicBezTo>
                    <a:pt x="135" y="7369"/>
                    <a:pt x="176" y="7456"/>
                    <a:pt x="205" y="7526"/>
                  </a:cubicBezTo>
                  <a:cubicBezTo>
                    <a:pt x="218" y="7561"/>
                    <a:pt x="230" y="7591"/>
                    <a:pt x="238" y="7617"/>
                  </a:cubicBezTo>
                  <a:cubicBezTo>
                    <a:pt x="247" y="7646"/>
                    <a:pt x="257" y="7680"/>
                    <a:pt x="266" y="7718"/>
                  </a:cubicBezTo>
                  <a:cubicBezTo>
                    <a:pt x="285" y="7795"/>
                    <a:pt x="305" y="7889"/>
                    <a:pt x="340" y="7998"/>
                  </a:cubicBezTo>
                  <a:cubicBezTo>
                    <a:pt x="349" y="8024"/>
                    <a:pt x="359" y="8052"/>
                    <a:pt x="371" y="8081"/>
                  </a:cubicBezTo>
                  <a:lnTo>
                    <a:pt x="398" y="8142"/>
                  </a:lnTo>
                  <a:cubicBezTo>
                    <a:pt x="409" y="8172"/>
                    <a:pt x="422" y="8207"/>
                    <a:pt x="437" y="8246"/>
                  </a:cubicBezTo>
                  <a:cubicBezTo>
                    <a:pt x="468" y="8341"/>
                    <a:pt x="505" y="8433"/>
                    <a:pt x="548" y="8524"/>
                  </a:cubicBezTo>
                  <a:cubicBezTo>
                    <a:pt x="559" y="8551"/>
                    <a:pt x="574" y="8578"/>
                    <a:pt x="591" y="8606"/>
                  </a:cubicBezTo>
                  <a:cubicBezTo>
                    <a:pt x="609" y="8638"/>
                    <a:pt x="630" y="8668"/>
                    <a:pt x="652" y="8697"/>
                  </a:cubicBezTo>
                  <a:cubicBezTo>
                    <a:pt x="688" y="8743"/>
                    <a:pt x="728" y="8788"/>
                    <a:pt x="770" y="8829"/>
                  </a:cubicBezTo>
                  <a:cubicBezTo>
                    <a:pt x="844" y="8901"/>
                    <a:pt x="900" y="8952"/>
                    <a:pt x="928" y="8985"/>
                  </a:cubicBezTo>
                  <a:lnTo>
                    <a:pt x="1275" y="9394"/>
                  </a:lnTo>
                  <a:cubicBezTo>
                    <a:pt x="1435" y="9564"/>
                    <a:pt x="1598" y="9666"/>
                    <a:pt x="1681" y="9747"/>
                  </a:cubicBezTo>
                  <a:cubicBezTo>
                    <a:pt x="1724" y="9787"/>
                    <a:pt x="1776" y="9850"/>
                    <a:pt x="1846" y="9924"/>
                  </a:cubicBezTo>
                  <a:cubicBezTo>
                    <a:pt x="1886" y="9966"/>
                    <a:pt x="1927" y="10006"/>
                    <a:pt x="1971" y="10043"/>
                  </a:cubicBezTo>
                  <a:lnTo>
                    <a:pt x="2072" y="10119"/>
                  </a:lnTo>
                  <a:cubicBezTo>
                    <a:pt x="2119" y="10158"/>
                    <a:pt x="2179" y="10220"/>
                    <a:pt x="2262" y="10291"/>
                  </a:cubicBezTo>
                  <a:cubicBezTo>
                    <a:pt x="2309" y="10331"/>
                    <a:pt x="2358" y="10367"/>
                    <a:pt x="2411" y="10400"/>
                  </a:cubicBezTo>
                  <a:cubicBezTo>
                    <a:pt x="2469" y="10434"/>
                    <a:pt x="2532" y="10463"/>
                    <a:pt x="2595" y="10484"/>
                  </a:cubicBezTo>
                  <a:cubicBezTo>
                    <a:pt x="2639" y="10498"/>
                    <a:pt x="2679" y="10510"/>
                    <a:pt x="2716" y="10519"/>
                  </a:cubicBezTo>
                  <a:lnTo>
                    <a:pt x="2716" y="10519"/>
                  </a:lnTo>
                  <a:cubicBezTo>
                    <a:pt x="2716" y="10537"/>
                    <a:pt x="2715" y="10553"/>
                    <a:pt x="2714" y="10568"/>
                  </a:cubicBezTo>
                  <a:cubicBezTo>
                    <a:pt x="2712" y="10597"/>
                    <a:pt x="2707" y="10626"/>
                    <a:pt x="2699" y="10654"/>
                  </a:cubicBezTo>
                  <a:cubicBezTo>
                    <a:pt x="2691" y="10684"/>
                    <a:pt x="2678" y="10718"/>
                    <a:pt x="2663" y="10758"/>
                  </a:cubicBezTo>
                  <a:cubicBezTo>
                    <a:pt x="2634" y="10836"/>
                    <a:pt x="2593" y="10929"/>
                    <a:pt x="2575" y="11052"/>
                  </a:cubicBezTo>
                  <a:cubicBezTo>
                    <a:pt x="2574" y="11069"/>
                    <a:pt x="2572" y="11082"/>
                    <a:pt x="2571" y="11101"/>
                  </a:cubicBezTo>
                  <a:cubicBezTo>
                    <a:pt x="2569" y="11156"/>
                    <a:pt x="2575" y="11212"/>
                    <a:pt x="2590" y="11265"/>
                  </a:cubicBezTo>
                  <a:cubicBezTo>
                    <a:pt x="2606" y="11317"/>
                    <a:pt x="2625" y="11369"/>
                    <a:pt x="2649" y="11417"/>
                  </a:cubicBezTo>
                  <a:cubicBezTo>
                    <a:pt x="2690" y="11500"/>
                    <a:pt x="2719" y="11568"/>
                    <a:pt x="2719" y="11588"/>
                  </a:cubicBezTo>
                  <a:cubicBezTo>
                    <a:pt x="2722" y="11636"/>
                    <a:pt x="2714" y="11725"/>
                    <a:pt x="2706" y="11810"/>
                  </a:cubicBezTo>
                  <a:cubicBezTo>
                    <a:pt x="2697" y="11896"/>
                    <a:pt x="2691" y="12011"/>
                    <a:pt x="2706" y="12110"/>
                  </a:cubicBezTo>
                  <a:lnTo>
                    <a:pt x="2740" y="12374"/>
                  </a:lnTo>
                  <a:cubicBezTo>
                    <a:pt x="2761" y="12558"/>
                    <a:pt x="2788" y="12705"/>
                    <a:pt x="2818" y="12891"/>
                  </a:cubicBezTo>
                  <a:cubicBezTo>
                    <a:pt x="2826" y="12936"/>
                    <a:pt x="2835" y="12982"/>
                    <a:pt x="2848" y="13029"/>
                  </a:cubicBezTo>
                  <a:lnTo>
                    <a:pt x="2879" y="13152"/>
                  </a:lnTo>
                  <a:cubicBezTo>
                    <a:pt x="2899" y="13235"/>
                    <a:pt x="2919" y="13322"/>
                    <a:pt x="2944" y="13411"/>
                  </a:cubicBezTo>
                  <a:cubicBezTo>
                    <a:pt x="2957" y="13456"/>
                    <a:pt x="2971" y="13501"/>
                    <a:pt x="2987" y="13547"/>
                  </a:cubicBezTo>
                  <a:cubicBezTo>
                    <a:pt x="3004" y="13593"/>
                    <a:pt x="3025" y="13639"/>
                    <a:pt x="3047" y="13684"/>
                  </a:cubicBezTo>
                  <a:cubicBezTo>
                    <a:pt x="3090" y="13771"/>
                    <a:pt x="3135" y="13846"/>
                    <a:pt x="3173" y="13918"/>
                  </a:cubicBezTo>
                  <a:cubicBezTo>
                    <a:pt x="3210" y="13984"/>
                    <a:pt x="3241" y="14054"/>
                    <a:pt x="3265" y="14126"/>
                  </a:cubicBezTo>
                  <a:cubicBezTo>
                    <a:pt x="3291" y="14202"/>
                    <a:pt x="3316" y="14289"/>
                    <a:pt x="3355" y="14381"/>
                  </a:cubicBezTo>
                  <a:cubicBezTo>
                    <a:pt x="3376" y="14432"/>
                    <a:pt x="3400" y="14480"/>
                    <a:pt x="3430" y="14525"/>
                  </a:cubicBezTo>
                  <a:cubicBezTo>
                    <a:pt x="3462" y="14573"/>
                    <a:pt x="3499" y="14616"/>
                    <a:pt x="3540" y="14655"/>
                  </a:cubicBezTo>
                  <a:cubicBezTo>
                    <a:pt x="3614" y="14724"/>
                    <a:pt x="3683" y="14775"/>
                    <a:pt x="3730" y="14822"/>
                  </a:cubicBezTo>
                  <a:cubicBezTo>
                    <a:pt x="3741" y="14834"/>
                    <a:pt x="3752" y="14846"/>
                    <a:pt x="3761" y="14856"/>
                  </a:cubicBezTo>
                  <a:lnTo>
                    <a:pt x="3772" y="14872"/>
                  </a:lnTo>
                  <a:lnTo>
                    <a:pt x="3793" y="14901"/>
                  </a:lnTo>
                  <a:cubicBezTo>
                    <a:pt x="3820" y="14939"/>
                    <a:pt x="3849" y="14976"/>
                    <a:pt x="3878" y="15011"/>
                  </a:cubicBezTo>
                  <a:cubicBezTo>
                    <a:pt x="3934" y="15082"/>
                    <a:pt x="3992" y="15149"/>
                    <a:pt x="4047" y="15213"/>
                  </a:cubicBezTo>
                  <a:cubicBezTo>
                    <a:pt x="4158" y="15342"/>
                    <a:pt x="4284" y="15478"/>
                    <a:pt x="4402" y="15609"/>
                  </a:cubicBezTo>
                  <a:cubicBezTo>
                    <a:pt x="4528" y="15735"/>
                    <a:pt x="4670" y="15845"/>
                    <a:pt x="4804" y="15964"/>
                  </a:cubicBezTo>
                  <a:cubicBezTo>
                    <a:pt x="4924" y="16052"/>
                    <a:pt x="5024" y="16193"/>
                    <a:pt x="5210" y="16312"/>
                  </a:cubicBezTo>
                  <a:cubicBezTo>
                    <a:pt x="5328" y="16373"/>
                    <a:pt x="5429" y="16525"/>
                    <a:pt x="5643" y="16627"/>
                  </a:cubicBezTo>
                  <a:cubicBezTo>
                    <a:pt x="5745" y="16669"/>
                    <a:pt x="5839" y="16675"/>
                    <a:pt x="5919" y="16675"/>
                  </a:cubicBezTo>
                  <a:cubicBezTo>
                    <a:pt x="5933" y="16675"/>
                    <a:pt x="5947" y="16675"/>
                    <a:pt x="5961" y="16674"/>
                  </a:cubicBezTo>
                  <a:cubicBezTo>
                    <a:pt x="5991" y="16674"/>
                    <a:pt x="6020" y="16673"/>
                    <a:pt x="6047" y="16673"/>
                  </a:cubicBezTo>
                  <a:cubicBezTo>
                    <a:pt x="6099" y="16673"/>
                    <a:pt x="6144" y="16675"/>
                    <a:pt x="6179" y="16684"/>
                  </a:cubicBezTo>
                  <a:cubicBezTo>
                    <a:pt x="6235" y="16698"/>
                    <a:pt x="6304" y="16735"/>
                    <a:pt x="6384" y="16775"/>
                  </a:cubicBezTo>
                  <a:cubicBezTo>
                    <a:pt x="6462" y="16814"/>
                    <a:pt x="6557" y="16863"/>
                    <a:pt x="6677" y="16877"/>
                  </a:cubicBezTo>
                  <a:cubicBezTo>
                    <a:pt x="6683" y="16877"/>
                    <a:pt x="6688" y="16878"/>
                    <a:pt x="6694" y="16878"/>
                  </a:cubicBezTo>
                  <a:cubicBezTo>
                    <a:pt x="6768" y="16878"/>
                    <a:pt x="6831" y="16822"/>
                    <a:pt x="6841" y="16747"/>
                  </a:cubicBezTo>
                  <a:cubicBezTo>
                    <a:pt x="6850" y="16666"/>
                    <a:pt x="6791" y="16594"/>
                    <a:pt x="6711" y="16584"/>
                  </a:cubicBezTo>
                  <a:cubicBezTo>
                    <a:pt x="6659" y="16577"/>
                    <a:pt x="6596" y="16547"/>
                    <a:pt x="6522" y="16509"/>
                  </a:cubicBezTo>
                  <a:cubicBezTo>
                    <a:pt x="6449" y="16471"/>
                    <a:pt x="6367" y="16420"/>
                    <a:pt x="6255" y="16390"/>
                  </a:cubicBezTo>
                  <a:cubicBezTo>
                    <a:pt x="6163" y="16367"/>
                    <a:pt x="6081" y="16365"/>
                    <a:pt x="6010" y="16365"/>
                  </a:cubicBezTo>
                  <a:cubicBezTo>
                    <a:pt x="5993" y="16365"/>
                    <a:pt x="5977" y="16365"/>
                    <a:pt x="5961" y="16365"/>
                  </a:cubicBezTo>
                  <a:cubicBezTo>
                    <a:pt x="5955" y="16365"/>
                    <a:pt x="5949" y="16365"/>
                    <a:pt x="5943" y="16365"/>
                  </a:cubicBezTo>
                  <a:cubicBezTo>
                    <a:pt x="5868" y="16365"/>
                    <a:pt x="5807" y="16358"/>
                    <a:pt x="5770" y="16339"/>
                  </a:cubicBezTo>
                  <a:cubicBezTo>
                    <a:pt x="5666" y="16297"/>
                    <a:pt x="5559" y="16151"/>
                    <a:pt x="5380" y="16037"/>
                  </a:cubicBezTo>
                  <a:cubicBezTo>
                    <a:pt x="5272" y="15971"/>
                    <a:pt x="5164" y="15826"/>
                    <a:pt x="5011" y="15704"/>
                  </a:cubicBezTo>
                  <a:cubicBezTo>
                    <a:pt x="4890" y="15591"/>
                    <a:pt x="4759" y="15487"/>
                    <a:pt x="4644" y="15368"/>
                  </a:cubicBezTo>
                  <a:cubicBezTo>
                    <a:pt x="4534" y="15241"/>
                    <a:pt x="4426" y="15122"/>
                    <a:pt x="4315" y="14988"/>
                  </a:cubicBezTo>
                  <a:cubicBezTo>
                    <a:pt x="4260" y="14921"/>
                    <a:pt x="4206" y="14856"/>
                    <a:pt x="4156" y="14792"/>
                  </a:cubicBezTo>
                  <a:cubicBezTo>
                    <a:pt x="4131" y="14760"/>
                    <a:pt x="4108" y="14728"/>
                    <a:pt x="4084" y="14695"/>
                  </a:cubicBezTo>
                  <a:lnTo>
                    <a:pt x="4068" y="14671"/>
                  </a:lnTo>
                  <a:lnTo>
                    <a:pt x="4042" y="14635"/>
                  </a:lnTo>
                  <a:cubicBezTo>
                    <a:pt x="4024" y="14612"/>
                    <a:pt x="4006" y="14591"/>
                    <a:pt x="3987" y="14572"/>
                  </a:cubicBezTo>
                  <a:cubicBezTo>
                    <a:pt x="3913" y="14497"/>
                    <a:pt x="3843" y="14443"/>
                    <a:pt x="3793" y="14394"/>
                  </a:cubicBezTo>
                  <a:cubicBezTo>
                    <a:pt x="3741" y="14342"/>
                    <a:pt x="3726" y="14314"/>
                    <a:pt x="3695" y="14241"/>
                  </a:cubicBezTo>
                  <a:cubicBezTo>
                    <a:pt x="3668" y="14174"/>
                    <a:pt x="3647" y="14095"/>
                    <a:pt x="3619" y="14008"/>
                  </a:cubicBezTo>
                  <a:cubicBezTo>
                    <a:pt x="3589" y="13915"/>
                    <a:pt x="3552" y="13826"/>
                    <a:pt x="3507" y="13742"/>
                  </a:cubicBezTo>
                  <a:cubicBezTo>
                    <a:pt x="3465" y="13660"/>
                    <a:pt x="3424" y="13587"/>
                    <a:pt x="3391" y="13518"/>
                  </a:cubicBezTo>
                  <a:cubicBezTo>
                    <a:pt x="3376" y="13486"/>
                    <a:pt x="3362" y="13452"/>
                    <a:pt x="3350" y="13419"/>
                  </a:cubicBezTo>
                  <a:cubicBezTo>
                    <a:pt x="3338" y="13383"/>
                    <a:pt x="3326" y="13346"/>
                    <a:pt x="3317" y="13308"/>
                  </a:cubicBezTo>
                  <a:cubicBezTo>
                    <a:pt x="3296" y="13231"/>
                    <a:pt x="3279" y="13149"/>
                    <a:pt x="3261" y="13064"/>
                  </a:cubicBezTo>
                  <a:lnTo>
                    <a:pt x="3231" y="12936"/>
                  </a:lnTo>
                  <a:cubicBezTo>
                    <a:pt x="3222" y="12899"/>
                    <a:pt x="3214" y="12861"/>
                    <a:pt x="3207" y="12821"/>
                  </a:cubicBezTo>
                  <a:cubicBezTo>
                    <a:pt x="3186" y="12666"/>
                    <a:pt x="3154" y="12473"/>
                    <a:pt x="3140" y="12314"/>
                  </a:cubicBezTo>
                  <a:lnTo>
                    <a:pt x="3113" y="12067"/>
                  </a:lnTo>
                  <a:cubicBezTo>
                    <a:pt x="3103" y="11993"/>
                    <a:pt x="3109" y="11936"/>
                    <a:pt x="3117" y="11851"/>
                  </a:cubicBezTo>
                  <a:cubicBezTo>
                    <a:pt x="3125" y="11765"/>
                    <a:pt x="3140" y="11681"/>
                    <a:pt x="3136" y="11556"/>
                  </a:cubicBezTo>
                  <a:cubicBezTo>
                    <a:pt x="3121" y="11405"/>
                    <a:pt x="3064" y="11317"/>
                    <a:pt x="3034" y="11243"/>
                  </a:cubicBezTo>
                  <a:cubicBezTo>
                    <a:pt x="3021" y="11214"/>
                    <a:pt x="3010" y="11184"/>
                    <a:pt x="3001" y="11154"/>
                  </a:cubicBezTo>
                  <a:cubicBezTo>
                    <a:pt x="2998" y="11146"/>
                    <a:pt x="2997" y="11139"/>
                    <a:pt x="2997" y="11131"/>
                  </a:cubicBezTo>
                  <a:cubicBezTo>
                    <a:pt x="2996" y="11127"/>
                    <a:pt x="2998" y="11127"/>
                    <a:pt x="2997" y="11126"/>
                  </a:cubicBezTo>
                  <a:lnTo>
                    <a:pt x="2999" y="11111"/>
                  </a:lnTo>
                  <a:cubicBezTo>
                    <a:pt x="3005" y="11064"/>
                    <a:pt x="3032" y="10997"/>
                    <a:pt x="3065" y="10915"/>
                  </a:cubicBezTo>
                  <a:cubicBezTo>
                    <a:pt x="3083" y="10873"/>
                    <a:pt x="3100" y="10827"/>
                    <a:pt x="3116" y="10775"/>
                  </a:cubicBezTo>
                  <a:cubicBezTo>
                    <a:pt x="3129" y="10731"/>
                    <a:pt x="3139" y="10686"/>
                    <a:pt x="3146" y="10640"/>
                  </a:cubicBezTo>
                  <a:lnTo>
                    <a:pt x="3146" y="10640"/>
                  </a:lnTo>
                  <a:cubicBezTo>
                    <a:pt x="3245" y="10662"/>
                    <a:pt x="3325" y="10671"/>
                    <a:pt x="3384" y="10684"/>
                  </a:cubicBezTo>
                  <a:lnTo>
                    <a:pt x="3428" y="10694"/>
                  </a:lnTo>
                  <a:lnTo>
                    <a:pt x="3487" y="10712"/>
                  </a:lnTo>
                  <a:cubicBezTo>
                    <a:pt x="3539" y="10727"/>
                    <a:pt x="3589" y="10738"/>
                    <a:pt x="3636" y="10747"/>
                  </a:cubicBezTo>
                  <a:lnTo>
                    <a:pt x="3894" y="10795"/>
                  </a:lnTo>
                  <a:cubicBezTo>
                    <a:pt x="3935" y="10803"/>
                    <a:pt x="3960" y="10809"/>
                    <a:pt x="3992" y="10818"/>
                  </a:cubicBezTo>
                  <a:lnTo>
                    <a:pt x="4102" y="10851"/>
                  </a:lnTo>
                  <a:cubicBezTo>
                    <a:pt x="4201" y="10887"/>
                    <a:pt x="4304" y="10914"/>
                    <a:pt x="4408" y="10932"/>
                  </a:cubicBezTo>
                  <a:cubicBezTo>
                    <a:pt x="4508" y="10941"/>
                    <a:pt x="4592" y="10945"/>
                    <a:pt x="4685" y="10952"/>
                  </a:cubicBezTo>
                  <a:lnTo>
                    <a:pt x="4961" y="10969"/>
                  </a:lnTo>
                  <a:cubicBezTo>
                    <a:pt x="4977" y="10970"/>
                    <a:pt x="4993" y="10970"/>
                    <a:pt x="5009" y="10970"/>
                  </a:cubicBezTo>
                  <a:cubicBezTo>
                    <a:pt x="5095" y="10970"/>
                    <a:pt x="5175" y="10965"/>
                    <a:pt x="5249" y="10960"/>
                  </a:cubicBezTo>
                  <a:cubicBezTo>
                    <a:pt x="5336" y="10954"/>
                    <a:pt x="5415" y="10950"/>
                    <a:pt x="5486" y="10950"/>
                  </a:cubicBezTo>
                  <a:lnTo>
                    <a:pt x="5746" y="10953"/>
                  </a:lnTo>
                  <a:cubicBezTo>
                    <a:pt x="5796" y="10953"/>
                    <a:pt x="5844" y="10951"/>
                    <a:pt x="5901" y="10946"/>
                  </a:cubicBezTo>
                  <a:cubicBezTo>
                    <a:pt x="5956" y="10943"/>
                    <a:pt x="5992" y="10933"/>
                    <a:pt x="6039" y="10926"/>
                  </a:cubicBezTo>
                  <a:lnTo>
                    <a:pt x="6306" y="10883"/>
                  </a:lnTo>
                  <a:lnTo>
                    <a:pt x="6432" y="10862"/>
                  </a:lnTo>
                  <a:cubicBezTo>
                    <a:pt x="6454" y="10859"/>
                    <a:pt x="6477" y="10857"/>
                    <a:pt x="6499" y="10857"/>
                  </a:cubicBezTo>
                  <a:cubicBezTo>
                    <a:pt x="6504" y="10857"/>
                    <a:pt x="6509" y="10857"/>
                    <a:pt x="6514" y="10857"/>
                  </a:cubicBezTo>
                  <a:cubicBezTo>
                    <a:pt x="6519" y="10857"/>
                    <a:pt x="6524" y="10857"/>
                    <a:pt x="6529" y="10857"/>
                  </a:cubicBezTo>
                  <a:cubicBezTo>
                    <a:pt x="6570" y="10857"/>
                    <a:pt x="6618" y="10859"/>
                    <a:pt x="6675" y="10859"/>
                  </a:cubicBezTo>
                  <a:cubicBezTo>
                    <a:pt x="6713" y="10859"/>
                    <a:pt x="6754" y="10858"/>
                    <a:pt x="6800" y="10855"/>
                  </a:cubicBezTo>
                  <a:cubicBezTo>
                    <a:pt x="6861" y="10849"/>
                    <a:pt x="6922" y="10837"/>
                    <a:pt x="6981" y="10820"/>
                  </a:cubicBezTo>
                  <a:cubicBezTo>
                    <a:pt x="7032" y="10806"/>
                    <a:pt x="7079" y="10790"/>
                    <a:pt x="7123" y="10775"/>
                  </a:cubicBezTo>
                  <a:lnTo>
                    <a:pt x="7365" y="10686"/>
                  </a:lnTo>
                  <a:lnTo>
                    <a:pt x="7866" y="10521"/>
                  </a:lnTo>
                  <a:cubicBezTo>
                    <a:pt x="8018" y="10461"/>
                    <a:pt x="8201" y="10407"/>
                    <a:pt x="8397" y="10274"/>
                  </a:cubicBezTo>
                  <a:cubicBezTo>
                    <a:pt x="8493" y="10208"/>
                    <a:pt x="8601" y="10107"/>
                    <a:pt x="8665" y="9964"/>
                  </a:cubicBezTo>
                  <a:cubicBezTo>
                    <a:pt x="8730" y="9821"/>
                    <a:pt x="8734" y="9683"/>
                    <a:pt x="8726" y="9569"/>
                  </a:cubicBezTo>
                  <a:cubicBezTo>
                    <a:pt x="8707" y="9341"/>
                    <a:pt x="8631" y="9154"/>
                    <a:pt x="8574" y="8997"/>
                  </a:cubicBezTo>
                  <a:cubicBezTo>
                    <a:pt x="8544" y="8915"/>
                    <a:pt x="8512" y="8826"/>
                    <a:pt x="8468" y="8732"/>
                  </a:cubicBezTo>
                  <a:cubicBezTo>
                    <a:pt x="8445" y="8683"/>
                    <a:pt x="8418" y="8634"/>
                    <a:pt x="8388" y="8588"/>
                  </a:cubicBezTo>
                  <a:cubicBezTo>
                    <a:pt x="8370" y="8558"/>
                    <a:pt x="8349" y="8529"/>
                    <a:pt x="8326" y="8502"/>
                  </a:cubicBezTo>
                  <a:cubicBezTo>
                    <a:pt x="8303" y="8477"/>
                    <a:pt x="8278" y="8453"/>
                    <a:pt x="8253" y="8431"/>
                  </a:cubicBezTo>
                  <a:cubicBezTo>
                    <a:pt x="8158" y="8348"/>
                    <a:pt x="8075" y="8304"/>
                    <a:pt x="8018" y="8263"/>
                  </a:cubicBezTo>
                  <a:lnTo>
                    <a:pt x="7983" y="8236"/>
                  </a:lnTo>
                  <a:cubicBezTo>
                    <a:pt x="7971" y="8226"/>
                    <a:pt x="7961" y="8217"/>
                    <a:pt x="7950" y="8207"/>
                  </a:cubicBezTo>
                  <a:lnTo>
                    <a:pt x="7850" y="8113"/>
                  </a:lnTo>
                  <a:cubicBezTo>
                    <a:pt x="7715" y="7989"/>
                    <a:pt x="7539" y="7861"/>
                    <a:pt x="7360" y="7779"/>
                  </a:cubicBezTo>
                  <a:cubicBezTo>
                    <a:pt x="7273" y="7738"/>
                    <a:pt x="7189" y="7703"/>
                    <a:pt x="7108" y="7671"/>
                  </a:cubicBezTo>
                  <a:cubicBezTo>
                    <a:pt x="7049" y="7647"/>
                    <a:pt x="6989" y="7612"/>
                    <a:pt x="6902" y="7565"/>
                  </a:cubicBezTo>
                  <a:cubicBezTo>
                    <a:pt x="6818" y="7522"/>
                    <a:pt x="6711" y="7468"/>
                    <a:pt x="6575" y="7448"/>
                  </a:cubicBezTo>
                  <a:cubicBezTo>
                    <a:pt x="6528" y="7441"/>
                    <a:pt x="6484" y="7438"/>
                    <a:pt x="6443" y="7438"/>
                  </a:cubicBezTo>
                  <a:cubicBezTo>
                    <a:pt x="6371" y="7438"/>
                    <a:pt x="6309" y="7446"/>
                    <a:pt x="6254" y="7451"/>
                  </a:cubicBezTo>
                  <a:cubicBezTo>
                    <a:pt x="6211" y="7456"/>
                    <a:pt x="6173" y="7459"/>
                    <a:pt x="6141" y="7460"/>
                  </a:cubicBezTo>
                  <a:lnTo>
                    <a:pt x="6094" y="7460"/>
                  </a:lnTo>
                  <a:lnTo>
                    <a:pt x="6030" y="7458"/>
                  </a:lnTo>
                  <a:cubicBezTo>
                    <a:pt x="5978" y="7457"/>
                    <a:pt x="5924" y="7455"/>
                    <a:pt x="5867" y="7455"/>
                  </a:cubicBezTo>
                  <a:cubicBezTo>
                    <a:pt x="5829" y="7455"/>
                    <a:pt x="5789" y="7456"/>
                    <a:pt x="5748" y="7458"/>
                  </a:cubicBezTo>
                  <a:cubicBezTo>
                    <a:pt x="5696" y="7461"/>
                    <a:pt x="5645" y="7467"/>
                    <a:pt x="5593" y="7475"/>
                  </a:cubicBezTo>
                  <a:cubicBezTo>
                    <a:pt x="5562" y="7480"/>
                    <a:pt x="5531" y="7483"/>
                    <a:pt x="5499" y="7483"/>
                  </a:cubicBezTo>
                  <a:cubicBezTo>
                    <a:pt x="5425" y="7487"/>
                    <a:pt x="5331" y="7481"/>
                    <a:pt x="5213" y="7496"/>
                  </a:cubicBezTo>
                  <a:cubicBezTo>
                    <a:pt x="5146" y="7504"/>
                    <a:pt x="5081" y="7523"/>
                    <a:pt x="5019" y="7549"/>
                  </a:cubicBezTo>
                  <a:cubicBezTo>
                    <a:pt x="4961" y="7577"/>
                    <a:pt x="4906" y="7612"/>
                    <a:pt x="4856" y="7653"/>
                  </a:cubicBezTo>
                  <a:cubicBezTo>
                    <a:pt x="4772" y="7724"/>
                    <a:pt x="4714" y="7785"/>
                    <a:pt x="4671" y="7817"/>
                  </a:cubicBezTo>
                  <a:cubicBezTo>
                    <a:pt x="4662" y="7824"/>
                    <a:pt x="4653" y="7830"/>
                    <a:pt x="4644" y="7836"/>
                  </a:cubicBezTo>
                  <a:lnTo>
                    <a:pt x="4580" y="7873"/>
                  </a:lnTo>
                  <a:cubicBezTo>
                    <a:pt x="4536" y="7899"/>
                    <a:pt x="4496" y="7928"/>
                    <a:pt x="4456" y="7956"/>
                  </a:cubicBezTo>
                  <a:cubicBezTo>
                    <a:pt x="4379" y="8013"/>
                    <a:pt x="4312" y="8068"/>
                    <a:pt x="4247" y="8118"/>
                  </a:cubicBezTo>
                  <a:cubicBezTo>
                    <a:pt x="4193" y="8160"/>
                    <a:pt x="4131" y="8197"/>
                    <a:pt x="4051" y="8247"/>
                  </a:cubicBezTo>
                  <a:cubicBezTo>
                    <a:pt x="4012" y="8273"/>
                    <a:pt x="3969" y="8300"/>
                    <a:pt x="3926" y="8334"/>
                  </a:cubicBezTo>
                  <a:cubicBezTo>
                    <a:pt x="3904" y="8350"/>
                    <a:pt x="3882" y="8367"/>
                    <a:pt x="3861" y="8387"/>
                  </a:cubicBezTo>
                  <a:lnTo>
                    <a:pt x="3813" y="8433"/>
                  </a:lnTo>
                  <a:cubicBezTo>
                    <a:pt x="3769" y="8474"/>
                    <a:pt x="3703" y="8519"/>
                    <a:pt x="3625" y="8579"/>
                  </a:cubicBezTo>
                  <a:cubicBezTo>
                    <a:pt x="3582" y="8612"/>
                    <a:pt x="3541" y="8648"/>
                    <a:pt x="3503" y="8686"/>
                  </a:cubicBezTo>
                  <a:cubicBezTo>
                    <a:pt x="3481" y="8708"/>
                    <a:pt x="3462" y="8731"/>
                    <a:pt x="3443" y="8757"/>
                  </a:cubicBezTo>
                  <a:lnTo>
                    <a:pt x="3404" y="8813"/>
                  </a:lnTo>
                  <a:lnTo>
                    <a:pt x="3251" y="9042"/>
                  </a:lnTo>
                  <a:lnTo>
                    <a:pt x="3176" y="9156"/>
                  </a:lnTo>
                  <a:cubicBezTo>
                    <a:pt x="3160" y="9179"/>
                    <a:pt x="3145" y="9205"/>
                    <a:pt x="3134" y="9231"/>
                  </a:cubicBezTo>
                  <a:cubicBezTo>
                    <a:pt x="3121" y="9259"/>
                    <a:pt x="3110" y="9288"/>
                    <a:pt x="3101" y="9317"/>
                  </a:cubicBezTo>
                  <a:cubicBezTo>
                    <a:pt x="3067" y="9426"/>
                    <a:pt x="3055" y="9517"/>
                    <a:pt x="3038" y="9586"/>
                  </a:cubicBezTo>
                  <a:cubicBezTo>
                    <a:pt x="3032" y="9615"/>
                    <a:pt x="3023" y="9643"/>
                    <a:pt x="3012" y="9671"/>
                  </a:cubicBezTo>
                  <a:cubicBezTo>
                    <a:pt x="3001" y="9695"/>
                    <a:pt x="2987" y="9718"/>
                    <a:pt x="2971" y="9739"/>
                  </a:cubicBezTo>
                  <a:cubicBezTo>
                    <a:pt x="2947" y="9772"/>
                    <a:pt x="2916" y="9809"/>
                    <a:pt x="2882" y="9854"/>
                  </a:cubicBezTo>
                  <a:lnTo>
                    <a:pt x="2882" y="9854"/>
                  </a:lnTo>
                  <a:cubicBezTo>
                    <a:pt x="2858" y="9847"/>
                    <a:pt x="2837" y="9841"/>
                    <a:pt x="2820" y="9835"/>
                  </a:cubicBezTo>
                  <a:cubicBezTo>
                    <a:pt x="2803" y="9829"/>
                    <a:pt x="2786" y="9821"/>
                    <a:pt x="2771" y="9811"/>
                  </a:cubicBezTo>
                  <a:cubicBezTo>
                    <a:pt x="2750" y="9798"/>
                    <a:pt x="2731" y="9783"/>
                    <a:pt x="2713" y="9766"/>
                  </a:cubicBezTo>
                  <a:cubicBezTo>
                    <a:pt x="2664" y="9725"/>
                    <a:pt x="2606" y="9661"/>
                    <a:pt x="2522" y="9588"/>
                  </a:cubicBezTo>
                  <a:cubicBezTo>
                    <a:pt x="2502" y="9571"/>
                    <a:pt x="2478" y="9552"/>
                    <a:pt x="2454" y="9533"/>
                  </a:cubicBezTo>
                  <a:lnTo>
                    <a:pt x="2432" y="9517"/>
                  </a:lnTo>
                  <a:lnTo>
                    <a:pt x="2419" y="9506"/>
                  </a:lnTo>
                  <a:cubicBezTo>
                    <a:pt x="2398" y="9487"/>
                    <a:pt x="2378" y="9467"/>
                    <a:pt x="2358" y="9445"/>
                  </a:cubicBezTo>
                  <a:cubicBezTo>
                    <a:pt x="2311" y="9394"/>
                    <a:pt x="2254" y="9323"/>
                    <a:pt x="2173" y="9242"/>
                  </a:cubicBezTo>
                  <a:cubicBezTo>
                    <a:pt x="2008" y="9086"/>
                    <a:pt x="1875" y="9000"/>
                    <a:pt x="1804" y="8914"/>
                  </a:cubicBezTo>
                  <a:lnTo>
                    <a:pt x="1489" y="8529"/>
                  </a:lnTo>
                  <a:cubicBezTo>
                    <a:pt x="1409" y="8430"/>
                    <a:pt x="1335" y="8366"/>
                    <a:pt x="1287" y="8315"/>
                  </a:cubicBezTo>
                  <a:cubicBezTo>
                    <a:pt x="1268" y="8297"/>
                    <a:pt x="1250" y="8277"/>
                    <a:pt x="1234" y="8255"/>
                  </a:cubicBezTo>
                  <a:cubicBezTo>
                    <a:pt x="1228" y="8248"/>
                    <a:pt x="1226" y="8242"/>
                    <a:pt x="1223" y="8238"/>
                  </a:cubicBezTo>
                  <a:lnTo>
                    <a:pt x="1206" y="8206"/>
                  </a:lnTo>
                  <a:cubicBezTo>
                    <a:pt x="1179" y="8140"/>
                    <a:pt x="1153" y="8071"/>
                    <a:pt x="1132" y="8003"/>
                  </a:cubicBezTo>
                  <a:cubicBezTo>
                    <a:pt x="1117" y="7961"/>
                    <a:pt x="1101" y="7914"/>
                    <a:pt x="1082" y="7864"/>
                  </a:cubicBezTo>
                  <a:lnTo>
                    <a:pt x="1058" y="7806"/>
                  </a:lnTo>
                  <a:lnTo>
                    <a:pt x="1046" y="7768"/>
                  </a:lnTo>
                  <a:cubicBezTo>
                    <a:pt x="1027" y="7712"/>
                    <a:pt x="1012" y="7637"/>
                    <a:pt x="993" y="7547"/>
                  </a:cubicBezTo>
                  <a:cubicBezTo>
                    <a:pt x="982" y="7501"/>
                    <a:pt x="969" y="7451"/>
                    <a:pt x="954" y="7398"/>
                  </a:cubicBezTo>
                  <a:cubicBezTo>
                    <a:pt x="937" y="7341"/>
                    <a:pt x="919" y="7290"/>
                    <a:pt x="901" y="7247"/>
                  </a:cubicBezTo>
                  <a:cubicBezTo>
                    <a:pt x="866" y="7156"/>
                    <a:pt x="835" y="7086"/>
                    <a:pt x="820" y="7034"/>
                  </a:cubicBezTo>
                  <a:cubicBezTo>
                    <a:pt x="805" y="6975"/>
                    <a:pt x="807" y="6977"/>
                    <a:pt x="809" y="6913"/>
                  </a:cubicBezTo>
                  <a:cubicBezTo>
                    <a:pt x="812" y="6853"/>
                    <a:pt x="829" y="6766"/>
                    <a:pt x="834" y="6648"/>
                  </a:cubicBezTo>
                  <a:cubicBezTo>
                    <a:pt x="838" y="6582"/>
                    <a:pt x="835" y="6517"/>
                    <a:pt x="827" y="6453"/>
                  </a:cubicBezTo>
                  <a:cubicBezTo>
                    <a:pt x="819" y="6390"/>
                    <a:pt x="809" y="6338"/>
                    <a:pt x="800" y="6294"/>
                  </a:cubicBezTo>
                  <a:cubicBezTo>
                    <a:pt x="780" y="6207"/>
                    <a:pt x="771" y="6147"/>
                    <a:pt x="773" y="6128"/>
                  </a:cubicBezTo>
                  <a:cubicBezTo>
                    <a:pt x="774" y="6124"/>
                    <a:pt x="774" y="6123"/>
                    <a:pt x="774" y="6123"/>
                  </a:cubicBezTo>
                  <a:lnTo>
                    <a:pt x="774" y="6123"/>
                  </a:lnTo>
                  <a:cubicBezTo>
                    <a:pt x="774" y="6123"/>
                    <a:pt x="774" y="6126"/>
                    <a:pt x="774" y="6126"/>
                  </a:cubicBezTo>
                  <a:cubicBezTo>
                    <a:pt x="774" y="6126"/>
                    <a:pt x="774" y="6124"/>
                    <a:pt x="775" y="6120"/>
                  </a:cubicBezTo>
                  <a:cubicBezTo>
                    <a:pt x="785" y="6098"/>
                    <a:pt x="795" y="6077"/>
                    <a:pt x="807" y="6056"/>
                  </a:cubicBezTo>
                  <a:cubicBezTo>
                    <a:pt x="839" y="5993"/>
                    <a:pt x="900" y="5903"/>
                    <a:pt x="946" y="5748"/>
                  </a:cubicBezTo>
                  <a:cubicBezTo>
                    <a:pt x="974" y="5644"/>
                    <a:pt x="993" y="5539"/>
                    <a:pt x="1003" y="5433"/>
                  </a:cubicBezTo>
                  <a:cubicBezTo>
                    <a:pt x="1010" y="5363"/>
                    <a:pt x="1020" y="5294"/>
                    <a:pt x="1035" y="5226"/>
                  </a:cubicBezTo>
                  <a:cubicBezTo>
                    <a:pt x="1048" y="5173"/>
                    <a:pt x="1075" y="5103"/>
                    <a:pt x="1106" y="5014"/>
                  </a:cubicBezTo>
                  <a:cubicBezTo>
                    <a:pt x="1122" y="4970"/>
                    <a:pt x="1138" y="4920"/>
                    <a:pt x="1154" y="4862"/>
                  </a:cubicBezTo>
                  <a:cubicBezTo>
                    <a:pt x="1161" y="4833"/>
                    <a:pt x="1168" y="4805"/>
                    <a:pt x="1175" y="4768"/>
                  </a:cubicBezTo>
                  <a:cubicBezTo>
                    <a:pt x="1182" y="4729"/>
                    <a:pt x="1186" y="4689"/>
                    <a:pt x="1187" y="4648"/>
                  </a:cubicBezTo>
                  <a:cubicBezTo>
                    <a:pt x="1190" y="4499"/>
                    <a:pt x="1168" y="4397"/>
                    <a:pt x="1164" y="4337"/>
                  </a:cubicBezTo>
                  <a:cubicBezTo>
                    <a:pt x="1162" y="4321"/>
                    <a:pt x="1161" y="4305"/>
                    <a:pt x="1162" y="4289"/>
                  </a:cubicBezTo>
                  <a:lnTo>
                    <a:pt x="1162" y="4289"/>
                  </a:lnTo>
                  <a:cubicBezTo>
                    <a:pt x="1162" y="4290"/>
                    <a:pt x="1162" y="4290"/>
                    <a:pt x="1163" y="4290"/>
                  </a:cubicBezTo>
                  <a:cubicBezTo>
                    <a:pt x="1163" y="4290"/>
                    <a:pt x="1165" y="4282"/>
                    <a:pt x="1171" y="4268"/>
                  </a:cubicBezTo>
                  <a:cubicBezTo>
                    <a:pt x="1184" y="4230"/>
                    <a:pt x="1226" y="4160"/>
                    <a:pt x="1275" y="4048"/>
                  </a:cubicBezTo>
                  <a:cubicBezTo>
                    <a:pt x="1305" y="3981"/>
                    <a:pt x="1326" y="3911"/>
                    <a:pt x="1339" y="3839"/>
                  </a:cubicBezTo>
                  <a:cubicBezTo>
                    <a:pt x="1350" y="3784"/>
                    <a:pt x="1358" y="3732"/>
                    <a:pt x="1362" y="3684"/>
                  </a:cubicBezTo>
                  <a:cubicBezTo>
                    <a:pt x="1374" y="3589"/>
                    <a:pt x="1381" y="3510"/>
                    <a:pt x="1391" y="3448"/>
                  </a:cubicBezTo>
                  <a:lnTo>
                    <a:pt x="1400" y="3404"/>
                  </a:lnTo>
                  <a:lnTo>
                    <a:pt x="1410" y="3360"/>
                  </a:lnTo>
                  <a:cubicBezTo>
                    <a:pt x="1413" y="3338"/>
                    <a:pt x="1415" y="3321"/>
                    <a:pt x="1418" y="3301"/>
                  </a:cubicBezTo>
                  <a:cubicBezTo>
                    <a:pt x="1425" y="3237"/>
                    <a:pt x="1427" y="3174"/>
                    <a:pt x="1425" y="3111"/>
                  </a:cubicBezTo>
                  <a:cubicBezTo>
                    <a:pt x="1420" y="3011"/>
                    <a:pt x="1420" y="2950"/>
                    <a:pt x="1425" y="2938"/>
                  </a:cubicBezTo>
                  <a:cubicBezTo>
                    <a:pt x="1425" y="2937"/>
                    <a:pt x="1425" y="2937"/>
                    <a:pt x="1425" y="2937"/>
                  </a:cubicBezTo>
                  <a:lnTo>
                    <a:pt x="1425" y="2937"/>
                  </a:lnTo>
                  <a:cubicBezTo>
                    <a:pt x="1425" y="2937"/>
                    <a:pt x="1425" y="2937"/>
                    <a:pt x="1425" y="2937"/>
                  </a:cubicBezTo>
                  <a:cubicBezTo>
                    <a:pt x="1425" y="2937"/>
                    <a:pt x="1426" y="2935"/>
                    <a:pt x="1429" y="2929"/>
                  </a:cubicBezTo>
                  <a:cubicBezTo>
                    <a:pt x="1441" y="2906"/>
                    <a:pt x="1455" y="2884"/>
                    <a:pt x="1470" y="2862"/>
                  </a:cubicBezTo>
                  <a:cubicBezTo>
                    <a:pt x="1510" y="2798"/>
                    <a:pt x="1582" y="2706"/>
                    <a:pt x="1640" y="2560"/>
                  </a:cubicBezTo>
                  <a:cubicBezTo>
                    <a:pt x="1688" y="2429"/>
                    <a:pt x="1704" y="2336"/>
                    <a:pt x="1724" y="2258"/>
                  </a:cubicBezTo>
                  <a:cubicBezTo>
                    <a:pt x="1734" y="2219"/>
                    <a:pt x="1742" y="2186"/>
                    <a:pt x="1752" y="2158"/>
                  </a:cubicBezTo>
                  <a:lnTo>
                    <a:pt x="1764" y="2120"/>
                  </a:lnTo>
                  <a:lnTo>
                    <a:pt x="1787" y="2062"/>
                  </a:lnTo>
                  <a:cubicBezTo>
                    <a:pt x="1871" y="1816"/>
                    <a:pt x="1883" y="1672"/>
                    <a:pt x="1928" y="1535"/>
                  </a:cubicBezTo>
                  <a:lnTo>
                    <a:pt x="2066" y="1051"/>
                  </a:lnTo>
                  <a:cubicBezTo>
                    <a:pt x="2088" y="998"/>
                    <a:pt x="2114" y="947"/>
                    <a:pt x="2146" y="898"/>
                  </a:cubicBezTo>
                  <a:cubicBezTo>
                    <a:pt x="2186" y="825"/>
                    <a:pt x="2243" y="734"/>
                    <a:pt x="2291" y="608"/>
                  </a:cubicBezTo>
                  <a:lnTo>
                    <a:pt x="2298" y="597"/>
                  </a:lnTo>
                  <a:cubicBezTo>
                    <a:pt x="2299" y="592"/>
                    <a:pt x="2302" y="587"/>
                    <a:pt x="2304" y="581"/>
                  </a:cubicBezTo>
                  <a:cubicBezTo>
                    <a:pt x="2381" y="351"/>
                    <a:pt x="2259" y="102"/>
                    <a:pt x="2029" y="24"/>
                  </a:cubicBezTo>
                  <a:cubicBezTo>
                    <a:pt x="1982" y="8"/>
                    <a:pt x="1934" y="1"/>
                    <a:pt x="18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8"/>
            <p:cNvSpPr/>
            <p:nvPr/>
          </p:nvSpPr>
          <p:spPr>
            <a:xfrm>
              <a:off x="2382350" y="5289850"/>
              <a:ext cx="84650" cy="100000"/>
            </a:xfrm>
            <a:custGeom>
              <a:rect b="b" l="l" r="r" t="t"/>
              <a:pathLst>
                <a:path extrusionOk="0" h="4000" w="3386">
                  <a:moveTo>
                    <a:pt x="3083" y="3292"/>
                  </a:moveTo>
                  <a:lnTo>
                    <a:pt x="3083" y="3292"/>
                  </a:lnTo>
                  <a:cubicBezTo>
                    <a:pt x="3085" y="3293"/>
                    <a:pt x="3088" y="3295"/>
                    <a:pt x="3091" y="3296"/>
                  </a:cubicBezTo>
                  <a:cubicBezTo>
                    <a:pt x="3091" y="3296"/>
                    <a:pt x="3091" y="3296"/>
                    <a:pt x="3091" y="3296"/>
                  </a:cubicBezTo>
                  <a:cubicBezTo>
                    <a:pt x="3090" y="3296"/>
                    <a:pt x="3086" y="3294"/>
                    <a:pt x="3084" y="3293"/>
                  </a:cubicBezTo>
                  <a:lnTo>
                    <a:pt x="3083" y="3292"/>
                  </a:lnTo>
                  <a:close/>
                  <a:moveTo>
                    <a:pt x="2651" y="3517"/>
                  </a:moveTo>
                  <a:cubicBezTo>
                    <a:pt x="2651" y="3517"/>
                    <a:pt x="2651" y="3517"/>
                    <a:pt x="2651" y="3517"/>
                  </a:cubicBezTo>
                  <a:lnTo>
                    <a:pt x="2651" y="3517"/>
                  </a:lnTo>
                  <a:cubicBezTo>
                    <a:pt x="2651" y="3518"/>
                    <a:pt x="2651" y="3518"/>
                    <a:pt x="2651" y="3519"/>
                  </a:cubicBezTo>
                  <a:lnTo>
                    <a:pt x="2651" y="3519"/>
                  </a:lnTo>
                  <a:cubicBezTo>
                    <a:pt x="2651" y="3518"/>
                    <a:pt x="2651" y="3517"/>
                    <a:pt x="2651" y="3517"/>
                  </a:cubicBezTo>
                  <a:close/>
                  <a:moveTo>
                    <a:pt x="1318" y="0"/>
                  </a:moveTo>
                  <a:cubicBezTo>
                    <a:pt x="1290" y="0"/>
                    <a:pt x="1261" y="7"/>
                    <a:pt x="1234" y="21"/>
                  </a:cubicBezTo>
                  <a:cubicBezTo>
                    <a:pt x="1150" y="65"/>
                    <a:pt x="1112" y="163"/>
                    <a:pt x="1144" y="252"/>
                  </a:cubicBezTo>
                  <a:cubicBezTo>
                    <a:pt x="1169" y="320"/>
                    <a:pt x="1200" y="394"/>
                    <a:pt x="1233" y="463"/>
                  </a:cubicBezTo>
                  <a:cubicBezTo>
                    <a:pt x="1265" y="530"/>
                    <a:pt x="1289" y="582"/>
                    <a:pt x="1314" y="646"/>
                  </a:cubicBezTo>
                  <a:cubicBezTo>
                    <a:pt x="1367" y="775"/>
                    <a:pt x="1393" y="877"/>
                    <a:pt x="1454" y="1039"/>
                  </a:cubicBezTo>
                  <a:cubicBezTo>
                    <a:pt x="1482" y="1113"/>
                    <a:pt x="1511" y="1178"/>
                    <a:pt x="1542" y="1247"/>
                  </a:cubicBezTo>
                  <a:lnTo>
                    <a:pt x="1633" y="1442"/>
                  </a:lnTo>
                  <a:cubicBezTo>
                    <a:pt x="1683" y="1557"/>
                    <a:pt x="1749" y="1704"/>
                    <a:pt x="1812" y="1829"/>
                  </a:cubicBezTo>
                  <a:lnTo>
                    <a:pt x="1988" y="2210"/>
                  </a:lnTo>
                  <a:cubicBezTo>
                    <a:pt x="2049" y="2337"/>
                    <a:pt x="2113" y="2468"/>
                    <a:pt x="2158" y="2579"/>
                  </a:cubicBezTo>
                  <a:cubicBezTo>
                    <a:pt x="2181" y="2634"/>
                    <a:pt x="2214" y="2715"/>
                    <a:pt x="2246" y="2786"/>
                  </a:cubicBezTo>
                  <a:cubicBezTo>
                    <a:pt x="2280" y="2856"/>
                    <a:pt x="2312" y="2920"/>
                    <a:pt x="2348" y="2988"/>
                  </a:cubicBezTo>
                  <a:lnTo>
                    <a:pt x="2375" y="3040"/>
                  </a:lnTo>
                  <a:lnTo>
                    <a:pt x="2375" y="3040"/>
                  </a:lnTo>
                  <a:lnTo>
                    <a:pt x="2336" y="3032"/>
                  </a:lnTo>
                  <a:lnTo>
                    <a:pt x="2122" y="2989"/>
                  </a:lnTo>
                  <a:cubicBezTo>
                    <a:pt x="2042" y="2975"/>
                    <a:pt x="1965" y="2968"/>
                    <a:pt x="1895" y="2961"/>
                  </a:cubicBezTo>
                  <a:cubicBezTo>
                    <a:pt x="1824" y="2955"/>
                    <a:pt x="1759" y="2950"/>
                    <a:pt x="1697" y="2941"/>
                  </a:cubicBezTo>
                  <a:lnTo>
                    <a:pt x="1492" y="2909"/>
                  </a:lnTo>
                  <a:lnTo>
                    <a:pt x="1069" y="2849"/>
                  </a:lnTo>
                  <a:cubicBezTo>
                    <a:pt x="927" y="2832"/>
                    <a:pt x="788" y="2810"/>
                    <a:pt x="642" y="2797"/>
                  </a:cubicBezTo>
                  <a:cubicBezTo>
                    <a:pt x="497" y="2787"/>
                    <a:pt x="350" y="2780"/>
                    <a:pt x="205" y="2776"/>
                  </a:cubicBezTo>
                  <a:lnTo>
                    <a:pt x="205" y="2775"/>
                  </a:lnTo>
                  <a:cubicBezTo>
                    <a:pt x="203" y="2775"/>
                    <a:pt x="201" y="2775"/>
                    <a:pt x="200" y="2775"/>
                  </a:cubicBezTo>
                  <a:cubicBezTo>
                    <a:pt x="109" y="2775"/>
                    <a:pt x="32" y="2840"/>
                    <a:pt x="16" y="2929"/>
                  </a:cubicBezTo>
                  <a:cubicBezTo>
                    <a:pt x="0" y="3020"/>
                    <a:pt x="53" y="3109"/>
                    <a:pt x="141" y="3138"/>
                  </a:cubicBezTo>
                  <a:lnTo>
                    <a:pt x="153" y="3141"/>
                  </a:lnTo>
                  <a:cubicBezTo>
                    <a:pt x="287" y="3185"/>
                    <a:pt x="419" y="3227"/>
                    <a:pt x="552" y="3265"/>
                  </a:cubicBezTo>
                  <a:cubicBezTo>
                    <a:pt x="686" y="3304"/>
                    <a:pt x="823" y="3353"/>
                    <a:pt x="958" y="3394"/>
                  </a:cubicBezTo>
                  <a:cubicBezTo>
                    <a:pt x="1233" y="3474"/>
                    <a:pt x="1492" y="3562"/>
                    <a:pt x="1800" y="3619"/>
                  </a:cubicBezTo>
                  <a:lnTo>
                    <a:pt x="1993" y="3658"/>
                  </a:lnTo>
                  <a:lnTo>
                    <a:pt x="2193" y="3712"/>
                  </a:lnTo>
                  <a:lnTo>
                    <a:pt x="2399" y="3769"/>
                  </a:lnTo>
                  <a:lnTo>
                    <a:pt x="2449" y="3783"/>
                  </a:lnTo>
                  <a:cubicBezTo>
                    <a:pt x="2467" y="3787"/>
                    <a:pt x="2488" y="3793"/>
                    <a:pt x="2490" y="3794"/>
                  </a:cubicBezTo>
                  <a:cubicBezTo>
                    <a:pt x="2505" y="3799"/>
                    <a:pt x="2521" y="3805"/>
                    <a:pt x="2535" y="3812"/>
                  </a:cubicBezTo>
                  <a:cubicBezTo>
                    <a:pt x="2583" y="3835"/>
                    <a:pt x="2631" y="3861"/>
                    <a:pt x="2676" y="3891"/>
                  </a:cubicBezTo>
                  <a:lnTo>
                    <a:pt x="2734" y="3926"/>
                  </a:lnTo>
                  <a:lnTo>
                    <a:pt x="2774" y="3947"/>
                  </a:lnTo>
                  <a:cubicBezTo>
                    <a:pt x="2795" y="3957"/>
                    <a:pt x="2817" y="3966"/>
                    <a:pt x="2840" y="3974"/>
                  </a:cubicBezTo>
                  <a:cubicBezTo>
                    <a:pt x="2860" y="3981"/>
                    <a:pt x="2880" y="3987"/>
                    <a:pt x="2901" y="3991"/>
                  </a:cubicBezTo>
                  <a:lnTo>
                    <a:pt x="2932" y="3996"/>
                  </a:lnTo>
                  <a:cubicBezTo>
                    <a:pt x="2948" y="3998"/>
                    <a:pt x="2963" y="3999"/>
                    <a:pt x="2979" y="3999"/>
                  </a:cubicBezTo>
                  <a:cubicBezTo>
                    <a:pt x="2985" y="3999"/>
                    <a:pt x="2990" y="3999"/>
                    <a:pt x="2996" y="3999"/>
                  </a:cubicBezTo>
                  <a:cubicBezTo>
                    <a:pt x="3042" y="3998"/>
                    <a:pt x="3087" y="3988"/>
                    <a:pt x="3131" y="3971"/>
                  </a:cubicBezTo>
                  <a:cubicBezTo>
                    <a:pt x="3225" y="3934"/>
                    <a:pt x="3300" y="3861"/>
                    <a:pt x="3341" y="3770"/>
                  </a:cubicBezTo>
                  <a:cubicBezTo>
                    <a:pt x="3349" y="3753"/>
                    <a:pt x="3356" y="3736"/>
                    <a:pt x="3362" y="3719"/>
                  </a:cubicBezTo>
                  <a:cubicBezTo>
                    <a:pt x="3365" y="3709"/>
                    <a:pt x="3368" y="3698"/>
                    <a:pt x="3370" y="3689"/>
                  </a:cubicBezTo>
                  <a:cubicBezTo>
                    <a:pt x="3377" y="3658"/>
                    <a:pt x="3382" y="3625"/>
                    <a:pt x="3384" y="3594"/>
                  </a:cubicBezTo>
                  <a:cubicBezTo>
                    <a:pt x="3385" y="3534"/>
                    <a:pt x="3382" y="3474"/>
                    <a:pt x="3374" y="3415"/>
                  </a:cubicBezTo>
                  <a:cubicBezTo>
                    <a:pt x="3365" y="3347"/>
                    <a:pt x="3346" y="3281"/>
                    <a:pt x="3318" y="3218"/>
                  </a:cubicBezTo>
                  <a:cubicBezTo>
                    <a:pt x="3292" y="3162"/>
                    <a:pt x="3258" y="3109"/>
                    <a:pt x="3220" y="3061"/>
                  </a:cubicBezTo>
                  <a:cubicBezTo>
                    <a:pt x="3198" y="3030"/>
                    <a:pt x="3187" y="3015"/>
                    <a:pt x="3175" y="2998"/>
                  </a:cubicBezTo>
                  <a:lnTo>
                    <a:pt x="2981" y="2648"/>
                  </a:lnTo>
                  <a:lnTo>
                    <a:pt x="2887" y="2472"/>
                  </a:lnTo>
                  <a:cubicBezTo>
                    <a:pt x="2857" y="2415"/>
                    <a:pt x="2834" y="2366"/>
                    <a:pt x="2800" y="2292"/>
                  </a:cubicBezTo>
                  <a:cubicBezTo>
                    <a:pt x="2654" y="2002"/>
                    <a:pt x="2529" y="1790"/>
                    <a:pt x="2376" y="1524"/>
                  </a:cubicBezTo>
                  <a:lnTo>
                    <a:pt x="2157" y="1159"/>
                  </a:lnTo>
                  <a:lnTo>
                    <a:pt x="2044" y="981"/>
                  </a:lnTo>
                  <a:lnTo>
                    <a:pt x="1940" y="809"/>
                  </a:lnTo>
                  <a:cubicBezTo>
                    <a:pt x="1882" y="713"/>
                    <a:pt x="1808" y="549"/>
                    <a:pt x="1724" y="430"/>
                  </a:cubicBezTo>
                  <a:cubicBezTo>
                    <a:pt x="1683" y="366"/>
                    <a:pt x="1634" y="295"/>
                    <a:pt x="1592" y="244"/>
                  </a:cubicBezTo>
                  <a:cubicBezTo>
                    <a:pt x="1551" y="192"/>
                    <a:pt x="1512" y="141"/>
                    <a:pt x="1474" y="83"/>
                  </a:cubicBezTo>
                  <a:lnTo>
                    <a:pt x="1473" y="82"/>
                  </a:lnTo>
                  <a:cubicBezTo>
                    <a:pt x="1437" y="29"/>
                    <a:pt x="1378" y="0"/>
                    <a:pt x="13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4" name="Google Shape;4374;p58"/>
          <p:cNvSpPr txBox="1"/>
          <p:nvPr>
            <p:ph idx="4294967295" type="subTitle"/>
          </p:nvPr>
        </p:nvSpPr>
        <p:spPr>
          <a:xfrm flipH="1">
            <a:off x="357198" y="2719501"/>
            <a:ext cx="1441800" cy="4725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sz="1800">
                <a:solidFill>
                  <a:schemeClr val="lt1"/>
                </a:solidFill>
              </a:rPr>
              <a:t>Mercury</a:t>
            </a:r>
            <a:endParaRPr sz="1800">
              <a:solidFill>
                <a:schemeClr val="lt1"/>
              </a:solidFill>
            </a:endParaRPr>
          </a:p>
        </p:txBody>
      </p:sp>
      <p:sp>
        <p:nvSpPr>
          <p:cNvPr id="4375" name="Google Shape;4375;p58"/>
          <p:cNvSpPr txBox="1"/>
          <p:nvPr>
            <p:ph idx="4294967295" type="subTitle"/>
          </p:nvPr>
        </p:nvSpPr>
        <p:spPr>
          <a:xfrm flipH="1">
            <a:off x="1181300" y="2398543"/>
            <a:ext cx="617700" cy="505800"/>
          </a:xfrm>
          <a:prstGeom prst="rect">
            <a:avLst/>
          </a:prstGeom>
        </p:spPr>
        <p:txBody>
          <a:bodyPr anchorCtr="0" anchor="ctr" bIns="91425" lIns="91425" spcFirstLastPara="1" rIns="91425" wrap="square" tIns="91425">
            <a:noAutofit/>
          </a:bodyPr>
          <a:lstStyle/>
          <a:p>
            <a:pPr indent="0" lvl="0" marL="0" rtl="0" algn="r">
              <a:lnSpc>
                <a:spcPct val="100000"/>
              </a:lnSpc>
              <a:spcBef>
                <a:spcPts val="0"/>
              </a:spcBef>
              <a:spcAft>
                <a:spcPts val="0"/>
              </a:spcAft>
              <a:buNone/>
            </a:pPr>
            <a:r>
              <a:rPr lang="en" sz="3000">
                <a:solidFill>
                  <a:schemeClr val="accent1"/>
                </a:solidFill>
                <a:latin typeface="Unkempt"/>
                <a:ea typeface="Unkempt"/>
                <a:cs typeface="Unkempt"/>
                <a:sym typeface="Unkempt"/>
              </a:rPr>
              <a:t>#2</a:t>
            </a:r>
            <a:endParaRPr sz="3000">
              <a:solidFill>
                <a:schemeClr val="accent1"/>
              </a:solidFill>
              <a:latin typeface="Unkempt"/>
              <a:ea typeface="Unkempt"/>
              <a:cs typeface="Unkempt"/>
              <a:sym typeface="Unkempt"/>
            </a:endParaRPr>
          </a:p>
        </p:txBody>
      </p:sp>
      <p:sp>
        <p:nvSpPr>
          <p:cNvPr id="4376" name="Google Shape;4376;p58"/>
          <p:cNvSpPr txBox="1"/>
          <p:nvPr>
            <p:ph idx="4294967295" type="subTitle"/>
          </p:nvPr>
        </p:nvSpPr>
        <p:spPr>
          <a:xfrm flipH="1">
            <a:off x="7172848" y="2450614"/>
            <a:ext cx="1441800" cy="472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lt1"/>
                </a:solidFill>
              </a:rPr>
              <a:t>Mars</a:t>
            </a:r>
            <a:endParaRPr>
              <a:solidFill>
                <a:schemeClr val="lt1"/>
              </a:solidFill>
            </a:endParaRPr>
          </a:p>
        </p:txBody>
      </p:sp>
      <p:sp>
        <p:nvSpPr>
          <p:cNvPr id="4377" name="Google Shape;4377;p58"/>
          <p:cNvSpPr txBox="1"/>
          <p:nvPr>
            <p:ph idx="4294967295" type="subTitle"/>
          </p:nvPr>
        </p:nvSpPr>
        <p:spPr>
          <a:xfrm flipH="1">
            <a:off x="7172850" y="2134584"/>
            <a:ext cx="617700" cy="4725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3000">
                <a:solidFill>
                  <a:schemeClr val="accent1"/>
                </a:solidFill>
                <a:latin typeface="Unkempt"/>
                <a:ea typeface="Unkempt"/>
                <a:cs typeface="Unkempt"/>
                <a:sym typeface="Unkempt"/>
              </a:rPr>
              <a:t>#3</a:t>
            </a:r>
            <a:endParaRPr sz="3000">
              <a:solidFill>
                <a:schemeClr val="accent1"/>
              </a:solidFill>
              <a:latin typeface="Unkempt"/>
              <a:ea typeface="Unkempt"/>
              <a:cs typeface="Unkempt"/>
              <a:sym typeface="Unkempt"/>
            </a:endParaRPr>
          </a:p>
        </p:txBody>
      </p:sp>
      <p:sp>
        <p:nvSpPr>
          <p:cNvPr id="4378" name="Google Shape;4378;p58"/>
          <p:cNvSpPr txBox="1"/>
          <p:nvPr>
            <p:ph idx="4294967295" type="subTitle"/>
          </p:nvPr>
        </p:nvSpPr>
        <p:spPr>
          <a:xfrm flipH="1">
            <a:off x="5735098" y="1429864"/>
            <a:ext cx="1441800" cy="4725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solidFill>
                  <a:schemeClr val="lt1"/>
                </a:solidFill>
              </a:rPr>
              <a:t>Venus</a:t>
            </a:r>
            <a:endParaRPr sz="1800">
              <a:solidFill>
                <a:schemeClr val="lt1"/>
              </a:solidFill>
            </a:endParaRPr>
          </a:p>
        </p:txBody>
      </p:sp>
      <p:sp>
        <p:nvSpPr>
          <p:cNvPr id="4379" name="Google Shape;4379;p58"/>
          <p:cNvSpPr txBox="1"/>
          <p:nvPr>
            <p:ph idx="4294967295" type="subTitle"/>
          </p:nvPr>
        </p:nvSpPr>
        <p:spPr>
          <a:xfrm flipH="1">
            <a:off x="5735100" y="1125531"/>
            <a:ext cx="617700" cy="4725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lang="en" sz="3000">
                <a:solidFill>
                  <a:schemeClr val="accent1"/>
                </a:solidFill>
                <a:latin typeface="Unkempt"/>
                <a:ea typeface="Unkempt"/>
                <a:cs typeface="Unkempt"/>
                <a:sym typeface="Unkempt"/>
              </a:rPr>
              <a:t>#1</a:t>
            </a:r>
            <a:endParaRPr sz="3000">
              <a:solidFill>
                <a:schemeClr val="accent1"/>
              </a:solidFill>
              <a:latin typeface="Unkempt"/>
              <a:ea typeface="Unkempt"/>
              <a:cs typeface="Unkempt"/>
              <a:sym typeface="Unkempt"/>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83" name="Shape 4383"/>
        <p:cNvGrpSpPr/>
        <p:nvPr/>
      </p:nvGrpSpPr>
      <p:grpSpPr>
        <a:xfrm>
          <a:off x="0" y="0"/>
          <a:ext cx="0" cy="0"/>
          <a:chOff x="0" y="0"/>
          <a:chExt cx="0" cy="0"/>
        </a:xfrm>
      </p:grpSpPr>
      <p:sp>
        <p:nvSpPr>
          <p:cNvPr id="4384" name="Google Shape;4384;p59"/>
          <p:cNvSpPr txBox="1"/>
          <p:nvPr>
            <p:ph type="title"/>
          </p:nvPr>
        </p:nvSpPr>
        <p:spPr>
          <a:xfrm rot="121">
            <a:off x="308463" y="1725750"/>
            <a:ext cx="8520600" cy="1233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4385" name="Google Shape;4385;p59"/>
          <p:cNvSpPr txBox="1"/>
          <p:nvPr>
            <p:ph idx="1" type="subTitle"/>
          </p:nvPr>
        </p:nvSpPr>
        <p:spPr>
          <a:xfrm flipH="1">
            <a:off x="3227247" y="3323879"/>
            <a:ext cx="26148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4386" name="Google Shape;4386;p59"/>
          <p:cNvGrpSpPr/>
          <p:nvPr/>
        </p:nvGrpSpPr>
        <p:grpSpPr>
          <a:xfrm rot="480892">
            <a:off x="7902656" y="2729823"/>
            <a:ext cx="1917508" cy="1830075"/>
            <a:chOff x="1435725" y="3701525"/>
            <a:chExt cx="795000" cy="758750"/>
          </a:xfrm>
        </p:grpSpPr>
        <p:sp>
          <p:nvSpPr>
            <p:cNvPr id="4387" name="Google Shape;4387;p59"/>
            <p:cNvSpPr/>
            <p:nvPr/>
          </p:nvSpPr>
          <p:spPr>
            <a:xfrm>
              <a:off x="1435725" y="4401625"/>
              <a:ext cx="789975" cy="58650"/>
            </a:xfrm>
            <a:custGeom>
              <a:rect b="b" l="l" r="r" t="t"/>
              <a:pathLst>
                <a:path extrusionOk="0" h="2346" w="31599">
                  <a:moveTo>
                    <a:pt x="28954" y="0"/>
                  </a:moveTo>
                  <a:cubicBezTo>
                    <a:pt x="28623" y="0"/>
                    <a:pt x="28339" y="12"/>
                    <a:pt x="28171" y="12"/>
                  </a:cubicBezTo>
                  <a:lnTo>
                    <a:pt x="4071" y="12"/>
                  </a:lnTo>
                  <a:cubicBezTo>
                    <a:pt x="1" y="12"/>
                    <a:pt x="1368" y="2345"/>
                    <a:pt x="2723" y="2345"/>
                  </a:cubicBezTo>
                  <a:cubicBezTo>
                    <a:pt x="3376" y="2345"/>
                    <a:pt x="8897" y="2190"/>
                    <a:pt x="14790" y="2190"/>
                  </a:cubicBezTo>
                  <a:cubicBezTo>
                    <a:pt x="21117" y="2190"/>
                    <a:pt x="27851" y="2345"/>
                    <a:pt x="28783" y="2345"/>
                  </a:cubicBezTo>
                  <a:cubicBezTo>
                    <a:pt x="30582" y="2345"/>
                    <a:pt x="31598" y="1679"/>
                    <a:pt x="31332" y="763"/>
                  </a:cubicBezTo>
                  <a:cubicBezTo>
                    <a:pt x="31136" y="90"/>
                    <a:pt x="29866" y="0"/>
                    <a:pt x="28954"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9"/>
            <p:cNvSpPr/>
            <p:nvPr/>
          </p:nvSpPr>
          <p:spPr>
            <a:xfrm>
              <a:off x="1470450" y="4401625"/>
              <a:ext cx="749025" cy="48825"/>
            </a:xfrm>
            <a:custGeom>
              <a:rect b="b" l="l" r="r" t="t"/>
              <a:pathLst>
                <a:path extrusionOk="0" h="1953" w="29961">
                  <a:moveTo>
                    <a:pt x="27566" y="0"/>
                  </a:moveTo>
                  <a:cubicBezTo>
                    <a:pt x="27234" y="0"/>
                    <a:pt x="26950" y="12"/>
                    <a:pt x="26782" y="12"/>
                  </a:cubicBezTo>
                  <a:lnTo>
                    <a:pt x="2682" y="12"/>
                  </a:lnTo>
                  <a:cubicBezTo>
                    <a:pt x="875" y="12"/>
                    <a:pt x="141" y="472"/>
                    <a:pt x="1" y="984"/>
                  </a:cubicBezTo>
                  <a:cubicBezTo>
                    <a:pt x="131" y="1494"/>
                    <a:pt x="733" y="1953"/>
                    <a:pt x="1333" y="1953"/>
                  </a:cubicBezTo>
                  <a:cubicBezTo>
                    <a:pt x="1986" y="1953"/>
                    <a:pt x="7508" y="1796"/>
                    <a:pt x="13400" y="1796"/>
                  </a:cubicBezTo>
                  <a:cubicBezTo>
                    <a:pt x="19728" y="1796"/>
                    <a:pt x="26461" y="1953"/>
                    <a:pt x="27393" y="1953"/>
                  </a:cubicBezTo>
                  <a:cubicBezTo>
                    <a:pt x="28858" y="1953"/>
                    <a:pt x="29803" y="1511"/>
                    <a:pt x="29960" y="852"/>
                  </a:cubicBezTo>
                  <a:cubicBezTo>
                    <a:pt x="29955" y="822"/>
                    <a:pt x="29951" y="792"/>
                    <a:pt x="29942" y="762"/>
                  </a:cubicBezTo>
                  <a:cubicBezTo>
                    <a:pt x="29746" y="90"/>
                    <a:pt x="28478" y="0"/>
                    <a:pt x="27566"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9"/>
            <p:cNvSpPr/>
            <p:nvPr/>
          </p:nvSpPr>
          <p:spPr>
            <a:xfrm>
              <a:off x="1478300" y="4372150"/>
              <a:ext cx="720650" cy="66350"/>
            </a:xfrm>
            <a:custGeom>
              <a:rect b="b" l="l" r="r" t="t"/>
              <a:pathLst>
                <a:path extrusionOk="0" h="2654" w="28826">
                  <a:moveTo>
                    <a:pt x="24392" y="1"/>
                  </a:moveTo>
                  <a:cubicBezTo>
                    <a:pt x="24234" y="1"/>
                    <a:pt x="24060" y="40"/>
                    <a:pt x="23857" y="136"/>
                  </a:cubicBezTo>
                  <a:cubicBezTo>
                    <a:pt x="22889" y="595"/>
                    <a:pt x="16893" y="1005"/>
                    <a:pt x="14205" y="1179"/>
                  </a:cubicBezTo>
                  <a:cubicBezTo>
                    <a:pt x="13768" y="1207"/>
                    <a:pt x="13180" y="1219"/>
                    <a:pt x="12498" y="1219"/>
                  </a:cubicBezTo>
                  <a:cubicBezTo>
                    <a:pt x="8986" y="1219"/>
                    <a:pt x="2985" y="890"/>
                    <a:pt x="2302" y="705"/>
                  </a:cubicBezTo>
                  <a:cubicBezTo>
                    <a:pt x="2099" y="649"/>
                    <a:pt x="1929" y="629"/>
                    <a:pt x="1789" y="629"/>
                  </a:cubicBezTo>
                  <a:cubicBezTo>
                    <a:pt x="1368" y="629"/>
                    <a:pt x="1215" y="816"/>
                    <a:pt x="1215" y="816"/>
                  </a:cubicBezTo>
                  <a:cubicBezTo>
                    <a:pt x="1215" y="816"/>
                    <a:pt x="1" y="1906"/>
                    <a:pt x="369" y="2345"/>
                  </a:cubicBezTo>
                  <a:cubicBezTo>
                    <a:pt x="480" y="2478"/>
                    <a:pt x="575" y="2521"/>
                    <a:pt x="676" y="2521"/>
                  </a:cubicBezTo>
                  <a:cubicBezTo>
                    <a:pt x="862" y="2521"/>
                    <a:pt x="1069" y="2377"/>
                    <a:pt x="1434" y="2377"/>
                  </a:cubicBezTo>
                  <a:cubicBezTo>
                    <a:pt x="1530" y="2377"/>
                    <a:pt x="1638" y="2387"/>
                    <a:pt x="1759" y="2412"/>
                  </a:cubicBezTo>
                  <a:cubicBezTo>
                    <a:pt x="2236" y="2512"/>
                    <a:pt x="2300" y="2653"/>
                    <a:pt x="2605" y="2653"/>
                  </a:cubicBezTo>
                  <a:cubicBezTo>
                    <a:pt x="2831" y="2653"/>
                    <a:pt x="3190" y="2575"/>
                    <a:pt x="3950" y="2345"/>
                  </a:cubicBezTo>
                  <a:cubicBezTo>
                    <a:pt x="4613" y="2144"/>
                    <a:pt x="5140" y="2089"/>
                    <a:pt x="5648" y="2089"/>
                  </a:cubicBezTo>
                  <a:cubicBezTo>
                    <a:pt x="6270" y="2089"/>
                    <a:pt x="6863" y="2172"/>
                    <a:pt x="7641" y="2172"/>
                  </a:cubicBezTo>
                  <a:cubicBezTo>
                    <a:pt x="7936" y="2172"/>
                    <a:pt x="8257" y="2160"/>
                    <a:pt x="8617" y="2127"/>
                  </a:cubicBezTo>
                  <a:cubicBezTo>
                    <a:pt x="8895" y="2102"/>
                    <a:pt x="9147" y="2091"/>
                    <a:pt x="9377" y="2091"/>
                  </a:cubicBezTo>
                  <a:cubicBezTo>
                    <a:pt x="10602" y="2091"/>
                    <a:pt x="11234" y="2394"/>
                    <a:pt x="12270" y="2394"/>
                  </a:cubicBezTo>
                  <a:cubicBezTo>
                    <a:pt x="12495" y="2394"/>
                    <a:pt x="12739" y="2380"/>
                    <a:pt x="13012" y="2345"/>
                  </a:cubicBezTo>
                  <a:cubicBezTo>
                    <a:pt x="14124" y="2204"/>
                    <a:pt x="14723" y="2097"/>
                    <a:pt x="15337" y="2097"/>
                  </a:cubicBezTo>
                  <a:cubicBezTo>
                    <a:pt x="15698" y="2097"/>
                    <a:pt x="16065" y="2134"/>
                    <a:pt x="16546" y="2222"/>
                  </a:cubicBezTo>
                  <a:cubicBezTo>
                    <a:pt x="16930" y="2292"/>
                    <a:pt x="17436" y="2319"/>
                    <a:pt x="17991" y="2319"/>
                  </a:cubicBezTo>
                  <a:cubicBezTo>
                    <a:pt x="19312" y="2319"/>
                    <a:pt x="20913" y="2165"/>
                    <a:pt x="21817" y="2065"/>
                  </a:cubicBezTo>
                  <a:cubicBezTo>
                    <a:pt x="22021" y="2042"/>
                    <a:pt x="22186" y="2032"/>
                    <a:pt x="22326" y="2032"/>
                  </a:cubicBezTo>
                  <a:cubicBezTo>
                    <a:pt x="23062" y="2032"/>
                    <a:pt x="23063" y="2312"/>
                    <a:pt x="24143" y="2455"/>
                  </a:cubicBezTo>
                  <a:cubicBezTo>
                    <a:pt x="24340" y="2481"/>
                    <a:pt x="24493" y="2492"/>
                    <a:pt x="24617" y="2492"/>
                  </a:cubicBezTo>
                  <a:cubicBezTo>
                    <a:pt x="25301" y="2492"/>
                    <a:pt x="25081" y="2154"/>
                    <a:pt x="26257" y="2127"/>
                  </a:cubicBezTo>
                  <a:cubicBezTo>
                    <a:pt x="26331" y="2126"/>
                    <a:pt x="26401" y="2125"/>
                    <a:pt x="26468" y="2125"/>
                  </a:cubicBezTo>
                  <a:cubicBezTo>
                    <a:pt x="27178" y="2125"/>
                    <a:pt x="27523" y="2213"/>
                    <a:pt x="27788" y="2213"/>
                  </a:cubicBezTo>
                  <a:cubicBezTo>
                    <a:pt x="27970" y="2213"/>
                    <a:pt x="28114" y="2172"/>
                    <a:pt x="28312" y="2032"/>
                  </a:cubicBezTo>
                  <a:cubicBezTo>
                    <a:pt x="28825" y="1669"/>
                    <a:pt x="28509" y="357"/>
                    <a:pt x="27949" y="72"/>
                  </a:cubicBezTo>
                  <a:cubicBezTo>
                    <a:pt x="27876" y="35"/>
                    <a:pt x="27809" y="19"/>
                    <a:pt x="27745" y="19"/>
                  </a:cubicBezTo>
                  <a:cubicBezTo>
                    <a:pt x="27348" y="19"/>
                    <a:pt x="27079" y="637"/>
                    <a:pt x="26312" y="637"/>
                  </a:cubicBezTo>
                  <a:cubicBezTo>
                    <a:pt x="26260" y="637"/>
                    <a:pt x="26207" y="634"/>
                    <a:pt x="26151" y="628"/>
                  </a:cubicBezTo>
                  <a:cubicBezTo>
                    <a:pt x="25341" y="544"/>
                    <a:pt x="24982" y="1"/>
                    <a:pt x="24392"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9"/>
            <p:cNvSpPr/>
            <p:nvPr/>
          </p:nvSpPr>
          <p:spPr>
            <a:xfrm>
              <a:off x="1502450" y="3747075"/>
              <a:ext cx="711275" cy="655700"/>
            </a:xfrm>
            <a:custGeom>
              <a:rect b="b" l="l" r="r" t="t"/>
              <a:pathLst>
                <a:path extrusionOk="0" h="26228" w="28451">
                  <a:moveTo>
                    <a:pt x="13619" y="0"/>
                  </a:moveTo>
                  <a:lnTo>
                    <a:pt x="1327" y="10502"/>
                  </a:lnTo>
                  <a:cubicBezTo>
                    <a:pt x="1" y="18310"/>
                    <a:pt x="762" y="26228"/>
                    <a:pt x="762" y="26228"/>
                  </a:cubicBezTo>
                  <a:lnTo>
                    <a:pt x="26461" y="26228"/>
                  </a:lnTo>
                  <a:cubicBezTo>
                    <a:pt x="28451" y="20446"/>
                    <a:pt x="26461" y="10502"/>
                    <a:pt x="26461" y="10502"/>
                  </a:cubicBezTo>
                  <a:lnTo>
                    <a:pt x="13619" y="0"/>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9"/>
            <p:cNvSpPr/>
            <p:nvPr/>
          </p:nvSpPr>
          <p:spPr>
            <a:xfrm>
              <a:off x="1700775" y="4135475"/>
              <a:ext cx="306400" cy="270600"/>
            </a:xfrm>
            <a:custGeom>
              <a:rect b="b" l="l" r="r" t="t"/>
              <a:pathLst>
                <a:path extrusionOk="0" h="10824" w="12256">
                  <a:moveTo>
                    <a:pt x="6085" y="454"/>
                  </a:moveTo>
                  <a:cubicBezTo>
                    <a:pt x="6515" y="454"/>
                    <a:pt x="6921" y="512"/>
                    <a:pt x="7296" y="625"/>
                  </a:cubicBezTo>
                  <a:cubicBezTo>
                    <a:pt x="7297" y="809"/>
                    <a:pt x="7298" y="1074"/>
                    <a:pt x="7299" y="1382"/>
                  </a:cubicBezTo>
                  <a:cubicBezTo>
                    <a:pt x="7012" y="1274"/>
                    <a:pt x="6707" y="1218"/>
                    <a:pt x="6401" y="1218"/>
                  </a:cubicBezTo>
                  <a:cubicBezTo>
                    <a:pt x="6395" y="1218"/>
                    <a:pt x="6388" y="1218"/>
                    <a:pt x="6382" y="1218"/>
                  </a:cubicBezTo>
                  <a:cubicBezTo>
                    <a:pt x="6376" y="1218"/>
                    <a:pt x="6371" y="1218"/>
                    <a:pt x="6365" y="1218"/>
                  </a:cubicBezTo>
                  <a:cubicBezTo>
                    <a:pt x="5947" y="1218"/>
                    <a:pt x="5532" y="1302"/>
                    <a:pt x="5147" y="1464"/>
                  </a:cubicBezTo>
                  <a:cubicBezTo>
                    <a:pt x="5144" y="1100"/>
                    <a:pt x="5134" y="750"/>
                    <a:pt x="5127" y="544"/>
                  </a:cubicBezTo>
                  <a:cubicBezTo>
                    <a:pt x="5457" y="484"/>
                    <a:pt x="5777" y="454"/>
                    <a:pt x="6085" y="454"/>
                  </a:cubicBezTo>
                  <a:close/>
                  <a:moveTo>
                    <a:pt x="7752" y="798"/>
                  </a:moveTo>
                  <a:cubicBezTo>
                    <a:pt x="8230" y="1013"/>
                    <a:pt x="8649" y="1341"/>
                    <a:pt x="8973" y="1754"/>
                  </a:cubicBezTo>
                  <a:cubicBezTo>
                    <a:pt x="9022" y="1816"/>
                    <a:pt x="9071" y="1881"/>
                    <a:pt x="9119" y="1947"/>
                  </a:cubicBezTo>
                  <a:cubicBezTo>
                    <a:pt x="9122" y="2223"/>
                    <a:pt x="9124" y="2640"/>
                    <a:pt x="9125" y="3085"/>
                  </a:cubicBezTo>
                  <a:cubicBezTo>
                    <a:pt x="8751" y="2456"/>
                    <a:pt x="8301" y="1937"/>
                    <a:pt x="7761" y="1608"/>
                  </a:cubicBezTo>
                  <a:cubicBezTo>
                    <a:pt x="7758" y="1293"/>
                    <a:pt x="7756" y="1013"/>
                    <a:pt x="7752" y="798"/>
                  </a:cubicBezTo>
                  <a:close/>
                  <a:moveTo>
                    <a:pt x="4707" y="648"/>
                  </a:moveTo>
                  <a:cubicBezTo>
                    <a:pt x="4698" y="891"/>
                    <a:pt x="4684" y="1266"/>
                    <a:pt x="4668" y="1718"/>
                  </a:cubicBezTo>
                  <a:cubicBezTo>
                    <a:pt x="3979" y="2157"/>
                    <a:pt x="3433" y="2853"/>
                    <a:pt x="3001" y="3670"/>
                  </a:cubicBezTo>
                  <a:lnTo>
                    <a:pt x="2999" y="3670"/>
                  </a:lnTo>
                  <a:cubicBezTo>
                    <a:pt x="3015" y="3436"/>
                    <a:pt x="3026" y="3248"/>
                    <a:pt x="3037" y="3136"/>
                  </a:cubicBezTo>
                  <a:cubicBezTo>
                    <a:pt x="3078" y="2701"/>
                    <a:pt x="3101" y="2145"/>
                    <a:pt x="3112" y="1839"/>
                  </a:cubicBezTo>
                  <a:cubicBezTo>
                    <a:pt x="3588" y="1293"/>
                    <a:pt x="4129" y="851"/>
                    <a:pt x="4707" y="648"/>
                  </a:cubicBezTo>
                  <a:close/>
                  <a:moveTo>
                    <a:pt x="5972" y="0"/>
                  </a:moveTo>
                  <a:cubicBezTo>
                    <a:pt x="5619" y="0"/>
                    <a:pt x="5263" y="39"/>
                    <a:pt x="4910" y="119"/>
                  </a:cubicBezTo>
                  <a:cubicBezTo>
                    <a:pt x="3199" y="507"/>
                    <a:pt x="1699" y="2794"/>
                    <a:pt x="970" y="4889"/>
                  </a:cubicBezTo>
                  <a:cubicBezTo>
                    <a:pt x="252" y="6957"/>
                    <a:pt x="4" y="10782"/>
                    <a:pt x="0" y="10820"/>
                  </a:cubicBezTo>
                  <a:lnTo>
                    <a:pt x="0" y="10823"/>
                  </a:lnTo>
                  <a:lnTo>
                    <a:pt x="435" y="10823"/>
                  </a:lnTo>
                  <a:cubicBezTo>
                    <a:pt x="449" y="10694"/>
                    <a:pt x="927" y="6255"/>
                    <a:pt x="1399" y="4857"/>
                  </a:cubicBezTo>
                  <a:cubicBezTo>
                    <a:pt x="1637" y="4148"/>
                    <a:pt x="2090" y="3209"/>
                    <a:pt x="2682" y="2386"/>
                  </a:cubicBezTo>
                  <a:lnTo>
                    <a:pt x="2682" y="2386"/>
                  </a:lnTo>
                  <a:cubicBezTo>
                    <a:pt x="2648" y="2922"/>
                    <a:pt x="2595" y="3784"/>
                    <a:pt x="2543" y="4674"/>
                  </a:cubicBezTo>
                  <a:cubicBezTo>
                    <a:pt x="1462" y="7427"/>
                    <a:pt x="1356" y="10824"/>
                    <a:pt x="1356" y="10824"/>
                  </a:cubicBezTo>
                  <a:lnTo>
                    <a:pt x="10941" y="10824"/>
                  </a:lnTo>
                  <a:cubicBezTo>
                    <a:pt x="10941" y="10824"/>
                    <a:pt x="10813" y="6779"/>
                    <a:pt x="9561" y="3940"/>
                  </a:cubicBezTo>
                  <a:cubicBezTo>
                    <a:pt x="9547" y="3394"/>
                    <a:pt x="9513" y="2868"/>
                    <a:pt x="9481" y="2481"/>
                  </a:cubicBezTo>
                  <a:lnTo>
                    <a:pt x="9481" y="2481"/>
                  </a:lnTo>
                  <a:cubicBezTo>
                    <a:pt x="10155" y="3556"/>
                    <a:pt x="10726" y="4942"/>
                    <a:pt x="11119" y="6478"/>
                  </a:cubicBezTo>
                  <a:cubicBezTo>
                    <a:pt x="11628" y="8468"/>
                    <a:pt x="11796" y="10746"/>
                    <a:pt x="11802" y="10824"/>
                  </a:cubicBezTo>
                  <a:lnTo>
                    <a:pt x="12255" y="10824"/>
                  </a:lnTo>
                  <a:lnTo>
                    <a:pt x="12255" y="10819"/>
                  </a:lnTo>
                  <a:cubicBezTo>
                    <a:pt x="12254" y="10794"/>
                    <a:pt x="12030" y="8295"/>
                    <a:pt x="11711" y="7000"/>
                  </a:cubicBezTo>
                  <a:cubicBezTo>
                    <a:pt x="11401" y="5749"/>
                    <a:pt x="10427" y="2765"/>
                    <a:pt x="9385" y="1524"/>
                  </a:cubicBezTo>
                  <a:cubicBezTo>
                    <a:pt x="8565" y="549"/>
                    <a:pt x="7297" y="0"/>
                    <a:pt x="5972"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9"/>
            <p:cNvSpPr/>
            <p:nvPr/>
          </p:nvSpPr>
          <p:spPr>
            <a:xfrm>
              <a:off x="1553000" y="4145875"/>
              <a:ext cx="140700" cy="152800"/>
            </a:xfrm>
            <a:custGeom>
              <a:rect b="b" l="l" r="r" t="t"/>
              <a:pathLst>
                <a:path extrusionOk="0" h="6112" w="5628">
                  <a:moveTo>
                    <a:pt x="2466" y="1130"/>
                  </a:moveTo>
                  <a:cubicBezTo>
                    <a:pt x="2489" y="1704"/>
                    <a:pt x="2488" y="2335"/>
                    <a:pt x="2488" y="2856"/>
                  </a:cubicBezTo>
                  <a:lnTo>
                    <a:pt x="2488" y="2856"/>
                  </a:lnTo>
                  <a:cubicBezTo>
                    <a:pt x="1643" y="2828"/>
                    <a:pt x="1280" y="2791"/>
                    <a:pt x="993" y="2760"/>
                  </a:cubicBezTo>
                  <a:cubicBezTo>
                    <a:pt x="1155" y="2192"/>
                    <a:pt x="1496" y="1662"/>
                    <a:pt x="1925" y="1367"/>
                  </a:cubicBezTo>
                  <a:cubicBezTo>
                    <a:pt x="2087" y="1252"/>
                    <a:pt x="2272" y="1172"/>
                    <a:pt x="2466" y="1130"/>
                  </a:cubicBezTo>
                  <a:close/>
                  <a:moveTo>
                    <a:pt x="3001" y="1131"/>
                  </a:moveTo>
                  <a:cubicBezTo>
                    <a:pt x="3158" y="1164"/>
                    <a:pt x="3310" y="1219"/>
                    <a:pt x="3452" y="1295"/>
                  </a:cubicBezTo>
                  <a:cubicBezTo>
                    <a:pt x="4350" y="1766"/>
                    <a:pt x="4666" y="2342"/>
                    <a:pt x="4726" y="2861"/>
                  </a:cubicBezTo>
                  <a:cubicBezTo>
                    <a:pt x="4403" y="2870"/>
                    <a:pt x="3979" y="2876"/>
                    <a:pt x="3583" y="2876"/>
                  </a:cubicBezTo>
                  <a:cubicBezTo>
                    <a:pt x="3357" y="2876"/>
                    <a:pt x="3140" y="2874"/>
                    <a:pt x="2957" y="2870"/>
                  </a:cubicBezTo>
                  <a:lnTo>
                    <a:pt x="2957" y="2869"/>
                  </a:lnTo>
                  <a:lnTo>
                    <a:pt x="2910" y="2868"/>
                  </a:lnTo>
                  <a:cubicBezTo>
                    <a:pt x="2935" y="1886"/>
                    <a:pt x="2970" y="1455"/>
                    <a:pt x="3001" y="1131"/>
                  </a:cubicBezTo>
                  <a:close/>
                  <a:moveTo>
                    <a:pt x="2900" y="3302"/>
                  </a:moveTo>
                  <a:cubicBezTo>
                    <a:pt x="3639" y="3303"/>
                    <a:pt x="3463" y="3313"/>
                    <a:pt x="4197" y="3342"/>
                  </a:cubicBezTo>
                  <a:cubicBezTo>
                    <a:pt x="4380" y="3349"/>
                    <a:pt x="4551" y="3358"/>
                    <a:pt x="4711" y="3368"/>
                  </a:cubicBezTo>
                  <a:cubicBezTo>
                    <a:pt x="4683" y="3529"/>
                    <a:pt x="4637" y="3688"/>
                    <a:pt x="4575" y="3839"/>
                  </a:cubicBezTo>
                  <a:cubicBezTo>
                    <a:pt x="4370" y="4339"/>
                    <a:pt x="3654" y="4936"/>
                    <a:pt x="2909" y="5063"/>
                  </a:cubicBezTo>
                  <a:cubicBezTo>
                    <a:pt x="2896" y="4544"/>
                    <a:pt x="2891" y="3821"/>
                    <a:pt x="2900" y="3302"/>
                  </a:cubicBezTo>
                  <a:close/>
                  <a:moveTo>
                    <a:pt x="2487" y="3302"/>
                  </a:moveTo>
                  <a:cubicBezTo>
                    <a:pt x="2486" y="3929"/>
                    <a:pt x="2476" y="3815"/>
                    <a:pt x="2450" y="4558"/>
                  </a:cubicBezTo>
                  <a:lnTo>
                    <a:pt x="2450" y="4557"/>
                  </a:lnTo>
                  <a:cubicBezTo>
                    <a:pt x="2444" y="4740"/>
                    <a:pt x="2436" y="4914"/>
                    <a:pt x="2427" y="5076"/>
                  </a:cubicBezTo>
                  <a:cubicBezTo>
                    <a:pt x="2374" y="5069"/>
                    <a:pt x="2320" y="5058"/>
                    <a:pt x="2268" y="5044"/>
                  </a:cubicBezTo>
                  <a:cubicBezTo>
                    <a:pt x="2262" y="5043"/>
                    <a:pt x="2250" y="5041"/>
                    <a:pt x="2232" y="5038"/>
                  </a:cubicBezTo>
                  <a:cubicBezTo>
                    <a:pt x="1758" y="4943"/>
                    <a:pt x="953" y="4627"/>
                    <a:pt x="894" y="3573"/>
                  </a:cubicBezTo>
                  <a:cubicBezTo>
                    <a:pt x="890" y="3493"/>
                    <a:pt x="891" y="3413"/>
                    <a:pt x="895" y="3332"/>
                  </a:cubicBezTo>
                  <a:cubicBezTo>
                    <a:pt x="1411" y="3303"/>
                    <a:pt x="1990" y="3302"/>
                    <a:pt x="2487" y="3302"/>
                  </a:cubicBezTo>
                  <a:close/>
                  <a:moveTo>
                    <a:pt x="2696" y="1"/>
                  </a:moveTo>
                  <a:cubicBezTo>
                    <a:pt x="2543" y="1"/>
                    <a:pt x="2408" y="273"/>
                    <a:pt x="2435" y="589"/>
                  </a:cubicBezTo>
                  <a:cubicBezTo>
                    <a:pt x="2438" y="641"/>
                    <a:pt x="2442" y="697"/>
                    <a:pt x="2445" y="751"/>
                  </a:cubicBezTo>
                  <a:cubicBezTo>
                    <a:pt x="2186" y="798"/>
                    <a:pt x="1940" y="900"/>
                    <a:pt x="1725" y="1050"/>
                  </a:cubicBezTo>
                  <a:cubicBezTo>
                    <a:pt x="1202" y="1411"/>
                    <a:pt x="800" y="2044"/>
                    <a:pt x="624" y="2723"/>
                  </a:cubicBezTo>
                  <a:lnTo>
                    <a:pt x="571" y="2720"/>
                  </a:lnTo>
                  <a:cubicBezTo>
                    <a:pt x="548" y="2718"/>
                    <a:pt x="526" y="2717"/>
                    <a:pt x="503" y="2717"/>
                  </a:cubicBezTo>
                  <a:cubicBezTo>
                    <a:pt x="230" y="2717"/>
                    <a:pt x="0" y="2838"/>
                    <a:pt x="0" y="2991"/>
                  </a:cubicBezTo>
                  <a:lnTo>
                    <a:pt x="0" y="3084"/>
                  </a:lnTo>
                  <a:cubicBezTo>
                    <a:pt x="0" y="3231"/>
                    <a:pt x="212" y="3361"/>
                    <a:pt x="473" y="3361"/>
                  </a:cubicBezTo>
                  <a:cubicBezTo>
                    <a:pt x="492" y="3361"/>
                    <a:pt x="511" y="3360"/>
                    <a:pt x="531" y="3359"/>
                  </a:cubicBezTo>
                  <a:lnTo>
                    <a:pt x="531" y="3359"/>
                  </a:lnTo>
                  <a:cubicBezTo>
                    <a:pt x="528" y="3438"/>
                    <a:pt x="527" y="3518"/>
                    <a:pt x="532" y="3596"/>
                  </a:cubicBezTo>
                  <a:cubicBezTo>
                    <a:pt x="607" y="4958"/>
                    <a:pt x="1699" y="5318"/>
                    <a:pt x="2165" y="5411"/>
                  </a:cubicBezTo>
                  <a:lnTo>
                    <a:pt x="2180" y="5414"/>
                  </a:lnTo>
                  <a:cubicBezTo>
                    <a:pt x="2253" y="5433"/>
                    <a:pt x="2328" y="5446"/>
                    <a:pt x="2403" y="5456"/>
                  </a:cubicBezTo>
                  <a:cubicBezTo>
                    <a:pt x="2403" y="5466"/>
                    <a:pt x="2401" y="5478"/>
                    <a:pt x="2401" y="5487"/>
                  </a:cubicBezTo>
                  <a:cubicBezTo>
                    <a:pt x="2378" y="5817"/>
                    <a:pt x="2501" y="6111"/>
                    <a:pt x="2661" y="6111"/>
                  </a:cubicBezTo>
                  <a:cubicBezTo>
                    <a:pt x="2816" y="6111"/>
                    <a:pt x="2937" y="5831"/>
                    <a:pt x="2922" y="5507"/>
                  </a:cubicBezTo>
                  <a:cubicBezTo>
                    <a:pt x="2920" y="5488"/>
                    <a:pt x="2919" y="5465"/>
                    <a:pt x="2918" y="5444"/>
                  </a:cubicBezTo>
                  <a:cubicBezTo>
                    <a:pt x="3812" y="5307"/>
                    <a:pt x="4656" y="4600"/>
                    <a:pt x="4907" y="3989"/>
                  </a:cubicBezTo>
                  <a:cubicBezTo>
                    <a:pt x="4985" y="3797"/>
                    <a:pt x="5041" y="3598"/>
                    <a:pt x="5073" y="3393"/>
                  </a:cubicBezTo>
                  <a:cubicBezTo>
                    <a:pt x="5090" y="3394"/>
                    <a:pt x="5107" y="3394"/>
                    <a:pt x="5124" y="3394"/>
                  </a:cubicBezTo>
                  <a:cubicBezTo>
                    <a:pt x="5397" y="3394"/>
                    <a:pt x="5626" y="3274"/>
                    <a:pt x="5626" y="3122"/>
                  </a:cubicBezTo>
                  <a:cubicBezTo>
                    <a:pt x="5628" y="2967"/>
                    <a:pt x="5397" y="2848"/>
                    <a:pt x="5122" y="2848"/>
                  </a:cubicBezTo>
                  <a:cubicBezTo>
                    <a:pt x="5112" y="2848"/>
                    <a:pt x="5101" y="2848"/>
                    <a:pt x="5091" y="2848"/>
                  </a:cubicBezTo>
                  <a:cubicBezTo>
                    <a:pt x="5032" y="2231"/>
                    <a:pt x="4683" y="1518"/>
                    <a:pt x="3614" y="956"/>
                  </a:cubicBezTo>
                  <a:cubicBezTo>
                    <a:pt x="3432" y="860"/>
                    <a:pt x="3238" y="792"/>
                    <a:pt x="3036" y="755"/>
                  </a:cubicBezTo>
                  <a:cubicBezTo>
                    <a:pt x="3040" y="711"/>
                    <a:pt x="3043" y="668"/>
                    <a:pt x="3045" y="621"/>
                  </a:cubicBezTo>
                  <a:cubicBezTo>
                    <a:pt x="3066" y="293"/>
                    <a:pt x="2945" y="1"/>
                    <a:pt x="2785"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9"/>
            <p:cNvSpPr/>
            <p:nvPr/>
          </p:nvSpPr>
          <p:spPr>
            <a:xfrm>
              <a:off x="2003025" y="4146375"/>
              <a:ext cx="146825" cy="153900"/>
            </a:xfrm>
            <a:custGeom>
              <a:rect b="b" l="l" r="r" t="t"/>
              <a:pathLst>
                <a:path extrusionOk="0" h="6156" w="5873">
                  <a:moveTo>
                    <a:pt x="2621" y="1161"/>
                  </a:moveTo>
                  <a:cubicBezTo>
                    <a:pt x="2653" y="1161"/>
                    <a:pt x="2687" y="1162"/>
                    <a:pt x="2721" y="1165"/>
                  </a:cubicBezTo>
                  <a:cubicBezTo>
                    <a:pt x="2739" y="1750"/>
                    <a:pt x="2738" y="2390"/>
                    <a:pt x="2738" y="2914"/>
                  </a:cubicBezTo>
                  <a:cubicBezTo>
                    <a:pt x="1804" y="2892"/>
                    <a:pt x="1393" y="2861"/>
                    <a:pt x="1085" y="2834"/>
                  </a:cubicBezTo>
                  <a:cubicBezTo>
                    <a:pt x="1095" y="2695"/>
                    <a:pt x="1124" y="2558"/>
                    <a:pt x="1171" y="2429"/>
                  </a:cubicBezTo>
                  <a:cubicBezTo>
                    <a:pt x="1172" y="2422"/>
                    <a:pt x="1176" y="2410"/>
                    <a:pt x="1181" y="2393"/>
                  </a:cubicBezTo>
                  <a:cubicBezTo>
                    <a:pt x="1319" y="1926"/>
                    <a:pt x="1687" y="1161"/>
                    <a:pt x="2621" y="1161"/>
                  </a:cubicBezTo>
                  <a:close/>
                  <a:moveTo>
                    <a:pt x="3162" y="1241"/>
                  </a:moveTo>
                  <a:cubicBezTo>
                    <a:pt x="3806" y="1424"/>
                    <a:pt x="4423" y="1907"/>
                    <a:pt x="4703" y="2483"/>
                  </a:cubicBezTo>
                  <a:cubicBezTo>
                    <a:pt x="4770" y="2620"/>
                    <a:pt x="4817" y="2766"/>
                    <a:pt x="4845" y="2916"/>
                  </a:cubicBezTo>
                  <a:cubicBezTo>
                    <a:pt x="4519" y="2923"/>
                    <a:pt x="4113" y="2926"/>
                    <a:pt x="3733" y="2926"/>
                  </a:cubicBezTo>
                  <a:cubicBezTo>
                    <a:pt x="3502" y="2926"/>
                    <a:pt x="3280" y="2925"/>
                    <a:pt x="3092" y="2922"/>
                  </a:cubicBezTo>
                  <a:cubicBezTo>
                    <a:pt x="3111" y="2008"/>
                    <a:pt x="3138" y="1561"/>
                    <a:pt x="3162" y="1241"/>
                  </a:cubicBezTo>
                  <a:close/>
                  <a:moveTo>
                    <a:pt x="2578" y="3286"/>
                  </a:moveTo>
                  <a:cubicBezTo>
                    <a:pt x="2633" y="3286"/>
                    <a:pt x="2686" y="3286"/>
                    <a:pt x="2738" y="3286"/>
                  </a:cubicBezTo>
                  <a:cubicBezTo>
                    <a:pt x="2737" y="3962"/>
                    <a:pt x="2729" y="3826"/>
                    <a:pt x="2707" y="4590"/>
                  </a:cubicBezTo>
                  <a:cubicBezTo>
                    <a:pt x="2700" y="4810"/>
                    <a:pt x="2692" y="5015"/>
                    <a:pt x="2682" y="5203"/>
                  </a:cubicBezTo>
                  <a:cubicBezTo>
                    <a:pt x="2438" y="5158"/>
                    <a:pt x="2224" y="5059"/>
                    <a:pt x="2058" y="4961"/>
                  </a:cubicBezTo>
                  <a:cubicBezTo>
                    <a:pt x="1646" y="4715"/>
                    <a:pt x="1205" y="4021"/>
                    <a:pt x="1101" y="3304"/>
                  </a:cubicBezTo>
                  <a:cubicBezTo>
                    <a:pt x="1588" y="3287"/>
                    <a:pt x="2118" y="3286"/>
                    <a:pt x="2578" y="3286"/>
                  </a:cubicBezTo>
                  <a:close/>
                  <a:moveTo>
                    <a:pt x="3084" y="3287"/>
                  </a:moveTo>
                  <a:cubicBezTo>
                    <a:pt x="3786" y="3288"/>
                    <a:pt x="3632" y="3296"/>
                    <a:pt x="4379" y="3319"/>
                  </a:cubicBezTo>
                  <a:cubicBezTo>
                    <a:pt x="4548" y="3325"/>
                    <a:pt x="4711" y="3332"/>
                    <a:pt x="4861" y="3339"/>
                  </a:cubicBezTo>
                  <a:cubicBezTo>
                    <a:pt x="4839" y="3566"/>
                    <a:pt x="4763" y="3815"/>
                    <a:pt x="4599" y="4078"/>
                  </a:cubicBezTo>
                  <a:lnTo>
                    <a:pt x="4599" y="4079"/>
                  </a:lnTo>
                  <a:cubicBezTo>
                    <a:pt x="4097" y="4887"/>
                    <a:pt x="3564" y="5176"/>
                    <a:pt x="3094" y="5223"/>
                  </a:cubicBezTo>
                  <a:cubicBezTo>
                    <a:pt x="3082" y="4683"/>
                    <a:pt x="3076" y="3852"/>
                    <a:pt x="3084" y="3287"/>
                  </a:cubicBezTo>
                  <a:close/>
                  <a:moveTo>
                    <a:pt x="2913" y="0"/>
                  </a:moveTo>
                  <a:cubicBezTo>
                    <a:pt x="2784" y="0"/>
                    <a:pt x="2672" y="275"/>
                    <a:pt x="2693" y="594"/>
                  </a:cubicBezTo>
                  <a:cubicBezTo>
                    <a:pt x="2697" y="655"/>
                    <a:pt x="2701" y="721"/>
                    <a:pt x="2704" y="786"/>
                  </a:cubicBezTo>
                  <a:cubicBezTo>
                    <a:pt x="2676" y="785"/>
                    <a:pt x="2647" y="784"/>
                    <a:pt x="2619" y="784"/>
                  </a:cubicBezTo>
                  <a:cubicBezTo>
                    <a:pt x="1409" y="784"/>
                    <a:pt x="969" y="1822"/>
                    <a:pt x="835" y="2280"/>
                  </a:cubicBezTo>
                  <a:lnTo>
                    <a:pt x="830" y="2296"/>
                  </a:lnTo>
                  <a:cubicBezTo>
                    <a:pt x="772" y="2460"/>
                    <a:pt x="737" y="2630"/>
                    <a:pt x="725" y="2803"/>
                  </a:cubicBezTo>
                  <a:cubicBezTo>
                    <a:pt x="684" y="2800"/>
                    <a:pt x="641" y="2797"/>
                    <a:pt x="596" y="2795"/>
                  </a:cubicBezTo>
                  <a:cubicBezTo>
                    <a:pt x="572" y="2793"/>
                    <a:pt x="549" y="2792"/>
                    <a:pt x="525" y="2792"/>
                  </a:cubicBezTo>
                  <a:cubicBezTo>
                    <a:pt x="240" y="2792"/>
                    <a:pt x="1" y="2894"/>
                    <a:pt x="1" y="3023"/>
                  </a:cubicBezTo>
                  <a:lnTo>
                    <a:pt x="1" y="3103"/>
                  </a:lnTo>
                  <a:cubicBezTo>
                    <a:pt x="1" y="3226"/>
                    <a:pt x="219" y="3335"/>
                    <a:pt x="488" y="3335"/>
                  </a:cubicBezTo>
                  <a:cubicBezTo>
                    <a:pt x="513" y="3335"/>
                    <a:pt x="539" y="3334"/>
                    <a:pt x="565" y="3332"/>
                  </a:cubicBezTo>
                  <a:cubicBezTo>
                    <a:pt x="622" y="3329"/>
                    <a:pt x="681" y="3325"/>
                    <a:pt x="739" y="3322"/>
                  </a:cubicBezTo>
                  <a:cubicBezTo>
                    <a:pt x="853" y="4175"/>
                    <a:pt x="1376" y="4992"/>
                    <a:pt x="1876" y="5291"/>
                  </a:cubicBezTo>
                  <a:cubicBezTo>
                    <a:pt x="2056" y="5397"/>
                    <a:pt x="2332" y="5530"/>
                    <a:pt x="2664" y="5584"/>
                  </a:cubicBezTo>
                  <a:cubicBezTo>
                    <a:pt x="2658" y="5892"/>
                    <a:pt x="2756" y="6155"/>
                    <a:pt x="2883" y="6155"/>
                  </a:cubicBezTo>
                  <a:cubicBezTo>
                    <a:pt x="3006" y="6155"/>
                    <a:pt x="3102" y="5905"/>
                    <a:pt x="3102" y="5604"/>
                  </a:cubicBezTo>
                  <a:cubicBezTo>
                    <a:pt x="3661" y="5560"/>
                    <a:pt x="4308" y="5240"/>
                    <a:pt x="4902" y="4285"/>
                  </a:cubicBezTo>
                  <a:cubicBezTo>
                    <a:pt x="5086" y="3988"/>
                    <a:pt x="5193" y="3675"/>
                    <a:pt x="5222" y="3359"/>
                  </a:cubicBezTo>
                  <a:lnTo>
                    <a:pt x="5271" y="3362"/>
                  </a:lnTo>
                  <a:cubicBezTo>
                    <a:pt x="5297" y="3364"/>
                    <a:pt x="5321" y="3365"/>
                    <a:pt x="5346" y="3365"/>
                  </a:cubicBezTo>
                  <a:cubicBezTo>
                    <a:pt x="5631" y="3365"/>
                    <a:pt x="5870" y="3263"/>
                    <a:pt x="5870" y="3133"/>
                  </a:cubicBezTo>
                  <a:cubicBezTo>
                    <a:pt x="5872" y="3004"/>
                    <a:pt x="5634" y="2902"/>
                    <a:pt x="5347" y="2902"/>
                  </a:cubicBezTo>
                  <a:cubicBezTo>
                    <a:pt x="5329" y="2902"/>
                    <a:pt x="5311" y="2903"/>
                    <a:pt x="5292" y="2903"/>
                  </a:cubicBezTo>
                  <a:lnTo>
                    <a:pt x="5211" y="2906"/>
                  </a:lnTo>
                  <a:cubicBezTo>
                    <a:pt x="5180" y="2700"/>
                    <a:pt x="5117" y="2499"/>
                    <a:pt x="5026" y="2312"/>
                  </a:cubicBezTo>
                  <a:cubicBezTo>
                    <a:pt x="4689" y="1615"/>
                    <a:pt x="3960" y="1053"/>
                    <a:pt x="3193" y="858"/>
                  </a:cubicBezTo>
                  <a:cubicBezTo>
                    <a:pt x="3198" y="785"/>
                    <a:pt x="3204" y="709"/>
                    <a:pt x="3207" y="626"/>
                  </a:cubicBezTo>
                  <a:cubicBezTo>
                    <a:pt x="3224" y="295"/>
                    <a:pt x="3121" y="0"/>
                    <a:pt x="298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9"/>
            <p:cNvSpPr/>
            <p:nvPr/>
          </p:nvSpPr>
          <p:spPr>
            <a:xfrm>
              <a:off x="1764775" y="3864325"/>
              <a:ext cx="166000" cy="180225"/>
            </a:xfrm>
            <a:custGeom>
              <a:rect b="b" l="l" r="r" t="t"/>
              <a:pathLst>
                <a:path extrusionOk="0" h="7209" w="6640">
                  <a:moveTo>
                    <a:pt x="3122" y="691"/>
                  </a:moveTo>
                  <a:cubicBezTo>
                    <a:pt x="3190" y="691"/>
                    <a:pt x="3257" y="696"/>
                    <a:pt x="3323" y="702"/>
                  </a:cubicBezTo>
                  <a:cubicBezTo>
                    <a:pt x="3320" y="813"/>
                    <a:pt x="3319" y="930"/>
                    <a:pt x="3319" y="1049"/>
                  </a:cubicBezTo>
                  <a:cubicBezTo>
                    <a:pt x="2907" y="1055"/>
                    <a:pt x="2503" y="1166"/>
                    <a:pt x="2145" y="1372"/>
                  </a:cubicBezTo>
                  <a:cubicBezTo>
                    <a:pt x="2156" y="1208"/>
                    <a:pt x="2168" y="1053"/>
                    <a:pt x="2178" y="915"/>
                  </a:cubicBezTo>
                  <a:cubicBezTo>
                    <a:pt x="2481" y="770"/>
                    <a:pt x="2800" y="691"/>
                    <a:pt x="3122" y="691"/>
                  </a:cubicBezTo>
                  <a:close/>
                  <a:moveTo>
                    <a:pt x="3684" y="757"/>
                  </a:moveTo>
                  <a:cubicBezTo>
                    <a:pt x="4078" y="838"/>
                    <a:pt x="4452" y="992"/>
                    <a:pt x="4790" y="1210"/>
                  </a:cubicBezTo>
                  <a:cubicBezTo>
                    <a:pt x="4792" y="1311"/>
                    <a:pt x="4792" y="1414"/>
                    <a:pt x="4792" y="1518"/>
                  </a:cubicBezTo>
                  <a:cubicBezTo>
                    <a:pt x="4464" y="1280"/>
                    <a:pt x="4083" y="1127"/>
                    <a:pt x="3681" y="1072"/>
                  </a:cubicBezTo>
                  <a:cubicBezTo>
                    <a:pt x="3681" y="963"/>
                    <a:pt x="3682" y="858"/>
                    <a:pt x="3684" y="757"/>
                  </a:cubicBezTo>
                  <a:close/>
                  <a:moveTo>
                    <a:pt x="1797" y="1139"/>
                  </a:moveTo>
                  <a:lnTo>
                    <a:pt x="1797" y="1139"/>
                  </a:lnTo>
                  <a:cubicBezTo>
                    <a:pt x="1786" y="1297"/>
                    <a:pt x="1774" y="1468"/>
                    <a:pt x="1764" y="1641"/>
                  </a:cubicBezTo>
                  <a:cubicBezTo>
                    <a:pt x="1677" y="1716"/>
                    <a:pt x="1594" y="1797"/>
                    <a:pt x="1518" y="1883"/>
                  </a:cubicBezTo>
                  <a:cubicBezTo>
                    <a:pt x="1356" y="1880"/>
                    <a:pt x="1206" y="1876"/>
                    <a:pt x="1073" y="1874"/>
                  </a:cubicBezTo>
                  <a:cubicBezTo>
                    <a:pt x="1195" y="1700"/>
                    <a:pt x="1333" y="1538"/>
                    <a:pt x="1487" y="1392"/>
                  </a:cubicBezTo>
                  <a:lnTo>
                    <a:pt x="1488" y="1392"/>
                  </a:lnTo>
                  <a:cubicBezTo>
                    <a:pt x="1585" y="1300"/>
                    <a:pt x="1688" y="1216"/>
                    <a:pt x="1797" y="1139"/>
                  </a:cubicBezTo>
                  <a:close/>
                  <a:moveTo>
                    <a:pt x="5155" y="1488"/>
                  </a:moveTo>
                  <a:cubicBezTo>
                    <a:pt x="5372" y="1682"/>
                    <a:pt x="5560" y="1904"/>
                    <a:pt x="5713" y="2152"/>
                  </a:cubicBezTo>
                  <a:cubicBezTo>
                    <a:pt x="5606" y="2136"/>
                    <a:pt x="5491" y="2121"/>
                    <a:pt x="5372" y="2106"/>
                  </a:cubicBezTo>
                  <a:cubicBezTo>
                    <a:pt x="5304" y="2009"/>
                    <a:pt x="5228" y="1918"/>
                    <a:pt x="5148" y="1831"/>
                  </a:cubicBezTo>
                  <a:cubicBezTo>
                    <a:pt x="5151" y="1716"/>
                    <a:pt x="5154" y="1602"/>
                    <a:pt x="5155" y="1488"/>
                  </a:cubicBezTo>
                  <a:close/>
                  <a:moveTo>
                    <a:pt x="5615" y="2519"/>
                  </a:moveTo>
                  <a:lnTo>
                    <a:pt x="5615" y="2519"/>
                  </a:lnTo>
                  <a:cubicBezTo>
                    <a:pt x="5728" y="2535"/>
                    <a:pt x="5832" y="2553"/>
                    <a:pt x="5928" y="2571"/>
                  </a:cubicBezTo>
                  <a:cubicBezTo>
                    <a:pt x="6081" y="2941"/>
                    <a:pt x="6160" y="3337"/>
                    <a:pt x="6158" y="3738"/>
                  </a:cubicBezTo>
                  <a:cubicBezTo>
                    <a:pt x="6158" y="4007"/>
                    <a:pt x="6120" y="4275"/>
                    <a:pt x="6046" y="4535"/>
                  </a:cubicBezTo>
                  <a:cubicBezTo>
                    <a:pt x="5956" y="4539"/>
                    <a:pt x="5852" y="4545"/>
                    <a:pt x="5736" y="4551"/>
                  </a:cubicBezTo>
                  <a:cubicBezTo>
                    <a:pt x="5960" y="3884"/>
                    <a:pt x="5916" y="3155"/>
                    <a:pt x="5615" y="2519"/>
                  </a:cubicBezTo>
                  <a:close/>
                  <a:moveTo>
                    <a:pt x="850" y="2250"/>
                  </a:moveTo>
                  <a:cubicBezTo>
                    <a:pt x="961" y="2252"/>
                    <a:pt x="1092" y="2254"/>
                    <a:pt x="1238" y="2257"/>
                  </a:cubicBezTo>
                  <a:cubicBezTo>
                    <a:pt x="804" y="2963"/>
                    <a:pt x="715" y="3826"/>
                    <a:pt x="996" y="4605"/>
                  </a:cubicBezTo>
                  <a:cubicBezTo>
                    <a:pt x="876" y="4597"/>
                    <a:pt x="762" y="4588"/>
                    <a:pt x="657" y="4576"/>
                  </a:cubicBezTo>
                  <a:cubicBezTo>
                    <a:pt x="559" y="4267"/>
                    <a:pt x="510" y="3945"/>
                    <a:pt x="510" y="3621"/>
                  </a:cubicBezTo>
                  <a:cubicBezTo>
                    <a:pt x="510" y="3153"/>
                    <a:pt x="631" y="2679"/>
                    <a:pt x="848" y="2250"/>
                  </a:cubicBezTo>
                  <a:close/>
                  <a:moveTo>
                    <a:pt x="814" y="4973"/>
                  </a:moveTo>
                  <a:lnTo>
                    <a:pt x="814" y="4973"/>
                  </a:lnTo>
                  <a:cubicBezTo>
                    <a:pt x="926" y="4982"/>
                    <a:pt x="1045" y="4989"/>
                    <a:pt x="1169" y="4996"/>
                  </a:cubicBezTo>
                  <a:cubicBezTo>
                    <a:pt x="1320" y="5272"/>
                    <a:pt x="1519" y="5519"/>
                    <a:pt x="1757" y="5724"/>
                  </a:cubicBezTo>
                  <a:cubicBezTo>
                    <a:pt x="1753" y="5851"/>
                    <a:pt x="1750" y="5975"/>
                    <a:pt x="1745" y="6093"/>
                  </a:cubicBezTo>
                  <a:cubicBezTo>
                    <a:pt x="1345" y="5802"/>
                    <a:pt x="1026" y="5417"/>
                    <a:pt x="814" y="4973"/>
                  </a:cubicBezTo>
                  <a:close/>
                  <a:moveTo>
                    <a:pt x="5909" y="4923"/>
                  </a:moveTo>
                  <a:cubicBezTo>
                    <a:pt x="5751" y="5287"/>
                    <a:pt x="5525" y="5617"/>
                    <a:pt x="5242" y="5896"/>
                  </a:cubicBezTo>
                  <a:cubicBezTo>
                    <a:pt x="5168" y="5970"/>
                    <a:pt x="5088" y="6041"/>
                    <a:pt x="5006" y="6106"/>
                  </a:cubicBezTo>
                  <a:cubicBezTo>
                    <a:pt x="5016" y="5960"/>
                    <a:pt x="5027" y="5804"/>
                    <a:pt x="5036" y="5648"/>
                  </a:cubicBezTo>
                  <a:cubicBezTo>
                    <a:pt x="5254" y="5444"/>
                    <a:pt x="5437" y="5205"/>
                    <a:pt x="5575" y="4940"/>
                  </a:cubicBezTo>
                  <a:cubicBezTo>
                    <a:pt x="5695" y="4933"/>
                    <a:pt x="5809" y="4929"/>
                    <a:pt x="5909" y="4923"/>
                  </a:cubicBezTo>
                  <a:close/>
                  <a:moveTo>
                    <a:pt x="2111" y="5978"/>
                  </a:moveTo>
                  <a:cubicBezTo>
                    <a:pt x="2447" y="6177"/>
                    <a:pt x="2826" y="6293"/>
                    <a:pt x="3215" y="6315"/>
                  </a:cubicBezTo>
                  <a:cubicBezTo>
                    <a:pt x="3210" y="6438"/>
                    <a:pt x="3205" y="6552"/>
                    <a:pt x="3201" y="6649"/>
                  </a:cubicBezTo>
                  <a:cubicBezTo>
                    <a:pt x="2814" y="6608"/>
                    <a:pt x="2439" y="6495"/>
                    <a:pt x="2096" y="6313"/>
                  </a:cubicBezTo>
                  <a:cubicBezTo>
                    <a:pt x="2102" y="6205"/>
                    <a:pt x="2108" y="6093"/>
                    <a:pt x="2111" y="5978"/>
                  </a:cubicBezTo>
                  <a:close/>
                  <a:moveTo>
                    <a:pt x="4653" y="5945"/>
                  </a:moveTo>
                  <a:lnTo>
                    <a:pt x="4653" y="5945"/>
                  </a:lnTo>
                  <a:cubicBezTo>
                    <a:pt x="4642" y="6091"/>
                    <a:pt x="4633" y="6234"/>
                    <a:pt x="4622" y="6362"/>
                  </a:cubicBezTo>
                  <a:cubicBezTo>
                    <a:pt x="4298" y="6543"/>
                    <a:pt x="3936" y="6647"/>
                    <a:pt x="3563" y="6663"/>
                  </a:cubicBezTo>
                  <a:cubicBezTo>
                    <a:pt x="3567" y="6560"/>
                    <a:pt x="3573" y="6442"/>
                    <a:pt x="3579" y="6311"/>
                  </a:cubicBezTo>
                  <a:cubicBezTo>
                    <a:pt x="3961" y="6276"/>
                    <a:pt x="4328" y="6150"/>
                    <a:pt x="4653" y="5945"/>
                  </a:cubicBezTo>
                  <a:close/>
                  <a:moveTo>
                    <a:pt x="3539" y="0"/>
                  </a:moveTo>
                  <a:cubicBezTo>
                    <a:pt x="3448" y="0"/>
                    <a:pt x="3370" y="71"/>
                    <a:pt x="3359" y="168"/>
                  </a:cubicBezTo>
                  <a:cubicBezTo>
                    <a:pt x="3353" y="216"/>
                    <a:pt x="3348" y="268"/>
                    <a:pt x="3344" y="320"/>
                  </a:cubicBezTo>
                  <a:cubicBezTo>
                    <a:pt x="3270" y="314"/>
                    <a:pt x="3197" y="311"/>
                    <a:pt x="3123" y="311"/>
                  </a:cubicBezTo>
                  <a:cubicBezTo>
                    <a:pt x="2812" y="311"/>
                    <a:pt x="2502" y="370"/>
                    <a:pt x="2212" y="485"/>
                  </a:cubicBezTo>
                  <a:cubicBezTo>
                    <a:pt x="2218" y="415"/>
                    <a:pt x="2221" y="374"/>
                    <a:pt x="2221" y="371"/>
                  </a:cubicBezTo>
                  <a:cubicBezTo>
                    <a:pt x="2230" y="267"/>
                    <a:pt x="2156" y="175"/>
                    <a:pt x="2057" y="165"/>
                  </a:cubicBezTo>
                  <a:cubicBezTo>
                    <a:pt x="2052" y="165"/>
                    <a:pt x="2048" y="165"/>
                    <a:pt x="2044" y="165"/>
                  </a:cubicBezTo>
                  <a:cubicBezTo>
                    <a:pt x="1947" y="165"/>
                    <a:pt x="1866" y="240"/>
                    <a:pt x="1860" y="338"/>
                  </a:cubicBezTo>
                  <a:cubicBezTo>
                    <a:pt x="1859" y="358"/>
                    <a:pt x="1848" y="483"/>
                    <a:pt x="1833" y="667"/>
                  </a:cubicBezTo>
                  <a:cubicBezTo>
                    <a:pt x="1620" y="791"/>
                    <a:pt x="1423" y="939"/>
                    <a:pt x="1245" y="1108"/>
                  </a:cubicBezTo>
                  <a:cubicBezTo>
                    <a:pt x="1009" y="1332"/>
                    <a:pt x="808" y="1587"/>
                    <a:pt x="643" y="1866"/>
                  </a:cubicBezTo>
                  <a:cubicBezTo>
                    <a:pt x="533" y="1863"/>
                    <a:pt x="461" y="1863"/>
                    <a:pt x="441" y="1863"/>
                  </a:cubicBezTo>
                  <a:lnTo>
                    <a:pt x="439" y="1863"/>
                  </a:lnTo>
                  <a:cubicBezTo>
                    <a:pt x="340" y="1866"/>
                    <a:pt x="259" y="1949"/>
                    <a:pt x="258" y="2055"/>
                  </a:cubicBezTo>
                  <a:cubicBezTo>
                    <a:pt x="258" y="2159"/>
                    <a:pt x="338" y="2245"/>
                    <a:pt x="438" y="2245"/>
                  </a:cubicBezTo>
                  <a:lnTo>
                    <a:pt x="446" y="2245"/>
                  </a:lnTo>
                  <a:cubicBezTo>
                    <a:pt x="253" y="2681"/>
                    <a:pt x="148" y="3154"/>
                    <a:pt x="148" y="3622"/>
                  </a:cubicBezTo>
                  <a:cubicBezTo>
                    <a:pt x="148" y="3924"/>
                    <a:pt x="186" y="4227"/>
                    <a:pt x="261" y="4520"/>
                  </a:cubicBezTo>
                  <a:cubicBezTo>
                    <a:pt x="252" y="4519"/>
                    <a:pt x="241" y="4516"/>
                    <a:pt x="232" y="4515"/>
                  </a:cubicBezTo>
                  <a:cubicBezTo>
                    <a:pt x="221" y="4513"/>
                    <a:pt x="209" y="4512"/>
                    <a:pt x="198" y="4512"/>
                  </a:cubicBezTo>
                  <a:cubicBezTo>
                    <a:pt x="111" y="4512"/>
                    <a:pt x="34" y="4575"/>
                    <a:pt x="20" y="4665"/>
                  </a:cubicBezTo>
                  <a:cubicBezTo>
                    <a:pt x="0" y="4768"/>
                    <a:pt x="65" y="4867"/>
                    <a:pt x="163" y="4887"/>
                  </a:cubicBezTo>
                  <a:cubicBezTo>
                    <a:pt x="233" y="4901"/>
                    <a:pt x="311" y="4914"/>
                    <a:pt x="393" y="4925"/>
                  </a:cubicBezTo>
                  <a:cubicBezTo>
                    <a:pt x="654" y="5587"/>
                    <a:pt x="1118" y="6147"/>
                    <a:pt x="1718" y="6526"/>
                  </a:cubicBezTo>
                  <a:cubicBezTo>
                    <a:pt x="1710" y="6635"/>
                    <a:pt x="1701" y="6738"/>
                    <a:pt x="1689" y="6830"/>
                  </a:cubicBezTo>
                  <a:cubicBezTo>
                    <a:pt x="1677" y="6934"/>
                    <a:pt x="1747" y="7029"/>
                    <a:pt x="1846" y="7042"/>
                  </a:cubicBezTo>
                  <a:cubicBezTo>
                    <a:pt x="1854" y="7043"/>
                    <a:pt x="1862" y="7044"/>
                    <a:pt x="1870" y="7044"/>
                  </a:cubicBezTo>
                  <a:cubicBezTo>
                    <a:pt x="1963" y="7042"/>
                    <a:pt x="2039" y="6971"/>
                    <a:pt x="2050" y="6878"/>
                  </a:cubicBezTo>
                  <a:cubicBezTo>
                    <a:pt x="2055" y="6828"/>
                    <a:pt x="2061" y="6774"/>
                    <a:pt x="2066" y="6720"/>
                  </a:cubicBezTo>
                  <a:cubicBezTo>
                    <a:pt x="2419" y="6885"/>
                    <a:pt x="2798" y="6989"/>
                    <a:pt x="3187" y="7028"/>
                  </a:cubicBezTo>
                  <a:cubicBezTo>
                    <a:pt x="3188" y="7123"/>
                    <a:pt x="3264" y="7201"/>
                    <a:pt x="3359" y="7208"/>
                  </a:cubicBezTo>
                  <a:lnTo>
                    <a:pt x="3367" y="7208"/>
                  </a:lnTo>
                  <a:cubicBezTo>
                    <a:pt x="3459" y="7206"/>
                    <a:pt x="3537" y="7134"/>
                    <a:pt x="3546" y="7043"/>
                  </a:cubicBezTo>
                  <a:cubicBezTo>
                    <a:pt x="3907" y="7032"/>
                    <a:pt x="4261" y="6950"/>
                    <a:pt x="4589" y="6799"/>
                  </a:cubicBezTo>
                  <a:lnTo>
                    <a:pt x="4589" y="6799"/>
                  </a:lnTo>
                  <a:cubicBezTo>
                    <a:pt x="4581" y="6911"/>
                    <a:pt x="4575" y="6979"/>
                    <a:pt x="4575" y="6982"/>
                  </a:cubicBezTo>
                  <a:cubicBezTo>
                    <a:pt x="4566" y="7087"/>
                    <a:pt x="4640" y="7178"/>
                    <a:pt x="4739" y="7188"/>
                  </a:cubicBezTo>
                  <a:cubicBezTo>
                    <a:pt x="4745" y="7188"/>
                    <a:pt x="4750" y="7189"/>
                    <a:pt x="4756" y="7189"/>
                  </a:cubicBezTo>
                  <a:cubicBezTo>
                    <a:pt x="4852" y="7186"/>
                    <a:pt x="4929" y="7111"/>
                    <a:pt x="4936" y="7016"/>
                  </a:cubicBezTo>
                  <a:cubicBezTo>
                    <a:pt x="4938" y="6993"/>
                    <a:pt x="4951" y="6830"/>
                    <a:pt x="4970" y="6591"/>
                  </a:cubicBezTo>
                  <a:cubicBezTo>
                    <a:pt x="5159" y="6469"/>
                    <a:pt x="5334" y="6329"/>
                    <a:pt x="5492" y="6172"/>
                  </a:cubicBezTo>
                  <a:cubicBezTo>
                    <a:pt x="5855" y="5812"/>
                    <a:pt x="6135" y="5378"/>
                    <a:pt x="6313" y="4900"/>
                  </a:cubicBezTo>
                  <a:cubicBezTo>
                    <a:pt x="6392" y="4894"/>
                    <a:pt x="6446" y="4892"/>
                    <a:pt x="6463" y="4890"/>
                  </a:cubicBezTo>
                  <a:cubicBezTo>
                    <a:pt x="6563" y="4883"/>
                    <a:pt x="6639" y="4793"/>
                    <a:pt x="6632" y="4689"/>
                  </a:cubicBezTo>
                  <a:cubicBezTo>
                    <a:pt x="6627" y="4589"/>
                    <a:pt x="6549" y="4511"/>
                    <a:pt x="6452" y="4511"/>
                  </a:cubicBezTo>
                  <a:cubicBezTo>
                    <a:pt x="6448" y="4511"/>
                    <a:pt x="6444" y="4511"/>
                    <a:pt x="6440" y="4512"/>
                  </a:cubicBezTo>
                  <a:lnTo>
                    <a:pt x="6428" y="4513"/>
                  </a:lnTo>
                  <a:cubicBezTo>
                    <a:pt x="6490" y="4258"/>
                    <a:pt x="6522" y="3998"/>
                    <a:pt x="6522" y="3737"/>
                  </a:cubicBezTo>
                  <a:cubicBezTo>
                    <a:pt x="6522" y="3373"/>
                    <a:pt x="6465" y="3011"/>
                    <a:pt x="6353" y="2665"/>
                  </a:cubicBezTo>
                  <a:cubicBezTo>
                    <a:pt x="6428" y="2659"/>
                    <a:pt x="6492" y="2607"/>
                    <a:pt x="6513" y="2535"/>
                  </a:cubicBezTo>
                  <a:cubicBezTo>
                    <a:pt x="6545" y="2437"/>
                    <a:pt x="6493" y="2331"/>
                    <a:pt x="6396" y="2297"/>
                  </a:cubicBezTo>
                  <a:cubicBezTo>
                    <a:pt x="6335" y="2276"/>
                    <a:pt x="6260" y="2256"/>
                    <a:pt x="6181" y="2236"/>
                  </a:cubicBezTo>
                  <a:cubicBezTo>
                    <a:pt x="5942" y="1746"/>
                    <a:pt x="5587" y="1321"/>
                    <a:pt x="5147" y="999"/>
                  </a:cubicBezTo>
                  <a:cubicBezTo>
                    <a:pt x="5139" y="815"/>
                    <a:pt x="5126" y="639"/>
                    <a:pt x="5106" y="476"/>
                  </a:cubicBezTo>
                  <a:cubicBezTo>
                    <a:pt x="5094" y="380"/>
                    <a:pt x="5017" y="311"/>
                    <a:pt x="4927" y="311"/>
                  </a:cubicBezTo>
                  <a:cubicBezTo>
                    <a:pt x="4919" y="311"/>
                    <a:pt x="4911" y="311"/>
                    <a:pt x="4903" y="312"/>
                  </a:cubicBezTo>
                  <a:cubicBezTo>
                    <a:pt x="4804" y="326"/>
                    <a:pt x="4735" y="421"/>
                    <a:pt x="4748" y="526"/>
                  </a:cubicBezTo>
                  <a:cubicBezTo>
                    <a:pt x="4757" y="600"/>
                    <a:pt x="4764" y="677"/>
                    <a:pt x="4771" y="757"/>
                  </a:cubicBezTo>
                  <a:cubicBezTo>
                    <a:pt x="4437" y="574"/>
                    <a:pt x="4078" y="444"/>
                    <a:pt x="3704" y="373"/>
                  </a:cubicBezTo>
                  <a:cubicBezTo>
                    <a:pt x="3708" y="318"/>
                    <a:pt x="3713" y="265"/>
                    <a:pt x="3719" y="214"/>
                  </a:cubicBezTo>
                  <a:cubicBezTo>
                    <a:pt x="3730" y="110"/>
                    <a:pt x="3661" y="15"/>
                    <a:pt x="3561" y="2"/>
                  </a:cubicBezTo>
                  <a:cubicBezTo>
                    <a:pt x="3554" y="1"/>
                    <a:pt x="3546" y="0"/>
                    <a:pt x="3539"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9"/>
            <p:cNvSpPr/>
            <p:nvPr/>
          </p:nvSpPr>
          <p:spPr>
            <a:xfrm>
              <a:off x="1648300" y="4000125"/>
              <a:ext cx="130475" cy="136475"/>
            </a:xfrm>
            <a:custGeom>
              <a:rect b="b" l="l" r="r" t="t"/>
              <a:pathLst>
                <a:path extrusionOk="0" h="5459" w="5219">
                  <a:moveTo>
                    <a:pt x="2591" y="1"/>
                  </a:moveTo>
                  <a:cubicBezTo>
                    <a:pt x="2485" y="1"/>
                    <a:pt x="2402" y="149"/>
                    <a:pt x="2410" y="323"/>
                  </a:cubicBezTo>
                  <a:cubicBezTo>
                    <a:pt x="2425" y="664"/>
                    <a:pt x="2447" y="1206"/>
                    <a:pt x="2447" y="1589"/>
                  </a:cubicBezTo>
                  <a:cubicBezTo>
                    <a:pt x="2447" y="1746"/>
                    <a:pt x="2447" y="1999"/>
                    <a:pt x="2445" y="2292"/>
                  </a:cubicBezTo>
                  <a:cubicBezTo>
                    <a:pt x="2075" y="1866"/>
                    <a:pt x="2022" y="1757"/>
                    <a:pt x="1867" y="1564"/>
                  </a:cubicBezTo>
                  <a:cubicBezTo>
                    <a:pt x="1792" y="1472"/>
                    <a:pt x="1691" y="1418"/>
                    <a:pt x="1610" y="1418"/>
                  </a:cubicBezTo>
                  <a:cubicBezTo>
                    <a:pt x="1570" y="1418"/>
                    <a:pt x="1535" y="1431"/>
                    <a:pt x="1510" y="1458"/>
                  </a:cubicBezTo>
                  <a:lnTo>
                    <a:pt x="1467" y="1503"/>
                  </a:lnTo>
                  <a:cubicBezTo>
                    <a:pt x="1392" y="1582"/>
                    <a:pt x="1426" y="1756"/>
                    <a:pt x="1556" y="1866"/>
                  </a:cubicBezTo>
                  <a:cubicBezTo>
                    <a:pt x="1783" y="2058"/>
                    <a:pt x="2040" y="2318"/>
                    <a:pt x="2265" y="2554"/>
                  </a:cubicBezTo>
                  <a:cubicBezTo>
                    <a:pt x="1655" y="2550"/>
                    <a:pt x="1049" y="2543"/>
                    <a:pt x="814" y="2532"/>
                  </a:cubicBezTo>
                  <a:cubicBezTo>
                    <a:pt x="629" y="2522"/>
                    <a:pt x="461" y="2510"/>
                    <a:pt x="327" y="2497"/>
                  </a:cubicBezTo>
                  <a:cubicBezTo>
                    <a:pt x="313" y="2496"/>
                    <a:pt x="299" y="2495"/>
                    <a:pt x="286" y="2495"/>
                  </a:cubicBezTo>
                  <a:cubicBezTo>
                    <a:pt x="131" y="2495"/>
                    <a:pt x="0" y="2578"/>
                    <a:pt x="0" y="2685"/>
                  </a:cubicBezTo>
                  <a:cubicBezTo>
                    <a:pt x="1" y="2790"/>
                    <a:pt x="131" y="2874"/>
                    <a:pt x="288" y="2874"/>
                  </a:cubicBezTo>
                  <a:cubicBezTo>
                    <a:pt x="298" y="2874"/>
                    <a:pt x="308" y="2874"/>
                    <a:pt x="318" y="2873"/>
                  </a:cubicBezTo>
                  <a:cubicBezTo>
                    <a:pt x="512" y="2860"/>
                    <a:pt x="778" y="2848"/>
                    <a:pt x="1061" y="2848"/>
                  </a:cubicBezTo>
                  <a:cubicBezTo>
                    <a:pt x="1132" y="2848"/>
                    <a:pt x="1205" y="2848"/>
                    <a:pt x="1278" y="2850"/>
                  </a:cubicBezTo>
                  <a:cubicBezTo>
                    <a:pt x="1489" y="2855"/>
                    <a:pt x="1820" y="2862"/>
                    <a:pt x="2180" y="2869"/>
                  </a:cubicBezTo>
                  <a:cubicBezTo>
                    <a:pt x="2125" y="2920"/>
                    <a:pt x="2062" y="2976"/>
                    <a:pt x="1920" y="3112"/>
                  </a:cubicBezTo>
                  <a:cubicBezTo>
                    <a:pt x="1784" y="3243"/>
                    <a:pt x="1656" y="3358"/>
                    <a:pt x="1553" y="3448"/>
                  </a:cubicBezTo>
                  <a:cubicBezTo>
                    <a:pt x="1419" y="3564"/>
                    <a:pt x="1371" y="3741"/>
                    <a:pt x="1448" y="3822"/>
                  </a:cubicBezTo>
                  <a:cubicBezTo>
                    <a:pt x="1475" y="3850"/>
                    <a:pt x="1510" y="3862"/>
                    <a:pt x="1550" y="3862"/>
                  </a:cubicBezTo>
                  <a:cubicBezTo>
                    <a:pt x="1629" y="3862"/>
                    <a:pt x="1726" y="3811"/>
                    <a:pt x="1801" y="3722"/>
                  </a:cubicBezTo>
                  <a:cubicBezTo>
                    <a:pt x="1926" y="3573"/>
                    <a:pt x="2201" y="3273"/>
                    <a:pt x="2441" y="3024"/>
                  </a:cubicBezTo>
                  <a:lnTo>
                    <a:pt x="2441" y="3024"/>
                  </a:lnTo>
                  <a:cubicBezTo>
                    <a:pt x="2438" y="3684"/>
                    <a:pt x="2431" y="4354"/>
                    <a:pt x="2420" y="4609"/>
                  </a:cubicBezTo>
                  <a:cubicBezTo>
                    <a:pt x="2411" y="4801"/>
                    <a:pt x="2398" y="4976"/>
                    <a:pt x="2387" y="5117"/>
                  </a:cubicBezTo>
                  <a:cubicBezTo>
                    <a:pt x="2370" y="5298"/>
                    <a:pt x="2456" y="5459"/>
                    <a:pt x="2566" y="5459"/>
                  </a:cubicBezTo>
                  <a:cubicBezTo>
                    <a:pt x="2674" y="5459"/>
                    <a:pt x="2758" y="5305"/>
                    <a:pt x="2747" y="5128"/>
                  </a:cubicBezTo>
                  <a:cubicBezTo>
                    <a:pt x="2732" y="4873"/>
                    <a:pt x="2716" y="4500"/>
                    <a:pt x="2725" y="4122"/>
                  </a:cubicBezTo>
                  <a:cubicBezTo>
                    <a:pt x="2731" y="3880"/>
                    <a:pt x="2738" y="3483"/>
                    <a:pt x="2745" y="3060"/>
                  </a:cubicBezTo>
                  <a:cubicBezTo>
                    <a:pt x="2819" y="3143"/>
                    <a:pt x="2856" y="3192"/>
                    <a:pt x="3031" y="3392"/>
                  </a:cubicBezTo>
                  <a:cubicBezTo>
                    <a:pt x="3156" y="3535"/>
                    <a:pt x="3265" y="3668"/>
                    <a:pt x="3352" y="3777"/>
                  </a:cubicBezTo>
                  <a:cubicBezTo>
                    <a:pt x="3427" y="3871"/>
                    <a:pt x="3528" y="3925"/>
                    <a:pt x="3610" y="3925"/>
                  </a:cubicBezTo>
                  <a:cubicBezTo>
                    <a:pt x="3649" y="3925"/>
                    <a:pt x="3684" y="3912"/>
                    <a:pt x="3710" y="3886"/>
                  </a:cubicBezTo>
                  <a:cubicBezTo>
                    <a:pt x="3788" y="3804"/>
                    <a:pt x="3741" y="3636"/>
                    <a:pt x="3615" y="3517"/>
                  </a:cubicBezTo>
                  <a:cubicBezTo>
                    <a:pt x="3479" y="3394"/>
                    <a:pt x="3210" y="3125"/>
                    <a:pt x="2980" y="2881"/>
                  </a:cubicBezTo>
                  <a:lnTo>
                    <a:pt x="2980" y="2881"/>
                  </a:lnTo>
                  <a:cubicBezTo>
                    <a:pt x="3463" y="2890"/>
                    <a:pt x="3880" y="2897"/>
                    <a:pt x="4007" y="2899"/>
                  </a:cubicBezTo>
                  <a:cubicBezTo>
                    <a:pt x="4186" y="2902"/>
                    <a:pt x="4600" y="2937"/>
                    <a:pt x="4895" y="2963"/>
                  </a:cubicBezTo>
                  <a:cubicBezTo>
                    <a:pt x="4907" y="2964"/>
                    <a:pt x="4920" y="2964"/>
                    <a:pt x="4933" y="2964"/>
                  </a:cubicBezTo>
                  <a:cubicBezTo>
                    <a:pt x="5088" y="2964"/>
                    <a:pt x="5219" y="2881"/>
                    <a:pt x="5219" y="2775"/>
                  </a:cubicBezTo>
                  <a:lnTo>
                    <a:pt x="5219" y="2709"/>
                  </a:lnTo>
                  <a:cubicBezTo>
                    <a:pt x="5219" y="2604"/>
                    <a:pt x="5090" y="2520"/>
                    <a:pt x="4932" y="2520"/>
                  </a:cubicBezTo>
                  <a:cubicBezTo>
                    <a:pt x="4925" y="2520"/>
                    <a:pt x="4918" y="2520"/>
                    <a:pt x="4911" y="2520"/>
                  </a:cubicBezTo>
                  <a:cubicBezTo>
                    <a:pt x="4584" y="2536"/>
                    <a:pt x="4066" y="2558"/>
                    <a:pt x="3700" y="2558"/>
                  </a:cubicBezTo>
                  <a:cubicBezTo>
                    <a:pt x="3529" y="2558"/>
                    <a:pt x="3243" y="2558"/>
                    <a:pt x="2913" y="2557"/>
                  </a:cubicBezTo>
                  <a:cubicBezTo>
                    <a:pt x="3371" y="2117"/>
                    <a:pt x="3477" y="2064"/>
                    <a:pt x="3669" y="1893"/>
                  </a:cubicBezTo>
                  <a:cubicBezTo>
                    <a:pt x="3801" y="1778"/>
                    <a:pt x="3849" y="1601"/>
                    <a:pt x="3770" y="1520"/>
                  </a:cubicBezTo>
                  <a:lnTo>
                    <a:pt x="3727" y="1474"/>
                  </a:lnTo>
                  <a:cubicBezTo>
                    <a:pt x="3701" y="1447"/>
                    <a:pt x="3663" y="1434"/>
                    <a:pt x="3621" y="1434"/>
                  </a:cubicBezTo>
                  <a:cubicBezTo>
                    <a:pt x="3543" y="1434"/>
                    <a:pt x="3449" y="1480"/>
                    <a:pt x="3381" y="1568"/>
                  </a:cubicBezTo>
                  <a:cubicBezTo>
                    <a:pt x="3207" y="1794"/>
                    <a:pt x="2973" y="2047"/>
                    <a:pt x="2757" y="2276"/>
                  </a:cubicBezTo>
                  <a:cubicBezTo>
                    <a:pt x="2764" y="1798"/>
                    <a:pt x="2770" y="1394"/>
                    <a:pt x="2772" y="1267"/>
                  </a:cubicBezTo>
                  <a:cubicBezTo>
                    <a:pt x="2776" y="1081"/>
                    <a:pt x="2808" y="648"/>
                    <a:pt x="2833" y="340"/>
                  </a:cubicBezTo>
                  <a:cubicBezTo>
                    <a:pt x="2848" y="160"/>
                    <a:pt x="2763" y="1"/>
                    <a:pt x="2653"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9"/>
            <p:cNvSpPr/>
            <p:nvPr/>
          </p:nvSpPr>
          <p:spPr>
            <a:xfrm>
              <a:off x="1909075" y="4000125"/>
              <a:ext cx="130500" cy="136475"/>
            </a:xfrm>
            <a:custGeom>
              <a:rect b="b" l="l" r="r" t="t"/>
              <a:pathLst>
                <a:path extrusionOk="0" h="5459" w="5220">
                  <a:moveTo>
                    <a:pt x="2591" y="1"/>
                  </a:moveTo>
                  <a:cubicBezTo>
                    <a:pt x="2486" y="1"/>
                    <a:pt x="2402" y="149"/>
                    <a:pt x="2410" y="323"/>
                  </a:cubicBezTo>
                  <a:cubicBezTo>
                    <a:pt x="2425" y="664"/>
                    <a:pt x="2447" y="1206"/>
                    <a:pt x="2447" y="1589"/>
                  </a:cubicBezTo>
                  <a:cubicBezTo>
                    <a:pt x="2447" y="1746"/>
                    <a:pt x="2447" y="1999"/>
                    <a:pt x="2446" y="2292"/>
                  </a:cubicBezTo>
                  <a:cubicBezTo>
                    <a:pt x="2075" y="1866"/>
                    <a:pt x="2022" y="1757"/>
                    <a:pt x="1867" y="1564"/>
                  </a:cubicBezTo>
                  <a:cubicBezTo>
                    <a:pt x="1792" y="1472"/>
                    <a:pt x="1692" y="1418"/>
                    <a:pt x="1610" y="1418"/>
                  </a:cubicBezTo>
                  <a:cubicBezTo>
                    <a:pt x="1571" y="1418"/>
                    <a:pt x="1536" y="1431"/>
                    <a:pt x="1510" y="1458"/>
                  </a:cubicBezTo>
                  <a:lnTo>
                    <a:pt x="1467" y="1503"/>
                  </a:lnTo>
                  <a:cubicBezTo>
                    <a:pt x="1391" y="1582"/>
                    <a:pt x="1426" y="1756"/>
                    <a:pt x="1555" y="1866"/>
                  </a:cubicBezTo>
                  <a:cubicBezTo>
                    <a:pt x="1782" y="2057"/>
                    <a:pt x="2040" y="2318"/>
                    <a:pt x="2265" y="2554"/>
                  </a:cubicBezTo>
                  <a:cubicBezTo>
                    <a:pt x="1655" y="2549"/>
                    <a:pt x="1049" y="2542"/>
                    <a:pt x="814" y="2532"/>
                  </a:cubicBezTo>
                  <a:cubicBezTo>
                    <a:pt x="630" y="2522"/>
                    <a:pt x="462" y="2508"/>
                    <a:pt x="327" y="2496"/>
                  </a:cubicBezTo>
                  <a:cubicBezTo>
                    <a:pt x="314" y="2494"/>
                    <a:pt x="300" y="2494"/>
                    <a:pt x="287" y="2494"/>
                  </a:cubicBezTo>
                  <a:cubicBezTo>
                    <a:pt x="131" y="2494"/>
                    <a:pt x="1" y="2578"/>
                    <a:pt x="1" y="2685"/>
                  </a:cubicBezTo>
                  <a:cubicBezTo>
                    <a:pt x="1" y="2790"/>
                    <a:pt x="131" y="2874"/>
                    <a:pt x="287" y="2874"/>
                  </a:cubicBezTo>
                  <a:cubicBezTo>
                    <a:pt x="297" y="2874"/>
                    <a:pt x="307" y="2874"/>
                    <a:pt x="317" y="2873"/>
                  </a:cubicBezTo>
                  <a:cubicBezTo>
                    <a:pt x="512" y="2860"/>
                    <a:pt x="778" y="2848"/>
                    <a:pt x="1061" y="2848"/>
                  </a:cubicBezTo>
                  <a:cubicBezTo>
                    <a:pt x="1132" y="2848"/>
                    <a:pt x="1205" y="2848"/>
                    <a:pt x="1278" y="2850"/>
                  </a:cubicBezTo>
                  <a:cubicBezTo>
                    <a:pt x="1488" y="2856"/>
                    <a:pt x="1819" y="2862"/>
                    <a:pt x="2181" y="2869"/>
                  </a:cubicBezTo>
                  <a:cubicBezTo>
                    <a:pt x="2125" y="2921"/>
                    <a:pt x="2063" y="2976"/>
                    <a:pt x="1920" y="3113"/>
                  </a:cubicBezTo>
                  <a:cubicBezTo>
                    <a:pt x="1784" y="3243"/>
                    <a:pt x="1656" y="3358"/>
                    <a:pt x="1552" y="3448"/>
                  </a:cubicBezTo>
                  <a:cubicBezTo>
                    <a:pt x="1419" y="3564"/>
                    <a:pt x="1371" y="3741"/>
                    <a:pt x="1449" y="3822"/>
                  </a:cubicBezTo>
                  <a:cubicBezTo>
                    <a:pt x="1475" y="3850"/>
                    <a:pt x="1510" y="3862"/>
                    <a:pt x="1550" y="3862"/>
                  </a:cubicBezTo>
                  <a:cubicBezTo>
                    <a:pt x="1629" y="3862"/>
                    <a:pt x="1726" y="3811"/>
                    <a:pt x="1800" y="3722"/>
                  </a:cubicBezTo>
                  <a:cubicBezTo>
                    <a:pt x="1925" y="3574"/>
                    <a:pt x="2202" y="3273"/>
                    <a:pt x="2442" y="3024"/>
                  </a:cubicBezTo>
                  <a:lnTo>
                    <a:pt x="2442" y="3024"/>
                  </a:lnTo>
                  <a:cubicBezTo>
                    <a:pt x="2438" y="3685"/>
                    <a:pt x="2431" y="4354"/>
                    <a:pt x="2419" y="4609"/>
                  </a:cubicBezTo>
                  <a:cubicBezTo>
                    <a:pt x="2411" y="4801"/>
                    <a:pt x="2399" y="4976"/>
                    <a:pt x="2387" y="5117"/>
                  </a:cubicBezTo>
                  <a:cubicBezTo>
                    <a:pt x="2371" y="5298"/>
                    <a:pt x="2457" y="5459"/>
                    <a:pt x="2567" y="5459"/>
                  </a:cubicBezTo>
                  <a:cubicBezTo>
                    <a:pt x="2674" y="5459"/>
                    <a:pt x="2758" y="5305"/>
                    <a:pt x="2747" y="5128"/>
                  </a:cubicBezTo>
                  <a:cubicBezTo>
                    <a:pt x="2732" y="4873"/>
                    <a:pt x="2716" y="4500"/>
                    <a:pt x="2725" y="4122"/>
                  </a:cubicBezTo>
                  <a:cubicBezTo>
                    <a:pt x="2730" y="3880"/>
                    <a:pt x="2737" y="3483"/>
                    <a:pt x="2744" y="3060"/>
                  </a:cubicBezTo>
                  <a:cubicBezTo>
                    <a:pt x="2818" y="3143"/>
                    <a:pt x="2856" y="3193"/>
                    <a:pt x="3031" y="3392"/>
                  </a:cubicBezTo>
                  <a:cubicBezTo>
                    <a:pt x="3155" y="3535"/>
                    <a:pt x="3265" y="3668"/>
                    <a:pt x="3352" y="3777"/>
                  </a:cubicBezTo>
                  <a:cubicBezTo>
                    <a:pt x="3427" y="3871"/>
                    <a:pt x="3528" y="3925"/>
                    <a:pt x="3609" y="3925"/>
                  </a:cubicBezTo>
                  <a:cubicBezTo>
                    <a:pt x="3649" y="3925"/>
                    <a:pt x="3684" y="3912"/>
                    <a:pt x="3710" y="3886"/>
                  </a:cubicBezTo>
                  <a:cubicBezTo>
                    <a:pt x="3788" y="3804"/>
                    <a:pt x="3741" y="3636"/>
                    <a:pt x="3614" y="3519"/>
                  </a:cubicBezTo>
                  <a:cubicBezTo>
                    <a:pt x="3478" y="3394"/>
                    <a:pt x="3211" y="3125"/>
                    <a:pt x="2980" y="2881"/>
                  </a:cubicBezTo>
                  <a:lnTo>
                    <a:pt x="2980" y="2881"/>
                  </a:lnTo>
                  <a:cubicBezTo>
                    <a:pt x="3462" y="2890"/>
                    <a:pt x="3880" y="2897"/>
                    <a:pt x="4008" y="2899"/>
                  </a:cubicBezTo>
                  <a:cubicBezTo>
                    <a:pt x="4186" y="2902"/>
                    <a:pt x="4600" y="2937"/>
                    <a:pt x="4894" y="2963"/>
                  </a:cubicBezTo>
                  <a:cubicBezTo>
                    <a:pt x="4907" y="2964"/>
                    <a:pt x="4920" y="2964"/>
                    <a:pt x="4932" y="2964"/>
                  </a:cubicBezTo>
                  <a:cubicBezTo>
                    <a:pt x="5089" y="2964"/>
                    <a:pt x="5219" y="2881"/>
                    <a:pt x="5219" y="2775"/>
                  </a:cubicBezTo>
                  <a:lnTo>
                    <a:pt x="5219" y="2710"/>
                  </a:lnTo>
                  <a:cubicBezTo>
                    <a:pt x="5219" y="2604"/>
                    <a:pt x="5090" y="2520"/>
                    <a:pt x="4933" y="2520"/>
                  </a:cubicBezTo>
                  <a:cubicBezTo>
                    <a:pt x="4926" y="2520"/>
                    <a:pt x="4918" y="2520"/>
                    <a:pt x="4911" y="2520"/>
                  </a:cubicBezTo>
                  <a:cubicBezTo>
                    <a:pt x="4585" y="2536"/>
                    <a:pt x="4067" y="2558"/>
                    <a:pt x="3701" y="2558"/>
                  </a:cubicBezTo>
                  <a:cubicBezTo>
                    <a:pt x="3529" y="2558"/>
                    <a:pt x="3242" y="2558"/>
                    <a:pt x="2912" y="2557"/>
                  </a:cubicBezTo>
                  <a:cubicBezTo>
                    <a:pt x="3372" y="2117"/>
                    <a:pt x="3477" y="2064"/>
                    <a:pt x="3669" y="1893"/>
                  </a:cubicBezTo>
                  <a:cubicBezTo>
                    <a:pt x="3801" y="1778"/>
                    <a:pt x="3849" y="1601"/>
                    <a:pt x="3771" y="1520"/>
                  </a:cubicBezTo>
                  <a:lnTo>
                    <a:pt x="3727" y="1474"/>
                  </a:lnTo>
                  <a:cubicBezTo>
                    <a:pt x="3701" y="1447"/>
                    <a:pt x="3664" y="1434"/>
                    <a:pt x="3622" y="1434"/>
                  </a:cubicBezTo>
                  <a:cubicBezTo>
                    <a:pt x="3544" y="1434"/>
                    <a:pt x="3450" y="1480"/>
                    <a:pt x="3382" y="1568"/>
                  </a:cubicBezTo>
                  <a:cubicBezTo>
                    <a:pt x="3207" y="1794"/>
                    <a:pt x="2973" y="2047"/>
                    <a:pt x="2758" y="2276"/>
                  </a:cubicBezTo>
                  <a:cubicBezTo>
                    <a:pt x="2765" y="1800"/>
                    <a:pt x="2770" y="1394"/>
                    <a:pt x="2773" y="1267"/>
                  </a:cubicBezTo>
                  <a:cubicBezTo>
                    <a:pt x="2776" y="1081"/>
                    <a:pt x="2809" y="648"/>
                    <a:pt x="2834" y="340"/>
                  </a:cubicBezTo>
                  <a:cubicBezTo>
                    <a:pt x="2848" y="160"/>
                    <a:pt x="2764" y="1"/>
                    <a:pt x="2653"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9"/>
            <p:cNvSpPr/>
            <p:nvPr/>
          </p:nvSpPr>
          <p:spPr>
            <a:xfrm>
              <a:off x="1565325" y="4145550"/>
              <a:ext cx="12100" cy="11575"/>
            </a:xfrm>
            <a:custGeom>
              <a:rect b="b" l="l" r="r" t="t"/>
              <a:pathLst>
                <a:path extrusionOk="0" h="463" w="484">
                  <a:moveTo>
                    <a:pt x="231" y="1"/>
                  </a:moveTo>
                  <a:cubicBezTo>
                    <a:pt x="61" y="1"/>
                    <a:pt x="23" y="148"/>
                    <a:pt x="14" y="229"/>
                  </a:cubicBezTo>
                  <a:cubicBezTo>
                    <a:pt x="0" y="368"/>
                    <a:pt x="94" y="463"/>
                    <a:pt x="215" y="463"/>
                  </a:cubicBezTo>
                  <a:cubicBezTo>
                    <a:pt x="250" y="463"/>
                    <a:pt x="287" y="455"/>
                    <a:pt x="324" y="438"/>
                  </a:cubicBezTo>
                  <a:cubicBezTo>
                    <a:pt x="484" y="364"/>
                    <a:pt x="474" y="27"/>
                    <a:pt x="270" y="3"/>
                  </a:cubicBezTo>
                  <a:cubicBezTo>
                    <a:pt x="257" y="2"/>
                    <a:pt x="243" y="1"/>
                    <a:pt x="231"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9"/>
            <p:cNvSpPr/>
            <p:nvPr/>
          </p:nvSpPr>
          <p:spPr>
            <a:xfrm>
              <a:off x="1557775" y="4285150"/>
              <a:ext cx="12125" cy="11575"/>
            </a:xfrm>
            <a:custGeom>
              <a:rect b="b" l="l" r="r" t="t"/>
              <a:pathLst>
                <a:path extrusionOk="0" h="463" w="485">
                  <a:moveTo>
                    <a:pt x="232" y="0"/>
                  </a:moveTo>
                  <a:cubicBezTo>
                    <a:pt x="62" y="0"/>
                    <a:pt x="24" y="148"/>
                    <a:pt x="15" y="229"/>
                  </a:cubicBezTo>
                  <a:cubicBezTo>
                    <a:pt x="1" y="367"/>
                    <a:pt x="95" y="462"/>
                    <a:pt x="216" y="462"/>
                  </a:cubicBezTo>
                  <a:cubicBezTo>
                    <a:pt x="250" y="462"/>
                    <a:pt x="287" y="454"/>
                    <a:pt x="325" y="437"/>
                  </a:cubicBezTo>
                  <a:cubicBezTo>
                    <a:pt x="484" y="363"/>
                    <a:pt x="475" y="26"/>
                    <a:pt x="271" y="3"/>
                  </a:cubicBezTo>
                  <a:cubicBezTo>
                    <a:pt x="257" y="1"/>
                    <a:pt x="244" y="0"/>
                    <a:pt x="232"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9"/>
            <p:cNvSpPr/>
            <p:nvPr/>
          </p:nvSpPr>
          <p:spPr>
            <a:xfrm>
              <a:off x="1668000" y="4144325"/>
              <a:ext cx="12125" cy="11575"/>
            </a:xfrm>
            <a:custGeom>
              <a:rect b="b" l="l" r="r" t="t"/>
              <a:pathLst>
                <a:path extrusionOk="0" h="463" w="485">
                  <a:moveTo>
                    <a:pt x="234" y="0"/>
                  </a:moveTo>
                  <a:cubicBezTo>
                    <a:pt x="63" y="0"/>
                    <a:pt x="24" y="147"/>
                    <a:pt x="15" y="230"/>
                  </a:cubicBezTo>
                  <a:cubicBezTo>
                    <a:pt x="1" y="368"/>
                    <a:pt x="95" y="462"/>
                    <a:pt x="215" y="462"/>
                  </a:cubicBezTo>
                  <a:cubicBezTo>
                    <a:pt x="251" y="462"/>
                    <a:pt x="288" y="454"/>
                    <a:pt x="326" y="437"/>
                  </a:cubicBezTo>
                  <a:cubicBezTo>
                    <a:pt x="484" y="364"/>
                    <a:pt x="476" y="27"/>
                    <a:pt x="272" y="3"/>
                  </a:cubicBezTo>
                  <a:cubicBezTo>
                    <a:pt x="259" y="1"/>
                    <a:pt x="246" y="0"/>
                    <a:pt x="23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9"/>
            <p:cNvSpPr/>
            <p:nvPr/>
          </p:nvSpPr>
          <p:spPr>
            <a:xfrm>
              <a:off x="1665000" y="4287100"/>
              <a:ext cx="12100" cy="11575"/>
            </a:xfrm>
            <a:custGeom>
              <a:rect b="b" l="l" r="r" t="t"/>
              <a:pathLst>
                <a:path extrusionOk="0" h="463" w="484">
                  <a:moveTo>
                    <a:pt x="234" y="0"/>
                  </a:moveTo>
                  <a:cubicBezTo>
                    <a:pt x="62" y="0"/>
                    <a:pt x="23" y="147"/>
                    <a:pt x="15" y="230"/>
                  </a:cubicBezTo>
                  <a:cubicBezTo>
                    <a:pt x="0" y="368"/>
                    <a:pt x="94" y="462"/>
                    <a:pt x="214" y="462"/>
                  </a:cubicBezTo>
                  <a:cubicBezTo>
                    <a:pt x="249" y="462"/>
                    <a:pt x="287" y="454"/>
                    <a:pt x="324" y="437"/>
                  </a:cubicBezTo>
                  <a:cubicBezTo>
                    <a:pt x="484" y="364"/>
                    <a:pt x="476" y="27"/>
                    <a:pt x="272" y="2"/>
                  </a:cubicBezTo>
                  <a:cubicBezTo>
                    <a:pt x="258" y="1"/>
                    <a:pt x="246" y="0"/>
                    <a:pt x="23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9"/>
            <p:cNvSpPr/>
            <p:nvPr/>
          </p:nvSpPr>
          <p:spPr>
            <a:xfrm>
              <a:off x="1556125" y="4059425"/>
              <a:ext cx="14525" cy="11425"/>
            </a:xfrm>
            <a:custGeom>
              <a:rect b="b" l="l" r="r" t="t"/>
              <a:pathLst>
                <a:path extrusionOk="0" h="457" w="581">
                  <a:moveTo>
                    <a:pt x="297" y="1"/>
                  </a:moveTo>
                  <a:cubicBezTo>
                    <a:pt x="230" y="1"/>
                    <a:pt x="171" y="38"/>
                    <a:pt x="135" y="68"/>
                  </a:cubicBezTo>
                  <a:cubicBezTo>
                    <a:pt x="0" y="178"/>
                    <a:pt x="41" y="374"/>
                    <a:pt x="209" y="445"/>
                  </a:cubicBezTo>
                  <a:cubicBezTo>
                    <a:pt x="228" y="453"/>
                    <a:pt x="248" y="457"/>
                    <a:pt x="269" y="457"/>
                  </a:cubicBezTo>
                  <a:cubicBezTo>
                    <a:pt x="419" y="457"/>
                    <a:pt x="580" y="251"/>
                    <a:pt x="469" y="103"/>
                  </a:cubicBezTo>
                  <a:cubicBezTo>
                    <a:pt x="412" y="26"/>
                    <a:pt x="352" y="1"/>
                    <a:pt x="29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9"/>
            <p:cNvSpPr/>
            <p:nvPr/>
          </p:nvSpPr>
          <p:spPr>
            <a:xfrm>
              <a:off x="1579525" y="4035525"/>
              <a:ext cx="14525" cy="11450"/>
            </a:xfrm>
            <a:custGeom>
              <a:rect b="b" l="l" r="r" t="t"/>
              <a:pathLst>
                <a:path extrusionOk="0" h="458" w="581">
                  <a:moveTo>
                    <a:pt x="297" y="1"/>
                  </a:moveTo>
                  <a:cubicBezTo>
                    <a:pt x="231" y="1"/>
                    <a:pt x="172" y="39"/>
                    <a:pt x="136" y="68"/>
                  </a:cubicBezTo>
                  <a:cubicBezTo>
                    <a:pt x="0" y="178"/>
                    <a:pt x="41" y="374"/>
                    <a:pt x="209" y="445"/>
                  </a:cubicBezTo>
                  <a:cubicBezTo>
                    <a:pt x="228" y="453"/>
                    <a:pt x="249" y="457"/>
                    <a:pt x="269" y="457"/>
                  </a:cubicBezTo>
                  <a:cubicBezTo>
                    <a:pt x="420" y="457"/>
                    <a:pt x="580" y="252"/>
                    <a:pt x="469" y="103"/>
                  </a:cubicBezTo>
                  <a:cubicBezTo>
                    <a:pt x="412" y="26"/>
                    <a:pt x="352" y="1"/>
                    <a:pt x="29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9"/>
            <p:cNvSpPr/>
            <p:nvPr/>
          </p:nvSpPr>
          <p:spPr>
            <a:xfrm>
              <a:off x="1603425" y="4016800"/>
              <a:ext cx="14550" cy="11450"/>
            </a:xfrm>
            <a:custGeom>
              <a:rect b="b" l="l" r="r" t="t"/>
              <a:pathLst>
                <a:path extrusionOk="0" h="458" w="582">
                  <a:moveTo>
                    <a:pt x="298" y="1"/>
                  </a:moveTo>
                  <a:cubicBezTo>
                    <a:pt x="231" y="1"/>
                    <a:pt x="173" y="38"/>
                    <a:pt x="137" y="68"/>
                  </a:cubicBezTo>
                  <a:cubicBezTo>
                    <a:pt x="1" y="178"/>
                    <a:pt x="42" y="374"/>
                    <a:pt x="209" y="446"/>
                  </a:cubicBezTo>
                  <a:cubicBezTo>
                    <a:pt x="229" y="454"/>
                    <a:pt x="249" y="457"/>
                    <a:pt x="269" y="457"/>
                  </a:cubicBezTo>
                  <a:cubicBezTo>
                    <a:pt x="420" y="457"/>
                    <a:pt x="581" y="252"/>
                    <a:pt x="470" y="103"/>
                  </a:cubicBezTo>
                  <a:cubicBezTo>
                    <a:pt x="413" y="26"/>
                    <a:pt x="353" y="1"/>
                    <a:pt x="29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9"/>
            <p:cNvSpPr/>
            <p:nvPr/>
          </p:nvSpPr>
          <p:spPr>
            <a:xfrm>
              <a:off x="1631650" y="3991150"/>
              <a:ext cx="14525" cy="11450"/>
            </a:xfrm>
            <a:custGeom>
              <a:rect b="b" l="l" r="r" t="t"/>
              <a:pathLst>
                <a:path extrusionOk="0" h="458" w="581">
                  <a:moveTo>
                    <a:pt x="297" y="0"/>
                  </a:moveTo>
                  <a:cubicBezTo>
                    <a:pt x="230" y="0"/>
                    <a:pt x="171" y="38"/>
                    <a:pt x="135" y="68"/>
                  </a:cubicBezTo>
                  <a:cubicBezTo>
                    <a:pt x="0" y="178"/>
                    <a:pt x="40" y="373"/>
                    <a:pt x="209" y="445"/>
                  </a:cubicBezTo>
                  <a:cubicBezTo>
                    <a:pt x="228" y="453"/>
                    <a:pt x="248" y="457"/>
                    <a:pt x="268" y="457"/>
                  </a:cubicBezTo>
                  <a:cubicBezTo>
                    <a:pt x="418" y="457"/>
                    <a:pt x="581" y="251"/>
                    <a:pt x="469" y="102"/>
                  </a:cubicBezTo>
                  <a:cubicBezTo>
                    <a:pt x="412" y="26"/>
                    <a:pt x="352" y="0"/>
                    <a:pt x="29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9"/>
            <p:cNvSpPr/>
            <p:nvPr/>
          </p:nvSpPr>
          <p:spPr>
            <a:xfrm>
              <a:off x="1652025" y="3973225"/>
              <a:ext cx="14500" cy="11450"/>
            </a:xfrm>
            <a:custGeom>
              <a:rect b="b" l="l" r="r" t="t"/>
              <a:pathLst>
                <a:path extrusionOk="0" h="458" w="580">
                  <a:moveTo>
                    <a:pt x="297" y="1"/>
                  </a:moveTo>
                  <a:cubicBezTo>
                    <a:pt x="230" y="1"/>
                    <a:pt x="171" y="39"/>
                    <a:pt x="135" y="69"/>
                  </a:cubicBezTo>
                  <a:cubicBezTo>
                    <a:pt x="1" y="179"/>
                    <a:pt x="41" y="373"/>
                    <a:pt x="208" y="445"/>
                  </a:cubicBezTo>
                  <a:cubicBezTo>
                    <a:pt x="227" y="453"/>
                    <a:pt x="248" y="457"/>
                    <a:pt x="268" y="457"/>
                  </a:cubicBezTo>
                  <a:cubicBezTo>
                    <a:pt x="419" y="457"/>
                    <a:pt x="580" y="252"/>
                    <a:pt x="469" y="103"/>
                  </a:cubicBezTo>
                  <a:cubicBezTo>
                    <a:pt x="412" y="27"/>
                    <a:pt x="352" y="1"/>
                    <a:pt x="29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9"/>
            <p:cNvSpPr/>
            <p:nvPr/>
          </p:nvSpPr>
          <p:spPr>
            <a:xfrm>
              <a:off x="1672900" y="3956400"/>
              <a:ext cx="14550" cy="11425"/>
            </a:xfrm>
            <a:custGeom>
              <a:rect b="b" l="l" r="r" t="t"/>
              <a:pathLst>
                <a:path extrusionOk="0" h="457" w="582">
                  <a:moveTo>
                    <a:pt x="298" y="0"/>
                  </a:moveTo>
                  <a:cubicBezTo>
                    <a:pt x="231" y="0"/>
                    <a:pt x="173" y="38"/>
                    <a:pt x="137" y="68"/>
                  </a:cubicBezTo>
                  <a:cubicBezTo>
                    <a:pt x="1" y="178"/>
                    <a:pt x="42" y="373"/>
                    <a:pt x="209" y="444"/>
                  </a:cubicBezTo>
                  <a:cubicBezTo>
                    <a:pt x="229" y="452"/>
                    <a:pt x="249" y="456"/>
                    <a:pt x="270" y="456"/>
                  </a:cubicBezTo>
                  <a:cubicBezTo>
                    <a:pt x="421" y="456"/>
                    <a:pt x="581" y="250"/>
                    <a:pt x="470" y="102"/>
                  </a:cubicBezTo>
                  <a:cubicBezTo>
                    <a:pt x="413" y="26"/>
                    <a:pt x="353" y="0"/>
                    <a:pt x="29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9"/>
            <p:cNvSpPr/>
            <p:nvPr/>
          </p:nvSpPr>
          <p:spPr>
            <a:xfrm>
              <a:off x="1695075" y="3938225"/>
              <a:ext cx="14550" cy="11425"/>
            </a:xfrm>
            <a:custGeom>
              <a:rect b="b" l="l" r="r" t="t"/>
              <a:pathLst>
                <a:path extrusionOk="0" h="457" w="582">
                  <a:moveTo>
                    <a:pt x="298" y="0"/>
                  </a:moveTo>
                  <a:cubicBezTo>
                    <a:pt x="231" y="0"/>
                    <a:pt x="172" y="38"/>
                    <a:pt x="136" y="67"/>
                  </a:cubicBezTo>
                  <a:cubicBezTo>
                    <a:pt x="0" y="178"/>
                    <a:pt x="41" y="374"/>
                    <a:pt x="210" y="445"/>
                  </a:cubicBezTo>
                  <a:cubicBezTo>
                    <a:pt x="229" y="453"/>
                    <a:pt x="249" y="457"/>
                    <a:pt x="269" y="457"/>
                  </a:cubicBezTo>
                  <a:cubicBezTo>
                    <a:pt x="420" y="457"/>
                    <a:pt x="582" y="251"/>
                    <a:pt x="470" y="102"/>
                  </a:cubicBezTo>
                  <a:cubicBezTo>
                    <a:pt x="414" y="26"/>
                    <a:pt x="353" y="0"/>
                    <a:pt x="29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9"/>
            <p:cNvSpPr/>
            <p:nvPr/>
          </p:nvSpPr>
          <p:spPr>
            <a:xfrm>
              <a:off x="1716225" y="3920825"/>
              <a:ext cx="14525" cy="11450"/>
            </a:xfrm>
            <a:custGeom>
              <a:rect b="b" l="l" r="r" t="t"/>
              <a:pathLst>
                <a:path extrusionOk="0" h="458" w="581">
                  <a:moveTo>
                    <a:pt x="297" y="1"/>
                  </a:moveTo>
                  <a:cubicBezTo>
                    <a:pt x="230" y="1"/>
                    <a:pt x="171" y="38"/>
                    <a:pt x="135" y="68"/>
                  </a:cubicBezTo>
                  <a:cubicBezTo>
                    <a:pt x="1" y="178"/>
                    <a:pt x="40" y="375"/>
                    <a:pt x="208" y="446"/>
                  </a:cubicBezTo>
                  <a:cubicBezTo>
                    <a:pt x="228" y="454"/>
                    <a:pt x="248" y="457"/>
                    <a:pt x="268" y="457"/>
                  </a:cubicBezTo>
                  <a:cubicBezTo>
                    <a:pt x="419" y="457"/>
                    <a:pt x="580" y="252"/>
                    <a:pt x="469" y="103"/>
                  </a:cubicBezTo>
                  <a:cubicBezTo>
                    <a:pt x="412" y="26"/>
                    <a:pt x="352" y="1"/>
                    <a:pt x="29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9"/>
            <p:cNvSpPr/>
            <p:nvPr/>
          </p:nvSpPr>
          <p:spPr>
            <a:xfrm>
              <a:off x="1737600" y="3901000"/>
              <a:ext cx="14550" cy="11450"/>
            </a:xfrm>
            <a:custGeom>
              <a:rect b="b" l="l" r="r" t="t"/>
              <a:pathLst>
                <a:path extrusionOk="0" h="458" w="582">
                  <a:moveTo>
                    <a:pt x="298" y="1"/>
                  </a:moveTo>
                  <a:cubicBezTo>
                    <a:pt x="232" y="1"/>
                    <a:pt x="173" y="39"/>
                    <a:pt x="136" y="69"/>
                  </a:cubicBezTo>
                  <a:cubicBezTo>
                    <a:pt x="1" y="179"/>
                    <a:pt x="41" y="374"/>
                    <a:pt x="209" y="445"/>
                  </a:cubicBezTo>
                  <a:cubicBezTo>
                    <a:pt x="229" y="453"/>
                    <a:pt x="249" y="457"/>
                    <a:pt x="269" y="457"/>
                  </a:cubicBezTo>
                  <a:cubicBezTo>
                    <a:pt x="420" y="457"/>
                    <a:pt x="581" y="252"/>
                    <a:pt x="470" y="103"/>
                  </a:cubicBezTo>
                  <a:cubicBezTo>
                    <a:pt x="413" y="27"/>
                    <a:pt x="353" y="1"/>
                    <a:pt x="29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9"/>
            <p:cNvSpPr/>
            <p:nvPr/>
          </p:nvSpPr>
          <p:spPr>
            <a:xfrm>
              <a:off x="1761300" y="3878625"/>
              <a:ext cx="14525" cy="11425"/>
            </a:xfrm>
            <a:custGeom>
              <a:rect b="b" l="l" r="r" t="t"/>
              <a:pathLst>
                <a:path extrusionOk="0" h="457" w="581">
                  <a:moveTo>
                    <a:pt x="298" y="0"/>
                  </a:moveTo>
                  <a:cubicBezTo>
                    <a:pt x="231" y="0"/>
                    <a:pt x="172" y="38"/>
                    <a:pt x="135" y="68"/>
                  </a:cubicBezTo>
                  <a:cubicBezTo>
                    <a:pt x="0" y="178"/>
                    <a:pt x="41" y="374"/>
                    <a:pt x="209" y="445"/>
                  </a:cubicBezTo>
                  <a:cubicBezTo>
                    <a:pt x="228" y="453"/>
                    <a:pt x="248" y="457"/>
                    <a:pt x="269" y="457"/>
                  </a:cubicBezTo>
                  <a:cubicBezTo>
                    <a:pt x="419" y="457"/>
                    <a:pt x="581" y="252"/>
                    <a:pt x="470" y="103"/>
                  </a:cubicBezTo>
                  <a:cubicBezTo>
                    <a:pt x="413" y="26"/>
                    <a:pt x="353" y="0"/>
                    <a:pt x="29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9"/>
            <p:cNvSpPr/>
            <p:nvPr/>
          </p:nvSpPr>
          <p:spPr>
            <a:xfrm>
              <a:off x="1787100" y="3860975"/>
              <a:ext cx="14525" cy="11450"/>
            </a:xfrm>
            <a:custGeom>
              <a:rect b="b" l="l" r="r" t="t"/>
              <a:pathLst>
                <a:path extrusionOk="0" h="458" w="581">
                  <a:moveTo>
                    <a:pt x="298" y="1"/>
                  </a:moveTo>
                  <a:cubicBezTo>
                    <a:pt x="231" y="1"/>
                    <a:pt x="172" y="38"/>
                    <a:pt x="135" y="68"/>
                  </a:cubicBezTo>
                  <a:cubicBezTo>
                    <a:pt x="1" y="179"/>
                    <a:pt x="41" y="373"/>
                    <a:pt x="209" y="445"/>
                  </a:cubicBezTo>
                  <a:cubicBezTo>
                    <a:pt x="228" y="453"/>
                    <a:pt x="248" y="457"/>
                    <a:pt x="269" y="457"/>
                  </a:cubicBezTo>
                  <a:cubicBezTo>
                    <a:pt x="419" y="457"/>
                    <a:pt x="581" y="252"/>
                    <a:pt x="470" y="102"/>
                  </a:cubicBezTo>
                  <a:cubicBezTo>
                    <a:pt x="413" y="26"/>
                    <a:pt x="353" y="1"/>
                    <a:pt x="29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9"/>
            <p:cNvSpPr/>
            <p:nvPr/>
          </p:nvSpPr>
          <p:spPr>
            <a:xfrm>
              <a:off x="1816825" y="3838075"/>
              <a:ext cx="14525" cy="11425"/>
            </a:xfrm>
            <a:custGeom>
              <a:rect b="b" l="l" r="r" t="t"/>
              <a:pathLst>
                <a:path extrusionOk="0" h="457" w="581">
                  <a:moveTo>
                    <a:pt x="297" y="1"/>
                  </a:moveTo>
                  <a:cubicBezTo>
                    <a:pt x="230" y="1"/>
                    <a:pt x="171" y="38"/>
                    <a:pt x="134" y="67"/>
                  </a:cubicBezTo>
                  <a:cubicBezTo>
                    <a:pt x="0" y="178"/>
                    <a:pt x="39" y="373"/>
                    <a:pt x="209" y="445"/>
                  </a:cubicBezTo>
                  <a:cubicBezTo>
                    <a:pt x="228" y="453"/>
                    <a:pt x="248" y="457"/>
                    <a:pt x="268" y="457"/>
                  </a:cubicBezTo>
                  <a:cubicBezTo>
                    <a:pt x="418" y="457"/>
                    <a:pt x="581" y="251"/>
                    <a:pt x="469" y="102"/>
                  </a:cubicBezTo>
                  <a:cubicBezTo>
                    <a:pt x="412" y="26"/>
                    <a:pt x="352" y="1"/>
                    <a:pt x="29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9"/>
            <p:cNvSpPr/>
            <p:nvPr/>
          </p:nvSpPr>
          <p:spPr>
            <a:xfrm>
              <a:off x="2128050" y="4071725"/>
              <a:ext cx="14650" cy="11475"/>
            </a:xfrm>
            <a:custGeom>
              <a:rect b="b" l="l" r="r" t="t"/>
              <a:pathLst>
                <a:path extrusionOk="0" h="459" w="586">
                  <a:moveTo>
                    <a:pt x="287" y="1"/>
                  </a:moveTo>
                  <a:cubicBezTo>
                    <a:pt x="234" y="1"/>
                    <a:pt x="175" y="25"/>
                    <a:pt x="119" y="96"/>
                  </a:cubicBezTo>
                  <a:cubicBezTo>
                    <a:pt x="1" y="243"/>
                    <a:pt x="162" y="458"/>
                    <a:pt x="314" y="458"/>
                  </a:cubicBezTo>
                  <a:cubicBezTo>
                    <a:pt x="332" y="458"/>
                    <a:pt x="350" y="455"/>
                    <a:pt x="368" y="448"/>
                  </a:cubicBezTo>
                  <a:cubicBezTo>
                    <a:pt x="538" y="382"/>
                    <a:pt x="585" y="189"/>
                    <a:pt x="453" y="74"/>
                  </a:cubicBezTo>
                  <a:cubicBezTo>
                    <a:pt x="417" y="42"/>
                    <a:pt x="357" y="1"/>
                    <a:pt x="28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9"/>
            <p:cNvSpPr/>
            <p:nvPr/>
          </p:nvSpPr>
          <p:spPr>
            <a:xfrm>
              <a:off x="2105475" y="4047000"/>
              <a:ext cx="14600" cy="11475"/>
            </a:xfrm>
            <a:custGeom>
              <a:rect b="b" l="l" r="r" t="t"/>
              <a:pathLst>
                <a:path extrusionOk="0" h="459" w="584">
                  <a:moveTo>
                    <a:pt x="286" y="0"/>
                  </a:moveTo>
                  <a:cubicBezTo>
                    <a:pt x="233" y="0"/>
                    <a:pt x="174" y="25"/>
                    <a:pt x="117" y="96"/>
                  </a:cubicBezTo>
                  <a:cubicBezTo>
                    <a:pt x="0" y="243"/>
                    <a:pt x="160" y="458"/>
                    <a:pt x="312" y="458"/>
                  </a:cubicBezTo>
                  <a:cubicBezTo>
                    <a:pt x="331" y="458"/>
                    <a:pt x="349" y="455"/>
                    <a:pt x="367" y="448"/>
                  </a:cubicBezTo>
                  <a:cubicBezTo>
                    <a:pt x="537" y="383"/>
                    <a:pt x="584" y="189"/>
                    <a:pt x="453" y="74"/>
                  </a:cubicBezTo>
                  <a:cubicBezTo>
                    <a:pt x="416" y="42"/>
                    <a:pt x="356" y="0"/>
                    <a:pt x="28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9"/>
            <p:cNvSpPr/>
            <p:nvPr/>
          </p:nvSpPr>
          <p:spPr>
            <a:xfrm>
              <a:off x="2082175" y="4027400"/>
              <a:ext cx="14625" cy="11450"/>
            </a:xfrm>
            <a:custGeom>
              <a:rect b="b" l="l" r="r" t="t"/>
              <a:pathLst>
                <a:path extrusionOk="0" h="458" w="585">
                  <a:moveTo>
                    <a:pt x="287" y="0"/>
                  </a:moveTo>
                  <a:cubicBezTo>
                    <a:pt x="233" y="0"/>
                    <a:pt x="175" y="24"/>
                    <a:pt x="118" y="96"/>
                  </a:cubicBezTo>
                  <a:cubicBezTo>
                    <a:pt x="1" y="244"/>
                    <a:pt x="161" y="458"/>
                    <a:pt x="313" y="458"/>
                  </a:cubicBezTo>
                  <a:cubicBezTo>
                    <a:pt x="332" y="458"/>
                    <a:pt x="350" y="455"/>
                    <a:pt x="368" y="448"/>
                  </a:cubicBezTo>
                  <a:cubicBezTo>
                    <a:pt x="538" y="383"/>
                    <a:pt x="584" y="190"/>
                    <a:pt x="453" y="74"/>
                  </a:cubicBezTo>
                  <a:cubicBezTo>
                    <a:pt x="417" y="42"/>
                    <a:pt x="356" y="0"/>
                    <a:pt x="28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9"/>
            <p:cNvSpPr/>
            <p:nvPr/>
          </p:nvSpPr>
          <p:spPr>
            <a:xfrm>
              <a:off x="2054875" y="4000750"/>
              <a:ext cx="14600" cy="11450"/>
            </a:xfrm>
            <a:custGeom>
              <a:rect b="b" l="l" r="r" t="t"/>
              <a:pathLst>
                <a:path extrusionOk="0" h="458" w="584">
                  <a:moveTo>
                    <a:pt x="286" y="0"/>
                  </a:moveTo>
                  <a:cubicBezTo>
                    <a:pt x="233" y="0"/>
                    <a:pt x="174" y="25"/>
                    <a:pt x="117" y="96"/>
                  </a:cubicBezTo>
                  <a:cubicBezTo>
                    <a:pt x="1" y="243"/>
                    <a:pt x="160" y="457"/>
                    <a:pt x="311" y="457"/>
                  </a:cubicBezTo>
                  <a:cubicBezTo>
                    <a:pt x="330" y="457"/>
                    <a:pt x="348" y="454"/>
                    <a:pt x="366" y="447"/>
                  </a:cubicBezTo>
                  <a:cubicBezTo>
                    <a:pt x="536" y="382"/>
                    <a:pt x="584" y="189"/>
                    <a:pt x="452" y="73"/>
                  </a:cubicBezTo>
                  <a:cubicBezTo>
                    <a:pt x="416" y="41"/>
                    <a:pt x="355" y="0"/>
                    <a:pt x="28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9"/>
            <p:cNvSpPr/>
            <p:nvPr/>
          </p:nvSpPr>
          <p:spPr>
            <a:xfrm>
              <a:off x="2035075" y="3982100"/>
              <a:ext cx="14625" cy="11450"/>
            </a:xfrm>
            <a:custGeom>
              <a:rect b="b" l="l" r="r" t="t"/>
              <a:pathLst>
                <a:path extrusionOk="0" h="458" w="585">
                  <a:moveTo>
                    <a:pt x="286" y="0"/>
                  </a:moveTo>
                  <a:cubicBezTo>
                    <a:pt x="233" y="0"/>
                    <a:pt x="175" y="25"/>
                    <a:pt x="118" y="96"/>
                  </a:cubicBezTo>
                  <a:cubicBezTo>
                    <a:pt x="0" y="243"/>
                    <a:pt x="161" y="458"/>
                    <a:pt x="313" y="458"/>
                  </a:cubicBezTo>
                  <a:cubicBezTo>
                    <a:pt x="331" y="458"/>
                    <a:pt x="349" y="455"/>
                    <a:pt x="367" y="448"/>
                  </a:cubicBezTo>
                  <a:cubicBezTo>
                    <a:pt x="537" y="383"/>
                    <a:pt x="585" y="189"/>
                    <a:pt x="453" y="74"/>
                  </a:cubicBezTo>
                  <a:cubicBezTo>
                    <a:pt x="417" y="42"/>
                    <a:pt x="356" y="0"/>
                    <a:pt x="28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9"/>
            <p:cNvSpPr/>
            <p:nvPr/>
          </p:nvSpPr>
          <p:spPr>
            <a:xfrm>
              <a:off x="2014750" y="3964500"/>
              <a:ext cx="14625" cy="11450"/>
            </a:xfrm>
            <a:custGeom>
              <a:rect b="b" l="l" r="r" t="t"/>
              <a:pathLst>
                <a:path extrusionOk="0" h="458" w="585">
                  <a:moveTo>
                    <a:pt x="287" y="0"/>
                  </a:moveTo>
                  <a:cubicBezTo>
                    <a:pt x="234" y="0"/>
                    <a:pt x="175" y="24"/>
                    <a:pt x="118" y="96"/>
                  </a:cubicBezTo>
                  <a:cubicBezTo>
                    <a:pt x="1" y="243"/>
                    <a:pt x="161" y="458"/>
                    <a:pt x="314" y="458"/>
                  </a:cubicBezTo>
                  <a:cubicBezTo>
                    <a:pt x="332" y="458"/>
                    <a:pt x="350" y="455"/>
                    <a:pt x="368" y="448"/>
                  </a:cubicBezTo>
                  <a:cubicBezTo>
                    <a:pt x="538" y="383"/>
                    <a:pt x="585" y="188"/>
                    <a:pt x="454" y="74"/>
                  </a:cubicBezTo>
                  <a:cubicBezTo>
                    <a:pt x="417" y="42"/>
                    <a:pt x="356" y="0"/>
                    <a:pt x="28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9"/>
            <p:cNvSpPr/>
            <p:nvPr/>
          </p:nvSpPr>
          <p:spPr>
            <a:xfrm>
              <a:off x="1993225" y="3945525"/>
              <a:ext cx="14600" cy="11450"/>
            </a:xfrm>
            <a:custGeom>
              <a:rect b="b" l="l" r="r" t="t"/>
              <a:pathLst>
                <a:path extrusionOk="0" h="458" w="584">
                  <a:moveTo>
                    <a:pt x="286" y="0"/>
                  </a:moveTo>
                  <a:cubicBezTo>
                    <a:pt x="233" y="0"/>
                    <a:pt x="174" y="25"/>
                    <a:pt x="117" y="96"/>
                  </a:cubicBezTo>
                  <a:cubicBezTo>
                    <a:pt x="0" y="244"/>
                    <a:pt x="160" y="458"/>
                    <a:pt x="313" y="458"/>
                  </a:cubicBezTo>
                  <a:cubicBezTo>
                    <a:pt x="331" y="458"/>
                    <a:pt x="349" y="455"/>
                    <a:pt x="367" y="448"/>
                  </a:cubicBezTo>
                  <a:cubicBezTo>
                    <a:pt x="537" y="383"/>
                    <a:pt x="584" y="190"/>
                    <a:pt x="453" y="74"/>
                  </a:cubicBezTo>
                  <a:cubicBezTo>
                    <a:pt x="416" y="42"/>
                    <a:pt x="356" y="0"/>
                    <a:pt x="28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9"/>
            <p:cNvSpPr/>
            <p:nvPr/>
          </p:nvSpPr>
          <p:spPr>
            <a:xfrm>
              <a:off x="1972650" y="3927400"/>
              <a:ext cx="14625" cy="11450"/>
            </a:xfrm>
            <a:custGeom>
              <a:rect b="b" l="l" r="r" t="t"/>
              <a:pathLst>
                <a:path extrusionOk="0" h="458" w="585">
                  <a:moveTo>
                    <a:pt x="287" y="0"/>
                  </a:moveTo>
                  <a:cubicBezTo>
                    <a:pt x="234" y="0"/>
                    <a:pt x="175" y="24"/>
                    <a:pt x="119" y="96"/>
                  </a:cubicBezTo>
                  <a:cubicBezTo>
                    <a:pt x="1" y="243"/>
                    <a:pt x="162" y="458"/>
                    <a:pt x="314" y="458"/>
                  </a:cubicBezTo>
                  <a:cubicBezTo>
                    <a:pt x="332" y="458"/>
                    <a:pt x="350" y="455"/>
                    <a:pt x="368" y="448"/>
                  </a:cubicBezTo>
                  <a:cubicBezTo>
                    <a:pt x="538" y="382"/>
                    <a:pt x="584" y="188"/>
                    <a:pt x="453" y="73"/>
                  </a:cubicBezTo>
                  <a:cubicBezTo>
                    <a:pt x="417" y="41"/>
                    <a:pt x="356" y="0"/>
                    <a:pt x="28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9"/>
            <p:cNvSpPr/>
            <p:nvPr/>
          </p:nvSpPr>
          <p:spPr>
            <a:xfrm>
              <a:off x="1951950" y="3906800"/>
              <a:ext cx="14625" cy="11475"/>
            </a:xfrm>
            <a:custGeom>
              <a:rect b="b" l="l" r="r" t="t"/>
              <a:pathLst>
                <a:path extrusionOk="0" h="459" w="585">
                  <a:moveTo>
                    <a:pt x="286" y="1"/>
                  </a:moveTo>
                  <a:cubicBezTo>
                    <a:pt x="232" y="1"/>
                    <a:pt x="174" y="25"/>
                    <a:pt x="117" y="96"/>
                  </a:cubicBezTo>
                  <a:cubicBezTo>
                    <a:pt x="0" y="243"/>
                    <a:pt x="160" y="458"/>
                    <a:pt x="312" y="458"/>
                  </a:cubicBezTo>
                  <a:cubicBezTo>
                    <a:pt x="331" y="458"/>
                    <a:pt x="349" y="455"/>
                    <a:pt x="366" y="448"/>
                  </a:cubicBezTo>
                  <a:cubicBezTo>
                    <a:pt x="537" y="383"/>
                    <a:pt x="584" y="189"/>
                    <a:pt x="452" y="74"/>
                  </a:cubicBezTo>
                  <a:cubicBezTo>
                    <a:pt x="416" y="42"/>
                    <a:pt x="355" y="1"/>
                    <a:pt x="286"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9"/>
            <p:cNvSpPr/>
            <p:nvPr/>
          </p:nvSpPr>
          <p:spPr>
            <a:xfrm>
              <a:off x="1929025" y="3883575"/>
              <a:ext cx="14600" cy="11475"/>
            </a:xfrm>
            <a:custGeom>
              <a:rect b="b" l="l" r="r" t="t"/>
              <a:pathLst>
                <a:path extrusionOk="0" h="459" w="584">
                  <a:moveTo>
                    <a:pt x="286" y="0"/>
                  </a:moveTo>
                  <a:cubicBezTo>
                    <a:pt x="233" y="0"/>
                    <a:pt x="175" y="25"/>
                    <a:pt x="118" y="96"/>
                  </a:cubicBezTo>
                  <a:cubicBezTo>
                    <a:pt x="0" y="243"/>
                    <a:pt x="161" y="458"/>
                    <a:pt x="313" y="458"/>
                  </a:cubicBezTo>
                  <a:cubicBezTo>
                    <a:pt x="331" y="458"/>
                    <a:pt x="349" y="455"/>
                    <a:pt x="367" y="448"/>
                  </a:cubicBezTo>
                  <a:cubicBezTo>
                    <a:pt x="537" y="382"/>
                    <a:pt x="584" y="189"/>
                    <a:pt x="453" y="73"/>
                  </a:cubicBezTo>
                  <a:cubicBezTo>
                    <a:pt x="416" y="41"/>
                    <a:pt x="356" y="0"/>
                    <a:pt x="28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9"/>
            <p:cNvSpPr/>
            <p:nvPr/>
          </p:nvSpPr>
          <p:spPr>
            <a:xfrm>
              <a:off x="1903825" y="3864975"/>
              <a:ext cx="14600" cy="11475"/>
            </a:xfrm>
            <a:custGeom>
              <a:rect b="b" l="l" r="r" t="t"/>
              <a:pathLst>
                <a:path extrusionOk="0" h="459" w="584">
                  <a:moveTo>
                    <a:pt x="287" y="1"/>
                  </a:moveTo>
                  <a:cubicBezTo>
                    <a:pt x="233" y="1"/>
                    <a:pt x="174" y="25"/>
                    <a:pt x="117" y="98"/>
                  </a:cubicBezTo>
                  <a:cubicBezTo>
                    <a:pt x="0" y="244"/>
                    <a:pt x="160" y="458"/>
                    <a:pt x="313" y="458"/>
                  </a:cubicBezTo>
                  <a:cubicBezTo>
                    <a:pt x="331" y="458"/>
                    <a:pt x="349" y="455"/>
                    <a:pt x="367" y="449"/>
                  </a:cubicBezTo>
                  <a:cubicBezTo>
                    <a:pt x="537" y="384"/>
                    <a:pt x="584" y="190"/>
                    <a:pt x="453" y="74"/>
                  </a:cubicBezTo>
                  <a:cubicBezTo>
                    <a:pt x="416" y="42"/>
                    <a:pt x="356" y="1"/>
                    <a:pt x="28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9"/>
            <p:cNvSpPr/>
            <p:nvPr/>
          </p:nvSpPr>
          <p:spPr>
            <a:xfrm>
              <a:off x="1874900" y="3841000"/>
              <a:ext cx="14600" cy="11475"/>
            </a:xfrm>
            <a:custGeom>
              <a:rect b="b" l="l" r="r" t="t"/>
              <a:pathLst>
                <a:path extrusionOk="0" h="459" w="584">
                  <a:moveTo>
                    <a:pt x="286" y="1"/>
                  </a:moveTo>
                  <a:cubicBezTo>
                    <a:pt x="233" y="1"/>
                    <a:pt x="175" y="25"/>
                    <a:pt x="118" y="97"/>
                  </a:cubicBezTo>
                  <a:cubicBezTo>
                    <a:pt x="0" y="244"/>
                    <a:pt x="160" y="459"/>
                    <a:pt x="312" y="459"/>
                  </a:cubicBezTo>
                  <a:cubicBezTo>
                    <a:pt x="331" y="459"/>
                    <a:pt x="349" y="455"/>
                    <a:pt x="367" y="448"/>
                  </a:cubicBezTo>
                  <a:cubicBezTo>
                    <a:pt x="537" y="384"/>
                    <a:pt x="584" y="190"/>
                    <a:pt x="453" y="74"/>
                  </a:cubicBezTo>
                  <a:cubicBezTo>
                    <a:pt x="416" y="42"/>
                    <a:pt x="356" y="1"/>
                    <a:pt x="286"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9"/>
            <p:cNvSpPr/>
            <p:nvPr/>
          </p:nvSpPr>
          <p:spPr>
            <a:xfrm>
              <a:off x="1845375" y="3827075"/>
              <a:ext cx="14525" cy="11450"/>
            </a:xfrm>
            <a:custGeom>
              <a:rect b="b" l="l" r="r" t="t"/>
              <a:pathLst>
                <a:path extrusionOk="0" h="458" w="581">
                  <a:moveTo>
                    <a:pt x="297" y="1"/>
                  </a:moveTo>
                  <a:cubicBezTo>
                    <a:pt x="231" y="1"/>
                    <a:pt x="172" y="38"/>
                    <a:pt x="136" y="68"/>
                  </a:cubicBezTo>
                  <a:cubicBezTo>
                    <a:pt x="0" y="178"/>
                    <a:pt x="41" y="374"/>
                    <a:pt x="209" y="446"/>
                  </a:cubicBezTo>
                  <a:cubicBezTo>
                    <a:pt x="228" y="454"/>
                    <a:pt x="248" y="458"/>
                    <a:pt x="269" y="458"/>
                  </a:cubicBezTo>
                  <a:cubicBezTo>
                    <a:pt x="419" y="458"/>
                    <a:pt x="581" y="252"/>
                    <a:pt x="469" y="103"/>
                  </a:cubicBezTo>
                  <a:cubicBezTo>
                    <a:pt x="412" y="26"/>
                    <a:pt x="352" y="1"/>
                    <a:pt x="29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9"/>
            <p:cNvSpPr/>
            <p:nvPr/>
          </p:nvSpPr>
          <p:spPr>
            <a:xfrm>
              <a:off x="1607250" y="4087125"/>
              <a:ext cx="25925" cy="20625"/>
            </a:xfrm>
            <a:custGeom>
              <a:rect b="b" l="l" r="r" t="t"/>
              <a:pathLst>
                <a:path extrusionOk="0" h="825" w="1037">
                  <a:moveTo>
                    <a:pt x="538" y="0"/>
                  </a:moveTo>
                  <a:cubicBezTo>
                    <a:pt x="429" y="0"/>
                    <a:pt x="328" y="53"/>
                    <a:pt x="264" y="97"/>
                  </a:cubicBezTo>
                  <a:cubicBezTo>
                    <a:pt x="1" y="274"/>
                    <a:pt x="45" y="634"/>
                    <a:pt x="339" y="792"/>
                  </a:cubicBezTo>
                  <a:cubicBezTo>
                    <a:pt x="381" y="814"/>
                    <a:pt x="428" y="825"/>
                    <a:pt x="475" y="825"/>
                  </a:cubicBezTo>
                  <a:cubicBezTo>
                    <a:pt x="740" y="825"/>
                    <a:pt x="1036" y="494"/>
                    <a:pt x="864" y="215"/>
                  </a:cubicBezTo>
                  <a:cubicBezTo>
                    <a:pt x="764" y="52"/>
                    <a:pt x="647" y="0"/>
                    <a:pt x="53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9"/>
            <p:cNvSpPr/>
            <p:nvPr/>
          </p:nvSpPr>
          <p:spPr>
            <a:xfrm>
              <a:off x="1827275" y="4087125"/>
              <a:ext cx="25875" cy="20625"/>
            </a:xfrm>
            <a:custGeom>
              <a:rect b="b" l="l" r="r" t="t"/>
              <a:pathLst>
                <a:path extrusionOk="0" h="825" w="1035">
                  <a:moveTo>
                    <a:pt x="537" y="0"/>
                  </a:moveTo>
                  <a:cubicBezTo>
                    <a:pt x="427" y="0"/>
                    <a:pt x="327" y="53"/>
                    <a:pt x="262" y="97"/>
                  </a:cubicBezTo>
                  <a:cubicBezTo>
                    <a:pt x="0" y="274"/>
                    <a:pt x="43" y="634"/>
                    <a:pt x="337" y="792"/>
                  </a:cubicBezTo>
                  <a:cubicBezTo>
                    <a:pt x="380" y="814"/>
                    <a:pt x="426" y="825"/>
                    <a:pt x="473" y="825"/>
                  </a:cubicBezTo>
                  <a:cubicBezTo>
                    <a:pt x="738" y="825"/>
                    <a:pt x="1034" y="494"/>
                    <a:pt x="862" y="215"/>
                  </a:cubicBezTo>
                  <a:cubicBezTo>
                    <a:pt x="762" y="52"/>
                    <a:pt x="645" y="0"/>
                    <a:pt x="53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9"/>
            <p:cNvSpPr/>
            <p:nvPr/>
          </p:nvSpPr>
          <p:spPr>
            <a:xfrm>
              <a:off x="2063900" y="4087125"/>
              <a:ext cx="25875" cy="20625"/>
            </a:xfrm>
            <a:custGeom>
              <a:rect b="b" l="l" r="r" t="t"/>
              <a:pathLst>
                <a:path extrusionOk="0" h="825" w="1035">
                  <a:moveTo>
                    <a:pt x="537" y="0"/>
                  </a:moveTo>
                  <a:cubicBezTo>
                    <a:pt x="427" y="0"/>
                    <a:pt x="327" y="53"/>
                    <a:pt x="262" y="97"/>
                  </a:cubicBezTo>
                  <a:cubicBezTo>
                    <a:pt x="1" y="274"/>
                    <a:pt x="43" y="634"/>
                    <a:pt x="338" y="792"/>
                  </a:cubicBezTo>
                  <a:cubicBezTo>
                    <a:pt x="380" y="814"/>
                    <a:pt x="426" y="825"/>
                    <a:pt x="473" y="825"/>
                  </a:cubicBezTo>
                  <a:cubicBezTo>
                    <a:pt x="739" y="825"/>
                    <a:pt x="1035" y="494"/>
                    <a:pt x="864" y="215"/>
                  </a:cubicBezTo>
                  <a:cubicBezTo>
                    <a:pt x="763" y="52"/>
                    <a:pt x="645" y="0"/>
                    <a:pt x="53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9"/>
            <p:cNvSpPr/>
            <p:nvPr/>
          </p:nvSpPr>
          <p:spPr>
            <a:xfrm>
              <a:off x="2023225" y="4147350"/>
              <a:ext cx="12125" cy="11600"/>
            </a:xfrm>
            <a:custGeom>
              <a:rect b="b" l="l" r="r" t="t"/>
              <a:pathLst>
                <a:path extrusionOk="0" h="464" w="485">
                  <a:moveTo>
                    <a:pt x="234" y="1"/>
                  </a:moveTo>
                  <a:cubicBezTo>
                    <a:pt x="63" y="1"/>
                    <a:pt x="24" y="149"/>
                    <a:pt x="15" y="230"/>
                  </a:cubicBezTo>
                  <a:cubicBezTo>
                    <a:pt x="1" y="369"/>
                    <a:pt x="95" y="463"/>
                    <a:pt x="216" y="463"/>
                  </a:cubicBezTo>
                  <a:cubicBezTo>
                    <a:pt x="251" y="463"/>
                    <a:pt x="288" y="456"/>
                    <a:pt x="326" y="439"/>
                  </a:cubicBezTo>
                  <a:cubicBezTo>
                    <a:pt x="484" y="365"/>
                    <a:pt x="476" y="28"/>
                    <a:pt x="272" y="3"/>
                  </a:cubicBezTo>
                  <a:cubicBezTo>
                    <a:pt x="259" y="2"/>
                    <a:pt x="246" y="1"/>
                    <a:pt x="234"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9"/>
            <p:cNvSpPr/>
            <p:nvPr/>
          </p:nvSpPr>
          <p:spPr>
            <a:xfrm>
              <a:off x="2015700" y="4286975"/>
              <a:ext cx="12150" cy="11575"/>
            </a:xfrm>
            <a:custGeom>
              <a:rect b="b" l="l" r="r" t="t"/>
              <a:pathLst>
                <a:path extrusionOk="0" h="463" w="486">
                  <a:moveTo>
                    <a:pt x="233" y="0"/>
                  </a:moveTo>
                  <a:cubicBezTo>
                    <a:pt x="62" y="0"/>
                    <a:pt x="24" y="148"/>
                    <a:pt x="15" y="229"/>
                  </a:cubicBezTo>
                  <a:cubicBezTo>
                    <a:pt x="1" y="367"/>
                    <a:pt x="95" y="462"/>
                    <a:pt x="215" y="462"/>
                  </a:cubicBezTo>
                  <a:cubicBezTo>
                    <a:pt x="250" y="462"/>
                    <a:pt x="287" y="454"/>
                    <a:pt x="324" y="437"/>
                  </a:cubicBezTo>
                  <a:cubicBezTo>
                    <a:pt x="485" y="363"/>
                    <a:pt x="476" y="26"/>
                    <a:pt x="272" y="3"/>
                  </a:cubicBezTo>
                  <a:cubicBezTo>
                    <a:pt x="258" y="1"/>
                    <a:pt x="245" y="0"/>
                    <a:pt x="233"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9"/>
            <p:cNvSpPr/>
            <p:nvPr/>
          </p:nvSpPr>
          <p:spPr>
            <a:xfrm>
              <a:off x="2125950" y="4146150"/>
              <a:ext cx="12125" cy="11575"/>
            </a:xfrm>
            <a:custGeom>
              <a:rect b="b" l="l" r="r" t="t"/>
              <a:pathLst>
                <a:path extrusionOk="0" h="463" w="485">
                  <a:moveTo>
                    <a:pt x="234" y="0"/>
                  </a:moveTo>
                  <a:cubicBezTo>
                    <a:pt x="63" y="0"/>
                    <a:pt x="24" y="147"/>
                    <a:pt x="15" y="230"/>
                  </a:cubicBezTo>
                  <a:cubicBezTo>
                    <a:pt x="1" y="368"/>
                    <a:pt x="95" y="462"/>
                    <a:pt x="215" y="462"/>
                  </a:cubicBezTo>
                  <a:cubicBezTo>
                    <a:pt x="250" y="462"/>
                    <a:pt x="287" y="454"/>
                    <a:pt x="324" y="437"/>
                  </a:cubicBezTo>
                  <a:cubicBezTo>
                    <a:pt x="484" y="364"/>
                    <a:pt x="476" y="27"/>
                    <a:pt x="272" y="3"/>
                  </a:cubicBezTo>
                  <a:cubicBezTo>
                    <a:pt x="259" y="1"/>
                    <a:pt x="246" y="0"/>
                    <a:pt x="23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9"/>
            <p:cNvSpPr/>
            <p:nvPr/>
          </p:nvSpPr>
          <p:spPr>
            <a:xfrm>
              <a:off x="2122950" y="4288925"/>
              <a:ext cx="12100" cy="11575"/>
            </a:xfrm>
            <a:custGeom>
              <a:rect b="b" l="l" r="r" t="t"/>
              <a:pathLst>
                <a:path extrusionOk="0" h="463" w="484">
                  <a:moveTo>
                    <a:pt x="232" y="0"/>
                  </a:moveTo>
                  <a:cubicBezTo>
                    <a:pt x="61" y="0"/>
                    <a:pt x="23" y="147"/>
                    <a:pt x="14" y="228"/>
                  </a:cubicBezTo>
                  <a:cubicBezTo>
                    <a:pt x="0" y="367"/>
                    <a:pt x="94" y="462"/>
                    <a:pt x="214" y="462"/>
                  </a:cubicBezTo>
                  <a:cubicBezTo>
                    <a:pt x="249" y="462"/>
                    <a:pt x="286" y="454"/>
                    <a:pt x="324" y="437"/>
                  </a:cubicBezTo>
                  <a:cubicBezTo>
                    <a:pt x="484" y="364"/>
                    <a:pt x="474" y="26"/>
                    <a:pt x="270" y="2"/>
                  </a:cubicBezTo>
                  <a:cubicBezTo>
                    <a:pt x="257" y="1"/>
                    <a:pt x="244" y="0"/>
                    <a:pt x="232"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9"/>
            <p:cNvSpPr/>
            <p:nvPr/>
          </p:nvSpPr>
          <p:spPr>
            <a:xfrm>
              <a:off x="1527475" y="3747075"/>
              <a:ext cx="647350" cy="330700"/>
            </a:xfrm>
            <a:custGeom>
              <a:rect b="b" l="l" r="r" t="t"/>
              <a:pathLst>
                <a:path extrusionOk="0" h="13228" w="25894">
                  <a:moveTo>
                    <a:pt x="12618" y="0"/>
                  </a:moveTo>
                  <a:lnTo>
                    <a:pt x="326" y="10502"/>
                  </a:lnTo>
                  <a:cubicBezTo>
                    <a:pt x="200" y="11251"/>
                    <a:pt x="91" y="12000"/>
                    <a:pt x="0" y="12744"/>
                  </a:cubicBezTo>
                  <a:cubicBezTo>
                    <a:pt x="357" y="12552"/>
                    <a:pt x="747" y="12274"/>
                    <a:pt x="1168" y="11888"/>
                  </a:cubicBezTo>
                  <a:cubicBezTo>
                    <a:pt x="4254" y="9064"/>
                    <a:pt x="11801" y="2914"/>
                    <a:pt x="12413" y="2693"/>
                  </a:cubicBezTo>
                  <a:cubicBezTo>
                    <a:pt x="12587" y="2629"/>
                    <a:pt x="12754" y="2597"/>
                    <a:pt x="12922" y="2597"/>
                  </a:cubicBezTo>
                  <a:cubicBezTo>
                    <a:pt x="13342" y="2597"/>
                    <a:pt x="13769" y="2800"/>
                    <a:pt x="14337" y="3229"/>
                  </a:cubicBezTo>
                  <a:cubicBezTo>
                    <a:pt x="15132" y="3830"/>
                    <a:pt x="23229" y="11539"/>
                    <a:pt x="24910" y="12646"/>
                  </a:cubicBezTo>
                  <a:cubicBezTo>
                    <a:pt x="25227" y="12856"/>
                    <a:pt x="25555" y="13051"/>
                    <a:pt x="25893" y="13227"/>
                  </a:cubicBezTo>
                  <a:cubicBezTo>
                    <a:pt x="25675" y="11577"/>
                    <a:pt x="25460" y="10502"/>
                    <a:pt x="25460" y="10502"/>
                  </a:cubicBezTo>
                  <a:lnTo>
                    <a:pt x="12618" y="0"/>
                  </a:ln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9"/>
            <p:cNvSpPr/>
            <p:nvPr/>
          </p:nvSpPr>
          <p:spPr>
            <a:xfrm>
              <a:off x="1456300" y="3713500"/>
              <a:ext cx="774425" cy="359425"/>
            </a:xfrm>
            <a:custGeom>
              <a:rect b="b" l="l" r="r" t="t"/>
              <a:pathLst>
                <a:path extrusionOk="0" h="14377" w="30977">
                  <a:moveTo>
                    <a:pt x="15583" y="0"/>
                  </a:moveTo>
                  <a:cubicBezTo>
                    <a:pt x="15546" y="0"/>
                    <a:pt x="15510" y="2"/>
                    <a:pt x="15476" y="7"/>
                  </a:cubicBezTo>
                  <a:cubicBezTo>
                    <a:pt x="13613" y="241"/>
                    <a:pt x="7562" y="6645"/>
                    <a:pt x="614" y="11898"/>
                  </a:cubicBezTo>
                  <a:cubicBezTo>
                    <a:pt x="1" y="12361"/>
                    <a:pt x="449" y="13845"/>
                    <a:pt x="1764" y="13845"/>
                  </a:cubicBezTo>
                  <a:cubicBezTo>
                    <a:pt x="2377" y="13845"/>
                    <a:pt x="3178" y="13523"/>
                    <a:pt x="4148" y="12625"/>
                  </a:cubicBezTo>
                  <a:cubicBezTo>
                    <a:pt x="7200" y="9801"/>
                    <a:pt x="14661" y="3651"/>
                    <a:pt x="15266" y="3430"/>
                  </a:cubicBezTo>
                  <a:cubicBezTo>
                    <a:pt x="15438" y="3366"/>
                    <a:pt x="15603" y="3334"/>
                    <a:pt x="15769" y="3334"/>
                  </a:cubicBezTo>
                  <a:cubicBezTo>
                    <a:pt x="16185" y="3334"/>
                    <a:pt x="16608" y="3537"/>
                    <a:pt x="17169" y="3966"/>
                  </a:cubicBezTo>
                  <a:cubicBezTo>
                    <a:pt x="17954" y="4567"/>
                    <a:pt x="25959" y="12276"/>
                    <a:pt x="27621" y="13383"/>
                  </a:cubicBezTo>
                  <a:cubicBezTo>
                    <a:pt x="28545" y="13998"/>
                    <a:pt x="29328" y="14377"/>
                    <a:pt x="29883" y="14377"/>
                  </a:cubicBezTo>
                  <a:cubicBezTo>
                    <a:pt x="30327" y="14377"/>
                    <a:pt x="30625" y="14135"/>
                    <a:pt x="30733" y="13578"/>
                  </a:cubicBezTo>
                  <a:cubicBezTo>
                    <a:pt x="30977" y="12311"/>
                    <a:pt x="28104" y="10391"/>
                    <a:pt x="26141" y="8475"/>
                  </a:cubicBezTo>
                  <a:cubicBezTo>
                    <a:pt x="24212" y="6591"/>
                    <a:pt x="17646" y="0"/>
                    <a:pt x="15583"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9"/>
            <p:cNvSpPr/>
            <p:nvPr/>
          </p:nvSpPr>
          <p:spPr>
            <a:xfrm>
              <a:off x="1465550" y="3713500"/>
              <a:ext cx="758600" cy="347450"/>
            </a:xfrm>
            <a:custGeom>
              <a:rect b="b" l="l" r="r" t="t"/>
              <a:pathLst>
                <a:path extrusionOk="0" h="13898" w="30344">
                  <a:moveTo>
                    <a:pt x="15213" y="0"/>
                  </a:moveTo>
                  <a:cubicBezTo>
                    <a:pt x="15176" y="0"/>
                    <a:pt x="15140" y="2"/>
                    <a:pt x="15106" y="7"/>
                  </a:cubicBezTo>
                  <a:cubicBezTo>
                    <a:pt x="13243" y="241"/>
                    <a:pt x="7192" y="6645"/>
                    <a:pt x="244" y="11898"/>
                  </a:cubicBezTo>
                  <a:cubicBezTo>
                    <a:pt x="120" y="11991"/>
                    <a:pt x="39" y="12128"/>
                    <a:pt x="1" y="12285"/>
                  </a:cubicBezTo>
                  <a:cubicBezTo>
                    <a:pt x="116" y="12818"/>
                    <a:pt x="595" y="13366"/>
                    <a:pt x="1394" y="13366"/>
                  </a:cubicBezTo>
                  <a:cubicBezTo>
                    <a:pt x="2007" y="13366"/>
                    <a:pt x="2809" y="13044"/>
                    <a:pt x="3778" y="12147"/>
                  </a:cubicBezTo>
                  <a:cubicBezTo>
                    <a:pt x="6830" y="9322"/>
                    <a:pt x="14291" y="3171"/>
                    <a:pt x="14896" y="2950"/>
                  </a:cubicBezTo>
                  <a:cubicBezTo>
                    <a:pt x="15067" y="2887"/>
                    <a:pt x="15232" y="2855"/>
                    <a:pt x="15398" y="2855"/>
                  </a:cubicBezTo>
                  <a:cubicBezTo>
                    <a:pt x="15814" y="2855"/>
                    <a:pt x="16237" y="3058"/>
                    <a:pt x="16799" y="3488"/>
                  </a:cubicBezTo>
                  <a:cubicBezTo>
                    <a:pt x="17584" y="4089"/>
                    <a:pt x="25589" y="11798"/>
                    <a:pt x="27250" y="12904"/>
                  </a:cubicBezTo>
                  <a:cubicBezTo>
                    <a:pt x="28174" y="13519"/>
                    <a:pt x="28957" y="13898"/>
                    <a:pt x="29513" y="13898"/>
                  </a:cubicBezTo>
                  <a:cubicBezTo>
                    <a:pt x="29934" y="13898"/>
                    <a:pt x="30224" y="13679"/>
                    <a:pt x="30344" y="13179"/>
                  </a:cubicBezTo>
                  <a:cubicBezTo>
                    <a:pt x="30039" y="11925"/>
                    <a:pt x="27537" y="10199"/>
                    <a:pt x="25771" y="8475"/>
                  </a:cubicBezTo>
                  <a:cubicBezTo>
                    <a:pt x="23842" y="6591"/>
                    <a:pt x="17276" y="0"/>
                    <a:pt x="15213"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9"/>
            <p:cNvSpPr/>
            <p:nvPr/>
          </p:nvSpPr>
          <p:spPr>
            <a:xfrm>
              <a:off x="1495925" y="3709950"/>
              <a:ext cx="713350" cy="320975"/>
            </a:xfrm>
            <a:custGeom>
              <a:rect b="b" l="l" r="r" t="t"/>
              <a:pathLst>
                <a:path extrusionOk="0" h="12839" w="28534">
                  <a:moveTo>
                    <a:pt x="13982" y="0"/>
                  </a:moveTo>
                  <a:cubicBezTo>
                    <a:pt x="13880" y="0"/>
                    <a:pt x="13783" y="10"/>
                    <a:pt x="13691" y="32"/>
                  </a:cubicBezTo>
                  <a:cubicBezTo>
                    <a:pt x="12684" y="263"/>
                    <a:pt x="10368" y="1885"/>
                    <a:pt x="8434" y="3593"/>
                  </a:cubicBezTo>
                  <a:cubicBezTo>
                    <a:pt x="6501" y="5299"/>
                    <a:pt x="4507" y="7026"/>
                    <a:pt x="3400" y="7785"/>
                  </a:cubicBezTo>
                  <a:cubicBezTo>
                    <a:pt x="2292" y="8542"/>
                    <a:pt x="439" y="10482"/>
                    <a:pt x="439" y="10482"/>
                  </a:cubicBezTo>
                  <a:cubicBezTo>
                    <a:pt x="224" y="10762"/>
                    <a:pt x="0" y="11821"/>
                    <a:pt x="554" y="11821"/>
                  </a:cubicBezTo>
                  <a:cubicBezTo>
                    <a:pt x="625" y="11821"/>
                    <a:pt x="708" y="11804"/>
                    <a:pt x="805" y="11766"/>
                  </a:cubicBezTo>
                  <a:cubicBezTo>
                    <a:pt x="1667" y="11429"/>
                    <a:pt x="2574" y="10271"/>
                    <a:pt x="3641" y="10186"/>
                  </a:cubicBezTo>
                  <a:cubicBezTo>
                    <a:pt x="4709" y="10102"/>
                    <a:pt x="5372" y="9975"/>
                    <a:pt x="5695" y="9154"/>
                  </a:cubicBezTo>
                  <a:cubicBezTo>
                    <a:pt x="6013" y="8345"/>
                    <a:pt x="7856" y="5570"/>
                    <a:pt x="8797" y="5570"/>
                  </a:cubicBezTo>
                  <a:cubicBezTo>
                    <a:pt x="8810" y="5570"/>
                    <a:pt x="8824" y="5571"/>
                    <a:pt x="8837" y="5572"/>
                  </a:cubicBezTo>
                  <a:cubicBezTo>
                    <a:pt x="8888" y="5577"/>
                    <a:pt x="8937" y="5579"/>
                    <a:pt x="8984" y="5579"/>
                  </a:cubicBezTo>
                  <a:cubicBezTo>
                    <a:pt x="9806" y="5579"/>
                    <a:pt x="10195" y="4892"/>
                    <a:pt x="11395" y="3677"/>
                  </a:cubicBezTo>
                  <a:cubicBezTo>
                    <a:pt x="12350" y="2709"/>
                    <a:pt x="13201" y="1754"/>
                    <a:pt x="14106" y="1754"/>
                  </a:cubicBezTo>
                  <a:cubicBezTo>
                    <a:pt x="14403" y="1754"/>
                    <a:pt x="14706" y="1857"/>
                    <a:pt x="15020" y="2097"/>
                  </a:cubicBezTo>
                  <a:cubicBezTo>
                    <a:pt x="16289" y="3065"/>
                    <a:pt x="16590" y="4519"/>
                    <a:pt x="17597" y="4962"/>
                  </a:cubicBezTo>
                  <a:cubicBezTo>
                    <a:pt x="18604" y="5404"/>
                    <a:pt x="19067" y="5130"/>
                    <a:pt x="19651" y="5762"/>
                  </a:cubicBezTo>
                  <a:cubicBezTo>
                    <a:pt x="20235" y="6394"/>
                    <a:pt x="23296" y="8775"/>
                    <a:pt x="24142" y="10228"/>
                  </a:cubicBezTo>
                  <a:cubicBezTo>
                    <a:pt x="24988" y="11682"/>
                    <a:pt x="25170" y="12104"/>
                    <a:pt x="26459" y="12515"/>
                  </a:cubicBezTo>
                  <a:cubicBezTo>
                    <a:pt x="27120" y="12725"/>
                    <a:pt x="27595" y="12839"/>
                    <a:pt x="27914" y="12839"/>
                  </a:cubicBezTo>
                  <a:cubicBezTo>
                    <a:pt x="28218" y="12839"/>
                    <a:pt x="28381" y="12736"/>
                    <a:pt x="28430" y="12515"/>
                  </a:cubicBezTo>
                  <a:cubicBezTo>
                    <a:pt x="28534" y="12062"/>
                    <a:pt x="27607" y="11261"/>
                    <a:pt x="26318" y="9913"/>
                  </a:cubicBezTo>
                  <a:cubicBezTo>
                    <a:pt x="25029" y="8564"/>
                    <a:pt x="23861" y="7427"/>
                    <a:pt x="22129" y="5930"/>
                  </a:cubicBezTo>
                  <a:cubicBezTo>
                    <a:pt x="20397" y="4435"/>
                    <a:pt x="18987" y="3213"/>
                    <a:pt x="17678" y="2054"/>
                  </a:cubicBezTo>
                  <a:cubicBezTo>
                    <a:pt x="16489" y="1001"/>
                    <a:pt x="15000" y="0"/>
                    <a:pt x="13982"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9"/>
            <p:cNvSpPr/>
            <p:nvPr/>
          </p:nvSpPr>
          <p:spPr>
            <a:xfrm>
              <a:off x="1495925" y="3701525"/>
              <a:ext cx="713350" cy="320975"/>
            </a:xfrm>
            <a:custGeom>
              <a:rect b="b" l="l" r="r" t="t"/>
              <a:pathLst>
                <a:path extrusionOk="0" h="12839" w="28534">
                  <a:moveTo>
                    <a:pt x="13982" y="0"/>
                  </a:moveTo>
                  <a:cubicBezTo>
                    <a:pt x="13880" y="0"/>
                    <a:pt x="13783" y="10"/>
                    <a:pt x="13691" y="31"/>
                  </a:cubicBezTo>
                  <a:cubicBezTo>
                    <a:pt x="12684" y="263"/>
                    <a:pt x="10369" y="1885"/>
                    <a:pt x="8435" y="3591"/>
                  </a:cubicBezTo>
                  <a:cubicBezTo>
                    <a:pt x="6502" y="5299"/>
                    <a:pt x="4508" y="7026"/>
                    <a:pt x="3400" y="7785"/>
                  </a:cubicBezTo>
                  <a:cubicBezTo>
                    <a:pt x="2292" y="8542"/>
                    <a:pt x="439" y="10481"/>
                    <a:pt x="439" y="10481"/>
                  </a:cubicBezTo>
                  <a:cubicBezTo>
                    <a:pt x="224" y="10762"/>
                    <a:pt x="0" y="11821"/>
                    <a:pt x="554" y="11821"/>
                  </a:cubicBezTo>
                  <a:cubicBezTo>
                    <a:pt x="625" y="11821"/>
                    <a:pt x="708" y="11804"/>
                    <a:pt x="805" y="11766"/>
                  </a:cubicBezTo>
                  <a:cubicBezTo>
                    <a:pt x="1667" y="11429"/>
                    <a:pt x="2574" y="10271"/>
                    <a:pt x="3641" y="10186"/>
                  </a:cubicBezTo>
                  <a:cubicBezTo>
                    <a:pt x="4709" y="10102"/>
                    <a:pt x="5372" y="9975"/>
                    <a:pt x="5695" y="9154"/>
                  </a:cubicBezTo>
                  <a:cubicBezTo>
                    <a:pt x="6013" y="8345"/>
                    <a:pt x="7856" y="5570"/>
                    <a:pt x="8796" y="5570"/>
                  </a:cubicBezTo>
                  <a:cubicBezTo>
                    <a:pt x="8810" y="5570"/>
                    <a:pt x="8824" y="5571"/>
                    <a:pt x="8837" y="5572"/>
                  </a:cubicBezTo>
                  <a:cubicBezTo>
                    <a:pt x="8888" y="5577"/>
                    <a:pt x="8937" y="5579"/>
                    <a:pt x="8984" y="5579"/>
                  </a:cubicBezTo>
                  <a:cubicBezTo>
                    <a:pt x="9806" y="5579"/>
                    <a:pt x="10195" y="4891"/>
                    <a:pt x="11395" y="3676"/>
                  </a:cubicBezTo>
                  <a:cubicBezTo>
                    <a:pt x="12350" y="2709"/>
                    <a:pt x="13202" y="1753"/>
                    <a:pt x="14107" y="1753"/>
                  </a:cubicBezTo>
                  <a:cubicBezTo>
                    <a:pt x="14404" y="1753"/>
                    <a:pt x="14706" y="1856"/>
                    <a:pt x="15020" y="2096"/>
                  </a:cubicBezTo>
                  <a:cubicBezTo>
                    <a:pt x="16288" y="3064"/>
                    <a:pt x="16590" y="4519"/>
                    <a:pt x="17597" y="4962"/>
                  </a:cubicBezTo>
                  <a:cubicBezTo>
                    <a:pt x="18604" y="5404"/>
                    <a:pt x="19067" y="5130"/>
                    <a:pt x="19652" y="5762"/>
                  </a:cubicBezTo>
                  <a:cubicBezTo>
                    <a:pt x="20236" y="6393"/>
                    <a:pt x="23296" y="8775"/>
                    <a:pt x="24142" y="10228"/>
                  </a:cubicBezTo>
                  <a:cubicBezTo>
                    <a:pt x="24989" y="11682"/>
                    <a:pt x="25170" y="12104"/>
                    <a:pt x="26459" y="12514"/>
                  </a:cubicBezTo>
                  <a:cubicBezTo>
                    <a:pt x="27121" y="12725"/>
                    <a:pt x="27595" y="12839"/>
                    <a:pt x="27915" y="12839"/>
                  </a:cubicBezTo>
                  <a:cubicBezTo>
                    <a:pt x="28219" y="12839"/>
                    <a:pt x="28382" y="12736"/>
                    <a:pt x="28432" y="12514"/>
                  </a:cubicBezTo>
                  <a:cubicBezTo>
                    <a:pt x="28534" y="12062"/>
                    <a:pt x="27607" y="11261"/>
                    <a:pt x="26319" y="9913"/>
                  </a:cubicBezTo>
                  <a:cubicBezTo>
                    <a:pt x="25029" y="8564"/>
                    <a:pt x="23862" y="7427"/>
                    <a:pt x="22130" y="5930"/>
                  </a:cubicBezTo>
                  <a:cubicBezTo>
                    <a:pt x="20397" y="4435"/>
                    <a:pt x="18987" y="3212"/>
                    <a:pt x="17678" y="2054"/>
                  </a:cubicBezTo>
                  <a:cubicBezTo>
                    <a:pt x="16490" y="1001"/>
                    <a:pt x="15000" y="0"/>
                    <a:pt x="13982"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9"/>
            <p:cNvSpPr/>
            <p:nvPr/>
          </p:nvSpPr>
          <p:spPr>
            <a:xfrm>
              <a:off x="1501400" y="3701525"/>
              <a:ext cx="704400" cy="311875"/>
            </a:xfrm>
            <a:custGeom>
              <a:rect b="b" l="l" r="r" t="t"/>
              <a:pathLst>
                <a:path extrusionOk="0" h="12475" w="28176">
                  <a:moveTo>
                    <a:pt x="13762" y="0"/>
                  </a:moveTo>
                  <a:cubicBezTo>
                    <a:pt x="13660" y="0"/>
                    <a:pt x="13563" y="10"/>
                    <a:pt x="13471" y="31"/>
                  </a:cubicBezTo>
                  <a:cubicBezTo>
                    <a:pt x="12464" y="263"/>
                    <a:pt x="10149" y="1885"/>
                    <a:pt x="8215" y="3591"/>
                  </a:cubicBezTo>
                  <a:cubicBezTo>
                    <a:pt x="6282" y="5299"/>
                    <a:pt x="4288" y="7026"/>
                    <a:pt x="3181" y="7785"/>
                  </a:cubicBezTo>
                  <a:cubicBezTo>
                    <a:pt x="2072" y="8542"/>
                    <a:pt x="220" y="10480"/>
                    <a:pt x="220" y="10480"/>
                  </a:cubicBezTo>
                  <a:cubicBezTo>
                    <a:pt x="128" y="10601"/>
                    <a:pt x="36" y="10863"/>
                    <a:pt x="1" y="11123"/>
                  </a:cubicBezTo>
                  <a:cubicBezTo>
                    <a:pt x="34" y="11316"/>
                    <a:pt x="133" y="11458"/>
                    <a:pt x="335" y="11458"/>
                  </a:cubicBezTo>
                  <a:cubicBezTo>
                    <a:pt x="406" y="11458"/>
                    <a:pt x="489" y="11440"/>
                    <a:pt x="586" y="11402"/>
                  </a:cubicBezTo>
                  <a:cubicBezTo>
                    <a:pt x="1448" y="11065"/>
                    <a:pt x="2355" y="9907"/>
                    <a:pt x="3422" y="9822"/>
                  </a:cubicBezTo>
                  <a:cubicBezTo>
                    <a:pt x="4490" y="9738"/>
                    <a:pt x="5153" y="9611"/>
                    <a:pt x="5476" y="8790"/>
                  </a:cubicBezTo>
                  <a:cubicBezTo>
                    <a:pt x="5794" y="7981"/>
                    <a:pt x="7637" y="5207"/>
                    <a:pt x="8577" y="5207"/>
                  </a:cubicBezTo>
                  <a:cubicBezTo>
                    <a:pt x="8591" y="5207"/>
                    <a:pt x="8605" y="5207"/>
                    <a:pt x="8618" y="5208"/>
                  </a:cubicBezTo>
                  <a:cubicBezTo>
                    <a:pt x="8669" y="5213"/>
                    <a:pt x="8718" y="5215"/>
                    <a:pt x="8765" y="5215"/>
                  </a:cubicBezTo>
                  <a:cubicBezTo>
                    <a:pt x="9587" y="5215"/>
                    <a:pt x="9976" y="4528"/>
                    <a:pt x="11176" y="3312"/>
                  </a:cubicBezTo>
                  <a:cubicBezTo>
                    <a:pt x="12131" y="2345"/>
                    <a:pt x="12982" y="1390"/>
                    <a:pt x="13887" y="1390"/>
                  </a:cubicBezTo>
                  <a:cubicBezTo>
                    <a:pt x="14184" y="1390"/>
                    <a:pt x="14487" y="1493"/>
                    <a:pt x="14801" y="1733"/>
                  </a:cubicBezTo>
                  <a:cubicBezTo>
                    <a:pt x="16070" y="2702"/>
                    <a:pt x="16371" y="4155"/>
                    <a:pt x="17378" y="4598"/>
                  </a:cubicBezTo>
                  <a:cubicBezTo>
                    <a:pt x="18385" y="5040"/>
                    <a:pt x="18848" y="4766"/>
                    <a:pt x="19432" y="5398"/>
                  </a:cubicBezTo>
                  <a:cubicBezTo>
                    <a:pt x="20016" y="6031"/>
                    <a:pt x="23077" y="8410"/>
                    <a:pt x="23923" y="9865"/>
                  </a:cubicBezTo>
                  <a:cubicBezTo>
                    <a:pt x="24769" y="11319"/>
                    <a:pt x="24951" y="11741"/>
                    <a:pt x="26239" y="12151"/>
                  </a:cubicBezTo>
                  <a:cubicBezTo>
                    <a:pt x="26899" y="12361"/>
                    <a:pt x="27374" y="12475"/>
                    <a:pt x="27693" y="12475"/>
                  </a:cubicBezTo>
                  <a:cubicBezTo>
                    <a:pt x="27946" y="12475"/>
                    <a:pt x="28102" y="12403"/>
                    <a:pt x="28176" y="12252"/>
                  </a:cubicBezTo>
                  <a:cubicBezTo>
                    <a:pt x="27986" y="11772"/>
                    <a:pt x="27168" y="11032"/>
                    <a:pt x="26099" y="9913"/>
                  </a:cubicBezTo>
                  <a:cubicBezTo>
                    <a:pt x="24809" y="8564"/>
                    <a:pt x="23642" y="7427"/>
                    <a:pt x="21910" y="5930"/>
                  </a:cubicBezTo>
                  <a:cubicBezTo>
                    <a:pt x="20178" y="4435"/>
                    <a:pt x="18767" y="3212"/>
                    <a:pt x="17459" y="2054"/>
                  </a:cubicBezTo>
                  <a:cubicBezTo>
                    <a:pt x="16270" y="1001"/>
                    <a:pt x="14781" y="0"/>
                    <a:pt x="1376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9"/>
            <p:cNvSpPr/>
            <p:nvPr/>
          </p:nvSpPr>
          <p:spPr>
            <a:xfrm>
              <a:off x="1785625" y="3887200"/>
              <a:ext cx="126100" cy="131925"/>
            </a:xfrm>
            <a:custGeom>
              <a:rect b="b" l="l" r="r" t="t"/>
              <a:pathLst>
                <a:path extrusionOk="0" h="5277" w="5044">
                  <a:moveTo>
                    <a:pt x="2521" y="1"/>
                  </a:moveTo>
                  <a:cubicBezTo>
                    <a:pt x="1129" y="1"/>
                    <a:pt x="0" y="1181"/>
                    <a:pt x="0" y="2639"/>
                  </a:cubicBezTo>
                  <a:cubicBezTo>
                    <a:pt x="0" y="4096"/>
                    <a:pt x="1129" y="5276"/>
                    <a:pt x="2521" y="5276"/>
                  </a:cubicBezTo>
                  <a:cubicBezTo>
                    <a:pt x="3914" y="5276"/>
                    <a:pt x="5043" y="4096"/>
                    <a:pt x="5043" y="2639"/>
                  </a:cubicBezTo>
                  <a:cubicBezTo>
                    <a:pt x="5043" y="1181"/>
                    <a:pt x="3914" y="1"/>
                    <a:pt x="2521"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9"/>
            <p:cNvSpPr/>
            <p:nvPr/>
          </p:nvSpPr>
          <p:spPr>
            <a:xfrm>
              <a:off x="1734650" y="4162625"/>
              <a:ext cx="239675" cy="240150"/>
            </a:xfrm>
            <a:custGeom>
              <a:rect b="b" l="l" r="r" t="t"/>
              <a:pathLst>
                <a:path extrusionOk="0" h="9606" w="9587">
                  <a:moveTo>
                    <a:pt x="5027" y="0"/>
                  </a:moveTo>
                  <a:cubicBezTo>
                    <a:pt x="303" y="0"/>
                    <a:pt x="1" y="9606"/>
                    <a:pt x="1" y="9606"/>
                  </a:cubicBezTo>
                  <a:lnTo>
                    <a:pt x="9586" y="9606"/>
                  </a:lnTo>
                  <a:cubicBezTo>
                    <a:pt x="9586" y="9606"/>
                    <a:pt x="9284" y="0"/>
                    <a:pt x="5027"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9"/>
            <p:cNvSpPr/>
            <p:nvPr/>
          </p:nvSpPr>
          <p:spPr>
            <a:xfrm>
              <a:off x="1734650" y="4162625"/>
              <a:ext cx="239675" cy="240150"/>
            </a:xfrm>
            <a:custGeom>
              <a:rect b="b" l="l" r="r" t="t"/>
              <a:pathLst>
                <a:path extrusionOk="0" h="9606" w="9587">
                  <a:moveTo>
                    <a:pt x="5027" y="0"/>
                  </a:moveTo>
                  <a:cubicBezTo>
                    <a:pt x="303" y="0"/>
                    <a:pt x="1" y="9606"/>
                    <a:pt x="1" y="9606"/>
                  </a:cubicBezTo>
                  <a:lnTo>
                    <a:pt x="9586" y="9606"/>
                  </a:lnTo>
                  <a:cubicBezTo>
                    <a:pt x="9586" y="9606"/>
                    <a:pt x="9284" y="0"/>
                    <a:pt x="5027"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9"/>
            <p:cNvSpPr/>
            <p:nvPr/>
          </p:nvSpPr>
          <p:spPr>
            <a:xfrm>
              <a:off x="1700800" y="4132150"/>
              <a:ext cx="306400" cy="270625"/>
            </a:xfrm>
            <a:custGeom>
              <a:rect b="b" l="l" r="r" t="t"/>
              <a:pathLst>
                <a:path extrusionOk="0" h="10825" w="12256">
                  <a:moveTo>
                    <a:pt x="5972" y="1"/>
                  </a:moveTo>
                  <a:cubicBezTo>
                    <a:pt x="5620" y="1"/>
                    <a:pt x="5263" y="40"/>
                    <a:pt x="4910" y="120"/>
                  </a:cubicBezTo>
                  <a:cubicBezTo>
                    <a:pt x="3199" y="508"/>
                    <a:pt x="1698" y="2796"/>
                    <a:pt x="970" y="4890"/>
                  </a:cubicBezTo>
                  <a:cubicBezTo>
                    <a:pt x="251" y="6958"/>
                    <a:pt x="3" y="10783"/>
                    <a:pt x="1" y="10821"/>
                  </a:cubicBezTo>
                  <a:lnTo>
                    <a:pt x="1" y="10825"/>
                  </a:lnTo>
                  <a:lnTo>
                    <a:pt x="434" y="10825"/>
                  </a:lnTo>
                  <a:cubicBezTo>
                    <a:pt x="449" y="10695"/>
                    <a:pt x="926" y="6256"/>
                    <a:pt x="1398" y="4859"/>
                  </a:cubicBezTo>
                  <a:cubicBezTo>
                    <a:pt x="1895" y="3386"/>
                    <a:pt x="3309" y="918"/>
                    <a:pt x="4989" y="571"/>
                  </a:cubicBezTo>
                  <a:cubicBezTo>
                    <a:pt x="5365" y="493"/>
                    <a:pt x="5731" y="454"/>
                    <a:pt x="6081" y="454"/>
                  </a:cubicBezTo>
                  <a:cubicBezTo>
                    <a:pt x="7282" y="454"/>
                    <a:pt x="8303" y="905"/>
                    <a:pt x="8972" y="1755"/>
                  </a:cubicBezTo>
                  <a:cubicBezTo>
                    <a:pt x="9868" y="2892"/>
                    <a:pt x="10630" y="4569"/>
                    <a:pt x="11119" y="6477"/>
                  </a:cubicBezTo>
                  <a:cubicBezTo>
                    <a:pt x="11629" y="8467"/>
                    <a:pt x="11797" y="10746"/>
                    <a:pt x="11802" y="10824"/>
                  </a:cubicBezTo>
                  <a:lnTo>
                    <a:pt x="12255" y="10824"/>
                  </a:lnTo>
                  <a:lnTo>
                    <a:pt x="12255" y="10820"/>
                  </a:lnTo>
                  <a:cubicBezTo>
                    <a:pt x="12253" y="10795"/>
                    <a:pt x="12029" y="8296"/>
                    <a:pt x="11710" y="7001"/>
                  </a:cubicBezTo>
                  <a:cubicBezTo>
                    <a:pt x="11402" y="5750"/>
                    <a:pt x="10426" y="2766"/>
                    <a:pt x="9384" y="1525"/>
                  </a:cubicBezTo>
                  <a:cubicBezTo>
                    <a:pt x="8564" y="550"/>
                    <a:pt x="7296" y="1"/>
                    <a:pt x="597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9"/>
            <p:cNvSpPr/>
            <p:nvPr/>
          </p:nvSpPr>
          <p:spPr>
            <a:xfrm>
              <a:off x="1811700" y="4141025"/>
              <a:ext cx="18625" cy="261750"/>
            </a:xfrm>
            <a:custGeom>
              <a:rect b="b" l="l" r="r" t="t"/>
              <a:pathLst>
                <a:path extrusionOk="0" h="10470" w="745">
                  <a:moveTo>
                    <a:pt x="685" y="0"/>
                  </a:moveTo>
                  <a:lnTo>
                    <a:pt x="282" y="1"/>
                  </a:lnTo>
                  <a:cubicBezTo>
                    <a:pt x="282" y="1"/>
                    <a:pt x="81" y="5331"/>
                    <a:pt x="41" y="6680"/>
                  </a:cubicBezTo>
                  <a:cubicBezTo>
                    <a:pt x="0" y="8028"/>
                    <a:pt x="20" y="10470"/>
                    <a:pt x="41" y="10470"/>
                  </a:cubicBezTo>
                  <a:lnTo>
                    <a:pt x="483" y="10470"/>
                  </a:lnTo>
                  <a:cubicBezTo>
                    <a:pt x="483" y="10470"/>
                    <a:pt x="463" y="7100"/>
                    <a:pt x="483" y="6447"/>
                  </a:cubicBezTo>
                  <a:cubicBezTo>
                    <a:pt x="504" y="5795"/>
                    <a:pt x="624" y="2845"/>
                    <a:pt x="685" y="2213"/>
                  </a:cubicBezTo>
                  <a:cubicBezTo>
                    <a:pt x="745" y="1581"/>
                    <a:pt x="685" y="0"/>
                    <a:pt x="68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9"/>
            <p:cNvSpPr/>
            <p:nvPr/>
          </p:nvSpPr>
          <p:spPr>
            <a:xfrm>
              <a:off x="1759600" y="4172500"/>
              <a:ext cx="19175" cy="230275"/>
            </a:xfrm>
            <a:custGeom>
              <a:rect b="b" l="l" r="r" t="t"/>
              <a:pathLst>
                <a:path extrusionOk="0" h="9211" w="767">
                  <a:moveTo>
                    <a:pt x="767" y="0"/>
                  </a:moveTo>
                  <a:lnTo>
                    <a:pt x="364" y="222"/>
                  </a:lnTo>
                  <a:cubicBezTo>
                    <a:pt x="364" y="222"/>
                    <a:pt x="80" y="4641"/>
                    <a:pt x="39" y="5989"/>
                  </a:cubicBezTo>
                  <a:cubicBezTo>
                    <a:pt x="0" y="7338"/>
                    <a:pt x="20" y="9211"/>
                    <a:pt x="39" y="9211"/>
                  </a:cubicBezTo>
                  <a:lnTo>
                    <a:pt x="483" y="9211"/>
                  </a:lnTo>
                  <a:cubicBezTo>
                    <a:pt x="483" y="9211"/>
                    <a:pt x="462" y="6410"/>
                    <a:pt x="483" y="5758"/>
                  </a:cubicBezTo>
                  <a:cubicBezTo>
                    <a:pt x="503" y="5104"/>
                    <a:pt x="623" y="2155"/>
                    <a:pt x="685" y="1523"/>
                  </a:cubicBezTo>
                  <a:cubicBezTo>
                    <a:pt x="745" y="891"/>
                    <a:pt x="767" y="0"/>
                    <a:pt x="76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9"/>
            <p:cNvSpPr/>
            <p:nvPr/>
          </p:nvSpPr>
          <p:spPr>
            <a:xfrm>
              <a:off x="1921625" y="4172500"/>
              <a:ext cx="19250" cy="230275"/>
            </a:xfrm>
            <a:custGeom>
              <a:rect b="b" l="l" r="r" t="t"/>
              <a:pathLst>
                <a:path extrusionOk="0" h="9211" w="770">
                  <a:moveTo>
                    <a:pt x="284" y="0"/>
                  </a:moveTo>
                  <a:cubicBezTo>
                    <a:pt x="284" y="1"/>
                    <a:pt x="305" y="2800"/>
                    <a:pt x="284" y="3454"/>
                  </a:cubicBezTo>
                  <a:cubicBezTo>
                    <a:pt x="264" y="4107"/>
                    <a:pt x="144" y="7056"/>
                    <a:pt x="84" y="7689"/>
                  </a:cubicBezTo>
                  <a:cubicBezTo>
                    <a:pt x="22" y="8320"/>
                    <a:pt x="0" y="9211"/>
                    <a:pt x="0" y="9211"/>
                  </a:cubicBezTo>
                  <a:lnTo>
                    <a:pt x="481" y="9211"/>
                  </a:lnTo>
                  <a:cubicBezTo>
                    <a:pt x="481" y="9211"/>
                    <a:pt x="686" y="4570"/>
                    <a:pt x="728" y="3222"/>
                  </a:cubicBezTo>
                  <a:cubicBezTo>
                    <a:pt x="770" y="1874"/>
                    <a:pt x="597" y="238"/>
                    <a:pt x="578" y="238"/>
                  </a:cubicBezTo>
                  <a:cubicBezTo>
                    <a:pt x="559" y="238"/>
                    <a:pt x="284" y="0"/>
                    <a:pt x="28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9"/>
            <p:cNvSpPr/>
            <p:nvPr/>
          </p:nvSpPr>
          <p:spPr>
            <a:xfrm>
              <a:off x="1876600" y="4141050"/>
              <a:ext cx="18675" cy="261725"/>
            </a:xfrm>
            <a:custGeom>
              <a:rect b="b" l="l" r="r" t="t"/>
              <a:pathLst>
                <a:path extrusionOk="0" h="10469" w="747">
                  <a:moveTo>
                    <a:pt x="262" y="0"/>
                  </a:moveTo>
                  <a:cubicBezTo>
                    <a:pt x="262" y="0"/>
                    <a:pt x="283" y="3369"/>
                    <a:pt x="262" y="4022"/>
                  </a:cubicBezTo>
                  <a:cubicBezTo>
                    <a:pt x="242" y="4675"/>
                    <a:pt x="122" y="7625"/>
                    <a:pt x="61" y="8256"/>
                  </a:cubicBezTo>
                  <a:cubicBezTo>
                    <a:pt x="0" y="8889"/>
                    <a:pt x="61" y="10469"/>
                    <a:pt x="61" y="10469"/>
                  </a:cubicBezTo>
                  <a:lnTo>
                    <a:pt x="463" y="10469"/>
                  </a:lnTo>
                  <a:cubicBezTo>
                    <a:pt x="463" y="10469"/>
                    <a:pt x="665" y="5139"/>
                    <a:pt x="705" y="3791"/>
                  </a:cubicBezTo>
                  <a:cubicBezTo>
                    <a:pt x="746" y="2442"/>
                    <a:pt x="725" y="0"/>
                    <a:pt x="70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9"/>
            <p:cNvSpPr/>
            <p:nvPr/>
          </p:nvSpPr>
          <p:spPr>
            <a:xfrm>
              <a:off x="1553000" y="4142575"/>
              <a:ext cx="140700" cy="152800"/>
            </a:xfrm>
            <a:custGeom>
              <a:rect b="b" l="l" r="r" t="t"/>
              <a:pathLst>
                <a:path extrusionOk="0" h="6112" w="5628">
                  <a:moveTo>
                    <a:pt x="2466" y="1131"/>
                  </a:moveTo>
                  <a:cubicBezTo>
                    <a:pt x="2489" y="1706"/>
                    <a:pt x="2488" y="2336"/>
                    <a:pt x="2488" y="2857"/>
                  </a:cubicBezTo>
                  <a:cubicBezTo>
                    <a:pt x="1643" y="2830"/>
                    <a:pt x="1280" y="2792"/>
                    <a:pt x="993" y="2761"/>
                  </a:cubicBezTo>
                  <a:cubicBezTo>
                    <a:pt x="1155" y="2194"/>
                    <a:pt x="1496" y="1663"/>
                    <a:pt x="1925" y="1368"/>
                  </a:cubicBezTo>
                  <a:cubicBezTo>
                    <a:pt x="2087" y="1253"/>
                    <a:pt x="2272" y="1173"/>
                    <a:pt x="2466" y="1131"/>
                  </a:cubicBezTo>
                  <a:close/>
                  <a:moveTo>
                    <a:pt x="3000" y="1132"/>
                  </a:moveTo>
                  <a:cubicBezTo>
                    <a:pt x="3158" y="1165"/>
                    <a:pt x="3310" y="1221"/>
                    <a:pt x="3452" y="1296"/>
                  </a:cubicBezTo>
                  <a:cubicBezTo>
                    <a:pt x="4350" y="1767"/>
                    <a:pt x="4666" y="2343"/>
                    <a:pt x="4726" y="2862"/>
                  </a:cubicBezTo>
                  <a:cubicBezTo>
                    <a:pt x="4404" y="2871"/>
                    <a:pt x="3981" y="2877"/>
                    <a:pt x="3588" y="2877"/>
                  </a:cubicBezTo>
                  <a:cubicBezTo>
                    <a:pt x="3359" y="2877"/>
                    <a:pt x="3140" y="2875"/>
                    <a:pt x="2956" y="2870"/>
                  </a:cubicBezTo>
                  <a:lnTo>
                    <a:pt x="2909" y="2869"/>
                  </a:lnTo>
                  <a:cubicBezTo>
                    <a:pt x="2934" y="1887"/>
                    <a:pt x="2970" y="1456"/>
                    <a:pt x="3000" y="1132"/>
                  </a:cubicBezTo>
                  <a:close/>
                  <a:moveTo>
                    <a:pt x="2900" y="3302"/>
                  </a:moveTo>
                  <a:cubicBezTo>
                    <a:pt x="3639" y="3305"/>
                    <a:pt x="3463" y="3313"/>
                    <a:pt x="4197" y="3343"/>
                  </a:cubicBezTo>
                  <a:cubicBezTo>
                    <a:pt x="4380" y="3350"/>
                    <a:pt x="4551" y="3359"/>
                    <a:pt x="4711" y="3369"/>
                  </a:cubicBezTo>
                  <a:cubicBezTo>
                    <a:pt x="4683" y="3530"/>
                    <a:pt x="4637" y="3688"/>
                    <a:pt x="4575" y="3839"/>
                  </a:cubicBezTo>
                  <a:cubicBezTo>
                    <a:pt x="4370" y="4340"/>
                    <a:pt x="3654" y="4937"/>
                    <a:pt x="2909" y="5064"/>
                  </a:cubicBezTo>
                  <a:cubicBezTo>
                    <a:pt x="2896" y="4544"/>
                    <a:pt x="2891" y="3822"/>
                    <a:pt x="2900" y="3302"/>
                  </a:cubicBezTo>
                  <a:close/>
                  <a:moveTo>
                    <a:pt x="2487" y="3302"/>
                  </a:moveTo>
                  <a:cubicBezTo>
                    <a:pt x="2486" y="3929"/>
                    <a:pt x="2476" y="3815"/>
                    <a:pt x="2450" y="4558"/>
                  </a:cubicBezTo>
                  <a:cubicBezTo>
                    <a:pt x="2444" y="4741"/>
                    <a:pt x="2436" y="4915"/>
                    <a:pt x="2427" y="5076"/>
                  </a:cubicBezTo>
                  <a:cubicBezTo>
                    <a:pt x="2374" y="5069"/>
                    <a:pt x="2320" y="5059"/>
                    <a:pt x="2268" y="5046"/>
                  </a:cubicBezTo>
                  <a:cubicBezTo>
                    <a:pt x="2262" y="5043"/>
                    <a:pt x="2251" y="5041"/>
                    <a:pt x="2233" y="5037"/>
                  </a:cubicBezTo>
                  <a:cubicBezTo>
                    <a:pt x="1758" y="4944"/>
                    <a:pt x="953" y="4629"/>
                    <a:pt x="894" y="3573"/>
                  </a:cubicBezTo>
                  <a:cubicBezTo>
                    <a:pt x="891" y="3493"/>
                    <a:pt x="891" y="3413"/>
                    <a:pt x="895" y="3333"/>
                  </a:cubicBezTo>
                  <a:cubicBezTo>
                    <a:pt x="1411" y="3305"/>
                    <a:pt x="1991" y="3302"/>
                    <a:pt x="2487" y="3302"/>
                  </a:cubicBezTo>
                  <a:close/>
                  <a:moveTo>
                    <a:pt x="2696" y="1"/>
                  </a:moveTo>
                  <a:cubicBezTo>
                    <a:pt x="2543" y="1"/>
                    <a:pt x="2408" y="273"/>
                    <a:pt x="2435" y="589"/>
                  </a:cubicBezTo>
                  <a:cubicBezTo>
                    <a:pt x="2438" y="641"/>
                    <a:pt x="2442" y="697"/>
                    <a:pt x="2445" y="751"/>
                  </a:cubicBezTo>
                  <a:cubicBezTo>
                    <a:pt x="2186" y="798"/>
                    <a:pt x="1940" y="900"/>
                    <a:pt x="1725" y="1050"/>
                  </a:cubicBezTo>
                  <a:cubicBezTo>
                    <a:pt x="1202" y="1411"/>
                    <a:pt x="800" y="2045"/>
                    <a:pt x="624" y="2723"/>
                  </a:cubicBezTo>
                  <a:lnTo>
                    <a:pt x="571" y="2720"/>
                  </a:lnTo>
                  <a:cubicBezTo>
                    <a:pt x="548" y="2718"/>
                    <a:pt x="526" y="2717"/>
                    <a:pt x="503" y="2717"/>
                  </a:cubicBezTo>
                  <a:cubicBezTo>
                    <a:pt x="230" y="2717"/>
                    <a:pt x="0" y="2838"/>
                    <a:pt x="0" y="2992"/>
                  </a:cubicBezTo>
                  <a:lnTo>
                    <a:pt x="0" y="3086"/>
                  </a:lnTo>
                  <a:cubicBezTo>
                    <a:pt x="0" y="3232"/>
                    <a:pt x="211" y="3361"/>
                    <a:pt x="470" y="3361"/>
                  </a:cubicBezTo>
                  <a:cubicBezTo>
                    <a:pt x="490" y="3361"/>
                    <a:pt x="510" y="3361"/>
                    <a:pt x="531" y="3359"/>
                  </a:cubicBezTo>
                  <a:lnTo>
                    <a:pt x="531" y="3359"/>
                  </a:lnTo>
                  <a:cubicBezTo>
                    <a:pt x="528" y="3439"/>
                    <a:pt x="527" y="3519"/>
                    <a:pt x="532" y="3596"/>
                  </a:cubicBezTo>
                  <a:cubicBezTo>
                    <a:pt x="607" y="4958"/>
                    <a:pt x="1699" y="5319"/>
                    <a:pt x="2165" y="5410"/>
                  </a:cubicBezTo>
                  <a:lnTo>
                    <a:pt x="2180" y="5414"/>
                  </a:lnTo>
                  <a:cubicBezTo>
                    <a:pt x="2253" y="5434"/>
                    <a:pt x="2328" y="5448"/>
                    <a:pt x="2403" y="5456"/>
                  </a:cubicBezTo>
                  <a:cubicBezTo>
                    <a:pt x="2403" y="5466"/>
                    <a:pt x="2401" y="5478"/>
                    <a:pt x="2401" y="5488"/>
                  </a:cubicBezTo>
                  <a:cubicBezTo>
                    <a:pt x="2378" y="5818"/>
                    <a:pt x="2501" y="6111"/>
                    <a:pt x="2661" y="6111"/>
                  </a:cubicBezTo>
                  <a:cubicBezTo>
                    <a:pt x="2816" y="6111"/>
                    <a:pt x="2937" y="5831"/>
                    <a:pt x="2922" y="5508"/>
                  </a:cubicBezTo>
                  <a:cubicBezTo>
                    <a:pt x="2920" y="5488"/>
                    <a:pt x="2919" y="5466"/>
                    <a:pt x="2918" y="5444"/>
                  </a:cubicBezTo>
                  <a:cubicBezTo>
                    <a:pt x="3812" y="5307"/>
                    <a:pt x="4656" y="4600"/>
                    <a:pt x="4907" y="3989"/>
                  </a:cubicBezTo>
                  <a:cubicBezTo>
                    <a:pt x="4986" y="3798"/>
                    <a:pt x="5041" y="3598"/>
                    <a:pt x="5073" y="3394"/>
                  </a:cubicBezTo>
                  <a:cubicBezTo>
                    <a:pt x="5090" y="3395"/>
                    <a:pt x="5107" y="3395"/>
                    <a:pt x="5124" y="3395"/>
                  </a:cubicBezTo>
                  <a:cubicBezTo>
                    <a:pt x="5397" y="3395"/>
                    <a:pt x="5626" y="3275"/>
                    <a:pt x="5626" y="3121"/>
                  </a:cubicBezTo>
                  <a:cubicBezTo>
                    <a:pt x="5628" y="2968"/>
                    <a:pt x="5397" y="2848"/>
                    <a:pt x="5122" y="2848"/>
                  </a:cubicBezTo>
                  <a:cubicBezTo>
                    <a:pt x="5111" y="2848"/>
                    <a:pt x="5101" y="2848"/>
                    <a:pt x="5091" y="2848"/>
                  </a:cubicBezTo>
                  <a:cubicBezTo>
                    <a:pt x="5032" y="2231"/>
                    <a:pt x="4683" y="1518"/>
                    <a:pt x="3614" y="958"/>
                  </a:cubicBezTo>
                  <a:cubicBezTo>
                    <a:pt x="3432" y="860"/>
                    <a:pt x="3238" y="792"/>
                    <a:pt x="3036" y="755"/>
                  </a:cubicBezTo>
                  <a:cubicBezTo>
                    <a:pt x="3040" y="712"/>
                    <a:pt x="3043" y="668"/>
                    <a:pt x="3045" y="622"/>
                  </a:cubicBezTo>
                  <a:cubicBezTo>
                    <a:pt x="3066" y="293"/>
                    <a:pt x="2945" y="1"/>
                    <a:pt x="27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9"/>
            <p:cNvSpPr/>
            <p:nvPr/>
          </p:nvSpPr>
          <p:spPr>
            <a:xfrm>
              <a:off x="2003025" y="4143100"/>
              <a:ext cx="146825" cy="153900"/>
            </a:xfrm>
            <a:custGeom>
              <a:rect b="b" l="l" r="r" t="t"/>
              <a:pathLst>
                <a:path extrusionOk="0" h="6156" w="5873">
                  <a:moveTo>
                    <a:pt x="2621" y="1160"/>
                  </a:moveTo>
                  <a:cubicBezTo>
                    <a:pt x="2653" y="1160"/>
                    <a:pt x="2687" y="1161"/>
                    <a:pt x="2721" y="1164"/>
                  </a:cubicBezTo>
                  <a:cubicBezTo>
                    <a:pt x="2739" y="1747"/>
                    <a:pt x="2738" y="2389"/>
                    <a:pt x="2738" y="2913"/>
                  </a:cubicBezTo>
                  <a:cubicBezTo>
                    <a:pt x="1803" y="2891"/>
                    <a:pt x="1393" y="2860"/>
                    <a:pt x="1085" y="2833"/>
                  </a:cubicBezTo>
                  <a:cubicBezTo>
                    <a:pt x="1095" y="2694"/>
                    <a:pt x="1124" y="2558"/>
                    <a:pt x="1169" y="2427"/>
                  </a:cubicBezTo>
                  <a:cubicBezTo>
                    <a:pt x="1172" y="2420"/>
                    <a:pt x="1175" y="2409"/>
                    <a:pt x="1181" y="2392"/>
                  </a:cubicBezTo>
                  <a:cubicBezTo>
                    <a:pt x="1319" y="1925"/>
                    <a:pt x="1687" y="1160"/>
                    <a:pt x="2621" y="1160"/>
                  </a:cubicBezTo>
                  <a:close/>
                  <a:moveTo>
                    <a:pt x="3162" y="1240"/>
                  </a:moveTo>
                  <a:cubicBezTo>
                    <a:pt x="3806" y="1423"/>
                    <a:pt x="4423" y="1906"/>
                    <a:pt x="4703" y="2482"/>
                  </a:cubicBezTo>
                  <a:cubicBezTo>
                    <a:pt x="4770" y="2620"/>
                    <a:pt x="4817" y="2766"/>
                    <a:pt x="4845" y="2915"/>
                  </a:cubicBezTo>
                  <a:cubicBezTo>
                    <a:pt x="4526" y="2922"/>
                    <a:pt x="4130" y="2926"/>
                    <a:pt x="3757" y="2926"/>
                  </a:cubicBezTo>
                  <a:cubicBezTo>
                    <a:pt x="3517" y="2926"/>
                    <a:pt x="3286" y="2925"/>
                    <a:pt x="3092" y="2921"/>
                  </a:cubicBezTo>
                  <a:cubicBezTo>
                    <a:pt x="3111" y="2008"/>
                    <a:pt x="3138" y="1560"/>
                    <a:pt x="3162" y="1240"/>
                  </a:cubicBezTo>
                  <a:close/>
                  <a:moveTo>
                    <a:pt x="2578" y="3285"/>
                  </a:moveTo>
                  <a:cubicBezTo>
                    <a:pt x="2632" y="3285"/>
                    <a:pt x="2686" y="3285"/>
                    <a:pt x="2738" y="3285"/>
                  </a:cubicBezTo>
                  <a:cubicBezTo>
                    <a:pt x="2736" y="3962"/>
                    <a:pt x="2729" y="3826"/>
                    <a:pt x="2705" y="4589"/>
                  </a:cubicBezTo>
                  <a:cubicBezTo>
                    <a:pt x="2700" y="4809"/>
                    <a:pt x="2692" y="5014"/>
                    <a:pt x="2682" y="5202"/>
                  </a:cubicBezTo>
                  <a:cubicBezTo>
                    <a:pt x="2438" y="5157"/>
                    <a:pt x="2224" y="5059"/>
                    <a:pt x="2057" y="4960"/>
                  </a:cubicBezTo>
                  <a:cubicBezTo>
                    <a:pt x="1646" y="4714"/>
                    <a:pt x="1205" y="4021"/>
                    <a:pt x="1101" y="3303"/>
                  </a:cubicBezTo>
                  <a:cubicBezTo>
                    <a:pt x="1588" y="3286"/>
                    <a:pt x="2117" y="3285"/>
                    <a:pt x="2578" y="3285"/>
                  </a:cubicBezTo>
                  <a:close/>
                  <a:moveTo>
                    <a:pt x="3084" y="3285"/>
                  </a:moveTo>
                  <a:cubicBezTo>
                    <a:pt x="3786" y="3287"/>
                    <a:pt x="3632" y="3295"/>
                    <a:pt x="4378" y="3318"/>
                  </a:cubicBezTo>
                  <a:cubicBezTo>
                    <a:pt x="4548" y="3324"/>
                    <a:pt x="4711" y="3331"/>
                    <a:pt x="4861" y="3338"/>
                  </a:cubicBezTo>
                  <a:cubicBezTo>
                    <a:pt x="4839" y="3566"/>
                    <a:pt x="4763" y="3815"/>
                    <a:pt x="4599" y="4077"/>
                  </a:cubicBezTo>
                  <a:cubicBezTo>
                    <a:pt x="4097" y="4884"/>
                    <a:pt x="3564" y="5175"/>
                    <a:pt x="3094" y="5222"/>
                  </a:cubicBezTo>
                  <a:cubicBezTo>
                    <a:pt x="3081" y="4682"/>
                    <a:pt x="3076" y="3851"/>
                    <a:pt x="3084" y="3285"/>
                  </a:cubicBezTo>
                  <a:close/>
                  <a:moveTo>
                    <a:pt x="2913" y="1"/>
                  </a:moveTo>
                  <a:cubicBezTo>
                    <a:pt x="2784" y="1"/>
                    <a:pt x="2672" y="274"/>
                    <a:pt x="2693" y="593"/>
                  </a:cubicBezTo>
                  <a:cubicBezTo>
                    <a:pt x="2697" y="655"/>
                    <a:pt x="2701" y="720"/>
                    <a:pt x="2704" y="785"/>
                  </a:cubicBezTo>
                  <a:cubicBezTo>
                    <a:pt x="2676" y="784"/>
                    <a:pt x="2648" y="783"/>
                    <a:pt x="2621" y="783"/>
                  </a:cubicBezTo>
                  <a:cubicBezTo>
                    <a:pt x="1409" y="783"/>
                    <a:pt x="969" y="1820"/>
                    <a:pt x="835" y="2279"/>
                  </a:cubicBezTo>
                  <a:lnTo>
                    <a:pt x="830" y="2295"/>
                  </a:lnTo>
                  <a:cubicBezTo>
                    <a:pt x="772" y="2459"/>
                    <a:pt x="737" y="2629"/>
                    <a:pt x="725" y="2803"/>
                  </a:cubicBezTo>
                  <a:cubicBezTo>
                    <a:pt x="684" y="2799"/>
                    <a:pt x="641" y="2797"/>
                    <a:pt x="596" y="2794"/>
                  </a:cubicBezTo>
                  <a:cubicBezTo>
                    <a:pt x="572" y="2792"/>
                    <a:pt x="549" y="2791"/>
                    <a:pt x="525" y="2791"/>
                  </a:cubicBezTo>
                  <a:cubicBezTo>
                    <a:pt x="240" y="2791"/>
                    <a:pt x="1" y="2893"/>
                    <a:pt x="1" y="3023"/>
                  </a:cubicBezTo>
                  <a:lnTo>
                    <a:pt x="1" y="3102"/>
                  </a:lnTo>
                  <a:cubicBezTo>
                    <a:pt x="1" y="3225"/>
                    <a:pt x="221" y="3335"/>
                    <a:pt x="492" y="3335"/>
                  </a:cubicBezTo>
                  <a:cubicBezTo>
                    <a:pt x="516" y="3335"/>
                    <a:pt x="540" y="3334"/>
                    <a:pt x="565" y="3332"/>
                  </a:cubicBezTo>
                  <a:cubicBezTo>
                    <a:pt x="622" y="3328"/>
                    <a:pt x="681" y="3324"/>
                    <a:pt x="739" y="3321"/>
                  </a:cubicBezTo>
                  <a:cubicBezTo>
                    <a:pt x="853" y="4175"/>
                    <a:pt x="1376" y="4991"/>
                    <a:pt x="1876" y="5290"/>
                  </a:cubicBezTo>
                  <a:cubicBezTo>
                    <a:pt x="2056" y="5398"/>
                    <a:pt x="2332" y="5528"/>
                    <a:pt x="2664" y="5583"/>
                  </a:cubicBezTo>
                  <a:cubicBezTo>
                    <a:pt x="2658" y="5891"/>
                    <a:pt x="2756" y="6155"/>
                    <a:pt x="2883" y="6155"/>
                  </a:cubicBezTo>
                  <a:cubicBezTo>
                    <a:pt x="3006" y="6155"/>
                    <a:pt x="3102" y="5904"/>
                    <a:pt x="3102" y="5603"/>
                  </a:cubicBezTo>
                  <a:cubicBezTo>
                    <a:pt x="3661" y="5560"/>
                    <a:pt x="4308" y="5239"/>
                    <a:pt x="4902" y="4286"/>
                  </a:cubicBezTo>
                  <a:cubicBezTo>
                    <a:pt x="5086" y="3988"/>
                    <a:pt x="5193" y="3674"/>
                    <a:pt x="5222" y="3359"/>
                  </a:cubicBezTo>
                  <a:lnTo>
                    <a:pt x="5271" y="3361"/>
                  </a:lnTo>
                  <a:cubicBezTo>
                    <a:pt x="5297" y="3363"/>
                    <a:pt x="5321" y="3363"/>
                    <a:pt x="5346" y="3363"/>
                  </a:cubicBezTo>
                  <a:cubicBezTo>
                    <a:pt x="5631" y="3363"/>
                    <a:pt x="5870" y="3262"/>
                    <a:pt x="5870" y="3133"/>
                  </a:cubicBezTo>
                  <a:cubicBezTo>
                    <a:pt x="5872" y="3003"/>
                    <a:pt x="5634" y="2901"/>
                    <a:pt x="5347" y="2901"/>
                  </a:cubicBezTo>
                  <a:cubicBezTo>
                    <a:pt x="5329" y="2901"/>
                    <a:pt x="5310" y="2902"/>
                    <a:pt x="5292" y="2902"/>
                  </a:cubicBezTo>
                  <a:lnTo>
                    <a:pt x="5211" y="2906"/>
                  </a:lnTo>
                  <a:cubicBezTo>
                    <a:pt x="5180" y="2699"/>
                    <a:pt x="5117" y="2498"/>
                    <a:pt x="5026" y="2310"/>
                  </a:cubicBezTo>
                  <a:cubicBezTo>
                    <a:pt x="4689" y="1614"/>
                    <a:pt x="3960" y="1054"/>
                    <a:pt x="3193" y="857"/>
                  </a:cubicBezTo>
                  <a:cubicBezTo>
                    <a:pt x="3198" y="784"/>
                    <a:pt x="3204" y="708"/>
                    <a:pt x="3207" y="625"/>
                  </a:cubicBezTo>
                  <a:cubicBezTo>
                    <a:pt x="3224" y="294"/>
                    <a:pt x="3121" y="1"/>
                    <a:pt x="298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9"/>
            <p:cNvSpPr/>
            <p:nvPr/>
          </p:nvSpPr>
          <p:spPr>
            <a:xfrm>
              <a:off x="1764775" y="3861050"/>
              <a:ext cx="165975" cy="180175"/>
            </a:xfrm>
            <a:custGeom>
              <a:rect b="b" l="l" r="r" t="t"/>
              <a:pathLst>
                <a:path extrusionOk="0" h="7207" w="6639">
                  <a:moveTo>
                    <a:pt x="1796" y="1138"/>
                  </a:moveTo>
                  <a:cubicBezTo>
                    <a:pt x="1780" y="1371"/>
                    <a:pt x="1762" y="1633"/>
                    <a:pt x="1747" y="1889"/>
                  </a:cubicBezTo>
                  <a:cubicBezTo>
                    <a:pt x="1494" y="1882"/>
                    <a:pt x="1265" y="1877"/>
                    <a:pt x="1072" y="1874"/>
                  </a:cubicBezTo>
                  <a:cubicBezTo>
                    <a:pt x="1194" y="1699"/>
                    <a:pt x="1333" y="1538"/>
                    <a:pt x="1487" y="1391"/>
                  </a:cubicBezTo>
                  <a:cubicBezTo>
                    <a:pt x="1584" y="1299"/>
                    <a:pt x="1687" y="1216"/>
                    <a:pt x="1796" y="1138"/>
                  </a:cubicBezTo>
                  <a:close/>
                  <a:moveTo>
                    <a:pt x="3122" y="691"/>
                  </a:moveTo>
                  <a:cubicBezTo>
                    <a:pt x="3188" y="691"/>
                    <a:pt x="3256" y="695"/>
                    <a:pt x="3323" y="702"/>
                  </a:cubicBezTo>
                  <a:cubicBezTo>
                    <a:pt x="3311" y="1076"/>
                    <a:pt x="3320" y="1502"/>
                    <a:pt x="3333" y="1947"/>
                  </a:cubicBezTo>
                  <a:cubicBezTo>
                    <a:pt x="2909" y="1925"/>
                    <a:pt x="2491" y="1910"/>
                    <a:pt x="2110" y="1898"/>
                  </a:cubicBezTo>
                  <a:cubicBezTo>
                    <a:pt x="2130" y="1552"/>
                    <a:pt x="2155" y="1195"/>
                    <a:pt x="2177" y="914"/>
                  </a:cubicBezTo>
                  <a:cubicBezTo>
                    <a:pt x="2481" y="769"/>
                    <a:pt x="2800" y="691"/>
                    <a:pt x="3122" y="691"/>
                  </a:cubicBezTo>
                  <a:close/>
                  <a:moveTo>
                    <a:pt x="3684" y="758"/>
                  </a:moveTo>
                  <a:lnTo>
                    <a:pt x="3684" y="758"/>
                  </a:lnTo>
                  <a:cubicBezTo>
                    <a:pt x="4078" y="838"/>
                    <a:pt x="4453" y="992"/>
                    <a:pt x="4789" y="1210"/>
                  </a:cubicBezTo>
                  <a:cubicBezTo>
                    <a:pt x="4795" y="1478"/>
                    <a:pt x="4790" y="1760"/>
                    <a:pt x="4781" y="2043"/>
                  </a:cubicBezTo>
                  <a:cubicBezTo>
                    <a:pt x="4436" y="2013"/>
                    <a:pt x="4068" y="1988"/>
                    <a:pt x="3696" y="1967"/>
                  </a:cubicBezTo>
                  <a:cubicBezTo>
                    <a:pt x="3684" y="1534"/>
                    <a:pt x="3675" y="1119"/>
                    <a:pt x="3684" y="758"/>
                  </a:cubicBezTo>
                  <a:close/>
                  <a:moveTo>
                    <a:pt x="5154" y="1487"/>
                  </a:moveTo>
                  <a:cubicBezTo>
                    <a:pt x="5371" y="1681"/>
                    <a:pt x="5558" y="1904"/>
                    <a:pt x="5711" y="2151"/>
                  </a:cubicBezTo>
                  <a:cubicBezTo>
                    <a:pt x="5538" y="2124"/>
                    <a:pt x="5346" y="2101"/>
                    <a:pt x="5141" y="2078"/>
                  </a:cubicBezTo>
                  <a:cubicBezTo>
                    <a:pt x="5148" y="1880"/>
                    <a:pt x="5154" y="1682"/>
                    <a:pt x="5154" y="1487"/>
                  </a:cubicBezTo>
                  <a:close/>
                  <a:moveTo>
                    <a:pt x="5126" y="2458"/>
                  </a:moveTo>
                  <a:cubicBezTo>
                    <a:pt x="5432" y="2490"/>
                    <a:pt x="5704" y="2527"/>
                    <a:pt x="5927" y="2571"/>
                  </a:cubicBezTo>
                  <a:cubicBezTo>
                    <a:pt x="6081" y="2941"/>
                    <a:pt x="6160" y="3337"/>
                    <a:pt x="6158" y="3737"/>
                  </a:cubicBezTo>
                  <a:cubicBezTo>
                    <a:pt x="6157" y="4007"/>
                    <a:pt x="6120" y="4275"/>
                    <a:pt x="6046" y="4534"/>
                  </a:cubicBezTo>
                  <a:lnTo>
                    <a:pt x="6046" y="4535"/>
                  </a:lnTo>
                  <a:cubicBezTo>
                    <a:pt x="5806" y="4548"/>
                    <a:pt x="5473" y="4565"/>
                    <a:pt x="5080" y="4582"/>
                  </a:cubicBezTo>
                  <a:cubicBezTo>
                    <a:pt x="5081" y="4479"/>
                    <a:pt x="5080" y="4390"/>
                    <a:pt x="5075" y="4319"/>
                  </a:cubicBezTo>
                  <a:cubicBezTo>
                    <a:pt x="5053" y="3958"/>
                    <a:pt x="5079" y="3437"/>
                    <a:pt x="5107" y="2883"/>
                  </a:cubicBezTo>
                  <a:cubicBezTo>
                    <a:pt x="5114" y="2744"/>
                    <a:pt x="5121" y="2601"/>
                    <a:pt x="5126" y="2458"/>
                  </a:cubicBezTo>
                  <a:close/>
                  <a:moveTo>
                    <a:pt x="3705" y="2348"/>
                  </a:moveTo>
                  <a:lnTo>
                    <a:pt x="3705" y="2348"/>
                  </a:lnTo>
                  <a:cubicBezTo>
                    <a:pt x="4071" y="2369"/>
                    <a:pt x="4429" y="2393"/>
                    <a:pt x="4765" y="2423"/>
                  </a:cubicBezTo>
                  <a:cubicBezTo>
                    <a:pt x="4760" y="2571"/>
                    <a:pt x="4752" y="2718"/>
                    <a:pt x="4745" y="2863"/>
                  </a:cubicBezTo>
                  <a:cubicBezTo>
                    <a:pt x="4716" y="3429"/>
                    <a:pt x="4690" y="3960"/>
                    <a:pt x="4714" y="4344"/>
                  </a:cubicBezTo>
                  <a:cubicBezTo>
                    <a:pt x="4717" y="4411"/>
                    <a:pt x="4719" y="4497"/>
                    <a:pt x="4717" y="4597"/>
                  </a:cubicBezTo>
                  <a:cubicBezTo>
                    <a:pt x="4387" y="4610"/>
                    <a:pt x="4029" y="4622"/>
                    <a:pt x="3661" y="4631"/>
                  </a:cubicBezTo>
                  <a:cubicBezTo>
                    <a:pt x="3670" y="4469"/>
                    <a:pt x="3680" y="4330"/>
                    <a:pt x="3686" y="4231"/>
                  </a:cubicBezTo>
                  <a:cubicBezTo>
                    <a:pt x="3733" y="3646"/>
                    <a:pt x="3722" y="2993"/>
                    <a:pt x="3705" y="2348"/>
                  </a:cubicBezTo>
                  <a:close/>
                  <a:moveTo>
                    <a:pt x="848" y="2249"/>
                  </a:moveTo>
                  <a:cubicBezTo>
                    <a:pt x="1073" y="2253"/>
                    <a:pt x="1375" y="2259"/>
                    <a:pt x="1728" y="2268"/>
                  </a:cubicBezTo>
                  <a:cubicBezTo>
                    <a:pt x="1714" y="2585"/>
                    <a:pt x="1707" y="2866"/>
                    <a:pt x="1717" y="3036"/>
                  </a:cubicBezTo>
                  <a:cubicBezTo>
                    <a:pt x="1740" y="3411"/>
                    <a:pt x="1761" y="4008"/>
                    <a:pt x="1766" y="4639"/>
                  </a:cubicBezTo>
                  <a:cubicBezTo>
                    <a:pt x="1350" y="4629"/>
                    <a:pt x="969" y="4610"/>
                    <a:pt x="656" y="4577"/>
                  </a:cubicBezTo>
                  <a:cubicBezTo>
                    <a:pt x="559" y="4267"/>
                    <a:pt x="509" y="3945"/>
                    <a:pt x="510" y="3621"/>
                  </a:cubicBezTo>
                  <a:lnTo>
                    <a:pt x="509" y="3621"/>
                  </a:lnTo>
                  <a:cubicBezTo>
                    <a:pt x="509" y="3152"/>
                    <a:pt x="629" y="2678"/>
                    <a:pt x="848" y="2249"/>
                  </a:cubicBezTo>
                  <a:close/>
                  <a:moveTo>
                    <a:pt x="2089" y="2279"/>
                  </a:moveTo>
                  <a:cubicBezTo>
                    <a:pt x="2481" y="2291"/>
                    <a:pt x="2909" y="2307"/>
                    <a:pt x="3342" y="2328"/>
                  </a:cubicBezTo>
                  <a:cubicBezTo>
                    <a:pt x="3361" y="2972"/>
                    <a:pt x="3371" y="3626"/>
                    <a:pt x="3326" y="4200"/>
                  </a:cubicBezTo>
                  <a:lnTo>
                    <a:pt x="3326" y="4201"/>
                  </a:lnTo>
                  <a:cubicBezTo>
                    <a:pt x="3318" y="4309"/>
                    <a:pt x="3308" y="4462"/>
                    <a:pt x="3297" y="4639"/>
                  </a:cubicBezTo>
                  <a:cubicBezTo>
                    <a:pt x="3025" y="4644"/>
                    <a:pt x="2751" y="4647"/>
                    <a:pt x="2484" y="4647"/>
                  </a:cubicBezTo>
                  <a:cubicBezTo>
                    <a:pt x="2363" y="4647"/>
                    <a:pt x="2245" y="4646"/>
                    <a:pt x="2127" y="4645"/>
                  </a:cubicBezTo>
                  <a:cubicBezTo>
                    <a:pt x="2123" y="4001"/>
                    <a:pt x="2103" y="3394"/>
                    <a:pt x="2079" y="3012"/>
                  </a:cubicBezTo>
                  <a:cubicBezTo>
                    <a:pt x="2069" y="2854"/>
                    <a:pt x="2075" y="2585"/>
                    <a:pt x="2089" y="2279"/>
                  </a:cubicBezTo>
                  <a:close/>
                  <a:moveTo>
                    <a:pt x="812" y="4972"/>
                  </a:moveTo>
                  <a:cubicBezTo>
                    <a:pt x="1097" y="4995"/>
                    <a:pt x="1421" y="5010"/>
                    <a:pt x="1766" y="5018"/>
                  </a:cubicBezTo>
                  <a:cubicBezTo>
                    <a:pt x="1766" y="5390"/>
                    <a:pt x="1759" y="5759"/>
                    <a:pt x="1745" y="6092"/>
                  </a:cubicBezTo>
                  <a:lnTo>
                    <a:pt x="1744" y="6092"/>
                  </a:lnTo>
                  <a:cubicBezTo>
                    <a:pt x="1345" y="5801"/>
                    <a:pt x="1026" y="5416"/>
                    <a:pt x="812" y="4972"/>
                  </a:cubicBezTo>
                  <a:close/>
                  <a:moveTo>
                    <a:pt x="5908" y="4922"/>
                  </a:moveTo>
                  <a:lnTo>
                    <a:pt x="5908" y="4922"/>
                  </a:lnTo>
                  <a:cubicBezTo>
                    <a:pt x="5751" y="5287"/>
                    <a:pt x="5524" y="5617"/>
                    <a:pt x="5242" y="5896"/>
                  </a:cubicBezTo>
                  <a:cubicBezTo>
                    <a:pt x="5167" y="5970"/>
                    <a:pt x="5087" y="6040"/>
                    <a:pt x="5005" y="6106"/>
                  </a:cubicBezTo>
                  <a:cubicBezTo>
                    <a:pt x="5030" y="5738"/>
                    <a:pt x="5057" y="5319"/>
                    <a:pt x="5071" y="4963"/>
                  </a:cubicBezTo>
                  <a:cubicBezTo>
                    <a:pt x="5395" y="4948"/>
                    <a:pt x="5680" y="4935"/>
                    <a:pt x="5908" y="4922"/>
                  </a:cubicBezTo>
                  <a:close/>
                  <a:moveTo>
                    <a:pt x="3276" y="5019"/>
                  </a:moveTo>
                  <a:cubicBezTo>
                    <a:pt x="3249" y="5580"/>
                    <a:pt x="3218" y="6245"/>
                    <a:pt x="3201" y="6648"/>
                  </a:cubicBezTo>
                  <a:lnTo>
                    <a:pt x="3200" y="6648"/>
                  </a:lnTo>
                  <a:cubicBezTo>
                    <a:pt x="2814" y="6608"/>
                    <a:pt x="2439" y="6494"/>
                    <a:pt x="2096" y="6312"/>
                  </a:cubicBezTo>
                  <a:cubicBezTo>
                    <a:pt x="2118" y="5926"/>
                    <a:pt x="2127" y="5477"/>
                    <a:pt x="2128" y="5025"/>
                  </a:cubicBezTo>
                  <a:cubicBezTo>
                    <a:pt x="2250" y="5026"/>
                    <a:pt x="2373" y="5026"/>
                    <a:pt x="2497" y="5026"/>
                  </a:cubicBezTo>
                  <a:cubicBezTo>
                    <a:pt x="2755" y="5026"/>
                    <a:pt x="3017" y="5024"/>
                    <a:pt x="3276" y="5019"/>
                  </a:cubicBezTo>
                  <a:close/>
                  <a:moveTo>
                    <a:pt x="4707" y="4979"/>
                  </a:moveTo>
                  <a:cubicBezTo>
                    <a:pt x="4691" y="5415"/>
                    <a:pt x="4654" y="5953"/>
                    <a:pt x="4622" y="6362"/>
                  </a:cubicBezTo>
                  <a:cubicBezTo>
                    <a:pt x="4297" y="6544"/>
                    <a:pt x="3934" y="6647"/>
                    <a:pt x="3563" y="6662"/>
                  </a:cubicBezTo>
                  <a:cubicBezTo>
                    <a:pt x="3581" y="6253"/>
                    <a:pt x="3611" y="5573"/>
                    <a:pt x="3640" y="5012"/>
                  </a:cubicBezTo>
                  <a:cubicBezTo>
                    <a:pt x="4012" y="5003"/>
                    <a:pt x="4373" y="4991"/>
                    <a:pt x="4707" y="4979"/>
                  </a:cubicBezTo>
                  <a:close/>
                  <a:moveTo>
                    <a:pt x="3538" y="1"/>
                  </a:moveTo>
                  <a:cubicBezTo>
                    <a:pt x="3446" y="1"/>
                    <a:pt x="3369" y="71"/>
                    <a:pt x="3357" y="168"/>
                  </a:cubicBezTo>
                  <a:cubicBezTo>
                    <a:pt x="3352" y="216"/>
                    <a:pt x="3347" y="268"/>
                    <a:pt x="3342" y="321"/>
                  </a:cubicBezTo>
                  <a:cubicBezTo>
                    <a:pt x="3270" y="314"/>
                    <a:pt x="3197" y="311"/>
                    <a:pt x="3124" y="311"/>
                  </a:cubicBezTo>
                  <a:cubicBezTo>
                    <a:pt x="2812" y="311"/>
                    <a:pt x="2502" y="369"/>
                    <a:pt x="2211" y="485"/>
                  </a:cubicBezTo>
                  <a:cubicBezTo>
                    <a:pt x="2216" y="416"/>
                    <a:pt x="2220" y="375"/>
                    <a:pt x="2220" y="372"/>
                  </a:cubicBezTo>
                  <a:cubicBezTo>
                    <a:pt x="2229" y="267"/>
                    <a:pt x="2155" y="176"/>
                    <a:pt x="2055" y="167"/>
                  </a:cubicBezTo>
                  <a:cubicBezTo>
                    <a:pt x="2051" y="166"/>
                    <a:pt x="2046" y="166"/>
                    <a:pt x="2041" y="166"/>
                  </a:cubicBezTo>
                  <a:cubicBezTo>
                    <a:pt x="1945" y="166"/>
                    <a:pt x="1865" y="241"/>
                    <a:pt x="1860" y="338"/>
                  </a:cubicBezTo>
                  <a:cubicBezTo>
                    <a:pt x="1857" y="358"/>
                    <a:pt x="1847" y="482"/>
                    <a:pt x="1832" y="667"/>
                  </a:cubicBezTo>
                  <a:cubicBezTo>
                    <a:pt x="1619" y="791"/>
                    <a:pt x="1422" y="939"/>
                    <a:pt x="1243" y="1108"/>
                  </a:cubicBezTo>
                  <a:cubicBezTo>
                    <a:pt x="1008" y="1332"/>
                    <a:pt x="807" y="1587"/>
                    <a:pt x="642" y="1866"/>
                  </a:cubicBezTo>
                  <a:cubicBezTo>
                    <a:pt x="532" y="1865"/>
                    <a:pt x="460" y="1864"/>
                    <a:pt x="439" y="1864"/>
                  </a:cubicBezTo>
                  <a:lnTo>
                    <a:pt x="438" y="1864"/>
                  </a:lnTo>
                  <a:cubicBezTo>
                    <a:pt x="339" y="1864"/>
                    <a:pt x="258" y="1948"/>
                    <a:pt x="258" y="2052"/>
                  </a:cubicBezTo>
                  <a:cubicBezTo>
                    <a:pt x="256" y="2157"/>
                    <a:pt x="338" y="2242"/>
                    <a:pt x="437" y="2242"/>
                  </a:cubicBezTo>
                  <a:lnTo>
                    <a:pt x="446" y="2242"/>
                  </a:lnTo>
                  <a:cubicBezTo>
                    <a:pt x="253" y="2679"/>
                    <a:pt x="146" y="3152"/>
                    <a:pt x="146" y="3620"/>
                  </a:cubicBezTo>
                  <a:cubicBezTo>
                    <a:pt x="146" y="3922"/>
                    <a:pt x="185" y="4224"/>
                    <a:pt x="261" y="4517"/>
                  </a:cubicBezTo>
                  <a:cubicBezTo>
                    <a:pt x="252" y="4515"/>
                    <a:pt x="240" y="4514"/>
                    <a:pt x="232" y="4513"/>
                  </a:cubicBezTo>
                  <a:cubicBezTo>
                    <a:pt x="220" y="4510"/>
                    <a:pt x="208" y="4509"/>
                    <a:pt x="196" y="4509"/>
                  </a:cubicBezTo>
                  <a:cubicBezTo>
                    <a:pt x="111" y="4509"/>
                    <a:pt x="36" y="4572"/>
                    <a:pt x="19" y="4662"/>
                  </a:cubicBezTo>
                  <a:cubicBezTo>
                    <a:pt x="0" y="4765"/>
                    <a:pt x="64" y="4865"/>
                    <a:pt x="163" y="4885"/>
                  </a:cubicBezTo>
                  <a:cubicBezTo>
                    <a:pt x="233" y="4899"/>
                    <a:pt x="310" y="4911"/>
                    <a:pt x="393" y="4923"/>
                  </a:cubicBezTo>
                  <a:cubicBezTo>
                    <a:pt x="654" y="5584"/>
                    <a:pt x="1117" y="6145"/>
                    <a:pt x="1718" y="6524"/>
                  </a:cubicBezTo>
                  <a:cubicBezTo>
                    <a:pt x="1710" y="6633"/>
                    <a:pt x="1700" y="6736"/>
                    <a:pt x="1689" y="6827"/>
                  </a:cubicBezTo>
                  <a:cubicBezTo>
                    <a:pt x="1677" y="6932"/>
                    <a:pt x="1747" y="7027"/>
                    <a:pt x="1846" y="7039"/>
                  </a:cubicBezTo>
                  <a:cubicBezTo>
                    <a:pt x="1854" y="7040"/>
                    <a:pt x="1862" y="7042"/>
                    <a:pt x="1869" y="7042"/>
                  </a:cubicBezTo>
                  <a:cubicBezTo>
                    <a:pt x="1963" y="7039"/>
                    <a:pt x="2039" y="6969"/>
                    <a:pt x="2048" y="6876"/>
                  </a:cubicBezTo>
                  <a:cubicBezTo>
                    <a:pt x="2055" y="6826"/>
                    <a:pt x="2060" y="6772"/>
                    <a:pt x="2066" y="6716"/>
                  </a:cubicBezTo>
                  <a:cubicBezTo>
                    <a:pt x="2419" y="6883"/>
                    <a:pt x="2798" y="6987"/>
                    <a:pt x="3186" y="7025"/>
                  </a:cubicBezTo>
                  <a:cubicBezTo>
                    <a:pt x="3188" y="7120"/>
                    <a:pt x="3264" y="7199"/>
                    <a:pt x="3359" y="7206"/>
                  </a:cubicBezTo>
                  <a:lnTo>
                    <a:pt x="3367" y="7206"/>
                  </a:lnTo>
                  <a:cubicBezTo>
                    <a:pt x="3459" y="7204"/>
                    <a:pt x="3536" y="7132"/>
                    <a:pt x="3545" y="7039"/>
                  </a:cubicBezTo>
                  <a:cubicBezTo>
                    <a:pt x="3907" y="7030"/>
                    <a:pt x="4261" y="6948"/>
                    <a:pt x="4589" y="6797"/>
                  </a:cubicBezTo>
                  <a:lnTo>
                    <a:pt x="4589" y="6797"/>
                  </a:lnTo>
                  <a:cubicBezTo>
                    <a:pt x="4580" y="6908"/>
                    <a:pt x="4575" y="6976"/>
                    <a:pt x="4575" y="6980"/>
                  </a:cubicBezTo>
                  <a:cubicBezTo>
                    <a:pt x="4566" y="7085"/>
                    <a:pt x="4639" y="7176"/>
                    <a:pt x="4738" y="7185"/>
                  </a:cubicBezTo>
                  <a:cubicBezTo>
                    <a:pt x="4744" y="7186"/>
                    <a:pt x="4750" y="7186"/>
                    <a:pt x="4756" y="7186"/>
                  </a:cubicBezTo>
                  <a:cubicBezTo>
                    <a:pt x="4851" y="7184"/>
                    <a:pt x="4929" y="7109"/>
                    <a:pt x="4935" y="7014"/>
                  </a:cubicBezTo>
                  <a:cubicBezTo>
                    <a:pt x="4938" y="6991"/>
                    <a:pt x="4951" y="6826"/>
                    <a:pt x="4970" y="6589"/>
                  </a:cubicBezTo>
                  <a:cubicBezTo>
                    <a:pt x="5158" y="6467"/>
                    <a:pt x="5333" y="6327"/>
                    <a:pt x="5492" y="6169"/>
                  </a:cubicBezTo>
                  <a:cubicBezTo>
                    <a:pt x="5855" y="5810"/>
                    <a:pt x="6135" y="5376"/>
                    <a:pt x="6311" y="4897"/>
                  </a:cubicBezTo>
                  <a:cubicBezTo>
                    <a:pt x="6392" y="4892"/>
                    <a:pt x="6445" y="4889"/>
                    <a:pt x="6462" y="4888"/>
                  </a:cubicBezTo>
                  <a:cubicBezTo>
                    <a:pt x="6563" y="4881"/>
                    <a:pt x="6638" y="4791"/>
                    <a:pt x="6632" y="4687"/>
                  </a:cubicBezTo>
                  <a:cubicBezTo>
                    <a:pt x="6627" y="4587"/>
                    <a:pt x="6548" y="4511"/>
                    <a:pt x="6453" y="4511"/>
                  </a:cubicBezTo>
                  <a:cubicBezTo>
                    <a:pt x="6448" y="4511"/>
                    <a:pt x="6444" y="4511"/>
                    <a:pt x="6440" y="4512"/>
                  </a:cubicBezTo>
                  <a:lnTo>
                    <a:pt x="6427" y="4512"/>
                  </a:lnTo>
                  <a:cubicBezTo>
                    <a:pt x="6489" y="4258"/>
                    <a:pt x="6521" y="3997"/>
                    <a:pt x="6521" y="3737"/>
                  </a:cubicBezTo>
                  <a:cubicBezTo>
                    <a:pt x="6521" y="3373"/>
                    <a:pt x="6464" y="3012"/>
                    <a:pt x="6352" y="2665"/>
                  </a:cubicBezTo>
                  <a:cubicBezTo>
                    <a:pt x="6427" y="2659"/>
                    <a:pt x="6491" y="2607"/>
                    <a:pt x="6512" y="2534"/>
                  </a:cubicBezTo>
                  <a:cubicBezTo>
                    <a:pt x="6544" y="2437"/>
                    <a:pt x="6492" y="2332"/>
                    <a:pt x="6395" y="2296"/>
                  </a:cubicBezTo>
                  <a:cubicBezTo>
                    <a:pt x="6333" y="2275"/>
                    <a:pt x="6259" y="2255"/>
                    <a:pt x="6179" y="2237"/>
                  </a:cubicBezTo>
                  <a:cubicBezTo>
                    <a:pt x="5941" y="1747"/>
                    <a:pt x="5586" y="1321"/>
                    <a:pt x="5146" y="998"/>
                  </a:cubicBezTo>
                  <a:cubicBezTo>
                    <a:pt x="5139" y="815"/>
                    <a:pt x="5125" y="639"/>
                    <a:pt x="5106" y="475"/>
                  </a:cubicBezTo>
                  <a:cubicBezTo>
                    <a:pt x="5093" y="381"/>
                    <a:pt x="5016" y="311"/>
                    <a:pt x="4928" y="311"/>
                  </a:cubicBezTo>
                  <a:cubicBezTo>
                    <a:pt x="4920" y="311"/>
                    <a:pt x="4911" y="311"/>
                    <a:pt x="4903" y="312"/>
                  </a:cubicBezTo>
                  <a:cubicBezTo>
                    <a:pt x="4803" y="326"/>
                    <a:pt x="4734" y="421"/>
                    <a:pt x="4746" y="524"/>
                  </a:cubicBezTo>
                  <a:cubicBezTo>
                    <a:pt x="4756" y="599"/>
                    <a:pt x="4763" y="677"/>
                    <a:pt x="4770" y="756"/>
                  </a:cubicBezTo>
                  <a:cubicBezTo>
                    <a:pt x="4436" y="573"/>
                    <a:pt x="4077" y="443"/>
                    <a:pt x="3703" y="373"/>
                  </a:cubicBezTo>
                  <a:cubicBezTo>
                    <a:pt x="3707" y="318"/>
                    <a:pt x="3712" y="264"/>
                    <a:pt x="3718" y="214"/>
                  </a:cubicBezTo>
                  <a:cubicBezTo>
                    <a:pt x="3729" y="110"/>
                    <a:pt x="3660" y="16"/>
                    <a:pt x="3560" y="2"/>
                  </a:cubicBezTo>
                  <a:cubicBezTo>
                    <a:pt x="3553" y="1"/>
                    <a:pt x="3545" y="1"/>
                    <a:pt x="353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9"/>
            <p:cNvSpPr/>
            <p:nvPr/>
          </p:nvSpPr>
          <p:spPr>
            <a:xfrm>
              <a:off x="1648300" y="3996850"/>
              <a:ext cx="130475" cy="136500"/>
            </a:xfrm>
            <a:custGeom>
              <a:rect b="b" l="l" r="r" t="t"/>
              <a:pathLst>
                <a:path extrusionOk="0" h="5460" w="5219">
                  <a:moveTo>
                    <a:pt x="2591" y="1"/>
                  </a:moveTo>
                  <a:cubicBezTo>
                    <a:pt x="2485" y="1"/>
                    <a:pt x="2402" y="149"/>
                    <a:pt x="2410" y="323"/>
                  </a:cubicBezTo>
                  <a:cubicBezTo>
                    <a:pt x="2425" y="664"/>
                    <a:pt x="2447" y="1205"/>
                    <a:pt x="2447" y="1589"/>
                  </a:cubicBezTo>
                  <a:cubicBezTo>
                    <a:pt x="2447" y="1746"/>
                    <a:pt x="2447" y="1999"/>
                    <a:pt x="2445" y="2292"/>
                  </a:cubicBezTo>
                  <a:cubicBezTo>
                    <a:pt x="2075" y="1865"/>
                    <a:pt x="2022" y="1756"/>
                    <a:pt x="1867" y="1563"/>
                  </a:cubicBezTo>
                  <a:cubicBezTo>
                    <a:pt x="1792" y="1471"/>
                    <a:pt x="1691" y="1418"/>
                    <a:pt x="1610" y="1418"/>
                  </a:cubicBezTo>
                  <a:cubicBezTo>
                    <a:pt x="1570" y="1418"/>
                    <a:pt x="1535" y="1430"/>
                    <a:pt x="1510" y="1457"/>
                  </a:cubicBezTo>
                  <a:lnTo>
                    <a:pt x="1466" y="1503"/>
                  </a:lnTo>
                  <a:cubicBezTo>
                    <a:pt x="1392" y="1581"/>
                    <a:pt x="1426" y="1756"/>
                    <a:pt x="1556" y="1865"/>
                  </a:cubicBezTo>
                  <a:cubicBezTo>
                    <a:pt x="1783" y="2057"/>
                    <a:pt x="2040" y="2319"/>
                    <a:pt x="2265" y="2554"/>
                  </a:cubicBezTo>
                  <a:cubicBezTo>
                    <a:pt x="1655" y="2549"/>
                    <a:pt x="1049" y="2542"/>
                    <a:pt x="814" y="2532"/>
                  </a:cubicBezTo>
                  <a:cubicBezTo>
                    <a:pt x="629" y="2522"/>
                    <a:pt x="461" y="2509"/>
                    <a:pt x="327" y="2496"/>
                  </a:cubicBezTo>
                  <a:cubicBezTo>
                    <a:pt x="313" y="2495"/>
                    <a:pt x="300" y="2494"/>
                    <a:pt x="286" y="2494"/>
                  </a:cubicBezTo>
                  <a:cubicBezTo>
                    <a:pt x="131" y="2494"/>
                    <a:pt x="0" y="2578"/>
                    <a:pt x="0" y="2685"/>
                  </a:cubicBezTo>
                  <a:cubicBezTo>
                    <a:pt x="0" y="2790"/>
                    <a:pt x="130" y="2875"/>
                    <a:pt x="287" y="2875"/>
                  </a:cubicBezTo>
                  <a:cubicBezTo>
                    <a:pt x="297" y="2875"/>
                    <a:pt x="307" y="2874"/>
                    <a:pt x="317" y="2873"/>
                  </a:cubicBezTo>
                  <a:cubicBezTo>
                    <a:pt x="512" y="2861"/>
                    <a:pt x="777" y="2848"/>
                    <a:pt x="1060" y="2848"/>
                  </a:cubicBezTo>
                  <a:cubicBezTo>
                    <a:pt x="1132" y="2848"/>
                    <a:pt x="1205" y="2848"/>
                    <a:pt x="1278" y="2850"/>
                  </a:cubicBezTo>
                  <a:cubicBezTo>
                    <a:pt x="1488" y="2855"/>
                    <a:pt x="1819" y="2862"/>
                    <a:pt x="2180" y="2869"/>
                  </a:cubicBezTo>
                  <a:cubicBezTo>
                    <a:pt x="2125" y="2920"/>
                    <a:pt x="2062" y="2977"/>
                    <a:pt x="1920" y="3112"/>
                  </a:cubicBezTo>
                  <a:cubicBezTo>
                    <a:pt x="1783" y="3243"/>
                    <a:pt x="1656" y="3358"/>
                    <a:pt x="1551" y="3448"/>
                  </a:cubicBezTo>
                  <a:cubicBezTo>
                    <a:pt x="1418" y="3564"/>
                    <a:pt x="1370" y="3741"/>
                    <a:pt x="1448" y="3822"/>
                  </a:cubicBezTo>
                  <a:cubicBezTo>
                    <a:pt x="1474" y="3850"/>
                    <a:pt x="1509" y="3863"/>
                    <a:pt x="1549" y="3863"/>
                  </a:cubicBezTo>
                  <a:cubicBezTo>
                    <a:pt x="1628" y="3863"/>
                    <a:pt x="1724" y="3811"/>
                    <a:pt x="1799" y="3723"/>
                  </a:cubicBezTo>
                  <a:cubicBezTo>
                    <a:pt x="1924" y="3573"/>
                    <a:pt x="2201" y="3273"/>
                    <a:pt x="2441" y="3024"/>
                  </a:cubicBezTo>
                  <a:lnTo>
                    <a:pt x="2441" y="3024"/>
                  </a:lnTo>
                  <a:cubicBezTo>
                    <a:pt x="2438" y="3684"/>
                    <a:pt x="2431" y="4354"/>
                    <a:pt x="2419" y="4609"/>
                  </a:cubicBezTo>
                  <a:cubicBezTo>
                    <a:pt x="2411" y="4801"/>
                    <a:pt x="2398" y="4976"/>
                    <a:pt x="2385" y="5117"/>
                  </a:cubicBezTo>
                  <a:cubicBezTo>
                    <a:pt x="2370" y="5298"/>
                    <a:pt x="2455" y="5459"/>
                    <a:pt x="2566" y="5459"/>
                  </a:cubicBezTo>
                  <a:cubicBezTo>
                    <a:pt x="2674" y="5459"/>
                    <a:pt x="2757" y="5305"/>
                    <a:pt x="2747" y="5128"/>
                  </a:cubicBezTo>
                  <a:cubicBezTo>
                    <a:pt x="2731" y="4873"/>
                    <a:pt x="2716" y="4500"/>
                    <a:pt x="2724" y="4122"/>
                  </a:cubicBezTo>
                  <a:cubicBezTo>
                    <a:pt x="2730" y="3880"/>
                    <a:pt x="2736" y="3483"/>
                    <a:pt x="2743" y="3060"/>
                  </a:cubicBezTo>
                  <a:cubicBezTo>
                    <a:pt x="2818" y="3142"/>
                    <a:pt x="2856" y="3192"/>
                    <a:pt x="3031" y="3392"/>
                  </a:cubicBezTo>
                  <a:cubicBezTo>
                    <a:pt x="3155" y="3535"/>
                    <a:pt x="3265" y="3668"/>
                    <a:pt x="3352" y="3777"/>
                  </a:cubicBezTo>
                  <a:cubicBezTo>
                    <a:pt x="3426" y="3871"/>
                    <a:pt x="3527" y="3925"/>
                    <a:pt x="3609" y="3925"/>
                  </a:cubicBezTo>
                  <a:cubicBezTo>
                    <a:pt x="3649" y="3925"/>
                    <a:pt x="3684" y="3912"/>
                    <a:pt x="3710" y="3886"/>
                  </a:cubicBezTo>
                  <a:cubicBezTo>
                    <a:pt x="3787" y="3804"/>
                    <a:pt x="3741" y="3636"/>
                    <a:pt x="3613" y="3518"/>
                  </a:cubicBezTo>
                  <a:cubicBezTo>
                    <a:pt x="3478" y="3394"/>
                    <a:pt x="3210" y="3125"/>
                    <a:pt x="2979" y="2882"/>
                  </a:cubicBezTo>
                  <a:lnTo>
                    <a:pt x="2979" y="2882"/>
                  </a:lnTo>
                  <a:cubicBezTo>
                    <a:pt x="3462" y="2890"/>
                    <a:pt x="3880" y="2897"/>
                    <a:pt x="4007" y="2899"/>
                  </a:cubicBezTo>
                  <a:cubicBezTo>
                    <a:pt x="4184" y="2902"/>
                    <a:pt x="4599" y="2937"/>
                    <a:pt x="4893" y="2963"/>
                  </a:cubicBezTo>
                  <a:cubicBezTo>
                    <a:pt x="4906" y="2964"/>
                    <a:pt x="4919" y="2964"/>
                    <a:pt x="4932" y="2964"/>
                  </a:cubicBezTo>
                  <a:cubicBezTo>
                    <a:pt x="5088" y="2964"/>
                    <a:pt x="5218" y="2881"/>
                    <a:pt x="5218" y="2775"/>
                  </a:cubicBezTo>
                  <a:lnTo>
                    <a:pt x="5218" y="2709"/>
                  </a:lnTo>
                  <a:cubicBezTo>
                    <a:pt x="5219" y="2603"/>
                    <a:pt x="5090" y="2518"/>
                    <a:pt x="4932" y="2518"/>
                  </a:cubicBezTo>
                  <a:cubicBezTo>
                    <a:pt x="4925" y="2518"/>
                    <a:pt x="4918" y="2519"/>
                    <a:pt x="4911" y="2519"/>
                  </a:cubicBezTo>
                  <a:cubicBezTo>
                    <a:pt x="4584" y="2535"/>
                    <a:pt x="4066" y="2558"/>
                    <a:pt x="3700" y="2558"/>
                  </a:cubicBezTo>
                  <a:cubicBezTo>
                    <a:pt x="3529" y="2558"/>
                    <a:pt x="3243" y="2558"/>
                    <a:pt x="2913" y="2556"/>
                  </a:cubicBezTo>
                  <a:cubicBezTo>
                    <a:pt x="3371" y="2116"/>
                    <a:pt x="3477" y="2064"/>
                    <a:pt x="3669" y="1893"/>
                  </a:cubicBezTo>
                  <a:cubicBezTo>
                    <a:pt x="3801" y="1778"/>
                    <a:pt x="3849" y="1602"/>
                    <a:pt x="3770" y="1520"/>
                  </a:cubicBezTo>
                  <a:lnTo>
                    <a:pt x="3727" y="1474"/>
                  </a:lnTo>
                  <a:cubicBezTo>
                    <a:pt x="3701" y="1447"/>
                    <a:pt x="3663" y="1433"/>
                    <a:pt x="3621" y="1433"/>
                  </a:cubicBezTo>
                  <a:cubicBezTo>
                    <a:pt x="3543" y="1433"/>
                    <a:pt x="3449" y="1480"/>
                    <a:pt x="3381" y="1568"/>
                  </a:cubicBezTo>
                  <a:cubicBezTo>
                    <a:pt x="3207" y="1794"/>
                    <a:pt x="2972" y="2048"/>
                    <a:pt x="2757" y="2275"/>
                  </a:cubicBezTo>
                  <a:cubicBezTo>
                    <a:pt x="2764" y="1798"/>
                    <a:pt x="2770" y="1394"/>
                    <a:pt x="2772" y="1267"/>
                  </a:cubicBezTo>
                  <a:cubicBezTo>
                    <a:pt x="2776" y="1080"/>
                    <a:pt x="2808" y="647"/>
                    <a:pt x="2833" y="340"/>
                  </a:cubicBezTo>
                  <a:cubicBezTo>
                    <a:pt x="2848" y="160"/>
                    <a:pt x="2763" y="1"/>
                    <a:pt x="265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9"/>
            <p:cNvSpPr/>
            <p:nvPr/>
          </p:nvSpPr>
          <p:spPr>
            <a:xfrm>
              <a:off x="1909075" y="3996850"/>
              <a:ext cx="130500" cy="136500"/>
            </a:xfrm>
            <a:custGeom>
              <a:rect b="b" l="l" r="r" t="t"/>
              <a:pathLst>
                <a:path extrusionOk="0" h="5460" w="5220">
                  <a:moveTo>
                    <a:pt x="2591" y="1"/>
                  </a:moveTo>
                  <a:cubicBezTo>
                    <a:pt x="2486" y="1"/>
                    <a:pt x="2402" y="149"/>
                    <a:pt x="2410" y="323"/>
                  </a:cubicBezTo>
                  <a:cubicBezTo>
                    <a:pt x="2425" y="664"/>
                    <a:pt x="2447" y="1205"/>
                    <a:pt x="2447" y="1589"/>
                  </a:cubicBezTo>
                  <a:cubicBezTo>
                    <a:pt x="2447" y="1746"/>
                    <a:pt x="2447" y="1999"/>
                    <a:pt x="2446" y="2292"/>
                  </a:cubicBezTo>
                  <a:cubicBezTo>
                    <a:pt x="2075" y="1865"/>
                    <a:pt x="2022" y="1756"/>
                    <a:pt x="1867" y="1563"/>
                  </a:cubicBezTo>
                  <a:cubicBezTo>
                    <a:pt x="1792" y="1471"/>
                    <a:pt x="1692" y="1418"/>
                    <a:pt x="1610" y="1418"/>
                  </a:cubicBezTo>
                  <a:cubicBezTo>
                    <a:pt x="1571" y="1418"/>
                    <a:pt x="1536" y="1430"/>
                    <a:pt x="1510" y="1457"/>
                  </a:cubicBezTo>
                  <a:lnTo>
                    <a:pt x="1467" y="1503"/>
                  </a:lnTo>
                  <a:cubicBezTo>
                    <a:pt x="1392" y="1581"/>
                    <a:pt x="1427" y="1756"/>
                    <a:pt x="1556" y="1865"/>
                  </a:cubicBezTo>
                  <a:cubicBezTo>
                    <a:pt x="1784" y="2057"/>
                    <a:pt x="2041" y="2319"/>
                    <a:pt x="2265" y="2554"/>
                  </a:cubicBezTo>
                  <a:cubicBezTo>
                    <a:pt x="1655" y="2549"/>
                    <a:pt x="1049" y="2542"/>
                    <a:pt x="814" y="2532"/>
                  </a:cubicBezTo>
                  <a:cubicBezTo>
                    <a:pt x="630" y="2522"/>
                    <a:pt x="463" y="2509"/>
                    <a:pt x="327" y="2496"/>
                  </a:cubicBezTo>
                  <a:cubicBezTo>
                    <a:pt x="314" y="2495"/>
                    <a:pt x="300" y="2494"/>
                    <a:pt x="287" y="2494"/>
                  </a:cubicBezTo>
                  <a:cubicBezTo>
                    <a:pt x="131" y="2494"/>
                    <a:pt x="1" y="2578"/>
                    <a:pt x="1" y="2685"/>
                  </a:cubicBezTo>
                  <a:cubicBezTo>
                    <a:pt x="1" y="2790"/>
                    <a:pt x="131" y="2875"/>
                    <a:pt x="287" y="2875"/>
                  </a:cubicBezTo>
                  <a:cubicBezTo>
                    <a:pt x="297" y="2875"/>
                    <a:pt x="307" y="2874"/>
                    <a:pt x="317" y="2873"/>
                  </a:cubicBezTo>
                  <a:cubicBezTo>
                    <a:pt x="512" y="2861"/>
                    <a:pt x="778" y="2848"/>
                    <a:pt x="1061" y="2848"/>
                  </a:cubicBezTo>
                  <a:cubicBezTo>
                    <a:pt x="1132" y="2848"/>
                    <a:pt x="1205" y="2848"/>
                    <a:pt x="1278" y="2850"/>
                  </a:cubicBezTo>
                  <a:cubicBezTo>
                    <a:pt x="1489" y="2855"/>
                    <a:pt x="1819" y="2862"/>
                    <a:pt x="2181" y="2869"/>
                  </a:cubicBezTo>
                  <a:cubicBezTo>
                    <a:pt x="2125" y="2920"/>
                    <a:pt x="2063" y="2977"/>
                    <a:pt x="1920" y="3112"/>
                  </a:cubicBezTo>
                  <a:cubicBezTo>
                    <a:pt x="1784" y="3243"/>
                    <a:pt x="1656" y="3358"/>
                    <a:pt x="1552" y="3448"/>
                  </a:cubicBezTo>
                  <a:cubicBezTo>
                    <a:pt x="1420" y="3564"/>
                    <a:pt x="1371" y="3741"/>
                    <a:pt x="1449" y="3822"/>
                  </a:cubicBezTo>
                  <a:cubicBezTo>
                    <a:pt x="1475" y="3850"/>
                    <a:pt x="1510" y="3863"/>
                    <a:pt x="1550" y="3863"/>
                  </a:cubicBezTo>
                  <a:cubicBezTo>
                    <a:pt x="1629" y="3863"/>
                    <a:pt x="1726" y="3811"/>
                    <a:pt x="1800" y="3723"/>
                  </a:cubicBezTo>
                  <a:cubicBezTo>
                    <a:pt x="1925" y="3573"/>
                    <a:pt x="2202" y="3273"/>
                    <a:pt x="2442" y="3024"/>
                  </a:cubicBezTo>
                  <a:lnTo>
                    <a:pt x="2442" y="3024"/>
                  </a:lnTo>
                  <a:cubicBezTo>
                    <a:pt x="2438" y="3684"/>
                    <a:pt x="2431" y="4354"/>
                    <a:pt x="2421" y="4609"/>
                  </a:cubicBezTo>
                  <a:cubicBezTo>
                    <a:pt x="2411" y="4801"/>
                    <a:pt x="2399" y="4976"/>
                    <a:pt x="2387" y="5117"/>
                  </a:cubicBezTo>
                  <a:cubicBezTo>
                    <a:pt x="2371" y="5298"/>
                    <a:pt x="2457" y="5459"/>
                    <a:pt x="2567" y="5459"/>
                  </a:cubicBezTo>
                  <a:cubicBezTo>
                    <a:pt x="2674" y="5459"/>
                    <a:pt x="2759" y="5305"/>
                    <a:pt x="2747" y="5128"/>
                  </a:cubicBezTo>
                  <a:cubicBezTo>
                    <a:pt x="2732" y="4873"/>
                    <a:pt x="2716" y="4500"/>
                    <a:pt x="2725" y="4122"/>
                  </a:cubicBezTo>
                  <a:cubicBezTo>
                    <a:pt x="2731" y="3880"/>
                    <a:pt x="2738" y="3483"/>
                    <a:pt x="2745" y="3060"/>
                  </a:cubicBezTo>
                  <a:cubicBezTo>
                    <a:pt x="2819" y="3142"/>
                    <a:pt x="2856" y="3192"/>
                    <a:pt x="3031" y="3392"/>
                  </a:cubicBezTo>
                  <a:cubicBezTo>
                    <a:pt x="3155" y="3535"/>
                    <a:pt x="3265" y="3668"/>
                    <a:pt x="3352" y="3777"/>
                  </a:cubicBezTo>
                  <a:cubicBezTo>
                    <a:pt x="3427" y="3871"/>
                    <a:pt x="3528" y="3925"/>
                    <a:pt x="3609" y="3925"/>
                  </a:cubicBezTo>
                  <a:cubicBezTo>
                    <a:pt x="3649" y="3925"/>
                    <a:pt x="3684" y="3912"/>
                    <a:pt x="3710" y="3886"/>
                  </a:cubicBezTo>
                  <a:cubicBezTo>
                    <a:pt x="3788" y="3804"/>
                    <a:pt x="3741" y="3636"/>
                    <a:pt x="3614" y="3518"/>
                  </a:cubicBezTo>
                  <a:cubicBezTo>
                    <a:pt x="3478" y="3394"/>
                    <a:pt x="3211" y="3125"/>
                    <a:pt x="2980" y="2882"/>
                  </a:cubicBezTo>
                  <a:lnTo>
                    <a:pt x="2980" y="2882"/>
                  </a:lnTo>
                  <a:cubicBezTo>
                    <a:pt x="3462" y="2890"/>
                    <a:pt x="3880" y="2897"/>
                    <a:pt x="4008" y="2899"/>
                  </a:cubicBezTo>
                  <a:cubicBezTo>
                    <a:pt x="4186" y="2902"/>
                    <a:pt x="4600" y="2937"/>
                    <a:pt x="4894" y="2963"/>
                  </a:cubicBezTo>
                  <a:cubicBezTo>
                    <a:pt x="4907" y="2964"/>
                    <a:pt x="4920" y="2964"/>
                    <a:pt x="4932" y="2964"/>
                  </a:cubicBezTo>
                  <a:cubicBezTo>
                    <a:pt x="5089" y="2964"/>
                    <a:pt x="5219" y="2881"/>
                    <a:pt x="5219" y="2775"/>
                  </a:cubicBezTo>
                  <a:lnTo>
                    <a:pt x="5219" y="2709"/>
                  </a:lnTo>
                  <a:cubicBezTo>
                    <a:pt x="5218" y="2603"/>
                    <a:pt x="5089" y="2518"/>
                    <a:pt x="4933" y="2518"/>
                  </a:cubicBezTo>
                  <a:cubicBezTo>
                    <a:pt x="4926" y="2518"/>
                    <a:pt x="4918" y="2519"/>
                    <a:pt x="4911" y="2519"/>
                  </a:cubicBezTo>
                  <a:cubicBezTo>
                    <a:pt x="4585" y="2535"/>
                    <a:pt x="4067" y="2558"/>
                    <a:pt x="3701" y="2558"/>
                  </a:cubicBezTo>
                  <a:cubicBezTo>
                    <a:pt x="3529" y="2558"/>
                    <a:pt x="3242" y="2558"/>
                    <a:pt x="2912" y="2556"/>
                  </a:cubicBezTo>
                  <a:cubicBezTo>
                    <a:pt x="3372" y="2116"/>
                    <a:pt x="3477" y="2064"/>
                    <a:pt x="3669" y="1893"/>
                  </a:cubicBezTo>
                  <a:cubicBezTo>
                    <a:pt x="3800" y="1778"/>
                    <a:pt x="3849" y="1602"/>
                    <a:pt x="3771" y="1520"/>
                  </a:cubicBezTo>
                  <a:lnTo>
                    <a:pt x="3727" y="1474"/>
                  </a:lnTo>
                  <a:cubicBezTo>
                    <a:pt x="3701" y="1447"/>
                    <a:pt x="3664" y="1433"/>
                    <a:pt x="3622" y="1433"/>
                  </a:cubicBezTo>
                  <a:cubicBezTo>
                    <a:pt x="3544" y="1433"/>
                    <a:pt x="3450" y="1480"/>
                    <a:pt x="3382" y="1568"/>
                  </a:cubicBezTo>
                  <a:cubicBezTo>
                    <a:pt x="3207" y="1794"/>
                    <a:pt x="2973" y="2048"/>
                    <a:pt x="2758" y="2275"/>
                  </a:cubicBezTo>
                  <a:cubicBezTo>
                    <a:pt x="2765" y="1798"/>
                    <a:pt x="2770" y="1394"/>
                    <a:pt x="2773" y="1267"/>
                  </a:cubicBezTo>
                  <a:cubicBezTo>
                    <a:pt x="2776" y="1080"/>
                    <a:pt x="2809" y="647"/>
                    <a:pt x="2834" y="340"/>
                  </a:cubicBezTo>
                  <a:cubicBezTo>
                    <a:pt x="2848" y="160"/>
                    <a:pt x="2764" y="1"/>
                    <a:pt x="265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9"/>
            <p:cNvSpPr/>
            <p:nvPr/>
          </p:nvSpPr>
          <p:spPr>
            <a:xfrm>
              <a:off x="1478300" y="4367425"/>
              <a:ext cx="720650" cy="66300"/>
            </a:xfrm>
            <a:custGeom>
              <a:rect b="b" l="l" r="r" t="t"/>
              <a:pathLst>
                <a:path extrusionOk="0" h="2652" w="28826">
                  <a:moveTo>
                    <a:pt x="24393" y="1"/>
                  </a:moveTo>
                  <a:cubicBezTo>
                    <a:pt x="24235" y="1"/>
                    <a:pt x="24060" y="39"/>
                    <a:pt x="23857" y="136"/>
                  </a:cubicBezTo>
                  <a:cubicBezTo>
                    <a:pt x="22889" y="594"/>
                    <a:pt x="16893" y="1004"/>
                    <a:pt x="14205" y="1179"/>
                  </a:cubicBezTo>
                  <a:cubicBezTo>
                    <a:pt x="13769" y="1207"/>
                    <a:pt x="13182" y="1219"/>
                    <a:pt x="12503" y="1219"/>
                  </a:cubicBezTo>
                  <a:cubicBezTo>
                    <a:pt x="8991" y="1219"/>
                    <a:pt x="2986" y="889"/>
                    <a:pt x="2302" y="704"/>
                  </a:cubicBezTo>
                  <a:cubicBezTo>
                    <a:pt x="2099" y="649"/>
                    <a:pt x="1929" y="628"/>
                    <a:pt x="1789" y="628"/>
                  </a:cubicBezTo>
                  <a:cubicBezTo>
                    <a:pt x="1368" y="628"/>
                    <a:pt x="1215" y="815"/>
                    <a:pt x="1215" y="815"/>
                  </a:cubicBezTo>
                  <a:cubicBezTo>
                    <a:pt x="1215" y="815"/>
                    <a:pt x="1" y="1905"/>
                    <a:pt x="369" y="2344"/>
                  </a:cubicBezTo>
                  <a:cubicBezTo>
                    <a:pt x="480" y="2477"/>
                    <a:pt x="575" y="2520"/>
                    <a:pt x="676" y="2520"/>
                  </a:cubicBezTo>
                  <a:cubicBezTo>
                    <a:pt x="862" y="2520"/>
                    <a:pt x="1068" y="2375"/>
                    <a:pt x="1435" y="2375"/>
                  </a:cubicBezTo>
                  <a:cubicBezTo>
                    <a:pt x="1531" y="2375"/>
                    <a:pt x="1638" y="2385"/>
                    <a:pt x="1759" y="2410"/>
                  </a:cubicBezTo>
                  <a:cubicBezTo>
                    <a:pt x="2236" y="2510"/>
                    <a:pt x="2300" y="2651"/>
                    <a:pt x="2605" y="2651"/>
                  </a:cubicBezTo>
                  <a:cubicBezTo>
                    <a:pt x="2832" y="2651"/>
                    <a:pt x="3191" y="2574"/>
                    <a:pt x="3950" y="2344"/>
                  </a:cubicBezTo>
                  <a:cubicBezTo>
                    <a:pt x="4613" y="2143"/>
                    <a:pt x="5140" y="2088"/>
                    <a:pt x="5648" y="2088"/>
                  </a:cubicBezTo>
                  <a:cubicBezTo>
                    <a:pt x="6270" y="2088"/>
                    <a:pt x="6863" y="2171"/>
                    <a:pt x="7641" y="2171"/>
                  </a:cubicBezTo>
                  <a:cubicBezTo>
                    <a:pt x="7936" y="2171"/>
                    <a:pt x="8257" y="2159"/>
                    <a:pt x="8617" y="2126"/>
                  </a:cubicBezTo>
                  <a:cubicBezTo>
                    <a:pt x="8895" y="2101"/>
                    <a:pt x="9147" y="2090"/>
                    <a:pt x="9377" y="2090"/>
                  </a:cubicBezTo>
                  <a:cubicBezTo>
                    <a:pt x="10602" y="2090"/>
                    <a:pt x="11234" y="2393"/>
                    <a:pt x="12270" y="2393"/>
                  </a:cubicBezTo>
                  <a:cubicBezTo>
                    <a:pt x="12495" y="2393"/>
                    <a:pt x="12739" y="2379"/>
                    <a:pt x="13012" y="2344"/>
                  </a:cubicBezTo>
                  <a:cubicBezTo>
                    <a:pt x="14124" y="2203"/>
                    <a:pt x="14723" y="2096"/>
                    <a:pt x="15337" y="2096"/>
                  </a:cubicBezTo>
                  <a:cubicBezTo>
                    <a:pt x="15698" y="2096"/>
                    <a:pt x="16065" y="2133"/>
                    <a:pt x="16546" y="2221"/>
                  </a:cubicBezTo>
                  <a:cubicBezTo>
                    <a:pt x="16929" y="2291"/>
                    <a:pt x="17433" y="2318"/>
                    <a:pt x="17986" y="2318"/>
                  </a:cubicBezTo>
                  <a:cubicBezTo>
                    <a:pt x="19309" y="2318"/>
                    <a:pt x="20912" y="2163"/>
                    <a:pt x="21817" y="2063"/>
                  </a:cubicBezTo>
                  <a:cubicBezTo>
                    <a:pt x="22019" y="2040"/>
                    <a:pt x="22184" y="2030"/>
                    <a:pt x="22323" y="2030"/>
                  </a:cubicBezTo>
                  <a:cubicBezTo>
                    <a:pt x="23062" y="2030"/>
                    <a:pt x="23062" y="2311"/>
                    <a:pt x="24143" y="2454"/>
                  </a:cubicBezTo>
                  <a:cubicBezTo>
                    <a:pt x="24340" y="2480"/>
                    <a:pt x="24493" y="2491"/>
                    <a:pt x="24617" y="2491"/>
                  </a:cubicBezTo>
                  <a:cubicBezTo>
                    <a:pt x="25301" y="2491"/>
                    <a:pt x="25081" y="2153"/>
                    <a:pt x="26257" y="2126"/>
                  </a:cubicBezTo>
                  <a:cubicBezTo>
                    <a:pt x="26330" y="2125"/>
                    <a:pt x="26400" y="2124"/>
                    <a:pt x="26467" y="2124"/>
                  </a:cubicBezTo>
                  <a:cubicBezTo>
                    <a:pt x="27178" y="2124"/>
                    <a:pt x="27523" y="2213"/>
                    <a:pt x="27789" y="2213"/>
                  </a:cubicBezTo>
                  <a:cubicBezTo>
                    <a:pt x="27970" y="2213"/>
                    <a:pt x="28114" y="2171"/>
                    <a:pt x="28312" y="2031"/>
                  </a:cubicBezTo>
                  <a:cubicBezTo>
                    <a:pt x="28825" y="1668"/>
                    <a:pt x="28509" y="356"/>
                    <a:pt x="27949" y="72"/>
                  </a:cubicBezTo>
                  <a:cubicBezTo>
                    <a:pt x="27876" y="35"/>
                    <a:pt x="27809" y="19"/>
                    <a:pt x="27745" y="19"/>
                  </a:cubicBezTo>
                  <a:cubicBezTo>
                    <a:pt x="27347" y="19"/>
                    <a:pt x="27079" y="637"/>
                    <a:pt x="26310" y="637"/>
                  </a:cubicBezTo>
                  <a:cubicBezTo>
                    <a:pt x="26260" y="637"/>
                    <a:pt x="26207" y="634"/>
                    <a:pt x="26151" y="628"/>
                  </a:cubicBezTo>
                  <a:cubicBezTo>
                    <a:pt x="25342" y="543"/>
                    <a:pt x="24983" y="1"/>
                    <a:pt x="24393"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9"/>
            <p:cNvSpPr/>
            <p:nvPr/>
          </p:nvSpPr>
          <p:spPr>
            <a:xfrm>
              <a:off x="1486150" y="4367425"/>
              <a:ext cx="706250" cy="60600"/>
            </a:xfrm>
            <a:custGeom>
              <a:rect b="b" l="l" r="r" t="t"/>
              <a:pathLst>
                <a:path extrusionOk="0" h="2424" w="28250">
                  <a:moveTo>
                    <a:pt x="24078" y="1"/>
                  </a:moveTo>
                  <a:cubicBezTo>
                    <a:pt x="23920" y="1"/>
                    <a:pt x="23746" y="39"/>
                    <a:pt x="23541" y="136"/>
                  </a:cubicBezTo>
                  <a:cubicBezTo>
                    <a:pt x="22575" y="595"/>
                    <a:pt x="16578" y="1005"/>
                    <a:pt x="13890" y="1179"/>
                  </a:cubicBezTo>
                  <a:cubicBezTo>
                    <a:pt x="13453" y="1207"/>
                    <a:pt x="12865" y="1219"/>
                    <a:pt x="12184" y="1219"/>
                  </a:cubicBezTo>
                  <a:cubicBezTo>
                    <a:pt x="8672" y="1219"/>
                    <a:pt x="2671" y="890"/>
                    <a:pt x="1987" y="705"/>
                  </a:cubicBezTo>
                  <a:cubicBezTo>
                    <a:pt x="1783" y="650"/>
                    <a:pt x="1613" y="629"/>
                    <a:pt x="1473" y="629"/>
                  </a:cubicBezTo>
                  <a:cubicBezTo>
                    <a:pt x="1052" y="629"/>
                    <a:pt x="899" y="815"/>
                    <a:pt x="899" y="815"/>
                  </a:cubicBezTo>
                  <a:cubicBezTo>
                    <a:pt x="899" y="815"/>
                    <a:pt x="121" y="1515"/>
                    <a:pt x="0" y="2019"/>
                  </a:cubicBezTo>
                  <a:cubicBezTo>
                    <a:pt x="12" y="2054"/>
                    <a:pt x="31" y="2088"/>
                    <a:pt x="54" y="2116"/>
                  </a:cubicBezTo>
                  <a:cubicBezTo>
                    <a:pt x="165" y="2248"/>
                    <a:pt x="260" y="2291"/>
                    <a:pt x="361" y="2291"/>
                  </a:cubicBezTo>
                  <a:cubicBezTo>
                    <a:pt x="546" y="2291"/>
                    <a:pt x="753" y="2147"/>
                    <a:pt x="1119" y="2147"/>
                  </a:cubicBezTo>
                  <a:cubicBezTo>
                    <a:pt x="1216" y="2147"/>
                    <a:pt x="1323" y="2157"/>
                    <a:pt x="1444" y="2182"/>
                  </a:cubicBezTo>
                  <a:cubicBezTo>
                    <a:pt x="1922" y="2282"/>
                    <a:pt x="1985" y="2424"/>
                    <a:pt x="2291" y="2424"/>
                  </a:cubicBezTo>
                  <a:cubicBezTo>
                    <a:pt x="2517" y="2424"/>
                    <a:pt x="2876" y="2346"/>
                    <a:pt x="3634" y="2116"/>
                  </a:cubicBezTo>
                  <a:cubicBezTo>
                    <a:pt x="4298" y="1915"/>
                    <a:pt x="4825" y="1859"/>
                    <a:pt x="5334" y="1859"/>
                  </a:cubicBezTo>
                  <a:cubicBezTo>
                    <a:pt x="5956" y="1859"/>
                    <a:pt x="6549" y="1942"/>
                    <a:pt x="7329" y="1942"/>
                  </a:cubicBezTo>
                  <a:cubicBezTo>
                    <a:pt x="7623" y="1942"/>
                    <a:pt x="7943" y="1931"/>
                    <a:pt x="8302" y="1898"/>
                  </a:cubicBezTo>
                  <a:cubicBezTo>
                    <a:pt x="8579" y="1873"/>
                    <a:pt x="8830" y="1862"/>
                    <a:pt x="9059" y="1862"/>
                  </a:cubicBezTo>
                  <a:cubicBezTo>
                    <a:pt x="10286" y="1862"/>
                    <a:pt x="10919" y="2165"/>
                    <a:pt x="11954" y="2165"/>
                  </a:cubicBezTo>
                  <a:cubicBezTo>
                    <a:pt x="12179" y="2165"/>
                    <a:pt x="12423" y="2151"/>
                    <a:pt x="12697" y="2116"/>
                  </a:cubicBezTo>
                  <a:cubicBezTo>
                    <a:pt x="13810" y="1975"/>
                    <a:pt x="14408" y="1869"/>
                    <a:pt x="15023" y="1869"/>
                  </a:cubicBezTo>
                  <a:cubicBezTo>
                    <a:pt x="15384" y="1869"/>
                    <a:pt x="15751" y="1905"/>
                    <a:pt x="16231" y="1993"/>
                  </a:cubicBezTo>
                  <a:cubicBezTo>
                    <a:pt x="16614" y="2063"/>
                    <a:pt x="17118" y="2090"/>
                    <a:pt x="17671" y="2090"/>
                  </a:cubicBezTo>
                  <a:cubicBezTo>
                    <a:pt x="18994" y="2090"/>
                    <a:pt x="20597" y="1935"/>
                    <a:pt x="21502" y="1834"/>
                  </a:cubicBezTo>
                  <a:cubicBezTo>
                    <a:pt x="21703" y="1812"/>
                    <a:pt x="21868" y="1802"/>
                    <a:pt x="22006" y="1802"/>
                  </a:cubicBezTo>
                  <a:cubicBezTo>
                    <a:pt x="22747" y="1802"/>
                    <a:pt x="22746" y="2082"/>
                    <a:pt x="23828" y="2226"/>
                  </a:cubicBezTo>
                  <a:cubicBezTo>
                    <a:pt x="24024" y="2252"/>
                    <a:pt x="24177" y="2263"/>
                    <a:pt x="24301" y="2263"/>
                  </a:cubicBezTo>
                  <a:cubicBezTo>
                    <a:pt x="24986" y="2263"/>
                    <a:pt x="24765" y="1924"/>
                    <a:pt x="25942" y="1897"/>
                  </a:cubicBezTo>
                  <a:cubicBezTo>
                    <a:pt x="26013" y="1895"/>
                    <a:pt x="26080" y="1895"/>
                    <a:pt x="26145" y="1895"/>
                  </a:cubicBezTo>
                  <a:cubicBezTo>
                    <a:pt x="26859" y="1895"/>
                    <a:pt x="27206" y="1984"/>
                    <a:pt x="27472" y="1984"/>
                  </a:cubicBezTo>
                  <a:cubicBezTo>
                    <a:pt x="27654" y="1984"/>
                    <a:pt x="27798" y="1942"/>
                    <a:pt x="27996" y="1802"/>
                  </a:cubicBezTo>
                  <a:cubicBezTo>
                    <a:pt x="28152" y="1692"/>
                    <a:pt x="28231" y="1494"/>
                    <a:pt x="28249" y="1264"/>
                  </a:cubicBezTo>
                  <a:cubicBezTo>
                    <a:pt x="28216" y="783"/>
                    <a:pt x="27970" y="243"/>
                    <a:pt x="27635" y="72"/>
                  </a:cubicBezTo>
                  <a:cubicBezTo>
                    <a:pt x="27562" y="35"/>
                    <a:pt x="27494" y="19"/>
                    <a:pt x="27430" y="19"/>
                  </a:cubicBezTo>
                  <a:cubicBezTo>
                    <a:pt x="27033" y="19"/>
                    <a:pt x="26765" y="637"/>
                    <a:pt x="25997" y="637"/>
                  </a:cubicBezTo>
                  <a:cubicBezTo>
                    <a:pt x="25946" y="637"/>
                    <a:pt x="25893" y="634"/>
                    <a:pt x="25837" y="628"/>
                  </a:cubicBezTo>
                  <a:cubicBezTo>
                    <a:pt x="25027" y="543"/>
                    <a:pt x="24668" y="1"/>
                    <a:pt x="2407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9"/>
            <p:cNvSpPr/>
            <p:nvPr/>
          </p:nvSpPr>
          <p:spPr>
            <a:xfrm>
              <a:off x="1565325" y="4142250"/>
              <a:ext cx="12100" cy="11575"/>
            </a:xfrm>
            <a:custGeom>
              <a:rect b="b" l="l" r="r" t="t"/>
              <a:pathLst>
                <a:path extrusionOk="0" h="463" w="484">
                  <a:moveTo>
                    <a:pt x="231" y="1"/>
                  </a:moveTo>
                  <a:cubicBezTo>
                    <a:pt x="61" y="1"/>
                    <a:pt x="23" y="148"/>
                    <a:pt x="14" y="229"/>
                  </a:cubicBezTo>
                  <a:cubicBezTo>
                    <a:pt x="0" y="368"/>
                    <a:pt x="94" y="463"/>
                    <a:pt x="214" y="463"/>
                  </a:cubicBezTo>
                  <a:cubicBezTo>
                    <a:pt x="249" y="463"/>
                    <a:pt x="286" y="455"/>
                    <a:pt x="324" y="438"/>
                  </a:cubicBezTo>
                  <a:cubicBezTo>
                    <a:pt x="484" y="365"/>
                    <a:pt x="474" y="26"/>
                    <a:pt x="270" y="3"/>
                  </a:cubicBezTo>
                  <a:cubicBezTo>
                    <a:pt x="257" y="2"/>
                    <a:pt x="243" y="1"/>
                    <a:pt x="231"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9"/>
            <p:cNvSpPr/>
            <p:nvPr/>
          </p:nvSpPr>
          <p:spPr>
            <a:xfrm>
              <a:off x="1557775" y="4281850"/>
              <a:ext cx="12125" cy="11575"/>
            </a:xfrm>
            <a:custGeom>
              <a:rect b="b" l="l" r="r" t="t"/>
              <a:pathLst>
                <a:path extrusionOk="0" h="463" w="485">
                  <a:moveTo>
                    <a:pt x="233" y="1"/>
                  </a:moveTo>
                  <a:cubicBezTo>
                    <a:pt x="62" y="1"/>
                    <a:pt x="24" y="149"/>
                    <a:pt x="15" y="230"/>
                  </a:cubicBezTo>
                  <a:cubicBezTo>
                    <a:pt x="1" y="368"/>
                    <a:pt x="95" y="462"/>
                    <a:pt x="215" y="462"/>
                  </a:cubicBezTo>
                  <a:cubicBezTo>
                    <a:pt x="250" y="462"/>
                    <a:pt x="287" y="454"/>
                    <a:pt x="325" y="437"/>
                  </a:cubicBezTo>
                  <a:cubicBezTo>
                    <a:pt x="484" y="364"/>
                    <a:pt x="475" y="27"/>
                    <a:pt x="271" y="3"/>
                  </a:cubicBezTo>
                  <a:cubicBezTo>
                    <a:pt x="258" y="1"/>
                    <a:pt x="245" y="1"/>
                    <a:pt x="233"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9"/>
            <p:cNvSpPr/>
            <p:nvPr/>
          </p:nvSpPr>
          <p:spPr>
            <a:xfrm>
              <a:off x="1668000" y="4141050"/>
              <a:ext cx="12125" cy="11575"/>
            </a:xfrm>
            <a:custGeom>
              <a:rect b="b" l="l" r="r" t="t"/>
              <a:pathLst>
                <a:path extrusionOk="0" h="463" w="485">
                  <a:moveTo>
                    <a:pt x="233" y="0"/>
                  </a:moveTo>
                  <a:cubicBezTo>
                    <a:pt x="63" y="0"/>
                    <a:pt x="24" y="148"/>
                    <a:pt x="15" y="229"/>
                  </a:cubicBezTo>
                  <a:cubicBezTo>
                    <a:pt x="1" y="367"/>
                    <a:pt x="95" y="462"/>
                    <a:pt x="216" y="462"/>
                  </a:cubicBezTo>
                  <a:cubicBezTo>
                    <a:pt x="251" y="462"/>
                    <a:pt x="288" y="454"/>
                    <a:pt x="326" y="437"/>
                  </a:cubicBezTo>
                  <a:cubicBezTo>
                    <a:pt x="484" y="363"/>
                    <a:pt x="476" y="26"/>
                    <a:pt x="272" y="3"/>
                  </a:cubicBezTo>
                  <a:cubicBezTo>
                    <a:pt x="258" y="1"/>
                    <a:pt x="245" y="0"/>
                    <a:pt x="233"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9"/>
            <p:cNvSpPr/>
            <p:nvPr/>
          </p:nvSpPr>
          <p:spPr>
            <a:xfrm>
              <a:off x="1665000" y="4283800"/>
              <a:ext cx="12100" cy="11575"/>
            </a:xfrm>
            <a:custGeom>
              <a:rect b="b" l="l" r="r" t="t"/>
              <a:pathLst>
                <a:path extrusionOk="0" h="463" w="484">
                  <a:moveTo>
                    <a:pt x="234" y="0"/>
                  </a:moveTo>
                  <a:cubicBezTo>
                    <a:pt x="62" y="0"/>
                    <a:pt x="23" y="148"/>
                    <a:pt x="15" y="229"/>
                  </a:cubicBezTo>
                  <a:cubicBezTo>
                    <a:pt x="0" y="368"/>
                    <a:pt x="94" y="462"/>
                    <a:pt x="214" y="462"/>
                  </a:cubicBezTo>
                  <a:cubicBezTo>
                    <a:pt x="249" y="462"/>
                    <a:pt x="287" y="454"/>
                    <a:pt x="324" y="437"/>
                  </a:cubicBezTo>
                  <a:cubicBezTo>
                    <a:pt x="484" y="364"/>
                    <a:pt x="476" y="27"/>
                    <a:pt x="272" y="2"/>
                  </a:cubicBezTo>
                  <a:cubicBezTo>
                    <a:pt x="259" y="1"/>
                    <a:pt x="246" y="0"/>
                    <a:pt x="23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9"/>
            <p:cNvSpPr/>
            <p:nvPr/>
          </p:nvSpPr>
          <p:spPr>
            <a:xfrm>
              <a:off x="1556125" y="4056125"/>
              <a:ext cx="14500" cy="11450"/>
            </a:xfrm>
            <a:custGeom>
              <a:rect b="b" l="l" r="r" t="t"/>
              <a:pathLst>
                <a:path extrusionOk="0" h="458" w="580">
                  <a:moveTo>
                    <a:pt x="297" y="1"/>
                  </a:moveTo>
                  <a:cubicBezTo>
                    <a:pt x="230" y="1"/>
                    <a:pt x="171" y="38"/>
                    <a:pt x="135" y="68"/>
                  </a:cubicBezTo>
                  <a:cubicBezTo>
                    <a:pt x="0" y="178"/>
                    <a:pt x="41" y="374"/>
                    <a:pt x="209" y="446"/>
                  </a:cubicBezTo>
                  <a:cubicBezTo>
                    <a:pt x="228" y="454"/>
                    <a:pt x="248" y="458"/>
                    <a:pt x="268" y="458"/>
                  </a:cubicBezTo>
                  <a:cubicBezTo>
                    <a:pt x="418" y="458"/>
                    <a:pt x="580" y="252"/>
                    <a:pt x="469" y="103"/>
                  </a:cubicBezTo>
                  <a:cubicBezTo>
                    <a:pt x="412" y="26"/>
                    <a:pt x="352" y="1"/>
                    <a:pt x="29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9"/>
            <p:cNvSpPr/>
            <p:nvPr/>
          </p:nvSpPr>
          <p:spPr>
            <a:xfrm>
              <a:off x="1579525" y="4032250"/>
              <a:ext cx="14525" cy="11425"/>
            </a:xfrm>
            <a:custGeom>
              <a:rect b="b" l="l" r="r" t="t"/>
              <a:pathLst>
                <a:path extrusionOk="0" h="457" w="581">
                  <a:moveTo>
                    <a:pt x="298" y="0"/>
                  </a:moveTo>
                  <a:cubicBezTo>
                    <a:pt x="231" y="0"/>
                    <a:pt x="172" y="38"/>
                    <a:pt x="136" y="67"/>
                  </a:cubicBezTo>
                  <a:cubicBezTo>
                    <a:pt x="0" y="179"/>
                    <a:pt x="41" y="373"/>
                    <a:pt x="210" y="445"/>
                  </a:cubicBezTo>
                  <a:cubicBezTo>
                    <a:pt x="229" y="453"/>
                    <a:pt x="249" y="457"/>
                    <a:pt x="269" y="457"/>
                  </a:cubicBezTo>
                  <a:cubicBezTo>
                    <a:pt x="419" y="457"/>
                    <a:pt x="581" y="252"/>
                    <a:pt x="470" y="102"/>
                  </a:cubicBezTo>
                  <a:cubicBezTo>
                    <a:pt x="414" y="26"/>
                    <a:pt x="353" y="0"/>
                    <a:pt x="29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9"/>
            <p:cNvSpPr/>
            <p:nvPr/>
          </p:nvSpPr>
          <p:spPr>
            <a:xfrm>
              <a:off x="1603425" y="4013500"/>
              <a:ext cx="14550" cy="11450"/>
            </a:xfrm>
            <a:custGeom>
              <a:rect b="b" l="l" r="r" t="t"/>
              <a:pathLst>
                <a:path extrusionOk="0" h="458" w="582">
                  <a:moveTo>
                    <a:pt x="298" y="1"/>
                  </a:moveTo>
                  <a:cubicBezTo>
                    <a:pt x="232" y="1"/>
                    <a:pt x="173" y="38"/>
                    <a:pt x="137" y="68"/>
                  </a:cubicBezTo>
                  <a:cubicBezTo>
                    <a:pt x="1" y="179"/>
                    <a:pt x="42" y="375"/>
                    <a:pt x="209" y="446"/>
                  </a:cubicBezTo>
                  <a:cubicBezTo>
                    <a:pt x="229" y="454"/>
                    <a:pt x="249" y="457"/>
                    <a:pt x="269" y="457"/>
                  </a:cubicBezTo>
                  <a:cubicBezTo>
                    <a:pt x="420" y="457"/>
                    <a:pt x="581" y="252"/>
                    <a:pt x="470" y="103"/>
                  </a:cubicBezTo>
                  <a:cubicBezTo>
                    <a:pt x="414" y="26"/>
                    <a:pt x="353" y="1"/>
                    <a:pt x="29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9"/>
            <p:cNvSpPr/>
            <p:nvPr/>
          </p:nvSpPr>
          <p:spPr>
            <a:xfrm>
              <a:off x="1631650" y="3987850"/>
              <a:ext cx="14525" cy="11450"/>
            </a:xfrm>
            <a:custGeom>
              <a:rect b="b" l="l" r="r" t="t"/>
              <a:pathLst>
                <a:path extrusionOk="0" h="458" w="581">
                  <a:moveTo>
                    <a:pt x="298" y="1"/>
                  </a:moveTo>
                  <a:cubicBezTo>
                    <a:pt x="231" y="1"/>
                    <a:pt x="172" y="39"/>
                    <a:pt x="136" y="69"/>
                  </a:cubicBezTo>
                  <a:cubicBezTo>
                    <a:pt x="0" y="179"/>
                    <a:pt x="40" y="373"/>
                    <a:pt x="209" y="445"/>
                  </a:cubicBezTo>
                  <a:cubicBezTo>
                    <a:pt x="228" y="453"/>
                    <a:pt x="248" y="457"/>
                    <a:pt x="268" y="457"/>
                  </a:cubicBezTo>
                  <a:cubicBezTo>
                    <a:pt x="419" y="457"/>
                    <a:pt x="581" y="252"/>
                    <a:pt x="469" y="103"/>
                  </a:cubicBezTo>
                  <a:cubicBezTo>
                    <a:pt x="412" y="27"/>
                    <a:pt x="352" y="1"/>
                    <a:pt x="29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9"/>
            <p:cNvSpPr/>
            <p:nvPr/>
          </p:nvSpPr>
          <p:spPr>
            <a:xfrm>
              <a:off x="1652025" y="3969950"/>
              <a:ext cx="14550" cy="11450"/>
            </a:xfrm>
            <a:custGeom>
              <a:rect b="b" l="l" r="r" t="t"/>
              <a:pathLst>
                <a:path extrusionOk="0" h="458" w="582">
                  <a:moveTo>
                    <a:pt x="298" y="0"/>
                  </a:moveTo>
                  <a:cubicBezTo>
                    <a:pt x="232" y="0"/>
                    <a:pt x="172" y="38"/>
                    <a:pt x="136" y="68"/>
                  </a:cubicBezTo>
                  <a:cubicBezTo>
                    <a:pt x="1" y="178"/>
                    <a:pt x="41" y="373"/>
                    <a:pt x="209" y="445"/>
                  </a:cubicBezTo>
                  <a:cubicBezTo>
                    <a:pt x="228" y="453"/>
                    <a:pt x="248" y="457"/>
                    <a:pt x="269" y="457"/>
                  </a:cubicBezTo>
                  <a:cubicBezTo>
                    <a:pt x="419" y="457"/>
                    <a:pt x="581" y="251"/>
                    <a:pt x="470" y="102"/>
                  </a:cubicBezTo>
                  <a:cubicBezTo>
                    <a:pt x="413" y="26"/>
                    <a:pt x="353" y="0"/>
                    <a:pt x="29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9"/>
            <p:cNvSpPr/>
            <p:nvPr/>
          </p:nvSpPr>
          <p:spPr>
            <a:xfrm>
              <a:off x="1672900" y="3953100"/>
              <a:ext cx="14550" cy="11425"/>
            </a:xfrm>
            <a:custGeom>
              <a:rect b="b" l="l" r="r" t="t"/>
              <a:pathLst>
                <a:path extrusionOk="0" h="457" w="582">
                  <a:moveTo>
                    <a:pt x="299" y="1"/>
                  </a:moveTo>
                  <a:cubicBezTo>
                    <a:pt x="232" y="1"/>
                    <a:pt x="173" y="39"/>
                    <a:pt x="137" y="69"/>
                  </a:cubicBezTo>
                  <a:cubicBezTo>
                    <a:pt x="1" y="178"/>
                    <a:pt x="42" y="373"/>
                    <a:pt x="211" y="445"/>
                  </a:cubicBezTo>
                  <a:cubicBezTo>
                    <a:pt x="230" y="453"/>
                    <a:pt x="250" y="457"/>
                    <a:pt x="270" y="457"/>
                  </a:cubicBezTo>
                  <a:cubicBezTo>
                    <a:pt x="420" y="457"/>
                    <a:pt x="581" y="252"/>
                    <a:pt x="471" y="103"/>
                  </a:cubicBezTo>
                  <a:cubicBezTo>
                    <a:pt x="414" y="27"/>
                    <a:pt x="354" y="1"/>
                    <a:pt x="299"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9"/>
            <p:cNvSpPr/>
            <p:nvPr/>
          </p:nvSpPr>
          <p:spPr>
            <a:xfrm>
              <a:off x="1695075" y="3934925"/>
              <a:ext cx="14525" cy="11425"/>
            </a:xfrm>
            <a:custGeom>
              <a:rect b="b" l="l" r="r" t="t"/>
              <a:pathLst>
                <a:path extrusionOk="0" h="457" w="581">
                  <a:moveTo>
                    <a:pt x="298" y="0"/>
                  </a:moveTo>
                  <a:cubicBezTo>
                    <a:pt x="231" y="0"/>
                    <a:pt x="172" y="38"/>
                    <a:pt x="136" y="68"/>
                  </a:cubicBezTo>
                  <a:cubicBezTo>
                    <a:pt x="0" y="178"/>
                    <a:pt x="41" y="373"/>
                    <a:pt x="210" y="445"/>
                  </a:cubicBezTo>
                  <a:cubicBezTo>
                    <a:pt x="229" y="453"/>
                    <a:pt x="249" y="457"/>
                    <a:pt x="269" y="457"/>
                  </a:cubicBezTo>
                  <a:cubicBezTo>
                    <a:pt x="419" y="457"/>
                    <a:pt x="581" y="252"/>
                    <a:pt x="470" y="103"/>
                  </a:cubicBezTo>
                  <a:cubicBezTo>
                    <a:pt x="413" y="26"/>
                    <a:pt x="353" y="0"/>
                    <a:pt x="29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9"/>
            <p:cNvSpPr/>
            <p:nvPr/>
          </p:nvSpPr>
          <p:spPr>
            <a:xfrm>
              <a:off x="1716225" y="3917550"/>
              <a:ext cx="14525" cy="11425"/>
            </a:xfrm>
            <a:custGeom>
              <a:rect b="b" l="l" r="r" t="t"/>
              <a:pathLst>
                <a:path extrusionOk="0" h="457" w="581">
                  <a:moveTo>
                    <a:pt x="298" y="0"/>
                  </a:moveTo>
                  <a:cubicBezTo>
                    <a:pt x="231" y="0"/>
                    <a:pt x="172" y="38"/>
                    <a:pt x="135" y="67"/>
                  </a:cubicBezTo>
                  <a:cubicBezTo>
                    <a:pt x="1" y="178"/>
                    <a:pt x="40" y="373"/>
                    <a:pt x="209" y="445"/>
                  </a:cubicBezTo>
                  <a:cubicBezTo>
                    <a:pt x="229" y="453"/>
                    <a:pt x="249" y="456"/>
                    <a:pt x="269" y="456"/>
                  </a:cubicBezTo>
                  <a:cubicBezTo>
                    <a:pt x="419" y="456"/>
                    <a:pt x="580" y="251"/>
                    <a:pt x="470" y="102"/>
                  </a:cubicBezTo>
                  <a:cubicBezTo>
                    <a:pt x="413" y="25"/>
                    <a:pt x="353" y="0"/>
                    <a:pt x="29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9"/>
            <p:cNvSpPr/>
            <p:nvPr/>
          </p:nvSpPr>
          <p:spPr>
            <a:xfrm>
              <a:off x="1737600" y="3897725"/>
              <a:ext cx="14550" cy="11450"/>
            </a:xfrm>
            <a:custGeom>
              <a:rect b="b" l="l" r="r" t="t"/>
              <a:pathLst>
                <a:path extrusionOk="0" h="458" w="582">
                  <a:moveTo>
                    <a:pt x="298" y="0"/>
                  </a:moveTo>
                  <a:cubicBezTo>
                    <a:pt x="232" y="0"/>
                    <a:pt x="173" y="38"/>
                    <a:pt x="136" y="68"/>
                  </a:cubicBezTo>
                  <a:cubicBezTo>
                    <a:pt x="1" y="178"/>
                    <a:pt x="41" y="373"/>
                    <a:pt x="211" y="445"/>
                  </a:cubicBezTo>
                  <a:cubicBezTo>
                    <a:pt x="230" y="453"/>
                    <a:pt x="250" y="457"/>
                    <a:pt x="270" y="457"/>
                  </a:cubicBezTo>
                  <a:cubicBezTo>
                    <a:pt x="420" y="457"/>
                    <a:pt x="581" y="251"/>
                    <a:pt x="471" y="102"/>
                  </a:cubicBezTo>
                  <a:cubicBezTo>
                    <a:pt x="414" y="26"/>
                    <a:pt x="354" y="0"/>
                    <a:pt x="29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9"/>
            <p:cNvSpPr/>
            <p:nvPr/>
          </p:nvSpPr>
          <p:spPr>
            <a:xfrm>
              <a:off x="1761300" y="3875325"/>
              <a:ext cx="14525" cy="11450"/>
            </a:xfrm>
            <a:custGeom>
              <a:rect b="b" l="l" r="r" t="t"/>
              <a:pathLst>
                <a:path extrusionOk="0" h="458" w="581">
                  <a:moveTo>
                    <a:pt x="298" y="1"/>
                  </a:moveTo>
                  <a:cubicBezTo>
                    <a:pt x="231" y="1"/>
                    <a:pt x="172" y="38"/>
                    <a:pt x="136" y="68"/>
                  </a:cubicBezTo>
                  <a:cubicBezTo>
                    <a:pt x="0" y="178"/>
                    <a:pt x="41" y="374"/>
                    <a:pt x="209" y="446"/>
                  </a:cubicBezTo>
                  <a:cubicBezTo>
                    <a:pt x="228" y="454"/>
                    <a:pt x="248" y="458"/>
                    <a:pt x="268" y="458"/>
                  </a:cubicBezTo>
                  <a:cubicBezTo>
                    <a:pt x="419" y="458"/>
                    <a:pt x="581" y="252"/>
                    <a:pt x="470" y="103"/>
                  </a:cubicBezTo>
                  <a:cubicBezTo>
                    <a:pt x="413" y="26"/>
                    <a:pt x="353" y="1"/>
                    <a:pt x="29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9"/>
            <p:cNvSpPr/>
            <p:nvPr/>
          </p:nvSpPr>
          <p:spPr>
            <a:xfrm>
              <a:off x="1787100" y="3857675"/>
              <a:ext cx="14525" cy="11450"/>
            </a:xfrm>
            <a:custGeom>
              <a:rect b="b" l="l" r="r" t="t"/>
              <a:pathLst>
                <a:path extrusionOk="0" h="458" w="581">
                  <a:moveTo>
                    <a:pt x="298" y="1"/>
                  </a:moveTo>
                  <a:cubicBezTo>
                    <a:pt x="232" y="1"/>
                    <a:pt x="172" y="39"/>
                    <a:pt x="136" y="69"/>
                  </a:cubicBezTo>
                  <a:cubicBezTo>
                    <a:pt x="1" y="179"/>
                    <a:pt x="41" y="374"/>
                    <a:pt x="209" y="445"/>
                  </a:cubicBezTo>
                  <a:cubicBezTo>
                    <a:pt x="228" y="453"/>
                    <a:pt x="248" y="457"/>
                    <a:pt x="269" y="457"/>
                  </a:cubicBezTo>
                  <a:cubicBezTo>
                    <a:pt x="419" y="457"/>
                    <a:pt x="581" y="252"/>
                    <a:pt x="470" y="103"/>
                  </a:cubicBezTo>
                  <a:cubicBezTo>
                    <a:pt x="413" y="27"/>
                    <a:pt x="353" y="1"/>
                    <a:pt x="29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9"/>
            <p:cNvSpPr/>
            <p:nvPr/>
          </p:nvSpPr>
          <p:spPr>
            <a:xfrm>
              <a:off x="1816825" y="3834775"/>
              <a:ext cx="14500" cy="11450"/>
            </a:xfrm>
            <a:custGeom>
              <a:rect b="b" l="l" r="r" t="t"/>
              <a:pathLst>
                <a:path extrusionOk="0" h="458" w="580">
                  <a:moveTo>
                    <a:pt x="297" y="1"/>
                  </a:moveTo>
                  <a:cubicBezTo>
                    <a:pt x="230" y="1"/>
                    <a:pt x="171" y="39"/>
                    <a:pt x="134" y="68"/>
                  </a:cubicBezTo>
                  <a:cubicBezTo>
                    <a:pt x="0" y="178"/>
                    <a:pt x="39" y="374"/>
                    <a:pt x="209" y="445"/>
                  </a:cubicBezTo>
                  <a:cubicBezTo>
                    <a:pt x="228" y="453"/>
                    <a:pt x="248" y="457"/>
                    <a:pt x="269" y="457"/>
                  </a:cubicBezTo>
                  <a:cubicBezTo>
                    <a:pt x="419" y="457"/>
                    <a:pt x="579" y="252"/>
                    <a:pt x="469" y="103"/>
                  </a:cubicBezTo>
                  <a:cubicBezTo>
                    <a:pt x="412" y="26"/>
                    <a:pt x="352" y="1"/>
                    <a:pt x="29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9"/>
            <p:cNvSpPr/>
            <p:nvPr/>
          </p:nvSpPr>
          <p:spPr>
            <a:xfrm>
              <a:off x="2128050" y="4068425"/>
              <a:ext cx="14650" cy="11475"/>
            </a:xfrm>
            <a:custGeom>
              <a:rect b="b" l="l" r="r" t="t"/>
              <a:pathLst>
                <a:path extrusionOk="0" h="459" w="586">
                  <a:moveTo>
                    <a:pt x="287" y="1"/>
                  </a:moveTo>
                  <a:cubicBezTo>
                    <a:pt x="234" y="1"/>
                    <a:pt x="176" y="25"/>
                    <a:pt x="119" y="97"/>
                  </a:cubicBezTo>
                  <a:cubicBezTo>
                    <a:pt x="1" y="244"/>
                    <a:pt x="161" y="458"/>
                    <a:pt x="313" y="458"/>
                  </a:cubicBezTo>
                  <a:cubicBezTo>
                    <a:pt x="332" y="458"/>
                    <a:pt x="350" y="455"/>
                    <a:pt x="368" y="448"/>
                  </a:cubicBezTo>
                  <a:cubicBezTo>
                    <a:pt x="538" y="383"/>
                    <a:pt x="585" y="190"/>
                    <a:pt x="453" y="74"/>
                  </a:cubicBezTo>
                  <a:cubicBezTo>
                    <a:pt x="417" y="42"/>
                    <a:pt x="356" y="1"/>
                    <a:pt x="28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9"/>
            <p:cNvSpPr/>
            <p:nvPr/>
          </p:nvSpPr>
          <p:spPr>
            <a:xfrm>
              <a:off x="2105475" y="4043700"/>
              <a:ext cx="14600" cy="11450"/>
            </a:xfrm>
            <a:custGeom>
              <a:rect b="b" l="l" r="r" t="t"/>
              <a:pathLst>
                <a:path extrusionOk="0" h="458" w="584">
                  <a:moveTo>
                    <a:pt x="286" y="1"/>
                  </a:moveTo>
                  <a:cubicBezTo>
                    <a:pt x="233" y="1"/>
                    <a:pt x="174" y="25"/>
                    <a:pt x="117" y="97"/>
                  </a:cubicBezTo>
                  <a:cubicBezTo>
                    <a:pt x="0" y="244"/>
                    <a:pt x="160" y="458"/>
                    <a:pt x="313" y="458"/>
                  </a:cubicBezTo>
                  <a:cubicBezTo>
                    <a:pt x="331" y="458"/>
                    <a:pt x="349" y="455"/>
                    <a:pt x="367" y="448"/>
                  </a:cubicBezTo>
                  <a:cubicBezTo>
                    <a:pt x="537" y="383"/>
                    <a:pt x="584" y="190"/>
                    <a:pt x="453" y="74"/>
                  </a:cubicBezTo>
                  <a:cubicBezTo>
                    <a:pt x="416" y="42"/>
                    <a:pt x="356" y="1"/>
                    <a:pt x="28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9"/>
            <p:cNvSpPr/>
            <p:nvPr/>
          </p:nvSpPr>
          <p:spPr>
            <a:xfrm>
              <a:off x="2082175" y="4024100"/>
              <a:ext cx="14625" cy="11450"/>
            </a:xfrm>
            <a:custGeom>
              <a:rect b="b" l="l" r="r" t="t"/>
              <a:pathLst>
                <a:path extrusionOk="0" h="458" w="585">
                  <a:moveTo>
                    <a:pt x="287" y="1"/>
                  </a:moveTo>
                  <a:cubicBezTo>
                    <a:pt x="233" y="1"/>
                    <a:pt x="175" y="25"/>
                    <a:pt x="118" y="97"/>
                  </a:cubicBezTo>
                  <a:cubicBezTo>
                    <a:pt x="1" y="243"/>
                    <a:pt x="160" y="458"/>
                    <a:pt x="313" y="458"/>
                  </a:cubicBezTo>
                  <a:cubicBezTo>
                    <a:pt x="331" y="458"/>
                    <a:pt x="350" y="455"/>
                    <a:pt x="368" y="448"/>
                  </a:cubicBezTo>
                  <a:cubicBezTo>
                    <a:pt x="538" y="383"/>
                    <a:pt x="584" y="190"/>
                    <a:pt x="453" y="74"/>
                  </a:cubicBezTo>
                  <a:cubicBezTo>
                    <a:pt x="417" y="42"/>
                    <a:pt x="356" y="1"/>
                    <a:pt x="28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9"/>
            <p:cNvSpPr/>
            <p:nvPr/>
          </p:nvSpPr>
          <p:spPr>
            <a:xfrm>
              <a:off x="2054875" y="3997450"/>
              <a:ext cx="14600" cy="11450"/>
            </a:xfrm>
            <a:custGeom>
              <a:rect b="b" l="l" r="r" t="t"/>
              <a:pathLst>
                <a:path extrusionOk="0" h="458" w="584">
                  <a:moveTo>
                    <a:pt x="286" y="0"/>
                  </a:moveTo>
                  <a:cubicBezTo>
                    <a:pt x="233" y="0"/>
                    <a:pt x="174" y="24"/>
                    <a:pt x="117" y="96"/>
                  </a:cubicBezTo>
                  <a:cubicBezTo>
                    <a:pt x="0" y="243"/>
                    <a:pt x="160" y="458"/>
                    <a:pt x="312" y="458"/>
                  </a:cubicBezTo>
                  <a:cubicBezTo>
                    <a:pt x="331" y="458"/>
                    <a:pt x="349" y="455"/>
                    <a:pt x="366" y="448"/>
                  </a:cubicBezTo>
                  <a:cubicBezTo>
                    <a:pt x="536" y="382"/>
                    <a:pt x="584" y="189"/>
                    <a:pt x="452" y="73"/>
                  </a:cubicBezTo>
                  <a:cubicBezTo>
                    <a:pt x="416" y="41"/>
                    <a:pt x="355" y="0"/>
                    <a:pt x="28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9"/>
            <p:cNvSpPr/>
            <p:nvPr/>
          </p:nvSpPr>
          <p:spPr>
            <a:xfrm>
              <a:off x="2035075" y="3978800"/>
              <a:ext cx="14625" cy="11450"/>
            </a:xfrm>
            <a:custGeom>
              <a:rect b="b" l="l" r="r" t="t"/>
              <a:pathLst>
                <a:path extrusionOk="0" h="458" w="585">
                  <a:moveTo>
                    <a:pt x="286" y="0"/>
                  </a:moveTo>
                  <a:cubicBezTo>
                    <a:pt x="233" y="0"/>
                    <a:pt x="174" y="25"/>
                    <a:pt x="117" y="96"/>
                  </a:cubicBezTo>
                  <a:cubicBezTo>
                    <a:pt x="0" y="244"/>
                    <a:pt x="160" y="458"/>
                    <a:pt x="313" y="458"/>
                  </a:cubicBezTo>
                  <a:cubicBezTo>
                    <a:pt x="331" y="458"/>
                    <a:pt x="349" y="455"/>
                    <a:pt x="367" y="448"/>
                  </a:cubicBezTo>
                  <a:cubicBezTo>
                    <a:pt x="537" y="383"/>
                    <a:pt x="585" y="190"/>
                    <a:pt x="453" y="74"/>
                  </a:cubicBezTo>
                  <a:cubicBezTo>
                    <a:pt x="416" y="42"/>
                    <a:pt x="355" y="0"/>
                    <a:pt x="28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9"/>
            <p:cNvSpPr/>
            <p:nvPr/>
          </p:nvSpPr>
          <p:spPr>
            <a:xfrm>
              <a:off x="2014750" y="3961200"/>
              <a:ext cx="14625" cy="11450"/>
            </a:xfrm>
            <a:custGeom>
              <a:rect b="b" l="l" r="r" t="t"/>
              <a:pathLst>
                <a:path extrusionOk="0" h="458" w="585">
                  <a:moveTo>
                    <a:pt x="287" y="0"/>
                  </a:moveTo>
                  <a:cubicBezTo>
                    <a:pt x="234" y="0"/>
                    <a:pt x="175" y="25"/>
                    <a:pt x="118" y="97"/>
                  </a:cubicBezTo>
                  <a:cubicBezTo>
                    <a:pt x="1" y="244"/>
                    <a:pt x="161" y="458"/>
                    <a:pt x="313" y="458"/>
                  </a:cubicBezTo>
                  <a:cubicBezTo>
                    <a:pt x="331" y="458"/>
                    <a:pt x="349" y="455"/>
                    <a:pt x="367" y="448"/>
                  </a:cubicBezTo>
                  <a:cubicBezTo>
                    <a:pt x="538" y="383"/>
                    <a:pt x="585" y="189"/>
                    <a:pt x="453" y="74"/>
                  </a:cubicBezTo>
                  <a:cubicBezTo>
                    <a:pt x="417" y="42"/>
                    <a:pt x="357" y="0"/>
                    <a:pt x="28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9"/>
            <p:cNvSpPr/>
            <p:nvPr/>
          </p:nvSpPr>
          <p:spPr>
            <a:xfrm>
              <a:off x="1993225" y="3942250"/>
              <a:ext cx="14600" cy="11450"/>
            </a:xfrm>
            <a:custGeom>
              <a:rect b="b" l="l" r="r" t="t"/>
              <a:pathLst>
                <a:path extrusionOk="0" h="458" w="584">
                  <a:moveTo>
                    <a:pt x="286" y="0"/>
                  </a:moveTo>
                  <a:cubicBezTo>
                    <a:pt x="233" y="0"/>
                    <a:pt x="174" y="25"/>
                    <a:pt x="117" y="96"/>
                  </a:cubicBezTo>
                  <a:cubicBezTo>
                    <a:pt x="0" y="243"/>
                    <a:pt x="160" y="457"/>
                    <a:pt x="312" y="457"/>
                  </a:cubicBezTo>
                  <a:cubicBezTo>
                    <a:pt x="331" y="457"/>
                    <a:pt x="349" y="454"/>
                    <a:pt x="367" y="447"/>
                  </a:cubicBezTo>
                  <a:cubicBezTo>
                    <a:pt x="537" y="382"/>
                    <a:pt x="584" y="189"/>
                    <a:pt x="453" y="73"/>
                  </a:cubicBezTo>
                  <a:cubicBezTo>
                    <a:pt x="416" y="41"/>
                    <a:pt x="356" y="0"/>
                    <a:pt x="28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9"/>
            <p:cNvSpPr/>
            <p:nvPr/>
          </p:nvSpPr>
          <p:spPr>
            <a:xfrm>
              <a:off x="1972650" y="3924100"/>
              <a:ext cx="14650" cy="11450"/>
            </a:xfrm>
            <a:custGeom>
              <a:rect b="b" l="l" r="r" t="t"/>
              <a:pathLst>
                <a:path extrusionOk="0" h="458" w="586">
                  <a:moveTo>
                    <a:pt x="287" y="0"/>
                  </a:moveTo>
                  <a:cubicBezTo>
                    <a:pt x="234" y="0"/>
                    <a:pt x="175" y="24"/>
                    <a:pt x="119" y="96"/>
                  </a:cubicBezTo>
                  <a:cubicBezTo>
                    <a:pt x="1" y="244"/>
                    <a:pt x="161" y="458"/>
                    <a:pt x="313" y="458"/>
                  </a:cubicBezTo>
                  <a:cubicBezTo>
                    <a:pt x="332" y="458"/>
                    <a:pt x="350" y="455"/>
                    <a:pt x="368" y="448"/>
                  </a:cubicBezTo>
                  <a:cubicBezTo>
                    <a:pt x="538" y="383"/>
                    <a:pt x="585" y="190"/>
                    <a:pt x="453" y="74"/>
                  </a:cubicBezTo>
                  <a:cubicBezTo>
                    <a:pt x="417" y="42"/>
                    <a:pt x="356" y="0"/>
                    <a:pt x="28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9"/>
            <p:cNvSpPr/>
            <p:nvPr/>
          </p:nvSpPr>
          <p:spPr>
            <a:xfrm>
              <a:off x="1951950" y="3903500"/>
              <a:ext cx="14625" cy="11475"/>
            </a:xfrm>
            <a:custGeom>
              <a:rect b="b" l="l" r="r" t="t"/>
              <a:pathLst>
                <a:path extrusionOk="0" h="459" w="585">
                  <a:moveTo>
                    <a:pt x="286" y="0"/>
                  </a:moveTo>
                  <a:cubicBezTo>
                    <a:pt x="232" y="0"/>
                    <a:pt x="174" y="25"/>
                    <a:pt x="117" y="96"/>
                  </a:cubicBezTo>
                  <a:cubicBezTo>
                    <a:pt x="0" y="244"/>
                    <a:pt x="160" y="458"/>
                    <a:pt x="312" y="458"/>
                  </a:cubicBezTo>
                  <a:cubicBezTo>
                    <a:pt x="330" y="458"/>
                    <a:pt x="349" y="455"/>
                    <a:pt x="366" y="448"/>
                  </a:cubicBezTo>
                  <a:cubicBezTo>
                    <a:pt x="537" y="383"/>
                    <a:pt x="584" y="190"/>
                    <a:pt x="452" y="74"/>
                  </a:cubicBezTo>
                  <a:cubicBezTo>
                    <a:pt x="416" y="42"/>
                    <a:pt x="355" y="0"/>
                    <a:pt x="28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9"/>
            <p:cNvSpPr/>
            <p:nvPr/>
          </p:nvSpPr>
          <p:spPr>
            <a:xfrm>
              <a:off x="1929025" y="3880275"/>
              <a:ext cx="14600" cy="11450"/>
            </a:xfrm>
            <a:custGeom>
              <a:rect b="b" l="l" r="r" t="t"/>
              <a:pathLst>
                <a:path extrusionOk="0" h="458" w="584">
                  <a:moveTo>
                    <a:pt x="286" y="0"/>
                  </a:moveTo>
                  <a:cubicBezTo>
                    <a:pt x="233" y="0"/>
                    <a:pt x="175" y="25"/>
                    <a:pt x="118" y="96"/>
                  </a:cubicBezTo>
                  <a:cubicBezTo>
                    <a:pt x="0" y="243"/>
                    <a:pt x="161" y="458"/>
                    <a:pt x="313" y="458"/>
                  </a:cubicBezTo>
                  <a:cubicBezTo>
                    <a:pt x="331" y="458"/>
                    <a:pt x="349" y="455"/>
                    <a:pt x="367" y="448"/>
                  </a:cubicBezTo>
                  <a:cubicBezTo>
                    <a:pt x="537" y="383"/>
                    <a:pt x="584" y="189"/>
                    <a:pt x="453" y="74"/>
                  </a:cubicBezTo>
                  <a:cubicBezTo>
                    <a:pt x="416" y="42"/>
                    <a:pt x="355" y="0"/>
                    <a:pt x="28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9"/>
            <p:cNvSpPr/>
            <p:nvPr/>
          </p:nvSpPr>
          <p:spPr>
            <a:xfrm>
              <a:off x="1903825" y="3861700"/>
              <a:ext cx="14600" cy="11475"/>
            </a:xfrm>
            <a:custGeom>
              <a:rect b="b" l="l" r="r" t="t"/>
              <a:pathLst>
                <a:path extrusionOk="0" h="459" w="584">
                  <a:moveTo>
                    <a:pt x="286" y="1"/>
                  </a:moveTo>
                  <a:cubicBezTo>
                    <a:pt x="233" y="1"/>
                    <a:pt x="174" y="25"/>
                    <a:pt x="117" y="96"/>
                  </a:cubicBezTo>
                  <a:cubicBezTo>
                    <a:pt x="0" y="243"/>
                    <a:pt x="160" y="458"/>
                    <a:pt x="313" y="458"/>
                  </a:cubicBezTo>
                  <a:cubicBezTo>
                    <a:pt x="331" y="458"/>
                    <a:pt x="349" y="455"/>
                    <a:pt x="367" y="449"/>
                  </a:cubicBezTo>
                  <a:cubicBezTo>
                    <a:pt x="537" y="383"/>
                    <a:pt x="584" y="189"/>
                    <a:pt x="453" y="74"/>
                  </a:cubicBezTo>
                  <a:cubicBezTo>
                    <a:pt x="416" y="42"/>
                    <a:pt x="356" y="1"/>
                    <a:pt x="28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9"/>
            <p:cNvSpPr/>
            <p:nvPr/>
          </p:nvSpPr>
          <p:spPr>
            <a:xfrm>
              <a:off x="1874875" y="3837725"/>
              <a:ext cx="14625" cy="11475"/>
            </a:xfrm>
            <a:custGeom>
              <a:rect b="b" l="l" r="r" t="t"/>
              <a:pathLst>
                <a:path extrusionOk="0" h="459" w="585">
                  <a:moveTo>
                    <a:pt x="287" y="1"/>
                  </a:moveTo>
                  <a:cubicBezTo>
                    <a:pt x="234" y="1"/>
                    <a:pt x="176" y="25"/>
                    <a:pt x="119" y="96"/>
                  </a:cubicBezTo>
                  <a:cubicBezTo>
                    <a:pt x="1" y="243"/>
                    <a:pt x="162" y="458"/>
                    <a:pt x="314" y="458"/>
                  </a:cubicBezTo>
                  <a:cubicBezTo>
                    <a:pt x="332" y="458"/>
                    <a:pt x="350" y="455"/>
                    <a:pt x="368" y="448"/>
                  </a:cubicBezTo>
                  <a:cubicBezTo>
                    <a:pt x="538" y="382"/>
                    <a:pt x="585" y="189"/>
                    <a:pt x="454" y="74"/>
                  </a:cubicBezTo>
                  <a:cubicBezTo>
                    <a:pt x="417" y="42"/>
                    <a:pt x="356" y="1"/>
                    <a:pt x="28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9"/>
            <p:cNvSpPr/>
            <p:nvPr/>
          </p:nvSpPr>
          <p:spPr>
            <a:xfrm>
              <a:off x="1845375" y="3823800"/>
              <a:ext cx="14525" cy="11425"/>
            </a:xfrm>
            <a:custGeom>
              <a:rect b="b" l="l" r="r" t="t"/>
              <a:pathLst>
                <a:path extrusionOk="0" h="457" w="581">
                  <a:moveTo>
                    <a:pt x="298" y="0"/>
                  </a:moveTo>
                  <a:cubicBezTo>
                    <a:pt x="231" y="0"/>
                    <a:pt x="172" y="38"/>
                    <a:pt x="136" y="67"/>
                  </a:cubicBezTo>
                  <a:cubicBezTo>
                    <a:pt x="0" y="178"/>
                    <a:pt x="41" y="373"/>
                    <a:pt x="209" y="445"/>
                  </a:cubicBezTo>
                  <a:cubicBezTo>
                    <a:pt x="228" y="453"/>
                    <a:pt x="248" y="457"/>
                    <a:pt x="269" y="457"/>
                  </a:cubicBezTo>
                  <a:cubicBezTo>
                    <a:pt x="419" y="457"/>
                    <a:pt x="581" y="251"/>
                    <a:pt x="469" y="102"/>
                  </a:cubicBezTo>
                  <a:cubicBezTo>
                    <a:pt x="413" y="26"/>
                    <a:pt x="353" y="0"/>
                    <a:pt x="29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9"/>
            <p:cNvSpPr/>
            <p:nvPr/>
          </p:nvSpPr>
          <p:spPr>
            <a:xfrm>
              <a:off x="1607250" y="4083825"/>
              <a:ext cx="25925" cy="20650"/>
            </a:xfrm>
            <a:custGeom>
              <a:rect b="b" l="l" r="r" t="t"/>
              <a:pathLst>
                <a:path extrusionOk="0" h="826" w="1037">
                  <a:moveTo>
                    <a:pt x="538" y="0"/>
                  </a:moveTo>
                  <a:cubicBezTo>
                    <a:pt x="429" y="0"/>
                    <a:pt x="328" y="53"/>
                    <a:pt x="264" y="96"/>
                  </a:cubicBezTo>
                  <a:cubicBezTo>
                    <a:pt x="1" y="274"/>
                    <a:pt x="45" y="635"/>
                    <a:pt x="339" y="793"/>
                  </a:cubicBezTo>
                  <a:cubicBezTo>
                    <a:pt x="381" y="815"/>
                    <a:pt x="427" y="825"/>
                    <a:pt x="474" y="825"/>
                  </a:cubicBezTo>
                  <a:cubicBezTo>
                    <a:pt x="739" y="825"/>
                    <a:pt x="1036" y="495"/>
                    <a:pt x="865" y="216"/>
                  </a:cubicBezTo>
                  <a:cubicBezTo>
                    <a:pt x="764" y="52"/>
                    <a:pt x="647" y="0"/>
                    <a:pt x="53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9"/>
            <p:cNvSpPr/>
            <p:nvPr/>
          </p:nvSpPr>
          <p:spPr>
            <a:xfrm>
              <a:off x="1827275" y="4083825"/>
              <a:ext cx="25875" cy="20650"/>
            </a:xfrm>
            <a:custGeom>
              <a:rect b="b" l="l" r="r" t="t"/>
              <a:pathLst>
                <a:path extrusionOk="0" h="826" w="1035">
                  <a:moveTo>
                    <a:pt x="536" y="0"/>
                  </a:moveTo>
                  <a:cubicBezTo>
                    <a:pt x="427" y="0"/>
                    <a:pt x="327" y="53"/>
                    <a:pt x="262" y="96"/>
                  </a:cubicBezTo>
                  <a:cubicBezTo>
                    <a:pt x="0" y="274"/>
                    <a:pt x="43" y="635"/>
                    <a:pt x="337" y="793"/>
                  </a:cubicBezTo>
                  <a:cubicBezTo>
                    <a:pt x="379" y="815"/>
                    <a:pt x="425" y="825"/>
                    <a:pt x="472" y="825"/>
                  </a:cubicBezTo>
                  <a:cubicBezTo>
                    <a:pt x="738" y="825"/>
                    <a:pt x="1035" y="495"/>
                    <a:pt x="862" y="216"/>
                  </a:cubicBezTo>
                  <a:cubicBezTo>
                    <a:pt x="762" y="52"/>
                    <a:pt x="644" y="0"/>
                    <a:pt x="53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9"/>
            <p:cNvSpPr/>
            <p:nvPr/>
          </p:nvSpPr>
          <p:spPr>
            <a:xfrm>
              <a:off x="2063900" y="4083825"/>
              <a:ext cx="25900" cy="20650"/>
            </a:xfrm>
            <a:custGeom>
              <a:rect b="b" l="l" r="r" t="t"/>
              <a:pathLst>
                <a:path extrusionOk="0" h="826" w="1036">
                  <a:moveTo>
                    <a:pt x="537" y="0"/>
                  </a:moveTo>
                  <a:cubicBezTo>
                    <a:pt x="427" y="0"/>
                    <a:pt x="327" y="53"/>
                    <a:pt x="262" y="96"/>
                  </a:cubicBezTo>
                  <a:cubicBezTo>
                    <a:pt x="1" y="274"/>
                    <a:pt x="43" y="635"/>
                    <a:pt x="338" y="793"/>
                  </a:cubicBezTo>
                  <a:cubicBezTo>
                    <a:pt x="380" y="815"/>
                    <a:pt x="426" y="825"/>
                    <a:pt x="473" y="825"/>
                  </a:cubicBezTo>
                  <a:cubicBezTo>
                    <a:pt x="739" y="825"/>
                    <a:pt x="1035" y="495"/>
                    <a:pt x="864" y="216"/>
                  </a:cubicBezTo>
                  <a:cubicBezTo>
                    <a:pt x="763" y="52"/>
                    <a:pt x="645" y="0"/>
                    <a:pt x="53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9"/>
            <p:cNvSpPr/>
            <p:nvPr/>
          </p:nvSpPr>
          <p:spPr>
            <a:xfrm>
              <a:off x="2023225" y="4144075"/>
              <a:ext cx="12125" cy="11575"/>
            </a:xfrm>
            <a:custGeom>
              <a:rect b="b" l="l" r="r" t="t"/>
              <a:pathLst>
                <a:path extrusionOk="0" h="463" w="485">
                  <a:moveTo>
                    <a:pt x="233" y="1"/>
                  </a:moveTo>
                  <a:cubicBezTo>
                    <a:pt x="63" y="1"/>
                    <a:pt x="24" y="148"/>
                    <a:pt x="15" y="229"/>
                  </a:cubicBezTo>
                  <a:cubicBezTo>
                    <a:pt x="1" y="368"/>
                    <a:pt x="95" y="463"/>
                    <a:pt x="216" y="463"/>
                  </a:cubicBezTo>
                  <a:cubicBezTo>
                    <a:pt x="251" y="463"/>
                    <a:pt x="288" y="455"/>
                    <a:pt x="326" y="438"/>
                  </a:cubicBezTo>
                  <a:cubicBezTo>
                    <a:pt x="484" y="365"/>
                    <a:pt x="476" y="26"/>
                    <a:pt x="272" y="3"/>
                  </a:cubicBezTo>
                  <a:cubicBezTo>
                    <a:pt x="258" y="2"/>
                    <a:pt x="245" y="1"/>
                    <a:pt x="233"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9"/>
            <p:cNvSpPr/>
            <p:nvPr/>
          </p:nvSpPr>
          <p:spPr>
            <a:xfrm>
              <a:off x="2015700" y="4283675"/>
              <a:ext cx="12150" cy="11575"/>
            </a:xfrm>
            <a:custGeom>
              <a:rect b="b" l="l" r="r" t="t"/>
              <a:pathLst>
                <a:path extrusionOk="0" h="463" w="486">
                  <a:moveTo>
                    <a:pt x="234" y="1"/>
                  </a:moveTo>
                  <a:cubicBezTo>
                    <a:pt x="63" y="1"/>
                    <a:pt x="24" y="149"/>
                    <a:pt x="15" y="230"/>
                  </a:cubicBezTo>
                  <a:cubicBezTo>
                    <a:pt x="1" y="368"/>
                    <a:pt x="94" y="463"/>
                    <a:pt x="215" y="463"/>
                  </a:cubicBezTo>
                  <a:cubicBezTo>
                    <a:pt x="250" y="463"/>
                    <a:pt x="288" y="455"/>
                    <a:pt x="325" y="437"/>
                  </a:cubicBezTo>
                  <a:cubicBezTo>
                    <a:pt x="485" y="364"/>
                    <a:pt x="476" y="26"/>
                    <a:pt x="272" y="3"/>
                  </a:cubicBezTo>
                  <a:cubicBezTo>
                    <a:pt x="259" y="1"/>
                    <a:pt x="246" y="1"/>
                    <a:pt x="234"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9"/>
            <p:cNvSpPr/>
            <p:nvPr/>
          </p:nvSpPr>
          <p:spPr>
            <a:xfrm>
              <a:off x="2125950" y="4142850"/>
              <a:ext cx="12125" cy="11575"/>
            </a:xfrm>
            <a:custGeom>
              <a:rect b="b" l="l" r="r" t="t"/>
              <a:pathLst>
                <a:path extrusionOk="0" h="463" w="485">
                  <a:moveTo>
                    <a:pt x="234" y="0"/>
                  </a:moveTo>
                  <a:cubicBezTo>
                    <a:pt x="63" y="0"/>
                    <a:pt x="24" y="148"/>
                    <a:pt x="15" y="230"/>
                  </a:cubicBezTo>
                  <a:cubicBezTo>
                    <a:pt x="1" y="368"/>
                    <a:pt x="94" y="463"/>
                    <a:pt x="214" y="463"/>
                  </a:cubicBezTo>
                  <a:cubicBezTo>
                    <a:pt x="249" y="463"/>
                    <a:pt x="287" y="454"/>
                    <a:pt x="324" y="437"/>
                  </a:cubicBezTo>
                  <a:cubicBezTo>
                    <a:pt x="484" y="364"/>
                    <a:pt x="476" y="27"/>
                    <a:pt x="272" y="2"/>
                  </a:cubicBezTo>
                  <a:cubicBezTo>
                    <a:pt x="259" y="1"/>
                    <a:pt x="246" y="0"/>
                    <a:pt x="23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9"/>
            <p:cNvSpPr/>
            <p:nvPr/>
          </p:nvSpPr>
          <p:spPr>
            <a:xfrm>
              <a:off x="2122950" y="4285625"/>
              <a:ext cx="12100" cy="11575"/>
            </a:xfrm>
            <a:custGeom>
              <a:rect b="b" l="l" r="r" t="t"/>
              <a:pathLst>
                <a:path extrusionOk="0" h="463" w="484">
                  <a:moveTo>
                    <a:pt x="233" y="0"/>
                  </a:moveTo>
                  <a:cubicBezTo>
                    <a:pt x="61" y="0"/>
                    <a:pt x="23" y="148"/>
                    <a:pt x="14" y="229"/>
                  </a:cubicBezTo>
                  <a:cubicBezTo>
                    <a:pt x="0" y="368"/>
                    <a:pt x="94" y="462"/>
                    <a:pt x="214" y="462"/>
                  </a:cubicBezTo>
                  <a:cubicBezTo>
                    <a:pt x="249" y="462"/>
                    <a:pt x="286" y="454"/>
                    <a:pt x="324" y="437"/>
                  </a:cubicBezTo>
                  <a:cubicBezTo>
                    <a:pt x="484" y="364"/>
                    <a:pt x="474" y="27"/>
                    <a:pt x="270" y="2"/>
                  </a:cubicBezTo>
                  <a:cubicBezTo>
                    <a:pt x="257" y="1"/>
                    <a:pt x="245" y="0"/>
                    <a:pt x="233"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0" name="Google Shape;4490;p59"/>
          <p:cNvGrpSpPr/>
          <p:nvPr/>
        </p:nvGrpSpPr>
        <p:grpSpPr>
          <a:xfrm rot="434158">
            <a:off x="-686482" y="229416"/>
            <a:ext cx="1510810" cy="1905853"/>
            <a:chOff x="4182125" y="1927900"/>
            <a:chExt cx="693750" cy="875150"/>
          </a:xfrm>
        </p:grpSpPr>
        <p:sp>
          <p:nvSpPr>
            <p:cNvPr id="4491" name="Google Shape;4491;p59"/>
            <p:cNvSpPr/>
            <p:nvPr/>
          </p:nvSpPr>
          <p:spPr>
            <a:xfrm>
              <a:off x="4182125" y="1927900"/>
              <a:ext cx="693750" cy="875150"/>
            </a:xfrm>
            <a:custGeom>
              <a:rect b="b" l="l" r="r" t="t"/>
              <a:pathLst>
                <a:path extrusionOk="0" h="35006" w="27750">
                  <a:moveTo>
                    <a:pt x="14068" y="1"/>
                  </a:moveTo>
                  <a:cubicBezTo>
                    <a:pt x="13560" y="1"/>
                    <a:pt x="13096" y="289"/>
                    <a:pt x="12870" y="744"/>
                  </a:cubicBezTo>
                  <a:lnTo>
                    <a:pt x="12596" y="1303"/>
                  </a:lnTo>
                  <a:lnTo>
                    <a:pt x="11981" y="1391"/>
                  </a:lnTo>
                  <a:cubicBezTo>
                    <a:pt x="11478" y="1464"/>
                    <a:pt x="11060" y="1817"/>
                    <a:pt x="10904" y="2301"/>
                  </a:cubicBezTo>
                  <a:cubicBezTo>
                    <a:pt x="10747" y="2783"/>
                    <a:pt x="10878" y="3314"/>
                    <a:pt x="11242" y="3669"/>
                  </a:cubicBezTo>
                  <a:lnTo>
                    <a:pt x="11686" y="4103"/>
                  </a:lnTo>
                  <a:lnTo>
                    <a:pt x="11581" y="4715"/>
                  </a:lnTo>
                  <a:cubicBezTo>
                    <a:pt x="11576" y="4741"/>
                    <a:pt x="11572" y="4767"/>
                    <a:pt x="11569" y="4793"/>
                  </a:cubicBezTo>
                  <a:lnTo>
                    <a:pt x="5788" y="11477"/>
                  </a:lnTo>
                  <a:cubicBezTo>
                    <a:pt x="5433" y="11890"/>
                    <a:pt x="5265" y="12433"/>
                    <a:pt x="5323" y="12974"/>
                  </a:cubicBezTo>
                  <a:cubicBezTo>
                    <a:pt x="5381" y="13508"/>
                    <a:pt x="5656" y="13995"/>
                    <a:pt x="6085" y="14318"/>
                  </a:cubicBezTo>
                  <a:lnTo>
                    <a:pt x="3497" y="17308"/>
                  </a:lnTo>
                  <a:cubicBezTo>
                    <a:pt x="2956" y="17937"/>
                    <a:pt x="2743" y="18783"/>
                    <a:pt x="2925" y="19593"/>
                  </a:cubicBezTo>
                  <a:cubicBezTo>
                    <a:pt x="3109" y="20404"/>
                    <a:pt x="3649" y="21062"/>
                    <a:pt x="4409" y="21394"/>
                  </a:cubicBezTo>
                  <a:cubicBezTo>
                    <a:pt x="4468" y="21421"/>
                    <a:pt x="4529" y="21445"/>
                    <a:pt x="4589" y="21467"/>
                  </a:cubicBezTo>
                  <a:cubicBezTo>
                    <a:pt x="3276" y="22998"/>
                    <a:pt x="1686" y="24850"/>
                    <a:pt x="837" y="25839"/>
                  </a:cubicBezTo>
                  <a:cubicBezTo>
                    <a:pt x="242" y="26523"/>
                    <a:pt x="0" y="27443"/>
                    <a:pt x="180" y="28332"/>
                  </a:cubicBezTo>
                  <a:cubicBezTo>
                    <a:pt x="353" y="29211"/>
                    <a:pt x="924" y="29961"/>
                    <a:pt x="1725" y="30361"/>
                  </a:cubicBezTo>
                  <a:cubicBezTo>
                    <a:pt x="2330" y="30663"/>
                    <a:pt x="2953" y="30816"/>
                    <a:pt x="3580" y="30816"/>
                  </a:cubicBezTo>
                  <a:cubicBezTo>
                    <a:pt x="4602" y="30816"/>
                    <a:pt x="5585" y="30417"/>
                    <a:pt x="6514" y="29617"/>
                  </a:cubicBezTo>
                  <a:cubicBezTo>
                    <a:pt x="7222" y="30535"/>
                    <a:pt x="8218" y="31038"/>
                    <a:pt x="9331" y="31038"/>
                  </a:cubicBezTo>
                  <a:cubicBezTo>
                    <a:pt x="9656" y="31037"/>
                    <a:pt x="9979" y="30996"/>
                    <a:pt x="10294" y="30915"/>
                  </a:cubicBezTo>
                  <a:lnTo>
                    <a:pt x="10294" y="32401"/>
                  </a:lnTo>
                  <a:cubicBezTo>
                    <a:pt x="10294" y="33837"/>
                    <a:pt x="11462" y="35006"/>
                    <a:pt x="12899" y="35006"/>
                  </a:cubicBezTo>
                  <a:lnTo>
                    <a:pt x="15195" y="35006"/>
                  </a:lnTo>
                  <a:cubicBezTo>
                    <a:pt x="16630" y="35006"/>
                    <a:pt x="17800" y="33837"/>
                    <a:pt x="17800" y="32401"/>
                  </a:cubicBezTo>
                  <a:lnTo>
                    <a:pt x="17800" y="29964"/>
                  </a:lnTo>
                  <a:cubicBezTo>
                    <a:pt x="18669" y="30735"/>
                    <a:pt x="19498" y="30909"/>
                    <a:pt x="20069" y="30909"/>
                  </a:cubicBezTo>
                  <a:cubicBezTo>
                    <a:pt x="21039" y="30909"/>
                    <a:pt x="21936" y="30424"/>
                    <a:pt x="22618" y="29535"/>
                  </a:cubicBezTo>
                  <a:cubicBezTo>
                    <a:pt x="23168" y="30047"/>
                    <a:pt x="23851" y="30327"/>
                    <a:pt x="24567" y="30327"/>
                  </a:cubicBezTo>
                  <a:cubicBezTo>
                    <a:pt x="25683" y="30327"/>
                    <a:pt x="26768" y="29632"/>
                    <a:pt x="27264" y="28600"/>
                  </a:cubicBezTo>
                  <a:cubicBezTo>
                    <a:pt x="27749" y="27597"/>
                    <a:pt x="27606" y="26454"/>
                    <a:pt x="26882" y="25545"/>
                  </a:cubicBezTo>
                  <a:cubicBezTo>
                    <a:pt x="25475" y="23781"/>
                    <a:pt x="24457" y="22503"/>
                    <a:pt x="23722" y="21579"/>
                  </a:cubicBezTo>
                  <a:cubicBezTo>
                    <a:pt x="24006" y="21435"/>
                    <a:pt x="24271" y="21255"/>
                    <a:pt x="24509" y="21042"/>
                  </a:cubicBezTo>
                  <a:cubicBezTo>
                    <a:pt x="25480" y="20190"/>
                    <a:pt x="25593" y="18737"/>
                    <a:pt x="24766" y="17730"/>
                  </a:cubicBezTo>
                  <a:lnTo>
                    <a:pt x="21911" y="14265"/>
                  </a:lnTo>
                  <a:cubicBezTo>
                    <a:pt x="22087" y="14086"/>
                    <a:pt x="22231" y="13880"/>
                    <a:pt x="22338" y="13653"/>
                  </a:cubicBezTo>
                  <a:cubicBezTo>
                    <a:pt x="22693" y="12901"/>
                    <a:pt x="22580" y="12031"/>
                    <a:pt x="22036" y="11370"/>
                  </a:cubicBezTo>
                  <a:lnTo>
                    <a:pt x="16574" y="4910"/>
                  </a:lnTo>
                  <a:cubicBezTo>
                    <a:pt x="16573" y="4844"/>
                    <a:pt x="16566" y="4779"/>
                    <a:pt x="16555" y="4715"/>
                  </a:cubicBezTo>
                  <a:lnTo>
                    <a:pt x="16449" y="4102"/>
                  </a:lnTo>
                  <a:lnTo>
                    <a:pt x="16896" y="3667"/>
                  </a:lnTo>
                  <a:cubicBezTo>
                    <a:pt x="17259" y="3313"/>
                    <a:pt x="17388" y="2783"/>
                    <a:pt x="17231" y="2299"/>
                  </a:cubicBezTo>
                  <a:cubicBezTo>
                    <a:pt x="17075" y="1817"/>
                    <a:pt x="16657" y="1464"/>
                    <a:pt x="16155" y="1391"/>
                  </a:cubicBezTo>
                  <a:lnTo>
                    <a:pt x="15539" y="1303"/>
                  </a:lnTo>
                  <a:lnTo>
                    <a:pt x="15264" y="744"/>
                  </a:lnTo>
                  <a:cubicBezTo>
                    <a:pt x="15039" y="289"/>
                    <a:pt x="14575" y="1"/>
                    <a:pt x="14068"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9"/>
            <p:cNvSpPr/>
            <p:nvPr/>
          </p:nvSpPr>
          <p:spPr>
            <a:xfrm>
              <a:off x="4253300" y="2597625"/>
              <a:ext cx="47300" cy="44275"/>
            </a:xfrm>
            <a:custGeom>
              <a:rect b="b" l="l" r="r" t="t"/>
              <a:pathLst>
                <a:path extrusionOk="0" h="1771" w="1892">
                  <a:moveTo>
                    <a:pt x="943" y="1"/>
                  </a:moveTo>
                  <a:cubicBezTo>
                    <a:pt x="632" y="1"/>
                    <a:pt x="340" y="165"/>
                    <a:pt x="180" y="439"/>
                  </a:cubicBezTo>
                  <a:cubicBezTo>
                    <a:pt x="0" y="749"/>
                    <a:pt x="24" y="1137"/>
                    <a:pt x="241" y="1422"/>
                  </a:cubicBezTo>
                  <a:cubicBezTo>
                    <a:pt x="415" y="1650"/>
                    <a:pt x="679" y="1771"/>
                    <a:pt x="946" y="1771"/>
                  </a:cubicBezTo>
                  <a:cubicBezTo>
                    <a:pt x="1132" y="1771"/>
                    <a:pt x="1321" y="1712"/>
                    <a:pt x="1481" y="1591"/>
                  </a:cubicBezTo>
                  <a:cubicBezTo>
                    <a:pt x="1765" y="1374"/>
                    <a:pt x="1891" y="1007"/>
                    <a:pt x="1801" y="660"/>
                  </a:cubicBezTo>
                  <a:cubicBezTo>
                    <a:pt x="1710" y="314"/>
                    <a:pt x="1419" y="57"/>
                    <a:pt x="1065" y="9"/>
                  </a:cubicBezTo>
                  <a:cubicBezTo>
                    <a:pt x="1024" y="3"/>
                    <a:pt x="983" y="1"/>
                    <a:pt x="94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9"/>
            <p:cNvSpPr/>
            <p:nvPr/>
          </p:nvSpPr>
          <p:spPr>
            <a:xfrm>
              <a:off x="4263525" y="2597625"/>
              <a:ext cx="27725" cy="22175"/>
            </a:xfrm>
            <a:custGeom>
              <a:rect b="b" l="l" r="r" t="t"/>
              <a:pathLst>
                <a:path extrusionOk="0" h="887" w="1109">
                  <a:moveTo>
                    <a:pt x="534" y="1"/>
                  </a:moveTo>
                  <a:cubicBezTo>
                    <a:pt x="342" y="1"/>
                    <a:pt x="155" y="63"/>
                    <a:pt x="0" y="181"/>
                  </a:cubicBezTo>
                  <a:cubicBezTo>
                    <a:pt x="60" y="158"/>
                    <a:pt x="113" y="147"/>
                    <a:pt x="159" y="147"/>
                  </a:cubicBezTo>
                  <a:cubicBezTo>
                    <a:pt x="468" y="147"/>
                    <a:pt x="485" y="617"/>
                    <a:pt x="536" y="886"/>
                  </a:cubicBezTo>
                  <a:cubicBezTo>
                    <a:pt x="713" y="626"/>
                    <a:pt x="1108" y="212"/>
                    <a:pt x="656" y="9"/>
                  </a:cubicBezTo>
                  <a:cubicBezTo>
                    <a:pt x="615" y="3"/>
                    <a:pt x="574" y="1"/>
                    <a:pt x="53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9"/>
            <p:cNvSpPr/>
            <p:nvPr/>
          </p:nvSpPr>
          <p:spPr>
            <a:xfrm>
              <a:off x="4276925" y="2606375"/>
              <a:ext cx="22725" cy="21650"/>
            </a:xfrm>
            <a:custGeom>
              <a:rect b="b" l="l" r="r" t="t"/>
              <a:pathLst>
                <a:path extrusionOk="0" h="866" w="909">
                  <a:moveTo>
                    <a:pt x="704" y="1"/>
                  </a:moveTo>
                  <a:lnTo>
                    <a:pt x="704" y="1"/>
                  </a:lnTo>
                  <a:cubicBezTo>
                    <a:pt x="881" y="465"/>
                    <a:pt x="309" y="477"/>
                    <a:pt x="0" y="536"/>
                  </a:cubicBezTo>
                  <a:cubicBezTo>
                    <a:pt x="172" y="653"/>
                    <a:pt x="411" y="865"/>
                    <a:pt x="612" y="865"/>
                  </a:cubicBezTo>
                  <a:cubicBezTo>
                    <a:pt x="715" y="865"/>
                    <a:pt x="809" y="810"/>
                    <a:pt x="877" y="656"/>
                  </a:cubicBezTo>
                  <a:cubicBezTo>
                    <a:pt x="908" y="422"/>
                    <a:pt x="846" y="188"/>
                    <a:pt x="70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9"/>
            <p:cNvSpPr/>
            <p:nvPr/>
          </p:nvSpPr>
          <p:spPr>
            <a:xfrm>
              <a:off x="4262575" y="2619775"/>
              <a:ext cx="27750" cy="22125"/>
            </a:xfrm>
            <a:custGeom>
              <a:rect b="b" l="l" r="r" t="t"/>
              <a:pathLst>
                <a:path extrusionOk="0" h="885" w="1110">
                  <a:moveTo>
                    <a:pt x="574" y="0"/>
                  </a:moveTo>
                  <a:cubicBezTo>
                    <a:pt x="397" y="259"/>
                    <a:pt x="0" y="674"/>
                    <a:pt x="455" y="876"/>
                  </a:cubicBezTo>
                  <a:cubicBezTo>
                    <a:pt x="495" y="882"/>
                    <a:pt x="535" y="885"/>
                    <a:pt x="576" y="885"/>
                  </a:cubicBezTo>
                  <a:cubicBezTo>
                    <a:pt x="767" y="885"/>
                    <a:pt x="955" y="822"/>
                    <a:pt x="1110" y="705"/>
                  </a:cubicBezTo>
                  <a:lnTo>
                    <a:pt x="1110" y="705"/>
                  </a:lnTo>
                  <a:cubicBezTo>
                    <a:pt x="1050" y="728"/>
                    <a:pt x="997" y="738"/>
                    <a:pt x="951" y="738"/>
                  </a:cubicBezTo>
                  <a:cubicBezTo>
                    <a:pt x="642" y="738"/>
                    <a:pt x="625" y="268"/>
                    <a:pt x="57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9"/>
            <p:cNvSpPr/>
            <p:nvPr/>
          </p:nvSpPr>
          <p:spPr>
            <a:xfrm>
              <a:off x="4254175" y="2611525"/>
              <a:ext cx="22775" cy="21650"/>
            </a:xfrm>
            <a:custGeom>
              <a:rect b="b" l="l" r="r" t="t"/>
              <a:pathLst>
                <a:path extrusionOk="0" h="866" w="911">
                  <a:moveTo>
                    <a:pt x="298" y="1"/>
                  </a:moveTo>
                  <a:cubicBezTo>
                    <a:pt x="195" y="1"/>
                    <a:pt x="101" y="57"/>
                    <a:pt x="33" y="211"/>
                  </a:cubicBezTo>
                  <a:cubicBezTo>
                    <a:pt x="0" y="443"/>
                    <a:pt x="62" y="679"/>
                    <a:pt x="206" y="866"/>
                  </a:cubicBezTo>
                  <a:cubicBezTo>
                    <a:pt x="27" y="402"/>
                    <a:pt x="601" y="388"/>
                    <a:pt x="910" y="330"/>
                  </a:cubicBezTo>
                  <a:cubicBezTo>
                    <a:pt x="738" y="213"/>
                    <a:pt x="499" y="1"/>
                    <a:pt x="29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9"/>
            <p:cNvSpPr/>
            <p:nvPr/>
          </p:nvSpPr>
          <p:spPr>
            <a:xfrm>
              <a:off x="4272700" y="2635050"/>
              <a:ext cx="500" cy="200"/>
            </a:xfrm>
            <a:custGeom>
              <a:rect b="b" l="l" r="r" t="t"/>
              <a:pathLst>
                <a:path extrusionOk="0" h="8" w="20">
                  <a:moveTo>
                    <a:pt x="0" y="1"/>
                  </a:moveTo>
                  <a:lnTo>
                    <a:pt x="0" y="2"/>
                  </a:lnTo>
                  <a:cubicBezTo>
                    <a:pt x="5" y="4"/>
                    <a:pt x="5" y="7"/>
                    <a:pt x="7" y="7"/>
                  </a:cubicBezTo>
                  <a:cubicBezTo>
                    <a:pt x="9" y="8"/>
                    <a:pt x="12" y="8"/>
                    <a:pt x="13" y="8"/>
                  </a:cubicBezTo>
                  <a:lnTo>
                    <a:pt x="20" y="8"/>
                  </a:lnTo>
                  <a:cubicBezTo>
                    <a:pt x="13" y="7"/>
                    <a:pt x="6" y="5"/>
                    <a:pt x="0"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9"/>
            <p:cNvSpPr/>
            <p:nvPr/>
          </p:nvSpPr>
          <p:spPr>
            <a:xfrm>
              <a:off x="4254700" y="2619975"/>
              <a:ext cx="32500" cy="21975"/>
            </a:xfrm>
            <a:custGeom>
              <a:rect b="b" l="l" r="r" t="t"/>
              <a:pathLst>
                <a:path extrusionOk="0" h="879" w="1300">
                  <a:moveTo>
                    <a:pt x="3" y="1"/>
                  </a:moveTo>
                  <a:cubicBezTo>
                    <a:pt x="1" y="6"/>
                    <a:pt x="1" y="13"/>
                    <a:pt x="3" y="19"/>
                  </a:cubicBezTo>
                  <a:cubicBezTo>
                    <a:pt x="3" y="129"/>
                    <a:pt x="26" y="237"/>
                    <a:pt x="69" y="338"/>
                  </a:cubicBezTo>
                  <a:cubicBezTo>
                    <a:pt x="98" y="407"/>
                    <a:pt x="134" y="470"/>
                    <a:pt x="180" y="528"/>
                  </a:cubicBezTo>
                  <a:cubicBezTo>
                    <a:pt x="308" y="700"/>
                    <a:pt x="495" y="818"/>
                    <a:pt x="706" y="858"/>
                  </a:cubicBezTo>
                  <a:cubicBezTo>
                    <a:pt x="498" y="815"/>
                    <a:pt x="313" y="697"/>
                    <a:pt x="185" y="528"/>
                  </a:cubicBezTo>
                  <a:cubicBezTo>
                    <a:pt x="69" y="376"/>
                    <a:pt x="6" y="193"/>
                    <a:pt x="3" y="4"/>
                  </a:cubicBezTo>
                  <a:lnTo>
                    <a:pt x="3" y="1"/>
                  </a:lnTo>
                  <a:close/>
                  <a:moveTo>
                    <a:pt x="1300" y="775"/>
                  </a:moveTo>
                  <a:lnTo>
                    <a:pt x="1300" y="775"/>
                  </a:lnTo>
                  <a:cubicBezTo>
                    <a:pt x="1218" y="819"/>
                    <a:pt x="1129" y="849"/>
                    <a:pt x="1038" y="864"/>
                  </a:cubicBezTo>
                  <a:cubicBezTo>
                    <a:pt x="1129" y="850"/>
                    <a:pt x="1218" y="820"/>
                    <a:pt x="1300" y="775"/>
                  </a:cubicBezTo>
                  <a:close/>
                  <a:moveTo>
                    <a:pt x="762" y="868"/>
                  </a:moveTo>
                  <a:cubicBezTo>
                    <a:pt x="764" y="868"/>
                    <a:pt x="764" y="870"/>
                    <a:pt x="765" y="870"/>
                  </a:cubicBezTo>
                  <a:cubicBezTo>
                    <a:pt x="806" y="875"/>
                    <a:pt x="847" y="878"/>
                    <a:pt x="889" y="878"/>
                  </a:cubicBezTo>
                  <a:lnTo>
                    <a:pt x="895" y="878"/>
                  </a:lnTo>
                  <a:cubicBezTo>
                    <a:pt x="927" y="877"/>
                    <a:pt x="959" y="875"/>
                    <a:pt x="992" y="871"/>
                  </a:cubicBezTo>
                  <a:lnTo>
                    <a:pt x="992" y="871"/>
                  </a:lnTo>
                  <a:cubicBezTo>
                    <a:pt x="959" y="875"/>
                    <a:pt x="926" y="877"/>
                    <a:pt x="893" y="877"/>
                  </a:cubicBezTo>
                  <a:cubicBezTo>
                    <a:pt x="851" y="877"/>
                    <a:pt x="810" y="874"/>
                    <a:pt x="770" y="868"/>
                  </a:cubicBez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9"/>
            <p:cNvSpPr/>
            <p:nvPr/>
          </p:nvSpPr>
          <p:spPr>
            <a:xfrm>
              <a:off x="4258250" y="2623150"/>
              <a:ext cx="40450" cy="18550"/>
            </a:xfrm>
            <a:custGeom>
              <a:rect b="b" l="l" r="r" t="t"/>
              <a:pathLst>
                <a:path extrusionOk="0" h="742" w="1618">
                  <a:moveTo>
                    <a:pt x="1616" y="0"/>
                  </a:moveTo>
                  <a:cubicBezTo>
                    <a:pt x="1550" y="141"/>
                    <a:pt x="1460" y="193"/>
                    <a:pt x="1361" y="194"/>
                  </a:cubicBezTo>
                  <a:lnTo>
                    <a:pt x="1361" y="196"/>
                  </a:lnTo>
                  <a:cubicBezTo>
                    <a:pt x="1277" y="293"/>
                    <a:pt x="1172" y="370"/>
                    <a:pt x="1053" y="421"/>
                  </a:cubicBezTo>
                  <a:cubicBezTo>
                    <a:pt x="1003" y="442"/>
                    <a:pt x="951" y="457"/>
                    <a:pt x="899" y="468"/>
                  </a:cubicBezTo>
                  <a:cubicBezTo>
                    <a:pt x="948" y="549"/>
                    <a:pt x="1020" y="603"/>
                    <a:pt x="1124" y="603"/>
                  </a:cubicBezTo>
                  <a:cubicBezTo>
                    <a:pt x="1176" y="602"/>
                    <a:pt x="1228" y="591"/>
                    <a:pt x="1276" y="573"/>
                  </a:cubicBezTo>
                  <a:lnTo>
                    <a:pt x="1278" y="570"/>
                  </a:lnTo>
                  <a:cubicBezTo>
                    <a:pt x="1461" y="431"/>
                    <a:pt x="1582" y="227"/>
                    <a:pt x="1617" y="0"/>
                  </a:cubicBezTo>
                  <a:close/>
                  <a:moveTo>
                    <a:pt x="20" y="163"/>
                  </a:moveTo>
                  <a:cubicBezTo>
                    <a:pt x="0" y="225"/>
                    <a:pt x="5" y="304"/>
                    <a:pt x="43" y="401"/>
                  </a:cubicBezTo>
                  <a:cubicBezTo>
                    <a:pt x="171" y="570"/>
                    <a:pt x="356" y="688"/>
                    <a:pt x="564" y="731"/>
                  </a:cubicBezTo>
                  <a:cubicBezTo>
                    <a:pt x="583" y="734"/>
                    <a:pt x="602" y="737"/>
                    <a:pt x="620" y="740"/>
                  </a:cubicBezTo>
                  <a:cubicBezTo>
                    <a:pt x="620" y="740"/>
                    <a:pt x="620" y="740"/>
                    <a:pt x="620" y="741"/>
                  </a:cubicBezTo>
                  <a:lnTo>
                    <a:pt x="628" y="741"/>
                  </a:lnTo>
                  <a:cubicBezTo>
                    <a:pt x="456" y="665"/>
                    <a:pt x="405" y="558"/>
                    <a:pt x="419" y="442"/>
                  </a:cubicBezTo>
                  <a:lnTo>
                    <a:pt x="415" y="440"/>
                  </a:lnTo>
                  <a:cubicBezTo>
                    <a:pt x="259" y="387"/>
                    <a:pt x="123" y="291"/>
                    <a:pt x="20" y="163"/>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9"/>
            <p:cNvSpPr/>
            <p:nvPr/>
          </p:nvSpPr>
          <p:spPr>
            <a:xfrm>
              <a:off x="4292300" y="2613525"/>
              <a:ext cx="6600" cy="14500"/>
            </a:xfrm>
            <a:custGeom>
              <a:rect b="b" l="l" r="r" t="t"/>
              <a:pathLst>
                <a:path extrusionOk="0" h="580" w="264">
                  <a:moveTo>
                    <a:pt x="226" y="0"/>
                  </a:moveTo>
                  <a:cubicBezTo>
                    <a:pt x="227" y="37"/>
                    <a:pt x="224" y="73"/>
                    <a:pt x="219" y="110"/>
                  </a:cubicBezTo>
                  <a:cubicBezTo>
                    <a:pt x="196" y="286"/>
                    <a:pt x="120" y="450"/>
                    <a:pt x="1" y="579"/>
                  </a:cubicBezTo>
                  <a:cubicBezTo>
                    <a:pt x="98" y="578"/>
                    <a:pt x="188" y="526"/>
                    <a:pt x="254" y="385"/>
                  </a:cubicBezTo>
                  <a:lnTo>
                    <a:pt x="254" y="380"/>
                  </a:lnTo>
                  <a:cubicBezTo>
                    <a:pt x="257" y="371"/>
                    <a:pt x="257" y="361"/>
                    <a:pt x="257" y="353"/>
                  </a:cubicBezTo>
                  <a:cubicBezTo>
                    <a:pt x="261" y="343"/>
                    <a:pt x="264" y="332"/>
                    <a:pt x="261" y="321"/>
                  </a:cubicBezTo>
                  <a:cubicBezTo>
                    <a:pt x="262" y="288"/>
                    <a:pt x="264" y="259"/>
                    <a:pt x="262" y="228"/>
                  </a:cubicBezTo>
                  <a:cubicBezTo>
                    <a:pt x="262" y="151"/>
                    <a:pt x="250" y="73"/>
                    <a:pt x="226"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9"/>
            <p:cNvSpPr/>
            <p:nvPr/>
          </p:nvSpPr>
          <p:spPr>
            <a:xfrm>
              <a:off x="4268375" y="2634150"/>
              <a:ext cx="21775" cy="7750"/>
            </a:xfrm>
            <a:custGeom>
              <a:rect b="b" l="l" r="r" t="t"/>
              <a:pathLst>
                <a:path extrusionOk="0" h="310" w="871">
                  <a:moveTo>
                    <a:pt x="16" y="0"/>
                  </a:moveTo>
                  <a:lnTo>
                    <a:pt x="14" y="2"/>
                  </a:lnTo>
                  <a:cubicBezTo>
                    <a:pt x="0" y="118"/>
                    <a:pt x="51" y="225"/>
                    <a:pt x="223" y="301"/>
                  </a:cubicBezTo>
                  <a:cubicBezTo>
                    <a:pt x="263" y="307"/>
                    <a:pt x="304" y="310"/>
                    <a:pt x="346" y="310"/>
                  </a:cubicBezTo>
                  <a:cubicBezTo>
                    <a:pt x="379" y="310"/>
                    <a:pt x="412" y="308"/>
                    <a:pt x="445" y="304"/>
                  </a:cubicBezTo>
                  <a:cubicBezTo>
                    <a:pt x="454" y="303"/>
                    <a:pt x="466" y="301"/>
                    <a:pt x="478" y="298"/>
                  </a:cubicBezTo>
                  <a:lnTo>
                    <a:pt x="491" y="297"/>
                  </a:lnTo>
                  <a:cubicBezTo>
                    <a:pt x="629" y="275"/>
                    <a:pt x="760" y="218"/>
                    <a:pt x="871" y="133"/>
                  </a:cubicBezTo>
                  <a:lnTo>
                    <a:pt x="871" y="133"/>
                  </a:lnTo>
                  <a:cubicBezTo>
                    <a:pt x="823" y="151"/>
                    <a:pt x="771" y="162"/>
                    <a:pt x="719" y="163"/>
                  </a:cubicBezTo>
                  <a:cubicBezTo>
                    <a:pt x="613" y="163"/>
                    <a:pt x="543" y="109"/>
                    <a:pt x="492" y="28"/>
                  </a:cubicBezTo>
                  <a:lnTo>
                    <a:pt x="488" y="28"/>
                  </a:lnTo>
                  <a:cubicBezTo>
                    <a:pt x="439" y="41"/>
                    <a:pt x="387" y="48"/>
                    <a:pt x="336" y="48"/>
                  </a:cubicBezTo>
                  <a:lnTo>
                    <a:pt x="291" y="48"/>
                  </a:lnTo>
                  <a:cubicBezTo>
                    <a:pt x="272" y="48"/>
                    <a:pt x="252" y="48"/>
                    <a:pt x="232" y="47"/>
                  </a:cubicBezTo>
                  <a:cubicBezTo>
                    <a:pt x="230" y="47"/>
                    <a:pt x="225" y="48"/>
                    <a:pt x="223" y="48"/>
                  </a:cubicBezTo>
                  <a:cubicBezTo>
                    <a:pt x="214" y="48"/>
                    <a:pt x="207" y="45"/>
                    <a:pt x="200" y="43"/>
                  </a:cubicBezTo>
                  <a:cubicBezTo>
                    <a:pt x="196" y="43"/>
                    <a:pt x="193" y="44"/>
                    <a:pt x="189" y="44"/>
                  </a:cubicBezTo>
                  <a:lnTo>
                    <a:pt x="187" y="44"/>
                  </a:lnTo>
                  <a:cubicBezTo>
                    <a:pt x="185" y="44"/>
                    <a:pt x="183" y="43"/>
                    <a:pt x="180" y="43"/>
                  </a:cubicBezTo>
                  <a:cubicBezTo>
                    <a:pt x="179" y="43"/>
                    <a:pt x="178" y="40"/>
                    <a:pt x="175" y="37"/>
                  </a:cubicBezTo>
                  <a:cubicBezTo>
                    <a:pt x="120" y="33"/>
                    <a:pt x="66" y="20"/>
                    <a:pt x="16"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9"/>
            <p:cNvSpPr/>
            <p:nvPr/>
          </p:nvSpPr>
          <p:spPr>
            <a:xfrm>
              <a:off x="4254775" y="2620050"/>
              <a:ext cx="4550" cy="13125"/>
            </a:xfrm>
            <a:custGeom>
              <a:rect b="b" l="l" r="r" t="t"/>
              <a:pathLst>
                <a:path extrusionOk="0" h="525" w="182">
                  <a:moveTo>
                    <a:pt x="0" y="1"/>
                  </a:moveTo>
                  <a:cubicBezTo>
                    <a:pt x="3" y="190"/>
                    <a:pt x="66" y="373"/>
                    <a:pt x="182" y="525"/>
                  </a:cubicBezTo>
                  <a:cubicBezTo>
                    <a:pt x="144" y="427"/>
                    <a:pt x="139" y="349"/>
                    <a:pt x="159" y="287"/>
                  </a:cubicBezTo>
                  <a:lnTo>
                    <a:pt x="158" y="286"/>
                  </a:lnTo>
                  <a:cubicBezTo>
                    <a:pt x="151" y="280"/>
                    <a:pt x="144" y="273"/>
                    <a:pt x="139" y="266"/>
                  </a:cubicBezTo>
                  <a:cubicBezTo>
                    <a:pt x="79" y="185"/>
                    <a:pt x="33" y="96"/>
                    <a:pt x="0"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9"/>
            <p:cNvSpPr/>
            <p:nvPr/>
          </p:nvSpPr>
          <p:spPr>
            <a:xfrm>
              <a:off x="4686700" y="2343350"/>
              <a:ext cx="47275" cy="44275"/>
            </a:xfrm>
            <a:custGeom>
              <a:rect b="b" l="l" r="r" t="t"/>
              <a:pathLst>
                <a:path extrusionOk="0" h="1771" w="1891">
                  <a:moveTo>
                    <a:pt x="943" y="0"/>
                  </a:moveTo>
                  <a:cubicBezTo>
                    <a:pt x="632" y="0"/>
                    <a:pt x="339" y="165"/>
                    <a:pt x="180" y="439"/>
                  </a:cubicBezTo>
                  <a:cubicBezTo>
                    <a:pt x="0" y="748"/>
                    <a:pt x="24" y="1136"/>
                    <a:pt x="240" y="1420"/>
                  </a:cubicBezTo>
                  <a:cubicBezTo>
                    <a:pt x="414" y="1650"/>
                    <a:pt x="679" y="1770"/>
                    <a:pt x="946" y="1770"/>
                  </a:cubicBezTo>
                  <a:cubicBezTo>
                    <a:pt x="1132" y="1770"/>
                    <a:pt x="1320" y="1711"/>
                    <a:pt x="1480" y="1590"/>
                  </a:cubicBezTo>
                  <a:cubicBezTo>
                    <a:pt x="1764" y="1372"/>
                    <a:pt x="1891" y="1005"/>
                    <a:pt x="1801" y="660"/>
                  </a:cubicBezTo>
                  <a:cubicBezTo>
                    <a:pt x="1710" y="314"/>
                    <a:pt x="1419" y="56"/>
                    <a:pt x="1064" y="9"/>
                  </a:cubicBezTo>
                  <a:cubicBezTo>
                    <a:pt x="1024" y="3"/>
                    <a:pt x="983" y="0"/>
                    <a:pt x="94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9"/>
            <p:cNvSpPr/>
            <p:nvPr/>
          </p:nvSpPr>
          <p:spPr>
            <a:xfrm>
              <a:off x="4696925" y="2343350"/>
              <a:ext cx="27700" cy="22125"/>
            </a:xfrm>
            <a:custGeom>
              <a:rect b="b" l="l" r="r" t="t"/>
              <a:pathLst>
                <a:path extrusionOk="0" h="885" w="1108">
                  <a:moveTo>
                    <a:pt x="534" y="0"/>
                  </a:moveTo>
                  <a:cubicBezTo>
                    <a:pt x="342" y="0"/>
                    <a:pt x="155" y="63"/>
                    <a:pt x="0" y="180"/>
                  </a:cubicBezTo>
                  <a:cubicBezTo>
                    <a:pt x="60" y="157"/>
                    <a:pt x="113" y="147"/>
                    <a:pt x="159" y="147"/>
                  </a:cubicBezTo>
                  <a:cubicBezTo>
                    <a:pt x="468" y="147"/>
                    <a:pt x="484" y="616"/>
                    <a:pt x="536" y="884"/>
                  </a:cubicBezTo>
                  <a:cubicBezTo>
                    <a:pt x="713" y="624"/>
                    <a:pt x="1108" y="211"/>
                    <a:pt x="655" y="9"/>
                  </a:cubicBezTo>
                  <a:cubicBezTo>
                    <a:pt x="615" y="3"/>
                    <a:pt x="574" y="0"/>
                    <a:pt x="53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9"/>
            <p:cNvSpPr/>
            <p:nvPr/>
          </p:nvSpPr>
          <p:spPr>
            <a:xfrm>
              <a:off x="4710300" y="2352050"/>
              <a:ext cx="22750" cy="21675"/>
            </a:xfrm>
            <a:custGeom>
              <a:rect b="b" l="l" r="r" t="t"/>
              <a:pathLst>
                <a:path extrusionOk="0" h="867" w="910">
                  <a:moveTo>
                    <a:pt x="705" y="1"/>
                  </a:moveTo>
                  <a:lnTo>
                    <a:pt x="705" y="1"/>
                  </a:lnTo>
                  <a:cubicBezTo>
                    <a:pt x="882" y="465"/>
                    <a:pt x="310" y="479"/>
                    <a:pt x="1" y="536"/>
                  </a:cubicBezTo>
                  <a:cubicBezTo>
                    <a:pt x="173" y="653"/>
                    <a:pt x="412" y="866"/>
                    <a:pt x="613" y="866"/>
                  </a:cubicBezTo>
                  <a:cubicBezTo>
                    <a:pt x="716" y="866"/>
                    <a:pt x="809" y="810"/>
                    <a:pt x="878" y="656"/>
                  </a:cubicBezTo>
                  <a:cubicBezTo>
                    <a:pt x="909" y="424"/>
                    <a:pt x="847" y="188"/>
                    <a:pt x="70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9"/>
            <p:cNvSpPr/>
            <p:nvPr/>
          </p:nvSpPr>
          <p:spPr>
            <a:xfrm>
              <a:off x="4695975" y="2365450"/>
              <a:ext cx="27750" cy="22175"/>
            </a:xfrm>
            <a:custGeom>
              <a:rect b="b" l="l" r="r" t="t"/>
              <a:pathLst>
                <a:path extrusionOk="0" h="887" w="1110">
                  <a:moveTo>
                    <a:pt x="574" y="0"/>
                  </a:moveTo>
                  <a:cubicBezTo>
                    <a:pt x="397" y="261"/>
                    <a:pt x="0" y="675"/>
                    <a:pt x="454" y="878"/>
                  </a:cubicBezTo>
                  <a:cubicBezTo>
                    <a:pt x="495" y="883"/>
                    <a:pt x="535" y="886"/>
                    <a:pt x="575" y="886"/>
                  </a:cubicBezTo>
                  <a:cubicBezTo>
                    <a:pt x="767" y="886"/>
                    <a:pt x="955" y="823"/>
                    <a:pt x="1109" y="706"/>
                  </a:cubicBezTo>
                  <a:lnTo>
                    <a:pt x="1109" y="706"/>
                  </a:lnTo>
                  <a:cubicBezTo>
                    <a:pt x="1049" y="729"/>
                    <a:pt x="997" y="739"/>
                    <a:pt x="951" y="739"/>
                  </a:cubicBezTo>
                  <a:cubicBezTo>
                    <a:pt x="641" y="739"/>
                    <a:pt x="625" y="270"/>
                    <a:pt x="57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9"/>
            <p:cNvSpPr/>
            <p:nvPr/>
          </p:nvSpPr>
          <p:spPr>
            <a:xfrm>
              <a:off x="4687575" y="2357225"/>
              <a:ext cx="22750" cy="21650"/>
            </a:xfrm>
            <a:custGeom>
              <a:rect b="b" l="l" r="r" t="t"/>
              <a:pathLst>
                <a:path extrusionOk="0" h="866" w="910">
                  <a:moveTo>
                    <a:pt x="298" y="0"/>
                  </a:moveTo>
                  <a:cubicBezTo>
                    <a:pt x="194" y="0"/>
                    <a:pt x="101" y="56"/>
                    <a:pt x="33" y="210"/>
                  </a:cubicBezTo>
                  <a:cubicBezTo>
                    <a:pt x="0" y="443"/>
                    <a:pt x="62" y="678"/>
                    <a:pt x="205" y="865"/>
                  </a:cubicBezTo>
                  <a:cubicBezTo>
                    <a:pt x="27" y="401"/>
                    <a:pt x="601" y="388"/>
                    <a:pt x="910" y="329"/>
                  </a:cubicBezTo>
                  <a:cubicBezTo>
                    <a:pt x="738" y="212"/>
                    <a:pt x="499" y="0"/>
                    <a:pt x="29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9"/>
            <p:cNvSpPr/>
            <p:nvPr/>
          </p:nvSpPr>
          <p:spPr>
            <a:xfrm>
              <a:off x="4706100" y="2380775"/>
              <a:ext cx="500" cy="175"/>
            </a:xfrm>
            <a:custGeom>
              <a:rect b="b" l="l" r="r" t="t"/>
              <a:pathLst>
                <a:path extrusionOk="0" h="7" w="20">
                  <a:moveTo>
                    <a:pt x="0" y="0"/>
                  </a:moveTo>
                  <a:cubicBezTo>
                    <a:pt x="2" y="2"/>
                    <a:pt x="2" y="2"/>
                    <a:pt x="3" y="3"/>
                  </a:cubicBezTo>
                  <a:cubicBezTo>
                    <a:pt x="3" y="5"/>
                    <a:pt x="4" y="5"/>
                    <a:pt x="4" y="6"/>
                  </a:cubicBezTo>
                  <a:lnTo>
                    <a:pt x="7" y="6"/>
                  </a:lnTo>
                  <a:cubicBezTo>
                    <a:pt x="9" y="6"/>
                    <a:pt x="11" y="7"/>
                    <a:pt x="13" y="7"/>
                  </a:cubicBezTo>
                  <a:cubicBezTo>
                    <a:pt x="14" y="7"/>
                    <a:pt x="15" y="7"/>
                    <a:pt x="16" y="6"/>
                  </a:cubicBezTo>
                  <a:lnTo>
                    <a:pt x="20" y="6"/>
                  </a:lnTo>
                  <a:cubicBezTo>
                    <a:pt x="13" y="6"/>
                    <a:pt x="6" y="5"/>
                    <a:pt x="0"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9"/>
            <p:cNvSpPr/>
            <p:nvPr/>
          </p:nvSpPr>
          <p:spPr>
            <a:xfrm>
              <a:off x="4688125" y="2365650"/>
              <a:ext cx="32550" cy="21975"/>
            </a:xfrm>
            <a:custGeom>
              <a:rect b="b" l="l" r="r" t="t"/>
              <a:pathLst>
                <a:path extrusionOk="0" h="879" w="1302">
                  <a:moveTo>
                    <a:pt x="2" y="1"/>
                  </a:moveTo>
                  <a:cubicBezTo>
                    <a:pt x="1" y="8"/>
                    <a:pt x="1" y="15"/>
                    <a:pt x="2" y="21"/>
                  </a:cubicBezTo>
                  <a:cubicBezTo>
                    <a:pt x="2" y="130"/>
                    <a:pt x="25" y="238"/>
                    <a:pt x="70" y="340"/>
                  </a:cubicBezTo>
                  <a:cubicBezTo>
                    <a:pt x="96" y="409"/>
                    <a:pt x="133" y="472"/>
                    <a:pt x="179" y="529"/>
                  </a:cubicBezTo>
                  <a:cubicBezTo>
                    <a:pt x="307" y="702"/>
                    <a:pt x="496" y="819"/>
                    <a:pt x="706" y="860"/>
                  </a:cubicBezTo>
                  <a:cubicBezTo>
                    <a:pt x="498" y="816"/>
                    <a:pt x="311" y="698"/>
                    <a:pt x="183" y="528"/>
                  </a:cubicBezTo>
                  <a:cubicBezTo>
                    <a:pt x="68" y="378"/>
                    <a:pt x="5" y="195"/>
                    <a:pt x="2" y="5"/>
                  </a:cubicBezTo>
                  <a:lnTo>
                    <a:pt x="2" y="2"/>
                  </a:lnTo>
                  <a:lnTo>
                    <a:pt x="2" y="1"/>
                  </a:lnTo>
                  <a:close/>
                  <a:moveTo>
                    <a:pt x="1301" y="776"/>
                  </a:moveTo>
                  <a:lnTo>
                    <a:pt x="1301" y="776"/>
                  </a:lnTo>
                  <a:cubicBezTo>
                    <a:pt x="1218" y="819"/>
                    <a:pt x="1130" y="850"/>
                    <a:pt x="1037" y="865"/>
                  </a:cubicBezTo>
                  <a:cubicBezTo>
                    <a:pt x="1130" y="851"/>
                    <a:pt x="1220" y="821"/>
                    <a:pt x="1301" y="776"/>
                  </a:cubicBezTo>
                  <a:close/>
                  <a:moveTo>
                    <a:pt x="761" y="868"/>
                  </a:moveTo>
                  <a:lnTo>
                    <a:pt x="761" y="870"/>
                  </a:lnTo>
                  <a:lnTo>
                    <a:pt x="762" y="870"/>
                  </a:lnTo>
                  <a:cubicBezTo>
                    <a:pt x="762" y="869"/>
                    <a:pt x="762" y="869"/>
                    <a:pt x="761" y="868"/>
                  </a:cubicBezTo>
                  <a:close/>
                  <a:moveTo>
                    <a:pt x="762" y="870"/>
                  </a:moveTo>
                  <a:cubicBezTo>
                    <a:pt x="763" y="871"/>
                    <a:pt x="763" y="871"/>
                    <a:pt x="764" y="871"/>
                  </a:cubicBezTo>
                  <a:cubicBezTo>
                    <a:pt x="805" y="875"/>
                    <a:pt x="846" y="878"/>
                    <a:pt x="888" y="878"/>
                  </a:cubicBezTo>
                  <a:cubicBezTo>
                    <a:pt x="848" y="878"/>
                    <a:pt x="808" y="875"/>
                    <a:pt x="768" y="870"/>
                  </a:cubicBezTo>
                  <a:close/>
                  <a:moveTo>
                    <a:pt x="992" y="873"/>
                  </a:moveTo>
                  <a:lnTo>
                    <a:pt x="992" y="873"/>
                  </a:lnTo>
                  <a:cubicBezTo>
                    <a:pt x="957" y="875"/>
                    <a:pt x="923" y="878"/>
                    <a:pt x="888" y="878"/>
                  </a:cubicBezTo>
                  <a:lnTo>
                    <a:pt x="893" y="878"/>
                  </a:lnTo>
                  <a:cubicBezTo>
                    <a:pt x="927" y="878"/>
                    <a:pt x="960" y="875"/>
                    <a:pt x="992" y="873"/>
                  </a:cubicBez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9"/>
            <p:cNvSpPr/>
            <p:nvPr/>
          </p:nvSpPr>
          <p:spPr>
            <a:xfrm>
              <a:off x="4691650" y="2368825"/>
              <a:ext cx="40400" cy="18575"/>
            </a:xfrm>
            <a:custGeom>
              <a:rect b="b" l="l" r="r" t="t"/>
              <a:pathLst>
                <a:path extrusionOk="0" h="743" w="1616">
                  <a:moveTo>
                    <a:pt x="1616" y="0"/>
                  </a:moveTo>
                  <a:lnTo>
                    <a:pt x="1616" y="0"/>
                  </a:lnTo>
                  <a:cubicBezTo>
                    <a:pt x="1548" y="141"/>
                    <a:pt x="1460" y="194"/>
                    <a:pt x="1363" y="196"/>
                  </a:cubicBezTo>
                  <a:lnTo>
                    <a:pt x="1361" y="196"/>
                  </a:lnTo>
                  <a:cubicBezTo>
                    <a:pt x="1277" y="294"/>
                    <a:pt x="1170" y="372"/>
                    <a:pt x="1052" y="422"/>
                  </a:cubicBezTo>
                  <a:cubicBezTo>
                    <a:pt x="1003" y="443"/>
                    <a:pt x="951" y="459"/>
                    <a:pt x="897" y="469"/>
                  </a:cubicBezTo>
                  <a:cubicBezTo>
                    <a:pt x="948" y="550"/>
                    <a:pt x="1018" y="604"/>
                    <a:pt x="1124" y="604"/>
                  </a:cubicBezTo>
                  <a:cubicBezTo>
                    <a:pt x="1176" y="602"/>
                    <a:pt x="1226" y="592"/>
                    <a:pt x="1275" y="573"/>
                  </a:cubicBezTo>
                  <a:lnTo>
                    <a:pt x="1277" y="571"/>
                  </a:lnTo>
                  <a:cubicBezTo>
                    <a:pt x="1460" y="432"/>
                    <a:pt x="1581" y="228"/>
                    <a:pt x="1616" y="0"/>
                  </a:cubicBezTo>
                  <a:close/>
                  <a:moveTo>
                    <a:pt x="20" y="163"/>
                  </a:moveTo>
                  <a:lnTo>
                    <a:pt x="20" y="165"/>
                  </a:lnTo>
                  <a:cubicBezTo>
                    <a:pt x="0" y="227"/>
                    <a:pt x="5" y="304"/>
                    <a:pt x="42" y="401"/>
                  </a:cubicBezTo>
                  <a:cubicBezTo>
                    <a:pt x="170" y="571"/>
                    <a:pt x="356" y="689"/>
                    <a:pt x="565" y="731"/>
                  </a:cubicBezTo>
                  <a:cubicBezTo>
                    <a:pt x="582" y="736"/>
                    <a:pt x="602" y="738"/>
                    <a:pt x="620" y="741"/>
                  </a:cubicBezTo>
                  <a:lnTo>
                    <a:pt x="626" y="743"/>
                  </a:lnTo>
                  <a:cubicBezTo>
                    <a:pt x="456" y="667"/>
                    <a:pt x="405" y="560"/>
                    <a:pt x="419" y="442"/>
                  </a:cubicBezTo>
                  <a:lnTo>
                    <a:pt x="415" y="440"/>
                  </a:lnTo>
                  <a:cubicBezTo>
                    <a:pt x="259" y="388"/>
                    <a:pt x="123" y="293"/>
                    <a:pt x="20" y="163"/>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9"/>
            <p:cNvSpPr/>
            <p:nvPr/>
          </p:nvSpPr>
          <p:spPr>
            <a:xfrm>
              <a:off x="4725700" y="2359200"/>
              <a:ext cx="6600" cy="14525"/>
            </a:xfrm>
            <a:custGeom>
              <a:rect b="b" l="l" r="r" t="t"/>
              <a:pathLst>
                <a:path extrusionOk="0" h="581" w="264">
                  <a:moveTo>
                    <a:pt x="227" y="0"/>
                  </a:moveTo>
                  <a:lnTo>
                    <a:pt x="227" y="2"/>
                  </a:lnTo>
                  <a:cubicBezTo>
                    <a:pt x="227" y="38"/>
                    <a:pt x="224" y="75"/>
                    <a:pt x="219" y="111"/>
                  </a:cubicBezTo>
                  <a:cubicBezTo>
                    <a:pt x="196" y="287"/>
                    <a:pt x="120" y="450"/>
                    <a:pt x="1" y="581"/>
                  </a:cubicBezTo>
                  <a:cubicBezTo>
                    <a:pt x="99" y="579"/>
                    <a:pt x="188" y="526"/>
                    <a:pt x="254" y="385"/>
                  </a:cubicBezTo>
                  <a:cubicBezTo>
                    <a:pt x="254" y="384"/>
                    <a:pt x="254" y="383"/>
                    <a:pt x="255" y="381"/>
                  </a:cubicBezTo>
                  <a:cubicBezTo>
                    <a:pt x="256" y="371"/>
                    <a:pt x="258" y="363"/>
                    <a:pt x="258" y="354"/>
                  </a:cubicBezTo>
                  <a:cubicBezTo>
                    <a:pt x="262" y="345"/>
                    <a:pt x="263" y="333"/>
                    <a:pt x="262" y="322"/>
                  </a:cubicBezTo>
                  <a:cubicBezTo>
                    <a:pt x="263" y="291"/>
                    <a:pt x="263" y="260"/>
                    <a:pt x="262" y="229"/>
                  </a:cubicBezTo>
                  <a:cubicBezTo>
                    <a:pt x="263" y="151"/>
                    <a:pt x="251" y="75"/>
                    <a:pt x="227"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9"/>
            <p:cNvSpPr/>
            <p:nvPr/>
          </p:nvSpPr>
          <p:spPr>
            <a:xfrm>
              <a:off x="4701775" y="2379850"/>
              <a:ext cx="21775" cy="7775"/>
            </a:xfrm>
            <a:custGeom>
              <a:rect b="b" l="l" r="r" t="t"/>
              <a:pathLst>
                <a:path extrusionOk="0" h="311" w="871">
                  <a:moveTo>
                    <a:pt x="16" y="1"/>
                  </a:moveTo>
                  <a:lnTo>
                    <a:pt x="14" y="2"/>
                  </a:lnTo>
                  <a:cubicBezTo>
                    <a:pt x="0" y="119"/>
                    <a:pt x="51" y="226"/>
                    <a:pt x="221" y="302"/>
                  </a:cubicBezTo>
                  <a:cubicBezTo>
                    <a:pt x="262" y="307"/>
                    <a:pt x="301" y="310"/>
                    <a:pt x="342" y="310"/>
                  </a:cubicBezTo>
                  <a:cubicBezTo>
                    <a:pt x="376" y="310"/>
                    <a:pt x="411" y="307"/>
                    <a:pt x="444" y="305"/>
                  </a:cubicBezTo>
                  <a:lnTo>
                    <a:pt x="477" y="299"/>
                  </a:lnTo>
                  <a:lnTo>
                    <a:pt x="491" y="297"/>
                  </a:lnTo>
                  <a:cubicBezTo>
                    <a:pt x="629" y="275"/>
                    <a:pt x="759" y="217"/>
                    <a:pt x="870" y="132"/>
                  </a:cubicBezTo>
                  <a:lnTo>
                    <a:pt x="870" y="132"/>
                  </a:lnTo>
                  <a:cubicBezTo>
                    <a:pt x="821" y="151"/>
                    <a:pt x="771" y="161"/>
                    <a:pt x="717" y="163"/>
                  </a:cubicBezTo>
                  <a:cubicBezTo>
                    <a:pt x="613" y="163"/>
                    <a:pt x="541" y="111"/>
                    <a:pt x="492" y="28"/>
                  </a:cubicBezTo>
                  <a:lnTo>
                    <a:pt x="488" y="28"/>
                  </a:lnTo>
                  <a:cubicBezTo>
                    <a:pt x="437" y="42"/>
                    <a:pt x="387" y="49"/>
                    <a:pt x="335" y="49"/>
                  </a:cubicBezTo>
                  <a:lnTo>
                    <a:pt x="291" y="49"/>
                  </a:lnTo>
                  <a:cubicBezTo>
                    <a:pt x="270" y="49"/>
                    <a:pt x="250" y="49"/>
                    <a:pt x="232" y="47"/>
                  </a:cubicBezTo>
                  <a:cubicBezTo>
                    <a:pt x="228" y="47"/>
                    <a:pt x="225" y="47"/>
                    <a:pt x="221" y="49"/>
                  </a:cubicBezTo>
                  <a:cubicBezTo>
                    <a:pt x="214" y="47"/>
                    <a:pt x="205" y="46"/>
                    <a:pt x="198" y="43"/>
                  </a:cubicBezTo>
                  <a:lnTo>
                    <a:pt x="190" y="43"/>
                  </a:lnTo>
                  <a:cubicBezTo>
                    <a:pt x="187" y="43"/>
                    <a:pt x="183" y="42"/>
                    <a:pt x="182" y="42"/>
                  </a:cubicBezTo>
                  <a:lnTo>
                    <a:pt x="179" y="42"/>
                  </a:lnTo>
                  <a:cubicBezTo>
                    <a:pt x="179" y="40"/>
                    <a:pt x="177" y="40"/>
                    <a:pt x="177" y="39"/>
                  </a:cubicBezTo>
                  <a:cubicBezTo>
                    <a:pt x="176" y="39"/>
                    <a:pt x="176" y="37"/>
                    <a:pt x="175" y="37"/>
                  </a:cubicBezTo>
                  <a:cubicBezTo>
                    <a:pt x="120" y="33"/>
                    <a:pt x="66" y="21"/>
                    <a:pt x="16"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9"/>
            <p:cNvSpPr/>
            <p:nvPr/>
          </p:nvSpPr>
          <p:spPr>
            <a:xfrm>
              <a:off x="4688175" y="2365775"/>
              <a:ext cx="4550" cy="13100"/>
            </a:xfrm>
            <a:custGeom>
              <a:rect b="b" l="l" r="r" t="t"/>
              <a:pathLst>
                <a:path extrusionOk="0" h="524" w="182">
                  <a:moveTo>
                    <a:pt x="0" y="0"/>
                  </a:moveTo>
                  <a:cubicBezTo>
                    <a:pt x="3" y="190"/>
                    <a:pt x="66" y="373"/>
                    <a:pt x="181" y="523"/>
                  </a:cubicBezTo>
                  <a:cubicBezTo>
                    <a:pt x="144" y="426"/>
                    <a:pt x="139" y="349"/>
                    <a:pt x="159" y="287"/>
                  </a:cubicBezTo>
                  <a:lnTo>
                    <a:pt x="158" y="285"/>
                  </a:lnTo>
                  <a:cubicBezTo>
                    <a:pt x="151" y="280"/>
                    <a:pt x="145" y="273"/>
                    <a:pt x="139" y="266"/>
                  </a:cubicBezTo>
                  <a:cubicBezTo>
                    <a:pt x="79" y="184"/>
                    <a:pt x="32" y="96"/>
                    <a:pt x="2"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9"/>
            <p:cNvSpPr/>
            <p:nvPr/>
          </p:nvSpPr>
          <p:spPr>
            <a:xfrm>
              <a:off x="4711900" y="2549675"/>
              <a:ext cx="47275" cy="44275"/>
            </a:xfrm>
            <a:custGeom>
              <a:rect b="b" l="l" r="r" t="t"/>
              <a:pathLst>
                <a:path extrusionOk="0" h="1771" w="1891">
                  <a:moveTo>
                    <a:pt x="946" y="0"/>
                  </a:moveTo>
                  <a:cubicBezTo>
                    <a:pt x="634" y="0"/>
                    <a:pt x="340" y="165"/>
                    <a:pt x="180" y="440"/>
                  </a:cubicBezTo>
                  <a:cubicBezTo>
                    <a:pt x="0" y="748"/>
                    <a:pt x="24" y="1136"/>
                    <a:pt x="240" y="1421"/>
                  </a:cubicBezTo>
                  <a:cubicBezTo>
                    <a:pt x="414" y="1650"/>
                    <a:pt x="678" y="1770"/>
                    <a:pt x="945" y="1770"/>
                  </a:cubicBezTo>
                  <a:cubicBezTo>
                    <a:pt x="1132" y="1770"/>
                    <a:pt x="1320" y="1711"/>
                    <a:pt x="1480" y="1590"/>
                  </a:cubicBezTo>
                  <a:cubicBezTo>
                    <a:pt x="1764" y="1373"/>
                    <a:pt x="1891" y="1006"/>
                    <a:pt x="1801" y="660"/>
                  </a:cubicBezTo>
                  <a:cubicBezTo>
                    <a:pt x="1710" y="313"/>
                    <a:pt x="1419" y="56"/>
                    <a:pt x="1064" y="8"/>
                  </a:cubicBezTo>
                  <a:cubicBezTo>
                    <a:pt x="1025" y="3"/>
                    <a:pt x="985" y="0"/>
                    <a:pt x="94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9"/>
            <p:cNvSpPr/>
            <p:nvPr/>
          </p:nvSpPr>
          <p:spPr>
            <a:xfrm>
              <a:off x="4722125" y="2549650"/>
              <a:ext cx="27725" cy="22175"/>
            </a:xfrm>
            <a:custGeom>
              <a:rect b="b" l="l" r="r" t="t"/>
              <a:pathLst>
                <a:path extrusionOk="0" h="887" w="1109">
                  <a:moveTo>
                    <a:pt x="535" y="1"/>
                  </a:moveTo>
                  <a:cubicBezTo>
                    <a:pt x="343" y="1"/>
                    <a:pt x="155" y="64"/>
                    <a:pt x="0" y="182"/>
                  </a:cubicBezTo>
                  <a:cubicBezTo>
                    <a:pt x="60" y="159"/>
                    <a:pt x="113" y="149"/>
                    <a:pt x="159" y="149"/>
                  </a:cubicBezTo>
                  <a:cubicBezTo>
                    <a:pt x="468" y="149"/>
                    <a:pt x="484" y="617"/>
                    <a:pt x="536" y="886"/>
                  </a:cubicBezTo>
                  <a:cubicBezTo>
                    <a:pt x="713" y="626"/>
                    <a:pt x="1108" y="212"/>
                    <a:pt x="655" y="9"/>
                  </a:cubicBezTo>
                  <a:cubicBezTo>
                    <a:pt x="615" y="4"/>
                    <a:pt x="575" y="1"/>
                    <a:pt x="53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9"/>
            <p:cNvSpPr/>
            <p:nvPr/>
          </p:nvSpPr>
          <p:spPr>
            <a:xfrm>
              <a:off x="4735500" y="2558400"/>
              <a:ext cx="22750" cy="21675"/>
            </a:xfrm>
            <a:custGeom>
              <a:rect b="b" l="l" r="r" t="t"/>
              <a:pathLst>
                <a:path extrusionOk="0" h="867" w="910">
                  <a:moveTo>
                    <a:pt x="705" y="1"/>
                  </a:moveTo>
                  <a:lnTo>
                    <a:pt x="705" y="1"/>
                  </a:lnTo>
                  <a:cubicBezTo>
                    <a:pt x="882" y="465"/>
                    <a:pt x="309" y="477"/>
                    <a:pt x="1" y="536"/>
                  </a:cubicBezTo>
                  <a:cubicBezTo>
                    <a:pt x="172" y="653"/>
                    <a:pt x="411" y="866"/>
                    <a:pt x="612" y="866"/>
                  </a:cubicBezTo>
                  <a:cubicBezTo>
                    <a:pt x="715" y="866"/>
                    <a:pt x="808" y="810"/>
                    <a:pt x="877" y="656"/>
                  </a:cubicBezTo>
                  <a:cubicBezTo>
                    <a:pt x="909" y="422"/>
                    <a:pt x="847" y="188"/>
                    <a:pt x="70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9"/>
            <p:cNvSpPr/>
            <p:nvPr/>
          </p:nvSpPr>
          <p:spPr>
            <a:xfrm>
              <a:off x="4721175" y="2571800"/>
              <a:ext cx="27750" cy="22150"/>
            </a:xfrm>
            <a:custGeom>
              <a:rect b="b" l="l" r="r" t="t"/>
              <a:pathLst>
                <a:path extrusionOk="0" h="886" w="1110">
                  <a:moveTo>
                    <a:pt x="574" y="0"/>
                  </a:moveTo>
                  <a:cubicBezTo>
                    <a:pt x="397" y="260"/>
                    <a:pt x="0" y="675"/>
                    <a:pt x="454" y="878"/>
                  </a:cubicBezTo>
                  <a:cubicBezTo>
                    <a:pt x="493" y="883"/>
                    <a:pt x="533" y="885"/>
                    <a:pt x="572" y="885"/>
                  </a:cubicBezTo>
                  <a:cubicBezTo>
                    <a:pt x="765" y="885"/>
                    <a:pt x="954" y="823"/>
                    <a:pt x="1109" y="705"/>
                  </a:cubicBezTo>
                  <a:lnTo>
                    <a:pt x="1109" y="705"/>
                  </a:lnTo>
                  <a:cubicBezTo>
                    <a:pt x="1049" y="728"/>
                    <a:pt x="997" y="738"/>
                    <a:pt x="951" y="738"/>
                  </a:cubicBezTo>
                  <a:cubicBezTo>
                    <a:pt x="641" y="738"/>
                    <a:pt x="624" y="270"/>
                    <a:pt x="57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9"/>
            <p:cNvSpPr/>
            <p:nvPr/>
          </p:nvSpPr>
          <p:spPr>
            <a:xfrm>
              <a:off x="4712775" y="2563550"/>
              <a:ext cx="22750" cy="21650"/>
            </a:xfrm>
            <a:custGeom>
              <a:rect b="b" l="l" r="r" t="t"/>
              <a:pathLst>
                <a:path extrusionOk="0" h="866" w="910">
                  <a:moveTo>
                    <a:pt x="298" y="1"/>
                  </a:moveTo>
                  <a:cubicBezTo>
                    <a:pt x="194" y="1"/>
                    <a:pt x="101" y="57"/>
                    <a:pt x="33" y="211"/>
                  </a:cubicBezTo>
                  <a:cubicBezTo>
                    <a:pt x="0" y="443"/>
                    <a:pt x="62" y="679"/>
                    <a:pt x="205" y="866"/>
                  </a:cubicBezTo>
                  <a:cubicBezTo>
                    <a:pt x="27" y="402"/>
                    <a:pt x="601" y="389"/>
                    <a:pt x="910" y="330"/>
                  </a:cubicBezTo>
                  <a:cubicBezTo>
                    <a:pt x="738" y="213"/>
                    <a:pt x="499" y="1"/>
                    <a:pt x="29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9"/>
            <p:cNvSpPr/>
            <p:nvPr/>
          </p:nvSpPr>
          <p:spPr>
            <a:xfrm>
              <a:off x="4731300" y="2587125"/>
              <a:ext cx="650" cy="200"/>
            </a:xfrm>
            <a:custGeom>
              <a:rect b="b" l="l" r="r" t="t"/>
              <a:pathLst>
                <a:path extrusionOk="0" h="8" w="26">
                  <a:moveTo>
                    <a:pt x="0" y="0"/>
                  </a:moveTo>
                  <a:cubicBezTo>
                    <a:pt x="3" y="3"/>
                    <a:pt x="4" y="6"/>
                    <a:pt x="7" y="6"/>
                  </a:cubicBezTo>
                  <a:cubicBezTo>
                    <a:pt x="10" y="6"/>
                    <a:pt x="13" y="7"/>
                    <a:pt x="16" y="7"/>
                  </a:cubicBezTo>
                  <a:lnTo>
                    <a:pt x="20" y="7"/>
                  </a:lnTo>
                  <a:lnTo>
                    <a:pt x="25" y="6"/>
                  </a:lnTo>
                  <a:lnTo>
                    <a:pt x="20" y="6"/>
                  </a:lnTo>
                  <a:cubicBezTo>
                    <a:pt x="13" y="5"/>
                    <a:pt x="6" y="3"/>
                    <a:pt x="0"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9"/>
            <p:cNvSpPr/>
            <p:nvPr/>
          </p:nvSpPr>
          <p:spPr>
            <a:xfrm>
              <a:off x="4713325" y="2572000"/>
              <a:ext cx="32475" cy="21975"/>
            </a:xfrm>
            <a:custGeom>
              <a:rect b="b" l="l" r="r" t="t"/>
              <a:pathLst>
                <a:path extrusionOk="0" h="879" w="1299">
                  <a:moveTo>
                    <a:pt x="2" y="1"/>
                  </a:moveTo>
                  <a:cubicBezTo>
                    <a:pt x="1" y="6"/>
                    <a:pt x="1" y="13"/>
                    <a:pt x="2" y="20"/>
                  </a:cubicBezTo>
                  <a:cubicBezTo>
                    <a:pt x="2" y="130"/>
                    <a:pt x="25" y="238"/>
                    <a:pt x="68" y="338"/>
                  </a:cubicBezTo>
                  <a:cubicBezTo>
                    <a:pt x="96" y="407"/>
                    <a:pt x="133" y="472"/>
                    <a:pt x="179" y="529"/>
                  </a:cubicBezTo>
                  <a:cubicBezTo>
                    <a:pt x="307" y="701"/>
                    <a:pt x="494" y="818"/>
                    <a:pt x="705" y="858"/>
                  </a:cubicBezTo>
                  <a:cubicBezTo>
                    <a:pt x="497" y="815"/>
                    <a:pt x="311" y="697"/>
                    <a:pt x="183" y="528"/>
                  </a:cubicBezTo>
                  <a:cubicBezTo>
                    <a:pt x="68" y="378"/>
                    <a:pt x="5" y="193"/>
                    <a:pt x="2" y="4"/>
                  </a:cubicBezTo>
                  <a:lnTo>
                    <a:pt x="2" y="1"/>
                  </a:lnTo>
                  <a:close/>
                  <a:moveTo>
                    <a:pt x="1298" y="777"/>
                  </a:moveTo>
                  <a:cubicBezTo>
                    <a:pt x="1217" y="819"/>
                    <a:pt x="1128" y="849"/>
                    <a:pt x="1038" y="864"/>
                  </a:cubicBezTo>
                  <a:cubicBezTo>
                    <a:pt x="1128" y="850"/>
                    <a:pt x="1217" y="820"/>
                    <a:pt x="1298" y="777"/>
                  </a:cubicBezTo>
                  <a:close/>
                  <a:moveTo>
                    <a:pt x="761" y="868"/>
                  </a:moveTo>
                  <a:cubicBezTo>
                    <a:pt x="761" y="870"/>
                    <a:pt x="763" y="870"/>
                    <a:pt x="764" y="870"/>
                  </a:cubicBezTo>
                  <a:cubicBezTo>
                    <a:pt x="805" y="875"/>
                    <a:pt x="846" y="878"/>
                    <a:pt x="888" y="878"/>
                  </a:cubicBezTo>
                  <a:lnTo>
                    <a:pt x="895" y="878"/>
                  </a:lnTo>
                  <a:cubicBezTo>
                    <a:pt x="926" y="877"/>
                    <a:pt x="957" y="875"/>
                    <a:pt x="988" y="871"/>
                  </a:cubicBezTo>
                  <a:lnTo>
                    <a:pt x="988" y="871"/>
                  </a:lnTo>
                  <a:cubicBezTo>
                    <a:pt x="955" y="875"/>
                    <a:pt x="922" y="877"/>
                    <a:pt x="888" y="877"/>
                  </a:cubicBezTo>
                  <a:cubicBezTo>
                    <a:pt x="848" y="877"/>
                    <a:pt x="808" y="874"/>
                    <a:pt x="768" y="870"/>
                  </a:cubicBezTo>
                  <a:lnTo>
                    <a:pt x="761" y="868"/>
                  </a:ln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9"/>
            <p:cNvSpPr/>
            <p:nvPr/>
          </p:nvSpPr>
          <p:spPr>
            <a:xfrm>
              <a:off x="4716850" y="2575175"/>
              <a:ext cx="40400" cy="18550"/>
            </a:xfrm>
            <a:custGeom>
              <a:rect b="b" l="l" r="r" t="t"/>
              <a:pathLst>
                <a:path extrusionOk="0" h="742" w="1616">
                  <a:moveTo>
                    <a:pt x="1616" y="0"/>
                  </a:moveTo>
                  <a:lnTo>
                    <a:pt x="1616" y="0"/>
                  </a:lnTo>
                  <a:cubicBezTo>
                    <a:pt x="1548" y="141"/>
                    <a:pt x="1460" y="193"/>
                    <a:pt x="1361" y="194"/>
                  </a:cubicBezTo>
                  <a:lnTo>
                    <a:pt x="1361" y="196"/>
                  </a:lnTo>
                  <a:cubicBezTo>
                    <a:pt x="1326" y="239"/>
                    <a:pt x="1284" y="277"/>
                    <a:pt x="1239" y="311"/>
                  </a:cubicBezTo>
                  <a:cubicBezTo>
                    <a:pt x="1183" y="357"/>
                    <a:pt x="1119" y="394"/>
                    <a:pt x="1052" y="421"/>
                  </a:cubicBezTo>
                  <a:cubicBezTo>
                    <a:pt x="1003" y="442"/>
                    <a:pt x="951" y="459"/>
                    <a:pt x="897" y="468"/>
                  </a:cubicBezTo>
                  <a:cubicBezTo>
                    <a:pt x="948" y="550"/>
                    <a:pt x="1018" y="603"/>
                    <a:pt x="1124" y="603"/>
                  </a:cubicBezTo>
                  <a:cubicBezTo>
                    <a:pt x="1176" y="602"/>
                    <a:pt x="1226" y="591"/>
                    <a:pt x="1275" y="572"/>
                  </a:cubicBezTo>
                  <a:lnTo>
                    <a:pt x="1277" y="571"/>
                  </a:lnTo>
                  <a:cubicBezTo>
                    <a:pt x="1460" y="432"/>
                    <a:pt x="1581" y="227"/>
                    <a:pt x="1616" y="0"/>
                  </a:cubicBezTo>
                  <a:close/>
                  <a:moveTo>
                    <a:pt x="20" y="163"/>
                  </a:moveTo>
                  <a:lnTo>
                    <a:pt x="20" y="163"/>
                  </a:lnTo>
                  <a:cubicBezTo>
                    <a:pt x="0" y="225"/>
                    <a:pt x="5" y="303"/>
                    <a:pt x="42" y="401"/>
                  </a:cubicBezTo>
                  <a:cubicBezTo>
                    <a:pt x="170" y="570"/>
                    <a:pt x="356" y="688"/>
                    <a:pt x="564" y="731"/>
                  </a:cubicBezTo>
                  <a:cubicBezTo>
                    <a:pt x="582" y="734"/>
                    <a:pt x="601" y="737"/>
                    <a:pt x="620" y="740"/>
                  </a:cubicBezTo>
                  <a:cubicBezTo>
                    <a:pt x="620" y="740"/>
                    <a:pt x="620" y="741"/>
                    <a:pt x="620" y="741"/>
                  </a:cubicBezTo>
                  <a:lnTo>
                    <a:pt x="626" y="741"/>
                  </a:lnTo>
                  <a:cubicBezTo>
                    <a:pt x="456" y="665"/>
                    <a:pt x="405" y="558"/>
                    <a:pt x="419" y="442"/>
                  </a:cubicBezTo>
                  <a:lnTo>
                    <a:pt x="415" y="440"/>
                  </a:lnTo>
                  <a:cubicBezTo>
                    <a:pt x="259" y="388"/>
                    <a:pt x="123" y="291"/>
                    <a:pt x="20" y="163"/>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9"/>
            <p:cNvSpPr/>
            <p:nvPr/>
          </p:nvSpPr>
          <p:spPr>
            <a:xfrm>
              <a:off x="4750900" y="2565550"/>
              <a:ext cx="6625" cy="14500"/>
            </a:xfrm>
            <a:custGeom>
              <a:rect b="b" l="l" r="r" t="t"/>
              <a:pathLst>
                <a:path extrusionOk="0" h="580" w="265">
                  <a:moveTo>
                    <a:pt x="226" y="0"/>
                  </a:moveTo>
                  <a:cubicBezTo>
                    <a:pt x="227" y="37"/>
                    <a:pt x="224" y="75"/>
                    <a:pt x="219" y="111"/>
                  </a:cubicBezTo>
                  <a:cubicBezTo>
                    <a:pt x="196" y="285"/>
                    <a:pt x="120" y="450"/>
                    <a:pt x="1" y="579"/>
                  </a:cubicBezTo>
                  <a:cubicBezTo>
                    <a:pt x="99" y="578"/>
                    <a:pt x="188" y="526"/>
                    <a:pt x="254" y="385"/>
                  </a:cubicBezTo>
                  <a:cubicBezTo>
                    <a:pt x="254" y="384"/>
                    <a:pt x="254" y="381"/>
                    <a:pt x="255" y="380"/>
                  </a:cubicBezTo>
                  <a:cubicBezTo>
                    <a:pt x="256" y="371"/>
                    <a:pt x="258" y="363"/>
                    <a:pt x="258" y="353"/>
                  </a:cubicBezTo>
                  <a:cubicBezTo>
                    <a:pt x="262" y="343"/>
                    <a:pt x="264" y="332"/>
                    <a:pt x="262" y="321"/>
                  </a:cubicBezTo>
                  <a:cubicBezTo>
                    <a:pt x="262" y="288"/>
                    <a:pt x="265" y="260"/>
                    <a:pt x="262" y="228"/>
                  </a:cubicBezTo>
                  <a:cubicBezTo>
                    <a:pt x="264" y="151"/>
                    <a:pt x="251" y="73"/>
                    <a:pt x="226"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9"/>
            <p:cNvSpPr/>
            <p:nvPr/>
          </p:nvSpPr>
          <p:spPr>
            <a:xfrm>
              <a:off x="4726975" y="2586175"/>
              <a:ext cx="21775" cy="7750"/>
            </a:xfrm>
            <a:custGeom>
              <a:rect b="b" l="l" r="r" t="t"/>
              <a:pathLst>
                <a:path extrusionOk="0" h="310" w="871">
                  <a:moveTo>
                    <a:pt x="13" y="0"/>
                  </a:moveTo>
                  <a:lnTo>
                    <a:pt x="14" y="2"/>
                  </a:lnTo>
                  <a:cubicBezTo>
                    <a:pt x="0" y="118"/>
                    <a:pt x="51" y="225"/>
                    <a:pt x="221" y="303"/>
                  </a:cubicBezTo>
                  <a:cubicBezTo>
                    <a:pt x="262" y="307"/>
                    <a:pt x="301" y="310"/>
                    <a:pt x="342" y="310"/>
                  </a:cubicBezTo>
                  <a:cubicBezTo>
                    <a:pt x="376" y="310"/>
                    <a:pt x="409" y="308"/>
                    <a:pt x="442" y="304"/>
                  </a:cubicBezTo>
                  <a:cubicBezTo>
                    <a:pt x="454" y="303"/>
                    <a:pt x="466" y="301"/>
                    <a:pt x="477" y="300"/>
                  </a:cubicBezTo>
                  <a:lnTo>
                    <a:pt x="491" y="297"/>
                  </a:lnTo>
                  <a:cubicBezTo>
                    <a:pt x="582" y="282"/>
                    <a:pt x="669" y="252"/>
                    <a:pt x="752" y="210"/>
                  </a:cubicBezTo>
                  <a:cubicBezTo>
                    <a:pt x="793" y="187"/>
                    <a:pt x="832" y="162"/>
                    <a:pt x="870" y="132"/>
                  </a:cubicBezTo>
                  <a:lnTo>
                    <a:pt x="870" y="132"/>
                  </a:lnTo>
                  <a:cubicBezTo>
                    <a:pt x="821" y="152"/>
                    <a:pt x="769" y="162"/>
                    <a:pt x="717" y="163"/>
                  </a:cubicBezTo>
                  <a:cubicBezTo>
                    <a:pt x="613" y="163"/>
                    <a:pt x="541" y="111"/>
                    <a:pt x="492" y="28"/>
                  </a:cubicBezTo>
                  <a:lnTo>
                    <a:pt x="488" y="28"/>
                  </a:lnTo>
                  <a:cubicBezTo>
                    <a:pt x="439" y="43"/>
                    <a:pt x="387" y="50"/>
                    <a:pt x="336" y="50"/>
                  </a:cubicBezTo>
                  <a:lnTo>
                    <a:pt x="290" y="50"/>
                  </a:lnTo>
                  <a:cubicBezTo>
                    <a:pt x="270" y="50"/>
                    <a:pt x="249" y="50"/>
                    <a:pt x="231" y="48"/>
                  </a:cubicBezTo>
                  <a:lnTo>
                    <a:pt x="221" y="48"/>
                  </a:lnTo>
                  <a:cubicBezTo>
                    <a:pt x="212" y="48"/>
                    <a:pt x="205" y="45"/>
                    <a:pt x="198" y="43"/>
                  </a:cubicBezTo>
                  <a:lnTo>
                    <a:pt x="191" y="44"/>
                  </a:lnTo>
                  <a:lnTo>
                    <a:pt x="187" y="44"/>
                  </a:lnTo>
                  <a:cubicBezTo>
                    <a:pt x="184" y="44"/>
                    <a:pt x="182" y="43"/>
                    <a:pt x="179" y="43"/>
                  </a:cubicBezTo>
                  <a:cubicBezTo>
                    <a:pt x="176" y="43"/>
                    <a:pt x="176" y="40"/>
                    <a:pt x="173" y="37"/>
                  </a:cubicBezTo>
                  <a:cubicBezTo>
                    <a:pt x="118" y="33"/>
                    <a:pt x="65" y="20"/>
                    <a:pt x="13"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9"/>
            <p:cNvSpPr/>
            <p:nvPr/>
          </p:nvSpPr>
          <p:spPr>
            <a:xfrm>
              <a:off x="4713375" y="2572075"/>
              <a:ext cx="4550" cy="13125"/>
            </a:xfrm>
            <a:custGeom>
              <a:rect b="b" l="l" r="r" t="t"/>
              <a:pathLst>
                <a:path extrusionOk="0" h="525" w="182">
                  <a:moveTo>
                    <a:pt x="0" y="1"/>
                  </a:moveTo>
                  <a:lnTo>
                    <a:pt x="0" y="1"/>
                  </a:lnTo>
                  <a:cubicBezTo>
                    <a:pt x="3" y="190"/>
                    <a:pt x="66" y="375"/>
                    <a:pt x="181" y="525"/>
                  </a:cubicBezTo>
                  <a:cubicBezTo>
                    <a:pt x="144" y="428"/>
                    <a:pt x="139" y="349"/>
                    <a:pt x="159" y="287"/>
                  </a:cubicBezTo>
                  <a:lnTo>
                    <a:pt x="158" y="286"/>
                  </a:lnTo>
                  <a:cubicBezTo>
                    <a:pt x="151" y="280"/>
                    <a:pt x="144" y="273"/>
                    <a:pt x="139" y="266"/>
                  </a:cubicBezTo>
                  <a:cubicBezTo>
                    <a:pt x="79" y="186"/>
                    <a:pt x="32" y="96"/>
                    <a:pt x="0"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9"/>
            <p:cNvSpPr/>
            <p:nvPr/>
          </p:nvSpPr>
          <p:spPr>
            <a:xfrm>
              <a:off x="4389425" y="2308750"/>
              <a:ext cx="47300" cy="44275"/>
            </a:xfrm>
            <a:custGeom>
              <a:rect b="b" l="l" r="r" t="t"/>
              <a:pathLst>
                <a:path extrusionOk="0" h="1771" w="1892">
                  <a:moveTo>
                    <a:pt x="943" y="1"/>
                  </a:moveTo>
                  <a:cubicBezTo>
                    <a:pt x="632" y="1"/>
                    <a:pt x="339" y="166"/>
                    <a:pt x="180" y="439"/>
                  </a:cubicBezTo>
                  <a:cubicBezTo>
                    <a:pt x="0" y="749"/>
                    <a:pt x="24" y="1137"/>
                    <a:pt x="241" y="1422"/>
                  </a:cubicBezTo>
                  <a:cubicBezTo>
                    <a:pt x="414" y="1651"/>
                    <a:pt x="678" y="1771"/>
                    <a:pt x="946" y="1771"/>
                  </a:cubicBezTo>
                  <a:cubicBezTo>
                    <a:pt x="1132" y="1771"/>
                    <a:pt x="1320" y="1712"/>
                    <a:pt x="1481" y="1591"/>
                  </a:cubicBezTo>
                  <a:cubicBezTo>
                    <a:pt x="1765" y="1374"/>
                    <a:pt x="1891" y="1007"/>
                    <a:pt x="1801" y="660"/>
                  </a:cubicBezTo>
                  <a:cubicBezTo>
                    <a:pt x="1710" y="314"/>
                    <a:pt x="1419" y="57"/>
                    <a:pt x="1064" y="9"/>
                  </a:cubicBezTo>
                  <a:cubicBezTo>
                    <a:pt x="1024" y="4"/>
                    <a:pt x="983" y="1"/>
                    <a:pt x="94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9"/>
            <p:cNvSpPr/>
            <p:nvPr/>
          </p:nvSpPr>
          <p:spPr>
            <a:xfrm>
              <a:off x="4399650" y="2308750"/>
              <a:ext cx="27725" cy="22175"/>
            </a:xfrm>
            <a:custGeom>
              <a:rect b="b" l="l" r="r" t="t"/>
              <a:pathLst>
                <a:path extrusionOk="0" h="887" w="1109">
                  <a:moveTo>
                    <a:pt x="534" y="1"/>
                  </a:moveTo>
                  <a:cubicBezTo>
                    <a:pt x="342" y="1"/>
                    <a:pt x="155" y="63"/>
                    <a:pt x="0" y="181"/>
                  </a:cubicBezTo>
                  <a:cubicBezTo>
                    <a:pt x="60" y="158"/>
                    <a:pt x="113" y="147"/>
                    <a:pt x="159" y="147"/>
                  </a:cubicBezTo>
                  <a:cubicBezTo>
                    <a:pt x="468" y="147"/>
                    <a:pt x="485" y="617"/>
                    <a:pt x="536" y="886"/>
                  </a:cubicBezTo>
                  <a:cubicBezTo>
                    <a:pt x="713" y="626"/>
                    <a:pt x="1108" y="212"/>
                    <a:pt x="655" y="9"/>
                  </a:cubicBezTo>
                  <a:cubicBezTo>
                    <a:pt x="615" y="4"/>
                    <a:pt x="574" y="1"/>
                    <a:pt x="53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9"/>
            <p:cNvSpPr/>
            <p:nvPr/>
          </p:nvSpPr>
          <p:spPr>
            <a:xfrm>
              <a:off x="4413025" y="2317500"/>
              <a:ext cx="22750" cy="21650"/>
            </a:xfrm>
            <a:custGeom>
              <a:rect b="b" l="l" r="r" t="t"/>
              <a:pathLst>
                <a:path extrusionOk="0" h="866" w="910">
                  <a:moveTo>
                    <a:pt x="705" y="1"/>
                  </a:moveTo>
                  <a:lnTo>
                    <a:pt x="705" y="1"/>
                  </a:lnTo>
                  <a:cubicBezTo>
                    <a:pt x="882" y="465"/>
                    <a:pt x="309" y="477"/>
                    <a:pt x="1" y="536"/>
                  </a:cubicBezTo>
                  <a:cubicBezTo>
                    <a:pt x="172" y="653"/>
                    <a:pt x="411" y="866"/>
                    <a:pt x="612" y="866"/>
                  </a:cubicBezTo>
                  <a:cubicBezTo>
                    <a:pt x="715" y="866"/>
                    <a:pt x="808" y="810"/>
                    <a:pt x="877" y="656"/>
                  </a:cubicBezTo>
                  <a:cubicBezTo>
                    <a:pt x="909" y="423"/>
                    <a:pt x="847" y="188"/>
                    <a:pt x="70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9"/>
            <p:cNvSpPr/>
            <p:nvPr/>
          </p:nvSpPr>
          <p:spPr>
            <a:xfrm>
              <a:off x="4398700" y="2330875"/>
              <a:ext cx="27750" cy="22150"/>
            </a:xfrm>
            <a:custGeom>
              <a:rect b="b" l="l" r="r" t="t"/>
              <a:pathLst>
                <a:path extrusionOk="0" h="886" w="1110">
                  <a:moveTo>
                    <a:pt x="574" y="0"/>
                  </a:moveTo>
                  <a:cubicBezTo>
                    <a:pt x="397" y="260"/>
                    <a:pt x="0" y="675"/>
                    <a:pt x="454" y="877"/>
                  </a:cubicBezTo>
                  <a:cubicBezTo>
                    <a:pt x="495" y="883"/>
                    <a:pt x="535" y="886"/>
                    <a:pt x="576" y="886"/>
                  </a:cubicBezTo>
                  <a:cubicBezTo>
                    <a:pt x="767" y="886"/>
                    <a:pt x="955" y="823"/>
                    <a:pt x="1110" y="706"/>
                  </a:cubicBezTo>
                  <a:lnTo>
                    <a:pt x="1110" y="706"/>
                  </a:lnTo>
                  <a:cubicBezTo>
                    <a:pt x="1050" y="729"/>
                    <a:pt x="997" y="739"/>
                    <a:pt x="951" y="739"/>
                  </a:cubicBezTo>
                  <a:cubicBezTo>
                    <a:pt x="641" y="739"/>
                    <a:pt x="624" y="269"/>
                    <a:pt x="57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9"/>
            <p:cNvSpPr/>
            <p:nvPr/>
          </p:nvSpPr>
          <p:spPr>
            <a:xfrm>
              <a:off x="4390300" y="2322650"/>
              <a:ext cx="22750" cy="21675"/>
            </a:xfrm>
            <a:custGeom>
              <a:rect b="b" l="l" r="r" t="t"/>
              <a:pathLst>
                <a:path extrusionOk="0" h="867" w="910">
                  <a:moveTo>
                    <a:pt x="298" y="1"/>
                  </a:moveTo>
                  <a:cubicBezTo>
                    <a:pt x="195" y="1"/>
                    <a:pt x="101" y="57"/>
                    <a:pt x="33" y="211"/>
                  </a:cubicBezTo>
                  <a:cubicBezTo>
                    <a:pt x="0" y="443"/>
                    <a:pt x="62" y="679"/>
                    <a:pt x="204" y="866"/>
                  </a:cubicBezTo>
                  <a:cubicBezTo>
                    <a:pt x="27" y="402"/>
                    <a:pt x="601" y="388"/>
                    <a:pt x="910" y="330"/>
                  </a:cubicBezTo>
                  <a:cubicBezTo>
                    <a:pt x="738" y="213"/>
                    <a:pt x="499" y="1"/>
                    <a:pt x="29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9"/>
            <p:cNvSpPr/>
            <p:nvPr/>
          </p:nvSpPr>
          <p:spPr>
            <a:xfrm>
              <a:off x="4408775" y="2346200"/>
              <a:ext cx="700" cy="200"/>
            </a:xfrm>
            <a:custGeom>
              <a:rect b="b" l="l" r="r" t="t"/>
              <a:pathLst>
                <a:path extrusionOk="0" h="8" w="28">
                  <a:moveTo>
                    <a:pt x="1" y="0"/>
                  </a:moveTo>
                  <a:lnTo>
                    <a:pt x="2" y="1"/>
                  </a:lnTo>
                  <a:cubicBezTo>
                    <a:pt x="4" y="3"/>
                    <a:pt x="5" y="4"/>
                    <a:pt x="6" y="6"/>
                  </a:cubicBezTo>
                  <a:lnTo>
                    <a:pt x="9" y="6"/>
                  </a:lnTo>
                  <a:cubicBezTo>
                    <a:pt x="11" y="7"/>
                    <a:pt x="15" y="7"/>
                    <a:pt x="18" y="7"/>
                  </a:cubicBezTo>
                  <a:cubicBezTo>
                    <a:pt x="20" y="7"/>
                    <a:pt x="22" y="7"/>
                    <a:pt x="24" y="7"/>
                  </a:cubicBezTo>
                  <a:lnTo>
                    <a:pt x="24" y="7"/>
                  </a:lnTo>
                  <a:cubicBezTo>
                    <a:pt x="24" y="7"/>
                    <a:pt x="24" y="7"/>
                    <a:pt x="25" y="7"/>
                  </a:cubicBezTo>
                  <a:cubicBezTo>
                    <a:pt x="26" y="7"/>
                    <a:pt x="27" y="6"/>
                    <a:pt x="28" y="6"/>
                  </a:cubicBezTo>
                  <a:lnTo>
                    <a:pt x="26" y="6"/>
                  </a:lnTo>
                  <a:cubicBezTo>
                    <a:pt x="25" y="6"/>
                    <a:pt x="24" y="6"/>
                    <a:pt x="24" y="7"/>
                  </a:cubicBezTo>
                  <a:lnTo>
                    <a:pt x="24" y="7"/>
                  </a:lnTo>
                  <a:cubicBezTo>
                    <a:pt x="23" y="6"/>
                    <a:pt x="22" y="6"/>
                    <a:pt x="22" y="6"/>
                  </a:cubicBezTo>
                  <a:cubicBezTo>
                    <a:pt x="15" y="6"/>
                    <a:pt x="8" y="4"/>
                    <a:pt x="1"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9"/>
            <p:cNvSpPr/>
            <p:nvPr/>
          </p:nvSpPr>
          <p:spPr>
            <a:xfrm>
              <a:off x="4390850" y="2331225"/>
              <a:ext cx="32550" cy="21850"/>
            </a:xfrm>
            <a:custGeom>
              <a:rect b="b" l="l" r="r" t="t"/>
              <a:pathLst>
                <a:path extrusionOk="0" h="874" w="1302">
                  <a:moveTo>
                    <a:pt x="1" y="0"/>
                  </a:moveTo>
                  <a:cubicBezTo>
                    <a:pt x="1" y="7"/>
                    <a:pt x="1" y="13"/>
                    <a:pt x="1" y="20"/>
                  </a:cubicBezTo>
                  <a:cubicBezTo>
                    <a:pt x="2" y="129"/>
                    <a:pt x="25" y="238"/>
                    <a:pt x="68" y="339"/>
                  </a:cubicBezTo>
                  <a:cubicBezTo>
                    <a:pt x="96" y="406"/>
                    <a:pt x="133" y="471"/>
                    <a:pt x="179" y="529"/>
                  </a:cubicBezTo>
                  <a:cubicBezTo>
                    <a:pt x="307" y="700"/>
                    <a:pt x="496" y="818"/>
                    <a:pt x="707" y="858"/>
                  </a:cubicBezTo>
                  <a:cubicBezTo>
                    <a:pt x="497" y="814"/>
                    <a:pt x="312" y="697"/>
                    <a:pt x="184" y="527"/>
                  </a:cubicBezTo>
                  <a:cubicBezTo>
                    <a:pt x="68" y="377"/>
                    <a:pt x="5" y="193"/>
                    <a:pt x="2" y="4"/>
                  </a:cubicBezTo>
                  <a:lnTo>
                    <a:pt x="1" y="0"/>
                  </a:lnTo>
                  <a:close/>
                  <a:moveTo>
                    <a:pt x="1301" y="773"/>
                  </a:moveTo>
                  <a:cubicBezTo>
                    <a:pt x="1220" y="817"/>
                    <a:pt x="1130" y="848"/>
                    <a:pt x="1037" y="863"/>
                  </a:cubicBezTo>
                  <a:cubicBezTo>
                    <a:pt x="1130" y="849"/>
                    <a:pt x="1220" y="818"/>
                    <a:pt x="1301" y="773"/>
                  </a:cubicBezTo>
                  <a:close/>
                  <a:moveTo>
                    <a:pt x="761" y="863"/>
                  </a:moveTo>
                  <a:lnTo>
                    <a:pt x="763" y="868"/>
                  </a:lnTo>
                  <a:cubicBezTo>
                    <a:pt x="778" y="869"/>
                    <a:pt x="794" y="872"/>
                    <a:pt x="811" y="873"/>
                  </a:cubicBezTo>
                  <a:lnTo>
                    <a:pt x="888" y="873"/>
                  </a:lnTo>
                  <a:cubicBezTo>
                    <a:pt x="846" y="873"/>
                    <a:pt x="805" y="870"/>
                    <a:pt x="764" y="865"/>
                  </a:cubicBezTo>
                  <a:cubicBezTo>
                    <a:pt x="763" y="865"/>
                    <a:pt x="763" y="865"/>
                    <a:pt x="761" y="863"/>
                  </a:cubicBezTo>
                  <a:close/>
                  <a:moveTo>
                    <a:pt x="992" y="866"/>
                  </a:moveTo>
                  <a:cubicBezTo>
                    <a:pt x="957" y="870"/>
                    <a:pt x="923" y="873"/>
                    <a:pt x="888" y="873"/>
                  </a:cubicBezTo>
                  <a:lnTo>
                    <a:pt x="895" y="873"/>
                  </a:lnTo>
                  <a:cubicBezTo>
                    <a:pt x="927" y="873"/>
                    <a:pt x="960" y="870"/>
                    <a:pt x="992" y="866"/>
                  </a:cubicBez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9"/>
            <p:cNvSpPr/>
            <p:nvPr/>
          </p:nvSpPr>
          <p:spPr>
            <a:xfrm>
              <a:off x="4394375" y="2334350"/>
              <a:ext cx="40450" cy="18675"/>
            </a:xfrm>
            <a:custGeom>
              <a:rect b="b" l="l" r="r" t="t"/>
              <a:pathLst>
                <a:path extrusionOk="0" h="747" w="1618">
                  <a:moveTo>
                    <a:pt x="1616" y="0"/>
                  </a:moveTo>
                  <a:cubicBezTo>
                    <a:pt x="1548" y="141"/>
                    <a:pt x="1460" y="193"/>
                    <a:pt x="1361" y="194"/>
                  </a:cubicBezTo>
                  <a:lnTo>
                    <a:pt x="1361" y="196"/>
                  </a:lnTo>
                  <a:cubicBezTo>
                    <a:pt x="1277" y="293"/>
                    <a:pt x="1172" y="370"/>
                    <a:pt x="1052" y="421"/>
                  </a:cubicBezTo>
                  <a:cubicBezTo>
                    <a:pt x="1003" y="442"/>
                    <a:pt x="951" y="459"/>
                    <a:pt x="899" y="468"/>
                  </a:cubicBezTo>
                  <a:cubicBezTo>
                    <a:pt x="948" y="550"/>
                    <a:pt x="1020" y="603"/>
                    <a:pt x="1124" y="603"/>
                  </a:cubicBezTo>
                  <a:cubicBezTo>
                    <a:pt x="1176" y="602"/>
                    <a:pt x="1228" y="591"/>
                    <a:pt x="1276" y="572"/>
                  </a:cubicBezTo>
                  <a:lnTo>
                    <a:pt x="1278" y="570"/>
                  </a:lnTo>
                  <a:cubicBezTo>
                    <a:pt x="1461" y="430"/>
                    <a:pt x="1582" y="227"/>
                    <a:pt x="1617" y="0"/>
                  </a:cubicBezTo>
                  <a:close/>
                  <a:moveTo>
                    <a:pt x="20" y="163"/>
                  </a:moveTo>
                  <a:cubicBezTo>
                    <a:pt x="0" y="225"/>
                    <a:pt x="5" y="303"/>
                    <a:pt x="43" y="401"/>
                  </a:cubicBezTo>
                  <a:cubicBezTo>
                    <a:pt x="171" y="570"/>
                    <a:pt x="356" y="688"/>
                    <a:pt x="566" y="731"/>
                  </a:cubicBezTo>
                  <a:cubicBezTo>
                    <a:pt x="582" y="734"/>
                    <a:pt x="602" y="737"/>
                    <a:pt x="620" y="740"/>
                  </a:cubicBezTo>
                  <a:cubicBezTo>
                    <a:pt x="620" y="740"/>
                    <a:pt x="620" y="741"/>
                    <a:pt x="620" y="741"/>
                  </a:cubicBezTo>
                  <a:cubicBezTo>
                    <a:pt x="626" y="742"/>
                    <a:pt x="631" y="742"/>
                    <a:pt x="636" y="743"/>
                  </a:cubicBezTo>
                  <a:lnTo>
                    <a:pt x="636" y="743"/>
                  </a:lnTo>
                  <a:cubicBezTo>
                    <a:pt x="633" y="742"/>
                    <a:pt x="629" y="742"/>
                    <a:pt x="626" y="741"/>
                  </a:cubicBezTo>
                  <a:cubicBezTo>
                    <a:pt x="456" y="665"/>
                    <a:pt x="405" y="558"/>
                    <a:pt x="419" y="442"/>
                  </a:cubicBezTo>
                  <a:lnTo>
                    <a:pt x="415" y="440"/>
                  </a:lnTo>
                  <a:cubicBezTo>
                    <a:pt x="259" y="388"/>
                    <a:pt x="121" y="291"/>
                    <a:pt x="20" y="163"/>
                  </a:cubicBezTo>
                  <a:close/>
                  <a:moveTo>
                    <a:pt x="636" y="743"/>
                  </a:moveTo>
                  <a:lnTo>
                    <a:pt x="636" y="743"/>
                  </a:lnTo>
                  <a:cubicBezTo>
                    <a:pt x="643" y="744"/>
                    <a:pt x="649" y="745"/>
                    <a:pt x="656" y="745"/>
                  </a:cubicBezTo>
                  <a:lnTo>
                    <a:pt x="656" y="745"/>
                  </a:lnTo>
                  <a:cubicBezTo>
                    <a:pt x="649" y="745"/>
                    <a:pt x="643" y="744"/>
                    <a:pt x="636" y="743"/>
                  </a:cubicBezTo>
                  <a:close/>
                  <a:moveTo>
                    <a:pt x="656" y="745"/>
                  </a:moveTo>
                  <a:lnTo>
                    <a:pt x="656" y="745"/>
                  </a:lnTo>
                  <a:cubicBezTo>
                    <a:pt x="660" y="746"/>
                    <a:pt x="664" y="746"/>
                    <a:pt x="668" y="747"/>
                  </a:cubicBezTo>
                  <a:cubicBezTo>
                    <a:pt x="664" y="746"/>
                    <a:pt x="660" y="746"/>
                    <a:pt x="656" y="745"/>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9"/>
            <p:cNvSpPr/>
            <p:nvPr/>
          </p:nvSpPr>
          <p:spPr>
            <a:xfrm>
              <a:off x="4428425" y="2324650"/>
              <a:ext cx="6600" cy="14500"/>
            </a:xfrm>
            <a:custGeom>
              <a:rect b="b" l="l" r="r" t="t"/>
              <a:pathLst>
                <a:path extrusionOk="0" h="580" w="264">
                  <a:moveTo>
                    <a:pt x="226" y="0"/>
                  </a:moveTo>
                  <a:cubicBezTo>
                    <a:pt x="227" y="37"/>
                    <a:pt x="224" y="73"/>
                    <a:pt x="219" y="110"/>
                  </a:cubicBezTo>
                  <a:cubicBezTo>
                    <a:pt x="196" y="286"/>
                    <a:pt x="120" y="450"/>
                    <a:pt x="1" y="579"/>
                  </a:cubicBezTo>
                  <a:cubicBezTo>
                    <a:pt x="99" y="578"/>
                    <a:pt x="188" y="526"/>
                    <a:pt x="254" y="385"/>
                  </a:cubicBezTo>
                  <a:lnTo>
                    <a:pt x="254" y="380"/>
                  </a:lnTo>
                  <a:cubicBezTo>
                    <a:pt x="257" y="371"/>
                    <a:pt x="257" y="362"/>
                    <a:pt x="257" y="353"/>
                  </a:cubicBezTo>
                  <a:cubicBezTo>
                    <a:pt x="261" y="343"/>
                    <a:pt x="262" y="332"/>
                    <a:pt x="261" y="321"/>
                  </a:cubicBezTo>
                  <a:cubicBezTo>
                    <a:pt x="262" y="288"/>
                    <a:pt x="264" y="259"/>
                    <a:pt x="262" y="228"/>
                  </a:cubicBezTo>
                  <a:cubicBezTo>
                    <a:pt x="262" y="151"/>
                    <a:pt x="250" y="73"/>
                    <a:pt x="226"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9"/>
            <p:cNvSpPr/>
            <p:nvPr/>
          </p:nvSpPr>
          <p:spPr>
            <a:xfrm>
              <a:off x="4404500" y="2345200"/>
              <a:ext cx="21775" cy="7750"/>
            </a:xfrm>
            <a:custGeom>
              <a:rect b="b" l="l" r="r" t="t"/>
              <a:pathLst>
                <a:path extrusionOk="0" h="310" w="871">
                  <a:moveTo>
                    <a:pt x="14" y="1"/>
                  </a:moveTo>
                  <a:lnTo>
                    <a:pt x="14" y="5"/>
                  </a:lnTo>
                  <a:cubicBezTo>
                    <a:pt x="0" y="122"/>
                    <a:pt x="51" y="228"/>
                    <a:pt x="222" y="304"/>
                  </a:cubicBezTo>
                  <a:cubicBezTo>
                    <a:pt x="237" y="307"/>
                    <a:pt x="249" y="309"/>
                    <a:pt x="263" y="310"/>
                  </a:cubicBezTo>
                  <a:lnTo>
                    <a:pt x="342" y="310"/>
                  </a:lnTo>
                  <a:cubicBezTo>
                    <a:pt x="376" y="310"/>
                    <a:pt x="411" y="307"/>
                    <a:pt x="445" y="303"/>
                  </a:cubicBezTo>
                  <a:cubicBezTo>
                    <a:pt x="456" y="302"/>
                    <a:pt x="466" y="300"/>
                    <a:pt x="477" y="299"/>
                  </a:cubicBezTo>
                  <a:lnTo>
                    <a:pt x="490" y="297"/>
                  </a:lnTo>
                  <a:cubicBezTo>
                    <a:pt x="582" y="282"/>
                    <a:pt x="671" y="251"/>
                    <a:pt x="754" y="207"/>
                  </a:cubicBezTo>
                  <a:cubicBezTo>
                    <a:pt x="795" y="185"/>
                    <a:pt x="834" y="160"/>
                    <a:pt x="871" y="131"/>
                  </a:cubicBezTo>
                  <a:lnTo>
                    <a:pt x="871" y="131"/>
                  </a:lnTo>
                  <a:cubicBezTo>
                    <a:pt x="821" y="151"/>
                    <a:pt x="769" y="161"/>
                    <a:pt x="717" y="162"/>
                  </a:cubicBezTo>
                  <a:cubicBezTo>
                    <a:pt x="613" y="162"/>
                    <a:pt x="542" y="109"/>
                    <a:pt x="492" y="27"/>
                  </a:cubicBezTo>
                  <a:lnTo>
                    <a:pt x="488" y="27"/>
                  </a:lnTo>
                  <a:cubicBezTo>
                    <a:pt x="442" y="40"/>
                    <a:pt x="395" y="47"/>
                    <a:pt x="348" y="47"/>
                  </a:cubicBezTo>
                  <a:cubicBezTo>
                    <a:pt x="344" y="47"/>
                    <a:pt x="339" y="47"/>
                    <a:pt x="335" y="47"/>
                  </a:cubicBezTo>
                  <a:lnTo>
                    <a:pt x="325" y="47"/>
                  </a:lnTo>
                  <a:cubicBezTo>
                    <a:pt x="314" y="47"/>
                    <a:pt x="303" y="48"/>
                    <a:pt x="291" y="48"/>
                  </a:cubicBezTo>
                  <a:cubicBezTo>
                    <a:pt x="270" y="48"/>
                    <a:pt x="251" y="47"/>
                    <a:pt x="232" y="47"/>
                  </a:cubicBezTo>
                  <a:lnTo>
                    <a:pt x="221" y="47"/>
                  </a:lnTo>
                  <a:cubicBezTo>
                    <a:pt x="214" y="47"/>
                    <a:pt x="206" y="46"/>
                    <a:pt x="199" y="43"/>
                  </a:cubicBezTo>
                  <a:lnTo>
                    <a:pt x="189" y="43"/>
                  </a:lnTo>
                  <a:cubicBezTo>
                    <a:pt x="186" y="43"/>
                    <a:pt x="183" y="43"/>
                    <a:pt x="180" y="41"/>
                  </a:cubicBezTo>
                  <a:lnTo>
                    <a:pt x="177" y="41"/>
                  </a:lnTo>
                  <a:cubicBezTo>
                    <a:pt x="176" y="40"/>
                    <a:pt x="175" y="39"/>
                    <a:pt x="173" y="37"/>
                  </a:cubicBezTo>
                  <a:cubicBezTo>
                    <a:pt x="118" y="33"/>
                    <a:pt x="65" y="20"/>
                    <a:pt x="14"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9"/>
            <p:cNvSpPr/>
            <p:nvPr/>
          </p:nvSpPr>
          <p:spPr>
            <a:xfrm>
              <a:off x="4390900" y="2331175"/>
              <a:ext cx="4550" cy="13150"/>
            </a:xfrm>
            <a:custGeom>
              <a:rect b="b" l="l" r="r" t="t"/>
              <a:pathLst>
                <a:path extrusionOk="0" h="526" w="182">
                  <a:moveTo>
                    <a:pt x="0" y="1"/>
                  </a:moveTo>
                  <a:cubicBezTo>
                    <a:pt x="3" y="191"/>
                    <a:pt x="66" y="373"/>
                    <a:pt x="182" y="525"/>
                  </a:cubicBezTo>
                  <a:cubicBezTo>
                    <a:pt x="144" y="427"/>
                    <a:pt x="139" y="349"/>
                    <a:pt x="159" y="288"/>
                  </a:cubicBezTo>
                  <a:lnTo>
                    <a:pt x="158" y="286"/>
                  </a:lnTo>
                  <a:cubicBezTo>
                    <a:pt x="151" y="280"/>
                    <a:pt x="144" y="273"/>
                    <a:pt x="139" y="266"/>
                  </a:cubicBezTo>
                  <a:cubicBezTo>
                    <a:pt x="79" y="186"/>
                    <a:pt x="33" y="96"/>
                    <a:pt x="0"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9"/>
            <p:cNvSpPr/>
            <p:nvPr/>
          </p:nvSpPr>
          <p:spPr>
            <a:xfrm>
              <a:off x="4606625" y="2222475"/>
              <a:ext cx="47325" cy="44275"/>
            </a:xfrm>
            <a:custGeom>
              <a:rect b="b" l="l" r="r" t="t"/>
              <a:pathLst>
                <a:path extrusionOk="0" h="1771" w="1893">
                  <a:moveTo>
                    <a:pt x="943" y="0"/>
                  </a:moveTo>
                  <a:cubicBezTo>
                    <a:pt x="633" y="0"/>
                    <a:pt x="341" y="165"/>
                    <a:pt x="182" y="439"/>
                  </a:cubicBezTo>
                  <a:cubicBezTo>
                    <a:pt x="1" y="748"/>
                    <a:pt x="24" y="1136"/>
                    <a:pt x="241" y="1420"/>
                  </a:cubicBezTo>
                  <a:cubicBezTo>
                    <a:pt x="415" y="1650"/>
                    <a:pt x="679" y="1770"/>
                    <a:pt x="946" y="1770"/>
                  </a:cubicBezTo>
                  <a:cubicBezTo>
                    <a:pt x="1133" y="1770"/>
                    <a:pt x="1321" y="1712"/>
                    <a:pt x="1481" y="1590"/>
                  </a:cubicBezTo>
                  <a:cubicBezTo>
                    <a:pt x="1766" y="1372"/>
                    <a:pt x="1893" y="1006"/>
                    <a:pt x="1801" y="660"/>
                  </a:cubicBezTo>
                  <a:cubicBezTo>
                    <a:pt x="1710" y="314"/>
                    <a:pt x="1420" y="57"/>
                    <a:pt x="1065" y="9"/>
                  </a:cubicBezTo>
                  <a:cubicBezTo>
                    <a:pt x="1024" y="3"/>
                    <a:pt x="984" y="0"/>
                    <a:pt x="94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9"/>
            <p:cNvSpPr/>
            <p:nvPr/>
          </p:nvSpPr>
          <p:spPr>
            <a:xfrm>
              <a:off x="4616850" y="2222475"/>
              <a:ext cx="27750" cy="22125"/>
            </a:xfrm>
            <a:custGeom>
              <a:rect b="b" l="l" r="r" t="t"/>
              <a:pathLst>
                <a:path extrusionOk="0" h="885" w="1110">
                  <a:moveTo>
                    <a:pt x="535" y="0"/>
                  </a:moveTo>
                  <a:cubicBezTo>
                    <a:pt x="343" y="0"/>
                    <a:pt x="155" y="63"/>
                    <a:pt x="1" y="180"/>
                  </a:cubicBezTo>
                  <a:cubicBezTo>
                    <a:pt x="61" y="157"/>
                    <a:pt x="113" y="147"/>
                    <a:pt x="159" y="147"/>
                  </a:cubicBezTo>
                  <a:cubicBezTo>
                    <a:pt x="469" y="147"/>
                    <a:pt x="486" y="617"/>
                    <a:pt x="536" y="885"/>
                  </a:cubicBezTo>
                  <a:cubicBezTo>
                    <a:pt x="713" y="626"/>
                    <a:pt x="1110" y="211"/>
                    <a:pt x="656" y="9"/>
                  </a:cubicBezTo>
                  <a:cubicBezTo>
                    <a:pt x="615" y="3"/>
                    <a:pt x="575" y="0"/>
                    <a:pt x="535"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9"/>
            <p:cNvSpPr/>
            <p:nvPr/>
          </p:nvSpPr>
          <p:spPr>
            <a:xfrm>
              <a:off x="4630250" y="2231200"/>
              <a:ext cx="22750" cy="21650"/>
            </a:xfrm>
            <a:custGeom>
              <a:rect b="b" l="l" r="r" t="t"/>
              <a:pathLst>
                <a:path extrusionOk="0" h="866" w="910">
                  <a:moveTo>
                    <a:pt x="705" y="0"/>
                  </a:moveTo>
                  <a:lnTo>
                    <a:pt x="705" y="0"/>
                  </a:lnTo>
                  <a:cubicBezTo>
                    <a:pt x="883" y="464"/>
                    <a:pt x="310" y="478"/>
                    <a:pt x="0" y="536"/>
                  </a:cubicBezTo>
                  <a:cubicBezTo>
                    <a:pt x="172" y="653"/>
                    <a:pt x="411" y="865"/>
                    <a:pt x="612" y="865"/>
                  </a:cubicBezTo>
                  <a:cubicBezTo>
                    <a:pt x="716" y="865"/>
                    <a:pt x="809" y="809"/>
                    <a:pt x="878" y="655"/>
                  </a:cubicBezTo>
                  <a:cubicBezTo>
                    <a:pt x="910" y="423"/>
                    <a:pt x="848" y="187"/>
                    <a:pt x="705"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9"/>
            <p:cNvSpPr/>
            <p:nvPr/>
          </p:nvSpPr>
          <p:spPr>
            <a:xfrm>
              <a:off x="4615950" y="2244575"/>
              <a:ext cx="27700" cy="22175"/>
            </a:xfrm>
            <a:custGeom>
              <a:rect b="b" l="l" r="r" t="t"/>
              <a:pathLst>
                <a:path extrusionOk="0" h="887" w="1108">
                  <a:moveTo>
                    <a:pt x="572" y="1"/>
                  </a:moveTo>
                  <a:cubicBezTo>
                    <a:pt x="395" y="261"/>
                    <a:pt x="0" y="675"/>
                    <a:pt x="453" y="878"/>
                  </a:cubicBezTo>
                  <a:cubicBezTo>
                    <a:pt x="493" y="884"/>
                    <a:pt x="534" y="886"/>
                    <a:pt x="574" y="886"/>
                  </a:cubicBezTo>
                  <a:cubicBezTo>
                    <a:pt x="766" y="886"/>
                    <a:pt x="953" y="824"/>
                    <a:pt x="1108" y="706"/>
                  </a:cubicBezTo>
                  <a:lnTo>
                    <a:pt x="1108" y="706"/>
                  </a:lnTo>
                  <a:cubicBezTo>
                    <a:pt x="1048" y="729"/>
                    <a:pt x="995" y="740"/>
                    <a:pt x="950" y="740"/>
                  </a:cubicBezTo>
                  <a:cubicBezTo>
                    <a:pt x="640" y="740"/>
                    <a:pt x="624" y="270"/>
                    <a:pt x="57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9"/>
            <p:cNvSpPr/>
            <p:nvPr/>
          </p:nvSpPr>
          <p:spPr>
            <a:xfrm>
              <a:off x="4607550" y="2236350"/>
              <a:ext cx="22725" cy="21650"/>
            </a:xfrm>
            <a:custGeom>
              <a:rect b="b" l="l" r="r" t="t"/>
              <a:pathLst>
                <a:path extrusionOk="0" h="866" w="909">
                  <a:moveTo>
                    <a:pt x="297" y="1"/>
                  </a:moveTo>
                  <a:cubicBezTo>
                    <a:pt x="193" y="1"/>
                    <a:pt x="101" y="56"/>
                    <a:pt x="32" y="210"/>
                  </a:cubicBezTo>
                  <a:cubicBezTo>
                    <a:pt x="0" y="444"/>
                    <a:pt x="62" y="678"/>
                    <a:pt x="204" y="865"/>
                  </a:cubicBezTo>
                  <a:cubicBezTo>
                    <a:pt x="27" y="403"/>
                    <a:pt x="599" y="389"/>
                    <a:pt x="908" y="330"/>
                  </a:cubicBezTo>
                  <a:cubicBezTo>
                    <a:pt x="736" y="213"/>
                    <a:pt x="497" y="1"/>
                    <a:pt x="29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9"/>
            <p:cNvSpPr/>
            <p:nvPr/>
          </p:nvSpPr>
          <p:spPr>
            <a:xfrm>
              <a:off x="4626000" y="2259900"/>
              <a:ext cx="675" cy="200"/>
            </a:xfrm>
            <a:custGeom>
              <a:rect b="b" l="l" r="r" t="t"/>
              <a:pathLst>
                <a:path extrusionOk="0" h="8" w="27">
                  <a:moveTo>
                    <a:pt x="0" y="1"/>
                  </a:moveTo>
                  <a:lnTo>
                    <a:pt x="3" y="2"/>
                  </a:lnTo>
                  <a:cubicBezTo>
                    <a:pt x="3" y="2"/>
                    <a:pt x="4" y="3"/>
                    <a:pt x="4" y="3"/>
                  </a:cubicBezTo>
                  <a:cubicBezTo>
                    <a:pt x="6" y="5"/>
                    <a:pt x="7" y="6"/>
                    <a:pt x="9" y="6"/>
                  </a:cubicBezTo>
                  <a:cubicBezTo>
                    <a:pt x="10" y="6"/>
                    <a:pt x="13" y="8"/>
                    <a:pt x="17" y="8"/>
                  </a:cubicBezTo>
                  <a:lnTo>
                    <a:pt x="20" y="8"/>
                  </a:lnTo>
                  <a:lnTo>
                    <a:pt x="27" y="6"/>
                  </a:lnTo>
                  <a:lnTo>
                    <a:pt x="21" y="6"/>
                  </a:lnTo>
                  <a:cubicBezTo>
                    <a:pt x="14" y="6"/>
                    <a:pt x="7" y="3"/>
                    <a:pt x="0" y="1"/>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9"/>
            <p:cNvSpPr/>
            <p:nvPr/>
          </p:nvSpPr>
          <p:spPr>
            <a:xfrm>
              <a:off x="4608075" y="2244800"/>
              <a:ext cx="32500" cy="21950"/>
            </a:xfrm>
            <a:custGeom>
              <a:rect b="b" l="l" r="r" t="t"/>
              <a:pathLst>
                <a:path extrusionOk="0" h="878" w="1300">
                  <a:moveTo>
                    <a:pt x="2" y="0"/>
                  </a:moveTo>
                  <a:cubicBezTo>
                    <a:pt x="0" y="7"/>
                    <a:pt x="0" y="14"/>
                    <a:pt x="2" y="20"/>
                  </a:cubicBezTo>
                  <a:cubicBezTo>
                    <a:pt x="2" y="129"/>
                    <a:pt x="24" y="238"/>
                    <a:pt x="68" y="339"/>
                  </a:cubicBezTo>
                  <a:cubicBezTo>
                    <a:pt x="96" y="408"/>
                    <a:pt x="132" y="471"/>
                    <a:pt x="179" y="529"/>
                  </a:cubicBezTo>
                  <a:cubicBezTo>
                    <a:pt x="307" y="702"/>
                    <a:pt x="495" y="818"/>
                    <a:pt x="706" y="858"/>
                  </a:cubicBezTo>
                  <a:cubicBezTo>
                    <a:pt x="498" y="815"/>
                    <a:pt x="311" y="697"/>
                    <a:pt x="183" y="527"/>
                  </a:cubicBezTo>
                  <a:cubicBezTo>
                    <a:pt x="68" y="377"/>
                    <a:pt x="4" y="194"/>
                    <a:pt x="3" y="4"/>
                  </a:cubicBezTo>
                  <a:lnTo>
                    <a:pt x="2" y="1"/>
                  </a:lnTo>
                  <a:lnTo>
                    <a:pt x="2" y="0"/>
                  </a:lnTo>
                  <a:close/>
                  <a:moveTo>
                    <a:pt x="1299" y="776"/>
                  </a:moveTo>
                  <a:cubicBezTo>
                    <a:pt x="1219" y="818"/>
                    <a:pt x="1130" y="848"/>
                    <a:pt x="1040" y="863"/>
                  </a:cubicBezTo>
                  <a:cubicBezTo>
                    <a:pt x="1132" y="849"/>
                    <a:pt x="1219" y="820"/>
                    <a:pt x="1299" y="776"/>
                  </a:cubicBezTo>
                  <a:close/>
                  <a:moveTo>
                    <a:pt x="762" y="869"/>
                  </a:moveTo>
                  <a:cubicBezTo>
                    <a:pt x="762" y="869"/>
                    <a:pt x="764" y="870"/>
                    <a:pt x="765" y="870"/>
                  </a:cubicBezTo>
                  <a:cubicBezTo>
                    <a:pt x="806" y="876"/>
                    <a:pt x="846" y="877"/>
                    <a:pt x="887" y="877"/>
                  </a:cubicBezTo>
                  <a:lnTo>
                    <a:pt x="889" y="877"/>
                  </a:lnTo>
                  <a:cubicBezTo>
                    <a:pt x="848" y="877"/>
                    <a:pt x="809" y="875"/>
                    <a:pt x="768" y="869"/>
                  </a:cubicBezTo>
                  <a:close/>
                  <a:moveTo>
                    <a:pt x="986" y="872"/>
                  </a:moveTo>
                  <a:lnTo>
                    <a:pt x="986" y="872"/>
                  </a:lnTo>
                  <a:cubicBezTo>
                    <a:pt x="953" y="876"/>
                    <a:pt x="921" y="877"/>
                    <a:pt x="889" y="877"/>
                  </a:cubicBezTo>
                  <a:lnTo>
                    <a:pt x="894" y="877"/>
                  </a:lnTo>
                  <a:cubicBezTo>
                    <a:pt x="925" y="877"/>
                    <a:pt x="955" y="876"/>
                    <a:pt x="986" y="872"/>
                  </a:cubicBezTo>
                  <a:close/>
                </a:path>
              </a:pathLst>
            </a:custGeom>
            <a:solidFill>
              <a:srgbClr val="8E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9"/>
            <p:cNvSpPr/>
            <p:nvPr/>
          </p:nvSpPr>
          <p:spPr>
            <a:xfrm>
              <a:off x="4611625" y="2247950"/>
              <a:ext cx="40375" cy="18575"/>
            </a:xfrm>
            <a:custGeom>
              <a:rect b="b" l="l" r="r" t="t"/>
              <a:pathLst>
                <a:path extrusionOk="0" h="743" w="1615">
                  <a:moveTo>
                    <a:pt x="18" y="165"/>
                  </a:moveTo>
                  <a:cubicBezTo>
                    <a:pt x="19" y="166"/>
                    <a:pt x="19" y="166"/>
                    <a:pt x="19" y="166"/>
                  </a:cubicBezTo>
                  <a:lnTo>
                    <a:pt x="19" y="166"/>
                  </a:lnTo>
                  <a:cubicBezTo>
                    <a:pt x="20" y="166"/>
                    <a:pt x="20" y="166"/>
                    <a:pt x="20" y="165"/>
                  </a:cubicBezTo>
                  <a:close/>
                  <a:moveTo>
                    <a:pt x="1614" y="1"/>
                  </a:moveTo>
                  <a:cubicBezTo>
                    <a:pt x="1548" y="141"/>
                    <a:pt x="1459" y="195"/>
                    <a:pt x="1361" y="196"/>
                  </a:cubicBezTo>
                  <a:cubicBezTo>
                    <a:pt x="1324" y="240"/>
                    <a:pt x="1284" y="279"/>
                    <a:pt x="1237" y="313"/>
                  </a:cubicBezTo>
                  <a:cubicBezTo>
                    <a:pt x="1181" y="358"/>
                    <a:pt x="1118" y="396"/>
                    <a:pt x="1050" y="422"/>
                  </a:cubicBezTo>
                  <a:cubicBezTo>
                    <a:pt x="1001" y="443"/>
                    <a:pt x="949" y="459"/>
                    <a:pt x="896" y="469"/>
                  </a:cubicBezTo>
                  <a:cubicBezTo>
                    <a:pt x="946" y="550"/>
                    <a:pt x="1017" y="604"/>
                    <a:pt x="1122" y="604"/>
                  </a:cubicBezTo>
                  <a:cubicBezTo>
                    <a:pt x="1174" y="602"/>
                    <a:pt x="1226" y="592"/>
                    <a:pt x="1274" y="573"/>
                  </a:cubicBezTo>
                  <a:lnTo>
                    <a:pt x="1277" y="571"/>
                  </a:lnTo>
                  <a:cubicBezTo>
                    <a:pt x="1458" y="432"/>
                    <a:pt x="1580" y="227"/>
                    <a:pt x="1614" y="1"/>
                  </a:cubicBezTo>
                  <a:close/>
                  <a:moveTo>
                    <a:pt x="19" y="166"/>
                  </a:moveTo>
                  <a:lnTo>
                    <a:pt x="19" y="166"/>
                  </a:lnTo>
                  <a:cubicBezTo>
                    <a:pt x="0" y="228"/>
                    <a:pt x="5" y="305"/>
                    <a:pt x="41" y="401"/>
                  </a:cubicBezTo>
                  <a:cubicBezTo>
                    <a:pt x="170" y="571"/>
                    <a:pt x="356" y="689"/>
                    <a:pt x="564" y="732"/>
                  </a:cubicBezTo>
                  <a:cubicBezTo>
                    <a:pt x="582" y="736"/>
                    <a:pt x="600" y="739"/>
                    <a:pt x="619" y="742"/>
                  </a:cubicBezTo>
                  <a:lnTo>
                    <a:pt x="626" y="743"/>
                  </a:lnTo>
                  <a:cubicBezTo>
                    <a:pt x="454" y="667"/>
                    <a:pt x="404" y="560"/>
                    <a:pt x="418" y="443"/>
                  </a:cubicBezTo>
                  <a:lnTo>
                    <a:pt x="413" y="441"/>
                  </a:lnTo>
                  <a:cubicBezTo>
                    <a:pt x="259" y="389"/>
                    <a:pt x="122" y="294"/>
                    <a:pt x="19" y="166"/>
                  </a:cubicBezTo>
                  <a:close/>
                </a:path>
              </a:pathLst>
            </a:custGeom>
            <a:solidFill>
              <a:srgbClr val="B1B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9"/>
            <p:cNvSpPr/>
            <p:nvPr/>
          </p:nvSpPr>
          <p:spPr>
            <a:xfrm>
              <a:off x="4645650" y="2238350"/>
              <a:ext cx="6625" cy="14525"/>
            </a:xfrm>
            <a:custGeom>
              <a:rect b="b" l="l" r="r" t="t"/>
              <a:pathLst>
                <a:path extrusionOk="0" h="581" w="265">
                  <a:moveTo>
                    <a:pt x="225" y="1"/>
                  </a:moveTo>
                  <a:cubicBezTo>
                    <a:pt x="225" y="2"/>
                    <a:pt x="226" y="4"/>
                    <a:pt x="226" y="5"/>
                  </a:cubicBezTo>
                  <a:lnTo>
                    <a:pt x="226" y="5"/>
                  </a:lnTo>
                  <a:cubicBezTo>
                    <a:pt x="226" y="4"/>
                    <a:pt x="226" y="2"/>
                    <a:pt x="226" y="1"/>
                  </a:cubicBezTo>
                  <a:close/>
                  <a:moveTo>
                    <a:pt x="226" y="5"/>
                  </a:moveTo>
                  <a:cubicBezTo>
                    <a:pt x="226" y="40"/>
                    <a:pt x="223" y="75"/>
                    <a:pt x="218" y="110"/>
                  </a:cubicBezTo>
                  <a:cubicBezTo>
                    <a:pt x="197" y="286"/>
                    <a:pt x="120" y="449"/>
                    <a:pt x="0" y="580"/>
                  </a:cubicBezTo>
                  <a:cubicBezTo>
                    <a:pt x="98" y="579"/>
                    <a:pt x="187" y="525"/>
                    <a:pt x="254" y="385"/>
                  </a:cubicBezTo>
                  <a:lnTo>
                    <a:pt x="254" y="379"/>
                  </a:lnTo>
                  <a:cubicBezTo>
                    <a:pt x="256" y="371"/>
                    <a:pt x="257" y="362"/>
                    <a:pt x="256" y="354"/>
                  </a:cubicBezTo>
                  <a:cubicBezTo>
                    <a:pt x="262" y="344"/>
                    <a:pt x="263" y="333"/>
                    <a:pt x="260" y="321"/>
                  </a:cubicBezTo>
                  <a:cubicBezTo>
                    <a:pt x="262" y="289"/>
                    <a:pt x="264" y="259"/>
                    <a:pt x="262" y="229"/>
                  </a:cubicBezTo>
                  <a:cubicBezTo>
                    <a:pt x="262" y="153"/>
                    <a:pt x="251" y="77"/>
                    <a:pt x="226" y="5"/>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9"/>
            <p:cNvSpPr/>
            <p:nvPr/>
          </p:nvSpPr>
          <p:spPr>
            <a:xfrm>
              <a:off x="4621750" y="2259000"/>
              <a:ext cx="21775" cy="7750"/>
            </a:xfrm>
            <a:custGeom>
              <a:rect b="b" l="l" r="r" t="t"/>
              <a:pathLst>
                <a:path extrusionOk="0" h="310" w="871">
                  <a:moveTo>
                    <a:pt x="14" y="0"/>
                  </a:moveTo>
                  <a:lnTo>
                    <a:pt x="13" y="1"/>
                  </a:lnTo>
                  <a:cubicBezTo>
                    <a:pt x="0" y="118"/>
                    <a:pt x="49" y="225"/>
                    <a:pt x="221" y="301"/>
                  </a:cubicBezTo>
                  <a:cubicBezTo>
                    <a:pt x="260" y="307"/>
                    <a:pt x="301" y="309"/>
                    <a:pt x="342" y="309"/>
                  </a:cubicBezTo>
                  <a:cubicBezTo>
                    <a:pt x="374" y="309"/>
                    <a:pt x="406" y="308"/>
                    <a:pt x="439" y="304"/>
                  </a:cubicBezTo>
                  <a:cubicBezTo>
                    <a:pt x="451" y="302"/>
                    <a:pt x="464" y="301"/>
                    <a:pt x="477" y="298"/>
                  </a:cubicBezTo>
                  <a:lnTo>
                    <a:pt x="493" y="297"/>
                  </a:lnTo>
                  <a:cubicBezTo>
                    <a:pt x="630" y="273"/>
                    <a:pt x="759" y="217"/>
                    <a:pt x="870" y="131"/>
                  </a:cubicBezTo>
                  <a:lnTo>
                    <a:pt x="870" y="131"/>
                  </a:lnTo>
                  <a:cubicBezTo>
                    <a:pt x="821" y="150"/>
                    <a:pt x="769" y="162"/>
                    <a:pt x="717" y="162"/>
                  </a:cubicBezTo>
                  <a:cubicBezTo>
                    <a:pt x="613" y="162"/>
                    <a:pt x="541" y="108"/>
                    <a:pt x="492" y="27"/>
                  </a:cubicBezTo>
                  <a:lnTo>
                    <a:pt x="488" y="27"/>
                  </a:lnTo>
                  <a:cubicBezTo>
                    <a:pt x="437" y="41"/>
                    <a:pt x="387" y="48"/>
                    <a:pt x="335" y="48"/>
                  </a:cubicBezTo>
                  <a:lnTo>
                    <a:pt x="290" y="48"/>
                  </a:lnTo>
                  <a:cubicBezTo>
                    <a:pt x="270" y="48"/>
                    <a:pt x="250" y="48"/>
                    <a:pt x="231" y="46"/>
                  </a:cubicBezTo>
                  <a:lnTo>
                    <a:pt x="221" y="46"/>
                  </a:lnTo>
                  <a:cubicBezTo>
                    <a:pt x="214" y="46"/>
                    <a:pt x="205" y="45"/>
                    <a:pt x="198" y="41"/>
                  </a:cubicBezTo>
                  <a:lnTo>
                    <a:pt x="191" y="42"/>
                  </a:lnTo>
                  <a:lnTo>
                    <a:pt x="188" y="42"/>
                  </a:lnTo>
                  <a:cubicBezTo>
                    <a:pt x="184" y="42"/>
                    <a:pt x="181" y="42"/>
                    <a:pt x="180" y="41"/>
                  </a:cubicBezTo>
                  <a:cubicBezTo>
                    <a:pt x="179" y="41"/>
                    <a:pt x="177" y="41"/>
                    <a:pt x="176" y="39"/>
                  </a:cubicBezTo>
                  <a:cubicBezTo>
                    <a:pt x="176" y="38"/>
                    <a:pt x="174" y="37"/>
                    <a:pt x="174" y="37"/>
                  </a:cubicBezTo>
                  <a:cubicBezTo>
                    <a:pt x="120" y="32"/>
                    <a:pt x="66" y="20"/>
                    <a:pt x="14"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9"/>
            <p:cNvSpPr/>
            <p:nvPr/>
          </p:nvSpPr>
          <p:spPr>
            <a:xfrm>
              <a:off x="4608125" y="2244900"/>
              <a:ext cx="4525" cy="13100"/>
            </a:xfrm>
            <a:custGeom>
              <a:rect b="b" l="l" r="r" t="t"/>
              <a:pathLst>
                <a:path extrusionOk="0" h="524" w="181">
                  <a:moveTo>
                    <a:pt x="1" y="0"/>
                  </a:moveTo>
                  <a:cubicBezTo>
                    <a:pt x="2" y="190"/>
                    <a:pt x="66" y="373"/>
                    <a:pt x="181" y="523"/>
                  </a:cubicBezTo>
                  <a:cubicBezTo>
                    <a:pt x="144" y="426"/>
                    <a:pt x="140" y="349"/>
                    <a:pt x="160" y="287"/>
                  </a:cubicBezTo>
                  <a:lnTo>
                    <a:pt x="158" y="286"/>
                  </a:lnTo>
                  <a:cubicBezTo>
                    <a:pt x="150" y="280"/>
                    <a:pt x="144" y="273"/>
                    <a:pt x="139" y="266"/>
                  </a:cubicBezTo>
                  <a:cubicBezTo>
                    <a:pt x="80" y="184"/>
                    <a:pt x="32" y="96"/>
                    <a:pt x="1" y="0"/>
                  </a:cubicBezTo>
                  <a:close/>
                </a:path>
              </a:pathLst>
            </a:custGeom>
            <a:solidFill>
              <a:srgbClr val="9D04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9"/>
            <p:cNvSpPr/>
            <p:nvPr/>
          </p:nvSpPr>
          <p:spPr>
            <a:xfrm>
              <a:off x="4529275" y="2454650"/>
              <a:ext cx="45625" cy="43950"/>
            </a:xfrm>
            <a:custGeom>
              <a:rect b="b" l="l" r="r" t="t"/>
              <a:pathLst>
                <a:path extrusionOk="0" h="1758" w="1825">
                  <a:moveTo>
                    <a:pt x="554" y="0"/>
                  </a:moveTo>
                  <a:cubicBezTo>
                    <a:pt x="257" y="0"/>
                    <a:pt x="15" y="255"/>
                    <a:pt x="7" y="557"/>
                  </a:cubicBezTo>
                  <a:cubicBezTo>
                    <a:pt x="0" y="829"/>
                    <a:pt x="73" y="1225"/>
                    <a:pt x="352" y="1758"/>
                  </a:cubicBezTo>
                  <a:cubicBezTo>
                    <a:pt x="946" y="1664"/>
                    <a:pt x="1309" y="1487"/>
                    <a:pt x="1521" y="1319"/>
                  </a:cubicBezTo>
                  <a:cubicBezTo>
                    <a:pt x="1770" y="1124"/>
                    <a:pt x="1825" y="754"/>
                    <a:pt x="1617" y="515"/>
                  </a:cubicBezTo>
                  <a:cubicBezTo>
                    <a:pt x="1512" y="395"/>
                    <a:pt x="1388" y="361"/>
                    <a:pt x="1281" y="361"/>
                  </a:cubicBezTo>
                  <a:cubicBezTo>
                    <a:pt x="1137" y="361"/>
                    <a:pt x="1022" y="422"/>
                    <a:pt x="1022" y="422"/>
                  </a:cubicBezTo>
                  <a:cubicBezTo>
                    <a:pt x="1022" y="422"/>
                    <a:pt x="966" y="31"/>
                    <a:pt x="596" y="2"/>
                  </a:cubicBezTo>
                  <a:cubicBezTo>
                    <a:pt x="582" y="1"/>
                    <a:pt x="568" y="0"/>
                    <a:pt x="55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9"/>
            <p:cNvSpPr/>
            <p:nvPr/>
          </p:nvSpPr>
          <p:spPr>
            <a:xfrm>
              <a:off x="4567300" y="2481550"/>
              <a:ext cx="4550" cy="6100"/>
            </a:xfrm>
            <a:custGeom>
              <a:rect b="b" l="l" r="r" t="t"/>
              <a:pathLst>
                <a:path extrusionOk="0" h="244" w="182">
                  <a:moveTo>
                    <a:pt x="181" y="1"/>
                  </a:moveTo>
                  <a:cubicBezTo>
                    <a:pt x="143" y="96"/>
                    <a:pt x="80" y="180"/>
                    <a:pt x="0" y="243"/>
                  </a:cubicBezTo>
                  <a:cubicBezTo>
                    <a:pt x="82" y="180"/>
                    <a:pt x="143" y="96"/>
                    <a:pt x="181" y="1"/>
                  </a:cubicBezTo>
                  <a:close/>
                </a:path>
              </a:pathLst>
            </a:custGeom>
            <a:solidFill>
              <a:srgbClr val="AB6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9"/>
            <p:cNvSpPr/>
            <p:nvPr/>
          </p:nvSpPr>
          <p:spPr>
            <a:xfrm>
              <a:off x="4529275" y="2460175"/>
              <a:ext cx="43000" cy="38425"/>
            </a:xfrm>
            <a:custGeom>
              <a:rect b="b" l="l" r="r" t="t"/>
              <a:pathLst>
                <a:path extrusionOk="0" h="1537" w="1720">
                  <a:moveTo>
                    <a:pt x="124" y="0"/>
                  </a:moveTo>
                  <a:cubicBezTo>
                    <a:pt x="124" y="1"/>
                    <a:pt x="123" y="2"/>
                    <a:pt x="123" y="3"/>
                  </a:cubicBezTo>
                  <a:lnTo>
                    <a:pt x="123" y="3"/>
                  </a:lnTo>
                  <a:cubicBezTo>
                    <a:pt x="124" y="2"/>
                    <a:pt x="124" y="1"/>
                    <a:pt x="125" y="0"/>
                  </a:cubicBezTo>
                  <a:close/>
                  <a:moveTo>
                    <a:pt x="123" y="3"/>
                  </a:moveTo>
                  <a:cubicBezTo>
                    <a:pt x="120" y="8"/>
                    <a:pt x="117" y="11"/>
                    <a:pt x="114" y="14"/>
                  </a:cubicBezTo>
                  <a:cubicBezTo>
                    <a:pt x="48" y="110"/>
                    <a:pt x="11" y="221"/>
                    <a:pt x="7" y="336"/>
                  </a:cubicBezTo>
                  <a:cubicBezTo>
                    <a:pt x="0" y="608"/>
                    <a:pt x="73" y="1004"/>
                    <a:pt x="352" y="1537"/>
                  </a:cubicBezTo>
                  <a:cubicBezTo>
                    <a:pt x="906" y="1450"/>
                    <a:pt x="1258" y="1288"/>
                    <a:pt x="1476" y="1132"/>
                  </a:cubicBezTo>
                  <a:cubicBezTo>
                    <a:pt x="1492" y="1121"/>
                    <a:pt x="1506" y="1110"/>
                    <a:pt x="1521" y="1098"/>
                  </a:cubicBezTo>
                  <a:cubicBezTo>
                    <a:pt x="1601" y="1035"/>
                    <a:pt x="1665" y="951"/>
                    <a:pt x="1703" y="855"/>
                  </a:cubicBezTo>
                  <a:cubicBezTo>
                    <a:pt x="1710" y="838"/>
                    <a:pt x="1715" y="821"/>
                    <a:pt x="1720" y="804"/>
                  </a:cubicBezTo>
                  <a:lnTo>
                    <a:pt x="1720" y="804"/>
                  </a:lnTo>
                  <a:cubicBezTo>
                    <a:pt x="1690" y="844"/>
                    <a:pt x="1653" y="880"/>
                    <a:pt x="1614" y="911"/>
                  </a:cubicBezTo>
                  <a:cubicBezTo>
                    <a:pt x="1402" y="1079"/>
                    <a:pt x="1039" y="1257"/>
                    <a:pt x="444" y="1351"/>
                  </a:cubicBezTo>
                  <a:cubicBezTo>
                    <a:pt x="165" y="819"/>
                    <a:pt x="93" y="419"/>
                    <a:pt x="100" y="151"/>
                  </a:cubicBezTo>
                  <a:cubicBezTo>
                    <a:pt x="103" y="101"/>
                    <a:pt x="110" y="52"/>
                    <a:pt x="123" y="3"/>
                  </a:cubicBez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9"/>
            <p:cNvSpPr/>
            <p:nvPr/>
          </p:nvSpPr>
          <p:spPr>
            <a:xfrm>
              <a:off x="4539500" y="2451125"/>
              <a:ext cx="17475" cy="9250"/>
            </a:xfrm>
            <a:custGeom>
              <a:rect b="b" l="l" r="r" t="t"/>
              <a:pathLst>
                <a:path extrusionOk="0" h="370" w="699">
                  <a:moveTo>
                    <a:pt x="148" y="0"/>
                  </a:moveTo>
                  <a:cubicBezTo>
                    <a:pt x="98" y="0"/>
                    <a:pt x="49" y="6"/>
                    <a:pt x="0" y="18"/>
                  </a:cubicBezTo>
                  <a:lnTo>
                    <a:pt x="699" y="369"/>
                  </a:lnTo>
                  <a:cubicBezTo>
                    <a:pt x="653" y="264"/>
                    <a:pt x="570" y="137"/>
                    <a:pt x="419" y="63"/>
                  </a:cubicBezTo>
                  <a:cubicBezTo>
                    <a:pt x="350" y="29"/>
                    <a:pt x="276" y="8"/>
                    <a:pt x="199" y="2"/>
                  </a:cubicBezTo>
                  <a:cubicBezTo>
                    <a:pt x="182" y="1"/>
                    <a:pt x="165" y="0"/>
                    <a:pt x="14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9"/>
            <p:cNvSpPr/>
            <p:nvPr/>
          </p:nvSpPr>
          <p:spPr>
            <a:xfrm>
              <a:off x="4557525" y="2460175"/>
              <a:ext cx="17500" cy="9225"/>
            </a:xfrm>
            <a:custGeom>
              <a:rect b="b" l="l" r="r" t="t"/>
              <a:pathLst>
                <a:path extrusionOk="0" h="369" w="700">
                  <a:moveTo>
                    <a:pt x="151" y="1"/>
                  </a:moveTo>
                  <a:cubicBezTo>
                    <a:pt x="96" y="1"/>
                    <a:pt x="45" y="8"/>
                    <a:pt x="0" y="17"/>
                  </a:cubicBezTo>
                  <a:lnTo>
                    <a:pt x="699" y="369"/>
                  </a:lnTo>
                  <a:cubicBezTo>
                    <a:pt x="673" y="308"/>
                    <a:pt x="636" y="252"/>
                    <a:pt x="592" y="201"/>
                  </a:cubicBezTo>
                  <a:cubicBezTo>
                    <a:pt x="542" y="142"/>
                    <a:pt x="481" y="94"/>
                    <a:pt x="412" y="61"/>
                  </a:cubicBezTo>
                  <a:cubicBezTo>
                    <a:pt x="323" y="16"/>
                    <a:pt x="233" y="1"/>
                    <a:pt x="15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9"/>
            <p:cNvSpPr/>
            <p:nvPr/>
          </p:nvSpPr>
          <p:spPr>
            <a:xfrm>
              <a:off x="4531625" y="2453350"/>
              <a:ext cx="7300" cy="4200"/>
            </a:xfrm>
            <a:custGeom>
              <a:rect b="b" l="l" r="r" t="t"/>
              <a:pathLst>
                <a:path extrusionOk="0" h="168" w="292">
                  <a:moveTo>
                    <a:pt x="133" y="1"/>
                  </a:moveTo>
                  <a:cubicBezTo>
                    <a:pt x="90" y="24"/>
                    <a:pt x="51" y="53"/>
                    <a:pt x="14" y="85"/>
                  </a:cubicBezTo>
                  <a:lnTo>
                    <a:pt x="0" y="99"/>
                  </a:lnTo>
                  <a:lnTo>
                    <a:pt x="135" y="168"/>
                  </a:lnTo>
                  <a:cubicBezTo>
                    <a:pt x="182" y="130"/>
                    <a:pt x="234" y="100"/>
                    <a:pt x="291" y="81"/>
                  </a:cubicBezTo>
                  <a:lnTo>
                    <a:pt x="133"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9"/>
            <p:cNvSpPr/>
            <p:nvPr/>
          </p:nvSpPr>
          <p:spPr>
            <a:xfrm>
              <a:off x="4554325" y="2463125"/>
              <a:ext cx="2550" cy="2100"/>
            </a:xfrm>
            <a:custGeom>
              <a:rect b="b" l="l" r="r" t="t"/>
              <a:pathLst>
                <a:path extrusionOk="0" h="84" w="102">
                  <a:moveTo>
                    <a:pt x="1" y="0"/>
                  </a:moveTo>
                  <a:cubicBezTo>
                    <a:pt x="10" y="27"/>
                    <a:pt x="17" y="55"/>
                    <a:pt x="22" y="83"/>
                  </a:cubicBezTo>
                  <a:cubicBezTo>
                    <a:pt x="47" y="71"/>
                    <a:pt x="74" y="59"/>
                    <a:pt x="102" y="51"/>
                  </a:cubicBezTo>
                  <a:lnTo>
                    <a:pt x="1"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9"/>
            <p:cNvSpPr/>
            <p:nvPr/>
          </p:nvSpPr>
          <p:spPr>
            <a:xfrm>
              <a:off x="4572325" y="2472150"/>
              <a:ext cx="4125" cy="6150"/>
            </a:xfrm>
            <a:custGeom>
              <a:rect b="b" l="l" r="r" t="t"/>
              <a:pathLst>
                <a:path extrusionOk="0" h="246" w="165">
                  <a:moveTo>
                    <a:pt x="0" y="1"/>
                  </a:moveTo>
                  <a:cubicBezTo>
                    <a:pt x="17" y="57"/>
                    <a:pt x="26" y="117"/>
                    <a:pt x="24" y="178"/>
                  </a:cubicBezTo>
                  <a:lnTo>
                    <a:pt x="159" y="245"/>
                  </a:lnTo>
                  <a:cubicBezTo>
                    <a:pt x="159" y="238"/>
                    <a:pt x="161" y="233"/>
                    <a:pt x="161" y="226"/>
                  </a:cubicBezTo>
                  <a:cubicBezTo>
                    <a:pt x="165" y="178"/>
                    <a:pt x="165" y="129"/>
                    <a:pt x="159" y="81"/>
                  </a:cubicBezTo>
                  <a:lnTo>
                    <a:pt x="0"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9"/>
            <p:cNvSpPr/>
            <p:nvPr/>
          </p:nvSpPr>
          <p:spPr>
            <a:xfrm>
              <a:off x="4527400" y="2458700"/>
              <a:ext cx="4950" cy="4825"/>
            </a:xfrm>
            <a:custGeom>
              <a:rect b="b" l="l" r="r" t="t"/>
              <a:pathLst>
                <a:path extrusionOk="0" h="193" w="198">
                  <a:moveTo>
                    <a:pt x="71" y="0"/>
                  </a:moveTo>
                  <a:cubicBezTo>
                    <a:pt x="43" y="41"/>
                    <a:pt x="19" y="85"/>
                    <a:pt x="1" y="130"/>
                  </a:cubicBezTo>
                  <a:lnTo>
                    <a:pt x="126" y="193"/>
                  </a:lnTo>
                  <a:cubicBezTo>
                    <a:pt x="144" y="148"/>
                    <a:pt x="168" y="104"/>
                    <a:pt x="197" y="65"/>
                  </a:cubicBezTo>
                  <a:lnTo>
                    <a:pt x="71"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9"/>
            <p:cNvSpPr/>
            <p:nvPr/>
          </p:nvSpPr>
          <p:spPr>
            <a:xfrm>
              <a:off x="4570750" y="2480375"/>
              <a:ext cx="4700" cy="4950"/>
            </a:xfrm>
            <a:custGeom>
              <a:rect b="b" l="l" r="r" t="t"/>
              <a:pathLst>
                <a:path extrusionOk="0" h="198" w="188">
                  <a:moveTo>
                    <a:pt x="61" y="1"/>
                  </a:moveTo>
                  <a:cubicBezTo>
                    <a:pt x="47" y="47"/>
                    <a:pt x="27" y="92"/>
                    <a:pt x="0" y="134"/>
                  </a:cubicBezTo>
                  <a:lnTo>
                    <a:pt x="125" y="197"/>
                  </a:lnTo>
                  <a:cubicBezTo>
                    <a:pt x="151" y="155"/>
                    <a:pt x="172" y="110"/>
                    <a:pt x="187" y="64"/>
                  </a:cubicBezTo>
                  <a:lnTo>
                    <a:pt x="61"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9"/>
            <p:cNvSpPr/>
            <p:nvPr/>
          </p:nvSpPr>
          <p:spPr>
            <a:xfrm>
              <a:off x="4526000" y="2465550"/>
              <a:ext cx="3600" cy="5750"/>
            </a:xfrm>
            <a:custGeom>
              <a:rect b="b" l="l" r="r" t="t"/>
              <a:pathLst>
                <a:path extrusionOk="0" h="230" w="144">
                  <a:moveTo>
                    <a:pt x="13" y="0"/>
                  </a:moveTo>
                  <a:cubicBezTo>
                    <a:pt x="6" y="38"/>
                    <a:pt x="2" y="78"/>
                    <a:pt x="0" y="118"/>
                  </a:cubicBezTo>
                  <a:lnTo>
                    <a:pt x="0" y="159"/>
                  </a:lnTo>
                  <a:lnTo>
                    <a:pt x="141" y="230"/>
                  </a:lnTo>
                  <a:cubicBezTo>
                    <a:pt x="140" y="190"/>
                    <a:pt x="138" y="155"/>
                    <a:pt x="140" y="121"/>
                  </a:cubicBezTo>
                  <a:cubicBezTo>
                    <a:pt x="141" y="103"/>
                    <a:pt x="142" y="85"/>
                    <a:pt x="144" y="66"/>
                  </a:cubicBezTo>
                  <a:lnTo>
                    <a:pt x="13"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9"/>
            <p:cNvSpPr/>
            <p:nvPr/>
          </p:nvSpPr>
          <p:spPr>
            <a:xfrm>
              <a:off x="4565175" y="2486675"/>
              <a:ext cx="6500" cy="4300"/>
            </a:xfrm>
            <a:custGeom>
              <a:rect b="b" l="l" r="r" t="t"/>
              <a:pathLst>
                <a:path extrusionOk="0" h="172" w="260">
                  <a:moveTo>
                    <a:pt x="129" y="0"/>
                  </a:moveTo>
                  <a:cubicBezTo>
                    <a:pt x="116" y="13"/>
                    <a:pt x="102" y="26"/>
                    <a:pt x="88" y="37"/>
                  </a:cubicBezTo>
                  <a:cubicBezTo>
                    <a:pt x="61" y="58"/>
                    <a:pt x="32" y="79"/>
                    <a:pt x="1" y="100"/>
                  </a:cubicBezTo>
                  <a:lnTo>
                    <a:pt x="142" y="172"/>
                  </a:lnTo>
                  <a:lnTo>
                    <a:pt x="172" y="147"/>
                  </a:lnTo>
                  <a:cubicBezTo>
                    <a:pt x="203" y="123"/>
                    <a:pt x="233" y="96"/>
                    <a:pt x="260" y="66"/>
                  </a:cubicBezTo>
                  <a:lnTo>
                    <a:pt x="129"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9"/>
            <p:cNvSpPr/>
            <p:nvPr/>
          </p:nvSpPr>
          <p:spPr>
            <a:xfrm>
              <a:off x="4526175" y="2473700"/>
              <a:ext cx="4700" cy="6500"/>
            </a:xfrm>
            <a:custGeom>
              <a:rect b="b" l="l" r="r" t="t"/>
              <a:pathLst>
                <a:path extrusionOk="0" h="260" w="188">
                  <a:moveTo>
                    <a:pt x="0" y="1"/>
                  </a:moveTo>
                  <a:lnTo>
                    <a:pt x="0" y="1"/>
                  </a:lnTo>
                  <a:cubicBezTo>
                    <a:pt x="7" y="58"/>
                    <a:pt x="16" y="119"/>
                    <a:pt x="27" y="179"/>
                  </a:cubicBezTo>
                  <a:lnTo>
                    <a:pt x="187" y="259"/>
                  </a:lnTo>
                  <a:cubicBezTo>
                    <a:pt x="172" y="195"/>
                    <a:pt x="161" y="134"/>
                    <a:pt x="152" y="76"/>
                  </a:cubicBezTo>
                  <a:lnTo>
                    <a:pt x="0"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9"/>
            <p:cNvSpPr/>
            <p:nvPr/>
          </p:nvSpPr>
          <p:spPr>
            <a:xfrm>
              <a:off x="4557175" y="2491425"/>
              <a:ext cx="8000" cy="4025"/>
            </a:xfrm>
            <a:custGeom>
              <a:rect b="b" l="l" r="r" t="t"/>
              <a:pathLst>
                <a:path extrusionOk="0" h="161" w="320">
                  <a:moveTo>
                    <a:pt x="169" y="0"/>
                  </a:moveTo>
                  <a:cubicBezTo>
                    <a:pt x="119" y="27"/>
                    <a:pt x="62" y="54"/>
                    <a:pt x="0" y="80"/>
                  </a:cubicBezTo>
                  <a:lnTo>
                    <a:pt x="161" y="160"/>
                  </a:lnTo>
                  <a:cubicBezTo>
                    <a:pt x="220" y="131"/>
                    <a:pt x="272" y="103"/>
                    <a:pt x="320" y="75"/>
                  </a:cubicBezTo>
                  <a:lnTo>
                    <a:pt x="169"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9"/>
            <p:cNvSpPr/>
            <p:nvPr/>
          </p:nvSpPr>
          <p:spPr>
            <a:xfrm>
              <a:off x="4527925" y="2482850"/>
              <a:ext cx="6225" cy="7225"/>
            </a:xfrm>
            <a:custGeom>
              <a:rect b="b" l="l" r="r" t="t"/>
              <a:pathLst>
                <a:path extrusionOk="0" h="289" w="249">
                  <a:moveTo>
                    <a:pt x="1" y="0"/>
                  </a:moveTo>
                  <a:cubicBezTo>
                    <a:pt x="19" y="65"/>
                    <a:pt x="39" y="129"/>
                    <a:pt x="63" y="195"/>
                  </a:cubicBezTo>
                  <a:lnTo>
                    <a:pt x="248" y="288"/>
                  </a:lnTo>
                  <a:cubicBezTo>
                    <a:pt x="220" y="218"/>
                    <a:pt x="195" y="150"/>
                    <a:pt x="174" y="87"/>
                  </a:cubicBezTo>
                  <a:lnTo>
                    <a:pt x="1"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9"/>
            <p:cNvSpPr/>
            <p:nvPr/>
          </p:nvSpPr>
          <p:spPr>
            <a:xfrm>
              <a:off x="4547300" y="2495175"/>
              <a:ext cx="9475" cy="3850"/>
            </a:xfrm>
            <a:custGeom>
              <a:rect b="b" l="l" r="r" t="t"/>
              <a:pathLst>
                <a:path extrusionOk="0" h="154" w="379">
                  <a:moveTo>
                    <a:pt x="207" y="1"/>
                  </a:moveTo>
                  <a:cubicBezTo>
                    <a:pt x="144" y="23"/>
                    <a:pt x="75" y="43"/>
                    <a:pt x="0" y="61"/>
                  </a:cubicBezTo>
                  <a:lnTo>
                    <a:pt x="186" y="154"/>
                  </a:lnTo>
                  <a:cubicBezTo>
                    <a:pt x="253" y="133"/>
                    <a:pt x="320" y="110"/>
                    <a:pt x="379" y="88"/>
                  </a:cubicBezTo>
                  <a:lnTo>
                    <a:pt x="207"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9"/>
            <p:cNvSpPr/>
            <p:nvPr/>
          </p:nvSpPr>
          <p:spPr>
            <a:xfrm>
              <a:off x="4531525" y="2492900"/>
              <a:ext cx="15100" cy="8775"/>
            </a:xfrm>
            <a:custGeom>
              <a:rect b="b" l="l" r="r" t="t"/>
              <a:pathLst>
                <a:path extrusionOk="0" h="351" w="604">
                  <a:moveTo>
                    <a:pt x="0" y="0"/>
                  </a:moveTo>
                  <a:cubicBezTo>
                    <a:pt x="30" y="70"/>
                    <a:pt x="63" y="142"/>
                    <a:pt x="100" y="215"/>
                  </a:cubicBezTo>
                  <a:lnTo>
                    <a:pt x="371" y="350"/>
                  </a:lnTo>
                  <a:cubicBezTo>
                    <a:pt x="453" y="336"/>
                    <a:pt x="530" y="319"/>
                    <a:pt x="603" y="302"/>
                  </a:cubicBezTo>
                  <a:lnTo>
                    <a:pt x="405" y="203"/>
                  </a:lnTo>
                  <a:cubicBezTo>
                    <a:pt x="359" y="211"/>
                    <a:pt x="312" y="219"/>
                    <a:pt x="263" y="228"/>
                  </a:cubicBezTo>
                  <a:cubicBezTo>
                    <a:pt x="241" y="184"/>
                    <a:pt x="218" y="141"/>
                    <a:pt x="198" y="99"/>
                  </a:cubicBezTo>
                  <a:lnTo>
                    <a:pt x="0"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9"/>
            <p:cNvSpPr/>
            <p:nvPr/>
          </p:nvSpPr>
          <p:spPr>
            <a:xfrm>
              <a:off x="4534925" y="2451525"/>
              <a:ext cx="11625" cy="3850"/>
            </a:xfrm>
            <a:custGeom>
              <a:rect b="b" l="l" r="r" t="t"/>
              <a:pathLst>
                <a:path extrusionOk="0" h="154" w="465">
                  <a:moveTo>
                    <a:pt x="183" y="0"/>
                  </a:moveTo>
                  <a:cubicBezTo>
                    <a:pt x="119" y="14"/>
                    <a:pt x="57" y="40"/>
                    <a:pt x="1" y="74"/>
                  </a:cubicBezTo>
                  <a:lnTo>
                    <a:pt x="159" y="154"/>
                  </a:lnTo>
                  <a:cubicBezTo>
                    <a:pt x="214" y="133"/>
                    <a:pt x="271" y="124"/>
                    <a:pt x="328" y="124"/>
                  </a:cubicBezTo>
                  <a:cubicBezTo>
                    <a:pt x="342" y="124"/>
                    <a:pt x="356" y="124"/>
                    <a:pt x="370" y="126"/>
                  </a:cubicBezTo>
                  <a:cubicBezTo>
                    <a:pt x="403" y="128"/>
                    <a:pt x="434" y="134"/>
                    <a:pt x="464" y="142"/>
                  </a:cubicBezTo>
                  <a:lnTo>
                    <a:pt x="183"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9"/>
            <p:cNvSpPr/>
            <p:nvPr/>
          </p:nvSpPr>
          <p:spPr>
            <a:xfrm>
              <a:off x="4550100" y="2456875"/>
              <a:ext cx="14375" cy="7525"/>
            </a:xfrm>
            <a:custGeom>
              <a:rect b="b" l="l" r="r" t="t"/>
              <a:pathLst>
                <a:path extrusionOk="0" h="301" w="575">
                  <a:moveTo>
                    <a:pt x="1" y="0"/>
                  </a:moveTo>
                  <a:cubicBezTo>
                    <a:pt x="96" y="75"/>
                    <a:pt x="146" y="179"/>
                    <a:pt x="170" y="250"/>
                  </a:cubicBezTo>
                  <a:lnTo>
                    <a:pt x="271" y="301"/>
                  </a:lnTo>
                  <a:cubicBezTo>
                    <a:pt x="316" y="286"/>
                    <a:pt x="379" y="271"/>
                    <a:pt x="449" y="271"/>
                  </a:cubicBezTo>
                  <a:cubicBezTo>
                    <a:pt x="489" y="271"/>
                    <a:pt x="531" y="276"/>
                    <a:pt x="574" y="288"/>
                  </a:cubicBezTo>
                  <a:lnTo>
                    <a:pt x="297" y="149"/>
                  </a:lnTo>
                  <a:cubicBezTo>
                    <a:pt x="292" y="151"/>
                    <a:pt x="286" y="152"/>
                    <a:pt x="282" y="153"/>
                  </a:cubicBezTo>
                  <a:cubicBezTo>
                    <a:pt x="281" y="148"/>
                    <a:pt x="278" y="144"/>
                    <a:pt x="275" y="139"/>
                  </a:cubicBezTo>
                  <a:lnTo>
                    <a:pt x="1"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9"/>
            <p:cNvSpPr/>
            <p:nvPr/>
          </p:nvSpPr>
          <p:spPr>
            <a:xfrm>
              <a:off x="4567925" y="2465825"/>
              <a:ext cx="8400" cy="8350"/>
            </a:xfrm>
            <a:custGeom>
              <a:rect b="b" l="l" r="r" t="t"/>
              <a:pathLst>
                <a:path extrusionOk="0" h="334" w="336">
                  <a:moveTo>
                    <a:pt x="1" y="1"/>
                  </a:moveTo>
                  <a:cubicBezTo>
                    <a:pt x="26" y="20"/>
                    <a:pt x="50" y="43"/>
                    <a:pt x="72" y="68"/>
                  </a:cubicBezTo>
                  <a:cubicBezTo>
                    <a:pt x="119" y="122"/>
                    <a:pt x="155" y="185"/>
                    <a:pt x="176" y="254"/>
                  </a:cubicBezTo>
                  <a:lnTo>
                    <a:pt x="335" y="334"/>
                  </a:lnTo>
                  <a:cubicBezTo>
                    <a:pt x="327" y="268"/>
                    <a:pt x="310" y="203"/>
                    <a:pt x="283" y="143"/>
                  </a:cubicBezTo>
                  <a:lnTo>
                    <a:pt x="1"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9"/>
            <p:cNvSpPr/>
            <p:nvPr/>
          </p:nvSpPr>
          <p:spPr>
            <a:xfrm>
              <a:off x="4529150" y="2455800"/>
              <a:ext cx="5875" cy="4525"/>
            </a:xfrm>
            <a:custGeom>
              <a:rect b="b" l="l" r="r" t="t"/>
              <a:pathLst>
                <a:path extrusionOk="0" h="181" w="235">
                  <a:moveTo>
                    <a:pt x="99" y="1"/>
                  </a:moveTo>
                  <a:cubicBezTo>
                    <a:pt x="61" y="36"/>
                    <a:pt x="29" y="75"/>
                    <a:pt x="1" y="118"/>
                  </a:cubicBezTo>
                  <a:lnTo>
                    <a:pt x="127" y="181"/>
                  </a:lnTo>
                  <a:cubicBezTo>
                    <a:pt x="157" y="139"/>
                    <a:pt x="194" y="101"/>
                    <a:pt x="234" y="70"/>
                  </a:cubicBezTo>
                  <a:lnTo>
                    <a:pt x="99"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9"/>
            <p:cNvSpPr/>
            <p:nvPr/>
          </p:nvSpPr>
          <p:spPr>
            <a:xfrm>
              <a:off x="4572250" y="2476575"/>
              <a:ext cx="4075" cy="5400"/>
            </a:xfrm>
            <a:custGeom>
              <a:rect b="b" l="l" r="r" t="t"/>
              <a:pathLst>
                <a:path extrusionOk="0" h="216" w="163">
                  <a:moveTo>
                    <a:pt x="27" y="1"/>
                  </a:moveTo>
                  <a:cubicBezTo>
                    <a:pt x="26" y="51"/>
                    <a:pt x="16" y="103"/>
                    <a:pt x="1" y="153"/>
                  </a:cubicBezTo>
                  <a:lnTo>
                    <a:pt x="127" y="216"/>
                  </a:lnTo>
                  <a:cubicBezTo>
                    <a:pt x="144" y="168"/>
                    <a:pt x="155" y="119"/>
                    <a:pt x="162" y="68"/>
                  </a:cubicBezTo>
                  <a:lnTo>
                    <a:pt x="27"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9"/>
            <p:cNvSpPr/>
            <p:nvPr/>
          </p:nvSpPr>
          <p:spPr>
            <a:xfrm>
              <a:off x="4526325" y="2461950"/>
              <a:ext cx="4225" cy="5250"/>
            </a:xfrm>
            <a:custGeom>
              <a:rect b="b" l="l" r="r" t="t"/>
              <a:pathLst>
                <a:path extrusionOk="0" h="210" w="169">
                  <a:moveTo>
                    <a:pt x="44" y="1"/>
                  </a:moveTo>
                  <a:cubicBezTo>
                    <a:pt x="24" y="46"/>
                    <a:pt x="9" y="94"/>
                    <a:pt x="0" y="143"/>
                  </a:cubicBezTo>
                  <a:lnTo>
                    <a:pt x="131" y="209"/>
                  </a:lnTo>
                  <a:cubicBezTo>
                    <a:pt x="136" y="160"/>
                    <a:pt x="149" y="111"/>
                    <a:pt x="169" y="63"/>
                  </a:cubicBezTo>
                  <a:lnTo>
                    <a:pt x="44"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9"/>
            <p:cNvSpPr/>
            <p:nvPr/>
          </p:nvSpPr>
          <p:spPr>
            <a:xfrm>
              <a:off x="4568375" y="2483725"/>
              <a:ext cx="5525" cy="4625"/>
            </a:xfrm>
            <a:custGeom>
              <a:rect b="b" l="l" r="r" t="t"/>
              <a:pathLst>
                <a:path extrusionOk="0" h="185" w="221">
                  <a:moveTo>
                    <a:pt x="95" y="0"/>
                  </a:moveTo>
                  <a:cubicBezTo>
                    <a:pt x="68" y="44"/>
                    <a:pt x="37" y="83"/>
                    <a:pt x="1" y="118"/>
                  </a:cubicBezTo>
                  <a:lnTo>
                    <a:pt x="132" y="184"/>
                  </a:lnTo>
                  <a:cubicBezTo>
                    <a:pt x="165" y="148"/>
                    <a:pt x="195" y="107"/>
                    <a:pt x="220" y="63"/>
                  </a:cubicBezTo>
                  <a:lnTo>
                    <a:pt x="95"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9"/>
            <p:cNvSpPr/>
            <p:nvPr/>
          </p:nvSpPr>
          <p:spPr>
            <a:xfrm>
              <a:off x="4525975" y="2469475"/>
              <a:ext cx="4025" cy="6150"/>
            </a:xfrm>
            <a:custGeom>
              <a:rect b="b" l="l" r="r" t="t"/>
              <a:pathLst>
                <a:path extrusionOk="0" h="246" w="161">
                  <a:moveTo>
                    <a:pt x="0" y="1"/>
                  </a:moveTo>
                  <a:cubicBezTo>
                    <a:pt x="0" y="57"/>
                    <a:pt x="3" y="113"/>
                    <a:pt x="8" y="170"/>
                  </a:cubicBezTo>
                  <a:lnTo>
                    <a:pt x="160" y="245"/>
                  </a:lnTo>
                  <a:cubicBezTo>
                    <a:pt x="150" y="188"/>
                    <a:pt x="145" y="130"/>
                    <a:pt x="141" y="71"/>
                  </a:cubicBezTo>
                  <a:lnTo>
                    <a:pt x="0"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9"/>
            <p:cNvSpPr/>
            <p:nvPr/>
          </p:nvSpPr>
          <p:spPr>
            <a:xfrm>
              <a:off x="4561425" y="2489175"/>
              <a:ext cx="7300" cy="4125"/>
            </a:xfrm>
            <a:custGeom>
              <a:rect b="b" l="l" r="r" t="t"/>
              <a:pathLst>
                <a:path extrusionOk="0" h="165" w="292">
                  <a:moveTo>
                    <a:pt x="151" y="0"/>
                  </a:moveTo>
                  <a:cubicBezTo>
                    <a:pt x="102" y="32"/>
                    <a:pt x="51" y="62"/>
                    <a:pt x="1" y="90"/>
                  </a:cubicBezTo>
                  <a:lnTo>
                    <a:pt x="151" y="165"/>
                  </a:lnTo>
                  <a:cubicBezTo>
                    <a:pt x="203" y="132"/>
                    <a:pt x="251" y="101"/>
                    <a:pt x="292" y="72"/>
                  </a:cubicBezTo>
                  <a:lnTo>
                    <a:pt x="151"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9"/>
            <p:cNvSpPr/>
            <p:nvPr/>
          </p:nvSpPr>
          <p:spPr>
            <a:xfrm>
              <a:off x="4526850" y="2478175"/>
              <a:ext cx="5425" cy="6875"/>
            </a:xfrm>
            <a:custGeom>
              <a:rect b="b" l="l" r="r" t="t"/>
              <a:pathLst>
                <a:path extrusionOk="0" h="275" w="217">
                  <a:moveTo>
                    <a:pt x="0" y="0"/>
                  </a:moveTo>
                  <a:lnTo>
                    <a:pt x="0" y="0"/>
                  </a:lnTo>
                  <a:cubicBezTo>
                    <a:pt x="11" y="61"/>
                    <a:pt x="27" y="124"/>
                    <a:pt x="44" y="187"/>
                  </a:cubicBezTo>
                  <a:lnTo>
                    <a:pt x="217" y="274"/>
                  </a:lnTo>
                  <a:cubicBezTo>
                    <a:pt x="194" y="207"/>
                    <a:pt x="176" y="142"/>
                    <a:pt x="160" y="80"/>
                  </a:cubicBezTo>
                  <a:lnTo>
                    <a:pt x="0"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9"/>
            <p:cNvSpPr/>
            <p:nvPr/>
          </p:nvSpPr>
          <p:spPr>
            <a:xfrm>
              <a:off x="4552475" y="2493425"/>
              <a:ext cx="8725" cy="3925"/>
            </a:xfrm>
            <a:custGeom>
              <a:rect b="b" l="l" r="r" t="t"/>
              <a:pathLst>
                <a:path extrusionOk="0" h="157" w="349">
                  <a:moveTo>
                    <a:pt x="188" y="0"/>
                  </a:moveTo>
                  <a:cubicBezTo>
                    <a:pt x="129" y="24"/>
                    <a:pt x="68" y="48"/>
                    <a:pt x="0" y="71"/>
                  </a:cubicBezTo>
                  <a:lnTo>
                    <a:pt x="172" y="156"/>
                  </a:lnTo>
                  <a:cubicBezTo>
                    <a:pt x="236" y="131"/>
                    <a:pt x="295" y="106"/>
                    <a:pt x="349" y="80"/>
                  </a:cubicBezTo>
                  <a:lnTo>
                    <a:pt x="188"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9"/>
            <p:cNvSpPr/>
            <p:nvPr/>
          </p:nvSpPr>
          <p:spPr>
            <a:xfrm>
              <a:off x="4529525" y="2487725"/>
              <a:ext cx="6975" cy="7650"/>
            </a:xfrm>
            <a:custGeom>
              <a:rect b="b" l="l" r="r" t="t"/>
              <a:pathLst>
                <a:path extrusionOk="0" h="306" w="279">
                  <a:moveTo>
                    <a:pt x="0" y="0"/>
                  </a:moveTo>
                  <a:lnTo>
                    <a:pt x="0" y="0"/>
                  </a:lnTo>
                  <a:cubicBezTo>
                    <a:pt x="24" y="68"/>
                    <a:pt x="51" y="137"/>
                    <a:pt x="80" y="207"/>
                  </a:cubicBezTo>
                  <a:lnTo>
                    <a:pt x="278" y="306"/>
                  </a:lnTo>
                  <a:cubicBezTo>
                    <a:pt x="242" y="232"/>
                    <a:pt x="211" y="162"/>
                    <a:pt x="184" y="93"/>
                  </a:cubicBezTo>
                  <a:lnTo>
                    <a:pt x="0"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9"/>
            <p:cNvSpPr/>
            <p:nvPr/>
          </p:nvSpPr>
          <p:spPr>
            <a:xfrm>
              <a:off x="4541600" y="2496675"/>
              <a:ext cx="10325" cy="3800"/>
            </a:xfrm>
            <a:custGeom>
              <a:rect b="b" l="l" r="r" t="t"/>
              <a:pathLst>
                <a:path extrusionOk="0" h="152" w="413">
                  <a:moveTo>
                    <a:pt x="228" y="1"/>
                  </a:moveTo>
                  <a:cubicBezTo>
                    <a:pt x="157" y="19"/>
                    <a:pt x="81" y="36"/>
                    <a:pt x="1" y="52"/>
                  </a:cubicBezTo>
                  <a:lnTo>
                    <a:pt x="199" y="151"/>
                  </a:lnTo>
                  <a:cubicBezTo>
                    <a:pt x="275" y="133"/>
                    <a:pt x="346" y="113"/>
                    <a:pt x="413" y="94"/>
                  </a:cubicBezTo>
                  <a:lnTo>
                    <a:pt x="228"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9"/>
            <p:cNvSpPr/>
            <p:nvPr/>
          </p:nvSpPr>
          <p:spPr>
            <a:xfrm>
              <a:off x="4534000" y="2498275"/>
              <a:ext cx="6775" cy="3825"/>
            </a:xfrm>
            <a:custGeom>
              <a:rect b="b" l="l" r="r" t="t"/>
              <a:pathLst>
                <a:path extrusionOk="0" h="153" w="271">
                  <a:moveTo>
                    <a:pt x="1" y="0"/>
                  </a:moveTo>
                  <a:cubicBezTo>
                    <a:pt x="14" y="26"/>
                    <a:pt x="26" y="51"/>
                    <a:pt x="40" y="78"/>
                  </a:cubicBezTo>
                  <a:cubicBezTo>
                    <a:pt x="65" y="124"/>
                    <a:pt x="113" y="152"/>
                    <a:pt x="165" y="152"/>
                  </a:cubicBezTo>
                  <a:cubicBezTo>
                    <a:pt x="172" y="152"/>
                    <a:pt x="178" y="152"/>
                    <a:pt x="185" y="151"/>
                  </a:cubicBezTo>
                  <a:cubicBezTo>
                    <a:pt x="215" y="146"/>
                    <a:pt x="243" y="141"/>
                    <a:pt x="271" y="135"/>
                  </a:cubicBezTo>
                  <a:lnTo>
                    <a:pt x="1"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9"/>
            <p:cNvSpPr/>
            <p:nvPr/>
          </p:nvSpPr>
          <p:spPr>
            <a:xfrm>
              <a:off x="4375175" y="2512750"/>
              <a:ext cx="47125" cy="44425"/>
            </a:xfrm>
            <a:custGeom>
              <a:rect b="b" l="l" r="r" t="t"/>
              <a:pathLst>
                <a:path extrusionOk="0" h="1777" w="1885">
                  <a:moveTo>
                    <a:pt x="1308" y="1"/>
                  </a:moveTo>
                  <a:cubicBezTo>
                    <a:pt x="977" y="1"/>
                    <a:pt x="860" y="341"/>
                    <a:pt x="860" y="341"/>
                  </a:cubicBezTo>
                  <a:cubicBezTo>
                    <a:pt x="860" y="341"/>
                    <a:pt x="717" y="226"/>
                    <a:pt x="534" y="226"/>
                  </a:cubicBezTo>
                  <a:cubicBezTo>
                    <a:pt x="448" y="226"/>
                    <a:pt x="354" y="251"/>
                    <a:pt x="261" y="325"/>
                  </a:cubicBezTo>
                  <a:cubicBezTo>
                    <a:pt x="12" y="522"/>
                    <a:pt x="1" y="895"/>
                    <a:pt x="210" y="1132"/>
                  </a:cubicBezTo>
                  <a:cubicBezTo>
                    <a:pt x="389" y="1335"/>
                    <a:pt x="712" y="1576"/>
                    <a:pt x="1280" y="1776"/>
                  </a:cubicBezTo>
                  <a:cubicBezTo>
                    <a:pt x="1651" y="1301"/>
                    <a:pt x="1795" y="924"/>
                    <a:pt x="1837" y="657"/>
                  </a:cubicBezTo>
                  <a:cubicBezTo>
                    <a:pt x="1885" y="344"/>
                    <a:pt x="1672" y="36"/>
                    <a:pt x="1358" y="3"/>
                  </a:cubicBezTo>
                  <a:cubicBezTo>
                    <a:pt x="1340" y="2"/>
                    <a:pt x="1324" y="1"/>
                    <a:pt x="1308"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9"/>
            <p:cNvSpPr/>
            <p:nvPr/>
          </p:nvSpPr>
          <p:spPr>
            <a:xfrm>
              <a:off x="4376900" y="2533700"/>
              <a:ext cx="30300" cy="23475"/>
            </a:xfrm>
            <a:custGeom>
              <a:rect b="b" l="l" r="r" t="t"/>
              <a:pathLst>
                <a:path extrusionOk="0" h="939" w="1212">
                  <a:moveTo>
                    <a:pt x="1" y="0"/>
                  </a:moveTo>
                  <a:cubicBezTo>
                    <a:pt x="19" y="110"/>
                    <a:pt x="67" y="211"/>
                    <a:pt x="141" y="294"/>
                  </a:cubicBezTo>
                  <a:cubicBezTo>
                    <a:pt x="68" y="211"/>
                    <a:pt x="19" y="110"/>
                    <a:pt x="2" y="0"/>
                  </a:cubicBezTo>
                  <a:close/>
                  <a:moveTo>
                    <a:pt x="141" y="294"/>
                  </a:moveTo>
                  <a:lnTo>
                    <a:pt x="141" y="294"/>
                  </a:lnTo>
                  <a:cubicBezTo>
                    <a:pt x="320" y="498"/>
                    <a:pt x="643" y="738"/>
                    <a:pt x="1211" y="938"/>
                  </a:cubicBezTo>
                  <a:cubicBezTo>
                    <a:pt x="643" y="738"/>
                    <a:pt x="320" y="497"/>
                    <a:pt x="141" y="294"/>
                  </a:cubicBezTo>
                  <a:close/>
                </a:path>
              </a:pathLst>
            </a:custGeom>
            <a:solidFill>
              <a:srgbClr val="AB6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9"/>
            <p:cNvSpPr/>
            <p:nvPr/>
          </p:nvSpPr>
          <p:spPr>
            <a:xfrm>
              <a:off x="4376825" y="2520375"/>
              <a:ext cx="44625" cy="36800"/>
            </a:xfrm>
            <a:custGeom>
              <a:rect b="b" l="l" r="r" t="t"/>
              <a:pathLst>
                <a:path extrusionOk="0" h="1472" w="1785">
                  <a:moveTo>
                    <a:pt x="1715" y="1"/>
                  </a:moveTo>
                  <a:cubicBezTo>
                    <a:pt x="1715" y="2"/>
                    <a:pt x="1716" y="3"/>
                    <a:pt x="1716" y="4"/>
                  </a:cubicBezTo>
                  <a:lnTo>
                    <a:pt x="1716" y="4"/>
                  </a:lnTo>
                  <a:cubicBezTo>
                    <a:pt x="1716" y="3"/>
                    <a:pt x="1716" y="2"/>
                    <a:pt x="1716" y="1"/>
                  </a:cubicBezTo>
                  <a:close/>
                  <a:moveTo>
                    <a:pt x="1716" y="4"/>
                  </a:moveTo>
                  <a:cubicBezTo>
                    <a:pt x="1720" y="53"/>
                    <a:pt x="1719" y="103"/>
                    <a:pt x="1712" y="151"/>
                  </a:cubicBezTo>
                  <a:cubicBezTo>
                    <a:pt x="1670" y="418"/>
                    <a:pt x="1526" y="796"/>
                    <a:pt x="1155" y="1270"/>
                  </a:cubicBezTo>
                  <a:cubicBezTo>
                    <a:pt x="587" y="1070"/>
                    <a:pt x="264" y="830"/>
                    <a:pt x="85" y="628"/>
                  </a:cubicBezTo>
                  <a:cubicBezTo>
                    <a:pt x="52" y="590"/>
                    <a:pt x="23" y="547"/>
                    <a:pt x="1" y="501"/>
                  </a:cubicBezTo>
                  <a:lnTo>
                    <a:pt x="1" y="501"/>
                  </a:lnTo>
                  <a:cubicBezTo>
                    <a:pt x="1" y="511"/>
                    <a:pt x="2" y="519"/>
                    <a:pt x="4" y="529"/>
                  </a:cubicBezTo>
                  <a:lnTo>
                    <a:pt x="4" y="533"/>
                  </a:lnTo>
                  <a:cubicBezTo>
                    <a:pt x="22" y="642"/>
                    <a:pt x="70" y="744"/>
                    <a:pt x="143" y="827"/>
                  </a:cubicBezTo>
                  <a:cubicBezTo>
                    <a:pt x="323" y="1030"/>
                    <a:pt x="646" y="1271"/>
                    <a:pt x="1214" y="1471"/>
                  </a:cubicBezTo>
                  <a:cubicBezTo>
                    <a:pt x="1549" y="1042"/>
                    <a:pt x="1698" y="692"/>
                    <a:pt x="1754" y="432"/>
                  </a:cubicBezTo>
                  <a:cubicBezTo>
                    <a:pt x="1761" y="404"/>
                    <a:pt x="1765" y="377"/>
                    <a:pt x="1769" y="351"/>
                  </a:cubicBezTo>
                  <a:cubicBezTo>
                    <a:pt x="1785" y="251"/>
                    <a:pt x="1774" y="148"/>
                    <a:pt x="1737" y="53"/>
                  </a:cubicBezTo>
                  <a:cubicBezTo>
                    <a:pt x="1731" y="36"/>
                    <a:pt x="1724" y="20"/>
                    <a:pt x="1716" y="4"/>
                  </a:cubicBez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9"/>
            <p:cNvSpPr/>
            <p:nvPr/>
          </p:nvSpPr>
          <p:spPr>
            <a:xfrm>
              <a:off x="4376125" y="2514875"/>
              <a:ext cx="18800" cy="6900"/>
            </a:xfrm>
            <a:custGeom>
              <a:rect b="b" l="l" r="r" t="t"/>
              <a:pathLst>
                <a:path extrusionOk="0" h="276" w="752">
                  <a:moveTo>
                    <a:pt x="494" y="0"/>
                  </a:moveTo>
                  <a:cubicBezTo>
                    <a:pt x="444" y="0"/>
                    <a:pt x="392" y="7"/>
                    <a:pt x="338" y="22"/>
                  </a:cubicBezTo>
                  <a:cubicBezTo>
                    <a:pt x="265" y="45"/>
                    <a:pt x="196" y="81"/>
                    <a:pt x="136" y="129"/>
                  </a:cubicBezTo>
                  <a:cubicBezTo>
                    <a:pt x="84" y="171"/>
                    <a:pt x="37" y="221"/>
                    <a:pt x="1" y="275"/>
                  </a:cubicBezTo>
                  <a:lnTo>
                    <a:pt x="752" y="55"/>
                  </a:lnTo>
                  <a:cubicBezTo>
                    <a:pt x="681" y="26"/>
                    <a:pt x="593" y="0"/>
                    <a:pt x="49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9"/>
            <p:cNvSpPr/>
            <p:nvPr/>
          </p:nvSpPr>
          <p:spPr>
            <a:xfrm>
              <a:off x="4395500" y="2509250"/>
              <a:ext cx="18800" cy="6825"/>
            </a:xfrm>
            <a:custGeom>
              <a:rect b="b" l="l" r="r" t="t"/>
              <a:pathLst>
                <a:path extrusionOk="0" h="273" w="752">
                  <a:moveTo>
                    <a:pt x="495" y="1"/>
                  </a:moveTo>
                  <a:cubicBezTo>
                    <a:pt x="440" y="1"/>
                    <a:pt x="385" y="9"/>
                    <a:pt x="331" y="24"/>
                  </a:cubicBezTo>
                  <a:cubicBezTo>
                    <a:pt x="171" y="70"/>
                    <a:pt x="65" y="180"/>
                    <a:pt x="0" y="273"/>
                  </a:cubicBezTo>
                  <a:lnTo>
                    <a:pt x="751" y="53"/>
                  </a:lnTo>
                  <a:cubicBezTo>
                    <a:pt x="689" y="27"/>
                    <a:pt x="625" y="11"/>
                    <a:pt x="559" y="4"/>
                  </a:cubicBezTo>
                  <a:cubicBezTo>
                    <a:pt x="538" y="2"/>
                    <a:pt x="517" y="1"/>
                    <a:pt x="49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9"/>
            <p:cNvSpPr/>
            <p:nvPr/>
          </p:nvSpPr>
          <p:spPr>
            <a:xfrm>
              <a:off x="4373275" y="2524950"/>
              <a:ext cx="5025" cy="5325"/>
            </a:xfrm>
            <a:custGeom>
              <a:rect b="b" l="l" r="r" t="t"/>
              <a:pathLst>
                <a:path extrusionOk="0" h="213" w="201">
                  <a:moveTo>
                    <a:pt x="201" y="0"/>
                  </a:moveTo>
                  <a:lnTo>
                    <a:pt x="30" y="50"/>
                  </a:lnTo>
                  <a:cubicBezTo>
                    <a:pt x="16" y="96"/>
                    <a:pt x="7" y="144"/>
                    <a:pt x="2" y="192"/>
                  </a:cubicBezTo>
                  <a:cubicBezTo>
                    <a:pt x="2" y="199"/>
                    <a:pt x="1" y="206"/>
                    <a:pt x="1" y="213"/>
                  </a:cubicBezTo>
                  <a:lnTo>
                    <a:pt x="146" y="170"/>
                  </a:lnTo>
                  <a:cubicBezTo>
                    <a:pt x="154" y="110"/>
                    <a:pt x="172" y="52"/>
                    <a:pt x="201"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9"/>
            <p:cNvSpPr/>
            <p:nvPr/>
          </p:nvSpPr>
          <p:spPr>
            <a:xfrm>
              <a:off x="4394875" y="2519325"/>
              <a:ext cx="3075" cy="1975"/>
            </a:xfrm>
            <a:custGeom>
              <a:rect b="b" l="l" r="r" t="t"/>
              <a:pathLst>
                <a:path extrusionOk="0" h="79" w="123">
                  <a:moveTo>
                    <a:pt x="108" y="0"/>
                  </a:moveTo>
                  <a:lnTo>
                    <a:pt x="0" y="31"/>
                  </a:lnTo>
                  <a:cubicBezTo>
                    <a:pt x="5" y="59"/>
                    <a:pt x="29" y="79"/>
                    <a:pt x="56" y="79"/>
                  </a:cubicBezTo>
                  <a:cubicBezTo>
                    <a:pt x="61" y="79"/>
                    <a:pt x="66" y="78"/>
                    <a:pt x="72" y="76"/>
                  </a:cubicBezTo>
                  <a:cubicBezTo>
                    <a:pt x="106" y="68"/>
                    <a:pt x="122" y="31"/>
                    <a:pt x="10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9"/>
            <p:cNvSpPr/>
            <p:nvPr/>
          </p:nvSpPr>
          <p:spPr>
            <a:xfrm>
              <a:off x="4414150" y="2513175"/>
              <a:ext cx="7125" cy="4100"/>
            </a:xfrm>
            <a:custGeom>
              <a:rect b="b" l="l" r="r" t="t"/>
              <a:pathLst>
                <a:path extrusionOk="0" h="164" w="285">
                  <a:moveTo>
                    <a:pt x="172" y="0"/>
                  </a:moveTo>
                  <a:lnTo>
                    <a:pt x="1" y="51"/>
                  </a:lnTo>
                  <a:cubicBezTo>
                    <a:pt x="54" y="80"/>
                    <a:pt x="101" y="118"/>
                    <a:pt x="140" y="163"/>
                  </a:cubicBezTo>
                  <a:lnTo>
                    <a:pt x="285" y="121"/>
                  </a:lnTo>
                  <a:lnTo>
                    <a:pt x="274" y="106"/>
                  </a:lnTo>
                  <a:cubicBezTo>
                    <a:pt x="243" y="66"/>
                    <a:pt x="210" y="31"/>
                    <a:pt x="17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9"/>
            <p:cNvSpPr/>
            <p:nvPr/>
          </p:nvSpPr>
          <p:spPr>
            <a:xfrm>
              <a:off x="4373450" y="2533025"/>
              <a:ext cx="4325" cy="4600"/>
            </a:xfrm>
            <a:custGeom>
              <a:rect b="b" l="l" r="r" t="t"/>
              <a:pathLst>
                <a:path extrusionOk="0" h="184" w="173">
                  <a:moveTo>
                    <a:pt x="137" y="1"/>
                  </a:moveTo>
                  <a:lnTo>
                    <a:pt x="1" y="41"/>
                  </a:lnTo>
                  <a:cubicBezTo>
                    <a:pt x="8" y="89"/>
                    <a:pt x="21" y="137"/>
                    <a:pt x="37" y="183"/>
                  </a:cubicBezTo>
                  <a:lnTo>
                    <a:pt x="172" y="144"/>
                  </a:lnTo>
                  <a:cubicBezTo>
                    <a:pt x="154" y="98"/>
                    <a:pt x="142" y="50"/>
                    <a:pt x="13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9"/>
            <p:cNvSpPr/>
            <p:nvPr/>
          </p:nvSpPr>
          <p:spPr>
            <a:xfrm>
              <a:off x="4419775" y="2519450"/>
              <a:ext cx="4575" cy="4525"/>
            </a:xfrm>
            <a:custGeom>
              <a:rect b="b" l="l" r="r" t="t"/>
              <a:pathLst>
                <a:path extrusionOk="0" h="181" w="183">
                  <a:moveTo>
                    <a:pt x="136" y="1"/>
                  </a:moveTo>
                  <a:lnTo>
                    <a:pt x="1" y="42"/>
                  </a:lnTo>
                  <a:cubicBezTo>
                    <a:pt x="22" y="85"/>
                    <a:pt x="37" y="132"/>
                    <a:pt x="47" y="181"/>
                  </a:cubicBezTo>
                  <a:lnTo>
                    <a:pt x="182" y="142"/>
                  </a:lnTo>
                  <a:cubicBezTo>
                    <a:pt x="171" y="94"/>
                    <a:pt x="156" y="46"/>
                    <a:pt x="13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9"/>
            <p:cNvSpPr/>
            <p:nvPr/>
          </p:nvSpPr>
          <p:spPr>
            <a:xfrm>
              <a:off x="4376025" y="2539925"/>
              <a:ext cx="6275" cy="4175"/>
            </a:xfrm>
            <a:custGeom>
              <a:rect b="b" l="l" r="r" t="t"/>
              <a:pathLst>
                <a:path extrusionOk="0" h="167" w="251">
                  <a:moveTo>
                    <a:pt x="141" y="0"/>
                  </a:moveTo>
                  <a:lnTo>
                    <a:pt x="1" y="42"/>
                  </a:lnTo>
                  <a:cubicBezTo>
                    <a:pt x="22" y="75"/>
                    <a:pt x="46" y="107"/>
                    <a:pt x="71" y="137"/>
                  </a:cubicBezTo>
                  <a:cubicBezTo>
                    <a:pt x="79" y="146"/>
                    <a:pt x="89" y="158"/>
                    <a:pt x="99" y="166"/>
                  </a:cubicBezTo>
                  <a:lnTo>
                    <a:pt x="251" y="123"/>
                  </a:lnTo>
                  <a:cubicBezTo>
                    <a:pt x="224" y="96"/>
                    <a:pt x="199" y="69"/>
                    <a:pt x="176" y="44"/>
                  </a:cubicBezTo>
                  <a:cubicBezTo>
                    <a:pt x="164" y="30"/>
                    <a:pt x="152" y="16"/>
                    <a:pt x="141"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9"/>
            <p:cNvSpPr/>
            <p:nvPr/>
          </p:nvSpPr>
          <p:spPr>
            <a:xfrm>
              <a:off x="4420550" y="2526700"/>
              <a:ext cx="4225" cy="5100"/>
            </a:xfrm>
            <a:custGeom>
              <a:rect b="b" l="l" r="r" t="t"/>
              <a:pathLst>
                <a:path extrusionOk="0" h="204" w="169">
                  <a:moveTo>
                    <a:pt x="168" y="1"/>
                  </a:moveTo>
                  <a:lnTo>
                    <a:pt x="28" y="41"/>
                  </a:lnTo>
                  <a:cubicBezTo>
                    <a:pt x="26" y="60"/>
                    <a:pt x="25" y="78"/>
                    <a:pt x="22" y="98"/>
                  </a:cubicBezTo>
                  <a:cubicBezTo>
                    <a:pt x="16" y="130"/>
                    <a:pt x="9" y="165"/>
                    <a:pt x="1" y="203"/>
                  </a:cubicBezTo>
                  <a:lnTo>
                    <a:pt x="153" y="158"/>
                  </a:lnTo>
                  <a:cubicBezTo>
                    <a:pt x="155" y="144"/>
                    <a:pt x="157" y="131"/>
                    <a:pt x="160" y="119"/>
                  </a:cubicBezTo>
                  <a:cubicBezTo>
                    <a:pt x="165" y="79"/>
                    <a:pt x="168" y="40"/>
                    <a:pt x="16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9"/>
            <p:cNvSpPr/>
            <p:nvPr/>
          </p:nvSpPr>
          <p:spPr>
            <a:xfrm>
              <a:off x="4381550" y="2545825"/>
              <a:ext cx="7825" cy="4025"/>
            </a:xfrm>
            <a:custGeom>
              <a:rect b="b" l="l" r="r" t="t"/>
              <a:pathLst>
                <a:path extrusionOk="0" h="161" w="313">
                  <a:moveTo>
                    <a:pt x="162" y="0"/>
                  </a:moveTo>
                  <a:lnTo>
                    <a:pt x="0" y="48"/>
                  </a:lnTo>
                  <a:cubicBezTo>
                    <a:pt x="42" y="88"/>
                    <a:pt x="90" y="124"/>
                    <a:pt x="141" y="161"/>
                  </a:cubicBezTo>
                  <a:lnTo>
                    <a:pt x="312" y="110"/>
                  </a:lnTo>
                  <a:cubicBezTo>
                    <a:pt x="258" y="74"/>
                    <a:pt x="207" y="37"/>
                    <a:pt x="16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9"/>
            <p:cNvSpPr/>
            <p:nvPr/>
          </p:nvSpPr>
          <p:spPr>
            <a:xfrm>
              <a:off x="4417650" y="2534750"/>
              <a:ext cx="5750" cy="5575"/>
            </a:xfrm>
            <a:custGeom>
              <a:rect b="b" l="l" r="r" t="t"/>
              <a:pathLst>
                <a:path extrusionOk="0" h="223" w="230">
                  <a:moveTo>
                    <a:pt x="229" y="1"/>
                  </a:moveTo>
                  <a:lnTo>
                    <a:pt x="68" y="48"/>
                  </a:lnTo>
                  <a:cubicBezTo>
                    <a:pt x="49" y="103"/>
                    <a:pt x="27" y="161"/>
                    <a:pt x="0" y="223"/>
                  </a:cubicBezTo>
                  <a:lnTo>
                    <a:pt x="172" y="172"/>
                  </a:lnTo>
                  <a:cubicBezTo>
                    <a:pt x="194" y="110"/>
                    <a:pt x="214" y="54"/>
                    <a:pt x="229"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9"/>
            <p:cNvSpPr/>
            <p:nvPr/>
          </p:nvSpPr>
          <p:spPr>
            <a:xfrm>
              <a:off x="4389025" y="2551175"/>
              <a:ext cx="9450" cy="3875"/>
            </a:xfrm>
            <a:custGeom>
              <a:rect b="b" l="l" r="r" t="t"/>
              <a:pathLst>
                <a:path extrusionOk="0" h="155" w="378">
                  <a:moveTo>
                    <a:pt x="186" y="0"/>
                  </a:moveTo>
                  <a:lnTo>
                    <a:pt x="1" y="54"/>
                  </a:lnTo>
                  <a:cubicBezTo>
                    <a:pt x="57" y="89"/>
                    <a:pt x="117" y="122"/>
                    <a:pt x="179" y="155"/>
                  </a:cubicBezTo>
                  <a:lnTo>
                    <a:pt x="378" y="97"/>
                  </a:lnTo>
                  <a:cubicBezTo>
                    <a:pt x="309" y="65"/>
                    <a:pt x="245" y="32"/>
                    <a:pt x="186"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9"/>
            <p:cNvSpPr/>
            <p:nvPr/>
          </p:nvSpPr>
          <p:spPr>
            <a:xfrm>
              <a:off x="4412625" y="2543425"/>
              <a:ext cx="7400" cy="6050"/>
            </a:xfrm>
            <a:custGeom>
              <a:rect b="b" l="l" r="r" t="t"/>
              <a:pathLst>
                <a:path extrusionOk="0" h="242" w="296">
                  <a:moveTo>
                    <a:pt x="295" y="1"/>
                  </a:moveTo>
                  <a:lnTo>
                    <a:pt x="110" y="56"/>
                  </a:lnTo>
                  <a:cubicBezTo>
                    <a:pt x="77" y="115"/>
                    <a:pt x="41" y="177"/>
                    <a:pt x="0" y="241"/>
                  </a:cubicBezTo>
                  <a:lnTo>
                    <a:pt x="198" y="182"/>
                  </a:lnTo>
                  <a:cubicBezTo>
                    <a:pt x="235" y="119"/>
                    <a:pt x="267" y="58"/>
                    <a:pt x="29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9"/>
            <p:cNvSpPr/>
            <p:nvPr/>
          </p:nvSpPr>
          <p:spPr>
            <a:xfrm>
              <a:off x="4398475" y="2552675"/>
              <a:ext cx="16200" cy="6975"/>
            </a:xfrm>
            <a:custGeom>
              <a:rect b="b" l="l" r="r" t="t"/>
              <a:pathLst>
                <a:path extrusionOk="0" h="279" w="648">
                  <a:moveTo>
                    <a:pt x="648" y="1"/>
                  </a:moveTo>
                  <a:lnTo>
                    <a:pt x="435" y="62"/>
                  </a:lnTo>
                  <a:cubicBezTo>
                    <a:pt x="409" y="100"/>
                    <a:pt x="379" y="138"/>
                    <a:pt x="348" y="176"/>
                  </a:cubicBezTo>
                  <a:cubicBezTo>
                    <a:pt x="302" y="161"/>
                    <a:pt x="257" y="145"/>
                    <a:pt x="213" y="127"/>
                  </a:cubicBezTo>
                  <a:lnTo>
                    <a:pt x="1" y="189"/>
                  </a:lnTo>
                  <a:cubicBezTo>
                    <a:pt x="71" y="221"/>
                    <a:pt x="144" y="251"/>
                    <a:pt x="220" y="279"/>
                  </a:cubicBezTo>
                  <a:lnTo>
                    <a:pt x="511" y="193"/>
                  </a:lnTo>
                  <a:cubicBezTo>
                    <a:pt x="562" y="127"/>
                    <a:pt x="607" y="62"/>
                    <a:pt x="64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9"/>
            <p:cNvSpPr/>
            <p:nvPr/>
          </p:nvSpPr>
          <p:spPr>
            <a:xfrm>
              <a:off x="4374025" y="2519525"/>
              <a:ext cx="9700" cy="6700"/>
            </a:xfrm>
            <a:custGeom>
              <a:rect b="b" l="l" r="r" t="t"/>
              <a:pathLst>
                <a:path extrusionOk="0" h="268" w="388">
                  <a:moveTo>
                    <a:pt x="387" y="1"/>
                  </a:moveTo>
                  <a:lnTo>
                    <a:pt x="85" y="89"/>
                  </a:lnTo>
                  <a:cubicBezTo>
                    <a:pt x="47" y="144"/>
                    <a:pt x="19" y="205"/>
                    <a:pt x="0" y="268"/>
                  </a:cubicBezTo>
                  <a:lnTo>
                    <a:pt x="171" y="217"/>
                  </a:lnTo>
                  <a:cubicBezTo>
                    <a:pt x="204" y="154"/>
                    <a:pt x="251" y="98"/>
                    <a:pt x="307" y="53"/>
                  </a:cubicBezTo>
                  <a:cubicBezTo>
                    <a:pt x="332" y="33"/>
                    <a:pt x="359" y="15"/>
                    <a:pt x="38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9"/>
            <p:cNvSpPr/>
            <p:nvPr/>
          </p:nvSpPr>
          <p:spPr>
            <a:xfrm>
              <a:off x="4387525" y="2513875"/>
              <a:ext cx="15425" cy="6250"/>
            </a:xfrm>
            <a:custGeom>
              <a:rect b="b" l="l" r="r" t="t"/>
              <a:pathLst>
                <a:path extrusionOk="0" h="250" w="617">
                  <a:moveTo>
                    <a:pt x="616" y="0"/>
                  </a:moveTo>
                  <a:lnTo>
                    <a:pt x="318" y="88"/>
                  </a:lnTo>
                  <a:cubicBezTo>
                    <a:pt x="315" y="93"/>
                    <a:pt x="312" y="97"/>
                    <a:pt x="310" y="102"/>
                  </a:cubicBezTo>
                  <a:cubicBezTo>
                    <a:pt x="305" y="99"/>
                    <a:pt x="300" y="97"/>
                    <a:pt x="296" y="95"/>
                  </a:cubicBezTo>
                  <a:lnTo>
                    <a:pt x="0" y="182"/>
                  </a:lnTo>
                  <a:cubicBezTo>
                    <a:pt x="14" y="181"/>
                    <a:pt x="27" y="180"/>
                    <a:pt x="39" y="180"/>
                  </a:cubicBezTo>
                  <a:cubicBezTo>
                    <a:pt x="144" y="180"/>
                    <a:pt x="235" y="218"/>
                    <a:pt x="294" y="249"/>
                  </a:cubicBezTo>
                  <a:lnTo>
                    <a:pt x="402" y="217"/>
                  </a:lnTo>
                  <a:cubicBezTo>
                    <a:pt x="439" y="151"/>
                    <a:pt x="506" y="57"/>
                    <a:pt x="61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9"/>
            <p:cNvSpPr/>
            <p:nvPr/>
          </p:nvSpPr>
          <p:spPr>
            <a:xfrm>
              <a:off x="4406675" y="2510575"/>
              <a:ext cx="11800" cy="3850"/>
            </a:xfrm>
            <a:custGeom>
              <a:rect b="b" l="l" r="r" t="t"/>
              <a:pathLst>
                <a:path extrusionOk="0" h="154" w="472">
                  <a:moveTo>
                    <a:pt x="304" y="0"/>
                  </a:moveTo>
                  <a:lnTo>
                    <a:pt x="0" y="89"/>
                  </a:lnTo>
                  <a:cubicBezTo>
                    <a:pt x="17" y="87"/>
                    <a:pt x="33" y="87"/>
                    <a:pt x="49" y="87"/>
                  </a:cubicBezTo>
                  <a:cubicBezTo>
                    <a:pt x="66" y="87"/>
                    <a:pt x="82" y="87"/>
                    <a:pt x="99" y="89"/>
                  </a:cubicBezTo>
                  <a:cubicBezTo>
                    <a:pt x="169" y="96"/>
                    <a:pt x="238" y="118"/>
                    <a:pt x="301" y="154"/>
                  </a:cubicBezTo>
                  <a:lnTo>
                    <a:pt x="471" y="104"/>
                  </a:lnTo>
                  <a:cubicBezTo>
                    <a:pt x="421" y="61"/>
                    <a:pt x="365" y="26"/>
                    <a:pt x="30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9"/>
            <p:cNvSpPr/>
            <p:nvPr/>
          </p:nvSpPr>
          <p:spPr>
            <a:xfrm>
              <a:off x="4373225" y="2529200"/>
              <a:ext cx="3700" cy="4875"/>
            </a:xfrm>
            <a:custGeom>
              <a:rect b="b" l="l" r="r" t="t"/>
              <a:pathLst>
                <a:path extrusionOk="0" h="195" w="148">
                  <a:moveTo>
                    <a:pt x="148" y="0"/>
                  </a:moveTo>
                  <a:lnTo>
                    <a:pt x="3" y="43"/>
                  </a:lnTo>
                  <a:cubicBezTo>
                    <a:pt x="0" y="93"/>
                    <a:pt x="2" y="144"/>
                    <a:pt x="10" y="194"/>
                  </a:cubicBezTo>
                  <a:lnTo>
                    <a:pt x="146" y="154"/>
                  </a:lnTo>
                  <a:cubicBezTo>
                    <a:pt x="139" y="103"/>
                    <a:pt x="139" y="51"/>
                    <a:pt x="1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9"/>
            <p:cNvSpPr/>
            <p:nvPr/>
          </p:nvSpPr>
          <p:spPr>
            <a:xfrm>
              <a:off x="4417650" y="2516200"/>
              <a:ext cx="5525" cy="4300"/>
            </a:xfrm>
            <a:custGeom>
              <a:rect b="b" l="l" r="r" t="t"/>
              <a:pathLst>
                <a:path extrusionOk="0" h="172" w="221">
                  <a:moveTo>
                    <a:pt x="145" y="0"/>
                  </a:moveTo>
                  <a:lnTo>
                    <a:pt x="0" y="42"/>
                  </a:lnTo>
                  <a:cubicBezTo>
                    <a:pt x="34" y="82"/>
                    <a:pt x="63" y="124"/>
                    <a:pt x="86" y="172"/>
                  </a:cubicBezTo>
                  <a:lnTo>
                    <a:pt x="221" y="131"/>
                  </a:lnTo>
                  <a:cubicBezTo>
                    <a:pt x="200" y="85"/>
                    <a:pt x="174" y="41"/>
                    <a:pt x="14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9"/>
            <p:cNvSpPr/>
            <p:nvPr/>
          </p:nvSpPr>
          <p:spPr>
            <a:xfrm>
              <a:off x="4374400" y="2536625"/>
              <a:ext cx="5175" cy="4375"/>
            </a:xfrm>
            <a:custGeom>
              <a:rect b="b" l="l" r="r" t="t"/>
              <a:pathLst>
                <a:path extrusionOk="0" h="175" w="207">
                  <a:moveTo>
                    <a:pt x="134" y="0"/>
                  </a:moveTo>
                  <a:lnTo>
                    <a:pt x="1" y="39"/>
                  </a:lnTo>
                  <a:cubicBezTo>
                    <a:pt x="18" y="86"/>
                    <a:pt x="39" y="131"/>
                    <a:pt x="66" y="174"/>
                  </a:cubicBezTo>
                  <a:lnTo>
                    <a:pt x="206" y="132"/>
                  </a:lnTo>
                  <a:cubicBezTo>
                    <a:pt x="177" y="91"/>
                    <a:pt x="153" y="48"/>
                    <a:pt x="13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9"/>
            <p:cNvSpPr/>
            <p:nvPr/>
          </p:nvSpPr>
          <p:spPr>
            <a:xfrm>
              <a:off x="4420975" y="2522975"/>
              <a:ext cx="3800" cy="4775"/>
            </a:xfrm>
            <a:custGeom>
              <a:rect b="b" l="l" r="r" t="t"/>
              <a:pathLst>
                <a:path extrusionOk="0" h="191" w="152">
                  <a:moveTo>
                    <a:pt x="134" y="1"/>
                  </a:moveTo>
                  <a:lnTo>
                    <a:pt x="1" y="40"/>
                  </a:lnTo>
                  <a:cubicBezTo>
                    <a:pt x="11" y="89"/>
                    <a:pt x="13" y="140"/>
                    <a:pt x="11" y="190"/>
                  </a:cubicBezTo>
                  <a:lnTo>
                    <a:pt x="151" y="150"/>
                  </a:lnTo>
                  <a:cubicBezTo>
                    <a:pt x="151" y="99"/>
                    <a:pt x="144" y="50"/>
                    <a:pt x="13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9"/>
            <p:cNvSpPr/>
            <p:nvPr/>
          </p:nvSpPr>
          <p:spPr>
            <a:xfrm>
              <a:off x="4378475" y="2542975"/>
              <a:ext cx="7125" cy="4075"/>
            </a:xfrm>
            <a:custGeom>
              <a:rect b="b" l="l" r="r" t="t"/>
              <a:pathLst>
                <a:path extrusionOk="0" h="163" w="285">
                  <a:moveTo>
                    <a:pt x="153" y="1"/>
                  </a:moveTo>
                  <a:lnTo>
                    <a:pt x="1" y="44"/>
                  </a:lnTo>
                  <a:cubicBezTo>
                    <a:pt x="39" y="86"/>
                    <a:pt x="80" y="126"/>
                    <a:pt x="122" y="162"/>
                  </a:cubicBezTo>
                  <a:lnTo>
                    <a:pt x="285" y="114"/>
                  </a:lnTo>
                  <a:cubicBezTo>
                    <a:pt x="239" y="79"/>
                    <a:pt x="195" y="41"/>
                    <a:pt x="15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9"/>
            <p:cNvSpPr/>
            <p:nvPr/>
          </p:nvSpPr>
          <p:spPr>
            <a:xfrm>
              <a:off x="4419325" y="2530650"/>
              <a:ext cx="5050" cy="5325"/>
            </a:xfrm>
            <a:custGeom>
              <a:rect b="b" l="l" r="r" t="t"/>
              <a:pathLst>
                <a:path extrusionOk="0" h="213" w="202">
                  <a:moveTo>
                    <a:pt x="202" y="0"/>
                  </a:moveTo>
                  <a:lnTo>
                    <a:pt x="50" y="45"/>
                  </a:lnTo>
                  <a:cubicBezTo>
                    <a:pt x="37" y="101"/>
                    <a:pt x="20" y="158"/>
                    <a:pt x="1" y="212"/>
                  </a:cubicBezTo>
                  <a:lnTo>
                    <a:pt x="162" y="165"/>
                  </a:lnTo>
                  <a:cubicBezTo>
                    <a:pt x="179" y="104"/>
                    <a:pt x="193" y="49"/>
                    <a:pt x="20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9"/>
            <p:cNvSpPr/>
            <p:nvPr/>
          </p:nvSpPr>
          <p:spPr>
            <a:xfrm>
              <a:off x="4385050" y="2548575"/>
              <a:ext cx="8650" cy="3950"/>
            </a:xfrm>
            <a:custGeom>
              <a:rect b="b" l="l" r="r" t="t"/>
              <a:pathLst>
                <a:path extrusionOk="0" h="158" w="346">
                  <a:moveTo>
                    <a:pt x="172" y="0"/>
                  </a:moveTo>
                  <a:lnTo>
                    <a:pt x="1" y="51"/>
                  </a:lnTo>
                  <a:cubicBezTo>
                    <a:pt x="50" y="87"/>
                    <a:pt x="104" y="122"/>
                    <a:pt x="160" y="158"/>
                  </a:cubicBezTo>
                  <a:lnTo>
                    <a:pt x="345" y="104"/>
                  </a:lnTo>
                  <a:cubicBezTo>
                    <a:pt x="283" y="69"/>
                    <a:pt x="226" y="35"/>
                    <a:pt x="17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9"/>
            <p:cNvSpPr/>
            <p:nvPr/>
          </p:nvSpPr>
          <p:spPr>
            <a:xfrm>
              <a:off x="4415350" y="2539050"/>
              <a:ext cx="6600" cy="5750"/>
            </a:xfrm>
            <a:custGeom>
              <a:rect b="b" l="l" r="r" t="t"/>
              <a:pathLst>
                <a:path extrusionOk="0" h="230" w="264">
                  <a:moveTo>
                    <a:pt x="264" y="0"/>
                  </a:moveTo>
                  <a:lnTo>
                    <a:pt x="92" y="49"/>
                  </a:lnTo>
                  <a:cubicBezTo>
                    <a:pt x="65" y="107"/>
                    <a:pt x="36" y="167"/>
                    <a:pt x="1" y="229"/>
                  </a:cubicBezTo>
                  <a:lnTo>
                    <a:pt x="186" y="176"/>
                  </a:lnTo>
                  <a:cubicBezTo>
                    <a:pt x="216" y="114"/>
                    <a:pt x="241" y="55"/>
                    <a:pt x="26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9"/>
            <p:cNvSpPr/>
            <p:nvPr/>
          </p:nvSpPr>
          <p:spPr>
            <a:xfrm>
              <a:off x="4393500" y="2553600"/>
              <a:ext cx="10325" cy="3850"/>
            </a:xfrm>
            <a:custGeom>
              <a:rect b="b" l="l" r="r" t="t"/>
              <a:pathLst>
                <a:path extrusionOk="0" h="154" w="413">
                  <a:moveTo>
                    <a:pt x="199" y="0"/>
                  </a:moveTo>
                  <a:lnTo>
                    <a:pt x="0" y="58"/>
                  </a:lnTo>
                  <a:cubicBezTo>
                    <a:pt x="64" y="91"/>
                    <a:pt x="130" y="122"/>
                    <a:pt x="200" y="153"/>
                  </a:cubicBezTo>
                  <a:lnTo>
                    <a:pt x="412" y="90"/>
                  </a:lnTo>
                  <a:cubicBezTo>
                    <a:pt x="336" y="61"/>
                    <a:pt x="265" y="31"/>
                    <a:pt x="19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9"/>
            <p:cNvSpPr/>
            <p:nvPr/>
          </p:nvSpPr>
          <p:spPr>
            <a:xfrm>
              <a:off x="4409350" y="2547975"/>
              <a:ext cx="8250" cy="6275"/>
            </a:xfrm>
            <a:custGeom>
              <a:rect b="b" l="l" r="r" t="t"/>
              <a:pathLst>
                <a:path extrusionOk="0" h="251" w="330">
                  <a:moveTo>
                    <a:pt x="329" y="0"/>
                  </a:moveTo>
                  <a:lnTo>
                    <a:pt x="131" y="59"/>
                  </a:lnTo>
                  <a:cubicBezTo>
                    <a:pt x="92" y="121"/>
                    <a:pt x="48" y="184"/>
                    <a:pt x="0" y="250"/>
                  </a:cubicBezTo>
                  <a:lnTo>
                    <a:pt x="213" y="189"/>
                  </a:lnTo>
                  <a:cubicBezTo>
                    <a:pt x="256" y="124"/>
                    <a:pt x="294" y="61"/>
                    <a:pt x="32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9"/>
            <p:cNvSpPr/>
            <p:nvPr/>
          </p:nvSpPr>
          <p:spPr>
            <a:xfrm>
              <a:off x="4404000" y="2557525"/>
              <a:ext cx="7300" cy="3100"/>
            </a:xfrm>
            <a:custGeom>
              <a:rect b="b" l="l" r="r" t="t"/>
              <a:pathLst>
                <a:path extrusionOk="0" h="124" w="292">
                  <a:moveTo>
                    <a:pt x="292" y="1"/>
                  </a:moveTo>
                  <a:lnTo>
                    <a:pt x="1" y="86"/>
                  </a:lnTo>
                  <a:cubicBezTo>
                    <a:pt x="27" y="96"/>
                    <a:pt x="54" y="106"/>
                    <a:pt x="82" y="116"/>
                  </a:cubicBezTo>
                  <a:cubicBezTo>
                    <a:pt x="97" y="121"/>
                    <a:pt x="113" y="124"/>
                    <a:pt x="128" y="124"/>
                  </a:cubicBezTo>
                  <a:cubicBezTo>
                    <a:pt x="170" y="124"/>
                    <a:pt x="211" y="104"/>
                    <a:pt x="238" y="69"/>
                  </a:cubicBezTo>
                  <a:cubicBezTo>
                    <a:pt x="257" y="47"/>
                    <a:pt x="273" y="23"/>
                    <a:pt x="29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9"/>
            <p:cNvSpPr/>
            <p:nvPr/>
          </p:nvSpPr>
          <p:spPr>
            <a:xfrm>
              <a:off x="4580650" y="2291300"/>
              <a:ext cx="47150" cy="44400"/>
            </a:xfrm>
            <a:custGeom>
              <a:rect b="b" l="l" r="r" t="t"/>
              <a:pathLst>
                <a:path extrusionOk="0" h="1776" w="1886">
                  <a:moveTo>
                    <a:pt x="1309" y="0"/>
                  </a:moveTo>
                  <a:cubicBezTo>
                    <a:pt x="979" y="0"/>
                    <a:pt x="861" y="340"/>
                    <a:pt x="861" y="340"/>
                  </a:cubicBezTo>
                  <a:cubicBezTo>
                    <a:pt x="861" y="340"/>
                    <a:pt x="718" y="226"/>
                    <a:pt x="534" y="226"/>
                  </a:cubicBezTo>
                  <a:cubicBezTo>
                    <a:pt x="448" y="226"/>
                    <a:pt x="354" y="251"/>
                    <a:pt x="261" y="325"/>
                  </a:cubicBezTo>
                  <a:cubicBezTo>
                    <a:pt x="13" y="522"/>
                    <a:pt x="1" y="894"/>
                    <a:pt x="210" y="1132"/>
                  </a:cubicBezTo>
                  <a:cubicBezTo>
                    <a:pt x="390" y="1334"/>
                    <a:pt x="713" y="1576"/>
                    <a:pt x="1281" y="1776"/>
                  </a:cubicBezTo>
                  <a:cubicBezTo>
                    <a:pt x="1651" y="1300"/>
                    <a:pt x="1796" y="924"/>
                    <a:pt x="1837" y="657"/>
                  </a:cubicBezTo>
                  <a:cubicBezTo>
                    <a:pt x="1886" y="343"/>
                    <a:pt x="1674" y="35"/>
                    <a:pt x="1359" y="3"/>
                  </a:cubicBezTo>
                  <a:cubicBezTo>
                    <a:pt x="1341" y="1"/>
                    <a:pt x="1325" y="0"/>
                    <a:pt x="1309"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9"/>
            <p:cNvSpPr/>
            <p:nvPr/>
          </p:nvSpPr>
          <p:spPr>
            <a:xfrm>
              <a:off x="4582550" y="2299925"/>
              <a:ext cx="44200" cy="19575"/>
            </a:xfrm>
            <a:custGeom>
              <a:rect b="b" l="l" r="r" t="t"/>
              <a:pathLst>
                <a:path extrusionOk="0" h="783" w="1768">
                  <a:moveTo>
                    <a:pt x="1725" y="1"/>
                  </a:moveTo>
                  <a:cubicBezTo>
                    <a:pt x="1753" y="71"/>
                    <a:pt x="1768" y="146"/>
                    <a:pt x="1768" y="221"/>
                  </a:cubicBezTo>
                  <a:lnTo>
                    <a:pt x="1768" y="221"/>
                  </a:lnTo>
                  <a:cubicBezTo>
                    <a:pt x="1768" y="146"/>
                    <a:pt x="1753" y="71"/>
                    <a:pt x="1725" y="1"/>
                  </a:cubicBezTo>
                  <a:close/>
                  <a:moveTo>
                    <a:pt x="1768" y="221"/>
                  </a:moveTo>
                  <a:lnTo>
                    <a:pt x="1768" y="221"/>
                  </a:lnTo>
                  <a:cubicBezTo>
                    <a:pt x="1768" y="251"/>
                    <a:pt x="1765" y="281"/>
                    <a:pt x="1761" y="310"/>
                  </a:cubicBezTo>
                  <a:cubicBezTo>
                    <a:pt x="1759" y="323"/>
                    <a:pt x="1757" y="335"/>
                    <a:pt x="1755" y="348"/>
                  </a:cubicBezTo>
                  <a:lnTo>
                    <a:pt x="1755" y="348"/>
                  </a:lnTo>
                  <a:cubicBezTo>
                    <a:pt x="1757" y="335"/>
                    <a:pt x="1759" y="323"/>
                    <a:pt x="1761" y="312"/>
                  </a:cubicBezTo>
                  <a:cubicBezTo>
                    <a:pt x="1765" y="282"/>
                    <a:pt x="1768" y="251"/>
                    <a:pt x="1768" y="221"/>
                  </a:cubicBezTo>
                  <a:close/>
                  <a:moveTo>
                    <a:pt x="1755" y="348"/>
                  </a:moveTo>
                  <a:cubicBezTo>
                    <a:pt x="1751" y="369"/>
                    <a:pt x="1746" y="391"/>
                    <a:pt x="1741" y="414"/>
                  </a:cubicBezTo>
                  <a:cubicBezTo>
                    <a:pt x="1746" y="392"/>
                    <a:pt x="1751" y="370"/>
                    <a:pt x="1755" y="348"/>
                  </a:cubicBezTo>
                  <a:close/>
                  <a:moveTo>
                    <a:pt x="0" y="520"/>
                  </a:moveTo>
                  <a:lnTo>
                    <a:pt x="0" y="521"/>
                  </a:lnTo>
                  <a:cubicBezTo>
                    <a:pt x="21" y="618"/>
                    <a:pt x="66" y="707"/>
                    <a:pt x="130" y="783"/>
                  </a:cubicBezTo>
                  <a:lnTo>
                    <a:pt x="130" y="783"/>
                  </a:lnTo>
                  <a:cubicBezTo>
                    <a:pt x="66" y="707"/>
                    <a:pt x="21" y="618"/>
                    <a:pt x="0" y="520"/>
                  </a:cubicBezTo>
                  <a:close/>
                </a:path>
              </a:pathLst>
            </a:custGeom>
            <a:solidFill>
              <a:srgbClr val="AB6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9"/>
            <p:cNvSpPr/>
            <p:nvPr/>
          </p:nvSpPr>
          <p:spPr>
            <a:xfrm>
              <a:off x="4582300" y="2298925"/>
              <a:ext cx="44700" cy="36775"/>
            </a:xfrm>
            <a:custGeom>
              <a:rect b="b" l="l" r="r" t="t"/>
              <a:pathLst>
                <a:path extrusionOk="0" h="1471" w="1788">
                  <a:moveTo>
                    <a:pt x="1716" y="0"/>
                  </a:moveTo>
                  <a:lnTo>
                    <a:pt x="1716" y="0"/>
                  </a:lnTo>
                  <a:cubicBezTo>
                    <a:pt x="1721" y="49"/>
                    <a:pt x="1720" y="101"/>
                    <a:pt x="1713" y="151"/>
                  </a:cubicBezTo>
                  <a:cubicBezTo>
                    <a:pt x="1671" y="418"/>
                    <a:pt x="1527" y="796"/>
                    <a:pt x="1156" y="1270"/>
                  </a:cubicBezTo>
                  <a:cubicBezTo>
                    <a:pt x="588" y="1070"/>
                    <a:pt x="265" y="830"/>
                    <a:pt x="86" y="627"/>
                  </a:cubicBezTo>
                  <a:cubicBezTo>
                    <a:pt x="53" y="589"/>
                    <a:pt x="23" y="546"/>
                    <a:pt x="1" y="501"/>
                  </a:cubicBezTo>
                  <a:lnTo>
                    <a:pt x="1" y="501"/>
                  </a:lnTo>
                  <a:cubicBezTo>
                    <a:pt x="3" y="520"/>
                    <a:pt x="6" y="541"/>
                    <a:pt x="10" y="561"/>
                  </a:cubicBezTo>
                  <a:cubicBezTo>
                    <a:pt x="32" y="659"/>
                    <a:pt x="78" y="751"/>
                    <a:pt x="144" y="827"/>
                  </a:cubicBezTo>
                  <a:cubicBezTo>
                    <a:pt x="324" y="1029"/>
                    <a:pt x="647" y="1271"/>
                    <a:pt x="1215" y="1471"/>
                  </a:cubicBezTo>
                  <a:cubicBezTo>
                    <a:pt x="1540" y="1055"/>
                    <a:pt x="1690" y="713"/>
                    <a:pt x="1751" y="454"/>
                  </a:cubicBezTo>
                  <a:cubicBezTo>
                    <a:pt x="1759" y="418"/>
                    <a:pt x="1766" y="384"/>
                    <a:pt x="1771" y="350"/>
                  </a:cubicBezTo>
                  <a:cubicBezTo>
                    <a:pt x="1788" y="243"/>
                    <a:pt x="1773" y="132"/>
                    <a:pt x="1731" y="31"/>
                  </a:cubicBezTo>
                  <a:cubicBezTo>
                    <a:pt x="1727" y="21"/>
                    <a:pt x="1721" y="10"/>
                    <a:pt x="1716" y="0"/>
                  </a:cubicBez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9"/>
            <p:cNvSpPr/>
            <p:nvPr/>
          </p:nvSpPr>
          <p:spPr>
            <a:xfrm>
              <a:off x="4581625" y="2293400"/>
              <a:ext cx="18800" cy="6900"/>
            </a:xfrm>
            <a:custGeom>
              <a:rect b="b" l="l" r="r" t="t"/>
              <a:pathLst>
                <a:path extrusionOk="0" h="276" w="752">
                  <a:moveTo>
                    <a:pt x="494" y="1"/>
                  </a:moveTo>
                  <a:cubicBezTo>
                    <a:pt x="444" y="1"/>
                    <a:pt x="392" y="7"/>
                    <a:pt x="338" y="23"/>
                  </a:cubicBezTo>
                  <a:cubicBezTo>
                    <a:pt x="264" y="45"/>
                    <a:pt x="195" y="82"/>
                    <a:pt x="136" y="130"/>
                  </a:cubicBezTo>
                  <a:cubicBezTo>
                    <a:pt x="84" y="171"/>
                    <a:pt x="37" y="220"/>
                    <a:pt x="1" y="276"/>
                  </a:cubicBezTo>
                  <a:lnTo>
                    <a:pt x="752" y="55"/>
                  </a:lnTo>
                  <a:cubicBezTo>
                    <a:pt x="682" y="26"/>
                    <a:pt x="593" y="1"/>
                    <a:pt x="49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9"/>
            <p:cNvSpPr/>
            <p:nvPr/>
          </p:nvSpPr>
          <p:spPr>
            <a:xfrm>
              <a:off x="4600975" y="2287775"/>
              <a:ext cx="18825" cy="6850"/>
            </a:xfrm>
            <a:custGeom>
              <a:rect b="b" l="l" r="r" t="t"/>
              <a:pathLst>
                <a:path extrusionOk="0" h="274" w="753">
                  <a:moveTo>
                    <a:pt x="498" y="0"/>
                  </a:moveTo>
                  <a:cubicBezTo>
                    <a:pt x="441" y="0"/>
                    <a:pt x="385" y="8"/>
                    <a:pt x="331" y="24"/>
                  </a:cubicBezTo>
                  <a:cubicBezTo>
                    <a:pt x="172" y="71"/>
                    <a:pt x="65" y="180"/>
                    <a:pt x="0" y="273"/>
                  </a:cubicBezTo>
                  <a:lnTo>
                    <a:pt x="752" y="54"/>
                  </a:lnTo>
                  <a:cubicBezTo>
                    <a:pt x="690" y="27"/>
                    <a:pt x="626" y="10"/>
                    <a:pt x="560" y="3"/>
                  </a:cubicBezTo>
                  <a:cubicBezTo>
                    <a:pt x="539" y="1"/>
                    <a:pt x="519" y="0"/>
                    <a:pt x="49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9"/>
            <p:cNvSpPr/>
            <p:nvPr/>
          </p:nvSpPr>
          <p:spPr>
            <a:xfrm>
              <a:off x="4578800" y="2303475"/>
              <a:ext cx="5000" cy="5350"/>
            </a:xfrm>
            <a:custGeom>
              <a:rect b="b" l="l" r="r" t="t"/>
              <a:pathLst>
                <a:path extrusionOk="0" h="214" w="200">
                  <a:moveTo>
                    <a:pt x="200" y="1"/>
                  </a:moveTo>
                  <a:lnTo>
                    <a:pt x="28" y="50"/>
                  </a:lnTo>
                  <a:cubicBezTo>
                    <a:pt x="14" y="96"/>
                    <a:pt x="4" y="144"/>
                    <a:pt x="1" y="192"/>
                  </a:cubicBezTo>
                  <a:cubicBezTo>
                    <a:pt x="0" y="199"/>
                    <a:pt x="0" y="206"/>
                    <a:pt x="0" y="213"/>
                  </a:cubicBezTo>
                  <a:lnTo>
                    <a:pt x="145" y="171"/>
                  </a:lnTo>
                  <a:cubicBezTo>
                    <a:pt x="153" y="111"/>
                    <a:pt x="172" y="53"/>
                    <a:pt x="200"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9"/>
            <p:cNvSpPr/>
            <p:nvPr/>
          </p:nvSpPr>
          <p:spPr>
            <a:xfrm>
              <a:off x="4600375" y="2297825"/>
              <a:ext cx="2725" cy="1950"/>
            </a:xfrm>
            <a:custGeom>
              <a:rect b="b" l="l" r="r" t="t"/>
              <a:pathLst>
                <a:path extrusionOk="0" h="78" w="109">
                  <a:moveTo>
                    <a:pt x="109" y="1"/>
                  </a:moveTo>
                  <a:lnTo>
                    <a:pt x="0" y="33"/>
                  </a:lnTo>
                  <a:cubicBezTo>
                    <a:pt x="26" y="46"/>
                    <a:pt x="49" y="61"/>
                    <a:pt x="72" y="78"/>
                  </a:cubicBezTo>
                  <a:cubicBezTo>
                    <a:pt x="82" y="51"/>
                    <a:pt x="94" y="24"/>
                    <a:pt x="109"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9"/>
            <p:cNvSpPr/>
            <p:nvPr/>
          </p:nvSpPr>
          <p:spPr>
            <a:xfrm>
              <a:off x="4619675" y="2291700"/>
              <a:ext cx="7125" cy="4100"/>
            </a:xfrm>
            <a:custGeom>
              <a:rect b="b" l="l" r="r" t="t"/>
              <a:pathLst>
                <a:path extrusionOk="0" h="164" w="285">
                  <a:moveTo>
                    <a:pt x="172" y="1"/>
                  </a:moveTo>
                  <a:lnTo>
                    <a:pt x="0" y="52"/>
                  </a:lnTo>
                  <a:cubicBezTo>
                    <a:pt x="52" y="81"/>
                    <a:pt x="100" y="119"/>
                    <a:pt x="139" y="164"/>
                  </a:cubicBezTo>
                  <a:lnTo>
                    <a:pt x="284" y="122"/>
                  </a:lnTo>
                  <a:cubicBezTo>
                    <a:pt x="280" y="116"/>
                    <a:pt x="276" y="111"/>
                    <a:pt x="271" y="106"/>
                  </a:cubicBezTo>
                  <a:cubicBezTo>
                    <a:pt x="242" y="67"/>
                    <a:pt x="208" y="32"/>
                    <a:pt x="17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9"/>
            <p:cNvSpPr/>
            <p:nvPr/>
          </p:nvSpPr>
          <p:spPr>
            <a:xfrm>
              <a:off x="4578975" y="2311575"/>
              <a:ext cx="4300" cy="4575"/>
            </a:xfrm>
            <a:custGeom>
              <a:rect b="b" l="l" r="r" t="t"/>
              <a:pathLst>
                <a:path extrusionOk="0" h="183" w="172">
                  <a:moveTo>
                    <a:pt x="135" y="0"/>
                  </a:moveTo>
                  <a:lnTo>
                    <a:pt x="0" y="41"/>
                  </a:lnTo>
                  <a:cubicBezTo>
                    <a:pt x="7" y="89"/>
                    <a:pt x="20" y="137"/>
                    <a:pt x="37" y="183"/>
                  </a:cubicBezTo>
                  <a:lnTo>
                    <a:pt x="172" y="144"/>
                  </a:lnTo>
                  <a:cubicBezTo>
                    <a:pt x="153" y="97"/>
                    <a:pt x="141" y="49"/>
                    <a:pt x="135"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9"/>
            <p:cNvSpPr/>
            <p:nvPr/>
          </p:nvSpPr>
          <p:spPr>
            <a:xfrm>
              <a:off x="4625250" y="2298000"/>
              <a:ext cx="4550" cy="4525"/>
            </a:xfrm>
            <a:custGeom>
              <a:rect b="b" l="l" r="r" t="t"/>
              <a:pathLst>
                <a:path extrusionOk="0" h="181" w="182">
                  <a:moveTo>
                    <a:pt x="137" y="1"/>
                  </a:moveTo>
                  <a:lnTo>
                    <a:pt x="1" y="41"/>
                  </a:lnTo>
                  <a:cubicBezTo>
                    <a:pt x="23" y="85"/>
                    <a:pt x="39" y="131"/>
                    <a:pt x="48" y="181"/>
                  </a:cubicBezTo>
                  <a:lnTo>
                    <a:pt x="182" y="141"/>
                  </a:lnTo>
                  <a:cubicBezTo>
                    <a:pt x="172" y="93"/>
                    <a:pt x="157" y="46"/>
                    <a:pt x="13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9"/>
            <p:cNvSpPr/>
            <p:nvPr/>
          </p:nvSpPr>
          <p:spPr>
            <a:xfrm>
              <a:off x="4581525" y="2318450"/>
              <a:ext cx="6275" cy="4175"/>
            </a:xfrm>
            <a:custGeom>
              <a:rect b="b" l="l" r="r" t="t"/>
              <a:pathLst>
                <a:path extrusionOk="0" h="167" w="251">
                  <a:moveTo>
                    <a:pt x="141" y="1"/>
                  </a:moveTo>
                  <a:lnTo>
                    <a:pt x="1" y="43"/>
                  </a:lnTo>
                  <a:cubicBezTo>
                    <a:pt x="22" y="75"/>
                    <a:pt x="46" y="108"/>
                    <a:pt x="71" y="137"/>
                  </a:cubicBezTo>
                  <a:cubicBezTo>
                    <a:pt x="79" y="147"/>
                    <a:pt x="89" y="157"/>
                    <a:pt x="99" y="167"/>
                  </a:cubicBezTo>
                  <a:lnTo>
                    <a:pt x="251" y="123"/>
                  </a:lnTo>
                  <a:cubicBezTo>
                    <a:pt x="223" y="96"/>
                    <a:pt x="199" y="70"/>
                    <a:pt x="176" y="44"/>
                  </a:cubicBezTo>
                  <a:cubicBezTo>
                    <a:pt x="164" y="30"/>
                    <a:pt x="153" y="16"/>
                    <a:pt x="14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9"/>
            <p:cNvSpPr/>
            <p:nvPr/>
          </p:nvSpPr>
          <p:spPr>
            <a:xfrm>
              <a:off x="4626050" y="2305250"/>
              <a:ext cx="4225" cy="5075"/>
            </a:xfrm>
            <a:custGeom>
              <a:rect b="b" l="l" r="r" t="t"/>
              <a:pathLst>
                <a:path extrusionOk="0" h="203" w="169">
                  <a:moveTo>
                    <a:pt x="167" y="0"/>
                  </a:moveTo>
                  <a:lnTo>
                    <a:pt x="26" y="41"/>
                  </a:lnTo>
                  <a:cubicBezTo>
                    <a:pt x="26" y="59"/>
                    <a:pt x="23" y="78"/>
                    <a:pt x="22" y="97"/>
                  </a:cubicBezTo>
                  <a:cubicBezTo>
                    <a:pt x="16" y="130"/>
                    <a:pt x="9" y="165"/>
                    <a:pt x="1" y="203"/>
                  </a:cubicBezTo>
                  <a:lnTo>
                    <a:pt x="153" y="158"/>
                  </a:lnTo>
                  <a:cubicBezTo>
                    <a:pt x="156" y="144"/>
                    <a:pt x="157" y="131"/>
                    <a:pt x="158" y="118"/>
                  </a:cubicBezTo>
                  <a:cubicBezTo>
                    <a:pt x="165" y="79"/>
                    <a:pt x="168" y="40"/>
                    <a:pt x="167"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9"/>
            <p:cNvSpPr/>
            <p:nvPr/>
          </p:nvSpPr>
          <p:spPr>
            <a:xfrm>
              <a:off x="4587025" y="2324350"/>
              <a:ext cx="7850" cy="4050"/>
            </a:xfrm>
            <a:custGeom>
              <a:rect b="b" l="l" r="r" t="t"/>
              <a:pathLst>
                <a:path extrusionOk="0" h="162" w="314">
                  <a:moveTo>
                    <a:pt x="163" y="1"/>
                  </a:moveTo>
                  <a:lnTo>
                    <a:pt x="0" y="49"/>
                  </a:lnTo>
                  <a:cubicBezTo>
                    <a:pt x="44" y="88"/>
                    <a:pt x="91" y="125"/>
                    <a:pt x="141" y="161"/>
                  </a:cubicBezTo>
                  <a:lnTo>
                    <a:pt x="314" y="111"/>
                  </a:lnTo>
                  <a:cubicBezTo>
                    <a:pt x="259" y="74"/>
                    <a:pt x="208" y="38"/>
                    <a:pt x="163"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9"/>
            <p:cNvSpPr/>
            <p:nvPr/>
          </p:nvSpPr>
          <p:spPr>
            <a:xfrm>
              <a:off x="4623100" y="2313300"/>
              <a:ext cx="5800" cy="5525"/>
            </a:xfrm>
            <a:custGeom>
              <a:rect b="b" l="l" r="r" t="t"/>
              <a:pathLst>
                <a:path extrusionOk="0" h="221" w="232">
                  <a:moveTo>
                    <a:pt x="231" y="0"/>
                  </a:moveTo>
                  <a:lnTo>
                    <a:pt x="70" y="48"/>
                  </a:lnTo>
                  <a:cubicBezTo>
                    <a:pt x="51" y="103"/>
                    <a:pt x="28" y="160"/>
                    <a:pt x="1" y="221"/>
                  </a:cubicBezTo>
                  <a:lnTo>
                    <a:pt x="172" y="172"/>
                  </a:lnTo>
                  <a:cubicBezTo>
                    <a:pt x="196" y="110"/>
                    <a:pt x="216" y="54"/>
                    <a:pt x="231"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9"/>
            <p:cNvSpPr/>
            <p:nvPr/>
          </p:nvSpPr>
          <p:spPr>
            <a:xfrm>
              <a:off x="4594525" y="2329700"/>
              <a:ext cx="9450" cy="3900"/>
            </a:xfrm>
            <a:custGeom>
              <a:rect b="b" l="l" r="r" t="t"/>
              <a:pathLst>
                <a:path extrusionOk="0" h="156" w="378">
                  <a:moveTo>
                    <a:pt x="185" y="1"/>
                  </a:moveTo>
                  <a:lnTo>
                    <a:pt x="1" y="54"/>
                  </a:lnTo>
                  <a:cubicBezTo>
                    <a:pt x="57" y="89"/>
                    <a:pt x="116" y="123"/>
                    <a:pt x="179" y="155"/>
                  </a:cubicBezTo>
                  <a:lnTo>
                    <a:pt x="378" y="98"/>
                  </a:lnTo>
                  <a:cubicBezTo>
                    <a:pt x="309" y="65"/>
                    <a:pt x="244" y="33"/>
                    <a:pt x="18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9"/>
            <p:cNvSpPr/>
            <p:nvPr/>
          </p:nvSpPr>
          <p:spPr>
            <a:xfrm>
              <a:off x="4618125" y="2321975"/>
              <a:ext cx="7375" cy="6025"/>
            </a:xfrm>
            <a:custGeom>
              <a:rect b="b" l="l" r="r" t="t"/>
              <a:pathLst>
                <a:path extrusionOk="0" h="241" w="295">
                  <a:moveTo>
                    <a:pt x="294" y="0"/>
                  </a:moveTo>
                  <a:lnTo>
                    <a:pt x="110" y="55"/>
                  </a:lnTo>
                  <a:cubicBezTo>
                    <a:pt x="78" y="114"/>
                    <a:pt x="41" y="176"/>
                    <a:pt x="0" y="241"/>
                  </a:cubicBezTo>
                  <a:lnTo>
                    <a:pt x="198" y="182"/>
                  </a:lnTo>
                  <a:cubicBezTo>
                    <a:pt x="235" y="118"/>
                    <a:pt x="267" y="58"/>
                    <a:pt x="29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9"/>
            <p:cNvSpPr/>
            <p:nvPr/>
          </p:nvSpPr>
          <p:spPr>
            <a:xfrm>
              <a:off x="4604000" y="2331225"/>
              <a:ext cx="16175" cy="6975"/>
            </a:xfrm>
            <a:custGeom>
              <a:rect b="b" l="l" r="r" t="t"/>
              <a:pathLst>
                <a:path extrusionOk="0" h="279" w="647">
                  <a:moveTo>
                    <a:pt x="647" y="0"/>
                  </a:moveTo>
                  <a:lnTo>
                    <a:pt x="434" y="62"/>
                  </a:lnTo>
                  <a:cubicBezTo>
                    <a:pt x="406" y="100"/>
                    <a:pt x="377" y="138"/>
                    <a:pt x="347" y="176"/>
                  </a:cubicBezTo>
                  <a:cubicBezTo>
                    <a:pt x="301" y="160"/>
                    <a:pt x="256" y="144"/>
                    <a:pt x="212" y="127"/>
                  </a:cubicBezTo>
                  <a:lnTo>
                    <a:pt x="0" y="189"/>
                  </a:lnTo>
                  <a:cubicBezTo>
                    <a:pt x="70" y="221"/>
                    <a:pt x="143" y="250"/>
                    <a:pt x="219" y="278"/>
                  </a:cubicBezTo>
                  <a:lnTo>
                    <a:pt x="510" y="193"/>
                  </a:lnTo>
                  <a:cubicBezTo>
                    <a:pt x="560" y="127"/>
                    <a:pt x="606" y="62"/>
                    <a:pt x="647"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9"/>
            <p:cNvSpPr/>
            <p:nvPr/>
          </p:nvSpPr>
          <p:spPr>
            <a:xfrm>
              <a:off x="4579525" y="2298075"/>
              <a:ext cx="9700" cy="6700"/>
            </a:xfrm>
            <a:custGeom>
              <a:rect b="b" l="l" r="r" t="t"/>
              <a:pathLst>
                <a:path extrusionOk="0" h="268" w="388">
                  <a:moveTo>
                    <a:pt x="387" y="0"/>
                  </a:moveTo>
                  <a:lnTo>
                    <a:pt x="85" y="89"/>
                  </a:lnTo>
                  <a:cubicBezTo>
                    <a:pt x="47" y="144"/>
                    <a:pt x="19" y="204"/>
                    <a:pt x="1" y="267"/>
                  </a:cubicBezTo>
                  <a:lnTo>
                    <a:pt x="171" y="217"/>
                  </a:lnTo>
                  <a:cubicBezTo>
                    <a:pt x="204" y="154"/>
                    <a:pt x="251" y="97"/>
                    <a:pt x="307" y="52"/>
                  </a:cubicBezTo>
                  <a:cubicBezTo>
                    <a:pt x="332" y="33"/>
                    <a:pt x="359" y="14"/>
                    <a:pt x="38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9"/>
            <p:cNvSpPr/>
            <p:nvPr/>
          </p:nvSpPr>
          <p:spPr>
            <a:xfrm>
              <a:off x="4593025" y="2292425"/>
              <a:ext cx="15425" cy="6225"/>
            </a:xfrm>
            <a:custGeom>
              <a:rect b="b" l="l" r="r" t="t"/>
              <a:pathLst>
                <a:path extrusionOk="0" h="249" w="617">
                  <a:moveTo>
                    <a:pt x="616" y="0"/>
                  </a:moveTo>
                  <a:lnTo>
                    <a:pt x="318" y="87"/>
                  </a:lnTo>
                  <a:cubicBezTo>
                    <a:pt x="315" y="93"/>
                    <a:pt x="313" y="97"/>
                    <a:pt x="310" y="101"/>
                  </a:cubicBezTo>
                  <a:cubicBezTo>
                    <a:pt x="306" y="98"/>
                    <a:pt x="300" y="97"/>
                    <a:pt x="296" y="94"/>
                  </a:cubicBezTo>
                  <a:lnTo>
                    <a:pt x="0" y="181"/>
                  </a:lnTo>
                  <a:cubicBezTo>
                    <a:pt x="12" y="181"/>
                    <a:pt x="24" y="180"/>
                    <a:pt x="36" y="180"/>
                  </a:cubicBezTo>
                  <a:cubicBezTo>
                    <a:pt x="126" y="180"/>
                    <a:pt x="215" y="204"/>
                    <a:pt x="294" y="249"/>
                  </a:cubicBezTo>
                  <a:lnTo>
                    <a:pt x="403" y="217"/>
                  </a:lnTo>
                  <a:cubicBezTo>
                    <a:pt x="439" y="150"/>
                    <a:pt x="507" y="56"/>
                    <a:pt x="61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9"/>
            <p:cNvSpPr/>
            <p:nvPr/>
          </p:nvSpPr>
          <p:spPr>
            <a:xfrm>
              <a:off x="4612150" y="2289100"/>
              <a:ext cx="11825" cy="3900"/>
            </a:xfrm>
            <a:custGeom>
              <a:rect b="b" l="l" r="r" t="t"/>
              <a:pathLst>
                <a:path extrusionOk="0" h="156" w="473">
                  <a:moveTo>
                    <a:pt x="305" y="1"/>
                  </a:moveTo>
                  <a:lnTo>
                    <a:pt x="0" y="89"/>
                  </a:lnTo>
                  <a:cubicBezTo>
                    <a:pt x="17" y="88"/>
                    <a:pt x="34" y="87"/>
                    <a:pt x="50" y="87"/>
                  </a:cubicBezTo>
                  <a:cubicBezTo>
                    <a:pt x="66" y="87"/>
                    <a:pt x="82" y="88"/>
                    <a:pt x="99" y="89"/>
                  </a:cubicBezTo>
                  <a:cubicBezTo>
                    <a:pt x="170" y="96"/>
                    <a:pt x="239" y="119"/>
                    <a:pt x="301" y="156"/>
                  </a:cubicBezTo>
                  <a:lnTo>
                    <a:pt x="473" y="105"/>
                  </a:lnTo>
                  <a:cubicBezTo>
                    <a:pt x="422" y="61"/>
                    <a:pt x="366" y="26"/>
                    <a:pt x="30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9"/>
            <p:cNvSpPr/>
            <p:nvPr/>
          </p:nvSpPr>
          <p:spPr>
            <a:xfrm>
              <a:off x="4578675" y="2307725"/>
              <a:ext cx="3750" cy="4900"/>
            </a:xfrm>
            <a:custGeom>
              <a:rect b="b" l="l" r="r" t="t"/>
              <a:pathLst>
                <a:path extrusionOk="0" h="196" w="150">
                  <a:moveTo>
                    <a:pt x="150" y="1"/>
                  </a:moveTo>
                  <a:lnTo>
                    <a:pt x="5" y="43"/>
                  </a:lnTo>
                  <a:cubicBezTo>
                    <a:pt x="1" y="94"/>
                    <a:pt x="4" y="144"/>
                    <a:pt x="12" y="195"/>
                  </a:cubicBezTo>
                  <a:lnTo>
                    <a:pt x="147" y="154"/>
                  </a:lnTo>
                  <a:cubicBezTo>
                    <a:pt x="141" y="104"/>
                    <a:pt x="141" y="52"/>
                    <a:pt x="15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9"/>
            <p:cNvSpPr/>
            <p:nvPr/>
          </p:nvSpPr>
          <p:spPr>
            <a:xfrm>
              <a:off x="4623150" y="2294725"/>
              <a:ext cx="5525" cy="4325"/>
            </a:xfrm>
            <a:custGeom>
              <a:rect b="b" l="l" r="r" t="t"/>
              <a:pathLst>
                <a:path extrusionOk="0" h="173" w="221">
                  <a:moveTo>
                    <a:pt x="145" y="1"/>
                  </a:moveTo>
                  <a:lnTo>
                    <a:pt x="0" y="43"/>
                  </a:lnTo>
                  <a:cubicBezTo>
                    <a:pt x="34" y="82"/>
                    <a:pt x="62" y="125"/>
                    <a:pt x="85" y="172"/>
                  </a:cubicBezTo>
                  <a:lnTo>
                    <a:pt x="221" y="132"/>
                  </a:lnTo>
                  <a:cubicBezTo>
                    <a:pt x="200" y="85"/>
                    <a:pt x="175" y="42"/>
                    <a:pt x="14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9"/>
            <p:cNvSpPr/>
            <p:nvPr/>
          </p:nvSpPr>
          <p:spPr>
            <a:xfrm>
              <a:off x="4579875" y="2315150"/>
              <a:ext cx="5200" cy="4375"/>
            </a:xfrm>
            <a:custGeom>
              <a:rect b="b" l="l" r="r" t="t"/>
              <a:pathLst>
                <a:path extrusionOk="0" h="175" w="208">
                  <a:moveTo>
                    <a:pt x="136" y="1"/>
                  </a:moveTo>
                  <a:lnTo>
                    <a:pt x="1" y="40"/>
                  </a:lnTo>
                  <a:cubicBezTo>
                    <a:pt x="19" y="86"/>
                    <a:pt x="40" y="131"/>
                    <a:pt x="67" y="175"/>
                  </a:cubicBezTo>
                  <a:lnTo>
                    <a:pt x="207" y="133"/>
                  </a:lnTo>
                  <a:cubicBezTo>
                    <a:pt x="178" y="92"/>
                    <a:pt x="154" y="47"/>
                    <a:pt x="13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9"/>
            <p:cNvSpPr/>
            <p:nvPr/>
          </p:nvSpPr>
          <p:spPr>
            <a:xfrm>
              <a:off x="4626450" y="2301525"/>
              <a:ext cx="3825" cy="4750"/>
            </a:xfrm>
            <a:custGeom>
              <a:rect b="b" l="l" r="r" t="t"/>
              <a:pathLst>
                <a:path extrusionOk="0" h="190" w="153">
                  <a:moveTo>
                    <a:pt x="134" y="0"/>
                  </a:moveTo>
                  <a:lnTo>
                    <a:pt x="0" y="40"/>
                  </a:lnTo>
                  <a:cubicBezTo>
                    <a:pt x="12" y="89"/>
                    <a:pt x="14" y="139"/>
                    <a:pt x="12" y="190"/>
                  </a:cubicBezTo>
                  <a:lnTo>
                    <a:pt x="152" y="149"/>
                  </a:lnTo>
                  <a:cubicBezTo>
                    <a:pt x="151" y="99"/>
                    <a:pt x="145" y="48"/>
                    <a:pt x="13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9"/>
            <p:cNvSpPr/>
            <p:nvPr/>
          </p:nvSpPr>
          <p:spPr>
            <a:xfrm>
              <a:off x="4583950" y="2321525"/>
              <a:ext cx="7125" cy="4050"/>
            </a:xfrm>
            <a:custGeom>
              <a:rect b="b" l="l" r="r" t="t"/>
              <a:pathLst>
                <a:path extrusionOk="0" h="162" w="285">
                  <a:moveTo>
                    <a:pt x="153" y="0"/>
                  </a:moveTo>
                  <a:lnTo>
                    <a:pt x="1" y="44"/>
                  </a:lnTo>
                  <a:cubicBezTo>
                    <a:pt x="40" y="86"/>
                    <a:pt x="79" y="125"/>
                    <a:pt x="123" y="162"/>
                  </a:cubicBezTo>
                  <a:lnTo>
                    <a:pt x="285" y="114"/>
                  </a:lnTo>
                  <a:cubicBezTo>
                    <a:pt x="240" y="79"/>
                    <a:pt x="195" y="41"/>
                    <a:pt x="15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9"/>
            <p:cNvSpPr/>
            <p:nvPr/>
          </p:nvSpPr>
          <p:spPr>
            <a:xfrm>
              <a:off x="4624825" y="2309175"/>
              <a:ext cx="5050" cy="5325"/>
            </a:xfrm>
            <a:custGeom>
              <a:rect b="b" l="l" r="r" t="t"/>
              <a:pathLst>
                <a:path extrusionOk="0" h="213" w="202">
                  <a:moveTo>
                    <a:pt x="202" y="1"/>
                  </a:moveTo>
                  <a:lnTo>
                    <a:pt x="50" y="46"/>
                  </a:lnTo>
                  <a:cubicBezTo>
                    <a:pt x="36" y="102"/>
                    <a:pt x="20" y="158"/>
                    <a:pt x="1" y="213"/>
                  </a:cubicBezTo>
                  <a:lnTo>
                    <a:pt x="162" y="165"/>
                  </a:lnTo>
                  <a:cubicBezTo>
                    <a:pt x="179" y="105"/>
                    <a:pt x="192" y="50"/>
                    <a:pt x="20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9"/>
            <p:cNvSpPr/>
            <p:nvPr/>
          </p:nvSpPr>
          <p:spPr>
            <a:xfrm>
              <a:off x="4590525" y="2327100"/>
              <a:ext cx="8650" cy="3975"/>
            </a:xfrm>
            <a:custGeom>
              <a:rect b="b" l="l" r="r" t="t"/>
              <a:pathLst>
                <a:path extrusionOk="0" h="159" w="346">
                  <a:moveTo>
                    <a:pt x="174" y="1"/>
                  </a:moveTo>
                  <a:lnTo>
                    <a:pt x="1" y="51"/>
                  </a:lnTo>
                  <a:cubicBezTo>
                    <a:pt x="51" y="88"/>
                    <a:pt x="105" y="123"/>
                    <a:pt x="161" y="158"/>
                  </a:cubicBezTo>
                  <a:lnTo>
                    <a:pt x="345" y="105"/>
                  </a:lnTo>
                  <a:cubicBezTo>
                    <a:pt x="283" y="70"/>
                    <a:pt x="227" y="36"/>
                    <a:pt x="17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9"/>
            <p:cNvSpPr/>
            <p:nvPr/>
          </p:nvSpPr>
          <p:spPr>
            <a:xfrm>
              <a:off x="4620900" y="2317575"/>
              <a:ext cx="6550" cy="5750"/>
            </a:xfrm>
            <a:custGeom>
              <a:rect b="b" l="l" r="r" t="t"/>
              <a:pathLst>
                <a:path extrusionOk="0" h="230" w="262">
                  <a:moveTo>
                    <a:pt x="262" y="1"/>
                  </a:moveTo>
                  <a:lnTo>
                    <a:pt x="90" y="50"/>
                  </a:lnTo>
                  <a:cubicBezTo>
                    <a:pt x="64" y="107"/>
                    <a:pt x="34" y="168"/>
                    <a:pt x="0" y="230"/>
                  </a:cubicBezTo>
                  <a:lnTo>
                    <a:pt x="184" y="176"/>
                  </a:lnTo>
                  <a:cubicBezTo>
                    <a:pt x="214" y="115"/>
                    <a:pt x="239" y="55"/>
                    <a:pt x="26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9"/>
            <p:cNvSpPr/>
            <p:nvPr/>
          </p:nvSpPr>
          <p:spPr>
            <a:xfrm>
              <a:off x="4599000" y="2332125"/>
              <a:ext cx="10325" cy="3850"/>
            </a:xfrm>
            <a:custGeom>
              <a:rect b="b" l="l" r="r" t="t"/>
              <a:pathLst>
                <a:path extrusionOk="0" h="154" w="413">
                  <a:moveTo>
                    <a:pt x="199" y="1"/>
                  </a:moveTo>
                  <a:lnTo>
                    <a:pt x="0" y="58"/>
                  </a:lnTo>
                  <a:cubicBezTo>
                    <a:pt x="64" y="92"/>
                    <a:pt x="130" y="123"/>
                    <a:pt x="200" y="154"/>
                  </a:cubicBezTo>
                  <a:lnTo>
                    <a:pt x="412" y="91"/>
                  </a:lnTo>
                  <a:cubicBezTo>
                    <a:pt x="336" y="61"/>
                    <a:pt x="265" y="32"/>
                    <a:pt x="19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9"/>
            <p:cNvSpPr/>
            <p:nvPr/>
          </p:nvSpPr>
          <p:spPr>
            <a:xfrm>
              <a:off x="4614850" y="2326500"/>
              <a:ext cx="8250" cy="6275"/>
            </a:xfrm>
            <a:custGeom>
              <a:rect b="b" l="l" r="r" t="t"/>
              <a:pathLst>
                <a:path extrusionOk="0" h="251" w="330">
                  <a:moveTo>
                    <a:pt x="329" y="1"/>
                  </a:moveTo>
                  <a:lnTo>
                    <a:pt x="131" y="58"/>
                  </a:lnTo>
                  <a:cubicBezTo>
                    <a:pt x="92" y="122"/>
                    <a:pt x="48" y="185"/>
                    <a:pt x="0" y="251"/>
                  </a:cubicBezTo>
                  <a:lnTo>
                    <a:pt x="213" y="189"/>
                  </a:lnTo>
                  <a:cubicBezTo>
                    <a:pt x="256" y="124"/>
                    <a:pt x="294" y="61"/>
                    <a:pt x="32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9"/>
            <p:cNvSpPr/>
            <p:nvPr/>
          </p:nvSpPr>
          <p:spPr>
            <a:xfrm>
              <a:off x="4609475" y="2336075"/>
              <a:ext cx="7300" cy="3050"/>
            </a:xfrm>
            <a:custGeom>
              <a:rect b="b" l="l" r="r" t="t"/>
              <a:pathLst>
                <a:path extrusionOk="0" h="122" w="292">
                  <a:moveTo>
                    <a:pt x="291" y="0"/>
                  </a:moveTo>
                  <a:lnTo>
                    <a:pt x="0" y="84"/>
                  </a:lnTo>
                  <a:cubicBezTo>
                    <a:pt x="27" y="94"/>
                    <a:pt x="55" y="104"/>
                    <a:pt x="82" y="114"/>
                  </a:cubicBezTo>
                  <a:cubicBezTo>
                    <a:pt x="97" y="119"/>
                    <a:pt x="113" y="122"/>
                    <a:pt x="128" y="122"/>
                  </a:cubicBezTo>
                  <a:cubicBezTo>
                    <a:pt x="170" y="122"/>
                    <a:pt x="211" y="103"/>
                    <a:pt x="238" y="69"/>
                  </a:cubicBezTo>
                  <a:cubicBezTo>
                    <a:pt x="256" y="45"/>
                    <a:pt x="273" y="23"/>
                    <a:pt x="29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9"/>
            <p:cNvSpPr/>
            <p:nvPr/>
          </p:nvSpPr>
          <p:spPr>
            <a:xfrm>
              <a:off x="4438300" y="2157750"/>
              <a:ext cx="47125" cy="44400"/>
            </a:xfrm>
            <a:custGeom>
              <a:rect b="b" l="l" r="r" t="t"/>
              <a:pathLst>
                <a:path extrusionOk="0" h="1776" w="1885">
                  <a:moveTo>
                    <a:pt x="1309" y="0"/>
                  </a:moveTo>
                  <a:cubicBezTo>
                    <a:pt x="977" y="0"/>
                    <a:pt x="861" y="340"/>
                    <a:pt x="861" y="340"/>
                  </a:cubicBezTo>
                  <a:cubicBezTo>
                    <a:pt x="861" y="340"/>
                    <a:pt x="718" y="225"/>
                    <a:pt x="534" y="225"/>
                  </a:cubicBezTo>
                  <a:cubicBezTo>
                    <a:pt x="448" y="225"/>
                    <a:pt x="354" y="250"/>
                    <a:pt x="261" y="324"/>
                  </a:cubicBezTo>
                  <a:cubicBezTo>
                    <a:pt x="13" y="520"/>
                    <a:pt x="1" y="894"/>
                    <a:pt x="210" y="1131"/>
                  </a:cubicBezTo>
                  <a:cubicBezTo>
                    <a:pt x="390" y="1334"/>
                    <a:pt x="714" y="1576"/>
                    <a:pt x="1282" y="1775"/>
                  </a:cubicBezTo>
                  <a:cubicBezTo>
                    <a:pt x="1651" y="1300"/>
                    <a:pt x="1796" y="923"/>
                    <a:pt x="1837" y="656"/>
                  </a:cubicBezTo>
                  <a:cubicBezTo>
                    <a:pt x="1885" y="343"/>
                    <a:pt x="1674" y="35"/>
                    <a:pt x="1359" y="3"/>
                  </a:cubicBezTo>
                  <a:cubicBezTo>
                    <a:pt x="1342" y="1"/>
                    <a:pt x="1325" y="0"/>
                    <a:pt x="1309"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9"/>
            <p:cNvSpPr/>
            <p:nvPr/>
          </p:nvSpPr>
          <p:spPr>
            <a:xfrm>
              <a:off x="4443550" y="2186025"/>
              <a:ext cx="26775" cy="16125"/>
            </a:xfrm>
            <a:custGeom>
              <a:rect b="b" l="l" r="r" t="t"/>
              <a:pathLst>
                <a:path extrusionOk="0" h="645" w="1071">
                  <a:moveTo>
                    <a:pt x="0" y="0"/>
                  </a:moveTo>
                  <a:cubicBezTo>
                    <a:pt x="179" y="204"/>
                    <a:pt x="504" y="445"/>
                    <a:pt x="1070" y="644"/>
                  </a:cubicBezTo>
                  <a:cubicBezTo>
                    <a:pt x="504" y="445"/>
                    <a:pt x="180" y="204"/>
                    <a:pt x="0" y="0"/>
                  </a:cubicBezTo>
                  <a:close/>
                </a:path>
              </a:pathLst>
            </a:custGeom>
            <a:solidFill>
              <a:srgbClr val="AB6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9"/>
            <p:cNvSpPr/>
            <p:nvPr/>
          </p:nvSpPr>
          <p:spPr>
            <a:xfrm>
              <a:off x="4439950" y="2165350"/>
              <a:ext cx="44675" cy="36800"/>
            </a:xfrm>
            <a:custGeom>
              <a:rect b="b" l="l" r="r" t="t"/>
              <a:pathLst>
                <a:path extrusionOk="0" h="1472" w="1787">
                  <a:moveTo>
                    <a:pt x="1716" y="1"/>
                  </a:moveTo>
                  <a:lnTo>
                    <a:pt x="1716" y="1"/>
                  </a:lnTo>
                  <a:cubicBezTo>
                    <a:pt x="1722" y="51"/>
                    <a:pt x="1720" y="102"/>
                    <a:pt x="1713" y="151"/>
                  </a:cubicBezTo>
                  <a:cubicBezTo>
                    <a:pt x="1671" y="420"/>
                    <a:pt x="1528" y="797"/>
                    <a:pt x="1156" y="1272"/>
                  </a:cubicBezTo>
                  <a:cubicBezTo>
                    <a:pt x="589" y="1072"/>
                    <a:pt x="265" y="830"/>
                    <a:pt x="87" y="628"/>
                  </a:cubicBezTo>
                  <a:cubicBezTo>
                    <a:pt x="53" y="590"/>
                    <a:pt x="23" y="548"/>
                    <a:pt x="1" y="503"/>
                  </a:cubicBezTo>
                  <a:lnTo>
                    <a:pt x="1" y="503"/>
                  </a:lnTo>
                  <a:cubicBezTo>
                    <a:pt x="1" y="510"/>
                    <a:pt x="2" y="517"/>
                    <a:pt x="4" y="524"/>
                  </a:cubicBezTo>
                  <a:cubicBezTo>
                    <a:pt x="21" y="636"/>
                    <a:pt x="68" y="742"/>
                    <a:pt x="144" y="827"/>
                  </a:cubicBezTo>
                  <a:cubicBezTo>
                    <a:pt x="324" y="1030"/>
                    <a:pt x="648" y="1272"/>
                    <a:pt x="1214" y="1471"/>
                  </a:cubicBezTo>
                  <a:cubicBezTo>
                    <a:pt x="1532" y="1065"/>
                    <a:pt x="1684" y="729"/>
                    <a:pt x="1747" y="473"/>
                  </a:cubicBezTo>
                  <a:cubicBezTo>
                    <a:pt x="1757" y="431"/>
                    <a:pt x="1765" y="390"/>
                    <a:pt x="1771" y="352"/>
                  </a:cubicBezTo>
                  <a:cubicBezTo>
                    <a:pt x="1786" y="252"/>
                    <a:pt x="1775" y="151"/>
                    <a:pt x="1740" y="57"/>
                  </a:cubicBezTo>
                  <a:cubicBezTo>
                    <a:pt x="1733" y="37"/>
                    <a:pt x="1724" y="19"/>
                    <a:pt x="1716" y="1"/>
                  </a:cubicBez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9"/>
            <p:cNvSpPr/>
            <p:nvPr/>
          </p:nvSpPr>
          <p:spPr>
            <a:xfrm>
              <a:off x="4439250" y="2159875"/>
              <a:ext cx="18825" cy="6925"/>
            </a:xfrm>
            <a:custGeom>
              <a:rect b="b" l="l" r="r" t="t"/>
              <a:pathLst>
                <a:path extrusionOk="0" h="277" w="753">
                  <a:moveTo>
                    <a:pt x="497" y="0"/>
                  </a:moveTo>
                  <a:cubicBezTo>
                    <a:pt x="447" y="0"/>
                    <a:pt x="394" y="7"/>
                    <a:pt x="340" y="23"/>
                  </a:cubicBezTo>
                  <a:cubicBezTo>
                    <a:pt x="265" y="45"/>
                    <a:pt x="196" y="81"/>
                    <a:pt x="137" y="130"/>
                  </a:cubicBezTo>
                  <a:cubicBezTo>
                    <a:pt x="84" y="171"/>
                    <a:pt x="39" y="220"/>
                    <a:pt x="1" y="276"/>
                  </a:cubicBezTo>
                  <a:lnTo>
                    <a:pt x="753" y="55"/>
                  </a:lnTo>
                  <a:cubicBezTo>
                    <a:pt x="683" y="26"/>
                    <a:pt x="595" y="0"/>
                    <a:pt x="497"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9"/>
            <p:cNvSpPr/>
            <p:nvPr/>
          </p:nvSpPr>
          <p:spPr>
            <a:xfrm>
              <a:off x="4458625" y="2154225"/>
              <a:ext cx="18825" cy="6825"/>
            </a:xfrm>
            <a:custGeom>
              <a:rect b="b" l="l" r="r" t="t"/>
              <a:pathLst>
                <a:path extrusionOk="0" h="273" w="753">
                  <a:moveTo>
                    <a:pt x="498" y="0"/>
                  </a:moveTo>
                  <a:cubicBezTo>
                    <a:pt x="442" y="0"/>
                    <a:pt x="385" y="8"/>
                    <a:pt x="331" y="24"/>
                  </a:cubicBezTo>
                  <a:cubicBezTo>
                    <a:pt x="170" y="70"/>
                    <a:pt x="65" y="180"/>
                    <a:pt x="0" y="273"/>
                  </a:cubicBezTo>
                  <a:lnTo>
                    <a:pt x="753" y="54"/>
                  </a:lnTo>
                  <a:cubicBezTo>
                    <a:pt x="691" y="27"/>
                    <a:pt x="626" y="10"/>
                    <a:pt x="560" y="3"/>
                  </a:cubicBezTo>
                  <a:cubicBezTo>
                    <a:pt x="539" y="1"/>
                    <a:pt x="519" y="0"/>
                    <a:pt x="49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9"/>
            <p:cNvSpPr/>
            <p:nvPr/>
          </p:nvSpPr>
          <p:spPr>
            <a:xfrm>
              <a:off x="4436450" y="2169925"/>
              <a:ext cx="5000" cy="5325"/>
            </a:xfrm>
            <a:custGeom>
              <a:rect b="b" l="l" r="r" t="t"/>
              <a:pathLst>
                <a:path extrusionOk="0" h="213" w="200">
                  <a:moveTo>
                    <a:pt x="200" y="1"/>
                  </a:moveTo>
                  <a:lnTo>
                    <a:pt x="28" y="51"/>
                  </a:lnTo>
                  <a:cubicBezTo>
                    <a:pt x="14" y="96"/>
                    <a:pt x="4" y="144"/>
                    <a:pt x="2" y="193"/>
                  </a:cubicBezTo>
                  <a:cubicBezTo>
                    <a:pt x="0" y="199"/>
                    <a:pt x="0" y="206"/>
                    <a:pt x="0" y="213"/>
                  </a:cubicBezTo>
                  <a:lnTo>
                    <a:pt x="145" y="171"/>
                  </a:lnTo>
                  <a:cubicBezTo>
                    <a:pt x="154" y="112"/>
                    <a:pt x="172" y="54"/>
                    <a:pt x="200"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9"/>
            <p:cNvSpPr/>
            <p:nvPr/>
          </p:nvSpPr>
          <p:spPr>
            <a:xfrm>
              <a:off x="4458025" y="2164275"/>
              <a:ext cx="2725" cy="1950"/>
            </a:xfrm>
            <a:custGeom>
              <a:rect b="b" l="l" r="r" t="t"/>
              <a:pathLst>
                <a:path extrusionOk="0" h="78" w="109">
                  <a:moveTo>
                    <a:pt x="109" y="0"/>
                  </a:moveTo>
                  <a:lnTo>
                    <a:pt x="0" y="33"/>
                  </a:lnTo>
                  <a:cubicBezTo>
                    <a:pt x="26" y="45"/>
                    <a:pt x="50" y="61"/>
                    <a:pt x="72" y="78"/>
                  </a:cubicBezTo>
                  <a:cubicBezTo>
                    <a:pt x="82" y="51"/>
                    <a:pt x="93" y="26"/>
                    <a:pt x="109"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9"/>
            <p:cNvSpPr/>
            <p:nvPr/>
          </p:nvSpPr>
          <p:spPr>
            <a:xfrm>
              <a:off x="4477325" y="2158150"/>
              <a:ext cx="7125" cy="4100"/>
            </a:xfrm>
            <a:custGeom>
              <a:rect b="b" l="l" r="r" t="t"/>
              <a:pathLst>
                <a:path extrusionOk="0" h="164" w="285">
                  <a:moveTo>
                    <a:pt x="172" y="1"/>
                  </a:moveTo>
                  <a:lnTo>
                    <a:pt x="0" y="51"/>
                  </a:lnTo>
                  <a:cubicBezTo>
                    <a:pt x="52" y="81"/>
                    <a:pt x="99" y="119"/>
                    <a:pt x="139" y="164"/>
                  </a:cubicBezTo>
                  <a:lnTo>
                    <a:pt x="284" y="121"/>
                  </a:lnTo>
                  <a:cubicBezTo>
                    <a:pt x="280" y="116"/>
                    <a:pt x="276" y="110"/>
                    <a:pt x="272" y="106"/>
                  </a:cubicBezTo>
                  <a:cubicBezTo>
                    <a:pt x="242" y="68"/>
                    <a:pt x="208" y="33"/>
                    <a:pt x="17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9"/>
            <p:cNvSpPr/>
            <p:nvPr/>
          </p:nvSpPr>
          <p:spPr>
            <a:xfrm>
              <a:off x="4436625" y="2178000"/>
              <a:ext cx="4300" cy="4600"/>
            </a:xfrm>
            <a:custGeom>
              <a:rect b="b" l="l" r="r" t="t"/>
              <a:pathLst>
                <a:path extrusionOk="0" h="184" w="172">
                  <a:moveTo>
                    <a:pt x="135" y="1"/>
                  </a:moveTo>
                  <a:lnTo>
                    <a:pt x="0" y="42"/>
                  </a:lnTo>
                  <a:cubicBezTo>
                    <a:pt x="7" y="89"/>
                    <a:pt x="19" y="137"/>
                    <a:pt x="37" y="184"/>
                  </a:cubicBezTo>
                  <a:lnTo>
                    <a:pt x="172" y="144"/>
                  </a:lnTo>
                  <a:cubicBezTo>
                    <a:pt x="154" y="99"/>
                    <a:pt x="141" y="50"/>
                    <a:pt x="13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9"/>
            <p:cNvSpPr/>
            <p:nvPr/>
          </p:nvSpPr>
          <p:spPr>
            <a:xfrm>
              <a:off x="4482900" y="2164475"/>
              <a:ext cx="4575" cy="4500"/>
            </a:xfrm>
            <a:custGeom>
              <a:rect b="b" l="l" r="r" t="t"/>
              <a:pathLst>
                <a:path extrusionOk="0" h="180" w="183">
                  <a:moveTo>
                    <a:pt x="137" y="1"/>
                  </a:moveTo>
                  <a:lnTo>
                    <a:pt x="1" y="40"/>
                  </a:lnTo>
                  <a:cubicBezTo>
                    <a:pt x="23" y="84"/>
                    <a:pt x="39" y="131"/>
                    <a:pt x="49" y="179"/>
                  </a:cubicBezTo>
                  <a:lnTo>
                    <a:pt x="182" y="140"/>
                  </a:lnTo>
                  <a:cubicBezTo>
                    <a:pt x="172" y="92"/>
                    <a:pt x="157" y="46"/>
                    <a:pt x="13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9"/>
            <p:cNvSpPr/>
            <p:nvPr/>
          </p:nvSpPr>
          <p:spPr>
            <a:xfrm>
              <a:off x="4439175" y="2184900"/>
              <a:ext cx="6300" cy="4200"/>
            </a:xfrm>
            <a:custGeom>
              <a:rect b="b" l="l" r="r" t="t"/>
              <a:pathLst>
                <a:path extrusionOk="0" h="168" w="252">
                  <a:moveTo>
                    <a:pt x="142" y="0"/>
                  </a:moveTo>
                  <a:lnTo>
                    <a:pt x="1" y="43"/>
                  </a:lnTo>
                  <a:cubicBezTo>
                    <a:pt x="22" y="76"/>
                    <a:pt x="46" y="107"/>
                    <a:pt x="71" y="137"/>
                  </a:cubicBezTo>
                  <a:cubicBezTo>
                    <a:pt x="80" y="147"/>
                    <a:pt x="89" y="158"/>
                    <a:pt x="99" y="168"/>
                  </a:cubicBezTo>
                  <a:lnTo>
                    <a:pt x="251" y="123"/>
                  </a:lnTo>
                  <a:cubicBezTo>
                    <a:pt x="223" y="96"/>
                    <a:pt x="198" y="69"/>
                    <a:pt x="177" y="44"/>
                  </a:cubicBezTo>
                  <a:cubicBezTo>
                    <a:pt x="164" y="30"/>
                    <a:pt x="153" y="16"/>
                    <a:pt x="14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9"/>
            <p:cNvSpPr/>
            <p:nvPr/>
          </p:nvSpPr>
          <p:spPr>
            <a:xfrm>
              <a:off x="4483725" y="2171675"/>
              <a:ext cx="4200" cy="5100"/>
            </a:xfrm>
            <a:custGeom>
              <a:rect b="b" l="l" r="r" t="t"/>
              <a:pathLst>
                <a:path extrusionOk="0" h="204" w="168">
                  <a:moveTo>
                    <a:pt x="166" y="1"/>
                  </a:moveTo>
                  <a:lnTo>
                    <a:pt x="25" y="42"/>
                  </a:lnTo>
                  <a:cubicBezTo>
                    <a:pt x="25" y="60"/>
                    <a:pt x="23" y="80"/>
                    <a:pt x="20" y="98"/>
                  </a:cubicBezTo>
                  <a:cubicBezTo>
                    <a:pt x="16" y="132"/>
                    <a:pt x="9" y="165"/>
                    <a:pt x="0" y="203"/>
                  </a:cubicBezTo>
                  <a:lnTo>
                    <a:pt x="152" y="158"/>
                  </a:lnTo>
                  <a:cubicBezTo>
                    <a:pt x="153" y="144"/>
                    <a:pt x="156" y="132"/>
                    <a:pt x="158" y="119"/>
                  </a:cubicBezTo>
                  <a:cubicBezTo>
                    <a:pt x="165" y="80"/>
                    <a:pt x="167" y="40"/>
                    <a:pt x="16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9"/>
            <p:cNvSpPr/>
            <p:nvPr/>
          </p:nvSpPr>
          <p:spPr>
            <a:xfrm>
              <a:off x="4444675" y="2190850"/>
              <a:ext cx="7850" cy="3975"/>
            </a:xfrm>
            <a:custGeom>
              <a:rect b="b" l="l" r="r" t="t"/>
              <a:pathLst>
                <a:path extrusionOk="0" h="159" w="314">
                  <a:moveTo>
                    <a:pt x="163" y="0"/>
                  </a:moveTo>
                  <a:lnTo>
                    <a:pt x="0" y="46"/>
                  </a:lnTo>
                  <a:cubicBezTo>
                    <a:pt x="44" y="86"/>
                    <a:pt x="92" y="122"/>
                    <a:pt x="141" y="159"/>
                  </a:cubicBezTo>
                  <a:lnTo>
                    <a:pt x="314" y="108"/>
                  </a:lnTo>
                  <a:cubicBezTo>
                    <a:pt x="259" y="72"/>
                    <a:pt x="208" y="35"/>
                    <a:pt x="163"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9"/>
            <p:cNvSpPr/>
            <p:nvPr/>
          </p:nvSpPr>
          <p:spPr>
            <a:xfrm>
              <a:off x="4480775" y="2179725"/>
              <a:ext cx="5775" cy="5575"/>
            </a:xfrm>
            <a:custGeom>
              <a:rect b="b" l="l" r="r" t="t"/>
              <a:pathLst>
                <a:path extrusionOk="0" h="223" w="231">
                  <a:moveTo>
                    <a:pt x="231" y="1"/>
                  </a:moveTo>
                  <a:lnTo>
                    <a:pt x="69" y="49"/>
                  </a:lnTo>
                  <a:cubicBezTo>
                    <a:pt x="51" y="103"/>
                    <a:pt x="27" y="162"/>
                    <a:pt x="0" y="223"/>
                  </a:cubicBezTo>
                  <a:lnTo>
                    <a:pt x="172" y="172"/>
                  </a:lnTo>
                  <a:cubicBezTo>
                    <a:pt x="195" y="110"/>
                    <a:pt x="215" y="54"/>
                    <a:pt x="23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9"/>
            <p:cNvSpPr/>
            <p:nvPr/>
          </p:nvSpPr>
          <p:spPr>
            <a:xfrm>
              <a:off x="4452200" y="2196150"/>
              <a:ext cx="9425" cy="3875"/>
            </a:xfrm>
            <a:custGeom>
              <a:rect b="b" l="l" r="r" t="t"/>
              <a:pathLst>
                <a:path extrusionOk="0" h="155" w="377">
                  <a:moveTo>
                    <a:pt x="184" y="0"/>
                  </a:moveTo>
                  <a:lnTo>
                    <a:pt x="0" y="54"/>
                  </a:lnTo>
                  <a:cubicBezTo>
                    <a:pt x="55" y="89"/>
                    <a:pt x="115" y="123"/>
                    <a:pt x="179" y="155"/>
                  </a:cubicBezTo>
                  <a:lnTo>
                    <a:pt x="377" y="97"/>
                  </a:lnTo>
                  <a:cubicBezTo>
                    <a:pt x="308" y="65"/>
                    <a:pt x="243" y="33"/>
                    <a:pt x="18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9"/>
            <p:cNvSpPr/>
            <p:nvPr/>
          </p:nvSpPr>
          <p:spPr>
            <a:xfrm>
              <a:off x="4475775" y="2188425"/>
              <a:ext cx="7375" cy="6025"/>
            </a:xfrm>
            <a:custGeom>
              <a:rect b="b" l="l" r="r" t="t"/>
              <a:pathLst>
                <a:path extrusionOk="0" h="241" w="295">
                  <a:moveTo>
                    <a:pt x="294" y="0"/>
                  </a:moveTo>
                  <a:lnTo>
                    <a:pt x="110" y="55"/>
                  </a:lnTo>
                  <a:cubicBezTo>
                    <a:pt x="78" y="114"/>
                    <a:pt x="41" y="176"/>
                    <a:pt x="0" y="240"/>
                  </a:cubicBezTo>
                  <a:lnTo>
                    <a:pt x="199" y="181"/>
                  </a:lnTo>
                  <a:cubicBezTo>
                    <a:pt x="235" y="120"/>
                    <a:pt x="266" y="58"/>
                    <a:pt x="294"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9"/>
            <p:cNvSpPr/>
            <p:nvPr/>
          </p:nvSpPr>
          <p:spPr>
            <a:xfrm>
              <a:off x="4461600" y="2197650"/>
              <a:ext cx="16225" cy="7000"/>
            </a:xfrm>
            <a:custGeom>
              <a:rect b="b" l="l" r="r" t="t"/>
              <a:pathLst>
                <a:path extrusionOk="0" h="280" w="649">
                  <a:moveTo>
                    <a:pt x="649" y="1"/>
                  </a:moveTo>
                  <a:lnTo>
                    <a:pt x="437" y="63"/>
                  </a:lnTo>
                  <a:cubicBezTo>
                    <a:pt x="409" y="101"/>
                    <a:pt x="380" y="139"/>
                    <a:pt x="350" y="178"/>
                  </a:cubicBezTo>
                  <a:cubicBezTo>
                    <a:pt x="303" y="161"/>
                    <a:pt x="258" y="146"/>
                    <a:pt x="215" y="127"/>
                  </a:cubicBezTo>
                  <a:lnTo>
                    <a:pt x="1" y="191"/>
                  </a:lnTo>
                  <a:cubicBezTo>
                    <a:pt x="73" y="222"/>
                    <a:pt x="146" y="251"/>
                    <a:pt x="222" y="279"/>
                  </a:cubicBezTo>
                  <a:lnTo>
                    <a:pt x="513" y="193"/>
                  </a:lnTo>
                  <a:cubicBezTo>
                    <a:pt x="562" y="127"/>
                    <a:pt x="608" y="63"/>
                    <a:pt x="649"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9"/>
            <p:cNvSpPr/>
            <p:nvPr/>
          </p:nvSpPr>
          <p:spPr>
            <a:xfrm>
              <a:off x="4437175" y="2164525"/>
              <a:ext cx="9700" cy="6700"/>
            </a:xfrm>
            <a:custGeom>
              <a:rect b="b" l="l" r="r" t="t"/>
              <a:pathLst>
                <a:path extrusionOk="0" h="268" w="388">
                  <a:moveTo>
                    <a:pt x="387" y="0"/>
                  </a:moveTo>
                  <a:lnTo>
                    <a:pt x="85" y="89"/>
                  </a:lnTo>
                  <a:cubicBezTo>
                    <a:pt x="47" y="143"/>
                    <a:pt x="19" y="204"/>
                    <a:pt x="1" y="267"/>
                  </a:cubicBezTo>
                  <a:lnTo>
                    <a:pt x="171" y="217"/>
                  </a:lnTo>
                  <a:cubicBezTo>
                    <a:pt x="205" y="153"/>
                    <a:pt x="251" y="97"/>
                    <a:pt x="307" y="52"/>
                  </a:cubicBezTo>
                  <a:cubicBezTo>
                    <a:pt x="333" y="32"/>
                    <a:pt x="359" y="14"/>
                    <a:pt x="38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9"/>
            <p:cNvSpPr/>
            <p:nvPr/>
          </p:nvSpPr>
          <p:spPr>
            <a:xfrm>
              <a:off x="4450675" y="2158900"/>
              <a:ext cx="15425" cy="6200"/>
            </a:xfrm>
            <a:custGeom>
              <a:rect b="b" l="l" r="r" t="t"/>
              <a:pathLst>
                <a:path extrusionOk="0" h="248" w="617">
                  <a:moveTo>
                    <a:pt x="616" y="0"/>
                  </a:moveTo>
                  <a:lnTo>
                    <a:pt x="318" y="87"/>
                  </a:lnTo>
                  <a:cubicBezTo>
                    <a:pt x="316" y="91"/>
                    <a:pt x="313" y="96"/>
                    <a:pt x="310" y="100"/>
                  </a:cubicBezTo>
                  <a:lnTo>
                    <a:pt x="296" y="94"/>
                  </a:lnTo>
                  <a:lnTo>
                    <a:pt x="1" y="180"/>
                  </a:lnTo>
                  <a:cubicBezTo>
                    <a:pt x="12" y="179"/>
                    <a:pt x="24" y="179"/>
                    <a:pt x="36" y="179"/>
                  </a:cubicBezTo>
                  <a:cubicBezTo>
                    <a:pt x="126" y="179"/>
                    <a:pt x="215" y="203"/>
                    <a:pt x="294" y="248"/>
                  </a:cubicBezTo>
                  <a:lnTo>
                    <a:pt x="403" y="215"/>
                  </a:lnTo>
                  <a:cubicBezTo>
                    <a:pt x="439" y="149"/>
                    <a:pt x="507" y="55"/>
                    <a:pt x="61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9"/>
            <p:cNvSpPr/>
            <p:nvPr/>
          </p:nvSpPr>
          <p:spPr>
            <a:xfrm>
              <a:off x="4469800" y="2155575"/>
              <a:ext cx="11825" cy="3875"/>
            </a:xfrm>
            <a:custGeom>
              <a:rect b="b" l="l" r="r" t="t"/>
              <a:pathLst>
                <a:path extrusionOk="0" h="155" w="473">
                  <a:moveTo>
                    <a:pt x="306" y="1"/>
                  </a:moveTo>
                  <a:lnTo>
                    <a:pt x="0" y="90"/>
                  </a:lnTo>
                  <a:cubicBezTo>
                    <a:pt x="17" y="88"/>
                    <a:pt x="33" y="87"/>
                    <a:pt x="50" y="87"/>
                  </a:cubicBezTo>
                  <a:cubicBezTo>
                    <a:pt x="66" y="87"/>
                    <a:pt x="83" y="88"/>
                    <a:pt x="99" y="90"/>
                  </a:cubicBezTo>
                  <a:cubicBezTo>
                    <a:pt x="171" y="97"/>
                    <a:pt x="239" y="119"/>
                    <a:pt x="301" y="154"/>
                  </a:cubicBezTo>
                  <a:lnTo>
                    <a:pt x="473" y="105"/>
                  </a:lnTo>
                  <a:cubicBezTo>
                    <a:pt x="422" y="61"/>
                    <a:pt x="366" y="26"/>
                    <a:pt x="30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9"/>
            <p:cNvSpPr/>
            <p:nvPr/>
          </p:nvSpPr>
          <p:spPr>
            <a:xfrm>
              <a:off x="4436350" y="2174175"/>
              <a:ext cx="3750" cy="4875"/>
            </a:xfrm>
            <a:custGeom>
              <a:rect b="b" l="l" r="r" t="t"/>
              <a:pathLst>
                <a:path extrusionOk="0" h="195" w="150">
                  <a:moveTo>
                    <a:pt x="149" y="1"/>
                  </a:moveTo>
                  <a:lnTo>
                    <a:pt x="4" y="43"/>
                  </a:lnTo>
                  <a:cubicBezTo>
                    <a:pt x="0" y="93"/>
                    <a:pt x="3" y="144"/>
                    <a:pt x="11" y="195"/>
                  </a:cubicBezTo>
                  <a:lnTo>
                    <a:pt x="146" y="155"/>
                  </a:lnTo>
                  <a:cubicBezTo>
                    <a:pt x="139" y="103"/>
                    <a:pt x="141" y="51"/>
                    <a:pt x="14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9"/>
            <p:cNvSpPr/>
            <p:nvPr/>
          </p:nvSpPr>
          <p:spPr>
            <a:xfrm>
              <a:off x="4480800" y="2161175"/>
              <a:ext cx="5550" cy="4325"/>
            </a:xfrm>
            <a:custGeom>
              <a:rect b="b" l="l" r="r" t="t"/>
              <a:pathLst>
                <a:path extrusionOk="0" h="173" w="222">
                  <a:moveTo>
                    <a:pt x="145" y="0"/>
                  </a:moveTo>
                  <a:lnTo>
                    <a:pt x="0" y="43"/>
                  </a:lnTo>
                  <a:cubicBezTo>
                    <a:pt x="34" y="82"/>
                    <a:pt x="62" y="126"/>
                    <a:pt x="85" y="172"/>
                  </a:cubicBezTo>
                  <a:lnTo>
                    <a:pt x="221" y="133"/>
                  </a:lnTo>
                  <a:cubicBezTo>
                    <a:pt x="200" y="86"/>
                    <a:pt x="175" y="41"/>
                    <a:pt x="14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9"/>
            <p:cNvSpPr/>
            <p:nvPr/>
          </p:nvSpPr>
          <p:spPr>
            <a:xfrm>
              <a:off x="4437525" y="2181600"/>
              <a:ext cx="5200" cy="4375"/>
            </a:xfrm>
            <a:custGeom>
              <a:rect b="b" l="l" r="r" t="t"/>
              <a:pathLst>
                <a:path extrusionOk="0" h="175" w="208">
                  <a:moveTo>
                    <a:pt x="136" y="0"/>
                  </a:moveTo>
                  <a:lnTo>
                    <a:pt x="1" y="40"/>
                  </a:lnTo>
                  <a:cubicBezTo>
                    <a:pt x="18" y="87"/>
                    <a:pt x="40" y="132"/>
                    <a:pt x="67" y="175"/>
                  </a:cubicBezTo>
                  <a:lnTo>
                    <a:pt x="208" y="132"/>
                  </a:lnTo>
                  <a:cubicBezTo>
                    <a:pt x="178" y="92"/>
                    <a:pt x="154" y="48"/>
                    <a:pt x="13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9"/>
            <p:cNvSpPr/>
            <p:nvPr/>
          </p:nvSpPr>
          <p:spPr>
            <a:xfrm>
              <a:off x="4484100" y="2167950"/>
              <a:ext cx="3825" cy="4775"/>
            </a:xfrm>
            <a:custGeom>
              <a:rect b="b" l="l" r="r" t="t"/>
              <a:pathLst>
                <a:path extrusionOk="0" h="191" w="153">
                  <a:moveTo>
                    <a:pt x="134" y="1"/>
                  </a:moveTo>
                  <a:lnTo>
                    <a:pt x="1" y="40"/>
                  </a:lnTo>
                  <a:cubicBezTo>
                    <a:pt x="10" y="89"/>
                    <a:pt x="15" y="140"/>
                    <a:pt x="12" y="191"/>
                  </a:cubicBezTo>
                  <a:lnTo>
                    <a:pt x="152" y="150"/>
                  </a:lnTo>
                  <a:cubicBezTo>
                    <a:pt x="151" y="99"/>
                    <a:pt x="145" y="50"/>
                    <a:pt x="13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9"/>
            <p:cNvSpPr/>
            <p:nvPr/>
          </p:nvSpPr>
          <p:spPr>
            <a:xfrm>
              <a:off x="4441600" y="2187950"/>
              <a:ext cx="7125" cy="4075"/>
            </a:xfrm>
            <a:custGeom>
              <a:rect b="b" l="l" r="r" t="t"/>
              <a:pathLst>
                <a:path extrusionOk="0" h="163" w="285">
                  <a:moveTo>
                    <a:pt x="153" y="1"/>
                  </a:moveTo>
                  <a:lnTo>
                    <a:pt x="1" y="46"/>
                  </a:lnTo>
                  <a:cubicBezTo>
                    <a:pt x="40" y="87"/>
                    <a:pt x="80" y="126"/>
                    <a:pt x="123" y="162"/>
                  </a:cubicBezTo>
                  <a:lnTo>
                    <a:pt x="285" y="116"/>
                  </a:lnTo>
                  <a:cubicBezTo>
                    <a:pt x="240" y="80"/>
                    <a:pt x="195" y="42"/>
                    <a:pt x="15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9"/>
            <p:cNvSpPr/>
            <p:nvPr/>
          </p:nvSpPr>
          <p:spPr>
            <a:xfrm>
              <a:off x="4482475" y="2175625"/>
              <a:ext cx="5050" cy="5325"/>
            </a:xfrm>
            <a:custGeom>
              <a:rect b="b" l="l" r="r" t="t"/>
              <a:pathLst>
                <a:path extrusionOk="0" h="213" w="202">
                  <a:moveTo>
                    <a:pt x="202" y="0"/>
                  </a:moveTo>
                  <a:lnTo>
                    <a:pt x="50" y="45"/>
                  </a:lnTo>
                  <a:cubicBezTo>
                    <a:pt x="36" y="102"/>
                    <a:pt x="21" y="158"/>
                    <a:pt x="1" y="213"/>
                  </a:cubicBezTo>
                  <a:lnTo>
                    <a:pt x="163" y="165"/>
                  </a:lnTo>
                  <a:cubicBezTo>
                    <a:pt x="180" y="106"/>
                    <a:pt x="192" y="51"/>
                    <a:pt x="20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9"/>
            <p:cNvSpPr/>
            <p:nvPr/>
          </p:nvSpPr>
          <p:spPr>
            <a:xfrm>
              <a:off x="4448175" y="2193550"/>
              <a:ext cx="8650" cy="3950"/>
            </a:xfrm>
            <a:custGeom>
              <a:rect b="b" l="l" r="r" t="t"/>
              <a:pathLst>
                <a:path extrusionOk="0" h="158" w="346">
                  <a:moveTo>
                    <a:pt x="174" y="0"/>
                  </a:moveTo>
                  <a:lnTo>
                    <a:pt x="1" y="51"/>
                  </a:lnTo>
                  <a:cubicBezTo>
                    <a:pt x="51" y="87"/>
                    <a:pt x="105" y="123"/>
                    <a:pt x="161" y="158"/>
                  </a:cubicBezTo>
                  <a:lnTo>
                    <a:pt x="345" y="104"/>
                  </a:lnTo>
                  <a:cubicBezTo>
                    <a:pt x="283" y="69"/>
                    <a:pt x="226" y="35"/>
                    <a:pt x="17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9"/>
            <p:cNvSpPr/>
            <p:nvPr/>
          </p:nvSpPr>
          <p:spPr>
            <a:xfrm>
              <a:off x="4478525" y="2184025"/>
              <a:ext cx="6575" cy="5750"/>
            </a:xfrm>
            <a:custGeom>
              <a:rect b="b" l="l" r="r" t="t"/>
              <a:pathLst>
                <a:path extrusionOk="0" h="230" w="263">
                  <a:moveTo>
                    <a:pt x="263" y="0"/>
                  </a:moveTo>
                  <a:lnTo>
                    <a:pt x="91" y="50"/>
                  </a:lnTo>
                  <a:cubicBezTo>
                    <a:pt x="65" y="107"/>
                    <a:pt x="35" y="168"/>
                    <a:pt x="0" y="229"/>
                  </a:cubicBezTo>
                  <a:lnTo>
                    <a:pt x="186" y="176"/>
                  </a:lnTo>
                  <a:cubicBezTo>
                    <a:pt x="215" y="114"/>
                    <a:pt x="241" y="55"/>
                    <a:pt x="26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9"/>
            <p:cNvSpPr/>
            <p:nvPr/>
          </p:nvSpPr>
          <p:spPr>
            <a:xfrm>
              <a:off x="4456650" y="2198575"/>
              <a:ext cx="10325" cy="3850"/>
            </a:xfrm>
            <a:custGeom>
              <a:rect b="b" l="l" r="r" t="t"/>
              <a:pathLst>
                <a:path extrusionOk="0" h="154" w="413">
                  <a:moveTo>
                    <a:pt x="199" y="0"/>
                  </a:moveTo>
                  <a:lnTo>
                    <a:pt x="1" y="58"/>
                  </a:lnTo>
                  <a:cubicBezTo>
                    <a:pt x="64" y="92"/>
                    <a:pt x="130" y="124"/>
                    <a:pt x="199" y="154"/>
                  </a:cubicBezTo>
                  <a:lnTo>
                    <a:pt x="413" y="90"/>
                  </a:lnTo>
                  <a:cubicBezTo>
                    <a:pt x="337" y="61"/>
                    <a:pt x="265" y="31"/>
                    <a:pt x="19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9"/>
            <p:cNvSpPr/>
            <p:nvPr/>
          </p:nvSpPr>
          <p:spPr>
            <a:xfrm>
              <a:off x="4472475" y="2192950"/>
              <a:ext cx="8275" cy="6275"/>
            </a:xfrm>
            <a:custGeom>
              <a:rect b="b" l="l" r="r" t="t"/>
              <a:pathLst>
                <a:path extrusionOk="0" h="251" w="331">
                  <a:moveTo>
                    <a:pt x="331" y="0"/>
                  </a:moveTo>
                  <a:lnTo>
                    <a:pt x="132" y="59"/>
                  </a:lnTo>
                  <a:cubicBezTo>
                    <a:pt x="93" y="121"/>
                    <a:pt x="49" y="185"/>
                    <a:pt x="0" y="251"/>
                  </a:cubicBezTo>
                  <a:lnTo>
                    <a:pt x="214" y="189"/>
                  </a:lnTo>
                  <a:cubicBezTo>
                    <a:pt x="258" y="124"/>
                    <a:pt x="296" y="62"/>
                    <a:pt x="33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9"/>
            <p:cNvSpPr/>
            <p:nvPr/>
          </p:nvSpPr>
          <p:spPr>
            <a:xfrm>
              <a:off x="4467125" y="2202500"/>
              <a:ext cx="7300" cy="3100"/>
            </a:xfrm>
            <a:custGeom>
              <a:rect b="b" l="l" r="r" t="t"/>
              <a:pathLst>
                <a:path extrusionOk="0" h="124" w="292">
                  <a:moveTo>
                    <a:pt x="292" y="1"/>
                  </a:moveTo>
                  <a:lnTo>
                    <a:pt x="1" y="85"/>
                  </a:lnTo>
                  <a:cubicBezTo>
                    <a:pt x="27" y="96"/>
                    <a:pt x="54" y="106"/>
                    <a:pt x="82" y="116"/>
                  </a:cubicBezTo>
                  <a:cubicBezTo>
                    <a:pt x="97" y="121"/>
                    <a:pt x="112" y="124"/>
                    <a:pt x="127" y="124"/>
                  </a:cubicBezTo>
                  <a:cubicBezTo>
                    <a:pt x="170" y="124"/>
                    <a:pt x="211" y="104"/>
                    <a:pt x="238" y="70"/>
                  </a:cubicBezTo>
                  <a:cubicBezTo>
                    <a:pt x="256" y="47"/>
                    <a:pt x="275" y="23"/>
                    <a:pt x="29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9"/>
            <p:cNvSpPr/>
            <p:nvPr/>
          </p:nvSpPr>
          <p:spPr>
            <a:xfrm>
              <a:off x="4606350" y="2575550"/>
              <a:ext cx="46050" cy="44300"/>
            </a:xfrm>
            <a:custGeom>
              <a:rect b="b" l="l" r="r" t="t"/>
              <a:pathLst>
                <a:path extrusionOk="0" h="1772" w="1842">
                  <a:moveTo>
                    <a:pt x="953" y="1"/>
                  </a:moveTo>
                  <a:cubicBezTo>
                    <a:pt x="596" y="1"/>
                    <a:pt x="274" y="217"/>
                    <a:pt x="138" y="546"/>
                  </a:cubicBezTo>
                  <a:cubicBezTo>
                    <a:pt x="0" y="878"/>
                    <a:pt x="76" y="1259"/>
                    <a:pt x="329" y="1512"/>
                  </a:cubicBezTo>
                  <a:cubicBezTo>
                    <a:pt x="498" y="1681"/>
                    <a:pt x="725" y="1771"/>
                    <a:pt x="956" y="1771"/>
                  </a:cubicBezTo>
                  <a:cubicBezTo>
                    <a:pt x="1070" y="1771"/>
                    <a:pt x="1185" y="1749"/>
                    <a:pt x="1295" y="1703"/>
                  </a:cubicBezTo>
                  <a:cubicBezTo>
                    <a:pt x="1625" y="1567"/>
                    <a:pt x="1842" y="1244"/>
                    <a:pt x="1842" y="885"/>
                  </a:cubicBezTo>
                  <a:cubicBezTo>
                    <a:pt x="1842" y="396"/>
                    <a:pt x="1445" y="1"/>
                    <a:pt x="956" y="1"/>
                  </a:cubicBezTo>
                  <a:cubicBezTo>
                    <a:pt x="955" y="1"/>
                    <a:pt x="954" y="1"/>
                    <a:pt x="95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9"/>
            <p:cNvSpPr/>
            <p:nvPr/>
          </p:nvSpPr>
          <p:spPr>
            <a:xfrm>
              <a:off x="4608075" y="2592250"/>
              <a:ext cx="44300" cy="27275"/>
            </a:xfrm>
            <a:custGeom>
              <a:rect b="b" l="l" r="r" t="t"/>
              <a:pathLst>
                <a:path extrusionOk="0" h="1091" w="1772">
                  <a:moveTo>
                    <a:pt x="28" y="1"/>
                  </a:moveTo>
                  <a:cubicBezTo>
                    <a:pt x="10" y="71"/>
                    <a:pt x="0" y="144"/>
                    <a:pt x="2" y="217"/>
                  </a:cubicBezTo>
                  <a:cubicBezTo>
                    <a:pt x="7" y="702"/>
                    <a:pt x="402" y="1090"/>
                    <a:pt x="886" y="1090"/>
                  </a:cubicBezTo>
                  <a:cubicBezTo>
                    <a:pt x="1371" y="1090"/>
                    <a:pt x="1765" y="702"/>
                    <a:pt x="1772" y="217"/>
                  </a:cubicBezTo>
                  <a:cubicBezTo>
                    <a:pt x="1772" y="144"/>
                    <a:pt x="1763" y="71"/>
                    <a:pt x="1745" y="1"/>
                  </a:cubicBezTo>
                  <a:cubicBezTo>
                    <a:pt x="1645" y="394"/>
                    <a:pt x="1292" y="670"/>
                    <a:pt x="886" y="670"/>
                  </a:cubicBezTo>
                  <a:cubicBezTo>
                    <a:pt x="481" y="670"/>
                    <a:pt x="127" y="394"/>
                    <a:pt x="2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9"/>
            <p:cNvSpPr/>
            <p:nvPr/>
          </p:nvSpPr>
          <p:spPr>
            <a:xfrm>
              <a:off x="4417000" y="2444975"/>
              <a:ext cx="46075" cy="44325"/>
            </a:xfrm>
            <a:custGeom>
              <a:rect b="b" l="l" r="r" t="t"/>
              <a:pathLst>
                <a:path extrusionOk="0" h="1773" w="1843">
                  <a:moveTo>
                    <a:pt x="957" y="1"/>
                  </a:moveTo>
                  <a:cubicBezTo>
                    <a:pt x="598" y="1"/>
                    <a:pt x="275" y="216"/>
                    <a:pt x="139" y="548"/>
                  </a:cubicBezTo>
                  <a:cubicBezTo>
                    <a:pt x="1" y="878"/>
                    <a:pt x="77" y="1261"/>
                    <a:pt x="330" y="1514"/>
                  </a:cubicBezTo>
                  <a:cubicBezTo>
                    <a:pt x="499" y="1683"/>
                    <a:pt x="726" y="1773"/>
                    <a:pt x="956" y="1773"/>
                  </a:cubicBezTo>
                  <a:cubicBezTo>
                    <a:pt x="1071" y="1773"/>
                    <a:pt x="1186" y="1751"/>
                    <a:pt x="1296" y="1705"/>
                  </a:cubicBezTo>
                  <a:cubicBezTo>
                    <a:pt x="1626" y="1568"/>
                    <a:pt x="1843" y="1244"/>
                    <a:pt x="1843" y="885"/>
                  </a:cubicBezTo>
                  <a:cubicBezTo>
                    <a:pt x="1843" y="397"/>
                    <a:pt x="1446" y="1"/>
                    <a:pt x="95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9"/>
            <p:cNvSpPr/>
            <p:nvPr/>
          </p:nvSpPr>
          <p:spPr>
            <a:xfrm>
              <a:off x="4418725" y="2461725"/>
              <a:ext cx="44350" cy="27575"/>
            </a:xfrm>
            <a:custGeom>
              <a:rect b="b" l="l" r="r" t="t"/>
              <a:pathLst>
                <a:path extrusionOk="0" h="1103" w="1774">
                  <a:moveTo>
                    <a:pt x="29" y="0"/>
                  </a:moveTo>
                  <a:cubicBezTo>
                    <a:pt x="11" y="70"/>
                    <a:pt x="1" y="144"/>
                    <a:pt x="2" y="217"/>
                  </a:cubicBezTo>
                  <a:cubicBezTo>
                    <a:pt x="2" y="706"/>
                    <a:pt x="399" y="1102"/>
                    <a:pt x="888" y="1102"/>
                  </a:cubicBezTo>
                  <a:cubicBezTo>
                    <a:pt x="1376" y="1102"/>
                    <a:pt x="1772" y="706"/>
                    <a:pt x="1772" y="217"/>
                  </a:cubicBezTo>
                  <a:cubicBezTo>
                    <a:pt x="1774" y="144"/>
                    <a:pt x="1764" y="70"/>
                    <a:pt x="1745" y="0"/>
                  </a:cubicBezTo>
                  <a:cubicBezTo>
                    <a:pt x="1646" y="392"/>
                    <a:pt x="1293" y="669"/>
                    <a:pt x="886" y="669"/>
                  </a:cubicBezTo>
                  <a:cubicBezTo>
                    <a:pt x="482" y="669"/>
                    <a:pt x="127" y="392"/>
                    <a:pt x="2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9"/>
            <p:cNvSpPr/>
            <p:nvPr/>
          </p:nvSpPr>
          <p:spPr>
            <a:xfrm>
              <a:off x="4533275" y="2091375"/>
              <a:ext cx="46025" cy="44300"/>
            </a:xfrm>
            <a:custGeom>
              <a:rect b="b" l="l" r="r" t="t"/>
              <a:pathLst>
                <a:path extrusionOk="0" h="1772" w="1841">
                  <a:moveTo>
                    <a:pt x="953" y="0"/>
                  </a:moveTo>
                  <a:cubicBezTo>
                    <a:pt x="596" y="0"/>
                    <a:pt x="274" y="217"/>
                    <a:pt x="137" y="546"/>
                  </a:cubicBezTo>
                  <a:cubicBezTo>
                    <a:pt x="0" y="878"/>
                    <a:pt x="75" y="1259"/>
                    <a:pt x="329" y="1512"/>
                  </a:cubicBezTo>
                  <a:cubicBezTo>
                    <a:pt x="499" y="1681"/>
                    <a:pt x="726" y="1771"/>
                    <a:pt x="957" y="1771"/>
                  </a:cubicBezTo>
                  <a:cubicBezTo>
                    <a:pt x="1071" y="1771"/>
                    <a:pt x="1186" y="1749"/>
                    <a:pt x="1295" y="1704"/>
                  </a:cubicBezTo>
                  <a:cubicBezTo>
                    <a:pt x="1626" y="1567"/>
                    <a:pt x="1841" y="1243"/>
                    <a:pt x="1841" y="885"/>
                  </a:cubicBezTo>
                  <a:cubicBezTo>
                    <a:pt x="1841" y="395"/>
                    <a:pt x="1444" y="0"/>
                    <a:pt x="956" y="0"/>
                  </a:cubicBezTo>
                  <a:cubicBezTo>
                    <a:pt x="955" y="0"/>
                    <a:pt x="954" y="0"/>
                    <a:pt x="95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9"/>
            <p:cNvSpPr/>
            <p:nvPr/>
          </p:nvSpPr>
          <p:spPr>
            <a:xfrm>
              <a:off x="4535000" y="2108075"/>
              <a:ext cx="44300" cy="27575"/>
            </a:xfrm>
            <a:custGeom>
              <a:rect b="b" l="l" r="r" t="t"/>
              <a:pathLst>
                <a:path extrusionOk="0" h="1103" w="1772">
                  <a:moveTo>
                    <a:pt x="28" y="0"/>
                  </a:moveTo>
                  <a:cubicBezTo>
                    <a:pt x="10" y="71"/>
                    <a:pt x="0" y="144"/>
                    <a:pt x="0" y="217"/>
                  </a:cubicBezTo>
                  <a:cubicBezTo>
                    <a:pt x="0" y="706"/>
                    <a:pt x="397" y="1102"/>
                    <a:pt x="886" y="1102"/>
                  </a:cubicBezTo>
                  <a:cubicBezTo>
                    <a:pt x="1375" y="1102"/>
                    <a:pt x="1772" y="706"/>
                    <a:pt x="1772" y="217"/>
                  </a:cubicBezTo>
                  <a:cubicBezTo>
                    <a:pt x="1772" y="144"/>
                    <a:pt x="1763" y="71"/>
                    <a:pt x="1744" y="0"/>
                  </a:cubicBezTo>
                  <a:cubicBezTo>
                    <a:pt x="1645" y="394"/>
                    <a:pt x="1291" y="669"/>
                    <a:pt x="886" y="669"/>
                  </a:cubicBezTo>
                  <a:cubicBezTo>
                    <a:pt x="481" y="669"/>
                    <a:pt x="127" y="394"/>
                    <a:pt x="2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9"/>
            <p:cNvSpPr/>
            <p:nvPr/>
          </p:nvSpPr>
          <p:spPr>
            <a:xfrm>
              <a:off x="4459950" y="2661575"/>
              <a:ext cx="147925" cy="35825"/>
            </a:xfrm>
            <a:custGeom>
              <a:rect b="b" l="l" r="r" t="t"/>
              <a:pathLst>
                <a:path extrusionOk="0" h="1433" w="5917">
                  <a:moveTo>
                    <a:pt x="3413" y="0"/>
                  </a:moveTo>
                  <a:cubicBezTo>
                    <a:pt x="3173" y="0"/>
                    <a:pt x="2932" y="25"/>
                    <a:pt x="2697" y="77"/>
                  </a:cubicBezTo>
                  <a:cubicBezTo>
                    <a:pt x="2479" y="125"/>
                    <a:pt x="2271" y="193"/>
                    <a:pt x="2070" y="259"/>
                  </a:cubicBezTo>
                  <a:cubicBezTo>
                    <a:pt x="1876" y="322"/>
                    <a:pt x="1695" y="381"/>
                    <a:pt x="1511" y="422"/>
                  </a:cubicBezTo>
                  <a:cubicBezTo>
                    <a:pt x="1391" y="448"/>
                    <a:pt x="1251" y="469"/>
                    <a:pt x="1107" y="469"/>
                  </a:cubicBezTo>
                  <a:cubicBezTo>
                    <a:pt x="924" y="469"/>
                    <a:pt x="736" y="435"/>
                    <a:pt x="581" y="333"/>
                  </a:cubicBezTo>
                  <a:cubicBezTo>
                    <a:pt x="524" y="298"/>
                    <a:pt x="460" y="281"/>
                    <a:pt x="397" y="281"/>
                  </a:cubicBezTo>
                  <a:cubicBezTo>
                    <a:pt x="283" y="281"/>
                    <a:pt x="172" y="336"/>
                    <a:pt x="105" y="439"/>
                  </a:cubicBezTo>
                  <a:cubicBezTo>
                    <a:pt x="1" y="597"/>
                    <a:pt x="44" y="810"/>
                    <a:pt x="200" y="917"/>
                  </a:cubicBezTo>
                  <a:cubicBezTo>
                    <a:pt x="453" y="1081"/>
                    <a:pt x="761" y="1164"/>
                    <a:pt x="1109" y="1164"/>
                  </a:cubicBezTo>
                  <a:cubicBezTo>
                    <a:pt x="1284" y="1164"/>
                    <a:pt x="1469" y="1143"/>
                    <a:pt x="1661" y="1101"/>
                  </a:cubicBezTo>
                  <a:cubicBezTo>
                    <a:pt x="1879" y="1053"/>
                    <a:pt x="2086" y="985"/>
                    <a:pt x="2285" y="919"/>
                  </a:cubicBezTo>
                  <a:cubicBezTo>
                    <a:pt x="2479" y="856"/>
                    <a:pt x="2662" y="796"/>
                    <a:pt x="2848" y="756"/>
                  </a:cubicBezTo>
                  <a:cubicBezTo>
                    <a:pt x="3034" y="715"/>
                    <a:pt x="3225" y="696"/>
                    <a:pt x="3416" y="696"/>
                  </a:cubicBezTo>
                  <a:cubicBezTo>
                    <a:pt x="4068" y="696"/>
                    <a:pt x="4724" y="927"/>
                    <a:pt x="5219" y="1350"/>
                  </a:cubicBezTo>
                  <a:cubicBezTo>
                    <a:pt x="5283" y="1403"/>
                    <a:pt x="5363" y="1433"/>
                    <a:pt x="5444" y="1433"/>
                  </a:cubicBezTo>
                  <a:lnTo>
                    <a:pt x="5446" y="1433"/>
                  </a:lnTo>
                  <a:cubicBezTo>
                    <a:pt x="5769" y="1433"/>
                    <a:pt x="5917" y="1030"/>
                    <a:pt x="5671" y="820"/>
                  </a:cubicBezTo>
                  <a:cubicBezTo>
                    <a:pt x="5051" y="291"/>
                    <a:pt x="4230" y="0"/>
                    <a:pt x="341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9"/>
            <p:cNvSpPr/>
            <p:nvPr/>
          </p:nvSpPr>
          <p:spPr>
            <a:xfrm>
              <a:off x="4464100" y="2702700"/>
              <a:ext cx="142025" cy="33150"/>
            </a:xfrm>
            <a:custGeom>
              <a:rect b="b" l="l" r="r" t="t"/>
              <a:pathLst>
                <a:path extrusionOk="0" h="1326" w="5681">
                  <a:moveTo>
                    <a:pt x="3344" y="0"/>
                  </a:moveTo>
                  <a:cubicBezTo>
                    <a:pt x="3090" y="0"/>
                    <a:pt x="2836" y="27"/>
                    <a:pt x="2589" y="81"/>
                  </a:cubicBezTo>
                  <a:cubicBezTo>
                    <a:pt x="2424" y="117"/>
                    <a:pt x="2266" y="164"/>
                    <a:pt x="2112" y="209"/>
                  </a:cubicBezTo>
                  <a:cubicBezTo>
                    <a:pt x="1899" y="273"/>
                    <a:pt x="1695" y="333"/>
                    <a:pt x="1494" y="360"/>
                  </a:cubicBezTo>
                  <a:cubicBezTo>
                    <a:pt x="1411" y="371"/>
                    <a:pt x="1329" y="376"/>
                    <a:pt x="1246" y="376"/>
                  </a:cubicBezTo>
                  <a:cubicBezTo>
                    <a:pt x="1000" y="376"/>
                    <a:pt x="756" y="328"/>
                    <a:pt x="528" y="233"/>
                  </a:cubicBezTo>
                  <a:cubicBezTo>
                    <a:pt x="484" y="215"/>
                    <a:pt x="439" y="206"/>
                    <a:pt x="394" y="206"/>
                  </a:cubicBezTo>
                  <a:cubicBezTo>
                    <a:pt x="258" y="206"/>
                    <a:pt x="129" y="287"/>
                    <a:pt x="74" y="422"/>
                  </a:cubicBezTo>
                  <a:cubicBezTo>
                    <a:pt x="1" y="599"/>
                    <a:pt x="85" y="803"/>
                    <a:pt x="262" y="876"/>
                  </a:cubicBezTo>
                  <a:cubicBezTo>
                    <a:pt x="575" y="1006"/>
                    <a:pt x="908" y="1072"/>
                    <a:pt x="1243" y="1072"/>
                  </a:cubicBezTo>
                  <a:cubicBezTo>
                    <a:pt x="1358" y="1072"/>
                    <a:pt x="1472" y="1064"/>
                    <a:pt x="1587" y="1049"/>
                  </a:cubicBezTo>
                  <a:cubicBezTo>
                    <a:pt x="1841" y="1015"/>
                    <a:pt x="2079" y="945"/>
                    <a:pt x="2309" y="877"/>
                  </a:cubicBezTo>
                  <a:cubicBezTo>
                    <a:pt x="2457" y="832"/>
                    <a:pt x="2597" y="791"/>
                    <a:pt x="2738" y="760"/>
                  </a:cubicBezTo>
                  <a:cubicBezTo>
                    <a:pt x="2937" y="716"/>
                    <a:pt x="3142" y="695"/>
                    <a:pt x="3347" y="695"/>
                  </a:cubicBezTo>
                  <a:cubicBezTo>
                    <a:pt x="3967" y="695"/>
                    <a:pt x="4592" y="892"/>
                    <a:pt x="5100" y="1259"/>
                  </a:cubicBezTo>
                  <a:cubicBezTo>
                    <a:pt x="5159" y="1303"/>
                    <a:pt x="5231" y="1326"/>
                    <a:pt x="5304" y="1326"/>
                  </a:cubicBezTo>
                  <a:cubicBezTo>
                    <a:pt x="5454" y="1326"/>
                    <a:pt x="5588" y="1229"/>
                    <a:pt x="5634" y="1085"/>
                  </a:cubicBezTo>
                  <a:cubicBezTo>
                    <a:pt x="5680" y="942"/>
                    <a:pt x="5630" y="784"/>
                    <a:pt x="5507" y="696"/>
                  </a:cubicBezTo>
                  <a:cubicBezTo>
                    <a:pt x="4881" y="243"/>
                    <a:pt x="4110" y="0"/>
                    <a:pt x="334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9"/>
            <p:cNvSpPr/>
            <p:nvPr/>
          </p:nvSpPr>
          <p:spPr>
            <a:xfrm>
              <a:off x="4461775" y="2740050"/>
              <a:ext cx="135550" cy="29550"/>
            </a:xfrm>
            <a:custGeom>
              <a:rect b="b" l="l" r="r" t="t"/>
              <a:pathLst>
                <a:path extrusionOk="0" h="1182" w="5422">
                  <a:moveTo>
                    <a:pt x="3352" y="1"/>
                  </a:moveTo>
                  <a:cubicBezTo>
                    <a:pt x="2982" y="1"/>
                    <a:pt x="2616" y="51"/>
                    <a:pt x="2257" y="99"/>
                  </a:cubicBezTo>
                  <a:cubicBezTo>
                    <a:pt x="1919" y="144"/>
                    <a:pt x="1591" y="189"/>
                    <a:pt x="1278" y="189"/>
                  </a:cubicBezTo>
                  <a:cubicBezTo>
                    <a:pt x="1012" y="189"/>
                    <a:pt x="758" y="157"/>
                    <a:pt x="517" y="66"/>
                  </a:cubicBezTo>
                  <a:cubicBezTo>
                    <a:pt x="477" y="51"/>
                    <a:pt x="435" y="44"/>
                    <a:pt x="395" y="44"/>
                  </a:cubicBezTo>
                  <a:cubicBezTo>
                    <a:pt x="254" y="44"/>
                    <a:pt x="121" y="130"/>
                    <a:pt x="68" y="270"/>
                  </a:cubicBezTo>
                  <a:cubicBezTo>
                    <a:pt x="1" y="450"/>
                    <a:pt x="92" y="651"/>
                    <a:pt x="272" y="719"/>
                  </a:cubicBezTo>
                  <a:cubicBezTo>
                    <a:pt x="605" y="843"/>
                    <a:pt x="941" y="885"/>
                    <a:pt x="1277" y="885"/>
                  </a:cubicBezTo>
                  <a:cubicBezTo>
                    <a:pt x="1637" y="885"/>
                    <a:pt x="1996" y="836"/>
                    <a:pt x="2350" y="789"/>
                  </a:cubicBezTo>
                  <a:cubicBezTo>
                    <a:pt x="2696" y="742"/>
                    <a:pt x="3030" y="697"/>
                    <a:pt x="3351" y="697"/>
                  </a:cubicBezTo>
                  <a:cubicBezTo>
                    <a:pt x="3493" y="697"/>
                    <a:pt x="3633" y="706"/>
                    <a:pt x="3770" y="727"/>
                  </a:cubicBezTo>
                  <a:cubicBezTo>
                    <a:pt x="4100" y="779"/>
                    <a:pt x="4443" y="907"/>
                    <a:pt x="4882" y="1140"/>
                  </a:cubicBezTo>
                  <a:cubicBezTo>
                    <a:pt x="4933" y="1167"/>
                    <a:pt x="4989" y="1181"/>
                    <a:pt x="5045" y="1181"/>
                  </a:cubicBezTo>
                  <a:cubicBezTo>
                    <a:pt x="5205" y="1181"/>
                    <a:pt x="5345" y="1073"/>
                    <a:pt x="5384" y="917"/>
                  </a:cubicBezTo>
                  <a:cubicBezTo>
                    <a:pt x="5422" y="762"/>
                    <a:pt x="5350" y="601"/>
                    <a:pt x="5210" y="526"/>
                  </a:cubicBezTo>
                  <a:cubicBezTo>
                    <a:pt x="4699" y="255"/>
                    <a:pt x="4289" y="104"/>
                    <a:pt x="3878" y="40"/>
                  </a:cubicBezTo>
                  <a:cubicBezTo>
                    <a:pt x="3702" y="12"/>
                    <a:pt x="3527" y="1"/>
                    <a:pt x="335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9"/>
            <p:cNvSpPr/>
            <p:nvPr/>
          </p:nvSpPr>
          <p:spPr>
            <a:xfrm>
              <a:off x="4363900" y="2172525"/>
              <a:ext cx="314125" cy="104950"/>
            </a:xfrm>
            <a:custGeom>
              <a:rect b="b" l="l" r="r" t="t"/>
              <a:pathLst>
                <a:path extrusionOk="0" h="4198" w="12565">
                  <a:moveTo>
                    <a:pt x="10141" y="463"/>
                  </a:moveTo>
                  <a:cubicBezTo>
                    <a:pt x="10143" y="463"/>
                    <a:pt x="10146" y="463"/>
                    <a:pt x="10148" y="463"/>
                  </a:cubicBezTo>
                  <a:cubicBezTo>
                    <a:pt x="10171" y="465"/>
                    <a:pt x="10193" y="467"/>
                    <a:pt x="10214" y="474"/>
                  </a:cubicBezTo>
                  <a:cubicBezTo>
                    <a:pt x="10293" y="497"/>
                    <a:pt x="10360" y="550"/>
                    <a:pt x="10401" y="622"/>
                  </a:cubicBezTo>
                  <a:cubicBezTo>
                    <a:pt x="10443" y="701"/>
                    <a:pt x="10457" y="799"/>
                    <a:pt x="10446" y="905"/>
                  </a:cubicBezTo>
                  <a:cubicBezTo>
                    <a:pt x="10251" y="872"/>
                    <a:pt x="10064" y="826"/>
                    <a:pt x="10001" y="713"/>
                  </a:cubicBezTo>
                  <a:cubicBezTo>
                    <a:pt x="9965" y="630"/>
                    <a:pt x="9992" y="532"/>
                    <a:pt x="10068" y="481"/>
                  </a:cubicBezTo>
                  <a:cubicBezTo>
                    <a:pt x="10091" y="470"/>
                    <a:pt x="10116" y="463"/>
                    <a:pt x="10141" y="463"/>
                  </a:cubicBezTo>
                  <a:close/>
                  <a:moveTo>
                    <a:pt x="7992" y="1489"/>
                  </a:moveTo>
                  <a:cubicBezTo>
                    <a:pt x="8018" y="1489"/>
                    <a:pt x="8042" y="1498"/>
                    <a:pt x="8065" y="1511"/>
                  </a:cubicBezTo>
                  <a:cubicBezTo>
                    <a:pt x="8114" y="1540"/>
                    <a:pt x="8173" y="1592"/>
                    <a:pt x="8205" y="1726"/>
                  </a:cubicBezTo>
                  <a:cubicBezTo>
                    <a:pt x="8198" y="1723"/>
                    <a:pt x="8193" y="1720"/>
                    <a:pt x="8186" y="1719"/>
                  </a:cubicBezTo>
                  <a:cubicBezTo>
                    <a:pt x="8025" y="1661"/>
                    <a:pt x="7925" y="1572"/>
                    <a:pt x="7937" y="1530"/>
                  </a:cubicBezTo>
                  <a:cubicBezTo>
                    <a:pt x="7944" y="1502"/>
                    <a:pt x="7955" y="1498"/>
                    <a:pt x="7962" y="1495"/>
                  </a:cubicBezTo>
                  <a:cubicBezTo>
                    <a:pt x="7972" y="1491"/>
                    <a:pt x="7982" y="1489"/>
                    <a:pt x="7992" y="1489"/>
                  </a:cubicBezTo>
                  <a:close/>
                  <a:moveTo>
                    <a:pt x="5315" y="2185"/>
                  </a:moveTo>
                  <a:cubicBezTo>
                    <a:pt x="5343" y="2187"/>
                    <a:pt x="5385" y="2235"/>
                    <a:pt x="5395" y="2287"/>
                  </a:cubicBezTo>
                  <a:cubicBezTo>
                    <a:pt x="5410" y="2374"/>
                    <a:pt x="5372" y="2475"/>
                    <a:pt x="5334" y="2548"/>
                  </a:cubicBezTo>
                  <a:cubicBezTo>
                    <a:pt x="5275" y="2479"/>
                    <a:pt x="5239" y="2413"/>
                    <a:pt x="5229" y="2350"/>
                  </a:cubicBezTo>
                  <a:cubicBezTo>
                    <a:pt x="5225" y="2299"/>
                    <a:pt x="5242" y="2247"/>
                    <a:pt x="5275" y="2209"/>
                  </a:cubicBezTo>
                  <a:cubicBezTo>
                    <a:pt x="5281" y="2204"/>
                    <a:pt x="5299" y="2185"/>
                    <a:pt x="5315" y="2185"/>
                  </a:cubicBezTo>
                  <a:close/>
                  <a:moveTo>
                    <a:pt x="1946" y="2684"/>
                  </a:moveTo>
                  <a:cubicBezTo>
                    <a:pt x="1962" y="2684"/>
                    <a:pt x="1976" y="2690"/>
                    <a:pt x="1988" y="2698"/>
                  </a:cubicBezTo>
                  <a:cubicBezTo>
                    <a:pt x="2019" y="2720"/>
                    <a:pt x="2045" y="2748"/>
                    <a:pt x="2063" y="2781"/>
                  </a:cubicBezTo>
                  <a:cubicBezTo>
                    <a:pt x="2125" y="2898"/>
                    <a:pt x="2111" y="3063"/>
                    <a:pt x="2028" y="3203"/>
                  </a:cubicBezTo>
                  <a:cubicBezTo>
                    <a:pt x="1928" y="3092"/>
                    <a:pt x="1862" y="2956"/>
                    <a:pt x="1839" y="2810"/>
                  </a:cubicBezTo>
                  <a:cubicBezTo>
                    <a:pt x="1830" y="2743"/>
                    <a:pt x="1884" y="2707"/>
                    <a:pt x="1896" y="2700"/>
                  </a:cubicBezTo>
                  <a:cubicBezTo>
                    <a:pt x="1911" y="2690"/>
                    <a:pt x="1928" y="2686"/>
                    <a:pt x="1946" y="2684"/>
                  </a:cubicBezTo>
                  <a:close/>
                  <a:moveTo>
                    <a:pt x="10146" y="0"/>
                  </a:moveTo>
                  <a:cubicBezTo>
                    <a:pt x="10039" y="0"/>
                    <a:pt x="9935" y="26"/>
                    <a:pt x="9843" y="77"/>
                  </a:cubicBezTo>
                  <a:cubicBezTo>
                    <a:pt x="9544" y="251"/>
                    <a:pt x="9434" y="630"/>
                    <a:pt x="9596" y="938"/>
                  </a:cubicBezTo>
                  <a:cubicBezTo>
                    <a:pt x="9745" y="1208"/>
                    <a:pt x="10041" y="1298"/>
                    <a:pt x="10261" y="1342"/>
                  </a:cubicBezTo>
                  <a:cubicBezTo>
                    <a:pt x="10076" y="1585"/>
                    <a:pt x="9780" y="1771"/>
                    <a:pt x="9445" y="1844"/>
                  </a:cubicBezTo>
                  <a:cubicBezTo>
                    <a:pt x="9323" y="1870"/>
                    <a:pt x="9194" y="1883"/>
                    <a:pt x="9061" y="1883"/>
                  </a:cubicBezTo>
                  <a:cubicBezTo>
                    <a:pt x="8940" y="1883"/>
                    <a:pt x="8816" y="1873"/>
                    <a:pt x="8689" y="1852"/>
                  </a:cubicBezTo>
                  <a:cubicBezTo>
                    <a:pt x="8678" y="1620"/>
                    <a:pt x="8607" y="1290"/>
                    <a:pt x="8295" y="1108"/>
                  </a:cubicBezTo>
                  <a:cubicBezTo>
                    <a:pt x="8199" y="1053"/>
                    <a:pt x="8093" y="1025"/>
                    <a:pt x="7989" y="1025"/>
                  </a:cubicBezTo>
                  <a:cubicBezTo>
                    <a:pt x="7917" y="1025"/>
                    <a:pt x="7846" y="1039"/>
                    <a:pt x="7781" y="1066"/>
                  </a:cubicBezTo>
                  <a:cubicBezTo>
                    <a:pt x="7632" y="1130"/>
                    <a:pt x="7523" y="1259"/>
                    <a:pt x="7485" y="1416"/>
                  </a:cubicBezTo>
                  <a:cubicBezTo>
                    <a:pt x="7409" y="1723"/>
                    <a:pt x="7616" y="2005"/>
                    <a:pt x="8027" y="2154"/>
                  </a:cubicBezTo>
                  <a:cubicBezTo>
                    <a:pt x="8087" y="2175"/>
                    <a:pt x="8148" y="2197"/>
                    <a:pt x="8208" y="2215"/>
                  </a:cubicBezTo>
                  <a:cubicBezTo>
                    <a:pt x="8200" y="2278"/>
                    <a:pt x="8181" y="2341"/>
                    <a:pt x="8156" y="2400"/>
                  </a:cubicBezTo>
                  <a:cubicBezTo>
                    <a:pt x="8103" y="2513"/>
                    <a:pt x="8000" y="2621"/>
                    <a:pt x="7841" y="2729"/>
                  </a:cubicBezTo>
                  <a:cubicBezTo>
                    <a:pt x="7508" y="2957"/>
                    <a:pt x="7103" y="3070"/>
                    <a:pt x="6699" y="3070"/>
                  </a:cubicBezTo>
                  <a:cubicBezTo>
                    <a:pt x="6355" y="3070"/>
                    <a:pt x="6012" y="2988"/>
                    <a:pt x="5711" y="2825"/>
                  </a:cubicBezTo>
                  <a:cubicBezTo>
                    <a:pt x="5721" y="2810"/>
                    <a:pt x="5729" y="2793"/>
                    <a:pt x="5738" y="2776"/>
                  </a:cubicBezTo>
                  <a:cubicBezTo>
                    <a:pt x="5846" y="2575"/>
                    <a:pt x="5883" y="2382"/>
                    <a:pt x="5850" y="2204"/>
                  </a:cubicBezTo>
                  <a:cubicBezTo>
                    <a:pt x="5803" y="1945"/>
                    <a:pt x="5595" y="1742"/>
                    <a:pt x="5354" y="1723"/>
                  </a:cubicBezTo>
                  <a:cubicBezTo>
                    <a:pt x="5341" y="1722"/>
                    <a:pt x="5327" y="1721"/>
                    <a:pt x="5314" y="1721"/>
                  </a:cubicBezTo>
                  <a:cubicBezTo>
                    <a:pt x="5173" y="1721"/>
                    <a:pt x="5038" y="1782"/>
                    <a:pt x="4937" y="1893"/>
                  </a:cubicBezTo>
                  <a:cubicBezTo>
                    <a:pt x="4804" y="2035"/>
                    <a:pt x="4744" y="2229"/>
                    <a:pt x="4771" y="2420"/>
                  </a:cubicBezTo>
                  <a:cubicBezTo>
                    <a:pt x="4797" y="2597"/>
                    <a:pt x="4886" y="2759"/>
                    <a:pt x="5041" y="2911"/>
                  </a:cubicBezTo>
                  <a:cubicBezTo>
                    <a:pt x="4948" y="2991"/>
                    <a:pt x="4849" y="3064"/>
                    <a:pt x="4744" y="3129"/>
                  </a:cubicBezTo>
                  <a:cubicBezTo>
                    <a:pt x="4268" y="3425"/>
                    <a:pt x="3719" y="3584"/>
                    <a:pt x="3175" y="3584"/>
                  </a:cubicBezTo>
                  <a:cubicBezTo>
                    <a:pt x="3102" y="3584"/>
                    <a:pt x="3029" y="3582"/>
                    <a:pt x="2956" y="3576"/>
                  </a:cubicBezTo>
                  <a:cubicBezTo>
                    <a:pt x="2749" y="3560"/>
                    <a:pt x="2568" y="3521"/>
                    <a:pt x="2413" y="3459"/>
                  </a:cubicBezTo>
                  <a:cubicBezTo>
                    <a:pt x="2590" y="3176"/>
                    <a:pt x="2614" y="2829"/>
                    <a:pt x="2472" y="2564"/>
                  </a:cubicBezTo>
                  <a:cubicBezTo>
                    <a:pt x="2420" y="2467"/>
                    <a:pt x="2346" y="2385"/>
                    <a:pt x="2257" y="2322"/>
                  </a:cubicBezTo>
                  <a:cubicBezTo>
                    <a:pt x="2163" y="2255"/>
                    <a:pt x="2055" y="2221"/>
                    <a:pt x="1945" y="2221"/>
                  </a:cubicBezTo>
                  <a:cubicBezTo>
                    <a:pt x="1846" y="2221"/>
                    <a:pt x="1745" y="2249"/>
                    <a:pt x="1654" y="2305"/>
                  </a:cubicBezTo>
                  <a:cubicBezTo>
                    <a:pt x="1456" y="2422"/>
                    <a:pt x="1347" y="2646"/>
                    <a:pt x="1378" y="2874"/>
                  </a:cubicBezTo>
                  <a:cubicBezTo>
                    <a:pt x="1415" y="3110"/>
                    <a:pt x="1519" y="3331"/>
                    <a:pt x="1678" y="3510"/>
                  </a:cubicBezTo>
                  <a:cubicBezTo>
                    <a:pt x="1634" y="3534"/>
                    <a:pt x="1586" y="3556"/>
                    <a:pt x="1534" y="3577"/>
                  </a:cubicBezTo>
                  <a:cubicBezTo>
                    <a:pt x="1283" y="3681"/>
                    <a:pt x="1015" y="3733"/>
                    <a:pt x="746" y="3733"/>
                  </a:cubicBezTo>
                  <a:cubicBezTo>
                    <a:pt x="598" y="3733"/>
                    <a:pt x="450" y="3717"/>
                    <a:pt x="304" y="3685"/>
                  </a:cubicBezTo>
                  <a:cubicBezTo>
                    <a:pt x="288" y="3682"/>
                    <a:pt x="271" y="3680"/>
                    <a:pt x="255" y="3680"/>
                  </a:cubicBezTo>
                  <a:cubicBezTo>
                    <a:pt x="148" y="3680"/>
                    <a:pt x="52" y="3753"/>
                    <a:pt x="29" y="3861"/>
                  </a:cubicBezTo>
                  <a:cubicBezTo>
                    <a:pt x="1" y="3986"/>
                    <a:pt x="79" y="4110"/>
                    <a:pt x="204" y="4138"/>
                  </a:cubicBezTo>
                  <a:cubicBezTo>
                    <a:pt x="370" y="4176"/>
                    <a:pt x="539" y="4196"/>
                    <a:pt x="711" y="4197"/>
                  </a:cubicBezTo>
                  <a:cubicBezTo>
                    <a:pt x="724" y="4197"/>
                    <a:pt x="738" y="4197"/>
                    <a:pt x="751" y="4197"/>
                  </a:cubicBezTo>
                  <a:cubicBezTo>
                    <a:pt x="1082" y="4197"/>
                    <a:pt x="1409" y="4131"/>
                    <a:pt x="1714" y="4005"/>
                  </a:cubicBezTo>
                  <a:cubicBezTo>
                    <a:pt x="1839" y="3954"/>
                    <a:pt x="1959" y="3889"/>
                    <a:pt x="2071" y="3812"/>
                  </a:cubicBezTo>
                  <a:cubicBezTo>
                    <a:pt x="2306" y="3937"/>
                    <a:pt x="2590" y="4013"/>
                    <a:pt x="2921" y="4038"/>
                  </a:cubicBezTo>
                  <a:cubicBezTo>
                    <a:pt x="3005" y="4045"/>
                    <a:pt x="3089" y="4048"/>
                    <a:pt x="3174" y="4048"/>
                  </a:cubicBezTo>
                  <a:cubicBezTo>
                    <a:pt x="3805" y="4048"/>
                    <a:pt x="4441" y="3865"/>
                    <a:pt x="4990" y="3522"/>
                  </a:cubicBezTo>
                  <a:cubicBezTo>
                    <a:pt x="5145" y="3428"/>
                    <a:pt x="5288" y="3318"/>
                    <a:pt x="5420" y="3193"/>
                  </a:cubicBezTo>
                  <a:cubicBezTo>
                    <a:pt x="5805" y="3418"/>
                    <a:pt x="6253" y="3531"/>
                    <a:pt x="6700" y="3531"/>
                  </a:cubicBezTo>
                  <a:cubicBezTo>
                    <a:pt x="7197" y="3531"/>
                    <a:pt x="7693" y="3392"/>
                    <a:pt x="8103" y="3113"/>
                  </a:cubicBezTo>
                  <a:cubicBezTo>
                    <a:pt x="8333" y="2957"/>
                    <a:pt x="8488" y="2788"/>
                    <a:pt x="8576" y="2597"/>
                  </a:cubicBezTo>
                  <a:cubicBezTo>
                    <a:pt x="8617" y="2509"/>
                    <a:pt x="8647" y="2414"/>
                    <a:pt x="8662" y="2317"/>
                  </a:cubicBezTo>
                  <a:cubicBezTo>
                    <a:pt x="8798" y="2338"/>
                    <a:pt x="8933" y="2348"/>
                    <a:pt x="9063" y="2348"/>
                  </a:cubicBezTo>
                  <a:cubicBezTo>
                    <a:pt x="9229" y="2348"/>
                    <a:pt x="9390" y="2332"/>
                    <a:pt x="9544" y="2298"/>
                  </a:cubicBezTo>
                  <a:cubicBezTo>
                    <a:pt x="10079" y="2183"/>
                    <a:pt x="10528" y="1856"/>
                    <a:pt x="10760" y="1422"/>
                  </a:cubicBezTo>
                  <a:cubicBezTo>
                    <a:pt x="10910" y="1441"/>
                    <a:pt x="11062" y="1454"/>
                    <a:pt x="11217" y="1454"/>
                  </a:cubicBezTo>
                  <a:cubicBezTo>
                    <a:pt x="11291" y="1454"/>
                    <a:pt x="11365" y="1451"/>
                    <a:pt x="11440" y="1444"/>
                  </a:cubicBezTo>
                  <a:cubicBezTo>
                    <a:pt x="11872" y="1405"/>
                    <a:pt x="12241" y="1235"/>
                    <a:pt x="12480" y="965"/>
                  </a:cubicBezTo>
                  <a:cubicBezTo>
                    <a:pt x="12565" y="869"/>
                    <a:pt x="12556" y="722"/>
                    <a:pt x="12461" y="637"/>
                  </a:cubicBezTo>
                  <a:cubicBezTo>
                    <a:pt x="12416" y="599"/>
                    <a:pt x="12361" y="579"/>
                    <a:pt x="12306" y="579"/>
                  </a:cubicBezTo>
                  <a:cubicBezTo>
                    <a:pt x="12242" y="579"/>
                    <a:pt x="12179" y="606"/>
                    <a:pt x="12133" y="657"/>
                  </a:cubicBezTo>
                  <a:cubicBezTo>
                    <a:pt x="11973" y="838"/>
                    <a:pt x="11711" y="954"/>
                    <a:pt x="11398" y="983"/>
                  </a:cubicBezTo>
                  <a:cubicBezTo>
                    <a:pt x="11335" y="988"/>
                    <a:pt x="11271" y="990"/>
                    <a:pt x="11208" y="990"/>
                  </a:cubicBezTo>
                  <a:cubicBezTo>
                    <a:pt x="11107" y="990"/>
                    <a:pt x="11006" y="984"/>
                    <a:pt x="10906" y="972"/>
                  </a:cubicBezTo>
                  <a:cubicBezTo>
                    <a:pt x="10931" y="768"/>
                    <a:pt x="10899" y="571"/>
                    <a:pt x="10809" y="404"/>
                  </a:cubicBezTo>
                  <a:cubicBezTo>
                    <a:pt x="10709" y="223"/>
                    <a:pt x="10543" y="89"/>
                    <a:pt x="10346" y="30"/>
                  </a:cubicBezTo>
                  <a:cubicBezTo>
                    <a:pt x="10279" y="10"/>
                    <a:pt x="10212" y="0"/>
                    <a:pt x="1014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9"/>
            <p:cNvSpPr/>
            <p:nvPr/>
          </p:nvSpPr>
          <p:spPr>
            <a:xfrm>
              <a:off x="4363900" y="2189925"/>
              <a:ext cx="313925" cy="87975"/>
            </a:xfrm>
            <a:custGeom>
              <a:rect b="b" l="l" r="r" t="t"/>
              <a:pathLst>
                <a:path extrusionOk="0" h="3519" w="12557">
                  <a:moveTo>
                    <a:pt x="12493" y="1"/>
                  </a:moveTo>
                  <a:lnTo>
                    <a:pt x="12493" y="1"/>
                  </a:lnTo>
                  <a:cubicBezTo>
                    <a:pt x="12490" y="5"/>
                    <a:pt x="12489" y="10"/>
                    <a:pt x="12485" y="15"/>
                  </a:cubicBezTo>
                  <a:cubicBezTo>
                    <a:pt x="12246" y="286"/>
                    <a:pt x="11876" y="456"/>
                    <a:pt x="11444" y="495"/>
                  </a:cubicBezTo>
                  <a:cubicBezTo>
                    <a:pt x="11370" y="502"/>
                    <a:pt x="11296" y="505"/>
                    <a:pt x="11223" y="505"/>
                  </a:cubicBezTo>
                  <a:cubicBezTo>
                    <a:pt x="11068" y="505"/>
                    <a:pt x="10915" y="492"/>
                    <a:pt x="10764" y="471"/>
                  </a:cubicBezTo>
                  <a:cubicBezTo>
                    <a:pt x="10533" y="907"/>
                    <a:pt x="10085" y="1232"/>
                    <a:pt x="9549" y="1349"/>
                  </a:cubicBezTo>
                  <a:cubicBezTo>
                    <a:pt x="9395" y="1382"/>
                    <a:pt x="9233" y="1399"/>
                    <a:pt x="9065" y="1399"/>
                  </a:cubicBezTo>
                  <a:cubicBezTo>
                    <a:pt x="8936" y="1399"/>
                    <a:pt x="8803" y="1389"/>
                    <a:pt x="8668" y="1368"/>
                  </a:cubicBezTo>
                  <a:cubicBezTo>
                    <a:pt x="8651" y="1464"/>
                    <a:pt x="8621" y="1558"/>
                    <a:pt x="8582" y="1648"/>
                  </a:cubicBezTo>
                  <a:cubicBezTo>
                    <a:pt x="8492" y="1838"/>
                    <a:pt x="8337" y="2007"/>
                    <a:pt x="8107" y="2164"/>
                  </a:cubicBezTo>
                  <a:cubicBezTo>
                    <a:pt x="7697" y="2443"/>
                    <a:pt x="7201" y="2582"/>
                    <a:pt x="6704" y="2582"/>
                  </a:cubicBezTo>
                  <a:cubicBezTo>
                    <a:pt x="6257" y="2582"/>
                    <a:pt x="5809" y="2469"/>
                    <a:pt x="5424" y="2244"/>
                  </a:cubicBezTo>
                  <a:cubicBezTo>
                    <a:pt x="5294" y="2368"/>
                    <a:pt x="5149" y="2479"/>
                    <a:pt x="4996" y="2573"/>
                  </a:cubicBezTo>
                  <a:cubicBezTo>
                    <a:pt x="4445" y="2915"/>
                    <a:pt x="3809" y="3099"/>
                    <a:pt x="3178" y="3099"/>
                  </a:cubicBezTo>
                  <a:cubicBezTo>
                    <a:pt x="3093" y="3099"/>
                    <a:pt x="3009" y="3096"/>
                    <a:pt x="2925" y="3089"/>
                  </a:cubicBezTo>
                  <a:cubicBezTo>
                    <a:pt x="2596" y="3064"/>
                    <a:pt x="2312" y="2988"/>
                    <a:pt x="2076" y="2863"/>
                  </a:cubicBezTo>
                  <a:cubicBezTo>
                    <a:pt x="1965" y="2939"/>
                    <a:pt x="1845" y="3005"/>
                    <a:pt x="1720" y="3055"/>
                  </a:cubicBezTo>
                  <a:cubicBezTo>
                    <a:pt x="1413" y="3182"/>
                    <a:pt x="1086" y="3248"/>
                    <a:pt x="755" y="3248"/>
                  </a:cubicBezTo>
                  <a:cubicBezTo>
                    <a:pt x="742" y="3248"/>
                    <a:pt x="728" y="3248"/>
                    <a:pt x="715" y="3248"/>
                  </a:cubicBezTo>
                  <a:cubicBezTo>
                    <a:pt x="545" y="3245"/>
                    <a:pt x="375" y="3226"/>
                    <a:pt x="209" y="3189"/>
                  </a:cubicBezTo>
                  <a:cubicBezTo>
                    <a:pt x="152" y="3176"/>
                    <a:pt x="103" y="3143"/>
                    <a:pt x="71" y="3095"/>
                  </a:cubicBezTo>
                  <a:cubicBezTo>
                    <a:pt x="50" y="3120"/>
                    <a:pt x="36" y="3151"/>
                    <a:pt x="29" y="3182"/>
                  </a:cubicBezTo>
                  <a:cubicBezTo>
                    <a:pt x="1" y="3307"/>
                    <a:pt x="79" y="3431"/>
                    <a:pt x="204" y="3459"/>
                  </a:cubicBezTo>
                  <a:cubicBezTo>
                    <a:pt x="370" y="3496"/>
                    <a:pt x="540" y="3515"/>
                    <a:pt x="711" y="3518"/>
                  </a:cubicBezTo>
                  <a:cubicBezTo>
                    <a:pt x="724" y="3518"/>
                    <a:pt x="738" y="3518"/>
                    <a:pt x="751" y="3518"/>
                  </a:cubicBezTo>
                  <a:cubicBezTo>
                    <a:pt x="1082" y="3518"/>
                    <a:pt x="1409" y="3452"/>
                    <a:pt x="1716" y="3325"/>
                  </a:cubicBezTo>
                  <a:cubicBezTo>
                    <a:pt x="1841" y="3275"/>
                    <a:pt x="1960" y="3210"/>
                    <a:pt x="2071" y="3133"/>
                  </a:cubicBezTo>
                  <a:cubicBezTo>
                    <a:pt x="2308" y="3258"/>
                    <a:pt x="2592" y="3334"/>
                    <a:pt x="2921" y="3359"/>
                  </a:cubicBezTo>
                  <a:cubicBezTo>
                    <a:pt x="3005" y="3366"/>
                    <a:pt x="3089" y="3369"/>
                    <a:pt x="3174" y="3369"/>
                  </a:cubicBezTo>
                  <a:cubicBezTo>
                    <a:pt x="3805" y="3369"/>
                    <a:pt x="4442" y="3185"/>
                    <a:pt x="4991" y="2843"/>
                  </a:cubicBezTo>
                  <a:cubicBezTo>
                    <a:pt x="5145" y="2749"/>
                    <a:pt x="5289" y="2638"/>
                    <a:pt x="5420" y="2514"/>
                  </a:cubicBezTo>
                  <a:cubicBezTo>
                    <a:pt x="5805" y="2739"/>
                    <a:pt x="6253" y="2852"/>
                    <a:pt x="6701" y="2852"/>
                  </a:cubicBezTo>
                  <a:cubicBezTo>
                    <a:pt x="7197" y="2852"/>
                    <a:pt x="7693" y="2713"/>
                    <a:pt x="8103" y="2434"/>
                  </a:cubicBezTo>
                  <a:cubicBezTo>
                    <a:pt x="8333" y="2277"/>
                    <a:pt x="8489" y="2108"/>
                    <a:pt x="8578" y="1918"/>
                  </a:cubicBezTo>
                  <a:cubicBezTo>
                    <a:pt x="8619" y="1828"/>
                    <a:pt x="8647" y="1735"/>
                    <a:pt x="8664" y="1638"/>
                  </a:cubicBezTo>
                  <a:cubicBezTo>
                    <a:pt x="8800" y="1659"/>
                    <a:pt x="8934" y="1669"/>
                    <a:pt x="9065" y="1669"/>
                  </a:cubicBezTo>
                  <a:cubicBezTo>
                    <a:pt x="9231" y="1669"/>
                    <a:pt x="9392" y="1652"/>
                    <a:pt x="9545" y="1619"/>
                  </a:cubicBezTo>
                  <a:cubicBezTo>
                    <a:pt x="10081" y="1502"/>
                    <a:pt x="10529" y="1177"/>
                    <a:pt x="10761" y="743"/>
                  </a:cubicBezTo>
                  <a:cubicBezTo>
                    <a:pt x="10911" y="762"/>
                    <a:pt x="11063" y="775"/>
                    <a:pt x="11217" y="775"/>
                  </a:cubicBezTo>
                  <a:cubicBezTo>
                    <a:pt x="11291" y="775"/>
                    <a:pt x="11365" y="772"/>
                    <a:pt x="11440" y="765"/>
                  </a:cubicBezTo>
                  <a:cubicBezTo>
                    <a:pt x="11872" y="726"/>
                    <a:pt x="12241" y="556"/>
                    <a:pt x="12480" y="286"/>
                  </a:cubicBezTo>
                  <a:cubicBezTo>
                    <a:pt x="12551" y="204"/>
                    <a:pt x="12556" y="86"/>
                    <a:pt x="1249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9"/>
            <p:cNvSpPr/>
            <p:nvPr/>
          </p:nvSpPr>
          <p:spPr>
            <a:xfrm>
              <a:off x="4305275" y="2336550"/>
              <a:ext cx="410050" cy="107350"/>
            </a:xfrm>
            <a:custGeom>
              <a:rect b="b" l="l" r="r" t="t"/>
              <a:pathLst>
                <a:path extrusionOk="0" h="4294" w="16402">
                  <a:moveTo>
                    <a:pt x="2896" y="593"/>
                  </a:moveTo>
                  <a:cubicBezTo>
                    <a:pt x="2914" y="593"/>
                    <a:pt x="2931" y="596"/>
                    <a:pt x="2947" y="603"/>
                  </a:cubicBezTo>
                  <a:cubicBezTo>
                    <a:pt x="2966" y="611"/>
                    <a:pt x="2980" y="624"/>
                    <a:pt x="2989" y="640"/>
                  </a:cubicBezTo>
                  <a:cubicBezTo>
                    <a:pt x="3015" y="681"/>
                    <a:pt x="3030" y="728"/>
                    <a:pt x="3034" y="775"/>
                  </a:cubicBezTo>
                  <a:cubicBezTo>
                    <a:pt x="3048" y="943"/>
                    <a:pt x="2946" y="1130"/>
                    <a:pt x="2779" y="1251"/>
                  </a:cubicBezTo>
                  <a:cubicBezTo>
                    <a:pt x="2717" y="1071"/>
                    <a:pt x="2710" y="878"/>
                    <a:pt x="2757" y="694"/>
                  </a:cubicBezTo>
                  <a:cubicBezTo>
                    <a:pt x="2780" y="612"/>
                    <a:pt x="2863" y="597"/>
                    <a:pt x="2878" y="594"/>
                  </a:cubicBezTo>
                  <a:cubicBezTo>
                    <a:pt x="2884" y="593"/>
                    <a:pt x="2890" y="593"/>
                    <a:pt x="2896" y="593"/>
                  </a:cubicBezTo>
                  <a:close/>
                  <a:moveTo>
                    <a:pt x="7138" y="1730"/>
                  </a:moveTo>
                  <a:cubicBezTo>
                    <a:pt x="7143" y="1730"/>
                    <a:pt x="7148" y="1731"/>
                    <a:pt x="7152" y="1733"/>
                  </a:cubicBezTo>
                  <a:lnTo>
                    <a:pt x="7154" y="1734"/>
                  </a:lnTo>
                  <a:cubicBezTo>
                    <a:pt x="7186" y="1751"/>
                    <a:pt x="7211" y="1826"/>
                    <a:pt x="7194" y="1893"/>
                  </a:cubicBezTo>
                  <a:cubicBezTo>
                    <a:pt x="7169" y="2004"/>
                    <a:pt x="7073" y="2103"/>
                    <a:pt x="6992" y="2169"/>
                  </a:cubicBezTo>
                  <a:cubicBezTo>
                    <a:pt x="6955" y="2059"/>
                    <a:pt x="6947" y="1963"/>
                    <a:pt x="6968" y="1883"/>
                  </a:cubicBezTo>
                  <a:cubicBezTo>
                    <a:pt x="6989" y="1820"/>
                    <a:pt x="7034" y="1768"/>
                    <a:pt x="7095" y="1741"/>
                  </a:cubicBezTo>
                  <a:cubicBezTo>
                    <a:pt x="7102" y="1738"/>
                    <a:pt x="7122" y="1730"/>
                    <a:pt x="7138" y="1730"/>
                  </a:cubicBezTo>
                  <a:close/>
                  <a:moveTo>
                    <a:pt x="10609" y="2273"/>
                  </a:moveTo>
                  <a:cubicBezTo>
                    <a:pt x="10623" y="2273"/>
                    <a:pt x="10636" y="2276"/>
                    <a:pt x="10647" y="2281"/>
                  </a:cubicBezTo>
                  <a:lnTo>
                    <a:pt x="10649" y="2281"/>
                  </a:lnTo>
                  <a:cubicBezTo>
                    <a:pt x="10677" y="2295"/>
                    <a:pt x="10702" y="2318"/>
                    <a:pt x="10720" y="2343"/>
                  </a:cubicBezTo>
                  <a:cubicBezTo>
                    <a:pt x="10764" y="2403"/>
                    <a:pt x="10807" y="2495"/>
                    <a:pt x="10777" y="2666"/>
                  </a:cubicBezTo>
                  <a:cubicBezTo>
                    <a:pt x="10771" y="2661"/>
                    <a:pt x="10764" y="2655"/>
                    <a:pt x="10758" y="2649"/>
                  </a:cubicBezTo>
                  <a:cubicBezTo>
                    <a:pt x="10599" y="2499"/>
                    <a:pt x="10526" y="2346"/>
                    <a:pt x="10561" y="2301"/>
                  </a:cubicBezTo>
                  <a:cubicBezTo>
                    <a:pt x="10584" y="2273"/>
                    <a:pt x="10601" y="2273"/>
                    <a:pt x="10609" y="2273"/>
                  </a:cubicBezTo>
                  <a:close/>
                  <a:moveTo>
                    <a:pt x="13611" y="2158"/>
                  </a:moveTo>
                  <a:cubicBezTo>
                    <a:pt x="13642" y="2158"/>
                    <a:pt x="13672" y="2165"/>
                    <a:pt x="13699" y="2179"/>
                  </a:cubicBezTo>
                  <a:lnTo>
                    <a:pt x="13701" y="2179"/>
                  </a:lnTo>
                  <a:cubicBezTo>
                    <a:pt x="13726" y="2190"/>
                    <a:pt x="13750" y="2205"/>
                    <a:pt x="13772" y="2224"/>
                  </a:cubicBezTo>
                  <a:cubicBezTo>
                    <a:pt x="13853" y="2292"/>
                    <a:pt x="13903" y="2388"/>
                    <a:pt x="13914" y="2492"/>
                  </a:cubicBezTo>
                  <a:cubicBezTo>
                    <a:pt x="13924" y="2606"/>
                    <a:pt x="13892" y="2728"/>
                    <a:pt x="13824" y="2848"/>
                  </a:cubicBezTo>
                  <a:cubicBezTo>
                    <a:pt x="13611" y="2709"/>
                    <a:pt x="13415" y="2560"/>
                    <a:pt x="13400" y="2395"/>
                  </a:cubicBezTo>
                  <a:cubicBezTo>
                    <a:pt x="13399" y="2280"/>
                    <a:pt x="13481" y="2180"/>
                    <a:pt x="13595" y="2159"/>
                  </a:cubicBezTo>
                  <a:cubicBezTo>
                    <a:pt x="13601" y="2158"/>
                    <a:pt x="13606" y="2158"/>
                    <a:pt x="13611" y="2158"/>
                  </a:cubicBezTo>
                  <a:close/>
                  <a:moveTo>
                    <a:pt x="2901" y="1"/>
                  </a:moveTo>
                  <a:cubicBezTo>
                    <a:pt x="2867" y="1"/>
                    <a:pt x="2833" y="3"/>
                    <a:pt x="2798" y="8"/>
                  </a:cubicBezTo>
                  <a:cubicBezTo>
                    <a:pt x="2507" y="44"/>
                    <a:pt x="2265" y="254"/>
                    <a:pt x="2185" y="536"/>
                  </a:cubicBezTo>
                  <a:cubicBezTo>
                    <a:pt x="2107" y="832"/>
                    <a:pt x="2116" y="1144"/>
                    <a:pt x="2213" y="1433"/>
                  </a:cubicBezTo>
                  <a:cubicBezTo>
                    <a:pt x="2160" y="1437"/>
                    <a:pt x="2105" y="1439"/>
                    <a:pt x="2048" y="1439"/>
                  </a:cubicBezTo>
                  <a:cubicBezTo>
                    <a:pt x="2036" y="1439"/>
                    <a:pt x="2023" y="1439"/>
                    <a:pt x="2011" y="1439"/>
                  </a:cubicBezTo>
                  <a:cubicBezTo>
                    <a:pt x="1471" y="1429"/>
                    <a:pt x="948" y="1255"/>
                    <a:pt x="511" y="940"/>
                  </a:cubicBezTo>
                  <a:cubicBezTo>
                    <a:pt x="458" y="901"/>
                    <a:pt x="397" y="883"/>
                    <a:pt x="337" y="883"/>
                  </a:cubicBezTo>
                  <a:cubicBezTo>
                    <a:pt x="245" y="883"/>
                    <a:pt x="155" y="925"/>
                    <a:pt x="98" y="1005"/>
                  </a:cubicBezTo>
                  <a:cubicBezTo>
                    <a:pt x="1" y="1137"/>
                    <a:pt x="30" y="1322"/>
                    <a:pt x="162" y="1419"/>
                  </a:cubicBezTo>
                  <a:cubicBezTo>
                    <a:pt x="338" y="1547"/>
                    <a:pt x="526" y="1657"/>
                    <a:pt x="726" y="1746"/>
                  </a:cubicBezTo>
                  <a:cubicBezTo>
                    <a:pt x="1128" y="1928"/>
                    <a:pt x="1562" y="2025"/>
                    <a:pt x="2004" y="2032"/>
                  </a:cubicBezTo>
                  <a:cubicBezTo>
                    <a:pt x="2023" y="2033"/>
                    <a:pt x="2041" y="2033"/>
                    <a:pt x="2060" y="2033"/>
                  </a:cubicBezTo>
                  <a:cubicBezTo>
                    <a:pt x="2215" y="2033"/>
                    <a:pt x="2369" y="2017"/>
                    <a:pt x="2521" y="1987"/>
                  </a:cubicBezTo>
                  <a:cubicBezTo>
                    <a:pt x="2734" y="2254"/>
                    <a:pt x="3029" y="2488"/>
                    <a:pt x="3401" y="2686"/>
                  </a:cubicBezTo>
                  <a:cubicBezTo>
                    <a:pt x="4019" y="3014"/>
                    <a:pt x="4724" y="3184"/>
                    <a:pt x="5437" y="3184"/>
                  </a:cubicBezTo>
                  <a:cubicBezTo>
                    <a:pt x="5655" y="3184"/>
                    <a:pt x="5874" y="3168"/>
                    <a:pt x="6092" y="3136"/>
                  </a:cubicBezTo>
                  <a:cubicBezTo>
                    <a:pt x="6321" y="3104"/>
                    <a:pt x="6546" y="3047"/>
                    <a:pt x="6764" y="2969"/>
                  </a:cubicBezTo>
                  <a:cubicBezTo>
                    <a:pt x="7365" y="3789"/>
                    <a:pt x="8383" y="4294"/>
                    <a:pt x="9399" y="4294"/>
                  </a:cubicBezTo>
                  <a:cubicBezTo>
                    <a:pt x="9584" y="4294"/>
                    <a:pt x="9769" y="4277"/>
                    <a:pt x="9951" y="4242"/>
                  </a:cubicBezTo>
                  <a:cubicBezTo>
                    <a:pt x="10301" y="4176"/>
                    <a:pt x="10570" y="4057"/>
                    <a:pt x="10771" y="3878"/>
                  </a:cubicBezTo>
                  <a:cubicBezTo>
                    <a:pt x="10864" y="3795"/>
                    <a:pt x="10945" y="3700"/>
                    <a:pt x="11014" y="3594"/>
                  </a:cubicBezTo>
                  <a:cubicBezTo>
                    <a:pt x="11353" y="3807"/>
                    <a:pt x="11706" y="3951"/>
                    <a:pt x="12057" y="4022"/>
                  </a:cubicBezTo>
                  <a:cubicBezTo>
                    <a:pt x="12223" y="4054"/>
                    <a:pt x="12388" y="4070"/>
                    <a:pt x="12551" y="4070"/>
                  </a:cubicBezTo>
                  <a:cubicBezTo>
                    <a:pt x="13066" y="4070"/>
                    <a:pt x="13555" y="3910"/>
                    <a:pt x="13930" y="3613"/>
                  </a:cubicBezTo>
                  <a:cubicBezTo>
                    <a:pt x="14176" y="3759"/>
                    <a:pt x="14433" y="3892"/>
                    <a:pt x="14716" y="3986"/>
                  </a:cubicBezTo>
                  <a:cubicBezTo>
                    <a:pt x="14963" y="4068"/>
                    <a:pt x="15209" y="4109"/>
                    <a:pt x="15444" y="4109"/>
                  </a:cubicBezTo>
                  <a:cubicBezTo>
                    <a:pt x="15709" y="4109"/>
                    <a:pt x="15960" y="4057"/>
                    <a:pt x="16182" y="3954"/>
                  </a:cubicBezTo>
                  <a:cubicBezTo>
                    <a:pt x="16334" y="3887"/>
                    <a:pt x="16401" y="3708"/>
                    <a:pt x="16331" y="3556"/>
                  </a:cubicBezTo>
                  <a:cubicBezTo>
                    <a:pt x="16281" y="3448"/>
                    <a:pt x="16173" y="3385"/>
                    <a:pt x="16061" y="3385"/>
                  </a:cubicBezTo>
                  <a:cubicBezTo>
                    <a:pt x="16017" y="3385"/>
                    <a:pt x="15973" y="3395"/>
                    <a:pt x="15930" y="3416"/>
                  </a:cubicBezTo>
                  <a:cubicBezTo>
                    <a:pt x="15788" y="3482"/>
                    <a:pt x="15623" y="3516"/>
                    <a:pt x="15445" y="3516"/>
                  </a:cubicBezTo>
                  <a:cubicBezTo>
                    <a:pt x="15274" y="3516"/>
                    <a:pt x="15090" y="3485"/>
                    <a:pt x="14903" y="3423"/>
                  </a:cubicBezTo>
                  <a:cubicBezTo>
                    <a:pt x="14705" y="3354"/>
                    <a:pt x="14513" y="3265"/>
                    <a:pt x="14332" y="3160"/>
                  </a:cubicBezTo>
                  <a:cubicBezTo>
                    <a:pt x="14464" y="2933"/>
                    <a:pt x="14527" y="2686"/>
                    <a:pt x="14508" y="2444"/>
                  </a:cubicBezTo>
                  <a:cubicBezTo>
                    <a:pt x="14482" y="2181"/>
                    <a:pt x="14356" y="1940"/>
                    <a:pt x="14155" y="1769"/>
                  </a:cubicBezTo>
                  <a:cubicBezTo>
                    <a:pt x="13996" y="1636"/>
                    <a:pt x="13808" y="1565"/>
                    <a:pt x="13616" y="1565"/>
                  </a:cubicBezTo>
                  <a:cubicBezTo>
                    <a:pt x="13592" y="1565"/>
                    <a:pt x="13567" y="1566"/>
                    <a:pt x="13542" y="1568"/>
                  </a:cubicBezTo>
                  <a:cubicBezTo>
                    <a:pt x="13100" y="1620"/>
                    <a:pt x="12779" y="2010"/>
                    <a:pt x="12811" y="2453"/>
                  </a:cubicBezTo>
                  <a:cubicBezTo>
                    <a:pt x="12849" y="2846"/>
                    <a:pt x="13150" y="3104"/>
                    <a:pt x="13384" y="3267"/>
                  </a:cubicBezTo>
                  <a:cubicBezTo>
                    <a:pt x="13142" y="3403"/>
                    <a:pt x="12848" y="3476"/>
                    <a:pt x="12544" y="3476"/>
                  </a:cubicBezTo>
                  <a:cubicBezTo>
                    <a:pt x="12421" y="3476"/>
                    <a:pt x="12296" y="3464"/>
                    <a:pt x="12173" y="3440"/>
                  </a:cubicBezTo>
                  <a:cubicBezTo>
                    <a:pt x="11875" y="3379"/>
                    <a:pt x="11575" y="3253"/>
                    <a:pt x="11283" y="3063"/>
                  </a:cubicBezTo>
                  <a:cubicBezTo>
                    <a:pt x="11385" y="2786"/>
                    <a:pt x="11472" y="2363"/>
                    <a:pt x="11198" y="1992"/>
                  </a:cubicBezTo>
                  <a:cubicBezTo>
                    <a:pt x="11056" y="1798"/>
                    <a:pt x="10838" y="1679"/>
                    <a:pt x="10616" y="1678"/>
                  </a:cubicBezTo>
                  <a:cubicBezTo>
                    <a:pt x="10410" y="1678"/>
                    <a:pt x="10216" y="1774"/>
                    <a:pt x="10093" y="1940"/>
                  </a:cubicBezTo>
                  <a:cubicBezTo>
                    <a:pt x="9847" y="2259"/>
                    <a:pt x="9946" y="2696"/>
                    <a:pt x="10352" y="3080"/>
                  </a:cubicBezTo>
                  <a:cubicBezTo>
                    <a:pt x="10411" y="3136"/>
                    <a:pt x="10473" y="3191"/>
                    <a:pt x="10533" y="3243"/>
                  </a:cubicBezTo>
                  <a:cubicBezTo>
                    <a:pt x="10491" y="3314"/>
                    <a:pt x="10438" y="3378"/>
                    <a:pt x="10377" y="3434"/>
                  </a:cubicBezTo>
                  <a:cubicBezTo>
                    <a:pt x="10258" y="3539"/>
                    <a:pt x="10082" y="3614"/>
                    <a:pt x="9840" y="3659"/>
                  </a:cubicBezTo>
                  <a:cubicBezTo>
                    <a:pt x="9691" y="3687"/>
                    <a:pt x="9540" y="3701"/>
                    <a:pt x="9389" y="3701"/>
                  </a:cubicBezTo>
                  <a:cubicBezTo>
                    <a:pt x="8587" y="3701"/>
                    <a:pt x="7786" y="3316"/>
                    <a:pt x="7291" y="2686"/>
                  </a:cubicBezTo>
                  <a:cubicBezTo>
                    <a:pt x="7311" y="2672"/>
                    <a:pt x="7329" y="2658"/>
                    <a:pt x="7349" y="2642"/>
                  </a:cubicBezTo>
                  <a:cubicBezTo>
                    <a:pt x="7577" y="2461"/>
                    <a:pt x="7720" y="2254"/>
                    <a:pt x="7772" y="2028"/>
                  </a:cubicBezTo>
                  <a:cubicBezTo>
                    <a:pt x="7848" y="1701"/>
                    <a:pt x="7706" y="1357"/>
                    <a:pt x="7435" y="1211"/>
                  </a:cubicBezTo>
                  <a:cubicBezTo>
                    <a:pt x="7342" y="1162"/>
                    <a:pt x="7242" y="1137"/>
                    <a:pt x="7138" y="1137"/>
                  </a:cubicBezTo>
                  <a:cubicBezTo>
                    <a:pt x="7045" y="1137"/>
                    <a:pt x="6950" y="1157"/>
                    <a:pt x="6858" y="1197"/>
                  </a:cubicBezTo>
                  <a:cubicBezTo>
                    <a:pt x="6632" y="1297"/>
                    <a:pt x="6462" y="1494"/>
                    <a:pt x="6394" y="1731"/>
                  </a:cubicBezTo>
                  <a:cubicBezTo>
                    <a:pt x="6337" y="1954"/>
                    <a:pt x="6358" y="2188"/>
                    <a:pt x="6462" y="2446"/>
                  </a:cubicBezTo>
                  <a:cubicBezTo>
                    <a:pt x="6312" y="2492"/>
                    <a:pt x="6158" y="2527"/>
                    <a:pt x="6004" y="2550"/>
                  </a:cubicBezTo>
                  <a:cubicBezTo>
                    <a:pt x="5814" y="2578"/>
                    <a:pt x="5623" y="2592"/>
                    <a:pt x="5433" y="2592"/>
                  </a:cubicBezTo>
                  <a:cubicBezTo>
                    <a:pt x="4817" y="2592"/>
                    <a:pt x="4210" y="2446"/>
                    <a:pt x="3677" y="2163"/>
                  </a:cubicBezTo>
                  <a:cubicBezTo>
                    <a:pt x="3444" y="2038"/>
                    <a:pt x="3251" y="1900"/>
                    <a:pt x="3101" y="1750"/>
                  </a:cubicBezTo>
                  <a:cubicBezTo>
                    <a:pt x="3452" y="1508"/>
                    <a:pt x="3657" y="1113"/>
                    <a:pt x="3626" y="728"/>
                  </a:cubicBezTo>
                  <a:cubicBezTo>
                    <a:pt x="3614" y="590"/>
                    <a:pt x="3570" y="455"/>
                    <a:pt x="3498" y="335"/>
                  </a:cubicBezTo>
                  <a:cubicBezTo>
                    <a:pt x="3371" y="124"/>
                    <a:pt x="3148" y="1"/>
                    <a:pt x="290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9"/>
            <p:cNvSpPr/>
            <p:nvPr/>
          </p:nvSpPr>
          <p:spPr>
            <a:xfrm>
              <a:off x="4304750" y="2360100"/>
              <a:ext cx="409600" cy="84325"/>
            </a:xfrm>
            <a:custGeom>
              <a:rect b="b" l="l" r="r" t="t"/>
              <a:pathLst>
                <a:path extrusionOk="0" h="3373" w="16384">
                  <a:moveTo>
                    <a:pt x="204" y="1"/>
                  </a:moveTo>
                  <a:cubicBezTo>
                    <a:pt x="16" y="106"/>
                    <a:pt x="0" y="372"/>
                    <a:pt x="176" y="497"/>
                  </a:cubicBezTo>
                  <a:cubicBezTo>
                    <a:pt x="352" y="625"/>
                    <a:pt x="540" y="735"/>
                    <a:pt x="740" y="825"/>
                  </a:cubicBezTo>
                  <a:cubicBezTo>
                    <a:pt x="1141" y="1006"/>
                    <a:pt x="1575" y="1104"/>
                    <a:pt x="2016" y="1111"/>
                  </a:cubicBezTo>
                  <a:cubicBezTo>
                    <a:pt x="2035" y="1112"/>
                    <a:pt x="2054" y="1112"/>
                    <a:pt x="2072" y="1112"/>
                  </a:cubicBezTo>
                  <a:cubicBezTo>
                    <a:pt x="2227" y="1112"/>
                    <a:pt x="2381" y="1097"/>
                    <a:pt x="2532" y="1066"/>
                  </a:cubicBezTo>
                  <a:cubicBezTo>
                    <a:pt x="2746" y="1332"/>
                    <a:pt x="3040" y="1567"/>
                    <a:pt x="3413" y="1765"/>
                  </a:cubicBezTo>
                  <a:cubicBezTo>
                    <a:pt x="4031" y="2093"/>
                    <a:pt x="4735" y="2263"/>
                    <a:pt x="5448" y="2263"/>
                  </a:cubicBezTo>
                  <a:cubicBezTo>
                    <a:pt x="5667" y="2263"/>
                    <a:pt x="5887" y="2247"/>
                    <a:pt x="6105" y="2215"/>
                  </a:cubicBezTo>
                  <a:cubicBezTo>
                    <a:pt x="6334" y="2183"/>
                    <a:pt x="6559" y="2126"/>
                    <a:pt x="6775" y="2048"/>
                  </a:cubicBezTo>
                  <a:cubicBezTo>
                    <a:pt x="7377" y="2868"/>
                    <a:pt x="8394" y="3373"/>
                    <a:pt x="9410" y="3373"/>
                  </a:cubicBezTo>
                  <a:cubicBezTo>
                    <a:pt x="9595" y="3373"/>
                    <a:pt x="9780" y="3356"/>
                    <a:pt x="9962" y="3321"/>
                  </a:cubicBezTo>
                  <a:cubicBezTo>
                    <a:pt x="10313" y="3254"/>
                    <a:pt x="10581" y="3136"/>
                    <a:pt x="10782" y="2957"/>
                  </a:cubicBezTo>
                  <a:cubicBezTo>
                    <a:pt x="10875" y="2874"/>
                    <a:pt x="10958" y="2779"/>
                    <a:pt x="11025" y="2673"/>
                  </a:cubicBezTo>
                  <a:cubicBezTo>
                    <a:pt x="11364" y="2886"/>
                    <a:pt x="11717" y="3030"/>
                    <a:pt x="12070" y="3099"/>
                  </a:cubicBezTo>
                  <a:cubicBezTo>
                    <a:pt x="12236" y="3132"/>
                    <a:pt x="12402" y="3148"/>
                    <a:pt x="12566" y="3148"/>
                  </a:cubicBezTo>
                  <a:cubicBezTo>
                    <a:pt x="13080" y="3148"/>
                    <a:pt x="13568" y="2989"/>
                    <a:pt x="13941" y="2692"/>
                  </a:cubicBezTo>
                  <a:cubicBezTo>
                    <a:pt x="14187" y="2838"/>
                    <a:pt x="14444" y="2971"/>
                    <a:pt x="14728" y="3066"/>
                  </a:cubicBezTo>
                  <a:cubicBezTo>
                    <a:pt x="14976" y="3147"/>
                    <a:pt x="15222" y="3187"/>
                    <a:pt x="15457" y="3187"/>
                  </a:cubicBezTo>
                  <a:cubicBezTo>
                    <a:pt x="15721" y="3187"/>
                    <a:pt x="15971" y="3136"/>
                    <a:pt x="16193" y="3033"/>
                  </a:cubicBezTo>
                  <a:cubicBezTo>
                    <a:pt x="16317" y="2974"/>
                    <a:pt x="16383" y="2838"/>
                    <a:pt x="16352" y="2704"/>
                  </a:cubicBezTo>
                  <a:lnTo>
                    <a:pt x="16352" y="2704"/>
                  </a:lnTo>
                  <a:cubicBezTo>
                    <a:pt x="16347" y="2708"/>
                    <a:pt x="16342" y="2714"/>
                    <a:pt x="16335" y="2717"/>
                  </a:cubicBezTo>
                  <a:cubicBezTo>
                    <a:pt x="16113" y="2820"/>
                    <a:pt x="15863" y="2872"/>
                    <a:pt x="15599" y="2872"/>
                  </a:cubicBezTo>
                  <a:cubicBezTo>
                    <a:pt x="15364" y="2872"/>
                    <a:pt x="15118" y="2831"/>
                    <a:pt x="14870" y="2749"/>
                  </a:cubicBezTo>
                  <a:cubicBezTo>
                    <a:pt x="14586" y="2656"/>
                    <a:pt x="14329" y="2523"/>
                    <a:pt x="14084" y="2377"/>
                  </a:cubicBezTo>
                  <a:cubicBezTo>
                    <a:pt x="13711" y="2674"/>
                    <a:pt x="13222" y="2833"/>
                    <a:pt x="12708" y="2833"/>
                  </a:cubicBezTo>
                  <a:cubicBezTo>
                    <a:pt x="12544" y="2833"/>
                    <a:pt x="12378" y="2817"/>
                    <a:pt x="12212" y="2784"/>
                  </a:cubicBezTo>
                  <a:cubicBezTo>
                    <a:pt x="11860" y="2714"/>
                    <a:pt x="11508" y="2571"/>
                    <a:pt x="11167" y="2358"/>
                  </a:cubicBezTo>
                  <a:cubicBezTo>
                    <a:pt x="11100" y="2464"/>
                    <a:pt x="11018" y="2558"/>
                    <a:pt x="10925" y="2642"/>
                  </a:cubicBezTo>
                  <a:cubicBezTo>
                    <a:pt x="10723" y="2821"/>
                    <a:pt x="10456" y="2939"/>
                    <a:pt x="10106" y="3007"/>
                  </a:cubicBezTo>
                  <a:cubicBezTo>
                    <a:pt x="9924" y="3041"/>
                    <a:pt x="9739" y="3058"/>
                    <a:pt x="9554" y="3058"/>
                  </a:cubicBezTo>
                  <a:cubicBezTo>
                    <a:pt x="8538" y="3058"/>
                    <a:pt x="7519" y="2552"/>
                    <a:pt x="6917" y="1733"/>
                  </a:cubicBezTo>
                  <a:cubicBezTo>
                    <a:pt x="6701" y="1812"/>
                    <a:pt x="6476" y="1868"/>
                    <a:pt x="6247" y="1899"/>
                  </a:cubicBezTo>
                  <a:cubicBezTo>
                    <a:pt x="6027" y="1932"/>
                    <a:pt x="5807" y="1948"/>
                    <a:pt x="5587" y="1948"/>
                  </a:cubicBezTo>
                  <a:cubicBezTo>
                    <a:pt x="4875" y="1948"/>
                    <a:pt x="4172" y="1777"/>
                    <a:pt x="3555" y="1449"/>
                  </a:cubicBezTo>
                  <a:cubicBezTo>
                    <a:pt x="3182" y="1252"/>
                    <a:pt x="2887" y="1017"/>
                    <a:pt x="2676" y="750"/>
                  </a:cubicBezTo>
                  <a:cubicBezTo>
                    <a:pt x="2524" y="780"/>
                    <a:pt x="2369" y="796"/>
                    <a:pt x="2214" y="796"/>
                  </a:cubicBezTo>
                  <a:cubicBezTo>
                    <a:pt x="2196" y="796"/>
                    <a:pt x="2177" y="796"/>
                    <a:pt x="2158" y="795"/>
                  </a:cubicBezTo>
                  <a:cubicBezTo>
                    <a:pt x="1717" y="788"/>
                    <a:pt x="1283" y="691"/>
                    <a:pt x="882" y="510"/>
                  </a:cubicBezTo>
                  <a:cubicBezTo>
                    <a:pt x="682" y="420"/>
                    <a:pt x="494" y="310"/>
                    <a:pt x="318" y="182"/>
                  </a:cubicBezTo>
                  <a:cubicBezTo>
                    <a:pt x="259" y="139"/>
                    <a:pt x="218" y="74"/>
                    <a:pt x="20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9"/>
            <p:cNvSpPr/>
            <p:nvPr/>
          </p:nvSpPr>
          <p:spPr>
            <a:xfrm>
              <a:off x="4246575" y="2473900"/>
              <a:ext cx="540275" cy="130350"/>
            </a:xfrm>
            <a:custGeom>
              <a:rect b="b" l="l" r="r" t="t"/>
              <a:pathLst>
                <a:path extrusionOk="0" h="5214" w="21611">
                  <a:moveTo>
                    <a:pt x="17718" y="830"/>
                  </a:moveTo>
                  <a:cubicBezTo>
                    <a:pt x="17738" y="830"/>
                    <a:pt x="17757" y="832"/>
                    <a:pt x="17777" y="836"/>
                  </a:cubicBezTo>
                  <a:lnTo>
                    <a:pt x="17775" y="836"/>
                  </a:lnTo>
                  <a:cubicBezTo>
                    <a:pt x="17813" y="845"/>
                    <a:pt x="17848" y="857"/>
                    <a:pt x="17881" y="875"/>
                  </a:cubicBezTo>
                  <a:cubicBezTo>
                    <a:pt x="18003" y="946"/>
                    <a:pt x="18094" y="1060"/>
                    <a:pt x="18132" y="1196"/>
                  </a:cubicBezTo>
                  <a:cubicBezTo>
                    <a:pt x="18173" y="1348"/>
                    <a:pt x="18165" y="1525"/>
                    <a:pt x="18108" y="1708"/>
                  </a:cubicBezTo>
                  <a:cubicBezTo>
                    <a:pt x="17800" y="1588"/>
                    <a:pt x="17512" y="1446"/>
                    <a:pt x="17449" y="1228"/>
                  </a:cubicBezTo>
                  <a:cubicBezTo>
                    <a:pt x="17431" y="1164"/>
                    <a:pt x="17443" y="1078"/>
                    <a:pt x="17480" y="1002"/>
                  </a:cubicBezTo>
                  <a:cubicBezTo>
                    <a:pt x="17517" y="925"/>
                    <a:pt x="17577" y="866"/>
                    <a:pt x="17637" y="843"/>
                  </a:cubicBezTo>
                  <a:cubicBezTo>
                    <a:pt x="17664" y="834"/>
                    <a:pt x="17691" y="830"/>
                    <a:pt x="17718" y="830"/>
                  </a:cubicBezTo>
                  <a:close/>
                  <a:moveTo>
                    <a:pt x="13874" y="1950"/>
                  </a:moveTo>
                  <a:cubicBezTo>
                    <a:pt x="13883" y="1950"/>
                    <a:pt x="13893" y="1951"/>
                    <a:pt x="13902" y="1954"/>
                  </a:cubicBezTo>
                  <a:cubicBezTo>
                    <a:pt x="13944" y="1964"/>
                    <a:pt x="13981" y="1985"/>
                    <a:pt x="14012" y="2016"/>
                  </a:cubicBezTo>
                  <a:cubicBezTo>
                    <a:pt x="14082" y="2082"/>
                    <a:pt x="14161" y="2193"/>
                    <a:pt x="14166" y="2437"/>
                  </a:cubicBezTo>
                  <a:cubicBezTo>
                    <a:pt x="14158" y="2432"/>
                    <a:pt x="14148" y="2426"/>
                    <a:pt x="14138" y="2419"/>
                  </a:cubicBezTo>
                  <a:cubicBezTo>
                    <a:pt x="13898" y="2266"/>
                    <a:pt x="13766" y="2079"/>
                    <a:pt x="13798" y="2007"/>
                  </a:cubicBezTo>
                  <a:cubicBezTo>
                    <a:pt x="13819" y="1961"/>
                    <a:pt x="13840" y="1955"/>
                    <a:pt x="13851" y="1952"/>
                  </a:cubicBezTo>
                  <a:cubicBezTo>
                    <a:pt x="13859" y="1951"/>
                    <a:pt x="13867" y="1950"/>
                    <a:pt x="13874" y="1950"/>
                  </a:cubicBezTo>
                  <a:close/>
                  <a:moveTo>
                    <a:pt x="9289" y="2323"/>
                  </a:moveTo>
                  <a:cubicBezTo>
                    <a:pt x="9291" y="2323"/>
                    <a:pt x="9293" y="2323"/>
                    <a:pt x="9295" y="2323"/>
                  </a:cubicBezTo>
                  <a:lnTo>
                    <a:pt x="9296" y="2325"/>
                  </a:lnTo>
                  <a:cubicBezTo>
                    <a:pt x="9341" y="2338"/>
                    <a:pt x="9393" y="2432"/>
                    <a:pt x="9391" y="2529"/>
                  </a:cubicBezTo>
                  <a:cubicBezTo>
                    <a:pt x="9386" y="2688"/>
                    <a:pt x="9288" y="2854"/>
                    <a:pt x="9202" y="2969"/>
                  </a:cubicBezTo>
                  <a:cubicBezTo>
                    <a:pt x="9126" y="2831"/>
                    <a:pt x="9091" y="2703"/>
                    <a:pt x="9098" y="2588"/>
                  </a:cubicBezTo>
                  <a:cubicBezTo>
                    <a:pt x="9107" y="2496"/>
                    <a:pt x="9152" y="2412"/>
                    <a:pt x="9223" y="2353"/>
                  </a:cubicBezTo>
                  <a:cubicBezTo>
                    <a:pt x="9232" y="2345"/>
                    <a:pt x="9264" y="2323"/>
                    <a:pt x="9289" y="2323"/>
                  </a:cubicBezTo>
                  <a:close/>
                  <a:moveTo>
                    <a:pt x="3603" y="2126"/>
                  </a:moveTo>
                  <a:cubicBezTo>
                    <a:pt x="3612" y="2126"/>
                    <a:pt x="3621" y="2127"/>
                    <a:pt x="3629" y="2128"/>
                  </a:cubicBezTo>
                  <a:cubicBezTo>
                    <a:pt x="3653" y="2134"/>
                    <a:pt x="3676" y="2148"/>
                    <a:pt x="3693" y="2167"/>
                  </a:cubicBezTo>
                  <a:cubicBezTo>
                    <a:pt x="3736" y="2215"/>
                    <a:pt x="3767" y="2274"/>
                    <a:pt x="3785" y="2336"/>
                  </a:cubicBezTo>
                  <a:cubicBezTo>
                    <a:pt x="3846" y="2560"/>
                    <a:pt x="3763" y="2846"/>
                    <a:pt x="3580" y="3066"/>
                  </a:cubicBezTo>
                  <a:cubicBezTo>
                    <a:pt x="3455" y="2835"/>
                    <a:pt x="3396" y="2575"/>
                    <a:pt x="3410" y="2314"/>
                  </a:cubicBezTo>
                  <a:cubicBezTo>
                    <a:pt x="3417" y="2196"/>
                    <a:pt x="3518" y="2148"/>
                    <a:pt x="3539" y="2139"/>
                  </a:cubicBezTo>
                  <a:cubicBezTo>
                    <a:pt x="3559" y="2130"/>
                    <a:pt x="3581" y="2126"/>
                    <a:pt x="3603" y="2126"/>
                  </a:cubicBezTo>
                  <a:close/>
                  <a:moveTo>
                    <a:pt x="17742" y="0"/>
                  </a:moveTo>
                  <a:cubicBezTo>
                    <a:pt x="17631" y="0"/>
                    <a:pt x="17520" y="19"/>
                    <a:pt x="17414" y="57"/>
                  </a:cubicBezTo>
                  <a:cubicBezTo>
                    <a:pt x="17157" y="149"/>
                    <a:pt x="16930" y="361"/>
                    <a:pt x="16797" y="634"/>
                  </a:cubicBezTo>
                  <a:cubicBezTo>
                    <a:pt x="16663" y="906"/>
                    <a:pt x="16631" y="1221"/>
                    <a:pt x="16710" y="1494"/>
                  </a:cubicBezTo>
                  <a:cubicBezTo>
                    <a:pt x="16859" y="2018"/>
                    <a:pt x="17310" y="2274"/>
                    <a:pt x="17651" y="2420"/>
                  </a:cubicBezTo>
                  <a:cubicBezTo>
                    <a:pt x="17266" y="2790"/>
                    <a:pt x="16719" y="3022"/>
                    <a:pt x="16147" y="3043"/>
                  </a:cubicBezTo>
                  <a:cubicBezTo>
                    <a:pt x="16115" y="3045"/>
                    <a:pt x="16082" y="3045"/>
                    <a:pt x="16049" y="3045"/>
                  </a:cubicBezTo>
                  <a:cubicBezTo>
                    <a:pt x="15683" y="3045"/>
                    <a:pt x="15300" y="2966"/>
                    <a:pt x="14913" y="2816"/>
                  </a:cubicBezTo>
                  <a:cubicBezTo>
                    <a:pt x="14975" y="2405"/>
                    <a:pt x="14976" y="1800"/>
                    <a:pt x="14530" y="1382"/>
                  </a:cubicBezTo>
                  <a:cubicBezTo>
                    <a:pt x="14350" y="1212"/>
                    <a:pt x="14122" y="1120"/>
                    <a:pt x="13897" y="1120"/>
                  </a:cubicBezTo>
                  <a:cubicBezTo>
                    <a:pt x="13832" y="1120"/>
                    <a:pt x="13768" y="1127"/>
                    <a:pt x="13705" y="1143"/>
                  </a:cubicBezTo>
                  <a:cubicBezTo>
                    <a:pt x="13444" y="1204"/>
                    <a:pt x="13224" y="1396"/>
                    <a:pt x="13103" y="1666"/>
                  </a:cubicBezTo>
                  <a:cubicBezTo>
                    <a:pt x="12872" y="2180"/>
                    <a:pt x="13112" y="2744"/>
                    <a:pt x="13729" y="3136"/>
                  </a:cubicBezTo>
                  <a:cubicBezTo>
                    <a:pt x="13819" y="3195"/>
                    <a:pt x="13912" y="3249"/>
                    <a:pt x="14003" y="3301"/>
                  </a:cubicBezTo>
                  <a:cubicBezTo>
                    <a:pt x="13967" y="3410"/>
                    <a:pt x="13916" y="3514"/>
                    <a:pt x="13851" y="3611"/>
                  </a:cubicBezTo>
                  <a:cubicBezTo>
                    <a:pt x="13726" y="3794"/>
                    <a:pt x="13521" y="3950"/>
                    <a:pt x="13224" y="4089"/>
                  </a:cubicBezTo>
                  <a:cubicBezTo>
                    <a:pt x="12799" y="4290"/>
                    <a:pt x="12339" y="4386"/>
                    <a:pt x="11880" y="4386"/>
                  </a:cubicBezTo>
                  <a:cubicBezTo>
                    <a:pt x="11095" y="4386"/>
                    <a:pt x="10313" y="4104"/>
                    <a:pt x="9718" y="3579"/>
                  </a:cubicBezTo>
                  <a:cubicBezTo>
                    <a:pt x="9739" y="3554"/>
                    <a:pt x="9759" y="3527"/>
                    <a:pt x="9780" y="3502"/>
                  </a:cubicBezTo>
                  <a:cubicBezTo>
                    <a:pt x="10025" y="3181"/>
                    <a:pt x="10154" y="2854"/>
                    <a:pt x="10162" y="2527"/>
                  </a:cubicBezTo>
                  <a:cubicBezTo>
                    <a:pt x="10175" y="2056"/>
                    <a:pt x="9905" y="1635"/>
                    <a:pt x="9521" y="1522"/>
                  </a:cubicBezTo>
                  <a:cubicBezTo>
                    <a:pt x="9453" y="1502"/>
                    <a:pt x="9383" y="1493"/>
                    <a:pt x="9313" y="1493"/>
                  </a:cubicBezTo>
                  <a:cubicBezTo>
                    <a:pt x="9128" y="1493"/>
                    <a:pt x="8943" y="1560"/>
                    <a:pt x="8780" y="1688"/>
                  </a:cubicBezTo>
                  <a:cubicBezTo>
                    <a:pt x="8518" y="1892"/>
                    <a:pt x="8343" y="2229"/>
                    <a:pt x="8326" y="2565"/>
                  </a:cubicBezTo>
                  <a:cubicBezTo>
                    <a:pt x="8309" y="2884"/>
                    <a:pt x="8397" y="3199"/>
                    <a:pt x="8595" y="3516"/>
                  </a:cubicBezTo>
                  <a:cubicBezTo>
                    <a:pt x="8418" y="3627"/>
                    <a:pt x="8231" y="3724"/>
                    <a:pt x="8037" y="3804"/>
                  </a:cubicBezTo>
                  <a:cubicBezTo>
                    <a:pt x="7433" y="4057"/>
                    <a:pt x="6795" y="4186"/>
                    <a:pt x="6168" y="4186"/>
                  </a:cubicBezTo>
                  <a:cubicBezTo>
                    <a:pt x="5758" y="4186"/>
                    <a:pt x="5353" y="4131"/>
                    <a:pt x="4963" y="4020"/>
                  </a:cubicBezTo>
                  <a:cubicBezTo>
                    <a:pt x="4632" y="3925"/>
                    <a:pt x="4351" y="3800"/>
                    <a:pt x="4120" y="3641"/>
                  </a:cubicBezTo>
                  <a:cubicBezTo>
                    <a:pt x="4507" y="3199"/>
                    <a:pt x="4667" y="2595"/>
                    <a:pt x="4528" y="2082"/>
                  </a:cubicBezTo>
                  <a:cubicBezTo>
                    <a:pt x="4478" y="1899"/>
                    <a:pt x="4388" y="1732"/>
                    <a:pt x="4263" y="1590"/>
                  </a:cubicBezTo>
                  <a:cubicBezTo>
                    <a:pt x="4095" y="1397"/>
                    <a:pt x="3869" y="1295"/>
                    <a:pt x="3630" y="1295"/>
                  </a:cubicBezTo>
                  <a:cubicBezTo>
                    <a:pt x="3517" y="1295"/>
                    <a:pt x="3401" y="1318"/>
                    <a:pt x="3286" y="1365"/>
                  </a:cubicBezTo>
                  <a:cubicBezTo>
                    <a:pt x="2919" y="1514"/>
                    <a:pt x="2665" y="1874"/>
                    <a:pt x="2638" y="2283"/>
                  </a:cubicBezTo>
                  <a:cubicBezTo>
                    <a:pt x="2613" y="2703"/>
                    <a:pt x="2706" y="3123"/>
                    <a:pt x="2905" y="3495"/>
                  </a:cubicBezTo>
                  <a:cubicBezTo>
                    <a:pt x="2821" y="3524"/>
                    <a:pt x="2734" y="3548"/>
                    <a:pt x="2648" y="3569"/>
                  </a:cubicBezTo>
                  <a:cubicBezTo>
                    <a:pt x="2409" y="3625"/>
                    <a:pt x="2166" y="3653"/>
                    <a:pt x="1923" y="3653"/>
                  </a:cubicBezTo>
                  <a:cubicBezTo>
                    <a:pt x="1470" y="3653"/>
                    <a:pt x="1020" y="3556"/>
                    <a:pt x="602" y="3367"/>
                  </a:cubicBezTo>
                  <a:cubicBezTo>
                    <a:pt x="554" y="3344"/>
                    <a:pt x="503" y="3334"/>
                    <a:pt x="453" y="3334"/>
                  </a:cubicBezTo>
                  <a:cubicBezTo>
                    <a:pt x="303" y="3334"/>
                    <a:pt x="157" y="3430"/>
                    <a:pt x="89" y="3589"/>
                  </a:cubicBezTo>
                  <a:cubicBezTo>
                    <a:pt x="1" y="3800"/>
                    <a:pt x="87" y="4043"/>
                    <a:pt x="281" y="4131"/>
                  </a:cubicBezTo>
                  <a:cubicBezTo>
                    <a:pt x="538" y="4250"/>
                    <a:pt x="806" y="4340"/>
                    <a:pt x="1085" y="4397"/>
                  </a:cubicBezTo>
                  <a:cubicBezTo>
                    <a:pt x="1353" y="4454"/>
                    <a:pt x="1626" y="4483"/>
                    <a:pt x="1899" y="4483"/>
                  </a:cubicBezTo>
                  <a:cubicBezTo>
                    <a:pt x="2198" y="4483"/>
                    <a:pt x="2496" y="4449"/>
                    <a:pt x="2789" y="4380"/>
                  </a:cubicBezTo>
                  <a:cubicBezTo>
                    <a:pt x="3014" y="4328"/>
                    <a:pt x="3231" y="4252"/>
                    <a:pt x="3438" y="4153"/>
                  </a:cubicBezTo>
                  <a:cubicBezTo>
                    <a:pt x="3778" y="4448"/>
                    <a:pt x="4216" y="4673"/>
                    <a:pt x="4743" y="4823"/>
                  </a:cubicBezTo>
                  <a:cubicBezTo>
                    <a:pt x="5196" y="4953"/>
                    <a:pt x="5668" y="5017"/>
                    <a:pt x="6144" y="5017"/>
                  </a:cubicBezTo>
                  <a:cubicBezTo>
                    <a:pt x="6868" y="5017"/>
                    <a:pt x="7603" y="4868"/>
                    <a:pt x="8298" y="4576"/>
                  </a:cubicBezTo>
                  <a:cubicBezTo>
                    <a:pt x="8585" y="4458"/>
                    <a:pt x="8858" y="4310"/>
                    <a:pt x="9114" y="4133"/>
                  </a:cubicBezTo>
                  <a:cubicBezTo>
                    <a:pt x="9856" y="4835"/>
                    <a:pt x="10858" y="5213"/>
                    <a:pt x="11866" y="5213"/>
                  </a:cubicBezTo>
                  <a:cubicBezTo>
                    <a:pt x="12429" y="5213"/>
                    <a:pt x="12994" y="5095"/>
                    <a:pt x="13515" y="4850"/>
                  </a:cubicBezTo>
                  <a:cubicBezTo>
                    <a:pt x="13944" y="4647"/>
                    <a:pt x="14258" y="4399"/>
                    <a:pt x="14469" y="4092"/>
                  </a:cubicBezTo>
                  <a:cubicBezTo>
                    <a:pt x="14566" y="3947"/>
                    <a:pt x="14646" y="3791"/>
                    <a:pt x="14706" y="3627"/>
                  </a:cubicBezTo>
                  <a:cubicBezTo>
                    <a:pt x="15151" y="3791"/>
                    <a:pt x="15596" y="3877"/>
                    <a:pt x="16026" y="3877"/>
                  </a:cubicBezTo>
                  <a:cubicBezTo>
                    <a:pt x="16067" y="3877"/>
                    <a:pt x="16109" y="3876"/>
                    <a:pt x="16150" y="3874"/>
                  </a:cubicBezTo>
                  <a:cubicBezTo>
                    <a:pt x="17064" y="3840"/>
                    <a:pt x="17909" y="3410"/>
                    <a:pt x="18437" y="2719"/>
                  </a:cubicBezTo>
                  <a:cubicBezTo>
                    <a:pt x="18789" y="2839"/>
                    <a:pt x="19152" y="2939"/>
                    <a:pt x="19538" y="2976"/>
                  </a:cubicBezTo>
                  <a:cubicBezTo>
                    <a:pt x="19638" y="2985"/>
                    <a:pt x="19736" y="2990"/>
                    <a:pt x="19833" y="2990"/>
                  </a:cubicBezTo>
                  <a:cubicBezTo>
                    <a:pt x="20436" y="2990"/>
                    <a:pt x="20985" y="2808"/>
                    <a:pt x="21402" y="2463"/>
                  </a:cubicBezTo>
                  <a:cubicBezTo>
                    <a:pt x="21574" y="2322"/>
                    <a:pt x="21610" y="2061"/>
                    <a:pt x="21484" y="1881"/>
                  </a:cubicBezTo>
                  <a:cubicBezTo>
                    <a:pt x="21411" y="1776"/>
                    <a:pt x="21299" y="1722"/>
                    <a:pt x="21184" y="1722"/>
                  </a:cubicBezTo>
                  <a:cubicBezTo>
                    <a:pt x="21100" y="1722"/>
                    <a:pt x="21015" y="1751"/>
                    <a:pt x="20943" y="1810"/>
                  </a:cubicBezTo>
                  <a:cubicBezTo>
                    <a:pt x="20666" y="2039"/>
                    <a:pt x="20286" y="2160"/>
                    <a:pt x="19857" y="2160"/>
                  </a:cubicBezTo>
                  <a:cubicBezTo>
                    <a:pt x="19783" y="2160"/>
                    <a:pt x="19708" y="2156"/>
                    <a:pt x="19631" y="2149"/>
                  </a:cubicBezTo>
                  <a:cubicBezTo>
                    <a:pt x="19364" y="2124"/>
                    <a:pt x="19097" y="2058"/>
                    <a:pt x="18834" y="1973"/>
                  </a:cubicBezTo>
                  <a:cubicBezTo>
                    <a:pt x="18946" y="1622"/>
                    <a:pt x="18962" y="1266"/>
                    <a:pt x="18875" y="942"/>
                  </a:cubicBezTo>
                  <a:cubicBezTo>
                    <a:pt x="18782" y="601"/>
                    <a:pt x="18548" y="300"/>
                    <a:pt x="18250" y="136"/>
                  </a:cubicBezTo>
                  <a:cubicBezTo>
                    <a:pt x="18087" y="45"/>
                    <a:pt x="17914" y="0"/>
                    <a:pt x="1774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9"/>
            <p:cNvSpPr/>
            <p:nvPr/>
          </p:nvSpPr>
          <p:spPr>
            <a:xfrm>
              <a:off x="4246475" y="2523775"/>
              <a:ext cx="539750" cy="81200"/>
            </a:xfrm>
            <a:custGeom>
              <a:rect b="b" l="l" r="r" t="t"/>
              <a:pathLst>
                <a:path extrusionOk="0" h="3248" w="21590">
                  <a:moveTo>
                    <a:pt x="21520" y="1"/>
                  </a:moveTo>
                  <a:cubicBezTo>
                    <a:pt x="21513" y="8"/>
                    <a:pt x="21510" y="18"/>
                    <a:pt x="21502" y="23"/>
                  </a:cubicBezTo>
                  <a:cubicBezTo>
                    <a:pt x="21085" y="367"/>
                    <a:pt x="20536" y="551"/>
                    <a:pt x="19932" y="551"/>
                  </a:cubicBezTo>
                  <a:cubicBezTo>
                    <a:pt x="19835" y="551"/>
                    <a:pt x="19737" y="546"/>
                    <a:pt x="19638" y="537"/>
                  </a:cubicBezTo>
                  <a:cubicBezTo>
                    <a:pt x="19251" y="499"/>
                    <a:pt x="18888" y="400"/>
                    <a:pt x="18537" y="279"/>
                  </a:cubicBezTo>
                  <a:cubicBezTo>
                    <a:pt x="18008" y="971"/>
                    <a:pt x="17163" y="1400"/>
                    <a:pt x="16250" y="1435"/>
                  </a:cubicBezTo>
                  <a:cubicBezTo>
                    <a:pt x="16210" y="1436"/>
                    <a:pt x="16171" y="1437"/>
                    <a:pt x="16132" y="1437"/>
                  </a:cubicBezTo>
                  <a:cubicBezTo>
                    <a:pt x="15700" y="1437"/>
                    <a:pt x="15253" y="1352"/>
                    <a:pt x="14806" y="1187"/>
                  </a:cubicBezTo>
                  <a:cubicBezTo>
                    <a:pt x="14745" y="1352"/>
                    <a:pt x="14667" y="1508"/>
                    <a:pt x="14568" y="1651"/>
                  </a:cubicBezTo>
                  <a:cubicBezTo>
                    <a:pt x="14357" y="1959"/>
                    <a:pt x="14045" y="2207"/>
                    <a:pt x="13615" y="2409"/>
                  </a:cubicBezTo>
                  <a:cubicBezTo>
                    <a:pt x="13093" y="2655"/>
                    <a:pt x="12529" y="2773"/>
                    <a:pt x="11966" y="2773"/>
                  </a:cubicBezTo>
                  <a:cubicBezTo>
                    <a:pt x="10958" y="2773"/>
                    <a:pt x="9956" y="2395"/>
                    <a:pt x="9213" y="1694"/>
                  </a:cubicBezTo>
                  <a:cubicBezTo>
                    <a:pt x="8959" y="1869"/>
                    <a:pt x="8685" y="2018"/>
                    <a:pt x="8399" y="2136"/>
                  </a:cubicBezTo>
                  <a:cubicBezTo>
                    <a:pt x="7705" y="2429"/>
                    <a:pt x="6969" y="2577"/>
                    <a:pt x="6245" y="2577"/>
                  </a:cubicBezTo>
                  <a:cubicBezTo>
                    <a:pt x="5768" y="2577"/>
                    <a:pt x="5296" y="2513"/>
                    <a:pt x="4842" y="2384"/>
                  </a:cubicBezTo>
                  <a:cubicBezTo>
                    <a:pt x="4315" y="2233"/>
                    <a:pt x="3879" y="2009"/>
                    <a:pt x="3539" y="1713"/>
                  </a:cubicBezTo>
                  <a:cubicBezTo>
                    <a:pt x="3331" y="1813"/>
                    <a:pt x="3113" y="1889"/>
                    <a:pt x="2890" y="1940"/>
                  </a:cubicBezTo>
                  <a:cubicBezTo>
                    <a:pt x="2596" y="2008"/>
                    <a:pt x="2296" y="2043"/>
                    <a:pt x="1995" y="2043"/>
                  </a:cubicBezTo>
                  <a:cubicBezTo>
                    <a:pt x="1724" y="2043"/>
                    <a:pt x="1452" y="2015"/>
                    <a:pt x="1184" y="1958"/>
                  </a:cubicBezTo>
                  <a:cubicBezTo>
                    <a:pt x="907" y="1899"/>
                    <a:pt x="637" y="1810"/>
                    <a:pt x="380" y="1692"/>
                  </a:cubicBezTo>
                  <a:cubicBezTo>
                    <a:pt x="292" y="1650"/>
                    <a:pt x="223" y="1574"/>
                    <a:pt x="189" y="1481"/>
                  </a:cubicBezTo>
                  <a:cubicBezTo>
                    <a:pt x="147" y="1522"/>
                    <a:pt x="113" y="1570"/>
                    <a:pt x="91" y="1623"/>
                  </a:cubicBezTo>
                  <a:cubicBezTo>
                    <a:pt x="1" y="1834"/>
                    <a:pt x="86" y="2079"/>
                    <a:pt x="280" y="2167"/>
                  </a:cubicBezTo>
                  <a:cubicBezTo>
                    <a:pt x="538" y="2285"/>
                    <a:pt x="808" y="2374"/>
                    <a:pt x="1084" y="2433"/>
                  </a:cubicBezTo>
                  <a:cubicBezTo>
                    <a:pt x="1352" y="2489"/>
                    <a:pt x="1624" y="2517"/>
                    <a:pt x="1896" y="2517"/>
                  </a:cubicBezTo>
                  <a:cubicBezTo>
                    <a:pt x="2196" y="2517"/>
                    <a:pt x="2495" y="2483"/>
                    <a:pt x="2788" y="2415"/>
                  </a:cubicBezTo>
                  <a:cubicBezTo>
                    <a:pt x="3013" y="2364"/>
                    <a:pt x="3231" y="2288"/>
                    <a:pt x="3438" y="2188"/>
                  </a:cubicBezTo>
                  <a:cubicBezTo>
                    <a:pt x="3778" y="2484"/>
                    <a:pt x="4215" y="2709"/>
                    <a:pt x="4743" y="2859"/>
                  </a:cubicBezTo>
                  <a:cubicBezTo>
                    <a:pt x="5195" y="2988"/>
                    <a:pt x="5667" y="3052"/>
                    <a:pt x="6143" y="3052"/>
                  </a:cubicBezTo>
                  <a:cubicBezTo>
                    <a:pt x="6868" y="3052"/>
                    <a:pt x="7603" y="2904"/>
                    <a:pt x="8298" y="2610"/>
                  </a:cubicBezTo>
                  <a:cubicBezTo>
                    <a:pt x="8585" y="2494"/>
                    <a:pt x="8858" y="2345"/>
                    <a:pt x="9113" y="2169"/>
                  </a:cubicBezTo>
                  <a:cubicBezTo>
                    <a:pt x="9855" y="2870"/>
                    <a:pt x="10858" y="3248"/>
                    <a:pt x="11865" y="3248"/>
                  </a:cubicBezTo>
                  <a:cubicBezTo>
                    <a:pt x="12428" y="3248"/>
                    <a:pt x="12992" y="3130"/>
                    <a:pt x="13514" y="2884"/>
                  </a:cubicBezTo>
                  <a:cubicBezTo>
                    <a:pt x="13944" y="2682"/>
                    <a:pt x="14256" y="2434"/>
                    <a:pt x="14468" y="2127"/>
                  </a:cubicBezTo>
                  <a:cubicBezTo>
                    <a:pt x="14565" y="1982"/>
                    <a:pt x="14646" y="1826"/>
                    <a:pt x="14706" y="1663"/>
                  </a:cubicBezTo>
                  <a:cubicBezTo>
                    <a:pt x="15149" y="1827"/>
                    <a:pt x="15594" y="1911"/>
                    <a:pt x="16023" y="1911"/>
                  </a:cubicBezTo>
                  <a:cubicBezTo>
                    <a:pt x="16065" y="1911"/>
                    <a:pt x="16107" y="1910"/>
                    <a:pt x="16148" y="1909"/>
                  </a:cubicBezTo>
                  <a:cubicBezTo>
                    <a:pt x="17062" y="1875"/>
                    <a:pt x="17907" y="1446"/>
                    <a:pt x="18437" y="753"/>
                  </a:cubicBezTo>
                  <a:cubicBezTo>
                    <a:pt x="18789" y="874"/>
                    <a:pt x="19151" y="974"/>
                    <a:pt x="19538" y="1012"/>
                  </a:cubicBezTo>
                  <a:cubicBezTo>
                    <a:pt x="19636" y="1021"/>
                    <a:pt x="19733" y="1026"/>
                    <a:pt x="19829" y="1026"/>
                  </a:cubicBezTo>
                  <a:cubicBezTo>
                    <a:pt x="20433" y="1026"/>
                    <a:pt x="20983" y="843"/>
                    <a:pt x="21401" y="499"/>
                  </a:cubicBezTo>
                  <a:cubicBezTo>
                    <a:pt x="21548" y="378"/>
                    <a:pt x="21589" y="171"/>
                    <a:pt x="2152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9"/>
            <p:cNvSpPr/>
            <p:nvPr/>
          </p:nvSpPr>
          <p:spPr>
            <a:xfrm>
              <a:off x="4668275" y="2592425"/>
              <a:ext cx="17075" cy="14600"/>
            </a:xfrm>
            <a:custGeom>
              <a:rect b="b" l="l" r="r" t="t"/>
              <a:pathLst>
                <a:path extrusionOk="0" h="584" w="683">
                  <a:moveTo>
                    <a:pt x="390" y="1"/>
                  </a:moveTo>
                  <a:cubicBezTo>
                    <a:pt x="130" y="1"/>
                    <a:pt x="0" y="314"/>
                    <a:pt x="185" y="498"/>
                  </a:cubicBezTo>
                  <a:cubicBezTo>
                    <a:pt x="244" y="557"/>
                    <a:pt x="317" y="584"/>
                    <a:pt x="389" y="584"/>
                  </a:cubicBezTo>
                  <a:cubicBezTo>
                    <a:pt x="539" y="584"/>
                    <a:pt x="682" y="468"/>
                    <a:pt x="682" y="292"/>
                  </a:cubicBezTo>
                  <a:cubicBezTo>
                    <a:pt x="682" y="130"/>
                    <a:pt x="552" y="1"/>
                    <a:pt x="39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9"/>
            <p:cNvSpPr/>
            <p:nvPr/>
          </p:nvSpPr>
          <p:spPr>
            <a:xfrm>
              <a:off x="4628725" y="2461125"/>
              <a:ext cx="17075" cy="14600"/>
            </a:xfrm>
            <a:custGeom>
              <a:rect b="b" l="l" r="r" t="t"/>
              <a:pathLst>
                <a:path extrusionOk="0" h="584" w="683">
                  <a:moveTo>
                    <a:pt x="393" y="0"/>
                  </a:moveTo>
                  <a:cubicBezTo>
                    <a:pt x="392" y="0"/>
                    <a:pt x="391" y="0"/>
                    <a:pt x="390" y="0"/>
                  </a:cubicBezTo>
                  <a:cubicBezTo>
                    <a:pt x="130" y="0"/>
                    <a:pt x="1" y="314"/>
                    <a:pt x="185" y="498"/>
                  </a:cubicBezTo>
                  <a:cubicBezTo>
                    <a:pt x="244" y="557"/>
                    <a:pt x="317" y="583"/>
                    <a:pt x="389" y="583"/>
                  </a:cubicBezTo>
                  <a:cubicBezTo>
                    <a:pt x="539" y="583"/>
                    <a:pt x="683" y="467"/>
                    <a:pt x="683" y="291"/>
                  </a:cubicBezTo>
                  <a:cubicBezTo>
                    <a:pt x="683" y="130"/>
                    <a:pt x="553" y="0"/>
                    <a:pt x="393"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9"/>
            <p:cNvSpPr/>
            <p:nvPr/>
          </p:nvSpPr>
          <p:spPr>
            <a:xfrm>
              <a:off x="4504500" y="2091375"/>
              <a:ext cx="17050" cy="14625"/>
            </a:xfrm>
            <a:custGeom>
              <a:rect b="b" l="l" r="r" t="t"/>
              <a:pathLst>
                <a:path extrusionOk="0" h="585" w="682">
                  <a:moveTo>
                    <a:pt x="392" y="0"/>
                  </a:moveTo>
                  <a:cubicBezTo>
                    <a:pt x="391" y="0"/>
                    <a:pt x="390" y="0"/>
                    <a:pt x="389" y="0"/>
                  </a:cubicBezTo>
                  <a:cubicBezTo>
                    <a:pt x="129" y="0"/>
                    <a:pt x="0" y="315"/>
                    <a:pt x="184" y="498"/>
                  </a:cubicBezTo>
                  <a:cubicBezTo>
                    <a:pt x="244" y="558"/>
                    <a:pt x="317" y="584"/>
                    <a:pt x="388" y="584"/>
                  </a:cubicBezTo>
                  <a:cubicBezTo>
                    <a:pt x="538" y="584"/>
                    <a:pt x="682" y="467"/>
                    <a:pt x="682" y="291"/>
                  </a:cubicBezTo>
                  <a:cubicBezTo>
                    <a:pt x="682" y="131"/>
                    <a:pt x="553" y="0"/>
                    <a:pt x="392"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9"/>
            <p:cNvSpPr/>
            <p:nvPr/>
          </p:nvSpPr>
          <p:spPr>
            <a:xfrm>
              <a:off x="4565300" y="2164375"/>
              <a:ext cx="17075" cy="14625"/>
            </a:xfrm>
            <a:custGeom>
              <a:rect b="b" l="l" r="r" t="t"/>
              <a:pathLst>
                <a:path extrusionOk="0" h="585" w="683">
                  <a:moveTo>
                    <a:pt x="390" y="0"/>
                  </a:moveTo>
                  <a:cubicBezTo>
                    <a:pt x="130" y="0"/>
                    <a:pt x="0" y="315"/>
                    <a:pt x="184" y="500"/>
                  </a:cubicBezTo>
                  <a:cubicBezTo>
                    <a:pt x="244" y="558"/>
                    <a:pt x="316" y="585"/>
                    <a:pt x="388" y="585"/>
                  </a:cubicBezTo>
                  <a:cubicBezTo>
                    <a:pt x="538" y="585"/>
                    <a:pt x="682" y="468"/>
                    <a:pt x="682" y="291"/>
                  </a:cubicBezTo>
                  <a:cubicBezTo>
                    <a:pt x="682" y="131"/>
                    <a:pt x="551" y="0"/>
                    <a:pt x="390"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9"/>
            <p:cNvSpPr/>
            <p:nvPr/>
          </p:nvSpPr>
          <p:spPr>
            <a:xfrm>
              <a:off x="4381150" y="2615200"/>
              <a:ext cx="17075" cy="14625"/>
            </a:xfrm>
            <a:custGeom>
              <a:rect b="b" l="l" r="r" t="t"/>
              <a:pathLst>
                <a:path extrusionOk="0" h="585" w="683">
                  <a:moveTo>
                    <a:pt x="393" y="1"/>
                  </a:moveTo>
                  <a:cubicBezTo>
                    <a:pt x="392" y="1"/>
                    <a:pt x="391" y="1"/>
                    <a:pt x="390" y="1"/>
                  </a:cubicBezTo>
                  <a:cubicBezTo>
                    <a:pt x="130" y="1"/>
                    <a:pt x="1" y="316"/>
                    <a:pt x="185" y="498"/>
                  </a:cubicBezTo>
                  <a:cubicBezTo>
                    <a:pt x="245" y="558"/>
                    <a:pt x="318" y="584"/>
                    <a:pt x="389" y="584"/>
                  </a:cubicBezTo>
                  <a:cubicBezTo>
                    <a:pt x="539" y="584"/>
                    <a:pt x="683" y="468"/>
                    <a:pt x="683" y="292"/>
                  </a:cubicBezTo>
                  <a:cubicBezTo>
                    <a:pt x="683" y="131"/>
                    <a:pt x="553" y="1"/>
                    <a:pt x="393"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9"/>
            <p:cNvSpPr/>
            <p:nvPr/>
          </p:nvSpPr>
          <p:spPr>
            <a:xfrm>
              <a:off x="4404750" y="2627950"/>
              <a:ext cx="17075" cy="14625"/>
            </a:xfrm>
            <a:custGeom>
              <a:rect b="b" l="l" r="r" t="t"/>
              <a:pathLst>
                <a:path extrusionOk="0" h="585" w="683">
                  <a:moveTo>
                    <a:pt x="392" y="1"/>
                  </a:moveTo>
                  <a:cubicBezTo>
                    <a:pt x="391" y="1"/>
                    <a:pt x="390" y="1"/>
                    <a:pt x="390" y="1"/>
                  </a:cubicBezTo>
                  <a:cubicBezTo>
                    <a:pt x="130" y="1"/>
                    <a:pt x="0" y="316"/>
                    <a:pt x="184" y="499"/>
                  </a:cubicBezTo>
                  <a:cubicBezTo>
                    <a:pt x="244" y="558"/>
                    <a:pt x="317" y="585"/>
                    <a:pt x="388" y="585"/>
                  </a:cubicBezTo>
                  <a:cubicBezTo>
                    <a:pt x="538" y="585"/>
                    <a:pt x="682" y="468"/>
                    <a:pt x="682" y="292"/>
                  </a:cubicBezTo>
                  <a:cubicBezTo>
                    <a:pt x="682" y="131"/>
                    <a:pt x="553" y="1"/>
                    <a:pt x="392"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9"/>
            <p:cNvSpPr/>
            <p:nvPr/>
          </p:nvSpPr>
          <p:spPr>
            <a:xfrm>
              <a:off x="4650850" y="2300450"/>
              <a:ext cx="17050" cy="14650"/>
            </a:xfrm>
            <a:custGeom>
              <a:rect b="b" l="l" r="r" t="t"/>
              <a:pathLst>
                <a:path extrusionOk="0" h="586" w="682">
                  <a:moveTo>
                    <a:pt x="390" y="1"/>
                  </a:moveTo>
                  <a:cubicBezTo>
                    <a:pt x="129" y="1"/>
                    <a:pt x="0" y="316"/>
                    <a:pt x="184" y="500"/>
                  </a:cubicBezTo>
                  <a:cubicBezTo>
                    <a:pt x="244" y="559"/>
                    <a:pt x="316" y="585"/>
                    <a:pt x="388" y="585"/>
                  </a:cubicBezTo>
                  <a:cubicBezTo>
                    <a:pt x="538" y="585"/>
                    <a:pt x="682" y="468"/>
                    <a:pt x="682" y="292"/>
                  </a:cubicBezTo>
                  <a:cubicBezTo>
                    <a:pt x="682" y="132"/>
                    <a:pt x="551" y="1"/>
                    <a:pt x="39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9"/>
            <p:cNvSpPr/>
            <p:nvPr/>
          </p:nvSpPr>
          <p:spPr>
            <a:xfrm>
              <a:off x="4389900" y="2432325"/>
              <a:ext cx="17075" cy="14625"/>
            </a:xfrm>
            <a:custGeom>
              <a:rect b="b" l="l" r="r" t="t"/>
              <a:pathLst>
                <a:path extrusionOk="0" h="585" w="683">
                  <a:moveTo>
                    <a:pt x="393" y="1"/>
                  </a:moveTo>
                  <a:cubicBezTo>
                    <a:pt x="392" y="1"/>
                    <a:pt x="391" y="1"/>
                    <a:pt x="390" y="1"/>
                  </a:cubicBezTo>
                  <a:cubicBezTo>
                    <a:pt x="130" y="1"/>
                    <a:pt x="1" y="316"/>
                    <a:pt x="185" y="499"/>
                  </a:cubicBezTo>
                  <a:cubicBezTo>
                    <a:pt x="244" y="558"/>
                    <a:pt x="317" y="585"/>
                    <a:pt x="389" y="585"/>
                  </a:cubicBezTo>
                  <a:cubicBezTo>
                    <a:pt x="538" y="585"/>
                    <a:pt x="683" y="468"/>
                    <a:pt x="683" y="292"/>
                  </a:cubicBezTo>
                  <a:cubicBezTo>
                    <a:pt x="683" y="131"/>
                    <a:pt x="552" y="1"/>
                    <a:pt x="393"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9"/>
            <p:cNvSpPr/>
            <p:nvPr/>
          </p:nvSpPr>
          <p:spPr>
            <a:xfrm>
              <a:off x="4790100" y="2601400"/>
              <a:ext cx="17075" cy="14625"/>
            </a:xfrm>
            <a:custGeom>
              <a:rect b="b" l="l" r="r" t="t"/>
              <a:pathLst>
                <a:path extrusionOk="0" h="585" w="683">
                  <a:moveTo>
                    <a:pt x="391" y="0"/>
                  </a:moveTo>
                  <a:cubicBezTo>
                    <a:pt x="131" y="1"/>
                    <a:pt x="0" y="315"/>
                    <a:pt x="184" y="499"/>
                  </a:cubicBezTo>
                  <a:cubicBezTo>
                    <a:pt x="244" y="558"/>
                    <a:pt x="316" y="584"/>
                    <a:pt x="388" y="584"/>
                  </a:cubicBezTo>
                  <a:cubicBezTo>
                    <a:pt x="538" y="584"/>
                    <a:pt x="683" y="467"/>
                    <a:pt x="682" y="291"/>
                  </a:cubicBezTo>
                  <a:cubicBezTo>
                    <a:pt x="682" y="131"/>
                    <a:pt x="551" y="0"/>
                    <a:pt x="391"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9"/>
            <p:cNvSpPr/>
            <p:nvPr/>
          </p:nvSpPr>
          <p:spPr>
            <a:xfrm>
              <a:off x="4549100" y="2622475"/>
              <a:ext cx="17050" cy="14625"/>
            </a:xfrm>
            <a:custGeom>
              <a:rect b="b" l="l" r="r" t="t"/>
              <a:pathLst>
                <a:path extrusionOk="0" h="585" w="682">
                  <a:moveTo>
                    <a:pt x="390" y="1"/>
                  </a:moveTo>
                  <a:cubicBezTo>
                    <a:pt x="129" y="1"/>
                    <a:pt x="0" y="316"/>
                    <a:pt x="184" y="500"/>
                  </a:cubicBezTo>
                  <a:cubicBezTo>
                    <a:pt x="244" y="559"/>
                    <a:pt x="316" y="585"/>
                    <a:pt x="388" y="585"/>
                  </a:cubicBezTo>
                  <a:cubicBezTo>
                    <a:pt x="538" y="585"/>
                    <a:pt x="682" y="468"/>
                    <a:pt x="682" y="292"/>
                  </a:cubicBezTo>
                  <a:cubicBezTo>
                    <a:pt x="682" y="131"/>
                    <a:pt x="551" y="1"/>
                    <a:pt x="39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9"/>
            <p:cNvSpPr/>
            <p:nvPr/>
          </p:nvSpPr>
          <p:spPr>
            <a:xfrm>
              <a:off x="4478125" y="2314200"/>
              <a:ext cx="17075" cy="14625"/>
            </a:xfrm>
            <a:custGeom>
              <a:rect b="b" l="l" r="r" t="t"/>
              <a:pathLst>
                <a:path extrusionOk="0" h="585" w="683">
                  <a:moveTo>
                    <a:pt x="390" y="1"/>
                  </a:moveTo>
                  <a:cubicBezTo>
                    <a:pt x="130" y="2"/>
                    <a:pt x="1" y="316"/>
                    <a:pt x="185" y="500"/>
                  </a:cubicBezTo>
                  <a:cubicBezTo>
                    <a:pt x="244" y="559"/>
                    <a:pt x="317" y="585"/>
                    <a:pt x="388" y="585"/>
                  </a:cubicBezTo>
                  <a:cubicBezTo>
                    <a:pt x="538" y="585"/>
                    <a:pt x="682" y="468"/>
                    <a:pt x="682" y="293"/>
                  </a:cubicBezTo>
                  <a:cubicBezTo>
                    <a:pt x="682" y="131"/>
                    <a:pt x="552" y="1"/>
                    <a:pt x="39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9"/>
            <p:cNvSpPr/>
            <p:nvPr/>
          </p:nvSpPr>
          <p:spPr>
            <a:xfrm>
              <a:off x="4497225" y="2331850"/>
              <a:ext cx="17050" cy="14625"/>
            </a:xfrm>
            <a:custGeom>
              <a:rect b="b" l="l" r="r" t="t"/>
              <a:pathLst>
                <a:path extrusionOk="0" h="585" w="682">
                  <a:moveTo>
                    <a:pt x="392" y="0"/>
                  </a:moveTo>
                  <a:cubicBezTo>
                    <a:pt x="391" y="0"/>
                    <a:pt x="390" y="0"/>
                    <a:pt x="389" y="0"/>
                  </a:cubicBezTo>
                  <a:cubicBezTo>
                    <a:pt x="129" y="0"/>
                    <a:pt x="0" y="315"/>
                    <a:pt x="184" y="498"/>
                  </a:cubicBezTo>
                  <a:cubicBezTo>
                    <a:pt x="243" y="558"/>
                    <a:pt x="316" y="584"/>
                    <a:pt x="388" y="584"/>
                  </a:cubicBezTo>
                  <a:cubicBezTo>
                    <a:pt x="538" y="584"/>
                    <a:pt x="682" y="467"/>
                    <a:pt x="682" y="291"/>
                  </a:cubicBezTo>
                  <a:cubicBezTo>
                    <a:pt x="682" y="131"/>
                    <a:pt x="551" y="0"/>
                    <a:pt x="392"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9"/>
            <p:cNvSpPr/>
            <p:nvPr/>
          </p:nvSpPr>
          <p:spPr>
            <a:xfrm>
              <a:off x="4510850" y="1985800"/>
              <a:ext cx="46325" cy="52700"/>
            </a:xfrm>
            <a:custGeom>
              <a:rect b="b" l="l" r="r" t="t"/>
              <a:pathLst>
                <a:path extrusionOk="0" h="2108" w="1853">
                  <a:moveTo>
                    <a:pt x="926" y="1"/>
                  </a:moveTo>
                  <a:cubicBezTo>
                    <a:pt x="887" y="1"/>
                    <a:pt x="848" y="26"/>
                    <a:pt x="829" y="77"/>
                  </a:cubicBezTo>
                  <a:lnTo>
                    <a:pt x="677" y="454"/>
                  </a:lnTo>
                  <a:cubicBezTo>
                    <a:pt x="636" y="555"/>
                    <a:pt x="557" y="626"/>
                    <a:pt x="466" y="643"/>
                  </a:cubicBezTo>
                  <a:lnTo>
                    <a:pt x="128" y="703"/>
                  </a:lnTo>
                  <a:cubicBezTo>
                    <a:pt x="37" y="719"/>
                    <a:pt x="1" y="856"/>
                    <a:pt x="67" y="935"/>
                  </a:cubicBezTo>
                  <a:lnTo>
                    <a:pt x="311" y="1229"/>
                  </a:lnTo>
                  <a:cubicBezTo>
                    <a:pt x="379" y="1315"/>
                    <a:pt x="408" y="1424"/>
                    <a:pt x="391" y="1533"/>
                  </a:cubicBezTo>
                  <a:lnTo>
                    <a:pt x="334" y="1947"/>
                  </a:lnTo>
                  <a:cubicBezTo>
                    <a:pt x="321" y="2035"/>
                    <a:pt x="379" y="2107"/>
                    <a:pt x="443" y="2107"/>
                  </a:cubicBezTo>
                  <a:cubicBezTo>
                    <a:pt x="460" y="2107"/>
                    <a:pt x="477" y="2102"/>
                    <a:pt x="494" y="2091"/>
                  </a:cubicBezTo>
                  <a:lnTo>
                    <a:pt x="798" y="1895"/>
                  </a:lnTo>
                  <a:cubicBezTo>
                    <a:pt x="836" y="1869"/>
                    <a:pt x="881" y="1856"/>
                    <a:pt x="926" y="1856"/>
                  </a:cubicBezTo>
                  <a:cubicBezTo>
                    <a:pt x="972" y="1856"/>
                    <a:pt x="1017" y="1869"/>
                    <a:pt x="1056" y="1895"/>
                  </a:cubicBezTo>
                  <a:lnTo>
                    <a:pt x="1359" y="2091"/>
                  </a:lnTo>
                  <a:cubicBezTo>
                    <a:pt x="1376" y="2102"/>
                    <a:pt x="1393" y="2107"/>
                    <a:pt x="1411" y="2107"/>
                  </a:cubicBezTo>
                  <a:cubicBezTo>
                    <a:pt x="1475" y="2107"/>
                    <a:pt x="1532" y="2035"/>
                    <a:pt x="1520" y="1947"/>
                  </a:cubicBezTo>
                  <a:lnTo>
                    <a:pt x="1463" y="1533"/>
                  </a:lnTo>
                  <a:cubicBezTo>
                    <a:pt x="1446" y="1424"/>
                    <a:pt x="1475" y="1315"/>
                    <a:pt x="1543" y="1229"/>
                  </a:cubicBezTo>
                  <a:lnTo>
                    <a:pt x="1787" y="935"/>
                  </a:lnTo>
                  <a:cubicBezTo>
                    <a:pt x="1852" y="856"/>
                    <a:pt x="1817" y="719"/>
                    <a:pt x="1726" y="703"/>
                  </a:cubicBezTo>
                  <a:lnTo>
                    <a:pt x="1388" y="643"/>
                  </a:lnTo>
                  <a:cubicBezTo>
                    <a:pt x="1297" y="626"/>
                    <a:pt x="1218" y="555"/>
                    <a:pt x="1177" y="454"/>
                  </a:cubicBezTo>
                  <a:lnTo>
                    <a:pt x="1025" y="77"/>
                  </a:lnTo>
                  <a:cubicBezTo>
                    <a:pt x="1005" y="26"/>
                    <a:pt x="966" y="1"/>
                    <a:pt x="926"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9"/>
            <p:cNvSpPr/>
            <p:nvPr/>
          </p:nvSpPr>
          <p:spPr>
            <a:xfrm>
              <a:off x="4510875" y="2003475"/>
              <a:ext cx="10150" cy="16200"/>
            </a:xfrm>
            <a:custGeom>
              <a:rect b="b" l="l" r="r" t="t"/>
              <a:pathLst>
                <a:path extrusionOk="0" h="648" w="406">
                  <a:moveTo>
                    <a:pt x="116" y="0"/>
                  </a:moveTo>
                  <a:cubicBezTo>
                    <a:pt x="33" y="26"/>
                    <a:pt x="1" y="152"/>
                    <a:pt x="63" y="228"/>
                  </a:cubicBezTo>
                  <a:lnTo>
                    <a:pt x="307" y="522"/>
                  </a:lnTo>
                  <a:cubicBezTo>
                    <a:pt x="337" y="558"/>
                    <a:pt x="359" y="601"/>
                    <a:pt x="372" y="647"/>
                  </a:cubicBezTo>
                  <a:lnTo>
                    <a:pt x="389" y="536"/>
                  </a:lnTo>
                  <a:cubicBezTo>
                    <a:pt x="406" y="428"/>
                    <a:pt x="376" y="318"/>
                    <a:pt x="309" y="232"/>
                  </a:cubicBezTo>
                  <a:lnTo>
                    <a:pt x="116" y="0"/>
                  </a:ln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9"/>
            <p:cNvSpPr/>
            <p:nvPr/>
          </p:nvSpPr>
          <p:spPr>
            <a:xfrm>
              <a:off x="4518850" y="2024950"/>
              <a:ext cx="30250" cy="13550"/>
            </a:xfrm>
            <a:custGeom>
              <a:rect b="b" l="l" r="r" t="t"/>
              <a:pathLst>
                <a:path extrusionOk="0" h="542" w="1210">
                  <a:moveTo>
                    <a:pt x="605" y="1"/>
                  </a:moveTo>
                  <a:cubicBezTo>
                    <a:pt x="560" y="1"/>
                    <a:pt x="515" y="14"/>
                    <a:pt x="476" y="40"/>
                  </a:cubicBezTo>
                  <a:lnTo>
                    <a:pt x="173" y="235"/>
                  </a:lnTo>
                  <a:cubicBezTo>
                    <a:pt x="156" y="246"/>
                    <a:pt x="140" y="251"/>
                    <a:pt x="124" y="251"/>
                  </a:cubicBezTo>
                  <a:cubicBezTo>
                    <a:pt x="91" y="251"/>
                    <a:pt x="60" y="229"/>
                    <a:pt x="39" y="197"/>
                  </a:cubicBezTo>
                  <a:lnTo>
                    <a:pt x="12" y="381"/>
                  </a:lnTo>
                  <a:cubicBezTo>
                    <a:pt x="0" y="470"/>
                    <a:pt x="57" y="542"/>
                    <a:pt x="122" y="542"/>
                  </a:cubicBezTo>
                  <a:cubicBezTo>
                    <a:pt x="139" y="542"/>
                    <a:pt x="156" y="537"/>
                    <a:pt x="173" y="526"/>
                  </a:cubicBezTo>
                  <a:lnTo>
                    <a:pt x="476" y="329"/>
                  </a:lnTo>
                  <a:cubicBezTo>
                    <a:pt x="515" y="303"/>
                    <a:pt x="560" y="290"/>
                    <a:pt x="605" y="290"/>
                  </a:cubicBezTo>
                  <a:cubicBezTo>
                    <a:pt x="650" y="290"/>
                    <a:pt x="696" y="303"/>
                    <a:pt x="735" y="329"/>
                  </a:cubicBezTo>
                  <a:lnTo>
                    <a:pt x="1037" y="526"/>
                  </a:lnTo>
                  <a:cubicBezTo>
                    <a:pt x="1054" y="537"/>
                    <a:pt x="1072" y="542"/>
                    <a:pt x="1089" y="542"/>
                  </a:cubicBezTo>
                  <a:cubicBezTo>
                    <a:pt x="1153" y="542"/>
                    <a:pt x="1210" y="470"/>
                    <a:pt x="1199" y="381"/>
                  </a:cubicBezTo>
                  <a:lnTo>
                    <a:pt x="1172" y="197"/>
                  </a:lnTo>
                  <a:cubicBezTo>
                    <a:pt x="1151" y="229"/>
                    <a:pt x="1120" y="251"/>
                    <a:pt x="1086" y="251"/>
                  </a:cubicBezTo>
                  <a:cubicBezTo>
                    <a:pt x="1070" y="251"/>
                    <a:pt x="1054" y="246"/>
                    <a:pt x="1037" y="235"/>
                  </a:cubicBezTo>
                  <a:lnTo>
                    <a:pt x="735" y="40"/>
                  </a:lnTo>
                  <a:cubicBezTo>
                    <a:pt x="696" y="14"/>
                    <a:pt x="650" y="1"/>
                    <a:pt x="60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9"/>
            <p:cNvSpPr/>
            <p:nvPr/>
          </p:nvSpPr>
          <p:spPr>
            <a:xfrm>
              <a:off x="4546900" y="2003475"/>
              <a:ext cx="10200" cy="16200"/>
            </a:xfrm>
            <a:custGeom>
              <a:rect b="b" l="l" r="r" t="t"/>
              <a:pathLst>
                <a:path extrusionOk="0" h="648" w="408">
                  <a:moveTo>
                    <a:pt x="292" y="0"/>
                  </a:moveTo>
                  <a:lnTo>
                    <a:pt x="98" y="232"/>
                  </a:lnTo>
                  <a:cubicBezTo>
                    <a:pt x="30" y="318"/>
                    <a:pt x="1" y="428"/>
                    <a:pt x="18" y="536"/>
                  </a:cubicBezTo>
                  <a:lnTo>
                    <a:pt x="33" y="647"/>
                  </a:lnTo>
                  <a:cubicBezTo>
                    <a:pt x="46" y="601"/>
                    <a:pt x="68" y="558"/>
                    <a:pt x="98" y="522"/>
                  </a:cubicBezTo>
                  <a:lnTo>
                    <a:pt x="343" y="228"/>
                  </a:lnTo>
                  <a:cubicBezTo>
                    <a:pt x="407" y="152"/>
                    <a:pt x="375" y="26"/>
                    <a:pt x="29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9"/>
            <p:cNvSpPr/>
            <p:nvPr/>
          </p:nvSpPr>
          <p:spPr>
            <a:xfrm>
              <a:off x="4203275" y="1948200"/>
              <a:ext cx="655900" cy="834575"/>
            </a:xfrm>
            <a:custGeom>
              <a:rect b="b" l="l" r="r" t="t"/>
              <a:pathLst>
                <a:path extrusionOk="0" h="33383" w="26236">
                  <a:moveTo>
                    <a:pt x="13222" y="914"/>
                  </a:moveTo>
                  <a:lnTo>
                    <a:pt x="13570" y="1622"/>
                  </a:lnTo>
                  <a:cubicBezTo>
                    <a:pt x="13646" y="1777"/>
                    <a:pt x="13794" y="1884"/>
                    <a:pt x="13965" y="1909"/>
                  </a:cubicBezTo>
                  <a:lnTo>
                    <a:pt x="14747" y="2023"/>
                  </a:lnTo>
                  <a:lnTo>
                    <a:pt x="14180" y="2574"/>
                  </a:lnTo>
                  <a:cubicBezTo>
                    <a:pt x="14058" y="2694"/>
                    <a:pt x="14002" y="2866"/>
                    <a:pt x="14030" y="3037"/>
                  </a:cubicBezTo>
                  <a:lnTo>
                    <a:pt x="14220" y="4140"/>
                  </a:lnTo>
                  <a:cubicBezTo>
                    <a:pt x="14203" y="4458"/>
                    <a:pt x="14279" y="4721"/>
                    <a:pt x="14449" y="4920"/>
                  </a:cubicBezTo>
                  <a:lnTo>
                    <a:pt x="20037" y="11529"/>
                  </a:lnTo>
                  <a:cubicBezTo>
                    <a:pt x="20126" y="11638"/>
                    <a:pt x="20110" y="11688"/>
                    <a:pt x="20105" y="11709"/>
                  </a:cubicBezTo>
                  <a:cubicBezTo>
                    <a:pt x="20033" y="11943"/>
                    <a:pt x="19455" y="12249"/>
                    <a:pt x="18960" y="12398"/>
                  </a:cubicBezTo>
                  <a:cubicBezTo>
                    <a:pt x="18686" y="12481"/>
                    <a:pt x="18586" y="12816"/>
                    <a:pt x="18768" y="13037"/>
                  </a:cubicBezTo>
                  <a:lnTo>
                    <a:pt x="22758" y="17878"/>
                  </a:lnTo>
                  <a:cubicBezTo>
                    <a:pt x="23058" y="18245"/>
                    <a:pt x="23019" y="18794"/>
                    <a:pt x="22669" y="19100"/>
                  </a:cubicBezTo>
                  <a:cubicBezTo>
                    <a:pt x="22586" y="19173"/>
                    <a:pt x="22417" y="19216"/>
                    <a:pt x="22165" y="19216"/>
                  </a:cubicBezTo>
                  <a:cubicBezTo>
                    <a:pt x="21763" y="19216"/>
                    <a:pt x="21152" y="19106"/>
                    <a:pt x="20352" y="18830"/>
                  </a:cubicBezTo>
                  <a:cubicBezTo>
                    <a:pt x="20304" y="18814"/>
                    <a:pt x="20257" y="18806"/>
                    <a:pt x="20211" y="18806"/>
                  </a:cubicBezTo>
                  <a:cubicBezTo>
                    <a:pt x="19900" y="18806"/>
                    <a:pt x="19675" y="19166"/>
                    <a:pt x="19868" y="19457"/>
                  </a:cubicBezTo>
                  <a:cubicBezTo>
                    <a:pt x="20226" y="19993"/>
                    <a:pt x="21436" y="21473"/>
                    <a:pt x="22720" y="23042"/>
                  </a:cubicBezTo>
                  <a:cubicBezTo>
                    <a:pt x="23466" y="23955"/>
                    <a:pt x="24238" y="24898"/>
                    <a:pt x="24858" y="25675"/>
                  </a:cubicBezTo>
                  <a:cubicBezTo>
                    <a:pt x="25447" y="26416"/>
                    <a:pt x="25187" y="27198"/>
                    <a:pt x="24670" y="27641"/>
                  </a:cubicBezTo>
                  <a:cubicBezTo>
                    <a:pt x="24409" y="27864"/>
                    <a:pt x="24075" y="28009"/>
                    <a:pt x="23724" y="28009"/>
                  </a:cubicBezTo>
                  <a:cubicBezTo>
                    <a:pt x="23379" y="28009"/>
                    <a:pt x="23018" y="27868"/>
                    <a:pt x="22697" y="27519"/>
                  </a:cubicBezTo>
                  <a:cubicBezTo>
                    <a:pt x="22676" y="27496"/>
                    <a:pt x="22655" y="27474"/>
                    <a:pt x="22634" y="27448"/>
                  </a:cubicBezTo>
                  <a:cubicBezTo>
                    <a:pt x="22433" y="27218"/>
                    <a:pt x="22133" y="27089"/>
                    <a:pt x="21802" y="27089"/>
                  </a:cubicBezTo>
                  <a:cubicBezTo>
                    <a:pt x="21777" y="27089"/>
                    <a:pt x="21752" y="27090"/>
                    <a:pt x="21727" y="27091"/>
                  </a:cubicBezTo>
                  <a:cubicBezTo>
                    <a:pt x="21305" y="27116"/>
                    <a:pt x="20902" y="27337"/>
                    <a:pt x="20673" y="27672"/>
                  </a:cubicBezTo>
                  <a:cubicBezTo>
                    <a:pt x="20290" y="28230"/>
                    <a:pt x="19826" y="28545"/>
                    <a:pt x="19331" y="28583"/>
                  </a:cubicBezTo>
                  <a:cubicBezTo>
                    <a:pt x="19299" y="28585"/>
                    <a:pt x="19266" y="28586"/>
                    <a:pt x="19233" y="28586"/>
                  </a:cubicBezTo>
                  <a:cubicBezTo>
                    <a:pt x="18726" y="28586"/>
                    <a:pt x="18193" y="28304"/>
                    <a:pt x="17682" y="27759"/>
                  </a:cubicBezTo>
                  <a:cubicBezTo>
                    <a:pt x="17386" y="27443"/>
                    <a:pt x="17048" y="27319"/>
                    <a:pt x="16714" y="27319"/>
                  </a:cubicBezTo>
                  <a:cubicBezTo>
                    <a:pt x="16331" y="27319"/>
                    <a:pt x="15955" y="27482"/>
                    <a:pt x="15654" y="27705"/>
                  </a:cubicBezTo>
                  <a:cubicBezTo>
                    <a:pt x="15523" y="27802"/>
                    <a:pt x="15447" y="27956"/>
                    <a:pt x="15446" y="28117"/>
                  </a:cubicBezTo>
                  <a:lnTo>
                    <a:pt x="15446" y="31589"/>
                  </a:lnTo>
                  <a:cubicBezTo>
                    <a:pt x="15446" y="32194"/>
                    <a:pt x="14954" y="32685"/>
                    <a:pt x="14348" y="32687"/>
                  </a:cubicBezTo>
                  <a:lnTo>
                    <a:pt x="12053" y="32687"/>
                  </a:lnTo>
                  <a:cubicBezTo>
                    <a:pt x="11447" y="32685"/>
                    <a:pt x="10955" y="32194"/>
                    <a:pt x="10955" y="31589"/>
                  </a:cubicBezTo>
                  <a:lnTo>
                    <a:pt x="10955" y="28594"/>
                  </a:lnTo>
                  <a:cubicBezTo>
                    <a:pt x="10955" y="28296"/>
                    <a:pt x="10713" y="28054"/>
                    <a:pt x="10417" y="28054"/>
                  </a:cubicBezTo>
                  <a:lnTo>
                    <a:pt x="10415" y="28054"/>
                  </a:lnTo>
                  <a:cubicBezTo>
                    <a:pt x="10302" y="28056"/>
                    <a:pt x="10190" y="28092"/>
                    <a:pt x="10098" y="28160"/>
                  </a:cubicBezTo>
                  <a:cubicBezTo>
                    <a:pt x="9591" y="28524"/>
                    <a:pt x="9018" y="28718"/>
                    <a:pt x="8483" y="28718"/>
                  </a:cubicBezTo>
                  <a:cubicBezTo>
                    <a:pt x="8370" y="28718"/>
                    <a:pt x="8260" y="28710"/>
                    <a:pt x="8152" y="28692"/>
                  </a:cubicBezTo>
                  <a:cubicBezTo>
                    <a:pt x="7616" y="28604"/>
                    <a:pt x="7162" y="28307"/>
                    <a:pt x="6804" y="27808"/>
                  </a:cubicBezTo>
                  <a:cubicBezTo>
                    <a:pt x="6548" y="27450"/>
                    <a:pt x="6198" y="27232"/>
                    <a:pt x="5818" y="27192"/>
                  </a:cubicBezTo>
                  <a:cubicBezTo>
                    <a:pt x="5779" y="27188"/>
                    <a:pt x="5739" y="27186"/>
                    <a:pt x="5700" y="27186"/>
                  </a:cubicBezTo>
                  <a:cubicBezTo>
                    <a:pt x="5378" y="27186"/>
                    <a:pt x="5062" y="27318"/>
                    <a:pt x="4798" y="27562"/>
                  </a:cubicBezTo>
                  <a:cubicBezTo>
                    <a:pt x="4118" y="28184"/>
                    <a:pt x="3427" y="28496"/>
                    <a:pt x="2730" y="28496"/>
                  </a:cubicBezTo>
                  <a:cubicBezTo>
                    <a:pt x="2339" y="28496"/>
                    <a:pt x="1947" y="28398"/>
                    <a:pt x="1554" y="28202"/>
                  </a:cubicBezTo>
                  <a:cubicBezTo>
                    <a:pt x="1169" y="28009"/>
                    <a:pt x="895" y="27648"/>
                    <a:pt x="813" y="27226"/>
                  </a:cubicBezTo>
                  <a:cubicBezTo>
                    <a:pt x="725" y="26793"/>
                    <a:pt x="843" y="26345"/>
                    <a:pt x="1132" y="26011"/>
                  </a:cubicBezTo>
                  <a:cubicBezTo>
                    <a:pt x="1132" y="26011"/>
                    <a:pt x="5731" y="20655"/>
                    <a:pt x="6807" y="19398"/>
                  </a:cubicBezTo>
                  <a:cubicBezTo>
                    <a:pt x="6934" y="19251"/>
                    <a:pt x="6934" y="19031"/>
                    <a:pt x="6805" y="18884"/>
                  </a:cubicBezTo>
                  <a:cubicBezTo>
                    <a:pt x="6727" y="18794"/>
                    <a:pt x="6617" y="18747"/>
                    <a:pt x="6505" y="18747"/>
                  </a:cubicBezTo>
                  <a:cubicBezTo>
                    <a:pt x="6431" y="18747"/>
                    <a:pt x="6357" y="18767"/>
                    <a:pt x="6291" y="18811"/>
                  </a:cubicBezTo>
                  <a:cubicBezTo>
                    <a:pt x="5655" y="19216"/>
                    <a:pt x="5192" y="19350"/>
                    <a:pt x="4825" y="19350"/>
                  </a:cubicBezTo>
                  <a:cubicBezTo>
                    <a:pt x="4568" y="19350"/>
                    <a:pt x="4358" y="19285"/>
                    <a:pt x="4166" y="19201"/>
                  </a:cubicBezTo>
                  <a:cubicBezTo>
                    <a:pt x="3851" y="19065"/>
                    <a:pt x="3621" y="18785"/>
                    <a:pt x="3548" y="18449"/>
                  </a:cubicBezTo>
                  <a:cubicBezTo>
                    <a:pt x="3469" y="18108"/>
                    <a:pt x="3559" y="17749"/>
                    <a:pt x="3790" y="17485"/>
                  </a:cubicBezTo>
                  <a:lnTo>
                    <a:pt x="7233" y="13503"/>
                  </a:lnTo>
                  <a:cubicBezTo>
                    <a:pt x="7504" y="13188"/>
                    <a:pt x="7318" y="12699"/>
                    <a:pt x="6908" y="12642"/>
                  </a:cubicBezTo>
                  <a:cubicBezTo>
                    <a:pt x="6653" y="12608"/>
                    <a:pt x="6399" y="12494"/>
                    <a:pt x="6147" y="12304"/>
                  </a:cubicBezTo>
                  <a:cubicBezTo>
                    <a:pt x="6050" y="12231"/>
                    <a:pt x="5987" y="12121"/>
                    <a:pt x="5974" y="11999"/>
                  </a:cubicBezTo>
                  <a:cubicBezTo>
                    <a:pt x="5960" y="11873"/>
                    <a:pt x="6000" y="11746"/>
                    <a:pt x="6083" y="11649"/>
                  </a:cubicBezTo>
                  <a:lnTo>
                    <a:pt x="11928" y="4892"/>
                  </a:lnTo>
                  <a:cubicBezTo>
                    <a:pt x="12133" y="4655"/>
                    <a:pt x="12235" y="4396"/>
                    <a:pt x="12223" y="4139"/>
                  </a:cubicBezTo>
                  <a:lnTo>
                    <a:pt x="12412" y="3037"/>
                  </a:lnTo>
                  <a:cubicBezTo>
                    <a:pt x="12441" y="2866"/>
                    <a:pt x="12385" y="2692"/>
                    <a:pt x="12261" y="2573"/>
                  </a:cubicBezTo>
                  <a:lnTo>
                    <a:pt x="11696" y="2022"/>
                  </a:lnTo>
                  <a:lnTo>
                    <a:pt x="12476" y="1908"/>
                  </a:lnTo>
                  <a:cubicBezTo>
                    <a:pt x="12648" y="1884"/>
                    <a:pt x="12796" y="1777"/>
                    <a:pt x="12871" y="1621"/>
                  </a:cubicBezTo>
                  <a:lnTo>
                    <a:pt x="13222" y="914"/>
                  </a:lnTo>
                  <a:close/>
                  <a:moveTo>
                    <a:pt x="13222" y="0"/>
                  </a:moveTo>
                  <a:cubicBezTo>
                    <a:pt x="13035" y="0"/>
                    <a:pt x="12848" y="98"/>
                    <a:pt x="12752" y="292"/>
                  </a:cubicBezTo>
                  <a:lnTo>
                    <a:pt x="12288" y="1231"/>
                  </a:lnTo>
                  <a:lnTo>
                    <a:pt x="11252" y="1382"/>
                  </a:lnTo>
                  <a:cubicBezTo>
                    <a:pt x="10823" y="1445"/>
                    <a:pt x="10652" y="1972"/>
                    <a:pt x="10962" y="2275"/>
                  </a:cubicBezTo>
                  <a:lnTo>
                    <a:pt x="11713" y="3007"/>
                  </a:lnTo>
                  <a:lnTo>
                    <a:pt x="11534" y="4042"/>
                  </a:lnTo>
                  <a:cubicBezTo>
                    <a:pt x="11527" y="4083"/>
                    <a:pt x="11526" y="4125"/>
                    <a:pt x="11529" y="4167"/>
                  </a:cubicBezTo>
                  <a:cubicBezTo>
                    <a:pt x="11534" y="4240"/>
                    <a:pt x="11488" y="4338"/>
                    <a:pt x="11402" y="4437"/>
                  </a:cubicBezTo>
                  <a:lnTo>
                    <a:pt x="5558" y="11195"/>
                  </a:lnTo>
                  <a:cubicBezTo>
                    <a:pt x="5349" y="11438"/>
                    <a:pt x="5250" y="11756"/>
                    <a:pt x="5284" y="12074"/>
                  </a:cubicBezTo>
                  <a:cubicBezTo>
                    <a:pt x="5316" y="12387"/>
                    <a:pt x="5478" y="12672"/>
                    <a:pt x="5730" y="12859"/>
                  </a:cubicBezTo>
                  <a:cubicBezTo>
                    <a:pt x="5984" y="13052"/>
                    <a:pt x="6248" y="13188"/>
                    <a:pt x="6518" y="13267"/>
                  </a:cubicBezTo>
                  <a:lnTo>
                    <a:pt x="3265" y="17028"/>
                  </a:lnTo>
                  <a:cubicBezTo>
                    <a:pt x="2888" y="17458"/>
                    <a:pt x="2742" y="18044"/>
                    <a:pt x="2870" y="18601"/>
                  </a:cubicBezTo>
                  <a:cubicBezTo>
                    <a:pt x="2991" y="19152"/>
                    <a:pt x="3371" y="19613"/>
                    <a:pt x="3889" y="19838"/>
                  </a:cubicBezTo>
                  <a:cubicBezTo>
                    <a:pt x="4205" y="19977"/>
                    <a:pt x="4516" y="20047"/>
                    <a:pt x="4836" y="20047"/>
                  </a:cubicBezTo>
                  <a:cubicBezTo>
                    <a:pt x="5018" y="20047"/>
                    <a:pt x="5203" y="20025"/>
                    <a:pt x="5394" y="19979"/>
                  </a:cubicBezTo>
                  <a:lnTo>
                    <a:pt x="5394" y="19979"/>
                  </a:lnTo>
                  <a:cubicBezTo>
                    <a:pt x="3686" y="21970"/>
                    <a:pt x="605" y="25557"/>
                    <a:pt x="605" y="25557"/>
                  </a:cubicBezTo>
                  <a:cubicBezTo>
                    <a:pt x="175" y="26052"/>
                    <a:pt x="1" y="26719"/>
                    <a:pt x="131" y="27361"/>
                  </a:cubicBezTo>
                  <a:cubicBezTo>
                    <a:pt x="255" y="27995"/>
                    <a:pt x="666" y="28535"/>
                    <a:pt x="1244" y="28823"/>
                  </a:cubicBezTo>
                  <a:cubicBezTo>
                    <a:pt x="1653" y="29028"/>
                    <a:pt x="2161" y="29193"/>
                    <a:pt x="2736" y="29193"/>
                  </a:cubicBezTo>
                  <a:cubicBezTo>
                    <a:pt x="3488" y="29193"/>
                    <a:pt x="4355" y="28911"/>
                    <a:pt x="5270" y="28072"/>
                  </a:cubicBezTo>
                  <a:cubicBezTo>
                    <a:pt x="5405" y="27947"/>
                    <a:pt x="5554" y="27881"/>
                    <a:pt x="5699" y="27881"/>
                  </a:cubicBezTo>
                  <a:cubicBezTo>
                    <a:pt x="5715" y="27881"/>
                    <a:pt x="5732" y="27882"/>
                    <a:pt x="5748" y="27884"/>
                  </a:cubicBezTo>
                  <a:cubicBezTo>
                    <a:pt x="5926" y="27902"/>
                    <a:pt x="6099" y="28019"/>
                    <a:pt x="6239" y="28212"/>
                  </a:cubicBezTo>
                  <a:cubicBezTo>
                    <a:pt x="6703" y="28858"/>
                    <a:pt x="7325" y="29260"/>
                    <a:pt x="8039" y="29377"/>
                  </a:cubicBezTo>
                  <a:cubicBezTo>
                    <a:pt x="8185" y="29401"/>
                    <a:pt x="8333" y="29413"/>
                    <a:pt x="8484" y="29413"/>
                  </a:cubicBezTo>
                  <a:cubicBezTo>
                    <a:pt x="9077" y="29413"/>
                    <a:pt x="9697" y="29229"/>
                    <a:pt x="10259" y="28885"/>
                  </a:cubicBezTo>
                  <a:lnTo>
                    <a:pt x="10259" y="31589"/>
                  </a:lnTo>
                  <a:cubicBezTo>
                    <a:pt x="10261" y="32578"/>
                    <a:pt x="11062" y="33381"/>
                    <a:pt x="12053" y="33382"/>
                  </a:cubicBezTo>
                  <a:lnTo>
                    <a:pt x="14348" y="33382"/>
                  </a:lnTo>
                  <a:cubicBezTo>
                    <a:pt x="15337" y="33380"/>
                    <a:pt x="16139" y="32578"/>
                    <a:pt x="16140" y="31589"/>
                  </a:cubicBezTo>
                  <a:lnTo>
                    <a:pt x="16140" y="28212"/>
                  </a:lnTo>
                  <a:cubicBezTo>
                    <a:pt x="16304" y="28102"/>
                    <a:pt x="16497" y="28012"/>
                    <a:pt x="16694" y="28012"/>
                  </a:cubicBezTo>
                  <a:cubicBezTo>
                    <a:pt x="16857" y="28012"/>
                    <a:pt x="17023" y="28074"/>
                    <a:pt x="17175" y="28235"/>
                  </a:cubicBezTo>
                  <a:cubicBezTo>
                    <a:pt x="17818" y="28922"/>
                    <a:pt x="18524" y="29282"/>
                    <a:pt x="19224" y="29282"/>
                  </a:cubicBezTo>
                  <a:cubicBezTo>
                    <a:pt x="19277" y="29282"/>
                    <a:pt x="19330" y="29280"/>
                    <a:pt x="19383" y="29276"/>
                  </a:cubicBezTo>
                  <a:cubicBezTo>
                    <a:pt x="20096" y="29221"/>
                    <a:pt x="20740" y="28802"/>
                    <a:pt x="21246" y="28064"/>
                  </a:cubicBezTo>
                  <a:cubicBezTo>
                    <a:pt x="21353" y="27909"/>
                    <a:pt x="21561" y="27797"/>
                    <a:pt x="21768" y="27786"/>
                  </a:cubicBezTo>
                  <a:cubicBezTo>
                    <a:pt x="21779" y="27785"/>
                    <a:pt x="21792" y="27784"/>
                    <a:pt x="21805" y="27784"/>
                  </a:cubicBezTo>
                  <a:cubicBezTo>
                    <a:pt x="21894" y="27784"/>
                    <a:pt x="22021" y="27805"/>
                    <a:pt x="22107" y="27902"/>
                  </a:cubicBezTo>
                  <a:cubicBezTo>
                    <a:pt x="22132" y="27932"/>
                    <a:pt x="22159" y="27961"/>
                    <a:pt x="22190" y="27994"/>
                  </a:cubicBezTo>
                  <a:cubicBezTo>
                    <a:pt x="22646" y="28490"/>
                    <a:pt x="23190" y="28698"/>
                    <a:pt x="23716" y="28698"/>
                  </a:cubicBezTo>
                  <a:cubicBezTo>
                    <a:pt x="24236" y="28698"/>
                    <a:pt x="24738" y="28496"/>
                    <a:pt x="25121" y="28168"/>
                  </a:cubicBezTo>
                  <a:cubicBezTo>
                    <a:pt x="25893" y="27507"/>
                    <a:pt x="26236" y="26290"/>
                    <a:pt x="25401" y="25241"/>
                  </a:cubicBezTo>
                  <a:cubicBezTo>
                    <a:pt x="24778" y="24459"/>
                    <a:pt x="24005" y="23513"/>
                    <a:pt x="23257" y="22599"/>
                  </a:cubicBezTo>
                  <a:cubicBezTo>
                    <a:pt x="22354" y="21497"/>
                    <a:pt x="21488" y="20437"/>
                    <a:pt x="20940" y="19734"/>
                  </a:cubicBezTo>
                  <a:lnTo>
                    <a:pt x="20940" y="19734"/>
                  </a:lnTo>
                  <a:cubicBezTo>
                    <a:pt x="21405" y="19853"/>
                    <a:pt x="21808" y="19912"/>
                    <a:pt x="22146" y="19912"/>
                  </a:cubicBezTo>
                  <a:cubicBezTo>
                    <a:pt x="22578" y="19912"/>
                    <a:pt x="22906" y="19816"/>
                    <a:pt x="23127" y="19622"/>
                  </a:cubicBezTo>
                  <a:cubicBezTo>
                    <a:pt x="23766" y="19061"/>
                    <a:pt x="23839" y="18099"/>
                    <a:pt x="23293" y="17436"/>
                  </a:cubicBezTo>
                  <a:lnTo>
                    <a:pt x="19570" y="12917"/>
                  </a:lnTo>
                  <a:cubicBezTo>
                    <a:pt x="20016" y="12733"/>
                    <a:pt x="20619" y="12403"/>
                    <a:pt x="20768" y="11910"/>
                  </a:cubicBezTo>
                  <a:cubicBezTo>
                    <a:pt x="20827" y="11715"/>
                    <a:pt x="20841" y="11413"/>
                    <a:pt x="20569" y="11082"/>
                  </a:cubicBezTo>
                  <a:lnTo>
                    <a:pt x="14979" y="4469"/>
                  </a:lnTo>
                  <a:cubicBezTo>
                    <a:pt x="14927" y="4407"/>
                    <a:pt x="14906" y="4305"/>
                    <a:pt x="14914" y="4164"/>
                  </a:cubicBezTo>
                  <a:cubicBezTo>
                    <a:pt x="14917" y="4123"/>
                    <a:pt x="14916" y="4081"/>
                    <a:pt x="14909" y="4039"/>
                  </a:cubicBezTo>
                  <a:lnTo>
                    <a:pt x="14731" y="3007"/>
                  </a:lnTo>
                  <a:lnTo>
                    <a:pt x="15481" y="2275"/>
                  </a:lnTo>
                  <a:cubicBezTo>
                    <a:pt x="15791" y="1972"/>
                    <a:pt x="15621" y="1445"/>
                    <a:pt x="15191" y="1382"/>
                  </a:cubicBezTo>
                  <a:lnTo>
                    <a:pt x="14155" y="1231"/>
                  </a:lnTo>
                  <a:lnTo>
                    <a:pt x="13691" y="292"/>
                  </a:lnTo>
                  <a:cubicBezTo>
                    <a:pt x="13595" y="98"/>
                    <a:pt x="13408" y="0"/>
                    <a:pt x="1322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03" name="Google Shape;4703;p59"/>
          <p:cNvSpPr/>
          <p:nvPr/>
        </p:nvSpPr>
        <p:spPr>
          <a:xfrm rot="-185">
            <a:off x="1616097" y="2875940"/>
            <a:ext cx="5965268" cy="169276"/>
          </a:xfrm>
          <a:custGeom>
            <a:rect b="b" l="l" r="r" t="t"/>
            <a:pathLst>
              <a:path extrusionOk="0" h="3612" w="128065">
                <a:moveTo>
                  <a:pt x="104112" y="198"/>
                </a:moveTo>
                <a:cubicBezTo>
                  <a:pt x="104113" y="199"/>
                  <a:pt x="104114" y="199"/>
                  <a:pt x="104114" y="199"/>
                </a:cubicBezTo>
                <a:lnTo>
                  <a:pt x="104114" y="199"/>
                </a:lnTo>
                <a:cubicBezTo>
                  <a:pt x="104106" y="199"/>
                  <a:pt x="104103" y="198"/>
                  <a:pt x="104112" y="198"/>
                </a:cubicBezTo>
                <a:close/>
                <a:moveTo>
                  <a:pt x="101378" y="239"/>
                </a:moveTo>
                <a:cubicBezTo>
                  <a:pt x="101379" y="239"/>
                  <a:pt x="101381" y="239"/>
                  <a:pt x="101383" y="240"/>
                </a:cubicBezTo>
                <a:lnTo>
                  <a:pt x="101383" y="240"/>
                </a:lnTo>
                <a:cubicBezTo>
                  <a:pt x="101381" y="240"/>
                  <a:pt x="101379" y="240"/>
                  <a:pt x="101377" y="240"/>
                </a:cubicBezTo>
                <a:cubicBezTo>
                  <a:pt x="101376" y="240"/>
                  <a:pt x="101376" y="240"/>
                  <a:pt x="101375" y="240"/>
                </a:cubicBezTo>
                <a:cubicBezTo>
                  <a:pt x="101373" y="240"/>
                  <a:pt x="101374" y="239"/>
                  <a:pt x="101378" y="239"/>
                </a:cubicBezTo>
                <a:close/>
                <a:moveTo>
                  <a:pt x="97869" y="308"/>
                </a:moveTo>
                <a:cubicBezTo>
                  <a:pt x="97870" y="308"/>
                  <a:pt x="97871" y="308"/>
                  <a:pt x="97872" y="308"/>
                </a:cubicBezTo>
                <a:lnTo>
                  <a:pt x="97872" y="308"/>
                </a:lnTo>
                <a:lnTo>
                  <a:pt x="97865" y="308"/>
                </a:lnTo>
                <a:cubicBezTo>
                  <a:pt x="97860" y="308"/>
                  <a:pt x="97865" y="308"/>
                  <a:pt x="97869" y="308"/>
                </a:cubicBezTo>
                <a:close/>
                <a:moveTo>
                  <a:pt x="100604" y="319"/>
                </a:moveTo>
                <a:cubicBezTo>
                  <a:pt x="100605" y="319"/>
                  <a:pt x="100606" y="319"/>
                  <a:pt x="100606" y="319"/>
                </a:cubicBezTo>
                <a:cubicBezTo>
                  <a:pt x="100606" y="319"/>
                  <a:pt x="100605" y="319"/>
                  <a:pt x="100604" y="319"/>
                </a:cubicBezTo>
                <a:lnTo>
                  <a:pt x="100604" y="319"/>
                </a:lnTo>
                <a:cubicBezTo>
                  <a:pt x="100604" y="319"/>
                  <a:pt x="100604" y="319"/>
                  <a:pt x="100604" y="319"/>
                </a:cubicBezTo>
                <a:close/>
                <a:moveTo>
                  <a:pt x="94755" y="405"/>
                </a:moveTo>
                <a:cubicBezTo>
                  <a:pt x="94756" y="406"/>
                  <a:pt x="94756" y="406"/>
                  <a:pt x="94756" y="406"/>
                </a:cubicBezTo>
                <a:cubicBezTo>
                  <a:pt x="94756" y="406"/>
                  <a:pt x="94756" y="406"/>
                  <a:pt x="94755" y="405"/>
                </a:cubicBezTo>
                <a:close/>
                <a:moveTo>
                  <a:pt x="113850" y="429"/>
                </a:moveTo>
                <a:cubicBezTo>
                  <a:pt x="113850" y="429"/>
                  <a:pt x="113850" y="429"/>
                  <a:pt x="113851" y="429"/>
                </a:cubicBezTo>
                <a:cubicBezTo>
                  <a:pt x="113851" y="430"/>
                  <a:pt x="113851" y="430"/>
                  <a:pt x="113851" y="430"/>
                </a:cubicBezTo>
                <a:lnTo>
                  <a:pt x="113851" y="430"/>
                </a:lnTo>
                <a:cubicBezTo>
                  <a:pt x="113850" y="430"/>
                  <a:pt x="113850" y="429"/>
                  <a:pt x="113850" y="429"/>
                </a:cubicBezTo>
                <a:close/>
                <a:moveTo>
                  <a:pt x="102567" y="437"/>
                </a:moveTo>
                <a:cubicBezTo>
                  <a:pt x="102568" y="437"/>
                  <a:pt x="102567" y="438"/>
                  <a:pt x="102565" y="438"/>
                </a:cubicBezTo>
                <a:lnTo>
                  <a:pt x="102565" y="438"/>
                </a:lnTo>
                <a:cubicBezTo>
                  <a:pt x="102565" y="438"/>
                  <a:pt x="102566" y="438"/>
                  <a:pt x="102566" y="438"/>
                </a:cubicBezTo>
                <a:cubicBezTo>
                  <a:pt x="102567" y="437"/>
                  <a:pt x="102567" y="437"/>
                  <a:pt x="102567" y="437"/>
                </a:cubicBezTo>
                <a:close/>
                <a:moveTo>
                  <a:pt x="102550" y="440"/>
                </a:moveTo>
                <a:cubicBezTo>
                  <a:pt x="102552" y="440"/>
                  <a:pt x="102553" y="440"/>
                  <a:pt x="102555" y="440"/>
                </a:cubicBezTo>
                <a:lnTo>
                  <a:pt x="102555" y="440"/>
                </a:lnTo>
                <a:cubicBezTo>
                  <a:pt x="102554" y="440"/>
                  <a:pt x="102553" y="440"/>
                  <a:pt x="102553" y="440"/>
                </a:cubicBezTo>
                <a:cubicBezTo>
                  <a:pt x="102552" y="440"/>
                  <a:pt x="102551" y="440"/>
                  <a:pt x="102550" y="440"/>
                </a:cubicBezTo>
                <a:close/>
                <a:moveTo>
                  <a:pt x="109951" y="451"/>
                </a:moveTo>
                <a:lnTo>
                  <a:pt x="109951" y="451"/>
                </a:lnTo>
                <a:cubicBezTo>
                  <a:pt x="109952" y="451"/>
                  <a:pt x="109952" y="451"/>
                  <a:pt x="109952" y="451"/>
                </a:cubicBezTo>
                <a:lnTo>
                  <a:pt x="109952" y="451"/>
                </a:lnTo>
                <a:cubicBezTo>
                  <a:pt x="109951" y="451"/>
                  <a:pt x="109951" y="451"/>
                  <a:pt x="109951" y="451"/>
                </a:cubicBezTo>
                <a:close/>
                <a:moveTo>
                  <a:pt x="116993" y="523"/>
                </a:moveTo>
                <a:cubicBezTo>
                  <a:pt x="116993" y="524"/>
                  <a:pt x="116990" y="524"/>
                  <a:pt x="116988" y="524"/>
                </a:cubicBezTo>
                <a:cubicBezTo>
                  <a:pt x="116983" y="524"/>
                  <a:pt x="116978" y="523"/>
                  <a:pt x="116990" y="523"/>
                </a:cubicBezTo>
                <a:close/>
                <a:moveTo>
                  <a:pt x="116193" y="539"/>
                </a:moveTo>
                <a:lnTo>
                  <a:pt x="116193" y="539"/>
                </a:lnTo>
                <a:cubicBezTo>
                  <a:pt x="116192" y="539"/>
                  <a:pt x="116193" y="539"/>
                  <a:pt x="116193" y="540"/>
                </a:cubicBezTo>
                <a:lnTo>
                  <a:pt x="116193" y="540"/>
                </a:lnTo>
                <a:cubicBezTo>
                  <a:pt x="116193" y="539"/>
                  <a:pt x="116193" y="539"/>
                  <a:pt x="116193" y="539"/>
                </a:cubicBezTo>
                <a:close/>
                <a:moveTo>
                  <a:pt x="105669" y="558"/>
                </a:moveTo>
                <a:cubicBezTo>
                  <a:pt x="105669" y="558"/>
                  <a:pt x="105669" y="558"/>
                  <a:pt x="105669" y="558"/>
                </a:cubicBezTo>
                <a:cubicBezTo>
                  <a:pt x="105671" y="558"/>
                  <a:pt x="105671" y="558"/>
                  <a:pt x="105669" y="558"/>
                </a:cubicBezTo>
                <a:close/>
                <a:moveTo>
                  <a:pt x="120493" y="561"/>
                </a:moveTo>
                <a:cubicBezTo>
                  <a:pt x="120492" y="561"/>
                  <a:pt x="120492" y="562"/>
                  <a:pt x="120492" y="562"/>
                </a:cubicBezTo>
                <a:lnTo>
                  <a:pt x="120492" y="562"/>
                </a:lnTo>
                <a:cubicBezTo>
                  <a:pt x="120491" y="562"/>
                  <a:pt x="120491" y="561"/>
                  <a:pt x="120493" y="561"/>
                </a:cubicBezTo>
                <a:close/>
                <a:moveTo>
                  <a:pt x="87320" y="624"/>
                </a:moveTo>
                <a:cubicBezTo>
                  <a:pt x="87333" y="624"/>
                  <a:pt x="87325" y="624"/>
                  <a:pt x="87315" y="624"/>
                </a:cubicBezTo>
                <a:lnTo>
                  <a:pt x="87315" y="624"/>
                </a:lnTo>
                <a:cubicBezTo>
                  <a:pt x="87316" y="624"/>
                  <a:pt x="87318" y="624"/>
                  <a:pt x="87320" y="624"/>
                </a:cubicBezTo>
                <a:close/>
                <a:moveTo>
                  <a:pt x="87291" y="631"/>
                </a:moveTo>
                <a:cubicBezTo>
                  <a:pt x="87290" y="632"/>
                  <a:pt x="87290" y="632"/>
                  <a:pt x="87290" y="632"/>
                </a:cubicBezTo>
                <a:cubicBezTo>
                  <a:pt x="87290" y="632"/>
                  <a:pt x="87290" y="632"/>
                  <a:pt x="87291" y="631"/>
                </a:cubicBezTo>
                <a:close/>
                <a:moveTo>
                  <a:pt x="85766" y="633"/>
                </a:moveTo>
                <a:cubicBezTo>
                  <a:pt x="85767" y="633"/>
                  <a:pt x="85767" y="633"/>
                  <a:pt x="85767" y="633"/>
                </a:cubicBezTo>
                <a:cubicBezTo>
                  <a:pt x="85766" y="633"/>
                  <a:pt x="85765" y="633"/>
                  <a:pt x="85764" y="633"/>
                </a:cubicBezTo>
                <a:lnTo>
                  <a:pt x="85764" y="633"/>
                </a:lnTo>
                <a:cubicBezTo>
                  <a:pt x="85764" y="633"/>
                  <a:pt x="85765" y="633"/>
                  <a:pt x="85766" y="633"/>
                </a:cubicBezTo>
                <a:close/>
                <a:moveTo>
                  <a:pt x="85743" y="636"/>
                </a:moveTo>
                <a:cubicBezTo>
                  <a:pt x="85742" y="636"/>
                  <a:pt x="85742" y="636"/>
                  <a:pt x="85742" y="636"/>
                </a:cubicBezTo>
                <a:cubicBezTo>
                  <a:pt x="85742" y="636"/>
                  <a:pt x="85742" y="636"/>
                  <a:pt x="85743" y="636"/>
                </a:cubicBezTo>
                <a:close/>
                <a:moveTo>
                  <a:pt x="93976" y="677"/>
                </a:moveTo>
                <a:cubicBezTo>
                  <a:pt x="93976" y="677"/>
                  <a:pt x="93975" y="677"/>
                  <a:pt x="93973" y="677"/>
                </a:cubicBezTo>
                <a:cubicBezTo>
                  <a:pt x="93971" y="677"/>
                  <a:pt x="93969" y="677"/>
                  <a:pt x="93976" y="677"/>
                </a:cubicBezTo>
                <a:close/>
                <a:moveTo>
                  <a:pt x="92800" y="767"/>
                </a:moveTo>
                <a:cubicBezTo>
                  <a:pt x="92800" y="767"/>
                  <a:pt x="92801" y="767"/>
                  <a:pt x="92801" y="767"/>
                </a:cubicBezTo>
                <a:cubicBezTo>
                  <a:pt x="92799" y="767"/>
                  <a:pt x="92798" y="767"/>
                  <a:pt x="92797" y="767"/>
                </a:cubicBezTo>
                <a:lnTo>
                  <a:pt x="92797" y="767"/>
                </a:lnTo>
                <a:cubicBezTo>
                  <a:pt x="92798" y="767"/>
                  <a:pt x="92799" y="767"/>
                  <a:pt x="92800" y="767"/>
                </a:cubicBezTo>
                <a:close/>
                <a:moveTo>
                  <a:pt x="81816" y="866"/>
                </a:moveTo>
                <a:lnTo>
                  <a:pt x="81816" y="866"/>
                </a:lnTo>
                <a:cubicBezTo>
                  <a:pt x="81815" y="866"/>
                  <a:pt x="81815" y="866"/>
                  <a:pt x="81815" y="866"/>
                </a:cubicBezTo>
                <a:cubicBezTo>
                  <a:pt x="81815" y="866"/>
                  <a:pt x="81815" y="866"/>
                  <a:pt x="81816" y="866"/>
                </a:cubicBezTo>
                <a:close/>
                <a:moveTo>
                  <a:pt x="79134" y="868"/>
                </a:moveTo>
                <a:cubicBezTo>
                  <a:pt x="79133" y="868"/>
                  <a:pt x="79130" y="868"/>
                  <a:pt x="79130" y="868"/>
                </a:cubicBezTo>
                <a:lnTo>
                  <a:pt x="79130" y="868"/>
                </a:lnTo>
                <a:cubicBezTo>
                  <a:pt x="79135" y="868"/>
                  <a:pt x="79135" y="868"/>
                  <a:pt x="79134" y="868"/>
                </a:cubicBezTo>
                <a:close/>
                <a:moveTo>
                  <a:pt x="87705" y="876"/>
                </a:moveTo>
                <a:cubicBezTo>
                  <a:pt x="87705" y="876"/>
                  <a:pt x="87706" y="876"/>
                  <a:pt x="87708" y="877"/>
                </a:cubicBezTo>
                <a:lnTo>
                  <a:pt x="87708" y="877"/>
                </a:lnTo>
                <a:cubicBezTo>
                  <a:pt x="87706" y="876"/>
                  <a:pt x="87705" y="876"/>
                  <a:pt x="87705" y="876"/>
                </a:cubicBezTo>
                <a:close/>
                <a:moveTo>
                  <a:pt x="80715" y="911"/>
                </a:moveTo>
                <a:lnTo>
                  <a:pt x="80715" y="911"/>
                </a:lnTo>
                <a:cubicBezTo>
                  <a:pt x="80715" y="911"/>
                  <a:pt x="80716" y="911"/>
                  <a:pt x="80716" y="911"/>
                </a:cubicBezTo>
                <a:cubicBezTo>
                  <a:pt x="80716" y="911"/>
                  <a:pt x="80715" y="911"/>
                  <a:pt x="80715" y="911"/>
                </a:cubicBezTo>
                <a:close/>
                <a:moveTo>
                  <a:pt x="86144" y="927"/>
                </a:moveTo>
                <a:cubicBezTo>
                  <a:pt x="86144" y="927"/>
                  <a:pt x="86144" y="927"/>
                  <a:pt x="86145" y="928"/>
                </a:cubicBezTo>
                <a:lnTo>
                  <a:pt x="86145" y="928"/>
                </a:lnTo>
                <a:cubicBezTo>
                  <a:pt x="86144" y="927"/>
                  <a:pt x="86144" y="927"/>
                  <a:pt x="86144" y="927"/>
                </a:cubicBezTo>
                <a:close/>
                <a:moveTo>
                  <a:pt x="78372" y="986"/>
                </a:moveTo>
                <a:cubicBezTo>
                  <a:pt x="78372" y="986"/>
                  <a:pt x="78372" y="986"/>
                  <a:pt x="78372" y="986"/>
                </a:cubicBezTo>
                <a:lnTo>
                  <a:pt x="78372" y="986"/>
                </a:lnTo>
                <a:cubicBezTo>
                  <a:pt x="78372" y="986"/>
                  <a:pt x="78372" y="986"/>
                  <a:pt x="78372" y="986"/>
                </a:cubicBezTo>
                <a:close/>
                <a:moveTo>
                  <a:pt x="85016" y="998"/>
                </a:moveTo>
                <a:cubicBezTo>
                  <a:pt x="85015" y="998"/>
                  <a:pt x="85014" y="998"/>
                  <a:pt x="85012" y="998"/>
                </a:cubicBezTo>
                <a:lnTo>
                  <a:pt x="85012" y="998"/>
                </a:lnTo>
                <a:cubicBezTo>
                  <a:pt x="85014" y="998"/>
                  <a:pt x="85015" y="998"/>
                  <a:pt x="85016" y="998"/>
                </a:cubicBezTo>
                <a:close/>
                <a:moveTo>
                  <a:pt x="84199" y="1004"/>
                </a:moveTo>
                <a:cubicBezTo>
                  <a:pt x="84199" y="1004"/>
                  <a:pt x="84200" y="1005"/>
                  <a:pt x="84201" y="1005"/>
                </a:cubicBezTo>
                <a:cubicBezTo>
                  <a:pt x="84202" y="1005"/>
                  <a:pt x="84202" y="1005"/>
                  <a:pt x="84202" y="1005"/>
                </a:cubicBezTo>
                <a:lnTo>
                  <a:pt x="84202" y="1005"/>
                </a:lnTo>
                <a:cubicBezTo>
                  <a:pt x="84200" y="1005"/>
                  <a:pt x="84199" y="1004"/>
                  <a:pt x="84199" y="1004"/>
                </a:cubicBezTo>
                <a:close/>
                <a:moveTo>
                  <a:pt x="83042" y="1064"/>
                </a:moveTo>
                <a:lnTo>
                  <a:pt x="83042" y="1064"/>
                </a:lnTo>
                <a:cubicBezTo>
                  <a:pt x="83043" y="1064"/>
                  <a:pt x="83044" y="1065"/>
                  <a:pt x="83045" y="1065"/>
                </a:cubicBezTo>
                <a:lnTo>
                  <a:pt x="83045" y="1065"/>
                </a:lnTo>
                <a:cubicBezTo>
                  <a:pt x="83043" y="1065"/>
                  <a:pt x="83041" y="1064"/>
                  <a:pt x="83042" y="1064"/>
                </a:cubicBezTo>
                <a:close/>
                <a:moveTo>
                  <a:pt x="75988" y="1095"/>
                </a:moveTo>
                <a:cubicBezTo>
                  <a:pt x="75988" y="1095"/>
                  <a:pt x="75987" y="1096"/>
                  <a:pt x="75987" y="1096"/>
                </a:cubicBezTo>
                <a:cubicBezTo>
                  <a:pt x="75985" y="1096"/>
                  <a:pt x="75984" y="1096"/>
                  <a:pt x="75984" y="1096"/>
                </a:cubicBezTo>
                <a:cubicBezTo>
                  <a:pt x="75982" y="1096"/>
                  <a:pt x="75985" y="1096"/>
                  <a:pt x="75988" y="1095"/>
                </a:cubicBezTo>
                <a:close/>
                <a:moveTo>
                  <a:pt x="74484" y="1234"/>
                </a:moveTo>
                <a:cubicBezTo>
                  <a:pt x="74487" y="1234"/>
                  <a:pt x="74489" y="1235"/>
                  <a:pt x="74488" y="1235"/>
                </a:cubicBezTo>
                <a:cubicBezTo>
                  <a:pt x="74488" y="1235"/>
                  <a:pt x="74486" y="1235"/>
                  <a:pt x="74484" y="1234"/>
                </a:cubicBezTo>
                <a:close/>
                <a:moveTo>
                  <a:pt x="79488" y="1250"/>
                </a:moveTo>
                <a:cubicBezTo>
                  <a:pt x="79489" y="1250"/>
                  <a:pt x="79491" y="1251"/>
                  <a:pt x="79494" y="1253"/>
                </a:cubicBezTo>
                <a:lnTo>
                  <a:pt x="79494" y="1253"/>
                </a:lnTo>
                <a:cubicBezTo>
                  <a:pt x="79489" y="1251"/>
                  <a:pt x="79488" y="1250"/>
                  <a:pt x="79488" y="1250"/>
                </a:cubicBezTo>
                <a:close/>
                <a:moveTo>
                  <a:pt x="72939" y="1266"/>
                </a:moveTo>
                <a:cubicBezTo>
                  <a:pt x="72942" y="1267"/>
                  <a:pt x="72943" y="1267"/>
                  <a:pt x="72943" y="1267"/>
                </a:cubicBezTo>
                <a:cubicBezTo>
                  <a:pt x="72943" y="1267"/>
                  <a:pt x="72941" y="1267"/>
                  <a:pt x="72939" y="1266"/>
                </a:cubicBezTo>
                <a:close/>
                <a:moveTo>
                  <a:pt x="72862" y="1271"/>
                </a:moveTo>
                <a:lnTo>
                  <a:pt x="72862" y="1271"/>
                </a:lnTo>
                <a:cubicBezTo>
                  <a:pt x="72859" y="1273"/>
                  <a:pt x="72857" y="1274"/>
                  <a:pt x="72857" y="1274"/>
                </a:cubicBezTo>
                <a:cubicBezTo>
                  <a:pt x="72856" y="1274"/>
                  <a:pt x="72858" y="1273"/>
                  <a:pt x="72862" y="1271"/>
                </a:cubicBezTo>
                <a:close/>
                <a:moveTo>
                  <a:pt x="70168" y="1334"/>
                </a:moveTo>
                <a:lnTo>
                  <a:pt x="70168" y="1334"/>
                </a:lnTo>
                <a:cubicBezTo>
                  <a:pt x="70168" y="1334"/>
                  <a:pt x="70166" y="1334"/>
                  <a:pt x="70163" y="1334"/>
                </a:cubicBezTo>
                <a:lnTo>
                  <a:pt x="70163" y="1334"/>
                </a:lnTo>
                <a:cubicBezTo>
                  <a:pt x="70163" y="1334"/>
                  <a:pt x="70163" y="1334"/>
                  <a:pt x="70163" y="1334"/>
                </a:cubicBezTo>
                <a:cubicBezTo>
                  <a:pt x="70166" y="1334"/>
                  <a:pt x="70167" y="1334"/>
                  <a:pt x="70168" y="1334"/>
                </a:cubicBezTo>
                <a:close/>
                <a:moveTo>
                  <a:pt x="70163" y="1334"/>
                </a:moveTo>
                <a:cubicBezTo>
                  <a:pt x="70161" y="1335"/>
                  <a:pt x="70159" y="1335"/>
                  <a:pt x="70158" y="1335"/>
                </a:cubicBezTo>
                <a:cubicBezTo>
                  <a:pt x="70158" y="1335"/>
                  <a:pt x="70158" y="1335"/>
                  <a:pt x="70158" y="1335"/>
                </a:cubicBezTo>
                <a:cubicBezTo>
                  <a:pt x="70158" y="1335"/>
                  <a:pt x="70158" y="1335"/>
                  <a:pt x="70159" y="1335"/>
                </a:cubicBezTo>
                <a:cubicBezTo>
                  <a:pt x="70160" y="1335"/>
                  <a:pt x="70161" y="1335"/>
                  <a:pt x="70163" y="1334"/>
                </a:cubicBezTo>
                <a:close/>
                <a:moveTo>
                  <a:pt x="70904" y="1389"/>
                </a:moveTo>
                <a:cubicBezTo>
                  <a:pt x="70904" y="1389"/>
                  <a:pt x="70903" y="1389"/>
                  <a:pt x="70903" y="1390"/>
                </a:cubicBezTo>
                <a:cubicBezTo>
                  <a:pt x="70902" y="1390"/>
                  <a:pt x="70902" y="1390"/>
                  <a:pt x="70901" y="1390"/>
                </a:cubicBezTo>
                <a:cubicBezTo>
                  <a:pt x="70901" y="1390"/>
                  <a:pt x="70902" y="1390"/>
                  <a:pt x="70904" y="1389"/>
                </a:cubicBezTo>
                <a:close/>
                <a:moveTo>
                  <a:pt x="77980" y="1392"/>
                </a:moveTo>
                <a:lnTo>
                  <a:pt x="77980" y="1392"/>
                </a:lnTo>
                <a:cubicBezTo>
                  <a:pt x="77980" y="1392"/>
                  <a:pt x="77981" y="1392"/>
                  <a:pt x="77981" y="1392"/>
                </a:cubicBezTo>
                <a:lnTo>
                  <a:pt x="77981" y="1392"/>
                </a:lnTo>
                <a:cubicBezTo>
                  <a:pt x="77981" y="1392"/>
                  <a:pt x="77980" y="1392"/>
                  <a:pt x="77980" y="1392"/>
                </a:cubicBezTo>
                <a:close/>
                <a:moveTo>
                  <a:pt x="76442" y="1431"/>
                </a:moveTo>
                <a:lnTo>
                  <a:pt x="76442" y="1431"/>
                </a:lnTo>
                <a:cubicBezTo>
                  <a:pt x="76439" y="1432"/>
                  <a:pt x="76437" y="1432"/>
                  <a:pt x="76437" y="1432"/>
                </a:cubicBezTo>
                <a:cubicBezTo>
                  <a:pt x="76437" y="1432"/>
                  <a:pt x="76439" y="1431"/>
                  <a:pt x="76442" y="1431"/>
                </a:cubicBezTo>
                <a:close/>
                <a:moveTo>
                  <a:pt x="68619" y="1524"/>
                </a:moveTo>
                <a:lnTo>
                  <a:pt x="68619" y="1524"/>
                </a:lnTo>
                <a:cubicBezTo>
                  <a:pt x="68619" y="1524"/>
                  <a:pt x="68619" y="1524"/>
                  <a:pt x="68619" y="1524"/>
                </a:cubicBezTo>
                <a:cubicBezTo>
                  <a:pt x="68617" y="1524"/>
                  <a:pt x="68616" y="1524"/>
                  <a:pt x="68616" y="1524"/>
                </a:cubicBezTo>
                <a:cubicBezTo>
                  <a:pt x="68615" y="1524"/>
                  <a:pt x="68617" y="1524"/>
                  <a:pt x="68619" y="1524"/>
                </a:cubicBezTo>
                <a:close/>
                <a:moveTo>
                  <a:pt x="73298" y="1603"/>
                </a:moveTo>
                <a:cubicBezTo>
                  <a:pt x="73298" y="1603"/>
                  <a:pt x="73299" y="1603"/>
                  <a:pt x="73299" y="1603"/>
                </a:cubicBezTo>
                <a:lnTo>
                  <a:pt x="73299" y="1603"/>
                </a:lnTo>
                <a:cubicBezTo>
                  <a:pt x="73299" y="1603"/>
                  <a:pt x="73298" y="1603"/>
                  <a:pt x="73298" y="1603"/>
                </a:cubicBezTo>
                <a:close/>
                <a:moveTo>
                  <a:pt x="74097" y="1646"/>
                </a:moveTo>
                <a:cubicBezTo>
                  <a:pt x="74103" y="1646"/>
                  <a:pt x="74100" y="1647"/>
                  <a:pt x="74096" y="1647"/>
                </a:cubicBezTo>
                <a:cubicBezTo>
                  <a:pt x="74095" y="1647"/>
                  <a:pt x="74094" y="1647"/>
                  <a:pt x="74093" y="1647"/>
                </a:cubicBezTo>
                <a:lnTo>
                  <a:pt x="74093" y="1647"/>
                </a:lnTo>
                <a:cubicBezTo>
                  <a:pt x="74095" y="1646"/>
                  <a:pt x="74096" y="1646"/>
                  <a:pt x="74097" y="1646"/>
                </a:cubicBezTo>
                <a:close/>
                <a:moveTo>
                  <a:pt x="72536" y="1653"/>
                </a:moveTo>
                <a:cubicBezTo>
                  <a:pt x="72538" y="1653"/>
                  <a:pt x="72535" y="1653"/>
                  <a:pt x="72528" y="1653"/>
                </a:cubicBezTo>
                <a:lnTo>
                  <a:pt x="72528" y="1653"/>
                </a:lnTo>
                <a:cubicBezTo>
                  <a:pt x="72533" y="1653"/>
                  <a:pt x="72535" y="1653"/>
                  <a:pt x="72536" y="1653"/>
                </a:cubicBezTo>
                <a:close/>
                <a:moveTo>
                  <a:pt x="61611" y="1879"/>
                </a:moveTo>
                <a:cubicBezTo>
                  <a:pt x="61614" y="1879"/>
                  <a:pt x="61617" y="1880"/>
                  <a:pt x="61620" y="1880"/>
                </a:cubicBezTo>
                <a:lnTo>
                  <a:pt x="61620" y="1880"/>
                </a:lnTo>
                <a:cubicBezTo>
                  <a:pt x="61614" y="1880"/>
                  <a:pt x="61607" y="1880"/>
                  <a:pt x="61605" y="1880"/>
                </a:cubicBezTo>
                <a:cubicBezTo>
                  <a:pt x="61602" y="1880"/>
                  <a:pt x="61603" y="1880"/>
                  <a:pt x="61611" y="1879"/>
                </a:cubicBezTo>
                <a:close/>
                <a:moveTo>
                  <a:pt x="67392" y="1890"/>
                </a:moveTo>
                <a:lnTo>
                  <a:pt x="67392" y="1890"/>
                </a:lnTo>
                <a:cubicBezTo>
                  <a:pt x="67392" y="1890"/>
                  <a:pt x="67393" y="1890"/>
                  <a:pt x="67394" y="1891"/>
                </a:cubicBezTo>
                <a:lnTo>
                  <a:pt x="67394" y="1891"/>
                </a:lnTo>
                <a:cubicBezTo>
                  <a:pt x="67393" y="1890"/>
                  <a:pt x="67392" y="1890"/>
                  <a:pt x="67392" y="1890"/>
                </a:cubicBezTo>
                <a:close/>
                <a:moveTo>
                  <a:pt x="68196" y="1901"/>
                </a:moveTo>
                <a:cubicBezTo>
                  <a:pt x="68196" y="1901"/>
                  <a:pt x="68196" y="1901"/>
                  <a:pt x="68196" y="1901"/>
                </a:cubicBezTo>
                <a:cubicBezTo>
                  <a:pt x="68196" y="1901"/>
                  <a:pt x="68197" y="1901"/>
                  <a:pt x="68198" y="1901"/>
                </a:cubicBezTo>
                <a:cubicBezTo>
                  <a:pt x="68198" y="1902"/>
                  <a:pt x="68199" y="1902"/>
                  <a:pt x="68199" y="1902"/>
                </a:cubicBezTo>
                <a:lnTo>
                  <a:pt x="68199" y="1902"/>
                </a:lnTo>
                <a:cubicBezTo>
                  <a:pt x="68198" y="1902"/>
                  <a:pt x="68197" y="1901"/>
                  <a:pt x="68196" y="1901"/>
                </a:cubicBezTo>
                <a:close/>
                <a:moveTo>
                  <a:pt x="58489" y="2019"/>
                </a:moveTo>
                <a:cubicBezTo>
                  <a:pt x="58492" y="2019"/>
                  <a:pt x="58495" y="2019"/>
                  <a:pt x="58498" y="2019"/>
                </a:cubicBezTo>
                <a:lnTo>
                  <a:pt x="58498" y="2019"/>
                </a:lnTo>
                <a:cubicBezTo>
                  <a:pt x="58495" y="2019"/>
                  <a:pt x="58489" y="2020"/>
                  <a:pt x="58487" y="2020"/>
                </a:cubicBezTo>
                <a:cubicBezTo>
                  <a:pt x="58486" y="2020"/>
                  <a:pt x="58486" y="2020"/>
                  <a:pt x="58489" y="2019"/>
                </a:cubicBezTo>
                <a:close/>
                <a:moveTo>
                  <a:pt x="59598" y="2034"/>
                </a:moveTo>
                <a:lnTo>
                  <a:pt x="59598" y="2034"/>
                </a:lnTo>
                <a:cubicBezTo>
                  <a:pt x="59598" y="2035"/>
                  <a:pt x="59598" y="2035"/>
                  <a:pt x="59598" y="2035"/>
                </a:cubicBezTo>
                <a:cubicBezTo>
                  <a:pt x="59598" y="2035"/>
                  <a:pt x="59598" y="2035"/>
                  <a:pt x="59598" y="2034"/>
                </a:cubicBezTo>
                <a:close/>
                <a:moveTo>
                  <a:pt x="64744" y="2061"/>
                </a:moveTo>
                <a:lnTo>
                  <a:pt x="64744" y="2061"/>
                </a:lnTo>
                <a:cubicBezTo>
                  <a:pt x="64744" y="2061"/>
                  <a:pt x="64745" y="2061"/>
                  <a:pt x="64745" y="2061"/>
                </a:cubicBezTo>
                <a:lnTo>
                  <a:pt x="64745" y="2061"/>
                </a:lnTo>
                <a:cubicBezTo>
                  <a:pt x="64745" y="2061"/>
                  <a:pt x="64744" y="2061"/>
                  <a:pt x="64744" y="2061"/>
                </a:cubicBezTo>
                <a:close/>
                <a:moveTo>
                  <a:pt x="56846" y="2242"/>
                </a:moveTo>
                <a:cubicBezTo>
                  <a:pt x="56846" y="2242"/>
                  <a:pt x="56846" y="2242"/>
                  <a:pt x="56846" y="2242"/>
                </a:cubicBezTo>
                <a:cubicBezTo>
                  <a:pt x="56846" y="2242"/>
                  <a:pt x="56846" y="2242"/>
                  <a:pt x="56846" y="2242"/>
                </a:cubicBezTo>
                <a:close/>
                <a:moveTo>
                  <a:pt x="62809" y="2253"/>
                </a:moveTo>
                <a:cubicBezTo>
                  <a:pt x="62809" y="2253"/>
                  <a:pt x="62808" y="2253"/>
                  <a:pt x="62807" y="2253"/>
                </a:cubicBezTo>
                <a:cubicBezTo>
                  <a:pt x="62804" y="2253"/>
                  <a:pt x="62802" y="2253"/>
                  <a:pt x="62809" y="2253"/>
                </a:cubicBezTo>
                <a:close/>
                <a:moveTo>
                  <a:pt x="9409" y="2303"/>
                </a:moveTo>
                <a:cubicBezTo>
                  <a:pt x="9410" y="2303"/>
                  <a:pt x="9409" y="2304"/>
                  <a:pt x="9402" y="2304"/>
                </a:cubicBezTo>
                <a:lnTo>
                  <a:pt x="9402" y="2304"/>
                </a:lnTo>
                <a:cubicBezTo>
                  <a:pt x="9405" y="2304"/>
                  <a:pt x="9408" y="2303"/>
                  <a:pt x="9409" y="2303"/>
                </a:cubicBezTo>
                <a:close/>
                <a:moveTo>
                  <a:pt x="15635" y="2328"/>
                </a:moveTo>
                <a:lnTo>
                  <a:pt x="15635" y="2328"/>
                </a:lnTo>
                <a:cubicBezTo>
                  <a:pt x="15635" y="2328"/>
                  <a:pt x="15635" y="2328"/>
                  <a:pt x="15635" y="2328"/>
                </a:cubicBezTo>
                <a:cubicBezTo>
                  <a:pt x="15635" y="2328"/>
                  <a:pt x="15635" y="2328"/>
                  <a:pt x="15635" y="2328"/>
                </a:cubicBezTo>
                <a:close/>
                <a:moveTo>
                  <a:pt x="7844" y="2332"/>
                </a:moveTo>
                <a:cubicBezTo>
                  <a:pt x="7842" y="2333"/>
                  <a:pt x="7839" y="2333"/>
                  <a:pt x="7836" y="2333"/>
                </a:cubicBezTo>
                <a:lnTo>
                  <a:pt x="7836" y="2333"/>
                </a:lnTo>
                <a:cubicBezTo>
                  <a:pt x="7839" y="2333"/>
                  <a:pt x="7842" y="2332"/>
                  <a:pt x="7844" y="2332"/>
                </a:cubicBezTo>
                <a:close/>
                <a:moveTo>
                  <a:pt x="14043" y="2345"/>
                </a:moveTo>
                <a:cubicBezTo>
                  <a:pt x="14041" y="2346"/>
                  <a:pt x="14040" y="2346"/>
                  <a:pt x="14040" y="2346"/>
                </a:cubicBezTo>
                <a:cubicBezTo>
                  <a:pt x="14041" y="2346"/>
                  <a:pt x="14042" y="2346"/>
                  <a:pt x="14043" y="2345"/>
                </a:cubicBezTo>
                <a:close/>
                <a:moveTo>
                  <a:pt x="53425" y="2360"/>
                </a:moveTo>
                <a:cubicBezTo>
                  <a:pt x="53427" y="2361"/>
                  <a:pt x="53420" y="2361"/>
                  <a:pt x="53411" y="2362"/>
                </a:cubicBezTo>
                <a:lnTo>
                  <a:pt x="53411" y="2362"/>
                </a:lnTo>
                <a:cubicBezTo>
                  <a:pt x="53416" y="2361"/>
                  <a:pt x="53421" y="2361"/>
                  <a:pt x="53425" y="2360"/>
                </a:cubicBezTo>
                <a:close/>
                <a:moveTo>
                  <a:pt x="14201" y="2362"/>
                </a:moveTo>
                <a:cubicBezTo>
                  <a:pt x="14204" y="2363"/>
                  <a:pt x="14205" y="2363"/>
                  <a:pt x="14205" y="2363"/>
                </a:cubicBezTo>
                <a:cubicBezTo>
                  <a:pt x="14205" y="2363"/>
                  <a:pt x="14203" y="2363"/>
                  <a:pt x="14201" y="2362"/>
                </a:cubicBezTo>
                <a:close/>
                <a:moveTo>
                  <a:pt x="9031" y="2367"/>
                </a:moveTo>
                <a:cubicBezTo>
                  <a:pt x="9029" y="2367"/>
                  <a:pt x="9028" y="2367"/>
                  <a:pt x="9026" y="2367"/>
                </a:cubicBezTo>
                <a:cubicBezTo>
                  <a:pt x="9024" y="2367"/>
                  <a:pt x="9022" y="2367"/>
                  <a:pt x="9031" y="2367"/>
                </a:cubicBezTo>
                <a:close/>
                <a:moveTo>
                  <a:pt x="53388" y="2369"/>
                </a:moveTo>
                <a:lnTo>
                  <a:pt x="53388" y="2369"/>
                </a:lnTo>
                <a:cubicBezTo>
                  <a:pt x="53388" y="2369"/>
                  <a:pt x="53388" y="2369"/>
                  <a:pt x="53387" y="2369"/>
                </a:cubicBezTo>
                <a:cubicBezTo>
                  <a:pt x="53386" y="2370"/>
                  <a:pt x="53385" y="2370"/>
                  <a:pt x="53385" y="2370"/>
                </a:cubicBezTo>
                <a:cubicBezTo>
                  <a:pt x="53385" y="2370"/>
                  <a:pt x="53386" y="2370"/>
                  <a:pt x="53388" y="2369"/>
                </a:cubicBezTo>
                <a:close/>
                <a:moveTo>
                  <a:pt x="22266" y="2371"/>
                </a:moveTo>
                <a:cubicBezTo>
                  <a:pt x="22266" y="2371"/>
                  <a:pt x="22266" y="2371"/>
                  <a:pt x="22266" y="2371"/>
                </a:cubicBezTo>
                <a:cubicBezTo>
                  <a:pt x="22266" y="2371"/>
                  <a:pt x="22266" y="2371"/>
                  <a:pt x="22266" y="2371"/>
                </a:cubicBezTo>
                <a:close/>
                <a:moveTo>
                  <a:pt x="16711" y="2384"/>
                </a:moveTo>
                <a:cubicBezTo>
                  <a:pt x="16711" y="2384"/>
                  <a:pt x="16711" y="2384"/>
                  <a:pt x="16711" y="2384"/>
                </a:cubicBezTo>
                <a:lnTo>
                  <a:pt x="16711" y="2384"/>
                </a:lnTo>
                <a:cubicBezTo>
                  <a:pt x="16711" y="2384"/>
                  <a:pt x="16711" y="2384"/>
                  <a:pt x="16711" y="2384"/>
                </a:cubicBezTo>
                <a:close/>
                <a:moveTo>
                  <a:pt x="12547" y="2388"/>
                </a:moveTo>
                <a:lnTo>
                  <a:pt x="12547" y="2388"/>
                </a:lnTo>
                <a:cubicBezTo>
                  <a:pt x="12548" y="2388"/>
                  <a:pt x="12548" y="2388"/>
                  <a:pt x="12548" y="2388"/>
                </a:cubicBezTo>
                <a:cubicBezTo>
                  <a:pt x="12548" y="2388"/>
                  <a:pt x="12547" y="2388"/>
                  <a:pt x="12547" y="2388"/>
                </a:cubicBezTo>
                <a:close/>
                <a:moveTo>
                  <a:pt x="11048" y="2388"/>
                </a:moveTo>
                <a:lnTo>
                  <a:pt x="11048" y="2388"/>
                </a:lnTo>
                <a:cubicBezTo>
                  <a:pt x="11050" y="2388"/>
                  <a:pt x="11051" y="2389"/>
                  <a:pt x="11051" y="2389"/>
                </a:cubicBezTo>
                <a:cubicBezTo>
                  <a:pt x="11051" y="2389"/>
                  <a:pt x="11050" y="2389"/>
                  <a:pt x="11048" y="2388"/>
                </a:cubicBezTo>
                <a:close/>
                <a:moveTo>
                  <a:pt x="52277" y="2393"/>
                </a:moveTo>
                <a:cubicBezTo>
                  <a:pt x="52281" y="2393"/>
                  <a:pt x="52285" y="2393"/>
                  <a:pt x="52285" y="2394"/>
                </a:cubicBezTo>
                <a:cubicBezTo>
                  <a:pt x="52285" y="2394"/>
                  <a:pt x="52285" y="2394"/>
                  <a:pt x="52285" y="2394"/>
                </a:cubicBezTo>
                <a:lnTo>
                  <a:pt x="52285" y="2394"/>
                </a:lnTo>
                <a:cubicBezTo>
                  <a:pt x="52282" y="2394"/>
                  <a:pt x="52278" y="2394"/>
                  <a:pt x="52275" y="2394"/>
                </a:cubicBezTo>
                <a:cubicBezTo>
                  <a:pt x="52260" y="2394"/>
                  <a:pt x="52269" y="2393"/>
                  <a:pt x="52277" y="2393"/>
                </a:cubicBezTo>
                <a:close/>
                <a:moveTo>
                  <a:pt x="14961" y="2403"/>
                </a:moveTo>
                <a:cubicBezTo>
                  <a:pt x="14961" y="2403"/>
                  <a:pt x="14962" y="2404"/>
                  <a:pt x="14963" y="2404"/>
                </a:cubicBezTo>
                <a:cubicBezTo>
                  <a:pt x="14963" y="2404"/>
                  <a:pt x="14963" y="2405"/>
                  <a:pt x="14963" y="2405"/>
                </a:cubicBezTo>
                <a:cubicBezTo>
                  <a:pt x="14963" y="2405"/>
                  <a:pt x="14962" y="2404"/>
                  <a:pt x="14961" y="2403"/>
                </a:cubicBezTo>
                <a:close/>
                <a:moveTo>
                  <a:pt x="25380" y="2411"/>
                </a:moveTo>
                <a:cubicBezTo>
                  <a:pt x="25379" y="2411"/>
                  <a:pt x="25378" y="2411"/>
                  <a:pt x="25377" y="2411"/>
                </a:cubicBezTo>
                <a:cubicBezTo>
                  <a:pt x="25377" y="2411"/>
                  <a:pt x="25378" y="2411"/>
                  <a:pt x="25380" y="2411"/>
                </a:cubicBezTo>
                <a:close/>
                <a:moveTo>
                  <a:pt x="21477" y="2413"/>
                </a:moveTo>
                <a:cubicBezTo>
                  <a:pt x="21476" y="2413"/>
                  <a:pt x="21475" y="2413"/>
                  <a:pt x="21475" y="2413"/>
                </a:cubicBezTo>
                <a:cubicBezTo>
                  <a:pt x="21475" y="2413"/>
                  <a:pt x="21475" y="2413"/>
                  <a:pt x="21477" y="2413"/>
                </a:cubicBezTo>
                <a:close/>
                <a:moveTo>
                  <a:pt x="60082" y="2416"/>
                </a:moveTo>
                <a:cubicBezTo>
                  <a:pt x="60081" y="2417"/>
                  <a:pt x="60079" y="2417"/>
                  <a:pt x="60078" y="2417"/>
                </a:cubicBezTo>
                <a:cubicBezTo>
                  <a:pt x="60079" y="2417"/>
                  <a:pt x="60081" y="2417"/>
                  <a:pt x="60082" y="2416"/>
                </a:cubicBezTo>
                <a:close/>
                <a:moveTo>
                  <a:pt x="10828" y="2417"/>
                </a:moveTo>
                <a:cubicBezTo>
                  <a:pt x="10824" y="2421"/>
                  <a:pt x="10822" y="2423"/>
                  <a:pt x="10822" y="2423"/>
                </a:cubicBezTo>
                <a:cubicBezTo>
                  <a:pt x="10822" y="2423"/>
                  <a:pt x="10822" y="2423"/>
                  <a:pt x="10822" y="2423"/>
                </a:cubicBezTo>
                <a:cubicBezTo>
                  <a:pt x="10823" y="2420"/>
                  <a:pt x="10826" y="2418"/>
                  <a:pt x="10828" y="2417"/>
                </a:cubicBezTo>
                <a:close/>
                <a:moveTo>
                  <a:pt x="7436" y="2456"/>
                </a:moveTo>
                <a:cubicBezTo>
                  <a:pt x="7435" y="2457"/>
                  <a:pt x="7434" y="2457"/>
                  <a:pt x="7433" y="2457"/>
                </a:cubicBezTo>
                <a:cubicBezTo>
                  <a:pt x="7431" y="2458"/>
                  <a:pt x="7430" y="2459"/>
                  <a:pt x="7430" y="2459"/>
                </a:cubicBezTo>
                <a:cubicBezTo>
                  <a:pt x="7429" y="2459"/>
                  <a:pt x="7431" y="2457"/>
                  <a:pt x="7436" y="2456"/>
                </a:cubicBezTo>
                <a:close/>
                <a:moveTo>
                  <a:pt x="27351" y="2463"/>
                </a:moveTo>
                <a:cubicBezTo>
                  <a:pt x="27353" y="2463"/>
                  <a:pt x="27355" y="2463"/>
                  <a:pt x="27357" y="2464"/>
                </a:cubicBezTo>
                <a:lnTo>
                  <a:pt x="27357" y="2464"/>
                </a:lnTo>
                <a:cubicBezTo>
                  <a:pt x="27347" y="2463"/>
                  <a:pt x="27339" y="2463"/>
                  <a:pt x="27351" y="2463"/>
                </a:cubicBezTo>
                <a:close/>
                <a:moveTo>
                  <a:pt x="7546" y="2464"/>
                </a:moveTo>
                <a:cubicBezTo>
                  <a:pt x="7548" y="2465"/>
                  <a:pt x="7549" y="2465"/>
                  <a:pt x="7548" y="2465"/>
                </a:cubicBezTo>
                <a:cubicBezTo>
                  <a:pt x="7548" y="2465"/>
                  <a:pt x="7548" y="2465"/>
                  <a:pt x="7546" y="2464"/>
                </a:cubicBezTo>
                <a:close/>
                <a:moveTo>
                  <a:pt x="6682" y="2468"/>
                </a:moveTo>
                <a:cubicBezTo>
                  <a:pt x="6683" y="2468"/>
                  <a:pt x="6682" y="2468"/>
                  <a:pt x="6679" y="2468"/>
                </a:cubicBezTo>
                <a:lnTo>
                  <a:pt x="6679" y="2468"/>
                </a:lnTo>
                <a:cubicBezTo>
                  <a:pt x="6680" y="2468"/>
                  <a:pt x="6681" y="2468"/>
                  <a:pt x="6682" y="2468"/>
                </a:cubicBezTo>
                <a:close/>
                <a:moveTo>
                  <a:pt x="6611" y="2482"/>
                </a:moveTo>
                <a:cubicBezTo>
                  <a:pt x="6610" y="2482"/>
                  <a:pt x="6609" y="2483"/>
                  <a:pt x="6609" y="2483"/>
                </a:cubicBezTo>
                <a:cubicBezTo>
                  <a:pt x="6609" y="2483"/>
                  <a:pt x="6610" y="2482"/>
                  <a:pt x="6611" y="2482"/>
                </a:cubicBezTo>
                <a:close/>
                <a:moveTo>
                  <a:pt x="59252" y="2484"/>
                </a:moveTo>
                <a:cubicBezTo>
                  <a:pt x="59252" y="2484"/>
                  <a:pt x="59252" y="2484"/>
                  <a:pt x="59252" y="2484"/>
                </a:cubicBezTo>
                <a:lnTo>
                  <a:pt x="59252" y="2484"/>
                </a:lnTo>
                <a:cubicBezTo>
                  <a:pt x="59252" y="2484"/>
                  <a:pt x="59252" y="2484"/>
                  <a:pt x="59252" y="2484"/>
                </a:cubicBezTo>
                <a:close/>
                <a:moveTo>
                  <a:pt x="24590" y="2484"/>
                </a:moveTo>
                <a:cubicBezTo>
                  <a:pt x="24589" y="2484"/>
                  <a:pt x="24587" y="2485"/>
                  <a:pt x="24586" y="2485"/>
                </a:cubicBezTo>
                <a:cubicBezTo>
                  <a:pt x="24583" y="2485"/>
                  <a:pt x="24581" y="2485"/>
                  <a:pt x="24590" y="2484"/>
                </a:cubicBezTo>
                <a:close/>
                <a:moveTo>
                  <a:pt x="26178" y="2486"/>
                </a:moveTo>
                <a:cubicBezTo>
                  <a:pt x="26182" y="2486"/>
                  <a:pt x="26189" y="2486"/>
                  <a:pt x="26196" y="2487"/>
                </a:cubicBezTo>
                <a:cubicBezTo>
                  <a:pt x="26198" y="2487"/>
                  <a:pt x="26200" y="2488"/>
                  <a:pt x="26202" y="2488"/>
                </a:cubicBezTo>
                <a:lnTo>
                  <a:pt x="26202" y="2488"/>
                </a:lnTo>
                <a:lnTo>
                  <a:pt x="26186" y="2487"/>
                </a:lnTo>
                <a:cubicBezTo>
                  <a:pt x="26174" y="2487"/>
                  <a:pt x="26173" y="2486"/>
                  <a:pt x="26178" y="2486"/>
                </a:cubicBezTo>
                <a:close/>
                <a:moveTo>
                  <a:pt x="26236" y="2496"/>
                </a:moveTo>
                <a:cubicBezTo>
                  <a:pt x="26236" y="2496"/>
                  <a:pt x="26236" y="2496"/>
                  <a:pt x="26237" y="2496"/>
                </a:cubicBezTo>
                <a:cubicBezTo>
                  <a:pt x="26237" y="2497"/>
                  <a:pt x="26237" y="2497"/>
                  <a:pt x="26237" y="2497"/>
                </a:cubicBezTo>
                <a:cubicBezTo>
                  <a:pt x="26237" y="2497"/>
                  <a:pt x="26237" y="2496"/>
                  <a:pt x="26236" y="2496"/>
                </a:cubicBezTo>
                <a:close/>
                <a:moveTo>
                  <a:pt x="33974" y="2506"/>
                </a:moveTo>
                <a:cubicBezTo>
                  <a:pt x="33977" y="2506"/>
                  <a:pt x="33979" y="2507"/>
                  <a:pt x="33980" y="2507"/>
                </a:cubicBezTo>
                <a:lnTo>
                  <a:pt x="33980" y="2507"/>
                </a:lnTo>
                <a:cubicBezTo>
                  <a:pt x="33979" y="2507"/>
                  <a:pt x="33978" y="2507"/>
                  <a:pt x="33977" y="2507"/>
                </a:cubicBezTo>
                <a:lnTo>
                  <a:pt x="33970" y="2507"/>
                </a:lnTo>
                <a:cubicBezTo>
                  <a:pt x="33971" y="2506"/>
                  <a:pt x="33973" y="2506"/>
                  <a:pt x="33974" y="2506"/>
                </a:cubicBezTo>
                <a:close/>
                <a:moveTo>
                  <a:pt x="26555" y="2507"/>
                </a:moveTo>
                <a:cubicBezTo>
                  <a:pt x="26558" y="2507"/>
                  <a:pt x="26559" y="2507"/>
                  <a:pt x="26558" y="2507"/>
                </a:cubicBezTo>
                <a:cubicBezTo>
                  <a:pt x="26557" y="2507"/>
                  <a:pt x="26556" y="2507"/>
                  <a:pt x="26555" y="2507"/>
                </a:cubicBezTo>
                <a:close/>
                <a:moveTo>
                  <a:pt x="3186" y="2508"/>
                </a:moveTo>
                <a:cubicBezTo>
                  <a:pt x="3188" y="2508"/>
                  <a:pt x="3189" y="2508"/>
                  <a:pt x="3191" y="2509"/>
                </a:cubicBezTo>
                <a:lnTo>
                  <a:pt x="3191" y="2509"/>
                </a:lnTo>
                <a:cubicBezTo>
                  <a:pt x="3187" y="2509"/>
                  <a:pt x="3182" y="2509"/>
                  <a:pt x="3178" y="2509"/>
                </a:cubicBezTo>
                <a:cubicBezTo>
                  <a:pt x="3181" y="2509"/>
                  <a:pt x="3183" y="2508"/>
                  <a:pt x="3186" y="2508"/>
                </a:cubicBezTo>
                <a:close/>
                <a:moveTo>
                  <a:pt x="3202" y="2510"/>
                </a:moveTo>
                <a:cubicBezTo>
                  <a:pt x="3206" y="2510"/>
                  <a:pt x="3206" y="2510"/>
                  <a:pt x="3204" y="2510"/>
                </a:cubicBezTo>
                <a:cubicBezTo>
                  <a:pt x="3204" y="2510"/>
                  <a:pt x="3203" y="2510"/>
                  <a:pt x="3202" y="2510"/>
                </a:cubicBezTo>
                <a:close/>
                <a:moveTo>
                  <a:pt x="5123" y="2511"/>
                </a:moveTo>
                <a:cubicBezTo>
                  <a:pt x="5125" y="2511"/>
                  <a:pt x="5122" y="2511"/>
                  <a:pt x="5114" y="2511"/>
                </a:cubicBezTo>
                <a:lnTo>
                  <a:pt x="5114" y="2511"/>
                </a:lnTo>
                <a:cubicBezTo>
                  <a:pt x="5119" y="2511"/>
                  <a:pt x="5122" y="2511"/>
                  <a:pt x="5123" y="2511"/>
                </a:cubicBezTo>
                <a:close/>
                <a:moveTo>
                  <a:pt x="4370" y="2520"/>
                </a:moveTo>
                <a:cubicBezTo>
                  <a:pt x="4375" y="2520"/>
                  <a:pt x="4381" y="2520"/>
                  <a:pt x="4385" y="2521"/>
                </a:cubicBezTo>
                <a:lnTo>
                  <a:pt x="4361" y="2521"/>
                </a:lnTo>
                <a:cubicBezTo>
                  <a:pt x="4355" y="2521"/>
                  <a:pt x="4351" y="2521"/>
                  <a:pt x="4350" y="2521"/>
                </a:cubicBezTo>
                <a:cubicBezTo>
                  <a:pt x="4344" y="2521"/>
                  <a:pt x="4357" y="2520"/>
                  <a:pt x="4370" y="2520"/>
                </a:cubicBezTo>
                <a:close/>
                <a:moveTo>
                  <a:pt x="32404" y="2556"/>
                </a:moveTo>
                <a:cubicBezTo>
                  <a:pt x="32406" y="2556"/>
                  <a:pt x="32405" y="2556"/>
                  <a:pt x="32397" y="2556"/>
                </a:cubicBezTo>
                <a:lnTo>
                  <a:pt x="32397" y="2556"/>
                </a:lnTo>
                <a:cubicBezTo>
                  <a:pt x="32400" y="2556"/>
                  <a:pt x="32403" y="2556"/>
                  <a:pt x="32404" y="2556"/>
                </a:cubicBezTo>
                <a:close/>
                <a:moveTo>
                  <a:pt x="57380" y="2572"/>
                </a:moveTo>
                <a:cubicBezTo>
                  <a:pt x="57378" y="2572"/>
                  <a:pt x="57377" y="2572"/>
                  <a:pt x="57376" y="2573"/>
                </a:cubicBezTo>
                <a:cubicBezTo>
                  <a:pt x="57365" y="2574"/>
                  <a:pt x="57359" y="2574"/>
                  <a:pt x="57357" y="2574"/>
                </a:cubicBezTo>
                <a:cubicBezTo>
                  <a:pt x="57352" y="2574"/>
                  <a:pt x="57361" y="2573"/>
                  <a:pt x="57370" y="2573"/>
                </a:cubicBezTo>
                <a:lnTo>
                  <a:pt x="57380" y="2572"/>
                </a:lnTo>
                <a:close/>
                <a:moveTo>
                  <a:pt x="43758" y="2592"/>
                </a:moveTo>
                <a:cubicBezTo>
                  <a:pt x="43759" y="2592"/>
                  <a:pt x="43760" y="2592"/>
                  <a:pt x="43760" y="2592"/>
                </a:cubicBezTo>
                <a:cubicBezTo>
                  <a:pt x="43760" y="2592"/>
                  <a:pt x="43759" y="2592"/>
                  <a:pt x="43758" y="2592"/>
                </a:cubicBezTo>
                <a:close/>
                <a:moveTo>
                  <a:pt x="31171" y="2598"/>
                </a:moveTo>
                <a:cubicBezTo>
                  <a:pt x="31169" y="2599"/>
                  <a:pt x="31168" y="2599"/>
                  <a:pt x="31168" y="2599"/>
                </a:cubicBezTo>
                <a:cubicBezTo>
                  <a:pt x="31168" y="2599"/>
                  <a:pt x="31169" y="2599"/>
                  <a:pt x="31171" y="2598"/>
                </a:cubicBezTo>
                <a:close/>
                <a:moveTo>
                  <a:pt x="39423" y="2622"/>
                </a:moveTo>
                <a:cubicBezTo>
                  <a:pt x="39427" y="2622"/>
                  <a:pt x="39431" y="2622"/>
                  <a:pt x="39435" y="2623"/>
                </a:cubicBezTo>
                <a:lnTo>
                  <a:pt x="39435" y="2623"/>
                </a:lnTo>
                <a:lnTo>
                  <a:pt x="39423" y="2622"/>
                </a:lnTo>
                <a:close/>
                <a:moveTo>
                  <a:pt x="41756" y="2638"/>
                </a:moveTo>
                <a:lnTo>
                  <a:pt x="41756" y="2638"/>
                </a:lnTo>
                <a:cubicBezTo>
                  <a:pt x="41756" y="2638"/>
                  <a:pt x="41756" y="2638"/>
                  <a:pt x="41755" y="2639"/>
                </a:cubicBezTo>
                <a:lnTo>
                  <a:pt x="41755" y="2639"/>
                </a:lnTo>
                <a:cubicBezTo>
                  <a:pt x="41755" y="2638"/>
                  <a:pt x="41756" y="2638"/>
                  <a:pt x="41756" y="2638"/>
                </a:cubicBezTo>
                <a:close/>
                <a:moveTo>
                  <a:pt x="46849" y="2638"/>
                </a:moveTo>
                <a:cubicBezTo>
                  <a:pt x="46852" y="2638"/>
                  <a:pt x="46854" y="2639"/>
                  <a:pt x="46850" y="2639"/>
                </a:cubicBezTo>
                <a:cubicBezTo>
                  <a:pt x="46850" y="2638"/>
                  <a:pt x="46849" y="2638"/>
                  <a:pt x="46849" y="2638"/>
                </a:cubicBezTo>
                <a:close/>
                <a:moveTo>
                  <a:pt x="37481" y="2646"/>
                </a:moveTo>
                <a:cubicBezTo>
                  <a:pt x="37484" y="2646"/>
                  <a:pt x="37489" y="2646"/>
                  <a:pt x="37494" y="2647"/>
                </a:cubicBezTo>
                <a:cubicBezTo>
                  <a:pt x="37494" y="2647"/>
                  <a:pt x="37494" y="2647"/>
                  <a:pt x="37495" y="2647"/>
                </a:cubicBezTo>
                <a:lnTo>
                  <a:pt x="37495" y="2647"/>
                </a:lnTo>
                <a:cubicBezTo>
                  <a:pt x="37493" y="2647"/>
                  <a:pt x="37491" y="2647"/>
                  <a:pt x="37489" y="2647"/>
                </a:cubicBezTo>
                <a:cubicBezTo>
                  <a:pt x="37474" y="2647"/>
                  <a:pt x="37474" y="2646"/>
                  <a:pt x="37481" y="2646"/>
                </a:cubicBezTo>
                <a:close/>
                <a:moveTo>
                  <a:pt x="3425" y="2644"/>
                </a:moveTo>
                <a:cubicBezTo>
                  <a:pt x="3423" y="2646"/>
                  <a:pt x="3421" y="2648"/>
                  <a:pt x="3421" y="2648"/>
                </a:cubicBezTo>
                <a:cubicBezTo>
                  <a:pt x="3420" y="2648"/>
                  <a:pt x="3421" y="2646"/>
                  <a:pt x="3425" y="2644"/>
                </a:cubicBezTo>
                <a:close/>
                <a:moveTo>
                  <a:pt x="34819" y="2662"/>
                </a:moveTo>
                <a:cubicBezTo>
                  <a:pt x="34821" y="2663"/>
                  <a:pt x="34822" y="2663"/>
                  <a:pt x="34821" y="2663"/>
                </a:cubicBezTo>
                <a:cubicBezTo>
                  <a:pt x="34821" y="2663"/>
                  <a:pt x="34821" y="2663"/>
                  <a:pt x="34819" y="2662"/>
                </a:cubicBezTo>
                <a:close/>
                <a:moveTo>
                  <a:pt x="34649" y="2668"/>
                </a:moveTo>
                <a:cubicBezTo>
                  <a:pt x="34649" y="2668"/>
                  <a:pt x="34648" y="2668"/>
                  <a:pt x="34648" y="2669"/>
                </a:cubicBezTo>
                <a:cubicBezTo>
                  <a:pt x="34647" y="2669"/>
                  <a:pt x="34646" y="2670"/>
                  <a:pt x="34646" y="2670"/>
                </a:cubicBezTo>
                <a:cubicBezTo>
                  <a:pt x="34646" y="2670"/>
                  <a:pt x="34647" y="2669"/>
                  <a:pt x="34649" y="2668"/>
                </a:cubicBezTo>
                <a:close/>
                <a:moveTo>
                  <a:pt x="2007" y="2677"/>
                </a:moveTo>
                <a:cubicBezTo>
                  <a:pt x="2010" y="2677"/>
                  <a:pt x="2007" y="2678"/>
                  <a:pt x="1999" y="2678"/>
                </a:cubicBezTo>
                <a:lnTo>
                  <a:pt x="1998" y="2678"/>
                </a:lnTo>
                <a:cubicBezTo>
                  <a:pt x="2002" y="2677"/>
                  <a:pt x="2005" y="2677"/>
                  <a:pt x="2007" y="2677"/>
                </a:cubicBezTo>
                <a:close/>
                <a:moveTo>
                  <a:pt x="37795" y="2679"/>
                </a:moveTo>
                <a:cubicBezTo>
                  <a:pt x="37792" y="2680"/>
                  <a:pt x="37790" y="2681"/>
                  <a:pt x="37790" y="2681"/>
                </a:cubicBezTo>
                <a:cubicBezTo>
                  <a:pt x="37789" y="2681"/>
                  <a:pt x="37791" y="2680"/>
                  <a:pt x="37795" y="2679"/>
                </a:cubicBezTo>
                <a:close/>
                <a:moveTo>
                  <a:pt x="40593" y="2689"/>
                </a:moveTo>
                <a:cubicBezTo>
                  <a:pt x="40594" y="2689"/>
                  <a:pt x="40596" y="2689"/>
                  <a:pt x="40598" y="2689"/>
                </a:cubicBezTo>
                <a:lnTo>
                  <a:pt x="40598" y="2689"/>
                </a:lnTo>
                <a:cubicBezTo>
                  <a:pt x="40591" y="2689"/>
                  <a:pt x="40591" y="2689"/>
                  <a:pt x="40593" y="2689"/>
                </a:cubicBezTo>
                <a:close/>
                <a:moveTo>
                  <a:pt x="36602" y="2718"/>
                </a:moveTo>
                <a:cubicBezTo>
                  <a:pt x="36600" y="2720"/>
                  <a:pt x="36599" y="2721"/>
                  <a:pt x="36598" y="2721"/>
                </a:cubicBezTo>
                <a:cubicBezTo>
                  <a:pt x="36599" y="2720"/>
                  <a:pt x="36601" y="2719"/>
                  <a:pt x="36602" y="2718"/>
                </a:cubicBezTo>
                <a:close/>
                <a:moveTo>
                  <a:pt x="36817" y="2732"/>
                </a:moveTo>
                <a:cubicBezTo>
                  <a:pt x="36821" y="2733"/>
                  <a:pt x="36822" y="2734"/>
                  <a:pt x="36821" y="2734"/>
                </a:cubicBezTo>
                <a:cubicBezTo>
                  <a:pt x="36821" y="2734"/>
                  <a:pt x="36819" y="2733"/>
                  <a:pt x="36817" y="2732"/>
                </a:cubicBezTo>
                <a:close/>
                <a:moveTo>
                  <a:pt x="55423" y="2770"/>
                </a:moveTo>
                <a:cubicBezTo>
                  <a:pt x="55421" y="2771"/>
                  <a:pt x="55418" y="2771"/>
                  <a:pt x="55415" y="2771"/>
                </a:cubicBezTo>
                <a:cubicBezTo>
                  <a:pt x="55412" y="2772"/>
                  <a:pt x="55410" y="2772"/>
                  <a:pt x="55409" y="2772"/>
                </a:cubicBezTo>
                <a:cubicBezTo>
                  <a:pt x="55407" y="2772"/>
                  <a:pt x="55414" y="2771"/>
                  <a:pt x="55423" y="2770"/>
                </a:cubicBezTo>
                <a:close/>
                <a:moveTo>
                  <a:pt x="54628" y="2844"/>
                </a:moveTo>
                <a:cubicBezTo>
                  <a:pt x="54630" y="2844"/>
                  <a:pt x="54630" y="2844"/>
                  <a:pt x="54625" y="2844"/>
                </a:cubicBezTo>
                <a:cubicBezTo>
                  <a:pt x="54623" y="2844"/>
                  <a:pt x="54621" y="2844"/>
                  <a:pt x="54619" y="2844"/>
                </a:cubicBezTo>
                <a:lnTo>
                  <a:pt x="54619" y="2844"/>
                </a:lnTo>
                <a:cubicBezTo>
                  <a:pt x="54623" y="2844"/>
                  <a:pt x="54627" y="2844"/>
                  <a:pt x="54628" y="2844"/>
                </a:cubicBezTo>
                <a:close/>
                <a:moveTo>
                  <a:pt x="51865" y="2918"/>
                </a:moveTo>
                <a:cubicBezTo>
                  <a:pt x="51866" y="2918"/>
                  <a:pt x="51867" y="2919"/>
                  <a:pt x="51870" y="2920"/>
                </a:cubicBezTo>
                <a:lnTo>
                  <a:pt x="51870" y="2920"/>
                </a:lnTo>
                <a:cubicBezTo>
                  <a:pt x="51866" y="2919"/>
                  <a:pt x="51865" y="2918"/>
                  <a:pt x="51865" y="2918"/>
                </a:cubicBezTo>
                <a:close/>
                <a:moveTo>
                  <a:pt x="11208" y="2932"/>
                </a:moveTo>
                <a:cubicBezTo>
                  <a:pt x="11209" y="2932"/>
                  <a:pt x="11212" y="2934"/>
                  <a:pt x="11216" y="2937"/>
                </a:cubicBezTo>
                <a:lnTo>
                  <a:pt x="11216" y="2937"/>
                </a:lnTo>
                <a:cubicBezTo>
                  <a:pt x="11209" y="2934"/>
                  <a:pt x="11208" y="2932"/>
                  <a:pt x="11208" y="2932"/>
                </a:cubicBezTo>
                <a:close/>
                <a:moveTo>
                  <a:pt x="13589" y="2952"/>
                </a:moveTo>
                <a:cubicBezTo>
                  <a:pt x="13589" y="2952"/>
                  <a:pt x="13591" y="2953"/>
                  <a:pt x="13594" y="2956"/>
                </a:cubicBezTo>
                <a:lnTo>
                  <a:pt x="13594" y="2956"/>
                </a:lnTo>
                <a:cubicBezTo>
                  <a:pt x="13589" y="2954"/>
                  <a:pt x="13588" y="2952"/>
                  <a:pt x="13589" y="2952"/>
                </a:cubicBezTo>
                <a:close/>
                <a:moveTo>
                  <a:pt x="17315" y="2960"/>
                </a:moveTo>
                <a:cubicBezTo>
                  <a:pt x="17315" y="2960"/>
                  <a:pt x="17314" y="2960"/>
                  <a:pt x="17314" y="2961"/>
                </a:cubicBezTo>
                <a:cubicBezTo>
                  <a:pt x="17313" y="2961"/>
                  <a:pt x="17313" y="2961"/>
                  <a:pt x="17312" y="2962"/>
                </a:cubicBezTo>
                <a:lnTo>
                  <a:pt x="17312" y="2962"/>
                </a:lnTo>
                <a:cubicBezTo>
                  <a:pt x="17314" y="2961"/>
                  <a:pt x="17314" y="2960"/>
                  <a:pt x="17315" y="2960"/>
                </a:cubicBezTo>
                <a:close/>
                <a:moveTo>
                  <a:pt x="16324" y="2969"/>
                </a:moveTo>
                <a:cubicBezTo>
                  <a:pt x="16325" y="2969"/>
                  <a:pt x="16326" y="2970"/>
                  <a:pt x="16328" y="2971"/>
                </a:cubicBezTo>
                <a:cubicBezTo>
                  <a:pt x="16330" y="2972"/>
                  <a:pt x="16331" y="2973"/>
                  <a:pt x="16333" y="2974"/>
                </a:cubicBezTo>
                <a:lnTo>
                  <a:pt x="16333" y="2974"/>
                </a:lnTo>
                <a:cubicBezTo>
                  <a:pt x="16326" y="2971"/>
                  <a:pt x="16324" y="2969"/>
                  <a:pt x="16324" y="2969"/>
                </a:cubicBezTo>
                <a:close/>
                <a:moveTo>
                  <a:pt x="13671" y="2977"/>
                </a:moveTo>
                <a:lnTo>
                  <a:pt x="13687" y="2977"/>
                </a:lnTo>
                <a:cubicBezTo>
                  <a:pt x="13700" y="2977"/>
                  <a:pt x="13701" y="2978"/>
                  <a:pt x="13694" y="2978"/>
                </a:cubicBezTo>
                <a:cubicBezTo>
                  <a:pt x="13690" y="2978"/>
                  <a:pt x="13681" y="2978"/>
                  <a:pt x="13671" y="2977"/>
                </a:cubicBezTo>
                <a:close/>
                <a:moveTo>
                  <a:pt x="50021" y="3016"/>
                </a:moveTo>
                <a:cubicBezTo>
                  <a:pt x="50021" y="3016"/>
                  <a:pt x="50020" y="3016"/>
                  <a:pt x="50017" y="3017"/>
                </a:cubicBezTo>
                <a:lnTo>
                  <a:pt x="50017" y="3017"/>
                </a:lnTo>
                <a:cubicBezTo>
                  <a:pt x="50019" y="3016"/>
                  <a:pt x="50020" y="3016"/>
                  <a:pt x="50021" y="3016"/>
                </a:cubicBezTo>
                <a:close/>
                <a:moveTo>
                  <a:pt x="49977" y="3029"/>
                </a:moveTo>
                <a:lnTo>
                  <a:pt x="49977" y="3029"/>
                </a:lnTo>
                <a:cubicBezTo>
                  <a:pt x="49967" y="3030"/>
                  <a:pt x="49961" y="3030"/>
                  <a:pt x="49959" y="3030"/>
                </a:cubicBezTo>
                <a:cubicBezTo>
                  <a:pt x="49956" y="3030"/>
                  <a:pt x="49962" y="3030"/>
                  <a:pt x="49977" y="3029"/>
                </a:cubicBezTo>
                <a:close/>
                <a:moveTo>
                  <a:pt x="12946" y="3030"/>
                </a:moveTo>
                <a:cubicBezTo>
                  <a:pt x="12941" y="3031"/>
                  <a:pt x="12936" y="3031"/>
                  <a:pt x="12933" y="3031"/>
                </a:cubicBezTo>
                <a:cubicBezTo>
                  <a:pt x="12928" y="3031"/>
                  <a:pt x="12930" y="3030"/>
                  <a:pt x="12946" y="3030"/>
                </a:cubicBezTo>
                <a:close/>
                <a:moveTo>
                  <a:pt x="9846" y="3044"/>
                </a:moveTo>
                <a:cubicBezTo>
                  <a:pt x="9846" y="3044"/>
                  <a:pt x="9845" y="3045"/>
                  <a:pt x="9843" y="3045"/>
                </a:cubicBezTo>
                <a:cubicBezTo>
                  <a:pt x="9843" y="3045"/>
                  <a:pt x="9843" y="3045"/>
                  <a:pt x="9842" y="3045"/>
                </a:cubicBezTo>
                <a:lnTo>
                  <a:pt x="9842" y="3045"/>
                </a:lnTo>
                <a:cubicBezTo>
                  <a:pt x="9844" y="3045"/>
                  <a:pt x="9845" y="3044"/>
                  <a:pt x="9846" y="3044"/>
                </a:cubicBezTo>
                <a:close/>
                <a:moveTo>
                  <a:pt x="9839" y="3046"/>
                </a:moveTo>
                <a:cubicBezTo>
                  <a:pt x="9836" y="3046"/>
                  <a:pt x="9834" y="3046"/>
                  <a:pt x="9830" y="3046"/>
                </a:cubicBezTo>
                <a:lnTo>
                  <a:pt x="9824" y="3046"/>
                </a:lnTo>
                <a:cubicBezTo>
                  <a:pt x="9829" y="3046"/>
                  <a:pt x="9834" y="3046"/>
                  <a:pt x="9839" y="3046"/>
                </a:cubicBezTo>
                <a:close/>
                <a:moveTo>
                  <a:pt x="22960" y="3046"/>
                </a:moveTo>
                <a:lnTo>
                  <a:pt x="22960" y="3046"/>
                </a:lnTo>
                <a:cubicBezTo>
                  <a:pt x="22960" y="3046"/>
                  <a:pt x="22961" y="3047"/>
                  <a:pt x="22964" y="3049"/>
                </a:cubicBezTo>
                <a:lnTo>
                  <a:pt x="22964" y="3049"/>
                </a:lnTo>
                <a:cubicBezTo>
                  <a:pt x="22960" y="3047"/>
                  <a:pt x="22959" y="3046"/>
                  <a:pt x="22960" y="3046"/>
                </a:cubicBezTo>
                <a:close/>
                <a:moveTo>
                  <a:pt x="8281" y="3050"/>
                </a:moveTo>
                <a:cubicBezTo>
                  <a:pt x="8274" y="3051"/>
                  <a:pt x="8263" y="3052"/>
                  <a:pt x="8261" y="3052"/>
                </a:cubicBezTo>
                <a:cubicBezTo>
                  <a:pt x="8260" y="3052"/>
                  <a:pt x="8261" y="3051"/>
                  <a:pt x="8266" y="3051"/>
                </a:cubicBezTo>
                <a:lnTo>
                  <a:pt x="8281" y="3050"/>
                </a:lnTo>
                <a:close/>
                <a:moveTo>
                  <a:pt x="27053" y="3052"/>
                </a:moveTo>
                <a:lnTo>
                  <a:pt x="27053" y="3052"/>
                </a:lnTo>
                <a:cubicBezTo>
                  <a:pt x="27053" y="3052"/>
                  <a:pt x="27052" y="3053"/>
                  <a:pt x="27049" y="3055"/>
                </a:cubicBezTo>
                <a:lnTo>
                  <a:pt x="27049" y="3055"/>
                </a:lnTo>
                <a:cubicBezTo>
                  <a:pt x="27051" y="3053"/>
                  <a:pt x="27052" y="3052"/>
                  <a:pt x="27053" y="3052"/>
                </a:cubicBezTo>
                <a:close/>
                <a:moveTo>
                  <a:pt x="26881" y="3064"/>
                </a:moveTo>
                <a:cubicBezTo>
                  <a:pt x="26881" y="3064"/>
                  <a:pt x="26882" y="3064"/>
                  <a:pt x="26883" y="3065"/>
                </a:cubicBezTo>
                <a:lnTo>
                  <a:pt x="26883" y="3065"/>
                </a:lnTo>
                <a:cubicBezTo>
                  <a:pt x="26881" y="3064"/>
                  <a:pt x="26880" y="3064"/>
                  <a:pt x="26881" y="3064"/>
                </a:cubicBezTo>
                <a:close/>
                <a:moveTo>
                  <a:pt x="10514" y="3069"/>
                </a:moveTo>
                <a:cubicBezTo>
                  <a:pt x="10514" y="3069"/>
                  <a:pt x="10517" y="3070"/>
                  <a:pt x="10521" y="3073"/>
                </a:cubicBezTo>
                <a:lnTo>
                  <a:pt x="10521" y="3073"/>
                </a:lnTo>
                <a:cubicBezTo>
                  <a:pt x="10515" y="3071"/>
                  <a:pt x="10513" y="3069"/>
                  <a:pt x="10514" y="3069"/>
                </a:cubicBezTo>
                <a:close/>
                <a:moveTo>
                  <a:pt x="49120" y="3073"/>
                </a:moveTo>
                <a:cubicBezTo>
                  <a:pt x="49121" y="3073"/>
                  <a:pt x="49121" y="3073"/>
                  <a:pt x="49122" y="3074"/>
                </a:cubicBezTo>
                <a:lnTo>
                  <a:pt x="49122" y="3074"/>
                </a:lnTo>
                <a:cubicBezTo>
                  <a:pt x="49120" y="3073"/>
                  <a:pt x="49120" y="3073"/>
                  <a:pt x="49120" y="3073"/>
                </a:cubicBezTo>
                <a:close/>
                <a:moveTo>
                  <a:pt x="15313" y="3077"/>
                </a:moveTo>
                <a:cubicBezTo>
                  <a:pt x="15314" y="3077"/>
                  <a:pt x="15312" y="3078"/>
                  <a:pt x="15309" y="3079"/>
                </a:cubicBezTo>
                <a:lnTo>
                  <a:pt x="15309" y="3079"/>
                </a:lnTo>
                <a:cubicBezTo>
                  <a:pt x="15309" y="3079"/>
                  <a:pt x="15309" y="3079"/>
                  <a:pt x="15309" y="3079"/>
                </a:cubicBezTo>
                <a:cubicBezTo>
                  <a:pt x="15312" y="3078"/>
                  <a:pt x="15313" y="3077"/>
                  <a:pt x="15313" y="3077"/>
                </a:cubicBezTo>
                <a:close/>
                <a:moveTo>
                  <a:pt x="49173" y="3081"/>
                </a:moveTo>
                <a:cubicBezTo>
                  <a:pt x="49173" y="3081"/>
                  <a:pt x="49173" y="3081"/>
                  <a:pt x="49174" y="3081"/>
                </a:cubicBezTo>
                <a:lnTo>
                  <a:pt x="49171" y="3081"/>
                </a:lnTo>
                <a:cubicBezTo>
                  <a:pt x="49172" y="3081"/>
                  <a:pt x="49172" y="3081"/>
                  <a:pt x="49173" y="3081"/>
                </a:cubicBezTo>
                <a:close/>
                <a:moveTo>
                  <a:pt x="10579" y="3082"/>
                </a:moveTo>
                <a:cubicBezTo>
                  <a:pt x="10589" y="3082"/>
                  <a:pt x="10592" y="3082"/>
                  <a:pt x="10580" y="3082"/>
                </a:cubicBezTo>
                <a:cubicBezTo>
                  <a:pt x="10580" y="3082"/>
                  <a:pt x="10579" y="3082"/>
                  <a:pt x="10579" y="3082"/>
                </a:cubicBezTo>
                <a:close/>
                <a:moveTo>
                  <a:pt x="15256" y="3084"/>
                </a:moveTo>
                <a:cubicBezTo>
                  <a:pt x="15256" y="3084"/>
                  <a:pt x="15258" y="3084"/>
                  <a:pt x="15261" y="3085"/>
                </a:cubicBezTo>
                <a:lnTo>
                  <a:pt x="15256" y="3085"/>
                </a:lnTo>
                <a:cubicBezTo>
                  <a:pt x="15255" y="3084"/>
                  <a:pt x="15255" y="3084"/>
                  <a:pt x="15256" y="3084"/>
                </a:cubicBezTo>
                <a:close/>
                <a:moveTo>
                  <a:pt x="25708" y="3091"/>
                </a:moveTo>
                <a:lnTo>
                  <a:pt x="25708" y="3091"/>
                </a:lnTo>
                <a:cubicBezTo>
                  <a:pt x="25708" y="3091"/>
                  <a:pt x="25708" y="3091"/>
                  <a:pt x="25709" y="3092"/>
                </a:cubicBezTo>
                <a:lnTo>
                  <a:pt x="25709" y="3092"/>
                </a:lnTo>
                <a:cubicBezTo>
                  <a:pt x="25709" y="3092"/>
                  <a:pt x="25709" y="3092"/>
                  <a:pt x="25709" y="3091"/>
                </a:cubicBezTo>
                <a:cubicBezTo>
                  <a:pt x="25708" y="3091"/>
                  <a:pt x="25708" y="3091"/>
                  <a:pt x="25708" y="3091"/>
                </a:cubicBezTo>
                <a:close/>
                <a:moveTo>
                  <a:pt x="44411" y="3094"/>
                </a:moveTo>
                <a:cubicBezTo>
                  <a:pt x="44411" y="3094"/>
                  <a:pt x="44412" y="3094"/>
                  <a:pt x="44412" y="3094"/>
                </a:cubicBezTo>
                <a:lnTo>
                  <a:pt x="44412" y="3094"/>
                </a:lnTo>
                <a:cubicBezTo>
                  <a:pt x="44412" y="3094"/>
                  <a:pt x="44411" y="3094"/>
                  <a:pt x="44411" y="3094"/>
                </a:cubicBezTo>
                <a:close/>
                <a:moveTo>
                  <a:pt x="45183" y="3096"/>
                </a:moveTo>
                <a:cubicBezTo>
                  <a:pt x="45184" y="3096"/>
                  <a:pt x="45187" y="3097"/>
                  <a:pt x="45190" y="3100"/>
                </a:cubicBezTo>
                <a:lnTo>
                  <a:pt x="45190" y="3100"/>
                </a:lnTo>
                <a:cubicBezTo>
                  <a:pt x="45184" y="3097"/>
                  <a:pt x="45183" y="3096"/>
                  <a:pt x="45183" y="3096"/>
                </a:cubicBezTo>
                <a:close/>
                <a:moveTo>
                  <a:pt x="45343" y="3100"/>
                </a:moveTo>
                <a:cubicBezTo>
                  <a:pt x="45343" y="3100"/>
                  <a:pt x="45342" y="3101"/>
                  <a:pt x="45340" y="3102"/>
                </a:cubicBezTo>
                <a:lnTo>
                  <a:pt x="45340" y="3102"/>
                </a:lnTo>
                <a:cubicBezTo>
                  <a:pt x="45342" y="3101"/>
                  <a:pt x="45343" y="3100"/>
                  <a:pt x="45343" y="3100"/>
                </a:cubicBezTo>
                <a:close/>
                <a:moveTo>
                  <a:pt x="44488" y="3110"/>
                </a:moveTo>
                <a:cubicBezTo>
                  <a:pt x="44489" y="3110"/>
                  <a:pt x="44489" y="3110"/>
                  <a:pt x="44490" y="3110"/>
                </a:cubicBezTo>
                <a:cubicBezTo>
                  <a:pt x="44491" y="3110"/>
                  <a:pt x="44494" y="3110"/>
                  <a:pt x="44488" y="3110"/>
                </a:cubicBezTo>
                <a:cubicBezTo>
                  <a:pt x="44487" y="3110"/>
                  <a:pt x="44485" y="3110"/>
                  <a:pt x="44482" y="3110"/>
                </a:cubicBezTo>
                <a:lnTo>
                  <a:pt x="44482" y="3110"/>
                </a:lnTo>
                <a:cubicBezTo>
                  <a:pt x="44484" y="3110"/>
                  <a:pt x="44486" y="3110"/>
                  <a:pt x="44488" y="3110"/>
                </a:cubicBezTo>
                <a:close/>
                <a:moveTo>
                  <a:pt x="12154" y="3147"/>
                </a:moveTo>
                <a:cubicBezTo>
                  <a:pt x="12154" y="3147"/>
                  <a:pt x="12155" y="3147"/>
                  <a:pt x="12155" y="3147"/>
                </a:cubicBezTo>
                <a:lnTo>
                  <a:pt x="12152" y="3147"/>
                </a:lnTo>
                <a:cubicBezTo>
                  <a:pt x="12153" y="3147"/>
                  <a:pt x="12153" y="3147"/>
                  <a:pt x="12154" y="3147"/>
                </a:cubicBezTo>
                <a:close/>
                <a:moveTo>
                  <a:pt x="25020" y="3161"/>
                </a:moveTo>
                <a:cubicBezTo>
                  <a:pt x="25020" y="3161"/>
                  <a:pt x="25020" y="3161"/>
                  <a:pt x="25018" y="3162"/>
                </a:cubicBezTo>
                <a:cubicBezTo>
                  <a:pt x="25018" y="3162"/>
                  <a:pt x="25018" y="3162"/>
                  <a:pt x="25018" y="3162"/>
                </a:cubicBezTo>
                <a:lnTo>
                  <a:pt x="25018" y="3162"/>
                </a:lnTo>
                <a:cubicBezTo>
                  <a:pt x="25019" y="3161"/>
                  <a:pt x="25020" y="3161"/>
                  <a:pt x="25020" y="3161"/>
                </a:cubicBezTo>
                <a:close/>
                <a:moveTo>
                  <a:pt x="7171" y="3162"/>
                </a:moveTo>
                <a:cubicBezTo>
                  <a:pt x="7171" y="3162"/>
                  <a:pt x="7170" y="3163"/>
                  <a:pt x="7167" y="3164"/>
                </a:cubicBezTo>
                <a:lnTo>
                  <a:pt x="7167" y="3164"/>
                </a:lnTo>
                <a:cubicBezTo>
                  <a:pt x="7167" y="3164"/>
                  <a:pt x="7168" y="3164"/>
                  <a:pt x="7168" y="3163"/>
                </a:cubicBezTo>
                <a:cubicBezTo>
                  <a:pt x="7170" y="3162"/>
                  <a:pt x="7171" y="3162"/>
                  <a:pt x="7171" y="3162"/>
                </a:cubicBezTo>
                <a:close/>
                <a:moveTo>
                  <a:pt x="7011" y="3164"/>
                </a:moveTo>
                <a:cubicBezTo>
                  <a:pt x="7012" y="3164"/>
                  <a:pt x="7014" y="3165"/>
                  <a:pt x="7018" y="3168"/>
                </a:cubicBezTo>
                <a:lnTo>
                  <a:pt x="7018" y="3168"/>
                </a:lnTo>
                <a:cubicBezTo>
                  <a:pt x="7012" y="3166"/>
                  <a:pt x="7010" y="3164"/>
                  <a:pt x="7011" y="3164"/>
                </a:cubicBezTo>
                <a:close/>
                <a:moveTo>
                  <a:pt x="31691" y="3168"/>
                </a:moveTo>
                <a:lnTo>
                  <a:pt x="31691" y="3168"/>
                </a:lnTo>
                <a:cubicBezTo>
                  <a:pt x="31691" y="3168"/>
                  <a:pt x="31691" y="3168"/>
                  <a:pt x="31690" y="3168"/>
                </a:cubicBezTo>
                <a:lnTo>
                  <a:pt x="31690" y="3168"/>
                </a:lnTo>
                <a:cubicBezTo>
                  <a:pt x="31691" y="3168"/>
                  <a:pt x="31691" y="3168"/>
                  <a:pt x="31691" y="3168"/>
                </a:cubicBezTo>
                <a:close/>
                <a:moveTo>
                  <a:pt x="35132" y="3174"/>
                </a:moveTo>
                <a:cubicBezTo>
                  <a:pt x="35134" y="3174"/>
                  <a:pt x="35142" y="3174"/>
                  <a:pt x="35148" y="3175"/>
                </a:cubicBezTo>
                <a:lnTo>
                  <a:pt x="35148" y="3175"/>
                </a:lnTo>
                <a:cubicBezTo>
                  <a:pt x="35147" y="3175"/>
                  <a:pt x="35146" y="3175"/>
                  <a:pt x="35145" y="3175"/>
                </a:cubicBezTo>
                <a:cubicBezTo>
                  <a:pt x="35133" y="3174"/>
                  <a:pt x="35131" y="3174"/>
                  <a:pt x="35132" y="3174"/>
                </a:cubicBezTo>
                <a:close/>
                <a:moveTo>
                  <a:pt x="34273" y="3188"/>
                </a:moveTo>
                <a:cubicBezTo>
                  <a:pt x="34273" y="3188"/>
                  <a:pt x="34273" y="3188"/>
                  <a:pt x="34274" y="3188"/>
                </a:cubicBezTo>
                <a:lnTo>
                  <a:pt x="34274" y="3188"/>
                </a:lnTo>
                <a:cubicBezTo>
                  <a:pt x="34273" y="3188"/>
                  <a:pt x="34273" y="3188"/>
                  <a:pt x="34273" y="3188"/>
                </a:cubicBezTo>
                <a:close/>
                <a:moveTo>
                  <a:pt x="28855" y="3191"/>
                </a:moveTo>
                <a:cubicBezTo>
                  <a:pt x="28856" y="3191"/>
                  <a:pt x="28856" y="3191"/>
                  <a:pt x="28857" y="3192"/>
                </a:cubicBezTo>
                <a:lnTo>
                  <a:pt x="28857" y="3192"/>
                </a:lnTo>
                <a:cubicBezTo>
                  <a:pt x="28853" y="3191"/>
                  <a:pt x="28853" y="3191"/>
                  <a:pt x="28855" y="3191"/>
                </a:cubicBezTo>
                <a:close/>
                <a:moveTo>
                  <a:pt x="4134" y="3192"/>
                </a:moveTo>
                <a:lnTo>
                  <a:pt x="4134" y="3192"/>
                </a:lnTo>
                <a:cubicBezTo>
                  <a:pt x="4134" y="3192"/>
                  <a:pt x="4133" y="3193"/>
                  <a:pt x="4131" y="3195"/>
                </a:cubicBezTo>
                <a:lnTo>
                  <a:pt x="4131" y="3195"/>
                </a:lnTo>
                <a:cubicBezTo>
                  <a:pt x="4133" y="3193"/>
                  <a:pt x="4134" y="3192"/>
                  <a:pt x="4134" y="3192"/>
                </a:cubicBezTo>
                <a:close/>
                <a:moveTo>
                  <a:pt x="38322" y="3195"/>
                </a:moveTo>
                <a:cubicBezTo>
                  <a:pt x="38322" y="3195"/>
                  <a:pt x="38321" y="3195"/>
                  <a:pt x="38320" y="3196"/>
                </a:cubicBezTo>
                <a:lnTo>
                  <a:pt x="38320" y="3196"/>
                </a:lnTo>
                <a:cubicBezTo>
                  <a:pt x="38321" y="3195"/>
                  <a:pt x="38322" y="3195"/>
                  <a:pt x="38322" y="3195"/>
                </a:cubicBezTo>
                <a:close/>
                <a:moveTo>
                  <a:pt x="46445" y="3195"/>
                </a:moveTo>
                <a:cubicBezTo>
                  <a:pt x="46442" y="3196"/>
                  <a:pt x="46440" y="3196"/>
                  <a:pt x="46437" y="3196"/>
                </a:cubicBezTo>
                <a:cubicBezTo>
                  <a:pt x="46436" y="3196"/>
                  <a:pt x="46435" y="3196"/>
                  <a:pt x="46434" y="3196"/>
                </a:cubicBezTo>
                <a:lnTo>
                  <a:pt x="46434" y="3196"/>
                </a:lnTo>
                <a:lnTo>
                  <a:pt x="46445" y="3195"/>
                </a:lnTo>
                <a:close/>
                <a:moveTo>
                  <a:pt x="7898" y="3199"/>
                </a:moveTo>
                <a:cubicBezTo>
                  <a:pt x="7898" y="3199"/>
                  <a:pt x="7898" y="3199"/>
                  <a:pt x="7897" y="3199"/>
                </a:cubicBezTo>
                <a:cubicBezTo>
                  <a:pt x="7897" y="3199"/>
                  <a:pt x="7897" y="3199"/>
                  <a:pt x="7896" y="3199"/>
                </a:cubicBezTo>
                <a:lnTo>
                  <a:pt x="7896" y="3199"/>
                </a:lnTo>
                <a:cubicBezTo>
                  <a:pt x="7897" y="3199"/>
                  <a:pt x="7897" y="3199"/>
                  <a:pt x="7898" y="3199"/>
                </a:cubicBezTo>
                <a:close/>
                <a:moveTo>
                  <a:pt x="7884" y="3200"/>
                </a:moveTo>
                <a:cubicBezTo>
                  <a:pt x="7881" y="3200"/>
                  <a:pt x="7878" y="3200"/>
                  <a:pt x="7876" y="3200"/>
                </a:cubicBezTo>
                <a:cubicBezTo>
                  <a:pt x="7878" y="3200"/>
                  <a:pt x="7881" y="3200"/>
                  <a:pt x="7884" y="3200"/>
                </a:cubicBezTo>
                <a:close/>
                <a:moveTo>
                  <a:pt x="46062" y="3212"/>
                </a:moveTo>
                <a:cubicBezTo>
                  <a:pt x="46060" y="3212"/>
                  <a:pt x="46059" y="3212"/>
                  <a:pt x="46057" y="3212"/>
                </a:cubicBezTo>
                <a:lnTo>
                  <a:pt x="46062" y="3212"/>
                </a:lnTo>
                <a:close/>
                <a:moveTo>
                  <a:pt x="5579" y="3259"/>
                </a:moveTo>
                <a:cubicBezTo>
                  <a:pt x="5580" y="3259"/>
                  <a:pt x="5579" y="3259"/>
                  <a:pt x="5576" y="3260"/>
                </a:cubicBezTo>
                <a:lnTo>
                  <a:pt x="5576" y="3260"/>
                </a:lnTo>
                <a:cubicBezTo>
                  <a:pt x="5577" y="3260"/>
                  <a:pt x="5578" y="3259"/>
                  <a:pt x="5579" y="3259"/>
                </a:cubicBezTo>
                <a:close/>
                <a:moveTo>
                  <a:pt x="40185" y="3293"/>
                </a:moveTo>
                <a:cubicBezTo>
                  <a:pt x="40186" y="3293"/>
                  <a:pt x="40187" y="3293"/>
                  <a:pt x="40189" y="3294"/>
                </a:cubicBezTo>
                <a:cubicBezTo>
                  <a:pt x="40186" y="3294"/>
                  <a:pt x="40184" y="3293"/>
                  <a:pt x="40185" y="3293"/>
                </a:cubicBezTo>
                <a:close/>
                <a:moveTo>
                  <a:pt x="40189" y="3294"/>
                </a:moveTo>
                <a:cubicBezTo>
                  <a:pt x="40190" y="3294"/>
                  <a:pt x="40190" y="3294"/>
                  <a:pt x="40190" y="3294"/>
                </a:cubicBezTo>
                <a:lnTo>
                  <a:pt x="40190" y="3294"/>
                </a:lnTo>
                <a:cubicBezTo>
                  <a:pt x="40190" y="3294"/>
                  <a:pt x="40190" y="3294"/>
                  <a:pt x="40189" y="3294"/>
                </a:cubicBezTo>
                <a:close/>
                <a:moveTo>
                  <a:pt x="40201" y="3294"/>
                </a:moveTo>
                <a:cubicBezTo>
                  <a:pt x="40201" y="3294"/>
                  <a:pt x="40202" y="3294"/>
                  <a:pt x="40202" y="3294"/>
                </a:cubicBezTo>
                <a:cubicBezTo>
                  <a:pt x="40204" y="3294"/>
                  <a:pt x="40203" y="3295"/>
                  <a:pt x="40198" y="3295"/>
                </a:cubicBezTo>
                <a:cubicBezTo>
                  <a:pt x="40197" y="3295"/>
                  <a:pt x="40196" y="3295"/>
                  <a:pt x="40195" y="3295"/>
                </a:cubicBezTo>
                <a:lnTo>
                  <a:pt x="40195" y="3295"/>
                </a:lnTo>
                <a:cubicBezTo>
                  <a:pt x="40197" y="3294"/>
                  <a:pt x="40200" y="3294"/>
                  <a:pt x="40201" y="3294"/>
                </a:cubicBezTo>
                <a:close/>
                <a:moveTo>
                  <a:pt x="2539" y="3347"/>
                </a:moveTo>
                <a:cubicBezTo>
                  <a:pt x="2539" y="3347"/>
                  <a:pt x="2538" y="3348"/>
                  <a:pt x="2537" y="3349"/>
                </a:cubicBezTo>
                <a:cubicBezTo>
                  <a:pt x="2536" y="3349"/>
                  <a:pt x="2536" y="3349"/>
                  <a:pt x="2536" y="3349"/>
                </a:cubicBezTo>
                <a:lnTo>
                  <a:pt x="2536" y="3349"/>
                </a:lnTo>
                <a:cubicBezTo>
                  <a:pt x="2538" y="3348"/>
                  <a:pt x="2539" y="3347"/>
                  <a:pt x="2539" y="3347"/>
                </a:cubicBezTo>
                <a:close/>
                <a:moveTo>
                  <a:pt x="2447" y="3372"/>
                </a:moveTo>
                <a:lnTo>
                  <a:pt x="2447" y="3372"/>
                </a:lnTo>
                <a:cubicBezTo>
                  <a:pt x="2442" y="3373"/>
                  <a:pt x="2439" y="3373"/>
                  <a:pt x="2438" y="3373"/>
                </a:cubicBezTo>
                <a:cubicBezTo>
                  <a:pt x="2438" y="3373"/>
                  <a:pt x="2440" y="3373"/>
                  <a:pt x="2447" y="3372"/>
                </a:cubicBezTo>
                <a:close/>
                <a:moveTo>
                  <a:pt x="731" y="3380"/>
                </a:moveTo>
                <a:lnTo>
                  <a:pt x="731" y="3380"/>
                </a:lnTo>
                <a:cubicBezTo>
                  <a:pt x="731" y="3381"/>
                  <a:pt x="732" y="3381"/>
                  <a:pt x="733" y="3382"/>
                </a:cubicBezTo>
                <a:lnTo>
                  <a:pt x="733" y="3382"/>
                </a:lnTo>
                <a:cubicBezTo>
                  <a:pt x="732" y="3382"/>
                  <a:pt x="731" y="3381"/>
                  <a:pt x="731" y="3380"/>
                </a:cubicBezTo>
                <a:close/>
                <a:moveTo>
                  <a:pt x="3189" y="3399"/>
                </a:moveTo>
                <a:lnTo>
                  <a:pt x="3189" y="3399"/>
                </a:lnTo>
                <a:cubicBezTo>
                  <a:pt x="3197" y="3399"/>
                  <a:pt x="3205" y="3399"/>
                  <a:pt x="3214" y="3399"/>
                </a:cubicBezTo>
                <a:lnTo>
                  <a:pt x="3189" y="3399"/>
                </a:lnTo>
                <a:cubicBezTo>
                  <a:pt x="3189" y="3399"/>
                  <a:pt x="3189" y="3399"/>
                  <a:pt x="3189" y="3399"/>
                </a:cubicBezTo>
                <a:close/>
                <a:moveTo>
                  <a:pt x="103726" y="1"/>
                </a:moveTo>
                <a:cubicBezTo>
                  <a:pt x="103688" y="1"/>
                  <a:pt x="103678" y="3"/>
                  <a:pt x="103652" y="3"/>
                </a:cubicBezTo>
                <a:lnTo>
                  <a:pt x="103390" y="17"/>
                </a:lnTo>
                <a:lnTo>
                  <a:pt x="103324" y="20"/>
                </a:lnTo>
                <a:cubicBezTo>
                  <a:pt x="103294" y="20"/>
                  <a:pt x="103264" y="23"/>
                  <a:pt x="103235" y="26"/>
                </a:cubicBezTo>
                <a:cubicBezTo>
                  <a:pt x="103177" y="33"/>
                  <a:pt x="103130" y="45"/>
                  <a:pt x="103086" y="54"/>
                </a:cubicBezTo>
                <a:cubicBezTo>
                  <a:pt x="103017" y="69"/>
                  <a:pt x="102968" y="78"/>
                  <a:pt x="102927" y="78"/>
                </a:cubicBezTo>
                <a:cubicBezTo>
                  <a:pt x="102916" y="78"/>
                  <a:pt x="102905" y="77"/>
                  <a:pt x="102895" y="76"/>
                </a:cubicBezTo>
                <a:cubicBezTo>
                  <a:pt x="102836" y="69"/>
                  <a:pt x="102753" y="41"/>
                  <a:pt x="102639" y="25"/>
                </a:cubicBezTo>
                <a:cubicBezTo>
                  <a:pt x="102608" y="22"/>
                  <a:pt x="102577" y="19"/>
                  <a:pt x="102546" y="19"/>
                </a:cubicBezTo>
                <a:cubicBezTo>
                  <a:pt x="102497" y="19"/>
                  <a:pt x="102448" y="30"/>
                  <a:pt x="102402" y="49"/>
                </a:cubicBezTo>
                <a:cubicBezTo>
                  <a:pt x="102345" y="75"/>
                  <a:pt x="102292" y="108"/>
                  <a:pt x="102244" y="148"/>
                </a:cubicBezTo>
                <a:cubicBezTo>
                  <a:pt x="102206" y="178"/>
                  <a:pt x="102176" y="202"/>
                  <a:pt x="102154" y="216"/>
                </a:cubicBezTo>
                <a:cubicBezTo>
                  <a:pt x="102150" y="218"/>
                  <a:pt x="102146" y="220"/>
                  <a:pt x="102142" y="222"/>
                </a:cubicBezTo>
                <a:lnTo>
                  <a:pt x="102142" y="222"/>
                </a:lnTo>
                <a:cubicBezTo>
                  <a:pt x="102115" y="218"/>
                  <a:pt x="102049" y="192"/>
                  <a:pt x="101963" y="159"/>
                </a:cubicBezTo>
                <a:cubicBezTo>
                  <a:pt x="101898" y="136"/>
                  <a:pt x="101831" y="123"/>
                  <a:pt x="101763" y="123"/>
                </a:cubicBezTo>
                <a:cubicBezTo>
                  <a:pt x="101694" y="126"/>
                  <a:pt x="101624" y="141"/>
                  <a:pt x="101560" y="167"/>
                </a:cubicBezTo>
                <a:cubicBezTo>
                  <a:pt x="101477" y="203"/>
                  <a:pt x="101414" y="232"/>
                  <a:pt x="101387" y="239"/>
                </a:cubicBezTo>
                <a:lnTo>
                  <a:pt x="101387" y="239"/>
                </a:lnTo>
                <a:cubicBezTo>
                  <a:pt x="101385" y="238"/>
                  <a:pt x="101382" y="236"/>
                  <a:pt x="101380" y="234"/>
                </a:cubicBezTo>
                <a:cubicBezTo>
                  <a:pt x="101359" y="222"/>
                  <a:pt x="101329" y="198"/>
                  <a:pt x="101291" y="170"/>
                </a:cubicBezTo>
                <a:cubicBezTo>
                  <a:pt x="101243" y="130"/>
                  <a:pt x="101191" y="98"/>
                  <a:pt x="101136" y="72"/>
                </a:cubicBezTo>
                <a:cubicBezTo>
                  <a:pt x="101091" y="52"/>
                  <a:pt x="101041" y="40"/>
                  <a:pt x="100991" y="39"/>
                </a:cubicBezTo>
                <a:cubicBezTo>
                  <a:pt x="100932" y="39"/>
                  <a:pt x="100873" y="54"/>
                  <a:pt x="100823" y="83"/>
                </a:cubicBezTo>
                <a:cubicBezTo>
                  <a:pt x="100743" y="129"/>
                  <a:pt x="100707" y="172"/>
                  <a:pt x="100670" y="208"/>
                </a:cubicBezTo>
                <a:lnTo>
                  <a:pt x="100583" y="300"/>
                </a:lnTo>
                <a:cubicBezTo>
                  <a:pt x="100582" y="302"/>
                  <a:pt x="100580" y="304"/>
                  <a:pt x="100578" y="306"/>
                </a:cubicBezTo>
                <a:lnTo>
                  <a:pt x="100578" y="306"/>
                </a:lnTo>
                <a:cubicBezTo>
                  <a:pt x="100553" y="292"/>
                  <a:pt x="100529" y="277"/>
                  <a:pt x="100506" y="261"/>
                </a:cubicBezTo>
                <a:cubicBezTo>
                  <a:pt x="100456" y="227"/>
                  <a:pt x="100403" y="200"/>
                  <a:pt x="100349" y="178"/>
                </a:cubicBezTo>
                <a:cubicBezTo>
                  <a:pt x="100305" y="161"/>
                  <a:pt x="100259" y="152"/>
                  <a:pt x="100214" y="151"/>
                </a:cubicBezTo>
                <a:cubicBezTo>
                  <a:pt x="100176" y="151"/>
                  <a:pt x="100139" y="155"/>
                  <a:pt x="100102" y="163"/>
                </a:cubicBezTo>
                <a:cubicBezTo>
                  <a:pt x="100049" y="174"/>
                  <a:pt x="99995" y="190"/>
                  <a:pt x="99943" y="210"/>
                </a:cubicBezTo>
                <a:cubicBezTo>
                  <a:pt x="99873" y="238"/>
                  <a:pt x="99830" y="249"/>
                  <a:pt x="99811" y="249"/>
                </a:cubicBezTo>
                <a:cubicBezTo>
                  <a:pt x="99806" y="249"/>
                  <a:pt x="99803" y="248"/>
                  <a:pt x="99801" y="247"/>
                </a:cubicBezTo>
                <a:cubicBezTo>
                  <a:pt x="99768" y="243"/>
                  <a:pt x="99692" y="203"/>
                  <a:pt x="99574" y="166"/>
                </a:cubicBezTo>
                <a:cubicBezTo>
                  <a:pt x="99540" y="157"/>
                  <a:pt x="99506" y="150"/>
                  <a:pt x="99470" y="146"/>
                </a:cubicBezTo>
                <a:lnTo>
                  <a:pt x="99399" y="143"/>
                </a:lnTo>
                <a:cubicBezTo>
                  <a:pt x="99366" y="141"/>
                  <a:pt x="99332" y="135"/>
                  <a:pt x="99300" y="127"/>
                </a:cubicBezTo>
                <a:cubicBezTo>
                  <a:pt x="99233" y="116"/>
                  <a:pt x="99160" y="90"/>
                  <a:pt x="99050" y="90"/>
                </a:cubicBezTo>
                <a:cubicBezTo>
                  <a:pt x="99022" y="90"/>
                  <a:pt x="98992" y="92"/>
                  <a:pt x="98959" y="96"/>
                </a:cubicBezTo>
                <a:cubicBezTo>
                  <a:pt x="98811" y="124"/>
                  <a:pt x="98731" y="180"/>
                  <a:pt x="98676" y="196"/>
                </a:cubicBezTo>
                <a:cubicBezTo>
                  <a:pt x="98667" y="200"/>
                  <a:pt x="98657" y="202"/>
                  <a:pt x="98647" y="204"/>
                </a:cubicBezTo>
                <a:lnTo>
                  <a:pt x="98641" y="204"/>
                </a:lnTo>
                <a:cubicBezTo>
                  <a:pt x="98647" y="204"/>
                  <a:pt x="98618" y="205"/>
                  <a:pt x="98608" y="205"/>
                </a:cubicBezTo>
                <a:cubicBezTo>
                  <a:pt x="98556" y="209"/>
                  <a:pt x="98504" y="215"/>
                  <a:pt x="98453" y="224"/>
                </a:cubicBezTo>
                <a:lnTo>
                  <a:pt x="98328" y="245"/>
                </a:lnTo>
                <a:cubicBezTo>
                  <a:pt x="98311" y="247"/>
                  <a:pt x="98294" y="249"/>
                  <a:pt x="98277" y="250"/>
                </a:cubicBezTo>
                <a:lnTo>
                  <a:pt x="98214" y="254"/>
                </a:lnTo>
                <a:cubicBezTo>
                  <a:pt x="98094" y="262"/>
                  <a:pt x="98002" y="290"/>
                  <a:pt x="97933" y="301"/>
                </a:cubicBezTo>
                <a:cubicBezTo>
                  <a:pt x="97916" y="304"/>
                  <a:pt x="97900" y="306"/>
                  <a:pt x="97886" y="307"/>
                </a:cubicBezTo>
                <a:lnTo>
                  <a:pt x="97874" y="308"/>
                </a:lnTo>
                <a:lnTo>
                  <a:pt x="97874" y="308"/>
                </a:lnTo>
                <a:cubicBezTo>
                  <a:pt x="97869" y="305"/>
                  <a:pt x="97854" y="299"/>
                  <a:pt x="97835" y="287"/>
                </a:cubicBezTo>
                <a:cubicBezTo>
                  <a:pt x="97805" y="270"/>
                  <a:pt x="97769" y="241"/>
                  <a:pt x="97720" y="215"/>
                </a:cubicBezTo>
                <a:cubicBezTo>
                  <a:pt x="97671" y="188"/>
                  <a:pt x="97608" y="149"/>
                  <a:pt x="97500" y="139"/>
                </a:cubicBezTo>
                <a:cubicBezTo>
                  <a:pt x="97491" y="139"/>
                  <a:pt x="97481" y="139"/>
                  <a:pt x="97472" y="139"/>
                </a:cubicBezTo>
                <a:cubicBezTo>
                  <a:pt x="97463" y="139"/>
                  <a:pt x="97454" y="139"/>
                  <a:pt x="97445" y="139"/>
                </a:cubicBezTo>
                <a:lnTo>
                  <a:pt x="97408" y="141"/>
                </a:lnTo>
                <a:lnTo>
                  <a:pt x="97337" y="145"/>
                </a:lnTo>
                <a:lnTo>
                  <a:pt x="97204" y="157"/>
                </a:lnTo>
                <a:cubicBezTo>
                  <a:pt x="97162" y="160"/>
                  <a:pt x="97123" y="163"/>
                  <a:pt x="97085" y="164"/>
                </a:cubicBezTo>
                <a:cubicBezTo>
                  <a:pt x="97050" y="164"/>
                  <a:pt x="97017" y="163"/>
                  <a:pt x="96982" y="159"/>
                </a:cubicBezTo>
                <a:cubicBezTo>
                  <a:pt x="96905" y="151"/>
                  <a:pt x="96811" y="135"/>
                  <a:pt x="96696" y="135"/>
                </a:cubicBezTo>
                <a:cubicBezTo>
                  <a:pt x="96622" y="137"/>
                  <a:pt x="96550" y="153"/>
                  <a:pt x="96483" y="183"/>
                </a:cubicBezTo>
                <a:cubicBezTo>
                  <a:pt x="96430" y="206"/>
                  <a:pt x="96389" y="228"/>
                  <a:pt x="96357" y="243"/>
                </a:cubicBezTo>
                <a:cubicBezTo>
                  <a:pt x="96339" y="253"/>
                  <a:pt x="96319" y="260"/>
                  <a:pt x="96299" y="265"/>
                </a:cubicBezTo>
                <a:cubicBezTo>
                  <a:pt x="96302" y="265"/>
                  <a:pt x="96297" y="266"/>
                  <a:pt x="96289" y="266"/>
                </a:cubicBezTo>
                <a:cubicBezTo>
                  <a:pt x="96284" y="266"/>
                  <a:pt x="96280" y="266"/>
                  <a:pt x="96275" y="265"/>
                </a:cubicBezTo>
                <a:cubicBezTo>
                  <a:pt x="96261" y="264"/>
                  <a:pt x="96245" y="263"/>
                  <a:pt x="96228" y="261"/>
                </a:cubicBezTo>
                <a:cubicBezTo>
                  <a:pt x="96158" y="252"/>
                  <a:pt x="96065" y="227"/>
                  <a:pt x="95942" y="223"/>
                </a:cubicBezTo>
                <a:cubicBezTo>
                  <a:pt x="95923" y="223"/>
                  <a:pt x="95903" y="223"/>
                  <a:pt x="95885" y="225"/>
                </a:cubicBezTo>
                <a:cubicBezTo>
                  <a:pt x="95858" y="226"/>
                  <a:pt x="95833" y="231"/>
                  <a:pt x="95807" y="239"/>
                </a:cubicBezTo>
                <a:cubicBezTo>
                  <a:pt x="95768" y="250"/>
                  <a:pt x="95731" y="268"/>
                  <a:pt x="95696" y="289"/>
                </a:cubicBezTo>
                <a:cubicBezTo>
                  <a:pt x="95652" y="316"/>
                  <a:pt x="95610" y="346"/>
                  <a:pt x="95568" y="380"/>
                </a:cubicBezTo>
                <a:cubicBezTo>
                  <a:pt x="95555" y="390"/>
                  <a:pt x="95541" y="400"/>
                  <a:pt x="95527" y="409"/>
                </a:cubicBezTo>
                <a:lnTo>
                  <a:pt x="95527" y="409"/>
                </a:lnTo>
                <a:cubicBezTo>
                  <a:pt x="95516" y="402"/>
                  <a:pt x="95506" y="394"/>
                  <a:pt x="95495" y="386"/>
                </a:cubicBezTo>
                <a:cubicBezTo>
                  <a:pt x="95465" y="362"/>
                  <a:pt x="95429" y="331"/>
                  <a:pt x="95377" y="298"/>
                </a:cubicBezTo>
                <a:cubicBezTo>
                  <a:pt x="95327" y="267"/>
                  <a:pt x="95254" y="216"/>
                  <a:pt x="95125" y="216"/>
                </a:cubicBezTo>
                <a:cubicBezTo>
                  <a:pt x="95124" y="216"/>
                  <a:pt x="95122" y="216"/>
                  <a:pt x="95121" y="216"/>
                </a:cubicBezTo>
                <a:cubicBezTo>
                  <a:pt x="95006" y="223"/>
                  <a:pt x="94935" y="265"/>
                  <a:pt x="94886" y="298"/>
                </a:cubicBezTo>
                <a:cubicBezTo>
                  <a:pt x="94837" y="329"/>
                  <a:pt x="94800" y="358"/>
                  <a:pt x="94771" y="379"/>
                </a:cubicBezTo>
                <a:cubicBezTo>
                  <a:pt x="94761" y="386"/>
                  <a:pt x="94751" y="392"/>
                  <a:pt x="94741" y="398"/>
                </a:cubicBezTo>
                <a:lnTo>
                  <a:pt x="94741" y="398"/>
                </a:lnTo>
                <a:cubicBezTo>
                  <a:pt x="94715" y="384"/>
                  <a:pt x="94690" y="370"/>
                  <a:pt x="94667" y="353"/>
                </a:cubicBezTo>
                <a:cubicBezTo>
                  <a:pt x="94618" y="321"/>
                  <a:pt x="94566" y="293"/>
                  <a:pt x="94512" y="271"/>
                </a:cubicBezTo>
                <a:cubicBezTo>
                  <a:pt x="94469" y="254"/>
                  <a:pt x="94423" y="243"/>
                  <a:pt x="94378" y="241"/>
                </a:cubicBezTo>
                <a:lnTo>
                  <a:pt x="94307" y="239"/>
                </a:lnTo>
                <a:cubicBezTo>
                  <a:pt x="94239" y="238"/>
                  <a:pt x="94154" y="224"/>
                  <a:pt x="94050" y="217"/>
                </a:cubicBezTo>
                <a:cubicBezTo>
                  <a:pt x="94023" y="216"/>
                  <a:pt x="93997" y="216"/>
                  <a:pt x="93968" y="216"/>
                </a:cubicBezTo>
                <a:cubicBezTo>
                  <a:pt x="93946" y="216"/>
                  <a:pt x="93925" y="217"/>
                  <a:pt x="93903" y="220"/>
                </a:cubicBezTo>
                <a:cubicBezTo>
                  <a:pt x="93881" y="224"/>
                  <a:pt x="93859" y="228"/>
                  <a:pt x="93838" y="235"/>
                </a:cubicBezTo>
                <a:cubicBezTo>
                  <a:pt x="93778" y="256"/>
                  <a:pt x="93722" y="283"/>
                  <a:pt x="93669" y="317"/>
                </a:cubicBezTo>
                <a:cubicBezTo>
                  <a:pt x="93628" y="343"/>
                  <a:pt x="93596" y="362"/>
                  <a:pt x="93576" y="372"/>
                </a:cubicBezTo>
                <a:cubicBezTo>
                  <a:pt x="93571" y="374"/>
                  <a:pt x="93566" y="376"/>
                  <a:pt x="93561" y="377"/>
                </a:cubicBezTo>
                <a:lnTo>
                  <a:pt x="93567" y="377"/>
                </a:lnTo>
                <a:cubicBezTo>
                  <a:pt x="93571" y="377"/>
                  <a:pt x="93541" y="379"/>
                  <a:pt x="93530" y="380"/>
                </a:cubicBezTo>
                <a:cubicBezTo>
                  <a:pt x="93406" y="391"/>
                  <a:pt x="93315" y="421"/>
                  <a:pt x="93248" y="433"/>
                </a:cubicBezTo>
                <a:cubicBezTo>
                  <a:pt x="93231" y="436"/>
                  <a:pt x="93216" y="439"/>
                  <a:pt x="93202" y="440"/>
                </a:cubicBezTo>
                <a:lnTo>
                  <a:pt x="93188" y="441"/>
                </a:lnTo>
                <a:lnTo>
                  <a:pt x="93188" y="441"/>
                </a:lnTo>
                <a:cubicBezTo>
                  <a:pt x="93187" y="441"/>
                  <a:pt x="93187" y="441"/>
                  <a:pt x="93187" y="441"/>
                </a:cubicBezTo>
                <a:lnTo>
                  <a:pt x="93187" y="441"/>
                </a:lnTo>
                <a:cubicBezTo>
                  <a:pt x="93187" y="441"/>
                  <a:pt x="93187" y="441"/>
                  <a:pt x="93187" y="441"/>
                </a:cubicBezTo>
                <a:lnTo>
                  <a:pt x="93187" y="441"/>
                </a:lnTo>
                <a:lnTo>
                  <a:pt x="93188" y="441"/>
                </a:lnTo>
                <a:lnTo>
                  <a:pt x="93188" y="441"/>
                </a:lnTo>
                <a:cubicBezTo>
                  <a:pt x="93188" y="441"/>
                  <a:pt x="93188" y="441"/>
                  <a:pt x="93188" y="441"/>
                </a:cubicBezTo>
                <a:cubicBezTo>
                  <a:pt x="93188" y="441"/>
                  <a:pt x="93187" y="441"/>
                  <a:pt x="93187" y="441"/>
                </a:cubicBezTo>
                <a:lnTo>
                  <a:pt x="93187" y="441"/>
                </a:lnTo>
                <a:lnTo>
                  <a:pt x="93183" y="441"/>
                </a:lnTo>
                <a:cubicBezTo>
                  <a:pt x="93179" y="441"/>
                  <a:pt x="93182" y="441"/>
                  <a:pt x="93185" y="441"/>
                </a:cubicBezTo>
                <a:cubicBezTo>
                  <a:pt x="93186" y="441"/>
                  <a:pt x="93186" y="441"/>
                  <a:pt x="93187" y="441"/>
                </a:cubicBezTo>
                <a:lnTo>
                  <a:pt x="93187" y="441"/>
                </a:lnTo>
                <a:cubicBezTo>
                  <a:pt x="93171" y="435"/>
                  <a:pt x="93156" y="428"/>
                  <a:pt x="93143" y="421"/>
                </a:cubicBezTo>
                <a:cubicBezTo>
                  <a:pt x="93112" y="405"/>
                  <a:pt x="93072" y="382"/>
                  <a:pt x="93019" y="357"/>
                </a:cubicBezTo>
                <a:cubicBezTo>
                  <a:pt x="92948" y="320"/>
                  <a:pt x="92869" y="301"/>
                  <a:pt x="92788" y="300"/>
                </a:cubicBezTo>
                <a:cubicBezTo>
                  <a:pt x="92612" y="312"/>
                  <a:pt x="92521" y="377"/>
                  <a:pt x="92457" y="399"/>
                </a:cubicBezTo>
                <a:cubicBezTo>
                  <a:pt x="92442" y="413"/>
                  <a:pt x="92410" y="418"/>
                  <a:pt x="92368" y="418"/>
                </a:cubicBezTo>
                <a:cubicBezTo>
                  <a:pt x="92289" y="418"/>
                  <a:pt x="92172" y="403"/>
                  <a:pt x="92045" y="403"/>
                </a:cubicBezTo>
                <a:cubicBezTo>
                  <a:pt x="92036" y="403"/>
                  <a:pt x="92027" y="403"/>
                  <a:pt x="92019" y="403"/>
                </a:cubicBezTo>
                <a:cubicBezTo>
                  <a:pt x="91893" y="406"/>
                  <a:pt x="91790" y="438"/>
                  <a:pt x="91716" y="451"/>
                </a:cubicBezTo>
                <a:cubicBezTo>
                  <a:pt x="91686" y="458"/>
                  <a:pt x="91655" y="464"/>
                  <a:pt x="91623" y="466"/>
                </a:cubicBezTo>
                <a:cubicBezTo>
                  <a:pt x="91602" y="466"/>
                  <a:pt x="91578" y="463"/>
                  <a:pt x="91558" y="457"/>
                </a:cubicBezTo>
                <a:cubicBezTo>
                  <a:pt x="91492" y="445"/>
                  <a:pt x="91398" y="403"/>
                  <a:pt x="91250" y="398"/>
                </a:cubicBezTo>
                <a:lnTo>
                  <a:pt x="91218" y="398"/>
                </a:lnTo>
                <a:lnTo>
                  <a:pt x="91202" y="397"/>
                </a:lnTo>
                <a:cubicBezTo>
                  <a:pt x="91189" y="396"/>
                  <a:pt x="91175" y="395"/>
                  <a:pt x="91158" y="391"/>
                </a:cubicBezTo>
                <a:lnTo>
                  <a:pt x="91035" y="365"/>
                </a:lnTo>
                <a:cubicBezTo>
                  <a:pt x="90978" y="352"/>
                  <a:pt x="90919" y="345"/>
                  <a:pt x="90860" y="344"/>
                </a:cubicBezTo>
                <a:cubicBezTo>
                  <a:pt x="90794" y="344"/>
                  <a:pt x="90728" y="353"/>
                  <a:pt x="90666" y="372"/>
                </a:cubicBezTo>
                <a:cubicBezTo>
                  <a:pt x="90559" y="402"/>
                  <a:pt x="90487" y="429"/>
                  <a:pt x="90453" y="431"/>
                </a:cubicBezTo>
                <a:lnTo>
                  <a:pt x="90445" y="431"/>
                </a:lnTo>
                <a:cubicBezTo>
                  <a:pt x="90437" y="429"/>
                  <a:pt x="90429" y="427"/>
                  <a:pt x="90421" y="424"/>
                </a:cubicBezTo>
                <a:cubicBezTo>
                  <a:pt x="90396" y="417"/>
                  <a:pt x="90361" y="401"/>
                  <a:pt x="90313" y="381"/>
                </a:cubicBezTo>
                <a:cubicBezTo>
                  <a:pt x="90254" y="354"/>
                  <a:pt x="90192" y="336"/>
                  <a:pt x="90127" y="327"/>
                </a:cubicBezTo>
                <a:cubicBezTo>
                  <a:pt x="90102" y="324"/>
                  <a:pt x="90079" y="323"/>
                  <a:pt x="90059" y="323"/>
                </a:cubicBezTo>
                <a:cubicBezTo>
                  <a:pt x="90002" y="323"/>
                  <a:pt x="89962" y="332"/>
                  <a:pt x="89918" y="339"/>
                </a:cubicBezTo>
                <a:cubicBezTo>
                  <a:pt x="89808" y="364"/>
                  <a:pt x="89730" y="391"/>
                  <a:pt x="89682" y="395"/>
                </a:cubicBezTo>
                <a:cubicBezTo>
                  <a:pt x="89675" y="396"/>
                  <a:pt x="89666" y="397"/>
                  <a:pt x="89657" y="397"/>
                </a:cubicBezTo>
                <a:cubicBezTo>
                  <a:pt x="89619" y="397"/>
                  <a:pt x="89564" y="388"/>
                  <a:pt x="89491" y="374"/>
                </a:cubicBezTo>
                <a:cubicBezTo>
                  <a:pt x="89438" y="364"/>
                  <a:pt x="89383" y="358"/>
                  <a:pt x="89329" y="354"/>
                </a:cubicBezTo>
                <a:lnTo>
                  <a:pt x="89253" y="354"/>
                </a:lnTo>
                <a:lnTo>
                  <a:pt x="89202" y="352"/>
                </a:lnTo>
                <a:cubicBezTo>
                  <a:pt x="89130" y="349"/>
                  <a:pt x="89039" y="334"/>
                  <a:pt x="88928" y="332"/>
                </a:cubicBezTo>
                <a:cubicBezTo>
                  <a:pt x="88922" y="332"/>
                  <a:pt x="88916" y="332"/>
                  <a:pt x="88910" y="332"/>
                </a:cubicBezTo>
                <a:cubicBezTo>
                  <a:pt x="88856" y="332"/>
                  <a:pt x="88803" y="337"/>
                  <a:pt x="88751" y="347"/>
                </a:cubicBezTo>
                <a:cubicBezTo>
                  <a:pt x="88697" y="357"/>
                  <a:pt x="88651" y="369"/>
                  <a:pt x="88611" y="377"/>
                </a:cubicBezTo>
                <a:cubicBezTo>
                  <a:pt x="88578" y="386"/>
                  <a:pt x="88546" y="393"/>
                  <a:pt x="88512" y="396"/>
                </a:cubicBezTo>
                <a:lnTo>
                  <a:pt x="88494" y="397"/>
                </a:lnTo>
                <a:cubicBezTo>
                  <a:pt x="88470" y="399"/>
                  <a:pt x="88446" y="402"/>
                  <a:pt x="88424" y="406"/>
                </a:cubicBezTo>
                <a:cubicBezTo>
                  <a:pt x="88383" y="414"/>
                  <a:pt x="88343" y="428"/>
                  <a:pt x="88305" y="446"/>
                </a:cubicBezTo>
                <a:cubicBezTo>
                  <a:pt x="88257" y="470"/>
                  <a:pt x="88209" y="498"/>
                  <a:pt x="88164" y="529"/>
                </a:cubicBezTo>
                <a:cubicBezTo>
                  <a:pt x="88149" y="540"/>
                  <a:pt x="88132" y="550"/>
                  <a:pt x="88115" y="559"/>
                </a:cubicBezTo>
                <a:lnTo>
                  <a:pt x="88115" y="559"/>
                </a:lnTo>
                <a:cubicBezTo>
                  <a:pt x="88100" y="551"/>
                  <a:pt x="88086" y="542"/>
                  <a:pt x="88073" y="532"/>
                </a:cubicBezTo>
                <a:cubicBezTo>
                  <a:pt x="88030" y="502"/>
                  <a:pt x="87985" y="475"/>
                  <a:pt x="87939" y="449"/>
                </a:cubicBezTo>
                <a:cubicBezTo>
                  <a:pt x="87894" y="427"/>
                  <a:pt x="87822" y="392"/>
                  <a:pt x="87726" y="392"/>
                </a:cubicBezTo>
                <a:cubicBezTo>
                  <a:pt x="87703" y="392"/>
                  <a:pt x="87679" y="394"/>
                  <a:pt x="87654" y="398"/>
                </a:cubicBezTo>
                <a:cubicBezTo>
                  <a:pt x="87530" y="426"/>
                  <a:pt x="87478" y="478"/>
                  <a:pt x="87431" y="513"/>
                </a:cubicBezTo>
                <a:cubicBezTo>
                  <a:pt x="87387" y="550"/>
                  <a:pt x="87352" y="581"/>
                  <a:pt x="87328" y="603"/>
                </a:cubicBezTo>
                <a:cubicBezTo>
                  <a:pt x="87318" y="612"/>
                  <a:pt x="87308" y="620"/>
                  <a:pt x="87301" y="625"/>
                </a:cubicBezTo>
                <a:lnTo>
                  <a:pt x="87301" y="625"/>
                </a:lnTo>
                <a:cubicBezTo>
                  <a:pt x="87299" y="625"/>
                  <a:pt x="87298" y="625"/>
                  <a:pt x="87297" y="625"/>
                </a:cubicBezTo>
                <a:cubicBezTo>
                  <a:pt x="87268" y="627"/>
                  <a:pt x="87240" y="631"/>
                  <a:pt x="87215" y="634"/>
                </a:cubicBezTo>
                <a:cubicBezTo>
                  <a:pt x="87111" y="649"/>
                  <a:pt x="87029" y="667"/>
                  <a:pt x="86966" y="673"/>
                </a:cubicBezTo>
                <a:cubicBezTo>
                  <a:pt x="86955" y="674"/>
                  <a:pt x="86943" y="674"/>
                  <a:pt x="86931" y="674"/>
                </a:cubicBezTo>
                <a:cubicBezTo>
                  <a:pt x="86920" y="673"/>
                  <a:pt x="86910" y="672"/>
                  <a:pt x="86899" y="671"/>
                </a:cubicBezTo>
                <a:cubicBezTo>
                  <a:pt x="86871" y="666"/>
                  <a:pt x="86833" y="656"/>
                  <a:pt x="86788" y="644"/>
                </a:cubicBezTo>
                <a:cubicBezTo>
                  <a:pt x="86733" y="629"/>
                  <a:pt x="86676" y="620"/>
                  <a:pt x="86618" y="614"/>
                </a:cubicBezTo>
                <a:cubicBezTo>
                  <a:pt x="86605" y="613"/>
                  <a:pt x="86585" y="613"/>
                  <a:pt x="86570" y="613"/>
                </a:cubicBezTo>
                <a:lnTo>
                  <a:pt x="86570" y="613"/>
                </a:lnTo>
                <a:cubicBezTo>
                  <a:pt x="86545" y="599"/>
                  <a:pt x="86521" y="584"/>
                  <a:pt x="86498" y="567"/>
                </a:cubicBezTo>
                <a:cubicBezTo>
                  <a:pt x="86452" y="533"/>
                  <a:pt x="86402" y="503"/>
                  <a:pt x="86350" y="479"/>
                </a:cubicBezTo>
                <a:cubicBezTo>
                  <a:pt x="86308" y="460"/>
                  <a:pt x="86264" y="446"/>
                  <a:pt x="86217" y="439"/>
                </a:cubicBezTo>
                <a:cubicBezTo>
                  <a:pt x="86200" y="437"/>
                  <a:pt x="86183" y="436"/>
                  <a:pt x="86166" y="436"/>
                </a:cubicBezTo>
                <a:cubicBezTo>
                  <a:pt x="86125" y="436"/>
                  <a:pt x="86086" y="441"/>
                  <a:pt x="86048" y="453"/>
                </a:cubicBezTo>
                <a:cubicBezTo>
                  <a:pt x="85951" y="484"/>
                  <a:pt x="85900" y="523"/>
                  <a:pt x="85857" y="554"/>
                </a:cubicBezTo>
                <a:cubicBezTo>
                  <a:pt x="85815" y="585"/>
                  <a:pt x="85783" y="609"/>
                  <a:pt x="85761" y="626"/>
                </a:cubicBezTo>
                <a:cubicBezTo>
                  <a:pt x="85759" y="628"/>
                  <a:pt x="85756" y="629"/>
                  <a:pt x="85754" y="630"/>
                </a:cubicBezTo>
                <a:lnTo>
                  <a:pt x="85754" y="630"/>
                </a:lnTo>
                <a:cubicBezTo>
                  <a:pt x="85731" y="624"/>
                  <a:pt x="85677" y="606"/>
                  <a:pt x="85609" y="579"/>
                </a:cubicBezTo>
                <a:cubicBezTo>
                  <a:pt x="85544" y="553"/>
                  <a:pt x="85475" y="539"/>
                  <a:pt x="85404" y="536"/>
                </a:cubicBezTo>
                <a:lnTo>
                  <a:pt x="85345" y="536"/>
                </a:lnTo>
                <a:lnTo>
                  <a:pt x="85299" y="531"/>
                </a:lnTo>
                <a:cubicBezTo>
                  <a:pt x="85230" y="523"/>
                  <a:pt x="85134" y="498"/>
                  <a:pt x="85003" y="498"/>
                </a:cubicBezTo>
                <a:cubicBezTo>
                  <a:pt x="84981" y="498"/>
                  <a:pt x="84960" y="499"/>
                  <a:pt x="84938" y="502"/>
                </a:cubicBezTo>
                <a:cubicBezTo>
                  <a:pt x="84915" y="505"/>
                  <a:pt x="84891" y="509"/>
                  <a:pt x="84868" y="516"/>
                </a:cubicBezTo>
                <a:cubicBezTo>
                  <a:pt x="84832" y="528"/>
                  <a:pt x="84797" y="542"/>
                  <a:pt x="84764" y="560"/>
                </a:cubicBezTo>
                <a:cubicBezTo>
                  <a:pt x="84707" y="590"/>
                  <a:pt x="84667" y="618"/>
                  <a:pt x="84635" y="636"/>
                </a:cubicBezTo>
                <a:cubicBezTo>
                  <a:pt x="84624" y="644"/>
                  <a:pt x="84614" y="650"/>
                  <a:pt x="84603" y="656"/>
                </a:cubicBezTo>
                <a:lnTo>
                  <a:pt x="84603" y="656"/>
                </a:lnTo>
                <a:cubicBezTo>
                  <a:pt x="84581" y="645"/>
                  <a:pt x="84560" y="632"/>
                  <a:pt x="84540" y="619"/>
                </a:cubicBezTo>
                <a:cubicBezTo>
                  <a:pt x="84490" y="587"/>
                  <a:pt x="84438" y="559"/>
                  <a:pt x="84384" y="536"/>
                </a:cubicBezTo>
                <a:cubicBezTo>
                  <a:pt x="84340" y="517"/>
                  <a:pt x="84294" y="507"/>
                  <a:pt x="84248" y="502"/>
                </a:cubicBezTo>
                <a:cubicBezTo>
                  <a:pt x="84238" y="502"/>
                  <a:pt x="84228" y="501"/>
                  <a:pt x="84219" y="501"/>
                </a:cubicBezTo>
                <a:cubicBezTo>
                  <a:pt x="84167" y="501"/>
                  <a:pt x="84116" y="511"/>
                  <a:pt x="84067" y="530"/>
                </a:cubicBezTo>
                <a:cubicBezTo>
                  <a:pt x="83971" y="573"/>
                  <a:pt x="83927" y="617"/>
                  <a:pt x="83886" y="651"/>
                </a:cubicBezTo>
                <a:cubicBezTo>
                  <a:pt x="83848" y="686"/>
                  <a:pt x="83818" y="716"/>
                  <a:pt x="83796" y="733"/>
                </a:cubicBezTo>
                <a:cubicBezTo>
                  <a:pt x="83794" y="735"/>
                  <a:pt x="83792" y="737"/>
                  <a:pt x="83790" y="739"/>
                </a:cubicBezTo>
                <a:lnTo>
                  <a:pt x="83790" y="739"/>
                </a:lnTo>
                <a:cubicBezTo>
                  <a:pt x="83781" y="737"/>
                  <a:pt x="83770" y="736"/>
                  <a:pt x="83758" y="735"/>
                </a:cubicBezTo>
                <a:lnTo>
                  <a:pt x="83636" y="708"/>
                </a:lnTo>
                <a:cubicBezTo>
                  <a:pt x="83576" y="695"/>
                  <a:pt x="83516" y="688"/>
                  <a:pt x="83455" y="687"/>
                </a:cubicBezTo>
                <a:lnTo>
                  <a:pt x="83438" y="687"/>
                </a:lnTo>
                <a:cubicBezTo>
                  <a:pt x="83432" y="686"/>
                  <a:pt x="83427" y="685"/>
                  <a:pt x="83421" y="683"/>
                </a:cubicBezTo>
                <a:cubicBezTo>
                  <a:pt x="83401" y="673"/>
                  <a:pt x="83368" y="656"/>
                  <a:pt x="83323" y="633"/>
                </a:cubicBezTo>
                <a:cubicBezTo>
                  <a:pt x="83263" y="600"/>
                  <a:pt x="83200" y="577"/>
                  <a:pt x="83134" y="564"/>
                </a:cubicBezTo>
                <a:cubicBezTo>
                  <a:pt x="83104" y="557"/>
                  <a:pt x="83074" y="555"/>
                  <a:pt x="83044" y="555"/>
                </a:cubicBezTo>
                <a:cubicBezTo>
                  <a:pt x="83029" y="555"/>
                  <a:pt x="83014" y="555"/>
                  <a:pt x="82999" y="557"/>
                </a:cubicBezTo>
                <a:cubicBezTo>
                  <a:pt x="82969" y="559"/>
                  <a:pt x="82938" y="564"/>
                  <a:pt x="82908" y="569"/>
                </a:cubicBezTo>
                <a:cubicBezTo>
                  <a:pt x="82851" y="580"/>
                  <a:pt x="82804" y="592"/>
                  <a:pt x="82764" y="602"/>
                </a:cubicBezTo>
                <a:cubicBezTo>
                  <a:pt x="82731" y="611"/>
                  <a:pt x="82697" y="618"/>
                  <a:pt x="82663" y="622"/>
                </a:cubicBezTo>
                <a:cubicBezTo>
                  <a:pt x="82651" y="624"/>
                  <a:pt x="82638" y="625"/>
                  <a:pt x="82625" y="625"/>
                </a:cubicBezTo>
                <a:cubicBezTo>
                  <a:pt x="82611" y="625"/>
                  <a:pt x="82598" y="624"/>
                  <a:pt x="82585" y="622"/>
                </a:cubicBezTo>
                <a:cubicBezTo>
                  <a:pt x="82520" y="618"/>
                  <a:pt x="82430" y="598"/>
                  <a:pt x="82311" y="594"/>
                </a:cubicBezTo>
                <a:lnTo>
                  <a:pt x="82265" y="594"/>
                </a:lnTo>
                <a:cubicBezTo>
                  <a:pt x="82237" y="595"/>
                  <a:pt x="82208" y="598"/>
                  <a:pt x="82181" y="604"/>
                </a:cubicBezTo>
                <a:cubicBezTo>
                  <a:pt x="82129" y="617"/>
                  <a:pt x="82080" y="639"/>
                  <a:pt x="82035" y="669"/>
                </a:cubicBezTo>
                <a:cubicBezTo>
                  <a:pt x="81985" y="703"/>
                  <a:pt x="81939" y="744"/>
                  <a:pt x="81897" y="789"/>
                </a:cubicBezTo>
                <a:cubicBezTo>
                  <a:pt x="81870" y="816"/>
                  <a:pt x="81846" y="841"/>
                  <a:pt x="81830" y="854"/>
                </a:cubicBezTo>
                <a:lnTo>
                  <a:pt x="81830" y="854"/>
                </a:lnTo>
                <a:lnTo>
                  <a:pt x="81594" y="862"/>
                </a:lnTo>
                <a:lnTo>
                  <a:pt x="81472" y="865"/>
                </a:lnTo>
                <a:cubicBezTo>
                  <a:pt x="81446" y="864"/>
                  <a:pt x="81420" y="860"/>
                  <a:pt x="81395" y="855"/>
                </a:cubicBezTo>
                <a:cubicBezTo>
                  <a:pt x="81331" y="843"/>
                  <a:pt x="81242" y="812"/>
                  <a:pt x="81114" y="812"/>
                </a:cubicBezTo>
                <a:cubicBezTo>
                  <a:pt x="81097" y="812"/>
                  <a:pt x="81079" y="813"/>
                  <a:pt x="81061" y="814"/>
                </a:cubicBezTo>
                <a:cubicBezTo>
                  <a:pt x="80906" y="832"/>
                  <a:pt x="80815" y="881"/>
                  <a:pt x="80752" y="897"/>
                </a:cubicBezTo>
                <a:cubicBezTo>
                  <a:pt x="80738" y="903"/>
                  <a:pt x="80723" y="907"/>
                  <a:pt x="80708" y="909"/>
                </a:cubicBezTo>
                <a:lnTo>
                  <a:pt x="80708" y="909"/>
                </a:lnTo>
                <a:cubicBezTo>
                  <a:pt x="80703" y="907"/>
                  <a:pt x="80696" y="904"/>
                  <a:pt x="80688" y="900"/>
                </a:cubicBezTo>
                <a:lnTo>
                  <a:pt x="80576" y="842"/>
                </a:lnTo>
                <a:cubicBezTo>
                  <a:pt x="80524" y="819"/>
                  <a:pt x="80459" y="784"/>
                  <a:pt x="80354" y="775"/>
                </a:cubicBezTo>
                <a:cubicBezTo>
                  <a:pt x="80344" y="774"/>
                  <a:pt x="80334" y="774"/>
                  <a:pt x="80324" y="774"/>
                </a:cubicBezTo>
                <a:cubicBezTo>
                  <a:pt x="80279" y="774"/>
                  <a:pt x="80234" y="780"/>
                  <a:pt x="80191" y="795"/>
                </a:cubicBezTo>
                <a:cubicBezTo>
                  <a:pt x="80151" y="807"/>
                  <a:pt x="80114" y="825"/>
                  <a:pt x="80078" y="847"/>
                </a:cubicBezTo>
                <a:cubicBezTo>
                  <a:pt x="80033" y="874"/>
                  <a:pt x="79989" y="904"/>
                  <a:pt x="79947" y="937"/>
                </a:cubicBezTo>
                <a:cubicBezTo>
                  <a:pt x="79944" y="939"/>
                  <a:pt x="79941" y="941"/>
                  <a:pt x="79938" y="943"/>
                </a:cubicBezTo>
                <a:lnTo>
                  <a:pt x="79938" y="943"/>
                </a:lnTo>
                <a:cubicBezTo>
                  <a:pt x="79936" y="941"/>
                  <a:pt x="79933" y="939"/>
                  <a:pt x="79931" y="937"/>
                </a:cubicBezTo>
                <a:cubicBezTo>
                  <a:pt x="79901" y="911"/>
                  <a:pt x="79866" y="879"/>
                  <a:pt x="79818" y="841"/>
                </a:cubicBezTo>
                <a:cubicBezTo>
                  <a:pt x="79768" y="808"/>
                  <a:pt x="79703" y="746"/>
                  <a:pt x="79549" y="733"/>
                </a:cubicBezTo>
                <a:cubicBezTo>
                  <a:pt x="79545" y="733"/>
                  <a:pt x="79541" y="733"/>
                  <a:pt x="79537" y="733"/>
                </a:cubicBezTo>
                <a:cubicBezTo>
                  <a:pt x="79492" y="733"/>
                  <a:pt x="79448" y="739"/>
                  <a:pt x="79405" y="752"/>
                </a:cubicBezTo>
                <a:cubicBezTo>
                  <a:pt x="79372" y="761"/>
                  <a:pt x="79339" y="773"/>
                  <a:pt x="79307" y="787"/>
                </a:cubicBezTo>
                <a:cubicBezTo>
                  <a:pt x="79207" y="834"/>
                  <a:pt x="79139" y="869"/>
                  <a:pt x="79131" y="869"/>
                </a:cubicBezTo>
                <a:cubicBezTo>
                  <a:pt x="79131" y="869"/>
                  <a:pt x="79130" y="869"/>
                  <a:pt x="79130" y="869"/>
                </a:cubicBezTo>
                <a:cubicBezTo>
                  <a:pt x="79130" y="868"/>
                  <a:pt x="79130" y="868"/>
                  <a:pt x="79130" y="868"/>
                </a:cubicBezTo>
                <a:lnTo>
                  <a:pt x="79130" y="868"/>
                </a:lnTo>
                <a:cubicBezTo>
                  <a:pt x="79128" y="868"/>
                  <a:pt x="79126" y="868"/>
                  <a:pt x="79123" y="869"/>
                </a:cubicBezTo>
                <a:lnTo>
                  <a:pt x="79082" y="871"/>
                </a:lnTo>
                <a:lnTo>
                  <a:pt x="79004" y="880"/>
                </a:lnTo>
                <a:lnTo>
                  <a:pt x="78869" y="901"/>
                </a:lnTo>
                <a:cubicBezTo>
                  <a:pt x="78829" y="907"/>
                  <a:pt x="78793" y="911"/>
                  <a:pt x="78761" y="914"/>
                </a:cubicBezTo>
                <a:cubicBezTo>
                  <a:pt x="78754" y="915"/>
                  <a:pt x="78709" y="917"/>
                  <a:pt x="78680" y="921"/>
                </a:cubicBezTo>
                <a:cubicBezTo>
                  <a:pt x="78649" y="924"/>
                  <a:pt x="78618" y="930"/>
                  <a:pt x="78593" y="936"/>
                </a:cubicBezTo>
                <a:cubicBezTo>
                  <a:pt x="78487" y="959"/>
                  <a:pt x="78414" y="983"/>
                  <a:pt x="78369" y="985"/>
                </a:cubicBezTo>
                <a:lnTo>
                  <a:pt x="78369" y="985"/>
                </a:lnTo>
                <a:cubicBezTo>
                  <a:pt x="78366" y="984"/>
                  <a:pt x="78363" y="983"/>
                  <a:pt x="78360" y="982"/>
                </a:cubicBezTo>
                <a:cubicBezTo>
                  <a:pt x="78340" y="974"/>
                  <a:pt x="78308" y="957"/>
                  <a:pt x="78263" y="934"/>
                </a:cubicBezTo>
                <a:cubicBezTo>
                  <a:pt x="78203" y="903"/>
                  <a:pt x="78138" y="880"/>
                  <a:pt x="78071" y="866"/>
                </a:cubicBezTo>
                <a:cubicBezTo>
                  <a:pt x="78047" y="862"/>
                  <a:pt x="78022" y="858"/>
                  <a:pt x="77997" y="858"/>
                </a:cubicBezTo>
                <a:cubicBezTo>
                  <a:pt x="77991" y="858"/>
                  <a:pt x="77985" y="858"/>
                  <a:pt x="77979" y="858"/>
                </a:cubicBezTo>
                <a:cubicBezTo>
                  <a:pt x="77964" y="858"/>
                  <a:pt x="77949" y="858"/>
                  <a:pt x="77935" y="859"/>
                </a:cubicBezTo>
                <a:cubicBezTo>
                  <a:pt x="77903" y="863"/>
                  <a:pt x="77873" y="866"/>
                  <a:pt x="77847" y="871"/>
                </a:cubicBezTo>
                <a:cubicBezTo>
                  <a:pt x="77737" y="890"/>
                  <a:pt x="77656" y="914"/>
                  <a:pt x="77599" y="921"/>
                </a:cubicBezTo>
                <a:cubicBezTo>
                  <a:pt x="77587" y="922"/>
                  <a:pt x="77519" y="925"/>
                  <a:pt x="77471" y="931"/>
                </a:cubicBezTo>
                <a:lnTo>
                  <a:pt x="77333" y="951"/>
                </a:lnTo>
                <a:cubicBezTo>
                  <a:pt x="77290" y="956"/>
                  <a:pt x="77252" y="962"/>
                  <a:pt x="77217" y="964"/>
                </a:cubicBezTo>
                <a:cubicBezTo>
                  <a:pt x="77203" y="966"/>
                  <a:pt x="77188" y="967"/>
                  <a:pt x="77174" y="967"/>
                </a:cubicBezTo>
                <a:cubicBezTo>
                  <a:pt x="77159" y="967"/>
                  <a:pt x="77145" y="966"/>
                  <a:pt x="77130" y="964"/>
                </a:cubicBezTo>
                <a:cubicBezTo>
                  <a:pt x="77067" y="960"/>
                  <a:pt x="76977" y="940"/>
                  <a:pt x="76853" y="936"/>
                </a:cubicBezTo>
                <a:cubicBezTo>
                  <a:pt x="76810" y="936"/>
                  <a:pt x="76794" y="936"/>
                  <a:pt x="76783" y="936"/>
                </a:cubicBezTo>
                <a:cubicBezTo>
                  <a:pt x="76772" y="936"/>
                  <a:pt x="76768" y="936"/>
                  <a:pt x="76750" y="933"/>
                </a:cubicBezTo>
                <a:cubicBezTo>
                  <a:pt x="76724" y="931"/>
                  <a:pt x="76684" y="923"/>
                  <a:pt x="76639" y="914"/>
                </a:cubicBezTo>
                <a:cubicBezTo>
                  <a:pt x="76584" y="901"/>
                  <a:pt x="76527" y="894"/>
                  <a:pt x="76471" y="890"/>
                </a:cubicBezTo>
                <a:cubicBezTo>
                  <a:pt x="76457" y="889"/>
                  <a:pt x="76444" y="889"/>
                  <a:pt x="76431" y="889"/>
                </a:cubicBezTo>
                <a:cubicBezTo>
                  <a:pt x="76400" y="889"/>
                  <a:pt x="76370" y="892"/>
                  <a:pt x="76339" y="897"/>
                </a:cubicBezTo>
                <a:cubicBezTo>
                  <a:pt x="76292" y="907"/>
                  <a:pt x="76245" y="924"/>
                  <a:pt x="76203" y="947"/>
                </a:cubicBezTo>
                <a:cubicBezTo>
                  <a:pt x="76151" y="976"/>
                  <a:pt x="76101" y="1009"/>
                  <a:pt x="76055" y="1046"/>
                </a:cubicBezTo>
                <a:cubicBezTo>
                  <a:pt x="76036" y="1063"/>
                  <a:pt x="76016" y="1077"/>
                  <a:pt x="75995" y="1091"/>
                </a:cubicBezTo>
                <a:lnTo>
                  <a:pt x="75995" y="1091"/>
                </a:lnTo>
                <a:cubicBezTo>
                  <a:pt x="75989" y="1091"/>
                  <a:pt x="75978" y="1092"/>
                  <a:pt x="75962" y="1094"/>
                </a:cubicBezTo>
                <a:cubicBezTo>
                  <a:pt x="75909" y="1098"/>
                  <a:pt x="75859" y="1107"/>
                  <a:pt x="75816" y="1112"/>
                </a:cubicBezTo>
                <a:lnTo>
                  <a:pt x="75694" y="1130"/>
                </a:lnTo>
                <a:lnTo>
                  <a:pt x="75642" y="1135"/>
                </a:lnTo>
                <a:lnTo>
                  <a:pt x="75618" y="1135"/>
                </a:lnTo>
                <a:cubicBezTo>
                  <a:pt x="75583" y="1134"/>
                  <a:pt x="75505" y="1107"/>
                  <a:pt x="75381" y="1085"/>
                </a:cubicBezTo>
                <a:cubicBezTo>
                  <a:pt x="75342" y="1075"/>
                  <a:pt x="75265" y="1074"/>
                  <a:pt x="75237" y="1074"/>
                </a:cubicBezTo>
                <a:cubicBezTo>
                  <a:pt x="75233" y="1074"/>
                  <a:pt x="75231" y="1074"/>
                  <a:pt x="75229" y="1074"/>
                </a:cubicBezTo>
                <a:lnTo>
                  <a:pt x="75229" y="1074"/>
                </a:lnTo>
                <a:cubicBezTo>
                  <a:pt x="75203" y="1071"/>
                  <a:pt x="75177" y="1065"/>
                  <a:pt x="75154" y="1057"/>
                </a:cubicBezTo>
                <a:cubicBezTo>
                  <a:pt x="75114" y="1048"/>
                  <a:pt x="75067" y="1031"/>
                  <a:pt x="75004" y="1019"/>
                </a:cubicBezTo>
                <a:cubicBezTo>
                  <a:pt x="74970" y="1011"/>
                  <a:pt x="74934" y="1007"/>
                  <a:pt x="74898" y="1005"/>
                </a:cubicBezTo>
                <a:cubicBezTo>
                  <a:pt x="74887" y="1004"/>
                  <a:pt x="74876" y="1004"/>
                  <a:pt x="74865" y="1004"/>
                </a:cubicBezTo>
                <a:cubicBezTo>
                  <a:pt x="74854" y="1004"/>
                  <a:pt x="74843" y="1004"/>
                  <a:pt x="74832" y="1005"/>
                </a:cubicBezTo>
                <a:cubicBezTo>
                  <a:pt x="74800" y="1007"/>
                  <a:pt x="74769" y="1014"/>
                  <a:pt x="74738" y="1023"/>
                </a:cubicBezTo>
                <a:cubicBezTo>
                  <a:pt x="74625" y="1063"/>
                  <a:pt x="74575" y="1111"/>
                  <a:pt x="74532" y="1146"/>
                </a:cubicBezTo>
                <a:lnTo>
                  <a:pt x="74450" y="1217"/>
                </a:lnTo>
                <a:lnTo>
                  <a:pt x="74450" y="1217"/>
                </a:lnTo>
                <a:cubicBezTo>
                  <a:pt x="74432" y="1208"/>
                  <a:pt x="74411" y="1196"/>
                  <a:pt x="74385" y="1182"/>
                </a:cubicBezTo>
                <a:cubicBezTo>
                  <a:pt x="74325" y="1147"/>
                  <a:pt x="74262" y="1122"/>
                  <a:pt x="74195" y="1104"/>
                </a:cubicBezTo>
                <a:cubicBezTo>
                  <a:pt x="74169" y="1098"/>
                  <a:pt x="74145" y="1095"/>
                  <a:pt x="74118" y="1093"/>
                </a:cubicBezTo>
                <a:cubicBezTo>
                  <a:pt x="74108" y="1092"/>
                  <a:pt x="74098" y="1092"/>
                  <a:pt x="74088" y="1092"/>
                </a:cubicBezTo>
                <a:cubicBezTo>
                  <a:pt x="74073" y="1092"/>
                  <a:pt x="74059" y="1092"/>
                  <a:pt x="74044" y="1094"/>
                </a:cubicBezTo>
                <a:cubicBezTo>
                  <a:pt x="74011" y="1096"/>
                  <a:pt x="73977" y="1101"/>
                  <a:pt x="73945" y="1108"/>
                </a:cubicBezTo>
                <a:cubicBezTo>
                  <a:pt x="73885" y="1120"/>
                  <a:pt x="73835" y="1137"/>
                  <a:pt x="73796" y="1148"/>
                </a:cubicBezTo>
                <a:cubicBezTo>
                  <a:pt x="73749" y="1164"/>
                  <a:pt x="73709" y="1171"/>
                  <a:pt x="73692" y="1174"/>
                </a:cubicBezTo>
                <a:lnTo>
                  <a:pt x="73692" y="1174"/>
                </a:lnTo>
                <a:cubicBezTo>
                  <a:pt x="73668" y="1164"/>
                  <a:pt x="73644" y="1153"/>
                  <a:pt x="73623" y="1141"/>
                </a:cubicBezTo>
                <a:cubicBezTo>
                  <a:pt x="73571" y="1113"/>
                  <a:pt x="73516" y="1090"/>
                  <a:pt x="73460" y="1071"/>
                </a:cubicBezTo>
                <a:cubicBezTo>
                  <a:pt x="73416" y="1057"/>
                  <a:pt x="73370" y="1049"/>
                  <a:pt x="73323" y="1046"/>
                </a:cubicBezTo>
                <a:cubicBezTo>
                  <a:pt x="73317" y="1046"/>
                  <a:pt x="73310" y="1046"/>
                  <a:pt x="73303" y="1046"/>
                </a:cubicBezTo>
                <a:cubicBezTo>
                  <a:pt x="73279" y="1046"/>
                  <a:pt x="73255" y="1048"/>
                  <a:pt x="73232" y="1052"/>
                </a:cubicBezTo>
                <a:cubicBezTo>
                  <a:pt x="73203" y="1057"/>
                  <a:pt x="73174" y="1065"/>
                  <a:pt x="73145" y="1075"/>
                </a:cubicBezTo>
                <a:cubicBezTo>
                  <a:pt x="73050" y="1115"/>
                  <a:pt x="73000" y="1159"/>
                  <a:pt x="72959" y="1191"/>
                </a:cubicBezTo>
                <a:cubicBezTo>
                  <a:pt x="72936" y="1211"/>
                  <a:pt x="72915" y="1228"/>
                  <a:pt x="72898" y="1242"/>
                </a:cubicBezTo>
                <a:lnTo>
                  <a:pt x="72898" y="1242"/>
                </a:lnTo>
                <a:cubicBezTo>
                  <a:pt x="72881" y="1231"/>
                  <a:pt x="72859" y="1217"/>
                  <a:pt x="72835" y="1200"/>
                </a:cubicBezTo>
                <a:cubicBezTo>
                  <a:pt x="72775" y="1159"/>
                  <a:pt x="72708" y="1127"/>
                  <a:pt x="72638" y="1105"/>
                </a:cubicBezTo>
                <a:cubicBezTo>
                  <a:pt x="72609" y="1098"/>
                  <a:pt x="72580" y="1094"/>
                  <a:pt x="72552" y="1092"/>
                </a:cubicBezTo>
                <a:cubicBezTo>
                  <a:pt x="72540" y="1090"/>
                  <a:pt x="72528" y="1090"/>
                  <a:pt x="72516" y="1090"/>
                </a:cubicBezTo>
                <a:cubicBezTo>
                  <a:pt x="72504" y="1090"/>
                  <a:pt x="72493" y="1090"/>
                  <a:pt x="72481" y="1092"/>
                </a:cubicBezTo>
                <a:lnTo>
                  <a:pt x="72404" y="1098"/>
                </a:lnTo>
                <a:cubicBezTo>
                  <a:pt x="72304" y="1109"/>
                  <a:pt x="72220" y="1124"/>
                  <a:pt x="72148" y="1130"/>
                </a:cubicBezTo>
                <a:cubicBezTo>
                  <a:pt x="72124" y="1132"/>
                  <a:pt x="72051" y="1135"/>
                  <a:pt x="72000" y="1145"/>
                </a:cubicBezTo>
                <a:cubicBezTo>
                  <a:pt x="71947" y="1152"/>
                  <a:pt x="71900" y="1162"/>
                  <a:pt x="71858" y="1170"/>
                </a:cubicBezTo>
                <a:cubicBezTo>
                  <a:pt x="71818" y="1178"/>
                  <a:pt x="71782" y="1184"/>
                  <a:pt x="71752" y="1187"/>
                </a:cubicBezTo>
                <a:cubicBezTo>
                  <a:pt x="71740" y="1189"/>
                  <a:pt x="71729" y="1190"/>
                  <a:pt x="71718" y="1190"/>
                </a:cubicBezTo>
                <a:cubicBezTo>
                  <a:pt x="71706" y="1190"/>
                  <a:pt x="71695" y="1189"/>
                  <a:pt x="71684" y="1187"/>
                </a:cubicBezTo>
                <a:cubicBezTo>
                  <a:pt x="71628" y="1183"/>
                  <a:pt x="71538" y="1155"/>
                  <a:pt x="71404" y="1147"/>
                </a:cubicBezTo>
                <a:cubicBezTo>
                  <a:pt x="71392" y="1146"/>
                  <a:pt x="71381" y="1146"/>
                  <a:pt x="71369" y="1146"/>
                </a:cubicBezTo>
                <a:cubicBezTo>
                  <a:pt x="71335" y="1146"/>
                  <a:pt x="71300" y="1149"/>
                  <a:pt x="71267" y="1156"/>
                </a:cubicBezTo>
                <a:cubicBezTo>
                  <a:pt x="71215" y="1168"/>
                  <a:pt x="71164" y="1187"/>
                  <a:pt x="71119" y="1216"/>
                </a:cubicBezTo>
                <a:cubicBezTo>
                  <a:pt x="71067" y="1249"/>
                  <a:pt x="71017" y="1288"/>
                  <a:pt x="70973" y="1330"/>
                </a:cubicBezTo>
                <a:cubicBezTo>
                  <a:pt x="70966" y="1336"/>
                  <a:pt x="70960" y="1342"/>
                  <a:pt x="70953" y="1348"/>
                </a:cubicBezTo>
                <a:lnTo>
                  <a:pt x="70953" y="1348"/>
                </a:lnTo>
                <a:lnTo>
                  <a:pt x="70874" y="1293"/>
                </a:lnTo>
                <a:cubicBezTo>
                  <a:pt x="70825" y="1261"/>
                  <a:pt x="70765" y="1215"/>
                  <a:pt x="70642" y="1191"/>
                </a:cubicBezTo>
                <a:cubicBezTo>
                  <a:pt x="70616" y="1187"/>
                  <a:pt x="70591" y="1186"/>
                  <a:pt x="70565" y="1186"/>
                </a:cubicBezTo>
                <a:cubicBezTo>
                  <a:pt x="70558" y="1186"/>
                  <a:pt x="70550" y="1186"/>
                  <a:pt x="70542" y="1186"/>
                </a:cubicBezTo>
                <a:cubicBezTo>
                  <a:pt x="70517" y="1189"/>
                  <a:pt x="70493" y="1192"/>
                  <a:pt x="70468" y="1198"/>
                </a:cubicBezTo>
                <a:cubicBezTo>
                  <a:pt x="70429" y="1207"/>
                  <a:pt x="70391" y="1219"/>
                  <a:pt x="70354" y="1236"/>
                </a:cubicBezTo>
                <a:cubicBezTo>
                  <a:pt x="70250" y="1285"/>
                  <a:pt x="70183" y="1326"/>
                  <a:pt x="70163" y="1334"/>
                </a:cubicBezTo>
                <a:lnTo>
                  <a:pt x="70163" y="1334"/>
                </a:lnTo>
                <a:cubicBezTo>
                  <a:pt x="70160" y="1334"/>
                  <a:pt x="70156" y="1335"/>
                  <a:pt x="70151" y="1335"/>
                </a:cubicBezTo>
                <a:lnTo>
                  <a:pt x="70086" y="1341"/>
                </a:lnTo>
                <a:lnTo>
                  <a:pt x="69954" y="1353"/>
                </a:lnTo>
                <a:cubicBezTo>
                  <a:pt x="69882" y="1358"/>
                  <a:pt x="69799" y="1369"/>
                  <a:pt x="69751" y="1369"/>
                </a:cubicBezTo>
                <a:cubicBezTo>
                  <a:pt x="69742" y="1369"/>
                  <a:pt x="69734" y="1369"/>
                  <a:pt x="69728" y="1368"/>
                </a:cubicBezTo>
                <a:cubicBezTo>
                  <a:pt x="69664" y="1364"/>
                  <a:pt x="69573" y="1345"/>
                  <a:pt x="69451" y="1342"/>
                </a:cubicBezTo>
                <a:cubicBezTo>
                  <a:pt x="69446" y="1342"/>
                  <a:pt x="69441" y="1342"/>
                  <a:pt x="69436" y="1342"/>
                </a:cubicBezTo>
                <a:cubicBezTo>
                  <a:pt x="69374" y="1342"/>
                  <a:pt x="69313" y="1349"/>
                  <a:pt x="69254" y="1362"/>
                </a:cubicBezTo>
                <a:cubicBezTo>
                  <a:pt x="69195" y="1376"/>
                  <a:pt x="69149" y="1390"/>
                  <a:pt x="69109" y="1401"/>
                </a:cubicBezTo>
                <a:cubicBezTo>
                  <a:pt x="69079" y="1410"/>
                  <a:pt x="69049" y="1417"/>
                  <a:pt x="69019" y="1423"/>
                </a:cubicBezTo>
                <a:lnTo>
                  <a:pt x="69019" y="1423"/>
                </a:lnTo>
                <a:cubicBezTo>
                  <a:pt x="69014" y="1423"/>
                  <a:pt x="68907" y="1432"/>
                  <a:pt x="68857" y="1449"/>
                </a:cubicBezTo>
                <a:cubicBezTo>
                  <a:pt x="68759" y="1476"/>
                  <a:pt x="68692" y="1504"/>
                  <a:pt x="68652" y="1516"/>
                </a:cubicBezTo>
                <a:lnTo>
                  <a:pt x="68652" y="1516"/>
                </a:lnTo>
                <a:cubicBezTo>
                  <a:pt x="68641" y="1509"/>
                  <a:pt x="68628" y="1500"/>
                  <a:pt x="68615" y="1490"/>
                </a:cubicBezTo>
                <a:cubicBezTo>
                  <a:pt x="68570" y="1455"/>
                  <a:pt x="68525" y="1424"/>
                  <a:pt x="68477" y="1395"/>
                </a:cubicBezTo>
                <a:cubicBezTo>
                  <a:pt x="68436" y="1371"/>
                  <a:pt x="68392" y="1354"/>
                  <a:pt x="68347" y="1341"/>
                </a:cubicBezTo>
                <a:cubicBezTo>
                  <a:pt x="68311" y="1332"/>
                  <a:pt x="68274" y="1327"/>
                  <a:pt x="68238" y="1327"/>
                </a:cubicBezTo>
                <a:cubicBezTo>
                  <a:pt x="68206" y="1327"/>
                  <a:pt x="68174" y="1331"/>
                  <a:pt x="68143" y="1338"/>
                </a:cubicBezTo>
                <a:cubicBezTo>
                  <a:pt x="68013" y="1372"/>
                  <a:pt x="67957" y="1427"/>
                  <a:pt x="67909" y="1462"/>
                </a:cubicBezTo>
                <a:lnTo>
                  <a:pt x="67848" y="1515"/>
                </a:lnTo>
                <a:lnTo>
                  <a:pt x="67848" y="1515"/>
                </a:lnTo>
                <a:cubicBezTo>
                  <a:pt x="67810" y="1479"/>
                  <a:pt x="67770" y="1446"/>
                  <a:pt x="67728" y="1415"/>
                </a:cubicBezTo>
                <a:cubicBezTo>
                  <a:pt x="67691" y="1388"/>
                  <a:pt x="67652" y="1367"/>
                  <a:pt x="67609" y="1349"/>
                </a:cubicBezTo>
                <a:cubicBezTo>
                  <a:pt x="67578" y="1336"/>
                  <a:pt x="67545" y="1327"/>
                  <a:pt x="67513" y="1323"/>
                </a:cubicBezTo>
                <a:cubicBezTo>
                  <a:pt x="67494" y="1320"/>
                  <a:pt x="67474" y="1318"/>
                  <a:pt x="67455" y="1318"/>
                </a:cubicBezTo>
                <a:cubicBezTo>
                  <a:pt x="67433" y="1318"/>
                  <a:pt x="67412" y="1320"/>
                  <a:pt x="67392" y="1324"/>
                </a:cubicBezTo>
                <a:cubicBezTo>
                  <a:pt x="67329" y="1333"/>
                  <a:pt x="67270" y="1356"/>
                  <a:pt x="67218" y="1391"/>
                </a:cubicBezTo>
                <a:cubicBezTo>
                  <a:pt x="67186" y="1412"/>
                  <a:pt x="67156" y="1435"/>
                  <a:pt x="67127" y="1461"/>
                </a:cubicBezTo>
                <a:cubicBezTo>
                  <a:pt x="67081" y="1504"/>
                  <a:pt x="67047" y="1540"/>
                  <a:pt x="67023" y="1565"/>
                </a:cubicBezTo>
                <a:cubicBezTo>
                  <a:pt x="67023" y="1566"/>
                  <a:pt x="67022" y="1566"/>
                  <a:pt x="67021" y="1567"/>
                </a:cubicBezTo>
                <a:lnTo>
                  <a:pt x="67021" y="1567"/>
                </a:lnTo>
                <a:cubicBezTo>
                  <a:pt x="67009" y="1563"/>
                  <a:pt x="66998" y="1558"/>
                  <a:pt x="66986" y="1553"/>
                </a:cubicBezTo>
                <a:cubicBezTo>
                  <a:pt x="66932" y="1531"/>
                  <a:pt x="66876" y="1512"/>
                  <a:pt x="66820" y="1498"/>
                </a:cubicBezTo>
                <a:cubicBezTo>
                  <a:pt x="66778" y="1488"/>
                  <a:pt x="66734" y="1483"/>
                  <a:pt x="66691" y="1483"/>
                </a:cubicBezTo>
                <a:cubicBezTo>
                  <a:pt x="66644" y="1483"/>
                  <a:pt x="66597" y="1489"/>
                  <a:pt x="66552" y="1501"/>
                </a:cubicBezTo>
                <a:cubicBezTo>
                  <a:pt x="66397" y="1544"/>
                  <a:pt x="66321" y="1601"/>
                  <a:pt x="66282" y="1610"/>
                </a:cubicBezTo>
                <a:cubicBezTo>
                  <a:pt x="66280" y="1611"/>
                  <a:pt x="66278" y="1612"/>
                  <a:pt x="66276" y="1612"/>
                </a:cubicBezTo>
                <a:lnTo>
                  <a:pt x="66276" y="1612"/>
                </a:lnTo>
                <a:cubicBezTo>
                  <a:pt x="66276" y="1612"/>
                  <a:pt x="66276" y="1612"/>
                  <a:pt x="66276" y="1612"/>
                </a:cubicBezTo>
                <a:cubicBezTo>
                  <a:pt x="66276" y="1612"/>
                  <a:pt x="66276" y="1612"/>
                  <a:pt x="66276" y="1613"/>
                </a:cubicBezTo>
                <a:lnTo>
                  <a:pt x="66276" y="1613"/>
                </a:lnTo>
                <a:cubicBezTo>
                  <a:pt x="66276" y="1613"/>
                  <a:pt x="66276" y="1612"/>
                  <a:pt x="66276" y="1612"/>
                </a:cubicBezTo>
                <a:lnTo>
                  <a:pt x="66276" y="1612"/>
                </a:lnTo>
                <a:cubicBezTo>
                  <a:pt x="66275" y="1612"/>
                  <a:pt x="66273" y="1613"/>
                  <a:pt x="66272" y="1613"/>
                </a:cubicBezTo>
                <a:lnTo>
                  <a:pt x="66272" y="1613"/>
                </a:lnTo>
                <a:cubicBezTo>
                  <a:pt x="66274" y="1613"/>
                  <a:pt x="66275" y="1613"/>
                  <a:pt x="66276" y="1613"/>
                </a:cubicBezTo>
                <a:lnTo>
                  <a:pt x="66276" y="1613"/>
                </a:lnTo>
                <a:cubicBezTo>
                  <a:pt x="66274" y="1613"/>
                  <a:pt x="66273" y="1613"/>
                  <a:pt x="66272" y="1614"/>
                </a:cubicBezTo>
                <a:cubicBezTo>
                  <a:pt x="66271" y="1614"/>
                  <a:pt x="66271" y="1613"/>
                  <a:pt x="66272" y="1613"/>
                </a:cubicBezTo>
                <a:lnTo>
                  <a:pt x="66272" y="1613"/>
                </a:lnTo>
                <a:cubicBezTo>
                  <a:pt x="66270" y="1613"/>
                  <a:pt x="66268" y="1613"/>
                  <a:pt x="66265" y="1614"/>
                </a:cubicBezTo>
                <a:cubicBezTo>
                  <a:pt x="66248" y="1615"/>
                  <a:pt x="66232" y="1616"/>
                  <a:pt x="66215" y="1618"/>
                </a:cubicBezTo>
                <a:cubicBezTo>
                  <a:pt x="66161" y="1625"/>
                  <a:pt x="66107" y="1636"/>
                  <a:pt x="66054" y="1650"/>
                </a:cubicBezTo>
                <a:cubicBezTo>
                  <a:pt x="65977" y="1670"/>
                  <a:pt x="65911" y="1682"/>
                  <a:pt x="65887" y="1682"/>
                </a:cubicBezTo>
                <a:cubicBezTo>
                  <a:pt x="65884" y="1682"/>
                  <a:pt x="65882" y="1682"/>
                  <a:pt x="65880" y="1682"/>
                </a:cubicBezTo>
                <a:cubicBezTo>
                  <a:pt x="65880" y="1682"/>
                  <a:pt x="65879" y="1682"/>
                  <a:pt x="65878" y="1682"/>
                </a:cubicBezTo>
                <a:cubicBezTo>
                  <a:pt x="65848" y="1682"/>
                  <a:pt x="65771" y="1658"/>
                  <a:pt x="65652" y="1638"/>
                </a:cubicBezTo>
                <a:cubicBezTo>
                  <a:pt x="65617" y="1632"/>
                  <a:pt x="65582" y="1629"/>
                  <a:pt x="65548" y="1629"/>
                </a:cubicBezTo>
                <a:lnTo>
                  <a:pt x="65500" y="1629"/>
                </a:lnTo>
                <a:cubicBezTo>
                  <a:pt x="65482" y="1624"/>
                  <a:pt x="65463" y="1620"/>
                  <a:pt x="65445" y="1613"/>
                </a:cubicBezTo>
                <a:cubicBezTo>
                  <a:pt x="65411" y="1601"/>
                  <a:pt x="65364" y="1583"/>
                  <a:pt x="65300" y="1565"/>
                </a:cubicBezTo>
                <a:cubicBezTo>
                  <a:pt x="65263" y="1555"/>
                  <a:pt x="65226" y="1548"/>
                  <a:pt x="65188" y="1543"/>
                </a:cubicBezTo>
                <a:cubicBezTo>
                  <a:pt x="65171" y="1542"/>
                  <a:pt x="65154" y="1541"/>
                  <a:pt x="65138" y="1541"/>
                </a:cubicBezTo>
                <a:cubicBezTo>
                  <a:pt x="65132" y="1541"/>
                  <a:pt x="65126" y="1541"/>
                  <a:pt x="65120" y="1541"/>
                </a:cubicBezTo>
                <a:lnTo>
                  <a:pt x="65120" y="1541"/>
                </a:lnTo>
                <a:cubicBezTo>
                  <a:pt x="65209" y="1536"/>
                  <a:pt x="65278" y="1461"/>
                  <a:pt x="65276" y="1371"/>
                </a:cubicBezTo>
                <a:cubicBezTo>
                  <a:pt x="65274" y="1282"/>
                  <a:pt x="65200" y="1211"/>
                  <a:pt x="65111" y="1211"/>
                </a:cubicBezTo>
                <a:cubicBezTo>
                  <a:pt x="65021" y="1211"/>
                  <a:pt x="64948" y="1282"/>
                  <a:pt x="64946" y="1371"/>
                </a:cubicBezTo>
                <a:cubicBezTo>
                  <a:pt x="64944" y="1437"/>
                  <a:pt x="64981" y="1496"/>
                  <a:pt x="65036" y="1524"/>
                </a:cubicBezTo>
                <a:lnTo>
                  <a:pt x="65036" y="1524"/>
                </a:lnTo>
                <a:cubicBezTo>
                  <a:pt x="65005" y="1513"/>
                  <a:pt x="64966" y="1500"/>
                  <a:pt x="64914" y="1487"/>
                </a:cubicBezTo>
                <a:cubicBezTo>
                  <a:pt x="64856" y="1470"/>
                  <a:pt x="64797" y="1462"/>
                  <a:pt x="64738" y="1462"/>
                </a:cubicBezTo>
                <a:cubicBezTo>
                  <a:pt x="64718" y="1462"/>
                  <a:pt x="64699" y="1463"/>
                  <a:pt x="64679" y="1465"/>
                </a:cubicBezTo>
                <a:cubicBezTo>
                  <a:pt x="64612" y="1472"/>
                  <a:pt x="64545" y="1488"/>
                  <a:pt x="64481" y="1512"/>
                </a:cubicBezTo>
                <a:lnTo>
                  <a:pt x="64362" y="1555"/>
                </a:lnTo>
                <a:cubicBezTo>
                  <a:pt x="64352" y="1558"/>
                  <a:pt x="64341" y="1562"/>
                  <a:pt x="64330" y="1564"/>
                </a:cubicBezTo>
                <a:lnTo>
                  <a:pt x="64322" y="1566"/>
                </a:lnTo>
                <a:cubicBezTo>
                  <a:pt x="64317" y="1566"/>
                  <a:pt x="64322" y="1566"/>
                  <a:pt x="64321" y="1566"/>
                </a:cubicBezTo>
                <a:cubicBezTo>
                  <a:pt x="64320" y="1566"/>
                  <a:pt x="64317" y="1566"/>
                  <a:pt x="64303" y="1568"/>
                </a:cubicBezTo>
                <a:cubicBezTo>
                  <a:pt x="64226" y="1576"/>
                  <a:pt x="64151" y="1596"/>
                  <a:pt x="64080" y="1630"/>
                </a:cubicBezTo>
                <a:lnTo>
                  <a:pt x="63962" y="1687"/>
                </a:lnTo>
                <a:cubicBezTo>
                  <a:pt x="63944" y="1695"/>
                  <a:pt x="63933" y="1698"/>
                  <a:pt x="63931" y="1698"/>
                </a:cubicBezTo>
                <a:lnTo>
                  <a:pt x="63931" y="1698"/>
                </a:lnTo>
                <a:lnTo>
                  <a:pt x="63811" y="1708"/>
                </a:lnTo>
                <a:lnTo>
                  <a:pt x="63549" y="1730"/>
                </a:lnTo>
                <a:cubicBezTo>
                  <a:pt x="63496" y="1718"/>
                  <a:pt x="63445" y="1704"/>
                  <a:pt x="63394" y="1685"/>
                </a:cubicBezTo>
                <a:cubicBezTo>
                  <a:pt x="63324" y="1663"/>
                  <a:pt x="63251" y="1653"/>
                  <a:pt x="63177" y="1653"/>
                </a:cubicBezTo>
                <a:lnTo>
                  <a:pt x="63116" y="1654"/>
                </a:lnTo>
                <a:lnTo>
                  <a:pt x="63064" y="1653"/>
                </a:lnTo>
                <a:cubicBezTo>
                  <a:pt x="63001" y="1651"/>
                  <a:pt x="62923" y="1643"/>
                  <a:pt x="62830" y="1643"/>
                </a:cubicBezTo>
                <a:cubicBezTo>
                  <a:pt x="62811" y="1643"/>
                  <a:pt x="62792" y="1643"/>
                  <a:pt x="62772" y="1644"/>
                </a:cubicBezTo>
                <a:cubicBezTo>
                  <a:pt x="62763" y="1644"/>
                  <a:pt x="62729" y="1646"/>
                  <a:pt x="62707" y="1651"/>
                </a:cubicBezTo>
                <a:cubicBezTo>
                  <a:pt x="62686" y="1655"/>
                  <a:pt x="62660" y="1660"/>
                  <a:pt x="62642" y="1666"/>
                </a:cubicBezTo>
                <a:cubicBezTo>
                  <a:pt x="62607" y="1675"/>
                  <a:pt x="62573" y="1688"/>
                  <a:pt x="62539" y="1702"/>
                </a:cubicBezTo>
                <a:cubicBezTo>
                  <a:pt x="62482" y="1727"/>
                  <a:pt x="62441" y="1750"/>
                  <a:pt x="62411" y="1764"/>
                </a:cubicBezTo>
                <a:cubicBezTo>
                  <a:pt x="62393" y="1773"/>
                  <a:pt x="62379" y="1778"/>
                  <a:pt x="62373" y="1780"/>
                </a:cubicBezTo>
                <a:lnTo>
                  <a:pt x="62373" y="1780"/>
                </a:lnTo>
                <a:cubicBezTo>
                  <a:pt x="62371" y="1780"/>
                  <a:pt x="62367" y="1781"/>
                  <a:pt x="62360" y="1781"/>
                </a:cubicBezTo>
                <a:cubicBezTo>
                  <a:pt x="62338" y="1784"/>
                  <a:pt x="62320" y="1786"/>
                  <a:pt x="62300" y="1789"/>
                </a:cubicBezTo>
                <a:cubicBezTo>
                  <a:pt x="62266" y="1795"/>
                  <a:pt x="62233" y="1803"/>
                  <a:pt x="62200" y="1814"/>
                </a:cubicBezTo>
                <a:cubicBezTo>
                  <a:pt x="62086" y="1852"/>
                  <a:pt x="62016" y="1882"/>
                  <a:pt x="61996" y="1882"/>
                </a:cubicBezTo>
                <a:lnTo>
                  <a:pt x="61966" y="1883"/>
                </a:lnTo>
                <a:lnTo>
                  <a:pt x="61912" y="1883"/>
                </a:lnTo>
                <a:lnTo>
                  <a:pt x="61786" y="1879"/>
                </a:lnTo>
                <a:cubicBezTo>
                  <a:pt x="61759" y="1879"/>
                  <a:pt x="61731" y="1878"/>
                  <a:pt x="61701" y="1878"/>
                </a:cubicBezTo>
                <a:cubicBezTo>
                  <a:pt x="61682" y="1878"/>
                  <a:pt x="61663" y="1878"/>
                  <a:pt x="61643" y="1879"/>
                </a:cubicBezTo>
                <a:lnTo>
                  <a:pt x="61643" y="1879"/>
                </a:lnTo>
                <a:cubicBezTo>
                  <a:pt x="61628" y="1871"/>
                  <a:pt x="61603" y="1854"/>
                  <a:pt x="61571" y="1834"/>
                </a:cubicBezTo>
                <a:cubicBezTo>
                  <a:pt x="61515" y="1796"/>
                  <a:pt x="61456" y="1765"/>
                  <a:pt x="61394" y="1741"/>
                </a:cubicBezTo>
                <a:cubicBezTo>
                  <a:pt x="61339" y="1720"/>
                  <a:pt x="61280" y="1711"/>
                  <a:pt x="61220" y="1711"/>
                </a:cubicBezTo>
                <a:cubicBezTo>
                  <a:pt x="61183" y="1712"/>
                  <a:pt x="61191" y="1713"/>
                  <a:pt x="61175" y="1713"/>
                </a:cubicBezTo>
                <a:lnTo>
                  <a:pt x="61141" y="1715"/>
                </a:lnTo>
                <a:lnTo>
                  <a:pt x="61010" y="1726"/>
                </a:lnTo>
                <a:lnTo>
                  <a:pt x="60879" y="1735"/>
                </a:lnTo>
                <a:lnTo>
                  <a:pt x="60813" y="1740"/>
                </a:lnTo>
                <a:lnTo>
                  <a:pt x="60774" y="1740"/>
                </a:lnTo>
                <a:cubicBezTo>
                  <a:pt x="60716" y="1739"/>
                  <a:pt x="60629" y="1725"/>
                  <a:pt x="60512" y="1720"/>
                </a:cubicBezTo>
                <a:cubicBezTo>
                  <a:pt x="60502" y="1720"/>
                  <a:pt x="60491" y="1719"/>
                  <a:pt x="60480" y="1719"/>
                </a:cubicBezTo>
                <a:cubicBezTo>
                  <a:pt x="60426" y="1719"/>
                  <a:pt x="60372" y="1724"/>
                  <a:pt x="60320" y="1733"/>
                </a:cubicBezTo>
                <a:cubicBezTo>
                  <a:pt x="60258" y="1743"/>
                  <a:pt x="60206" y="1757"/>
                  <a:pt x="60166" y="1769"/>
                </a:cubicBezTo>
                <a:cubicBezTo>
                  <a:pt x="60124" y="1779"/>
                  <a:pt x="60090" y="1788"/>
                  <a:pt x="60064" y="1792"/>
                </a:cubicBezTo>
                <a:cubicBezTo>
                  <a:pt x="60054" y="1794"/>
                  <a:pt x="60042" y="1795"/>
                  <a:pt x="60032" y="1796"/>
                </a:cubicBezTo>
                <a:cubicBezTo>
                  <a:pt x="59968" y="1801"/>
                  <a:pt x="59907" y="1818"/>
                  <a:pt x="59852" y="1846"/>
                </a:cubicBezTo>
                <a:cubicBezTo>
                  <a:pt x="59789" y="1878"/>
                  <a:pt x="59731" y="1919"/>
                  <a:pt x="59679" y="1966"/>
                </a:cubicBezTo>
                <a:cubicBezTo>
                  <a:pt x="59668" y="1976"/>
                  <a:pt x="59658" y="1985"/>
                  <a:pt x="59649" y="1993"/>
                </a:cubicBezTo>
                <a:lnTo>
                  <a:pt x="59649" y="1993"/>
                </a:lnTo>
                <a:lnTo>
                  <a:pt x="59577" y="1951"/>
                </a:lnTo>
                <a:cubicBezTo>
                  <a:pt x="59526" y="1925"/>
                  <a:pt x="59459" y="1883"/>
                  <a:pt x="59336" y="1867"/>
                </a:cubicBezTo>
                <a:cubicBezTo>
                  <a:pt x="59320" y="1865"/>
                  <a:pt x="59303" y="1864"/>
                  <a:pt x="59286" y="1864"/>
                </a:cubicBezTo>
                <a:cubicBezTo>
                  <a:pt x="59272" y="1864"/>
                  <a:pt x="59259" y="1865"/>
                  <a:pt x="59245" y="1866"/>
                </a:cubicBezTo>
                <a:cubicBezTo>
                  <a:pt x="59225" y="1867"/>
                  <a:pt x="59206" y="1869"/>
                  <a:pt x="59187" y="1873"/>
                </a:cubicBezTo>
                <a:cubicBezTo>
                  <a:pt x="59154" y="1877"/>
                  <a:pt x="59121" y="1884"/>
                  <a:pt x="59089" y="1893"/>
                </a:cubicBezTo>
                <a:cubicBezTo>
                  <a:pt x="59031" y="1910"/>
                  <a:pt x="58985" y="1927"/>
                  <a:pt x="58949" y="1938"/>
                </a:cubicBezTo>
                <a:cubicBezTo>
                  <a:pt x="58926" y="1947"/>
                  <a:pt x="58902" y="1953"/>
                  <a:pt x="58878" y="1957"/>
                </a:cubicBezTo>
                <a:lnTo>
                  <a:pt x="58820" y="1963"/>
                </a:lnTo>
                <a:cubicBezTo>
                  <a:pt x="58789" y="1966"/>
                  <a:pt x="58761" y="1971"/>
                  <a:pt x="58734" y="1975"/>
                </a:cubicBezTo>
                <a:cubicBezTo>
                  <a:pt x="58636" y="1994"/>
                  <a:pt x="58562" y="2012"/>
                  <a:pt x="58512" y="2018"/>
                </a:cubicBezTo>
                <a:lnTo>
                  <a:pt x="58512" y="2018"/>
                </a:lnTo>
                <a:cubicBezTo>
                  <a:pt x="58497" y="2011"/>
                  <a:pt x="58469" y="1996"/>
                  <a:pt x="58434" y="1977"/>
                </a:cubicBezTo>
                <a:cubicBezTo>
                  <a:pt x="58374" y="1942"/>
                  <a:pt x="58309" y="1915"/>
                  <a:pt x="58242" y="1897"/>
                </a:cubicBezTo>
                <a:cubicBezTo>
                  <a:pt x="58217" y="1890"/>
                  <a:pt x="58190" y="1885"/>
                  <a:pt x="58165" y="1883"/>
                </a:cubicBezTo>
                <a:cubicBezTo>
                  <a:pt x="58146" y="1881"/>
                  <a:pt x="58129" y="1880"/>
                  <a:pt x="58111" y="1880"/>
                </a:cubicBezTo>
                <a:cubicBezTo>
                  <a:pt x="58101" y="1880"/>
                  <a:pt x="58091" y="1880"/>
                  <a:pt x="58080" y="1881"/>
                </a:cubicBezTo>
                <a:lnTo>
                  <a:pt x="58015" y="1884"/>
                </a:lnTo>
                <a:lnTo>
                  <a:pt x="57751" y="1899"/>
                </a:lnTo>
                <a:cubicBezTo>
                  <a:pt x="57664" y="1903"/>
                  <a:pt x="57577" y="1915"/>
                  <a:pt x="57490" y="1923"/>
                </a:cubicBezTo>
                <a:lnTo>
                  <a:pt x="57359" y="1936"/>
                </a:lnTo>
                <a:lnTo>
                  <a:pt x="57326" y="1940"/>
                </a:lnTo>
                <a:cubicBezTo>
                  <a:pt x="57318" y="1941"/>
                  <a:pt x="57310" y="1940"/>
                  <a:pt x="57255" y="1949"/>
                </a:cubicBezTo>
                <a:cubicBezTo>
                  <a:pt x="57191" y="1960"/>
                  <a:pt x="57128" y="1987"/>
                  <a:pt x="57075" y="2025"/>
                </a:cubicBezTo>
                <a:cubicBezTo>
                  <a:pt x="57020" y="2064"/>
                  <a:pt x="56969" y="2109"/>
                  <a:pt x="56924" y="2160"/>
                </a:cubicBezTo>
                <a:cubicBezTo>
                  <a:pt x="56905" y="2182"/>
                  <a:pt x="56888" y="2200"/>
                  <a:pt x="56874" y="2215"/>
                </a:cubicBezTo>
                <a:lnTo>
                  <a:pt x="56874" y="2215"/>
                </a:lnTo>
                <a:cubicBezTo>
                  <a:pt x="56865" y="2214"/>
                  <a:pt x="56855" y="2213"/>
                  <a:pt x="56845" y="2212"/>
                </a:cubicBezTo>
                <a:cubicBezTo>
                  <a:pt x="56787" y="2208"/>
                  <a:pt x="56704" y="2197"/>
                  <a:pt x="56606" y="2197"/>
                </a:cubicBezTo>
                <a:cubicBezTo>
                  <a:pt x="56585" y="2197"/>
                  <a:pt x="56564" y="2197"/>
                  <a:pt x="56543" y="2198"/>
                </a:cubicBezTo>
                <a:cubicBezTo>
                  <a:pt x="56543" y="2199"/>
                  <a:pt x="56543" y="2199"/>
                  <a:pt x="56543" y="2199"/>
                </a:cubicBezTo>
                <a:cubicBezTo>
                  <a:pt x="56537" y="2199"/>
                  <a:pt x="56475" y="2184"/>
                  <a:pt x="56376" y="2158"/>
                </a:cubicBezTo>
                <a:cubicBezTo>
                  <a:pt x="56313" y="2142"/>
                  <a:pt x="56248" y="2133"/>
                  <a:pt x="56182" y="2133"/>
                </a:cubicBezTo>
                <a:cubicBezTo>
                  <a:pt x="56175" y="2133"/>
                  <a:pt x="56168" y="2133"/>
                  <a:pt x="56161" y="2134"/>
                </a:cubicBezTo>
                <a:lnTo>
                  <a:pt x="56161" y="2134"/>
                </a:lnTo>
                <a:cubicBezTo>
                  <a:pt x="56159" y="2133"/>
                  <a:pt x="56152" y="2131"/>
                  <a:pt x="56143" y="2129"/>
                </a:cubicBezTo>
                <a:lnTo>
                  <a:pt x="56030" y="2085"/>
                </a:lnTo>
                <a:cubicBezTo>
                  <a:pt x="55957" y="2057"/>
                  <a:pt x="55881" y="2041"/>
                  <a:pt x="55804" y="2037"/>
                </a:cubicBezTo>
                <a:cubicBezTo>
                  <a:pt x="55797" y="2036"/>
                  <a:pt x="55790" y="2036"/>
                  <a:pt x="55783" y="2036"/>
                </a:cubicBezTo>
                <a:cubicBezTo>
                  <a:pt x="55747" y="2036"/>
                  <a:pt x="55710" y="2039"/>
                  <a:pt x="55674" y="2046"/>
                </a:cubicBezTo>
                <a:cubicBezTo>
                  <a:pt x="55641" y="2052"/>
                  <a:pt x="55609" y="2059"/>
                  <a:pt x="55577" y="2068"/>
                </a:cubicBezTo>
                <a:cubicBezTo>
                  <a:pt x="55519" y="2084"/>
                  <a:pt x="55475" y="2100"/>
                  <a:pt x="55440" y="2111"/>
                </a:cubicBezTo>
                <a:cubicBezTo>
                  <a:pt x="55417" y="2119"/>
                  <a:pt x="55393" y="2124"/>
                  <a:pt x="55370" y="2129"/>
                </a:cubicBezTo>
                <a:lnTo>
                  <a:pt x="55342" y="2131"/>
                </a:lnTo>
                <a:cubicBezTo>
                  <a:pt x="55313" y="2134"/>
                  <a:pt x="55284" y="2139"/>
                  <a:pt x="55257" y="2148"/>
                </a:cubicBezTo>
                <a:cubicBezTo>
                  <a:pt x="55214" y="2160"/>
                  <a:pt x="55172" y="2178"/>
                  <a:pt x="55133" y="2198"/>
                </a:cubicBezTo>
                <a:cubicBezTo>
                  <a:pt x="55068" y="2234"/>
                  <a:pt x="55024" y="2264"/>
                  <a:pt x="54994" y="2285"/>
                </a:cubicBezTo>
                <a:cubicBezTo>
                  <a:pt x="54989" y="2289"/>
                  <a:pt x="54983" y="2293"/>
                  <a:pt x="54978" y="2296"/>
                </a:cubicBezTo>
                <a:lnTo>
                  <a:pt x="54978" y="2296"/>
                </a:lnTo>
                <a:cubicBezTo>
                  <a:pt x="54963" y="2290"/>
                  <a:pt x="54948" y="2284"/>
                  <a:pt x="54933" y="2277"/>
                </a:cubicBezTo>
                <a:cubicBezTo>
                  <a:pt x="54878" y="2252"/>
                  <a:pt x="54819" y="2230"/>
                  <a:pt x="54759" y="2215"/>
                </a:cubicBezTo>
                <a:cubicBezTo>
                  <a:pt x="54715" y="2203"/>
                  <a:pt x="54670" y="2197"/>
                  <a:pt x="54624" y="2197"/>
                </a:cubicBezTo>
                <a:cubicBezTo>
                  <a:pt x="54620" y="2197"/>
                  <a:pt x="54616" y="2197"/>
                  <a:pt x="54612" y="2197"/>
                </a:cubicBezTo>
                <a:lnTo>
                  <a:pt x="54531" y="2198"/>
                </a:lnTo>
                <a:lnTo>
                  <a:pt x="54268" y="2203"/>
                </a:lnTo>
                <a:lnTo>
                  <a:pt x="54203" y="2204"/>
                </a:lnTo>
                <a:lnTo>
                  <a:pt x="54171" y="2204"/>
                </a:lnTo>
                <a:cubicBezTo>
                  <a:pt x="54147" y="2203"/>
                  <a:pt x="54114" y="2198"/>
                  <a:pt x="54071" y="2193"/>
                </a:cubicBezTo>
                <a:cubicBezTo>
                  <a:pt x="54027" y="2187"/>
                  <a:pt x="53976" y="2179"/>
                  <a:pt x="53914" y="2175"/>
                </a:cubicBezTo>
                <a:cubicBezTo>
                  <a:pt x="53897" y="2174"/>
                  <a:pt x="53880" y="2174"/>
                  <a:pt x="53863" y="2174"/>
                </a:cubicBezTo>
                <a:cubicBezTo>
                  <a:pt x="53846" y="2174"/>
                  <a:pt x="53829" y="2174"/>
                  <a:pt x="53812" y="2175"/>
                </a:cubicBezTo>
                <a:cubicBezTo>
                  <a:pt x="53756" y="2178"/>
                  <a:pt x="53699" y="2190"/>
                  <a:pt x="53646" y="2212"/>
                </a:cubicBezTo>
                <a:cubicBezTo>
                  <a:pt x="53581" y="2239"/>
                  <a:pt x="53520" y="2275"/>
                  <a:pt x="53465" y="2316"/>
                </a:cubicBezTo>
                <a:cubicBezTo>
                  <a:pt x="53434" y="2338"/>
                  <a:pt x="53411" y="2354"/>
                  <a:pt x="53397" y="2363"/>
                </a:cubicBezTo>
                <a:lnTo>
                  <a:pt x="53397" y="2363"/>
                </a:lnTo>
                <a:cubicBezTo>
                  <a:pt x="53396" y="2363"/>
                  <a:pt x="53394" y="2363"/>
                  <a:pt x="53393" y="2364"/>
                </a:cubicBezTo>
                <a:cubicBezTo>
                  <a:pt x="53341" y="2367"/>
                  <a:pt x="53292" y="2373"/>
                  <a:pt x="53247" y="2379"/>
                </a:cubicBezTo>
                <a:lnTo>
                  <a:pt x="53121" y="2394"/>
                </a:lnTo>
                <a:lnTo>
                  <a:pt x="52990" y="2405"/>
                </a:lnTo>
                <a:cubicBezTo>
                  <a:pt x="52858" y="2421"/>
                  <a:pt x="52768" y="2451"/>
                  <a:pt x="52708" y="2462"/>
                </a:cubicBezTo>
                <a:cubicBezTo>
                  <a:pt x="52693" y="2464"/>
                  <a:pt x="52679" y="2466"/>
                  <a:pt x="52670" y="2466"/>
                </a:cubicBezTo>
                <a:lnTo>
                  <a:pt x="52659" y="2467"/>
                </a:lnTo>
                <a:lnTo>
                  <a:pt x="52659" y="2467"/>
                </a:lnTo>
                <a:cubicBezTo>
                  <a:pt x="52639" y="2464"/>
                  <a:pt x="52620" y="2459"/>
                  <a:pt x="52602" y="2454"/>
                </a:cubicBezTo>
                <a:cubicBezTo>
                  <a:pt x="52567" y="2443"/>
                  <a:pt x="52518" y="2427"/>
                  <a:pt x="52454" y="2413"/>
                </a:cubicBezTo>
                <a:cubicBezTo>
                  <a:pt x="52418" y="2404"/>
                  <a:pt x="52380" y="2398"/>
                  <a:pt x="52343" y="2396"/>
                </a:cubicBezTo>
                <a:cubicBezTo>
                  <a:pt x="52326" y="2394"/>
                  <a:pt x="52311" y="2394"/>
                  <a:pt x="52295" y="2394"/>
                </a:cubicBezTo>
                <a:lnTo>
                  <a:pt x="52295" y="2394"/>
                </a:lnTo>
                <a:cubicBezTo>
                  <a:pt x="52290" y="2392"/>
                  <a:pt x="52282" y="2389"/>
                  <a:pt x="52271" y="2384"/>
                </a:cubicBezTo>
                <a:cubicBezTo>
                  <a:pt x="52243" y="2371"/>
                  <a:pt x="52203" y="2347"/>
                  <a:pt x="52144" y="2321"/>
                </a:cubicBezTo>
                <a:cubicBezTo>
                  <a:pt x="52062" y="2282"/>
                  <a:pt x="51972" y="2262"/>
                  <a:pt x="51882" y="2262"/>
                </a:cubicBezTo>
                <a:cubicBezTo>
                  <a:pt x="51877" y="2262"/>
                  <a:pt x="51873" y="2262"/>
                  <a:pt x="51868" y="2262"/>
                </a:cubicBezTo>
                <a:cubicBezTo>
                  <a:pt x="51793" y="2267"/>
                  <a:pt x="51719" y="2283"/>
                  <a:pt x="51648" y="2308"/>
                </a:cubicBezTo>
                <a:cubicBezTo>
                  <a:pt x="51550" y="2345"/>
                  <a:pt x="51488" y="2367"/>
                  <a:pt x="51483" y="2367"/>
                </a:cubicBezTo>
                <a:cubicBezTo>
                  <a:pt x="51482" y="2367"/>
                  <a:pt x="51483" y="2366"/>
                  <a:pt x="51483" y="2366"/>
                </a:cubicBezTo>
                <a:lnTo>
                  <a:pt x="51483" y="2366"/>
                </a:lnTo>
                <a:cubicBezTo>
                  <a:pt x="51482" y="2366"/>
                  <a:pt x="51481" y="2366"/>
                  <a:pt x="51479" y="2366"/>
                </a:cubicBezTo>
                <a:cubicBezTo>
                  <a:pt x="51459" y="2366"/>
                  <a:pt x="51395" y="2355"/>
                  <a:pt x="51299" y="2337"/>
                </a:cubicBezTo>
                <a:cubicBezTo>
                  <a:pt x="51241" y="2326"/>
                  <a:pt x="51182" y="2321"/>
                  <a:pt x="51122" y="2321"/>
                </a:cubicBezTo>
                <a:cubicBezTo>
                  <a:pt x="51116" y="2321"/>
                  <a:pt x="51110" y="2321"/>
                  <a:pt x="51103" y="2321"/>
                </a:cubicBezTo>
                <a:cubicBezTo>
                  <a:pt x="51068" y="2322"/>
                  <a:pt x="51034" y="2327"/>
                  <a:pt x="51000" y="2335"/>
                </a:cubicBezTo>
                <a:cubicBezTo>
                  <a:pt x="50970" y="2343"/>
                  <a:pt x="50940" y="2353"/>
                  <a:pt x="50912" y="2366"/>
                </a:cubicBezTo>
                <a:cubicBezTo>
                  <a:pt x="50872" y="2384"/>
                  <a:pt x="50833" y="2408"/>
                  <a:pt x="50797" y="2434"/>
                </a:cubicBezTo>
                <a:cubicBezTo>
                  <a:pt x="50770" y="2454"/>
                  <a:pt x="50748" y="2472"/>
                  <a:pt x="50729" y="2488"/>
                </a:cubicBezTo>
                <a:lnTo>
                  <a:pt x="50729" y="2488"/>
                </a:lnTo>
                <a:cubicBezTo>
                  <a:pt x="50712" y="2473"/>
                  <a:pt x="50692" y="2455"/>
                  <a:pt x="50670" y="2436"/>
                </a:cubicBezTo>
                <a:cubicBezTo>
                  <a:pt x="50640" y="2411"/>
                  <a:pt x="50607" y="2388"/>
                  <a:pt x="50574" y="2367"/>
                </a:cubicBezTo>
                <a:cubicBezTo>
                  <a:pt x="50548" y="2353"/>
                  <a:pt x="50523" y="2340"/>
                  <a:pt x="50498" y="2330"/>
                </a:cubicBezTo>
                <a:cubicBezTo>
                  <a:pt x="50461" y="2315"/>
                  <a:pt x="50423" y="2306"/>
                  <a:pt x="50384" y="2301"/>
                </a:cubicBezTo>
                <a:cubicBezTo>
                  <a:pt x="50365" y="2299"/>
                  <a:pt x="50346" y="2297"/>
                  <a:pt x="50328" y="2297"/>
                </a:cubicBezTo>
                <a:cubicBezTo>
                  <a:pt x="50314" y="2297"/>
                  <a:pt x="50301" y="2298"/>
                  <a:pt x="50287" y="2299"/>
                </a:cubicBezTo>
                <a:lnTo>
                  <a:pt x="50237" y="2304"/>
                </a:lnTo>
                <a:cubicBezTo>
                  <a:pt x="50205" y="2308"/>
                  <a:pt x="50174" y="2313"/>
                  <a:pt x="50148" y="2319"/>
                </a:cubicBezTo>
                <a:lnTo>
                  <a:pt x="50012" y="2349"/>
                </a:lnTo>
                <a:cubicBezTo>
                  <a:pt x="49986" y="2354"/>
                  <a:pt x="49959" y="2359"/>
                  <a:pt x="49933" y="2361"/>
                </a:cubicBezTo>
                <a:cubicBezTo>
                  <a:pt x="49941" y="2361"/>
                  <a:pt x="49914" y="2362"/>
                  <a:pt x="49869" y="2368"/>
                </a:cubicBezTo>
                <a:cubicBezTo>
                  <a:pt x="49837" y="2374"/>
                  <a:pt x="49804" y="2382"/>
                  <a:pt x="49773" y="2394"/>
                </a:cubicBezTo>
                <a:cubicBezTo>
                  <a:pt x="49730" y="2410"/>
                  <a:pt x="49689" y="2432"/>
                  <a:pt x="49651" y="2457"/>
                </a:cubicBezTo>
                <a:cubicBezTo>
                  <a:pt x="49601" y="2490"/>
                  <a:pt x="49565" y="2518"/>
                  <a:pt x="49537" y="2540"/>
                </a:cubicBezTo>
                <a:lnTo>
                  <a:pt x="49537" y="2540"/>
                </a:lnTo>
                <a:cubicBezTo>
                  <a:pt x="49494" y="2512"/>
                  <a:pt x="49448" y="2486"/>
                  <a:pt x="49401" y="2463"/>
                </a:cubicBezTo>
                <a:cubicBezTo>
                  <a:pt x="49356" y="2442"/>
                  <a:pt x="49309" y="2427"/>
                  <a:pt x="49260" y="2418"/>
                </a:cubicBezTo>
                <a:cubicBezTo>
                  <a:pt x="49232" y="2412"/>
                  <a:pt x="49204" y="2408"/>
                  <a:pt x="49175" y="2408"/>
                </a:cubicBezTo>
                <a:cubicBezTo>
                  <a:pt x="49170" y="2408"/>
                  <a:pt x="49166" y="2409"/>
                  <a:pt x="49162" y="2409"/>
                </a:cubicBezTo>
                <a:cubicBezTo>
                  <a:pt x="49139" y="2409"/>
                  <a:pt x="49117" y="2410"/>
                  <a:pt x="49094" y="2412"/>
                </a:cubicBezTo>
                <a:cubicBezTo>
                  <a:pt x="48933" y="2435"/>
                  <a:pt x="48842" y="2481"/>
                  <a:pt x="48792" y="2492"/>
                </a:cubicBezTo>
                <a:cubicBezTo>
                  <a:pt x="48785" y="2494"/>
                  <a:pt x="48778" y="2495"/>
                  <a:pt x="48773" y="2496"/>
                </a:cubicBezTo>
                <a:lnTo>
                  <a:pt x="48773" y="2496"/>
                </a:lnTo>
                <a:cubicBezTo>
                  <a:pt x="48767" y="2494"/>
                  <a:pt x="48757" y="2491"/>
                  <a:pt x="48743" y="2486"/>
                </a:cubicBezTo>
                <a:cubicBezTo>
                  <a:pt x="48711" y="2475"/>
                  <a:pt x="48670" y="2455"/>
                  <a:pt x="48607" y="2434"/>
                </a:cubicBezTo>
                <a:cubicBezTo>
                  <a:pt x="48570" y="2421"/>
                  <a:pt x="48533" y="2412"/>
                  <a:pt x="48495" y="2405"/>
                </a:cubicBezTo>
                <a:cubicBezTo>
                  <a:pt x="48472" y="2401"/>
                  <a:pt x="48448" y="2398"/>
                  <a:pt x="48425" y="2396"/>
                </a:cubicBezTo>
                <a:lnTo>
                  <a:pt x="48368" y="2395"/>
                </a:lnTo>
                <a:cubicBezTo>
                  <a:pt x="48367" y="2395"/>
                  <a:pt x="48365" y="2395"/>
                  <a:pt x="48363" y="2395"/>
                </a:cubicBezTo>
                <a:cubicBezTo>
                  <a:pt x="48336" y="2395"/>
                  <a:pt x="48266" y="2380"/>
                  <a:pt x="48164" y="2362"/>
                </a:cubicBezTo>
                <a:cubicBezTo>
                  <a:pt x="48136" y="2358"/>
                  <a:pt x="48106" y="2353"/>
                  <a:pt x="48071" y="2351"/>
                </a:cubicBezTo>
                <a:lnTo>
                  <a:pt x="48018" y="2349"/>
                </a:lnTo>
                <a:cubicBezTo>
                  <a:pt x="48012" y="2348"/>
                  <a:pt x="48005" y="2348"/>
                  <a:pt x="47998" y="2348"/>
                </a:cubicBezTo>
                <a:cubicBezTo>
                  <a:pt x="47978" y="2348"/>
                  <a:pt x="47959" y="2349"/>
                  <a:pt x="47940" y="2352"/>
                </a:cubicBezTo>
                <a:cubicBezTo>
                  <a:pt x="47873" y="2360"/>
                  <a:pt x="47808" y="2382"/>
                  <a:pt x="47750" y="2416"/>
                </a:cubicBezTo>
                <a:cubicBezTo>
                  <a:pt x="47715" y="2436"/>
                  <a:pt x="47682" y="2459"/>
                  <a:pt x="47651" y="2485"/>
                </a:cubicBezTo>
                <a:cubicBezTo>
                  <a:pt x="47600" y="2527"/>
                  <a:pt x="47566" y="2560"/>
                  <a:pt x="47541" y="2583"/>
                </a:cubicBezTo>
                <a:cubicBezTo>
                  <a:pt x="47540" y="2584"/>
                  <a:pt x="47539" y="2585"/>
                  <a:pt x="47538" y="2586"/>
                </a:cubicBezTo>
                <a:lnTo>
                  <a:pt x="47538" y="2586"/>
                </a:lnTo>
                <a:lnTo>
                  <a:pt x="47521" y="2587"/>
                </a:lnTo>
                <a:lnTo>
                  <a:pt x="47390" y="2590"/>
                </a:lnTo>
                <a:cubicBezTo>
                  <a:pt x="47300" y="2594"/>
                  <a:pt x="47228" y="2589"/>
                  <a:pt x="47098" y="2603"/>
                </a:cubicBezTo>
                <a:cubicBezTo>
                  <a:pt x="46988" y="2615"/>
                  <a:pt x="46907" y="2632"/>
                  <a:pt x="46849" y="2636"/>
                </a:cubicBezTo>
                <a:cubicBezTo>
                  <a:pt x="46847" y="2636"/>
                  <a:pt x="46845" y="2636"/>
                  <a:pt x="46844" y="2636"/>
                </a:cubicBezTo>
                <a:lnTo>
                  <a:pt x="46844" y="2636"/>
                </a:lnTo>
                <a:cubicBezTo>
                  <a:pt x="46820" y="2627"/>
                  <a:pt x="46797" y="2617"/>
                  <a:pt x="46775" y="2605"/>
                </a:cubicBezTo>
                <a:cubicBezTo>
                  <a:pt x="46716" y="2575"/>
                  <a:pt x="46655" y="2551"/>
                  <a:pt x="46591" y="2532"/>
                </a:cubicBezTo>
                <a:cubicBezTo>
                  <a:pt x="46540" y="2518"/>
                  <a:pt x="46487" y="2511"/>
                  <a:pt x="46434" y="2511"/>
                </a:cubicBezTo>
                <a:lnTo>
                  <a:pt x="46365" y="2514"/>
                </a:lnTo>
                <a:lnTo>
                  <a:pt x="46103" y="2524"/>
                </a:lnTo>
                <a:lnTo>
                  <a:pt x="46033" y="2527"/>
                </a:lnTo>
                <a:cubicBezTo>
                  <a:pt x="45985" y="2528"/>
                  <a:pt x="45937" y="2536"/>
                  <a:pt x="45891" y="2547"/>
                </a:cubicBezTo>
                <a:cubicBezTo>
                  <a:pt x="45831" y="2565"/>
                  <a:pt x="45772" y="2587"/>
                  <a:pt x="45717" y="2613"/>
                </a:cubicBezTo>
                <a:cubicBezTo>
                  <a:pt x="45709" y="2617"/>
                  <a:pt x="45702" y="2620"/>
                  <a:pt x="45694" y="2623"/>
                </a:cubicBezTo>
                <a:lnTo>
                  <a:pt x="45694" y="2623"/>
                </a:lnTo>
                <a:cubicBezTo>
                  <a:pt x="45670" y="2602"/>
                  <a:pt x="45639" y="2575"/>
                  <a:pt x="45595" y="2544"/>
                </a:cubicBezTo>
                <a:cubicBezTo>
                  <a:pt x="45541" y="2509"/>
                  <a:pt x="45464" y="2441"/>
                  <a:pt x="45290" y="2426"/>
                </a:cubicBezTo>
                <a:cubicBezTo>
                  <a:pt x="45286" y="2426"/>
                  <a:pt x="45281" y="2426"/>
                  <a:pt x="45277" y="2426"/>
                </a:cubicBezTo>
                <a:cubicBezTo>
                  <a:pt x="45112" y="2426"/>
                  <a:pt x="45026" y="2488"/>
                  <a:pt x="44966" y="2522"/>
                </a:cubicBezTo>
                <a:cubicBezTo>
                  <a:pt x="44931" y="2544"/>
                  <a:pt x="44903" y="2564"/>
                  <a:pt x="44881" y="2581"/>
                </a:cubicBezTo>
                <a:lnTo>
                  <a:pt x="44881" y="2581"/>
                </a:lnTo>
                <a:cubicBezTo>
                  <a:pt x="44846" y="2553"/>
                  <a:pt x="44809" y="2527"/>
                  <a:pt x="44772" y="2503"/>
                </a:cubicBezTo>
                <a:cubicBezTo>
                  <a:pt x="44729" y="2477"/>
                  <a:pt x="44683" y="2455"/>
                  <a:pt x="44634" y="2440"/>
                </a:cubicBezTo>
                <a:cubicBezTo>
                  <a:pt x="44599" y="2428"/>
                  <a:pt x="44565" y="2421"/>
                  <a:pt x="44528" y="2419"/>
                </a:cubicBezTo>
                <a:cubicBezTo>
                  <a:pt x="44514" y="2418"/>
                  <a:pt x="44500" y="2417"/>
                  <a:pt x="44486" y="2417"/>
                </a:cubicBezTo>
                <a:cubicBezTo>
                  <a:pt x="44472" y="2417"/>
                  <a:pt x="44458" y="2418"/>
                  <a:pt x="44445" y="2419"/>
                </a:cubicBezTo>
                <a:cubicBezTo>
                  <a:pt x="44289" y="2432"/>
                  <a:pt x="44192" y="2471"/>
                  <a:pt x="44136" y="2480"/>
                </a:cubicBezTo>
                <a:cubicBezTo>
                  <a:pt x="44121" y="2484"/>
                  <a:pt x="44112" y="2485"/>
                  <a:pt x="44104" y="2486"/>
                </a:cubicBezTo>
                <a:lnTo>
                  <a:pt x="44052" y="2488"/>
                </a:lnTo>
                <a:cubicBezTo>
                  <a:pt x="43978" y="2495"/>
                  <a:pt x="43905" y="2513"/>
                  <a:pt x="43835" y="2538"/>
                </a:cubicBezTo>
                <a:lnTo>
                  <a:pt x="43731" y="2576"/>
                </a:lnTo>
                <a:lnTo>
                  <a:pt x="43731" y="2576"/>
                </a:lnTo>
                <a:lnTo>
                  <a:pt x="43638" y="2520"/>
                </a:lnTo>
                <a:cubicBezTo>
                  <a:pt x="43586" y="2492"/>
                  <a:pt x="43516" y="2448"/>
                  <a:pt x="43389" y="2428"/>
                </a:cubicBezTo>
                <a:cubicBezTo>
                  <a:pt x="43367" y="2425"/>
                  <a:pt x="43346" y="2423"/>
                  <a:pt x="43325" y="2423"/>
                </a:cubicBezTo>
                <a:cubicBezTo>
                  <a:pt x="43311" y="2423"/>
                  <a:pt x="43297" y="2424"/>
                  <a:pt x="43283" y="2425"/>
                </a:cubicBezTo>
                <a:cubicBezTo>
                  <a:pt x="43249" y="2427"/>
                  <a:pt x="43214" y="2433"/>
                  <a:pt x="43181" y="2443"/>
                </a:cubicBezTo>
                <a:cubicBezTo>
                  <a:pt x="43131" y="2457"/>
                  <a:pt x="43085" y="2478"/>
                  <a:pt x="43041" y="2503"/>
                </a:cubicBezTo>
                <a:cubicBezTo>
                  <a:pt x="42992" y="2533"/>
                  <a:pt x="42945" y="2566"/>
                  <a:pt x="42900" y="2602"/>
                </a:cubicBezTo>
                <a:cubicBezTo>
                  <a:pt x="42892" y="2608"/>
                  <a:pt x="42884" y="2613"/>
                  <a:pt x="42878" y="2618"/>
                </a:cubicBezTo>
                <a:lnTo>
                  <a:pt x="42866" y="2618"/>
                </a:lnTo>
                <a:lnTo>
                  <a:pt x="42736" y="2615"/>
                </a:lnTo>
                <a:lnTo>
                  <a:pt x="42604" y="2612"/>
                </a:lnTo>
                <a:lnTo>
                  <a:pt x="42538" y="2611"/>
                </a:lnTo>
                <a:lnTo>
                  <a:pt x="42538" y="2611"/>
                </a:lnTo>
                <a:cubicBezTo>
                  <a:pt x="42538" y="2611"/>
                  <a:pt x="42540" y="2611"/>
                  <a:pt x="42539" y="2611"/>
                </a:cubicBezTo>
                <a:cubicBezTo>
                  <a:pt x="42538" y="2611"/>
                  <a:pt x="42537" y="2611"/>
                  <a:pt x="42535" y="2611"/>
                </a:cubicBezTo>
                <a:cubicBezTo>
                  <a:pt x="42509" y="2610"/>
                  <a:pt x="42428" y="2573"/>
                  <a:pt x="42286" y="2543"/>
                </a:cubicBezTo>
                <a:cubicBezTo>
                  <a:pt x="42245" y="2535"/>
                  <a:pt x="42203" y="2530"/>
                  <a:pt x="42162" y="2530"/>
                </a:cubicBezTo>
                <a:cubicBezTo>
                  <a:pt x="42157" y="2530"/>
                  <a:pt x="42152" y="2530"/>
                  <a:pt x="42147" y="2530"/>
                </a:cubicBezTo>
                <a:cubicBezTo>
                  <a:pt x="42103" y="2530"/>
                  <a:pt x="42059" y="2534"/>
                  <a:pt x="42016" y="2544"/>
                </a:cubicBezTo>
                <a:cubicBezTo>
                  <a:pt x="41952" y="2559"/>
                  <a:pt x="41890" y="2580"/>
                  <a:pt x="41830" y="2606"/>
                </a:cubicBezTo>
                <a:cubicBezTo>
                  <a:pt x="41803" y="2619"/>
                  <a:pt x="41776" y="2629"/>
                  <a:pt x="41749" y="2639"/>
                </a:cubicBezTo>
                <a:lnTo>
                  <a:pt x="41749" y="2639"/>
                </a:lnTo>
                <a:cubicBezTo>
                  <a:pt x="41745" y="2639"/>
                  <a:pt x="41741" y="2639"/>
                  <a:pt x="41734" y="2640"/>
                </a:cubicBezTo>
                <a:cubicBezTo>
                  <a:pt x="41712" y="2640"/>
                  <a:pt x="41695" y="2642"/>
                  <a:pt x="41675" y="2643"/>
                </a:cubicBezTo>
                <a:cubicBezTo>
                  <a:pt x="41530" y="2663"/>
                  <a:pt x="41439" y="2698"/>
                  <a:pt x="41394" y="2703"/>
                </a:cubicBezTo>
                <a:cubicBezTo>
                  <a:pt x="41378" y="2705"/>
                  <a:pt x="41378" y="2706"/>
                  <a:pt x="41368" y="2706"/>
                </a:cubicBezTo>
                <a:cubicBezTo>
                  <a:pt x="41361" y="2706"/>
                  <a:pt x="41350" y="2706"/>
                  <a:pt x="41325" y="2706"/>
                </a:cubicBezTo>
                <a:lnTo>
                  <a:pt x="41193" y="2706"/>
                </a:lnTo>
                <a:cubicBezTo>
                  <a:pt x="41179" y="2705"/>
                  <a:pt x="41165" y="2705"/>
                  <a:pt x="41151" y="2705"/>
                </a:cubicBezTo>
                <a:cubicBezTo>
                  <a:pt x="41116" y="2705"/>
                  <a:pt x="41080" y="2706"/>
                  <a:pt x="41045" y="2706"/>
                </a:cubicBezTo>
                <a:cubicBezTo>
                  <a:pt x="41007" y="2706"/>
                  <a:pt x="40969" y="2705"/>
                  <a:pt x="40931" y="2703"/>
                </a:cubicBezTo>
                <a:lnTo>
                  <a:pt x="40669" y="2692"/>
                </a:lnTo>
                <a:lnTo>
                  <a:pt x="40603" y="2689"/>
                </a:lnTo>
                <a:lnTo>
                  <a:pt x="40604" y="2689"/>
                </a:lnTo>
                <a:cubicBezTo>
                  <a:pt x="40584" y="2684"/>
                  <a:pt x="40566" y="2677"/>
                  <a:pt x="40547" y="2669"/>
                </a:cubicBezTo>
                <a:cubicBezTo>
                  <a:pt x="40495" y="2646"/>
                  <a:pt x="40442" y="2626"/>
                  <a:pt x="40389" y="2610"/>
                </a:cubicBezTo>
                <a:cubicBezTo>
                  <a:pt x="40346" y="2597"/>
                  <a:pt x="40304" y="2589"/>
                  <a:pt x="40260" y="2584"/>
                </a:cubicBezTo>
                <a:cubicBezTo>
                  <a:pt x="40238" y="2582"/>
                  <a:pt x="40217" y="2581"/>
                  <a:pt x="40195" y="2581"/>
                </a:cubicBezTo>
                <a:cubicBezTo>
                  <a:pt x="40169" y="2581"/>
                  <a:pt x="40142" y="2583"/>
                  <a:pt x="40115" y="2587"/>
                </a:cubicBezTo>
                <a:cubicBezTo>
                  <a:pt x="39949" y="2611"/>
                  <a:pt x="39862" y="2657"/>
                  <a:pt x="39821" y="2663"/>
                </a:cubicBezTo>
                <a:cubicBezTo>
                  <a:pt x="39816" y="2664"/>
                  <a:pt x="39811" y="2665"/>
                  <a:pt x="39807" y="2666"/>
                </a:cubicBezTo>
                <a:lnTo>
                  <a:pt x="39794" y="2666"/>
                </a:lnTo>
                <a:cubicBezTo>
                  <a:pt x="39763" y="2663"/>
                  <a:pt x="39733" y="2659"/>
                  <a:pt x="39702" y="2654"/>
                </a:cubicBezTo>
                <a:cubicBezTo>
                  <a:pt x="39662" y="2648"/>
                  <a:pt x="39615" y="2639"/>
                  <a:pt x="39558" y="2632"/>
                </a:cubicBezTo>
                <a:cubicBezTo>
                  <a:pt x="39530" y="2628"/>
                  <a:pt x="39500" y="2625"/>
                  <a:pt x="39466" y="2624"/>
                </a:cubicBezTo>
                <a:lnTo>
                  <a:pt x="39446" y="2623"/>
                </a:lnTo>
                <a:lnTo>
                  <a:pt x="39446" y="2623"/>
                </a:lnTo>
                <a:cubicBezTo>
                  <a:pt x="39441" y="2621"/>
                  <a:pt x="39429" y="2616"/>
                  <a:pt x="39413" y="2609"/>
                </a:cubicBezTo>
                <a:cubicBezTo>
                  <a:pt x="39382" y="2595"/>
                  <a:pt x="39338" y="2572"/>
                  <a:pt x="39272" y="2545"/>
                </a:cubicBezTo>
                <a:cubicBezTo>
                  <a:pt x="39233" y="2529"/>
                  <a:pt x="39192" y="2517"/>
                  <a:pt x="39151" y="2508"/>
                </a:cubicBezTo>
                <a:cubicBezTo>
                  <a:pt x="39124" y="2502"/>
                  <a:pt x="39097" y="2499"/>
                  <a:pt x="39071" y="2498"/>
                </a:cubicBezTo>
                <a:cubicBezTo>
                  <a:pt x="39036" y="2495"/>
                  <a:pt x="39019" y="2495"/>
                  <a:pt x="39007" y="2495"/>
                </a:cubicBezTo>
                <a:cubicBezTo>
                  <a:pt x="38948" y="2496"/>
                  <a:pt x="38895" y="2501"/>
                  <a:pt x="38848" y="2505"/>
                </a:cubicBezTo>
                <a:cubicBezTo>
                  <a:pt x="38761" y="2513"/>
                  <a:pt x="38690" y="2520"/>
                  <a:pt x="38640" y="2520"/>
                </a:cubicBezTo>
                <a:cubicBezTo>
                  <a:pt x="38636" y="2520"/>
                  <a:pt x="38632" y="2520"/>
                  <a:pt x="38628" y="2520"/>
                </a:cubicBezTo>
                <a:cubicBezTo>
                  <a:pt x="38575" y="2518"/>
                  <a:pt x="38498" y="2506"/>
                  <a:pt x="38393" y="2494"/>
                </a:cubicBezTo>
                <a:cubicBezTo>
                  <a:pt x="38366" y="2492"/>
                  <a:pt x="38338" y="2490"/>
                  <a:pt x="38308" y="2487"/>
                </a:cubicBezTo>
                <a:lnTo>
                  <a:pt x="38263" y="2486"/>
                </a:lnTo>
                <a:cubicBezTo>
                  <a:pt x="38230" y="2486"/>
                  <a:pt x="38197" y="2488"/>
                  <a:pt x="38166" y="2493"/>
                </a:cubicBezTo>
                <a:cubicBezTo>
                  <a:pt x="38030" y="2520"/>
                  <a:pt x="37961" y="2569"/>
                  <a:pt x="37909" y="2602"/>
                </a:cubicBezTo>
                <a:lnTo>
                  <a:pt x="37813" y="2667"/>
                </a:lnTo>
                <a:lnTo>
                  <a:pt x="37813" y="2667"/>
                </a:lnTo>
                <a:lnTo>
                  <a:pt x="37770" y="2664"/>
                </a:lnTo>
                <a:lnTo>
                  <a:pt x="37642" y="2655"/>
                </a:lnTo>
                <a:cubicBezTo>
                  <a:pt x="37601" y="2652"/>
                  <a:pt x="37559" y="2649"/>
                  <a:pt x="37512" y="2647"/>
                </a:cubicBezTo>
                <a:lnTo>
                  <a:pt x="37512" y="2647"/>
                </a:lnTo>
                <a:cubicBezTo>
                  <a:pt x="37496" y="2639"/>
                  <a:pt x="37469" y="2620"/>
                  <a:pt x="37428" y="2598"/>
                </a:cubicBezTo>
                <a:cubicBezTo>
                  <a:pt x="37379" y="2572"/>
                  <a:pt x="37322" y="2532"/>
                  <a:pt x="37210" y="2503"/>
                </a:cubicBezTo>
                <a:cubicBezTo>
                  <a:pt x="37168" y="2494"/>
                  <a:pt x="37125" y="2489"/>
                  <a:pt x="37082" y="2489"/>
                </a:cubicBezTo>
                <a:cubicBezTo>
                  <a:pt x="37054" y="2489"/>
                  <a:pt x="37026" y="2491"/>
                  <a:pt x="36998" y="2495"/>
                </a:cubicBezTo>
                <a:cubicBezTo>
                  <a:pt x="36937" y="2507"/>
                  <a:pt x="36878" y="2528"/>
                  <a:pt x="36824" y="2558"/>
                </a:cubicBezTo>
                <a:cubicBezTo>
                  <a:pt x="36787" y="2578"/>
                  <a:pt x="36751" y="2602"/>
                  <a:pt x="36717" y="2627"/>
                </a:cubicBezTo>
                <a:lnTo>
                  <a:pt x="36717" y="2627"/>
                </a:lnTo>
                <a:cubicBezTo>
                  <a:pt x="36679" y="2590"/>
                  <a:pt x="36637" y="2544"/>
                  <a:pt x="36539" y="2486"/>
                </a:cubicBezTo>
                <a:cubicBezTo>
                  <a:pt x="36467" y="2446"/>
                  <a:pt x="36385" y="2424"/>
                  <a:pt x="36301" y="2423"/>
                </a:cubicBezTo>
                <a:cubicBezTo>
                  <a:pt x="36262" y="2423"/>
                  <a:pt x="36222" y="2425"/>
                  <a:pt x="36182" y="2431"/>
                </a:cubicBezTo>
                <a:cubicBezTo>
                  <a:pt x="36043" y="2454"/>
                  <a:pt x="35959" y="2485"/>
                  <a:pt x="35927" y="2486"/>
                </a:cubicBezTo>
                <a:cubicBezTo>
                  <a:pt x="35919" y="2487"/>
                  <a:pt x="35917" y="2487"/>
                  <a:pt x="35916" y="2487"/>
                </a:cubicBezTo>
                <a:lnTo>
                  <a:pt x="35875" y="2485"/>
                </a:lnTo>
                <a:cubicBezTo>
                  <a:pt x="35844" y="2483"/>
                  <a:pt x="35807" y="2478"/>
                  <a:pt x="35763" y="2472"/>
                </a:cubicBezTo>
                <a:cubicBezTo>
                  <a:pt x="35719" y="2466"/>
                  <a:pt x="35671" y="2461"/>
                  <a:pt x="35613" y="2456"/>
                </a:cubicBezTo>
                <a:cubicBezTo>
                  <a:pt x="35585" y="2454"/>
                  <a:pt x="35552" y="2451"/>
                  <a:pt x="35523" y="2451"/>
                </a:cubicBezTo>
                <a:lnTo>
                  <a:pt x="35457" y="2449"/>
                </a:lnTo>
                <a:lnTo>
                  <a:pt x="35195" y="2439"/>
                </a:lnTo>
                <a:lnTo>
                  <a:pt x="35162" y="2438"/>
                </a:lnTo>
                <a:cubicBezTo>
                  <a:pt x="35153" y="2436"/>
                  <a:pt x="35143" y="2436"/>
                  <a:pt x="35134" y="2436"/>
                </a:cubicBezTo>
                <a:cubicBezTo>
                  <a:pt x="35124" y="2436"/>
                  <a:pt x="35115" y="2436"/>
                  <a:pt x="35106" y="2438"/>
                </a:cubicBezTo>
                <a:cubicBezTo>
                  <a:pt x="35035" y="2441"/>
                  <a:pt x="34966" y="2459"/>
                  <a:pt x="34902" y="2491"/>
                </a:cubicBezTo>
                <a:cubicBezTo>
                  <a:pt x="34842" y="2522"/>
                  <a:pt x="34785" y="2558"/>
                  <a:pt x="34733" y="2601"/>
                </a:cubicBezTo>
                <a:lnTo>
                  <a:pt x="34733" y="2601"/>
                </a:lnTo>
                <a:lnTo>
                  <a:pt x="34709" y="2584"/>
                </a:lnTo>
                <a:cubicBezTo>
                  <a:pt x="34658" y="2552"/>
                  <a:pt x="34593" y="2501"/>
                  <a:pt x="34457" y="2470"/>
                </a:cubicBezTo>
                <a:cubicBezTo>
                  <a:pt x="34423" y="2463"/>
                  <a:pt x="34388" y="2459"/>
                  <a:pt x="34352" y="2459"/>
                </a:cubicBezTo>
                <a:lnTo>
                  <a:pt x="34297" y="2461"/>
                </a:lnTo>
                <a:cubicBezTo>
                  <a:pt x="34261" y="2463"/>
                  <a:pt x="34229" y="2466"/>
                  <a:pt x="34199" y="2471"/>
                </a:cubicBezTo>
                <a:cubicBezTo>
                  <a:pt x="34087" y="2489"/>
                  <a:pt x="34014" y="2505"/>
                  <a:pt x="33981" y="2507"/>
                </a:cubicBezTo>
                <a:lnTo>
                  <a:pt x="33981" y="2507"/>
                </a:lnTo>
                <a:cubicBezTo>
                  <a:pt x="33980" y="2506"/>
                  <a:pt x="33977" y="2506"/>
                  <a:pt x="33974" y="2505"/>
                </a:cubicBezTo>
                <a:cubicBezTo>
                  <a:pt x="33957" y="2500"/>
                  <a:pt x="33926" y="2487"/>
                  <a:pt x="33877" y="2468"/>
                </a:cubicBezTo>
                <a:cubicBezTo>
                  <a:pt x="33810" y="2440"/>
                  <a:pt x="33741" y="2419"/>
                  <a:pt x="33671" y="2408"/>
                </a:cubicBezTo>
                <a:cubicBezTo>
                  <a:pt x="33634" y="2402"/>
                  <a:pt x="33597" y="2400"/>
                  <a:pt x="33560" y="2400"/>
                </a:cubicBezTo>
                <a:cubicBezTo>
                  <a:pt x="33515" y="2400"/>
                  <a:pt x="33469" y="2404"/>
                  <a:pt x="33423" y="2412"/>
                </a:cubicBezTo>
                <a:cubicBezTo>
                  <a:pt x="33297" y="2435"/>
                  <a:pt x="33220" y="2457"/>
                  <a:pt x="33196" y="2457"/>
                </a:cubicBezTo>
                <a:lnTo>
                  <a:pt x="32967" y="2449"/>
                </a:lnTo>
                <a:lnTo>
                  <a:pt x="32836" y="2444"/>
                </a:lnTo>
                <a:lnTo>
                  <a:pt x="32803" y="2443"/>
                </a:lnTo>
                <a:cubicBezTo>
                  <a:pt x="32776" y="2443"/>
                  <a:pt x="32750" y="2444"/>
                  <a:pt x="32723" y="2447"/>
                </a:cubicBezTo>
                <a:cubicBezTo>
                  <a:pt x="32677" y="2453"/>
                  <a:pt x="32631" y="2463"/>
                  <a:pt x="32587" y="2477"/>
                </a:cubicBezTo>
                <a:cubicBezTo>
                  <a:pt x="32534" y="2495"/>
                  <a:pt x="32481" y="2516"/>
                  <a:pt x="32429" y="2540"/>
                </a:cubicBezTo>
                <a:cubicBezTo>
                  <a:pt x="32410" y="2549"/>
                  <a:pt x="32397" y="2554"/>
                  <a:pt x="32389" y="2557"/>
                </a:cubicBezTo>
                <a:lnTo>
                  <a:pt x="32389" y="2557"/>
                </a:lnTo>
                <a:cubicBezTo>
                  <a:pt x="32386" y="2557"/>
                  <a:pt x="32383" y="2557"/>
                  <a:pt x="32379" y="2557"/>
                </a:cubicBezTo>
                <a:cubicBezTo>
                  <a:pt x="32336" y="2558"/>
                  <a:pt x="32292" y="2563"/>
                  <a:pt x="32251" y="2572"/>
                </a:cubicBezTo>
                <a:cubicBezTo>
                  <a:pt x="32194" y="2584"/>
                  <a:pt x="32139" y="2600"/>
                  <a:pt x="32083" y="2619"/>
                </a:cubicBezTo>
                <a:cubicBezTo>
                  <a:pt x="32078" y="2621"/>
                  <a:pt x="32073" y="2622"/>
                  <a:pt x="32069" y="2624"/>
                </a:cubicBezTo>
                <a:lnTo>
                  <a:pt x="32069" y="2624"/>
                </a:lnTo>
                <a:cubicBezTo>
                  <a:pt x="32028" y="2588"/>
                  <a:pt x="31986" y="2556"/>
                  <a:pt x="31942" y="2525"/>
                </a:cubicBezTo>
                <a:cubicBezTo>
                  <a:pt x="31899" y="2496"/>
                  <a:pt x="31854" y="2473"/>
                  <a:pt x="31807" y="2455"/>
                </a:cubicBezTo>
                <a:cubicBezTo>
                  <a:pt x="31772" y="2442"/>
                  <a:pt x="31735" y="2433"/>
                  <a:pt x="31698" y="2427"/>
                </a:cubicBezTo>
                <a:cubicBezTo>
                  <a:pt x="31674" y="2424"/>
                  <a:pt x="31649" y="2422"/>
                  <a:pt x="31624" y="2422"/>
                </a:cubicBezTo>
                <a:cubicBezTo>
                  <a:pt x="31609" y="2422"/>
                  <a:pt x="31593" y="2422"/>
                  <a:pt x="31578" y="2424"/>
                </a:cubicBezTo>
                <a:cubicBezTo>
                  <a:pt x="31428" y="2439"/>
                  <a:pt x="31355" y="2490"/>
                  <a:pt x="31297" y="2520"/>
                </a:cubicBezTo>
                <a:lnTo>
                  <a:pt x="31191" y="2586"/>
                </a:lnTo>
                <a:lnTo>
                  <a:pt x="31191" y="2586"/>
                </a:lnTo>
                <a:lnTo>
                  <a:pt x="31130" y="2583"/>
                </a:lnTo>
                <a:lnTo>
                  <a:pt x="30998" y="2576"/>
                </a:lnTo>
                <a:lnTo>
                  <a:pt x="30868" y="2569"/>
                </a:lnTo>
                <a:lnTo>
                  <a:pt x="30841" y="2568"/>
                </a:lnTo>
                <a:lnTo>
                  <a:pt x="30810" y="2562"/>
                </a:lnTo>
                <a:cubicBezTo>
                  <a:pt x="30754" y="2553"/>
                  <a:pt x="30656" y="2514"/>
                  <a:pt x="30496" y="2501"/>
                </a:cubicBezTo>
                <a:cubicBezTo>
                  <a:pt x="30485" y="2501"/>
                  <a:pt x="30474" y="2501"/>
                  <a:pt x="30462" y="2500"/>
                </a:cubicBezTo>
                <a:lnTo>
                  <a:pt x="30441" y="2494"/>
                </a:lnTo>
                <a:lnTo>
                  <a:pt x="30329" y="2459"/>
                </a:lnTo>
                <a:cubicBezTo>
                  <a:pt x="30262" y="2438"/>
                  <a:pt x="30192" y="2424"/>
                  <a:pt x="30121" y="2417"/>
                </a:cubicBezTo>
                <a:lnTo>
                  <a:pt x="30059" y="2413"/>
                </a:lnTo>
                <a:cubicBezTo>
                  <a:pt x="30050" y="2412"/>
                  <a:pt x="30038" y="2411"/>
                  <a:pt x="30024" y="2409"/>
                </a:cubicBezTo>
                <a:cubicBezTo>
                  <a:pt x="29966" y="2399"/>
                  <a:pt x="29868" y="2368"/>
                  <a:pt x="29723" y="2358"/>
                </a:cubicBezTo>
                <a:cubicBezTo>
                  <a:pt x="29709" y="2357"/>
                  <a:pt x="29696" y="2356"/>
                  <a:pt x="29683" y="2356"/>
                </a:cubicBezTo>
                <a:cubicBezTo>
                  <a:pt x="29670" y="2356"/>
                  <a:pt x="29656" y="2357"/>
                  <a:pt x="29643" y="2358"/>
                </a:cubicBezTo>
                <a:cubicBezTo>
                  <a:pt x="29604" y="2360"/>
                  <a:pt x="29566" y="2367"/>
                  <a:pt x="29527" y="2377"/>
                </a:cubicBezTo>
                <a:cubicBezTo>
                  <a:pt x="29499" y="2387"/>
                  <a:pt x="29470" y="2398"/>
                  <a:pt x="29441" y="2411"/>
                </a:cubicBezTo>
                <a:cubicBezTo>
                  <a:pt x="29420" y="2421"/>
                  <a:pt x="29397" y="2434"/>
                  <a:pt x="29378" y="2444"/>
                </a:cubicBezTo>
                <a:cubicBezTo>
                  <a:pt x="29337" y="2471"/>
                  <a:pt x="29296" y="2499"/>
                  <a:pt x="29257" y="2529"/>
                </a:cubicBezTo>
                <a:lnTo>
                  <a:pt x="29257" y="2529"/>
                </a:lnTo>
                <a:cubicBezTo>
                  <a:pt x="29215" y="2508"/>
                  <a:pt x="29172" y="2488"/>
                  <a:pt x="29128" y="2471"/>
                </a:cubicBezTo>
                <a:cubicBezTo>
                  <a:pt x="29084" y="2454"/>
                  <a:pt x="29038" y="2441"/>
                  <a:pt x="28990" y="2433"/>
                </a:cubicBezTo>
                <a:cubicBezTo>
                  <a:pt x="28961" y="2428"/>
                  <a:pt x="28931" y="2426"/>
                  <a:pt x="28901" y="2425"/>
                </a:cubicBezTo>
                <a:lnTo>
                  <a:pt x="28857" y="2425"/>
                </a:lnTo>
                <a:cubicBezTo>
                  <a:pt x="28798" y="2426"/>
                  <a:pt x="28746" y="2429"/>
                  <a:pt x="28700" y="2433"/>
                </a:cubicBezTo>
                <a:lnTo>
                  <a:pt x="28579" y="2442"/>
                </a:lnTo>
                <a:lnTo>
                  <a:pt x="28530" y="2444"/>
                </a:lnTo>
                <a:lnTo>
                  <a:pt x="28503" y="2444"/>
                </a:lnTo>
                <a:cubicBezTo>
                  <a:pt x="28478" y="2444"/>
                  <a:pt x="28454" y="2446"/>
                  <a:pt x="28433" y="2448"/>
                </a:cubicBezTo>
                <a:cubicBezTo>
                  <a:pt x="28259" y="2469"/>
                  <a:pt x="28169" y="2514"/>
                  <a:pt x="28128" y="2520"/>
                </a:cubicBezTo>
                <a:cubicBezTo>
                  <a:pt x="28126" y="2520"/>
                  <a:pt x="28122" y="2521"/>
                  <a:pt x="28119" y="2522"/>
                </a:cubicBezTo>
                <a:lnTo>
                  <a:pt x="28119" y="2522"/>
                </a:lnTo>
                <a:lnTo>
                  <a:pt x="28090" y="2520"/>
                </a:lnTo>
                <a:lnTo>
                  <a:pt x="27958" y="2513"/>
                </a:lnTo>
                <a:lnTo>
                  <a:pt x="27710" y="2498"/>
                </a:lnTo>
                <a:cubicBezTo>
                  <a:pt x="27653" y="2495"/>
                  <a:pt x="27571" y="2481"/>
                  <a:pt x="27464" y="2471"/>
                </a:cubicBezTo>
                <a:lnTo>
                  <a:pt x="27388" y="2465"/>
                </a:lnTo>
                <a:lnTo>
                  <a:pt x="27388" y="2465"/>
                </a:lnTo>
                <a:cubicBezTo>
                  <a:pt x="27386" y="2463"/>
                  <a:pt x="27383" y="2461"/>
                  <a:pt x="27380" y="2459"/>
                </a:cubicBezTo>
                <a:cubicBezTo>
                  <a:pt x="27352" y="2442"/>
                  <a:pt x="27313" y="2414"/>
                  <a:pt x="27248" y="2380"/>
                </a:cubicBezTo>
                <a:cubicBezTo>
                  <a:pt x="27182" y="2350"/>
                  <a:pt x="27098" y="2299"/>
                  <a:pt x="26941" y="2299"/>
                </a:cubicBezTo>
                <a:cubicBezTo>
                  <a:pt x="26934" y="2299"/>
                  <a:pt x="26928" y="2299"/>
                  <a:pt x="26921" y="2299"/>
                </a:cubicBezTo>
                <a:cubicBezTo>
                  <a:pt x="26848" y="2302"/>
                  <a:pt x="26776" y="2321"/>
                  <a:pt x="26711" y="2353"/>
                </a:cubicBezTo>
                <a:cubicBezTo>
                  <a:pt x="26671" y="2373"/>
                  <a:pt x="26633" y="2395"/>
                  <a:pt x="26597" y="2420"/>
                </a:cubicBezTo>
                <a:cubicBezTo>
                  <a:pt x="26548" y="2456"/>
                  <a:pt x="26514" y="2484"/>
                  <a:pt x="26490" y="2504"/>
                </a:cubicBezTo>
                <a:lnTo>
                  <a:pt x="26490" y="2504"/>
                </a:lnTo>
                <a:lnTo>
                  <a:pt x="26482" y="2503"/>
                </a:lnTo>
                <a:lnTo>
                  <a:pt x="26222" y="2489"/>
                </a:lnTo>
                <a:lnTo>
                  <a:pt x="26222" y="2489"/>
                </a:lnTo>
                <a:cubicBezTo>
                  <a:pt x="26212" y="2483"/>
                  <a:pt x="26197" y="2474"/>
                  <a:pt x="26179" y="2462"/>
                </a:cubicBezTo>
                <a:cubicBezTo>
                  <a:pt x="26123" y="2424"/>
                  <a:pt x="26064" y="2391"/>
                  <a:pt x="26001" y="2365"/>
                </a:cubicBezTo>
                <a:cubicBezTo>
                  <a:pt x="25946" y="2342"/>
                  <a:pt x="25887" y="2328"/>
                  <a:pt x="25827" y="2322"/>
                </a:cubicBezTo>
                <a:cubicBezTo>
                  <a:pt x="25807" y="2320"/>
                  <a:pt x="25787" y="2319"/>
                  <a:pt x="25767" y="2319"/>
                </a:cubicBezTo>
                <a:cubicBezTo>
                  <a:pt x="25733" y="2319"/>
                  <a:pt x="25698" y="2322"/>
                  <a:pt x="25664" y="2328"/>
                </a:cubicBezTo>
                <a:cubicBezTo>
                  <a:pt x="25597" y="2339"/>
                  <a:pt x="25531" y="2358"/>
                  <a:pt x="25467" y="2382"/>
                </a:cubicBezTo>
                <a:cubicBezTo>
                  <a:pt x="25428" y="2396"/>
                  <a:pt x="25398" y="2406"/>
                  <a:pt x="25385" y="2410"/>
                </a:cubicBezTo>
                <a:lnTo>
                  <a:pt x="25385" y="2410"/>
                </a:lnTo>
                <a:cubicBezTo>
                  <a:pt x="25380" y="2410"/>
                  <a:pt x="25373" y="2410"/>
                  <a:pt x="25367" y="2409"/>
                </a:cubicBezTo>
                <a:cubicBezTo>
                  <a:pt x="25338" y="2408"/>
                  <a:pt x="25302" y="2403"/>
                  <a:pt x="25262" y="2398"/>
                </a:cubicBezTo>
                <a:lnTo>
                  <a:pt x="25117" y="2381"/>
                </a:lnTo>
                <a:cubicBezTo>
                  <a:pt x="25090" y="2379"/>
                  <a:pt x="25061" y="2376"/>
                  <a:pt x="25031" y="2375"/>
                </a:cubicBezTo>
                <a:cubicBezTo>
                  <a:pt x="25021" y="2375"/>
                  <a:pt x="25011" y="2375"/>
                  <a:pt x="24995" y="2375"/>
                </a:cubicBezTo>
                <a:cubicBezTo>
                  <a:pt x="24987" y="2375"/>
                  <a:pt x="24978" y="2375"/>
                  <a:pt x="24966" y="2375"/>
                </a:cubicBezTo>
                <a:cubicBezTo>
                  <a:pt x="24939" y="2376"/>
                  <a:pt x="24912" y="2380"/>
                  <a:pt x="24885" y="2384"/>
                </a:cubicBezTo>
                <a:cubicBezTo>
                  <a:pt x="24715" y="2420"/>
                  <a:pt x="24632" y="2469"/>
                  <a:pt x="24597" y="2482"/>
                </a:cubicBezTo>
                <a:lnTo>
                  <a:pt x="24597" y="2482"/>
                </a:lnTo>
                <a:cubicBezTo>
                  <a:pt x="24573" y="2480"/>
                  <a:pt x="24549" y="2475"/>
                  <a:pt x="24525" y="2469"/>
                </a:cubicBezTo>
                <a:cubicBezTo>
                  <a:pt x="24488" y="2462"/>
                  <a:pt x="24439" y="2450"/>
                  <a:pt x="24379" y="2440"/>
                </a:cubicBezTo>
                <a:cubicBezTo>
                  <a:pt x="24348" y="2435"/>
                  <a:pt x="24317" y="2431"/>
                  <a:pt x="24280" y="2428"/>
                </a:cubicBezTo>
                <a:cubicBezTo>
                  <a:pt x="24262" y="2426"/>
                  <a:pt x="24242" y="2425"/>
                  <a:pt x="24223" y="2425"/>
                </a:cubicBezTo>
                <a:lnTo>
                  <a:pt x="24180" y="2425"/>
                </a:lnTo>
                <a:cubicBezTo>
                  <a:pt x="24069" y="2426"/>
                  <a:pt x="23978" y="2435"/>
                  <a:pt x="23905" y="2438"/>
                </a:cubicBezTo>
                <a:lnTo>
                  <a:pt x="23853" y="2439"/>
                </a:lnTo>
                <a:lnTo>
                  <a:pt x="23783" y="2439"/>
                </a:lnTo>
                <a:cubicBezTo>
                  <a:pt x="23725" y="2440"/>
                  <a:pt x="23674" y="2443"/>
                  <a:pt x="23628" y="2447"/>
                </a:cubicBezTo>
                <a:lnTo>
                  <a:pt x="23507" y="2456"/>
                </a:lnTo>
                <a:cubicBezTo>
                  <a:pt x="23506" y="2456"/>
                  <a:pt x="23504" y="2456"/>
                  <a:pt x="23503" y="2457"/>
                </a:cubicBezTo>
                <a:lnTo>
                  <a:pt x="23503" y="2457"/>
                </a:lnTo>
                <a:cubicBezTo>
                  <a:pt x="23477" y="2438"/>
                  <a:pt x="23440" y="2409"/>
                  <a:pt x="23383" y="2373"/>
                </a:cubicBezTo>
                <a:cubicBezTo>
                  <a:pt x="23322" y="2337"/>
                  <a:pt x="23226" y="2275"/>
                  <a:pt x="23056" y="2268"/>
                </a:cubicBezTo>
                <a:cubicBezTo>
                  <a:pt x="22994" y="2268"/>
                  <a:pt x="22937" y="2270"/>
                  <a:pt x="22889" y="2273"/>
                </a:cubicBezTo>
                <a:cubicBezTo>
                  <a:pt x="22793" y="2282"/>
                  <a:pt x="22731" y="2289"/>
                  <a:pt x="22671" y="2289"/>
                </a:cubicBezTo>
                <a:cubicBezTo>
                  <a:pt x="22666" y="2289"/>
                  <a:pt x="22661" y="2289"/>
                  <a:pt x="22656" y="2289"/>
                </a:cubicBezTo>
                <a:cubicBezTo>
                  <a:pt x="22448" y="2295"/>
                  <a:pt x="22344" y="2356"/>
                  <a:pt x="22291" y="2365"/>
                </a:cubicBezTo>
                <a:cubicBezTo>
                  <a:pt x="22281" y="2368"/>
                  <a:pt x="22274" y="2370"/>
                  <a:pt x="22270" y="2370"/>
                </a:cubicBezTo>
                <a:lnTo>
                  <a:pt x="22270" y="2370"/>
                </a:lnTo>
                <a:cubicBezTo>
                  <a:pt x="22251" y="2369"/>
                  <a:pt x="22233" y="2367"/>
                  <a:pt x="22214" y="2362"/>
                </a:cubicBezTo>
                <a:cubicBezTo>
                  <a:pt x="22150" y="2352"/>
                  <a:pt x="22045" y="2320"/>
                  <a:pt x="21888" y="2315"/>
                </a:cubicBezTo>
                <a:cubicBezTo>
                  <a:pt x="21799" y="2315"/>
                  <a:pt x="21711" y="2330"/>
                  <a:pt x="21627" y="2359"/>
                </a:cubicBezTo>
                <a:lnTo>
                  <a:pt x="21499" y="2405"/>
                </a:lnTo>
                <a:cubicBezTo>
                  <a:pt x="21495" y="2407"/>
                  <a:pt x="21491" y="2408"/>
                  <a:pt x="21488" y="2409"/>
                </a:cubicBezTo>
                <a:lnTo>
                  <a:pt x="21488" y="2409"/>
                </a:lnTo>
                <a:cubicBezTo>
                  <a:pt x="21485" y="2408"/>
                  <a:pt x="21481" y="2407"/>
                  <a:pt x="21477" y="2406"/>
                </a:cubicBezTo>
                <a:cubicBezTo>
                  <a:pt x="21426" y="2397"/>
                  <a:pt x="21329" y="2345"/>
                  <a:pt x="21142" y="2329"/>
                </a:cubicBezTo>
                <a:cubicBezTo>
                  <a:pt x="21125" y="2328"/>
                  <a:pt x="21109" y="2328"/>
                  <a:pt x="21092" y="2328"/>
                </a:cubicBezTo>
                <a:cubicBezTo>
                  <a:pt x="21043" y="2328"/>
                  <a:pt x="20995" y="2331"/>
                  <a:pt x="20946" y="2336"/>
                </a:cubicBezTo>
                <a:lnTo>
                  <a:pt x="20810" y="2351"/>
                </a:lnTo>
                <a:cubicBezTo>
                  <a:pt x="20781" y="2356"/>
                  <a:pt x="20752" y="2357"/>
                  <a:pt x="20722" y="2358"/>
                </a:cubicBezTo>
                <a:lnTo>
                  <a:pt x="20677" y="2358"/>
                </a:lnTo>
                <a:lnTo>
                  <a:pt x="20618" y="2361"/>
                </a:lnTo>
                <a:cubicBezTo>
                  <a:pt x="20581" y="2365"/>
                  <a:pt x="20548" y="2371"/>
                  <a:pt x="20518" y="2376"/>
                </a:cubicBezTo>
                <a:cubicBezTo>
                  <a:pt x="20410" y="2399"/>
                  <a:pt x="20343" y="2415"/>
                  <a:pt x="20329" y="2415"/>
                </a:cubicBezTo>
                <a:cubicBezTo>
                  <a:pt x="20328" y="2415"/>
                  <a:pt x="20328" y="2415"/>
                  <a:pt x="20327" y="2414"/>
                </a:cubicBezTo>
                <a:cubicBezTo>
                  <a:pt x="20326" y="2415"/>
                  <a:pt x="20325" y="2415"/>
                  <a:pt x="20323" y="2415"/>
                </a:cubicBezTo>
                <a:cubicBezTo>
                  <a:pt x="20303" y="2415"/>
                  <a:pt x="20239" y="2404"/>
                  <a:pt x="20147" y="2386"/>
                </a:cubicBezTo>
                <a:cubicBezTo>
                  <a:pt x="20083" y="2373"/>
                  <a:pt x="20021" y="2366"/>
                  <a:pt x="19957" y="2364"/>
                </a:cubicBezTo>
                <a:cubicBezTo>
                  <a:pt x="19947" y="2363"/>
                  <a:pt x="19937" y="2363"/>
                  <a:pt x="19927" y="2363"/>
                </a:cubicBezTo>
                <a:cubicBezTo>
                  <a:pt x="19876" y="2363"/>
                  <a:pt x="19825" y="2366"/>
                  <a:pt x="19775" y="2371"/>
                </a:cubicBezTo>
                <a:cubicBezTo>
                  <a:pt x="19676" y="2380"/>
                  <a:pt x="19604" y="2390"/>
                  <a:pt x="19559" y="2390"/>
                </a:cubicBezTo>
                <a:cubicBezTo>
                  <a:pt x="19556" y="2390"/>
                  <a:pt x="19554" y="2390"/>
                  <a:pt x="19552" y="2390"/>
                </a:cubicBezTo>
                <a:cubicBezTo>
                  <a:pt x="19492" y="2390"/>
                  <a:pt x="19432" y="2394"/>
                  <a:pt x="19373" y="2401"/>
                </a:cubicBezTo>
                <a:lnTo>
                  <a:pt x="19240" y="2418"/>
                </a:lnTo>
                <a:cubicBezTo>
                  <a:pt x="19233" y="2419"/>
                  <a:pt x="19226" y="2420"/>
                  <a:pt x="19218" y="2421"/>
                </a:cubicBezTo>
                <a:lnTo>
                  <a:pt x="19218" y="2421"/>
                </a:lnTo>
                <a:cubicBezTo>
                  <a:pt x="19204" y="2410"/>
                  <a:pt x="19185" y="2397"/>
                  <a:pt x="19164" y="2381"/>
                </a:cubicBezTo>
                <a:cubicBezTo>
                  <a:pt x="19117" y="2350"/>
                  <a:pt x="19060" y="2304"/>
                  <a:pt x="18938" y="2262"/>
                </a:cubicBezTo>
                <a:cubicBezTo>
                  <a:pt x="18904" y="2250"/>
                  <a:pt x="18867" y="2242"/>
                  <a:pt x="18830" y="2238"/>
                </a:cubicBezTo>
                <a:cubicBezTo>
                  <a:pt x="18802" y="2234"/>
                  <a:pt x="18774" y="2233"/>
                  <a:pt x="18747" y="2233"/>
                </a:cubicBezTo>
                <a:lnTo>
                  <a:pt x="18661" y="2237"/>
                </a:lnTo>
                <a:lnTo>
                  <a:pt x="18518" y="2247"/>
                </a:lnTo>
                <a:cubicBezTo>
                  <a:pt x="18466" y="2252"/>
                  <a:pt x="18414" y="2254"/>
                  <a:pt x="18362" y="2254"/>
                </a:cubicBezTo>
                <a:cubicBezTo>
                  <a:pt x="18339" y="2254"/>
                  <a:pt x="18316" y="2254"/>
                  <a:pt x="18292" y="2253"/>
                </a:cubicBezTo>
                <a:lnTo>
                  <a:pt x="18029" y="2250"/>
                </a:lnTo>
                <a:lnTo>
                  <a:pt x="17977" y="2249"/>
                </a:lnTo>
                <a:lnTo>
                  <a:pt x="17935" y="2246"/>
                </a:lnTo>
                <a:lnTo>
                  <a:pt x="17819" y="2232"/>
                </a:lnTo>
                <a:cubicBezTo>
                  <a:pt x="17771" y="2225"/>
                  <a:pt x="17717" y="2218"/>
                  <a:pt x="17654" y="2215"/>
                </a:cubicBezTo>
                <a:lnTo>
                  <a:pt x="17591" y="2212"/>
                </a:lnTo>
                <a:lnTo>
                  <a:pt x="17561" y="2209"/>
                </a:lnTo>
                <a:cubicBezTo>
                  <a:pt x="17507" y="2203"/>
                  <a:pt x="17414" y="2175"/>
                  <a:pt x="17270" y="2164"/>
                </a:cubicBezTo>
                <a:lnTo>
                  <a:pt x="17213" y="2161"/>
                </a:lnTo>
                <a:cubicBezTo>
                  <a:pt x="17172" y="2161"/>
                  <a:pt x="17131" y="2166"/>
                  <a:pt x="17091" y="2174"/>
                </a:cubicBezTo>
                <a:cubicBezTo>
                  <a:pt x="17031" y="2188"/>
                  <a:pt x="16973" y="2210"/>
                  <a:pt x="16919" y="2240"/>
                </a:cubicBezTo>
                <a:cubicBezTo>
                  <a:pt x="16883" y="2260"/>
                  <a:pt x="16849" y="2282"/>
                  <a:pt x="16815" y="2305"/>
                </a:cubicBezTo>
                <a:lnTo>
                  <a:pt x="16815" y="2305"/>
                </a:lnTo>
                <a:cubicBezTo>
                  <a:pt x="16803" y="2297"/>
                  <a:pt x="16789" y="2288"/>
                  <a:pt x="16774" y="2278"/>
                </a:cubicBezTo>
                <a:cubicBezTo>
                  <a:pt x="16713" y="2242"/>
                  <a:pt x="16618" y="2174"/>
                  <a:pt x="16436" y="2166"/>
                </a:cubicBezTo>
                <a:cubicBezTo>
                  <a:pt x="16356" y="2166"/>
                  <a:pt x="16277" y="2176"/>
                  <a:pt x="16201" y="2196"/>
                </a:cubicBezTo>
                <a:cubicBezTo>
                  <a:pt x="16100" y="2224"/>
                  <a:pt x="16040" y="2238"/>
                  <a:pt x="16037" y="2238"/>
                </a:cubicBezTo>
                <a:cubicBezTo>
                  <a:pt x="16037" y="2238"/>
                  <a:pt x="16038" y="2238"/>
                  <a:pt x="16039" y="2238"/>
                </a:cubicBezTo>
                <a:cubicBezTo>
                  <a:pt x="16036" y="2238"/>
                  <a:pt x="15992" y="2239"/>
                  <a:pt x="15972" y="2241"/>
                </a:cubicBezTo>
                <a:cubicBezTo>
                  <a:pt x="15949" y="2243"/>
                  <a:pt x="15924" y="2246"/>
                  <a:pt x="15904" y="2250"/>
                </a:cubicBezTo>
                <a:cubicBezTo>
                  <a:pt x="15866" y="2257"/>
                  <a:pt x="15830" y="2267"/>
                  <a:pt x="15793" y="2277"/>
                </a:cubicBezTo>
                <a:lnTo>
                  <a:pt x="15663" y="2321"/>
                </a:lnTo>
                <a:cubicBezTo>
                  <a:pt x="15656" y="2323"/>
                  <a:pt x="15650" y="2325"/>
                  <a:pt x="15646" y="2326"/>
                </a:cubicBezTo>
                <a:lnTo>
                  <a:pt x="15646" y="2326"/>
                </a:lnTo>
                <a:cubicBezTo>
                  <a:pt x="15641" y="2325"/>
                  <a:pt x="15635" y="2324"/>
                  <a:pt x="15628" y="2322"/>
                </a:cubicBezTo>
                <a:cubicBezTo>
                  <a:pt x="15577" y="2313"/>
                  <a:pt x="15478" y="2265"/>
                  <a:pt x="15292" y="2253"/>
                </a:cubicBezTo>
                <a:cubicBezTo>
                  <a:pt x="15281" y="2252"/>
                  <a:pt x="15271" y="2252"/>
                  <a:pt x="15260" y="2252"/>
                </a:cubicBezTo>
                <a:cubicBezTo>
                  <a:pt x="15242" y="2252"/>
                  <a:pt x="15224" y="2253"/>
                  <a:pt x="15205" y="2255"/>
                </a:cubicBezTo>
                <a:cubicBezTo>
                  <a:pt x="15175" y="2257"/>
                  <a:pt x="15145" y="2262"/>
                  <a:pt x="15115" y="2269"/>
                </a:cubicBezTo>
                <a:cubicBezTo>
                  <a:pt x="15070" y="2279"/>
                  <a:pt x="15026" y="2294"/>
                  <a:pt x="14985" y="2313"/>
                </a:cubicBezTo>
                <a:cubicBezTo>
                  <a:pt x="14947" y="2329"/>
                  <a:pt x="14916" y="2344"/>
                  <a:pt x="14892" y="2356"/>
                </a:cubicBezTo>
                <a:lnTo>
                  <a:pt x="14892" y="2356"/>
                </a:lnTo>
                <a:cubicBezTo>
                  <a:pt x="14836" y="2318"/>
                  <a:pt x="14779" y="2285"/>
                  <a:pt x="14718" y="2257"/>
                </a:cubicBezTo>
                <a:cubicBezTo>
                  <a:pt x="14642" y="2224"/>
                  <a:pt x="14560" y="2208"/>
                  <a:pt x="14477" y="2208"/>
                </a:cubicBezTo>
                <a:cubicBezTo>
                  <a:pt x="14427" y="2208"/>
                  <a:pt x="14377" y="2214"/>
                  <a:pt x="14328" y="2226"/>
                </a:cubicBezTo>
                <a:cubicBezTo>
                  <a:pt x="14257" y="2245"/>
                  <a:pt x="14189" y="2271"/>
                  <a:pt x="14125" y="2304"/>
                </a:cubicBezTo>
                <a:lnTo>
                  <a:pt x="14125" y="2304"/>
                </a:lnTo>
                <a:cubicBezTo>
                  <a:pt x="14111" y="2294"/>
                  <a:pt x="14095" y="2282"/>
                  <a:pt x="14078" y="2270"/>
                </a:cubicBezTo>
                <a:cubicBezTo>
                  <a:pt x="14018" y="2234"/>
                  <a:pt x="13949" y="2171"/>
                  <a:pt x="13773" y="2142"/>
                </a:cubicBezTo>
                <a:cubicBezTo>
                  <a:pt x="13719" y="2137"/>
                  <a:pt x="13684" y="2137"/>
                  <a:pt x="13686" y="2137"/>
                </a:cubicBezTo>
                <a:lnTo>
                  <a:pt x="13652" y="2136"/>
                </a:lnTo>
                <a:lnTo>
                  <a:pt x="13587" y="2134"/>
                </a:lnTo>
                <a:lnTo>
                  <a:pt x="13323" y="2127"/>
                </a:lnTo>
                <a:cubicBezTo>
                  <a:pt x="13320" y="2126"/>
                  <a:pt x="13312" y="2126"/>
                  <a:pt x="13303" y="2126"/>
                </a:cubicBezTo>
                <a:cubicBezTo>
                  <a:pt x="13293" y="2126"/>
                  <a:pt x="13282" y="2126"/>
                  <a:pt x="13271" y="2127"/>
                </a:cubicBezTo>
                <a:lnTo>
                  <a:pt x="13212" y="2131"/>
                </a:lnTo>
                <a:cubicBezTo>
                  <a:pt x="13175" y="2136"/>
                  <a:pt x="13143" y="2141"/>
                  <a:pt x="13113" y="2146"/>
                </a:cubicBezTo>
                <a:lnTo>
                  <a:pt x="12977" y="2178"/>
                </a:lnTo>
                <a:cubicBezTo>
                  <a:pt x="12958" y="2181"/>
                  <a:pt x="12941" y="2185"/>
                  <a:pt x="12922" y="2186"/>
                </a:cubicBezTo>
                <a:cubicBezTo>
                  <a:pt x="12938" y="2186"/>
                  <a:pt x="12888" y="2187"/>
                  <a:pt x="12840" y="2193"/>
                </a:cubicBezTo>
                <a:cubicBezTo>
                  <a:pt x="12802" y="2198"/>
                  <a:pt x="12765" y="2209"/>
                  <a:pt x="12729" y="2221"/>
                </a:cubicBezTo>
                <a:cubicBezTo>
                  <a:pt x="12680" y="2239"/>
                  <a:pt x="12632" y="2263"/>
                  <a:pt x="12588" y="2291"/>
                </a:cubicBezTo>
                <a:cubicBezTo>
                  <a:pt x="12541" y="2321"/>
                  <a:pt x="12507" y="2347"/>
                  <a:pt x="12482" y="2368"/>
                </a:cubicBezTo>
                <a:lnTo>
                  <a:pt x="12482" y="2368"/>
                </a:lnTo>
                <a:cubicBezTo>
                  <a:pt x="12480" y="2367"/>
                  <a:pt x="12479" y="2366"/>
                  <a:pt x="12477" y="2366"/>
                </a:cubicBezTo>
                <a:cubicBezTo>
                  <a:pt x="12420" y="2345"/>
                  <a:pt x="12360" y="2328"/>
                  <a:pt x="12298" y="2315"/>
                </a:cubicBezTo>
                <a:cubicBezTo>
                  <a:pt x="12248" y="2305"/>
                  <a:pt x="12198" y="2300"/>
                  <a:pt x="12147" y="2300"/>
                </a:cubicBezTo>
                <a:cubicBezTo>
                  <a:pt x="12102" y="2300"/>
                  <a:pt x="12058" y="2304"/>
                  <a:pt x="12014" y="2312"/>
                </a:cubicBezTo>
                <a:cubicBezTo>
                  <a:pt x="11939" y="2327"/>
                  <a:pt x="11882" y="2343"/>
                  <a:pt x="11839" y="2356"/>
                </a:cubicBezTo>
                <a:lnTo>
                  <a:pt x="11839" y="2356"/>
                </a:lnTo>
                <a:cubicBezTo>
                  <a:pt x="11825" y="2342"/>
                  <a:pt x="11808" y="2326"/>
                  <a:pt x="11789" y="2308"/>
                </a:cubicBezTo>
                <a:cubicBezTo>
                  <a:pt x="11736" y="2268"/>
                  <a:pt x="11683" y="2200"/>
                  <a:pt x="11505" y="2143"/>
                </a:cubicBezTo>
                <a:cubicBezTo>
                  <a:pt x="11464" y="2130"/>
                  <a:pt x="11415" y="2125"/>
                  <a:pt x="11367" y="2125"/>
                </a:cubicBezTo>
                <a:cubicBezTo>
                  <a:pt x="11305" y="2125"/>
                  <a:pt x="11243" y="2134"/>
                  <a:pt x="11200" y="2151"/>
                </a:cubicBezTo>
                <a:cubicBezTo>
                  <a:pt x="11136" y="2172"/>
                  <a:pt x="11077" y="2202"/>
                  <a:pt x="11024" y="2241"/>
                </a:cubicBezTo>
                <a:cubicBezTo>
                  <a:pt x="10990" y="2266"/>
                  <a:pt x="10958" y="2292"/>
                  <a:pt x="10928" y="2321"/>
                </a:cubicBezTo>
                <a:lnTo>
                  <a:pt x="10928" y="2321"/>
                </a:lnTo>
                <a:cubicBezTo>
                  <a:pt x="10924" y="2318"/>
                  <a:pt x="10920" y="2316"/>
                  <a:pt x="10915" y="2314"/>
                </a:cubicBezTo>
                <a:cubicBezTo>
                  <a:pt x="10855" y="2285"/>
                  <a:pt x="10764" y="2235"/>
                  <a:pt x="10607" y="2227"/>
                </a:cubicBezTo>
                <a:lnTo>
                  <a:pt x="10587" y="2227"/>
                </a:lnTo>
                <a:cubicBezTo>
                  <a:pt x="10586" y="2227"/>
                  <a:pt x="10577" y="2225"/>
                  <a:pt x="10566" y="2223"/>
                </a:cubicBezTo>
                <a:cubicBezTo>
                  <a:pt x="10514" y="2215"/>
                  <a:pt x="10414" y="2164"/>
                  <a:pt x="10215" y="2154"/>
                </a:cubicBezTo>
                <a:cubicBezTo>
                  <a:pt x="10064" y="2154"/>
                  <a:pt x="9973" y="2174"/>
                  <a:pt x="9894" y="2182"/>
                </a:cubicBezTo>
                <a:cubicBezTo>
                  <a:pt x="9857" y="2187"/>
                  <a:pt x="9827" y="2189"/>
                  <a:pt x="9805" y="2189"/>
                </a:cubicBezTo>
                <a:cubicBezTo>
                  <a:pt x="9808" y="2189"/>
                  <a:pt x="9754" y="2191"/>
                  <a:pt x="9732" y="2194"/>
                </a:cubicBezTo>
                <a:cubicBezTo>
                  <a:pt x="9707" y="2197"/>
                  <a:pt x="9681" y="2202"/>
                  <a:pt x="9656" y="2208"/>
                </a:cubicBezTo>
                <a:cubicBezTo>
                  <a:pt x="9616" y="2217"/>
                  <a:pt x="9575" y="2228"/>
                  <a:pt x="9537" y="2243"/>
                </a:cubicBezTo>
                <a:cubicBezTo>
                  <a:pt x="9472" y="2268"/>
                  <a:pt x="9430" y="2289"/>
                  <a:pt x="9403" y="2299"/>
                </a:cubicBezTo>
                <a:cubicBezTo>
                  <a:pt x="9397" y="2302"/>
                  <a:pt x="9392" y="2303"/>
                  <a:pt x="9388" y="2305"/>
                </a:cubicBezTo>
                <a:lnTo>
                  <a:pt x="9388" y="2305"/>
                </a:lnTo>
                <a:cubicBezTo>
                  <a:pt x="9366" y="2305"/>
                  <a:pt x="9347" y="2307"/>
                  <a:pt x="9327" y="2309"/>
                </a:cubicBezTo>
                <a:cubicBezTo>
                  <a:pt x="9291" y="2313"/>
                  <a:pt x="9255" y="2319"/>
                  <a:pt x="9226" y="2324"/>
                </a:cubicBezTo>
                <a:cubicBezTo>
                  <a:pt x="9173" y="2335"/>
                  <a:pt x="9132" y="2346"/>
                  <a:pt x="9099" y="2353"/>
                </a:cubicBezTo>
                <a:lnTo>
                  <a:pt x="9099" y="2353"/>
                </a:lnTo>
                <a:cubicBezTo>
                  <a:pt x="9096" y="2350"/>
                  <a:pt x="9092" y="2347"/>
                  <a:pt x="9088" y="2344"/>
                </a:cubicBezTo>
                <a:cubicBezTo>
                  <a:pt x="9030" y="2295"/>
                  <a:pt x="8967" y="2255"/>
                  <a:pt x="8900" y="2220"/>
                </a:cubicBezTo>
                <a:cubicBezTo>
                  <a:pt x="8831" y="2187"/>
                  <a:pt x="8757" y="2167"/>
                  <a:pt x="8680" y="2161"/>
                </a:cubicBezTo>
                <a:cubicBezTo>
                  <a:pt x="8665" y="2160"/>
                  <a:pt x="8650" y="2159"/>
                  <a:pt x="8635" y="2159"/>
                </a:cubicBezTo>
                <a:cubicBezTo>
                  <a:pt x="8624" y="2159"/>
                  <a:pt x="8614" y="2160"/>
                  <a:pt x="8603" y="2160"/>
                </a:cubicBezTo>
                <a:lnTo>
                  <a:pt x="8562" y="2163"/>
                </a:lnTo>
                <a:lnTo>
                  <a:pt x="8416" y="2173"/>
                </a:lnTo>
                <a:lnTo>
                  <a:pt x="8296" y="2182"/>
                </a:lnTo>
                <a:lnTo>
                  <a:pt x="8246" y="2185"/>
                </a:lnTo>
                <a:cubicBezTo>
                  <a:pt x="8216" y="2186"/>
                  <a:pt x="8186" y="2188"/>
                  <a:pt x="8157" y="2193"/>
                </a:cubicBezTo>
                <a:cubicBezTo>
                  <a:pt x="8129" y="2197"/>
                  <a:pt x="8099" y="2204"/>
                  <a:pt x="8070" y="2212"/>
                </a:cubicBezTo>
                <a:cubicBezTo>
                  <a:pt x="7998" y="2235"/>
                  <a:pt x="7928" y="2267"/>
                  <a:pt x="7862" y="2305"/>
                </a:cubicBezTo>
                <a:cubicBezTo>
                  <a:pt x="7838" y="2318"/>
                  <a:pt x="7819" y="2329"/>
                  <a:pt x="7806" y="2335"/>
                </a:cubicBezTo>
                <a:lnTo>
                  <a:pt x="7806" y="2335"/>
                </a:lnTo>
                <a:cubicBezTo>
                  <a:pt x="7790" y="2337"/>
                  <a:pt x="7773" y="2339"/>
                  <a:pt x="7757" y="2342"/>
                </a:cubicBezTo>
                <a:cubicBezTo>
                  <a:pt x="7677" y="2357"/>
                  <a:pt x="7599" y="2381"/>
                  <a:pt x="7527" y="2416"/>
                </a:cubicBezTo>
                <a:cubicBezTo>
                  <a:pt x="7513" y="2422"/>
                  <a:pt x="7501" y="2427"/>
                  <a:pt x="7490" y="2432"/>
                </a:cubicBezTo>
                <a:lnTo>
                  <a:pt x="7490" y="2432"/>
                </a:lnTo>
                <a:cubicBezTo>
                  <a:pt x="7470" y="2421"/>
                  <a:pt x="7444" y="2407"/>
                  <a:pt x="7413" y="2391"/>
                </a:cubicBezTo>
                <a:cubicBezTo>
                  <a:pt x="7353" y="2362"/>
                  <a:pt x="7261" y="2312"/>
                  <a:pt x="7100" y="2306"/>
                </a:cubicBezTo>
                <a:cubicBezTo>
                  <a:pt x="7099" y="2306"/>
                  <a:pt x="7097" y="2306"/>
                  <a:pt x="7095" y="2306"/>
                </a:cubicBezTo>
                <a:cubicBezTo>
                  <a:pt x="6932" y="2306"/>
                  <a:pt x="6830" y="2359"/>
                  <a:pt x="6764" y="2392"/>
                </a:cubicBezTo>
                <a:cubicBezTo>
                  <a:pt x="6697" y="2428"/>
                  <a:pt x="6657" y="2454"/>
                  <a:pt x="6633" y="2470"/>
                </a:cubicBezTo>
                <a:lnTo>
                  <a:pt x="6633" y="2470"/>
                </a:lnTo>
                <a:lnTo>
                  <a:pt x="6570" y="2475"/>
                </a:lnTo>
                <a:lnTo>
                  <a:pt x="6432" y="2486"/>
                </a:lnTo>
                <a:cubicBezTo>
                  <a:pt x="6391" y="2491"/>
                  <a:pt x="6353" y="2493"/>
                  <a:pt x="6320" y="2495"/>
                </a:cubicBezTo>
                <a:lnTo>
                  <a:pt x="6315" y="2495"/>
                </a:lnTo>
                <a:cubicBezTo>
                  <a:pt x="6285" y="2493"/>
                  <a:pt x="6197" y="2442"/>
                  <a:pt x="6000" y="2417"/>
                </a:cubicBezTo>
                <a:cubicBezTo>
                  <a:pt x="5979" y="2415"/>
                  <a:pt x="5957" y="2413"/>
                  <a:pt x="5935" y="2413"/>
                </a:cubicBezTo>
                <a:cubicBezTo>
                  <a:pt x="5930" y="2413"/>
                  <a:pt x="5926" y="2413"/>
                  <a:pt x="5921" y="2413"/>
                </a:cubicBezTo>
                <a:lnTo>
                  <a:pt x="5895" y="2413"/>
                </a:lnTo>
                <a:lnTo>
                  <a:pt x="5858" y="2411"/>
                </a:lnTo>
                <a:lnTo>
                  <a:pt x="5743" y="2399"/>
                </a:lnTo>
                <a:cubicBezTo>
                  <a:pt x="5695" y="2394"/>
                  <a:pt x="5639" y="2388"/>
                  <a:pt x="5571" y="2387"/>
                </a:cubicBezTo>
                <a:lnTo>
                  <a:pt x="5519" y="2387"/>
                </a:lnTo>
                <a:cubicBezTo>
                  <a:pt x="5490" y="2388"/>
                  <a:pt x="5461" y="2391"/>
                  <a:pt x="5432" y="2395"/>
                </a:cubicBezTo>
                <a:cubicBezTo>
                  <a:pt x="5383" y="2403"/>
                  <a:pt x="5336" y="2414"/>
                  <a:pt x="5290" y="2431"/>
                </a:cubicBezTo>
                <a:cubicBezTo>
                  <a:pt x="5235" y="2450"/>
                  <a:pt x="5182" y="2473"/>
                  <a:pt x="5129" y="2499"/>
                </a:cubicBezTo>
                <a:cubicBezTo>
                  <a:pt x="5117" y="2505"/>
                  <a:pt x="5108" y="2509"/>
                  <a:pt x="5101" y="2512"/>
                </a:cubicBezTo>
                <a:lnTo>
                  <a:pt x="5101" y="2512"/>
                </a:lnTo>
                <a:lnTo>
                  <a:pt x="5019" y="2517"/>
                </a:lnTo>
                <a:lnTo>
                  <a:pt x="4876" y="2533"/>
                </a:lnTo>
                <a:cubicBezTo>
                  <a:pt x="4833" y="2539"/>
                  <a:pt x="4798" y="2543"/>
                  <a:pt x="4766" y="2545"/>
                </a:cubicBezTo>
                <a:cubicBezTo>
                  <a:pt x="4755" y="2546"/>
                  <a:pt x="4743" y="2547"/>
                  <a:pt x="4732" y="2547"/>
                </a:cubicBezTo>
                <a:cubicBezTo>
                  <a:pt x="4720" y="2547"/>
                  <a:pt x="4709" y="2546"/>
                  <a:pt x="4697" y="2545"/>
                </a:cubicBezTo>
                <a:cubicBezTo>
                  <a:pt x="4645" y="2543"/>
                  <a:pt x="4556" y="2525"/>
                  <a:pt x="4427" y="2521"/>
                </a:cubicBezTo>
                <a:lnTo>
                  <a:pt x="4427" y="2521"/>
                </a:lnTo>
                <a:cubicBezTo>
                  <a:pt x="4420" y="2516"/>
                  <a:pt x="4412" y="2511"/>
                  <a:pt x="4402" y="2505"/>
                </a:cubicBezTo>
                <a:cubicBezTo>
                  <a:pt x="4344" y="2465"/>
                  <a:pt x="4281" y="2431"/>
                  <a:pt x="4216" y="2403"/>
                </a:cubicBezTo>
                <a:cubicBezTo>
                  <a:pt x="4154" y="2376"/>
                  <a:pt x="4088" y="2360"/>
                  <a:pt x="4021" y="2354"/>
                </a:cubicBezTo>
                <a:cubicBezTo>
                  <a:pt x="4005" y="2353"/>
                  <a:pt x="3989" y="2352"/>
                  <a:pt x="3972" y="2352"/>
                </a:cubicBezTo>
                <a:cubicBezTo>
                  <a:pt x="3941" y="2352"/>
                  <a:pt x="3910" y="2355"/>
                  <a:pt x="3879" y="2360"/>
                </a:cubicBezTo>
                <a:cubicBezTo>
                  <a:pt x="3834" y="2367"/>
                  <a:pt x="3790" y="2380"/>
                  <a:pt x="3749" y="2398"/>
                </a:cubicBezTo>
                <a:cubicBezTo>
                  <a:pt x="3609" y="2463"/>
                  <a:pt x="3560" y="2520"/>
                  <a:pt x="3513" y="2560"/>
                </a:cubicBezTo>
                <a:lnTo>
                  <a:pt x="3505" y="2567"/>
                </a:lnTo>
                <a:lnTo>
                  <a:pt x="3505" y="2567"/>
                </a:lnTo>
                <a:cubicBezTo>
                  <a:pt x="3505" y="2567"/>
                  <a:pt x="3505" y="2567"/>
                  <a:pt x="3505" y="2567"/>
                </a:cubicBezTo>
                <a:cubicBezTo>
                  <a:pt x="3428" y="2538"/>
                  <a:pt x="3348" y="2520"/>
                  <a:pt x="3267" y="2511"/>
                </a:cubicBezTo>
                <a:cubicBezTo>
                  <a:pt x="3248" y="2509"/>
                  <a:pt x="3229" y="2508"/>
                  <a:pt x="3210" y="2508"/>
                </a:cubicBezTo>
                <a:cubicBezTo>
                  <a:pt x="3206" y="2508"/>
                  <a:pt x="3201" y="2509"/>
                  <a:pt x="3197" y="2509"/>
                </a:cubicBezTo>
                <a:lnTo>
                  <a:pt x="3197" y="2509"/>
                </a:lnTo>
                <a:cubicBezTo>
                  <a:pt x="3183" y="2505"/>
                  <a:pt x="3155" y="2495"/>
                  <a:pt x="3117" y="2481"/>
                </a:cubicBezTo>
                <a:cubicBezTo>
                  <a:pt x="3045" y="2455"/>
                  <a:pt x="2971" y="2438"/>
                  <a:pt x="2896" y="2427"/>
                </a:cubicBezTo>
                <a:cubicBezTo>
                  <a:pt x="2868" y="2424"/>
                  <a:pt x="2839" y="2422"/>
                  <a:pt x="2811" y="2422"/>
                </a:cubicBezTo>
                <a:cubicBezTo>
                  <a:pt x="2789" y="2422"/>
                  <a:pt x="2767" y="2423"/>
                  <a:pt x="2744" y="2425"/>
                </a:cubicBezTo>
                <a:cubicBezTo>
                  <a:pt x="2710" y="2428"/>
                  <a:pt x="2675" y="2432"/>
                  <a:pt x="2646" y="2436"/>
                </a:cubicBezTo>
                <a:cubicBezTo>
                  <a:pt x="2527" y="2457"/>
                  <a:pt x="2448" y="2477"/>
                  <a:pt x="2407" y="2480"/>
                </a:cubicBezTo>
                <a:lnTo>
                  <a:pt x="2394" y="2481"/>
                </a:lnTo>
                <a:cubicBezTo>
                  <a:pt x="2363" y="2484"/>
                  <a:pt x="2332" y="2487"/>
                  <a:pt x="2301" y="2493"/>
                </a:cubicBezTo>
                <a:cubicBezTo>
                  <a:pt x="2238" y="2507"/>
                  <a:pt x="2177" y="2529"/>
                  <a:pt x="2121" y="2559"/>
                </a:cubicBezTo>
                <a:cubicBezTo>
                  <a:pt x="2060" y="2591"/>
                  <a:pt x="2004" y="2629"/>
                  <a:pt x="1951" y="2672"/>
                </a:cubicBezTo>
                <a:cubicBezTo>
                  <a:pt x="1949" y="2674"/>
                  <a:pt x="1946" y="2676"/>
                  <a:pt x="1944" y="2677"/>
                </a:cubicBezTo>
                <a:lnTo>
                  <a:pt x="1944" y="2677"/>
                </a:lnTo>
                <a:lnTo>
                  <a:pt x="1721" y="2672"/>
                </a:lnTo>
                <a:cubicBezTo>
                  <a:pt x="1615" y="2672"/>
                  <a:pt x="1508" y="2680"/>
                  <a:pt x="1403" y="2695"/>
                </a:cubicBezTo>
                <a:lnTo>
                  <a:pt x="1330" y="2704"/>
                </a:lnTo>
                <a:lnTo>
                  <a:pt x="1330" y="2704"/>
                </a:lnTo>
                <a:cubicBezTo>
                  <a:pt x="1306" y="2685"/>
                  <a:pt x="1274" y="2660"/>
                  <a:pt x="1230" y="2629"/>
                </a:cubicBezTo>
                <a:lnTo>
                  <a:pt x="1174" y="2596"/>
                </a:lnTo>
                <a:cubicBezTo>
                  <a:pt x="1150" y="2582"/>
                  <a:pt x="1126" y="2569"/>
                  <a:pt x="1099" y="2559"/>
                </a:cubicBezTo>
                <a:cubicBezTo>
                  <a:pt x="1024" y="2525"/>
                  <a:pt x="942" y="2508"/>
                  <a:pt x="860" y="2508"/>
                </a:cubicBezTo>
                <a:cubicBezTo>
                  <a:pt x="857" y="2508"/>
                  <a:pt x="855" y="2508"/>
                  <a:pt x="852" y="2508"/>
                </a:cubicBezTo>
                <a:lnTo>
                  <a:pt x="701" y="2516"/>
                </a:lnTo>
                <a:lnTo>
                  <a:pt x="438" y="2530"/>
                </a:lnTo>
                <a:lnTo>
                  <a:pt x="435" y="2533"/>
                </a:lnTo>
                <a:cubicBezTo>
                  <a:pt x="188" y="2550"/>
                  <a:pt x="0" y="2762"/>
                  <a:pt x="15" y="3009"/>
                </a:cubicBezTo>
                <a:cubicBezTo>
                  <a:pt x="29" y="3249"/>
                  <a:pt x="227" y="3433"/>
                  <a:pt x="464" y="3433"/>
                </a:cubicBezTo>
                <a:cubicBezTo>
                  <a:pt x="472" y="3433"/>
                  <a:pt x="480" y="3433"/>
                  <a:pt x="488" y="3432"/>
                </a:cubicBezTo>
                <a:lnTo>
                  <a:pt x="493" y="3432"/>
                </a:lnTo>
                <a:lnTo>
                  <a:pt x="755" y="3417"/>
                </a:lnTo>
                <a:lnTo>
                  <a:pt x="779" y="3416"/>
                </a:lnTo>
                <a:lnTo>
                  <a:pt x="779" y="3416"/>
                </a:lnTo>
                <a:cubicBezTo>
                  <a:pt x="790" y="3424"/>
                  <a:pt x="802" y="3433"/>
                  <a:pt x="815" y="3444"/>
                </a:cubicBezTo>
                <a:cubicBezTo>
                  <a:pt x="862" y="3475"/>
                  <a:pt x="916" y="3524"/>
                  <a:pt x="1043" y="3573"/>
                </a:cubicBezTo>
                <a:cubicBezTo>
                  <a:pt x="1081" y="3587"/>
                  <a:pt x="1119" y="3598"/>
                  <a:pt x="1158" y="3604"/>
                </a:cubicBezTo>
                <a:cubicBezTo>
                  <a:pt x="1191" y="3609"/>
                  <a:pt x="1223" y="3611"/>
                  <a:pt x="1256" y="3611"/>
                </a:cubicBezTo>
                <a:cubicBezTo>
                  <a:pt x="1267" y="3611"/>
                  <a:pt x="1279" y="3611"/>
                  <a:pt x="1290" y="3610"/>
                </a:cubicBezTo>
                <a:lnTo>
                  <a:pt x="1372" y="3603"/>
                </a:lnTo>
                <a:lnTo>
                  <a:pt x="1514" y="3587"/>
                </a:lnTo>
                <a:cubicBezTo>
                  <a:pt x="1582" y="3577"/>
                  <a:pt x="1651" y="3570"/>
                  <a:pt x="1721" y="3569"/>
                </a:cubicBezTo>
                <a:cubicBezTo>
                  <a:pt x="1781" y="3569"/>
                  <a:pt x="1861" y="3573"/>
                  <a:pt x="1960" y="3573"/>
                </a:cubicBezTo>
                <a:cubicBezTo>
                  <a:pt x="1970" y="3573"/>
                  <a:pt x="1980" y="3573"/>
                  <a:pt x="1990" y="3573"/>
                </a:cubicBezTo>
                <a:lnTo>
                  <a:pt x="2034" y="3572"/>
                </a:lnTo>
                <a:cubicBezTo>
                  <a:pt x="2062" y="3571"/>
                  <a:pt x="2091" y="3569"/>
                  <a:pt x="2118" y="3564"/>
                </a:cubicBezTo>
                <a:cubicBezTo>
                  <a:pt x="2156" y="3558"/>
                  <a:pt x="2193" y="3549"/>
                  <a:pt x="2229" y="3536"/>
                </a:cubicBezTo>
                <a:cubicBezTo>
                  <a:pt x="2257" y="3526"/>
                  <a:pt x="2285" y="3514"/>
                  <a:pt x="2311" y="3501"/>
                </a:cubicBezTo>
                <a:cubicBezTo>
                  <a:pt x="2375" y="3468"/>
                  <a:pt x="2434" y="3429"/>
                  <a:pt x="2490" y="3384"/>
                </a:cubicBezTo>
                <a:cubicBezTo>
                  <a:pt x="2499" y="3377"/>
                  <a:pt x="2506" y="3371"/>
                  <a:pt x="2513" y="3366"/>
                </a:cubicBezTo>
                <a:lnTo>
                  <a:pt x="2513" y="3366"/>
                </a:lnTo>
                <a:cubicBezTo>
                  <a:pt x="2641" y="3350"/>
                  <a:pt x="2730" y="3325"/>
                  <a:pt x="2781" y="3318"/>
                </a:cubicBezTo>
                <a:lnTo>
                  <a:pt x="2801" y="3315"/>
                </a:lnTo>
                <a:lnTo>
                  <a:pt x="2801" y="3315"/>
                </a:lnTo>
                <a:cubicBezTo>
                  <a:pt x="2808" y="3317"/>
                  <a:pt x="2817" y="3320"/>
                  <a:pt x="2828" y="3324"/>
                </a:cubicBezTo>
                <a:cubicBezTo>
                  <a:pt x="2863" y="3335"/>
                  <a:pt x="2914" y="3355"/>
                  <a:pt x="2991" y="3375"/>
                </a:cubicBezTo>
                <a:cubicBezTo>
                  <a:pt x="3037" y="3386"/>
                  <a:pt x="3083" y="3393"/>
                  <a:pt x="3130" y="3397"/>
                </a:cubicBezTo>
                <a:cubicBezTo>
                  <a:pt x="3147" y="3398"/>
                  <a:pt x="3164" y="3398"/>
                  <a:pt x="3181" y="3399"/>
                </a:cubicBezTo>
                <a:lnTo>
                  <a:pt x="3181" y="3399"/>
                </a:lnTo>
                <a:cubicBezTo>
                  <a:pt x="3187" y="3400"/>
                  <a:pt x="3195" y="3402"/>
                  <a:pt x="3205" y="3406"/>
                </a:cubicBezTo>
                <a:cubicBezTo>
                  <a:pt x="3236" y="3416"/>
                  <a:pt x="3284" y="3436"/>
                  <a:pt x="3357" y="3458"/>
                </a:cubicBezTo>
                <a:cubicBezTo>
                  <a:pt x="3400" y="3470"/>
                  <a:pt x="3445" y="3480"/>
                  <a:pt x="3489" y="3484"/>
                </a:cubicBezTo>
                <a:cubicBezTo>
                  <a:pt x="3517" y="3488"/>
                  <a:pt x="3545" y="3490"/>
                  <a:pt x="3573" y="3490"/>
                </a:cubicBezTo>
                <a:cubicBezTo>
                  <a:pt x="3619" y="3490"/>
                  <a:pt x="3664" y="3485"/>
                  <a:pt x="3708" y="3475"/>
                </a:cubicBezTo>
                <a:cubicBezTo>
                  <a:pt x="3899" y="3423"/>
                  <a:pt x="3958" y="3350"/>
                  <a:pt x="4014" y="3306"/>
                </a:cubicBezTo>
                <a:cubicBezTo>
                  <a:pt x="4015" y="3306"/>
                  <a:pt x="4015" y="3306"/>
                  <a:pt x="4015" y="3306"/>
                </a:cubicBezTo>
                <a:lnTo>
                  <a:pt x="4015" y="3306"/>
                </a:lnTo>
                <a:cubicBezTo>
                  <a:pt x="4043" y="3321"/>
                  <a:pt x="4072" y="3336"/>
                  <a:pt x="4101" y="3349"/>
                </a:cubicBezTo>
                <a:cubicBezTo>
                  <a:pt x="4160" y="3375"/>
                  <a:pt x="4222" y="3392"/>
                  <a:pt x="4286" y="3400"/>
                </a:cubicBezTo>
                <a:cubicBezTo>
                  <a:pt x="4310" y="3403"/>
                  <a:pt x="4334" y="3404"/>
                  <a:pt x="4359" y="3404"/>
                </a:cubicBezTo>
                <a:cubicBezTo>
                  <a:pt x="4367" y="3404"/>
                  <a:pt x="4376" y="3404"/>
                  <a:pt x="4384" y="3403"/>
                </a:cubicBezTo>
                <a:lnTo>
                  <a:pt x="4397" y="3403"/>
                </a:lnTo>
                <a:cubicBezTo>
                  <a:pt x="4436" y="3403"/>
                  <a:pt x="4516" y="3416"/>
                  <a:pt x="4637" y="3427"/>
                </a:cubicBezTo>
                <a:cubicBezTo>
                  <a:pt x="4667" y="3428"/>
                  <a:pt x="4697" y="3429"/>
                  <a:pt x="4727" y="3429"/>
                </a:cubicBezTo>
                <a:cubicBezTo>
                  <a:pt x="4762" y="3429"/>
                  <a:pt x="4796" y="3428"/>
                  <a:pt x="4830" y="3425"/>
                </a:cubicBezTo>
                <a:cubicBezTo>
                  <a:pt x="4887" y="3421"/>
                  <a:pt x="4937" y="3414"/>
                  <a:pt x="4982" y="3409"/>
                </a:cubicBezTo>
                <a:lnTo>
                  <a:pt x="5100" y="3394"/>
                </a:lnTo>
                <a:lnTo>
                  <a:pt x="5148" y="3391"/>
                </a:lnTo>
                <a:lnTo>
                  <a:pt x="5203" y="3386"/>
                </a:lnTo>
                <a:cubicBezTo>
                  <a:pt x="5232" y="3384"/>
                  <a:pt x="5260" y="3378"/>
                  <a:pt x="5287" y="3372"/>
                </a:cubicBezTo>
                <a:cubicBezTo>
                  <a:pt x="5360" y="3354"/>
                  <a:pt x="5431" y="3328"/>
                  <a:pt x="5498" y="3296"/>
                </a:cubicBezTo>
                <a:cubicBezTo>
                  <a:pt x="5530" y="3281"/>
                  <a:pt x="5554" y="3270"/>
                  <a:pt x="5568" y="3264"/>
                </a:cubicBezTo>
                <a:lnTo>
                  <a:pt x="5568" y="3264"/>
                </a:lnTo>
                <a:cubicBezTo>
                  <a:pt x="5588" y="3265"/>
                  <a:pt x="5614" y="3268"/>
                  <a:pt x="5648" y="3271"/>
                </a:cubicBezTo>
                <a:cubicBezTo>
                  <a:pt x="5687" y="3275"/>
                  <a:pt x="5736" y="3281"/>
                  <a:pt x="5795" y="3286"/>
                </a:cubicBezTo>
                <a:cubicBezTo>
                  <a:pt x="5824" y="3287"/>
                  <a:pt x="5856" y="3289"/>
                  <a:pt x="5889" y="3289"/>
                </a:cubicBezTo>
                <a:lnTo>
                  <a:pt x="5914" y="3289"/>
                </a:lnTo>
                <a:cubicBezTo>
                  <a:pt x="5911" y="3288"/>
                  <a:pt x="5910" y="3288"/>
                  <a:pt x="5911" y="3288"/>
                </a:cubicBezTo>
                <a:cubicBezTo>
                  <a:pt x="5913" y="3288"/>
                  <a:pt x="5984" y="3312"/>
                  <a:pt x="6107" y="3347"/>
                </a:cubicBezTo>
                <a:cubicBezTo>
                  <a:pt x="6151" y="3357"/>
                  <a:pt x="6194" y="3364"/>
                  <a:pt x="6238" y="3368"/>
                </a:cubicBezTo>
                <a:cubicBezTo>
                  <a:pt x="6265" y="3370"/>
                  <a:pt x="6292" y="3371"/>
                  <a:pt x="6318" y="3371"/>
                </a:cubicBezTo>
                <a:lnTo>
                  <a:pt x="6362" y="3369"/>
                </a:lnTo>
                <a:cubicBezTo>
                  <a:pt x="6416" y="3366"/>
                  <a:pt x="6467" y="3362"/>
                  <a:pt x="6512" y="3357"/>
                </a:cubicBezTo>
                <a:lnTo>
                  <a:pt x="6637" y="3346"/>
                </a:lnTo>
                <a:lnTo>
                  <a:pt x="6689" y="3342"/>
                </a:lnTo>
                <a:lnTo>
                  <a:pt x="6721" y="3340"/>
                </a:lnTo>
                <a:cubicBezTo>
                  <a:pt x="6757" y="3339"/>
                  <a:pt x="6793" y="3333"/>
                  <a:pt x="6829" y="3326"/>
                </a:cubicBezTo>
                <a:cubicBezTo>
                  <a:pt x="6958" y="3294"/>
                  <a:pt x="7027" y="3250"/>
                  <a:pt x="7076" y="3220"/>
                </a:cubicBezTo>
                <a:cubicBezTo>
                  <a:pt x="7082" y="3216"/>
                  <a:pt x="7088" y="3213"/>
                  <a:pt x="7093" y="3210"/>
                </a:cubicBezTo>
                <a:lnTo>
                  <a:pt x="7093" y="3210"/>
                </a:lnTo>
                <a:lnTo>
                  <a:pt x="7126" y="3228"/>
                </a:lnTo>
                <a:cubicBezTo>
                  <a:pt x="7183" y="3256"/>
                  <a:pt x="7262" y="3302"/>
                  <a:pt x="7406" y="3320"/>
                </a:cubicBezTo>
                <a:cubicBezTo>
                  <a:pt x="7430" y="3322"/>
                  <a:pt x="7452" y="3323"/>
                  <a:pt x="7473" y="3323"/>
                </a:cubicBezTo>
                <a:cubicBezTo>
                  <a:pt x="7593" y="3323"/>
                  <a:pt x="7670" y="3295"/>
                  <a:pt x="7732" y="3273"/>
                </a:cubicBezTo>
                <a:cubicBezTo>
                  <a:pt x="7803" y="3246"/>
                  <a:pt x="7850" y="3223"/>
                  <a:pt x="7879" y="3209"/>
                </a:cubicBezTo>
                <a:cubicBezTo>
                  <a:pt x="7890" y="3204"/>
                  <a:pt x="7899" y="3200"/>
                  <a:pt x="7904" y="3198"/>
                </a:cubicBezTo>
                <a:lnTo>
                  <a:pt x="7904" y="3198"/>
                </a:lnTo>
                <a:cubicBezTo>
                  <a:pt x="7925" y="3197"/>
                  <a:pt x="7945" y="3194"/>
                  <a:pt x="7966" y="3191"/>
                </a:cubicBezTo>
                <a:cubicBezTo>
                  <a:pt x="8019" y="3182"/>
                  <a:pt x="8071" y="3165"/>
                  <a:pt x="8120" y="3145"/>
                </a:cubicBezTo>
                <a:cubicBezTo>
                  <a:pt x="8176" y="3120"/>
                  <a:pt x="8230" y="3093"/>
                  <a:pt x="8282" y="3061"/>
                </a:cubicBezTo>
                <a:cubicBezTo>
                  <a:pt x="8291" y="3056"/>
                  <a:pt x="8299" y="3052"/>
                  <a:pt x="8305" y="3049"/>
                </a:cubicBezTo>
                <a:lnTo>
                  <a:pt x="8305" y="3049"/>
                </a:lnTo>
                <a:lnTo>
                  <a:pt x="8348" y="3046"/>
                </a:lnTo>
                <a:lnTo>
                  <a:pt x="8490" y="3035"/>
                </a:lnTo>
                <a:lnTo>
                  <a:pt x="8561" y="3029"/>
                </a:lnTo>
                <a:lnTo>
                  <a:pt x="8561" y="3029"/>
                </a:lnTo>
                <a:cubicBezTo>
                  <a:pt x="8605" y="3066"/>
                  <a:pt x="8652" y="3100"/>
                  <a:pt x="8700" y="3131"/>
                </a:cubicBezTo>
                <a:cubicBezTo>
                  <a:pt x="8749" y="3161"/>
                  <a:pt x="8801" y="3185"/>
                  <a:pt x="8855" y="3202"/>
                </a:cubicBezTo>
                <a:cubicBezTo>
                  <a:pt x="8913" y="3220"/>
                  <a:pt x="8973" y="3230"/>
                  <a:pt x="9033" y="3230"/>
                </a:cubicBezTo>
                <a:cubicBezTo>
                  <a:pt x="9047" y="3230"/>
                  <a:pt x="9062" y="3229"/>
                  <a:pt x="9076" y="3228"/>
                </a:cubicBezTo>
                <a:cubicBezTo>
                  <a:pt x="9143" y="3223"/>
                  <a:pt x="9210" y="3213"/>
                  <a:pt x="9276" y="3197"/>
                </a:cubicBezTo>
                <a:lnTo>
                  <a:pt x="9391" y="3169"/>
                </a:lnTo>
                <a:lnTo>
                  <a:pt x="9419" y="3164"/>
                </a:lnTo>
                <a:lnTo>
                  <a:pt x="9479" y="3161"/>
                </a:lnTo>
                <a:cubicBezTo>
                  <a:pt x="9565" y="3150"/>
                  <a:pt x="9648" y="3128"/>
                  <a:pt x="9728" y="3094"/>
                </a:cubicBezTo>
                <a:lnTo>
                  <a:pt x="9836" y="3048"/>
                </a:lnTo>
                <a:cubicBezTo>
                  <a:pt x="9838" y="3047"/>
                  <a:pt x="9840" y="3046"/>
                  <a:pt x="9841" y="3046"/>
                </a:cubicBezTo>
                <a:lnTo>
                  <a:pt x="9841" y="3046"/>
                </a:lnTo>
                <a:cubicBezTo>
                  <a:pt x="9893" y="3044"/>
                  <a:pt x="9945" y="3040"/>
                  <a:pt x="9997" y="3033"/>
                </a:cubicBezTo>
                <a:cubicBezTo>
                  <a:pt x="10090" y="3020"/>
                  <a:pt x="10171" y="3010"/>
                  <a:pt x="10197" y="3009"/>
                </a:cubicBezTo>
                <a:lnTo>
                  <a:pt x="10197" y="3009"/>
                </a:lnTo>
                <a:cubicBezTo>
                  <a:pt x="10210" y="3013"/>
                  <a:pt x="10270" y="3028"/>
                  <a:pt x="10361" y="3053"/>
                </a:cubicBezTo>
                <a:cubicBezTo>
                  <a:pt x="10397" y="3061"/>
                  <a:pt x="10432" y="3068"/>
                  <a:pt x="10468" y="3074"/>
                </a:cubicBezTo>
                <a:cubicBezTo>
                  <a:pt x="10488" y="3076"/>
                  <a:pt x="10512" y="3079"/>
                  <a:pt x="10534" y="3081"/>
                </a:cubicBezTo>
                <a:cubicBezTo>
                  <a:pt x="10535" y="3081"/>
                  <a:pt x="10535" y="3081"/>
                  <a:pt x="10536" y="3081"/>
                </a:cubicBezTo>
                <a:lnTo>
                  <a:pt x="10536" y="3081"/>
                </a:lnTo>
                <a:lnTo>
                  <a:pt x="10629" y="3134"/>
                </a:lnTo>
                <a:cubicBezTo>
                  <a:pt x="10685" y="3162"/>
                  <a:pt x="10763" y="3208"/>
                  <a:pt x="10905" y="3228"/>
                </a:cubicBezTo>
                <a:cubicBezTo>
                  <a:pt x="10926" y="3230"/>
                  <a:pt x="10948" y="3231"/>
                  <a:pt x="10969" y="3231"/>
                </a:cubicBezTo>
                <a:cubicBezTo>
                  <a:pt x="10990" y="3231"/>
                  <a:pt x="11012" y="3230"/>
                  <a:pt x="11033" y="3228"/>
                </a:cubicBezTo>
                <a:cubicBezTo>
                  <a:pt x="11081" y="3222"/>
                  <a:pt x="11127" y="3212"/>
                  <a:pt x="11172" y="3193"/>
                </a:cubicBezTo>
                <a:cubicBezTo>
                  <a:pt x="11204" y="3180"/>
                  <a:pt x="11237" y="3165"/>
                  <a:pt x="11268" y="3147"/>
                </a:cubicBezTo>
                <a:cubicBezTo>
                  <a:pt x="11290" y="3133"/>
                  <a:pt x="11313" y="3118"/>
                  <a:pt x="11331" y="3104"/>
                </a:cubicBezTo>
                <a:cubicBezTo>
                  <a:pt x="11342" y="3095"/>
                  <a:pt x="11353" y="3087"/>
                  <a:pt x="11364" y="3077"/>
                </a:cubicBezTo>
                <a:lnTo>
                  <a:pt x="11364" y="3077"/>
                </a:lnTo>
                <a:cubicBezTo>
                  <a:pt x="11399" y="3107"/>
                  <a:pt x="11446" y="3141"/>
                  <a:pt x="11522" y="3179"/>
                </a:cubicBezTo>
                <a:cubicBezTo>
                  <a:pt x="11596" y="3215"/>
                  <a:pt x="11677" y="3233"/>
                  <a:pt x="11759" y="3233"/>
                </a:cubicBezTo>
                <a:cubicBezTo>
                  <a:pt x="11766" y="3233"/>
                  <a:pt x="11773" y="3233"/>
                  <a:pt x="11781" y="3232"/>
                </a:cubicBezTo>
                <a:cubicBezTo>
                  <a:pt x="11826" y="3230"/>
                  <a:pt x="11871" y="3224"/>
                  <a:pt x="11915" y="3215"/>
                </a:cubicBezTo>
                <a:cubicBezTo>
                  <a:pt x="12036" y="3187"/>
                  <a:pt x="12112" y="3158"/>
                  <a:pt x="12142" y="3149"/>
                </a:cubicBezTo>
                <a:lnTo>
                  <a:pt x="12142" y="3149"/>
                </a:lnTo>
                <a:cubicBezTo>
                  <a:pt x="12163" y="3155"/>
                  <a:pt x="12184" y="3162"/>
                  <a:pt x="12205" y="3169"/>
                </a:cubicBezTo>
                <a:cubicBezTo>
                  <a:pt x="12264" y="3191"/>
                  <a:pt x="12325" y="3207"/>
                  <a:pt x="12387" y="3220"/>
                </a:cubicBezTo>
                <a:cubicBezTo>
                  <a:pt x="12435" y="3229"/>
                  <a:pt x="12483" y="3235"/>
                  <a:pt x="12532" y="3235"/>
                </a:cubicBezTo>
                <a:cubicBezTo>
                  <a:pt x="12609" y="3234"/>
                  <a:pt x="12687" y="3217"/>
                  <a:pt x="12757" y="3187"/>
                </a:cubicBezTo>
                <a:cubicBezTo>
                  <a:pt x="12831" y="3155"/>
                  <a:pt x="12900" y="3112"/>
                  <a:pt x="12964" y="3061"/>
                </a:cubicBezTo>
                <a:cubicBezTo>
                  <a:pt x="12982" y="3047"/>
                  <a:pt x="12998" y="3035"/>
                  <a:pt x="13010" y="3025"/>
                </a:cubicBezTo>
                <a:lnTo>
                  <a:pt x="13010" y="3025"/>
                </a:lnTo>
                <a:cubicBezTo>
                  <a:pt x="13059" y="3020"/>
                  <a:pt x="13107" y="3012"/>
                  <a:pt x="13154" y="3001"/>
                </a:cubicBezTo>
                <a:lnTo>
                  <a:pt x="13275" y="2974"/>
                </a:lnTo>
                <a:lnTo>
                  <a:pt x="13305" y="2969"/>
                </a:lnTo>
                <a:lnTo>
                  <a:pt x="13325" y="2969"/>
                </a:lnTo>
                <a:lnTo>
                  <a:pt x="13589" y="2975"/>
                </a:lnTo>
                <a:lnTo>
                  <a:pt x="13620" y="2975"/>
                </a:lnTo>
                <a:lnTo>
                  <a:pt x="13620" y="2975"/>
                </a:lnTo>
                <a:lnTo>
                  <a:pt x="13694" y="3031"/>
                </a:lnTo>
                <a:cubicBezTo>
                  <a:pt x="13745" y="3065"/>
                  <a:pt x="13810" y="3122"/>
                  <a:pt x="13959" y="3162"/>
                </a:cubicBezTo>
                <a:cubicBezTo>
                  <a:pt x="14000" y="3171"/>
                  <a:pt x="14043" y="3177"/>
                  <a:pt x="14086" y="3178"/>
                </a:cubicBezTo>
                <a:cubicBezTo>
                  <a:pt x="14119" y="3178"/>
                  <a:pt x="14152" y="3176"/>
                  <a:pt x="14184" y="3170"/>
                </a:cubicBezTo>
                <a:cubicBezTo>
                  <a:pt x="14235" y="3162"/>
                  <a:pt x="14284" y="3149"/>
                  <a:pt x="14333" y="3131"/>
                </a:cubicBezTo>
                <a:cubicBezTo>
                  <a:pt x="14376" y="3114"/>
                  <a:pt x="14418" y="3095"/>
                  <a:pt x="14459" y="3074"/>
                </a:cubicBezTo>
                <a:lnTo>
                  <a:pt x="14459" y="3074"/>
                </a:lnTo>
                <a:cubicBezTo>
                  <a:pt x="14503" y="3104"/>
                  <a:pt x="14549" y="3131"/>
                  <a:pt x="14596" y="3155"/>
                </a:cubicBezTo>
                <a:cubicBezTo>
                  <a:pt x="14651" y="3182"/>
                  <a:pt x="14707" y="3200"/>
                  <a:pt x="14765" y="3212"/>
                </a:cubicBezTo>
                <a:cubicBezTo>
                  <a:pt x="14804" y="3219"/>
                  <a:pt x="14843" y="3221"/>
                  <a:pt x="14882" y="3221"/>
                </a:cubicBezTo>
                <a:cubicBezTo>
                  <a:pt x="14914" y="3220"/>
                  <a:pt x="14946" y="3216"/>
                  <a:pt x="14979" y="3212"/>
                </a:cubicBezTo>
                <a:cubicBezTo>
                  <a:pt x="15062" y="3195"/>
                  <a:pt x="15142" y="3167"/>
                  <a:pt x="15216" y="3126"/>
                </a:cubicBezTo>
                <a:cubicBezTo>
                  <a:pt x="15246" y="3111"/>
                  <a:pt x="15269" y="3099"/>
                  <a:pt x="15286" y="3091"/>
                </a:cubicBezTo>
                <a:lnTo>
                  <a:pt x="15286" y="3091"/>
                </a:lnTo>
                <a:cubicBezTo>
                  <a:pt x="15315" y="3098"/>
                  <a:pt x="15366" y="3111"/>
                  <a:pt x="15433" y="3130"/>
                </a:cubicBezTo>
                <a:cubicBezTo>
                  <a:pt x="15502" y="3148"/>
                  <a:pt x="15573" y="3157"/>
                  <a:pt x="15643" y="3157"/>
                </a:cubicBezTo>
                <a:cubicBezTo>
                  <a:pt x="15736" y="3157"/>
                  <a:pt x="15828" y="3141"/>
                  <a:pt x="15916" y="3110"/>
                </a:cubicBezTo>
                <a:lnTo>
                  <a:pt x="16034" y="3070"/>
                </a:lnTo>
                <a:lnTo>
                  <a:pt x="16051" y="3065"/>
                </a:lnTo>
                <a:lnTo>
                  <a:pt x="16046" y="3065"/>
                </a:lnTo>
                <a:cubicBezTo>
                  <a:pt x="16213" y="3059"/>
                  <a:pt x="16314" y="3021"/>
                  <a:pt x="16373" y="3004"/>
                </a:cubicBezTo>
                <a:lnTo>
                  <a:pt x="16373" y="3004"/>
                </a:lnTo>
                <a:cubicBezTo>
                  <a:pt x="16386" y="3014"/>
                  <a:pt x="16401" y="3025"/>
                  <a:pt x="16417" y="3037"/>
                </a:cubicBezTo>
                <a:cubicBezTo>
                  <a:pt x="16467" y="3068"/>
                  <a:pt x="16524" y="3117"/>
                  <a:pt x="16654" y="3160"/>
                </a:cubicBezTo>
                <a:cubicBezTo>
                  <a:pt x="16707" y="3175"/>
                  <a:pt x="16762" y="3183"/>
                  <a:pt x="16816" y="3183"/>
                </a:cubicBezTo>
                <a:cubicBezTo>
                  <a:pt x="16844" y="3183"/>
                  <a:pt x="16871" y="3181"/>
                  <a:pt x="16898" y="3177"/>
                </a:cubicBezTo>
                <a:cubicBezTo>
                  <a:pt x="16964" y="3167"/>
                  <a:pt x="17027" y="3146"/>
                  <a:pt x="17086" y="3116"/>
                </a:cubicBezTo>
                <a:cubicBezTo>
                  <a:pt x="17147" y="3083"/>
                  <a:pt x="17205" y="3045"/>
                  <a:pt x="17258" y="3001"/>
                </a:cubicBezTo>
                <a:cubicBezTo>
                  <a:pt x="17263" y="2998"/>
                  <a:pt x="17268" y="2994"/>
                  <a:pt x="17272" y="2990"/>
                </a:cubicBezTo>
                <a:lnTo>
                  <a:pt x="17272" y="2990"/>
                </a:lnTo>
                <a:cubicBezTo>
                  <a:pt x="17313" y="2998"/>
                  <a:pt x="17370" y="3010"/>
                  <a:pt x="17443" y="3021"/>
                </a:cubicBezTo>
                <a:cubicBezTo>
                  <a:pt x="17474" y="3024"/>
                  <a:pt x="17507" y="3029"/>
                  <a:pt x="17544" y="3031"/>
                </a:cubicBezTo>
                <a:lnTo>
                  <a:pt x="17613" y="3034"/>
                </a:lnTo>
                <a:cubicBezTo>
                  <a:pt x="17637" y="3034"/>
                  <a:pt x="17670" y="3038"/>
                  <a:pt x="17710" y="3043"/>
                </a:cubicBezTo>
                <a:lnTo>
                  <a:pt x="17855" y="3060"/>
                </a:lnTo>
                <a:cubicBezTo>
                  <a:pt x="17882" y="3064"/>
                  <a:pt x="17912" y="3066"/>
                  <a:pt x="17945" y="3067"/>
                </a:cubicBezTo>
                <a:lnTo>
                  <a:pt x="18023" y="3068"/>
                </a:lnTo>
                <a:lnTo>
                  <a:pt x="18287" y="3070"/>
                </a:lnTo>
                <a:cubicBezTo>
                  <a:pt x="18307" y="3070"/>
                  <a:pt x="18327" y="3070"/>
                  <a:pt x="18348" y="3070"/>
                </a:cubicBezTo>
                <a:cubicBezTo>
                  <a:pt x="18427" y="3070"/>
                  <a:pt x="18507" y="3067"/>
                  <a:pt x="18586" y="3060"/>
                </a:cubicBezTo>
                <a:lnTo>
                  <a:pt x="18700" y="3050"/>
                </a:lnTo>
                <a:lnTo>
                  <a:pt x="18700" y="3050"/>
                </a:lnTo>
                <a:cubicBezTo>
                  <a:pt x="18727" y="3069"/>
                  <a:pt x="18764" y="3098"/>
                  <a:pt x="18823" y="3135"/>
                </a:cubicBezTo>
                <a:cubicBezTo>
                  <a:pt x="18863" y="3161"/>
                  <a:pt x="18907" y="3182"/>
                  <a:pt x="18951" y="3199"/>
                </a:cubicBezTo>
                <a:cubicBezTo>
                  <a:pt x="18983" y="3211"/>
                  <a:pt x="19015" y="3220"/>
                  <a:pt x="19048" y="3227"/>
                </a:cubicBezTo>
                <a:cubicBezTo>
                  <a:pt x="19084" y="3234"/>
                  <a:pt x="19121" y="3237"/>
                  <a:pt x="19158" y="3237"/>
                </a:cubicBezTo>
                <a:cubicBezTo>
                  <a:pt x="19219" y="3237"/>
                  <a:pt x="19280" y="3232"/>
                  <a:pt x="19340" y="3224"/>
                </a:cubicBezTo>
                <a:lnTo>
                  <a:pt x="19469" y="3207"/>
                </a:lnTo>
                <a:cubicBezTo>
                  <a:pt x="19496" y="3204"/>
                  <a:pt x="19524" y="3201"/>
                  <a:pt x="19552" y="3201"/>
                </a:cubicBezTo>
                <a:cubicBezTo>
                  <a:pt x="19684" y="3201"/>
                  <a:pt x="19782" y="3183"/>
                  <a:pt x="19852" y="3177"/>
                </a:cubicBezTo>
                <a:cubicBezTo>
                  <a:pt x="19879" y="3174"/>
                  <a:pt x="19905" y="3172"/>
                  <a:pt x="19933" y="3172"/>
                </a:cubicBezTo>
                <a:cubicBezTo>
                  <a:pt x="19957" y="3174"/>
                  <a:pt x="19982" y="3177"/>
                  <a:pt x="20005" y="3182"/>
                </a:cubicBezTo>
                <a:cubicBezTo>
                  <a:pt x="20075" y="3192"/>
                  <a:pt x="20178" y="3222"/>
                  <a:pt x="20336" y="3222"/>
                </a:cubicBezTo>
                <a:cubicBezTo>
                  <a:pt x="20339" y="3222"/>
                  <a:pt x="20341" y="3222"/>
                  <a:pt x="20344" y="3222"/>
                </a:cubicBezTo>
                <a:cubicBezTo>
                  <a:pt x="20514" y="3215"/>
                  <a:pt x="20615" y="3177"/>
                  <a:pt x="20670" y="3169"/>
                </a:cubicBezTo>
                <a:lnTo>
                  <a:pt x="20700" y="3164"/>
                </a:lnTo>
                <a:lnTo>
                  <a:pt x="20728" y="3164"/>
                </a:lnTo>
                <a:cubicBezTo>
                  <a:pt x="20787" y="3163"/>
                  <a:pt x="20845" y="3160"/>
                  <a:pt x="20902" y="3152"/>
                </a:cubicBezTo>
                <a:lnTo>
                  <a:pt x="21028" y="3137"/>
                </a:lnTo>
                <a:lnTo>
                  <a:pt x="21072" y="3133"/>
                </a:lnTo>
                <a:lnTo>
                  <a:pt x="21095" y="3133"/>
                </a:lnTo>
                <a:cubicBezTo>
                  <a:pt x="21094" y="3133"/>
                  <a:pt x="21094" y="3132"/>
                  <a:pt x="21094" y="3132"/>
                </a:cubicBezTo>
                <a:cubicBezTo>
                  <a:pt x="21097" y="3132"/>
                  <a:pt x="21162" y="3151"/>
                  <a:pt x="21270" y="3183"/>
                </a:cubicBezTo>
                <a:cubicBezTo>
                  <a:pt x="21346" y="3205"/>
                  <a:pt x="21425" y="3215"/>
                  <a:pt x="21504" y="3215"/>
                </a:cubicBezTo>
                <a:cubicBezTo>
                  <a:pt x="21508" y="3215"/>
                  <a:pt x="21512" y="3215"/>
                  <a:pt x="21516" y="3215"/>
                </a:cubicBezTo>
                <a:cubicBezTo>
                  <a:pt x="21600" y="3211"/>
                  <a:pt x="21684" y="3193"/>
                  <a:pt x="21763" y="3164"/>
                </a:cubicBezTo>
                <a:cubicBezTo>
                  <a:pt x="21832" y="3136"/>
                  <a:pt x="21880" y="3122"/>
                  <a:pt x="21893" y="3117"/>
                </a:cubicBezTo>
                <a:lnTo>
                  <a:pt x="21893" y="3117"/>
                </a:lnTo>
                <a:cubicBezTo>
                  <a:pt x="21923" y="3120"/>
                  <a:pt x="21983" y="3133"/>
                  <a:pt x="22071" y="3150"/>
                </a:cubicBezTo>
                <a:cubicBezTo>
                  <a:pt x="22136" y="3163"/>
                  <a:pt x="22203" y="3170"/>
                  <a:pt x="22272" y="3171"/>
                </a:cubicBezTo>
                <a:cubicBezTo>
                  <a:pt x="22354" y="3170"/>
                  <a:pt x="22435" y="3157"/>
                  <a:pt x="22513" y="3133"/>
                </a:cubicBezTo>
                <a:cubicBezTo>
                  <a:pt x="22594" y="3106"/>
                  <a:pt x="22649" y="3091"/>
                  <a:pt x="22662" y="3087"/>
                </a:cubicBezTo>
                <a:lnTo>
                  <a:pt x="22662" y="3087"/>
                </a:lnTo>
                <a:cubicBezTo>
                  <a:pt x="22665" y="3087"/>
                  <a:pt x="22668" y="3087"/>
                  <a:pt x="22671" y="3087"/>
                </a:cubicBezTo>
                <a:cubicBezTo>
                  <a:pt x="22777" y="3087"/>
                  <a:pt x="22881" y="3074"/>
                  <a:pt x="22951" y="3068"/>
                </a:cubicBezTo>
                <a:cubicBezTo>
                  <a:pt x="22965" y="3068"/>
                  <a:pt x="22978" y="3067"/>
                  <a:pt x="22990" y="3066"/>
                </a:cubicBezTo>
                <a:lnTo>
                  <a:pt x="22990" y="3066"/>
                </a:lnTo>
                <a:cubicBezTo>
                  <a:pt x="23006" y="3078"/>
                  <a:pt x="23028" y="3093"/>
                  <a:pt x="23055" y="3112"/>
                </a:cubicBezTo>
                <a:cubicBezTo>
                  <a:pt x="23106" y="3145"/>
                  <a:pt x="23161" y="3191"/>
                  <a:pt x="23291" y="3230"/>
                </a:cubicBezTo>
                <a:cubicBezTo>
                  <a:pt x="23326" y="3239"/>
                  <a:pt x="23363" y="3246"/>
                  <a:pt x="23400" y="3249"/>
                </a:cubicBezTo>
                <a:cubicBezTo>
                  <a:pt x="23421" y="3251"/>
                  <a:pt x="23443" y="3251"/>
                  <a:pt x="23465" y="3251"/>
                </a:cubicBezTo>
                <a:lnTo>
                  <a:pt x="23548" y="3249"/>
                </a:lnTo>
                <a:lnTo>
                  <a:pt x="23690" y="3238"/>
                </a:lnTo>
                <a:cubicBezTo>
                  <a:pt x="23731" y="3235"/>
                  <a:pt x="23768" y="3231"/>
                  <a:pt x="23798" y="3231"/>
                </a:cubicBezTo>
                <a:lnTo>
                  <a:pt x="23859" y="3231"/>
                </a:lnTo>
                <a:lnTo>
                  <a:pt x="23939" y="3229"/>
                </a:lnTo>
                <a:cubicBezTo>
                  <a:pt x="24041" y="3224"/>
                  <a:pt x="24124" y="3216"/>
                  <a:pt x="24188" y="3216"/>
                </a:cubicBezTo>
                <a:lnTo>
                  <a:pt x="24221" y="3216"/>
                </a:lnTo>
                <a:cubicBezTo>
                  <a:pt x="24228" y="3216"/>
                  <a:pt x="24239" y="3219"/>
                  <a:pt x="24252" y="3220"/>
                </a:cubicBezTo>
                <a:lnTo>
                  <a:pt x="24364" y="3243"/>
                </a:lnTo>
                <a:cubicBezTo>
                  <a:pt x="24424" y="3256"/>
                  <a:pt x="24484" y="3265"/>
                  <a:pt x="24545" y="3271"/>
                </a:cubicBezTo>
                <a:cubicBezTo>
                  <a:pt x="24564" y="3272"/>
                  <a:pt x="24584" y="3273"/>
                  <a:pt x="24603" y="3273"/>
                </a:cubicBezTo>
                <a:cubicBezTo>
                  <a:pt x="24632" y="3273"/>
                  <a:pt x="24660" y="3271"/>
                  <a:pt x="24688" y="3267"/>
                </a:cubicBezTo>
                <a:cubicBezTo>
                  <a:pt x="24734" y="3262"/>
                  <a:pt x="24779" y="3252"/>
                  <a:pt x="24823" y="3238"/>
                </a:cubicBezTo>
                <a:cubicBezTo>
                  <a:pt x="24922" y="3203"/>
                  <a:pt x="24989" y="3175"/>
                  <a:pt x="25012" y="3165"/>
                </a:cubicBezTo>
                <a:lnTo>
                  <a:pt x="25012" y="3165"/>
                </a:lnTo>
                <a:lnTo>
                  <a:pt x="25048" y="3167"/>
                </a:lnTo>
                <a:lnTo>
                  <a:pt x="25166" y="3180"/>
                </a:lnTo>
                <a:cubicBezTo>
                  <a:pt x="25212" y="3185"/>
                  <a:pt x="25263" y="3191"/>
                  <a:pt x="25322" y="3194"/>
                </a:cubicBezTo>
                <a:cubicBezTo>
                  <a:pt x="25341" y="3195"/>
                  <a:pt x="25361" y="3196"/>
                  <a:pt x="25380" y="3196"/>
                </a:cubicBezTo>
                <a:cubicBezTo>
                  <a:pt x="25399" y="3196"/>
                  <a:pt x="25418" y="3195"/>
                  <a:pt x="25437" y="3194"/>
                </a:cubicBezTo>
                <a:cubicBezTo>
                  <a:pt x="25482" y="3191"/>
                  <a:pt x="25526" y="3184"/>
                  <a:pt x="25570" y="3174"/>
                </a:cubicBezTo>
                <a:cubicBezTo>
                  <a:pt x="25626" y="3159"/>
                  <a:pt x="25680" y="3141"/>
                  <a:pt x="25733" y="3120"/>
                </a:cubicBezTo>
                <a:cubicBezTo>
                  <a:pt x="25738" y="3118"/>
                  <a:pt x="25743" y="3117"/>
                  <a:pt x="25749" y="3115"/>
                </a:cubicBezTo>
                <a:lnTo>
                  <a:pt x="25749" y="3115"/>
                </a:lnTo>
                <a:cubicBezTo>
                  <a:pt x="25752" y="3117"/>
                  <a:pt x="25757" y="3120"/>
                  <a:pt x="25761" y="3123"/>
                </a:cubicBezTo>
                <a:cubicBezTo>
                  <a:pt x="25816" y="3159"/>
                  <a:pt x="25873" y="3190"/>
                  <a:pt x="25933" y="3217"/>
                </a:cubicBezTo>
                <a:cubicBezTo>
                  <a:pt x="25986" y="3239"/>
                  <a:pt x="26042" y="3256"/>
                  <a:pt x="26099" y="3262"/>
                </a:cubicBezTo>
                <a:cubicBezTo>
                  <a:pt x="26139" y="3267"/>
                  <a:pt x="26174" y="3268"/>
                  <a:pt x="26174" y="3268"/>
                </a:cubicBezTo>
                <a:lnTo>
                  <a:pt x="26208" y="3269"/>
                </a:lnTo>
                <a:lnTo>
                  <a:pt x="26470" y="3283"/>
                </a:lnTo>
                <a:lnTo>
                  <a:pt x="26536" y="3287"/>
                </a:lnTo>
                <a:cubicBezTo>
                  <a:pt x="26543" y="3287"/>
                  <a:pt x="26550" y="3287"/>
                  <a:pt x="26558" y="3287"/>
                </a:cubicBezTo>
                <a:cubicBezTo>
                  <a:pt x="26581" y="3287"/>
                  <a:pt x="26604" y="3286"/>
                  <a:pt x="26626" y="3282"/>
                </a:cubicBezTo>
                <a:cubicBezTo>
                  <a:pt x="26664" y="3278"/>
                  <a:pt x="26703" y="3268"/>
                  <a:pt x="26738" y="3256"/>
                </a:cubicBezTo>
                <a:cubicBezTo>
                  <a:pt x="26858" y="3208"/>
                  <a:pt x="26912" y="3160"/>
                  <a:pt x="26958" y="3126"/>
                </a:cubicBezTo>
                <a:lnTo>
                  <a:pt x="26969" y="3117"/>
                </a:lnTo>
                <a:lnTo>
                  <a:pt x="26969" y="3117"/>
                </a:lnTo>
                <a:cubicBezTo>
                  <a:pt x="26972" y="3119"/>
                  <a:pt x="26975" y="3121"/>
                  <a:pt x="26977" y="3123"/>
                </a:cubicBezTo>
                <a:cubicBezTo>
                  <a:pt x="27027" y="3152"/>
                  <a:pt x="27088" y="3193"/>
                  <a:pt x="27210" y="3224"/>
                </a:cubicBezTo>
                <a:cubicBezTo>
                  <a:pt x="27242" y="3231"/>
                  <a:pt x="27276" y="3237"/>
                  <a:pt x="27309" y="3238"/>
                </a:cubicBezTo>
                <a:lnTo>
                  <a:pt x="27346" y="3239"/>
                </a:lnTo>
                <a:lnTo>
                  <a:pt x="27392" y="3243"/>
                </a:lnTo>
                <a:cubicBezTo>
                  <a:pt x="27460" y="3250"/>
                  <a:pt x="27552" y="3266"/>
                  <a:pt x="27671" y="3272"/>
                </a:cubicBezTo>
                <a:lnTo>
                  <a:pt x="27947" y="3287"/>
                </a:lnTo>
                <a:lnTo>
                  <a:pt x="28079" y="3294"/>
                </a:lnTo>
                <a:lnTo>
                  <a:pt x="28113" y="3295"/>
                </a:lnTo>
                <a:cubicBezTo>
                  <a:pt x="28136" y="3295"/>
                  <a:pt x="28162" y="3295"/>
                  <a:pt x="28184" y="3293"/>
                </a:cubicBezTo>
                <a:cubicBezTo>
                  <a:pt x="28223" y="3289"/>
                  <a:pt x="28262" y="3282"/>
                  <a:pt x="28300" y="3273"/>
                </a:cubicBezTo>
                <a:cubicBezTo>
                  <a:pt x="28367" y="3257"/>
                  <a:pt x="28417" y="3241"/>
                  <a:pt x="28452" y="3230"/>
                </a:cubicBezTo>
                <a:cubicBezTo>
                  <a:pt x="28469" y="3223"/>
                  <a:pt x="28488" y="3219"/>
                  <a:pt x="28506" y="3215"/>
                </a:cubicBezTo>
                <a:lnTo>
                  <a:pt x="28540" y="3215"/>
                </a:lnTo>
                <a:lnTo>
                  <a:pt x="28623" y="3213"/>
                </a:lnTo>
                <a:lnTo>
                  <a:pt x="28764" y="3201"/>
                </a:lnTo>
                <a:cubicBezTo>
                  <a:pt x="28801" y="3198"/>
                  <a:pt x="28836" y="3195"/>
                  <a:pt x="28864" y="3194"/>
                </a:cubicBezTo>
                <a:lnTo>
                  <a:pt x="28864" y="3194"/>
                </a:lnTo>
                <a:cubicBezTo>
                  <a:pt x="28878" y="3200"/>
                  <a:pt x="28904" y="3213"/>
                  <a:pt x="28938" y="3230"/>
                </a:cubicBezTo>
                <a:cubicBezTo>
                  <a:pt x="29003" y="3264"/>
                  <a:pt x="29071" y="3290"/>
                  <a:pt x="29142" y="3309"/>
                </a:cubicBezTo>
                <a:cubicBezTo>
                  <a:pt x="29168" y="3316"/>
                  <a:pt x="29195" y="3320"/>
                  <a:pt x="29222" y="3324"/>
                </a:cubicBezTo>
                <a:cubicBezTo>
                  <a:pt x="29243" y="3326"/>
                  <a:pt x="29264" y="3327"/>
                  <a:pt x="29285" y="3327"/>
                </a:cubicBezTo>
                <a:cubicBezTo>
                  <a:pt x="29300" y="3327"/>
                  <a:pt x="29315" y="3326"/>
                  <a:pt x="29330" y="3325"/>
                </a:cubicBezTo>
                <a:cubicBezTo>
                  <a:pt x="29398" y="3318"/>
                  <a:pt x="29464" y="3299"/>
                  <a:pt x="29526" y="3269"/>
                </a:cubicBezTo>
                <a:cubicBezTo>
                  <a:pt x="29589" y="3237"/>
                  <a:pt x="29648" y="3198"/>
                  <a:pt x="29703" y="3154"/>
                </a:cubicBezTo>
                <a:cubicBezTo>
                  <a:pt x="29714" y="3145"/>
                  <a:pt x="29724" y="3137"/>
                  <a:pt x="29733" y="3130"/>
                </a:cubicBezTo>
                <a:lnTo>
                  <a:pt x="29733" y="3130"/>
                </a:lnTo>
                <a:cubicBezTo>
                  <a:pt x="29771" y="3137"/>
                  <a:pt x="29825" y="3149"/>
                  <a:pt x="29894" y="3162"/>
                </a:cubicBezTo>
                <a:cubicBezTo>
                  <a:pt x="29921" y="3167"/>
                  <a:pt x="29954" y="3171"/>
                  <a:pt x="29988" y="3175"/>
                </a:cubicBezTo>
                <a:cubicBezTo>
                  <a:pt x="30006" y="3176"/>
                  <a:pt x="30024" y="3178"/>
                  <a:pt x="30044" y="3178"/>
                </a:cubicBezTo>
                <a:lnTo>
                  <a:pt x="30057" y="3178"/>
                </a:lnTo>
                <a:cubicBezTo>
                  <a:pt x="30074" y="3180"/>
                  <a:pt x="30090" y="3185"/>
                  <a:pt x="30106" y="3190"/>
                </a:cubicBezTo>
                <a:cubicBezTo>
                  <a:pt x="30139" y="3200"/>
                  <a:pt x="30184" y="3215"/>
                  <a:pt x="30246" y="3232"/>
                </a:cubicBezTo>
                <a:cubicBezTo>
                  <a:pt x="30281" y="3242"/>
                  <a:pt x="30317" y="3249"/>
                  <a:pt x="30354" y="3254"/>
                </a:cubicBezTo>
                <a:cubicBezTo>
                  <a:pt x="30374" y="3257"/>
                  <a:pt x="30395" y="3260"/>
                  <a:pt x="30418" y="3260"/>
                </a:cubicBezTo>
                <a:lnTo>
                  <a:pt x="30451" y="3262"/>
                </a:lnTo>
                <a:cubicBezTo>
                  <a:pt x="30451" y="3262"/>
                  <a:pt x="30452" y="3262"/>
                  <a:pt x="30453" y="3262"/>
                </a:cubicBezTo>
                <a:cubicBezTo>
                  <a:pt x="30473" y="3262"/>
                  <a:pt x="30542" y="3281"/>
                  <a:pt x="30652" y="3306"/>
                </a:cubicBezTo>
                <a:cubicBezTo>
                  <a:pt x="30680" y="3313"/>
                  <a:pt x="30715" y="3319"/>
                  <a:pt x="30751" y="3323"/>
                </a:cubicBezTo>
                <a:cubicBezTo>
                  <a:pt x="30771" y="3325"/>
                  <a:pt x="30788" y="3327"/>
                  <a:pt x="30809" y="3328"/>
                </a:cubicBezTo>
                <a:lnTo>
                  <a:pt x="30855" y="3330"/>
                </a:lnTo>
                <a:lnTo>
                  <a:pt x="30987" y="3335"/>
                </a:lnTo>
                <a:lnTo>
                  <a:pt x="31118" y="3342"/>
                </a:lnTo>
                <a:lnTo>
                  <a:pt x="31184" y="3345"/>
                </a:lnTo>
                <a:cubicBezTo>
                  <a:pt x="31201" y="3346"/>
                  <a:pt x="31219" y="3347"/>
                  <a:pt x="31236" y="3347"/>
                </a:cubicBezTo>
                <a:cubicBezTo>
                  <a:pt x="31259" y="3347"/>
                  <a:pt x="31281" y="3345"/>
                  <a:pt x="31303" y="3342"/>
                </a:cubicBezTo>
                <a:cubicBezTo>
                  <a:pt x="31443" y="3321"/>
                  <a:pt x="31515" y="3273"/>
                  <a:pt x="31570" y="3243"/>
                </a:cubicBezTo>
                <a:lnTo>
                  <a:pt x="31604" y="3222"/>
                </a:lnTo>
                <a:lnTo>
                  <a:pt x="31604" y="3222"/>
                </a:lnTo>
                <a:cubicBezTo>
                  <a:pt x="31657" y="3266"/>
                  <a:pt x="31715" y="3305"/>
                  <a:pt x="31777" y="3336"/>
                </a:cubicBezTo>
                <a:cubicBezTo>
                  <a:pt x="31840" y="3369"/>
                  <a:pt x="31910" y="3387"/>
                  <a:pt x="31981" y="3393"/>
                </a:cubicBezTo>
                <a:cubicBezTo>
                  <a:pt x="31994" y="3394"/>
                  <a:pt x="32006" y="3394"/>
                  <a:pt x="32018" y="3394"/>
                </a:cubicBezTo>
                <a:cubicBezTo>
                  <a:pt x="32055" y="3394"/>
                  <a:pt x="32093" y="3391"/>
                  <a:pt x="32129" y="3385"/>
                </a:cubicBezTo>
                <a:cubicBezTo>
                  <a:pt x="32192" y="3373"/>
                  <a:pt x="32253" y="3357"/>
                  <a:pt x="32313" y="3336"/>
                </a:cubicBezTo>
                <a:cubicBezTo>
                  <a:pt x="32358" y="3323"/>
                  <a:pt x="32387" y="3313"/>
                  <a:pt x="32400" y="3311"/>
                </a:cubicBezTo>
                <a:cubicBezTo>
                  <a:pt x="32404" y="3310"/>
                  <a:pt x="32407" y="3310"/>
                  <a:pt x="32401" y="3310"/>
                </a:cubicBezTo>
                <a:cubicBezTo>
                  <a:pt x="32386" y="3310"/>
                  <a:pt x="32418" y="3310"/>
                  <a:pt x="32449" y="3309"/>
                </a:cubicBezTo>
                <a:cubicBezTo>
                  <a:pt x="32476" y="3306"/>
                  <a:pt x="32501" y="3303"/>
                  <a:pt x="32528" y="3297"/>
                </a:cubicBezTo>
                <a:cubicBezTo>
                  <a:pt x="32597" y="3282"/>
                  <a:pt x="32665" y="3259"/>
                  <a:pt x="32730" y="3229"/>
                </a:cubicBezTo>
                <a:cubicBezTo>
                  <a:pt x="32771" y="3211"/>
                  <a:pt x="32801" y="3198"/>
                  <a:pt x="32813" y="3194"/>
                </a:cubicBezTo>
                <a:lnTo>
                  <a:pt x="32813" y="3194"/>
                </a:lnTo>
                <a:lnTo>
                  <a:pt x="32826" y="3194"/>
                </a:lnTo>
                <a:lnTo>
                  <a:pt x="32958" y="3199"/>
                </a:lnTo>
                <a:lnTo>
                  <a:pt x="33088" y="3204"/>
                </a:lnTo>
                <a:cubicBezTo>
                  <a:pt x="33122" y="3204"/>
                  <a:pt x="33142" y="3206"/>
                  <a:pt x="33180" y="3206"/>
                </a:cubicBezTo>
                <a:cubicBezTo>
                  <a:pt x="33199" y="3206"/>
                  <a:pt x="33222" y="3205"/>
                  <a:pt x="33255" y="3204"/>
                </a:cubicBezTo>
                <a:cubicBezTo>
                  <a:pt x="33406" y="3189"/>
                  <a:pt x="33496" y="3155"/>
                  <a:pt x="33544" y="3149"/>
                </a:cubicBezTo>
                <a:cubicBezTo>
                  <a:pt x="33551" y="3148"/>
                  <a:pt x="33558" y="3147"/>
                  <a:pt x="33562" y="3147"/>
                </a:cubicBezTo>
                <a:lnTo>
                  <a:pt x="33562" y="3147"/>
                </a:lnTo>
                <a:cubicBezTo>
                  <a:pt x="33576" y="3151"/>
                  <a:pt x="33589" y="3156"/>
                  <a:pt x="33602" y="3161"/>
                </a:cubicBezTo>
                <a:cubicBezTo>
                  <a:pt x="33636" y="3174"/>
                  <a:pt x="33684" y="3195"/>
                  <a:pt x="33752" y="3216"/>
                </a:cubicBezTo>
                <a:cubicBezTo>
                  <a:pt x="33791" y="3229"/>
                  <a:pt x="33832" y="3238"/>
                  <a:pt x="33874" y="3244"/>
                </a:cubicBezTo>
                <a:cubicBezTo>
                  <a:pt x="33898" y="3247"/>
                  <a:pt x="33924" y="3250"/>
                  <a:pt x="33949" y="3251"/>
                </a:cubicBezTo>
                <a:cubicBezTo>
                  <a:pt x="33957" y="3251"/>
                  <a:pt x="33964" y="3251"/>
                  <a:pt x="33971" y="3251"/>
                </a:cubicBezTo>
                <a:cubicBezTo>
                  <a:pt x="33985" y="3251"/>
                  <a:pt x="33996" y="3251"/>
                  <a:pt x="34009" y="3251"/>
                </a:cubicBezTo>
                <a:cubicBezTo>
                  <a:pt x="34152" y="3242"/>
                  <a:pt x="34247" y="3214"/>
                  <a:pt x="34304" y="3206"/>
                </a:cubicBezTo>
                <a:lnTo>
                  <a:pt x="34304" y="3206"/>
                </a:lnTo>
                <a:cubicBezTo>
                  <a:pt x="34327" y="3223"/>
                  <a:pt x="34360" y="3247"/>
                  <a:pt x="34407" y="3278"/>
                </a:cubicBezTo>
                <a:cubicBezTo>
                  <a:pt x="34462" y="3311"/>
                  <a:pt x="34536" y="3366"/>
                  <a:pt x="34691" y="3386"/>
                </a:cubicBezTo>
                <a:cubicBezTo>
                  <a:pt x="34708" y="3388"/>
                  <a:pt x="34725" y="3389"/>
                  <a:pt x="34742" y="3389"/>
                </a:cubicBezTo>
                <a:cubicBezTo>
                  <a:pt x="34766" y="3389"/>
                  <a:pt x="34790" y="3387"/>
                  <a:pt x="34814" y="3384"/>
                </a:cubicBezTo>
                <a:cubicBezTo>
                  <a:pt x="34850" y="3378"/>
                  <a:pt x="34886" y="3369"/>
                  <a:pt x="34921" y="3356"/>
                </a:cubicBezTo>
                <a:cubicBezTo>
                  <a:pt x="34967" y="3339"/>
                  <a:pt x="35012" y="3316"/>
                  <a:pt x="35054" y="3288"/>
                </a:cubicBezTo>
                <a:cubicBezTo>
                  <a:pt x="35100" y="3256"/>
                  <a:pt x="35145" y="3221"/>
                  <a:pt x="35188" y="3185"/>
                </a:cubicBezTo>
                <a:cubicBezTo>
                  <a:pt x="35191" y="3182"/>
                  <a:pt x="35195" y="3179"/>
                  <a:pt x="35198" y="3176"/>
                </a:cubicBezTo>
                <a:lnTo>
                  <a:pt x="35198" y="3176"/>
                </a:lnTo>
                <a:lnTo>
                  <a:pt x="35451" y="3185"/>
                </a:lnTo>
                <a:lnTo>
                  <a:pt x="35559" y="3190"/>
                </a:lnTo>
                <a:cubicBezTo>
                  <a:pt x="35589" y="3191"/>
                  <a:pt x="35626" y="3195"/>
                  <a:pt x="35669" y="3201"/>
                </a:cubicBezTo>
                <a:cubicBezTo>
                  <a:pt x="35713" y="3207"/>
                  <a:pt x="35762" y="3213"/>
                  <a:pt x="35820" y="3217"/>
                </a:cubicBezTo>
                <a:cubicBezTo>
                  <a:pt x="35847" y="3220"/>
                  <a:pt x="35879" y="3221"/>
                  <a:pt x="35910" y="3221"/>
                </a:cubicBezTo>
                <a:cubicBezTo>
                  <a:pt x="35950" y="3221"/>
                  <a:pt x="35989" y="3219"/>
                  <a:pt x="36029" y="3213"/>
                </a:cubicBezTo>
                <a:cubicBezTo>
                  <a:pt x="36115" y="3199"/>
                  <a:pt x="36179" y="3181"/>
                  <a:pt x="36224" y="3169"/>
                </a:cubicBezTo>
                <a:lnTo>
                  <a:pt x="36224" y="3169"/>
                </a:lnTo>
                <a:cubicBezTo>
                  <a:pt x="36244" y="3191"/>
                  <a:pt x="36269" y="3218"/>
                  <a:pt x="36300" y="3247"/>
                </a:cubicBezTo>
                <a:cubicBezTo>
                  <a:pt x="36350" y="3289"/>
                  <a:pt x="36397" y="3354"/>
                  <a:pt x="36560" y="3409"/>
                </a:cubicBezTo>
                <a:cubicBezTo>
                  <a:pt x="36603" y="3422"/>
                  <a:pt x="36648" y="3428"/>
                  <a:pt x="36693" y="3428"/>
                </a:cubicBezTo>
                <a:cubicBezTo>
                  <a:pt x="36736" y="3428"/>
                  <a:pt x="36778" y="3422"/>
                  <a:pt x="36820" y="3410"/>
                </a:cubicBezTo>
                <a:cubicBezTo>
                  <a:pt x="36875" y="3397"/>
                  <a:pt x="36926" y="3373"/>
                  <a:pt x="36975" y="3345"/>
                </a:cubicBezTo>
                <a:cubicBezTo>
                  <a:pt x="37019" y="3315"/>
                  <a:pt x="37063" y="3284"/>
                  <a:pt x="37104" y="3251"/>
                </a:cubicBezTo>
                <a:lnTo>
                  <a:pt x="37104" y="3251"/>
                </a:lnTo>
                <a:cubicBezTo>
                  <a:pt x="37128" y="3265"/>
                  <a:pt x="37158" y="3282"/>
                  <a:pt x="37197" y="3302"/>
                </a:cubicBezTo>
                <a:cubicBezTo>
                  <a:pt x="37236" y="3321"/>
                  <a:pt x="37278" y="3338"/>
                  <a:pt x="37322" y="3350"/>
                </a:cubicBezTo>
                <a:cubicBezTo>
                  <a:pt x="37349" y="3358"/>
                  <a:pt x="37379" y="3364"/>
                  <a:pt x="37409" y="3368"/>
                </a:cubicBezTo>
                <a:cubicBezTo>
                  <a:pt x="37445" y="3371"/>
                  <a:pt x="37480" y="3371"/>
                  <a:pt x="37479" y="3371"/>
                </a:cubicBezTo>
                <a:cubicBezTo>
                  <a:pt x="37511" y="3371"/>
                  <a:pt x="37549" y="3373"/>
                  <a:pt x="37590" y="3377"/>
                </a:cubicBezTo>
                <a:lnTo>
                  <a:pt x="37724" y="3386"/>
                </a:lnTo>
                <a:lnTo>
                  <a:pt x="37800" y="3390"/>
                </a:lnTo>
                <a:lnTo>
                  <a:pt x="37839" y="3391"/>
                </a:lnTo>
                <a:cubicBezTo>
                  <a:pt x="37866" y="3391"/>
                  <a:pt x="37892" y="3390"/>
                  <a:pt x="37919" y="3387"/>
                </a:cubicBezTo>
                <a:cubicBezTo>
                  <a:pt x="38069" y="3365"/>
                  <a:pt x="38137" y="3313"/>
                  <a:pt x="38193" y="3281"/>
                </a:cubicBezTo>
                <a:lnTo>
                  <a:pt x="38299" y="3209"/>
                </a:lnTo>
                <a:lnTo>
                  <a:pt x="38299" y="3209"/>
                </a:lnTo>
                <a:lnTo>
                  <a:pt x="38321" y="3211"/>
                </a:lnTo>
                <a:cubicBezTo>
                  <a:pt x="38390" y="3217"/>
                  <a:pt x="38486" y="3234"/>
                  <a:pt x="38608" y="3238"/>
                </a:cubicBezTo>
                <a:cubicBezTo>
                  <a:pt x="38617" y="3238"/>
                  <a:pt x="38626" y="3238"/>
                  <a:pt x="38636" y="3238"/>
                </a:cubicBezTo>
                <a:cubicBezTo>
                  <a:pt x="38748" y="3238"/>
                  <a:pt x="38839" y="3226"/>
                  <a:pt x="38914" y="3220"/>
                </a:cubicBezTo>
                <a:cubicBezTo>
                  <a:pt x="38950" y="3217"/>
                  <a:pt x="38982" y="3213"/>
                  <a:pt x="39010" y="3213"/>
                </a:cubicBezTo>
                <a:lnTo>
                  <a:pt x="39010" y="3213"/>
                </a:lnTo>
                <a:cubicBezTo>
                  <a:pt x="39025" y="3219"/>
                  <a:pt x="39058" y="3235"/>
                  <a:pt x="39108" y="3258"/>
                </a:cubicBezTo>
                <a:cubicBezTo>
                  <a:pt x="39177" y="3293"/>
                  <a:pt x="39250" y="3317"/>
                  <a:pt x="39326" y="3331"/>
                </a:cubicBezTo>
                <a:cubicBezTo>
                  <a:pt x="39354" y="3335"/>
                  <a:pt x="39382" y="3338"/>
                  <a:pt x="39411" y="3339"/>
                </a:cubicBezTo>
                <a:lnTo>
                  <a:pt x="39433" y="3339"/>
                </a:lnTo>
                <a:lnTo>
                  <a:pt x="39471" y="3341"/>
                </a:lnTo>
                <a:lnTo>
                  <a:pt x="39587" y="3360"/>
                </a:lnTo>
                <a:cubicBezTo>
                  <a:pt x="39644" y="3369"/>
                  <a:pt x="39699" y="3376"/>
                  <a:pt x="39756" y="3379"/>
                </a:cubicBezTo>
                <a:lnTo>
                  <a:pt x="39807" y="3380"/>
                </a:lnTo>
                <a:cubicBezTo>
                  <a:pt x="39829" y="3379"/>
                  <a:pt x="39855" y="3379"/>
                  <a:pt x="39875" y="3377"/>
                </a:cubicBezTo>
                <a:cubicBezTo>
                  <a:pt x="39914" y="3372"/>
                  <a:pt x="39952" y="3366"/>
                  <a:pt x="39991" y="3356"/>
                </a:cubicBezTo>
                <a:cubicBezTo>
                  <a:pt x="40100" y="3327"/>
                  <a:pt x="40170" y="3301"/>
                  <a:pt x="40194" y="3295"/>
                </a:cubicBezTo>
                <a:lnTo>
                  <a:pt x="40194" y="3295"/>
                </a:lnTo>
                <a:cubicBezTo>
                  <a:pt x="40208" y="3299"/>
                  <a:pt x="40238" y="3312"/>
                  <a:pt x="40277" y="3327"/>
                </a:cubicBezTo>
                <a:cubicBezTo>
                  <a:pt x="40339" y="3354"/>
                  <a:pt x="40404" y="3375"/>
                  <a:pt x="40470" y="3388"/>
                </a:cubicBezTo>
                <a:cubicBezTo>
                  <a:pt x="40493" y="3392"/>
                  <a:pt x="40517" y="3395"/>
                  <a:pt x="40543" y="3398"/>
                </a:cubicBezTo>
                <a:lnTo>
                  <a:pt x="40604" y="3400"/>
                </a:lnTo>
                <a:lnTo>
                  <a:pt x="40670" y="3402"/>
                </a:lnTo>
                <a:lnTo>
                  <a:pt x="40932" y="3413"/>
                </a:lnTo>
                <a:cubicBezTo>
                  <a:pt x="40970" y="3414"/>
                  <a:pt x="41007" y="3415"/>
                  <a:pt x="41045" y="3415"/>
                </a:cubicBezTo>
                <a:cubicBezTo>
                  <a:pt x="41095" y="3415"/>
                  <a:pt x="41145" y="3414"/>
                  <a:pt x="41196" y="3414"/>
                </a:cubicBezTo>
                <a:lnTo>
                  <a:pt x="41327" y="3414"/>
                </a:lnTo>
                <a:cubicBezTo>
                  <a:pt x="41334" y="3414"/>
                  <a:pt x="41340" y="3414"/>
                  <a:pt x="41347" y="3414"/>
                </a:cubicBezTo>
                <a:cubicBezTo>
                  <a:pt x="41405" y="3414"/>
                  <a:pt x="41463" y="3409"/>
                  <a:pt x="41520" y="3400"/>
                </a:cubicBezTo>
                <a:cubicBezTo>
                  <a:pt x="41647" y="3373"/>
                  <a:pt x="41724" y="3347"/>
                  <a:pt x="41753" y="3346"/>
                </a:cubicBezTo>
                <a:lnTo>
                  <a:pt x="41809" y="3342"/>
                </a:lnTo>
                <a:cubicBezTo>
                  <a:pt x="41854" y="3339"/>
                  <a:pt x="41898" y="3330"/>
                  <a:pt x="41942" y="3317"/>
                </a:cubicBezTo>
                <a:cubicBezTo>
                  <a:pt x="41997" y="3301"/>
                  <a:pt x="42052" y="3280"/>
                  <a:pt x="42104" y="3256"/>
                </a:cubicBezTo>
                <a:cubicBezTo>
                  <a:pt x="42123" y="3247"/>
                  <a:pt x="42142" y="3240"/>
                  <a:pt x="42161" y="3234"/>
                </a:cubicBezTo>
                <a:lnTo>
                  <a:pt x="42161" y="3234"/>
                </a:lnTo>
                <a:cubicBezTo>
                  <a:pt x="42193" y="3239"/>
                  <a:pt x="42275" y="3275"/>
                  <a:pt x="42417" y="3303"/>
                </a:cubicBezTo>
                <a:cubicBezTo>
                  <a:pt x="42458" y="3310"/>
                  <a:pt x="42501" y="3313"/>
                  <a:pt x="42544" y="3313"/>
                </a:cubicBezTo>
                <a:lnTo>
                  <a:pt x="42610" y="3314"/>
                </a:lnTo>
                <a:lnTo>
                  <a:pt x="42742" y="3316"/>
                </a:lnTo>
                <a:lnTo>
                  <a:pt x="42873" y="3318"/>
                </a:lnTo>
                <a:lnTo>
                  <a:pt x="42907" y="3318"/>
                </a:lnTo>
                <a:cubicBezTo>
                  <a:pt x="42918" y="3318"/>
                  <a:pt x="42918" y="3318"/>
                  <a:pt x="42928" y="3318"/>
                </a:cubicBezTo>
                <a:cubicBezTo>
                  <a:pt x="42933" y="3318"/>
                  <a:pt x="42940" y="3318"/>
                  <a:pt x="42953" y="3318"/>
                </a:cubicBezTo>
                <a:cubicBezTo>
                  <a:pt x="43018" y="3313"/>
                  <a:pt x="43081" y="3298"/>
                  <a:pt x="43140" y="3272"/>
                </a:cubicBezTo>
                <a:cubicBezTo>
                  <a:pt x="43204" y="3242"/>
                  <a:pt x="43265" y="3205"/>
                  <a:pt x="43320" y="3161"/>
                </a:cubicBezTo>
                <a:cubicBezTo>
                  <a:pt x="43325" y="3157"/>
                  <a:pt x="43329" y="3154"/>
                  <a:pt x="43333" y="3151"/>
                </a:cubicBezTo>
                <a:lnTo>
                  <a:pt x="43333" y="3151"/>
                </a:lnTo>
                <a:cubicBezTo>
                  <a:pt x="43354" y="3163"/>
                  <a:pt x="43378" y="3178"/>
                  <a:pt x="43407" y="3194"/>
                </a:cubicBezTo>
                <a:cubicBezTo>
                  <a:pt x="43462" y="3223"/>
                  <a:pt x="43541" y="3269"/>
                  <a:pt x="43682" y="3280"/>
                </a:cubicBezTo>
                <a:cubicBezTo>
                  <a:pt x="43690" y="3280"/>
                  <a:pt x="43698" y="3280"/>
                  <a:pt x="43706" y="3280"/>
                </a:cubicBezTo>
                <a:cubicBezTo>
                  <a:pt x="43813" y="3280"/>
                  <a:pt x="43876" y="3259"/>
                  <a:pt x="43935" y="3242"/>
                </a:cubicBezTo>
                <a:cubicBezTo>
                  <a:pt x="43995" y="3221"/>
                  <a:pt x="44040" y="3204"/>
                  <a:pt x="44069" y="3192"/>
                </a:cubicBezTo>
                <a:cubicBezTo>
                  <a:pt x="44094" y="3183"/>
                  <a:pt x="44110" y="3180"/>
                  <a:pt x="44109" y="3180"/>
                </a:cubicBezTo>
                <a:lnTo>
                  <a:pt x="44109" y="3180"/>
                </a:lnTo>
                <a:cubicBezTo>
                  <a:pt x="44109" y="3180"/>
                  <a:pt x="44108" y="3180"/>
                  <a:pt x="44107" y="3180"/>
                </a:cubicBezTo>
                <a:cubicBezTo>
                  <a:pt x="44101" y="3180"/>
                  <a:pt x="44100" y="3180"/>
                  <a:pt x="44129" y="3179"/>
                </a:cubicBezTo>
                <a:cubicBezTo>
                  <a:pt x="44150" y="3178"/>
                  <a:pt x="44167" y="3177"/>
                  <a:pt x="44187" y="3175"/>
                </a:cubicBezTo>
                <a:cubicBezTo>
                  <a:pt x="44222" y="3170"/>
                  <a:pt x="44255" y="3164"/>
                  <a:pt x="44284" y="3157"/>
                </a:cubicBezTo>
                <a:cubicBezTo>
                  <a:pt x="44355" y="3141"/>
                  <a:pt x="44408" y="3127"/>
                  <a:pt x="44444" y="3118"/>
                </a:cubicBezTo>
                <a:lnTo>
                  <a:pt x="44444" y="3118"/>
                </a:lnTo>
                <a:cubicBezTo>
                  <a:pt x="44455" y="3127"/>
                  <a:pt x="44469" y="3137"/>
                  <a:pt x="44484" y="3149"/>
                </a:cubicBezTo>
                <a:cubicBezTo>
                  <a:pt x="44538" y="3193"/>
                  <a:pt x="44596" y="3230"/>
                  <a:pt x="44657" y="3261"/>
                </a:cubicBezTo>
                <a:cubicBezTo>
                  <a:pt x="44716" y="3290"/>
                  <a:pt x="44781" y="3308"/>
                  <a:pt x="44847" y="3312"/>
                </a:cubicBezTo>
                <a:cubicBezTo>
                  <a:pt x="44857" y="3313"/>
                  <a:pt x="44868" y="3313"/>
                  <a:pt x="44879" y="3313"/>
                </a:cubicBezTo>
                <a:cubicBezTo>
                  <a:pt x="44938" y="3313"/>
                  <a:pt x="44998" y="3303"/>
                  <a:pt x="45053" y="3282"/>
                </a:cubicBezTo>
                <a:cubicBezTo>
                  <a:pt x="45125" y="3253"/>
                  <a:pt x="45193" y="3214"/>
                  <a:pt x="45254" y="3167"/>
                </a:cubicBezTo>
                <a:cubicBezTo>
                  <a:pt x="45258" y="3164"/>
                  <a:pt x="45261" y="3162"/>
                  <a:pt x="45264" y="3159"/>
                </a:cubicBezTo>
                <a:lnTo>
                  <a:pt x="45264" y="3159"/>
                </a:lnTo>
                <a:cubicBezTo>
                  <a:pt x="45269" y="3163"/>
                  <a:pt x="45274" y="3168"/>
                  <a:pt x="45280" y="3172"/>
                </a:cubicBezTo>
                <a:cubicBezTo>
                  <a:pt x="45324" y="3206"/>
                  <a:pt x="45373" y="3251"/>
                  <a:pt x="45482" y="3296"/>
                </a:cubicBezTo>
                <a:cubicBezTo>
                  <a:pt x="45514" y="3309"/>
                  <a:pt x="45548" y="3318"/>
                  <a:pt x="45581" y="3324"/>
                </a:cubicBezTo>
                <a:cubicBezTo>
                  <a:pt x="45609" y="3328"/>
                  <a:pt x="45638" y="3330"/>
                  <a:pt x="45667" y="3330"/>
                </a:cubicBezTo>
                <a:cubicBezTo>
                  <a:pt x="45676" y="3330"/>
                  <a:pt x="45684" y="3330"/>
                  <a:pt x="45692" y="3330"/>
                </a:cubicBezTo>
                <a:cubicBezTo>
                  <a:pt x="45739" y="3326"/>
                  <a:pt x="45785" y="3318"/>
                  <a:pt x="45830" y="3305"/>
                </a:cubicBezTo>
                <a:cubicBezTo>
                  <a:pt x="45888" y="3287"/>
                  <a:pt x="45944" y="3265"/>
                  <a:pt x="45999" y="3239"/>
                </a:cubicBezTo>
                <a:cubicBezTo>
                  <a:pt x="46021" y="3228"/>
                  <a:pt x="46043" y="3219"/>
                  <a:pt x="46067" y="3211"/>
                </a:cubicBezTo>
                <a:lnTo>
                  <a:pt x="46067" y="3211"/>
                </a:lnTo>
                <a:lnTo>
                  <a:pt x="46119" y="3209"/>
                </a:lnTo>
                <a:lnTo>
                  <a:pt x="46382" y="3198"/>
                </a:lnTo>
                <a:lnTo>
                  <a:pt x="46425" y="3196"/>
                </a:lnTo>
                <a:lnTo>
                  <a:pt x="46425" y="3196"/>
                </a:lnTo>
                <a:cubicBezTo>
                  <a:pt x="46443" y="3203"/>
                  <a:pt x="46460" y="3211"/>
                  <a:pt x="46477" y="3220"/>
                </a:cubicBezTo>
                <a:cubicBezTo>
                  <a:pt x="46530" y="3246"/>
                  <a:pt x="46585" y="3271"/>
                  <a:pt x="46643" y="3289"/>
                </a:cubicBezTo>
                <a:cubicBezTo>
                  <a:pt x="46689" y="3305"/>
                  <a:pt x="46737" y="3314"/>
                  <a:pt x="46787" y="3318"/>
                </a:cubicBezTo>
                <a:cubicBezTo>
                  <a:pt x="46804" y="3319"/>
                  <a:pt x="46821" y="3320"/>
                  <a:pt x="46839" y="3320"/>
                </a:cubicBezTo>
                <a:cubicBezTo>
                  <a:pt x="46861" y="3320"/>
                  <a:pt x="46882" y="3319"/>
                  <a:pt x="46903" y="3317"/>
                </a:cubicBezTo>
                <a:cubicBezTo>
                  <a:pt x="47021" y="3306"/>
                  <a:pt x="47111" y="3287"/>
                  <a:pt x="47176" y="3280"/>
                </a:cubicBezTo>
                <a:cubicBezTo>
                  <a:pt x="47220" y="3273"/>
                  <a:pt x="47325" y="3274"/>
                  <a:pt x="47409" y="3271"/>
                </a:cubicBezTo>
                <a:lnTo>
                  <a:pt x="47541" y="3266"/>
                </a:lnTo>
                <a:lnTo>
                  <a:pt x="47607" y="3265"/>
                </a:lnTo>
                <a:cubicBezTo>
                  <a:pt x="47638" y="3264"/>
                  <a:pt x="47668" y="3260"/>
                  <a:pt x="47698" y="3254"/>
                </a:cubicBezTo>
                <a:cubicBezTo>
                  <a:pt x="47732" y="3247"/>
                  <a:pt x="47765" y="3237"/>
                  <a:pt x="47797" y="3223"/>
                </a:cubicBezTo>
                <a:cubicBezTo>
                  <a:pt x="47905" y="3172"/>
                  <a:pt x="47952" y="3124"/>
                  <a:pt x="47994" y="3089"/>
                </a:cubicBezTo>
                <a:cubicBezTo>
                  <a:pt x="48020" y="3065"/>
                  <a:pt x="48042" y="3045"/>
                  <a:pt x="48059" y="3030"/>
                </a:cubicBezTo>
                <a:lnTo>
                  <a:pt x="48059" y="3030"/>
                </a:lnTo>
                <a:cubicBezTo>
                  <a:pt x="48059" y="3030"/>
                  <a:pt x="48059" y="3030"/>
                  <a:pt x="48060" y="3030"/>
                </a:cubicBezTo>
                <a:cubicBezTo>
                  <a:pt x="48123" y="3038"/>
                  <a:pt x="48223" y="3070"/>
                  <a:pt x="48375" y="3071"/>
                </a:cubicBezTo>
                <a:lnTo>
                  <a:pt x="48379" y="3071"/>
                </a:lnTo>
                <a:cubicBezTo>
                  <a:pt x="48384" y="3072"/>
                  <a:pt x="48389" y="3073"/>
                  <a:pt x="48395" y="3074"/>
                </a:cubicBezTo>
                <a:cubicBezTo>
                  <a:pt x="48416" y="3081"/>
                  <a:pt x="48454" y="3097"/>
                  <a:pt x="48505" y="3117"/>
                </a:cubicBezTo>
                <a:cubicBezTo>
                  <a:pt x="48576" y="3145"/>
                  <a:pt x="48650" y="3163"/>
                  <a:pt x="48726" y="3170"/>
                </a:cubicBezTo>
                <a:cubicBezTo>
                  <a:pt x="48740" y="3171"/>
                  <a:pt x="48754" y="3171"/>
                  <a:pt x="48767" y="3171"/>
                </a:cubicBezTo>
                <a:cubicBezTo>
                  <a:pt x="48836" y="3171"/>
                  <a:pt x="48904" y="3162"/>
                  <a:pt x="48969" y="3142"/>
                </a:cubicBezTo>
                <a:cubicBezTo>
                  <a:pt x="49053" y="3118"/>
                  <a:pt x="49113" y="3097"/>
                  <a:pt x="49146" y="3087"/>
                </a:cubicBezTo>
                <a:lnTo>
                  <a:pt x="49146" y="3087"/>
                </a:lnTo>
                <a:cubicBezTo>
                  <a:pt x="49160" y="3095"/>
                  <a:pt x="49178" y="3106"/>
                  <a:pt x="49199" y="3119"/>
                </a:cubicBezTo>
                <a:cubicBezTo>
                  <a:pt x="49258" y="3157"/>
                  <a:pt x="49320" y="3189"/>
                  <a:pt x="49386" y="3212"/>
                </a:cubicBezTo>
                <a:cubicBezTo>
                  <a:pt x="49441" y="3230"/>
                  <a:pt x="49498" y="3241"/>
                  <a:pt x="49556" y="3241"/>
                </a:cubicBezTo>
                <a:cubicBezTo>
                  <a:pt x="49559" y="3241"/>
                  <a:pt x="49562" y="3241"/>
                  <a:pt x="49565" y="3241"/>
                </a:cubicBezTo>
                <a:cubicBezTo>
                  <a:pt x="49631" y="3238"/>
                  <a:pt x="49696" y="3223"/>
                  <a:pt x="49755" y="3197"/>
                </a:cubicBezTo>
                <a:cubicBezTo>
                  <a:pt x="49822" y="3165"/>
                  <a:pt x="49883" y="3126"/>
                  <a:pt x="49938" y="3079"/>
                </a:cubicBezTo>
                <a:cubicBezTo>
                  <a:pt x="49967" y="3056"/>
                  <a:pt x="49990" y="3038"/>
                  <a:pt x="50004" y="3027"/>
                </a:cubicBezTo>
                <a:lnTo>
                  <a:pt x="50004" y="3027"/>
                </a:lnTo>
                <a:cubicBezTo>
                  <a:pt x="50057" y="3021"/>
                  <a:pt x="50108" y="3012"/>
                  <a:pt x="50159" y="3000"/>
                </a:cubicBezTo>
                <a:lnTo>
                  <a:pt x="50275" y="2973"/>
                </a:lnTo>
                <a:lnTo>
                  <a:pt x="50275" y="2973"/>
                </a:lnTo>
                <a:cubicBezTo>
                  <a:pt x="50290" y="2987"/>
                  <a:pt x="50310" y="3005"/>
                  <a:pt x="50332" y="3026"/>
                </a:cubicBezTo>
                <a:cubicBezTo>
                  <a:pt x="50372" y="3060"/>
                  <a:pt x="50413" y="3104"/>
                  <a:pt x="50509" y="3156"/>
                </a:cubicBezTo>
                <a:cubicBezTo>
                  <a:pt x="50575" y="3191"/>
                  <a:pt x="50649" y="3209"/>
                  <a:pt x="50724" y="3211"/>
                </a:cubicBezTo>
                <a:cubicBezTo>
                  <a:pt x="50795" y="3209"/>
                  <a:pt x="50863" y="3193"/>
                  <a:pt x="50926" y="3163"/>
                </a:cubicBezTo>
                <a:cubicBezTo>
                  <a:pt x="50993" y="3131"/>
                  <a:pt x="51056" y="3088"/>
                  <a:pt x="51111" y="3037"/>
                </a:cubicBezTo>
                <a:cubicBezTo>
                  <a:pt x="51135" y="3017"/>
                  <a:pt x="51156" y="2999"/>
                  <a:pt x="51171" y="2986"/>
                </a:cubicBezTo>
                <a:lnTo>
                  <a:pt x="51171" y="2986"/>
                </a:lnTo>
                <a:cubicBezTo>
                  <a:pt x="51177" y="2987"/>
                  <a:pt x="51183" y="2988"/>
                  <a:pt x="51190" y="2990"/>
                </a:cubicBezTo>
                <a:cubicBezTo>
                  <a:pt x="51252" y="2998"/>
                  <a:pt x="51344" y="3027"/>
                  <a:pt x="51483" y="3027"/>
                </a:cubicBezTo>
                <a:cubicBezTo>
                  <a:pt x="51497" y="3027"/>
                  <a:pt x="51512" y="3026"/>
                  <a:pt x="51527" y="3026"/>
                </a:cubicBezTo>
                <a:cubicBezTo>
                  <a:pt x="51711" y="3008"/>
                  <a:pt x="51807" y="2948"/>
                  <a:pt x="51864" y="2932"/>
                </a:cubicBezTo>
                <a:cubicBezTo>
                  <a:pt x="51872" y="2929"/>
                  <a:pt x="51878" y="2928"/>
                  <a:pt x="51883" y="2926"/>
                </a:cubicBezTo>
                <a:lnTo>
                  <a:pt x="51883" y="2926"/>
                </a:lnTo>
                <a:lnTo>
                  <a:pt x="51987" y="2977"/>
                </a:lnTo>
                <a:cubicBezTo>
                  <a:pt x="52060" y="3015"/>
                  <a:pt x="52139" y="3040"/>
                  <a:pt x="52221" y="3049"/>
                </a:cubicBezTo>
                <a:cubicBezTo>
                  <a:pt x="52235" y="3051"/>
                  <a:pt x="52260" y="3051"/>
                  <a:pt x="52278" y="3051"/>
                </a:cubicBezTo>
                <a:cubicBezTo>
                  <a:pt x="52286" y="3051"/>
                  <a:pt x="52292" y="3051"/>
                  <a:pt x="52296" y="3051"/>
                </a:cubicBezTo>
                <a:lnTo>
                  <a:pt x="52296" y="3051"/>
                </a:lnTo>
                <a:cubicBezTo>
                  <a:pt x="52301" y="3052"/>
                  <a:pt x="52307" y="3053"/>
                  <a:pt x="52314" y="3055"/>
                </a:cubicBezTo>
                <a:cubicBezTo>
                  <a:pt x="52336" y="3059"/>
                  <a:pt x="52370" y="3070"/>
                  <a:pt x="52420" y="3085"/>
                </a:cubicBezTo>
                <a:cubicBezTo>
                  <a:pt x="52485" y="3104"/>
                  <a:pt x="52552" y="3117"/>
                  <a:pt x="52619" y="3122"/>
                </a:cubicBezTo>
                <a:cubicBezTo>
                  <a:pt x="52632" y="3123"/>
                  <a:pt x="52646" y="3123"/>
                  <a:pt x="52659" y="3123"/>
                </a:cubicBezTo>
                <a:cubicBezTo>
                  <a:pt x="52668" y="3123"/>
                  <a:pt x="52678" y="3123"/>
                  <a:pt x="52687" y="3123"/>
                </a:cubicBezTo>
                <a:lnTo>
                  <a:pt x="52740" y="3119"/>
                </a:lnTo>
                <a:cubicBezTo>
                  <a:pt x="52774" y="3115"/>
                  <a:pt x="52803" y="3110"/>
                  <a:pt x="52831" y="3104"/>
                </a:cubicBezTo>
                <a:cubicBezTo>
                  <a:pt x="52944" y="3082"/>
                  <a:pt x="53021" y="3058"/>
                  <a:pt x="53065" y="3055"/>
                </a:cubicBezTo>
                <a:lnTo>
                  <a:pt x="53194" y="3043"/>
                </a:lnTo>
                <a:lnTo>
                  <a:pt x="53331" y="3026"/>
                </a:lnTo>
                <a:cubicBezTo>
                  <a:pt x="53373" y="3020"/>
                  <a:pt x="53411" y="3015"/>
                  <a:pt x="53446" y="3013"/>
                </a:cubicBezTo>
                <a:lnTo>
                  <a:pt x="53480" y="3011"/>
                </a:lnTo>
                <a:cubicBezTo>
                  <a:pt x="53511" y="3007"/>
                  <a:pt x="53541" y="3003"/>
                  <a:pt x="53571" y="2994"/>
                </a:cubicBezTo>
                <a:cubicBezTo>
                  <a:pt x="53617" y="2982"/>
                  <a:pt x="53662" y="2963"/>
                  <a:pt x="53704" y="2940"/>
                </a:cubicBezTo>
                <a:cubicBezTo>
                  <a:pt x="53752" y="2911"/>
                  <a:pt x="53800" y="2880"/>
                  <a:pt x="53845" y="2847"/>
                </a:cubicBezTo>
                <a:cubicBezTo>
                  <a:pt x="53858" y="2837"/>
                  <a:pt x="53870" y="2829"/>
                  <a:pt x="53878" y="2823"/>
                </a:cubicBezTo>
                <a:lnTo>
                  <a:pt x="53879" y="2823"/>
                </a:lnTo>
                <a:cubicBezTo>
                  <a:pt x="53905" y="2825"/>
                  <a:pt x="53940" y="2829"/>
                  <a:pt x="53985" y="2836"/>
                </a:cubicBezTo>
                <a:cubicBezTo>
                  <a:pt x="54028" y="2842"/>
                  <a:pt x="54082" y="2849"/>
                  <a:pt x="54145" y="2852"/>
                </a:cubicBezTo>
                <a:cubicBezTo>
                  <a:pt x="54154" y="2853"/>
                  <a:pt x="54164" y="2853"/>
                  <a:pt x="54174" y="2853"/>
                </a:cubicBezTo>
                <a:cubicBezTo>
                  <a:pt x="54198" y="2853"/>
                  <a:pt x="54225" y="2852"/>
                  <a:pt x="54246" y="2851"/>
                </a:cubicBezTo>
                <a:lnTo>
                  <a:pt x="54312" y="2850"/>
                </a:lnTo>
                <a:lnTo>
                  <a:pt x="54574" y="2844"/>
                </a:lnTo>
                <a:lnTo>
                  <a:pt x="54607" y="2844"/>
                </a:lnTo>
                <a:cubicBezTo>
                  <a:pt x="54608" y="2844"/>
                  <a:pt x="54610" y="2844"/>
                  <a:pt x="54612" y="2844"/>
                </a:cubicBezTo>
                <a:lnTo>
                  <a:pt x="54612" y="2844"/>
                </a:lnTo>
                <a:cubicBezTo>
                  <a:pt x="54635" y="2851"/>
                  <a:pt x="54658" y="2861"/>
                  <a:pt x="54680" y="2871"/>
                </a:cubicBezTo>
                <a:cubicBezTo>
                  <a:pt x="54736" y="2896"/>
                  <a:pt x="54794" y="2917"/>
                  <a:pt x="54853" y="2933"/>
                </a:cubicBezTo>
                <a:cubicBezTo>
                  <a:pt x="54901" y="2945"/>
                  <a:pt x="54949" y="2952"/>
                  <a:pt x="54999" y="2952"/>
                </a:cubicBezTo>
                <a:cubicBezTo>
                  <a:pt x="55029" y="2951"/>
                  <a:pt x="55059" y="2948"/>
                  <a:pt x="55088" y="2942"/>
                </a:cubicBezTo>
                <a:cubicBezTo>
                  <a:pt x="55115" y="2938"/>
                  <a:pt x="55141" y="2931"/>
                  <a:pt x="55167" y="2922"/>
                </a:cubicBezTo>
                <a:cubicBezTo>
                  <a:pt x="55234" y="2897"/>
                  <a:pt x="55297" y="2864"/>
                  <a:pt x="55356" y="2822"/>
                </a:cubicBezTo>
                <a:cubicBezTo>
                  <a:pt x="55394" y="2796"/>
                  <a:pt x="55423" y="2777"/>
                  <a:pt x="55437" y="2769"/>
                </a:cubicBezTo>
                <a:lnTo>
                  <a:pt x="55437" y="2769"/>
                </a:lnTo>
                <a:cubicBezTo>
                  <a:pt x="55444" y="2769"/>
                  <a:pt x="55450" y="2768"/>
                  <a:pt x="55453" y="2768"/>
                </a:cubicBezTo>
                <a:cubicBezTo>
                  <a:pt x="55515" y="2759"/>
                  <a:pt x="55578" y="2745"/>
                  <a:pt x="55638" y="2724"/>
                </a:cubicBezTo>
                <a:lnTo>
                  <a:pt x="55752" y="2688"/>
                </a:lnTo>
                <a:cubicBezTo>
                  <a:pt x="55762" y="2685"/>
                  <a:pt x="55773" y="2682"/>
                  <a:pt x="55783" y="2680"/>
                </a:cubicBezTo>
                <a:cubicBezTo>
                  <a:pt x="55784" y="2680"/>
                  <a:pt x="55785" y="2680"/>
                  <a:pt x="55785" y="2680"/>
                </a:cubicBezTo>
                <a:lnTo>
                  <a:pt x="55785" y="2680"/>
                </a:lnTo>
                <a:cubicBezTo>
                  <a:pt x="55803" y="2686"/>
                  <a:pt x="55864" y="2707"/>
                  <a:pt x="55948" y="2738"/>
                </a:cubicBezTo>
                <a:cubicBezTo>
                  <a:pt x="55982" y="2750"/>
                  <a:pt x="56019" y="2759"/>
                  <a:pt x="56056" y="2766"/>
                </a:cubicBezTo>
                <a:cubicBezTo>
                  <a:pt x="56078" y="2769"/>
                  <a:pt x="56101" y="2773"/>
                  <a:pt x="56124" y="2774"/>
                </a:cubicBezTo>
                <a:cubicBezTo>
                  <a:pt x="56131" y="2774"/>
                  <a:pt x="56140" y="2774"/>
                  <a:pt x="56150" y="2774"/>
                </a:cubicBezTo>
                <a:cubicBezTo>
                  <a:pt x="56170" y="2774"/>
                  <a:pt x="56190" y="2774"/>
                  <a:pt x="56190" y="2774"/>
                </a:cubicBezTo>
                <a:cubicBezTo>
                  <a:pt x="56204" y="2775"/>
                  <a:pt x="56219" y="2777"/>
                  <a:pt x="56233" y="2781"/>
                </a:cubicBezTo>
                <a:cubicBezTo>
                  <a:pt x="56291" y="2791"/>
                  <a:pt x="56389" y="2836"/>
                  <a:pt x="56558" y="2836"/>
                </a:cubicBezTo>
                <a:cubicBezTo>
                  <a:pt x="56566" y="2836"/>
                  <a:pt x="56574" y="2836"/>
                  <a:pt x="56582" y="2836"/>
                </a:cubicBezTo>
                <a:cubicBezTo>
                  <a:pt x="56590" y="2836"/>
                  <a:pt x="56598" y="2835"/>
                  <a:pt x="56607" y="2835"/>
                </a:cubicBezTo>
                <a:cubicBezTo>
                  <a:pt x="56654" y="2835"/>
                  <a:pt x="56717" y="2842"/>
                  <a:pt x="56803" y="2849"/>
                </a:cubicBezTo>
                <a:cubicBezTo>
                  <a:pt x="56837" y="2852"/>
                  <a:pt x="56871" y="2853"/>
                  <a:pt x="56905" y="2853"/>
                </a:cubicBezTo>
                <a:cubicBezTo>
                  <a:pt x="56930" y="2853"/>
                  <a:pt x="56954" y="2852"/>
                  <a:pt x="56978" y="2851"/>
                </a:cubicBezTo>
                <a:cubicBezTo>
                  <a:pt x="57050" y="2845"/>
                  <a:pt x="57120" y="2822"/>
                  <a:pt x="57182" y="2784"/>
                </a:cubicBezTo>
                <a:cubicBezTo>
                  <a:pt x="57218" y="2762"/>
                  <a:pt x="57254" y="2736"/>
                  <a:pt x="57285" y="2706"/>
                </a:cubicBezTo>
                <a:cubicBezTo>
                  <a:pt x="57336" y="2658"/>
                  <a:pt x="57370" y="2621"/>
                  <a:pt x="57395" y="2592"/>
                </a:cubicBezTo>
                <a:cubicBezTo>
                  <a:pt x="57403" y="2583"/>
                  <a:pt x="57411" y="2574"/>
                  <a:pt x="57418" y="2568"/>
                </a:cubicBezTo>
                <a:lnTo>
                  <a:pt x="57418" y="2568"/>
                </a:lnTo>
                <a:lnTo>
                  <a:pt x="57534" y="2554"/>
                </a:lnTo>
                <a:cubicBezTo>
                  <a:pt x="57621" y="2546"/>
                  <a:pt x="57708" y="2533"/>
                  <a:pt x="57795" y="2529"/>
                </a:cubicBezTo>
                <a:lnTo>
                  <a:pt x="58058" y="2514"/>
                </a:lnTo>
                <a:lnTo>
                  <a:pt x="58100" y="2512"/>
                </a:lnTo>
                <a:lnTo>
                  <a:pt x="58100" y="2512"/>
                </a:lnTo>
                <a:cubicBezTo>
                  <a:pt x="58114" y="2518"/>
                  <a:pt x="58128" y="2525"/>
                  <a:pt x="58142" y="2532"/>
                </a:cubicBezTo>
                <a:cubicBezTo>
                  <a:pt x="58189" y="2559"/>
                  <a:pt x="58239" y="2583"/>
                  <a:pt x="58290" y="2605"/>
                </a:cubicBezTo>
                <a:cubicBezTo>
                  <a:pt x="58332" y="2622"/>
                  <a:pt x="58377" y="2635"/>
                  <a:pt x="58424" y="2642"/>
                </a:cubicBezTo>
                <a:cubicBezTo>
                  <a:pt x="58447" y="2646"/>
                  <a:pt x="58472" y="2648"/>
                  <a:pt x="58497" y="2648"/>
                </a:cubicBezTo>
                <a:cubicBezTo>
                  <a:pt x="58502" y="2648"/>
                  <a:pt x="58507" y="2648"/>
                  <a:pt x="58513" y="2648"/>
                </a:cubicBezTo>
                <a:cubicBezTo>
                  <a:pt x="58544" y="2647"/>
                  <a:pt x="58548" y="2646"/>
                  <a:pt x="58568" y="2644"/>
                </a:cubicBezTo>
                <a:cubicBezTo>
                  <a:pt x="58692" y="2630"/>
                  <a:pt x="58783" y="2604"/>
                  <a:pt x="58850" y="2592"/>
                </a:cubicBezTo>
                <a:lnTo>
                  <a:pt x="58895" y="2585"/>
                </a:lnTo>
                <a:lnTo>
                  <a:pt x="58968" y="2577"/>
                </a:lnTo>
                <a:cubicBezTo>
                  <a:pt x="59030" y="2568"/>
                  <a:pt x="59090" y="2553"/>
                  <a:pt x="59150" y="2532"/>
                </a:cubicBezTo>
                <a:cubicBezTo>
                  <a:pt x="59198" y="2516"/>
                  <a:pt x="59235" y="2503"/>
                  <a:pt x="59261" y="2496"/>
                </a:cubicBezTo>
                <a:cubicBezTo>
                  <a:pt x="59264" y="2495"/>
                  <a:pt x="59268" y="2494"/>
                  <a:pt x="59271" y="2493"/>
                </a:cubicBezTo>
                <a:lnTo>
                  <a:pt x="59271" y="2493"/>
                </a:lnTo>
                <a:cubicBezTo>
                  <a:pt x="59273" y="2494"/>
                  <a:pt x="59274" y="2495"/>
                  <a:pt x="59276" y="2496"/>
                </a:cubicBezTo>
                <a:lnTo>
                  <a:pt x="59395" y="2565"/>
                </a:lnTo>
                <a:cubicBezTo>
                  <a:pt x="59451" y="2591"/>
                  <a:pt x="59520" y="2635"/>
                  <a:pt x="59656" y="2642"/>
                </a:cubicBezTo>
                <a:cubicBezTo>
                  <a:pt x="59664" y="2643"/>
                  <a:pt x="59671" y="2643"/>
                  <a:pt x="59678" y="2643"/>
                </a:cubicBezTo>
                <a:cubicBezTo>
                  <a:pt x="59705" y="2643"/>
                  <a:pt x="59733" y="2639"/>
                  <a:pt x="59760" y="2634"/>
                </a:cubicBezTo>
                <a:cubicBezTo>
                  <a:pt x="59790" y="2628"/>
                  <a:pt x="59820" y="2619"/>
                  <a:pt x="59850" y="2606"/>
                </a:cubicBezTo>
                <a:cubicBezTo>
                  <a:pt x="59891" y="2589"/>
                  <a:pt x="59930" y="2567"/>
                  <a:pt x="59967" y="2540"/>
                </a:cubicBezTo>
                <a:cubicBezTo>
                  <a:pt x="60011" y="2508"/>
                  <a:pt x="60053" y="2473"/>
                  <a:pt x="60092" y="2438"/>
                </a:cubicBezTo>
                <a:cubicBezTo>
                  <a:pt x="60103" y="2427"/>
                  <a:pt x="60114" y="2419"/>
                  <a:pt x="60122" y="2413"/>
                </a:cubicBezTo>
                <a:lnTo>
                  <a:pt x="60122" y="2413"/>
                </a:lnTo>
                <a:cubicBezTo>
                  <a:pt x="60140" y="2410"/>
                  <a:pt x="60159" y="2408"/>
                  <a:pt x="60175" y="2405"/>
                </a:cubicBezTo>
                <a:cubicBezTo>
                  <a:pt x="60238" y="2394"/>
                  <a:pt x="60288" y="2380"/>
                  <a:pt x="60330" y="2369"/>
                </a:cubicBezTo>
                <a:cubicBezTo>
                  <a:pt x="60372" y="2358"/>
                  <a:pt x="60407" y="2349"/>
                  <a:pt x="60432" y="2344"/>
                </a:cubicBezTo>
                <a:cubicBezTo>
                  <a:pt x="60451" y="2341"/>
                  <a:pt x="60470" y="2339"/>
                  <a:pt x="60489" y="2339"/>
                </a:cubicBezTo>
                <a:cubicBezTo>
                  <a:pt x="60494" y="2339"/>
                  <a:pt x="60498" y="2339"/>
                  <a:pt x="60502" y="2339"/>
                </a:cubicBezTo>
                <a:cubicBezTo>
                  <a:pt x="60561" y="2340"/>
                  <a:pt x="60648" y="2354"/>
                  <a:pt x="60764" y="2358"/>
                </a:cubicBezTo>
                <a:cubicBezTo>
                  <a:pt x="60776" y="2358"/>
                  <a:pt x="60789" y="2359"/>
                  <a:pt x="60802" y="2359"/>
                </a:cubicBezTo>
                <a:cubicBezTo>
                  <a:pt x="60820" y="2359"/>
                  <a:pt x="60839" y="2358"/>
                  <a:pt x="60857" y="2357"/>
                </a:cubicBezTo>
                <a:lnTo>
                  <a:pt x="60923" y="2352"/>
                </a:lnTo>
                <a:lnTo>
                  <a:pt x="61053" y="2342"/>
                </a:lnTo>
                <a:lnTo>
                  <a:pt x="61185" y="2331"/>
                </a:lnTo>
                <a:lnTo>
                  <a:pt x="61209" y="2330"/>
                </a:lnTo>
                <a:lnTo>
                  <a:pt x="61209" y="2330"/>
                </a:lnTo>
                <a:cubicBezTo>
                  <a:pt x="61221" y="2337"/>
                  <a:pt x="61233" y="2344"/>
                  <a:pt x="61245" y="2352"/>
                </a:cubicBezTo>
                <a:cubicBezTo>
                  <a:pt x="61291" y="2383"/>
                  <a:pt x="61340" y="2412"/>
                  <a:pt x="61389" y="2438"/>
                </a:cubicBezTo>
                <a:cubicBezTo>
                  <a:pt x="61432" y="2458"/>
                  <a:pt x="61477" y="2475"/>
                  <a:pt x="61523" y="2484"/>
                </a:cubicBezTo>
                <a:cubicBezTo>
                  <a:pt x="61556" y="2490"/>
                  <a:pt x="61589" y="2493"/>
                  <a:pt x="61622" y="2493"/>
                </a:cubicBezTo>
                <a:cubicBezTo>
                  <a:pt x="61636" y="2493"/>
                  <a:pt x="61649" y="2493"/>
                  <a:pt x="61663" y="2492"/>
                </a:cubicBezTo>
                <a:cubicBezTo>
                  <a:pt x="61679" y="2491"/>
                  <a:pt x="61697" y="2491"/>
                  <a:pt x="61715" y="2491"/>
                </a:cubicBezTo>
                <a:cubicBezTo>
                  <a:pt x="61734" y="2491"/>
                  <a:pt x="61753" y="2491"/>
                  <a:pt x="61774" y="2492"/>
                </a:cubicBezTo>
                <a:lnTo>
                  <a:pt x="61910" y="2495"/>
                </a:lnTo>
                <a:lnTo>
                  <a:pt x="61989" y="2495"/>
                </a:lnTo>
                <a:lnTo>
                  <a:pt x="62031" y="2494"/>
                </a:lnTo>
                <a:cubicBezTo>
                  <a:pt x="62046" y="2493"/>
                  <a:pt x="62071" y="2491"/>
                  <a:pt x="62088" y="2488"/>
                </a:cubicBezTo>
                <a:cubicBezTo>
                  <a:pt x="62244" y="2462"/>
                  <a:pt x="62333" y="2412"/>
                  <a:pt x="62385" y="2398"/>
                </a:cubicBezTo>
                <a:cubicBezTo>
                  <a:pt x="62395" y="2396"/>
                  <a:pt x="62404" y="2392"/>
                  <a:pt x="62414" y="2391"/>
                </a:cubicBezTo>
                <a:cubicBezTo>
                  <a:pt x="62417" y="2390"/>
                  <a:pt x="62420" y="2390"/>
                  <a:pt x="62420" y="2390"/>
                </a:cubicBezTo>
                <a:lnTo>
                  <a:pt x="62420" y="2390"/>
                </a:lnTo>
                <a:cubicBezTo>
                  <a:pt x="62419" y="2390"/>
                  <a:pt x="62418" y="2390"/>
                  <a:pt x="62419" y="2390"/>
                </a:cubicBezTo>
                <a:cubicBezTo>
                  <a:pt x="62421" y="2390"/>
                  <a:pt x="62456" y="2387"/>
                  <a:pt x="62473" y="2384"/>
                </a:cubicBezTo>
                <a:cubicBezTo>
                  <a:pt x="62546" y="2371"/>
                  <a:pt x="62615" y="2347"/>
                  <a:pt x="62681" y="2314"/>
                </a:cubicBezTo>
                <a:lnTo>
                  <a:pt x="62790" y="2261"/>
                </a:lnTo>
                <a:cubicBezTo>
                  <a:pt x="62796" y="2257"/>
                  <a:pt x="62802" y="2255"/>
                  <a:pt x="62811" y="2253"/>
                </a:cubicBezTo>
                <a:cubicBezTo>
                  <a:pt x="62811" y="2253"/>
                  <a:pt x="62811" y="2253"/>
                  <a:pt x="62811" y="2253"/>
                </a:cubicBezTo>
                <a:lnTo>
                  <a:pt x="62811" y="2253"/>
                </a:lnTo>
                <a:cubicBezTo>
                  <a:pt x="62821" y="2252"/>
                  <a:pt x="62832" y="2252"/>
                  <a:pt x="62843" y="2252"/>
                </a:cubicBezTo>
                <a:cubicBezTo>
                  <a:pt x="62896" y="2252"/>
                  <a:pt x="62963" y="2257"/>
                  <a:pt x="63044" y="2261"/>
                </a:cubicBezTo>
                <a:lnTo>
                  <a:pt x="63124" y="2262"/>
                </a:lnTo>
                <a:lnTo>
                  <a:pt x="63193" y="2261"/>
                </a:lnTo>
                <a:cubicBezTo>
                  <a:pt x="63208" y="2262"/>
                  <a:pt x="63222" y="2265"/>
                  <a:pt x="63235" y="2270"/>
                </a:cubicBezTo>
                <a:cubicBezTo>
                  <a:pt x="63294" y="2281"/>
                  <a:pt x="63392" y="2335"/>
                  <a:pt x="63566" y="2335"/>
                </a:cubicBezTo>
                <a:cubicBezTo>
                  <a:pt x="63574" y="2335"/>
                  <a:pt x="63583" y="2335"/>
                  <a:pt x="63592" y="2335"/>
                </a:cubicBezTo>
                <a:lnTo>
                  <a:pt x="63854" y="2312"/>
                </a:lnTo>
                <a:lnTo>
                  <a:pt x="63992" y="2300"/>
                </a:lnTo>
                <a:cubicBezTo>
                  <a:pt x="64070" y="2292"/>
                  <a:pt x="64145" y="2270"/>
                  <a:pt x="64215" y="2237"/>
                </a:cubicBezTo>
                <a:lnTo>
                  <a:pt x="64334" y="2179"/>
                </a:lnTo>
                <a:cubicBezTo>
                  <a:pt x="64357" y="2169"/>
                  <a:pt x="64369" y="2167"/>
                  <a:pt x="64367" y="2167"/>
                </a:cubicBezTo>
                <a:cubicBezTo>
                  <a:pt x="64367" y="2167"/>
                  <a:pt x="64365" y="2167"/>
                  <a:pt x="64363" y="2167"/>
                </a:cubicBezTo>
                <a:cubicBezTo>
                  <a:pt x="64353" y="2167"/>
                  <a:pt x="64397" y="2164"/>
                  <a:pt x="64411" y="2161"/>
                </a:cubicBezTo>
                <a:cubicBezTo>
                  <a:pt x="64429" y="2159"/>
                  <a:pt x="64450" y="2156"/>
                  <a:pt x="64466" y="2151"/>
                </a:cubicBezTo>
                <a:cubicBezTo>
                  <a:pt x="64499" y="2144"/>
                  <a:pt x="64530" y="2135"/>
                  <a:pt x="64561" y="2124"/>
                </a:cubicBezTo>
                <a:lnTo>
                  <a:pt x="64689" y="2077"/>
                </a:lnTo>
                <a:cubicBezTo>
                  <a:pt x="64706" y="2070"/>
                  <a:pt x="64726" y="2064"/>
                  <a:pt x="64745" y="2061"/>
                </a:cubicBezTo>
                <a:lnTo>
                  <a:pt x="64745" y="2061"/>
                </a:lnTo>
                <a:cubicBezTo>
                  <a:pt x="64748" y="2061"/>
                  <a:pt x="64755" y="2063"/>
                  <a:pt x="64771" y="2067"/>
                </a:cubicBezTo>
                <a:cubicBezTo>
                  <a:pt x="64824" y="2076"/>
                  <a:pt x="64916" y="2128"/>
                  <a:pt x="65092" y="2138"/>
                </a:cubicBezTo>
                <a:cubicBezTo>
                  <a:pt x="65096" y="2139"/>
                  <a:pt x="65101" y="2139"/>
                  <a:pt x="65106" y="2139"/>
                </a:cubicBezTo>
                <a:cubicBezTo>
                  <a:pt x="65120" y="2139"/>
                  <a:pt x="65138" y="2138"/>
                  <a:pt x="65142" y="2138"/>
                </a:cubicBezTo>
                <a:cubicBezTo>
                  <a:pt x="65143" y="2138"/>
                  <a:pt x="65143" y="2138"/>
                  <a:pt x="65140" y="2138"/>
                </a:cubicBezTo>
                <a:lnTo>
                  <a:pt x="65136" y="2138"/>
                </a:lnTo>
                <a:cubicBezTo>
                  <a:pt x="65142" y="2139"/>
                  <a:pt x="65148" y="2141"/>
                  <a:pt x="65154" y="2142"/>
                </a:cubicBezTo>
                <a:cubicBezTo>
                  <a:pt x="65176" y="2149"/>
                  <a:pt x="65210" y="2160"/>
                  <a:pt x="65259" y="2178"/>
                </a:cubicBezTo>
                <a:cubicBezTo>
                  <a:pt x="65323" y="2201"/>
                  <a:pt x="65391" y="2216"/>
                  <a:pt x="65459" y="2223"/>
                </a:cubicBezTo>
                <a:cubicBezTo>
                  <a:pt x="65472" y="2224"/>
                  <a:pt x="65486" y="2225"/>
                  <a:pt x="65500" y="2225"/>
                </a:cubicBezTo>
                <a:cubicBezTo>
                  <a:pt x="65509" y="2225"/>
                  <a:pt x="65519" y="2224"/>
                  <a:pt x="65529" y="2224"/>
                </a:cubicBezTo>
                <a:lnTo>
                  <a:pt x="65543" y="2224"/>
                </a:lnTo>
                <a:cubicBezTo>
                  <a:pt x="65552" y="2225"/>
                  <a:pt x="65562" y="2225"/>
                  <a:pt x="65570" y="2226"/>
                </a:cubicBezTo>
                <a:cubicBezTo>
                  <a:pt x="65622" y="2232"/>
                  <a:pt x="65712" y="2265"/>
                  <a:pt x="65858" y="2276"/>
                </a:cubicBezTo>
                <a:cubicBezTo>
                  <a:pt x="65868" y="2276"/>
                  <a:pt x="65877" y="2276"/>
                  <a:pt x="65886" y="2276"/>
                </a:cubicBezTo>
                <a:cubicBezTo>
                  <a:pt x="66032" y="2276"/>
                  <a:pt x="66124" y="2242"/>
                  <a:pt x="66203" y="2226"/>
                </a:cubicBezTo>
                <a:cubicBezTo>
                  <a:pt x="66234" y="2218"/>
                  <a:pt x="66266" y="2211"/>
                  <a:pt x="66299" y="2206"/>
                </a:cubicBezTo>
                <a:lnTo>
                  <a:pt x="66374" y="2198"/>
                </a:lnTo>
                <a:cubicBezTo>
                  <a:pt x="66413" y="2191"/>
                  <a:pt x="66451" y="2181"/>
                  <a:pt x="66489" y="2167"/>
                </a:cubicBezTo>
                <a:cubicBezTo>
                  <a:pt x="66606" y="2122"/>
                  <a:pt x="66676" y="2080"/>
                  <a:pt x="66699" y="2073"/>
                </a:cubicBezTo>
                <a:lnTo>
                  <a:pt x="66699" y="2073"/>
                </a:lnTo>
                <a:cubicBezTo>
                  <a:pt x="66727" y="2081"/>
                  <a:pt x="66754" y="2090"/>
                  <a:pt x="66779" y="2101"/>
                </a:cubicBezTo>
                <a:cubicBezTo>
                  <a:pt x="66836" y="2124"/>
                  <a:pt x="66894" y="2143"/>
                  <a:pt x="66953" y="2156"/>
                </a:cubicBezTo>
                <a:cubicBezTo>
                  <a:pt x="66990" y="2163"/>
                  <a:pt x="67028" y="2168"/>
                  <a:pt x="67066" y="2168"/>
                </a:cubicBezTo>
                <a:cubicBezTo>
                  <a:pt x="67073" y="2168"/>
                  <a:pt x="67081" y="2168"/>
                  <a:pt x="67089" y="2167"/>
                </a:cubicBezTo>
                <a:cubicBezTo>
                  <a:pt x="67126" y="2166"/>
                  <a:pt x="67162" y="2159"/>
                  <a:pt x="67196" y="2149"/>
                </a:cubicBezTo>
                <a:cubicBezTo>
                  <a:pt x="67225" y="2139"/>
                  <a:pt x="67253" y="2128"/>
                  <a:pt x="67280" y="2113"/>
                </a:cubicBezTo>
                <a:cubicBezTo>
                  <a:pt x="67371" y="2060"/>
                  <a:pt x="67411" y="2014"/>
                  <a:pt x="67449" y="1978"/>
                </a:cubicBezTo>
                <a:cubicBezTo>
                  <a:pt x="67457" y="1970"/>
                  <a:pt x="67464" y="1963"/>
                  <a:pt x="67471" y="1955"/>
                </a:cubicBezTo>
                <a:lnTo>
                  <a:pt x="67471" y="1955"/>
                </a:lnTo>
                <a:cubicBezTo>
                  <a:pt x="67471" y="1956"/>
                  <a:pt x="67472" y="1956"/>
                  <a:pt x="67473" y="1957"/>
                </a:cubicBezTo>
                <a:cubicBezTo>
                  <a:pt x="67516" y="1997"/>
                  <a:pt x="67565" y="2035"/>
                  <a:pt x="67616" y="2069"/>
                </a:cubicBezTo>
                <a:cubicBezTo>
                  <a:pt x="67635" y="2081"/>
                  <a:pt x="67656" y="2092"/>
                  <a:pt x="67678" y="2101"/>
                </a:cubicBezTo>
                <a:cubicBezTo>
                  <a:pt x="67734" y="2128"/>
                  <a:pt x="67795" y="2141"/>
                  <a:pt x="67856" y="2141"/>
                </a:cubicBezTo>
                <a:cubicBezTo>
                  <a:pt x="67865" y="2141"/>
                  <a:pt x="67874" y="2141"/>
                  <a:pt x="67883" y="2141"/>
                </a:cubicBezTo>
                <a:cubicBezTo>
                  <a:pt x="67916" y="2138"/>
                  <a:pt x="67950" y="2131"/>
                  <a:pt x="67982" y="2122"/>
                </a:cubicBezTo>
                <a:cubicBezTo>
                  <a:pt x="68099" y="2082"/>
                  <a:pt x="68152" y="2030"/>
                  <a:pt x="68195" y="1995"/>
                </a:cubicBezTo>
                <a:lnTo>
                  <a:pt x="68255" y="1941"/>
                </a:lnTo>
                <a:lnTo>
                  <a:pt x="68255" y="1941"/>
                </a:lnTo>
                <a:cubicBezTo>
                  <a:pt x="68263" y="1946"/>
                  <a:pt x="68270" y="1951"/>
                  <a:pt x="68277" y="1957"/>
                </a:cubicBezTo>
                <a:cubicBezTo>
                  <a:pt x="68326" y="1996"/>
                  <a:pt x="68381" y="2030"/>
                  <a:pt x="68437" y="2059"/>
                </a:cubicBezTo>
                <a:cubicBezTo>
                  <a:pt x="68459" y="2068"/>
                  <a:pt x="68482" y="2077"/>
                  <a:pt x="68507" y="2085"/>
                </a:cubicBezTo>
                <a:cubicBezTo>
                  <a:pt x="68537" y="2093"/>
                  <a:pt x="68568" y="2100"/>
                  <a:pt x="68600" y="2102"/>
                </a:cubicBezTo>
                <a:cubicBezTo>
                  <a:pt x="68611" y="2103"/>
                  <a:pt x="68622" y="2104"/>
                  <a:pt x="68632" y="2104"/>
                </a:cubicBezTo>
                <a:cubicBezTo>
                  <a:pt x="68650" y="2104"/>
                  <a:pt x="68668" y="2103"/>
                  <a:pt x="68686" y="2101"/>
                </a:cubicBezTo>
                <a:cubicBezTo>
                  <a:pt x="68706" y="2099"/>
                  <a:pt x="68724" y="2096"/>
                  <a:pt x="68742" y="2093"/>
                </a:cubicBezTo>
                <a:cubicBezTo>
                  <a:pt x="68882" y="2063"/>
                  <a:pt x="68966" y="2019"/>
                  <a:pt x="69014" y="2009"/>
                </a:cubicBezTo>
                <a:cubicBezTo>
                  <a:pt x="69045" y="2001"/>
                  <a:pt x="69015" y="2007"/>
                  <a:pt x="69112" y="1995"/>
                </a:cubicBezTo>
                <a:cubicBezTo>
                  <a:pt x="69167" y="1986"/>
                  <a:pt x="69223" y="1973"/>
                  <a:pt x="69277" y="1957"/>
                </a:cubicBezTo>
                <a:cubicBezTo>
                  <a:pt x="69322" y="1944"/>
                  <a:pt x="69359" y="1933"/>
                  <a:pt x="69386" y="1927"/>
                </a:cubicBezTo>
                <a:cubicBezTo>
                  <a:pt x="69407" y="1921"/>
                  <a:pt x="69429" y="1919"/>
                  <a:pt x="69451" y="1919"/>
                </a:cubicBezTo>
                <a:cubicBezTo>
                  <a:pt x="69503" y="1919"/>
                  <a:pt x="69585" y="1934"/>
                  <a:pt x="69698" y="1942"/>
                </a:cubicBezTo>
                <a:cubicBezTo>
                  <a:pt x="69720" y="1944"/>
                  <a:pt x="69742" y="1945"/>
                  <a:pt x="69764" y="1945"/>
                </a:cubicBezTo>
                <a:cubicBezTo>
                  <a:pt x="69798" y="1945"/>
                  <a:pt x="69831" y="1943"/>
                  <a:pt x="69864" y="1938"/>
                </a:cubicBezTo>
                <a:lnTo>
                  <a:pt x="69995" y="1927"/>
                </a:lnTo>
                <a:lnTo>
                  <a:pt x="70125" y="1914"/>
                </a:lnTo>
                <a:lnTo>
                  <a:pt x="70191" y="1908"/>
                </a:lnTo>
                <a:lnTo>
                  <a:pt x="70244" y="1903"/>
                </a:lnTo>
                <a:cubicBezTo>
                  <a:pt x="70269" y="1899"/>
                  <a:pt x="70292" y="1895"/>
                  <a:pt x="70315" y="1889"/>
                </a:cubicBezTo>
                <a:cubicBezTo>
                  <a:pt x="70452" y="1845"/>
                  <a:pt x="70525" y="1793"/>
                  <a:pt x="70569" y="1770"/>
                </a:cubicBezTo>
                <a:lnTo>
                  <a:pt x="70569" y="1770"/>
                </a:lnTo>
                <a:lnTo>
                  <a:pt x="70669" y="1840"/>
                </a:lnTo>
                <a:cubicBezTo>
                  <a:pt x="70719" y="1871"/>
                  <a:pt x="70778" y="1916"/>
                  <a:pt x="70902" y="1941"/>
                </a:cubicBezTo>
                <a:cubicBezTo>
                  <a:pt x="70924" y="1944"/>
                  <a:pt x="70947" y="1946"/>
                  <a:pt x="70970" y="1946"/>
                </a:cubicBezTo>
                <a:cubicBezTo>
                  <a:pt x="71014" y="1946"/>
                  <a:pt x="71059" y="1939"/>
                  <a:pt x="71102" y="1925"/>
                </a:cubicBezTo>
                <a:cubicBezTo>
                  <a:pt x="71147" y="1910"/>
                  <a:pt x="71191" y="1888"/>
                  <a:pt x="71231" y="1860"/>
                </a:cubicBezTo>
                <a:cubicBezTo>
                  <a:pt x="71277" y="1826"/>
                  <a:pt x="71321" y="1791"/>
                  <a:pt x="71363" y="1751"/>
                </a:cubicBezTo>
                <a:cubicBezTo>
                  <a:pt x="71376" y="1738"/>
                  <a:pt x="71390" y="1726"/>
                  <a:pt x="71405" y="1714"/>
                </a:cubicBezTo>
                <a:lnTo>
                  <a:pt x="71405" y="1714"/>
                </a:lnTo>
                <a:cubicBezTo>
                  <a:pt x="71450" y="1718"/>
                  <a:pt x="71525" y="1737"/>
                  <a:pt x="71630" y="1749"/>
                </a:cubicBezTo>
                <a:cubicBezTo>
                  <a:pt x="71661" y="1753"/>
                  <a:pt x="71694" y="1755"/>
                  <a:pt x="71726" y="1755"/>
                </a:cubicBezTo>
                <a:cubicBezTo>
                  <a:pt x="71759" y="1755"/>
                  <a:pt x="71791" y="1753"/>
                  <a:pt x="71824" y="1749"/>
                </a:cubicBezTo>
                <a:cubicBezTo>
                  <a:pt x="71880" y="1743"/>
                  <a:pt x="71931" y="1733"/>
                  <a:pt x="71976" y="1725"/>
                </a:cubicBezTo>
                <a:cubicBezTo>
                  <a:pt x="72021" y="1715"/>
                  <a:pt x="72059" y="1707"/>
                  <a:pt x="72093" y="1702"/>
                </a:cubicBezTo>
                <a:cubicBezTo>
                  <a:pt x="72129" y="1696"/>
                  <a:pt x="72143" y="1697"/>
                  <a:pt x="72207" y="1691"/>
                </a:cubicBezTo>
                <a:cubicBezTo>
                  <a:pt x="72310" y="1682"/>
                  <a:pt x="72399" y="1666"/>
                  <a:pt x="72473" y="1658"/>
                </a:cubicBezTo>
                <a:lnTo>
                  <a:pt x="72509" y="1655"/>
                </a:lnTo>
                <a:lnTo>
                  <a:pt x="72509" y="1655"/>
                </a:lnTo>
                <a:cubicBezTo>
                  <a:pt x="72516" y="1659"/>
                  <a:pt x="72527" y="1664"/>
                  <a:pt x="72539" y="1672"/>
                </a:cubicBezTo>
                <a:cubicBezTo>
                  <a:pt x="72569" y="1691"/>
                  <a:pt x="72608" y="1719"/>
                  <a:pt x="72665" y="1751"/>
                </a:cubicBezTo>
                <a:cubicBezTo>
                  <a:pt x="72718" y="1779"/>
                  <a:pt x="72794" y="1823"/>
                  <a:pt x="72923" y="1823"/>
                </a:cubicBezTo>
                <a:cubicBezTo>
                  <a:pt x="72930" y="1823"/>
                  <a:pt x="72938" y="1823"/>
                  <a:pt x="72946" y="1823"/>
                </a:cubicBezTo>
                <a:cubicBezTo>
                  <a:pt x="73085" y="1809"/>
                  <a:pt x="73159" y="1751"/>
                  <a:pt x="73211" y="1715"/>
                </a:cubicBezTo>
                <a:cubicBezTo>
                  <a:pt x="73262" y="1677"/>
                  <a:pt x="73298" y="1645"/>
                  <a:pt x="73325" y="1623"/>
                </a:cubicBezTo>
                <a:cubicBezTo>
                  <a:pt x="73327" y="1621"/>
                  <a:pt x="73330" y="1618"/>
                  <a:pt x="73332" y="1616"/>
                </a:cubicBezTo>
                <a:lnTo>
                  <a:pt x="73332" y="1616"/>
                </a:lnTo>
                <a:cubicBezTo>
                  <a:pt x="73349" y="1623"/>
                  <a:pt x="73364" y="1631"/>
                  <a:pt x="73380" y="1639"/>
                </a:cubicBezTo>
                <a:cubicBezTo>
                  <a:pt x="73433" y="1668"/>
                  <a:pt x="73489" y="1691"/>
                  <a:pt x="73546" y="1710"/>
                </a:cubicBezTo>
                <a:cubicBezTo>
                  <a:pt x="73593" y="1724"/>
                  <a:pt x="73640" y="1730"/>
                  <a:pt x="73688" y="1730"/>
                </a:cubicBezTo>
                <a:cubicBezTo>
                  <a:pt x="73727" y="1730"/>
                  <a:pt x="73765" y="1727"/>
                  <a:pt x="73803" y="1720"/>
                </a:cubicBezTo>
                <a:cubicBezTo>
                  <a:pt x="73856" y="1711"/>
                  <a:pt x="73910" y="1697"/>
                  <a:pt x="73962" y="1681"/>
                </a:cubicBezTo>
                <a:cubicBezTo>
                  <a:pt x="74006" y="1667"/>
                  <a:pt x="74041" y="1657"/>
                  <a:pt x="74066" y="1652"/>
                </a:cubicBezTo>
                <a:cubicBezTo>
                  <a:pt x="74072" y="1650"/>
                  <a:pt x="74078" y="1649"/>
                  <a:pt x="74085" y="1648"/>
                </a:cubicBezTo>
                <a:lnTo>
                  <a:pt x="74085" y="1648"/>
                </a:lnTo>
                <a:cubicBezTo>
                  <a:pt x="74100" y="1654"/>
                  <a:pt x="74115" y="1661"/>
                  <a:pt x="74129" y="1669"/>
                </a:cubicBezTo>
                <a:cubicBezTo>
                  <a:pt x="74163" y="1688"/>
                  <a:pt x="74206" y="1713"/>
                  <a:pt x="74270" y="1741"/>
                </a:cubicBezTo>
                <a:cubicBezTo>
                  <a:pt x="74317" y="1759"/>
                  <a:pt x="74382" y="1786"/>
                  <a:pt x="74471" y="1786"/>
                </a:cubicBezTo>
                <a:cubicBezTo>
                  <a:pt x="74499" y="1786"/>
                  <a:pt x="74530" y="1783"/>
                  <a:pt x="74563" y="1777"/>
                </a:cubicBezTo>
                <a:cubicBezTo>
                  <a:pt x="74691" y="1745"/>
                  <a:pt x="74747" y="1692"/>
                  <a:pt x="74794" y="1657"/>
                </a:cubicBezTo>
                <a:lnTo>
                  <a:pt x="74897" y="1566"/>
                </a:lnTo>
                <a:cubicBezTo>
                  <a:pt x="74900" y="1563"/>
                  <a:pt x="74903" y="1561"/>
                  <a:pt x="74906" y="1558"/>
                </a:cubicBezTo>
                <a:lnTo>
                  <a:pt x="74906" y="1558"/>
                </a:lnTo>
                <a:cubicBezTo>
                  <a:pt x="74930" y="1562"/>
                  <a:pt x="74966" y="1573"/>
                  <a:pt x="75011" y="1586"/>
                </a:cubicBezTo>
                <a:cubicBezTo>
                  <a:pt x="75070" y="1603"/>
                  <a:pt x="75132" y="1615"/>
                  <a:pt x="75193" y="1622"/>
                </a:cubicBezTo>
                <a:cubicBezTo>
                  <a:pt x="75230" y="1623"/>
                  <a:pt x="75251" y="1623"/>
                  <a:pt x="75264" y="1623"/>
                </a:cubicBezTo>
                <a:cubicBezTo>
                  <a:pt x="75274" y="1623"/>
                  <a:pt x="75278" y="1623"/>
                  <a:pt x="75282" y="1623"/>
                </a:cubicBezTo>
                <a:cubicBezTo>
                  <a:pt x="75287" y="1623"/>
                  <a:pt x="75289" y="1623"/>
                  <a:pt x="75303" y="1625"/>
                </a:cubicBezTo>
                <a:cubicBezTo>
                  <a:pt x="75352" y="1631"/>
                  <a:pt x="75441" y="1666"/>
                  <a:pt x="75581" y="1681"/>
                </a:cubicBezTo>
                <a:cubicBezTo>
                  <a:pt x="75599" y="1682"/>
                  <a:pt x="75617" y="1683"/>
                  <a:pt x="75635" y="1683"/>
                </a:cubicBezTo>
                <a:cubicBezTo>
                  <a:pt x="75653" y="1683"/>
                  <a:pt x="75671" y="1682"/>
                  <a:pt x="75688" y="1681"/>
                </a:cubicBezTo>
                <a:cubicBezTo>
                  <a:pt x="75716" y="1678"/>
                  <a:pt x="75743" y="1675"/>
                  <a:pt x="75767" y="1673"/>
                </a:cubicBezTo>
                <a:lnTo>
                  <a:pt x="75907" y="1652"/>
                </a:lnTo>
                <a:cubicBezTo>
                  <a:pt x="75948" y="1645"/>
                  <a:pt x="75987" y="1640"/>
                  <a:pt x="76021" y="1637"/>
                </a:cubicBezTo>
                <a:cubicBezTo>
                  <a:pt x="76045" y="1633"/>
                  <a:pt x="76030" y="1638"/>
                  <a:pt x="76111" y="1626"/>
                </a:cubicBezTo>
                <a:cubicBezTo>
                  <a:pt x="76160" y="1617"/>
                  <a:pt x="76206" y="1600"/>
                  <a:pt x="76249" y="1577"/>
                </a:cubicBezTo>
                <a:cubicBezTo>
                  <a:pt x="76302" y="1548"/>
                  <a:pt x="76350" y="1514"/>
                  <a:pt x="76397" y="1476"/>
                </a:cubicBezTo>
                <a:cubicBezTo>
                  <a:pt x="76416" y="1460"/>
                  <a:pt x="76437" y="1445"/>
                  <a:pt x="76458" y="1432"/>
                </a:cubicBezTo>
                <a:lnTo>
                  <a:pt x="76458" y="1432"/>
                </a:lnTo>
                <a:cubicBezTo>
                  <a:pt x="76487" y="1434"/>
                  <a:pt x="76514" y="1439"/>
                  <a:pt x="76542" y="1445"/>
                </a:cubicBezTo>
                <a:cubicBezTo>
                  <a:pt x="76584" y="1452"/>
                  <a:pt x="76631" y="1464"/>
                  <a:pt x="76691" y="1470"/>
                </a:cubicBezTo>
                <a:cubicBezTo>
                  <a:pt x="76724" y="1475"/>
                  <a:pt x="76756" y="1477"/>
                  <a:pt x="76788" y="1477"/>
                </a:cubicBezTo>
                <a:lnTo>
                  <a:pt x="76851" y="1476"/>
                </a:lnTo>
                <a:cubicBezTo>
                  <a:pt x="76903" y="1476"/>
                  <a:pt x="76985" y="1492"/>
                  <a:pt x="77096" y="1502"/>
                </a:cubicBezTo>
                <a:cubicBezTo>
                  <a:pt x="77124" y="1504"/>
                  <a:pt x="77151" y="1505"/>
                  <a:pt x="77179" y="1505"/>
                </a:cubicBezTo>
                <a:cubicBezTo>
                  <a:pt x="77210" y="1505"/>
                  <a:pt x="77241" y="1504"/>
                  <a:pt x="77272" y="1501"/>
                </a:cubicBezTo>
                <a:cubicBezTo>
                  <a:pt x="77326" y="1496"/>
                  <a:pt x="77374" y="1488"/>
                  <a:pt x="77418" y="1482"/>
                </a:cubicBezTo>
                <a:lnTo>
                  <a:pt x="77541" y="1465"/>
                </a:lnTo>
                <a:lnTo>
                  <a:pt x="77673" y="1452"/>
                </a:lnTo>
                <a:cubicBezTo>
                  <a:pt x="77791" y="1436"/>
                  <a:pt x="77879" y="1408"/>
                  <a:pt x="77943" y="1399"/>
                </a:cubicBezTo>
                <a:cubicBezTo>
                  <a:pt x="77958" y="1396"/>
                  <a:pt x="77971" y="1394"/>
                  <a:pt x="77984" y="1393"/>
                </a:cubicBezTo>
                <a:lnTo>
                  <a:pt x="77984" y="1393"/>
                </a:lnTo>
                <a:cubicBezTo>
                  <a:pt x="78001" y="1399"/>
                  <a:pt x="78018" y="1405"/>
                  <a:pt x="78034" y="1415"/>
                </a:cubicBezTo>
                <a:cubicBezTo>
                  <a:pt x="78067" y="1431"/>
                  <a:pt x="78112" y="1455"/>
                  <a:pt x="78174" y="1480"/>
                </a:cubicBezTo>
                <a:cubicBezTo>
                  <a:pt x="78211" y="1494"/>
                  <a:pt x="78249" y="1504"/>
                  <a:pt x="78288" y="1512"/>
                </a:cubicBezTo>
                <a:cubicBezTo>
                  <a:pt x="78315" y="1516"/>
                  <a:pt x="78342" y="1518"/>
                  <a:pt x="78369" y="1518"/>
                </a:cubicBezTo>
                <a:cubicBezTo>
                  <a:pt x="78387" y="1518"/>
                  <a:pt x="78405" y="1517"/>
                  <a:pt x="78423" y="1516"/>
                </a:cubicBezTo>
                <a:cubicBezTo>
                  <a:pt x="78554" y="1502"/>
                  <a:pt x="78646" y="1468"/>
                  <a:pt x="78712" y="1455"/>
                </a:cubicBezTo>
                <a:cubicBezTo>
                  <a:pt x="78729" y="1451"/>
                  <a:pt x="78743" y="1449"/>
                  <a:pt x="78756" y="1447"/>
                </a:cubicBezTo>
                <a:cubicBezTo>
                  <a:pt x="78771" y="1445"/>
                  <a:pt x="78769" y="1445"/>
                  <a:pt x="78806" y="1443"/>
                </a:cubicBezTo>
                <a:cubicBezTo>
                  <a:pt x="78861" y="1439"/>
                  <a:pt x="78912" y="1431"/>
                  <a:pt x="78958" y="1424"/>
                </a:cubicBezTo>
                <a:lnTo>
                  <a:pt x="79083" y="1405"/>
                </a:lnTo>
                <a:lnTo>
                  <a:pt x="79136" y="1398"/>
                </a:lnTo>
                <a:lnTo>
                  <a:pt x="79160" y="1397"/>
                </a:lnTo>
                <a:lnTo>
                  <a:pt x="79218" y="1391"/>
                </a:lnTo>
                <a:cubicBezTo>
                  <a:pt x="79386" y="1358"/>
                  <a:pt x="79465" y="1294"/>
                  <a:pt x="79519" y="1272"/>
                </a:cubicBezTo>
                <a:lnTo>
                  <a:pt x="79519" y="1272"/>
                </a:lnTo>
                <a:cubicBezTo>
                  <a:pt x="79538" y="1288"/>
                  <a:pt x="79563" y="1310"/>
                  <a:pt x="79591" y="1334"/>
                </a:cubicBezTo>
                <a:cubicBezTo>
                  <a:pt x="79641" y="1379"/>
                  <a:pt x="79695" y="1417"/>
                  <a:pt x="79755" y="1449"/>
                </a:cubicBezTo>
                <a:cubicBezTo>
                  <a:pt x="79811" y="1476"/>
                  <a:pt x="79872" y="1491"/>
                  <a:pt x="79933" y="1491"/>
                </a:cubicBezTo>
                <a:cubicBezTo>
                  <a:pt x="79989" y="1491"/>
                  <a:pt x="80043" y="1480"/>
                  <a:pt x="80095" y="1459"/>
                </a:cubicBezTo>
                <a:cubicBezTo>
                  <a:pt x="80156" y="1434"/>
                  <a:pt x="80213" y="1399"/>
                  <a:pt x="80266" y="1358"/>
                </a:cubicBezTo>
                <a:cubicBezTo>
                  <a:pt x="80296" y="1336"/>
                  <a:pt x="80321" y="1317"/>
                  <a:pt x="80338" y="1305"/>
                </a:cubicBezTo>
                <a:lnTo>
                  <a:pt x="80338" y="1305"/>
                </a:lnTo>
                <a:cubicBezTo>
                  <a:pt x="80342" y="1307"/>
                  <a:pt x="80346" y="1309"/>
                  <a:pt x="80350" y="1311"/>
                </a:cubicBezTo>
                <a:lnTo>
                  <a:pt x="80472" y="1372"/>
                </a:lnTo>
                <a:cubicBezTo>
                  <a:pt x="80545" y="1409"/>
                  <a:pt x="80625" y="1430"/>
                  <a:pt x="80709" y="1431"/>
                </a:cubicBezTo>
                <a:cubicBezTo>
                  <a:pt x="80779" y="1430"/>
                  <a:pt x="80850" y="1418"/>
                  <a:pt x="80917" y="1395"/>
                </a:cubicBezTo>
                <a:cubicBezTo>
                  <a:pt x="81018" y="1360"/>
                  <a:pt x="81088" y="1333"/>
                  <a:pt x="81110" y="1333"/>
                </a:cubicBezTo>
                <a:cubicBezTo>
                  <a:pt x="81111" y="1333"/>
                  <a:pt x="81111" y="1333"/>
                  <a:pt x="81112" y="1333"/>
                </a:cubicBezTo>
                <a:cubicBezTo>
                  <a:pt x="81114" y="1332"/>
                  <a:pt x="81118" y="1332"/>
                  <a:pt x="81122" y="1332"/>
                </a:cubicBezTo>
                <a:cubicBezTo>
                  <a:pt x="81150" y="1332"/>
                  <a:pt x="81212" y="1345"/>
                  <a:pt x="81298" y="1363"/>
                </a:cubicBezTo>
                <a:cubicBezTo>
                  <a:pt x="81358" y="1376"/>
                  <a:pt x="81419" y="1383"/>
                  <a:pt x="81480" y="1384"/>
                </a:cubicBezTo>
                <a:lnTo>
                  <a:pt x="81624" y="1379"/>
                </a:lnTo>
                <a:lnTo>
                  <a:pt x="81886" y="1370"/>
                </a:lnTo>
                <a:cubicBezTo>
                  <a:pt x="81912" y="1369"/>
                  <a:pt x="81939" y="1365"/>
                  <a:pt x="81966" y="1360"/>
                </a:cubicBezTo>
                <a:cubicBezTo>
                  <a:pt x="81995" y="1353"/>
                  <a:pt x="82023" y="1342"/>
                  <a:pt x="82050" y="1330"/>
                </a:cubicBezTo>
                <a:cubicBezTo>
                  <a:pt x="82088" y="1311"/>
                  <a:pt x="82123" y="1288"/>
                  <a:pt x="82156" y="1260"/>
                </a:cubicBezTo>
                <a:cubicBezTo>
                  <a:pt x="82196" y="1227"/>
                  <a:pt x="82235" y="1190"/>
                  <a:pt x="82272" y="1150"/>
                </a:cubicBezTo>
                <a:cubicBezTo>
                  <a:pt x="82285" y="1137"/>
                  <a:pt x="82299" y="1123"/>
                  <a:pt x="82314" y="1109"/>
                </a:cubicBezTo>
                <a:lnTo>
                  <a:pt x="82314" y="1109"/>
                </a:lnTo>
                <a:cubicBezTo>
                  <a:pt x="82370" y="1112"/>
                  <a:pt x="82450" y="1127"/>
                  <a:pt x="82553" y="1134"/>
                </a:cubicBezTo>
                <a:cubicBezTo>
                  <a:pt x="82576" y="1137"/>
                  <a:pt x="82600" y="1138"/>
                  <a:pt x="82624" y="1138"/>
                </a:cubicBezTo>
                <a:cubicBezTo>
                  <a:pt x="82662" y="1138"/>
                  <a:pt x="82699" y="1135"/>
                  <a:pt x="82736" y="1131"/>
                </a:cubicBezTo>
                <a:cubicBezTo>
                  <a:pt x="82789" y="1123"/>
                  <a:pt x="82843" y="1112"/>
                  <a:pt x="82895" y="1098"/>
                </a:cubicBezTo>
                <a:cubicBezTo>
                  <a:pt x="82938" y="1087"/>
                  <a:pt x="82977" y="1077"/>
                  <a:pt x="83007" y="1071"/>
                </a:cubicBezTo>
                <a:cubicBezTo>
                  <a:pt x="83019" y="1068"/>
                  <a:pt x="83033" y="1067"/>
                  <a:pt x="83046" y="1066"/>
                </a:cubicBezTo>
                <a:cubicBezTo>
                  <a:pt x="83047" y="1066"/>
                  <a:pt x="83047" y="1066"/>
                  <a:pt x="83048" y="1066"/>
                </a:cubicBezTo>
                <a:lnTo>
                  <a:pt x="83048" y="1066"/>
                </a:lnTo>
                <a:cubicBezTo>
                  <a:pt x="83065" y="1072"/>
                  <a:pt x="83082" y="1080"/>
                  <a:pt x="83098" y="1088"/>
                </a:cubicBezTo>
                <a:cubicBezTo>
                  <a:pt x="83131" y="1104"/>
                  <a:pt x="83175" y="1130"/>
                  <a:pt x="83235" y="1154"/>
                </a:cubicBezTo>
                <a:cubicBezTo>
                  <a:pt x="83271" y="1169"/>
                  <a:pt x="83307" y="1179"/>
                  <a:pt x="83345" y="1187"/>
                </a:cubicBezTo>
                <a:cubicBezTo>
                  <a:pt x="83369" y="1192"/>
                  <a:pt x="83394" y="1194"/>
                  <a:pt x="83418" y="1196"/>
                </a:cubicBezTo>
                <a:lnTo>
                  <a:pt x="83457" y="1196"/>
                </a:lnTo>
                <a:cubicBezTo>
                  <a:pt x="83485" y="1197"/>
                  <a:pt x="83512" y="1200"/>
                  <a:pt x="83538" y="1206"/>
                </a:cubicBezTo>
                <a:cubicBezTo>
                  <a:pt x="83575" y="1213"/>
                  <a:pt x="83619" y="1224"/>
                  <a:pt x="83674" y="1234"/>
                </a:cubicBezTo>
                <a:cubicBezTo>
                  <a:pt x="83701" y="1238"/>
                  <a:pt x="83732" y="1243"/>
                  <a:pt x="83765" y="1245"/>
                </a:cubicBezTo>
                <a:cubicBezTo>
                  <a:pt x="83782" y="1246"/>
                  <a:pt x="83798" y="1248"/>
                  <a:pt x="83817" y="1248"/>
                </a:cubicBezTo>
                <a:cubicBezTo>
                  <a:pt x="83842" y="1248"/>
                  <a:pt x="83867" y="1245"/>
                  <a:pt x="83893" y="1241"/>
                </a:cubicBezTo>
                <a:cubicBezTo>
                  <a:pt x="84026" y="1213"/>
                  <a:pt x="84078" y="1157"/>
                  <a:pt x="84125" y="1123"/>
                </a:cubicBezTo>
                <a:cubicBezTo>
                  <a:pt x="84170" y="1083"/>
                  <a:pt x="84202" y="1051"/>
                  <a:pt x="84229" y="1028"/>
                </a:cubicBezTo>
                <a:cubicBezTo>
                  <a:pt x="84231" y="1026"/>
                  <a:pt x="84233" y="1024"/>
                  <a:pt x="84235" y="1022"/>
                </a:cubicBezTo>
                <a:lnTo>
                  <a:pt x="84235" y="1022"/>
                </a:lnTo>
                <a:cubicBezTo>
                  <a:pt x="84249" y="1030"/>
                  <a:pt x="84263" y="1039"/>
                  <a:pt x="84276" y="1048"/>
                </a:cubicBezTo>
                <a:cubicBezTo>
                  <a:pt x="84325" y="1079"/>
                  <a:pt x="84377" y="1107"/>
                  <a:pt x="84430" y="1130"/>
                </a:cubicBezTo>
                <a:cubicBezTo>
                  <a:pt x="84473" y="1148"/>
                  <a:pt x="84518" y="1160"/>
                  <a:pt x="84564" y="1164"/>
                </a:cubicBezTo>
                <a:cubicBezTo>
                  <a:pt x="84577" y="1165"/>
                  <a:pt x="84590" y="1166"/>
                  <a:pt x="84603" y="1166"/>
                </a:cubicBezTo>
                <a:cubicBezTo>
                  <a:pt x="84642" y="1166"/>
                  <a:pt x="84682" y="1161"/>
                  <a:pt x="84720" y="1149"/>
                </a:cubicBezTo>
                <a:cubicBezTo>
                  <a:pt x="84786" y="1130"/>
                  <a:pt x="84847" y="1101"/>
                  <a:pt x="84905" y="1063"/>
                </a:cubicBezTo>
                <a:cubicBezTo>
                  <a:pt x="84948" y="1036"/>
                  <a:pt x="84980" y="1014"/>
                  <a:pt x="85001" y="1004"/>
                </a:cubicBezTo>
                <a:cubicBezTo>
                  <a:pt x="85006" y="1001"/>
                  <a:pt x="85010" y="999"/>
                  <a:pt x="85012" y="998"/>
                </a:cubicBezTo>
                <a:lnTo>
                  <a:pt x="85012" y="998"/>
                </a:lnTo>
                <a:cubicBezTo>
                  <a:pt x="85012" y="998"/>
                  <a:pt x="85012" y="998"/>
                  <a:pt x="85012" y="998"/>
                </a:cubicBezTo>
                <a:lnTo>
                  <a:pt x="85012" y="998"/>
                </a:lnTo>
                <a:cubicBezTo>
                  <a:pt x="85012" y="998"/>
                  <a:pt x="85012" y="998"/>
                  <a:pt x="85012" y="998"/>
                </a:cubicBezTo>
                <a:lnTo>
                  <a:pt x="85012" y="998"/>
                </a:lnTo>
                <a:cubicBezTo>
                  <a:pt x="85015" y="997"/>
                  <a:pt x="85016" y="996"/>
                  <a:pt x="85017" y="996"/>
                </a:cubicBezTo>
                <a:lnTo>
                  <a:pt x="85017" y="996"/>
                </a:lnTo>
                <a:cubicBezTo>
                  <a:pt x="85016" y="997"/>
                  <a:pt x="85017" y="998"/>
                  <a:pt x="85016" y="998"/>
                </a:cubicBezTo>
                <a:lnTo>
                  <a:pt x="85016" y="998"/>
                </a:lnTo>
                <a:cubicBezTo>
                  <a:pt x="85018" y="998"/>
                  <a:pt x="85020" y="998"/>
                  <a:pt x="85022" y="998"/>
                </a:cubicBezTo>
                <a:cubicBezTo>
                  <a:pt x="85067" y="998"/>
                  <a:pt x="85141" y="1013"/>
                  <a:pt x="85239" y="1027"/>
                </a:cubicBezTo>
                <a:cubicBezTo>
                  <a:pt x="85264" y="1030"/>
                  <a:pt x="85293" y="1033"/>
                  <a:pt x="85323" y="1034"/>
                </a:cubicBezTo>
                <a:lnTo>
                  <a:pt x="85371" y="1035"/>
                </a:lnTo>
                <a:cubicBezTo>
                  <a:pt x="85375" y="1034"/>
                  <a:pt x="85379" y="1034"/>
                  <a:pt x="85383" y="1034"/>
                </a:cubicBezTo>
                <a:cubicBezTo>
                  <a:pt x="85388" y="1034"/>
                  <a:pt x="85392" y="1034"/>
                  <a:pt x="85396" y="1035"/>
                </a:cubicBezTo>
                <a:cubicBezTo>
                  <a:pt x="85413" y="1037"/>
                  <a:pt x="85431" y="1042"/>
                  <a:pt x="85447" y="1049"/>
                </a:cubicBezTo>
                <a:cubicBezTo>
                  <a:pt x="85512" y="1066"/>
                  <a:pt x="85605" y="1130"/>
                  <a:pt x="85791" y="1130"/>
                </a:cubicBezTo>
                <a:cubicBezTo>
                  <a:pt x="85792" y="1130"/>
                  <a:pt x="85794" y="1130"/>
                  <a:pt x="85796" y="1130"/>
                </a:cubicBezTo>
                <a:cubicBezTo>
                  <a:pt x="85918" y="1119"/>
                  <a:pt x="85991" y="1071"/>
                  <a:pt x="86041" y="1040"/>
                </a:cubicBezTo>
                <a:cubicBezTo>
                  <a:pt x="86092" y="1005"/>
                  <a:pt x="86130" y="975"/>
                  <a:pt x="86156" y="954"/>
                </a:cubicBezTo>
                <a:cubicBezTo>
                  <a:pt x="86162" y="950"/>
                  <a:pt x="86167" y="946"/>
                  <a:pt x="86172" y="942"/>
                </a:cubicBezTo>
                <a:lnTo>
                  <a:pt x="86172" y="942"/>
                </a:lnTo>
                <a:cubicBezTo>
                  <a:pt x="86190" y="953"/>
                  <a:pt x="86207" y="964"/>
                  <a:pt x="86223" y="976"/>
                </a:cubicBezTo>
                <a:cubicBezTo>
                  <a:pt x="86271" y="1011"/>
                  <a:pt x="86321" y="1040"/>
                  <a:pt x="86375" y="1065"/>
                </a:cubicBezTo>
                <a:cubicBezTo>
                  <a:pt x="86417" y="1085"/>
                  <a:pt x="86462" y="1097"/>
                  <a:pt x="86509" y="1103"/>
                </a:cubicBezTo>
                <a:cubicBezTo>
                  <a:pt x="86551" y="1106"/>
                  <a:pt x="86566" y="1107"/>
                  <a:pt x="86573" y="1107"/>
                </a:cubicBezTo>
                <a:cubicBezTo>
                  <a:pt x="86578" y="1107"/>
                  <a:pt x="86579" y="1106"/>
                  <a:pt x="86581" y="1106"/>
                </a:cubicBezTo>
                <a:cubicBezTo>
                  <a:pt x="86582" y="1106"/>
                  <a:pt x="86584" y="1106"/>
                  <a:pt x="86586" y="1107"/>
                </a:cubicBezTo>
                <a:cubicBezTo>
                  <a:pt x="86615" y="1110"/>
                  <a:pt x="86645" y="1116"/>
                  <a:pt x="86674" y="1123"/>
                </a:cubicBezTo>
                <a:cubicBezTo>
                  <a:pt x="86714" y="1133"/>
                  <a:pt x="86760" y="1146"/>
                  <a:pt x="86821" y="1156"/>
                </a:cubicBezTo>
                <a:cubicBezTo>
                  <a:pt x="86853" y="1161"/>
                  <a:pt x="86885" y="1164"/>
                  <a:pt x="86919" y="1167"/>
                </a:cubicBezTo>
                <a:cubicBezTo>
                  <a:pt x="86950" y="1167"/>
                  <a:pt x="86982" y="1165"/>
                  <a:pt x="87015" y="1162"/>
                </a:cubicBezTo>
                <a:cubicBezTo>
                  <a:pt x="87128" y="1152"/>
                  <a:pt x="87216" y="1128"/>
                  <a:pt x="87286" y="1119"/>
                </a:cubicBezTo>
                <a:lnTo>
                  <a:pt x="87336" y="1113"/>
                </a:lnTo>
                <a:lnTo>
                  <a:pt x="87376" y="1110"/>
                </a:lnTo>
                <a:cubicBezTo>
                  <a:pt x="87406" y="1107"/>
                  <a:pt x="87435" y="1101"/>
                  <a:pt x="87463" y="1090"/>
                </a:cubicBezTo>
                <a:cubicBezTo>
                  <a:pt x="87565" y="1051"/>
                  <a:pt x="87609" y="1007"/>
                  <a:pt x="87651" y="973"/>
                </a:cubicBezTo>
                <a:lnTo>
                  <a:pt x="87739" y="894"/>
                </a:lnTo>
                <a:lnTo>
                  <a:pt x="87739" y="894"/>
                </a:lnTo>
                <a:cubicBezTo>
                  <a:pt x="87757" y="905"/>
                  <a:pt x="87779" y="920"/>
                  <a:pt x="87806" y="938"/>
                </a:cubicBezTo>
                <a:cubicBezTo>
                  <a:pt x="87858" y="975"/>
                  <a:pt x="87916" y="1005"/>
                  <a:pt x="87976" y="1027"/>
                </a:cubicBezTo>
                <a:cubicBezTo>
                  <a:pt x="88020" y="1043"/>
                  <a:pt x="88066" y="1051"/>
                  <a:pt x="88113" y="1051"/>
                </a:cubicBezTo>
                <a:cubicBezTo>
                  <a:pt x="88119" y="1051"/>
                  <a:pt x="88125" y="1051"/>
                  <a:pt x="88131" y="1051"/>
                </a:cubicBezTo>
                <a:cubicBezTo>
                  <a:pt x="88178" y="1049"/>
                  <a:pt x="88224" y="1040"/>
                  <a:pt x="88269" y="1022"/>
                </a:cubicBezTo>
                <a:cubicBezTo>
                  <a:pt x="88326" y="1000"/>
                  <a:pt x="88380" y="970"/>
                  <a:pt x="88431" y="936"/>
                </a:cubicBezTo>
                <a:cubicBezTo>
                  <a:pt x="88459" y="917"/>
                  <a:pt x="88487" y="900"/>
                  <a:pt x="88517" y="884"/>
                </a:cubicBezTo>
                <a:cubicBezTo>
                  <a:pt x="88522" y="882"/>
                  <a:pt x="88525" y="881"/>
                  <a:pt x="88524" y="881"/>
                </a:cubicBezTo>
                <a:lnTo>
                  <a:pt x="88524" y="881"/>
                </a:lnTo>
                <a:cubicBezTo>
                  <a:pt x="88524" y="881"/>
                  <a:pt x="88524" y="881"/>
                  <a:pt x="88522" y="881"/>
                </a:cubicBezTo>
                <a:cubicBezTo>
                  <a:pt x="88523" y="881"/>
                  <a:pt x="88517" y="882"/>
                  <a:pt x="88515" y="882"/>
                </a:cubicBezTo>
                <a:cubicBezTo>
                  <a:pt x="88514" y="882"/>
                  <a:pt x="88515" y="882"/>
                  <a:pt x="88518" y="881"/>
                </a:cubicBezTo>
                <a:lnTo>
                  <a:pt x="88565" y="878"/>
                </a:lnTo>
                <a:cubicBezTo>
                  <a:pt x="88618" y="871"/>
                  <a:pt x="88671" y="862"/>
                  <a:pt x="88723" y="849"/>
                </a:cubicBezTo>
                <a:cubicBezTo>
                  <a:pt x="88770" y="837"/>
                  <a:pt x="88808" y="828"/>
                  <a:pt x="88841" y="822"/>
                </a:cubicBezTo>
                <a:cubicBezTo>
                  <a:pt x="88865" y="817"/>
                  <a:pt x="88890" y="814"/>
                  <a:pt x="88915" y="814"/>
                </a:cubicBezTo>
                <a:cubicBezTo>
                  <a:pt x="88918" y="814"/>
                  <a:pt x="88922" y="814"/>
                  <a:pt x="88926" y="814"/>
                </a:cubicBezTo>
                <a:cubicBezTo>
                  <a:pt x="88990" y="814"/>
                  <a:pt x="89074" y="826"/>
                  <a:pt x="89175" y="833"/>
                </a:cubicBezTo>
                <a:cubicBezTo>
                  <a:pt x="89201" y="834"/>
                  <a:pt x="89228" y="835"/>
                  <a:pt x="89256" y="835"/>
                </a:cubicBezTo>
                <a:lnTo>
                  <a:pt x="89312" y="835"/>
                </a:lnTo>
                <a:cubicBezTo>
                  <a:pt x="89345" y="837"/>
                  <a:pt x="89379" y="841"/>
                  <a:pt x="89411" y="848"/>
                </a:cubicBezTo>
                <a:cubicBezTo>
                  <a:pt x="89473" y="857"/>
                  <a:pt x="89556" y="876"/>
                  <a:pt x="89655" y="876"/>
                </a:cubicBezTo>
                <a:cubicBezTo>
                  <a:pt x="89683" y="876"/>
                  <a:pt x="89711" y="874"/>
                  <a:pt x="89741" y="871"/>
                </a:cubicBezTo>
                <a:cubicBezTo>
                  <a:pt x="89868" y="854"/>
                  <a:pt x="89956" y="819"/>
                  <a:pt x="90018" y="807"/>
                </a:cubicBezTo>
                <a:cubicBezTo>
                  <a:pt x="90035" y="803"/>
                  <a:pt x="90052" y="800"/>
                  <a:pt x="90069" y="800"/>
                </a:cubicBezTo>
                <a:cubicBezTo>
                  <a:pt x="90093" y="805"/>
                  <a:pt x="90113" y="812"/>
                  <a:pt x="90134" y="821"/>
                </a:cubicBezTo>
                <a:cubicBezTo>
                  <a:pt x="90169" y="835"/>
                  <a:pt x="90213" y="856"/>
                  <a:pt x="90272" y="875"/>
                </a:cubicBezTo>
                <a:cubicBezTo>
                  <a:pt x="90305" y="887"/>
                  <a:pt x="90340" y="896"/>
                  <a:pt x="90375" y="901"/>
                </a:cubicBezTo>
                <a:cubicBezTo>
                  <a:pt x="90399" y="905"/>
                  <a:pt x="90423" y="907"/>
                  <a:pt x="90448" y="907"/>
                </a:cubicBezTo>
                <a:cubicBezTo>
                  <a:pt x="90465" y="907"/>
                  <a:pt x="90482" y="906"/>
                  <a:pt x="90498" y="904"/>
                </a:cubicBezTo>
                <a:cubicBezTo>
                  <a:pt x="90640" y="889"/>
                  <a:pt x="90730" y="844"/>
                  <a:pt x="90793" y="829"/>
                </a:cubicBezTo>
                <a:cubicBezTo>
                  <a:pt x="90815" y="822"/>
                  <a:pt x="90837" y="819"/>
                  <a:pt x="90859" y="819"/>
                </a:cubicBezTo>
                <a:cubicBezTo>
                  <a:pt x="90888" y="819"/>
                  <a:pt x="90915" y="823"/>
                  <a:pt x="90943" y="829"/>
                </a:cubicBezTo>
                <a:lnTo>
                  <a:pt x="91078" y="857"/>
                </a:lnTo>
                <a:cubicBezTo>
                  <a:pt x="91104" y="862"/>
                  <a:pt x="91134" y="866"/>
                  <a:pt x="91165" y="869"/>
                </a:cubicBezTo>
                <a:cubicBezTo>
                  <a:pt x="91181" y="870"/>
                  <a:pt x="91197" y="871"/>
                  <a:pt x="91214" y="871"/>
                </a:cubicBezTo>
                <a:lnTo>
                  <a:pt x="91248" y="871"/>
                </a:lnTo>
                <a:cubicBezTo>
                  <a:pt x="91249" y="871"/>
                  <a:pt x="91251" y="871"/>
                  <a:pt x="91252" y="871"/>
                </a:cubicBezTo>
                <a:cubicBezTo>
                  <a:pt x="91283" y="871"/>
                  <a:pt x="91355" y="893"/>
                  <a:pt x="91455" y="917"/>
                </a:cubicBezTo>
                <a:cubicBezTo>
                  <a:pt x="91510" y="930"/>
                  <a:pt x="91567" y="937"/>
                  <a:pt x="91624" y="937"/>
                </a:cubicBezTo>
                <a:cubicBezTo>
                  <a:pt x="91632" y="937"/>
                  <a:pt x="91641" y="937"/>
                  <a:pt x="91649" y="937"/>
                </a:cubicBezTo>
                <a:cubicBezTo>
                  <a:pt x="91704" y="932"/>
                  <a:pt x="91761" y="925"/>
                  <a:pt x="91816" y="912"/>
                </a:cubicBezTo>
                <a:cubicBezTo>
                  <a:pt x="91913" y="890"/>
                  <a:pt x="91982" y="873"/>
                  <a:pt x="92031" y="873"/>
                </a:cubicBezTo>
                <a:cubicBezTo>
                  <a:pt x="92040" y="873"/>
                  <a:pt x="92048" y="873"/>
                  <a:pt x="92057" y="873"/>
                </a:cubicBezTo>
                <a:cubicBezTo>
                  <a:pt x="92121" y="873"/>
                  <a:pt x="92194" y="879"/>
                  <a:pt x="92277" y="884"/>
                </a:cubicBezTo>
                <a:cubicBezTo>
                  <a:pt x="92305" y="885"/>
                  <a:pt x="92332" y="885"/>
                  <a:pt x="92359" y="885"/>
                </a:cubicBezTo>
                <a:cubicBezTo>
                  <a:pt x="92386" y="885"/>
                  <a:pt x="92413" y="885"/>
                  <a:pt x="92440" y="884"/>
                </a:cubicBezTo>
                <a:cubicBezTo>
                  <a:pt x="92507" y="875"/>
                  <a:pt x="92573" y="858"/>
                  <a:pt x="92636" y="832"/>
                </a:cubicBezTo>
                <a:cubicBezTo>
                  <a:pt x="92716" y="796"/>
                  <a:pt x="92777" y="772"/>
                  <a:pt x="92795" y="767"/>
                </a:cubicBezTo>
                <a:lnTo>
                  <a:pt x="92795" y="767"/>
                </a:lnTo>
                <a:cubicBezTo>
                  <a:pt x="92799" y="768"/>
                  <a:pt x="92809" y="771"/>
                  <a:pt x="92822" y="777"/>
                </a:cubicBezTo>
                <a:lnTo>
                  <a:pt x="92931" y="835"/>
                </a:lnTo>
                <a:cubicBezTo>
                  <a:pt x="92995" y="870"/>
                  <a:pt x="93063" y="893"/>
                  <a:pt x="93134" y="903"/>
                </a:cubicBezTo>
                <a:cubicBezTo>
                  <a:pt x="93157" y="906"/>
                  <a:pt x="93181" y="906"/>
                  <a:pt x="93204" y="906"/>
                </a:cubicBezTo>
                <a:cubicBezTo>
                  <a:pt x="93220" y="904"/>
                  <a:pt x="93236" y="903"/>
                  <a:pt x="93250" y="902"/>
                </a:cubicBezTo>
                <a:cubicBezTo>
                  <a:pt x="93281" y="899"/>
                  <a:pt x="93309" y="894"/>
                  <a:pt x="93336" y="889"/>
                </a:cubicBezTo>
                <a:cubicBezTo>
                  <a:pt x="93440" y="869"/>
                  <a:pt x="93517" y="844"/>
                  <a:pt x="93569" y="841"/>
                </a:cubicBezTo>
                <a:lnTo>
                  <a:pt x="93598" y="840"/>
                </a:lnTo>
                <a:cubicBezTo>
                  <a:pt x="93621" y="837"/>
                  <a:pt x="93645" y="834"/>
                  <a:pt x="93669" y="828"/>
                </a:cubicBezTo>
                <a:cubicBezTo>
                  <a:pt x="93707" y="820"/>
                  <a:pt x="93742" y="806"/>
                  <a:pt x="93778" y="789"/>
                </a:cubicBezTo>
                <a:cubicBezTo>
                  <a:pt x="93823" y="766"/>
                  <a:pt x="93868" y="740"/>
                  <a:pt x="93912" y="711"/>
                </a:cubicBezTo>
                <a:cubicBezTo>
                  <a:pt x="93933" y="698"/>
                  <a:pt x="93954" y="686"/>
                  <a:pt x="93977" y="677"/>
                </a:cubicBezTo>
                <a:cubicBezTo>
                  <a:pt x="93981" y="676"/>
                  <a:pt x="93986" y="676"/>
                  <a:pt x="93991" y="676"/>
                </a:cubicBezTo>
                <a:cubicBezTo>
                  <a:pt x="94002" y="676"/>
                  <a:pt x="94014" y="677"/>
                  <a:pt x="94027" y="678"/>
                </a:cubicBezTo>
                <a:cubicBezTo>
                  <a:pt x="94098" y="680"/>
                  <a:pt x="94186" y="695"/>
                  <a:pt x="94294" y="699"/>
                </a:cubicBezTo>
                <a:lnTo>
                  <a:pt x="94335" y="699"/>
                </a:lnTo>
                <a:cubicBezTo>
                  <a:pt x="94340" y="699"/>
                  <a:pt x="94344" y="699"/>
                  <a:pt x="94348" y="699"/>
                </a:cubicBezTo>
                <a:lnTo>
                  <a:pt x="94348" y="699"/>
                </a:lnTo>
                <a:cubicBezTo>
                  <a:pt x="94375" y="712"/>
                  <a:pt x="94400" y="725"/>
                  <a:pt x="94424" y="743"/>
                </a:cubicBezTo>
                <a:cubicBezTo>
                  <a:pt x="94470" y="773"/>
                  <a:pt x="94519" y="800"/>
                  <a:pt x="94569" y="823"/>
                </a:cubicBezTo>
                <a:cubicBezTo>
                  <a:pt x="94608" y="841"/>
                  <a:pt x="94649" y="852"/>
                  <a:pt x="94691" y="859"/>
                </a:cubicBezTo>
                <a:cubicBezTo>
                  <a:pt x="94707" y="861"/>
                  <a:pt x="94724" y="862"/>
                  <a:pt x="94740" y="862"/>
                </a:cubicBezTo>
                <a:cubicBezTo>
                  <a:pt x="94777" y="862"/>
                  <a:pt x="94813" y="857"/>
                  <a:pt x="94849" y="848"/>
                </a:cubicBezTo>
                <a:cubicBezTo>
                  <a:pt x="94942" y="820"/>
                  <a:pt x="94994" y="783"/>
                  <a:pt x="95035" y="753"/>
                </a:cubicBezTo>
                <a:cubicBezTo>
                  <a:pt x="95077" y="723"/>
                  <a:pt x="95110" y="699"/>
                  <a:pt x="95134" y="683"/>
                </a:cubicBezTo>
                <a:cubicBezTo>
                  <a:pt x="95134" y="682"/>
                  <a:pt x="95134" y="682"/>
                  <a:pt x="95135" y="682"/>
                </a:cubicBezTo>
                <a:lnTo>
                  <a:pt x="95135" y="682"/>
                </a:lnTo>
                <a:cubicBezTo>
                  <a:pt x="95155" y="696"/>
                  <a:pt x="95185" y="720"/>
                  <a:pt x="95220" y="746"/>
                </a:cubicBezTo>
                <a:cubicBezTo>
                  <a:pt x="95271" y="788"/>
                  <a:pt x="95328" y="822"/>
                  <a:pt x="95388" y="848"/>
                </a:cubicBezTo>
                <a:cubicBezTo>
                  <a:pt x="95431" y="866"/>
                  <a:pt x="95478" y="875"/>
                  <a:pt x="95525" y="875"/>
                </a:cubicBezTo>
                <a:cubicBezTo>
                  <a:pt x="95532" y="875"/>
                  <a:pt x="95540" y="875"/>
                  <a:pt x="95547" y="874"/>
                </a:cubicBezTo>
                <a:cubicBezTo>
                  <a:pt x="95597" y="872"/>
                  <a:pt x="95645" y="859"/>
                  <a:pt x="95690" y="838"/>
                </a:cubicBezTo>
                <a:cubicBezTo>
                  <a:pt x="95746" y="812"/>
                  <a:pt x="95798" y="778"/>
                  <a:pt x="95845" y="740"/>
                </a:cubicBezTo>
                <a:cubicBezTo>
                  <a:pt x="95882" y="711"/>
                  <a:pt x="95912" y="688"/>
                  <a:pt x="95931" y="678"/>
                </a:cubicBezTo>
                <a:cubicBezTo>
                  <a:pt x="95932" y="677"/>
                  <a:pt x="95934" y="676"/>
                  <a:pt x="95935" y="676"/>
                </a:cubicBezTo>
                <a:lnTo>
                  <a:pt x="95935" y="676"/>
                </a:lnTo>
                <a:cubicBezTo>
                  <a:pt x="95988" y="676"/>
                  <a:pt x="96066" y="693"/>
                  <a:pt x="96170" y="708"/>
                </a:cubicBezTo>
                <a:cubicBezTo>
                  <a:pt x="96196" y="711"/>
                  <a:pt x="96224" y="714"/>
                  <a:pt x="96254" y="716"/>
                </a:cubicBezTo>
                <a:cubicBezTo>
                  <a:pt x="96263" y="716"/>
                  <a:pt x="96272" y="716"/>
                  <a:pt x="96280" y="716"/>
                </a:cubicBezTo>
                <a:cubicBezTo>
                  <a:pt x="96307" y="716"/>
                  <a:pt x="96334" y="715"/>
                  <a:pt x="96361" y="713"/>
                </a:cubicBezTo>
                <a:cubicBezTo>
                  <a:pt x="96426" y="702"/>
                  <a:pt x="96491" y="681"/>
                  <a:pt x="96551" y="651"/>
                </a:cubicBezTo>
                <a:cubicBezTo>
                  <a:pt x="96635" y="608"/>
                  <a:pt x="96691" y="583"/>
                  <a:pt x="96702" y="583"/>
                </a:cubicBezTo>
                <a:cubicBezTo>
                  <a:pt x="96703" y="583"/>
                  <a:pt x="96704" y="584"/>
                  <a:pt x="96704" y="584"/>
                </a:cubicBezTo>
                <a:cubicBezTo>
                  <a:pt x="96707" y="584"/>
                  <a:pt x="96709" y="584"/>
                  <a:pt x="96712" y="584"/>
                </a:cubicBezTo>
                <a:cubicBezTo>
                  <a:pt x="96772" y="584"/>
                  <a:pt x="96849" y="595"/>
                  <a:pt x="96942" y="605"/>
                </a:cubicBezTo>
                <a:cubicBezTo>
                  <a:pt x="96985" y="609"/>
                  <a:pt x="97029" y="611"/>
                  <a:pt x="97073" y="611"/>
                </a:cubicBezTo>
                <a:cubicBezTo>
                  <a:pt x="97082" y="611"/>
                  <a:pt x="97091" y="611"/>
                  <a:pt x="97100" y="611"/>
                </a:cubicBezTo>
                <a:cubicBezTo>
                  <a:pt x="97151" y="610"/>
                  <a:pt x="97198" y="605"/>
                  <a:pt x="97243" y="602"/>
                </a:cubicBezTo>
                <a:lnTo>
                  <a:pt x="97374" y="590"/>
                </a:lnTo>
                <a:lnTo>
                  <a:pt x="97434" y="587"/>
                </a:lnTo>
                <a:lnTo>
                  <a:pt x="97463" y="584"/>
                </a:lnTo>
                <a:lnTo>
                  <a:pt x="97468" y="584"/>
                </a:lnTo>
                <a:cubicBezTo>
                  <a:pt x="97473" y="586"/>
                  <a:pt x="97484" y="591"/>
                  <a:pt x="97497" y="599"/>
                </a:cubicBezTo>
                <a:lnTo>
                  <a:pt x="97606" y="667"/>
                </a:lnTo>
                <a:cubicBezTo>
                  <a:pt x="97652" y="694"/>
                  <a:pt x="97710" y="731"/>
                  <a:pt x="97808" y="748"/>
                </a:cubicBezTo>
                <a:cubicBezTo>
                  <a:pt x="97826" y="751"/>
                  <a:pt x="97844" y="752"/>
                  <a:pt x="97863" y="752"/>
                </a:cubicBezTo>
                <a:cubicBezTo>
                  <a:pt x="97869" y="752"/>
                  <a:pt x="97875" y="752"/>
                  <a:pt x="97881" y="752"/>
                </a:cubicBezTo>
                <a:lnTo>
                  <a:pt x="97926" y="750"/>
                </a:lnTo>
                <a:cubicBezTo>
                  <a:pt x="97956" y="747"/>
                  <a:pt x="97983" y="743"/>
                  <a:pt x="98009" y="738"/>
                </a:cubicBezTo>
                <a:cubicBezTo>
                  <a:pt x="98112" y="719"/>
                  <a:pt x="98191" y="699"/>
                  <a:pt x="98246" y="695"/>
                </a:cubicBezTo>
                <a:lnTo>
                  <a:pt x="98313" y="692"/>
                </a:lnTo>
                <a:cubicBezTo>
                  <a:pt x="98342" y="689"/>
                  <a:pt x="98369" y="686"/>
                  <a:pt x="98393" y="683"/>
                </a:cubicBezTo>
                <a:lnTo>
                  <a:pt x="98529" y="659"/>
                </a:lnTo>
                <a:cubicBezTo>
                  <a:pt x="98564" y="652"/>
                  <a:pt x="98599" y="648"/>
                  <a:pt x="98634" y="644"/>
                </a:cubicBezTo>
                <a:lnTo>
                  <a:pt x="98667" y="643"/>
                </a:lnTo>
                <a:cubicBezTo>
                  <a:pt x="98686" y="642"/>
                  <a:pt x="98706" y="640"/>
                  <a:pt x="98726" y="636"/>
                </a:cubicBezTo>
                <a:cubicBezTo>
                  <a:pt x="98759" y="631"/>
                  <a:pt x="98791" y="621"/>
                  <a:pt x="98824" y="610"/>
                </a:cubicBezTo>
                <a:cubicBezTo>
                  <a:pt x="98934" y="568"/>
                  <a:pt x="99006" y="529"/>
                  <a:pt x="99033" y="528"/>
                </a:cubicBezTo>
                <a:cubicBezTo>
                  <a:pt x="99040" y="527"/>
                  <a:pt x="99047" y="527"/>
                  <a:pt x="99054" y="527"/>
                </a:cubicBezTo>
                <a:cubicBezTo>
                  <a:pt x="99068" y="527"/>
                  <a:pt x="99081" y="528"/>
                  <a:pt x="99095" y="531"/>
                </a:cubicBezTo>
                <a:cubicBezTo>
                  <a:pt x="99128" y="536"/>
                  <a:pt x="99166" y="545"/>
                  <a:pt x="99212" y="554"/>
                </a:cubicBezTo>
                <a:cubicBezTo>
                  <a:pt x="99265" y="566"/>
                  <a:pt x="99318" y="574"/>
                  <a:pt x="99373" y="579"/>
                </a:cubicBezTo>
                <a:cubicBezTo>
                  <a:pt x="99388" y="580"/>
                  <a:pt x="99404" y="580"/>
                  <a:pt x="99421" y="580"/>
                </a:cubicBezTo>
                <a:lnTo>
                  <a:pt x="99434" y="580"/>
                </a:lnTo>
                <a:cubicBezTo>
                  <a:pt x="99442" y="581"/>
                  <a:pt x="99450" y="582"/>
                  <a:pt x="99458" y="585"/>
                </a:cubicBezTo>
                <a:cubicBezTo>
                  <a:pt x="99509" y="596"/>
                  <a:pt x="99589" y="646"/>
                  <a:pt x="99727" y="674"/>
                </a:cubicBezTo>
                <a:cubicBezTo>
                  <a:pt x="99757" y="679"/>
                  <a:pt x="99787" y="681"/>
                  <a:pt x="99817" y="681"/>
                </a:cubicBezTo>
                <a:cubicBezTo>
                  <a:pt x="99861" y="681"/>
                  <a:pt x="99904" y="676"/>
                  <a:pt x="99947" y="665"/>
                </a:cubicBezTo>
                <a:cubicBezTo>
                  <a:pt x="99998" y="651"/>
                  <a:pt x="100047" y="635"/>
                  <a:pt x="100096" y="616"/>
                </a:cubicBezTo>
                <a:cubicBezTo>
                  <a:pt x="100147" y="594"/>
                  <a:pt x="100188" y="587"/>
                  <a:pt x="100203" y="584"/>
                </a:cubicBezTo>
                <a:lnTo>
                  <a:pt x="100203" y="584"/>
                </a:lnTo>
                <a:cubicBezTo>
                  <a:pt x="100229" y="595"/>
                  <a:pt x="100252" y="609"/>
                  <a:pt x="100275" y="625"/>
                </a:cubicBezTo>
                <a:cubicBezTo>
                  <a:pt x="100319" y="654"/>
                  <a:pt x="100365" y="681"/>
                  <a:pt x="100414" y="704"/>
                </a:cubicBezTo>
                <a:cubicBezTo>
                  <a:pt x="100449" y="722"/>
                  <a:pt x="100488" y="735"/>
                  <a:pt x="100528" y="741"/>
                </a:cubicBezTo>
                <a:cubicBezTo>
                  <a:pt x="100552" y="746"/>
                  <a:pt x="100578" y="748"/>
                  <a:pt x="100602" y="748"/>
                </a:cubicBezTo>
                <a:cubicBezTo>
                  <a:pt x="100635" y="747"/>
                  <a:pt x="100668" y="741"/>
                  <a:pt x="100699" y="731"/>
                </a:cubicBezTo>
                <a:cubicBezTo>
                  <a:pt x="100808" y="691"/>
                  <a:pt x="100848" y="641"/>
                  <a:pt x="100890" y="604"/>
                </a:cubicBezTo>
                <a:lnTo>
                  <a:pt x="100983" y="503"/>
                </a:lnTo>
                <a:cubicBezTo>
                  <a:pt x="100989" y="497"/>
                  <a:pt x="100995" y="491"/>
                  <a:pt x="101001" y="484"/>
                </a:cubicBezTo>
                <a:lnTo>
                  <a:pt x="101001" y="484"/>
                </a:lnTo>
                <a:cubicBezTo>
                  <a:pt x="101012" y="492"/>
                  <a:pt x="101023" y="500"/>
                  <a:pt x="101034" y="509"/>
                </a:cubicBezTo>
                <a:cubicBezTo>
                  <a:pt x="101075" y="540"/>
                  <a:pt x="101116" y="570"/>
                  <a:pt x="101159" y="598"/>
                </a:cubicBezTo>
                <a:cubicBezTo>
                  <a:pt x="101191" y="618"/>
                  <a:pt x="101226" y="634"/>
                  <a:pt x="101262" y="647"/>
                </a:cubicBezTo>
                <a:cubicBezTo>
                  <a:pt x="101286" y="655"/>
                  <a:pt x="101310" y="661"/>
                  <a:pt x="101336" y="663"/>
                </a:cubicBezTo>
                <a:cubicBezTo>
                  <a:pt x="101350" y="665"/>
                  <a:pt x="101363" y="666"/>
                  <a:pt x="101377" y="666"/>
                </a:cubicBezTo>
                <a:cubicBezTo>
                  <a:pt x="101388" y="666"/>
                  <a:pt x="101399" y="665"/>
                  <a:pt x="101411" y="664"/>
                </a:cubicBezTo>
                <a:cubicBezTo>
                  <a:pt x="101575" y="646"/>
                  <a:pt x="101657" y="582"/>
                  <a:pt x="101719" y="561"/>
                </a:cubicBezTo>
                <a:cubicBezTo>
                  <a:pt x="101735" y="554"/>
                  <a:pt x="101753" y="550"/>
                  <a:pt x="101770" y="547"/>
                </a:cubicBezTo>
                <a:cubicBezTo>
                  <a:pt x="101790" y="548"/>
                  <a:pt x="101809" y="553"/>
                  <a:pt x="101828" y="560"/>
                </a:cubicBezTo>
                <a:cubicBezTo>
                  <a:pt x="101893" y="579"/>
                  <a:pt x="101980" y="635"/>
                  <a:pt x="102141" y="646"/>
                </a:cubicBezTo>
                <a:cubicBezTo>
                  <a:pt x="102145" y="646"/>
                  <a:pt x="102150" y="646"/>
                  <a:pt x="102154" y="646"/>
                </a:cubicBezTo>
                <a:cubicBezTo>
                  <a:pt x="102175" y="646"/>
                  <a:pt x="102195" y="644"/>
                  <a:pt x="102216" y="641"/>
                </a:cubicBezTo>
                <a:cubicBezTo>
                  <a:pt x="102240" y="636"/>
                  <a:pt x="102263" y="629"/>
                  <a:pt x="102285" y="621"/>
                </a:cubicBezTo>
                <a:cubicBezTo>
                  <a:pt x="102320" y="607"/>
                  <a:pt x="102354" y="591"/>
                  <a:pt x="102385" y="570"/>
                </a:cubicBezTo>
                <a:cubicBezTo>
                  <a:pt x="102437" y="536"/>
                  <a:pt x="102473" y="505"/>
                  <a:pt x="102505" y="480"/>
                </a:cubicBezTo>
                <a:cubicBezTo>
                  <a:pt x="102522" y="465"/>
                  <a:pt x="102541" y="452"/>
                  <a:pt x="102562" y="440"/>
                </a:cubicBezTo>
                <a:lnTo>
                  <a:pt x="102562" y="440"/>
                </a:lnTo>
                <a:cubicBezTo>
                  <a:pt x="102570" y="441"/>
                  <a:pt x="102579" y="441"/>
                  <a:pt x="102588" y="442"/>
                </a:cubicBezTo>
                <a:cubicBezTo>
                  <a:pt x="102648" y="448"/>
                  <a:pt x="102732" y="477"/>
                  <a:pt x="102848" y="492"/>
                </a:cubicBezTo>
                <a:cubicBezTo>
                  <a:pt x="102875" y="495"/>
                  <a:pt x="102902" y="497"/>
                  <a:pt x="102928" y="497"/>
                </a:cubicBezTo>
                <a:cubicBezTo>
                  <a:pt x="103025" y="497"/>
                  <a:pt x="103114" y="476"/>
                  <a:pt x="103178" y="462"/>
                </a:cubicBezTo>
                <a:cubicBezTo>
                  <a:pt x="103221" y="453"/>
                  <a:pt x="103258" y="445"/>
                  <a:pt x="103288" y="441"/>
                </a:cubicBezTo>
                <a:cubicBezTo>
                  <a:pt x="103302" y="439"/>
                  <a:pt x="103317" y="438"/>
                  <a:pt x="103331" y="438"/>
                </a:cubicBezTo>
                <a:lnTo>
                  <a:pt x="103397" y="434"/>
                </a:lnTo>
                <a:lnTo>
                  <a:pt x="103659" y="419"/>
                </a:lnTo>
                <a:lnTo>
                  <a:pt x="103709" y="417"/>
                </a:lnTo>
                <a:lnTo>
                  <a:pt x="103709" y="417"/>
                </a:lnTo>
                <a:cubicBezTo>
                  <a:pt x="103732" y="429"/>
                  <a:pt x="103753" y="445"/>
                  <a:pt x="103772" y="461"/>
                </a:cubicBezTo>
                <a:cubicBezTo>
                  <a:pt x="103813" y="492"/>
                  <a:pt x="103856" y="522"/>
                  <a:pt x="103899" y="548"/>
                </a:cubicBezTo>
                <a:cubicBezTo>
                  <a:pt x="103932" y="568"/>
                  <a:pt x="103966" y="584"/>
                  <a:pt x="104003" y="596"/>
                </a:cubicBezTo>
                <a:cubicBezTo>
                  <a:pt x="104028" y="604"/>
                  <a:pt x="104052" y="609"/>
                  <a:pt x="104077" y="611"/>
                </a:cubicBezTo>
                <a:lnTo>
                  <a:pt x="104119" y="613"/>
                </a:lnTo>
                <a:cubicBezTo>
                  <a:pt x="104157" y="613"/>
                  <a:pt x="104232" y="639"/>
                  <a:pt x="104336" y="666"/>
                </a:cubicBezTo>
                <a:cubicBezTo>
                  <a:pt x="104384" y="676"/>
                  <a:pt x="104426" y="687"/>
                  <a:pt x="104493" y="687"/>
                </a:cubicBezTo>
                <a:cubicBezTo>
                  <a:pt x="104506" y="687"/>
                  <a:pt x="104520" y="687"/>
                  <a:pt x="104535" y="686"/>
                </a:cubicBezTo>
                <a:cubicBezTo>
                  <a:pt x="104637" y="673"/>
                  <a:pt x="104694" y="635"/>
                  <a:pt x="104743" y="609"/>
                </a:cubicBezTo>
                <a:lnTo>
                  <a:pt x="104855" y="536"/>
                </a:lnTo>
                <a:cubicBezTo>
                  <a:pt x="104879" y="520"/>
                  <a:pt x="104899" y="512"/>
                  <a:pt x="104898" y="512"/>
                </a:cubicBezTo>
                <a:lnTo>
                  <a:pt x="104898" y="512"/>
                </a:lnTo>
                <a:cubicBezTo>
                  <a:pt x="104898" y="512"/>
                  <a:pt x="104898" y="512"/>
                  <a:pt x="104897" y="513"/>
                </a:cubicBezTo>
                <a:cubicBezTo>
                  <a:pt x="104887" y="513"/>
                  <a:pt x="104894" y="512"/>
                  <a:pt x="104906" y="512"/>
                </a:cubicBezTo>
                <a:cubicBezTo>
                  <a:pt x="104911" y="512"/>
                  <a:pt x="104918" y="512"/>
                  <a:pt x="104923" y="513"/>
                </a:cubicBezTo>
                <a:lnTo>
                  <a:pt x="104977" y="517"/>
                </a:lnTo>
                <a:lnTo>
                  <a:pt x="105104" y="531"/>
                </a:lnTo>
                <a:cubicBezTo>
                  <a:pt x="105150" y="537"/>
                  <a:pt x="105200" y="542"/>
                  <a:pt x="105255" y="543"/>
                </a:cubicBezTo>
                <a:lnTo>
                  <a:pt x="105392" y="547"/>
                </a:lnTo>
                <a:lnTo>
                  <a:pt x="105654" y="557"/>
                </a:lnTo>
                <a:cubicBezTo>
                  <a:pt x="105663" y="557"/>
                  <a:pt x="105667" y="557"/>
                  <a:pt x="105669" y="558"/>
                </a:cubicBezTo>
                <a:lnTo>
                  <a:pt x="105669" y="558"/>
                </a:lnTo>
                <a:cubicBezTo>
                  <a:pt x="105669" y="557"/>
                  <a:pt x="105669" y="557"/>
                  <a:pt x="105669" y="557"/>
                </a:cubicBezTo>
                <a:lnTo>
                  <a:pt x="105669" y="557"/>
                </a:lnTo>
                <a:cubicBezTo>
                  <a:pt x="105670" y="557"/>
                  <a:pt x="105671" y="558"/>
                  <a:pt x="105672" y="558"/>
                </a:cubicBezTo>
                <a:cubicBezTo>
                  <a:pt x="105681" y="560"/>
                  <a:pt x="105690" y="564"/>
                  <a:pt x="105700" y="567"/>
                </a:cubicBezTo>
                <a:cubicBezTo>
                  <a:pt x="105725" y="577"/>
                  <a:pt x="105761" y="597"/>
                  <a:pt x="105804" y="620"/>
                </a:cubicBezTo>
                <a:cubicBezTo>
                  <a:pt x="105859" y="651"/>
                  <a:pt x="105919" y="673"/>
                  <a:pt x="105980" y="687"/>
                </a:cubicBezTo>
                <a:cubicBezTo>
                  <a:pt x="106027" y="694"/>
                  <a:pt x="106056" y="695"/>
                  <a:pt x="106078" y="695"/>
                </a:cubicBezTo>
                <a:cubicBezTo>
                  <a:pt x="106101" y="695"/>
                  <a:pt x="106116" y="694"/>
                  <a:pt x="106136" y="694"/>
                </a:cubicBezTo>
                <a:cubicBezTo>
                  <a:pt x="106141" y="694"/>
                  <a:pt x="106146" y="694"/>
                  <a:pt x="106151" y="694"/>
                </a:cubicBezTo>
                <a:lnTo>
                  <a:pt x="106415" y="688"/>
                </a:lnTo>
                <a:lnTo>
                  <a:pt x="106447" y="688"/>
                </a:lnTo>
                <a:cubicBezTo>
                  <a:pt x="106468" y="688"/>
                  <a:pt x="106489" y="686"/>
                  <a:pt x="106509" y="684"/>
                </a:cubicBezTo>
                <a:cubicBezTo>
                  <a:pt x="106545" y="678"/>
                  <a:pt x="106581" y="669"/>
                  <a:pt x="106616" y="655"/>
                </a:cubicBezTo>
                <a:cubicBezTo>
                  <a:pt x="106663" y="635"/>
                  <a:pt x="106709" y="612"/>
                  <a:pt x="106754" y="587"/>
                </a:cubicBezTo>
                <a:cubicBezTo>
                  <a:pt x="106780" y="572"/>
                  <a:pt x="106806" y="560"/>
                  <a:pt x="106834" y="551"/>
                </a:cubicBezTo>
                <a:cubicBezTo>
                  <a:pt x="106838" y="548"/>
                  <a:pt x="106841" y="548"/>
                  <a:pt x="106845" y="548"/>
                </a:cubicBezTo>
                <a:lnTo>
                  <a:pt x="106900" y="550"/>
                </a:lnTo>
                <a:cubicBezTo>
                  <a:pt x="106976" y="554"/>
                  <a:pt x="107063" y="567"/>
                  <a:pt x="107163" y="573"/>
                </a:cubicBezTo>
                <a:cubicBezTo>
                  <a:pt x="107182" y="573"/>
                  <a:pt x="107197" y="573"/>
                  <a:pt x="107215" y="573"/>
                </a:cubicBezTo>
                <a:cubicBezTo>
                  <a:pt x="107224" y="573"/>
                  <a:pt x="107234" y="573"/>
                  <a:pt x="107245" y="573"/>
                </a:cubicBezTo>
                <a:cubicBezTo>
                  <a:pt x="107278" y="572"/>
                  <a:pt x="107311" y="568"/>
                  <a:pt x="107344" y="562"/>
                </a:cubicBezTo>
                <a:cubicBezTo>
                  <a:pt x="107393" y="551"/>
                  <a:pt x="107443" y="537"/>
                  <a:pt x="107492" y="521"/>
                </a:cubicBezTo>
                <a:cubicBezTo>
                  <a:pt x="107524" y="509"/>
                  <a:pt x="107557" y="500"/>
                  <a:pt x="107591" y="493"/>
                </a:cubicBezTo>
                <a:cubicBezTo>
                  <a:pt x="107602" y="492"/>
                  <a:pt x="107614" y="491"/>
                  <a:pt x="107626" y="491"/>
                </a:cubicBezTo>
                <a:cubicBezTo>
                  <a:pt x="107654" y="490"/>
                  <a:pt x="107683" y="488"/>
                  <a:pt x="107712" y="485"/>
                </a:cubicBezTo>
                <a:cubicBezTo>
                  <a:pt x="107821" y="471"/>
                  <a:pt x="107905" y="447"/>
                  <a:pt x="107969" y="441"/>
                </a:cubicBezTo>
                <a:cubicBezTo>
                  <a:pt x="107984" y="440"/>
                  <a:pt x="107999" y="439"/>
                  <a:pt x="108015" y="439"/>
                </a:cubicBezTo>
                <a:lnTo>
                  <a:pt x="108081" y="438"/>
                </a:lnTo>
                <a:lnTo>
                  <a:pt x="108211" y="434"/>
                </a:lnTo>
                <a:lnTo>
                  <a:pt x="108343" y="432"/>
                </a:lnTo>
                <a:lnTo>
                  <a:pt x="108403" y="431"/>
                </a:lnTo>
                <a:cubicBezTo>
                  <a:pt x="108412" y="431"/>
                  <a:pt x="108422" y="432"/>
                  <a:pt x="108431" y="434"/>
                </a:cubicBezTo>
                <a:cubicBezTo>
                  <a:pt x="108483" y="445"/>
                  <a:pt x="108561" y="486"/>
                  <a:pt x="108685" y="515"/>
                </a:cubicBezTo>
                <a:cubicBezTo>
                  <a:pt x="108719" y="522"/>
                  <a:pt x="108754" y="525"/>
                  <a:pt x="108789" y="527"/>
                </a:cubicBezTo>
                <a:lnTo>
                  <a:pt x="108855" y="524"/>
                </a:lnTo>
                <a:lnTo>
                  <a:pt x="108987" y="521"/>
                </a:lnTo>
                <a:lnTo>
                  <a:pt x="109118" y="517"/>
                </a:lnTo>
                <a:lnTo>
                  <a:pt x="109176" y="516"/>
                </a:lnTo>
                <a:lnTo>
                  <a:pt x="109176" y="516"/>
                </a:lnTo>
                <a:cubicBezTo>
                  <a:pt x="109177" y="516"/>
                  <a:pt x="109178" y="517"/>
                  <a:pt x="109180" y="517"/>
                </a:cubicBezTo>
                <a:cubicBezTo>
                  <a:pt x="109206" y="530"/>
                  <a:pt x="109232" y="544"/>
                  <a:pt x="109256" y="561"/>
                </a:cubicBezTo>
                <a:cubicBezTo>
                  <a:pt x="109299" y="590"/>
                  <a:pt x="109344" y="618"/>
                  <a:pt x="109390" y="641"/>
                </a:cubicBezTo>
                <a:cubicBezTo>
                  <a:pt x="109434" y="660"/>
                  <a:pt x="109490" y="686"/>
                  <a:pt x="109565" y="686"/>
                </a:cubicBezTo>
                <a:cubicBezTo>
                  <a:pt x="109592" y="686"/>
                  <a:pt x="109621" y="683"/>
                  <a:pt x="109652" y="674"/>
                </a:cubicBezTo>
                <a:cubicBezTo>
                  <a:pt x="109750" y="646"/>
                  <a:pt x="109797" y="602"/>
                  <a:pt x="109838" y="569"/>
                </a:cubicBezTo>
                <a:lnTo>
                  <a:pt x="109937" y="481"/>
                </a:lnTo>
                <a:cubicBezTo>
                  <a:pt x="109947" y="473"/>
                  <a:pt x="109957" y="466"/>
                  <a:pt x="109967" y="458"/>
                </a:cubicBezTo>
                <a:lnTo>
                  <a:pt x="109967" y="458"/>
                </a:lnTo>
                <a:cubicBezTo>
                  <a:pt x="109995" y="474"/>
                  <a:pt x="110022" y="493"/>
                  <a:pt x="110047" y="513"/>
                </a:cubicBezTo>
                <a:cubicBezTo>
                  <a:pt x="110092" y="546"/>
                  <a:pt x="110140" y="576"/>
                  <a:pt x="110190" y="600"/>
                </a:cubicBezTo>
                <a:cubicBezTo>
                  <a:pt x="110229" y="619"/>
                  <a:pt x="110269" y="632"/>
                  <a:pt x="110312" y="636"/>
                </a:cubicBezTo>
                <a:cubicBezTo>
                  <a:pt x="110326" y="638"/>
                  <a:pt x="110340" y="639"/>
                  <a:pt x="110354" y="639"/>
                </a:cubicBezTo>
                <a:cubicBezTo>
                  <a:pt x="110383" y="639"/>
                  <a:pt x="110412" y="635"/>
                  <a:pt x="110441" y="628"/>
                </a:cubicBezTo>
                <a:cubicBezTo>
                  <a:pt x="110583" y="591"/>
                  <a:pt x="110656" y="531"/>
                  <a:pt x="110710" y="513"/>
                </a:cubicBezTo>
                <a:cubicBezTo>
                  <a:pt x="110719" y="509"/>
                  <a:pt x="110728" y="507"/>
                  <a:pt x="110736" y="505"/>
                </a:cubicBezTo>
                <a:lnTo>
                  <a:pt x="110739" y="505"/>
                </a:lnTo>
                <a:lnTo>
                  <a:pt x="110787" y="502"/>
                </a:lnTo>
                <a:cubicBezTo>
                  <a:pt x="110848" y="494"/>
                  <a:pt x="110907" y="478"/>
                  <a:pt x="110963" y="455"/>
                </a:cubicBezTo>
                <a:cubicBezTo>
                  <a:pt x="111045" y="419"/>
                  <a:pt x="111110" y="396"/>
                  <a:pt x="111127" y="396"/>
                </a:cubicBezTo>
                <a:cubicBezTo>
                  <a:pt x="111129" y="396"/>
                  <a:pt x="111130" y="397"/>
                  <a:pt x="111131" y="397"/>
                </a:cubicBezTo>
                <a:cubicBezTo>
                  <a:pt x="111149" y="401"/>
                  <a:pt x="111167" y="408"/>
                  <a:pt x="111183" y="417"/>
                </a:cubicBezTo>
                <a:lnTo>
                  <a:pt x="111299" y="479"/>
                </a:lnTo>
                <a:cubicBezTo>
                  <a:pt x="111346" y="503"/>
                  <a:pt x="111405" y="533"/>
                  <a:pt x="111494" y="540"/>
                </a:cubicBezTo>
                <a:cubicBezTo>
                  <a:pt x="111504" y="541"/>
                  <a:pt x="111515" y="542"/>
                  <a:pt x="111526" y="542"/>
                </a:cubicBezTo>
                <a:cubicBezTo>
                  <a:pt x="111531" y="542"/>
                  <a:pt x="111535" y="542"/>
                  <a:pt x="111540" y="542"/>
                </a:cubicBezTo>
                <a:lnTo>
                  <a:pt x="111572" y="542"/>
                </a:lnTo>
                <a:lnTo>
                  <a:pt x="111638" y="540"/>
                </a:lnTo>
                <a:lnTo>
                  <a:pt x="111902" y="536"/>
                </a:lnTo>
                <a:cubicBezTo>
                  <a:pt x="111904" y="536"/>
                  <a:pt x="111906" y="536"/>
                  <a:pt x="111908" y="536"/>
                </a:cubicBezTo>
                <a:cubicBezTo>
                  <a:pt x="112026" y="536"/>
                  <a:pt x="112126" y="507"/>
                  <a:pt x="112199" y="492"/>
                </a:cubicBezTo>
                <a:cubicBezTo>
                  <a:pt x="112231" y="485"/>
                  <a:pt x="112262" y="481"/>
                  <a:pt x="112294" y="480"/>
                </a:cubicBezTo>
                <a:cubicBezTo>
                  <a:pt x="112322" y="480"/>
                  <a:pt x="112349" y="484"/>
                  <a:pt x="112375" y="492"/>
                </a:cubicBezTo>
                <a:cubicBezTo>
                  <a:pt x="112445" y="508"/>
                  <a:pt x="112535" y="550"/>
                  <a:pt x="112669" y="559"/>
                </a:cubicBezTo>
                <a:cubicBezTo>
                  <a:pt x="112674" y="559"/>
                  <a:pt x="112680" y="559"/>
                  <a:pt x="112685" y="559"/>
                </a:cubicBezTo>
                <a:cubicBezTo>
                  <a:pt x="112835" y="559"/>
                  <a:pt x="112930" y="498"/>
                  <a:pt x="112997" y="476"/>
                </a:cubicBezTo>
                <a:cubicBezTo>
                  <a:pt x="113021" y="464"/>
                  <a:pt x="113048" y="457"/>
                  <a:pt x="113074" y="453"/>
                </a:cubicBezTo>
                <a:cubicBezTo>
                  <a:pt x="113077" y="452"/>
                  <a:pt x="113079" y="452"/>
                  <a:pt x="113082" y="452"/>
                </a:cubicBezTo>
                <a:cubicBezTo>
                  <a:pt x="113089" y="452"/>
                  <a:pt x="113097" y="454"/>
                  <a:pt x="113119" y="462"/>
                </a:cubicBezTo>
                <a:cubicBezTo>
                  <a:pt x="113176" y="479"/>
                  <a:pt x="113252" y="536"/>
                  <a:pt x="113390" y="568"/>
                </a:cubicBezTo>
                <a:cubicBezTo>
                  <a:pt x="113418" y="574"/>
                  <a:pt x="113446" y="577"/>
                  <a:pt x="113475" y="577"/>
                </a:cubicBezTo>
                <a:cubicBezTo>
                  <a:pt x="113487" y="577"/>
                  <a:pt x="113499" y="576"/>
                  <a:pt x="113511" y="575"/>
                </a:cubicBezTo>
                <a:cubicBezTo>
                  <a:pt x="113548" y="570"/>
                  <a:pt x="113585" y="561"/>
                  <a:pt x="113621" y="548"/>
                </a:cubicBezTo>
                <a:cubicBezTo>
                  <a:pt x="113671" y="528"/>
                  <a:pt x="113718" y="505"/>
                  <a:pt x="113764" y="477"/>
                </a:cubicBezTo>
                <a:cubicBezTo>
                  <a:pt x="113791" y="461"/>
                  <a:pt x="113821" y="446"/>
                  <a:pt x="113851" y="434"/>
                </a:cubicBezTo>
                <a:cubicBezTo>
                  <a:pt x="113852" y="433"/>
                  <a:pt x="113854" y="433"/>
                  <a:pt x="113855" y="432"/>
                </a:cubicBezTo>
                <a:lnTo>
                  <a:pt x="113855" y="432"/>
                </a:lnTo>
                <a:cubicBezTo>
                  <a:pt x="113877" y="444"/>
                  <a:pt x="113897" y="457"/>
                  <a:pt x="113915" y="473"/>
                </a:cubicBezTo>
                <a:cubicBezTo>
                  <a:pt x="113945" y="498"/>
                  <a:pt x="113980" y="529"/>
                  <a:pt x="114029" y="562"/>
                </a:cubicBezTo>
                <a:cubicBezTo>
                  <a:pt x="114076" y="594"/>
                  <a:pt x="114142" y="640"/>
                  <a:pt x="114255" y="643"/>
                </a:cubicBezTo>
                <a:cubicBezTo>
                  <a:pt x="114366" y="639"/>
                  <a:pt x="114430" y="594"/>
                  <a:pt x="114477" y="564"/>
                </a:cubicBezTo>
                <a:cubicBezTo>
                  <a:pt x="114524" y="531"/>
                  <a:pt x="114559" y="501"/>
                  <a:pt x="114590" y="477"/>
                </a:cubicBezTo>
                <a:cubicBezTo>
                  <a:pt x="114609" y="462"/>
                  <a:pt x="114628" y="449"/>
                  <a:pt x="114650" y="437"/>
                </a:cubicBezTo>
                <a:lnTo>
                  <a:pt x="114650" y="437"/>
                </a:lnTo>
                <a:lnTo>
                  <a:pt x="114650" y="438"/>
                </a:lnTo>
                <a:cubicBezTo>
                  <a:pt x="114679" y="451"/>
                  <a:pt x="114707" y="468"/>
                  <a:pt x="114733" y="487"/>
                </a:cubicBezTo>
                <a:cubicBezTo>
                  <a:pt x="114776" y="517"/>
                  <a:pt x="114822" y="544"/>
                  <a:pt x="114871" y="567"/>
                </a:cubicBezTo>
                <a:cubicBezTo>
                  <a:pt x="114904" y="583"/>
                  <a:pt x="114941" y="595"/>
                  <a:pt x="114978" y="602"/>
                </a:cubicBezTo>
                <a:cubicBezTo>
                  <a:pt x="114998" y="604"/>
                  <a:pt x="115018" y="606"/>
                  <a:pt x="115038" y="606"/>
                </a:cubicBezTo>
                <a:cubicBezTo>
                  <a:pt x="115059" y="606"/>
                  <a:pt x="115081" y="604"/>
                  <a:pt x="115102" y="600"/>
                </a:cubicBezTo>
                <a:cubicBezTo>
                  <a:pt x="115243" y="573"/>
                  <a:pt x="115320" y="517"/>
                  <a:pt x="115379" y="499"/>
                </a:cubicBezTo>
                <a:cubicBezTo>
                  <a:pt x="115390" y="495"/>
                  <a:pt x="115400" y="492"/>
                  <a:pt x="115412" y="491"/>
                </a:cubicBezTo>
                <a:cubicBezTo>
                  <a:pt x="115416" y="490"/>
                  <a:pt x="115417" y="489"/>
                  <a:pt x="115420" y="489"/>
                </a:cubicBezTo>
                <a:cubicBezTo>
                  <a:pt x="115424" y="489"/>
                  <a:pt x="115430" y="490"/>
                  <a:pt x="115445" y="491"/>
                </a:cubicBezTo>
                <a:lnTo>
                  <a:pt x="115577" y="498"/>
                </a:lnTo>
                <a:lnTo>
                  <a:pt x="115835" y="513"/>
                </a:lnTo>
                <a:cubicBezTo>
                  <a:pt x="115912" y="515"/>
                  <a:pt x="115996" y="527"/>
                  <a:pt x="116090" y="533"/>
                </a:cubicBezTo>
                <a:lnTo>
                  <a:pt x="116163" y="538"/>
                </a:lnTo>
                <a:lnTo>
                  <a:pt x="116200" y="539"/>
                </a:lnTo>
                <a:cubicBezTo>
                  <a:pt x="116200" y="540"/>
                  <a:pt x="116199" y="540"/>
                  <a:pt x="116198" y="540"/>
                </a:cubicBezTo>
                <a:cubicBezTo>
                  <a:pt x="116196" y="540"/>
                  <a:pt x="116194" y="540"/>
                  <a:pt x="116193" y="540"/>
                </a:cubicBezTo>
                <a:lnTo>
                  <a:pt x="116193" y="540"/>
                </a:lnTo>
                <a:cubicBezTo>
                  <a:pt x="116210" y="549"/>
                  <a:pt x="116228" y="559"/>
                  <a:pt x="116242" y="572"/>
                </a:cubicBezTo>
                <a:lnTo>
                  <a:pt x="116348" y="654"/>
                </a:lnTo>
                <a:cubicBezTo>
                  <a:pt x="116391" y="685"/>
                  <a:pt x="116442" y="725"/>
                  <a:pt x="116539" y="745"/>
                </a:cubicBezTo>
                <a:cubicBezTo>
                  <a:pt x="116557" y="748"/>
                  <a:pt x="116574" y="749"/>
                  <a:pt x="116592" y="749"/>
                </a:cubicBezTo>
                <a:cubicBezTo>
                  <a:pt x="116626" y="749"/>
                  <a:pt x="116659" y="744"/>
                  <a:pt x="116691" y="733"/>
                </a:cubicBezTo>
                <a:cubicBezTo>
                  <a:pt x="116725" y="721"/>
                  <a:pt x="116759" y="703"/>
                  <a:pt x="116790" y="683"/>
                </a:cubicBezTo>
                <a:cubicBezTo>
                  <a:pt x="116833" y="654"/>
                  <a:pt x="116872" y="621"/>
                  <a:pt x="116910" y="588"/>
                </a:cubicBezTo>
                <a:cubicBezTo>
                  <a:pt x="116934" y="566"/>
                  <a:pt x="116961" y="545"/>
                  <a:pt x="116989" y="528"/>
                </a:cubicBezTo>
                <a:cubicBezTo>
                  <a:pt x="116992" y="525"/>
                  <a:pt x="116995" y="524"/>
                  <a:pt x="116996" y="523"/>
                </a:cubicBezTo>
                <a:lnTo>
                  <a:pt x="117352" y="523"/>
                </a:lnTo>
                <a:cubicBezTo>
                  <a:pt x="117384" y="523"/>
                  <a:pt x="117365" y="523"/>
                  <a:pt x="117376" y="524"/>
                </a:cubicBezTo>
                <a:cubicBezTo>
                  <a:pt x="117401" y="533"/>
                  <a:pt x="117426" y="545"/>
                  <a:pt x="117449" y="561"/>
                </a:cubicBezTo>
                <a:cubicBezTo>
                  <a:pt x="117482" y="581"/>
                  <a:pt x="117523" y="607"/>
                  <a:pt x="117575" y="634"/>
                </a:cubicBezTo>
                <a:cubicBezTo>
                  <a:pt x="117603" y="649"/>
                  <a:pt x="117635" y="661"/>
                  <a:pt x="117666" y="670"/>
                </a:cubicBezTo>
                <a:cubicBezTo>
                  <a:pt x="117700" y="679"/>
                  <a:pt x="117733" y="684"/>
                  <a:pt x="117768" y="684"/>
                </a:cubicBezTo>
                <a:cubicBezTo>
                  <a:pt x="117774" y="684"/>
                  <a:pt x="117781" y="684"/>
                  <a:pt x="117788" y="684"/>
                </a:cubicBezTo>
                <a:cubicBezTo>
                  <a:pt x="117945" y="667"/>
                  <a:pt x="118024" y="605"/>
                  <a:pt x="118090" y="582"/>
                </a:cubicBezTo>
                <a:cubicBezTo>
                  <a:pt x="118109" y="573"/>
                  <a:pt x="118129" y="567"/>
                  <a:pt x="118150" y="565"/>
                </a:cubicBezTo>
                <a:cubicBezTo>
                  <a:pt x="118178" y="567"/>
                  <a:pt x="118205" y="572"/>
                  <a:pt x="118232" y="581"/>
                </a:cubicBezTo>
                <a:cubicBezTo>
                  <a:pt x="118304" y="599"/>
                  <a:pt x="118393" y="644"/>
                  <a:pt x="118527" y="652"/>
                </a:cubicBezTo>
                <a:cubicBezTo>
                  <a:pt x="118533" y="653"/>
                  <a:pt x="118539" y="653"/>
                  <a:pt x="118545" y="653"/>
                </a:cubicBezTo>
                <a:cubicBezTo>
                  <a:pt x="118680" y="653"/>
                  <a:pt x="118771" y="605"/>
                  <a:pt x="118841" y="587"/>
                </a:cubicBezTo>
                <a:cubicBezTo>
                  <a:pt x="118867" y="577"/>
                  <a:pt x="118895" y="572"/>
                  <a:pt x="118924" y="569"/>
                </a:cubicBezTo>
                <a:lnTo>
                  <a:pt x="118988" y="569"/>
                </a:lnTo>
                <a:lnTo>
                  <a:pt x="119059" y="566"/>
                </a:lnTo>
                <a:cubicBezTo>
                  <a:pt x="119148" y="560"/>
                  <a:pt x="119227" y="552"/>
                  <a:pt x="119297" y="552"/>
                </a:cubicBezTo>
                <a:cubicBezTo>
                  <a:pt x="119301" y="552"/>
                  <a:pt x="119306" y="552"/>
                  <a:pt x="119310" y="552"/>
                </a:cubicBezTo>
                <a:cubicBezTo>
                  <a:pt x="119312" y="552"/>
                  <a:pt x="119315" y="552"/>
                  <a:pt x="119317" y="552"/>
                </a:cubicBezTo>
                <a:cubicBezTo>
                  <a:pt x="119368" y="552"/>
                  <a:pt x="119431" y="574"/>
                  <a:pt x="119520" y="600"/>
                </a:cubicBezTo>
                <a:cubicBezTo>
                  <a:pt x="119573" y="617"/>
                  <a:pt x="119629" y="627"/>
                  <a:pt x="119684" y="633"/>
                </a:cubicBezTo>
                <a:lnTo>
                  <a:pt x="119717" y="635"/>
                </a:lnTo>
                <a:cubicBezTo>
                  <a:pt x="119718" y="635"/>
                  <a:pt x="119719" y="635"/>
                  <a:pt x="119720" y="635"/>
                </a:cubicBezTo>
                <a:cubicBezTo>
                  <a:pt x="119726" y="635"/>
                  <a:pt x="119732" y="636"/>
                  <a:pt x="119736" y="636"/>
                </a:cubicBezTo>
                <a:cubicBezTo>
                  <a:pt x="119750" y="640"/>
                  <a:pt x="119765" y="642"/>
                  <a:pt x="119782" y="647"/>
                </a:cubicBezTo>
                <a:cubicBezTo>
                  <a:pt x="119852" y="664"/>
                  <a:pt x="119940" y="704"/>
                  <a:pt x="120066" y="718"/>
                </a:cubicBezTo>
                <a:cubicBezTo>
                  <a:pt x="120077" y="719"/>
                  <a:pt x="120089" y="720"/>
                  <a:pt x="120100" y="720"/>
                </a:cubicBezTo>
                <a:cubicBezTo>
                  <a:pt x="120128" y="720"/>
                  <a:pt x="120156" y="717"/>
                  <a:pt x="120183" y="710"/>
                </a:cubicBezTo>
                <a:cubicBezTo>
                  <a:pt x="120217" y="702"/>
                  <a:pt x="120249" y="691"/>
                  <a:pt x="120280" y="676"/>
                </a:cubicBezTo>
                <a:cubicBezTo>
                  <a:pt x="120334" y="650"/>
                  <a:pt x="120374" y="624"/>
                  <a:pt x="120409" y="603"/>
                </a:cubicBezTo>
                <a:cubicBezTo>
                  <a:pt x="120433" y="587"/>
                  <a:pt x="120460" y="573"/>
                  <a:pt x="120486" y="562"/>
                </a:cubicBezTo>
                <a:cubicBezTo>
                  <a:pt x="120488" y="562"/>
                  <a:pt x="120490" y="562"/>
                  <a:pt x="120490" y="562"/>
                </a:cubicBezTo>
                <a:cubicBezTo>
                  <a:pt x="120491" y="562"/>
                  <a:pt x="120491" y="562"/>
                  <a:pt x="120492" y="562"/>
                </a:cubicBezTo>
                <a:lnTo>
                  <a:pt x="120492" y="562"/>
                </a:lnTo>
                <a:cubicBezTo>
                  <a:pt x="120492" y="562"/>
                  <a:pt x="120492" y="562"/>
                  <a:pt x="120493" y="562"/>
                </a:cubicBezTo>
                <a:cubicBezTo>
                  <a:pt x="120493" y="562"/>
                  <a:pt x="120494" y="562"/>
                  <a:pt x="120493" y="561"/>
                </a:cubicBezTo>
                <a:lnTo>
                  <a:pt x="120493" y="561"/>
                </a:lnTo>
                <a:cubicBezTo>
                  <a:pt x="120493" y="561"/>
                  <a:pt x="120493" y="561"/>
                  <a:pt x="120493" y="561"/>
                </a:cubicBezTo>
                <a:lnTo>
                  <a:pt x="120493" y="561"/>
                </a:lnTo>
                <a:cubicBezTo>
                  <a:pt x="120493" y="561"/>
                  <a:pt x="120493" y="561"/>
                  <a:pt x="120493" y="561"/>
                </a:cubicBezTo>
                <a:lnTo>
                  <a:pt x="120493" y="561"/>
                </a:lnTo>
                <a:cubicBezTo>
                  <a:pt x="120493" y="561"/>
                  <a:pt x="120493" y="561"/>
                  <a:pt x="120493" y="561"/>
                </a:cubicBezTo>
                <a:lnTo>
                  <a:pt x="120493" y="561"/>
                </a:lnTo>
                <a:cubicBezTo>
                  <a:pt x="120494" y="561"/>
                  <a:pt x="120496" y="561"/>
                  <a:pt x="120499" y="561"/>
                </a:cubicBezTo>
                <a:lnTo>
                  <a:pt x="120565" y="564"/>
                </a:lnTo>
                <a:lnTo>
                  <a:pt x="120828" y="572"/>
                </a:lnTo>
                <a:lnTo>
                  <a:pt x="120860" y="573"/>
                </a:lnTo>
                <a:cubicBezTo>
                  <a:pt x="120869" y="573"/>
                  <a:pt x="120875" y="573"/>
                  <a:pt x="120884" y="574"/>
                </a:cubicBezTo>
                <a:cubicBezTo>
                  <a:pt x="120890" y="575"/>
                  <a:pt x="120896" y="576"/>
                  <a:pt x="120903" y="580"/>
                </a:cubicBezTo>
                <a:cubicBezTo>
                  <a:pt x="120934" y="594"/>
                  <a:pt x="120966" y="609"/>
                  <a:pt x="120994" y="627"/>
                </a:cubicBezTo>
                <a:cubicBezTo>
                  <a:pt x="121040" y="655"/>
                  <a:pt x="121087" y="679"/>
                  <a:pt x="121137" y="700"/>
                </a:cubicBezTo>
                <a:cubicBezTo>
                  <a:pt x="121170" y="713"/>
                  <a:pt x="121206" y="722"/>
                  <a:pt x="121243" y="725"/>
                </a:cubicBezTo>
                <a:lnTo>
                  <a:pt x="121276" y="729"/>
                </a:lnTo>
                <a:lnTo>
                  <a:pt x="121296" y="731"/>
                </a:lnTo>
                <a:cubicBezTo>
                  <a:pt x="121353" y="740"/>
                  <a:pt x="121431" y="776"/>
                  <a:pt x="121539" y="803"/>
                </a:cubicBezTo>
                <a:cubicBezTo>
                  <a:pt x="121579" y="814"/>
                  <a:pt x="121620" y="819"/>
                  <a:pt x="121662" y="819"/>
                </a:cubicBezTo>
                <a:cubicBezTo>
                  <a:pt x="121687" y="819"/>
                  <a:pt x="121712" y="817"/>
                  <a:pt x="121736" y="813"/>
                </a:cubicBezTo>
                <a:cubicBezTo>
                  <a:pt x="121792" y="802"/>
                  <a:pt x="121847" y="783"/>
                  <a:pt x="121898" y="759"/>
                </a:cubicBezTo>
                <a:cubicBezTo>
                  <a:pt x="121973" y="723"/>
                  <a:pt x="122033" y="703"/>
                  <a:pt x="122048" y="703"/>
                </a:cubicBezTo>
                <a:cubicBezTo>
                  <a:pt x="122050" y="703"/>
                  <a:pt x="122051" y="704"/>
                  <a:pt x="122052" y="704"/>
                </a:cubicBezTo>
                <a:cubicBezTo>
                  <a:pt x="122074" y="704"/>
                  <a:pt x="122145" y="753"/>
                  <a:pt x="122237" y="806"/>
                </a:cubicBezTo>
                <a:cubicBezTo>
                  <a:pt x="122297" y="841"/>
                  <a:pt x="122364" y="862"/>
                  <a:pt x="122433" y="866"/>
                </a:cubicBezTo>
                <a:cubicBezTo>
                  <a:pt x="122436" y="866"/>
                  <a:pt x="122439" y="866"/>
                  <a:pt x="122442" y="866"/>
                </a:cubicBezTo>
                <a:cubicBezTo>
                  <a:pt x="122502" y="866"/>
                  <a:pt x="122563" y="855"/>
                  <a:pt x="122619" y="835"/>
                </a:cubicBezTo>
                <a:cubicBezTo>
                  <a:pt x="122713" y="802"/>
                  <a:pt x="122785" y="770"/>
                  <a:pt x="122818" y="770"/>
                </a:cubicBezTo>
                <a:cubicBezTo>
                  <a:pt x="122819" y="770"/>
                  <a:pt x="122820" y="770"/>
                  <a:pt x="122821" y="770"/>
                </a:cubicBezTo>
                <a:cubicBezTo>
                  <a:pt x="122823" y="770"/>
                  <a:pt x="122824" y="770"/>
                  <a:pt x="122826" y="770"/>
                </a:cubicBezTo>
                <a:cubicBezTo>
                  <a:pt x="122849" y="770"/>
                  <a:pt x="122911" y="799"/>
                  <a:pt x="122990" y="842"/>
                </a:cubicBezTo>
                <a:cubicBezTo>
                  <a:pt x="123042" y="871"/>
                  <a:pt x="123098" y="892"/>
                  <a:pt x="123156" y="903"/>
                </a:cubicBezTo>
                <a:cubicBezTo>
                  <a:pt x="123175" y="907"/>
                  <a:pt x="123193" y="909"/>
                  <a:pt x="123212" y="910"/>
                </a:cubicBezTo>
                <a:lnTo>
                  <a:pt x="123238" y="911"/>
                </a:lnTo>
                <a:lnTo>
                  <a:pt x="123294" y="918"/>
                </a:lnTo>
                <a:cubicBezTo>
                  <a:pt x="123372" y="927"/>
                  <a:pt x="123461" y="948"/>
                  <a:pt x="123564" y="956"/>
                </a:cubicBezTo>
                <a:cubicBezTo>
                  <a:pt x="123588" y="958"/>
                  <a:pt x="123612" y="959"/>
                  <a:pt x="123635" y="959"/>
                </a:cubicBezTo>
                <a:cubicBezTo>
                  <a:pt x="123717" y="959"/>
                  <a:pt x="123792" y="949"/>
                  <a:pt x="123856" y="941"/>
                </a:cubicBezTo>
                <a:cubicBezTo>
                  <a:pt x="123893" y="937"/>
                  <a:pt x="123931" y="934"/>
                  <a:pt x="123970" y="933"/>
                </a:cubicBezTo>
                <a:lnTo>
                  <a:pt x="123998" y="933"/>
                </a:lnTo>
                <a:cubicBezTo>
                  <a:pt x="124004" y="934"/>
                  <a:pt x="124009" y="934"/>
                  <a:pt x="124015" y="934"/>
                </a:cubicBezTo>
                <a:cubicBezTo>
                  <a:pt x="124025" y="934"/>
                  <a:pt x="124035" y="933"/>
                  <a:pt x="124045" y="933"/>
                </a:cubicBezTo>
                <a:cubicBezTo>
                  <a:pt x="124074" y="931"/>
                  <a:pt x="124101" y="927"/>
                  <a:pt x="124129" y="922"/>
                </a:cubicBezTo>
                <a:cubicBezTo>
                  <a:pt x="124232" y="902"/>
                  <a:pt x="124310" y="875"/>
                  <a:pt x="124365" y="875"/>
                </a:cubicBezTo>
                <a:cubicBezTo>
                  <a:pt x="124369" y="875"/>
                  <a:pt x="124373" y="875"/>
                  <a:pt x="124377" y="875"/>
                </a:cubicBezTo>
                <a:cubicBezTo>
                  <a:pt x="124382" y="875"/>
                  <a:pt x="124388" y="875"/>
                  <a:pt x="124394" y="877"/>
                </a:cubicBezTo>
                <a:cubicBezTo>
                  <a:pt x="124405" y="879"/>
                  <a:pt x="124417" y="882"/>
                  <a:pt x="124428" y="887"/>
                </a:cubicBezTo>
                <a:cubicBezTo>
                  <a:pt x="124457" y="899"/>
                  <a:pt x="124493" y="917"/>
                  <a:pt x="124535" y="938"/>
                </a:cubicBezTo>
                <a:cubicBezTo>
                  <a:pt x="124584" y="964"/>
                  <a:pt x="124636" y="984"/>
                  <a:pt x="124691" y="999"/>
                </a:cubicBezTo>
                <a:cubicBezTo>
                  <a:pt x="124718" y="1006"/>
                  <a:pt x="124746" y="1009"/>
                  <a:pt x="124774" y="1009"/>
                </a:cubicBezTo>
                <a:cubicBezTo>
                  <a:pt x="124786" y="1009"/>
                  <a:pt x="124798" y="1009"/>
                  <a:pt x="124810" y="1007"/>
                </a:cubicBezTo>
                <a:cubicBezTo>
                  <a:pt x="124850" y="1003"/>
                  <a:pt x="124889" y="991"/>
                  <a:pt x="124925" y="973"/>
                </a:cubicBezTo>
                <a:cubicBezTo>
                  <a:pt x="125038" y="911"/>
                  <a:pt x="125098" y="845"/>
                  <a:pt x="125150" y="817"/>
                </a:cubicBezTo>
                <a:cubicBezTo>
                  <a:pt x="125157" y="812"/>
                  <a:pt x="125165" y="809"/>
                  <a:pt x="125171" y="807"/>
                </a:cubicBezTo>
                <a:lnTo>
                  <a:pt x="125171" y="807"/>
                </a:lnTo>
                <a:cubicBezTo>
                  <a:pt x="125195" y="813"/>
                  <a:pt x="125218" y="824"/>
                  <a:pt x="125238" y="836"/>
                </a:cubicBezTo>
                <a:cubicBezTo>
                  <a:pt x="125272" y="856"/>
                  <a:pt x="125309" y="880"/>
                  <a:pt x="125355" y="906"/>
                </a:cubicBezTo>
                <a:cubicBezTo>
                  <a:pt x="125413" y="940"/>
                  <a:pt x="125477" y="961"/>
                  <a:pt x="125544" y="967"/>
                </a:cubicBezTo>
                <a:cubicBezTo>
                  <a:pt x="125549" y="967"/>
                  <a:pt x="125554" y="967"/>
                  <a:pt x="125559" y="967"/>
                </a:cubicBezTo>
                <a:cubicBezTo>
                  <a:pt x="125696" y="967"/>
                  <a:pt x="125785" y="919"/>
                  <a:pt x="125854" y="901"/>
                </a:cubicBezTo>
                <a:cubicBezTo>
                  <a:pt x="125882" y="890"/>
                  <a:pt x="125909" y="885"/>
                  <a:pt x="125938" y="884"/>
                </a:cubicBezTo>
                <a:lnTo>
                  <a:pt x="126061" y="889"/>
                </a:lnTo>
                <a:lnTo>
                  <a:pt x="126324" y="904"/>
                </a:lnTo>
                <a:cubicBezTo>
                  <a:pt x="126337" y="905"/>
                  <a:pt x="126351" y="906"/>
                  <a:pt x="126363" y="906"/>
                </a:cubicBezTo>
                <a:cubicBezTo>
                  <a:pt x="126461" y="906"/>
                  <a:pt x="126548" y="885"/>
                  <a:pt x="126615" y="874"/>
                </a:cubicBezTo>
                <a:cubicBezTo>
                  <a:pt x="126650" y="869"/>
                  <a:pt x="126684" y="865"/>
                  <a:pt x="126718" y="865"/>
                </a:cubicBezTo>
                <a:cubicBezTo>
                  <a:pt x="126735" y="866"/>
                  <a:pt x="126751" y="866"/>
                  <a:pt x="126768" y="866"/>
                </a:cubicBezTo>
                <a:cubicBezTo>
                  <a:pt x="126802" y="866"/>
                  <a:pt x="126835" y="865"/>
                  <a:pt x="126868" y="862"/>
                </a:cubicBezTo>
                <a:cubicBezTo>
                  <a:pt x="126952" y="853"/>
                  <a:pt x="127026" y="843"/>
                  <a:pt x="127088" y="843"/>
                </a:cubicBezTo>
                <a:cubicBezTo>
                  <a:pt x="127096" y="843"/>
                  <a:pt x="127103" y="843"/>
                  <a:pt x="127111" y="843"/>
                </a:cubicBezTo>
                <a:lnTo>
                  <a:pt x="127371" y="857"/>
                </a:lnTo>
                <a:cubicBezTo>
                  <a:pt x="127547" y="864"/>
                  <a:pt x="127721" y="882"/>
                  <a:pt x="127896" y="895"/>
                </a:cubicBezTo>
                <a:cubicBezTo>
                  <a:pt x="127900" y="895"/>
                  <a:pt x="127904" y="896"/>
                  <a:pt x="127908" y="896"/>
                </a:cubicBezTo>
                <a:cubicBezTo>
                  <a:pt x="127986" y="896"/>
                  <a:pt x="128052" y="835"/>
                  <a:pt x="128057" y="755"/>
                </a:cubicBezTo>
                <a:cubicBezTo>
                  <a:pt x="128064" y="672"/>
                  <a:pt x="128001" y="600"/>
                  <a:pt x="127918" y="594"/>
                </a:cubicBezTo>
                <a:lnTo>
                  <a:pt x="127912" y="594"/>
                </a:lnTo>
                <a:cubicBezTo>
                  <a:pt x="127737" y="581"/>
                  <a:pt x="127563" y="560"/>
                  <a:pt x="127387" y="553"/>
                </a:cubicBezTo>
                <a:lnTo>
                  <a:pt x="127123" y="538"/>
                </a:lnTo>
                <a:cubicBezTo>
                  <a:pt x="127112" y="538"/>
                  <a:pt x="127102" y="538"/>
                  <a:pt x="127092" y="538"/>
                </a:cubicBezTo>
                <a:cubicBezTo>
                  <a:pt x="126995" y="538"/>
                  <a:pt x="126913" y="551"/>
                  <a:pt x="126841" y="557"/>
                </a:cubicBezTo>
                <a:cubicBezTo>
                  <a:pt x="126817" y="559"/>
                  <a:pt x="126792" y="560"/>
                  <a:pt x="126768" y="560"/>
                </a:cubicBezTo>
                <a:cubicBezTo>
                  <a:pt x="126755" y="560"/>
                  <a:pt x="126741" y="560"/>
                  <a:pt x="126727" y="559"/>
                </a:cubicBezTo>
                <a:cubicBezTo>
                  <a:pt x="126722" y="559"/>
                  <a:pt x="126717" y="559"/>
                  <a:pt x="126711" y="559"/>
                </a:cubicBezTo>
                <a:cubicBezTo>
                  <a:pt x="126664" y="559"/>
                  <a:pt x="126616" y="563"/>
                  <a:pt x="126569" y="570"/>
                </a:cubicBezTo>
                <a:cubicBezTo>
                  <a:pt x="126487" y="583"/>
                  <a:pt x="126422" y="597"/>
                  <a:pt x="126366" y="597"/>
                </a:cubicBezTo>
                <a:cubicBezTo>
                  <a:pt x="126357" y="597"/>
                  <a:pt x="126348" y="597"/>
                  <a:pt x="126339" y="596"/>
                </a:cubicBezTo>
                <a:lnTo>
                  <a:pt x="126076" y="580"/>
                </a:lnTo>
                <a:cubicBezTo>
                  <a:pt x="126028" y="577"/>
                  <a:pt x="125996" y="574"/>
                  <a:pt x="125936" y="573"/>
                </a:cubicBezTo>
                <a:cubicBezTo>
                  <a:pt x="125877" y="574"/>
                  <a:pt x="125818" y="584"/>
                  <a:pt x="125763" y="603"/>
                </a:cubicBezTo>
                <a:cubicBezTo>
                  <a:pt x="125676" y="632"/>
                  <a:pt x="125606" y="655"/>
                  <a:pt x="125571" y="655"/>
                </a:cubicBezTo>
                <a:cubicBezTo>
                  <a:pt x="125568" y="655"/>
                  <a:pt x="125565" y="655"/>
                  <a:pt x="125563" y="655"/>
                </a:cubicBezTo>
                <a:cubicBezTo>
                  <a:pt x="125562" y="655"/>
                  <a:pt x="125562" y="655"/>
                  <a:pt x="125561" y="655"/>
                </a:cubicBezTo>
                <a:cubicBezTo>
                  <a:pt x="125544" y="655"/>
                  <a:pt x="125475" y="616"/>
                  <a:pt x="125395" y="566"/>
                </a:cubicBezTo>
                <a:cubicBezTo>
                  <a:pt x="125342" y="532"/>
                  <a:pt x="125283" y="509"/>
                  <a:pt x="125222" y="496"/>
                </a:cubicBezTo>
                <a:cubicBezTo>
                  <a:pt x="125204" y="494"/>
                  <a:pt x="125186" y="492"/>
                  <a:pt x="125168" y="492"/>
                </a:cubicBezTo>
                <a:cubicBezTo>
                  <a:pt x="125142" y="492"/>
                  <a:pt x="125116" y="495"/>
                  <a:pt x="125090" y="502"/>
                </a:cubicBezTo>
                <a:cubicBezTo>
                  <a:pt x="125056" y="513"/>
                  <a:pt x="125022" y="527"/>
                  <a:pt x="124991" y="545"/>
                </a:cubicBezTo>
                <a:cubicBezTo>
                  <a:pt x="124893" y="606"/>
                  <a:pt x="124828" y="670"/>
                  <a:pt x="124785" y="689"/>
                </a:cubicBezTo>
                <a:cubicBezTo>
                  <a:pt x="124781" y="691"/>
                  <a:pt x="124778" y="692"/>
                  <a:pt x="124777" y="693"/>
                </a:cubicBezTo>
                <a:lnTo>
                  <a:pt x="124777" y="693"/>
                </a:lnTo>
                <a:cubicBezTo>
                  <a:pt x="124775" y="692"/>
                  <a:pt x="124772" y="691"/>
                  <a:pt x="124764" y="691"/>
                </a:cubicBezTo>
                <a:cubicBezTo>
                  <a:pt x="124733" y="683"/>
                  <a:pt x="124704" y="670"/>
                  <a:pt x="124678" y="655"/>
                </a:cubicBezTo>
                <a:cubicBezTo>
                  <a:pt x="124641" y="636"/>
                  <a:pt x="124598" y="613"/>
                  <a:pt x="124546" y="592"/>
                </a:cubicBezTo>
                <a:cubicBezTo>
                  <a:pt x="124516" y="580"/>
                  <a:pt x="124486" y="570"/>
                  <a:pt x="124455" y="565"/>
                </a:cubicBezTo>
                <a:cubicBezTo>
                  <a:pt x="124429" y="560"/>
                  <a:pt x="124402" y="557"/>
                  <a:pt x="124375" y="557"/>
                </a:cubicBezTo>
                <a:cubicBezTo>
                  <a:pt x="124368" y="557"/>
                  <a:pt x="124361" y="557"/>
                  <a:pt x="124353" y="558"/>
                </a:cubicBezTo>
                <a:cubicBezTo>
                  <a:pt x="124232" y="564"/>
                  <a:pt x="124143" y="597"/>
                  <a:pt x="124074" y="609"/>
                </a:cubicBezTo>
                <a:cubicBezTo>
                  <a:pt x="124057" y="611"/>
                  <a:pt x="124042" y="613"/>
                  <a:pt x="124026" y="614"/>
                </a:cubicBezTo>
                <a:lnTo>
                  <a:pt x="124008" y="614"/>
                </a:lnTo>
                <a:lnTo>
                  <a:pt x="123971" y="613"/>
                </a:lnTo>
                <a:cubicBezTo>
                  <a:pt x="123921" y="613"/>
                  <a:pt x="123871" y="617"/>
                  <a:pt x="123822" y="622"/>
                </a:cubicBezTo>
                <a:cubicBezTo>
                  <a:pt x="123750" y="630"/>
                  <a:pt x="123690" y="637"/>
                  <a:pt x="123636" y="637"/>
                </a:cubicBezTo>
                <a:cubicBezTo>
                  <a:pt x="123620" y="637"/>
                  <a:pt x="123604" y="637"/>
                  <a:pt x="123589" y="635"/>
                </a:cubicBezTo>
                <a:cubicBezTo>
                  <a:pt x="123518" y="631"/>
                  <a:pt x="123435" y="612"/>
                  <a:pt x="123339" y="598"/>
                </a:cubicBezTo>
                <a:cubicBezTo>
                  <a:pt x="123314" y="595"/>
                  <a:pt x="123290" y="591"/>
                  <a:pt x="123265" y="589"/>
                </a:cubicBezTo>
                <a:lnTo>
                  <a:pt x="123226" y="587"/>
                </a:lnTo>
                <a:cubicBezTo>
                  <a:pt x="123223" y="586"/>
                  <a:pt x="123221" y="586"/>
                  <a:pt x="123220" y="586"/>
                </a:cubicBezTo>
                <a:cubicBezTo>
                  <a:pt x="123219" y="586"/>
                  <a:pt x="123217" y="586"/>
                  <a:pt x="123215" y="585"/>
                </a:cubicBezTo>
                <a:cubicBezTo>
                  <a:pt x="123187" y="579"/>
                  <a:pt x="123162" y="567"/>
                  <a:pt x="123138" y="553"/>
                </a:cubicBezTo>
                <a:cubicBezTo>
                  <a:pt x="123068" y="523"/>
                  <a:pt x="122981" y="448"/>
                  <a:pt x="122818" y="445"/>
                </a:cubicBezTo>
                <a:cubicBezTo>
                  <a:pt x="122671" y="451"/>
                  <a:pt x="122585" y="506"/>
                  <a:pt x="122516" y="524"/>
                </a:cubicBezTo>
                <a:cubicBezTo>
                  <a:pt x="122493" y="533"/>
                  <a:pt x="122469" y="538"/>
                  <a:pt x="122444" y="539"/>
                </a:cubicBezTo>
                <a:cubicBezTo>
                  <a:pt x="122427" y="535"/>
                  <a:pt x="122410" y="528"/>
                  <a:pt x="122394" y="518"/>
                </a:cubicBezTo>
                <a:cubicBezTo>
                  <a:pt x="122331" y="488"/>
                  <a:pt x="122264" y="418"/>
                  <a:pt x="122113" y="381"/>
                </a:cubicBezTo>
                <a:cubicBezTo>
                  <a:pt x="122089" y="377"/>
                  <a:pt x="122066" y="375"/>
                  <a:pt x="122043" y="375"/>
                </a:cubicBezTo>
                <a:cubicBezTo>
                  <a:pt x="121994" y="375"/>
                  <a:pt x="121946" y="383"/>
                  <a:pt x="121900" y="401"/>
                </a:cubicBezTo>
                <a:cubicBezTo>
                  <a:pt x="121846" y="419"/>
                  <a:pt x="121802" y="440"/>
                  <a:pt x="121765" y="456"/>
                </a:cubicBezTo>
                <a:cubicBezTo>
                  <a:pt x="121737" y="469"/>
                  <a:pt x="121709" y="479"/>
                  <a:pt x="121678" y="486"/>
                </a:cubicBezTo>
                <a:cubicBezTo>
                  <a:pt x="121673" y="487"/>
                  <a:pt x="121668" y="487"/>
                  <a:pt x="121662" y="487"/>
                </a:cubicBezTo>
                <a:cubicBezTo>
                  <a:pt x="121646" y="487"/>
                  <a:pt x="121630" y="485"/>
                  <a:pt x="121615" y="480"/>
                </a:cubicBezTo>
                <a:cubicBezTo>
                  <a:pt x="121553" y="466"/>
                  <a:pt x="121470" y="426"/>
                  <a:pt x="121354" y="403"/>
                </a:cubicBezTo>
                <a:cubicBezTo>
                  <a:pt x="121339" y="401"/>
                  <a:pt x="121324" y="398"/>
                  <a:pt x="121308" y="397"/>
                </a:cubicBezTo>
                <a:cubicBezTo>
                  <a:pt x="121291" y="396"/>
                  <a:pt x="121272" y="395"/>
                  <a:pt x="121276" y="395"/>
                </a:cubicBezTo>
                <a:cubicBezTo>
                  <a:pt x="121269" y="394"/>
                  <a:pt x="121263" y="391"/>
                  <a:pt x="121256" y="388"/>
                </a:cubicBezTo>
                <a:cubicBezTo>
                  <a:pt x="121224" y="374"/>
                  <a:pt x="121193" y="358"/>
                  <a:pt x="121164" y="339"/>
                </a:cubicBezTo>
                <a:cubicBezTo>
                  <a:pt x="121119" y="310"/>
                  <a:pt x="121072" y="286"/>
                  <a:pt x="121022" y="267"/>
                </a:cubicBezTo>
                <a:cubicBezTo>
                  <a:pt x="120989" y="253"/>
                  <a:pt x="120952" y="243"/>
                  <a:pt x="120916" y="240"/>
                </a:cubicBezTo>
                <a:cubicBezTo>
                  <a:pt x="120890" y="238"/>
                  <a:pt x="120884" y="238"/>
                  <a:pt x="120872" y="238"/>
                </a:cubicBezTo>
                <a:lnTo>
                  <a:pt x="120840" y="237"/>
                </a:lnTo>
                <a:lnTo>
                  <a:pt x="120576" y="226"/>
                </a:lnTo>
                <a:lnTo>
                  <a:pt x="120510" y="224"/>
                </a:lnTo>
                <a:cubicBezTo>
                  <a:pt x="120505" y="224"/>
                  <a:pt x="120500" y="223"/>
                  <a:pt x="120495" y="223"/>
                </a:cubicBezTo>
                <a:cubicBezTo>
                  <a:pt x="120480" y="223"/>
                  <a:pt x="120466" y="224"/>
                  <a:pt x="120451" y="226"/>
                </a:cubicBezTo>
                <a:cubicBezTo>
                  <a:pt x="120432" y="228"/>
                  <a:pt x="120412" y="233"/>
                  <a:pt x="120394" y="238"/>
                </a:cubicBezTo>
                <a:cubicBezTo>
                  <a:pt x="120337" y="256"/>
                  <a:pt x="120284" y="280"/>
                  <a:pt x="120234" y="313"/>
                </a:cubicBezTo>
                <a:cubicBezTo>
                  <a:pt x="120195" y="337"/>
                  <a:pt x="120160" y="358"/>
                  <a:pt x="120135" y="371"/>
                </a:cubicBezTo>
                <a:cubicBezTo>
                  <a:pt x="120127" y="374"/>
                  <a:pt x="120118" y="377"/>
                  <a:pt x="120108" y="381"/>
                </a:cubicBezTo>
                <a:lnTo>
                  <a:pt x="120096" y="381"/>
                </a:lnTo>
                <a:cubicBezTo>
                  <a:pt x="120046" y="376"/>
                  <a:pt x="119971" y="347"/>
                  <a:pt x="119870" y="319"/>
                </a:cubicBezTo>
                <a:cubicBezTo>
                  <a:pt x="119844" y="312"/>
                  <a:pt x="119816" y="305"/>
                  <a:pt x="119788" y="301"/>
                </a:cubicBezTo>
                <a:cubicBezTo>
                  <a:pt x="119773" y="299"/>
                  <a:pt x="119759" y="297"/>
                  <a:pt x="119742" y="295"/>
                </a:cubicBezTo>
                <a:lnTo>
                  <a:pt x="119710" y="293"/>
                </a:lnTo>
                <a:cubicBezTo>
                  <a:pt x="119677" y="290"/>
                  <a:pt x="119646" y="283"/>
                  <a:pt x="119616" y="274"/>
                </a:cubicBezTo>
                <a:cubicBezTo>
                  <a:pt x="119542" y="253"/>
                  <a:pt x="119440" y="211"/>
                  <a:pt x="119315" y="210"/>
                </a:cubicBezTo>
                <a:cubicBezTo>
                  <a:pt x="119309" y="210"/>
                  <a:pt x="119304" y="210"/>
                  <a:pt x="119299" y="210"/>
                </a:cubicBezTo>
                <a:cubicBezTo>
                  <a:pt x="119202" y="210"/>
                  <a:pt x="119116" y="219"/>
                  <a:pt x="119040" y="223"/>
                </a:cubicBezTo>
                <a:lnTo>
                  <a:pt x="118981" y="225"/>
                </a:lnTo>
                <a:lnTo>
                  <a:pt x="118912" y="225"/>
                </a:lnTo>
                <a:cubicBezTo>
                  <a:pt x="118854" y="228"/>
                  <a:pt x="118795" y="239"/>
                  <a:pt x="118739" y="257"/>
                </a:cubicBezTo>
                <a:cubicBezTo>
                  <a:pt x="118653" y="286"/>
                  <a:pt x="118587" y="308"/>
                  <a:pt x="118552" y="308"/>
                </a:cubicBezTo>
                <a:cubicBezTo>
                  <a:pt x="118549" y="308"/>
                  <a:pt x="118546" y="307"/>
                  <a:pt x="118543" y="307"/>
                </a:cubicBezTo>
                <a:cubicBezTo>
                  <a:pt x="118500" y="307"/>
                  <a:pt x="118426" y="278"/>
                  <a:pt x="118329" y="248"/>
                </a:cubicBezTo>
                <a:cubicBezTo>
                  <a:pt x="118272" y="230"/>
                  <a:pt x="118213" y="219"/>
                  <a:pt x="118153" y="218"/>
                </a:cubicBezTo>
                <a:cubicBezTo>
                  <a:pt x="118086" y="218"/>
                  <a:pt x="118021" y="233"/>
                  <a:pt x="117958" y="260"/>
                </a:cubicBezTo>
                <a:cubicBezTo>
                  <a:pt x="117868" y="299"/>
                  <a:pt x="117795" y="335"/>
                  <a:pt x="117772" y="335"/>
                </a:cubicBezTo>
                <a:cubicBezTo>
                  <a:pt x="117770" y="335"/>
                  <a:pt x="117770" y="335"/>
                  <a:pt x="117769" y="335"/>
                </a:cubicBezTo>
                <a:lnTo>
                  <a:pt x="117769" y="335"/>
                </a:lnTo>
                <a:cubicBezTo>
                  <a:pt x="117769" y="336"/>
                  <a:pt x="117769" y="336"/>
                  <a:pt x="117768" y="336"/>
                </a:cubicBezTo>
                <a:cubicBezTo>
                  <a:pt x="117759" y="336"/>
                  <a:pt x="117700" y="308"/>
                  <a:pt x="117629" y="261"/>
                </a:cubicBezTo>
                <a:cubicBezTo>
                  <a:pt x="117578" y="228"/>
                  <a:pt x="117523" y="203"/>
                  <a:pt x="117465" y="186"/>
                </a:cubicBezTo>
                <a:cubicBezTo>
                  <a:pt x="117434" y="177"/>
                  <a:pt x="117402" y="173"/>
                  <a:pt x="117370" y="173"/>
                </a:cubicBezTo>
                <a:cubicBezTo>
                  <a:pt x="117367" y="173"/>
                  <a:pt x="117363" y="173"/>
                  <a:pt x="117360" y="173"/>
                </a:cubicBezTo>
                <a:lnTo>
                  <a:pt x="117294" y="173"/>
                </a:lnTo>
                <a:lnTo>
                  <a:pt x="117030" y="172"/>
                </a:lnTo>
                <a:lnTo>
                  <a:pt x="116997" y="172"/>
                </a:lnTo>
                <a:cubicBezTo>
                  <a:pt x="116993" y="172"/>
                  <a:pt x="116989" y="172"/>
                  <a:pt x="116985" y="172"/>
                </a:cubicBezTo>
                <a:cubicBezTo>
                  <a:pt x="116966" y="172"/>
                  <a:pt x="116947" y="174"/>
                  <a:pt x="116929" y="176"/>
                </a:cubicBezTo>
                <a:cubicBezTo>
                  <a:pt x="116887" y="185"/>
                  <a:pt x="116848" y="200"/>
                  <a:pt x="116812" y="220"/>
                </a:cubicBezTo>
                <a:cubicBezTo>
                  <a:pt x="116765" y="249"/>
                  <a:pt x="116721" y="282"/>
                  <a:pt x="116680" y="319"/>
                </a:cubicBezTo>
                <a:cubicBezTo>
                  <a:pt x="116653" y="343"/>
                  <a:pt x="116624" y="366"/>
                  <a:pt x="116595" y="387"/>
                </a:cubicBezTo>
                <a:cubicBezTo>
                  <a:pt x="116593" y="388"/>
                  <a:pt x="116592" y="389"/>
                  <a:pt x="116590" y="390"/>
                </a:cubicBezTo>
                <a:lnTo>
                  <a:pt x="116590" y="390"/>
                </a:lnTo>
                <a:cubicBezTo>
                  <a:pt x="116582" y="385"/>
                  <a:pt x="116570" y="378"/>
                  <a:pt x="116558" y="368"/>
                </a:cubicBezTo>
                <a:lnTo>
                  <a:pt x="116457" y="289"/>
                </a:lnTo>
                <a:cubicBezTo>
                  <a:pt x="116416" y="257"/>
                  <a:pt x="116366" y="218"/>
                  <a:pt x="116278" y="194"/>
                </a:cubicBezTo>
                <a:cubicBezTo>
                  <a:pt x="116254" y="188"/>
                  <a:pt x="116230" y="185"/>
                  <a:pt x="116205" y="183"/>
                </a:cubicBezTo>
                <a:lnTo>
                  <a:pt x="116177" y="182"/>
                </a:lnTo>
                <a:lnTo>
                  <a:pt x="116118" y="179"/>
                </a:lnTo>
                <a:cubicBezTo>
                  <a:pt x="116036" y="172"/>
                  <a:pt x="115947" y="159"/>
                  <a:pt x="115848" y="155"/>
                </a:cubicBezTo>
                <a:lnTo>
                  <a:pt x="115582" y="138"/>
                </a:lnTo>
                <a:lnTo>
                  <a:pt x="115450" y="130"/>
                </a:lnTo>
                <a:cubicBezTo>
                  <a:pt x="115440" y="130"/>
                  <a:pt x="115429" y="129"/>
                  <a:pt x="115419" y="129"/>
                </a:cubicBezTo>
                <a:cubicBezTo>
                  <a:pt x="115397" y="129"/>
                  <a:pt x="115375" y="131"/>
                  <a:pt x="115353" y="135"/>
                </a:cubicBezTo>
                <a:cubicBezTo>
                  <a:pt x="115320" y="139"/>
                  <a:pt x="115289" y="148"/>
                  <a:pt x="115258" y="159"/>
                </a:cubicBezTo>
                <a:cubicBezTo>
                  <a:pt x="115152" y="198"/>
                  <a:pt x="115077" y="240"/>
                  <a:pt x="115043" y="242"/>
                </a:cubicBezTo>
                <a:cubicBezTo>
                  <a:pt x="115041" y="243"/>
                  <a:pt x="115038" y="243"/>
                  <a:pt x="115037" y="243"/>
                </a:cubicBezTo>
                <a:cubicBezTo>
                  <a:pt x="115036" y="243"/>
                  <a:pt x="115036" y="243"/>
                  <a:pt x="115036" y="243"/>
                </a:cubicBezTo>
                <a:lnTo>
                  <a:pt x="115036" y="243"/>
                </a:lnTo>
                <a:cubicBezTo>
                  <a:pt x="115036" y="243"/>
                  <a:pt x="115036" y="243"/>
                  <a:pt x="115036" y="243"/>
                </a:cubicBezTo>
                <a:cubicBezTo>
                  <a:pt x="115036" y="243"/>
                  <a:pt x="115036" y="243"/>
                  <a:pt x="115036" y="243"/>
                </a:cubicBezTo>
                <a:lnTo>
                  <a:pt x="115036" y="243"/>
                </a:lnTo>
                <a:cubicBezTo>
                  <a:pt x="115036" y="243"/>
                  <a:pt x="115036" y="243"/>
                  <a:pt x="115036" y="243"/>
                </a:cubicBezTo>
                <a:lnTo>
                  <a:pt x="115036" y="243"/>
                </a:lnTo>
                <a:cubicBezTo>
                  <a:pt x="115035" y="243"/>
                  <a:pt x="115035" y="243"/>
                  <a:pt x="115035" y="243"/>
                </a:cubicBezTo>
                <a:lnTo>
                  <a:pt x="115035" y="243"/>
                </a:lnTo>
                <a:cubicBezTo>
                  <a:pt x="115035" y="243"/>
                  <a:pt x="115035" y="243"/>
                  <a:pt x="115036" y="243"/>
                </a:cubicBezTo>
                <a:lnTo>
                  <a:pt x="115036" y="243"/>
                </a:lnTo>
                <a:cubicBezTo>
                  <a:pt x="115035" y="243"/>
                  <a:pt x="115034" y="243"/>
                  <a:pt x="115034" y="243"/>
                </a:cubicBezTo>
                <a:lnTo>
                  <a:pt x="115034" y="243"/>
                </a:lnTo>
                <a:cubicBezTo>
                  <a:pt x="115034" y="243"/>
                  <a:pt x="115035" y="243"/>
                  <a:pt x="115035" y="243"/>
                </a:cubicBezTo>
                <a:lnTo>
                  <a:pt x="115035" y="243"/>
                </a:lnTo>
                <a:cubicBezTo>
                  <a:pt x="115029" y="242"/>
                  <a:pt x="115024" y="240"/>
                  <a:pt x="115020" y="238"/>
                </a:cubicBezTo>
                <a:cubicBezTo>
                  <a:pt x="114989" y="222"/>
                  <a:pt x="114959" y="203"/>
                  <a:pt x="114931" y="183"/>
                </a:cubicBezTo>
                <a:cubicBezTo>
                  <a:pt x="114886" y="151"/>
                  <a:pt x="114837" y="124"/>
                  <a:pt x="114787" y="101"/>
                </a:cubicBezTo>
                <a:cubicBezTo>
                  <a:pt x="114748" y="85"/>
                  <a:pt x="114709" y="76"/>
                  <a:pt x="114669" y="72"/>
                </a:cubicBezTo>
                <a:cubicBezTo>
                  <a:pt x="114660" y="72"/>
                  <a:pt x="114651" y="71"/>
                  <a:pt x="114642" y="71"/>
                </a:cubicBezTo>
                <a:cubicBezTo>
                  <a:pt x="114625" y="71"/>
                  <a:pt x="114609" y="73"/>
                  <a:pt x="114593" y="75"/>
                </a:cubicBezTo>
                <a:cubicBezTo>
                  <a:pt x="114571" y="78"/>
                  <a:pt x="114549" y="84"/>
                  <a:pt x="114527" y="92"/>
                </a:cubicBezTo>
                <a:cubicBezTo>
                  <a:pt x="114469" y="115"/>
                  <a:pt x="114415" y="148"/>
                  <a:pt x="114366" y="187"/>
                </a:cubicBezTo>
                <a:cubicBezTo>
                  <a:pt x="114328" y="217"/>
                  <a:pt x="114296" y="241"/>
                  <a:pt x="114270" y="260"/>
                </a:cubicBezTo>
                <a:cubicBezTo>
                  <a:pt x="114264" y="264"/>
                  <a:pt x="114258" y="268"/>
                  <a:pt x="114253" y="270"/>
                </a:cubicBezTo>
                <a:lnTo>
                  <a:pt x="114253" y="270"/>
                </a:lnTo>
                <a:cubicBezTo>
                  <a:pt x="114248" y="268"/>
                  <a:pt x="114243" y="265"/>
                  <a:pt x="114237" y="261"/>
                </a:cubicBezTo>
                <a:cubicBezTo>
                  <a:pt x="114212" y="245"/>
                  <a:pt x="114181" y="217"/>
                  <a:pt x="114144" y="187"/>
                </a:cubicBezTo>
                <a:cubicBezTo>
                  <a:pt x="114097" y="146"/>
                  <a:pt x="114045" y="113"/>
                  <a:pt x="113988" y="89"/>
                </a:cubicBezTo>
                <a:cubicBezTo>
                  <a:pt x="113967" y="79"/>
                  <a:pt x="113947" y="74"/>
                  <a:pt x="113925" y="68"/>
                </a:cubicBezTo>
                <a:cubicBezTo>
                  <a:pt x="113905" y="64"/>
                  <a:pt x="113884" y="62"/>
                  <a:pt x="113863" y="62"/>
                </a:cubicBezTo>
                <a:cubicBezTo>
                  <a:pt x="113858" y="62"/>
                  <a:pt x="113854" y="62"/>
                  <a:pt x="113850" y="62"/>
                </a:cubicBezTo>
                <a:cubicBezTo>
                  <a:pt x="113809" y="63"/>
                  <a:pt x="113770" y="70"/>
                  <a:pt x="113733" y="84"/>
                </a:cubicBezTo>
                <a:cubicBezTo>
                  <a:pt x="113680" y="103"/>
                  <a:pt x="113630" y="126"/>
                  <a:pt x="113583" y="155"/>
                </a:cubicBezTo>
                <a:cubicBezTo>
                  <a:pt x="113553" y="172"/>
                  <a:pt x="113521" y="188"/>
                  <a:pt x="113490" y="201"/>
                </a:cubicBezTo>
                <a:cubicBezTo>
                  <a:pt x="113477" y="205"/>
                  <a:pt x="113475" y="206"/>
                  <a:pt x="113473" y="206"/>
                </a:cubicBezTo>
                <a:cubicBezTo>
                  <a:pt x="113472" y="206"/>
                  <a:pt x="113471" y="205"/>
                  <a:pt x="113463" y="204"/>
                </a:cubicBezTo>
                <a:cubicBezTo>
                  <a:pt x="113428" y="200"/>
                  <a:pt x="113355" y="156"/>
                  <a:pt x="113248" y="113"/>
                </a:cubicBezTo>
                <a:cubicBezTo>
                  <a:pt x="113193" y="91"/>
                  <a:pt x="113135" y="80"/>
                  <a:pt x="113077" y="80"/>
                </a:cubicBezTo>
                <a:cubicBezTo>
                  <a:pt x="113063" y="80"/>
                  <a:pt x="113049" y="80"/>
                  <a:pt x="113035" y="82"/>
                </a:cubicBezTo>
                <a:cubicBezTo>
                  <a:pt x="112975" y="89"/>
                  <a:pt x="112916" y="105"/>
                  <a:pt x="112859" y="128"/>
                </a:cubicBezTo>
                <a:cubicBezTo>
                  <a:pt x="112776" y="163"/>
                  <a:pt x="112718" y="185"/>
                  <a:pt x="112693" y="185"/>
                </a:cubicBezTo>
                <a:cubicBezTo>
                  <a:pt x="112690" y="185"/>
                  <a:pt x="112688" y="185"/>
                  <a:pt x="112686" y="185"/>
                </a:cubicBezTo>
                <a:cubicBezTo>
                  <a:pt x="112643" y="185"/>
                  <a:pt x="112569" y="157"/>
                  <a:pt x="112469" y="129"/>
                </a:cubicBezTo>
                <a:cubicBezTo>
                  <a:pt x="112411" y="112"/>
                  <a:pt x="112351" y="104"/>
                  <a:pt x="112290" y="104"/>
                </a:cubicBezTo>
                <a:cubicBezTo>
                  <a:pt x="112234" y="105"/>
                  <a:pt x="112179" y="112"/>
                  <a:pt x="112125" y="123"/>
                </a:cubicBezTo>
                <a:cubicBezTo>
                  <a:pt x="112033" y="142"/>
                  <a:pt x="111968" y="158"/>
                  <a:pt x="111914" y="158"/>
                </a:cubicBezTo>
                <a:cubicBezTo>
                  <a:pt x="111911" y="158"/>
                  <a:pt x="111907" y="158"/>
                  <a:pt x="111904" y="158"/>
                </a:cubicBezTo>
                <a:lnTo>
                  <a:pt x="111640" y="163"/>
                </a:lnTo>
                <a:lnTo>
                  <a:pt x="111521" y="164"/>
                </a:lnTo>
                <a:cubicBezTo>
                  <a:pt x="111504" y="159"/>
                  <a:pt x="111486" y="152"/>
                  <a:pt x="111470" y="142"/>
                </a:cubicBezTo>
                <a:lnTo>
                  <a:pt x="111354" y="79"/>
                </a:lnTo>
                <a:cubicBezTo>
                  <a:pt x="111294" y="46"/>
                  <a:pt x="111227" y="24"/>
                  <a:pt x="111159" y="17"/>
                </a:cubicBezTo>
                <a:cubicBezTo>
                  <a:pt x="111153" y="17"/>
                  <a:pt x="111147" y="17"/>
                  <a:pt x="111141" y="17"/>
                </a:cubicBezTo>
                <a:cubicBezTo>
                  <a:pt x="110979" y="17"/>
                  <a:pt x="110893" y="78"/>
                  <a:pt x="110822" y="100"/>
                </a:cubicBezTo>
                <a:cubicBezTo>
                  <a:pt x="110798" y="111"/>
                  <a:pt x="110774" y="118"/>
                  <a:pt x="110747" y="122"/>
                </a:cubicBezTo>
                <a:lnTo>
                  <a:pt x="110729" y="123"/>
                </a:lnTo>
                <a:cubicBezTo>
                  <a:pt x="110708" y="123"/>
                  <a:pt x="110687" y="126"/>
                  <a:pt x="110667" y="129"/>
                </a:cubicBezTo>
                <a:cubicBezTo>
                  <a:pt x="110633" y="136"/>
                  <a:pt x="110599" y="145"/>
                  <a:pt x="110567" y="158"/>
                </a:cubicBezTo>
                <a:cubicBezTo>
                  <a:pt x="110459" y="205"/>
                  <a:pt x="110386" y="252"/>
                  <a:pt x="110356" y="255"/>
                </a:cubicBezTo>
                <a:cubicBezTo>
                  <a:pt x="110356" y="255"/>
                  <a:pt x="110356" y="255"/>
                  <a:pt x="110356" y="255"/>
                </a:cubicBezTo>
                <a:lnTo>
                  <a:pt x="110356" y="255"/>
                </a:lnTo>
                <a:cubicBezTo>
                  <a:pt x="110355" y="255"/>
                  <a:pt x="110354" y="254"/>
                  <a:pt x="110352" y="254"/>
                </a:cubicBezTo>
                <a:cubicBezTo>
                  <a:pt x="110323" y="239"/>
                  <a:pt x="110297" y="220"/>
                  <a:pt x="110273" y="202"/>
                </a:cubicBezTo>
                <a:cubicBezTo>
                  <a:pt x="110230" y="168"/>
                  <a:pt x="110185" y="139"/>
                  <a:pt x="110137" y="114"/>
                </a:cubicBezTo>
                <a:cubicBezTo>
                  <a:pt x="110102" y="96"/>
                  <a:pt x="110063" y="82"/>
                  <a:pt x="110024" y="74"/>
                </a:cubicBezTo>
                <a:cubicBezTo>
                  <a:pt x="110004" y="70"/>
                  <a:pt x="109983" y="68"/>
                  <a:pt x="109961" y="68"/>
                </a:cubicBezTo>
                <a:cubicBezTo>
                  <a:pt x="109957" y="68"/>
                  <a:pt x="109952" y="68"/>
                  <a:pt x="109948" y="68"/>
                </a:cubicBezTo>
                <a:cubicBezTo>
                  <a:pt x="109921" y="69"/>
                  <a:pt x="109894" y="74"/>
                  <a:pt x="109868" y="82"/>
                </a:cubicBezTo>
                <a:cubicBezTo>
                  <a:pt x="109773" y="113"/>
                  <a:pt x="109728" y="156"/>
                  <a:pt x="109687" y="188"/>
                </a:cubicBezTo>
                <a:lnTo>
                  <a:pt x="109589" y="274"/>
                </a:lnTo>
                <a:cubicBezTo>
                  <a:pt x="109579" y="282"/>
                  <a:pt x="109569" y="289"/>
                  <a:pt x="109562" y="294"/>
                </a:cubicBezTo>
                <a:lnTo>
                  <a:pt x="109562" y="294"/>
                </a:lnTo>
                <a:cubicBezTo>
                  <a:pt x="109561" y="294"/>
                  <a:pt x="109560" y="294"/>
                  <a:pt x="109560" y="293"/>
                </a:cubicBezTo>
                <a:cubicBezTo>
                  <a:pt x="109527" y="277"/>
                  <a:pt x="109497" y="257"/>
                  <a:pt x="109468" y="238"/>
                </a:cubicBezTo>
                <a:cubicBezTo>
                  <a:pt x="109421" y="204"/>
                  <a:pt x="109370" y="176"/>
                  <a:pt x="109316" y="155"/>
                </a:cubicBezTo>
                <a:cubicBezTo>
                  <a:pt x="109275" y="138"/>
                  <a:pt x="109232" y="129"/>
                  <a:pt x="109189" y="128"/>
                </a:cubicBezTo>
                <a:lnTo>
                  <a:pt x="109118" y="129"/>
                </a:lnTo>
                <a:lnTo>
                  <a:pt x="108987" y="131"/>
                </a:lnTo>
                <a:lnTo>
                  <a:pt x="108855" y="135"/>
                </a:lnTo>
                <a:lnTo>
                  <a:pt x="108789" y="136"/>
                </a:lnTo>
                <a:cubicBezTo>
                  <a:pt x="108781" y="135"/>
                  <a:pt x="108772" y="134"/>
                  <a:pt x="108764" y="133"/>
                </a:cubicBezTo>
                <a:cubicBezTo>
                  <a:pt x="108715" y="124"/>
                  <a:pt x="108637" y="83"/>
                  <a:pt x="108516" y="53"/>
                </a:cubicBezTo>
                <a:cubicBezTo>
                  <a:pt x="108483" y="45"/>
                  <a:pt x="108448" y="39"/>
                  <a:pt x="108415" y="38"/>
                </a:cubicBezTo>
                <a:cubicBezTo>
                  <a:pt x="108403" y="37"/>
                  <a:pt x="108394" y="37"/>
                  <a:pt x="108386" y="37"/>
                </a:cubicBezTo>
                <a:cubicBezTo>
                  <a:pt x="108370" y="37"/>
                  <a:pt x="108358" y="38"/>
                  <a:pt x="108342" y="38"/>
                </a:cubicBezTo>
                <a:lnTo>
                  <a:pt x="108210" y="40"/>
                </a:lnTo>
                <a:lnTo>
                  <a:pt x="108078" y="42"/>
                </a:lnTo>
                <a:lnTo>
                  <a:pt x="108013" y="44"/>
                </a:lnTo>
                <a:cubicBezTo>
                  <a:pt x="107985" y="44"/>
                  <a:pt x="107953" y="45"/>
                  <a:pt x="107926" y="48"/>
                </a:cubicBezTo>
                <a:cubicBezTo>
                  <a:pt x="107816" y="61"/>
                  <a:pt x="107731" y="85"/>
                  <a:pt x="107665" y="91"/>
                </a:cubicBezTo>
                <a:cubicBezTo>
                  <a:pt x="107650" y="93"/>
                  <a:pt x="107635" y="94"/>
                  <a:pt x="107620" y="94"/>
                </a:cubicBezTo>
                <a:cubicBezTo>
                  <a:pt x="107587" y="94"/>
                  <a:pt x="107555" y="97"/>
                  <a:pt x="107524" y="103"/>
                </a:cubicBezTo>
                <a:cubicBezTo>
                  <a:pt x="107471" y="112"/>
                  <a:pt x="107420" y="126"/>
                  <a:pt x="107369" y="142"/>
                </a:cubicBezTo>
                <a:cubicBezTo>
                  <a:pt x="107334" y="153"/>
                  <a:pt x="107300" y="164"/>
                  <a:pt x="107264" y="172"/>
                </a:cubicBezTo>
                <a:cubicBezTo>
                  <a:pt x="107254" y="174"/>
                  <a:pt x="107242" y="175"/>
                  <a:pt x="107232" y="175"/>
                </a:cubicBezTo>
                <a:cubicBezTo>
                  <a:pt x="107229" y="176"/>
                  <a:pt x="107224" y="176"/>
                  <a:pt x="107220" y="176"/>
                </a:cubicBezTo>
                <a:cubicBezTo>
                  <a:pt x="107208" y="176"/>
                  <a:pt x="107193" y="175"/>
                  <a:pt x="107181" y="174"/>
                </a:cubicBezTo>
                <a:cubicBezTo>
                  <a:pt x="107107" y="171"/>
                  <a:pt x="107020" y="158"/>
                  <a:pt x="106921" y="151"/>
                </a:cubicBezTo>
                <a:lnTo>
                  <a:pt x="106845" y="149"/>
                </a:lnTo>
                <a:cubicBezTo>
                  <a:pt x="106804" y="149"/>
                  <a:pt x="106765" y="153"/>
                  <a:pt x="106725" y="165"/>
                </a:cubicBezTo>
                <a:cubicBezTo>
                  <a:pt x="106670" y="181"/>
                  <a:pt x="106616" y="204"/>
                  <a:pt x="106564" y="233"/>
                </a:cubicBezTo>
                <a:cubicBezTo>
                  <a:pt x="106533" y="250"/>
                  <a:pt x="106500" y="267"/>
                  <a:pt x="106468" y="280"/>
                </a:cubicBezTo>
                <a:cubicBezTo>
                  <a:pt x="106461" y="284"/>
                  <a:pt x="106454" y="285"/>
                  <a:pt x="106447" y="287"/>
                </a:cubicBezTo>
                <a:cubicBezTo>
                  <a:pt x="106445" y="287"/>
                  <a:pt x="106447" y="287"/>
                  <a:pt x="106447" y="287"/>
                </a:cubicBezTo>
                <a:lnTo>
                  <a:pt x="106447" y="287"/>
                </a:lnTo>
                <a:cubicBezTo>
                  <a:pt x="106447" y="287"/>
                  <a:pt x="106446" y="287"/>
                  <a:pt x="106444" y="287"/>
                </a:cubicBezTo>
                <a:lnTo>
                  <a:pt x="106411" y="287"/>
                </a:lnTo>
                <a:lnTo>
                  <a:pt x="106148" y="291"/>
                </a:lnTo>
                <a:cubicBezTo>
                  <a:pt x="106123" y="291"/>
                  <a:pt x="106083" y="291"/>
                  <a:pt x="106063" y="291"/>
                </a:cubicBezTo>
                <a:cubicBezTo>
                  <a:pt x="106054" y="291"/>
                  <a:pt x="106050" y="291"/>
                  <a:pt x="106055" y="291"/>
                </a:cubicBezTo>
                <a:cubicBezTo>
                  <a:pt x="106032" y="284"/>
                  <a:pt x="106010" y="275"/>
                  <a:pt x="105988" y="262"/>
                </a:cubicBezTo>
                <a:cubicBezTo>
                  <a:pt x="105955" y="245"/>
                  <a:pt x="105914" y="220"/>
                  <a:pt x="105859" y="196"/>
                </a:cubicBezTo>
                <a:cubicBezTo>
                  <a:pt x="105828" y="182"/>
                  <a:pt x="105795" y="171"/>
                  <a:pt x="105762" y="163"/>
                </a:cubicBezTo>
                <a:cubicBezTo>
                  <a:pt x="105742" y="158"/>
                  <a:pt x="105721" y="155"/>
                  <a:pt x="105701" y="153"/>
                </a:cubicBezTo>
                <a:lnTo>
                  <a:pt x="105650" y="151"/>
                </a:lnTo>
                <a:lnTo>
                  <a:pt x="105386" y="141"/>
                </a:lnTo>
                <a:lnTo>
                  <a:pt x="105260" y="136"/>
                </a:lnTo>
                <a:cubicBezTo>
                  <a:pt x="105227" y="135"/>
                  <a:pt x="105190" y="131"/>
                  <a:pt x="105150" y="127"/>
                </a:cubicBezTo>
                <a:lnTo>
                  <a:pt x="105014" y="109"/>
                </a:lnTo>
                <a:cubicBezTo>
                  <a:pt x="104990" y="107"/>
                  <a:pt x="104965" y="105"/>
                  <a:pt x="104938" y="104"/>
                </a:cubicBezTo>
                <a:cubicBezTo>
                  <a:pt x="104927" y="103"/>
                  <a:pt x="104915" y="103"/>
                  <a:pt x="104903" y="103"/>
                </a:cubicBezTo>
                <a:cubicBezTo>
                  <a:pt x="104880" y="103"/>
                  <a:pt x="104856" y="104"/>
                  <a:pt x="104833" y="107"/>
                </a:cubicBezTo>
                <a:cubicBezTo>
                  <a:pt x="104738" y="123"/>
                  <a:pt x="104682" y="159"/>
                  <a:pt x="104634" y="187"/>
                </a:cubicBezTo>
                <a:lnTo>
                  <a:pt x="104526" y="257"/>
                </a:lnTo>
                <a:cubicBezTo>
                  <a:pt x="104510" y="268"/>
                  <a:pt x="104496" y="274"/>
                  <a:pt x="104490" y="276"/>
                </a:cubicBezTo>
                <a:lnTo>
                  <a:pt x="104490" y="276"/>
                </a:lnTo>
                <a:cubicBezTo>
                  <a:pt x="104470" y="275"/>
                  <a:pt x="104450" y="271"/>
                  <a:pt x="104431" y="265"/>
                </a:cubicBezTo>
                <a:cubicBezTo>
                  <a:pt x="104365" y="252"/>
                  <a:pt x="104274" y="210"/>
                  <a:pt x="104136" y="200"/>
                </a:cubicBezTo>
                <a:cubicBezTo>
                  <a:pt x="104130" y="200"/>
                  <a:pt x="104123" y="199"/>
                  <a:pt x="104118" y="199"/>
                </a:cubicBezTo>
                <a:lnTo>
                  <a:pt x="104118" y="199"/>
                </a:lnTo>
                <a:cubicBezTo>
                  <a:pt x="104116" y="198"/>
                  <a:pt x="104112" y="196"/>
                  <a:pt x="104107" y="193"/>
                </a:cubicBezTo>
                <a:cubicBezTo>
                  <a:pt x="104087" y="181"/>
                  <a:pt x="104055" y="157"/>
                  <a:pt x="104018" y="129"/>
                </a:cubicBezTo>
                <a:cubicBezTo>
                  <a:pt x="103972" y="91"/>
                  <a:pt x="103920" y="60"/>
                  <a:pt x="103866" y="34"/>
                </a:cubicBezTo>
                <a:cubicBezTo>
                  <a:pt x="103822" y="15"/>
                  <a:pt x="103775" y="3"/>
                  <a:pt x="1037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07" name="Shape 4707"/>
        <p:cNvGrpSpPr/>
        <p:nvPr/>
      </p:nvGrpSpPr>
      <p:grpSpPr>
        <a:xfrm>
          <a:off x="0" y="0"/>
          <a:ext cx="0" cy="0"/>
          <a:chOff x="0" y="0"/>
          <a:chExt cx="0" cy="0"/>
        </a:xfrm>
      </p:grpSpPr>
      <p:sp>
        <p:nvSpPr>
          <p:cNvPr id="4708" name="Google Shape;4708;p60"/>
          <p:cNvSpPr txBox="1"/>
          <p:nvPr>
            <p:ph type="title"/>
          </p:nvPr>
        </p:nvSpPr>
        <p:spPr>
          <a:xfrm>
            <a:off x="785575" y="2746511"/>
            <a:ext cx="2614800" cy="965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b="1" lang="en">
                <a:solidFill>
                  <a:schemeClr val="lt1"/>
                </a:solidFill>
              </a:rPr>
              <a:t>333,000</a:t>
            </a:r>
            <a:endParaRPr b="1">
              <a:solidFill>
                <a:schemeClr val="lt1"/>
              </a:solidFill>
            </a:endParaRPr>
          </a:p>
        </p:txBody>
      </p:sp>
      <p:sp>
        <p:nvSpPr>
          <p:cNvPr id="4709" name="Google Shape;4709;p60"/>
          <p:cNvSpPr txBox="1"/>
          <p:nvPr>
            <p:ph idx="1" type="subTitle"/>
          </p:nvPr>
        </p:nvSpPr>
        <p:spPr>
          <a:xfrm flipH="1">
            <a:off x="785575" y="3520740"/>
            <a:ext cx="26148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children have made a gingerbread house</a:t>
            </a:r>
            <a:endParaRPr/>
          </a:p>
        </p:txBody>
      </p:sp>
      <p:sp>
        <p:nvSpPr>
          <p:cNvPr id="4710" name="Google Shape;4710;p60"/>
          <p:cNvSpPr txBox="1"/>
          <p:nvPr>
            <p:ph idx="2" type="title"/>
          </p:nvPr>
        </p:nvSpPr>
        <p:spPr>
          <a:xfrm>
            <a:off x="5123825" y="2890211"/>
            <a:ext cx="3234600" cy="821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b="1" lang="en">
                <a:solidFill>
                  <a:schemeClr val="lt1"/>
                </a:solidFill>
              </a:rPr>
              <a:t>37m 23s</a:t>
            </a:r>
            <a:endParaRPr b="1">
              <a:solidFill>
                <a:schemeClr val="lt1"/>
              </a:solidFill>
            </a:endParaRPr>
          </a:p>
        </p:txBody>
      </p:sp>
      <p:sp>
        <p:nvSpPr>
          <p:cNvPr id="4711" name="Google Shape;4711;p60"/>
          <p:cNvSpPr txBox="1"/>
          <p:nvPr>
            <p:ph idx="3" type="subTitle"/>
          </p:nvPr>
        </p:nvSpPr>
        <p:spPr>
          <a:xfrm flipH="1">
            <a:off x="6009725" y="3520740"/>
            <a:ext cx="2348700" cy="487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is the amount of time it takes to eat 100 cookies</a:t>
            </a:r>
            <a:endParaRPr/>
          </a:p>
        </p:txBody>
      </p:sp>
      <p:sp>
        <p:nvSpPr>
          <p:cNvPr id="4712" name="Google Shape;4712;p60"/>
          <p:cNvSpPr txBox="1"/>
          <p:nvPr>
            <p:ph idx="4" type="title"/>
          </p:nvPr>
        </p:nvSpPr>
        <p:spPr>
          <a:xfrm>
            <a:off x="2954700" y="660054"/>
            <a:ext cx="3234600" cy="96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b="1" lang="en" sz="4800">
                <a:solidFill>
                  <a:schemeClr val="lt1"/>
                </a:solidFill>
              </a:rPr>
              <a:t>40,000 kg</a:t>
            </a:r>
            <a:endParaRPr b="1" sz="4800">
              <a:solidFill>
                <a:schemeClr val="lt1"/>
              </a:solidFill>
            </a:endParaRPr>
          </a:p>
        </p:txBody>
      </p:sp>
      <p:sp>
        <p:nvSpPr>
          <p:cNvPr id="4713" name="Google Shape;4713;p60"/>
          <p:cNvSpPr txBox="1"/>
          <p:nvPr>
            <p:ph idx="5" type="subTitle"/>
          </p:nvPr>
        </p:nvSpPr>
        <p:spPr>
          <a:xfrm flipH="1">
            <a:off x="3427225" y="1401029"/>
            <a:ext cx="2289300" cy="87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of sugar are used when making sweets</a:t>
            </a:r>
            <a:endParaRPr/>
          </a:p>
        </p:txBody>
      </p:sp>
      <p:grpSp>
        <p:nvGrpSpPr>
          <p:cNvPr id="4714" name="Google Shape;4714;p60"/>
          <p:cNvGrpSpPr/>
          <p:nvPr/>
        </p:nvGrpSpPr>
        <p:grpSpPr>
          <a:xfrm rot="236120">
            <a:off x="3245921" y="2357781"/>
            <a:ext cx="2652062" cy="1999343"/>
            <a:chOff x="2330275" y="1869650"/>
            <a:chExt cx="1312275" cy="989350"/>
          </a:xfrm>
        </p:grpSpPr>
        <p:sp>
          <p:nvSpPr>
            <p:cNvPr id="4715" name="Google Shape;4715;p60"/>
            <p:cNvSpPr/>
            <p:nvPr/>
          </p:nvSpPr>
          <p:spPr>
            <a:xfrm>
              <a:off x="2473925" y="1933675"/>
              <a:ext cx="1050800" cy="925325"/>
            </a:xfrm>
            <a:custGeom>
              <a:rect b="b" l="l" r="r" t="t"/>
              <a:pathLst>
                <a:path extrusionOk="0" h="37013" w="42032">
                  <a:moveTo>
                    <a:pt x="21015" y="1"/>
                  </a:moveTo>
                  <a:cubicBezTo>
                    <a:pt x="19059" y="1"/>
                    <a:pt x="17103" y="312"/>
                    <a:pt x="15222" y="935"/>
                  </a:cubicBezTo>
                  <a:lnTo>
                    <a:pt x="0" y="5975"/>
                  </a:lnTo>
                  <a:lnTo>
                    <a:pt x="0" y="34872"/>
                  </a:lnTo>
                  <a:cubicBezTo>
                    <a:pt x="0" y="36054"/>
                    <a:pt x="958" y="37013"/>
                    <a:pt x="2140" y="37013"/>
                  </a:cubicBezTo>
                  <a:lnTo>
                    <a:pt x="39892" y="37013"/>
                  </a:lnTo>
                  <a:cubicBezTo>
                    <a:pt x="41073" y="37013"/>
                    <a:pt x="42032" y="36054"/>
                    <a:pt x="42032" y="34873"/>
                  </a:cubicBezTo>
                  <a:lnTo>
                    <a:pt x="42032" y="5975"/>
                  </a:lnTo>
                  <a:lnTo>
                    <a:pt x="26809" y="935"/>
                  </a:lnTo>
                  <a:cubicBezTo>
                    <a:pt x="24928" y="312"/>
                    <a:pt x="22971" y="1"/>
                    <a:pt x="21015"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0"/>
            <p:cNvSpPr/>
            <p:nvPr/>
          </p:nvSpPr>
          <p:spPr>
            <a:xfrm>
              <a:off x="2489175" y="2681275"/>
              <a:ext cx="19950" cy="17125"/>
            </a:xfrm>
            <a:custGeom>
              <a:rect b="b" l="l" r="r" t="t"/>
              <a:pathLst>
                <a:path extrusionOk="0" h="685" w="798">
                  <a:moveTo>
                    <a:pt x="456" y="1"/>
                  </a:moveTo>
                  <a:cubicBezTo>
                    <a:pt x="152" y="1"/>
                    <a:pt x="0" y="369"/>
                    <a:pt x="215" y="584"/>
                  </a:cubicBezTo>
                  <a:cubicBezTo>
                    <a:pt x="285" y="654"/>
                    <a:pt x="371" y="685"/>
                    <a:pt x="454" y="685"/>
                  </a:cubicBezTo>
                  <a:cubicBezTo>
                    <a:pt x="630" y="685"/>
                    <a:pt x="797" y="549"/>
                    <a:pt x="797" y="342"/>
                  </a:cubicBezTo>
                  <a:cubicBezTo>
                    <a:pt x="797" y="154"/>
                    <a:pt x="644" y="1"/>
                    <a:pt x="456"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0"/>
            <p:cNvSpPr/>
            <p:nvPr/>
          </p:nvSpPr>
          <p:spPr>
            <a:xfrm>
              <a:off x="3402450" y="2728450"/>
              <a:ext cx="20000" cy="17125"/>
            </a:xfrm>
            <a:custGeom>
              <a:rect b="b" l="l" r="r" t="t"/>
              <a:pathLst>
                <a:path extrusionOk="0" h="685" w="800">
                  <a:moveTo>
                    <a:pt x="458" y="0"/>
                  </a:moveTo>
                  <a:cubicBezTo>
                    <a:pt x="154" y="0"/>
                    <a:pt x="1" y="369"/>
                    <a:pt x="216" y="584"/>
                  </a:cubicBezTo>
                  <a:cubicBezTo>
                    <a:pt x="285" y="653"/>
                    <a:pt x="371" y="684"/>
                    <a:pt x="455" y="684"/>
                  </a:cubicBezTo>
                  <a:cubicBezTo>
                    <a:pt x="631" y="684"/>
                    <a:pt x="799" y="548"/>
                    <a:pt x="799" y="342"/>
                  </a:cubicBezTo>
                  <a:cubicBezTo>
                    <a:pt x="799" y="154"/>
                    <a:pt x="646" y="0"/>
                    <a:pt x="458"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0"/>
            <p:cNvSpPr/>
            <p:nvPr/>
          </p:nvSpPr>
          <p:spPr>
            <a:xfrm>
              <a:off x="3237375" y="2071350"/>
              <a:ext cx="20000" cy="17125"/>
            </a:xfrm>
            <a:custGeom>
              <a:rect b="b" l="l" r="r" t="t"/>
              <a:pathLst>
                <a:path extrusionOk="0" h="685" w="800">
                  <a:moveTo>
                    <a:pt x="457" y="0"/>
                  </a:moveTo>
                  <a:cubicBezTo>
                    <a:pt x="152" y="0"/>
                    <a:pt x="1" y="368"/>
                    <a:pt x="216" y="584"/>
                  </a:cubicBezTo>
                  <a:cubicBezTo>
                    <a:pt x="285" y="653"/>
                    <a:pt x="371" y="684"/>
                    <a:pt x="455" y="684"/>
                  </a:cubicBezTo>
                  <a:cubicBezTo>
                    <a:pt x="631" y="684"/>
                    <a:pt x="799" y="548"/>
                    <a:pt x="799" y="342"/>
                  </a:cubicBezTo>
                  <a:cubicBezTo>
                    <a:pt x="799" y="153"/>
                    <a:pt x="646" y="0"/>
                    <a:pt x="457"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0"/>
            <p:cNvSpPr/>
            <p:nvPr/>
          </p:nvSpPr>
          <p:spPr>
            <a:xfrm>
              <a:off x="2820500" y="2176500"/>
              <a:ext cx="20000" cy="17125"/>
            </a:xfrm>
            <a:custGeom>
              <a:rect b="b" l="l" r="r" t="t"/>
              <a:pathLst>
                <a:path extrusionOk="0" h="685" w="800">
                  <a:moveTo>
                    <a:pt x="457" y="0"/>
                  </a:moveTo>
                  <a:cubicBezTo>
                    <a:pt x="154" y="0"/>
                    <a:pt x="0" y="369"/>
                    <a:pt x="216" y="584"/>
                  </a:cubicBezTo>
                  <a:cubicBezTo>
                    <a:pt x="285" y="654"/>
                    <a:pt x="371" y="685"/>
                    <a:pt x="455" y="685"/>
                  </a:cubicBezTo>
                  <a:cubicBezTo>
                    <a:pt x="631" y="685"/>
                    <a:pt x="799" y="548"/>
                    <a:pt x="799" y="342"/>
                  </a:cubicBezTo>
                  <a:cubicBezTo>
                    <a:pt x="799" y="154"/>
                    <a:pt x="646" y="0"/>
                    <a:pt x="457"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0"/>
            <p:cNvSpPr/>
            <p:nvPr/>
          </p:nvSpPr>
          <p:spPr>
            <a:xfrm>
              <a:off x="2907875" y="2382450"/>
              <a:ext cx="20000" cy="17100"/>
            </a:xfrm>
            <a:custGeom>
              <a:rect b="b" l="l" r="r" t="t"/>
              <a:pathLst>
                <a:path extrusionOk="0" h="684" w="800">
                  <a:moveTo>
                    <a:pt x="460" y="1"/>
                  </a:moveTo>
                  <a:cubicBezTo>
                    <a:pt x="459" y="1"/>
                    <a:pt x="458" y="1"/>
                    <a:pt x="457" y="1"/>
                  </a:cubicBezTo>
                  <a:cubicBezTo>
                    <a:pt x="152" y="1"/>
                    <a:pt x="0" y="368"/>
                    <a:pt x="216" y="583"/>
                  </a:cubicBezTo>
                  <a:cubicBezTo>
                    <a:pt x="285" y="653"/>
                    <a:pt x="371" y="684"/>
                    <a:pt x="455" y="684"/>
                  </a:cubicBezTo>
                  <a:cubicBezTo>
                    <a:pt x="630" y="684"/>
                    <a:pt x="799" y="547"/>
                    <a:pt x="799" y="341"/>
                  </a:cubicBezTo>
                  <a:cubicBezTo>
                    <a:pt x="798" y="154"/>
                    <a:pt x="647" y="1"/>
                    <a:pt x="46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0"/>
            <p:cNvSpPr/>
            <p:nvPr/>
          </p:nvSpPr>
          <p:spPr>
            <a:xfrm>
              <a:off x="3178750" y="2697550"/>
              <a:ext cx="20000" cy="17100"/>
            </a:xfrm>
            <a:custGeom>
              <a:rect b="b" l="l" r="r" t="t"/>
              <a:pathLst>
                <a:path extrusionOk="0" h="684" w="800">
                  <a:moveTo>
                    <a:pt x="457" y="1"/>
                  </a:moveTo>
                  <a:cubicBezTo>
                    <a:pt x="154" y="1"/>
                    <a:pt x="1" y="367"/>
                    <a:pt x="216" y="583"/>
                  </a:cubicBezTo>
                  <a:cubicBezTo>
                    <a:pt x="285" y="652"/>
                    <a:pt x="371" y="683"/>
                    <a:pt x="455" y="683"/>
                  </a:cubicBezTo>
                  <a:cubicBezTo>
                    <a:pt x="631" y="683"/>
                    <a:pt x="799" y="548"/>
                    <a:pt x="799" y="342"/>
                  </a:cubicBezTo>
                  <a:cubicBezTo>
                    <a:pt x="799" y="152"/>
                    <a:pt x="646" y="1"/>
                    <a:pt x="457"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0"/>
            <p:cNvSpPr/>
            <p:nvPr/>
          </p:nvSpPr>
          <p:spPr>
            <a:xfrm>
              <a:off x="3300575" y="2201075"/>
              <a:ext cx="19950" cy="17125"/>
            </a:xfrm>
            <a:custGeom>
              <a:rect b="b" l="l" r="r" t="t"/>
              <a:pathLst>
                <a:path extrusionOk="0" h="685" w="798">
                  <a:moveTo>
                    <a:pt x="456" y="0"/>
                  </a:moveTo>
                  <a:cubicBezTo>
                    <a:pt x="152" y="0"/>
                    <a:pt x="0" y="369"/>
                    <a:pt x="215" y="584"/>
                  </a:cubicBezTo>
                  <a:cubicBezTo>
                    <a:pt x="285" y="653"/>
                    <a:pt x="370" y="684"/>
                    <a:pt x="454" y="684"/>
                  </a:cubicBezTo>
                  <a:cubicBezTo>
                    <a:pt x="629" y="684"/>
                    <a:pt x="797" y="547"/>
                    <a:pt x="797" y="342"/>
                  </a:cubicBezTo>
                  <a:cubicBezTo>
                    <a:pt x="797" y="153"/>
                    <a:pt x="644" y="0"/>
                    <a:pt x="456"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0"/>
            <p:cNvSpPr/>
            <p:nvPr/>
          </p:nvSpPr>
          <p:spPr>
            <a:xfrm>
              <a:off x="2538700" y="2421850"/>
              <a:ext cx="19975" cy="17125"/>
            </a:xfrm>
            <a:custGeom>
              <a:rect b="b" l="l" r="r" t="t"/>
              <a:pathLst>
                <a:path extrusionOk="0" h="685" w="799">
                  <a:moveTo>
                    <a:pt x="457" y="1"/>
                  </a:moveTo>
                  <a:cubicBezTo>
                    <a:pt x="152" y="1"/>
                    <a:pt x="0" y="369"/>
                    <a:pt x="215" y="584"/>
                  </a:cubicBezTo>
                  <a:cubicBezTo>
                    <a:pt x="285" y="654"/>
                    <a:pt x="370" y="685"/>
                    <a:pt x="454" y="685"/>
                  </a:cubicBezTo>
                  <a:cubicBezTo>
                    <a:pt x="629" y="685"/>
                    <a:pt x="798" y="548"/>
                    <a:pt x="799" y="343"/>
                  </a:cubicBezTo>
                  <a:cubicBezTo>
                    <a:pt x="799" y="154"/>
                    <a:pt x="646" y="1"/>
                    <a:pt x="457"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0"/>
            <p:cNvSpPr/>
            <p:nvPr/>
          </p:nvSpPr>
          <p:spPr>
            <a:xfrm>
              <a:off x="2555775" y="2448150"/>
              <a:ext cx="19950" cy="17125"/>
            </a:xfrm>
            <a:custGeom>
              <a:rect b="b" l="l" r="r" t="t"/>
              <a:pathLst>
                <a:path extrusionOk="0" h="685" w="798">
                  <a:moveTo>
                    <a:pt x="456" y="0"/>
                  </a:moveTo>
                  <a:cubicBezTo>
                    <a:pt x="152" y="0"/>
                    <a:pt x="0" y="369"/>
                    <a:pt x="216" y="584"/>
                  </a:cubicBezTo>
                  <a:cubicBezTo>
                    <a:pt x="285" y="653"/>
                    <a:pt x="370" y="684"/>
                    <a:pt x="454" y="684"/>
                  </a:cubicBezTo>
                  <a:cubicBezTo>
                    <a:pt x="629" y="684"/>
                    <a:pt x="798" y="548"/>
                    <a:pt x="798" y="342"/>
                  </a:cubicBezTo>
                  <a:cubicBezTo>
                    <a:pt x="798" y="154"/>
                    <a:pt x="644" y="0"/>
                    <a:pt x="456"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0"/>
            <p:cNvSpPr/>
            <p:nvPr/>
          </p:nvSpPr>
          <p:spPr>
            <a:xfrm>
              <a:off x="2734400" y="2689000"/>
              <a:ext cx="19975" cy="17125"/>
            </a:xfrm>
            <a:custGeom>
              <a:rect b="b" l="l" r="r" t="t"/>
              <a:pathLst>
                <a:path extrusionOk="0" h="685" w="799">
                  <a:moveTo>
                    <a:pt x="457" y="1"/>
                  </a:moveTo>
                  <a:cubicBezTo>
                    <a:pt x="152" y="1"/>
                    <a:pt x="0" y="368"/>
                    <a:pt x="215" y="583"/>
                  </a:cubicBezTo>
                  <a:cubicBezTo>
                    <a:pt x="285" y="653"/>
                    <a:pt x="371" y="684"/>
                    <a:pt x="455" y="684"/>
                  </a:cubicBezTo>
                  <a:cubicBezTo>
                    <a:pt x="630" y="684"/>
                    <a:pt x="799" y="548"/>
                    <a:pt x="799" y="343"/>
                  </a:cubicBezTo>
                  <a:cubicBezTo>
                    <a:pt x="799" y="154"/>
                    <a:pt x="645" y="1"/>
                    <a:pt x="457"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0"/>
            <p:cNvSpPr/>
            <p:nvPr/>
          </p:nvSpPr>
          <p:spPr>
            <a:xfrm>
              <a:off x="2751475" y="2715300"/>
              <a:ext cx="19950" cy="17100"/>
            </a:xfrm>
            <a:custGeom>
              <a:rect b="b" l="l" r="r" t="t"/>
              <a:pathLst>
                <a:path extrusionOk="0" h="684" w="798">
                  <a:moveTo>
                    <a:pt x="457" y="1"/>
                  </a:moveTo>
                  <a:cubicBezTo>
                    <a:pt x="152" y="1"/>
                    <a:pt x="0" y="367"/>
                    <a:pt x="215" y="583"/>
                  </a:cubicBezTo>
                  <a:cubicBezTo>
                    <a:pt x="285" y="652"/>
                    <a:pt x="371" y="683"/>
                    <a:pt x="455" y="683"/>
                  </a:cubicBezTo>
                  <a:cubicBezTo>
                    <a:pt x="630" y="683"/>
                    <a:pt x="797" y="547"/>
                    <a:pt x="797" y="342"/>
                  </a:cubicBezTo>
                  <a:cubicBezTo>
                    <a:pt x="797" y="154"/>
                    <a:pt x="646" y="1"/>
                    <a:pt x="457"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0"/>
            <p:cNvSpPr/>
            <p:nvPr/>
          </p:nvSpPr>
          <p:spPr>
            <a:xfrm>
              <a:off x="3461850" y="2436575"/>
              <a:ext cx="19950" cy="17100"/>
            </a:xfrm>
            <a:custGeom>
              <a:rect b="b" l="l" r="r" t="t"/>
              <a:pathLst>
                <a:path extrusionOk="0" h="684" w="798">
                  <a:moveTo>
                    <a:pt x="459" y="1"/>
                  </a:moveTo>
                  <a:cubicBezTo>
                    <a:pt x="458" y="1"/>
                    <a:pt x="457" y="1"/>
                    <a:pt x="456" y="1"/>
                  </a:cubicBezTo>
                  <a:cubicBezTo>
                    <a:pt x="153" y="1"/>
                    <a:pt x="1" y="368"/>
                    <a:pt x="216" y="583"/>
                  </a:cubicBezTo>
                  <a:cubicBezTo>
                    <a:pt x="286" y="653"/>
                    <a:pt x="371" y="684"/>
                    <a:pt x="455" y="684"/>
                  </a:cubicBezTo>
                  <a:cubicBezTo>
                    <a:pt x="630" y="684"/>
                    <a:pt x="798" y="548"/>
                    <a:pt x="798" y="341"/>
                  </a:cubicBezTo>
                  <a:cubicBezTo>
                    <a:pt x="798" y="154"/>
                    <a:pt x="646" y="1"/>
                    <a:pt x="459"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0"/>
            <p:cNvSpPr/>
            <p:nvPr/>
          </p:nvSpPr>
          <p:spPr>
            <a:xfrm>
              <a:off x="3478900" y="2462875"/>
              <a:ext cx="20000" cy="17100"/>
            </a:xfrm>
            <a:custGeom>
              <a:rect b="b" l="l" r="r" t="t"/>
              <a:pathLst>
                <a:path extrusionOk="0" h="684" w="800">
                  <a:moveTo>
                    <a:pt x="458" y="1"/>
                  </a:moveTo>
                  <a:cubicBezTo>
                    <a:pt x="154" y="1"/>
                    <a:pt x="1" y="367"/>
                    <a:pt x="216" y="583"/>
                  </a:cubicBezTo>
                  <a:cubicBezTo>
                    <a:pt x="285" y="652"/>
                    <a:pt x="371" y="683"/>
                    <a:pt x="455" y="683"/>
                  </a:cubicBezTo>
                  <a:cubicBezTo>
                    <a:pt x="631" y="683"/>
                    <a:pt x="799" y="547"/>
                    <a:pt x="799" y="341"/>
                  </a:cubicBezTo>
                  <a:cubicBezTo>
                    <a:pt x="799" y="152"/>
                    <a:pt x="646" y="1"/>
                    <a:pt x="458"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0"/>
            <p:cNvSpPr/>
            <p:nvPr/>
          </p:nvSpPr>
          <p:spPr>
            <a:xfrm>
              <a:off x="3207475" y="2400525"/>
              <a:ext cx="19650" cy="17125"/>
            </a:xfrm>
            <a:custGeom>
              <a:rect b="b" l="l" r="r" t="t"/>
              <a:pathLst>
                <a:path extrusionOk="0" h="685" w="786">
                  <a:moveTo>
                    <a:pt x="375" y="0"/>
                  </a:moveTo>
                  <a:cubicBezTo>
                    <a:pt x="374" y="0"/>
                    <a:pt x="372" y="0"/>
                    <a:pt x="371" y="1"/>
                  </a:cubicBezTo>
                  <a:cubicBezTo>
                    <a:pt x="370" y="1"/>
                    <a:pt x="369" y="0"/>
                    <a:pt x="368" y="0"/>
                  </a:cubicBezTo>
                  <a:cubicBezTo>
                    <a:pt x="219" y="0"/>
                    <a:pt x="88" y="99"/>
                    <a:pt x="44" y="241"/>
                  </a:cubicBezTo>
                  <a:cubicBezTo>
                    <a:pt x="0" y="384"/>
                    <a:pt x="55" y="540"/>
                    <a:pt x="179" y="625"/>
                  </a:cubicBezTo>
                  <a:cubicBezTo>
                    <a:pt x="241" y="666"/>
                    <a:pt x="306" y="685"/>
                    <a:pt x="369" y="685"/>
                  </a:cubicBezTo>
                  <a:cubicBezTo>
                    <a:pt x="592" y="685"/>
                    <a:pt x="785" y="457"/>
                    <a:pt x="688" y="214"/>
                  </a:cubicBezTo>
                  <a:cubicBezTo>
                    <a:pt x="636" y="86"/>
                    <a:pt x="512" y="0"/>
                    <a:pt x="375"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0"/>
            <p:cNvSpPr/>
            <p:nvPr/>
          </p:nvSpPr>
          <p:spPr>
            <a:xfrm>
              <a:off x="3189425" y="2426175"/>
              <a:ext cx="19650" cy="17150"/>
            </a:xfrm>
            <a:custGeom>
              <a:rect b="b" l="l" r="r" t="t"/>
              <a:pathLst>
                <a:path extrusionOk="0" h="686" w="786">
                  <a:moveTo>
                    <a:pt x="375" y="1"/>
                  </a:moveTo>
                  <a:cubicBezTo>
                    <a:pt x="374" y="1"/>
                    <a:pt x="373" y="1"/>
                    <a:pt x="372" y="1"/>
                  </a:cubicBezTo>
                  <a:cubicBezTo>
                    <a:pt x="371" y="1"/>
                    <a:pt x="370" y="1"/>
                    <a:pt x="369" y="1"/>
                  </a:cubicBezTo>
                  <a:cubicBezTo>
                    <a:pt x="220" y="1"/>
                    <a:pt x="88" y="99"/>
                    <a:pt x="45" y="241"/>
                  </a:cubicBezTo>
                  <a:cubicBezTo>
                    <a:pt x="1" y="385"/>
                    <a:pt x="56" y="541"/>
                    <a:pt x="179" y="625"/>
                  </a:cubicBezTo>
                  <a:cubicBezTo>
                    <a:pt x="241" y="667"/>
                    <a:pt x="307" y="685"/>
                    <a:pt x="370" y="685"/>
                  </a:cubicBezTo>
                  <a:cubicBezTo>
                    <a:pt x="593" y="685"/>
                    <a:pt x="786" y="457"/>
                    <a:pt x="688" y="214"/>
                  </a:cubicBezTo>
                  <a:cubicBezTo>
                    <a:pt x="637" y="86"/>
                    <a:pt x="513" y="1"/>
                    <a:pt x="375"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0"/>
            <p:cNvSpPr/>
            <p:nvPr/>
          </p:nvSpPr>
          <p:spPr>
            <a:xfrm>
              <a:off x="2725325" y="2071350"/>
              <a:ext cx="17725" cy="17100"/>
            </a:xfrm>
            <a:custGeom>
              <a:rect b="b" l="l" r="r" t="t"/>
              <a:pathLst>
                <a:path extrusionOk="0" h="684" w="709">
                  <a:moveTo>
                    <a:pt x="355" y="0"/>
                  </a:moveTo>
                  <a:cubicBezTo>
                    <a:pt x="178" y="0"/>
                    <a:pt x="29" y="138"/>
                    <a:pt x="14" y="315"/>
                  </a:cubicBezTo>
                  <a:cubicBezTo>
                    <a:pt x="0" y="492"/>
                    <a:pt x="126" y="651"/>
                    <a:pt x="301" y="679"/>
                  </a:cubicBezTo>
                  <a:cubicBezTo>
                    <a:pt x="320" y="682"/>
                    <a:pt x="338" y="683"/>
                    <a:pt x="356" y="683"/>
                  </a:cubicBezTo>
                  <a:cubicBezTo>
                    <a:pt x="533" y="682"/>
                    <a:pt x="681" y="546"/>
                    <a:pt x="695" y="368"/>
                  </a:cubicBezTo>
                  <a:cubicBezTo>
                    <a:pt x="709" y="191"/>
                    <a:pt x="584" y="34"/>
                    <a:pt x="409" y="4"/>
                  </a:cubicBezTo>
                  <a:cubicBezTo>
                    <a:pt x="391" y="1"/>
                    <a:pt x="373" y="0"/>
                    <a:pt x="355"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0"/>
            <p:cNvSpPr/>
            <p:nvPr/>
          </p:nvSpPr>
          <p:spPr>
            <a:xfrm>
              <a:off x="2696725" y="2084025"/>
              <a:ext cx="17200" cy="17100"/>
            </a:xfrm>
            <a:custGeom>
              <a:rect b="b" l="l" r="r" t="t"/>
              <a:pathLst>
                <a:path extrusionOk="0" h="684" w="688">
                  <a:moveTo>
                    <a:pt x="353" y="1"/>
                  </a:moveTo>
                  <a:lnTo>
                    <a:pt x="353" y="2"/>
                  </a:lnTo>
                  <a:cubicBezTo>
                    <a:pt x="174" y="2"/>
                    <a:pt x="27" y="138"/>
                    <a:pt x="13" y="316"/>
                  </a:cubicBezTo>
                  <a:cubicBezTo>
                    <a:pt x="0" y="493"/>
                    <a:pt x="124" y="652"/>
                    <a:pt x="299" y="680"/>
                  </a:cubicBezTo>
                  <a:cubicBezTo>
                    <a:pt x="318" y="682"/>
                    <a:pt x="336" y="684"/>
                    <a:pt x="354" y="684"/>
                  </a:cubicBezTo>
                  <a:cubicBezTo>
                    <a:pt x="538" y="680"/>
                    <a:pt x="687" y="528"/>
                    <a:pt x="687" y="342"/>
                  </a:cubicBezTo>
                  <a:cubicBezTo>
                    <a:pt x="686" y="157"/>
                    <a:pt x="538" y="5"/>
                    <a:pt x="353"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0"/>
            <p:cNvSpPr/>
            <p:nvPr/>
          </p:nvSpPr>
          <p:spPr>
            <a:xfrm>
              <a:off x="2345625" y="1869675"/>
              <a:ext cx="1296925" cy="290850"/>
            </a:xfrm>
            <a:custGeom>
              <a:rect b="b" l="l" r="r" t="t"/>
              <a:pathLst>
                <a:path extrusionOk="0" h="11634" w="51877">
                  <a:moveTo>
                    <a:pt x="26090" y="0"/>
                  </a:moveTo>
                  <a:cubicBezTo>
                    <a:pt x="24200" y="0"/>
                    <a:pt x="22310" y="298"/>
                    <a:pt x="20470" y="896"/>
                  </a:cubicBezTo>
                  <a:lnTo>
                    <a:pt x="1816" y="6948"/>
                  </a:lnTo>
                  <a:cubicBezTo>
                    <a:pt x="691" y="7312"/>
                    <a:pt x="1" y="8440"/>
                    <a:pt x="185" y="9607"/>
                  </a:cubicBezTo>
                  <a:cubicBezTo>
                    <a:pt x="369" y="10773"/>
                    <a:pt x="1374" y="11632"/>
                    <a:pt x="2555" y="11634"/>
                  </a:cubicBezTo>
                  <a:lnTo>
                    <a:pt x="2555" y="11632"/>
                  </a:lnTo>
                  <a:cubicBezTo>
                    <a:pt x="2808" y="11632"/>
                    <a:pt x="3059" y="11593"/>
                    <a:pt x="3298" y="11516"/>
                  </a:cubicBezTo>
                  <a:lnTo>
                    <a:pt x="21952" y="5462"/>
                  </a:lnTo>
                  <a:cubicBezTo>
                    <a:pt x="23306" y="5023"/>
                    <a:pt x="24698" y="4803"/>
                    <a:pt x="26090" y="4803"/>
                  </a:cubicBezTo>
                  <a:cubicBezTo>
                    <a:pt x="27512" y="4803"/>
                    <a:pt x="28933" y="5032"/>
                    <a:pt x="30314" y="5492"/>
                  </a:cubicBezTo>
                  <a:lnTo>
                    <a:pt x="48423" y="11510"/>
                  </a:lnTo>
                  <a:cubicBezTo>
                    <a:pt x="48675" y="11594"/>
                    <a:pt x="48930" y="11634"/>
                    <a:pt x="49181" y="11634"/>
                  </a:cubicBezTo>
                  <a:cubicBezTo>
                    <a:pt x="50187" y="11634"/>
                    <a:pt x="51123" y="10996"/>
                    <a:pt x="51458" y="9989"/>
                  </a:cubicBezTo>
                  <a:cubicBezTo>
                    <a:pt x="51876" y="8731"/>
                    <a:pt x="51196" y="7373"/>
                    <a:pt x="49937" y="6954"/>
                  </a:cubicBezTo>
                  <a:lnTo>
                    <a:pt x="31828" y="935"/>
                  </a:lnTo>
                  <a:cubicBezTo>
                    <a:pt x="29952" y="312"/>
                    <a:pt x="28021" y="0"/>
                    <a:pt x="26090"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0"/>
            <p:cNvSpPr/>
            <p:nvPr/>
          </p:nvSpPr>
          <p:spPr>
            <a:xfrm>
              <a:off x="3524700" y="2146950"/>
              <a:ext cx="42525" cy="13025"/>
            </a:xfrm>
            <a:custGeom>
              <a:rect b="b" l="l" r="r" t="t"/>
              <a:pathLst>
                <a:path extrusionOk="0" h="521" w="1701">
                  <a:moveTo>
                    <a:pt x="1" y="0"/>
                  </a:moveTo>
                  <a:lnTo>
                    <a:pt x="1260" y="419"/>
                  </a:lnTo>
                  <a:cubicBezTo>
                    <a:pt x="1404" y="467"/>
                    <a:pt x="1550" y="501"/>
                    <a:pt x="1700" y="520"/>
                  </a:cubicBezTo>
                  <a:cubicBezTo>
                    <a:pt x="1551" y="501"/>
                    <a:pt x="1404" y="467"/>
                    <a:pt x="1262" y="419"/>
                  </a:cubicBezTo>
                  <a:lnTo>
                    <a:pt x="1" y="0"/>
                  </a:ln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0"/>
            <p:cNvSpPr/>
            <p:nvPr/>
          </p:nvSpPr>
          <p:spPr>
            <a:xfrm>
              <a:off x="3292875" y="2069900"/>
              <a:ext cx="231825" cy="77075"/>
            </a:xfrm>
            <a:custGeom>
              <a:rect b="b" l="l" r="r" t="t"/>
              <a:pathLst>
                <a:path extrusionOk="0" h="3083" w="9273">
                  <a:moveTo>
                    <a:pt x="0" y="0"/>
                  </a:moveTo>
                  <a:lnTo>
                    <a:pt x="9272" y="3082"/>
                  </a:lnTo>
                  <a:lnTo>
                    <a:pt x="9272" y="3082"/>
                  </a:lnTo>
                  <a:lnTo>
                    <a:pt x="0" y="0"/>
                  </a:lnTo>
                  <a:close/>
                </a:path>
              </a:pathLst>
            </a:custGeom>
            <a:solidFill>
              <a:srgbClr val="A06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0"/>
            <p:cNvSpPr/>
            <p:nvPr/>
          </p:nvSpPr>
          <p:spPr>
            <a:xfrm>
              <a:off x="2385275" y="2155350"/>
              <a:ext cx="24250" cy="5175"/>
            </a:xfrm>
            <a:custGeom>
              <a:rect b="b" l="l" r="r" t="t"/>
              <a:pathLst>
                <a:path extrusionOk="0" h="207" w="970">
                  <a:moveTo>
                    <a:pt x="1" y="1"/>
                  </a:moveTo>
                  <a:lnTo>
                    <a:pt x="1" y="1"/>
                  </a:lnTo>
                  <a:cubicBezTo>
                    <a:pt x="305" y="137"/>
                    <a:pt x="635" y="205"/>
                    <a:pt x="969" y="207"/>
                  </a:cubicBezTo>
                  <a:cubicBezTo>
                    <a:pt x="637" y="205"/>
                    <a:pt x="305" y="137"/>
                    <a:pt x="1"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0"/>
            <p:cNvSpPr/>
            <p:nvPr/>
          </p:nvSpPr>
          <p:spPr>
            <a:xfrm>
              <a:off x="2340775" y="1937825"/>
              <a:ext cx="1298925" cy="222675"/>
            </a:xfrm>
            <a:custGeom>
              <a:rect b="b" l="l" r="r" t="t"/>
              <a:pathLst>
                <a:path extrusionOk="0" h="8907" w="51957">
                  <a:moveTo>
                    <a:pt x="26285" y="0"/>
                  </a:moveTo>
                  <a:cubicBezTo>
                    <a:pt x="24879" y="2"/>
                    <a:pt x="23482" y="224"/>
                    <a:pt x="22145" y="660"/>
                  </a:cubicBezTo>
                  <a:lnTo>
                    <a:pt x="3492" y="6713"/>
                  </a:lnTo>
                  <a:cubicBezTo>
                    <a:pt x="3247" y="6793"/>
                    <a:pt x="2997" y="6831"/>
                    <a:pt x="2751" y="6831"/>
                  </a:cubicBezTo>
                  <a:cubicBezTo>
                    <a:pt x="1849" y="6831"/>
                    <a:pt x="994" y="6319"/>
                    <a:pt x="586" y="5466"/>
                  </a:cubicBezTo>
                  <a:lnTo>
                    <a:pt x="586" y="5466"/>
                  </a:lnTo>
                  <a:cubicBezTo>
                    <a:pt x="1" y="6688"/>
                    <a:pt x="541" y="8151"/>
                    <a:pt x="1778" y="8700"/>
                  </a:cubicBezTo>
                  <a:lnTo>
                    <a:pt x="1779" y="8700"/>
                  </a:lnTo>
                  <a:cubicBezTo>
                    <a:pt x="2084" y="8836"/>
                    <a:pt x="2416" y="8906"/>
                    <a:pt x="2749" y="8906"/>
                  </a:cubicBezTo>
                  <a:cubicBezTo>
                    <a:pt x="2804" y="8906"/>
                    <a:pt x="2857" y="8904"/>
                    <a:pt x="2912" y="8901"/>
                  </a:cubicBezTo>
                  <a:cubicBezTo>
                    <a:pt x="3109" y="8887"/>
                    <a:pt x="3305" y="8849"/>
                    <a:pt x="3493" y="8787"/>
                  </a:cubicBezTo>
                  <a:lnTo>
                    <a:pt x="22145" y="2735"/>
                  </a:lnTo>
                  <a:cubicBezTo>
                    <a:pt x="23489" y="2295"/>
                    <a:pt x="24886" y="2075"/>
                    <a:pt x="26283" y="2075"/>
                  </a:cubicBezTo>
                  <a:cubicBezTo>
                    <a:pt x="27710" y="2075"/>
                    <a:pt x="29137" y="2305"/>
                    <a:pt x="30508" y="2764"/>
                  </a:cubicBezTo>
                  <a:lnTo>
                    <a:pt x="38084" y="5282"/>
                  </a:lnTo>
                  <a:lnTo>
                    <a:pt x="47358" y="8365"/>
                  </a:lnTo>
                  <a:lnTo>
                    <a:pt x="48619" y="8784"/>
                  </a:lnTo>
                  <a:cubicBezTo>
                    <a:pt x="48867" y="8866"/>
                    <a:pt x="49122" y="8906"/>
                    <a:pt x="49374" y="8906"/>
                  </a:cubicBezTo>
                  <a:cubicBezTo>
                    <a:pt x="50052" y="8906"/>
                    <a:pt x="50713" y="8618"/>
                    <a:pt x="51177" y="8091"/>
                  </a:cubicBezTo>
                  <a:cubicBezTo>
                    <a:pt x="51813" y="7367"/>
                    <a:pt x="51956" y="6334"/>
                    <a:pt x="51539" y="5465"/>
                  </a:cubicBezTo>
                  <a:lnTo>
                    <a:pt x="51539" y="5465"/>
                  </a:lnTo>
                  <a:cubicBezTo>
                    <a:pt x="51133" y="6319"/>
                    <a:pt x="50278" y="6832"/>
                    <a:pt x="49376" y="6832"/>
                  </a:cubicBezTo>
                  <a:cubicBezTo>
                    <a:pt x="49124" y="6832"/>
                    <a:pt x="48868" y="6792"/>
                    <a:pt x="48617" y="6708"/>
                  </a:cubicBezTo>
                  <a:lnTo>
                    <a:pt x="30508" y="689"/>
                  </a:lnTo>
                  <a:cubicBezTo>
                    <a:pt x="29146" y="234"/>
                    <a:pt x="27720" y="2"/>
                    <a:pt x="26285" y="0"/>
                  </a:cubicBezTo>
                  <a:close/>
                </a:path>
              </a:pathLst>
            </a:custGeom>
            <a:solidFill>
              <a:srgbClr val="5C3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0"/>
            <p:cNvSpPr/>
            <p:nvPr/>
          </p:nvSpPr>
          <p:spPr>
            <a:xfrm>
              <a:off x="2330275" y="1869650"/>
              <a:ext cx="1302775" cy="288100"/>
            </a:xfrm>
            <a:custGeom>
              <a:rect b="b" l="l" r="r" t="t"/>
              <a:pathLst>
                <a:path extrusionOk="0" h="11524" w="52111">
                  <a:moveTo>
                    <a:pt x="26630" y="1"/>
                  </a:moveTo>
                  <a:cubicBezTo>
                    <a:pt x="24740" y="1"/>
                    <a:pt x="22851" y="299"/>
                    <a:pt x="21013" y="895"/>
                  </a:cubicBezTo>
                  <a:lnTo>
                    <a:pt x="2358" y="6950"/>
                  </a:lnTo>
                  <a:cubicBezTo>
                    <a:pt x="2188" y="7005"/>
                    <a:pt x="2026" y="7078"/>
                    <a:pt x="1873" y="7170"/>
                  </a:cubicBezTo>
                  <a:lnTo>
                    <a:pt x="1856" y="7182"/>
                  </a:lnTo>
                  <a:cubicBezTo>
                    <a:pt x="1856" y="7182"/>
                    <a:pt x="1845" y="7188"/>
                    <a:pt x="1824" y="7201"/>
                  </a:cubicBezTo>
                  <a:lnTo>
                    <a:pt x="1815" y="7205"/>
                  </a:lnTo>
                  <a:cubicBezTo>
                    <a:pt x="1540" y="7360"/>
                    <a:pt x="0" y="8324"/>
                    <a:pt x="636" y="10267"/>
                  </a:cubicBezTo>
                  <a:cubicBezTo>
                    <a:pt x="878" y="11017"/>
                    <a:pt x="1576" y="11524"/>
                    <a:pt x="2362" y="11524"/>
                  </a:cubicBezTo>
                  <a:cubicBezTo>
                    <a:pt x="2370" y="11524"/>
                    <a:pt x="2377" y="11524"/>
                    <a:pt x="2385" y="11524"/>
                  </a:cubicBezTo>
                  <a:cubicBezTo>
                    <a:pt x="2769" y="11522"/>
                    <a:pt x="3140" y="11387"/>
                    <a:pt x="3436" y="11144"/>
                  </a:cubicBezTo>
                  <a:cubicBezTo>
                    <a:pt x="3992" y="10691"/>
                    <a:pt x="4506" y="9828"/>
                    <a:pt x="4865" y="8188"/>
                  </a:cubicBezTo>
                  <a:cubicBezTo>
                    <a:pt x="4977" y="7740"/>
                    <a:pt x="5283" y="7517"/>
                    <a:pt x="5608" y="7517"/>
                  </a:cubicBezTo>
                  <a:cubicBezTo>
                    <a:pt x="6014" y="7517"/>
                    <a:pt x="6451" y="7864"/>
                    <a:pt x="6583" y="8552"/>
                  </a:cubicBezTo>
                  <a:cubicBezTo>
                    <a:pt x="6705" y="9188"/>
                    <a:pt x="7463" y="9653"/>
                    <a:pt x="8219" y="9653"/>
                  </a:cubicBezTo>
                  <a:cubicBezTo>
                    <a:pt x="8934" y="9653"/>
                    <a:pt x="9646" y="9237"/>
                    <a:pt x="9815" y="8154"/>
                  </a:cubicBezTo>
                  <a:cubicBezTo>
                    <a:pt x="10053" y="6617"/>
                    <a:pt x="10658" y="5992"/>
                    <a:pt x="11285" y="5992"/>
                  </a:cubicBezTo>
                  <a:cubicBezTo>
                    <a:pt x="11566" y="5992"/>
                    <a:pt x="11852" y="6118"/>
                    <a:pt x="12111" y="6344"/>
                  </a:cubicBezTo>
                  <a:cubicBezTo>
                    <a:pt x="12643" y="6810"/>
                    <a:pt x="13558" y="7306"/>
                    <a:pt x="14286" y="7306"/>
                  </a:cubicBezTo>
                  <a:cubicBezTo>
                    <a:pt x="14701" y="7306"/>
                    <a:pt x="15055" y="7146"/>
                    <a:pt x="15243" y="6727"/>
                  </a:cubicBezTo>
                  <a:cubicBezTo>
                    <a:pt x="15715" y="5673"/>
                    <a:pt x="16241" y="4252"/>
                    <a:pt x="17240" y="4252"/>
                  </a:cubicBezTo>
                  <a:cubicBezTo>
                    <a:pt x="17335" y="4252"/>
                    <a:pt x="17435" y="4265"/>
                    <a:pt x="17539" y="4292"/>
                  </a:cubicBezTo>
                  <a:cubicBezTo>
                    <a:pt x="18541" y="4553"/>
                    <a:pt x="19327" y="5570"/>
                    <a:pt x="20026" y="5570"/>
                  </a:cubicBezTo>
                  <a:cubicBezTo>
                    <a:pt x="20162" y="5570"/>
                    <a:pt x="20295" y="5532"/>
                    <a:pt x="20426" y="5440"/>
                  </a:cubicBezTo>
                  <a:cubicBezTo>
                    <a:pt x="21214" y="4890"/>
                    <a:pt x="21359" y="2340"/>
                    <a:pt x="22333" y="2340"/>
                  </a:cubicBezTo>
                  <a:cubicBezTo>
                    <a:pt x="22346" y="2340"/>
                    <a:pt x="22360" y="2341"/>
                    <a:pt x="22373" y="2342"/>
                  </a:cubicBezTo>
                  <a:cubicBezTo>
                    <a:pt x="23384" y="2412"/>
                    <a:pt x="23695" y="3596"/>
                    <a:pt x="25504" y="3874"/>
                  </a:cubicBezTo>
                  <a:cubicBezTo>
                    <a:pt x="25596" y="3888"/>
                    <a:pt x="25686" y="3895"/>
                    <a:pt x="25774" y="3895"/>
                  </a:cubicBezTo>
                  <a:cubicBezTo>
                    <a:pt x="27183" y="3895"/>
                    <a:pt x="28070" y="2188"/>
                    <a:pt x="28983" y="2188"/>
                  </a:cubicBezTo>
                  <a:cubicBezTo>
                    <a:pt x="29133" y="2188"/>
                    <a:pt x="29284" y="2235"/>
                    <a:pt x="29438" y="2342"/>
                  </a:cubicBezTo>
                  <a:cubicBezTo>
                    <a:pt x="30587" y="3143"/>
                    <a:pt x="30099" y="4638"/>
                    <a:pt x="32743" y="4951"/>
                  </a:cubicBezTo>
                  <a:cubicBezTo>
                    <a:pt x="33010" y="4983"/>
                    <a:pt x="33267" y="4997"/>
                    <a:pt x="33513" y="4997"/>
                  </a:cubicBezTo>
                  <a:cubicBezTo>
                    <a:pt x="35013" y="4997"/>
                    <a:pt x="36148" y="4494"/>
                    <a:pt x="37095" y="4494"/>
                  </a:cubicBezTo>
                  <a:cubicBezTo>
                    <a:pt x="37535" y="4494"/>
                    <a:pt x="37934" y="4602"/>
                    <a:pt x="38310" y="4919"/>
                  </a:cubicBezTo>
                  <a:cubicBezTo>
                    <a:pt x="39632" y="6032"/>
                    <a:pt x="39355" y="7738"/>
                    <a:pt x="41337" y="7911"/>
                  </a:cubicBezTo>
                  <a:cubicBezTo>
                    <a:pt x="41452" y="7921"/>
                    <a:pt x="41563" y="7925"/>
                    <a:pt x="41672" y="7925"/>
                  </a:cubicBezTo>
                  <a:cubicBezTo>
                    <a:pt x="42935" y="7925"/>
                    <a:pt x="43844" y="7303"/>
                    <a:pt x="44691" y="7303"/>
                  </a:cubicBezTo>
                  <a:cubicBezTo>
                    <a:pt x="45039" y="7303"/>
                    <a:pt x="45376" y="7408"/>
                    <a:pt x="45722" y="7703"/>
                  </a:cubicBezTo>
                  <a:cubicBezTo>
                    <a:pt x="46924" y="8724"/>
                    <a:pt x="49013" y="10852"/>
                    <a:pt x="50531" y="10852"/>
                  </a:cubicBezTo>
                  <a:cubicBezTo>
                    <a:pt x="50611" y="10852"/>
                    <a:pt x="50689" y="10846"/>
                    <a:pt x="50765" y="10833"/>
                  </a:cubicBezTo>
                  <a:cubicBezTo>
                    <a:pt x="51325" y="10743"/>
                    <a:pt x="51703" y="10198"/>
                    <a:pt x="51957" y="9540"/>
                  </a:cubicBezTo>
                  <a:cubicBezTo>
                    <a:pt x="52096" y="9179"/>
                    <a:pt x="52110" y="8778"/>
                    <a:pt x="51980" y="8415"/>
                  </a:cubicBezTo>
                  <a:cubicBezTo>
                    <a:pt x="51731" y="7724"/>
                    <a:pt x="51177" y="7185"/>
                    <a:pt x="50480" y="6955"/>
                  </a:cubicBezTo>
                  <a:lnTo>
                    <a:pt x="32369" y="936"/>
                  </a:lnTo>
                  <a:cubicBezTo>
                    <a:pt x="30493" y="313"/>
                    <a:pt x="28562" y="1"/>
                    <a:pt x="2663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0"/>
            <p:cNvSpPr/>
            <p:nvPr/>
          </p:nvSpPr>
          <p:spPr>
            <a:xfrm>
              <a:off x="2341550" y="1900875"/>
              <a:ext cx="1291500" cy="256875"/>
            </a:xfrm>
            <a:custGeom>
              <a:rect b="b" l="l" r="r" t="t"/>
              <a:pathLst>
                <a:path extrusionOk="0" h="10275" w="51660">
                  <a:moveTo>
                    <a:pt x="28532" y="0"/>
                  </a:moveTo>
                  <a:cubicBezTo>
                    <a:pt x="27619" y="0"/>
                    <a:pt x="26730" y="1707"/>
                    <a:pt x="25325" y="1707"/>
                  </a:cubicBezTo>
                  <a:cubicBezTo>
                    <a:pt x="25236" y="1707"/>
                    <a:pt x="25146" y="1701"/>
                    <a:pt x="25053" y="1686"/>
                  </a:cubicBezTo>
                  <a:cubicBezTo>
                    <a:pt x="23245" y="1406"/>
                    <a:pt x="22930" y="223"/>
                    <a:pt x="21922" y="154"/>
                  </a:cubicBezTo>
                  <a:cubicBezTo>
                    <a:pt x="21909" y="153"/>
                    <a:pt x="21896" y="152"/>
                    <a:pt x="21884" y="152"/>
                  </a:cubicBezTo>
                  <a:cubicBezTo>
                    <a:pt x="20911" y="152"/>
                    <a:pt x="20763" y="2703"/>
                    <a:pt x="19975" y="3251"/>
                  </a:cubicBezTo>
                  <a:cubicBezTo>
                    <a:pt x="19845" y="3342"/>
                    <a:pt x="19711" y="3381"/>
                    <a:pt x="19575" y="3381"/>
                  </a:cubicBezTo>
                  <a:cubicBezTo>
                    <a:pt x="18877" y="3381"/>
                    <a:pt x="18092" y="2365"/>
                    <a:pt x="17088" y="2104"/>
                  </a:cubicBezTo>
                  <a:cubicBezTo>
                    <a:pt x="16983" y="2077"/>
                    <a:pt x="16884" y="2064"/>
                    <a:pt x="16788" y="2064"/>
                  </a:cubicBezTo>
                  <a:cubicBezTo>
                    <a:pt x="15787" y="2064"/>
                    <a:pt x="15267" y="3482"/>
                    <a:pt x="14792" y="4539"/>
                  </a:cubicBezTo>
                  <a:cubicBezTo>
                    <a:pt x="14603" y="4958"/>
                    <a:pt x="14249" y="5119"/>
                    <a:pt x="13835" y="5119"/>
                  </a:cubicBezTo>
                  <a:cubicBezTo>
                    <a:pt x="13107" y="5119"/>
                    <a:pt x="12193" y="4622"/>
                    <a:pt x="11661" y="4156"/>
                  </a:cubicBezTo>
                  <a:cubicBezTo>
                    <a:pt x="11402" y="3930"/>
                    <a:pt x="11117" y="3804"/>
                    <a:pt x="10836" y="3804"/>
                  </a:cubicBezTo>
                  <a:cubicBezTo>
                    <a:pt x="10209" y="3804"/>
                    <a:pt x="9604" y="4430"/>
                    <a:pt x="9364" y="5966"/>
                  </a:cubicBezTo>
                  <a:cubicBezTo>
                    <a:pt x="9194" y="7048"/>
                    <a:pt x="8482" y="7465"/>
                    <a:pt x="7767" y="7465"/>
                  </a:cubicBezTo>
                  <a:cubicBezTo>
                    <a:pt x="7013" y="7465"/>
                    <a:pt x="6255" y="7000"/>
                    <a:pt x="6132" y="6362"/>
                  </a:cubicBezTo>
                  <a:cubicBezTo>
                    <a:pt x="5999" y="5674"/>
                    <a:pt x="5563" y="5328"/>
                    <a:pt x="5157" y="5328"/>
                  </a:cubicBezTo>
                  <a:cubicBezTo>
                    <a:pt x="4832" y="5328"/>
                    <a:pt x="4526" y="5551"/>
                    <a:pt x="4414" y="5999"/>
                  </a:cubicBezTo>
                  <a:cubicBezTo>
                    <a:pt x="4055" y="7640"/>
                    <a:pt x="3542" y="8502"/>
                    <a:pt x="2987" y="8956"/>
                  </a:cubicBezTo>
                  <a:cubicBezTo>
                    <a:pt x="2690" y="9199"/>
                    <a:pt x="2318" y="9334"/>
                    <a:pt x="1934" y="9336"/>
                  </a:cubicBezTo>
                  <a:cubicBezTo>
                    <a:pt x="1926" y="9336"/>
                    <a:pt x="1919" y="9336"/>
                    <a:pt x="1911" y="9336"/>
                  </a:cubicBezTo>
                  <a:cubicBezTo>
                    <a:pt x="1125" y="9336"/>
                    <a:pt x="427" y="8828"/>
                    <a:pt x="185" y="8079"/>
                  </a:cubicBezTo>
                  <a:cubicBezTo>
                    <a:pt x="140" y="7942"/>
                    <a:pt x="103" y="7803"/>
                    <a:pt x="78" y="7661"/>
                  </a:cubicBezTo>
                  <a:lnTo>
                    <a:pt x="78" y="7661"/>
                  </a:lnTo>
                  <a:cubicBezTo>
                    <a:pt x="1" y="8045"/>
                    <a:pt x="13" y="8496"/>
                    <a:pt x="185" y="9018"/>
                  </a:cubicBezTo>
                  <a:cubicBezTo>
                    <a:pt x="427" y="9768"/>
                    <a:pt x="1125" y="10275"/>
                    <a:pt x="1911" y="10275"/>
                  </a:cubicBezTo>
                  <a:cubicBezTo>
                    <a:pt x="1919" y="10275"/>
                    <a:pt x="1926" y="10275"/>
                    <a:pt x="1934" y="10275"/>
                  </a:cubicBezTo>
                  <a:cubicBezTo>
                    <a:pt x="2318" y="10273"/>
                    <a:pt x="2690" y="10138"/>
                    <a:pt x="2987" y="9895"/>
                  </a:cubicBezTo>
                  <a:cubicBezTo>
                    <a:pt x="3542" y="9442"/>
                    <a:pt x="4055" y="8579"/>
                    <a:pt x="4414" y="6939"/>
                  </a:cubicBezTo>
                  <a:cubicBezTo>
                    <a:pt x="4526" y="6491"/>
                    <a:pt x="4832" y="6269"/>
                    <a:pt x="5157" y="6269"/>
                  </a:cubicBezTo>
                  <a:cubicBezTo>
                    <a:pt x="5563" y="6269"/>
                    <a:pt x="6000" y="6615"/>
                    <a:pt x="6133" y="7303"/>
                  </a:cubicBezTo>
                  <a:cubicBezTo>
                    <a:pt x="6255" y="7939"/>
                    <a:pt x="7014" y="8405"/>
                    <a:pt x="7770" y="8405"/>
                  </a:cubicBezTo>
                  <a:cubicBezTo>
                    <a:pt x="8484" y="8405"/>
                    <a:pt x="9196" y="7988"/>
                    <a:pt x="9364" y="6906"/>
                  </a:cubicBezTo>
                  <a:cubicBezTo>
                    <a:pt x="9602" y="5369"/>
                    <a:pt x="10208" y="4743"/>
                    <a:pt x="10835" y="4743"/>
                  </a:cubicBezTo>
                  <a:cubicBezTo>
                    <a:pt x="11116" y="4743"/>
                    <a:pt x="11402" y="4869"/>
                    <a:pt x="11661" y="5095"/>
                  </a:cubicBezTo>
                  <a:cubicBezTo>
                    <a:pt x="12193" y="5561"/>
                    <a:pt x="13108" y="6057"/>
                    <a:pt x="13836" y="6057"/>
                  </a:cubicBezTo>
                  <a:cubicBezTo>
                    <a:pt x="14250" y="6057"/>
                    <a:pt x="14604" y="5897"/>
                    <a:pt x="14792" y="5478"/>
                  </a:cubicBezTo>
                  <a:cubicBezTo>
                    <a:pt x="15264" y="4424"/>
                    <a:pt x="15790" y="3003"/>
                    <a:pt x="16791" y="3003"/>
                  </a:cubicBezTo>
                  <a:cubicBezTo>
                    <a:pt x="16886" y="3003"/>
                    <a:pt x="16985" y="3016"/>
                    <a:pt x="17089" y="3043"/>
                  </a:cubicBezTo>
                  <a:cubicBezTo>
                    <a:pt x="18091" y="3305"/>
                    <a:pt x="18877" y="4322"/>
                    <a:pt x="19574" y="4322"/>
                  </a:cubicBezTo>
                  <a:cubicBezTo>
                    <a:pt x="19711" y="4322"/>
                    <a:pt x="19844" y="4283"/>
                    <a:pt x="19975" y="4191"/>
                  </a:cubicBezTo>
                  <a:cubicBezTo>
                    <a:pt x="20765" y="3641"/>
                    <a:pt x="20909" y="1092"/>
                    <a:pt x="21884" y="1092"/>
                  </a:cubicBezTo>
                  <a:cubicBezTo>
                    <a:pt x="21897" y="1092"/>
                    <a:pt x="21910" y="1092"/>
                    <a:pt x="21924" y="1093"/>
                  </a:cubicBezTo>
                  <a:cubicBezTo>
                    <a:pt x="22933" y="1165"/>
                    <a:pt x="23245" y="2348"/>
                    <a:pt x="25055" y="2625"/>
                  </a:cubicBezTo>
                  <a:cubicBezTo>
                    <a:pt x="25147" y="2640"/>
                    <a:pt x="25237" y="2646"/>
                    <a:pt x="25325" y="2646"/>
                  </a:cubicBezTo>
                  <a:cubicBezTo>
                    <a:pt x="26734" y="2646"/>
                    <a:pt x="27622" y="940"/>
                    <a:pt x="28534" y="940"/>
                  </a:cubicBezTo>
                  <a:cubicBezTo>
                    <a:pt x="28684" y="940"/>
                    <a:pt x="28835" y="986"/>
                    <a:pt x="28988" y="1093"/>
                  </a:cubicBezTo>
                  <a:cubicBezTo>
                    <a:pt x="30136" y="1896"/>
                    <a:pt x="29646" y="3390"/>
                    <a:pt x="32292" y="3702"/>
                  </a:cubicBezTo>
                  <a:cubicBezTo>
                    <a:pt x="32559" y="3734"/>
                    <a:pt x="32815" y="3747"/>
                    <a:pt x="33062" y="3747"/>
                  </a:cubicBezTo>
                  <a:cubicBezTo>
                    <a:pt x="34561" y="3747"/>
                    <a:pt x="35696" y="3244"/>
                    <a:pt x="36644" y="3244"/>
                  </a:cubicBezTo>
                  <a:cubicBezTo>
                    <a:pt x="37083" y="3244"/>
                    <a:pt x="37483" y="3353"/>
                    <a:pt x="37859" y="3670"/>
                  </a:cubicBezTo>
                  <a:cubicBezTo>
                    <a:pt x="39181" y="4782"/>
                    <a:pt x="38903" y="6489"/>
                    <a:pt x="40886" y="6662"/>
                  </a:cubicBezTo>
                  <a:cubicBezTo>
                    <a:pt x="41000" y="6672"/>
                    <a:pt x="41110" y="6676"/>
                    <a:pt x="41218" y="6676"/>
                  </a:cubicBezTo>
                  <a:cubicBezTo>
                    <a:pt x="42483" y="6676"/>
                    <a:pt x="43392" y="6053"/>
                    <a:pt x="44240" y="6053"/>
                  </a:cubicBezTo>
                  <a:cubicBezTo>
                    <a:pt x="44588" y="6053"/>
                    <a:pt x="44925" y="6158"/>
                    <a:pt x="45271" y="6452"/>
                  </a:cubicBezTo>
                  <a:cubicBezTo>
                    <a:pt x="46474" y="7474"/>
                    <a:pt x="48564" y="9602"/>
                    <a:pt x="50081" y="9602"/>
                  </a:cubicBezTo>
                  <a:cubicBezTo>
                    <a:pt x="50160" y="9602"/>
                    <a:pt x="50238" y="9597"/>
                    <a:pt x="50314" y="9584"/>
                  </a:cubicBezTo>
                  <a:cubicBezTo>
                    <a:pt x="50874" y="9494"/>
                    <a:pt x="51252" y="8949"/>
                    <a:pt x="51506" y="8291"/>
                  </a:cubicBezTo>
                  <a:cubicBezTo>
                    <a:pt x="51638" y="7951"/>
                    <a:pt x="51659" y="7575"/>
                    <a:pt x="51547" y="7228"/>
                  </a:cubicBezTo>
                  <a:lnTo>
                    <a:pt x="51547" y="7228"/>
                  </a:lnTo>
                  <a:cubicBezTo>
                    <a:pt x="51536" y="7270"/>
                    <a:pt x="51522" y="7311"/>
                    <a:pt x="51506" y="7352"/>
                  </a:cubicBezTo>
                  <a:cubicBezTo>
                    <a:pt x="51250" y="8010"/>
                    <a:pt x="50874" y="8554"/>
                    <a:pt x="50314" y="8644"/>
                  </a:cubicBezTo>
                  <a:cubicBezTo>
                    <a:pt x="50238" y="8656"/>
                    <a:pt x="50159" y="8662"/>
                    <a:pt x="50080" y="8662"/>
                  </a:cubicBezTo>
                  <a:cubicBezTo>
                    <a:pt x="48561" y="8662"/>
                    <a:pt x="46473" y="6534"/>
                    <a:pt x="45270" y="5513"/>
                  </a:cubicBezTo>
                  <a:cubicBezTo>
                    <a:pt x="44923" y="5218"/>
                    <a:pt x="44585" y="5114"/>
                    <a:pt x="44238" y="5114"/>
                  </a:cubicBezTo>
                  <a:cubicBezTo>
                    <a:pt x="43390" y="5114"/>
                    <a:pt x="42481" y="5736"/>
                    <a:pt x="41219" y="5736"/>
                  </a:cubicBezTo>
                  <a:cubicBezTo>
                    <a:pt x="41110" y="5736"/>
                    <a:pt x="41000" y="5731"/>
                    <a:pt x="40886" y="5721"/>
                  </a:cubicBezTo>
                  <a:cubicBezTo>
                    <a:pt x="38903" y="5548"/>
                    <a:pt x="39182" y="3844"/>
                    <a:pt x="37858" y="2729"/>
                  </a:cubicBezTo>
                  <a:cubicBezTo>
                    <a:pt x="37481" y="2412"/>
                    <a:pt x="37082" y="2303"/>
                    <a:pt x="36642" y="2303"/>
                  </a:cubicBezTo>
                  <a:cubicBezTo>
                    <a:pt x="35694" y="2303"/>
                    <a:pt x="34559" y="2808"/>
                    <a:pt x="33059" y="2808"/>
                  </a:cubicBezTo>
                  <a:cubicBezTo>
                    <a:pt x="32813" y="2808"/>
                    <a:pt x="32557" y="2795"/>
                    <a:pt x="32291" y="2763"/>
                  </a:cubicBezTo>
                  <a:cubicBezTo>
                    <a:pt x="29646" y="2450"/>
                    <a:pt x="30136" y="955"/>
                    <a:pt x="28987" y="154"/>
                  </a:cubicBezTo>
                  <a:cubicBezTo>
                    <a:pt x="28833" y="46"/>
                    <a:pt x="28682" y="0"/>
                    <a:pt x="2853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0"/>
            <p:cNvSpPr/>
            <p:nvPr/>
          </p:nvSpPr>
          <p:spPr>
            <a:xfrm>
              <a:off x="2481925" y="2025550"/>
              <a:ext cx="1027825" cy="236850"/>
            </a:xfrm>
            <a:custGeom>
              <a:rect b="b" l="l" r="r" t="t"/>
              <a:pathLst>
                <a:path extrusionOk="0" h="9474" w="41113">
                  <a:moveTo>
                    <a:pt x="16824" y="837"/>
                  </a:moveTo>
                  <a:cubicBezTo>
                    <a:pt x="17843" y="837"/>
                    <a:pt x="18863" y="1237"/>
                    <a:pt x="19756" y="1724"/>
                  </a:cubicBezTo>
                  <a:cubicBezTo>
                    <a:pt x="19722" y="1746"/>
                    <a:pt x="19687" y="1770"/>
                    <a:pt x="19655" y="1793"/>
                  </a:cubicBezTo>
                  <a:cubicBezTo>
                    <a:pt x="19507" y="1891"/>
                    <a:pt x="19360" y="1992"/>
                    <a:pt x="19212" y="2095"/>
                  </a:cubicBezTo>
                  <a:cubicBezTo>
                    <a:pt x="17739" y="3106"/>
                    <a:pt x="16215" y="4150"/>
                    <a:pt x="14514" y="4173"/>
                  </a:cubicBezTo>
                  <a:cubicBezTo>
                    <a:pt x="14503" y="4173"/>
                    <a:pt x="14493" y="4173"/>
                    <a:pt x="14483" y="4173"/>
                  </a:cubicBezTo>
                  <a:cubicBezTo>
                    <a:pt x="13875" y="4173"/>
                    <a:pt x="13270" y="4051"/>
                    <a:pt x="12628" y="3918"/>
                  </a:cubicBezTo>
                  <a:cubicBezTo>
                    <a:pt x="12396" y="3871"/>
                    <a:pt x="12163" y="3823"/>
                    <a:pt x="11927" y="3781"/>
                  </a:cubicBezTo>
                  <a:cubicBezTo>
                    <a:pt x="12464" y="3428"/>
                    <a:pt x="12946" y="3005"/>
                    <a:pt x="13410" y="2588"/>
                  </a:cubicBezTo>
                  <a:cubicBezTo>
                    <a:pt x="14162" y="1915"/>
                    <a:pt x="14873" y="1280"/>
                    <a:pt x="15763" y="997"/>
                  </a:cubicBezTo>
                  <a:cubicBezTo>
                    <a:pt x="16113" y="886"/>
                    <a:pt x="16469" y="837"/>
                    <a:pt x="16824" y="837"/>
                  </a:cubicBezTo>
                  <a:close/>
                  <a:moveTo>
                    <a:pt x="24286" y="837"/>
                  </a:moveTo>
                  <a:cubicBezTo>
                    <a:pt x="24642" y="837"/>
                    <a:pt x="24998" y="886"/>
                    <a:pt x="25349" y="997"/>
                  </a:cubicBezTo>
                  <a:cubicBezTo>
                    <a:pt x="26239" y="1280"/>
                    <a:pt x="26950" y="1915"/>
                    <a:pt x="27702" y="2588"/>
                  </a:cubicBezTo>
                  <a:cubicBezTo>
                    <a:pt x="28166" y="3005"/>
                    <a:pt x="28648" y="3428"/>
                    <a:pt x="29185" y="3781"/>
                  </a:cubicBezTo>
                  <a:cubicBezTo>
                    <a:pt x="28949" y="3823"/>
                    <a:pt x="28716" y="3871"/>
                    <a:pt x="28484" y="3918"/>
                  </a:cubicBezTo>
                  <a:cubicBezTo>
                    <a:pt x="27847" y="4050"/>
                    <a:pt x="27246" y="4173"/>
                    <a:pt x="26639" y="4173"/>
                  </a:cubicBezTo>
                  <a:cubicBezTo>
                    <a:pt x="26625" y="4173"/>
                    <a:pt x="26612" y="4173"/>
                    <a:pt x="26598" y="4173"/>
                  </a:cubicBezTo>
                  <a:cubicBezTo>
                    <a:pt x="24897" y="4150"/>
                    <a:pt x="23373" y="3106"/>
                    <a:pt x="21900" y="2095"/>
                  </a:cubicBezTo>
                  <a:cubicBezTo>
                    <a:pt x="21752" y="1994"/>
                    <a:pt x="21605" y="1891"/>
                    <a:pt x="21457" y="1793"/>
                  </a:cubicBezTo>
                  <a:cubicBezTo>
                    <a:pt x="21425" y="1770"/>
                    <a:pt x="21388" y="1746"/>
                    <a:pt x="21356" y="1724"/>
                  </a:cubicBezTo>
                  <a:cubicBezTo>
                    <a:pt x="22248" y="1236"/>
                    <a:pt x="23268" y="837"/>
                    <a:pt x="24286" y="837"/>
                  </a:cubicBezTo>
                  <a:close/>
                  <a:moveTo>
                    <a:pt x="6970" y="5161"/>
                  </a:moveTo>
                  <a:lnTo>
                    <a:pt x="6837" y="5254"/>
                  </a:lnTo>
                  <a:cubicBezTo>
                    <a:pt x="6078" y="5792"/>
                    <a:pt x="5360" y="6301"/>
                    <a:pt x="4542" y="6563"/>
                  </a:cubicBezTo>
                  <a:cubicBezTo>
                    <a:pt x="4327" y="6632"/>
                    <a:pt x="4106" y="6681"/>
                    <a:pt x="3881" y="6710"/>
                  </a:cubicBezTo>
                  <a:cubicBezTo>
                    <a:pt x="3802" y="6642"/>
                    <a:pt x="3705" y="6608"/>
                    <a:pt x="3608" y="6608"/>
                  </a:cubicBezTo>
                  <a:cubicBezTo>
                    <a:pt x="3492" y="6608"/>
                    <a:pt x="3378" y="6655"/>
                    <a:pt x="3296" y="6748"/>
                  </a:cubicBezTo>
                  <a:cubicBezTo>
                    <a:pt x="2852" y="6743"/>
                    <a:pt x="2412" y="6668"/>
                    <a:pt x="1993" y="6526"/>
                  </a:cubicBezTo>
                  <a:lnTo>
                    <a:pt x="2018" y="6508"/>
                  </a:lnTo>
                  <a:cubicBezTo>
                    <a:pt x="3357" y="5555"/>
                    <a:pt x="5042" y="5371"/>
                    <a:pt x="6828" y="5177"/>
                  </a:cubicBezTo>
                  <a:lnTo>
                    <a:pt x="6970" y="5161"/>
                  </a:lnTo>
                  <a:close/>
                  <a:moveTo>
                    <a:pt x="34142" y="5161"/>
                  </a:moveTo>
                  <a:lnTo>
                    <a:pt x="34284" y="5177"/>
                  </a:lnTo>
                  <a:cubicBezTo>
                    <a:pt x="36070" y="5371"/>
                    <a:pt x="37755" y="5555"/>
                    <a:pt x="39094" y="6508"/>
                  </a:cubicBezTo>
                  <a:lnTo>
                    <a:pt x="39119" y="6526"/>
                  </a:lnTo>
                  <a:cubicBezTo>
                    <a:pt x="38699" y="6668"/>
                    <a:pt x="38260" y="6743"/>
                    <a:pt x="37816" y="6748"/>
                  </a:cubicBezTo>
                  <a:cubicBezTo>
                    <a:pt x="37734" y="6655"/>
                    <a:pt x="37620" y="6608"/>
                    <a:pt x="37504" y="6608"/>
                  </a:cubicBezTo>
                  <a:cubicBezTo>
                    <a:pt x="37407" y="6608"/>
                    <a:pt x="37309" y="6642"/>
                    <a:pt x="37231" y="6710"/>
                  </a:cubicBezTo>
                  <a:cubicBezTo>
                    <a:pt x="37006" y="6681"/>
                    <a:pt x="36785" y="6632"/>
                    <a:pt x="36570" y="6563"/>
                  </a:cubicBezTo>
                  <a:cubicBezTo>
                    <a:pt x="35752" y="6301"/>
                    <a:pt x="35034" y="5792"/>
                    <a:pt x="34274" y="5254"/>
                  </a:cubicBezTo>
                  <a:lnTo>
                    <a:pt x="34142" y="5161"/>
                  </a:lnTo>
                  <a:close/>
                  <a:moveTo>
                    <a:pt x="1359" y="7174"/>
                  </a:moveTo>
                  <a:cubicBezTo>
                    <a:pt x="1952" y="7426"/>
                    <a:pt x="2588" y="7564"/>
                    <a:pt x="3233" y="7579"/>
                  </a:cubicBezTo>
                  <a:cubicBezTo>
                    <a:pt x="3177" y="8032"/>
                    <a:pt x="2874" y="8461"/>
                    <a:pt x="2462" y="8596"/>
                  </a:cubicBezTo>
                  <a:cubicBezTo>
                    <a:pt x="2376" y="8624"/>
                    <a:pt x="2283" y="8638"/>
                    <a:pt x="2187" y="8638"/>
                  </a:cubicBezTo>
                  <a:cubicBezTo>
                    <a:pt x="1982" y="8638"/>
                    <a:pt x="1765" y="8574"/>
                    <a:pt x="1580" y="8454"/>
                  </a:cubicBezTo>
                  <a:cubicBezTo>
                    <a:pt x="1342" y="8299"/>
                    <a:pt x="1191" y="8077"/>
                    <a:pt x="1169" y="7846"/>
                  </a:cubicBezTo>
                  <a:cubicBezTo>
                    <a:pt x="1144" y="7605"/>
                    <a:pt x="1231" y="7374"/>
                    <a:pt x="1359" y="7174"/>
                  </a:cubicBezTo>
                  <a:close/>
                  <a:moveTo>
                    <a:pt x="39753" y="7174"/>
                  </a:moveTo>
                  <a:cubicBezTo>
                    <a:pt x="39881" y="7374"/>
                    <a:pt x="39968" y="7605"/>
                    <a:pt x="39943" y="7846"/>
                  </a:cubicBezTo>
                  <a:cubicBezTo>
                    <a:pt x="39919" y="8078"/>
                    <a:pt x="39770" y="8299"/>
                    <a:pt x="39532" y="8454"/>
                  </a:cubicBezTo>
                  <a:cubicBezTo>
                    <a:pt x="39347" y="8574"/>
                    <a:pt x="39130" y="8638"/>
                    <a:pt x="38925" y="8638"/>
                  </a:cubicBezTo>
                  <a:cubicBezTo>
                    <a:pt x="38829" y="8638"/>
                    <a:pt x="38736" y="8624"/>
                    <a:pt x="38650" y="8596"/>
                  </a:cubicBezTo>
                  <a:cubicBezTo>
                    <a:pt x="38238" y="8461"/>
                    <a:pt x="37935" y="8032"/>
                    <a:pt x="37879" y="7578"/>
                  </a:cubicBezTo>
                  <a:cubicBezTo>
                    <a:pt x="38523" y="7564"/>
                    <a:pt x="39160" y="7426"/>
                    <a:pt x="39753" y="7174"/>
                  </a:cubicBezTo>
                  <a:close/>
                  <a:moveTo>
                    <a:pt x="24283" y="0"/>
                  </a:moveTo>
                  <a:cubicBezTo>
                    <a:pt x="22937" y="0"/>
                    <a:pt x="21632" y="579"/>
                    <a:pt x="20556" y="1216"/>
                  </a:cubicBezTo>
                  <a:cubicBezTo>
                    <a:pt x="19479" y="579"/>
                    <a:pt x="18173" y="1"/>
                    <a:pt x="16827" y="1"/>
                  </a:cubicBezTo>
                  <a:cubicBezTo>
                    <a:pt x="16390" y="1"/>
                    <a:pt x="15949" y="62"/>
                    <a:pt x="15510" y="201"/>
                  </a:cubicBezTo>
                  <a:cubicBezTo>
                    <a:pt x="14450" y="537"/>
                    <a:pt x="13638" y="1264"/>
                    <a:pt x="12853" y="1966"/>
                  </a:cubicBezTo>
                  <a:cubicBezTo>
                    <a:pt x="12343" y="2423"/>
                    <a:pt x="11861" y="2854"/>
                    <a:pt x="11315" y="3186"/>
                  </a:cubicBezTo>
                  <a:cubicBezTo>
                    <a:pt x="11002" y="3374"/>
                    <a:pt x="10673" y="3533"/>
                    <a:pt x="10331" y="3661"/>
                  </a:cubicBezTo>
                  <a:cubicBezTo>
                    <a:pt x="10227" y="3668"/>
                    <a:pt x="10123" y="3678"/>
                    <a:pt x="10018" y="3692"/>
                  </a:cubicBezTo>
                  <a:cubicBezTo>
                    <a:pt x="9559" y="3758"/>
                    <a:pt x="9133" y="3897"/>
                    <a:pt x="8728" y="4083"/>
                  </a:cubicBezTo>
                  <a:cubicBezTo>
                    <a:pt x="8087" y="4197"/>
                    <a:pt x="7421" y="4271"/>
                    <a:pt x="6736" y="4346"/>
                  </a:cubicBezTo>
                  <a:cubicBezTo>
                    <a:pt x="4924" y="4544"/>
                    <a:pt x="3050" y="4748"/>
                    <a:pt x="1535" y="5828"/>
                  </a:cubicBezTo>
                  <a:cubicBezTo>
                    <a:pt x="1401" y="5922"/>
                    <a:pt x="1274" y="6024"/>
                    <a:pt x="1155" y="6134"/>
                  </a:cubicBezTo>
                  <a:cubicBezTo>
                    <a:pt x="1009" y="6044"/>
                    <a:pt x="868" y="5943"/>
                    <a:pt x="736" y="5833"/>
                  </a:cubicBezTo>
                  <a:cubicBezTo>
                    <a:pt x="658" y="5768"/>
                    <a:pt x="563" y="5737"/>
                    <a:pt x="469" y="5737"/>
                  </a:cubicBezTo>
                  <a:cubicBezTo>
                    <a:pt x="349" y="5737"/>
                    <a:pt x="230" y="5789"/>
                    <a:pt x="148" y="5888"/>
                  </a:cubicBezTo>
                  <a:cubicBezTo>
                    <a:pt x="1" y="6065"/>
                    <a:pt x="25" y="6328"/>
                    <a:pt x="202" y="6476"/>
                  </a:cubicBezTo>
                  <a:cubicBezTo>
                    <a:pt x="335" y="6585"/>
                    <a:pt x="476" y="6688"/>
                    <a:pt x="621" y="6781"/>
                  </a:cubicBezTo>
                  <a:cubicBezTo>
                    <a:pt x="399" y="7153"/>
                    <a:pt x="299" y="7544"/>
                    <a:pt x="338" y="7931"/>
                  </a:cubicBezTo>
                  <a:cubicBezTo>
                    <a:pt x="387" y="8414"/>
                    <a:pt x="674" y="8861"/>
                    <a:pt x="1125" y="9154"/>
                  </a:cubicBezTo>
                  <a:cubicBezTo>
                    <a:pt x="1440" y="9361"/>
                    <a:pt x="1809" y="9472"/>
                    <a:pt x="2187" y="9473"/>
                  </a:cubicBezTo>
                  <a:cubicBezTo>
                    <a:pt x="2191" y="9473"/>
                    <a:pt x="2195" y="9473"/>
                    <a:pt x="2200" y="9473"/>
                  </a:cubicBezTo>
                  <a:cubicBezTo>
                    <a:pt x="2377" y="9473"/>
                    <a:pt x="2554" y="9445"/>
                    <a:pt x="2722" y="9390"/>
                  </a:cubicBezTo>
                  <a:cubicBezTo>
                    <a:pt x="3507" y="9131"/>
                    <a:pt x="4040" y="8350"/>
                    <a:pt x="4076" y="7524"/>
                  </a:cubicBezTo>
                  <a:cubicBezTo>
                    <a:pt x="4321" y="7488"/>
                    <a:pt x="4561" y="7433"/>
                    <a:pt x="4796" y="7359"/>
                  </a:cubicBezTo>
                  <a:cubicBezTo>
                    <a:pt x="5738" y="7058"/>
                    <a:pt x="6542" y="6487"/>
                    <a:pt x="7321" y="5936"/>
                  </a:cubicBezTo>
                  <a:cubicBezTo>
                    <a:pt x="7882" y="5538"/>
                    <a:pt x="8423" y="5156"/>
                    <a:pt x="8993" y="4883"/>
                  </a:cubicBezTo>
                  <a:cubicBezTo>
                    <a:pt x="9503" y="4787"/>
                    <a:pt x="10005" y="4662"/>
                    <a:pt x="10490" y="4491"/>
                  </a:cubicBezTo>
                  <a:cubicBezTo>
                    <a:pt x="10546" y="4488"/>
                    <a:pt x="10602" y="4487"/>
                    <a:pt x="10658" y="4487"/>
                  </a:cubicBezTo>
                  <a:cubicBezTo>
                    <a:pt x="11242" y="4487"/>
                    <a:pt x="11837" y="4608"/>
                    <a:pt x="12458" y="4737"/>
                  </a:cubicBezTo>
                  <a:cubicBezTo>
                    <a:pt x="13107" y="4870"/>
                    <a:pt x="13777" y="5008"/>
                    <a:pt x="14463" y="5008"/>
                  </a:cubicBezTo>
                  <a:cubicBezTo>
                    <a:pt x="14483" y="5008"/>
                    <a:pt x="14503" y="5008"/>
                    <a:pt x="14523" y="5008"/>
                  </a:cubicBezTo>
                  <a:cubicBezTo>
                    <a:pt x="16479" y="4983"/>
                    <a:pt x="18108" y="3865"/>
                    <a:pt x="19684" y="2784"/>
                  </a:cubicBezTo>
                  <a:cubicBezTo>
                    <a:pt x="19831" y="2683"/>
                    <a:pt x="19978" y="2583"/>
                    <a:pt x="20123" y="2483"/>
                  </a:cubicBezTo>
                  <a:cubicBezTo>
                    <a:pt x="20261" y="2390"/>
                    <a:pt x="20406" y="2295"/>
                    <a:pt x="20556" y="2199"/>
                  </a:cubicBezTo>
                  <a:cubicBezTo>
                    <a:pt x="20706" y="2295"/>
                    <a:pt x="20851" y="2390"/>
                    <a:pt x="20989" y="2483"/>
                  </a:cubicBezTo>
                  <a:cubicBezTo>
                    <a:pt x="21135" y="2583"/>
                    <a:pt x="21281" y="2683"/>
                    <a:pt x="21428" y="2784"/>
                  </a:cubicBezTo>
                  <a:cubicBezTo>
                    <a:pt x="23004" y="3865"/>
                    <a:pt x="24634" y="4983"/>
                    <a:pt x="26589" y="5008"/>
                  </a:cubicBezTo>
                  <a:cubicBezTo>
                    <a:pt x="26609" y="5008"/>
                    <a:pt x="26629" y="5008"/>
                    <a:pt x="26649" y="5008"/>
                  </a:cubicBezTo>
                  <a:cubicBezTo>
                    <a:pt x="27339" y="5008"/>
                    <a:pt x="28006" y="4870"/>
                    <a:pt x="28654" y="4737"/>
                  </a:cubicBezTo>
                  <a:cubicBezTo>
                    <a:pt x="29279" y="4608"/>
                    <a:pt x="29875" y="4486"/>
                    <a:pt x="30462" y="4486"/>
                  </a:cubicBezTo>
                  <a:cubicBezTo>
                    <a:pt x="30515" y="4486"/>
                    <a:pt x="30569" y="4487"/>
                    <a:pt x="30622" y="4489"/>
                  </a:cubicBezTo>
                  <a:cubicBezTo>
                    <a:pt x="31107" y="4662"/>
                    <a:pt x="31609" y="4787"/>
                    <a:pt x="32119" y="4883"/>
                  </a:cubicBezTo>
                  <a:cubicBezTo>
                    <a:pt x="32689" y="5156"/>
                    <a:pt x="33231" y="5538"/>
                    <a:pt x="33791" y="5936"/>
                  </a:cubicBezTo>
                  <a:cubicBezTo>
                    <a:pt x="34570" y="6487"/>
                    <a:pt x="35375" y="7058"/>
                    <a:pt x="36316" y="7359"/>
                  </a:cubicBezTo>
                  <a:cubicBezTo>
                    <a:pt x="36551" y="7433"/>
                    <a:pt x="36792" y="7488"/>
                    <a:pt x="37036" y="7524"/>
                  </a:cubicBezTo>
                  <a:cubicBezTo>
                    <a:pt x="37072" y="8350"/>
                    <a:pt x="37606" y="9131"/>
                    <a:pt x="38389" y="9390"/>
                  </a:cubicBezTo>
                  <a:cubicBezTo>
                    <a:pt x="38558" y="9445"/>
                    <a:pt x="38735" y="9473"/>
                    <a:pt x="38913" y="9473"/>
                  </a:cubicBezTo>
                  <a:cubicBezTo>
                    <a:pt x="38918" y="9473"/>
                    <a:pt x="38922" y="9473"/>
                    <a:pt x="38927" y="9473"/>
                  </a:cubicBezTo>
                  <a:cubicBezTo>
                    <a:pt x="39303" y="9472"/>
                    <a:pt x="39672" y="9361"/>
                    <a:pt x="39987" y="9154"/>
                  </a:cubicBezTo>
                  <a:cubicBezTo>
                    <a:pt x="40438" y="8860"/>
                    <a:pt x="40725" y="8414"/>
                    <a:pt x="40774" y="7931"/>
                  </a:cubicBezTo>
                  <a:cubicBezTo>
                    <a:pt x="40813" y="7544"/>
                    <a:pt x="40713" y="7153"/>
                    <a:pt x="40491" y="6781"/>
                  </a:cubicBezTo>
                  <a:cubicBezTo>
                    <a:pt x="40637" y="6688"/>
                    <a:pt x="40777" y="6585"/>
                    <a:pt x="40910" y="6476"/>
                  </a:cubicBezTo>
                  <a:cubicBezTo>
                    <a:pt x="41087" y="6328"/>
                    <a:pt x="41113" y="6065"/>
                    <a:pt x="40965" y="5888"/>
                  </a:cubicBezTo>
                  <a:cubicBezTo>
                    <a:pt x="40882" y="5789"/>
                    <a:pt x="40762" y="5737"/>
                    <a:pt x="40642" y="5737"/>
                  </a:cubicBezTo>
                  <a:cubicBezTo>
                    <a:pt x="40548" y="5737"/>
                    <a:pt x="40454" y="5768"/>
                    <a:pt x="40376" y="5833"/>
                  </a:cubicBezTo>
                  <a:cubicBezTo>
                    <a:pt x="40244" y="5943"/>
                    <a:pt x="40103" y="6044"/>
                    <a:pt x="39956" y="6134"/>
                  </a:cubicBezTo>
                  <a:cubicBezTo>
                    <a:pt x="39836" y="6024"/>
                    <a:pt x="39710" y="5922"/>
                    <a:pt x="39577" y="5828"/>
                  </a:cubicBezTo>
                  <a:cubicBezTo>
                    <a:pt x="38062" y="4748"/>
                    <a:pt x="36188" y="4544"/>
                    <a:pt x="34374" y="4346"/>
                  </a:cubicBezTo>
                  <a:cubicBezTo>
                    <a:pt x="33691" y="4271"/>
                    <a:pt x="33023" y="4198"/>
                    <a:pt x="32382" y="4083"/>
                  </a:cubicBezTo>
                  <a:cubicBezTo>
                    <a:pt x="31979" y="3897"/>
                    <a:pt x="31553" y="3758"/>
                    <a:pt x="31094" y="3692"/>
                  </a:cubicBezTo>
                  <a:cubicBezTo>
                    <a:pt x="30989" y="3678"/>
                    <a:pt x="30885" y="3668"/>
                    <a:pt x="30781" y="3661"/>
                  </a:cubicBezTo>
                  <a:cubicBezTo>
                    <a:pt x="30439" y="3533"/>
                    <a:pt x="30109" y="3374"/>
                    <a:pt x="29797" y="3186"/>
                  </a:cubicBezTo>
                  <a:cubicBezTo>
                    <a:pt x="29253" y="2854"/>
                    <a:pt x="28769" y="2423"/>
                    <a:pt x="28257" y="1966"/>
                  </a:cubicBezTo>
                  <a:cubicBezTo>
                    <a:pt x="27473" y="1264"/>
                    <a:pt x="26662" y="537"/>
                    <a:pt x="25602" y="201"/>
                  </a:cubicBezTo>
                  <a:cubicBezTo>
                    <a:pt x="25162" y="61"/>
                    <a:pt x="24721" y="0"/>
                    <a:pt x="2428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0"/>
            <p:cNvSpPr/>
            <p:nvPr/>
          </p:nvSpPr>
          <p:spPr>
            <a:xfrm>
              <a:off x="2490050" y="2070350"/>
              <a:ext cx="1011525" cy="192350"/>
            </a:xfrm>
            <a:custGeom>
              <a:rect b="b" l="l" r="r" t="t"/>
              <a:pathLst>
                <a:path extrusionOk="0" h="7694" w="40461">
                  <a:moveTo>
                    <a:pt x="20231" y="1"/>
                  </a:moveTo>
                  <a:cubicBezTo>
                    <a:pt x="20081" y="98"/>
                    <a:pt x="19934" y="193"/>
                    <a:pt x="19797" y="285"/>
                  </a:cubicBezTo>
                  <a:cubicBezTo>
                    <a:pt x="19653" y="385"/>
                    <a:pt x="19507" y="486"/>
                    <a:pt x="19359" y="586"/>
                  </a:cubicBezTo>
                  <a:cubicBezTo>
                    <a:pt x="17782" y="1667"/>
                    <a:pt x="16154" y="2786"/>
                    <a:pt x="14198" y="2811"/>
                  </a:cubicBezTo>
                  <a:cubicBezTo>
                    <a:pt x="14185" y="2811"/>
                    <a:pt x="14171" y="2811"/>
                    <a:pt x="14157" y="2811"/>
                  </a:cubicBezTo>
                  <a:cubicBezTo>
                    <a:pt x="13466" y="2811"/>
                    <a:pt x="12788" y="2675"/>
                    <a:pt x="12133" y="2540"/>
                  </a:cubicBezTo>
                  <a:cubicBezTo>
                    <a:pt x="11510" y="2410"/>
                    <a:pt x="10912" y="2288"/>
                    <a:pt x="10325" y="2288"/>
                  </a:cubicBezTo>
                  <a:cubicBezTo>
                    <a:pt x="10272" y="2288"/>
                    <a:pt x="10218" y="2289"/>
                    <a:pt x="10165" y="2291"/>
                  </a:cubicBezTo>
                  <a:cubicBezTo>
                    <a:pt x="9681" y="2464"/>
                    <a:pt x="9178" y="2590"/>
                    <a:pt x="8668" y="2686"/>
                  </a:cubicBezTo>
                  <a:cubicBezTo>
                    <a:pt x="8098" y="2957"/>
                    <a:pt x="7556" y="3340"/>
                    <a:pt x="6996" y="3738"/>
                  </a:cubicBezTo>
                  <a:cubicBezTo>
                    <a:pt x="6217" y="4289"/>
                    <a:pt x="5412" y="4859"/>
                    <a:pt x="4473" y="5162"/>
                  </a:cubicBezTo>
                  <a:cubicBezTo>
                    <a:pt x="4236" y="5235"/>
                    <a:pt x="3995" y="5291"/>
                    <a:pt x="3750" y="5326"/>
                  </a:cubicBezTo>
                  <a:cubicBezTo>
                    <a:pt x="3715" y="6153"/>
                    <a:pt x="3181" y="6934"/>
                    <a:pt x="2396" y="7190"/>
                  </a:cubicBezTo>
                  <a:cubicBezTo>
                    <a:pt x="2223" y="7248"/>
                    <a:pt x="2042" y="7276"/>
                    <a:pt x="1860" y="7276"/>
                  </a:cubicBezTo>
                  <a:cubicBezTo>
                    <a:pt x="1484" y="7273"/>
                    <a:pt x="1115" y="7162"/>
                    <a:pt x="799" y="6957"/>
                  </a:cubicBezTo>
                  <a:cubicBezTo>
                    <a:pt x="362" y="6672"/>
                    <a:pt x="78" y="6243"/>
                    <a:pt x="19" y="5776"/>
                  </a:cubicBezTo>
                  <a:cubicBezTo>
                    <a:pt x="2" y="5900"/>
                    <a:pt x="0" y="6026"/>
                    <a:pt x="13" y="6151"/>
                  </a:cubicBezTo>
                  <a:cubicBezTo>
                    <a:pt x="61" y="6635"/>
                    <a:pt x="349" y="7081"/>
                    <a:pt x="799" y="7375"/>
                  </a:cubicBezTo>
                  <a:cubicBezTo>
                    <a:pt x="1115" y="7580"/>
                    <a:pt x="1484" y="7691"/>
                    <a:pt x="1860" y="7694"/>
                  </a:cubicBezTo>
                  <a:cubicBezTo>
                    <a:pt x="2042" y="7694"/>
                    <a:pt x="2223" y="7666"/>
                    <a:pt x="2396" y="7608"/>
                  </a:cubicBezTo>
                  <a:cubicBezTo>
                    <a:pt x="3179" y="7352"/>
                    <a:pt x="3715" y="6570"/>
                    <a:pt x="3750" y="5744"/>
                  </a:cubicBezTo>
                  <a:cubicBezTo>
                    <a:pt x="3995" y="5709"/>
                    <a:pt x="4236" y="5652"/>
                    <a:pt x="4473" y="5579"/>
                  </a:cubicBezTo>
                  <a:cubicBezTo>
                    <a:pt x="5412" y="5277"/>
                    <a:pt x="6217" y="4706"/>
                    <a:pt x="6996" y="4156"/>
                  </a:cubicBezTo>
                  <a:cubicBezTo>
                    <a:pt x="7556" y="3757"/>
                    <a:pt x="8098" y="3375"/>
                    <a:pt x="8668" y="3103"/>
                  </a:cubicBezTo>
                  <a:cubicBezTo>
                    <a:pt x="9178" y="3008"/>
                    <a:pt x="9681" y="2883"/>
                    <a:pt x="10165" y="2708"/>
                  </a:cubicBezTo>
                  <a:cubicBezTo>
                    <a:pt x="10216" y="2707"/>
                    <a:pt x="10268" y="2706"/>
                    <a:pt x="10319" y="2706"/>
                  </a:cubicBezTo>
                  <a:cubicBezTo>
                    <a:pt x="10909" y="2706"/>
                    <a:pt x="11507" y="2827"/>
                    <a:pt x="12133" y="2957"/>
                  </a:cubicBezTo>
                  <a:cubicBezTo>
                    <a:pt x="12785" y="3092"/>
                    <a:pt x="13459" y="3229"/>
                    <a:pt x="14147" y="3229"/>
                  </a:cubicBezTo>
                  <a:cubicBezTo>
                    <a:pt x="14164" y="3229"/>
                    <a:pt x="14181" y="3229"/>
                    <a:pt x="14198" y="3229"/>
                  </a:cubicBezTo>
                  <a:cubicBezTo>
                    <a:pt x="16154" y="3203"/>
                    <a:pt x="17783" y="2084"/>
                    <a:pt x="19359" y="1003"/>
                  </a:cubicBezTo>
                  <a:cubicBezTo>
                    <a:pt x="19507" y="903"/>
                    <a:pt x="19653" y="803"/>
                    <a:pt x="19797" y="702"/>
                  </a:cubicBezTo>
                  <a:cubicBezTo>
                    <a:pt x="19934" y="611"/>
                    <a:pt x="20081" y="515"/>
                    <a:pt x="20231" y="418"/>
                  </a:cubicBezTo>
                  <a:cubicBezTo>
                    <a:pt x="20380" y="515"/>
                    <a:pt x="20526" y="611"/>
                    <a:pt x="20664" y="702"/>
                  </a:cubicBezTo>
                  <a:lnTo>
                    <a:pt x="21103" y="1003"/>
                  </a:lnTo>
                  <a:cubicBezTo>
                    <a:pt x="22679" y="2084"/>
                    <a:pt x="24308" y="3203"/>
                    <a:pt x="26262" y="3229"/>
                  </a:cubicBezTo>
                  <a:cubicBezTo>
                    <a:pt x="26279" y="3229"/>
                    <a:pt x="26297" y="3229"/>
                    <a:pt x="26314" y="3229"/>
                  </a:cubicBezTo>
                  <a:cubicBezTo>
                    <a:pt x="27008" y="3229"/>
                    <a:pt x="27677" y="3092"/>
                    <a:pt x="28327" y="2957"/>
                  </a:cubicBezTo>
                  <a:cubicBezTo>
                    <a:pt x="28955" y="2827"/>
                    <a:pt x="29554" y="2706"/>
                    <a:pt x="30142" y="2706"/>
                  </a:cubicBezTo>
                  <a:cubicBezTo>
                    <a:pt x="30193" y="2706"/>
                    <a:pt x="30245" y="2707"/>
                    <a:pt x="30296" y="2708"/>
                  </a:cubicBezTo>
                  <a:cubicBezTo>
                    <a:pt x="30782" y="2883"/>
                    <a:pt x="31283" y="3008"/>
                    <a:pt x="31794" y="3103"/>
                  </a:cubicBezTo>
                  <a:cubicBezTo>
                    <a:pt x="32364" y="3375"/>
                    <a:pt x="32905" y="3757"/>
                    <a:pt x="33466" y="4156"/>
                  </a:cubicBezTo>
                  <a:cubicBezTo>
                    <a:pt x="34243" y="4708"/>
                    <a:pt x="35049" y="5277"/>
                    <a:pt x="35991" y="5579"/>
                  </a:cubicBezTo>
                  <a:cubicBezTo>
                    <a:pt x="36226" y="5652"/>
                    <a:pt x="36466" y="5709"/>
                    <a:pt x="36711" y="5744"/>
                  </a:cubicBezTo>
                  <a:cubicBezTo>
                    <a:pt x="36746" y="6570"/>
                    <a:pt x="37281" y="7352"/>
                    <a:pt x="38064" y="7608"/>
                  </a:cubicBezTo>
                  <a:cubicBezTo>
                    <a:pt x="38237" y="7666"/>
                    <a:pt x="38419" y="7694"/>
                    <a:pt x="38600" y="7694"/>
                  </a:cubicBezTo>
                  <a:cubicBezTo>
                    <a:pt x="38977" y="7691"/>
                    <a:pt x="39345" y="7580"/>
                    <a:pt x="39662" y="7375"/>
                  </a:cubicBezTo>
                  <a:cubicBezTo>
                    <a:pt x="40111" y="7081"/>
                    <a:pt x="40400" y="6635"/>
                    <a:pt x="40447" y="6151"/>
                  </a:cubicBezTo>
                  <a:cubicBezTo>
                    <a:pt x="40460" y="6026"/>
                    <a:pt x="40459" y="5900"/>
                    <a:pt x="40442" y="5776"/>
                  </a:cubicBezTo>
                  <a:cubicBezTo>
                    <a:pt x="40384" y="6243"/>
                    <a:pt x="40100" y="6672"/>
                    <a:pt x="39662" y="6957"/>
                  </a:cubicBezTo>
                  <a:cubicBezTo>
                    <a:pt x="39345" y="7162"/>
                    <a:pt x="38977" y="7273"/>
                    <a:pt x="38600" y="7276"/>
                  </a:cubicBezTo>
                  <a:cubicBezTo>
                    <a:pt x="38419" y="7276"/>
                    <a:pt x="38237" y="7248"/>
                    <a:pt x="38064" y="7190"/>
                  </a:cubicBezTo>
                  <a:cubicBezTo>
                    <a:pt x="37281" y="6934"/>
                    <a:pt x="36747" y="6154"/>
                    <a:pt x="36711" y="5326"/>
                  </a:cubicBezTo>
                  <a:cubicBezTo>
                    <a:pt x="36466" y="5291"/>
                    <a:pt x="36226" y="5235"/>
                    <a:pt x="35991" y="5162"/>
                  </a:cubicBezTo>
                  <a:cubicBezTo>
                    <a:pt x="35049" y="4859"/>
                    <a:pt x="34243" y="4289"/>
                    <a:pt x="33466" y="3738"/>
                  </a:cubicBezTo>
                  <a:cubicBezTo>
                    <a:pt x="32904" y="3340"/>
                    <a:pt x="32364" y="2957"/>
                    <a:pt x="31794" y="2686"/>
                  </a:cubicBezTo>
                  <a:cubicBezTo>
                    <a:pt x="31283" y="2590"/>
                    <a:pt x="30782" y="2464"/>
                    <a:pt x="30296" y="2291"/>
                  </a:cubicBezTo>
                  <a:cubicBezTo>
                    <a:pt x="30242" y="2289"/>
                    <a:pt x="30189" y="2288"/>
                    <a:pt x="30136" y="2288"/>
                  </a:cubicBezTo>
                  <a:cubicBezTo>
                    <a:pt x="29550" y="2288"/>
                    <a:pt x="28952" y="2410"/>
                    <a:pt x="28327" y="2540"/>
                  </a:cubicBezTo>
                  <a:cubicBezTo>
                    <a:pt x="27677" y="2674"/>
                    <a:pt x="27007" y="2811"/>
                    <a:pt x="26314" y="2811"/>
                  </a:cubicBezTo>
                  <a:cubicBezTo>
                    <a:pt x="26296" y="2811"/>
                    <a:pt x="26279" y="2811"/>
                    <a:pt x="26262" y="2811"/>
                  </a:cubicBezTo>
                  <a:cubicBezTo>
                    <a:pt x="24308" y="2786"/>
                    <a:pt x="22677" y="1667"/>
                    <a:pt x="21103" y="586"/>
                  </a:cubicBezTo>
                  <a:lnTo>
                    <a:pt x="20664" y="285"/>
                  </a:lnTo>
                  <a:cubicBezTo>
                    <a:pt x="20526" y="193"/>
                    <a:pt x="20380" y="98"/>
                    <a:pt x="2023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a:off x="2980300" y="2006000"/>
              <a:ext cx="26125" cy="22375"/>
            </a:xfrm>
            <a:custGeom>
              <a:rect b="b" l="l" r="r" t="t"/>
              <a:pathLst>
                <a:path extrusionOk="0" h="895" w="1045">
                  <a:moveTo>
                    <a:pt x="598" y="1"/>
                  </a:moveTo>
                  <a:cubicBezTo>
                    <a:pt x="201" y="1"/>
                    <a:pt x="1" y="481"/>
                    <a:pt x="282" y="763"/>
                  </a:cubicBezTo>
                  <a:cubicBezTo>
                    <a:pt x="373" y="853"/>
                    <a:pt x="485" y="894"/>
                    <a:pt x="594" y="894"/>
                  </a:cubicBezTo>
                  <a:cubicBezTo>
                    <a:pt x="824" y="894"/>
                    <a:pt x="1044" y="716"/>
                    <a:pt x="1044" y="446"/>
                  </a:cubicBezTo>
                  <a:cubicBezTo>
                    <a:pt x="1044" y="200"/>
                    <a:pt x="845" y="1"/>
                    <a:pt x="59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0"/>
            <p:cNvSpPr/>
            <p:nvPr/>
          </p:nvSpPr>
          <p:spPr>
            <a:xfrm>
              <a:off x="2983975" y="2014075"/>
              <a:ext cx="22550" cy="14475"/>
            </a:xfrm>
            <a:custGeom>
              <a:rect b="b" l="l" r="r" t="t"/>
              <a:pathLst>
                <a:path extrusionOk="0" h="579" w="902">
                  <a:moveTo>
                    <a:pt x="24" y="1"/>
                  </a:moveTo>
                  <a:cubicBezTo>
                    <a:pt x="11" y="40"/>
                    <a:pt x="4" y="81"/>
                    <a:pt x="4" y="123"/>
                  </a:cubicBezTo>
                  <a:cubicBezTo>
                    <a:pt x="0" y="373"/>
                    <a:pt x="201" y="579"/>
                    <a:pt x="450" y="579"/>
                  </a:cubicBezTo>
                  <a:cubicBezTo>
                    <a:pt x="700" y="579"/>
                    <a:pt x="901" y="373"/>
                    <a:pt x="897" y="123"/>
                  </a:cubicBezTo>
                  <a:cubicBezTo>
                    <a:pt x="897" y="81"/>
                    <a:pt x="890" y="40"/>
                    <a:pt x="877" y="1"/>
                  </a:cubicBezTo>
                  <a:cubicBezTo>
                    <a:pt x="823" y="191"/>
                    <a:pt x="648" y="321"/>
                    <a:pt x="450" y="321"/>
                  </a:cubicBezTo>
                  <a:cubicBezTo>
                    <a:pt x="253" y="321"/>
                    <a:pt x="79" y="191"/>
                    <a:pt x="2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0"/>
            <p:cNvSpPr/>
            <p:nvPr/>
          </p:nvSpPr>
          <p:spPr>
            <a:xfrm>
              <a:off x="2831925" y="2433100"/>
              <a:ext cx="310575" cy="425900"/>
            </a:xfrm>
            <a:custGeom>
              <a:rect b="b" l="l" r="r" t="t"/>
              <a:pathLst>
                <a:path extrusionOk="0" h="17036" w="12423">
                  <a:moveTo>
                    <a:pt x="699" y="1"/>
                  </a:moveTo>
                  <a:cubicBezTo>
                    <a:pt x="313" y="1"/>
                    <a:pt x="0" y="314"/>
                    <a:pt x="0" y="699"/>
                  </a:cubicBezTo>
                  <a:lnTo>
                    <a:pt x="0" y="17036"/>
                  </a:lnTo>
                  <a:lnTo>
                    <a:pt x="12423" y="17036"/>
                  </a:lnTo>
                  <a:lnTo>
                    <a:pt x="12423" y="699"/>
                  </a:lnTo>
                  <a:cubicBezTo>
                    <a:pt x="12423" y="314"/>
                    <a:pt x="12109" y="1"/>
                    <a:pt x="1172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0"/>
            <p:cNvSpPr/>
            <p:nvPr/>
          </p:nvSpPr>
          <p:spPr>
            <a:xfrm>
              <a:off x="2831850" y="2472075"/>
              <a:ext cx="310650" cy="386925"/>
            </a:xfrm>
            <a:custGeom>
              <a:rect b="b" l="l" r="r" t="t"/>
              <a:pathLst>
                <a:path extrusionOk="0" h="15477" w="12426">
                  <a:moveTo>
                    <a:pt x="2100" y="1"/>
                  </a:moveTo>
                  <a:cubicBezTo>
                    <a:pt x="764" y="1178"/>
                    <a:pt x="1" y="2872"/>
                    <a:pt x="3" y="4652"/>
                  </a:cubicBezTo>
                  <a:lnTo>
                    <a:pt x="3" y="15477"/>
                  </a:lnTo>
                  <a:lnTo>
                    <a:pt x="12426" y="15477"/>
                  </a:lnTo>
                  <a:lnTo>
                    <a:pt x="12426" y="11865"/>
                  </a:lnTo>
                  <a:cubicBezTo>
                    <a:pt x="6039" y="9921"/>
                    <a:pt x="3257" y="3890"/>
                    <a:pt x="2100" y="1"/>
                  </a:cubicBezTo>
                  <a:close/>
                </a:path>
              </a:pathLst>
            </a:custGeom>
            <a:solidFill>
              <a:srgbClr val="5C3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0"/>
            <p:cNvSpPr/>
            <p:nvPr/>
          </p:nvSpPr>
          <p:spPr>
            <a:xfrm>
              <a:off x="2596150" y="2292700"/>
              <a:ext cx="102625" cy="98700"/>
            </a:xfrm>
            <a:custGeom>
              <a:rect b="b" l="l" r="r" t="t"/>
              <a:pathLst>
                <a:path extrusionOk="0" h="3948" w="4105">
                  <a:moveTo>
                    <a:pt x="2131" y="0"/>
                  </a:moveTo>
                  <a:cubicBezTo>
                    <a:pt x="1332" y="0"/>
                    <a:pt x="612" y="481"/>
                    <a:pt x="307" y="1219"/>
                  </a:cubicBezTo>
                  <a:cubicBezTo>
                    <a:pt x="1" y="1956"/>
                    <a:pt x="171" y="2805"/>
                    <a:pt x="735" y="3370"/>
                  </a:cubicBezTo>
                  <a:cubicBezTo>
                    <a:pt x="1113" y="3747"/>
                    <a:pt x="1617" y="3948"/>
                    <a:pt x="2131" y="3948"/>
                  </a:cubicBezTo>
                  <a:cubicBezTo>
                    <a:pt x="2385" y="3948"/>
                    <a:pt x="2641" y="3899"/>
                    <a:pt x="2886" y="3798"/>
                  </a:cubicBezTo>
                  <a:cubicBezTo>
                    <a:pt x="3624" y="3492"/>
                    <a:pt x="4105" y="2773"/>
                    <a:pt x="4105" y="1974"/>
                  </a:cubicBezTo>
                  <a:cubicBezTo>
                    <a:pt x="4105" y="885"/>
                    <a:pt x="3220" y="0"/>
                    <a:pt x="2131" y="0"/>
                  </a:cubicBezTo>
                  <a:close/>
                </a:path>
              </a:pathLst>
            </a:custGeom>
            <a:solidFill>
              <a:srgbClr val="7E4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0"/>
            <p:cNvSpPr/>
            <p:nvPr/>
          </p:nvSpPr>
          <p:spPr>
            <a:xfrm>
              <a:off x="2580525" y="2351150"/>
              <a:ext cx="29050" cy="33300"/>
            </a:xfrm>
            <a:custGeom>
              <a:rect b="b" l="l" r="r" t="t"/>
              <a:pathLst>
                <a:path extrusionOk="0" h="1332" w="1162">
                  <a:moveTo>
                    <a:pt x="0" y="0"/>
                  </a:moveTo>
                  <a:cubicBezTo>
                    <a:pt x="54" y="485"/>
                    <a:pt x="242" y="946"/>
                    <a:pt x="543" y="1332"/>
                  </a:cubicBezTo>
                  <a:lnTo>
                    <a:pt x="1161" y="720"/>
                  </a:lnTo>
                  <a:lnTo>
                    <a:pt x="1161" y="713"/>
                  </a:lnTo>
                  <a:cubicBezTo>
                    <a:pt x="1018" y="498"/>
                    <a:pt x="920" y="255"/>
                    <a:pt x="87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0"/>
            <p:cNvSpPr/>
            <p:nvPr/>
          </p:nvSpPr>
          <p:spPr>
            <a:xfrm>
              <a:off x="2606850" y="2382100"/>
              <a:ext cx="33500" cy="29450"/>
            </a:xfrm>
            <a:custGeom>
              <a:rect b="b" l="l" r="r" t="t"/>
              <a:pathLst>
                <a:path extrusionOk="0" h="1178" w="1340">
                  <a:moveTo>
                    <a:pt x="612" y="1"/>
                  </a:moveTo>
                  <a:lnTo>
                    <a:pt x="0" y="612"/>
                  </a:lnTo>
                  <a:cubicBezTo>
                    <a:pt x="385" y="922"/>
                    <a:pt x="849" y="1117"/>
                    <a:pt x="1340" y="1178"/>
                  </a:cubicBezTo>
                  <a:lnTo>
                    <a:pt x="1340" y="303"/>
                  </a:lnTo>
                  <a:cubicBezTo>
                    <a:pt x="1077" y="258"/>
                    <a:pt x="830" y="154"/>
                    <a:pt x="612"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0"/>
            <p:cNvSpPr/>
            <p:nvPr/>
          </p:nvSpPr>
          <p:spPr>
            <a:xfrm>
              <a:off x="2658325" y="2382100"/>
              <a:ext cx="33525" cy="29450"/>
            </a:xfrm>
            <a:custGeom>
              <a:rect b="b" l="l" r="r" t="t"/>
              <a:pathLst>
                <a:path extrusionOk="0" h="1178" w="1341">
                  <a:moveTo>
                    <a:pt x="728" y="1"/>
                  </a:moveTo>
                  <a:cubicBezTo>
                    <a:pt x="508" y="151"/>
                    <a:pt x="261" y="257"/>
                    <a:pt x="1" y="310"/>
                  </a:cubicBezTo>
                  <a:lnTo>
                    <a:pt x="1" y="1178"/>
                  </a:lnTo>
                  <a:cubicBezTo>
                    <a:pt x="490" y="1117"/>
                    <a:pt x="954" y="922"/>
                    <a:pt x="1341" y="612"/>
                  </a:cubicBezTo>
                  <a:lnTo>
                    <a:pt x="1339" y="612"/>
                  </a:lnTo>
                  <a:lnTo>
                    <a:pt x="728"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0"/>
            <p:cNvSpPr/>
            <p:nvPr/>
          </p:nvSpPr>
          <p:spPr>
            <a:xfrm>
              <a:off x="2689300" y="2351150"/>
              <a:ext cx="28875" cy="33300"/>
            </a:xfrm>
            <a:custGeom>
              <a:rect b="b" l="l" r="r" t="t"/>
              <a:pathLst>
                <a:path extrusionOk="0" h="1332" w="1155">
                  <a:moveTo>
                    <a:pt x="279" y="0"/>
                  </a:moveTo>
                  <a:cubicBezTo>
                    <a:pt x="232" y="263"/>
                    <a:pt x="140" y="511"/>
                    <a:pt x="0" y="720"/>
                  </a:cubicBezTo>
                  <a:lnTo>
                    <a:pt x="612" y="1332"/>
                  </a:lnTo>
                  <a:cubicBezTo>
                    <a:pt x="913" y="946"/>
                    <a:pt x="1100" y="485"/>
                    <a:pt x="115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0"/>
            <p:cNvSpPr/>
            <p:nvPr/>
          </p:nvSpPr>
          <p:spPr>
            <a:xfrm>
              <a:off x="2688525" y="2300250"/>
              <a:ext cx="29450" cy="32725"/>
            </a:xfrm>
            <a:custGeom>
              <a:rect b="b" l="l" r="r" t="t"/>
              <a:pathLst>
                <a:path extrusionOk="0" h="1309" w="1178">
                  <a:moveTo>
                    <a:pt x="620" y="1"/>
                  </a:moveTo>
                  <a:lnTo>
                    <a:pt x="0" y="619"/>
                  </a:lnTo>
                  <a:cubicBezTo>
                    <a:pt x="148" y="826"/>
                    <a:pt x="251" y="1061"/>
                    <a:pt x="303" y="1308"/>
                  </a:cubicBezTo>
                  <a:lnTo>
                    <a:pt x="1177" y="1308"/>
                  </a:lnTo>
                  <a:cubicBezTo>
                    <a:pt x="1111" y="830"/>
                    <a:pt x="918" y="379"/>
                    <a:pt x="620"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0"/>
            <p:cNvSpPr/>
            <p:nvPr/>
          </p:nvSpPr>
          <p:spPr>
            <a:xfrm>
              <a:off x="2658325" y="2274100"/>
              <a:ext cx="32750" cy="28875"/>
            </a:xfrm>
            <a:custGeom>
              <a:rect b="b" l="l" r="r" t="t"/>
              <a:pathLst>
                <a:path extrusionOk="0" h="1155" w="1310">
                  <a:moveTo>
                    <a:pt x="1" y="1"/>
                  </a:moveTo>
                  <a:lnTo>
                    <a:pt x="1" y="868"/>
                  </a:lnTo>
                  <a:cubicBezTo>
                    <a:pt x="248" y="921"/>
                    <a:pt x="489" y="1016"/>
                    <a:pt x="690" y="1155"/>
                  </a:cubicBezTo>
                  <a:lnTo>
                    <a:pt x="1310" y="535"/>
                  </a:lnTo>
                  <a:cubicBezTo>
                    <a:pt x="929" y="244"/>
                    <a:pt x="477" y="58"/>
                    <a:pt x="1"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0"/>
            <p:cNvSpPr/>
            <p:nvPr/>
          </p:nvSpPr>
          <p:spPr>
            <a:xfrm>
              <a:off x="2607625" y="2274100"/>
              <a:ext cx="32725" cy="28875"/>
            </a:xfrm>
            <a:custGeom>
              <a:rect b="b" l="l" r="r" t="t"/>
              <a:pathLst>
                <a:path extrusionOk="0" h="1155" w="1309">
                  <a:moveTo>
                    <a:pt x="1309" y="1"/>
                  </a:moveTo>
                  <a:cubicBezTo>
                    <a:pt x="834" y="62"/>
                    <a:pt x="383" y="247"/>
                    <a:pt x="0" y="535"/>
                  </a:cubicBezTo>
                  <a:lnTo>
                    <a:pt x="620" y="1155"/>
                  </a:lnTo>
                  <a:cubicBezTo>
                    <a:pt x="827" y="1013"/>
                    <a:pt x="1062" y="919"/>
                    <a:pt x="1309" y="875"/>
                  </a:cubicBezTo>
                  <a:lnTo>
                    <a:pt x="1309"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0"/>
            <p:cNvSpPr/>
            <p:nvPr/>
          </p:nvSpPr>
          <p:spPr>
            <a:xfrm>
              <a:off x="2580700" y="2300250"/>
              <a:ext cx="29475" cy="32725"/>
            </a:xfrm>
            <a:custGeom>
              <a:rect b="b" l="l" r="r" t="t"/>
              <a:pathLst>
                <a:path extrusionOk="0" h="1309" w="1179">
                  <a:moveTo>
                    <a:pt x="558" y="1"/>
                  </a:moveTo>
                  <a:cubicBezTo>
                    <a:pt x="260" y="379"/>
                    <a:pt x="68" y="830"/>
                    <a:pt x="0" y="1308"/>
                  </a:cubicBezTo>
                  <a:lnTo>
                    <a:pt x="876" y="1308"/>
                  </a:lnTo>
                  <a:cubicBezTo>
                    <a:pt x="928" y="1061"/>
                    <a:pt x="1031" y="826"/>
                    <a:pt x="1178" y="619"/>
                  </a:cubicBezTo>
                  <a:lnTo>
                    <a:pt x="558"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0"/>
            <p:cNvSpPr/>
            <p:nvPr/>
          </p:nvSpPr>
          <p:spPr>
            <a:xfrm>
              <a:off x="2640300" y="2273500"/>
              <a:ext cx="18050" cy="22500"/>
            </a:xfrm>
            <a:custGeom>
              <a:rect b="b" l="l" r="r" t="t"/>
              <a:pathLst>
                <a:path extrusionOk="0" h="900" w="722">
                  <a:moveTo>
                    <a:pt x="365" y="1"/>
                  </a:moveTo>
                  <a:cubicBezTo>
                    <a:pt x="244" y="1"/>
                    <a:pt x="121" y="9"/>
                    <a:pt x="1" y="25"/>
                  </a:cubicBezTo>
                  <a:lnTo>
                    <a:pt x="1" y="899"/>
                  </a:lnTo>
                  <a:cubicBezTo>
                    <a:pt x="121" y="875"/>
                    <a:pt x="242" y="861"/>
                    <a:pt x="365" y="861"/>
                  </a:cubicBezTo>
                  <a:cubicBezTo>
                    <a:pt x="372" y="861"/>
                    <a:pt x="380" y="861"/>
                    <a:pt x="387" y="861"/>
                  </a:cubicBezTo>
                  <a:cubicBezTo>
                    <a:pt x="499" y="861"/>
                    <a:pt x="611" y="871"/>
                    <a:pt x="722" y="892"/>
                  </a:cubicBezTo>
                  <a:lnTo>
                    <a:pt x="722" y="25"/>
                  </a:lnTo>
                  <a:cubicBezTo>
                    <a:pt x="604" y="9"/>
                    <a:pt x="484" y="1"/>
                    <a:pt x="36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0"/>
            <p:cNvSpPr/>
            <p:nvPr/>
          </p:nvSpPr>
          <p:spPr>
            <a:xfrm>
              <a:off x="2640300" y="2389675"/>
              <a:ext cx="18050" cy="22475"/>
            </a:xfrm>
            <a:custGeom>
              <a:rect b="b" l="l" r="r" t="t"/>
              <a:pathLst>
                <a:path extrusionOk="0" h="899" w="722">
                  <a:moveTo>
                    <a:pt x="1" y="0"/>
                  </a:moveTo>
                  <a:lnTo>
                    <a:pt x="1" y="875"/>
                  </a:lnTo>
                  <a:cubicBezTo>
                    <a:pt x="121" y="891"/>
                    <a:pt x="244" y="898"/>
                    <a:pt x="365" y="898"/>
                  </a:cubicBezTo>
                  <a:cubicBezTo>
                    <a:pt x="484" y="898"/>
                    <a:pt x="604" y="891"/>
                    <a:pt x="722" y="875"/>
                  </a:cubicBezTo>
                  <a:lnTo>
                    <a:pt x="722" y="9"/>
                  </a:lnTo>
                  <a:cubicBezTo>
                    <a:pt x="610" y="28"/>
                    <a:pt x="498" y="40"/>
                    <a:pt x="385" y="40"/>
                  </a:cubicBezTo>
                  <a:cubicBezTo>
                    <a:pt x="378" y="40"/>
                    <a:pt x="371" y="40"/>
                    <a:pt x="365" y="39"/>
                  </a:cubicBezTo>
                  <a:cubicBezTo>
                    <a:pt x="242" y="38"/>
                    <a:pt x="121" y="25"/>
                    <a:pt x="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0"/>
            <p:cNvSpPr/>
            <p:nvPr/>
          </p:nvSpPr>
          <p:spPr>
            <a:xfrm>
              <a:off x="2579875" y="2332950"/>
              <a:ext cx="22750" cy="18225"/>
            </a:xfrm>
            <a:custGeom>
              <a:rect b="b" l="l" r="r" t="t"/>
              <a:pathLst>
                <a:path extrusionOk="0" h="729" w="910">
                  <a:moveTo>
                    <a:pt x="33" y="0"/>
                  </a:moveTo>
                  <a:cubicBezTo>
                    <a:pt x="12" y="131"/>
                    <a:pt x="1" y="263"/>
                    <a:pt x="2" y="395"/>
                  </a:cubicBezTo>
                  <a:cubicBezTo>
                    <a:pt x="2" y="506"/>
                    <a:pt x="11" y="619"/>
                    <a:pt x="26" y="728"/>
                  </a:cubicBezTo>
                  <a:lnTo>
                    <a:pt x="901" y="728"/>
                  </a:lnTo>
                  <a:cubicBezTo>
                    <a:pt x="878" y="619"/>
                    <a:pt x="868" y="508"/>
                    <a:pt x="870" y="395"/>
                  </a:cubicBezTo>
                  <a:cubicBezTo>
                    <a:pt x="871" y="263"/>
                    <a:pt x="884" y="131"/>
                    <a:pt x="90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0"/>
            <p:cNvSpPr/>
            <p:nvPr/>
          </p:nvSpPr>
          <p:spPr>
            <a:xfrm>
              <a:off x="2696075" y="2332950"/>
              <a:ext cx="22700" cy="18225"/>
            </a:xfrm>
            <a:custGeom>
              <a:rect b="b" l="l" r="r" t="t"/>
              <a:pathLst>
                <a:path extrusionOk="0" h="729" w="908">
                  <a:moveTo>
                    <a:pt x="1" y="0"/>
                  </a:moveTo>
                  <a:cubicBezTo>
                    <a:pt x="25" y="131"/>
                    <a:pt x="39" y="263"/>
                    <a:pt x="40" y="395"/>
                  </a:cubicBezTo>
                  <a:cubicBezTo>
                    <a:pt x="41" y="508"/>
                    <a:pt x="30" y="619"/>
                    <a:pt x="9" y="728"/>
                  </a:cubicBezTo>
                  <a:lnTo>
                    <a:pt x="884" y="728"/>
                  </a:lnTo>
                  <a:cubicBezTo>
                    <a:pt x="899" y="619"/>
                    <a:pt x="906" y="506"/>
                    <a:pt x="906" y="395"/>
                  </a:cubicBezTo>
                  <a:cubicBezTo>
                    <a:pt x="907" y="263"/>
                    <a:pt x="898" y="131"/>
                    <a:pt x="87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0"/>
            <p:cNvSpPr/>
            <p:nvPr/>
          </p:nvSpPr>
          <p:spPr>
            <a:xfrm>
              <a:off x="2675550" y="2287450"/>
              <a:ext cx="28500" cy="28300"/>
            </a:xfrm>
            <a:custGeom>
              <a:rect b="b" l="l" r="r" t="t"/>
              <a:pathLst>
                <a:path extrusionOk="0" h="1132" w="1140">
                  <a:moveTo>
                    <a:pt x="621" y="1"/>
                  </a:moveTo>
                  <a:lnTo>
                    <a:pt x="1" y="621"/>
                  </a:lnTo>
                  <a:cubicBezTo>
                    <a:pt x="209" y="752"/>
                    <a:pt x="384" y="926"/>
                    <a:pt x="519" y="1131"/>
                  </a:cubicBezTo>
                  <a:lnTo>
                    <a:pt x="1139" y="513"/>
                  </a:lnTo>
                  <a:cubicBezTo>
                    <a:pt x="990" y="319"/>
                    <a:pt x="815" y="147"/>
                    <a:pt x="62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0"/>
            <p:cNvSpPr/>
            <p:nvPr/>
          </p:nvSpPr>
          <p:spPr>
            <a:xfrm>
              <a:off x="2594050" y="2369150"/>
              <a:ext cx="28100" cy="28275"/>
            </a:xfrm>
            <a:custGeom>
              <a:rect b="b" l="l" r="r" t="t"/>
              <a:pathLst>
                <a:path extrusionOk="0" h="1131" w="1124">
                  <a:moveTo>
                    <a:pt x="620" y="0"/>
                  </a:moveTo>
                  <a:lnTo>
                    <a:pt x="0" y="612"/>
                  </a:lnTo>
                  <a:cubicBezTo>
                    <a:pt x="141" y="813"/>
                    <a:pt x="314" y="988"/>
                    <a:pt x="512" y="1130"/>
                  </a:cubicBezTo>
                  <a:lnTo>
                    <a:pt x="1124" y="519"/>
                  </a:lnTo>
                  <a:cubicBezTo>
                    <a:pt x="924" y="380"/>
                    <a:pt x="754" y="204"/>
                    <a:pt x="62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0"/>
            <p:cNvSpPr/>
            <p:nvPr/>
          </p:nvSpPr>
          <p:spPr>
            <a:xfrm>
              <a:off x="2594650" y="2287450"/>
              <a:ext cx="28500" cy="28300"/>
            </a:xfrm>
            <a:custGeom>
              <a:rect b="b" l="l" r="r" t="t"/>
              <a:pathLst>
                <a:path extrusionOk="0" h="1132" w="1140">
                  <a:moveTo>
                    <a:pt x="519" y="1"/>
                  </a:moveTo>
                  <a:cubicBezTo>
                    <a:pt x="324" y="147"/>
                    <a:pt x="149" y="319"/>
                    <a:pt x="0" y="513"/>
                  </a:cubicBezTo>
                  <a:lnTo>
                    <a:pt x="619" y="1131"/>
                  </a:lnTo>
                  <a:cubicBezTo>
                    <a:pt x="754" y="926"/>
                    <a:pt x="931" y="752"/>
                    <a:pt x="1139" y="621"/>
                  </a:cubicBezTo>
                  <a:lnTo>
                    <a:pt x="519"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0"/>
            <p:cNvSpPr/>
            <p:nvPr/>
          </p:nvSpPr>
          <p:spPr>
            <a:xfrm>
              <a:off x="2676550" y="2369150"/>
              <a:ext cx="28050" cy="28275"/>
            </a:xfrm>
            <a:custGeom>
              <a:rect b="b" l="l" r="r" t="t"/>
              <a:pathLst>
                <a:path extrusionOk="0" h="1131" w="1122">
                  <a:moveTo>
                    <a:pt x="510" y="0"/>
                  </a:moveTo>
                  <a:cubicBezTo>
                    <a:pt x="373" y="203"/>
                    <a:pt x="200" y="378"/>
                    <a:pt x="0" y="519"/>
                  </a:cubicBezTo>
                  <a:lnTo>
                    <a:pt x="612" y="1130"/>
                  </a:lnTo>
                  <a:cubicBezTo>
                    <a:pt x="810" y="988"/>
                    <a:pt x="983" y="813"/>
                    <a:pt x="1122" y="612"/>
                  </a:cubicBezTo>
                  <a:lnTo>
                    <a:pt x="510"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0"/>
            <p:cNvSpPr/>
            <p:nvPr/>
          </p:nvSpPr>
          <p:spPr>
            <a:xfrm>
              <a:off x="2580125" y="2347775"/>
              <a:ext cx="138400" cy="65525"/>
            </a:xfrm>
            <a:custGeom>
              <a:rect b="b" l="l" r="r" t="t"/>
              <a:pathLst>
                <a:path extrusionOk="0" h="2621" w="5536">
                  <a:moveTo>
                    <a:pt x="5536" y="0"/>
                  </a:moveTo>
                  <a:cubicBezTo>
                    <a:pt x="5533" y="45"/>
                    <a:pt x="5527" y="92"/>
                    <a:pt x="5520" y="135"/>
                  </a:cubicBezTo>
                  <a:cubicBezTo>
                    <a:pt x="5467" y="620"/>
                    <a:pt x="5280" y="1081"/>
                    <a:pt x="4979" y="1467"/>
                  </a:cubicBezTo>
                  <a:cubicBezTo>
                    <a:pt x="4838" y="1668"/>
                    <a:pt x="4667" y="1843"/>
                    <a:pt x="4467" y="1985"/>
                  </a:cubicBezTo>
                  <a:cubicBezTo>
                    <a:pt x="4082" y="2295"/>
                    <a:pt x="3618" y="2490"/>
                    <a:pt x="3129" y="2551"/>
                  </a:cubicBezTo>
                  <a:cubicBezTo>
                    <a:pt x="3011" y="2567"/>
                    <a:pt x="2891" y="2574"/>
                    <a:pt x="2772" y="2574"/>
                  </a:cubicBezTo>
                  <a:cubicBezTo>
                    <a:pt x="2651" y="2574"/>
                    <a:pt x="2528" y="2567"/>
                    <a:pt x="2408" y="2551"/>
                  </a:cubicBezTo>
                  <a:cubicBezTo>
                    <a:pt x="1918" y="2490"/>
                    <a:pt x="1454" y="2295"/>
                    <a:pt x="1069" y="1985"/>
                  </a:cubicBezTo>
                  <a:cubicBezTo>
                    <a:pt x="870" y="1843"/>
                    <a:pt x="697" y="1668"/>
                    <a:pt x="557" y="1467"/>
                  </a:cubicBezTo>
                  <a:cubicBezTo>
                    <a:pt x="257" y="1081"/>
                    <a:pt x="70" y="620"/>
                    <a:pt x="16" y="135"/>
                  </a:cubicBezTo>
                  <a:cubicBezTo>
                    <a:pt x="9" y="92"/>
                    <a:pt x="5" y="48"/>
                    <a:pt x="1" y="2"/>
                  </a:cubicBezTo>
                  <a:lnTo>
                    <a:pt x="1" y="2"/>
                  </a:lnTo>
                  <a:cubicBezTo>
                    <a:pt x="82" y="1471"/>
                    <a:pt x="1298" y="2621"/>
                    <a:pt x="2769" y="2621"/>
                  </a:cubicBezTo>
                  <a:cubicBezTo>
                    <a:pt x="4241" y="2619"/>
                    <a:pt x="5456" y="1469"/>
                    <a:pt x="5536" y="0"/>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0"/>
            <p:cNvSpPr/>
            <p:nvPr/>
          </p:nvSpPr>
          <p:spPr>
            <a:xfrm>
              <a:off x="2580525" y="2351150"/>
              <a:ext cx="19675" cy="33300"/>
            </a:xfrm>
            <a:custGeom>
              <a:rect b="b" l="l" r="r" t="t"/>
              <a:pathLst>
                <a:path extrusionOk="0" h="1332" w="787">
                  <a:moveTo>
                    <a:pt x="0" y="0"/>
                  </a:moveTo>
                  <a:cubicBezTo>
                    <a:pt x="54" y="485"/>
                    <a:pt x="242" y="946"/>
                    <a:pt x="541" y="1332"/>
                  </a:cubicBezTo>
                  <a:lnTo>
                    <a:pt x="786" y="1091"/>
                  </a:lnTo>
                  <a:cubicBezTo>
                    <a:pt x="481" y="785"/>
                    <a:pt x="252" y="411"/>
                    <a:pt x="117"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0"/>
            <p:cNvSpPr/>
            <p:nvPr/>
          </p:nvSpPr>
          <p:spPr>
            <a:xfrm>
              <a:off x="2606850" y="2389600"/>
              <a:ext cx="33500" cy="21950"/>
            </a:xfrm>
            <a:custGeom>
              <a:rect b="b" l="l" r="r" t="t"/>
              <a:pathLst>
                <a:path extrusionOk="0" h="878" w="1340">
                  <a:moveTo>
                    <a:pt x="312" y="0"/>
                  </a:moveTo>
                  <a:lnTo>
                    <a:pt x="0" y="312"/>
                  </a:lnTo>
                  <a:cubicBezTo>
                    <a:pt x="385" y="622"/>
                    <a:pt x="849" y="817"/>
                    <a:pt x="1340" y="878"/>
                  </a:cubicBezTo>
                  <a:lnTo>
                    <a:pt x="1340" y="349"/>
                  </a:lnTo>
                  <a:cubicBezTo>
                    <a:pt x="977" y="303"/>
                    <a:pt x="629" y="183"/>
                    <a:pt x="312"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0"/>
            <p:cNvSpPr/>
            <p:nvPr/>
          </p:nvSpPr>
          <p:spPr>
            <a:xfrm>
              <a:off x="2658325" y="2389600"/>
              <a:ext cx="33525" cy="21950"/>
            </a:xfrm>
            <a:custGeom>
              <a:rect b="b" l="l" r="r" t="t"/>
              <a:pathLst>
                <a:path extrusionOk="0" h="878" w="1341">
                  <a:moveTo>
                    <a:pt x="1028" y="0"/>
                  </a:moveTo>
                  <a:cubicBezTo>
                    <a:pt x="712" y="183"/>
                    <a:pt x="364" y="303"/>
                    <a:pt x="1" y="349"/>
                  </a:cubicBezTo>
                  <a:lnTo>
                    <a:pt x="1" y="878"/>
                  </a:lnTo>
                  <a:cubicBezTo>
                    <a:pt x="491" y="817"/>
                    <a:pt x="955" y="622"/>
                    <a:pt x="1341" y="312"/>
                  </a:cubicBezTo>
                  <a:lnTo>
                    <a:pt x="1028" y="0"/>
                  </a:ln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0"/>
            <p:cNvSpPr/>
            <p:nvPr/>
          </p:nvSpPr>
          <p:spPr>
            <a:xfrm>
              <a:off x="2698550" y="2351150"/>
              <a:ext cx="19625" cy="33300"/>
            </a:xfrm>
            <a:custGeom>
              <a:rect b="b" l="l" r="r" t="t"/>
              <a:pathLst>
                <a:path extrusionOk="0" h="1332" w="785">
                  <a:moveTo>
                    <a:pt x="668" y="0"/>
                  </a:moveTo>
                  <a:cubicBezTo>
                    <a:pt x="533" y="411"/>
                    <a:pt x="305" y="783"/>
                    <a:pt x="0" y="1090"/>
                  </a:cubicBezTo>
                  <a:lnTo>
                    <a:pt x="242" y="1332"/>
                  </a:lnTo>
                  <a:cubicBezTo>
                    <a:pt x="543" y="946"/>
                    <a:pt x="730" y="485"/>
                    <a:pt x="785"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0"/>
            <p:cNvSpPr/>
            <p:nvPr/>
          </p:nvSpPr>
          <p:spPr>
            <a:xfrm>
              <a:off x="2640325" y="2398300"/>
              <a:ext cx="18025" cy="13850"/>
            </a:xfrm>
            <a:custGeom>
              <a:rect b="b" l="l" r="r" t="t"/>
              <a:pathLst>
                <a:path extrusionOk="0" h="554" w="721">
                  <a:moveTo>
                    <a:pt x="1" y="1"/>
                  </a:moveTo>
                  <a:lnTo>
                    <a:pt x="1" y="530"/>
                  </a:lnTo>
                  <a:cubicBezTo>
                    <a:pt x="122" y="546"/>
                    <a:pt x="243" y="553"/>
                    <a:pt x="365" y="553"/>
                  </a:cubicBezTo>
                  <a:cubicBezTo>
                    <a:pt x="483" y="553"/>
                    <a:pt x="603" y="546"/>
                    <a:pt x="721" y="530"/>
                  </a:cubicBezTo>
                  <a:lnTo>
                    <a:pt x="721" y="1"/>
                  </a:lnTo>
                  <a:cubicBezTo>
                    <a:pt x="601" y="16"/>
                    <a:pt x="481" y="24"/>
                    <a:pt x="361" y="24"/>
                  </a:cubicBezTo>
                  <a:cubicBezTo>
                    <a:pt x="241" y="24"/>
                    <a:pt x="120" y="16"/>
                    <a:pt x="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0"/>
            <p:cNvSpPr/>
            <p:nvPr/>
          </p:nvSpPr>
          <p:spPr>
            <a:xfrm>
              <a:off x="2580025" y="2336800"/>
              <a:ext cx="3425" cy="14375"/>
            </a:xfrm>
            <a:custGeom>
              <a:rect b="b" l="l" r="r" t="t"/>
              <a:pathLst>
                <a:path extrusionOk="0" h="575" w="137">
                  <a:moveTo>
                    <a:pt x="15" y="1"/>
                  </a:moveTo>
                  <a:cubicBezTo>
                    <a:pt x="6" y="95"/>
                    <a:pt x="1" y="189"/>
                    <a:pt x="1" y="285"/>
                  </a:cubicBezTo>
                  <a:cubicBezTo>
                    <a:pt x="1" y="337"/>
                    <a:pt x="2" y="390"/>
                    <a:pt x="5" y="441"/>
                  </a:cubicBezTo>
                  <a:cubicBezTo>
                    <a:pt x="9" y="486"/>
                    <a:pt x="13" y="531"/>
                    <a:pt x="20" y="574"/>
                  </a:cubicBezTo>
                  <a:lnTo>
                    <a:pt x="137" y="574"/>
                  </a:lnTo>
                  <a:cubicBezTo>
                    <a:pt x="75" y="387"/>
                    <a:pt x="34" y="195"/>
                    <a:pt x="15"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0"/>
            <p:cNvSpPr/>
            <p:nvPr/>
          </p:nvSpPr>
          <p:spPr>
            <a:xfrm>
              <a:off x="2715225" y="2336800"/>
              <a:ext cx="3450" cy="14375"/>
            </a:xfrm>
            <a:custGeom>
              <a:rect b="b" l="l" r="r" t="t"/>
              <a:pathLst>
                <a:path extrusionOk="0" h="575" w="138">
                  <a:moveTo>
                    <a:pt x="123" y="1"/>
                  </a:moveTo>
                  <a:cubicBezTo>
                    <a:pt x="102" y="195"/>
                    <a:pt x="61" y="387"/>
                    <a:pt x="1" y="574"/>
                  </a:cubicBezTo>
                  <a:lnTo>
                    <a:pt x="118" y="574"/>
                  </a:lnTo>
                  <a:cubicBezTo>
                    <a:pt x="123" y="531"/>
                    <a:pt x="129" y="484"/>
                    <a:pt x="133" y="439"/>
                  </a:cubicBezTo>
                  <a:cubicBezTo>
                    <a:pt x="134" y="387"/>
                    <a:pt x="137" y="337"/>
                    <a:pt x="136" y="285"/>
                  </a:cubicBezTo>
                  <a:cubicBezTo>
                    <a:pt x="136" y="189"/>
                    <a:pt x="132" y="95"/>
                    <a:pt x="123"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0"/>
            <p:cNvSpPr/>
            <p:nvPr/>
          </p:nvSpPr>
          <p:spPr>
            <a:xfrm>
              <a:off x="2594050" y="2378425"/>
              <a:ext cx="20625" cy="19000"/>
            </a:xfrm>
            <a:custGeom>
              <a:rect b="b" l="l" r="r" t="t"/>
              <a:pathLst>
                <a:path extrusionOk="0" h="760" w="825">
                  <a:moveTo>
                    <a:pt x="245" y="0"/>
                  </a:moveTo>
                  <a:lnTo>
                    <a:pt x="0" y="241"/>
                  </a:lnTo>
                  <a:cubicBezTo>
                    <a:pt x="141" y="442"/>
                    <a:pt x="314" y="617"/>
                    <a:pt x="512" y="759"/>
                  </a:cubicBezTo>
                  <a:lnTo>
                    <a:pt x="824" y="447"/>
                  </a:lnTo>
                  <a:cubicBezTo>
                    <a:pt x="612" y="325"/>
                    <a:pt x="417" y="175"/>
                    <a:pt x="245"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0"/>
            <p:cNvSpPr/>
            <p:nvPr/>
          </p:nvSpPr>
          <p:spPr>
            <a:xfrm>
              <a:off x="2684025" y="2378375"/>
              <a:ext cx="20575" cy="19050"/>
            </a:xfrm>
            <a:custGeom>
              <a:rect b="b" l="l" r="r" t="t"/>
              <a:pathLst>
                <a:path extrusionOk="0" h="762" w="823">
                  <a:moveTo>
                    <a:pt x="581" y="1"/>
                  </a:moveTo>
                  <a:cubicBezTo>
                    <a:pt x="408" y="175"/>
                    <a:pt x="213" y="327"/>
                    <a:pt x="0" y="449"/>
                  </a:cubicBezTo>
                  <a:lnTo>
                    <a:pt x="313" y="761"/>
                  </a:lnTo>
                  <a:cubicBezTo>
                    <a:pt x="511" y="619"/>
                    <a:pt x="684" y="444"/>
                    <a:pt x="823" y="243"/>
                  </a:cubicBezTo>
                  <a:lnTo>
                    <a:pt x="581"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0"/>
            <p:cNvSpPr/>
            <p:nvPr/>
          </p:nvSpPr>
          <p:spPr>
            <a:xfrm>
              <a:off x="3269425" y="2294000"/>
              <a:ext cx="102600" cy="98725"/>
            </a:xfrm>
            <a:custGeom>
              <a:rect b="b" l="l" r="r" t="t"/>
              <a:pathLst>
                <a:path extrusionOk="0" h="3949" w="4104">
                  <a:moveTo>
                    <a:pt x="2129" y="0"/>
                  </a:moveTo>
                  <a:cubicBezTo>
                    <a:pt x="1331" y="0"/>
                    <a:pt x="611" y="483"/>
                    <a:pt x="306" y="1219"/>
                  </a:cubicBezTo>
                  <a:cubicBezTo>
                    <a:pt x="1" y="1957"/>
                    <a:pt x="169" y="2806"/>
                    <a:pt x="733" y="3370"/>
                  </a:cubicBezTo>
                  <a:cubicBezTo>
                    <a:pt x="1111" y="3748"/>
                    <a:pt x="1616" y="3949"/>
                    <a:pt x="2129" y="3949"/>
                  </a:cubicBezTo>
                  <a:cubicBezTo>
                    <a:pt x="2383" y="3949"/>
                    <a:pt x="2640" y="3899"/>
                    <a:pt x="2884" y="3798"/>
                  </a:cubicBezTo>
                  <a:cubicBezTo>
                    <a:pt x="3622" y="3492"/>
                    <a:pt x="4103" y="2773"/>
                    <a:pt x="4103" y="1974"/>
                  </a:cubicBezTo>
                  <a:cubicBezTo>
                    <a:pt x="4103" y="885"/>
                    <a:pt x="3219" y="2"/>
                    <a:pt x="2129" y="0"/>
                  </a:cubicBezTo>
                  <a:close/>
                </a:path>
              </a:pathLst>
            </a:custGeom>
            <a:solidFill>
              <a:srgbClr val="7E4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0"/>
            <p:cNvSpPr/>
            <p:nvPr/>
          </p:nvSpPr>
          <p:spPr>
            <a:xfrm>
              <a:off x="3253800" y="2352450"/>
              <a:ext cx="29050" cy="33350"/>
            </a:xfrm>
            <a:custGeom>
              <a:rect b="b" l="l" r="r" t="t"/>
              <a:pathLst>
                <a:path extrusionOk="0" h="1334" w="1162">
                  <a:moveTo>
                    <a:pt x="0" y="0"/>
                  </a:moveTo>
                  <a:cubicBezTo>
                    <a:pt x="54" y="487"/>
                    <a:pt x="240" y="948"/>
                    <a:pt x="541" y="1333"/>
                  </a:cubicBezTo>
                  <a:lnTo>
                    <a:pt x="1161" y="720"/>
                  </a:lnTo>
                  <a:lnTo>
                    <a:pt x="1161" y="713"/>
                  </a:lnTo>
                  <a:cubicBezTo>
                    <a:pt x="1017" y="498"/>
                    <a:pt x="920" y="255"/>
                    <a:pt x="87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0"/>
            <p:cNvSpPr/>
            <p:nvPr/>
          </p:nvSpPr>
          <p:spPr>
            <a:xfrm>
              <a:off x="3280125" y="2383450"/>
              <a:ext cx="33475" cy="29425"/>
            </a:xfrm>
            <a:custGeom>
              <a:rect b="b" l="l" r="r" t="t"/>
              <a:pathLst>
                <a:path extrusionOk="0" h="1177" w="1339">
                  <a:moveTo>
                    <a:pt x="612" y="0"/>
                  </a:moveTo>
                  <a:lnTo>
                    <a:pt x="0" y="612"/>
                  </a:lnTo>
                  <a:cubicBezTo>
                    <a:pt x="385" y="920"/>
                    <a:pt x="849" y="1115"/>
                    <a:pt x="1338" y="1177"/>
                  </a:cubicBezTo>
                  <a:lnTo>
                    <a:pt x="1338" y="301"/>
                  </a:lnTo>
                  <a:cubicBezTo>
                    <a:pt x="1077" y="256"/>
                    <a:pt x="828" y="153"/>
                    <a:pt x="612"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0"/>
            <p:cNvSpPr/>
            <p:nvPr/>
          </p:nvSpPr>
          <p:spPr>
            <a:xfrm>
              <a:off x="3331600" y="2383450"/>
              <a:ext cx="33525" cy="29425"/>
            </a:xfrm>
            <a:custGeom>
              <a:rect b="b" l="l" r="r" t="t"/>
              <a:pathLst>
                <a:path extrusionOk="0" h="1177" w="1341">
                  <a:moveTo>
                    <a:pt x="728" y="0"/>
                  </a:moveTo>
                  <a:cubicBezTo>
                    <a:pt x="508" y="149"/>
                    <a:pt x="261" y="255"/>
                    <a:pt x="1" y="310"/>
                  </a:cubicBezTo>
                  <a:lnTo>
                    <a:pt x="1" y="1177"/>
                  </a:lnTo>
                  <a:cubicBezTo>
                    <a:pt x="490" y="1115"/>
                    <a:pt x="954" y="920"/>
                    <a:pt x="1340" y="612"/>
                  </a:cubicBezTo>
                  <a:lnTo>
                    <a:pt x="728"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0"/>
            <p:cNvSpPr/>
            <p:nvPr/>
          </p:nvSpPr>
          <p:spPr>
            <a:xfrm>
              <a:off x="3362575" y="2352450"/>
              <a:ext cx="28875" cy="33350"/>
            </a:xfrm>
            <a:custGeom>
              <a:rect b="b" l="l" r="r" t="t"/>
              <a:pathLst>
                <a:path extrusionOk="0" h="1334" w="1155">
                  <a:moveTo>
                    <a:pt x="279" y="0"/>
                  </a:moveTo>
                  <a:cubicBezTo>
                    <a:pt x="232" y="263"/>
                    <a:pt x="139" y="512"/>
                    <a:pt x="0" y="720"/>
                  </a:cubicBezTo>
                  <a:lnTo>
                    <a:pt x="612" y="1333"/>
                  </a:lnTo>
                  <a:cubicBezTo>
                    <a:pt x="913" y="948"/>
                    <a:pt x="1100" y="487"/>
                    <a:pt x="1154"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0"/>
            <p:cNvSpPr/>
            <p:nvPr/>
          </p:nvSpPr>
          <p:spPr>
            <a:xfrm>
              <a:off x="3361800" y="2301550"/>
              <a:ext cx="29450" cy="32750"/>
            </a:xfrm>
            <a:custGeom>
              <a:rect b="b" l="l" r="r" t="t"/>
              <a:pathLst>
                <a:path extrusionOk="0" h="1310" w="1178">
                  <a:moveTo>
                    <a:pt x="620" y="1"/>
                  </a:moveTo>
                  <a:lnTo>
                    <a:pt x="0" y="619"/>
                  </a:lnTo>
                  <a:cubicBezTo>
                    <a:pt x="147" y="826"/>
                    <a:pt x="251" y="1061"/>
                    <a:pt x="303" y="1309"/>
                  </a:cubicBezTo>
                  <a:lnTo>
                    <a:pt x="1177" y="1309"/>
                  </a:lnTo>
                  <a:cubicBezTo>
                    <a:pt x="1111" y="831"/>
                    <a:pt x="918" y="379"/>
                    <a:pt x="620"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0"/>
            <p:cNvSpPr/>
            <p:nvPr/>
          </p:nvSpPr>
          <p:spPr>
            <a:xfrm>
              <a:off x="3331600" y="2275400"/>
              <a:ext cx="32750" cy="28875"/>
            </a:xfrm>
            <a:custGeom>
              <a:rect b="b" l="l" r="r" t="t"/>
              <a:pathLst>
                <a:path extrusionOk="0" h="1155" w="1310">
                  <a:moveTo>
                    <a:pt x="1" y="1"/>
                  </a:moveTo>
                  <a:lnTo>
                    <a:pt x="1" y="868"/>
                  </a:lnTo>
                  <a:cubicBezTo>
                    <a:pt x="250" y="923"/>
                    <a:pt x="489" y="1016"/>
                    <a:pt x="691" y="1155"/>
                  </a:cubicBezTo>
                  <a:lnTo>
                    <a:pt x="1310" y="535"/>
                  </a:lnTo>
                  <a:cubicBezTo>
                    <a:pt x="929" y="244"/>
                    <a:pt x="477" y="60"/>
                    <a:pt x="1"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0"/>
            <p:cNvSpPr/>
            <p:nvPr/>
          </p:nvSpPr>
          <p:spPr>
            <a:xfrm>
              <a:off x="3280850" y="2275400"/>
              <a:ext cx="32750" cy="28875"/>
            </a:xfrm>
            <a:custGeom>
              <a:rect b="b" l="l" r="r" t="t"/>
              <a:pathLst>
                <a:path extrusionOk="0" h="1155" w="1310">
                  <a:moveTo>
                    <a:pt x="1309" y="1"/>
                  </a:moveTo>
                  <a:cubicBezTo>
                    <a:pt x="834" y="62"/>
                    <a:pt x="383" y="247"/>
                    <a:pt x="1" y="535"/>
                  </a:cubicBezTo>
                  <a:lnTo>
                    <a:pt x="621" y="1155"/>
                  </a:lnTo>
                  <a:cubicBezTo>
                    <a:pt x="829" y="1013"/>
                    <a:pt x="1063" y="919"/>
                    <a:pt x="1309" y="876"/>
                  </a:cubicBezTo>
                  <a:lnTo>
                    <a:pt x="1309"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0"/>
            <p:cNvSpPr/>
            <p:nvPr/>
          </p:nvSpPr>
          <p:spPr>
            <a:xfrm>
              <a:off x="3253975" y="2301550"/>
              <a:ext cx="29425" cy="32750"/>
            </a:xfrm>
            <a:custGeom>
              <a:rect b="b" l="l" r="r" t="t"/>
              <a:pathLst>
                <a:path extrusionOk="0" h="1310" w="1177">
                  <a:moveTo>
                    <a:pt x="558" y="1"/>
                  </a:moveTo>
                  <a:cubicBezTo>
                    <a:pt x="259" y="379"/>
                    <a:pt x="66" y="831"/>
                    <a:pt x="0" y="1309"/>
                  </a:cubicBezTo>
                  <a:lnTo>
                    <a:pt x="876" y="1309"/>
                  </a:lnTo>
                  <a:cubicBezTo>
                    <a:pt x="928" y="1061"/>
                    <a:pt x="1031" y="826"/>
                    <a:pt x="1177" y="619"/>
                  </a:cubicBezTo>
                  <a:lnTo>
                    <a:pt x="558"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0"/>
            <p:cNvSpPr/>
            <p:nvPr/>
          </p:nvSpPr>
          <p:spPr>
            <a:xfrm>
              <a:off x="3313575" y="2274850"/>
              <a:ext cx="18050" cy="22475"/>
            </a:xfrm>
            <a:custGeom>
              <a:rect b="b" l="l" r="r" t="t"/>
              <a:pathLst>
                <a:path extrusionOk="0" h="899" w="722">
                  <a:moveTo>
                    <a:pt x="365" y="0"/>
                  </a:moveTo>
                  <a:cubicBezTo>
                    <a:pt x="244" y="0"/>
                    <a:pt x="121" y="7"/>
                    <a:pt x="0" y="23"/>
                  </a:cubicBezTo>
                  <a:lnTo>
                    <a:pt x="0" y="898"/>
                  </a:lnTo>
                  <a:cubicBezTo>
                    <a:pt x="121" y="873"/>
                    <a:pt x="242" y="860"/>
                    <a:pt x="365" y="859"/>
                  </a:cubicBezTo>
                  <a:cubicBezTo>
                    <a:pt x="372" y="859"/>
                    <a:pt x="379" y="859"/>
                    <a:pt x="387" y="859"/>
                  </a:cubicBezTo>
                  <a:cubicBezTo>
                    <a:pt x="499" y="859"/>
                    <a:pt x="611" y="869"/>
                    <a:pt x="722" y="890"/>
                  </a:cubicBezTo>
                  <a:lnTo>
                    <a:pt x="722" y="23"/>
                  </a:lnTo>
                  <a:cubicBezTo>
                    <a:pt x="604" y="7"/>
                    <a:pt x="484" y="0"/>
                    <a:pt x="36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0"/>
            <p:cNvSpPr/>
            <p:nvPr/>
          </p:nvSpPr>
          <p:spPr>
            <a:xfrm>
              <a:off x="3313575" y="2390975"/>
              <a:ext cx="18050" cy="22475"/>
            </a:xfrm>
            <a:custGeom>
              <a:rect b="b" l="l" r="r" t="t"/>
              <a:pathLst>
                <a:path extrusionOk="0" h="899" w="722">
                  <a:moveTo>
                    <a:pt x="0" y="0"/>
                  </a:moveTo>
                  <a:lnTo>
                    <a:pt x="0" y="876"/>
                  </a:lnTo>
                  <a:cubicBezTo>
                    <a:pt x="121" y="891"/>
                    <a:pt x="244" y="898"/>
                    <a:pt x="365" y="898"/>
                  </a:cubicBezTo>
                  <a:cubicBezTo>
                    <a:pt x="484" y="898"/>
                    <a:pt x="604" y="891"/>
                    <a:pt x="722" y="876"/>
                  </a:cubicBezTo>
                  <a:lnTo>
                    <a:pt x="722" y="9"/>
                  </a:lnTo>
                  <a:cubicBezTo>
                    <a:pt x="611" y="30"/>
                    <a:pt x="499" y="40"/>
                    <a:pt x="387" y="40"/>
                  </a:cubicBezTo>
                  <a:cubicBezTo>
                    <a:pt x="379" y="40"/>
                    <a:pt x="372" y="40"/>
                    <a:pt x="365" y="39"/>
                  </a:cubicBezTo>
                  <a:cubicBezTo>
                    <a:pt x="242" y="38"/>
                    <a:pt x="121" y="25"/>
                    <a:pt x="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0"/>
            <p:cNvSpPr/>
            <p:nvPr/>
          </p:nvSpPr>
          <p:spPr>
            <a:xfrm>
              <a:off x="3253150" y="2334275"/>
              <a:ext cx="22725" cy="18200"/>
            </a:xfrm>
            <a:custGeom>
              <a:rect b="b" l="l" r="r" t="t"/>
              <a:pathLst>
                <a:path extrusionOk="0" h="728" w="909">
                  <a:moveTo>
                    <a:pt x="33" y="0"/>
                  </a:moveTo>
                  <a:cubicBezTo>
                    <a:pt x="12" y="130"/>
                    <a:pt x="1" y="262"/>
                    <a:pt x="2" y="395"/>
                  </a:cubicBezTo>
                  <a:cubicBezTo>
                    <a:pt x="2" y="507"/>
                    <a:pt x="11" y="618"/>
                    <a:pt x="26" y="727"/>
                  </a:cubicBezTo>
                  <a:lnTo>
                    <a:pt x="901" y="727"/>
                  </a:lnTo>
                  <a:cubicBezTo>
                    <a:pt x="878" y="618"/>
                    <a:pt x="868" y="507"/>
                    <a:pt x="870" y="395"/>
                  </a:cubicBezTo>
                  <a:cubicBezTo>
                    <a:pt x="871" y="262"/>
                    <a:pt x="884" y="130"/>
                    <a:pt x="90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0"/>
            <p:cNvSpPr/>
            <p:nvPr/>
          </p:nvSpPr>
          <p:spPr>
            <a:xfrm>
              <a:off x="3369350" y="2334275"/>
              <a:ext cx="22700" cy="18200"/>
            </a:xfrm>
            <a:custGeom>
              <a:rect b="b" l="l" r="r" t="t"/>
              <a:pathLst>
                <a:path extrusionOk="0" h="728" w="908">
                  <a:moveTo>
                    <a:pt x="1" y="0"/>
                  </a:moveTo>
                  <a:cubicBezTo>
                    <a:pt x="24" y="130"/>
                    <a:pt x="39" y="262"/>
                    <a:pt x="40" y="395"/>
                  </a:cubicBezTo>
                  <a:cubicBezTo>
                    <a:pt x="41" y="507"/>
                    <a:pt x="30" y="618"/>
                    <a:pt x="9" y="727"/>
                  </a:cubicBezTo>
                  <a:lnTo>
                    <a:pt x="883" y="727"/>
                  </a:lnTo>
                  <a:cubicBezTo>
                    <a:pt x="899" y="618"/>
                    <a:pt x="907" y="507"/>
                    <a:pt x="907" y="395"/>
                  </a:cubicBezTo>
                  <a:cubicBezTo>
                    <a:pt x="907" y="262"/>
                    <a:pt x="898" y="130"/>
                    <a:pt x="87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0"/>
            <p:cNvSpPr/>
            <p:nvPr/>
          </p:nvSpPr>
          <p:spPr>
            <a:xfrm>
              <a:off x="3348825" y="2288750"/>
              <a:ext cx="28500" cy="28300"/>
            </a:xfrm>
            <a:custGeom>
              <a:rect b="b" l="l" r="r" t="t"/>
              <a:pathLst>
                <a:path extrusionOk="0" h="1132" w="1140">
                  <a:moveTo>
                    <a:pt x="621" y="1"/>
                  </a:moveTo>
                  <a:lnTo>
                    <a:pt x="1" y="621"/>
                  </a:lnTo>
                  <a:cubicBezTo>
                    <a:pt x="207" y="752"/>
                    <a:pt x="384" y="926"/>
                    <a:pt x="519" y="1131"/>
                  </a:cubicBezTo>
                  <a:lnTo>
                    <a:pt x="1139" y="513"/>
                  </a:lnTo>
                  <a:cubicBezTo>
                    <a:pt x="989" y="320"/>
                    <a:pt x="815" y="147"/>
                    <a:pt x="62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0"/>
            <p:cNvSpPr/>
            <p:nvPr/>
          </p:nvSpPr>
          <p:spPr>
            <a:xfrm>
              <a:off x="3267325" y="2370450"/>
              <a:ext cx="28100" cy="28300"/>
            </a:xfrm>
            <a:custGeom>
              <a:rect b="b" l="l" r="r" t="t"/>
              <a:pathLst>
                <a:path extrusionOk="0" h="1132" w="1124">
                  <a:moveTo>
                    <a:pt x="620" y="0"/>
                  </a:moveTo>
                  <a:lnTo>
                    <a:pt x="0" y="613"/>
                  </a:lnTo>
                  <a:cubicBezTo>
                    <a:pt x="141" y="813"/>
                    <a:pt x="314" y="988"/>
                    <a:pt x="512" y="1132"/>
                  </a:cubicBezTo>
                  <a:lnTo>
                    <a:pt x="1124" y="520"/>
                  </a:lnTo>
                  <a:cubicBezTo>
                    <a:pt x="924" y="381"/>
                    <a:pt x="752" y="204"/>
                    <a:pt x="62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0"/>
            <p:cNvSpPr/>
            <p:nvPr/>
          </p:nvSpPr>
          <p:spPr>
            <a:xfrm>
              <a:off x="3267925" y="2288750"/>
              <a:ext cx="28450" cy="28300"/>
            </a:xfrm>
            <a:custGeom>
              <a:rect b="b" l="l" r="r" t="t"/>
              <a:pathLst>
                <a:path extrusionOk="0" h="1132" w="1138">
                  <a:moveTo>
                    <a:pt x="519" y="1"/>
                  </a:moveTo>
                  <a:cubicBezTo>
                    <a:pt x="324" y="147"/>
                    <a:pt x="149" y="319"/>
                    <a:pt x="0" y="513"/>
                  </a:cubicBezTo>
                  <a:lnTo>
                    <a:pt x="619" y="1131"/>
                  </a:lnTo>
                  <a:cubicBezTo>
                    <a:pt x="754" y="926"/>
                    <a:pt x="931" y="752"/>
                    <a:pt x="1138" y="621"/>
                  </a:cubicBezTo>
                  <a:lnTo>
                    <a:pt x="519"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0"/>
            <p:cNvSpPr/>
            <p:nvPr/>
          </p:nvSpPr>
          <p:spPr>
            <a:xfrm>
              <a:off x="3349775" y="2370450"/>
              <a:ext cx="28100" cy="28300"/>
            </a:xfrm>
            <a:custGeom>
              <a:rect b="b" l="l" r="r" t="t"/>
              <a:pathLst>
                <a:path extrusionOk="0" h="1132" w="1124">
                  <a:moveTo>
                    <a:pt x="512" y="0"/>
                  </a:moveTo>
                  <a:cubicBezTo>
                    <a:pt x="374" y="203"/>
                    <a:pt x="202" y="378"/>
                    <a:pt x="1" y="520"/>
                  </a:cubicBezTo>
                  <a:lnTo>
                    <a:pt x="613" y="1132"/>
                  </a:lnTo>
                  <a:cubicBezTo>
                    <a:pt x="812" y="988"/>
                    <a:pt x="985" y="813"/>
                    <a:pt x="1124" y="613"/>
                  </a:cubicBezTo>
                  <a:lnTo>
                    <a:pt x="512"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0"/>
            <p:cNvSpPr/>
            <p:nvPr/>
          </p:nvSpPr>
          <p:spPr>
            <a:xfrm>
              <a:off x="3253400" y="2349100"/>
              <a:ext cx="138400" cy="65500"/>
            </a:xfrm>
            <a:custGeom>
              <a:rect b="b" l="l" r="r" t="t"/>
              <a:pathLst>
                <a:path extrusionOk="0" h="2620" w="5536">
                  <a:moveTo>
                    <a:pt x="1" y="1"/>
                  </a:moveTo>
                  <a:cubicBezTo>
                    <a:pt x="82" y="1470"/>
                    <a:pt x="1297" y="2620"/>
                    <a:pt x="2769" y="2620"/>
                  </a:cubicBezTo>
                  <a:cubicBezTo>
                    <a:pt x="4239" y="2620"/>
                    <a:pt x="5455" y="1470"/>
                    <a:pt x="5536" y="1"/>
                  </a:cubicBezTo>
                  <a:lnTo>
                    <a:pt x="5536" y="1"/>
                  </a:lnTo>
                  <a:cubicBezTo>
                    <a:pt x="5533" y="46"/>
                    <a:pt x="5527" y="91"/>
                    <a:pt x="5521" y="134"/>
                  </a:cubicBezTo>
                  <a:cubicBezTo>
                    <a:pt x="5467" y="621"/>
                    <a:pt x="5280" y="1082"/>
                    <a:pt x="4979" y="1467"/>
                  </a:cubicBezTo>
                  <a:cubicBezTo>
                    <a:pt x="4840" y="1667"/>
                    <a:pt x="4667" y="1842"/>
                    <a:pt x="4468" y="1986"/>
                  </a:cubicBezTo>
                  <a:cubicBezTo>
                    <a:pt x="4082" y="2294"/>
                    <a:pt x="3619" y="2489"/>
                    <a:pt x="3129" y="2551"/>
                  </a:cubicBezTo>
                  <a:cubicBezTo>
                    <a:pt x="3011" y="2566"/>
                    <a:pt x="2891" y="2573"/>
                    <a:pt x="2773" y="2573"/>
                  </a:cubicBezTo>
                  <a:cubicBezTo>
                    <a:pt x="2651" y="2573"/>
                    <a:pt x="2528" y="2566"/>
                    <a:pt x="2409" y="2551"/>
                  </a:cubicBezTo>
                  <a:cubicBezTo>
                    <a:pt x="1918" y="2489"/>
                    <a:pt x="1454" y="2294"/>
                    <a:pt x="1069" y="1986"/>
                  </a:cubicBezTo>
                  <a:cubicBezTo>
                    <a:pt x="871" y="1842"/>
                    <a:pt x="698" y="1667"/>
                    <a:pt x="557" y="1467"/>
                  </a:cubicBezTo>
                  <a:cubicBezTo>
                    <a:pt x="256" y="1082"/>
                    <a:pt x="70" y="621"/>
                    <a:pt x="16" y="134"/>
                  </a:cubicBezTo>
                  <a:cubicBezTo>
                    <a:pt x="9" y="91"/>
                    <a:pt x="5" y="46"/>
                    <a:pt x="1" y="1"/>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0"/>
            <p:cNvSpPr/>
            <p:nvPr/>
          </p:nvSpPr>
          <p:spPr>
            <a:xfrm>
              <a:off x="3253800" y="2352450"/>
              <a:ext cx="19625" cy="33350"/>
            </a:xfrm>
            <a:custGeom>
              <a:rect b="b" l="l" r="r" t="t"/>
              <a:pathLst>
                <a:path extrusionOk="0" h="1334" w="785">
                  <a:moveTo>
                    <a:pt x="0" y="0"/>
                  </a:moveTo>
                  <a:cubicBezTo>
                    <a:pt x="54" y="487"/>
                    <a:pt x="240" y="948"/>
                    <a:pt x="541" y="1333"/>
                  </a:cubicBezTo>
                  <a:lnTo>
                    <a:pt x="785" y="1093"/>
                  </a:lnTo>
                  <a:cubicBezTo>
                    <a:pt x="479" y="785"/>
                    <a:pt x="250" y="412"/>
                    <a:pt x="115"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0"/>
            <p:cNvSpPr/>
            <p:nvPr/>
          </p:nvSpPr>
          <p:spPr>
            <a:xfrm>
              <a:off x="3280075" y="2390925"/>
              <a:ext cx="33525" cy="21950"/>
            </a:xfrm>
            <a:custGeom>
              <a:rect b="b" l="l" r="r" t="t"/>
              <a:pathLst>
                <a:path extrusionOk="0" h="878" w="1341">
                  <a:moveTo>
                    <a:pt x="313" y="1"/>
                  </a:moveTo>
                  <a:lnTo>
                    <a:pt x="1" y="313"/>
                  </a:lnTo>
                  <a:cubicBezTo>
                    <a:pt x="386" y="621"/>
                    <a:pt x="850" y="816"/>
                    <a:pt x="1340" y="878"/>
                  </a:cubicBezTo>
                  <a:lnTo>
                    <a:pt x="1340" y="349"/>
                  </a:lnTo>
                  <a:cubicBezTo>
                    <a:pt x="978" y="302"/>
                    <a:pt x="629" y="183"/>
                    <a:pt x="313"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0"/>
            <p:cNvSpPr/>
            <p:nvPr/>
          </p:nvSpPr>
          <p:spPr>
            <a:xfrm>
              <a:off x="3331600" y="2390925"/>
              <a:ext cx="33500" cy="21950"/>
            </a:xfrm>
            <a:custGeom>
              <a:rect b="b" l="l" r="r" t="t"/>
              <a:pathLst>
                <a:path extrusionOk="0" h="878" w="1340">
                  <a:moveTo>
                    <a:pt x="1027" y="1"/>
                  </a:moveTo>
                  <a:cubicBezTo>
                    <a:pt x="712" y="183"/>
                    <a:pt x="362" y="302"/>
                    <a:pt x="1" y="349"/>
                  </a:cubicBezTo>
                  <a:lnTo>
                    <a:pt x="1" y="878"/>
                  </a:lnTo>
                  <a:cubicBezTo>
                    <a:pt x="490" y="816"/>
                    <a:pt x="954" y="621"/>
                    <a:pt x="1339" y="313"/>
                  </a:cubicBezTo>
                  <a:lnTo>
                    <a:pt x="1027" y="1"/>
                  </a:ln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0"/>
            <p:cNvSpPr/>
            <p:nvPr/>
          </p:nvSpPr>
          <p:spPr>
            <a:xfrm>
              <a:off x="3371825" y="2352450"/>
              <a:ext cx="19600" cy="33300"/>
            </a:xfrm>
            <a:custGeom>
              <a:rect b="b" l="l" r="r" t="t"/>
              <a:pathLst>
                <a:path extrusionOk="0" h="1332" w="784">
                  <a:moveTo>
                    <a:pt x="668" y="0"/>
                  </a:moveTo>
                  <a:cubicBezTo>
                    <a:pt x="533" y="411"/>
                    <a:pt x="304" y="783"/>
                    <a:pt x="0" y="1090"/>
                  </a:cubicBezTo>
                  <a:lnTo>
                    <a:pt x="242" y="1332"/>
                  </a:lnTo>
                  <a:cubicBezTo>
                    <a:pt x="541" y="946"/>
                    <a:pt x="730" y="485"/>
                    <a:pt x="783"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0"/>
            <p:cNvSpPr/>
            <p:nvPr/>
          </p:nvSpPr>
          <p:spPr>
            <a:xfrm>
              <a:off x="3313575" y="2399650"/>
              <a:ext cx="18050" cy="13800"/>
            </a:xfrm>
            <a:custGeom>
              <a:rect b="b" l="l" r="r" t="t"/>
              <a:pathLst>
                <a:path extrusionOk="0" h="552" w="722">
                  <a:moveTo>
                    <a:pt x="0" y="0"/>
                  </a:moveTo>
                  <a:lnTo>
                    <a:pt x="0" y="529"/>
                  </a:lnTo>
                  <a:cubicBezTo>
                    <a:pt x="121" y="544"/>
                    <a:pt x="244" y="551"/>
                    <a:pt x="365" y="551"/>
                  </a:cubicBezTo>
                  <a:cubicBezTo>
                    <a:pt x="484" y="551"/>
                    <a:pt x="604" y="544"/>
                    <a:pt x="722" y="529"/>
                  </a:cubicBezTo>
                  <a:lnTo>
                    <a:pt x="722" y="0"/>
                  </a:lnTo>
                  <a:cubicBezTo>
                    <a:pt x="602" y="16"/>
                    <a:pt x="482" y="24"/>
                    <a:pt x="361" y="24"/>
                  </a:cubicBezTo>
                  <a:cubicBezTo>
                    <a:pt x="241" y="24"/>
                    <a:pt x="120" y="16"/>
                    <a:pt x="0"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0"/>
            <p:cNvSpPr/>
            <p:nvPr/>
          </p:nvSpPr>
          <p:spPr>
            <a:xfrm>
              <a:off x="3253250" y="2338100"/>
              <a:ext cx="3475" cy="14375"/>
            </a:xfrm>
            <a:custGeom>
              <a:rect b="b" l="l" r="r" t="t"/>
              <a:pathLst>
                <a:path extrusionOk="0" h="575" w="139">
                  <a:moveTo>
                    <a:pt x="15" y="1"/>
                  </a:moveTo>
                  <a:cubicBezTo>
                    <a:pt x="7" y="95"/>
                    <a:pt x="1" y="189"/>
                    <a:pt x="1" y="285"/>
                  </a:cubicBezTo>
                  <a:cubicBezTo>
                    <a:pt x="1" y="337"/>
                    <a:pt x="2" y="389"/>
                    <a:pt x="5" y="441"/>
                  </a:cubicBezTo>
                  <a:cubicBezTo>
                    <a:pt x="9" y="486"/>
                    <a:pt x="15" y="531"/>
                    <a:pt x="21" y="574"/>
                  </a:cubicBezTo>
                  <a:lnTo>
                    <a:pt x="139" y="574"/>
                  </a:lnTo>
                  <a:cubicBezTo>
                    <a:pt x="77" y="389"/>
                    <a:pt x="36" y="196"/>
                    <a:pt x="16"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0"/>
            <p:cNvSpPr/>
            <p:nvPr/>
          </p:nvSpPr>
          <p:spPr>
            <a:xfrm>
              <a:off x="3388500" y="2338100"/>
              <a:ext cx="3450" cy="14375"/>
            </a:xfrm>
            <a:custGeom>
              <a:rect b="b" l="l" r="r" t="t"/>
              <a:pathLst>
                <a:path extrusionOk="0" h="575" w="138">
                  <a:moveTo>
                    <a:pt x="123" y="1"/>
                  </a:moveTo>
                  <a:cubicBezTo>
                    <a:pt x="103" y="196"/>
                    <a:pt x="63" y="389"/>
                    <a:pt x="1" y="574"/>
                  </a:cubicBezTo>
                  <a:lnTo>
                    <a:pt x="117" y="574"/>
                  </a:lnTo>
                  <a:cubicBezTo>
                    <a:pt x="125" y="531"/>
                    <a:pt x="129" y="486"/>
                    <a:pt x="133" y="441"/>
                  </a:cubicBezTo>
                  <a:cubicBezTo>
                    <a:pt x="136" y="389"/>
                    <a:pt x="137" y="337"/>
                    <a:pt x="137" y="285"/>
                  </a:cubicBezTo>
                  <a:cubicBezTo>
                    <a:pt x="137" y="189"/>
                    <a:pt x="132" y="95"/>
                    <a:pt x="123"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0"/>
            <p:cNvSpPr/>
            <p:nvPr/>
          </p:nvSpPr>
          <p:spPr>
            <a:xfrm>
              <a:off x="3267325" y="2379750"/>
              <a:ext cx="20625" cy="19000"/>
            </a:xfrm>
            <a:custGeom>
              <a:rect b="b" l="l" r="r" t="t"/>
              <a:pathLst>
                <a:path extrusionOk="0" h="760" w="825">
                  <a:moveTo>
                    <a:pt x="244" y="1"/>
                  </a:moveTo>
                  <a:lnTo>
                    <a:pt x="0" y="241"/>
                  </a:lnTo>
                  <a:cubicBezTo>
                    <a:pt x="141" y="441"/>
                    <a:pt x="314" y="616"/>
                    <a:pt x="512" y="760"/>
                  </a:cubicBezTo>
                  <a:lnTo>
                    <a:pt x="824" y="448"/>
                  </a:lnTo>
                  <a:cubicBezTo>
                    <a:pt x="612" y="324"/>
                    <a:pt x="416" y="174"/>
                    <a:pt x="244"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0"/>
            <p:cNvSpPr/>
            <p:nvPr/>
          </p:nvSpPr>
          <p:spPr>
            <a:xfrm>
              <a:off x="3357250" y="2379675"/>
              <a:ext cx="20625" cy="19075"/>
            </a:xfrm>
            <a:custGeom>
              <a:rect b="b" l="l" r="r" t="t"/>
              <a:pathLst>
                <a:path extrusionOk="0" h="763" w="825">
                  <a:moveTo>
                    <a:pt x="583" y="1"/>
                  </a:moveTo>
                  <a:cubicBezTo>
                    <a:pt x="409" y="177"/>
                    <a:pt x="213" y="327"/>
                    <a:pt x="1" y="451"/>
                  </a:cubicBezTo>
                  <a:lnTo>
                    <a:pt x="313" y="763"/>
                  </a:lnTo>
                  <a:cubicBezTo>
                    <a:pt x="511" y="619"/>
                    <a:pt x="684" y="444"/>
                    <a:pt x="825" y="244"/>
                  </a:cubicBezTo>
                  <a:lnTo>
                    <a:pt x="583"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0"/>
            <p:cNvSpPr/>
            <p:nvPr/>
          </p:nvSpPr>
          <p:spPr>
            <a:xfrm>
              <a:off x="2903025" y="2163625"/>
              <a:ext cx="156400" cy="150500"/>
            </a:xfrm>
            <a:custGeom>
              <a:rect b="b" l="l" r="r" t="t"/>
              <a:pathLst>
                <a:path extrusionOk="0" h="6020" w="6256">
                  <a:moveTo>
                    <a:pt x="3245" y="1"/>
                  </a:moveTo>
                  <a:cubicBezTo>
                    <a:pt x="2029" y="1"/>
                    <a:pt x="931" y="735"/>
                    <a:pt x="466" y="1859"/>
                  </a:cubicBezTo>
                  <a:cubicBezTo>
                    <a:pt x="0" y="2983"/>
                    <a:pt x="258" y="4278"/>
                    <a:pt x="1118" y="5138"/>
                  </a:cubicBezTo>
                  <a:cubicBezTo>
                    <a:pt x="1694" y="5714"/>
                    <a:pt x="2464" y="6019"/>
                    <a:pt x="3247" y="6019"/>
                  </a:cubicBezTo>
                  <a:cubicBezTo>
                    <a:pt x="3635" y="6019"/>
                    <a:pt x="4026" y="5944"/>
                    <a:pt x="4398" y="5790"/>
                  </a:cubicBezTo>
                  <a:cubicBezTo>
                    <a:pt x="5521" y="5325"/>
                    <a:pt x="6255" y="4227"/>
                    <a:pt x="6255" y="3011"/>
                  </a:cubicBezTo>
                  <a:cubicBezTo>
                    <a:pt x="6255" y="1349"/>
                    <a:pt x="4907" y="1"/>
                    <a:pt x="3245" y="1"/>
                  </a:cubicBezTo>
                  <a:close/>
                </a:path>
              </a:pathLst>
            </a:custGeom>
            <a:solidFill>
              <a:srgbClr val="7E4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0"/>
            <p:cNvSpPr/>
            <p:nvPr/>
          </p:nvSpPr>
          <p:spPr>
            <a:xfrm>
              <a:off x="2879150" y="2252725"/>
              <a:ext cx="44325" cy="50825"/>
            </a:xfrm>
            <a:custGeom>
              <a:rect b="b" l="l" r="r" t="t"/>
              <a:pathLst>
                <a:path extrusionOk="0" h="2033" w="1773">
                  <a:moveTo>
                    <a:pt x="1" y="1"/>
                  </a:moveTo>
                  <a:cubicBezTo>
                    <a:pt x="84" y="742"/>
                    <a:pt x="369" y="1445"/>
                    <a:pt x="828" y="2032"/>
                  </a:cubicBezTo>
                  <a:lnTo>
                    <a:pt x="1772" y="1099"/>
                  </a:lnTo>
                  <a:lnTo>
                    <a:pt x="1772" y="1088"/>
                  </a:lnTo>
                  <a:cubicBezTo>
                    <a:pt x="1553" y="760"/>
                    <a:pt x="1404" y="390"/>
                    <a:pt x="1335"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0"/>
            <p:cNvSpPr/>
            <p:nvPr/>
          </p:nvSpPr>
          <p:spPr>
            <a:xfrm>
              <a:off x="2919300" y="2299975"/>
              <a:ext cx="51100" cy="44875"/>
            </a:xfrm>
            <a:custGeom>
              <a:rect b="b" l="l" r="r" t="t"/>
              <a:pathLst>
                <a:path extrusionOk="0" h="1795" w="2044">
                  <a:moveTo>
                    <a:pt x="932" y="0"/>
                  </a:moveTo>
                  <a:lnTo>
                    <a:pt x="0" y="934"/>
                  </a:lnTo>
                  <a:cubicBezTo>
                    <a:pt x="588" y="1403"/>
                    <a:pt x="1295" y="1701"/>
                    <a:pt x="2043" y="1794"/>
                  </a:cubicBezTo>
                  <a:lnTo>
                    <a:pt x="2043" y="461"/>
                  </a:lnTo>
                  <a:cubicBezTo>
                    <a:pt x="1644" y="391"/>
                    <a:pt x="1264" y="234"/>
                    <a:pt x="932"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0"/>
            <p:cNvSpPr/>
            <p:nvPr/>
          </p:nvSpPr>
          <p:spPr>
            <a:xfrm>
              <a:off x="2997825" y="2299975"/>
              <a:ext cx="51050" cy="44875"/>
            </a:xfrm>
            <a:custGeom>
              <a:rect b="b" l="l" r="r" t="t"/>
              <a:pathLst>
                <a:path extrusionOk="0" h="1795" w="2042">
                  <a:moveTo>
                    <a:pt x="1109" y="0"/>
                  </a:moveTo>
                  <a:cubicBezTo>
                    <a:pt x="773" y="228"/>
                    <a:pt x="397" y="388"/>
                    <a:pt x="0" y="473"/>
                  </a:cubicBezTo>
                  <a:lnTo>
                    <a:pt x="0" y="1794"/>
                  </a:lnTo>
                  <a:cubicBezTo>
                    <a:pt x="747" y="1701"/>
                    <a:pt x="1454" y="1403"/>
                    <a:pt x="2041" y="932"/>
                  </a:cubicBezTo>
                  <a:lnTo>
                    <a:pt x="1109"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0"/>
            <p:cNvSpPr/>
            <p:nvPr/>
          </p:nvSpPr>
          <p:spPr>
            <a:xfrm>
              <a:off x="3045025" y="2252725"/>
              <a:ext cx="43975" cy="50825"/>
            </a:xfrm>
            <a:custGeom>
              <a:rect b="b" l="l" r="r" t="t"/>
              <a:pathLst>
                <a:path extrusionOk="0" h="2033" w="1759">
                  <a:moveTo>
                    <a:pt x="426" y="1"/>
                  </a:moveTo>
                  <a:cubicBezTo>
                    <a:pt x="354" y="403"/>
                    <a:pt x="212" y="781"/>
                    <a:pt x="0" y="1099"/>
                  </a:cubicBezTo>
                  <a:lnTo>
                    <a:pt x="934" y="2032"/>
                  </a:lnTo>
                  <a:cubicBezTo>
                    <a:pt x="1391" y="1445"/>
                    <a:pt x="1677" y="742"/>
                    <a:pt x="1759"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0"/>
            <p:cNvSpPr/>
            <p:nvPr/>
          </p:nvSpPr>
          <p:spPr>
            <a:xfrm>
              <a:off x="3043825" y="2175125"/>
              <a:ext cx="44900" cy="49900"/>
            </a:xfrm>
            <a:custGeom>
              <a:rect b="b" l="l" r="r" t="t"/>
              <a:pathLst>
                <a:path extrusionOk="0" h="1996" w="1796">
                  <a:moveTo>
                    <a:pt x="945" y="1"/>
                  </a:moveTo>
                  <a:lnTo>
                    <a:pt x="0" y="945"/>
                  </a:lnTo>
                  <a:cubicBezTo>
                    <a:pt x="225" y="1252"/>
                    <a:pt x="379" y="1617"/>
                    <a:pt x="462" y="1996"/>
                  </a:cubicBezTo>
                  <a:lnTo>
                    <a:pt x="1796" y="1996"/>
                  </a:lnTo>
                  <a:cubicBezTo>
                    <a:pt x="1694" y="1267"/>
                    <a:pt x="1401" y="578"/>
                    <a:pt x="945"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0"/>
            <p:cNvSpPr/>
            <p:nvPr/>
          </p:nvSpPr>
          <p:spPr>
            <a:xfrm>
              <a:off x="2997825" y="2135300"/>
              <a:ext cx="49900" cy="44000"/>
            </a:xfrm>
            <a:custGeom>
              <a:rect b="b" l="l" r="r" t="t"/>
              <a:pathLst>
                <a:path extrusionOk="0" h="1760" w="1996">
                  <a:moveTo>
                    <a:pt x="0" y="1"/>
                  </a:moveTo>
                  <a:lnTo>
                    <a:pt x="0" y="1322"/>
                  </a:lnTo>
                  <a:cubicBezTo>
                    <a:pt x="377" y="1405"/>
                    <a:pt x="744" y="1547"/>
                    <a:pt x="1050" y="1760"/>
                  </a:cubicBezTo>
                  <a:lnTo>
                    <a:pt x="1995" y="815"/>
                  </a:lnTo>
                  <a:cubicBezTo>
                    <a:pt x="1428" y="378"/>
                    <a:pt x="742" y="95"/>
                    <a:pt x="0"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0"/>
            <p:cNvSpPr/>
            <p:nvPr/>
          </p:nvSpPr>
          <p:spPr>
            <a:xfrm>
              <a:off x="2920500" y="2135300"/>
              <a:ext cx="49900" cy="43975"/>
            </a:xfrm>
            <a:custGeom>
              <a:rect b="b" l="l" r="r" t="t"/>
              <a:pathLst>
                <a:path extrusionOk="0" h="1759" w="1996">
                  <a:moveTo>
                    <a:pt x="1995" y="1"/>
                  </a:moveTo>
                  <a:cubicBezTo>
                    <a:pt x="1270" y="94"/>
                    <a:pt x="582" y="375"/>
                    <a:pt x="0" y="815"/>
                  </a:cubicBezTo>
                  <a:lnTo>
                    <a:pt x="944" y="1758"/>
                  </a:lnTo>
                  <a:cubicBezTo>
                    <a:pt x="1251" y="1546"/>
                    <a:pt x="1606" y="1404"/>
                    <a:pt x="1995" y="1334"/>
                  </a:cubicBezTo>
                  <a:lnTo>
                    <a:pt x="1995"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0"/>
            <p:cNvSpPr/>
            <p:nvPr/>
          </p:nvSpPr>
          <p:spPr>
            <a:xfrm>
              <a:off x="2879475" y="2175125"/>
              <a:ext cx="44875" cy="49900"/>
            </a:xfrm>
            <a:custGeom>
              <a:rect b="b" l="l" r="r" t="t"/>
              <a:pathLst>
                <a:path extrusionOk="0" h="1996" w="1795">
                  <a:moveTo>
                    <a:pt x="850" y="1"/>
                  </a:moveTo>
                  <a:cubicBezTo>
                    <a:pt x="394" y="578"/>
                    <a:pt x="102" y="1267"/>
                    <a:pt x="1" y="1996"/>
                  </a:cubicBezTo>
                  <a:lnTo>
                    <a:pt x="1333" y="1996"/>
                  </a:lnTo>
                  <a:cubicBezTo>
                    <a:pt x="1416" y="1617"/>
                    <a:pt x="1569" y="1252"/>
                    <a:pt x="1794" y="945"/>
                  </a:cubicBezTo>
                  <a:lnTo>
                    <a:pt x="850"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0"/>
            <p:cNvSpPr/>
            <p:nvPr/>
          </p:nvSpPr>
          <p:spPr>
            <a:xfrm>
              <a:off x="2970375" y="2134425"/>
              <a:ext cx="27475" cy="34225"/>
            </a:xfrm>
            <a:custGeom>
              <a:rect b="b" l="l" r="r" t="t"/>
              <a:pathLst>
                <a:path extrusionOk="0" h="1369" w="1099">
                  <a:moveTo>
                    <a:pt x="584" y="1"/>
                  </a:moveTo>
                  <a:cubicBezTo>
                    <a:pt x="574" y="1"/>
                    <a:pt x="564" y="1"/>
                    <a:pt x="554" y="1"/>
                  </a:cubicBezTo>
                  <a:cubicBezTo>
                    <a:pt x="545" y="1"/>
                    <a:pt x="535" y="1"/>
                    <a:pt x="526" y="1"/>
                  </a:cubicBezTo>
                  <a:cubicBezTo>
                    <a:pt x="350" y="1"/>
                    <a:pt x="174" y="13"/>
                    <a:pt x="0" y="36"/>
                  </a:cubicBezTo>
                  <a:lnTo>
                    <a:pt x="0" y="1369"/>
                  </a:lnTo>
                  <a:cubicBezTo>
                    <a:pt x="181" y="1331"/>
                    <a:pt x="368" y="1311"/>
                    <a:pt x="554" y="1309"/>
                  </a:cubicBezTo>
                  <a:cubicBezTo>
                    <a:pt x="562" y="1309"/>
                    <a:pt x="569" y="1309"/>
                    <a:pt x="577" y="1309"/>
                  </a:cubicBezTo>
                  <a:cubicBezTo>
                    <a:pt x="752" y="1309"/>
                    <a:pt x="926" y="1325"/>
                    <a:pt x="1098" y="1357"/>
                  </a:cubicBezTo>
                  <a:lnTo>
                    <a:pt x="1098" y="36"/>
                  </a:lnTo>
                  <a:cubicBezTo>
                    <a:pt x="927" y="12"/>
                    <a:pt x="755" y="1"/>
                    <a:pt x="58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0"/>
            <p:cNvSpPr/>
            <p:nvPr/>
          </p:nvSpPr>
          <p:spPr>
            <a:xfrm>
              <a:off x="2970375" y="2311475"/>
              <a:ext cx="27475" cy="34250"/>
            </a:xfrm>
            <a:custGeom>
              <a:rect b="b" l="l" r="r" t="t"/>
              <a:pathLst>
                <a:path extrusionOk="0" h="1370" w="1099">
                  <a:moveTo>
                    <a:pt x="0" y="0"/>
                  </a:moveTo>
                  <a:lnTo>
                    <a:pt x="0" y="1334"/>
                  </a:lnTo>
                  <a:cubicBezTo>
                    <a:pt x="183" y="1358"/>
                    <a:pt x="368" y="1369"/>
                    <a:pt x="554" y="1369"/>
                  </a:cubicBezTo>
                  <a:cubicBezTo>
                    <a:pt x="735" y="1369"/>
                    <a:pt x="917" y="1358"/>
                    <a:pt x="1098" y="1334"/>
                  </a:cubicBezTo>
                  <a:lnTo>
                    <a:pt x="1098" y="13"/>
                  </a:lnTo>
                  <a:cubicBezTo>
                    <a:pt x="932" y="44"/>
                    <a:pt x="765" y="59"/>
                    <a:pt x="596" y="59"/>
                  </a:cubicBezTo>
                  <a:cubicBezTo>
                    <a:pt x="582" y="59"/>
                    <a:pt x="568" y="59"/>
                    <a:pt x="554" y="59"/>
                  </a:cubicBezTo>
                  <a:cubicBezTo>
                    <a:pt x="368" y="58"/>
                    <a:pt x="181" y="38"/>
                    <a:pt x="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0"/>
            <p:cNvSpPr/>
            <p:nvPr/>
          </p:nvSpPr>
          <p:spPr>
            <a:xfrm>
              <a:off x="2878250" y="2225000"/>
              <a:ext cx="34600" cy="27750"/>
            </a:xfrm>
            <a:custGeom>
              <a:rect b="b" l="l" r="r" t="t"/>
              <a:pathLst>
                <a:path extrusionOk="0" h="1110" w="1384">
                  <a:moveTo>
                    <a:pt x="50" y="1"/>
                  </a:moveTo>
                  <a:cubicBezTo>
                    <a:pt x="16" y="199"/>
                    <a:pt x="0" y="401"/>
                    <a:pt x="2" y="602"/>
                  </a:cubicBezTo>
                  <a:cubicBezTo>
                    <a:pt x="2" y="772"/>
                    <a:pt x="13" y="943"/>
                    <a:pt x="37" y="1110"/>
                  </a:cubicBezTo>
                  <a:lnTo>
                    <a:pt x="1371" y="1110"/>
                  </a:lnTo>
                  <a:cubicBezTo>
                    <a:pt x="1337" y="943"/>
                    <a:pt x="1322" y="772"/>
                    <a:pt x="1323" y="602"/>
                  </a:cubicBezTo>
                  <a:lnTo>
                    <a:pt x="1325" y="602"/>
                  </a:lnTo>
                  <a:cubicBezTo>
                    <a:pt x="1326" y="401"/>
                    <a:pt x="1346" y="199"/>
                    <a:pt x="138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0"/>
            <p:cNvSpPr/>
            <p:nvPr/>
          </p:nvSpPr>
          <p:spPr>
            <a:xfrm>
              <a:off x="3055350" y="2225000"/>
              <a:ext cx="34600" cy="27750"/>
            </a:xfrm>
            <a:custGeom>
              <a:rect b="b" l="l" r="r" t="t"/>
              <a:pathLst>
                <a:path extrusionOk="0" h="1110" w="1384">
                  <a:moveTo>
                    <a:pt x="1" y="1"/>
                  </a:moveTo>
                  <a:cubicBezTo>
                    <a:pt x="38" y="199"/>
                    <a:pt x="58" y="401"/>
                    <a:pt x="60" y="602"/>
                  </a:cubicBezTo>
                  <a:cubicBezTo>
                    <a:pt x="62" y="772"/>
                    <a:pt x="47" y="943"/>
                    <a:pt x="13" y="1110"/>
                  </a:cubicBezTo>
                  <a:lnTo>
                    <a:pt x="1346" y="1110"/>
                  </a:lnTo>
                  <a:cubicBezTo>
                    <a:pt x="1370" y="943"/>
                    <a:pt x="1381" y="772"/>
                    <a:pt x="1381" y="602"/>
                  </a:cubicBezTo>
                  <a:cubicBezTo>
                    <a:pt x="1384" y="401"/>
                    <a:pt x="1368" y="199"/>
                    <a:pt x="133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0"/>
            <p:cNvSpPr/>
            <p:nvPr/>
          </p:nvSpPr>
          <p:spPr>
            <a:xfrm>
              <a:off x="3024075" y="2155650"/>
              <a:ext cx="43400" cy="43125"/>
            </a:xfrm>
            <a:custGeom>
              <a:rect b="b" l="l" r="r" t="t"/>
              <a:pathLst>
                <a:path extrusionOk="0" h="1725" w="1736">
                  <a:moveTo>
                    <a:pt x="945" y="1"/>
                  </a:moveTo>
                  <a:lnTo>
                    <a:pt x="0" y="944"/>
                  </a:lnTo>
                  <a:cubicBezTo>
                    <a:pt x="317" y="1145"/>
                    <a:pt x="587" y="1411"/>
                    <a:pt x="790" y="1724"/>
                  </a:cubicBezTo>
                  <a:lnTo>
                    <a:pt x="1735" y="780"/>
                  </a:lnTo>
                  <a:cubicBezTo>
                    <a:pt x="1509" y="486"/>
                    <a:pt x="1242" y="223"/>
                    <a:pt x="94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0"/>
            <p:cNvSpPr/>
            <p:nvPr/>
          </p:nvSpPr>
          <p:spPr>
            <a:xfrm>
              <a:off x="2899825" y="2280175"/>
              <a:ext cx="42800" cy="43125"/>
            </a:xfrm>
            <a:custGeom>
              <a:rect b="b" l="l" r="r" t="t"/>
              <a:pathLst>
                <a:path extrusionOk="0" h="1725" w="1712">
                  <a:moveTo>
                    <a:pt x="944" y="1"/>
                  </a:moveTo>
                  <a:lnTo>
                    <a:pt x="1" y="934"/>
                  </a:lnTo>
                  <a:cubicBezTo>
                    <a:pt x="213" y="1239"/>
                    <a:pt x="477" y="1506"/>
                    <a:pt x="779" y="1724"/>
                  </a:cubicBezTo>
                  <a:lnTo>
                    <a:pt x="1711" y="792"/>
                  </a:lnTo>
                  <a:cubicBezTo>
                    <a:pt x="1408" y="580"/>
                    <a:pt x="1146" y="311"/>
                    <a:pt x="94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0"/>
            <p:cNvSpPr/>
            <p:nvPr/>
          </p:nvSpPr>
          <p:spPr>
            <a:xfrm>
              <a:off x="2900700" y="2155650"/>
              <a:ext cx="43400" cy="43125"/>
            </a:xfrm>
            <a:custGeom>
              <a:rect b="b" l="l" r="r" t="t"/>
              <a:pathLst>
                <a:path extrusionOk="0" h="1725" w="1736">
                  <a:moveTo>
                    <a:pt x="792" y="1"/>
                  </a:moveTo>
                  <a:cubicBezTo>
                    <a:pt x="494" y="223"/>
                    <a:pt x="228" y="486"/>
                    <a:pt x="1" y="780"/>
                  </a:cubicBezTo>
                  <a:lnTo>
                    <a:pt x="945" y="1724"/>
                  </a:lnTo>
                  <a:cubicBezTo>
                    <a:pt x="1151" y="1411"/>
                    <a:pt x="1419" y="1145"/>
                    <a:pt x="1736" y="946"/>
                  </a:cubicBezTo>
                  <a:lnTo>
                    <a:pt x="792"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0"/>
            <p:cNvSpPr/>
            <p:nvPr/>
          </p:nvSpPr>
          <p:spPr>
            <a:xfrm>
              <a:off x="3025550" y="2280175"/>
              <a:ext cx="42800" cy="43125"/>
            </a:xfrm>
            <a:custGeom>
              <a:rect b="b" l="l" r="r" t="t"/>
              <a:pathLst>
                <a:path extrusionOk="0" h="1725" w="1712">
                  <a:moveTo>
                    <a:pt x="779" y="1"/>
                  </a:moveTo>
                  <a:cubicBezTo>
                    <a:pt x="570" y="309"/>
                    <a:pt x="305" y="577"/>
                    <a:pt x="0" y="792"/>
                  </a:cubicBezTo>
                  <a:lnTo>
                    <a:pt x="932" y="1724"/>
                  </a:lnTo>
                  <a:cubicBezTo>
                    <a:pt x="1235" y="1506"/>
                    <a:pt x="1499" y="1239"/>
                    <a:pt x="1711" y="934"/>
                  </a:cubicBezTo>
                  <a:lnTo>
                    <a:pt x="779"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0"/>
            <p:cNvSpPr/>
            <p:nvPr/>
          </p:nvSpPr>
          <p:spPr>
            <a:xfrm>
              <a:off x="2878600" y="2247625"/>
              <a:ext cx="210975" cy="99750"/>
            </a:xfrm>
            <a:custGeom>
              <a:rect b="b" l="l" r="r" t="t"/>
              <a:pathLst>
                <a:path extrusionOk="0" h="3990" w="8439">
                  <a:moveTo>
                    <a:pt x="0" y="1"/>
                  </a:moveTo>
                  <a:cubicBezTo>
                    <a:pt x="123" y="2226"/>
                    <a:pt x="1966" y="3989"/>
                    <a:pt x="4219" y="3989"/>
                  </a:cubicBezTo>
                  <a:cubicBezTo>
                    <a:pt x="6474" y="3989"/>
                    <a:pt x="8316" y="2226"/>
                    <a:pt x="8438" y="1"/>
                  </a:cubicBezTo>
                  <a:lnTo>
                    <a:pt x="8438" y="1"/>
                  </a:lnTo>
                  <a:cubicBezTo>
                    <a:pt x="8433" y="70"/>
                    <a:pt x="8426" y="139"/>
                    <a:pt x="8416" y="205"/>
                  </a:cubicBezTo>
                  <a:cubicBezTo>
                    <a:pt x="8334" y="946"/>
                    <a:pt x="8048" y="1649"/>
                    <a:pt x="7591" y="2236"/>
                  </a:cubicBezTo>
                  <a:cubicBezTo>
                    <a:pt x="7377" y="2541"/>
                    <a:pt x="7113" y="2808"/>
                    <a:pt x="6810" y="3026"/>
                  </a:cubicBezTo>
                  <a:cubicBezTo>
                    <a:pt x="6223" y="3497"/>
                    <a:pt x="5516" y="3795"/>
                    <a:pt x="4769" y="3888"/>
                  </a:cubicBezTo>
                  <a:cubicBezTo>
                    <a:pt x="4589" y="3912"/>
                    <a:pt x="4408" y="3923"/>
                    <a:pt x="4226" y="3923"/>
                  </a:cubicBezTo>
                  <a:cubicBezTo>
                    <a:pt x="4041" y="3923"/>
                    <a:pt x="3855" y="3911"/>
                    <a:pt x="3671" y="3888"/>
                  </a:cubicBezTo>
                  <a:lnTo>
                    <a:pt x="3671" y="3890"/>
                  </a:lnTo>
                  <a:cubicBezTo>
                    <a:pt x="2923" y="3797"/>
                    <a:pt x="2216" y="3499"/>
                    <a:pt x="1628" y="3028"/>
                  </a:cubicBezTo>
                  <a:lnTo>
                    <a:pt x="2105" y="2553"/>
                  </a:lnTo>
                  <a:lnTo>
                    <a:pt x="1628" y="3026"/>
                  </a:lnTo>
                  <a:cubicBezTo>
                    <a:pt x="1326" y="2808"/>
                    <a:pt x="1062" y="2541"/>
                    <a:pt x="850" y="2236"/>
                  </a:cubicBezTo>
                  <a:cubicBezTo>
                    <a:pt x="391" y="1649"/>
                    <a:pt x="104" y="946"/>
                    <a:pt x="23" y="205"/>
                  </a:cubicBezTo>
                  <a:cubicBezTo>
                    <a:pt x="13" y="139"/>
                    <a:pt x="6" y="70"/>
                    <a:pt x="0" y="1"/>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0"/>
            <p:cNvSpPr/>
            <p:nvPr/>
          </p:nvSpPr>
          <p:spPr>
            <a:xfrm>
              <a:off x="2879150" y="2252725"/>
              <a:ext cx="29975" cy="50825"/>
            </a:xfrm>
            <a:custGeom>
              <a:rect b="b" l="l" r="r" t="t"/>
              <a:pathLst>
                <a:path extrusionOk="0" h="2033" w="1199">
                  <a:moveTo>
                    <a:pt x="1" y="1"/>
                  </a:moveTo>
                  <a:cubicBezTo>
                    <a:pt x="84" y="742"/>
                    <a:pt x="369" y="1445"/>
                    <a:pt x="828" y="2032"/>
                  </a:cubicBezTo>
                  <a:lnTo>
                    <a:pt x="1199" y="1665"/>
                  </a:lnTo>
                  <a:cubicBezTo>
                    <a:pt x="733" y="1197"/>
                    <a:pt x="385" y="628"/>
                    <a:pt x="179"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0"/>
            <p:cNvSpPr/>
            <p:nvPr/>
          </p:nvSpPr>
          <p:spPr>
            <a:xfrm>
              <a:off x="2919300" y="2311400"/>
              <a:ext cx="51050" cy="33450"/>
            </a:xfrm>
            <a:custGeom>
              <a:rect b="b" l="l" r="r" t="t"/>
              <a:pathLst>
                <a:path extrusionOk="0" h="1338" w="2042">
                  <a:moveTo>
                    <a:pt x="476" y="0"/>
                  </a:moveTo>
                  <a:cubicBezTo>
                    <a:pt x="476" y="0"/>
                    <a:pt x="476" y="1"/>
                    <a:pt x="476" y="1"/>
                  </a:cubicBezTo>
                  <a:lnTo>
                    <a:pt x="476" y="1"/>
                  </a:lnTo>
                  <a:lnTo>
                    <a:pt x="477" y="0"/>
                  </a:lnTo>
                  <a:close/>
                  <a:moveTo>
                    <a:pt x="476" y="1"/>
                  </a:moveTo>
                  <a:lnTo>
                    <a:pt x="0" y="475"/>
                  </a:lnTo>
                  <a:cubicBezTo>
                    <a:pt x="588" y="946"/>
                    <a:pt x="1295" y="1244"/>
                    <a:pt x="2042" y="1337"/>
                  </a:cubicBezTo>
                  <a:lnTo>
                    <a:pt x="2042" y="532"/>
                  </a:lnTo>
                  <a:cubicBezTo>
                    <a:pt x="1491" y="460"/>
                    <a:pt x="958" y="280"/>
                    <a:pt x="476"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0"/>
            <p:cNvSpPr/>
            <p:nvPr/>
          </p:nvSpPr>
          <p:spPr>
            <a:xfrm>
              <a:off x="2997825" y="2311400"/>
              <a:ext cx="51050" cy="33450"/>
            </a:xfrm>
            <a:custGeom>
              <a:rect b="b" l="l" r="r" t="t"/>
              <a:pathLst>
                <a:path extrusionOk="0" h="1338" w="2042">
                  <a:moveTo>
                    <a:pt x="1566" y="0"/>
                  </a:moveTo>
                  <a:cubicBezTo>
                    <a:pt x="1084" y="279"/>
                    <a:pt x="551" y="460"/>
                    <a:pt x="0" y="532"/>
                  </a:cubicBezTo>
                  <a:lnTo>
                    <a:pt x="0" y="1337"/>
                  </a:lnTo>
                  <a:cubicBezTo>
                    <a:pt x="747" y="1244"/>
                    <a:pt x="1454" y="946"/>
                    <a:pt x="2041" y="477"/>
                  </a:cubicBezTo>
                  <a:lnTo>
                    <a:pt x="1566" y="0"/>
                  </a:ln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0"/>
            <p:cNvSpPr/>
            <p:nvPr/>
          </p:nvSpPr>
          <p:spPr>
            <a:xfrm>
              <a:off x="3059100" y="2252725"/>
              <a:ext cx="29900" cy="50825"/>
            </a:xfrm>
            <a:custGeom>
              <a:rect b="b" l="l" r="r" t="t"/>
              <a:pathLst>
                <a:path extrusionOk="0" h="2033" w="1196">
                  <a:moveTo>
                    <a:pt x="1019" y="1"/>
                  </a:moveTo>
                  <a:cubicBezTo>
                    <a:pt x="814" y="626"/>
                    <a:pt x="465" y="1196"/>
                    <a:pt x="1" y="1663"/>
                  </a:cubicBezTo>
                  <a:lnTo>
                    <a:pt x="369" y="2032"/>
                  </a:lnTo>
                  <a:cubicBezTo>
                    <a:pt x="828" y="1445"/>
                    <a:pt x="1113" y="742"/>
                    <a:pt x="1196"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0"/>
            <p:cNvSpPr/>
            <p:nvPr/>
          </p:nvSpPr>
          <p:spPr>
            <a:xfrm>
              <a:off x="2970375" y="2324675"/>
              <a:ext cx="27475" cy="21075"/>
            </a:xfrm>
            <a:custGeom>
              <a:rect b="b" l="l" r="r" t="t"/>
              <a:pathLst>
                <a:path extrusionOk="0" h="843" w="1099">
                  <a:moveTo>
                    <a:pt x="1097" y="1"/>
                  </a:moveTo>
                  <a:lnTo>
                    <a:pt x="1097" y="1"/>
                  </a:lnTo>
                  <a:lnTo>
                    <a:pt x="1097" y="1"/>
                  </a:lnTo>
                  <a:cubicBezTo>
                    <a:pt x="1097" y="1"/>
                    <a:pt x="1098" y="1"/>
                    <a:pt x="1098" y="1"/>
                  </a:cubicBezTo>
                  <a:close/>
                  <a:moveTo>
                    <a:pt x="0" y="1"/>
                  </a:moveTo>
                  <a:lnTo>
                    <a:pt x="0" y="808"/>
                  </a:lnTo>
                  <a:cubicBezTo>
                    <a:pt x="183" y="832"/>
                    <a:pt x="368" y="843"/>
                    <a:pt x="554" y="843"/>
                  </a:cubicBezTo>
                  <a:cubicBezTo>
                    <a:pt x="735" y="843"/>
                    <a:pt x="917" y="832"/>
                    <a:pt x="1097" y="808"/>
                  </a:cubicBezTo>
                  <a:lnTo>
                    <a:pt x="1097" y="1"/>
                  </a:lnTo>
                  <a:lnTo>
                    <a:pt x="1097" y="1"/>
                  </a:lnTo>
                  <a:cubicBezTo>
                    <a:pt x="914" y="25"/>
                    <a:pt x="731" y="36"/>
                    <a:pt x="549" y="36"/>
                  </a:cubicBezTo>
                  <a:cubicBezTo>
                    <a:pt x="365" y="36"/>
                    <a:pt x="182" y="25"/>
                    <a:pt x="0"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0"/>
            <p:cNvSpPr/>
            <p:nvPr/>
          </p:nvSpPr>
          <p:spPr>
            <a:xfrm>
              <a:off x="2878425" y="2230875"/>
              <a:ext cx="5200" cy="21875"/>
            </a:xfrm>
            <a:custGeom>
              <a:rect b="b" l="l" r="r" t="t"/>
              <a:pathLst>
                <a:path extrusionOk="0" h="875" w="208">
                  <a:moveTo>
                    <a:pt x="21" y="0"/>
                  </a:moveTo>
                  <a:cubicBezTo>
                    <a:pt x="9" y="144"/>
                    <a:pt x="0" y="287"/>
                    <a:pt x="0" y="433"/>
                  </a:cubicBezTo>
                  <a:cubicBezTo>
                    <a:pt x="0" y="512"/>
                    <a:pt x="3" y="592"/>
                    <a:pt x="7" y="670"/>
                  </a:cubicBezTo>
                  <a:cubicBezTo>
                    <a:pt x="13" y="740"/>
                    <a:pt x="20" y="809"/>
                    <a:pt x="30" y="875"/>
                  </a:cubicBezTo>
                  <a:lnTo>
                    <a:pt x="207" y="875"/>
                  </a:lnTo>
                  <a:cubicBezTo>
                    <a:pt x="114" y="591"/>
                    <a:pt x="52" y="297"/>
                    <a:pt x="21"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0"/>
            <p:cNvSpPr/>
            <p:nvPr/>
          </p:nvSpPr>
          <p:spPr>
            <a:xfrm>
              <a:off x="3084550" y="2230875"/>
              <a:ext cx="5200" cy="21875"/>
            </a:xfrm>
            <a:custGeom>
              <a:rect b="b" l="l" r="r" t="t"/>
              <a:pathLst>
                <a:path extrusionOk="0" h="875" w="208">
                  <a:moveTo>
                    <a:pt x="186" y="0"/>
                  </a:moveTo>
                  <a:cubicBezTo>
                    <a:pt x="155" y="297"/>
                    <a:pt x="94" y="591"/>
                    <a:pt x="1" y="875"/>
                  </a:cubicBezTo>
                  <a:lnTo>
                    <a:pt x="178" y="875"/>
                  </a:lnTo>
                  <a:cubicBezTo>
                    <a:pt x="188" y="809"/>
                    <a:pt x="196" y="740"/>
                    <a:pt x="200" y="671"/>
                  </a:cubicBezTo>
                  <a:cubicBezTo>
                    <a:pt x="205" y="592"/>
                    <a:pt x="207" y="512"/>
                    <a:pt x="207" y="433"/>
                  </a:cubicBezTo>
                  <a:cubicBezTo>
                    <a:pt x="207" y="287"/>
                    <a:pt x="199" y="144"/>
                    <a:pt x="186"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0"/>
            <p:cNvSpPr/>
            <p:nvPr/>
          </p:nvSpPr>
          <p:spPr>
            <a:xfrm>
              <a:off x="2899825" y="2294350"/>
              <a:ext cx="31400" cy="28950"/>
            </a:xfrm>
            <a:custGeom>
              <a:rect b="b" l="l" r="r" t="t"/>
              <a:pathLst>
                <a:path extrusionOk="0" h="1158" w="1256">
                  <a:moveTo>
                    <a:pt x="372" y="0"/>
                  </a:moveTo>
                  <a:lnTo>
                    <a:pt x="1" y="367"/>
                  </a:lnTo>
                  <a:cubicBezTo>
                    <a:pt x="214" y="672"/>
                    <a:pt x="477" y="939"/>
                    <a:pt x="779" y="1157"/>
                  </a:cubicBezTo>
                  <a:lnTo>
                    <a:pt x="1256" y="682"/>
                  </a:lnTo>
                  <a:cubicBezTo>
                    <a:pt x="933" y="494"/>
                    <a:pt x="635" y="265"/>
                    <a:pt x="372"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0"/>
            <p:cNvSpPr/>
            <p:nvPr/>
          </p:nvSpPr>
          <p:spPr>
            <a:xfrm>
              <a:off x="3036975" y="2294275"/>
              <a:ext cx="31375" cy="29025"/>
            </a:xfrm>
            <a:custGeom>
              <a:rect b="b" l="l" r="r" t="t"/>
              <a:pathLst>
                <a:path extrusionOk="0" h="1161" w="1255">
                  <a:moveTo>
                    <a:pt x="886" y="1"/>
                  </a:moveTo>
                  <a:cubicBezTo>
                    <a:pt x="622" y="266"/>
                    <a:pt x="324" y="497"/>
                    <a:pt x="0" y="685"/>
                  </a:cubicBezTo>
                  <a:lnTo>
                    <a:pt x="475" y="1160"/>
                  </a:lnTo>
                  <a:cubicBezTo>
                    <a:pt x="778" y="942"/>
                    <a:pt x="1042" y="675"/>
                    <a:pt x="1254" y="370"/>
                  </a:cubicBezTo>
                  <a:lnTo>
                    <a:pt x="886"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0"/>
            <p:cNvSpPr/>
            <p:nvPr/>
          </p:nvSpPr>
          <p:spPr>
            <a:xfrm>
              <a:off x="3303600" y="2817075"/>
              <a:ext cx="46725" cy="39100"/>
            </a:xfrm>
            <a:custGeom>
              <a:rect b="b" l="l" r="r" t="t"/>
              <a:pathLst>
                <a:path extrusionOk="0" h="1564" w="1869">
                  <a:moveTo>
                    <a:pt x="1742" y="1"/>
                  </a:moveTo>
                  <a:lnTo>
                    <a:pt x="1742" y="2"/>
                  </a:lnTo>
                  <a:cubicBezTo>
                    <a:pt x="1339" y="265"/>
                    <a:pt x="861" y="468"/>
                    <a:pt x="321" y="611"/>
                  </a:cubicBezTo>
                  <a:cubicBezTo>
                    <a:pt x="215" y="638"/>
                    <a:pt x="111" y="663"/>
                    <a:pt x="0" y="683"/>
                  </a:cubicBezTo>
                  <a:cubicBezTo>
                    <a:pt x="6" y="736"/>
                    <a:pt x="17" y="788"/>
                    <a:pt x="30" y="840"/>
                  </a:cubicBezTo>
                  <a:cubicBezTo>
                    <a:pt x="128" y="1269"/>
                    <a:pt x="514" y="1564"/>
                    <a:pt x="941" y="1564"/>
                  </a:cubicBezTo>
                  <a:cubicBezTo>
                    <a:pt x="1005" y="1564"/>
                    <a:pt x="1070" y="1557"/>
                    <a:pt x="1135" y="1543"/>
                  </a:cubicBezTo>
                  <a:cubicBezTo>
                    <a:pt x="1495" y="1460"/>
                    <a:pt x="1773" y="1175"/>
                    <a:pt x="1848" y="814"/>
                  </a:cubicBezTo>
                  <a:cubicBezTo>
                    <a:pt x="1864" y="690"/>
                    <a:pt x="1869" y="565"/>
                    <a:pt x="1839" y="440"/>
                  </a:cubicBezTo>
                  <a:cubicBezTo>
                    <a:pt x="1807" y="293"/>
                    <a:pt x="1774" y="147"/>
                    <a:pt x="174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0"/>
            <p:cNvSpPr/>
            <p:nvPr/>
          </p:nvSpPr>
          <p:spPr>
            <a:xfrm>
              <a:off x="3298225" y="2594250"/>
              <a:ext cx="1950" cy="1425"/>
            </a:xfrm>
            <a:custGeom>
              <a:rect b="b" l="l" r="r" t="t"/>
              <a:pathLst>
                <a:path extrusionOk="0" h="57" w="78">
                  <a:moveTo>
                    <a:pt x="61" y="1"/>
                  </a:moveTo>
                  <a:lnTo>
                    <a:pt x="0" y="41"/>
                  </a:lnTo>
                  <a:lnTo>
                    <a:pt x="77" y="57"/>
                  </a:lnTo>
                  <a:cubicBezTo>
                    <a:pt x="68" y="39"/>
                    <a:pt x="62" y="20"/>
                    <a:pt x="61"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0"/>
            <p:cNvSpPr/>
            <p:nvPr/>
          </p:nvSpPr>
          <p:spPr>
            <a:xfrm>
              <a:off x="3289050" y="2556025"/>
              <a:ext cx="3050" cy="2650"/>
            </a:xfrm>
            <a:custGeom>
              <a:rect b="b" l="l" r="r" t="t"/>
              <a:pathLst>
                <a:path extrusionOk="0" h="106" w="122">
                  <a:moveTo>
                    <a:pt x="94" y="0"/>
                  </a:moveTo>
                  <a:cubicBezTo>
                    <a:pt x="65" y="30"/>
                    <a:pt x="34" y="55"/>
                    <a:pt x="0" y="76"/>
                  </a:cubicBezTo>
                  <a:cubicBezTo>
                    <a:pt x="38" y="83"/>
                    <a:pt x="82" y="99"/>
                    <a:pt x="121" y="106"/>
                  </a:cubicBezTo>
                  <a:cubicBezTo>
                    <a:pt x="113" y="77"/>
                    <a:pt x="107" y="35"/>
                    <a:pt x="94"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0"/>
            <p:cNvSpPr/>
            <p:nvPr/>
          </p:nvSpPr>
          <p:spPr>
            <a:xfrm>
              <a:off x="3296325" y="2785275"/>
              <a:ext cx="50850" cy="48850"/>
            </a:xfrm>
            <a:custGeom>
              <a:rect b="b" l="l" r="r" t="t"/>
              <a:pathLst>
                <a:path extrusionOk="0" h="1954" w="2034">
                  <a:moveTo>
                    <a:pt x="1750" y="1"/>
                  </a:moveTo>
                  <a:cubicBezTo>
                    <a:pt x="1339" y="268"/>
                    <a:pt x="845" y="481"/>
                    <a:pt x="293" y="622"/>
                  </a:cubicBezTo>
                  <a:lnTo>
                    <a:pt x="0" y="685"/>
                  </a:lnTo>
                  <a:cubicBezTo>
                    <a:pt x="97" y="1090"/>
                    <a:pt x="187" y="1520"/>
                    <a:pt x="291" y="1953"/>
                  </a:cubicBezTo>
                  <a:cubicBezTo>
                    <a:pt x="402" y="1934"/>
                    <a:pt x="506" y="1908"/>
                    <a:pt x="612" y="1882"/>
                  </a:cubicBezTo>
                  <a:cubicBezTo>
                    <a:pt x="1152" y="1738"/>
                    <a:pt x="1630" y="1537"/>
                    <a:pt x="2033" y="1273"/>
                  </a:cubicBezTo>
                  <a:cubicBezTo>
                    <a:pt x="1937" y="836"/>
                    <a:pt x="1843" y="418"/>
                    <a:pt x="175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0"/>
            <p:cNvSpPr/>
            <p:nvPr/>
          </p:nvSpPr>
          <p:spPr>
            <a:xfrm>
              <a:off x="3288475" y="2747100"/>
              <a:ext cx="51625" cy="55325"/>
            </a:xfrm>
            <a:custGeom>
              <a:rect b="b" l="l" r="r" t="t"/>
              <a:pathLst>
                <a:path extrusionOk="0" h="2213" w="2065">
                  <a:moveTo>
                    <a:pt x="1743" y="1"/>
                  </a:moveTo>
                  <a:cubicBezTo>
                    <a:pt x="1321" y="286"/>
                    <a:pt x="813" y="508"/>
                    <a:pt x="231" y="657"/>
                  </a:cubicBezTo>
                  <a:lnTo>
                    <a:pt x="1" y="714"/>
                  </a:lnTo>
                  <a:cubicBezTo>
                    <a:pt x="100" y="1206"/>
                    <a:pt x="213" y="1701"/>
                    <a:pt x="314" y="2212"/>
                  </a:cubicBezTo>
                  <a:lnTo>
                    <a:pt x="607" y="2149"/>
                  </a:lnTo>
                  <a:cubicBezTo>
                    <a:pt x="1161" y="2007"/>
                    <a:pt x="1654" y="1795"/>
                    <a:pt x="2064" y="1528"/>
                  </a:cubicBezTo>
                  <a:cubicBezTo>
                    <a:pt x="1956" y="1007"/>
                    <a:pt x="1847" y="500"/>
                    <a:pt x="1743"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0"/>
            <p:cNvSpPr/>
            <p:nvPr/>
          </p:nvSpPr>
          <p:spPr>
            <a:xfrm>
              <a:off x="3280325" y="2708950"/>
              <a:ext cx="51725" cy="56000"/>
            </a:xfrm>
            <a:custGeom>
              <a:rect b="b" l="l" r="r" t="t"/>
              <a:pathLst>
                <a:path extrusionOk="0" h="2240" w="2069">
                  <a:moveTo>
                    <a:pt x="1747" y="0"/>
                  </a:moveTo>
                  <a:cubicBezTo>
                    <a:pt x="1318" y="291"/>
                    <a:pt x="784" y="543"/>
                    <a:pt x="175" y="699"/>
                  </a:cubicBezTo>
                  <a:cubicBezTo>
                    <a:pt x="119" y="716"/>
                    <a:pt x="57" y="724"/>
                    <a:pt x="1" y="740"/>
                  </a:cubicBezTo>
                  <a:cubicBezTo>
                    <a:pt x="48" y="942"/>
                    <a:pt x="90" y="1136"/>
                    <a:pt x="131" y="1344"/>
                  </a:cubicBezTo>
                  <a:cubicBezTo>
                    <a:pt x="200" y="1642"/>
                    <a:pt x="258" y="1940"/>
                    <a:pt x="327" y="2240"/>
                  </a:cubicBezTo>
                  <a:lnTo>
                    <a:pt x="557" y="2185"/>
                  </a:lnTo>
                  <a:cubicBezTo>
                    <a:pt x="1139" y="2036"/>
                    <a:pt x="1648" y="1812"/>
                    <a:pt x="2069" y="1527"/>
                  </a:cubicBezTo>
                  <a:cubicBezTo>
                    <a:pt x="2039" y="1402"/>
                    <a:pt x="2015" y="1284"/>
                    <a:pt x="1986" y="1157"/>
                  </a:cubicBezTo>
                  <a:cubicBezTo>
                    <a:pt x="1905" y="776"/>
                    <a:pt x="1827" y="381"/>
                    <a:pt x="174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0"/>
            <p:cNvSpPr/>
            <p:nvPr/>
          </p:nvSpPr>
          <p:spPr>
            <a:xfrm>
              <a:off x="3272700" y="2670600"/>
              <a:ext cx="51350" cy="56850"/>
            </a:xfrm>
            <a:custGeom>
              <a:rect b="b" l="l" r="r" t="t"/>
              <a:pathLst>
                <a:path extrusionOk="0" h="2274" w="2054">
                  <a:moveTo>
                    <a:pt x="1725" y="0"/>
                  </a:moveTo>
                  <a:cubicBezTo>
                    <a:pt x="1726" y="1"/>
                    <a:pt x="1726" y="1"/>
                    <a:pt x="1726" y="1"/>
                  </a:cubicBezTo>
                  <a:lnTo>
                    <a:pt x="1726" y="1"/>
                  </a:lnTo>
                  <a:cubicBezTo>
                    <a:pt x="1726" y="1"/>
                    <a:pt x="1726" y="1"/>
                    <a:pt x="1727" y="0"/>
                  </a:cubicBezTo>
                  <a:close/>
                  <a:moveTo>
                    <a:pt x="1726" y="1"/>
                  </a:moveTo>
                  <a:lnTo>
                    <a:pt x="1726" y="1"/>
                  </a:lnTo>
                  <a:cubicBezTo>
                    <a:pt x="1291" y="317"/>
                    <a:pt x="735" y="584"/>
                    <a:pt x="106" y="743"/>
                  </a:cubicBezTo>
                  <a:cubicBezTo>
                    <a:pt x="69" y="757"/>
                    <a:pt x="36" y="757"/>
                    <a:pt x="0" y="769"/>
                  </a:cubicBezTo>
                  <a:cubicBezTo>
                    <a:pt x="54" y="1046"/>
                    <a:pt x="113" y="1330"/>
                    <a:pt x="175" y="1602"/>
                  </a:cubicBezTo>
                  <a:cubicBezTo>
                    <a:pt x="218" y="1829"/>
                    <a:pt x="269" y="2053"/>
                    <a:pt x="307" y="2274"/>
                  </a:cubicBezTo>
                  <a:cubicBezTo>
                    <a:pt x="363" y="2257"/>
                    <a:pt x="425" y="2250"/>
                    <a:pt x="481" y="2233"/>
                  </a:cubicBezTo>
                  <a:cubicBezTo>
                    <a:pt x="1090" y="2077"/>
                    <a:pt x="1624" y="1825"/>
                    <a:pt x="2053" y="1534"/>
                  </a:cubicBezTo>
                  <a:cubicBezTo>
                    <a:pt x="2042" y="1503"/>
                    <a:pt x="2035" y="1469"/>
                    <a:pt x="2032" y="1437"/>
                  </a:cubicBezTo>
                  <a:cubicBezTo>
                    <a:pt x="1959" y="1083"/>
                    <a:pt x="1880" y="721"/>
                    <a:pt x="1803" y="360"/>
                  </a:cubicBezTo>
                  <a:cubicBezTo>
                    <a:pt x="1778" y="244"/>
                    <a:pt x="1749" y="118"/>
                    <a:pt x="172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0"/>
            <p:cNvSpPr/>
            <p:nvPr/>
          </p:nvSpPr>
          <p:spPr>
            <a:xfrm>
              <a:off x="3264725" y="2632525"/>
              <a:ext cx="51125" cy="57325"/>
            </a:xfrm>
            <a:custGeom>
              <a:rect b="b" l="l" r="r" t="t"/>
              <a:pathLst>
                <a:path extrusionOk="0" h="2293" w="2045">
                  <a:moveTo>
                    <a:pt x="1714" y="1"/>
                  </a:moveTo>
                  <a:cubicBezTo>
                    <a:pt x="1271" y="337"/>
                    <a:pt x="699" y="614"/>
                    <a:pt x="48" y="775"/>
                  </a:cubicBezTo>
                  <a:cubicBezTo>
                    <a:pt x="28" y="778"/>
                    <a:pt x="20" y="784"/>
                    <a:pt x="0" y="787"/>
                  </a:cubicBezTo>
                  <a:cubicBezTo>
                    <a:pt x="58" y="1071"/>
                    <a:pt x="113" y="1348"/>
                    <a:pt x="175" y="1619"/>
                  </a:cubicBezTo>
                  <a:lnTo>
                    <a:pt x="311" y="2264"/>
                  </a:lnTo>
                  <a:cubicBezTo>
                    <a:pt x="315" y="2273"/>
                    <a:pt x="314" y="2285"/>
                    <a:pt x="318" y="2292"/>
                  </a:cubicBezTo>
                  <a:cubicBezTo>
                    <a:pt x="355" y="2280"/>
                    <a:pt x="388" y="2280"/>
                    <a:pt x="423" y="2266"/>
                  </a:cubicBezTo>
                  <a:cubicBezTo>
                    <a:pt x="1053" y="2107"/>
                    <a:pt x="1611" y="1840"/>
                    <a:pt x="2044" y="1523"/>
                  </a:cubicBezTo>
                  <a:cubicBezTo>
                    <a:pt x="2042" y="1502"/>
                    <a:pt x="2036" y="1495"/>
                    <a:pt x="2033" y="1474"/>
                  </a:cubicBezTo>
                  <a:cubicBezTo>
                    <a:pt x="1932" y="995"/>
                    <a:pt x="1832" y="503"/>
                    <a:pt x="171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0"/>
            <p:cNvSpPr/>
            <p:nvPr/>
          </p:nvSpPr>
          <p:spPr>
            <a:xfrm>
              <a:off x="3184050" y="2607950"/>
              <a:ext cx="42975" cy="21825"/>
            </a:xfrm>
            <a:custGeom>
              <a:rect b="b" l="l" r="r" t="t"/>
              <a:pathLst>
                <a:path extrusionOk="0" h="873" w="1719">
                  <a:moveTo>
                    <a:pt x="1" y="1"/>
                  </a:moveTo>
                  <a:lnTo>
                    <a:pt x="1" y="1"/>
                  </a:lnTo>
                  <a:cubicBezTo>
                    <a:pt x="4" y="22"/>
                    <a:pt x="12" y="50"/>
                    <a:pt x="15" y="71"/>
                  </a:cubicBezTo>
                  <a:cubicBezTo>
                    <a:pt x="58" y="409"/>
                    <a:pt x="286" y="694"/>
                    <a:pt x="607" y="809"/>
                  </a:cubicBezTo>
                  <a:cubicBezTo>
                    <a:pt x="714" y="851"/>
                    <a:pt x="828" y="873"/>
                    <a:pt x="944" y="873"/>
                  </a:cubicBezTo>
                  <a:cubicBezTo>
                    <a:pt x="978" y="873"/>
                    <a:pt x="1013" y="871"/>
                    <a:pt x="1048" y="867"/>
                  </a:cubicBezTo>
                  <a:cubicBezTo>
                    <a:pt x="1328" y="832"/>
                    <a:pt x="1577" y="667"/>
                    <a:pt x="1719" y="423"/>
                  </a:cubicBezTo>
                  <a:lnTo>
                    <a:pt x="1719" y="423"/>
                  </a:lnTo>
                  <a:cubicBezTo>
                    <a:pt x="1680" y="424"/>
                    <a:pt x="1641" y="425"/>
                    <a:pt x="1603" y="425"/>
                  </a:cubicBezTo>
                  <a:cubicBezTo>
                    <a:pt x="1417" y="425"/>
                    <a:pt x="1239" y="407"/>
                    <a:pt x="1066" y="385"/>
                  </a:cubicBezTo>
                  <a:cubicBezTo>
                    <a:pt x="653" y="319"/>
                    <a:pt x="285" y="189"/>
                    <a:pt x="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0"/>
            <p:cNvSpPr/>
            <p:nvPr/>
          </p:nvSpPr>
          <p:spPr>
            <a:xfrm>
              <a:off x="3256750" y="2595275"/>
              <a:ext cx="51050" cy="56925"/>
            </a:xfrm>
            <a:custGeom>
              <a:rect b="b" l="l" r="r" t="t"/>
              <a:pathLst>
                <a:path extrusionOk="0" h="2277" w="2042">
                  <a:moveTo>
                    <a:pt x="1659" y="0"/>
                  </a:moveTo>
                  <a:cubicBezTo>
                    <a:pt x="1215" y="336"/>
                    <a:pt x="651" y="608"/>
                    <a:pt x="0" y="771"/>
                  </a:cubicBezTo>
                  <a:cubicBezTo>
                    <a:pt x="59" y="1055"/>
                    <a:pt x="121" y="1326"/>
                    <a:pt x="175" y="1603"/>
                  </a:cubicBezTo>
                  <a:cubicBezTo>
                    <a:pt x="231" y="1834"/>
                    <a:pt x="273" y="2061"/>
                    <a:pt x="319" y="2277"/>
                  </a:cubicBezTo>
                  <a:cubicBezTo>
                    <a:pt x="339" y="2274"/>
                    <a:pt x="347" y="2268"/>
                    <a:pt x="367" y="2265"/>
                  </a:cubicBezTo>
                  <a:cubicBezTo>
                    <a:pt x="1018" y="2104"/>
                    <a:pt x="1590" y="1827"/>
                    <a:pt x="2034" y="1491"/>
                  </a:cubicBezTo>
                  <a:lnTo>
                    <a:pt x="2042" y="1486"/>
                  </a:lnTo>
                  <a:cubicBezTo>
                    <a:pt x="1944" y="1014"/>
                    <a:pt x="1838" y="528"/>
                    <a:pt x="1736" y="16"/>
                  </a:cubicBezTo>
                  <a:lnTo>
                    <a:pt x="1659"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0"/>
            <p:cNvSpPr/>
            <p:nvPr/>
          </p:nvSpPr>
          <p:spPr>
            <a:xfrm>
              <a:off x="3298225" y="2594250"/>
              <a:ext cx="1950" cy="1425"/>
            </a:xfrm>
            <a:custGeom>
              <a:rect b="b" l="l" r="r" t="t"/>
              <a:pathLst>
                <a:path extrusionOk="0" h="57" w="78">
                  <a:moveTo>
                    <a:pt x="61" y="1"/>
                  </a:moveTo>
                  <a:lnTo>
                    <a:pt x="0" y="41"/>
                  </a:lnTo>
                  <a:lnTo>
                    <a:pt x="77" y="57"/>
                  </a:lnTo>
                  <a:cubicBezTo>
                    <a:pt x="68" y="39"/>
                    <a:pt x="62" y="20"/>
                    <a:pt x="6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0"/>
            <p:cNvSpPr/>
            <p:nvPr/>
          </p:nvSpPr>
          <p:spPr>
            <a:xfrm>
              <a:off x="3248775" y="2557875"/>
              <a:ext cx="50975" cy="56650"/>
            </a:xfrm>
            <a:custGeom>
              <a:rect b="b" l="l" r="r" t="t"/>
              <a:pathLst>
                <a:path extrusionOk="0" h="2266" w="2039">
                  <a:moveTo>
                    <a:pt x="1611" y="1"/>
                  </a:moveTo>
                  <a:cubicBezTo>
                    <a:pt x="1182" y="325"/>
                    <a:pt x="630" y="600"/>
                    <a:pt x="0" y="760"/>
                  </a:cubicBezTo>
                  <a:cubicBezTo>
                    <a:pt x="59" y="1044"/>
                    <a:pt x="118" y="1328"/>
                    <a:pt x="180" y="1599"/>
                  </a:cubicBezTo>
                  <a:cubicBezTo>
                    <a:pt x="224" y="1827"/>
                    <a:pt x="274" y="2050"/>
                    <a:pt x="319" y="2265"/>
                  </a:cubicBezTo>
                  <a:cubicBezTo>
                    <a:pt x="970" y="2102"/>
                    <a:pt x="1534" y="1831"/>
                    <a:pt x="1978" y="1496"/>
                  </a:cubicBezTo>
                  <a:lnTo>
                    <a:pt x="2039" y="1454"/>
                  </a:lnTo>
                  <a:cubicBezTo>
                    <a:pt x="1940" y="997"/>
                    <a:pt x="1843" y="525"/>
                    <a:pt x="1732" y="32"/>
                  </a:cubicBezTo>
                  <a:lnTo>
                    <a:pt x="1732" y="30"/>
                  </a:lnTo>
                  <a:cubicBezTo>
                    <a:pt x="1693" y="23"/>
                    <a:pt x="1649" y="8"/>
                    <a:pt x="161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0"/>
            <p:cNvSpPr/>
            <p:nvPr/>
          </p:nvSpPr>
          <p:spPr>
            <a:xfrm>
              <a:off x="3289050" y="2556025"/>
              <a:ext cx="3050" cy="2650"/>
            </a:xfrm>
            <a:custGeom>
              <a:rect b="b" l="l" r="r" t="t"/>
              <a:pathLst>
                <a:path extrusionOk="0" h="106" w="122">
                  <a:moveTo>
                    <a:pt x="94" y="0"/>
                  </a:moveTo>
                  <a:cubicBezTo>
                    <a:pt x="65" y="30"/>
                    <a:pt x="34" y="55"/>
                    <a:pt x="0" y="76"/>
                  </a:cubicBezTo>
                  <a:cubicBezTo>
                    <a:pt x="38" y="83"/>
                    <a:pt x="82" y="99"/>
                    <a:pt x="121" y="106"/>
                  </a:cubicBezTo>
                  <a:cubicBezTo>
                    <a:pt x="113" y="77"/>
                    <a:pt x="107" y="35"/>
                    <a:pt x="9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0"/>
            <p:cNvSpPr/>
            <p:nvPr/>
          </p:nvSpPr>
          <p:spPr>
            <a:xfrm>
              <a:off x="3177025" y="2572150"/>
              <a:ext cx="53525" cy="46450"/>
            </a:xfrm>
            <a:custGeom>
              <a:rect b="b" l="l" r="r" t="t"/>
              <a:pathLst>
                <a:path extrusionOk="0" h="1858" w="2141">
                  <a:moveTo>
                    <a:pt x="1" y="0"/>
                  </a:moveTo>
                  <a:lnTo>
                    <a:pt x="1" y="0"/>
                  </a:lnTo>
                  <a:cubicBezTo>
                    <a:pt x="40" y="289"/>
                    <a:pt x="100" y="560"/>
                    <a:pt x="152" y="816"/>
                  </a:cubicBezTo>
                  <a:cubicBezTo>
                    <a:pt x="179" y="921"/>
                    <a:pt x="203" y="1039"/>
                    <a:pt x="223" y="1149"/>
                  </a:cubicBezTo>
                  <a:cubicBezTo>
                    <a:pt x="249" y="1243"/>
                    <a:pt x="271" y="1337"/>
                    <a:pt x="282" y="1434"/>
                  </a:cubicBezTo>
                  <a:cubicBezTo>
                    <a:pt x="566" y="1621"/>
                    <a:pt x="933" y="1752"/>
                    <a:pt x="1347" y="1817"/>
                  </a:cubicBezTo>
                  <a:cubicBezTo>
                    <a:pt x="1520" y="1839"/>
                    <a:pt x="1697" y="1857"/>
                    <a:pt x="1883" y="1857"/>
                  </a:cubicBezTo>
                  <a:cubicBezTo>
                    <a:pt x="1922" y="1857"/>
                    <a:pt x="1961" y="1856"/>
                    <a:pt x="2000" y="1855"/>
                  </a:cubicBezTo>
                  <a:cubicBezTo>
                    <a:pt x="2095" y="1706"/>
                    <a:pt x="2140" y="1530"/>
                    <a:pt x="2128" y="1354"/>
                  </a:cubicBezTo>
                  <a:cubicBezTo>
                    <a:pt x="2128" y="1319"/>
                    <a:pt x="2133" y="1294"/>
                    <a:pt x="2125" y="1266"/>
                  </a:cubicBezTo>
                  <a:cubicBezTo>
                    <a:pt x="2084" y="976"/>
                    <a:pt x="2028" y="691"/>
                    <a:pt x="1956" y="408"/>
                  </a:cubicBezTo>
                  <a:cubicBezTo>
                    <a:pt x="1955" y="388"/>
                    <a:pt x="1949" y="369"/>
                    <a:pt x="1939" y="352"/>
                  </a:cubicBezTo>
                  <a:cubicBezTo>
                    <a:pt x="1825" y="361"/>
                    <a:pt x="1711" y="366"/>
                    <a:pt x="1596" y="366"/>
                  </a:cubicBezTo>
                  <a:cubicBezTo>
                    <a:pt x="1390" y="366"/>
                    <a:pt x="1184" y="351"/>
                    <a:pt x="979" y="321"/>
                  </a:cubicBezTo>
                  <a:cubicBezTo>
                    <a:pt x="604" y="263"/>
                    <a:pt x="272" y="152"/>
                    <a:pt x="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0"/>
            <p:cNvSpPr/>
            <p:nvPr/>
          </p:nvSpPr>
          <p:spPr>
            <a:xfrm>
              <a:off x="3233275" y="2521350"/>
              <a:ext cx="58150" cy="55525"/>
            </a:xfrm>
            <a:custGeom>
              <a:rect b="b" l="l" r="r" t="t"/>
              <a:pathLst>
                <a:path extrusionOk="0" h="2221" w="2326">
                  <a:moveTo>
                    <a:pt x="1797" y="1"/>
                  </a:moveTo>
                  <a:cubicBezTo>
                    <a:pt x="1369" y="326"/>
                    <a:pt x="813" y="593"/>
                    <a:pt x="183" y="752"/>
                  </a:cubicBezTo>
                  <a:cubicBezTo>
                    <a:pt x="118" y="773"/>
                    <a:pt x="56" y="781"/>
                    <a:pt x="0" y="797"/>
                  </a:cubicBezTo>
                  <a:cubicBezTo>
                    <a:pt x="188" y="892"/>
                    <a:pt x="391" y="1158"/>
                    <a:pt x="457" y="1470"/>
                  </a:cubicBezTo>
                  <a:cubicBezTo>
                    <a:pt x="467" y="1500"/>
                    <a:pt x="472" y="1529"/>
                    <a:pt x="474" y="1560"/>
                  </a:cubicBezTo>
                  <a:cubicBezTo>
                    <a:pt x="524" y="1784"/>
                    <a:pt x="575" y="2006"/>
                    <a:pt x="620" y="2221"/>
                  </a:cubicBezTo>
                  <a:cubicBezTo>
                    <a:pt x="1250" y="2062"/>
                    <a:pt x="1802" y="1788"/>
                    <a:pt x="2231" y="1463"/>
                  </a:cubicBezTo>
                  <a:cubicBezTo>
                    <a:pt x="2265" y="1442"/>
                    <a:pt x="2296" y="1417"/>
                    <a:pt x="2325" y="1387"/>
                  </a:cubicBezTo>
                  <a:cubicBezTo>
                    <a:pt x="2310" y="1284"/>
                    <a:pt x="2289" y="1183"/>
                    <a:pt x="2264" y="1082"/>
                  </a:cubicBezTo>
                  <a:cubicBezTo>
                    <a:pt x="2175" y="697"/>
                    <a:pt x="2017" y="330"/>
                    <a:pt x="179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0"/>
            <p:cNvSpPr/>
            <p:nvPr/>
          </p:nvSpPr>
          <p:spPr>
            <a:xfrm>
              <a:off x="3175950" y="2539425"/>
              <a:ext cx="50950" cy="41875"/>
            </a:xfrm>
            <a:custGeom>
              <a:rect b="b" l="l" r="r" t="t"/>
              <a:pathLst>
                <a:path extrusionOk="0" h="1675" w="2038">
                  <a:moveTo>
                    <a:pt x="96" y="1"/>
                  </a:moveTo>
                  <a:cubicBezTo>
                    <a:pt x="42" y="182"/>
                    <a:pt x="11" y="367"/>
                    <a:pt x="3" y="556"/>
                  </a:cubicBezTo>
                  <a:cubicBezTo>
                    <a:pt x="1" y="636"/>
                    <a:pt x="0" y="715"/>
                    <a:pt x="6" y="789"/>
                  </a:cubicBezTo>
                  <a:cubicBezTo>
                    <a:pt x="6" y="961"/>
                    <a:pt x="17" y="1132"/>
                    <a:pt x="41" y="1302"/>
                  </a:cubicBezTo>
                  <a:lnTo>
                    <a:pt x="46" y="1309"/>
                  </a:lnTo>
                  <a:cubicBezTo>
                    <a:pt x="316" y="1461"/>
                    <a:pt x="648" y="1571"/>
                    <a:pt x="1024" y="1630"/>
                  </a:cubicBezTo>
                  <a:cubicBezTo>
                    <a:pt x="1225" y="1659"/>
                    <a:pt x="1429" y="1674"/>
                    <a:pt x="1632" y="1674"/>
                  </a:cubicBezTo>
                  <a:cubicBezTo>
                    <a:pt x="1749" y="1674"/>
                    <a:pt x="1867" y="1669"/>
                    <a:pt x="1984" y="1659"/>
                  </a:cubicBezTo>
                  <a:cubicBezTo>
                    <a:pt x="1946" y="1472"/>
                    <a:pt x="1913" y="1294"/>
                    <a:pt x="1878" y="1127"/>
                  </a:cubicBezTo>
                  <a:cubicBezTo>
                    <a:pt x="1859" y="951"/>
                    <a:pt x="1842" y="793"/>
                    <a:pt x="1846" y="635"/>
                  </a:cubicBezTo>
                  <a:cubicBezTo>
                    <a:pt x="1854" y="449"/>
                    <a:pt x="1920" y="270"/>
                    <a:pt x="2037" y="126"/>
                  </a:cubicBezTo>
                  <a:lnTo>
                    <a:pt x="2037" y="124"/>
                  </a:lnTo>
                  <a:cubicBezTo>
                    <a:pt x="1790" y="164"/>
                    <a:pt x="1540" y="184"/>
                    <a:pt x="1291" y="184"/>
                  </a:cubicBezTo>
                  <a:cubicBezTo>
                    <a:pt x="1076" y="184"/>
                    <a:pt x="862" y="170"/>
                    <a:pt x="650" y="140"/>
                  </a:cubicBezTo>
                  <a:cubicBezTo>
                    <a:pt x="449" y="107"/>
                    <a:pt x="263" y="67"/>
                    <a:pt x="9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0"/>
            <p:cNvSpPr/>
            <p:nvPr/>
          </p:nvSpPr>
          <p:spPr>
            <a:xfrm>
              <a:off x="3178325" y="2493700"/>
              <a:ext cx="99875" cy="50375"/>
            </a:xfrm>
            <a:custGeom>
              <a:rect b="b" l="l" r="r" t="t"/>
              <a:pathLst>
                <a:path extrusionOk="0" h="2015" w="3995">
                  <a:moveTo>
                    <a:pt x="2068" y="0"/>
                  </a:moveTo>
                  <a:cubicBezTo>
                    <a:pt x="2057" y="0"/>
                    <a:pt x="2046" y="0"/>
                    <a:pt x="2035" y="0"/>
                  </a:cubicBezTo>
                  <a:cubicBezTo>
                    <a:pt x="972" y="17"/>
                    <a:pt x="242" y="871"/>
                    <a:pt x="1" y="1831"/>
                  </a:cubicBezTo>
                  <a:cubicBezTo>
                    <a:pt x="168" y="1896"/>
                    <a:pt x="352" y="1938"/>
                    <a:pt x="553" y="1969"/>
                  </a:cubicBezTo>
                  <a:cubicBezTo>
                    <a:pt x="769" y="1999"/>
                    <a:pt x="986" y="2014"/>
                    <a:pt x="1202" y="2014"/>
                  </a:cubicBezTo>
                  <a:cubicBezTo>
                    <a:pt x="1450" y="2014"/>
                    <a:pt x="1697" y="1994"/>
                    <a:pt x="1941" y="1955"/>
                  </a:cubicBezTo>
                  <a:lnTo>
                    <a:pt x="1949" y="1949"/>
                  </a:lnTo>
                  <a:cubicBezTo>
                    <a:pt x="1991" y="1888"/>
                    <a:pt x="2035" y="1857"/>
                    <a:pt x="2061" y="1857"/>
                  </a:cubicBezTo>
                  <a:cubicBezTo>
                    <a:pt x="2063" y="1857"/>
                    <a:pt x="2064" y="1857"/>
                    <a:pt x="2066" y="1858"/>
                  </a:cubicBezTo>
                  <a:cubicBezTo>
                    <a:pt x="2070" y="1857"/>
                    <a:pt x="2074" y="1857"/>
                    <a:pt x="2079" y="1857"/>
                  </a:cubicBezTo>
                  <a:cubicBezTo>
                    <a:pt x="2117" y="1857"/>
                    <a:pt x="2160" y="1877"/>
                    <a:pt x="2198" y="1903"/>
                  </a:cubicBezTo>
                  <a:cubicBezTo>
                    <a:pt x="2254" y="1887"/>
                    <a:pt x="2315" y="1879"/>
                    <a:pt x="2379" y="1858"/>
                  </a:cubicBezTo>
                  <a:cubicBezTo>
                    <a:pt x="3009" y="1699"/>
                    <a:pt x="3566" y="1432"/>
                    <a:pt x="3995" y="1107"/>
                  </a:cubicBezTo>
                  <a:lnTo>
                    <a:pt x="3964" y="1061"/>
                  </a:lnTo>
                  <a:cubicBezTo>
                    <a:pt x="3527" y="453"/>
                    <a:pt x="2862" y="0"/>
                    <a:pt x="206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0"/>
            <p:cNvSpPr/>
            <p:nvPr/>
          </p:nvSpPr>
          <p:spPr>
            <a:xfrm>
              <a:off x="3190950" y="2493600"/>
              <a:ext cx="68975" cy="21300"/>
            </a:xfrm>
            <a:custGeom>
              <a:rect b="b" l="l" r="r" t="t"/>
              <a:pathLst>
                <a:path extrusionOk="0" h="852" w="2759">
                  <a:moveTo>
                    <a:pt x="1557" y="0"/>
                  </a:moveTo>
                  <a:cubicBezTo>
                    <a:pt x="1548" y="0"/>
                    <a:pt x="1539" y="0"/>
                    <a:pt x="1530" y="0"/>
                  </a:cubicBezTo>
                  <a:cubicBezTo>
                    <a:pt x="889" y="10"/>
                    <a:pt x="367" y="331"/>
                    <a:pt x="0" y="793"/>
                  </a:cubicBezTo>
                  <a:cubicBezTo>
                    <a:pt x="5" y="802"/>
                    <a:pt x="19" y="803"/>
                    <a:pt x="31" y="806"/>
                  </a:cubicBezTo>
                  <a:cubicBezTo>
                    <a:pt x="246" y="836"/>
                    <a:pt x="463" y="851"/>
                    <a:pt x="679" y="851"/>
                  </a:cubicBezTo>
                  <a:cubicBezTo>
                    <a:pt x="927" y="851"/>
                    <a:pt x="1174" y="831"/>
                    <a:pt x="1419" y="792"/>
                  </a:cubicBezTo>
                  <a:cubicBezTo>
                    <a:pt x="1419" y="792"/>
                    <a:pt x="1599" y="759"/>
                    <a:pt x="1675" y="740"/>
                  </a:cubicBezTo>
                  <a:cubicBezTo>
                    <a:pt x="1731" y="724"/>
                    <a:pt x="1793" y="716"/>
                    <a:pt x="1858" y="695"/>
                  </a:cubicBezTo>
                  <a:cubicBezTo>
                    <a:pt x="2167" y="617"/>
                    <a:pt x="2469" y="511"/>
                    <a:pt x="2759" y="374"/>
                  </a:cubicBezTo>
                  <a:cubicBezTo>
                    <a:pt x="2405" y="131"/>
                    <a:pt x="1986" y="0"/>
                    <a:pt x="1557"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0"/>
            <p:cNvSpPr/>
            <p:nvPr/>
          </p:nvSpPr>
          <p:spPr>
            <a:xfrm>
              <a:off x="3233750" y="2541500"/>
              <a:ext cx="107300" cy="314700"/>
            </a:xfrm>
            <a:custGeom>
              <a:rect b="b" l="l" r="r" t="t"/>
              <a:pathLst>
                <a:path extrusionOk="0" h="12588" w="4292">
                  <a:moveTo>
                    <a:pt x="1023" y="1287"/>
                  </a:moveTo>
                  <a:cubicBezTo>
                    <a:pt x="886" y="1335"/>
                    <a:pt x="746" y="1377"/>
                    <a:pt x="601" y="1415"/>
                  </a:cubicBezTo>
                  <a:cubicBezTo>
                    <a:pt x="747" y="1377"/>
                    <a:pt x="888" y="1335"/>
                    <a:pt x="1023" y="1287"/>
                  </a:cubicBezTo>
                  <a:close/>
                  <a:moveTo>
                    <a:pt x="1" y="0"/>
                  </a:moveTo>
                  <a:lnTo>
                    <a:pt x="1" y="0"/>
                  </a:lnTo>
                  <a:cubicBezTo>
                    <a:pt x="4" y="3"/>
                    <a:pt x="6" y="6"/>
                    <a:pt x="8" y="9"/>
                  </a:cubicBezTo>
                  <a:cubicBezTo>
                    <a:pt x="185" y="114"/>
                    <a:pt x="373" y="367"/>
                    <a:pt x="435" y="664"/>
                  </a:cubicBezTo>
                  <a:cubicBezTo>
                    <a:pt x="446" y="692"/>
                    <a:pt x="453" y="722"/>
                    <a:pt x="452" y="751"/>
                  </a:cubicBezTo>
                  <a:cubicBezTo>
                    <a:pt x="505" y="973"/>
                    <a:pt x="552" y="1197"/>
                    <a:pt x="597" y="1413"/>
                  </a:cubicBezTo>
                  <a:cubicBezTo>
                    <a:pt x="656" y="1699"/>
                    <a:pt x="715" y="1984"/>
                    <a:pt x="778" y="2256"/>
                  </a:cubicBezTo>
                  <a:cubicBezTo>
                    <a:pt x="818" y="2480"/>
                    <a:pt x="871" y="2708"/>
                    <a:pt x="916" y="2919"/>
                  </a:cubicBezTo>
                  <a:cubicBezTo>
                    <a:pt x="971" y="3189"/>
                    <a:pt x="1030" y="3445"/>
                    <a:pt x="1086" y="3708"/>
                  </a:cubicBezTo>
                  <a:cubicBezTo>
                    <a:pt x="1034" y="3446"/>
                    <a:pt x="976" y="3189"/>
                    <a:pt x="920" y="2920"/>
                  </a:cubicBezTo>
                  <a:cubicBezTo>
                    <a:pt x="875" y="2705"/>
                    <a:pt x="825" y="2482"/>
                    <a:pt x="781" y="2254"/>
                  </a:cubicBezTo>
                  <a:cubicBezTo>
                    <a:pt x="719" y="1983"/>
                    <a:pt x="660" y="1699"/>
                    <a:pt x="601" y="1415"/>
                  </a:cubicBezTo>
                  <a:cubicBezTo>
                    <a:pt x="556" y="1200"/>
                    <a:pt x="505" y="976"/>
                    <a:pt x="455" y="754"/>
                  </a:cubicBezTo>
                  <a:cubicBezTo>
                    <a:pt x="453" y="723"/>
                    <a:pt x="448" y="692"/>
                    <a:pt x="438" y="664"/>
                  </a:cubicBezTo>
                  <a:cubicBezTo>
                    <a:pt x="373" y="362"/>
                    <a:pt x="183" y="105"/>
                    <a:pt x="1" y="0"/>
                  </a:cubicBezTo>
                  <a:close/>
                  <a:moveTo>
                    <a:pt x="1664" y="5907"/>
                  </a:moveTo>
                  <a:lnTo>
                    <a:pt x="1664" y="5907"/>
                  </a:lnTo>
                  <a:cubicBezTo>
                    <a:pt x="1627" y="5919"/>
                    <a:pt x="1594" y="5919"/>
                    <a:pt x="1558" y="5933"/>
                  </a:cubicBezTo>
                  <a:cubicBezTo>
                    <a:pt x="1595" y="5919"/>
                    <a:pt x="1629" y="5919"/>
                    <a:pt x="1664" y="5907"/>
                  </a:cubicBezTo>
                  <a:close/>
                  <a:moveTo>
                    <a:pt x="1113" y="3826"/>
                  </a:moveTo>
                  <a:lnTo>
                    <a:pt x="1111" y="3827"/>
                  </a:lnTo>
                  <a:cubicBezTo>
                    <a:pt x="1158" y="4033"/>
                    <a:pt x="1196" y="4236"/>
                    <a:pt x="1235" y="4426"/>
                  </a:cubicBezTo>
                  <a:lnTo>
                    <a:pt x="1408" y="5263"/>
                  </a:lnTo>
                  <a:cubicBezTo>
                    <a:pt x="1459" y="5472"/>
                    <a:pt x="1504" y="5690"/>
                    <a:pt x="1549" y="5907"/>
                  </a:cubicBezTo>
                  <a:lnTo>
                    <a:pt x="1729" y="6768"/>
                  </a:lnTo>
                  <a:cubicBezTo>
                    <a:pt x="1775" y="6990"/>
                    <a:pt x="1821" y="7214"/>
                    <a:pt x="1861" y="7439"/>
                  </a:cubicBezTo>
                  <a:cubicBezTo>
                    <a:pt x="1909" y="7636"/>
                    <a:pt x="1956" y="7833"/>
                    <a:pt x="1991" y="8039"/>
                  </a:cubicBezTo>
                  <a:cubicBezTo>
                    <a:pt x="2059" y="8330"/>
                    <a:pt x="2112" y="8618"/>
                    <a:pt x="2183" y="8904"/>
                  </a:cubicBezTo>
                  <a:cubicBezTo>
                    <a:pt x="2117" y="8616"/>
                    <a:pt x="2062" y="8329"/>
                    <a:pt x="1996" y="8041"/>
                  </a:cubicBezTo>
                  <a:cubicBezTo>
                    <a:pt x="1955" y="7833"/>
                    <a:pt x="1913" y="7639"/>
                    <a:pt x="1865" y="7436"/>
                  </a:cubicBezTo>
                  <a:cubicBezTo>
                    <a:pt x="1827" y="7215"/>
                    <a:pt x="1776" y="6993"/>
                    <a:pt x="1733" y="6766"/>
                  </a:cubicBezTo>
                  <a:cubicBezTo>
                    <a:pt x="1671" y="6494"/>
                    <a:pt x="1612" y="6209"/>
                    <a:pt x="1558" y="5933"/>
                  </a:cubicBezTo>
                  <a:cubicBezTo>
                    <a:pt x="1553" y="5925"/>
                    <a:pt x="1556" y="5912"/>
                    <a:pt x="1550" y="5904"/>
                  </a:cubicBezTo>
                  <a:lnTo>
                    <a:pt x="1414" y="5258"/>
                  </a:lnTo>
                  <a:cubicBezTo>
                    <a:pt x="1352" y="4987"/>
                    <a:pt x="1298" y="4710"/>
                    <a:pt x="1239" y="4426"/>
                  </a:cubicBezTo>
                  <a:cubicBezTo>
                    <a:pt x="1199" y="4234"/>
                    <a:pt x="1161" y="4031"/>
                    <a:pt x="1113" y="3826"/>
                  </a:cubicBezTo>
                  <a:close/>
                  <a:moveTo>
                    <a:pt x="2208" y="9025"/>
                  </a:moveTo>
                  <a:cubicBezTo>
                    <a:pt x="2299" y="9487"/>
                    <a:pt x="2408" y="9953"/>
                    <a:pt x="2502" y="10438"/>
                  </a:cubicBezTo>
                  <a:cubicBezTo>
                    <a:pt x="2599" y="10844"/>
                    <a:pt x="2689" y="11273"/>
                    <a:pt x="2791" y="11704"/>
                  </a:cubicBezTo>
                  <a:cubicBezTo>
                    <a:pt x="2795" y="11748"/>
                    <a:pt x="2806" y="11790"/>
                    <a:pt x="2816" y="11830"/>
                  </a:cubicBezTo>
                  <a:lnTo>
                    <a:pt x="2816" y="11830"/>
                  </a:lnTo>
                  <a:cubicBezTo>
                    <a:pt x="2807" y="11789"/>
                    <a:pt x="2799" y="11747"/>
                    <a:pt x="2794" y="11706"/>
                  </a:cubicBezTo>
                  <a:cubicBezTo>
                    <a:pt x="2690" y="11273"/>
                    <a:pt x="2600" y="10843"/>
                    <a:pt x="2503" y="10438"/>
                  </a:cubicBezTo>
                  <a:cubicBezTo>
                    <a:pt x="2408" y="9955"/>
                    <a:pt x="2302" y="9489"/>
                    <a:pt x="2208" y="9025"/>
                  </a:cubicBezTo>
                  <a:close/>
                  <a:moveTo>
                    <a:pt x="2816" y="11830"/>
                  </a:moveTo>
                  <a:cubicBezTo>
                    <a:pt x="2818" y="11838"/>
                    <a:pt x="2820" y="11846"/>
                    <a:pt x="2821" y="11854"/>
                  </a:cubicBezTo>
                  <a:lnTo>
                    <a:pt x="2821" y="11854"/>
                  </a:lnTo>
                  <a:cubicBezTo>
                    <a:pt x="2820" y="11846"/>
                    <a:pt x="2818" y="11838"/>
                    <a:pt x="2816" y="11830"/>
                  </a:cubicBezTo>
                  <a:close/>
                  <a:moveTo>
                    <a:pt x="4291" y="12396"/>
                  </a:moveTo>
                  <a:cubicBezTo>
                    <a:pt x="4188" y="12476"/>
                    <a:pt x="4070" y="12532"/>
                    <a:pt x="3943" y="12564"/>
                  </a:cubicBezTo>
                  <a:lnTo>
                    <a:pt x="3943" y="12564"/>
                  </a:lnTo>
                  <a:cubicBezTo>
                    <a:pt x="4071" y="12535"/>
                    <a:pt x="4190" y="12477"/>
                    <a:pt x="4291" y="12396"/>
                  </a:cubicBezTo>
                  <a:close/>
                  <a:moveTo>
                    <a:pt x="2821" y="11854"/>
                  </a:moveTo>
                  <a:cubicBezTo>
                    <a:pt x="2822" y="11857"/>
                    <a:pt x="2823" y="11861"/>
                    <a:pt x="2824" y="11865"/>
                  </a:cubicBezTo>
                  <a:cubicBezTo>
                    <a:pt x="2918" y="12289"/>
                    <a:pt x="3293" y="12580"/>
                    <a:pt x="3717" y="12587"/>
                  </a:cubicBezTo>
                  <a:lnTo>
                    <a:pt x="3717" y="12587"/>
                  </a:lnTo>
                  <a:cubicBezTo>
                    <a:pt x="3692" y="12587"/>
                    <a:pt x="3668" y="12585"/>
                    <a:pt x="3643" y="12582"/>
                  </a:cubicBezTo>
                  <a:cubicBezTo>
                    <a:pt x="3244" y="12544"/>
                    <a:pt x="2915" y="12254"/>
                    <a:pt x="2824" y="11863"/>
                  </a:cubicBezTo>
                  <a:cubicBezTo>
                    <a:pt x="2823" y="11860"/>
                    <a:pt x="2822" y="11857"/>
                    <a:pt x="2821" y="11854"/>
                  </a:cubicBezTo>
                  <a:close/>
                  <a:moveTo>
                    <a:pt x="3717" y="12587"/>
                  </a:moveTo>
                  <a:cubicBezTo>
                    <a:pt x="3722" y="12587"/>
                    <a:pt x="3728" y="12587"/>
                    <a:pt x="3733" y="12587"/>
                  </a:cubicBezTo>
                  <a:cubicBezTo>
                    <a:pt x="3728" y="12587"/>
                    <a:pt x="3722" y="12587"/>
                    <a:pt x="3717" y="12587"/>
                  </a:cubicBezTo>
                  <a:close/>
                  <a:moveTo>
                    <a:pt x="3943" y="12564"/>
                  </a:moveTo>
                  <a:cubicBezTo>
                    <a:pt x="3938" y="12565"/>
                    <a:pt x="3933" y="12567"/>
                    <a:pt x="3927" y="12568"/>
                  </a:cubicBezTo>
                  <a:cubicBezTo>
                    <a:pt x="3863" y="12580"/>
                    <a:pt x="3798" y="12587"/>
                    <a:pt x="3733" y="12587"/>
                  </a:cubicBezTo>
                  <a:lnTo>
                    <a:pt x="3739" y="12587"/>
                  </a:lnTo>
                  <a:cubicBezTo>
                    <a:pt x="3802" y="12587"/>
                    <a:pt x="3867" y="12580"/>
                    <a:pt x="3929" y="12568"/>
                  </a:cubicBezTo>
                  <a:cubicBezTo>
                    <a:pt x="3933" y="12566"/>
                    <a:pt x="3938" y="12565"/>
                    <a:pt x="3943" y="12564"/>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0"/>
            <p:cNvSpPr/>
            <p:nvPr/>
          </p:nvSpPr>
          <p:spPr>
            <a:xfrm>
              <a:off x="3303600" y="2833675"/>
              <a:ext cx="39800" cy="22525"/>
            </a:xfrm>
            <a:custGeom>
              <a:rect b="b" l="l" r="r" t="t"/>
              <a:pathLst>
                <a:path extrusionOk="0" h="901" w="1592">
                  <a:moveTo>
                    <a:pt x="87" y="1"/>
                  </a:moveTo>
                  <a:lnTo>
                    <a:pt x="87" y="1"/>
                  </a:lnTo>
                  <a:cubicBezTo>
                    <a:pt x="59" y="8"/>
                    <a:pt x="30" y="12"/>
                    <a:pt x="0" y="17"/>
                  </a:cubicBezTo>
                  <a:cubicBezTo>
                    <a:pt x="6" y="71"/>
                    <a:pt x="17" y="124"/>
                    <a:pt x="30" y="175"/>
                  </a:cubicBezTo>
                  <a:cubicBezTo>
                    <a:pt x="120" y="560"/>
                    <a:pt x="440" y="847"/>
                    <a:pt x="832" y="893"/>
                  </a:cubicBezTo>
                  <a:lnTo>
                    <a:pt x="832" y="893"/>
                  </a:lnTo>
                  <a:cubicBezTo>
                    <a:pt x="807" y="890"/>
                    <a:pt x="783" y="885"/>
                    <a:pt x="759" y="881"/>
                  </a:cubicBezTo>
                  <a:cubicBezTo>
                    <a:pt x="636" y="855"/>
                    <a:pt x="520" y="802"/>
                    <a:pt x="423" y="723"/>
                  </a:cubicBezTo>
                  <a:cubicBezTo>
                    <a:pt x="256" y="594"/>
                    <a:pt x="141" y="411"/>
                    <a:pt x="99" y="204"/>
                  </a:cubicBezTo>
                  <a:cubicBezTo>
                    <a:pt x="89" y="137"/>
                    <a:pt x="85" y="68"/>
                    <a:pt x="87" y="1"/>
                  </a:cubicBezTo>
                  <a:close/>
                  <a:moveTo>
                    <a:pt x="832" y="893"/>
                  </a:moveTo>
                  <a:cubicBezTo>
                    <a:pt x="838" y="893"/>
                    <a:pt x="843" y="894"/>
                    <a:pt x="849" y="895"/>
                  </a:cubicBezTo>
                  <a:cubicBezTo>
                    <a:pt x="843" y="894"/>
                    <a:pt x="838" y="893"/>
                    <a:pt x="832" y="893"/>
                  </a:cubicBezTo>
                  <a:close/>
                  <a:moveTo>
                    <a:pt x="1592" y="623"/>
                  </a:moveTo>
                  <a:cubicBezTo>
                    <a:pt x="1583" y="629"/>
                    <a:pt x="1573" y="632"/>
                    <a:pt x="1564" y="635"/>
                  </a:cubicBezTo>
                  <a:cubicBezTo>
                    <a:pt x="1402" y="803"/>
                    <a:pt x="1178" y="899"/>
                    <a:pt x="945" y="900"/>
                  </a:cubicBezTo>
                  <a:cubicBezTo>
                    <a:pt x="1008" y="900"/>
                    <a:pt x="1073" y="893"/>
                    <a:pt x="1135" y="881"/>
                  </a:cubicBezTo>
                  <a:cubicBezTo>
                    <a:pt x="1267" y="850"/>
                    <a:pt x="1391" y="792"/>
                    <a:pt x="1497" y="709"/>
                  </a:cubicBezTo>
                  <a:cubicBezTo>
                    <a:pt x="1531" y="682"/>
                    <a:pt x="1562" y="654"/>
                    <a:pt x="1592" y="623"/>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0"/>
            <p:cNvSpPr/>
            <p:nvPr/>
          </p:nvSpPr>
          <p:spPr>
            <a:xfrm>
              <a:off x="3296325" y="2799875"/>
              <a:ext cx="15900" cy="34250"/>
            </a:xfrm>
            <a:custGeom>
              <a:rect b="b" l="l" r="r" t="t"/>
              <a:pathLst>
                <a:path extrusionOk="0" h="1370" w="636">
                  <a:moveTo>
                    <a:pt x="487" y="806"/>
                  </a:moveTo>
                  <a:cubicBezTo>
                    <a:pt x="534" y="837"/>
                    <a:pt x="585" y="867"/>
                    <a:pt x="636" y="897"/>
                  </a:cubicBezTo>
                  <a:cubicBezTo>
                    <a:pt x="585" y="867"/>
                    <a:pt x="536" y="837"/>
                    <a:pt x="487" y="806"/>
                  </a:cubicBezTo>
                  <a:close/>
                  <a:moveTo>
                    <a:pt x="430" y="0"/>
                  </a:moveTo>
                  <a:cubicBezTo>
                    <a:pt x="385" y="13"/>
                    <a:pt x="339" y="25"/>
                    <a:pt x="293" y="38"/>
                  </a:cubicBezTo>
                  <a:lnTo>
                    <a:pt x="0" y="101"/>
                  </a:lnTo>
                  <a:cubicBezTo>
                    <a:pt x="97" y="506"/>
                    <a:pt x="187" y="936"/>
                    <a:pt x="291" y="1369"/>
                  </a:cubicBezTo>
                  <a:cubicBezTo>
                    <a:pt x="321" y="1364"/>
                    <a:pt x="350" y="1358"/>
                    <a:pt x="378" y="1353"/>
                  </a:cubicBezTo>
                  <a:cubicBezTo>
                    <a:pt x="380" y="1305"/>
                    <a:pt x="387" y="1257"/>
                    <a:pt x="397" y="1211"/>
                  </a:cubicBezTo>
                  <a:cubicBezTo>
                    <a:pt x="428" y="1076"/>
                    <a:pt x="457" y="941"/>
                    <a:pt x="487" y="806"/>
                  </a:cubicBezTo>
                  <a:cubicBezTo>
                    <a:pt x="508" y="707"/>
                    <a:pt x="529" y="612"/>
                    <a:pt x="550" y="516"/>
                  </a:cubicBezTo>
                  <a:cubicBezTo>
                    <a:pt x="511" y="340"/>
                    <a:pt x="471" y="169"/>
                    <a:pt x="430"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0"/>
            <p:cNvSpPr/>
            <p:nvPr/>
          </p:nvSpPr>
          <p:spPr>
            <a:xfrm>
              <a:off x="3288525" y="2762175"/>
              <a:ext cx="18600" cy="40250"/>
            </a:xfrm>
            <a:custGeom>
              <a:rect b="b" l="l" r="r" t="t"/>
              <a:pathLst>
                <a:path extrusionOk="0" h="1610" w="744">
                  <a:moveTo>
                    <a:pt x="425" y="1"/>
                  </a:moveTo>
                  <a:lnTo>
                    <a:pt x="423" y="2"/>
                  </a:lnTo>
                  <a:cubicBezTo>
                    <a:pt x="360" y="21"/>
                    <a:pt x="295" y="38"/>
                    <a:pt x="231" y="54"/>
                  </a:cubicBezTo>
                  <a:lnTo>
                    <a:pt x="0" y="111"/>
                  </a:lnTo>
                  <a:lnTo>
                    <a:pt x="18" y="196"/>
                  </a:lnTo>
                  <a:cubicBezTo>
                    <a:pt x="113" y="660"/>
                    <a:pt x="218" y="1127"/>
                    <a:pt x="314" y="1609"/>
                  </a:cubicBezTo>
                  <a:lnTo>
                    <a:pt x="606" y="1545"/>
                  </a:lnTo>
                  <a:cubicBezTo>
                    <a:pt x="652" y="1533"/>
                    <a:pt x="699" y="1521"/>
                    <a:pt x="744" y="1508"/>
                  </a:cubicBezTo>
                  <a:lnTo>
                    <a:pt x="742" y="1501"/>
                  </a:lnTo>
                  <a:lnTo>
                    <a:pt x="716" y="1370"/>
                  </a:lnTo>
                  <a:cubicBezTo>
                    <a:pt x="624" y="901"/>
                    <a:pt x="517" y="447"/>
                    <a:pt x="425"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0"/>
            <p:cNvSpPr/>
            <p:nvPr/>
          </p:nvSpPr>
          <p:spPr>
            <a:xfrm>
              <a:off x="3280325" y="2724625"/>
              <a:ext cx="18750" cy="40325"/>
            </a:xfrm>
            <a:custGeom>
              <a:rect b="b" l="l" r="r" t="t"/>
              <a:pathLst>
                <a:path extrusionOk="0" h="1613" w="750">
                  <a:moveTo>
                    <a:pt x="426" y="0"/>
                  </a:moveTo>
                  <a:lnTo>
                    <a:pt x="426" y="0"/>
                  </a:lnTo>
                  <a:cubicBezTo>
                    <a:pt x="344" y="27"/>
                    <a:pt x="261" y="51"/>
                    <a:pt x="175" y="72"/>
                  </a:cubicBezTo>
                  <a:cubicBezTo>
                    <a:pt x="119" y="89"/>
                    <a:pt x="57" y="96"/>
                    <a:pt x="1" y="113"/>
                  </a:cubicBezTo>
                  <a:cubicBezTo>
                    <a:pt x="48" y="315"/>
                    <a:pt x="90" y="509"/>
                    <a:pt x="131" y="717"/>
                  </a:cubicBezTo>
                  <a:cubicBezTo>
                    <a:pt x="197" y="1005"/>
                    <a:pt x="252" y="1291"/>
                    <a:pt x="318" y="1579"/>
                  </a:cubicBezTo>
                  <a:cubicBezTo>
                    <a:pt x="321" y="1590"/>
                    <a:pt x="324" y="1600"/>
                    <a:pt x="327" y="1611"/>
                  </a:cubicBezTo>
                  <a:lnTo>
                    <a:pt x="327" y="1613"/>
                  </a:lnTo>
                  <a:lnTo>
                    <a:pt x="557" y="1558"/>
                  </a:lnTo>
                  <a:cubicBezTo>
                    <a:pt x="622" y="1541"/>
                    <a:pt x="687" y="1523"/>
                    <a:pt x="750" y="1504"/>
                  </a:cubicBezTo>
                  <a:cubicBezTo>
                    <a:pt x="750" y="1503"/>
                    <a:pt x="748" y="1500"/>
                    <a:pt x="748" y="1499"/>
                  </a:cubicBezTo>
                  <a:lnTo>
                    <a:pt x="723" y="1375"/>
                  </a:lnTo>
                  <a:cubicBezTo>
                    <a:pt x="654" y="1078"/>
                    <a:pt x="599" y="779"/>
                    <a:pt x="529" y="477"/>
                  </a:cubicBezTo>
                  <a:cubicBezTo>
                    <a:pt x="495" y="311"/>
                    <a:pt x="463" y="159"/>
                    <a:pt x="424" y="1"/>
                  </a:cubicBezTo>
                  <a:lnTo>
                    <a:pt x="426"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0"/>
            <p:cNvSpPr/>
            <p:nvPr/>
          </p:nvSpPr>
          <p:spPr>
            <a:xfrm>
              <a:off x="3272675" y="2686875"/>
              <a:ext cx="18325" cy="40575"/>
            </a:xfrm>
            <a:custGeom>
              <a:rect b="b" l="l" r="r" t="t"/>
              <a:pathLst>
                <a:path extrusionOk="0" h="1623" w="733">
                  <a:moveTo>
                    <a:pt x="425" y="0"/>
                  </a:moveTo>
                  <a:cubicBezTo>
                    <a:pt x="321" y="34"/>
                    <a:pt x="214" y="65"/>
                    <a:pt x="105" y="92"/>
                  </a:cubicBezTo>
                  <a:cubicBezTo>
                    <a:pt x="70" y="104"/>
                    <a:pt x="37" y="106"/>
                    <a:pt x="0" y="118"/>
                  </a:cubicBezTo>
                  <a:cubicBezTo>
                    <a:pt x="55" y="395"/>
                    <a:pt x="114" y="679"/>
                    <a:pt x="174" y="951"/>
                  </a:cubicBezTo>
                  <a:cubicBezTo>
                    <a:pt x="218" y="1180"/>
                    <a:pt x="269" y="1402"/>
                    <a:pt x="307" y="1623"/>
                  </a:cubicBezTo>
                  <a:cubicBezTo>
                    <a:pt x="363" y="1606"/>
                    <a:pt x="425" y="1597"/>
                    <a:pt x="481" y="1582"/>
                  </a:cubicBezTo>
                  <a:cubicBezTo>
                    <a:pt x="565" y="1561"/>
                    <a:pt x="650" y="1537"/>
                    <a:pt x="732" y="1510"/>
                  </a:cubicBezTo>
                  <a:cubicBezTo>
                    <a:pt x="732" y="1509"/>
                    <a:pt x="731" y="1506"/>
                    <a:pt x="731" y="1503"/>
                  </a:cubicBezTo>
                  <a:lnTo>
                    <a:pt x="706" y="1386"/>
                  </a:lnTo>
                  <a:cubicBezTo>
                    <a:pt x="666" y="1161"/>
                    <a:pt x="620" y="938"/>
                    <a:pt x="574" y="714"/>
                  </a:cubicBezTo>
                  <a:lnTo>
                    <a:pt x="425" y="0"/>
                  </a:ln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0"/>
            <p:cNvSpPr/>
            <p:nvPr/>
          </p:nvSpPr>
          <p:spPr>
            <a:xfrm>
              <a:off x="3264725" y="2649200"/>
              <a:ext cx="18625" cy="40650"/>
            </a:xfrm>
            <a:custGeom>
              <a:rect b="b" l="l" r="r" t="t"/>
              <a:pathLst>
                <a:path extrusionOk="0" h="1626" w="745">
                  <a:moveTo>
                    <a:pt x="423" y="0"/>
                  </a:moveTo>
                  <a:cubicBezTo>
                    <a:pt x="303" y="39"/>
                    <a:pt x="177" y="76"/>
                    <a:pt x="48" y="108"/>
                  </a:cubicBezTo>
                  <a:cubicBezTo>
                    <a:pt x="28" y="111"/>
                    <a:pt x="20" y="117"/>
                    <a:pt x="0" y="120"/>
                  </a:cubicBezTo>
                  <a:cubicBezTo>
                    <a:pt x="59" y="404"/>
                    <a:pt x="113" y="681"/>
                    <a:pt x="175" y="952"/>
                  </a:cubicBezTo>
                  <a:lnTo>
                    <a:pt x="311" y="1597"/>
                  </a:lnTo>
                  <a:cubicBezTo>
                    <a:pt x="317" y="1604"/>
                    <a:pt x="314" y="1618"/>
                    <a:pt x="318" y="1625"/>
                  </a:cubicBezTo>
                  <a:cubicBezTo>
                    <a:pt x="353" y="1613"/>
                    <a:pt x="388" y="1611"/>
                    <a:pt x="423" y="1599"/>
                  </a:cubicBezTo>
                  <a:cubicBezTo>
                    <a:pt x="533" y="1572"/>
                    <a:pt x="640" y="1541"/>
                    <a:pt x="744" y="1507"/>
                  </a:cubicBezTo>
                  <a:lnTo>
                    <a:pt x="713" y="1360"/>
                  </a:lnTo>
                  <a:cubicBezTo>
                    <a:pt x="668" y="1143"/>
                    <a:pt x="623" y="925"/>
                    <a:pt x="572" y="716"/>
                  </a:cubicBezTo>
                  <a:lnTo>
                    <a:pt x="423"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0"/>
            <p:cNvSpPr/>
            <p:nvPr/>
          </p:nvSpPr>
          <p:spPr>
            <a:xfrm>
              <a:off x="3256775" y="2611400"/>
              <a:ext cx="18575" cy="40800"/>
            </a:xfrm>
            <a:custGeom>
              <a:rect b="b" l="l" r="r" t="t"/>
              <a:pathLst>
                <a:path extrusionOk="0" h="1632" w="743">
                  <a:moveTo>
                    <a:pt x="422" y="1"/>
                  </a:moveTo>
                  <a:cubicBezTo>
                    <a:pt x="286" y="47"/>
                    <a:pt x="145" y="89"/>
                    <a:pt x="1" y="126"/>
                  </a:cubicBezTo>
                  <a:cubicBezTo>
                    <a:pt x="55" y="394"/>
                    <a:pt x="113" y="652"/>
                    <a:pt x="165" y="913"/>
                  </a:cubicBezTo>
                  <a:lnTo>
                    <a:pt x="175" y="960"/>
                  </a:lnTo>
                  <a:cubicBezTo>
                    <a:pt x="181" y="983"/>
                    <a:pt x="186" y="1007"/>
                    <a:pt x="192" y="1031"/>
                  </a:cubicBezTo>
                  <a:cubicBezTo>
                    <a:pt x="240" y="1237"/>
                    <a:pt x="278" y="1439"/>
                    <a:pt x="318" y="1632"/>
                  </a:cubicBezTo>
                  <a:cubicBezTo>
                    <a:pt x="339" y="1629"/>
                    <a:pt x="346" y="1623"/>
                    <a:pt x="368" y="1620"/>
                  </a:cubicBezTo>
                  <a:cubicBezTo>
                    <a:pt x="495" y="1588"/>
                    <a:pt x="621" y="1553"/>
                    <a:pt x="743" y="1512"/>
                  </a:cubicBezTo>
                  <a:lnTo>
                    <a:pt x="718" y="1391"/>
                  </a:lnTo>
                  <a:cubicBezTo>
                    <a:pt x="674" y="1180"/>
                    <a:pt x="632" y="950"/>
                    <a:pt x="571" y="716"/>
                  </a:cubicBezTo>
                  <a:cubicBezTo>
                    <a:pt x="529" y="480"/>
                    <a:pt x="474" y="247"/>
                    <a:pt x="422"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0"/>
            <p:cNvSpPr/>
            <p:nvPr/>
          </p:nvSpPr>
          <p:spPr>
            <a:xfrm>
              <a:off x="3248800" y="2573700"/>
              <a:ext cx="18500" cy="40850"/>
            </a:xfrm>
            <a:custGeom>
              <a:rect b="b" l="l" r="r" t="t"/>
              <a:pathLst>
                <a:path extrusionOk="0" h="1634" w="740">
                  <a:moveTo>
                    <a:pt x="421" y="0"/>
                  </a:moveTo>
                  <a:cubicBezTo>
                    <a:pt x="421" y="0"/>
                    <a:pt x="421" y="1"/>
                    <a:pt x="421" y="1"/>
                  </a:cubicBezTo>
                  <a:lnTo>
                    <a:pt x="421" y="1"/>
                  </a:lnTo>
                  <a:cubicBezTo>
                    <a:pt x="421" y="1"/>
                    <a:pt x="422" y="0"/>
                    <a:pt x="422" y="0"/>
                  </a:cubicBezTo>
                  <a:close/>
                  <a:moveTo>
                    <a:pt x="421" y="1"/>
                  </a:moveTo>
                  <a:cubicBezTo>
                    <a:pt x="285" y="48"/>
                    <a:pt x="145" y="90"/>
                    <a:pt x="0" y="127"/>
                  </a:cubicBezTo>
                  <a:cubicBezTo>
                    <a:pt x="59" y="411"/>
                    <a:pt x="119" y="696"/>
                    <a:pt x="179" y="968"/>
                  </a:cubicBezTo>
                  <a:cubicBezTo>
                    <a:pt x="223" y="1195"/>
                    <a:pt x="273" y="1417"/>
                    <a:pt x="318" y="1634"/>
                  </a:cubicBezTo>
                  <a:cubicBezTo>
                    <a:pt x="464" y="1597"/>
                    <a:pt x="605" y="1555"/>
                    <a:pt x="740" y="1509"/>
                  </a:cubicBezTo>
                  <a:lnTo>
                    <a:pt x="740" y="1505"/>
                  </a:lnTo>
                  <a:lnTo>
                    <a:pt x="717" y="1393"/>
                  </a:lnTo>
                  <a:cubicBezTo>
                    <a:pt x="672" y="1176"/>
                    <a:pt x="619" y="953"/>
                    <a:pt x="580" y="730"/>
                  </a:cubicBezTo>
                  <a:cubicBezTo>
                    <a:pt x="523" y="491"/>
                    <a:pt x="473" y="245"/>
                    <a:pt x="42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0"/>
            <p:cNvSpPr/>
            <p:nvPr/>
          </p:nvSpPr>
          <p:spPr>
            <a:xfrm>
              <a:off x="3233325" y="2537600"/>
              <a:ext cx="26000" cy="39275"/>
            </a:xfrm>
            <a:custGeom>
              <a:rect b="b" l="l" r="r" t="t"/>
              <a:pathLst>
                <a:path extrusionOk="0" h="1571" w="1040">
                  <a:moveTo>
                    <a:pt x="529" y="0"/>
                  </a:moveTo>
                  <a:cubicBezTo>
                    <a:pt x="416" y="37"/>
                    <a:pt x="299" y="71"/>
                    <a:pt x="179" y="102"/>
                  </a:cubicBezTo>
                  <a:cubicBezTo>
                    <a:pt x="116" y="123"/>
                    <a:pt x="57" y="131"/>
                    <a:pt x="1" y="147"/>
                  </a:cubicBezTo>
                  <a:cubicBezTo>
                    <a:pt x="6" y="149"/>
                    <a:pt x="12" y="154"/>
                    <a:pt x="18" y="158"/>
                  </a:cubicBezTo>
                  <a:cubicBezTo>
                    <a:pt x="200" y="262"/>
                    <a:pt x="390" y="519"/>
                    <a:pt x="455" y="820"/>
                  </a:cubicBezTo>
                  <a:cubicBezTo>
                    <a:pt x="465" y="850"/>
                    <a:pt x="470" y="879"/>
                    <a:pt x="472" y="910"/>
                  </a:cubicBezTo>
                  <a:cubicBezTo>
                    <a:pt x="522" y="1134"/>
                    <a:pt x="573" y="1356"/>
                    <a:pt x="618" y="1571"/>
                  </a:cubicBezTo>
                  <a:cubicBezTo>
                    <a:pt x="763" y="1534"/>
                    <a:pt x="903" y="1492"/>
                    <a:pt x="1040" y="1444"/>
                  </a:cubicBezTo>
                  <a:lnTo>
                    <a:pt x="1038" y="1437"/>
                  </a:lnTo>
                  <a:lnTo>
                    <a:pt x="1017" y="1332"/>
                  </a:lnTo>
                  <a:cubicBezTo>
                    <a:pt x="972" y="1115"/>
                    <a:pt x="919" y="892"/>
                    <a:pt x="873" y="670"/>
                  </a:cubicBezTo>
                  <a:cubicBezTo>
                    <a:pt x="870" y="640"/>
                    <a:pt x="864" y="611"/>
                    <a:pt x="856" y="582"/>
                  </a:cubicBezTo>
                  <a:cubicBezTo>
                    <a:pt x="805" y="342"/>
                    <a:pt x="694" y="104"/>
                    <a:pt x="531"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0"/>
            <p:cNvSpPr/>
            <p:nvPr/>
          </p:nvSpPr>
          <p:spPr>
            <a:xfrm>
              <a:off x="3230250" y="2540125"/>
              <a:ext cx="1500" cy="350"/>
            </a:xfrm>
            <a:custGeom>
              <a:rect b="b" l="l" r="r" t="t"/>
              <a:pathLst>
                <a:path extrusionOk="0" h="14" w="60">
                  <a:moveTo>
                    <a:pt x="0" y="1"/>
                  </a:moveTo>
                  <a:cubicBezTo>
                    <a:pt x="20" y="1"/>
                    <a:pt x="41" y="5"/>
                    <a:pt x="59" y="13"/>
                  </a:cubicBezTo>
                  <a:cubicBezTo>
                    <a:pt x="41" y="5"/>
                    <a:pt x="21" y="1"/>
                    <a:pt x="2" y="1"/>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0"/>
            <p:cNvSpPr/>
            <p:nvPr/>
          </p:nvSpPr>
          <p:spPr>
            <a:xfrm>
              <a:off x="3229950" y="2535350"/>
              <a:ext cx="16625" cy="5925"/>
            </a:xfrm>
            <a:custGeom>
              <a:rect b="b" l="l" r="r" t="t"/>
              <a:pathLst>
                <a:path extrusionOk="0" h="237" w="665">
                  <a:moveTo>
                    <a:pt x="383" y="0"/>
                  </a:moveTo>
                  <a:cubicBezTo>
                    <a:pt x="149" y="0"/>
                    <a:pt x="1" y="192"/>
                    <a:pt x="1" y="192"/>
                  </a:cubicBezTo>
                  <a:lnTo>
                    <a:pt x="14" y="192"/>
                  </a:lnTo>
                  <a:cubicBezTo>
                    <a:pt x="33" y="193"/>
                    <a:pt x="53" y="197"/>
                    <a:pt x="71" y="204"/>
                  </a:cubicBezTo>
                  <a:cubicBezTo>
                    <a:pt x="94" y="213"/>
                    <a:pt x="116" y="224"/>
                    <a:pt x="136" y="237"/>
                  </a:cubicBezTo>
                  <a:cubicBezTo>
                    <a:pt x="192" y="221"/>
                    <a:pt x="251" y="213"/>
                    <a:pt x="314" y="193"/>
                  </a:cubicBezTo>
                  <a:cubicBezTo>
                    <a:pt x="434" y="162"/>
                    <a:pt x="551" y="128"/>
                    <a:pt x="664" y="90"/>
                  </a:cubicBezTo>
                  <a:lnTo>
                    <a:pt x="662" y="88"/>
                  </a:lnTo>
                  <a:cubicBezTo>
                    <a:pt x="559" y="24"/>
                    <a:pt x="466" y="2"/>
                    <a:pt x="383" y="2"/>
                  </a:cubicBezTo>
                  <a:lnTo>
                    <a:pt x="383"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0"/>
            <p:cNvSpPr/>
            <p:nvPr/>
          </p:nvSpPr>
          <p:spPr>
            <a:xfrm>
              <a:off x="3305550" y="2820000"/>
              <a:ext cx="43225" cy="36175"/>
            </a:xfrm>
            <a:custGeom>
              <a:rect b="b" l="l" r="r" t="t"/>
              <a:pathLst>
                <a:path extrusionOk="0" h="1447" w="1729">
                  <a:moveTo>
                    <a:pt x="118" y="1"/>
                  </a:moveTo>
                  <a:cubicBezTo>
                    <a:pt x="88" y="136"/>
                    <a:pt x="57" y="271"/>
                    <a:pt x="28" y="406"/>
                  </a:cubicBezTo>
                  <a:cubicBezTo>
                    <a:pt x="4" y="519"/>
                    <a:pt x="1" y="637"/>
                    <a:pt x="21" y="753"/>
                  </a:cubicBezTo>
                  <a:cubicBezTo>
                    <a:pt x="88" y="1087"/>
                    <a:pt x="347" y="1350"/>
                    <a:pt x="680" y="1428"/>
                  </a:cubicBezTo>
                  <a:cubicBezTo>
                    <a:pt x="740" y="1440"/>
                    <a:pt x="800" y="1446"/>
                    <a:pt x="859" y="1446"/>
                  </a:cubicBezTo>
                  <a:cubicBezTo>
                    <a:pt x="1254" y="1446"/>
                    <a:pt x="1612" y="1175"/>
                    <a:pt x="1702" y="777"/>
                  </a:cubicBezTo>
                  <a:cubicBezTo>
                    <a:pt x="1715" y="729"/>
                    <a:pt x="1725" y="680"/>
                    <a:pt x="1729" y="629"/>
                  </a:cubicBezTo>
                  <a:cubicBezTo>
                    <a:pt x="1628" y="612"/>
                    <a:pt x="1531" y="587"/>
                    <a:pt x="1434" y="563"/>
                  </a:cubicBezTo>
                  <a:cubicBezTo>
                    <a:pt x="933" y="429"/>
                    <a:pt x="490" y="242"/>
                    <a:pt x="11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0"/>
            <p:cNvSpPr/>
            <p:nvPr/>
          </p:nvSpPr>
          <p:spPr>
            <a:xfrm>
              <a:off x="3352000" y="2613725"/>
              <a:ext cx="1775" cy="1350"/>
            </a:xfrm>
            <a:custGeom>
              <a:rect b="b" l="l" r="r" t="t"/>
              <a:pathLst>
                <a:path extrusionOk="0" h="54" w="71">
                  <a:moveTo>
                    <a:pt x="14" y="1"/>
                  </a:moveTo>
                  <a:cubicBezTo>
                    <a:pt x="13" y="19"/>
                    <a:pt x="9" y="37"/>
                    <a:pt x="0" y="54"/>
                  </a:cubicBezTo>
                  <a:lnTo>
                    <a:pt x="70" y="40"/>
                  </a:lnTo>
                  <a:lnTo>
                    <a:pt x="14"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0"/>
            <p:cNvSpPr/>
            <p:nvPr/>
          </p:nvSpPr>
          <p:spPr>
            <a:xfrm>
              <a:off x="3359450" y="2578325"/>
              <a:ext cx="2825" cy="2450"/>
            </a:xfrm>
            <a:custGeom>
              <a:rect b="b" l="l" r="r" t="t"/>
              <a:pathLst>
                <a:path extrusionOk="0" h="98" w="113">
                  <a:moveTo>
                    <a:pt x="25" y="1"/>
                  </a:moveTo>
                  <a:cubicBezTo>
                    <a:pt x="13" y="35"/>
                    <a:pt x="7" y="71"/>
                    <a:pt x="0" y="98"/>
                  </a:cubicBezTo>
                  <a:cubicBezTo>
                    <a:pt x="38" y="92"/>
                    <a:pt x="77" y="78"/>
                    <a:pt x="113" y="71"/>
                  </a:cubicBezTo>
                  <a:cubicBezTo>
                    <a:pt x="80" y="51"/>
                    <a:pt x="51" y="28"/>
                    <a:pt x="25"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0"/>
            <p:cNvSpPr/>
            <p:nvPr/>
          </p:nvSpPr>
          <p:spPr>
            <a:xfrm>
              <a:off x="3308475" y="2790525"/>
              <a:ext cx="47050" cy="45225"/>
            </a:xfrm>
            <a:custGeom>
              <a:rect b="b" l="l" r="r" t="t"/>
              <a:pathLst>
                <a:path extrusionOk="0" h="1809" w="1882">
                  <a:moveTo>
                    <a:pt x="262" y="0"/>
                  </a:moveTo>
                  <a:lnTo>
                    <a:pt x="262" y="2"/>
                  </a:lnTo>
                  <a:cubicBezTo>
                    <a:pt x="176" y="388"/>
                    <a:pt x="89" y="775"/>
                    <a:pt x="1" y="1178"/>
                  </a:cubicBezTo>
                  <a:cubicBezTo>
                    <a:pt x="373" y="1421"/>
                    <a:pt x="816" y="1608"/>
                    <a:pt x="1317" y="1741"/>
                  </a:cubicBezTo>
                  <a:cubicBezTo>
                    <a:pt x="1414" y="1766"/>
                    <a:pt x="1511" y="1790"/>
                    <a:pt x="1612" y="1808"/>
                  </a:cubicBezTo>
                  <a:cubicBezTo>
                    <a:pt x="1709" y="1407"/>
                    <a:pt x="1793" y="1008"/>
                    <a:pt x="1882" y="634"/>
                  </a:cubicBezTo>
                  <a:lnTo>
                    <a:pt x="1612" y="575"/>
                  </a:lnTo>
                  <a:cubicBezTo>
                    <a:pt x="1099" y="444"/>
                    <a:pt x="643" y="248"/>
                    <a:pt x="26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0"/>
            <p:cNvSpPr/>
            <p:nvPr/>
          </p:nvSpPr>
          <p:spPr>
            <a:xfrm>
              <a:off x="3315025" y="2755225"/>
              <a:ext cx="47750" cy="51200"/>
            </a:xfrm>
            <a:custGeom>
              <a:rect b="b" l="l" r="r" t="t"/>
              <a:pathLst>
                <a:path extrusionOk="0" h="2048" w="1910">
                  <a:moveTo>
                    <a:pt x="298" y="1"/>
                  </a:moveTo>
                  <a:cubicBezTo>
                    <a:pt x="201" y="463"/>
                    <a:pt x="100" y="933"/>
                    <a:pt x="0" y="1414"/>
                  </a:cubicBezTo>
                  <a:cubicBezTo>
                    <a:pt x="381" y="1661"/>
                    <a:pt x="837" y="1858"/>
                    <a:pt x="1350" y="1989"/>
                  </a:cubicBezTo>
                  <a:lnTo>
                    <a:pt x="1620" y="2048"/>
                  </a:lnTo>
                  <a:cubicBezTo>
                    <a:pt x="1714" y="1574"/>
                    <a:pt x="1818" y="1117"/>
                    <a:pt x="1909" y="661"/>
                  </a:cubicBezTo>
                  <a:lnTo>
                    <a:pt x="1697" y="609"/>
                  </a:lnTo>
                  <a:cubicBezTo>
                    <a:pt x="1159" y="472"/>
                    <a:pt x="688" y="265"/>
                    <a:pt x="29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0"/>
            <p:cNvSpPr/>
            <p:nvPr/>
          </p:nvSpPr>
          <p:spPr>
            <a:xfrm>
              <a:off x="3322475" y="2719875"/>
              <a:ext cx="47850" cy="51850"/>
            </a:xfrm>
            <a:custGeom>
              <a:rect b="b" l="l" r="r" t="t"/>
              <a:pathLst>
                <a:path extrusionOk="0" h="2074" w="1914">
                  <a:moveTo>
                    <a:pt x="298" y="0"/>
                  </a:moveTo>
                  <a:cubicBezTo>
                    <a:pt x="224" y="355"/>
                    <a:pt x="151" y="719"/>
                    <a:pt x="77" y="1073"/>
                  </a:cubicBezTo>
                  <a:cubicBezTo>
                    <a:pt x="49" y="1190"/>
                    <a:pt x="27" y="1298"/>
                    <a:pt x="0" y="1415"/>
                  </a:cubicBezTo>
                  <a:cubicBezTo>
                    <a:pt x="390" y="1679"/>
                    <a:pt x="861" y="1886"/>
                    <a:pt x="1399" y="2023"/>
                  </a:cubicBezTo>
                  <a:lnTo>
                    <a:pt x="1611" y="2074"/>
                  </a:lnTo>
                  <a:cubicBezTo>
                    <a:pt x="1676" y="1797"/>
                    <a:pt x="1728" y="1523"/>
                    <a:pt x="1793" y="1244"/>
                  </a:cubicBezTo>
                  <a:cubicBezTo>
                    <a:pt x="1831" y="1053"/>
                    <a:pt x="1870" y="873"/>
                    <a:pt x="1914" y="685"/>
                  </a:cubicBezTo>
                  <a:cubicBezTo>
                    <a:pt x="1862" y="671"/>
                    <a:pt x="1805" y="662"/>
                    <a:pt x="1753" y="648"/>
                  </a:cubicBezTo>
                  <a:cubicBezTo>
                    <a:pt x="1188" y="504"/>
                    <a:pt x="695" y="270"/>
                    <a:pt x="298" y="2"/>
                  </a:cubicBezTo>
                  <a:lnTo>
                    <a:pt x="298"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0"/>
            <p:cNvSpPr/>
            <p:nvPr/>
          </p:nvSpPr>
          <p:spPr>
            <a:xfrm>
              <a:off x="3329925" y="2684375"/>
              <a:ext cx="47500" cy="52625"/>
            </a:xfrm>
            <a:custGeom>
              <a:rect b="b" l="l" r="r" t="t"/>
              <a:pathLst>
                <a:path extrusionOk="0" h="2105" w="1900">
                  <a:moveTo>
                    <a:pt x="302" y="0"/>
                  </a:moveTo>
                  <a:cubicBezTo>
                    <a:pt x="280" y="110"/>
                    <a:pt x="253" y="225"/>
                    <a:pt x="231" y="335"/>
                  </a:cubicBezTo>
                  <a:cubicBezTo>
                    <a:pt x="159" y="668"/>
                    <a:pt x="86" y="1003"/>
                    <a:pt x="20" y="1330"/>
                  </a:cubicBezTo>
                  <a:cubicBezTo>
                    <a:pt x="17" y="1361"/>
                    <a:pt x="10" y="1391"/>
                    <a:pt x="0" y="1420"/>
                  </a:cubicBezTo>
                  <a:cubicBezTo>
                    <a:pt x="397" y="1690"/>
                    <a:pt x="890" y="1922"/>
                    <a:pt x="1455" y="2067"/>
                  </a:cubicBezTo>
                  <a:cubicBezTo>
                    <a:pt x="1507" y="2082"/>
                    <a:pt x="1564" y="2089"/>
                    <a:pt x="1616" y="2105"/>
                  </a:cubicBezTo>
                  <a:cubicBezTo>
                    <a:pt x="1651" y="1901"/>
                    <a:pt x="1697" y="1694"/>
                    <a:pt x="1738" y="1484"/>
                  </a:cubicBezTo>
                  <a:cubicBezTo>
                    <a:pt x="1794" y="1232"/>
                    <a:pt x="1849" y="969"/>
                    <a:pt x="1900" y="713"/>
                  </a:cubicBezTo>
                  <a:cubicBezTo>
                    <a:pt x="1866" y="700"/>
                    <a:pt x="1835" y="700"/>
                    <a:pt x="1801" y="688"/>
                  </a:cubicBezTo>
                  <a:cubicBezTo>
                    <a:pt x="1219" y="540"/>
                    <a:pt x="703" y="294"/>
                    <a:pt x="30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0"/>
            <p:cNvSpPr/>
            <p:nvPr/>
          </p:nvSpPr>
          <p:spPr>
            <a:xfrm>
              <a:off x="3337475" y="2649150"/>
              <a:ext cx="47325" cy="53075"/>
            </a:xfrm>
            <a:custGeom>
              <a:rect b="b" l="l" r="r" t="t"/>
              <a:pathLst>
                <a:path extrusionOk="0" h="2123" w="1893">
                  <a:moveTo>
                    <a:pt x="304" y="1"/>
                  </a:moveTo>
                  <a:lnTo>
                    <a:pt x="304" y="2"/>
                  </a:lnTo>
                  <a:cubicBezTo>
                    <a:pt x="196" y="466"/>
                    <a:pt x="104" y="922"/>
                    <a:pt x="10" y="1364"/>
                  </a:cubicBezTo>
                  <a:cubicBezTo>
                    <a:pt x="7" y="1384"/>
                    <a:pt x="3" y="1391"/>
                    <a:pt x="0" y="1409"/>
                  </a:cubicBezTo>
                  <a:cubicBezTo>
                    <a:pt x="401" y="1703"/>
                    <a:pt x="917" y="1951"/>
                    <a:pt x="1501" y="2098"/>
                  </a:cubicBezTo>
                  <a:cubicBezTo>
                    <a:pt x="1533" y="2109"/>
                    <a:pt x="1564" y="2109"/>
                    <a:pt x="1598" y="2122"/>
                  </a:cubicBezTo>
                  <a:cubicBezTo>
                    <a:pt x="1602" y="2115"/>
                    <a:pt x="1599" y="2104"/>
                    <a:pt x="1605" y="2097"/>
                  </a:cubicBezTo>
                  <a:cubicBezTo>
                    <a:pt x="1647" y="1897"/>
                    <a:pt x="1689" y="1698"/>
                    <a:pt x="1731" y="1499"/>
                  </a:cubicBezTo>
                  <a:cubicBezTo>
                    <a:pt x="1787" y="1248"/>
                    <a:pt x="1838" y="992"/>
                    <a:pt x="1893" y="728"/>
                  </a:cubicBezTo>
                  <a:cubicBezTo>
                    <a:pt x="1873" y="726"/>
                    <a:pt x="1866" y="720"/>
                    <a:pt x="1846" y="718"/>
                  </a:cubicBezTo>
                  <a:cubicBezTo>
                    <a:pt x="1245" y="567"/>
                    <a:pt x="715" y="311"/>
                    <a:pt x="30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0"/>
            <p:cNvSpPr/>
            <p:nvPr/>
          </p:nvSpPr>
          <p:spPr>
            <a:xfrm>
              <a:off x="3419650" y="2626450"/>
              <a:ext cx="39775" cy="20150"/>
            </a:xfrm>
            <a:custGeom>
              <a:rect b="b" l="l" r="r" t="t"/>
              <a:pathLst>
                <a:path extrusionOk="0" h="806" w="1591">
                  <a:moveTo>
                    <a:pt x="1590" y="0"/>
                  </a:moveTo>
                  <a:lnTo>
                    <a:pt x="1590" y="0"/>
                  </a:lnTo>
                  <a:cubicBezTo>
                    <a:pt x="1329" y="173"/>
                    <a:pt x="987" y="294"/>
                    <a:pt x="605" y="355"/>
                  </a:cubicBezTo>
                  <a:cubicBezTo>
                    <a:pt x="443" y="375"/>
                    <a:pt x="277" y="392"/>
                    <a:pt x="102" y="392"/>
                  </a:cubicBezTo>
                  <a:cubicBezTo>
                    <a:pt x="68" y="392"/>
                    <a:pt x="35" y="391"/>
                    <a:pt x="0" y="390"/>
                  </a:cubicBezTo>
                  <a:lnTo>
                    <a:pt x="0" y="390"/>
                  </a:lnTo>
                  <a:cubicBezTo>
                    <a:pt x="133" y="615"/>
                    <a:pt x="362" y="768"/>
                    <a:pt x="622" y="800"/>
                  </a:cubicBezTo>
                  <a:cubicBezTo>
                    <a:pt x="655" y="804"/>
                    <a:pt x="688" y="806"/>
                    <a:pt x="721" y="806"/>
                  </a:cubicBezTo>
                  <a:cubicBezTo>
                    <a:pt x="827" y="806"/>
                    <a:pt x="931" y="787"/>
                    <a:pt x="1031" y="748"/>
                  </a:cubicBezTo>
                  <a:cubicBezTo>
                    <a:pt x="1328" y="640"/>
                    <a:pt x="1538" y="377"/>
                    <a:pt x="1579" y="65"/>
                  </a:cubicBezTo>
                  <a:cubicBezTo>
                    <a:pt x="1581" y="45"/>
                    <a:pt x="1589" y="19"/>
                    <a:pt x="1590"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0"/>
            <p:cNvSpPr/>
            <p:nvPr/>
          </p:nvSpPr>
          <p:spPr>
            <a:xfrm>
              <a:off x="3344900" y="2614700"/>
              <a:ext cx="47250" cy="52675"/>
            </a:xfrm>
            <a:custGeom>
              <a:rect b="b" l="l" r="r" t="t"/>
              <a:pathLst>
                <a:path extrusionOk="0" h="2107" w="1890">
                  <a:moveTo>
                    <a:pt x="354" y="1"/>
                  </a:moveTo>
                  <a:lnTo>
                    <a:pt x="284" y="14"/>
                  </a:lnTo>
                  <a:cubicBezTo>
                    <a:pt x="188" y="489"/>
                    <a:pt x="90" y="939"/>
                    <a:pt x="0" y="1374"/>
                  </a:cubicBezTo>
                  <a:lnTo>
                    <a:pt x="7" y="1380"/>
                  </a:lnTo>
                  <a:cubicBezTo>
                    <a:pt x="418" y="1689"/>
                    <a:pt x="948" y="1947"/>
                    <a:pt x="1549" y="2097"/>
                  </a:cubicBezTo>
                  <a:cubicBezTo>
                    <a:pt x="1569" y="2098"/>
                    <a:pt x="1576" y="2104"/>
                    <a:pt x="1596" y="2107"/>
                  </a:cubicBezTo>
                  <a:cubicBezTo>
                    <a:pt x="1637" y="1907"/>
                    <a:pt x="1677" y="1696"/>
                    <a:pt x="1729" y="1483"/>
                  </a:cubicBezTo>
                  <a:cubicBezTo>
                    <a:pt x="1779" y="1227"/>
                    <a:pt x="1836" y="975"/>
                    <a:pt x="1890" y="712"/>
                  </a:cubicBezTo>
                  <a:cubicBezTo>
                    <a:pt x="1288" y="562"/>
                    <a:pt x="765" y="310"/>
                    <a:pt x="35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0"/>
            <p:cNvSpPr/>
            <p:nvPr/>
          </p:nvSpPr>
          <p:spPr>
            <a:xfrm>
              <a:off x="3352000" y="2613725"/>
              <a:ext cx="1775" cy="1350"/>
            </a:xfrm>
            <a:custGeom>
              <a:rect b="b" l="l" r="r" t="t"/>
              <a:pathLst>
                <a:path extrusionOk="0" h="54" w="71">
                  <a:moveTo>
                    <a:pt x="14" y="1"/>
                  </a:moveTo>
                  <a:cubicBezTo>
                    <a:pt x="13" y="19"/>
                    <a:pt x="9" y="37"/>
                    <a:pt x="0" y="54"/>
                  </a:cubicBezTo>
                  <a:lnTo>
                    <a:pt x="70" y="40"/>
                  </a:lnTo>
                  <a:lnTo>
                    <a:pt x="14"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0"/>
            <p:cNvSpPr/>
            <p:nvPr/>
          </p:nvSpPr>
          <p:spPr>
            <a:xfrm>
              <a:off x="3352350" y="2580100"/>
              <a:ext cx="47175" cy="52425"/>
            </a:xfrm>
            <a:custGeom>
              <a:rect b="b" l="l" r="r" t="t"/>
              <a:pathLst>
                <a:path extrusionOk="0" h="2097" w="1887">
                  <a:moveTo>
                    <a:pt x="397" y="0"/>
                  </a:moveTo>
                  <a:cubicBezTo>
                    <a:pt x="361" y="7"/>
                    <a:pt x="321" y="21"/>
                    <a:pt x="286" y="28"/>
                  </a:cubicBezTo>
                  <a:cubicBezTo>
                    <a:pt x="182" y="485"/>
                    <a:pt x="92" y="921"/>
                    <a:pt x="0" y="1346"/>
                  </a:cubicBezTo>
                  <a:lnTo>
                    <a:pt x="56" y="1385"/>
                  </a:lnTo>
                  <a:cubicBezTo>
                    <a:pt x="467" y="1694"/>
                    <a:pt x="990" y="1947"/>
                    <a:pt x="1592" y="2096"/>
                  </a:cubicBezTo>
                  <a:cubicBezTo>
                    <a:pt x="1634" y="1897"/>
                    <a:pt x="1682" y="1691"/>
                    <a:pt x="1721" y="1479"/>
                  </a:cubicBezTo>
                  <a:cubicBezTo>
                    <a:pt x="1779" y="1229"/>
                    <a:pt x="1832" y="966"/>
                    <a:pt x="1887" y="702"/>
                  </a:cubicBezTo>
                  <a:cubicBezTo>
                    <a:pt x="1305" y="554"/>
                    <a:pt x="793" y="301"/>
                    <a:pt x="39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0"/>
            <p:cNvSpPr/>
            <p:nvPr/>
          </p:nvSpPr>
          <p:spPr>
            <a:xfrm>
              <a:off x="3359450" y="2578325"/>
              <a:ext cx="2825" cy="2450"/>
            </a:xfrm>
            <a:custGeom>
              <a:rect b="b" l="l" r="r" t="t"/>
              <a:pathLst>
                <a:path extrusionOk="0" h="98" w="113">
                  <a:moveTo>
                    <a:pt x="25" y="1"/>
                  </a:moveTo>
                  <a:cubicBezTo>
                    <a:pt x="13" y="35"/>
                    <a:pt x="7" y="71"/>
                    <a:pt x="0" y="98"/>
                  </a:cubicBezTo>
                  <a:cubicBezTo>
                    <a:pt x="38" y="92"/>
                    <a:pt x="77" y="78"/>
                    <a:pt x="113" y="71"/>
                  </a:cubicBezTo>
                  <a:cubicBezTo>
                    <a:pt x="80" y="51"/>
                    <a:pt x="51" y="28"/>
                    <a:pt x="2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0"/>
            <p:cNvSpPr/>
            <p:nvPr/>
          </p:nvSpPr>
          <p:spPr>
            <a:xfrm>
              <a:off x="3416375" y="2593300"/>
              <a:ext cx="49550" cy="42975"/>
            </a:xfrm>
            <a:custGeom>
              <a:rect b="b" l="l" r="r" t="t"/>
              <a:pathLst>
                <a:path extrusionOk="0" h="1719" w="1982">
                  <a:moveTo>
                    <a:pt x="1982" y="1"/>
                  </a:moveTo>
                  <a:lnTo>
                    <a:pt x="1982" y="1"/>
                  </a:lnTo>
                  <a:cubicBezTo>
                    <a:pt x="1730" y="141"/>
                    <a:pt x="1423" y="243"/>
                    <a:pt x="1076" y="297"/>
                  </a:cubicBezTo>
                  <a:cubicBezTo>
                    <a:pt x="889" y="324"/>
                    <a:pt x="700" y="338"/>
                    <a:pt x="512" y="338"/>
                  </a:cubicBezTo>
                  <a:cubicBezTo>
                    <a:pt x="404" y="338"/>
                    <a:pt x="295" y="333"/>
                    <a:pt x="188" y="324"/>
                  </a:cubicBezTo>
                  <a:cubicBezTo>
                    <a:pt x="178" y="341"/>
                    <a:pt x="174" y="359"/>
                    <a:pt x="172" y="378"/>
                  </a:cubicBezTo>
                  <a:cubicBezTo>
                    <a:pt x="105" y="639"/>
                    <a:pt x="53" y="903"/>
                    <a:pt x="16" y="1172"/>
                  </a:cubicBezTo>
                  <a:cubicBezTo>
                    <a:pt x="8" y="1197"/>
                    <a:pt x="13" y="1221"/>
                    <a:pt x="13" y="1252"/>
                  </a:cubicBezTo>
                  <a:cubicBezTo>
                    <a:pt x="1" y="1416"/>
                    <a:pt x="43" y="1578"/>
                    <a:pt x="131" y="1716"/>
                  </a:cubicBezTo>
                  <a:cubicBezTo>
                    <a:pt x="169" y="1718"/>
                    <a:pt x="207" y="1718"/>
                    <a:pt x="244" y="1718"/>
                  </a:cubicBezTo>
                  <a:cubicBezTo>
                    <a:pt x="414" y="1718"/>
                    <a:pt x="578" y="1702"/>
                    <a:pt x="736" y="1681"/>
                  </a:cubicBezTo>
                  <a:cubicBezTo>
                    <a:pt x="1118" y="1620"/>
                    <a:pt x="1460" y="1501"/>
                    <a:pt x="1721" y="1326"/>
                  </a:cubicBezTo>
                  <a:cubicBezTo>
                    <a:pt x="1733" y="1238"/>
                    <a:pt x="1751" y="1149"/>
                    <a:pt x="1776" y="1064"/>
                  </a:cubicBezTo>
                  <a:cubicBezTo>
                    <a:pt x="1795" y="961"/>
                    <a:pt x="1817" y="853"/>
                    <a:pt x="1841" y="754"/>
                  </a:cubicBezTo>
                  <a:cubicBezTo>
                    <a:pt x="1889" y="518"/>
                    <a:pt x="1945" y="266"/>
                    <a:pt x="198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0"/>
            <p:cNvSpPr/>
            <p:nvPr/>
          </p:nvSpPr>
          <p:spPr>
            <a:xfrm>
              <a:off x="3360075" y="2546275"/>
              <a:ext cx="53875" cy="51425"/>
            </a:xfrm>
            <a:custGeom>
              <a:rect b="b" l="l" r="r" t="t"/>
              <a:pathLst>
                <a:path extrusionOk="0" h="2057" w="2155">
                  <a:moveTo>
                    <a:pt x="490" y="1"/>
                  </a:moveTo>
                  <a:cubicBezTo>
                    <a:pt x="286" y="304"/>
                    <a:pt x="138" y="645"/>
                    <a:pt x="58" y="1002"/>
                  </a:cubicBezTo>
                  <a:cubicBezTo>
                    <a:pt x="33" y="1094"/>
                    <a:pt x="14" y="1189"/>
                    <a:pt x="0" y="1284"/>
                  </a:cubicBezTo>
                  <a:cubicBezTo>
                    <a:pt x="27" y="1311"/>
                    <a:pt x="57" y="1335"/>
                    <a:pt x="89" y="1355"/>
                  </a:cubicBezTo>
                  <a:cubicBezTo>
                    <a:pt x="485" y="1654"/>
                    <a:pt x="996" y="1908"/>
                    <a:pt x="1579" y="2056"/>
                  </a:cubicBezTo>
                  <a:cubicBezTo>
                    <a:pt x="1621" y="1856"/>
                    <a:pt x="1668" y="1651"/>
                    <a:pt x="1716" y="1445"/>
                  </a:cubicBezTo>
                  <a:cubicBezTo>
                    <a:pt x="1716" y="1416"/>
                    <a:pt x="1721" y="1388"/>
                    <a:pt x="1730" y="1362"/>
                  </a:cubicBezTo>
                  <a:cubicBezTo>
                    <a:pt x="1792" y="1072"/>
                    <a:pt x="1980" y="827"/>
                    <a:pt x="2154" y="737"/>
                  </a:cubicBezTo>
                  <a:cubicBezTo>
                    <a:pt x="2101" y="723"/>
                    <a:pt x="2045" y="716"/>
                    <a:pt x="1986" y="697"/>
                  </a:cubicBezTo>
                  <a:cubicBezTo>
                    <a:pt x="1402" y="549"/>
                    <a:pt x="886" y="302"/>
                    <a:pt x="490"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0"/>
            <p:cNvSpPr/>
            <p:nvPr/>
          </p:nvSpPr>
          <p:spPr>
            <a:xfrm>
              <a:off x="3419825" y="2563000"/>
              <a:ext cx="47150" cy="38750"/>
            </a:xfrm>
            <a:custGeom>
              <a:rect b="b" l="l" r="r" t="t"/>
              <a:pathLst>
                <a:path extrusionOk="0" h="1550" w="1886">
                  <a:moveTo>
                    <a:pt x="1796" y="1"/>
                  </a:moveTo>
                  <a:cubicBezTo>
                    <a:pt x="1641" y="61"/>
                    <a:pt x="1470" y="101"/>
                    <a:pt x="1284" y="130"/>
                  </a:cubicBezTo>
                  <a:cubicBezTo>
                    <a:pt x="1086" y="158"/>
                    <a:pt x="887" y="171"/>
                    <a:pt x="688" y="171"/>
                  </a:cubicBezTo>
                  <a:cubicBezTo>
                    <a:pt x="458" y="171"/>
                    <a:pt x="228" y="153"/>
                    <a:pt x="0" y="116"/>
                  </a:cubicBezTo>
                  <a:lnTo>
                    <a:pt x="0" y="116"/>
                  </a:lnTo>
                  <a:cubicBezTo>
                    <a:pt x="107" y="251"/>
                    <a:pt x="168" y="416"/>
                    <a:pt x="176" y="587"/>
                  </a:cubicBezTo>
                  <a:cubicBezTo>
                    <a:pt x="179" y="735"/>
                    <a:pt x="164" y="880"/>
                    <a:pt x="145" y="1044"/>
                  </a:cubicBezTo>
                  <a:cubicBezTo>
                    <a:pt x="113" y="1197"/>
                    <a:pt x="83" y="1363"/>
                    <a:pt x="48" y="1536"/>
                  </a:cubicBezTo>
                  <a:cubicBezTo>
                    <a:pt x="157" y="1545"/>
                    <a:pt x="265" y="1550"/>
                    <a:pt x="374" y="1550"/>
                  </a:cubicBezTo>
                  <a:cubicBezTo>
                    <a:pt x="562" y="1550"/>
                    <a:pt x="750" y="1536"/>
                    <a:pt x="937" y="1509"/>
                  </a:cubicBezTo>
                  <a:cubicBezTo>
                    <a:pt x="1284" y="1455"/>
                    <a:pt x="1592" y="1353"/>
                    <a:pt x="1842" y="1213"/>
                  </a:cubicBezTo>
                  <a:lnTo>
                    <a:pt x="1848" y="1206"/>
                  </a:lnTo>
                  <a:cubicBezTo>
                    <a:pt x="1869" y="1048"/>
                    <a:pt x="1880" y="889"/>
                    <a:pt x="1880" y="732"/>
                  </a:cubicBezTo>
                  <a:cubicBezTo>
                    <a:pt x="1886" y="663"/>
                    <a:pt x="1883" y="589"/>
                    <a:pt x="1881" y="515"/>
                  </a:cubicBezTo>
                  <a:cubicBezTo>
                    <a:pt x="1874" y="341"/>
                    <a:pt x="1845" y="168"/>
                    <a:pt x="179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0"/>
            <p:cNvSpPr/>
            <p:nvPr/>
          </p:nvSpPr>
          <p:spPr>
            <a:xfrm>
              <a:off x="3372300" y="2520675"/>
              <a:ext cx="92475" cy="46625"/>
            </a:xfrm>
            <a:custGeom>
              <a:rect b="b" l="l" r="r" t="t"/>
              <a:pathLst>
                <a:path extrusionOk="0" h="1865" w="3699">
                  <a:moveTo>
                    <a:pt x="1785" y="1"/>
                  </a:moveTo>
                  <a:cubicBezTo>
                    <a:pt x="1050" y="1"/>
                    <a:pt x="433" y="419"/>
                    <a:pt x="29" y="983"/>
                  </a:cubicBezTo>
                  <a:lnTo>
                    <a:pt x="30" y="983"/>
                  </a:lnTo>
                  <a:lnTo>
                    <a:pt x="1" y="1025"/>
                  </a:lnTo>
                  <a:cubicBezTo>
                    <a:pt x="397" y="1326"/>
                    <a:pt x="913" y="1573"/>
                    <a:pt x="1495" y="1721"/>
                  </a:cubicBezTo>
                  <a:cubicBezTo>
                    <a:pt x="1554" y="1740"/>
                    <a:pt x="1612" y="1747"/>
                    <a:pt x="1664" y="1761"/>
                  </a:cubicBezTo>
                  <a:cubicBezTo>
                    <a:pt x="1698" y="1739"/>
                    <a:pt x="1738" y="1720"/>
                    <a:pt x="1772" y="1720"/>
                  </a:cubicBezTo>
                  <a:cubicBezTo>
                    <a:pt x="1777" y="1720"/>
                    <a:pt x="1781" y="1720"/>
                    <a:pt x="1785" y="1721"/>
                  </a:cubicBezTo>
                  <a:cubicBezTo>
                    <a:pt x="1786" y="1720"/>
                    <a:pt x="1788" y="1720"/>
                    <a:pt x="1790" y="1720"/>
                  </a:cubicBezTo>
                  <a:cubicBezTo>
                    <a:pt x="1814" y="1720"/>
                    <a:pt x="1855" y="1748"/>
                    <a:pt x="1894" y="1805"/>
                  </a:cubicBezTo>
                  <a:lnTo>
                    <a:pt x="1901" y="1809"/>
                  </a:lnTo>
                  <a:cubicBezTo>
                    <a:pt x="2129" y="1846"/>
                    <a:pt x="2359" y="1864"/>
                    <a:pt x="2589" y="1864"/>
                  </a:cubicBezTo>
                  <a:cubicBezTo>
                    <a:pt x="2788" y="1864"/>
                    <a:pt x="2988" y="1851"/>
                    <a:pt x="3186" y="1823"/>
                  </a:cubicBezTo>
                  <a:cubicBezTo>
                    <a:pt x="3372" y="1794"/>
                    <a:pt x="3542" y="1754"/>
                    <a:pt x="3698" y="1695"/>
                  </a:cubicBezTo>
                  <a:cubicBezTo>
                    <a:pt x="3473" y="807"/>
                    <a:pt x="2798" y="17"/>
                    <a:pt x="1814" y="1"/>
                  </a:cubicBezTo>
                  <a:cubicBezTo>
                    <a:pt x="1805" y="1"/>
                    <a:pt x="1795" y="1"/>
                    <a:pt x="17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0"/>
            <p:cNvSpPr/>
            <p:nvPr/>
          </p:nvSpPr>
          <p:spPr>
            <a:xfrm>
              <a:off x="3389200" y="2520550"/>
              <a:ext cx="63850" cy="19725"/>
            </a:xfrm>
            <a:custGeom>
              <a:rect b="b" l="l" r="r" t="t"/>
              <a:pathLst>
                <a:path extrusionOk="0" h="789" w="2554">
                  <a:moveTo>
                    <a:pt x="1118" y="0"/>
                  </a:moveTo>
                  <a:cubicBezTo>
                    <a:pt x="719" y="0"/>
                    <a:pt x="330" y="121"/>
                    <a:pt x="1" y="348"/>
                  </a:cubicBezTo>
                  <a:cubicBezTo>
                    <a:pt x="269" y="473"/>
                    <a:pt x="548" y="573"/>
                    <a:pt x="835" y="644"/>
                  </a:cubicBezTo>
                  <a:cubicBezTo>
                    <a:pt x="894" y="664"/>
                    <a:pt x="951" y="671"/>
                    <a:pt x="1003" y="687"/>
                  </a:cubicBezTo>
                  <a:cubicBezTo>
                    <a:pt x="1075" y="704"/>
                    <a:pt x="1241" y="733"/>
                    <a:pt x="1241" y="733"/>
                  </a:cubicBezTo>
                  <a:cubicBezTo>
                    <a:pt x="1469" y="770"/>
                    <a:pt x="1700" y="789"/>
                    <a:pt x="1931" y="789"/>
                  </a:cubicBezTo>
                  <a:cubicBezTo>
                    <a:pt x="2130" y="789"/>
                    <a:pt x="2328" y="775"/>
                    <a:pt x="2526" y="747"/>
                  </a:cubicBezTo>
                  <a:cubicBezTo>
                    <a:pt x="2537" y="744"/>
                    <a:pt x="2548" y="743"/>
                    <a:pt x="2554" y="736"/>
                  </a:cubicBezTo>
                  <a:cubicBezTo>
                    <a:pt x="2214" y="307"/>
                    <a:pt x="1732" y="10"/>
                    <a:pt x="1138" y="1"/>
                  </a:cubicBezTo>
                  <a:cubicBezTo>
                    <a:pt x="1131" y="1"/>
                    <a:pt x="1125" y="0"/>
                    <a:pt x="111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0"/>
            <p:cNvSpPr/>
            <p:nvPr/>
          </p:nvSpPr>
          <p:spPr>
            <a:xfrm>
              <a:off x="3349975" y="2563650"/>
              <a:ext cx="66750" cy="267200"/>
            </a:xfrm>
            <a:custGeom>
              <a:rect b="b" l="l" r="r" t="t"/>
              <a:pathLst>
                <a:path extrusionOk="0" h="10688" w="2670">
                  <a:moveTo>
                    <a:pt x="2666" y="0"/>
                  </a:moveTo>
                  <a:cubicBezTo>
                    <a:pt x="2648" y="0"/>
                    <a:pt x="2630" y="4"/>
                    <a:pt x="2614" y="11"/>
                  </a:cubicBezTo>
                  <a:cubicBezTo>
                    <a:pt x="2631" y="4"/>
                    <a:pt x="2650" y="0"/>
                    <a:pt x="2669" y="0"/>
                  </a:cubicBezTo>
                  <a:close/>
                  <a:moveTo>
                    <a:pt x="1592" y="1243"/>
                  </a:moveTo>
                  <a:lnTo>
                    <a:pt x="1592" y="1243"/>
                  </a:lnTo>
                  <a:cubicBezTo>
                    <a:pt x="1718" y="1287"/>
                    <a:pt x="1848" y="1326"/>
                    <a:pt x="1982" y="1361"/>
                  </a:cubicBezTo>
                  <a:cubicBezTo>
                    <a:pt x="1848" y="1326"/>
                    <a:pt x="1719" y="1287"/>
                    <a:pt x="1592" y="1243"/>
                  </a:cubicBezTo>
                  <a:close/>
                  <a:moveTo>
                    <a:pt x="2539" y="52"/>
                  </a:moveTo>
                  <a:lnTo>
                    <a:pt x="2539" y="52"/>
                  </a:lnTo>
                  <a:cubicBezTo>
                    <a:pt x="2370" y="148"/>
                    <a:pt x="2193" y="387"/>
                    <a:pt x="2134" y="667"/>
                  </a:cubicBezTo>
                  <a:cubicBezTo>
                    <a:pt x="2125" y="693"/>
                    <a:pt x="2120" y="720"/>
                    <a:pt x="2118" y="750"/>
                  </a:cubicBezTo>
                  <a:cubicBezTo>
                    <a:pt x="2072" y="955"/>
                    <a:pt x="2024" y="1161"/>
                    <a:pt x="1982" y="1361"/>
                  </a:cubicBezTo>
                  <a:cubicBezTo>
                    <a:pt x="1928" y="1624"/>
                    <a:pt x="1874" y="1887"/>
                    <a:pt x="1816" y="2139"/>
                  </a:cubicBezTo>
                  <a:cubicBezTo>
                    <a:pt x="1777" y="2349"/>
                    <a:pt x="1730" y="2556"/>
                    <a:pt x="1687" y="2754"/>
                  </a:cubicBezTo>
                  <a:cubicBezTo>
                    <a:pt x="1636" y="3000"/>
                    <a:pt x="1583" y="3238"/>
                    <a:pt x="1536" y="3477"/>
                  </a:cubicBezTo>
                  <a:cubicBezTo>
                    <a:pt x="1587" y="3237"/>
                    <a:pt x="1642" y="3000"/>
                    <a:pt x="1692" y="2754"/>
                  </a:cubicBezTo>
                  <a:cubicBezTo>
                    <a:pt x="1732" y="2559"/>
                    <a:pt x="1782" y="2348"/>
                    <a:pt x="1819" y="2140"/>
                  </a:cubicBezTo>
                  <a:cubicBezTo>
                    <a:pt x="1878" y="1888"/>
                    <a:pt x="1933" y="1624"/>
                    <a:pt x="1987" y="1360"/>
                  </a:cubicBezTo>
                  <a:cubicBezTo>
                    <a:pt x="2028" y="1159"/>
                    <a:pt x="2072" y="952"/>
                    <a:pt x="2120" y="747"/>
                  </a:cubicBezTo>
                  <a:cubicBezTo>
                    <a:pt x="2120" y="720"/>
                    <a:pt x="2125" y="692"/>
                    <a:pt x="2136" y="667"/>
                  </a:cubicBezTo>
                  <a:cubicBezTo>
                    <a:pt x="2194" y="391"/>
                    <a:pt x="2368" y="158"/>
                    <a:pt x="2532" y="61"/>
                  </a:cubicBezTo>
                  <a:cubicBezTo>
                    <a:pt x="2533" y="56"/>
                    <a:pt x="2536" y="55"/>
                    <a:pt x="2539" y="52"/>
                  </a:cubicBezTo>
                  <a:close/>
                  <a:moveTo>
                    <a:pt x="420" y="6831"/>
                  </a:moveTo>
                  <a:lnTo>
                    <a:pt x="420" y="6831"/>
                  </a:lnTo>
                  <a:cubicBezTo>
                    <a:pt x="496" y="6855"/>
                    <a:pt x="573" y="6876"/>
                    <a:pt x="653" y="6897"/>
                  </a:cubicBezTo>
                  <a:cubicBezTo>
                    <a:pt x="573" y="6876"/>
                    <a:pt x="496" y="6854"/>
                    <a:pt x="420" y="6831"/>
                  </a:cubicBezTo>
                  <a:close/>
                  <a:moveTo>
                    <a:pt x="1508" y="3603"/>
                  </a:moveTo>
                  <a:cubicBezTo>
                    <a:pt x="1464" y="3790"/>
                    <a:pt x="1429" y="3973"/>
                    <a:pt x="1393" y="4149"/>
                  </a:cubicBezTo>
                  <a:cubicBezTo>
                    <a:pt x="1338" y="4412"/>
                    <a:pt x="1287" y="4668"/>
                    <a:pt x="1231" y="4919"/>
                  </a:cubicBezTo>
                  <a:cubicBezTo>
                    <a:pt x="1189" y="5118"/>
                    <a:pt x="1147" y="5317"/>
                    <a:pt x="1105" y="5517"/>
                  </a:cubicBezTo>
                  <a:cubicBezTo>
                    <a:pt x="1099" y="5524"/>
                    <a:pt x="1102" y="5535"/>
                    <a:pt x="1098" y="5542"/>
                  </a:cubicBezTo>
                  <a:cubicBezTo>
                    <a:pt x="1047" y="5798"/>
                    <a:pt x="992" y="6062"/>
                    <a:pt x="936" y="6313"/>
                  </a:cubicBezTo>
                  <a:cubicBezTo>
                    <a:pt x="896" y="6523"/>
                    <a:pt x="849" y="6730"/>
                    <a:pt x="814" y="6934"/>
                  </a:cubicBezTo>
                  <a:cubicBezTo>
                    <a:pt x="770" y="7121"/>
                    <a:pt x="731" y="7302"/>
                    <a:pt x="693" y="7493"/>
                  </a:cubicBezTo>
                  <a:cubicBezTo>
                    <a:pt x="631" y="7761"/>
                    <a:pt x="580" y="8025"/>
                    <a:pt x="520" y="8292"/>
                  </a:cubicBezTo>
                  <a:cubicBezTo>
                    <a:pt x="584" y="8028"/>
                    <a:pt x="634" y="7762"/>
                    <a:pt x="695" y="7492"/>
                  </a:cubicBezTo>
                  <a:cubicBezTo>
                    <a:pt x="729" y="7302"/>
                    <a:pt x="773" y="7120"/>
                    <a:pt x="818" y="6937"/>
                  </a:cubicBezTo>
                  <a:cubicBezTo>
                    <a:pt x="854" y="6729"/>
                    <a:pt x="896" y="6522"/>
                    <a:pt x="940" y="6315"/>
                  </a:cubicBezTo>
                  <a:lnTo>
                    <a:pt x="1106" y="5518"/>
                  </a:lnTo>
                  <a:cubicBezTo>
                    <a:pt x="1148" y="5317"/>
                    <a:pt x="1189" y="5116"/>
                    <a:pt x="1235" y="4922"/>
                  </a:cubicBezTo>
                  <a:lnTo>
                    <a:pt x="1397" y="4148"/>
                  </a:lnTo>
                  <a:cubicBezTo>
                    <a:pt x="1432" y="3976"/>
                    <a:pt x="1467" y="3789"/>
                    <a:pt x="1508" y="3603"/>
                  </a:cubicBezTo>
                  <a:close/>
                  <a:moveTo>
                    <a:pt x="496" y="8405"/>
                  </a:moveTo>
                  <a:cubicBezTo>
                    <a:pt x="407" y="8833"/>
                    <a:pt x="310" y="9265"/>
                    <a:pt x="222" y="9711"/>
                  </a:cubicBezTo>
                  <a:cubicBezTo>
                    <a:pt x="149" y="10021"/>
                    <a:pt x="77" y="10347"/>
                    <a:pt x="1" y="10678"/>
                  </a:cubicBezTo>
                  <a:lnTo>
                    <a:pt x="1" y="10688"/>
                  </a:lnTo>
                  <a:cubicBezTo>
                    <a:pt x="78" y="10354"/>
                    <a:pt x="147" y="10025"/>
                    <a:pt x="223" y="9711"/>
                  </a:cubicBezTo>
                  <a:cubicBezTo>
                    <a:pt x="312" y="9262"/>
                    <a:pt x="410" y="8832"/>
                    <a:pt x="496" y="8405"/>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0"/>
            <p:cNvSpPr/>
            <p:nvPr/>
          </p:nvSpPr>
          <p:spPr>
            <a:xfrm>
              <a:off x="3342575" y="2830575"/>
              <a:ext cx="7425" cy="19000"/>
            </a:xfrm>
            <a:custGeom>
              <a:rect b="b" l="l" r="r" t="t"/>
              <a:pathLst>
                <a:path extrusionOk="0" h="760" w="297">
                  <a:moveTo>
                    <a:pt x="297" y="1"/>
                  </a:moveTo>
                  <a:cubicBezTo>
                    <a:pt x="280" y="70"/>
                    <a:pt x="265" y="139"/>
                    <a:pt x="248" y="206"/>
                  </a:cubicBezTo>
                  <a:cubicBezTo>
                    <a:pt x="244" y="257"/>
                    <a:pt x="234" y="306"/>
                    <a:pt x="221" y="354"/>
                  </a:cubicBezTo>
                  <a:cubicBezTo>
                    <a:pt x="186" y="507"/>
                    <a:pt x="110" y="648"/>
                    <a:pt x="0" y="760"/>
                  </a:cubicBezTo>
                  <a:lnTo>
                    <a:pt x="5" y="759"/>
                  </a:lnTo>
                  <a:cubicBezTo>
                    <a:pt x="113" y="646"/>
                    <a:pt x="187" y="507"/>
                    <a:pt x="221" y="355"/>
                  </a:cubicBezTo>
                  <a:cubicBezTo>
                    <a:pt x="234" y="306"/>
                    <a:pt x="245" y="255"/>
                    <a:pt x="252" y="205"/>
                  </a:cubicBezTo>
                  <a:cubicBezTo>
                    <a:pt x="267" y="140"/>
                    <a:pt x="283" y="75"/>
                    <a:pt x="297" y="11"/>
                  </a:cubicBezTo>
                  <a:lnTo>
                    <a:pt x="297" y="1"/>
                  </a:ln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0"/>
            <p:cNvSpPr/>
            <p:nvPr/>
          </p:nvSpPr>
          <p:spPr>
            <a:xfrm>
              <a:off x="3324775" y="2856025"/>
              <a:ext cx="2350" cy="175"/>
            </a:xfrm>
            <a:custGeom>
              <a:rect b="b" l="l" r="r" t="t"/>
              <a:pathLst>
                <a:path extrusionOk="0" h="7" w="94">
                  <a:moveTo>
                    <a:pt x="1" y="1"/>
                  </a:moveTo>
                  <a:lnTo>
                    <a:pt x="1" y="1"/>
                  </a:lnTo>
                  <a:cubicBezTo>
                    <a:pt x="29" y="4"/>
                    <a:pt x="57" y="6"/>
                    <a:pt x="84" y="6"/>
                  </a:cubicBezTo>
                  <a:lnTo>
                    <a:pt x="84" y="6"/>
                  </a:lnTo>
                  <a:cubicBezTo>
                    <a:pt x="57" y="6"/>
                    <a:pt x="28" y="3"/>
                    <a:pt x="1" y="1"/>
                  </a:cubicBezTo>
                  <a:close/>
                  <a:moveTo>
                    <a:pt x="84" y="6"/>
                  </a:moveTo>
                  <a:cubicBezTo>
                    <a:pt x="87" y="6"/>
                    <a:pt x="89" y="6"/>
                    <a:pt x="91" y="6"/>
                  </a:cubicBezTo>
                  <a:lnTo>
                    <a:pt x="94" y="6"/>
                  </a:lnTo>
                  <a:cubicBezTo>
                    <a:pt x="91" y="6"/>
                    <a:pt x="88" y="6"/>
                    <a:pt x="84" y="6"/>
                  </a:cubicBezTo>
                  <a:close/>
                </a:path>
              </a:pathLst>
            </a:custGeom>
            <a:solidFill>
              <a:srgbClr val="7A51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0"/>
            <p:cNvSpPr/>
            <p:nvPr/>
          </p:nvSpPr>
          <p:spPr>
            <a:xfrm>
              <a:off x="3314175" y="2849525"/>
              <a:ext cx="28550" cy="6675"/>
            </a:xfrm>
            <a:custGeom>
              <a:rect b="b" l="l" r="r" t="t"/>
              <a:pathLst>
                <a:path extrusionOk="0" h="267" w="1142">
                  <a:moveTo>
                    <a:pt x="0" y="91"/>
                  </a:moveTo>
                  <a:cubicBezTo>
                    <a:pt x="90" y="161"/>
                    <a:pt x="193" y="211"/>
                    <a:pt x="302" y="239"/>
                  </a:cubicBezTo>
                  <a:lnTo>
                    <a:pt x="302" y="239"/>
                  </a:lnTo>
                  <a:cubicBezTo>
                    <a:pt x="192" y="210"/>
                    <a:pt x="90" y="160"/>
                    <a:pt x="0" y="91"/>
                  </a:cubicBezTo>
                  <a:close/>
                  <a:moveTo>
                    <a:pt x="302" y="239"/>
                  </a:moveTo>
                  <a:cubicBezTo>
                    <a:pt x="313" y="242"/>
                    <a:pt x="324" y="244"/>
                    <a:pt x="335" y="247"/>
                  </a:cubicBezTo>
                  <a:cubicBezTo>
                    <a:pt x="340" y="248"/>
                    <a:pt x="345" y="249"/>
                    <a:pt x="350" y="250"/>
                  </a:cubicBezTo>
                  <a:lnTo>
                    <a:pt x="350" y="250"/>
                  </a:lnTo>
                  <a:cubicBezTo>
                    <a:pt x="346" y="249"/>
                    <a:pt x="341" y="248"/>
                    <a:pt x="336" y="247"/>
                  </a:cubicBezTo>
                  <a:cubicBezTo>
                    <a:pt x="325" y="244"/>
                    <a:pt x="313" y="242"/>
                    <a:pt x="302" y="239"/>
                  </a:cubicBezTo>
                  <a:close/>
                  <a:moveTo>
                    <a:pt x="350" y="250"/>
                  </a:moveTo>
                  <a:cubicBezTo>
                    <a:pt x="367" y="253"/>
                    <a:pt x="384" y="256"/>
                    <a:pt x="401" y="258"/>
                  </a:cubicBezTo>
                  <a:lnTo>
                    <a:pt x="401" y="258"/>
                  </a:lnTo>
                  <a:cubicBezTo>
                    <a:pt x="384" y="256"/>
                    <a:pt x="367" y="253"/>
                    <a:pt x="350" y="250"/>
                  </a:cubicBezTo>
                  <a:close/>
                  <a:moveTo>
                    <a:pt x="401" y="258"/>
                  </a:moveTo>
                  <a:cubicBezTo>
                    <a:pt x="413" y="260"/>
                    <a:pt x="424" y="261"/>
                    <a:pt x="436" y="262"/>
                  </a:cubicBezTo>
                  <a:lnTo>
                    <a:pt x="436" y="262"/>
                  </a:lnTo>
                  <a:cubicBezTo>
                    <a:pt x="433" y="262"/>
                    <a:pt x="430" y="261"/>
                    <a:pt x="426" y="261"/>
                  </a:cubicBezTo>
                  <a:cubicBezTo>
                    <a:pt x="418" y="260"/>
                    <a:pt x="409" y="259"/>
                    <a:pt x="401" y="258"/>
                  </a:cubicBezTo>
                  <a:close/>
                  <a:moveTo>
                    <a:pt x="1141" y="1"/>
                  </a:moveTo>
                  <a:lnTo>
                    <a:pt x="1136" y="2"/>
                  </a:lnTo>
                  <a:cubicBezTo>
                    <a:pt x="971" y="172"/>
                    <a:pt x="746" y="265"/>
                    <a:pt x="514" y="265"/>
                  </a:cubicBezTo>
                  <a:cubicBezTo>
                    <a:pt x="488" y="265"/>
                    <a:pt x="462" y="264"/>
                    <a:pt x="436" y="262"/>
                  </a:cubicBezTo>
                  <a:lnTo>
                    <a:pt x="436" y="262"/>
                  </a:lnTo>
                  <a:cubicBezTo>
                    <a:pt x="464" y="265"/>
                    <a:pt x="491" y="266"/>
                    <a:pt x="519" y="266"/>
                  </a:cubicBezTo>
                  <a:lnTo>
                    <a:pt x="522" y="266"/>
                  </a:lnTo>
                  <a:cubicBezTo>
                    <a:pt x="755" y="265"/>
                    <a:pt x="979" y="169"/>
                    <a:pt x="1142" y="1"/>
                  </a:cubicBezTo>
                  <a:close/>
                </a:path>
              </a:pathLst>
            </a:custGeom>
            <a:solidFill>
              <a:srgbClr val="8704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0"/>
            <p:cNvSpPr/>
            <p:nvPr/>
          </p:nvSpPr>
          <p:spPr>
            <a:xfrm>
              <a:off x="3311950" y="2833350"/>
              <a:ext cx="36825" cy="22825"/>
            </a:xfrm>
            <a:custGeom>
              <a:rect b="b" l="l" r="r" t="t"/>
              <a:pathLst>
                <a:path extrusionOk="0" h="913" w="1473">
                  <a:moveTo>
                    <a:pt x="1076" y="1"/>
                  </a:moveTo>
                  <a:lnTo>
                    <a:pt x="1072" y="23"/>
                  </a:lnTo>
                  <a:cubicBezTo>
                    <a:pt x="984" y="414"/>
                    <a:pt x="637" y="691"/>
                    <a:pt x="237" y="691"/>
                  </a:cubicBezTo>
                  <a:cubicBezTo>
                    <a:pt x="235" y="691"/>
                    <a:pt x="233" y="691"/>
                    <a:pt x="231" y="691"/>
                  </a:cubicBezTo>
                  <a:cubicBezTo>
                    <a:pt x="171" y="691"/>
                    <a:pt x="110" y="686"/>
                    <a:pt x="51" y="673"/>
                  </a:cubicBezTo>
                  <a:cubicBezTo>
                    <a:pt x="33" y="670"/>
                    <a:pt x="16" y="664"/>
                    <a:pt x="1" y="656"/>
                  </a:cubicBezTo>
                  <a:lnTo>
                    <a:pt x="1" y="656"/>
                  </a:lnTo>
                  <a:cubicBezTo>
                    <a:pt x="28" y="686"/>
                    <a:pt x="57" y="712"/>
                    <a:pt x="88" y="738"/>
                  </a:cubicBezTo>
                  <a:cubicBezTo>
                    <a:pt x="186" y="813"/>
                    <a:pt x="300" y="867"/>
                    <a:pt x="423" y="894"/>
                  </a:cubicBezTo>
                  <a:cubicBezTo>
                    <a:pt x="482" y="906"/>
                    <a:pt x="542" y="912"/>
                    <a:pt x="602" y="912"/>
                  </a:cubicBezTo>
                  <a:cubicBezTo>
                    <a:pt x="833" y="912"/>
                    <a:pt x="1058" y="819"/>
                    <a:pt x="1224" y="649"/>
                  </a:cubicBezTo>
                  <a:cubicBezTo>
                    <a:pt x="1334" y="537"/>
                    <a:pt x="1409" y="396"/>
                    <a:pt x="1445" y="243"/>
                  </a:cubicBezTo>
                  <a:cubicBezTo>
                    <a:pt x="1457" y="195"/>
                    <a:pt x="1467" y="146"/>
                    <a:pt x="1473" y="95"/>
                  </a:cubicBezTo>
                  <a:cubicBezTo>
                    <a:pt x="1370" y="78"/>
                    <a:pt x="1273" y="53"/>
                    <a:pt x="1176" y="29"/>
                  </a:cubicBezTo>
                  <a:cubicBezTo>
                    <a:pt x="1142" y="21"/>
                    <a:pt x="1109" y="11"/>
                    <a:pt x="1076"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0"/>
            <p:cNvSpPr/>
            <p:nvPr/>
          </p:nvSpPr>
          <p:spPr>
            <a:xfrm>
              <a:off x="3338875" y="2804050"/>
              <a:ext cx="16650" cy="31700"/>
            </a:xfrm>
            <a:custGeom>
              <a:rect b="b" l="l" r="r" t="t"/>
              <a:pathLst>
                <a:path extrusionOk="0" h="1268" w="666">
                  <a:moveTo>
                    <a:pt x="268" y="0"/>
                  </a:moveTo>
                  <a:cubicBezTo>
                    <a:pt x="186" y="335"/>
                    <a:pt x="113" y="689"/>
                    <a:pt x="27" y="1046"/>
                  </a:cubicBezTo>
                  <a:cubicBezTo>
                    <a:pt x="22" y="1086"/>
                    <a:pt x="13" y="1126"/>
                    <a:pt x="2" y="1166"/>
                  </a:cubicBezTo>
                  <a:lnTo>
                    <a:pt x="1" y="1173"/>
                  </a:lnTo>
                  <a:cubicBezTo>
                    <a:pt x="33" y="1183"/>
                    <a:pt x="67" y="1193"/>
                    <a:pt x="101" y="1201"/>
                  </a:cubicBezTo>
                  <a:cubicBezTo>
                    <a:pt x="198" y="1225"/>
                    <a:pt x="295" y="1250"/>
                    <a:pt x="396" y="1267"/>
                  </a:cubicBezTo>
                  <a:cubicBezTo>
                    <a:pt x="413" y="1200"/>
                    <a:pt x="428" y="1131"/>
                    <a:pt x="445" y="1062"/>
                  </a:cubicBezTo>
                  <a:cubicBezTo>
                    <a:pt x="521" y="731"/>
                    <a:pt x="593" y="405"/>
                    <a:pt x="666" y="95"/>
                  </a:cubicBezTo>
                  <a:lnTo>
                    <a:pt x="396" y="36"/>
                  </a:lnTo>
                  <a:cubicBezTo>
                    <a:pt x="352" y="24"/>
                    <a:pt x="310" y="13"/>
                    <a:pt x="268"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0"/>
            <p:cNvSpPr/>
            <p:nvPr/>
          </p:nvSpPr>
          <p:spPr>
            <a:xfrm>
              <a:off x="3345550" y="2769175"/>
              <a:ext cx="17225" cy="37250"/>
            </a:xfrm>
            <a:custGeom>
              <a:rect b="b" l="l" r="r" t="t"/>
              <a:pathLst>
                <a:path extrusionOk="0" h="1490" w="689">
                  <a:moveTo>
                    <a:pt x="296" y="1"/>
                  </a:moveTo>
                  <a:cubicBezTo>
                    <a:pt x="210" y="413"/>
                    <a:pt x="112" y="833"/>
                    <a:pt x="28" y="1269"/>
                  </a:cubicBezTo>
                  <a:lnTo>
                    <a:pt x="2" y="1390"/>
                  </a:lnTo>
                  <a:cubicBezTo>
                    <a:pt x="2" y="1391"/>
                    <a:pt x="1" y="1394"/>
                    <a:pt x="1" y="1395"/>
                  </a:cubicBezTo>
                  <a:cubicBezTo>
                    <a:pt x="43" y="1407"/>
                    <a:pt x="85" y="1419"/>
                    <a:pt x="129" y="1429"/>
                  </a:cubicBezTo>
                  <a:lnTo>
                    <a:pt x="399" y="1490"/>
                  </a:lnTo>
                  <a:cubicBezTo>
                    <a:pt x="487" y="1044"/>
                    <a:pt x="584" y="612"/>
                    <a:pt x="673" y="184"/>
                  </a:cubicBezTo>
                  <a:cubicBezTo>
                    <a:pt x="677" y="157"/>
                    <a:pt x="683" y="129"/>
                    <a:pt x="688" y="102"/>
                  </a:cubicBezTo>
                  <a:lnTo>
                    <a:pt x="476" y="50"/>
                  </a:lnTo>
                  <a:cubicBezTo>
                    <a:pt x="414" y="34"/>
                    <a:pt x="355" y="19"/>
                    <a:pt x="296"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0"/>
            <p:cNvSpPr/>
            <p:nvPr/>
          </p:nvSpPr>
          <p:spPr>
            <a:xfrm>
              <a:off x="3352950" y="2734375"/>
              <a:ext cx="17375" cy="37350"/>
            </a:xfrm>
            <a:custGeom>
              <a:rect b="b" l="l" r="r" t="t"/>
              <a:pathLst>
                <a:path extrusionOk="0" h="1494" w="695">
                  <a:moveTo>
                    <a:pt x="301" y="1"/>
                  </a:moveTo>
                  <a:lnTo>
                    <a:pt x="301" y="2"/>
                  </a:lnTo>
                  <a:cubicBezTo>
                    <a:pt x="264" y="147"/>
                    <a:pt x="235" y="289"/>
                    <a:pt x="204" y="441"/>
                  </a:cubicBezTo>
                  <a:cubicBezTo>
                    <a:pt x="139" y="721"/>
                    <a:pt x="89" y="998"/>
                    <a:pt x="25" y="1272"/>
                  </a:cubicBezTo>
                  <a:lnTo>
                    <a:pt x="1" y="1387"/>
                  </a:lnTo>
                  <a:cubicBezTo>
                    <a:pt x="1" y="1389"/>
                    <a:pt x="0" y="1391"/>
                    <a:pt x="0" y="1393"/>
                  </a:cubicBezTo>
                  <a:cubicBezTo>
                    <a:pt x="59" y="1410"/>
                    <a:pt x="118" y="1426"/>
                    <a:pt x="180" y="1442"/>
                  </a:cubicBezTo>
                  <a:lnTo>
                    <a:pt x="392" y="1494"/>
                  </a:lnTo>
                  <a:lnTo>
                    <a:pt x="392" y="1493"/>
                  </a:lnTo>
                  <a:cubicBezTo>
                    <a:pt x="395" y="1481"/>
                    <a:pt x="398" y="1471"/>
                    <a:pt x="399" y="1462"/>
                  </a:cubicBezTo>
                  <a:cubicBezTo>
                    <a:pt x="461" y="1195"/>
                    <a:pt x="512" y="930"/>
                    <a:pt x="574" y="664"/>
                  </a:cubicBezTo>
                  <a:cubicBezTo>
                    <a:pt x="610" y="472"/>
                    <a:pt x="651" y="292"/>
                    <a:pt x="695" y="104"/>
                  </a:cubicBezTo>
                  <a:cubicBezTo>
                    <a:pt x="643" y="89"/>
                    <a:pt x="586" y="82"/>
                    <a:pt x="534" y="67"/>
                  </a:cubicBezTo>
                  <a:cubicBezTo>
                    <a:pt x="454" y="47"/>
                    <a:pt x="377" y="25"/>
                    <a:pt x="30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0"/>
            <p:cNvSpPr/>
            <p:nvPr/>
          </p:nvSpPr>
          <p:spPr>
            <a:xfrm>
              <a:off x="3360450" y="2699450"/>
              <a:ext cx="16975" cy="37525"/>
            </a:xfrm>
            <a:custGeom>
              <a:rect b="b" l="l" r="r" t="t"/>
              <a:pathLst>
                <a:path extrusionOk="0" h="1501" w="679">
                  <a:moveTo>
                    <a:pt x="285" y="0"/>
                  </a:moveTo>
                  <a:lnTo>
                    <a:pt x="149" y="661"/>
                  </a:lnTo>
                  <a:cubicBezTo>
                    <a:pt x="105" y="868"/>
                    <a:pt x="61" y="1075"/>
                    <a:pt x="25" y="1283"/>
                  </a:cubicBezTo>
                  <a:lnTo>
                    <a:pt x="2" y="1392"/>
                  </a:lnTo>
                  <a:lnTo>
                    <a:pt x="1" y="1398"/>
                  </a:lnTo>
                  <a:cubicBezTo>
                    <a:pt x="77" y="1422"/>
                    <a:pt x="154" y="1443"/>
                    <a:pt x="234" y="1464"/>
                  </a:cubicBezTo>
                  <a:cubicBezTo>
                    <a:pt x="286" y="1479"/>
                    <a:pt x="343" y="1486"/>
                    <a:pt x="395" y="1501"/>
                  </a:cubicBezTo>
                  <a:cubicBezTo>
                    <a:pt x="430" y="1297"/>
                    <a:pt x="477" y="1091"/>
                    <a:pt x="517" y="881"/>
                  </a:cubicBezTo>
                  <a:cubicBezTo>
                    <a:pt x="573" y="629"/>
                    <a:pt x="628" y="366"/>
                    <a:pt x="679" y="110"/>
                  </a:cubicBezTo>
                  <a:cubicBezTo>
                    <a:pt x="645" y="97"/>
                    <a:pt x="614" y="97"/>
                    <a:pt x="582" y="85"/>
                  </a:cubicBezTo>
                  <a:cubicBezTo>
                    <a:pt x="480" y="60"/>
                    <a:pt x="382" y="31"/>
                    <a:pt x="285"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0"/>
            <p:cNvSpPr/>
            <p:nvPr/>
          </p:nvSpPr>
          <p:spPr>
            <a:xfrm>
              <a:off x="3367550" y="2664575"/>
              <a:ext cx="17250" cy="37650"/>
            </a:xfrm>
            <a:custGeom>
              <a:rect b="b" l="l" r="r" t="t"/>
              <a:pathLst>
                <a:path extrusionOk="0" h="1506" w="690">
                  <a:moveTo>
                    <a:pt x="298" y="1"/>
                  </a:moveTo>
                  <a:lnTo>
                    <a:pt x="160" y="663"/>
                  </a:lnTo>
                  <a:cubicBezTo>
                    <a:pt x="113" y="857"/>
                    <a:pt x="71" y="1058"/>
                    <a:pt x="29" y="1259"/>
                  </a:cubicBezTo>
                  <a:lnTo>
                    <a:pt x="1" y="1395"/>
                  </a:lnTo>
                  <a:cubicBezTo>
                    <a:pt x="98" y="1426"/>
                    <a:pt x="196" y="1455"/>
                    <a:pt x="298" y="1481"/>
                  </a:cubicBezTo>
                  <a:cubicBezTo>
                    <a:pt x="330" y="1492"/>
                    <a:pt x="361" y="1492"/>
                    <a:pt x="395" y="1505"/>
                  </a:cubicBezTo>
                  <a:cubicBezTo>
                    <a:pt x="399" y="1498"/>
                    <a:pt x="396" y="1487"/>
                    <a:pt x="402" y="1478"/>
                  </a:cubicBezTo>
                  <a:cubicBezTo>
                    <a:pt x="444" y="1280"/>
                    <a:pt x="486" y="1081"/>
                    <a:pt x="528" y="881"/>
                  </a:cubicBezTo>
                  <a:cubicBezTo>
                    <a:pt x="584" y="631"/>
                    <a:pt x="635" y="375"/>
                    <a:pt x="690" y="111"/>
                  </a:cubicBezTo>
                  <a:cubicBezTo>
                    <a:pt x="670" y="109"/>
                    <a:pt x="663" y="103"/>
                    <a:pt x="643" y="101"/>
                  </a:cubicBezTo>
                  <a:cubicBezTo>
                    <a:pt x="525" y="71"/>
                    <a:pt x="410" y="37"/>
                    <a:pt x="298"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0"/>
            <p:cNvSpPr/>
            <p:nvPr/>
          </p:nvSpPr>
          <p:spPr>
            <a:xfrm>
              <a:off x="3374975" y="2629625"/>
              <a:ext cx="17175" cy="37725"/>
            </a:xfrm>
            <a:custGeom>
              <a:rect b="b" l="l" r="r" t="t"/>
              <a:pathLst>
                <a:path extrusionOk="0" h="1509" w="687">
                  <a:moveTo>
                    <a:pt x="296" y="0"/>
                  </a:moveTo>
                  <a:cubicBezTo>
                    <a:pt x="249" y="229"/>
                    <a:pt x="197" y="444"/>
                    <a:pt x="158" y="662"/>
                  </a:cubicBezTo>
                  <a:cubicBezTo>
                    <a:pt x="102" y="879"/>
                    <a:pt x="64" y="1092"/>
                    <a:pt x="23" y="1286"/>
                  </a:cubicBezTo>
                  <a:lnTo>
                    <a:pt x="1" y="1399"/>
                  </a:lnTo>
                  <a:cubicBezTo>
                    <a:pt x="113" y="1435"/>
                    <a:pt x="228" y="1469"/>
                    <a:pt x="346" y="1499"/>
                  </a:cubicBezTo>
                  <a:cubicBezTo>
                    <a:pt x="366" y="1501"/>
                    <a:pt x="373" y="1507"/>
                    <a:pt x="393" y="1509"/>
                  </a:cubicBezTo>
                  <a:cubicBezTo>
                    <a:pt x="429" y="1334"/>
                    <a:pt x="464" y="1150"/>
                    <a:pt x="508" y="964"/>
                  </a:cubicBezTo>
                  <a:cubicBezTo>
                    <a:pt x="514" y="939"/>
                    <a:pt x="519" y="914"/>
                    <a:pt x="525" y="889"/>
                  </a:cubicBezTo>
                  <a:lnTo>
                    <a:pt x="536" y="838"/>
                  </a:lnTo>
                  <a:cubicBezTo>
                    <a:pt x="583" y="599"/>
                    <a:pt x="636" y="361"/>
                    <a:pt x="687" y="115"/>
                  </a:cubicBezTo>
                  <a:cubicBezTo>
                    <a:pt x="553" y="82"/>
                    <a:pt x="422" y="44"/>
                    <a:pt x="296"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0"/>
            <p:cNvSpPr/>
            <p:nvPr/>
          </p:nvSpPr>
          <p:spPr>
            <a:xfrm>
              <a:off x="3382400" y="2594700"/>
              <a:ext cx="17175" cy="37825"/>
            </a:xfrm>
            <a:custGeom>
              <a:rect b="b" l="l" r="r" t="t"/>
              <a:pathLst>
                <a:path extrusionOk="0" h="1513" w="687">
                  <a:moveTo>
                    <a:pt x="295" y="1"/>
                  </a:moveTo>
                  <a:cubicBezTo>
                    <a:pt x="248" y="227"/>
                    <a:pt x="201" y="455"/>
                    <a:pt x="149" y="676"/>
                  </a:cubicBezTo>
                  <a:cubicBezTo>
                    <a:pt x="111" y="884"/>
                    <a:pt x="63" y="1089"/>
                    <a:pt x="21" y="1290"/>
                  </a:cubicBezTo>
                  <a:lnTo>
                    <a:pt x="0" y="1394"/>
                  </a:lnTo>
                  <a:lnTo>
                    <a:pt x="0" y="1397"/>
                  </a:lnTo>
                  <a:cubicBezTo>
                    <a:pt x="125" y="1441"/>
                    <a:pt x="256" y="1479"/>
                    <a:pt x="391" y="1512"/>
                  </a:cubicBezTo>
                  <a:cubicBezTo>
                    <a:pt x="433" y="1313"/>
                    <a:pt x="480" y="1107"/>
                    <a:pt x="520" y="897"/>
                  </a:cubicBezTo>
                  <a:cubicBezTo>
                    <a:pt x="577" y="645"/>
                    <a:pt x="631" y="382"/>
                    <a:pt x="686" y="118"/>
                  </a:cubicBezTo>
                  <a:cubicBezTo>
                    <a:pt x="551" y="84"/>
                    <a:pt x="422" y="45"/>
                    <a:pt x="295"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0"/>
            <p:cNvSpPr/>
            <p:nvPr/>
          </p:nvSpPr>
          <p:spPr>
            <a:xfrm>
              <a:off x="3389775" y="2561275"/>
              <a:ext cx="24075" cy="36375"/>
            </a:xfrm>
            <a:custGeom>
              <a:rect b="b" l="l" r="r" t="t"/>
              <a:pathLst>
                <a:path extrusionOk="0" h="1455" w="963">
                  <a:moveTo>
                    <a:pt x="473" y="1"/>
                  </a:moveTo>
                  <a:cubicBezTo>
                    <a:pt x="321" y="98"/>
                    <a:pt x="218" y="319"/>
                    <a:pt x="172" y="541"/>
                  </a:cubicBezTo>
                  <a:cubicBezTo>
                    <a:pt x="163" y="566"/>
                    <a:pt x="158" y="593"/>
                    <a:pt x="155" y="621"/>
                  </a:cubicBezTo>
                  <a:cubicBezTo>
                    <a:pt x="111" y="828"/>
                    <a:pt x="64" y="1033"/>
                    <a:pt x="21" y="1234"/>
                  </a:cubicBezTo>
                  <a:lnTo>
                    <a:pt x="2" y="1331"/>
                  </a:lnTo>
                  <a:lnTo>
                    <a:pt x="0" y="1338"/>
                  </a:lnTo>
                  <a:cubicBezTo>
                    <a:pt x="126" y="1382"/>
                    <a:pt x="256" y="1421"/>
                    <a:pt x="390" y="1455"/>
                  </a:cubicBezTo>
                  <a:cubicBezTo>
                    <a:pt x="432" y="1256"/>
                    <a:pt x="480" y="1050"/>
                    <a:pt x="526" y="843"/>
                  </a:cubicBezTo>
                  <a:cubicBezTo>
                    <a:pt x="528" y="815"/>
                    <a:pt x="532" y="787"/>
                    <a:pt x="542" y="760"/>
                  </a:cubicBezTo>
                  <a:cubicBezTo>
                    <a:pt x="601" y="482"/>
                    <a:pt x="778" y="243"/>
                    <a:pt x="947" y="147"/>
                  </a:cubicBezTo>
                  <a:cubicBezTo>
                    <a:pt x="951" y="143"/>
                    <a:pt x="956" y="140"/>
                    <a:pt x="962" y="136"/>
                  </a:cubicBezTo>
                  <a:cubicBezTo>
                    <a:pt x="910" y="122"/>
                    <a:pt x="855" y="115"/>
                    <a:pt x="796" y="95"/>
                  </a:cubicBezTo>
                  <a:cubicBezTo>
                    <a:pt x="686" y="67"/>
                    <a:pt x="578" y="36"/>
                    <a:pt x="473"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0"/>
            <p:cNvSpPr/>
            <p:nvPr/>
          </p:nvSpPr>
          <p:spPr>
            <a:xfrm>
              <a:off x="3401575" y="2559225"/>
              <a:ext cx="15350" cy="5450"/>
            </a:xfrm>
            <a:custGeom>
              <a:rect b="b" l="l" r="r" t="t"/>
              <a:pathLst>
                <a:path extrusionOk="0" h="218" w="614">
                  <a:moveTo>
                    <a:pt x="261" y="0"/>
                  </a:moveTo>
                  <a:cubicBezTo>
                    <a:pt x="169" y="3"/>
                    <a:pt x="80" y="30"/>
                    <a:pt x="4" y="80"/>
                  </a:cubicBezTo>
                  <a:lnTo>
                    <a:pt x="1" y="83"/>
                  </a:lnTo>
                  <a:cubicBezTo>
                    <a:pt x="106" y="118"/>
                    <a:pt x="213" y="149"/>
                    <a:pt x="324" y="177"/>
                  </a:cubicBezTo>
                  <a:cubicBezTo>
                    <a:pt x="383" y="197"/>
                    <a:pt x="438" y="204"/>
                    <a:pt x="490" y="218"/>
                  </a:cubicBezTo>
                  <a:cubicBezTo>
                    <a:pt x="508" y="207"/>
                    <a:pt x="528" y="197"/>
                    <a:pt x="549" y="188"/>
                  </a:cubicBezTo>
                  <a:cubicBezTo>
                    <a:pt x="566" y="181"/>
                    <a:pt x="584" y="177"/>
                    <a:pt x="602" y="177"/>
                  </a:cubicBezTo>
                  <a:lnTo>
                    <a:pt x="614" y="177"/>
                  </a:lnTo>
                  <a:cubicBezTo>
                    <a:pt x="614" y="177"/>
                    <a:pt x="479" y="0"/>
                    <a:pt x="261"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0"/>
            <p:cNvSpPr/>
            <p:nvPr/>
          </p:nvSpPr>
          <p:spPr>
            <a:xfrm>
              <a:off x="2629475" y="2816275"/>
              <a:ext cx="46700" cy="39075"/>
            </a:xfrm>
            <a:custGeom>
              <a:rect b="b" l="l" r="r" t="t"/>
              <a:pathLst>
                <a:path extrusionOk="0" h="1563" w="1868">
                  <a:moveTo>
                    <a:pt x="126" y="1"/>
                  </a:moveTo>
                  <a:cubicBezTo>
                    <a:pt x="95" y="147"/>
                    <a:pt x="62" y="292"/>
                    <a:pt x="30" y="438"/>
                  </a:cubicBezTo>
                  <a:cubicBezTo>
                    <a:pt x="1" y="564"/>
                    <a:pt x="5" y="689"/>
                    <a:pt x="22" y="813"/>
                  </a:cubicBezTo>
                  <a:cubicBezTo>
                    <a:pt x="96" y="1175"/>
                    <a:pt x="375" y="1460"/>
                    <a:pt x="733" y="1543"/>
                  </a:cubicBezTo>
                  <a:cubicBezTo>
                    <a:pt x="798" y="1556"/>
                    <a:pt x="862" y="1563"/>
                    <a:pt x="926" y="1563"/>
                  </a:cubicBezTo>
                  <a:cubicBezTo>
                    <a:pt x="1354" y="1563"/>
                    <a:pt x="1740" y="1270"/>
                    <a:pt x="1838" y="840"/>
                  </a:cubicBezTo>
                  <a:cubicBezTo>
                    <a:pt x="1852" y="788"/>
                    <a:pt x="1862" y="736"/>
                    <a:pt x="1868" y="682"/>
                  </a:cubicBezTo>
                  <a:cubicBezTo>
                    <a:pt x="1758" y="663"/>
                    <a:pt x="1652" y="636"/>
                    <a:pt x="1547" y="609"/>
                  </a:cubicBezTo>
                  <a:cubicBezTo>
                    <a:pt x="1007" y="466"/>
                    <a:pt x="529" y="265"/>
                    <a:pt x="126" y="2"/>
                  </a:cubicBezTo>
                  <a:lnTo>
                    <a:pt x="126"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0"/>
            <p:cNvSpPr/>
            <p:nvPr/>
          </p:nvSpPr>
          <p:spPr>
            <a:xfrm>
              <a:off x="2679625" y="2593450"/>
              <a:ext cx="1975" cy="1425"/>
            </a:xfrm>
            <a:custGeom>
              <a:rect b="b" l="l" r="r" t="t"/>
              <a:pathLst>
                <a:path extrusionOk="0" h="57" w="79">
                  <a:moveTo>
                    <a:pt x="16" y="0"/>
                  </a:moveTo>
                  <a:cubicBezTo>
                    <a:pt x="15" y="20"/>
                    <a:pt x="11" y="38"/>
                    <a:pt x="1" y="57"/>
                  </a:cubicBezTo>
                  <a:cubicBezTo>
                    <a:pt x="27" y="51"/>
                    <a:pt x="53" y="47"/>
                    <a:pt x="78" y="41"/>
                  </a:cubicBezTo>
                  <a:lnTo>
                    <a:pt x="16"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0"/>
            <p:cNvSpPr/>
            <p:nvPr/>
          </p:nvSpPr>
          <p:spPr>
            <a:xfrm>
              <a:off x="2687725" y="2555200"/>
              <a:ext cx="3050" cy="2675"/>
            </a:xfrm>
            <a:custGeom>
              <a:rect b="b" l="l" r="r" t="t"/>
              <a:pathLst>
                <a:path extrusionOk="0" h="107" w="122">
                  <a:moveTo>
                    <a:pt x="27" y="1"/>
                  </a:moveTo>
                  <a:cubicBezTo>
                    <a:pt x="14" y="36"/>
                    <a:pt x="9" y="78"/>
                    <a:pt x="0" y="106"/>
                  </a:cubicBezTo>
                  <a:cubicBezTo>
                    <a:pt x="39" y="98"/>
                    <a:pt x="83" y="84"/>
                    <a:pt x="121" y="77"/>
                  </a:cubicBezTo>
                  <a:cubicBezTo>
                    <a:pt x="87" y="56"/>
                    <a:pt x="55" y="30"/>
                    <a:pt x="27"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0"/>
            <p:cNvSpPr/>
            <p:nvPr/>
          </p:nvSpPr>
          <p:spPr>
            <a:xfrm>
              <a:off x="2632600" y="2784475"/>
              <a:ext cx="50850" cy="48850"/>
            </a:xfrm>
            <a:custGeom>
              <a:rect b="b" l="l" r="r" t="t"/>
              <a:pathLst>
                <a:path extrusionOk="0" h="1954" w="2034">
                  <a:moveTo>
                    <a:pt x="285" y="0"/>
                  </a:moveTo>
                  <a:cubicBezTo>
                    <a:pt x="192" y="416"/>
                    <a:pt x="98" y="834"/>
                    <a:pt x="1" y="1273"/>
                  </a:cubicBezTo>
                  <a:cubicBezTo>
                    <a:pt x="404" y="1536"/>
                    <a:pt x="882" y="1737"/>
                    <a:pt x="1423" y="1880"/>
                  </a:cubicBezTo>
                  <a:cubicBezTo>
                    <a:pt x="1529" y="1907"/>
                    <a:pt x="1633" y="1933"/>
                    <a:pt x="1743" y="1953"/>
                  </a:cubicBezTo>
                  <a:cubicBezTo>
                    <a:pt x="1847" y="1520"/>
                    <a:pt x="1938" y="1090"/>
                    <a:pt x="2034" y="685"/>
                  </a:cubicBezTo>
                  <a:lnTo>
                    <a:pt x="1743" y="620"/>
                  </a:lnTo>
                  <a:cubicBezTo>
                    <a:pt x="1189" y="480"/>
                    <a:pt x="695" y="267"/>
                    <a:pt x="28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0"/>
            <p:cNvSpPr/>
            <p:nvPr/>
          </p:nvSpPr>
          <p:spPr>
            <a:xfrm>
              <a:off x="2639700" y="2746300"/>
              <a:ext cx="51600" cy="55300"/>
            </a:xfrm>
            <a:custGeom>
              <a:rect b="b" l="l" r="r" t="t"/>
              <a:pathLst>
                <a:path extrusionOk="0" h="2212" w="2064">
                  <a:moveTo>
                    <a:pt x="321" y="1"/>
                  </a:moveTo>
                  <a:cubicBezTo>
                    <a:pt x="322" y="1"/>
                    <a:pt x="322" y="1"/>
                    <a:pt x="322" y="1"/>
                  </a:cubicBezTo>
                  <a:lnTo>
                    <a:pt x="322" y="1"/>
                  </a:lnTo>
                  <a:cubicBezTo>
                    <a:pt x="323" y="1"/>
                    <a:pt x="323" y="1"/>
                    <a:pt x="323" y="1"/>
                  </a:cubicBezTo>
                  <a:close/>
                  <a:moveTo>
                    <a:pt x="322" y="1"/>
                  </a:moveTo>
                  <a:cubicBezTo>
                    <a:pt x="217" y="500"/>
                    <a:pt x="107" y="1007"/>
                    <a:pt x="1" y="1527"/>
                  </a:cubicBezTo>
                  <a:cubicBezTo>
                    <a:pt x="411" y="1794"/>
                    <a:pt x="905" y="2007"/>
                    <a:pt x="1459" y="2147"/>
                  </a:cubicBezTo>
                  <a:lnTo>
                    <a:pt x="1750" y="2212"/>
                  </a:lnTo>
                  <a:cubicBezTo>
                    <a:pt x="1852" y="1700"/>
                    <a:pt x="1965" y="1205"/>
                    <a:pt x="2063" y="713"/>
                  </a:cubicBezTo>
                  <a:lnTo>
                    <a:pt x="1833" y="657"/>
                  </a:lnTo>
                  <a:cubicBezTo>
                    <a:pt x="1252" y="508"/>
                    <a:pt x="744" y="286"/>
                    <a:pt x="32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0"/>
            <p:cNvSpPr/>
            <p:nvPr/>
          </p:nvSpPr>
          <p:spPr>
            <a:xfrm>
              <a:off x="2647750" y="2708125"/>
              <a:ext cx="51725" cy="56025"/>
            </a:xfrm>
            <a:custGeom>
              <a:rect b="b" l="l" r="r" t="t"/>
              <a:pathLst>
                <a:path extrusionOk="0" h="2241" w="2069">
                  <a:moveTo>
                    <a:pt x="321" y="1"/>
                  </a:moveTo>
                  <a:cubicBezTo>
                    <a:pt x="241" y="382"/>
                    <a:pt x="164" y="777"/>
                    <a:pt x="84" y="1158"/>
                  </a:cubicBezTo>
                  <a:cubicBezTo>
                    <a:pt x="54" y="1284"/>
                    <a:pt x="30" y="1401"/>
                    <a:pt x="1" y="1528"/>
                  </a:cubicBezTo>
                  <a:cubicBezTo>
                    <a:pt x="421" y="1813"/>
                    <a:pt x="930" y="2036"/>
                    <a:pt x="1512" y="2185"/>
                  </a:cubicBezTo>
                  <a:lnTo>
                    <a:pt x="1743" y="2240"/>
                  </a:lnTo>
                  <a:cubicBezTo>
                    <a:pt x="1811" y="1942"/>
                    <a:pt x="1868" y="1643"/>
                    <a:pt x="1937" y="1345"/>
                  </a:cubicBezTo>
                  <a:cubicBezTo>
                    <a:pt x="1977" y="1137"/>
                    <a:pt x="2019" y="943"/>
                    <a:pt x="2069" y="740"/>
                  </a:cubicBezTo>
                  <a:cubicBezTo>
                    <a:pt x="2012" y="725"/>
                    <a:pt x="1951" y="716"/>
                    <a:pt x="1894" y="699"/>
                  </a:cubicBezTo>
                  <a:cubicBezTo>
                    <a:pt x="1284" y="543"/>
                    <a:pt x="750" y="292"/>
                    <a:pt x="32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0"/>
            <p:cNvSpPr/>
            <p:nvPr/>
          </p:nvSpPr>
          <p:spPr>
            <a:xfrm>
              <a:off x="2655775" y="2669750"/>
              <a:ext cx="51300" cy="56900"/>
            </a:xfrm>
            <a:custGeom>
              <a:rect b="b" l="l" r="r" t="t"/>
              <a:pathLst>
                <a:path extrusionOk="0" h="2276" w="2052">
                  <a:moveTo>
                    <a:pt x="326" y="1"/>
                  </a:moveTo>
                  <a:cubicBezTo>
                    <a:pt x="327" y="1"/>
                    <a:pt x="327" y="1"/>
                    <a:pt x="328" y="1"/>
                  </a:cubicBezTo>
                  <a:lnTo>
                    <a:pt x="328" y="1"/>
                  </a:lnTo>
                  <a:cubicBezTo>
                    <a:pt x="328" y="1"/>
                    <a:pt x="328" y="1"/>
                    <a:pt x="328" y="1"/>
                  </a:cubicBezTo>
                  <a:close/>
                  <a:moveTo>
                    <a:pt x="328" y="1"/>
                  </a:moveTo>
                  <a:lnTo>
                    <a:pt x="328" y="1"/>
                  </a:lnTo>
                  <a:cubicBezTo>
                    <a:pt x="304" y="119"/>
                    <a:pt x="274" y="244"/>
                    <a:pt x="250" y="362"/>
                  </a:cubicBezTo>
                  <a:cubicBezTo>
                    <a:pt x="172" y="723"/>
                    <a:pt x="94" y="1084"/>
                    <a:pt x="21" y="1437"/>
                  </a:cubicBezTo>
                  <a:cubicBezTo>
                    <a:pt x="18" y="1471"/>
                    <a:pt x="11" y="1503"/>
                    <a:pt x="0" y="1536"/>
                  </a:cubicBezTo>
                  <a:cubicBezTo>
                    <a:pt x="429" y="1827"/>
                    <a:pt x="963" y="2077"/>
                    <a:pt x="1572" y="2234"/>
                  </a:cubicBezTo>
                  <a:cubicBezTo>
                    <a:pt x="1628" y="2250"/>
                    <a:pt x="1690" y="2258"/>
                    <a:pt x="1746" y="2275"/>
                  </a:cubicBezTo>
                  <a:cubicBezTo>
                    <a:pt x="1784" y="2055"/>
                    <a:pt x="1833" y="1831"/>
                    <a:pt x="1878" y="1603"/>
                  </a:cubicBezTo>
                  <a:cubicBezTo>
                    <a:pt x="1939" y="1332"/>
                    <a:pt x="1998" y="1048"/>
                    <a:pt x="2051" y="771"/>
                  </a:cubicBezTo>
                  <a:cubicBezTo>
                    <a:pt x="2016" y="758"/>
                    <a:pt x="1982" y="757"/>
                    <a:pt x="1946" y="744"/>
                  </a:cubicBezTo>
                  <a:cubicBezTo>
                    <a:pt x="1317" y="586"/>
                    <a:pt x="760" y="319"/>
                    <a:pt x="32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0"/>
            <p:cNvSpPr/>
            <p:nvPr/>
          </p:nvSpPr>
          <p:spPr>
            <a:xfrm>
              <a:off x="2663950" y="2631725"/>
              <a:ext cx="51125" cy="57300"/>
            </a:xfrm>
            <a:custGeom>
              <a:rect b="b" l="l" r="r" t="t"/>
              <a:pathLst>
                <a:path extrusionOk="0" h="2292" w="2045">
                  <a:moveTo>
                    <a:pt x="330" y="0"/>
                  </a:moveTo>
                  <a:cubicBezTo>
                    <a:pt x="213" y="502"/>
                    <a:pt x="113" y="994"/>
                    <a:pt x="11" y="1474"/>
                  </a:cubicBezTo>
                  <a:cubicBezTo>
                    <a:pt x="9" y="1493"/>
                    <a:pt x="4" y="1502"/>
                    <a:pt x="1" y="1522"/>
                  </a:cubicBezTo>
                  <a:cubicBezTo>
                    <a:pt x="434" y="1838"/>
                    <a:pt x="990" y="2106"/>
                    <a:pt x="1620" y="2265"/>
                  </a:cubicBezTo>
                  <a:cubicBezTo>
                    <a:pt x="1655" y="2278"/>
                    <a:pt x="1691" y="2279"/>
                    <a:pt x="1726" y="2292"/>
                  </a:cubicBezTo>
                  <a:cubicBezTo>
                    <a:pt x="1731" y="2285"/>
                    <a:pt x="1729" y="2271"/>
                    <a:pt x="1734" y="2264"/>
                  </a:cubicBezTo>
                  <a:lnTo>
                    <a:pt x="1871" y="1619"/>
                  </a:lnTo>
                  <a:cubicBezTo>
                    <a:pt x="1932" y="1347"/>
                    <a:pt x="1986" y="1070"/>
                    <a:pt x="2045" y="786"/>
                  </a:cubicBezTo>
                  <a:cubicBezTo>
                    <a:pt x="2025" y="783"/>
                    <a:pt x="2017" y="778"/>
                    <a:pt x="1997" y="775"/>
                  </a:cubicBezTo>
                  <a:cubicBezTo>
                    <a:pt x="1346" y="613"/>
                    <a:pt x="774" y="336"/>
                    <a:pt x="33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0"/>
            <p:cNvSpPr/>
            <p:nvPr/>
          </p:nvSpPr>
          <p:spPr>
            <a:xfrm>
              <a:off x="2752775" y="2607150"/>
              <a:ext cx="42975" cy="21825"/>
            </a:xfrm>
            <a:custGeom>
              <a:rect b="b" l="l" r="r" t="t"/>
              <a:pathLst>
                <a:path extrusionOk="0" h="873" w="1719">
                  <a:moveTo>
                    <a:pt x="1718" y="1"/>
                  </a:moveTo>
                  <a:cubicBezTo>
                    <a:pt x="1434" y="188"/>
                    <a:pt x="1066" y="318"/>
                    <a:pt x="653" y="384"/>
                  </a:cubicBezTo>
                  <a:cubicBezTo>
                    <a:pt x="479" y="407"/>
                    <a:pt x="303" y="425"/>
                    <a:pt x="117" y="425"/>
                  </a:cubicBezTo>
                  <a:cubicBezTo>
                    <a:pt x="78" y="425"/>
                    <a:pt x="40" y="424"/>
                    <a:pt x="0" y="422"/>
                  </a:cubicBezTo>
                  <a:lnTo>
                    <a:pt x="0" y="422"/>
                  </a:lnTo>
                  <a:cubicBezTo>
                    <a:pt x="144" y="666"/>
                    <a:pt x="391" y="830"/>
                    <a:pt x="671" y="867"/>
                  </a:cubicBezTo>
                  <a:cubicBezTo>
                    <a:pt x="706" y="871"/>
                    <a:pt x="741" y="873"/>
                    <a:pt x="776" y="873"/>
                  </a:cubicBezTo>
                  <a:cubicBezTo>
                    <a:pt x="891" y="873"/>
                    <a:pt x="1006" y="851"/>
                    <a:pt x="1114" y="809"/>
                  </a:cubicBezTo>
                  <a:cubicBezTo>
                    <a:pt x="1433" y="692"/>
                    <a:pt x="1662" y="408"/>
                    <a:pt x="1706" y="70"/>
                  </a:cubicBezTo>
                  <a:cubicBezTo>
                    <a:pt x="1709" y="50"/>
                    <a:pt x="1716" y="22"/>
                    <a:pt x="171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0"/>
            <p:cNvSpPr/>
            <p:nvPr/>
          </p:nvSpPr>
          <p:spPr>
            <a:xfrm>
              <a:off x="2672000" y="2594475"/>
              <a:ext cx="51025" cy="56925"/>
            </a:xfrm>
            <a:custGeom>
              <a:rect b="b" l="l" r="r" t="t"/>
              <a:pathLst>
                <a:path extrusionOk="0" h="2277" w="2041">
                  <a:moveTo>
                    <a:pt x="383" y="0"/>
                  </a:moveTo>
                  <a:cubicBezTo>
                    <a:pt x="356" y="6"/>
                    <a:pt x="331" y="10"/>
                    <a:pt x="306" y="16"/>
                  </a:cubicBezTo>
                  <a:cubicBezTo>
                    <a:pt x="203" y="527"/>
                    <a:pt x="96" y="1014"/>
                    <a:pt x="1" y="1485"/>
                  </a:cubicBezTo>
                  <a:lnTo>
                    <a:pt x="8" y="1490"/>
                  </a:lnTo>
                  <a:cubicBezTo>
                    <a:pt x="451" y="1825"/>
                    <a:pt x="1024" y="2103"/>
                    <a:pt x="1674" y="2265"/>
                  </a:cubicBezTo>
                  <a:cubicBezTo>
                    <a:pt x="1695" y="2268"/>
                    <a:pt x="1702" y="2273"/>
                    <a:pt x="1723" y="2276"/>
                  </a:cubicBezTo>
                  <a:cubicBezTo>
                    <a:pt x="1768" y="2061"/>
                    <a:pt x="1811" y="1832"/>
                    <a:pt x="1868" y="1601"/>
                  </a:cubicBezTo>
                  <a:cubicBezTo>
                    <a:pt x="1921" y="1326"/>
                    <a:pt x="1983" y="1055"/>
                    <a:pt x="2041" y="769"/>
                  </a:cubicBezTo>
                  <a:cubicBezTo>
                    <a:pt x="1391" y="607"/>
                    <a:pt x="826" y="335"/>
                    <a:pt x="383"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0"/>
            <p:cNvSpPr/>
            <p:nvPr/>
          </p:nvSpPr>
          <p:spPr>
            <a:xfrm>
              <a:off x="2679625" y="2593450"/>
              <a:ext cx="1975" cy="1425"/>
            </a:xfrm>
            <a:custGeom>
              <a:rect b="b" l="l" r="r" t="t"/>
              <a:pathLst>
                <a:path extrusionOk="0" h="57" w="79">
                  <a:moveTo>
                    <a:pt x="16" y="0"/>
                  </a:moveTo>
                  <a:cubicBezTo>
                    <a:pt x="15" y="20"/>
                    <a:pt x="11" y="38"/>
                    <a:pt x="1" y="57"/>
                  </a:cubicBezTo>
                  <a:cubicBezTo>
                    <a:pt x="27" y="51"/>
                    <a:pt x="53" y="47"/>
                    <a:pt x="78" y="41"/>
                  </a:cubicBezTo>
                  <a:lnTo>
                    <a:pt x="16"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0"/>
            <p:cNvSpPr/>
            <p:nvPr/>
          </p:nvSpPr>
          <p:spPr>
            <a:xfrm>
              <a:off x="2680025" y="2557075"/>
              <a:ext cx="50975" cy="56650"/>
            </a:xfrm>
            <a:custGeom>
              <a:rect b="b" l="l" r="r" t="t"/>
              <a:pathLst>
                <a:path extrusionOk="0" h="2266" w="2039">
                  <a:moveTo>
                    <a:pt x="429" y="0"/>
                  </a:moveTo>
                  <a:cubicBezTo>
                    <a:pt x="391" y="7"/>
                    <a:pt x="347" y="23"/>
                    <a:pt x="308" y="30"/>
                  </a:cubicBezTo>
                  <a:lnTo>
                    <a:pt x="308" y="31"/>
                  </a:lnTo>
                  <a:cubicBezTo>
                    <a:pt x="196" y="525"/>
                    <a:pt x="100" y="996"/>
                    <a:pt x="0" y="1454"/>
                  </a:cubicBezTo>
                  <a:lnTo>
                    <a:pt x="62" y="1496"/>
                  </a:lnTo>
                  <a:cubicBezTo>
                    <a:pt x="505" y="1831"/>
                    <a:pt x="1070" y="2102"/>
                    <a:pt x="1720" y="2265"/>
                  </a:cubicBezTo>
                  <a:cubicBezTo>
                    <a:pt x="1766" y="2050"/>
                    <a:pt x="1817" y="1827"/>
                    <a:pt x="1860" y="1599"/>
                  </a:cubicBezTo>
                  <a:cubicBezTo>
                    <a:pt x="1921" y="1327"/>
                    <a:pt x="1980" y="1043"/>
                    <a:pt x="2039" y="759"/>
                  </a:cubicBezTo>
                  <a:cubicBezTo>
                    <a:pt x="1409" y="599"/>
                    <a:pt x="858" y="325"/>
                    <a:pt x="42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0"/>
            <p:cNvSpPr/>
            <p:nvPr/>
          </p:nvSpPr>
          <p:spPr>
            <a:xfrm>
              <a:off x="2687725" y="2555200"/>
              <a:ext cx="3050" cy="2675"/>
            </a:xfrm>
            <a:custGeom>
              <a:rect b="b" l="l" r="r" t="t"/>
              <a:pathLst>
                <a:path extrusionOk="0" h="107" w="122">
                  <a:moveTo>
                    <a:pt x="27" y="1"/>
                  </a:moveTo>
                  <a:cubicBezTo>
                    <a:pt x="14" y="36"/>
                    <a:pt x="9" y="78"/>
                    <a:pt x="0" y="106"/>
                  </a:cubicBezTo>
                  <a:cubicBezTo>
                    <a:pt x="39" y="98"/>
                    <a:pt x="83" y="84"/>
                    <a:pt x="121" y="77"/>
                  </a:cubicBezTo>
                  <a:cubicBezTo>
                    <a:pt x="87" y="56"/>
                    <a:pt x="55" y="30"/>
                    <a:pt x="2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0"/>
            <p:cNvSpPr/>
            <p:nvPr/>
          </p:nvSpPr>
          <p:spPr>
            <a:xfrm>
              <a:off x="2749225" y="2571375"/>
              <a:ext cx="53525" cy="46400"/>
            </a:xfrm>
            <a:custGeom>
              <a:rect b="b" l="l" r="r" t="t"/>
              <a:pathLst>
                <a:path extrusionOk="0" h="1856" w="2141">
                  <a:moveTo>
                    <a:pt x="2140" y="0"/>
                  </a:moveTo>
                  <a:lnTo>
                    <a:pt x="2140" y="0"/>
                  </a:lnTo>
                  <a:cubicBezTo>
                    <a:pt x="1869" y="152"/>
                    <a:pt x="1537" y="262"/>
                    <a:pt x="1162" y="321"/>
                  </a:cubicBezTo>
                  <a:cubicBezTo>
                    <a:pt x="962" y="350"/>
                    <a:pt x="762" y="365"/>
                    <a:pt x="560" y="365"/>
                  </a:cubicBezTo>
                  <a:cubicBezTo>
                    <a:pt x="441" y="365"/>
                    <a:pt x="321" y="360"/>
                    <a:pt x="201" y="349"/>
                  </a:cubicBezTo>
                  <a:cubicBezTo>
                    <a:pt x="192" y="367"/>
                    <a:pt x="186" y="386"/>
                    <a:pt x="186" y="405"/>
                  </a:cubicBezTo>
                  <a:cubicBezTo>
                    <a:pt x="113" y="688"/>
                    <a:pt x="57" y="975"/>
                    <a:pt x="16" y="1264"/>
                  </a:cubicBezTo>
                  <a:cubicBezTo>
                    <a:pt x="9" y="1292"/>
                    <a:pt x="13" y="1318"/>
                    <a:pt x="13" y="1352"/>
                  </a:cubicBezTo>
                  <a:cubicBezTo>
                    <a:pt x="0" y="1529"/>
                    <a:pt x="45" y="1704"/>
                    <a:pt x="142" y="1853"/>
                  </a:cubicBezTo>
                  <a:cubicBezTo>
                    <a:pt x="181" y="1855"/>
                    <a:pt x="220" y="1856"/>
                    <a:pt x="258" y="1856"/>
                  </a:cubicBezTo>
                  <a:cubicBezTo>
                    <a:pt x="444" y="1856"/>
                    <a:pt x="621" y="1838"/>
                    <a:pt x="793" y="1815"/>
                  </a:cubicBezTo>
                  <a:cubicBezTo>
                    <a:pt x="1208" y="1751"/>
                    <a:pt x="1576" y="1620"/>
                    <a:pt x="1860" y="1433"/>
                  </a:cubicBezTo>
                  <a:cubicBezTo>
                    <a:pt x="1872" y="1336"/>
                    <a:pt x="1891" y="1240"/>
                    <a:pt x="1919" y="1148"/>
                  </a:cubicBezTo>
                  <a:cubicBezTo>
                    <a:pt x="1938" y="1038"/>
                    <a:pt x="1962" y="920"/>
                    <a:pt x="1990" y="816"/>
                  </a:cubicBezTo>
                  <a:cubicBezTo>
                    <a:pt x="2040" y="559"/>
                    <a:pt x="2101" y="289"/>
                    <a:pt x="214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0"/>
            <p:cNvSpPr/>
            <p:nvPr/>
          </p:nvSpPr>
          <p:spPr>
            <a:xfrm>
              <a:off x="2688375" y="2520550"/>
              <a:ext cx="58175" cy="55525"/>
            </a:xfrm>
            <a:custGeom>
              <a:rect b="b" l="l" r="r" t="t"/>
              <a:pathLst>
                <a:path extrusionOk="0" h="2221" w="2327">
                  <a:moveTo>
                    <a:pt x="529" y="1"/>
                  </a:moveTo>
                  <a:cubicBezTo>
                    <a:pt x="309" y="330"/>
                    <a:pt x="150" y="695"/>
                    <a:pt x="63" y="1082"/>
                  </a:cubicBezTo>
                  <a:cubicBezTo>
                    <a:pt x="36" y="1182"/>
                    <a:pt x="15" y="1284"/>
                    <a:pt x="1" y="1387"/>
                  </a:cubicBezTo>
                  <a:cubicBezTo>
                    <a:pt x="29" y="1415"/>
                    <a:pt x="61" y="1440"/>
                    <a:pt x="95" y="1461"/>
                  </a:cubicBezTo>
                  <a:cubicBezTo>
                    <a:pt x="524" y="1786"/>
                    <a:pt x="1075" y="2060"/>
                    <a:pt x="1705" y="2220"/>
                  </a:cubicBezTo>
                  <a:cubicBezTo>
                    <a:pt x="1751" y="2005"/>
                    <a:pt x="1802" y="1782"/>
                    <a:pt x="1852" y="1560"/>
                  </a:cubicBezTo>
                  <a:cubicBezTo>
                    <a:pt x="1854" y="1529"/>
                    <a:pt x="1859" y="1499"/>
                    <a:pt x="1868" y="1470"/>
                  </a:cubicBezTo>
                  <a:cubicBezTo>
                    <a:pt x="1935" y="1158"/>
                    <a:pt x="2138" y="892"/>
                    <a:pt x="2326" y="796"/>
                  </a:cubicBezTo>
                  <a:cubicBezTo>
                    <a:pt x="2270" y="781"/>
                    <a:pt x="2208" y="772"/>
                    <a:pt x="2145" y="751"/>
                  </a:cubicBezTo>
                  <a:cubicBezTo>
                    <a:pt x="1514" y="591"/>
                    <a:pt x="957" y="325"/>
                    <a:pt x="529"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0"/>
            <p:cNvSpPr/>
            <p:nvPr/>
          </p:nvSpPr>
          <p:spPr>
            <a:xfrm>
              <a:off x="2752875" y="2538625"/>
              <a:ext cx="51000" cy="41850"/>
            </a:xfrm>
            <a:custGeom>
              <a:rect b="b" l="l" r="r" t="t"/>
              <a:pathLst>
                <a:path extrusionOk="0" h="1674" w="2040">
                  <a:moveTo>
                    <a:pt x="1" y="124"/>
                  </a:moveTo>
                  <a:cubicBezTo>
                    <a:pt x="1" y="124"/>
                    <a:pt x="2" y="124"/>
                    <a:pt x="2" y="124"/>
                  </a:cubicBezTo>
                  <a:lnTo>
                    <a:pt x="2" y="124"/>
                  </a:lnTo>
                  <a:cubicBezTo>
                    <a:pt x="2" y="124"/>
                    <a:pt x="2" y="124"/>
                    <a:pt x="2" y="124"/>
                  </a:cubicBezTo>
                  <a:close/>
                  <a:moveTo>
                    <a:pt x="1942" y="0"/>
                  </a:moveTo>
                  <a:cubicBezTo>
                    <a:pt x="1775" y="65"/>
                    <a:pt x="1589" y="107"/>
                    <a:pt x="1390" y="138"/>
                  </a:cubicBezTo>
                  <a:cubicBezTo>
                    <a:pt x="1174" y="168"/>
                    <a:pt x="957" y="183"/>
                    <a:pt x="740" y="183"/>
                  </a:cubicBezTo>
                  <a:cubicBezTo>
                    <a:pt x="493" y="183"/>
                    <a:pt x="247" y="164"/>
                    <a:pt x="2" y="124"/>
                  </a:cubicBezTo>
                  <a:lnTo>
                    <a:pt x="2" y="124"/>
                  </a:lnTo>
                  <a:cubicBezTo>
                    <a:pt x="117" y="270"/>
                    <a:pt x="185" y="449"/>
                    <a:pt x="193" y="634"/>
                  </a:cubicBezTo>
                  <a:cubicBezTo>
                    <a:pt x="196" y="793"/>
                    <a:pt x="179" y="951"/>
                    <a:pt x="159" y="1126"/>
                  </a:cubicBezTo>
                  <a:cubicBezTo>
                    <a:pt x="124" y="1292"/>
                    <a:pt x="93" y="1472"/>
                    <a:pt x="54" y="1659"/>
                  </a:cubicBezTo>
                  <a:cubicBezTo>
                    <a:pt x="170" y="1669"/>
                    <a:pt x="287" y="1674"/>
                    <a:pt x="403" y="1674"/>
                  </a:cubicBezTo>
                  <a:cubicBezTo>
                    <a:pt x="608" y="1674"/>
                    <a:pt x="812" y="1659"/>
                    <a:pt x="1014" y="1628"/>
                  </a:cubicBezTo>
                  <a:cubicBezTo>
                    <a:pt x="1390" y="1571"/>
                    <a:pt x="1721" y="1461"/>
                    <a:pt x="1993" y="1309"/>
                  </a:cubicBezTo>
                  <a:lnTo>
                    <a:pt x="1998" y="1302"/>
                  </a:lnTo>
                  <a:cubicBezTo>
                    <a:pt x="2021" y="1132"/>
                    <a:pt x="2033" y="960"/>
                    <a:pt x="2033" y="789"/>
                  </a:cubicBezTo>
                  <a:cubicBezTo>
                    <a:pt x="2039" y="714"/>
                    <a:pt x="2036" y="634"/>
                    <a:pt x="2035" y="556"/>
                  </a:cubicBezTo>
                  <a:cubicBezTo>
                    <a:pt x="2026" y="367"/>
                    <a:pt x="1996" y="180"/>
                    <a:pt x="194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0"/>
            <p:cNvSpPr/>
            <p:nvPr/>
          </p:nvSpPr>
          <p:spPr>
            <a:xfrm>
              <a:off x="2701600" y="2492875"/>
              <a:ext cx="99875" cy="50375"/>
            </a:xfrm>
            <a:custGeom>
              <a:rect b="b" l="l" r="r" t="t"/>
              <a:pathLst>
                <a:path extrusionOk="0" h="2015" w="3995">
                  <a:moveTo>
                    <a:pt x="1927" y="1"/>
                  </a:moveTo>
                  <a:cubicBezTo>
                    <a:pt x="1133" y="1"/>
                    <a:pt x="467" y="452"/>
                    <a:pt x="31" y="1061"/>
                  </a:cubicBezTo>
                  <a:lnTo>
                    <a:pt x="0" y="1108"/>
                  </a:lnTo>
                  <a:cubicBezTo>
                    <a:pt x="428" y="1432"/>
                    <a:pt x="986" y="1698"/>
                    <a:pt x="1616" y="1858"/>
                  </a:cubicBezTo>
                  <a:cubicBezTo>
                    <a:pt x="1679" y="1879"/>
                    <a:pt x="1741" y="1888"/>
                    <a:pt x="1797" y="1903"/>
                  </a:cubicBezTo>
                  <a:cubicBezTo>
                    <a:pt x="1834" y="1878"/>
                    <a:pt x="1877" y="1857"/>
                    <a:pt x="1915" y="1857"/>
                  </a:cubicBezTo>
                  <a:cubicBezTo>
                    <a:pt x="1919" y="1857"/>
                    <a:pt x="1924" y="1858"/>
                    <a:pt x="1928" y="1858"/>
                  </a:cubicBezTo>
                  <a:cubicBezTo>
                    <a:pt x="1929" y="1858"/>
                    <a:pt x="1931" y="1858"/>
                    <a:pt x="1933" y="1858"/>
                  </a:cubicBezTo>
                  <a:cubicBezTo>
                    <a:pt x="1960" y="1858"/>
                    <a:pt x="2002" y="1889"/>
                    <a:pt x="2046" y="1950"/>
                  </a:cubicBezTo>
                  <a:lnTo>
                    <a:pt x="2053" y="1954"/>
                  </a:lnTo>
                  <a:cubicBezTo>
                    <a:pt x="2300" y="1994"/>
                    <a:pt x="2550" y="2014"/>
                    <a:pt x="2800" y="2014"/>
                  </a:cubicBezTo>
                  <a:cubicBezTo>
                    <a:pt x="3014" y="2014"/>
                    <a:pt x="3229" y="1999"/>
                    <a:pt x="3442" y="1969"/>
                  </a:cubicBezTo>
                  <a:cubicBezTo>
                    <a:pt x="3642" y="1938"/>
                    <a:pt x="3827" y="1896"/>
                    <a:pt x="3995" y="1830"/>
                  </a:cubicBezTo>
                  <a:cubicBezTo>
                    <a:pt x="3751" y="871"/>
                    <a:pt x="3023" y="18"/>
                    <a:pt x="1960" y="1"/>
                  </a:cubicBezTo>
                  <a:cubicBezTo>
                    <a:pt x="1949" y="1"/>
                    <a:pt x="1938" y="1"/>
                    <a:pt x="192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0"/>
            <p:cNvSpPr/>
            <p:nvPr/>
          </p:nvSpPr>
          <p:spPr>
            <a:xfrm>
              <a:off x="2719875" y="2492750"/>
              <a:ext cx="68975" cy="21325"/>
            </a:xfrm>
            <a:custGeom>
              <a:rect b="b" l="l" r="r" t="t"/>
              <a:pathLst>
                <a:path extrusionOk="0" h="853" w="2759">
                  <a:moveTo>
                    <a:pt x="1201" y="0"/>
                  </a:moveTo>
                  <a:cubicBezTo>
                    <a:pt x="773" y="0"/>
                    <a:pt x="353" y="131"/>
                    <a:pt x="0" y="376"/>
                  </a:cubicBezTo>
                  <a:cubicBezTo>
                    <a:pt x="289" y="511"/>
                    <a:pt x="591" y="619"/>
                    <a:pt x="900" y="696"/>
                  </a:cubicBezTo>
                  <a:cubicBezTo>
                    <a:pt x="965" y="718"/>
                    <a:pt x="1027" y="726"/>
                    <a:pt x="1083" y="741"/>
                  </a:cubicBezTo>
                  <a:cubicBezTo>
                    <a:pt x="1159" y="760"/>
                    <a:pt x="1339" y="792"/>
                    <a:pt x="1339" y="792"/>
                  </a:cubicBezTo>
                  <a:cubicBezTo>
                    <a:pt x="1586" y="832"/>
                    <a:pt x="1836" y="852"/>
                    <a:pt x="2086" y="852"/>
                  </a:cubicBezTo>
                  <a:cubicBezTo>
                    <a:pt x="2300" y="852"/>
                    <a:pt x="2515" y="837"/>
                    <a:pt x="2728" y="808"/>
                  </a:cubicBezTo>
                  <a:cubicBezTo>
                    <a:pt x="2739" y="808"/>
                    <a:pt x="2749" y="802"/>
                    <a:pt x="2759" y="795"/>
                  </a:cubicBezTo>
                  <a:cubicBezTo>
                    <a:pt x="2390" y="332"/>
                    <a:pt x="1869" y="12"/>
                    <a:pt x="1228" y="1"/>
                  </a:cubicBezTo>
                  <a:cubicBezTo>
                    <a:pt x="1219" y="0"/>
                    <a:pt x="1210" y="0"/>
                    <a:pt x="1201"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0"/>
            <p:cNvSpPr/>
            <p:nvPr/>
          </p:nvSpPr>
          <p:spPr>
            <a:xfrm>
              <a:off x="2638750" y="2539275"/>
              <a:ext cx="110825" cy="316075"/>
            </a:xfrm>
            <a:custGeom>
              <a:rect b="b" l="l" r="r" t="t"/>
              <a:pathLst>
                <a:path extrusionOk="0" h="12643" w="4433">
                  <a:moveTo>
                    <a:pt x="4429" y="1"/>
                  </a:moveTo>
                  <a:cubicBezTo>
                    <a:pt x="4410" y="1"/>
                    <a:pt x="4390" y="7"/>
                    <a:pt x="4372" y="14"/>
                  </a:cubicBezTo>
                  <a:cubicBezTo>
                    <a:pt x="4390" y="7"/>
                    <a:pt x="4411" y="2"/>
                    <a:pt x="4432" y="1"/>
                  </a:cubicBezTo>
                  <a:close/>
                  <a:moveTo>
                    <a:pt x="3270" y="1344"/>
                  </a:moveTo>
                  <a:lnTo>
                    <a:pt x="3270" y="1344"/>
                  </a:lnTo>
                  <a:cubicBezTo>
                    <a:pt x="3405" y="1391"/>
                    <a:pt x="3545" y="1434"/>
                    <a:pt x="3691" y="1471"/>
                  </a:cubicBezTo>
                  <a:cubicBezTo>
                    <a:pt x="3547" y="1434"/>
                    <a:pt x="3405" y="1391"/>
                    <a:pt x="3270" y="1344"/>
                  </a:cubicBezTo>
                  <a:close/>
                  <a:moveTo>
                    <a:pt x="2950" y="2852"/>
                  </a:moveTo>
                  <a:cubicBezTo>
                    <a:pt x="3085" y="2898"/>
                    <a:pt x="3226" y="2941"/>
                    <a:pt x="3372" y="2977"/>
                  </a:cubicBezTo>
                  <a:cubicBezTo>
                    <a:pt x="3227" y="2941"/>
                    <a:pt x="3087" y="2898"/>
                    <a:pt x="2950" y="2852"/>
                  </a:cubicBezTo>
                  <a:close/>
                  <a:moveTo>
                    <a:pt x="4291" y="57"/>
                  </a:moveTo>
                  <a:cubicBezTo>
                    <a:pt x="4109" y="161"/>
                    <a:pt x="3919" y="418"/>
                    <a:pt x="3854" y="721"/>
                  </a:cubicBezTo>
                  <a:cubicBezTo>
                    <a:pt x="3844" y="749"/>
                    <a:pt x="3839" y="780"/>
                    <a:pt x="3837" y="809"/>
                  </a:cubicBezTo>
                  <a:cubicBezTo>
                    <a:pt x="3787" y="1033"/>
                    <a:pt x="3736" y="1255"/>
                    <a:pt x="3691" y="1471"/>
                  </a:cubicBezTo>
                  <a:cubicBezTo>
                    <a:pt x="3632" y="1755"/>
                    <a:pt x="3573" y="2039"/>
                    <a:pt x="3511" y="2311"/>
                  </a:cubicBezTo>
                  <a:cubicBezTo>
                    <a:pt x="3468" y="2540"/>
                    <a:pt x="3417" y="2762"/>
                    <a:pt x="3372" y="2977"/>
                  </a:cubicBezTo>
                  <a:cubicBezTo>
                    <a:pt x="3316" y="3246"/>
                    <a:pt x="3258" y="3504"/>
                    <a:pt x="3206" y="3764"/>
                  </a:cubicBezTo>
                  <a:cubicBezTo>
                    <a:pt x="3261" y="3502"/>
                    <a:pt x="3320" y="3246"/>
                    <a:pt x="3376" y="2976"/>
                  </a:cubicBezTo>
                  <a:cubicBezTo>
                    <a:pt x="3420" y="2765"/>
                    <a:pt x="3475" y="2537"/>
                    <a:pt x="3514" y="2312"/>
                  </a:cubicBezTo>
                  <a:cubicBezTo>
                    <a:pt x="3577" y="2041"/>
                    <a:pt x="3636" y="1755"/>
                    <a:pt x="3695" y="1470"/>
                  </a:cubicBezTo>
                  <a:cubicBezTo>
                    <a:pt x="3740" y="1254"/>
                    <a:pt x="3787" y="1030"/>
                    <a:pt x="3839" y="808"/>
                  </a:cubicBezTo>
                  <a:cubicBezTo>
                    <a:pt x="3839" y="778"/>
                    <a:pt x="3844" y="749"/>
                    <a:pt x="3857" y="721"/>
                  </a:cubicBezTo>
                  <a:cubicBezTo>
                    <a:pt x="3919" y="424"/>
                    <a:pt x="4107" y="171"/>
                    <a:pt x="4284" y="66"/>
                  </a:cubicBezTo>
                  <a:cubicBezTo>
                    <a:pt x="4286" y="63"/>
                    <a:pt x="4289" y="60"/>
                    <a:pt x="4291" y="57"/>
                  </a:cubicBezTo>
                  <a:close/>
                  <a:moveTo>
                    <a:pt x="2629" y="4364"/>
                  </a:moveTo>
                  <a:cubicBezTo>
                    <a:pt x="2751" y="4404"/>
                    <a:pt x="2875" y="4441"/>
                    <a:pt x="3004" y="4473"/>
                  </a:cubicBezTo>
                  <a:cubicBezTo>
                    <a:pt x="2876" y="4441"/>
                    <a:pt x="2751" y="4404"/>
                    <a:pt x="2629" y="4364"/>
                  </a:cubicBezTo>
                  <a:close/>
                  <a:moveTo>
                    <a:pt x="2308" y="5870"/>
                  </a:moveTo>
                  <a:cubicBezTo>
                    <a:pt x="2412" y="5904"/>
                    <a:pt x="2519" y="5935"/>
                    <a:pt x="2628" y="5963"/>
                  </a:cubicBezTo>
                  <a:cubicBezTo>
                    <a:pt x="2519" y="5935"/>
                    <a:pt x="2413" y="5904"/>
                    <a:pt x="2308" y="5870"/>
                  </a:cubicBezTo>
                  <a:close/>
                  <a:moveTo>
                    <a:pt x="2628" y="5963"/>
                  </a:moveTo>
                  <a:cubicBezTo>
                    <a:pt x="2663" y="5976"/>
                    <a:pt x="2697" y="5976"/>
                    <a:pt x="2734" y="5989"/>
                  </a:cubicBezTo>
                  <a:cubicBezTo>
                    <a:pt x="2699" y="5976"/>
                    <a:pt x="2665" y="5976"/>
                    <a:pt x="2628" y="5963"/>
                  </a:cubicBezTo>
                  <a:close/>
                  <a:moveTo>
                    <a:pt x="2001" y="7382"/>
                  </a:moveTo>
                  <a:cubicBezTo>
                    <a:pt x="2083" y="7407"/>
                    <a:pt x="2167" y="7431"/>
                    <a:pt x="2253" y="7453"/>
                  </a:cubicBezTo>
                  <a:cubicBezTo>
                    <a:pt x="2167" y="7431"/>
                    <a:pt x="2084" y="7407"/>
                    <a:pt x="2001" y="7382"/>
                  </a:cubicBezTo>
                  <a:close/>
                  <a:moveTo>
                    <a:pt x="3179" y="3883"/>
                  </a:moveTo>
                  <a:cubicBezTo>
                    <a:pt x="3132" y="4088"/>
                    <a:pt x="3092" y="4290"/>
                    <a:pt x="3051" y="4483"/>
                  </a:cubicBezTo>
                  <a:cubicBezTo>
                    <a:pt x="2994" y="4767"/>
                    <a:pt x="2939" y="5044"/>
                    <a:pt x="2879" y="5315"/>
                  </a:cubicBezTo>
                  <a:lnTo>
                    <a:pt x="2741" y="5960"/>
                  </a:lnTo>
                  <a:cubicBezTo>
                    <a:pt x="2737" y="5969"/>
                    <a:pt x="2738" y="5982"/>
                    <a:pt x="2734" y="5989"/>
                  </a:cubicBezTo>
                  <a:cubicBezTo>
                    <a:pt x="2679" y="6265"/>
                    <a:pt x="2621" y="6549"/>
                    <a:pt x="2559" y="6822"/>
                  </a:cubicBezTo>
                  <a:cubicBezTo>
                    <a:pt x="2516" y="7050"/>
                    <a:pt x="2465" y="7272"/>
                    <a:pt x="2427" y="7493"/>
                  </a:cubicBezTo>
                  <a:cubicBezTo>
                    <a:pt x="2379" y="7695"/>
                    <a:pt x="2337" y="7889"/>
                    <a:pt x="2297" y="8097"/>
                  </a:cubicBezTo>
                  <a:cubicBezTo>
                    <a:pt x="2229" y="8386"/>
                    <a:pt x="2174" y="8672"/>
                    <a:pt x="2110" y="8959"/>
                  </a:cubicBezTo>
                  <a:cubicBezTo>
                    <a:pt x="2180" y="8675"/>
                    <a:pt x="2233" y="8387"/>
                    <a:pt x="2299" y="8096"/>
                  </a:cubicBezTo>
                  <a:cubicBezTo>
                    <a:pt x="2336" y="7889"/>
                    <a:pt x="2384" y="7692"/>
                    <a:pt x="2431" y="7496"/>
                  </a:cubicBezTo>
                  <a:cubicBezTo>
                    <a:pt x="2471" y="7271"/>
                    <a:pt x="2517" y="7047"/>
                    <a:pt x="2564" y="6825"/>
                  </a:cubicBezTo>
                  <a:lnTo>
                    <a:pt x="2742" y="5962"/>
                  </a:lnTo>
                  <a:cubicBezTo>
                    <a:pt x="2787" y="5745"/>
                    <a:pt x="2832" y="5529"/>
                    <a:pt x="2883" y="5319"/>
                  </a:cubicBezTo>
                  <a:lnTo>
                    <a:pt x="3057" y="4481"/>
                  </a:lnTo>
                  <a:cubicBezTo>
                    <a:pt x="3096" y="4293"/>
                    <a:pt x="3133" y="4088"/>
                    <a:pt x="3179" y="3883"/>
                  </a:cubicBezTo>
                  <a:close/>
                  <a:moveTo>
                    <a:pt x="2084" y="9079"/>
                  </a:moveTo>
                  <a:cubicBezTo>
                    <a:pt x="2081" y="9096"/>
                    <a:pt x="2077" y="9113"/>
                    <a:pt x="2074" y="9130"/>
                  </a:cubicBezTo>
                  <a:lnTo>
                    <a:pt x="2074" y="9130"/>
                  </a:lnTo>
                  <a:cubicBezTo>
                    <a:pt x="2077" y="9113"/>
                    <a:pt x="2081" y="9097"/>
                    <a:pt x="2084" y="9080"/>
                  </a:cubicBezTo>
                  <a:lnTo>
                    <a:pt x="2084" y="9079"/>
                  </a:lnTo>
                  <a:close/>
                  <a:moveTo>
                    <a:pt x="1" y="12453"/>
                  </a:moveTo>
                  <a:cubicBezTo>
                    <a:pt x="99" y="12531"/>
                    <a:pt x="213" y="12586"/>
                    <a:pt x="335" y="12616"/>
                  </a:cubicBezTo>
                  <a:lnTo>
                    <a:pt x="335" y="12616"/>
                  </a:lnTo>
                  <a:cubicBezTo>
                    <a:pt x="214" y="12585"/>
                    <a:pt x="100" y="12530"/>
                    <a:pt x="1" y="12453"/>
                  </a:cubicBezTo>
                  <a:close/>
                  <a:moveTo>
                    <a:pt x="335" y="12616"/>
                  </a:moveTo>
                  <a:lnTo>
                    <a:pt x="335" y="12616"/>
                  </a:lnTo>
                  <a:cubicBezTo>
                    <a:pt x="344" y="12619"/>
                    <a:pt x="353" y="12621"/>
                    <a:pt x="362" y="12623"/>
                  </a:cubicBezTo>
                  <a:cubicBezTo>
                    <a:pt x="425" y="12636"/>
                    <a:pt x="490" y="12643"/>
                    <a:pt x="556" y="12643"/>
                  </a:cubicBezTo>
                  <a:lnTo>
                    <a:pt x="559" y="12643"/>
                  </a:lnTo>
                  <a:cubicBezTo>
                    <a:pt x="493" y="12643"/>
                    <a:pt x="428" y="12636"/>
                    <a:pt x="363" y="12623"/>
                  </a:cubicBezTo>
                  <a:cubicBezTo>
                    <a:pt x="354" y="12621"/>
                    <a:pt x="344" y="12619"/>
                    <a:pt x="335" y="12616"/>
                  </a:cubicBezTo>
                  <a:close/>
                  <a:moveTo>
                    <a:pt x="2074" y="9130"/>
                  </a:moveTo>
                  <a:lnTo>
                    <a:pt x="2074" y="9130"/>
                  </a:lnTo>
                  <a:cubicBezTo>
                    <a:pt x="1981" y="9576"/>
                    <a:pt x="1880" y="10028"/>
                    <a:pt x="1788" y="10493"/>
                  </a:cubicBezTo>
                  <a:cubicBezTo>
                    <a:pt x="1692" y="10896"/>
                    <a:pt x="1601" y="11328"/>
                    <a:pt x="1497" y="11761"/>
                  </a:cubicBezTo>
                  <a:cubicBezTo>
                    <a:pt x="1491" y="11814"/>
                    <a:pt x="1481" y="11866"/>
                    <a:pt x="1467" y="11919"/>
                  </a:cubicBezTo>
                  <a:cubicBezTo>
                    <a:pt x="1377" y="12309"/>
                    <a:pt x="1047" y="12599"/>
                    <a:pt x="647" y="12638"/>
                  </a:cubicBezTo>
                  <a:cubicBezTo>
                    <a:pt x="618" y="12641"/>
                    <a:pt x="588" y="12643"/>
                    <a:pt x="559" y="12643"/>
                  </a:cubicBezTo>
                  <a:cubicBezTo>
                    <a:pt x="988" y="12643"/>
                    <a:pt x="1371" y="12352"/>
                    <a:pt x="1467" y="11920"/>
                  </a:cubicBezTo>
                  <a:cubicBezTo>
                    <a:pt x="1481" y="11868"/>
                    <a:pt x="1492" y="11813"/>
                    <a:pt x="1501" y="11760"/>
                  </a:cubicBezTo>
                  <a:cubicBezTo>
                    <a:pt x="1603" y="11328"/>
                    <a:pt x="1692" y="10899"/>
                    <a:pt x="1789" y="10493"/>
                  </a:cubicBezTo>
                  <a:cubicBezTo>
                    <a:pt x="1881" y="10026"/>
                    <a:pt x="1984" y="9576"/>
                    <a:pt x="2074" y="9130"/>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0"/>
            <p:cNvSpPr/>
            <p:nvPr/>
          </p:nvSpPr>
          <p:spPr>
            <a:xfrm>
              <a:off x="2636400" y="2832875"/>
              <a:ext cx="39800" cy="22475"/>
            </a:xfrm>
            <a:custGeom>
              <a:rect b="b" l="l" r="r" t="t"/>
              <a:pathLst>
                <a:path extrusionOk="0" h="899" w="1592">
                  <a:moveTo>
                    <a:pt x="1505" y="0"/>
                  </a:moveTo>
                  <a:cubicBezTo>
                    <a:pt x="1505" y="0"/>
                    <a:pt x="1506" y="0"/>
                    <a:pt x="1506" y="0"/>
                  </a:cubicBezTo>
                  <a:lnTo>
                    <a:pt x="1506" y="0"/>
                  </a:lnTo>
                  <a:cubicBezTo>
                    <a:pt x="1506" y="0"/>
                    <a:pt x="1506" y="0"/>
                    <a:pt x="1506" y="0"/>
                  </a:cubicBezTo>
                  <a:close/>
                  <a:moveTo>
                    <a:pt x="1506" y="0"/>
                  </a:moveTo>
                  <a:cubicBezTo>
                    <a:pt x="1508" y="69"/>
                    <a:pt x="1503" y="137"/>
                    <a:pt x="1495" y="204"/>
                  </a:cubicBezTo>
                  <a:cubicBezTo>
                    <a:pt x="1451" y="409"/>
                    <a:pt x="1336" y="593"/>
                    <a:pt x="1172" y="721"/>
                  </a:cubicBezTo>
                  <a:cubicBezTo>
                    <a:pt x="1073" y="800"/>
                    <a:pt x="957" y="855"/>
                    <a:pt x="834" y="880"/>
                  </a:cubicBezTo>
                  <a:cubicBezTo>
                    <a:pt x="806" y="885"/>
                    <a:pt x="778" y="891"/>
                    <a:pt x="750" y="894"/>
                  </a:cubicBezTo>
                  <a:lnTo>
                    <a:pt x="750" y="894"/>
                  </a:lnTo>
                  <a:cubicBezTo>
                    <a:pt x="1146" y="851"/>
                    <a:pt x="1473" y="563"/>
                    <a:pt x="1562" y="175"/>
                  </a:cubicBezTo>
                  <a:cubicBezTo>
                    <a:pt x="1577" y="122"/>
                    <a:pt x="1586" y="70"/>
                    <a:pt x="1592" y="17"/>
                  </a:cubicBezTo>
                  <a:cubicBezTo>
                    <a:pt x="1563" y="12"/>
                    <a:pt x="1535" y="6"/>
                    <a:pt x="1506" y="0"/>
                  </a:cubicBezTo>
                  <a:close/>
                  <a:moveTo>
                    <a:pt x="750" y="894"/>
                  </a:moveTo>
                  <a:cubicBezTo>
                    <a:pt x="748" y="894"/>
                    <a:pt x="745" y="894"/>
                    <a:pt x="743" y="894"/>
                  </a:cubicBezTo>
                  <a:cubicBezTo>
                    <a:pt x="745" y="894"/>
                    <a:pt x="748" y="894"/>
                    <a:pt x="750" y="894"/>
                  </a:cubicBezTo>
                  <a:close/>
                  <a:moveTo>
                    <a:pt x="1" y="623"/>
                  </a:moveTo>
                  <a:cubicBezTo>
                    <a:pt x="123" y="752"/>
                    <a:pt x="283" y="842"/>
                    <a:pt x="457" y="879"/>
                  </a:cubicBezTo>
                  <a:cubicBezTo>
                    <a:pt x="521" y="893"/>
                    <a:pt x="585" y="899"/>
                    <a:pt x="651" y="899"/>
                  </a:cubicBezTo>
                  <a:lnTo>
                    <a:pt x="653" y="899"/>
                  </a:lnTo>
                  <a:cubicBezTo>
                    <a:pt x="418" y="899"/>
                    <a:pt x="192" y="803"/>
                    <a:pt x="29" y="634"/>
                  </a:cubicBezTo>
                  <a:cubicBezTo>
                    <a:pt x="19" y="631"/>
                    <a:pt x="10" y="627"/>
                    <a:pt x="2" y="623"/>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0"/>
            <p:cNvSpPr/>
            <p:nvPr/>
          </p:nvSpPr>
          <p:spPr>
            <a:xfrm>
              <a:off x="2669725" y="2799050"/>
              <a:ext cx="13725" cy="34275"/>
            </a:xfrm>
            <a:custGeom>
              <a:rect b="b" l="l" r="r" t="t"/>
              <a:pathLst>
                <a:path extrusionOk="0" h="1371" w="549">
                  <a:moveTo>
                    <a:pt x="118" y="1"/>
                  </a:moveTo>
                  <a:cubicBezTo>
                    <a:pt x="78" y="169"/>
                    <a:pt x="40" y="341"/>
                    <a:pt x="0" y="517"/>
                  </a:cubicBezTo>
                  <a:lnTo>
                    <a:pt x="64" y="805"/>
                  </a:lnTo>
                  <a:lnTo>
                    <a:pt x="152" y="1211"/>
                  </a:lnTo>
                  <a:cubicBezTo>
                    <a:pt x="163" y="1258"/>
                    <a:pt x="169" y="1305"/>
                    <a:pt x="172" y="1353"/>
                  </a:cubicBezTo>
                  <a:cubicBezTo>
                    <a:pt x="200" y="1359"/>
                    <a:pt x="229" y="1364"/>
                    <a:pt x="258" y="1370"/>
                  </a:cubicBezTo>
                  <a:cubicBezTo>
                    <a:pt x="362" y="937"/>
                    <a:pt x="453" y="507"/>
                    <a:pt x="549" y="102"/>
                  </a:cubicBezTo>
                  <a:lnTo>
                    <a:pt x="258" y="37"/>
                  </a:lnTo>
                  <a:cubicBezTo>
                    <a:pt x="210" y="26"/>
                    <a:pt x="163" y="13"/>
                    <a:pt x="118"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0"/>
            <p:cNvSpPr/>
            <p:nvPr/>
          </p:nvSpPr>
          <p:spPr>
            <a:xfrm>
              <a:off x="2672675" y="2761375"/>
              <a:ext cx="18625" cy="40225"/>
            </a:xfrm>
            <a:custGeom>
              <a:rect b="b" l="l" r="r" t="t"/>
              <a:pathLst>
                <a:path extrusionOk="0" h="1609" w="745">
                  <a:moveTo>
                    <a:pt x="321" y="1"/>
                  </a:moveTo>
                  <a:cubicBezTo>
                    <a:pt x="228" y="445"/>
                    <a:pt x="121" y="900"/>
                    <a:pt x="30" y="1370"/>
                  </a:cubicBezTo>
                  <a:lnTo>
                    <a:pt x="3" y="1501"/>
                  </a:lnTo>
                  <a:cubicBezTo>
                    <a:pt x="3" y="1502"/>
                    <a:pt x="2" y="1505"/>
                    <a:pt x="0" y="1508"/>
                  </a:cubicBezTo>
                  <a:cubicBezTo>
                    <a:pt x="47" y="1520"/>
                    <a:pt x="92" y="1532"/>
                    <a:pt x="138" y="1544"/>
                  </a:cubicBezTo>
                  <a:lnTo>
                    <a:pt x="431" y="1609"/>
                  </a:lnTo>
                  <a:cubicBezTo>
                    <a:pt x="528" y="1125"/>
                    <a:pt x="632" y="660"/>
                    <a:pt x="727" y="195"/>
                  </a:cubicBezTo>
                  <a:cubicBezTo>
                    <a:pt x="733" y="167"/>
                    <a:pt x="738" y="138"/>
                    <a:pt x="744" y="110"/>
                  </a:cubicBezTo>
                  <a:lnTo>
                    <a:pt x="514" y="54"/>
                  </a:lnTo>
                  <a:cubicBezTo>
                    <a:pt x="449" y="37"/>
                    <a:pt x="384" y="19"/>
                    <a:pt x="321"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0"/>
            <p:cNvSpPr/>
            <p:nvPr/>
          </p:nvSpPr>
          <p:spPr>
            <a:xfrm>
              <a:off x="2680650" y="2723800"/>
              <a:ext cx="18750" cy="40350"/>
            </a:xfrm>
            <a:custGeom>
              <a:rect b="b" l="l" r="r" t="t"/>
              <a:pathLst>
                <a:path extrusionOk="0" h="1614" w="750">
                  <a:moveTo>
                    <a:pt x="324" y="1"/>
                  </a:moveTo>
                  <a:cubicBezTo>
                    <a:pt x="325" y="1"/>
                    <a:pt x="326" y="1"/>
                    <a:pt x="326" y="2"/>
                  </a:cubicBezTo>
                  <a:lnTo>
                    <a:pt x="326" y="2"/>
                  </a:lnTo>
                  <a:cubicBezTo>
                    <a:pt x="327" y="1"/>
                    <a:pt x="327" y="1"/>
                    <a:pt x="327" y="1"/>
                  </a:cubicBezTo>
                  <a:close/>
                  <a:moveTo>
                    <a:pt x="326" y="2"/>
                  </a:moveTo>
                  <a:cubicBezTo>
                    <a:pt x="287" y="160"/>
                    <a:pt x="256" y="312"/>
                    <a:pt x="221" y="476"/>
                  </a:cubicBezTo>
                  <a:cubicBezTo>
                    <a:pt x="151" y="780"/>
                    <a:pt x="96" y="1078"/>
                    <a:pt x="27" y="1374"/>
                  </a:cubicBezTo>
                  <a:lnTo>
                    <a:pt x="2" y="1498"/>
                  </a:lnTo>
                  <a:cubicBezTo>
                    <a:pt x="2" y="1501"/>
                    <a:pt x="2" y="1502"/>
                    <a:pt x="1" y="1505"/>
                  </a:cubicBezTo>
                  <a:cubicBezTo>
                    <a:pt x="64" y="1523"/>
                    <a:pt x="128" y="1540"/>
                    <a:pt x="193" y="1557"/>
                  </a:cubicBezTo>
                  <a:lnTo>
                    <a:pt x="424" y="1613"/>
                  </a:lnTo>
                  <a:lnTo>
                    <a:pt x="424" y="1612"/>
                  </a:lnTo>
                  <a:cubicBezTo>
                    <a:pt x="427" y="1601"/>
                    <a:pt x="429" y="1589"/>
                    <a:pt x="432" y="1580"/>
                  </a:cubicBezTo>
                  <a:cubicBezTo>
                    <a:pt x="497" y="1291"/>
                    <a:pt x="552" y="1005"/>
                    <a:pt x="619" y="716"/>
                  </a:cubicBezTo>
                  <a:cubicBezTo>
                    <a:pt x="660" y="510"/>
                    <a:pt x="702" y="314"/>
                    <a:pt x="750" y="112"/>
                  </a:cubicBezTo>
                  <a:cubicBezTo>
                    <a:pt x="694" y="96"/>
                    <a:pt x="632" y="88"/>
                    <a:pt x="576" y="72"/>
                  </a:cubicBezTo>
                  <a:cubicBezTo>
                    <a:pt x="491" y="50"/>
                    <a:pt x="409" y="27"/>
                    <a:pt x="326" y="2"/>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0"/>
            <p:cNvSpPr/>
            <p:nvPr/>
          </p:nvSpPr>
          <p:spPr>
            <a:xfrm>
              <a:off x="2688775" y="2686025"/>
              <a:ext cx="18325" cy="40575"/>
            </a:xfrm>
            <a:custGeom>
              <a:rect b="b" l="l" r="r" t="t"/>
              <a:pathLst>
                <a:path extrusionOk="0" h="1623" w="733">
                  <a:moveTo>
                    <a:pt x="308" y="0"/>
                  </a:moveTo>
                  <a:lnTo>
                    <a:pt x="308" y="2"/>
                  </a:lnTo>
                  <a:lnTo>
                    <a:pt x="161" y="716"/>
                  </a:lnTo>
                  <a:cubicBezTo>
                    <a:pt x="114" y="940"/>
                    <a:pt x="68" y="1163"/>
                    <a:pt x="27" y="1387"/>
                  </a:cubicBezTo>
                  <a:lnTo>
                    <a:pt x="3" y="1505"/>
                  </a:lnTo>
                  <a:cubicBezTo>
                    <a:pt x="3" y="1508"/>
                    <a:pt x="2" y="1510"/>
                    <a:pt x="0" y="1512"/>
                  </a:cubicBezTo>
                  <a:cubicBezTo>
                    <a:pt x="83" y="1537"/>
                    <a:pt x="168" y="1561"/>
                    <a:pt x="253" y="1583"/>
                  </a:cubicBezTo>
                  <a:cubicBezTo>
                    <a:pt x="310" y="1599"/>
                    <a:pt x="370" y="1607"/>
                    <a:pt x="426" y="1623"/>
                  </a:cubicBezTo>
                  <a:cubicBezTo>
                    <a:pt x="464" y="1404"/>
                    <a:pt x="515" y="1180"/>
                    <a:pt x="558" y="952"/>
                  </a:cubicBezTo>
                  <a:cubicBezTo>
                    <a:pt x="620" y="681"/>
                    <a:pt x="679" y="397"/>
                    <a:pt x="733" y="120"/>
                  </a:cubicBezTo>
                  <a:cubicBezTo>
                    <a:pt x="698" y="106"/>
                    <a:pt x="664" y="106"/>
                    <a:pt x="627" y="93"/>
                  </a:cubicBezTo>
                  <a:cubicBezTo>
                    <a:pt x="519" y="65"/>
                    <a:pt x="412" y="36"/>
                    <a:pt x="308"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0"/>
            <p:cNvSpPr/>
            <p:nvPr/>
          </p:nvSpPr>
          <p:spPr>
            <a:xfrm>
              <a:off x="2696475" y="2648375"/>
              <a:ext cx="18600" cy="40650"/>
            </a:xfrm>
            <a:custGeom>
              <a:rect b="b" l="l" r="r" t="t"/>
              <a:pathLst>
                <a:path extrusionOk="0" h="1626" w="744">
                  <a:moveTo>
                    <a:pt x="319" y="1"/>
                  </a:moveTo>
                  <a:lnTo>
                    <a:pt x="170" y="716"/>
                  </a:lnTo>
                  <a:cubicBezTo>
                    <a:pt x="121" y="926"/>
                    <a:pt x="76" y="1144"/>
                    <a:pt x="30" y="1360"/>
                  </a:cubicBezTo>
                  <a:lnTo>
                    <a:pt x="0" y="1508"/>
                  </a:lnTo>
                  <a:cubicBezTo>
                    <a:pt x="104" y="1542"/>
                    <a:pt x="210" y="1571"/>
                    <a:pt x="319" y="1599"/>
                  </a:cubicBezTo>
                  <a:cubicBezTo>
                    <a:pt x="354" y="1612"/>
                    <a:pt x="388" y="1613"/>
                    <a:pt x="425" y="1626"/>
                  </a:cubicBezTo>
                  <a:cubicBezTo>
                    <a:pt x="430" y="1619"/>
                    <a:pt x="428" y="1605"/>
                    <a:pt x="433" y="1598"/>
                  </a:cubicBezTo>
                  <a:lnTo>
                    <a:pt x="570" y="953"/>
                  </a:lnTo>
                  <a:cubicBezTo>
                    <a:pt x="630" y="681"/>
                    <a:pt x="685" y="404"/>
                    <a:pt x="744" y="120"/>
                  </a:cubicBezTo>
                  <a:cubicBezTo>
                    <a:pt x="723" y="117"/>
                    <a:pt x="716" y="112"/>
                    <a:pt x="695" y="109"/>
                  </a:cubicBezTo>
                  <a:cubicBezTo>
                    <a:pt x="567" y="77"/>
                    <a:pt x="442" y="40"/>
                    <a:pt x="319"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0"/>
            <p:cNvSpPr/>
            <p:nvPr/>
          </p:nvSpPr>
          <p:spPr>
            <a:xfrm>
              <a:off x="2704450" y="2610600"/>
              <a:ext cx="18600" cy="40800"/>
            </a:xfrm>
            <a:custGeom>
              <a:rect b="b" l="l" r="r" t="t"/>
              <a:pathLst>
                <a:path extrusionOk="0" h="1632" w="744">
                  <a:moveTo>
                    <a:pt x="321" y="0"/>
                  </a:moveTo>
                  <a:cubicBezTo>
                    <a:pt x="270" y="246"/>
                    <a:pt x="215" y="480"/>
                    <a:pt x="172" y="716"/>
                  </a:cubicBezTo>
                  <a:cubicBezTo>
                    <a:pt x="111" y="949"/>
                    <a:pt x="69" y="1180"/>
                    <a:pt x="26" y="1391"/>
                  </a:cubicBezTo>
                  <a:lnTo>
                    <a:pt x="0" y="1512"/>
                  </a:lnTo>
                  <a:cubicBezTo>
                    <a:pt x="123" y="1551"/>
                    <a:pt x="246" y="1588"/>
                    <a:pt x="376" y="1620"/>
                  </a:cubicBezTo>
                  <a:cubicBezTo>
                    <a:pt x="397" y="1623"/>
                    <a:pt x="404" y="1628"/>
                    <a:pt x="425" y="1631"/>
                  </a:cubicBezTo>
                  <a:cubicBezTo>
                    <a:pt x="466" y="1439"/>
                    <a:pt x="504" y="1236"/>
                    <a:pt x="551" y="1031"/>
                  </a:cubicBezTo>
                  <a:cubicBezTo>
                    <a:pt x="557" y="1007"/>
                    <a:pt x="563" y="983"/>
                    <a:pt x="568" y="959"/>
                  </a:cubicBezTo>
                  <a:cubicBezTo>
                    <a:pt x="571" y="944"/>
                    <a:pt x="575" y="928"/>
                    <a:pt x="578" y="913"/>
                  </a:cubicBezTo>
                  <a:cubicBezTo>
                    <a:pt x="630" y="651"/>
                    <a:pt x="688" y="394"/>
                    <a:pt x="744" y="124"/>
                  </a:cubicBezTo>
                  <a:cubicBezTo>
                    <a:pt x="598" y="88"/>
                    <a:pt x="457" y="47"/>
                    <a:pt x="322"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0"/>
            <p:cNvSpPr/>
            <p:nvPr/>
          </p:nvSpPr>
          <p:spPr>
            <a:xfrm>
              <a:off x="2712450" y="2572850"/>
              <a:ext cx="18550" cy="40875"/>
            </a:xfrm>
            <a:custGeom>
              <a:rect b="b" l="l" r="r" t="t"/>
              <a:pathLst>
                <a:path extrusionOk="0" h="1635" w="742">
                  <a:moveTo>
                    <a:pt x="320" y="1"/>
                  </a:moveTo>
                  <a:cubicBezTo>
                    <a:pt x="320" y="1"/>
                    <a:pt x="321" y="1"/>
                    <a:pt x="321" y="1"/>
                  </a:cubicBezTo>
                  <a:lnTo>
                    <a:pt x="321" y="1"/>
                  </a:lnTo>
                  <a:cubicBezTo>
                    <a:pt x="321" y="1"/>
                    <a:pt x="321" y="1"/>
                    <a:pt x="321" y="1"/>
                  </a:cubicBezTo>
                  <a:close/>
                  <a:moveTo>
                    <a:pt x="321" y="1"/>
                  </a:moveTo>
                  <a:lnTo>
                    <a:pt x="321" y="1"/>
                  </a:lnTo>
                  <a:cubicBezTo>
                    <a:pt x="269" y="247"/>
                    <a:pt x="219" y="493"/>
                    <a:pt x="163" y="732"/>
                  </a:cubicBezTo>
                  <a:cubicBezTo>
                    <a:pt x="122" y="955"/>
                    <a:pt x="70" y="1177"/>
                    <a:pt x="25" y="1395"/>
                  </a:cubicBezTo>
                  <a:lnTo>
                    <a:pt x="1" y="1506"/>
                  </a:lnTo>
                  <a:cubicBezTo>
                    <a:pt x="1" y="1508"/>
                    <a:pt x="1" y="1509"/>
                    <a:pt x="1" y="1510"/>
                  </a:cubicBezTo>
                  <a:cubicBezTo>
                    <a:pt x="137" y="1557"/>
                    <a:pt x="278" y="1599"/>
                    <a:pt x="423" y="1634"/>
                  </a:cubicBezTo>
                  <a:cubicBezTo>
                    <a:pt x="469" y="1419"/>
                    <a:pt x="520" y="1197"/>
                    <a:pt x="563" y="969"/>
                  </a:cubicBezTo>
                  <a:cubicBezTo>
                    <a:pt x="624" y="698"/>
                    <a:pt x="683" y="412"/>
                    <a:pt x="742" y="128"/>
                  </a:cubicBezTo>
                  <a:cubicBezTo>
                    <a:pt x="597" y="92"/>
                    <a:pt x="457" y="49"/>
                    <a:pt x="32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0"/>
            <p:cNvSpPr/>
            <p:nvPr/>
          </p:nvSpPr>
          <p:spPr>
            <a:xfrm>
              <a:off x="2720475" y="2536750"/>
              <a:ext cx="26000" cy="39325"/>
            </a:xfrm>
            <a:custGeom>
              <a:rect b="b" l="l" r="r" t="t"/>
              <a:pathLst>
                <a:path extrusionOk="0" h="1573" w="1040">
                  <a:moveTo>
                    <a:pt x="509" y="1"/>
                  </a:moveTo>
                  <a:cubicBezTo>
                    <a:pt x="346" y="105"/>
                    <a:pt x="235" y="344"/>
                    <a:pt x="185" y="584"/>
                  </a:cubicBezTo>
                  <a:cubicBezTo>
                    <a:pt x="176" y="612"/>
                    <a:pt x="170" y="642"/>
                    <a:pt x="168" y="671"/>
                  </a:cubicBezTo>
                  <a:cubicBezTo>
                    <a:pt x="121" y="893"/>
                    <a:pt x="69" y="1116"/>
                    <a:pt x="23" y="1333"/>
                  </a:cubicBezTo>
                  <a:lnTo>
                    <a:pt x="2" y="1439"/>
                  </a:lnTo>
                  <a:cubicBezTo>
                    <a:pt x="2" y="1440"/>
                    <a:pt x="0" y="1443"/>
                    <a:pt x="0" y="1445"/>
                  </a:cubicBezTo>
                  <a:cubicBezTo>
                    <a:pt x="137" y="1492"/>
                    <a:pt x="277" y="1536"/>
                    <a:pt x="422" y="1572"/>
                  </a:cubicBezTo>
                  <a:cubicBezTo>
                    <a:pt x="467" y="1357"/>
                    <a:pt x="518" y="1134"/>
                    <a:pt x="568" y="912"/>
                  </a:cubicBezTo>
                  <a:cubicBezTo>
                    <a:pt x="570" y="881"/>
                    <a:pt x="575" y="851"/>
                    <a:pt x="585" y="822"/>
                  </a:cubicBezTo>
                  <a:cubicBezTo>
                    <a:pt x="650" y="521"/>
                    <a:pt x="841" y="262"/>
                    <a:pt x="1024" y="160"/>
                  </a:cubicBezTo>
                  <a:cubicBezTo>
                    <a:pt x="1028" y="155"/>
                    <a:pt x="1034" y="151"/>
                    <a:pt x="1039" y="147"/>
                  </a:cubicBezTo>
                  <a:cubicBezTo>
                    <a:pt x="983" y="133"/>
                    <a:pt x="924" y="124"/>
                    <a:pt x="861" y="103"/>
                  </a:cubicBezTo>
                  <a:cubicBezTo>
                    <a:pt x="741" y="72"/>
                    <a:pt x="625" y="39"/>
                    <a:pt x="511"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0"/>
            <p:cNvSpPr/>
            <p:nvPr/>
          </p:nvSpPr>
          <p:spPr>
            <a:xfrm>
              <a:off x="2733200" y="2534550"/>
              <a:ext cx="16600" cy="5875"/>
            </a:xfrm>
            <a:custGeom>
              <a:rect b="b" l="l" r="r" t="t"/>
              <a:pathLst>
                <a:path extrusionOk="0" h="235" w="664">
                  <a:moveTo>
                    <a:pt x="283" y="0"/>
                  </a:moveTo>
                  <a:cubicBezTo>
                    <a:pt x="183" y="2"/>
                    <a:pt x="87" y="32"/>
                    <a:pt x="5" y="87"/>
                  </a:cubicBezTo>
                  <a:lnTo>
                    <a:pt x="0" y="89"/>
                  </a:lnTo>
                  <a:cubicBezTo>
                    <a:pt x="114" y="127"/>
                    <a:pt x="231" y="160"/>
                    <a:pt x="352" y="191"/>
                  </a:cubicBezTo>
                  <a:cubicBezTo>
                    <a:pt x="414" y="212"/>
                    <a:pt x="474" y="221"/>
                    <a:pt x="529" y="235"/>
                  </a:cubicBezTo>
                  <a:cubicBezTo>
                    <a:pt x="550" y="222"/>
                    <a:pt x="571" y="212"/>
                    <a:pt x="594" y="204"/>
                  </a:cubicBezTo>
                  <a:cubicBezTo>
                    <a:pt x="612" y="196"/>
                    <a:pt x="632" y="191"/>
                    <a:pt x="651" y="191"/>
                  </a:cubicBezTo>
                  <a:lnTo>
                    <a:pt x="664" y="191"/>
                  </a:lnTo>
                  <a:cubicBezTo>
                    <a:pt x="664" y="191"/>
                    <a:pt x="518" y="0"/>
                    <a:pt x="283"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0"/>
            <p:cNvSpPr/>
            <p:nvPr/>
          </p:nvSpPr>
          <p:spPr>
            <a:xfrm>
              <a:off x="2631000" y="2819150"/>
              <a:ext cx="43200" cy="36250"/>
            </a:xfrm>
            <a:custGeom>
              <a:rect b="b" l="l" r="r" t="t"/>
              <a:pathLst>
                <a:path extrusionOk="0" h="1450" w="1728">
                  <a:moveTo>
                    <a:pt x="1613" y="1"/>
                  </a:moveTo>
                  <a:lnTo>
                    <a:pt x="1613" y="2"/>
                  </a:lnTo>
                  <a:cubicBezTo>
                    <a:pt x="1239" y="244"/>
                    <a:pt x="797" y="431"/>
                    <a:pt x="297" y="565"/>
                  </a:cubicBezTo>
                  <a:cubicBezTo>
                    <a:pt x="200" y="589"/>
                    <a:pt x="103" y="614"/>
                    <a:pt x="0" y="631"/>
                  </a:cubicBezTo>
                  <a:cubicBezTo>
                    <a:pt x="6" y="680"/>
                    <a:pt x="15" y="729"/>
                    <a:pt x="28" y="778"/>
                  </a:cubicBezTo>
                  <a:cubicBezTo>
                    <a:pt x="116" y="1171"/>
                    <a:pt x="465" y="1449"/>
                    <a:pt x="867" y="1449"/>
                  </a:cubicBezTo>
                  <a:cubicBezTo>
                    <a:pt x="871" y="1449"/>
                    <a:pt x="875" y="1449"/>
                    <a:pt x="879" y="1449"/>
                  </a:cubicBezTo>
                  <a:cubicBezTo>
                    <a:pt x="1285" y="1443"/>
                    <a:pt x="1632" y="1152"/>
                    <a:pt x="1710" y="753"/>
                  </a:cubicBezTo>
                  <a:cubicBezTo>
                    <a:pt x="1728" y="638"/>
                    <a:pt x="1725" y="521"/>
                    <a:pt x="1701" y="407"/>
                  </a:cubicBezTo>
                  <a:lnTo>
                    <a:pt x="1613"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0"/>
            <p:cNvSpPr/>
            <p:nvPr/>
          </p:nvSpPr>
          <p:spPr>
            <a:xfrm>
              <a:off x="2626000" y="2612925"/>
              <a:ext cx="1825" cy="1350"/>
            </a:xfrm>
            <a:custGeom>
              <a:rect b="b" l="l" r="r" t="t"/>
              <a:pathLst>
                <a:path extrusionOk="0" h="54" w="73">
                  <a:moveTo>
                    <a:pt x="58" y="0"/>
                  </a:moveTo>
                  <a:lnTo>
                    <a:pt x="0" y="38"/>
                  </a:lnTo>
                  <a:lnTo>
                    <a:pt x="72" y="54"/>
                  </a:lnTo>
                  <a:cubicBezTo>
                    <a:pt x="64" y="37"/>
                    <a:pt x="58" y="18"/>
                    <a:pt x="58"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0"/>
            <p:cNvSpPr/>
            <p:nvPr/>
          </p:nvSpPr>
          <p:spPr>
            <a:xfrm>
              <a:off x="2617500" y="2577525"/>
              <a:ext cx="2825" cy="2450"/>
            </a:xfrm>
            <a:custGeom>
              <a:rect b="b" l="l" r="r" t="t"/>
              <a:pathLst>
                <a:path extrusionOk="0" h="98" w="113">
                  <a:moveTo>
                    <a:pt x="89" y="1"/>
                  </a:moveTo>
                  <a:cubicBezTo>
                    <a:pt x="62" y="27"/>
                    <a:pt x="33" y="51"/>
                    <a:pt x="0" y="71"/>
                  </a:cubicBezTo>
                  <a:cubicBezTo>
                    <a:pt x="37" y="78"/>
                    <a:pt x="77" y="92"/>
                    <a:pt x="113" y="98"/>
                  </a:cubicBezTo>
                  <a:cubicBezTo>
                    <a:pt x="106" y="72"/>
                    <a:pt x="100" y="34"/>
                    <a:pt x="89"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0"/>
            <p:cNvSpPr/>
            <p:nvPr/>
          </p:nvSpPr>
          <p:spPr>
            <a:xfrm>
              <a:off x="2624275" y="2789675"/>
              <a:ext cx="47050" cy="45225"/>
            </a:xfrm>
            <a:custGeom>
              <a:rect b="b" l="l" r="r" t="t"/>
              <a:pathLst>
                <a:path extrusionOk="0" h="1809" w="1882">
                  <a:moveTo>
                    <a:pt x="1619" y="0"/>
                  </a:moveTo>
                  <a:cubicBezTo>
                    <a:pt x="1239" y="249"/>
                    <a:pt x="782" y="446"/>
                    <a:pt x="270" y="575"/>
                  </a:cubicBezTo>
                  <a:lnTo>
                    <a:pt x="1" y="636"/>
                  </a:lnTo>
                  <a:cubicBezTo>
                    <a:pt x="89" y="1010"/>
                    <a:pt x="173" y="1408"/>
                    <a:pt x="269" y="1808"/>
                  </a:cubicBezTo>
                  <a:cubicBezTo>
                    <a:pt x="372" y="1791"/>
                    <a:pt x="469" y="1766"/>
                    <a:pt x="566" y="1742"/>
                  </a:cubicBezTo>
                  <a:cubicBezTo>
                    <a:pt x="1066" y="1610"/>
                    <a:pt x="1509" y="1423"/>
                    <a:pt x="1882" y="1180"/>
                  </a:cubicBezTo>
                  <a:cubicBezTo>
                    <a:pt x="1793" y="775"/>
                    <a:pt x="1706" y="388"/>
                    <a:pt x="1619" y="2"/>
                  </a:cubicBezTo>
                  <a:lnTo>
                    <a:pt x="1619"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0"/>
            <p:cNvSpPr/>
            <p:nvPr/>
          </p:nvSpPr>
          <p:spPr>
            <a:xfrm>
              <a:off x="2617000" y="2754375"/>
              <a:ext cx="47750" cy="51250"/>
            </a:xfrm>
            <a:custGeom>
              <a:rect b="b" l="l" r="r" t="t"/>
              <a:pathLst>
                <a:path extrusionOk="0" h="2050" w="1910">
                  <a:moveTo>
                    <a:pt x="1613" y="1"/>
                  </a:moveTo>
                  <a:cubicBezTo>
                    <a:pt x="1222" y="267"/>
                    <a:pt x="753" y="472"/>
                    <a:pt x="214" y="610"/>
                  </a:cubicBezTo>
                  <a:lnTo>
                    <a:pt x="0" y="662"/>
                  </a:lnTo>
                  <a:cubicBezTo>
                    <a:pt x="93" y="1117"/>
                    <a:pt x="197" y="1574"/>
                    <a:pt x="292" y="2049"/>
                  </a:cubicBezTo>
                  <a:lnTo>
                    <a:pt x="561" y="1989"/>
                  </a:lnTo>
                  <a:cubicBezTo>
                    <a:pt x="1073" y="1859"/>
                    <a:pt x="1530" y="1663"/>
                    <a:pt x="1910" y="1414"/>
                  </a:cubicBezTo>
                  <a:cubicBezTo>
                    <a:pt x="1811" y="933"/>
                    <a:pt x="1710" y="463"/>
                    <a:pt x="1613"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0"/>
            <p:cNvSpPr/>
            <p:nvPr/>
          </p:nvSpPr>
          <p:spPr>
            <a:xfrm>
              <a:off x="2609450" y="2719050"/>
              <a:ext cx="47900" cy="51875"/>
            </a:xfrm>
            <a:custGeom>
              <a:rect b="b" l="l" r="r" t="t"/>
              <a:pathLst>
                <a:path extrusionOk="0" h="2075" w="1916">
                  <a:moveTo>
                    <a:pt x="1617" y="1"/>
                  </a:moveTo>
                  <a:cubicBezTo>
                    <a:pt x="1221" y="271"/>
                    <a:pt x="726" y="503"/>
                    <a:pt x="162" y="649"/>
                  </a:cubicBezTo>
                  <a:cubicBezTo>
                    <a:pt x="110" y="663"/>
                    <a:pt x="54" y="672"/>
                    <a:pt x="0" y="686"/>
                  </a:cubicBezTo>
                  <a:cubicBezTo>
                    <a:pt x="45" y="873"/>
                    <a:pt x="85" y="1053"/>
                    <a:pt x="123" y="1245"/>
                  </a:cubicBezTo>
                  <a:cubicBezTo>
                    <a:pt x="186" y="1522"/>
                    <a:pt x="239" y="1798"/>
                    <a:pt x="302" y="2075"/>
                  </a:cubicBezTo>
                  <a:lnTo>
                    <a:pt x="516" y="2023"/>
                  </a:lnTo>
                  <a:cubicBezTo>
                    <a:pt x="1053" y="1885"/>
                    <a:pt x="1524" y="1680"/>
                    <a:pt x="1915" y="1414"/>
                  </a:cubicBezTo>
                  <a:cubicBezTo>
                    <a:pt x="1887" y="1299"/>
                    <a:pt x="1864" y="1189"/>
                    <a:pt x="1838" y="1074"/>
                  </a:cubicBezTo>
                  <a:cubicBezTo>
                    <a:pt x="1763" y="719"/>
                    <a:pt x="1691" y="355"/>
                    <a:pt x="161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0"/>
            <p:cNvSpPr/>
            <p:nvPr/>
          </p:nvSpPr>
          <p:spPr>
            <a:xfrm>
              <a:off x="2602375" y="2683575"/>
              <a:ext cx="47500" cy="52625"/>
            </a:xfrm>
            <a:custGeom>
              <a:rect b="b" l="l" r="r" t="t"/>
              <a:pathLst>
                <a:path extrusionOk="0" h="2105" w="1900">
                  <a:moveTo>
                    <a:pt x="1598" y="0"/>
                  </a:moveTo>
                  <a:cubicBezTo>
                    <a:pt x="1197" y="292"/>
                    <a:pt x="681" y="540"/>
                    <a:pt x="98" y="688"/>
                  </a:cubicBezTo>
                  <a:cubicBezTo>
                    <a:pt x="65" y="700"/>
                    <a:pt x="34" y="700"/>
                    <a:pt x="1" y="713"/>
                  </a:cubicBezTo>
                  <a:cubicBezTo>
                    <a:pt x="51" y="969"/>
                    <a:pt x="105" y="1232"/>
                    <a:pt x="162" y="1483"/>
                  </a:cubicBezTo>
                  <a:cubicBezTo>
                    <a:pt x="202" y="1694"/>
                    <a:pt x="249" y="1901"/>
                    <a:pt x="285" y="2105"/>
                  </a:cubicBezTo>
                  <a:cubicBezTo>
                    <a:pt x="337" y="2089"/>
                    <a:pt x="393" y="2082"/>
                    <a:pt x="445" y="2067"/>
                  </a:cubicBezTo>
                  <a:cubicBezTo>
                    <a:pt x="1009" y="1922"/>
                    <a:pt x="1504" y="1690"/>
                    <a:pt x="1900" y="1420"/>
                  </a:cubicBezTo>
                  <a:cubicBezTo>
                    <a:pt x="1890" y="1390"/>
                    <a:pt x="1883" y="1361"/>
                    <a:pt x="1880" y="1330"/>
                  </a:cubicBezTo>
                  <a:cubicBezTo>
                    <a:pt x="1813" y="1002"/>
                    <a:pt x="1741" y="668"/>
                    <a:pt x="1669" y="335"/>
                  </a:cubicBezTo>
                  <a:cubicBezTo>
                    <a:pt x="1647" y="225"/>
                    <a:pt x="1620" y="110"/>
                    <a:pt x="159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0"/>
            <p:cNvSpPr/>
            <p:nvPr/>
          </p:nvSpPr>
          <p:spPr>
            <a:xfrm>
              <a:off x="2595000" y="2648375"/>
              <a:ext cx="47325" cy="53025"/>
            </a:xfrm>
            <a:custGeom>
              <a:rect b="b" l="l" r="r" t="t"/>
              <a:pathLst>
                <a:path extrusionOk="0" h="2121" w="1893">
                  <a:moveTo>
                    <a:pt x="1588" y="1"/>
                  </a:moveTo>
                  <a:cubicBezTo>
                    <a:pt x="1177" y="310"/>
                    <a:pt x="647" y="567"/>
                    <a:pt x="45" y="716"/>
                  </a:cubicBezTo>
                  <a:cubicBezTo>
                    <a:pt x="27" y="719"/>
                    <a:pt x="20" y="725"/>
                    <a:pt x="0" y="726"/>
                  </a:cubicBezTo>
                  <a:cubicBezTo>
                    <a:pt x="55" y="990"/>
                    <a:pt x="104" y="1246"/>
                    <a:pt x="162" y="1497"/>
                  </a:cubicBezTo>
                  <a:lnTo>
                    <a:pt x="289" y="2094"/>
                  </a:lnTo>
                  <a:cubicBezTo>
                    <a:pt x="293" y="2101"/>
                    <a:pt x="291" y="2114"/>
                    <a:pt x="296" y="2121"/>
                  </a:cubicBezTo>
                  <a:cubicBezTo>
                    <a:pt x="329" y="2108"/>
                    <a:pt x="359" y="2108"/>
                    <a:pt x="393" y="2096"/>
                  </a:cubicBezTo>
                  <a:cubicBezTo>
                    <a:pt x="976" y="1948"/>
                    <a:pt x="1492" y="1702"/>
                    <a:pt x="1893" y="1408"/>
                  </a:cubicBezTo>
                  <a:cubicBezTo>
                    <a:pt x="1890" y="1390"/>
                    <a:pt x="1886" y="1381"/>
                    <a:pt x="1883" y="1363"/>
                  </a:cubicBezTo>
                  <a:cubicBezTo>
                    <a:pt x="1789" y="920"/>
                    <a:pt x="1696" y="465"/>
                    <a:pt x="158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0"/>
            <p:cNvSpPr/>
            <p:nvPr/>
          </p:nvSpPr>
          <p:spPr>
            <a:xfrm>
              <a:off x="2520350" y="2625650"/>
              <a:ext cx="39775" cy="20175"/>
            </a:xfrm>
            <a:custGeom>
              <a:rect b="b" l="l" r="r" t="t"/>
              <a:pathLst>
                <a:path extrusionOk="0" h="807" w="1591">
                  <a:moveTo>
                    <a:pt x="0" y="0"/>
                  </a:moveTo>
                  <a:cubicBezTo>
                    <a:pt x="3" y="20"/>
                    <a:pt x="10" y="45"/>
                    <a:pt x="13" y="65"/>
                  </a:cubicBezTo>
                  <a:cubicBezTo>
                    <a:pt x="54" y="377"/>
                    <a:pt x="265" y="641"/>
                    <a:pt x="561" y="748"/>
                  </a:cubicBezTo>
                  <a:cubicBezTo>
                    <a:pt x="661" y="787"/>
                    <a:pt x="767" y="807"/>
                    <a:pt x="874" y="807"/>
                  </a:cubicBezTo>
                  <a:cubicBezTo>
                    <a:pt x="906" y="807"/>
                    <a:pt x="938" y="805"/>
                    <a:pt x="970" y="801"/>
                  </a:cubicBezTo>
                  <a:cubicBezTo>
                    <a:pt x="1229" y="768"/>
                    <a:pt x="1458" y="616"/>
                    <a:pt x="1590" y="390"/>
                  </a:cubicBezTo>
                  <a:lnTo>
                    <a:pt x="1590" y="390"/>
                  </a:lnTo>
                  <a:cubicBezTo>
                    <a:pt x="1556" y="391"/>
                    <a:pt x="1523" y="392"/>
                    <a:pt x="1489" y="392"/>
                  </a:cubicBezTo>
                  <a:cubicBezTo>
                    <a:pt x="1315" y="392"/>
                    <a:pt x="1149" y="374"/>
                    <a:pt x="987" y="354"/>
                  </a:cubicBezTo>
                  <a:cubicBezTo>
                    <a:pt x="603" y="294"/>
                    <a:pt x="263" y="174"/>
                    <a:pt x="0"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0"/>
            <p:cNvSpPr/>
            <p:nvPr/>
          </p:nvSpPr>
          <p:spPr>
            <a:xfrm>
              <a:off x="2587625" y="2613875"/>
              <a:ext cx="47250" cy="52675"/>
            </a:xfrm>
            <a:custGeom>
              <a:rect b="b" l="l" r="r" t="t"/>
              <a:pathLst>
                <a:path extrusionOk="0" h="2107" w="1890">
                  <a:moveTo>
                    <a:pt x="1535" y="0"/>
                  </a:moveTo>
                  <a:cubicBezTo>
                    <a:pt x="1125" y="309"/>
                    <a:pt x="602" y="561"/>
                    <a:pt x="0" y="712"/>
                  </a:cubicBezTo>
                  <a:cubicBezTo>
                    <a:pt x="55" y="976"/>
                    <a:pt x="113" y="1226"/>
                    <a:pt x="162" y="1482"/>
                  </a:cubicBezTo>
                  <a:cubicBezTo>
                    <a:pt x="214" y="1696"/>
                    <a:pt x="253" y="1907"/>
                    <a:pt x="295" y="2106"/>
                  </a:cubicBezTo>
                  <a:cubicBezTo>
                    <a:pt x="315" y="2103"/>
                    <a:pt x="322" y="2099"/>
                    <a:pt x="340" y="2096"/>
                  </a:cubicBezTo>
                  <a:cubicBezTo>
                    <a:pt x="942" y="1946"/>
                    <a:pt x="1472" y="1690"/>
                    <a:pt x="1883" y="1379"/>
                  </a:cubicBezTo>
                  <a:lnTo>
                    <a:pt x="1890" y="1375"/>
                  </a:lnTo>
                  <a:cubicBezTo>
                    <a:pt x="1801" y="938"/>
                    <a:pt x="1701" y="488"/>
                    <a:pt x="1607" y="14"/>
                  </a:cubicBezTo>
                  <a:lnTo>
                    <a:pt x="1535"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0"/>
            <p:cNvSpPr/>
            <p:nvPr/>
          </p:nvSpPr>
          <p:spPr>
            <a:xfrm>
              <a:off x="2626000" y="2612925"/>
              <a:ext cx="1825" cy="1350"/>
            </a:xfrm>
            <a:custGeom>
              <a:rect b="b" l="l" r="r" t="t"/>
              <a:pathLst>
                <a:path extrusionOk="0" h="54" w="73">
                  <a:moveTo>
                    <a:pt x="58" y="0"/>
                  </a:moveTo>
                  <a:lnTo>
                    <a:pt x="0" y="38"/>
                  </a:lnTo>
                  <a:lnTo>
                    <a:pt x="72" y="54"/>
                  </a:lnTo>
                  <a:cubicBezTo>
                    <a:pt x="64" y="37"/>
                    <a:pt x="58" y="18"/>
                    <a:pt x="5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0"/>
            <p:cNvSpPr/>
            <p:nvPr/>
          </p:nvSpPr>
          <p:spPr>
            <a:xfrm>
              <a:off x="2580225" y="2579275"/>
              <a:ext cx="47250" cy="52425"/>
            </a:xfrm>
            <a:custGeom>
              <a:rect b="b" l="l" r="r" t="t"/>
              <a:pathLst>
                <a:path extrusionOk="0" h="2097" w="1890">
                  <a:moveTo>
                    <a:pt x="1491" y="1"/>
                  </a:moveTo>
                  <a:cubicBezTo>
                    <a:pt x="1095" y="300"/>
                    <a:pt x="584" y="555"/>
                    <a:pt x="1" y="702"/>
                  </a:cubicBezTo>
                  <a:cubicBezTo>
                    <a:pt x="56" y="965"/>
                    <a:pt x="111" y="1230"/>
                    <a:pt x="168" y="1480"/>
                  </a:cubicBezTo>
                  <a:cubicBezTo>
                    <a:pt x="208" y="1691"/>
                    <a:pt x="254" y="1897"/>
                    <a:pt x="296" y="2097"/>
                  </a:cubicBezTo>
                  <a:cubicBezTo>
                    <a:pt x="898" y="1947"/>
                    <a:pt x="1421" y="1695"/>
                    <a:pt x="1831" y="1384"/>
                  </a:cubicBezTo>
                  <a:lnTo>
                    <a:pt x="1889" y="1346"/>
                  </a:lnTo>
                  <a:cubicBezTo>
                    <a:pt x="1796" y="922"/>
                    <a:pt x="1708" y="484"/>
                    <a:pt x="1604" y="28"/>
                  </a:cubicBezTo>
                  <a:cubicBezTo>
                    <a:pt x="1568" y="22"/>
                    <a:pt x="1526" y="8"/>
                    <a:pt x="149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0"/>
            <p:cNvSpPr/>
            <p:nvPr/>
          </p:nvSpPr>
          <p:spPr>
            <a:xfrm>
              <a:off x="2617500" y="2577525"/>
              <a:ext cx="2825" cy="2450"/>
            </a:xfrm>
            <a:custGeom>
              <a:rect b="b" l="l" r="r" t="t"/>
              <a:pathLst>
                <a:path extrusionOk="0" h="98" w="113">
                  <a:moveTo>
                    <a:pt x="89" y="1"/>
                  </a:moveTo>
                  <a:cubicBezTo>
                    <a:pt x="62" y="27"/>
                    <a:pt x="33" y="51"/>
                    <a:pt x="0" y="71"/>
                  </a:cubicBezTo>
                  <a:cubicBezTo>
                    <a:pt x="37" y="78"/>
                    <a:pt x="77" y="92"/>
                    <a:pt x="113" y="98"/>
                  </a:cubicBezTo>
                  <a:cubicBezTo>
                    <a:pt x="106" y="72"/>
                    <a:pt x="100" y="34"/>
                    <a:pt x="8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0"/>
            <p:cNvSpPr/>
            <p:nvPr/>
          </p:nvSpPr>
          <p:spPr>
            <a:xfrm>
              <a:off x="2513875" y="2592500"/>
              <a:ext cx="49525" cy="42975"/>
            </a:xfrm>
            <a:custGeom>
              <a:rect b="b" l="l" r="r" t="t"/>
              <a:pathLst>
                <a:path extrusionOk="0" h="1719" w="1981">
                  <a:moveTo>
                    <a:pt x="1" y="0"/>
                  </a:moveTo>
                  <a:lnTo>
                    <a:pt x="1" y="0"/>
                  </a:lnTo>
                  <a:cubicBezTo>
                    <a:pt x="37" y="266"/>
                    <a:pt x="93" y="518"/>
                    <a:pt x="141" y="754"/>
                  </a:cubicBezTo>
                  <a:cubicBezTo>
                    <a:pt x="165" y="852"/>
                    <a:pt x="188" y="961"/>
                    <a:pt x="205" y="1063"/>
                  </a:cubicBezTo>
                  <a:cubicBezTo>
                    <a:pt x="231" y="1149"/>
                    <a:pt x="250" y="1236"/>
                    <a:pt x="259" y="1326"/>
                  </a:cubicBezTo>
                  <a:cubicBezTo>
                    <a:pt x="522" y="1499"/>
                    <a:pt x="864" y="1620"/>
                    <a:pt x="1246" y="1680"/>
                  </a:cubicBezTo>
                  <a:cubicBezTo>
                    <a:pt x="1404" y="1701"/>
                    <a:pt x="1567" y="1718"/>
                    <a:pt x="1737" y="1718"/>
                  </a:cubicBezTo>
                  <a:cubicBezTo>
                    <a:pt x="1774" y="1718"/>
                    <a:pt x="1811" y="1717"/>
                    <a:pt x="1849" y="1716"/>
                  </a:cubicBezTo>
                  <a:cubicBezTo>
                    <a:pt x="1939" y="1578"/>
                    <a:pt x="1980" y="1415"/>
                    <a:pt x="1969" y="1252"/>
                  </a:cubicBezTo>
                  <a:cubicBezTo>
                    <a:pt x="1969" y="1221"/>
                    <a:pt x="1973" y="1197"/>
                    <a:pt x="1966" y="1171"/>
                  </a:cubicBezTo>
                  <a:cubicBezTo>
                    <a:pt x="1928" y="903"/>
                    <a:pt x="1876" y="639"/>
                    <a:pt x="1810" y="377"/>
                  </a:cubicBezTo>
                  <a:cubicBezTo>
                    <a:pt x="1809" y="357"/>
                    <a:pt x="1803" y="341"/>
                    <a:pt x="1795" y="324"/>
                  </a:cubicBezTo>
                  <a:cubicBezTo>
                    <a:pt x="1686" y="333"/>
                    <a:pt x="1578" y="338"/>
                    <a:pt x="1469" y="338"/>
                  </a:cubicBezTo>
                  <a:cubicBezTo>
                    <a:pt x="1281" y="338"/>
                    <a:pt x="1093" y="324"/>
                    <a:pt x="906" y="297"/>
                  </a:cubicBezTo>
                  <a:cubicBezTo>
                    <a:pt x="559" y="242"/>
                    <a:pt x="251" y="141"/>
                    <a:pt x="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0"/>
            <p:cNvSpPr/>
            <p:nvPr/>
          </p:nvSpPr>
          <p:spPr>
            <a:xfrm>
              <a:off x="2565850" y="2545475"/>
              <a:ext cx="53850" cy="51400"/>
            </a:xfrm>
            <a:custGeom>
              <a:rect b="b" l="l" r="r" t="t"/>
              <a:pathLst>
                <a:path extrusionOk="0" h="2056" w="2154">
                  <a:moveTo>
                    <a:pt x="1664" y="0"/>
                  </a:moveTo>
                  <a:cubicBezTo>
                    <a:pt x="1268" y="301"/>
                    <a:pt x="753" y="547"/>
                    <a:pt x="170" y="695"/>
                  </a:cubicBezTo>
                  <a:cubicBezTo>
                    <a:pt x="111" y="715"/>
                    <a:pt x="54" y="723"/>
                    <a:pt x="1" y="737"/>
                  </a:cubicBezTo>
                  <a:cubicBezTo>
                    <a:pt x="175" y="826"/>
                    <a:pt x="364" y="1072"/>
                    <a:pt x="426" y="1361"/>
                  </a:cubicBezTo>
                  <a:cubicBezTo>
                    <a:pt x="434" y="1388"/>
                    <a:pt x="438" y="1416"/>
                    <a:pt x="440" y="1444"/>
                  </a:cubicBezTo>
                  <a:cubicBezTo>
                    <a:pt x="487" y="1649"/>
                    <a:pt x="534" y="1856"/>
                    <a:pt x="576" y="2056"/>
                  </a:cubicBezTo>
                  <a:cubicBezTo>
                    <a:pt x="1159" y="1908"/>
                    <a:pt x="1670" y="1654"/>
                    <a:pt x="2066" y="1353"/>
                  </a:cubicBezTo>
                  <a:cubicBezTo>
                    <a:pt x="2099" y="1333"/>
                    <a:pt x="2128" y="1309"/>
                    <a:pt x="2153" y="1283"/>
                  </a:cubicBezTo>
                  <a:cubicBezTo>
                    <a:pt x="2141" y="1188"/>
                    <a:pt x="2121" y="1094"/>
                    <a:pt x="2097" y="1001"/>
                  </a:cubicBezTo>
                  <a:cubicBezTo>
                    <a:pt x="2016" y="643"/>
                    <a:pt x="1869" y="304"/>
                    <a:pt x="1666"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0"/>
            <p:cNvSpPr/>
            <p:nvPr/>
          </p:nvSpPr>
          <p:spPr>
            <a:xfrm>
              <a:off x="2512825" y="2562200"/>
              <a:ext cx="47150" cy="38750"/>
            </a:xfrm>
            <a:custGeom>
              <a:rect b="b" l="l" r="r" t="t"/>
              <a:pathLst>
                <a:path extrusionOk="0" h="1550" w="1886">
                  <a:moveTo>
                    <a:pt x="90" y="1"/>
                  </a:moveTo>
                  <a:cubicBezTo>
                    <a:pt x="40" y="168"/>
                    <a:pt x="12" y="341"/>
                    <a:pt x="5" y="515"/>
                  </a:cubicBezTo>
                  <a:cubicBezTo>
                    <a:pt x="2" y="588"/>
                    <a:pt x="0" y="661"/>
                    <a:pt x="6" y="730"/>
                  </a:cubicBezTo>
                  <a:cubicBezTo>
                    <a:pt x="6" y="889"/>
                    <a:pt x="17" y="1048"/>
                    <a:pt x="38" y="1205"/>
                  </a:cubicBezTo>
                  <a:lnTo>
                    <a:pt x="44" y="1212"/>
                  </a:lnTo>
                  <a:cubicBezTo>
                    <a:pt x="294" y="1353"/>
                    <a:pt x="602" y="1454"/>
                    <a:pt x="949" y="1508"/>
                  </a:cubicBezTo>
                  <a:cubicBezTo>
                    <a:pt x="1137" y="1535"/>
                    <a:pt x="1326" y="1549"/>
                    <a:pt x="1515" y="1549"/>
                  </a:cubicBezTo>
                  <a:cubicBezTo>
                    <a:pt x="1623" y="1549"/>
                    <a:pt x="1730" y="1545"/>
                    <a:pt x="1838" y="1536"/>
                  </a:cubicBezTo>
                  <a:cubicBezTo>
                    <a:pt x="1803" y="1363"/>
                    <a:pt x="1773" y="1197"/>
                    <a:pt x="1741" y="1042"/>
                  </a:cubicBezTo>
                  <a:cubicBezTo>
                    <a:pt x="1723" y="879"/>
                    <a:pt x="1707" y="734"/>
                    <a:pt x="1710" y="587"/>
                  </a:cubicBezTo>
                  <a:cubicBezTo>
                    <a:pt x="1717" y="415"/>
                    <a:pt x="1779" y="249"/>
                    <a:pt x="1886" y="114"/>
                  </a:cubicBezTo>
                  <a:lnTo>
                    <a:pt x="1886" y="114"/>
                  </a:lnTo>
                  <a:cubicBezTo>
                    <a:pt x="1657" y="151"/>
                    <a:pt x="1426" y="170"/>
                    <a:pt x="1196" y="170"/>
                  </a:cubicBezTo>
                  <a:cubicBezTo>
                    <a:pt x="997" y="170"/>
                    <a:pt x="799" y="156"/>
                    <a:pt x="602" y="128"/>
                  </a:cubicBezTo>
                  <a:cubicBezTo>
                    <a:pt x="417" y="100"/>
                    <a:pt x="245" y="61"/>
                    <a:pt x="90"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0"/>
            <p:cNvSpPr/>
            <p:nvPr/>
          </p:nvSpPr>
          <p:spPr>
            <a:xfrm>
              <a:off x="2515050" y="2519850"/>
              <a:ext cx="92450" cy="46625"/>
            </a:xfrm>
            <a:custGeom>
              <a:rect b="b" l="l" r="r" t="t"/>
              <a:pathLst>
                <a:path extrusionOk="0" h="1865" w="3698">
                  <a:moveTo>
                    <a:pt x="1912" y="0"/>
                  </a:moveTo>
                  <a:cubicBezTo>
                    <a:pt x="1902" y="0"/>
                    <a:pt x="1892" y="0"/>
                    <a:pt x="1883" y="0"/>
                  </a:cubicBezTo>
                  <a:cubicBezTo>
                    <a:pt x="900" y="16"/>
                    <a:pt x="225" y="806"/>
                    <a:pt x="0" y="1695"/>
                  </a:cubicBezTo>
                  <a:cubicBezTo>
                    <a:pt x="155" y="1755"/>
                    <a:pt x="326" y="1794"/>
                    <a:pt x="512" y="1822"/>
                  </a:cubicBezTo>
                  <a:cubicBezTo>
                    <a:pt x="709" y="1850"/>
                    <a:pt x="907" y="1864"/>
                    <a:pt x="1106" y="1864"/>
                  </a:cubicBezTo>
                  <a:cubicBezTo>
                    <a:pt x="1337" y="1864"/>
                    <a:pt x="1568" y="1845"/>
                    <a:pt x="1797" y="1808"/>
                  </a:cubicBezTo>
                  <a:lnTo>
                    <a:pt x="1804" y="1804"/>
                  </a:lnTo>
                  <a:cubicBezTo>
                    <a:pt x="1843" y="1749"/>
                    <a:pt x="1883" y="1719"/>
                    <a:pt x="1907" y="1719"/>
                  </a:cubicBezTo>
                  <a:cubicBezTo>
                    <a:pt x="1909" y="1719"/>
                    <a:pt x="1911" y="1720"/>
                    <a:pt x="1912" y="1720"/>
                  </a:cubicBezTo>
                  <a:cubicBezTo>
                    <a:pt x="1915" y="1719"/>
                    <a:pt x="1919" y="1719"/>
                    <a:pt x="1922" y="1719"/>
                  </a:cubicBezTo>
                  <a:cubicBezTo>
                    <a:pt x="1958" y="1719"/>
                    <a:pt x="2000" y="1739"/>
                    <a:pt x="2034" y="1762"/>
                  </a:cubicBezTo>
                  <a:cubicBezTo>
                    <a:pt x="2086" y="1747"/>
                    <a:pt x="2143" y="1740"/>
                    <a:pt x="2202" y="1720"/>
                  </a:cubicBezTo>
                  <a:cubicBezTo>
                    <a:pt x="2785" y="1572"/>
                    <a:pt x="3301" y="1325"/>
                    <a:pt x="3698" y="1025"/>
                  </a:cubicBezTo>
                  <a:lnTo>
                    <a:pt x="3668" y="983"/>
                  </a:lnTo>
                  <a:cubicBezTo>
                    <a:pt x="3264" y="418"/>
                    <a:pt x="2647" y="0"/>
                    <a:pt x="191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0"/>
            <p:cNvSpPr/>
            <p:nvPr/>
          </p:nvSpPr>
          <p:spPr>
            <a:xfrm>
              <a:off x="2526750" y="2519750"/>
              <a:ext cx="63800" cy="19700"/>
            </a:xfrm>
            <a:custGeom>
              <a:rect b="b" l="l" r="r" t="t"/>
              <a:pathLst>
                <a:path extrusionOk="0" h="788" w="2552">
                  <a:moveTo>
                    <a:pt x="1443" y="0"/>
                  </a:moveTo>
                  <a:cubicBezTo>
                    <a:pt x="1434" y="0"/>
                    <a:pt x="1425" y="0"/>
                    <a:pt x="1416" y="0"/>
                  </a:cubicBezTo>
                  <a:cubicBezTo>
                    <a:pt x="823" y="10"/>
                    <a:pt x="340" y="307"/>
                    <a:pt x="0" y="736"/>
                  </a:cubicBezTo>
                  <a:cubicBezTo>
                    <a:pt x="4" y="743"/>
                    <a:pt x="17" y="744"/>
                    <a:pt x="28" y="747"/>
                  </a:cubicBezTo>
                  <a:cubicBezTo>
                    <a:pt x="227" y="774"/>
                    <a:pt x="426" y="788"/>
                    <a:pt x="626" y="788"/>
                  </a:cubicBezTo>
                  <a:cubicBezTo>
                    <a:pt x="856" y="788"/>
                    <a:pt x="1086" y="770"/>
                    <a:pt x="1313" y="733"/>
                  </a:cubicBezTo>
                  <a:cubicBezTo>
                    <a:pt x="1313" y="733"/>
                    <a:pt x="1481" y="703"/>
                    <a:pt x="1551" y="685"/>
                  </a:cubicBezTo>
                  <a:cubicBezTo>
                    <a:pt x="1603" y="671"/>
                    <a:pt x="1659" y="664"/>
                    <a:pt x="1718" y="644"/>
                  </a:cubicBezTo>
                  <a:cubicBezTo>
                    <a:pt x="2005" y="572"/>
                    <a:pt x="2285" y="473"/>
                    <a:pt x="2552" y="346"/>
                  </a:cubicBezTo>
                  <a:cubicBezTo>
                    <a:pt x="2226" y="122"/>
                    <a:pt x="1840" y="0"/>
                    <a:pt x="1443"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0"/>
            <p:cNvSpPr/>
            <p:nvPr/>
          </p:nvSpPr>
          <p:spPr>
            <a:xfrm>
              <a:off x="2566350" y="2564125"/>
              <a:ext cx="63475" cy="265925"/>
            </a:xfrm>
            <a:custGeom>
              <a:rect b="b" l="l" r="r" t="t"/>
              <a:pathLst>
                <a:path extrusionOk="0" h="10637" w="2539">
                  <a:moveTo>
                    <a:pt x="1" y="1"/>
                  </a:moveTo>
                  <a:lnTo>
                    <a:pt x="1" y="1"/>
                  </a:lnTo>
                  <a:cubicBezTo>
                    <a:pt x="1" y="1"/>
                    <a:pt x="1" y="1"/>
                    <a:pt x="1" y="1"/>
                  </a:cubicBezTo>
                  <a:lnTo>
                    <a:pt x="1" y="1"/>
                  </a:lnTo>
                  <a:cubicBezTo>
                    <a:pt x="1" y="1"/>
                    <a:pt x="1" y="1"/>
                    <a:pt x="1" y="1"/>
                  </a:cubicBezTo>
                  <a:close/>
                  <a:moveTo>
                    <a:pt x="1" y="1"/>
                  </a:moveTo>
                  <a:cubicBezTo>
                    <a:pt x="4" y="3"/>
                    <a:pt x="5" y="5"/>
                    <a:pt x="6" y="8"/>
                  </a:cubicBezTo>
                  <a:cubicBezTo>
                    <a:pt x="171" y="106"/>
                    <a:pt x="345" y="340"/>
                    <a:pt x="403" y="615"/>
                  </a:cubicBezTo>
                  <a:cubicBezTo>
                    <a:pt x="413" y="639"/>
                    <a:pt x="418" y="667"/>
                    <a:pt x="418" y="695"/>
                  </a:cubicBezTo>
                  <a:cubicBezTo>
                    <a:pt x="467" y="901"/>
                    <a:pt x="510" y="1107"/>
                    <a:pt x="552" y="1308"/>
                  </a:cubicBezTo>
                  <a:cubicBezTo>
                    <a:pt x="607" y="1571"/>
                    <a:pt x="661" y="1836"/>
                    <a:pt x="720" y="2087"/>
                  </a:cubicBezTo>
                  <a:cubicBezTo>
                    <a:pt x="757" y="2295"/>
                    <a:pt x="806" y="2506"/>
                    <a:pt x="847" y="2702"/>
                  </a:cubicBezTo>
                  <a:cubicBezTo>
                    <a:pt x="899" y="2950"/>
                    <a:pt x="954" y="3188"/>
                    <a:pt x="1004" y="3430"/>
                  </a:cubicBezTo>
                  <a:cubicBezTo>
                    <a:pt x="957" y="3188"/>
                    <a:pt x="903" y="2950"/>
                    <a:pt x="851" y="2702"/>
                  </a:cubicBezTo>
                  <a:cubicBezTo>
                    <a:pt x="809" y="2503"/>
                    <a:pt x="763" y="2297"/>
                    <a:pt x="723" y="2086"/>
                  </a:cubicBezTo>
                  <a:cubicBezTo>
                    <a:pt x="666" y="1834"/>
                    <a:pt x="611" y="1571"/>
                    <a:pt x="556" y="1308"/>
                  </a:cubicBezTo>
                  <a:cubicBezTo>
                    <a:pt x="514" y="1109"/>
                    <a:pt x="467" y="903"/>
                    <a:pt x="421" y="697"/>
                  </a:cubicBezTo>
                  <a:cubicBezTo>
                    <a:pt x="420" y="669"/>
                    <a:pt x="414" y="641"/>
                    <a:pt x="406" y="614"/>
                  </a:cubicBezTo>
                  <a:cubicBezTo>
                    <a:pt x="345" y="334"/>
                    <a:pt x="170" y="97"/>
                    <a:pt x="1" y="1"/>
                  </a:cubicBezTo>
                  <a:close/>
                  <a:moveTo>
                    <a:pt x="2119" y="6780"/>
                  </a:moveTo>
                  <a:lnTo>
                    <a:pt x="2119" y="6780"/>
                  </a:lnTo>
                  <a:cubicBezTo>
                    <a:pt x="2043" y="6804"/>
                    <a:pt x="1965" y="6825"/>
                    <a:pt x="1886" y="6846"/>
                  </a:cubicBezTo>
                  <a:cubicBezTo>
                    <a:pt x="1965" y="6826"/>
                    <a:pt x="2043" y="6804"/>
                    <a:pt x="2119" y="6780"/>
                  </a:cubicBezTo>
                  <a:close/>
                  <a:moveTo>
                    <a:pt x="1030" y="3546"/>
                  </a:moveTo>
                  <a:lnTo>
                    <a:pt x="1030" y="3546"/>
                  </a:lnTo>
                  <a:cubicBezTo>
                    <a:pt x="1072" y="3735"/>
                    <a:pt x="1107" y="3923"/>
                    <a:pt x="1142" y="4096"/>
                  </a:cubicBezTo>
                  <a:lnTo>
                    <a:pt x="1304" y="4871"/>
                  </a:lnTo>
                  <a:cubicBezTo>
                    <a:pt x="1350" y="5065"/>
                    <a:pt x="1391" y="5266"/>
                    <a:pt x="1433" y="5467"/>
                  </a:cubicBezTo>
                  <a:lnTo>
                    <a:pt x="1599" y="6264"/>
                  </a:lnTo>
                  <a:cubicBezTo>
                    <a:pt x="1641" y="6471"/>
                    <a:pt x="1685" y="6677"/>
                    <a:pt x="1721" y="6885"/>
                  </a:cubicBezTo>
                  <a:cubicBezTo>
                    <a:pt x="1765" y="7068"/>
                    <a:pt x="1810" y="7251"/>
                    <a:pt x="1842" y="7441"/>
                  </a:cubicBezTo>
                  <a:cubicBezTo>
                    <a:pt x="1904" y="7712"/>
                    <a:pt x="1955" y="7979"/>
                    <a:pt x="2019" y="8242"/>
                  </a:cubicBezTo>
                  <a:cubicBezTo>
                    <a:pt x="1959" y="7975"/>
                    <a:pt x="1908" y="7711"/>
                    <a:pt x="1847" y="7442"/>
                  </a:cubicBezTo>
                  <a:cubicBezTo>
                    <a:pt x="1809" y="7251"/>
                    <a:pt x="1769" y="7071"/>
                    <a:pt x="1724" y="6884"/>
                  </a:cubicBezTo>
                  <a:cubicBezTo>
                    <a:pt x="1689" y="6679"/>
                    <a:pt x="1643" y="6474"/>
                    <a:pt x="1603" y="6263"/>
                  </a:cubicBezTo>
                  <a:cubicBezTo>
                    <a:pt x="1546" y="6011"/>
                    <a:pt x="1491" y="5748"/>
                    <a:pt x="1442" y="5491"/>
                  </a:cubicBezTo>
                  <a:cubicBezTo>
                    <a:pt x="1437" y="5485"/>
                    <a:pt x="1439" y="5473"/>
                    <a:pt x="1435" y="5466"/>
                  </a:cubicBezTo>
                  <a:lnTo>
                    <a:pt x="1308" y="4868"/>
                  </a:lnTo>
                  <a:cubicBezTo>
                    <a:pt x="1250" y="4616"/>
                    <a:pt x="1201" y="4360"/>
                    <a:pt x="1146" y="4098"/>
                  </a:cubicBezTo>
                  <a:cubicBezTo>
                    <a:pt x="1110" y="3920"/>
                    <a:pt x="1073" y="3735"/>
                    <a:pt x="1030" y="3546"/>
                  </a:cubicBezTo>
                  <a:close/>
                  <a:moveTo>
                    <a:pt x="2042" y="8348"/>
                  </a:moveTo>
                  <a:lnTo>
                    <a:pt x="2042" y="8348"/>
                  </a:lnTo>
                  <a:cubicBezTo>
                    <a:pt x="2128" y="8778"/>
                    <a:pt x="2228" y="9209"/>
                    <a:pt x="2316" y="9661"/>
                  </a:cubicBezTo>
                  <a:cubicBezTo>
                    <a:pt x="2391" y="9976"/>
                    <a:pt x="2461" y="10305"/>
                    <a:pt x="2537" y="10636"/>
                  </a:cubicBezTo>
                  <a:cubicBezTo>
                    <a:pt x="2537" y="10634"/>
                    <a:pt x="2537" y="10631"/>
                    <a:pt x="2538" y="10628"/>
                  </a:cubicBezTo>
                  <a:cubicBezTo>
                    <a:pt x="2461" y="10296"/>
                    <a:pt x="2391" y="9970"/>
                    <a:pt x="2318" y="9659"/>
                  </a:cubicBezTo>
                  <a:cubicBezTo>
                    <a:pt x="2228" y="9211"/>
                    <a:pt x="2131" y="8778"/>
                    <a:pt x="2042" y="8348"/>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0"/>
            <p:cNvSpPr/>
            <p:nvPr/>
          </p:nvSpPr>
          <p:spPr>
            <a:xfrm>
              <a:off x="2629750" y="2829775"/>
              <a:ext cx="8675" cy="19000"/>
            </a:xfrm>
            <a:custGeom>
              <a:rect b="b" l="l" r="r" t="t"/>
              <a:pathLst>
                <a:path extrusionOk="0" h="760" w="347">
                  <a:moveTo>
                    <a:pt x="347" y="140"/>
                  </a:moveTo>
                  <a:lnTo>
                    <a:pt x="347" y="140"/>
                  </a:lnTo>
                  <a:cubicBezTo>
                    <a:pt x="250" y="164"/>
                    <a:pt x="153" y="189"/>
                    <a:pt x="50" y="206"/>
                  </a:cubicBezTo>
                  <a:cubicBezTo>
                    <a:pt x="153" y="189"/>
                    <a:pt x="250" y="165"/>
                    <a:pt x="347" y="140"/>
                  </a:cubicBezTo>
                  <a:close/>
                  <a:moveTo>
                    <a:pt x="2" y="0"/>
                  </a:moveTo>
                  <a:cubicBezTo>
                    <a:pt x="2" y="3"/>
                    <a:pt x="2" y="8"/>
                    <a:pt x="1" y="10"/>
                  </a:cubicBezTo>
                  <a:cubicBezTo>
                    <a:pt x="16" y="75"/>
                    <a:pt x="32" y="140"/>
                    <a:pt x="47" y="206"/>
                  </a:cubicBezTo>
                  <a:cubicBezTo>
                    <a:pt x="54" y="255"/>
                    <a:pt x="64" y="306"/>
                    <a:pt x="78" y="355"/>
                  </a:cubicBezTo>
                  <a:cubicBezTo>
                    <a:pt x="110" y="507"/>
                    <a:pt x="185" y="646"/>
                    <a:pt x="293" y="758"/>
                  </a:cubicBezTo>
                  <a:lnTo>
                    <a:pt x="299" y="760"/>
                  </a:lnTo>
                  <a:cubicBezTo>
                    <a:pt x="189" y="647"/>
                    <a:pt x="112" y="507"/>
                    <a:pt x="78" y="353"/>
                  </a:cubicBezTo>
                  <a:cubicBezTo>
                    <a:pt x="65" y="306"/>
                    <a:pt x="56" y="256"/>
                    <a:pt x="50" y="206"/>
                  </a:cubicBezTo>
                  <a:cubicBezTo>
                    <a:pt x="35" y="138"/>
                    <a:pt x="18" y="69"/>
                    <a:pt x="2"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0"/>
            <p:cNvSpPr/>
            <p:nvPr/>
          </p:nvSpPr>
          <p:spPr>
            <a:xfrm>
              <a:off x="2652700" y="2855225"/>
              <a:ext cx="2250" cy="125"/>
            </a:xfrm>
            <a:custGeom>
              <a:rect b="b" l="l" r="r" t="t"/>
              <a:pathLst>
                <a:path extrusionOk="0" h="5" w="90">
                  <a:moveTo>
                    <a:pt x="89" y="0"/>
                  </a:moveTo>
                  <a:cubicBezTo>
                    <a:pt x="60" y="3"/>
                    <a:pt x="30" y="5"/>
                    <a:pt x="1" y="5"/>
                  </a:cubicBezTo>
                  <a:lnTo>
                    <a:pt x="1" y="5"/>
                  </a:lnTo>
                  <a:cubicBezTo>
                    <a:pt x="30" y="5"/>
                    <a:pt x="60" y="3"/>
                    <a:pt x="89" y="0"/>
                  </a:cubicBezTo>
                </a:path>
              </a:pathLst>
            </a:custGeom>
            <a:solidFill>
              <a:srgbClr val="7A51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0"/>
            <p:cNvSpPr/>
            <p:nvPr/>
          </p:nvSpPr>
          <p:spPr>
            <a:xfrm>
              <a:off x="2637075" y="2848725"/>
              <a:ext cx="28600" cy="6650"/>
            </a:xfrm>
            <a:custGeom>
              <a:rect b="b" l="l" r="r" t="t"/>
              <a:pathLst>
                <a:path extrusionOk="0" h="266" w="1144">
                  <a:moveTo>
                    <a:pt x="1143" y="89"/>
                  </a:moveTo>
                  <a:cubicBezTo>
                    <a:pt x="1051" y="160"/>
                    <a:pt x="944" y="212"/>
                    <a:pt x="831" y="241"/>
                  </a:cubicBezTo>
                  <a:lnTo>
                    <a:pt x="831" y="241"/>
                  </a:lnTo>
                  <a:cubicBezTo>
                    <a:pt x="945" y="214"/>
                    <a:pt x="1051" y="162"/>
                    <a:pt x="1143" y="89"/>
                  </a:cubicBezTo>
                  <a:close/>
                  <a:moveTo>
                    <a:pt x="0" y="0"/>
                  </a:moveTo>
                  <a:lnTo>
                    <a:pt x="0" y="0"/>
                  </a:lnTo>
                  <a:cubicBezTo>
                    <a:pt x="126" y="129"/>
                    <a:pt x="287" y="215"/>
                    <a:pt x="461" y="249"/>
                  </a:cubicBezTo>
                  <a:lnTo>
                    <a:pt x="461" y="249"/>
                  </a:lnTo>
                  <a:cubicBezTo>
                    <a:pt x="290" y="215"/>
                    <a:pt x="130" y="130"/>
                    <a:pt x="6" y="2"/>
                  </a:cubicBezTo>
                  <a:lnTo>
                    <a:pt x="0" y="0"/>
                  </a:lnTo>
                  <a:close/>
                  <a:moveTo>
                    <a:pt x="831" y="241"/>
                  </a:moveTo>
                  <a:cubicBezTo>
                    <a:pt x="823" y="243"/>
                    <a:pt x="814" y="245"/>
                    <a:pt x="806" y="246"/>
                  </a:cubicBezTo>
                  <a:cubicBezTo>
                    <a:pt x="801" y="248"/>
                    <a:pt x="795" y="249"/>
                    <a:pt x="790" y="250"/>
                  </a:cubicBezTo>
                  <a:lnTo>
                    <a:pt x="790" y="250"/>
                  </a:lnTo>
                  <a:cubicBezTo>
                    <a:pt x="796" y="249"/>
                    <a:pt x="802" y="247"/>
                    <a:pt x="807" y="246"/>
                  </a:cubicBezTo>
                  <a:cubicBezTo>
                    <a:pt x="815" y="245"/>
                    <a:pt x="823" y="243"/>
                    <a:pt x="831" y="241"/>
                  </a:cubicBezTo>
                  <a:close/>
                  <a:moveTo>
                    <a:pt x="790" y="250"/>
                  </a:moveTo>
                  <a:cubicBezTo>
                    <a:pt x="778" y="252"/>
                    <a:pt x="767" y="254"/>
                    <a:pt x="755" y="256"/>
                  </a:cubicBezTo>
                  <a:lnTo>
                    <a:pt x="755" y="256"/>
                  </a:lnTo>
                  <a:cubicBezTo>
                    <a:pt x="767" y="254"/>
                    <a:pt x="779" y="252"/>
                    <a:pt x="790" y="250"/>
                  </a:cubicBezTo>
                  <a:close/>
                  <a:moveTo>
                    <a:pt x="461" y="249"/>
                  </a:moveTo>
                  <a:cubicBezTo>
                    <a:pt x="516" y="260"/>
                    <a:pt x="572" y="265"/>
                    <a:pt x="628" y="265"/>
                  </a:cubicBezTo>
                  <a:cubicBezTo>
                    <a:pt x="670" y="265"/>
                    <a:pt x="713" y="262"/>
                    <a:pt x="755" y="256"/>
                  </a:cubicBezTo>
                  <a:lnTo>
                    <a:pt x="755" y="256"/>
                  </a:lnTo>
                  <a:cubicBezTo>
                    <a:pt x="742" y="258"/>
                    <a:pt x="728" y="259"/>
                    <a:pt x="714" y="260"/>
                  </a:cubicBezTo>
                  <a:cubicBezTo>
                    <a:pt x="685" y="263"/>
                    <a:pt x="655" y="265"/>
                    <a:pt x="626" y="265"/>
                  </a:cubicBezTo>
                  <a:cubicBezTo>
                    <a:pt x="570" y="265"/>
                    <a:pt x="515" y="259"/>
                    <a:pt x="461" y="249"/>
                  </a:cubicBezTo>
                  <a:close/>
                </a:path>
              </a:pathLst>
            </a:custGeom>
            <a:solidFill>
              <a:srgbClr val="8704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0"/>
            <p:cNvSpPr/>
            <p:nvPr/>
          </p:nvSpPr>
          <p:spPr>
            <a:xfrm>
              <a:off x="2631000" y="2832550"/>
              <a:ext cx="36800" cy="22825"/>
            </a:xfrm>
            <a:custGeom>
              <a:rect b="b" l="l" r="r" t="t"/>
              <a:pathLst>
                <a:path extrusionOk="0" h="913" w="1472">
                  <a:moveTo>
                    <a:pt x="396" y="1"/>
                  </a:moveTo>
                  <a:cubicBezTo>
                    <a:pt x="364" y="10"/>
                    <a:pt x="330" y="19"/>
                    <a:pt x="297" y="29"/>
                  </a:cubicBezTo>
                  <a:cubicBezTo>
                    <a:pt x="200" y="53"/>
                    <a:pt x="103" y="78"/>
                    <a:pt x="0" y="95"/>
                  </a:cubicBezTo>
                  <a:cubicBezTo>
                    <a:pt x="6" y="144"/>
                    <a:pt x="15" y="193"/>
                    <a:pt x="28" y="242"/>
                  </a:cubicBezTo>
                  <a:cubicBezTo>
                    <a:pt x="62" y="396"/>
                    <a:pt x="139" y="536"/>
                    <a:pt x="249" y="649"/>
                  </a:cubicBezTo>
                  <a:cubicBezTo>
                    <a:pt x="413" y="819"/>
                    <a:pt x="639" y="912"/>
                    <a:pt x="871" y="912"/>
                  </a:cubicBezTo>
                  <a:cubicBezTo>
                    <a:pt x="931" y="912"/>
                    <a:pt x="991" y="906"/>
                    <a:pt x="1050" y="893"/>
                  </a:cubicBezTo>
                  <a:cubicBezTo>
                    <a:pt x="1173" y="865"/>
                    <a:pt x="1288" y="812"/>
                    <a:pt x="1386" y="734"/>
                  </a:cubicBezTo>
                  <a:cubicBezTo>
                    <a:pt x="1417" y="711"/>
                    <a:pt x="1445" y="684"/>
                    <a:pt x="1472" y="656"/>
                  </a:cubicBezTo>
                  <a:lnTo>
                    <a:pt x="1472" y="656"/>
                  </a:lnTo>
                  <a:cubicBezTo>
                    <a:pt x="1457" y="664"/>
                    <a:pt x="1440" y="670"/>
                    <a:pt x="1421" y="673"/>
                  </a:cubicBezTo>
                  <a:cubicBezTo>
                    <a:pt x="1362" y="685"/>
                    <a:pt x="1302" y="691"/>
                    <a:pt x="1241" y="691"/>
                  </a:cubicBezTo>
                  <a:cubicBezTo>
                    <a:pt x="1239" y="691"/>
                    <a:pt x="1237" y="691"/>
                    <a:pt x="1235" y="691"/>
                  </a:cubicBezTo>
                  <a:cubicBezTo>
                    <a:pt x="836" y="691"/>
                    <a:pt x="489" y="413"/>
                    <a:pt x="401" y="22"/>
                  </a:cubicBezTo>
                  <a:lnTo>
                    <a:pt x="396" y="1"/>
                  </a:ln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0"/>
            <p:cNvSpPr/>
            <p:nvPr/>
          </p:nvSpPr>
          <p:spPr>
            <a:xfrm>
              <a:off x="2624275" y="2803250"/>
              <a:ext cx="16650" cy="31675"/>
            </a:xfrm>
            <a:custGeom>
              <a:rect b="b" l="l" r="r" t="t"/>
              <a:pathLst>
                <a:path extrusionOk="0" h="1267" w="666">
                  <a:moveTo>
                    <a:pt x="398" y="0"/>
                  </a:moveTo>
                  <a:cubicBezTo>
                    <a:pt x="356" y="11"/>
                    <a:pt x="314" y="24"/>
                    <a:pt x="270" y="34"/>
                  </a:cubicBezTo>
                  <a:lnTo>
                    <a:pt x="1" y="94"/>
                  </a:lnTo>
                  <a:cubicBezTo>
                    <a:pt x="74" y="404"/>
                    <a:pt x="144" y="731"/>
                    <a:pt x="221" y="1061"/>
                  </a:cubicBezTo>
                  <a:cubicBezTo>
                    <a:pt x="237" y="1130"/>
                    <a:pt x="254" y="1198"/>
                    <a:pt x="269" y="1267"/>
                  </a:cubicBezTo>
                  <a:cubicBezTo>
                    <a:pt x="372" y="1250"/>
                    <a:pt x="469" y="1225"/>
                    <a:pt x="566" y="1201"/>
                  </a:cubicBezTo>
                  <a:cubicBezTo>
                    <a:pt x="599" y="1191"/>
                    <a:pt x="632" y="1182"/>
                    <a:pt x="665" y="1173"/>
                  </a:cubicBezTo>
                  <a:lnTo>
                    <a:pt x="664" y="1166"/>
                  </a:lnTo>
                  <a:cubicBezTo>
                    <a:pt x="653" y="1126"/>
                    <a:pt x="644" y="1085"/>
                    <a:pt x="639" y="1045"/>
                  </a:cubicBezTo>
                  <a:cubicBezTo>
                    <a:pt x="553" y="688"/>
                    <a:pt x="480" y="335"/>
                    <a:pt x="398"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0"/>
            <p:cNvSpPr/>
            <p:nvPr/>
          </p:nvSpPr>
          <p:spPr>
            <a:xfrm>
              <a:off x="2617025" y="2768375"/>
              <a:ext cx="17225" cy="37250"/>
            </a:xfrm>
            <a:custGeom>
              <a:rect b="b" l="l" r="r" t="t"/>
              <a:pathLst>
                <a:path extrusionOk="0" h="1490" w="689">
                  <a:moveTo>
                    <a:pt x="393" y="0"/>
                  </a:moveTo>
                  <a:cubicBezTo>
                    <a:pt x="334" y="17"/>
                    <a:pt x="274" y="34"/>
                    <a:pt x="213" y="50"/>
                  </a:cubicBezTo>
                  <a:lnTo>
                    <a:pt x="1" y="102"/>
                  </a:lnTo>
                  <a:lnTo>
                    <a:pt x="15" y="178"/>
                  </a:lnTo>
                  <a:cubicBezTo>
                    <a:pt x="104" y="608"/>
                    <a:pt x="201" y="1041"/>
                    <a:pt x="291" y="1489"/>
                  </a:cubicBezTo>
                  <a:lnTo>
                    <a:pt x="560" y="1429"/>
                  </a:lnTo>
                  <a:cubicBezTo>
                    <a:pt x="603" y="1419"/>
                    <a:pt x="646" y="1406"/>
                    <a:pt x="688" y="1395"/>
                  </a:cubicBezTo>
                  <a:cubicBezTo>
                    <a:pt x="688" y="1392"/>
                    <a:pt x="687" y="1391"/>
                    <a:pt x="687" y="1388"/>
                  </a:cubicBezTo>
                  <a:lnTo>
                    <a:pt x="662" y="1269"/>
                  </a:lnTo>
                  <a:cubicBezTo>
                    <a:pt x="577" y="833"/>
                    <a:pt x="477" y="412"/>
                    <a:pt x="393"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0"/>
            <p:cNvSpPr/>
            <p:nvPr/>
          </p:nvSpPr>
          <p:spPr>
            <a:xfrm>
              <a:off x="2609450" y="2733600"/>
              <a:ext cx="17375" cy="37325"/>
            </a:xfrm>
            <a:custGeom>
              <a:rect b="b" l="l" r="r" t="t"/>
              <a:pathLst>
                <a:path extrusionOk="0" h="1493" w="695">
                  <a:moveTo>
                    <a:pt x="395" y="1"/>
                  </a:moveTo>
                  <a:cubicBezTo>
                    <a:pt x="318" y="23"/>
                    <a:pt x="241" y="46"/>
                    <a:pt x="162" y="67"/>
                  </a:cubicBezTo>
                  <a:cubicBezTo>
                    <a:pt x="110" y="81"/>
                    <a:pt x="54" y="88"/>
                    <a:pt x="0" y="104"/>
                  </a:cubicBezTo>
                  <a:cubicBezTo>
                    <a:pt x="45" y="291"/>
                    <a:pt x="85" y="471"/>
                    <a:pt x="123" y="663"/>
                  </a:cubicBezTo>
                  <a:cubicBezTo>
                    <a:pt x="184" y="930"/>
                    <a:pt x="235" y="1196"/>
                    <a:pt x="295" y="1463"/>
                  </a:cubicBezTo>
                  <a:cubicBezTo>
                    <a:pt x="298" y="1472"/>
                    <a:pt x="301" y="1481"/>
                    <a:pt x="302" y="1491"/>
                  </a:cubicBezTo>
                  <a:lnTo>
                    <a:pt x="302" y="1493"/>
                  </a:lnTo>
                  <a:lnTo>
                    <a:pt x="516" y="1441"/>
                  </a:lnTo>
                  <a:cubicBezTo>
                    <a:pt x="577" y="1425"/>
                    <a:pt x="637" y="1408"/>
                    <a:pt x="695" y="1391"/>
                  </a:cubicBezTo>
                  <a:cubicBezTo>
                    <a:pt x="695" y="1390"/>
                    <a:pt x="695" y="1389"/>
                    <a:pt x="695" y="1386"/>
                  </a:cubicBezTo>
                  <a:lnTo>
                    <a:pt x="671" y="1272"/>
                  </a:lnTo>
                  <a:cubicBezTo>
                    <a:pt x="608" y="996"/>
                    <a:pt x="556" y="721"/>
                    <a:pt x="492" y="440"/>
                  </a:cubicBezTo>
                  <a:cubicBezTo>
                    <a:pt x="460" y="288"/>
                    <a:pt x="430" y="146"/>
                    <a:pt x="395"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0"/>
            <p:cNvSpPr/>
            <p:nvPr/>
          </p:nvSpPr>
          <p:spPr>
            <a:xfrm>
              <a:off x="2602375" y="2698650"/>
              <a:ext cx="16975" cy="37550"/>
            </a:xfrm>
            <a:custGeom>
              <a:rect b="b" l="l" r="r" t="t"/>
              <a:pathLst>
                <a:path extrusionOk="0" h="1502" w="679">
                  <a:moveTo>
                    <a:pt x="393" y="0"/>
                  </a:moveTo>
                  <a:cubicBezTo>
                    <a:pt x="297" y="31"/>
                    <a:pt x="199" y="59"/>
                    <a:pt x="98" y="85"/>
                  </a:cubicBezTo>
                  <a:cubicBezTo>
                    <a:pt x="64" y="97"/>
                    <a:pt x="33" y="97"/>
                    <a:pt x="1" y="110"/>
                  </a:cubicBezTo>
                  <a:cubicBezTo>
                    <a:pt x="50" y="366"/>
                    <a:pt x="105" y="629"/>
                    <a:pt x="161" y="880"/>
                  </a:cubicBezTo>
                  <a:cubicBezTo>
                    <a:pt x="202" y="1091"/>
                    <a:pt x="248" y="1298"/>
                    <a:pt x="283" y="1502"/>
                  </a:cubicBezTo>
                  <a:cubicBezTo>
                    <a:pt x="337" y="1486"/>
                    <a:pt x="393" y="1479"/>
                    <a:pt x="445" y="1465"/>
                  </a:cubicBezTo>
                  <a:cubicBezTo>
                    <a:pt x="524" y="1444"/>
                    <a:pt x="601" y="1421"/>
                    <a:pt x="678" y="1399"/>
                  </a:cubicBezTo>
                  <a:lnTo>
                    <a:pt x="675" y="1392"/>
                  </a:lnTo>
                  <a:lnTo>
                    <a:pt x="653" y="1282"/>
                  </a:lnTo>
                  <a:cubicBezTo>
                    <a:pt x="616" y="1074"/>
                    <a:pt x="573" y="869"/>
                    <a:pt x="531" y="662"/>
                  </a:cubicBezTo>
                  <a:lnTo>
                    <a:pt x="393" y="0"/>
                  </a:ln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0"/>
            <p:cNvSpPr/>
            <p:nvPr/>
          </p:nvSpPr>
          <p:spPr>
            <a:xfrm>
              <a:off x="2595000" y="2663775"/>
              <a:ext cx="17200" cy="37625"/>
            </a:xfrm>
            <a:custGeom>
              <a:rect b="b" l="l" r="r" t="t"/>
              <a:pathLst>
                <a:path extrusionOk="0" h="1505" w="688">
                  <a:moveTo>
                    <a:pt x="393" y="1"/>
                  </a:moveTo>
                  <a:cubicBezTo>
                    <a:pt x="280" y="37"/>
                    <a:pt x="165" y="71"/>
                    <a:pt x="45" y="100"/>
                  </a:cubicBezTo>
                  <a:cubicBezTo>
                    <a:pt x="27" y="103"/>
                    <a:pt x="20" y="109"/>
                    <a:pt x="0" y="110"/>
                  </a:cubicBezTo>
                  <a:cubicBezTo>
                    <a:pt x="55" y="374"/>
                    <a:pt x="104" y="630"/>
                    <a:pt x="162" y="881"/>
                  </a:cubicBezTo>
                  <a:lnTo>
                    <a:pt x="289" y="1478"/>
                  </a:lnTo>
                  <a:cubicBezTo>
                    <a:pt x="293" y="1485"/>
                    <a:pt x="290" y="1498"/>
                    <a:pt x="296" y="1505"/>
                  </a:cubicBezTo>
                  <a:cubicBezTo>
                    <a:pt x="328" y="1492"/>
                    <a:pt x="359" y="1492"/>
                    <a:pt x="393" y="1480"/>
                  </a:cubicBezTo>
                  <a:cubicBezTo>
                    <a:pt x="494" y="1454"/>
                    <a:pt x="592" y="1426"/>
                    <a:pt x="688" y="1395"/>
                  </a:cubicBezTo>
                  <a:lnTo>
                    <a:pt x="660" y="1259"/>
                  </a:lnTo>
                  <a:cubicBezTo>
                    <a:pt x="619" y="1058"/>
                    <a:pt x="577" y="857"/>
                    <a:pt x="530" y="663"/>
                  </a:cubicBezTo>
                  <a:lnTo>
                    <a:pt x="393"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0"/>
            <p:cNvSpPr/>
            <p:nvPr/>
          </p:nvSpPr>
          <p:spPr>
            <a:xfrm>
              <a:off x="2587625" y="2628800"/>
              <a:ext cx="17200" cy="37775"/>
            </a:xfrm>
            <a:custGeom>
              <a:rect b="b" l="l" r="r" t="t"/>
              <a:pathLst>
                <a:path extrusionOk="0" h="1511" w="688">
                  <a:moveTo>
                    <a:pt x="391" y="1"/>
                  </a:moveTo>
                  <a:cubicBezTo>
                    <a:pt x="266" y="43"/>
                    <a:pt x="135" y="82"/>
                    <a:pt x="0" y="116"/>
                  </a:cubicBezTo>
                  <a:cubicBezTo>
                    <a:pt x="52" y="365"/>
                    <a:pt x="106" y="602"/>
                    <a:pt x="153" y="844"/>
                  </a:cubicBezTo>
                  <a:cubicBezTo>
                    <a:pt x="156" y="858"/>
                    <a:pt x="159" y="874"/>
                    <a:pt x="163" y="889"/>
                  </a:cubicBezTo>
                  <a:cubicBezTo>
                    <a:pt x="169" y="912"/>
                    <a:pt x="173" y="936"/>
                    <a:pt x="179" y="959"/>
                  </a:cubicBezTo>
                  <a:cubicBezTo>
                    <a:pt x="222" y="1148"/>
                    <a:pt x="259" y="1333"/>
                    <a:pt x="295" y="1511"/>
                  </a:cubicBezTo>
                  <a:cubicBezTo>
                    <a:pt x="315" y="1508"/>
                    <a:pt x="322" y="1504"/>
                    <a:pt x="340" y="1501"/>
                  </a:cubicBezTo>
                  <a:cubicBezTo>
                    <a:pt x="460" y="1471"/>
                    <a:pt x="575" y="1437"/>
                    <a:pt x="688" y="1400"/>
                  </a:cubicBezTo>
                  <a:lnTo>
                    <a:pt x="665" y="1288"/>
                  </a:lnTo>
                  <a:cubicBezTo>
                    <a:pt x="624" y="1093"/>
                    <a:pt x="586" y="879"/>
                    <a:pt x="529" y="663"/>
                  </a:cubicBezTo>
                  <a:cubicBezTo>
                    <a:pt x="489" y="445"/>
                    <a:pt x="439" y="230"/>
                    <a:pt x="391"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0"/>
            <p:cNvSpPr/>
            <p:nvPr/>
          </p:nvSpPr>
          <p:spPr>
            <a:xfrm>
              <a:off x="2580225" y="2593875"/>
              <a:ext cx="17200" cy="37825"/>
            </a:xfrm>
            <a:custGeom>
              <a:rect b="b" l="l" r="r" t="t"/>
              <a:pathLst>
                <a:path extrusionOk="0" h="1513" w="688">
                  <a:moveTo>
                    <a:pt x="392" y="0"/>
                  </a:moveTo>
                  <a:cubicBezTo>
                    <a:pt x="265" y="45"/>
                    <a:pt x="136" y="85"/>
                    <a:pt x="1" y="118"/>
                  </a:cubicBezTo>
                  <a:cubicBezTo>
                    <a:pt x="56" y="383"/>
                    <a:pt x="111" y="646"/>
                    <a:pt x="168" y="896"/>
                  </a:cubicBezTo>
                  <a:cubicBezTo>
                    <a:pt x="208" y="1107"/>
                    <a:pt x="254" y="1313"/>
                    <a:pt x="296" y="1513"/>
                  </a:cubicBezTo>
                  <a:cubicBezTo>
                    <a:pt x="431" y="1479"/>
                    <a:pt x="562" y="1441"/>
                    <a:pt x="687" y="1398"/>
                  </a:cubicBezTo>
                  <a:lnTo>
                    <a:pt x="687" y="1393"/>
                  </a:lnTo>
                  <a:lnTo>
                    <a:pt x="666" y="1291"/>
                  </a:lnTo>
                  <a:cubicBezTo>
                    <a:pt x="624" y="1090"/>
                    <a:pt x="576" y="885"/>
                    <a:pt x="538" y="675"/>
                  </a:cubicBezTo>
                  <a:cubicBezTo>
                    <a:pt x="487" y="454"/>
                    <a:pt x="440" y="227"/>
                    <a:pt x="392"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0"/>
            <p:cNvSpPr/>
            <p:nvPr/>
          </p:nvSpPr>
          <p:spPr>
            <a:xfrm>
              <a:off x="2565975" y="2560475"/>
              <a:ext cx="24050" cy="36375"/>
            </a:xfrm>
            <a:custGeom>
              <a:rect b="b" l="l" r="r" t="t"/>
              <a:pathLst>
                <a:path extrusionOk="0" h="1455" w="962">
                  <a:moveTo>
                    <a:pt x="489" y="1"/>
                  </a:moveTo>
                  <a:cubicBezTo>
                    <a:pt x="384" y="36"/>
                    <a:pt x="276" y="67"/>
                    <a:pt x="165" y="95"/>
                  </a:cubicBezTo>
                  <a:cubicBezTo>
                    <a:pt x="107" y="115"/>
                    <a:pt x="52" y="122"/>
                    <a:pt x="0" y="136"/>
                  </a:cubicBezTo>
                  <a:cubicBezTo>
                    <a:pt x="6" y="138"/>
                    <a:pt x="10" y="143"/>
                    <a:pt x="16" y="147"/>
                  </a:cubicBezTo>
                  <a:cubicBezTo>
                    <a:pt x="184" y="242"/>
                    <a:pt x="360" y="480"/>
                    <a:pt x="421" y="760"/>
                  </a:cubicBezTo>
                  <a:cubicBezTo>
                    <a:pt x="429" y="787"/>
                    <a:pt x="435" y="815"/>
                    <a:pt x="436" y="843"/>
                  </a:cubicBezTo>
                  <a:cubicBezTo>
                    <a:pt x="482" y="1049"/>
                    <a:pt x="529" y="1256"/>
                    <a:pt x="571" y="1454"/>
                  </a:cubicBezTo>
                  <a:cubicBezTo>
                    <a:pt x="706" y="1421"/>
                    <a:pt x="835" y="1381"/>
                    <a:pt x="962" y="1336"/>
                  </a:cubicBezTo>
                  <a:lnTo>
                    <a:pt x="960" y="1331"/>
                  </a:lnTo>
                  <a:lnTo>
                    <a:pt x="941" y="1234"/>
                  </a:lnTo>
                  <a:cubicBezTo>
                    <a:pt x="899" y="1033"/>
                    <a:pt x="849" y="827"/>
                    <a:pt x="807" y="621"/>
                  </a:cubicBezTo>
                  <a:cubicBezTo>
                    <a:pt x="804" y="593"/>
                    <a:pt x="799" y="566"/>
                    <a:pt x="790" y="539"/>
                  </a:cubicBezTo>
                  <a:cubicBezTo>
                    <a:pt x="744" y="317"/>
                    <a:pt x="641" y="96"/>
                    <a:pt x="489"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0"/>
            <p:cNvSpPr/>
            <p:nvPr/>
          </p:nvSpPr>
          <p:spPr>
            <a:xfrm>
              <a:off x="2563075" y="2562800"/>
              <a:ext cx="1450" cy="350"/>
            </a:xfrm>
            <a:custGeom>
              <a:rect b="b" l="l" r="r" t="t"/>
              <a:pathLst>
                <a:path extrusionOk="0" h="14" w="58">
                  <a:moveTo>
                    <a:pt x="1" y="0"/>
                  </a:moveTo>
                  <a:cubicBezTo>
                    <a:pt x="21" y="2"/>
                    <a:pt x="39" y="5"/>
                    <a:pt x="57" y="13"/>
                  </a:cubicBezTo>
                  <a:cubicBezTo>
                    <a:pt x="40" y="5"/>
                    <a:pt x="22" y="0"/>
                    <a:pt x="4" y="0"/>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0"/>
            <p:cNvSpPr/>
            <p:nvPr/>
          </p:nvSpPr>
          <p:spPr>
            <a:xfrm>
              <a:off x="2562850" y="2558400"/>
              <a:ext cx="15375" cy="5525"/>
            </a:xfrm>
            <a:custGeom>
              <a:rect b="b" l="l" r="r" t="t"/>
              <a:pathLst>
                <a:path extrusionOk="0" h="221" w="615">
                  <a:moveTo>
                    <a:pt x="354" y="1"/>
                  </a:moveTo>
                  <a:cubicBezTo>
                    <a:pt x="136" y="1"/>
                    <a:pt x="0" y="178"/>
                    <a:pt x="0" y="178"/>
                  </a:cubicBezTo>
                  <a:lnTo>
                    <a:pt x="13" y="178"/>
                  </a:lnTo>
                  <a:cubicBezTo>
                    <a:pt x="31" y="179"/>
                    <a:pt x="48" y="182"/>
                    <a:pt x="65" y="190"/>
                  </a:cubicBezTo>
                  <a:cubicBezTo>
                    <a:pt x="86" y="198"/>
                    <a:pt x="105" y="207"/>
                    <a:pt x="125" y="220"/>
                  </a:cubicBezTo>
                  <a:cubicBezTo>
                    <a:pt x="176" y="206"/>
                    <a:pt x="232" y="198"/>
                    <a:pt x="290" y="179"/>
                  </a:cubicBezTo>
                  <a:cubicBezTo>
                    <a:pt x="401" y="151"/>
                    <a:pt x="508" y="119"/>
                    <a:pt x="614" y="84"/>
                  </a:cubicBezTo>
                  <a:lnTo>
                    <a:pt x="610" y="82"/>
                  </a:lnTo>
                  <a:cubicBezTo>
                    <a:pt x="534" y="32"/>
                    <a:pt x="444" y="4"/>
                    <a:pt x="353" y="2"/>
                  </a:cubicBezTo>
                  <a:lnTo>
                    <a:pt x="354"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0"/>
            <p:cNvSpPr/>
            <p:nvPr/>
          </p:nvSpPr>
          <p:spPr>
            <a:xfrm>
              <a:off x="2473925" y="2756675"/>
              <a:ext cx="358025" cy="102225"/>
            </a:xfrm>
            <a:custGeom>
              <a:rect b="b" l="l" r="r" t="t"/>
              <a:pathLst>
                <a:path extrusionOk="0" h="4089" w="14321">
                  <a:moveTo>
                    <a:pt x="1087" y="0"/>
                  </a:moveTo>
                  <a:cubicBezTo>
                    <a:pt x="722" y="0"/>
                    <a:pt x="338" y="105"/>
                    <a:pt x="0" y="235"/>
                  </a:cubicBezTo>
                  <a:lnTo>
                    <a:pt x="0" y="1949"/>
                  </a:lnTo>
                  <a:cubicBezTo>
                    <a:pt x="0" y="3131"/>
                    <a:pt x="958" y="4089"/>
                    <a:pt x="2140" y="4089"/>
                  </a:cubicBezTo>
                  <a:lnTo>
                    <a:pt x="14320" y="4089"/>
                  </a:lnTo>
                  <a:lnTo>
                    <a:pt x="14320" y="2463"/>
                  </a:lnTo>
                  <a:cubicBezTo>
                    <a:pt x="13721" y="2186"/>
                    <a:pt x="13145" y="1860"/>
                    <a:pt x="12598" y="1490"/>
                  </a:cubicBezTo>
                  <a:cubicBezTo>
                    <a:pt x="12357" y="1326"/>
                    <a:pt x="12068" y="1256"/>
                    <a:pt x="11745" y="1256"/>
                  </a:cubicBezTo>
                  <a:cubicBezTo>
                    <a:pt x="10210" y="1256"/>
                    <a:pt x="7904" y="2839"/>
                    <a:pt x="6283" y="3429"/>
                  </a:cubicBezTo>
                  <a:cubicBezTo>
                    <a:pt x="6044" y="3516"/>
                    <a:pt x="5815" y="3556"/>
                    <a:pt x="5595" y="3556"/>
                  </a:cubicBezTo>
                  <a:cubicBezTo>
                    <a:pt x="4011" y="3556"/>
                    <a:pt x="2916" y="1508"/>
                    <a:pt x="2116" y="467"/>
                  </a:cubicBezTo>
                  <a:cubicBezTo>
                    <a:pt x="1853" y="123"/>
                    <a:pt x="1481" y="0"/>
                    <a:pt x="108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0"/>
            <p:cNvSpPr/>
            <p:nvPr/>
          </p:nvSpPr>
          <p:spPr>
            <a:xfrm>
              <a:off x="3142475" y="2719900"/>
              <a:ext cx="382225" cy="139000"/>
            </a:xfrm>
            <a:custGeom>
              <a:rect b="b" l="l" r="r" t="t"/>
              <a:pathLst>
                <a:path extrusionOk="0" h="5560" w="15289">
                  <a:moveTo>
                    <a:pt x="15288" y="1"/>
                  </a:moveTo>
                  <a:cubicBezTo>
                    <a:pt x="13964" y="616"/>
                    <a:pt x="12839" y="2275"/>
                    <a:pt x="11461" y="3092"/>
                  </a:cubicBezTo>
                  <a:cubicBezTo>
                    <a:pt x="10885" y="3436"/>
                    <a:pt x="10200" y="3578"/>
                    <a:pt x="9433" y="3578"/>
                  </a:cubicBezTo>
                  <a:cubicBezTo>
                    <a:pt x="7700" y="3578"/>
                    <a:pt x="5552" y="2851"/>
                    <a:pt x="3307" y="2070"/>
                  </a:cubicBezTo>
                  <a:cubicBezTo>
                    <a:pt x="2859" y="1914"/>
                    <a:pt x="2380" y="1846"/>
                    <a:pt x="1881" y="1846"/>
                  </a:cubicBezTo>
                  <a:cubicBezTo>
                    <a:pt x="1279" y="1846"/>
                    <a:pt x="646" y="1945"/>
                    <a:pt x="1" y="2107"/>
                  </a:cubicBezTo>
                  <a:lnTo>
                    <a:pt x="1" y="5560"/>
                  </a:lnTo>
                  <a:lnTo>
                    <a:pt x="13148" y="5560"/>
                  </a:lnTo>
                  <a:cubicBezTo>
                    <a:pt x="14329" y="5560"/>
                    <a:pt x="15288" y="4602"/>
                    <a:pt x="15288" y="3420"/>
                  </a:cubicBezTo>
                  <a:lnTo>
                    <a:pt x="15288"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0"/>
            <p:cNvSpPr/>
            <p:nvPr/>
          </p:nvSpPr>
          <p:spPr>
            <a:xfrm>
              <a:off x="2473775" y="2791475"/>
              <a:ext cx="358100" cy="67450"/>
            </a:xfrm>
            <a:custGeom>
              <a:rect b="b" l="l" r="r" t="t"/>
              <a:pathLst>
                <a:path extrusionOk="0" h="2698" w="14324">
                  <a:moveTo>
                    <a:pt x="2" y="0"/>
                  </a:moveTo>
                  <a:lnTo>
                    <a:pt x="2" y="558"/>
                  </a:lnTo>
                  <a:cubicBezTo>
                    <a:pt x="1" y="1739"/>
                    <a:pt x="959" y="2698"/>
                    <a:pt x="2142" y="2698"/>
                  </a:cubicBezTo>
                  <a:lnTo>
                    <a:pt x="14324" y="2698"/>
                  </a:lnTo>
                  <a:lnTo>
                    <a:pt x="14324" y="2140"/>
                  </a:lnTo>
                  <a:lnTo>
                    <a:pt x="5897" y="2140"/>
                  </a:lnTo>
                  <a:cubicBezTo>
                    <a:pt x="5797" y="2156"/>
                    <a:pt x="5696" y="2164"/>
                    <a:pt x="5596" y="2164"/>
                  </a:cubicBezTo>
                  <a:cubicBezTo>
                    <a:pt x="5495" y="2164"/>
                    <a:pt x="5395" y="2156"/>
                    <a:pt x="5295" y="2140"/>
                  </a:cubicBezTo>
                  <a:lnTo>
                    <a:pt x="2142" y="2140"/>
                  </a:lnTo>
                  <a:cubicBezTo>
                    <a:pt x="959" y="2140"/>
                    <a:pt x="2" y="1182"/>
                    <a:pt x="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0"/>
            <p:cNvSpPr/>
            <p:nvPr/>
          </p:nvSpPr>
          <p:spPr>
            <a:xfrm>
              <a:off x="3142375" y="2791475"/>
              <a:ext cx="382250" cy="67450"/>
            </a:xfrm>
            <a:custGeom>
              <a:rect b="b" l="l" r="r" t="t"/>
              <a:pathLst>
                <a:path extrusionOk="0" h="2698" w="15290">
                  <a:moveTo>
                    <a:pt x="15288" y="0"/>
                  </a:moveTo>
                  <a:lnTo>
                    <a:pt x="15288" y="5"/>
                  </a:lnTo>
                  <a:lnTo>
                    <a:pt x="15288" y="5"/>
                  </a:lnTo>
                  <a:cubicBezTo>
                    <a:pt x="15288" y="4"/>
                    <a:pt x="15288" y="2"/>
                    <a:pt x="15288" y="0"/>
                  </a:cubicBezTo>
                  <a:close/>
                  <a:moveTo>
                    <a:pt x="15288" y="5"/>
                  </a:moveTo>
                  <a:lnTo>
                    <a:pt x="15288" y="5"/>
                  </a:lnTo>
                  <a:cubicBezTo>
                    <a:pt x="15287" y="1185"/>
                    <a:pt x="14329" y="2140"/>
                    <a:pt x="13150" y="2141"/>
                  </a:cubicBezTo>
                  <a:lnTo>
                    <a:pt x="0" y="2141"/>
                  </a:lnTo>
                  <a:lnTo>
                    <a:pt x="0" y="2698"/>
                  </a:lnTo>
                  <a:lnTo>
                    <a:pt x="13150" y="2698"/>
                  </a:lnTo>
                  <a:cubicBezTo>
                    <a:pt x="14331" y="2698"/>
                    <a:pt x="15289" y="1739"/>
                    <a:pt x="15288" y="558"/>
                  </a:cubicBezTo>
                  <a:lnTo>
                    <a:pt x="15288" y="5"/>
                  </a:ln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0"/>
            <p:cNvSpPr/>
            <p:nvPr/>
          </p:nvSpPr>
          <p:spPr>
            <a:xfrm>
              <a:off x="2811675" y="2374300"/>
              <a:ext cx="351100" cy="167925"/>
            </a:xfrm>
            <a:custGeom>
              <a:rect b="b" l="l" r="r" t="t"/>
              <a:pathLst>
                <a:path extrusionOk="0" h="6717" w="14044">
                  <a:moveTo>
                    <a:pt x="2689" y="2157"/>
                  </a:moveTo>
                  <a:cubicBezTo>
                    <a:pt x="2694" y="2169"/>
                    <a:pt x="2697" y="2181"/>
                    <a:pt x="2698" y="2194"/>
                  </a:cubicBezTo>
                  <a:cubicBezTo>
                    <a:pt x="2693" y="2183"/>
                    <a:pt x="2690" y="2170"/>
                    <a:pt x="2689" y="2157"/>
                  </a:cubicBezTo>
                  <a:close/>
                  <a:moveTo>
                    <a:pt x="6954" y="1"/>
                  </a:moveTo>
                  <a:cubicBezTo>
                    <a:pt x="6693" y="1"/>
                    <a:pt x="6491" y="107"/>
                    <a:pt x="6383" y="311"/>
                  </a:cubicBezTo>
                  <a:cubicBezTo>
                    <a:pt x="6241" y="583"/>
                    <a:pt x="6333" y="895"/>
                    <a:pt x="6626" y="1162"/>
                  </a:cubicBezTo>
                  <a:cubicBezTo>
                    <a:pt x="6545" y="1211"/>
                    <a:pt x="6454" y="1259"/>
                    <a:pt x="6354" y="1310"/>
                  </a:cubicBezTo>
                  <a:cubicBezTo>
                    <a:pt x="5392" y="1797"/>
                    <a:pt x="4367" y="2274"/>
                    <a:pt x="3318" y="2320"/>
                  </a:cubicBezTo>
                  <a:cubicBezTo>
                    <a:pt x="3323" y="2285"/>
                    <a:pt x="3324" y="2250"/>
                    <a:pt x="3324" y="2216"/>
                  </a:cubicBezTo>
                  <a:cubicBezTo>
                    <a:pt x="3328" y="1994"/>
                    <a:pt x="3231" y="1783"/>
                    <a:pt x="3065" y="1654"/>
                  </a:cubicBezTo>
                  <a:cubicBezTo>
                    <a:pt x="2952" y="1565"/>
                    <a:pt x="2813" y="1518"/>
                    <a:pt x="2672" y="1518"/>
                  </a:cubicBezTo>
                  <a:cubicBezTo>
                    <a:pt x="2616" y="1518"/>
                    <a:pt x="2560" y="1526"/>
                    <a:pt x="2506" y="1540"/>
                  </a:cubicBezTo>
                  <a:cubicBezTo>
                    <a:pt x="2295" y="1594"/>
                    <a:pt x="2131" y="1761"/>
                    <a:pt x="2081" y="1973"/>
                  </a:cubicBezTo>
                  <a:cubicBezTo>
                    <a:pt x="2021" y="2232"/>
                    <a:pt x="2102" y="2503"/>
                    <a:pt x="2295" y="2686"/>
                  </a:cubicBezTo>
                  <a:cubicBezTo>
                    <a:pt x="2281" y="2696"/>
                    <a:pt x="2265" y="2706"/>
                    <a:pt x="2250" y="2717"/>
                  </a:cubicBezTo>
                  <a:lnTo>
                    <a:pt x="2184" y="2762"/>
                  </a:lnTo>
                  <a:cubicBezTo>
                    <a:pt x="986" y="3579"/>
                    <a:pt x="178" y="4928"/>
                    <a:pt x="19" y="6369"/>
                  </a:cubicBezTo>
                  <a:cubicBezTo>
                    <a:pt x="1" y="6541"/>
                    <a:pt x="124" y="6696"/>
                    <a:pt x="296" y="6714"/>
                  </a:cubicBezTo>
                  <a:cubicBezTo>
                    <a:pt x="309" y="6715"/>
                    <a:pt x="320" y="6715"/>
                    <a:pt x="331" y="6717"/>
                  </a:cubicBezTo>
                  <a:cubicBezTo>
                    <a:pt x="491" y="6715"/>
                    <a:pt x="625" y="6596"/>
                    <a:pt x="643" y="6437"/>
                  </a:cubicBezTo>
                  <a:cubicBezTo>
                    <a:pt x="781" y="5174"/>
                    <a:pt x="1489" y="3993"/>
                    <a:pt x="2538" y="3278"/>
                  </a:cubicBezTo>
                  <a:lnTo>
                    <a:pt x="2601" y="3236"/>
                  </a:lnTo>
                  <a:cubicBezTo>
                    <a:pt x="2721" y="3154"/>
                    <a:pt x="2859" y="3061"/>
                    <a:pt x="2982" y="2945"/>
                  </a:cubicBezTo>
                  <a:cubicBezTo>
                    <a:pt x="3031" y="2948"/>
                    <a:pt x="3080" y="2951"/>
                    <a:pt x="3125" y="2951"/>
                  </a:cubicBezTo>
                  <a:cubicBezTo>
                    <a:pt x="3135" y="2951"/>
                    <a:pt x="3145" y="2951"/>
                    <a:pt x="3154" y="2950"/>
                  </a:cubicBezTo>
                  <a:cubicBezTo>
                    <a:pt x="4400" y="2950"/>
                    <a:pt x="5558" y="2416"/>
                    <a:pt x="6638" y="1868"/>
                  </a:cubicBezTo>
                  <a:cubicBezTo>
                    <a:pt x="6801" y="1786"/>
                    <a:pt x="6989" y="1689"/>
                    <a:pt x="7162" y="1556"/>
                  </a:cubicBezTo>
                  <a:cubicBezTo>
                    <a:pt x="8068" y="2146"/>
                    <a:pt x="9099" y="2512"/>
                    <a:pt x="10175" y="2621"/>
                  </a:cubicBezTo>
                  <a:cubicBezTo>
                    <a:pt x="10276" y="2632"/>
                    <a:pt x="10384" y="2640"/>
                    <a:pt x="10493" y="2640"/>
                  </a:cubicBezTo>
                  <a:cubicBezTo>
                    <a:pt x="10563" y="2640"/>
                    <a:pt x="10634" y="2636"/>
                    <a:pt x="10705" y="2628"/>
                  </a:cubicBezTo>
                  <a:cubicBezTo>
                    <a:pt x="10882" y="2867"/>
                    <a:pt x="11135" y="3028"/>
                    <a:pt x="11364" y="3174"/>
                  </a:cubicBezTo>
                  <a:lnTo>
                    <a:pt x="11477" y="3245"/>
                  </a:lnTo>
                  <a:cubicBezTo>
                    <a:pt x="12517" y="3925"/>
                    <a:pt x="13237" y="5065"/>
                    <a:pt x="13400" y="6296"/>
                  </a:cubicBezTo>
                  <a:cubicBezTo>
                    <a:pt x="13421" y="6454"/>
                    <a:pt x="13554" y="6569"/>
                    <a:pt x="13708" y="6569"/>
                  </a:cubicBezTo>
                  <a:cubicBezTo>
                    <a:pt x="13722" y="6569"/>
                    <a:pt x="13737" y="6568"/>
                    <a:pt x="13751" y="6566"/>
                  </a:cubicBezTo>
                  <a:cubicBezTo>
                    <a:pt x="13923" y="6544"/>
                    <a:pt x="14044" y="6386"/>
                    <a:pt x="14021" y="6215"/>
                  </a:cubicBezTo>
                  <a:cubicBezTo>
                    <a:pt x="13834" y="4805"/>
                    <a:pt x="13011" y="3499"/>
                    <a:pt x="11818" y="2721"/>
                  </a:cubicBezTo>
                  <a:lnTo>
                    <a:pt x="11700" y="2645"/>
                  </a:lnTo>
                  <a:cubicBezTo>
                    <a:pt x="11565" y="2559"/>
                    <a:pt x="11436" y="2478"/>
                    <a:pt x="11332" y="2386"/>
                  </a:cubicBezTo>
                  <a:cubicBezTo>
                    <a:pt x="11600" y="2169"/>
                    <a:pt x="11772" y="1800"/>
                    <a:pt x="11645" y="1440"/>
                  </a:cubicBezTo>
                  <a:lnTo>
                    <a:pt x="11596" y="1300"/>
                  </a:lnTo>
                  <a:lnTo>
                    <a:pt x="11456" y="1249"/>
                  </a:lnTo>
                  <a:cubicBezTo>
                    <a:pt x="11385" y="1224"/>
                    <a:pt x="11314" y="1212"/>
                    <a:pt x="11243" y="1212"/>
                  </a:cubicBezTo>
                  <a:cubicBezTo>
                    <a:pt x="11067" y="1212"/>
                    <a:pt x="10896" y="1287"/>
                    <a:pt x="10758" y="1429"/>
                  </a:cubicBezTo>
                  <a:cubicBezTo>
                    <a:pt x="10608" y="1588"/>
                    <a:pt x="10518" y="1795"/>
                    <a:pt x="10505" y="2013"/>
                  </a:cubicBezTo>
                  <a:cubicBezTo>
                    <a:pt x="10422" y="2011"/>
                    <a:pt x="10327" y="2007"/>
                    <a:pt x="10237" y="1997"/>
                  </a:cubicBezTo>
                  <a:cubicBezTo>
                    <a:pt x="9285" y="1896"/>
                    <a:pt x="8370" y="1577"/>
                    <a:pt x="7560" y="1065"/>
                  </a:cubicBezTo>
                  <a:cubicBezTo>
                    <a:pt x="7675" y="811"/>
                    <a:pt x="7705" y="498"/>
                    <a:pt x="7550" y="221"/>
                  </a:cubicBezTo>
                  <a:lnTo>
                    <a:pt x="7493" y="117"/>
                  </a:lnTo>
                  <a:lnTo>
                    <a:pt x="7379" y="79"/>
                  </a:lnTo>
                  <a:cubicBezTo>
                    <a:pt x="7226" y="27"/>
                    <a:pt x="7083" y="1"/>
                    <a:pt x="695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0"/>
            <p:cNvSpPr/>
            <p:nvPr/>
          </p:nvSpPr>
          <p:spPr>
            <a:xfrm>
              <a:off x="2811725" y="2404000"/>
              <a:ext cx="351100" cy="138150"/>
            </a:xfrm>
            <a:custGeom>
              <a:rect b="b" l="l" r="r" t="t"/>
              <a:pathLst>
                <a:path extrusionOk="0" h="5526" w="14044">
                  <a:moveTo>
                    <a:pt x="7170" y="1"/>
                  </a:moveTo>
                  <a:cubicBezTo>
                    <a:pt x="6996" y="136"/>
                    <a:pt x="6809" y="230"/>
                    <a:pt x="6646" y="314"/>
                  </a:cubicBezTo>
                  <a:cubicBezTo>
                    <a:pt x="5566" y="861"/>
                    <a:pt x="4407" y="1395"/>
                    <a:pt x="3162" y="1395"/>
                  </a:cubicBezTo>
                  <a:cubicBezTo>
                    <a:pt x="3147" y="1396"/>
                    <a:pt x="3133" y="1396"/>
                    <a:pt x="3119" y="1396"/>
                  </a:cubicBezTo>
                  <a:cubicBezTo>
                    <a:pt x="3075" y="1396"/>
                    <a:pt x="3032" y="1394"/>
                    <a:pt x="2990" y="1391"/>
                  </a:cubicBezTo>
                  <a:cubicBezTo>
                    <a:pt x="2867" y="1505"/>
                    <a:pt x="2729" y="1599"/>
                    <a:pt x="2608" y="1681"/>
                  </a:cubicBezTo>
                  <a:lnTo>
                    <a:pt x="2546" y="1723"/>
                  </a:lnTo>
                  <a:cubicBezTo>
                    <a:pt x="1497" y="2438"/>
                    <a:pt x="789" y="3621"/>
                    <a:pt x="650" y="4882"/>
                  </a:cubicBezTo>
                  <a:cubicBezTo>
                    <a:pt x="633" y="5041"/>
                    <a:pt x="499" y="5162"/>
                    <a:pt x="339" y="5162"/>
                  </a:cubicBezTo>
                  <a:cubicBezTo>
                    <a:pt x="328" y="5162"/>
                    <a:pt x="316" y="5160"/>
                    <a:pt x="305" y="5159"/>
                  </a:cubicBezTo>
                  <a:cubicBezTo>
                    <a:pt x="190" y="5146"/>
                    <a:pt x="91" y="5072"/>
                    <a:pt x="46" y="4965"/>
                  </a:cubicBezTo>
                  <a:cubicBezTo>
                    <a:pt x="34" y="5035"/>
                    <a:pt x="25" y="5107"/>
                    <a:pt x="17" y="5180"/>
                  </a:cubicBezTo>
                  <a:cubicBezTo>
                    <a:pt x="0" y="5351"/>
                    <a:pt x="124" y="5505"/>
                    <a:pt x="295" y="5524"/>
                  </a:cubicBezTo>
                  <a:cubicBezTo>
                    <a:pt x="307" y="5526"/>
                    <a:pt x="319" y="5526"/>
                    <a:pt x="330" y="5526"/>
                  </a:cubicBezTo>
                  <a:cubicBezTo>
                    <a:pt x="489" y="5524"/>
                    <a:pt x="623" y="5405"/>
                    <a:pt x="641" y="5246"/>
                  </a:cubicBezTo>
                  <a:cubicBezTo>
                    <a:pt x="779" y="3985"/>
                    <a:pt x="1487" y="2804"/>
                    <a:pt x="2535" y="2087"/>
                  </a:cubicBezTo>
                  <a:lnTo>
                    <a:pt x="2599" y="2046"/>
                  </a:lnTo>
                  <a:cubicBezTo>
                    <a:pt x="2719" y="1965"/>
                    <a:pt x="2857" y="1871"/>
                    <a:pt x="2979" y="1755"/>
                  </a:cubicBezTo>
                  <a:cubicBezTo>
                    <a:pt x="3022" y="1758"/>
                    <a:pt x="3066" y="1760"/>
                    <a:pt x="3109" y="1760"/>
                  </a:cubicBezTo>
                  <a:cubicBezTo>
                    <a:pt x="3123" y="1760"/>
                    <a:pt x="3138" y="1760"/>
                    <a:pt x="3152" y="1759"/>
                  </a:cubicBezTo>
                  <a:cubicBezTo>
                    <a:pt x="4396" y="1759"/>
                    <a:pt x="5556" y="1225"/>
                    <a:pt x="6637" y="678"/>
                  </a:cubicBezTo>
                  <a:cubicBezTo>
                    <a:pt x="6797" y="595"/>
                    <a:pt x="6987" y="501"/>
                    <a:pt x="7162" y="365"/>
                  </a:cubicBezTo>
                  <a:cubicBezTo>
                    <a:pt x="8066" y="957"/>
                    <a:pt x="9097" y="1322"/>
                    <a:pt x="10173" y="1432"/>
                  </a:cubicBezTo>
                  <a:cubicBezTo>
                    <a:pt x="10273" y="1443"/>
                    <a:pt x="10379" y="1451"/>
                    <a:pt x="10487" y="1451"/>
                  </a:cubicBezTo>
                  <a:cubicBezTo>
                    <a:pt x="10559" y="1451"/>
                    <a:pt x="10631" y="1447"/>
                    <a:pt x="10704" y="1439"/>
                  </a:cubicBezTo>
                  <a:cubicBezTo>
                    <a:pt x="10883" y="1678"/>
                    <a:pt x="11133" y="1840"/>
                    <a:pt x="11362" y="1986"/>
                  </a:cubicBezTo>
                  <a:lnTo>
                    <a:pt x="11475" y="2056"/>
                  </a:lnTo>
                  <a:cubicBezTo>
                    <a:pt x="12517" y="2734"/>
                    <a:pt x="13235" y="3874"/>
                    <a:pt x="13399" y="5108"/>
                  </a:cubicBezTo>
                  <a:cubicBezTo>
                    <a:pt x="13421" y="5264"/>
                    <a:pt x="13555" y="5378"/>
                    <a:pt x="13708" y="5378"/>
                  </a:cubicBezTo>
                  <a:cubicBezTo>
                    <a:pt x="13722" y="5378"/>
                    <a:pt x="13736" y="5377"/>
                    <a:pt x="13751" y="5375"/>
                  </a:cubicBezTo>
                  <a:cubicBezTo>
                    <a:pt x="13922" y="5353"/>
                    <a:pt x="14043" y="5195"/>
                    <a:pt x="14019" y="5024"/>
                  </a:cubicBezTo>
                  <a:lnTo>
                    <a:pt x="14019" y="5024"/>
                  </a:lnTo>
                  <a:lnTo>
                    <a:pt x="14019" y="5025"/>
                  </a:lnTo>
                  <a:cubicBezTo>
                    <a:pt x="14011" y="4966"/>
                    <a:pt x="14003" y="4907"/>
                    <a:pt x="13991" y="4851"/>
                  </a:cubicBezTo>
                  <a:cubicBezTo>
                    <a:pt x="13946" y="4940"/>
                    <a:pt x="13859" y="5000"/>
                    <a:pt x="13761" y="5013"/>
                  </a:cubicBezTo>
                  <a:cubicBezTo>
                    <a:pt x="13748" y="5014"/>
                    <a:pt x="13734" y="5015"/>
                    <a:pt x="13721" y="5015"/>
                  </a:cubicBezTo>
                  <a:cubicBezTo>
                    <a:pt x="13566" y="5015"/>
                    <a:pt x="13430" y="4901"/>
                    <a:pt x="13408" y="4743"/>
                  </a:cubicBezTo>
                  <a:cubicBezTo>
                    <a:pt x="13245" y="3508"/>
                    <a:pt x="12525" y="2370"/>
                    <a:pt x="11485" y="1691"/>
                  </a:cubicBezTo>
                  <a:lnTo>
                    <a:pt x="11372" y="1620"/>
                  </a:lnTo>
                  <a:cubicBezTo>
                    <a:pt x="11143" y="1474"/>
                    <a:pt x="10890" y="1314"/>
                    <a:pt x="10713" y="1073"/>
                  </a:cubicBezTo>
                  <a:cubicBezTo>
                    <a:pt x="10641" y="1082"/>
                    <a:pt x="10569" y="1085"/>
                    <a:pt x="10499" y="1085"/>
                  </a:cubicBezTo>
                  <a:cubicBezTo>
                    <a:pt x="10390" y="1085"/>
                    <a:pt x="10283" y="1077"/>
                    <a:pt x="10181" y="1068"/>
                  </a:cubicBezTo>
                  <a:cubicBezTo>
                    <a:pt x="9107" y="957"/>
                    <a:pt x="8074" y="591"/>
                    <a:pt x="717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0"/>
            <p:cNvSpPr/>
            <p:nvPr/>
          </p:nvSpPr>
          <p:spPr>
            <a:xfrm>
              <a:off x="2711500" y="2201750"/>
              <a:ext cx="154825" cy="176175"/>
            </a:xfrm>
            <a:custGeom>
              <a:rect b="b" l="l" r="r" t="t"/>
              <a:pathLst>
                <a:path extrusionOk="0" h="7047" w="6193">
                  <a:moveTo>
                    <a:pt x="2575" y="2345"/>
                  </a:moveTo>
                  <a:cubicBezTo>
                    <a:pt x="2585" y="2346"/>
                    <a:pt x="2626" y="2384"/>
                    <a:pt x="2640" y="2450"/>
                  </a:cubicBezTo>
                  <a:cubicBezTo>
                    <a:pt x="2672" y="2599"/>
                    <a:pt x="2576" y="2779"/>
                    <a:pt x="2423" y="2885"/>
                  </a:cubicBezTo>
                  <a:lnTo>
                    <a:pt x="2423" y="2821"/>
                  </a:lnTo>
                  <a:cubicBezTo>
                    <a:pt x="2422" y="2681"/>
                    <a:pt x="2425" y="2533"/>
                    <a:pt x="2475" y="2433"/>
                  </a:cubicBezTo>
                  <a:cubicBezTo>
                    <a:pt x="2503" y="2376"/>
                    <a:pt x="2557" y="2345"/>
                    <a:pt x="2574" y="2345"/>
                  </a:cubicBezTo>
                  <a:close/>
                  <a:moveTo>
                    <a:pt x="3893" y="3841"/>
                  </a:moveTo>
                  <a:cubicBezTo>
                    <a:pt x="3924" y="3841"/>
                    <a:pt x="3968" y="3853"/>
                    <a:pt x="4009" y="3880"/>
                  </a:cubicBezTo>
                  <a:cubicBezTo>
                    <a:pt x="4117" y="3950"/>
                    <a:pt x="4150" y="4076"/>
                    <a:pt x="4159" y="4143"/>
                  </a:cubicBezTo>
                  <a:cubicBezTo>
                    <a:pt x="4181" y="4285"/>
                    <a:pt x="4143" y="4433"/>
                    <a:pt x="4060" y="4530"/>
                  </a:cubicBezTo>
                  <a:cubicBezTo>
                    <a:pt x="4005" y="4594"/>
                    <a:pt x="3935" y="4645"/>
                    <a:pt x="3856" y="4679"/>
                  </a:cubicBezTo>
                  <a:cubicBezTo>
                    <a:pt x="3836" y="4569"/>
                    <a:pt x="3818" y="4457"/>
                    <a:pt x="3801" y="4343"/>
                  </a:cubicBezTo>
                  <a:lnTo>
                    <a:pt x="3801" y="4341"/>
                  </a:lnTo>
                  <a:cubicBezTo>
                    <a:pt x="3759" y="4039"/>
                    <a:pt x="3802" y="3873"/>
                    <a:pt x="3861" y="3846"/>
                  </a:cubicBezTo>
                  <a:cubicBezTo>
                    <a:pt x="3869" y="3843"/>
                    <a:pt x="3880" y="3841"/>
                    <a:pt x="3893" y="3841"/>
                  </a:cubicBezTo>
                  <a:close/>
                  <a:moveTo>
                    <a:pt x="2346" y="627"/>
                  </a:moveTo>
                  <a:cubicBezTo>
                    <a:pt x="2455" y="627"/>
                    <a:pt x="2566" y="635"/>
                    <a:pt x="2678" y="652"/>
                  </a:cubicBezTo>
                  <a:cubicBezTo>
                    <a:pt x="3170" y="728"/>
                    <a:pt x="3670" y="950"/>
                    <a:pt x="4254" y="1355"/>
                  </a:cubicBezTo>
                  <a:cubicBezTo>
                    <a:pt x="4552" y="1562"/>
                    <a:pt x="4920" y="1847"/>
                    <a:pt x="5122" y="2225"/>
                  </a:cubicBezTo>
                  <a:cubicBezTo>
                    <a:pt x="5259" y="2481"/>
                    <a:pt x="5333" y="2793"/>
                    <a:pt x="5367" y="3242"/>
                  </a:cubicBezTo>
                  <a:cubicBezTo>
                    <a:pt x="5442" y="4278"/>
                    <a:pt x="5297" y="5988"/>
                    <a:pt x="4744" y="6366"/>
                  </a:cubicBezTo>
                  <a:cubicBezTo>
                    <a:pt x="4681" y="6409"/>
                    <a:pt x="4639" y="6420"/>
                    <a:pt x="4611" y="6420"/>
                  </a:cubicBezTo>
                  <a:cubicBezTo>
                    <a:pt x="4590" y="6420"/>
                    <a:pt x="4577" y="6414"/>
                    <a:pt x="4567" y="6411"/>
                  </a:cubicBezTo>
                  <a:cubicBezTo>
                    <a:pt x="4377" y="6326"/>
                    <a:pt x="4164" y="5889"/>
                    <a:pt x="3998" y="5296"/>
                  </a:cubicBezTo>
                  <a:lnTo>
                    <a:pt x="3999" y="5296"/>
                  </a:lnTo>
                  <a:cubicBezTo>
                    <a:pt x="4209" y="5227"/>
                    <a:pt x="4396" y="5102"/>
                    <a:pt x="4539" y="4933"/>
                  </a:cubicBezTo>
                  <a:cubicBezTo>
                    <a:pt x="4737" y="4700"/>
                    <a:pt x="4827" y="4371"/>
                    <a:pt x="4781" y="4052"/>
                  </a:cubicBezTo>
                  <a:cubicBezTo>
                    <a:pt x="4737" y="3759"/>
                    <a:pt x="4581" y="3505"/>
                    <a:pt x="4353" y="3356"/>
                  </a:cubicBezTo>
                  <a:cubicBezTo>
                    <a:pt x="4211" y="3262"/>
                    <a:pt x="4049" y="3215"/>
                    <a:pt x="3893" y="3215"/>
                  </a:cubicBezTo>
                  <a:cubicBezTo>
                    <a:pt x="3791" y="3215"/>
                    <a:pt x="3691" y="3235"/>
                    <a:pt x="3600" y="3277"/>
                  </a:cubicBezTo>
                  <a:cubicBezTo>
                    <a:pt x="3351" y="3392"/>
                    <a:pt x="3077" y="3685"/>
                    <a:pt x="3182" y="4428"/>
                  </a:cubicBezTo>
                  <a:cubicBezTo>
                    <a:pt x="3192" y="4499"/>
                    <a:pt x="3203" y="4577"/>
                    <a:pt x="3219" y="4666"/>
                  </a:cubicBezTo>
                  <a:cubicBezTo>
                    <a:pt x="2955" y="4545"/>
                    <a:pt x="2728" y="4286"/>
                    <a:pt x="2596" y="3952"/>
                  </a:cubicBezTo>
                  <a:cubicBezTo>
                    <a:pt x="2546" y="3821"/>
                    <a:pt x="2508" y="3686"/>
                    <a:pt x="2482" y="3548"/>
                  </a:cubicBezTo>
                  <a:cubicBezTo>
                    <a:pt x="2493" y="3544"/>
                    <a:pt x="2503" y="3541"/>
                    <a:pt x="2515" y="3537"/>
                  </a:cubicBezTo>
                  <a:cubicBezTo>
                    <a:pt x="3036" y="3349"/>
                    <a:pt x="3360" y="2813"/>
                    <a:pt x="3253" y="2318"/>
                  </a:cubicBezTo>
                  <a:cubicBezTo>
                    <a:pt x="3187" y="2013"/>
                    <a:pt x="2967" y="1781"/>
                    <a:pt x="2693" y="1729"/>
                  </a:cubicBezTo>
                  <a:cubicBezTo>
                    <a:pt x="2654" y="1722"/>
                    <a:pt x="2615" y="1718"/>
                    <a:pt x="2576" y="1718"/>
                  </a:cubicBezTo>
                  <a:cubicBezTo>
                    <a:pt x="2311" y="1718"/>
                    <a:pt x="2050" y="1884"/>
                    <a:pt x="1916" y="2151"/>
                  </a:cubicBezTo>
                  <a:cubicBezTo>
                    <a:pt x="1803" y="2376"/>
                    <a:pt x="1795" y="2618"/>
                    <a:pt x="1796" y="2826"/>
                  </a:cubicBezTo>
                  <a:cubicBezTo>
                    <a:pt x="1796" y="2871"/>
                    <a:pt x="1798" y="2916"/>
                    <a:pt x="1799" y="2962"/>
                  </a:cubicBezTo>
                  <a:cubicBezTo>
                    <a:pt x="1687" y="2935"/>
                    <a:pt x="1577" y="2896"/>
                    <a:pt x="1474" y="2845"/>
                  </a:cubicBezTo>
                  <a:cubicBezTo>
                    <a:pt x="1297" y="2758"/>
                    <a:pt x="1058" y="2606"/>
                    <a:pt x="919" y="2369"/>
                  </a:cubicBezTo>
                  <a:cubicBezTo>
                    <a:pt x="690" y="1977"/>
                    <a:pt x="805" y="1395"/>
                    <a:pt x="1182" y="1043"/>
                  </a:cubicBezTo>
                  <a:cubicBezTo>
                    <a:pt x="1469" y="774"/>
                    <a:pt x="1889" y="627"/>
                    <a:pt x="2346" y="627"/>
                  </a:cubicBezTo>
                  <a:close/>
                  <a:moveTo>
                    <a:pt x="2348" y="1"/>
                  </a:moveTo>
                  <a:cubicBezTo>
                    <a:pt x="1733" y="1"/>
                    <a:pt x="1158" y="208"/>
                    <a:pt x="754" y="585"/>
                  </a:cubicBezTo>
                  <a:cubicBezTo>
                    <a:pt x="163" y="1137"/>
                    <a:pt x="1" y="2040"/>
                    <a:pt x="379" y="2685"/>
                  </a:cubicBezTo>
                  <a:cubicBezTo>
                    <a:pt x="551" y="2980"/>
                    <a:pt x="835" y="3231"/>
                    <a:pt x="1199" y="3408"/>
                  </a:cubicBezTo>
                  <a:cubicBezTo>
                    <a:pt x="1405" y="3510"/>
                    <a:pt x="1627" y="3578"/>
                    <a:pt x="1855" y="3606"/>
                  </a:cubicBezTo>
                  <a:cubicBezTo>
                    <a:pt x="1888" y="3804"/>
                    <a:pt x="1941" y="3997"/>
                    <a:pt x="2013" y="4184"/>
                  </a:cubicBezTo>
                  <a:cubicBezTo>
                    <a:pt x="2215" y="4693"/>
                    <a:pt x="2583" y="5086"/>
                    <a:pt x="3022" y="5265"/>
                  </a:cubicBezTo>
                  <a:cubicBezTo>
                    <a:pt x="3132" y="5308"/>
                    <a:pt x="3246" y="5339"/>
                    <a:pt x="3362" y="5355"/>
                  </a:cubicBezTo>
                  <a:cubicBezTo>
                    <a:pt x="3535" y="6028"/>
                    <a:pt x="3830" y="6771"/>
                    <a:pt x="4316" y="6983"/>
                  </a:cubicBezTo>
                  <a:cubicBezTo>
                    <a:pt x="4410" y="7025"/>
                    <a:pt x="4511" y="7046"/>
                    <a:pt x="4614" y="7046"/>
                  </a:cubicBezTo>
                  <a:cubicBezTo>
                    <a:pt x="4756" y="7046"/>
                    <a:pt x="4920" y="7005"/>
                    <a:pt x="5100" y="6882"/>
                  </a:cubicBezTo>
                  <a:cubicBezTo>
                    <a:pt x="6192" y="6132"/>
                    <a:pt x="6000" y="3315"/>
                    <a:pt x="5991" y="3195"/>
                  </a:cubicBezTo>
                  <a:cubicBezTo>
                    <a:pt x="5965" y="2833"/>
                    <a:pt x="5906" y="2360"/>
                    <a:pt x="5675" y="1930"/>
                  </a:cubicBezTo>
                  <a:cubicBezTo>
                    <a:pt x="5411" y="1434"/>
                    <a:pt x="4966" y="1087"/>
                    <a:pt x="4611" y="841"/>
                  </a:cubicBezTo>
                  <a:cubicBezTo>
                    <a:pt x="3956" y="386"/>
                    <a:pt x="3354" y="122"/>
                    <a:pt x="2772" y="34"/>
                  </a:cubicBezTo>
                  <a:cubicBezTo>
                    <a:pt x="2629" y="12"/>
                    <a:pt x="2488" y="1"/>
                    <a:pt x="234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0"/>
            <p:cNvSpPr/>
            <p:nvPr/>
          </p:nvSpPr>
          <p:spPr>
            <a:xfrm>
              <a:off x="2715125" y="2244300"/>
              <a:ext cx="146975" cy="133625"/>
            </a:xfrm>
            <a:custGeom>
              <a:rect b="b" l="l" r="r" t="t"/>
              <a:pathLst>
                <a:path extrusionOk="0" h="5345" w="5879">
                  <a:moveTo>
                    <a:pt x="44" y="0"/>
                  </a:moveTo>
                  <a:lnTo>
                    <a:pt x="44" y="0"/>
                  </a:lnTo>
                  <a:cubicBezTo>
                    <a:pt x="1" y="343"/>
                    <a:pt x="61" y="689"/>
                    <a:pt x="231" y="982"/>
                  </a:cubicBezTo>
                  <a:cubicBezTo>
                    <a:pt x="406" y="1278"/>
                    <a:pt x="688" y="1526"/>
                    <a:pt x="1052" y="1706"/>
                  </a:cubicBezTo>
                  <a:cubicBezTo>
                    <a:pt x="1259" y="1808"/>
                    <a:pt x="1481" y="1874"/>
                    <a:pt x="1710" y="1904"/>
                  </a:cubicBezTo>
                  <a:cubicBezTo>
                    <a:pt x="1741" y="2101"/>
                    <a:pt x="1795" y="2295"/>
                    <a:pt x="1866" y="2480"/>
                  </a:cubicBezTo>
                  <a:cubicBezTo>
                    <a:pt x="2069" y="2991"/>
                    <a:pt x="2437" y="3384"/>
                    <a:pt x="2877" y="3561"/>
                  </a:cubicBezTo>
                  <a:cubicBezTo>
                    <a:pt x="2987" y="3606"/>
                    <a:pt x="3101" y="3636"/>
                    <a:pt x="3217" y="3651"/>
                  </a:cubicBezTo>
                  <a:cubicBezTo>
                    <a:pt x="3389" y="4323"/>
                    <a:pt x="3684" y="5067"/>
                    <a:pt x="4169" y="5279"/>
                  </a:cubicBezTo>
                  <a:cubicBezTo>
                    <a:pt x="4263" y="5322"/>
                    <a:pt x="4365" y="5344"/>
                    <a:pt x="4467" y="5344"/>
                  </a:cubicBezTo>
                  <a:cubicBezTo>
                    <a:pt x="4608" y="5344"/>
                    <a:pt x="4772" y="5303"/>
                    <a:pt x="4952" y="5180"/>
                  </a:cubicBezTo>
                  <a:cubicBezTo>
                    <a:pt x="5817" y="4586"/>
                    <a:pt x="5879" y="2700"/>
                    <a:pt x="5863" y="1879"/>
                  </a:cubicBezTo>
                  <a:lnTo>
                    <a:pt x="5863" y="1879"/>
                  </a:lnTo>
                  <a:cubicBezTo>
                    <a:pt x="5843" y="2804"/>
                    <a:pt x="5692" y="4255"/>
                    <a:pt x="4952" y="4762"/>
                  </a:cubicBezTo>
                  <a:cubicBezTo>
                    <a:pt x="4772" y="4886"/>
                    <a:pt x="4608" y="4927"/>
                    <a:pt x="4467" y="4927"/>
                  </a:cubicBezTo>
                  <a:cubicBezTo>
                    <a:pt x="4365" y="4927"/>
                    <a:pt x="4263" y="4904"/>
                    <a:pt x="4169" y="4862"/>
                  </a:cubicBezTo>
                  <a:cubicBezTo>
                    <a:pt x="3684" y="4650"/>
                    <a:pt x="3389" y="3906"/>
                    <a:pt x="3217" y="3234"/>
                  </a:cubicBezTo>
                  <a:cubicBezTo>
                    <a:pt x="3101" y="3218"/>
                    <a:pt x="2987" y="3189"/>
                    <a:pt x="2877" y="3144"/>
                  </a:cubicBezTo>
                  <a:cubicBezTo>
                    <a:pt x="2437" y="2967"/>
                    <a:pt x="2069" y="2572"/>
                    <a:pt x="1866" y="2063"/>
                  </a:cubicBezTo>
                  <a:cubicBezTo>
                    <a:pt x="1795" y="1877"/>
                    <a:pt x="1741" y="1683"/>
                    <a:pt x="1710" y="1486"/>
                  </a:cubicBezTo>
                  <a:cubicBezTo>
                    <a:pt x="1481" y="1457"/>
                    <a:pt x="1259" y="1391"/>
                    <a:pt x="1052" y="1288"/>
                  </a:cubicBezTo>
                  <a:cubicBezTo>
                    <a:pt x="690" y="1110"/>
                    <a:pt x="406" y="861"/>
                    <a:pt x="231" y="564"/>
                  </a:cubicBezTo>
                  <a:cubicBezTo>
                    <a:pt x="131" y="391"/>
                    <a:pt x="67" y="199"/>
                    <a:pt x="4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0"/>
            <p:cNvSpPr/>
            <p:nvPr/>
          </p:nvSpPr>
          <p:spPr>
            <a:xfrm>
              <a:off x="3099225" y="2197975"/>
              <a:ext cx="154800" cy="176175"/>
            </a:xfrm>
            <a:custGeom>
              <a:rect b="b" l="l" r="r" t="t"/>
              <a:pathLst>
                <a:path extrusionOk="0" h="7047" w="6192">
                  <a:moveTo>
                    <a:pt x="3619" y="2345"/>
                  </a:moveTo>
                  <a:cubicBezTo>
                    <a:pt x="3636" y="2345"/>
                    <a:pt x="3688" y="2378"/>
                    <a:pt x="3717" y="2434"/>
                  </a:cubicBezTo>
                  <a:cubicBezTo>
                    <a:pt x="3768" y="2535"/>
                    <a:pt x="3771" y="2681"/>
                    <a:pt x="3769" y="2822"/>
                  </a:cubicBezTo>
                  <a:lnTo>
                    <a:pt x="3769" y="2885"/>
                  </a:lnTo>
                  <a:cubicBezTo>
                    <a:pt x="3616" y="2780"/>
                    <a:pt x="3520" y="2600"/>
                    <a:pt x="3553" y="2451"/>
                  </a:cubicBezTo>
                  <a:cubicBezTo>
                    <a:pt x="3567" y="2383"/>
                    <a:pt x="3608" y="2347"/>
                    <a:pt x="3617" y="2345"/>
                  </a:cubicBezTo>
                  <a:close/>
                  <a:moveTo>
                    <a:pt x="2300" y="3841"/>
                  </a:moveTo>
                  <a:cubicBezTo>
                    <a:pt x="2313" y="3841"/>
                    <a:pt x="2323" y="3843"/>
                    <a:pt x="2331" y="3847"/>
                  </a:cubicBezTo>
                  <a:cubicBezTo>
                    <a:pt x="2390" y="3874"/>
                    <a:pt x="2434" y="4041"/>
                    <a:pt x="2391" y="4342"/>
                  </a:cubicBezTo>
                  <a:lnTo>
                    <a:pt x="2391" y="4343"/>
                  </a:lnTo>
                  <a:cubicBezTo>
                    <a:pt x="2376" y="4457"/>
                    <a:pt x="2356" y="4570"/>
                    <a:pt x="2337" y="4679"/>
                  </a:cubicBezTo>
                  <a:cubicBezTo>
                    <a:pt x="2258" y="4645"/>
                    <a:pt x="2189" y="4595"/>
                    <a:pt x="2133" y="4530"/>
                  </a:cubicBezTo>
                  <a:cubicBezTo>
                    <a:pt x="2051" y="4433"/>
                    <a:pt x="2013" y="4284"/>
                    <a:pt x="2033" y="4144"/>
                  </a:cubicBezTo>
                  <a:cubicBezTo>
                    <a:pt x="2043" y="4076"/>
                    <a:pt x="2075" y="3951"/>
                    <a:pt x="2183" y="3881"/>
                  </a:cubicBezTo>
                  <a:cubicBezTo>
                    <a:pt x="2225" y="3853"/>
                    <a:pt x="2269" y="3841"/>
                    <a:pt x="2300" y="3841"/>
                  </a:cubicBezTo>
                  <a:close/>
                  <a:moveTo>
                    <a:pt x="3845" y="628"/>
                  </a:moveTo>
                  <a:cubicBezTo>
                    <a:pt x="4303" y="628"/>
                    <a:pt x="4723" y="774"/>
                    <a:pt x="5012" y="1044"/>
                  </a:cubicBezTo>
                  <a:cubicBezTo>
                    <a:pt x="5389" y="1395"/>
                    <a:pt x="5504" y="1977"/>
                    <a:pt x="5273" y="2369"/>
                  </a:cubicBezTo>
                  <a:cubicBezTo>
                    <a:pt x="5136" y="2607"/>
                    <a:pt x="4895" y="2760"/>
                    <a:pt x="4720" y="2846"/>
                  </a:cubicBezTo>
                  <a:cubicBezTo>
                    <a:pt x="4616" y="2897"/>
                    <a:pt x="4507" y="2936"/>
                    <a:pt x="4395" y="2963"/>
                  </a:cubicBezTo>
                  <a:cubicBezTo>
                    <a:pt x="4396" y="2916"/>
                    <a:pt x="4396" y="2871"/>
                    <a:pt x="4396" y="2828"/>
                  </a:cubicBezTo>
                  <a:cubicBezTo>
                    <a:pt x="4398" y="2620"/>
                    <a:pt x="4391" y="2378"/>
                    <a:pt x="4277" y="2151"/>
                  </a:cubicBezTo>
                  <a:cubicBezTo>
                    <a:pt x="4142" y="1884"/>
                    <a:pt x="3881" y="1719"/>
                    <a:pt x="3616" y="1719"/>
                  </a:cubicBezTo>
                  <a:cubicBezTo>
                    <a:pt x="3577" y="1719"/>
                    <a:pt x="3538" y="1722"/>
                    <a:pt x="3499" y="1730"/>
                  </a:cubicBezTo>
                  <a:cubicBezTo>
                    <a:pt x="3227" y="1783"/>
                    <a:pt x="3007" y="2014"/>
                    <a:pt x="2941" y="2319"/>
                  </a:cubicBezTo>
                  <a:cubicBezTo>
                    <a:pt x="2833" y="2815"/>
                    <a:pt x="3158" y="3351"/>
                    <a:pt x="3679" y="3538"/>
                  </a:cubicBezTo>
                  <a:cubicBezTo>
                    <a:pt x="3690" y="3542"/>
                    <a:pt x="3700" y="3546"/>
                    <a:pt x="3712" y="3549"/>
                  </a:cubicBezTo>
                  <a:cubicBezTo>
                    <a:pt x="3686" y="3687"/>
                    <a:pt x="3648" y="3822"/>
                    <a:pt x="3598" y="3954"/>
                  </a:cubicBezTo>
                  <a:cubicBezTo>
                    <a:pt x="3466" y="4288"/>
                    <a:pt x="3239" y="4546"/>
                    <a:pt x="2975" y="4667"/>
                  </a:cubicBezTo>
                  <a:cubicBezTo>
                    <a:pt x="2990" y="4579"/>
                    <a:pt x="3002" y="4499"/>
                    <a:pt x="3011" y="4430"/>
                  </a:cubicBezTo>
                  <a:cubicBezTo>
                    <a:pt x="3117" y="3685"/>
                    <a:pt x="2843" y="3393"/>
                    <a:pt x="2594" y="3278"/>
                  </a:cubicBezTo>
                  <a:cubicBezTo>
                    <a:pt x="2503" y="3236"/>
                    <a:pt x="2403" y="3215"/>
                    <a:pt x="2300" y="3215"/>
                  </a:cubicBezTo>
                  <a:cubicBezTo>
                    <a:pt x="2144" y="3215"/>
                    <a:pt x="1983" y="3263"/>
                    <a:pt x="1840" y="3356"/>
                  </a:cubicBezTo>
                  <a:cubicBezTo>
                    <a:pt x="1611" y="3507"/>
                    <a:pt x="1457" y="3760"/>
                    <a:pt x="1413" y="4054"/>
                  </a:cubicBezTo>
                  <a:cubicBezTo>
                    <a:pt x="1367" y="4373"/>
                    <a:pt x="1458" y="4702"/>
                    <a:pt x="1655" y="4935"/>
                  </a:cubicBezTo>
                  <a:cubicBezTo>
                    <a:pt x="1798" y="5102"/>
                    <a:pt x="1985" y="5227"/>
                    <a:pt x="2195" y="5298"/>
                  </a:cubicBezTo>
                  <a:cubicBezTo>
                    <a:pt x="2030" y="5890"/>
                    <a:pt x="1815" y="6327"/>
                    <a:pt x="1625" y="6411"/>
                  </a:cubicBezTo>
                  <a:cubicBezTo>
                    <a:pt x="1616" y="6415"/>
                    <a:pt x="1603" y="6421"/>
                    <a:pt x="1582" y="6421"/>
                  </a:cubicBezTo>
                  <a:cubicBezTo>
                    <a:pt x="1554" y="6421"/>
                    <a:pt x="1512" y="6410"/>
                    <a:pt x="1448" y="6366"/>
                  </a:cubicBezTo>
                  <a:cubicBezTo>
                    <a:pt x="897" y="5988"/>
                    <a:pt x="751" y="4279"/>
                    <a:pt x="827" y="3242"/>
                  </a:cubicBezTo>
                  <a:cubicBezTo>
                    <a:pt x="859" y="2795"/>
                    <a:pt x="935" y="2482"/>
                    <a:pt x="1070" y="2227"/>
                  </a:cubicBezTo>
                  <a:cubicBezTo>
                    <a:pt x="1272" y="1849"/>
                    <a:pt x="1641" y="1562"/>
                    <a:pt x="1940" y="1356"/>
                  </a:cubicBezTo>
                  <a:cubicBezTo>
                    <a:pt x="2522" y="952"/>
                    <a:pt x="3023" y="729"/>
                    <a:pt x="3515" y="653"/>
                  </a:cubicBezTo>
                  <a:cubicBezTo>
                    <a:pt x="3626" y="636"/>
                    <a:pt x="3737" y="628"/>
                    <a:pt x="3845" y="628"/>
                  </a:cubicBezTo>
                  <a:close/>
                  <a:moveTo>
                    <a:pt x="3845" y="0"/>
                  </a:moveTo>
                  <a:cubicBezTo>
                    <a:pt x="3705" y="0"/>
                    <a:pt x="3563" y="11"/>
                    <a:pt x="3421" y="33"/>
                  </a:cubicBezTo>
                  <a:cubicBezTo>
                    <a:pt x="2839" y="121"/>
                    <a:pt x="2237" y="386"/>
                    <a:pt x="1583" y="840"/>
                  </a:cubicBezTo>
                  <a:cubicBezTo>
                    <a:pt x="1226" y="1087"/>
                    <a:pt x="783" y="1434"/>
                    <a:pt x="517" y="1931"/>
                  </a:cubicBezTo>
                  <a:cubicBezTo>
                    <a:pt x="288" y="2361"/>
                    <a:pt x="228" y="2833"/>
                    <a:pt x="201" y="3196"/>
                  </a:cubicBezTo>
                  <a:cubicBezTo>
                    <a:pt x="193" y="3314"/>
                    <a:pt x="0" y="6133"/>
                    <a:pt x="1094" y="6882"/>
                  </a:cubicBezTo>
                  <a:cubicBezTo>
                    <a:pt x="1274" y="7005"/>
                    <a:pt x="1438" y="7047"/>
                    <a:pt x="1580" y="7047"/>
                  </a:cubicBezTo>
                  <a:cubicBezTo>
                    <a:pt x="1683" y="7047"/>
                    <a:pt x="1784" y="7024"/>
                    <a:pt x="1878" y="6983"/>
                  </a:cubicBezTo>
                  <a:cubicBezTo>
                    <a:pt x="2362" y="6770"/>
                    <a:pt x="2657" y="6027"/>
                    <a:pt x="2830" y="5354"/>
                  </a:cubicBezTo>
                  <a:cubicBezTo>
                    <a:pt x="2947" y="5339"/>
                    <a:pt x="3062" y="5308"/>
                    <a:pt x="3172" y="5264"/>
                  </a:cubicBezTo>
                  <a:cubicBezTo>
                    <a:pt x="3610" y="5087"/>
                    <a:pt x="3979" y="4693"/>
                    <a:pt x="4180" y="4183"/>
                  </a:cubicBezTo>
                  <a:cubicBezTo>
                    <a:pt x="4253" y="3997"/>
                    <a:pt x="4305" y="3803"/>
                    <a:pt x="4337" y="3607"/>
                  </a:cubicBezTo>
                  <a:cubicBezTo>
                    <a:pt x="4566" y="3577"/>
                    <a:pt x="4788" y="3511"/>
                    <a:pt x="4994" y="3408"/>
                  </a:cubicBezTo>
                  <a:cubicBezTo>
                    <a:pt x="5358" y="3230"/>
                    <a:pt x="5642" y="2979"/>
                    <a:pt x="5815" y="2684"/>
                  </a:cubicBezTo>
                  <a:cubicBezTo>
                    <a:pt x="6192" y="2039"/>
                    <a:pt x="6031" y="1136"/>
                    <a:pt x="5439" y="584"/>
                  </a:cubicBezTo>
                  <a:cubicBezTo>
                    <a:pt x="5035" y="207"/>
                    <a:pt x="4460" y="0"/>
                    <a:pt x="384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0"/>
            <p:cNvSpPr/>
            <p:nvPr/>
          </p:nvSpPr>
          <p:spPr>
            <a:xfrm>
              <a:off x="3103425" y="2240525"/>
              <a:ext cx="147025" cy="133625"/>
            </a:xfrm>
            <a:custGeom>
              <a:rect b="b" l="l" r="r" t="t"/>
              <a:pathLst>
                <a:path extrusionOk="0" h="5345" w="5881">
                  <a:moveTo>
                    <a:pt x="5837" y="1"/>
                  </a:moveTo>
                  <a:lnTo>
                    <a:pt x="5837" y="1"/>
                  </a:lnTo>
                  <a:cubicBezTo>
                    <a:pt x="5813" y="199"/>
                    <a:pt x="5748" y="390"/>
                    <a:pt x="5648" y="565"/>
                  </a:cubicBezTo>
                  <a:cubicBezTo>
                    <a:pt x="5475" y="860"/>
                    <a:pt x="5191" y="1109"/>
                    <a:pt x="4827" y="1289"/>
                  </a:cubicBezTo>
                  <a:cubicBezTo>
                    <a:pt x="4620" y="1390"/>
                    <a:pt x="4398" y="1457"/>
                    <a:pt x="4171" y="1487"/>
                  </a:cubicBezTo>
                  <a:cubicBezTo>
                    <a:pt x="4138" y="1684"/>
                    <a:pt x="4086" y="1876"/>
                    <a:pt x="4013" y="2063"/>
                  </a:cubicBezTo>
                  <a:cubicBezTo>
                    <a:pt x="3811" y="2572"/>
                    <a:pt x="3444" y="2967"/>
                    <a:pt x="3004" y="3145"/>
                  </a:cubicBezTo>
                  <a:cubicBezTo>
                    <a:pt x="2894" y="3188"/>
                    <a:pt x="2780" y="3219"/>
                    <a:pt x="2663" y="3234"/>
                  </a:cubicBezTo>
                  <a:cubicBezTo>
                    <a:pt x="2492" y="3906"/>
                    <a:pt x="2195" y="4649"/>
                    <a:pt x="1710" y="4862"/>
                  </a:cubicBezTo>
                  <a:cubicBezTo>
                    <a:pt x="1618" y="4905"/>
                    <a:pt x="1515" y="4927"/>
                    <a:pt x="1412" y="4927"/>
                  </a:cubicBezTo>
                  <a:cubicBezTo>
                    <a:pt x="1272" y="4927"/>
                    <a:pt x="1107" y="4885"/>
                    <a:pt x="927" y="4763"/>
                  </a:cubicBezTo>
                  <a:cubicBezTo>
                    <a:pt x="189" y="4255"/>
                    <a:pt x="36" y="2804"/>
                    <a:pt x="18" y="1881"/>
                  </a:cubicBezTo>
                  <a:lnTo>
                    <a:pt x="18" y="1881"/>
                  </a:lnTo>
                  <a:cubicBezTo>
                    <a:pt x="1" y="2699"/>
                    <a:pt x="64" y="4587"/>
                    <a:pt x="927" y="5180"/>
                  </a:cubicBezTo>
                  <a:cubicBezTo>
                    <a:pt x="1107" y="5303"/>
                    <a:pt x="1272" y="5345"/>
                    <a:pt x="1412" y="5345"/>
                  </a:cubicBezTo>
                  <a:cubicBezTo>
                    <a:pt x="1515" y="5345"/>
                    <a:pt x="1618" y="5322"/>
                    <a:pt x="1710" y="5280"/>
                  </a:cubicBezTo>
                  <a:cubicBezTo>
                    <a:pt x="2195" y="5068"/>
                    <a:pt x="2492" y="4324"/>
                    <a:pt x="2663" y="3652"/>
                  </a:cubicBezTo>
                  <a:cubicBezTo>
                    <a:pt x="2779" y="3637"/>
                    <a:pt x="2894" y="3606"/>
                    <a:pt x="3004" y="3562"/>
                  </a:cubicBezTo>
                  <a:cubicBezTo>
                    <a:pt x="3444" y="3385"/>
                    <a:pt x="3812" y="2990"/>
                    <a:pt x="4013" y="2481"/>
                  </a:cubicBezTo>
                  <a:cubicBezTo>
                    <a:pt x="4086" y="2294"/>
                    <a:pt x="4138" y="2101"/>
                    <a:pt x="4171" y="1905"/>
                  </a:cubicBezTo>
                  <a:cubicBezTo>
                    <a:pt x="4398" y="1875"/>
                    <a:pt x="4620" y="1808"/>
                    <a:pt x="4827" y="1706"/>
                  </a:cubicBezTo>
                  <a:cubicBezTo>
                    <a:pt x="5191" y="1526"/>
                    <a:pt x="5475" y="1277"/>
                    <a:pt x="5648" y="982"/>
                  </a:cubicBezTo>
                  <a:cubicBezTo>
                    <a:pt x="5820" y="690"/>
                    <a:pt x="5880" y="343"/>
                    <a:pt x="583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0"/>
            <p:cNvSpPr/>
            <p:nvPr/>
          </p:nvSpPr>
          <p:spPr>
            <a:xfrm>
              <a:off x="2504975" y="2034400"/>
              <a:ext cx="20075" cy="15300"/>
            </a:xfrm>
            <a:custGeom>
              <a:rect b="b" l="l" r="r" t="t"/>
              <a:pathLst>
                <a:path extrusionOk="0" h="612" w="803">
                  <a:moveTo>
                    <a:pt x="404" y="1"/>
                  </a:moveTo>
                  <a:cubicBezTo>
                    <a:pt x="391" y="1"/>
                    <a:pt x="377" y="1"/>
                    <a:pt x="362" y="3"/>
                  </a:cubicBezTo>
                  <a:cubicBezTo>
                    <a:pt x="94" y="38"/>
                    <a:pt x="1" y="383"/>
                    <a:pt x="217" y="549"/>
                  </a:cubicBezTo>
                  <a:cubicBezTo>
                    <a:pt x="273" y="591"/>
                    <a:pt x="338" y="612"/>
                    <a:pt x="403" y="612"/>
                  </a:cubicBezTo>
                  <a:cubicBezTo>
                    <a:pt x="495" y="612"/>
                    <a:pt x="586" y="571"/>
                    <a:pt x="646" y="493"/>
                  </a:cubicBezTo>
                  <a:cubicBezTo>
                    <a:pt x="802" y="288"/>
                    <a:pt x="650" y="1"/>
                    <a:pt x="40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0"/>
            <p:cNvSpPr/>
            <p:nvPr/>
          </p:nvSpPr>
          <p:spPr>
            <a:xfrm>
              <a:off x="3005725" y="1879725"/>
              <a:ext cx="20050" cy="15275"/>
            </a:xfrm>
            <a:custGeom>
              <a:rect b="b" l="l" r="r" t="t"/>
              <a:pathLst>
                <a:path extrusionOk="0" h="611" w="802">
                  <a:moveTo>
                    <a:pt x="407" y="0"/>
                  </a:moveTo>
                  <a:cubicBezTo>
                    <a:pt x="393" y="0"/>
                    <a:pt x="378" y="1"/>
                    <a:pt x="363" y="3"/>
                  </a:cubicBezTo>
                  <a:cubicBezTo>
                    <a:pt x="93" y="38"/>
                    <a:pt x="0" y="383"/>
                    <a:pt x="217" y="547"/>
                  </a:cubicBezTo>
                  <a:cubicBezTo>
                    <a:pt x="272" y="590"/>
                    <a:pt x="338" y="610"/>
                    <a:pt x="403" y="610"/>
                  </a:cubicBezTo>
                  <a:cubicBezTo>
                    <a:pt x="495" y="610"/>
                    <a:pt x="586" y="569"/>
                    <a:pt x="646" y="491"/>
                  </a:cubicBezTo>
                  <a:cubicBezTo>
                    <a:pt x="801" y="286"/>
                    <a:pt x="652" y="0"/>
                    <a:pt x="40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0"/>
            <p:cNvSpPr/>
            <p:nvPr/>
          </p:nvSpPr>
          <p:spPr>
            <a:xfrm>
              <a:off x="2805550" y="1930175"/>
              <a:ext cx="20050" cy="15325"/>
            </a:xfrm>
            <a:custGeom>
              <a:rect b="b" l="l" r="r" t="t"/>
              <a:pathLst>
                <a:path extrusionOk="0" h="613" w="802">
                  <a:moveTo>
                    <a:pt x="407" y="1"/>
                  </a:moveTo>
                  <a:cubicBezTo>
                    <a:pt x="393" y="1"/>
                    <a:pt x="378" y="2"/>
                    <a:pt x="364" y="4"/>
                  </a:cubicBezTo>
                  <a:cubicBezTo>
                    <a:pt x="94" y="39"/>
                    <a:pt x="1" y="383"/>
                    <a:pt x="217" y="549"/>
                  </a:cubicBezTo>
                  <a:cubicBezTo>
                    <a:pt x="273" y="592"/>
                    <a:pt x="338" y="612"/>
                    <a:pt x="403" y="612"/>
                  </a:cubicBezTo>
                  <a:cubicBezTo>
                    <a:pt x="495" y="612"/>
                    <a:pt x="586" y="571"/>
                    <a:pt x="646" y="492"/>
                  </a:cubicBezTo>
                  <a:cubicBezTo>
                    <a:pt x="802" y="288"/>
                    <a:pt x="652" y="1"/>
                    <a:pt x="40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0"/>
            <p:cNvSpPr/>
            <p:nvPr/>
          </p:nvSpPr>
          <p:spPr>
            <a:xfrm>
              <a:off x="3132325" y="1906525"/>
              <a:ext cx="20050" cy="15325"/>
            </a:xfrm>
            <a:custGeom>
              <a:rect b="b" l="l" r="r" t="t"/>
              <a:pathLst>
                <a:path extrusionOk="0" h="613" w="802">
                  <a:moveTo>
                    <a:pt x="405" y="1"/>
                  </a:moveTo>
                  <a:cubicBezTo>
                    <a:pt x="391" y="1"/>
                    <a:pt x="377" y="2"/>
                    <a:pt x="363" y="4"/>
                  </a:cubicBezTo>
                  <a:cubicBezTo>
                    <a:pt x="93" y="39"/>
                    <a:pt x="0" y="383"/>
                    <a:pt x="217" y="549"/>
                  </a:cubicBezTo>
                  <a:cubicBezTo>
                    <a:pt x="272" y="592"/>
                    <a:pt x="337" y="612"/>
                    <a:pt x="402" y="612"/>
                  </a:cubicBezTo>
                  <a:cubicBezTo>
                    <a:pt x="494" y="612"/>
                    <a:pt x="585" y="571"/>
                    <a:pt x="646" y="492"/>
                  </a:cubicBezTo>
                  <a:cubicBezTo>
                    <a:pt x="801" y="288"/>
                    <a:pt x="651" y="1"/>
                    <a:pt x="40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0"/>
            <p:cNvSpPr/>
            <p:nvPr/>
          </p:nvSpPr>
          <p:spPr>
            <a:xfrm>
              <a:off x="3163225" y="1930175"/>
              <a:ext cx="20025" cy="15325"/>
            </a:xfrm>
            <a:custGeom>
              <a:rect b="b" l="l" r="r" t="t"/>
              <a:pathLst>
                <a:path extrusionOk="0" h="613" w="801">
                  <a:moveTo>
                    <a:pt x="405" y="1"/>
                  </a:moveTo>
                  <a:cubicBezTo>
                    <a:pt x="391" y="1"/>
                    <a:pt x="376" y="2"/>
                    <a:pt x="361" y="4"/>
                  </a:cubicBezTo>
                  <a:cubicBezTo>
                    <a:pt x="92" y="39"/>
                    <a:pt x="0" y="383"/>
                    <a:pt x="217" y="549"/>
                  </a:cubicBezTo>
                  <a:cubicBezTo>
                    <a:pt x="272" y="592"/>
                    <a:pt x="337" y="612"/>
                    <a:pt x="401" y="612"/>
                  </a:cubicBezTo>
                  <a:cubicBezTo>
                    <a:pt x="493" y="612"/>
                    <a:pt x="584" y="571"/>
                    <a:pt x="644" y="492"/>
                  </a:cubicBezTo>
                  <a:cubicBezTo>
                    <a:pt x="801" y="288"/>
                    <a:pt x="650" y="1"/>
                    <a:pt x="40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0"/>
            <p:cNvSpPr/>
            <p:nvPr/>
          </p:nvSpPr>
          <p:spPr>
            <a:xfrm>
              <a:off x="3564250" y="2101100"/>
              <a:ext cx="20050" cy="15325"/>
            </a:xfrm>
            <a:custGeom>
              <a:rect b="b" l="l" r="r" t="t"/>
              <a:pathLst>
                <a:path extrusionOk="0" h="613" w="802">
                  <a:moveTo>
                    <a:pt x="404" y="1"/>
                  </a:moveTo>
                  <a:cubicBezTo>
                    <a:pt x="390" y="1"/>
                    <a:pt x="376" y="2"/>
                    <a:pt x="361" y="4"/>
                  </a:cubicBezTo>
                  <a:cubicBezTo>
                    <a:pt x="92" y="40"/>
                    <a:pt x="0" y="383"/>
                    <a:pt x="215" y="549"/>
                  </a:cubicBezTo>
                  <a:cubicBezTo>
                    <a:pt x="271" y="592"/>
                    <a:pt x="337" y="612"/>
                    <a:pt x="402" y="612"/>
                  </a:cubicBezTo>
                  <a:cubicBezTo>
                    <a:pt x="493" y="612"/>
                    <a:pt x="584" y="571"/>
                    <a:pt x="644" y="493"/>
                  </a:cubicBezTo>
                  <a:cubicBezTo>
                    <a:pt x="801" y="288"/>
                    <a:pt x="649" y="1"/>
                    <a:pt x="40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0"/>
            <p:cNvSpPr/>
            <p:nvPr/>
          </p:nvSpPr>
          <p:spPr>
            <a:xfrm>
              <a:off x="2372525" y="2101100"/>
              <a:ext cx="20050" cy="15325"/>
            </a:xfrm>
            <a:custGeom>
              <a:rect b="b" l="l" r="r" t="t"/>
              <a:pathLst>
                <a:path extrusionOk="0" h="613" w="802">
                  <a:moveTo>
                    <a:pt x="404" y="1"/>
                  </a:moveTo>
                  <a:cubicBezTo>
                    <a:pt x="390" y="1"/>
                    <a:pt x="376" y="2"/>
                    <a:pt x="362" y="4"/>
                  </a:cubicBezTo>
                  <a:cubicBezTo>
                    <a:pt x="92" y="40"/>
                    <a:pt x="0" y="383"/>
                    <a:pt x="215" y="549"/>
                  </a:cubicBezTo>
                  <a:cubicBezTo>
                    <a:pt x="271" y="592"/>
                    <a:pt x="337" y="612"/>
                    <a:pt x="402" y="612"/>
                  </a:cubicBezTo>
                  <a:cubicBezTo>
                    <a:pt x="494" y="612"/>
                    <a:pt x="584" y="571"/>
                    <a:pt x="644" y="493"/>
                  </a:cubicBezTo>
                  <a:cubicBezTo>
                    <a:pt x="801" y="288"/>
                    <a:pt x="649" y="1"/>
                    <a:pt x="40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8" name="Google Shape;4968;p60"/>
          <p:cNvGrpSpPr/>
          <p:nvPr/>
        </p:nvGrpSpPr>
        <p:grpSpPr>
          <a:xfrm flipH="1" rot="5400000">
            <a:off x="5441299" y="2056717"/>
            <a:ext cx="813925" cy="263450"/>
            <a:chOff x="1583150" y="4335950"/>
            <a:chExt cx="813925" cy="263450"/>
          </a:xfrm>
        </p:grpSpPr>
        <p:sp>
          <p:nvSpPr>
            <p:cNvPr id="4969" name="Google Shape;4969;p60"/>
            <p:cNvSpPr/>
            <p:nvPr/>
          </p:nvSpPr>
          <p:spPr>
            <a:xfrm>
              <a:off x="1583150" y="4335950"/>
              <a:ext cx="792950" cy="263450"/>
            </a:xfrm>
            <a:custGeom>
              <a:rect b="b" l="l" r="r" t="t"/>
              <a:pathLst>
                <a:path extrusionOk="0" h="10538" w="31718">
                  <a:moveTo>
                    <a:pt x="8261" y="413"/>
                  </a:moveTo>
                  <a:cubicBezTo>
                    <a:pt x="8260" y="413"/>
                    <a:pt x="8260" y="413"/>
                    <a:pt x="8260" y="413"/>
                  </a:cubicBezTo>
                  <a:cubicBezTo>
                    <a:pt x="8259" y="413"/>
                    <a:pt x="8259" y="413"/>
                    <a:pt x="8258" y="413"/>
                  </a:cubicBezTo>
                  <a:lnTo>
                    <a:pt x="8258" y="413"/>
                  </a:lnTo>
                  <a:cubicBezTo>
                    <a:pt x="8258" y="413"/>
                    <a:pt x="8258" y="413"/>
                    <a:pt x="8258" y="413"/>
                  </a:cubicBezTo>
                  <a:close/>
                  <a:moveTo>
                    <a:pt x="9807" y="727"/>
                  </a:moveTo>
                  <a:cubicBezTo>
                    <a:pt x="9807" y="727"/>
                    <a:pt x="9807" y="727"/>
                    <a:pt x="9807" y="727"/>
                  </a:cubicBezTo>
                  <a:cubicBezTo>
                    <a:pt x="9804" y="728"/>
                    <a:pt x="9802" y="729"/>
                    <a:pt x="9801" y="729"/>
                  </a:cubicBezTo>
                  <a:lnTo>
                    <a:pt x="9801" y="729"/>
                  </a:lnTo>
                  <a:cubicBezTo>
                    <a:pt x="9804" y="727"/>
                    <a:pt x="9806" y="727"/>
                    <a:pt x="9807" y="727"/>
                  </a:cubicBezTo>
                  <a:close/>
                  <a:moveTo>
                    <a:pt x="9730" y="727"/>
                  </a:moveTo>
                  <a:lnTo>
                    <a:pt x="9739" y="729"/>
                  </a:lnTo>
                  <a:lnTo>
                    <a:pt x="9739" y="729"/>
                  </a:lnTo>
                  <a:cubicBezTo>
                    <a:pt x="9736" y="729"/>
                    <a:pt x="9733" y="728"/>
                    <a:pt x="9730" y="727"/>
                  </a:cubicBezTo>
                  <a:close/>
                  <a:moveTo>
                    <a:pt x="11298" y="1059"/>
                  </a:moveTo>
                  <a:cubicBezTo>
                    <a:pt x="11299" y="1061"/>
                    <a:pt x="11299" y="1061"/>
                    <a:pt x="11299" y="1061"/>
                  </a:cubicBezTo>
                  <a:cubicBezTo>
                    <a:pt x="11299" y="1061"/>
                    <a:pt x="11299" y="1061"/>
                    <a:pt x="11298" y="1059"/>
                  </a:cubicBezTo>
                  <a:close/>
                  <a:moveTo>
                    <a:pt x="10527" y="1100"/>
                  </a:moveTo>
                  <a:lnTo>
                    <a:pt x="10540" y="1110"/>
                  </a:lnTo>
                  <a:cubicBezTo>
                    <a:pt x="10543" y="1112"/>
                    <a:pt x="10544" y="1113"/>
                    <a:pt x="10544" y="1113"/>
                  </a:cubicBezTo>
                  <a:cubicBezTo>
                    <a:pt x="10543" y="1113"/>
                    <a:pt x="10541" y="1111"/>
                    <a:pt x="10539" y="1110"/>
                  </a:cubicBezTo>
                  <a:lnTo>
                    <a:pt x="10531" y="1104"/>
                  </a:lnTo>
                  <a:cubicBezTo>
                    <a:pt x="10530" y="1102"/>
                    <a:pt x="10528" y="1101"/>
                    <a:pt x="10527" y="1100"/>
                  </a:cubicBezTo>
                  <a:close/>
                  <a:moveTo>
                    <a:pt x="7530" y="1257"/>
                  </a:moveTo>
                  <a:cubicBezTo>
                    <a:pt x="7525" y="1260"/>
                    <a:pt x="7521" y="1263"/>
                    <a:pt x="7516" y="1266"/>
                  </a:cubicBezTo>
                  <a:lnTo>
                    <a:pt x="7530" y="1257"/>
                  </a:lnTo>
                  <a:close/>
                  <a:moveTo>
                    <a:pt x="19643" y="1708"/>
                  </a:moveTo>
                  <a:lnTo>
                    <a:pt x="19643" y="1708"/>
                  </a:lnTo>
                  <a:cubicBezTo>
                    <a:pt x="19643" y="1708"/>
                    <a:pt x="19642" y="1709"/>
                    <a:pt x="19640" y="1712"/>
                  </a:cubicBezTo>
                  <a:cubicBezTo>
                    <a:pt x="19640" y="1712"/>
                    <a:pt x="19640" y="1712"/>
                    <a:pt x="19640" y="1712"/>
                  </a:cubicBezTo>
                  <a:lnTo>
                    <a:pt x="19640" y="1712"/>
                  </a:lnTo>
                  <a:cubicBezTo>
                    <a:pt x="19642" y="1709"/>
                    <a:pt x="19643" y="1708"/>
                    <a:pt x="19643" y="1708"/>
                  </a:cubicBezTo>
                  <a:close/>
                  <a:moveTo>
                    <a:pt x="19108" y="1843"/>
                  </a:moveTo>
                  <a:cubicBezTo>
                    <a:pt x="19109" y="1843"/>
                    <a:pt x="19108" y="1844"/>
                    <a:pt x="19104" y="1845"/>
                  </a:cubicBezTo>
                  <a:lnTo>
                    <a:pt x="19104" y="1845"/>
                  </a:lnTo>
                  <a:cubicBezTo>
                    <a:pt x="19106" y="1844"/>
                    <a:pt x="19106" y="1843"/>
                    <a:pt x="19106" y="1843"/>
                  </a:cubicBezTo>
                  <a:cubicBezTo>
                    <a:pt x="19107" y="1843"/>
                    <a:pt x="19108" y="1843"/>
                    <a:pt x="19108" y="1843"/>
                  </a:cubicBezTo>
                  <a:close/>
                  <a:moveTo>
                    <a:pt x="6719" y="1895"/>
                  </a:moveTo>
                  <a:cubicBezTo>
                    <a:pt x="6718" y="1896"/>
                    <a:pt x="6717" y="1896"/>
                    <a:pt x="6717" y="1896"/>
                  </a:cubicBezTo>
                  <a:cubicBezTo>
                    <a:pt x="6717" y="1896"/>
                    <a:pt x="6718" y="1896"/>
                    <a:pt x="6719" y="1895"/>
                  </a:cubicBezTo>
                  <a:close/>
                  <a:moveTo>
                    <a:pt x="11065" y="3144"/>
                  </a:moveTo>
                  <a:cubicBezTo>
                    <a:pt x="11065" y="3145"/>
                    <a:pt x="11065" y="3145"/>
                    <a:pt x="11064" y="3145"/>
                  </a:cubicBezTo>
                  <a:cubicBezTo>
                    <a:pt x="11064" y="3145"/>
                    <a:pt x="11064" y="3145"/>
                    <a:pt x="11065" y="3144"/>
                  </a:cubicBezTo>
                  <a:close/>
                  <a:moveTo>
                    <a:pt x="5700" y="3355"/>
                  </a:moveTo>
                  <a:cubicBezTo>
                    <a:pt x="5700" y="3356"/>
                    <a:pt x="5700" y="3357"/>
                    <a:pt x="5699" y="3358"/>
                  </a:cubicBezTo>
                  <a:lnTo>
                    <a:pt x="5700" y="3355"/>
                  </a:lnTo>
                  <a:close/>
                  <a:moveTo>
                    <a:pt x="5060" y="3623"/>
                  </a:moveTo>
                  <a:cubicBezTo>
                    <a:pt x="5060" y="3623"/>
                    <a:pt x="5059" y="3624"/>
                    <a:pt x="5058" y="3626"/>
                  </a:cubicBezTo>
                  <a:lnTo>
                    <a:pt x="5058" y="3626"/>
                  </a:lnTo>
                  <a:cubicBezTo>
                    <a:pt x="5059" y="3624"/>
                    <a:pt x="5059" y="3623"/>
                    <a:pt x="5060" y="3623"/>
                  </a:cubicBezTo>
                  <a:close/>
                  <a:moveTo>
                    <a:pt x="5430" y="4138"/>
                  </a:moveTo>
                  <a:cubicBezTo>
                    <a:pt x="5431" y="4142"/>
                    <a:pt x="5431" y="4146"/>
                    <a:pt x="5432" y="4151"/>
                  </a:cubicBezTo>
                  <a:lnTo>
                    <a:pt x="5432" y="4151"/>
                  </a:lnTo>
                  <a:lnTo>
                    <a:pt x="5431" y="4147"/>
                  </a:lnTo>
                  <a:lnTo>
                    <a:pt x="5430" y="4138"/>
                  </a:lnTo>
                  <a:close/>
                  <a:moveTo>
                    <a:pt x="5416" y="4240"/>
                  </a:moveTo>
                  <a:lnTo>
                    <a:pt x="5416" y="4240"/>
                  </a:lnTo>
                  <a:cubicBezTo>
                    <a:pt x="5414" y="4243"/>
                    <a:pt x="5413" y="4244"/>
                    <a:pt x="5413" y="4244"/>
                  </a:cubicBezTo>
                  <a:cubicBezTo>
                    <a:pt x="5413" y="4244"/>
                    <a:pt x="5413" y="4242"/>
                    <a:pt x="5416" y="4240"/>
                  </a:cubicBezTo>
                  <a:close/>
                  <a:moveTo>
                    <a:pt x="5548" y="4521"/>
                  </a:moveTo>
                  <a:lnTo>
                    <a:pt x="5549" y="4523"/>
                  </a:lnTo>
                  <a:cubicBezTo>
                    <a:pt x="5549" y="4524"/>
                    <a:pt x="5550" y="4525"/>
                    <a:pt x="5549" y="4525"/>
                  </a:cubicBezTo>
                  <a:cubicBezTo>
                    <a:pt x="5549" y="4525"/>
                    <a:pt x="5549" y="4524"/>
                    <a:pt x="5548" y="4521"/>
                  </a:cubicBezTo>
                  <a:close/>
                  <a:moveTo>
                    <a:pt x="28616" y="5134"/>
                  </a:moveTo>
                  <a:cubicBezTo>
                    <a:pt x="28616" y="5134"/>
                    <a:pt x="28616" y="5134"/>
                    <a:pt x="28616" y="5134"/>
                  </a:cubicBezTo>
                  <a:lnTo>
                    <a:pt x="28616" y="5134"/>
                  </a:lnTo>
                  <a:cubicBezTo>
                    <a:pt x="28616" y="5134"/>
                    <a:pt x="28616" y="5134"/>
                    <a:pt x="28616" y="5134"/>
                  </a:cubicBezTo>
                  <a:close/>
                  <a:moveTo>
                    <a:pt x="20602" y="1471"/>
                  </a:moveTo>
                  <a:lnTo>
                    <a:pt x="20602" y="1471"/>
                  </a:lnTo>
                  <a:cubicBezTo>
                    <a:pt x="20623" y="1475"/>
                    <a:pt x="20642" y="1482"/>
                    <a:pt x="20660" y="1491"/>
                  </a:cubicBezTo>
                  <a:cubicBezTo>
                    <a:pt x="20724" y="1515"/>
                    <a:pt x="20802" y="1565"/>
                    <a:pt x="20931" y="1603"/>
                  </a:cubicBezTo>
                  <a:cubicBezTo>
                    <a:pt x="20966" y="1615"/>
                    <a:pt x="21005" y="1620"/>
                    <a:pt x="21043" y="1623"/>
                  </a:cubicBezTo>
                  <a:cubicBezTo>
                    <a:pt x="21054" y="1624"/>
                    <a:pt x="21064" y="1625"/>
                    <a:pt x="21074" y="1625"/>
                  </a:cubicBezTo>
                  <a:cubicBezTo>
                    <a:pt x="21082" y="1625"/>
                    <a:pt x="21089" y="1624"/>
                    <a:pt x="21096" y="1624"/>
                  </a:cubicBezTo>
                  <a:lnTo>
                    <a:pt x="21139" y="1623"/>
                  </a:lnTo>
                  <a:cubicBezTo>
                    <a:pt x="21193" y="1619"/>
                    <a:pt x="21241" y="1612"/>
                    <a:pt x="21283" y="1608"/>
                  </a:cubicBezTo>
                  <a:cubicBezTo>
                    <a:pt x="21322" y="1602"/>
                    <a:pt x="21355" y="1600"/>
                    <a:pt x="21380" y="1600"/>
                  </a:cubicBezTo>
                  <a:cubicBezTo>
                    <a:pt x="21408" y="1600"/>
                    <a:pt x="21428" y="1603"/>
                    <a:pt x="21439" y="1608"/>
                  </a:cubicBezTo>
                  <a:lnTo>
                    <a:pt x="21541" y="1654"/>
                  </a:lnTo>
                  <a:cubicBezTo>
                    <a:pt x="21580" y="1672"/>
                    <a:pt x="21617" y="1688"/>
                    <a:pt x="21648" y="1706"/>
                  </a:cubicBezTo>
                  <a:cubicBezTo>
                    <a:pt x="21674" y="1718"/>
                    <a:pt x="21699" y="1735"/>
                    <a:pt x="21723" y="1752"/>
                  </a:cubicBezTo>
                  <a:cubicBezTo>
                    <a:pt x="21737" y="1764"/>
                    <a:pt x="21749" y="1776"/>
                    <a:pt x="21758" y="1791"/>
                  </a:cubicBezTo>
                  <a:cubicBezTo>
                    <a:pt x="21784" y="1832"/>
                    <a:pt x="21808" y="1896"/>
                    <a:pt x="21827" y="1969"/>
                  </a:cubicBezTo>
                  <a:cubicBezTo>
                    <a:pt x="21838" y="2006"/>
                    <a:pt x="21847" y="2047"/>
                    <a:pt x="21856" y="2088"/>
                  </a:cubicBezTo>
                  <a:lnTo>
                    <a:pt x="21868" y="2146"/>
                  </a:lnTo>
                  <a:cubicBezTo>
                    <a:pt x="21870" y="2159"/>
                    <a:pt x="21872" y="2170"/>
                    <a:pt x="21872" y="2183"/>
                  </a:cubicBezTo>
                  <a:cubicBezTo>
                    <a:pt x="21877" y="2241"/>
                    <a:pt x="21869" y="2318"/>
                    <a:pt x="21861" y="2409"/>
                  </a:cubicBezTo>
                  <a:lnTo>
                    <a:pt x="21855" y="2481"/>
                  </a:lnTo>
                  <a:lnTo>
                    <a:pt x="21852" y="2546"/>
                  </a:lnTo>
                  <a:cubicBezTo>
                    <a:pt x="21848" y="2576"/>
                    <a:pt x="21843" y="2606"/>
                    <a:pt x="21835" y="2635"/>
                  </a:cubicBezTo>
                  <a:cubicBezTo>
                    <a:pt x="21818" y="2702"/>
                    <a:pt x="21787" y="2786"/>
                    <a:pt x="21760" y="2889"/>
                  </a:cubicBezTo>
                  <a:cubicBezTo>
                    <a:pt x="21731" y="3001"/>
                    <a:pt x="21728" y="3114"/>
                    <a:pt x="21722" y="3193"/>
                  </a:cubicBezTo>
                  <a:cubicBezTo>
                    <a:pt x="21720" y="3226"/>
                    <a:pt x="21716" y="3261"/>
                    <a:pt x="21709" y="3293"/>
                  </a:cubicBezTo>
                  <a:cubicBezTo>
                    <a:pt x="21704" y="3323"/>
                    <a:pt x="21702" y="3324"/>
                    <a:pt x="21681" y="3374"/>
                  </a:cubicBezTo>
                  <a:lnTo>
                    <a:pt x="21581" y="3608"/>
                  </a:lnTo>
                  <a:cubicBezTo>
                    <a:pt x="21548" y="3683"/>
                    <a:pt x="21516" y="3772"/>
                    <a:pt x="21482" y="3824"/>
                  </a:cubicBezTo>
                  <a:cubicBezTo>
                    <a:pt x="21445" y="3886"/>
                    <a:pt x="21396" y="3952"/>
                    <a:pt x="21343" y="4028"/>
                  </a:cubicBezTo>
                  <a:cubicBezTo>
                    <a:pt x="21317" y="4066"/>
                    <a:pt x="21289" y="4107"/>
                    <a:pt x="21262" y="4149"/>
                  </a:cubicBezTo>
                  <a:cubicBezTo>
                    <a:pt x="21259" y="4155"/>
                    <a:pt x="21256" y="4160"/>
                    <a:pt x="21253" y="4164"/>
                  </a:cubicBezTo>
                  <a:cubicBezTo>
                    <a:pt x="21252" y="4166"/>
                    <a:pt x="21250" y="4168"/>
                    <a:pt x="21247" y="4170"/>
                  </a:cubicBezTo>
                  <a:cubicBezTo>
                    <a:pt x="21241" y="4177"/>
                    <a:pt x="21235" y="4184"/>
                    <a:pt x="21228" y="4190"/>
                  </a:cubicBezTo>
                  <a:cubicBezTo>
                    <a:pt x="21189" y="4223"/>
                    <a:pt x="21112" y="4264"/>
                    <a:pt x="21017" y="4335"/>
                  </a:cubicBezTo>
                  <a:cubicBezTo>
                    <a:pt x="20962" y="4378"/>
                    <a:pt x="20913" y="4430"/>
                    <a:pt x="20873" y="4488"/>
                  </a:cubicBezTo>
                  <a:cubicBezTo>
                    <a:pt x="20838" y="4542"/>
                    <a:pt x="20809" y="4600"/>
                    <a:pt x="20787" y="4661"/>
                  </a:cubicBezTo>
                  <a:cubicBezTo>
                    <a:pt x="20752" y="4765"/>
                    <a:pt x="20732" y="4845"/>
                    <a:pt x="20710" y="4884"/>
                  </a:cubicBezTo>
                  <a:cubicBezTo>
                    <a:pt x="20707" y="4892"/>
                    <a:pt x="20702" y="4899"/>
                    <a:pt x="20697" y="4906"/>
                  </a:cubicBezTo>
                  <a:lnTo>
                    <a:pt x="20687" y="4921"/>
                  </a:lnTo>
                  <a:cubicBezTo>
                    <a:pt x="20676" y="4934"/>
                    <a:pt x="20665" y="4948"/>
                    <a:pt x="20657" y="4960"/>
                  </a:cubicBezTo>
                  <a:cubicBezTo>
                    <a:pt x="20623" y="5008"/>
                    <a:pt x="20594" y="5058"/>
                    <a:pt x="20570" y="5110"/>
                  </a:cubicBezTo>
                  <a:cubicBezTo>
                    <a:pt x="20537" y="5177"/>
                    <a:pt x="20511" y="5235"/>
                    <a:pt x="20488" y="5275"/>
                  </a:cubicBezTo>
                  <a:lnTo>
                    <a:pt x="20488" y="5275"/>
                  </a:lnTo>
                  <a:cubicBezTo>
                    <a:pt x="20445" y="5255"/>
                    <a:pt x="20397" y="5238"/>
                    <a:pt x="20381" y="5231"/>
                  </a:cubicBezTo>
                  <a:cubicBezTo>
                    <a:pt x="20323" y="5204"/>
                    <a:pt x="20258" y="5160"/>
                    <a:pt x="20180" y="5111"/>
                  </a:cubicBezTo>
                  <a:cubicBezTo>
                    <a:pt x="20142" y="5085"/>
                    <a:pt x="20099" y="5059"/>
                    <a:pt x="20051" y="5034"/>
                  </a:cubicBezTo>
                  <a:cubicBezTo>
                    <a:pt x="20025" y="5019"/>
                    <a:pt x="19997" y="5007"/>
                    <a:pt x="19968" y="4995"/>
                  </a:cubicBezTo>
                  <a:cubicBezTo>
                    <a:pt x="19938" y="4985"/>
                    <a:pt x="19907" y="4976"/>
                    <a:pt x="19876" y="4969"/>
                  </a:cubicBezTo>
                  <a:cubicBezTo>
                    <a:pt x="19759" y="4945"/>
                    <a:pt x="19668" y="4947"/>
                    <a:pt x="19607" y="4934"/>
                  </a:cubicBezTo>
                  <a:cubicBezTo>
                    <a:pt x="19541" y="4919"/>
                    <a:pt x="19543" y="4919"/>
                    <a:pt x="19503" y="4877"/>
                  </a:cubicBezTo>
                  <a:cubicBezTo>
                    <a:pt x="19466" y="4836"/>
                    <a:pt x="19428" y="4759"/>
                    <a:pt x="19363" y="4669"/>
                  </a:cubicBezTo>
                  <a:cubicBezTo>
                    <a:pt x="19326" y="4617"/>
                    <a:pt x="19282" y="4570"/>
                    <a:pt x="19231" y="4531"/>
                  </a:cubicBezTo>
                  <a:cubicBezTo>
                    <a:pt x="19183" y="4496"/>
                    <a:pt x="19132" y="4466"/>
                    <a:pt x="19076" y="4442"/>
                  </a:cubicBezTo>
                  <a:cubicBezTo>
                    <a:pt x="18983" y="4399"/>
                    <a:pt x="18904" y="4371"/>
                    <a:pt x="18869" y="4346"/>
                  </a:cubicBezTo>
                  <a:cubicBezTo>
                    <a:pt x="18863" y="4341"/>
                    <a:pt x="18857" y="4335"/>
                    <a:pt x="18851" y="4330"/>
                  </a:cubicBezTo>
                  <a:lnTo>
                    <a:pt x="18832" y="4310"/>
                  </a:lnTo>
                  <a:cubicBezTo>
                    <a:pt x="18822" y="4298"/>
                    <a:pt x="18812" y="4287"/>
                    <a:pt x="18799" y="4277"/>
                  </a:cubicBezTo>
                  <a:cubicBezTo>
                    <a:pt x="18760" y="4241"/>
                    <a:pt x="18718" y="4206"/>
                    <a:pt x="18674" y="4176"/>
                  </a:cubicBezTo>
                  <a:cubicBezTo>
                    <a:pt x="18597" y="4122"/>
                    <a:pt x="18531" y="4075"/>
                    <a:pt x="18504" y="4043"/>
                  </a:cubicBezTo>
                  <a:cubicBezTo>
                    <a:pt x="18495" y="4034"/>
                    <a:pt x="18489" y="4022"/>
                    <a:pt x="18486" y="4008"/>
                  </a:cubicBezTo>
                  <a:cubicBezTo>
                    <a:pt x="18480" y="3984"/>
                    <a:pt x="18478" y="3960"/>
                    <a:pt x="18478" y="3935"/>
                  </a:cubicBezTo>
                  <a:cubicBezTo>
                    <a:pt x="18477" y="3866"/>
                    <a:pt x="18489" y="3780"/>
                    <a:pt x="18488" y="3666"/>
                  </a:cubicBezTo>
                  <a:cubicBezTo>
                    <a:pt x="18487" y="3605"/>
                    <a:pt x="18478" y="3543"/>
                    <a:pt x="18462" y="3483"/>
                  </a:cubicBezTo>
                  <a:cubicBezTo>
                    <a:pt x="18445" y="3427"/>
                    <a:pt x="18427" y="3381"/>
                    <a:pt x="18412" y="3339"/>
                  </a:cubicBezTo>
                  <a:cubicBezTo>
                    <a:pt x="18380" y="3259"/>
                    <a:pt x="18358" y="3190"/>
                    <a:pt x="18358" y="3153"/>
                  </a:cubicBezTo>
                  <a:cubicBezTo>
                    <a:pt x="18358" y="3147"/>
                    <a:pt x="18358" y="3140"/>
                    <a:pt x="18359" y="3132"/>
                  </a:cubicBezTo>
                  <a:cubicBezTo>
                    <a:pt x="18360" y="3129"/>
                    <a:pt x="18361" y="3127"/>
                    <a:pt x="18362" y="3123"/>
                  </a:cubicBezTo>
                  <a:cubicBezTo>
                    <a:pt x="18373" y="3105"/>
                    <a:pt x="18385" y="3088"/>
                    <a:pt x="18400" y="3073"/>
                  </a:cubicBezTo>
                  <a:cubicBezTo>
                    <a:pt x="18444" y="3024"/>
                    <a:pt x="18514" y="2971"/>
                    <a:pt x="18592" y="2887"/>
                  </a:cubicBezTo>
                  <a:cubicBezTo>
                    <a:pt x="18640" y="2836"/>
                    <a:pt x="18679" y="2776"/>
                    <a:pt x="18705" y="2710"/>
                  </a:cubicBezTo>
                  <a:cubicBezTo>
                    <a:pt x="18726" y="2653"/>
                    <a:pt x="18741" y="2593"/>
                    <a:pt x="18748" y="2533"/>
                  </a:cubicBezTo>
                  <a:cubicBezTo>
                    <a:pt x="18762" y="2433"/>
                    <a:pt x="18768" y="2347"/>
                    <a:pt x="18782" y="2302"/>
                  </a:cubicBezTo>
                  <a:cubicBezTo>
                    <a:pt x="18783" y="2298"/>
                    <a:pt x="18784" y="2293"/>
                    <a:pt x="18786" y="2289"/>
                  </a:cubicBezTo>
                  <a:lnTo>
                    <a:pt x="18786" y="2289"/>
                  </a:lnTo>
                  <a:cubicBezTo>
                    <a:pt x="18798" y="2287"/>
                    <a:pt x="18815" y="2286"/>
                    <a:pt x="18835" y="2286"/>
                  </a:cubicBezTo>
                  <a:cubicBezTo>
                    <a:pt x="18880" y="2286"/>
                    <a:pt x="18942" y="2290"/>
                    <a:pt x="19009" y="2292"/>
                  </a:cubicBezTo>
                  <a:cubicBezTo>
                    <a:pt x="19019" y="2292"/>
                    <a:pt x="19030" y="2292"/>
                    <a:pt x="19040" y="2292"/>
                  </a:cubicBezTo>
                  <a:cubicBezTo>
                    <a:pt x="19090" y="2292"/>
                    <a:pt x="19139" y="2287"/>
                    <a:pt x="19188" y="2279"/>
                  </a:cubicBezTo>
                  <a:cubicBezTo>
                    <a:pt x="19230" y="2272"/>
                    <a:pt x="19270" y="2258"/>
                    <a:pt x="19307" y="2240"/>
                  </a:cubicBezTo>
                  <a:cubicBezTo>
                    <a:pt x="19352" y="2218"/>
                    <a:pt x="19392" y="2188"/>
                    <a:pt x="19425" y="2151"/>
                  </a:cubicBezTo>
                  <a:cubicBezTo>
                    <a:pt x="19536" y="2014"/>
                    <a:pt x="19549" y="1921"/>
                    <a:pt x="19585" y="1839"/>
                  </a:cubicBezTo>
                  <a:cubicBezTo>
                    <a:pt x="19599" y="1799"/>
                    <a:pt x="19614" y="1766"/>
                    <a:pt x="19625" y="1738"/>
                  </a:cubicBezTo>
                  <a:cubicBezTo>
                    <a:pt x="19629" y="1729"/>
                    <a:pt x="19633" y="1722"/>
                    <a:pt x="19637" y="1716"/>
                  </a:cubicBezTo>
                  <a:lnTo>
                    <a:pt x="19637" y="1716"/>
                  </a:lnTo>
                  <a:cubicBezTo>
                    <a:pt x="19641" y="1715"/>
                    <a:pt x="19647" y="1714"/>
                    <a:pt x="19653" y="1714"/>
                  </a:cubicBezTo>
                  <a:cubicBezTo>
                    <a:pt x="19669" y="1712"/>
                    <a:pt x="19686" y="1711"/>
                    <a:pt x="19703" y="1711"/>
                  </a:cubicBezTo>
                  <a:cubicBezTo>
                    <a:pt x="19717" y="1711"/>
                    <a:pt x="19731" y="1712"/>
                    <a:pt x="19744" y="1713"/>
                  </a:cubicBezTo>
                  <a:cubicBezTo>
                    <a:pt x="19800" y="1714"/>
                    <a:pt x="19865" y="1723"/>
                    <a:pt x="19945" y="1723"/>
                  </a:cubicBezTo>
                  <a:cubicBezTo>
                    <a:pt x="19976" y="1723"/>
                    <a:pt x="20010" y="1722"/>
                    <a:pt x="20046" y="1718"/>
                  </a:cubicBezTo>
                  <a:cubicBezTo>
                    <a:pt x="20196" y="1700"/>
                    <a:pt x="20299" y="1638"/>
                    <a:pt x="20381" y="1588"/>
                  </a:cubicBezTo>
                  <a:cubicBezTo>
                    <a:pt x="20462" y="1538"/>
                    <a:pt x="20529" y="1495"/>
                    <a:pt x="20575" y="1479"/>
                  </a:cubicBezTo>
                  <a:cubicBezTo>
                    <a:pt x="20584" y="1476"/>
                    <a:pt x="20593" y="1474"/>
                    <a:pt x="20602" y="1471"/>
                  </a:cubicBezTo>
                  <a:close/>
                  <a:moveTo>
                    <a:pt x="9509" y="5501"/>
                  </a:moveTo>
                  <a:cubicBezTo>
                    <a:pt x="9508" y="5501"/>
                    <a:pt x="9508" y="5501"/>
                    <a:pt x="9508" y="5501"/>
                  </a:cubicBezTo>
                  <a:lnTo>
                    <a:pt x="9508" y="5501"/>
                  </a:lnTo>
                  <a:cubicBezTo>
                    <a:pt x="9508" y="5501"/>
                    <a:pt x="9508" y="5501"/>
                    <a:pt x="9509" y="5501"/>
                  </a:cubicBezTo>
                  <a:close/>
                  <a:moveTo>
                    <a:pt x="9474" y="5549"/>
                  </a:moveTo>
                  <a:cubicBezTo>
                    <a:pt x="9474" y="5551"/>
                    <a:pt x="9474" y="5552"/>
                    <a:pt x="9474" y="5552"/>
                  </a:cubicBezTo>
                  <a:cubicBezTo>
                    <a:pt x="9474" y="5552"/>
                    <a:pt x="9474" y="5551"/>
                    <a:pt x="9474" y="5550"/>
                  </a:cubicBezTo>
                  <a:cubicBezTo>
                    <a:pt x="9474" y="5549"/>
                    <a:pt x="9474" y="5549"/>
                    <a:pt x="9474" y="5549"/>
                  </a:cubicBezTo>
                  <a:close/>
                  <a:moveTo>
                    <a:pt x="22632" y="5895"/>
                  </a:moveTo>
                  <a:cubicBezTo>
                    <a:pt x="22632" y="5895"/>
                    <a:pt x="22631" y="5895"/>
                    <a:pt x="22631" y="5895"/>
                  </a:cubicBezTo>
                  <a:cubicBezTo>
                    <a:pt x="22631" y="5895"/>
                    <a:pt x="22632" y="5895"/>
                    <a:pt x="22632" y="5895"/>
                  </a:cubicBezTo>
                  <a:close/>
                  <a:moveTo>
                    <a:pt x="19765" y="5984"/>
                  </a:moveTo>
                  <a:cubicBezTo>
                    <a:pt x="19764" y="5985"/>
                    <a:pt x="19762" y="5986"/>
                    <a:pt x="19761" y="5986"/>
                  </a:cubicBezTo>
                  <a:lnTo>
                    <a:pt x="19759" y="5988"/>
                  </a:lnTo>
                  <a:lnTo>
                    <a:pt x="19759" y="5988"/>
                  </a:lnTo>
                  <a:cubicBezTo>
                    <a:pt x="19761" y="5987"/>
                    <a:pt x="19762" y="5985"/>
                    <a:pt x="19764" y="5984"/>
                  </a:cubicBezTo>
                  <a:cubicBezTo>
                    <a:pt x="19764" y="5984"/>
                    <a:pt x="19764" y="5984"/>
                    <a:pt x="19765" y="5984"/>
                  </a:cubicBezTo>
                  <a:close/>
                  <a:moveTo>
                    <a:pt x="25448" y="6016"/>
                  </a:moveTo>
                  <a:cubicBezTo>
                    <a:pt x="25448" y="6016"/>
                    <a:pt x="25448" y="6016"/>
                    <a:pt x="25448" y="6016"/>
                  </a:cubicBezTo>
                  <a:cubicBezTo>
                    <a:pt x="25449" y="6016"/>
                    <a:pt x="25449" y="6016"/>
                    <a:pt x="25448" y="6016"/>
                  </a:cubicBezTo>
                  <a:close/>
                  <a:moveTo>
                    <a:pt x="6746" y="6465"/>
                  </a:moveTo>
                  <a:lnTo>
                    <a:pt x="6746" y="6465"/>
                  </a:lnTo>
                  <a:cubicBezTo>
                    <a:pt x="6746" y="6465"/>
                    <a:pt x="6747" y="6466"/>
                    <a:pt x="6747" y="6466"/>
                  </a:cubicBezTo>
                  <a:cubicBezTo>
                    <a:pt x="6747" y="6466"/>
                    <a:pt x="6747" y="6466"/>
                    <a:pt x="6747" y="6466"/>
                  </a:cubicBezTo>
                  <a:lnTo>
                    <a:pt x="6747" y="6466"/>
                  </a:lnTo>
                  <a:cubicBezTo>
                    <a:pt x="6747" y="6466"/>
                    <a:pt x="6746" y="6465"/>
                    <a:pt x="6746" y="6465"/>
                  </a:cubicBezTo>
                  <a:close/>
                  <a:moveTo>
                    <a:pt x="19527" y="6514"/>
                  </a:moveTo>
                  <a:cubicBezTo>
                    <a:pt x="19526" y="6515"/>
                    <a:pt x="19525" y="6515"/>
                    <a:pt x="19525" y="6516"/>
                  </a:cubicBezTo>
                  <a:cubicBezTo>
                    <a:pt x="19522" y="6515"/>
                    <a:pt x="19523" y="6515"/>
                    <a:pt x="19527" y="6514"/>
                  </a:cubicBezTo>
                  <a:close/>
                  <a:moveTo>
                    <a:pt x="9781" y="739"/>
                  </a:moveTo>
                  <a:cubicBezTo>
                    <a:pt x="9810" y="746"/>
                    <a:pt x="9839" y="754"/>
                    <a:pt x="9869" y="763"/>
                  </a:cubicBezTo>
                  <a:cubicBezTo>
                    <a:pt x="9943" y="784"/>
                    <a:pt x="10017" y="808"/>
                    <a:pt x="10087" y="836"/>
                  </a:cubicBezTo>
                  <a:cubicBezTo>
                    <a:pt x="10151" y="859"/>
                    <a:pt x="10212" y="888"/>
                    <a:pt x="10270" y="922"/>
                  </a:cubicBezTo>
                  <a:cubicBezTo>
                    <a:pt x="10330" y="958"/>
                    <a:pt x="10394" y="1003"/>
                    <a:pt x="10462" y="1053"/>
                  </a:cubicBezTo>
                  <a:lnTo>
                    <a:pt x="10514" y="1090"/>
                  </a:lnTo>
                  <a:lnTo>
                    <a:pt x="10522" y="1096"/>
                  </a:lnTo>
                  <a:lnTo>
                    <a:pt x="10522" y="1096"/>
                  </a:lnTo>
                  <a:cubicBezTo>
                    <a:pt x="10522" y="1097"/>
                    <a:pt x="10523" y="1099"/>
                    <a:pt x="10524" y="1102"/>
                  </a:cubicBezTo>
                  <a:cubicBezTo>
                    <a:pt x="10541" y="1135"/>
                    <a:pt x="10563" y="1218"/>
                    <a:pt x="10611" y="1336"/>
                  </a:cubicBezTo>
                  <a:cubicBezTo>
                    <a:pt x="10642" y="1411"/>
                    <a:pt x="10685" y="1483"/>
                    <a:pt x="10738" y="1545"/>
                  </a:cubicBezTo>
                  <a:cubicBezTo>
                    <a:pt x="10786" y="1599"/>
                    <a:pt x="10842" y="1649"/>
                    <a:pt x="10901" y="1691"/>
                  </a:cubicBezTo>
                  <a:cubicBezTo>
                    <a:pt x="10950" y="1725"/>
                    <a:pt x="10991" y="1753"/>
                    <a:pt x="11021" y="1774"/>
                  </a:cubicBezTo>
                  <a:lnTo>
                    <a:pt x="11021" y="1774"/>
                  </a:lnTo>
                  <a:cubicBezTo>
                    <a:pt x="11008" y="1807"/>
                    <a:pt x="10990" y="1850"/>
                    <a:pt x="10970" y="1899"/>
                  </a:cubicBezTo>
                  <a:cubicBezTo>
                    <a:pt x="10941" y="1972"/>
                    <a:pt x="10922" y="2049"/>
                    <a:pt x="10913" y="2127"/>
                  </a:cubicBezTo>
                  <a:cubicBezTo>
                    <a:pt x="10909" y="2178"/>
                    <a:pt x="10911" y="2230"/>
                    <a:pt x="10918" y="2281"/>
                  </a:cubicBezTo>
                  <a:cubicBezTo>
                    <a:pt x="10924" y="2315"/>
                    <a:pt x="10930" y="2347"/>
                    <a:pt x="10938" y="2381"/>
                  </a:cubicBezTo>
                  <a:cubicBezTo>
                    <a:pt x="10970" y="2502"/>
                    <a:pt x="11001" y="2583"/>
                    <a:pt x="11008" y="2621"/>
                  </a:cubicBezTo>
                  <a:cubicBezTo>
                    <a:pt x="11011" y="2630"/>
                    <a:pt x="11011" y="2639"/>
                    <a:pt x="11011" y="2648"/>
                  </a:cubicBezTo>
                  <a:lnTo>
                    <a:pt x="11011" y="2648"/>
                  </a:lnTo>
                  <a:cubicBezTo>
                    <a:pt x="11009" y="2662"/>
                    <a:pt x="11004" y="2716"/>
                    <a:pt x="11005" y="2742"/>
                  </a:cubicBezTo>
                  <a:cubicBezTo>
                    <a:pt x="11005" y="2780"/>
                    <a:pt x="11008" y="2818"/>
                    <a:pt x="11013" y="2855"/>
                  </a:cubicBezTo>
                  <a:cubicBezTo>
                    <a:pt x="11031" y="2988"/>
                    <a:pt x="11058" y="3073"/>
                    <a:pt x="11063" y="3120"/>
                  </a:cubicBezTo>
                  <a:cubicBezTo>
                    <a:pt x="11063" y="3125"/>
                    <a:pt x="11064" y="3129"/>
                    <a:pt x="11064" y="3132"/>
                  </a:cubicBezTo>
                  <a:lnTo>
                    <a:pt x="11064" y="3132"/>
                  </a:lnTo>
                  <a:cubicBezTo>
                    <a:pt x="11052" y="3154"/>
                    <a:pt x="11003" y="3210"/>
                    <a:pt x="10938" y="3285"/>
                  </a:cubicBezTo>
                  <a:cubicBezTo>
                    <a:pt x="10897" y="3333"/>
                    <a:pt x="10859" y="3382"/>
                    <a:pt x="10826" y="3435"/>
                  </a:cubicBezTo>
                  <a:cubicBezTo>
                    <a:pt x="10816" y="3452"/>
                    <a:pt x="10807" y="3467"/>
                    <a:pt x="10797" y="3485"/>
                  </a:cubicBezTo>
                  <a:lnTo>
                    <a:pt x="10774" y="3531"/>
                  </a:lnTo>
                  <a:lnTo>
                    <a:pt x="10746" y="3587"/>
                  </a:lnTo>
                  <a:lnTo>
                    <a:pt x="10636" y="3805"/>
                  </a:lnTo>
                  <a:cubicBezTo>
                    <a:pt x="10599" y="3876"/>
                    <a:pt x="10560" y="3966"/>
                    <a:pt x="10538" y="3987"/>
                  </a:cubicBezTo>
                  <a:cubicBezTo>
                    <a:pt x="10507" y="4027"/>
                    <a:pt x="10454" y="4081"/>
                    <a:pt x="10384" y="4154"/>
                  </a:cubicBezTo>
                  <a:cubicBezTo>
                    <a:pt x="10350" y="4190"/>
                    <a:pt x="10313" y="4231"/>
                    <a:pt x="10273" y="4282"/>
                  </a:cubicBezTo>
                  <a:cubicBezTo>
                    <a:pt x="10233" y="4335"/>
                    <a:pt x="10196" y="4392"/>
                    <a:pt x="10166" y="4451"/>
                  </a:cubicBezTo>
                  <a:cubicBezTo>
                    <a:pt x="10112" y="4560"/>
                    <a:pt x="10080" y="4643"/>
                    <a:pt x="10054" y="4691"/>
                  </a:cubicBezTo>
                  <a:cubicBezTo>
                    <a:pt x="10046" y="4707"/>
                    <a:pt x="10037" y="4721"/>
                    <a:pt x="10026" y="4735"/>
                  </a:cubicBezTo>
                  <a:cubicBezTo>
                    <a:pt x="10018" y="4742"/>
                    <a:pt x="10009" y="4750"/>
                    <a:pt x="10000" y="4756"/>
                  </a:cubicBezTo>
                  <a:cubicBezTo>
                    <a:pt x="9959" y="4788"/>
                    <a:pt x="9874" y="4831"/>
                    <a:pt x="9762" y="4922"/>
                  </a:cubicBezTo>
                  <a:cubicBezTo>
                    <a:pt x="9730" y="4949"/>
                    <a:pt x="9701" y="4977"/>
                    <a:pt x="9675" y="5007"/>
                  </a:cubicBezTo>
                  <a:lnTo>
                    <a:pt x="9653" y="5032"/>
                  </a:lnTo>
                  <a:lnTo>
                    <a:pt x="9625" y="5069"/>
                  </a:lnTo>
                  <a:cubicBezTo>
                    <a:pt x="9608" y="5093"/>
                    <a:pt x="9593" y="5118"/>
                    <a:pt x="9580" y="5144"/>
                  </a:cubicBezTo>
                  <a:cubicBezTo>
                    <a:pt x="9544" y="5217"/>
                    <a:pt x="9520" y="5294"/>
                    <a:pt x="9505" y="5373"/>
                  </a:cubicBezTo>
                  <a:cubicBezTo>
                    <a:pt x="9495" y="5434"/>
                    <a:pt x="9486" y="5486"/>
                    <a:pt x="9480" y="5518"/>
                  </a:cubicBezTo>
                  <a:lnTo>
                    <a:pt x="9480" y="5518"/>
                  </a:lnTo>
                  <a:cubicBezTo>
                    <a:pt x="9475" y="5520"/>
                    <a:pt x="9469" y="5523"/>
                    <a:pt x="9463" y="5525"/>
                  </a:cubicBezTo>
                  <a:cubicBezTo>
                    <a:pt x="9407" y="5557"/>
                    <a:pt x="9304" y="5589"/>
                    <a:pt x="9164" y="5694"/>
                  </a:cubicBezTo>
                  <a:cubicBezTo>
                    <a:pt x="9133" y="5718"/>
                    <a:pt x="9104" y="5745"/>
                    <a:pt x="9078" y="5774"/>
                  </a:cubicBezTo>
                  <a:lnTo>
                    <a:pt x="9034" y="5821"/>
                  </a:lnTo>
                  <a:lnTo>
                    <a:pt x="8946" y="5914"/>
                  </a:lnTo>
                  <a:lnTo>
                    <a:pt x="8767" y="6105"/>
                  </a:lnTo>
                  <a:cubicBezTo>
                    <a:pt x="8626" y="6253"/>
                    <a:pt x="8589" y="6375"/>
                    <a:pt x="8552" y="6444"/>
                  </a:cubicBezTo>
                  <a:cubicBezTo>
                    <a:pt x="8542" y="6467"/>
                    <a:pt x="8531" y="6488"/>
                    <a:pt x="8518" y="6509"/>
                  </a:cubicBezTo>
                  <a:lnTo>
                    <a:pt x="8518" y="6509"/>
                  </a:lnTo>
                  <a:cubicBezTo>
                    <a:pt x="8473" y="6529"/>
                    <a:pt x="8426" y="6547"/>
                    <a:pt x="8377" y="6563"/>
                  </a:cubicBezTo>
                  <a:cubicBezTo>
                    <a:pt x="8364" y="6568"/>
                    <a:pt x="8351" y="6573"/>
                    <a:pt x="8338" y="6578"/>
                  </a:cubicBezTo>
                  <a:lnTo>
                    <a:pt x="8338" y="6578"/>
                  </a:lnTo>
                  <a:cubicBezTo>
                    <a:pt x="8321" y="6577"/>
                    <a:pt x="8305" y="6575"/>
                    <a:pt x="8291" y="6573"/>
                  </a:cubicBezTo>
                  <a:cubicBezTo>
                    <a:pt x="8271" y="6572"/>
                    <a:pt x="8251" y="6568"/>
                    <a:pt x="8232" y="6561"/>
                  </a:cubicBezTo>
                  <a:cubicBezTo>
                    <a:pt x="8200" y="6549"/>
                    <a:pt x="8166" y="6534"/>
                    <a:pt x="8130" y="6518"/>
                  </a:cubicBezTo>
                  <a:lnTo>
                    <a:pt x="7891" y="6407"/>
                  </a:lnTo>
                  <a:lnTo>
                    <a:pt x="7822" y="6377"/>
                  </a:lnTo>
                  <a:cubicBezTo>
                    <a:pt x="7789" y="6363"/>
                    <a:pt x="7756" y="6353"/>
                    <a:pt x="7722" y="6343"/>
                  </a:cubicBezTo>
                  <a:cubicBezTo>
                    <a:pt x="7670" y="6328"/>
                    <a:pt x="7617" y="6318"/>
                    <a:pt x="7563" y="6309"/>
                  </a:cubicBezTo>
                  <a:cubicBezTo>
                    <a:pt x="7487" y="6296"/>
                    <a:pt x="7431" y="6284"/>
                    <a:pt x="7405" y="6274"/>
                  </a:cubicBezTo>
                  <a:lnTo>
                    <a:pt x="7405" y="6274"/>
                  </a:lnTo>
                  <a:cubicBezTo>
                    <a:pt x="7397" y="6264"/>
                    <a:pt x="7369" y="6232"/>
                    <a:pt x="7339" y="6184"/>
                  </a:cubicBezTo>
                  <a:cubicBezTo>
                    <a:pt x="7306" y="6136"/>
                    <a:pt x="7272" y="6089"/>
                    <a:pt x="7234" y="6045"/>
                  </a:cubicBezTo>
                  <a:cubicBezTo>
                    <a:pt x="7207" y="6014"/>
                    <a:pt x="7176" y="5985"/>
                    <a:pt x="7143" y="5960"/>
                  </a:cubicBezTo>
                  <a:cubicBezTo>
                    <a:pt x="7124" y="5945"/>
                    <a:pt x="7103" y="5931"/>
                    <a:pt x="7081" y="5917"/>
                  </a:cubicBezTo>
                  <a:lnTo>
                    <a:pt x="7056" y="5900"/>
                  </a:lnTo>
                  <a:lnTo>
                    <a:pt x="6848" y="5762"/>
                  </a:lnTo>
                  <a:lnTo>
                    <a:pt x="6744" y="5693"/>
                  </a:lnTo>
                  <a:cubicBezTo>
                    <a:pt x="6716" y="5676"/>
                    <a:pt x="6691" y="5656"/>
                    <a:pt x="6666" y="5634"/>
                  </a:cubicBezTo>
                  <a:cubicBezTo>
                    <a:pt x="6617" y="5591"/>
                    <a:pt x="6559" y="5530"/>
                    <a:pt x="6486" y="5461"/>
                  </a:cubicBezTo>
                  <a:cubicBezTo>
                    <a:pt x="6325" y="5308"/>
                    <a:pt x="6160" y="5211"/>
                    <a:pt x="6099" y="5136"/>
                  </a:cubicBezTo>
                  <a:cubicBezTo>
                    <a:pt x="6044" y="5076"/>
                    <a:pt x="5987" y="5011"/>
                    <a:pt x="5940" y="4952"/>
                  </a:cubicBezTo>
                  <a:cubicBezTo>
                    <a:pt x="5915" y="4922"/>
                    <a:pt x="5893" y="4893"/>
                    <a:pt x="5874" y="4865"/>
                  </a:cubicBezTo>
                  <a:lnTo>
                    <a:pt x="5843" y="4818"/>
                  </a:lnTo>
                  <a:cubicBezTo>
                    <a:pt x="5821" y="4785"/>
                    <a:pt x="5796" y="4754"/>
                    <a:pt x="5769" y="4724"/>
                  </a:cubicBezTo>
                  <a:cubicBezTo>
                    <a:pt x="5673" y="4622"/>
                    <a:pt x="5596" y="4571"/>
                    <a:pt x="5561" y="4533"/>
                  </a:cubicBezTo>
                  <a:cubicBezTo>
                    <a:pt x="5554" y="4527"/>
                    <a:pt x="5550" y="4521"/>
                    <a:pt x="5547" y="4517"/>
                  </a:cubicBezTo>
                  <a:lnTo>
                    <a:pt x="5547" y="4517"/>
                  </a:lnTo>
                  <a:lnTo>
                    <a:pt x="5535" y="4487"/>
                  </a:lnTo>
                  <a:lnTo>
                    <a:pt x="5512" y="4427"/>
                  </a:lnTo>
                  <a:cubicBezTo>
                    <a:pt x="5486" y="4356"/>
                    <a:pt x="5462" y="4285"/>
                    <a:pt x="5444" y="4211"/>
                  </a:cubicBezTo>
                  <a:lnTo>
                    <a:pt x="5443" y="4208"/>
                  </a:lnTo>
                  <a:lnTo>
                    <a:pt x="5443" y="4208"/>
                  </a:lnTo>
                  <a:cubicBezTo>
                    <a:pt x="5454" y="4196"/>
                    <a:pt x="5467" y="4183"/>
                    <a:pt x="5481" y="4168"/>
                  </a:cubicBezTo>
                  <a:cubicBezTo>
                    <a:pt x="5510" y="4136"/>
                    <a:pt x="5547" y="4099"/>
                    <a:pt x="5588" y="4044"/>
                  </a:cubicBezTo>
                  <a:cubicBezTo>
                    <a:pt x="5628" y="3989"/>
                    <a:pt x="5684" y="3918"/>
                    <a:pt x="5712" y="3779"/>
                  </a:cubicBezTo>
                  <a:cubicBezTo>
                    <a:pt x="5722" y="3708"/>
                    <a:pt x="5725" y="3635"/>
                    <a:pt x="5718" y="3564"/>
                  </a:cubicBezTo>
                  <a:cubicBezTo>
                    <a:pt x="5707" y="3450"/>
                    <a:pt x="5697" y="3375"/>
                    <a:pt x="5700" y="3357"/>
                  </a:cubicBezTo>
                  <a:lnTo>
                    <a:pt x="5700" y="3355"/>
                  </a:lnTo>
                  <a:lnTo>
                    <a:pt x="5713" y="3323"/>
                  </a:lnTo>
                  <a:lnTo>
                    <a:pt x="5762" y="3197"/>
                  </a:lnTo>
                  <a:cubicBezTo>
                    <a:pt x="5787" y="3129"/>
                    <a:pt x="5816" y="3063"/>
                    <a:pt x="5849" y="3000"/>
                  </a:cubicBezTo>
                  <a:lnTo>
                    <a:pt x="5874" y="2959"/>
                  </a:lnTo>
                  <a:cubicBezTo>
                    <a:pt x="5892" y="2930"/>
                    <a:pt x="5908" y="2903"/>
                    <a:pt x="5921" y="2876"/>
                  </a:cubicBezTo>
                  <a:cubicBezTo>
                    <a:pt x="5949" y="2822"/>
                    <a:pt x="5970" y="2775"/>
                    <a:pt x="5987" y="2733"/>
                  </a:cubicBezTo>
                  <a:cubicBezTo>
                    <a:pt x="6022" y="2650"/>
                    <a:pt x="6050" y="2587"/>
                    <a:pt x="6070" y="2563"/>
                  </a:cubicBezTo>
                  <a:cubicBezTo>
                    <a:pt x="6072" y="2558"/>
                    <a:pt x="6105" y="2521"/>
                    <a:pt x="6127" y="2498"/>
                  </a:cubicBezTo>
                  <a:lnTo>
                    <a:pt x="6210" y="2415"/>
                  </a:lnTo>
                  <a:cubicBezTo>
                    <a:pt x="6269" y="2359"/>
                    <a:pt x="6336" y="2297"/>
                    <a:pt x="6406" y="2225"/>
                  </a:cubicBezTo>
                  <a:lnTo>
                    <a:pt x="6585" y="2043"/>
                  </a:lnTo>
                  <a:lnTo>
                    <a:pt x="6732" y="1893"/>
                  </a:lnTo>
                  <a:lnTo>
                    <a:pt x="6732" y="1893"/>
                  </a:lnTo>
                  <a:cubicBezTo>
                    <a:pt x="6760" y="1889"/>
                    <a:pt x="6788" y="1885"/>
                    <a:pt x="6815" y="1883"/>
                  </a:cubicBezTo>
                  <a:cubicBezTo>
                    <a:pt x="6858" y="1878"/>
                    <a:pt x="6909" y="1874"/>
                    <a:pt x="6974" y="1864"/>
                  </a:cubicBezTo>
                  <a:cubicBezTo>
                    <a:pt x="7060" y="1851"/>
                    <a:pt x="7143" y="1821"/>
                    <a:pt x="7219" y="1777"/>
                  </a:cubicBezTo>
                  <a:cubicBezTo>
                    <a:pt x="7269" y="1746"/>
                    <a:pt x="7316" y="1707"/>
                    <a:pt x="7354" y="1662"/>
                  </a:cubicBezTo>
                  <a:cubicBezTo>
                    <a:pt x="7384" y="1626"/>
                    <a:pt x="7409" y="1587"/>
                    <a:pt x="7431" y="1545"/>
                  </a:cubicBezTo>
                  <a:cubicBezTo>
                    <a:pt x="7460" y="1489"/>
                    <a:pt x="7484" y="1431"/>
                    <a:pt x="7504" y="1371"/>
                  </a:cubicBezTo>
                  <a:lnTo>
                    <a:pt x="7542" y="1259"/>
                  </a:lnTo>
                  <a:cubicBezTo>
                    <a:pt x="7544" y="1254"/>
                    <a:pt x="7546" y="1250"/>
                    <a:pt x="7547" y="1246"/>
                  </a:cubicBezTo>
                  <a:lnTo>
                    <a:pt x="7547" y="1246"/>
                  </a:lnTo>
                  <a:lnTo>
                    <a:pt x="7562" y="1237"/>
                  </a:lnTo>
                  <a:lnTo>
                    <a:pt x="7663" y="1179"/>
                  </a:lnTo>
                  <a:cubicBezTo>
                    <a:pt x="7734" y="1141"/>
                    <a:pt x="7809" y="1104"/>
                    <a:pt x="7886" y="1065"/>
                  </a:cubicBezTo>
                  <a:lnTo>
                    <a:pt x="7891" y="1062"/>
                  </a:lnTo>
                  <a:lnTo>
                    <a:pt x="7891" y="1062"/>
                  </a:lnTo>
                  <a:cubicBezTo>
                    <a:pt x="7896" y="1063"/>
                    <a:pt x="7902" y="1064"/>
                    <a:pt x="7908" y="1066"/>
                  </a:cubicBezTo>
                  <a:cubicBezTo>
                    <a:pt x="7970" y="1076"/>
                    <a:pt x="8057" y="1114"/>
                    <a:pt x="8220" y="1128"/>
                  </a:cubicBezTo>
                  <a:cubicBezTo>
                    <a:pt x="8242" y="1129"/>
                    <a:pt x="8264" y="1129"/>
                    <a:pt x="8288" y="1129"/>
                  </a:cubicBezTo>
                  <a:cubicBezTo>
                    <a:pt x="8315" y="1127"/>
                    <a:pt x="8342" y="1125"/>
                    <a:pt x="8369" y="1120"/>
                  </a:cubicBezTo>
                  <a:cubicBezTo>
                    <a:pt x="8398" y="1114"/>
                    <a:pt x="8428" y="1107"/>
                    <a:pt x="8457" y="1098"/>
                  </a:cubicBezTo>
                  <a:cubicBezTo>
                    <a:pt x="8477" y="1090"/>
                    <a:pt x="8498" y="1083"/>
                    <a:pt x="8516" y="1074"/>
                  </a:cubicBezTo>
                  <a:cubicBezTo>
                    <a:pt x="8577" y="1046"/>
                    <a:pt x="8636" y="1011"/>
                    <a:pt x="8691" y="971"/>
                  </a:cubicBezTo>
                  <a:cubicBezTo>
                    <a:pt x="8778" y="906"/>
                    <a:pt x="8835" y="866"/>
                    <a:pt x="8845" y="863"/>
                  </a:cubicBezTo>
                  <a:lnTo>
                    <a:pt x="8845" y="863"/>
                  </a:lnTo>
                  <a:cubicBezTo>
                    <a:pt x="8843" y="864"/>
                    <a:pt x="8842" y="865"/>
                    <a:pt x="8843" y="865"/>
                  </a:cubicBezTo>
                  <a:cubicBezTo>
                    <a:pt x="8843" y="865"/>
                    <a:pt x="8845" y="864"/>
                    <a:pt x="8849" y="864"/>
                  </a:cubicBezTo>
                  <a:cubicBezTo>
                    <a:pt x="8857" y="864"/>
                    <a:pt x="8874" y="865"/>
                    <a:pt x="8904" y="870"/>
                  </a:cubicBezTo>
                  <a:cubicBezTo>
                    <a:pt x="8962" y="879"/>
                    <a:pt x="9056" y="907"/>
                    <a:pt x="9185" y="922"/>
                  </a:cubicBezTo>
                  <a:cubicBezTo>
                    <a:pt x="9201" y="924"/>
                    <a:pt x="9219" y="926"/>
                    <a:pt x="9236" y="927"/>
                  </a:cubicBezTo>
                  <a:lnTo>
                    <a:pt x="9262" y="928"/>
                  </a:lnTo>
                  <a:lnTo>
                    <a:pt x="9308" y="927"/>
                  </a:lnTo>
                  <a:cubicBezTo>
                    <a:pt x="9336" y="926"/>
                    <a:pt x="9365" y="922"/>
                    <a:pt x="9393" y="915"/>
                  </a:cubicBezTo>
                  <a:cubicBezTo>
                    <a:pt x="9417" y="912"/>
                    <a:pt x="9440" y="905"/>
                    <a:pt x="9463" y="897"/>
                  </a:cubicBezTo>
                  <a:cubicBezTo>
                    <a:pt x="9529" y="875"/>
                    <a:pt x="9592" y="847"/>
                    <a:pt x="9652" y="813"/>
                  </a:cubicBezTo>
                  <a:cubicBezTo>
                    <a:pt x="9704" y="782"/>
                    <a:pt x="9752" y="755"/>
                    <a:pt x="9781" y="739"/>
                  </a:cubicBezTo>
                  <a:close/>
                  <a:moveTo>
                    <a:pt x="9601" y="7096"/>
                  </a:moveTo>
                  <a:lnTo>
                    <a:pt x="9601" y="7096"/>
                  </a:lnTo>
                  <a:cubicBezTo>
                    <a:pt x="9601" y="7096"/>
                    <a:pt x="9603" y="7096"/>
                    <a:pt x="9609" y="7098"/>
                  </a:cubicBezTo>
                  <a:lnTo>
                    <a:pt x="9609" y="7098"/>
                  </a:lnTo>
                  <a:cubicBezTo>
                    <a:pt x="9604" y="7097"/>
                    <a:pt x="9601" y="7096"/>
                    <a:pt x="9601" y="7096"/>
                  </a:cubicBezTo>
                  <a:close/>
                  <a:moveTo>
                    <a:pt x="9651" y="7122"/>
                  </a:moveTo>
                  <a:cubicBezTo>
                    <a:pt x="9653" y="7123"/>
                    <a:pt x="9654" y="7124"/>
                    <a:pt x="9653" y="7124"/>
                  </a:cubicBezTo>
                  <a:cubicBezTo>
                    <a:pt x="9653" y="7124"/>
                    <a:pt x="9652" y="7123"/>
                    <a:pt x="9651" y="7122"/>
                  </a:cubicBezTo>
                  <a:close/>
                  <a:moveTo>
                    <a:pt x="9030" y="7244"/>
                  </a:moveTo>
                  <a:lnTo>
                    <a:pt x="9030" y="7244"/>
                  </a:lnTo>
                  <a:cubicBezTo>
                    <a:pt x="9032" y="7245"/>
                    <a:pt x="9034" y="7245"/>
                    <a:pt x="9034" y="7245"/>
                  </a:cubicBezTo>
                  <a:cubicBezTo>
                    <a:pt x="9033" y="7245"/>
                    <a:pt x="9032" y="7245"/>
                    <a:pt x="9030" y="7244"/>
                  </a:cubicBezTo>
                  <a:close/>
                  <a:moveTo>
                    <a:pt x="8598" y="7336"/>
                  </a:moveTo>
                  <a:lnTo>
                    <a:pt x="8596" y="7338"/>
                  </a:lnTo>
                  <a:lnTo>
                    <a:pt x="8596" y="7338"/>
                  </a:lnTo>
                  <a:cubicBezTo>
                    <a:pt x="8596" y="7338"/>
                    <a:pt x="8597" y="7337"/>
                    <a:pt x="8598" y="7336"/>
                  </a:cubicBezTo>
                  <a:close/>
                  <a:moveTo>
                    <a:pt x="11011" y="7469"/>
                  </a:moveTo>
                  <a:cubicBezTo>
                    <a:pt x="11012" y="7469"/>
                    <a:pt x="11015" y="7470"/>
                    <a:pt x="11015" y="7470"/>
                  </a:cubicBezTo>
                  <a:cubicBezTo>
                    <a:pt x="11016" y="7470"/>
                    <a:pt x="11016" y="7470"/>
                    <a:pt x="11017" y="7471"/>
                  </a:cubicBezTo>
                  <a:lnTo>
                    <a:pt x="11017" y="7471"/>
                  </a:lnTo>
                  <a:lnTo>
                    <a:pt x="11013" y="7470"/>
                  </a:lnTo>
                  <a:cubicBezTo>
                    <a:pt x="11011" y="7470"/>
                    <a:pt x="11011" y="7469"/>
                    <a:pt x="11011" y="7469"/>
                  </a:cubicBezTo>
                  <a:close/>
                  <a:moveTo>
                    <a:pt x="12457" y="7668"/>
                  </a:moveTo>
                  <a:cubicBezTo>
                    <a:pt x="12458" y="7668"/>
                    <a:pt x="12459" y="7668"/>
                    <a:pt x="12461" y="7669"/>
                  </a:cubicBezTo>
                  <a:cubicBezTo>
                    <a:pt x="12462" y="7669"/>
                    <a:pt x="12464" y="7669"/>
                    <a:pt x="12466" y="7670"/>
                  </a:cubicBezTo>
                  <a:lnTo>
                    <a:pt x="12466" y="7670"/>
                  </a:lnTo>
                  <a:lnTo>
                    <a:pt x="12455" y="7669"/>
                  </a:lnTo>
                  <a:cubicBezTo>
                    <a:pt x="12455" y="7668"/>
                    <a:pt x="12456" y="7668"/>
                    <a:pt x="12457" y="7668"/>
                  </a:cubicBezTo>
                  <a:close/>
                  <a:moveTo>
                    <a:pt x="12468" y="7670"/>
                  </a:moveTo>
                  <a:cubicBezTo>
                    <a:pt x="12468" y="7670"/>
                    <a:pt x="12469" y="7670"/>
                    <a:pt x="12469" y="7670"/>
                  </a:cubicBezTo>
                  <a:cubicBezTo>
                    <a:pt x="12469" y="7670"/>
                    <a:pt x="12469" y="7670"/>
                    <a:pt x="12469" y="7670"/>
                  </a:cubicBezTo>
                  <a:cubicBezTo>
                    <a:pt x="12469" y="7670"/>
                    <a:pt x="12469" y="7670"/>
                    <a:pt x="12468" y="7670"/>
                  </a:cubicBezTo>
                  <a:close/>
                  <a:moveTo>
                    <a:pt x="15344" y="7688"/>
                  </a:moveTo>
                  <a:lnTo>
                    <a:pt x="15346" y="7688"/>
                  </a:lnTo>
                  <a:cubicBezTo>
                    <a:pt x="15341" y="7688"/>
                    <a:pt x="15342" y="7688"/>
                    <a:pt x="15344" y="7688"/>
                  </a:cubicBezTo>
                  <a:close/>
                  <a:moveTo>
                    <a:pt x="10432" y="7753"/>
                  </a:moveTo>
                  <a:cubicBezTo>
                    <a:pt x="10433" y="7754"/>
                    <a:pt x="10434" y="7754"/>
                    <a:pt x="10434" y="7754"/>
                  </a:cubicBezTo>
                  <a:cubicBezTo>
                    <a:pt x="10433" y="7754"/>
                    <a:pt x="10433" y="7754"/>
                    <a:pt x="10432" y="7753"/>
                  </a:cubicBezTo>
                  <a:close/>
                  <a:moveTo>
                    <a:pt x="11898" y="7981"/>
                  </a:moveTo>
                  <a:lnTo>
                    <a:pt x="11898" y="7981"/>
                  </a:lnTo>
                  <a:cubicBezTo>
                    <a:pt x="11898" y="7981"/>
                    <a:pt x="11898" y="7981"/>
                    <a:pt x="11898" y="7981"/>
                  </a:cubicBezTo>
                  <a:lnTo>
                    <a:pt x="11898" y="7981"/>
                  </a:lnTo>
                  <a:cubicBezTo>
                    <a:pt x="11898" y="7981"/>
                    <a:pt x="11898" y="7981"/>
                    <a:pt x="11898" y="7981"/>
                  </a:cubicBezTo>
                  <a:close/>
                  <a:moveTo>
                    <a:pt x="6211" y="8087"/>
                  </a:moveTo>
                  <a:cubicBezTo>
                    <a:pt x="6212" y="8087"/>
                    <a:pt x="6210" y="8087"/>
                    <a:pt x="6208" y="8089"/>
                  </a:cubicBezTo>
                  <a:lnTo>
                    <a:pt x="6208" y="8089"/>
                  </a:lnTo>
                  <a:cubicBezTo>
                    <a:pt x="6209" y="8088"/>
                    <a:pt x="6209" y="8087"/>
                    <a:pt x="6210" y="8087"/>
                  </a:cubicBezTo>
                  <a:cubicBezTo>
                    <a:pt x="6211" y="8087"/>
                    <a:pt x="6211" y="8087"/>
                    <a:pt x="6211" y="8087"/>
                  </a:cubicBezTo>
                  <a:close/>
                  <a:moveTo>
                    <a:pt x="6199" y="8095"/>
                  </a:moveTo>
                  <a:cubicBezTo>
                    <a:pt x="6198" y="8096"/>
                    <a:pt x="6198" y="8096"/>
                    <a:pt x="6198" y="8096"/>
                  </a:cubicBezTo>
                  <a:cubicBezTo>
                    <a:pt x="6198" y="8096"/>
                    <a:pt x="6198" y="8096"/>
                    <a:pt x="6199" y="8095"/>
                  </a:cubicBezTo>
                  <a:close/>
                  <a:moveTo>
                    <a:pt x="4549" y="8896"/>
                  </a:moveTo>
                  <a:lnTo>
                    <a:pt x="4549" y="8896"/>
                  </a:lnTo>
                  <a:cubicBezTo>
                    <a:pt x="4546" y="8898"/>
                    <a:pt x="4543" y="8899"/>
                    <a:pt x="4540" y="8899"/>
                  </a:cubicBezTo>
                  <a:cubicBezTo>
                    <a:pt x="4543" y="8898"/>
                    <a:pt x="4546" y="8897"/>
                    <a:pt x="4549" y="8896"/>
                  </a:cubicBezTo>
                  <a:close/>
                  <a:moveTo>
                    <a:pt x="2289" y="9465"/>
                  </a:moveTo>
                  <a:cubicBezTo>
                    <a:pt x="2282" y="9467"/>
                    <a:pt x="2280" y="9467"/>
                    <a:pt x="2279" y="9467"/>
                  </a:cubicBezTo>
                  <a:cubicBezTo>
                    <a:pt x="2278" y="9467"/>
                    <a:pt x="2285" y="9465"/>
                    <a:pt x="2289" y="9465"/>
                  </a:cubicBezTo>
                  <a:close/>
                  <a:moveTo>
                    <a:pt x="393" y="9665"/>
                  </a:moveTo>
                  <a:cubicBezTo>
                    <a:pt x="392" y="9666"/>
                    <a:pt x="391" y="9666"/>
                    <a:pt x="390" y="9666"/>
                  </a:cubicBezTo>
                  <a:cubicBezTo>
                    <a:pt x="388" y="9667"/>
                    <a:pt x="387" y="9668"/>
                    <a:pt x="386" y="9668"/>
                  </a:cubicBezTo>
                  <a:cubicBezTo>
                    <a:pt x="385" y="9668"/>
                    <a:pt x="387" y="9667"/>
                    <a:pt x="393" y="9665"/>
                  </a:cubicBezTo>
                  <a:close/>
                  <a:moveTo>
                    <a:pt x="1898" y="10257"/>
                  </a:moveTo>
                  <a:cubicBezTo>
                    <a:pt x="1899" y="10257"/>
                    <a:pt x="1902" y="10257"/>
                    <a:pt x="1905" y="10258"/>
                  </a:cubicBezTo>
                  <a:lnTo>
                    <a:pt x="1899" y="10258"/>
                  </a:lnTo>
                  <a:cubicBezTo>
                    <a:pt x="1897" y="10257"/>
                    <a:pt x="1897" y="10257"/>
                    <a:pt x="1898" y="10257"/>
                  </a:cubicBezTo>
                  <a:close/>
                  <a:moveTo>
                    <a:pt x="1917" y="10257"/>
                  </a:moveTo>
                  <a:lnTo>
                    <a:pt x="1910" y="10258"/>
                  </a:lnTo>
                  <a:lnTo>
                    <a:pt x="1908" y="10258"/>
                  </a:lnTo>
                  <a:lnTo>
                    <a:pt x="1917" y="10257"/>
                  </a:lnTo>
                  <a:close/>
                  <a:moveTo>
                    <a:pt x="950" y="10348"/>
                  </a:moveTo>
                  <a:lnTo>
                    <a:pt x="948" y="10348"/>
                  </a:lnTo>
                  <a:lnTo>
                    <a:pt x="944" y="10348"/>
                  </a:lnTo>
                  <a:cubicBezTo>
                    <a:pt x="946" y="10348"/>
                    <a:pt x="948" y="10348"/>
                    <a:pt x="950" y="10348"/>
                  </a:cubicBezTo>
                  <a:close/>
                  <a:moveTo>
                    <a:pt x="9778" y="0"/>
                  </a:moveTo>
                  <a:cubicBezTo>
                    <a:pt x="9747" y="2"/>
                    <a:pt x="9717" y="4"/>
                    <a:pt x="9685" y="7"/>
                  </a:cubicBezTo>
                  <a:cubicBezTo>
                    <a:pt x="9660" y="12"/>
                    <a:pt x="9633" y="18"/>
                    <a:pt x="9609" y="24"/>
                  </a:cubicBezTo>
                  <a:cubicBezTo>
                    <a:pt x="9540" y="44"/>
                    <a:pt x="9474" y="73"/>
                    <a:pt x="9411" y="110"/>
                  </a:cubicBezTo>
                  <a:lnTo>
                    <a:pt x="9294" y="178"/>
                  </a:lnTo>
                  <a:cubicBezTo>
                    <a:pt x="9280" y="187"/>
                    <a:pt x="9266" y="193"/>
                    <a:pt x="9253" y="200"/>
                  </a:cubicBezTo>
                  <a:lnTo>
                    <a:pt x="9253" y="200"/>
                  </a:lnTo>
                  <a:cubicBezTo>
                    <a:pt x="9207" y="195"/>
                    <a:pt x="9130" y="175"/>
                    <a:pt x="9020" y="156"/>
                  </a:cubicBezTo>
                  <a:cubicBezTo>
                    <a:pt x="8963" y="147"/>
                    <a:pt x="8905" y="142"/>
                    <a:pt x="8848" y="142"/>
                  </a:cubicBezTo>
                  <a:cubicBezTo>
                    <a:pt x="8836" y="142"/>
                    <a:pt x="8825" y="142"/>
                    <a:pt x="8813" y="143"/>
                  </a:cubicBezTo>
                  <a:cubicBezTo>
                    <a:pt x="8725" y="147"/>
                    <a:pt x="8640" y="167"/>
                    <a:pt x="8560" y="201"/>
                  </a:cubicBezTo>
                  <a:cubicBezTo>
                    <a:pt x="8407" y="271"/>
                    <a:pt x="8329" y="348"/>
                    <a:pt x="8273" y="386"/>
                  </a:cubicBezTo>
                  <a:cubicBezTo>
                    <a:pt x="8262" y="394"/>
                    <a:pt x="8250" y="402"/>
                    <a:pt x="8238" y="410"/>
                  </a:cubicBezTo>
                  <a:lnTo>
                    <a:pt x="8238" y="410"/>
                  </a:lnTo>
                  <a:cubicBezTo>
                    <a:pt x="8204" y="403"/>
                    <a:pt x="8138" y="386"/>
                    <a:pt x="8055" y="367"/>
                  </a:cubicBezTo>
                  <a:cubicBezTo>
                    <a:pt x="7995" y="353"/>
                    <a:pt x="7933" y="346"/>
                    <a:pt x="7871" y="346"/>
                  </a:cubicBezTo>
                  <a:cubicBezTo>
                    <a:pt x="7855" y="346"/>
                    <a:pt x="7840" y="346"/>
                    <a:pt x="7824" y="347"/>
                  </a:cubicBezTo>
                  <a:cubicBezTo>
                    <a:pt x="7763" y="352"/>
                    <a:pt x="7704" y="366"/>
                    <a:pt x="7648" y="389"/>
                  </a:cubicBezTo>
                  <a:cubicBezTo>
                    <a:pt x="7631" y="396"/>
                    <a:pt x="7614" y="404"/>
                    <a:pt x="7598" y="413"/>
                  </a:cubicBezTo>
                  <a:lnTo>
                    <a:pt x="7569" y="428"/>
                  </a:lnTo>
                  <a:cubicBezTo>
                    <a:pt x="7489" y="467"/>
                    <a:pt x="7407" y="510"/>
                    <a:pt x="7323" y="556"/>
                  </a:cubicBezTo>
                  <a:cubicBezTo>
                    <a:pt x="7280" y="580"/>
                    <a:pt x="7237" y="605"/>
                    <a:pt x="7194" y="631"/>
                  </a:cubicBezTo>
                  <a:lnTo>
                    <a:pt x="7130" y="673"/>
                  </a:lnTo>
                  <a:cubicBezTo>
                    <a:pt x="7103" y="691"/>
                    <a:pt x="7078" y="711"/>
                    <a:pt x="7053" y="733"/>
                  </a:cubicBezTo>
                  <a:cubicBezTo>
                    <a:pt x="7033" y="753"/>
                    <a:pt x="7014" y="775"/>
                    <a:pt x="6996" y="796"/>
                  </a:cubicBezTo>
                  <a:cubicBezTo>
                    <a:pt x="6948" y="860"/>
                    <a:pt x="6910" y="931"/>
                    <a:pt x="6885" y="1004"/>
                  </a:cubicBezTo>
                  <a:cubicBezTo>
                    <a:pt x="6864" y="1061"/>
                    <a:pt x="6850" y="1106"/>
                    <a:pt x="6837" y="1143"/>
                  </a:cubicBezTo>
                  <a:cubicBezTo>
                    <a:pt x="6834" y="1155"/>
                    <a:pt x="6830" y="1167"/>
                    <a:pt x="6826" y="1178"/>
                  </a:cubicBezTo>
                  <a:lnTo>
                    <a:pt x="6826" y="1178"/>
                  </a:lnTo>
                  <a:cubicBezTo>
                    <a:pt x="6805" y="1181"/>
                    <a:pt x="6777" y="1184"/>
                    <a:pt x="6745" y="1187"/>
                  </a:cubicBezTo>
                  <a:cubicBezTo>
                    <a:pt x="6687" y="1193"/>
                    <a:pt x="6629" y="1201"/>
                    <a:pt x="6573" y="1212"/>
                  </a:cubicBezTo>
                  <a:cubicBezTo>
                    <a:pt x="6477" y="1232"/>
                    <a:pt x="6386" y="1274"/>
                    <a:pt x="6309" y="1335"/>
                  </a:cubicBezTo>
                  <a:cubicBezTo>
                    <a:pt x="6294" y="1345"/>
                    <a:pt x="6280" y="1358"/>
                    <a:pt x="6268" y="1372"/>
                  </a:cubicBezTo>
                  <a:lnTo>
                    <a:pt x="6243" y="1396"/>
                  </a:lnTo>
                  <a:lnTo>
                    <a:pt x="6196" y="1446"/>
                  </a:lnTo>
                  <a:lnTo>
                    <a:pt x="6100" y="1544"/>
                  </a:lnTo>
                  <a:lnTo>
                    <a:pt x="5910" y="1742"/>
                  </a:lnTo>
                  <a:cubicBezTo>
                    <a:pt x="5858" y="1796"/>
                    <a:pt x="5795" y="1855"/>
                    <a:pt x="5728" y="1920"/>
                  </a:cubicBezTo>
                  <a:cubicBezTo>
                    <a:pt x="5695" y="1953"/>
                    <a:pt x="5659" y="1988"/>
                    <a:pt x="5624" y="2026"/>
                  </a:cubicBezTo>
                  <a:cubicBezTo>
                    <a:pt x="5583" y="2069"/>
                    <a:pt x="5544" y="2115"/>
                    <a:pt x="5510" y="2162"/>
                  </a:cubicBezTo>
                  <a:cubicBezTo>
                    <a:pt x="5428" y="2282"/>
                    <a:pt x="5390" y="2385"/>
                    <a:pt x="5356" y="2464"/>
                  </a:cubicBezTo>
                  <a:cubicBezTo>
                    <a:pt x="5340" y="2503"/>
                    <a:pt x="5325" y="2536"/>
                    <a:pt x="5312" y="2562"/>
                  </a:cubicBezTo>
                  <a:cubicBezTo>
                    <a:pt x="5306" y="2575"/>
                    <a:pt x="5301" y="2585"/>
                    <a:pt x="5295" y="2593"/>
                  </a:cubicBezTo>
                  <a:cubicBezTo>
                    <a:pt x="5283" y="2613"/>
                    <a:pt x="5265" y="2643"/>
                    <a:pt x="5252" y="2667"/>
                  </a:cubicBezTo>
                  <a:cubicBezTo>
                    <a:pt x="5204" y="2759"/>
                    <a:pt x="5161" y="2855"/>
                    <a:pt x="5126" y="2954"/>
                  </a:cubicBezTo>
                  <a:lnTo>
                    <a:pt x="5081" y="3075"/>
                  </a:lnTo>
                  <a:lnTo>
                    <a:pt x="5070" y="3101"/>
                  </a:lnTo>
                  <a:cubicBezTo>
                    <a:pt x="5063" y="3122"/>
                    <a:pt x="5053" y="3147"/>
                    <a:pt x="5048" y="3167"/>
                  </a:cubicBezTo>
                  <a:cubicBezTo>
                    <a:pt x="5036" y="3210"/>
                    <a:pt x="5029" y="3252"/>
                    <a:pt x="5026" y="3294"/>
                  </a:cubicBezTo>
                  <a:cubicBezTo>
                    <a:pt x="5015" y="3454"/>
                    <a:pt x="5042" y="3553"/>
                    <a:pt x="5044" y="3616"/>
                  </a:cubicBezTo>
                  <a:cubicBezTo>
                    <a:pt x="5045" y="3624"/>
                    <a:pt x="5046" y="3633"/>
                    <a:pt x="5046" y="3641"/>
                  </a:cubicBezTo>
                  <a:lnTo>
                    <a:pt x="5046" y="3641"/>
                  </a:lnTo>
                  <a:cubicBezTo>
                    <a:pt x="5017" y="3679"/>
                    <a:pt x="4955" y="3737"/>
                    <a:pt x="4877" y="3839"/>
                  </a:cubicBezTo>
                  <a:cubicBezTo>
                    <a:pt x="4850" y="3874"/>
                    <a:pt x="4827" y="3913"/>
                    <a:pt x="4808" y="3953"/>
                  </a:cubicBezTo>
                  <a:cubicBezTo>
                    <a:pt x="4778" y="4017"/>
                    <a:pt x="4762" y="4086"/>
                    <a:pt x="4762" y="4156"/>
                  </a:cubicBezTo>
                  <a:cubicBezTo>
                    <a:pt x="4762" y="4175"/>
                    <a:pt x="4763" y="4193"/>
                    <a:pt x="4765" y="4212"/>
                  </a:cubicBezTo>
                  <a:lnTo>
                    <a:pt x="4768" y="4236"/>
                  </a:lnTo>
                  <a:lnTo>
                    <a:pt x="4775" y="4281"/>
                  </a:lnTo>
                  <a:cubicBezTo>
                    <a:pt x="4781" y="4311"/>
                    <a:pt x="4786" y="4339"/>
                    <a:pt x="4793" y="4367"/>
                  </a:cubicBezTo>
                  <a:cubicBezTo>
                    <a:pt x="4819" y="4464"/>
                    <a:pt x="4850" y="4561"/>
                    <a:pt x="4887" y="4655"/>
                  </a:cubicBezTo>
                  <a:lnTo>
                    <a:pt x="4911" y="4718"/>
                  </a:lnTo>
                  <a:lnTo>
                    <a:pt x="4923" y="4749"/>
                  </a:lnTo>
                  <a:lnTo>
                    <a:pt x="4933" y="4774"/>
                  </a:lnTo>
                  <a:lnTo>
                    <a:pt x="4949" y="4810"/>
                  </a:lnTo>
                  <a:cubicBezTo>
                    <a:pt x="4988" y="4882"/>
                    <a:pt x="5036" y="4948"/>
                    <a:pt x="5096" y="5003"/>
                  </a:cubicBezTo>
                  <a:cubicBezTo>
                    <a:pt x="5186" y="5088"/>
                    <a:pt x="5256" y="5137"/>
                    <a:pt x="5280" y="5166"/>
                  </a:cubicBezTo>
                  <a:cubicBezTo>
                    <a:pt x="5283" y="5170"/>
                    <a:pt x="5286" y="5172"/>
                    <a:pt x="5288" y="5175"/>
                  </a:cubicBezTo>
                  <a:lnTo>
                    <a:pt x="5332" y="5239"/>
                  </a:lnTo>
                  <a:cubicBezTo>
                    <a:pt x="5362" y="5283"/>
                    <a:pt x="5394" y="5323"/>
                    <a:pt x="5425" y="5361"/>
                  </a:cubicBezTo>
                  <a:cubicBezTo>
                    <a:pt x="5489" y="5440"/>
                    <a:pt x="5550" y="5508"/>
                    <a:pt x="5614" y="5577"/>
                  </a:cubicBezTo>
                  <a:cubicBezTo>
                    <a:pt x="5689" y="5655"/>
                    <a:pt x="5771" y="5725"/>
                    <a:pt x="5860" y="5788"/>
                  </a:cubicBezTo>
                  <a:cubicBezTo>
                    <a:pt x="5921" y="5832"/>
                    <a:pt x="5981" y="5879"/>
                    <a:pt x="6037" y="5931"/>
                  </a:cubicBezTo>
                  <a:cubicBezTo>
                    <a:pt x="6093" y="5983"/>
                    <a:pt x="6157" y="6050"/>
                    <a:pt x="6241" y="6122"/>
                  </a:cubicBezTo>
                  <a:cubicBezTo>
                    <a:pt x="6283" y="6159"/>
                    <a:pt x="6328" y="6192"/>
                    <a:pt x="6374" y="6223"/>
                  </a:cubicBezTo>
                  <a:lnTo>
                    <a:pt x="6492" y="6300"/>
                  </a:lnTo>
                  <a:lnTo>
                    <a:pt x="6726" y="6452"/>
                  </a:lnTo>
                  <a:lnTo>
                    <a:pt x="6755" y="6471"/>
                  </a:lnTo>
                  <a:cubicBezTo>
                    <a:pt x="6753" y="6471"/>
                    <a:pt x="6750" y="6467"/>
                    <a:pt x="6747" y="6466"/>
                  </a:cubicBezTo>
                  <a:lnTo>
                    <a:pt x="6747" y="6466"/>
                  </a:lnTo>
                  <a:cubicBezTo>
                    <a:pt x="6748" y="6467"/>
                    <a:pt x="6750" y="6469"/>
                    <a:pt x="6753" y="6472"/>
                  </a:cubicBezTo>
                  <a:cubicBezTo>
                    <a:pt x="6773" y="6494"/>
                    <a:pt x="6791" y="6518"/>
                    <a:pt x="6807" y="6543"/>
                  </a:cubicBezTo>
                  <a:cubicBezTo>
                    <a:pt x="6837" y="6588"/>
                    <a:pt x="6871" y="6632"/>
                    <a:pt x="6905" y="6675"/>
                  </a:cubicBezTo>
                  <a:cubicBezTo>
                    <a:pt x="6961" y="6743"/>
                    <a:pt x="7031" y="6800"/>
                    <a:pt x="7111" y="6840"/>
                  </a:cubicBezTo>
                  <a:cubicBezTo>
                    <a:pt x="7253" y="6906"/>
                    <a:pt x="7369" y="6917"/>
                    <a:pt x="7452" y="6933"/>
                  </a:cubicBezTo>
                  <a:cubicBezTo>
                    <a:pt x="7492" y="6940"/>
                    <a:pt x="7527" y="6945"/>
                    <a:pt x="7550" y="6952"/>
                  </a:cubicBezTo>
                  <a:cubicBezTo>
                    <a:pt x="7559" y="6955"/>
                    <a:pt x="7569" y="6957"/>
                    <a:pt x="7578" y="6960"/>
                  </a:cubicBezTo>
                  <a:lnTo>
                    <a:pt x="7629" y="6982"/>
                  </a:lnTo>
                  <a:lnTo>
                    <a:pt x="7713" y="7021"/>
                  </a:lnTo>
                  <a:lnTo>
                    <a:pt x="7713" y="7021"/>
                  </a:lnTo>
                  <a:cubicBezTo>
                    <a:pt x="7712" y="7021"/>
                    <a:pt x="7711" y="7022"/>
                    <a:pt x="7710" y="7023"/>
                  </a:cubicBezTo>
                  <a:lnTo>
                    <a:pt x="7677" y="7043"/>
                  </a:lnTo>
                  <a:cubicBezTo>
                    <a:pt x="7626" y="7071"/>
                    <a:pt x="7546" y="7106"/>
                    <a:pt x="7444" y="7162"/>
                  </a:cubicBezTo>
                  <a:cubicBezTo>
                    <a:pt x="7418" y="7175"/>
                    <a:pt x="7392" y="7192"/>
                    <a:pt x="7365" y="7209"/>
                  </a:cubicBezTo>
                  <a:lnTo>
                    <a:pt x="7312" y="7244"/>
                  </a:lnTo>
                  <a:cubicBezTo>
                    <a:pt x="7290" y="7256"/>
                    <a:pt x="7267" y="7268"/>
                    <a:pt x="7244" y="7278"/>
                  </a:cubicBezTo>
                  <a:cubicBezTo>
                    <a:pt x="7183" y="7307"/>
                    <a:pt x="7089" y="7339"/>
                    <a:pt x="6974" y="7402"/>
                  </a:cubicBezTo>
                  <a:cubicBezTo>
                    <a:pt x="6849" y="7471"/>
                    <a:pt x="6752" y="7560"/>
                    <a:pt x="6686" y="7620"/>
                  </a:cubicBezTo>
                  <a:cubicBezTo>
                    <a:pt x="6620" y="7683"/>
                    <a:pt x="6573" y="7723"/>
                    <a:pt x="6546" y="7737"/>
                  </a:cubicBezTo>
                  <a:cubicBezTo>
                    <a:pt x="6369" y="7850"/>
                    <a:pt x="6302" y="7970"/>
                    <a:pt x="6250" y="8032"/>
                  </a:cubicBezTo>
                  <a:cubicBezTo>
                    <a:pt x="6236" y="8052"/>
                    <a:pt x="6219" y="8072"/>
                    <a:pt x="6202" y="8092"/>
                  </a:cubicBezTo>
                  <a:lnTo>
                    <a:pt x="6202" y="8092"/>
                  </a:lnTo>
                  <a:cubicBezTo>
                    <a:pt x="6201" y="8092"/>
                    <a:pt x="6200" y="8093"/>
                    <a:pt x="6200" y="8093"/>
                  </a:cubicBezTo>
                  <a:cubicBezTo>
                    <a:pt x="6134" y="8124"/>
                    <a:pt x="6067" y="8152"/>
                    <a:pt x="5998" y="8175"/>
                  </a:cubicBezTo>
                  <a:cubicBezTo>
                    <a:pt x="5911" y="8209"/>
                    <a:pt x="5806" y="8246"/>
                    <a:pt x="5682" y="8325"/>
                  </a:cubicBezTo>
                  <a:cubicBezTo>
                    <a:pt x="5576" y="8394"/>
                    <a:pt x="5504" y="8457"/>
                    <a:pt x="5452" y="8493"/>
                  </a:cubicBezTo>
                  <a:cubicBezTo>
                    <a:pt x="5398" y="8531"/>
                    <a:pt x="5395" y="8529"/>
                    <a:pt x="5330" y="8554"/>
                  </a:cubicBezTo>
                  <a:lnTo>
                    <a:pt x="5079" y="8624"/>
                  </a:lnTo>
                  <a:cubicBezTo>
                    <a:pt x="5019" y="8643"/>
                    <a:pt x="4960" y="8666"/>
                    <a:pt x="4903" y="8692"/>
                  </a:cubicBezTo>
                  <a:cubicBezTo>
                    <a:pt x="4849" y="8718"/>
                    <a:pt x="4796" y="8747"/>
                    <a:pt x="4745" y="8779"/>
                  </a:cubicBezTo>
                  <a:cubicBezTo>
                    <a:pt x="4669" y="8826"/>
                    <a:pt x="4612" y="8863"/>
                    <a:pt x="4573" y="8885"/>
                  </a:cubicBezTo>
                  <a:lnTo>
                    <a:pt x="4573" y="8885"/>
                  </a:lnTo>
                  <a:cubicBezTo>
                    <a:pt x="4569" y="8884"/>
                    <a:pt x="4565" y="8883"/>
                    <a:pt x="4560" y="8882"/>
                  </a:cubicBezTo>
                  <a:lnTo>
                    <a:pt x="4427" y="8855"/>
                  </a:lnTo>
                  <a:cubicBezTo>
                    <a:pt x="4369" y="8844"/>
                    <a:pt x="4310" y="8838"/>
                    <a:pt x="4251" y="8838"/>
                  </a:cubicBezTo>
                  <a:cubicBezTo>
                    <a:pt x="4229" y="8838"/>
                    <a:pt x="4207" y="8839"/>
                    <a:pt x="4185" y="8840"/>
                  </a:cubicBezTo>
                  <a:cubicBezTo>
                    <a:pt x="4155" y="8843"/>
                    <a:pt x="4124" y="8847"/>
                    <a:pt x="4096" y="8853"/>
                  </a:cubicBezTo>
                  <a:cubicBezTo>
                    <a:pt x="4067" y="8860"/>
                    <a:pt x="4039" y="8868"/>
                    <a:pt x="4011" y="8878"/>
                  </a:cubicBezTo>
                  <a:cubicBezTo>
                    <a:pt x="3973" y="8892"/>
                    <a:pt x="3936" y="8908"/>
                    <a:pt x="3901" y="8927"/>
                  </a:cubicBezTo>
                  <a:cubicBezTo>
                    <a:pt x="3847" y="8956"/>
                    <a:pt x="3795" y="8987"/>
                    <a:pt x="3745" y="9022"/>
                  </a:cubicBezTo>
                  <a:cubicBezTo>
                    <a:pt x="3673" y="9073"/>
                    <a:pt x="3625" y="9100"/>
                    <a:pt x="3620" y="9102"/>
                  </a:cubicBezTo>
                  <a:lnTo>
                    <a:pt x="3620" y="9102"/>
                  </a:lnTo>
                  <a:cubicBezTo>
                    <a:pt x="3620" y="9102"/>
                    <a:pt x="3620" y="9101"/>
                    <a:pt x="3620" y="9101"/>
                  </a:cubicBezTo>
                  <a:cubicBezTo>
                    <a:pt x="3620" y="9101"/>
                    <a:pt x="3620" y="9102"/>
                    <a:pt x="3619" y="9102"/>
                  </a:cubicBezTo>
                  <a:lnTo>
                    <a:pt x="3619" y="9102"/>
                  </a:lnTo>
                  <a:cubicBezTo>
                    <a:pt x="3619" y="9102"/>
                    <a:pt x="3619" y="9101"/>
                    <a:pt x="3620" y="9101"/>
                  </a:cubicBezTo>
                  <a:lnTo>
                    <a:pt x="3620" y="9101"/>
                  </a:lnTo>
                  <a:cubicBezTo>
                    <a:pt x="3619" y="9101"/>
                    <a:pt x="3619" y="9102"/>
                    <a:pt x="3619" y="9102"/>
                  </a:cubicBezTo>
                  <a:lnTo>
                    <a:pt x="3619" y="9102"/>
                  </a:lnTo>
                  <a:cubicBezTo>
                    <a:pt x="3619" y="9102"/>
                    <a:pt x="3618" y="9102"/>
                    <a:pt x="3616" y="9103"/>
                  </a:cubicBezTo>
                  <a:lnTo>
                    <a:pt x="3587" y="9112"/>
                  </a:lnTo>
                  <a:cubicBezTo>
                    <a:pt x="3569" y="9118"/>
                    <a:pt x="3551" y="9125"/>
                    <a:pt x="3534" y="9131"/>
                  </a:cubicBezTo>
                  <a:cubicBezTo>
                    <a:pt x="3499" y="9144"/>
                    <a:pt x="3469" y="9159"/>
                    <a:pt x="3442" y="9173"/>
                  </a:cubicBezTo>
                  <a:cubicBezTo>
                    <a:pt x="3386" y="9201"/>
                    <a:pt x="3341" y="9226"/>
                    <a:pt x="3305" y="9248"/>
                  </a:cubicBezTo>
                  <a:cubicBezTo>
                    <a:pt x="3268" y="9269"/>
                    <a:pt x="3239" y="9284"/>
                    <a:pt x="3221" y="9293"/>
                  </a:cubicBezTo>
                  <a:cubicBezTo>
                    <a:pt x="3213" y="9296"/>
                    <a:pt x="3206" y="9299"/>
                    <a:pt x="3199" y="9301"/>
                  </a:cubicBezTo>
                  <a:lnTo>
                    <a:pt x="3175" y="9308"/>
                  </a:lnTo>
                  <a:cubicBezTo>
                    <a:pt x="3109" y="9323"/>
                    <a:pt x="3030" y="9337"/>
                    <a:pt x="2943" y="9351"/>
                  </a:cubicBezTo>
                  <a:lnTo>
                    <a:pt x="2666" y="9402"/>
                  </a:lnTo>
                  <a:lnTo>
                    <a:pt x="2414" y="9443"/>
                  </a:lnTo>
                  <a:lnTo>
                    <a:pt x="2296" y="9464"/>
                  </a:lnTo>
                  <a:lnTo>
                    <a:pt x="2296" y="9464"/>
                  </a:lnTo>
                  <a:cubicBezTo>
                    <a:pt x="2266" y="9462"/>
                    <a:pt x="2184" y="9432"/>
                    <a:pt x="2041" y="9406"/>
                  </a:cubicBezTo>
                  <a:cubicBezTo>
                    <a:pt x="2000" y="9399"/>
                    <a:pt x="1957" y="9396"/>
                    <a:pt x="1915" y="9395"/>
                  </a:cubicBezTo>
                  <a:cubicBezTo>
                    <a:pt x="1909" y="9395"/>
                    <a:pt x="1902" y="9394"/>
                    <a:pt x="1895" y="9394"/>
                  </a:cubicBezTo>
                  <a:cubicBezTo>
                    <a:pt x="1876" y="9394"/>
                    <a:pt x="1858" y="9395"/>
                    <a:pt x="1839" y="9397"/>
                  </a:cubicBezTo>
                  <a:lnTo>
                    <a:pt x="1799" y="9402"/>
                  </a:lnTo>
                  <a:lnTo>
                    <a:pt x="1774" y="9405"/>
                  </a:lnTo>
                  <a:cubicBezTo>
                    <a:pt x="1715" y="9415"/>
                    <a:pt x="1658" y="9427"/>
                    <a:pt x="1601" y="9443"/>
                  </a:cubicBezTo>
                  <a:cubicBezTo>
                    <a:pt x="1501" y="9470"/>
                    <a:pt x="1427" y="9493"/>
                    <a:pt x="1379" y="9501"/>
                  </a:cubicBezTo>
                  <a:lnTo>
                    <a:pt x="1349" y="9506"/>
                  </a:lnTo>
                  <a:lnTo>
                    <a:pt x="1326" y="9506"/>
                  </a:lnTo>
                  <a:cubicBezTo>
                    <a:pt x="1306" y="9505"/>
                    <a:pt x="1278" y="9503"/>
                    <a:pt x="1241" y="9499"/>
                  </a:cubicBezTo>
                  <a:cubicBezTo>
                    <a:pt x="1173" y="9492"/>
                    <a:pt x="1077" y="9475"/>
                    <a:pt x="950" y="9475"/>
                  </a:cubicBezTo>
                  <a:cubicBezTo>
                    <a:pt x="939" y="9475"/>
                    <a:pt x="928" y="9475"/>
                    <a:pt x="916" y="9476"/>
                  </a:cubicBezTo>
                  <a:lnTo>
                    <a:pt x="888" y="9477"/>
                  </a:lnTo>
                  <a:lnTo>
                    <a:pt x="845" y="9482"/>
                  </a:lnTo>
                  <a:cubicBezTo>
                    <a:pt x="817" y="9485"/>
                    <a:pt x="789" y="9490"/>
                    <a:pt x="762" y="9497"/>
                  </a:cubicBezTo>
                  <a:cubicBezTo>
                    <a:pt x="717" y="9507"/>
                    <a:pt x="673" y="9522"/>
                    <a:pt x="631" y="9540"/>
                  </a:cubicBezTo>
                  <a:cubicBezTo>
                    <a:pt x="575" y="9565"/>
                    <a:pt x="521" y="9592"/>
                    <a:pt x="468" y="9624"/>
                  </a:cubicBezTo>
                  <a:cubicBezTo>
                    <a:pt x="436" y="9643"/>
                    <a:pt x="411" y="9656"/>
                    <a:pt x="397" y="9663"/>
                  </a:cubicBezTo>
                  <a:lnTo>
                    <a:pt x="397" y="9663"/>
                  </a:lnTo>
                  <a:cubicBezTo>
                    <a:pt x="172" y="9687"/>
                    <a:pt x="0" y="9879"/>
                    <a:pt x="6" y="10109"/>
                  </a:cubicBezTo>
                  <a:cubicBezTo>
                    <a:pt x="11" y="10348"/>
                    <a:pt x="207" y="10538"/>
                    <a:pt x="445" y="10538"/>
                  </a:cubicBezTo>
                  <a:cubicBezTo>
                    <a:pt x="446" y="10538"/>
                    <a:pt x="448" y="10538"/>
                    <a:pt x="449" y="10538"/>
                  </a:cubicBezTo>
                  <a:cubicBezTo>
                    <a:pt x="552" y="10534"/>
                    <a:pt x="653" y="10510"/>
                    <a:pt x="746" y="10466"/>
                  </a:cubicBezTo>
                  <a:cubicBezTo>
                    <a:pt x="799" y="10440"/>
                    <a:pt x="851" y="10413"/>
                    <a:pt x="901" y="10383"/>
                  </a:cubicBezTo>
                  <a:cubicBezTo>
                    <a:pt x="930" y="10366"/>
                    <a:pt x="952" y="10354"/>
                    <a:pt x="965" y="10348"/>
                  </a:cubicBezTo>
                  <a:lnTo>
                    <a:pt x="965" y="10348"/>
                  </a:lnTo>
                  <a:cubicBezTo>
                    <a:pt x="1002" y="10348"/>
                    <a:pt x="1064" y="10355"/>
                    <a:pt x="1146" y="10364"/>
                  </a:cubicBezTo>
                  <a:cubicBezTo>
                    <a:pt x="1206" y="10371"/>
                    <a:pt x="1265" y="10373"/>
                    <a:pt x="1325" y="10375"/>
                  </a:cubicBezTo>
                  <a:cubicBezTo>
                    <a:pt x="1360" y="10375"/>
                    <a:pt x="1397" y="10372"/>
                    <a:pt x="1434" y="10369"/>
                  </a:cubicBezTo>
                  <a:cubicBezTo>
                    <a:pt x="1469" y="10365"/>
                    <a:pt x="1503" y="10360"/>
                    <a:pt x="1534" y="10354"/>
                  </a:cubicBezTo>
                  <a:cubicBezTo>
                    <a:pt x="1660" y="10330"/>
                    <a:pt x="1755" y="10297"/>
                    <a:pt x="1824" y="10278"/>
                  </a:cubicBezTo>
                  <a:cubicBezTo>
                    <a:pt x="1859" y="10269"/>
                    <a:pt x="1887" y="10262"/>
                    <a:pt x="1907" y="10258"/>
                  </a:cubicBezTo>
                  <a:lnTo>
                    <a:pt x="1907" y="10258"/>
                  </a:lnTo>
                  <a:cubicBezTo>
                    <a:pt x="1939" y="10262"/>
                    <a:pt x="2024" y="10292"/>
                    <a:pt x="2166" y="10316"/>
                  </a:cubicBezTo>
                  <a:cubicBezTo>
                    <a:pt x="2209" y="10321"/>
                    <a:pt x="2252" y="10325"/>
                    <a:pt x="2295" y="10325"/>
                  </a:cubicBezTo>
                  <a:cubicBezTo>
                    <a:pt x="2321" y="10325"/>
                    <a:pt x="2346" y="10324"/>
                    <a:pt x="2373" y="10321"/>
                  </a:cubicBezTo>
                  <a:cubicBezTo>
                    <a:pt x="2398" y="10319"/>
                    <a:pt x="2434" y="10313"/>
                    <a:pt x="2439" y="10312"/>
                  </a:cubicBezTo>
                  <a:lnTo>
                    <a:pt x="2573" y="10288"/>
                  </a:lnTo>
                  <a:lnTo>
                    <a:pt x="3086" y="10193"/>
                  </a:lnTo>
                  <a:cubicBezTo>
                    <a:pt x="3172" y="10178"/>
                    <a:pt x="3268" y="10162"/>
                    <a:pt x="3373" y="10135"/>
                  </a:cubicBezTo>
                  <a:cubicBezTo>
                    <a:pt x="3394" y="10131"/>
                    <a:pt x="3438" y="10119"/>
                    <a:pt x="3476" y="10105"/>
                  </a:cubicBezTo>
                  <a:cubicBezTo>
                    <a:pt x="3511" y="10093"/>
                    <a:pt x="3544" y="10080"/>
                    <a:pt x="3577" y="10064"/>
                  </a:cubicBezTo>
                  <a:cubicBezTo>
                    <a:pt x="3638" y="10035"/>
                    <a:pt x="3687" y="10007"/>
                    <a:pt x="3726" y="9984"/>
                  </a:cubicBezTo>
                  <a:cubicBezTo>
                    <a:pt x="3766" y="9961"/>
                    <a:pt x="3797" y="9943"/>
                    <a:pt x="3821" y="9931"/>
                  </a:cubicBezTo>
                  <a:lnTo>
                    <a:pt x="3848" y="9917"/>
                  </a:lnTo>
                  <a:lnTo>
                    <a:pt x="3856" y="9915"/>
                  </a:lnTo>
                  <a:lnTo>
                    <a:pt x="3889" y="9903"/>
                  </a:lnTo>
                  <a:cubicBezTo>
                    <a:pt x="4059" y="9842"/>
                    <a:pt x="4153" y="9762"/>
                    <a:pt x="4219" y="9720"/>
                  </a:cubicBezTo>
                  <a:cubicBezTo>
                    <a:pt x="4237" y="9707"/>
                    <a:pt x="4255" y="9694"/>
                    <a:pt x="4274" y="9684"/>
                  </a:cubicBezTo>
                  <a:lnTo>
                    <a:pt x="4274" y="9684"/>
                  </a:lnTo>
                  <a:cubicBezTo>
                    <a:pt x="4274" y="9684"/>
                    <a:pt x="4274" y="9684"/>
                    <a:pt x="4275" y="9684"/>
                  </a:cubicBezTo>
                  <a:lnTo>
                    <a:pt x="4402" y="9709"/>
                  </a:lnTo>
                  <a:cubicBezTo>
                    <a:pt x="4464" y="9721"/>
                    <a:pt x="4527" y="9727"/>
                    <a:pt x="4590" y="9727"/>
                  </a:cubicBezTo>
                  <a:cubicBezTo>
                    <a:pt x="4605" y="9727"/>
                    <a:pt x="4619" y="9727"/>
                    <a:pt x="4634" y="9726"/>
                  </a:cubicBezTo>
                  <a:cubicBezTo>
                    <a:pt x="4695" y="9723"/>
                    <a:pt x="4755" y="9711"/>
                    <a:pt x="4813" y="9692"/>
                  </a:cubicBezTo>
                  <a:cubicBezTo>
                    <a:pt x="4850" y="9679"/>
                    <a:pt x="4885" y="9664"/>
                    <a:pt x="4919" y="9647"/>
                  </a:cubicBezTo>
                  <a:cubicBezTo>
                    <a:pt x="5040" y="9587"/>
                    <a:pt x="5122" y="9527"/>
                    <a:pt x="5184" y="9488"/>
                  </a:cubicBezTo>
                  <a:cubicBezTo>
                    <a:pt x="5252" y="9447"/>
                    <a:pt x="5261" y="9442"/>
                    <a:pt x="5328" y="9419"/>
                  </a:cubicBezTo>
                  <a:cubicBezTo>
                    <a:pt x="5391" y="9399"/>
                    <a:pt x="5477" y="9379"/>
                    <a:pt x="5586" y="9343"/>
                  </a:cubicBezTo>
                  <a:cubicBezTo>
                    <a:pt x="5647" y="9323"/>
                    <a:pt x="5707" y="9299"/>
                    <a:pt x="5765" y="9270"/>
                  </a:cubicBezTo>
                  <a:cubicBezTo>
                    <a:pt x="5824" y="9240"/>
                    <a:pt x="5879" y="9205"/>
                    <a:pt x="5933" y="9166"/>
                  </a:cubicBezTo>
                  <a:cubicBezTo>
                    <a:pt x="6024" y="9099"/>
                    <a:pt x="6086" y="9046"/>
                    <a:pt x="6128" y="9019"/>
                  </a:cubicBezTo>
                  <a:cubicBezTo>
                    <a:pt x="6152" y="9002"/>
                    <a:pt x="6213" y="8974"/>
                    <a:pt x="6291" y="8945"/>
                  </a:cubicBezTo>
                  <a:cubicBezTo>
                    <a:pt x="6388" y="8910"/>
                    <a:pt x="6484" y="8868"/>
                    <a:pt x="6577" y="8822"/>
                  </a:cubicBezTo>
                  <a:cubicBezTo>
                    <a:pt x="6594" y="8813"/>
                    <a:pt x="6599" y="8810"/>
                    <a:pt x="6625" y="8795"/>
                  </a:cubicBezTo>
                  <a:cubicBezTo>
                    <a:pt x="6647" y="8783"/>
                    <a:pt x="6667" y="8767"/>
                    <a:pt x="6688" y="8752"/>
                  </a:cubicBezTo>
                  <a:cubicBezTo>
                    <a:pt x="6724" y="8726"/>
                    <a:pt x="6756" y="8697"/>
                    <a:pt x="6786" y="8666"/>
                  </a:cubicBezTo>
                  <a:cubicBezTo>
                    <a:pt x="6829" y="8621"/>
                    <a:pt x="6868" y="8573"/>
                    <a:pt x="6904" y="8524"/>
                  </a:cubicBezTo>
                  <a:cubicBezTo>
                    <a:pt x="6943" y="8468"/>
                    <a:pt x="6972" y="8437"/>
                    <a:pt x="6977" y="8430"/>
                  </a:cubicBezTo>
                  <a:lnTo>
                    <a:pt x="6977" y="8430"/>
                  </a:lnTo>
                  <a:cubicBezTo>
                    <a:pt x="7098" y="8354"/>
                    <a:pt x="7178" y="8275"/>
                    <a:pt x="7239" y="8219"/>
                  </a:cubicBezTo>
                  <a:cubicBezTo>
                    <a:pt x="7303" y="8159"/>
                    <a:pt x="7339" y="8129"/>
                    <a:pt x="7369" y="8112"/>
                  </a:cubicBezTo>
                  <a:cubicBezTo>
                    <a:pt x="7407" y="8089"/>
                    <a:pt x="7481" y="8060"/>
                    <a:pt x="7579" y="8016"/>
                  </a:cubicBezTo>
                  <a:cubicBezTo>
                    <a:pt x="7637" y="7990"/>
                    <a:pt x="7692" y="7960"/>
                    <a:pt x="7745" y="7928"/>
                  </a:cubicBezTo>
                  <a:lnTo>
                    <a:pt x="7802" y="7888"/>
                  </a:lnTo>
                  <a:lnTo>
                    <a:pt x="7837" y="7867"/>
                  </a:lnTo>
                  <a:cubicBezTo>
                    <a:pt x="7890" y="7837"/>
                    <a:pt x="7971" y="7802"/>
                    <a:pt x="8074" y="7744"/>
                  </a:cubicBezTo>
                  <a:cubicBezTo>
                    <a:pt x="8099" y="7729"/>
                    <a:pt x="8126" y="7713"/>
                    <a:pt x="8153" y="7694"/>
                  </a:cubicBezTo>
                  <a:cubicBezTo>
                    <a:pt x="8180" y="7677"/>
                    <a:pt x="8205" y="7658"/>
                    <a:pt x="8230" y="7639"/>
                  </a:cubicBezTo>
                  <a:lnTo>
                    <a:pt x="8336" y="7552"/>
                  </a:lnTo>
                  <a:lnTo>
                    <a:pt x="8546" y="7379"/>
                  </a:lnTo>
                  <a:lnTo>
                    <a:pt x="8596" y="7338"/>
                  </a:lnTo>
                  <a:lnTo>
                    <a:pt x="8596" y="7338"/>
                  </a:lnTo>
                  <a:cubicBezTo>
                    <a:pt x="8596" y="7338"/>
                    <a:pt x="8596" y="7338"/>
                    <a:pt x="8596" y="7338"/>
                  </a:cubicBezTo>
                  <a:cubicBezTo>
                    <a:pt x="8596" y="7338"/>
                    <a:pt x="8596" y="7337"/>
                    <a:pt x="8598" y="7336"/>
                  </a:cubicBezTo>
                  <a:lnTo>
                    <a:pt x="8598" y="7336"/>
                  </a:lnTo>
                  <a:lnTo>
                    <a:pt x="8598" y="7336"/>
                  </a:lnTo>
                  <a:cubicBezTo>
                    <a:pt x="8619" y="7326"/>
                    <a:pt x="8640" y="7315"/>
                    <a:pt x="8662" y="7307"/>
                  </a:cubicBezTo>
                  <a:cubicBezTo>
                    <a:pt x="8694" y="7293"/>
                    <a:pt x="8737" y="7280"/>
                    <a:pt x="8790" y="7258"/>
                  </a:cubicBezTo>
                  <a:lnTo>
                    <a:pt x="8790" y="7258"/>
                  </a:lnTo>
                  <a:cubicBezTo>
                    <a:pt x="8888" y="7253"/>
                    <a:pt x="8960" y="7244"/>
                    <a:pt x="9001" y="7243"/>
                  </a:cubicBezTo>
                  <a:lnTo>
                    <a:pt x="9001" y="7243"/>
                  </a:lnTo>
                  <a:cubicBezTo>
                    <a:pt x="9033" y="7291"/>
                    <a:pt x="9069" y="7367"/>
                    <a:pt x="9140" y="7469"/>
                  </a:cubicBezTo>
                  <a:cubicBezTo>
                    <a:pt x="9180" y="7522"/>
                    <a:pt x="9229" y="7594"/>
                    <a:pt x="9350" y="7657"/>
                  </a:cubicBezTo>
                  <a:cubicBezTo>
                    <a:pt x="9393" y="7677"/>
                    <a:pt x="9437" y="7692"/>
                    <a:pt x="9483" y="7700"/>
                  </a:cubicBezTo>
                  <a:cubicBezTo>
                    <a:pt x="9514" y="7707"/>
                    <a:pt x="9544" y="7713"/>
                    <a:pt x="9573" y="7716"/>
                  </a:cubicBezTo>
                  <a:cubicBezTo>
                    <a:pt x="9689" y="7730"/>
                    <a:pt x="9779" y="7729"/>
                    <a:pt x="9846" y="7737"/>
                  </a:cubicBezTo>
                  <a:lnTo>
                    <a:pt x="9890" y="7743"/>
                  </a:lnTo>
                  <a:lnTo>
                    <a:pt x="9908" y="7746"/>
                  </a:lnTo>
                  <a:lnTo>
                    <a:pt x="9931" y="7751"/>
                  </a:lnTo>
                  <a:cubicBezTo>
                    <a:pt x="9991" y="7765"/>
                    <a:pt x="10052" y="7772"/>
                    <a:pt x="10112" y="7772"/>
                  </a:cubicBezTo>
                  <a:cubicBezTo>
                    <a:pt x="10124" y="7772"/>
                    <a:pt x="10137" y="7772"/>
                    <a:pt x="10149" y="7772"/>
                  </a:cubicBezTo>
                  <a:cubicBezTo>
                    <a:pt x="10264" y="7766"/>
                    <a:pt x="10347" y="7752"/>
                    <a:pt x="10396" y="7752"/>
                  </a:cubicBezTo>
                  <a:cubicBezTo>
                    <a:pt x="10398" y="7752"/>
                    <a:pt x="10400" y="7752"/>
                    <a:pt x="10402" y="7752"/>
                  </a:cubicBezTo>
                  <a:cubicBezTo>
                    <a:pt x="10411" y="7752"/>
                    <a:pt x="10419" y="7752"/>
                    <a:pt x="10428" y="7753"/>
                  </a:cubicBezTo>
                  <a:cubicBezTo>
                    <a:pt x="10428" y="7753"/>
                    <a:pt x="10428" y="7753"/>
                    <a:pt x="10428" y="7753"/>
                  </a:cubicBezTo>
                  <a:lnTo>
                    <a:pt x="10428" y="7753"/>
                  </a:lnTo>
                  <a:cubicBezTo>
                    <a:pt x="10433" y="7756"/>
                    <a:pt x="10440" y="7762"/>
                    <a:pt x="10449" y="7769"/>
                  </a:cubicBezTo>
                  <a:cubicBezTo>
                    <a:pt x="10494" y="7804"/>
                    <a:pt x="10552" y="7876"/>
                    <a:pt x="10667" y="7960"/>
                  </a:cubicBezTo>
                  <a:cubicBezTo>
                    <a:pt x="10702" y="7984"/>
                    <a:pt x="10738" y="8005"/>
                    <a:pt x="10776" y="8022"/>
                  </a:cubicBezTo>
                  <a:cubicBezTo>
                    <a:pt x="10814" y="8040"/>
                    <a:pt x="10856" y="8052"/>
                    <a:pt x="10897" y="8059"/>
                  </a:cubicBezTo>
                  <a:lnTo>
                    <a:pt x="11030" y="8084"/>
                  </a:lnTo>
                  <a:lnTo>
                    <a:pt x="11295" y="8130"/>
                  </a:lnTo>
                  <a:lnTo>
                    <a:pt x="11361" y="8141"/>
                  </a:lnTo>
                  <a:lnTo>
                    <a:pt x="11384" y="8145"/>
                  </a:lnTo>
                  <a:lnTo>
                    <a:pt x="11429" y="8151"/>
                  </a:lnTo>
                  <a:cubicBezTo>
                    <a:pt x="11440" y="8151"/>
                    <a:pt x="11452" y="8151"/>
                    <a:pt x="11463" y="8151"/>
                  </a:cubicBezTo>
                  <a:cubicBezTo>
                    <a:pt x="11479" y="8151"/>
                    <a:pt x="11495" y="8151"/>
                    <a:pt x="11511" y="8149"/>
                  </a:cubicBezTo>
                  <a:cubicBezTo>
                    <a:pt x="11587" y="8140"/>
                    <a:pt x="11662" y="8119"/>
                    <a:pt x="11732" y="8086"/>
                  </a:cubicBezTo>
                  <a:cubicBezTo>
                    <a:pt x="11817" y="8045"/>
                    <a:pt x="11884" y="8009"/>
                    <a:pt x="11920" y="7994"/>
                  </a:cubicBezTo>
                  <a:lnTo>
                    <a:pt x="11920" y="7994"/>
                  </a:lnTo>
                  <a:cubicBezTo>
                    <a:pt x="11922" y="7995"/>
                    <a:pt x="11924" y="7996"/>
                    <a:pt x="11926" y="7998"/>
                  </a:cubicBezTo>
                  <a:cubicBezTo>
                    <a:pt x="11972" y="8029"/>
                    <a:pt x="12035" y="8095"/>
                    <a:pt x="12156" y="8170"/>
                  </a:cubicBezTo>
                  <a:cubicBezTo>
                    <a:pt x="12190" y="8191"/>
                    <a:pt x="12227" y="8209"/>
                    <a:pt x="12266" y="8223"/>
                  </a:cubicBezTo>
                  <a:cubicBezTo>
                    <a:pt x="12290" y="8231"/>
                    <a:pt x="12314" y="8238"/>
                    <a:pt x="12338" y="8243"/>
                  </a:cubicBezTo>
                  <a:lnTo>
                    <a:pt x="12376" y="8251"/>
                  </a:lnTo>
                  <a:lnTo>
                    <a:pt x="12394" y="8252"/>
                  </a:lnTo>
                  <a:lnTo>
                    <a:pt x="12528" y="8264"/>
                  </a:lnTo>
                  <a:lnTo>
                    <a:pt x="12797" y="8288"/>
                  </a:lnTo>
                  <a:cubicBezTo>
                    <a:pt x="12841" y="8291"/>
                    <a:pt x="12883" y="8297"/>
                    <a:pt x="12948" y="8300"/>
                  </a:cubicBezTo>
                  <a:cubicBezTo>
                    <a:pt x="12964" y="8300"/>
                    <a:pt x="12980" y="8300"/>
                    <a:pt x="12995" y="8300"/>
                  </a:cubicBezTo>
                  <a:cubicBezTo>
                    <a:pt x="13035" y="8300"/>
                    <a:pt x="13073" y="8299"/>
                    <a:pt x="13108" y="8296"/>
                  </a:cubicBezTo>
                  <a:cubicBezTo>
                    <a:pt x="13206" y="8290"/>
                    <a:pt x="13287" y="8281"/>
                    <a:pt x="13351" y="8281"/>
                  </a:cubicBezTo>
                  <a:cubicBezTo>
                    <a:pt x="13380" y="8281"/>
                    <a:pt x="13408" y="8283"/>
                    <a:pt x="13436" y="8288"/>
                  </a:cubicBezTo>
                  <a:cubicBezTo>
                    <a:pt x="13466" y="8294"/>
                    <a:pt x="13502" y="8302"/>
                    <a:pt x="13543" y="8312"/>
                  </a:cubicBezTo>
                  <a:cubicBezTo>
                    <a:pt x="13624" y="8332"/>
                    <a:pt x="13727" y="8363"/>
                    <a:pt x="13860" y="8371"/>
                  </a:cubicBezTo>
                  <a:cubicBezTo>
                    <a:pt x="13871" y="8372"/>
                    <a:pt x="13882" y="8372"/>
                    <a:pt x="13893" y="8372"/>
                  </a:cubicBezTo>
                  <a:cubicBezTo>
                    <a:pt x="14030" y="8372"/>
                    <a:pt x="14143" y="8333"/>
                    <a:pt x="14220" y="8309"/>
                  </a:cubicBezTo>
                  <a:cubicBezTo>
                    <a:pt x="14309" y="8279"/>
                    <a:pt x="14363" y="8263"/>
                    <a:pt x="14399" y="8263"/>
                  </a:cubicBezTo>
                  <a:cubicBezTo>
                    <a:pt x="14563" y="8255"/>
                    <a:pt x="14670" y="8200"/>
                    <a:pt x="14749" y="8170"/>
                  </a:cubicBezTo>
                  <a:cubicBezTo>
                    <a:pt x="14792" y="8151"/>
                    <a:pt x="14838" y="8134"/>
                    <a:pt x="14885" y="8125"/>
                  </a:cubicBezTo>
                  <a:cubicBezTo>
                    <a:pt x="14885" y="8125"/>
                    <a:pt x="14885" y="8125"/>
                    <a:pt x="14886" y="8125"/>
                  </a:cubicBezTo>
                  <a:cubicBezTo>
                    <a:pt x="14896" y="8125"/>
                    <a:pt x="14961" y="8146"/>
                    <a:pt x="15044" y="8182"/>
                  </a:cubicBezTo>
                  <a:cubicBezTo>
                    <a:pt x="15101" y="8205"/>
                    <a:pt x="15157" y="8223"/>
                    <a:pt x="15216" y="8236"/>
                  </a:cubicBezTo>
                  <a:cubicBezTo>
                    <a:pt x="15257" y="8244"/>
                    <a:pt x="15297" y="8250"/>
                    <a:pt x="15337" y="8251"/>
                  </a:cubicBezTo>
                  <a:cubicBezTo>
                    <a:pt x="15359" y="8250"/>
                    <a:pt x="15389" y="8249"/>
                    <a:pt x="15403" y="8248"/>
                  </a:cubicBezTo>
                  <a:lnTo>
                    <a:pt x="15424" y="8245"/>
                  </a:lnTo>
                  <a:cubicBezTo>
                    <a:pt x="15439" y="8244"/>
                    <a:pt x="15456" y="8244"/>
                    <a:pt x="15474" y="8244"/>
                  </a:cubicBezTo>
                  <a:cubicBezTo>
                    <a:pt x="15526" y="8244"/>
                    <a:pt x="15588" y="8248"/>
                    <a:pt x="15660" y="8251"/>
                  </a:cubicBezTo>
                  <a:cubicBezTo>
                    <a:pt x="15684" y="8252"/>
                    <a:pt x="15708" y="8253"/>
                    <a:pt x="15732" y="8253"/>
                  </a:cubicBezTo>
                  <a:cubicBezTo>
                    <a:pt x="15762" y="8253"/>
                    <a:pt x="15791" y="8252"/>
                    <a:pt x="15820" y="8250"/>
                  </a:cubicBezTo>
                  <a:cubicBezTo>
                    <a:pt x="15850" y="8248"/>
                    <a:pt x="15882" y="8244"/>
                    <a:pt x="15913" y="8239"/>
                  </a:cubicBezTo>
                  <a:cubicBezTo>
                    <a:pt x="15950" y="8234"/>
                    <a:pt x="15987" y="8224"/>
                    <a:pt x="16023" y="8212"/>
                  </a:cubicBezTo>
                  <a:cubicBezTo>
                    <a:pt x="16155" y="8164"/>
                    <a:pt x="16236" y="8105"/>
                    <a:pt x="16302" y="8071"/>
                  </a:cubicBezTo>
                  <a:cubicBezTo>
                    <a:pt x="16326" y="8056"/>
                    <a:pt x="16352" y="8044"/>
                    <a:pt x="16377" y="8034"/>
                  </a:cubicBezTo>
                  <a:cubicBezTo>
                    <a:pt x="16390" y="8029"/>
                    <a:pt x="16403" y="8026"/>
                    <a:pt x="16417" y="8023"/>
                  </a:cubicBezTo>
                  <a:cubicBezTo>
                    <a:pt x="16444" y="8016"/>
                    <a:pt x="16472" y="8010"/>
                    <a:pt x="16497" y="8001"/>
                  </a:cubicBezTo>
                  <a:cubicBezTo>
                    <a:pt x="16601" y="7969"/>
                    <a:pt x="16687" y="7931"/>
                    <a:pt x="16761" y="7902"/>
                  </a:cubicBezTo>
                  <a:cubicBezTo>
                    <a:pt x="16799" y="7888"/>
                    <a:pt x="16833" y="7877"/>
                    <a:pt x="16864" y="7867"/>
                  </a:cubicBezTo>
                  <a:cubicBezTo>
                    <a:pt x="16908" y="7855"/>
                    <a:pt x="16962" y="7837"/>
                    <a:pt x="17007" y="7821"/>
                  </a:cubicBezTo>
                  <a:cubicBezTo>
                    <a:pt x="17099" y="7789"/>
                    <a:pt x="17183" y="7753"/>
                    <a:pt x="17259" y="7724"/>
                  </a:cubicBezTo>
                  <a:lnTo>
                    <a:pt x="17315" y="7703"/>
                  </a:lnTo>
                  <a:lnTo>
                    <a:pt x="17349" y="7692"/>
                  </a:lnTo>
                  <a:cubicBezTo>
                    <a:pt x="17367" y="7689"/>
                    <a:pt x="17385" y="7687"/>
                    <a:pt x="17404" y="7687"/>
                  </a:cubicBezTo>
                  <a:cubicBezTo>
                    <a:pt x="17408" y="7687"/>
                    <a:pt x="17412" y="7687"/>
                    <a:pt x="17416" y="7687"/>
                  </a:cubicBezTo>
                  <a:cubicBezTo>
                    <a:pt x="17418" y="7687"/>
                    <a:pt x="17421" y="7687"/>
                    <a:pt x="17423" y="7687"/>
                  </a:cubicBezTo>
                  <a:cubicBezTo>
                    <a:pt x="17466" y="7687"/>
                    <a:pt x="17520" y="7693"/>
                    <a:pt x="17588" y="7693"/>
                  </a:cubicBezTo>
                  <a:cubicBezTo>
                    <a:pt x="17627" y="7693"/>
                    <a:pt x="17671" y="7691"/>
                    <a:pt x="17720" y="7685"/>
                  </a:cubicBezTo>
                  <a:cubicBezTo>
                    <a:pt x="17758" y="7680"/>
                    <a:pt x="17796" y="7671"/>
                    <a:pt x="17833" y="7659"/>
                  </a:cubicBezTo>
                  <a:lnTo>
                    <a:pt x="17877" y="7643"/>
                  </a:lnTo>
                  <a:lnTo>
                    <a:pt x="17906" y="7632"/>
                  </a:lnTo>
                  <a:lnTo>
                    <a:pt x="18026" y="7588"/>
                  </a:lnTo>
                  <a:cubicBezTo>
                    <a:pt x="18108" y="7558"/>
                    <a:pt x="18197" y="7527"/>
                    <a:pt x="18288" y="7487"/>
                  </a:cubicBezTo>
                  <a:cubicBezTo>
                    <a:pt x="18339" y="7465"/>
                    <a:pt x="18389" y="7440"/>
                    <a:pt x="18436" y="7412"/>
                  </a:cubicBezTo>
                  <a:cubicBezTo>
                    <a:pt x="18485" y="7383"/>
                    <a:pt x="18527" y="7354"/>
                    <a:pt x="18566" y="7328"/>
                  </a:cubicBezTo>
                  <a:cubicBezTo>
                    <a:pt x="18643" y="7272"/>
                    <a:pt x="18707" y="7225"/>
                    <a:pt x="18761" y="7194"/>
                  </a:cubicBezTo>
                  <a:lnTo>
                    <a:pt x="18824" y="7158"/>
                  </a:lnTo>
                  <a:lnTo>
                    <a:pt x="18893" y="7114"/>
                  </a:lnTo>
                  <a:cubicBezTo>
                    <a:pt x="18935" y="7085"/>
                    <a:pt x="18975" y="7058"/>
                    <a:pt x="19010" y="7030"/>
                  </a:cubicBezTo>
                  <a:lnTo>
                    <a:pt x="19113" y="6955"/>
                  </a:lnTo>
                  <a:lnTo>
                    <a:pt x="19159" y="6922"/>
                  </a:lnTo>
                  <a:lnTo>
                    <a:pt x="19221" y="6882"/>
                  </a:lnTo>
                  <a:cubicBezTo>
                    <a:pt x="19356" y="6781"/>
                    <a:pt x="19409" y="6677"/>
                    <a:pt x="19458" y="6609"/>
                  </a:cubicBezTo>
                  <a:cubicBezTo>
                    <a:pt x="19475" y="6582"/>
                    <a:pt x="19495" y="6555"/>
                    <a:pt x="19515" y="6530"/>
                  </a:cubicBezTo>
                  <a:cubicBezTo>
                    <a:pt x="19520" y="6523"/>
                    <a:pt x="19526" y="6517"/>
                    <a:pt x="19530" y="6514"/>
                  </a:cubicBezTo>
                  <a:lnTo>
                    <a:pt x="19530" y="6514"/>
                  </a:lnTo>
                  <a:cubicBezTo>
                    <a:pt x="19549" y="6511"/>
                    <a:pt x="19605" y="6506"/>
                    <a:pt x="19670" y="6506"/>
                  </a:cubicBezTo>
                  <a:cubicBezTo>
                    <a:pt x="19675" y="6506"/>
                    <a:pt x="19681" y="6506"/>
                    <a:pt x="19686" y="6506"/>
                  </a:cubicBezTo>
                  <a:cubicBezTo>
                    <a:pt x="19744" y="6506"/>
                    <a:pt x="19803" y="6501"/>
                    <a:pt x="19861" y="6491"/>
                  </a:cubicBezTo>
                  <a:cubicBezTo>
                    <a:pt x="19902" y="6483"/>
                    <a:pt x="19942" y="6472"/>
                    <a:pt x="19981" y="6454"/>
                  </a:cubicBezTo>
                  <a:cubicBezTo>
                    <a:pt x="20025" y="6435"/>
                    <a:pt x="20066" y="6409"/>
                    <a:pt x="20103" y="6377"/>
                  </a:cubicBezTo>
                  <a:cubicBezTo>
                    <a:pt x="20218" y="6272"/>
                    <a:pt x="20266" y="6169"/>
                    <a:pt x="20309" y="6096"/>
                  </a:cubicBezTo>
                  <a:cubicBezTo>
                    <a:pt x="20330" y="6059"/>
                    <a:pt x="20348" y="6028"/>
                    <a:pt x="20365" y="6007"/>
                  </a:cubicBezTo>
                  <a:cubicBezTo>
                    <a:pt x="20376" y="5990"/>
                    <a:pt x="20390" y="5975"/>
                    <a:pt x="20406" y="5962"/>
                  </a:cubicBezTo>
                  <a:cubicBezTo>
                    <a:pt x="20445" y="5930"/>
                    <a:pt x="20515" y="5893"/>
                    <a:pt x="20601" y="5843"/>
                  </a:cubicBezTo>
                  <a:cubicBezTo>
                    <a:pt x="20617" y="5834"/>
                    <a:pt x="20634" y="5824"/>
                    <a:pt x="20652" y="5813"/>
                  </a:cubicBezTo>
                  <a:lnTo>
                    <a:pt x="20652" y="5813"/>
                  </a:lnTo>
                  <a:cubicBezTo>
                    <a:pt x="20674" y="5822"/>
                    <a:pt x="20697" y="5829"/>
                    <a:pt x="20722" y="5836"/>
                  </a:cubicBezTo>
                  <a:lnTo>
                    <a:pt x="20740" y="5842"/>
                  </a:lnTo>
                  <a:cubicBezTo>
                    <a:pt x="20742" y="5842"/>
                    <a:pt x="20746" y="5844"/>
                    <a:pt x="20749" y="5846"/>
                  </a:cubicBezTo>
                  <a:cubicBezTo>
                    <a:pt x="20760" y="5851"/>
                    <a:pt x="20769" y="5857"/>
                    <a:pt x="20778" y="5863"/>
                  </a:cubicBezTo>
                  <a:cubicBezTo>
                    <a:pt x="20802" y="5880"/>
                    <a:pt x="20831" y="5906"/>
                    <a:pt x="20865" y="5934"/>
                  </a:cubicBezTo>
                  <a:cubicBezTo>
                    <a:pt x="20904" y="5969"/>
                    <a:pt x="20945" y="6002"/>
                    <a:pt x="20986" y="6032"/>
                  </a:cubicBezTo>
                  <a:cubicBezTo>
                    <a:pt x="21045" y="6073"/>
                    <a:pt x="21113" y="6102"/>
                    <a:pt x="21184" y="6115"/>
                  </a:cubicBezTo>
                  <a:cubicBezTo>
                    <a:pt x="21222" y="6121"/>
                    <a:pt x="21259" y="6123"/>
                    <a:pt x="21292" y="6123"/>
                  </a:cubicBezTo>
                  <a:cubicBezTo>
                    <a:pt x="21380" y="6123"/>
                    <a:pt x="21451" y="6107"/>
                    <a:pt x="21511" y="6100"/>
                  </a:cubicBezTo>
                  <a:cubicBezTo>
                    <a:pt x="21545" y="6093"/>
                    <a:pt x="21581" y="6089"/>
                    <a:pt x="21617" y="6087"/>
                  </a:cubicBezTo>
                  <a:cubicBezTo>
                    <a:pt x="21641" y="6087"/>
                    <a:pt x="21665" y="6089"/>
                    <a:pt x="21689" y="6096"/>
                  </a:cubicBezTo>
                  <a:cubicBezTo>
                    <a:pt x="21744" y="6111"/>
                    <a:pt x="21817" y="6151"/>
                    <a:pt x="21909" y="6191"/>
                  </a:cubicBezTo>
                  <a:cubicBezTo>
                    <a:pt x="21960" y="6214"/>
                    <a:pt x="22014" y="6233"/>
                    <a:pt x="22069" y="6245"/>
                  </a:cubicBezTo>
                  <a:cubicBezTo>
                    <a:pt x="22123" y="6256"/>
                    <a:pt x="22176" y="6261"/>
                    <a:pt x="22230" y="6264"/>
                  </a:cubicBezTo>
                  <a:cubicBezTo>
                    <a:pt x="22328" y="6270"/>
                    <a:pt x="22418" y="6268"/>
                    <a:pt x="22500" y="6271"/>
                  </a:cubicBezTo>
                  <a:lnTo>
                    <a:pt x="22561" y="6273"/>
                  </a:lnTo>
                  <a:lnTo>
                    <a:pt x="22590" y="6275"/>
                  </a:lnTo>
                  <a:lnTo>
                    <a:pt x="22607" y="6276"/>
                  </a:lnTo>
                  <a:lnTo>
                    <a:pt x="22645" y="6276"/>
                  </a:lnTo>
                  <a:cubicBezTo>
                    <a:pt x="22746" y="6271"/>
                    <a:pt x="22808" y="6235"/>
                    <a:pt x="22858" y="6207"/>
                  </a:cubicBezTo>
                  <a:cubicBezTo>
                    <a:pt x="22954" y="6148"/>
                    <a:pt x="23022" y="6089"/>
                    <a:pt x="23073" y="6062"/>
                  </a:cubicBezTo>
                  <a:cubicBezTo>
                    <a:pt x="23087" y="6054"/>
                    <a:pt x="23097" y="6050"/>
                    <a:pt x="23101" y="6049"/>
                  </a:cubicBezTo>
                  <a:lnTo>
                    <a:pt x="23101" y="6049"/>
                  </a:lnTo>
                  <a:cubicBezTo>
                    <a:pt x="23115" y="6052"/>
                    <a:pt x="23130" y="6058"/>
                    <a:pt x="23142" y="6066"/>
                  </a:cubicBezTo>
                  <a:cubicBezTo>
                    <a:pt x="23199" y="6095"/>
                    <a:pt x="23267" y="6154"/>
                    <a:pt x="23377" y="6208"/>
                  </a:cubicBezTo>
                  <a:cubicBezTo>
                    <a:pt x="23408" y="6224"/>
                    <a:pt x="23440" y="6236"/>
                    <a:pt x="23474" y="6244"/>
                  </a:cubicBezTo>
                  <a:cubicBezTo>
                    <a:pt x="23493" y="6250"/>
                    <a:pt x="23514" y="6253"/>
                    <a:pt x="23534" y="6255"/>
                  </a:cubicBezTo>
                  <a:lnTo>
                    <a:pt x="23573" y="6257"/>
                  </a:lnTo>
                  <a:cubicBezTo>
                    <a:pt x="23607" y="6260"/>
                    <a:pt x="23639" y="6265"/>
                    <a:pt x="23671" y="6273"/>
                  </a:cubicBezTo>
                  <a:cubicBezTo>
                    <a:pt x="23747" y="6290"/>
                    <a:pt x="23838" y="6320"/>
                    <a:pt x="23951" y="6335"/>
                  </a:cubicBezTo>
                  <a:cubicBezTo>
                    <a:pt x="23981" y="6339"/>
                    <a:pt x="24012" y="6340"/>
                    <a:pt x="24042" y="6340"/>
                  </a:cubicBezTo>
                  <a:cubicBezTo>
                    <a:pt x="24085" y="6338"/>
                    <a:pt x="24128" y="6330"/>
                    <a:pt x="24167" y="6313"/>
                  </a:cubicBezTo>
                  <a:cubicBezTo>
                    <a:pt x="24224" y="6290"/>
                    <a:pt x="24277" y="6260"/>
                    <a:pt x="24325" y="6222"/>
                  </a:cubicBezTo>
                  <a:cubicBezTo>
                    <a:pt x="24404" y="6162"/>
                    <a:pt x="24470" y="6107"/>
                    <a:pt x="24502" y="6095"/>
                  </a:cubicBezTo>
                  <a:cubicBezTo>
                    <a:pt x="24508" y="6092"/>
                    <a:pt x="24510" y="6093"/>
                    <a:pt x="24508" y="6092"/>
                  </a:cubicBezTo>
                  <a:lnTo>
                    <a:pt x="24574" y="6088"/>
                  </a:lnTo>
                  <a:lnTo>
                    <a:pt x="24708" y="6080"/>
                  </a:lnTo>
                  <a:lnTo>
                    <a:pt x="24976" y="6066"/>
                  </a:lnTo>
                  <a:lnTo>
                    <a:pt x="25243" y="6037"/>
                  </a:lnTo>
                  <a:lnTo>
                    <a:pt x="25375" y="6022"/>
                  </a:lnTo>
                  <a:lnTo>
                    <a:pt x="25442" y="6015"/>
                  </a:lnTo>
                  <a:cubicBezTo>
                    <a:pt x="25445" y="6015"/>
                    <a:pt x="25447" y="6015"/>
                    <a:pt x="25448" y="6016"/>
                  </a:cubicBezTo>
                  <a:lnTo>
                    <a:pt x="25448" y="6016"/>
                  </a:lnTo>
                  <a:cubicBezTo>
                    <a:pt x="25448" y="6015"/>
                    <a:pt x="25448" y="6015"/>
                    <a:pt x="25448" y="6015"/>
                  </a:cubicBezTo>
                  <a:lnTo>
                    <a:pt x="25455" y="6015"/>
                  </a:lnTo>
                  <a:cubicBezTo>
                    <a:pt x="25487" y="6019"/>
                    <a:pt x="25564" y="6062"/>
                    <a:pt x="25650" y="6104"/>
                  </a:cubicBezTo>
                  <a:cubicBezTo>
                    <a:pt x="25704" y="6132"/>
                    <a:pt x="25760" y="6153"/>
                    <a:pt x="25818" y="6166"/>
                  </a:cubicBezTo>
                  <a:cubicBezTo>
                    <a:pt x="25838" y="6171"/>
                    <a:pt x="25862" y="6173"/>
                    <a:pt x="25887" y="6173"/>
                  </a:cubicBezTo>
                  <a:cubicBezTo>
                    <a:pt x="25947" y="6173"/>
                    <a:pt x="26014" y="6159"/>
                    <a:pt x="26058" y="6133"/>
                  </a:cubicBezTo>
                  <a:cubicBezTo>
                    <a:pt x="26185" y="6064"/>
                    <a:pt x="26242" y="5985"/>
                    <a:pt x="26301" y="5933"/>
                  </a:cubicBezTo>
                  <a:cubicBezTo>
                    <a:pt x="26322" y="5913"/>
                    <a:pt x="26345" y="5894"/>
                    <a:pt x="26369" y="5878"/>
                  </a:cubicBezTo>
                  <a:cubicBezTo>
                    <a:pt x="26377" y="5873"/>
                    <a:pt x="26381" y="5873"/>
                    <a:pt x="26381" y="5872"/>
                  </a:cubicBezTo>
                  <a:cubicBezTo>
                    <a:pt x="26408" y="5866"/>
                    <a:pt x="26436" y="5859"/>
                    <a:pt x="26461" y="5852"/>
                  </a:cubicBezTo>
                  <a:cubicBezTo>
                    <a:pt x="26563" y="5820"/>
                    <a:pt x="26648" y="5779"/>
                    <a:pt x="26721" y="5750"/>
                  </a:cubicBezTo>
                  <a:cubicBezTo>
                    <a:pt x="26755" y="5736"/>
                    <a:pt x="26788" y="5724"/>
                    <a:pt x="26824" y="5715"/>
                  </a:cubicBezTo>
                  <a:cubicBezTo>
                    <a:pt x="26837" y="5712"/>
                    <a:pt x="26851" y="5711"/>
                    <a:pt x="26864" y="5711"/>
                  </a:cubicBezTo>
                  <a:cubicBezTo>
                    <a:pt x="26874" y="5711"/>
                    <a:pt x="26885" y="5712"/>
                    <a:pt x="26895" y="5714"/>
                  </a:cubicBezTo>
                  <a:cubicBezTo>
                    <a:pt x="26961" y="5720"/>
                    <a:pt x="27047" y="5748"/>
                    <a:pt x="27165" y="5758"/>
                  </a:cubicBezTo>
                  <a:cubicBezTo>
                    <a:pt x="27177" y="5759"/>
                    <a:pt x="27190" y="5759"/>
                    <a:pt x="27202" y="5759"/>
                  </a:cubicBezTo>
                  <a:cubicBezTo>
                    <a:pt x="27258" y="5759"/>
                    <a:pt x="27314" y="5749"/>
                    <a:pt x="27367" y="5729"/>
                  </a:cubicBezTo>
                  <a:cubicBezTo>
                    <a:pt x="27423" y="5706"/>
                    <a:pt x="27476" y="5675"/>
                    <a:pt x="27522" y="5636"/>
                  </a:cubicBezTo>
                  <a:cubicBezTo>
                    <a:pt x="27603" y="5572"/>
                    <a:pt x="27663" y="5512"/>
                    <a:pt x="27709" y="5486"/>
                  </a:cubicBezTo>
                  <a:cubicBezTo>
                    <a:pt x="27719" y="5482"/>
                    <a:pt x="27728" y="5477"/>
                    <a:pt x="27738" y="5473"/>
                  </a:cubicBezTo>
                  <a:cubicBezTo>
                    <a:pt x="27754" y="5468"/>
                    <a:pt x="27772" y="5463"/>
                    <a:pt x="27790" y="5458"/>
                  </a:cubicBezTo>
                  <a:cubicBezTo>
                    <a:pt x="27827" y="5450"/>
                    <a:pt x="27866" y="5442"/>
                    <a:pt x="27909" y="5435"/>
                  </a:cubicBezTo>
                  <a:cubicBezTo>
                    <a:pt x="27995" y="5420"/>
                    <a:pt x="28092" y="5406"/>
                    <a:pt x="28193" y="5372"/>
                  </a:cubicBezTo>
                  <a:cubicBezTo>
                    <a:pt x="28193" y="5370"/>
                    <a:pt x="28196" y="5369"/>
                    <a:pt x="28202" y="5369"/>
                  </a:cubicBezTo>
                  <a:cubicBezTo>
                    <a:pt x="28223" y="5369"/>
                    <a:pt x="28283" y="5381"/>
                    <a:pt x="28347" y="5404"/>
                  </a:cubicBezTo>
                  <a:cubicBezTo>
                    <a:pt x="28389" y="5417"/>
                    <a:pt x="28434" y="5434"/>
                    <a:pt x="28488" y="5446"/>
                  </a:cubicBezTo>
                  <a:cubicBezTo>
                    <a:pt x="28521" y="5453"/>
                    <a:pt x="28559" y="5460"/>
                    <a:pt x="28604" y="5460"/>
                  </a:cubicBezTo>
                  <a:cubicBezTo>
                    <a:pt x="28632" y="5460"/>
                    <a:pt x="28662" y="5457"/>
                    <a:pt x="28696" y="5449"/>
                  </a:cubicBezTo>
                  <a:cubicBezTo>
                    <a:pt x="28771" y="5427"/>
                    <a:pt x="28838" y="5382"/>
                    <a:pt x="28885" y="5321"/>
                  </a:cubicBezTo>
                  <a:cubicBezTo>
                    <a:pt x="28919" y="5279"/>
                    <a:pt x="28948" y="5235"/>
                    <a:pt x="28974" y="5189"/>
                  </a:cubicBezTo>
                  <a:cubicBezTo>
                    <a:pt x="29017" y="5112"/>
                    <a:pt x="29066" y="5039"/>
                    <a:pt x="29080" y="5034"/>
                  </a:cubicBezTo>
                  <a:lnTo>
                    <a:pt x="29301" y="4933"/>
                  </a:lnTo>
                  <a:cubicBezTo>
                    <a:pt x="29464" y="4861"/>
                    <a:pt x="29623" y="4780"/>
                    <a:pt x="29782" y="4697"/>
                  </a:cubicBezTo>
                  <a:lnTo>
                    <a:pt x="29901" y="4636"/>
                  </a:lnTo>
                  <a:lnTo>
                    <a:pt x="29930" y="4621"/>
                  </a:lnTo>
                  <a:lnTo>
                    <a:pt x="29939" y="4617"/>
                  </a:lnTo>
                  <a:cubicBezTo>
                    <a:pt x="29951" y="4614"/>
                    <a:pt x="29962" y="4612"/>
                    <a:pt x="29973" y="4609"/>
                  </a:cubicBezTo>
                  <a:cubicBezTo>
                    <a:pt x="29991" y="4607"/>
                    <a:pt x="30012" y="4606"/>
                    <a:pt x="30035" y="4606"/>
                  </a:cubicBezTo>
                  <a:cubicBezTo>
                    <a:pt x="30069" y="4606"/>
                    <a:pt x="30109" y="4608"/>
                    <a:pt x="30153" y="4608"/>
                  </a:cubicBezTo>
                  <a:cubicBezTo>
                    <a:pt x="30176" y="4608"/>
                    <a:pt x="30201" y="4607"/>
                    <a:pt x="30227" y="4606"/>
                  </a:cubicBezTo>
                  <a:cubicBezTo>
                    <a:pt x="30292" y="4603"/>
                    <a:pt x="30356" y="4587"/>
                    <a:pt x="30415" y="4560"/>
                  </a:cubicBezTo>
                  <a:cubicBezTo>
                    <a:pt x="30470" y="4531"/>
                    <a:pt x="30519" y="4491"/>
                    <a:pt x="30561" y="4445"/>
                  </a:cubicBezTo>
                  <a:cubicBezTo>
                    <a:pt x="30634" y="4365"/>
                    <a:pt x="30681" y="4290"/>
                    <a:pt x="30727" y="4242"/>
                  </a:cubicBezTo>
                  <a:cubicBezTo>
                    <a:pt x="30791" y="4155"/>
                    <a:pt x="30959" y="4144"/>
                    <a:pt x="31160" y="4047"/>
                  </a:cubicBezTo>
                  <a:cubicBezTo>
                    <a:pt x="31185" y="4034"/>
                    <a:pt x="31208" y="4020"/>
                    <a:pt x="31230" y="4005"/>
                  </a:cubicBezTo>
                  <a:cubicBezTo>
                    <a:pt x="31245" y="3996"/>
                    <a:pt x="31261" y="3985"/>
                    <a:pt x="31278" y="3976"/>
                  </a:cubicBezTo>
                  <a:cubicBezTo>
                    <a:pt x="31312" y="3956"/>
                    <a:pt x="31349" y="3938"/>
                    <a:pt x="31388" y="3919"/>
                  </a:cubicBezTo>
                  <a:cubicBezTo>
                    <a:pt x="31465" y="3880"/>
                    <a:pt x="31553" y="3839"/>
                    <a:pt x="31640" y="3775"/>
                  </a:cubicBezTo>
                  <a:cubicBezTo>
                    <a:pt x="31705" y="3727"/>
                    <a:pt x="31717" y="3635"/>
                    <a:pt x="31670" y="3571"/>
                  </a:cubicBezTo>
                  <a:cubicBezTo>
                    <a:pt x="31641" y="3531"/>
                    <a:pt x="31597" y="3510"/>
                    <a:pt x="31551" y="3510"/>
                  </a:cubicBezTo>
                  <a:cubicBezTo>
                    <a:pt x="31522" y="3510"/>
                    <a:pt x="31492" y="3519"/>
                    <a:pt x="31467" y="3537"/>
                  </a:cubicBezTo>
                  <a:lnTo>
                    <a:pt x="31465" y="3537"/>
                  </a:lnTo>
                  <a:cubicBezTo>
                    <a:pt x="31410" y="3578"/>
                    <a:pt x="31337" y="3612"/>
                    <a:pt x="31257" y="3650"/>
                  </a:cubicBezTo>
                  <a:cubicBezTo>
                    <a:pt x="31217" y="3670"/>
                    <a:pt x="31175" y="3691"/>
                    <a:pt x="31132" y="3715"/>
                  </a:cubicBezTo>
                  <a:cubicBezTo>
                    <a:pt x="31110" y="3727"/>
                    <a:pt x="31088" y="3739"/>
                    <a:pt x="31066" y="3754"/>
                  </a:cubicBezTo>
                  <a:cubicBezTo>
                    <a:pt x="31052" y="3764"/>
                    <a:pt x="31038" y="3773"/>
                    <a:pt x="31023" y="3781"/>
                  </a:cubicBezTo>
                  <a:cubicBezTo>
                    <a:pt x="30966" y="3810"/>
                    <a:pt x="30887" y="3832"/>
                    <a:pt x="30795" y="3862"/>
                  </a:cubicBezTo>
                  <a:cubicBezTo>
                    <a:pt x="30746" y="3878"/>
                    <a:pt x="30697" y="3898"/>
                    <a:pt x="30650" y="3922"/>
                  </a:cubicBezTo>
                  <a:cubicBezTo>
                    <a:pt x="30598" y="3951"/>
                    <a:pt x="30549" y="3988"/>
                    <a:pt x="30509" y="4032"/>
                  </a:cubicBezTo>
                  <a:cubicBezTo>
                    <a:pt x="30434" y="4110"/>
                    <a:pt x="30385" y="4185"/>
                    <a:pt x="30338" y="4235"/>
                  </a:cubicBezTo>
                  <a:cubicBezTo>
                    <a:pt x="30320" y="4255"/>
                    <a:pt x="30300" y="4272"/>
                    <a:pt x="30277" y="4283"/>
                  </a:cubicBezTo>
                  <a:cubicBezTo>
                    <a:pt x="30256" y="4293"/>
                    <a:pt x="30233" y="4297"/>
                    <a:pt x="30208" y="4297"/>
                  </a:cubicBezTo>
                  <a:cubicBezTo>
                    <a:pt x="30198" y="4298"/>
                    <a:pt x="30187" y="4298"/>
                    <a:pt x="30175" y="4298"/>
                  </a:cubicBezTo>
                  <a:cubicBezTo>
                    <a:pt x="30137" y="4298"/>
                    <a:pt x="30093" y="4295"/>
                    <a:pt x="30042" y="4295"/>
                  </a:cubicBezTo>
                  <a:cubicBezTo>
                    <a:pt x="30009" y="4295"/>
                    <a:pt x="29973" y="4297"/>
                    <a:pt x="29935" y="4301"/>
                  </a:cubicBezTo>
                  <a:cubicBezTo>
                    <a:pt x="29902" y="4304"/>
                    <a:pt x="29870" y="4311"/>
                    <a:pt x="29839" y="4322"/>
                  </a:cubicBezTo>
                  <a:cubicBezTo>
                    <a:pt x="29821" y="4329"/>
                    <a:pt x="29805" y="4335"/>
                    <a:pt x="29788" y="4344"/>
                  </a:cubicBezTo>
                  <a:lnTo>
                    <a:pt x="29758" y="4357"/>
                  </a:lnTo>
                  <a:lnTo>
                    <a:pt x="29641" y="4416"/>
                  </a:lnTo>
                  <a:cubicBezTo>
                    <a:pt x="29486" y="4496"/>
                    <a:pt x="29330" y="4575"/>
                    <a:pt x="29170" y="4643"/>
                  </a:cubicBezTo>
                  <a:lnTo>
                    <a:pt x="29051" y="4696"/>
                  </a:lnTo>
                  <a:lnTo>
                    <a:pt x="28992" y="4722"/>
                  </a:lnTo>
                  <a:lnTo>
                    <a:pt x="28962" y="4736"/>
                  </a:lnTo>
                  <a:cubicBezTo>
                    <a:pt x="28944" y="4744"/>
                    <a:pt x="28927" y="4754"/>
                    <a:pt x="28911" y="4763"/>
                  </a:cubicBezTo>
                  <a:cubicBezTo>
                    <a:pt x="28855" y="4800"/>
                    <a:pt x="28809" y="4847"/>
                    <a:pt x="28772" y="4903"/>
                  </a:cubicBezTo>
                  <a:cubicBezTo>
                    <a:pt x="28742" y="4947"/>
                    <a:pt x="28719" y="4988"/>
                    <a:pt x="28698" y="5024"/>
                  </a:cubicBezTo>
                  <a:cubicBezTo>
                    <a:pt x="28663" y="5090"/>
                    <a:pt x="28617" y="5136"/>
                    <a:pt x="28615" y="5136"/>
                  </a:cubicBezTo>
                  <a:cubicBezTo>
                    <a:pt x="28615" y="5136"/>
                    <a:pt x="28615" y="5135"/>
                    <a:pt x="28616" y="5134"/>
                  </a:cubicBezTo>
                  <a:lnTo>
                    <a:pt x="28616" y="5134"/>
                  </a:lnTo>
                  <a:cubicBezTo>
                    <a:pt x="28615" y="5135"/>
                    <a:pt x="28614" y="5135"/>
                    <a:pt x="28612" y="5135"/>
                  </a:cubicBezTo>
                  <a:cubicBezTo>
                    <a:pt x="28593" y="5135"/>
                    <a:pt x="28520" y="5118"/>
                    <a:pt x="28450" y="5092"/>
                  </a:cubicBezTo>
                  <a:cubicBezTo>
                    <a:pt x="28403" y="5076"/>
                    <a:pt x="28354" y="5061"/>
                    <a:pt x="28304" y="5051"/>
                  </a:cubicBezTo>
                  <a:cubicBezTo>
                    <a:pt x="28273" y="5044"/>
                    <a:pt x="28241" y="5040"/>
                    <a:pt x="28210" y="5040"/>
                  </a:cubicBezTo>
                  <a:cubicBezTo>
                    <a:pt x="28189" y="5040"/>
                    <a:pt x="28168" y="5042"/>
                    <a:pt x="28147" y="5045"/>
                  </a:cubicBezTo>
                  <a:cubicBezTo>
                    <a:pt x="28128" y="5047"/>
                    <a:pt x="28098" y="5055"/>
                    <a:pt x="28088" y="5059"/>
                  </a:cubicBezTo>
                  <a:cubicBezTo>
                    <a:pt x="28024" y="5081"/>
                    <a:pt x="27945" y="5093"/>
                    <a:pt x="27856" y="5107"/>
                  </a:cubicBezTo>
                  <a:cubicBezTo>
                    <a:pt x="27811" y="5114"/>
                    <a:pt x="27765" y="5122"/>
                    <a:pt x="27715" y="5134"/>
                  </a:cubicBezTo>
                  <a:cubicBezTo>
                    <a:pt x="27691" y="5140"/>
                    <a:pt x="27665" y="5147"/>
                    <a:pt x="27640" y="5153"/>
                  </a:cubicBezTo>
                  <a:cubicBezTo>
                    <a:pt x="27608" y="5164"/>
                    <a:pt x="27578" y="5178"/>
                    <a:pt x="27548" y="5194"/>
                  </a:cubicBezTo>
                  <a:cubicBezTo>
                    <a:pt x="27440" y="5256"/>
                    <a:pt x="27377" y="5326"/>
                    <a:pt x="27318" y="5370"/>
                  </a:cubicBezTo>
                  <a:cubicBezTo>
                    <a:pt x="27296" y="5387"/>
                    <a:pt x="27273" y="5402"/>
                    <a:pt x="27247" y="5412"/>
                  </a:cubicBezTo>
                  <a:cubicBezTo>
                    <a:pt x="27234" y="5417"/>
                    <a:pt x="27220" y="5419"/>
                    <a:pt x="27206" y="5419"/>
                  </a:cubicBezTo>
                  <a:cubicBezTo>
                    <a:pt x="27200" y="5419"/>
                    <a:pt x="27194" y="5419"/>
                    <a:pt x="27188" y="5418"/>
                  </a:cubicBezTo>
                  <a:cubicBezTo>
                    <a:pt x="27130" y="5415"/>
                    <a:pt x="27046" y="5388"/>
                    <a:pt x="26938" y="5373"/>
                  </a:cubicBezTo>
                  <a:cubicBezTo>
                    <a:pt x="26914" y="5369"/>
                    <a:pt x="26889" y="5368"/>
                    <a:pt x="26865" y="5368"/>
                  </a:cubicBezTo>
                  <a:cubicBezTo>
                    <a:pt x="26825" y="5368"/>
                    <a:pt x="26785" y="5372"/>
                    <a:pt x="26746" y="5381"/>
                  </a:cubicBezTo>
                  <a:cubicBezTo>
                    <a:pt x="26695" y="5394"/>
                    <a:pt x="26645" y="5410"/>
                    <a:pt x="26597" y="5428"/>
                  </a:cubicBezTo>
                  <a:cubicBezTo>
                    <a:pt x="26507" y="5464"/>
                    <a:pt x="26431" y="5500"/>
                    <a:pt x="26364" y="5520"/>
                  </a:cubicBezTo>
                  <a:cubicBezTo>
                    <a:pt x="26348" y="5524"/>
                    <a:pt x="26332" y="5528"/>
                    <a:pt x="26316" y="5531"/>
                  </a:cubicBezTo>
                  <a:cubicBezTo>
                    <a:pt x="26278" y="5539"/>
                    <a:pt x="26240" y="5553"/>
                    <a:pt x="26205" y="5573"/>
                  </a:cubicBezTo>
                  <a:cubicBezTo>
                    <a:pt x="26154" y="5602"/>
                    <a:pt x="26107" y="5638"/>
                    <a:pt x="26065" y="5678"/>
                  </a:cubicBezTo>
                  <a:cubicBezTo>
                    <a:pt x="25995" y="5745"/>
                    <a:pt x="25935" y="5806"/>
                    <a:pt x="25905" y="5818"/>
                  </a:cubicBezTo>
                  <a:cubicBezTo>
                    <a:pt x="25898" y="5820"/>
                    <a:pt x="25897" y="5820"/>
                    <a:pt x="25897" y="5820"/>
                  </a:cubicBezTo>
                  <a:cubicBezTo>
                    <a:pt x="25897" y="5820"/>
                    <a:pt x="25898" y="5819"/>
                    <a:pt x="25887" y="5818"/>
                  </a:cubicBezTo>
                  <a:cubicBezTo>
                    <a:pt x="25860" y="5811"/>
                    <a:pt x="25833" y="5800"/>
                    <a:pt x="25808" y="5787"/>
                  </a:cubicBezTo>
                  <a:cubicBezTo>
                    <a:pt x="25737" y="5754"/>
                    <a:pt x="25662" y="5695"/>
                    <a:pt x="25520" y="5664"/>
                  </a:cubicBezTo>
                  <a:cubicBezTo>
                    <a:pt x="25500" y="5662"/>
                    <a:pt x="25481" y="5658"/>
                    <a:pt x="25461" y="5658"/>
                  </a:cubicBezTo>
                  <a:cubicBezTo>
                    <a:pt x="25457" y="5658"/>
                    <a:pt x="25453" y="5658"/>
                    <a:pt x="25449" y="5658"/>
                  </a:cubicBezTo>
                  <a:cubicBezTo>
                    <a:pt x="25431" y="5658"/>
                    <a:pt x="25409" y="5660"/>
                    <a:pt x="25401" y="5661"/>
                  </a:cubicBezTo>
                  <a:lnTo>
                    <a:pt x="25336" y="5668"/>
                  </a:lnTo>
                  <a:lnTo>
                    <a:pt x="25207" y="5680"/>
                  </a:lnTo>
                  <a:lnTo>
                    <a:pt x="24947" y="5707"/>
                  </a:lnTo>
                  <a:lnTo>
                    <a:pt x="24687" y="5718"/>
                  </a:lnTo>
                  <a:lnTo>
                    <a:pt x="24556" y="5725"/>
                  </a:lnTo>
                  <a:lnTo>
                    <a:pt x="24490" y="5728"/>
                  </a:lnTo>
                  <a:cubicBezTo>
                    <a:pt x="24449" y="5731"/>
                    <a:pt x="24407" y="5740"/>
                    <a:pt x="24369" y="5757"/>
                  </a:cubicBezTo>
                  <a:cubicBezTo>
                    <a:pt x="24237" y="5814"/>
                    <a:pt x="24174" y="5884"/>
                    <a:pt x="24110" y="5928"/>
                  </a:cubicBezTo>
                  <a:cubicBezTo>
                    <a:pt x="24088" y="5944"/>
                    <a:pt x="24065" y="5959"/>
                    <a:pt x="24041" y="5969"/>
                  </a:cubicBezTo>
                  <a:cubicBezTo>
                    <a:pt x="24035" y="5971"/>
                    <a:pt x="24034" y="5971"/>
                    <a:pt x="24037" y="5971"/>
                  </a:cubicBezTo>
                  <a:lnTo>
                    <a:pt x="24037" y="5971"/>
                  </a:lnTo>
                  <a:cubicBezTo>
                    <a:pt x="24023" y="5971"/>
                    <a:pt x="24010" y="5970"/>
                    <a:pt x="23996" y="5968"/>
                  </a:cubicBezTo>
                  <a:cubicBezTo>
                    <a:pt x="23935" y="5961"/>
                    <a:pt x="23856" y="5936"/>
                    <a:pt x="23760" y="5911"/>
                  </a:cubicBezTo>
                  <a:cubicBezTo>
                    <a:pt x="23707" y="5899"/>
                    <a:pt x="23653" y="5889"/>
                    <a:pt x="23598" y="5886"/>
                  </a:cubicBezTo>
                  <a:lnTo>
                    <a:pt x="23575" y="5885"/>
                  </a:lnTo>
                  <a:cubicBezTo>
                    <a:pt x="23570" y="5884"/>
                    <a:pt x="23573" y="5884"/>
                    <a:pt x="23571" y="5884"/>
                  </a:cubicBezTo>
                  <a:cubicBezTo>
                    <a:pt x="23570" y="5884"/>
                    <a:pt x="23567" y="5882"/>
                    <a:pt x="23566" y="5882"/>
                  </a:cubicBezTo>
                  <a:cubicBezTo>
                    <a:pt x="23557" y="5880"/>
                    <a:pt x="23549" y="5877"/>
                    <a:pt x="23541" y="5872"/>
                  </a:cubicBezTo>
                  <a:cubicBezTo>
                    <a:pt x="23491" y="5849"/>
                    <a:pt x="23423" y="5792"/>
                    <a:pt x="23325" y="5736"/>
                  </a:cubicBezTo>
                  <a:cubicBezTo>
                    <a:pt x="23263" y="5700"/>
                    <a:pt x="23194" y="5678"/>
                    <a:pt x="23122" y="5671"/>
                  </a:cubicBezTo>
                  <a:cubicBezTo>
                    <a:pt x="23115" y="5671"/>
                    <a:pt x="23108" y="5670"/>
                    <a:pt x="23101" y="5670"/>
                  </a:cubicBezTo>
                  <a:cubicBezTo>
                    <a:pt x="23007" y="5670"/>
                    <a:pt x="22943" y="5704"/>
                    <a:pt x="22895" y="5729"/>
                  </a:cubicBezTo>
                  <a:cubicBezTo>
                    <a:pt x="22791" y="5788"/>
                    <a:pt x="22725" y="5846"/>
                    <a:pt x="22670" y="5877"/>
                  </a:cubicBezTo>
                  <a:cubicBezTo>
                    <a:pt x="22653" y="5887"/>
                    <a:pt x="22640" y="5892"/>
                    <a:pt x="22634" y="5894"/>
                  </a:cubicBezTo>
                  <a:lnTo>
                    <a:pt x="22634" y="5894"/>
                  </a:lnTo>
                  <a:cubicBezTo>
                    <a:pt x="22631" y="5894"/>
                    <a:pt x="22628" y="5894"/>
                    <a:pt x="22626" y="5893"/>
                  </a:cubicBezTo>
                  <a:lnTo>
                    <a:pt x="22589" y="5889"/>
                  </a:lnTo>
                  <a:lnTo>
                    <a:pt x="22516" y="5886"/>
                  </a:lnTo>
                  <a:cubicBezTo>
                    <a:pt x="22421" y="5882"/>
                    <a:pt x="22334" y="5882"/>
                    <a:pt x="22256" y="5878"/>
                  </a:cubicBezTo>
                  <a:cubicBezTo>
                    <a:pt x="22166" y="5872"/>
                    <a:pt x="22139" y="5867"/>
                    <a:pt x="22065" y="5834"/>
                  </a:cubicBezTo>
                  <a:cubicBezTo>
                    <a:pt x="21995" y="5805"/>
                    <a:pt x="21914" y="5757"/>
                    <a:pt x="21800" y="5721"/>
                  </a:cubicBezTo>
                  <a:cubicBezTo>
                    <a:pt x="21742" y="5703"/>
                    <a:pt x="21683" y="5695"/>
                    <a:pt x="21622" y="5695"/>
                  </a:cubicBezTo>
                  <a:cubicBezTo>
                    <a:pt x="21618" y="5695"/>
                    <a:pt x="21614" y="5695"/>
                    <a:pt x="21610" y="5695"/>
                  </a:cubicBezTo>
                  <a:cubicBezTo>
                    <a:pt x="21558" y="5696"/>
                    <a:pt x="21506" y="5702"/>
                    <a:pt x="21454" y="5710"/>
                  </a:cubicBezTo>
                  <a:cubicBezTo>
                    <a:pt x="21388" y="5720"/>
                    <a:pt x="21331" y="5727"/>
                    <a:pt x="21292" y="5727"/>
                  </a:cubicBezTo>
                  <a:cubicBezTo>
                    <a:pt x="21277" y="5727"/>
                    <a:pt x="21264" y="5726"/>
                    <a:pt x="21254" y="5724"/>
                  </a:cubicBezTo>
                  <a:cubicBezTo>
                    <a:pt x="21254" y="5724"/>
                    <a:pt x="21253" y="5724"/>
                    <a:pt x="21253" y="5724"/>
                  </a:cubicBezTo>
                  <a:cubicBezTo>
                    <a:pt x="21239" y="5724"/>
                    <a:pt x="21190" y="5692"/>
                    <a:pt x="21127" y="5634"/>
                  </a:cubicBezTo>
                  <a:cubicBezTo>
                    <a:pt x="21090" y="5599"/>
                    <a:pt x="21051" y="5567"/>
                    <a:pt x="21010" y="5537"/>
                  </a:cubicBezTo>
                  <a:cubicBezTo>
                    <a:pt x="20990" y="5522"/>
                    <a:pt x="20968" y="5509"/>
                    <a:pt x="20946" y="5497"/>
                  </a:cubicBezTo>
                  <a:lnTo>
                    <a:pt x="20946" y="5497"/>
                  </a:lnTo>
                  <a:cubicBezTo>
                    <a:pt x="20980" y="5433"/>
                    <a:pt x="21003" y="5377"/>
                    <a:pt x="21025" y="5333"/>
                  </a:cubicBezTo>
                  <a:cubicBezTo>
                    <a:pt x="21038" y="5304"/>
                    <a:pt x="21053" y="5277"/>
                    <a:pt x="21070" y="5252"/>
                  </a:cubicBezTo>
                  <a:lnTo>
                    <a:pt x="21110" y="5200"/>
                  </a:lnTo>
                  <a:cubicBezTo>
                    <a:pt x="21129" y="5170"/>
                    <a:pt x="21148" y="5140"/>
                    <a:pt x="21164" y="5107"/>
                  </a:cubicBezTo>
                  <a:cubicBezTo>
                    <a:pt x="21220" y="4988"/>
                    <a:pt x="21237" y="4893"/>
                    <a:pt x="21261" y="4831"/>
                  </a:cubicBezTo>
                  <a:cubicBezTo>
                    <a:pt x="21268" y="4809"/>
                    <a:pt x="21277" y="4787"/>
                    <a:pt x="21290" y="4768"/>
                  </a:cubicBezTo>
                  <a:cubicBezTo>
                    <a:pt x="21300" y="4753"/>
                    <a:pt x="21313" y="4740"/>
                    <a:pt x="21327" y="4729"/>
                  </a:cubicBezTo>
                  <a:cubicBezTo>
                    <a:pt x="21371" y="4692"/>
                    <a:pt x="21452" y="4651"/>
                    <a:pt x="21549" y="4571"/>
                  </a:cubicBezTo>
                  <a:cubicBezTo>
                    <a:pt x="21575" y="4548"/>
                    <a:pt x="21601" y="4524"/>
                    <a:pt x="21623" y="4497"/>
                  </a:cubicBezTo>
                  <a:cubicBezTo>
                    <a:pt x="21635" y="4483"/>
                    <a:pt x="21648" y="4467"/>
                    <a:pt x="21660" y="4452"/>
                  </a:cubicBezTo>
                  <a:lnTo>
                    <a:pt x="21686" y="4411"/>
                  </a:lnTo>
                  <a:cubicBezTo>
                    <a:pt x="21705" y="4379"/>
                    <a:pt x="21727" y="4346"/>
                    <a:pt x="21751" y="4311"/>
                  </a:cubicBezTo>
                  <a:cubicBezTo>
                    <a:pt x="21798" y="4243"/>
                    <a:pt x="21854" y="4167"/>
                    <a:pt x="21907" y="4077"/>
                  </a:cubicBezTo>
                  <a:cubicBezTo>
                    <a:pt x="21966" y="3978"/>
                    <a:pt x="21990" y="3899"/>
                    <a:pt x="22028" y="3813"/>
                  </a:cubicBezTo>
                  <a:lnTo>
                    <a:pt x="22135" y="3559"/>
                  </a:lnTo>
                  <a:cubicBezTo>
                    <a:pt x="22159" y="3504"/>
                    <a:pt x="22177" y="3447"/>
                    <a:pt x="22189" y="3388"/>
                  </a:cubicBezTo>
                  <a:cubicBezTo>
                    <a:pt x="22198" y="3335"/>
                    <a:pt x="22205" y="3281"/>
                    <a:pt x="22207" y="3226"/>
                  </a:cubicBezTo>
                  <a:cubicBezTo>
                    <a:pt x="22214" y="3129"/>
                    <a:pt x="22215" y="3065"/>
                    <a:pt x="22232" y="3006"/>
                  </a:cubicBezTo>
                  <a:cubicBezTo>
                    <a:pt x="22248" y="2937"/>
                    <a:pt x="22278" y="2855"/>
                    <a:pt x="22303" y="2751"/>
                  </a:cubicBezTo>
                  <a:cubicBezTo>
                    <a:pt x="22317" y="2696"/>
                    <a:pt x="22328" y="2640"/>
                    <a:pt x="22332" y="2583"/>
                  </a:cubicBezTo>
                  <a:lnTo>
                    <a:pt x="22334" y="2516"/>
                  </a:lnTo>
                  <a:lnTo>
                    <a:pt x="22339" y="2456"/>
                  </a:lnTo>
                  <a:cubicBezTo>
                    <a:pt x="22346" y="2371"/>
                    <a:pt x="22358" y="2273"/>
                    <a:pt x="22349" y="2153"/>
                  </a:cubicBezTo>
                  <a:cubicBezTo>
                    <a:pt x="22347" y="2122"/>
                    <a:pt x="22344" y="2091"/>
                    <a:pt x="22337" y="2059"/>
                  </a:cubicBezTo>
                  <a:lnTo>
                    <a:pt x="22322" y="1988"/>
                  </a:lnTo>
                  <a:cubicBezTo>
                    <a:pt x="22311" y="1943"/>
                    <a:pt x="22300" y="1896"/>
                    <a:pt x="22287" y="1849"/>
                  </a:cubicBezTo>
                  <a:cubicBezTo>
                    <a:pt x="22259" y="1753"/>
                    <a:pt x="22226" y="1648"/>
                    <a:pt x="22157" y="1539"/>
                  </a:cubicBezTo>
                  <a:cubicBezTo>
                    <a:pt x="22118" y="1480"/>
                    <a:pt x="22070" y="1427"/>
                    <a:pt x="22014" y="1385"/>
                  </a:cubicBezTo>
                  <a:cubicBezTo>
                    <a:pt x="21968" y="1349"/>
                    <a:pt x="21917" y="1318"/>
                    <a:pt x="21865" y="1291"/>
                  </a:cubicBezTo>
                  <a:cubicBezTo>
                    <a:pt x="21818" y="1267"/>
                    <a:pt x="21774" y="1247"/>
                    <a:pt x="21734" y="1229"/>
                  </a:cubicBezTo>
                  <a:lnTo>
                    <a:pt x="21675" y="1203"/>
                  </a:lnTo>
                  <a:lnTo>
                    <a:pt x="21646" y="1189"/>
                  </a:lnTo>
                  <a:cubicBezTo>
                    <a:pt x="21629" y="1182"/>
                    <a:pt x="21610" y="1174"/>
                    <a:pt x="21593" y="1169"/>
                  </a:cubicBezTo>
                  <a:cubicBezTo>
                    <a:pt x="21517" y="1143"/>
                    <a:pt x="21445" y="1135"/>
                    <a:pt x="21381" y="1135"/>
                  </a:cubicBezTo>
                  <a:cubicBezTo>
                    <a:pt x="21321" y="1135"/>
                    <a:pt x="21269" y="1142"/>
                    <a:pt x="21225" y="1148"/>
                  </a:cubicBezTo>
                  <a:cubicBezTo>
                    <a:pt x="21161" y="1157"/>
                    <a:pt x="21105" y="1163"/>
                    <a:pt x="21075" y="1163"/>
                  </a:cubicBezTo>
                  <a:cubicBezTo>
                    <a:pt x="21063" y="1163"/>
                    <a:pt x="21055" y="1162"/>
                    <a:pt x="21053" y="1159"/>
                  </a:cubicBezTo>
                  <a:cubicBezTo>
                    <a:pt x="21012" y="1149"/>
                    <a:pt x="20935" y="1108"/>
                    <a:pt x="20836" y="1067"/>
                  </a:cubicBezTo>
                  <a:cubicBezTo>
                    <a:pt x="20775" y="1040"/>
                    <a:pt x="20709" y="1023"/>
                    <a:pt x="20641" y="1016"/>
                  </a:cubicBezTo>
                  <a:cubicBezTo>
                    <a:pt x="20628" y="1015"/>
                    <a:pt x="20615" y="1014"/>
                    <a:pt x="20602" y="1014"/>
                  </a:cubicBezTo>
                  <a:cubicBezTo>
                    <a:pt x="20571" y="1014"/>
                    <a:pt x="20539" y="1018"/>
                    <a:pt x="20509" y="1024"/>
                  </a:cubicBezTo>
                  <a:cubicBezTo>
                    <a:pt x="20475" y="1031"/>
                    <a:pt x="20442" y="1040"/>
                    <a:pt x="20410" y="1053"/>
                  </a:cubicBezTo>
                  <a:cubicBezTo>
                    <a:pt x="20291" y="1100"/>
                    <a:pt x="20210" y="1157"/>
                    <a:pt x="20142" y="1200"/>
                  </a:cubicBezTo>
                  <a:cubicBezTo>
                    <a:pt x="20073" y="1242"/>
                    <a:pt x="20018" y="1268"/>
                    <a:pt x="19991" y="1269"/>
                  </a:cubicBezTo>
                  <a:cubicBezTo>
                    <a:pt x="19978" y="1271"/>
                    <a:pt x="19963" y="1272"/>
                    <a:pt x="19945" y="1272"/>
                  </a:cubicBezTo>
                  <a:cubicBezTo>
                    <a:pt x="19898" y="1272"/>
                    <a:pt x="19835" y="1267"/>
                    <a:pt x="19764" y="1263"/>
                  </a:cubicBezTo>
                  <a:cubicBezTo>
                    <a:pt x="19746" y="1262"/>
                    <a:pt x="19728" y="1262"/>
                    <a:pt x="19710" y="1262"/>
                  </a:cubicBezTo>
                  <a:cubicBezTo>
                    <a:pt x="19670" y="1262"/>
                    <a:pt x="19631" y="1264"/>
                    <a:pt x="19592" y="1269"/>
                  </a:cubicBezTo>
                  <a:cubicBezTo>
                    <a:pt x="19523" y="1282"/>
                    <a:pt x="19456" y="1289"/>
                    <a:pt x="19359" y="1361"/>
                  </a:cubicBezTo>
                  <a:cubicBezTo>
                    <a:pt x="19299" y="1411"/>
                    <a:pt x="19251" y="1475"/>
                    <a:pt x="19220" y="1546"/>
                  </a:cubicBezTo>
                  <a:cubicBezTo>
                    <a:pt x="19198" y="1593"/>
                    <a:pt x="19178" y="1641"/>
                    <a:pt x="19162" y="1691"/>
                  </a:cubicBezTo>
                  <a:cubicBezTo>
                    <a:pt x="19139" y="1758"/>
                    <a:pt x="19110" y="1825"/>
                    <a:pt x="19098" y="1846"/>
                  </a:cubicBezTo>
                  <a:lnTo>
                    <a:pt x="19098" y="1846"/>
                  </a:lnTo>
                  <a:cubicBezTo>
                    <a:pt x="19078" y="1849"/>
                    <a:pt x="19057" y="1851"/>
                    <a:pt x="19036" y="1851"/>
                  </a:cubicBezTo>
                  <a:cubicBezTo>
                    <a:pt x="19029" y="1851"/>
                    <a:pt x="19023" y="1850"/>
                    <a:pt x="19016" y="1850"/>
                  </a:cubicBezTo>
                  <a:cubicBezTo>
                    <a:pt x="19013" y="1850"/>
                    <a:pt x="19010" y="1850"/>
                    <a:pt x="19007" y="1850"/>
                  </a:cubicBezTo>
                  <a:cubicBezTo>
                    <a:pt x="18962" y="1850"/>
                    <a:pt x="18913" y="1846"/>
                    <a:pt x="18853" y="1846"/>
                  </a:cubicBezTo>
                  <a:cubicBezTo>
                    <a:pt x="18812" y="1846"/>
                    <a:pt x="18766" y="1848"/>
                    <a:pt x="18713" y="1855"/>
                  </a:cubicBezTo>
                  <a:cubicBezTo>
                    <a:pt x="18674" y="1862"/>
                    <a:pt x="18635" y="1872"/>
                    <a:pt x="18598" y="1888"/>
                  </a:cubicBezTo>
                  <a:cubicBezTo>
                    <a:pt x="18574" y="1899"/>
                    <a:pt x="18552" y="1910"/>
                    <a:pt x="18531" y="1925"/>
                  </a:cubicBezTo>
                  <a:cubicBezTo>
                    <a:pt x="18509" y="1940"/>
                    <a:pt x="18488" y="1958"/>
                    <a:pt x="18470" y="1977"/>
                  </a:cubicBezTo>
                  <a:cubicBezTo>
                    <a:pt x="18417" y="2036"/>
                    <a:pt x="18378" y="2108"/>
                    <a:pt x="18359" y="2184"/>
                  </a:cubicBezTo>
                  <a:cubicBezTo>
                    <a:pt x="18325" y="2309"/>
                    <a:pt x="18325" y="2401"/>
                    <a:pt x="18314" y="2475"/>
                  </a:cubicBezTo>
                  <a:cubicBezTo>
                    <a:pt x="18311" y="2503"/>
                    <a:pt x="18306" y="2530"/>
                    <a:pt x="18298" y="2555"/>
                  </a:cubicBezTo>
                  <a:cubicBezTo>
                    <a:pt x="18291" y="2571"/>
                    <a:pt x="18280" y="2586"/>
                    <a:pt x="18266" y="2599"/>
                  </a:cubicBezTo>
                  <a:cubicBezTo>
                    <a:pt x="18226" y="2645"/>
                    <a:pt x="18157" y="2702"/>
                    <a:pt x="18080" y="2784"/>
                  </a:cubicBezTo>
                  <a:cubicBezTo>
                    <a:pt x="18034" y="2832"/>
                    <a:pt x="17997" y="2888"/>
                    <a:pt x="17968" y="2948"/>
                  </a:cubicBezTo>
                  <a:cubicBezTo>
                    <a:pt x="17951" y="2986"/>
                    <a:pt x="17939" y="3025"/>
                    <a:pt x="17931" y="3066"/>
                  </a:cubicBezTo>
                  <a:cubicBezTo>
                    <a:pt x="17927" y="3103"/>
                    <a:pt x="17924" y="3140"/>
                    <a:pt x="17926" y="3177"/>
                  </a:cubicBezTo>
                  <a:cubicBezTo>
                    <a:pt x="17935" y="3318"/>
                    <a:pt x="17980" y="3416"/>
                    <a:pt x="18011" y="3498"/>
                  </a:cubicBezTo>
                  <a:cubicBezTo>
                    <a:pt x="18027" y="3539"/>
                    <a:pt x="18041" y="3575"/>
                    <a:pt x="18049" y="3604"/>
                  </a:cubicBezTo>
                  <a:cubicBezTo>
                    <a:pt x="18057" y="3629"/>
                    <a:pt x="18061" y="3656"/>
                    <a:pt x="18061" y="3681"/>
                  </a:cubicBezTo>
                  <a:cubicBezTo>
                    <a:pt x="18063" y="3746"/>
                    <a:pt x="18053" y="3834"/>
                    <a:pt x="18053" y="3943"/>
                  </a:cubicBezTo>
                  <a:cubicBezTo>
                    <a:pt x="18053" y="4006"/>
                    <a:pt x="18061" y="4070"/>
                    <a:pt x="18078" y="4131"/>
                  </a:cubicBezTo>
                  <a:cubicBezTo>
                    <a:pt x="18099" y="4203"/>
                    <a:pt x="18136" y="4270"/>
                    <a:pt x="18187" y="4326"/>
                  </a:cubicBezTo>
                  <a:cubicBezTo>
                    <a:pt x="18278" y="4426"/>
                    <a:pt x="18363" y="4474"/>
                    <a:pt x="18429" y="4523"/>
                  </a:cubicBezTo>
                  <a:cubicBezTo>
                    <a:pt x="18458" y="4541"/>
                    <a:pt x="18485" y="4563"/>
                    <a:pt x="18510" y="4586"/>
                  </a:cubicBezTo>
                  <a:cubicBezTo>
                    <a:pt x="18516" y="4590"/>
                    <a:pt x="18519" y="4594"/>
                    <a:pt x="18524" y="4599"/>
                  </a:cubicBezTo>
                  <a:lnTo>
                    <a:pt x="18552" y="4628"/>
                  </a:lnTo>
                  <a:cubicBezTo>
                    <a:pt x="18576" y="4653"/>
                    <a:pt x="18604" y="4676"/>
                    <a:pt x="18634" y="4696"/>
                  </a:cubicBezTo>
                  <a:cubicBezTo>
                    <a:pt x="18746" y="4770"/>
                    <a:pt x="18839" y="4794"/>
                    <a:pt x="18905" y="4825"/>
                  </a:cubicBezTo>
                  <a:cubicBezTo>
                    <a:pt x="18932" y="4837"/>
                    <a:pt x="18956" y="4851"/>
                    <a:pt x="18980" y="4867"/>
                  </a:cubicBezTo>
                  <a:cubicBezTo>
                    <a:pt x="18999" y="4882"/>
                    <a:pt x="19016" y="4899"/>
                    <a:pt x="19029" y="4919"/>
                  </a:cubicBezTo>
                  <a:cubicBezTo>
                    <a:pt x="19069" y="4971"/>
                    <a:pt x="19110" y="5054"/>
                    <a:pt x="19188" y="5148"/>
                  </a:cubicBezTo>
                  <a:cubicBezTo>
                    <a:pt x="19232" y="5201"/>
                    <a:pt x="19287" y="5246"/>
                    <a:pt x="19347" y="5279"/>
                  </a:cubicBezTo>
                  <a:cubicBezTo>
                    <a:pt x="19407" y="5311"/>
                    <a:pt x="19470" y="5331"/>
                    <a:pt x="19536" y="5342"/>
                  </a:cubicBezTo>
                  <a:cubicBezTo>
                    <a:pt x="19648" y="5359"/>
                    <a:pt x="19735" y="5358"/>
                    <a:pt x="19791" y="5371"/>
                  </a:cubicBezTo>
                  <a:cubicBezTo>
                    <a:pt x="19803" y="5373"/>
                    <a:pt x="19815" y="5376"/>
                    <a:pt x="19826" y="5380"/>
                  </a:cubicBezTo>
                  <a:cubicBezTo>
                    <a:pt x="19839" y="5386"/>
                    <a:pt x="19850" y="5391"/>
                    <a:pt x="19863" y="5397"/>
                  </a:cubicBezTo>
                  <a:cubicBezTo>
                    <a:pt x="19894" y="5413"/>
                    <a:pt x="19927" y="5433"/>
                    <a:pt x="19962" y="5455"/>
                  </a:cubicBezTo>
                  <a:cubicBezTo>
                    <a:pt x="20006" y="5483"/>
                    <a:pt x="20053" y="5514"/>
                    <a:pt x="20106" y="5545"/>
                  </a:cubicBezTo>
                  <a:lnTo>
                    <a:pt x="20106" y="5545"/>
                  </a:lnTo>
                  <a:cubicBezTo>
                    <a:pt x="20100" y="5550"/>
                    <a:pt x="20094" y="5554"/>
                    <a:pt x="20088" y="5559"/>
                  </a:cubicBezTo>
                  <a:cubicBezTo>
                    <a:pt x="20035" y="5601"/>
                    <a:pt x="19988" y="5649"/>
                    <a:pt x="19947" y="5705"/>
                  </a:cubicBezTo>
                  <a:cubicBezTo>
                    <a:pt x="19917" y="5747"/>
                    <a:pt x="19889" y="5792"/>
                    <a:pt x="19862" y="5839"/>
                  </a:cubicBezTo>
                  <a:cubicBezTo>
                    <a:pt x="19822" y="5909"/>
                    <a:pt x="19788" y="5961"/>
                    <a:pt x="19768" y="5980"/>
                  </a:cubicBezTo>
                  <a:lnTo>
                    <a:pt x="19768" y="5980"/>
                  </a:lnTo>
                  <a:cubicBezTo>
                    <a:pt x="19768" y="5980"/>
                    <a:pt x="19767" y="5981"/>
                    <a:pt x="19766" y="5981"/>
                  </a:cubicBezTo>
                  <a:cubicBezTo>
                    <a:pt x="19737" y="5984"/>
                    <a:pt x="19707" y="5985"/>
                    <a:pt x="19677" y="5985"/>
                  </a:cubicBezTo>
                  <a:cubicBezTo>
                    <a:pt x="19638" y="5986"/>
                    <a:pt x="19590" y="5985"/>
                    <a:pt x="19533" y="5989"/>
                  </a:cubicBezTo>
                  <a:cubicBezTo>
                    <a:pt x="19458" y="5992"/>
                    <a:pt x="19385" y="6008"/>
                    <a:pt x="19315" y="6036"/>
                  </a:cubicBezTo>
                  <a:cubicBezTo>
                    <a:pt x="19214" y="6082"/>
                    <a:pt x="19165" y="6136"/>
                    <a:pt x="19119" y="6184"/>
                  </a:cubicBezTo>
                  <a:cubicBezTo>
                    <a:pt x="19083" y="6227"/>
                    <a:pt x="19050" y="6271"/>
                    <a:pt x="19020" y="6317"/>
                  </a:cubicBezTo>
                  <a:cubicBezTo>
                    <a:pt x="18970" y="6395"/>
                    <a:pt x="18928" y="6445"/>
                    <a:pt x="18918" y="6449"/>
                  </a:cubicBezTo>
                  <a:lnTo>
                    <a:pt x="18917" y="6450"/>
                  </a:lnTo>
                  <a:lnTo>
                    <a:pt x="18903" y="6459"/>
                  </a:lnTo>
                  <a:lnTo>
                    <a:pt x="18869" y="6480"/>
                  </a:lnTo>
                  <a:lnTo>
                    <a:pt x="18807" y="6523"/>
                  </a:lnTo>
                  <a:lnTo>
                    <a:pt x="18696" y="6603"/>
                  </a:lnTo>
                  <a:cubicBezTo>
                    <a:pt x="18661" y="6629"/>
                    <a:pt x="18629" y="6652"/>
                    <a:pt x="18598" y="6672"/>
                  </a:cubicBezTo>
                  <a:lnTo>
                    <a:pt x="18554" y="6699"/>
                  </a:lnTo>
                  <a:lnTo>
                    <a:pt x="18502" y="6728"/>
                  </a:lnTo>
                  <a:cubicBezTo>
                    <a:pt x="18403" y="6784"/>
                    <a:pt x="18325" y="6844"/>
                    <a:pt x="18258" y="6890"/>
                  </a:cubicBezTo>
                  <a:cubicBezTo>
                    <a:pt x="18225" y="6913"/>
                    <a:pt x="18195" y="6934"/>
                    <a:pt x="18166" y="6950"/>
                  </a:cubicBezTo>
                  <a:cubicBezTo>
                    <a:pt x="18137" y="6966"/>
                    <a:pt x="18108" y="6981"/>
                    <a:pt x="18077" y="6993"/>
                  </a:cubicBezTo>
                  <a:cubicBezTo>
                    <a:pt x="18006" y="7023"/>
                    <a:pt x="17929" y="7051"/>
                    <a:pt x="17845" y="7079"/>
                  </a:cubicBezTo>
                  <a:cubicBezTo>
                    <a:pt x="17777" y="7103"/>
                    <a:pt x="17661" y="7149"/>
                    <a:pt x="17650" y="7149"/>
                  </a:cubicBezTo>
                  <a:cubicBezTo>
                    <a:pt x="17649" y="7149"/>
                    <a:pt x="17649" y="7148"/>
                    <a:pt x="17649" y="7148"/>
                  </a:cubicBezTo>
                  <a:lnTo>
                    <a:pt x="17649" y="7148"/>
                  </a:lnTo>
                  <a:cubicBezTo>
                    <a:pt x="17639" y="7150"/>
                    <a:pt x="17625" y="7150"/>
                    <a:pt x="17608" y="7150"/>
                  </a:cubicBezTo>
                  <a:cubicBezTo>
                    <a:pt x="17565" y="7150"/>
                    <a:pt x="17502" y="7146"/>
                    <a:pt x="17424" y="7143"/>
                  </a:cubicBezTo>
                  <a:cubicBezTo>
                    <a:pt x="17419" y="7143"/>
                    <a:pt x="17413" y="7143"/>
                    <a:pt x="17408" y="7143"/>
                  </a:cubicBezTo>
                  <a:cubicBezTo>
                    <a:pt x="17348" y="7143"/>
                    <a:pt x="17288" y="7149"/>
                    <a:pt x="17229" y="7160"/>
                  </a:cubicBezTo>
                  <a:lnTo>
                    <a:pt x="17171" y="7177"/>
                  </a:lnTo>
                  <a:lnTo>
                    <a:pt x="17136" y="7188"/>
                  </a:lnTo>
                  <a:lnTo>
                    <a:pt x="17068" y="7213"/>
                  </a:lnTo>
                  <a:cubicBezTo>
                    <a:pt x="16979" y="7246"/>
                    <a:pt x="16900" y="7278"/>
                    <a:pt x="16826" y="7304"/>
                  </a:cubicBezTo>
                  <a:cubicBezTo>
                    <a:pt x="16787" y="7317"/>
                    <a:pt x="16757" y="7327"/>
                    <a:pt x="16716" y="7338"/>
                  </a:cubicBezTo>
                  <a:cubicBezTo>
                    <a:pt x="16663" y="7353"/>
                    <a:pt x="16613" y="7371"/>
                    <a:pt x="16568" y="7387"/>
                  </a:cubicBezTo>
                  <a:cubicBezTo>
                    <a:pt x="16478" y="7421"/>
                    <a:pt x="16400" y="7453"/>
                    <a:pt x="16336" y="7472"/>
                  </a:cubicBezTo>
                  <a:lnTo>
                    <a:pt x="16289" y="7485"/>
                  </a:lnTo>
                  <a:cubicBezTo>
                    <a:pt x="16259" y="7492"/>
                    <a:pt x="16229" y="7500"/>
                    <a:pt x="16201" y="7509"/>
                  </a:cubicBezTo>
                  <a:cubicBezTo>
                    <a:pt x="16144" y="7529"/>
                    <a:pt x="16088" y="7554"/>
                    <a:pt x="16035" y="7583"/>
                  </a:cubicBezTo>
                  <a:cubicBezTo>
                    <a:pt x="15946" y="7633"/>
                    <a:pt x="15880" y="7673"/>
                    <a:pt x="15845" y="7684"/>
                  </a:cubicBezTo>
                  <a:cubicBezTo>
                    <a:pt x="15839" y="7685"/>
                    <a:pt x="15833" y="7687"/>
                    <a:pt x="15827" y="7688"/>
                  </a:cubicBezTo>
                  <a:cubicBezTo>
                    <a:pt x="15815" y="7690"/>
                    <a:pt x="15802" y="7691"/>
                    <a:pt x="15788" y="7692"/>
                  </a:cubicBezTo>
                  <a:cubicBezTo>
                    <a:pt x="15773" y="7693"/>
                    <a:pt x="15757" y="7694"/>
                    <a:pt x="15740" y="7694"/>
                  </a:cubicBezTo>
                  <a:cubicBezTo>
                    <a:pt x="15722" y="7694"/>
                    <a:pt x="15704" y="7693"/>
                    <a:pt x="15684" y="7692"/>
                  </a:cubicBezTo>
                  <a:cubicBezTo>
                    <a:pt x="15624" y="7689"/>
                    <a:pt x="15555" y="7683"/>
                    <a:pt x="15473" y="7683"/>
                  </a:cubicBezTo>
                  <a:cubicBezTo>
                    <a:pt x="15447" y="7683"/>
                    <a:pt x="15419" y="7683"/>
                    <a:pt x="15391" y="7685"/>
                  </a:cubicBezTo>
                  <a:lnTo>
                    <a:pt x="15346" y="7688"/>
                  </a:lnTo>
                  <a:cubicBezTo>
                    <a:pt x="15346" y="7688"/>
                    <a:pt x="15345" y="7688"/>
                    <a:pt x="15344" y="7688"/>
                  </a:cubicBezTo>
                  <a:cubicBezTo>
                    <a:pt x="15344" y="7688"/>
                    <a:pt x="15344" y="7688"/>
                    <a:pt x="15344" y="7688"/>
                  </a:cubicBezTo>
                  <a:lnTo>
                    <a:pt x="15344" y="7688"/>
                  </a:lnTo>
                  <a:lnTo>
                    <a:pt x="15336" y="7686"/>
                  </a:lnTo>
                  <a:cubicBezTo>
                    <a:pt x="15309" y="7679"/>
                    <a:pt x="15282" y="7670"/>
                    <a:pt x="15257" y="7659"/>
                  </a:cubicBezTo>
                  <a:cubicBezTo>
                    <a:pt x="15183" y="7633"/>
                    <a:pt x="15089" y="7575"/>
                    <a:pt x="14913" y="7560"/>
                  </a:cubicBezTo>
                  <a:cubicBezTo>
                    <a:pt x="14910" y="7560"/>
                    <a:pt x="14906" y="7560"/>
                    <a:pt x="14902" y="7560"/>
                  </a:cubicBezTo>
                  <a:cubicBezTo>
                    <a:pt x="14726" y="7560"/>
                    <a:pt x="14624" y="7614"/>
                    <a:pt x="14539" y="7643"/>
                  </a:cubicBezTo>
                  <a:cubicBezTo>
                    <a:pt x="14461" y="7676"/>
                    <a:pt x="14404" y="7693"/>
                    <a:pt x="14385" y="7693"/>
                  </a:cubicBezTo>
                  <a:cubicBezTo>
                    <a:pt x="14384" y="7693"/>
                    <a:pt x="14383" y="7693"/>
                    <a:pt x="14382" y="7693"/>
                  </a:cubicBezTo>
                  <a:cubicBezTo>
                    <a:pt x="14241" y="7698"/>
                    <a:pt x="14125" y="7740"/>
                    <a:pt x="14047" y="7763"/>
                  </a:cubicBezTo>
                  <a:cubicBezTo>
                    <a:pt x="13974" y="7787"/>
                    <a:pt x="13929" y="7798"/>
                    <a:pt x="13901" y="7798"/>
                  </a:cubicBezTo>
                  <a:cubicBezTo>
                    <a:pt x="13898" y="7798"/>
                    <a:pt x="13894" y="7797"/>
                    <a:pt x="13891" y="7797"/>
                  </a:cubicBezTo>
                  <a:cubicBezTo>
                    <a:pt x="13847" y="7795"/>
                    <a:pt x="13778" y="7777"/>
                    <a:pt x="13689" y="7753"/>
                  </a:cubicBezTo>
                  <a:cubicBezTo>
                    <a:pt x="13645" y="7742"/>
                    <a:pt x="13594" y="7729"/>
                    <a:pt x="13537" y="7718"/>
                  </a:cubicBezTo>
                  <a:cubicBezTo>
                    <a:pt x="13478" y="7708"/>
                    <a:pt x="13418" y="7702"/>
                    <a:pt x="13358" y="7702"/>
                  </a:cubicBezTo>
                  <a:cubicBezTo>
                    <a:pt x="13352" y="7702"/>
                    <a:pt x="13347" y="7702"/>
                    <a:pt x="13341" y="7702"/>
                  </a:cubicBezTo>
                  <a:cubicBezTo>
                    <a:pt x="13237" y="7702"/>
                    <a:pt x="13149" y="7712"/>
                    <a:pt x="13074" y="7716"/>
                  </a:cubicBezTo>
                  <a:cubicBezTo>
                    <a:pt x="13046" y="7717"/>
                    <a:pt x="13021" y="7718"/>
                    <a:pt x="12997" y="7718"/>
                  </a:cubicBezTo>
                  <a:cubicBezTo>
                    <a:pt x="12987" y="7718"/>
                    <a:pt x="12978" y="7718"/>
                    <a:pt x="12969" y="7717"/>
                  </a:cubicBezTo>
                  <a:cubicBezTo>
                    <a:pt x="12946" y="7717"/>
                    <a:pt x="12901" y="7711"/>
                    <a:pt x="12857" y="7708"/>
                  </a:cubicBezTo>
                  <a:lnTo>
                    <a:pt x="12599" y="7683"/>
                  </a:lnTo>
                  <a:lnTo>
                    <a:pt x="12470" y="7670"/>
                  </a:lnTo>
                  <a:lnTo>
                    <a:pt x="12468" y="7670"/>
                  </a:lnTo>
                  <a:lnTo>
                    <a:pt x="12468" y="7670"/>
                  </a:lnTo>
                  <a:cubicBezTo>
                    <a:pt x="12467" y="7669"/>
                    <a:pt x="12464" y="7668"/>
                    <a:pt x="12461" y="7665"/>
                  </a:cubicBezTo>
                  <a:cubicBezTo>
                    <a:pt x="12429" y="7648"/>
                    <a:pt x="12367" y="7589"/>
                    <a:pt x="12271" y="7517"/>
                  </a:cubicBezTo>
                  <a:cubicBezTo>
                    <a:pt x="12208" y="7470"/>
                    <a:pt x="12136" y="7434"/>
                    <a:pt x="12058" y="7411"/>
                  </a:cubicBezTo>
                  <a:cubicBezTo>
                    <a:pt x="12016" y="7400"/>
                    <a:pt x="11972" y="7394"/>
                    <a:pt x="11927" y="7394"/>
                  </a:cubicBezTo>
                  <a:cubicBezTo>
                    <a:pt x="11917" y="7394"/>
                    <a:pt x="11906" y="7394"/>
                    <a:pt x="11896" y="7395"/>
                  </a:cubicBezTo>
                  <a:cubicBezTo>
                    <a:pt x="11852" y="7398"/>
                    <a:pt x="11807" y="7406"/>
                    <a:pt x="11764" y="7420"/>
                  </a:cubicBezTo>
                  <a:cubicBezTo>
                    <a:pt x="11623" y="7467"/>
                    <a:pt x="11548" y="7519"/>
                    <a:pt x="11490" y="7542"/>
                  </a:cubicBezTo>
                  <a:cubicBezTo>
                    <a:pt x="11480" y="7547"/>
                    <a:pt x="11470" y="7550"/>
                    <a:pt x="11464" y="7552"/>
                  </a:cubicBezTo>
                  <a:lnTo>
                    <a:pt x="11464" y="7552"/>
                  </a:lnTo>
                  <a:lnTo>
                    <a:pt x="11413" y="7543"/>
                  </a:lnTo>
                  <a:lnTo>
                    <a:pt x="11157" y="7497"/>
                  </a:lnTo>
                  <a:lnTo>
                    <a:pt x="11029" y="7472"/>
                  </a:lnTo>
                  <a:lnTo>
                    <a:pt x="11023" y="7471"/>
                  </a:lnTo>
                  <a:lnTo>
                    <a:pt x="11023" y="7471"/>
                  </a:lnTo>
                  <a:cubicBezTo>
                    <a:pt x="11022" y="7471"/>
                    <a:pt x="11020" y="7469"/>
                    <a:pt x="11017" y="7468"/>
                  </a:cubicBezTo>
                  <a:cubicBezTo>
                    <a:pt x="10990" y="7449"/>
                    <a:pt x="10932" y="7386"/>
                    <a:pt x="10842" y="7307"/>
                  </a:cubicBezTo>
                  <a:cubicBezTo>
                    <a:pt x="10783" y="7255"/>
                    <a:pt x="10716" y="7213"/>
                    <a:pt x="10642" y="7185"/>
                  </a:cubicBezTo>
                  <a:cubicBezTo>
                    <a:pt x="10600" y="7168"/>
                    <a:pt x="10556" y="7158"/>
                    <a:pt x="10513" y="7152"/>
                  </a:cubicBezTo>
                  <a:cubicBezTo>
                    <a:pt x="10477" y="7148"/>
                    <a:pt x="10442" y="7144"/>
                    <a:pt x="10406" y="7144"/>
                  </a:cubicBezTo>
                  <a:cubicBezTo>
                    <a:pt x="10278" y="7145"/>
                    <a:pt x="10188" y="7163"/>
                    <a:pt x="10131" y="7163"/>
                  </a:cubicBezTo>
                  <a:cubicBezTo>
                    <a:pt x="10128" y="7163"/>
                    <a:pt x="10124" y="7163"/>
                    <a:pt x="10120" y="7163"/>
                  </a:cubicBezTo>
                  <a:cubicBezTo>
                    <a:pt x="10109" y="7163"/>
                    <a:pt x="10097" y="7162"/>
                    <a:pt x="10085" y="7159"/>
                  </a:cubicBezTo>
                  <a:lnTo>
                    <a:pt x="10045" y="7150"/>
                  </a:lnTo>
                  <a:lnTo>
                    <a:pt x="9998" y="7141"/>
                  </a:lnTo>
                  <a:cubicBezTo>
                    <a:pt x="9968" y="7135"/>
                    <a:pt x="9940" y="7131"/>
                    <a:pt x="9912" y="7128"/>
                  </a:cubicBezTo>
                  <a:cubicBezTo>
                    <a:pt x="9803" y="7116"/>
                    <a:pt x="9717" y="7116"/>
                    <a:pt x="9656" y="7107"/>
                  </a:cubicBezTo>
                  <a:cubicBezTo>
                    <a:pt x="9650" y="7106"/>
                    <a:pt x="9644" y="7105"/>
                    <a:pt x="9638" y="7104"/>
                  </a:cubicBezTo>
                  <a:lnTo>
                    <a:pt x="9638" y="7104"/>
                  </a:lnTo>
                  <a:cubicBezTo>
                    <a:pt x="9612" y="7064"/>
                    <a:pt x="9574" y="6986"/>
                    <a:pt x="9514" y="6893"/>
                  </a:cubicBezTo>
                  <a:cubicBezTo>
                    <a:pt x="9477" y="6841"/>
                    <a:pt x="9437" y="6777"/>
                    <a:pt x="9335" y="6707"/>
                  </a:cubicBezTo>
                  <a:cubicBezTo>
                    <a:pt x="9327" y="6703"/>
                    <a:pt x="9319" y="6698"/>
                    <a:pt x="9311" y="6693"/>
                  </a:cubicBezTo>
                  <a:lnTo>
                    <a:pt x="9311" y="6693"/>
                  </a:lnTo>
                  <a:cubicBezTo>
                    <a:pt x="9321" y="6674"/>
                    <a:pt x="9327" y="6663"/>
                    <a:pt x="9328" y="6661"/>
                  </a:cubicBezTo>
                  <a:lnTo>
                    <a:pt x="9328" y="6661"/>
                  </a:lnTo>
                  <a:lnTo>
                    <a:pt x="9505" y="6471"/>
                  </a:lnTo>
                  <a:lnTo>
                    <a:pt x="9653" y="6309"/>
                  </a:lnTo>
                  <a:cubicBezTo>
                    <a:pt x="9653" y="6305"/>
                    <a:pt x="9718" y="6273"/>
                    <a:pt x="9817" y="6224"/>
                  </a:cubicBezTo>
                  <a:cubicBezTo>
                    <a:pt x="9881" y="6193"/>
                    <a:pt x="9942" y="6155"/>
                    <a:pt x="9997" y="6111"/>
                  </a:cubicBezTo>
                  <a:cubicBezTo>
                    <a:pt x="10038" y="6080"/>
                    <a:pt x="10074" y="6044"/>
                    <a:pt x="10105" y="6005"/>
                  </a:cubicBezTo>
                  <a:cubicBezTo>
                    <a:pt x="10141" y="5960"/>
                    <a:pt x="10171" y="5909"/>
                    <a:pt x="10193" y="5856"/>
                  </a:cubicBezTo>
                  <a:cubicBezTo>
                    <a:pt x="10263" y="5677"/>
                    <a:pt x="10258" y="5576"/>
                    <a:pt x="10272" y="5516"/>
                  </a:cubicBezTo>
                  <a:cubicBezTo>
                    <a:pt x="10273" y="5512"/>
                    <a:pt x="10274" y="5509"/>
                    <a:pt x="10274" y="5505"/>
                  </a:cubicBezTo>
                  <a:lnTo>
                    <a:pt x="10274" y="5505"/>
                  </a:lnTo>
                  <a:cubicBezTo>
                    <a:pt x="10305" y="5482"/>
                    <a:pt x="10371" y="5442"/>
                    <a:pt x="10461" y="5379"/>
                  </a:cubicBezTo>
                  <a:cubicBezTo>
                    <a:pt x="10523" y="5334"/>
                    <a:pt x="10578" y="5281"/>
                    <a:pt x="10628" y="5222"/>
                  </a:cubicBezTo>
                  <a:cubicBezTo>
                    <a:pt x="10672" y="5165"/>
                    <a:pt x="10710" y="5105"/>
                    <a:pt x="10742" y="5041"/>
                  </a:cubicBezTo>
                  <a:cubicBezTo>
                    <a:pt x="10797" y="4934"/>
                    <a:pt x="10826" y="4851"/>
                    <a:pt x="10852" y="4802"/>
                  </a:cubicBezTo>
                  <a:cubicBezTo>
                    <a:pt x="10862" y="4783"/>
                    <a:pt x="10872" y="4764"/>
                    <a:pt x="10886" y="4748"/>
                  </a:cubicBezTo>
                  <a:cubicBezTo>
                    <a:pt x="10900" y="4727"/>
                    <a:pt x="10922" y="4703"/>
                    <a:pt x="10947" y="4675"/>
                  </a:cubicBezTo>
                  <a:cubicBezTo>
                    <a:pt x="10999" y="4619"/>
                    <a:pt x="11071" y="4549"/>
                    <a:pt x="11148" y="4450"/>
                  </a:cubicBezTo>
                  <a:cubicBezTo>
                    <a:pt x="11237" y="4332"/>
                    <a:pt x="11260" y="4255"/>
                    <a:pt x="11306" y="4170"/>
                  </a:cubicBezTo>
                  <a:lnTo>
                    <a:pt x="11432" y="3915"/>
                  </a:lnTo>
                  <a:lnTo>
                    <a:pt x="11463" y="3851"/>
                  </a:lnTo>
                  <a:lnTo>
                    <a:pt x="11470" y="3839"/>
                  </a:lnTo>
                  <a:cubicBezTo>
                    <a:pt x="11470" y="3837"/>
                    <a:pt x="11473" y="3834"/>
                    <a:pt x="11474" y="3832"/>
                  </a:cubicBezTo>
                  <a:cubicBezTo>
                    <a:pt x="11488" y="3810"/>
                    <a:pt x="11504" y="3789"/>
                    <a:pt x="11520" y="3769"/>
                  </a:cubicBezTo>
                  <a:cubicBezTo>
                    <a:pt x="11566" y="3712"/>
                    <a:pt x="11640" y="3640"/>
                    <a:pt x="11719" y="3509"/>
                  </a:cubicBezTo>
                  <a:cubicBezTo>
                    <a:pt x="11766" y="3431"/>
                    <a:pt x="11799" y="3343"/>
                    <a:pt x="11812" y="3252"/>
                  </a:cubicBezTo>
                  <a:cubicBezTo>
                    <a:pt x="11824" y="3172"/>
                    <a:pt x="11823" y="3090"/>
                    <a:pt x="11811" y="3010"/>
                  </a:cubicBezTo>
                  <a:cubicBezTo>
                    <a:pt x="11790" y="2882"/>
                    <a:pt x="11765" y="2798"/>
                    <a:pt x="11760" y="2755"/>
                  </a:cubicBezTo>
                  <a:cubicBezTo>
                    <a:pt x="11759" y="2748"/>
                    <a:pt x="11758" y="2742"/>
                    <a:pt x="11758" y="2736"/>
                  </a:cubicBezTo>
                  <a:cubicBezTo>
                    <a:pt x="11758" y="2736"/>
                    <a:pt x="11758" y="2736"/>
                    <a:pt x="11758" y="2735"/>
                  </a:cubicBezTo>
                  <a:lnTo>
                    <a:pt x="11758" y="2735"/>
                  </a:lnTo>
                  <a:cubicBezTo>
                    <a:pt x="11759" y="2731"/>
                    <a:pt x="11760" y="2720"/>
                    <a:pt x="11762" y="2698"/>
                  </a:cubicBezTo>
                  <a:cubicBezTo>
                    <a:pt x="11766" y="2620"/>
                    <a:pt x="11760" y="2540"/>
                    <a:pt x="11743" y="2463"/>
                  </a:cubicBezTo>
                  <a:cubicBezTo>
                    <a:pt x="11713" y="2329"/>
                    <a:pt x="11676" y="2245"/>
                    <a:pt x="11666" y="2195"/>
                  </a:cubicBezTo>
                  <a:cubicBezTo>
                    <a:pt x="11664" y="2190"/>
                    <a:pt x="11663" y="2185"/>
                    <a:pt x="11661" y="2180"/>
                  </a:cubicBezTo>
                  <a:lnTo>
                    <a:pt x="11661" y="2180"/>
                  </a:lnTo>
                  <a:cubicBezTo>
                    <a:pt x="11663" y="2175"/>
                    <a:pt x="11665" y="2168"/>
                    <a:pt x="11668" y="2161"/>
                  </a:cubicBezTo>
                  <a:cubicBezTo>
                    <a:pt x="11689" y="2101"/>
                    <a:pt x="11737" y="2018"/>
                    <a:pt x="11775" y="1856"/>
                  </a:cubicBezTo>
                  <a:cubicBezTo>
                    <a:pt x="11801" y="1743"/>
                    <a:pt x="11793" y="1624"/>
                    <a:pt x="11752" y="1515"/>
                  </a:cubicBezTo>
                  <a:cubicBezTo>
                    <a:pt x="11715" y="1424"/>
                    <a:pt x="11659" y="1342"/>
                    <a:pt x="11587" y="1275"/>
                  </a:cubicBezTo>
                  <a:cubicBezTo>
                    <a:pt x="11473" y="1169"/>
                    <a:pt x="11384" y="1123"/>
                    <a:pt x="11333" y="1085"/>
                  </a:cubicBezTo>
                  <a:cubicBezTo>
                    <a:pt x="11321" y="1076"/>
                    <a:pt x="11308" y="1067"/>
                    <a:pt x="11297" y="1057"/>
                  </a:cubicBezTo>
                  <a:lnTo>
                    <a:pt x="11297" y="1057"/>
                  </a:lnTo>
                  <a:cubicBezTo>
                    <a:pt x="11295" y="1054"/>
                    <a:pt x="11293" y="1048"/>
                    <a:pt x="11289" y="1040"/>
                  </a:cubicBezTo>
                  <a:cubicBezTo>
                    <a:pt x="11268" y="995"/>
                    <a:pt x="11245" y="906"/>
                    <a:pt x="11187" y="780"/>
                  </a:cubicBezTo>
                  <a:cubicBezTo>
                    <a:pt x="11150" y="698"/>
                    <a:pt x="11097" y="624"/>
                    <a:pt x="11031" y="562"/>
                  </a:cubicBezTo>
                  <a:lnTo>
                    <a:pt x="10999" y="534"/>
                  </a:lnTo>
                  <a:lnTo>
                    <a:pt x="10972" y="513"/>
                  </a:lnTo>
                  <a:lnTo>
                    <a:pt x="10945" y="494"/>
                  </a:lnTo>
                  <a:lnTo>
                    <a:pt x="10890" y="453"/>
                  </a:lnTo>
                  <a:cubicBezTo>
                    <a:pt x="10814" y="400"/>
                    <a:pt x="10733" y="344"/>
                    <a:pt x="10642" y="289"/>
                  </a:cubicBezTo>
                  <a:cubicBezTo>
                    <a:pt x="10548" y="234"/>
                    <a:pt x="10449" y="188"/>
                    <a:pt x="10347" y="149"/>
                  </a:cubicBezTo>
                  <a:cubicBezTo>
                    <a:pt x="10253" y="114"/>
                    <a:pt x="10159" y="84"/>
                    <a:pt x="10064" y="57"/>
                  </a:cubicBezTo>
                  <a:cubicBezTo>
                    <a:pt x="10016" y="44"/>
                    <a:pt x="9968" y="32"/>
                    <a:pt x="9919" y="21"/>
                  </a:cubicBezTo>
                  <a:lnTo>
                    <a:pt x="9882" y="13"/>
                  </a:lnTo>
                  <a:cubicBezTo>
                    <a:pt x="9847" y="6"/>
                    <a:pt x="9812" y="3"/>
                    <a:pt x="97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0"/>
            <p:cNvSpPr/>
            <p:nvPr/>
          </p:nvSpPr>
          <p:spPr>
            <a:xfrm>
              <a:off x="2296425" y="4400875"/>
              <a:ext cx="100650" cy="108375"/>
            </a:xfrm>
            <a:custGeom>
              <a:rect b="b" l="l" r="r" t="t"/>
              <a:pathLst>
                <a:path extrusionOk="0" h="4335" w="4026">
                  <a:moveTo>
                    <a:pt x="3350" y="368"/>
                  </a:moveTo>
                  <a:cubicBezTo>
                    <a:pt x="3351" y="368"/>
                    <a:pt x="3350" y="370"/>
                    <a:pt x="3347" y="373"/>
                  </a:cubicBezTo>
                  <a:lnTo>
                    <a:pt x="3347" y="373"/>
                  </a:lnTo>
                  <a:cubicBezTo>
                    <a:pt x="3348" y="371"/>
                    <a:pt x="3349" y="370"/>
                    <a:pt x="3350" y="368"/>
                  </a:cubicBezTo>
                  <a:close/>
                  <a:moveTo>
                    <a:pt x="3568" y="713"/>
                  </a:moveTo>
                  <a:cubicBezTo>
                    <a:pt x="3569" y="713"/>
                    <a:pt x="3567" y="714"/>
                    <a:pt x="3558" y="717"/>
                  </a:cubicBezTo>
                  <a:lnTo>
                    <a:pt x="3558" y="717"/>
                  </a:lnTo>
                  <a:cubicBezTo>
                    <a:pt x="3563" y="714"/>
                    <a:pt x="3567" y="713"/>
                    <a:pt x="3568" y="713"/>
                  </a:cubicBezTo>
                  <a:close/>
                  <a:moveTo>
                    <a:pt x="3488" y="0"/>
                  </a:moveTo>
                  <a:cubicBezTo>
                    <a:pt x="3480" y="0"/>
                    <a:pt x="3473" y="0"/>
                    <a:pt x="3466" y="1"/>
                  </a:cubicBezTo>
                  <a:cubicBezTo>
                    <a:pt x="3297" y="15"/>
                    <a:pt x="3237" y="70"/>
                    <a:pt x="3192" y="90"/>
                  </a:cubicBezTo>
                  <a:cubicBezTo>
                    <a:pt x="3149" y="115"/>
                    <a:pt x="3131" y="126"/>
                    <a:pt x="3116" y="134"/>
                  </a:cubicBezTo>
                  <a:cubicBezTo>
                    <a:pt x="3107" y="138"/>
                    <a:pt x="3099" y="142"/>
                    <a:pt x="3089" y="144"/>
                  </a:cubicBezTo>
                  <a:lnTo>
                    <a:pt x="3083" y="145"/>
                  </a:lnTo>
                  <a:lnTo>
                    <a:pt x="3056" y="149"/>
                  </a:lnTo>
                  <a:lnTo>
                    <a:pt x="3004" y="153"/>
                  </a:lnTo>
                  <a:cubicBezTo>
                    <a:pt x="2896" y="161"/>
                    <a:pt x="2672" y="167"/>
                    <a:pt x="2507" y="199"/>
                  </a:cubicBezTo>
                  <a:cubicBezTo>
                    <a:pt x="2417" y="212"/>
                    <a:pt x="2308" y="240"/>
                    <a:pt x="2253" y="255"/>
                  </a:cubicBezTo>
                  <a:cubicBezTo>
                    <a:pt x="2193" y="269"/>
                    <a:pt x="2125" y="280"/>
                    <a:pt x="2051" y="291"/>
                  </a:cubicBezTo>
                  <a:cubicBezTo>
                    <a:pt x="1977" y="302"/>
                    <a:pt x="1921" y="308"/>
                    <a:pt x="1830" y="315"/>
                  </a:cubicBezTo>
                  <a:cubicBezTo>
                    <a:pt x="1740" y="322"/>
                    <a:pt x="1645" y="336"/>
                    <a:pt x="1572" y="347"/>
                  </a:cubicBezTo>
                  <a:cubicBezTo>
                    <a:pt x="1496" y="360"/>
                    <a:pt x="1432" y="370"/>
                    <a:pt x="1347" y="380"/>
                  </a:cubicBezTo>
                  <a:cubicBezTo>
                    <a:pt x="1261" y="390"/>
                    <a:pt x="1175" y="404"/>
                    <a:pt x="1095" y="419"/>
                  </a:cubicBezTo>
                  <a:cubicBezTo>
                    <a:pt x="779" y="480"/>
                    <a:pt x="469" y="539"/>
                    <a:pt x="152" y="615"/>
                  </a:cubicBezTo>
                  <a:lnTo>
                    <a:pt x="152" y="617"/>
                  </a:lnTo>
                  <a:cubicBezTo>
                    <a:pt x="62" y="639"/>
                    <a:pt x="1" y="724"/>
                    <a:pt x="10" y="816"/>
                  </a:cubicBezTo>
                  <a:cubicBezTo>
                    <a:pt x="21" y="910"/>
                    <a:pt x="97" y="982"/>
                    <a:pt x="190" y="984"/>
                  </a:cubicBezTo>
                  <a:lnTo>
                    <a:pt x="194" y="984"/>
                  </a:lnTo>
                  <a:cubicBezTo>
                    <a:pt x="281" y="986"/>
                    <a:pt x="368" y="988"/>
                    <a:pt x="456" y="988"/>
                  </a:cubicBezTo>
                  <a:cubicBezTo>
                    <a:pt x="690" y="988"/>
                    <a:pt x="926" y="980"/>
                    <a:pt x="1157" y="972"/>
                  </a:cubicBezTo>
                  <a:cubicBezTo>
                    <a:pt x="1223" y="970"/>
                    <a:pt x="1283" y="967"/>
                    <a:pt x="1344" y="967"/>
                  </a:cubicBezTo>
                  <a:cubicBezTo>
                    <a:pt x="1357" y="967"/>
                    <a:pt x="1371" y="968"/>
                    <a:pt x="1384" y="968"/>
                  </a:cubicBezTo>
                  <a:cubicBezTo>
                    <a:pt x="1402" y="968"/>
                    <a:pt x="1422" y="968"/>
                    <a:pt x="1443" y="968"/>
                  </a:cubicBezTo>
                  <a:cubicBezTo>
                    <a:pt x="1505" y="968"/>
                    <a:pt x="1574" y="967"/>
                    <a:pt x="1636" y="964"/>
                  </a:cubicBezTo>
                  <a:cubicBezTo>
                    <a:pt x="1711" y="959"/>
                    <a:pt x="1769" y="956"/>
                    <a:pt x="1829" y="956"/>
                  </a:cubicBezTo>
                  <a:cubicBezTo>
                    <a:pt x="1838" y="956"/>
                    <a:pt x="1847" y="956"/>
                    <a:pt x="1856" y="956"/>
                  </a:cubicBezTo>
                  <a:cubicBezTo>
                    <a:pt x="1883" y="957"/>
                    <a:pt x="1915" y="958"/>
                    <a:pt x="1949" y="958"/>
                  </a:cubicBezTo>
                  <a:cubicBezTo>
                    <a:pt x="2002" y="958"/>
                    <a:pt x="2062" y="956"/>
                    <a:pt x="2114" y="953"/>
                  </a:cubicBezTo>
                  <a:cubicBezTo>
                    <a:pt x="2205" y="949"/>
                    <a:pt x="2297" y="940"/>
                    <a:pt x="2387" y="924"/>
                  </a:cubicBezTo>
                  <a:cubicBezTo>
                    <a:pt x="2487" y="905"/>
                    <a:pt x="2536" y="896"/>
                    <a:pt x="2603" y="889"/>
                  </a:cubicBezTo>
                  <a:cubicBezTo>
                    <a:pt x="2671" y="882"/>
                    <a:pt x="2746" y="877"/>
                    <a:pt x="2810" y="877"/>
                  </a:cubicBezTo>
                  <a:cubicBezTo>
                    <a:pt x="2830" y="877"/>
                    <a:pt x="2857" y="877"/>
                    <a:pt x="2887" y="877"/>
                  </a:cubicBezTo>
                  <a:cubicBezTo>
                    <a:pt x="2925" y="877"/>
                    <a:pt x="2969" y="876"/>
                    <a:pt x="3013" y="874"/>
                  </a:cubicBezTo>
                  <a:lnTo>
                    <a:pt x="3013" y="874"/>
                  </a:lnTo>
                  <a:cubicBezTo>
                    <a:pt x="2996" y="919"/>
                    <a:pt x="2982" y="961"/>
                    <a:pt x="2971" y="990"/>
                  </a:cubicBezTo>
                  <a:cubicBezTo>
                    <a:pt x="2949" y="1050"/>
                    <a:pt x="2919" y="1113"/>
                    <a:pt x="2887" y="1185"/>
                  </a:cubicBezTo>
                  <a:lnTo>
                    <a:pt x="2789" y="1400"/>
                  </a:lnTo>
                  <a:lnTo>
                    <a:pt x="2687" y="1630"/>
                  </a:lnTo>
                  <a:lnTo>
                    <a:pt x="2597" y="1853"/>
                  </a:lnTo>
                  <a:cubicBezTo>
                    <a:pt x="2567" y="1923"/>
                    <a:pt x="2538" y="1996"/>
                    <a:pt x="2510" y="2057"/>
                  </a:cubicBezTo>
                  <a:cubicBezTo>
                    <a:pt x="2497" y="2089"/>
                    <a:pt x="2482" y="2119"/>
                    <a:pt x="2463" y="2156"/>
                  </a:cubicBezTo>
                  <a:cubicBezTo>
                    <a:pt x="2443" y="2194"/>
                    <a:pt x="2423" y="2236"/>
                    <a:pt x="2405" y="2277"/>
                  </a:cubicBezTo>
                  <a:cubicBezTo>
                    <a:pt x="2271" y="2586"/>
                    <a:pt x="2163" y="2872"/>
                    <a:pt x="2041" y="3175"/>
                  </a:cubicBezTo>
                  <a:cubicBezTo>
                    <a:pt x="2014" y="3250"/>
                    <a:pt x="1982" y="3331"/>
                    <a:pt x="1956" y="3411"/>
                  </a:cubicBezTo>
                  <a:lnTo>
                    <a:pt x="1883" y="3631"/>
                  </a:lnTo>
                  <a:cubicBezTo>
                    <a:pt x="1856" y="3705"/>
                    <a:pt x="1824" y="3792"/>
                    <a:pt x="1802" y="3868"/>
                  </a:cubicBezTo>
                  <a:cubicBezTo>
                    <a:pt x="1781" y="3945"/>
                    <a:pt x="1761" y="4015"/>
                    <a:pt x="1735" y="4090"/>
                  </a:cubicBezTo>
                  <a:cubicBezTo>
                    <a:pt x="1705" y="4180"/>
                    <a:pt x="1748" y="4278"/>
                    <a:pt x="1833" y="4317"/>
                  </a:cubicBezTo>
                  <a:cubicBezTo>
                    <a:pt x="1859" y="4329"/>
                    <a:pt x="1886" y="4335"/>
                    <a:pt x="1912" y="4335"/>
                  </a:cubicBezTo>
                  <a:cubicBezTo>
                    <a:pt x="1975" y="4335"/>
                    <a:pt x="2036" y="4302"/>
                    <a:pt x="2071" y="4244"/>
                  </a:cubicBezTo>
                  <a:cubicBezTo>
                    <a:pt x="2113" y="4175"/>
                    <a:pt x="2156" y="4097"/>
                    <a:pt x="2193" y="4026"/>
                  </a:cubicBezTo>
                  <a:cubicBezTo>
                    <a:pt x="2229" y="3956"/>
                    <a:pt x="2264" y="3893"/>
                    <a:pt x="2305" y="3824"/>
                  </a:cubicBezTo>
                  <a:cubicBezTo>
                    <a:pt x="2345" y="3753"/>
                    <a:pt x="2386" y="3670"/>
                    <a:pt x="2420" y="3603"/>
                  </a:cubicBezTo>
                  <a:cubicBezTo>
                    <a:pt x="2454" y="3535"/>
                    <a:pt x="2490" y="3470"/>
                    <a:pt x="2529" y="3401"/>
                  </a:cubicBezTo>
                  <a:cubicBezTo>
                    <a:pt x="2681" y="3126"/>
                    <a:pt x="2840" y="2830"/>
                    <a:pt x="2978" y="2561"/>
                  </a:cubicBezTo>
                  <a:lnTo>
                    <a:pt x="3099" y="2358"/>
                  </a:lnTo>
                  <a:cubicBezTo>
                    <a:pt x="3142" y="2276"/>
                    <a:pt x="3181" y="2203"/>
                    <a:pt x="3216" y="2128"/>
                  </a:cubicBezTo>
                  <a:lnTo>
                    <a:pt x="3317" y="1912"/>
                  </a:lnTo>
                  <a:lnTo>
                    <a:pt x="3419" y="1706"/>
                  </a:lnTo>
                  <a:lnTo>
                    <a:pt x="3532" y="1490"/>
                  </a:lnTo>
                  <a:cubicBezTo>
                    <a:pt x="3569" y="1417"/>
                    <a:pt x="3606" y="1336"/>
                    <a:pt x="3642" y="1246"/>
                  </a:cubicBezTo>
                  <a:cubicBezTo>
                    <a:pt x="3677" y="1151"/>
                    <a:pt x="3694" y="1105"/>
                    <a:pt x="3724" y="1041"/>
                  </a:cubicBezTo>
                  <a:lnTo>
                    <a:pt x="3744" y="997"/>
                  </a:lnTo>
                  <a:cubicBezTo>
                    <a:pt x="3744" y="997"/>
                    <a:pt x="3744" y="997"/>
                    <a:pt x="3744" y="997"/>
                  </a:cubicBezTo>
                  <a:cubicBezTo>
                    <a:pt x="3745" y="997"/>
                    <a:pt x="3745" y="996"/>
                    <a:pt x="3747" y="994"/>
                  </a:cubicBezTo>
                  <a:cubicBezTo>
                    <a:pt x="3755" y="984"/>
                    <a:pt x="3764" y="975"/>
                    <a:pt x="3776" y="965"/>
                  </a:cubicBezTo>
                  <a:cubicBezTo>
                    <a:pt x="3795" y="947"/>
                    <a:pt x="3824" y="926"/>
                    <a:pt x="3882" y="868"/>
                  </a:cubicBezTo>
                  <a:cubicBezTo>
                    <a:pt x="3926" y="823"/>
                    <a:pt x="3960" y="770"/>
                    <a:pt x="3986" y="712"/>
                  </a:cubicBezTo>
                  <a:cubicBezTo>
                    <a:pt x="4005" y="666"/>
                    <a:pt x="4018" y="617"/>
                    <a:pt x="4022" y="566"/>
                  </a:cubicBezTo>
                  <a:cubicBezTo>
                    <a:pt x="4025" y="517"/>
                    <a:pt x="4021" y="469"/>
                    <a:pt x="4008" y="421"/>
                  </a:cubicBezTo>
                  <a:cubicBezTo>
                    <a:pt x="4003" y="400"/>
                    <a:pt x="3996" y="381"/>
                    <a:pt x="3989" y="361"/>
                  </a:cubicBezTo>
                  <a:lnTo>
                    <a:pt x="3969" y="317"/>
                  </a:lnTo>
                  <a:lnTo>
                    <a:pt x="3945" y="276"/>
                  </a:lnTo>
                  <a:lnTo>
                    <a:pt x="3926" y="247"/>
                  </a:lnTo>
                  <a:cubicBezTo>
                    <a:pt x="3900" y="212"/>
                    <a:pt x="3873" y="180"/>
                    <a:pt x="3841" y="150"/>
                  </a:cubicBezTo>
                  <a:cubicBezTo>
                    <a:pt x="3823" y="132"/>
                    <a:pt x="3803" y="115"/>
                    <a:pt x="3783" y="100"/>
                  </a:cubicBezTo>
                  <a:cubicBezTo>
                    <a:pt x="3757" y="80"/>
                    <a:pt x="3731" y="64"/>
                    <a:pt x="3702" y="50"/>
                  </a:cubicBezTo>
                  <a:cubicBezTo>
                    <a:pt x="3635" y="17"/>
                    <a:pt x="3562" y="0"/>
                    <a:pt x="34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1" name="Google Shape;4971;p60"/>
          <p:cNvGrpSpPr/>
          <p:nvPr/>
        </p:nvGrpSpPr>
        <p:grpSpPr>
          <a:xfrm flipH="1" rot="6130175">
            <a:off x="2936248" y="3367964"/>
            <a:ext cx="218344" cy="447962"/>
            <a:chOff x="2272500" y="4941875"/>
            <a:chExt cx="218350" cy="447975"/>
          </a:xfrm>
        </p:grpSpPr>
        <p:sp>
          <p:nvSpPr>
            <p:cNvPr id="4972" name="Google Shape;4972;p60"/>
            <p:cNvSpPr/>
            <p:nvPr/>
          </p:nvSpPr>
          <p:spPr>
            <a:xfrm>
              <a:off x="2272500" y="4941875"/>
              <a:ext cx="218350" cy="421950"/>
            </a:xfrm>
            <a:custGeom>
              <a:rect b="b" l="l" r="r" t="t"/>
              <a:pathLst>
                <a:path extrusionOk="0" h="16878" w="8734">
                  <a:moveTo>
                    <a:pt x="6429" y="7964"/>
                  </a:moveTo>
                  <a:cubicBezTo>
                    <a:pt x="6456" y="7964"/>
                    <a:pt x="6478" y="7965"/>
                    <a:pt x="6496" y="7969"/>
                  </a:cubicBezTo>
                  <a:cubicBezTo>
                    <a:pt x="6533" y="7974"/>
                    <a:pt x="6586" y="7998"/>
                    <a:pt x="6651" y="8033"/>
                  </a:cubicBezTo>
                  <a:cubicBezTo>
                    <a:pt x="6715" y="8069"/>
                    <a:pt x="6802" y="8123"/>
                    <a:pt x="6904" y="8165"/>
                  </a:cubicBezTo>
                  <a:cubicBezTo>
                    <a:pt x="6982" y="8199"/>
                    <a:pt x="7057" y="8231"/>
                    <a:pt x="7124" y="8264"/>
                  </a:cubicBezTo>
                  <a:cubicBezTo>
                    <a:pt x="7258" y="8330"/>
                    <a:pt x="7362" y="8410"/>
                    <a:pt x="7480" y="8519"/>
                  </a:cubicBezTo>
                  <a:lnTo>
                    <a:pt x="7567" y="8603"/>
                  </a:lnTo>
                  <a:cubicBezTo>
                    <a:pt x="7577" y="8613"/>
                    <a:pt x="7609" y="8646"/>
                    <a:pt x="7630" y="8662"/>
                  </a:cubicBezTo>
                  <a:cubicBezTo>
                    <a:pt x="7652" y="8680"/>
                    <a:pt x="7675" y="8698"/>
                    <a:pt x="7696" y="8713"/>
                  </a:cubicBezTo>
                  <a:cubicBezTo>
                    <a:pt x="7779" y="8773"/>
                    <a:pt x="7847" y="8814"/>
                    <a:pt x="7881" y="8847"/>
                  </a:cubicBezTo>
                  <a:cubicBezTo>
                    <a:pt x="7888" y="8853"/>
                    <a:pt x="7894" y="8859"/>
                    <a:pt x="7899" y="8866"/>
                  </a:cubicBezTo>
                  <a:cubicBezTo>
                    <a:pt x="7904" y="8872"/>
                    <a:pt x="7909" y="8879"/>
                    <a:pt x="7912" y="8886"/>
                  </a:cubicBezTo>
                  <a:cubicBezTo>
                    <a:pt x="7928" y="8913"/>
                    <a:pt x="7943" y="8940"/>
                    <a:pt x="7956" y="8969"/>
                  </a:cubicBezTo>
                  <a:cubicBezTo>
                    <a:pt x="7984" y="9032"/>
                    <a:pt x="8010" y="9104"/>
                    <a:pt x="8038" y="9185"/>
                  </a:cubicBezTo>
                  <a:cubicBezTo>
                    <a:pt x="8097" y="9352"/>
                    <a:pt x="8143" y="9493"/>
                    <a:pt x="8149" y="9609"/>
                  </a:cubicBezTo>
                  <a:cubicBezTo>
                    <a:pt x="8154" y="9665"/>
                    <a:pt x="8142" y="9706"/>
                    <a:pt x="8136" y="9720"/>
                  </a:cubicBezTo>
                  <a:cubicBezTo>
                    <a:pt x="8129" y="9734"/>
                    <a:pt x="8110" y="9759"/>
                    <a:pt x="8064" y="9790"/>
                  </a:cubicBezTo>
                  <a:cubicBezTo>
                    <a:pt x="7973" y="9851"/>
                    <a:pt x="7823" y="9904"/>
                    <a:pt x="7655" y="9963"/>
                  </a:cubicBezTo>
                  <a:lnTo>
                    <a:pt x="7172" y="10112"/>
                  </a:lnTo>
                  <a:lnTo>
                    <a:pt x="6925" y="10197"/>
                  </a:lnTo>
                  <a:cubicBezTo>
                    <a:pt x="6890" y="10209"/>
                    <a:pt x="6854" y="10219"/>
                    <a:pt x="6822" y="10229"/>
                  </a:cubicBezTo>
                  <a:cubicBezTo>
                    <a:pt x="6797" y="10236"/>
                    <a:pt x="6773" y="10240"/>
                    <a:pt x="6749" y="10241"/>
                  </a:cubicBezTo>
                  <a:cubicBezTo>
                    <a:pt x="6737" y="10242"/>
                    <a:pt x="6723" y="10243"/>
                    <a:pt x="6708" y="10243"/>
                  </a:cubicBezTo>
                  <a:cubicBezTo>
                    <a:pt x="6660" y="10243"/>
                    <a:pt x="6596" y="10238"/>
                    <a:pt x="6518" y="10237"/>
                  </a:cubicBezTo>
                  <a:cubicBezTo>
                    <a:pt x="6510" y="10237"/>
                    <a:pt x="6503" y="10236"/>
                    <a:pt x="6496" y="10236"/>
                  </a:cubicBezTo>
                  <a:cubicBezTo>
                    <a:pt x="6445" y="10236"/>
                    <a:pt x="6394" y="10240"/>
                    <a:pt x="6343" y="10246"/>
                  </a:cubicBezTo>
                  <a:lnTo>
                    <a:pt x="6213" y="10266"/>
                  </a:lnTo>
                  <a:lnTo>
                    <a:pt x="5969" y="10303"/>
                  </a:lnTo>
                  <a:cubicBezTo>
                    <a:pt x="5931" y="10307"/>
                    <a:pt x="5884" y="10316"/>
                    <a:pt x="5852" y="10319"/>
                  </a:cubicBezTo>
                  <a:cubicBezTo>
                    <a:pt x="5820" y="10320"/>
                    <a:pt x="5785" y="10320"/>
                    <a:pt x="5748" y="10320"/>
                  </a:cubicBezTo>
                  <a:lnTo>
                    <a:pt x="5490" y="10312"/>
                  </a:lnTo>
                  <a:cubicBezTo>
                    <a:pt x="5481" y="10312"/>
                    <a:pt x="5473" y="10312"/>
                    <a:pt x="5464" y="10312"/>
                  </a:cubicBezTo>
                  <a:cubicBezTo>
                    <a:pt x="5373" y="10312"/>
                    <a:pt x="5289" y="10317"/>
                    <a:pt x="5212" y="10320"/>
                  </a:cubicBezTo>
                  <a:cubicBezTo>
                    <a:pt x="5152" y="10322"/>
                    <a:pt x="5097" y="10325"/>
                    <a:pt x="5045" y="10325"/>
                  </a:cubicBezTo>
                  <a:cubicBezTo>
                    <a:pt x="5024" y="10325"/>
                    <a:pt x="5003" y="10324"/>
                    <a:pt x="4983" y="10323"/>
                  </a:cubicBezTo>
                  <a:lnTo>
                    <a:pt x="4744" y="10304"/>
                  </a:lnTo>
                  <a:lnTo>
                    <a:pt x="4506" y="10284"/>
                  </a:lnTo>
                  <a:cubicBezTo>
                    <a:pt x="4441" y="10270"/>
                    <a:pt x="4377" y="10252"/>
                    <a:pt x="4314" y="10227"/>
                  </a:cubicBezTo>
                  <a:cubicBezTo>
                    <a:pt x="4274" y="10212"/>
                    <a:pt x="4229" y="10197"/>
                    <a:pt x="4178" y="10182"/>
                  </a:cubicBezTo>
                  <a:cubicBezTo>
                    <a:pt x="4128" y="10166"/>
                    <a:pt x="4069" y="10152"/>
                    <a:pt x="4025" y="10144"/>
                  </a:cubicBezTo>
                  <a:lnTo>
                    <a:pt x="3776" y="10093"/>
                  </a:lnTo>
                  <a:cubicBezTo>
                    <a:pt x="3740" y="10085"/>
                    <a:pt x="3705" y="10076"/>
                    <a:pt x="3674" y="10067"/>
                  </a:cubicBezTo>
                  <a:lnTo>
                    <a:pt x="3611" y="10047"/>
                  </a:lnTo>
                  <a:cubicBezTo>
                    <a:pt x="3582" y="10039"/>
                    <a:pt x="3554" y="10032"/>
                    <a:pt x="3529" y="10026"/>
                  </a:cubicBezTo>
                  <a:cubicBezTo>
                    <a:pt x="3457" y="10011"/>
                    <a:pt x="3395" y="10000"/>
                    <a:pt x="3345" y="9990"/>
                  </a:cubicBezTo>
                  <a:lnTo>
                    <a:pt x="3345" y="9990"/>
                  </a:lnTo>
                  <a:cubicBezTo>
                    <a:pt x="3375" y="9949"/>
                    <a:pt x="3402" y="9903"/>
                    <a:pt x="3425" y="9857"/>
                  </a:cubicBezTo>
                  <a:cubicBezTo>
                    <a:pt x="3448" y="9805"/>
                    <a:pt x="3466" y="9750"/>
                    <a:pt x="3480" y="9695"/>
                  </a:cubicBezTo>
                  <a:cubicBezTo>
                    <a:pt x="3504" y="9597"/>
                    <a:pt x="3517" y="9517"/>
                    <a:pt x="3537" y="9463"/>
                  </a:cubicBezTo>
                  <a:cubicBezTo>
                    <a:pt x="3541" y="9450"/>
                    <a:pt x="3546" y="9438"/>
                    <a:pt x="3552" y="9427"/>
                  </a:cubicBezTo>
                  <a:cubicBezTo>
                    <a:pt x="3558" y="9414"/>
                    <a:pt x="3564" y="9402"/>
                    <a:pt x="3574" y="9391"/>
                  </a:cubicBezTo>
                  <a:lnTo>
                    <a:pt x="3643" y="9292"/>
                  </a:lnTo>
                  <a:lnTo>
                    <a:pt x="3781" y="9093"/>
                  </a:lnTo>
                  <a:lnTo>
                    <a:pt x="3815" y="9043"/>
                  </a:lnTo>
                  <a:cubicBezTo>
                    <a:pt x="3822" y="9033"/>
                    <a:pt x="3830" y="9024"/>
                    <a:pt x="3839" y="9015"/>
                  </a:cubicBezTo>
                  <a:cubicBezTo>
                    <a:pt x="3863" y="8993"/>
                    <a:pt x="3887" y="8973"/>
                    <a:pt x="3912" y="8954"/>
                  </a:cubicBezTo>
                  <a:cubicBezTo>
                    <a:pt x="3972" y="8909"/>
                    <a:pt x="4050" y="8861"/>
                    <a:pt x="4134" y="8787"/>
                  </a:cubicBezTo>
                  <a:lnTo>
                    <a:pt x="4180" y="8743"/>
                  </a:lnTo>
                  <a:cubicBezTo>
                    <a:pt x="4192" y="8734"/>
                    <a:pt x="4203" y="8724"/>
                    <a:pt x="4216" y="8715"/>
                  </a:cubicBezTo>
                  <a:cubicBezTo>
                    <a:pt x="4242" y="8697"/>
                    <a:pt x="4272" y="8678"/>
                    <a:pt x="4305" y="8657"/>
                  </a:cubicBezTo>
                  <a:cubicBezTo>
                    <a:pt x="4387" y="8611"/>
                    <a:pt x="4466" y="8560"/>
                    <a:pt x="4542" y="8506"/>
                  </a:cubicBezTo>
                  <a:cubicBezTo>
                    <a:pt x="4615" y="8452"/>
                    <a:pt x="4682" y="8398"/>
                    <a:pt x="4744" y="8356"/>
                  </a:cubicBezTo>
                  <a:cubicBezTo>
                    <a:pt x="4775" y="8333"/>
                    <a:pt x="4805" y="8313"/>
                    <a:pt x="4835" y="8296"/>
                  </a:cubicBezTo>
                  <a:lnTo>
                    <a:pt x="4884" y="8269"/>
                  </a:lnTo>
                  <a:cubicBezTo>
                    <a:pt x="4913" y="8253"/>
                    <a:pt x="4939" y="8236"/>
                    <a:pt x="4966" y="8217"/>
                  </a:cubicBezTo>
                  <a:cubicBezTo>
                    <a:pt x="5061" y="8147"/>
                    <a:pt x="5122" y="8081"/>
                    <a:pt x="5170" y="8044"/>
                  </a:cubicBezTo>
                  <a:cubicBezTo>
                    <a:pt x="5226" y="8003"/>
                    <a:pt x="5224" y="8007"/>
                    <a:pt x="5281" y="7996"/>
                  </a:cubicBezTo>
                  <a:cubicBezTo>
                    <a:pt x="5308" y="7993"/>
                    <a:pt x="5341" y="7992"/>
                    <a:pt x="5379" y="7992"/>
                  </a:cubicBezTo>
                  <a:cubicBezTo>
                    <a:pt x="5418" y="7992"/>
                    <a:pt x="5462" y="7993"/>
                    <a:pt x="5511" y="7993"/>
                  </a:cubicBezTo>
                  <a:cubicBezTo>
                    <a:pt x="5566" y="7993"/>
                    <a:pt x="5620" y="7988"/>
                    <a:pt x="5673" y="7980"/>
                  </a:cubicBezTo>
                  <a:cubicBezTo>
                    <a:pt x="5707" y="7976"/>
                    <a:pt x="5740" y="7973"/>
                    <a:pt x="5776" y="7972"/>
                  </a:cubicBezTo>
                  <a:cubicBezTo>
                    <a:pt x="5797" y="7971"/>
                    <a:pt x="5818" y="7971"/>
                    <a:pt x="5841" y="7971"/>
                  </a:cubicBezTo>
                  <a:cubicBezTo>
                    <a:pt x="5894" y="7971"/>
                    <a:pt x="5951" y="7973"/>
                    <a:pt x="6010" y="7976"/>
                  </a:cubicBezTo>
                  <a:lnTo>
                    <a:pt x="6076" y="7979"/>
                  </a:lnTo>
                  <a:cubicBezTo>
                    <a:pt x="6101" y="7980"/>
                    <a:pt x="6132" y="7980"/>
                    <a:pt x="6158" y="7980"/>
                  </a:cubicBezTo>
                  <a:cubicBezTo>
                    <a:pt x="6211" y="7979"/>
                    <a:pt x="6259" y="7974"/>
                    <a:pt x="6303" y="7971"/>
                  </a:cubicBezTo>
                  <a:cubicBezTo>
                    <a:pt x="6351" y="7966"/>
                    <a:pt x="6394" y="7964"/>
                    <a:pt x="6429" y="7964"/>
                  </a:cubicBezTo>
                  <a:close/>
                  <a:moveTo>
                    <a:pt x="1887" y="1"/>
                  </a:moveTo>
                  <a:cubicBezTo>
                    <a:pt x="1704" y="1"/>
                    <a:pt x="1534" y="116"/>
                    <a:pt x="1472" y="298"/>
                  </a:cubicBezTo>
                  <a:cubicBezTo>
                    <a:pt x="1461" y="334"/>
                    <a:pt x="1429" y="392"/>
                    <a:pt x="1387" y="470"/>
                  </a:cubicBezTo>
                  <a:cubicBezTo>
                    <a:pt x="1344" y="548"/>
                    <a:pt x="1287" y="645"/>
                    <a:pt x="1243" y="782"/>
                  </a:cubicBezTo>
                  <a:lnTo>
                    <a:pt x="1106" y="1294"/>
                  </a:lnTo>
                  <a:cubicBezTo>
                    <a:pt x="1050" y="1487"/>
                    <a:pt x="1021" y="1689"/>
                    <a:pt x="991" y="1769"/>
                  </a:cubicBezTo>
                  <a:lnTo>
                    <a:pt x="968" y="1831"/>
                  </a:lnTo>
                  <a:cubicBezTo>
                    <a:pt x="958" y="1859"/>
                    <a:pt x="949" y="1888"/>
                    <a:pt x="941" y="1916"/>
                  </a:cubicBezTo>
                  <a:cubicBezTo>
                    <a:pt x="926" y="1970"/>
                    <a:pt x="913" y="2021"/>
                    <a:pt x="902" y="2066"/>
                  </a:cubicBezTo>
                  <a:cubicBezTo>
                    <a:pt x="884" y="2155"/>
                    <a:pt x="867" y="2232"/>
                    <a:pt x="855" y="2262"/>
                  </a:cubicBezTo>
                  <a:cubicBezTo>
                    <a:pt x="852" y="2277"/>
                    <a:pt x="823" y="2328"/>
                    <a:pt x="770" y="2409"/>
                  </a:cubicBezTo>
                  <a:cubicBezTo>
                    <a:pt x="737" y="2459"/>
                    <a:pt x="707" y="2511"/>
                    <a:pt x="681" y="2565"/>
                  </a:cubicBezTo>
                  <a:cubicBezTo>
                    <a:pt x="645" y="2639"/>
                    <a:pt x="619" y="2719"/>
                    <a:pt x="606" y="2801"/>
                  </a:cubicBezTo>
                  <a:cubicBezTo>
                    <a:pt x="581" y="2959"/>
                    <a:pt x="597" y="3071"/>
                    <a:pt x="600" y="3143"/>
                  </a:cubicBezTo>
                  <a:cubicBezTo>
                    <a:pt x="601" y="3166"/>
                    <a:pt x="601" y="3189"/>
                    <a:pt x="600" y="3212"/>
                  </a:cubicBezTo>
                  <a:cubicBezTo>
                    <a:pt x="600" y="3213"/>
                    <a:pt x="600" y="3214"/>
                    <a:pt x="600" y="3215"/>
                  </a:cubicBezTo>
                  <a:lnTo>
                    <a:pt x="595" y="3235"/>
                  </a:lnTo>
                  <a:cubicBezTo>
                    <a:pt x="589" y="3264"/>
                    <a:pt x="585" y="3292"/>
                    <a:pt x="581" y="3318"/>
                  </a:cubicBezTo>
                  <a:cubicBezTo>
                    <a:pt x="565" y="3427"/>
                    <a:pt x="559" y="3519"/>
                    <a:pt x="551" y="3594"/>
                  </a:cubicBezTo>
                  <a:cubicBezTo>
                    <a:pt x="548" y="3634"/>
                    <a:pt x="543" y="3667"/>
                    <a:pt x="539" y="3696"/>
                  </a:cubicBezTo>
                  <a:cubicBezTo>
                    <a:pt x="536" y="3709"/>
                    <a:pt x="533" y="3721"/>
                    <a:pt x="527" y="3734"/>
                  </a:cubicBezTo>
                  <a:cubicBezTo>
                    <a:pt x="510" y="3780"/>
                    <a:pt x="463" y="3859"/>
                    <a:pt x="415" y="3984"/>
                  </a:cubicBezTo>
                  <a:cubicBezTo>
                    <a:pt x="387" y="4057"/>
                    <a:pt x="369" y="4134"/>
                    <a:pt x="361" y="4212"/>
                  </a:cubicBezTo>
                  <a:cubicBezTo>
                    <a:pt x="355" y="4282"/>
                    <a:pt x="357" y="4352"/>
                    <a:pt x="365" y="4422"/>
                  </a:cubicBezTo>
                  <a:cubicBezTo>
                    <a:pt x="379" y="4533"/>
                    <a:pt x="391" y="4602"/>
                    <a:pt x="389" y="4625"/>
                  </a:cubicBezTo>
                  <a:lnTo>
                    <a:pt x="389" y="4633"/>
                  </a:lnTo>
                  <a:cubicBezTo>
                    <a:pt x="388" y="4639"/>
                    <a:pt x="385" y="4654"/>
                    <a:pt x="383" y="4665"/>
                  </a:cubicBezTo>
                  <a:cubicBezTo>
                    <a:pt x="376" y="4691"/>
                    <a:pt x="366" y="4723"/>
                    <a:pt x="354" y="4760"/>
                  </a:cubicBezTo>
                  <a:cubicBezTo>
                    <a:pt x="329" y="4834"/>
                    <a:pt x="295" y="4927"/>
                    <a:pt x="267" y="5041"/>
                  </a:cubicBezTo>
                  <a:cubicBezTo>
                    <a:pt x="245" y="5141"/>
                    <a:pt x="231" y="5243"/>
                    <a:pt x="222" y="5346"/>
                  </a:cubicBezTo>
                  <a:cubicBezTo>
                    <a:pt x="217" y="5411"/>
                    <a:pt x="207" y="5475"/>
                    <a:pt x="193" y="5539"/>
                  </a:cubicBezTo>
                  <a:cubicBezTo>
                    <a:pt x="193" y="5550"/>
                    <a:pt x="164" y="5609"/>
                    <a:pt x="117" y="5698"/>
                  </a:cubicBezTo>
                  <a:cubicBezTo>
                    <a:pt x="88" y="5754"/>
                    <a:pt x="63" y="5810"/>
                    <a:pt x="43" y="5870"/>
                  </a:cubicBezTo>
                  <a:cubicBezTo>
                    <a:pt x="15" y="5949"/>
                    <a:pt x="1" y="6032"/>
                    <a:pt x="0" y="6115"/>
                  </a:cubicBezTo>
                  <a:cubicBezTo>
                    <a:pt x="0" y="6269"/>
                    <a:pt x="31" y="6379"/>
                    <a:pt x="49" y="6459"/>
                  </a:cubicBezTo>
                  <a:cubicBezTo>
                    <a:pt x="58" y="6499"/>
                    <a:pt x="65" y="6531"/>
                    <a:pt x="68" y="6556"/>
                  </a:cubicBezTo>
                  <a:cubicBezTo>
                    <a:pt x="72" y="6575"/>
                    <a:pt x="73" y="6596"/>
                    <a:pt x="72" y="6618"/>
                  </a:cubicBezTo>
                  <a:cubicBezTo>
                    <a:pt x="71" y="6671"/>
                    <a:pt x="58" y="6755"/>
                    <a:pt x="51" y="6868"/>
                  </a:cubicBezTo>
                  <a:cubicBezTo>
                    <a:pt x="47" y="6932"/>
                    <a:pt x="49" y="6997"/>
                    <a:pt x="56" y="7062"/>
                  </a:cubicBezTo>
                  <a:cubicBezTo>
                    <a:pt x="64" y="7128"/>
                    <a:pt x="79" y="7193"/>
                    <a:pt x="99" y="7256"/>
                  </a:cubicBezTo>
                  <a:cubicBezTo>
                    <a:pt x="135" y="7369"/>
                    <a:pt x="176" y="7456"/>
                    <a:pt x="205" y="7526"/>
                  </a:cubicBezTo>
                  <a:cubicBezTo>
                    <a:pt x="218" y="7561"/>
                    <a:pt x="230" y="7591"/>
                    <a:pt x="238" y="7617"/>
                  </a:cubicBezTo>
                  <a:cubicBezTo>
                    <a:pt x="247" y="7646"/>
                    <a:pt x="257" y="7680"/>
                    <a:pt x="266" y="7718"/>
                  </a:cubicBezTo>
                  <a:cubicBezTo>
                    <a:pt x="285" y="7795"/>
                    <a:pt x="305" y="7889"/>
                    <a:pt x="340" y="7998"/>
                  </a:cubicBezTo>
                  <a:cubicBezTo>
                    <a:pt x="349" y="8024"/>
                    <a:pt x="359" y="8052"/>
                    <a:pt x="371" y="8081"/>
                  </a:cubicBezTo>
                  <a:lnTo>
                    <a:pt x="398" y="8142"/>
                  </a:lnTo>
                  <a:cubicBezTo>
                    <a:pt x="409" y="8172"/>
                    <a:pt x="422" y="8207"/>
                    <a:pt x="437" y="8246"/>
                  </a:cubicBezTo>
                  <a:cubicBezTo>
                    <a:pt x="468" y="8341"/>
                    <a:pt x="505" y="8433"/>
                    <a:pt x="548" y="8524"/>
                  </a:cubicBezTo>
                  <a:cubicBezTo>
                    <a:pt x="559" y="8551"/>
                    <a:pt x="574" y="8578"/>
                    <a:pt x="591" y="8606"/>
                  </a:cubicBezTo>
                  <a:cubicBezTo>
                    <a:pt x="609" y="8638"/>
                    <a:pt x="630" y="8668"/>
                    <a:pt x="652" y="8697"/>
                  </a:cubicBezTo>
                  <a:cubicBezTo>
                    <a:pt x="688" y="8743"/>
                    <a:pt x="728" y="8788"/>
                    <a:pt x="770" y="8829"/>
                  </a:cubicBezTo>
                  <a:cubicBezTo>
                    <a:pt x="844" y="8901"/>
                    <a:pt x="900" y="8952"/>
                    <a:pt x="928" y="8985"/>
                  </a:cubicBezTo>
                  <a:lnTo>
                    <a:pt x="1275" y="9394"/>
                  </a:lnTo>
                  <a:cubicBezTo>
                    <a:pt x="1435" y="9564"/>
                    <a:pt x="1598" y="9666"/>
                    <a:pt x="1681" y="9747"/>
                  </a:cubicBezTo>
                  <a:cubicBezTo>
                    <a:pt x="1724" y="9787"/>
                    <a:pt x="1776" y="9850"/>
                    <a:pt x="1846" y="9924"/>
                  </a:cubicBezTo>
                  <a:cubicBezTo>
                    <a:pt x="1886" y="9966"/>
                    <a:pt x="1927" y="10006"/>
                    <a:pt x="1971" y="10043"/>
                  </a:cubicBezTo>
                  <a:lnTo>
                    <a:pt x="2072" y="10119"/>
                  </a:lnTo>
                  <a:cubicBezTo>
                    <a:pt x="2119" y="10158"/>
                    <a:pt x="2179" y="10220"/>
                    <a:pt x="2262" y="10291"/>
                  </a:cubicBezTo>
                  <a:cubicBezTo>
                    <a:pt x="2309" y="10331"/>
                    <a:pt x="2358" y="10367"/>
                    <a:pt x="2411" y="10400"/>
                  </a:cubicBezTo>
                  <a:cubicBezTo>
                    <a:pt x="2469" y="10434"/>
                    <a:pt x="2532" y="10463"/>
                    <a:pt x="2595" y="10484"/>
                  </a:cubicBezTo>
                  <a:cubicBezTo>
                    <a:pt x="2639" y="10498"/>
                    <a:pt x="2679" y="10510"/>
                    <a:pt x="2716" y="10519"/>
                  </a:cubicBezTo>
                  <a:lnTo>
                    <a:pt x="2716" y="10519"/>
                  </a:lnTo>
                  <a:cubicBezTo>
                    <a:pt x="2716" y="10537"/>
                    <a:pt x="2715" y="10553"/>
                    <a:pt x="2714" y="10568"/>
                  </a:cubicBezTo>
                  <a:cubicBezTo>
                    <a:pt x="2712" y="10597"/>
                    <a:pt x="2707" y="10626"/>
                    <a:pt x="2699" y="10654"/>
                  </a:cubicBezTo>
                  <a:cubicBezTo>
                    <a:pt x="2691" y="10684"/>
                    <a:pt x="2678" y="10718"/>
                    <a:pt x="2663" y="10758"/>
                  </a:cubicBezTo>
                  <a:cubicBezTo>
                    <a:pt x="2634" y="10836"/>
                    <a:pt x="2593" y="10929"/>
                    <a:pt x="2575" y="11052"/>
                  </a:cubicBezTo>
                  <a:cubicBezTo>
                    <a:pt x="2574" y="11069"/>
                    <a:pt x="2572" y="11082"/>
                    <a:pt x="2571" y="11101"/>
                  </a:cubicBezTo>
                  <a:cubicBezTo>
                    <a:pt x="2569" y="11156"/>
                    <a:pt x="2575" y="11212"/>
                    <a:pt x="2590" y="11265"/>
                  </a:cubicBezTo>
                  <a:cubicBezTo>
                    <a:pt x="2606" y="11317"/>
                    <a:pt x="2625" y="11369"/>
                    <a:pt x="2649" y="11417"/>
                  </a:cubicBezTo>
                  <a:cubicBezTo>
                    <a:pt x="2690" y="11500"/>
                    <a:pt x="2719" y="11568"/>
                    <a:pt x="2719" y="11588"/>
                  </a:cubicBezTo>
                  <a:cubicBezTo>
                    <a:pt x="2722" y="11636"/>
                    <a:pt x="2714" y="11725"/>
                    <a:pt x="2706" y="11810"/>
                  </a:cubicBezTo>
                  <a:cubicBezTo>
                    <a:pt x="2697" y="11896"/>
                    <a:pt x="2691" y="12011"/>
                    <a:pt x="2706" y="12110"/>
                  </a:cubicBezTo>
                  <a:lnTo>
                    <a:pt x="2740" y="12374"/>
                  </a:lnTo>
                  <a:cubicBezTo>
                    <a:pt x="2761" y="12558"/>
                    <a:pt x="2788" y="12705"/>
                    <a:pt x="2818" y="12891"/>
                  </a:cubicBezTo>
                  <a:cubicBezTo>
                    <a:pt x="2826" y="12936"/>
                    <a:pt x="2835" y="12982"/>
                    <a:pt x="2848" y="13029"/>
                  </a:cubicBezTo>
                  <a:lnTo>
                    <a:pt x="2879" y="13152"/>
                  </a:lnTo>
                  <a:cubicBezTo>
                    <a:pt x="2899" y="13235"/>
                    <a:pt x="2919" y="13322"/>
                    <a:pt x="2944" y="13411"/>
                  </a:cubicBezTo>
                  <a:cubicBezTo>
                    <a:pt x="2957" y="13456"/>
                    <a:pt x="2971" y="13501"/>
                    <a:pt x="2987" y="13547"/>
                  </a:cubicBezTo>
                  <a:cubicBezTo>
                    <a:pt x="3004" y="13593"/>
                    <a:pt x="3025" y="13639"/>
                    <a:pt x="3047" y="13684"/>
                  </a:cubicBezTo>
                  <a:cubicBezTo>
                    <a:pt x="3090" y="13771"/>
                    <a:pt x="3135" y="13846"/>
                    <a:pt x="3173" y="13918"/>
                  </a:cubicBezTo>
                  <a:cubicBezTo>
                    <a:pt x="3210" y="13984"/>
                    <a:pt x="3241" y="14054"/>
                    <a:pt x="3265" y="14126"/>
                  </a:cubicBezTo>
                  <a:cubicBezTo>
                    <a:pt x="3291" y="14202"/>
                    <a:pt x="3316" y="14289"/>
                    <a:pt x="3355" y="14381"/>
                  </a:cubicBezTo>
                  <a:cubicBezTo>
                    <a:pt x="3376" y="14432"/>
                    <a:pt x="3400" y="14480"/>
                    <a:pt x="3430" y="14525"/>
                  </a:cubicBezTo>
                  <a:cubicBezTo>
                    <a:pt x="3462" y="14573"/>
                    <a:pt x="3499" y="14616"/>
                    <a:pt x="3540" y="14655"/>
                  </a:cubicBezTo>
                  <a:cubicBezTo>
                    <a:pt x="3614" y="14724"/>
                    <a:pt x="3683" y="14775"/>
                    <a:pt x="3730" y="14822"/>
                  </a:cubicBezTo>
                  <a:cubicBezTo>
                    <a:pt x="3741" y="14834"/>
                    <a:pt x="3752" y="14846"/>
                    <a:pt x="3761" y="14856"/>
                  </a:cubicBezTo>
                  <a:lnTo>
                    <a:pt x="3772" y="14872"/>
                  </a:lnTo>
                  <a:lnTo>
                    <a:pt x="3793" y="14901"/>
                  </a:lnTo>
                  <a:cubicBezTo>
                    <a:pt x="3820" y="14939"/>
                    <a:pt x="3849" y="14976"/>
                    <a:pt x="3878" y="15011"/>
                  </a:cubicBezTo>
                  <a:cubicBezTo>
                    <a:pt x="3934" y="15082"/>
                    <a:pt x="3992" y="15149"/>
                    <a:pt x="4047" y="15213"/>
                  </a:cubicBezTo>
                  <a:cubicBezTo>
                    <a:pt x="4158" y="15342"/>
                    <a:pt x="4284" y="15478"/>
                    <a:pt x="4402" y="15609"/>
                  </a:cubicBezTo>
                  <a:cubicBezTo>
                    <a:pt x="4528" y="15735"/>
                    <a:pt x="4670" y="15845"/>
                    <a:pt x="4804" y="15964"/>
                  </a:cubicBezTo>
                  <a:cubicBezTo>
                    <a:pt x="4924" y="16052"/>
                    <a:pt x="5024" y="16193"/>
                    <a:pt x="5210" y="16312"/>
                  </a:cubicBezTo>
                  <a:cubicBezTo>
                    <a:pt x="5328" y="16373"/>
                    <a:pt x="5429" y="16525"/>
                    <a:pt x="5643" y="16627"/>
                  </a:cubicBezTo>
                  <a:cubicBezTo>
                    <a:pt x="5745" y="16669"/>
                    <a:pt x="5839" y="16675"/>
                    <a:pt x="5919" y="16675"/>
                  </a:cubicBezTo>
                  <a:cubicBezTo>
                    <a:pt x="5933" y="16675"/>
                    <a:pt x="5947" y="16675"/>
                    <a:pt x="5961" y="16674"/>
                  </a:cubicBezTo>
                  <a:cubicBezTo>
                    <a:pt x="5991" y="16674"/>
                    <a:pt x="6020" y="16673"/>
                    <a:pt x="6047" y="16673"/>
                  </a:cubicBezTo>
                  <a:cubicBezTo>
                    <a:pt x="6099" y="16673"/>
                    <a:pt x="6144" y="16675"/>
                    <a:pt x="6179" y="16684"/>
                  </a:cubicBezTo>
                  <a:cubicBezTo>
                    <a:pt x="6235" y="16698"/>
                    <a:pt x="6304" y="16735"/>
                    <a:pt x="6384" y="16775"/>
                  </a:cubicBezTo>
                  <a:cubicBezTo>
                    <a:pt x="6462" y="16814"/>
                    <a:pt x="6557" y="16863"/>
                    <a:pt x="6677" y="16877"/>
                  </a:cubicBezTo>
                  <a:cubicBezTo>
                    <a:pt x="6683" y="16877"/>
                    <a:pt x="6688" y="16878"/>
                    <a:pt x="6694" y="16878"/>
                  </a:cubicBezTo>
                  <a:cubicBezTo>
                    <a:pt x="6768" y="16878"/>
                    <a:pt x="6831" y="16822"/>
                    <a:pt x="6841" y="16747"/>
                  </a:cubicBezTo>
                  <a:cubicBezTo>
                    <a:pt x="6850" y="16666"/>
                    <a:pt x="6791" y="16594"/>
                    <a:pt x="6711" y="16584"/>
                  </a:cubicBezTo>
                  <a:cubicBezTo>
                    <a:pt x="6659" y="16577"/>
                    <a:pt x="6596" y="16547"/>
                    <a:pt x="6522" y="16509"/>
                  </a:cubicBezTo>
                  <a:cubicBezTo>
                    <a:pt x="6449" y="16471"/>
                    <a:pt x="6367" y="16420"/>
                    <a:pt x="6255" y="16390"/>
                  </a:cubicBezTo>
                  <a:cubicBezTo>
                    <a:pt x="6163" y="16367"/>
                    <a:pt x="6081" y="16365"/>
                    <a:pt x="6010" y="16365"/>
                  </a:cubicBezTo>
                  <a:cubicBezTo>
                    <a:pt x="5993" y="16365"/>
                    <a:pt x="5977" y="16365"/>
                    <a:pt x="5961" y="16365"/>
                  </a:cubicBezTo>
                  <a:cubicBezTo>
                    <a:pt x="5955" y="16365"/>
                    <a:pt x="5949" y="16365"/>
                    <a:pt x="5943" y="16365"/>
                  </a:cubicBezTo>
                  <a:cubicBezTo>
                    <a:pt x="5868" y="16365"/>
                    <a:pt x="5807" y="16358"/>
                    <a:pt x="5770" y="16339"/>
                  </a:cubicBezTo>
                  <a:cubicBezTo>
                    <a:pt x="5666" y="16297"/>
                    <a:pt x="5559" y="16151"/>
                    <a:pt x="5380" y="16037"/>
                  </a:cubicBezTo>
                  <a:cubicBezTo>
                    <a:pt x="5272" y="15971"/>
                    <a:pt x="5164" y="15826"/>
                    <a:pt x="5011" y="15704"/>
                  </a:cubicBezTo>
                  <a:cubicBezTo>
                    <a:pt x="4890" y="15591"/>
                    <a:pt x="4759" y="15487"/>
                    <a:pt x="4644" y="15368"/>
                  </a:cubicBezTo>
                  <a:cubicBezTo>
                    <a:pt x="4534" y="15241"/>
                    <a:pt x="4426" y="15122"/>
                    <a:pt x="4315" y="14988"/>
                  </a:cubicBezTo>
                  <a:cubicBezTo>
                    <a:pt x="4260" y="14921"/>
                    <a:pt x="4206" y="14856"/>
                    <a:pt x="4156" y="14792"/>
                  </a:cubicBezTo>
                  <a:cubicBezTo>
                    <a:pt x="4131" y="14760"/>
                    <a:pt x="4108" y="14728"/>
                    <a:pt x="4084" y="14695"/>
                  </a:cubicBezTo>
                  <a:lnTo>
                    <a:pt x="4068" y="14671"/>
                  </a:lnTo>
                  <a:lnTo>
                    <a:pt x="4042" y="14635"/>
                  </a:lnTo>
                  <a:cubicBezTo>
                    <a:pt x="4024" y="14612"/>
                    <a:pt x="4006" y="14591"/>
                    <a:pt x="3987" y="14572"/>
                  </a:cubicBezTo>
                  <a:cubicBezTo>
                    <a:pt x="3913" y="14497"/>
                    <a:pt x="3843" y="14443"/>
                    <a:pt x="3793" y="14394"/>
                  </a:cubicBezTo>
                  <a:cubicBezTo>
                    <a:pt x="3741" y="14342"/>
                    <a:pt x="3726" y="14314"/>
                    <a:pt x="3695" y="14241"/>
                  </a:cubicBezTo>
                  <a:cubicBezTo>
                    <a:pt x="3668" y="14174"/>
                    <a:pt x="3647" y="14095"/>
                    <a:pt x="3619" y="14008"/>
                  </a:cubicBezTo>
                  <a:cubicBezTo>
                    <a:pt x="3589" y="13915"/>
                    <a:pt x="3552" y="13826"/>
                    <a:pt x="3507" y="13742"/>
                  </a:cubicBezTo>
                  <a:cubicBezTo>
                    <a:pt x="3465" y="13660"/>
                    <a:pt x="3424" y="13587"/>
                    <a:pt x="3391" y="13518"/>
                  </a:cubicBezTo>
                  <a:cubicBezTo>
                    <a:pt x="3376" y="13486"/>
                    <a:pt x="3362" y="13452"/>
                    <a:pt x="3350" y="13419"/>
                  </a:cubicBezTo>
                  <a:cubicBezTo>
                    <a:pt x="3338" y="13383"/>
                    <a:pt x="3326" y="13346"/>
                    <a:pt x="3317" y="13308"/>
                  </a:cubicBezTo>
                  <a:cubicBezTo>
                    <a:pt x="3296" y="13231"/>
                    <a:pt x="3279" y="13149"/>
                    <a:pt x="3261" y="13064"/>
                  </a:cubicBezTo>
                  <a:lnTo>
                    <a:pt x="3231" y="12936"/>
                  </a:lnTo>
                  <a:cubicBezTo>
                    <a:pt x="3222" y="12899"/>
                    <a:pt x="3214" y="12861"/>
                    <a:pt x="3207" y="12821"/>
                  </a:cubicBezTo>
                  <a:cubicBezTo>
                    <a:pt x="3186" y="12666"/>
                    <a:pt x="3154" y="12473"/>
                    <a:pt x="3140" y="12314"/>
                  </a:cubicBezTo>
                  <a:lnTo>
                    <a:pt x="3113" y="12067"/>
                  </a:lnTo>
                  <a:cubicBezTo>
                    <a:pt x="3103" y="11993"/>
                    <a:pt x="3109" y="11936"/>
                    <a:pt x="3117" y="11851"/>
                  </a:cubicBezTo>
                  <a:cubicBezTo>
                    <a:pt x="3125" y="11765"/>
                    <a:pt x="3140" y="11681"/>
                    <a:pt x="3136" y="11556"/>
                  </a:cubicBezTo>
                  <a:cubicBezTo>
                    <a:pt x="3121" y="11405"/>
                    <a:pt x="3064" y="11317"/>
                    <a:pt x="3034" y="11243"/>
                  </a:cubicBezTo>
                  <a:cubicBezTo>
                    <a:pt x="3021" y="11214"/>
                    <a:pt x="3010" y="11184"/>
                    <a:pt x="3001" y="11154"/>
                  </a:cubicBezTo>
                  <a:cubicBezTo>
                    <a:pt x="2998" y="11146"/>
                    <a:pt x="2997" y="11139"/>
                    <a:pt x="2997" y="11131"/>
                  </a:cubicBezTo>
                  <a:cubicBezTo>
                    <a:pt x="2996" y="11127"/>
                    <a:pt x="2998" y="11127"/>
                    <a:pt x="2997" y="11126"/>
                  </a:cubicBezTo>
                  <a:lnTo>
                    <a:pt x="2999" y="11111"/>
                  </a:lnTo>
                  <a:cubicBezTo>
                    <a:pt x="3005" y="11064"/>
                    <a:pt x="3032" y="10997"/>
                    <a:pt x="3065" y="10915"/>
                  </a:cubicBezTo>
                  <a:cubicBezTo>
                    <a:pt x="3083" y="10873"/>
                    <a:pt x="3100" y="10827"/>
                    <a:pt x="3116" y="10775"/>
                  </a:cubicBezTo>
                  <a:cubicBezTo>
                    <a:pt x="3129" y="10731"/>
                    <a:pt x="3139" y="10686"/>
                    <a:pt x="3146" y="10640"/>
                  </a:cubicBezTo>
                  <a:lnTo>
                    <a:pt x="3146" y="10640"/>
                  </a:lnTo>
                  <a:cubicBezTo>
                    <a:pt x="3245" y="10662"/>
                    <a:pt x="3325" y="10671"/>
                    <a:pt x="3384" y="10684"/>
                  </a:cubicBezTo>
                  <a:lnTo>
                    <a:pt x="3428" y="10694"/>
                  </a:lnTo>
                  <a:lnTo>
                    <a:pt x="3487" y="10712"/>
                  </a:lnTo>
                  <a:cubicBezTo>
                    <a:pt x="3539" y="10727"/>
                    <a:pt x="3589" y="10738"/>
                    <a:pt x="3636" y="10747"/>
                  </a:cubicBezTo>
                  <a:lnTo>
                    <a:pt x="3894" y="10795"/>
                  </a:lnTo>
                  <a:cubicBezTo>
                    <a:pt x="3935" y="10803"/>
                    <a:pt x="3960" y="10809"/>
                    <a:pt x="3992" y="10818"/>
                  </a:cubicBezTo>
                  <a:lnTo>
                    <a:pt x="4102" y="10851"/>
                  </a:lnTo>
                  <a:cubicBezTo>
                    <a:pt x="4201" y="10887"/>
                    <a:pt x="4304" y="10914"/>
                    <a:pt x="4408" y="10932"/>
                  </a:cubicBezTo>
                  <a:cubicBezTo>
                    <a:pt x="4508" y="10941"/>
                    <a:pt x="4592" y="10945"/>
                    <a:pt x="4685" y="10952"/>
                  </a:cubicBezTo>
                  <a:lnTo>
                    <a:pt x="4961" y="10969"/>
                  </a:lnTo>
                  <a:cubicBezTo>
                    <a:pt x="4977" y="10970"/>
                    <a:pt x="4993" y="10970"/>
                    <a:pt x="5009" y="10970"/>
                  </a:cubicBezTo>
                  <a:cubicBezTo>
                    <a:pt x="5095" y="10970"/>
                    <a:pt x="5175" y="10965"/>
                    <a:pt x="5249" y="10960"/>
                  </a:cubicBezTo>
                  <a:cubicBezTo>
                    <a:pt x="5336" y="10954"/>
                    <a:pt x="5415" y="10950"/>
                    <a:pt x="5486" y="10950"/>
                  </a:cubicBezTo>
                  <a:lnTo>
                    <a:pt x="5746" y="10953"/>
                  </a:lnTo>
                  <a:cubicBezTo>
                    <a:pt x="5796" y="10953"/>
                    <a:pt x="5844" y="10951"/>
                    <a:pt x="5901" y="10946"/>
                  </a:cubicBezTo>
                  <a:cubicBezTo>
                    <a:pt x="5956" y="10943"/>
                    <a:pt x="5992" y="10933"/>
                    <a:pt x="6039" y="10926"/>
                  </a:cubicBezTo>
                  <a:lnTo>
                    <a:pt x="6306" y="10883"/>
                  </a:lnTo>
                  <a:lnTo>
                    <a:pt x="6432" y="10862"/>
                  </a:lnTo>
                  <a:cubicBezTo>
                    <a:pt x="6454" y="10859"/>
                    <a:pt x="6477" y="10857"/>
                    <a:pt x="6499" y="10857"/>
                  </a:cubicBezTo>
                  <a:cubicBezTo>
                    <a:pt x="6504" y="10857"/>
                    <a:pt x="6509" y="10857"/>
                    <a:pt x="6514" y="10857"/>
                  </a:cubicBezTo>
                  <a:cubicBezTo>
                    <a:pt x="6519" y="10857"/>
                    <a:pt x="6524" y="10857"/>
                    <a:pt x="6529" y="10857"/>
                  </a:cubicBezTo>
                  <a:cubicBezTo>
                    <a:pt x="6570" y="10857"/>
                    <a:pt x="6618" y="10859"/>
                    <a:pt x="6675" y="10859"/>
                  </a:cubicBezTo>
                  <a:cubicBezTo>
                    <a:pt x="6713" y="10859"/>
                    <a:pt x="6754" y="10858"/>
                    <a:pt x="6800" y="10855"/>
                  </a:cubicBezTo>
                  <a:cubicBezTo>
                    <a:pt x="6861" y="10849"/>
                    <a:pt x="6922" y="10837"/>
                    <a:pt x="6981" y="10820"/>
                  </a:cubicBezTo>
                  <a:cubicBezTo>
                    <a:pt x="7032" y="10806"/>
                    <a:pt x="7079" y="10790"/>
                    <a:pt x="7123" y="10775"/>
                  </a:cubicBezTo>
                  <a:lnTo>
                    <a:pt x="7365" y="10686"/>
                  </a:lnTo>
                  <a:lnTo>
                    <a:pt x="7866" y="10521"/>
                  </a:lnTo>
                  <a:cubicBezTo>
                    <a:pt x="8018" y="10461"/>
                    <a:pt x="8201" y="10407"/>
                    <a:pt x="8397" y="10274"/>
                  </a:cubicBezTo>
                  <a:cubicBezTo>
                    <a:pt x="8493" y="10208"/>
                    <a:pt x="8601" y="10107"/>
                    <a:pt x="8665" y="9964"/>
                  </a:cubicBezTo>
                  <a:cubicBezTo>
                    <a:pt x="8730" y="9821"/>
                    <a:pt x="8734" y="9683"/>
                    <a:pt x="8726" y="9569"/>
                  </a:cubicBezTo>
                  <a:cubicBezTo>
                    <a:pt x="8707" y="9341"/>
                    <a:pt x="8631" y="9154"/>
                    <a:pt x="8574" y="8997"/>
                  </a:cubicBezTo>
                  <a:cubicBezTo>
                    <a:pt x="8544" y="8915"/>
                    <a:pt x="8512" y="8826"/>
                    <a:pt x="8468" y="8732"/>
                  </a:cubicBezTo>
                  <a:cubicBezTo>
                    <a:pt x="8445" y="8683"/>
                    <a:pt x="8418" y="8634"/>
                    <a:pt x="8388" y="8588"/>
                  </a:cubicBezTo>
                  <a:cubicBezTo>
                    <a:pt x="8370" y="8558"/>
                    <a:pt x="8349" y="8529"/>
                    <a:pt x="8326" y="8502"/>
                  </a:cubicBezTo>
                  <a:cubicBezTo>
                    <a:pt x="8303" y="8477"/>
                    <a:pt x="8278" y="8453"/>
                    <a:pt x="8253" y="8431"/>
                  </a:cubicBezTo>
                  <a:cubicBezTo>
                    <a:pt x="8158" y="8348"/>
                    <a:pt x="8075" y="8304"/>
                    <a:pt x="8018" y="8263"/>
                  </a:cubicBezTo>
                  <a:lnTo>
                    <a:pt x="7983" y="8236"/>
                  </a:lnTo>
                  <a:cubicBezTo>
                    <a:pt x="7971" y="8226"/>
                    <a:pt x="7961" y="8217"/>
                    <a:pt x="7950" y="8207"/>
                  </a:cubicBezTo>
                  <a:lnTo>
                    <a:pt x="7850" y="8113"/>
                  </a:lnTo>
                  <a:cubicBezTo>
                    <a:pt x="7715" y="7989"/>
                    <a:pt x="7539" y="7861"/>
                    <a:pt x="7360" y="7779"/>
                  </a:cubicBezTo>
                  <a:cubicBezTo>
                    <a:pt x="7273" y="7738"/>
                    <a:pt x="7189" y="7703"/>
                    <a:pt x="7108" y="7671"/>
                  </a:cubicBezTo>
                  <a:cubicBezTo>
                    <a:pt x="7049" y="7647"/>
                    <a:pt x="6989" y="7612"/>
                    <a:pt x="6902" y="7565"/>
                  </a:cubicBezTo>
                  <a:cubicBezTo>
                    <a:pt x="6818" y="7522"/>
                    <a:pt x="6711" y="7468"/>
                    <a:pt x="6575" y="7448"/>
                  </a:cubicBezTo>
                  <a:cubicBezTo>
                    <a:pt x="6528" y="7441"/>
                    <a:pt x="6484" y="7438"/>
                    <a:pt x="6443" y="7438"/>
                  </a:cubicBezTo>
                  <a:cubicBezTo>
                    <a:pt x="6371" y="7438"/>
                    <a:pt x="6309" y="7446"/>
                    <a:pt x="6254" y="7451"/>
                  </a:cubicBezTo>
                  <a:cubicBezTo>
                    <a:pt x="6211" y="7456"/>
                    <a:pt x="6173" y="7459"/>
                    <a:pt x="6141" y="7460"/>
                  </a:cubicBezTo>
                  <a:lnTo>
                    <a:pt x="6094" y="7460"/>
                  </a:lnTo>
                  <a:lnTo>
                    <a:pt x="6030" y="7458"/>
                  </a:lnTo>
                  <a:cubicBezTo>
                    <a:pt x="5978" y="7457"/>
                    <a:pt x="5924" y="7455"/>
                    <a:pt x="5867" y="7455"/>
                  </a:cubicBezTo>
                  <a:cubicBezTo>
                    <a:pt x="5829" y="7455"/>
                    <a:pt x="5789" y="7456"/>
                    <a:pt x="5748" y="7458"/>
                  </a:cubicBezTo>
                  <a:cubicBezTo>
                    <a:pt x="5696" y="7461"/>
                    <a:pt x="5645" y="7467"/>
                    <a:pt x="5593" y="7475"/>
                  </a:cubicBezTo>
                  <a:cubicBezTo>
                    <a:pt x="5562" y="7480"/>
                    <a:pt x="5531" y="7483"/>
                    <a:pt x="5499" y="7483"/>
                  </a:cubicBezTo>
                  <a:cubicBezTo>
                    <a:pt x="5425" y="7487"/>
                    <a:pt x="5331" y="7481"/>
                    <a:pt x="5213" y="7496"/>
                  </a:cubicBezTo>
                  <a:cubicBezTo>
                    <a:pt x="5146" y="7504"/>
                    <a:pt x="5081" y="7523"/>
                    <a:pt x="5019" y="7549"/>
                  </a:cubicBezTo>
                  <a:cubicBezTo>
                    <a:pt x="4961" y="7577"/>
                    <a:pt x="4906" y="7612"/>
                    <a:pt x="4856" y="7653"/>
                  </a:cubicBezTo>
                  <a:cubicBezTo>
                    <a:pt x="4772" y="7724"/>
                    <a:pt x="4714" y="7785"/>
                    <a:pt x="4671" y="7817"/>
                  </a:cubicBezTo>
                  <a:cubicBezTo>
                    <a:pt x="4662" y="7824"/>
                    <a:pt x="4653" y="7830"/>
                    <a:pt x="4644" y="7836"/>
                  </a:cubicBezTo>
                  <a:lnTo>
                    <a:pt x="4580" y="7873"/>
                  </a:lnTo>
                  <a:cubicBezTo>
                    <a:pt x="4536" y="7899"/>
                    <a:pt x="4496" y="7928"/>
                    <a:pt x="4456" y="7956"/>
                  </a:cubicBezTo>
                  <a:cubicBezTo>
                    <a:pt x="4379" y="8013"/>
                    <a:pt x="4312" y="8068"/>
                    <a:pt x="4247" y="8118"/>
                  </a:cubicBezTo>
                  <a:cubicBezTo>
                    <a:pt x="4193" y="8160"/>
                    <a:pt x="4131" y="8197"/>
                    <a:pt x="4051" y="8247"/>
                  </a:cubicBezTo>
                  <a:cubicBezTo>
                    <a:pt x="4012" y="8273"/>
                    <a:pt x="3969" y="8300"/>
                    <a:pt x="3926" y="8334"/>
                  </a:cubicBezTo>
                  <a:cubicBezTo>
                    <a:pt x="3904" y="8350"/>
                    <a:pt x="3882" y="8367"/>
                    <a:pt x="3861" y="8387"/>
                  </a:cubicBezTo>
                  <a:lnTo>
                    <a:pt x="3813" y="8433"/>
                  </a:lnTo>
                  <a:cubicBezTo>
                    <a:pt x="3769" y="8474"/>
                    <a:pt x="3703" y="8519"/>
                    <a:pt x="3625" y="8579"/>
                  </a:cubicBezTo>
                  <a:cubicBezTo>
                    <a:pt x="3582" y="8612"/>
                    <a:pt x="3541" y="8648"/>
                    <a:pt x="3503" y="8686"/>
                  </a:cubicBezTo>
                  <a:cubicBezTo>
                    <a:pt x="3481" y="8708"/>
                    <a:pt x="3462" y="8731"/>
                    <a:pt x="3443" y="8757"/>
                  </a:cubicBezTo>
                  <a:lnTo>
                    <a:pt x="3404" y="8813"/>
                  </a:lnTo>
                  <a:lnTo>
                    <a:pt x="3251" y="9042"/>
                  </a:lnTo>
                  <a:lnTo>
                    <a:pt x="3176" y="9156"/>
                  </a:lnTo>
                  <a:cubicBezTo>
                    <a:pt x="3160" y="9179"/>
                    <a:pt x="3145" y="9205"/>
                    <a:pt x="3134" y="9231"/>
                  </a:cubicBezTo>
                  <a:cubicBezTo>
                    <a:pt x="3121" y="9259"/>
                    <a:pt x="3110" y="9288"/>
                    <a:pt x="3101" y="9317"/>
                  </a:cubicBezTo>
                  <a:cubicBezTo>
                    <a:pt x="3067" y="9426"/>
                    <a:pt x="3055" y="9517"/>
                    <a:pt x="3038" y="9586"/>
                  </a:cubicBezTo>
                  <a:cubicBezTo>
                    <a:pt x="3032" y="9615"/>
                    <a:pt x="3023" y="9643"/>
                    <a:pt x="3012" y="9671"/>
                  </a:cubicBezTo>
                  <a:cubicBezTo>
                    <a:pt x="3001" y="9695"/>
                    <a:pt x="2987" y="9718"/>
                    <a:pt x="2971" y="9739"/>
                  </a:cubicBezTo>
                  <a:cubicBezTo>
                    <a:pt x="2947" y="9772"/>
                    <a:pt x="2916" y="9809"/>
                    <a:pt x="2882" y="9854"/>
                  </a:cubicBezTo>
                  <a:lnTo>
                    <a:pt x="2882" y="9854"/>
                  </a:lnTo>
                  <a:cubicBezTo>
                    <a:pt x="2858" y="9847"/>
                    <a:pt x="2837" y="9841"/>
                    <a:pt x="2820" y="9835"/>
                  </a:cubicBezTo>
                  <a:cubicBezTo>
                    <a:pt x="2803" y="9829"/>
                    <a:pt x="2786" y="9821"/>
                    <a:pt x="2771" y="9811"/>
                  </a:cubicBezTo>
                  <a:cubicBezTo>
                    <a:pt x="2750" y="9798"/>
                    <a:pt x="2731" y="9783"/>
                    <a:pt x="2713" y="9766"/>
                  </a:cubicBezTo>
                  <a:cubicBezTo>
                    <a:pt x="2664" y="9725"/>
                    <a:pt x="2606" y="9661"/>
                    <a:pt x="2522" y="9588"/>
                  </a:cubicBezTo>
                  <a:cubicBezTo>
                    <a:pt x="2502" y="9571"/>
                    <a:pt x="2478" y="9552"/>
                    <a:pt x="2454" y="9533"/>
                  </a:cubicBezTo>
                  <a:lnTo>
                    <a:pt x="2432" y="9517"/>
                  </a:lnTo>
                  <a:lnTo>
                    <a:pt x="2419" y="9506"/>
                  </a:lnTo>
                  <a:cubicBezTo>
                    <a:pt x="2398" y="9487"/>
                    <a:pt x="2378" y="9467"/>
                    <a:pt x="2358" y="9445"/>
                  </a:cubicBezTo>
                  <a:cubicBezTo>
                    <a:pt x="2311" y="9394"/>
                    <a:pt x="2254" y="9323"/>
                    <a:pt x="2173" y="9242"/>
                  </a:cubicBezTo>
                  <a:cubicBezTo>
                    <a:pt x="2008" y="9086"/>
                    <a:pt x="1875" y="9000"/>
                    <a:pt x="1804" y="8914"/>
                  </a:cubicBezTo>
                  <a:lnTo>
                    <a:pt x="1489" y="8529"/>
                  </a:lnTo>
                  <a:cubicBezTo>
                    <a:pt x="1409" y="8430"/>
                    <a:pt x="1335" y="8366"/>
                    <a:pt x="1287" y="8315"/>
                  </a:cubicBezTo>
                  <a:cubicBezTo>
                    <a:pt x="1268" y="8297"/>
                    <a:pt x="1250" y="8277"/>
                    <a:pt x="1234" y="8255"/>
                  </a:cubicBezTo>
                  <a:cubicBezTo>
                    <a:pt x="1228" y="8248"/>
                    <a:pt x="1226" y="8242"/>
                    <a:pt x="1223" y="8238"/>
                  </a:cubicBezTo>
                  <a:lnTo>
                    <a:pt x="1206" y="8206"/>
                  </a:lnTo>
                  <a:cubicBezTo>
                    <a:pt x="1179" y="8140"/>
                    <a:pt x="1153" y="8071"/>
                    <a:pt x="1132" y="8003"/>
                  </a:cubicBezTo>
                  <a:cubicBezTo>
                    <a:pt x="1117" y="7961"/>
                    <a:pt x="1101" y="7914"/>
                    <a:pt x="1082" y="7864"/>
                  </a:cubicBezTo>
                  <a:lnTo>
                    <a:pt x="1058" y="7806"/>
                  </a:lnTo>
                  <a:lnTo>
                    <a:pt x="1046" y="7768"/>
                  </a:lnTo>
                  <a:cubicBezTo>
                    <a:pt x="1027" y="7712"/>
                    <a:pt x="1012" y="7637"/>
                    <a:pt x="993" y="7547"/>
                  </a:cubicBezTo>
                  <a:cubicBezTo>
                    <a:pt x="982" y="7501"/>
                    <a:pt x="969" y="7451"/>
                    <a:pt x="954" y="7398"/>
                  </a:cubicBezTo>
                  <a:cubicBezTo>
                    <a:pt x="937" y="7341"/>
                    <a:pt x="919" y="7290"/>
                    <a:pt x="901" y="7247"/>
                  </a:cubicBezTo>
                  <a:cubicBezTo>
                    <a:pt x="866" y="7156"/>
                    <a:pt x="835" y="7086"/>
                    <a:pt x="820" y="7034"/>
                  </a:cubicBezTo>
                  <a:cubicBezTo>
                    <a:pt x="805" y="6975"/>
                    <a:pt x="807" y="6977"/>
                    <a:pt x="809" y="6913"/>
                  </a:cubicBezTo>
                  <a:cubicBezTo>
                    <a:pt x="812" y="6853"/>
                    <a:pt x="829" y="6766"/>
                    <a:pt x="834" y="6648"/>
                  </a:cubicBezTo>
                  <a:cubicBezTo>
                    <a:pt x="838" y="6582"/>
                    <a:pt x="835" y="6517"/>
                    <a:pt x="827" y="6453"/>
                  </a:cubicBezTo>
                  <a:cubicBezTo>
                    <a:pt x="819" y="6390"/>
                    <a:pt x="809" y="6338"/>
                    <a:pt x="800" y="6294"/>
                  </a:cubicBezTo>
                  <a:cubicBezTo>
                    <a:pt x="780" y="6207"/>
                    <a:pt x="771" y="6147"/>
                    <a:pt x="773" y="6128"/>
                  </a:cubicBezTo>
                  <a:cubicBezTo>
                    <a:pt x="774" y="6124"/>
                    <a:pt x="774" y="6123"/>
                    <a:pt x="774" y="6123"/>
                  </a:cubicBezTo>
                  <a:lnTo>
                    <a:pt x="774" y="6123"/>
                  </a:lnTo>
                  <a:cubicBezTo>
                    <a:pt x="774" y="6123"/>
                    <a:pt x="774" y="6126"/>
                    <a:pt x="774" y="6126"/>
                  </a:cubicBezTo>
                  <a:cubicBezTo>
                    <a:pt x="774" y="6126"/>
                    <a:pt x="774" y="6124"/>
                    <a:pt x="775" y="6120"/>
                  </a:cubicBezTo>
                  <a:cubicBezTo>
                    <a:pt x="785" y="6098"/>
                    <a:pt x="795" y="6077"/>
                    <a:pt x="807" y="6056"/>
                  </a:cubicBezTo>
                  <a:cubicBezTo>
                    <a:pt x="839" y="5993"/>
                    <a:pt x="900" y="5903"/>
                    <a:pt x="946" y="5748"/>
                  </a:cubicBezTo>
                  <a:cubicBezTo>
                    <a:pt x="974" y="5644"/>
                    <a:pt x="993" y="5539"/>
                    <a:pt x="1003" y="5433"/>
                  </a:cubicBezTo>
                  <a:cubicBezTo>
                    <a:pt x="1010" y="5363"/>
                    <a:pt x="1020" y="5294"/>
                    <a:pt x="1035" y="5226"/>
                  </a:cubicBezTo>
                  <a:cubicBezTo>
                    <a:pt x="1048" y="5173"/>
                    <a:pt x="1075" y="5103"/>
                    <a:pt x="1106" y="5014"/>
                  </a:cubicBezTo>
                  <a:cubicBezTo>
                    <a:pt x="1122" y="4970"/>
                    <a:pt x="1138" y="4920"/>
                    <a:pt x="1154" y="4862"/>
                  </a:cubicBezTo>
                  <a:cubicBezTo>
                    <a:pt x="1161" y="4833"/>
                    <a:pt x="1168" y="4805"/>
                    <a:pt x="1175" y="4768"/>
                  </a:cubicBezTo>
                  <a:cubicBezTo>
                    <a:pt x="1182" y="4729"/>
                    <a:pt x="1186" y="4689"/>
                    <a:pt x="1187" y="4648"/>
                  </a:cubicBezTo>
                  <a:cubicBezTo>
                    <a:pt x="1190" y="4499"/>
                    <a:pt x="1168" y="4397"/>
                    <a:pt x="1164" y="4337"/>
                  </a:cubicBezTo>
                  <a:cubicBezTo>
                    <a:pt x="1162" y="4321"/>
                    <a:pt x="1161" y="4305"/>
                    <a:pt x="1162" y="4289"/>
                  </a:cubicBezTo>
                  <a:lnTo>
                    <a:pt x="1162" y="4289"/>
                  </a:lnTo>
                  <a:cubicBezTo>
                    <a:pt x="1162" y="4290"/>
                    <a:pt x="1162" y="4290"/>
                    <a:pt x="1163" y="4290"/>
                  </a:cubicBezTo>
                  <a:cubicBezTo>
                    <a:pt x="1163" y="4290"/>
                    <a:pt x="1165" y="4282"/>
                    <a:pt x="1171" y="4268"/>
                  </a:cubicBezTo>
                  <a:cubicBezTo>
                    <a:pt x="1184" y="4230"/>
                    <a:pt x="1226" y="4160"/>
                    <a:pt x="1275" y="4048"/>
                  </a:cubicBezTo>
                  <a:cubicBezTo>
                    <a:pt x="1305" y="3981"/>
                    <a:pt x="1326" y="3911"/>
                    <a:pt x="1339" y="3839"/>
                  </a:cubicBezTo>
                  <a:cubicBezTo>
                    <a:pt x="1350" y="3784"/>
                    <a:pt x="1358" y="3732"/>
                    <a:pt x="1362" y="3684"/>
                  </a:cubicBezTo>
                  <a:cubicBezTo>
                    <a:pt x="1374" y="3589"/>
                    <a:pt x="1381" y="3510"/>
                    <a:pt x="1391" y="3448"/>
                  </a:cubicBezTo>
                  <a:lnTo>
                    <a:pt x="1400" y="3404"/>
                  </a:lnTo>
                  <a:lnTo>
                    <a:pt x="1410" y="3360"/>
                  </a:lnTo>
                  <a:cubicBezTo>
                    <a:pt x="1413" y="3338"/>
                    <a:pt x="1415" y="3321"/>
                    <a:pt x="1418" y="3301"/>
                  </a:cubicBezTo>
                  <a:cubicBezTo>
                    <a:pt x="1425" y="3237"/>
                    <a:pt x="1427" y="3174"/>
                    <a:pt x="1425" y="3111"/>
                  </a:cubicBezTo>
                  <a:cubicBezTo>
                    <a:pt x="1420" y="3011"/>
                    <a:pt x="1420" y="2950"/>
                    <a:pt x="1425" y="2938"/>
                  </a:cubicBezTo>
                  <a:cubicBezTo>
                    <a:pt x="1425" y="2937"/>
                    <a:pt x="1425" y="2937"/>
                    <a:pt x="1425" y="2937"/>
                  </a:cubicBezTo>
                  <a:lnTo>
                    <a:pt x="1425" y="2937"/>
                  </a:lnTo>
                  <a:cubicBezTo>
                    <a:pt x="1425" y="2937"/>
                    <a:pt x="1425" y="2937"/>
                    <a:pt x="1425" y="2937"/>
                  </a:cubicBezTo>
                  <a:cubicBezTo>
                    <a:pt x="1425" y="2937"/>
                    <a:pt x="1426" y="2935"/>
                    <a:pt x="1429" y="2929"/>
                  </a:cubicBezTo>
                  <a:cubicBezTo>
                    <a:pt x="1441" y="2906"/>
                    <a:pt x="1455" y="2884"/>
                    <a:pt x="1470" y="2862"/>
                  </a:cubicBezTo>
                  <a:cubicBezTo>
                    <a:pt x="1510" y="2798"/>
                    <a:pt x="1582" y="2706"/>
                    <a:pt x="1640" y="2560"/>
                  </a:cubicBezTo>
                  <a:cubicBezTo>
                    <a:pt x="1688" y="2429"/>
                    <a:pt x="1704" y="2336"/>
                    <a:pt x="1724" y="2258"/>
                  </a:cubicBezTo>
                  <a:cubicBezTo>
                    <a:pt x="1734" y="2219"/>
                    <a:pt x="1742" y="2186"/>
                    <a:pt x="1752" y="2158"/>
                  </a:cubicBezTo>
                  <a:lnTo>
                    <a:pt x="1764" y="2120"/>
                  </a:lnTo>
                  <a:lnTo>
                    <a:pt x="1787" y="2062"/>
                  </a:lnTo>
                  <a:cubicBezTo>
                    <a:pt x="1871" y="1816"/>
                    <a:pt x="1883" y="1672"/>
                    <a:pt x="1928" y="1535"/>
                  </a:cubicBezTo>
                  <a:lnTo>
                    <a:pt x="2066" y="1051"/>
                  </a:lnTo>
                  <a:cubicBezTo>
                    <a:pt x="2088" y="998"/>
                    <a:pt x="2114" y="947"/>
                    <a:pt x="2146" y="898"/>
                  </a:cubicBezTo>
                  <a:cubicBezTo>
                    <a:pt x="2186" y="825"/>
                    <a:pt x="2243" y="734"/>
                    <a:pt x="2291" y="608"/>
                  </a:cubicBezTo>
                  <a:lnTo>
                    <a:pt x="2298" y="597"/>
                  </a:lnTo>
                  <a:cubicBezTo>
                    <a:pt x="2299" y="592"/>
                    <a:pt x="2302" y="587"/>
                    <a:pt x="2304" y="581"/>
                  </a:cubicBezTo>
                  <a:cubicBezTo>
                    <a:pt x="2381" y="351"/>
                    <a:pt x="2259" y="102"/>
                    <a:pt x="2029" y="24"/>
                  </a:cubicBezTo>
                  <a:cubicBezTo>
                    <a:pt x="1982" y="8"/>
                    <a:pt x="1934" y="1"/>
                    <a:pt x="18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0"/>
            <p:cNvSpPr/>
            <p:nvPr/>
          </p:nvSpPr>
          <p:spPr>
            <a:xfrm>
              <a:off x="2382350" y="5289850"/>
              <a:ext cx="84650" cy="100000"/>
            </a:xfrm>
            <a:custGeom>
              <a:rect b="b" l="l" r="r" t="t"/>
              <a:pathLst>
                <a:path extrusionOk="0" h="4000" w="3386">
                  <a:moveTo>
                    <a:pt x="3083" y="3292"/>
                  </a:moveTo>
                  <a:lnTo>
                    <a:pt x="3083" y="3292"/>
                  </a:lnTo>
                  <a:cubicBezTo>
                    <a:pt x="3085" y="3293"/>
                    <a:pt x="3088" y="3295"/>
                    <a:pt x="3091" y="3296"/>
                  </a:cubicBezTo>
                  <a:cubicBezTo>
                    <a:pt x="3091" y="3296"/>
                    <a:pt x="3091" y="3296"/>
                    <a:pt x="3091" y="3296"/>
                  </a:cubicBezTo>
                  <a:cubicBezTo>
                    <a:pt x="3090" y="3296"/>
                    <a:pt x="3086" y="3294"/>
                    <a:pt x="3084" y="3293"/>
                  </a:cubicBezTo>
                  <a:lnTo>
                    <a:pt x="3083" y="3292"/>
                  </a:lnTo>
                  <a:close/>
                  <a:moveTo>
                    <a:pt x="2651" y="3517"/>
                  </a:moveTo>
                  <a:cubicBezTo>
                    <a:pt x="2651" y="3517"/>
                    <a:pt x="2651" y="3517"/>
                    <a:pt x="2651" y="3517"/>
                  </a:cubicBezTo>
                  <a:lnTo>
                    <a:pt x="2651" y="3517"/>
                  </a:lnTo>
                  <a:cubicBezTo>
                    <a:pt x="2651" y="3518"/>
                    <a:pt x="2651" y="3518"/>
                    <a:pt x="2651" y="3519"/>
                  </a:cubicBezTo>
                  <a:lnTo>
                    <a:pt x="2651" y="3519"/>
                  </a:lnTo>
                  <a:cubicBezTo>
                    <a:pt x="2651" y="3518"/>
                    <a:pt x="2651" y="3517"/>
                    <a:pt x="2651" y="3517"/>
                  </a:cubicBezTo>
                  <a:close/>
                  <a:moveTo>
                    <a:pt x="1318" y="0"/>
                  </a:moveTo>
                  <a:cubicBezTo>
                    <a:pt x="1290" y="0"/>
                    <a:pt x="1261" y="7"/>
                    <a:pt x="1234" y="21"/>
                  </a:cubicBezTo>
                  <a:cubicBezTo>
                    <a:pt x="1150" y="65"/>
                    <a:pt x="1112" y="163"/>
                    <a:pt x="1144" y="252"/>
                  </a:cubicBezTo>
                  <a:cubicBezTo>
                    <a:pt x="1169" y="320"/>
                    <a:pt x="1200" y="394"/>
                    <a:pt x="1233" y="463"/>
                  </a:cubicBezTo>
                  <a:cubicBezTo>
                    <a:pt x="1265" y="530"/>
                    <a:pt x="1289" y="582"/>
                    <a:pt x="1314" y="646"/>
                  </a:cubicBezTo>
                  <a:cubicBezTo>
                    <a:pt x="1367" y="775"/>
                    <a:pt x="1393" y="877"/>
                    <a:pt x="1454" y="1039"/>
                  </a:cubicBezTo>
                  <a:cubicBezTo>
                    <a:pt x="1482" y="1113"/>
                    <a:pt x="1511" y="1178"/>
                    <a:pt x="1542" y="1247"/>
                  </a:cubicBezTo>
                  <a:lnTo>
                    <a:pt x="1633" y="1442"/>
                  </a:lnTo>
                  <a:cubicBezTo>
                    <a:pt x="1683" y="1557"/>
                    <a:pt x="1749" y="1704"/>
                    <a:pt x="1812" y="1829"/>
                  </a:cubicBezTo>
                  <a:lnTo>
                    <a:pt x="1988" y="2210"/>
                  </a:lnTo>
                  <a:cubicBezTo>
                    <a:pt x="2049" y="2337"/>
                    <a:pt x="2113" y="2468"/>
                    <a:pt x="2158" y="2579"/>
                  </a:cubicBezTo>
                  <a:cubicBezTo>
                    <a:pt x="2181" y="2634"/>
                    <a:pt x="2214" y="2715"/>
                    <a:pt x="2246" y="2786"/>
                  </a:cubicBezTo>
                  <a:cubicBezTo>
                    <a:pt x="2280" y="2856"/>
                    <a:pt x="2312" y="2920"/>
                    <a:pt x="2348" y="2988"/>
                  </a:cubicBezTo>
                  <a:lnTo>
                    <a:pt x="2375" y="3040"/>
                  </a:lnTo>
                  <a:lnTo>
                    <a:pt x="2375" y="3040"/>
                  </a:lnTo>
                  <a:lnTo>
                    <a:pt x="2336" y="3032"/>
                  </a:lnTo>
                  <a:lnTo>
                    <a:pt x="2122" y="2989"/>
                  </a:lnTo>
                  <a:cubicBezTo>
                    <a:pt x="2042" y="2975"/>
                    <a:pt x="1965" y="2968"/>
                    <a:pt x="1895" y="2961"/>
                  </a:cubicBezTo>
                  <a:cubicBezTo>
                    <a:pt x="1824" y="2955"/>
                    <a:pt x="1759" y="2950"/>
                    <a:pt x="1697" y="2941"/>
                  </a:cubicBezTo>
                  <a:lnTo>
                    <a:pt x="1492" y="2909"/>
                  </a:lnTo>
                  <a:lnTo>
                    <a:pt x="1069" y="2849"/>
                  </a:lnTo>
                  <a:cubicBezTo>
                    <a:pt x="927" y="2832"/>
                    <a:pt x="788" y="2810"/>
                    <a:pt x="642" y="2797"/>
                  </a:cubicBezTo>
                  <a:cubicBezTo>
                    <a:pt x="497" y="2787"/>
                    <a:pt x="350" y="2780"/>
                    <a:pt x="205" y="2776"/>
                  </a:cubicBezTo>
                  <a:lnTo>
                    <a:pt x="205" y="2775"/>
                  </a:lnTo>
                  <a:cubicBezTo>
                    <a:pt x="203" y="2775"/>
                    <a:pt x="201" y="2775"/>
                    <a:pt x="200" y="2775"/>
                  </a:cubicBezTo>
                  <a:cubicBezTo>
                    <a:pt x="109" y="2775"/>
                    <a:pt x="32" y="2840"/>
                    <a:pt x="16" y="2929"/>
                  </a:cubicBezTo>
                  <a:cubicBezTo>
                    <a:pt x="0" y="3020"/>
                    <a:pt x="53" y="3109"/>
                    <a:pt x="141" y="3138"/>
                  </a:cubicBezTo>
                  <a:lnTo>
                    <a:pt x="153" y="3141"/>
                  </a:lnTo>
                  <a:cubicBezTo>
                    <a:pt x="287" y="3185"/>
                    <a:pt x="419" y="3227"/>
                    <a:pt x="552" y="3265"/>
                  </a:cubicBezTo>
                  <a:cubicBezTo>
                    <a:pt x="686" y="3304"/>
                    <a:pt x="823" y="3353"/>
                    <a:pt x="958" y="3394"/>
                  </a:cubicBezTo>
                  <a:cubicBezTo>
                    <a:pt x="1233" y="3474"/>
                    <a:pt x="1492" y="3562"/>
                    <a:pt x="1800" y="3619"/>
                  </a:cubicBezTo>
                  <a:lnTo>
                    <a:pt x="1993" y="3658"/>
                  </a:lnTo>
                  <a:lnTo>
                    <a:pt x="2193" y="3712"/>
                  </a:lnTo>
                  <a:lnTo>
                    <a:pt x="2399" y="3769"/>
                  </a:lnTo>
                  <a:lnTo>
                    <a:pt x="2449" y="3783"/>
                  </a:lnTo>
                  <a:cubicBezTo>
                    <a:pt x="2467" y="3787"/>
                    <a:pt x="2488" y="3793"/>
                    <a:pt x="2490" y="3794"/>
                  </a:cubicBezTo>
                  <a:cubicBezTo>
                    <a:pt x="2505" y="3799"/>
                    <a:pt x="2521" y="3805"/>
                    <a:pt x="2535" y="3812"/>
                  </a:cubicBezTo>
                  <a:cubicBezTo>
                    <a:pt x="2583" y="3835"/>
                    <a:pt x="2631" y="3861"/>
                    <a:pt x="2676" y="3891"/>
                  </a:cubicBezTo>
                  <a:lnTo>
                    <a:pt x="2734" y="3926"/>
                  </a:lnTo>
                  <a:lnTo>
                    <a:pt x="2774" y="3947"/>
                  </a:lnTo>
                  <a:cubicBezTo>
                    <a:pt x="2795" y="3957"/>
                    <a:pt x="2817" y="3966"/>
                    <a:pt x="2840" y="3974"/>
                  </a:cubicBezTo>
                  <a:cubicBezTo>
                    <a:pt x="2860" y="3981"/>
                    <a:pt x="2880" y="3987"/>
                    <a:pt x="2901" y="3991"/>
                  </a:cubicBezTo>
                  <a:lnTo>
                    <a:pt x="2932" y="3996"/>
                  </a:lnTo>
                  <a:cubicBezTo>
                    <a:pt x="2948" y="3998"/>
                    <a:pt x="2963" y="3999"/>
                    <a:pt x="2979" y="3999"/>
                  </a:cubicBezTo>
                  <a:cubicBezTo>
                    <a:pt x="2985" y="3999"/>
                    <a:pt x="2990" y="3999"/>
                    <a:pt x="2996" y="3999"/>
                  </a:cubicBezTo>
                  <a:cubicBezTo>
                    <a:pt x="3042" y="3998"/>
                    <a:pt x="3087" y="3988"/>
                    <a:pt x="3131" y="3971"/>
                  </a:cubicBezTo>
                  <a:cubicBezTo>
                    <a:pt x="3225" y="3934"/>
                    <a:pt x="3300" y="3861"/>
                    <a:pt x="3341" y="3770"/>
                  </a:cubicBezTo>
                  <a:cubicBezTo>
                    <a:pt x="3349" y="3753"/>
                    <a:pt x="3356" y="3736"/>
                    <a:pt x="3362" y="3719"/>
                  </a:cubicBezTo>
                  <a:cubicBezTo>
                    <a:pt x="3365" y="3709"/>
                    <a:pt x="3368" y="3698"/>
                    <a:pt x="3370" y="3689"/>
                  </a:cubicBezTo>
                  <a:cubicBezTo>
                    <a:pt x="3377" y="3658"/>
                    <a:pt x="3382" y="3625"/>
                    <a:pt x="3384" y="3594"/>
                  </a:cubicBezTo>
                  <a:cubicBezTo>
                    <a:pt x="3385" y="3534"/>
                    <a:pt x="3382" y="3474"/>
                    <a:pt x="3374" y="3415"/>
                  </a:cubicBezTo>
                  <a:cubicBezTo>
                    <a:pt x="3365" y="3347"/>
                    <a:pt x="3346" y="3281"/>
                    <a:pt x="3318" y="3218"/>
                  </a:cubicBezTo>
                  <a:cubicBezTo>
                    <a:pt x="3292" y="3162"/>
                    <a:pt x="3258" y="3109"/>
                    <a:pt x="3220" y="3061"/>
                  </a:cubicBezTo>
                  <a:cubicBezTo>
                    <a:pt x="3198" y="3030"/>
                    <a:pt x="3187" y="3015"/>
                    <a:pt x="3175" y="2998"/>
                  </a:cubicBezTo>
                  <a:lnTo>
                    <a:pt x="2981" y="2648"/>
                  </a:lnTo>
                  <a:lnTo>
                    <a:pt x="2887" y="2472"/>
                  </a:lnTo>
                  <a:cubicBezTo>
                    <a:pt x="2857" y="2415"/>
                    <a:pt x="2834" y="2366"/>
                    <a:pt x="2800" y="2292"/>
                  </a:cubicBezTo>
                  <a:cubicBezTo>
                    <a:pt x="2654" y="2002"/>
                    <a:pt x="2529" y="1790"/>
                    <a:pt x="2376" y="1524"/>
                  </a:cubicBezTo>
                  <a:lnTo>
                    <a:pt x="2157" y="1159"/>
                  </a:lnTo>
                  <a:lnTo>
                    <a:pt x="2044" y="981"/>
                  </a:lnTo>
                  <a:lnTo>
                    <a:pt x="1940" y="809"/>
                  </a:lnTo>
                  <a:cubicBezTo>
                    <a:pt x="1882" y="713"/>
                    <a:pt x="1808" y="549"/>
                    <a:pt x="1724" y="430"/>
                  </a:cubicBezTo>
                  <a:cubicBezTo>
                    <a:pt x="1683" y="366"/>
                    <a:pt x="1634" y="295"/>
                    <a:pt x="1592" y="244"/>
                  </a:cubicBezTo>
                  <a:cubicBezTo>
                    <a:pt x="1551" y="192"/>
                    <a:pt x="1512" y="141"/>
                    <a:pt x="1474" y="83"/>
                  </a:cubicBezTo>
                  <a:lnTo>
                    <a:pt x="1473" y="82"/>
                  </a:lnTo>
                  <a:cubicBezTo>
                    <a:pt x="1437" y="29"/>
                    <a:pt x="1378" y="0"/>
                    <a:pt x="13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60"/>
          <p:cNvGrpSpPr/>
          <p:nvPr/>
        </p:nvGrpSpPr>
        <p:grpSpPr>
          <a:xfrm flipH="1" rot="4447243">
            <a:off x="5990138" y="3536051"/>
            <a:ext cx="204466" cy="384184"/>
            <a:chOff x="1724625" y="4662875"/>
            <a:chExt cx="204475" cy="384200"/>
          </a:xfrm>
        </p:grpSpPr>
        <p:sp>
          <p:nvSpPr>
            <p:cNvPr id="4975" name="Google Shape;4975;p60"/>
            <p:cNvSpPr/>
            <p:nvPr/>
          </p:nvSpPr>
          <p:spPr>
            <a:xfrm>
              <a:off x="1724625" y="4681300"/>
              <a:ext cx="185425" cy="365775"/>
            </a:xfrm>
            <a:custGeom>
              <a:rect b="b" l="l" r="r" t="t"/>
              <a:pathLst>
                <a:path extrusionOk="0" h="14631" w="7417">
                  <a:moveTo>
                    <a:pt x="6791" y="0"/>
                  </a:moveTo>
                  <a:cubicBezTo>
                    <a:pt x="6774" y="0"/>
                    <a:pt x="6757" y="3"/>
                    <a:pt x="6740" y="9"/>
                  </a:cubicBezTo>
                  <a:cubicBezTo>
                    <a:pt x="6626" y="52"/>
                    <a:pt x="6524" y="104"/>
                    <a:pt x="6428" y="147"/>
                  </a:cubicBezTo>
                  <a:lnTo>
                    <a:pt x="6358" y="178"/>
                  </a:lnTo>
                  <a:lnTo>
                    <a:pt x="6280" y="208"/>
                  </a:lnTo>
                  <a:cubicBezTo>
                    <a:pt x="6223" y="234"/>
                    <a:pt x="6167" y="264"/>
                    <a:pt x="6115" y="297"/>
                  </a:cubicBezTo>
                  <a:cubicBezTo>
                    <a:pt x="6066" y="327"/>
                    <a:pt x="6021" y="356"/>
                    <a:pt x="5979" y="379"/>
                  </a:cubicBezTo>
                  <a:cubicBezTo>
                    <a:pt x="5938" y="402"/>
                    <a:pt x="5896" y="421"/>
                    <a:pt x="5852" y="436"/>
                  </a:cubicBezTo>
                  <a:lnTo>
                    <a:pt x="5541" y="541"/>
                  </a:lnTo>
                  <a:cubicBezTo>
                    <a:pt x="5430" y="581"/>
                    <a:pt x="5323" y="631"/>
                    <a:pt x="5220" y="689"/>
                  </a:cubicBezTo>
                  <a:cubicBezTo>
                    <a:pt x="5130" y="740"/>
                    <a:pt x="5037" y="784"/>
                    <a:pt x="4941" y="819"/>
                  </a:cubicBezTo>
                  <a:cubicBezTo>
                    <a:pt x="4844" y="856"/>
                    <a:pt x="4737" y="891"/>
                    <a:pt x="4626" y="940"/>
                  </a:cubicBezTo>
                  <a:cubicBezTo>
                    <a:pt x="4512" y="988"/>
                    <a:pt x="4409" y="1053"/>
                    <a:pt x="4316" y="1106"/>
                  </a:cubicBezTo>
                  <a:cubicBezTo>
                    <a:pt x="4270" y="1134"/>
                    <a:pt x="4226" y="1159"/>
                    <a:pt x="4183" y="1181"/>
                  </a:cubicBezTo>
                  <a:cubicBezTo>
                    <a:pt x="4148" y="1197"/>
                    <a:pt x="4110" y="1210"/>
                    <a:pt x="4070" y="1218"/>
                  </a:cubicBezTo>
                  <a:cubicBezTo>
                    <a:pt x="3979" y="1241"/>
                    <a:pt x="3848" y="1252"/>
                    <a:pt x="3705" y="1329"/>
                  </a:cubicBezTo>
                  <a:cubicBezTo>
                    <a:pt x="3586" y="1396"/>
                    <a:pt x="3497" y="1474"/>
                    <a:pt x="3415" y="1533"/>
                  </a:cubicBezTo>
                  <a:lnTo>
                    <a:pt x="3356" y="1575"/>
                  </a:lnTo>
                  <a:lnTo>
                    <a:pt x="3289" y="1618"/>
                  </a:lnTo>
                  <a:cubicBezTo>
                    <a:pt x="3235" y="1654"/>
                    <a:pt x="3185" y="1691"/>
                    <a:pt x="3140" y="1728"/>
                  </a:cubicBezTo>
                  <a:lnTo>
                    <a:pt x="3014" y="1828"/>
                  </a:lnTo>
                  <a:cubicBezTo>
                    <a:pt x="2974" y="1859"/>
                    <a:pt x="2941" y="1880"/>
                    <a:pt x="2891" y="1915"/>
                  </a:cubicBezTo>
                  <a:lnTo>
                    <a:pt x="2611" y="2104"/>
                  </a:lnTo>
                  <a:cubicBezTo>
                    <a:pt x="2516" y="2165"/>
                    <a:pt x="2431" y="2241"/>
                    <a:pt x="2341" y="2309"/>
                  </a:cubicBezTo>
                  <a:lnTo>
                    <a:pt x="2207" y="2413"/>
                  </a:lnTo>
                  <a:lnTo>
                    <a:pt x="2149" y="2458"/>
                  </a:lnTo>
                  <a:cubicBezTo>
                    <a:pt x="2134" y="2469"/>
                    <a:pt x="2115" y="2482"/>
                    <a:pt x="2097" y="2495"/>
                  </a:cubicBezTo>
                  <a:cubicBezTo>
                    <a:pt x="2018" y="2546"/>
                    <a:pt x="1910" y="2598"/>
                    <a:pt x="1795" y="2698"/>
                  </a:cubicBezTo>
                  <a:cubicBezTo>
                    <a:pt x="1691" y="2795"/>
                    <a:pt x="1623" y="2884"/>
                    <a:pt x="1551" y="2971"/>
                  </a:cubicBezTo>
                  <a:cubicBezTo>
                    <a:pt x="1488" y="3052"/>
                    <a:pt x="1420" y="3129"/>
                    <a:pt x="1348" y="3202"/>
                  </a:cubicBezTo>
                  <a:cubicBezTo>
                    <a:pt x="1272" y="3282"/>
                    <a:pt x="1189" y="3361"/>
                    <a:pt x="1104" y="3484"/>
                  </a:cubicBezTo>
                  <a:cubicBezTo>
                    <a:pt x="1017" y="3622"/>
                    <a:pt x="988" y="3745"/>
                    <a:pt x="952" y="3828"/>
                  </a:cubicBezTo>
                  <a:cubicBezTo>
                    <a:pt x="943" y="3848"/>
                    <a:pt x="935" y="3868"/>
                    <a:pt x="926" y="3882"/>
                  </a:cubicBezTo>
                  <a:cubicBezTo>
                    <a:pt x="923" y="3892"/>
                    <a:pt x="918" y="3896"/>
                    <a:pt x="914" y="3904"/>
                  </a:cubicBezTo>
                  <a:lnTo>
                    <a:pt x="895" y="3935"/>
                  </a:lnTo>
                  <a:lnTo>
                    <a:pt x="807" y="4069"/>
                  </a:lnTo>
                  <a:cubicBezTo>
                    <a:pt x="745" y="4164"/>
                    <a:pt x="677" y="4274"/>
                    <a:pt x="626" y="4400"/>
                  </a:cubicBezTo>
                  <a:cubicBezTo>
                    <a:pt x="576" y="4521"/>
                    <a:pt x="546" y="4636"/>
                    <a:pt x="515" y="4733"/>
                  </a:cubicBezTo>
                  <a:cubicBezTo>
                    <a:pt x="504" y="4775"/>
                    <a:pt x="489" y="4817"/>
                    <a:pt x="471" y="4856"/>
                  </a:cubicBezTo>
                  <a:cubicBezTo>
                    <a:pt x="452" y="4897"/>
                    <a:pt x="430" y="4936"/>
                    <a:pt x="405" y="4973"/>
                  </a:cubicBezTo>
                  <a:cubicBezTo>
                    <a:pt x="352" y="5063"/>
                    <a:pt x="269" y="5179"/>
                    <a:pt x="232" y="5355"/>
                  </a:cubicBezTo>
                  <a:cubicBezTo>
                    <a:pt x="202" y="5530"/>
                    <a:pt x="227" y="5659"/>
                    <a:pt x="231" y="5752"/>
                  </a:cubicBezTo>
                  <a:cubicBezTo>
                    <a:pt x="233" y="5786"/>
                    <a:pt x="232" y="5822"/>
                    <a:pt x="227" y="5857"/>
                  </a:cubicBezTo>
                  <a:cubicBezTo>
                    <a:pt x="219" y="5896"/>
                    <a:pt x="209" y="5934"/>
                    <a:pt x="196" y="5971"/>
                  </a:cubicBezTo>
                  <a:cubicBezTo>
                    <a:pt x="166" y="6061"/>
                    <a:pt x="113" y="6177"/>
                    <a:pt x="89" y="6336"/>
                  </a:cubicBezTo>
                  <a:lnTo>
                    <a:pt x="78" y="6420"/>
                  </a:lnTo>
                  <a:lnTo>
                    <a:pt x="67" y="6488"/>
                  </a:lnTo>
                  <a:lnTo>
                    <a:pt x="36" y="6648"/>
                  </a:lnTo>
                  <a:cubicBezTo>
                    <a:pt x="22" y="6712"/>
                    <a:pt x="13" y="6775"/>
                    <a:pt x="7" y="6840"/>
                  </a:cubicBezTo>
                  <a:cubicBezTo>
                    <a:pt x="1" y="6919"/>
                    <a:pt x="4" y="6968"/>
                    <a:pt x="4" y="7026"/>
                  </a:cubicBezTo>
                  <a:lnTo>
                    <a:pt x="8" y="7369"/>
                  </a:lnTo>
                  <a:cubicBezTo>
                    <a:pt x="9" y="7482"/>
                    <a:pt x="19" y="7597"/>
                    <a:pt x="25" y="7710"/>
                  </a:cubicBezTo>
                  <a:cubicBezTo>
                    <a:pt x="34" y="7824"/>
                    <a:pt x="33" y="7939"/>
                    <a:pt x="56" y="8051"/>
                  </a:cubicBezTo>
                  <a:lnTo>
                    <a:pt x="112" y="8388"/>
                  </a:lnTo>
                  <a:lnTo>
                    <a:pt x="119" y="8431"/>
                  </a:lnTo>
                  <a:lnTo>
                    <a:pt x="129" y="8482"/>
                  </a:lnTo>
                  <a:cubicBezTo>
                    <a:pt x="137" y="8525"/>
                    <a:pt x="150" y="8565"/>
                    <a:pt x="165" y="8606"/>
                  </a:cubicBezTo>
                  <a:cubicBezTo>
                    <a:pt x="189" y="8668"/>
                    <a:pt x="217" y="8729"/>
                    <a:pt x="248" y="8788"/>
                  </a:cubicBezTo>
                  <a:cubicBezTo>
                    <a:pt x="269" y="8827"/>
                    <a:pt x="289" y="8867"/>
                    <a:pt x="305" y="8908"/>
                  </a:cubicBezTo>
                  <a:cubicBezTo>
                    <a:pt x="309" y="8921"/>
                    <a:pt x="314" y="8934"/>
                    <a:pt x="316" y="8946"/>
                  </a:cubicBezTo>
                  <a:lnTo>
                    <a:pt x="329" y="9008"/>
                  </a:lnTo>
                  <a:cubicBezTo>
                    <a:pt x="344" y="9095"/>
                    <a:pt x="352" y="9210"/>
                    <a:pt x="382" y="9347"/>
                  </a:cubicBezTo>
                  <a:cubicBezTo>
                    <a:pt x="413" y="9495"/>
                    <a:pt x="471" y="9619"/>
                    <a:pt x="519" y="9723"/>
                  </a:cubicBezTo>
                  <a:lnTo>
                    <a:pt x="583" y="9865"/>
                  </a:lnTo>
                  <a:lnTo>
                    <a:pt x="610" y="9927"/>
                  </a:lnTo>
                  <a:lnTo>
                    <a:pt x="635" y="9999"/>
                  </a:lnTo>
                  <a:cubicBezTo>
                    <a:pt x="671" y="10097"/>
                    <a:pt x="707" y="10207"/>
                    <a:pt x="755" y="10322"/>
                  </a:cubicBezTo>
                  <a:lnTo>
                    <a:pt x="889" y="10630"/>
                  </a:lnTo>
                  <a:cubicBezTo>
                    <a:pt x="914" y="10683"/>
                    <a:pt x="938" y="10737"/>
                    <a:pt x="966" y="10794"/>
                  </a:cubicBezTo>
                  <a:lnTo>
                    <a:pt x="1011" y="10879"/>
                  </a:lnTo>
                  <a:lnTo>
                    <a:pt x="1054" y="10954"/>
                  </a:lnTo>
                  <a:lnTo>
                    <a:pt x="1225" y="11255"/>
                  </a:lnTo>
                  <a:lnTo>
                    <a:pt x="1298" y="11383"/>
                  </a:lnTo>
                  <a:lnTo>
                    <a:pt x="1369" y="11518"/>
                  </a:lnTo>
                  <a:cubicBezTo>
                    <a:pt x="1396" y="11569"/>
                    <a:pt x="1424" y="11626"/>
                    <a:pt x="1461" y="11686"/>
                  </a:cubicBezTo>
                  <a:cubicBezTo>
                    <a:pt x="1481" y="11716"/>
                    <a:pt x="1501" y="11746"/>
                    <a:pt x="1524" y="11778"/>
                  </a:cubicBezTo>
                  <a:cubicBezTo>
                    <a:pt x="1540" y="11800"/>
                    <a:pt x="1558" y="11821"/>
                    <a:pt x="1577" y="11842"/>
                  </a:cubicBezTo>
                  <a:cubicBezTo>
                    <a:pt x="1595" y="11860"/>
                    <a:pt x="1615" y="11879"/>
                    <a:pt x="1635" y="11896"/>
                  </a:cubicBezTo>
                  <a:cubicBezTo>
                    <a:pt x="1696" y="11947"/>
                    <a:pt x="1762" y="11991"/>
                    <a:pt x="1832" y="12028"/>
                  </a:cubicBezTo>
                  <a:cubicBezTo>
                    <a:pt x="1872" y="12047"/>
                    <a:pt x="1909" y="12069"/>
                    <a:pt x="1945" y="12094"/>
                  </a:cubicBezTo>
                  <a:cubicBezTo>
                    <a:pt x="1951" y="12097"/>
                    <a:pt x="1957" y="12102"/>
                    <a:pt x="1962" y="12106"/>
                  </a:cubicBezTo>
                  <a:cubicBezTo>
                    <a:pt x="1961" y="12106"/>
                    <a:pt x="1960" y="12105"/>
                    <a:pt x="1960" y="12105"/>
                  </a:cubicBezTo>
                  <a:lnTo>
                    <a:pt x="1960" y="12105"/>
                  </a:lnTo>
                  <a:cubicBezTo>
                    <a:pt x="1959" y="12105"/>
                    <a:pt x="1969" y="12116"/>
                    <a:pt x="1976" y="12127"/>
                  </a:cubicBezTo>
                  <a:cubicBezTo>
                    <a:pt x="1994" y="12151"/>
                    <a:pt x="2016" y="12187"/>
                    <a:pt x="2044" y="12235"/>
                  </a:cubicBezTo>
                  <a:cubicBezTo>
                    <a:pt x="2073" y="12281"/>
                    <a:pt x="2104" y="12336"/>
                    <a:pt x="2149" y="12399"/>
                  </a:cubicBezTo>
                  <a:cubicBezTo>
                    <a:pt x="2197" y="12468"/>
                    <a:pt x="2255" y="12532"/>
                    <a:pt x="2321" y="12586"/>
                  </a:cubicBezTo>
                  <a:cubicBezTo>
                    <a:pt x="2448" y="12692"/>
                    <a:pt x="2560" y="12748"/>
                    <a:pt x="2628" y="12796"/>
                  </a:cubicBezTo>
                  <a:cubicBezTo>
                    <a:pt x="2653" y="12811"/>
                    <a:pt x="2675" y="12830"/>
                    <a:pt x="2695" y="12849"/>
                  </a:cubicBezTo>
                  <a:cubicBezTo>
                    <a:pt x="2718" y="12876"/>
                    <a:pt x="2740" y="12905"/>
                    <a:pt x="2761" y="12935"/>
                  </a:cubicBezTo>
                  <a:cubicBezTo>
                    <a:pt x="2790" y="12974"/>
                    <a:pt x="2827" y="13030"/>
                    <a:pt x="2878" y="13090"/>
                  </a:cubicBezTo>
                  <a:cubicBezTo>
                    <a:pt x="2907" y="13124"/>
                    <a:pt x="2938" y="13157"/>
                    <a:pt x="2970" y="13187"/>
                  </a:cubicBezTo>
                  <a:cubicBezTo>
                    <a:pt x="3007" y="13219"/>
                    <a:pt x="3045" y="13248"/>
                    <a:pt x="3087" y="13274"/>
                  </a:cubicBezTo>
                  <a:cubicBezTo>
                    <a:pt x="3240" y="13368"/>
                    <a:pt x="3363" y="13404"/>
                    <a:pt x="3438" y="13440"/>
                  </a:cubicBezTo>
                  <a:cubicBezTo>
                    <a:pt x="3457" y="13449"/>
                    <a:pt x="3474" y="13456"/>
                    <a:pt x="3486" y="13463"/>
                  </a:cubicBezTo>
                  <a:lnTo>
                    <a:pt x="3534" y="13492"/>
                  </a:lnTo>
                  <a:lnTo>
                    <a:pt x="3684" y="13581"/>
                  </a:lnTo>
                  <a:lnTo>
                    <a:pt x="3971" y="13747"/>
                  </a:lnTo>
                  <a:cubicBezTo>
                    <a:pt x="4024" y="13778"/>
                    <a:pt x="4103" y="13844"/>
                    <a:pt x="4224" y="13925"/>
                  </a:cubicBezTo>
                  <a:cubicBezTo>
                    <a:pt x="4254" y="13945"/>
                    <a:pt x="4287" y="13965"/>
                    <a:pt x="4324" y="13985"/>
                  </a:cubicBezTo>
                  <a:cubicBezTo>
                    <a:pt x="4360" y="14005"/>
                    <a:pt x="4412" y="14027"/>
                    <a:pt x="4418" y="14030"/>
                  </a:cubicBezTo>
                  <a:cubicBezTo>
                    <a:pt x="4452" y="14046"/>
                    <a:pt x="4492" y="14068"/>
                    <a:pt x="4538" y="14095"/>
                  </a:cubicBezTo>
                  <a:cubicBezTo>
                    <a:pt x="4628" y="14146"/>
                    <a:pt x="4754" y="14220"/>
                    <a:pt x="4902" y="14268"/>
                  </a:cubicBezTo>
                  <a:cubicBezTo>
                    <a:pt x="5030" y="14311"/>
                    <a:pt x="5148" y="14340"/>
                    <a:pt x="5253" y="14366"/>
                  </a:cubicBezTo>
                  <a:lnTo>
                    <a:pt x="5421" y="14409"/>
                  </a:lnTo>
                  <a:cubicBezTo>
                    <a:pt x="5498" y="14425"/>
                    <a:pt x="5576" y="14434"/>
                    <a:pt x="5655" y="14434"/>
                  </a:cubicBezTo>
                  <a:cubicBezTo>
                    <a:pt x="5665" y="14434"/>
                    <a:pt x="5674" y="14434"/>
                    <a:pt x="5684" y="14433"/>
                  </a:cubicBezTo>
                  <a:cubicBezTo>
                    <a:pt x="5764" y="14431"/>
                    <a:pt x="5825" y="14428"/>
                    <a:pt x="5865" y="14428"/>
                  </a:cubicBezTo>
                  <a:cubicBezTo>
                    <a:pt x="5897" y="14428"/>
                    <a:pt x="5916" y="14430"/>
                    <a:pt x="5922" y="14433"/>
                  </a:cubicBezTo>
                  <a:cubicBezTo>
                    <a:pt x="5965" y="14440"/>
                    <a:pt x="6054" y="14478"/>
                    <a:pt x="6188" y="14523"/>
                  </a:cubicBezTo>
                  <a:cubicBezTo>
                    <a:pt x="6268" y="14550"/>
                    <a:pt x="6351" y="14568"/>
                    <a:pt x="6434" y="14578"/>
                  </a:cubicBezTo>
                  <a:lnTo>
                    <a:pt x="6591" y="14597"/>
                  </a:lnTo>
                  <a:cubicBezTo>
                    <a:pt x="6701" y="14611"/>
                    <a:pt x="6825" y="14626"/>
                    <a:pt x="6961" y="14631"/>
                  </a:cubicBezTo>
                  <a:lnTo>
                    <a:pt x="6962" y="14629"/>
                  </a:lnTo>
                  <a:lnTo>
                    <a:pt x="6978" y="14629"/>
                  </a:lnTo>
                  <a:cubicBezTo>
                    <a:pt x="7221" y="14627"/>
                    <a:pt x="7416" y="14430"/>
                    <a:pt x="7415" y="14188"/>
                  </a:cubicBezTo>
                  <a:cubicBezTo>
                    <a:pt x="7415" y="13946"/>
                    <a:pt x="7219" y="13750"/>
                    <a:pt x="6978" y="13750"/>
                  </a:cubicBezTo>
                  <a:cubicBezTo>
                    <a:pt x="6977" y="13750"/>
                    <a:pt x="6977" y="13750"/>
                    <a:pt x="6976" y="13750"/>
                  </a:cubicBezTo>
                  <a:cubicBezTo>
                    <a:pt x="6893" y="13750"/>
                    <a:pt x="6797" y="13742"/>
                    <a:pt x="6689" y="13732"/>
                  </a:cubicBezTo>
                  <a:lnTo>
                    <a:pt x="6518" y="13716"/>
                  </a:lnTo>
                  <a:cubicBezTo>
                    <a:pt x="6493" y="13713"/>
                    <a:pt x="6468" y="13709"/>
                    <a:pt x="6443" y="13701"/>
                  </a:cubicBezTo>
                  <a:cubicBezTo>
                    <a:pt x="6368" y="13681"/>
                    <a:pt x="6255" y="13629"/>
                    <a:pt x="6082" y="13596"/>
                  </a:cubicBezTo>
                  <a:cubicBezTo>
                    <a:pt x="6007" y="13583"/>
                    <a:pt x="5941" y="13579"/>
                    <a:pt x="5884" y="13579"/>
                  </a:cubicBezTo>
                  <a:cubicBezTo>
                    <a:pt x="5785" y="13579"/>
                    <a:pt x="5711" y="13591"/>
                    <a:pt x="5662" y="13591"/>
                  </a:cubicBezTo>
                  <a:cubicBezTo>
                    <a:pt x="5651" y="13592"/>
                    <a:pt x="5641" y="13592"/>
                    <a:pt x="5630" y="13592"/>
                  </a:cubicBezTo>
                  <a:cubicBezTo>
                    <a:pt x="5619" y="13592"/>
                    <a:pt x="5609" y="13592"/>
                    <a:pt x="5598" y="13591"/>
                  </a:cubicBezTo>
                  <a:lnTo>
                    <a:pt x="5445" y="13555"/>
                  </a:lnTo>
                  <a:cubicBezTo>
                    <a:pt x="5337" y="13532"/>
                    <a:pt x="5239" y="13510"/>
                    <a:pt x="5159" y="13486"/>
                  </a:cubicBezTo>
                  <a:cubicBezTo>
                    <a:pt x="5097" y="13469"/>
                    <a:pt x="5030" y="13434"/>
                    <a:pt x="4928" y="13380"/>
                  </a:cubicBezTo>
                  <a:cubicBezTo>
                    <a:pt x="4877" y="13353"/>
                    <a:pt x="4820" y="13323"/>
                    <a:pt x="4754" y="13294"/>
                  </a:cubicBezTo>
                  <a:cubicBezTo>
                    <a:pt x="4710" y="13274"/>
                    <a:pt x="4713" y="13277"/>
                    <a:pt x="4699" y="13270"/>
                  </a:cubicBezTo>
                  <a:cubicBezTo>
                    <a:pt x="4685" y="13263"/>
                    <a:pt x="4671" y="13255"/>
                    <a:pt x="4657" y="13247"/>
                  </a:cubicBezTo>
                  <a:cubicBezTo>
                    <a:pt x="4592" y="13210"/>
                    <a:pt x="4502" y="13133"/>
                    <a:pt x="4365" y="13056"/>
                  </a:cubicBezTo>
                  <a:lnTo>
                    <a:pt x="4077" y="12898"/>
                  </a:lnTo>
                  <a:lnTo>
                    <a:pt x="3941" y="12824"/>
                  </a:lnTo>
                  <a:cubicBezTo>
                    <a:pt x="3925" y="12816"/>
                    <a:pt x="3882" y="12790"/>
                    <a:pt x="3846" y="12772"/>
                  </a:cubicBezTo>
                  <a:cubicBezTo>
                    <a:pt x="3810" y="12753"/>
                    <a:pt x="3777" y="12738"/>
                    <a:pt x="3744" y="12726"/>
                  </a:cubicBezTo>
                  <a:cubicBezTo>
                    <a:pt x="3618" y="12675"/>
                    <a:pt x="3531" y="12646"/>
                    <a:pt x="3495" y="12623"/>
                  </a:cubicBezTo>
                  <a:cubicBezTo>
                    <a:pt x="3489" y="12620"/>
                    <a:pt x="3484" y="12617"/>
                    <a:pt x="3480" y="12614"/>
                  </a:cubicBezTo>
                  <a:cubicBezTo>
                    <a:pt x="3472" y="12607"/>
                    <a:pt x="3464" y="12600"/>
                    <a:pt x="3458" y="12592"/>
                  </a:cubicBezTo>
                  <a:cubicBezTo>
                    <a:pt x="3437" y="12570"/>
                    <a:pt x="3411" y="12534"/>
                    <a:pt x="3375" y="12486"/>
                  </a:cubicBezTo>
                  <a:cubicBezTo>
                    <a:pt x="3331" y="12426"/>
                    <a:pt x="3282" y="12370"/>
                    <a:pt x="3230" y="12317"/>
                  </a:cubicBezTo>
                  <a:cubicBezTo>
                    <a:pt x="3171" y="12260"/>
                    <a:pt x="3107" y="12210"/>
                    <a:pt x="3038" y="12168"/>
                  </a:cubicBezTo>
                  <a:cubicBezTo>
                    <a:pt x="2923" y="12096"/>
                    <a:pt x="2836" y="12051"/>
                    <a:pt x="2795" y="12017"/>
                  </a:cubicBezTo>
                  <a:cubicBezTo>
                    <a:pt x="2775" y="12002"/>
                    <a:pt x="2758" y="11984"/>
                    <a:pt x="2744" y="11964"/>
                  </a:cubicBezTo>
                  <a:cubicBezTo>
                    <a:pt x="2723" y="11939"/>
                    <a:pt x="2699" y="11900"/>
                    <a:pt x="2669" y="11852"/>
                  </a:cubicBezTo>
                  <a:cubicBezTo>
                    <a:pt x="2638" y="11804"/>
                    <a:pt x="2603" y="11748"/>
                    <a:pt x="2554" y="11686"/>
                  </a:cubicBezTo>
                  <a:cubicBezTo>
                    <a:pt x="2525" y="11649"/>
                    <a:pt x="2494" y="11614"/>
                    <a:pt x="2461" y="11582"/>
                  </a:cubicBezTo>
                  <a:cubicBezTo>
                    <a:pt x="2425" y="11548"/>
                    <a:pt x="2387" y="11519"/>
                    <a:pt x="2348" y="11493"/>
                  </a:cubicBezTo>
                  <a:cubicBezTo>
                    <a:pt x="2291" y="11458"/>
                    <a:pt x="2233" y="11426"/>
                    <a:pt x="2174" y="11397"/>
                  </a:cubicBezTo>
                  <a:cubicBezTo>
                    <a:pt x="2147" y="11383"/>
                    <a:pt x="2120" y="11368"/>
                    <a:pt x="2095" y="11351"/>
                  </a:cubicBezTo>
                  <a:cubicBezTo>
                    <a:pt x="2093" y="11350"/>
                    <a:pt x="2092" y="11349"/>
                    <a:pt x="2092" y="11349"/>
                  </a:cubicBezTo>
                  <a:cubicBezTo>
                    <a:pt x="2091" y="11349"/>
                    <a:pt x="2094" y="11352"/>
                    <a:pt x="2094" y="11352"/>
                  </a:cubicBezTo>
                  <a:cubicBezTo>
                    <a:pt x="2094" y="11352"/>
                    <a:pt x="2093" y="11352"/>
                    <a:pt x="2092" y="11351"/>
                  </a:cubicBezTo>
                  <a:cubicBezTo>
                    <a:pt x="2082" y="11338"/>
                    <a:pt x="2071" y="11323"/>
                    <a:pt x="2061" y="11307"/>
                  </a:cubicBezTo>
                  <a:cubicBezTo>
                    <a:pt x="2039" y="11274"/>
                    <a:pt x="2016" y="11235"/>
                    <a:pt x="1991" y="11188"/>
                  </a:cubicBezTo>
                  <a:cubicBezTo>
                    <a:pt x="1965" y="11142"/>
                    <a:pt x="1937" y="11091"/>
                    <a:pt x="1904" y="11034"/>
                  </a:cubicBezTo>
                  <a:cubicBezTo>
                    <a:pt x="1888" y="11006"/>
                    <a:pt x="1868" y="10976"/>
                    <a:pt x="1850" y="10947"/>
                  </a:cubicBezTo>
                  <a:lnTo>
                    <a:pt x="1809" y="10880"/>
                  </a:lnTo>
                  <a:lnTo>
                    <a:pt x="1646" y="10611"/>
                  </a:lnTo>
                  <a:lnTo>
                    <a:pt x="1606" y="10544"/>
                  </a:lnTo>
                  <a:lnTo>
                    <a:pt x="1572" y="10485"/>
                  </a:lnTo>
                  <a:cubicBezTo>
                    <a:pt x="1550" y="10444"/>
                    <a:pt x="1528" y="10399"/>
                    <a:pt x="1506" y="10351"/>
                  </a:cubicBezTo>
                  <a:lnTo>
                    <a:pt x="1369" y="10060"/>
                  </a:lnTo>
                  <a:cubicBezTo>
                    <a:pt x="1331" y="9975"/>
                    <a:pt x="1294" y="9875"/>
                    <a:pt x="1252" y="9768"/>
                  </a:cubicBezTo>
                  <a:lnTo>
                    <a:pt x="1219" y="9686"/>
                  </a:lnTo>
                  <a:lnTo>
                    <a:pt x="1181" y="9597"/>
                  </a:lnTo>
                  <a:lnTo>
                    <a:pt x="1104" y="9442"/>
                  </a:lnTo>
                  <a:cubicBezTo>
                    <a:pt x="1057" y="9347"/>
                    <a:pt x="1021" y="9270"/>
                    <a:pt x="1005" y="9203"/>
                  </a:cubicBezTo>
                  <a:cubicBezTo>
                    <a:pt x="985" y="9127"/>
                    <a:pt x="974" y="9021"/>
                    <a:pt x="950" y="8894"/>
                  </a:cubicBezTo>
                  <a:cubicBezTo>
                    <a:pt x="944" y="8862"/>
                    <a:pt x="936" y="8829"/>
                    <a:pt x="928" y="8794"/>
                  </a:cubicBezTo>
                  <a:cubicBezTo>
                    <a:pt x="916" y="8755"/>
                    <a:pt x="903" y="8714"/>
                    <a:pt x="887" y="8676"/>
                  </a:cubicBezTo>
                  <a:cubicBezTo>
                    <a:pt x="862" y="8616"/>
                    <a:pt x="833" y="8557"/>
                    <a:pt x="800" y="8500"/>
                  </a:cubicBezTo>
                  <a:cubicBezTo>
                    <a:pt x="774" y="8451"/>
                    <a:pt x="754" y="8414"/>
                    <a:pt x="743" y="8385"/>
                  </a:cubicBezTo>
                  <a:cubicBezTo>
                    <a:pt x="738" y="8373"/>
                    <a:pt x="735" y="8362"/>
                    <a:pt x="731" y="8350"/>
                  </a:cubicBezTo>
                  <a:cubicBezTo>
                    <a:pt x="729" y="8341"/>
                    <a:pt x="727" y="8332"/>
                    <a:pt x="724" y="8321"/>
                  </a:cubicBezTo>
                  <a:lnTo>
                    <a:pt x="717" y="8283"/>
                  </a:lnTo>
                  <a:lnTo>
                    <a:pt x="656" y="7972"/>
                  </a:lnTo>
                  <a:cubicBezTo>
                    <a:pt x="631" y="7870"/>
                    <a:pt x="629" y="7763"/>
                    <a:pt x="619" y="7658"/>
                  </a:cubicBezTo>
                  <a:cubicBezTo>
                    <a:pt x="611" y="7553"/>
                    <a:pt x="597" y="7448"/>
                    <a:pt x="594" y="7343"/>
                  </a:cubicBezTo>
                  <a:lnTo>
                    <a:pt x="582" y="7026"/>
                  </a:lnTo>
                  <a:cubicBezTo>
                    <a:pt x="575" y="6906"/>
                    <a:pt x="576" y="6855"/>
                    <a:pt x="595" y="6749"/>
                  </a:cubicBezTo>
                  <a:lnTo>
                    <a:pt x="623" y="6585"/>
                  </a:lnTo>
                  <a:lnTo>
                    <a:pt x="636" y="6491"/>
                  </a:lnTo>
                  <a:lnTo>
                    <a:pt x="643" y="6410"/>
                  </a:lnTo>
                  <a:cubicBezTo>
                    <a:pt x="649" y="6351"/>
                    <a:pt x="681" y="6261"/>
                    <a:pt x="720" y="6143"/>
                  </a:cubicBezTo>
                  <a:cubicBezTo>
                    <a:pt x="740" y="6076"/>
                    <a:pt x="757" y="6008"/>
                    <a:pt x="768" y="5939"/>
                  </a:cubicBezTo>
                  <a:cubicBezTo>
                    <a:pt x="776" y="5865"/>
                    <a:pt x="777" y="5790"/>
                    <a:pt x="770" y="5715"/>
                  </a:cubicBezTo>
                  <a:cubicBezTo>
                    <a:pt x="758" y="5590"/>
                    <a:pt x="747" y="5498"/>
                    <a:pt x="755" y="5455"/>
                  </a:cubicBezTo>
                  <a:cubicBezTo>
                    <a:pt x="759" y="5414"/>
                    <a:pt x="797" y="5339"/>
                    <a:pt x="855" y="5242"/>
                  </a:cubicBezTo>
                  <a:cubicBezTo>
                    <a:pt x="888" y="5186"/>
                    <a:pt x="918" y="5128"/>
                    <a:pt x="946" y="5069"/>
                  </a:cubicBezTo>
                  <a:cubicBezTo>
                    <a:pt x="970" y="5008"/>
                    <a:pt x="991" y="4945"/>
                    <a:pt x="1008" y="4881"/>
                  </a:cubicBezTo>
                  <a:cubicBezTo>
                    <a:pt x="1040" y="4768"/>
                    <a:pt x="1064" y="4669"/>
                    <a:pt x="1095" y="4586"/>
                  </a:cubicBezTo>
                  <a:cubicBezTo>
                    <a:pt x="1124" y="4507"/>
                    <a:pt x="1169" y="4428"/>
                    <a:pt x="1226" y="4336"/>
                  </a:cubicBezTo>
                  <a:lnTo>
                    <a:pt x="1313" y="4192"/>
                  </a:lnTo>
                  <a:lnTo>
                    <a:pt x="1337" y="4153"/>
                  </a:lnTo>
                  <a:cubicBezTo>
                    <a:pt x="1346" y="4136"/>
                    <a:pt x="1356" y="4119"/>
                    <a:pt x="1363" y="4103"/>
                  </a:cubicBezTo>
                  <a:cubicBezTo>
                    <a:pt x="1380" y="4068"/>
                    <a:pt x="1393" y="4037"/>
                    <a:pt x="1405" y="4006"/>
                  </a:cubicBezTo>
                  <a:cubicBezTo>
                    <a:pt x="1449" y="3885"/>
                    <a:pt x="1475" y="3791"/>
                    <a:pt x="1505" y="3744"/>
                  </a:cubicBezTo>
                  <a:cubicBezTo>
                    <a:pt x="1543" y="3684"/>
                    <a:pt x="1615" y="3604"/>
                    <a:pt x="1689" y="3524"/>
                  </a:cubicBezTo>
                  <a:cubicBezTo>
                    <a:pt x="1769" y="3440"/>
                    <a:pt x="1843" y="3350"/>
                    <a:pt x="1913" y="3255"/>
                  </a:cubicBezTo>
                  <a:cubicBezTo>
                    <a:pt x="1978" y="3169"/>
                    <a:pt x="2044" y="3085"/>
                    <a:pt x="2099" y="3031"/>
                  </a:cubicBezTo>
                  <a:cubicBezTo>
                    <a:pt x="2148" y="2982"/>
                    <a:pt x="2237" y="2933"/>
                    <a:pt x="2341" y="2862"/>
                  </a:cubicBezTo>
                  <a:cubicBezTo>
                    <a:pt x="2367" y="2844"/>
                    <a:pt x="2394" y="2825"/>
                    <a:pt x="2421" y="2802"/>
                  </a:cubicBezTo>
                  <a:lnTo>
                    <a:pt x="2492" y="2744"/>
                  </a:lnTo>
                  <a:lnTo>
                    <a:pt x="2616" y="2643"/>
                  </a:lnTo>
                  <a:cubicBezTo>
                    <a:pt x="2699" y="2577"/>
                    <a:pt x="2776" y="2503"/>
                    <a:pt x="2865" y="2443"/>
                  </a:cubicBezTo>
                  <a:lnTo>
                    <a:pt x="3126" y="2256"/>
                  </a:lnTo>
                  <a:cubicBezTo>
                    <a:pt x="3166" y="2227"/>
                    <a:pt x="3224" y="2186"/>
                    <a:pt x="3268" y="2148"/>
                  </a:cubicBezTo>
                  <a:lnTo>
                    <a:pt x="3397" y="2039"/>
                  </a:lnTo>
                  <a:cubicBezTo>
                    <a:pt x="3434" y="2008"/>
                    <a:pt x="3471" y="1978"/>
                    <a:pt x="3511" y="1951"/>
                  </a:cubicBezTo>
                  <a:lnTo>
                    <a:pt x="3582" y="1903"/>
                  </a:lnTo>
                  <a:cubicBezTo>
                    <a:pt x="3608" y="1885"/>
                    <a:pt x="3632" y="1866"/>
                    <a:pt x="3655" y="1848"/>
                  </a:cubicBezTo>
                  <a:cubicBezTo>
                    <a:pt x="3748" y="1775"/>
                    <a:pt x="3825" y="1708"/>
                    <a:pt x="3897" y="1664"/>
                  </a:cubicBezTo>
                  <a:cubicBezTo>
                    <a:pt x="3947" y="1632"/>
                    <a:pt x="4039" y="1614"/>
                    <a:pt x="4160" y="1584"/>
                  </a:cubicBezTo>
                  <a:cubicBezTo>
                    <a:pt x="4229" y="1568"/>
                    <a:pt x="4294" y="1544"/>
                    <a:pt x="4356" y="1510"/>
                  </a:cubicBezTo>
                  <a:cubicBezTo>
                    <a:pt x="4410" y="1481"/>
                    <a:pt x="4461" y="1450"/>
                    <a:pt x="4508" y="1421"/>
                  </a:cubicBezTo>
                  <a:cubicBezTo>
                    <a:pt x="4604" y="1360"/>
                    <a:pt x="4687" y="1307"/>
                    <a:pt x="4774" y="1267"/>
                  </a:cubicBezTo>
                  <a:cubicBezTo>
                    <a:pt x="4863" y="1225"/>
                    <a:pt x="4963" y="1188"/>
                    <a:pt x="5071" y="1144"/>
                  </a:cubicBezTo>
                  <a:cubicBezTo>
                    <a:pt x="5178" y="1100"/>
                    <a:pt x="5283" y="1047"/>
                    <a:pt x="5384" y="987"/>
                  </a:cubicBezTo>
                  <a:cubicBezTo>
                    <a:pt x="5472" y="934"/>
                    <a:pt x="5563" y="889"/>
                    <a:pt x="5658" y="852"/>
                  </a:cubicBezTo>
                  <a:lnTo>
                    <a:pt x="5966" y="737"/>
                  </a:lnTo>
                  <a:cubicBezTo>
                    <a:pt x="6026" y="714"/>
                    <a:pt x="6083" y="687"/>
                    <a:pt x="6138" y="654"/>
                  </a:cubicBezTo>
                  <a:cubicBezTo>
                    <a:pt x="6190" y="623"/>
                    <a:pt x="6238" y="591"/>
                    <a:pt x="6282" y="562"/>
                  </a:cubicBezTo>
                  <a:cubicBezTo>
                    <a:pt x="6321" y="535"/>
                    <a:pt x="6361" y="512"/>
                    <a:pt x="6404" y="491"/>
                  </a:cubicBezTo>
                  <a:lnTo>
                    <a:pt x="6479" y="459"/>
                  </a:lnTo>
                  <a:lnTo>
                    <a:pt x="6558" y="422"/>
                  </a:lnTo>
                  <a:cubicBezTo>
                    <a:pt x="6661" y="372"/>
                    <a:pt x="6754" y="321"/>
                    <a:pt x="6845" y="286"/>
                  </a:cubicBezTo>
                  <a:cubicBezTo>
                    <a:pt x="6921" y="256"/>
                    <a:pt x="6958" y="171"/>
                    <a:pt x="6929" y="96"/>
                  </a:cubicBezTo>
                  <a:cubicBezTo>
                    <a:pt x="6906" y="37"/>
                    <a:pt x="6850" y="0"/>
                    <a:pt x="67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0"/>
            <p:cNvSpPr/>
            <p:nvPr/>
          </p:nvSpPr>
          <p:spPr>
            <a:xfrm>
              <a:off x="1803925" y="4662875"/>
              <a:ext cx="125175" cy="104925"/>
            </a:xfrm>
            <a:custGeom>
              <a:rect b="b" l="l" r="r" t="t"/>
              <a:pathLst>
                <a:path extrusionOk="0" h="4197" w="5007">
                  <a:moveTo>
                    <a:pt x="4282" y="408"/>
                  </a:moveTo>
                  <a:lnTo>
                    <a:pt x="4282" y="408"/>
                  </a:lnTo>
                  <a:cubicBezTo>
                    <a:pt x="4282" y="408"/>
                    <a:pt x="4282" y="409"/>
                    <a:pt x="4281" y="413"/>
                  </a:cubicBezTo>
                  <a:cubicBezTo>
                    <a:pt x="4280" y="412"/>
                    <a:pt x="4282" y="408"/>
                    <a:pt x="4282" y="408"/>
                  </a:cubicBezTo>
                  <a:close/>
                  <a:moveTo>
                    <a:pt x="378" y="493"/>
                  </a:moveTo>
                  <a:cubicBezTo>
                    <a:pt x="374" y="524"/>
                    <a:pt x="363" y="554"/>
                    <a:pt x="344" y="579"/>
                  </a:cubicBezTo>
                  <a:lnTo>
                    <a:pt x="344" y="579"/>
                  </a:lnTo>
                  <a:cubicBezTo>
                    <a:pt x="361" y="554"/>
                    <a:pt x="373" y="525"/>
                    <a:pt x="378" y="493"/>
                  </a:cubicBezTo>
                  <a:close/>
                  <a:moveTo>
                    <a:pt x="4637" y="724"/>
                  </a:moveTo>
                  <a:cubicBezTo>
                    <a:pt x="4637" y="724"/>
                    <a:pt x="4637" y="724"/>
                    <a:pt x="4636" y="724"/>
                  </a:cubicBezTo>
                  <a:lnTo>
                    <a:pt x="4636" y="724"/>
                  </a:lnTo>
                  <a:cubicBezTo>
                    <a:pt x="4637" y="724"/>
                    <a:pt x="4637" y="724"/>
                    <a:pt x="4637" y="724"/>
                  </a:cubicBezTo>
                  <a:close/>
                  <a:moveTo>
                    <a:pt x="4593" y="0"/>
                  </a:moveTo>
                  <a:cubicBezTo>
                    <a:pt x="4540" y="0"/>
                    <a:pt x="4488" y="9"/>
                    <a:pt x="4437" y="24"/>
                  </a:cubicBezTo>
                  <a:cubicBezTo>
                    <a:pt x="4398" y="35"/>
                    <a:pt x="4376" y="43"/>
                    <a:pt x="4352" y="51"/>
                  </a:cubicBezTo>
                  <a:cubicBezTo>
                    <a:pt x="4305" y="67"/>
                    <a:pt x="4273" y="76"/>
                    <a:pt x="4242" y="86"/>
                  </a:cubicBezTo>
                  <a:cubicBezTo>
                    <a:pt x="4218" y="93"/>
                    <a:pt x="4192" y="97"/>
                    <a:pt x="4167" y="101"/>
                  </a:cubicBezTo>
                  <a:cubicBezTo>
                    <a:pt x="4156" y="103"/>
                    <a:pt x="4149" y="102"/>
                    <a:pt x="4139" y="103"/>
                  </a:cubicBezTo>
                  <a:lnTo>
                    <a:pt x="4070" y="101"/>
                  </a:lnTo>
                  <a:cubicBezTo>
                    <a:pt x="3904" y="95"/>
                    <a:pt x="3738" y="83"/>
                    <a:pt x="3573" y="83"/>
                  </a:cubicBezTo>
                  <a:cubicBezTo>
                    <a:pt x="3554" y="83"/>
                    <a:pt x="3535" y="83"/>
                    <a:pt x="3516" y="83"/>
                  </a:cubicBezTo>
                  <a:lnTo>
                    <a:pt x="2962" y="90"/>
                  </a:lnTo>
                  <a:lnTo>
                    <a:pt x="2684" y="93"/>
                  </a:lnTo>
                  <a:cubicBezTo>
                    <a:pt x="2584" y="93"/>
                    <a:pt x="2483" y="99"/>
                    <a:pt x="2383" y="112"/>
                  </a:cubicBezTo>
                  <a:cubicBezTo>
                    <a:pt x="2288" y="121"/>
                    <a:pt x="2217" y="131"/>
                    <a:pt x="2131" y="132"/>
                  </a:cubicBezTo>
                  <a:lnTo>
                    <a:pt x="1854" y="138"/>
                  </a:lnTo>
                  <a:cubicBezTo>
                    <a:pt x="1669" y="139"/>
                    <a:pt x="1484" y="161"/>
                    <a:pt x="1299" y="176"/>
                  </a:cubicBezTo>
                  <a:cubicBezTo>
                    <a:pt x="1114" y="196"/>
                    <a:pt x="928" y="195"/>
                    <a:pt x="742" y="208"/>
                  </a:cubicBezTo>
                  <a:cubicBezTo>
                    <a:pt x="650" y="213"/>
                    <a:pt x="559" y="225"/>
                    <a:pt x="465" y="235"/>
                  </a:cubicBezTo>
                  <a:lnTo>
                    <a:pt x="323" y="253"/>
                  </a:lnTo>
                  <a:lnTo>
                    <a:pt x="248" y="265"/>
                  </a:lnTo>
                  <a:lnTo>
                    <a:pt x="204" y="273"/>
                  </a:lnTo>
                  <a:lnTo>
                    <a:pt x="171" y="280"/>
                  </a:lnTo>
                  <a:lnTo>
                    <a:pt x="160" y="283"/>
                  </a:lnTo>
                  <a:lnTo>
                    <a:pt x="139" y="290"/>
                  </a:lnTo>
                  <a:cubicBezTo>
                    <a:pt x="129" y="294"/>
                    <a:pt x="118" y="299"/>
                    <a:pt x="108" y="305"/>
                  </a:cubicBezTo>
                  <a:cubicBezTo>
                    <a:pt x="86" y="318"/>
                    <a:pt x="66" y="335"/>
                    <a:pt x="50" y="356"/>
                  </a:cubicBezTo>
                  <a:cubicBezTo>
                    <a:pt x="29" y="384"/>
                    <a:pt x="16" y="417"/>
                    <a:pt x="12" y="452"/>
                  </a:cubicBezTo>
                  <a:lnTo>
                    <a:pt x="10" y="452"/>
                  </a:lnTo>
                  <a:cubicBezTo>
                    <a:pt x="0" y="554"/>
                    <a:pt x="74" y="644"/>
                    <a:pt x="176" y="654"/>
                  </a:cubicBezTo>
                  <a:cubicBezTo>
                    <a:pt x="182" y="655"/>
                    <a:pt x="189" y="655"/>
                    <a:pt x="195" y="655"/>
                  </a:cubicBezTo>
                  <a:cubicBezTo>
                    <a:pt x="213" y="655"/>
                    <a:pt x="231" y="652"/>
                    <a:pt x="248" y="647"/>
                  </a:cubicBezTo>
                  <a:lnTo>
                    <a:pt x="248" y="647"/>
                  </a:lnTo>
                  <a:cubicBezTo>
                    <a:pt x="249" y="647"/>
                    <a:pt x="250" y="647"/>
                    <a:pt x="250" y="647"/>
                  </a:cubicBezTo>
                  <a:lnTo>
                    <a:pt x="275" y="648"/>
                  </a:lnTo>
                  <a:lnTo>
                    <a:pt x="338" y="652"/>
                  </a:lnTo>
                  <a:lnTo>
                    <a:pt x="473" y="662"/>
                  </a:lnTo>
                  <a:cubicBezTo>
                    <a:pt x="564" y="670"/>
                    <a:pt x="657" y="673"/>
                    <a:pt x="748" y="684"/>
                  </a:cubicBezTo>
                  <a:cubicBezTo>
                    <a:pt x="932" y="700"/>
                    <a:pt x="1114" y="728"/>
                    <a:pt x="1298" y="731"/>
                  </a:cubicBezTo>
                  <a:cubicBezTo>
                    <a:pt x="1482" y="737"/>
                    <a:pt x="1665" y="738"/>
                    <a:pt x="1850" y="756"/>
                  </a:cubicBezTo>
                  <a:lnTo>
                    <a:pt x="2125" y="773"/>
                  </a:lnTo>
                  <a:cubicBezTo>
                    <a:pt x="2169" y="776"/>
                    <a:pt x="2216" y="777"/>
                    <a:pt x="2261" y="777"/>
                  </a:cubicBezTo>
                  <a:cubicBezTo>
                    <a:pt x="2319" y="777"/>
                    <a:pt x="2376" y="775"/>
                    <a:pt x="2427" y="774"/>
                  </a:cubicBezTo>
                  <a:cubicBezTo>
                    <a:pt x="2479" y="773"/>
                    <a:pt x="2524" y="772"/>
                    <a:pt x="2568" y="772"/>
                  </a:cubicBezTo>
                  <a:cubicBezTo>
                    <a:pt x="2605" y="772"/>
                    <a:pt x="2640" y="773"/>
                    <a:pt x="2678" y="774"/>
                  </a:cubicBezTo>
                  <a:lnTo>
                    <a:pt x="2954" y="786"/>
                  </a:lnTo>
                  <a:cubicBezTo>
                    <a:pt x="3127" y="793"/>
                    <a:pt x="3301" y="802"/>
                    <a:pt x="3474" y="802"/>
                  </a:cubicBezTo>
                  <a:cubicBezTo>
                    <a:pt x="3485" y="802"/>
                    <a:pt x="3495" y="802"/>
                    <a:pt x="3506" y="802"/>
                  </a:cubicBezTo>
                  <a:cubicBezTo>
                    <a:pt x="3511" y="802"/>
                    <a:pt x="3517" y="802"/>
                    <a:pt x="3523" y="802"/>
                  </a:cubicBezTo>
                  <a:cubicBezTo>
                    <a:pt x="3670" y="802"/>
                    <a:pt x="3818" y="814"/>
                    <a:pt x="3965" y="822"/>
                  </a:cubicBezTo>
                  <a:lnTo>
                    <a:pt x="3965" y="822"/>
                  </a:lnTo>
                  <a:cubicBezTo>
                    <a:pt x="3940" y="855"/>
                    <a:pt x="3907" y="899"/>
                    <a:pt x="3876" y="942"/>
                  </a:cubicBezTo>
                  <a:cubicBezTo>
                    <a:pt x="3844" y="986"/>
                    <a:pt x="3817" y="1027"/>
                    <a:pt x="3789" y="1071"/>
                  </a:cubicBezTo>
                  <a:cubicBezTo>
                    <a:pt x="3761" y="1115"/>
                    <a:pt x="3734" y="1162"/>
                    <a:pt x="3707" y="1213"/>
                  </a:cubicBezTo>
                  <a:cubicBezTo>
                    <a:pt x="3679" y="1265"/>
                    <a:pt x="3657" y="1314"/>
                    <a:pt x="3642" y="1345"/>
                  </a:cubicBezTo>
                  <a:cubicBezTo>
                    <a:pt x="3612" y="1408"/>
                    <a:pt x="3573" y="1469"/>
                    <a:pt x="3519" y="1555"/>
                  </a:cubicBezTo>
                  <a:cubicBezTo>
                    <a:pt x="3465" y="1638"/>
                    <a:pt x="3420" y="1720"/>
                    <a:pt x="3377" y="1794"/>
                  </a:cubicBezTo>
                  <a:cubicBezTo>
                    <a:pt x="3330" y="1871"/>
                    <a:pt x="3284" y="1947"/>
                    <a:pt x="3240" y="2014"/>
                  </a:cubicBezTo>
                  <a:cubicBezTo>
                    <a:pt x="3195" y="2080"/>
                    <a:pt x="3130" y="2171"/>
                    <a:pt x="3080" y="2254"/>
                  </a:cubicBezTo>
                  <a:cubicBezTo>
                    <a:pt x="3029" y="2337"/>
                    <a:pt x="2995" y="2395"/>
                    <a:pt x="2942" y="2469"/>
                  </a:cubicBezTo>
                  <a:cubicBezTo>
                    <a:pt x="2884" y="2549"/>
                    <a:pt x="2824" y="2644"/>
                    <a:pt x="2779" y="2721"/>
                  </a:cubicBezTo>
                  <a:lnTo>
                    <a:pt x="2639" y="2960"/>
                  </a:lnTo>
                  <a:cubicBezTo>
                    <a:pt x="2593" y="3040"/>
                    <a:pt x="2546" y="3117"/>
                    <a:pt x="2496" y="3212"/>
                  </a:cubicBezTo>
                  <a:cubicBezTo>
                    <a:pt x="2472" y="3258"/>
                    <a:pt x="2449" y="3307"/>
                    <a:pt x="2431" y="3346"/>
                  </a:cubicBezTo>
                  <a:cubicBezTo>
                    <a:pt x="2414" y="3385"/>
                    <a:pt x="2399" y="3420"/>
                    <a:pt x="2379" y="3457"/>
                  </a:cubicBezTo>
                  <a:cubicBezTo>
                    <a:pt x="2342" y="3531"/>
                    <a:pt x="2300" y="3601"/>
                    <a:pt x="2255" y="3670"/>
                  </a:cubicBezTo>
                  <a:cubicBezTo>
                    <a:pt x="2195" y="3750"/>
                    <a:pt x="2140" y="3835"/>
                    <a:pt x="2092" y="3923"/>
                  </a:cubicBezTo>
                  <a:lnTo>
                    <a:pt x="2091" y="3925"/>
                  </a:lnTo>
                  <a:cubicBezTo>
                    <a:pt x="2047" y="4010"/>
                    <a:pt x="2074" y="4114"/>
                    <a:pt x="2154" y="4166"/>
                  </a:cubicBezTo>
                  <a:cubicBezTo>
                    <a:pt x="2186" y="4187"/>
                    <a:pt x="2221" y="4196"/>
                    <a:pt x="2256" y="4196"/>
                  </a:cubicBezTo>
                  <a:cubicBezTo>
                    <a:pt x="2311" y="4196"/>
                    <a:pt x="2364" y="4172"/>
                    <a:pt x="2400" y="4127"/>
                  </a:cubicBezTo>
                  <a:cubicBezTo>
                    <a:pt x="2455" y="4061"/>
                    <a:pt x="2513" y="3999"/>
                    <a:pt x="2576" y="3941"/>
                  </a:cubicBezTo>
                  <a:cubicBezTo>
                    <a:pt x="2646" y="3867"/>
                    <a:pt x="2712" y="3787"/>
                    <a:pt x="2772" y="3704"/>
                  </a:cubicBezTo>
                  <a:cubicBezTo>
                    <a:pt x="2802" y="3663"/>
                    <a:pt x="2832" y="3619"/>
                    <a:pt x="2859" y="3576"/>
                  </a:cubicBezTo>
                  <a:cubicBezTo>
                    <a:pt x="2885" y="3534"/>
                    <a:pt x="2905" y="3502"/>
                    <a:pt x="2928" y="3469"/>
                  </a:cubicBezTo>
                  <a:cubicBezTo>
                    <a:pt x="2973" y="3405"/>
                    <a:pt x="3031" y="3331"/>
                    <a:pt x="3088" y="3256"/>
                  </a:cubicBezTo>
                  <a:cubicBezTo>
                    <a:pt x="3201" y="3110"/>
                    <a:pt x="3306" y="2951"/>
                    <a:pt x="3410" y="2835"/>
                  </a:cubicBezTo>
                  <a:cubicBezTo>
                    <a:pt x="3476" y="2760"/>
                    <a:pt x="3538" y="2682"/>
                    <a:pt x="3595" y="2600"/>
                  </a:cubicBezTo>
                  <a:cubicBezTo>
                    <a:pt x="3648" y="2528"/>
                    <a:pt x="3692" y="2474"/>
                    <a:pt x="3758" y="2391"/>
                  </a:cubicBezTo>
                  <a:cubicBezTo>
                    <a:pt x="3821" y="2309"/>
                    <a:pt x="3877" y="2231"/>
                    <a:pt x="3931" y="2153"/>
                  </a:cubicBezTo>
                  <a:lnTo>
                    <a:pt x="4087" y="1925"/>
                  </a:lnTo>
                  <a:cubicBezTo>
                    <a:pt x="4147" y="1842"/>
                    <a:pt x="4204" y="1754"/>
                    <a:pt x="4253" y="1665"/>
                  </a:cubicBezTo>
                  <a:cubicBezTo>
                    <a:pt x="4281" y="1614"/>
                    <a:pt x="4299" y="1581"/>
                    <a:pt x="4316" y="1551"/>
                  </a:cubicBezTo>
                  <a:cubicBezTo>
                    <a:pt x="4333" y="1521"/>
                    <a:pt x="4354" y="1489"/>
                    <a:pt x="4377" y="1456"/>
                  </a:cubicBezTo>
                  <a:cubicBezTo>
                    <a:pt x="4400" y="1422"/>
                    <a:pt x="4424" y="1389"/>
                    <a:pt x="4448" y="1359"/>
                  </a:cubicBezTo>
                  <a:lnTo>
                    <a:pt x="4526" y="1263"/>
                  </a:lnTo>
                  <a:cubicBezTo>
                    <a:pt x="4560" y="1224"/>
                    <a:pt x="4594" y="1177"/>
                    <a:pt x="4623" y="1135"/>
                  </a:cubicBezTo>
                  <a:lnTo>
                    <a:pt x="4667" y="1071"/>
                  </a:lnTo>
                  <a:cubicBezTo>
                    <a:pt x="4677" y="1057"/>
                    <a:pt x="4682" y="1048"/>
                    <a:pt x="4690" y="1039"/>
                  </a:cubicBezTo>
                  <a:cubicBezTo>
                    <a:pt x="4709" y="1018"/>
                    <a:pt x="4727" y="998"/>
                    <a:pt x="4748" y="980"/>
                  </a:cubicBezTo>
                  <a:cubicBezTo>
                    <a:pt x="4766" y="965"/>
                    <a:pt x="4790" y="943"/>
                    <a:pt x="4821" y="911"/>
                  </a:cubicBezTo>
                  <a:cubicBezTo>
                    <a:pt x="4855" y="872"/>
                    <a:pt x="4884" y="832"/>
                    <a:pt x="4910" y="787"/>
                  </a:cubicBezTo>
                  <a:cubicBezTo>
                    <a:pt x="4950" y="713"/>
                    <a:pt x="4978" y="633"/>
                    <a:pt x="4993" y="550"/>
                  </a:cubicBezTo>
                  <a:cubicBezTo>
                    <a:pt x="4996" y="537"/>
                    <a:pt x="5000" y="506"/>
                    <a:pt x="5003" y="482"/>
                  </a:cubicBezTo>
                  <a:cubicBezTo>
                    <a:pt x="5004" y="469"/>
                    <a:pt x="5006" y="459"/>
                    <a:pt x="5007" y="443"/>
                  </a:cubicBezTo>
                  <a:cubicBezTo>
                    <a:pt x="5007" y="421"/>
                    <a:pt x="5006" y="398"/>
                    <a:pt x="5004" y="376"/>
                  </a:cubicBezTo>
                  <a:cubicBezTo>
                    <a:pt x="5006" y="349"/>
                    <a:pt x="4983" y="239"/>
                    <a:pt x="4927" y="165"/>
                  </a:cubicBezTo>
                  <a:cubicBezTo>
                    <a:pt x="4889" y="116"/>
                    <a:pt x="4840" y="74"/>
                    <a:pt x="4784" y="44"/>
                  </a:cubicBezTo>
                  <a:cubicBezTo>
                    <a:pt x="4741" y="23"/>
                    <a:pt x="4695" y="9"/>
                    <a:pt x="4647" y="4"/>
                  </a:cubicBezTo>
                  <a:cubicBezTo>
                    <a:pt x="4629" y="1"/>
                    <a:pt x="4611" y="0"/>
                    <a:pt x="4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3" name="Shape 483"/>
        <p:cNvGrpSpPr/>
        <p:nvPr/>
      </p:nvGrpSpPr>
      <p:grpSpPr>
        <a:xfrm>
          <a:off x="0" y="0"/>
          <a:ext cx="0" cy="0"/>
          <a:chOff x="0" y="0"/>
          <a:chExt cx="0" cy="0"/>
        </a:xfrm>
      </p:grpSpPr>
      <p:grpSp>
        <p:nvGrpSpPr>
          <p:cNvPr id="484" name="Google Shape;484;p34"/>
          <p:cNvGrpSpPr/>
          <p:nvPr/>
        </p:nvGrpSpPr>
        <p:grpSpPr>
          <a:xfrm rot="341092">
            <a:off x="5180243" y="412141"/>
            <a:ext cx="2141820" cy="2639004"/>
            <a:chOff x="3254125" y="1569200"/>
            <a:chExt cx="947575" cy="1158475"/>
          </a:xfrm>
        </p:grpSpPr>
        <p:sp>
          <p:nvSpPr>
            <p:cNvPr id="485" name="Google Shape;485;p34"/>
            <p:cNvSpPr/>
            <p:nvPr/>
          </p:nvSpPr>
          <p:spPr>
            <a:xfrm>
              <a:off x="3337075" y="1739625"/>
              <a:ext cx="781750" cy="988050"/>
            </a:xfrm>
            <a:custGeom>
              <a:rect b="b" l="l" r="r" t="t"/>
              <a:pathLst>
                <a:path extrusionOk="0" h="39522" w="31270">
                  <a:moveTo>
                    <a:pt x="15634" y="1"/>
                  </a:moveTo>
                  <a:cubicBezTo>
                    <a:pt x="14274" y="1"/>
                    <a:pt x="12913" y="369"/>
                    <a:pt x="11708" y="1105"/>
                  </a:cubicBezTo>
                  <a:lnTo>
                    <a:pt x="0" y="8249"/>
                  </a:lnTo>
                  <a:lnTo>
                    <a:pt x="0" y="37480"/>
                  </a:lnTo>
                  <a:cubicBezTo>
                    <a:pt x="0" y="38607"/>
                    <a:pt x="912" y="39520"/>
                    <a:pt x="2039" y="39520"/>
                  </a:cubicBezTo>
                  <a:lnTo>
                    <a:pt x="29229" y="39520"/>
                  </a:lnTo>
                  <a:lnTo>
                    <a:pt x="29229" y="39521"/>
                  </a:lnTo>
                  <a:cubicBezTo>
                    <a:pt x="30356" y="39521"/>
                    <a:pt x="31270" y="38607"/>
                    <a:pt x="31270" y="37480"/>
                  </a:cubicBezTo>
                  <a:lnTo>
                    <a:pt x="31270" y="8251"/>
                  </a:lnTo>
                  <a:lnTo>
                    <a:pt x="19562" y="1105"/>
                  </a:lnTo>
                  <a:cubicBezTo>
                    <a:pt x="18356" y="369"/>
                    <a:pt x="16995" y="1"/>
                    <a:pt x="15634"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4"/>
            <p:cNvSpPr/>
            <p:nvPr/>
          </p:nvSpPr>
          <p:spPr>
            <a:xfrm>
              <a:off x="3588450" y="2293750"/>
              <a:ext cx="281125" cy="432575"/>
            </a:xfrm>
            <a:custGeom>
              <a:rect b="b" l="l" r="r" t="t"/>
              <a:pathLst>
                <a:path extrusionOk="0" h="17303" w="11245">
                  <a:moveTo>
                    <a:pt x="0" y="1"/>
                  </a:moveTo>
                  <a:lnTo>
                    <a:pt x="0" y="17303"/>
                  </a:lnTo>
                  <a:lnTo>
                    <a:pt x="11245" y="17303"/>
                  </a:lnTo>
                  <a:lnTo>
                    <a:pt x="11245" y="1"/>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4"/>
            <p:cNvSpPr/>
            <p:nvPr/>
          </p:nvSpPr>
          <p:spPr>
            <a:xfrm>
              <a:off x="3622200" y="2327450"/>
              <a:ext cx="208300" cy="400175"/>
            </a:xfrm>
            <a:custGeom>
              <a:rect b="b" l="l" r="r" t="t"/>
              <a:pathLst>
                <a:path extrusionOk="0" h="16007" w="8332">
                  <a:moveTo>
                    <a:pt x="0" y="0"/>
                  </a:moveTo>
                  <a:lnTo>
                    <a:pt x="0" y="16007"/>
                  </a:lnTo>
                  <a:lnTo>
                    <a:pt x="8332" y="16007"/>
                  </a:lnTo>
                  <a:lnTo>
                    <a:pt x="8332" y="0"/>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4"/>
            <p:cNvSpPr/>
            <p:nvPr/>
          </p:nvSpPr>
          <p:spPr>
            <a:xfrm>
              <a:off x="3622225" y="2327550"/>
              <a:ext cx="208175" cy="400000"/>
            </a:xfrm>
            <a:custGeom>
              <a:rect b="b" l="l" r="r" t="t"/>
              <a:pathLst>
                <a:path extrusionOk="0" h="16000" w="8327">
                  <a:moveTo>
                    <a:pt x="1" y="0"/>
                  </a:moveTo>
                  <a:lnTo>
                    <a:pt x="1" y="16000"/>
                  </a:lnTo>
                  <a:lnTo>
                    <a:pt x="8326" y="16000"/>
                  </a:lnTo>
                  <a:lnTo>
                    <a:pt x="8326" y="14892"/>
                  </a:lnTo>
                  <a:lnTo>
                    <a:pt x="995" y="0"/>
                  </a:ln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4"/>
            <p:cNvSpPr/>
            <p:nvPr/>
          </p:nvSpPr>
          <p:spPr>
            <a:xfrm>
              <a:off x="3587400" y="2670850"/>
              <a:ext cx="34825" cy="56775"/>
            </a:xfrm>
            <a:custGeom>
              <a:rect b="b" l="l" r="r" t="t"/>
              <a:pathLst>
                <a:path extrusionOk="0" h="2271" w="1393">
                  <a:moveTo>
                    <a:pt x="1" y="1"/>
                  </a:moveTo>
                  <a:lnTo>
                    <a:pt x="1" y="2271"/>
                  </a:lnTo>
                  <a:lnTo>
                    <a:pt x="1392" y="2271"/>
                  </a:lnTo>
                  <a:lnTo>
                    <a:pt x="1392" y="1387"/>
                  </a:lnTo>
                  <a:lnTo>
                    <a:pt x="1" y="1"/>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4"/>
            <p:cNvSpPr/>
            <p:nvPr/>
          </p:nvSpPr>
          <p:spPr>
            <a:xfrm>
              <a:off x="3587400" y="2551600"/>
              <a:ext cx="34825" cy="94125"/>
            </a:xfrm>
            <a:custGeom>
              <a:rect b="b" l="l" r="r" t="t"/>
              <a:pathLst>
                <a:path extrusionOk="0" h="3765" w="1393">
                  <a:moveTo>
                    <a:pt x="1" y="0"/>
                  </a:moveTo>
                  <a:lnTo>
                    <a:pt x="1" y="2368"/>
                  </a:lnTo>
                  <a:lnTo>
                    <a:pt x="1392" y="3765"/>
                  </a:lnTo>
                  <a:lnTo>
                    <a:pt x="1392" y="1392"/>
                  </a:lnTo>
                  <a:lnTo>
                    <a:pt x="1" y="0"/>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4"/>
            <p:cNvSpPr/>
            <p:nvPr/>
          </p:nvSpPr>
          <p:spPr>
            <a:xfrm>
              <a:off x="3587400" y="2432325"/>
              <a:ext cx="34825" cy="94000"/>
            </a:xfrm>
            <a:custGeom>
              <a:rect b="b" l="l" r="r" t="t"/>
              <a:pathLst>
                <a:path extrusionOk="0" h="3760" w="1393">
                  <a:moveTo>
                    <a:pt x="1" y="0"/>
                  </a:moveTo>
                  <a:lnTo>
                    <a:pt x="1" y="2366"/>
                  </a:lnTo>
                  <a:lnTo>
                    <a:pt x="1392" y="3759"/>
                  </a:lnTo>
                  <a:lnTo>
                    <a:pt x="1392" y="1392"/>
                  </a:lnTo>
                  <a:lnTo>
                    <a:pt x="1" y="0"/>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4"/>
            <p:cNvSpPr/>
            <p:nvPr/>
          </p:nvSpPr>
          <p:spPr>
            <a:xfrm>
              <a:off x="3830400" y="2675325"/>
              <a:ext cx="38050" cy="52300"/>
            </a:xfrm>
            <a:custGeom>
              <a:rect b="b" l="l" r="r" t="t"/>
              <a:pathLst>
                <a:path extrusionOk="0" h="2092" w="1522">
                  <a:moveTo>
                    <a:pt x="1" y="0"/>
                  </a:moveTo>
                  <a:lnTo>
                    <a:pt x="1" y="2092"/>
                  </a:lnTo>
                  <a:lnTo>
                    <a:pt x="1522" y="2092"/>
                  </a:lnTo>
                  <a:lnTo>
                    <a:pt x="1522" y="1522"/>
                  </a:lnTo>
                  <a:lnTo>
                    <a:pt x="1" y="0"/>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4"/>
            <p:cNvSpPr/>
            <p:nvPr/>
          </p:nvSpPr>
          <p:spPr>
            <a:xfrm>
              <a:off x="3587400" y="2313000"/>
              <a:ext cx="34825" cy="94200"/>
            </a:xfrm>
            <a:custGeom>
              <a:rect b="b" l="l" r="r" t="t"/>
              <a:pathLst>
                <a:path extrusionOk="0" h="3768" w="1393">
                  <a:moveTo>
                    <a:pt x="1" y="1"/>
                  </a:moveTo>
                  <a:lnTo>
                    <a:pt x="1" y="2374"/>
                  </a:lnTo>
                  <a:lnTo>
                    <a:pt x="1392" y="3767"/>
                  </a:lnTo>
                  <a:lnTo>
                    <a:pt x="1392" y="1394"/>
                  </a:lnTo>
                  <a:lnTo>
                    <a:pt x="1" y="1"/>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4"/>
            <p:cNvSpPr/>
            <p:nvPr/>
          </p:nvSpPr>
          <p:spPr>
            <a:xfrm>
              <a:off x="3830400" y="2556200"/>
              <a:ext cx="38050" cy="97200"/>
            </a:xfrm>
            <a:custGeom>
              <a:rect b="b" l="l" r="r" t="t"/>
              <a:pathLst>
                <a:path extrusionOk="0" h="3888" w="1522">
                  <a:moveTo>
                    <a:pt x="1" y="0"/>
                  </a:moveTo>
                  <a:lnTo>
                    <a:pt x="1" y="2368"/>
                  </a:lnTo>
                  <a:lnTo>
                    <a:pt x="1522" y="3888"/>
                  </a:lnTo>
                  <a:lnTo>
                    <a:pt x="1522" y="1522"/>
                  </a:lnTo>
                  <a:lnTo>
                    <a:pt x="1" y="0"/>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4"/>
            <p:cNvSpPr/>
            <p:nvPr/>
          </p:nvSpPr>
          <p:spPr>
            <a:xfrm>
              <a:off x="3629425" y="2295100"/>
              <a:ext cx="91700" cy="32375"/>
            </a:xfrm>
            <a:custGeom>
              <a:rect b="b" l="l" r="r" t="t"/>
              <a:pathLst>
                <a:path extrusionOk="0" h="1295" w="3668">
                  <a:moveTo>
                    <a:pt x="1" y="0"/>
                  </a:moveTo>
                  <a:lnTo>
                    <a:pt x="1294" y="1294"/>
                  </a:lnTo>
                  <a:lnTo>
                    <a:pt x="3668" y="1294"/>
                  </a:lnTo>
                  <a:lnTo>
                    <a:pt x="2374" y="0"/>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4"/>
            <p:cNvSpPr/>
            <p:nvPr/>
          </p:nvSpPr>
          <p:spPr>
            <a:xfrm>
              <a:off x="3830400" y="2436900"/>
              <a:ext cx="38050" cy="97225"/>
            </a:xfrm>
            <a:custGeom>
              <a:rect b="b" l="l" r="r" t="t"/>
              <a:pathLst>
                <a:path extrusionOk="0" h="3889" w="1522">
                  <a:moveTo>
                    <a:pt x="1" y="0"/>
                  </a:moveTo>
                  <a:lnTo>
                    <a:pt x="1" y="2367"/>
                  </a:lnTo>
                  <a:lnTo>
                    <a:pt x="1522" y="3889"/>
                  </a:lnTo>
                  <a:lnTo>
                    <a:pt x="1522" y="1521"/>
                  </a:lnTo>
                  <a:lnTo>
                    <a:pt x="1" y="0"/>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4"/>
            <p:cNvSpPr/>
            <p:nvPr/>
          </p:nvSpPr>
          <p:spPr>
            <a:xfrm>
              <a:off x="3748700" y="2295100"/>
              <a:ext cx="119750" cy="119750"/>
            </a:xfrm>
            <a:custGeom>
              <a:rect b="b" l="l" r="r" t="t"/>
              <a:pathLst>
                <a:path extrusionOk="0" h="4790" w="4790">
                  <a:moveTo>
                    <a:pt x="0" y="0"/>
                  </a:moveTo>
                  <a:lnTo>
                    <a:pt x="1294" y="1294"/>
                  </a:lnTo>
                  <a:lnTo>
                    <a:pt x="3269" y="1294"/>
                  </a:lnTo>
                  <a:lnTo>
                    <a:pt x="3269" y="3269"/>
                  </a:lnTo>
                  <a:lnTo>
                    <a:pt x="4790" y="4790"/>
                  </a:lnTo>
                  <a:lnTo>
                    <a:pt x="4790" y="2422"/>
                  </a:lnTo>
                  <a:lnTo>
                    <a:pt x="2368" y="0"/>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4"/>
            <p:cNvSpPr/>
            <p:nvPr/>
          </p:nvSpPr>
          <p:spPr>
            <a:xfrm>
              <a:off x="3587400" y="2670400"/>
              <a:ext cx="34825" cy="35125"/>
            </a:xfrm>
            <a:custGeom>
              <a:rect b="b" l="l" r="r" t="t"/>
              <a:pathLst>
                <a:path extrusionOk="0" h="1405" w="1393">
                  <a:moveTo>
                    <a:pt x="1" y="0"/>
                  </a:moveTo>
                  <a:lnTo>
                    <a:pt x="1" y="19"/>
                  </a:lnTo>
                  <a:lnTo>
                    <a:pt x="1392" y="1405"/>
                  </a:lnTo>
                  <a:lnTo>
                    <a:pt x="1392" y="1393"/>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4"/>
            <p:cNvSpPr/>
            <p:nvPr/>
          </p:nvSpPr>
          <p:spPr>
            <a:xfrm>
              <a:off x="3587400" y="2610775"/>
              <a:ext cx="34825" cy="35275"/>
            </a:xfrm>
            <a:custGeom>
              <a:rect b="b" l="l" r="r" t="t"/>
              <a:pathLst>
                <a:path extrusionOk="0" h="1411" w="1393">
                  <a:moveTo>
                    <a:pt x="1" y="1"/>
                  </a:moveTo>
                  <a:lnTo>
                    <a:pt x="1" y="12"/>
                  </a:lnTo>
                  <a:lnTo>
                    <a:pt x="1392" y="1411"/>
                  </a:lnTo>
                  <a:lnTo>
                    <a:pt x="1392" y="1398"/>
                  </a:lnTo>
                  <a:lnTo>
                    <a:pt x="1" y="1"/>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4"/>
            <p:cNvSpPr/>
            <p:nvPr/>
          </p:nvSpPr>
          <p:spPr>
            <a:xfrm>
              <a:off x="3587400" y="2551125"/>
              <a:ext cx="34825" cy="35275"/>
            </a:xfrm>
            <a:custGeom>
              <a:rect b="b" l="l" r="r" t="t"/>
              <a:pathLst>
                <a:path extrusionOk="0" h="1411" w="1393">
                  <a:moveTo>
                    <a:pt x="1" y="0"/>
                  </a:moveTo>
                  <a:lnTo>
                    <a:pt x="1" y="19"/>
                  </a:lnTo>
                  <a:lnTo>
                    <a:pt x="1392" y="1411"/>
                  </a:lnTo>
                  <a:lnTo>
                    <a:pt x="1392" y="1392"/>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4"/>
            <p:cNvSpPr/>
            <p:nvPr/>
          </p:nvSpPr>
          <p:spPr>
            <a:xfrm>
              <a:off x="3587400" y="2491475"/>
              <a:ext cx="34825" cy="35325"/>
            </a:xfrm>
            <a:custGeom>
              <a:rect b="b" l="l" r="r" t="t"/>
              <a:pathLst>
                <a:path extrusionOk="0" h="1413" w="1393">
                  <a:moveTo>
                    <a:pt x="1" y="0"/>
                  </a:moveTo>
                  <a:lnTo>
                    <a:pt x="1" y="19"/>
                  </a:lnTo>
                  <a:lnTo>
                    <a:pt x="1392" y="1412"/>
                  </a:lnTo>
                  <a:lnTo>
                    <a:pt x="1392" y="1393"/>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4"/>
            <p:cNvSpPr/>
            <p:nvPr/>
          </p:nvSpPr>
          <p:spPr>
            <a:xfrm>
              <a:off x="3587400" y="2432000"/>
              <a:ext cx="34825" cy="35125"/>
            </a:xfrm>
            <a:custGeom>
              <a:rect b="b" l="l" r="r" t="t"/>
              <a:pathLst>
                <a:path extrusionOk="0" h="1405" w="1393">
                  <a:moveTo>
                    <a:pt x="1" y="0"/>
                  </a:moveTo>
                  <a:lnTo>
                    <a:pt x="1" y="13"/>
                  </a:lnTo>
                  <a:lnTo>
                    <a:pt x="1392" y="1405"/>
                  </a:lnTo>
                  <a:lnTo>
                    <a:pt x="1392" y="1392"/>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4"/>
            <p:cNvSpPr/>
            <p:nvPr/>
          </p:nvSpPr>
          <p:spPr>
            <a:xfrm>
              <a:off x="3587400" y="2372350"/>
              <a:ext cx="34825" cy="35125"/>
            </a:xfrm>
            <a:custGeom>
              <a:rect b="b" l="l" r="r" t="t"/>
              <a:pathLst>
                <a:path extrusionOk="0" h="1405" w="1393">
                  <a:moveTo>
                    <a:pt x="1" y="0"/>
                  </a:moveTo>
                  <a:lnTo>
                    <a:pt x="1" y="13"/>
                  </a:lnTo>
                  <a:lnTo>
                    <a:pt x="1392" y="1405"/>
                  </a:lnTo>
                  <a:lnTo>
                    <a:pt x="1392" y="1393"/>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4"/>
            <p:cNvSpPr/>
            <p:nvPr/>
          </p:nvSpPr>
          <p:spPr>
            <a:xfrm>
              <a:off x="3587400" y="2312725"/>
              <a:ext cx="34825" cy="35150"/>
            </a:xfrm>
            <a:custGeom>
              <a:rect b="b" l="l" r="r" t="t"/>
              <a:pathLst>
                <a:path extrusionOk="0" h="1406" w="1393">
                  <a:moveTo>
                    <a:pt x="1" y="0"/>
                  </a:moveTo>
                  <a:lnTo>
                    <a:pt x="1" y="12"/>
                  </a:lnTo>
                  <a:lnTo>
                    <a:pt x="1392" y="1405"/>
                  </a:lnTo>
                  <a:lnTo>
                    <a:pt x="1392" y="1392"/>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4"/>
            <p:cNvSpPr/>
            <p:nvPr/>
          </p:nvSpPr>
          <p:spPr>
            <a:xfrm>
              <a:off x="3628950" y="2295100"/>
              <a:ext cx="32850" cy="32375"/>
            </a:xfrm>
            <a:custGeom>
              <a:rect b="b" l="l" r="r" t="t"/>
              <a:pathLst>
                <a:path extrusionOk="0" h="1295" w="1314">
                  <a:moveTo>
                    <a:pt x="1" y="0"/>
                  </a:moveTo>
                  <a:lnTo>
                    <a:pt x="1295" y="1294"/>
                  </a:lnTo>
                  <a:lnTo>
                    <a:pt x="1313" y="1294"/>
                  </a:lnTo>
                  <a:lnTo>
                    <a:pt x="20"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4"/>
            <p:cNvSpPr/>
            <p:nvPr/>
          </p:nvSpPr>
          <p:spPr>
            <a:xfrm>
              <a:off x="3688750" y="2295100"/>
              <a:ext cx="32700" cy="32375"/>
            </a:xfrm>
            <a:custGeom>
              <a:rect b="b" l="l" r="r" t="t"/>
              <a:pathLst>
                <a:path extrusionOk="0" h="1295" w="1308">
                  <a:moveTo>
                    <a:pt x="1" y="0"/>
                  </a:moveTo>
                  <a:lnTo>
                    <a:pt x="1295" y="1294"/>
                  </a:lnTo>
                  <a:lnTo>
                    <a:pt x="1308" y="1294"/>
                  </a:lnTo>
                  <a:lnTo>
                    <a:pt x="12"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4"/>
            <p:cNvSpPr/>
            <p:nvPr/>
          </p:nvSpPr>
          <p:spPr>
            <a:xfrm>
              <a:off x="3748225" y="2295100"/>
              <a:ext cx="32850" cy="32375"/>
            </a:xfrm>
            <a:custGeom>
              <a:rect b="b" l="l" r="r" t="t"/>
              <a:pathLst>
                <a:path extrusionOk="0" h="1295" w="1314">
                  <a:moveTo>
                    <a:pt x="1" y="0"/>
                  </a:moveTo>
                  <a:lnTo>
                    <a:pt x="1294" y="1294"/>
                  </a:lnTo>
                  <a:lnTo>
                    <a:pt x="1313" y="1294"/>
                  </a:lnTo>
                  <a:lnTo>
                    <a:pt x="19"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4"/>
            <p:cNvSpPr/>
            <p:nvPr/>
          </p:nvSpPr>
          <p:spPr>
            <a:xfrm>
              <a:off x="3867525" y="2295100"/>
              <a:ext cx="925" cy="925"/>
            </a:xfrm>
            <a:custGeom>
              <a:rect b="b" l="l" r="r" t="t"/>
              <a:pathLst>
                <a:path extrusionOk="0" h="37" w="37">
                  <a:moveTo>
                    <a:pt x="1" y="0"/>
                  </a:moveTo>
                  <a:lnTo>
                    <a:pt x="37" y="36"/>
                  </a:lnTo>
                  <a:lnTo>
                    <a:pt x="37"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4"/>
            <p:cNvSpPr/>
            <p:nvPr/>
          </p:nvSpPr>
          <p:spPr>
            <a:xfrm>
              <a:off x="3807875" y="2295100"/>
              <a:ext cx="60575" cy="60575"/>
            </a:xfrm>
            <a:custGeom>
              <a:rect b="b" l="l" r="r" t="t"/>
              <a:pathLst>
                <a:path extrusionOk="0" h="2423" w="2423">
                  <a:moveTo>
                    <a:pt x="1" y="0"/>
                  </a:moveTo>
                  <a:lnTo>
                    <a:pt x="2423" y="2422"/>
                  </a:lnTo>
                  <a:lnTo>
                    <a:pt x="2423" y="2404"/>
                  </a:lnTo>
                  <a:lnTo>
                    <a:pt x="20"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4"/>
            <p:cNvSpPr/>
            <p:nvPr/>
          </p:nvSpPr>
          <p:spPr>
            <a:xfrm>
              <a:off x="3830400" y="2376800"/>
              <a:ext cx="38050" cy="38350"/>
            </a:xfrm>
            <a:custGeom>
              <a:rect b="b" l="l" r="r" t="t"/>
              <a:pathLst>
                <a:path extrusionOk="0" h="1534" w="1522">
                  <a:moveTo>
                    <a:pt x="1" y="1"/>
                  </a:moveTo>
                  <a:lnTo>
                    <a:pt x="1" y="19"/>
                  </a:lnTo>
                  <a:lnTo>
                    <a:pt x="1522" y="1533"/>
                  </a:lnTo>
                  <a:lnTo>
                    <a:pt x="1522" y="1522"/>
                  </a:lnTo>
                  <a:lnTo>
                    <a:pt x="1" y="1"/>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4"/>
            <p:cNvSpPr/>
            <p:nvPr/>
          </p:nvSpPr>
          <p:spPr>
            <a:xfrm>
              <a:off x="3830400" y="2436600"/>
              <a:ext cx="38050" cy="38350"/>
            </a:xfrm>
            <a:custGeom>
              <a:rect b="b" l="l" r="r" t="t"/>
              <a:pathLst>
                <a:path extrusionOk="0" h="1534" w="1522">
                  <a:moveTo>
                    <a:pt x="1" y="1"/>
                  </a:moveTo>
                  <a:lnTo>
                    <a:pt x="1" y="12"/>
                  </a:lnTo>
                  <a:lnTo>
                    <a:pt x="1522" y="1533"/>
                  </a:lnTo>
                  <a:lnTo>
                    <a:pt x="1522" y="1522"/>
                  </a:lnTo>
                  <a:lnTo>
                    <a:pt x="1" y="1"/>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4"/>
            <p:cNvSpPr/>
            <p:nvPr/>
          </p:nvSpPr>
          <p:spPr>
            <a:xfrm>
              <a:off x="3830400" y="2496075"/>
              <a:ext cx="38050" cy="38375"/>
            </a:xfrm>
            <a:custGeom>
              <a:rect b="b" l="l" r="r" t="t"/>
              <a:pathLst>
                <a:path extrusionOk="0" h="1535" w="1522">
                  <a:moveTo>
                    <a:pt x="1" y="0"/>
                  </a:moveTo>
                  <a:lnTo>
                    <a:pt x="1" y="13"/>
                  </a:lnTo>
                  <a:lnTo>
                    <a:pt x="1522" y="1535"/>
                  </a:lnTo>
                  <a:lnTo>
                    <a:pt x="1522" y="1522"/>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4"/>
            <p:cNvSpPr/>
            <p:nvPr/>
          </p:nvSpPr>
          <p:spPr>
            <a:xfrm>
              <a:off x="3830400" y="2555575"/>
              <a:ext cx="38050" cy="38675"/>
            </a:xfrm>
            <a:custGeom>
              <a:rect b="b" l="l" r="r" t="t"/>
              <a:pathLst>
                <a:path extrusionOk="0" h="1547" w="1522">
                  <a:moveTo>
                    <a:pt x="1" y="1"/>
                  </a:moveTo>
                  <a:lnTo>
                    <a:pt x="1" y="25"/>
                  </a:lnTo>
                  <a:lnTo>
                    <a:pt x="1522" y="1547"/>
                  </a:lnTo>
                  <a:lnTo>
                    <a:pt x="1522" y="1521"/>
                  </a:lnTo>
                  <a:lnTo>
                    <a:pt x="1" y="1"/>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4"/>
            <p:cNvSpPr/>
            <p:nvPr/>
          </p:nvSpPr>
          <p:spPr>
            <a:xfrm>
              <a:off x="3830400" y="2615375"/>
              <a:ext cx="38050" cy="38350"/>
            </a:xfrm>
            <a:custGeom>
              <a:rect b="b" l="l" r="r" t="t"/>
              <a:pathLst>
                <a:path extrusionOk="0" h="1534" w="1522">
                  <a:moveTo>
                    <a:pt x="1" y="1"/>
                  </a:moveTo>
                  <a:lnTo>
                    <a:pt x="1" y="12"/>
                  </a:lnTo>
                  <a:lnTo>
                    <a:pt x="1522" y="1534"/>
                  </a:lnTo>
                  <a:lnTo>
                    <a:pt x="1522" y="1521"/>
                  </a:lnTo>
                  <a:lnTo>
                    <a:pt x="1" y="1"/>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4"/>
            <p:cNvSpPr/>
            <p:nvPr/>
          </p:nvSpPr>
          <p:spPr>
            <a:xfrm>
              <a:off x="3830400" y="2674850"/>
              <a:ext cx="38050" cy="38525"/>
            </a:xfrm>
            <a:custGeom>
              <a:rect b="b" l="l" r="r" t="t"/>
              <a:pathLst>
                <a:path extrusionOk="0" h="1541" w="1522">
                  <a:moveTo>
                    <a:pt x="1" y="1"/>
                  </a:moveTo>
                  <a:lnTo>
                    <a:pt x="1" y="19"/>
                  </a:lnTo>
                  <a:lnTo>
                    <a:pt x="1522" y="1541"/>
                  </a:lnTo>
                  <a:lnTo>
                    <a:pt x="1522" y="1522"/>
                  </a:lnTo>
                  <a:lnTo>
                    <a:pt x="1" y="1"/>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4"/>
            <p:cNvSpPr/>
            <p:nvPr/>
          </p:nvSpPr>
          <p:spPr>
            <a:xfrm>
              <a:off x="3587400" y="2611075"/>
              <a:ext cx="34825" cy="94175"/>
            </a:xfrm>
            <a:custGeom>
              <a:rect b="b" l="l" r="r" t="t"/>
              <a:pathLst>
                <a:path extrusionOk="0" h="3767" w="1393">
                  <a:moveTo>
                    <a:pt x="1" y="0"/>
                  </a:moveTo>
                  <a:lnTo>
                    <a:pt x="1" y="2373"/>
                  </a:lnTo>
                  <a:lnTo>
                    <a:pt x="1392" y="3766"/>
                  </a:lnTo>
                  <a:lnTo>
                    <a:pt x="1392" y="1399"/>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4"/>
            <p:cNvSpPr/>
            <p:nvPr/>
          </p:nvSpPr>
          <p:spPr>
            <a:xfrm>
              <a:off x="3587400" y="2491925"/>
              <a:ext cx="34825" cy="94025"/>
            </a:xfrm>
            <a:custGeom>
              <a:rect b="b" l="l" r="r" t="t"/>
              <a:pathLst>
                <a:path extrusionOk="0" h="3761" w="1393">
                  <a:moveTo>
                    <a:pt x="1" y="1"/>
                  </a:moveTo>
                  <a:lnTo>
                    <a:pt x="1" y="2368"/>
                  </a:lnTo>
                  <a:lnTo>
                    <a:pt x="1392" y="3760"/>
                  </a:lnTo>
                  <a:lnTo>
                    <a:pt x="1392" y="1394"/>
                  </a:lnTo>
                  <a:lnTo>
                    <a:pt x="1" y="1"/>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4"/>
            <p:cNvSpPr/>
            <p:nvPr/>
          </p:nvSpPr>
          <p:spPr>
            <a:xfrm>
              <a:off x="3587400" y="2372675"/>
              <a:ext cx="34825" cy="94125"/>
            </a:xfrm>
            <a:custGeom>
              <a:rect b="b" l="l" r="r" t="t"/>
              <a:pathLst>
                <a:path extrusionOk="0" h="3765" w="1393">
                  <a:moveTo>
                    <a:pt x="1" y="0"/>
                  </a:moveTo>
                  <a:lnTo>
                    <a:pt x="1" y="2373"/>
                  </a:lnTo>
                  <a:lnTo>
                    <a:pt x="1392" y="3765"/>
                  </a:lnTo>
                  <a:lnTo>
                    <a:pt x="1392" y="1392"/>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4"/>
            <p:cNvSpPr/>
            <p:nvPr/>
          </p:nvSpPr>
          <p:spPr>
            <a:xfrm>
              <a:off x="3830400" y="2615675"/>
              <a:ext cx="38050" cy="97225"/>
            </a:xfrm>
            <a:custGeom>
              <a:rect b="b" l="l" r="r" t="t"/>
              <a:pathLst>
                <a:path extrusionOk="0" h="3889" w="1522">
                  <a:moveTo>
                    <a:pt x="1" y="0"/>
                  </a:moveTo>
                  <a:lnTo>
                    <a:pt x="1" y="2368"/>
                  </a:lnTo>
                  <a:lnTo>
                    <a:pt x="1522" y="3889"/>
                  </a:lnTo>
                  <a:lnTo>
                    <a:pt x="1522" y="1522"/>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4"/>
            <p:cNvSpPr/>
            <p:nvPr/>
          </p:nvSpPr>
          <p:spPr>
            <a:xfrm>
              <a:off x="3587400" y="2295100"/>
              <a:ext cx="73925" cy="52450"/>
            </a:xfrm>
            <a:custGeom>
              <a:rect b="b" l="l" r="r" t="t"/>
              <a:pathLst>
                <a:path extrusionOk="0" h="2098" w="2957">
                  <a:moveTo>
                    <a:pt x="1" y="0"/>
                  </a:moveTo>
                  <a:lnTo>
                    <a:pt x="1" y="705"/>
                  </a:lnTo>
                  <a:lnTo>
                    <a:pt x="1392" y="2097"/>
                  </a:lnTo>
                  <a:lnTo>
                    <a:pt x="1392" y="1294"/>
                  </a:lnTo>
                  <a:lnTo>
                    <a:pt x="2957" y="1294"/>
                  </a:lnTo>
                  <a:lnTo>
                    <a:pt x="1663"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4"/>
            <p:cNvSpPr/>
            <p:nvPr/>
          </p:nvSpPr>
          <p:spPr>
            <a:xfrm>
              <a:off x="3830400" y="2496400"/>
              <a:ext cx="38050" cy="97200"/>
            </a:xfrm>
            <a:custGeom>
              <a:rect b="b" l="l" r="r" t="t"/>
              <a:pathLst>
                <a:path extrusionOk="0" h="3888" w="1522">
                  <a:moveTo>
                    <a:pt x="1" y="0"/>
                  </a:moveTo>
                  <a:lnTo>
                    <a:pt x="1" y="2368"/>
                  </a:lnTo>
                  <a:lnTo>
                    <a:pt x="1522" y="3888"/>
                  </a:lnTo>
                  <a:lnTo>
                    <a:pt x="1522" y="1522"/>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4"/>
            <p:cNvSpPr/>
            <p:nvPr/>
          </p:nvSpPr>
          <p:spPr>
            <a:xfrm>
              <a:off x="3689050" y="2295100"/>
              <a:ext cx="91550" cy="32375"/>
            </a:xfrm>
            <a:custGeom>
              <a:rect b="b" l="l" r="r" t="t"/>
              <a:pathLst>
                <a:path extrusionOk="0" h="1295" w="3662">
                  <a:moveTo>
                    <a:pt x="0" y="0"/>
                  </a:moveTo>
                  <a:lnTo>
                    <a:pt x="1296" y="1294"/>
                  </a:lnTo>
                  <a:lnTo>
                    <a:pt x="3661" y="1294"/>
                  </a:lnTo>
                  <a:lnTo>
                    <a:pt x="2368"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4"/>
            <p:cNvSpPr/>
            <p:nvPr/>
          </p:nvSpPr>
          <p:spPr>
            <a:xfrm>
              <a:off x="3830400" y="2377275"/>
              <a:ext cx="38050" cy="97375"/>
            </a:xfrm>
            <a:custGeom>
              <a:rect b="b" l="l" r="r" t="t"/>
              <a:pathLst>
                <a:path extrusionOk="0" h="3895" w="1522">
                  <a:moveTo>
                    <a:pt x="1" y="0"/>
                  </a:moveTo>
                  <a:lnTo>
                    <a:pt x="1" y="2374"/>
                  </a:lnTo>
                  <a:lnTo>
                    <a:pt x="1522" y="3895"/>
                  </a:lnTo>
                  <a:lnTo>
                    <a:pt x="1522" y="1514"/>
                  </a:lnTo>
                  <a:lnTo>
                    <a:pt x="1"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4"/>
            <p:cNvSpPr/>
            <p:nvPr/>
          </p:nvSpPr>
          <p:spPr>
            <a:xfrm>
              <a:off x="3808350" y="2295100"/>
              <a:ext cx="60100" cy="60100"/>
            </a:xfrm>
            <a:custGeom>
              <a:rect b="b" l="l" r="r" t="t"/>
              <a:pathLst>
                <a:path extrusionOk="0" h="2404" w="2404">
                  <a:moveTo>
                    <a:pt x="1" y="0"/>
                  </a:moveTo>
                  <a:lnTo>
                    <a:pt x="2404" y="2404"/>
                  </a:lnTo>
                  <a:lnTo>
                    <a:pt x="2404" y="36"/>
                  </a:lnTo>
                  <a:lnTo>
                    <a:pt x="2368"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4"/>
            <p:cNvSpPr/>
            <p:nvPr/>
          </p:nvSpPr>
          <p:spPr>
            <a:xfrm>
              <a:off x="3336750" y="1767300"/>
              <a:ext cx="785875" cy="351900"/>
            </a:xfrm>
            <a:custGeom>
              <a:rect b="b" l="l" r="r" t="t"/>
              <a:pathLst>
                <a:path extrusionOk="0" h="14076" w="31435">
                  <a:moveTo>
                    <a:pt x="15647" y="1"/>
                  </a:moveTo>
                  <a:cubicBezTo>
                    <a:pt x="14572" y="1"/>
                    <a:pt x="13497" y="283"/>
                    <a:pt x="12538" y="847"/>
                  </a:cubicBezTo>
                  <a:lnTo>
                    <a:pt x="0" y="8243"/>
                  </a:lnTo>
                  <a:cubicBezTo>
                    <a:pt x="132" y="8797"/>
                    <a:pt x="444" y="9196"/>
                    <a:pt x="1002" y="9196"/>
                  </a:cubicBezTo>
                  <a:cubicBezTo>
                    <a:pt x="1236" y="9196"/>
                    <a:pt x="1514" y="9126"/>
                    <a:pt x="1839" y="8967"/>
                  </a:cubicBezTo>
                  <a:cubicBezTo>
                    <a:pt x="2118" y="8835"/>
                    <a:pt x="2369" y="8612"/>
                    <a:pt x="2675" y="8606"/>
                  </a:cubicBezTo>
                  <a:cubicBezTo>
                    <a:pt x="2681" y="8606"/>
                    <a:pt x="2687" y="8606"/>
                    <a:pt x="2693" y="8606"/>
                  </a:cubicBezTo>
                  <a:cubicBezTo>
                    <a:pt x="3226" y="8606"/>
                    <a:pt x="3519" y="9252"/>
                    <a:pt x="3512" y="9790"/>
                  </a:cubicBezTo>
                  <a:cubicBezTo>
                    <a:pt x="3506" y="11016"/>
                    <a:pt x="2684" y="12335"/>
                    <a:pt x="3332" y="13380"/>
                  </a:cubicBezTo>
                  <a:cubicBezTo>
                    <a:pt x="3628" y="13857"/>
                    <a:pt x="4162" y="14076"/>
                    <a:pt x="4722" y="14076"/>
                  </a:cubicBezTo>
                  <a:cubicBezTo>
                    <a:pt x="5306" y="14076"/>
                    <a:pt x="5919" y="13838"/>
                    <a:pt x="6321" y="13407"/>
                  </a:cubicBezTo>
                  <a:cubicBezTo>
                    <a:pt x="7108" y="12564"/>
                    <a:pt x="7255" y="11310"/>
                    <a:pt x="7171" y="10160"/>
                  </a:cubicBezTo>
                  <a:cubicBezTo>
                    <a:pt x="7137" y="9671"/>
                    <a:pt x="7074" y="9183"/>
                    <a:pt x="7171" y="8702"/>
                  </a:cubicBezTo>
                  <a:cubicBezTo>
                    <a:pt x="7269" y="8229"/>
                    <a:pt x="7574" y="7761"/>
                    <a:pt x="8042" y="7629"/>
                  </a:cubicBezTo>
                  <a:cubicBezTo>
                    <a:pt x="8149" y="7599"/>
                    <a:pt x="8258" y="7587"/>
                    <a:pt x="8368" y="7587"/>
                  </a:cubicBezTo>
                  <a:cubicBezTo>
                    <a:pt x="8544" y="7587"/>
                    <a:pt x="8721" y="7616"/>
                    <a:pt x="8898" y="7644"/>
                  </a:cubicBezTo>
                  <a:cubicBezTo>
                    <a:pt x="9075" y="7673"/>
                    <a:pt x="9251" y="7702"/>
                    <a:pt x="9423" y="7702"/>
                  </a:cubicBezTo>
                  <a:cubicBezTo>
                    <a:pt x="9550" y="7702"/>
                    <a:pt x="9676" y="7686"/>
                    <a:pt x="9799" y="7643"/>
                  </a:cubicBezTo>
                  <a:cubicBezTo>
                    <a:pt x="10789" y="7302"/>
                    <a:pt x="10810" y="5503"/>
                    <a:pt x="11856" y="5441"/>
                  </a:cubicBezTo>
                  <a:cubicBezTo>
                    <a:pt x="11874" y="5440"/>
                    <a:pt x="11892" y="5439"/>
                    <a:pt x="11910" y="5439"/>
                  </a:cubicBezTo>
                  <a:cubicBezTo>
                    <a:pt x="12318" y="5439"/>
                    <a:pt x="12667" y="5740"/>
                    <a:pt x="13047" y="5900"/>
                  </a:cubicBezTo>
                  <a:cubicBezTo>
                    <a:pt x="13327" y="6017"/>
                    <a:pt x="13622" y="6057"/>
                    <a:pt x="13925" y="6057"/>
                  </a:cubicBezTo>
                  <a:cubicBezTo>
                    <a:pt x="14267" y="6057"/>
                    <a:pt x="14618" y="6006"/>
                    <a:pt x="14969" y="5955"/>
                  </a:cubicBezTo>
                  <a:cubicBezTo>
                    <a:pt x="15320" y="5903"/>
                    <a:pt x="15669" y="5851"/>
                    <a:pt x="16007" y="5851"/>
                  </a:cubicBezTo>
                  <a:cubicBezTo>
                    <a:pt x="16357" y="5851"/>
                    <a:pt x="16693" y="5907"/>
                    <a:pt x="17007" y="6074"/>
                  </a:cubicBezTo>
                  <a:cubicBezTo>
                    <a:pt x="17710" y="6450"/>
                    <a:pt x="18038" y="7280"/>
                    <a:pt x="18218" y="8053"/>
                  </a:cubicBezTo>
                  <a:cubicBezTo>
                    <a:pt x="18400" y="8827"/>
                    <a:pt x="18518" y="9656"/>
                    <a:pt x="18993" y="10298"/>
                  </a:cubicBezTo>
                  <a:cubicBezTo>
                    <a:pt x="19305" y="10710"/>
                    <a:pt x="19841" y="10993"/>
                    <a:pt x="20339" y="10993"/>
                  </a:cubicBezTo>
                  <a:cubicBezTo>
                    <a:pt x="20607" y="10993"/>
                    <a:pt x="20864" y="10911"/>
                    <a:pt x="21069" y="10723"/>
                  </a:cubicBezTo>
                  <a:cubicBezTo>
                    <a:pt x="21425" y="10402"/>
                    <a:pt x="21515" y="9887"/>
                    <a:pt x="21731" y="9461"/>
                  </a:cubicBezTo>
                  <a:cubicBezTo>
                    <a:pt x="22103" y="8731"/>
                    <a:pt x="22930" y="8323"/>
                    <a:pt x="23742" y="8323"/>
                  </a:cubicBezTo>
                  <a:cubicBezTo>
                    <a:pt x="24255" y="8323"/>
                    <a:pt x="24763" y="8486"/>
                    <a:pt x="25146" y="8835"/>
                  </a:cubicBezTo>
                  <a:cubicBezTo>
                    <a:pt x="26144" y="9740"/>
                    <a:pt x="26234" y="11475"/>
                    <a:pt x="27433" y="12089"/>
                  </a:cubicBezTo>
                  <a:cubicBezTo>
                    <a:pt x="27692" y="12223"/>
                    <a:pt x="27979" y="12283"/>
                    <a:pt x="28270" y="12283"/>
                  </a:cubicBezTo>
                  <a:cubicBezTo>
                    <a:pt x="28660" y="12283"/>
                    <a:pt x="29058" y="12175"/>
                    <a:pt x="29405" y="11991"/>
                  </a:cubicBezTo>
                  <a:cubicBezTo>
                    <a:pt x="30012" y="11664"/>
                    <a:pt x="30471" y="11127"/>
                    <a:pt x="30848" y="10556"/>
                  </a:cubicBezTo>
                  <a:cubicBezTo>
                    <a:pt x="31162" y="10081"/>
                    <a:pt x="31434" y="9544"/>
                    <a:pt x="31420" y="8973"/>
                  </a:cubicBezTo>
                  <a:lnTo>
                    <a:pt x="31420" y="8973"/>
                  </a:lnTo>
                  <a:lnTo>
                    <a:pt x="31420" y="8974"/>
                  </a:lnTo>
                  <a:cubicBezTo>
                    <a:pt x="31420" y="8702"/>
                    <a:pt x="31351" y="8445"/>
                    <a:pt x="31246" y="8214"/>
                  </a:cubicBezTo>
                  <a:lnTo>
                    <a:pt x="18755" y="847"/>
                  </a:lnTo>
                  <a:cubicBezTo>
                    <a:pt x="17796" y="283"/>
                    <a:pt x="16721" y="1"/>
                    <a:pt x="15647"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4"/>
            <p:cNvSpPr/>
            <p:nvPr/>
          </p:nvSpPr>
          <p:spPr>
            <a:xfrm>
              <a:off x="3513575" y="1866825"/>
              <a:ext cx="609050" cy="207550"/>
            </a:xfrm>
            <a:custGeom>
              <a:rect b="b" l="l" r="r" t="t"/>
              <a:pathLst>
                <a:path extrusionOk="0" h="8302" w="24362">
                  <a:moveTo>
                    <a:pt x="4835" y="0"/>
                  </a:moveTo>
                  <a:cubicBezTo>
                    <a:pt x="4818" y="0"/>
                    <a:pt x="4800" y="1"/>
                    <a:pt x="4783" y="2"/>
                  </a:cubicBezTo>
                  <a:cubicBezTo>
                    <a:pt x="3737" y="65"/>
                    <a:pt x="3716" y="1863"/>
                    <a:pt x="2726" y="2206"/>
                  </a:cubicBezTo>
                  <a:cubicBezTo>
                    <a:pt x="2604" y="2248"/>
                    <a:pt x="2479" y="2264"/>
                    <a:pt x="2351" y="2264"/>
                  </a:cubicBezTo>
                  <a:cubicBezTo>
                    <a:pt x="2178" y="2264"/>
                    <a:pt x="2002" y="2235"/>
                    <a:pt x="1825" y="2207"/>
                  </a:cubicBezTo>
                  <a:cubicBezTo>
                    <a:pt x="1648" y="2178"/>
                    <a:pt x="1472" y="2149"/>
                    <a:pt x="1298" y="2149"/>
                  </a:cubicBezTo>
                  <a:cubicBezTo>
                    <a:pt x="1187" y="2149"/>
                    <a:pt x="1078" y="2161"/>
                    <a:pt x="971" y="2191"/>
                  </a:cubicBezTo>
                  <a:cubicBezTo>
                    <a:pt x="503" y="2324"/>
                    <a:pt x="196" y="2790"/>
                    <a:pt x="98" y="3265"/>
                  </a:cubicBezTo>
                  <a:cubicBezTo>
                    <a:pt x="1" y="3745"/>
                    <a:pt x="64" y="4233"/>
                    <a:pt x="98" y="4721"/>
                  </a:cubicBezTo>
                  <a:cubicBezTo>
                    <a:pt x="196" y="4248"/>
                    <a:pt x="503" y="3780"/>
                    <a:pt x="971" y="3648"/>
                  </a:cubicBezTo>
                  <a:cubicBezTo>
                    <a:pt x="1077" y="3618"/>
                    <a:pt x="1186" y="3606"/>
                    <a:pt x="1295" y="3606"/>
                  </a:cubicBezTo>
                  <a:cubicBezTo>
                    <a:pt x="1471" y="3606"/>
                    <a:pt x="1648" y="3635"/>
                    <a:pt x="1825" y="3663"/>
                  </a:cubicBezTo>
                  <a:cubicBezTo>
                    <a:pt x="2002" y="3692"/>
                    <a:pt x="2178" y="3721"/>
                    <a:pt x="2350" y="3721"/>
                  </a:cubicBezTo>
                  <a:cubicBezTo>
                    <a:pt x="2477" y="3721"/>
                    <a:pt x="2603" y="3705"/>
                    <a:pt x="2726" y="3662"/>
                  </a:cubicBezTo>
                  <a:cubicBezTo>
                    <a:pt x="3716" y="3321"/>
                    <a:pt x="3737" y="1522"/>
                    <a:pt x="4783" y="1460"/>
                  </a:cubicBezTo>
                  <a:cubicBezTo>
                    <a:pt x="4801" y="1459"/>
                    <a:pt x="4819" y="1458"/>
                    <a:pt x="4837" y="1458"/>
                  </a:cubicBezTo>
                  <a:cubicBezTo>
                    <a:pt x="5245" y="1458"/>
                    <a:pt x="5594" y="1759"/>
                    <a:pt x="5974" y="1919"/>
                  </a:cubicBezTo>
                  <a:cubicBezTo>
                    <a:pt x="6254" y="2036"/>
                    <a:pt x="6549" y="2076"/>
                    <a:pt x="6852" y="2076"/>
                  </a:cubicBezTo>
                  <a:cubicBezTo>
                    <a:pt x="7194" y="2076"/>
                    <a:pt x="7545" y="2025"/>
                    <a:pt x="7896" y="1974"/>
                  </a:cubicBezTo>
                  <a:cubicBezTo>
                    <a:pt x="8247" y="1922"/>
                    <a:pt x="8596" y="1870"/>
                    <a:pt x="8934" y="1870"/>
                  </a:cubicBezTo>
                  <a:cubicBezTo>
                    <a:pt x="9284" y="1870"/>
                    <a:pt x="9620" y="1926"/>
                    <a:pt x="9934" y="2093"/>
                  </a:cubicBezTo>
                  <a:cubicBezTo>
                    <a:pt x="10637" y="2469"/>
                    <a:pt x="10965" y="3299"/>
                    <a:pt x="11145" y="4072"/>
                  </a:cubicBezTo>
                  <a:cubicBezTo>
                    <a:pt x="11327" y="4846"/>
                    <a:pt x="11445" y="5675"/>
                    <a:pt x="11920" y="6317"/>
                  </a:cubicBezTo>
                  <a:cubicBezTo>
                    <a:pt x="12232" y="6729"/>
                    <a:pt x="12768" y="7012"/>
                    <a:pt x="13266" y="7012"/>
                  </a:cubicBezTo>
                  <a:cubicBezTo>
                    <a:pt x="13534" y="7012"/>
                    <a:pt x="13791" y="6930"/>
                    <a:pt x="13996" y="6742"/>
                  </a:cubicBezTo>
                  <a:cubicBezTo>
                    <a:pt x="14352" y="6421"/>
                    <a:pt x="14442" y="5906"/>
                    <a:pt x="14658" y="5480"/>
                  </a:cubicBezTo>
                  <a:cubicBezTo>
                    <a:pt x="15030" y="4750"/>
                    <a:pt x="15857" y="4342"/>
                    <a:pt x="16669" y="4342"/>
                  </a:cubicBezTo>
                  <a:cubicBezTo>
                    <a:pt x="17182" y="4342"/>
                    <a:pt x="17690" y="4505"/>
                    <a:pt x="18073" y="4854"/>
                  </a:cubicBezTo>
                  <a:cubicBezTo>
                    <a:pt x="19071" y="5759"/>
                    <a:pt x="19161" y="7494"/>
                    <a:pt x="20360" y="8108"/>
                  </a:cubicBezTo>
                  <a:cubicBezTo>
                    <a:pt x="20619" y="8242"/>
                    <a:pt x="20906" y="8302"/>
                    <a:pt x="21197" y="8302"/>
                  </a:cubicBezTo>
                  <a:cubicBezTo>
                    <a:pt x="21587" y="8302"/>
                    <a:pt x="21985" y="8194"/>
                    <a:pt x="22332" y="8010"/>
                  </a:cubicBezTo>
                  <a:cubicBezTo>
                    <a:pt x="22939" y="7683"/>
                    <a:pt x="23398" y="7146"/>
                    <a:pt x="23775" y="6575"/>
                  </a:cubicBezTo>
                  <a:cubicBezTo>
                    <a:pt x="24089" y="6100"/>
                    <a:pt x="24361" y="5563"/>
                    <a:pt x="24347" y="4992"/>
                  </a:cubicBezTo>
                  <a:cubicBezTo>
                    <a:pt x="24347" y="4756"/>
                    <a:pt x="24291" y="4525"/>
                    <a:pt x="24207" y="4315"/>
                  </a:cubicBezTo>
                  <a:cubicBezTo>
                    <a:pt x="24096" y="4595"/>
                    <a:pt x="23942" y="4867"/>
                    <a:pt x="23775" y="5117"/>
                  </a:cubicBezTo>
                  <a:cubicBezTo>
                    <a:pt x="23398" y="5690"/>
                    <a:pt x="22939" y="6225"/>
                    <a:pt x="22332" y="6553"/>
                  </a:cubicBezTo>
                  <a:cubicBezTo>
                    <a:pt x="21985" y="6737"/>
                    <a:pt x="21587" y="6845"/>
                    <a:pt x="21197" y="6845"/>
                  </a:cubicBezTo>
                  <a:cubicBezTo>
                    <a:pt x="20906" y="6845"/>
                    <a:pt x="20619" y="6785"/>
                    <a:pt x="20360" y="6651"/>
                  </a:cubicBezTo>
                  <a:cubicBezTo>
                    <a:pt x="19161" y="6038"/>
                    <a:pt x="19071" y="4302"/>
                    <a:pt x="18073" y="3396"/>
                  </a:cubicBezTo>
                  <a:cubicBezTo>
                    <a:pt x="17691" y="3047"/>
                    <a:pt x="17183" y="2884"/>
                    <a:pt x="16670" y="2884"/>
                  </a:cubicBezTo>
                  <a:cubicBezTo>
                    <a:pt x="15858" y="2884"/>
                    <a:pt x="15030" y="3293"/>
                    <a:pt x="14658" y="4023"/>
                  </a:cubicBezTo>
                  <a:cubicBezTo>
                    <a:pt x="14442" y="4448"/>
                    <a:pt x="14352" y="4964"/>
                    <a:pt x="13996" y="5285"/>
                  </a:cubicBezTo>
                  <a:cubicBezTo>
                    <a:pt x="13791" y="5473"/>
                    <a:pt x="13535" y="5554"/>
                    <a:pt x="13267" y="5554"/>
                  </a:cubicBezTo>
                  <a:cubicBezTo>
                    <a:pt x="12768" y="5554"/>
                    <a:pt x="12232" y="5272"/>
                    <a:pt x="11920" y="4859"/>
                  </a:cubicBezTo>
                  <a:cubicBezTo>
                    <a:pt x="11446" y="4219"/>
                    <a:pt x="11327" y="3389"/>
                    <a:pt x="11145" y="2616"/>
                  </a:cubicBezTo>
                  <a:cubicBezTo>
                    <a:pt x="10965" y="1841"/>
                    <a:pt x="10637" y="1012"/>
                    <a:pt x="9934" y="637"/>
                  </a:cubicBezTo>
                  <a:cubicBezTo>
                    <a:pt x="9620" y="469"/>
                    <a:pt x="9282" y="414"/>
                    <a:pt x="8932" y="414"/>
                  </a:cubicBezTo>
                  <a:cubicBezTo>
                    <a:pt x="8595" y="414"/>
                    <a:pt x="8246" y="465"/>
                    <a:pt x="7896" y="516"/>
                  </a:cubicBezTo>
                  <a:cubicBezTo>
                    <a:pt x="7545" y="568"/>
                    <a:pt x="7194" y="619"/>
                    <a:pt x="6852" y="619"/>
                  </a:cubicBezTo>
                  <a:cubicBezTo>
                    <a:pt x="6549" y="619"/>
                    <a:pt x="6254" y="579"/>
                    <a:pt x="5974" y="463"/>
                  </a:cubicBezTo>
                  <a:cubicBezTo>
                    <a:pt x="5593" y="302"/>
                    <a:pt x="5244" y="0"/>
                    <a:pt x="483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4"/>
            <p:cNvSpPr/>
            <p:nvPr/>
          </p:nvSpPr>
          <p:spPr>
            <a:xfrm>
              <a:off x="3411650" y="2016000"/>
              <a:ext cx="106475" cy="103175"/>
            </a:xfrm>
            <a:custGeom>
              <a:rect b="b" l="l" r="r" t="t"/>
              <a:pathLst>
                <a:path extrusionOk="0" h="4127" w="4259">
                  <a:moveTo>
                    <a:pt x="4161" y="1"/>
                  </a:moveTo>
                  <a:cubicBezTo>
                    <a:pt x="4070" y="746"/>
                    <a:pt x="3834" y="1457"/>
                    <a:pt x="3325" y="2001"/>
                  </a:cubicBezTo>
                  <a:cubicBezTo>
                    <a:pt x="2923" y="2431"/>
                    <a:pt x="2311" y="2669"/>
                    <a:pt x="1727" y="2669"/>
                  </a:cubicBezTo>
                  <a:cubicBezTo>
                    <a:pt x="1167" y="2669"/>
                    <a:pt x="632" y="2450"/>
                    <a:pt x="336" y="1972"/>
                  </a:cubicBezTo>
                  <a:cubicBezTo>
                    <a:pt x="275" y="1874"/>
                    <a:pt x="226" y="1769"/>
                    <a:pt x="189" y="1658"/>
                  </a:cubicBezTo>
                  <a:lnTo>
                    <a:pt x="189" y="1658"/>
                  </a:lnTo>
                  <a:cubicBezTo>
                    <a:pt x="57" y="2286"/>
                    <a:pt x="0" y="2893"/>
                    <a:pt x="336" y="3430"/>
                  </a:cubicBezTo>
                  <a:cubicBezTo>
                    <a:pt x="632" y="3908"/>
                    <a:pt x="1166" y="4126"/>
                    <a:pt x="1726" y="4126"/>
                  </a:cubicBezTo>
                  <a:cubicBezTo>
                    <a:pt x="2310" y="4126"/>
                    <a:pt x="2923" y="3888"/>
                    <a:pt x="3325" y="3457"/>
                  </a:cubicBezTo>
                  <a:cubicBezTo>
                    <a:pt x="4112" y="2614"/>
                    <a:pt x="4259" y="1359"/>
                    <a:pt x="4175" y="209"/>
                  </a:cubicBezTo>
                  <a:cubicBezTo>
                    <a:pt x="4168" y="140"/>
                    <a:pt x="4168" y="70"/>
                    <a:pt x="416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4"/>
            <p:cNvSpPr/>
            <p:nvPr/>
          </p:nvSpPr>
          <p:spPr>
            <a:xfrm>
              <a:off x="3336750" y="1945950"/>
              <a:ext cx="87975" cy="51225"/>
            </a:xfrm>
            <a:custGeom>
              <a:rect b="b" l="l" r="r" t="t"/>
              <a:pathLst>
                <a:path extrusionOk="0" h="2049" w="3519">
                  <a:moveTo>
                    <a:pt x="2693" y="0"/>
                  </a:moveTo>
                  <a:cubicBezTo>
                    <a:pt x="2687" y="0"/>
                    <a:pt x="2681" y="0"/>
                    <a:pt x="2675" y="0"/>
                  </a:cubicBezTo>
                  <a:cubicBezTo>
                    <a:pt x="2369" y="6"/>
                    <a:pt x="2118" y="229"/>
                    <a:pt x="1839" y="362"/>
                  </a:cubicBezTo>
                  <a:cubicBezTo>
                    <a:pt x="1518" y="517"/>
                    <a:pt x="1244" y="587"/>
                    <a:pt x="1014" y="587"/>
                  </a:cubicBezTo>
                  <a:cubicBezTo>
                    <a:pt x="964" y="587"/>
                    <a:pt x="916" y="584"/>
                    <a:pt x="871" y="578"/>
                  </a:cubicBezTo>
                  <a:lnTo>
                    <a:pt x="0" y="1094"/>
                  </a:lnTo>
                  <a:cubicBezTo>
                    <a:pt x="132" y="1649"/>
                    <a:pt x="444" y="2047"/>
                    <a:pt x="1002" y="2047"/>
                  </a:cubicBezTo>
                  <a:cubicBezTo>
                    <a:pt x="1236" y="2047"/>
                    <a:pt x="1514" y="1977"/>
                    <a:pt x="1839" y="1818"/>
                  </a:cubicBezTo>
                  <a:cubicBezTo>
                    <a:pt x="2118" y="1686"/>
                    <a:pt x="2369" y="1463"/>
                    <a:pt x="2675" y="1457"/>
                  </a:cubicBezTo>
                  <a:cubicBezTo>
                    <a:pt x="2680" y="1457"/>
                    <a:pt x="2685" y="1457"/>
                    <a:pt x="2689" y="1457"/>
                  </a:cubicBezTo>
                  <a:cubicBezTo>
                    <a:pt x="3030" y="1457"/>
                    <a:pt x="3270" y="1719"/>
                    <a:pt x="3401" y="2048"/>
                  </a:cubicBezTo>
                  <a:cubicBezTo>
                    <a:pt x="3464" y="1756"/>
                    <a:pt x="3512" y="1471"/>
                    <a:pt x="3512" y="1185"/>
                  </a:cubicBezTo>
                  <a:cubicBezTo>
                    <a:pt x="3519" y="647"/>
                    <a:pt x="3226" y="0"/>
                    <a:pt x="269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4"/>
            <p:cNvSpPr/>
            <p:nvPr/>
          </p:nvSpPr>
          <p:spPr>
            <a:xfrm>
              <a:off x="3513925" y="1984800"/>
              <a:ext cx="2875" cy="31225"/>
            </a:xfrm>
            <a:custGeom>
              <a:rect b="b" l="l" r="r" t="t"/>
              <a:pathLst>
                <a:path extrusionOk="0" h="1249" w="115">
                  <a:moveTo>
                    <a:pt x="84" y="1"/>
                  </a:moveTo>
                  <a:lnTo>
                    <a:pt x="84" y="1"/>
                  </a:lnTo>
                  <a:cubicBezTo>
                    <a:pt x="1" y="412"/>
                    <a:pt x="35" y="830"/>
                    <a:pt x="70" y="1249"/>
                  </a:cubicBezTo>
                  <a:cubicBezTo>
                    <a:pt x="110" y="834"/>
                    <a:pt x="115" y="417"/>
                    <a:pt x="8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4"/>
            <p:cNvSpPr/>
            <p:nvPr/>
          </p:nvSpPr>
          <p:spPr>
            <a:xfrm>
              <a:off x="3254125" y="1696500"/>
              <a:ext cx="947575" cy="300175"/>
            </a:xfrm>
            <a:custGeom>
              <a:rect b="b" l="l" r="r" t="t"/>
              <a:pathLst>
                <a:path extrusionOk="0" h="12007" w="37903">
                  <a:moveTo>
                    <a:pt x="18952" y="1"/>
                  </a:moveTo>
                  <a:cubicBezTo>
                    <a:pt x="17877" y="1"/>
                    <a:pt x="16802" y="283"/>
                    <a:pt x="15843" y="848"/>
                  </a:cubicBezTo>
                  <a:lnTo>
                    <a:pt x="7975" y="5482"/>
                  </a:lnTo>
                  <a:lnTo>
                    <a:pt x="4259" y="7677"/>
                  </a:lnTo>
                  <a:lnTo>
                    <a:pt x="768" y="9734"/>
                  </a:lnTo>
                  <a:cubicBezTo>
                    <a:pt x="189" y="10076"/>
                    <a:pt x="1" y="10829"/>
                    <a:pt x="342" y="11408"/>
                  </a:cubicBezTo>
                  <a:cubicBezTo>
                    <a:pt x="558" y="11778"/>
                    <a:pt x="955" y="12006"/>
                    <a:pt x="1384" y="12006"/>
                  </a:cubicBezTo>
                  <a:cubicBezTo>
                    <a:pt x="1385" y="12006"/>
                    <a:pt x="1387" y="12006"/>
                    <a:pt x="1388" y="12006"/>
                  </a:cubicBezTo>
                  <a:cubicBezTo>
                    <a:pt x="1605" y="12006"/>
                    <a:pt x="1820" y="11947"/>
                    <a:pt x="2008" y="11839"/>
                  </a:cubicBezTo>
                  <a:lnTo>
                    <a:pt x="3305" y="11072"/>
                  </a:lnTo>
                  <a:lnTo>
                    <a:pt x="15843" y="3678"/>
                  </a:lnTo>
                  <a:cubicBezTo>
                    <a:pt x="16802" y="3113"/>
                    <a:pt x="17877" y="2830"/>
                    <a:pt x="18952" y="2830"/>
                  </a:cubicBezTo>
                  <a:cubicBezTo>
                    <a:pt x="20026" y="2830"/>
                    <a:pt x="21101" y="3113"/>
                    <a:pt x="22060" y="3678"/>
                  </a:cubicBezTo>
                  <a:lnTo>
                    <a:pt x="34551" y="11045"/>
                  </a:lnTo>
                  <a:lnTo>
                    <a:pt x="35896" y="11839"/>
                  </a:lnTo>
                  <a:cubicBezTo>
                    <a:pt x="36090" y="11953"/>
                    <a:pt x="36302" y="12007"/>
                    <a:pt x="36511" y="12007"/>
                  </a:cubicBezTo>
                  <a:cubicBezTo>
                    <a:pt x="36928" y="12007"/>
                    <a:pt x="37334" y="11793"/>
                    <a:pt x="37561" y="11408"/>
                  </a:cubicBezTo>
                  <a:cubicBezTo>
                    <a:pt x="37902" y="10826"/>
                    <a:pt x="37710" y="10079"/>
                    <a:pt x="37130" y="9735"/>
                  </a:cubicBezTo>
                  <a:lnTo>
                    <a:pt x="22060" y="848"/>
                  </a:lnTo>
                  <a:cubicBezTo>
                    <a:pt x="21101" y="283"/>
                    <a:pt x="20026" y="1"/>
                    <a:pt x="18952"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4"/>
            <p:cNvSpPr/>
            <p:nvPr/>
          </p:nvSpPr>
          <p:spPr>
            <a:xfrm>
              <a:off x="4118825" y="1973125"/>
              <a:ext cx="48075" cy="23575"/>
            </a:xfrm>
            <a:custGeom>
              <a:rect b="b" l="l" r="r" t="t"/>
              <a:pathLst>
                <a:path extrusionOk="0" h="943" w="1923">
                  <a:moveTo>
                    <a:pt x="0" y="0"/>
                  </a:moveTo>
                  <a:lnTo>
                    <a:pt x="0" y="1"/>
                  </a:lnTo>
                  <a:lnTo>
                    <a:pt x="1307" y="774"/>
                  </a:lnTo>
                  <a:cubicBezTo>
                    <a:pt x="1494" y="884"/>
                    <a:pt x="1705" y="943"/>
                    <a:pt x="1921" y="943"/>
                  </a:cubicBezTo>
                  <a:lnTo>
                    <a:pt x="1923" y="943"/>
                  </a:lnTo>
                  <a:cubicBezTo>
                    <a:pt x="1705" y="943"/>
                    <a:pt x="1494" y="884"/>
                    <a:pt x="1308" y="774"/>
                  </a:cubicBezTo>
                  <a:lnTo>
                    <a:pt x="0" y="0"/>
                  </a:lnTo>
                  <a:close/>
                </a:path>
              </a:pathLst>
            </a:custGeom>
            <a:solidFill>
              <a:srgbClr val="D5C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4"/>
            <p:cNvSpPr/>
            <p:nvPr/>
          </p:nvSpPr>
          <p:spPr>
            <a:xfrm>
              <a:off x="3728100" y="1767250"/>
              <a:ext cx="389800" cy="205350"/>
            </a:xfrm>
            <a:custGeom>
              <a:rect b="b" l="l" r="r" t="t"/>
              <a:pathLst>
                <a:path extrusionOk="0" h="8214" w="15592">
                  <a:moveTo>
                    <a:pt x="0" y="0"/>
                  </a:moveTo>
                  <a:cubicBezTo>
                    <a:pt x="1091" y="1"/>
                    <a:pt x="2162" y="294"/>
                    <a:pt x="3101" y="848"/>
                  </a:cubicBezTo>
                  <a:lnTo>
                    <a:pt x="15592" y="8213"/>
                  </a:lnTo>
                  <a:lnTo>
                    <a:pt x="3101" y="846"/>
                  </a:lnTo>
                  <a:cubicBezTo>
                    <a:pt x="2162" y="294"/>
                    <a:pt x="1091" y="1"/>
                    <a:pt x="0" y="0"/>
                  </a:cubicBezTo>
                  <a:close/>
                </a:path>
              </a:pathLst>
            </a:custGeom>
            <a:solidFill>
              <a:srgbClr val="AB6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4"/>
            <p:cNvSpPr/>
            <p:nvPr/>
          </p:nvSpPr>
          <p:spPr>
            <a:xfrm>
              <a:off x="3728100" y="1767250"/>
              <a:ext cx="389800" cy="205350"/>
            </a:xfrm>
            <a:custGeom>
              <a:rect b="b" l="l" r="r" t="t"/>
              <a:pathLst>
                <a:path extrusionOk="0" h="8214" w="15592">
                  <a:moveTo>
                    <a:pt x="0" y="0"/>
                  </a:moveTo>
                  <a:cubicBezTo>
                    <a:pt x="1091" y="1"/>
                    <a:pt x="2162" y="294"/>
                    <a:pt x="3101" y="848"/>
                  </a:cubicBezTo>
                  <a:lnTo>
                    <a:pt x="15592" y="8213"/>
                  </a:lnTo>
                  <a:lnTo>
                    <a:pt x="3101" y="846"/>
                  </a:lnTo>
                  <a:cubicBezTo>
                    <a:pt x="2162" y="294"/>
                    <a:pt x="1091" y="1"/>
                    <a:pt x="0" y="0"/>
                  </a:cubicBezTo>
                  <a:close/>
                </a:path>
              </a:pathLst>
            </a:custGeom>
            <a:solidFill>
              <a:srgbClr val="D5C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4"/>
            <p:cNvSpPr/>
            <p:nvPr/>
          </p:nvSpPr>
          <p:spPr>
            <a:xfrm>
              <a:off x="3258375" y="1966200"/>
              <a:ext cx="939000" cy="30475"/>
            </a:xfrm>
            <a:custGeom>
              <a:rect b="b" l="l" r="r" t="t"/>
              <a:pathLst>
                <a:path extrusionOk="0" h="1219" w="37560">
                  <a:moveTo>
                    <a:pt x="37560" y="41"/>
                  </a:moveTo>
                  <a:lnTo>
                    <a:pt x="37560" y="41"/>
                  </a:lnTo>
                  <a:cubicBezTo>
                    <a:pt x="37554" y="227"/>
                    <a:pt x="37505" y="408"/>
                    <a:pt x="37419" y="571"/>
                  </a:cubicBezTo>
                  <a:cubicBezTo>
                    <a:pt x="37506" y="408"/>
                    <a:pt x="37555" y="227"/>
                    <a:pt x="37560" y="41"/>
                  </a:cubicBezTo>
                  <a:close/>
                  <a:moveTo>
                    <a:pt x="2" y="1"/>
                  </a:moveTo>
                  <a:cubicBezTo>
                    <a:pt x="1" y="218"/>
                    <a:pt x="60" y="432"/>
                    <a:pt x="172" y="620"/>
                  </a:cubicBezTo>
                  <a:cubicBezTo>
                    <a:pt x="61" y="431"/>
                    <a:pt x="2" y="218"/>
                    <a:pt x="2" y="1"/>
                  </a:cubicBezTo>
                  <a:close/>
                  <a:moveTo>
                    <a:pt x="172" y="620"/>
                  </a:moveTo>
                  <a:lnTo>
                    <a:pt x="172" y="620"/>
                  </a:lnTo>
                  <a:cubicBezTo>
                    <a:pt x="387" y="990"/>
                    <a:pt x="784" y="1218"/>
                    <a:pt x="1213" y="1218"/>
                  </a:cubicBezTo>
                  <a:lnTo>
                    <a:pt x="1213" y="1218"/>
                  </a:lnTo>
                  <a:cubicBezTo>
                    <a:pt x="784" y="1218"/>
                    <a:pt x="388" y="990"/>
                    <a:pt x="172" y="620"/>
                  </a:cubicBezTo>
                  <a:close/>
                  <a:moveTo>
                    <a:pt x="1214" y="1218"/>
                  </a:moveTo>
                  <a:cubicBezTo>
                    <a:pt x="1214" y="1218"/>
                    <a:pt x="1213" y="1218"/>
                    <a:pt x="1213" y="1218"/>
                  </a:cubicBezTo>
                  <a:lnTo>
                    <a:pt x="1213" y="1218"/>
                  </a:lnTo>
                  <a:cubicBezTo>
                    <a:pt x="1213" y="1218"/>
                    <a:pt x="1214" y="1218"/>
                    <a:pt x="1214" y="1218"/>
                  </a:cubicBezTo>
                  <a:close/>
                </a:path>
              </a:pathLst>
            </a:custGeom>
            <a:solidFill>
              <a:srgbClr val="D5C7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4"/>
            <p:cNvSpPr/>
            <p:nvPr/>
          </p:nvSpPr>
          <p:spPr>
            <a:xfrm>
              <a:off x="3258425" y="1742850"/>
              <a:ext cx="939025" cy="253850"/>
            </a:xfrm>
            <a:custGeom>
              <a:rect b="b" l="l" r="r" t="t"/>
              <a:pathLst>
                <a:path extrusionOk="0" h="10154" w="37561">
                  <a:moveTo>
                    <a:pt x="18780" y="0"/>
                  </a:moveTo>
                  <a:cubicBezTo>
                    <a:pt x="17686" y="0"/>
                    <a:pt x="16612" y="292"/>
                    <a:pt x="15671" y="848"/>
                  </a:cubicBezTo>
                  <a:lnTo>
                    <a:pt x="3132" y="8242"/>
                  </a:lnTo>
                  <a:lnTo>
                    <a:pt x="1836" y="9010"/>
                  </a:lnTo>
                  <a:cubicBezTo>
                    <a:pt x="1646" y="9117"/>
                    <a:pt x="1433" y="9176"/>
                    <a:pt x="1216" y="9176"/>
                  </a:cubicBezTo>
                  <a:cubicBezTo>
                    <a:pt x="1215" y="9176"/>
                    <a:pt x="1213" y="9176"/>
                    <a:pt x="1212" y="9176"/>
                  </a:cubicBezTo>
                  <a:cubicBezTo>
                    <a:pt x="782" y="9176"/>
                    <a:pt x="386" y="8948"/>
                    <a:pt x="170" y="8578"/>
                  </a:cubicBezTo>
                  <a:cubicBezTo>
                    <a:pt x="144" y="8535"/>
                    <a:pt x="121" y="8490"/>
                    <a:pt x="101" y="8445"/>
                  </a:cubicBezTo>
                  <a:cubicBezTo>
                    <a:pt x="35" y="8599"/>
                    <a:pt x="1" y="8766"/>
                    <a:pt x="0" y="8935"/>
                  </a:cubicBezTo>
                  <a:cubicBezTo>
                    <a:pt x="1" y="9152"/>
                    <a:pt x="59" y="9365"/>
                    <a:pt x="170" y="9554"/>
                  </a:cubicBezTo>
                  <a:cubicBezTo>
                    <a:pt x="386" y="9924"/>
                    <a:pt x="783" y="10152"/>
                    <a:pt x="1212" y="10152"/>
                  </a:cubicBezTo>
                  <a:cubicBezTo>
                    <a:pt x="1213" y="10152"/>
                    <a:pt x="1215" y="10152"/>
                    <a:pt x="1216" y="10152"/>
                  </a:cubicBezTo>
                  <a:cubicBezTo>
                    <a:pt x="1433" y="10151"/>
                    <a:pt x="1646" y="10093"/>
                    <a:pt x="1836" y="9985"/>
                  </a:cubicBezTo>
                  <a:lnTo>
                    <a:pt x="3132" y="9218"/>
                  </a:lnTo>
                  <a:lnTo>
                    <a:pt x="15671" y="1824"/>
                  </a:lnTo>
                  <a:cubicBezTo>
                    <a:pt x="16612" y="1268"/>
                    <a:pt x="17686" y="976"/>
                    <a:pt x="18780" y="976"/>
                  </a:cubicBezTo>
                  <a:cubicBezTo>
                    <a:pt x="19872" y="976"/>
                    <a:pt x="20946" y="1268"/>
                    <a:pt x="21888" y="1822"/>
                  </a:cubicBezTo>
                  <a:lnTo>
                    <a:pt x="34379" y="9189"/>
                  </a:lnTo>
                  <a:lnTo>
                    <a:pt x="34415" y="9212"/>
                  </a:lnTo>
                  <a:lnTo>
                    <a:pt x="35723" y="9985"/>
                  </a:lnTo>
                  <a:cubicBezTo>
                    <a:pt x="35910" y="10096"/>
                    <a:pt x="36121" y="10154"/>
                    <a:pt x="36337" y="10154"/>
                  </a:cubicBezTo>
                  <a:lnTo>
                    <a:pt x="36386" y="10154"/>
                  </a:lnTo>
                  <a:cubicBezTo>
                    <a:pt x="36801" y="10138"/>
                    <a:pt x="37178" y="9912"/>
                    <a:pt x="37388" y="9555"/>
                  </a:cubicBezTo>
                  <a:cubicBezTo>
                    <a:pt x="37398" y="9538"/>
                    <a:pt x="37407" y="9522"/>
                    <a:pt x="37417" y="9506"/>
                  </a:cubicBezTo>
                  <a:cubicBezTo>
                    <a:pt x="37503" y="9342"/>
                    <a:pt x="37550" y="9161"/>
                    <a:pt x="37556" y="8976"/>
                  </a:cubicBezTo>
                  <a:cubicBezTo>
                    <a:pt x="37561" y="8794"/>
                    <a:pt x="37525" y="8612"/>
                    <a:pt x="37451" y="8445"/>
                  </a:cubicBezTo>
                  <a:cubicBezTo>
                    <a:pt x="37437" y="8493"/>
                    <a:pt x="37415" y="8537"/>
                    <a:pt x="37388" y="8578"/>
                  </a:cubicBezTo>
                  <a:cubicBezTo>
                    <a:pt x="37169" y="8951"/>
                    <a:pt x="36769" y="9179"/>
                    <a:pt x="36337" y="9179"/>
                  </a:cubicBezTo>
                  <a:cubicBezTo>
                    <a:pt x="36121" y="9179"/>
                    <a:pt x="35908" y="9120"/>
                    <a:pt x="35723" y="9011"/>
                  </a:cubicBezTo>
                  <a:lnTo>
                    <a:pt x="34377" y="8217"/>
                  </a:lnTo>
                  <a:lnTo>
                    <a:pt x="21887" y="848"/>
                  </a:lnTo>
                  <a:cubicBezTo>
                    <a:pt x="20946" y="294"/>
                    <a:pt x="19872" y="2"/>
                    <a:pt x="18778" y="2"/>
                  </a:cubicBezTo>
                  <a:lnTo>
                    <a:pt x="18780" y="0"/>
                  </a:ln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4"/>
            <p:cNvSpPr/>
            <p:nvPr/>
          </p:nvSpPr>
          <p:spPr>
            <a:xfrm>
              <a:off x="3628600" y="1569225"/>
              <a:ext cx="201800" cy="183850"/>
            </a:xfrm>
            <a:custGeom>
              <a:rect b="b" l="l" r="r" t="t"/>
              <a:pathLst>
                <a:path extrusionOk="0" h="7354" w="8072">
                  <a:moveTo>
                    <a:pt x="4036" y="1"/>
                  </a:moveTo>
                  <a:cubicBezTo>
                    <a:pt x="3095" y="1"/>
                    <a:pt x="2154" y="360"/>
                    <a:pt x="1437" y="1078"/>
                  </a:cubicBezTo>
                  <a:cubicBezTo>
                    <a:pt x="0" y="2514"/>
                    <a:pt x="0" y="4841"/>
                    <a:pt x="1437" y="6276"/>
                  </a:cubicBezTo>
                  <a:cubicBezTo>
                    <a:pt x="2154" y="6994"/>
                    <a:pt x="3095" y="7353"/>
                    <a:pt x="4036" y="7353"/>
                  </a:cubicBezTo>
                  <a:cubicBezTo>
                    <a:pt x="4977" y="7353"/>
                    <a:pt x="5918" y="6994"/>
                    <a:pt x="6635" y="6276"/>
                  </a:cubicBezTo>
                  <a:cubicBezTo>
                    <a:pt x="8071" y="4841"/>
                    <a:pt x="8071" y="2514"/>
                    <a:pt x="6635" y="1078"/>
                  </a:cubicBezTo>
                  <a:cubicBezTo>
                    <a:pt x="5918" y="360"/>
                    <a:pt x="4977" y="1"/>
                    <a:pt x="4036"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4"/>
            <p:cNvSpPr/>
            <p:nvPr/>
          </p:nvSpPr>
          <p:spPr>
            <a:xfrm>
              <a:off x="3659625" y="1569200"/>
              <a:ext cx="113200" cy="91950"/>
            </a:xfrm>
            <a:custGeom>
              <a:rect b="b" l="l" r="r" t="t"/>
              <a:pathLst>
                <a:path extrusionOk="0" h="3678" w="4528">
                  <a:moveTo>
                    <a:pt x="2796" y="1"/>
                  </a:moveTo>
                  <a:cubicBezTo>
                    <a:pt x="2437" y="1"/>
                    <a:pt x="2077" y="54"/>
                    <a:pt x="1727" y="161"/>
                  </a:cubicBezTo>
                  <a:cubicBezTo>
                    <a:pt x="0" y="1289"/>
                    <a:pt x="1897" y="2729"/>
                    <a:pt x="2795" y="3678"/>
                  </a:cubicBezTo>
                  <a:cubicBezTo>
                    <a:pt x="2828" y="2478"/>
                    <a:pt x="2558" y="385"/>
                    <a:pt x="4084" y="385"/>
                  </a:cubicBezTo>
                  <a:cubicBezTo>
                    <a:pt x="4218" y="385"/>
                    <a:pt x="4365" y="401"/>
                    <a:pt x="4528" y="435"/>
                  </a:cubicBezTo>
                  <a:cubicBezTo>
                    <a:pt x="3990" y="148"/>
                    <a:pt x="3395" y="1"/>
                    <a:pt x="2796" y="1"/>
                  </a:cubicBez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4"/>
            <p:cNvSpPr/>
            <p:nvPr/>
          </p:nvSpPr>
          <p:spPr>
            <a:xfrm>
              <a:off x="3634425" y="1617850"/>
              <a:ext cx="95075" cy="87525"/>
            </a:xfrm>
            <a:custGeom>
              <a:rect b="b" l="l" r="r" t="t"/>
              <a:pathLst>
                <a:path extrusionOk="0" h="3501" w="3803">
                  <a:moveTo>
                    <a:pt x="560" y="1"/>
                  </a:moveTo>
                  <a:lnTo>
                    <a:pt x="560" y="1"/>
                  </a:lnTo>
                  <a:cubicBezTo>
                    <a:pt x="100" y="860"/>
                    <a:pt x="1" y="1867"/>
                    <a:pt x="286" y="2800"/>
                  </a:cubicBezTo>
                  <a:cubicBezTo>
                    <a:pt x="616" y="3306"/>
                    <a:pt x="974" y="3501"/>
                    <a:pt x="1338" y="3501"/>
                  </a:cubicBezTo>
                  <a:cubicBezTo>
                    <a:pt x="2215" y="3501"/>
                    <a:pt x="3131" y="2367"/>
                    <a:pt x="3803" y="1732"/>
                  </a:cubicBezTo>
                  <a:cubicBezTo>
                    <a:pt x="3715" y="1729"/>
                    <a:pt x="3623" y="1729"/>
                    <a:pt x="3527" y="1729"/>
                  </a:cubicBezTo>
                  <a:cubicBezTo>
                    <a:pt x="3339" y="1729"/>
                    <a:pt x="3138" y="1732"/>
                    <a:pt x="2931" y="1732"/>
                  </a:cubicBezTo>
                  <a:cubicBezTo>
                    <a:pt x="1671" y="1732"/>
                    <a:pt x="221" y="1618"/>
                    <a:pt x="560" y="1"/>
                  </a:cubicBez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4"/>
            <p:cNvSpPr/>
            <p:nvPr/>
          </p:nvSpPr>
          <p:spPr>
            <a:xfrm>
              <a:off x="3686175" y="1661125"/>
              <a:ext cx="113200" cy="91975"/>
            </a:xfrm>
            <a:custGeom>
              <a:rect b="b" l="l" r="r" t="t"/>
              <a:pathLst>
                <a:path extrusionOk="0" h="3679" w="4528">
                  <a:moveTo>
                    <a:pt x="1733" y="1"/>
                  </a:moveTo>
                  <a:lnTo>
                    <a:pt x="1733" y="1"/>
                  </a:lnTo>
                  <a:cubicBezTo>
                    <a:pt x="1698" y="1202"/>
                    <a:pt x="1969" y="3293"/>
                    <a:pt x="444" y="3293"/>
                  </a:cubicBezTo>
                  <a:cubicBezTo>
                    <a:pt x="310" y="3293"/>
                    <a:pt x="163" y="3277"/>
                    <a:pt x="0" y="3243"/>
                  </a:cubicBezTo>
                  <a:lnTo>
                    <a:pt x="0" y="3243"/>
                  </a:lnTo>
                  <a:cubicBezTo>
                    <a:pt x="539" y="3532"/>
                    <a:pt x="1135" y="3678"/>
                    <a:pt x="1734" y="3678"/>
                  </a:cubicBezTo>
                  <a:cubicBezTo>
                    <a:pt x="2092" y="3678"/>
                    <a:pt x="2452" y="3626"/>
                    <a:pt x="2801" y="3520"/>
                  </a:cubicBezTo>
                  <a:cubicBezTo>
                    <a:pt x="4528" y="2390"/>
                    <a:pt x="2629" y="951"/>
                    <a:pt x="1733" y="1"/>
                  </a:cubicBez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4"/>
            <p:cNvSpPr/>
            <p:nvPr/>
          </p:nvSpPr>
          <p:spPr>
            <a:xfrm>
              <a:off x="3729475" y="1616925"/>
              <a:ext cx="95100" cy="87550"/>
            </a:xfrm>
            <a:custGeom>
              <a:rect b="b" l="l" r="r" t="t"/>
              <a:pathLst>
                <a:path extrusionOk="0" h="3502" w="3804">
                  <a:moveTo>
                    <a:pt x="2467" y="1"/>
                  </a:moveTo>
                  <a:cubicBezTo>
                    <a:pt x="1589" y="1"/>
                    <a:pt x="672" y="1135"/>
                    <a:pt x="1" y="1769"/>
                  </a:cubicBezTo>
                  <a:cubicBezTo>
                    <a:pt x="93" y="1772"/>
                    <a:pt x="190" y="1772"/>
                    <a:pt x="290" y="1772"/>
                  </a:cubicBezTo>
                  <a:cubicBezTo>
                    <a:pt x="472" y="1772"/>
                    <a:pt x="666" y="1770"/>
                    <a:pt x="865" y="1770"/>
                  </a:cubicBezTo>
                  <a:cubicBezTo>
                    <a:pt x="2128" y="1770"/>
                    <a:pt x="3583" y="1880"/>
                    <a:pt x="3243" y="3502"/>
                  </a:cubicBezTo>
                  <a:cubicBezTo>
                    <a:pt x="3704" y="2642"/>
                    <a:pt x="3803" y="1634"/>
                    <a:pt x="3518" y="701"/>
                  </a:cubicBezTo>
                  <a:cubicBezTo>
                    <a:pt x="3188" y="196"/>
                    <a:pt x="2830" y="1"/>
                    <a:pt x="2467" y="1"/>
                  </a:cubicBez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4"/>
            <p:cNvSpPr/>
            <p:nvPr/>
          </p:nvSpPr>
          <p:spPr>
            <a:xfrm>
              <a:off x="3522525" y="2101625"/>
              <a:ext cx="43775" cy="43425"/>
            </a:xfrm>
            <a:custGeom>
              <a:rect b="b" l="l" r="r" t="t"/>
              <a:pathLst>
                <a:path extrusionOk="0" h="1737" w="1751">
                  <a:moveTo>
                    <a:pt x="1724" y="1"/>
                  </a:moveTo>
                  <a:lnTo>
                    <a:pt x="1" y="1722"/>
                  </a:lnTo>
                  <a:lnTo>
                    <a:pt x="15" y="1736"/>
                  </a:lnTo>
                  <a:lnTo>
                    <a:pt x="1751"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4"/>
            <p:cNvSpPr/>
            <p:nvPr/>
          </p:nvSpPr>
          <p:spPr>
            <a:xfrm>
              <a:off x="3605825" y="2101625"/>
              <a:ext cx="54925" cy="54225"/>
            </a:xfrm>
            <a:custGeom>
              <a:rect b="b" l="l" r="r" t="t"/>
              <a:pathLst>
                <a:path extrusionOk="0" h="2169" w="2197">
                  <a:moveTo>
                    <a:pt x="2168" y="1"/>
                  </a:moveTo>
                  <a:lnTo>
                    <a:pt x="1" y="2168"/>
                  </a:lnTo>
                  <a:lnTo>
                    <a:pt x="29" y="2168"/>
                  </a:lnTo>
                  <a:lnTo>
                    <a:pt x="2197"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4"/>
            <p:cNvSpPr/>
            <p:nvPr/>
          </p:nvSpPr>
          <p:spPr>
            <a:xfrm>
              <a:off x="3652875" y="2101625"/>
              <a:ext cx="55075" cy="54225"/>
            </a:xfrm>
            <a:custGeom>
              <a:rect b="b" l="l" r="r" t="t"/>
              <a:pathLst>
                <a:path extrusionOk="0" h="2169" w="2203">
                  <a:moveTo>
                    <a:pt x="2168" y="1"/>
                  </a:moveTo>
                  <a:lnTo>
                    <a:pt x="1" y="2168"/>
                  </a:lnTo>
                  <a:lnTo>
                    <a:pt x="35" y="2168"/>
                  </a:lnTo>
                  <a:lnTo>
                    <a:pt x="2203"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4"/>
            <p:cNvSpPr/>
            <p:nvPr/>
          </p:nvSpPr>
          <p:spPr>
            <a:xfrm>
              <a:off x="3747500" y="2101625"/>
              <a:ext cx="54225" cy="54225"/>
            </a:xfrm>
            <a:custGeom>
              <a:rect b="b" l="l" r="r" t="t"/>
              <a:pathLst>
                <a:path extrusionOk="0" h="2169" w="2169">
                  <a:moveTo>
                    <a:pt x="2161" y="1"/>
                  </a:moveTo>
                  <a:lnTo>
                    <a:pt x="1" y="2168"/>
                  </a:lnTo>
                  <a:lnTo>
                    <a:pt x="1" y="2168"/>
                  </a:lnTo>
                  <a:lnTo>
                    <a:pt x="2168"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4"/>
            <p:cNvSpPr/>
            <p:nvPr/>
          </p:nvSpPr>
          <p:spPr>
            <a:xfrm>
              <a:off x="3793850" y="2101625"/>
              <a:ext cx="54925" cy="54225"/>
            </a:xfrm>
            <a:custGeom>
              <a:rect b="b" l="l" r="r" t="t"/>
              <a:pathLst>
                <a:path extrusionOk="0" h="2169" w="2197">
                  <a:moveTo>
                    <a:pt x="2168" y="1"/>
                  </a:moveTo>
                  <a:lnTo>
                    <a:pt x="1" y="2168"/>
                  </a:lnTo>
                  <a:lnTo>
                    <a:pt x="35" y="2168"/>
                  </a:lnTo>
                  <a:lnTo>
                    <a:pt x="2197"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4"/>
            <p:cNvSpPr/>
            <p:nvPr/>
          </p:nvSpPr>
          <p:spPr>
            <a:xfrm>
              <a:off x="3522525" y="2101625"/>
              <a:ext cx="43775" cy="43425"/>
            </a:xfrm>
            <a:custGeom>
              <a:rect b="b" l="l" r="r" t="t"/>
              <a:pathLst>
                <a:path extrusionOk="0" h="1737" w="1751">
                  <a:moveTo>
                    <a:pt x="1724" y="1"/>
                  </a:moveTo>
                  <a:lnTo>
                    <a:pt x="1" y="1722"/>
                  </a:lnTo>
                  <a:lnTo>
                    <a:pt x="15" y="1736"/>
                  </a:lnTo>
                  <a:lnTo>
                    <a:pt x="1751"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4"/>
            <p:cNvSpPr/>
            <p:nvPr/>
          </p:nvSpPr>
          <p:spPr>
            <a:xfrm>
              <a:off x="3747500" y="2101625"/>
              <a:ext cx="54225" cy="54225"/>
            </a:xfrm>
            <a:custGeom>
              <a:rect b="b" l="l" r="r" t="t"/>
              <a:pathLst>
                <a:path extrusionOk="0" h="2169" w="2169">
                  <a:moveTo>
                    <a:pt x="2161" y="1"/>
                  </a:moveTo>
                  <a:lnTo>
                    <a:pt x="1" y="2168"/>
                  </a:lnTo>
                  <a:lnTo>
                    <a:pt x="1" y="2168"/>
                  </a:lnTo>
                  <a:lnTo>
                    <a:pt x="2168"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4"/>
            <p:cNvSpPr/>
            <p:nvPr/>
          </p:nvSpPr>
          <p:spPr>
            <a:xfrm>
              <a:off x="3652875" y="2101625"/>
              <a:ext cx="55075" cy="54225"/>
            </a:xfrm>
            <a:custGeom>
              <a:rect b="b" l="l" r="r" t="t"/>
              <a:pathLst>
                <a:path extrusionOk="0" h="2169" w="2203">
                  <a:moveTo>
                    <a:pt x="2168" y="1"/>
                  </a:moveTo>
                  <a:lnTo>
                    <a:pt x="1" y="2168"/>
                  </a:lnTo>
                  <a:lnTo>
                    <a:pt x="35" y="2168"/>
                  </a:lnTo>
                  <a:lnTo>
                    <a:pt x="2203"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4"/>
            <p:cNvSpPr/>
            <p:nvPr/>
          </p:nvSpPr>
          <p:spPr>
            <a:xfrm>
              <a:off x="3652875" y="2101625"/>
              <a:ext cx="55075" cy="54225"/>
            </a:xfrm>
            <a:custGeom>
              <a:rect b="b" l="l" r="r" t="t"/>
              <a:pathLst>
                <a:path extrusionOk="0" h="2169" w="2203">
                  <a:moveTo>
                    <a:pt x="2168" y="1"/>
                  </a:moveTo>
                  <a:lnTo>
                    <a:pt x="1" y="2168"/>
                  </a:lnTo>
                  <a:lnTo>
                    <a:pt x="35" y="2168"/>
                  </a:lnTo>
                  <a:lnTo>
                    <a:pt x="2203"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4"/>
            <p:cNvSpPr/>
            <p:nvPr/>
          </p:nvSpPr>
          <p:spPr>
            <a:xfrm>
              <a:off x="3517400" y="2101625"/>
              <a:ext cx="48225" cy="43075"/>
            </a:xfrm>
            <a:custGeom>
              <a:rect b="b" l="l" r="r" t="t"/>
              <a:pathLst>
                <a:path extrusionOk="0" h="1723" w="1929">
                  <a:moveTo>
                    <a:pt x="1083" y="1"/>
                  </a:moveTo>
                  <a:cubicBezTo>
                    <a:pt x="484" y="1"/>
                    <a:pt x="0" y="490"/>
                    <a:pt x="4" y="1087"/>
                  </a:cubicBezTo>
                  <a:cubicBezTo>
                    <a:pt x="4" y="1315"/>
                    <a:pt x="75" y="1536"/>
                    <a:pt x="206" y="1722"/>
                  </a:cubicBezTo>
                  <a:lnTo>
                    <a:pt x="1929" y="1"/>
                  </a:lnTo>
                  <a:lnTo>
                    <a:pt x="1085" y="1"/>
                  </a:lnTo>
                  <a:cubicBezTo>
                    <a:pt x="1084" y="1"/>
                    <a:pt x="1083" y="1"/>
                    <a:pt x="1083"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4"/>
            <p:cNvSpPr/>
            <p:nvPr/>
          </p:nvSpPr>
          <p:spPr>
            <a:xfrm>
              <a:off x="3558800" y="2101625"/>
              <a:ext cx="101225" cy="54225"/>
            </a:xfrm>
            <a:custGeom>
              <a:rect b="b" l="l" r="r" t="t"/>
              <a:pathLst>
                <a:path extrusionOk="0" h="2169" w="4049">
                  <a:moveTo>
                    <a:pt x="2161" y="1"/>
                  </a:moveTo>
                  <a:lnTo>
                    <a:pt x="1" y="2168"/>
                  </a:lnTo>
                  <a:lnTo>
                    <a:pt x="1882" y="2168"/>
                  </a:lnTo>
                  <a:lnTo>
                    <a:pt x="4049" y="1"/>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4"/>
            <p:cNvSpPr/>
            <p:nvPr/>
          </p:nvSpPr>
          <p:spPr>
            <a:xfrm>
              <a:off x="3522525" y="2101625"/>
              <a:ext cx="43775" cy="43425"/>
            </a:xfrm>
            <a:custGeom>
              <a:rect b="b" l="l" r="r" t="t"/>
              <a:pathLst>
                <a:path extrusionOk="0" h="1737" w="1751">
                  <a:moveTo>
                    <a:pt x="1724" y="1"/>
                  </a:moveTo>
                  <a:lnTo>
                    <a:pt x="1" y="1722"/>
                  </a:lnTo>
                  <a:lnTo>
                    <a:pt x="15" y="1736"/>
                  </a:lnTo>
                  <a:lnTo>
                    <a:pt x="1751" y="1"/>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4"/>
            <p:cNvSpPr/>
            <p:nvPr/>
          </p:nvSpPr>
          <p:spPr>
            <a:xfrm>
              <a:off x="3653750" y="2101625"/>
              <a:ext cx="100725" cy="54225"/>
            </a:xfrm>
            <a:custGeom>
              <a:rect b="b" l="l" r="r" t="t"/>
              <a:pathLst>
                <a:path extrusionOk="0" h="2169" w="4029">
                  <a:moveTo>
                    <a:pt x="2168" y="1"/>
                  </a:moveTo>
                  <a:lnTo>
                    <a:pt x="0" y="2168"/>
                  </a:lnTo>
                  <a:lnTo>
                    <a:pt x="1861" y="2168"/>
                  </a:lnTo>
                  <a:lnTo>
                    <a:pt x="4029" y="1"/>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4"/>
            <p:cNvSpPr/>
            <p:nvPr/>
          </p:nvSpPr>
          <p:spPr>
            <a:xfrm>
              <a:off x="3841050" y="2101625"/>
              <a:ext cx="82450" cy="54225"/>
            </a:xfrm>
            <a:custGeom>
              <a:rect b="b" l="l" r="r" t="t"/>
              <a:pathLst>
                <a:path extrusionOk="0" h="2169" w="3298">
                  <a:moveTo>
                    <a:pt x="2265" y="1"/>
                  </a:moveTo>
                  <a:cubicBezTo>
                    <a:pt x="2263" y="1"/>
                    <a:pt x="2261" y="1"/>
                    <a:pt x="2259" y="1"/>
                  </a:cubicBezTo>
                  <a:lnTo>
                    <a:pt x="2170" y="1"/>
                  </a:lnTo>
                  <a:lnTo>
                    <a:pt x="1" y="2168"/>
                  </a:lnTo>
                  <a:lnTo>
                    <a:pt x="1890" y="2168"/>
                  </a:lnTo>
                  <a:lnTo>
                    <a:pt x="3298" y="768"/>
                  </a:lnTo>
                  <a:cubicBezTo>
                    <a:pt x="3160" y="312"/>
                    <a:pt x="2740" y="1"/>
                    <a:pt x="2265"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4"/>
            <p:cNvSpPr/>
            <p:nvPr/>
          </p:nvSpPr>
          <p:spPr>
            <a:xfrm>
              <a:off x="3747500" y="2101625"/>
              <a:ext cx="100550" cy="54225"/>
            </a:xfrm>
            <a:custGeom>
              <a:rect b="b" l="l" r="r" t="t"/>
              <a:pathLst>
                <a:path extrusionOk="0" h="2169" w="4022">
                  <a:moveTo>
                    <a:pt x="2168" y="1"/>
                  </a:moveTo>
                  <a:lnTo>
                    <a:pt x="1" y="2168"/>
                  </a:lnTo>
                  <a:lnTo>
                    <a:pt x="1855" y="2168"/>
                  </a:lnTo>
                  <a:lnTo>
                    <a:pt x="4022" y="1"/>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4"/>
            <p:cNvSpPr/>
            <p:nvPr/>
          </p:nvSpPr>
          <p:spPr>
            <a:xfrm>
              <a:off x="3747500" y="2101625"/>
              <a:ext cx="54225" cy="54225"/>
            </a:xfrm>
            <a:custGeom>
              <a:rect b="b" l="l" r="r" t="t"/>
              <a:pathLst>
                <a:path extrusionOk="0" h="2169" w="2169">
                  <a:moveTo>
                    <a:pt x="2161" y="1"/>
                  </a:moveTo>
                  <a:lnTo>
                    <a:pt x="1" y="2168"/>
                  </a:lnTo>
                  <a:lnTo>
                    <a:pt x="1" y="2168"/>
                  </a:lnTo>
                  <a:lnTo>
                    <a:pt x="2168"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4"/>
            <p:cNvSpPr/>
            <p:nvPr/>
          </p:nvSpPr>
          <p:spPr>
            <a:xfrm>
              <a:off x="3793850" y="2101625"/>
              <a:ext cx="54925" cy="54225"/>
            </a:xfrm>
            <a:custGeom>
              <a:rect b="b" l="l" r="r" t="t"/>
              <a:pathLst>
                <a:path extrusionOk="0" h="2169" w="2197">
                  <a:moveTo>
                    <a:pt x="2168" y="1"/>
                  </a:moveTo>
                  <a:lnTo>
                    <a:pt x="1" y="2168"/>
                  </a:lnTo>
                  <a:lnTo>
                    <a:pt x="35" y="2168"/>
                  </a:lnTo>
                  <a:lnTo>
                    <a:pt x="2197"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4"/>
            <p:cNvSpPr/>
            <p:nvPr/>
          </p:nvSpPr>
          <p:spPr>
            <a:xfrm>
              <a:off x="3888300" y="2120800"/>
              <a:ext cx="36475" cy="35050"/>
            </a:xfrm>
            <a:custGeom>
              <a:rect b="b" l="l" r="r" t="t"/>
              <a:pathLst>
                <a:path extrusionOk="0" h="1402" w="1459">
                  <a:moveTo>
                    <a:pt x="1408" y="1"/>
                  </a:moveTo>
                  <a:lnTo>
                    <a:pt x="0" y="1401"/>
                  </a:lnTo>
                  <a:lnTo>
                    <a:pt x="370" y="1401"/>
                  </a:lnTo>
                  <a:cubicBezTo>
                    <a:pt x="372" y="1401"/>
                    <a:pt x="374" y="1401"/>
                    <a:pt x="375" y="1401"/>
                  </a:cubicBezTo>
                  <a:cubicBezTo>
                    <a:pt x="972" y="1401"/>
                    <a:pt x="1455" y="917"/>
                    <a:pt x="1457" y="320"/>
                  </a:cubicBezTo>
                  <a:cubicBezTo>
                    <a:pt x="1458" y="212"/>
                    <a:pt x="1442" y="103"/>
                    <a:pt x="1408" y="1"/>
                  </a:cubicBez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4"/>
            <p:cNvSpPr/>
            <p:nvPr/>
          </p:nvSpPr>
          <p:spPr>
            <a:xfrm>
              <a:off x="3522900" y="2101625"/>
              <a:ext cx="89925" cy="54225"/>
            </a:xfrm>
            <a:custGeom>
              <a:rect b="b" l="l" r="r" t="t"/>
              <a:pathLst>
                <a:path extrusionOk="0" h="2169" w="3597">
                  <a:moveTo>
                    <a:pt x="1736" y="1"/>
                  </a:moveTo>
                  <a:lnTo>
                    <a:pt x="0" y="1736"/>
                  </a:lnTo>
                  <a:cubicBezTo>
                    <a:pt x="201" y="2007"/>
                    <a:pt x="518" y="2168"/>
                    <a:pt x="855" y="2168"/>
                  </a:cubicBezTo>
                  <a:cubicBezTo>
                    <a:pt x="858" y="2168"/>
                    <a:pt x="861" y="2168"/>
                    <a:pt x="864" y="2168"/>
                  </a:cubicBezTo>
                  <a:lnTo>
                    <a:pt x="1437" y="2168"/>
                  </a:lnTo>
                  <a:lnTo>
                    <a:pt x="3597" y="1"/>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4"/>
            <p:cNvSpPr/>
            <p:nvPr/>
          </p:nvSpPr>
          <p:spPr>
            <a:xfrm>
              <a:off x="3700275" y="2101625"/>
              <a:ext cx="101275" cy="54225"/>
            </a:xfrm>
            <a:custGeom>
              <a:rect b="b" l="l" r="r" t="t"/>
              <a:pathLst>
                <a:path extrusionOk="0" h="2169" w="4051">
                  <a:moveTo>
                    <a:pt x="2168" y="1"/>
                  </a:moveTo>
                  <a:lnTo>
                    <a:pt x="0" y="2168"/>
                  </a:lnTo>
                  <a:lnTo>
                    <a:pt x="1890" y="2168"/>
                  </a:lnTo>
                  <a:lnTo>
                    <a:pt x="4050" y="1"/>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4"/>
            <p:cNvSpPr/>
            <p:nvPr/>
          </p:nvSpPr>
          <p:spPr>
            <a:xfrm>
              <a:off x="3606550" y="2101625"/>
              <a:ext cx="100550" cy="54225"/>
            </a:xfrm>
            <a:custGeom>
              <a:rect b="b" l="l" r="r" t="t"/>
              <a:pathLst>
                <a:path extrusionOk="0" h="2169" w="4022">
                  <a:moveTo>
                    <a:pt x="2168" y="1"/>
                  </a:moveTo>
                  <a:lnTo>
                    <a:pt x="0" y="2168"/>
                  </a:lnTo>
                  <a:lnTo>
                    <a:pt x="1854" y="2168"/>
                  </a:lnTo>
                  <a:lnTo>
                    <a:pt x="4021" y="1"/>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4"/>
            <p:cNvSpPr/>
            <p:nvPr/>
          </p:nvSpPr>
          <p:spPr>
            <a:xfrm>
              <a:off x="3794725" y="2101625"/>
              <a:ext cx="100575" cy="54225"/>
            </a:xfrm>
            <a:custGeom>
              <a:rect b="b" l="l" r="r" t="t"/>
              <a:pathLst>
                <a:path extrusionOk="0" h="2169" w="4023">
                  <a:moveTo>
                    <a:pt x="2162" y="1"/>
                  </a:moveTo>
                  <a:lnTo>
                    <a:pt x="0" y="2168"/>
                  </a:lnTo>
                  <a:lnTo>
                    <a:pt x="1854" y="2168"/>
                  </a:lnTo>
                  <a:lnTo>
                    <a:pt x="4023" y="1"/>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4"/>
            <p:cNvSpPr/>
            <p:nvPr/>
          </p:nvSpPr>
          <p:spPr>
            <a:xfrm>
              <a:off x="3793850" y="2101625"/>
              <a:ext cx="54925" cy="54225"/>
            </a:xfrm>
            <a:custGeom>
              <a:rect b="b" l="l" r="r" t="t"/>
              <a:pathLst>
                <a:path extrusionOk="0" h="2169" w="2197">
                  <a:moveTo>
                    <a:pt x="2168" y="1"/>
                  </a:moveTo>
                  <a:lnTo>
                    <a:pt x="1" y="2168"/>
                  </a:lnTo>
                  <a:lnTo>
                    <a:pt x="35" y="2168"/>
                  </a:lnTo>
                  <a:lnTo>
                    <a:pt x="2197"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4"/>
            <p:cNvSpPr/>
            <p:nvPr/>
          </p:nvSpPr>
          <p:spPr>
            <a:xfrm>
              <a:off x="3323325" y="2154725"/>
              <a:ext cx="805375" cy="105375"/>
            </a:xfrm>
            <a:custGeom>
              <a:rect b="b" l="l" r="r" t="t"/>
              <a:pathLst>
                <a:path extrusionOk="0" h="4215" w="32215">
                  <a:moveTo>
                    <a:pt x="29889" y="0"/>
                  </a:moveTo>
                  <a:cubicBezTo>
                    <a:pt x="28963" y="0"/>
                    <a:pt x="27949" y="205"/>
                    <a:pt x="26859" y="613"/>
                  </a:cubicBezTo>
                  <a:cubicBezTo>
                    <a:pt x="26230" y="849"/>
                    <a:pt x="25622" y="1126"/>
                    <a:pt x="25030" y="1396"/>
                  </a:cubicBezTo>
                  <a:cubicBezTo>
                    <a:pt x="24269" y="1742"/>
                    <a:pt x="23549" y="2071"/>
                    <a:pt x="22796" y="2312"/>
                  </a:cubicBezTo>
                  <a:cubicBezTo>
                    <a:pt x="21663" y="2678"/>
                    <a:pt x="20509" y="2822"/>
                    <a:pt x="19391" y="2822"/>
                  </a:cubicBezTo>
                  <a:cubicBezTo>
                    <a:pt x="17395" y="2822"/>
                    <a:pt x="15517" y="2361"/>
                    <a:pt x="14087" y="1873"/>
                  </a:cubicBezTo>
                  <a:lnTo>
                    <a:pt x="13685" y="1734"/>
                  </a:lnTo>
                  <a:cubicBezTo>
                    <a:pt x="13156" y="1548"/>
                    <a:pt x="12609" y="1355"/>
                    <a:pt x="12029" y="1234"/>
                  </a:cubicBezTo>
                  <a:cubicBezTo>
                    <a:pt x="11488" y="1120"/>
                    <a:pt x="10949" y="1073"/>
                    <a:pt x="10413" y="1073"/>
                  </a:cubicBezTo>
                  <a:cubicBezTo>
                    <a:pt x="9160" y="1073"/>
                    <a:pt x="7925" y="1329"/>
                    <a:pt x="6718" y="1578"/>
                  </a:cubicBezTo>
                  <a:cubicBezTo>
                    <a:pt x="5527" y="1825"/>
                    <a:pt x="4394" y="2060"/>
                    <a:pt x="3272" y="2060"/>
                  </a:cubicBezTo>
                  <a:cubicBezTo>
                    <a:pt x="3069" y="2060"/>
                    <a:pt x="2867" y="2053"/>
                    <a:pt x="2664" y="2036"/>
                  </a:cubicBezTo>
                  <a:cubicBezTo>
                    <a:pt x="2170" y="1996"/>
                    <a:pt x="1553" y="1819"/>
                    <a:pt x="1445" y="1450"/>
                  </a:cubicBezTo>
                  <a:cubicBezTo>
                    <a:pt x="1355" y="1147"/>
                    <a:pt x="1077" y="951"/>
                    <a:pt x="777" y="951"/>
                  </a:cubicBezTo>
                  <a:cubicBezTo>
                    <a:pt x="712" y="951"/>
                    <a:pt x="646" y="960"/>
                    <a:pt x="580" y="980"/>
                  </a:cubicBezTo>
                  <a:cubicBezTo>
                    <a:pt x="212" y="1088"/>
                    <a:pt x="0" y="1475"/>
                    <a:pt x="108" y="1843"/>
                  </a:cubicBezTo>
                  <a:cubicBezTo>
                    <a:pt x="373" y="2744"/>
                    <a:pt x="1264" y="3320"/>
                    <a:pt x="2552" y="3426"/>
                  </a:cubicBezTo>
                  <a:cubicBezTo>
                    <a:pt x="2786" y="3445"/>
                    <a:pt x="3020" y="3454"/>
                    <a:pt x="3253" y="3454"/>
                  </a:cubicBezTo>
                  <a:cubicBezTo>
                    <a:pt x="4530" y="3454"/>
                    <a:pt x="5782" y="3195"/>
                    <a:pt x="7000" y="2944"/>
                  </a:cubicBezTo>
                  <a:cubicBezTo>
                    <a:pt x="8178" y="2701"/>
                    <a:pt x="9308" y="2468"/>
                    <a:pt x="10409" y="2468"/>
                  </a:cubicBezTo>
                  <a:cubicBezTo>
                    <a:pt x="10858" y="2468"/>
                    <a:pt x="11302" y="2507"/>
                    <a:pt x="11742" y="2599"/>
                  </a:cubicBezTo>
                  <a:cubicBezTo>
                    <a:pt x="12233" y="2701"/>
                    <a:pt x="12714" y="2871"/>
                    <a:pt x="13223" y="3049"/>
                  </a:cubicBezTo>
                  <a:lnTo>
                    <a:pt x="13636" y="3193"/>
                  </a:lnTo>
                  <a:cubicBezTo>
                    <a:pt x="15631" y="3872"/>
                    <a:pt x="17568" y="4215"/>
                    <a:pt x="19384" y="4215"/>
                  </a:cubicBezTo>
                  <a:cubicBezTo>
                    <a:pt x="20741" y="4215"/>
                    <a:pt x="22031" y="4023"/>
                    <a:pt x="23222" y="3641"/>
                  </a:cubicBezTo>
                  <a:cubicBezTo>
                    <a:pt x="24054" y="3373"/>
                    <a:pt x="24844" y="3013"/>
                    <a:pt x="25609" y="2663"/>
                  </a:cubicBezTo>
                  <a:cubicBezTo>
                    <a:pt x="26203" y="2393"/>
                    <a:pt x="26766" y="2137"/>
                    <a:pt x="27347" y="1919"/>
                  </a:cubicBezTo>
                  <a:cubicBezTo>
                    <a:pt x="28281" y="1570"/>
                    <a:pt x="29130" y="1394"/>
                    <a:pt x="29886" y="1394"/>
                  </a:cubicBezTo>
                  <a:cubicBezTo>
                    <a:pt x="30362" y="1394"/>
                    <a:pt x="30802" y="1464"/>
                    <a:pt x="31203" y="1603"/>
                  </a:cubicBezTo>
                  <a:cubicBezTo>
                    <a:pt x="31278" y="1629"/>
                    <a:pt x="31355" y="1642"/>
                    <a:pt x="31431" y="1642"/>
                  </a:cubicBezTo>
                  <a:cubicBezTo>
                    <a:pt x="31719" y="1642"/>
                    <a:pt x="31989" y="1461"/>
                    <a:pt x="32088" y="1172"/>
                  </a:cubicBezTo>
                  <a:cubicBezTo>
                    <a:pt x="32214" y="810"/>
                    <a:pt x="32021" y="413"/>
                    <a:pt x="31659" y="286"/>
                  </a:cubicBezTo>
                  <a:cubicBezTo>
                    <a:pt x="31111" y="95"/>
                    <a:pt x="30520" y="0"/>
                    <a:pt x="29889" y="0"/>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4"/>
            <p:cNvSpPr/>
            <p:nvPr/>
          </p:nvSpPr>
          <p:spPr>
            <a:xfrm>
              <a:off x="3325225" y="2170900"/>
              <a:ext cx="802350" cy="89200"/>
            </a:xfrm>
            <a:custGeom>
              <a:rect b="b" l="l" r="r" t="t"/>
              <a:pathLst>
                <a:path extrusionOk="0" h="3568" w="32094">
                  <a:moveTo>
                    <a:pt x="31996" y="0"/>
                  </a:moveTo>
                  <a:cubicBezTo>
                    <a:pt x="31878" y="238"/>
                    <a:pt x="31628" y="387"/>
                    <a:pt x="31367" y="387"/>
                  </a:cubicBezTo>
                  <a:cubicBezTo>
                    <a:pt x="31291" y="387"/>
                    <a:pt x="31214" y="375"/>
                    <a:pt x="31140" y="348"/>
                  </a:cubicBezTo>
                  <a:cubicBezTo>
                    <a:pt x="30741" y="208"/>
                    <a:pt x="30304" y="139"/>
                    <a:pt x="29829" y="139"/>
                  </a:cubicBezTo>
                  <a:cubicBezTo>
                    <a:pt x="29073" y="139"/>
                    <a:pt x="28222" y="315"/>
                    <a:pt x="27286" y="662"/>
                  </a:cubicBezTo>
                  <a:cubicBezTo>
                    <a:pt x="26707" y="878"/>
                    <a:pt x="26141" y="1136"/>
                    <a:pt x="25550" y="1408"/>
                  </a:cubicBezTo>
                  <a:cubicBezTo>
                    <a:pt x="24783" y="1756"/>
                    <a:pt x="23996" y="2119"/>
                    <a:pt x="23165" y="2383"/>
                  </a:cubicBezTo>
                  <a:cubicBezTo>
                    <a:pt x="21974" y="2766"/>
                    <a:pt x="20684" y="2962"/>
                    <a:pt x="19326" y="2962"/>
                  </a:cubicBezTo>
                  <a:cubicBezTo>
                    <a:pt x="17506" y="2962"/>
                    <a:pt x="15568" y="2621"/>
                    <a:pt x="13575" y="1937"/>
                  </a:cubicBezTo>
                  <a:lnTo>
                    <a:pt x="13164" y="1791"/>
                  </a:lnTo>
                  <a:cubicBezTo>
                    <a:pt x="12655" y="1616"/>
                    <a:pt x="12174" y="1442"/>
                    <a:pt x="11686" y="1344"/>
                  </a:cubicBezTo>
                  <a:cubicBezTo>
                    <a:pt x="11243" y="1251"/>
                    <a:pt x="10796" y="1213"/>
                    <a:pt x="10344" y="1213"/>
                  </a:cubicBezTo>
                  <a:cubicBezTo>
                    <a:pt x="9243" y="1213"/>
                    <a:pt x="8116" y="1444"/>
                    <a:pt x="6940" y="1687"/>
                  </a:cubicBezTo>
                  <a:cubicBezTo>
                    <a:pt x="5724" y="1939"/>
                    <a:pt x="4480" y="2196"/>
                    <a:pt x="3209" y="2196"/>
                  </a:cubicBezTo>
                  <a:cubicBezTo>
                    <a:pt x="2971" y="2196"/>
                    <a:pt x="2733" y="2187"/>
                    <a:pt x="2493" y="2168"/>
                  </a:cubicBezTo>
                  <a:cubicBezTo>
                    <a:pt x="1260" y="2070"/>
                    <a:pt x="388" y="1540"/>
                    <a:pt x="88" y="710"/>
                  </a:cubicBezTo>
                  <a:cubicBezTo>
                    <a:pt x="15" y="862"/>
                    <a:pt x="1" y="1035"/>
                    <a:pt x="47" y="1198"/>
                  </a:cubicBezTo>
                  <a:cubicBezTo>
                    <a:pt x="311" y="2097"/>
                    <a:pt x="1204" y="2676"/>
                    <a:pt x="2493" y="2781"/>
                  </a:cubicBezTo>
                  <a:cubicBezTo>
                    <a:pt x="2733" y="2800"/>
                    <a:pt x="2971" y="2809"/>
                    <a:pt x="3209" y="2809"/>
                  </a:cubicBezTo>
                  <a:cubicBezTo>
                    <a:pt x="4480" y="2809"/>
                    <a:pt x="5724" y="2552"/>
                    <a:pt x="6940" y="2299"/>
                  </a:cubicBezTo>
                  <a:cubicBezTo>
                    <a:pt x="8122" y="2055"/>
                    <a:pt x="9255" y="1822"/>
                    <a:pt x="10362" y="1822"/>
                  </a:cubicBezTo>
                  <a:cubicBezTo>
                    <a:pt x="10807" y="1822"/>
                    <a:pt x="11248" y="1860"/>
                    <a:pt x="11686" y="1950"/>
                  </a:cubicBezTo>
                  <a:cubicBezTo>
                    <a:pt x="12174" y="2055"/>
                    <a:pt x="12655" y="2222"/>
                    <a:pt x="13164" y="2404"/>
                  </a:cubicBezTo>
                  <a:lnTo>
                    <a:pt x="13575" y="2550"/>
                  </a:lnTo>
                  <a:cubicBezTo>
                    <a:pt x="15568" y="3225"/>
                    <a:pt x="17506" y="3568"/>
                    <a:pt x="19326" y="3568"/>
                  </a:cubicBezTo>
                  <a:cubicBezTo>
                    <a:pt x="20684" y="3568"/>
                    <a:pt x="21974" y="3379"/>
                    <a:pt x="23165" y="2997"/>
                  </a:cubicBezTo>
                  <a:cubicBezTo>
                    <a:pt x="23996" y="2725"/>
                    <a:pt x="24783" y="2369"/>
                    <a:pt x="25550" y="2021"/>
                  </a:cubicBezTo>
                  <a:cubicBezTo>
                    <a:pt x="26141" y="1749"/>
                    <a:pt x="26707" y="1490"/>
                    <a:pt x="27286" y="1274"/>
                  </a:cubicBezTo>
                  <a:cubicBezTo>
                    <a:pt x="28223" y="923"/>
                    <a:pt x="29073" y="748"/>
                    <a:pt x="29829" y="748"/>
                  </a:cubicBezTo>
                  <a:cubicBezTo>
                    <a:pt x="30304" y="748"/>
                    <a:pt x="30742" y="817"/>
                    <a:pt x="31140" y="954"/>
                  </a:cubicBezTo>
                  <a:cubicBezTo>
                    <a:pt x="31217" y="982"/>
                    <a:pt x="31296" y="995"/>
                    <a:pt x="31373" y="995"/>
                  </a:cubicBezTo>
                  <a:cubicBezTo>
                    <a:pt x="31661" y="995"/>
                    <a:pt x="31931" y="816"/>
                    <a:pt x="32032" y="528"/>
                  </a:cubicBezTo>
                  <a:cubicBezTo>
                    <a:pt x="32094" y="356"/>
                    <a:pt x="32081" y="163"/>
                    <a:pt x="3199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4"/>
            <p:cNvSpPr/>
            <p:nvPr/>
          </p:nvSpPr>
          <p:spPr>
            <a:xfrm>
              <a:off x="3322500" y="2437975"/>
              <a:ext cx="178800" cy="287625"/>
            </a:xfrm>
            <a:custGeom>
              <a:rect b="b" l="l" r="r" t="t"/>
              <a:pathLst>
                <a:path extrusionOk="0" h="11505" w="7152">
                  <a:moveTo>
                    <a:pt x="1573" y="1"/>
                  </a:moveTo>
                  <a:cubicBezTo>
                    <a:pt x="1184" y="1"/>
                    <a:pt x="795" y="56"/>
                    <a:pt x="423" y="171"/>
                  </a:cubicBezTo>
                  <a:cubicBezTo>
                    <a:pt x="151" y="259"/>
                    <a:pt x="0" y="550"/>
                    <a:pt x="85" y="823"/>
                  </a:cubicBezTo>
                  <a:cubicBezTo>
                    <a:pt x="154" y="1048"/>
                    <a:pt x="360" y="1192"/>
                    <a:pt x="583" y="1192"/>
                  </a:cubicBezTo>
                  <a:cubicBezTo>
                    <a:pt x="632" y="1192"/>
                    <a:pt x="682" y="1185"/>
                    <a:pt x="731" y="1170"/>
                  </a:cubicBezTo>
                  <a:cubicBezTo>
                    <a:pt x="1006" y="1086"/>
                    <a:pt x="1294" y="1044"/>
                    <a:pt x="1582" y="1044"/>
                  </a:cubicBezTo>
                  <a:cubicBezTo>
                    <a:pt x="2292" y="1044"/>
                    <a:pt x="3006" y="1295"/>
                    <a:pt x="3543" y="1759"/>
                  </a:cubicBezTo>
                  <a:cubicBezTo>
                    <a:pt x="4624" y="2690"/>
                    <a:pt x="4925" y="4286"/>
                    <a:pt x="5067" y="5573"/>
                  </a:cubicBezTo>
                  <a:cubicBezTo>
                    <a:pt x="5187" y="6661"/>
                    <a:pt x="5234" y="7757"/>
                    <a:pt x="5210" y="8853"/>
                  </a:cubicBezTo>
                  <a:lnTo>
                    <a:pt x="5208" y="8930"/>
                  </a:lnTo>
                  <a:cubicBezTo>
                    <a:pt x="5200" y="9332"/>
                    <a:pt x="5188" y="9788"/>
                    <a:pt x="5316" y="10234"/>
                  </a:cubicBezTo>
                  <a:cubicBezTo>
                    <a:pt x="5493" y="10856"/>
                    <a:pt x="5917" y="11322"/>
                    <a:pt x="6446" y="11482"/>
                  </a:cubicBezTo>
                  <a:cubicBezTo>
                    <a:pt x="6495" y="11498"/>
                    <a:pt x="6546" y="11505"/>
                    <a:pt x="6598" y="11505"/>
                  </a:cubicBezTo>
                  <a:lnTo>
                    <a:pt x="6598" y="11505"/>
                  </a:lnTo>
                  <a:cubicBezTo>
                    <a:pt x="6857" y="11505"/>
                    <a:pt x="7077" y="11315"/>
                    <a:pt x="7114" y="11059"/>
                  </a:cubicBezTo>
                  <a:cubicBezTo>
                    <a:pt x="7151" y="10803"/>
                    <a:pt x="6996" y="10557"/>
                    <a:pt x="6748" y="10482"/>
                  </a:cubicBezTo>
                  <a:cubicBezTo>
                    <a:pt x="6566" y="10427"/>
                    <a:pt x="6397" y="10217"/>
                    <a:pt x="6321" y="9948"/>
                  </a:cubicBezTo>
                  <a:cubicBezTo>
                    <a:pt x="6236" y="9654"/>
                    <a:pt x="6245" y="9315"/>
                    <a:pt x="6253" y="8956"/>
                  </a:cubicBezTo>
                  <a:lnTo>
                    <a:pt x="6255" y="8876"/>
                  </a:lnTo>
                  <a:cubicBezTo>
                    <a:pt x="6281" y="7734"/>
                    <a:pt x="6230" y="6593"/>
                    <a:pt x="6106" y="5458"/>
                  </a:cubicBezTo>
                  <a:cubicBezTo>
                    <a:pt x="5944" y="3981"/>
                    <a:pt x="5583" y="2136"/>
                    <a:pt x="4227" y="966"/>
                  </a:cubicBezTo>
                  <a:cubicBezTo>
                    <a:pt x="3500" y="340"/>
                    <a:pt x="2534" y="1"/>
                    <a:pt x="1573" y="1"/>
                  </a:cubicBezTo>
                  <a:close/>
                  <a:moveTo>
                    <a:pt x="6598" y="11505"/>
                  </a:moveTo>
                  <a:lnTo>
                    <a:pt x="6598" y="11505"/>
                  </a:lnTo>
                  <a:cubicBezTo>
                    <a:pt x="6598" y="11505"/>
                    <a:pt x="6597" y="11505"/>
                    <a:pt x="6597" y="11505"/>
                  </a:cubicBezTo>
                  <a:lnTo>
                    <a:pt x="6599" y="11505"/>
                  </a:lnTo>
                  <a:cubicBezTo>
                    <a:pt x="6598" y="11505"/>
                    <a:pt x="6598" y="11505"/>
                    <a:pt x="6598" y="11505"/>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4"/>
            <p:cNvSpPr/>
            <p:nvPr/>
          </p:nvSpPr>
          <p:spPr>
            <a:xfrm>
              <a:off x="3322275" y="2442275"/>
              <a:ext cx="178150" cy="283375"/>
            </a:xfrm>
            <a:custGeom>
              <a:rect b="b" l="l" r="r" t="t"/>
              <a:pathLst>
                <a:path extrusionOk="0" h="11335" w="7126">
                  <a:moveTo>
                    <a:pt x="434" y="1"/>
                  </a:moveTo>
                  <a:cubicBezTo>
                    <a:pt x="156" y="86"/>
                    <a:pt x="1" y="379"/>
                    <a:pt x="85" y="657"/>
                  </a:cubicBezTo>
                  <a:cubicBezTo>
                    <a:pt x="153" y="879"/>
                    <a:pt x="361" y="1021"/>
                    <a:pt x="586" y="1021"/>
                  </a:cubicBezTo>
                  <a:cubicBezTo>
                    <a:pt x="637" y="1021"/>
                    <a:pt x="689" y="1014"/>
                    <a:pt x="740" y="998"/>
                  </a:cubicBezTo>
                  <a:cubicBezTo>
                    <a:pt x="1015" y="914"/>
                    <a:pt x="1303" y="873"/>
                    <a:pt x="1590" y="873"/>
                  </a:cubicBezTo>
                  <a:cubicBezTo>
                    <a:pt x="2301" y="873"/>
                    <a:pt x="3014" y="1123"/>
                    <a:pt x="3549" y="1584"/>
                  </a:cubicBezTo>
                  <a:cubicBezTo>
                    <a:pt x="4630" y="2518"/>
                    <a:pt x="4937" y="4114"/>
                    <a:pt x="5076" y="5404"/>
                  </a:cubicBezTo>
                  <a:cubicBezTo>
                    <a:pt x="5196" y="6492"/>
                    <a:pt x="5242" y="7585"/>
                    <a:pt x="5216" y="8679"/>
                  </a:cubicBezTo>
                  <a:lnTo>
                    <a:pt x="5216" y="8755"/>
                  </a:lnTo>
                  <a:cubicBezTo>
                    <a:pt x="5209" y="9160"/>
                    <a:pt x="5194" y="9613"/>
                    <a:pt x="5327" y="10059"/>
                  </a:cubicBezTo>
                  <a:cubicBezTo>
                    <a:pt x="5501" y="10687"/>
                    <a:pt x="5927" y="11153"/>
                    <a:pt x="6457" y="11314"/>
                  </a:cubicBezTo>
                  <a:cubicBezTo>
                    <a:pt x="6504" y="11327"/>
                    <a:pt x="6553" y="11334"/>
                    <a:pt x="6602" y="11334"/>
                  </a:cubicBezTo>
                  <a:cubicBezTo>
                    <a:pt x="6603" y="11334"/>
                    <a:pt x="6604" y="11334"/>
                    <a:pt x="6605" y="11334"/>
                  </a:cubicBezTo>
                  <a:cubicBezTo>
                    <a:pt x="6837" y="11334"/>
                    <a:pt x="7040" y="11181"/>
                    <a:pt x="7104" y="10959"/>
                  </a:cubicBezTo>
                  <a:cubicBezTo>
                    <a:pt x="7119" y="10904"/>
                    <a:pt x="7126" y="10848"/>
                    <a:pt x="7126" y="10792"/>
                  </a:cubicBezTo>
                  <a:lnTo>
                    <a:pt x="7126" y="10792"/>
                  </a:lnTo>
                  <a:cubicBezTo>
                    <a:pt x="7080" y="10805"/>
                    <a:pt x="7034" y="10812"/>
                    <a:pt x="6986" y="10812"/>
                  </a:cubicBezTo>
                  <a:cubicBezTo>
                    <a:pt x="6934" y="10812"/>
                    <a:pt x="6883" y="10805"/>
                    <a:pt x="6832" y="10790"/>
                  </a:cubicBezTo>
                  <a:cubicBezTo>
                    <a:pt x="6303" y="10631"/>
                    <a:pt x="5878" y="10164"/>
                    <a:pt x="5704" y="9537"/>
                  </a:cubicBezTo>
                  <a:cubicBezTo>
                    <a:pt x="5571" y="9091"/>
                    <a:pt x="5584" y="8637"/>
                    <a:pt x="5592" y="8233"/>
                  </a:cubicBezTo>
                  <a:lnTo>
                    <a:pt x="5599" y="8157"/>
                  </a:lnTo>
                  <a:cubicBezTo>
                    <a:pt x="5619" y="7063"/>
                    <a:pt x="5570" y="5968"/>
                    <a:pt x="5452" y="4881"/>
                  </a:cubicBezTo>
                  <a:cubicBezTo>
                    <a:pt x="5312" y="3592"/>
                    <a:pt x="5013" y="1996"/>
                    <a:pt x="3927" y="1062"/>
                  </a:cubicBezTo>
                  <a:cubicBezTo>
                    <a:pt x="3391" y="600"/>
                    <a:pt x="2679" y="350"/>
                    <a:pt x="1968" y="350"/>
                  </a:cubicBezTo>
                  <a:cubicBezTo>
                    <a:pt x="1680" y="350"/>
                    <a:pt x="1393" y="391"/>
                    <a:pt x="1117" y="476"/>
                  </a:cubicBezTo>
                  <a:cubicBezTo>
                    <a:pt x="1066" y="491"/>
                    <a:pt x="1014" y="499"/>
                    <a:pt x="963" y="499"/>
                  </a:cubicBezTo>
                  <a:cubicBezTo>
                    <a:pt x="738" y="499"/>
                    <a:pt x="531" y="355"/>
                    <a:pt x="462" y="133"/>
                  </a:cubicBezTo>
                  <a:cubicBezTo>
                    <a:pt x="448" y="92"/>
                    <a:pt x="441" y="46"/>
                    <a:pt x="44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4"/>
            <p:cNvSpPr/>
            <p:nvPr/>
          </p:nvSpPr>
          <p:spPr>
            <a:xfrm>
              <a:off x="3963675" y="2439450"/>
              <a:ext cx="179200" cy="287625"/>
            </a:xfrm>
            <a:custGeom>
              <a:rect b="b" l="l" r="r" t="t"/>
              <a:pathLst>
                <a:path extrusionOk="0" h="11505" w="7168">
                  <a:moveTo>
                    <a:pt x="5577" y="1"/>
                  </a:moveTo>
                  <a:cubicBezTo>
                    <a:pt x="4616" y="1"/>
                    <a:pt x="3652" y="339"/>
                    <a:pt x="2925" y="966"/>
                  </a:cubicBezTo>
                  <a:cubicBezTo>
                    <a:pt x="1569" y="2135"/>
                    <a:pt x="1208" y="3980"/>
                    <a:pt x="1045" y="5458"/>
                  </a:cubicBezTo>
                  <a:cubicBezTo>
                    <a:pt x="921" y="6592"/>
                    <a:pt x="871" y="7734"/>
                    <a:pt x="897" y="8876"/>
                  </a:cubicBezTo>
                  <a:lnTo>
                    <a:pt x="898" y="8956"/>
                  </a:lnTo>
                  <a:cubicBezTo>
                    <a:pt x="907" y="9315"/>
                    <a:pt x="916" y="9653"/>
                    <a:pt x="831" y="9946"/>
                  </a:cubicBezTo>
                  <a:cubicBezTo>
                    <a:pt x="754" y="10217"/>
                    <a:pt x="586" y="10427"/>
                    <a:pt x="403" y="10482"/>
                  </a:cubicBezTo>
                  <a:cubicBezTo>
                    <a:pt x="156" y="10557"/>
                    <a:pt x="0" y="10801"/>
                    <a:pt x="38" y="11057"/>
                  </a:cubicBezTo>
                  <a:cubicBezTo>
                    <a:pt x="75" y="11314"/>
                    <a:pt x="295" y="11504"/>
                    <a:pt x="554" y="11505"/>
                  </a:cubicBezTo>
                  <a:cubicBezTo>
                    <a:pt x="605" y="11505"/>
                    <a:pt x="657" y="11496"/>
                    <a:pt x="706" y="11482"/>
                  </a:cubicBezTo>
                  <a:cubicBezTo>
                    <a:pt x="1235" y="11322"/>
                    <a:pt x="1658" y="10854"/>
                    <a:pt x="1835" y="10234"/>
                  </a:cubicBezTo>
                  <a:cubicBezTo>
                    <a:pt x="1963" y="9787"/>
                    <a:pt x="1952" y="9332"/>
                    <a:pt x="1943" y="8930"/>
                  </a:cubicBezTo>
                  <a:lnTo>
                    <a:pt x="1942" y="8851"/>
                  </a:lnTo>
                  <a:cubicBezTo>
                    <a:pt x="1917" y="7756"/>
                    <a:pt x="1965" y="6661"/>
                    <a:pt x="2084" y="5571"/>
                  </a:cubicBezTo>
                  <a:cubicBezTo>
                    <a:pt x="2227" y="4285"/>
                    <a:pt x="2528" y="2689"/>
                    <a:pt x="3608" y="1757"/>
                  </a:cubicBezTo>
                  <a:cubicBezTo>
                    <a:pt x="4146" y="1295"/>
                    <a:pt x="4860" y="1044"/>
                    <a:pt x="5570" y="1044"/>
                  </a:cubicBezTo>
                  <a:cubicBezTo>
                    <a:pt x="5858" y="1044"/>
                    <a:pt x="6146" y="1086"/>
                    <a:pt x="6420" y="1170"/>
                  </a:cubicBezTo>
                  <a:cubicBezTo>
                    <a:pt x="6474" y="1188"/>
                    <a:pt x="6529" y="1196"/>
                    <a:pt x="6582" y="1196"/>
                  </a:cubicBezTo>
                  <a:cubicBezTo>
                    <a:pt x="6805" y="1196"/>
                    <a:pt x="7011" y="1052"/>
                    <a:pt x="7081" y="828"/>
                  </a:cubicBezTo>
                  <a:cubicBezTo>
                    <a:pt x="7167" y="549"/>
                    <a:pt x="7009" y="253"/>
                    <a:pt x="6728" y="171"/>
                  </a:cubicBezTo>
                  <a:cubicBezTo>
                    <a:pt x="6356" y="56"/>
                    <a:pt x="5967" y="1"/>
                    <a:pt x="5577"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4"/>
            <p:cNvSpPr/>
            <p:nvPr/>
          </p:nvSpPr>
          <p:spPr>
            <a:xfrm>
              <a:off x="3964525" y="2443750"/>
              <a:ext cx="178175" cy="283375"/>
            </a:xfrm>
            <a:custGeom>
              <a:rect b="b" l="l" r="r" t="t"/>
              <a:pathLst>
                <a:path extrusionOk="0" h="11335" w="7127">
                  <a:moveTo>
                    <a:pt x="6686" y="1"/>
                  </a:moveTo>
                  <a:cubicBezTo>
                    <a:pt x="6686" y="46"/>
                    <a:pt x="6679" y="90"/>
                    <a:pt x="6664" y="133"/>
                  </a:cubicBezTo>
                  <a:cubicBezTo>
                    <a:pt x="6596" y="355"/>
                    <a:pt x="6390" y="497"/>
                    <a:pt x="6165" y="497"/>
                  </a:cubicBezTo>
                  <a:cubicBezTo>
                    <a:pt x="6113" y="497"/>
                    <a:pt x="6061" y="490"/>
                    <a:pt x="6009" y="474"/>
                  </a:cubicBezTo>
                  <a:cubicBezTo>
                    <a:pt x="5735" y="390"/>
                    <a:pt x="5448" y="349"/>
                    <a:pt x="5160" y="349"/>
                  </a:cubicBezTo>
                  <a:cubicBezTo>
                    <a:pt x="4449" y="349"/>
                    <a:pt x="3736" y="599"/>
                    <a:pt x="3200" y="1060"/>
                  </a:cubicBezTo>
                  <a:cubicBezTo>
                    <a:pt x="2114" y="1994"/>
                    <a:pt x="1814" y="3590"/>
                    <a:pt x="1675" y="4880"/>
                  </a:cubicBezTo>
                  <a:cubicBezTo>
                    <a:pt x="1557" y="5968"/>
                    <a:pt x="1508" y="7062"/>
                    <a:pt x="1528" y="8155"/>
                  </a:cubicBezTo>
                  <a:lnTo>
                    <a:pt x="1535" y="8233"/>
                  </a:lnTo>
                  <a:cubicBezTo>
                    <a:pt x="1542" y="8637"/>
                    <a:pt x="1555" y="9089"/>
                    <a:pt x="1423" y="9535"/>
                  </a:cubicBezTo>
                  <a:cubicBezTo>
                    <a:pt x="1249" y="10163"/>
                    <a:pt x="824" y="10631"/>
                    <a:pt x="294" y="10790"/>
                  </a:cubicBezTo>
                  <a:cubicBezTo>
                    <a:pt x="244" y="10805"/>
                    <a:pt x="192" y="10812"/>
                    <a:pt x="141" y="10812"/>
                  </a:cubicBezTo>
                  <a:cubicBezTo>
                    <a:pt x="93" y="10812"/>
                    <a:pt x="47" y="10805"/>
                    <a:pt x="1" y="10790"/>
                  </a:cubicBezTo>
                  <a:lnTo>
                    <a:pt x="1" y="10790"/>
                  </a:lnTo>
                  <a:cubicBezTo>
                    <a:pt x="1" y="10847"/>
                    <a:pt x="8" y="10903"/>
                    <a:pt x="22" y="10957"/>
                  </a:cubicBezTo>
                  <a:cubicBezTo>
                    <a:pt x="87" y="11180"/>
                    <a:pt x="292" y="11334"/>
                    <a:pt x="525" y="11334"/>
                  </a:cubicBezTo>
                  <a:cubicBezTo>
                    <a:pt x="574" y="11334"/>
                    <a:pt x="623" y="11327"/>
                    <a:pt x="670" y="11313"/>
                  </a:cubicBezTo>
                  <a:cubicBezTo>
                    <a:pt x="1200" y="11153"/>
                    <a:pt x="1626" y="10685"/>
                    <a:pt x="1800" y="10059"/>
                  </a:cubicBezTo>
                  <a:cubicBezTo>
                    <a:pt x="1932" y="9613"/>
                    <a:pt x="1918" y="9160"/>
                    <a:pt x="1911" y="8755"/>
                  </a:cubicBezTo>
                  <a:lnTo>
                    <a:pt x="1911" y="8679"/>
                  </a:lnTo>
                  <a:cubicBezTo>
                    <a:pt x="1885" y="7585"/>
                    <a:pt x="1931" y="6490"/>
                    <a:pt x="2050" y="5402"/>
                  </a:cubicBezTo>
                  <a:cubicBezTo>
                    <a:pt x="2190" y="4113"/>
                    <a:pt x="2496" y="2517"/>
                    <a:pt x="3577" y="1583"/>
                  </a:cubicBezTo>
                  <a:cubicBezTo>
                    <a:pt x="4113" y="1122"/>
                    <a:pt x="4824" y="872"/>
                    <a:pt x="5534" y="872"/>
                  </a:cubicBezTo>
                  <a:cubicBezTo>
                    <a:pt x="5823" y="872"/>
                    <a:pt x="6111" y="913"/>
                    <a:pt x="6386" y="998"/>
                  </a:cubicBezTo>
                  <a:cubicBezTo>
                    <a:pt x="6438" y="1014"/>
                    <a:pt x="6489" y="1021"/>
                    <a:pt x="6540" y="1021"/>
                  </a:cubicBezTo>
                  <a:cubicBezTo>
                    <a:pt x="6765" y="1021"/>
                    <a:pt x="6973" y="878"/>
                    <a:pt x="7041" y="656"/>
                  </a:cubicBezTo>
                  <a:cubicBezTo>
                    <a:pt x="7126" y="378"/>
                    <a:pt x="6971" y="84"/>
                    <a:pt x="669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4"/>
            <p:cNvSpPr/>
            <p:nvPr/>
          </p:nvSpPr>
          <p:spPr>
            <a:xfrm>
              <a:off x="3374800" y="2128250"/>
              <a:ext cx="23525" cy="20150"/>
            </a:xfrm>
            <a:custGeom>
              <a:rect b="b" l="l" r="r" t="t"/>
              <a:pathLst>
                <a:path extrusionOk="0" h="806" w="941">
                  <a:moveTo>
                    <a:pt x="539" y="1"/>
                  </a:moveTo>
                  <a:cubicBezTo>
                    <a:pt x="181" y="1"/>
                    <a:pt x="1" y="434"/>
                    <a:pt x="254" y="687"/>
                  </a:cubicBezTo>
                  <a:cubicBezTo>
                    <a:pt x="336" y="769"/>
                    <a:pt x="436" y="805"/>
                    <a:pt x="535" y="805"/>
                  </a:cubicBezTo>
                  <a:cubicBezTo>
                    <a:pt x="742" y="805"/>
                    <a:pt x="940" y="645"/>
                    <a:pt x="940" y="402"/>
                  </a:cubicBezTo>
                  <a:cubicBezTo>
                    <a:pt x="940" y="181"/>
                    <a:pt x="761" y="1"/>
                    <a:pt x="539"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4"/>
            <p:cNvSpPr/>
            <p:nvPr/>
          </p:nvSpPr>
          <p:spPr>
            <a:xfrm>
              <a:off x="3360950" y="2630350"/>
              <a:ext cx="23475" cy="20125"/>
            </a:xfrm>
            <a:custGeom>
              <a:rect b="b" l="l" r="r" t="t"/>
              <a:pathLst>
                <a:path extrusionOk="0" h="805" w="939">
                  <a:moveTo>
                    <a:pt x="537" y="0"/>
                  </a:moveTo>
                  <a:cubicBezTo>
                    <a:pt x="179" y="0"/>
                    <a:pt x="1" y="432"/>
                    <a:pt x="254" y="686"/>
                  </a:cubicBezTo>
                  <a:cubicBezTo>
                    <a:pt x="335" y="768"/>
                    <a:pt x="436" y="804"/>
                    <a:pt x="535" y="804"/>
                  </a:cubicBezTo>
                  <a:cubicBezTo>
                    <a:pt x="741" y="804"/>
                    <a:pt x="939" y="644"/>
                    <a:pt x="939" y="402"/>
                  </a:cubicBezTo>
                  <a:cubicBezTo>
                    <a:pt x="939" y="180"/>
                    <a:pt x="759" y="0"/>
                    <a:pt x="537"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4"/>
            <p:cNvSpPr/>
            <p:nvPr/>
          </p:nvSpPr>
          <p:spPr>
            <a:xfrm>
              <a:off x="3615550" y="2252775"/>
              <a:ext cx="23475" cy="20150"/>
            </a:xfrm>
            <a:custGeom>
              <a:rect b="b" l="l" r="r" t="t"/>
              <a:pathLst>
                <a:path extrusionOk="0" h="806" w="939">
                  <a:moveTo>
                    <a:pt x="537" y="1"/>
                  </a:moveTo>
                  <a:cubicBezTo>
                    <a:pt x="179" y="1"/>
                    <a:pt x="0" y="434"/>
                    <a:pt x="252" y="687"/>
                  </a:cubicBezTo>
                  <a:cubicBezTo>
                    <a:pt x="334" y="769"/>
                    <a:pt x="434" y="805"/>
                    <a:pt x="533" y="805"/>
                  </a:cubicBezTo>
                  <a:cubicBezTo>
                    <a:pt x="740" y="805"/>
                    <a:pt x="938" y="645"/>
                    <a:pt x="938" y="402"/>
                  </a:cubicBezTo>
                  <a:cubicBezTo>
                    <a:pt x="938" y="181"/>
                    <a:pt x="759" y="1"/>
                    <a:pt x="537"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4"/>
            <p:cNvSpPr/>
            <p:nvPr/>
          </p:nvSpPr>
          <p:spPr>
            <a:xfrm>
              <a:off x="4075675" y="2118225"/>
              <a:ext cx="23475" cy="20125"/>
            </a:xfrm>
            <a:custGeom>
              <a:rect b="b" l="l" r="r" t="t"/>
              <a:pathLst>
                <a:path extrusionOk="0" h="805" w="939">
                  <a:moveTo>
                    <a:pt x="537" y="0"/>
                  </a:moveTo>
                  <a:cubicBezTo>
                    <a:pt x="179" y="0"/>
                    <a:pt x="0" y="433"/>
                    <a:pt x="254" y="687"/>
                  </a:cubicBezTo>
                  <a:cubicBezTo>
                    <a:pt x="336" y="768"/>
                    <a:pt x="436" y="805"/>
                    <a:pt x="534" y="805"/>
                  </a:cubicBezTo>
                  <a:cubicBezTo>
                    <a:pt x="741" y="805"/>
                    <a:pt x="939" y="644"/>
                    <a:pt x="939" y="402"/>
                  </a:cubicBezTo>
                  <a:cubicBezTo>
                    <a:pt x="939" y="180"/>
                    <a:pt x="759" y="0"/>
                    <a:pt x="537"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4"/>
            <p:cNvSpPr/>
            <p:nvPr/>
          </p:nvSpPr>
          <p:spPr>
            <a:xfrm>
              <a:off x="3573975" y="2004475"/>
              <a:ext cx="23500" cy="20150"/>
            </a:xfrm>
            <a:custGeom>
              <a:rect b="b" l="l" r="r" t="t"/>
              <a:pathLst>
                <a:path extrusionOk="0" h="806" w="940">
                  <a:moveTo>
                    <a:pt x="538" y="1"/>
                  </a:moveTo>
                  <a:cubicBezTo>
                    <a:pt x="179" y="1"/>
                    <a:pt x="1" y="434"/>
                    <a:pt x="254" y="687"/>
                  </a:cubicBezTo>
                  <a:cubicBezTo>
                    <a:pt x="336" y="769"/>
                    <a:pt x="436" y="806"/>
                    <a:pt x="534" y="806"/>
                  </a:cubicBezTo>
                  <a:cubicBezTo>
                    <a:pt x="741" y="806"/>
                    <a:pt x="939" y="645"/>
                    <a:pt x="939" y="403"/>
                  </a:cubicBezTo>
                  <a:cubicBezTo>
                    <a:pt x="939" y="181"/>
                    <a:pt x="759" y="1"/>
                    <a:pt x="538"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4"/>
            <p:cNvSpPr/>
            <p:nvPr/>
          </p:nvSpPr>
          <p:spPr>
            <a:xfrm>
              <a:off x="4045550" y="2242750"/>
              <a:ext cx="23500" cy="20125"/>
            </a:xfrm>
            <a:custGeom>
              <a:rect b="b" l="l" r="r" t="t"/>
              <a:pathLst>
                <a:path extrusionOk="0" h="805" w="940">
                  <a:moveTo>
                    <a:pt x="538" y="0"/>
                  </a:moveTo>
                  <a:cubicBezTo>
                    <a:pt x="179" y="0"/>
                    <a:pt x="1" y="432"/>
                    <a:pt x="253" y="685"/>
                  </a:cubicBezTo>
                  <a:cubicBezTo>
                    <a:pt x="335" y="767"/>
                    <a:pt x="436" y="804"/>
                    <a:pt x="535" y="804"/>
                  </a:cubicBezTo>
                  <a:cubicBezTo>
                    <a:pt x="741" y="804"/>
                    <a:pt x="939" y="644"/>
                    <a:pt x="939" y="402"/>
                  </a:cubicBezTo>
                  <a:cubicBezTo>
                    <a:pt x="939" y="180"/>
                    <a:pt x="759" y="0"/>
                    <a:pt x="538"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4"/>
            <p:cNvSpPr/>
            <p:nvPr/>
          </p:nvSpPr>
          <p:spPr>
            <a:xfrm>
              <a:off x="4065625" y="2273675"/>
              <a:ext cx="23500" cy="20125"/>
            </a:xfrm>
            <a:custGeom>
              <a:rect b="b" l="l" r="r" t="t"/>
              <a:pathLst>
                <a:path extrusionOk="0" h="805" w="940">
                  <a:moveTo>
                    <a:pt x="538" y="1"/>
                  </a:moveTo>
                  <a:cubicBezTo>
                    <a:pt x="179" y="1"/>
                    <a:pt x="1" y="433"/>
                    <a:pt x="254" y="686"/>
                  </a:cubicBezTo>
                  <a:cubicBezTo>
                    <a:pt x="336" y="768"/>
                    <a:pt x="437" y="804"/>
                    <a:pt x="535" y="804"/>
                  </a:cubicBezTo>
                  <a:cubicBezTo>
                    <a:pt x="742" y="804"/>
                    <a:pt x="939" y="644"/>
                    <a:pt x="939" y="402"/>
                  </a:cubicBezTo>
                  <a:cubicBezTo>
                    <a:pt x="939" y="181"/>
                    <a:pt x="759" y="1"/>
                    <a:pt x="538"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4"/>
            <p:cNvSpPr/>
            <p:nvPr/>
          </p:nvSpPr>
          <p:spPr>
            <a:xfrm>
              <a:off x="3391350" y="2359350"/>
              <a:ext cx="21800" cy="20125"/>
            </a:xfrm>
            <a:custGeom>
              <a:rect b="b" l="l" r="r" t="t"/>
              <a:pathLst>
                <a:path extrusionOk="0" h="805" w="872">
                  <a:moveTo>
                    <a:pt x="431" y="1"/>
                  </a:moveTo>
                  <a:cubicBezTo>
                    <a:pt x="240" y="1"/>
                    <a:pt x="76" y="136"/>
                    <a:pt x="38" y="324"/>
                  </a:cubicBezTo>
                  <a:cubicBezTo>
                    <a:pt x="1" y="513"/>
                    <a:pt x="101" y="700"/>
                    <a:pt x="278" y="773"/>
                  </a:cubicBezTo>
                  <a:cubicBezTo>
                    <a:pt x="329" y="794"/>
                    <a:pt x="381" y="804"/>
                    <a:pt x="432" y="804"/>
                  </a:cubicBezTo>
                  <a:cubicBezTo>
                    <a:pt x="563" y="804"/>
                    <a:pt x="690" y="740"/>
                    <a:pt x="765" y="627"/>
                  </a:cubicBezTo>
                  <a:cubicBezTo>
                    <a:pt x="871" y="467"/>
                    <a:pt x="851" y="254"/>
                    <a:pt x="716" y="119"/>
                  </a:cubicBezTo>
                  <a:cubicBezTo>
                    <a:pt x="640" y="44"/>
                    <a:pt x="537" y="1"/>
                    <a:pt x="431"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4"/>
            <p:cNvSpPr/>
            <p:nvPr/>
          </p:nvSpPr>
          <p:spPr>
            <a:xfrm>
              <a:off x="3383650" y="2395450"/>
              <a:ext cx="21825" cy="20100"/>
            </a:xfrm>
            <a:custGeom>
              <a:rect b="b" l="l" r="r" t="t"/>
              <a:pathLst>
                <a:path extrusionOk="0" h="804" w="873">
                  <a:moveTo>
                    <a:pt x="432" y="0"/>
                  </a:moveTo>
                  <a:cubicBezTo>
                    <a:pt x="241" y="0"/>
                    <a:pt x="76" y="135"/>
                    <a:pt x="38" y="324"/>
                  </a:cubicBezTo>
                  <a:cubicBezTo>
                    <a:pt x="1" y="511"/>
                    <a:pt x="101" y="700"/>
                    <a:pt x="278" y="773"/>
                  </a:cubicBezTo>
                  <a:cubicBezTo>
                    <a:pt x="328" y="794"/>
                    <a:pt x="381" y="804"/>
                    <a:pt x="432" y="804"/>
                  </a:cubicBezTo>
                  <a:cubicBezTo>
                    <a:pt x="563" y="804"/>
                    <a:pt x="690" y="739"/>
                    <a:pt x="766" y="625"/>
                  </a:cubicBezTo>
                  <a:cubicBezTo>
                    <a:pt x="873" y="465"/>
                    <a:pt x="853" y="253"/>
                    <a:pt x="716" y="118"/>
                  </a:cubicBezTo>
                  <a:cubicBezTo>
                    <a:pt x="641" y="42"/>
                    <a:pt x="539" y="0"/>
                    <a:pt x="432"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4"/>
            <p:cNvSpPr/>
            <p:nvPr/>
          </p:nvSpPr>
          <p:spPr>
            <a:xfrm>
              <a:off x="4052025" y="2620050"/>
              <a:ext cx="21850" cy="20125"/>
            </a:xfrm>
            <a:custGeom>
              <a:rect b="b" l="l" r="r" t="t"/>
              <a:pathLst>
                <a:path extrusionOk="0" h="805" w="874">
                  <a:moveTo>
                    <a:pt x="433" y="1"/>
                  </a:moveTo>
                  <a:cubicBezTo>
                    <a:pt x="240" y="1"/>
                    <a:pt x="76" y="136"/>
                    <a:pt x="38" y="325"/>
                  </a:cubicBezTo>
                  <a:cubicBezTo>
                    <a:pt x="1" y="513"/>
                    <a:pt x="102" y="700"/>
                    <a:pt x="279" y="774"/>
                  </a:cubicBezTo>
                  <a:cubicBezTo>
                    <a:pt x="329" y="794"/>
                    <a:pt x="381" y="804"/>
                    <a:pt x="433" y="804"/>
                  </a:cubicBezTo>
                  <a:cubicBezTo>
                    <a:pt x="563" y="804"/>
                    <a:pt x="690" y="740"/>
                    <a:pt x="767" y="627"/>
                  </a:cubicBezTo>
                  <a:cubicBezTo>
                    <a:pt x="873" y="467"/>
                    <a:pt x="851" y="254"/>
                    <a:pt x="716" y="119"/>
                  </a:cubicBezTo>
                  <a:cubicBezTo>
                    <a:pt x="641" y="44"/>
                    <a:pt x="539" y="1"/>
                    <a:pt x="433"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4"/>
            <p:cNvSpPr/>
            <p:nvPr/>
          </p:nvSpPr>
          <p:spPr>
            <a:xfrm>
              <a:off x="4044325" y="2656150"/>
              <a:ext cx="21850" cy="20100"/>
            </a:xfrm>
            <a:custGeom>
              <a:rect b="b" l="l" r="r" t="t"/>
              <a:pathLst>
                <a:path extrusionOk="0" h="804" w="874">
                  <a:moveTo>
                    <a:pt x="433" y="0"/>
                  </a:moveTo>
                  <a:cubicBezTo>
                    <a:pt x="241" y="0"/>
                    <a:pt x="76" y="136"/>
                    <a:pt x="38" y="323"/>
                  </a:cubicBezTo>
                  <a:cubicBezTo>
                    <a:pt x="1" y="511"/>
                    <a:pt x="102" y="700"/>
                    <a:pt x="279" y="773"/>
                  </a:cubicBezTo>
                  <a:cubicBezTo>
                    <a:pt x="329" y="794"/>
                    <a:pt x="381" y="804"/>
                    <a:pt x="432" y="804"/>
                  </a:cubicBezTo>
                  <a:cubicBezTo>
                    <a:pt x="563" y="804"/>
                    <a:pt x="690" y="740"/>
                    <a:pt x="767" y="625"/>
                  </a:cubicBezTo>
                  <a:cubicBezTo>
                    <a:pt x="873" y="465"/>
                    <a:pt x="853" y="254"/>
                    <a:pt x="716" y="118"/>
                  </a:cubicBezTo>
                  <a:cubicBezTo>
                    <a:pt x="641" y="42"/>
                    <a:pt x="539" y="0"/>
                    <a:pt x="433"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4"/>
            <p:cNvSpPr/>
            <p:nvPr/>
          </p:nvSpPr>
          <p:spPr>
            <a:xfrm>
              <a:off x="3961325" y="2067350"/>
              <a:ext cx="21800" cy="20100"/>
            </a:xfrm>
            <a:custGeom>
              <a:rect b="b" l="l" r="r" t="t"/>
              <a:pathLst>
                <a:path extrusionOk="0" h="804" w="872">
                  <a:moveTo>
                    <a:pt x="431" y="0"/>
                  </a:moveTo>
                  <a:cubicBezTo>
                    <a:pt x="240" y="0"/>
                    <a:pt x="76" y="136"/>
                    <a:pt x="38" y="324"/>
                  </a:cubicBezTo>
                  <a:cubicBezTo>
                    <a:pt x="1" y="511"/>
                    <a:pt x="102" y="700"/>
                    <a:pt x="279" y="773"/>
                  </a:cubicBezTo>
                  <a:cubicBezTo>
                    <a:pt x="329" y="794"/>
                    <a:pt x="381" y="804"/>
                    <a:pt x="432" y="804"/>
                  </a:cubicBezTo>
                  <a:cubicBezTo>
                    <a:pt x="562" y="804"/>
                    <a:pt x="689" y="739"/>
                    <a:pt x="765" y="625"/>
                  </a:cubicBezTo>
                  <a:cubicBezTo>
                    <a:pt x="872" y="465"/>
                    <a:pt x="851" y="254"/>
                    <a:pt x="716" y="118"/>
                  </a:cubicBezTo>
                  <a:cubicBezTo>
                    <a:pt x="640" y="42"/>
                    <a:pt x="538" y="0"/>
                    <a:pt x="431"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4"/>
            <p:cNvSpPr/>
            <p:nvPr/>
          </p:nvSpPr>
          <p:spPr>
            <a:xfrm>
              <a:off x="3925250" y="2059675"/>
              <a:ext cx="21825" cy="20125"/>
            </a:xfrm>
            <a:custGeom>
              <a:rect b="b" l="l" r="r" t="t"/>
              <a:pathLst>
                <a:path extrusionOk="0" h="805" w="873">
                  <a:moveTo>
                    <a:pt x="432" y="1"/>
                  </a:moveTo>
                  <a:cubicBezTo>
                    <a:pt x="239" y="1"/>
                    <a:pt x="75" y="136"/>
                    <a:pt x="38" y="323"/>
                  </a:cubicBezTo>
                  <a:cubicBezTo>
                    <a:pt x="0" y="512"/>
                    <a:pt x="101" y="700"/>
                    <a:pt x="278" y="774"/>
                  </a:cubicBezTo>
                  <a:cubicBezTo>
                    <a:pt x="328" y="794"/>
                    <a:pt x="380" y="804"/>
                    <a:pt x="432" y="804"/>
                  </a:cubicBezTo>
                  <a:cubicBezTo>
                    <a:pt x="563" y="804"/>
                    <a:pt x="690" y="740"/>
                    <a:pt x="766" y="625"/>
                  </a:cubicBezTo>
                  <a:cubicBezTo>
                    <a:pt x="872" y="466"/>
                    <a:pt x="851" y="254"/>
                    <a:pt x="716" y="117"/>
                  </a:cubicBezTo>
                  <a:cubicBezTo>
                    <a:pt x="641" y="42"/>
                    <a:pt x="539" y="1"/>
                    <a:pt x="432"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4"/>
            <p:cNvSpPr/>
            <p:nvPr/>
          </p:nvSpPr>
          <p:spPr>
            <a:xfrm>
              <a:off x="3647350" y="1895475"/>
              <a:ext cx="141100" cy="135725"/>
            </a:xfrm>
            <a:custGeom>
              <a:rect b="b" l="l" r="r" t="t"/>
              <a:pathLst>
                <a:path extrusionOk="0" h="5429" w="5644">
                  <a:moveTo>
                    <a:pt x="2928" y="0"/>
                  </a:moveTo>
                  <a:cubicBezTo>
                    <a:pt x="1831" y="0"/>
                    <a:pt x="841" y="661"/>
                    <a:pt x="421" y="1675"/>
                  </a:cubicBezTo>
                  <a:cubicBezTo>
                    <a:pt x="0" y="2690"/>
                    <a:pt x="232" y="3857"/>
                    <a:pt x="1009" y="4634"/>
                  </a:cubicBezTo>
                  <a:cubicBezTo>
                    <a:pt x="1528" y="5153"/>
                    <a:pt x="2223" y="5429"/>
                    <a:pt x="2929" y="5429"/>
                  </a:cubicBezTo>
                  <a:cubicBezTo>
                    <a:pt x="3279" y="5429"/>
                    <a:pt x="3631" y="5362"/>
                    <a:pt x="3967" y="5223"/>
                  </a:cubicBezTo>
                  <a:cubicBezTo>
                    <a:pt x="4981" y="4803"/>
                    <a:pt x="5643" y="3813"/>
                    <a:pt x="5643" y="2715"/>
                  </a:cubicBezTo>
                  <a:cubicBezTo>
                    <a:pt x="5643" y="1215"/>
                    <a:pt x="4427" y="0"/>
                    <a:pt x="292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4"/>
            <p:cNvSpPr/>
            <p:nvPr/>
          </p:nvSpPr>
          <p:spPr>
            <a:xfrm>
              <a:off x="3652675" y="1925400"/>
              <a:ext cx="118525" cy="105800"/>
            </a:xfrm>
            <a:custGeom>
              <a:rect b="b" l="l" r="r" t="t"/>
              <a:pathLst>
                <a:path extrusionOk="0" h="4232" w="4741">
                  <a:moveTo>
                    <a:pt x="462" y="1"/>
                  </a:moveTo>
                  <a:cubicBezTo>
                    <a:pt x="209" y="373"/>
                    <a:pt x="55" y="805"/>
                    <a:pt x="12" y="1254"/>
                  </a:cubicBezTo>
                  <a:cubicBezTo>
                    <a:pt x="56" y="807"/>
                    <a:pt x="210" y="376"/>
                    <a:pt x="462" y="4"/>
                  </a:cubicBezTo>
                  <a:lnTo>
                    <a:pt x="462" y="1"/>
                  </a:lnTo>
                  <a:close/>
                  <a:moveTo>
                    <a:pt x="0" y="1519"/>
                  </a:moveTo>
                  <a:lnTo>
                    <a:pt x="0" y="1520"/>
                  </a:lnTo>
                  <a:cubicBezTo>
                    <a:pt x="0" y="2616"/>
                    <a:pt x="658" y="3603"/>
                    <a:pt x="1670" y="4023"/>
                  </a:cubicBezTo>
                  <a:cubicBezTo>
                    <a:pt x="658" y="3601"/>
                    <a:pt x="0" y="2614"/>
                    <a:pt x="0" y="1519"/>
                  </a:cubicBezTo>
                  <a:close/>
                  <a:moveTo>
                    <a:pt x="4741" y="3324"/>
                  </a:moveTo>
                  <a:lnTo>
                    <a:pt x="4741" y="3324"/>
                  </a:lnTo>
                  <a:cubicBezTo>
                    <a:pt x="4227" y="3902"/>
                    <a:pt x="3490" y="4232"/>
                    <a:pt x="2716" y="4232"/>
                  </a:cubicBezTo>
                  <a:lnTo>
                    <a:pt x="2717" y="4232"/>
                  </a:lnTo>
                  <a:cubicBezTo>
                    <a:pt x="2719" y="4232"/>
                    <a:pt x="2721" y="4232"/>
                    <a:pt x="2722" y="4232"/>
                  </a:cubicBezTo>
                  <a:cubicBezTo>
                    <a:pt x="3493" y="4232"/>
                    <a:pt x="4228" y="3901"/>
                    <a:pt x="4741" y="3324"/>
                  </a:cubicBezTo>
                  <a:close/>
                </a:path>
              </a:pathLst>
            </a:custGeom>
            <a:solidFill>
              <a:srgbClr val="AB6A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4"/>
            <p:cNvSpPr/>
            <p:nvPr/>
          </p:nvSpPr>
          <p:spPr>
            <a:xfrm>
              <a:off x="3652675" y="1925475"/>
              <a:ext cx="134625" cy="105750"/>
            </a:xfrm>
            <a:custGeom>
              <a:rect b="b" l="l" r="r" t="t"/>
              <a:pathLst>
                <a:path extrusionOk="0" h="4230" w="5385">
                  <a:moveTo>
                    <a:pt x="462" y="1"/>
                  </a:moveTo>
                  <a:cubicBezTo>
                    <a:pt x="210" y="373"/>
                    <a:pt x="55" y="804"/>
                    <a:pt x="12" y="1251"/>
                  </a:cubicBezTo>
                  <a:cubicBezTo>
                    <a:pt x="5" y="1338"/>
                    <a:pt x="0" y="1427"/>
                    <a:pt x="0" y="1516"/>
                  </a:cubicBezTo>
                  <a:cubicBezTo>
                    <a:pt x="0" y="2643"/>
                    <a:pt x="697" y="3653"/>
                    <a:pt x="1750" y="4053"/>
                  </a:cubicBezTo>
                  <a:cubicBezTo>
                    <a:pt x="2064" y="4172"/>
                    <a:pt x="2390" y="4230"/>
                    <a:pt x="2712" y="4230"/>
                  </a:cubicBezTo>
                  <a:cubicBezTo>
                    <a:pt x="3474" y="4230"/>
                    <a:pt x="4218" y="3909"/>
                    <a:pt x="4744" y="3318"/>
                  </a:cubicBezTo>
                  <a:cubicBezTo>
                    <a:pt x="5079" y="2939"/>
                    <a:pt x="5302" y="2473"/>
                    <a:pt x="5384" y="1974"/>
                  </a:cubicBezTo>
                  <a:lnTo>
                    <a:pt x="5384" y="1974"/>
                  </a:lnTo>
                  <a:cubicBezTo>
                    <a:pt x="4880" y="2722"/>
                    <a:pt x="4037" y="3171"/>
                    <a:pt x="3136" y="3171"/>
                  </a:cubicBezTo>
                  <a:cubicBezTo>
                    <a:pt x="1632" y="3171"/>
                    <a:pt x="419" y="1958"/>
                    <a:pt x="419" y="460"/>
                  </a:cubicBezTo>
                  <a:cubicBezTo>
                    <a:pt x="418" y="306"/>
                    <a:pt x="432" y="152"/>
                    <a:pt x="464" y="1"/>
                  </a:cubicBezTo>
                  <a:close/>
                </a:path>
              </a:pathLst>
            </a:custGeom>
            <a:solidFill>
              <a:srgbClr val="6235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4"/>
            <p:cNvSpPr/>
            <p:nvPr/>
          </p:nvSpPr>
          <p:spPr>
            <a:xfrm>
              <a:off x="3482700" y="1984775"/>
              <a:ext cx="21050" cy="18000"/>
            </a:xfrm>
            <a:custGeom>
              <a:rect b="b" l="l" r="r" t="t"/>
              <a:pathLst>
                <a:path extrusionOk="0" h="720" w="842">
                  <a:moveTo>
                    <a:pt x="479" y="0"/>
                  </a:moveTo>
                  <a:cubicBezTo>
                    <a:pt x="391" y="0"/>
                    <a:pt x="300" y="33"/>
                    <a:pt x="227" y="107"/>
                  </a:cubicBezTo>
                  <a:cubicBezTo>
                    <a:pt x="1" y="333"/>
                    <a:pt x="160" y="720"/>
                    <a:pt x="481" y="720"/>
                  </a:cubicBezTo>
                  <a:cubicBezTo>
                    <a:pt x="680" y="720"/>
                    <a:pt x="841" y="559"/>
                    <a:pt x="841" y="360"/>
                  </a:cubicBezTo>
                  <a:cubicBezTo>
                    <a:pt x="841" y="144"/>
                    <a:pt x="664" y="0"/>
                    <a:pt x="47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4"/>
            <p:cNvSpPr/>
            <p:nvPr/>
          </p:nvSpPr>
          <p:spPr>
            <a:xfrm>
              <a:off x="3663425" y="1806600"/>
              <a:ext cx="23625" cy="18000"/>
            </a:xfrm>
            <a:custGeom>
              <a:rect b="b" l="l" r="r" t="t"/>
              <a:pathLst>
                <a:path extrusionOk="0" h="720" w="945">
                  <a:moveTo>
                    <a:pt x="477" y="0"/>
                  </a:moveTo>
                  <a:cubicBezTo>
                    <a:pt x="460" y="0"/>
                    <a:pt x="444" y="1"/>
                    <a:pt x="427" y="3"/>
                  </a:cubicBezTo>
                  <a:cubicBezTo>
                    <a:pt x="109" y="45"/>
                    <a:pt x="1" y="451"/>
                    <a:pt x="255" y="645"/>
                  </a:cubicBezTo>
                  <a:cubicBezTo>
                    <a:pt x="320" y="695"/>
                    <a:pt x="397" y="719"/>
                    <a:pt x="473" y="719"/>
                  </a:cubicBezTo>
                  <a:cubicBezTo>
                    <a:pt x="581" y="719"/>
                    <a:pt x="688" y="671"/>
                    <a:pt x="759" y="579"/>
                  </a:cubicBezTo>
                  <a:cubicBezTo>
                    <a:pt x="944" y="338"/>
                    <a:pt x="766" y="0"/>
                    <a:pt x="47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4"/>
            <p:cNvSpPr/>
            <p:nvPr/>
          </p:nvSpPr>
          <p:spPr>
            <a:xfrm>
              <a:off x="3870450" y="1895450"/>
              <a:ext cx="23625" cy="18025"/>
            </a:xfrm>
            <a:custGeom>
              <a:rect b="b" l="l" r="r" t="t"/>
              <a:pathLst>
                <a:path extrusionOk="0" h="721" w="945">
                  <a:moveTo>
                    <a:pt x="476" y="1"/>
                  </a:moveTo>
                  <a:cubicBezTo>
                    <a:pt x="460" y="1"/>
                    <a:pt x="443" y="2"/>
                    <a:pt x="427" y="4"/>
                  </a:cubicBezTo>
                  <a:cubicBezTo>
                    <a:pt x="108" y="46"/>
                    <a:pt x="1" y="452"/>
                    <a:pt x="255" y="647"/>
                  </a:cubicBezTo>
                  <a:cubicBezTo>
                    <a:pt x="320" y="697"/>
                    <a:pt x="396" y="721"/>
                    <a:pt x="472" y="721"/>
                  </a:cubicBezTo>
                  <a:cubicBezTo>
                    <a:pt x="580" y="721"/>
                    <a:pt x="688" y="672"/>
                    <a:pt x="759" y="580"/>
                  </a:cubicBezTo>
                  <a:cubicBezTo>
                    <a:pt x="944" y="339"/>
                    <a:pt x="766" y="1"/>
                    <a:pt x="47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4"/>
            <p:cNvSpPr/>
            <p:nvPr/>
          </p:nvSpPr>
          <p:spPr>
            <a:xfrm>
              <a:off x="3894675" y="1886475"/>
              <a:ext cx="23600" cy="18000"/>
            </a:xfrm>
            <a:custGeom>
              <a:rect b="b" l="l" r="r" t="t"/>
              <a:pathLst>
                <a:path extrusionOk="0" h="720" w="944">
                  <a:moveTo>
                    <a:pt x="476" y="0"/>
                  </a:moveTo>
                  <a:cubicBezTo>
                    <a:pt x="460" y="0"/>
                    <a:pt x="443" y="1"/>
                    <a:pt x="426" y="3"/>
                  </a:cubicBezTo>
                  <a:cubicBezTo>
                    <a:pt x="108" y="45"/>
                    <a:pt x="0" y="451"/>
                    <a:pt x="255" y="647"/>
                  </a:cubicBezTo>
                  <a:cubicBezTo>
                    <a:pt x="320" y="696"/>
                    <a:pt x="397" y="720"/>
                    <a:pt x="472" y="720"/>
                  </a:cubicBezTo>
                  <a:cubicBezTo>
                    <a:pt x="581" y="720"/>
                    <a:pt x="687" y="671"/>
                    <a:pt x="759" y="579"/>
                  </a:cubicBezTo>
                  <a:cubicBezTo>
                    <a:pt x="944" y="338"/>
                    <a:pt x="765" y="0"/>
                    <a:pt x="47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4"/>
            <p:cNvSpPr/>
            <p:nvPr/>
          </p:nvSpPr>
          <p:spPr>
            <a:xfrm>
              <a:off x="4057225" y="1993750"/>
              <a:ext cx="23600" cy="18025"/>
            </a:xfrm>
            <a:custGeom>
              <a:rect b="b" l="l" r="r" t="t"/>
              <a:pathLst>
                <a:path extrusionOk="0" h="721" w="944">
                  <a:moveTo>
                    <a:pt x="476" y="1"/>
                  </a:moveTo>
                  <a:cubicBezTo>
                    <a:pt x="460" y="1"/>
                    <a:pt x="443" y="2"/>
                    <a:pt x="426" y="4"/>
                  </a:cubicBezTo>
                  <a:cubicBezTo>
                    <a:pt x="108" y="46"/>
                    <a:pt x="0" y="452"/>
                    <a:pt x="255" y="647"/>
                  </a:cubicBezTo>
                  <a:cubicBezTo>
                    <a:pt x="320" y="697"/>
                    <a:pt x="396" y="720"/>
                    <a:pt x="472" y="720"/>
                  </a:cubicBezTo>
                  <a:cubicBezTo>
                    <a:pt x="580" y="720"/>
                    <a:pt x="688" y="672"/>
                    <a:pt x="759" y="580"/>
                  </a:cubicBezTo>
                  <a:cubicBezTo>
                    <a:pt x="944" y="339"/>
                    <a:pt x="766" y="1"/>
                    <a:pt x="47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4"/>
            <p:cNvSpPr/>
            <p:nvPr/>
          </p:nvSpPr>
          <p:spPr>
            <a:xfrm>
              <a:off x="3526500" y="1868575"/>
              <a:ext cx="15825" cy="12100"/>
            </a:xfrm>
            <a:custGeom>
              <a:rect b="b" l="l" r="r" t="t"/>
              <a:pathLst>
                <a:path extrusionOk="0" h="484" w="633">
                  <a:moveTo>
                    <a:pt x="318" y="1"/>
                  </a:moveTo>
                  <a:cubicBezTo>
                    <a:pt x="307" y="1"/>
                    <a:pt x="296" y="1"/>
                    <a:pt x="285" y="3"/>
                  </a:cubicBezTo>
                  <a:cubicBezTo>
                    <a:pt x="72" y="31"/>
                    <a:pt x="0" y="303"/>
                    <a:pt x="170" y="433"/>
                  </a:cubicBezTo>
                  <a:cubicBezTo>
                    <a:pt x="214" y="467"/>
                    <a:pt x="266" y="483"/>
                    <a:pt x="317" y="483"/>
                  </a:cubicBezTo>
                  <a:cubicBezTo>
                    <a:pt x="390" y="483"/>
                    <a:pt x="462" y="451"/>
                    <a:pt x="510" y="388"/>
                  </a:cubicBezTo>
                  <a:cubicBezTo>
                    <a:pt x="632" y="227"/>
                    <a:pt x="512" y="1"/>
                    <a:pt x="31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4"/>
            <p:cNvSpPr/>
            <p:nvPr/>
          </p:nvSpPr>
          <p:spPr>
            <a:xfrm>
              <a:off x="3532400" y="2028550"/>
              <a:ext cx="378125" cy="64875"/>
            </a:xfrm>
            <a:custGeom>
              <a:rect b="b" l="l" r="r" t="t"/>
              <a:pathLst>
                <a:path extrusionOk="0" h="2595" w="15125">
                  <a:moveTo>
                    <a:pt x="11443" y="683"/>
                  </a:moveTo>
                  <a:cubicBezTo>
                    <a:pt x="11524" y="689"/>
                    <a:pt x="11606" y="743"/>
                    <a:pt x="11660" y="831"/>
                  </a:cubicBezTo>
                  <a:cubicBezTo>
                    <a:pt x="11722" y="931"/>
                    <a:pt x="11741" y="1050"/>
                    <a:pt x="11705" y="1139"/>
                  </a:cubicBezTo>
                  <a:cubicBezTo>
                    <a:pt x="11678" y="1205"/>
                    <a:pt x="11636" y="1263"/>
                    <a:pt x="11584" y="1310"/>
                  </a:cubicBezTo>
                  <a:cubicBezTo>
                    <a:pt x="11545" y="1290"/>
                    <a:pt x="11503" y="1272"/>
                    <a:pt x="11465" y="1251"/>
                  </a:cubicBezTo>
                  <a:cubicBezTo>
                    <a:pt x="11352" y="1194"/>
                    <a:pt x="11241" y="1129"/>
                    <a:pt x="11193" y="1044"/>
                  </a:cubicBezTo>
                  <a:cubicBezTo>
                    <a:pt x="11152" y="977"/>
                    <a:pt x="11180" y="886"/>
                    <a:pt x="11218" y="825"/>
                  </a:cubicBezTo>
                  <a:cubicBezTo>
                    <a:pt x="11263" y="753"/>
                    <a:pt x="11345" y="683"/>
                    <a:pt x="11433" y="683"/>
                  </a:cubicBezTo>
                  <a:close/>
                  <a:moveTo>
                    <a:pt x="7890" y="859"/>
                  </a:moveTo>
                  <a:cubicBezTo>
                    <a:pt x="7916" y="859"/>
                    <a:pt x="7941" y="863"/>
                    <a:pt x="7966" y="873"/>
                  </a:cubicBezTo>
                  <a:cubicBezTo>
                    <a:pt x="8074" y="916"/>
                    <a:pt x="8143" y="1067"/>
                    <a:pt x="8104" y="1177"/>
                  </a:cubicBezTo>
                  <a:cubicBezTo>
                    <a:pt x="8064" y="1295"/>
                    <a:pt x="7934" y="1380"/>
                    <a:pt x="7792" y="1444"/>
                  </a:cubicBezTo>
                  <a:cubicBezTo>
                    <a:pt x="7779" y="1431"/>
                    <a:pt x="7766" y="1417"/>
                    <a:pt x="7753" y="1404"/>
                  </a:cubicBezTo>
                  <a:cubicBezTo>
                    <a:pt x="7659" y="1297"/>
                    <a:pt x="7596" y="1123"/>
                    <a:pt x="7655" y="995"/>
                  </a:cubicBezTo>
                  <a:cubicBezTo>
                    <a:pt x="7694" y="913"/>
                    <a:pt x="7795" y="859"/>
                    <a:pt x="7888" y="859"/>
                  </a:cubicBezTo>
                  <a:close/>
                  <a:moveTo>
                    <a:pt x="3722" y="523"/>
                  </a:moveTo>
                  <a:cubicBezTo>
                    <a:pt x="3967" y="523"/>
                    <a:pt x="4243" y="625"/>
                    <a:pt x="4345" y="841"/>
                  </a:cubicBezTo>
                  <a:cubicBezTo>
                    <a:pt x="4430" y="1024"/>
                    <a:pt x="4378" y="1286"/>
                    <a:pt x="4218" y="1479"/>
                  </a:cubicBezTo>
                  <a:cubicBezTo>
                    <a:pt x="4210" y="1489"/>
                    <a:pt x="4201" y="1499"/>
                    <a:pt x="4192" y="1509"/>
                  </a:cubicBezTo>
                  <a:cubicBezTo>
                    <a:pt x="4021" y="1427"/>
                    <a:pt x="3860" y="1326"/>
                    <a:pt x="3710" y="1211"/>
                  </a:cubicBezTo>
                  <a:cubicBezTo>
                    <a:pt x="3548" y="1084"/>
                    <a:pt x="3453" y="974"/>
                    <a:pt x="3410" y="861"/>
                  </a:cubicBezTo>
                  <a:cubicBezTo>
                    <a:pt x="3369" y="761"/>
                    <a:pt x="3385" y="641"/>
                    <a:pt x="3441" y="591"/>
                  </a:cubicBezTo>
                  <a:cubicBezTo>
                    <a:pt x="3482" y="556"/>
                    <a:pt x="3555" y="533"/>
                    <a:pt x="3656" y="526"/>
                  </a:cubicBezTo>
                  <a:cubicBezTo>
                    <a:pt x="3677" y="523"/>
                    <a:pt x="3700" y="523"/>
                    <a:pt x="3722" y="523"/>
                  </a:cubicBezTo>
                  <a:close/>
                  <a:moveTo>
                    <a:pt x="3725" y="1"/>
                  </a:moveTo>
                  <a:cubicBezTo>
                    <a:pt x="3688" y="1"/>
                    <a:pt x="3650" y="2"/>
                    <a:pt x="3614" y="5"/>
                  </a:cubicBezTo>
                  <a:cubicBezTo>
                    <a:pt x="3394" y="21"/>
                    <a:pt x="3225" y="84"/>
                    <a:pt x="3096" y="198"/>
                  </a:cubicBezTo>
                  <a:cubicBezTo>
                    <a:pt x="2871" y="397"/>
                    <a:pt x="2801" y="739"/>
                    <a:pt x="2922" y="1049"/>
                  </a:cubicBezTo>
                  <a:cubicBezTo>
                    <a:pt x="3024" y="1318"/>
                    <a:pt x="3237" y="1506"/>
                    <a:pt x="3389" y="1623"/>
                  </a:cubicBezTo>
                  <a:cubicBezTo>
                    <a:pt x="3486" y="1699"/>
                    <a:pt x="3588" y="1770"/>
                    <a:pt x="3693" y="1834"/>
                  </a:cubicBezTo>
                  <a:cubicBezTo>
                    <a:pt x="3637" y="1857"/>
                    <a:pt x="3578" y="1879"/>
                    <a:pt x="3513" y="1899"/>
                  </a:cubicBezTo>
                  <a:cubicBezTo>
                    <a:pt x="3133" y="2021"/>
                    <a:pt x="2739" y="2070"/>
                    <a:pt x="2339" y="2070"/>
                  </a:cubicBezTo>
                  <a:cubicBezTo>
                    <a:pt x="1678" y="2070"/>
                    <a:pt x="1002" y="1936"/>
                    <a:pt x="350" y="1777"/>
                  </a:cubicBezTo>
                  <a:cubicBezTo>
                    <a:pt x="330" y="1772"/>
                    <a:pt x="309" y="1770"/>
                    <a:pt x="289" y="1770"/>
                  </a:cubicBezTo>
                  <a:cubicBezTo>
                    <a:pt x="172" y="1770"/>
                    <a:pt x="65" y="1849"/>
                    <a:pt x="35" y="1968"/>
                  </a:cubicBezTo>
                  <a:cubicBezTo>
                    <a:pt x="0" y="2108"/>
                    <a:pt x="85" y="2250"/>
                    <a:pt x="226" y="2285"/>
                  </a:cubicBezTo>
                  <a:cubicBezTo>
                    <a:pt x="914" y="2453"/>
                    <a:pt x="1628" y="2594"/>
                    <a:pt x="2340" y="2594"/>
                  </a:cubicBezTo>
                  <a:cubicBezTo>
                    <a:pt x="2789" y="2594"/>
                    <a:pt x="3235" y="2538"/>
                    <a:pt x="3674" y="2397"/>
                  </a:cubicBezTo>
                  <a:cubicBezTo>
                    <a:pt x="3909" y="2321"/>
                    <a:pt x="4108" y="2229"/>
                    <a:pt x="4276" y="2118"/>
                  </a:cubicBezTo>
                  <a:cubicBezTo>
                    <a:pt x="4764" y="2302"/>
                    <a:pt x="5269" y="2369"/>
                    <a:pt x="5746" y="2369"/>
                  </a:cubicBezTo>
                  <a:cubicBezTo>
                    <a:pt x="6554" y="2369"/>
                    <a:pt x="7283" y="2176"/>
                    <a:pt x="7717" y="2030"/>
                  </a:cubicBezTo>
                  <a:cubicBezTo>
                    <a:pt x="7841" y="2099"/>
                    <a:pt x="7970" y="2157"/>
                    <a:pt x="8104" y="2201"/>
                  </a:cubicBezTo>
                  <a:cubicBezTo>
                    <a:pt x="8574" y="2367"/>
                    <a:pt x="9063" y="2449"/>
                    <a:pt x="9550" y="2449"/>
                  </a:cubicBezTo>
                  <a:cubicBezTo>
                    <a:pt x="10214" y="2449"/>
                    <a:pt x="10875" y="2297"/>
                    <a:pt x="11482" y="1997"/>
                  </a:cubicBezTo>
                  <a:cubicBezTo>
                    <a:pt x="11532" y="1972"/>
                    <a:pt x="11588" y="1944"/>
                    <a:pt x="11644" y="1911"/>
                  </a:cubicBezTo>
                  <a:cubicBezTo>
                    <a:pt x="12321" y="2196"/>
                    <a:pt x="13004" y="2339"/>
                    <a:pt x="13670" y="2339"/>
                  </a:cubicBezTo>
                  <a:cubicBezTo>
                    <a:pt x="14090" y="2339"/>
                    <a:pt x="14504" y="2282"/>
                    <a:pt x="14906" y="2167"/>
                  </a:cubicBezTo>
                  <a:cubicBezTo>
                    <a:pt x="15044" y="2126"/>
                    <a:pt x="15124" y="1983"/>
                    <a:pt x="15084" y="1843"/>
                  </a:cubicBezTo>
                  <a:cubicBezTo>
                    <a:pt x="15052" y="1729"/>
                    <a:pt x="14947" y="1654"/>
                    <a:pt x="14834" y="1654"/>
                  </a:cubicBezTo>
                  <a:cubicBezTo>
                    <a:pt x="14810" y="1654"/>
                    <a:pt x="14786" y="1657"/>
                    <a:pt x="14762" y="1664"/>
                  </a:cubicBezTo>
                  <a:cubicBezTo>
                    <a:pt x="14401" y="1768"/>
                    <a:pt x="14033" y="1819"/>
                    <a:pt x="13660" y="1819"/>
                  </a:cubicBezTo>
                  <a:cubicBezTo>
                    <a:pt x="13144" y="1819"/>
                    <a:pt x="12618" y="1721"/>
                    <a:pt x="12086" y="1523"/>
                  </a:cubicBezTo>
                  <a:cubicBezTo>
                    <a:pt x="12128" y="1463"/>
                    <a:pt x="12163" y="1398"/>
                    <a:pt x="12190" y="1331"/>
                  </a:cubicBezTo>
                  <a:cubicBezTo>
                    <a:pt x="12288" y="1083"/>
                    <a:pt x="12255" y="792"/>
                    <a:pt x="12101" y="551"/>
                  </a:cubicBezTo>
                  <a:cubicBezTo>
                    <a:pt x="11955" y="319"/>
                    <a:pt x="11726" y="176"/>
                    <a:pt x="11477" y="161"/>
                  </a:cubicBezTo>
                  <a:cubicBezTo>
                    <a:pt x="11457" y="159"/>
                    <a:pt x="11438" y="158"/>
                    <a:pt x="11418" y="158"/>
                  </a:cubicBezTo>
                  <a:cubicBezTo>
                    <a:pt x="11162" y="158"/>
                    <a:pt x="10921" y="310"/>
                    <a:pt x="10774" y="549"/>
                  </a:cubicBezTo>
                  <a:cubicBezTo>
                    <a:pt x="10620" y="795"/>
                    <a:pt x="10608" y="1079"/>
                    <a:pt x="10739" y="1306"/>
                  </a:cubicBezTo>
                  <a:cubicBezTo>
                    <a:pt x="10818" y="1443"/>
                    <a:pt x="10933" y="1542"/>
                    <a:pt x="11054" y="1618"/>
                  </a:cubicBezTo>
                  <a:cubicBezTo>
                    <a:pt x="10580" y="1820"/>
                    <a:pt x="10060" y="1922"/>
                    <a:pt x="9540" y="1922"/>
                  </a:cubicBezTo>
                  <a:cubicBezTo>
                    <a:pt x="9128" y="1922"/>
                    <a:pt x="8716" y="1858"/>
                    <a:pt x="8329" y="1726"/>
                  </a:cubicBezTo>
                  <a:cubicBezTo>
                    <a:pt x="8451" y="1629"/>
                    <a:pt x="8544" y="1498"/>
                    <a:pt x="8598" y="1349"/>
                  </a:cubicBezTo>
                  <a:cubicBezTo>
                    <a:pt x="8727" y="975"/>
                    <a:pt x="8527" y="535"/>
                    <a:pt x="8162" y="388"/>
                  </a:cubicBezTo>
                  <a:cubicBezTo>
                    <a:pt x="8074" y="353"/>
                    <a:pt x="7982" y="336"/>
                    <a:pt x="7890" y="336"/>
                  </a:cubicBezTo>
                  <a:cubicBezTo>
                    <a:pt x="7598" y="336"/>
                    <a:pt x="7307" y="504"/>
                    <a:pt x="7180" y="775"/>
                  </a:cubicBezTo>
                  <a:cubicBezTo>
                    <a:pt x="7061" y="1034"/>
                    <a:pt x="7097" y="1359"/>
                    <a:pt x="7266" y="1624"/>
                  </a:cubicBezTo>
                  <a:cubicBezTo>
                    <a:pt x="6753" y="1771"/>
                    <a:pt x="6251" y="1843"/>
                    <a:pt x="5778" y="1843"/>
                  </a:cubicBezTo>
                  <a:cubicBezTo>
                    <a:pt x="5397" y="1843"/>
                    <a:pt x="5034" y="1796"/>
                    <a:pt x="4702" y="1702"/>
                  </a:cubicBezTo>
                  <a:cubicBezTo>
                    <a:pt x="4922" y="1367"/>
                    <a:pt x="4971" y="946"/>
                    <a:pt x="4816" y="618"/>
                  </a:cubicBezTo>
                  <a:cubicBezTo>
                    <a:pt x="4612" y="185"/>
                    <a:pt x="4141" y="1"/>
                    <a:pt x="3725"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4"/>
            <p:cNvSpPr/>
            <p:nvPr/>
          </p:nvSpPr>
          <p:spPr>
            <a:xfrm>
              <a:off x="3531525" y="2069350"/>
              <a:ext cx="378175" cy="24075"/>
            </a:xfrm>
            <a:custGeom>
              <a:rect b="b" l="l" r="r" t="t"/>
              <a:pathLst>
                <a:path extrusionOk="0" h="963" w="15127">
                  <a:moveTo>
                    <a:pt x="11648" y="1"/>
                  </a:moveTo>
                  <a:cubicBezTo>
                    <a:pt x="11592" y="28"/>
                    <a:pt x="11535" y="57"/>
                    <a:pt x="11487" y="84"/>
                  </a:cubicBezTo>
                  <a:cubicBezTo>
                    <a:pt x="10882" y="385"/>
                    <a:pt x="10222" y="538"/>
                    <a:pt x="9560" y="538"/>
                  </a:cubicBezTo>
                  <a:cubicBezTo>
                    <a:pt x="9069" y="538"/>
                    <a:pt x="8577" y="454"/>
                    <a:pt x="8106" y="286"/>
                  </a:cubicBezTo>
                  <a:cubicBezTo>
                    <a:pt x="7988" y="244"/>
                    <a:pt x="7848" y="197"/>
                    <a:pt x="7716" y="119"/>
                  </a:cubicBezTo>
                  <a:cubicBezTo>
                    <a:pt x="7283" y="263"/>
                    <a:pt x="6556" y="457"/>
                    <a:pt x="5750" y="457"/>
                  </a:cubicBezTo>
                  <a:cubicBezTo>
                    <a:pt x="5273" y="457"/>
                    <a:pt x="4768" y="389"/>
                    <a:pt x="4281" y="202"/>
                  </a:cubicBezTo>
                  <a:cubicBezTo>
                    <a:pt x="4092" y="325"/>
                    <a:pt x="3888" y="418"/>
                    <a:pt x="3673" y="482"/>
                  </a:cubicBezTo>
                  <a:cubicBezTo>
                    <a:pt x="3234" y="628"/>
                    <a:pt x="2788" y="683"/>
                    <a:pt x="2342" y="683"/>
                  </a:cubicBezTo>
                  <a:cubicBezTo>
                    <a:pt x="1631" y="683"/>
                    <a:pt x="915" y="538"/>
                    <a:pt x="231" y="371"/>
                  </a:cubicBezTo>
                  <a:cubicBezTo>
                    <a:pt x="162" y="358"/>
                    <a:pt x="103" y="315"/>
                    <a:pt x="71" y="251"/>
                  </a:cubicBezTo>
                  <a:cubicBezTo>
                    <a:pt x="55" y="279"/>
                    <a:pt x="44" y="306"/>
                    <a:pt x="35" y="335"/>
                  </a:cubicBezTo>
                  <a:cubicBezTo>
                    <a:pt x="1" y="476"/>
                    <a:pt x="88" y="618"/>
                    <a:pt x="231" y="648"/>
                  </a:cubicBezTo>
                  <a:cubicBezTo>
                    <a:pt x="915" y="823"/>
                    <a:pt x="1631" y="962"/>
                    <a:pt x="2342" y="962"/>
                  </a:cubicBezTo>
                  <a:cubicBezTo>
                    <a:pt x="2788" y="962"/>
                    <a:pt x="3234" y="906"/>
                    <a:pt x="3673" y="766"/>
                  </a:cubicBezTo>
                  <a:cubicBezTo>
                    <a:pt x="3888" y="702"/>
                    <a:pt x="4091" y="607"/>
                    <a:pt x="4281" y="489"/>
                  </a:cubicBezTo>
                  <a:cubicBezTo>
                    <a:pt x="4764" y="672"/>
                    <a:pt x="5265" y="738"/>
                    <a:pt x="5739" y="738"/>
                  </a:cubicBezTo>
                  <a:cubicBezTo>
                    <a:pt x="6549" y="738"/>
                    <a:pt x="7281" y="543"/>
                    <a:pt x="7716" y="398"/>
                  </a:cubicBezTo>
                  <a:cubicBezTo>
                    <a:pt x="7841" y="469"/>
                    <a:pt x="7971" y="526"/>
                    <a:pt x="8106" y="572"/>
                  </a:cubicBezTo>
                  <a:cubicBezTo>
                    <a:pt x="8575" y="737"/>
                    <a:pt x="9063" y="819"/>
                    <a:pt x="9550" y="819"/>
                  </a:cubicBezTo>
                  <a:cubicBezTo>
                    <a:pt x="10216" y="819"/>
                    <a:pt x="10879" y="666"/>
                    <a:pt x="11487" y="363"/>
                  </a:cubicBezTo>
                  <a:cubicBezTo>
                    <a:pt x="11543" y="340"/>
                    <a:pt x="11596" y="312"/>
                    <a:pt x="11648" y="280"/>
                  </a:cubicBezTo>
                  <a:cubicBezTo>
                    <a:pt x="12322" y="566"/>
                    <a:pt x="13004" y="709"/>
                    <a:pt x="13669" y="709"/>
                  </a:cubicBezTo>
                  <a:cubicBezTo>
                    <a:pt x="14091" y="709"/>
                    <a:pt x="14506" y="652"/>
                    <a:pt x="14909" y="538"/>
                  </a:cubicBezTo>
                  <a:cubicBezTo>
                    <a:pt x="15048" y="496"/>
                    <a:pt x="15126" y="349"/>
                    <a:pt x="15083" y="210"/>
                  </a:cubicBezTo>
                  <a:cubicBezTo>
                    <a:pt x="15077" y="188"/>
                    <a:pt x="15067" y="166"/>
                    <a:pt x="15056" y="148"/>
                  </a:cubicBezTo>
                  <a:cubicBezTo>
                    <a:pt x="15021" y="198"/>
                    <a:pt x="14969" y="235"/>
                    <a:pt x="14909" y="251"/>
                  </a:cubicBezTo>
                  <a:cubicBezTo>
                    <a:pt x="14506" y="368"/>
                    <a:pt x="14090" y="425"/>
                    <a:pt x="13667" y="425"/>
                  </a:cubicBezTo>
                  <a:cubicBezTo>
                    <a:pt x="13002" y="425"/>
                    <a:pt x="12321" y="282"/>
                    <a:pt x="1164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4"/>
            <p:cNvSpPr/>
            <p:nvPr/>
          </p:nvSpPr>
          <p:spPr>
            <a:xfrm>
              <a:off x="3507825" y="2689400"/>
              <a:ext cx="51150" cy="38150"/>
            </a:xfrm>
            <a:custGeom>
              <a:rect b="b" l="l" r="r" t="t"/>
              <a:pathLst>
                <a:path extrusionOk="0" h="1526" w="2046">
                  <a:moveTo>
                    <a:pt x="2035" y="0"/>
                  </a:moveTo>
                  <a:cubicBezTo>
                    <a:pt x="1543" y="193"/>
                    <a:pt x="982" y="304"/>
                    <a:pt x="369" y="337"/>
                  </a:cubicBezTo>
                  <a:cubicBezTo>
                    <a:pt x="283" y="341"/>
                    <a:pt x="197" y="344"/>
                    <a:pt x="111" y="344"/>
                  </a:cubicBezTo>
                  <a:cubicBezTo>
                    <a:pt x="77" y="344"/>
                    <a:pt x="42" y="344"/>
                    <a:pt x="7" y="343"/>
                  </a:cubicBezTo>
                  <a:cubicBezTo>
                    <a:pt x="2" y="402"/>
                    <a:pt x="0" y="462"/>
                    <a:pt x="3" y="521"/>
                  </a:cubicBezTo>
                  <a:cubicBezTo>
                    <a:pt x="13" y="1077"/>
                    <a:pt x="474" y="1526"/>
                    <a:pt x="1034" y="1526"/>
                  </a:cubicBezTo>
                  <a:cubicBezTo>
                    <a:pt x="1035" y="1526"/>
                    <a:pt x="1036" y="1526"/>
                    <a:pt x="1036" y="1526"/>
                  </a:cubicBezTo>
                  <a:cubicBezTo>
                    <a:pt x="1442" y="1517"/>
                    <a:pt x="1806" y="1272"/>
                    <a:pt x="1968" y="900"/>
                  </a:cubicBezTo>
                  <a:cubicBezTo>
                    <a:pt x="2012" y="770"/>
                    <a:pt x="2045" y="635"/>
                    <a:pt x="2041" y="494"/>
                  </a:cubicBezTo>
                  <a:cubicBezTo>
                    <a:pt x="2040" y="328"/>
                    <a:pt x="2038" y="164"/>
                    <a:pt x="2035" y="0"/>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4"/>
            <p:cNvSpPr/>
            <p:nvPr/>
          </p:nvSpPr>
          <p:spPr>
            <a:xfrm>
              <a:off x="3555600" y="2438650"/>
              <a:ext cx="2000" cy="1650"/>
            </a:xfrm>
            <a:custGeom>
              <a:rect b="b" l="l" r="r" t="t"/>
              <a:pathLst>
                <a:path extrusionOk="0" h="66" w="80">
                  <a:moveTo>
                    <a:pt x="75" y="1"/>
                  </a:moveTo>
                  <a:lnTo>
                    <a:pt x="0" y="32"/>
                  </a:lnTo>
                  <a:lnTo>
                    <a:pt x="80" y="65"/>
                  </a:lnTo>
                  <a:cubicBezTo>
                    <a:pt x="74" y="45"/>
                    <a:pt x="72" y="22"/>
                    <a:pt x="75" y="1"/>
                  </a:cubicBez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4"/>
            <p:cNvSpPr/>
            <p:nvPr/>
          </p:nvSpPr>
          <p:spPr>
            <a:xfrm>
              <a:off x="3554050" y="2395625"/>
              <a:ext cx="3150" cy="2975"/>
            </a:xfrm>
            <a:custGeom>
              <a:rect b="b" l="l" r="r" t="t"/>
              <a:pathLst>
                <a:path extrusionOk="0" h="119" w="126">
                  <a:moveTo>
                    <a:pt x="120" y="0"/>
                  </a:moveTo>
                  <a:cubicBezTo>
                    <a:pt x="83" y="25"/>
                    <a:pt x="42" y="45"/>
                    <a:pt x="1" y="59"/>
                  </a:cubicBezTo>
                  <a:cubicBezTo>
                    <a:pt x="41" y="77"/>
                    <a:pt x="84" y="102"/>
                    <a:pt x="124" y="118"/>
                  </a:cubicBezTo>
                  <a:cubicBezTo>
                    <a:pt x="123" y="87"/>
                    <a:pt x="126" y="42"/>
                    <a:pt x="120" y="0"/>
                  </a:cubicBez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4"/>
            <p:cNvSpPr/>
            <p:nvPr/>
          </p:nvSpPr>
          <p:spPr>
            <a:xfrm>
              <a:off x="3507250" y="2653525"/>
              <a:ext cx="51475" cy="44500"/>
            </a:xfrm>
            <a:custGeom>
              <a:rect b="b" l="l" r="r" t="t"/>
              <a:pathLst>
                <a:path extrusionOk="0" h="1780" w="2059">
                  <a:moveTo>
                    <a:pt x="2038" y="0"/>
                  </a:moveTo>
                  <a:cubicBezTo>
                    <a:pt x="1536" y="197"/>
                    <a:pt x="957" y="315"/>
                    <a:pt x="330" y="343"/>
                  </a:cubicBezTo>
                  <a:lnTo>
                    <a:pt x="0" y="347"/>
                  </a:lnTo>
                  <a:cubicBezTo>
                    <a:pt x="13" y="805"/>
                    <a:pt x="15" y="1288"/>
                    <a:pt x="30" y="1778"/>
                  </a:cubicBezTo>
                  <a:cubicBezTo>
                    <a:pt x="65" y="1779"/>
                    <a:pt x="100" y="1779"/>
                    <a:pt x="134" y="1779"/>
                  </a:cubicBezTo>
                  <a:cubicBezTo>
                    <a:pt x="220" y="1779"/>
                    <a:pt x="306" y="1776"/>
                    <a:pt x="392" y="1772"/>
                  </a:cubicBezTo>
                  <a:cubicBezTo>
                    <a:pt x="1005" y="1739"/>
                    <a:pt x="1566" y="1628"/>
                    <a:pt x="2058" y="1435"/>
                  </a:cubicBezTo>
                  <a:cubicBezTo>
                    <a:pt x="2052" y="942"/>
                    <a:pt x="2045" y="471"/>
                    <a:pt x="2038" y="0"/>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4"/>
            <p:cNvSpPr/>
            <p:nvPr/>
          </p:nvSpPr>
          <p:spPr>
            <a:xfrm>
              <a:off x="3507100" y="2610600"/>
              <a:ext cx="51150" cy="51625"/>
            </a:xfrm>
            <a:custGeom>
              <a:rect b="b" l="l" r="r" t="t"/>
              <a:pathLst>
                <a:path extrusionOk="0" h="2065" w="2046">
                  <a:moveTo>
                    <a:pt x="2040" y="0"/>
                  </a:moveTo>
                  <a:cubicBezTo>
                    <a:pt x="1523" y="215"/>
                    <a:pt x="924" y="340"/>
                    <a:pt x="265" y="370"/>
                  </a:cubicBezTo>
                  <a:lnTo>
                    <a:pt x="3" y="379"/>
                  </a:lnTo>
                  <a:cubicBezTo>
                    <a:pt x="0" y="932"/>
                    <a:pt x="12" y="1488"/>
                    <a:pt x="6" y="2064"/>
                  </a:cubicBezTo>
                  <a:lnTo>
                    <a:pt x="336" y="2060"/>
                  </a:lnTo>
                  <a:cubicBezTo>
                    <a:pt x="963" y="2032"/>
                    <a:pt x="1542" y="1914"/>
                    <a:pt x="2044" y="1717"/>
                  </a:cubicBezTo>
                  <a:cubicBezTo>
                    <a:pt x="2046" y="1133"/>
                    <a:pt x="2041" y="562"/>
                    <a:pt x="2040" y="0"/>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4"/>
            <p:cNvSpPr/>
            <p:nvPr/>
          </p:nvSpPr>
          <p:spPr>
            <a:xfrm>
              <a:off x="3506775" y="2567675"/>
              <a:ext cx="51325" cy="52400"/>
            </a:xfrm>
            <a:custGeom>
              <a:rect b="b" l="l" r="r" t="t"/>
              <a:pathLst>
                <a:path extrusionOk="0" h="2096" w="2053">
                  <a:moveTo>
                    <a:pt x="2047" y="0"/>
                  </a:moveTo>
                  <a:lnTo>
                    <a:pt x="2047" y="0"/>
                  </a:lnTo>
                  <a:cubicBezTo>
                    <a:pt x="1520" y="218"/>
                    <a:pt x="888" y="369"/>
                    <a:pt x="196" y="402"/>
                  </a:cubicBezTo>
                  <a:cubicBezTo>
                    <a:pt x="165" y="405"/>
                    <a:pt x="131" y="405"/>
                    <a:pt x="98" y="405"/>
                  </a:cubicBezTo>
                  <a:cubicBezTo>
                    <a:pt x="85" y="404"/>
                    <a:pt x="71" y="404"/>
                    <a:pt x="57" y="404"/>
                  </a:cubicBezTo>
                  <a:cubicBezTo>
                    <a:pt x="38" y="404"/>
                    <a:pt x="19" y="405"/>
                    <a:pt x="1" y="406"/>
                  </a:cubicBezTo>
                  <a:cubicBezTo>
                    <a:pt x="6" y="635"/>
                    <a:pt x="9" y="854"/>
                    <a:pt x="6" y="1087"/>
                  </a:cubicBezTo>
                  <a:cubicBezTo>
                    <a:pt x="15" y="1425"/>
                    <a:pt x="9" y="1758"/>
                    <a:pt x="16" y="2096"/>
                  </a:cubicBezTo>
                  <a:lnTo>
                    <a:pt x="277" y="2087"/>
                  </a:lnTo>
                  <a:cubicBezTo>
                    <a:pt x="937" y="2057"/>
                    <a:pt x="1535" y="1932"/>
                    <a:pt x="2053" y="1717"/>
                  </a:cubicBezTo>
                  <a:cubicBezTo>
                    <a:pt x="2048" y="1575"/>
                    <a:pt x="2048" y="1442"/>
                    <a:pt x="2046" y="1301"/>
                  </a:cubicBezTo>
                  <a:cubicBezTo>
                    <a:pt x="2044" y="873"/>
                    <a:pt x="2048" y="429"/>
                    <a:pt x="2047" y="0"/>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4"/>
            <p:cNvSpPr/>
            <p:nvPr/>
          </p:nvSpPr>
          <p:spPr>
            <a:xfrm>
              <a:off x="3506775" y="2524500"/>
              <a:ext cx="51175" cy="53350"/>
            </a:xfrm>
            <a:custGeom>
              <a:rect b="b" l="l" r="r" t="t"/>
              <a:pathLst>
                <a:path extrusionOk="0" h="2134" w="2047">
                  <a:moveTo>
                    <a:pt x="2038" y="0"/>
                  </a:moveTo>
                  <a:lnTo>
                    <a:pt x="2038" y="2"/>
                  </a:lnTo>
                  <a:cubicBezTo>
                    <a:pt x="1500" y="247"/>
                    <a:pt x="841" y="409"/>
                    <a:pt x="126" y="439"/>
                  </a:cubicBezTo>
                  <a:cubicBezTo>
                    <a:pt x="112" y="441"/>
                    <a:pt x="98" y="443"/>
                    <a:pt x="83" y="443"/>
                  </a:cubicBezTo>
                  <a:cubicBezTo>
                    <a:pt x="78" y="443"/>
                    <a:pt x="72" y="443"/>
                    <a:pt x="67" y="442"/>
                  </a:cubicBezTo>
                  <a:cubicBezTo>
                    <a:pt x="47" y="442"/>
                    <a:pt x="26" y="442"/>
                    <a:pt x="8" y="445"/>
                  </a:cubicBezTo>
                  <a:cubicBezTo>
                    <a:pt x="3" y="755"/>
                    <a:pt x="3" y="1074"/>
                    <a:pt x="9" y="1381"/>
                  </a:cubicBezTo>
                  <a:cubicBezTo>
                    <a:pt x="5" y="1635"/>
                    <a:pt x="9" y="1887"/>
                    <a:pt x="1" y="2133"/>
                  </a:cubicBezTo>
                  <a:cubicBezTo>
                    <a:pt x="32" y="2132"/>
                    <a:pt x="65" y="2132"/>
                    <a:pt x="98" y="2132"/>
                  </a:cubicBezTo>
                  <a:cubicBezTo>
                    <a:pt x="131" y="2132"/>
                    <a:pt x="165" y="2132"/>
                    <a:pt x="198" y="2129"/>
                  </a:cubicBezTo>
                  <a:cubicBezTo>
                    <a:pt x="888" y="2096"/>
                    <a:pt x="1520" y="1945"/>
                    <a:pt x="2047" y="1727"/>
                  </a:cubicBezTo>
                  <a:cubicBezTo>
                    <a:pt x="2043" y="1691"/>
                    <a:pt x="2041" y="1654"/>
                    <a:pt x="2046" y="1618"/>
                  </a:cubicBezTo>
                  <a:cubicBezTo>
                    <a:pt x="2047" y="1221"/>
                    <a:pt x="2044" y="814"/>
                    <a:pt x="2041" y="408"/>
                  </a:cubicBezTo>
                  <a:cubicBezTo>
                    <a:pt x="2041" y="275"/>
                    <a:pt x="2038" y="133"/>
                    <a:pt x="2038" y="0"/>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4"/>
            <p:cNvSpPr/>
            <p:nvPr/>
          </p:nvSpPr>
          <p:spPr>
            <a:xfrm>
              <a:off x="3506675" y="2481675"/>
              <a:ext cx="51100" cy="53925"/>
            </a:xfrm>
            <a:custGeom>
              <a:rect b="b" l="l" r="r" t="t"/>
              <a:pathLst>
                <a:path extrusionOk="0" h="2157" w="2044">
                  <a:moveTo>
                    <a:pt x="2028" y="1"/>
                  </a:moveTo>
                  <a:lnTo>
                    <a:pt x="2028" y="2"/>
                  </a:lnTo>
                  <a:cubicBezTo>
                    <a:pt x="1474" y="263"/>
                    <a:pt x="796" y="434"/>
                    <a:pt x="59" y="463"/>
                  </a:cubicBezTo>
                  <a:lnTo>
                    <a:pt x="32" y="463"/>
                  </a:lnTo>
                  <a:cubicBezTo>
                    <a:pt x="27" y="463"/>
                    <a:pt x="22" y="464"/>
                    <a:pt x="17" y="464"/>
                  </a:cubicBezTo>
                  <a:cubicBezTo>
                    <a:pt x="13" y="464"/>
                    <a:pt x="8" y="463"/>
                    <a:pt x="3" y="463"/>
                  </a:cubicBezTo>
                  <a:lnTo>
                    <a:pt x="3" y="463"/>
                  </a:lnTo>
                  <a:cubicBezTo>
                    <a:pt x="3" y="782"/>
                    <a:pt x="0" y="1093"/>
                    <a:pt x="6" y="1398"/>
                  </a:cubicBezTo>
                  <a:cubicBezTo>
                    <a:pt x="6" y="1640"/>
                    <a:pt x="7" y="1883"/>
                    <a:pt x="9" y="2125"/>
                  </a:cubicBezTo>
                  <a:cubicBezTo>
                    <a:pt x="12" y="2134"/>
                    <a:pt x="6" y="2147"/>
                    <a:pt x="10" y="2157"/>
                  </a:cubicBezTo>
                  <a:cubicBezTo>
                    <a:pt x="30" y="2154"/>
                    <a:pt x="51" y="2154"/>
                    <a:pt x="71" y="2154"/>
                  </a:cubicBezTo>
                  <a:cubicBezTo>
                    <a:pt x="76" y="2154"/>
                    <a:pt x="81" y="2154"/>
                    <a:pt x="86" y="2154"/>
                  </a:cubicBezTo>
                  <a:cubicBezTo>
                    <a:pt x="100" y="2154"/>
                    <a:pt x="115" y="2153"/>
                    <a:pt x="130" y="2151"/>
                  </a:cubicBezTo>
                  <a:cubicBezTo>
                    <a:pt x="844" y="2121"/>
                    <a:pt x="1504" y="1958"/>
                    <a:pt x="2042" y="1713"/>
                  </a:cubicBezTo>
                  <a:cubicBezTo>
                    <a:pt x="2044" y="1690"/>
                    <a:pt x="2041" y="1682"/>
                    <a:pt x="2042" y="1659"/>
                  </a:cubicBezTo>
                  <a:cubicBezTo>
                    <a:pt x="2039" y="1120"/>
                    <a:pt x="2042" y="568"/>
                    <a:pt x="2028"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4"/>
            <p:cNvSpPr/>
            <p:nvPr/>
          </p:nvSpPr>
          <p:spPr>
            <a:xfrm>
              <a:off x="3429025" y="2427575"/>
              <a:ext cx="44675" cy="29275"/>
            </a:xfrm>
            <a:custGeom>
              <a:rect b="b" l="l" r="r" t="t"/>
              <a:pathLst>
                <a:path extrusionOk="0" h="1171" w="1787">
                  <a:moveTo>
                    <a:pt x="29" y="0"/>
                  </a:moveTo>
                  <a:cubicBezTo>
                    <a:pt x="29" y="23"/>
                    <a:pt x="31" y="56"/>
                    <a:pt x="29" y="78"/>
                  </a:cubicBezTo>
                  <a:cubicBezTo>
                    <a:pt x="0" y="452"/>
                    <a:pt x="182" y="811"/>
                    <a:pt x="501" y="1008"/>
                  </a:cubicBezTo>
                  <a:cubicBezTo>
                    <a:pt x="641" y="1097"/>
                    <a:pt x="799" y="1152"/>
                    <a:pt x="965" y="1167"/>
                  </a:cubicBezTo>
                  <a:cubicBezTo>
                    <a:pt x="991" y="1170"/>
                    <a:pt x="1017" y="1171"/>
                    <a:pt x="1043" y="1171"/>
                  </a:cubicBezTo>
                  <a:cubicBezTo>
                    <a:pt x="1325" y="1171"/>
                    <a:pt x="1597" y="1050"/>
                    <a:pt x="1786" y="839"/>
                  </a:cubicBezTo>
                  <a:cubicBezTo>
                    <a:pt x="1539" y="799"/>
                    <a:pt x="1312" y="727"/>
                    <a:pt x="1093" y="652"/>
                  </a:cubicBezTo>
                  <a:cubicBezTo>
                    <a:pt x="661" y="490"/>
                    <a:pt x="294" y="267"/>
                    <a:pt x="29" y="0"/>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4"/>
            <p:cNvSpPr/>
            <p:nvPr/>
          </p:nvSpPr>
          <p:spPr>
            <a:xfrm>
              <a:off x="3506600" y="2439450"/>
              <a:ext cx="51075" cy="53800"/>
            </a:xfrm>
            <a:custGeom>
              <a:rect b="b" l="l" r="r" t="t"/>
              <a:pathLst>
                <a:path extrusionOk="0" h="2152" w="2043">
                  <a:moveTo>
                    <a:pt x="1960" y="0"/>
                  </a:moveTo>
                  <a:cubicBezTo>
                    <a:pt x="1406" y="262"/>
                    <a:pt x="739" y="429"/>
                    <a:pt x="0" y="458"/>
                  </a:cubicBezTo>
                  <a:cubicBezTo>
                    <a:pt x="0" y="777"/>
                    <a:pt x="6" y="1084"/>
                    <a:pt x="2" y="1393"/>
                  </a:cubicBezTo>
                  <a:cubicBezTo>
                    <a:pt x="10" y="1654"/>
                    <a:pt x="6" y="1910"/>
                    <a:pt x="8" y="2152"/>
                  </a:cubicBezTo>
                  <a:lnTo>
                    <a:pt x="35" y="2152"/>
                  </a:lnTo>
                  <a:cubicBezTo>
                    <a:pt x="39" y="2151"/>
                    <a:pt x="43" y="2151"/>
                    <a:pt x="48" y="2151"/>
                  </a:cubicBezTo>
                  <a:cubicBezTo>
                    <a:pt x="52" y="2151"/>
                    <a:pt x="57" y="2151"/>
                    <a:pt x="62" y="2152"/>
                  </a:cubicBezTo>
                  <a:cubicBezTo>
                    <a:pt x="799" y="2122"/>
                    <a:pt x="1478" y="1952"/>
                    <a:pt x="2031" y="1690"/>
                  </a:cubicBezTo>
                  <a:lnTo>
                    <a:pt x="2040" y="1685"/>
                  </a:lnTo>
                  <a:cubicBezTo>
                    <a:pt x="2042" y="1157"/>
                    <a:pt x="2035" y="608"/>
                    <a:pt x="2040" y="33"/>
                  </a:cubicBezTo>
                  <a:lnTo>
                    <a:pt x="1960" y="0"/>
                  </a:ln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4"/>
            <p:cNvSpPr/>
            <p:nvPr/>
          </p:nvSpPr>
          <p:spPr>
            <a:xfrm>
              <a:off x="3555600" y="2438650"/>
              <a:ext cx="2000" cy="1650"/>
            </a:xfrm>
            <a:custGeom>
              <a:rect b="b" l="l" r="r" t="t"/>
              <a:pathLst>
                <a:path extrusionOk="0" h="66" w="80">
                  <a:moveTo>
                    <a:pt x="75" y="1"/>
                  </a:moveTo>
                  <a:lnTo>
                    <a:pt x="0" y="32"/>
                  </a:lnTo>
                  <a:lnTo>
                    <a:pt x="80" y="65"/>
                  </a:lnTo>
                  <a:cubicBezTo>
                    <a:pt x="74" y="45"/>
                    <a:pt x="72" y="22"/>
                    <a:pt x="75"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4"/>
            <p:cNvSpPr/>
            <p:nvPr/>
          </p:nvSpPr>
          <p:spPr>
            <a:xfrm>
              <a:off x="3506450" y="2397100"/>
              <a:ext cx="51050" cy="53800"/>
            </a:xfrm>
            <a:custGeom>
              <a:rect b="b" l="l" r="r" t="t"/>
              <a:pathLst>
                <a:path extrusionOk="0" h="2152" w="2042">
                  <a:moveTo>
                    <a:pt x="1905" y="0"/>
                  </a:moveTo>
                  <a:cubicBezTo>
                    <a:pt x="1371" y="255"/>
                    <a:pt x="714" y="426"/>
                    <a:pt x="1" y="458"/>
                  </a:cubicBezTo>
                  <a:cubicBezTo>
                    <a:pt x="1" y="777"/>
                    <a:pt x="1" y="1097"/>
                    <a:pt x="6" y="1403"/>
                  </a:cubicBezTo>
                  <a:cubicBezTo>
                    <a:pt x="2" y="1658"/>
                    <a:pt x="6" y="1910"/>
                    <a:pt x="8" y="2152"/>
                  </a:cubicBezTo>
                  <a:cubicBezTo>
                    <a:pt x="745" y="2123"/>
                    <a:pt x="1414" y="1956"/>
                    <a:pt x="1966" y="1694"/>
                  </a:cubicBezTo>
                  <a:lnTo>
                    <a:pt x="2041" y="1663"/>
                  </a:lnTo>
                  <a:cubicBezTo>
                    <a:pt x="2037" y="1147"/>
                    <a:pt x="2038" y="618"/>
                    <a:pt x="2028" y="59"/>
                  </a:cubicBezTo>
                  <a:cubicBezTo>
                    <a:pt x="1988" y="43"/>
                    <a:pt x="1945" y="18"/>
                    <a:pt x="1905" y="0"/>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4"/>
            <p:cNvSpPr/>
            <p:nvPr/>
          </p:nvSpPr>
          <p:spPr>
            <a:xfrm>
              <a:off x="3554050" y="2395625"/>
              <a:ext cx="3150" cy="2975"/>
            </a:xfrm>
            <a:custGeom>
              <a:rect b="b" l="l" r="r" t="t"/>
              <a:pathLst>
                <a:path extrusionOk="0" h="119" w="126">
                  <a:moveTo>
                    <a:pt x="120" y="0"/>
                  </a:moveTo>
                  <a:cubicBezTo>
                    <a:pt x="83" y="25"/>
                    <a:pt x="42" y="45"/>
                    <a:pt x="1" y="59"/>
                  </a:cubicBezTo>
                  <a:cubicBezTo>
                    <a:pt x="41" y="77"/>
                    <a:pt x="84" y="102"/>
                    <a:pt x="124" y="118"/>
                  </a:cubicBezTo>
                  <a:cubicBezTo>
                    <a:pt x="123" y="87"/>
                    <a:pt x="126" y="42"/>
                    <a:pt x="120" y="0"/>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4"/>
            <p:cNvSpPr/>
            <p:nvPr/>
          </p:nvSpPr>
          <p:spPr>
            <a:xfrm>
              <a:off x="3429675" y="2387450"/>
              <a:ext cx="51325" cy="61125"/>
            </a:xfrm>
            <a:custGeom>
              <a:rect b="b" l="l" r="r" t="t"/>
              <a:pathLst>
                <a:path extrusionOk="0" h="2445" w="2053">
                  <a:moveTo>
                    <a:pt x="23" y="1"/>
                  </a:moveTo>
                  <a:cubicBezTo>
                    <a:pt x="0" y="319"/>
                    <a:pt x="6" y="624"/>
                    <a:pt x="3" y="912"/>
                  </a:cubicBezTo>
                  <a:cubicBezTo>
                    <a:pt x="8" y="1031"/>
                    <a:pt x="8" y="1163"/>
                    <a:pt x="3" y="1286"/>
                  </a:cubicBezTo>
                  <a:cubicBezTo>
                    <a:pt x="12" y="1392"/>
                    <a:pt x="12" y="1500"/>
                    <a:pt x="3" y="1605"/>
                  </a:cubicBezTo>
                  <a:cubicBezTo>
                    <a:pt x="267" y="1872"/>
                    <a:pt x="634" y="2093"/>
                    <a:pt x="1065" y="2257"/>
                  </a:cubicBezTo>
                  <a:cubicBezTo>
                    <a:pt x="1284" y="2332"/>
                    <a:pt x="1512" y="2403"/>
                    <a:pt x="1760" y="2444"/>
                  </a:cubicBezTo>
                  <a:cubicBezTo>
                    <a:pt x="1897" y="2305"/>
                    <a:pt x="1986" y="2125"/>
                    <a:pt x="2012" y="1932"/>
                  </a:cubicBezTo>
                  <a:cubicBezTo>
                    <a:pt x="2020" y="1896"/>
                    <a:pt x="2030" y="1870"/>
                    <a:pt x="2028" y="1837"/>
                  </a:cubicBezTo>
                  <a:cubicBezTo>
                    <a:pt x="2050" y="1517"/>
                    <a:pt x="2053" y="1195"/>
                    <a:pt x="2038" y="874"/>
                  </a:cubicBezTo>
                  <a:cubicBezTo>
                    <a:pt x="2041" y="854"/>
                    <a:pt x="2040" y="831"/>
                    <a:pt x="2032" y="811"/>
                  </a:cubicBezTo>
                  <a:cubicBezTo>
                    <a:pt x="1681" y="768"/>
                    <a:pt x="1337" y="686"/>
                    <a:pt x="1005" y="563"/>
                  </a:cubicBezTo>
                  <a:cubicBezTo>
                    <a:pt x="613" y="417"/>
                    <a:pt x="281" y="224"/>
                    <a:pt x="23"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4"/>
            <p:cNvSpPr/>
            <p:nvPr/>
          </p:nvSpPr>
          <p:spPr>
            <a:xfrm>
              <a:off x="3497700" y="2355325"/>
              <a:ext cx="59550" cy="53225"/>
            </a:xfrm>
            <a:custGeom>
              <a:rect b="b" l="l" r="r" t="t"/>
              <a:pathLst>
                <a:path extrusionOk="0" h="2129" w="2382">
                  <a:moveTo>
                    <a:pt x="2115" y="0"/>
                  </a:moveTo>
                  <a:cubicBezTo>
                    <a:pt x="1581" y="254"/>
                    <a:pt x="920" y="416"/>
                    <a:pt x="207" y="448"/>
                  </a:cubicBezTo>
                  <a:cubicBezTo>
                    <a:pt x="133" y="455"/>
                    <a:pt x="64" y="451"/>
                    <a:pt x="1" y="455"/>
                  </a:cubicBezTo>
                  <a:cubicBezTo>
                    <a:pt x="181" y="601"/>
                    <a:pt x="340" y="932"/>
                    <a:pt x="342" y="1283"/>
                  </a:cubicBezTo>
                  <a:cubicBezTo>
                    <a:pt x="346" y="1317"/>
                    <a:pt x="345" y="1350"/>
                    <a:pt x="340" y="1383"/>
                  </a:cubicBezTo>
                  <a:cubicBezTo>
                    <a:pt x="345" y="1635"/>
                    <a:pt x="349" y="1886"/>
                    <a:pt x="351" y="2129"/>
                  </a:cubicBezTo>
                  <a:cubicBezTo>
                    <a:pt x="1064" y="2097"/>
                    <a:pt x="1721" y="1925"/>
                    <a:pt x="2255" y="1671"/>
                  </a:cubicBezTo>
                  <a:cubicBezTo>
                    <a:pt x="2296" y="1655"/>
                    <a:pt x="2337" y="1635"/>
                    <a:pt x="2374" y="1611"/>
                  </a:cubicBezTo>
                  <a:cubicBezTo>
                    <a:pt x="2380" y="1497"/>
                    <a:pt x="2381" y="1383"/>
                    <a:pt x="2375" y="1270"/>
                  </a:cubicBezTo>
                  <a:cubicBezTo>
                    <a:pt x="2367" y="834"/>
                    <a:pt x="2279" y="403"/>
                    <a:pt x="2115" y="0"/>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4"/>
            <p:cNvSpPr/>
            <p:nvPr/>
          </p:nvSpPr>
          <p:spPr>
            <a:xfrm>
              <a:off x="3430150" y="2352475"/>
              <a:ext cx="60375" cy="55300"/>
            </a:xfrm>
            <a:custGeom>
              <a:rect b="b" l="l" r="r" t="t"/>
              <a:pathLst>
                <a:path extrusionOk="0" h="2212" w="2415">
                  <a:moveTo>
                    <a:pt x="351" y="1"/>
                  </a:moveTo>
                  <a:cubicBezTo>
                    <a:pt x="253" y="183"/>
                    <a:pt x="177" y="378"/>
                    <a:pt x="127" y="578"/>
                  </a:cubicBezTo>
                  <a:cubicBezTo>
                    <a:pt x="107" y="664"/>
                    <a:pt x="86" y="749"/>
                    <a:pt x="76" y="830"/>
                  </a:cubicBezTo>
                  <a:cubicBezTo>
                    <a:pt x="38" y="1015"/>
                    <a:pt x="13" y="1202"/>
                    <a:pt x="0" y="1391"/>
                  </a:cubicBezTo>
                  <a:lnTo>
                    <a:pt x="4" y="1400"/>
                  </a:lnTo>
                  <a:cubicBezTo>
                    <a:pt x="262" y="1624"/>
                    <a:pt x="594" y="1817"/>
                    <a:pt x="986" y="1964"/>
                  </a:cubicBezTo>
                  <a:cubicBezTo>
                    <a:pt x="1318" y="2085"/>
                    <a:pt x="1664" y="2168"/>
                    <a:pt x="2013" y="2211"/>
                  </a:cubicBezTo>
                  <a:cubicBezTo>
                    <a:pt x="2015" y="2001"/>
                    <a:pt x="2021" y="1800"/>
                    <a:pt x="2021" y="1613"/>
                  </a:cubicBezTo>
                  <a:cubicBezTo>
                    <a:pt x="2039" y="1418"/>
                    <a:pt x="2055" y="1246"/>
                    <a:pt x="2096" y="1076"/>
                  </a:cubicBezTo>
                  <a:cubicBezTo>
                    <a:pt x="2146" y="876"/>
                    <a:pt x="2257" y="699"/>
                    <a:pt x="2415" y="568"/>
                  </a:cubicBezTo>
                  <a:cubicBezTo>
                    <a:pt x="1903" y="545"/>
                    <a:pt x="1398" y="447"/>
                    <a:pt x="915" y="274"/>
                  </a:cubicBezTo>
                  <a:cubicBezTo>
                    <a:pt x="707" y="195"/>
                    <a:pt x="517" y="109"/>
                    <a:pt x="351" y="1"/>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4"/>
            <p:cNvSpPr/>
            <p:nvPr/>
          </p:nvSpPr>
          <p:spPr>
            <a:xfrm>
              <a:off x="3438925" y="2313600"/>
              <a:ext cx="111650" cy="53150"/>
            </a:xfrm>
            <a:custGeom>
              <a:rect b="b" l="l" r="r" t="t"/>
              <a:pathLst>
                <a:path extrusionOk="0" h="2126" w="4466">
                  <a:moveTo>
                    <a:pt x="2203" y="0"/>
                  </a:moveTo>
                  <a:cubicBezTo>
                    <a:pt x="1230" y="0"/>
                    <a:pt x="420" y="691"/>
                    <a:pt x="0" y="1556"/>
                  </a:cubicBezTo>
                  <a:cubicBezTo>
                    <a:pt x="166" y="1662"/>
                    <a:pt x="356" y="1750"/>
                    <a:pt x="566" y="1828"/>
                  </a:cubicBezTo>
                  <a:cubicBezTo>
                    <a:pt x="1048" y="2000"/>
                    <a:pt x="1553" y="2100"/>
                    <a:pt x="2064" y="2123"/>
                  </a:cubicBezTo>
                  <a:lnTo>
                    <a:pt x="2074" y="2118"/>
                  </a:lnTo>
                  <a:cubicBezTo>
                    <a:pt x="2128" y="2068"/>
                    <a:pt x="2176" y="2044"/>
                    <a:pt x="2207" y="2044"/>
                  </a:cubicBezTo>
                  <a:cubicBezTo>
                    <a:pt x="2212" y="2044"/>
                    <a:pt x="2217" y="2045"/>
                    <a:pt x="2221" y="2046"/>
                  </a:cubicBezTo>
                  <a:cubicBezTo>
                    <a:pt x="2265" y="2051"/>
                    <a:pt x="2313" y="2085"/>
                    <a:pt x="2352" y="2124"/>
                  </a:cubicBezTo>
                  <a:cubicBezTo>
                    <a:pt x="2417" y="2120"/>
                    <a:pt x="2484" y="2126"/>
                    <a:pt x="2558" y="2117"/>
                  </a:cubicBezTo>
                  <a:cubicBezTo>
                    <a:pt x="3273" y="2085"/>
                    <a:pt x="3932" y="1923"/>
                    <a:pt x="4466" y="1669"/>
                  </a:cubicBezTo>
                  <a:lnTo>
                    <a:pt x="4443" y="1612"/>
                  </a:lnTo>
                  <a:lnTo>
                    <a:pt x="4443" y="1613"/>
                  </a:lnTo>
                  <a:cubicBezTo>
                    <a:pt x="4105" y="849"/>
                    <a:pt x="3476" y="206"/>
                    <a:pt x="2602" y="39"/>
                  </a:cubicBezTo>
                  <a:cubicBezTo>
                    <a:pt x="2467" y="13"/>
                    <a:pt x="2334" y="0"/>
                    <a:pt x="2203" y="0"/>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4"/>
            <p:cNvSpPr/>
            <p:nvPr/>
          </p:nvSpPr>
          <p:spPr>
            <a:xfrm>
              <a:off x="3458300" y="2313475"/>
              <a:ext cx="76700" cy="21725"/>
            </a:xfrm>
            <a:custGeom>
              <a:rect b="b" l="l" r="r" t="t"/>
              <a:pathLst>
                <a:path extrusionOk="0" h="869" w="3068">
                  <a:moveTo>
                    <a:pt x="1435" y="1"/>
                  </a:moveTo>
                  <a:cubicBezTo>
                    <a:pt x="897" y="1"/>
                    <a:pt x="406" y="214"/>
                    <a:pt x="1" y="550"/>
                  </a:cubicBezTo>
                  <a:cubicBezTo>
                    <a:pt x="5" y="560"/>
                    <a:pt x="18" y="565"/>
                    <a:pt x="31" y="571"/>
                  </a:cubicBezTo>
                  <a:cubicBezTo>
                    <a:pt x="515" y="743"/>
                    <a:pt x="1020" y="843"/>
                    <a:pt x="1531" y="866"/>
                  </a:cubicBezTo>
                  <a:cubicBezTo>
                    <a:pt x="1531" y="866"/>
                    <a:pt x="1637" y="869"/>
                    <a:pt x="1729" y="869"/>
                  </a:cubicBezTo>
                  <a:cubicBezTo>
                    <a:pt x="1763" y="869"/>
                    <a:pt x="1795" y="868"/>
                    <a:pt x="1819" y="867"/>
                  </a:cubicBezTo>
                  <a:cubicBezTo>
                    <a:pt x="1883" y="863"/>
                    <a:pt x="1951" y="868"/>
                    <a:pt x="2026" y="860"/>
                  </a:cubicBezTo>
                  <a:cubicBezTo>
                    <a:pt x="2377" y="845"/>
                    <a:pt x="2725" y="798"/>
                    <a:pt x="3068" y="716"/>
                  </a:cubicBezTo>
                  <a:cubicBezTo>
                    <a:pt x="2734" y="366"/>
                    <a:pt x="2301" y="130"/>
                    <a:pt x="1827" y="38"/>
                  </a:cubicBezTo>
                  <a:cubicBezTo>
                    <a:pt x="1694" y="13"/>
                    <a:pt x="1563" y="1"/>
                    <a:pt x="1435" y="1"/>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4"/>
            <p:cNvSpPr/>
            <p:nvPr/>
          </p:nvSpPr>
          <p:spPr>
            <a:xfrm>
              <a:off x="3494400" y="2364775"/>
              <a:ext cx="50000" cy="362825"/>
            </a:xfrm>
            <a:custGeom>
              <a:rect b="b" l="l" r="r" t="t"/>
              <a:pathLst>
                <a:path extrusionOk="0" h="14513" w="2000">
                  <a:moveTo>
                    <a:pt x="0" y="1"/>
                  </a:moveTo>
                  <a:cubicBezTo>
                    <a:pt x="26" y="5"/>
                    <a:pt x="52" y="15"/>
                    <a:pt x="74" y="30"/>
                  </a:cubicBezTo>
                  <a:cubicBezTo>
                    <a:pt x="52" y="14"/>
                    <a:pt x="28" y="5"/>
                    <a:pt x="0" y="1"/>
                  </a:cubicBezTo>
                  <a:close/>
                  <a:moveTo>
                    <a:pt x="152" y="96"/>
                  </a:moveTo>
                  <a:cubicBezTo>
                    <a:pt x="154" y="99"/>
                    <a:pt x="156" y="102"/>
                    <a:pt x="157" y="106"/>
                  </a:cubicBezTo>
                  <a:cubicBezTo>
                    <a:pt x="324" y="260"/>
                    <a:pt x="471" y="574"/>
                    <a:pt x="471" y="908"/>
                  </a:cubicBezTo>
                  <a:cubicBezTo>
                    <a:pt x="478" y="939"/>
                    <a:pt x="478" y="974"/>
                    <a:pt x="471" y="1005"/>
                  </a:cubicBezTo>
                  <a:cubicBezTo>
                    <a:pt x="478" y="1256"/>
                    <a:pt x="478" y="1508"/>
                    <a:pt x="478" y="1751"/>
                  </a:cubicBezTo>
                  <a:cubicBezTo>
                    <a:pt x="478" y="2072"/>
                    <a:pt x="478" y="2393"/>
                    <a:pt x="484" y="2699"/>
                  </a:cubicBezTo>
                  <a:cubicBezTo>
                    <a:pt x="478" y="2950"/>
                    <a:pt x="484" y="3207"/>
                    <a:pt x="484" y="3445"/>
                  </a:cubicBezTo>
                  <a:cubicBezTo>
                    <a:pt x="484" y="3746"/>
                    <a:pt x="491" y="4035"/>
                    <a:pt x="491" y="4329"/>
                  </a:cubicBezTo>
                  <a:cubicBezTo>
                    <a:pt x="494" y="4036"/>
                    <a:pt x="490" y="3747"/>
                    <a:pt x="490" y="3446"/>
                  </a:cubicBezTo>
                  <a:cubicBezTo>
                    <a:pt x="488" y="3205"/>
                    <a:pt x="484" y="2953"/>
                    <a:pt x="488" y="2698"/>
                  </a:cubicBezTo>
                  <a:cubicBezTo>
                    <a:pt x="483" y="2393"/>
                    <a:pt x="483" y="2072"/>
                    <a:pt x="483" y="1752"/>
                  </a:cubicBezTo>
                  <a:cubicBezTo>
                    <a:pt x="483" y="1511"/>
                    <a:pt x="477" y="1259"/>
                    <a:pt x="472" y="1008"/>
                  </a:cubicBezTo>
                  <a:cubicBezTo>
                    <a:pt x="478" y="974"/>
                    <a:pt x="478" y="941"/>
                    <a:pt x="475" y="908"/>
                  </a:cubicBezTo>
                  <a:cubicBezTo>
                    <a:pt x="472" y="568"/>
                    <a:pt x="324" y="248"/>
                    <a:pt x="152" y="96"/>
                  </a:cubicBezTo>
                  <a:close/>
                  <a:moveTo>
                    <a:pt x="493" y="4471"/>
                  </a:moveTo>
                  <a:lnTo>
                    <a:pt x="493" y="4474"/>
                  </a:lnTo>
                  <a:cubicBezTo>
                    <a:pt x="493" y="4477"/>
                    <a:pt x="493" y="4479"/>
                    <a:pt x="493" y="4482"/>
                  </a:cubicBezTo>
                  <a:lnTo>
                    <a:pt x="493" y="4482"/>
                  </a:lnTo>
                  <a:cubicBezTo>
                    <a:pt x="493" y="4478"/>
                    <a:pt x="493" y="4475"/>
                    <a:pt x="493" y="4471"/>
                  </a:cubicBezTo>
                  <a:close/>
                  <a:moveTo>
                    <a:pt x="979" y="8498"/>
                  </a:moveTo>
                  <a:cubicBezTo>
                    <a:pt x="884" y="8506"/>
                    <a:pt x="787" y="8514"/>
                    <a:pt x="691" y="8518"/>
                  </a:cubicBezTo>
                  <a:cubicBezTo>
                    <a:pt x="789" y="8514"/>
                    <a:pt x="884" y="8506"/>
                    <a:pt x="979" y="8498"/>
                  </a:cubicBezTo>
                  <a:close/>
                  <a:moveTo>
                    <a:pt x="576" y="8521"/>
                  </a:moveTo>
                  <a:cubicBezTo>
                    <a:pt x="549" y="8521"/>
                    <a:pt x="521" y="8521"/>
                    <a:pt x="496" y="8522"/>
                  </a:cubicBezTo>
                  <a:cubicBezTo>
                    <a:pt x="523" y="8521"/>
                    <a:pt x="550" y="8521"/>
                    <a:pt x="578" y="8521"/>
                  </a:cubicBezTo>
                  <a:close/>
                  <a:moveTo>
                    <a:pt x="493" y="4482"/>
                  </a:moveTo>
                  <a:cubicBezTo>
                    <a:pt x="497" y="4707"/>
                    <a:pt x="491" y="4929"/>
                    <a:pt x="491" y="5137"/>
                  </a:cubicBezTo>
                  <a:lnTo>
                    <a:pt x="491" y="6077"/>
                  </a:lnTo>
                  <a:cubicBezTo>
                    <a:pt x="498" y="6315"/>
                    <a:pt x="498" y="6559"/>
                    <a:pt x="498" y="6802"/>
                  </a:cubicBezTo>
                  <a:lnTo>
                    <a:pt x="498" y="7771"/>
                  </a:lnTo>
                  <a:cubicBezTo>
                    <a:pt x="498" y="8023"/>
                    <a:pt x="498" y="8273"/>
                    <a:pt x="491" y="8524"/>
                  </a:cubicBezTo>
                  <a:cubicBezTo>
                    <a:pt x="498" y="8747"/>
                    <a:pt x="506" y="8970"/>
                    <a:pt x="498" y="9200"/>
                  </a:cubicBezTo>
                  <a:cubicBezTo>
                    <a:pt x="504" y="9530"/>
                    <a:pt x="498" y="9852"/>
                    <a:pt x="510" y="10174"/>
                  </a:cubicBezTo>
                  <a:cubicBezTo>
                    <a:pt x="504" y="9849"/>
                    <a:pt x="508" y="9528"/>
                    <a:pt x="501" y="9203"/>
                  </a:cubicBezTo>
                  <a:cubicBezTo>
                    <a:pt x="504" y="8971"/>
                    <a:pt x="501" y="8751"/>
                    <a:pt x="496" y="8522"/>
                  </a:cubicBezTo>
                  <a:cubicBezTo>
                    <a:pt x="504" y="8276"/>
                    <a:pt x="498" y="8026"/>
                    <a:pt x="504" y="7770"/>
                  </a:cubicBezTo>
                  <a:cubicBezTo>
                    <a:pt x="498" y="7464"/>
                    <a:pt x="498" y="7144"/>
                    <a:pt x="503" y="6834"/>
                  </a:cubicBezTo>
                  <a:cubicBezTo>
                    <a:pt x="498" y="6825"/>
                    <a:pt x="504" y="6811"/>
                    <a:pt x="500" y="6802"/>
                  </a:cubicBezTo>
                  <a:cubicBezTo>
                    <a:pt x="498" y="6561"/>
                    <a:pt x="498" y="6319"/>
                    <a:pt x="497" y="6076"/>
                  </a:cubicBezTo>
                  <a:cubicBezTo>
                    <a:pt x="491" y="5771"/>
                    <a:pt x="496" y="5460"/>
                    <a:pt x="496" y="5140"/>
                  </a:cubicBezTo>
                  <a:cubicBezTo>
                    <a:pt x="496" y="4930"/>
                    <a:pt x="498" y="4708"/>
                    <a:pt x="493" y="4482"/>
                  </a:cubicBezTo>
                  <a:close/>
                  <a:moveTo>
                    <a:pt x="769" y="13328"/>
                  </a:moveTo>
                  <a:lnTo>
                    <a:pt x="769" y="13328"/>
                  </a:lnTo>
                  <a:cubicBezTo>
                    <a:pt x="727" y="13329"/>
                    <a:pt x="684" y="13329"/>
                    <a:pt x="642" y="13331"/>
                  </a:cubicBezTo>
                  <a:cubicBezTo>
                    <a:pt x="685" y="13331"/>
                    <a:pt x="727" y="13329"/>
                    <a:pt x="769" y="13328"/>
                  </a:cubicBezTo>
                  <a:close/>
                  <a:moveTo>
                    <a:pt x="511" y="10307"/>
                  </a:moveTo>
                  <a:cubicBezTo>
                    <a:pt x="507" y="10826"/>
                    <a:pt x="519" y="11353"/>
                    <a:pt x="513" y="11897"/>
                  </a:cubicBezTo>
                  <a:cubicBezTo>
                    <a:pt x="526" y="12358"/>
                    <a:pt x="526" y="12838"/>
                    <a:pt x="540" y="13326"/>
                  </a:cubicBezTo>
                  <a:cubicBezTo>
                    <a:pt x="535" y="13370"/>
                    <a:pt x="537" y="13414"/>
                    <a:pt x="539" y="13455"/>
                  </a:cubicBezTo>
                  <a:lnTo>
                    <a:pt x="539" y="13455"/>
                  </a:lnTo>
                  <a:cubicBezTo>
                    <a:pt x="538" y="13413"/>
                    <a:pt x="540" y="13370"/>
                    <a:pt x="544" y="13328"/>
                  </a:cubicBezTo>
                  <a:cubicBezTo>
                    <a:pt x="529" y="12838"/>
                    <a:pt x="527" y="12355"/>
                    <a:pt x="514" y="11897"/>
                  </a:cubicBezTo>
                  <a:cubicBezTo>
                    <a:pt x="519" y="11355"/>
                    <a:pt x="510" y="10828"/>
                    <a:pt x="511" y="10307"/>
                  </a:cubicBezTo>
                  <a:close/>
                  <a:moveTo>
                    <a:pt x="539" y="13455"/>
                  </a:moveTo>
                  <a:cubicBezTo>
                    <a:pt x="539" y="13472"/>
                    <a:pt x="539" y="13489"/>
                    <a:pt x="540" y="13506"/>
                  </a:cubicBezTo>
                  <a:lnTo>
                    <a:pt x="540" y="13506"/>
                  </a:lnTo>
                  <a:cubicBezTo>
                    <a:pt x="540" y="13490"/>
                    <a:pt x="539" y="13473"/>
                    <a:pt x="539" y="13455"/>
                  </a:cubicBezTo>
                  <a:close/>
                  <a:moveTo>
                    <a:pt x="540" y="13506"/>
                  </a:moveTo>
                  <a:cubicBezTo>
                    <a:pt x="540" y="13507"/>
                    <a:pt x="540" y="13507"/>
                    <a:pt x="540" y="13508"/>
                  </a:cubicBezTo>
                  <a:cubicBezTo>
                    <a:pt x="547" y="14066"/>
                    <a:pt x="1008" y="14512"/>
                    <a:pt x="1572" y="14512"/>
                  </a:cubicBezTo>
                  <a:cubicBezTo>
                    <a:pt x="1720" y="14512"/>
                    <a:pt x="1867" y="14476"/>
                    <a:pt x="1999" y="14410"/>
                  </a:cubicBezTo>
                  <a:lnTo>
                    <a:pt x="1999" y="14410"/>
                  </a:lnTo>
                  <a:cubicBezTo>
                    <a:pt x="1867" y="14475"/>
                    <a:pt x="1722" y="14509"/>
                    <a:pt x="1573" y="14511"/>
                  </a:cubicBezTo>
                  <a:lnTo>
                    <a:pt x="1572" y="14511"/>
                  </a:lnTo>
                  <a:cubicBezTo>
                    <a:pt x="1011" y="14511"/>
                    <a:pt x="550" y="14063"/>
                    <a:pt x="540" y="13506"/>
                  </a:cubicBezTo>
                  <a:cubicBezTo>
                    <a:pt x="540" y="13506"/>
                    <a:pt x="540" y="13506"/>
                    <a:pt x="540" y="13506"/>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4"/>
            <p:cNvSpPr/>
            <p:nvPr/>
          </p:nvSpPr>
          <p:spPr>
            <a:xfrm>
              <a:off x="3507825" y="2697625"/>
              <a:ext cx="39675" cy="29925"/>
            </a:xfrm>
            <a:custGeom>
              <a:rect b="b" l="l" r="r" t="t"/>
              <a:pathLst>
                <a:path extrusionOk="0" h="1197" w="1587">
                  <a:moveTo>
                    <a:pt x="491" y="1"/>
                  </a:moveTo>
                  <a:cubicBezTo>
                    <a:pt x="451" y="4"/>
                    <a:pt x="409" y="6"/>
                    <a:pt x="369" y="8"/>
                  </a:cubicBezTo>
                  <a:lnTo>
                    <a:pt x="333" y="9"/>
                  </a:lnTo>
                  <a:lnTo>
                    <a:pt x="314" y="9"/>
                  </a:lnTo>
                  <a:lnTo>
                    <a:pt x="232" y="12"/>
                  </a:lnTo>
                  <a:cubicBezTo>
                    <a:pt x="190" y="14"/>
                    <a:pt x="148" y="15"/>
                    <a:pt x="105" y="15"/>
                  </a:cubicBezTo>
                  <a:lnTo>
                    <a:pt x="102" y="15"/>
                  </a:lnTo>
                  <a:cubicBezTo>
                    <a:pt x="79" y="15"/>
                    <a:pt x="56" y="15"/>
                    <a:pt x="33" y="14"/>
                  </a:cubicBezTo>
                  <a:lnTo>
                    <a:pt x="7" y="14"/>
                  </a:lnTo>
                  <a:cubicBezTo>
                    <a:pt x="2" y="73"/>
                    <a:pt x="0" y="133"/>
                    <a:pt x="5" y="192"/>
                  </a:cubicBezTo>
                  <a:cubicBezTo>
                    <a:pt x="15" y="749"/>
                    <a:pt x="475" y="1197"/>
                    <a:pt x="1035" y="1197"/>
                  </a:cubicBezTo>
                  <a:lnTo>
                    <a:pt x="1036" y="1197"/>
                  </a:lnTo>
                  <a:cubicBezTo>
                    <a:pt x="1185" y="1195"/>
                    <a:pt x="1330" y="1161"/>
                    <a:pt x="1464" y="1096"/>
                  </a:cubicBezTo>
                  <a:cubicBezTo>
                    <a:pt x="1506" y="1074"/>
                    <a:pt x="1547" y="1050"/>
                    <a:pt x="1586" y="1023"/>
                  </a:cubicBezTo>
                  <a:lnTo>
                    <a:pt x="1586" y="1023"/>
                  </a:lnTo>
                  <a:cubicBezTo>
                    <a:pt x="1570" y="1027"/>
                    <a:pt x="1552" y="1030"/>
                    <a:pt x="1534" y="1030"/>
                  </a:cubicBezTo>
                  <a:cubicBezTo>
                    <a:pt x="1530" y="1030"/>
                    <a:pt x="1527" y="1030"/>
                    <a:pt x="1523" y="1030"/>
                  </a:cubicBezTo>
                  <a:cubicBezTo>
                    <a:pt x="959" y="1030"/>
                    <a:pt x="498" y="584"/>
                    <a:pt x="491" y="27"/>
                  </a:cubicBezTo>
                  <a:lnTo>
                    <a:pt x="491" y="1"/>
                  </a:lnTo>
                  <a:close/>
                </a:path>
              </a:pathLst>
            </a:custGeom>
            <a:solidFill>
              <a:srgbClr val="295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4"/>
            <p:cNvSpPr/>
            <p:nvPr/>
          </p:nvSpPr>
          <p:spPr>
            <a:xfrm>
              <a:off x="3507250" y="2661875"/>
              <a:ext cx="12850" cy="36150"/>
            </a:xfrm>
            <a:custGeom>
              <a:rect b="b" l="l" r="r" t="t"/>
              <a:pathLst>
                <a:path extrusionOk="0" h="1446" w="514">
                  <a:moveTo>
                    <a:pt x="485" y="0"/>
                  </a:moveTo>
                  <a:cubicBezTo>
                    <a:pt x="485" y="0"/>
                    <a:pt x="485" y="0"/>
                    <a:pt x="485" y="0"/>
                  </a:cubicBezTo>
                  <a:lnTo>
                    <a:pt x="485" y="0"/>
                  </a:lnTo>
                  <a:cubicBezTo>
                    <a:pt x="486" y="0"/>
                    <a:pt x="486" y="0"/>
                    <a:pt x="487" y="0"/>
                  </a:cubicBezTo>
                  <a:close/>
                  <a:moveTo>
                    <a:pt x="485" y="0"/>
                  </a:moveTo>
                  <a:lnTo>
                    <a:pt x="485" y="0"/>
                  </a:lnTo>
                  <a:cubicBezTo>
                    <a:pt x="434" y="5"/>
                    <a:pt x="381" y="7"/>
                    <a:pt x="330" y="9"/>
                  </a:cubicBezTo>
                  <a:lnTo>
                    <a:pt x="0" y="13"/>
                  </a:lnTo>
                  <a:cubicBezTo>
                    <a:pt x="13" y="471"/>
                    <a:pt x="15" y="954"/>
                    <a:pt x="30" y="1444"/>
                  </a:cubicBezTo>
                  <a:lnTo>
                    <a:pt x="56" y="1444"/>
                  </a:lnTo>
                  <a:cubicBezTo>
                    <a:pt x="79" y="1444"/>
                    <a:pt x="102" y="1445"/>
                    <a:pt x="124" y="1445"/>
                  </a:cubicBezTo>
                  <a:lnTo>
                    <a:pt x="128" y="1445"/>
                  </a:lnTo>
                  <a:cubicBezTo>
                    <a:pt x="171" y="1445"/>
                    <a:pt x="213" y="1444"/>
                    <a:pt x="255" y="1442"/>
                  </a:cubicBezTo>
                  <a:lnTo>
                    <a:pt x="337" y="1439"/>
                  </a:lnTo>
                  <a:lnTo>
                    <a:pt x="354" y="1439"/>
                  </a:lnTo>
                  <a:lnTo>
                    <a:pt x="390" y="1438"/>
                  </a:lnTo>
                  <a:cubicBezTo>
                    <a:pt x="432" y="1435"/>
                    <a:pt x="472" y="1434"/>
                    <a:pt x="514" y="1431"/>
                  </a:cubicBezTo>
                  <a:lnTo>
                    <a:pt x="514" y="1422"/>
                  </a:lnTo>
                  <a:cubicBezTo>
                    <a:pt x="514" y="1373"/>
                    <a:pt x="507" y="1324"/>
                    <a:pt x="514" y="1275"/>
                  </a:cubicBezTo>
                  <a:cubicBezTo>
                    <a:pt x="500" y="839"/>
                    <a:pt x="500" y="409"/>
                    <a:pt x="485"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4"/>
            <p:cNvSpPr/>
            <p:nvPr/>
          </p:nvSpPr>
          <p:spPr>
            <a:xfrm>
              <a:off x="3507125" y="2619525"/>
              <a:ext cx="12450" cy="42700"/>
            </a:xfrm>
            <a:custGeom>
              <a:rect b="b" l="l" r="r" t="t"/>
              <a:pathLst>
                <a:path extrusionOk="0" h="1708" w="498">
                  <a:moveTo>
                    <a:pt x="484" y="0"/>
                  </a:moveTo>
                  <a:cubicBezTo>
                    <a:pt x="411" y="6"/>
                    <a:pt x="338" y="10"/>
                    <a:pt x="263" y="13"/>
                  </a:cubicBezTo>
                  <a:lnTo>
                    <a:pt x="2" y="22"/>
                  </a:lnTo>
                  <a:cubicBezTo>
                    <a:pt x="2" y="54"/>
                    <a:pt x="2" y="85"/>
                    <a:pt x="2" y="117"/>
                  </a:cubicBezTo>
                  <a:cubicBezTo>
                    <a:pt x="1" y="639"/>
                    <a:pt x="10" y="1165"/>
                    <a:pt x="5" y="1707"/>
                  </a:cubicBezTo>
                  <a:lnTo>
                    <a:pt x="333" y="1703"/>
                  </a:lnTo>
                  <a:cubicBezTo>
                    <a:pt x="387" y="1701"/>
                    <a:pt x="438" y="1699"/>
                    <a:pt x="492" y="1694"/>
                  </a:cubicBezTo>
                  <a:lnTo>
                    <a:pt x="492" y="1687"/>
                  </a:lnTo>
                  <a:lnTo>
                    <a:pt x="492" y="1540"/>
                  </a:lnTo>
                  <a:cubicBezTo>
                    <a:pt x="497" y="1013"/>
                    <a:pt x="484" y="500"/>
                    <a:pt x="484" y="0"/>
                  </a:cubicBezTo>
                  <a:close/>
                </a:path>
              </a:pathLst>
            </a:custGeom>
            <a:solidFill>
              <a:srgbClr val="295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4"/>
            <p:cNvSpPr/>
            <p:nvPr/>
          </p:nvSpPr>
          <p:spPr>
            <a:xfrm>
              <a:off x="3506775" y="2577175"/>
              <a:ext cx="12450" cy="42900"/>
            </a:xfrm>
            <a:custGeom>
              <a:rect b="b" l="l" r="r" t="t"/>
              <a:pathLst>
                <a:path extrusionOk="0" h="1716" w="498">
                  <a:moveTo>
                    <a:pt x="484" y="0"/>
                  </a:moveTo>
                  <a:lnTo>
                    <a:pt x="484" y="2"/>
                  </a:lnTo>
                  <a:cubicBezTo>
                    <a:pt x="391" y="10"/>
                    <a:pt x="294" y="18"/>
                    <a:pt x="196" y="22"/>
                  </a:cubicBezTo>
                  <a:cubicBezTo>
                    <a:pt x="182" y="23"/>
                    <a:pt x="167" y="23"/>
                    <a:pt x="153" y="23"/>
                  </a:cubicBezTo>
                  <a:lnTo>
                    <a:pt x="83" y="23"/>
                  </a:lnTo>
                  <a:cubicBezTo>
                    <a:pt x="55" y="23"/>
                    <a:pt x="26" y="23"/>
                    <a:pt x="1" y="26"/>
                  </a:cubicBezTo>
                  <a:cubicBezTo>
                    <a:pt x="6" y="255"/>
                    <a:pt x="9" y="474"/>
                    <a:pt x="6" y="707"/>
                  </a:cubicBezTo>
                  <a:cubicBezTo>
                    <a:pt x="13" y="1032"/>
                    <a:pt x="9" y="1353"/>
                    <a:pt x="15" y="1678"/>
                  </a:cubicBezTo>
                  <a:cubicBezTo>
                    <a:pt x="15" y="1690"/>
                    <a:pt x="15" y="1703"/>
                    <a:pt x="16" y="1714"/>
                  </a:cubicBezTo>
                  <a:lnTo>
                    <a:pt x="16" y="1716"/>
                  </a:lnTo>
                  <a:lnTo>
                    <a:pt x="277" y="1707"/>
                  </a:lnTo>
                  <a:cubicBezTo>
                    <a:pt x="352" y="1703"/>
                    <a:pt x="425" y="1699"/>
                    <a:pt x="497" y="1693"/>
                  </a:cubicBezTo>
                  <a:lnTo>
                    <a:pt x="497" y="1547"/>
                  </a:lnTo>
                  <a:cubicBezTo>
                    <a:pt x="491" y="1212"/>
                    <a:pt x="497" y="878"/>
                    <a:pt x="491" y="536"/>
                  </a:cubicBezTo>
                  <a:cubicBezTo>
                    <a:pt x="491" y="350"/>
                    <a:pt x="491" y="179"/>
                    <a:pt x="484"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4"/>
            <p:cNvSpPr/>
            <p:nvPr/>
          </p:nvSpPr>
          <p:spPr>
            <a:xfrm>
              <a:off x="3506775" y="2534800"/>
              <a:ext cx="12300" cy="43050"/>
            </a:xfrm>
            <a:custGeom>
              <a:rect b="b" l="l" r="r" t="t"/>
              <a:pathLst>
                <a:path extrusionOk="0" h="1722" w="492">
                  <a:moveTo>
                    <a:pt x="491" y="0"/>
                  </a:moveTo>
                  <a:cubicBezTo>
                    <a:pt x="372" y="13"/>
                    <a:pt x="249" y="22"/>
                    <a:pt x="126" y="27"/>
                  </a:cubicBezTo>
                  <a:cubicBezTo>
                    <a:pt x="111" y="29"/>
                    <a:pt x="97" y="30"/>
                    <a:pt x="83" y="30"/>
                  </a:cubicBezTo>
                  <a:lnTo>
                    <a:pt x="42" y="30"/>
                  </a:lnTo>
                  <a:cubicBezTo>
                    <a:pt x="31" y="30"/>
                    <a:pt x="19" y="30"/>
                    <a:pt x="6" y="33"/>
                  </a:cubicBezTo>
                  <a:cubicBezTo>
                    <a:pt x="3" y="343"/>
                    <a:pt x="3" y="662"/>
                    <a:pt x="8" y="969"/>
                  </a:cubicBezTo>
                  <a:cubicBezTo>
                    <a:pt x="3" y="1223"/>
                    <a:pt x="8" y="1475"/>
                    <a:pt x="1" y="1721"/>
                  </a:cubicBezTo>
                  <a:cubicBezTo>
                    <a:pt x="26" y="1718"/>
                    <a:pt x="54" y="1718"/>
                    <a:pt x="81" y="1718"/>
                  </a:cubicBezTo>
                  <a:lnTo>
                    <a:pt x="153" y="1718"/>
                  </a:lnTo>
                  <a:cubicBezTo>
                    <a:pt x="167" y="1718"/>
                    <a:pt x="182" y="1718"/>
                    <a:pt x="196" y="1717"/>
                  </a:cubicBezTo>
                  <a:cubicBezTo>
                    <a:pt x="294" y="1713"/>
                    <a:pt x="389" y="1705"/>
                    <a:pt x="484" y="1697"/>
                  </a:cubicBezTo>
                  <a:lnTo>
                    <a:pt x="484" y="1688"/>
                  </a:lnTo>
                  <a:lnTo>
                    <a:pt x="484" y="1556"/>
                  </a:lnTo>
                  <a:cubicBezTo>
                    <a:pt x="491" y="1305"/>
                    <a:pt x="491" y="1053"/>
                    <a:pt x="491" y="803"/>
                  </a:cubicBezTo>
                  <a:lnTo>
                    <a:pt x="491" y="0"/>
                  </a:lnTo>
                  <a:close/>
                </a:path>
              </a:pathLst>
            </a:custGeom>
            <a:solidFill>
              <a:srgbClr val="295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4"/>
            <p:cNvSpPr/>
            <p:nvPr/>
          </p:nvSpPr>
          <p:spPr>
            <a:xfrm>
              <a:off x="3506675" y="2492400"/>
              <a:ext cx="12400" cy="43200"/>
            </a:xfrm>
            <a:custGeom>
              <a:rect b="b" l="l" r="r" t="t"/>
              <a:pathLst>
                <a:path extrusionOk="0" h="1728" w="496">
                  <a:moveTo>
                    <a:pt x="488" y="1"/>
                  </a:moveTo>
                  <a:cubicBezTo>
                    <a:pt x="348" y="17"/>
                    <a:pt x="205" y="28"/>
                    <a:pt x="59" y="34"/>
                  </a:cubicBezTo>
                  <a:lnTo>
                    <a:pt x="5" y="34"/>
                  </a:lnTo>
                  <a:cubicBezTo>
                    <a:pt x="5" y="353"/>
                    <a:pt x="0" y="663"/>
                    <a:pt x="6" y="969"/>
                  </a:cubicBezTo>
                  <a:cubicBezTo>
                    <a:pt x="7" y="1211"/>
                    <a:pt x="7" y="1453"/>
                    <a:pt x="9" y="1695"/>
                  </a:cubicBezTo>
                  <a:cubicBezTo>
                    <a:pt x="13" y="1705"/>
                    <a:pt x="7" y="1718"/>
                    <a:pt x="12" y="1728"/>
                  </a:cubicBezTo>
                  <a:cubicBezTo>
                    <a:pt x="23" y="1725"/>
                    <a:pt x="35" y="1725"/>
                    <a:pt x="48" y="1725"/>
                  </a:cubicBezTo>
                  <a:lnTo>
                    <a:pt x="87" y="1725"/>
                  </a:lnTo>
                  <a:cubicBezTo>
                    <a:pt x="101" y="1725"/>
                    <a:pt x="117" y="1723"/>
                    <a:pt x="131" y="1722"/>
                  </a:cubicBezTo>
                  <a:cubicBezTo>
                    <a:pt x="253" y="1716"/>
                    <a:pt x="376" y="1708"/>
                    <a:pt x="495" y="1695"/>
                  </a:cubicBezTo>
                  <a:lnTo>
                    <a:pt x="495" y="1529"/>
                  </a:lnTo>
                  <a:cubicBezTo>
                    <a:pt x="495" y="1284"/>
                    <a:pt x="495" y="1041"/>
                    <a:pt x="488" y="804"/>
                  </a:cubicBezTo>
                  <a:lnTo>
                    <a:pt x="488"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4"/>
            <p:cNvSpPr/>
            <p:nvPr/>
          </p:nvSpPr>
          <p:spPr>
            <a:xfrm>
              <a:off x="3506625" y="2449925"/>
              <a:ext cx="12450" cy="43325"/>
            </a:xfrm>
            <a:custGeom>
              <a:rect b="b" l="l" r="r" t="t"/>
              <a:pathLst>
                <a:path extrusionOk="0" h="1733" w="498">
                  <a:moveTo>
                    <a:pt x="483" y="0"/>
                  </a:moveTo>
                  <a:cubicBezTo>
                    <a:pt x="326" y="19"/>
                    <a:pt x="165" y="33"/>
                    <a:pt x="1" y="39"/>
                  </a:cubicBezTo>
                  <a:cubicBezTo>
                    <a:pt x="1" y="340"/>
                    <a:pt x="5" y="629"/>
                    <a:pt x="2" y="921"/>
                  </a:cubicBezTo>
                  <a:lnTo>
                    <a:pt x="2" y="979"/>
                  </a:lnTo>
                  <a:cubicBezTo>
                    <a:pt x="2" y="1007"/>
                    <a:pt x="4" y="1036"/>
                    <a:pt x="4" y="1065"/>
                  </a:cubicBezTo>
                  <a:cubicBezTo>
                    <a:pt x="9" y="1295"/>
                    <a:pt x="5" y="1520"/>
                    <a:pt x="7" y="1733"/>
                  </a:cubicBezTo>
                  <a:lnTo>
                    <a:pt x="61" y="1733"/>
                  </a:lnTo>
                  <a:cubicBezTo>
                    <a:pt x="207" y="1727"/>
                    <a:pt x="349" y="1717"/>
                    <a:pt x="490" y="1700"/>
                  </a:cubicBezTo>
                  <a:lnTo>
                    <a:pt x="490" y="1564"/>
                  </a:lnTo>
                  <a:cubicBezTo>
                    <a:pt x="490" y="1327"/>
                    <a:pt x="497" y="1069"/>
                    <a:pt x="483" y="805"/>
                  </a:cubicBezTo>
                  <a:cubicBezTo>
                    <a:pt x="490" y="541"/>
                    <a:pt x="483" y="278"/>
                    <a:pt x="483" y="0"/>
                  </a:cubicBezTo>
                  <a:close/>
                </a:path>
              </a:pathLst>
            </a:custGeom>
            <a:solidFill>
              <a:srgbClr val="295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4"/>
            <p:cNvSpPr/>
            <p:nvPr/>
          </p:nvSpPr>
          <p:spPr>
            <a:xfrm>
              <a:off x="3506450" y="2407450"/>
              <a:ext cx="12250" cy="43450"/>
            </a:xfrm>
            <a:custGeom>
              <a:rect b="b" l="l" r="r" t="t"/>
              <a:pathLst>
                <a:path extrusionOk="0" h="1738" w="490">
                  <a:moveTo>
                    <a:pt x="483" y="1"/>
                  </a:moveTo>
                  <a:cubicBezTo>
                    <a:pt x="326" y="22"/>
                    <a:pt x="165" y="37"/>
                    <a:pt x="1" y="44"/>
                  </a:cubicBezTo>
                  <a:cubicBezTo>
                    <a:pt x="1" y="363"/>
                    <a:pt x="1" y="683"/>
                    <a:pt x="5" y="989"/>
                  </a:cubicBezTo>
                  <a:cubicBezTo>
                    <a:pt x="1" y="1244"/>
                    <a:pt x="5" y="1496"/>
                    <a:pt x="6" y="1738"/>
                  </a:cubicBezTo>
                  <a:cubicBezTo>
                    <a:pt x="170" y="1732"/>
                    <a:pt x="333" y="1718"/>
                    <a:pt x="490" y="1699"/>
                  </a:cubicBezTo>
                  <a:lnTo>
                    <a:pt x="490" y="1569"/>
                  </a:lnTo>
                  <a:cubicBezTo>
                    <a:pt x="490" y="1325"/>
                    <a:pt x="483" y="1074"/>
                    <a:pt x="490" y="823"/>
                  </a:cubicBezTo>
                  <a:cubicBezTo>
                    <a:pt x="483" y="553"/>
                    <a:pt x="483" y="277"/>
                    <a:pt x="483"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4"/>
            <p:cNvSpPr/>
            <p:nvPr/>
          </p:nvSpPr>
          <p:spPr>
            <a:xfrm>
              <a:off x="3497775" y="2365725"/>
              <a:ext cx="20750" cy="42825"/>
            </a:xfrm>
            <a:custGeom>
              <a:rect b="b" l="l" r="r" t="t"/>
              <a:pathLst>
                <a:path extrusionOk="0" h="1713" w="830">
                  <a:moveTo>
                    <a:pt x="604" y="0"/>
                  </a:moveTo>
                  <a:cubicBezTo>
                    <a:pt x="473" y="15"/>
                    <a:pt x="339" y="26"/>
                    <a:pt x="202" y="32"/>
                  </a:cubicBezTo>
                  <a:cubicBezTo>
                    <a:pt x="130" y="41"/>
                    <a:pt x="64" y="35"/>
                    <a:pt x="1" y="39"/>
                  </a:cubicBezTo>
                  <a:cubicBezTo>
                    <a:pt x="6" y="45"/>
                    <a:pt x="11" y="49"/>
                    <a:pt x="15" y="55"/>
                  </a:cubicBezTo>
                  <a:cubicBezTo>
                    <a:pt x="189" y="208"/>
                    <a:pt x="337" y="529"/>
                    <a:pt x="339" y="868"/>
                  </a:cubicBezTo>
                  <a:cubicBezTo>
                    <a:pt x="343" y="901"/>
                    <a:pt x="342" y="934"/>
                    <a:pt x="337" y="967"/>
                  </a:cubicBezTo>
                  <a:cubicBezTo>
                    <a:pt x="342" y="1219"/>
                    <a:pt x="346" y="1471"/>
                    <a:pt x="348" y="1713"/>
                  </a:cubicBezTo>
                  <a:cubicBezTo>
                    <a:pt x="512" y="1706"/>
                    <a:pt x="673" y="1691"/>
                    <a:pt x="830" y="1670"/>
                  </a:cubicBezTo>
                  <a:lnTo>
                    <a:pt x="830" y="1543"/>
                  </a:lnTo>
                  <a:cubicBezTo>
                    <a:pt x="830" y="1300"/>
                    <a:pt x="822" y="1049"/>
                    <a:pt x="822" y="798"/>
                  </a:cubicBezTo>
                  <a:cubicBezTo>
                    <a:pt x="830" y="763"/>
                    <a:pt x="822" y="729"/>
                    <a:pt x="822" y="700"/>
                  </a:cubicBezTo>
                  <a:cubicBezTo>
                    <a:pt x="822" y="431"/>
                    <a:pt x="756" y="149"/>
                    <a:pt x="604" y="0"/>
                  </a:cubicBezTo>
                  <a:close/>
                </a:path>
              </a:pathLst>
            </a:custGeom>
            <a:solidFill>
              <a:srgbClr val="295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4"/>
            <p:cNvSpPr/>
            <p:nvPr/>
          </p:nvSpPr>
          <p:spPr>
            <a:xfrm>
              <a:off x="3494400" y="2361500"/>
              <a:ext cx="18475" cy="5225"/>
            </a:xfrm>
            <a:custGeom>
              <a:rect b="b" l="l" r="r" t="t"/>
              <a:pathLst>
                <a:path extrusionOk="0" h="209" w="739">
                  <a:moveTo>
                    <a:pt x="357" y="1"/>
                  </a:moveTo>
                  <a:cubicBezTo>
                    <a:pt x="152" y="1"/>
                    <a:pt x="0" y="130"/>
                    <a:pt x="0" y="130"/>
                  </a:cubicBezTo>
                  <a:cubicBezTo>
                    <a:pt x="26" y="133"/>
                    <a:pt x="52" y="143"/>
                    <a:pt x="74" y="159"/>
                  </a:cubicBezTo>
                  <a:cubicBezTo>
                    <a:pt x="97" y="174"/>
                    <a:pt x="117" y="189"/>
                    <a:pt x="136" y="208"/>
                  </a:cubicBezTo>
                  <a:cubicBezTo>
                    <a:pt x="199" y="204"/>
                    <a:pt x="267" y="208"/>
                    <a:pt x="339" y="201"/>
                  </a:cubicBezTo>
                  <a:cubicBezTo>
                    <a:pt x="474" y="195"/>
                    <a:pt x="608" y="184"/>
                    <a:pt x="739" y="169"/>
                  </a:cubicBezTo>
                  <a:lnTo>
                    <a:pt x="736" y="165"/>
                  </a:lnTo>
                  <a:cubicBezTo>
                    <a:pt x="603" y="40"/>
                    <a:pt x="472" y="1"/>
                    <a:pt x="357"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4"/>
            <p:cNvSpPr/>
            <p:nvPr/>
          </p:nvSpPr>
          <p:spPr>
            <a:xfrm>
              <a:off x="3895250" y="2689250"/>
              <a:ext cx="51150" cy="38200"/>
            </a:xfrm>
            <a:custGeom>
              <a:rect b="b" l="l" r="r" t="t"/>
              <a:pathLst>
                <a:path extrusionOk="0" h="1528" w="2046">
                  <a:moveTo>
                    <a:pt x="10" y="0"/>
                  </a:moveTo>
                  <a:cubicBezTo>
                    <a:pt x="7" y="166"/>
                    <a:pt x="6" y="330"/>
                    <a:pt x="4" y="494"/>
                  </a:cubicBezTo>
                  <a:cubicBezTo>
                    <a:pt x="0" y="637"/>
                    <a:pt x="33" y="770"/>
                    <a:pt x="79" y="900"/>
                  </a:cubicBezTo>
                  <a:cubicBezTo>
                    <a:pt x="239" y="1273"/>
                    <a:pt x="603" y="1519"/>
                    <a:pt x="1009" y="1527"/>
                  </a:cubicBezTo>
                  <a:cubicBezTo>
                    <a:pt x="1570" y="1527"/>
                    <a:pt x="2032" y="1080"/>
                    <a:pt x="2042" y="521"/>
                  </a:cubicBezTo>
                  <a:cubicBezTo>
                    <a:pt x="2045" y="462"/>
                    <a:pt x="2044" y="403"/>
                    <a:pt x="2038" y="344"/>
                  </a:cubicBezTo>
                  <a:cubicBezTo>
                    <a:pt x="2007" y="345"/>
                    <a:pt x="1977" y="346"/>
                    <a:pt x="1947" y="346"/>
                  </a:cubicBezTo>
                  <a:cubicBezTo>
                    <a:pt x="1856" y="346"/>
                    <a:pt x="1766" y="342"/>
                    <a:pt x="1677" y="339"/>
                  </a:cubicBezTo>
                  <a:cubicBezTo>
                    <a:pt x="1064" y="304"/>
                    <a:pt x="502" y="195"/>
                    <a:pt x="10" y="0"/>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4"/>
            <p:cNvSpPr/>
            <p:nvPr/>
          </p:nvSpPr>
          <p:spPr>
            <a:xfrm>
              <a:off x="3896600" y="2438550"/>
              <a:ext cx="2000" cy="1625"/>
            </a:xfrm>
            <a:custGeom>
              <a:rect b="b" l="l" r="r" t="t"/>
              <a:pathLst>
                <a:path extrusionOk="0" h="65" w="80">
                  <a:moveTo>
                    <a:pt x="5" y="0"/>
                  </a:moveTo>
                  <a:lnTo>
                    <a:pt x="5" y="0"/>
                  </a:lnTo>
                  <a:cubicBezTo>
                    <a:pt x="8" y="22"/>
                    <a:pt x="7" y="43"/>
                    <a:pt x="1" y="65"/>
                  </a:cubicBezTo>
                  <a:lnTo>
                    <a:pt x="80" y="30"/>
                  </a:lnTo>
                  <a:lnTo>
                    <a:pt x="5" y="0"/>
                  </a:ln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4"/>
            <p:cNvSpPr/>
            <p:nvPr/>
          </p:nvSpPr>
          <p:spPr>
            <a:xfrm>
              <a:off x="3897000" y="2395475"/>
              <a:ext cx="3150" cy="3000"/>
            </a:xfrm>
            <a:custGeom>
              <a:rect b="b" l="l" r="r" t="t"/>
              <a:pathLst>
                <a:path extrusionOk="0" h="120" w="126">
                  <a:moveTo>
                    <a:pt x="8" y="1"/>
                  </a:moveTo>
                  <a:cubicBezTo>
                    <a:pt x="1" y="42"/>
                    <a:pt x="5" y="88"/>
                    <a:pt x="2" y="120"/>
                  </a:cubicBezTo>
                  <a:cubicBezTo>
                    <a:pt x="42" y="103"/>
                    <a:pt x="86" y="77"/>
                    <a:pt x="126" y="61"/>
                  </a:cubicBezTo>
                  <a:cubicBezTo>
                    <a:pt x="84" y="45"/>
                    <a:pt x="44" y="25"/>
                    <a:pt x="8" y="1"/>
                  </a:cubicBezTo>
                  <a:close/>
                </a:path>
              </a:pathLst>
            </a:custGeom>
            <a:solidFill>
              <a:srgbClr val="254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4"/>
            <p:cNvSpPr/>
            <p:nvPr/>
          </p:nvSpPr>
          <p:spPr>
            <a:xfrm>
              <a:off x="3895500" y="2653375"/>
              <a:ext cx="51475" cy="44525"/>
            </a:xfrm>
            <a:custGeom>
              <a:rect b="b" l="l" r="r" t="t"/>
              <a:pathLst>
                <a:path extrusionOk="0" h="1781" w="2059">
                  <a:moveTo>
                    <a:pt x="20" y="1"/>
                  </a:moveTo>
                  <a:cubicBezTo>
                    <a:pt x="13" y="471"/>
                    <a:pt x="6" y="942"/>
                    <a:pt x="0" y="1435"/>
                  </a:cubicBezTo>
                  <a:cubicBezTo>
                    <a:pt x="492" y="1628"/>
                    <a:pt x="1054" y="1739"/>
                    <a:pt x="1667" y="1774"/>
                  </a:cubicBezTo>
                  <a:cubicBezTo>
                    <a:pt x="1756" y="1777"/>
                    <a:pt x="1846" y="1781"/>
                    <a:pt x="1937" y="1781"/>
                  </a:cubicBezTo>
                  <a:cubicBezTo>
                    <a:pt x="1967" y="1781"/>
                    <a:pt x="1997" y="1780"/>
                    <a:pt x="2028" y="1779"/>
                  </a:cubicBezTo>
                  <a:cubicBezTo>
                    <a:pt x="2044" y="1290"/>
                    <a:pt x="2045" y="805"/>
                    <a:pt x="2058" y="347"/>
                  </a:cubicBezTo>
                  <a:lnTo>
                    <a:pt x="1730" y="345"/>
                  </a:lnTo>
                  <a:cubicBezTo>
                    <a:pt x="1103" y="316"/>
                    <a:pt x="523" y="198"/>
                    <a:pt x="20"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4"/>
            <p:cNvSpPr/>
            <p:nvPr/>
          </p:nvSpPr>
          <p:spPr>
            <a:xfrm>
              <a:off x="3896000" y="2610450"/>
              <a:ext cx="51100" cy="51625"/>
            </a:xfrm>
            <a:custGeom>
              <a:rect b="b" l="l" r="r" t="t"/>
              <a:pathLst>
                <a:path extrusionOk="0" h="2065" w="2044">
                  <a:moveTo>
                    <a:pt x="5" y="1"/>
                  </a:moveTo>
                  <a:cubicBezTo>
                    <a:pt x="5" y="563"/>
                    <a:pt x="0" y="1135"/>
                    <a:pt x="0" y="1718"/>
                  </a:cubicBezTo>
                  <a:cubicBezTo>
                    <a:pt x="503" y="1915"/>
                    <a:pt x="1083" y="2033"/>
                    <a:pt x="1710" y="2062"/>
                  </a:cubicBezTo>
                  <a:lnTo>
                    <a:pt x="2038" y="2064"/>
                  </a:lnTo>
                  <a:cubicBezTo>
                    <a:pt x="2034" y="1490"/>
                    <a:pt x="2044" y="932"/>
                    <a:pt x="2041" y="381"/>
                  </a:cubicBezTo>
                  <a:lnTo>
                    <a:pt x="1781" y="372"/>
                  </a:lnTo>
                  <a:cubicBezTo>
                    <a:pt x="1121" y="342"/>
                    <a:pt x="523" y="215"/>
                    <a:pt x="5" y="1"/>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4"/>
            <p:cNvSpPr/>
            <p:nvPr/>
          </p:nvSpPr>
          <p:spPr>
            <a:xfrm>
              <a:off x="3896100" y="2567525"/>
              <a:ext cx="51325" cy="52450"/>
            </a:xfrm>
            <a:custGeom>
              <a:rect b="b" l="l" r="r" t="t"/>
              <a:pathLst>
                <a:path extrusionOk="0" h="2098" w="2053">
                  <a:moveTo>
                    <a:pt x="6" y="1"/>
                  </a:moveTo>
                  <a:lnTo>
                    <a:pt x="6" y="1"/>
                  </a:lnTo>
                  <a:cubicBezTo>
                    <a:pt x="5" y="431"/>
                    <a:pt x="9" y="873"/>
                    <a:pt x="8" y="1302"/>
                  </a:cubicBezTo>
                  <a:cubicBezTo>
                    <a:pt x="5" y="1444"/>
                    <a:pt x="5" y="1577"/>
                    <a:pt x="1" y="1718"/>
                  </a:cubicBezTo>
                  <a:cubicBezTo>
                    <a:pt x="519" y="1932"/>
                    <a:pt x="1116" y="2059"/>
                    <a:pt x="1777" y="2089"/>
                  </a:cubicBezTo>
                  <a:lnTo>
                    <a:pt x="2037" y="2098"/>
                  </a:lnTo>
                  <a:cubicBezTo>
                    <a:pt x="2044" y="1759"/>
                    <a:pt x="2040" y="1425"/>
                    <a:pt x="2047" y="1087"/>
                  </a:cubicBezTo>
                  <a:cubicBezTo>
                    <a:pt x="2044" y="856"/>
                    <a:pt x="2047" y="635"/>
                    <a:pt x="2053" y="407"/>
                  </a:cubicBezTo>
                  <a:cubicBezTo>
                    <a:pt x="2021" y="405"/>
                    <a:pt x="1988" y="405"/>
                    <a:pt x="1955" y="405"/>
                  </a:cubicBezTo>
                  <a:cubicBezTo>
                    <a:pt x="1922" y="405"/>
                    <a:pt x="1889" y="405"/>
                    <a:pt x="1857" y="402"/>
                  </a:cubicBezTo>
                  <a:cubicBezTo>
                    <a:pt x="1165" y="371"/>
                    <a:pt x="533" y="219"/>
                    <a:pt x="6"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4"/>
            <p:cNvSpPr/>
            <p:nvPr/>
          </p:nvSpPr>
          <p:spPr>
            <a:xfrm>
              <a:off x="3896250" y="2524400"/>
              <a:ext cx="51175" cy="53300"/>
            </a:xfrm>
            <a:custGeom>
              <a:rect b="b" l="l" r="r" t="t"/>
              <a:pathLst>
                <a:path extrusionOk="0" h="2132" w="2047">
                  <a:moveTo>
                    <a:pt x="9" y="0"/>
                  </a:moveTo>
                  <a:cubicBezTo>
                    <a:pt x="9" y="133"/>
                    <a:pt x="6" y="274"/>
                    <a:pt x="6" y="406"/>
                  </a:cubicBezTo>
                  <a:cubicBezTo>
                    <a:pt x="3" y="813"/>
                    <a:pt x="0" y="1219"/>
                    <a:pt x="2" y="1616"/>
                  </a:cubicBezTo>
                  <a:cubicBezTo>
                    <a:pt x="6" y="1652"/>
                    <a:pt x="5" y="1690"/>
                    <a:pt x="0" y="1726"/>
                  </a:cubicBezTo>
                  <a:cubicBezTo>
                    <a:pt x="527" y="1944"/>
                    <a:pt x="1159" y="2096"/>
                    <a:pt x="1851" y="2127"/>
                  </a:cubicBezTo>
                  <a:cubicBezTo>
                    <a:pt x="1883" y="2130"/>
                    <a:pt x="1916" y="2130"/>
                    <a:pt x="1949" y="2130"/>
                  </a:cubicBezTo>
                  <a:cubicBezTo>
                    <a:pt x="1982" y="2130"/>
                    <a:pt x="2015" y="2130"/>
                    <a:pt x="2047" y="2132"/>
                  </a:cubicBezTo>
                  <a:cubicBezTo>
                    <a:pt x="2038" y="1887"/>
                    <a:pt x="2044" y="1635"/>
                    <a:pt x="2040" y="1379"/>
                  </a:cubicBezTo>
                  <a:cubicBezTo>
                    <a:pt x="2044" y="1074"/>
                    <a:pt x="2044" y="753"/>
                    <a:pt x="2041" y="443"/>
                  </a:cubicBezTo>
                  <a:cubicBezTo>
                    <a:pt x="2021" y="442"/>
                    <a:pt x="2001" y="440"/>
                    <a:pt x="1981" y="440"/>
                  </a:cubicBezTo>
                  <a:cubicBezTo>
                    <a:pt x="1975" y="441"/>
                    <a:pt x="1969" y="441"/>
                    <a:pt x="1963" y="441"/>
                  </a:cubicBezTo>
                  <a:cubicBezTo>
                    <a:pt x="1949" y="441"/>
                    <a:pt x="1935" y="440"/>
                    <a:pt x="1922" y="439"/>
                  </a:cubicBezTo>
                  <a:cubicBezTo>
                    <a:pt x="1206" y="407"/>
                    <a:pt x="547" y="245"/>
                    <a:pt x="9" y="0"/>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4"/>
            <p:cNvSpPr/>
            <p:nvPr/>
          </p:nvSpPr>
          <p:spPr>
            <a:xfrm>
              <a:off x="3896425" y="2481575"/>
              <a:ext cx="51125" cy="53925"/>
            </a:xfrm>
            <a:custGeom>
              <a:rect b="b" l="l" r="r" t="t"/>
              <a:pathLst>
                <a:path extrusionOk="0" h="2157" w="2045">
                  <a:moveTo>
                    <a:pt x="16" y="0"/>
                  </a:moveTo>
                  <a:cubicBezTo>
                    <a:pt x="2" y="568"/>
                    <a:pt x="5" y="1119"/>
                    <a:pt x="3" y="1658"/>
                  </a:cubicBezTo>
                  <a:cubicBezTo>
                    <a:pt x="5" y="1680"/>
                    <a:pt x="1" y="1690"/>
                    <a:pt x="3" y="1713"/>
                  </a:cubicBezTo>
                  <a:cubicBezTo>
                    <a:pt x="540" y="1958"/>
                    <a:pt x="1201" y="2120"/>
                    <a:pt x="1915" y="2151"/>
                  </a:cubicBezTo>
                  <a:cubicBezTo>
                    <a:pt x="1929" y="2153"/>
                    <a:pt x="1944" y="2154"/>
                    <a:pt x="1959" y="2154"/>
                  </a:cubicBezTo>
                  <a:cubicBezTo>
                    <a:pt x="1964" y="2154"/>
                    <a:pt x="1970" y="2154"/>
                    <a:pt x="1975" y="2153"/>
                  </a:cubicBezTo>
                  <a:cubicBezTo>
                    <a:pt x="1994" y="2153"/>
                    <a:pt x="2014" y="2153"/>
                    <a:pt x="2034" y="2156"/>
                  </a:cubicBezTo>
                  <a:cubicBezTo>
                    <a:pt x="2038" y="2146"/>
                    <a:pt x="2033" y="2133"/>
                    <a:pt x="2037" y="2125"/>
                  </a:cubicBezTo>
                  <a:cubicBezTo>
                    <a:pt x="2037" y="1881"/>
                    <a:pt x="2038" y="1640"/>
                    <a:pt x="2040" y="1398"/>
                  </a:cubicBezTo>
                  <a:cubicBezTo>
                    <a:pt x="2044" y="1093"/>
                    <a:pt x="2041" y="782"/>
                    <a:pt x="2041" y="462"/>
                  </a:cubicBezTo>
                  <a:lnTo>
                    <a:pt x="2041" y="462"/>
                  </a:lnTo>
                  <a:cubicBezTo>
                    <a:pt x="2036" y="463"/>
                    <a:pt x="2032" y="464"/>
                    <a:pt x="2027" y="464"/>
                  </a:cubicBezTo>
                  <a:cubicBezTo>
                    <a:pt x="2022" y="464"/>
                    <a:pt x="2018" y="463"/>
                    <a:pt x="2013" y="462"/>
                  </a:cubicBezTo>
                  <a:lnTo>
                    <a:pt x="1985" y="462"/>
                  </a:lnTo>
                  <a:cubicBezTo>
                    <a:pt x="1248" y="434"/>
                    <a:pt x="570" y="262"/>
                    <a:pt x="16" y="0"/>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4"/>
            <p:cNvSpPr/>
            <p:nvPr/>
          </p:nvSpPr>
          <p:spPr>
            <a:xfrm>
              <a:off x="3980500" y="2427450"/>
              <a:ext cx="44675" cy="29275"/>
            </a:xfrm>
            <a:custGeom>
              <a:rect b="b" l="l" r="r" t="t"/>
              <a:pathLst>
                <a:path extrusionOk="0" h="1171" w="1787">
                  <a:moveTo>
                    <a:pt x="1758" y="1"/>
                  </a:moveTo>
                  <a:cubicBezTo>
                    <a:pt x="1493" y="266"/>
                    <a:pt x="1126" y="489"/>
                    <a:pt x="695" y="651"/>
                  </a:cubicBezTo>
                  <a:cubicBezTo>
                    <a:pt x="477" y="726"/>
                    <a:pt x="248" y="798"/>
                    <a:pt x="1" y="839"/>
                  </a:cubicBezTo>
                  <a:cubicBezTo>
                    <a:pt x="193" y="1052"/>
                    <a:pt x="465" y="1171"/>
                    <a:pt x="748" y="1171"/>
                  </a:cubicBezTo>
                  <a:cubicBezTo>
                    <a:pt x="773" y="1171"/>
                    <a:pt x="798" y="1170"/>
                    <a:pt x="823" y="1168"/>
                  </a:cubicBezTo>
                  <a:cubicBezTo>
                    <a:pt x="988" y="1152"/>
                    <a:pt x="1146" y="1098"/>
                    <a:pt x="1286" y="1007"/>
                  </a:cubicBezTo>
                  <a:cubicBezTo>
                    <a:pt x="1606" y="810"/>
                    <a:pt x="1787" y="451"/>
                    <a:pt x="1758" y="79"/>
                  </a:cubicBezTo>
                  <a:cubicBezTo>
                    <a:pt x="1757" y="56"/>
                    <a:pt x="1758" y="24"/>
                    <a:pt x="1758" y="1"/>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4"/>
            <p:cNvSpPr/>
            <p:nvPr/>
          </p:nvSpPr>
          <p:spPr>
            <a:xfrm>
              <a:off x="3896575" y="2439300"/>
              <a:ext cx="51050" cy="53850"/>
            </a:xfrm>
            <a:custGeom>
              <a:rect b="b" l="l" r="r" t="t"/>
              <a:pathLst>
                <a:path extrusionOk="0" h="2154" w="2042">
                  <a:moveTo>
                    <a:pt x="82" y="0"/>
                  </a:moveTo>
                  <a:lnTo>
                    <a:pt x="2" y="34"/>
                  </a:lnTo>
                  <a:lnTo>
                    <a:pt x="2" y="35"/>
                  </a:lnTo>
                  <a:cubicBezTo>
                    <a:pt x="6" y="609"/>
                    <a:pt x="0" y="1158"/>
                    <a:pt x="2" y="1687"/>
                  </a:cubicBezTo>
                  <a:lnTo>
                    <a:pt x="10" y="1691"/>
                  </a:lnTo>
                  <a:cubicBezTo>
                    <a:pt x="563" y="1952"/>
                    <a:pt x="1242" y="2123"/>
                    <a:pt x="1979" y="2152"/>
                  </a:cubicBezTo>
                  <a:lnTo>
                    <a:pt x="2007" y="2152"/>
                  </a:lnTo>
                  <a:cubicBezTo>
                    <a:pt x="2012" y="2153"/>
                    <a:pt x="2016" y="2153"/>
                    <a:pt x="2021" y="2153"/>
                  </a:cubicBezTo>
                  <a:cubicBezTo>
                    <a:pt x="2025" y="2153"/>
                    <a:pt x="2030" y="2153"/>
                    <a:pt x="2034" y="2152"/>
                  </a:cubicBezTo>
                  <a:cubicBezTo>
                    <a:pt x="2035" y="1910"/>
                    <a:pt x="2031" y="1655"/>
                    <a:pt x="2040" y="1394"/>
                  </a:cubicBezTo>
                  <a:cubicBezTo>
                    <a:pt x="2035" y="1084"/>
                    <a:pt x="2041" y="778"/>
                    <a:pt x="2041" y="458"/>
                  </a:cubicBezTo>
                  <a:cubicBezTo>
                    <a:pt x="1303" y="429"/>
                    <a:pt x="635" y="262"/>
                    <a:pt x="82" y="0"/>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4"/>
            <p:cNvSpPr/>
            <p:nvPr/>
          </p:nvSpPr>
          <p:spPr>
            <a:xfrm>
              <a:off x="3896600" y="2438550"/>
              <a:ext cx="2000" cy="1625"/>
            </a:xfrm>
            <a:custGeom>
              <a:rect b="b" l="l" r="r" t="t"/>
              <a:pathLst>
                <a:path extrusionOk="0" h="65" w="80">
                  <a:moveTo>
                    <a:pt x="5" y="0"/>
                  </a:moveTo>
                  <a:lnTo>
                    <a:pt x="5" y="0"/>
                  </a:lnTo>
                  <a:cubicBezTo>
                    <a:pt x="8" y="22"/>
                    <a:pt x="7" y="43"/>
                    <a:pt x="1" y="65"/>
                  </a:cubicBezTo>
                  <a:lnTo>
                    <a:pt x="80" y="30"/>
                  </a:lnTo>
                  <a:lnTo>
                    <a:pt x="5" y="0"/>
                  </a:ln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4"/>
            <p:cNvSpPr/>
            <p:nvPr/>
          </p:nvSpPr>
          <p:spPr>
            <a:xfrm>
              <a:off x="3896725" y="2396975"/>
              <a:ext cx="51025" cy="53825"/>
            </a:xfrm>
            <a:custGeom>
              <a:rect b="b" l="l" r="r" t="t"/>
              <a:pathLst>
                <a:path extrusionOk="0" h="2153" w="2041">
                  <a:moveTo>
                    <a:pt x="137" y="1"/>
                  </a:moveTo>
                  <a:cubicBezTo>
                    <a:pt x="97" y="17"/>
                    <a:pt x="53" y="43"/>
                    <a:pt x="13" y="60"/>
                  </a:cubicBezTo>
                  <a:cubicBezTo>
                    <a:pt x="3" y="617"/>
                    <a:pt x="4" y="1147"/>
                    <a:pt x="0" y="1663"/>
                  </a:cubicBezTo>
                  <a:lnTo>
                    <a:pt x="75" y="1693"/>
                  </a:lnTo>
                  <a:cubicBezTo>
                    <a:pt x="628" y="1955"/>
                    <a:pt x="1297" y="2122"/>
                    <a:pt x="2035" y="2153"/>
                  </a:cubicBezTo>
                  <a:cubicBezTo>
                    <a:pt x="2035" y="1909"/>
                    <a:pt x="2041" y="1659"/>
                    <a:pt x="2035" y="1403"/>
                  </a:cubicBezTo>
                  <a:cubicBezTo>
                    <a:pt x="2041" y="1098"/>
                    <a:pt x="2041" y="777"/>
                    <a:pt x="2041" y="457"/>
                  </a:cubicBezTo>
                  <a:cubicBezTo>
                    <a:pt x="1327" y="427"/>
                    <a:pt x="671" y="254"/>
                    <a:pt x="137"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4"/>
            <p:cNvSpPr/>
            <p:nvPr/>
          </p:nvSpPr>
          <p:spPr>
            <a:xfrm>
              <a:off x="3897000" y="2395475"/>
              <a:ext cx="3150" cy="3000"/>
            </a:xfrm>
            <a:custGeom>
              <a:rect b="b" l="l" r="r" t="t"/>
              <a:pathLst>
                <a:path extrusionOk="0" h="120" w="126">
                  <a:moveTo>
                    <a:pt x="8" y="1"/>
                  </a:moveTo>
                  <a:cubicBezTo>
                    <a:pt x="1" y="42"/>
                    <a:pt x="5" y="88"/>
                    <a:pt x="2" y="120"/>
                  </a:cubicBezTo>
                  <a:cubicBezTo>
                    <a:pt x="42" y="103"/>
                    <a:pt x="86" y="77"/>
                    <a:pt x="126" y="61"/>
                  </a:cubicBezTo>
                  <a:cubicBezTo>
                    <a:pt x="84" y="45"/>
                    <a:pt x="44" y="25"/>
                    <a:pt x="8"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4"/>
            <p:cNvSpPr/>
            <p:nvPr/>
          </p:nvSpPr>
          <p:spPr>
            <a:xfrm>
              <a:off x="3973200" y="2387300"/>
              <a:ext cx="51325" cy="61125"/>
            </a:xfrm>
            <a:custGeom>
              <a:rect b="b" l="l" r="r" t="t"/>
              <a:pathLst>
                <a:path extrusionOk="0" h="2445" w="2053">
                  <a:moveTo>
                    <a:pt x="2030" y="1"/>
                  </a:moveTo>
                  <a:cubicBezTo>
                    <a:pt x="1772" y="225"/>
                    <a:pt x="1440" y="418"/>
                    <a:pt x="1048" y="565"/>
                  </a:cubicBezTo>
                  <a:cubicBezTo>
                    <a:pt x="716" y="686"/>
                    <a:pt x="372" y="769"/>
                    <a:pt x="21" y="811"/>
                  </a:cubicBezTo>
                  <a:cubicBezTo>
                    <a:pt x="14" y="833"/>
                    <a:pt x="12" y="854"/>
                    <a:pt x="17" y="876"/>
                  </a:cubicBezTo>
                  <a:cubicBezTo>
                    <a:pt x="1" y="1197"/>
                    <a:pt x="5" y="1518"/>
                    <a:pt x="25" y="1839"/>
                  </a:cubicBezTo>
                  <a:cubicBezTo>
                    <a:pt x="24" y="1870"/>
                    <a:pt x="34" y="1898"/>
                    <a:pt x="41" y="1934"/>
                  </a:cubicBezTo>
                  <a:cubicBezTo>
                    <a:pt x="68" y="2126"/>
                    <a:pt x="156" y="2306"/>
                    <a:pt x="293" y="2445"/>
                  </a:cubicBezTo>
                  <a:cubicBezTo>
                    <a:pt x="542" y="2404"/>
                    <a:pt x="769" y="2332"/>
                    <a:pt x="988" y="2257"/>
                  </a:cubicBezTo>
                  <a:cubicBezTo>
                    <a:pt x="1420" y="2095"/>
                    <a:pt x="1787" y="1872"/>
                    <a:pt x="2050" y="1607"/>
                  </a:cubicBezTo>
                  <a:cubicBezTo>
                    <a:pt x="2041" y="1500"/>
                    <a:pt x="2041" y="1394"/>
                    <a:pt x="2050" y="1287"/>
                  </a:cubicBezTo>
                  <a:cubicBezTo>
                    <a:pt x="2046" y="1164"/>
                    <a:pt x="2046" y="1031"/>
                    <a:pt x="2050" y="913"/>
                  </a:cubicBezTo>
                  <a:cubicBezTo>
                    <a:pt x="2049" y="625"/>
                    <a:pt x="2053" y="319"/>
                    <a:pt x="2030" y="1"/>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4"/>
            <p:cNvSpPr/>
            <p:nvPr/>
          </p:nvSpPr>
          <p:spPr>
            <a:xfrm>
              <a:off x="3896975" y="2355175"/>
              <a:ext cx="59525" cy="53250"/>
            </a:xfrm>
            <a:custGeom>
              <a:rect b="b" l="l" r="r" t="t"/>
              <a:pathLst>
                <a:path extrusionOk="0" h="2130" w="2381">
                  <a:moveTo>
                    <a:pt x="266" y="1"/>
                  </a:moveTo>
                  <a:cubicBezTo>
                    <a:pt x="267" y="1"/>
                    <a:pt x="267" y="1"/>
                    <a:pt x="268" y="1"/>
                  </a:cubicBezTo>
                  <a:lnTo>
                    <a:pt x="268" y="1"/>
                  </a:lnTo>
                  <a:cubicBezTo>
                    <a:pt x="268" y="1"/>
                    <a:pt x="268" y="1"/>
                    <a:pt x="268" y="1"/>
                  </a:cubicBezTo>
                  <a:close/>
                  <a:moveTo>
                    <a:pt x="268" y="1"/>
                  </a:moveTo>
                  <a:lnTo>
                    <a:pt x="268" y="1"/>
                  </a:lnTo>
                  <a:cubicBezTo>
                    <a:pt x="102" y="404"/>
                    <a:pt x="15" y="836"/>
                    <a:pt x="6" y="1270"/>
                  </a:cubicBezTo>
                  <a:cubicBezTo>
                    <a:pt x="0" y="1384"/>
                    <a:pt x="2" y="1499"/>
                    <a:pt x="9" y="1613"/>
                  </a:cubicBezTo>
                  <a:cubicBezTo>
                    <a:pt x="45" y="1637"/>
                    <a:pt x="85" y="1657"/>
                    <a:pt x="127" y="1673"/>
                  </a:cubicBezTo>
                  <a:cubicBezTo>
                    <a:pt x="661" y="1926"/>
                    <a:pt x="1317" y="2099"/>
                    <a:pt x="2031" y="2129"/>
                  </a:cubicBezTo>
                  <a:cubicBezTo>
                    <a:pt x="2031" y="1887"/>
                    <a:pt x="2037" y="1636"/>
                    <a:pt x="2042" y="1385"/>
                  </a:cubicBezTo>
                  <a:cubicBezTo>
                    <a:pt x="2037" y="1351"/>
                    <a:pt x="2035" y="1317"/>
                    <a:pt x="2039" y="1284"/>
                  </a:cubicBezTo>
                  <a:cubicBezTo>
                    <a:pt x="2041" y="933"/>
                    <a:pt x="2201" y="602"/>
                    <a:pt x="2381" y="457"/>
                  </a:cubicBezTo>
                  <a:cubicBezTo>
                    <a:pt x="2317" y="453"/>
                    <a:pt x="2248" y="457"/>
                    <a:pt x="2175" y="448"/>
                  </a:cubicBezTo>
                  <a:cubicBezTo>
                    <a:pt x="1461" y="418"/>
                    <a:pt x="801" y="256"/>
                    <a:pt x="268" y="1"/>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4"/>
            <p:cNvSpPr/>
            <p:nvPr/>
          </p:nvSpPr>
          <p:spPr>
            <a:xfrm>
              <a:off x="3963675" y="2352325"/>
              <a:ext cx="60400" cy="55275"/>
            </a:xfrm>
            <a:custGeom>
              <a:rect b="b" l="l" r="r" t="t"/>
              <a:pathLst>
                <a:path extrusionOk="0" h="2211" w="2416">
                  <a:moveTo>
                    <a:pt x="2066" y="1"/>
                  </a:moveTo>
                  <a:cubicBezTo>
                    <a:pt x="1899" y="109"/>
                    <a:pt x="1709" y="195"/>
                    <a:pt x="1500" y="274"/>
                  </a:cubicBezTo>
                  <a:cubicBezTo>
                    <a:pt x="1018" y="447"/>
                    <a:pt x="513" y="545"/>
                    <a:pt x="0" y="568"/>
                  </a:cubicBezTo>
                  <a:cubicBezTo>
                    <a:pt x="159" y="699"/>
                    <a:pt x="269" y="876"/>
                    <a:pt x="320" y="1075"/>
                  </a:cubicBezTo>
                  <a:cubicBezTo>
                    <a:pt x="360" y="1246"/>
                    <a:pt x="377" y="1419"/>
                    <a:pt x="395" y="1613"/>
                  </a:cubicBezTo>
                  <a:cubicBezTo>
                    <a:pt x="395" y="1800"/>
                    <a:pt x="400" y="2000"/>
                    <a:pt x="402" y="2210"/>
                  </a:cubicBezTo>
                  <a:cubicBezTo>
                    <a:pt x="753" y="2168"/>
                    <a:pt x="1097" y="2085"/>
                    <a:pt x="1429" y="1964"/>
                  </a:cubicBezTo>
                  <a:cubicBezTo>
                    <a:pt x="1821" y="1817"/>
                    <a:pt x="2153" y="1624"/>
                    <a:pt x="2412" y="1400"/>
                  </a:cubicBezTo>
                  <a:lnTo>
                    <a:pt x="2415" y="1391"/>
                  </a:lnTo>
                  <a:cubicBezTo>
                    <a:pt x="2402" y="1203"/>
                    <a:pt x="2378" y="1016"/>
                    <a:pt x="2339" y="830"/>
                  </a:cubicBezTo>
                  <a:cubicBezTo>
                    <a:pt x="2329" y="749"/>
                    <a:pt x="2309" y="663"/>
                    <a:pt x="2289" y="578"/>
                  </a:cubicBezTo>
                  <a:cubicBezTo>
                    <a:pt x="2238" y="378"/>
                    <a:pt x="2163" y="184"/>
                    <a:pt x="2066" y="1"/>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4"/>
            <p:cNvSpPr/>
            <p:nvPr/>
          </p:nvSpPr>
          <p:spPr>
            <a:xfrm>
              <a:off x="3903650" y="2313475"/>
              <a:ext cx="111675" cy="53125"/>
            </a:xfrm>
            <a:custGeom>
              <a:rect b="b" l="l" r="r" t="t"/>
              <a:pathLst>
                <a:path extrusionOk="0" h="2125" w="4467">
                  <a:moveTo>
                    <a:pt x="2262" y="0"/>
                  </a:moveTo>
                  <a:cubicBezTo>
                    <a:pt x="2132" y="0"/>
                    <a:pt x="1999" y="12"/>
                    <a:pt x="1865" y="38"/>
                  </a:cubicBezTo>
                  <a:cubicBezTo>
                    <a:pt x="991" y="206"/>
                    <a:pt x="362" y="848"/>
                    <a:pt x="24" y="1613"/>
                  </a:cubicBezTo>
                  <a:lnTo>
                    <a:pt x="1" y="1669"/>
                  </a:lnTo>
                  <a:cubicBezTo>
                    <a:pt x="535" y="1922"/>
                    <a:pt x="1194" y="2086"/>
                    <a:pt x="1909" y="2116"/>
                  </a:cubicBezTo>
                  <a:cubicBezTo>
                    <a:pt x="1983" y="2125"/>
                    <a:pt x="2050" y="2121"/>
                    <a:pt x="2115" y="2125"/>
                  </a:cubicBezTo>
                  <a:cubicBezTo>
                    <a:pt x="2152" y="2086"/>
                    <a:pt x="2201" y="2050"/>
                    <a:pt x="2246" y="2047"/>
                  </a:cubicBezTo>
                  <a:cubicBezTo>
                    <a:pt x="2250" y="2045"/>
                    <a:pt x="2256" y="2044"/>
                    <a:pt x="2262" y="2044"/>
                  </a:cubicBezTo>
                  <a:cubicBezTo>
                    <a:pt x="2292" y="2044"/>
                    <a:pt x="2340" y="2069"/>
                    <a:pt x="2393" y="2119"/>
                  </a:cubicBezTo>
                  <a:lnTo>
                    <a:pt x="2401" y="2123"/>
                  </a:lnTo>
                  <a:cubicBezTo>
                    <a:pt x="2914" y="2100"/>
                    <a:pt x="3419" y="2001"/>
                    <a:pt x="3901" y="1828"/>
                  </a:cubicBezTo>
                  <a:cubicBezTo>
                    <a:pt x="4110" y="1749"/>
                    <a:pt x="4300" y="1663"/>
                    <a:pt x="4467" y="1555"/>
                  </a:cubicBezTo>
                  <a:cubicBezTo>
                    <a:pt x="4046" y="691"/>
                    <a:pt x="3236" y="0"/>
                    <a:pt x="2262" y="0"/>
                  </a:cubicBezTo>
                  <a:close/>
                </a:path>
              </a:pathLst>
            </a:custGeom>
            <a:solidFill>
              <a:srgbClr val="FFFE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4"/>
            <p:cNvSpPr/>
            <p:nvPr/>
          </p:nvSpPr>
          <p:spPr>
            <a:xfrm>
              <a:off x="3919200" y="2313350"/>
              <a:ext cx="76650" cy="21725"/>
            </a:xfrm>
            <a:custGeom>
              <a:rect b="b" l="l" r="r" t="t"/>
              <a:pathLst>
                <a:path extrusionOk="0" h="869" w="3066">
                  <a:moveTo>
                    <a:pt x="1629" y="0"/>
                  </a:moveTo>
                  <a:cubicBezTo>
                    <a:pt x="1502" y="0"/>
                    <a:pt x="1372" y="12"/>
                    <a:pt x="1240" y="37"/>
                  </a:cubicBezTo>
                  <a:cubicBezTo>
                    <a:pt x="768" y="129"/>
                    <a:pt x="334" y="367"/>
                    <a:pt x="1" y="715"/>
                  </a:cubicBezTo>
                  <a:cubicBezTo>
                    <a:pt x="343" y="797"/>
                    <a:pt x="691" y="846"/>
                    <a:pt x="1044" y="859"/>
                  </a:cubicBezTo>
                  <a:cubicBezTo>
                    <a:pt x="1117" y="868"/>
                    <a:pt x="1185" y="863"/>
                    <a:pt x="1250" y="868"/>
                  </a:cubicBezTo>
                  <a:cubicBezTo>
                    <a:pt x="1267" y="868"/>
                    <a:pt x="1289" y="869"/>
                    <a:pt x="1313" y="869"/>
                  </a:cubicBezTo>
                  <a:cubicBezTo>
                    <a:pt x="1409" y="869"/>
                    <a:pt x="1538" y="865"/>
                    <a:pt x="1538" y="865"/>
                  </a:cubicBezTo>
                  <a:cubicBezTo>
                    <a:pt x="2048" y="842"/>
                    <a:pt x="2554" y="744"/>
                    <a:pt x="3036" y="571"/>
                  </a:cubicBezTo>
                  <a:cubicBezTo>
                    <a:pt x="3049" y="565"/>
                    <a:pt x="3063" y="560"/>
                    <a:pt x="3066" y="551"/>
                  </a:cubicBezTo>
                  <a:cubicBezTo>
                    <a:pt x="2662" y="214"/>
                    <a:pt x="2170" y="0"/>
                    <a:pt x="1629" y="0"/>
                  </a:cubicBezTo>
                  <a:close/>
                </a:path>
              </a:pathLst>
            </a:custGeom>
            <a:solidFill>
              <a:srgbClr val="356F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4"/>
            <p:cNvSpPr/>
            <p:nvPr/>
          </p:nvSpPr>
          <p:spPr>
            <a:xfrm>
              <a:off x="3909775" y="2364650"/>
              <a:ext cx="50025" cy="362800"/>
            </a:xfrm>
            <a:custGeom>
              <a:rect b="b" l="l" r="r" t="t"/>
              <a:pathLst>
                <a:path extrusionOk="0" h="14512" w="2001">
                  <a:moveTo>
                    <a:pt x="2001" y="0"/>
                  </a:moveTo>
                  <a:lnTo>
                    <a:pt x="2001" y="0"/>
                  </a:lnTo>
                  <a:cubicBezTo>
                    <a:pt x="1975" y="3"/>
                    <a:pt x="1949" y="13"/>
                    <a:pt x="1928" y="29"/>
                  </a:cubicBezTo>
                  <a:cubicBezTo>
                    <a:pt x="1949" y="15"/>
                    <a:pt x="1975" y="4"/>
                    <a:pt x="2001" y="0"/>
                  </a:cubicBezTo>
                  <a:close/>
                  <a:moveTo>
                    <a:pt x="1030" y="3405"/>
                  </a:moveTo>
                  <a:cubicBezTo>
                    <a:pt x="1186" y="3425"/>
                    <a:pt x="1348" y="3438"/>
                    <a:pt x="1513" y="3446"/>
                  </a:cubicBezTo>
                  <a:cubicBezTo>
                    <a:pt x="1348" y="3438"/>
                    <a:pt x="1188" y="3425"/>
                    <a:pt x="1030" y="3405"/>
                  </a:cubicBezTo>
                  <a:close/>
                  <a:moveTo>
                    <a:pt x="1851" y="94"/>
                  </a:moveTo>
                  <a:cubicBezTo>
                    <a:pt x="1677" y="246"/>
                    <a:pt x="1530" y="566"/>
                    <a:pt x="1527" y="905"/>
                  </a:cubicBezTo>
                  <a:cubicBezTo>
                    <a:pt x="1523" y="938"/>
                    <a:pt x="1525" y="973"/>
                    <a:pt x="1530" y="1006"/>
                  </a:cubicBezTo>
                  <a:cubicBezTo>
                    <a:pt x="1526" y="1258"/>
                    <a:pt x="1520" y="1510"/>
                    <a:pt x="1520" y="1750"/>
                  </a:cubicBezTo>
                  <a:cubicBezTo>
                    <a:pt x="1520" y="2070"/>
                    <a:pt x="1520" y="2391"/>
                    <a:pt x="1515" y="2696"/>
                  </a:cubicBezTo>
                  <a:cubicBezTo>
                    <a:pt x="1519" y="2952"/>
                    <a:pt x="1515" y="3202"/>
                    <a:pt x="1513" y="3446"/>
                  </a:cubicBezTo>
                  <a:cubicBezTo>
                    <a:pt x="1513" y="3746"/>
                    <a:pt x="1509" y="4034"/>
                    <a:pt x="1510" y="4326"/>
                  </a:cubicBezTo>
                  <a:cubicBezTo>
                    <a:pt x="1512" y="4033"/>
                    <a:pt x="1517" y="3745"/>
                    <a:pt x="1517" y="3443"/>
                  </a:cubicBezTo>
                  <a:cubicBezTo>
                    <a:pt x="1517" y="3207"/>
                    <a:pt x="1525" y="2949"/>
                    <a:pt x="1517" y="2697"/>
                  </a:cubicBezTo>
                  <a:cubicBezTo>
                    <a:pt x="1525" y="2391"/>
                    <a:pt x="1525" y="2070"/>
                    <a:pt x="1525" y="1750"/>
                  </a:cubicBezTo>
                  <a:cubicBezTo>
                    <a:pt x="1525" y="1506"/>
                    <a:pt x="1525" y="1255"/>
                    <a:pt x="1532" y="1003"/>
                  </a:cubicBezTo>
                  <a:cubicBezTo>
                    <a:pt x="1525" y="972"/>
                    <a:pt x="1525" y="938"/>
                    <a:pt x="1532" y="907"/>
                  </a:cubicBezTo>
                  <a:cubicBezTo>
                    <a:pt x="1532" y="572"/>
                    <a:pt x="1679" y="259"/>
                    <a:pt x="1846" y="105"/>
                  </a:cubicBezTo>
                  <a:cubicBezTo>
                    <a:pt x="1847" y="101"/>
                    <a:pt x="1848" y="97"/>
                    <a:pt x="1851" y="94"/>
                  </a:cubicBezTo>
                  <a:close/>
                  <a:moveTo>
                    <a:pt x="1456" y="6832"/>
                  </a:moveTo>
                  <a:cubicBezTo>
                    <a:pt x="1470" y="6832"/>
                    <a:pt x="1484" y="6832"/>
                    <a:pt x="1500" y="6835"/>
                  </a:cubicBezTo>
                  <a:cubicBezTo>
                    <a:pt x="1486" y="6832"/>
                    <a:pt x="1470" y="6832"/>
                    <a:pt x="1456" y="6832"/>
                  </a:cubicBezTo>
                  <a:close/>
                  <a:moveTo>
                    <a:pt x="1425" y="8520"/>
                  </a:moveTo>
                  <a:cubicBezTo>
                    <a:pt x="1453" y="8520"/>
                    <a:pt x="1480" y="8522"/>
                    <a:pt x="1507" y="8523"/>
                  </a:cubicBezTo>
                  <a:cubicBezTo>
                    <a:pt x="1481" y="8520"/>
                    <a:pt x="1455" y="8520"/>
                    <a:pt x="1428" y="8520"/>
                  </a:cubicBezTo>
                  <a:close/>
                  <a:moveTo>
                    <a:pt x="1510" y="4472"/>
                  </a:moveTo>
                  <a:lnTo>
                    <a:pt x="1509" y="4473"/>
                  </a:lnTo>
                  <a:cubicBezTo>
                    <a:pt x="1503" y="4702"/>
                    <a:pt x="1507" y="4926"/>
                    <a:pt x="1506" y="5141"/>
                  </a:cubicBezTo>
                  <a:cubicBezTo>
                    <a:pt x="1506" y="5460"/>
                    <a:pt x="1510" y="5770"/>
                    <a:pt x="1504" y="6076"/>
                  </a:cubicBezTo>
                  <a:cubicBezTo>
                    <a:pt x="1503" y="6318"/>
                    <a:pt x="1503" y="6560"/>
                    <a:pt x="1502" y="6802"/>
                  </a:cubicBezTo>
                  <a:cubicBezTo>
                    <a:pt x="1497" y="6812"/>
                    <a:pt x="1503" y="6825"/>
                    <a:pt x="1500" y="6835"/>
                  </a:cubicBezTo>
                  <a:cubicBezTo>
                    <a:pt x="1504" y="7144"/>
                    <a:pt x="1504" y="7464"/>
                    <a:pt x="1499" y="7770"/>
                  </a:cubicBezTo>
                  <a:cubicBezTo>
                    <a:pt x="1503" y="8025"/>
                    <a:pt x="1499" y="8277"/>
                    <a:pt x="1507" y="8523"/>
                  </a:cubicBezTo>
                  <a:cubicBezTo>
                    <a:pt x="1500" y="8752"/>
                    <a:pt x="1499" y="8971"/>
                    <a:pt x="1502" y="9204"/>
                  </a:cubicBezTo>
                  <a:cubicBezTo>
                    <a:pt x="1493" y="9529"/>
                    <a:pt x="1499" y="9850"/>
                    <a:pt x="1491" y="10175"/>
                  </a:cubicBezTo>
                  <a:cubicBezTo>
                    <a:pt x="1504" y="9853"/>
                    <a:pt x="1497" y="9530"/>
                    <a:pt x="1504" y="9201"/>
                  </a:cubicBezTo>
                  <a:cubicBezTo>
                    <a:pt x="1497" y="8971"/>
                    <a:pt x="1504" y="8747"/>
                    <a:pt x="1512" y="8524"/>
                  </a:cubicBezTo>
                  <a:cubicBezTo>
                    <a:pt x="1504" y="8273"/>
                    <a:pt x="1504" y="8022"/>
                    <a:pt x="1504" y="7772"/>
                  </a:cubicBezTo>
                  <a:lnTo>
                    <a:pt x="1504" y="6803"/>
                  </a:lnTo>
                  <a:cubicBezTo>
                    <a:pt x="1504" y="6558"/>
                    <a:pt x="1504" y="6315"/>
                    <a:pt x="1512" y="6078"/>
                  </a:cubicBezTo>
                  <a:lnTo>
                    <a:pt x="1512" y="5137"/>
                  </a:lnTo>
                  <a:cubicBezTo>
                    <a:pt x="1512" y="4926"/>
                    <a:pt x="1506" y="4701"/>
                    <a:pt x="1510" y="4472"/>
                  </a:cubicBezTo>
                  <a:close/>
                  <a:moveTo>
                    <a:pt x="1001" y="11885"/>
                  </a:moveTo>
                  <a:cubicBezTo>
                    <a:pt x="1053" y="11888"/>
                    <a:pt x="1106" y="11892"/>
                    <a:pt x="1158" y="11894"/>
                  </a:cubicBezTo>
                  <a:cubicBezTo>
                    <a:pt x="1106" y="11892"/>
                    <a:pt x="1054" y="11888"/>
                    <a:pt x="1001" y="11885"/>
                  </a:cubicBezTo>
                  <a:close/>
                  <a:moveTo>
                    <a:pt x="1490" y="10308"/>
                  </a:moveTo>
                  <a:cubicBezTo>
                    <a:pt x="1491" y="10830"/>
                    <a:pt x="1483" y="11355"/>
                    <a:pt x="1487" y="11898"/>
                  </a:cubicBezTo>
                  <a:cubicBezTo>
                    <a:pt x="1474" y="12355"/>
                    <a:pt x="1473" y="12839"/>
                    <a:pt x="1457" y="13328"/>
                  </a:cubicBezTo>
                  <a:cubicBezTo>
                    <a:pt x="1461" y="13370"/>
                    <a:pt x="1463" y="13413"/>
                    <a:pt x="1463" y="13455"/>
                  </a:cubicBezTo>
                  <a:lnTo>
                    <a:pt x="1463" y="13455"/>
                  </a:lnTo>
                  <a:cubicBezTo>
                    <a:pt x="1464" y="13414"/>
                    <a:pt x="1466" y="13371"/>
                    <a:pt x="1461" y="13327"/>
                  </a:cubicBezTo>
                  <a:cubicBezTo>
                    <a:pt x="1476" y="12839"/>
                    <a:pt x="1476" y="12358"/>
                    <a:pt x="1490" y="11898"/>
                  </a:cubicBezTo>
                  <a:cubicBezTo>
                    <a:pt x="1483" y="11354"/>
                    <a:pt x="1494" y="10827"/>
                    <a:pt x="1490" y="10308"/>
                  </a:cubicBezTo>
                  <a:close/>
                  <a:moveTo>
                    <a:pt x="1463" y="13455"/>
                  </a:moveTo>
                  <a:cubicBezTo>
                    <a:pt x="1462" y="13473"/>
                    <a:pt x="1461" y="13490"/>
                    <a:pt x="1461" y="13507"/>
                  </a:cubicBezTo>
                  <a:lnTo>
                    <a:pt x="1461" y="13507"/>
                  </a:lnTo>
                  <a:cubicBezTo>
                    <a:pt x="1462" y="13490"/>
                    <a:pt x="1463" y="13472"/>
                    <a:pt x="1463" y="13455"/>
                  </a:cubicBezTo>
                  <a:close/>
                  <a:moveTo>
                    <a:pt x="1" y="14411"/>
                  </a:moveTo>
                  <a:cubicBezTo>
                    <a:pt x="134" y="14477"/>
                    <a:pt x="280" y="14511"/>
                    <a:pt x="428" y="14511"/>
                  </a:cubicBezTo>
                  <a:lnTo>
                    <a:pt x="428" y="14511"/>
                  </a:lnTo>
                  <a:cubicBezTo>
                    <a:pt x="280" y="14510"/>
                    <a:pt x="134" y="14474"/>
                    <a:pt x="1" y="14411"/>
                  </a:cubicBezTo>
                  <a:close/>
                  <a:moveTo>
                    <a:pt x="428" y="14511"/>
                  </a:moveTo>
                  <a:lnTo>
                    <a:pt x="428" y="14511"/>
                  </a:lnTo>
                  <a:cubicBezTo>
                    <a:pt x="428" y="14511"/>
                    <a:pt x="428" y="14511"/>
                    <a:pt x="428" y="14511"/>
                  </a:cubicBezTo>
                  <a:lnTo>
                    <a:pt x="429" y="14511"/>
                  </a:lnTo>
                  <a:cubicBezTo>
                    <a:pt x="429" y="14511"/>
                    <a:pt x="428" y="14511"/>
                    <a:pt x="428" y="14511"/>
                  </a:cubicBezTo>
                  <a:close/>
                  <a:moveTo>
                    <a:pt x="1461" y="13507"/>
                  </a:moveTo>
                  <a:lnTo>
                    <a:pt x="1461" y="13507"/>
                  </a:lnTo>
                  <a:cubicBezTo>
                    <a:pt x="1461" y="13507"/>
                    <a:pt x="1461" y="13507"/>
                    <a:pt x="1461" y="13507"/>
                  </a:cubicBezTo>
                  <a:cubicBezTo>
                    <a:pt x="1451" y="14064"/>
                    <a:pt x="991" y="14511"/>
                    <a:pt x="429" y="14511"/>
                  </a:cubicBezTo>
                  <a:cubicBezTo>
                    <a:pt x="995" y="14511"/>
                    <a:pt x="1455" y="14065"/>
                    <a:pt x="1461" y="13508"/>
                  </a:cubicBezTo>
                  <a:cubicBezTo>
                    <a:pt x="1461" y="13508"/>
                    <a:pt x="1461" y="13507"/>
                    <a:pt x="1461" y="13507"/>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4"/>
            <p:cNvSpPr/>
            <p:nvPr/>
          </p:nvSpPr>
          <p:spPr>
            <a:xfrm>
              <a:off x="3906750" y="2697450"/>
              <a:ext cx="39650" cy="29950"/>
            </a:xfrm>
            <a:custGeom>
              <a:rect b="b" l="l" r="r" t="t"/>
              <a:pathLst>
                <a:path extrusionOk="0" h="1198" w="1586">
                  <a:moveTo>
                    <a:pt x="1094" y="1"/>
                  </a:moveTo>
                  <a:lnTo>
                    <a:pt x="1094" y="2"/>
                  </a:lnTo>
                  <a:lnTo>
                    <a:pt x="1094" y="28"/>
                  </a:lnTo>
                  <a:cubicBezTo>
                    <a:pt x="1087" y="586"/>
                    <a:pt x="627" y="1032"/>
                    <a:pt x="64" y="1032"/>
                  </a:cubicBezTo>
                  <a:cubicBezTo>
                    <a:pt x="42" y="1032"/>
                    <a:pt x="21" y="1031"/>
                    <a:pt x="1" y="1025"/>
                  </a:cubicBezTo>
                  <a:lnTo>
                    <a:pt x="1" y="1025"/>
                  </a:lnTo>
                  <a:cubicBezTo>
                    <a:pt x="39" y="1051"/>
                    <a:pt x="80" y="1076"/>
                    <a:pt x="122" y="1097"/>
                  </a:cubicBezTo>
                  <a:cubicBezTo>
                    <a:pt x="255" y="1162"/>
                    <a:pt x="401" y="1196"/>
                    <a:pt x="549" y="1198"/>
                  </a:cubicBezTo>
                  <a:lnTo>
                    <a:pt x="550" y="1198"/>
                  </a:lnTo>
                  <a:cubicBezTo>
                    <a:pt x="1112" y="1198"/>
                    <a:pt x="1572" y="750"/>
                    <a:pt x="1582" y="193"/>
                  </a:cubicBezTo>
                  <a:cubicBezTo>
                    <a:pt x="1585" y="134"/>
                    <a:pt x="1584" y="75"/>
                    <a:pt x="1578" y="15"/>
                  </a:cubicBezTo>
                  <a:lnTo>
                    <a:pt x="1482" y="15"/>
                  </a:lnTo>
                  <a:cubicBezTo>
                    <a:pt x="1395" y="15"/>
                    <a:pt x="1312" y="12"/>
                    <a:pt x="1227" y="8"/>
                  </a:cubicBezTo>
                  <a:lnTo>
                    <a:pt x="1217" y="8"/>
                  </a:lnTo>
                  <a:cubicBezTo>
                    <a:pt x="1176" y="6"/>
                    <a:pt x="1135" y="3"/>
                    <a:pt x="1094" y="1"/>
                  </a:cubicBezTo>
                  <a:close/>
                </a:path>
              </a:pathLst>
            </a:custGeom>
            <a:solidFill>
              <a:srgbClr val="295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4"/>
            <p:cNvSpPr/>
            <p:nvPr/>
          </p:nvSpPr>
          <p:spPr>
            <a:xfrm>
              <a:off x="3934100" y="2661750"/>
              <a:ext cx="12875" cy="36150"/>
            </a:xfrm>
            <a:custGeom>
              <a:rect b="b" l="l" r="r" t="t"/>
              <a:pathLst>
                <a:path extrusionOk="0" h="1446" w="515">
                  <a:moveTo>
                    <a:pt x="28" y="1"/>
                  </a:moveTo>
                  <a:cubicBezTo>
                    <a:pt x="15" y="410"/>
                    <a:pt x="15" y="838"/>
                    <a:pt x="0" y="1275"/>
                  </a:cubicBezTo>
                  <a:cubicBezTo>
                    <a:pt x="8" y="1323"/>
                    <a:pt x="0" y="1372"/>
                    <a:pt x="0" y="1421"/>
                  </a:cubicBezTo>
                  <a:lnTo>
                    <a:pt x="0" y="1430"/>
                  </a:lnTo>
                  <a:cubicBezTo>
                    <a:pt x="41" y="1433"/>
                    <a:pt x="82" y="1436"/>
                    <a:pt x="123" y="1439"/>
                  </a:cubicBezTo>
                  <a:lnTo>
                    <a:pt x="133" y="1439"/>
                  </a:lnTo>
                  <a:cubicBezTo>
                    <a:pt x="218" y="1441"/>
                    <a:pt x="301" y="1446"/>
                    <a:pt x="388" y="1446"/>
                  </a:cubicBezTo>
                  <a:lnTo>
                    <a:pt x="484" y="1446"/>
                  </a:lnTo>
                  <a:cubicBezTo>
                    <a:pt x="500" y="955"/>
                    <a:pt x="501" y="471"/>
                    <a:pt x="514" y="14"/>
                  </a:cubicBezTo>
                  <a:lnTo>
                    <a:pt x="186" y="10"/>
                  </a:lnTo>
                  <a:cubicBezTo>
                    <a:pt x="133" y="8"/>
                    <a:pt x="81" y="5"/>
                    <a:pt x="28"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4"/>
            <p:cNvSpPr/>
            <p:nvPr/>
          </p:nvSpPr>
          <p:spPr>
            <a:xfrm>
              <a:off x="3934625" y="2619375"/>
              <a:ext cx="12475" cy="42700"/>
            </a:xfrm>
            <a:custGeom>
              <a:rect b="b" l="l" r="r" t="t"/>
              <a:pathLst>
                <a:path extrusionOk="0" h="1708" w="499">
                  <a:moveTo>
                    <a:pt x="15" y="1"/>
                  </a:moveTo>
                  <a:cubicBezTo>
                    <a:pt x="15" y="500"/>
                    <a:pt x="1" y="1014"/>
                    <a:pt x="8" y="1542"/>
                  </a:cubicBezTo>
                  <a:lnTo>
                    <a:pt x="8" y="1687"/>
                  </a:lnTo>
                  <a:lnTo>
                    <a:pt x="8" y="1696"/>
                  </a:lnTo>
                  <a:cubicBezTo>
                    <a:pt x="60" y="1699"/>
                    <a:pt x="112" y="1702"/>
                    <a:pt x="165" y="1705"/>
                  </a:cubicBezTo>
                  <a:lnTo>
                    <a:pt x="493" y="1707"/>
                  </a:lnTo>
                  <a:cubicBezTo>
                    <a:pt x="489" y="1166"/>
                    <a:pt x="499" y="640"/>
                    <a:pt x="497" y="119"/>
                  </a:cubicBezTo>
                  <a:cubicBezTo>
                    <a:pt x="497" y="87"/>
                    <a:pt x="497" y="55"/>
                    <a:pt x="496" y="24"/>
                  </a:cubicBezTo>
                  <a:lnTo>
                    <a:pt x="236" y="15"/>
                  </a:lnTo>
                  <a:cubicBezTo>
                    <a:pt x="161" y="11"/>
                    <a:pt x="87" y="6"/>
                    <a:pt x="15" y="1"/>
                  </a:cubicBezTo>
                  <a:close/>
                </a:path>
              </a:pathLst>
            </a:custGeom>
            <a:solidFill>
              <a:srgbClr val="295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4"/>
            <p:cNvSpPr/>
            <p:nvPr/>
          </p:nvSpPr>
          <p:spPr>
            <a:xfrm>
              <a:off x="3935000" y="2577075"/>
              <a:ext cx="12425" cy="42900"/>
            </a:xfrm>
            <a:custGeom>
              <a:rect b="b" l="l" r="r" t="t"/>
              <a:pathLst>
                <a:path extrusionOk="0" h="1716" w="497">
                  <a:moveTo>
                    <a:pt x="13" y="0"/>
                  </a:moveTo>
                  <a:lnTo>
                    <a:pt x="12" y="3"/>
                  </a:lnTo>
                  <a:cubicBezTo>
                    <a:pt x="12" y="3"/>
                    <a:pt x="13" y="3"/>
                    <a:pt x="13" y="3"/>
                  </a:cubicBezTo>
                  <a:lnTo>
                    <a:pt x="13" y="3"/>
                  </a:lnTo>
                  <a:cubicBezTo>
                    <a:pt x="13" y="2"/>
                    <a:pt x="13" y="1"/>
                    <a:pt x="13" y="0"/>
                  </a:cubicBezTo>
                  <a:close/>
                  <a:moveTo>
                    <a:pt x="13" y="3"/>
                  </a:moveTo>
                  <a:cubicBezTo>
                    <a:pt x="6" y="180"/>
                    <a:pt x="6" y="351"/>
                    <a:pt x="6" y="535"/>
                  </a:cubicBezTo>
                  <a:cubicBezTo>
                    <a:pt x="0" y="878"/>
                    <a:pt x="6" y="1212"/>
                    <a:pt x="0" y="1547"/>
                  </a:cubicBezTo>
                  <a:lnTo>
                    <a:pt x="0" y="1693"/>
                  </a:lnTo>
                  <a:cubicBezTo>
                    <a:pt x="72" y="1698"/>
                    <a:pt x="146" y="1703"/>
                    <a:pt x="221" y="1707"/>
                  </a:cubicBezTo>
                  <a:lnTo>
                    <a:pt x="481" y="1716"/>
                  </a:lnTo>
                  <a:lnTo>
                    <a:pt x="481" y="1714"/>
                  </a:lnTo>
                  <a:cubicBezTo>
                    <a:pt x="481" y="1701"/>
                    <a:pt x="481" y="1690"/>
                    <a:pt x="482" y="1678"/>
                  </a:cubicBezTo>
                  <a:cubicBezTo>
                    <a:pt x="488" y="1353"/>
                    <a:pt x="484" y="1032"/>
                    <a:pt x="491" y="707"/>
                  </a:cubicBezTo>
                  <a:cubicBezTo>
                    <a:pt x="488" y="474"/>
                    <a:pt x="491" y="255"/>
                    <a:pt x="497" y="26"/>
                  </a:cubicBezTo>
                  <a:cubicBezTo>
                    <a:pt x="471" y="25"/>
                    <a:pt x="445" y="23"/>
                    <a:pt x="419" y="23"/>
                  </a:cubicBezTo>
                  <a:lnTo>
                    <a:pt x="300" y="23"/>
                  </a:lnTo>
                  <a:cubicBezTo>
                    <a:pt x="204" y="19"/>
                    <a:pt x="108" y="12"/>
                    <a:pt x="13" y="3"/>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4"/>
            <p:cNvSpPr/>
            <p:nvPr/>
          </p:nvSpPr>
          <p:spPr>
            <a:xfrm>
              <a:off x="3935150" y="2534600"/>
              <a:ext cx="12325" cy="43075"/>
            </a:xfrm>
            <a:custGeom>
              <a:rect b="b" l="l" r="r" t="t"/>
              <a:pathLst>
                <a:path extrusionOk="0" h="1723" w="493">
                  <a:moveTo>
                    <a:pt x="2" y="1"/>
                  </a:moveTo>
                  <a:lnTo>
                    <a:pt x="0" y="2"/>
                  </a:lnTo>
                  <a:lnTo>
                    <a:pt x="0" y="807"/>
                  </a:lnTo>
                  <a:cubicBezTo>
                    <a:pt x="0" y="1057"/>
                    <a:pt x="0" y="1308"/>
                    <a:pt x="7" y="1559"/>
                  </a:cubicBezTo>
                  <a:lnTo>
                    <a:pt x="7" y="1692"/>
                  </a:lnTo>
                  <a:lnTo>
                    <a:pt x="7" y="1699"/>
                  </a:lnTo>
                  <a:cubicBezTo>
                    <a:pt x="102" y="1709"/>
                    <a:pt x="197" y="1715"/>
                    <a:pt x="295" y="1721"/>
                  </a:cubicBezTo>
                  <a:lnTo>
                    <a:pt x="412" y="1721"/>
                  </a:lnTo>
                  <a:cubicBezTo>
                    <a:pt x="439" y="1721"/>
                    <a:pt x="465" y="1721"/>
                    <a:pt x="492" y="1722"/>
                  </a:cubicBezTo>
                  <a:cubicBezTo>
                    <a:pt x="484" y="1476"/>
                    <a:pt x="488" y="1224"/>
                    <a:pt x="484" y="969"/>
                  </a:cubicBezTo>
                  <a:cubicBezTo>
                    <a:pt x="489" y="663"/>
                    <a:pt x="489" y="343"/>
                    <a:pt x="485" y="34"/>
                  </a:cubicBezTo>
                  <a:cubicBezTo>
                    <a:pt x="471" y="31"/>
                    <a:pt x="456" y="31"/>
                    <a:pt x="440" y="31"/>
                  </a:cubicBezTo>
                  <a:lnTo>
                    <a:pt x="394" y="31"/>
                  </a:lnTo>
                  <a:cubicBezTo>
                    <a:pt x="384" y="31"/>
                    <a:pt x="376" y="30"/>
                    <a:pt x="366" y="28"/>
                  </a:cubicBezTo>
                  <a:cubicBezTo>
                    <a:pt x="243" y="24"/>
                    <a:pt x="121" y="14"/>
                    <a:pt x="2" y="1"/>
                  </a:cubicBezTo>
                  <a:close/>
                </a:path>
              </a:pathLst>
            </a:custGeom>
            <a:solidFill>
              <a:srgbClr val="295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4"/>
            <p:cNvSpPr/>
            <p:nvPr/>
          </p:nvSpPr>
          <p:spPr>
            <a:xfrm>
              <a:off x="3935150" y="2492300"/>
              <a:ext cx="12400" cy="43200"/>
            </a:xfrm>
            <a:custGeom>
              <a:rect b="b" l="l" r="r" t="t"/>
              <a:pathLst>
                <a:path extrusionOk="0" h="1728" w="496">
                  <a:moveTo>
                    <a:pt x="7" y="0"/>
                  </a:moveTo>
                  <a:lnTo>
                    <a:pt x="7" y="805"/>
                  </a:lnTo>
                  <a:cubicBezTo>
                    <a:pt x="0" y="1041"/>
                    <a:pt x="0" y="1286"/>
                    <a:pt x="0" y="1529"/>
                  </a:cubicBezTo>
                  <a:lnTo>
                    <a:pt x="0" y="1694"/>
                  </a:lnTo>
                  <a:cubicBezTo>
                    <a:pt x="121" y="1707"/>
                    <a:pt x="242" y="1717"/>
                    <a:pt x="366" y="1722"/>
                  </a:cubicBezTo>
                  <a:cubicBezTo>
                    <a:pt x="374" y="1723"/>
                    <a:pt x="384" y="1724"/>
                    <a:pt x="393" y="1724"/>
                  </a:cubicBezTo>
                  <a:lnTo>
                    <a:pt x="440" y="1724"/>
                  </a:lnTo>
                  <a:cubicBezTo>
                    <a:pt x="455" y="1724"/>
                    <a:pt x="469" y="1724"/>
                    <a:pt x="484" y="1727"/>
                  </a:cubicBezTo>
                  <a:cubicBezTo>
                    <a:pt x="488" y="1717"/>
                    <a:pt x="482" y="1704"/>
                    <a:pt x="487" y="1694"/>
                  </a:cubicBezTo>
                  <a:cubicBezTo>
                    <a:pt x="487" y="1452"/>
                    <a:pt x="488" y="1211"/>
                    <a:pt x="489" y="969"/>
                  </a:cubicBezTo>
                  <a:cubicBezTo>
                    <a:pt x="495" y="664"/>
                    <a:pt x="491" y="353"/>
                    <a:pt x="491" y="33"/>
                  </a:cubicBezTo>
                  <a:lnTo>
                    <a:pt x="436" y="33"/>
                  </a:lnTo>
                  <a:cubicBezTo>
                    <a:pt x="291" y="28"/>
                    <a:pt x="148" y="16"/>
                    <a:pt x="7"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4"/>
            <p:cNvSpPr/>
            <p:nvPr/>
          </p:nvSpPr>
          <p:spPr>
            <a:xfrm>
              <a:off x="3935150" y="2449725"/>
              <a:ext cx="12475" cy="43400"/>
            </a:xfrm>
            <a:custGeom>
              <a:rect b="b" l="l" r="r" t="t"/>
              <a:pathLst>
                <a:path extrusionOk="0" h="1736" w="499">
                  <a:moveTo>
                    <a:pt x="15" y="1"/>
                  </a:moveTo>
                  <a:lnTo>
                    <a:pt x="15" y="2"/>
                  </a:lnTo>
                  <a:cubicBezTo>
                    <a:pt x="15" y="280"/>
                    <a:pt x="7" y="543"/>
                    <a:pt x="15" y="807"/>
                  </a:cubicBezTo>
                  <a:cubicBezTo>
                    <a:pt x="0" y="1072"/>
                    <a:pt x="7" y="1329"/>
                    <a:pt x="7" y="1567"/>
                  </a:cubicBezTo>
                  <a:lnTo>
                    <a:pt x="7" y="1702"/>
                  </a:lnTo>
                  <a:cubicBezTo>
                    <a:pt x="148" y="1718"/>
                    <a:pt x="291" y="1729"/>
                    <a:pt x="436" y="1735"/>
                  </a:cubicBezTo>
                  <a:lnTo>
                    <a:pt x="491" y="1735"/>
                  </a:lnTo>
                  <a:cubicBezTo>
                    <a:pt x="492" y="1522"/>
                    <a:pt x="488" y="1298"/>
                    <a:pt x="494" y="1067"/>
                  </a:cubicBezTo>
                  <a:cubicBezTo>
                    <a:pt x="494" y="1038"/>
                    <a:pt x="495" y="1010"/>
                    <a:pt x="495" y="979"/>
                  </a:cubicBezTo>
                  <a:lnTo>
                    <a:pt x="495" y="922"/>
                  </a:lnTo>
                  <a:cubicBezTo>
                    <a:pt x="492" y="631"/>
                    <a:pt x="498" y="342"/>
                    <a:pt x="498" y="41"/>
                  </a:cubicBezTo>
                  <a:cubicBezTo>
                    <a:pt x="333" y="34"/>
                    <a:pt x="171" y="21"/>
                    <a:pt x="15" y="1"/>
                  </a:cubicBezTo>
                  <a:close/>
                </a:path>
              </a:pathLst>
            </a:custGeom>
            <a:solidFill>
              <a:srgbClr val="295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4"/>
            <p:cNvSpPr/>
            <p:nvPr/>
          </p:nvSpPr>
          <p:spPr>
            <a:xfrm>
              <a:off x="3935500" y="2407325"/>
              <a:ext cx="12250" cy="43475"/>
            </a:xfrm>
            <a:custGeom>
              <a:rect b="b" l="l" r="r" t="t"/>
              <a:pathLst>
                <a:path extrusionOk="0" h="1739" w="490">
                  <a:moveTo>
                    <a:pt x="8" y="0"/>
                  </a:moveTo>
                  <a:lnTo>
                    <a:pt x="8" y="1"/>
                  </a:lnTo>
                  <a:cubicBezTo>
                    <a:pt x="8" y="276"/>
                    <a:pt x="8" y="554"/>
                    <a:pt x="1" y="823"/>
                  </a:cubicBezTo>
                  <a:cubicBezTo>
                    <a:pt x="8" y="1074"/>
                    <a:pt x="1" y="1324"/>
                    <a:pt x="1" y="1569"/>
                  </a:cubicBezTo>
                  <a:lnTo>
                    <a:pt x="1" y="1698"/>
                  </a:lnTo>
                  <a:cubicBezTo>
                    <a:pt x="157" y="1718"/>
                    <a:pt x="319" y="1731"/>
                    <a:pt x="484" y="1739"/>
                  </a:cubicBezTo>
                  <a:cubicBezTo>
                    <a:pt x="484" y="1495"/>
                    <a:pt x="490" y="1245"/>
                    <a:pt x="484" y="989"/>
                  </a:cubicBezTo>
                  <a:cubicBezTo>
                    <a:pt x="490" y="684"/>
                    <a:pt x="490" y="363"/>
                    <a:pt x="490" y="43"/>
                  </a:cubicBezTo>
                  <a:cubicBezTo>
                    <a:pt x="326" y="36"/>
                    <a:pt x="165" y="22"/>
                    <a:pt x="8"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4"/>
            <p:cNvSpPr/>
            <p:nvPr/>
          </p:nvSpPr>
          <p:spPr>
            <a:xfrm>
              <a:off x="3935675" y="2365575"/>
              <a:ext cx="20750" cy="42850"/>
            </a:xfrm>
            <a:custGeom>
              <a:rect b="b" l="l" r="r" t="t"/>
              <a:pathLst>
                <a:path extrusionOk="0" h="1714" w="830">
                  <a:moveTo>
                    <a:pt x="227" y="1"/>
                  </a:moveTo>
                  <a:cubicBezTo>
                    <a:pt x="74" y="150"/>
                    <a:pt x="8" y="431"/>
                    <a:pt x="8" y="701"/>
                  </a:cubicBezTo>
                  <a:cubicBezTo>
                    <a:pt x="4" y="735"/>
                    <a:pt x="4" y="766"/>
                    <a:pt x="8" y="799"/>
                  </a:cubicBezTo>
                  <a:cubicBezTo>
                    <a:pt x="8" y="1050"/>
                    <a:pt x="1" y="1302"/>
                    <a:pt x="1" y="1545"/>
                  </a:cubicBezTo>
                  <a:lnTo>
                    <a:pt x="1" y="1671"/>
                  </a:lnTo>
                  <a:cubicBezTo>
                    <a:pt x="158" y="1692"/>
                    <a:pt x="319" y="1707"/>
                    <a:pt x="483" y="1713"/>
                  </a:cubicBezTo>
                  <a:cubicBezTo>
                    <a:pt x="483" y="1471"/>
                    <a:pt x="489" y="1221"/>
                    <a:pt x="493" y="969"/>
                  </a:cubicBezTo>
                  <a:cubicBezTo>
                    <a:pt x="489" y="936"/>
                    <a:pt x="487" y="901"/>
                    <a:pt x="491" y="868"/>
                  </a:cubicBezTo>
                  <a:cubicBezTo>
                    <a:pt x="493" y="529"/>
                    <a:pt x="641" y="209"/>
                    <a:pt x="815" y="57"/>
                  </a:cubicBezTo>
                  <a:cubicBezTo>
                    <a:pt x="820" y="51"/>
                    <a:pt x="824" y="45"/>
                    <a:pt x="830" y="41"/>
                  </a:cubicBezTo>
                  <a:cubicBezTo>
                    <a:pt x="766" y="37"/>
                    <a:pt x="700" y="41"/>
                    <a:pt x="628" y="32"/>
                  </a:cubicBezTo>
                  <a:cubicBezTo>
                    <a:pt x="491" y="26"/>
                    <a:pt x="358" y="16"/>
                    <a:pt x="227" y="1"/>
                  </a:cubicBezTo>
                  <a:close/>
                </a:path>
              </a:pathLst>
            </a:custGeom>
            <a:solidFill>
              <a:srgbClr val="295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4"/>
            <p:cNvSpPr/>
            <p:nvPr/>
          </p:nvSpPr>
          <p:spPr>
            <a:xfrm>
              <a:off x="3941325" y="2361375"/>
              <a:ext cx="18475" cy="5200"/>
            </a:xfrm>
            <a:custGeom>
              <a:rect b="b" l="l" r="r" t="t"/>
              <a:pathLst>
                <a:path extrusionOk="0" h="208" w="739">
                  <a:moveTo>
                    <a:pt x="381" y="0"/>
                  </a:moveTo>
                  <a:cubicBezTo>
                    <a:pt x="381" y="0"/>
                    <a:pt x="381" y="0"/>
                    <a:pt x="381" y="0"/>
                  </a:cubicBezTo>
                  <a:lnTo>
                    <a:pt x="381" y="0"/>
                  </a:lnTo>
                  <a:cubicBezTo>
                    <a:pt x="382" y="0"/>
                    <a:pt x="382" y="0"/>
                    <a:pt x="382" y="0"/>
                  </a:cubicBezTo>
                  <a:close/>
                  <a:moveTo>
                    <a:pt x="381" y="0"/>
                  </a:moveTo>
                  <a:cubicBezTo>
                    <a:pt x="266" y="0"/>
                    <a:pt x="136" y="41"/>
                    <a:pt x="4" y="166"/>
                  </a:cubicBezTo>
                  <a:lnTo>
                    <a:pt x="1" y="169"/>
                  </a:lnTo>
                  <a:cubicBezTo>
                    <a:pt x="132" y="183"/>
                    <a:pt x="265" y="194"/>
                    <a:pt x="401" y="200"/>
                  </a:cubicBezTo>
                  <a:cubicBezTo>
                    <a:pt x="473" y="207"/>
                    <a:pt x="540" y="203"/>
                    <a:pt x="602" y="207"/>
                  </a:cubicBezTo>
                  <a:cubicBezTo>
                    <a:pt x="621" y="190"/>
                    <a:pt x="643" y="173"/>
                    <a:pt x="664" y="160"/>
                  </a:cubicBezTo>
                  <a:cubicBezTo>
                    <a:pt x="686" y="143"/>
                    <a:pt x="712" y="134"/>
                    <a:pt x="739" y="130"/>
                  </a:cubicBezTo>
                  <a:cubicBezTo>
                    <a:pt x="739" y="130"/>
                    <a:pt x="588" y="0"/>
                    <a:pt x="381"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4"/>
            <p:cNvSpPr/>
            <p:nvPr/>
          </p:nvSpPr>
          <p:spPr>
            <a:xfrm>
              <a:off x="3609075" y="2727600"/>
              <a:ext cx="234550" cy="25"/>
            </a:xfrm>
            <a:custGeom>
              <a:rect b="b" l="l" r="r" t="t"/>
              <a:pathLst>
                <a:path extrusionOk="0" h="1" w="9382">
                  <a:moveTo>
                    <a:pt x="522" y="1"/>
                  </a:moveTo>
                  <a:lnTo>
                    <a:pt x="0" y="1"/>
                  </a:lnTo>
                  <a:lnTo>
                    <a:pt x="0" y="1"/>
                  </a:lnTo>
                  <a:lnTo>
                    <a:pt x="522" y="1"/>
                  </a:lnTo>
                  <a:close/>
                  <a:moveTo>
                    <a:pt x="9382" y="1"/>
                  </a:moveTo>
                  <a:lnTo>
                    <a:pt x="8852" y="1"/>
                  </a:lnTo>
                  <a:lnTo>
                    <a:pt x="8852" y="1"/>
                  </a:lnTo>
                  <a:lnTo>
                    <a:pt x="9382" y="1"/>
                  </a:lnTo>
                  <a:close/>
                </a:path>
              </a:pathLst>
            </a:custGeom>
            <a:solidFill>
              <a:srgbClr val="C5C5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4"/>
            <p:cNvSpPr/>
            <p:nvPr/>
          </p:nvSpPr>
          <p:spPr>
            <a:xfrm>
              <a:off x="3609075" y="2727600"/>
              <a:ext cx="13075" cy="75"/>
            </a:xfrm>
            <a:custGeom>
              <a:rect b="b" l="l" r="r" t="t"/>
              <a:pathLst>
                <a:path extrusionOk="0" h="3" w="523">
                  <a:moveTo>
                    <a:pt x="0" y="1"/>
                  </a:moveTo>
                  <a:lnTo>
                    <a:pt x="0" y="2"/>
                  </a:lnTo>
                  <a:lnTo>
                    <a:pt x="522" y="2"/>
                  </a:lnTo>
                  <a:lnTo>
                    <a:pt x="522" y="1"/>
                  </a:ln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4"/>
            <p:cNvSpPr/>
            <p:nvPr/>
          </p:nvSpPr>
          <p:spPr>
            <a:xfrm>
              <a:off x="3647025" y="2327450"/>
              <a:ext cx="183400" cy="400225"/>
            </a:xfrm>
            <a:custGeom>
              <a:rect b="b" l="l" r="r" t="t"/>
              <a:pathLst>
                <a:path extrusionOk="0" h="16009" w="7336">
                  <a:moveTo>
                    <a:pt x="0" y="0"/>
                  </a:moveTo>
                  <a:lnTo>
                    <a:pt x="3" y="6"/>
                  </a:lnTo>
                  <a:lnTo>
                    <a:pt x="7334" y="6"/>
                  </a:lnTo>
                  <a:lnTo>
                    <a:pt x="7334" y="14897"/>
                  </a:lnTo>
                  <a:lnTo>
                    <a:pt x="7336" y="14901"/>
                  </a:lnTo>
                  <a:lnTo>
                    <a:pt x="7336" y="13915"/>
                  </a:lnTo>
                  <a:lnTo>
                    <a:pt x="7336" y="13897"/>
                  </a:lnTo>
                  <a:lnTo>
                    <a:pt x="7336" y="9150"/>
                  </a:lnTo>
                  <a:lnTo>
                    <a:pt x="7336" y="9126"/>
                  </a:lnTo>
                  <a:lnTo>
                    <a:pt x="7336" y="4379"/>
                  </a:lnTo>
                  <a:lnTo>
                    <a:pt x="7336" y="4367"/>
                  </a:lnTo>
                  <a:lnTo>
                    <a:pt x="7336" y="0"/>
                  </a:lnTo>
                  <a:close/>
                  <a:moveTo>
                    <a:pt x="7334" y="16004"/>
                  </a:moveTo>
                  <a:lnTo>
                    <a:pt x="7334" y="16008"/>
                  </a:lnTo>
                  <a:lnTo>
                    <a:pt x="7336" y="16008"/>
                  </a:lnTo>
                  <a:lnTo>
                    <a:pt x="7336" y="16005"/>
                  </a:lnTo>
                  <a:lnTo>
                    <a:pt x="7336" y="16004"/>
                  </a:lnTo>
                  <a:close/>
                </a:path>
              </a:pathLst>
            </a:custGeom>
            <a:solidFill>
              <a:srgbClr val="5B35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4"/>
            <p:cNvSpPr/>
            <p:nvPr/>
          </p:nvSpPr>
          <p:spPr>
            <a:xfrm>
              <a:off x="3622225" y="2327450"/>
              <a:ext cx="208200" cy="400100"/>
            </a:xfrm>
            <a:custGeom>
              <a:rect b="b" l="l" r="r" t="t"/>
              <a:pathLst>
                <a:path extrusionOk="0" h="16004" w="8328">
                  <a:moveTo>
                    <a:pt x="1" y="0"/>
                  </a:moveTo>
                  <a:lnTo>
                    <a:pt x="1" y="4"/>
                  </a:lnTo>
                  <a:lnTo>
                    <a:pt x="995" y="4"/>
                  </a:lnTo>
                  <a:lnTo>
                    <a:pt x="992" y="0"/>
                  </a:lnTo>
                  <a:close/>
                  <a:moveTo>
                    <a:pt x="8326" y="14896"/>
                  </a:moveTo>
                  <a:lnTo>
                    <a:pt x="8326" y="16004"/>
                  </a:lnTo>
                  <a:lnTo>
                    <a:pt x="8328" y="16004"/>
                  </a:lnTo>
                  <a:lnTo>
                    <a:pt x="8328" y="14900"/>
                  </a:lnTo>
                  <a:lnTo>
                    <a:pt x="8326" y="14896"/>
                  </a:lnTo>
                  <a:close/>
                </a:path>
              </a:pathLst>
            </a:custGeom>
            <a:solidFill>
              <a:srgbClr val="4C29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4"/>
            <p:cNvSpPr/>
            <p:nvPr/>
          </p:nvSpPr>
          <p:spPr>
            <a:xfrm>
              <a:off x="3609075" y="2692450"/>
              <a:ext cx="13075" cy="35175"/>
            </a:xfrm>
            <a:custGeom>
              <a:rect b="b" l="l" r="r" t="t"/>
              <a:pathLst>
                <a:path extrusionOk="0" h="1407" w="523">
                  <a:moveTo>
                    <a:pt x="0" y="0"/>
                  </a:moveTo>
                  <a:lnTo>
                    <a:pt x="0" y="1407"/>
                  </a:lnTo>
                  <a:lnTo>
                    <a:pt x="522" y="1407"/>
                  </a:lnTo>
                  <a:lnTo>
                    <a:pt x="522" y="520"/>
                  </a:lnTo>
                  <a:lnTo>
                    <a:pt x="0" y="0"/>
                  </a:lnTo>
                  <a:close/>
                </a:path>
              </a:pathLst>
            </a:custGeom>
            <a:solidFill>
              <a:srgbClr val="1D3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4"/>
            <p:cNvSpPr/>
            <p:nvPr/>
          </p:nvSpPr>
          <p:spPr>
            <a:xfrm>
              <a:off x="3609075" y="2573250"/>
              <a:ext cx="13075" cy="72425"/>
            </a:xfrm>
            <a:custGeom>
              <a:rect b="b" l="l" r="r" t="t"/>
              <a:pathLst>
                <a:path extrusionOk="0" h="2897" w="523">
                  <a:moveTo>
                    <a:pt x="0" y="1"/>
                  </a:moveTo>
                  <a:lnTo>
                    <a:pt x="0" y="2372"/>
                  </a:lnTo>
                  <a:lnTo>
                    <a:pt x="522" y="2896"/>
                  </a:lnTo>
                  <a:lnTo>
                    <a:pt x="522" y="523"/>
                  </a:lnTo>
                  <a:lnTo>
                    <a:pt x="0" y="1"/>
                  </a:lnTo>
                  <a:close/>
                </a:path>
              </a:pathLst>
            </a:custGeom>
            <a:solidFill>
              <a:srgbClr val="1D3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4"/>
            <p:cNvSpPr/>
            <p:nvPr/>
          </p:nvSpPr>
          <p:spPr>
            <a:xfrm>
              <a:off x="3609075" y="2453975"/>
              <a:ext cx="13075" cy="72275"/>
            </a:xfrm>
            <a:custGeom>
              <a:rect b="b" l="l" r="r" t="t"/>
              <a:pathLst>
                <a:path extrusionOk="0" h="2891" w="523">
                  <a:moveTo>
                    <a:pt x="0" y="1"/>
                  </a:moveTo>
                  <a:lnTo>
                    <a:pt x="0" y="2368"/>
                  </a:lnTo>
                  <a:lnTo>
                    <a:pt x="522" y="2890"/>
                  </a:lnTo>
                  <a:lnTo>
                    <a:pt x="522" y="523"/>
                  </a:lnTo>
                  <a:lnTo>
                    <a:pt x="0" y="1"/>
                  </a:lnTo>
                  <a:close/>
                </a:path>
              </a:pathLst>
            </a:custGeom>
            <a:solidFill>
              <a:srgbClr val="1D3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4"/>
            <p:cNvSpPr/>
            <p:nvPr/>
          </p:nvSpPr>
          <p:spPr>
            <a:xfrm>
              <a:off x="3830400" y="2675325"/>
              <a:ext cx="13225" cy="52300"/>
            </a:xfrm>
            <a:custGeom>
              <a:rect b="b" l="l" r="r" t="t"/>
              <a:pathLst>
                <a:path extrusionOk="0" h="2092" w="529">
                  <a:moveTo>
                    <a:pt x="1" y="0"/>
                  </a:moveTo>
                  <a:lnTo>
                    <a:pt x="1" y="985"/>
                  </a:lnTo>
                  <a:lnTo>
                    <a:pt x="1" y="2089"/>
                  </a:lnTo>
                  <a:lnTo>
                    <a:pt x="1" y="2092"/>
                  </a:lnTo>
                  <a:lnTo>
                    <a:pt x="529" y="2092"/>
                  </a:lnTo>
                  <a:lnTo>
                    <a:pt x="529" y="527"/>
                  </a:lnTo>
                  <a:lnTo>
                    <a:pt x="4" y="2"/>
                  </a:lnTo>
                  <a:lnTo>
                    <a:pt x="1" y="0"/>
                  </a:lnTo>
                  <a:close/>
                </a:path>
              </a:pathLst>
            </a:custGeom>
            <a:solidFill>
              <a:srgbClr val="1D3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4"/>
            <p:cNvSpPr/>
            <p:nvPr/>
          </p:nvSpPr>
          <p:spPr>
            <a:xfrm>
              <a:off x="3609075" y="2334675"/>
              <a:ext cx="13075" cy="72450"/>
            </a:xfrm>
            <a:custGeom>
              <a:rect b="b" l="l" r="r" t="t"/>
              <a:pathLst>
                <a:path extrusionOk="0" h="2898" w="523">
                  <a:moveTo>
                    <a:pt x="0" y="0"/>
                  </a:moveTo>
                  <a:lnTo>
                    <a:pt x="0" y="2374"/>
                  </a:lnTo>
                  <a:lnTo>
                    <a:pt x="522" y="2897"/>
                  </a:lnTo>
                  <a:lnTo>
                    <a:pt x="522" y="524"/>
                  </a:lnTo>
                  <a:lnTo>
                    <a:pt x="0" y="0"/>
                  </a:lnTo>
                  <a:close/>
                </a:path>
              </a:pathLst>
            </a:custGeom>
            <a:solidFill>
              <a:srgbClr val="1D3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4"/>
            <p:cNvSpPr/>
            <p:nvPr/>
          </p:nvSpPr>
          <p:spPr>
            <a:xfrm>
              <a:off x="3830400" y="2556200"/>
              <a:ext cx="13225" cy="72375"/>
            </a:xfrm>
            <a:custGeom>
              <a:rect b="b" l="l" r="r" t="t"/>
              <a:pathLst>
                <a:path extrusionOk="0" h="2895" w="529">
                  <a:moveTo>
                    <a:pt x="1" y="0"/>
                  </a:moveTo>
                  <a:lnTo>
                    <a:pt x="1" y="2368"/>
                  </a:lnTo>
                  <a:lnTo>
                    <a:pt x="529" y="2895"/>
                  </a:lnTo>
                  <a:lnTo>
                    <a:pt x="529" y="527"/>
                  </a:lnTo>
                  <a:lnTo>
                    <a:pt x="4" y="2"/>
                  </a:lnTo>
                  <a:lnTo>
                    <a:pt x="1" y="0"/>
                  </a:lnTo>
                  <a:close/>
                </a:path>
              </a:pathLst>
            </a:custGeom>
            <a:solidFill>
              <a:srgbClr val="1D3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4"/>
            <p:cNvSpPr/>
            <p:nvPr/>
          </p:nvSpPr>
          <p:spPr>
            <a:xfrm>
              <a:off x="3649500" y="2315175"/>
              <a:ext cx="71625" cy="12300"/>
            </a:xfrm>
            <a:custGeom>
              <a:rect b="b" l="l" r="r" t="t"/>
              <a:pathLst>
                <a:path extrusionOk="0" h="492" w="2865">
                  <a:moveTo>
                    <a:pt x="1" y="0"/>
                  </a:moveTo>
                  <a:lnTo>
                    <a:pt x="491" y="491"/>
                  </a:lnTo>
                  <a:lnTo>
                    <a:pt x="2865" y="491"/>
                  </a:lnTo>
                  <a:lnTo>
                    <a:pt x="2374" y="0"/>
                  </a:lnTo>
                  <a:close/>
                </a:path>
              </a:pathLst>
            </a:custGeom>
            <a:solidFill>
              <a:srgbClr val="1D3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4"/>
            <p:cNvSpPr/>
            <p:nvPr/>
          </p:nvSpPr>
          <p:spPr>
            <a:xfrm>
              <a:off x="3830400" y="2436900"/>
              <a:ext cx="13225" cy="72400"/>
            </a:xfrm>
            <a:custGeom>
              <a:rect b="b" l="l" r="r" t="t"/>
              <a:pathLst>
                <a:path extrusionOk="0" h="2896" w="529">
                  <a:moveTo>
                    <a:pt x="1" y="0"/>
                  </a:moveTo>
                  <a:lnTo>
                    <a:pt x="1" y="2367"/>
                  </a:lnTo>
                  <a:lnTo>
                    <a:pt x="529" y="2896"/>
                  </a:lnTo>
                  <a:lnTo>
                    <a:pt x="529" y="528"/>
                  </a:lnTo>
                  <a:lnTo>
                    <a:pt x="4" y="3"/>
                  </a:lnTo>
                  <a:lnTo>
                    <a:pt x="1" y="0"/>
                  </a:lnTo>
                  <a:close/>
                </a:path>
              </a:pathLst>
            </a:custGeom>
            <a:solidFill>
              <a:srgbClr val="1D3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4"/>
            <p:cNvSpPr/>
            <p:nvPr/>
          </p:nvSpPr>
          <p:spPr>
            <a:xfrm>
              <a:off x="3768800" y="2315175"/>
              <a:ext cx="74825" cy="74850"/>
            </a:xfrm>
            <a:custGeom>
              <a:rect b="b" l="l" r="r" t="t"/>
              <a:pathLst>
                <a:path extrusionOk="0" h="2994" w="2993">
                  <a:moveTo>
                    <a:pt x="1" y="0"/>
                  </a:moveTo>
                  <a:lnTo>
                    <a:pt x="490" y="491"/>
                  </a:lnTo>
                  <a:lnTo>
                    <a:pt x="2465" y="491"/>
                  </a:lnTo>
                  <a:lnTo>
                    <a:pt x="2465" y="2466"/>
                  </a:lnTo>
                  <a:lnTo>
                    <a:pt x="2993" y="2994"/>
                  </a:lnTo>
                  <a:lnTo>
                    <a:pt x="2993" y="626"/>
                  </a:lnTo>
                  <a:lnTo>
                    <a:pt x="2368" y="0"/>
                  </a:lnTo>
                  <a:close/>
                </a:path>
              </a:pathLst>
            </a:custGeom>
            <a:solidFill>
              <a:srgbClr val="1D3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4"/>
            <p:cNvSpPr/>
            <p:nvPr/>
          </p:nvSpPr>
          <p:spPr>
            <a:xfrm>
              <a:off x="3609075" y="2692100"/>
              <a:ext cx="13075" cy="13375"/>
            </a:xfrm>
            <a:custGeom>
              <a:rect b="b" l="l" r="r" t="t"/>
              <a:pathLst>
                <a:path extrusionOk="0" h="535" w="523">
                  <a:moveTo>
                    <a:pt x="0" y="0"/>
                  </a:moveTo>
                  <a:lnTo>
                    <a:pt x="0" y="14"/>
                  </a:lnTo>
                  <a:lnTo>
                    <a:pt x="522" y="534"/>
                  </a:lnTo>
                  <a:lnTo>
                    <a:pt x="522" y="523"/>
                  </a:lnTo>
                  <a:lnTo>
                    <a:pt x="0"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4"/>
            <p:cNvSpPr/>
            <p:nvPr/>
          </p:nvSpPr>
          <p:spPr>
            <a:xfrm>
              <a:off x="3609075" y="2632550"/>
              <a:ext cx="13075" cy="13450"/>
            </a:xfrm>
            <a:custGeom>
              <a:rect b="b" l="l" r="r" t="t"/>
              <a:pathLst>
                <a:path extrusionOk="0" h="538" w="523">
                  <a:moveTo>
                    <a:pt x="0" y="0"/>
                  </a:moveTo>
                  <a:lnTo>
                    <a:pt x="0" y="12"/>
                  </a:lnTo>
                  <a:lnTo>
                    <a:pt x="522" y="537"/>
                  </a:lnTo>
                  <a:lnTo>
                    <a:pt x="522" y="524"/>
                  </a:lnTo>
                  <a:lnTo>
                    <a:pt x="0"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4"/>
            <p:cNvSpPr/>
            <p:nvPr/>
          </p:nvSpPr>
          <p:spPr>
            <a:xfrm>
              <a:off x="3609075" y="2572775"/>
              <a:ext cx="13075" cy="13550"/>
            </a:xfrm>
            <a:custGeom>
              <a:rect b="b" l="l" r="r" t="t"/>
              <a:pathLst>
                <a:path extrusionOk="0" h="542" w="523">
                  <a:moveTo>
                    <a:pt x="0" y="1"/>
                  </a:moveTo>
                  <a:lnTo>
                    <a:pt x="0" y="20"/>
                  </a:lnTo>
                  <a:lnTo>
                    <a:pt x="522" y="542"/>
                  </a:lnTo>
                  <a:lnTo>
                    <a:pt x="522" y="523"/>
                  </a:lnTo>
                  <a:lnTo>
                    <a:pt x="0"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4"/>
            <p:cNvSpPr/>
            <p:nvPr/>
          </p:nvSpPr>
          <p:spPr>
            <a:xfrm>
              <a:off x="3609075" y="2513175"/>
              <a:ext cx="13075" cy="13550"/>
            </a:xfrm>
            <a:custGeom>
              <a:rect b="b" l="l" r="r" t="t"/>
              <a:pathLst>
                <a:path extrusionOk="0" h="542" w="523">
                  <a:moveTo>
                    <a:pt x="0" y="0"/>
                  </a:moveTo>
                  <a:lnTo>
                    <a:pt x="0" y="17"/>
                  </a:lnTo>
                  <a:lnTo>
                    <a:pt x="522" y="541"/>
                  </a:lnTo>
                  <a:lnTo>
                    <a:pt x="522" y="522"/>
                  </a:lnTo>
                  <a:lnTo>
                    <a:pt x="0"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4"/>
            <p:cNvSpPr/>
            <p:nvPr/>
          </p:nvSpPr>
          <p:spPr>
            <a:xfrm>
              <a:off x="3609075" y="2453650"/>
              <a:ext cx="13075" cy="13425"/>
            </a:xfrm>
            <a:custGeom>
              <a:rect b="b" l="l" r="r" t="t"/>
              <a:pathLst>
                <a:path extrusionOk="0" h="537" w="523">
                  <a:moveTo>
                    <a:pt x="0" y="1"/>
                  </a:moveTo>
                  <a:lnTo>
                    <a:pt x="0" y="14"/>
                  </a:lnTo>
                  <a:lnTo>
                    <a:pt x="522" y="536"/>
                  </a:lnTo>
                  <a:lnTo>
                    <a:pt x="522" y="523"/>
                  </a:lnTo>
                  <a:lnTo>
                    <a:pt x="0"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4"/>
            <p:cNvSpPr/>
            <p:nvPr/>
          </p:nvSpPr>
          <p:spPr>
            <a:xfrm>
              <a:off x="3609075" y="2394000"/>
              <a:ext cx="13075" cy="13400"/>
            </a:xfrm>
            <a:custGeom>
              <a:rect b="b" l="l" r="r" t="t"/>
              <a:pathLst>
                <a:path extrusionOk="0" h="536" w="523">
                  <a:moveTo>
                    <a:pt x="0" y="1"/>
                  </a:moveTo>
                  <a:lnTo>
                    <a:pt x="0" y="13"/>
                  </a:lnTo>
                  <a:lnTo>
                    <a:pt x="522" y="536"/>
                  </a:lnTo>
                  <a:lnTo>
                    <a:pt x="522" y="524"/>
                  </a:lnTo>
                  <a:lnTo>
                    <a:pt x="0"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4"/>
            <p:cNvSpPr/>
            <p:nvPr/>
          </p:nvSpPr>
          <p:spPr>
            <a:xfrm>
              <a:off x="3609075" y="2334375"/>
              <a:ext cx="13075" cy="13425"/>
            </a:xfrm>
            <a:custGeom>
              <a:rect b="b" l="l" r="r" t="t"/>
              <a:pathLst>
                <a:path extrusionOk="0" h="537" w="523">
                  <a:moveTo>
                    <a:pt x="0" y="1"/>
                  </a:moveTo>
                  <a:lnTo>
                    <a:pt x="0" y="12"/>
                  </a:lnTo>
                  <a:lnTo>
                    <a:pt x="522" y="536"/>
                  </a:lnTo>
                  <a:lnTo>
                    <a:pt x="522" y="523"/>
                  </a:lnTo>
                  <a:lnTo>
                    <a:pt x="0"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4"/>
            <p:cNvSpPr/>
            <p:nvPr/>
          </p:nvSpPr>
          <p:spPr>
            <a:xfrm>
              <a:off x="3649025" y="2315175"/>
              <a:ext cx="12775" cy="12300"/>
            </a:xfrm>
            <a:custGeom>
              <a:rect b="b" l="l" r="r" t="t"/>
              <a:pathLst>
                <a:path extrusionOk="0" h="492" w="511">
                  <a:moveTo>
                    <a:pt x="1" y="0"/>
                  </a:moveTo>
                  <a:lnTo>
                    <a:pt x="492" y="491"/>
                  </a:lnTo>
                  <a:lnTo>
                    <a:pt x="510" y="491"/>
                  </a:lnTo>
                  <a:lnTo>
                    <a:pt x="20"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4"/>
            <p:cNvSpPr/>
            <p:nvPr/>
          </p:nvSpPr>
          <p:spPr>
            <a:xfrm>
              <a:off x="3708825" y="2315175"/>
              <a:ext cx="12625" cy="12300"/>
            </a:xfrm>
            <a:custGeom>
              <a:rect b="b" l="l" r="r" t="t"/>
              <a:pathLst>
                <a:path extrusionOk="0" h="492" w="505">
                  <a:moveTo>
                    <a:pt x="1" y="0"/>
                  </a:moveTo>
                  <a:lnTo>
                    <a:pt x="492" y="491"/>
                  </a:lnTo>
                  <a:lnTo>
                    <a:pt x="505" y="491"/>
                  </a:lnTo>
                  <a:lnTo>
                    <a:pt x="14"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4"/>
            <p:cNvSpPr/>
            <p:nvPr/>
          </p:nvSpPr>
          <p:spPr>
            <a:xfrm>
              <a:off x="3768350" y="2315175"/>
              <a:ext cx="12725" cy="12300"/>
            </a:xfrm>
            <a:custGeom>
              <a:rect b="b" l="l" r="r" t="t"/>
              <a:pathLst>
                <a:path extrusionOk="0" h="492" w="509">
                  <a:moveTo>
                    <a:pt x="0" y="0"/>
                  </a:moveTo>
                  <a:lnTo>
                    <a:pt x="489" y="491"/>
                  </a:lnTo>
                  <a:lnTo>
                    <a:pt x="508" y="491"/>
                  </a:lnTo>
                  <a:lnTo>
                    <a:pt x="19"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4"/>
            <p:cNvSpPr/>
            <p:nvPr/>
          </p:nvSpPr>
          <p:spPr>
            <a:xfrm>
              <a:off x="3828000" y="2315175"/>
              <a:ext cx="15625" cy="15675"/>
            </a:xfrm>
            <a:custGeom>
              <a:rect b="b" l="l" r="r" t="t"/>
              <a:pathLst>
                <a:path extrusionOk="0" h="627" w="625">
                  <a:moveTo>
                    <a:pt x="0" y="0"/>
                  </a:moveTo>
                  <a:lnTo>
                    <a:pt x="625" y="626"/>
                  </a:lnTo>
                  <a:lnTo>
                    <a:pt x="625" y="608"/>
                  </a:lnTo>
                  <a:lnTo>
                    <a:pt x="18"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4"/>
            <p:cNvSpPr/>
            <p:nvPr/>
          </p:nvSpPr>
          <p:spPr>
            <a:xfrm>
              <a:off x="3830400" y="2376800"/>
              <a:ext cx="13225" cy="13625"/>
            </a:xfrm>
            <a:custGeom>
              <a:rect b="b" l="l" r="r" t="t"/>
              <a:pathLst>
                <a:path extrusionOk="0" h="545" w="529">
                  <a:moveTo>
                    <a:pt x="1" y="1"/>
                  </a:moveTo>
                  <a:lnTo>
                    <a:pt x="1" y="19"/>
                  </a:lnTo>
                  <a:lnTo>
                    <a:pt x="529" y="545"/>
                  </a:lnTo>
                  <a:lnTo>
                    <a:pt x="529" y="529"/>
                  </a:lnTo>
                  <a:lnTo>
                    <a:pt x="1"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4"/>
            <p:cNvSpPr/>
            <p:nvPr/>
          </p:nvSpPr>
          <p:spPr>
            <a:xfrm>
              <a:off x="3830400" y="2436600"/>
              <a:ext cx="13225" cy="13525"/>
            </a:xfrm>
            <a:custGeom>
              <a:rect b="b" l="l" r="r" t="t"/>
              <a:pathLst>
                <a:path extrusionOk="0" h="541" w="529">
                  <a:moveTo>
                    <a:pt x="1" y="1"/>
                  </a:moveTo>
                  <a:lnTo>
                    <a:pt x="1" y="12"/>
                  </a:lnTo>
                  <a:lnTo>
                    <a:pt x="4" y="15"/>
                  </a:lnTo>
                  <a:lnTo>
                    <a:pt x="529" y="540"/>
                  </a:lnTo>
                  <a:lnTo>
                    <a:pt x="529" y="527"/>
                  </a:lnTo>
                  <a:lnTo>
                    <a:pt x="4" y="2"/>
                  </a:lnTo>
                  <a:lnTo>
                    <a:pt x="1"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4"/>
            <p:cNvSpPr/>
            <p:nvPr/>
          </p:nvSpPr>
          <p:spPr>
            <a:xfrm>
              <a:off x="3830400" y="2496075"/>
              <a:ext cx="13225" cy="13525"/>
            </a:xfrm>
            <a:custGeom>
              <a:rect b="b" l="l" r="r" t="t"/>
              <a:pathLst>
                <a:path extrusionOk="0" h="541" w="529">
                  <a:moveTo>
                    <a:pt x="1" y="0"/>
                  </a:moveTo>
                  <a:lnTo>
                    <a:pt x="1" y="13"/>
                  </a:lnTo>
                  <a:lnTo>
                    <a:pt x="529" y="540"/>
                  </a:lnTo>
                  <a:lnTo>
                    <a:pt x="529" y="529"/>
                  </a:lnTo>
                  <a:lnTo>
                    <a:pt x="1"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4"/>
            <p:cNvSpPr/>
            <p:nvPr/>
          </p:nvSpPr>
          <p:spPr>
            <a:xfrm>
              <a:off x="3830400" y="2555575"/>
              <a:ext cx="13225" cy="13825"/>
            </a:xfrm>
            <a:custGeom>
              <a:rect b="b" l="l" r="r" t="t"/>
              <a:pathLst>
                <a:path extrusionOk="0" h="553" w="529">
                  <a:moveTo>
                    <a:pt x="1" y="1"/>
                  </a:moveTo>
                  <a:lnTo>
                    <a:pt x="1" y="25"/>
                  </a:lnTo>
                  <a:lnTo>
                    <a:pt x="4" y="27"/>
                  </a:lnTo>
                  <a:lnTo>
                    <a:pt x="529" y="552"/>
                  </a:lnTo>
                  <a:lnTo>
                    <a:pt x="529" y="528"/>
                  </a:lnTo>
                  <a:lnTo>
                    <a:pt x="4" y="2"/>
                  </a:lnTo>
                  <a:lnTo>
                    <a:pt x="1"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4"/>
            <p:cNvSpPr/>
            <p:nvPr/>
          </p:nvSpPr>
          <p:spPr>
            <a:xfrm>
              <a:off x="3830400" y="2615375"/>
              <a:ext cx="13225" cy="13525"/>
            </a:xfrm>
            <a:custGeom>
              <a:rect b="b" l="l" r="r" t="t"/>
              <a:pathLst>
                <a:path extrusionOk="0" h="541" w="529">
                  <a:moveTo>
                    <a:pt x="1" y="1"/>
                  </a:moveTo>
                  <a:lnTo>
                    <a:pt x="1" y="12"/>
                  </a:lnTo>
                  <a:lnTo>
                    <a:pt x="529" y="540"/>
                  </a:lnTo>
                  <a:lnTo>
                    <a:pt x="529" y="528"/>
                  </a:lnTo>
                  <a:lnTo>
                    <a:pt x="1"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4"/>
            <p:cNvSpPr/>
            <p:nvPr/>
          </p:nvSpPr>
          <p:spPr>
            <a:xfrm>
              <a:off x="3830400" y="2674850"/>
              <a:ext cx="13225" cy="13675"/>
            </a:xfrm>
            <a:custGeom>
              <a:rect b="b" l="l" r="r" t="t"/>
              <a:pathLst>
                <a:path extrusionOk="0" h="547" w="529">
                  <a:moveTo>
                    <a:pt x="1" y="1"/>
                  </a:moveTo>
                  <a:lnTo>
                    <a:pt x="1" y="19"/>
                  </a:lnTo>
                  <a:lnTo>
                    <a:pt x="4" y="21"/>
                  </a:lnTo>
                  <a:lnTo>
                    <a:pt x="529" y="546"/>
                  </a:lnTo>
                  <a:lnTo>
                    <a:pt x="529" y="529"/>
                  </a:lnTo>
                  <a:lnTo>
                    <a:pt x="4" y="2"/>
                  </a:lnTo>
                  <a:lnTo>
                    <a:pt x="1"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4"/>
            <p:cNvSpPr/>
            <p:nvPr/>
          </p:nvSpPr>
          <p:spPr>
            <a:xfrm>
              <a:off x="3609075" y="2632825"/>
              <a:ext cx="13075" cy="72350"/>
            </a:xfrm>
            <a:custGeom>
              <a:rect b="b" l="l" r="r" t="t"/>
              <a:pathLst>
                <a:path extrusionOk="0" h="2894" w="523">
                  <a:moveTo>
                    <a:pt x="0" y="1"/>
                  </a:moveTo>
                  <a:lnTo>
                    <a:pt x="0" y="2371"/>
                  </a:lnTo>
                  <a:lnTo>
                    <a:pt x="522" y="2894"/>
                  </a:lnTo>
                  <a:lnTo>
                    <a:pt x="522" y="526"/>
                  </a:lnTo>
                  <a:lnTo>
                    <a:pt x="0"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4"/>
            <p:cNvSpPr/>
            <p:nvPr/>
          </p:nvSpPr>
          <p:spPr>
            <a:xfrm>
              <a:off x="3609075" y="2513600"/>
              <a:ext cx="13075" cy="72275"/>
            </a:xfrm>
            <a:custGeom>
              <a:rect b="b" l="l" r="r" t="t"/>
              <a:pathLst>
                <a:path extrusionOk="0" h="2891" w="523">
                  <a:moveTo>
                    <a:pt x="0" y="0"/>
                  </a:moveTo>
                  <a:lnTo>
                    <a:pt x="0" y="2368"/>
                  </a:lnTo>
                  <a:lnTo>
                    <a:pt x="522" y="2890"/>
                  </a:lnTo>
                  <a:lnTo>
                    <a:pt x="522" y="524"/>
                  </a:lnTo>
                  <a:lnTo>
                    <a:pt x="0"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4"/>
            <p:cNvSpPr/>
            <p:nvPr/>
          </p:nvSpPr>
          <p:spPr>
            <a:xfrm>
              <a:off x="3609075" y="2394325"/>
              <a:ext cx="13075" cy="72425"/>
            </a:xfrm>
            <a:custGeom>
              <a:rect b="b" l="l" r="r" t="t"/>
              <a:pathLst>
                <a:path extrusionOk="0" h="2897" w="523">
                  <a:moveTo>
                    <a:pt x="0" y="0"/>
                  </a:moveTo>
                  <a:lnTo>
                    <a:pt x="0" y="2374"/>
                  </a:lnTo>
                  <a:lnTo>
                    <a:pt x="522" y="2896"/>
                  </a:lnTo>
                  <a:lnTo>
                    <a:pt x="522" y="523"/>
                  </a:lnTo>
                  <a:lnTo>
                    <a:pt x="0"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4"/>
            <p:cNvSpPr/>
            <p:nvPr/>
          </p:nvSpPr>
          <p:spPr>
            <a:xfrm>
              <a:off x="3830400" y="2615675"/>
              <a:ext cx="13225" cy="72400"/>
            </a:xfrm>
            <a:custGeom>
              <a:rect b="b" l="l" r="r" t="t"/>
              <a:pathLst>
                <a:path extrusionOk="0" h="2896" w="529">
                  <a:moveTo>
                    <a:pt x="1" y="0"/>
                  </a:moveTo>
                  <a:lnTo>
                    <a:pt x="1" y="2368"/>
                  </a:lnTo>
                  <a:lnTo>
                    <a:pt x="4" y="2369"/>
                  </a:lnTo>
                  <a:lnTo>
                    <a:pt x="529" y="2896"/>
                  </a:lnTo>
                  <a:lnTo>
                    <a:pt x="529" y="528"/>
                  </a:lnTo>
                  <a:lnTo>
                    <a:pt x="1"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4"/>
            <p:cNvSpPr/>
            <p:nvPr/>
          </p:nvSpPr>
          <p:spPr>
            <a:xfrm>
              <a:off x="3609075" y="2315175"/>
              <a:ext cx="52250" cy="32300"/>
            </a:xfrm>
            <a:custGeom>
              <a:rect b="b" l="l" r="r" t="t"/>
              <a:pathLst>
                <a:path extrusionOk="0" h="1292" w="2090">
                  <a:moveTo>
                    <a:pt x="0" y="0"/>
                  </a:moveTo>
                  <a:lnTo>
                    <a:pt x="0" y="769"/>
                  </a:lnTo>
                  <a:lnTo>
                    <a:pt x="522" y="1291"/>
                  </a:lnTo>
                  <a:lnTo>
                    <a:pt x="522" y="495"/>
                  </a:lnTo>
                  <a:lnTo>
                    <a:pt x="525" y="495"/>
                  </a:lnTo>
                  <a:lnTo>
                    <a:pt x="525" y="491"/>
                  </a:lnTo>
                  <a:lnTo>
                    <a:pt x="2090" y="491"/>
                  </a:lnTo>
                  <a:lnTo>
                    <a:pt x="1599"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4"/>
            <p:cNvSpPr/>
            <p:nvPr/>
          </p:nvSpPr>
          <p:spPr>
            <a:xfrm>
              <a:off x="3830400" y="2496400"/>
              <a:ext cx="13225" cy="72375"/>
            </a:xfrm>
            <a:custGeom>
              <a:rect b="b" l="l" r="r" t="t"/>
              <a:pathLst>
                <a:path extrusionOk="0" h="2895" w="529">
                  <a:moveTo>
                    <a:pt x="1" y="0"/>
                  </a:moveTo>
                  <a:lnTo>
                    <a:pt x="1" y="2368"/>
                  </a:lnTo>
                  <a:lnTo>
                    <a:pt x="4" y="2369"/>
                  </a:lnTo>
                  <a:lnTo>
                    <a:pt x="529" y="2895"/>
                  </a:lnTo>
                  <a:lnTo>
                    <a:pt x="529" y="527"/>
                  </a:lnTo>
                  <a:lnTo>
                    <a:pt x="1"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4"/>
            <p:cNvSpPr/>
            <p:nvPr/>
          </p:nvSpPr>
          <p:spPr>
            <a:xfrm>
              <a:off x="3709150" y="2315175"/>
              <a:ext cx="71450" cy="12300"/>
            </a:xfrm>
            <a:custGeom>
              <a:rect b="b" l="l" r="r" t="t"/>
              <a:pathLst>
                <a:path extrusionOk="0" h="492" w="2858">
                  <a:moveTo>
                    <a:pt x="1" y="0"/>
                  </a:moveTo>
                  <a:lnTo>
                    <a:pt x="492" y="491"/>
                  </a:lnTo>
                  <a:lnTo>
                    <a:pt x="2857" y="491"/>
                  </a:lnTo>
                  <a:lnTo>
                    <a:pt x="2368"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4"/>
            <p:cNvSpPr/>
            <p:nvPr/>
          </p:nvSpPr>
          <p:spPr>
            <a:xfrm>
              <a:off x="3830400" y="2377275"/>
              <a:ext cx="13225" cy="72525"/>
            </a:xfrm>
            <a:custGeom>
              <a:rect b="b" l="l" r="r" t="t"/>
              <a:pathLst>
                <a:path extrusionOk="0" h="2901" w="529">
                  <a:moveTo>
                    <a:pt x="1" y="0"/>
                  </a:moveTo>
                  <a:lnTo>
                    <a:pt x="1" y="2374"/>
                  </a:lnTo>
                  <a:lnTo>
                    <a:pt x="4" y="2375"/>
                  </a:lnTo>
                  <a:lnTo>
                    <a:pt x="529" y="2900"/>
                  </a:lnTo>
                  <a:lnTo>
                    <a:pt x="529" y="526"/>
                  </a:lnTo>
                  <a:lnTo>
                    <a:pt x="1"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4"/>
            <p:cNvSpPr/>
            <p:nvPr/>
          </p:nvSpPr>
          <p:spPr>
            <a:xfrm>
              <a:off x="3828425" y="2315175"/>
              <a:ext cx="15200" cy="15200"/>
            </a:xfrm>
            <a:custGeom>
              <a:rect b="b" l="l" r="r" t="t"/>
              <a:pathLst>
                <a:path extrusionOk="0" h="608" w="608">
                  <a:moveTo>
                    <a:pt x="1" y="0"/>
                  </a:moveTo>
                  <a:lnTo>
                    <a:pt x="608" y="608"/>
                  </a:lnTo>
                  <a:lnTo>
                    <a:pt x="608"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 name="Google Shape;691;p34"/>
          <p:cNvGrpSpPr/>
          <p:nvPr/>
        </p:nvGrpSpPr>
        <p:grpSpPr>
          <a:xfrm rot="-440968">
            <a:off x="6042483" y="2407211"/>
            <a:ext cx="2729781" cy="2058134"/>
            <a:chOff x="2330275" y="1869650"/>
            <a:chExt cx="1312275" cy="989350"/>
          </a:xfrm>
        </p:grpSpPr>
        <p:sp>
          <p:nvSpPr>
            <p:cNvPr id="692" name="Google Shape;692;p34"/>
            <p:cNvSpPr/>
            <p:nvPr/>
          </p:nvSpPr>
          <p:spPr>
            <a:xfrm>
              <a:off x="2473925" y="1933675"/>
              <a:ext cx="1050800" cy="925325"/>
            </a:xfrm>
            <a:custGeom>
              <a:rect b="b" l="l" r="r" t="t"/>
              <a:pathLst>
                <a:path extrusionOk="0" h="37013" w="42032">
                  <a:moveTo>
                    <a:pt x="21015" y="1"/>
                  </a:moveTo>
                  <a:cubicBezTo>
                    <a:pt x="19059" y="1"/>
                    <a:pt x="17103" y="312"/>
                    <a:pt x="15222" y="935"/>
                  </a:cubicBezTo>
                  <a:lnTo>
                    <a:pt x="0" y="5975"/>
                  </a:lnTo>
                  <a:lnTo>
                    <a:pt x="0" y="34872"/>
                  </a:lnTo>
                  <a:cubicBezTo>
                    <a:pt x="0" y="36054"/>
                    <a:pt x="958" y="37013"/>
                    <a:pt x="2140" y="37013"/>
                  </a:cubicBezTo>
                  <a:lnTo>
                    <a:pt x="39892" y="37013"/>
                  </a:lnTo>
                  <a:cubicBezTo>
                    <a:pt x="41073" y="37013"/>
                    <a:pt x="42032" y="36054"/>
                    <a:pt x="42032" y="34873"/>
                  </a:cubicBezTo>
                  <a:lnTo>
                    <a:pt x="42032" y="5975"/>
                  </a:lnTo>
                  <a:lnTo>
                    <a:pt x="26809" y="935"/>
                  </a:lnTo>
                  <a:cubicBezTo>
                    <a:pt x="24928" y="312"/>
                    <a:pt x="22971" y="1"/>
                    <a:pt x="21015"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4"/>
            <p:cNvSpPr/>
            <p:nvPr/>
          </p:nvSpPr>
          <p:spPr>
            <a:xfrm>
              <a:off x="2489175" y="2681275"/>
              <a:ext cx="19950" cy="17125"/>
            </a:xfrm>
            <a:custGeom>
              <a:rect b="b" l="l" r="r" t="t"/>
              <a:pathLst>
                <a:path extrusionOk="0" h="685" w="798">
                  <a:moveTo>
                    <a:pt x="456" y="1"/>
                  </a:moveTo>
                  <a:cubicBezTo>
                    <a:pt x="152" y="1"/>
                    <a:pt x="0" y="369"/>
                    <a:pt x="215" y="584"/>
                  </a:cubicBezTo>
                  <a:cubicBezTo>
                    <a:pt x="285" y="654"/>
                    <a:pt x="371" y="685"/>
                    <a:pt x="454" y="685"/>
                  </a:cubicBezTo>
                  <a:cubicBezTo>
                    <a:pt x="630" y="685"/>
                    <a:pt x="797" y="549"/>
                    <a:pt x="797" y="342"/>
                  </a:cubicBezTo>
                  <a:cubicBezTo>
                    <a:pt x="797" y="154"/>
                    <a:pt x="644" y="1"/>
                    <a:pt x="456"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4"/>
            <p:cNvSpPr/>
            <p:nvPr/>
          </p:nvSpPr>
          <p:spPr>
            <a:xfrm>
              <a:off x="3402450" y="2728450"/>
              <a:ext cx="20000" cy="17125"/>
            </a:xfrm>
            <a:custGeom>
              <a:rect b="b" l="l" r="r" t="t"/>
              <a:pathLst>
                <a:path extrusionOk="0" h="685" w="800">
                  <a:moveTo>
                    <a:pt x="458" y="0"/>
                  </a:moveTo>
                  <a:cubicBezTo>
                    <a:pt x="154" y="0"/>
                    <a:pt x="1" y="369"/>
                    <a:pt x="216" y="584"/>
                  </a:cubicBezTo>
                  <a:cubicBezTo>
                    <a:pt x="285" y="653"/>
                    <a:pt x="371" y="684"/>
                    <a:pt x="455" y="684"/>
                  </a:cubicBezTo>
                  <a:cubicBezTo>
                    <a:pt x="631" y="684"/>
                    <a:pt x="799" y="548"/>
                    <a:pt x="799" y="342"/>
                  </a:cubicBezTo>
                  <a:cubicBezTo>
                    <a:pt x="799" y="154"/>
                    <a:pt x="646" y="0"/>
                    <a:pt x="458"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4"/>
            <p:cNvSpPr/>
            <p:nvPr/>
          </p:nvSpPr>
          <p:spPr>
            <a:xfrm>
              <a:off x="3237375" y="2071350"/>
              <a:ext cx="20000" cy="17125"/>
            </a:xfrm>
            <a:custGeom>
              <a:rect b="b" l="l" r="r" t="t"/>
              <a:pathLst>
                <a:path extrusionOk="0" h="685" w="800">
                  <a:moveTo>
                    <a:pt x="457" y="0"/>
                  </a:moveTo>
                  <a:cubicBezTo>
                    <a:pt x="152" y="0"/>
                    <a:pt x="1" y="368"/>
                    <a:pt x="216" y="584"/>
                  </a:cubicBezTo>
                  <a:cubicBezTo>
                    <a:pt x="285" y="653"/>
                    <a:pt x="371" y="684"/>
                    <a:pt x="455" y="684"/>
                  </a:cubicBezTo>
                  <a:cubicBezTo>
                    <a:pt x="631" y="684"/>
                    <a:pt x="799" y="548"/>
                    <a:pt x="799" y="342"/>
                  </a:cubicBezTo>
                  <a:cubicBezTo>
                    <a:pt x="799" y="153"/>
                    <a:pt x="646" y="0"/>
                    <a:pt x="457"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4"/>
            <p:cNvSpPr/>
            <p:nvPr/>
          </p:nvSpPr>
          <p:spPr>
            <a:xfrm>
              <a:off x="2820500" y="2176500"/>
              <a:ext cx="20000" cy="17125"/>
            </a:xfrm>
            <a:custGeom>
              <a:rect b="b" l="l" r="r" t="t"/>
              <a:pathLst>
                <a:path extrusionOk="0" h="685" w="800">
                  <a:moveTo>
                    <a:pt x="457" y="0"/>
                  </a:moveTo>
                  <a:cubicBezTo>
                    <a:pt x="154" y="0"/>
                    <a:pt x="0" y="369"/>
                    <a:pt x="216" y="584"/>
                  </a:cubicBezTo>
                  <a:cubicBezTo>
                    <a:pt x="285" y="654"/>
                    <a:pt x="371" y="685"/>
                    <a:pt x="455" y="685"/>
                  </a:cubicBezTo>
                  <a:cubicBezTo>
                    <a:pt x="631" y="685"/>
                    <a:pt x="799" y="548"/>
                    <a:pt x="799" y="342"/>
                  </a:cubicBezTo>
                  <a:cubicBezTo>
                    <a:pt x="799" y="154"/>
                    <a:pt x="646" y="0"/>
                    <a:pt x="457"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4"/>
            <p:cNvSpPr/>
            <p:nvPr/>
          </p:nvSpPr>
          <p:spPr>
            <a:xfrm>
              <a:off x="2907875" y="2382450"/>
              <a:ext cx="20000" cy="17100"/>
            </a:xfrm>
            <a:custGeom>
              <a:rect b="b" l="l" r="r" t="t"/>
              <a:pathLst>
                <a:path extrusionOk="0" h="684" w="800">
                  <a:moveTo>
                    <a:pt x="460" y="1"/>
                  </a:moveTo>
                  <a:cubicBezTo>
                    <a:pt x="459" y="1"/>
                    <a:pt x="458" y="1"/>
                    <a:pt x="457" y="1"/>
                  </a:cubicBezTo>
                  <a:cubicBezTo>
                    <a:pt x="152" y="1"/>
                    <a:pt x="0" y="368"/>
                    <a:pt x="216" y="583"/>
                  </a:cubicBezTo>
                  <a:cubicBezTo>
                    <a:pt x="285" y="653"/>
                    <a:pt x="371" y="684"/>
                    <a:pt x="455" y="684"/>
                  </a:cubicBezTo>
                  <a:cubicBezTo>
                    <a:pt x="630" y="684"/>
                    <a:pt x="799" y="547"/>
                    <a:pt x="799" y="341"/>
                  </a:cubicBezTo>
                  <a:cubicBezTo>
                    <a:pt x="798" y="154"/>
                    <a:pt x="647" y="1"/>
                    <a:pt x="460"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4"/>
            <p:cNvSpPr/>
            <p:nvPr/>
          </p:nvSpPr>
          <p:spPr>
            <a:xfrm>
              <a:off x="3178750" y="2697550"/>
              <a:ext cx="20000" cy="17100"/>
            </a:xfrm>
            <a:custGeom>
              <a:rect b="b" l="l" r="r" t="t"/>
              <a:pathLst>
                <a:path extrusionOk="0" h="684" w="800">
                  <a:moveTo>
                    <a:pt x="457" y="1"/>
                  </a:moveTo>
                  <a:cubicBezTo>
                    <a:pt x="154" y="1"/>
                    <a:pt x="1" y="367"/>
                    <a:pt x="216" y="583"/>
                  </a:cubicBezTo>
                  <a:cubicBezTo>
                    <a:pt x="285" y="652"/>
                    <a:pt x="371" y="683"/>
                    <a:pt x="455" y="683"/>
                  </a:cubicBezTo>
                  <a:cubicBezTo>
                    <a:pt x="631" y="683"/>
                    <a:pt x="799" y="548"/>
                    <a:pt x="799" y="342"/>
                  </a:cubicBezTo>
                  <a:cubicBezTo>
                    <a:pt x="799" y="152"/>
                    <a:pt x="646" y="1"/>
                    <a:pt x="457"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4"/>
            <p:cNvSpPr/>
            <p:nvPr/>
          </p:nvSpPr>
          <p:spPr>
            <a:xfrm>
              <a:off x="3300575" y="2201075"/>
              <a:ext cx="19950" cy="17125"/>
            </a:xfrm>
            <a:custGeom>
              <a:rect b="b" l="l" r="r" t="t"/>
              <a:pathLst>
                <a:path extrusionOk="0" h="685" w="798">
                  <a:moveTo>
                    <a:pt x="456" y="0"/>
                  </a:moveTo>
                  <a:cubicBezTo>
                    <a:pt x="152" y="0"/>
                    <a:pt x="0" y="369"/>
                    <a:pt x="215" y="584"/>
                  </a:cubicBezTo>
                  <a:cubicBezTo>
                    <a:pt x="285" y="653"/>
                    <a:pt x="370" y="684"/>
                    <a:pt x="454" y="684"/>
                  </a:cubicBezTo>
                  <a:cubicBezTo>
                    <a:pt x="629" y="684"/>
                    <a:pt x="797" y="547"/>
                    <a:pt x="797" y="342"/>
                  </a:cubicBezTo>
                  <a:cubicBezTo>
                    <a:pt x="797" y="153"/>
                    <a:pt x="644" y="0"/>
                    <a:pt x="456"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4"/>
            <p:cNvSpPr/>
            <p:nvPr/>
          </p:nvSpPr>
          <p:spPr>
            <a:xfrm>
              <a:off x="2538700" y="2421850"/>
              <a:ext cx="19975" cy="17125"/>
            </a:xfrm>
            <a:custGeom>
              <a:rect b="b" l="l" r="r" t="t"/>
              <a:pathLst>
                <a:path extrusionOk="0" h="685" w="799">
                  <a:moveTo>
                    <a:pt x="457" y="1"/>
                  </a:moveTo>
                  <a:cubicBezTo>
                    <a:pt x="152" y="1"/>
                    <a:pt x="0" y="369"/>
                    <a:pt x="215" y="584"/>
                  </a:cubicBezTo>
                  <a:cubicBezTo>
                    <a:pt x="285" y="654"/>
                    <a:pt x="370" y="685"/>
                    <a:pt x="454" y="685"/>
                  </a:cubicBezTo>
                  <a:cubicBezTo>
                    <a:pt x="629" y="685"/>
                    <a:pt x="798" y="548"/>
                    <a:pt x="799" y="343"/>
                  </a:cubicBezTo>
                  <a:cubicBezTo>
                    <a:pt x="799" y="154"/>
                    <a:pt x="646" y="1"/>
                    <a:pt x="457"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4"/>
            <p:cNvSpPr/>
            <p:nvPr/>
          </p:nvSpPr>
          <p:spPr>
            <a:xfrm>
              <a:off x="2555775" y="2448150"/>
              <a:ext cx="19950" cy="17125"/>
            </a:xfrm>
            <a:custGeom>
              <a:rect b="b" l="l" r="r" t="t"/>
              <a:pathLst>
                <a:path extrusionOk="0" h="685" w="798">
                  <a:moveTo>
                    <a:pt x="456" y="0"/>
                  </a:moveTo>
                  <a:cubicBezTo>
                    <a:pt x="152" y="0"/>
                    <a:pt x="0" y="369"/>
                    <a:pt x="216" y="584"/>
                  </a:cubicBezTo>
                  <a:cubicBezTo>
                    <a:pt x="285" y="653"/>
                    <a:pt x="370" y="684"/>
                    <a:pt x="454" y="684"/>
                  </a:cubicBezTo>
                  <a:cubicBezTo>
                    <a:pt x="629" y="684"/>
                    <a:pt x="798" y="548"/>
                    <a:pt x="798" y="342"/>
                  </a:cubicBezTo>
                  <a:cubicBezTo>
                    <a:pt x="798" y="154"/>
                    <a:pt x="644" y="0"/>
                    <a:pt x="456"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4"/>
            <p:cNvSpPr/>
            <p:nvPr/>
          </p:nvSpPr>
          <p:spPr>
            <a:xfrm>
              <a:off x="2734400" y="2689000"/>
              <a:ext cx="19975" cy="17125"/>
            </a:xfrm>
            <a:custGeom>
              <a:rect b="b" l="l" r="r" t="t"/>
              <a:pathLst>
                <a:path extrusionOk="0" h="685" w="799">
                  <a:moveTo>
                    <a:pt x="457" y="1"/>
                  </a:moveTo>
                  <a:cubicBezTo>
                    <a:pt x="152" y="1"/>
                    <a:pt x="0" y="368"/>
                    <a:pt x="215" y="583"/>
                  </a:cubicBezTo>
                  <a:cubicBezTo>
                    <a:pt x="285" y="653"/>
                    <a:pt x="371" y="684"/>
                    <a:pt x="455" y="684"/>
                  </a:cubicBezTo>
                  <a:cubicBezTo>
                    <a:pt x="630" y="684"/>
                    <a:pt x="799" y="548"/>
                    <a:pt x="799" y="343"/>
                  </a:cubicBezTo>
                  <a:cubicBezTo>
                    <a:pt x="799" y="154"/>
                    <a:pt x="645" y="1"/>
                    <a:pt x="457"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4"/>
            <p:cNvSpPr/>
            <p:nvPr/>
          </p:nvSpPr>
          <p:spPr>
            <a:xfrm>
              <a:off x="2751475" y="2715300"/>
              <a:ext cx="19950" cy="17100"/>
            </a:xfrm>
            <a:custGeom>
              <a:rect b="b" l="l" r="r" t="t"/>
              <a:pathLst>
                <a:path extrusionOk="0" h="684" w="798">
                  <a:moveTo>
                    <a:pt x="457" y="1"/>
                  </a:moveTo>
                  <a:cubicBezTo>
                    <a:pt x="152" y="1"/>
                    <a:pt x="0" y="367"/>
                    <a:pt x="215" y="583"/>
                  </a:cubicBezTo>
                  <a:cubicBezTo>
                    <a:pt x="285" y="652"/>
                    <a:pt x="371" y="683"/>
                    <a:pt x="455" y="683"/>
                  </a:cubicBezTo>
                  <a:cubicBezTo>
                    <a:pt x="630" y="683"/>
                    <a:pt x="797" y="547"/>
                    <a:pt x="797" y="342"/>
                  </a:cubicBezTo>
                  <a:cubicBezTo>
                    <a:pt x="797" y="154"/>
                    <a:pt x="646" y="1"/>
                    <a:pt x="457"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4"/>
            <p:cNvSpPr/>
            <p:nvPr/>
          </p:nvSpPr>
          <p:spPr>
            <a:xfrm>
              <a:off x="3461850" y="2436575"/>
              <a:ext cx="19950" cy="17100"/>
            </a:xfrm>
            <a:custGeom>
              <a:rect b="b" l="l" r="r" t="t"/>
              <a:pathLst>
                <a:path extrusionOk="0" h="684" w="798">
                  <a:moveTo>
                    <a:pt x="459" y="1"/>
                  </a:moveTo>
                  <a:cubicBezTo>
                    <a:pt x="458" y="1"/>
                    <a:pt x="457" y="1"/>
                    <a:pt x="456" y="1"/>
                  </a:cubicBezTo>
                  <a:cubicBezTo>
                    <a:pt x="153" y="1"/>
                    <a:pt x="1" y="368"/>
                    <a:pt x="216" y="583"/>
                  </a:cubicBezTo>
                  <a:cubicBezTo>
                    <a:pt x="286" y="653"/>
                    <a:pt x="371" y="684"/>
                    <a:pt x="455" y="684"/>
                  </a:cubicBezTo>
                  <a:cubicBezTo>
                    <a:pt x="630" y="684"/>
                    <a:pt x="798" y="548"/>
                    <a:pt x="798" y="341"/>
                  </a:cubicBezTo>
                  <a:cubicBezTo>
                    <a:pt x="798" y="154"/>
                    <a:pt x="646" y="1"/>
                    <a:pt x="459"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4"/>
            <p:cNvSpPr/>
            <p:nvPr/>
          </p:nvSpPr>
          <p:spPr>
            <a:xfrm>
              <a:off x="3478900" y="2462875"/>
              <a:ext cx="20000" cy="17100"/>
            </a:xfrm>
            <a:custGeom>
              <a:rect b="b" l="l" r="r" t="t"/>
              <a:pathLst>
                <a:path extrusionOk="0" h="684" w="800">
                  <a:moveTo>
                    <a:pt x="458" y="1"/>
                  </a:moveTo>
                  <a:cubicBezTo>
                    <a:pt x="154" y="1"/>
                    <a:pt x="1" y="367"/>
                    <a:pt x="216" y="583"/>
                  </a:cubicBezTo>
                  <a:cubicBezTo>
                    <a:pt x="285" y="652"/>
                    <a:pt x="371" y="683"/>
                    <a:pt x="455" y="683"/>
                  </a:cubicBezTo>
                  <a:cubicBezTo>
                    <a:pt x="631" y="683"/>
                    <a:pt x="799" y="547"/>
                    <a:pt x="799" y="341"/>
                  </a:cubicBezTo>
                  <a:cubicBezTo>
                    <a:pt x="799" y="152"/>
                    <a:pt x="646" y="1"/>
                    <a:pt x="458"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4"/>
            <p:cNvSpPr/>
            <p:nvPr/>
          </p:nvSpPr>
          <p:spPr>
            <a:xfrm>
              <a:off x="3207475" y="2400525"/>
              <a:ext cx="19650" cy="17125"/>
            </a:xfrm>
            <a:custGeom>
              <a:rect b="b" l="l" r="r" t="t"/>
              <a:pathLst>
                <a:path extrusionOk="0" h="685" w="786">
                  <a:moveTo>
                    <a:pt x="375" y="0"/>
                  </a:moveTo>
                  <a:cubicBezTo>
                    <a:pt x="374" y="0"/>
                    <a:pt x="372" y="0"/>
                    <a:pt x="371" y="1"/>
                  </a:cubicBezTo>
                  <a:cubicBezTo>
                    <a:pt x="370" y="1"/>
                    <a:pt x="369" y="0"/>
                    <a:pt x="368" y="0"/>
                  </a:cubicBezTo>
                  <a:cubicBezTo>
                    <a:pt x="219" y="0"/>
                    <a:pt x="88" y="99"/>
                    <a:pt x="44" y="241"/>
                  </a:cubicBezTo>
                  <a:cubicBezTo>
                    <a:pt x="0" y="384"/>
                    <a:pt x="55" y="540"/>
                    <a:pt x="179" y="625"/>
                  </a:cubicBezTo>
                  <a:cubicBezTo>
                    <a:pt x="241" y="666"/>
                    <a:pt x="306" y="685"/>
                    <a:pt x="369" y="685"/>
                  </a:cubicBezTo>
                  <a:cubicBezTo>
                    <a:pt x="592" y="685"/>
                    <a:pt x="785" y="457"/>
                    <a:pt x="688" y="214"/>
                  </a:cubicBezTo>
                  <a:cubicBezTo>
                    <a:pt x="636" y="86"/>
                    <a:pt x="512" y="0"/>
                    <a:pt x="375"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4"/>
            <p:cNvSpPr/>
            <p:nvPr/>
          </p:nvSpPr>
          <p:spPr>
            <a:xfrm>
              <a:off x="3189425" y="2426175"/>
              <a:ext cx="19650" cy="17150"/>
            </a:xfrm>
            <a:custGeom>
              <a:rect b="b" l="l" r="r" t="t"/>
              <a:pathLst>
                <a:path extrusionOk="0" h="686" w="786">
                  <a:moveTo>
                    <a:pt x="375" y="1"/>
                  </a:moveTo>
                  <a:cubicBezTo>
                    <a:pt x="374" y="1"/>
                    <a:pt x="373" y="1"/>
                    <a:pt x="372" y="1"/>
                  </a:cubicBezTo>
                  <a:cubicBezTo>
                    <a:pt x="371" y="1"/>
                    <a:pt x="370" y="1"/>
                    <a:pt x="369" y="1"/>
                  </a:cubicBezTo>
                  <a:cubicBezTo>
                    <a:pt x="220" y="1"/>
                    <a:pt x="88" y="99"/>
                    <a:pt x="45" y="241"/>
                  </a:cubicBezTo>
                  <a:cubicBezTo>
                    <a:pt x="1" y="385"/>
                    <a:pt x="56" y="541"/>
                    <a:pt x="179" y="625"/>
                  </a:cubicBezTo>
                  <a:cubicBezTo>
                    <a:pt x="241" y="667"/>
                    <a:pt x="307" y="685"/>
                    <a:pt x="370" y="685"/>
                  </a:cubicBezTo>
                  <a:cubicBezTo>
                    <a:pt x="593" y="685"/>
                    <a:pt x="786" y="457"/>
                    <a:pt x="688" y="214"/>
                  </a:cubicBezTo>
                  <a:cubicBezTo>
                    <a:pt x="637" y="86"/>
                    <a:pt x="513" y="1"/>
                    <a:pt x="375"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4"/>
            <p:cNvSpPr/>
            <p:nvPr/>
          </p:nvSpPr>
          <p:spPr>
            <a:xfrm>
              <a:off x="2725325" y="2071350"/>
              <a:ext cx="17725" cy="17100"/>
            </a:xfrm>
            <a:custGeom>
              <a:rect b="b" l="l" r="r" t="t"/>
              <a:pathLst>
                <a:path extrusionOk="0" h="684" w="709">
                  <a:moveTo>
                    <a:pt x="355" y="0"/>
                  </a:moveTo>
                  <a:cubicBezTo>
                    <a:pt x="178" y="0"/>
                    <a:pt x="29" y="138"/>
                    <a:pt x="14" y="315"/>
                  </a:cubicBezTo>
                  <a:cubicBezTo>
                    <a:pt x="0" y="492"/>
                    <a:pt x="126" y="651"/>
                    <a:pt x="301" y="679"/>
                  </a:cubicBezTo>
                  <a:cubicBezTo>
                    <a:pt x="320" y="682"/>
                    <a:pt x="338" y="683"/>
                    <a:pt x="356" y="683"/>
                  </a:cubicBezTo>
                  <a:cubicBezTo>
                    <a:pt x="533" y="682"/>
                    <a:pt x="681" y="546"/>
                    <a:pt x="695" y="368"/>
                  </a:cubicBezTo>
                  <a:cubicBezTo>
                    <a:pt x="709" y="191"/>
                    <a:pt x="584" y="34"/>
                    <a:pt x="409" y="4"/>
                  </a:cubicBezTo>
                  <a:cubicBezTo>
                    <a:pt x="391" y="1"/>
                    <a:pt x="373" y="0"/>
                    <a:pt x="355" y="0"/>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4"/>
            <p:cNvSpPr/>
            <p:nvPr/>
          </p:nvSpPr>
          <p:spPr>
            <a:xfrm>
              <a:off x="2696725" y="2084025"/>
              <a:ext cx="17200" cy="17100"/>
            </a:xfrm>
            <a:custGeom>
              <a:rect b="b" l="l" r="r" t="t"/>
              <a:pathLst>
                <a:path extrusionOk="0" h="684" w="688">
                  <a:moveTo>
                    <a:pt x="353" y="1"/>
                  </a:moveTo>
                  <a:lnTo>
                    <a:pt x="353" y="2"/>
                  </a:lnTo>
                  <a:cubicBezTo>
                    <a:pt x="174" y="2"/>
                    <a:pt x="27" y="138"/>
                    <a:pt x="13" y="316"/>
                  </a:cubicBezTo>
                  <a:cubicBezTo>
                    <a:pt x="0" y="493"/>
                    <a:pt x="124" y="652"/>
                    <a:pt x="299" y="680"/>
                  </a:cubicBezTo>
                  <a:cubicBezTo>
                    <a:pt x="318" y="682"/>
                    <a:pt x="336" y="684"/>
                    <a:pt x="354" y="684"/>
                  </a:cubicBezTo>
                  <a:cubicBezTo>
                    <a:pt x="538" y="680"/>
                    <a:pt x="687" y="528"/>
                    <a:pt x="687" y="342"/>
                  </a:cubicBezTo>
                  <a:cubicBezTo>
                    <a:pt x="686" y="157"/>
                    <a:pt x="538" y="5"/>
                    <a:pt x="353" y="1"/>
                  </a:cubicBezTo>
                  <a:close/>
                </a:path>
              </a:pathLst>
            </a:custGeom>
            <a:solidFill>
              <a:srgbClr val="B768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4"/>
            <p:cNvSpPr/>
            <p:nvPr/>
          </p:nvSpPr>
          <p:spPr>
            <a:xfrm>
              <a:off x="2345625" y="1869675"/>
              <a:ext cx="1296925" cy="290850"/>
            </a:xfrm>
            <a:custGeom>
              <a:rect b="b" l="l" r="r" t="t"/>
              <a:pathLst>
                <a:path extrusionOk="0" h="11634" w="51877">
                  <a:moveTo>
                    <a:pt x="26090" y="0"/>
                  </a:moveTo>
                  <a:cubicBezTo>
                    <a:pt x="24200" y="0"/>
                    <a:pt x="22310" y="298"/>
                    <a:pt x="20470" y="896"/>
                  </a:cubicBezTo>
                  <a:lnTo>
                    <a:pt x="1816" y="6948"/>
                  </a:lnTo>
                  <a:cubicBezTo>
                    <a:pt x="691" y="7312"/>
                    <a:pt x="1" y="8440"/>
                    <a:pt x="185" y="9607"/>
                  </a:cubicBezTo>
                  <a:cubicBezTo>
                    <a:pt x="369" y="10773"/>
                    <a:pt x="1374" y="11632"/>
                    <a:pt x="2555" y="11634"/>
                  </a:cubicBezTo>
                  <a:lnTo>
                    <a:pt x="2555" y="11632"/>
                  </a:lnTo>
                  <a:cubicBezTo>
                    <a:pt x="2808" y="11632"/>
                    <a:pt x="3059" y="11593"/>
                    <a:pt x="3298" y="11516"/>
                  </a:cubicBezTo>
                  <a:lnTo>
                    <a:pt x="21952" y="5462"/>
                  </a:lnTo>
                  <a:cubicBezTo>
                    <a:pt x="23306" y="5023"/>
                    <a:pt x="24698" y="4803"/>
                    <a:pt x="26090" y="4803"/>
                  </a:cubicBezTo>
                  <a:cubicBezTo>
                    <a:pt x="27512" y="4803"/>
                    <a:pt x="28933" y="5032"/>
                    <a:pt x="30314" y="5492"/>
                  </a:cubicBezTo>
                  <a:lnTo>
                    <a:pt x="48423" y="11510"/>
                  </a:lnTo>
                  <a:cubicBezTo>
                    <a:pt x="48675" y="11594"/>
                    <a:pt x="48930" y="11634"/>
                    <a:pt x="49181" y="11634"/>
                  </a:cubicBezTo>
                  <a:cubicBezTo>
                    <a:pt x="50187" y="11634"/>
                    <a:pt x="51123" y="10996"/>
                    <a:pt x="51458" y="9989"/>
                  </a:cubicBezTo>
                  <a:cubicBezTo>
                    <a:pt x="51876" y="8731"/>
                    <a:pt x="51196" y="7373"/>
                    <a:pt x="49937" y="6954"/>
                  </a:cubicBezTo>
                  <a:lnTo>
                    <a:pt x="31828" y="935"/>
                  </a:lnTo>
                  <a:cubicBezTo>
                    <a:pt x="29952" y="312"/>
                    <a:pt x="28021" y="0"/>
                    <a:pt x="26090"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4"/>
            <p:cNvSpPr/>
            <p:nvPr/>
          </p:nvSpPr>
          <p:spPr>
            <a:xfrm>
              <a:off x="3524700" y="2146950"/>
              <a:ext cx="42525" cy="13025"/>
            </a:xfrm>
            <a:custGeom>
              <a:rect b="b" l="l" r="r" t="t"/>
              <a:pathLst>
                <a:path extrusionOk="0" h="521" w="1701">
                  <a:moveTo>
                    <a:pt x="1" y="0"/>
                  </a:moveTo>
                  <a:lnTo>
                    <a:pt x="1260" y="419"/>
                  </a:lnTo>
                  <a:cubicBezTo>
                    <a:pt x="1404" y="467"/>
                    <a:pt x="1550" y="501"/>
                    <a:pt x="1700" y="520"/>
                  </a:cubicBezTo>
                  <a:cubicBezTo>
                    <a:pt x="1551" y="501"/>
                    <a:pt x="1404" y="467"/>
                    <a:pt x="1262" y="419"/>
                  </a:cubicBezTo>
                  <a:lnTo>
                    <a:pt x="1" y="0"/>
                  </a:ln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4"/>
            <p:cNvSpPr/>
            <p:nvPr/>
          </p:nvSpPr>
          <p:spPr>
            <a:xfrm>
              <a:off x="3292875" y="2069900"/>
              <a:ext cx="231825" cy="77075"/>
            </a:xfrm>
            <a:custGeom>
              <a:rect b="b" l="l" r="r" t="t"/>
              <a:pathLst>
                <a:path extrusionOk="0" h="3083" w="9273">
                  <a:moveTo>
                    <a:pt x="0" y="0"/>
                  </a:moveTo>
                  <a:lnTo>
                    <a:pt x="9272" y="3082"/>
                  </a:lnTo>
                  <a:lnTo>
                    <a:pt x="9272" y="3082"/>
                  </a:lnTo>
                  <a:lnTo>
                    <a:pt x="0" y="0"/>
                  </a:lnTo>
                  <a:close/>
                </a:path>
              </a:pathLst>
            </a:custGeom>
            <a:solidFill>
              <a:srgbClr val="A060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4"/>
            <p:cNvSpPr/>
            <p:nvPr/>
          </p:nvSpPr>
          <p:spPr>
            <a:xfrm>
              <a:off x="2385275" y="2155350"/>
              <a:ext cx="24250" cy="5175"/>
            </a:xfrm>
            <a:custGeom>
              <a:rect b="b" l="l" r="r" t="t"/>
              <a:pathLst>
                <a:path extrusionOk="0" h="207" w="970">
                  <a:moveTo>
                    <a:pt x="1" y="1"/>
                  </a:moveTo>
                  <a:lnTo>
                    <a:pt x="1" y="1"/>
                  </a:lnTo>
                  <a:cubicBezTo>
                    <a:pt x="305" y="137"/>
                    <a:pt x="635" y="205"/>
                    <a:pt x="969" y="207"/>
                  </a:cubicBezTo>
                  <a:cubicBezTo>
                    <a:pt x="637" y="205"/>
                    <a:pt x="305" y="137"/>
                    <a:pt x="1"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4"/>
            <p:cNvSpPr/>
            <p:nvPr/>
          </p:nvSpPr>
          <p:spPr>
            <a:xfrm>
              <a:off x="2340775" y="1937825"/>
              <a:ext cx="1298925" cy="222675"/>
            </a:xfrm>
            <a:custGeom>
              <a:rect b="b" l="l" r="r" t="t"/>
              <a:pathLst>
                <a:path extrusionOk="0" h="8907" w="51957">
                  <a:moveTo>
                    <a:pt x="26285" y="0"/>
                  </a:moveTo>
                  <a:cubicBezTo>
                    <a:pt x="24879" y="2"/>
                    <a:pt x="23482" y="224"/>
                    <a:pt x="22145" y="660"/>
                  </a:cubicBezTo>
                  <a:lnTo>
                    <a:pt x="3492" y="6713"/>
                  </a:lnTo>
                  <a:cubicBezTo>
                    <a:pt x="3247" y="6793"/>
                    <a:pt x="2997" y="6831"/>
                    <a:pt x="2751" y="6831"/>
                  </a:cubicBezTo>
                  <a:cubicBezTo>
                    <a:pt x="1849" y="6831"/>
                    <a:pt x="994" y="6319"/>
                    <a:pt x="586" y="5466"/>
                  </a:cubicBezTo>
                  <a:lnTo>
                    <a:pt x="586" y="5466"/>
                  </a:lnTo>
                  <a:cubicBezTo>
                    <a:pt x="1" y="6688"/>
                    <a:pt x="541" y="8151"/>
                    <a:pt x="1778" y="8700"/>
                  </a:cubicBezTo>
                  <a:lnTo>
                    <a:pt x="1779" y="8700"/>
                  </a:lnTo>
                  <a:cubicBezTo>
                    <a:pt x="2084" y="8836"/>
                    <a:pt x="2416" y="8906"/>
                    <a:pt x="2749" y="8906"/>
                  </a:cubicBezTo>
                  <a:cubicBezTo>
                    <a:pt x="2804" y="8906"/>
                    <a:pt x="2857" y="8904"/>
                    <a:pt x="2912" y="8901"/>
                  </a:cubicBezTo>
                  <a:cubicBezTo>
                    <a:pt x="3109" y="8887"/>
                    <a:pt x="3305" y="8849"/>
                    <a:pt x="3493" y="8787"/>
                  </a:cubicBezTo>
                  <a:lnTo>
                    <a:pt x="22145" y="2735"/>
                  </a:lnTo>
                  <a:cubicBezTo>
                    <a:pt x="23489" y="2295"/>
                    <a:pt x="24886" y="2075"/>
                    <a:pt x="26283" y="2075"/>
                  </a:cubicBezTo>
                  <a:cubicBezTo>
                    <a:pt x="27710" y="2075"/>
                    <a:pt x="29137" y="2305"/>
                    <a:pt x="30508" y="2764"/>
                  </a:cubicBezTo>
                  <a:lnTo>
                    <a:pt x="38084" y="5282"/>
                  </a:lnTo>
                  <a:lnTo>
                    <a:pt x="47358" y="8365"/>
                  </a:lnTo>
                  <a:lnTo>
                    <a:pt x="48619" y="8784"/>
                  </a:lnTo>
                  <a:cubicBezTo>
                    <a:pt x="48867" y="8866"/>
                    <a:pt x="49122" y="8906"/>
                    <a:pt x="49374" y="8906"/>
                  </a:cubicBezTo>
                  <a:cubicBezTo>
                    <a:pt x="50052" y="8906"/>
                    <a:pt x="50713" y="8618"/>
                    <a:pt x="51177" y="8091"/>
                  </a:cubicBezTo>
                  <a:cubicBezTo>
                    <a:pt x="51813" y="7367"/>
                    <a:pt x="51956" y="6334"/>
                    <a:pt x="51539" y="5465"/>
                  </a:cubicBezTo>
                  <a:lnTo>
                    <a:pt x="51539" y="5465"/>
                  </a:lnTo>
                  <a:cubicBezTo>
                    <a:pt x="51133" y="6319"/>
                    <a:pt x="50278" y="6832"/>
                    <a:pt x="49376" y="6832"/>
                  </a:cubicBezTo>
                  <a:cubicBezTo>
                    <a:pt x="49124" y="6832"/>
                    <a:pt x="48868" y="6792"/>
                    <a:pt x="48617" y="6708"/>
                  </a:cubicBezTo>
                  <a:lnTo>
                    <a:pt x="30508" y="689"/>
                  </a:lnTo>
                  <a:cubicBezTo>
                    <a:pt x="29146" y="234"/>
                    <a:pt x="27720" y="2"/>
                    <a:pt x="26285" y="0"/>
                  </a:cubicBezTo>
                  <a:close/>
                </a:path>
              </a:pathLst>
            </a:custGeom>
            <a:solidFill>
              <a:srgbClr val="5C3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4"/>
            <p:cNvSpPr/>
            <p:nvPr/>
          </p:nvSpPr>
          <p:spPr>
            <a:xfrm>
              <a:off x="2330275" y="1869650"/>
              <a:ext cx="1302775" cy="288100"/>
            </a:xfrm>
            <a:custGeom>
              <a:rect b="b" l="l" r="r" t="t"/>
              <a:pathLst>
                <a:path extrusionOk="0" h="11524" w="52111">
                  <a:moveTo>
                    <a:pt x="26630" y="1"/>
                  </a:moveTo>
                  <a:cubicBezTo>
                    <a:pt x="24740" y="1"/>
                    <a:pt x="22851" y="299"/>
                    <a:pt x="21013" y="895"/>
                  </a:cubicBezTo>
                  <a:lnTo>
                    <a:pt x="2358" y="6950"/>
                  </a:lnTo>
                  <a:cubicBezTo>
                    <a:pt x="2188" y="7005"/>
                    <a:pt x="2026" y="7078"/>
                    <a:pt x="1873" y="7170"/>
                  </a:cubicBezTo>
                  <a:lnTo>
                    <a:pt x="1856" y="7182"/>
                  </a:lnTo>
                  <a:cubicBezTo>
                    <a:pt x="1856" y="7182"/>
                    <a:pt x="1845" y="7188"/>
                    <a:pt x="1824" y="7201"/>
                  </a:cubicBezTo>
                  <a:lnTo>
                    <a:pt x="1815" y="7205"/>
                  </a:lnTo>
                  <a:cubicBezTo>
                    <a:pt x="1540" y="7360"/>
                    <a:pt x="0" y="8324"/>
                    <a:pt x="636" y="10267"/>
                  </a:cubicBezTo>
                  <a:cubicBezTo>
                    <a:pt x="878" y="11017"/>
                    <a:pt x="1576" y="11524"/>
                    <a:pt x="2362" y="11524"/>
                  </a:cubicBezTo>
                  <a:cubicBezTo>
                    <a:pt x="2370" y="11524"/>
                    <a:pt x="2377" y="11524"/>
                    <a:pt x="2385" y="11524"/>
                  </a:cubicBezTo>
                  <a:cubicBezTo>
                    <a:pt x="2769" y="11522"/>
                    <a:pt x="3140" y="11387"/>
                    <a:pt x="3436" y="11144"/>
                  </a:cubicBezTo>
                  <a:cubicBezTo>
                    <a:pt x="3992" y="10691"/>
                    <a:pt x="4506" y="9828"/>
                    <a:pt x="4865" y="8188"/>
                  </a:cubicBezTo>
                  <a:cubicBezTo>
                    <a:pt x="4977" y="7740"/>
                    <a:pt x="5283" y="7517"/>
                    <a:pt x="5608" y="7517"/>
                  </a:cubicBezTo>
                  <a:cubicBezTo>
                    <a:pt x="6014" y="7517"/>
                    <a:pt x="6451" y="7864"/>
                    <a:pt x="6583" y="8552"/>
                  </a:cubicBezTo>
                  <a:cubicBezTo>
                    <a:pt x="6705" y="9188"/>
                    <a:pt x="7463" y="9653"/>
                    <a:pt x="8219" y="9653"/>
                  </a:cubicBezTo>
                  <a:cubicBezTo>
                    <a:pt x="8934" y="9653"/>
                    <a:pt x="9646" y="9237"/>
                    <a:pt x="9815" y="8154"/>
                  </a:cubicBezTo>
                  <a:cubicBezTo>
                    <a:pt x="10053" y="6617"/>
                    <a:pt x="10658" y="5992"/>
                    <a:pt x="11285" y="5992"/>
                  </a:cubicBezTo>
                  <a:cubicBezTo>
                    <a:pt x="11566" y="5992"/>
                    <a:pt x="11852" y="6118"/>
                    <a:pt x="12111" y="6344"/>
                  </a:cubicBezTo>
                  <a:cubicBezTo>
                    <a:pt x="12643" y="6810"/>
                    <a:pt x="13558" y="7306"/>
                    <a:pt x="14286" y="7306"/>
                  </a:cubicBezTo>
                  <a:cubicBezTo>
                    <a:pt x="14701" y="7306"/>
                    <a:pt x="15055" y="7146"/>
                    <a:pt x="15243" y="6727"/>
                  </a:cubicBezTo>
                  <a:cubicBezTo>
                    <a:pt x="15715" y="5673"/>
                    <a:pt x="16241" y="4252"/>
                    <a:pt x="17240" y="4252"/>
                  </a:cubicBezTo>
                  <a:cubicBezTo>
                    <a:pt x="17335" y="4252"/>
                    <a:pt x="17435" y="4265"/>
                    <a:pt x="17539" y="4292"/>
                  </a:cubicBezTo>
                  <a:cubicBezTo>
                    <a:pt x="18541" y="4553"/>
                    <a:pt x="19327" y="5570"/>
                    <a:pt x="20026" y="5570"/>
                  </a:cubicBezTo>
                  <a:cubicBezTo>
                    <a:pt x="20162" y="5570"/>
                    <a:pt x="20295" y="5532"/>
                    <a:pt x="20426" y="5440"/>
                  </a:cubicBezTo>
                  <a:cubicBezTo>
                    <a:pt x="21214" y="4890"/>
                    <a:pt x="21359" y="2340"/>
                    <a:pt x="22333" y="2340"/>
                  </a:cubicBezTo>
                  <a:cubicBezTo>
                    <a:pt x="22346" y="2340"/>
                    <a:pt x="22360" y="2341"/>
                    <a:pt x="22373" y="2342"/>
                  </a:cubicBezTo>
                  <a:cubicBezTo>
                    <a:pt x="23384" y="2412"/>
                    <a:pt x="23695" y="3596"/>
                    <a:pt x="25504" y="3874"/>
                  </a:cubicBezTo>
                  <a:cubicBezTo>
                    <a:pt x="25596" y="3888"/>
                    <a:pt x="25686" y="3895"/>
                    <a:pt x="25774" y="3895"/>
                  </a:cubicBezTo>
                  <a:cubicBezTo>
                    <a:pt x="27183" y="3895"/>
                    <a:pt x="28070" y="2188"/>
                    <a:pt x="28983" y="2188"/>
                  </a:cubicBezTo>
                  <a:cubicBezTo>
                    <a:pt x="29133" y="2188"/>
                    <a:pt x="29284" y="2235"/>
                    <a:pt x="29438" y="2342"/>
                  </a:cubicBezTo>
                  <a:cubicBezTo>
                    <a:pt x="30587" y="3143"/>
                    <a:pt x="30099" y="4638"/>
                    <a:pt x="32743" y="4951"/>
                  </a:cubicBezTo>
                  <a:cubicBezTo>
                    <a:pt x="33010" y="4983"/>
                    <a:pt x="33267" y="4997"/>
                    <a:pt x="33513" y="4997"/>
                  </a:cubicBezTo>
                  <a:cubicBezTo>
                    <a:pt x="35013" y="4997"/>
                    <a:pt x="36148" y="4494"/>
                    <a:pt x="37095" y="4494"/>
                  </a:cubicBezTo>
                  <a:cubicBezTo>
                    <a:pt x="37535" y="4494"/>
                    <a:pt x="37934" y="4602"/>
                    <a:pt x="38310" y="4919"/>
                  </a:cubicBezTo>
                  <a:cubicBezTo>
                    <a:pt x="39632" y="6032"/>
                    <a:pt x="39355" y="7738"/>
                    <a:pt x="41337" y="7911"/>
                  </a:cubicBezTo>
                  <a:cubicBezTo>
                    <a:pt x="41452" y="7921"/>
                    <a:pt x="41563" y="7925"/>
                    <a:pt x="41672" y="7925"/>
                  </a:cubicBezTo>
                  <a:cubicBezTo>
                    <a:pt x="42935" y="7925"/>
                    <a:pt x="43844" y="7303"/>
                    <a:pt x="44691" y="7303"/>
                  </a:cubicBezTo>
                  <a:cubicBezTo>
                    <a:pt x="45039" y="7303"/>
                    <a:pt x="45376" y="7408"/>
                    <a:pt x="45722" y="7703"/>
                  </a:cubicBezTo>
                  <a:cubicBezTo>
                    <a:pt x="46924" y="8724"/>
                    <a:pt x="49013" y="10852"/>
                    <a:pt x="50531" y="10852"/>
                  </a:cubicBezTo>
                  <a:cubicBezTo>
                    <a:pt x="50611" y="10852"/>
                    <a:pt x="50689" y="10846"/>
                    <a:pt x="50765" y="10833"/>
                  </a:cubicBezTo>
                  <a:cubicBezTo>
                    <a:pt x="51325" y="10743"/>
                    <a:pt x="51703" y="10198"/>
                    <a:pt x="51957" y="9540"/>
                  </a:cubicBezTo>
                  <a:cubicBezTo>
                    <a:pt x="52096" y="9179"/>
                    <a:pt x="52110" y="8778"/>
                    <a:pt x="51980" y="8415"/>
                  </a:cubicBezTo>
                  <a:cubicBezTo>
                    <a:pt x="51731" y="7724"/>
                    <a:pt x="51177" y="7185"/>
                    <a:pt x="50480" y="6955"/>
                  </a:cubicBezTo>
                  <a:lnTo>
                    <a:pt x="32369" y="936"/>
                  </a:lnTo>
                  <a:cubicBezTo>
                    <a:pt x="30493" y="313"/>
                    <a:pt x="28562" y="1"/>
                    <a:pt x="2663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4"/>
            <p:cNvSpPr/>
            <p:nvPr/>
          </p:nvSpPr>
          <p:spPr>
            <a:xfrm>
              <a:off x="2341550" y="1900875"/>
              <a:ext cx="1291500" cy="256875"/>
            </a:xfrm>
            <a:custGeom>
              <a:rect b="b" l="l" r="r" t="t"/>
              <a:pathLst>
                <a:path extrusionOk="0" h="10275" w="51660">
                  <a:moveTo>
                    <a:pt x="28532" y="0"/>
                  </a:moveTo>
                  <a:cubicBezTo>
                    <a:pt x="27619" y="0"/>
                    <a:pt x="26730" y="1707"/>
                    <a:pt x="25325" y="1707"/>
                  </a:cubicBezTo>
                  <a:cubicBezTo>
                    <a:pt x="25236" y="1707"/>
                    <a:pt x="25146" y="1701"/>
                    <a:pt x="25053" y="1686"/>
                  </a:cubicBezTo>
                  <a:cubicBezTo>
                    <a:pt x="23245" y="1406"/>
                    <a:pt x="22930" y="223"/>
                    <a:pt x="21922" y="154"/>
                  </a:cubicBezTo>
                  <a:cubicBezTo>
                    <a:pt x="21909" y="153"/>
                    <a:pt x="21896" y="152"/>
                    <a:pt x="21884" y="152"/>
                  </a:cubicBezTo>
                  <a:cubicBezTo>
                    <a:pt x="20911" y="152"/>
                    <a:pt x="20763" y="2703"/>
                    <a:pt x="19975" y="3251"/>
                  </a:cubicBezTo>
                  <a:cubicBezTo>
                    <a:pt x="19845" y="3342"/>
                    <a:pt x="19711" y="3381"/>
                    <a:pt x="19575" y="3381"/>
                  </a:cubicBezTo>
                  <a:cubicBezTo>
                    <a:pt x="18877" y="3381"/>
                    <a:pt x="18092" y="2365"/>
                    <a:pt x="17088" y="2104"/>
                  </a:cubicBezTo>
                  <a:cubicBezTo>
                    <a:pt x="16983" y="2077"/>
                    <a:pt x="16884" y="2064"/>
                    <a:pt x="16788" y="2064"/>
                  </a:cubicBezTo>
                  <a:cubicBezTo>
                    <a:pt x="15787" y="2064"/>
                    <a:pt x="15267" y="3482"/>
                    <a:pt x="14792" y="4539"/>
                  </a:cubicBezTo>
                  <a:cubicBezTo>
                    <a:pt x="14603" y="4958"/>
                    <a:pt x="14249" y="5119"/>
                    <a:pt x="13835" y="5119"/>
                  </a:cubicBezTo>
                  <a:cubicBezTo>
                    <a:pt x="13107" y="5119"/>
                    <a:pt x="12193" y="4622"/>
                    <a:pt x="11661" y="4156"/>
                  </a:cubicBezTo>
                  <a:cubicBezTo>
                    <a:pt x="11402" y="3930"/>
                    <a:pt x="11117" y="3804"/>
                    <a:pt x="10836" y="3804"/>
                  </a:cubicBezTo>
                  <a:cubicBezTo>
                    <a:pt x="10209" y="3804"/>
                    <a:pt x="9604" y="4430"/>
                    <a:pt x="9364" y="5966"/>
                  </a:cubicBezTo>
                  <a:cubicBezTo>
                    <a:pt x="9194" y="7048"/>
                    <a:pt x="8482" y="7465"/>
                    <a:pt x="7767" y="7465"/>
                  </a:cubicBezTo>
                  <a:cubicBezTo>
                    <a:pt x="7013" y="7465"/>
                    <a:pt x="6255" y="7000"/>
                    <a:pt x="6132" y="6362"/>
                  </a:cubicBezTo>
                  <a:cubicBezTo>
                    <a:pt x="5999" y="5674"/>
                    <a:pt x="5563" y="5328"/>
                    <a:pt x="5157" y="5328"/>
                  </a:cubicBezTo>
                  <a:cubicBezTo>
                    <a:pt x="4832" y="5328"/>
                    <a:pt x="4526" y="5551"/>
                    <a:pt x="4414" y="5999"/>
                  </a:cubicBezTo>
                  <a:cubicBezTo>
                    <a:pt x="4055" y="7640"/>
                    <a:pt x="3542" y="8502"/>
                    <a:pt x="2987" y="8956"/>
                  </a:cubicBezTo>
                  <a:cubicBezTo>
                    <a:pt x="2690" y="9199"/>
                    <a:pt x="2318" y="9334"/>
                    <a:pt x="1934" y="9336"/>
                  </a:cubicBezTo>
                  <a:cubicBezTo>
                    <a:pt x="1926" y="9336"/>
                    <a:pt x="1919" y="9336"/>
                    <a:pt x="1911" y="9336"/>
                  </a:cubicBezTo>
                  <a:cubicBezTo>
                    <a:pt x="1125" y="9336"/>
                    <a:pt x="427" y="8828"/>
                    <a:pt x="185" y="8079"/>
                  </a:cubicBezTo>
                  <a:cubicBezTo>
                    <a:pt x="140" y="7942"/>
                    <a:pt x="103" y="7803"/>
                    <a:pt x="78" y="7661"/>
                  </a:cubicBezTo>
                  <a:lnTo>
                    <a:pt x="78" y="7661"/>
                  </a:lnTo>
                  <a:cubicBezTo>
                    <a:pt x="1" y="8045"/>
                    <a:pt x="13" y="8496"/>
                    <a:pt x="185" y="9018"/>
                  </a:cubicBezTo>
                  <a:cubicBezTo>
                    <a:pt x="427" y="9768"/>
                    <a:pt x="1125" y="10275"/>
                    <a:pt x="1911" y="10275"/>
                  </a:cubicBezTo>
                  <a:cubicBezTo>
                    <a:pt x="1919" y="10275"/>
                    <a:pt x="1926" y="10275"/>
                    <a:pt x="1934" y="10275"/>
                  </a:cubicBezTo>
                  <a:cubicBezTo>
                    <a:pt x="2318" y="10273"/>
                    <a:pt x="2690" y="10138"/>
                    <a:pt x="2987" y="9895"/>
                  </a:cubicBezTo>
                  <a:cubicBezTo>
                    <a:pt x="3542" y="9442"/>
                    <a:pt x="4055" y="8579"/>
                    <a:pt x="4414" y="6939"/>
                  </a:cubicBezTo>
                  <a:cubicBezTo>
                    <a:pt x="4526" y="6491"/>
                    <a:pt x="4832" y="6269"/>
                    <a:pt x="5157" y="6269"/>
                  </a:cubicBezTo>
                  <a:cubicBezTo>
                    <a:pt x="5563" y="6269"/>
                    <a:pt x="6000" y="6615"/>
                    <a:pt x="6133" y="7303"/>
                  </a:cubicBezTo>
                  <a:cubicBezTo>
                    <a:pt x="6255" y="7939"/>
                    <a:pt x="7014" y="8405"/>
                    <a:pt x="7770" y="8405"/>
                  </a:cubicBezTo>
                  <a:cubicBezTo>
                    <a:pt x="8484" y="8405"/>
                    <a:pt x="9196" y="7988"/>
                    <a:pt x="9364" y="6906"/>
                  </a:cubicBezTo>
                  <a:cubicBezTo>
                    <a:pt x="9602" y="5369"/>
                    <a:pt x="10208" y="4743"/>
                    <a:pt x="10835" y="4743"/>
                  </a:cubicBezTo>
                  <a:cubicBezTo>
                    <a:pt x="11116" y="4743"/>
                    <a:pt x="11402" y="4869"/>
                    <a:pt x="11661" y="5095"/>
                  </a:cubicBezTo>
                  <a:cubicBezTo>
                    <a:pt x="12193" y="5561"/>
                    <a:pt x="13108" y="6057"/>
                    <a:pt x="13836" y="6057"/>
                  </a:cubicBezTo>
                  <a:cubicBezTo>
                    <a:pt x="14250" y="6057"/>
                    <a:pt x="14604" y="5897"/>
                    <a:pt x="14792" y="5478"/>
                  </a:cubicBezTo>
                  <a:cubicBezTo>
                    <a:pt x="15264" y="4424"/>
                    <a:pt x="15790" y="3003"/>
                    <a:pt x="16791" y="3003"/>
                  </a:cubicBezTo>
                  <a:cubicBezTo>
                    <a:pt x="16886" y="3003"/>
                    <a:pt x="16985" y="3016"/>
                    <a:pt x="17089" y="3043"/>
                  </a:cubicBezTo>
                  <a:cubicBezTo>
                    <a:pt x="18091" y="3305"/>
                    <a:pt x="18877" y="4322"/>
                    <a:pt x="19574" y="4322"/>
                  </a:cubicBezTo>
                  <a:cubicBezTo>
                    <a:pt x="19711" y="4322"/>
                    <a:pt x="19844" y="4283"/>
                    <a:pt x="19975" y="4191"/>
                  </a:cubicBezTo>
                  <a:cubicBezTo>
                    <a:pt x="20765" y="3641"/>
                    <a:pt x="20909" y="1092"/>
                    <a:pt x="21884" y="1092"/>
                  </a:cubicBezTo>
                  <a:cubicBezTo>
                    <a:pt x="21897" y="1092"/>
                    <a:pt x="21910" y="1092"/>
                    <a:pt x="21924" y="1093"/>
                  </a:cubicBezTo>
                  <a:cubicBezTo>
                    <a:pt x="22933" y="1165"/>
                    <a:pt x="23245" y="2348"/>
                    <a:pt x="25055" y="2625"/>
                  </a:cubicBezTo>
                  <a:cubicBezTo>
                    <a:pt x="25147" y="2640"/>
                    <a:pt x="25237" y="2646"/>
                    <a:pt x="25325" y="2646"/>
                  </a:cubicBezTo>
                  <a:cubicBezTo>
                    <a:pt x="26734" y="2646"/>
                    <a:pt x="27622" y="940"/>
                    <a:pt x="28534" y="940"/>
                  </a:cubicBezTo>
                  <a:cubicBezTo>
                    <a:pt x="28684" y="940"/>
                    <a:pt x="28835" y="986"/>
                    <a:pt x="28988" y="1093"/>
                  </a:cubicBezTo>
                  <a:cubicBezTo>
                    <a:pt x="30136" y="1896"/>
                    <a:pt x="29646" y="3390"/>
                    <a:pt x="32292" y="3702"/>
                  </a:cubicBezTo>
                  <a:cubicBezTo>
                    <a:pt x="32559" y="3734"/>
                    <a:pt x="32815" y="3747"/>
                    <a:pt x="33062" y="3747"/>
                  </a:cubicBezTo>
                  <a:cubicBezTo>
                    <a:pt x="34561" y="3747"/>
                    <a:pt x="35696" y="3244"/>
                    <a:pt x="36644" y="3244"/>
                  </a:cubicBezTo>
                  <a:cubicBezTo>
                    <a:pt x="37083" y="3244"/>
                    <a:pt x="37483" y="3353"/>
                    <a:pt x="37859" y="3670"/>
                  </a:cubicBezTo>
                  <a:cubicBezTo>
                    <a:pt x="39181" y="4782"/>
                    <a:pt x="38903" y="6489"/>
                    <a:pt x="40886" y="6662"/>
                  </a:cubicBezTo>
                  <a:cubicBezTo>
                    <a:pt x="41000" y="6672"/>
                    <a:pt x="41110" y="6676"/>
                    <a:pt x="41218" y="6676"/>
                  </a:cubicBezTo>
                  <a:cubicBezTo>
                    <a:pt x="42483" y="6676"/>
                    <a:pt x="43392" y="6053"/>
                    <a:pt x="44240" y="6053"/>
                  </a:cubicBezTo>
                  <a:cubicBezTo>
                    <a:pt x="44588" y="6053"/>
                    <a:pt x="44925" y="6158"/>
                    <a:pt x="45271" y="6452"/>
                  </a:cubicBezTo>
                  <a:cubicBezTo>
                    <a:pt x="46474" y="7474"/>
                    <a:pt x="48564" y="9602"/>
                    <a:pt x="50081" y="9602"/>
                  </a:cubicBezTo>
                  <a:cubicBezTo>
                    <a:pt x="50160" y="9602"/>
                    <a:pt x="50238" y="9597"/>
                    <a:pt x="50314" y="9584"/>
                  </a:cubicBezTo>
                  <a:cubicBezTo>
                    <a:pt x="50874" y="9494"/>
                    <a:pt x="51252" y="8949"/>
                    <a:pt x="51506" y="8291"/>
                  </a:cubicBezTo>
                  <a:cubicBezTo>
                    <a:pt x="51638" y="7951"/>
                    <a:pt x="51659" y="7575"/>
                    <a:pt x="51547" y="7228"/>
                  </a:cubicBezTo>
                  <a:lnTo>
                    <a:pt x="51547" y="7228"/>
                  </a:lnTo>
                  <a:cubicBezTo>
                    <a:pt x="51536" y="7270"/>
                    <a:pt x="51522" y="7311"/>
                    <a:pt x="51506" y="7352"/>
                  </a:cubicBezTo>
                  <a:cubicBezTo>
                    <a:pt x="51250" y="8010"/>
                    <a:pt x="50874" y="8554"/>
                    <a:pt x="50314" y="8644"/>
                  </a:cubicBezTo>
                  <a:cubicBezTo>
                    <a:pt x="50238" y="8656"/>
                    <a:pt x="50159" y="8662"/>
                    <a:pt x="50080" y="8662"/>
                  </a:cubicBezTo>
                  <a:cubicBezTo>
                    <a:pt x="48561" y="8662"/>
                    <a:pt x="46473" y="6534"/>
                    <a:pt x="45270" y="5513"/>
                  </a:cubicBezTo>
                  <a:cubicBezTo>
                    <a:pt x="44923" y="5218"/>
                    <a:pt x="44585" y="5114"/>
                    <a:pt x="44238" y="5114"/>
                  </a:cubicBezTo>
                  <a:cubicBezTo>
                    <a:pt x="43390" y="5114"/>
                    <a:pt x="42481" y="5736"/>
                    <a:pt x="41219" y="5736"/>
                  </a:cubicBezTo>
                  <a:cubicBezTo>
                    <a:pt x="41110" y="5736"/>
                    <a:pt x="41000" y="5731"/>
                    <a:pt x="40886" y="5721"/>
                  </a:cubicBezTo>
                  <a:cubicBezTo>
                    <a:pt x="38903" y="5548"/>
                    <a:pt x="39182" y="3844"/>
                    <a:pt x="37858" y="2729"/>
                  </a:cubicBezTo>
                  <a:cubicBezTo>
                    <a:pt x="37481" y="2412"/>
                    <a:pt x="37082" y="2303"/>
                    <a:pt x="36642" y="2303"/>
                  </a:cubicBezTo>
                  <a:cubicBezTo>
                    <a:pt x="35694" y="2303"/>
                    <a:pt x="34559" y="2808"/>
                    <a:pt x="33059" y="2808"/>
                  </a:cubicBezTo>
                  <a:cubicBezTo>
                    <a:pt x="32813" y="2808"/>
                    <a:pt x="32557" y="2795"/>
                    <a:pt x="32291" y="2763"/>
                  </a:cubicBezTo>
                  <a:cubicBezTo>
                    <a:pt x="29646" y="2450"/>
                    <a:pt x="30136" y="955"/>
                    <a:pt x="28987" y="154"/>
                  </a:cubicBezTo>
                  <a:cubicBezTo>
                    <a:pt x="28833" y="46"/>
                    <a:pt x="28682" y="0"/>
                    <a:pt x="2853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4"/>
            <p:cNvSpPr/>
            <p:nvPr/>
          </p:nvSpPr>
          <p:spPr>
            <a:xfrm>
              <a:off x="2481925" y="2025550"/>
              <a:ext cx="1027825" cy="236850"/>
            </a:xfrm>
            <a:custGeom>
              <a:rect b="b" l="l" r="r" t="t"/>
              <a:pathLst>
                <a:path extrusionOk="0" h="9474" w="41113">
                  <a:moveTo>
                    <a:pt x="16824" y="837"/>
                  </a:moveTo>
                  <a:cubicBezTo>
                    <a:pt x="17843" y="837"/>
                    <a:pt x="18863" y="1237"/>
                    <a:pt x="19756" y="1724"/>
                  </a:cubicBezTo>
                  <a:cubicBezTo>
                    <a:pt x="19722" y="1746"/>
                    <a:pt x="19687" y="1770"/>
                    <a:pt x="19655" y="1793"/>
                  </a:cubicBezTo>
                  <a:cubicBezTo>
                    <a:pt x="19507" y="1891"/>
                    <a:pt x="19360" y="1992"/>
                    <a:pt x="19212" y="2095"/>
                  </a:cubicBezTo>
                  <a:cubicBezTo>
                    <a:pt x="17739" y="3106"/>
                    <a:pt x="16215" y="4150"/>
                    <a:pt x="14514" y="4173"/>
                  </a:cubicBezTo>
                  <a:cubicBezTo>
                    <a:pt x="14503" y="4173"/>
                    <a:pt x="14493" y="4173"/>
                    <a:pt x="14483" y="4173"/>
                  </a:cubicBezTo>
                  <a:cubicBezTo>
                    <a:pt x="13875" y="4173"/>
                    <a:pt x="13270" y="4051"/>
                    <a:pt x="12628" y="3918"/>
                  </a:cubicBezTo>
                  <a:cubicBezTo>
                    <a:pt x="12396" y="3871"/>
                    <a:pt x="12163" y="3823"/>
                    <a:pt x="11927" y="3781"/>
                  </a:cubicBezTo>
                  <a:cubicBezTo>
                    <a:pt x="12464" y="3428"/>
                    <a:pt x="12946" y="3005"/>
                    <a:pt x="13410" y="2588"/>
                  </a:cubicBezTo>
                  <a:cubicBezTo>
                    <a:pt x="14162" y="1915"/>
                    <a:pt x="14873" y="1280"/>
                    <a:pt x="15763" y="997"/>
                  </a:cubicBezTo>
                  <a:cubicBezTo>
                    <a:pt x="16113" y="886"/>
                    <a:pt x="16469" y="837"/>
                    <a:pt x="16824" y="837"/>
                  </a:cubicBezTo>
                  <a:close/>
                  <a:moveTo>
                    <a:pt x="24286" y="837"/>
                  </a:moveTo>
                  <a:cubicBezTo>
                    <a:pt x="24642" y="837"/>
                    <a:pt x="24998" y="886"/>
                    <a:pt x="25349" y="997"/>
                  </a:cubicBezTo>
                  <a:cubicBezTo>
                    <a:pt x="26239" y="1280"/>
                    <a:pt x="26950" y="1915"/>
                    <a:pt x="27702" y="2588"/>
                  </a:cubicBezTo>
                  <a:cubicBezTo>
                    <a:pt x="28166" y="3005"/>
                    <a:pt x="28648" y="3428"/>
                    <a:pt x="29185" y="3781"/>
                  </a:cubicBezTo>
                  <a:cubicBezTo>
                    <a:pt x="28949" y="3823"/>
                    <a:pt x="28716" y="3871"/>
                    <a:pt x="28484" y="3918"/>
                  </a:cubicBezTo>
                  <a:cubicBezTo>
                    <a:pt x="27847" y="4050"/>
                    <a:pt x="27246" y="4173"/>
                    <a:pt x="26639" y="4173"/>
                  </a:cubicBezTo>
                  <a:cubicBezTo>
                    <a:pt x="26625" y="4173"/>
                    <a:pt x="26612" y="4173"/>
                    <a:pt x="26598" y="4173"/>
                  </a:cubicBezTo>
                  <a:cubicBezTo>
                    <a:pt x="24897" y="4150"/>
                    <a:pt x="23373" y="3106"/>
                    <a:pt x="21900" y="2095"/>
                  </a:cubicBezTo>
                  <a:cubicBezTo>
                    <a:pt x="21752" y="1994"/>
                    <a:pt x="21605" y="1891"/>
                    <a:pt x="21457" y="1793"/>
                  </a:cubicBezTo>
                  <a:cubicBezTo>
                    <a:pt x="21425" y="1770"/>
                    <a:pt x="21388" y="1746"/>
                    <a:pt x="21356" y="1724"/>
                  </a:cubicBezTo>
                  <a:cubicBezTo>
                    <a:pt x="22248" y="1236"/>
                    <a:pt x="23268" y="837"/>
                    <a:pt x="24286" y="837"/>
                  </a:cubicBezTo>
                  <a:close/>
                  <a:moveTo>
                    <a:pt x="6970" y="5161"/>
                  </a:moveTo>
                  <a:lnTo>
                    <a:pt x="6837" y="5254"/>
                  </a:lnTo>
                  <a:cubicBezTo>
                    <a:pt x="6078" y="5792"/>
                    <a:pt x="5360" y="6301"/>
                    <a:pt x="4542" y="6563"/>
                  </a:cubicBezTo>
                  <a:cubicBezTo>
                    <a:pt x="4327" y="6632"/>
                    <a:pt x="4106" y="6681"/>
                    <a:pt x="3881" y="6710"/>
                  </a:cubicBezTo>
                  <a:cubicBezTo>
                    <a:pt x="3802" y="6642"/>
                    <a:pt x="3705" y="6608"/>
                    <a:pt x="3608" y="6608"/>
                  </a:cubicBezTo>
                  <a:cubicBezTo>
                    <a:pt x="3492" y="6608"/>
                    <a:pt x="3378" y="6655"/>
                    <a:pt x="3296" y="6748"/>
                  </a:cubicBezTo>
                  <a:cubicBezTo>
                    <a:pt x="2852" y="6743"/>
                    <a:pt x="2412" y="6668"/>
                    <a:pt x="1993" y="6526"/>
                  </a:cubicBezTo>
                  <a:lnTo>
                    <a:pt x="2018" y="6508"/>
                  </a:lnTo>
                  <a:cubicBezTo>
                    <a:pt x="3357" y="5555"/>
                    <a:pt x="5042" y="5371"/>
                    <a:pt x="6828" y="5177"/>
                  </a:cubicBezTo>
                  <a:lnTo>
                    <a:pt x="6970" y="5161"/>
                  </a:lnTo>
                  <a:close/>
                  <a:moveTo>
                    <a:pt x="34142" y="5161"/>
                  </a:moveTo>
                  <a:lnTo>
                    <a:pt x="34284" y="5177"/>
                  </a:lnTo>
                  <a:cubicBezTo>
                    <a:pt x="36070" y="5371"/>
                    <a:pt x="37755" y="5555"/>
                    <a:pt x="39094" y="6508"/>
                  </a:cubicBezTo>
                  <a:lnTo>
                    <a:pt x="39119" y="6526"/>
                  </a:lnTo>
                  <a:cubicBezTo>
                    <a:pt x="38699" y="6668"/>
                    <a:pt x="38260" y="6743"/>
                    <a:pt x="37816" y="6748"/>
                  </a:cubicBezTo>
                  <a:cubicBezTo>
                    <a:pt x="37734" y="6655"/>
                    <a:pt x="37620" y="6608"/>
                    <a:pt x="37504" y="6608"/>
                  </a:cubicBezTo>
                  <a:cubicBezTo>
                    <a:pt x="37407" y="6608"/>
                    <a:pt x="37309" y="6642"/>
                    <a:pt x="37231" y="6710"/>
                  </a:cubicBezTo>
                  <a:cubicBezTo>
                    <a:pt x="37006" y="6681"/>
                    <a:pt x="36785" y="6632"/>
                    <a:pt x="36570" y="6563"/>
                  </a:cubicBezTo>
                  <a:cubicBezTo>
                    <a:pt x="35752" y="6301"/>
                    <a:pt x="35034" y="5792"/>
                    <a:pt x="34274" y="5254"/>
                  </a:cubicBezTo>
                  <a:lnTo>
                    <a:pt x="34142" y="5161"/>
                  </a:lnTo>
                  <a:close/>
                  <a:moveTo>
                    <a:pt x="1359" y="7174"/>
                  </a:moveTo>
                  <a:cubicBezTo>
                    <a:pt x="1952" y="7426"/>
                    <a:pt x="2588" y="7564"/>
                    <a:pt x="3233" y="7579"/>
                  </a:cubicBezTo>
                  <a:cubicBezTo>
                    <a:pt x="3177" y="8032"/>
                    <a:pt x="2874" y="8461"/>
                    <a:pt x="2462" y="8596"/>
                  </a:cubicBezTo>
                  <a:cubicBezTo>
                    <a:pt x="2376" y="8624"/>
                    <a:pt x="2283" y="8638"/>
                    <a:pt x="2187" y="8638"/>
                  </a:cubicBezTo>
                  <a:cubicBezTo>
                    <a:pt x="1982" y="8638"/>
                    <a:pt x="1765" y="8574"/>
                    <a:pt x="1580" y="8454"/>
                  </a:cubicBezTo>
                  <a:cubicBezTo>
                    <a:pt x="1342" y="8299"/>
                    <a:pt x="1191" y="8077"/>
                    <a:pt x="1169" y="7846"/>
                  </a:cubicBezTo>
                  <a:cubicBezTo>
                    <a:pt x="1144" y="7605"/>
                    <a:pt x="1231" y="7374"/>
                    <a:pt x="1359" y="7174"/>
                  </a:cubicBezTo>
                  <a:close/>
                  <a:moveTo>
                    <a:pt x="39753" y="7174"/>
                  </a:moveTo>
                  <a:cubicBezTo>
                    <a:pt x="39881" y="7374"/>
                    <a:pt x="39968" y="7605"/>
                    <a:pt x="39943" y="7846"/>
                  </a:cubicBezTo>
                  <a:cubicBezTo>
                    <a:pt x="39919" y="8078"/>
                    <a:pt x="39770" y="8299"/>
                    <a:pt x="39532" y="8454"/>
                  </a:cubicBezTo>
                  <a:cubicBezTo>
                    <a:pt x="39347" y="8574"/>
                    <a:pt x="39130" y="8638"/>
                    <a:pt x="38925" y="8638"/>
                  </a:cubicBezTo>
                  <a:cubicBezTo>
                    <a:pt x="38829" y="8638"/>
                    <a:pt x="38736" y="8624"/>
                    <a:pt x="38650" y="8596"/>
                  </a:cubicBezTo>
                  <a:cubicBezTo>
                    <a:pt x="38238" y="8461"/>
                    <a:pt x="37935" y="8032"/>
                    <a:pt x="37879" y="7578"/>
                  </a:cubicBezTo>
                  <a:cubicBezTo>
                    <a:pt x="38523" y="7564"/>
                    <a:pt x="39160" y="7426"/>
                    <a:pt x="39753" y="7174"/>
                  </a:cubicBezTo>
                  <a:close/>
                  <a:moveTo>
                    <a:pt x="24283" y="0"/>
                  </a:moveTo>
                  <a:cubicBezTo>
                    <a:pt x="22937" y="0"/>
                    <a:pt x="21632" y="579"/>
                    <a:pt x="20556" y="1216"/>
                  </a:cubicBezTo>
                  <a:cubicBezTo>
                    <a:pt x="19479" y="579"/>
                    <a:pt x="18173" y="1"/>
                    <a:pt x="16827" y="1"/>
                  </a:cubicBezTo>
                  <a:cubicBezTo>
                    <a:pt x="16390" y="1"/>
                    <a:pt x="15949" y="62"/>
                    <a:pt x="15510" y="201"/>
                  </a:cubicBezTo>
                  <a:cubicBezTo>
                    <a:pt x="14450" y="537"/>
                    <a:pt x="13638" y="1264"/>
                    <a:pt x="12853" y="1966"/>
                  </a:cubicBezTo>
                  <a:cubicBezTo>
                    <a:pt x="12343" y="2423"/>
                    <a:pt x="11861" y="2854"/>
                    <a:pt x="11315" y="3186"/>
                  </a:cubicBezTo>
                  <a:cubicBezTo>
                    <a:pt x="11002" y="3374"/>
                    <a:pt x="10673" y="3533"/>
                    <a:pt x="10331" y="3661"/>
                  </a:cubicBezTo>
                  <a:cubicBezTo>
                    <a:pt x="10227" y="3668"/>
                    <a:pt x="10123" y="3678"/>
                    <a:pt x="10018" y="3692"/>
                  </a:cubicBezTo>
                  <a:cubicBezTo>
                    <a:pt x="9559" y="3758"/>
                    <a:pt x="9133" y="3897"/>
                    <a:pt x="8728" y="4083"/>
                  </a:cubicBezTo>
                  <a:cubicBezTo>
                    <a:pt x="8087" y="4197"/>
                    <a:pt x="7421" y="4271"/>
                    <a:pt x="6736" y="4346"/>
                  </a:cubicBezTo>
                  <a:cubicBezTo>
                    <a:pt x="4924" y="4544"/>
                    <a:pt x="3050" y="4748"/>
                    <a:pt x="1535" y="5828"/>
                  </a:cubicBezTo>
                  <a:cubicBezTo>
                    <a:pt x="1401" y="5922"/>
                    <a:pt x="1274" y="6024"/>
                    <a:pt x="1155" y="6134"/>
                  </a:cubicBezTo>
                  <a:cubicBezTo>
                    <a:pt x="1009" y="6044"/>
                    <a:pt x="868" y="5943"/>
                    <a:pt x="736" y="5833"/>
                  </a:cubicBezTo>
                  <a:cubicBezTo>
                    <a:pt x="658" y="5768"/>
                    <a:pt x="563" y="5737"/>
                    <a:pt x="469" y="5737"/>
                  </a:cubicBezTo>
                  <a:cubicBezTo>
                    <a:pt x="349" y="5737"/>
                    <a:pt x="230" y="5789"/>
                    <a:pt x="148" y="5888"/>
                  </a:cubicBezTo>
                  <a:cubicBezTo>
                    <a:pt x="1" y="6065"/>
                    <a:pt x="25" y="6328"/>
                    <a:pt x="202" y="6476"/>
                  </a:cubicBezTo>
                  <a:cubicBezTo>
                    <a:pt x="335" y="6585"/>
                    <a:pt x="476" y="6688"/>
                    <a:pt x="621" y="6781"/>
                  </a:cubicBezTo>
                  <a:cubicBezTo>
                    <a:pt x="399" y="7153"/>
                    <a:pt x="299" y="7544"/>
                    <a:pt x="338" y="7931"/>
                  </a:cubicBezTo>
                  <a:cubicBezTo>
                    <a:pt x="387" y="8414"/>
                    <a:pt x="674" y="8861"/>
                    <a:pt x="1125" y="9154"/>
                  </a:cubicBezTo>
                  <a:cubicBezTo>
                    <a:pt x="1440" y="9361"/>
                    <a:pt x="1809" y="9472"/>
                    <a:pt x="2187" y="9473"/>
                  </a:cubicBezTo>
                  <a:cubicBezTo>
                    <a:pt x="2191" y="9473"/>
                    <a:pt x="2195" y="9473"/>
                    <a:pt x="2200" y="9473"/>
                  </a:cubicBezTo>
                  <a:cubicBezTo>
                    <a:pt x="2377" y="9473"/>
                    <a:pt x="2554" y="9445"/>
                    <a:pt x="2722" y="9390"/>
                  </a:cubicBezTo>
                  <a:cubicBezTo>
                    <a:pt x="3507" y="9131"/>
                    <a:pt x="4040" y="8350"/>
                    <a:pt x="4076" y="7524"/>
                  </a:cubicBezTo>
                  <a:cubicBezTo>
                    <a:pt x="4321" y="7488"/>
                    <a:pt x="4561" y="7433"/>
                    <a:pt x="4796" y="7359"/>
                  </a:cubicBezTo>
                  <a:cubicBezTo>
                    <a:pt x="5738" y="7058"/>
                    <a:pt x="6542" y="6487"/>
                    <a:pt x="7321" y="5936"/>
                  </a:cubicBezTo>
                  <a:cubicBezTo>
                    <a:pt x="7882" y="5538"/>
                    <a:pt x="8423" y="5156"/>
                    <a:pt x="8993" y="4883"/>
                  </a:cubicBezTo>
                  <a:cubicBezTo>
                    <a:pt x="9503" y="4787"/>
                    <a:pt x="10005" y="4662"/>
                    <a:pt x="10490" y="4491"/>
                  </a:cubicBezTo>
                  <a:cubicBezTo>
                    <a:pt x="10546" y="4488"/>
                    <a:pt x="10602" y="4487"/>
                    <a:pt x="10658" y="4487"/>
                  </a:cubicBezTo>
                  <a:cubicBezTo>
                    <a:pt x="11242" y="4487"/>
                    <a:pt x="11837" y="4608"/>
                    <a:pt x="12458" y="4737"/>
                  </a:cubicBezTo>
                  <a:cubicBezTo>
                    <a:pt x="13107" y="4870"/>
                    <a:pt x="13777" y="5008"/>
                    <a:pt x="14463" y="5008"/>
                  </a:cubicBezTo>
                  <a:cubicBezTo>
                    <a:pt x="14483" y="5008"/>
                    <a:pt x="14503" y="5008"/>
                    <a:pt x="14523" y="5008"/>
                  </a:cubicBezTo>
                  <a:cubicBezTo>
                    <a:pt x="16479" y="4983"/>
                    <a:pt x="18108" y="3865"/>
                    <a:pt x="19684" y="2784"/>
                  </a:cubicBezTo>
                  <a:cubicBezTo>
                    <a:pt x="19831" y="2683"/>
                    <a:pt x="19978" y="2583"/>
                    <a:pt x="20123" y="2483"/>
                  </a:cubicBezTo>
                  <a:cubicBezTo>
                    <a:pt x="20261" y="2390"/>
                    <a:pt x="20406" y="2295"/>
                    <a:pt x="20556" y="2199"/>
                  </a:cubicBezTo>
                  <a:cubicBezTo>
                    <a:pt x="20706" y="2295"/>
                    <a:pt x="20851" y="2390"/>
                    <a:pt x="20989" y="2483"/>
                  </a:cubicBezTo>
                  <a:cubicBezTo>
                    <a:pt x="21135" y="2583"/>
                    <a:pt x="21281" y="2683"/>
                    <a:pt x="21428" y="2784"/>
                  </a:cubicBezTo>
                  <a:cubicBezTo>
                    <a:pt x="23004" y="3865"/>
                    <a:pt x="24634" y="4983"/>
                    <a:pt x="26589" y="5008"/>
                  </a:cubicBezTo>
                  <a:cubicBezTo>
                    <a:pt x="26609" y="5008"/>
                    <a:pt x="26629" y="5008"/>
                    <a:pt x="26649" y="5008"/>
                  </a:cubicBezTo>
                  <a:cubicBezTo>
                    <a:pt x="27339" y="5008"/>
                    <a:pt x="28006" y="4870"/>
                    <a:pt x="28654" y="4737"/>
                  </a:cubicBezTo>
                  <a:cubicBezTo>
                    <a:pt x="29279" y="4608"/>
                    <a:pt x="29875" y="4486"/>
                    <a:pt x="30462" y="4486"/>
                  </a:cubicBezTo>
                  <a:cubicBezTo>
                    <a:pt x="30515" y="4486"/>
                    <a:pt x="30569" y="4487"/>
                    <a:pt x="30622" y="4489"/>
                  </a:cubicBezTo>
                  <a:cubicBezTo>
                    <a:pt x="31107" y="4662"/>
                    <a:pt x="31609" y="4787"/>
                    <a:pt x="32119" y="4883"/>
                  </a:cubicBezTo>
                  <a:cubicBezTo>
                    <a:pt x="32689" y="5156"/>
                    <a:pt x="33231" y="5538"/>
                    <a:pt x="33791" y="5936"/>
                  </a:cubicBezTo>
                  <a:cubicBezTo>
                    <a:pt x="34570" y="6487"/>
                    <a:pt x="35375" y="7058"/>
                    <a:pt x="36316" y="7359"/>
                  </a:cubicBezTo>
                  <a:cubicBezTo>
                    <a:pt x="36551" y="7433"/>
                    <a:pt x="36792" y="7488"/>
                    <a:pt x="37036" y="7524"/>
                  </a:cubicBezTo>
                  <a:cubicBezTo>
                    <a:pt x="37072" y="8350"/>
                    <a:pt x="37606" y="9131"/>
                    <a:pt x="38389" y="9390"/>
                  </a:cubicBezTo>
                  <a:cubicBezTo>
                    <a:pt x="38558" y="9445"/>
                    <a:pt x="38735" y="9473"/>
                    <a:pt x="38913" y="9473"/>
                  </a:cubicBezTo>
                  <a:cubicBezTo>
                    <a:pt x="38918" y="9473"/>
                    <a:pt x="38922" y="9473"/>
                    <a:pt x="38927" y="9473"/>
                  </a:cubicBezTo>
                  <a:cubicBezTo>
                    <a:pt x="39303" y="9472"/>
                    <a:pt x="39672" y="9361"/>
                    <a:pt x="39987" y="9154"/>
                  </a:cubicBezTo>
                  <a:cubicBezTo>
                    <a:pt x="40438" y="8860"/>
                    <a:pt x="40725" y="8414"/>
                    <a:pt x="40774" y="7931"/>
                  </a:cubicBezTo>
                  <a:cubicBezTo>
                    <a:pt x="40813" y="7544"/>
                    <a:pt x="40713" y="7153"/>
                    <a:pt x="40491" y="6781"/>
                  </a:cubicBezTo>
                  <a:cubicBezTo>
                    <a:pt x="40637" y="6688"/>
                    <a:pt x="40777" y="6585"/>
                    <a:pt x="40910" y="6476"/>
                  </a:cubicBezTo>
                  <a:cubicBezTo>
                    <a:pt x="41087" y="6328"/>
                    <a:pt x="41113" y="6065"/>
                    <a:pt x="40965" y="5888"/>
                  </a:cubicBezTo>
                  <a:cubicBezTo>
                    <a:pt x="40882" y="5789"/>
                    <a:pt x="40762" y="5737"/>
                    <a:pt x="40642" y="5737"/>
                  </a:cubicBezTo>
                  <a:cubicBezTo>
                    <a:pt x="40548" y="5737"/>
                    <a:pt x="40454" y="5768"/>
                    <a:pt x="40376" y="5833"/>
                  </a:cubicBezTo>
                  <a:cubicBezTo>
                    <a:pt x="40244" y="5943"/>
                    <a:pt x="40103" y="6044"/>
                    <a:pt x="39956" y="6134"/>
                  </a:cubicBezTo>
                  <a:cubicBezTo>
                    <a:pt x="39836" y="6024"/>
                    <a:pt x="39710" y="5922"/>
                    <a:pt x="39577" y="5828"/>
                  </a:cubicBezTo>
                  <a:cubicBezTo>
                    <a:pt x="38062" y="4748"/>
                    <a:pt x="36188" y="4544"/>
                    <a:pt x="34374" y="4346"/>
                  </a:cubicBezTo>
                  <a:cubicBezTo>
                    <a:pt x="33691" y="4271"/>
                    <a:pt x="33023" y="4198"/>
                    <a:pt x="32382" y="4083"/>
                  </a:cubicBezTo>
                  <a:cubicBezTo>
                    <a:pt x="31979" y="3897"/>
                    <a:pt x="31553" y="3758"/>
                    <a:pt x="31094" y="3692"/>
                  </a:cubicBezTo>
                  <a:cubicBezTo>
                    <a:pt x="30989" y="3678"/>
                    <a:pt x="30885" y="3668"/>
                    <a:pt x="30781" y="3661"/>
                  </a:cubicBezTo>
                  <a:cubicBezTo>
                    <a:pt x="30439" y="3533"/>
                    <a:pt x="30109" y="3374"/>
                    <a:pt x="29797" y="3186"/>
                  </a:cubicBezTo>
                  <a:cubicBezTo>
                    <a:pt x="29253" y="2854"/>
                    <a:pt x="28769" y="2423"/>
                    <a:pt x="28257" y="1966"/>
                  </a:cubicBezTo>
                  <a:cubicBezTo>
                    <a:pt x="27473" y="1264"/>
                    <a:pt x="26662" y="537"/>
                    <a:pt x="25602" y="201"/>
                  </a:cubicBezTo>
                  <a:cubicBezTo>
                    <a:pt x="25162" y="61"/>
                    <a:pt x="24721" y="0"/>
                    <a:pt x="2428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4"/>
            <p:cNvSpPr/>
            <p:nvPr/>
          </p:nvSpPr>
          <p:spPr>
            <a:xfrm>
              <a:off x="2490050" y="2070350"/>
              <a:ext cx="1011525" cy="192350"/>
            </a:xfrm>
            <a:custGeom>
              <a:rect b="b" l="l" r="r" t="t"/>
              <a:pathLst>
                <a:path extrusionOk="0" h="7694" w="40461">
                  <a:moveTo>
                    <a:pt x="20231" y="1"/>
                  </a:moveTo>
                  <a:cubicBezTo>
                    <a:pt x="20081" y="98"/>
                    <a:pt x="19934" y="193"/>
                    <a:pt x="19797" y="285"/>
                  </a:cubicBezTo>
                  <a:cubicBezTo>
                    <a:pt x="19653" y="385"/>
                    <a:pt x="19507" y="486"/>
                    <a:pt x="19359" y="586"/>
                  </a:cubicBezTo>
                  <a:cubicBezTo>
                    <a:pt x="17782" y="1667"/>
                    <a:pt x="16154" y="2786"/>
                    <a:pt x="14198" y="2811"/>
                  </a:cubicBezTo>
                  <a:cubicBezTo>
                    <a:pt x="14185" y="2811"/>
                    <a:pt x="14171" y="2811"/>
                    <a:pt x="14157" y="2811"/>
                  </a:cubicBezTo>
                  <a:cubicBezTo>
                    <a:pt x="13466" y="2811"/>
                    <a:pt x="12788" y="2675"/>
                    <a:pt x="12133" y="2540"/>
                  </a:cubicBezTo>
                  <a:cubicBezTo>
                    <a:pt x="11510" y="2410"/>
                    <a:pt x="10912" y="2288"/>
                    <a:pt x="10325" y="2288"/>
                  </a:cubicBezTo>
                  <a:cubicBezTo>
                    <a:pt x="10272" y="2288"/>
                    <a:pt x="10218" y="2289"/>
                    <a:pt x="10165" y="2291"/>
                  </a:cubicBezTo>
                  <a:cubicBezTo>
                    <a:pt x="9681" y="2464"/>
                    <a:pt x="9178" y="2590"/>
                    <a:pt x="8668" y="2686"/>
                  </a:cubicBezTo>
                  <a:cubicBezTo>
                    <a:pt x="8098" y="2957"/>
                    <a:pt x="7556" y="3340"/>
                    <a:pt x="6996" y="3738"/>
                  </a:cubicBezTo>
                  <a:cubicBezTo>
                    <a:pt x="6217" y="4289"/>
                    <a:pt x="5412" y="4859"/>
                    <a:pt x="4473" y="5162"/>
                  </a:cubicBezTo>
                  <a:cubicBezTo>
                    <a:pt x="4236" y="5235"/>
                    <a:pt x="3995" y="5291"/>
                    <a:pt x="3750" y="5326"/>
                  </a:cubicBezTo>
                  <a:cubicBezTo>
                    <a:pt x="3715" y="6153"/>
                    <a:pt x="3181" y="6934"/>
                    <a:pt x="2396" y="7190"/>
                  </a:cubicBezTo>
                  <a:cubicBezTo>
                    <a:pt x="2223" y="7248"/>
                    <a:pt x="2042" y="7276"/>
                    <a:pt x="1860" y="7276"/>
                  </a:cubicBezTo>
                  <a:cubicBezTo>
                    <a:pt x="1484" y="7273"/>
                    <a:pt x="1115" y="7162"/>
                    <a:pt x="799" y="6957"/>
                  </a:cubicBezTo>
                  <a:cubicBezTo>
                    <a:pt x="362" y="6672"/>
                    <a:pt x="78" y="6243"/>
                    <a:pt x="19" y="5776"/>
                  </a:cubicBezTo>
                  <a:cubicBezTo>
                    <a:pt x="2" y="5900"/>
                    <a:pt x="0" y="6026"/>
                    <a:pt x="13" y="6151"/>
                  </a:cubicBezTo>
                  <a:cubicBezTo>
                    <a:pt x="61" y="6635"/>
                    <a:pt x="349" y="7081"/>
                    <a:pt x="799" y="7375"/>
                  </a:cubicBezTo>
                  <a:cubicBezTo>
                    <a:pt x="1115" y="7580"/>
                    <a:pt x="1484" y="7691"/>
                    <a:pt x="1860" y="7694"/>
                  </a:cubicBezTo>
                  <a:cubicBezTo>
                    <a:pt x="2042" y="7694"/>
                    <a:pt x="2223" y="7666"/>
                    <a:pt x="2396" y="7608"/>
                  </a:cubicBezTo>
                  <a:cubicBezTo>
                    <a:pt x="3179" y="7352"/>
                    <a:pt x="3715" y="6570"/>
                    <a:pt x="3750" y="5744"/>
                  </a:cubicBezTo>
                  <a:cubicBezTo>
                    <a:pt x="3995" y="5709"/>
                    <a:pt x="4236" y="5652"/>
                    <a:pt x="4473" y="5579"/>
                  </a:cubicBezTo>
                  <a:cubicBezTo>
                    <a:pt x="5412" y="5277"/>
                    <a:pt x="6217" y="4706"/>
                    <a:pt x="6996" y="4156"/>
                  </a:cubicBezTo>
                  <a:cubicBezTo>
                    <a:pt x="7556" y="3757"/>
                    <a:pt x="8098" y="3375"/>
                    <a:pt x="8668" y="3103"/>
                  </a:cubicBezTo>
                  <a:cubicBezTo>
                    <a:pt x="9178" y="3008"/>
                    <a:pt x="9681" y="2883"/>
                    <a:pt x="10165" y="2708"/>
                  </a:cubicBezTo>
                  <a:cubicBezTo>
                    <a:pt x="10216" y="2707"/>
                    <a:pt x="10268" y="2706"/>
                    <a:pt x="10319" y="2706"/>
                  </a:cubicBezTo>
                  <a:cubicBezTo>
                    <a:pt x="10909" y="2706"/>
                    <a:pt x="11507" y="2827"/>
                    <a:pt x="12133" y="2957"/>
                  </a:cubicBezTo>
                  <a:cubicBezTo>
                    <a:pt x="12785" y="3092"/>
                    <a:pt x="13459" y="3229"/>
                    <a:pt x="14147" y="3229"/>
                  </a:cubicBezTo>
                  <a:cubicBezTo>
                    <a:pt x="14164" y="3229"/>
                    <a:pt x="14181" y="3229"/>
                    <a:pt x="14198" y="3229"/>
                  </a:cubicBezTo>
                  <a:cubicBezTo>
                    <a:pt x="16154" y="3203"/>
                    <a:pt x="17783" y="2084"/>
                    <a:pt x="19359" y="1003"/>
                  </a:cubicBezTo>
                  <a:cubicBezTo>
                    <a:pt x="19507" y="903"/>
                    <a:pt x="19653" y="803"/>
                    <a:pt x="19797" y="702"/>
                  </a:cubicBezTo>
                  <a:cubicBezTo>
                    <a:pt x="19934" y="611"/>
                    <a:pt x="20081" y="515"/>
                    <a:pt x="20231" y="418"/>
                  </a:cubicBezTo>
                  <a:cubicBezTo>
                    <a:pt x="20380" y="515"/>
                    <a:pt x="20526" y="611"/>
                    <a:pt x="20664" y="702"/>
                  </a:cubicBezTo>
                  <a:lnTo>
                    <a:pt x="21103" y="1003"/>
                  </a:lnTo>
                  <a:cubicBezTo>
                    <a:pt x="22679" y="2084"/>
                    <a:pt x="24308" y="3203"/>
                    <a:pt x="26262" y="3229"/>
                  </a:cubicBezTo>
                  <a:cubicBezTo>
                    <a:pt x="26279" y="3229"/>
                    <a:pt x="26297" y="3229"/>
                    <a:pt x="26314" y="3229"/>
                  </a:cubicBezTo>
                  <a:cubicBezTo>
                    <a:pt x="27008" y="3229"/>
                    <a:pt x="27677" y="3092"/>
                    <a:pt x="28327" y="2957"/>
                  </a:cubicBezTo>
                  <a:cubicBezTo>
                    <a:pt x="28955" y="2827"/>
                    <a:pt x="29554" y="2706"/>
                    <a:pt x="30142" y="2706"/>
                  </a:cubicBezTo>
                  <a:cubicBezTo>
                    <a:pt x="30193" y="2706"/>
                    <a:pt x="30245" y="2707"/>
                    <a:pt x="30296" y="2708"/>
                  </a:cubicBezTo>
                  <a:cubicBezTo>
                    <a:pt x="30782" y="2883"/>
                    <a:pt x="31283" y="3008"/>
                    <a:pt x="31794" y="3103"/>
                  </a:cubicBezTo>
                  <a:cubicBezTo>
                    <a:pt x="32364" y="3375"/>
                    <a:pt x="32905" y="3757"/>
                    <a:pt x="33466" y="4156"/>
                  </a:cubicBezTo>
                  <a:cubicBezTo>
                    <a:pt x="34243" y="4708"/>
                    <a:pt x="35049" y="5277"/>
                    <a:pt x="35991" y="5579"/>
                  </a:cubicBezTo>
                  <a:cubicBezTo>
                    <a:pt x="36226" y="5652"/>
                    <a:pt x="36466" y="5709"/>
                    <a:pt x="36711" y="5744"/>
                  </a:cubicBezTo>
                  <a:cubicBezTo>
                    <a:pt x="36746" y="6570"/>
                    <a:pt x="37281" y="7352"/>
                    <a:pt x="38064" y="7608"/>
                  </a:cubicBezTo>
                  <a:cubicBezTo>
                    <a:pt x="38237" y="7666"/>
                    <a:pt x="38419" y="7694"/>
                    <a:pt x="38600" y="7694"/>
                  </a:cubicBezTo>
                  <a:cubicBezTo>
                    <a:pt x="38977" y="7691"/>
                    <a:pt x="39345" y="7580"/>
                    <a:pt x="39662" y="7375"/>
                  </a:cubicBezTo>
                  <a:cubicBezTo>
                    <a:pt x="40111" y="7081"/>
                    <a:pt x="40400" y="6635"/>
                    <a:pt x="40447" y="6151"/>
                  </a:cubicBezTo>
                  <a:cubicBezTo>
                    <a:pt x="40460" y="6026"/>
                    <a:pt x="40459" y="5900"/>
                    <a:pt x="40442" y="5776"/>
                  </a:cubicBezTo>
                  <a:cubicBezTo>
                    <a:pt x="40384" y="6243"/>
                    <a:pt x="40100" y="6672"/>
                    <a:pt x="39662" y="6957"/>
                  </a:cubicBezTo>
                  <a:cubicBezTo>
                    <a:pt x="39345" y="7162"/>
                    <a:pt x="38977" y="7273"/>
                    <a:pt x="38600" y="7276"/>
                  </a:cubicBezTo>
                  <a:cubicBezTo>
                    <a:pt x="38419" y="7276"/>
                    <a:pt x="38237" y="7248"/>
                    <a:pt x="38064" y="7190"/>
                  </a:cubicBezTo>
                  <a:cubicBezTo>
                    <a:pt x="37281" y="6934"/>
                    <a:pt x="36747" y="6154"/>
                    <a:pt x="36711" y="5326"/>
                  </a:cubicBezTo>
                  <a:cubicBezTo>
                    <a:pt x="36466" y="5291"/>
                    <a:pt x="36226" y="5235"/>
                    <a:pt x="35991" y="5162"/>
                  </a:cubicBezTo>
                  <a:cubicBezTo>
                    <a:pt x="35049" y="4859"/>
                    <a:pt x="34243" y="4289"/>
                    <a:pt x="33466" y="3738"/>
                  </a:cubicBezTo>
                  <a:cubicBezTo>
                    <a:pt x="32904" y="3340"/>
                    <a:pt x="32364" y="2957"/>
                    <a:pt x="31794" y="2686"/>
                  </a:cubicBezTo>
                  <a:cubicBezTo>
                    <a:pt x="31283" y="2590"/>
                    <a:pt x="30782" y="2464"/>
                    <a:pt x="30296" y="2291"/>
                  </a:cubicBezTo>
                  <a:cubicBezTo>
                    <a:pt x="30242" y="2289"/>
                    <a:pt x="30189" y="2288"/>
                    <a:pt x="30136" y="2288"/>
                  </a:cubicBezTo>
                  <a:cubicBezTo>
                    <a:pt x="29550" y="2288"/>
                    <a:pt x="28952" y="2410"/>
                    <a:pt x="28327" y="2540"/>
                  </a:cubicBezTo>
                  <a:cubicBezTo>
                    <a:pt x="27677" y="2674"/>
                    <a:pt x="27007" y="2811"/>
                    <a:pt x="26314" y="2811"/>
                  </a:cubicBezTo>
                  <a:cubicBezTo>
                    <a:pt x="26296" y="2811"/>
                    <a:pt x="26279" y="2811"/>
                    <a:pt x="26262" y="2811"/>
                  </a:cubicBezTo>
                  <a:cubicBezTo>
                    <a:pt x="24308" y="2786"/>
                    <a:pt x="22677" y="1667"/>
                    <a:pt x="21103" y="586"/>
                  </a:cubicBezTo>
                  <a:lnTo>
                    <a:pt x="20664" y="285"/>
                  </a:lnTo>
                  <a:cubicBezTo>
                    <a:pt x="20526" y="193"/>
                    <a:pt x="20380" y="98"/>
                    <a:pt x="2023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4"/>
            <p:cNvSpPr/>
            <p:nvPr/>
          </p:nvSpPr>
          <p:spPr>
            <a:xfrm>
              <a:off x="2980300" y="2006000"/>
              <a:ext cx="26125" cy="22375"/>
            </a:xfrm>
            <a:custGeom>
              <a:rect b="b" l="l" r="r" t="t"/>
              <a:pathLst>
                <a:path extrusionOk="0" h="895" w="1045">
                  <a:moveTo>
                    <a:pt x="598" y="1"/>
                  </a:moveTo>
                  <a:cubicBezTo>
                    <a:pt x="201" y="1"/>
                    <a:pt x="1" y="481"/>
                    <a:pt x="282" y="763"/>
                  </a:cubicBezTo>
                  <a:cubicBezTo>
                    <a:pt x="373" y="853"/>
                    <a:pt x="485" y="894"/>
                    <a:pt x="594" y="894"/>
                  </a:cubicBezTo>
                  <a:cubicBezTo>
                    <a:pt x="824" y="894"/>
                    <a:pt x="1044" y="716"/>
                    <a:pt x="1044" y="446"/>
                  </a:cubicBezTo>
                  <a:cubicBezTo>
                    <a:pt x="1044" y="200"/>
                    <a:pt x="845" y="1"/>
                    <a:pt x="59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4"/>
            <p:cNvSpPr/>
            <p:nvPr/>
          </p:nvSpPr>
          <p:spPr>
            <a:xfrm>
              <a:off x="2983975" y="2014075"/>
              <a:ext cx="22550" cy="14475"/>
            </a:xfrm>
            <a:custGeom>
              <a:rect b="b" l="l" r="r" t="t"/>
              <a:pathLst>
                <a:path extrusionOk="0" h="579" w="902">
                  <a:moveTo>
                    <a:pt x="24" y="1"/>
                  </a:moveTo>
                  <a:cubicBezTo>
                    <a:pt x="11" y="40"/>
                    <a:pt x="4" y="81"/>
                    <a:pt x="4" y="123"/>
                  </a:cubicBezTo>
                  <a:cubicBezTo>
                    <a:pt x="0" y="373"/>
                    <a:pt x="201" y="579"/>
                    <a:pt x="450" y="579"/>
                  </a:cubicBezTo>
                  <a:cubicBezTo>
                    <a:pt x="700" y="579"/>
                    <a:pt x="901" y="373"/>
                    <a:pt x="897" y="123"/>
                  </a:cubicBezTo>
                  <a:cubicBezTo>
                    <a:pt x="897" y="81"/>
                    <a:pt x="890" y="40"/>
                    <a:pt x="877" y="1"/>
                  </a:cubicBezTo>
                  <a:cubicBezTo>
                    <a:pt x="823" y="191"/>
                    <a:pt x="648" y="321"/>
                    <a:pt x="450" y="321"/>
                  </a:cubicBezTo>
                  <a:cubicBezTo>
                    <a:pt x="253" y="321"/>
                    <a:pt x="79" y="191"/>
                    <a:pt x="2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4"/>
            <p:cNvSpPr/>
            <p:nvPr/>
          </p:nvSpPr>
          <p:spPr>
            <a:xfrm>
              <a:off x="2831925" y="2433100"/>
              <a:ext cx="310575" cy="425900"/>
            </a:xfrm>
            <a:custGeom>
              <a:rect b="b" l="l" r="r" t="t"/>
              <a:pathLst>
                <a:path extrusionOk="0" h="17036" w="12423">
                  <a:moveTo>
                    <a:pt x="699" y="1"/>
                  </a:moveTo>
                  <a:cubicBezTo>
                    <a:pt x="313" y="1"/>
                    <a:pt x="0" y="314"/>
                    <a:pt x="0" y="699"/>
                  </a:cubicBezTo>
                  <a:lnTo>
                    <a:pt x="0" y="17036"/>
                  </a:lnTo>
                  <a:lnTo>
                    <a:pt x="12423" y="17036"/>
                  </a:lnTo>
                  <a:lnTo>
                    <a:pt x="12423" y="699"/>
                  </a:lnTo>
                  <a:cubicBezTo>
                    <a:pt x="12423" y="314"/>
                    <a:pt x="12109" y="1"/>
                    <a:pt x="1172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4"/>
            <p:cNvSpPr/>
            <p:nvPr/>
          </p:nvSpPr>
          <p:spPr>
            <a:xfrm>
              <a:off x="2831850" y="2472075"/>
              <a:ext cx="310650" cy="386925"/>
            </a:xfrm>
            <a:custGeom>
              <a:rect b="b" l="l" r="r" t="t"/>
              <a:pathLst>
                <a:path extrusionOk="0" h="15477" w="12426">
                  <a:moveTo>
                    <a:pt x="2100" y="1"/>
                  </a:moveTo>
                  <a:cubicBezTo>
                    <a:pt x="764" y="1178"/>
                    <a:pt x="1" y="2872"/>
                    <a:pt x="3" y="4652"/>
                  </a:cubicBezTo>
                  <a:lnTo>
                    <a:pt x="3" y="15477"/>
                  </a:lnTo>
                  <a:lnTo>
                    <a:pt x="12426" y="15477"/>
                  </a:lnTo>
                  <a:lnTo>
                    <a:pt x="12426" y="11865"/>
                  </a:lnTo>
                  <a:cubicBezTo>
                    <a:pt x="6039" y="9921"/>
                    <a:pt x="3257" y="3890"/>
                    <a:pt x="2100" y="1"/>
                  </a:cubicBezTo>
                  <a:close/>
                </a:path>
              </a:pathLst>
            </a:custGeom>
            <a:solidFill>
              <a:srgbClr val="5C30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4"/>
            <p:cNvSpPr/>
            <p:nvPr/>
          </p:nvSpPr>
          <p:spPr>
            <a:xfrm>
              <a:off x="2596150" y="2292700"/>
              <a:ext cx="102625" cy="98700"/>
            </a:xfrm>
            <a:custGeom>
              <a:rect b="b" l="l" r="r" t="t"/>
              <a:pathLst>
                <a:path extrusionOk="0" h="3948" w="4105">
                  <a:moveTo>
                    <a:pt x="2131" y="0"/>
                  </a:moveTo>
                  <a:cubicBezTo>
                    <a:pt x="1332" y="0"/>
                    <a:pt x="612" y="481"/>
                    <a:pt x="307" y="1219"/>
                  </a:cubicBezTo>
                  <a:cubicBezTo>
                    <a:pt x="1" y="1956"/>
                    <a:pt x="171" y="2805"/>
                    <a:pt x="735" y="3370"/>
                  </a:cubicBezTo>
                  <a:cubicBezTo>
                    <a:pt x="1113" y="3747"/>
                    <a:pt x="1617" y="3948"/>
                    <a:pt x="2131" y="3948"/>
                  </a:cubicBezTo>
                  <a:cubicBezTo>
                    <a:pt x="2385" y="3948"/>
                    <a:pt x="2641" y="3899"/>
                    <a:pt x="2886" y="3798"/>
                  </a:cubicBezTo>
                  <a:cubicBezTo>
                    <a:pt x="3624" y="3492"/>
                    <a:pt x="4105" y="2773"/>
                    <a:pt x="4105" y="1974"/>
                  </a:cubicBezTo>
                  <a:cubicBezTo>
                    <a:pt x="4105" y="885"/>
                    <a:pt x="3220" y="0"/>
                    <a:pt x="2131" y="0"/>
                  </a:cubicBezTo>
                  <a:close/>
                </a:path>
              </a:pathLst>
            </a:custGeom>
            <a:solidFill>
              <a:srgbClr val="7E4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4"/>
            <p:cNvSpPr/>
            <p:nvPr/>
          </p:nvSpPr>
          <p:spPr>
            <a:xfrm>
              <a:off x="2580525" y="2351150"/>
              <a:ext cx="29050" cy="33300"/>
            </a:xfrm>
            <a:custGeom>
              <a:rect b="b" l="l" r="r" t="t"/>
              <a:pathLst>
                <a:path extrusionOk="0" h="1332" w="1162">
                  <a:moveTo>
                    <a:pt x="0" y="0"/>
                  </a:moveTo>
                  <a:cubicBezTo>
                    <a:pt x="54" y="485"/>
                    <a:pt x="242" y="946"/>
                    <a:pt x="543" y="1332"/>
                  </a:cubicBezTo>
                  <a:lnTo>
                    <a:pt x="1161" y="720"/>
                  </a:lnTo>
                  <a:lnTo>
                    <a:pt x="1161" y="713"/>
                  </a:lnTo>
                  <a:cubicBezTo>
                    <a:pt x="1018" y="498"/>
                    <a:pt x="920" y="255"/>
                    <a:pt x="87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4"/>
            <p:cNvSpPr/>
            <p:nvPr/>
          </p:nvSpPr>
          <p:spPr>
            <a:xfrm>
              <a:off x="2606850" y="2382100"/>
              <a:ext cx="33500" cy="29450"/>
            </a:xfrm>
            <a:custGeom>
              <a:rect b="b" l="l" r="r" t="t"/>
              <a:pathLst>
                <a:path extrusionOk="0" h="1178" w="1340">
                  <a:moveTo>
                    <a:pt x="612" y="1"/>
                  </a:moveTo>
                  <a:lnTo>
                    <a:pt x="0" y="612"/>
                  </a:lnTo>
                  <a:cubicBezTo>
                    <a:pt x="385" y="922"/>
                    <a:pt x="849" y="1117"/>
                    <a:pt x="1340" y="1178"/>
                  </a:cubicBezTo>
                  <a:lnTo>
                    <a:pt x="1340" y="303"/>
                  </a:lnTo>
                  <a:cubicBezTo>
                    <a:pt x="1077" y="258"/>
                    <a:pt x="830" y="154"/>
                    <a:pt x="612"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4"/>
            <p:cNvSpPr/>
            <p:nvPr/>
          </p:nvSpPr>
          <p:spPr>
            <a:xfrm>
              <a:off x="2658325" y="2382100"/>
              <a:ext cx="33525" cy="29450"/>
            </a:xfrm>
            <a:custGeom>
              <a:rect b="b" l="l" r="r" t="t"/>
              <a:pathLst>
                <a:path extrusionOk="0" h="1178" w="1341">
                  <a:moveTo>
                    <a:pt x="728" y="1"/>
                  </a:moveTo>
                  <a:cubicBezTo>
                    <a:pt x="508" y="151"/>
                    <a:pt x="261" y="257"/>
                    <a:pt x="1" y="310"/>
                  </a:cubicBezTo>
                  <a:lnTo>
                    <a:pt x="1" y="1178"/>
                  </a:lnTo>
                  <a:cubicBezTo>
                    <a:pt x="490" y="1117"/>
                    <a:pt x="954" y="922"/>
                    <a:pt x="1341" y="612"/>
                  </a:cubicBezTo>
                  <a:lnTo>
                    <a:pt x="1339" y="612"/>
                  </a:lnTo>
                  <a:lnTo>
                    <a:pt x="728"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4"/>
            <p:cNvSpPr/>
            <p:nvPr/>
          </p:nvSpPr>
          <p:spPr>
            <a:xfrm>
              <a:off x="2689300" y="2351150"/>
              <a:ext cx="28875" cy="33300"/>
            </a:xfrm>
            <a:custGeom>
              <a:rect b="b" l="l" r="r" t="t"/>
              <a:pathLst>
                <a:path extrusionOk="0" h="1332" w="1155">
                  <a:moveTo>
                    <a:pt x="279" y="0"/>
                  </a:moveTo>
                  <a:cubicBezTo>
                    <a:pt x="232" y="263"/>
                    <a:pt x="140" y="511"/>
                    <a:pt x="0" y="720"/>
                  </a:cubicBezTo>
                  <a:lnTo>
                    <a:pt x="612" y="1332"/>
                  </a:lnTo>
                  <a:cubicBezTo>
                    <a:pt x="913" y="946"/>
                    <a:pt x="1100" y="485"/>
                    <a:pt x="115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4"/>
            <p:cNvSpPr/>
            <p:nvPr/>
          </p:nvSpPr>
          <p:spPr>
            <a:xfrm>
              <a:off x="2688525" y="2300250"/>
              <a:ext cx="29450" cy="32725"/>
            </a:xfrm>
            <a:custGeom>
              <a:rect b="b" l="l" r="r" t="t"/>
              <a:pathLst>
                <a:path extrusionOk="0" h="1309" w="1178">
                  <a:moveTo>
                    <a:pt x="620" y="1"/>
                  </a:moveTo>
                  <a:lnTo>
                    <a:pt x="0" y="619"/>
                  </a:lnTo>
                  <a:cubicBezTo>
                    <a:pt x="148" y="826"/>
                    <a:pt x="251" y="1061"/>
                    <a:pt x="303" y="1308"/>
                  </a:cubicBezTo>
                  <a:lnTo>
                    <a:pt x="1177" y="1308"/>
                  </a:lnTo>
                  <a:cubicBezTo>
                    <a:pt x="1111" y="830"/>
                    <a:pt x="918" y="379"/>
                    <a:pt x="620"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4"/>
            <p:cNvSpPr/>
            <p:nvPr/>
          </p:nvSpPr>
          <p:spPr>
            <a:xfrm>
              <a:off x="2658325" y="2274100"/>
              <a:ext cx="32750" cy="28875"/>
            </a:xfrm>
            <a:custGeom>
              <a:rect b="b" l="l" r="r" t="t"/>
              <a:pathLst>
                <a:path extrusionOk="0" h="1155" w="1310">
                  <a:moveTo>
                    <a:pt x="1" y="1"/>
                  </a:moveTo>
                  <a:lnTo>
                    <a:pt x="1" y="868"/>
                  </a:lnTo>
                  <a:cubicBezTo>
                    <a:pt x="248" y="921"/>
                    <a:pt x="489" y="1016"/>
                    <a:pt x="690" y="1155"/>
                  </a:cubicBezTo>
                  <a:lnTo>
                    <a:pt x="1310" y="535"/>
                  </a:lnTo>
                  <a:cubicBezTo>
                    <a:pt x="929" y="244"/>
                    <a:pt x="477" y="58"/>
                    <a:pt x="1"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4"/>
            <p:cNvSpPr/>
            <p:nvPr/>
          </p:nvSpPr>
          <p:spPr>
            <a:xfrm>
              <a:off x="2607625" y="2274100"/>
              <a:ext cx="32725" cy="28875"/>
            </a:xfrm>
            <a:custGeom>
              <a:rect b="b" l="l" r="r" t="t"/>
              <a:pathLst>
                <a:path extrusionOk="0" h="1155" w="1309">
                  <a:moveTo>
                    <a:pt x="1309" y="1"/>
                  </a:moveTo>
                  <a:cubicBezTo>
                    <a:pt x="834" y="62"/>
                    <a:pt x="383" y="247"/>
                    <a:pt x="0" y="535"/>
                  </a:cubicBezTo>
                  <a:lnTo>
                    <a:pt x="620" y="1155"/>
                  </a:lnTo>
                  <a:cubicBezTo>
                    <a:pt x="827" y="1013"/>
                    <a:pt x="1062" y="919"/>
                    <a:pt x="1309" y="875"/>
                  </a:cubicBezTo>
                  <a:lnTo>
                    <a:pt x="1309"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4"/>
            <p:cNvSpPr/>
            <p:nvPr/>
          </p:nvSpPr>
          <p:spPr>
            <a:xfrm>
              <a:off x="2580700" y="2300250"/>
              <a:ext cx="29475" cy="32725"/>
            </a:xfrm>
            <a:custGeom>
              <a:rect b="b" l="l" r="r" t="t"/>
              <a:pathLst>
                <a:path extrusionOk="0" h="1309" w="1179">
                  <a:moveTo>
                    <a:pt x="558" y="1"/>
                  </a:moveTo>
                  <a:cubicBezTo>
                    <a:pt x="260" y="379"/>
                    <a:pt x="68" y="830"/>
                    <a:pt x="0" y="1308"/>
                  </a:cubicBezTo>
                  <a:lnTo>
                    <a:pt x="876" y="1308"/>
                  </a:lnTo>
                  <a:cubicBezTo>
                    <a:pt x="928" y="1061"/>
                    <a:pt x="1031" y="826"/>
                    <a:pt x="1178" y="619"/>
                  </a:cubicBezTo>
                  <a:lnTo>
                    <a:pt x="558"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4"/>
            <p:cNvSpPr/>
            <p:nvPr/>
          </p:nvSpPr>
          <p:spPr>
            <a:xfrm>
              <a:off x="2640300" y="2273500"/>
              <a:ext cx="18050" cy="22500"/>
            </a:xfrm>
            <a:custGeom>
              <a:rect b="b" l="l" r="r" t="t"/>
              <a:pathLst>
                <a:path extrusionOk="0" h="900" w="722">
                  <a:moveTo>
                    <a:pt x="365" y="1"/>
                  </a:moveTo>
                  <a:cubicBezTo>
                    <a:pt x="244" y="1"/>
                    <a:pt x="121" y="9"/>
                    <a:pt x="1" y="25"/>
                  </a:cubicBezTo>
                  <a:lnTo>
                    <a:pt x="1" y="899"/>
                  </a:lnTo>
                  <a:cubicBezTo>
                    <a:pt x="121" y="875"/>
                    <a:pt x="242" y="861"/>
                    <a:pt x="365" y="861"/>
                  </a:cubicBezTo>
                  <a:cubicBezTo>
                    <a:pt x="372" y="861"/>
                    <a:pt x="380" y="861"/>
                    <a:pt x="387" y="861"/>
                  </a:cubicBezTo>
                  <a:cubicBezTo>
                    <a:pt x="499" y="861"/>
                    <a:pt x="611" y="871"/>
                    <a:pt x="722" y="892"/>
                  </a:cubicBezTo>
                  <a:lnTo>
                    <a:pt x="722" y="25"/>
                  </a:lnTo>
                  <a:cubicBezTo>
                    <a:pt x="604" y="9"/>
                    <a:pt x="484" y="1"/>
                    <a:pt x="36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4"/>
            <p:cNvSpPr/>
            <p:nvPr/>
          </p:nvSpPr>
          <p:spPr>
            <a:xfrm>
              <a:off x="2640300" y="2389675"/>
              <a:ext cx="18050" cy="22475"/>
            </a:xfrm>
            <a:custGeom>
              <a:rect b="b" l="l" r="r" t="t"/>
              <a:pathLst>
                <a:path extrusionOk="0" h="899" w="722">
                  <a:moveTo>
                    <a:pt x="1" y="0"/>
                  </a:moveTo>
                  <a:lnTo>
                    <a:pt x="1" y="875"/>
                  </a:lnTo>
                  <a:cubicBezTo>
                    <a:pt x="121" y="891"/>
                    <a:pt x="244" y="898"/>
                    <a:pt x="365" y="898"/>
                  </a:cubicBezTo>
                  <a:cubicBezTo>
                    <a:pt x="484" y="898"/>
                    <a:pt x="604" y="891"/>
                    <a:pt x="722" y="875"/>
                  </a:cubicBezTo>
                  <a:lnTo>
                    <a:pt x="722" y="9"/>
                  </a:lnTo>
                  <a:cubicBezTo>
                    <a:pt x="610" y="28"/>
                    <a:pt x="498" y="40"/>
                    <a:pt x="385" y="40"/>
                  </a:cubicBezTo>
                  <a:cubicBezTo>
                    <a:pt x="378" y="40"/>
                    <a:pt x="371" y="40"/>
                    <a:pt x="365" y="39"/>
                  </a:cubicBezTo>
                  <a:cubicBezTo>
                    <a:pt x="242" y="38"/>
                    <a:pt x="121" y="25"/>
                    <a:pt x="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4"/>
            <p:cNvSpPr/>
            <p:nvPr/>
          </p:nvSpPr>
          <p:spPr>
            <a:xfrm>
              <a:off x="2579875" y="2332950"/>
              <a:ext cx="22750" cy="18225"/>
            </a:xfrm>
            <a:custGeom>
              <a:rect b="b" l="l" r="r" t="t"/>
              <a:pathLst>
                <a:path extrusionOk="0" h="729" w="910">
                  <a:moveTo>
                    <a:pt x="33" y="0"/>
                  </a:moveTo>
                  <a:cubicBezTo>
                    <a:pt x="12" y="131"/>
                    <a:pt x="1" y="263"/>
                    <a:pt x="2" y="395"/>
                  </a:cubicBezTo>
                  <a:cubicBezTo>
                    <a:pt x="2" y="506"/>
                    <a:pt x="11" y="619"/>
                    <a:pt x="26" y="728"/>
                  </a:cubicBezTo>
                  <a:lnTo>
                    <a:pt x="901" y="728"/>
                  </a:lnTo>
                  <a:cubicBezTo>
                    <a:pt x="878" y="619"/>
                    <a:pt x="868" y="508"/>
                    <a:pt x="870" y="395"/>
                  </a:cubicBezTo>
                  <a:cubicBezTo>
                    <a:pt x="871" y="263"/>
                    <a:pt x="884" y="131"/>
                    <a:pt x="90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4"/>
            <p:cNvSpPr/>
            <p:nvPr/>
          </p:nvSpPr>
          <p:spPr>
            <a:xfrm>
              <a:off x="2696075" y="2332950"/>
              <a:ext cx="22700" cy="18225"/>
            </a:xfrm>
            <a:custGeom>
              <a:rect b="b" l="l" r="r" t="t"/>
              <a:pathLst>
                <a:path extrusionOk="0" h="729" w="908">
                  <a:moveTo>
                    <a:pt x="1" y="0"/>
                  </a:moveTo>
                  <a:cubicBezTo>
                    <a:pt x="25" y="131"/>
                    <a:pt x="39" y="263"/>
                    <a:pt x="40" y="395"/>
                  </a:cubicBezTo>
                  <a:cubicBezTo>
                    <a:pt x="41" y="508"/>
                    <a:pt x="30" y="619"/>
                    <a:pt x="9" y="728"/>
                  </a:cubicBezTo>
                  <a:lnTo>
                    <a:pt x="884" y="728"/>
                  </a:lnTo>
                  <a:cubicBezTo>
                    <a:pt x="899" y="619"/>
                    <a:pt x="906" y="506"/>
                    <a:pt x="906" y="395"/>
                  </a:cubicBezTo>
                  <a:cubicBezTo>
                    <a:pt x="907" y="263"/>
                    <a:pt x="898" y="131"/>
                    <a:pt x="87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4"/>
            <p:cNvSpPr/>
            <p:nvPr/>
          </p:nvSpPr>
          <p:spPr>
            <a:xfrm>
              <a:off x="2675550" y="2287450"/>
              <a:ext cx="28500" cy="28300"/>
            </a:xfrm>
            <a:custGeom>
              <a:rect b="b" l="l" r="r" t="t"/>
              <a:pathLst>
                <a:path extrusionOk="0" h="1132" w="1140">
                  <a:moveTo>
                    <a:pt x="621" y="1"/>
                  </a:moveTo>
                  <a:lnTo>
                    <a:pt x="1" y="621"/>
                  </a:lnTo>
                  <a:cubicBezTo>
                    <a:pt x="209" y="752"/>
                    <a:pt x="384" y="926"/>
                    <a:pt x="519" y="1131"/>
                  </a:cubicBezTo>
                  <a:lnTo>
                    <a:pt x="1139" y="513"/>
                  </a:lnTo>
                  <a:cubicBezTo>
                    <a:pt x="990" y="319"/>
                    <a:pt x="815" y="147"/>
                    <a:pt x="62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4"/>
            <p:cNvSpPr/>
            <p:nvPr/>
          </p:nvSpPr>
          <p:spPr>
            <a:xfrm>
              <a:off x="2594050" y="2369150"/>
              <a:ext cx="28100" cy="28275"/>
            </a:xfrm>
            <a:custGeom>
              <a:rect b="b" l="l" r="r" t="t"/>
              <a:pathLst>
                <a:path extrusionOk="0" h="1131" w="1124">
                  <a:moveTo>
                    <a:pt x="620" y="0"/>
                  </a:moveTo>
                  <a:lnTo>
                    <a:pt x="0" y="612"/>
                  </a:lnTo>
                  <a:cubicBezTo>
                    <a:pt x="141" y="813"/>
                    <a:pt x="314" y="988"/>
                    <a:pt x="512" y="1130"/>
                  </a:cubicBezTo>
                  <a:lnTo>
                    <a:pt x="1124" y="519"/>
                  </a:lnTo>
                  <a:cubicBezTo>
                    <a:pt x="924" y="380"/>
                    <a:pt x="754" y="204"/>
                    <a:pt x="62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4"/>
            <p:cNvSpPr/>
            <p:nvPr/>
          </p:nvSpPr>
          <p:spPr>
            <a:xfrm>
              <a:off x="2594650" y="2287450"/>
              <a:ext cx="28500" cy="28300"/>
            </a:xfrm>
            <a:custGeom>
              <a:rect b="b" l="l" r="r" t="t"/>
              <a:pathLst>
                <a:path extrusionOk="0" h="1132" w="1140">
                  <a:moveTo>
                    <a:pt x="519" y="1"/>
                  </a:moveTo>
                  <a:cubicBezTo>
                    <a:pt x="324" y="147"/>
                    <a:pt x="149" y="319"/>
                    <a:pt x="0" y="513"/>
                  </a:cubicBezTo>
                  <a:lnTo>
                    <a:pt x="619" y="1131"/>
                  </a:lnTo>
                  <a:cubicBezTo>
                    <a:pt x="754" y="926"/>
                    <a:pt x="931" y="752"/>
                    <a:pt x="1139" y="621"/>
                  </a:cubicBezTo>
                  <a:lnTo>
                    <a:pt x="519"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4"/>
            <p:cNvSpPr/>
            <p:nvPr/>
          </p:nvSpPr>
          <p:spPr>
            <a:xfrm>
              <a:off x="2676550" y="2369150"/>
              <a:ext cx="28050" cy="28275"/>
            </a:xfrm>
            <a:custGeom>
              <a:rect b="b" l="l" r="r" t="t"/>
              <a:pathLst>
                <a:path extrusionOk="0" h="1131" w="1122">
                  <a:moveTo>
                    <a:pt x="510" y="0"/>
                  </a:moveTo>
                  <a:cubicBezTo>
                    <a:pt x="373" y="203"/>
                    <a:pt x="200" y="378"/>
                    <a:pt x="0" y="519"/>
                  </a:cubicBezTo>
                  <a:lnTo>
                    <a:pt x="612" y="1130"/>
                  </a:lnTo>
                  <a:cubicBezTo>
                    <a:pt x="810" y="988"/>
                    <a:pt x="983" y="813"/>
                    <a:pt x="1122" y="612"/>
                  </a:cubicBezTo>
                  <a:lnTo>
                    <a:pt x="510"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4"/>
            <p:cNvSpPr/>
            <p:nvPr/>
          </p:nvSpPr>
          <p:spPr>
            <a:xfrm>
              <a:off x="2580125" y="2347775"/>
              <a:ext cx="138400" cy="65525"/>
            </a:xfrm>
            <a:custGeom>
              <a:rect b="b" l="l" r="r" t="t"/>
              <a:pathLst>
                <a:path extrusionOk="0" h="2621" w="5536">
                  <a:moveTo>
                    <a:pt x="5536" y="0"/>
                  </a:moveTo>
                  <a:cubicBezTo>
                    <a:pt x="5533" y="45"/>
                    <a:pt x="5527" y="92"/>
                    <a:pt x="5520" y="135"/>
                  </a:cubicBezTo>
                  <a:cubicBezTo>
                    <a:pt x="5467" y="620"/>
                    <a:pt x="5280" y="1081"/>
                    <a:pt x="4979" y="1467"/>
                  </a:cubicBezTo>
                  <a:cubicBezTo>
                    <a:pt x="4838" y="1668"/>
                    <a:pt x="4667" y="1843"/>
                    <a:pt x="4467" y="1985"/>
                  </a:cubicBezTo>
                  <a:cubicBezTo>
                    <a:pt x="4082" y="2295"/>
                    <a:pt x="3618" y="2490"/>
                    <a:pt x="3129" y="2551"/>
                  </a:cubicBezTo>
                  <a:cubicBezTo>
                    <a:pt x="3011" y="2567"/>
                    <a:pt x="2891" y="2574"/>
                    <a:pt x="2772" y="2574"/>
                  </a:cubicBezTo>
                  <a:cubicBezTo>
                    <a:pt x="2651" y="2574"/>
                    <a:pt x="2528" y="2567"/>
                    <a:pt x="2408" y="2551"/>
                  </a:cubicBezTo>
                  <a:cubicBezTo>
                    <a:pt x="1918" y="2490"/>
                    <a:pt x="1454" y="2295"/>
                    <a:pt x="1069" y="1985"/>
                  </a:cubicBezTo>
                  <a:cubicBezTo>
                    <a:pt x="870" y="1843"/>
                    <a:pt x="697" y="1668"/>
                    <a:pt x="557" y="1467"/>
                  </a:cubicBezTo>
                  <a:cubicBezTo>
                    <a:pt x="257" y="1081"/>
                    <a:pt x="70" y="620"/>
                    <a:pt x="16" y="135"/>
                  </a:cubicBezTo>
                  <a:cubicBezTo>
                    <a:pt x="9" y="92"/>
                    <a:pt x="5" y="48"/>
                    <a:pt x="1" y="2"/>
                  </a:cubicBezTo>
                  <a:lnTo>
                    <a:pt x="1" y="2"/>
                  </a:lnTo>
                  <a:cubicBezTo>
                    <a:pt x="82" y="1471"/>
                    <a:pt x="1298" y="2621"/>
                    <a:pt x="2769" y="2621"/>
                  </a:cubicBezTo>
                  <a:cubicBezTo>
                    <a:pt x="4241" y="2619"/>
                    <a:pt x="5456" y="1469"/>
                    <a:pt x="5536" y="0"/>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4"/>
            <p:cNvSpPr/>
            <p:nvPr/>
          </p:nvSpPr>
          <p:spPr>
            <a:xfrm>
              <a:off x="2580525" y="2351150"/>
              <a:ext cx="19675" cy="33300"/>
            </a:xfrm>
            <a:custGeom>
              <a:rect b="b" l="l" r="r" t="t"/>
              <a:pathLst>
                <a:path extrusionOk="0" h="1332" w="787">
                  <a:moveTo>
                    <a:pt x="0" y="0"/>
                  </a:moveTo>
                  <a:cubicBezTo>
                    <a:pt x="54" y="485"/>
                    <a:pt x="242" y="946"/>
                    <a:pt x="541" y="1332"/>
                  </a:cubicBezTo>
                  <a:lnTo>
                    <a:pt x="786" y="1091"/>
                  </a:lnTo>
                  <a:cubicBezTo>
                    <a:pt x="481" y="785"/>
                    <a:pt x="252" y="411"/>
                    <a:pt x="117"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4"/>
            <p:cNvSpPr/>
            <p:nvPr/>
          </p:nvSpPr>
          <p:spPr>
            <a:xfrm>
              <a:off x="2606850" y="2389600"/>
              <a:ext cx="33500" cy="21950"/>
            </a:xfrm>
            <a:custGeom>
              <a:rect b="b" l="l" r="r" t="t"/>
              <a:pathLst>
                <a:path extrusionOk="0" h="878" w="1340">
                  <a:moveTo>
                    <a:pt x="312" y="0"/>
                  </a:moveTo>
                  <a:lnTo>
                    <a:pt x="0" y="312"/>
                  </a:lnTo>
                  <a:cubicBezTo>
                    <a:pt x="385" y="622"/>
                    <a:pt x="849" y="817"/>
                    <a:pt x="1340" y="878"/>
                  </a:cubicBezTo>
                  <a:lnTo>
                    <a:pt x="1340" y="349"/>
                  </a:lnTo>
                  <a:cubicBezTo>
                    <a:pt x="977" y="303"/>
                    <a:pt x="629" y="183"/>
                    <a:pt x="312"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4"/>
            <p:cNvSpPr/>
            <p:nvPr/>
          </p:nvSpPr>
          <p:spPr>
            <a:xfrm>
              <a:off x="2658325" y="2389600"/>
              <a:ext cx="33525" cy="21950"/>
            </a:xfrm>
            <a:custGeom>
              <a:rect b="b" l="l" r="r" t="t"/>
              <a:pathLst>
                <a:path extrusionOk="0" h="878" w="1341">
                  <a:moveTo>
                    <a:pt x="1028" y="0"/>
                  </a:moveTo>
                  <a:cubicBezTo>
                    <a:pt x="712" y="183"/>
                    <a:pt x="364" y="303"/>
                    <a:pt x="1" y="349"/>
                  </a:cubicBezTo>
                  <a:lnTo>
                    <a:pt x="1" y="878"/>
                  </a:lnTo>
                  <a:cubicBezTo>
                    <a:pt x="491" y="817"/>
                    <a:pt x="955" y="622"/>
                    <a:pt x="1341" y="312"/>
                  </a:cubicBezTo>
                  <a:lnTo>
                    <a:pt x="1028" y="0"/>
                  </a:ln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4"/>
            <p:cNvSpPr/>
            <p:nvPr/>
          </p:nvSpPr>
          <p:spPr>
            <a:xfrm>
              <a:off x="2698550" y="2351150"/>
              <a:ext cx="19625" cy="33300"/>
            </a:xfrm>
            <a:custGeom>
              <a:rect b="b" l="l" r="r" t="t"/>
              <a:pathLst>
                <a:path extrusionOk="0" h="1332" w="785">
                  <a:moveTo>
                    <a:pt x="668" y="0"/>
                  </a:moveTo>
                  <a:cubicBezTo>
                    <a:pt x="533" y="411"/>
                    <a:pt x="305" y="783"/>
                    <a:pt x="0" y="1090"/>
                  </a:cubicBezTo>
                  <a:lnTo>
                    <a:pt x="242" y="1332"/>
                  </a:lnTo>
                  <a:cubicBezTo>
                    <a:pt x="543" y="946"/>
                    <a:pt x="730" y="485"/>
                    <a:pt x="785"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4"/>
            <p:cNvSpPr/>
            <p:nvPr/>
          </p:nvSpPr>
          <p:spPr>
            <a:xfrm>
              <a:off x="2640325" y="2398300"/>
              <a:ext cx="18025" cy="13850"/>
            </a:xfrm>
            <a:custGeom>
              <a:rect b="b" l="l" r="r" t="t"/>
              <a:pathLst>
                <a:path extrusionOk="0" h="554" w="721">
                  <a:moveTo>
                    <a:pt x="1" y="1"/>
                  </a:moveTo>
                  <a:lnTo>
                    <a:pt x="1" y="530"/>
                  </a:lnTo>
                  <a:cubicBezTo>
                    <a:pt x="122" y="546"/>
                    <a:pt x="243" y="553"/>
                    <a:pt x="365" y="553"/>
                  </a:cubicBezTo>
                  <a:cubicBezTo>
                    <a:pt x="483" y="553"/>
                    <a:pt x="603" y="546"/>
                    <a:pt x="721" y="530"/>
                  </a:cubicBezTo>
                  <a:lnTo>
                    <a:pt x="721" y="1"/>
                  </a:lnTo>
                  <a:cubicBezTo>
                    <a:pt x="601" y="16"/>
                    <a:pt x="481" y="24"/>
                    <a:pt x="361" y="24"/>
                  </a:cubicBezTo>
                  <a:cubicBezTo>
                    <a:pt x="241" y="24"/>
                    <a:pt x="120" y="16"/>
                    <a:pt x="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4"/>
            <p:cNvSpPr/>
            <p:nvPr/>
          </p:nvSpPr>
          <p:spPr>
            <a:xfrm>
              <a:off x="2580025" y="2336800"/>
              <a:ext cx="3425" cy="14375"/>
            </a:xfrm>
            <a:custGeom>
              <a:rect b="b" l="l" r="r" t="t"/>
              <a:pathLst>
                <a:path extrusionOk="0" h="575" w="137">
                  <a:moveTo>
                    <a:pt x="15" y="1"/>
                  </a:moveTo>
                  <a:cubicBezTo>
                    <a:pt x="6" y="95"/>
                    <a:pt x="1" y="189"/>
                    <a:pt x="1" y="285"/>
                  </a:cubicBezTo>
                  <a:cubicBezTo>
                    <a:pt x="1" y="337"/>
                    <a:pt x="2" y="390"/>
                    <a:pt x="5" y="441"/>
                  </a:cubicBezTo>
                  <a:cubicBezTo>
                    <a:pt x="9" y="486"/>
                    <a:pt x="13" y="531"/>
                    <a:pt x="20" y="574"/>
                  </a:cubicBezTo>
                  <a:lnTo>
                    <a:pt x="137" y="574"/>
                  </a:lnTo>
                  <a:cubicBezTo>
                    <a:pt x="75" y="387"/>
                    <a:pt x="34" y="195"/>
                    <a:pt x="15"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4"/>
            <p:cNvSpPr/>
            <p:nvPr/>
          </p:nvSpPr>
          <p:spPr>
            <a:xfrm>
              <a:off x="2715225" y="2336800"/>
              <a:ext cx="3450" cy="14375"/>
            </a:xfrm>
            <a:custGeom>
              <a:rect b="b" l="l" r="r" t="t"/>
              <a:pathLst>
                <a:path extrusionOk="0" h="575" w="138">
                  <a:moveTo>
                    <a:pt x="123" y="1"/>
                  </a:moveTo>
                  <a:cubicBezTo>
                    <a:pt x="102" y="195"/>
                    <a:pt x="61" y="387"/>
                    <a:pt x="1" y="574"/>
                  </a:cubicBezTo>
                  <a:lnTo>
                    <a:pt x="118" y="574"/>
                  </a:lnTo>
                  <a:cubicBezTo>
                    <a:pt x="123" y="531"/>
                    <a:pt x="129" y="484"/>
                    <a:pt x="133" y="439"/>
                  </a:cubicBezTo>
                  <a:cubicBezTo>
                    <a:pt x="134" y="387"/>
                    <a:pt x="137" y="337"/>
                    <a:pt x="136" y="285"/>
                  </a:cubicBezTo>
                  <a:cubicBezTo>
                    <a:pt x="136" y="189"/>
                    <a:pt x="132" y="95"/>
                    <a:pt x="123"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4"/>
            <p:cNvSpPr/>
            <p:nvPr/>
          </p:nvSpPr>
          <p:spPr>
            <a:xfrm>
              <a:off x="2594050" y="2378425"/>
              <a:ext cx="20625" cy="19000"/>
            </a:xfrm>
            <a:custGeom>
              <a:rect b="b" l="l" r="r" t="t"/>
              <a:pathLst>
                <a:path extrusionOk="0" h="760" w="825">
                  <a:moveTo>
                    <a:pt x="245" y="0"/>
                  </a:moveTo>
                  <a:lnTo>
                    <a:pt x="0" y="241"/>
                  </a:lnTo>
                  <a:cubicBezTo>
                    <a:pt x="141" y="442"/>
                    <a:pt x="314" y="617"/>
                    <a:pt x="512" y="759"/>
                  </a:cubicBezTo>
                  <a:lnTo>
                    <a:pt x="824" y="447"/>
                  </a:lnTo>
                  <a:cubicBezTo>
                    <a:pt x="612" y="325"/>
                    <a:pt x="417" y="175"/>
                    <a:pt x="245"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4"/>
            <p:cNvSpPr/>
            <p:nvPr/>
          </p:nvSpPr>
          <p:spPr>
            <a:xfrm>
              <a:off x="2684025" y="2378375"/>
              <a:ext cx="20575" cy="19050"/>
            </a:xfrm>
            <a:custGeom>
              <a:rect b="b" l="l" r="r" t="t"/>
              <a:pathLst>
                <a:path extrusionOk="0" h="762" w="823">
                  <a:moveTo>
                    <a:pt x="581" y="1"/>
                  </a:moveTo>
                  <a:cubicBezTo>
                    <a:pt x="408" y="175"/>
                    <a:pt x="213" y="327"/>
                    <a:pt x="0" y="449"/>
                  </a:cubicBezTo>
                  <a:lnTo>
                    <a:pt x="313" y="761"/>
                  </a:lnTo>
                  <a:cubicBezTo>
                    <a:pt x="511" y="619"/>
                    <a:pt x="684" y="444"/>
                    <a:pt x="823" y="243"/>
                  </a:cubicBezTo>
                  <a:lnTo>
                    <a:pt x="581"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4"/>
            <p:cNvSpPr/>
            <p:nvPr/>
          </p:nvSpPr>
          <p:spPr>
            <a:xfrm>
              <a:off x="3269425" y="2294000"/>
              <a:ext cx="102600" cy="98725"/>
            </a:xfrm>
            <a:custGeom>
              <a:rect b="b" l="l" r="r" t="t"/>
              <a:pathLst>
                <a:path extrusionOk="0" h="3949" w="4104">
                  <a:moveTo>
                    <a:pt x="2129" y="0"/>
                  </a:moveTo>
                  <a:cubicBezTo>
                    <a:pt x="1331" y="0"/>
                    <a:pt x="611" y="483"/>
                    <a:pt x="306" y="1219"/>
                  </a:cubicBezTo>
                  <a:cubicBezTo>
                    <a:pt x="1" y="1957"/>
                    <a:pt x="169" y="2806"/>
                    <a:pt x="733" y="3370"/>
                  </a:cubicBezTo>
                  <a:cubicBezTo>
                    <a:pt x="1111" y="3748"/>
                    <a:pt x="1616" y="3949"/>
                    <a:pt x="2129" y="3949"/>
                  </a:cubicBezTo>
                  <a:cubicBezTo>
                    <a:pt x="2383" y="3949"/>
                    <a:pt x="2640" y="3899"/>
                    <a:pt x="2884" y="3798"/>
                  </a:cubicBezTo>
                  <a:cubicBezTo>
                    <a:pt x="3622" y="3492"/>
                    <a:pt x="4103" y="2773"/>
                    <a:pt x="4103" y="1974"/>
                  </a:cubicBezTo>
                  <a:cubicBezTo>
                    <a:pt x="4103" y="885"/>
                    <a:pt x="3219" y="2"/>
                    <a:pt x="2129" y="0"/>
                  </a:cubicBezTo>
                  <a:close/>
                </a:path>
              </a:pathLst>
            </a:custGeom>
            <a:solidFill>
              <a:srgbClr val="7E4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4"/>
            <p:cNvSpPr/>
            <p:nvPr/>
          </p:nvSpPr>
          <p:spPr>
            <a:xfrm>
              <a:off x="3253800" y="2352450"/>
              <a:ext cx="29050" cy="33350"/>
            </a:xfrm>
            <a:custGeom>
              <a:rect b="b" l="l" r="r" t="t"/>
              <a:pathLst>
                <a:path extrusionOk="0" h="1334" w="1162">
                  <a:moveTo>
                    <a:pt x="0" y="0"/>
                  </a:moveTo>
                  <a:cubicBezTo>
                    <a:pt x="54" y="487"/>
                    <a:pt x="240" y="948"/>
                    <a:pt x="541" y="1333"/>
                  </a:cubicBezTo>
                  <a:lnTo>
                    <a:pt x="1161" y="720"/>
                  </a:lnTo>
                  <a:lnTo>
                    <a:pt x="1161" y="713"/>
                  </a:lnTo>
                  <a:cubicBezTo>
                    <a:pt x="1017" y="498"/>
                    <a:pt x="920" y="255"/>
                    <a:pt x="87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4"/>
            <p:cNvSpPr/>
            <p:nvPr/>
          </p:nvSpPr>
          <p:spPr>
            <a:xfrm>
              <a:off x="3280125" y="2383450"/>
              <a:ext cx="33475" cy="29425"/>
            </a:xfrm>
            <a:custGeom>
              <a:rect b="b" l="l" r="r" t="t"/>
              <a:pathLst>
                <a:path extrusionOk="0" h="1177" w="1339">
                  <a:moveTo>
                    <a:pt x="612" y="0"/>
                  </a:moveTo>
                  <a:lnTo>
                    <a:pt x="0" y="612"/>
                  </a:lnTo>
                  <a:cubicBezTo>
                    <a:pt x="385" y="920"/>
                    <a:pt x="849" y="1115"/>
                    <a:pt x="1338" y="1177"/>
                  </a:cubicBezTo>
                  <a:lnTo>
                    <a:pt x="1338" y="301"/>
                  </a:lnTo>
                  <a:cubicBezTo>
                    <a:pt x="1077" y="256"/>
                    <a:pt x="828" y="153"/>
                    <a:pt x="612"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4"/>
            <p:cNvSpPr/>
            <p:nvPr/>
          </p:nvSpPr>
          <p:spPr>
            <a:xfrm>
              <a:off x="3331600" y="2383450"/>
              <a:ext cx="33525" cy="29425"/>
            </a:xfrm>
            <a:custGeom>
              <a:rect b="b" l="l" r="r" t="t"/>
              <a:pathLst>
                <a:path extrusionOk="0" h="1177" w="1341">
                  <a:moveTo>
                    <a:pt x="728" y="0"/>
                  </a:moveTo>
                  <a:cubicBezTo>
                    <a:pt x="508" y="149"/>
                    <a:pt x="261" y="255"/>
                    <a:pt x="1" y="310"/>
                  </a:cubicBezTo>
                  <a:lnTo>
                    <a:pt x="1" y="1177"/>
                  </a:lnTo>
                  <a:cubicBezTo>
                    <a:pt x="490" y="1115"/>
                    <a:pt x="954" y="920"/>
                    <a:pt x="1340" y="612"/>
                  </a:cubicBezTo>
                  <a:lnTo>
                    <a:pt x="728"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4"/>
            <p:cNvSpPr/>
            <p:nvPr/>
          </p:nvSpPr>
          <p:spPr>
            <a:xfrm>
              <a:off x="3362575" y="2352450"/>
              <a:ext cx="28875" cy="33350"/>
            </a:xfrm>
            <a:custGeom>
              <a:rect b="b" l="l" r="r" t="t"/>
              <a:pathLst>
                <a:path extrusionOk="0" h="1334" w="1155">
                  <a:moveTo>
                    <a:pt x="279" y="0"/>
                  </a:moveTo>
                  <a:cubicBezTo>
                    <a:pt x="232" y="263"/>
                    <a:pt x="139" y="512"/>
                    <a:pt x="0" y="720"/>
                  </a:cubicBezTo>
                  <a:lnTo>
                    <a:pt x="612" y="1333"/>
                  </a:lnTo>
                  <a:cubicBezTo>
                    <a:pt x="913" y="948"/>
                    <a:pt x="1100" y="487"/>
                    <a:pt x="1154"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4"/>
            <p:cNvSpPr/>
            <p:nvPr/>
          </p:nvSpPr>
          <p:spPr>
            <a:xfrm>
              <a:off x="3361800" y="2301550"/>
              <a:ext cx="29450" cy="32750"/>
            </a:xfrm>
            <a:custGeom>
              <a:rect b="b" l="l" r="r" t="t"/>
              <a:pathLst>
                <a:path extrusionOk="0" h="1310" w="1178">
                  <a:moveTo>
                    <a:pt x="620" y="1"/>
                  </a:moveTo>
                  <a:lnTo>
                    <a:pt x="0" y="619"/>
                  </a:lnTo>
                  <a:cubicBezTo>
                    <a:pt x="147" y="826"/>
                    <a:pt x="251" y="1061"/>
                    <a:pt x="303" y="1309"/>
                  </a:cubicBezTo>
                  <a:lnTo>
                    <a:pt x="1177" y="1309"/>
                  </a:lnTo>
                  <a:cubicBezTo>
                    <a:pt x="1111" y="831"/>
                    <a:pt x="918" y="379"/>
                    <a:pt x="620"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4"/>
            <p:cNvSpPr/>
            <p:nvPr/>
          </p:nvSpPr>
          <p:spPr>
            <a:xfrm>
              <a:off x="3331600" y="2275400"/>
              <a:ext cx="32750" cy="28875"/>
            </a:xfrm>
            <a:custGeom>
              <a:rect b="b" l="l" r="r" t="t"/>
              <a:pathLst>
                <a:path extrusionOk="0" h="1155" w="1310">
                  <a:moveTo>
                    <a:pt x="1" y="1"/>
                  </a:moveTo>
                  <a:lnTo>
                    <a:pt x="1" y="868"/>
                  </a:lnTo>
                  <a:cubicBezTo>
                    <a:pt x="250" y="923"/>
                    <a:pt x="489" y="1016"/>
                    <a:pt x="691" y="1155"/>
                  </a:cubicBezTo>
                  <a:lnTo>
                    <a:pt x="1310" y="535"/>
                  </a:lnTo>
                  <a:cubicBezTo>
                    <a:pt x="929" y="244"/>
                    <a:pt x="477" y="60"/>
                    <a:pt x="1"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4"/>
            <p:cNvSpPr/>
            <p:nvPr/>
          </p:nvSpPr>
          <p:spPr>
            <a:xfrm>
              <a:off x="3280850" y="2275400"/>
              <a:ext cx="32750" cy="28875"/>
            </a:xfrm>
            <a:custGeom>
              <a:rect b="b" l="l" r="r" t="t"/>
              <a:pathLst>
                <a:path extrusionOk="0" h="1155" w="1310">
                  <a:moveTo>
                    <a:pt x="1309" y="1"/>
                  </a:moveTo>
                  <a:cubicBezTo>
                    <a:pt x="834" y="62"/>
                    <a:pt x="383" y="247"/>
                    <a:pt x="1" y="535"/>
                  </a:cubicBezTo>
                  <a:lnTo>
                    <a:pt x="621" y="1155"/>
                  </a:lnTo>
                  <a:cubicBezTo>
                    <a:pt x="829" y="1013"/>
                    <a:pt x="1063" y="919"/>
                    <a:pt x="1309" y="876"/>
                  </a:cubicBezTo>
                  <a:lnTo>
                    <a:pt x="1309"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4"/>
            <p:cNvSpPr/>
            <p:nvPr/>
          </p:nvSpPr>
          <p:spPr>
            <a:xfrm>
              <a:off x="3253975" y="2301550"/>
              <a:ext cx="29425" cy="32750"/>
            </a:xfrm>
            <a:custGeom>
              <a:rect b="b" l="l" r="r" t="t"/>
              <a:pathLst>
                <a:path extrusionOk="0" h="1310" w="1177">
                  <a:moveTo>
                    <a:pt x="558" y="1"/>
                  </a:moveTo>
                  <a:cubicBezTo>
                    <a:pt x="259" y="379"/>
                    <a:pt x="66" y="831"/>
                    <a:pt x="0" y="1309"/>
                  </a:cubicBezTo>
                  <a:lnTo>
                    <a:pt x="876" y="1309"/>
                  </a:lnTo>
                  <a:cubicBezTo>
                    <a:pt x="928" y="1061"/>
                    <a:pt x="1031" y="826"/>
                    <a:pt x="1177" y="619"/>
                  </a:cubicBezTo>
                  <a:lnTo>
                    <a:pt x="558"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4"/>
            <p:cNvSpPr/>
            <p:nvPr/>
          </p:nvSpPr>
          <p:spPr>
            <a:xfrm>
              <a:off x="3313575" y="2274850"/>
              <a:ext cx="18050" cy="22475"/>
            </a:xfrm>
            <a:custGeom>
              <a:rect b="b" l="l" r="r" t="t"/>
              <a:pathLst>
                <a:path extrusionOk="0" h="899" w="722">
                  <a:moveTo>
                    <a:pt x="365" y="0"/>
                  </a:moveTo>
                  <a:cubicBezTo>
                    <a:pt x="244" y="0"/>
                    <a:pt x="121" y="7"/>
                    <a:pt x="0" y="23"/>
                  </a:cubicBezTo>
                  <a:lnTo>
                    <a:pt x="0" y="898"/>
                  </a:lnTo>
                  <a:cubicBezTo>
                    <a:pt x="121" y="873"/>
                    <a:pt x="242" y="860"/>
                    <a:pt x="365" y="859"/>
                  </a:cubicBezTo>
                  <a:cubicBezTo>
                    <a:pt x="372" y="859"/>
                    <a:pt x="379" y="859"/>
                    <a:pt x="387" y="859"/>
                  </a:cubicBezTo>
                  <a:cubicBezTo>
                    <a:pt x="499" y="859"/>
                    <a:pt x="611" y="869"/>
                    <a:pt x="722" y="890"/>
                  </a:cubicBezTo>
                  <a:lnTo>
                    <a:pt x="722" y="23"/>
                  </a:lnTo>
                  <a:cubicBezTo>
                    <a:pt x="604" y="7"/>
                    <a:pt x="484" y="0"/>
                    <a:pt x="36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4"/>
            <p:cNvSpPr/>
            <p:nvPr/>
          </p:nvSpPr>
          <p:spPr>
            <a:xfrm>
              <a:off x="3313575" y="2390975"/>
              <a:ext cx="18050" cy="22475"/>
            </a:xfrm>
            <a:custGeom>
              <a:rect b="b" l="l" r="r" t="t"/>
              <a:pathLst>
                <a:path extrusionOk="0" h="899" w="722">
                  <a:moveTo>
                    <a:pt x="0" y="0"/>
                  </a:moveTo>
                  <a:lnTo>
                    <a:pt x="0" y="876"/>
                  </a:lnTo>
                  <a:cubicBezTo>
                    <a:pt x="121" y="891"/>
                    <a:pt x="244" y="898"/>
                    <a:pt x="365" y="898"/>
                  </a:cubicBezTo>
                  <a:cubicBezTo>
                    <a:pt x="484" y="898"/>
                    <a:pt x="604" y="891"/>
                    <a:pt x="722" y="876"/>
                  </a:cubicBezTo>
                  <a:lnTo>
                    <a:pt x="722" y="9"/>
                  </a:lnTo>
                  <a:cubicBezTo>
                    <a:pt x="611" y="30"/>
                    <a:pt x="499" y="40"/>
                    <a:pt x="387" y="40"/>
                  </a:cubicBezTo>
                  <a:cubicBezTo>
                    <a:pt x="379" y="40"/>
                    <a:pt x="372" y="40"/>
                    <a:pt x="365" y="39"/>
                  </a:cubicBezTo>
                  <a:cubicBezTo>
                    <a:pt x="242" y="38"/>
                    <a:pt x="121" y="25"/>
                    <a:pt x="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4"/>
            <p:cNvSpPr/>
            <p:nvPr/>
          </p:nvSpPr>
          <p:spPr>
            <a:xfrm>
              <a:off x="3253150" y="2334275"/>
              <a:ext cx="22725" cy="18200"/>
            </a:xfrm>
            <a:custGeom>
              <a:rect b="b" l="l" r="r" t="t"/>
              <a:pathLst>
                <a:path extrusionOk="0" h="728" w="909">
                  <a:moveTo>
                    <a:pt x="33" y="0"/>
                  </a:moveTo>
                  <a:cubicBezTo>
                    <a:pt x="12" y="130"/>
                    <a:pt x="1" y="262"/>
                    <a:pt x="2" y="395"/>
                  </a:cubicBezTo>
                  <a:cubicBezTo>
                    <a:pt x="2" y="507"/>
                    <a:pt x="11" y="618"/>
                    <a:pt x="26" y="727"/>
                  </a:cubicBezTo>
                  <a:lnTo>
                    <a:pt x="901" y="727"/>
                  </a:lnTo>
                  <a:cubicBezTo>
                    <a:pt x="878" y="618"/>
                    <a:pt x="868" y="507"/>
                    <a:pt x="870" y="395"/>
                  </a:cubicBezTo>
                  <a:cubicBezTo>
                    <a:pt x="871" y="262"/>
                    <a:pt x="884" y="130"/>
                    <a:pt x="90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4"/>
            <p:cNvSpPr/>
            <p:nvPr/>
          </p:nvSpPr>
          <p:spPr>
            <a:xfrm>
              <a:off x="3369350" y="2334275"/>
              <a:ext cx="22700" cy="18200"/>
            </a:xfrm>
            <a:custGeom>
              <a:rect b="b" l="l" r="r" t="t"/>
              <a:pathLst>
                <a:path extrusionOk="0" h="728" w="908">
                  <a:moveTo>
                    <a:pt x="1" y="0"/>
                  </a:moveTo>
                  <a:cubicBezTo>
                    <a:pt x="24" y="130"/>
                    <a:pt x="39" y="262"/>
                    <a:pt x="40" y="395"/>
                  </a:cubicBezTo>
                  <a:cubicBezTo>
                    <a:pt x="41" y="507"/>
                    <a:pt x="30" y="618"/>
                    <a:pt x="9" y="727"/>
                  </a:cubicBezTo>
                  <a:lnTo>
                    <a:pt x="883" y="727"/>
                  </a:lnTo>
                  <a:cubicBezTo>
                    <a:pt x="899" y="618"/>
                    <a:pt x="907" y="507"/>
                    <a:pt x="907" y="395"/>
                  </a:cubicBezTo>
                  <a:cubicBezTo>
                    <a:pt x="907" y="262"/>
                    <a:pt x="898" y="130"/>
                    <a:pt x="876"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4"/>
            <p:cNvSpPr/>
            <p:nvPr/>
          </p:nvSpPr>
          <p:spPr>
            <a:xfrm>
              <a:off x="3348825" y="2288750"/>
              <a:ext cx="28500" cy="28300"/>
            </a:xfrm>
            <a:custGeom>
              <a:rect b="b" l="l" r="r" t="t"/>
              <a:pathLst>
                <a:path extrusionOk="0" h="1132" w="1140">
                  <a:moveTo>
                    <a:pt x="621" y="1"/>
                  </a:moveTo>
                  <a:lnTo>
                    <a:pt x="1" y="621"/>
                  </a:lnTo>
                  <a:cubicBezTo>
                    <a:pt x="207" y="752"/>
                    <a:pt x="384" y="926"/>
                    <a:pt x="519" y="1131"/>
                  </a:cubicBezTo>
                  <a:lnTo>
                    <a:pt x="1139" y="513"/>
                  </a:lnTo>
                  <a:cubicBezTo>
                    <a:pt x="989" y="320"/>
                    <a:pt x="815" y="147"/>
                    <a:pt x="62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4"/>
            <p:cNvSpPr/>
            <p:nvPr/>
          </p:nvSpPr>
          <p:spPr>
            <a:xfrm>
              <a:off x="3267325" y="2370450"/>
              <a:ext cx="28100" cy="28300"/>
            </a:xfrm>
            <a:custGeom>
              <a:rect b="b" l="l" r="r" t="t"/>
              <a:pathLst>
                <a:path extrusionOk="0" h="1132" w="1124">
                  <a:moveTo>
                    <a:pt x="620" y="0"/>
                  </a:moveTo>
                  <a:lnTo>
                    <a:pt x="0" y="613"/>
                  </a:lnTo>
                  <a:cubicBezTo>
                    <a:pt x="141" y="813"/>
                    <a:pt x="314" y="988"/>
                    <a:pt x="512" y="1132"/>
                  </a:cubicBezTo>
                  <a:lnTo>
                    <a:pt x="1124" y="520"/>
                  </a:lnTo>
                  <a:cubicBezTo>
                    <a:pt x="924" y="381"/>
                    <a:pt x="752" y="204"/>
                    <a:pt x="62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4"/>
            <p:cNvSpPr/>
            <p:nvPr/>
          </p:nvSpPr>
          <p:spPr>
            <a:xfrm>
              <a:off x="3267925" y="2288750"/>
              <a:ext cx="28450" cy="28300"/>
            </a:xfrm>
            <a:custGeom>
              <a:rect b="b" l="l" r="r" t="t"/>
              <a:pathLst>
                <a:path extrusionOk="0" h="1132" w="1138">
                  <a:moveTo>
                    <a:pt x="519" y="1"/>
                  </a:moveTo>
                  <a:cubicBezTo>
                    <a:pt x="324" y="147"/>
                    <a:pt x="149" y="319"/>
                    <a:pt x="0" y="513"/>
                  </a:cubicBezTo>
                  <a:lnTo>
                    <a:pt x="619" y="1131"/>
                  </a:lnTo>
                  <a:cubicBezTo>
                    <a:pt x="754" y="926"/>
                    <a:pt x="931" y="752"/>
                    <a:pt x="1138" y="621"/>
                  </a:cubicBezTo>
                  <a:lnTo>
                    <a:pt x="519"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4"/>
            <p:cNvSpPr/>
            <p:nvPr/>
          </p:nvSpPr>
          <p:spPr>
            <a:xfrm>
              <a:off x="3349775" y="2370450"/>
              <a:ext cx="28100" cy="28300"/>
            </a:xfrm>
            <a:custGeom>
              <a:rect b="b" l="l" r="r" t="t"/>
              <a:pathLst>
                <a:path extrusionOk="0" h="1132" w="1124">
                  <a:moveTo>
                    <a:pt x="512" y="0"/>
                  </a:moveTo>
                  <a:cubicBezTo>
                    <a:pt x="374" y="203"/>
                    <a:pt x="202" y="378"/>
                    <a:pt x="1" y="520"/>
                  </a:cubicBezTo>
                  <a:lnTo>
                    <a:pt x="613" y="1132"/>
                  </a:lnTo>
                  <a:cubicBezTo>
                    <a:pt x="812" y="988"/>
                    <a:pt x="985" y="813"/>
                    <a:pt x="1124" y="613"/>
                  </a:cubicBezTo>
                  <a:lnTo>
                    <a:pt x="512"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4"/>
            <p:cNvSpPr/>
            <p:nvPr/>
          </p:nvSpPr>
          <p:spPr>
            <a:xfrm>
              <a:off x="3253400" y="2349100"/>
              <a:ext cx="138400" cy="65500"/>
            </a:xfrm>
            <a:custGeom>
              <a:rect b="b" l="l" r="r" t="t"/>
              <a:pathLst>
                <a:path extrusionOk="0" h="2620" w="5536">
                  <a:moveTo>
                    <a:pt x="1" y="1"/>
                  </a:moveTo>
                  <a:cubicBezTo>
                    <a:pt x="82" y="1470"/>
                    <a:pt x="1297" y="2620"/>
                    <a:pt x="2769" y="2620"/>
                  </a:cubicBezTo>
                  <a:cubicBezTo>
                    <a:pt x="4239" y="2620"/>
                    <a:pt x="5455" y="1470"/>
                    <a:pt x="5536" y="1"/>
                  </a:cubicBezTo>
                  <a:lnTo>
                    <a:pt x="5536" y="1"/>
                  </a:lnTo>
                  <a:cubicBezTo>
                    <a:pt x="5533" y="46"/>
                    <a:pt x="5527" y="91"/>
                    <a:pt x="5521" y="134"/>
                  </a:cubicBezTo>
                  <a:cubicBezTo>
                    <a:pt x="5467" y="621"/>
                    <a:pt x="5280" y="1082"/>
                    <a:pt x="4979" y="1467"/>
                  </a:cubicBezTo>
                  <a:cubicBezTo>
                    <a:pt x="4840" y="1667"/>
                    <a:pt x="4667" y="1842"/>
                    <a:pt x="4468" y="1986"/>
                  </a:cubicBezTo>
                  <a:cubicBezTo>
                    <a:pt x="4082" y="2294"/>
                    <a:pt x="3619" y="2489"/>
                    <a:pt x="3129" y="2551"/>
                  </a:cubicBezTo>
                  <a:cubicBezTo>
                    <a:pt x="3011" y="2566"/>
                    <a:pt x="2891" y="2573"/>
                    <a:pt x="2773" y="2573"/>
                  </a:cubicBezTo>
                  <a:cubicBezTo>
                    <a:pt x="2651" y="2573"/>
                    <a:pt x="2528" y="2566"/>
                    <a:pt x="2409" y="2551"/>
                  </a:cubicBezTo>
                  <a:cubicBezTo>
                    <a:pt x="1918" y="2489"/>
                    <a:pt x="1454" y="2294"/>
                    <a:pt x="1069" y="1986"/>
                  </a:cubicBezTo>
                  <a:cubicBezTo>
                    <a:pt x="871" y="1842"/>
                    <a:pt x="698" y="1667"/>
                    <a:pt x="557" y="1467"/>
                  </a:cubicBezTo>
                  <a:cubicBezTo>
                    <a:pt x="256" y="1082"/>
                    <a:pt x="70" y="621"/>
                    <a:pt x="16" y="134"/>
                  </a:cubicBezTo>
                  <a:cubicBezTo>
                    <a:pt x="9" y="91"/>
                    <a:pt x="5" y="46"/>
                    <a:pt x="1" y="1"/>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4"/>
            <p:cNvSpPr/>
            <p:nvPr/>
          </p:nvSpPr>
          <p:spPr>
            <a:xfrm>
              <a:off x="3253800" y="2352450"/>
              <a:ext cx="19625" cy="33350"/>
            </a:xfrm>
            <a:custGeom>
              <a:rect b="b" l="l" r="r" t="t"/>
              <a:pathLst>
                <a:path extrusionOk="0" h="1334" w="785">
                  <a:moveTo>
                    <a:pt x="0" y="0"/>
                  </a:moveTo>
                  <a:cubicBezTo>
                    <a:pt x="54" y="487"/>
                    <a:pt x="240" y="948"/>
                    <a:pt x="541" y="1333"/>
                  </a:cubicBezTo>
                  <a:lnTo>
                    <a:pt x="785" y="1093"/>
                  </a:lnTo>
                  <a:cubicBezTo>
                    <a:pt x="479" y="785"/>
                    <a:pt x="250" y="412"/>
                    <a:pt x="115"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4"/>
            <p:cNvSpPr/>
            <p:nvPr/>
          </p:nvSpPr>
          <p:spPr>
            <a:xfrm>
              <a:off x="3280075" y="2390925"/>
              <a:ext cx="33525" cy="21950"/>
            </a:xfrm>
            <a:custGeom>
              <a:rect b="b" l="l" r="r" t="t"/>
              <a:pathLst>
                <a:path extrusionOk="0" h="878" w="1341">
                  <a:moveTo>
                    <a:pt x="313" y="1"/>
                  </a:moveTo>
                  <a:lnTo>
                    <a:pt x="1" y="313"/>
                  </a:lnTo>
                  <a:cubicBezTo>
                    <a:pt x="386" y="621"/>
                    <a:pt x="850" y="816"/>
                    <a:pt x="1340" y="878"/>
                  </a:cubicBezTo>
                  <a:lnTo>
                    <a:pt x="1340" y="349"/>
                  </a:lnTo>
                  <a:cubicBezTo>
                    <a:pt x="978" y="302"/>
                    <a:pt x="629" y="183"/>
                    <a:pt x="313"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4"/>
            <p:cNvSpPr/>
            <p:nvPr/>
          </p:nvSpPr>
          <p:spPr>
            <a:xfrm>
              <a:off x="3331600" y="2390925"/>
              <a:ext cx="33500" cy="21950"/>
            </a:xfrm>
            <a:custGeom>
              <a:rect b="b" l="l" r="r" t="t"/>
              <a:pathLst>
                <a:path extrusionOk="0" h="878" w="1340">
                  <a:moveTo>
                    <a:pt x="1027" y="1"/>
                  </a:moveTo>
                  <a:cubicBezTo>
                    <a:pt x="712" y="183"/>
                    <a:pt x="362" y="302"/>
                    <a:pt x="1" y="349"/>
                  </a:cubicBezTo>
                  <a:lnTo>
                    <a:pt x="1" y="878"/>
                  </a:lnTo>
                  <a:cubicBezTo>
                    <a:pt x="490" y="816"/>
                    <a:pt x="954" y="621"/>
                    <a:pt x="1339" y="313"/>
                  </a:cubicBezTo>
                  <a:lnTo>
                    <a:pt x="1027" y="1"/>
                  </a:ln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4"/>
            <p:cNvSpPr/>
            <p:nvPr/>
          </p:nvSpPr>
          <p:spPr>
            <a:xfrm>
              <a:off x="3371825" y="2352450"/>
              <a:ext cx="19600" cy="33300"/>
            </a:xfrm>
            <a:custGeom>
              <a:rect b="b" l="l" r="r" t="t"/>
              <a:pathLst>
                <a:path extrusionOk="0" h="1332" w="784">
                  <a:moveTo>
                    <a:pt x="668" y="0"/>
                  </a:moveTo>
                  <a:cubicBezTo>
                    <a:pt x="533" y="411"/>
                    <a:pt x="304" y="783"/>
                    <a:pt x="0" y="1090"/>
                  </a:cubicBezTo>
                  <a:lnTo>
                    <a:pt x="242" y="1332"/>
                  </a:lnTo>
                  <a:cubicBezTo>
                    <a:pt x="541" y="946"/>
                    <a:pt x="730" y="485"/>
                    <a:pt x="783" y="0"/>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4"/>
            <p:cNvSpPr/>
            <p:nvPr/>
          </p:nvSpPr>
          <p:spPr>
            <a:xfrm>
              <a:off x="3313575" y="2399650"/>
              <a:ext cx="18050" cy="13800"/>
            </a:xfrm>
            <a:custGeom>
              <a:rect b="b" l="l" r="r" t="t"/>
              <a:pathLst>
                <a:path extrusionOk="0" h="552" w="722">
                  <a:moveTo>
                    <a:pt x="0" y="0"/>
                  </a:moveTo>
                  <a:lnTo>
                    <a:pt x="0" y="529"/>
                  </a:lnTo>
                  <a:cubicBezTo>
                    <a:pt x="121" y="544"/>
                    <a:pt x="244" y="551"/>
                    <a:pt x="365" y="551"/>
                  </a:cubicBezTo>
                  <a:cubicBezTo>
                    <a:pt x="484" y="551"/>
                    <a:pt x="604" y="544"/>
                    <a:pt x="722" y="529"/>
                  </a:cubicBezTo>
                  <a:lnTo>
                    <a:pt x="722" y="0"/>
                  </a:lnTo>
                  <a:cubicBezTo>
                    <a:pt x="602" y="16"/>
                    <a:pt x="482" y="24"/>
                    <a:pt x="361" y="24"/>
                  </a:cubicBezTo>
                  <a:cubicBezTo>
                    <a:pt x="241" y="24"/>
                    <a:pt x="120" y="16"/>
                    <a:pt x="0"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4"/>
            <p:cNvSpPr/>
            <p:nvPr/>
          </p:nvSpPr>
          <p:spPr>
            <a:xfrm>
              <a:off x="3253250" y="2338100"/>
              <a:ext cx="3475" cy="14375"/>
            </a:xfrm>
            <a:custGeom>
              <a:rect b="b" l="l" r="r" t="t"/>
              <a:pathLst>
                <a:path extrusionOk="0" h="575" w="139">
                  <a:moveTo>
                    <a:pt x="15" y="1"/>
                  </a:moveTo>
                  <a:cubicBezTo>
                    <a:pt x="7" y="95"/>
                    <a:pt x="1" y="189"/>
                    <a:pt x="1" y="285"/>
                  </a:cubicBezTo>
                  <a:cubicBezTo>
                    <a:pt x="1" y="337"/>
                    <a:pt x="2" y="389"/>
                    <a:pt x="5" y="441"/>
                  </a:cubicBezTo>
                  <a:cubicBezTo>
                    <a:pt x="9" y="486"/>
                    <a:pt x="15" y="531"/>
                    <a:pt x="21" y="574"/>
                  </a:cubicBezTo>
                  <a:lnTo>
                    <a:pt x="139" y="574"/>
                  </a:lnTo>
                  <a:cubicBezTo>
                    <a:pt x="77" y="389"/>
                    <a:pt x="36" y="196"/>
                    <a:pt x="16"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4"/>
            <p:cNvSpPr/>
            <p:nvPr/>
          </p:nvSpPr>
          <p:spPr>
            <a:xfrm>
              <a:off x="3388500" y="2338100"/>
              <a:ext cx="3450" cy="14375"/>
            </a:xfrm>
            <a:custGeom>
              <a:rect b="b" l="l" r="r" t="t"/>
              <a:pathLst>
                <a:path extrusionOk="0" h="575" w="138">
                  <a:moveTo>
                    <a:pt x="123" y="1"/>
                  </a:moveTo>
                  <a:cubicBezTo>
                    <a:pt x="103" y="196"/>
                    <a:pt x="63" y="389"/>
                    <a:pt x="1" y="574"/>
                  </a:cubicBezTo>
                  <a:lnTo>
                    <a:pt x="117" y="574"/>
                  </a:lnTo>
                  <a:cubicBezTo>
                    <a:pt x="125" y="531"/>
                    <a:pt x="129" y="486"/>
                    <a:pt x="133" y="441"/>
                  </a:cubicBezTo>
                  <a:cubicBezTo>
                    <a:pt x="136" y="389"/>
                    <a:pt x="137" y="337"/>
                    <a:pt x="137" y="285"/>
                  </a:cubicBezTo>
                  <a:cubicBezTo>
                    <a:pt x="137" y="189"/>
                    <a:pt x="132" y="95"/>
                    <a:pt x="123"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4"/>
            <p:cNvSpPr/>
            <p:nvPr/>
          </p:nvSpPr>
          <p:spPr>
            <a:xfrm>
              <a:off x="3267325" y="2379750"/>
              <a:ext cx="20625" cy="19000"/>
            </a:xfrm>
            <a:custGeom>
              <a:rect b="b" l="l" r="r" t="t"/>
              <a:pathLst>
                <a:path extrusionOk="0" h="760" w="825">
                  <a:moveTo>
                    <a:pt x="244" y="1"/>
                  </a:moveTo>
                  <a:lnTo>
                    <a:pt x="0" y="241"/>
                  </a:lnTo>
                  <a:cubicBezTo>
                    <a:pt x="141" y="441"/>
                    <a:pt x="314" y="616"/>
                    <a:pt x="512" y="760"/>
                  </a:cubicBezTo>
                  <a:lnTo>
                    <a:pt x="824" y="448"/>
                  </a:lnTo>
                  <a:cubicBezTo>
                    <a:pt x="612" y="324"/>
                    <a:pt x="416" y="174"/>
                    <a:pt x="244"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4"/>
            <p:cNvSpPr/>
            <p:nvPr/>
          </p:nvSpPr>
          <p:spPr>
            <a:xfrm>
              <a:off x="3357250" y="2379675"/>
              <a:ext cx="20625" cy="19075"/>
            </a:xfrm>
            <a:custGeom>
              <a:rect b="b" l="l" r="r" t="t"/>
              <a:pathLst>
                <a:path extrusionOk="0" h="763" w="825">
                  <a:moveTo>
                    <a:pt x="583" y="1"/>
                  </a:moveTo>
                  <a:cubicBezTo>
                    <a:pt x="409" y="177"/>
                    <a:pt x="213" y="327"/>
                    <a:pt x="1" y="451"/>
                  </a:cubicBezTo>
                  <a:lnTo>
                    <a:pt x="313" y="763"/>
                  </a:lnTo>
                  <a:cubicBezTo>
                    <a:pt x="511" y="619"/>
                    <a:pt x="684" y="444"/>
                    <a:pt x="825" y="244"/>
                  </a:cubicBezTo>
                  <a:lnTo>
                    <a:pt x="583"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4"/>
            <p:cNvSpPr/>
            <p:nvPr/>
          </p:nvSpPr>
          <p:spPr>
            <a:xfrm>
              <a:off x="2903025" y="2163625"/>
              <a:ext cx="156400" cy="150500"/>
            </a:xfrm>
            <a:custGeom>
              <a:rect b="b" l="l" r="r" t="t"/>
              <a:pathLst>
                <a:path extrusionOk="0" h="6020" w="6256">
                  <a:moveTo>
                    <a:pt x="3245" y="1"/>
                  </a:moveTo>
                  <a:cubicBezTo>
                    <a:pt x="2029" y="1"/>
                    <a:pt x="931" y="735"/>
                    <a:pt x="466" y="1859"/>
                  </a:cubicBezTo>
                  <a:cubicBezTo>
                    <a:pt x="0" y="2983"/>
                    <a:pt x="258" y="4278"/>
                    <a:pt x="1118" y="5138"/>
                  </a:cubicBezTo>
                  <a:cubicBezTo>
                    <a:pt x="1694" y="5714"/>
                    <a:pt x="2464" y="6019"/>
                    <a:pt x="3247" y="6019"/>
                  </a:cubicBezTo>
                  <a:cubicBezTo>
                    <a:pt x="3635" y="6019"/>
                    <a:pt x="4026" y="5944"/>
                    <a:pt x="4398" y="5790"/>
                  </a:cubicBezTo>
                  <a:cubicBezTo>
                    <a:pt x="5521" y="5325"/>
                    <a:pt x="6255" y="4227"/>
                    <a:pt x="6255" y="3011"/>
                  </a:cubicBezTo>
                  <a:cubicBezTo>
                    <a:pt x="6255" y="1349"/>
                    <a:pt x="4907" y="1"/>
                    <a:pt x="3245" y="1"/>
                  </a:cubicBezTo>
                  <a:close/>
                </a:path>
              </a:pathLst>
            </a:custGeom>
            <a:solidFill>
              <a:srgbClr val="7E4E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4"/>
            <p:cNvSpPr/>
            <p:nvPr/>
          </p:nvSpPr>
          <p:spPr>
            <a:xfrm>
              <a:off x="2879150" y="2252725"/>
              <a:ext cx="44325" cy="50825"/>
            </a:xfrm>
            <a:custGeom>
              <a:rect b="b" l="l" r="r" t="t"/>
              <a:pathLst>
                <a:path extrusionOk="0" h="2033" w="1773">
                  <a:moveTo>
                    <a:pt x="1" y="1"/>
                  </a:moveTo>
                  <a:cubicBezTo>
                    <a:pt x="84" y="742"/>
                    <a:pt x="369" y="1445"/>
                    <a:pt x="828" y="2032"/>
                  </a:cubicBezTo>
                  <a:lnTo>
                    <a:pt x="1772" y="1099"/>
                  </a:lnTo>
                  <a:lnTo>
                    <a:pt x="1772" y="1088"/>
                  </a:lnTo>
                  <a:cubicBezTo>
                    <a:pt x="1553" y="760"/>
                    <a:pt x="1404" y="390"/>
                    <a:pt x="1335"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4"/>
            <p:cNvSpPr/>
            <p:nvPr/>
          </p:nvSpPr>
          <p:spPr>
            <a:xfrm>
              <a:off x="2919300" y="2299975"/>
              <a:ext cx="51100" cy="44875"/>
            </a:xfrm>
            <a:custGeom>
              <a:rect b="b" l="l" r="r" t="t"/>
              <a:pathLst>
                <a:path extrusionOk="0" h="1795" w="2044">
                  <a:moveTo>
                    <a:pt x="932" y="0"/>
                  </a:moveTo>
                  <a:lnTo>
                    <a:pt x="0" y="934"/>
                  </a:lnTo>
                  <a:cubicBezTo>
                    <a:pt x="588" y="1403"/>
                    <a:pt x="1295" y="1701"/>
                    <a:pt x="2043" y="1794"/>
                  </a:cubicBezTo>
                  <a:lnTo>
                    <a:pt x="2043" y="461"/>
                  </a:lnTo>
                  <a:cubicBezTo>
                    <a:pt x="1644" y="391"/>
                    <a:pt x="1264" y="234"/>
                    <a:pt x="932"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4"/>
            <p:cNvSpPr/>
            <p:nvPr/>
          </p:nvSpPr>
          <p:spPr>
            <a:xfrm>
              <a:off x="2997825" y="2299975"/>
              <a:ext cx="51050" cy="44875"/>
            </a:xfrm>
            <a:custGeom>
              <a:rect b="b" l="l" r="r" t="t"/>
              <a:pathLst>
                <a:path extrusionOk="0" h="1795" w="2042">
                  <a:moveTo>
                    <a:pt x="1109" y="0"/>
                  </a:moveTo>
                  <a:cubicBezTo>
                    <a:pt x="773" y="228"/>
                    <a:pt x="397" y="388"/>
                    <a:pt x="0" y="473"/>
                  </a:cubicBezTo>
                  <a:lnTo>
                    <a:pt x="0" y="1794"/>
                  </a:lnTo>
                  <a:cubicBezTo>
                    <a:pt x="747" y="1701"/>
                    <a:pt x="1454" y="1403"/>
                    <a:pt x="2041" y="932"/>
                  </a:cubicBezTo>
                  <a:lnTo>
                    <a:pt x="1109"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4"/>
            <p:cNvSpPr/>
            <p:nvPr/>
          </p:nvSpPr>
          <p:spPr>
            <a:xfrm>
              <a:off x="3045025" y="2252725"/>
              <a:ext cx="43975" cy="50825"/>
            </a:xfrm>
            <a:custGeom>
              <a:rect b="b" l="l" r="r" t="t"/>
              <a:pathLst>
                <a:path extrusionOk="0" h="2033" w="1759">
                  <a:moveTo>
                    <a:pt x="426" y="1"/>
                  </a:moveTo>
                  <a:cubicBezTo>
                    <a:pt x="354" y="403"/>
                    <a:pt x="212" y="781"/>
                    <a:pt x="0" y="1099"/>
                  </a:cubicBezTo>
                  <a:lnTo>
                    <a:pt x="934" y="2032"/>
                  </a:lnTo>
                  <a:cubicBezTo>
                    <a:pt x="1391" y="1445"/>
                    <a:pt x="1677" y="742"/>
                    <a:pt x="1759"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4"/>
            <p:cNvSpPr/>
            <p:nvPr/>
          </p:nvSpPr>
          <p:spPr>
            <a:xfrm>
              <a:off x="3043825" y="2175125"/>
              <a:ext cx="44900" cy="49900"/>
            </a:xfrm>
            <a:custGeom>
              <a:rect b="b" l="l" r="r" t="t"/>
              <a:pathLst>
                <a:path extrusionOk="0" h="1996" w="1796">
                  <a:moveTo>
                    <a:pt x="945" y="1"/>
                  </a:moveTo>
                  <a:lnTo>
                    <a:pt x="0" y="945"/>
                  </a:lnTo>
                  <a:cubicBezTo>
                    <a:pt x="225" y="1252"/>
                    <a:pt x="379" y="1617"/>
                    <a:pt x="462" y="1996"/>
                  </a:cubicBezTo>
                  <a:lnTo>
                    <a:pt x="1796" y="1996"/>
                  </a:lnTo>
                  <a:cubicBezTo>
                    <a:pt x="1694" y="1267"/>
                    <a:pt x="1401" y="578"/>
                    <a:pt x="945"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4"/>
            <p:cNvSpPr/>
            <p:nvPr/>
          </p:nvSpPr>
          <p:spPr>
            <a:xfrm>
              <a:off x="2997825" y="2135300"/>
              <a:ext cx="49900" cy="44000"/>
            </a:xfrm>
            <a:custGeom>
              <a:rect b="b" l="l" r="r" t="t"/>
              <a:pathLst>
                <a:path extrusionOk="0" h="1760" w="1996">
                  <a:moveTo>
                    <a:pt x="0" y="1"/>
                  </a:moveTo>
                  <a:lnTo>
                    <a:pt x="0" y="1322"/>
                  </a:lnTo>
                  <a:cubicBezTo>
                    <a:pt x="377" y="1405"/>
                    <a:pt x="744" y="1547"/>
                    <a:pt x="1050" y="1760"/>
                  </a:cubicBezTo>
                  <a:lnTo>
                    <a:pt x="1995" y="815"/>
                  </a:lnTo>
                  <a:cubicBezTo>
                    <a:pt x="1428" y="378"/>
                    <a:pt x="742" y="95"/>
                    <a:pt x="0"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4"/>
            <p:cNvSpPr/>
            <p:nvPr/>
          </p:nvSpPr>
          <p:spPr>
            <a:xfrm>
              <a:off x="2920500" y="2135300"/>
              <a:ext cx="49900" cy="43975"/>
            </a:xfrm>
            <a:custGeom>
              <a:rect b="b" l="l" r="r" t="t"/>
              <a:pathLst>
                <a:path extrusionOk="0" h="1759" w="1996">
                  <a:moveTo>
                    <a:pt x="1995" y="1"/>
                  </a:moveTo>
                  <a:cubicBezTo>
                    <a:pt x="1270" y="94"/>
                    <a:pt x="582" y="375"/>
                    <a:pt x="0" y="815"/>
                  </a:cubicBezTo>
                  <a:lnTo>
                    <a:pt x="944" y="1758"/>
                  </a:lnTo>
                  <a:cubicBezTo>
                    <a:pt x="1251" y="1546"/>
                    <a:pt x="1606" y="1404"/>
                    <a:pt x="1995" y="1334"/>
                  </a:cubicBezTo>
                  <a:lnTo>
                    <a:pt x="1995"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4"/>
            <p:cNvSpPr/>
            <p:nvPr/>
          </p:nvSpPr>
          <p:spPr>
            <a:xfrm>
              <a:off x="2879475" y="2175125"/>
              <a:ext cx="44875" cy="49900"/>
            </a:xfrm>
            <a:custGeom>
              <a:rect b="b" l="l" r="r" t="t"/>
              <a:pathLst>
                <a:path extrusionOk="0" h="1996" w="1795">
                  <a:moveTo>
                    <a:pt x="850" y="1"/>
                  </a:moveTo>
                  <a:cubicBezTo>
                    <a:pt x="394" y="578"/>
                    <a:pt x="102" y="1267"/>
                    <a:pt x="1" y="1996"/>
                  </a:cubicBezTo>
                  <a:lnTo>
                    <a:pt x="1333" y="1996"/>
                  </a:lnTo>
                  <a:cubicBezTo>
                    <a:pt x="1416" y="1617"/>
                    <a:pt x="1569" y="1252"/>
                    <a:pt x="1794" y="945"/>
                  </a:cubicBezTo>
                  <a:lnTo>
                    <a:pt x="850"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4"/>
            <p:cNvSpPr/>
            <p:nvPr/>
          </p:nvSpPr>
          <p:spPr>
            <a:xfrm>
              <a:off x="2970375" y="2134425"/>
              <a:ext cx="27475" cy="34225"/>
            </a:xfrm>
            <a:custGeom>
              <a:rect b="b" l="l" r="r" t="t"/>
              <a:pathLst>
                <a:path extrusionOk="0" h="1369" w="1099">
                  <a:moveTo>
                    <a:pt x="584" y="1"/>
                  </a:moveTo>
                  <a:cubicBezTo>
                    <a:pt x="574" y="1"/>
                    <a:pt x="564" y="1"/>
                    <a:pt x="554" y="1"/>
                  </a:cubicBezTo>
                  <a:cubicBezTo>
                    <a:pt x="545" y="1"/>
                    <a:pt x="535" y="1"/>
                    <a:pt x="526" y="1"/>
                  </a:cubicBezTo>
                  <a:cubicBezTo>
                    <a:pt x="350" y="1"/>
                    <a:pt x="174" y="13"/>
                    <a:pt x="0" y="36"/>
                  </a:cubicBezTo>
                  <a:lnTo>
                    <a:pt x="0" y="1369"/>
                  </a:lnTo>
                  <a:cubicBezTo>
                    <a:pt x="181" y="1331"/>
                    <a:pt x="368" y="1311"/>
                    <a:pt x="554" y="1309"/>
                  </a:cubicBezTo>
                  <a:cubicBezTo>
                    <a:pt x="562" y="1309"/>
                    <a:pt x="569" y="1309"/>
                    <a:pt x="577" y="1309"/>
                  </a:cubicBezTo>
                  <a:cubicBezTo>
                    <a:pt x="752" y="1309"/>
                    <a:pt x="926" y="1325"/>
                    <a:pt x="1098" y="1357"/>
                  </a:cubicBezTo>
                  <a:lnTo>
                    <a:pt x="1098" y="36"/>
                  </a:lnTo>
                  <a:cubicBezTo>
                    <a:pt x="927" y="12"/>
                    <a:pt x="755" y="1"/>
                    <a:pt x="58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4"/>
            <p:cNvSpPr/>
            <p:nvPr/>
          </p:nvSpPr>
          <p:spPr>
            <a:xfrm>
              <a:off x="2970375" y="2311475"/>
              <a:ext cx="27475" cy="34250"/>
            </a:xfrm>
            <a:custGeom>
              <a:rect b="b" l="l" r="r" t="t"/>
              <a:pathLst>
                <a:path extrusionOk="0" h="1370" w="1099">
                  <a:moveTo>
                    <a:pt x="0" y="0"/>
                  </a:moveTo>
                  <a:lnTo>
                    <a:pt x="0" y="1334"/>
                  </a:lnTo>
                  <a:cubicBezTo>
                    <a:pt x="183" y="1358"/>
                    <a:pt x="368" y="1369"/>
                    <a:pt x="554" y="1369"/>
                  </a:cubicBezTo>
                  <a:cubicBezTo>
                    <a:pt x="735" y="1369"/>
                    <a:pt x="917" y="1358"/>
                    <a:pt x="1098" y="1334"/>
                  </a:cubicBezTo>
                  <a:lnTo>
                    <a:pt x="1098" y="13"/>
                  </a:lnTo>
                  <a:cubicBezTo>
                    <a:pt x="932" y="44"/>
                    <a:pt x="765" y="59"/>
                    <a:pt x="596" y="59"/>
                  </a:cubicBezTo>
                  <a:cubicBezTo>
                    <a:pt x="582" y="59"/>
                    <a:pt x="568" y="59"/>
                    <a:pt x="554" y="59"/>
                  </a:cubicBezTo>
                  <a:cubicBezTo>
                    <a:pt x="368" y="58"/>
                    <a:pt x="181" y="38"/>
                    <a:pt x="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4"/>
            <p:cNvSpPr/>
            <p:nvPr/>
          </p:nvSpPr>
          <p:spPr>
            <a:xfrm>
              <a:off x="2878250" y="2225000"/>
              <a:ext cx="34600" cy="27750"/>
            </a:xfrm>
            <a:custGeom>
              <a:rect b="b" l="l" r="r" t="t"/>
              <a:pathLst>
                <a:path extrusionOk="0" h="1110" w="1384">
                  <a:moveTo>
                    <a:pt x="50" y="1"/>
                  </a:moveTo>
                  <a:cubicBezTo>
                    <a:pt x="16" y="199"/>
                    <a:pt x="0" y="401"/>
                    <a:pt x="2" y="602"/>
                  </a:cubicBezTo>
                  <a:cubicBezTo>
                    <a:pt x="2" y="772"/>
                    <a:pt x="13" y="943"/>
                    <a:pt x="37" y="1110"/>
                  </a:cubicBezTo>
                  <a:lnTo>
                    <a:pt x="1371" y="1110"/>
                  </a:lnTo>
                  <a:cubicBezTo>
                    <a:pt x="1337" y="943"/>
                    <a:pt x="1322" y="772"/>
                    <a:pt x="1323" y="602"/>
                  </a:cubicBezTo>
                  <a:lnTo>
                    <a:pt x="1325" y="602"/>
                  </a:lnTo>
                  <a:cubicBezTo>
                    <a:pt x="1326" y="401"/>
                    <a:pt x="1346" y="199"/>
                    <a:pt x="138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4"/>
            <p:cNvSpPr/>
            <p:nvPr/>
          </p:nvSpPr>
          <p:spPr>
            <a:xfrm>
              <a:off x="3055350" y="2225000"/>
              <a:ext cx="34600" cy="27750"/>
            </a:xfrm>
            <a:custGeom>
              <a:rect b="b" l="l" r="r" t="t"/>
              <a:pathLst>
                <a:path extrusionOk="0" h="1110" w="1384">
                  <a:moveTo>
                    <a:pt x="1" y="1"/>
                  </a:moveTo>
                  <a:cubicBezTo>
                    <a:pt x="38" y="199"/>
                    <a:pt x="58" y="401"/>
                    <a:pt x="60" y="602"/>
                  </a:cubicBezTo>
                  <a:cubicBezTo>
                    <a:pt x="62" y="772"/>
                    <a:pt x="47" y="943"/>
                    <a:pt x="13" y="1110"/>
                  </a:cubicBezTo>
                  <a:lnTo>
                    <a:pt x="1346" y="1110"/>
                  </a:lnTo>
                  <a:cubicBezTo>
                    <a:pt x="1370" y="943"/>
                    <a:pt x="1381" y="772"/>
                    <a:pt x="1381" y="602"/>
                  </a:cubicBezTo>
                  <a:cubicBezTo>
                    <a:pt x="1384" y="401"/>
                    <a:pt x="1368" y="199"/>
                    <a:pt x="133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4"/>
            <p:cNvSpPr/>
            <p:nvPr/>
          </p:nvSpPr>
          <p:spPr>
            <a:xfrm>
              <a:off x="3024075" y="2155650"/>
              <a:ext cx="43400" cy="43125"/>
            </a:xfrm>
            <a:custGeom>
              <a:rect b="b" l="l" r="r" t="t"/>
              <a:pathLst>
                <a:path extrusionOk="0" h="1725" w="1736">
                  <a:moveTo>
                    <a:pt x="945" y="1"/>
                  </a:moveTo>
                  <a:lnTo>
                    <a:pt x="0" y="944"/>
                  </a:lnTo>
                  <a:cubicBezTo>
                    <a:pt x="317" y="1145"/>
                    <a:pt x="587" y="1411"/>
                    <a:pt x="790" y="1724"/>
                  </a:cubicBezTo>
                  <a:lnTo>
                    <a:pt x="1735" y="780"/>
                  </a:lnTo>
                  <a:cubicBezTo>
                    <a:pt x="1509" y="486"/>
                    <a:pt x="1242" y="223"/>
                    <a:pt x="94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4"/>
            <p:cNvSpPr/>
            <p:nvPr/>
          </p:nvSpPr>
          <p:spPr>
            <a:xfrm>
              <a:off x="2899825" y="2280175"/>
              <a:ext cx="42800" cy="43125"/>
            </a:xfrm>
            <a:custGeom>
              <a:rect b="b" l="l" r="r" t="t"/>
              <a:pathLst>
                <a:path extrusionOk="0" h="1725" w="1712">
                  <a:moveTo>
                    <a:pt x="944" y="1"/>
                  </a:moveTo>
                  <a:lnTo>
                    <a:pt x="1" y="934"/>
                  </a:lnTo>
                  <a:cubicBezTo>
                    <a:pt x="213" y="1239"/>
                    <a:pt x="477" y="1506"/>
                    <a:pt x="779" y="1724"/>
                  </a:cubicBezTo>
                  <a:lnTo>
                    <a:pt x="1711" y="792"/>
                  </a:lnTo>
                  <a:cubicBezTo>
                    <a:pt x="1408" y="580"/>
                    <a:pt x="1146" y="311"/>
                    <a:pt x="94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4"/>
            <p:cNvSpPr/>
            <p:nvPr/>
          </p:nvSpPr>
          <p:spPr>
            <a:xfrm>
              <a:off x="2900700" y="2155650"/>
              <a:ext cx="43400" cy="43125"/>
            </a:xfrm>
            <a:custGeom>
              <a:rect b="b" l="l" r="r" t="t"/>
              <a:pathLst>
                <a:path extrusionOk="0" h="1725" w="1736">
                  <a:moveTo>
                    <a:pt x="792" y="1"/>
                  </a:moveTo>
                  <a:cubicBezTo>
                    <a:pt x="494" y="223"/>
                    <a:pt x="228" y="486"/>
                    <a:pt x="1" y="780"/>
                  </a:cubicBezTo>
                  <a:lnTo>
                    <a:pt x="945" y="1724"/>
                  </a:lnTo>
                  <a:cubicBezTo>
                    <a:pt x="1151" y="1411"/>
                    <a:pt x="1419" y="1145"/>
                    <a:pt x="1736" y="946"/>
                  </a:cubicBezTo>
                  <a:lnTo>
                    <a:pt x="792"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4"/>
            <p:cNvSpPr/>
            <p:nvPr/>
          </p:nvSpPr>
          <p:spPr>
            <a:xfrm>
              <a:off x="3025550" y="2280175"/>
              <a:ext cx="42800" cy="43125"/>
            </a:xfrm>
            <a:custGeom>
              <a:rect b="b" l="l" r="r" t="t"/>
              <a:pathLst>
                <a:path extrusionOk="0" h="1725" w="1712">
                  <a:moveTo>
                    <a:pt x="779" y="1"/>
                  </a:moveTo>
                  <a:cubicBezTo>
                    <a:pt x="570" y="309"/>
                    <a:pt x="305" y="577"/>
                    <a:pt x="0" y="792"/>
                  </a:cubicBezTo>
                  <a:lnTo>
                    <a:pt x="932" y="1724"/>
                  </a:lnTo>
                  <a:cubicBezTo>
                    <a:pt x="1235" y="1506"/>
                    <a:pt x="1499" y="1239"/>
                    <a:pt x="1711" y="934"/>
                  </a:cubicBezTo>
                  <a:lnTo>
                    <a:pt x="779"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4"/>
            <p:cNvSpPr/>
            <p:nvPr/>
          </p:nvSpPr>
          <p:spPr>
            <a:xfrm>
              <a:off x="2878600" y="2247625"/>
              <a:ext cx="210975" cy="99750"/>
            </a:xfrm>
            <a:custGeom>
              <a:rect b="b" l="l" r="r" t="t"/>
              <a:pathLst>
                <a:path extrusionOk="0" h="3990" w="8439">
                  <a:moveTo>
                    <a:pt x="0" y="1"/>
                  </a:moveTo>
                  <a:cubicBezTo>
                    <a:pt x="123" y="2226"/>
                    <a:pt x="1966" y="3989"/>
                    <a:pt x="4219" y="3989"/>
                  </a:cubicBezTo>
                  <a:cubicBezTo>
                    <a:pt x="6474" y="3989"/>
                    <a:pt x="8316" y="2226"/>
                    <a:pt x="8438" y="1"/>
                  </a:cubicBezTo>
                  <a:lnTo>
                    <a:pt x="8438" y="1"/>
                  </a:lnTo>
                  <a:cubicBezTo>
                    <a:pt x="8433" y="70"/>
                    <a:pt x="8426" y="139"/>
                    <a:pt x="8416" y="205"/>
                  </a:cubicBezTo>
                  <a:cubicBezTo>
                    <a:pt x="8334" y="946"/>
                    <a:pt x="8048" y="1649"/>
                    <a:pt x="7591" y="2236"/>
                  </a:cubicBezTo>
                  <a:cubicBezTo>
                    <a:pt x="7377" y="2541"/>
                    <a:pt x="7113" y="2808"/>
                    <a:pt x="6810" y="3026"/>
                  </a:cubicBezTo>
                  <a:cubicBezTo>
                    <a:pt x="6223" y="3497"/>
                    <a:pt x="5516" y="3795"/>
                    <a:pt x="4769" y="3888"/>
                  </a:cubicBezTo>
                  <a:cubicBezTo>
                    <a:pt x="4589" y="3912"/>
                    <a:pt x="4408" y="3923"/>
                    <a:pt x="4226" y="3923"/>
                  </a:cubicBezTo>
                  <a:cubicBezTo>
                    <a:pt x="4041" y="3923"/>
                    <a:pt x="3855" y="3911"/>
                    <a:pt x="3671" y="3888"/>
                  </a:cubicBezTo>
                  <a:lnTo>
                    <a:pt x="3671" y="3890"/>
                  </a:lnTo>
                  <a:cubicBezTo>
                    <a:pt x="2923" y="3797"/>
                    <a:pt x="2216" y="3499"/>
                    <a:pt x="1628" y="3028"/>
                  </a:cubicBezTo>
                  <a:lnTo>
                    <a:pt x="2105" y="2553"/>
                  </a:lnTo>
                  <a:lnTo>
                    <a:pt x="1628" y="3026"/>
                  </a:lnTo>
                  <a:cubicBezTo>
                    <a:pt x="1326" y="2808"/>
                    <a:pt x="1062" y="2541"/>
                    <a:pt x="850" y="2236"/>
                  </a:cubicBezTo>
                  <a:cubicBezTo>
                    <a:pt x="391" y="1649"/>
                    <a:pt x="104" y="946"/>
                    <a:pt x="23" y="205"/>
                  </a:cubicBezTo>
                  <a:cubicBezTo>
                    <a:pt x="13" y="139"/>
                    <a:pt x="6" y="70"/>
                    <a:pt x="0" y="1"/>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4"/>
            <p:cNvSpPr/>
            <p:nvPr/>
          </p:nvSpPr>
          <p:spPr>
            <a:xfrm>
              <a:off x="2879150" y="2252725"/>
              <a:ext cx="29975" cy="50825"/>
            </a:xfrm>
            <a:custGeom>
              <a:rect b="b" l="l" r="r" t="t"/>
              <a:pathLst>
                <a:path extrusionOk="0" h="2033" w="1199">
                  <a:moveTo>
                    <a:pt x="1" y="1"/>
                  </a:moveTo>
                  <a:cubicBezTo>
                    <a:pt x="84" y="742"/>
                    <a:pt x="369" y="1445"/>
                    <a:pt x="828" y="2032"/>
                  </a:cubicBezTo>
                  <a:lnTo>
                    <a:pt x="1199" y="1665"/>
                  </a:lnTo>
                  <a:cubicBezTo>
                    <a:pt x="733" y="1197"/>
                    <a:pt x="385" y="628"/>
                    <a:pt x="179"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4"/>
            <p:cNvSpPr/>
            <p:nvPr/>
          </p:nvSpPr>
          <p:spPr>
            <a:xfrm>
              <a:off x="2919300" y="2311400"/>
              <a:ext cx="51050" cy="33450"/>
            </a:xfrm>
            <a:custGeom>
              <a:rect b="b" l="l" r="r" t="t"/>
              <a:pathLst>
                <a:path extrusionOk="0" h="1338" w="2042">
                  <a:moveTo>
                    <a:pt x="476" y="0"/>
                  </a:moveTo>
                  <a:cubicBezTo>
                    <a:pt x="476" y="0"/>
                    <a:pt x="476" y="1"/>
                    <a:pt x="476" y="1"/>
                  </a:cubicBezTo>
                  <a:lnTo>
                    <a:pt x="476" y="1"/>
                  </a:lnTo>
                  <a:lnTo>
                    <a:pt x="477" y="0"/>
                  </a:lnTo>
                  <a:close/>
                  <a:moveTo>
                    <a:pt x="476" y="1"/>
                  </a:moveTo>
                  <a:lnTo>
                    <a:pt x="0" y="475"/>
                  </a:lnTo>
                  <a:cubicBezTo>
                    <a:pt x="588" y="946"/>
                    <a:pt x="1295" y="1244"/>
                    <a:pt x="2042" y="1337"/>
                  </a:cubicBezTo>
                  <a:lnTo>
                    <a:pt x="2042" y="532"/>
                  </a:lnTo>
                  <a:cubicBezTo>
                    <a:pt x="1491" y="460"/>
                    <a:pt x="958" y="280"/>
                    <a:pt x="476"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4"/>
            <p:cNvSpPr/>
            <p:nvPr/>
          </p:nvSpPr>
          <p:spPr>
            <a:xfrm>
              <a:off x="2997825" y="2311400"/>
              <a:ext cx="51050" cy="33450"/>
            </a:xfrm>
            <a:custGeom>
              <a:rect b="b" l="l" r="r" t="t"/>
              <a:pathLst>
                <a:path extrusionOk="0" h="1338" w="2042">
                  <a:moveTo>
                    <a:pt x="1566" y="0"/>
                  </a:moveTo>
                  <a:cubicBezTo>
                    <a:pt x="1084" y="279"/>
                    <a:pt x="551" y="460"/>
                    <a:pt x="0" y="532"/>
                  </a:cubicBezTo>
                  <a:lnTo>
                    <a:pt x="0" y="1337"/>
                  </a:lnTo>
                  <a:cubicBezTo>
                    <a:pt x="747" y="1244"/>
                    <a:pt x="1454" y="946"/>
                    <a:pt x="2041" y="477"/>
                  </a:cubicBezTo>
                  <a:lnTo>
                    <a:pt x="1566" y="0"/>
                  </a:ln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4"/>
            <p:cNvSpPr/>
            <p:nvPr/>
          </p:nvSpPr>
          <p:spPr>
            <a:xfrm>
              <a:off x="3059100" y="2252725"/>
              <a:ext cx="29900" cy="50825"/>
            </a:xfrm>
            <a:custGeom>
              <a:rect b="b" l="l" r="r" t="t"/>
              <a:pathLst>
                <a:path extrusionOk="0" h="2033" w="1196">
                  <a:moveTo>
                    <a:pt x="1019" y="1"/>
                  </a:moveTo>
                  <a:cubicBezTo>
                    <a:pt x="814" y="626"/>
                    <a:pt x="465" y="1196"/>
                    <a:pt x="1" y="1663"/>
                  </a:cubicBezTo>
                  <a:lnTo>
                    <a:pt x="369" y="2032"/>
                  </a:lnTo>
                  <a:cubicBezTo>
                    <a:pt x="828" y="1445"/>
                    <a:pt x="1113" y="742"/>
                    <a:pt x="1196" y="1"/>
                  </a:cubicBezTo>
                  <a:close/>
                </a:path>
              </a:pathLst>
            </a:custGeom>
            <a:solidFill>
              <a:srgbClr val="9211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4"/>
            <p:cNvSpPr/>
            <p:nvPr/>
          </p:nvSpPr>
          <p:spPr>
            <a:xfrm>
              <a:off x="2970375" y="2324675"/>
              <a:ext cx="27475" cy="21075"/>
            </a:xfrm>
            <a:custGeom>
              <a:rect b="b" l="l" r="r" t="t"/>
              <a:pathLst>
                <a:path extrusionOk="0" h="843" w="1099">
                  <a:moveTo>
                    <a:pt x="1097" y="1"/>
                  </a:moveTo>
                  <a:lnTo>
                    <a:pt x="1097" y="1"/>
                  </a:lnTo>
                  <a:lnTo>
                    <a:pt x="1097" y="1"/>
                  </a:lnTo>
                  <a:cubicBezTo>
                    <a:pt x="1097" y="1"/>
                    <a:pt x="1098" y="1"/>
                    <a:pt x="1098" y="1"/>
                  </a:cubicBezTo>
                  <a:close/>
                  <a:moveTo>
                    <a:pt x="0" y="1"/>
                  </a:moveTo>
                  <a:lnTo>
                    <a:pt x="0" y="808"/>
                  </a:lnTo>
                  <a:cubicBezTo>
                    <a:pt x="183" y="832"/>
                    <a:pt x="368" y="843"/>
                    <a:pt x="554" y="843"/>
                  </a:cubicBezTo>
                  <a:cubicBezTo>
                    <a:pt x="735" y="843"/>
                    <a:pt x="917" y="832"/>
                    <a:pt x="1097" y="808"/>
                  </a:cubicBezTo>
                  <a:lnTo>
                    <a:pt x="1097" y="1"/>
                  </a:lnTo>
                  <a:lnTo>
                    <a:pt x="1097" y="1"/>
                  </a:lnTo>
                  <a:cubicBezTo>
                    <a:pt x="914" y="25"/>
                    <a:pt x="731" y="36"/>
                    <a:pt x="549" y="36"/>
                  </a:cubicBezTo>
                  <a:cubicBezTo>
                    <a:pt x="365" y="36"/>
                    <a:pt x="182" y="25"/>
                    <a:pt x="0"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4"/>
            <p:cNvSpPr/>
            <p:nvPr/>
          </p:nvSpPr>
          <p:spPr>
            <a:xfrm>
              <a:off x="2878425" y="2230875"/>
              <a:ext cx="5200" cy="21875"/>
            </a:xfrm>
            <a:custGeom>
              <a:rect b="b" l="l" r="r" t="t"/>
              <a:pathLst>
                <a:path extrusionOk="0" h="875" w="208">
                  <a:moveTo>
                    <a:pt x="21" y="0"/>
                  </a:moveTo>
                  <a:cubicBezTo>
                    <a:pt x="9" y="144"/>
                    <a:pt x="0" y="287"/>
                    <a:pt x="0" y="433"/>
                  </a:cubicBezTo>
                  <a:cubicBezTo>
                    <a:pt x="0" y="512"/>
                    <a:pt x="3" y="592"/>
                    <a:pt x="7" y="670"/>
                  </a:cubicBezTo>
                  <a:cubicBezTo>
                    <a:pt x="13" y="740"/>
                    <a:pt x="20" y="809"/>
                    <a:pt x="30" y="875"/>
                  </a:cubicBezTo>
                  <a:lnTo>
                    <a:pt x="207" y="875"/>
                  </a:lnTo>
                  <a:cubicBezTo>
                    <a:pt x="114" y="591"/>
                    <a:pt x="52" y="297"/>
                    <a:pt x="21"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4"/>
            <p:cNvSpPr/>
            <p:nvPr/>
          </p:nvSpPr>
          <p:spPr>
            <a:xfrm>
              <a:off x="3084550" y="2230875"/>
              <a:ext cx="5200" cy="21875"/>
            </a:xfrm>
            <a:custGeom>
              <a:rect b="b" l="l" r="r" t="t"/>
              <a:pathLst>
                <a:path extrusionOk="0" h="875" w="208">
                  <a:moveTo>
                    <a:pt x="186" y="0"/>
                  </a:moveTo>
                  <a:cubicBezTo>
                    <a:pt x="155" y="297"/>
                    <a:pt x="94" y="591"/>
                    <a:pt x="1" y="875"/>
                  </a:cubicBezTo>
                  <a:lnTo>
                    <a:pt x="178" y="875"/>
                  </a:lnTo>
                  <a:cubicBezTo>
                    <a:pt x="188" y="809"/>
                    <a:pt x="196" y="740"/>
                    <a:pt x="200" y="671"/>
                  </a:cubicBezTo>
                  <a:cubicBezTo>
                    <a:pt x="205" y="592"/>
                    <a:pt x="207" y="512"/>
                    <a:pt x="207" y="433"/>
                  </a:cubicBezTo>
                  <a:cubicBezTo>
                    <a:pt x="207" y="287"/>
                    <a:pt x="199" y="144"/>
                    <a:pt x="186"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4"/>
            <p:cNvSpPr/>
            <p:nvPr/>
          </p:nvSpPr>
          <p:spPr>
            <a:xfrm>
              <a:off x="2899825" y="2294350"/>
              <a:ext cx="31400" cy="28950"/>
            </a:xfrm>
            <a:custGeom>
              <a:rect b="b" l="l" r="r" t="t"/>
              <a:pathLst>
                <a:path extrusionOk="0" h="1158" w="1256">
                  <a:moveTo>
                    <a:pt x="372" y="0"/>
                  </a:moveTo>
                  <a:lnTo>
                    <a:pt x="1" y="367"/>
                  </a:lnTo>
                  <a:cubicBezTo>
                    <a:pt x="214" y="672"/>
                    <a:pt x="477" y="939"/>
                    <a:pt x="779" y="1157"/>
                  </a:cubicBezTo>
                  <a:lnTo>
                    <a:pt x="1256" y="682"/>
                  </a:lnTo>
                  <a:cubicBezTo>
                    <a:pt x="933" y="494"/>
                    <a:pt x="635" y="265"/>
                    <a:pt x="372"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4"/>
            <p:cNvSpPr/>
            <p:nvPr/>
          </p:nvSpPr>
          <p:spPr>
            <a:xfrm>
              <a:off x="3036975" y="2294275"/>
              <a:ext cx="31375" cy="29025"/>
            </a:xfrm>
            <a:custGeom>
              <a:rect b="b" l="l" r="r" t="t"/>
              <a:pathLst>
                <a:path extrusionOk="0" h="1161" w="1255">
                  <a:moveTo>
                    <a:pt x="886" y="1"/>
                  </a:moveTo>
                  <a:cubicBezTo>
                    <a:pt x="622" y="266"/>
                    <a:pt x="324" y="497"/>
                    <a:pt x="0" y="685"/>
                  </a:cubicBezTo>
                  <a:lnTo>
                    <a:pt x="475" y="1160"/>
                  </a:lnTo>
                  <a:cubicBezTo>
                    <a:pt x="778" y="942"/>
                    <a:pt x="1042" y="675"/>
                    <a:pt x="1254" y="370"/>
                  </a:cubicBezTo>
                  <a:lnTo>
                    <a:pt x="886"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4"/>
            <p:cNvSpPr/>
            <p:nvPr/>
          </p:nvSpPr>
          <p:spPr>
            <a:xfrm>
              <a:off x="3303600" y="2817075"/>
              <a:ext cx="46725" cy="39100"/>
            </a:xfrm>
            <a:custGeom>
              <a:rect b="b" l="l" r="r" t="t"/>
              <a:pathLst>
                <a:path extrusionOk="0" h="1564" w="1869">
                  <a:moveTo>
                    <a:pt x="1742" y="1"/>
                  </a:moveTo>
                  <a:lnTo>
                    <a:pt x="1742" y="2"/>
                  </a:lnTo>
                  <a:cubicBezTo>
                    <a:pt x="1339" y="265"/>
                    <a:pt x="861" y="468"/>
                    <a:pt x="321" y="611"/>
                  </a:cubicBezTo>
                  <a:cubicBezTo>
                    <a:pt x="215" y="638"/>
                    <a:pt x="111" y="663"/>
                    <a:pt x="0" y="683"/>
                  </a:cubicBezTo>
                  <a:cubicBezTo>
                    <a:pt x="6" y="736"/>
                    <a:pt x="17" y="788"/>
                    <a:pt x="30" y="840"/>
                  </a:cubicBezTo>
                  <a:cubicBezTo>
                    <a:pt x="128" y="1269"/>
                    <a:pt x="514" y="1564"/>
                    <a:pt x="941" y="1564"/>
                  </a:cubicBezTo>
                  <a:cubicBezTo>
                    <a:pt x="1005" y="1564"/>
                    <a:pt x="1070" y="1557"/>
                    <a:pt x="1135" y="1543"/>
                  </a:cubicBezTo>
                  <a:cubicBezTo>
                    <a:pt x="1495" y="1460"/>
                    <a:pt x="1773" y="1175"/>
                    <a:pt x="1848" y="814"/>
                  </a:cubicBezTo>
                  <a:cubicBezTo>
                    <a:pt x="1864" y="690"/>
                    <a:pt x="1869" y="565"/>
                    <a:pt x="1839" y="440"/>
                  </a:cubicBezTo>
                  <a:cubicBezTo>
                    <a:pt x="1807" y="293"/>
                    <a:pt x="1774" y="147"/>
                    <a:pt x="174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4"/>
            <p:cNvSpPr/>
            <p:nvPr/>
          </p:nvSpPr>
          <p:spPr>
            <a:xfrm>
              <a:off x="3298225" y="2594250"/>
              <a:ext cx="1950" cy="1425"/>
            </a:xfrm>
            <a:custGeom>
              <a:rect b="b" l="l" r="r" t="t"/>
              <a:pathLst>
                <a:path extrusionOk="0" h="57" w="78">
                  <a:moveTo>
                    <a:pt x="61" y="1"/>
                  </a:moveTo>
                  <a:lnTo>
                    <a:pt x="0" y="41"/>
                  </a:lnTo>
                  <a:lnTo>
                    <a:pt x="77" y="57"/>
                  </a:lnTo>
                  <a:cubicBezTo>
                    <a:pt x="68" y="39"/>
                    <a:pt x="62" y="20"/>
                    <a:pt x="61"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4"/>
            <p:cNvSpPr/>
            <p:nvPr/>
          </p:nvSpPr>
          <p:spPr>
            <a:xfrm>
              <a:off x="3289050" y="2556025"/>
              <a:ext cx="3050" cy="2650"/>
            </a:xfrm>
            <a:custGeom>
              <a:rect b="b" l="l" r="r" t="t"/>
              <a:pathLst>
                <a:path extrusionOk="0" h="106" w="122">
                  <a:moveTo>
                    <a:pt x="94" y="0"/>
                  </a:moveTo>
                  <a:cubicBezTo>
                    <a:pt x="65" y="30"/>
                    <a:pt x="34" y="55"/>
                    <a:pt x="0" y="76"/>
                  </a:cubicBezTo>
                  <a:cubicBezTo>
                    <a:pt x="38" y="83"/>
                    <a:pt x="82" y="99"/>
                    <a:pt x="121" y="106"/>
                  </a:cubicBezTo>
                  <a:cubicBezTo>
                    <a:pt x="113" y="77"/>
                    <a:pt x="107" y="35"/>
                    <a:pt x="94"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4"/>
            <p:cNvSpPr/>
            <p:nvPr/>
          </p:nvSpPr>
          <p:spPr>
            <a:xfrm>
              <a:off x="3296325" y="2785275"/>
              <a:ext cx="50850" cy="48850"/>
            </a:xfrm>
            <a:custGeom>
              <a:rect b="b" l="l" r="r" t="t"/>
              <a:pathLst>
                <a:path extrusionOk="0" h="1954" w="2034">
                  <a:moveTo>
                    <a:pt x="1750" y="1"/>
                  </a:moveTo>
                  <a:cubicBezTo>
                    <a:pt x="1339" y="268"/>
                    <a:pt x="845" y="481"/>
                    <a:pt x="293" y="622"/>
                  </a:cubicBezTo>
                  <a:lnTo>
                    <a:pt x="0" y="685"/>
                  </a:lnTo>
                  <a:cubicBezTo>
                    <a:pt x="97" y="1090"/>
                    <a:pt x="187" y="1520"/>
                    <a:pt x="291" y="1953"/>
                  </a:cubicBezTo>
                  <a:cubicBezTo>
                    <a:pt x="402" y="1934"/>
                    <a:pt x="506" y="1908"/>
                    <a:pt x="612" y="1882"/>
                  </a:cubicBezTo>
                  <a:cubicBezTo>
                    <a:pt x="1152" y="1738"/>
                    <a:pt x="1630" y="1537"/>
                    <a:pt x="2033" y="1273"/>
                  </a:cubicBezTo>
                  <a:cubicBezTo>
                    <a:pt x="1937" y="836"/>
                    <a:pt x="1843" y="418"/>
                    <a:pt x="175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4"/>
            <p:cNvSpPr/>
            <p:nvPr/>
          </p:nvSpPr>
          <p:spPr>
            <a:xfrm>
              <a:off x="3288475" y="2747100"/>
              <a:ext cx="51625" cy="55325"/>
            </a:xfrm>
            <a:custGeom>
              <a:rect b="b" l="l" r="r" t="t"/>
              <a:pathLst>
                <a:path extrusionOk="0" h="2213" w="2065">
                  <a:moveTo>
                    <a:pt x="1743" y="1"/>
                  </a:moveTo>
                  <a:cubicBezTo>
                    <a:pt x="1321" y="286"/>
                    <a:pt x="813" y="508"/>
                    <a:pt x="231" y="657"/>
                  </a:cubicBezTo>
                  <a:lnTo>
                    <a:pt x="1" y="714"/>
                  </a:lnTo>
                  <a:cubicBezTo>
                    <a:pt x="100" y="1206"/>
                    <a:pt x="213" y="1701"/>
                    <a:pt x="314" y="2212"/>
                  </a:cubicBezTo>
                  <a:lnTo>
                    <a:pt x="607" y="2149"/>
                  </a:lnTo>
                  <a:cubicBezTo>
                    <a:pt x="1161" y="2007"/>
                    <a:pt x="1654" y="1795"/>
                    <a:pt x="2064" y="1528"/>
                  </a:cubicBezTo>
                  <a:cubicBezTo>
                    <a:pt x="1956" y="1007"/>
                    <a:pt x="1847" y="500"/>
                    <a:pt x="1743"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4"/>
            <p:cNvSpPr/>
            <p:nvPr/>
          </p:nvSpPr>
          <p:spPr>
            <a:xfrm>
              <a:off x="3280325" y="2708950"/>
              <a:ext cx="51725" cy="56000"/>
            </a:xfrm>
            <a:custGeom>
              <a:rect b="b" l="l" r="r" t="t"/>
              <a:pathLst>
                <a:path extrusionOk="0" h="2240" w="2069">
                  <a:moveTo>
                    <a:pt x="1747" y="0"/>
                  </a:moveTo>
                  <a:cubicBezTo>
                    <a:pt x="1318" y="291"/>
                    <a:pt x="784" y="543"/>
                    <a:pt x="175" y="699"/>
                  </a:cubicBezTo>
                  <a:cubicBezTo>
                    <a:pt x="119" y="716"/>
                    <a:pt x="57" y="724"/>
                    <a:pt x="1" y="740"/>
                  </a:cubicBezTo>
                  <a:cubicBezTo>
                    <a:pt x="48" y="942"/>
                    <a:pt x="90" y="1136"/>
                    <a:pt x="131" y="1344"/>
                  </a:cubicBezTo>
                  <a:cubicBezTo>
                    <a:pt x="200" y="1642"/>
                    <a:pt x="258" y="1940"/>
                    <a:pt x="327" y="2240"/>
                  </a:cubicBezTo>
                  <a:lnTo>
                    <a:pt x="557" y="2185"/>
                  </a:lnTo>
                  <a:cubicBezTo>
                    <a:pt x="1139" y="2036"/>
                    <a:pt x="1648" y="1812"/>
                    <a:pt x="2069" y="1527"/>
                  </a:cubicBezTo>
                  <a:cubicBezTo>
                    <a:pt x="2039" y="1402"/>
                    <a:pt x="2015" y="1284"/>
                    <a:pt x="1986" y="1157"/>
                  </a:cubicBezTo>
                  <a:cubicBezTo>
                    <a:pt x="1905" y="776"/>
                    <a:pt x="1827" y="381"/>
                    <a:pt x="174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4"/>
            <p:cNvSpPr/>
            <p:nvPr/>
          </p:nvSpPr>
          <p:spPr>
            <a:xfrm>
              <a:off x="3272700" y="2670600"/>
              <a:ext cx="51350" cy="56850"/>
            </a:xfrm>
            <a:custGeom>
              <a:rect b="b" l="l" r="r" t="t"/>
              <a:pathLst>
                <a:path extrusionOk="0" h="2274" w="2054">
                  <a:moveTo>
                    <a:pt x="1725" y="0"/>
                  </a:moveTo>
                  <a:cubicBezTo>
                    <a:pt x="1726" y="1"/>
                    <a:pt x="1726" y="1"/>
                    <a:pt x="1726" y="1"/>
                  </a:cubicBezTo>
                  <a:lnTo>
                    <a:pt x="1726" y="1"/>
                  </a:lnTo>
                  <a:cubicBezTo>
                    <a:pt x="1726" y="1"/>
                    <a:pt x="1726" y="1"/>
                    <a:pt x="1727" y="0"/>
                  </a:cubicBezTo>
                  <a:close/>
                  <a:moveTo>
                    <a:pt x="1726" y="1"/>
                  </a:moveTo>
                  <a:lnTo>
                    <a:pt x="1726" y="1"/>
                  </a:lnTo>
                  <a:cubicBezTo>
                    <a:pt x="1291" y="317"/>
                    <a:pt x="735" y="584"/>
                    <a:pt x="106" y="743"/>
                  </a:cubicBezTo>
                  <a:cubicBezTo>
                    <a:pt x="69" y="757"/>
                    <a:pt x="36" y="757"/>
                    <a:pt x="0" y="769"/>
                  </a:cubicBezTo>
                  <a:cubicBezTo>
                    <a:pt x="54" y="1046"/>
                    <a:pt x="113" y="1330"/>
                    <a:pt x="175" y="1602"/>
                  </a:cubicBezTo>
                  <a:cubicBezTo>
                    <a:pt x="218" y="1829"/>
                    <a:pt x="269" y="2053"/>
                    <a:pt x="307" y="2274"/>
                  </a:cubicBezTo>
                  <a:cubicBezTo>
                    <a:pt x="363" y="2257"/>
                    <a:pt x="425" y="2250"/>
                    <a:pt x="481" y="2233"/>
                  </a:cubicBezTo>
                  <a:cubicBezTo>
                    <a:pt x="1090" y="2077"/>
                    <a:pt x="1624" y="1825"/>
                    <a:pt x="2053" y="1534"/>
                  </a:cubicBezTo>
                  <a:cubicBezTo>
                    <a:pt x="2042" y="1503"/>
                    <a:pt x="2035" y="1469"/>
                    <a:pt x="2032" y="1437"/>
                  </a:cubicBezTo>
                  <a:cubicBezTo>
                    <a:pt x="1959" y="1083"/>
                    <a:pt x="1880" y="721"/>
                    <a:pt x="1803" y="360"/>
                  </a:cubicBezTo>
                  <a:cubicBezTo>
                    <a:pt x="1778" y="244"/>
                    <a:pt x="1749" y="118"/>
                    <a:pt x="172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4"/>
            <p:cNvSpPr/>
            <p:nvPr/>
          </p:nvSpPr>
          <p:spPr>
            <a:xfrm>
              <a:off x="3264725" y="2632525"/>
              <a:ext cx="51125" cy="57325"/>
            </a:xfrm>
            <a:custGeom>
              <a:rect b="b" l="l" r="r" t="t"/>
              <a:pathLst>
                <a:path extrusionOk="0" h="2293" w="2045">
                  <a:moveTo>
                    <a:pt x="1714" y="1"/>
                  </a:moveTo>
                  <a:cubicBezTo>
                    <a:pt x="1271" y="337"/>
                    <a:pt x="699" y="614"/>
                    <a:pt x="48" y="775"/>
                  </a:cubicBezTo>
                  <a:cubicBezTo>
                    <a:pt x="28" y="778"/>
                    <a:pt x="20" y="784"/>
                    <a:pt x="0" y="787"/>
                  </a:cubicBezTo>
                  <a:cubicBezTo>
                    <a:pt x="58" y="1071"/>
                    <a:pt x="113" y="1348"/>
                    <a:pt x="175" y="1619"/>
                  </a:cubicBezTo>
                  <a:lnTo>
                    <a:pt x="311" y="2264"/>
                  </a:lnTo>
                  <a:cubicBezTo>
                    <a:pt x="315" y="2273"/>
                    <a:pt x="314" y="2285"/>
                    <a:pt x="318" y="2292"/>
                  </a:cubicBezTo>
                  <a:cubicBezTo>
                    <a:pt x="355" y="2280"/>
                    <a:pt x="388" y="2280"/>
                    <a:pt x="423" y="2266"/>
                  </a:cubicBezTo>
                  <a:cubicBezTo>
                    <a:pt x="1053" y="2107"/>
                    <a:pt x="1611" y="1840"/>
                    <a:pt x="2044" y="1523"/>
                  </a:cubicBezTo>
                  <a:cubicBezTo>
                    <a:pt x="2042" y="1502"/>
                    <a:pt x="2036" y="1495"/>
                    <a:pt x="2033" y="1474"/>
                  </a:cubicBezTo>
                  <a:cubicBezTo>
                    <a:pt x="1932" y="995"/>
                    <a:pt x="1832" y="503"/>
                    <a:pt x="171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4"/>
            <p:cNvSpPr/>
            <p:nvPr/>
          </p:nvSpPr>
          <p:spPr>
            <a:xfrm>
              <a:off x="3184050" y="2607950"/>
              <a:ext cx="42975" cy="21825"/>
            </a:xfrm>
            <a:custGeom>
              <a:rect b="b" l="l" r="r" t="t"/>
              <a:pathLst>
                <a:path extrusionOk="0" h="873" w="1719">
                  <a:moveTo>
                    <a:pt x="1" y="1"/>
                  </a:moveTo>
                  <a:lnTo>
                    <a:pt x="1" y="1"/>
                  </a:lnTo>
                  <a:cubicBezTo>
                    <a:pt x="4" y="22"/>
                    <a:pt x="12" y="50"/>
                    <a:pt x="15" y="71"/>
                  </a:cubicBezTo>
                  <a:cubicBezTo>
                    <a:pt x="58" y="409"/>
                    <a:pt x="286" y="694"/>
                    <a:pt x="607" y="809"/>
                  </a:cubicBezTo>
                  <a:cubicBezTo>
                    <a:pt x="714" y="851"/>
                    <a:pt x="828" y="873"/>
                    <a:pt x="944" y="873"/>
                  </a:cubicBezTo>
                  <a:cubicBezTo>
                    <a:pt x="978" y="873"/>
                    <a:pt x="1013" y="871"/>
                    <a:pt x="1048" y="867"/>
                  </a:cubicBezTo>
                  <a:cubicBezTo>
                    <a:pt x="1328" y="832"/>
                    <a:pt x="1577" y="667"/>
                    <a:pt x="1719" y="423"/>
                  </a:cubicBezTo>
                  <a:lnTo>
                    <a:pt x="1719" y="423"/>
                  </a:lnTo>
                  <a:cubicBezTo>
                    <a:pt x="1680" y="424"/>
                    <a:pt x="1641" y="425"/>
                    <a:pt x="1603" y="425"/>
                  </a:cubicBezTo>
                  <a:cubicBezTo>
                    <a:pt x="1417" y="425"/>
                    <a:pt x="1239" y="407"/>
                    <a:pt x="1066" y="385"/>
                  </a:cubicBezTo>
                  <a:cubicBezTo>
                    <a:pt x="653" y="319"/>
                    <a:pt x="285" y="189"/>
                    <a:pt x="1"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4"/>
            <p:cNvSpPr/>
            <p:nvPr/>
          </p:nvSpPr>
          <p:spPr>
            <a:xfrm>
              <a:off x="3256750" y="2595275"/>
              <a:ext cx="51050" cy="56925"/>
            </a:xfrm>
            <a:custGeom>
              <a:rect b="b" l="l" r="r" t="t"/>
              <a:pathLst>
                <a:path extrusionOk="0" h="2277" w="2042">
                  <a:moveTo>
                    <a:pt x="1659" y="0"/>
                  </a:moveTo>
                  <a:cubicBezTo>
                    <a:pt x="1215" y="336"/>
                    <a:pt x="651" y="608"/>
                    <a:pt x="0" y="771"/>
                  </a:cubicBezTo>
                  <a:cubicBezTo>
                    <a:pt x="59" y="1055"/>
                    <a:pt x="121" y="1326"/>
                    <a:pt x="175" y="1603"/>
                  </a:cubicBezTo>
                  <a:cubicBezTo>
                    <a:pt x="231" y="1834"/>
                    <a:pt x="273" y="2061"/>
                    <a:pt x="319" y="2277"/>
                  </a:cubicBezTo>
                  <a:cubicBezTo>
                    <a:pt x="339" y="2274"/>
                    <a:pt x="347" y="2268"/>
                    <a:pt x="367" y="2265"/>
                  </a:cubicBezTo>
                  <a:cubicBezTo>
                    <a:pt x="1018" y="2104"/>
                    <a:pt x="1590" y="1827"/>
                    <a:pt x="2034" y="1491"/>
                  </a:cubicBezTo>
                  <a:lnTo>
                    <a:pt x="2042" y="1486"/>
                  </a:lnTo>
                  <a:cubicBezTo>
                    <a:pt x="1944" y="1014"/>
                    <a:pt x="1838" y="528"/>
                    <a:pt x="1736" y="16"/>
                  </a:cubicBezTo>
                  <a:lnTo>
                    <a:pt x="1659"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4"/>
            <p:cNvSpPr/>
            <p:nvPr/>
          </p:nvSpPr>
          <p:spPr>
            <a:xfrm>
              <a:off x="3298225" y="2594250"/>
              <a:ext cx="1950" cy="1425"/>
            </a:xfrm>
            <a:custGeom>
              <a:rect b="b" l="l" r="r" t="t"/>
              <a:pathLst>
                <a:path extrusionOk="0" h="57" w="78">
                  <a:moveTo>
                    <a:pt x="61" y="1"/>
                  </a:moveTo>
                  <a:lnTo>
                    <a:pt x="0" y="41"/>
                  </a:lnTo>
                  <a:lnTo>
                    <a:pt x="77" y="57"/>
                  </a:lnTo>
                  <a:cubicBezTo>
                    <a:pt x="68" y="39"/>
                    <a:pt x="62" y="20"/>
                    <a:pt x="6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4"/>
            <p:cNvSpPr/>
            <p:nvPr/>
          </p:nvSpPr>
          <p:spPr>
            <a:xfrm>
              <a:off x="3248775" y="2557875"/>
              <a:ext cx="50975" cy="56650"/>
            </a:xfrm>
            <a:custGeom>
              <a:rect b="b" l="l" r="r" t="t"/>
              <a:pathLst>
                <a:path extrusionOk="0" h="2266" w="2039">
                  <a:moveTo>
                    <a:pt x="1611" y="1"/>
                  </a:moveTo>
                  <a:cubicBezTo>
                    <a:pt x="1182" y="325"/>
                    <a:pt x="630" y="600"/>
                    <a:pt x="0" y="760"/>
                  </a:cubicBezTo>
                  <a:cubicBezTo>
                    <a:pt x="59" y="1044"/>
                    <a:pt x="118" y="1328"/>
                    <a:pt x="180" y="1599"/>
                  </a:cubicBezTo>
                  <a:cubicBezTo>
                    <a:pt x="224" y="1827"/>
                    <a:pt x="274" y="2050"/>
                    <a:pt x="319" y="2265"/>
                  </a:cubicBezTo>
                  <a:cubicBezTo>
                    <a:pt x="970" y="2102"/>
                    <a:pt x="1534" y="1831"/>
                    <a:pt x="1978" y="1496"/>
                  </a:cubicBezTo>
                  <a:lnTo>
                    <a:pt x="2039" y="1454"/>
                  </a:lnTo>
                  <a:cubicBezTo>
                    <a:pt x="1940" y="997"/>
                    <a:pt x="1843" y="525"/>
                    <a:pt x="1732" y="32"/>
                  </a:cubicBezTo>
                  <a:lnTo>
                    <a:pt x="1732" y="30"/>
                  </a:lnTo>
                  <a:cubicBezTo>
                    <a:pt x="1693" y="23"/>
                    <a:pt x="1649" y="8"/>
                    <a:pt x="161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4"/>
            <p:cNvSpPr/>
            <p:nvPr/>
          </p:nvSpPr>
          <p:spPr>
            <a:xfrm>
              <a:off x="3289050" y="2556025"/>
              <a:ext cx="3050" cy="2650"/>
            </a:xfrm>
            <a:custGeom>
              <a:rect b="b" l="l" r="r" t="t"/>
              <a:pathLst>
                <a:path extrusionOk="0" h="106" w="122">
                  <a:moveTo>
                    <a:pt x="94" y="0"/>
                  </a:moveTo>
                  <a:cubicBezTo>
                    <a:pt x="65" y="30"/>
                    <a:pt x="34" y="55"/>
                    <a:pt x="0" y="76"/>
                  </a:cubicBezTo>
                  <a:cubicBezTo>
                    <a:pt x="38" y="83"/>
                    <a:pt x="82" y="99"/>
                    <a:pt x="121" y="106"/>
                  </a:cubicBezTo>
                  <a:cubicBezTo>
                    <a:pt x="113" y="77"/>
                    <a:pt x="107" y="35"/>
                    <a:pt x="9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4"/>
            <p:cNvSpPr/>
            <p:nvPr/>
          </p:nvSpPr>
          <p:spPr>
            <a:xfrm>
              <a:off x="3177025" y="2572150"/>
              <a:ext cx="53525" cy="46450"/>
            </a:xfrm>
            <a:custGeom>
              <a:rect b="b" l="l" r="r" t="t"/>
              <a:pathLst>
                <a:path extrusionOk="0" h="1858" w="2141">
                  <a:moveTo>
                    <a:pt x="1" y="0"/>
                  </a:moveTo>
                  <a:lnTo>
                    <a:pt x="1" y="0"/>
                  </a:lnTo>
                  <a:cubicBezTo>
                    <a:pt x="40" y="289"/>
                    <a:pt x="100" y="560"/>
                    <a:pt x="152" y="816"/>
                  </a:cubicBezTo>
                  <a:cubicBezTo>
                    <a:pt x="179" y="921"/>
                    <a:pt x="203" y="1039"/>
                    <a:pt x="223" y="1149"/>
                  </a:cubicBezTo>
                  <a:cubicBezTo>
                    <a:pt x="249" y="1243"/>
                    <a:pt x="271" y="1337"/>
                    <a:pt x="282" y="1434"/>
                  </a:cubicBezTo>
                  <a:cubicBezTo>
                    <a:pt x="566" y="1621"/>
                    <a:pt x="933" y="1752"/>
                    <a:pt x="1347" y="1817"/>
                  </a:cubicBezTo>
                  <a:cubicBezTo>
                    <a:pt x="1520" y="1839"/>
                    <a:pt x="1697" y="1857"/>
                    <a:pt x="1883" y="1857"/>
                  </a:cubicBezTo>
                  <a:cubicBezTo>
                    <a:pt x="1922" y="1857"/>
                    <a:pt x="1961" y="1856"/>
                    <a:pt x="2000" y="1855"/>
                  </a:cubicBezTo>
                  <a:cubicBezTo>
                    <a:pt x="2095" y="1706"/>
                    <a:pt x="2140" y="1530"/>
                    <a:pt x="2128" y="1354"/>
                  </a:cubicBezTo>
                  <a:cubicBezTo>
                    <a:pt x="2128" y="1319"/>
                    <a:pt x="2133" y="1294"/>
                    <a:pt x="2125" y="1266"/>
                  </a:cubicBezTo>
                  <a:cubicBezTo>
                    <a:pt x="2084" y="976"/>
                    <a:pt x="2028" y="691"/>
                    <a:pt x="1956" y="408"/>
                  </a:cubicBezTo>
                  <a:cubicBezTo>
                    <a:pt x="1955" y="388"/>
                    <a:pt x="1949" y="369"/>
                    <a:pt x="1939" y="352"/>
                  </a:cubicBezTo>
                  <a:cubicBezTo>
                    <a:pt x="1825" y="361"/>
                    <a:pt x="1711" y="366"/>
                    <a:pt x="1596" y="366"/>
                  </a:cubicBezTo>
                  <a:cubicBezTo>
                    <a:pt x="1390" y="366"/>
                    <a:pt x="1184" y="351"/>
                    <a:pt x="979" y="321"/>
                  </a:cubicBezTo>
                  <a:cubicBezTo>
                    <a:pt x="604" y="263"/>
                    <a:pt x="272" y="152"/>
                    <a:pt x="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4"/>
            <p:cNvSpPr/>
            <p:nvPr/>
          </p:nvSpPr>
          <p:spPr>
            <a:xfrm>
              <a:off x="3233275" y="2521350"/>
              <a:ext cx="58150" cy="55525"/>
            </a:xfrm>
            <a:custGeom>
              <a:rect b="b" l="l" r="r" t="t"/>
              <a:pathLst>
                <a:path extrusionOk="0" h="2221" w="2326">
                  <a:moveTo>
                    <a:pt x="1797" y="1"/>
                  </a:moveTo>
                  <a:cubicBezTo>
                    <a:pt x="1369" y="326"/>
                    <a:pt x="813" y="593"/>
                    <a:pt x="183" y="752"/>
                  </a:cubicBezTo>
                  <a:cubicBezTo>
                    <a:pt x="118" y="773"/>
                    <a:pt x="56" y="781"/>
                    <a:pt x="0" y="797"/>
                  </a:cubicBezTo>
                  <a:cubicBezTo>
                    <a:pt x="188" y="892"/>
                    <a:pt x="391" y="1158"/>
                    <a:pt x="457" y="1470"/>
                  </a:cubicBezTo>
                  <a:cubicBezTo>
                    <a:pt x="467" y="1500"/>
                    <a:pt x="472" y="1529"/>
                    <a:pt x="474" y="1560"/>
                  </a:cubicBezTo>
                  <a:cubicBezTo>
                    <a:pt x="524" y="1784"/>
                    <a:pt x="575" y="2006"/>
                    <a:pt x="620" y="2221"/>
                  </a:cubicBezTo>
                  <a:cubicBezTo>
                    <a:pt x="1250" y="2062"/>
                    <a:pt x="1802" y="1788"/>
                    <a:pt x="2231" y="1463"/>
                  </a:cubicBezTo>
                  <a:cubicBezTo>
                    <a:pt x="2265" y="1442"/>
                    <a:pt x="2296" y="1417"/>
                    <a:pt x="2325" y="1387"/>
                  </a:cubicBezTo>
                  <a:cubicBezTo>
                    <a:pt x="2310" y="1284"/>
                    <a:pt x="2289" y="1183"/>
                    <a:pt x="2264" y="1082"/>
                  </a:cubicBezTo>
                  <a:cubicBezTo>
                    <a:pt x="2175" y="697"/>
                    <a:pt x="2017" y="330"/>
                    <a:pt x="1797"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4"/>
            <p:cNvSpPr/>
            <p:nvPr/>
          </p:nvSpPr>
          <p:spPr>
            <a:xfrm>
              <a:off x="3175950" y="2539425"/>
              <a:ext cx="50950" cy="41875"/>
            </a:xfrm>
            <a:custGeom>
              <a:rect b="b" l="l" r="r" t="t"/>
              <a:pathLst>
                <a:path extrusionOk="0" h="1675" w="2038">
                  <a:moveTo>
                    <a:pt x="96" y="1"/>
                  </a:moveTo>
                  <a:cubicBezTo>
                    <a:pt x="42" y="182"/>
                    <a:pt x="11" y="367"/>
                    <a:pt x="3" y="556"/>
                  </a:cubicBezTo>
                  <a:cubicBezTo>
                    <a:pt x="1" y="636"/>
                    <a:pt x="0" y="715"/>
                    <a:pt x="6" y="789"/>
                  </a:cubicBezTo>
                  <a:cubicBezTo>
                    <a:pt x="6" y="961"/>
                    <a:pt x="17" y="1132"/>
                    <a:pt x="41" y="1302"/>
                  </a:cubicBezTo>
                  <a:lnTo>
                    <a:pt x="46" y="1309"/>
                  </a:lnTo>
                  <a:cubicBezTo>
                    <a:pt x="316" y="1461"/>
                    <a:pt x="648" y="1571"/>
                    <a:pt x="1024" y="1630"/>
                  </a:cubicBezTo>
                  <a:cubicBezTo>
                    <a:pt x="1225" y="1659"/>
                    <a:pt x="1429" y="1674"/>
                    <a:pt x="1632" y="1674"/>
                  </a:cubicBezTo>
                  <a:cubicBezTo>
                    <a:pt x="1749" y="1674"/>
                    <a:pt x="1867" y="1669"/>
                    <a:pt x="1984" y="1659"/>
                  </a:cubicBezTo>
                  <a:cubicBezTo>
                    <a:pt x="1946" y="1472"/>
                    <a:pt x="1913" y="1294"/>
                    <a:pt x="1878" y="1127"/>
                  </a:cubicBezTo>
                  <a:cubicBezTo>
                    <a:pt x="1859" y="951"/>
                    <a:pt x="1842" y="793"/>
                    <a:pt x="1846" y="635"/>
                  </a:cubicBezTo>
                  <a:cubicBezTo>
                    <a:pt x="1854" y="449"/>
                    <a:pt x="1920" y="270"/>
                    <a:pt x="2037" y="126"/>
                  </a:cubicBezTo>
                  <a:lnTo>
                    <a:pt x="2037" y="124"/>
                  </a:lnTo>
                  <a:cubicBezTo>
                    <a:pt x="1790" y="164"/>
                    <a:pt x="1540" y="184"/>
                    <a:pt x="1291" y="184"/>
                  </a:cubicBezTo>
                  <a:cubicBezTo>
                    <a:pt x="1076" y="184"/>
                    <a:pt x="862" y="170"/>
                    <a:pt x="650" y="140"/>
                  </a:cubicBezTo>
                  <a:cubicBezTo>
                    <a:pt x="449" y="107"/>
                    <a:pt x="263" y="67"/>
                    <a:pt x="9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4"/>
            <p:cNvSpPr/>
            <p:nvPr/>
          </p:nvSpPr>
          <p:spPr>
            <a:xfrm>
              <a:off x="3178325" y="2493700"/>
              <a:ext cx="99875" cy="50375"/>
            </a:xfrm>
            <a:custGeom>
              <a:rect b="b" l="l" r="r" t="t"/>
              <a:pathLst>
                <a:path extrusionOk="0" h="2015" w="3995">
                  <a:moveTo>
                    <a:pt x="2068" y="0"/>
                  </a:moveTo>
                  <a:cubicBezTo>
                    <a:pt x="2057" y="0"/>
                    <a:pt x="2046" y="0"/>
                    <a:pt x="2035" y="0"/>
                  </a:cubicBezTo>
                  <a:cubicBezTo>
                    <a:pt x="972" y="17"/>
                    <a:pt x="242" y="871"/>
                    <a:pt x="1" y="1831"/>
                  </a:cubicBezTo>
                  <a:cubicBezTo>
                    <a:pt x="168" y="1896"/>
                    <a:pt x="352" y="1938"/>
                    <a:pt x="553" y="1969"/>
                  </a:cubicBezTo>
                  <a:cubicBezTo>
                    <a:pt x="769" y="1999"/>
                    <a:pt x="986" y="2014"/>
                    <a:pt x="1202" y="2014"/>
                  </a:cubicBezTo>
                  <a:cubicBezTo>
                    <a:pt x="1450" y="2014"/>
                    <a:pt x="1697" y="1994"/>
                    <a:pt x="1941" y="1955"/>
                  </a:cubicBezTo>
                  <a:lnTo>
                    <a:pt x="1949" y="1949"/>
                  </a:lnTo>
                  <a:cubicBezTo>
                    <a:pt x="1991" y="1888"/>
                    <a:pt x="2035" y="1857"/>
                    <a:pt x="2061" y="1857"/>
                  </a:cubicBezTo>
                  <a:cubicBezTo>
                    <a:pt x="2063" y="1857"/>
                    <a:pt x="2064" y="1857"/>
                    <a:pt x="2066" y="1858"/>
                  </a:cubicBezTo>
                  <a:cubicBezTo>
                    <a:pt x="2070" y="1857"/>
                    <a:pt x="2074" y="1857"/>
                    <a:pt x="2079" y="1857"/>
                  </a:cubicBezTo>
                  <a:cubicBezTo>
                    <a:pt x="2117" y="1857"/>
                    <a:pt x="2160" y="1877"/>
                    <a:pt x="2198" y="1903"/>
                  </a:cubicBezTo>
                  <a:cubicBezTo>
                    <a:pt x="2254" y="1887"/>
                    <a:pt x="2315" y="1879"/>
                    <a:pt x="2379" y="1858"/>
                  </a:cubicBezTo>
                  <a:cubicBezTo>
                    <a:pt x="3009" y="1699"/>
                    <a:pt x="3566" y="1432"/>
                    <a:pt x="3995" y="1107"/>
                  </a:cubicBezTo>
                  <a:lnTo>
                    <a:pt x="3964" y="1061"/>
                  </a:lnTo>
                  <a:cubicBezTo>
                    <a:pt x="3527" y="453"/>
                    <a:pt x="2862" y="0"/>
                    <a:pt x="206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4"/>
            <p:cNvSpPr/>
            <p:nvPr/>
          </p:nvSpPr>
          <p:spPr>
            <a:xfrm>
              <a:off x="3190950" y="2493600"/>
              <a:ext cx="68975" cy="21300"/>
            </a:xfrm>
            <a:custGeom>
              <a:rect b="b" l="l" r="r" t="t"/>
              <a:pathLst>
                <a:path extrusionOk="0" h="852" w="2759">
                  <a:moveTo>
                    <a:pt x="1557" y="0"/>
                  </a:moveTo>
                  <a:cubicBezTo>
                    <a:pt x="1548" y="0"/>
                    <a:pt x="1539" y="0"/>
                    <a:pt x="1530" y="0"/>
                  </a:cubicBezTo>
                  <a:cubicBezTo>
                    <a:pt x="889" y="10"/>
                    <a:pt x="367" y="331"/>
                    <a:pt x="0" y="793"/>
                  </a:cubicBezTo>
                  <a:cubicBezTo>
                    <a:pt x="5" y="802"/>
                    <a:pt x="19" y="803"/>
                    <a:pt x="31" y="806"/>
                  </a:cubicBezTo>
                  <a:cubicBezTo>
                    <a:pt x="246" y="836"/>
                    <a:pt x="463" y="851"/>
                    <a:pt x="679" y="851"/>
                  </a:cubicBezTo>
                  <a:cubicBezTo>
                    <a:pt x="927" y="851"/>
                    <a:pt x="1174" y="831"/>
                    <a:pt x="1419" y="792"/>
                  </a:cubicBezTo>
                  <a:cubicBezTo>
                    <a:pt x="1419" y="792"/>
                    <a:pt x="1599" y="759"/>
                    <a:pt x="1675" y="740"/>
                  </a:cubicBezTo>
                  <a:cubicBezTo>
                    <a:pt x="1731" y="724"/>
                    <a:pt x="1793" y="716"/>
                    <a:pt x="1858" y="695"/>
                  </a:cubicBezTo>
                  <a:cubicBezTo>
                    <a:pt x="2167" y="617"/>
                    <a:pt x="2469" y="511"/>
                    <a:pt x="2759" y="374"/>
                  </a:cubicBezTo>
                  <a:cubicBezTo>
                    <a:pt x="2405" y="131"/>
                    <a:pt x="1986" y="0"/>
                    <a:pt x="1557"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4"/>
            <p:cNvSpPr/>
            <p:nvPr/>
          </p:nvSpPr>
          <p:spPr>
            <a:xfrm>
              <a:off x="3233750" y="2541500"/>
              <a:ext cx="107300" cy="314700"/>
            </a:xfrm>
            <a:custGeom>
              <a:rect b="b" l="l" r="r" t="t"/>
              <a:pathLst>
                <a:path extrusionOk="0" h="12588" w="4292">
                  <a:moveTo>
                    <a:pt x="1023" y="1287"/>
                  </a:moveTo>
                  <a:cubicBezTo>
                    <a:pt x="886" y="1335"/>
                    <a:pt x="746" y="1377"/>
                    <a:pt x="601" y="1415"/>
                  </a:cubicBezTo>
                  <a:cubicBezTo>
                    <a:pt x="747" y="1377"/>
                    <a:pt x="888" y="1335"/>
                    <a:pt x="1023" y="1287"/>
                  </a:cubicBezTo>
                  <a:close/>
                  <a:moveTo>
                    <a:pt x="1" y="0"/>
                  </a:moveTo>
                  <a:lnTo>
                    <a:pt x="1" y="0"/>
                  </a:lnTo>
                  <a:cubicBezTo>
                    <a:pt x="4" y="3"/>
                    <a:pt x="6" y="6"/>
                    <a:pt x="8" y="9"/>
                  </a:cubicBezTo>
                  <a:cubicBezTo>
                    <a:pt x="185" y="114"/>
                    <a:pt x="373" y="367"/>
                    <a:pt x="435" y="664"/>
                  </a:cubicBezTo>
                  <a:cubicBezTo>
                    <a:pt x="446" y="692"/>
                    <a:pt x="453" y="722"/>
                    <a:pt x="452" y="751"/>
                  </a:cubicBezTo>
                  <a:cubicBezTo>
                    <a:pt x="505" y="973"/>
                    <a:pt x="552" y="1197"/>
                    <a:pt x="597" y="1413"/>
                  </a:cubicBezTo>
                  <a:cubicBezTo>
                    <a:pt x="656" y="1699"/>
                    <a:pt x="715" y="1984"/>
                    <a:pt x="778" y="2256"/>
                  </a:cubicBezTo>
                  <a:cubicBezTo>
                    <a:pt x="818" y="2480"/>
                    <a:pt x="871" y="2708"/>
                    <a:pt x="916" y="2919"/>
                  </a:cubicBezTo>
                  <a:cubicBezTo>
                    <a:pt x="971" y="3189"/>
                    <a:pt x="1030" y="3445"/>
                    <a:pt x="1086" y="3708"/>
                  </a:cubicBezTo>
                  <a:cubicBezTo>
                    <a:pt x="1034" y="3446"/>
                    <a:pt x="976" y="3189"/>
                    <a:pt x="920" y="2920"/>
                  </a:cubicBezTo>
                  <a:cubicBezTo>
                    <a:pt x="875" y="2705"/>
                    <a:pt x="825" y="2482"/>
                    <a:pt x="781" y="2254"/>
                  </a:cubicBezTo>
                  <a:cubicBezTo>
                    <a:pt x="719" y="1983"/>
                    <a:pt x="660" y="1699"/>
                    <a:pt x="601" y="1415"/>
                  </a:cubicBezTo>
                  <a:cubicBezTo>
                    <a:pt x="556" y="1200"/>
                    <a:pt x="505" y="976"/>
                    <a:pt x="455" y="754"/>
                  </a:cubicBezTo>
                  <a:cubicBezTo>
                    <a:pt x="453" y="723"/>
                    <a:pt x="448" y="692"/>
                    <a:pt x="438" y="664"/>
                  </a:cubicBezTo>
                  <a:cubicBezTo>
                    <a:pt x="373" y="362"/>
                    <a:pt x="183" y="105"/>
                    <a:pt x="1" y="0"/>
                  </a:cubicBezTo>
                  <a:close/>
                  <a:moveTo>
                    <a:pt x="1664" y="5907"/>
                  </a:moveTo>
                  <a:lnTo>
                    <a:pt x="1664" y="5907"/>
                  </a:lnTo>
                  <a:cubicBezTo>
                    <a:pt x="1627" y="5919"/>
                    <a:pt x="1594" y="5919"/>
                    <a:pt x="1558" y="5933"/>
                  </a:cubicBezTo>
                  <a:cubicBezTo>
                    <a:pt x="1595" y="5919"/>
                    <a:pt x="1629" y="5919"/>
                    <a:pt x="1664" y="5907"/>
                  </a:cubicBezTo>
                  <a:close/>
                  <a:moveTo>
                    <a:pt x="1113" y="3826"/>
                  </a:moveTo>
                  <a:lnTo>
                    <a:pt x="1111" y="3827"/>
                  </a:lnTo>
                  <a:cubicBezTo>
                    <a:pt x="1158" y="4033"/>
                    <a:pt x="1196" y="4236"/>
                    <a:pt x="1235" y="4426"/>
                  </a:cubicBezTo>
                  <a:lnTo>
                    <a:pt x="1408" y="5263"/>
                  </a:lnTo>
                  <a:cubicBezTo>
                    <a:pt x="1459" y="5472"/>
                    <a:pt x="1504" y="5690"/>
                    <a:pt x="1549" y="5907"/>
                  </a:cubicBezTo>
                  <a:lnTo>
                    <a:pt x="1729" y="6768"/>
                  </a:lnTo>
                  <a:cubicBezTo>
                    <a:pt x="1775" y="6990"/>
                    <a:pt x="1821" y="7214"/>
                    <a:pt x="1861" y="7439"/>
                  </a:cubicBezTo>
                  <a:cubicBezTo>
                    <a:pt x="1909" y="7636"/>
                    <a:pt x="1956" y="7833"/>
                    <a:pt x="1991" y="8039"/>
                  </a:cubicBezTo>
                  <a:cubicBezTo>
                    <a:pt x="2059" y="8330"/>
                    <a:pt x="2112" y="8618"/>
                    <a:pt x="2183" y="8904"/>
                  </a:cubicBezTo>
                  <a:cubicBezTo>
                    <a:pt x="2117" y="8616"/>
                    <a:pt x="2062" y="8329"/>
                    <a:pt x="1996" y="8041"/>
                  </a:cubicBezTo>
                  <a:cubicBezTo>
                    <a:pt x="1955" y="7833"/>
                    <a:pt x="1913" y="7639"/>
                    <a:pt x="1865" y="7436"/>
                  </a:cubicBezTo>
                  <a:cubicBezTo>
                    <a:pt x="1827" y="7215"/>
                    <a:pt x="1776" y="6993"/>
                    <a:pt x="1733" y="6766"/>
                  </a:cubicBezTo>
                  <a:cubicBezTo>
                    <a:pt x="1671" y="6494"/>
                    <a:pt x="1612" y="6209"/>
                    <a:pt x="1558" y="5933"/>
                  </a:cubicBezTo>
                  <a:cubicBezTo>
                    <a:pt x="1553" y="5925"/>
                    <a:pt x="1556" y="5912"/>
                    <a:pt x="1550" y="5904"/>
                  </a:cubicBezTo>
                  <a:lnTo>
                    <a:pt x="1414" y="5258"/>
                  </a:lnTo>
                  <a:cubicBezTo>
                    <a:pt x="1352" y="4987"/>
                    <a:pt x="1298" y="4710"/>
                    <a:pt x="1239" y="4426"/>
                  </a:cubicBezTo>
                  <a:cubicBezTo>
                    <a:pt x="1199" y="4234"/>
                    <a:pt x="1161" y="4031"/>
                    <a:pt x="1113" y="3826"/>
                  </a:cubicBezTo>
                  <a:close/>
                  <a:moveTo>
                    <a:pt x="2208" y="9025"/>
                  </a:moveTo>
                  <a:cubicBezTo>
                    <a:pt x="2299" y="9487"/>
                    <a:pt x="2408" y="9953"/>
                    <a:pt x="2502" y="10438"/>
                  </a:cubicBezTo>
                  <a:cubicBezTo>
                    <a:pt x="2599" y="10844"/>
                    <a:pt x="2689" y="11273"/>
                    <a:pt x="2791" y="11704"/>
                  </a:cubicBezTo>
                  <a:cubicBezTo>
                    <a:pt x="2795" y="11748"/>
                    <a:pt x="2806" y="11790"/>
                    <a:pt x="2816" y="11830"/>
                  </a:cubicBezTo>
                  <a:lnTo>
                    <a:pt x="2816" y="11830"/>
                  </a:lnTo>
                  <a:cubicBezTo>
                    <a:pt x="2807" y="11789"/>
                    <a:pt x="2799" y="11747"/>
                    <a:pt x="2794" y="11706"/>
                  </a:cubicBezTo>
                  <a:cubicBezTo>
                    <a:pt x="2690" y="11273"/>
                    <a:pt x="2600" y="10843"/>
                    <a:pt x="2503" y="10438"/>
                  </a:cubicBezTo>
                  <a:cubicBezTo>
                    <a:pt x="2408" y="9955"/>
                    <a:pt x="2302" y="9489"/>
                    <a:pt x="2208" y="9025"/>
                  </a:cubicBezTo>
                  <a:close/>
                  <a:moveTo>
                    <a:pt x="2816" y="11830"/>
                  </a:moveTo>
                  <a:cubicBezTo>
                    <a:pt x="2818" y="11838"/>
                    <a:pt x="2820" y="11846"/>
                    <a:pt x="2821" y="11854"/>
                  </a:cubicBezTo>
                  <a:lnTo>
                    <a:pt x="2821" y="11854"/>
                  </a:lnTo>
                  <a:cubicBezTo>
                    <a:pt x="2820" y="11846"/>
                    <a:pt x="2818" y="11838"/>
                    <a:pt x="2816" y="11830"/>
                  </a:cubicBezTo>
                  <a:close/>
                  <a:moveTo>
                    <a:pt x="4291" y="12396"/>
                  </a:moveTo>
                  <a:cubicBezTo>
                    <a:pt x="4188" y="12476"/>
                    <a:pt x="4070" y="12532"/>
                    <a:pt x="3943" y="12564"/>
                  </a:cubicBezTo>
                  <a:lnTo>
                    <a:pt x="3943" y="12564"/>
                  </a:lnTo>
                  <a:cubicBezTo>
                    <a:pt x="4071" y="12535"/>
                    <a:pt x="4190" y="12477"/>
                    <a:pt x="4291" y="12396"/>
                  </a:cubicBezTo>
                  <a:close/>
                  <a:moveTo>
                    <a:pt x="2821" y="11854"/>
                  </a:moveTo>
                  <a:cubicBezTo>
                    <a:pt x="2822" y="11857"/>
                    <a:pt x="2823" y="11861"/>
                    <a:pt x="2824" y="11865"/>
                  </a:cubicBezTo>
                  <a:cubicBezTo>
                    <a:pt x="2918" y="12289"/>
                    <a:pt x="3293" y="12580"/>
                    <a:pt x="3717" y="12587"/>
                  </a:cubicBezTo>
                  <a:lnTo>
                    <a:pt x="3717" y="12587"/>
                  </a:lnTo>
                  <a:cubicBezTo>
                    <a:pt x="3692" y="12587"/>
                    <a:pt x="3668" y="12585"/>
                    <a:pt x="3643" y="12582"/>
                  </a:cubicBezTo>
                  <a:cubicBezTo>
                    <a:pt x="3244" y="12544"/>
                    <a:pt x="2915" y="12254"/>
                    <a:pt x="2824" y="11863"/>
                  </a:cubicBezTo>
                  <a:cubicBezTo>
                    <a:pt x="2823" y="11860"/>
                    <a:pt x="2822" y="11857"/>
                    <a:pt x="2821" y="11854"/>
                  </a:cubicBezTo>
                  <a:close/>
                  <a:moveTo>
                    <a:pt x="3717" y="12587"/>
                  </a:moveTo>
                  <a:cubicBezTo>
                    <a:pt x="3722" y="12587"/>
                    <a:pt x="3728" y="12587"/>
                    <a:pt x="3733" y="12587"/>
                  </a:cubicBezTo>
                  <a:cubicBezTo>
                    <a:pt x="3728" y="12587"/>
                    <a:pt x="3722" y="12587"/>
                    <a:pt x="3717" y="12587"/>
                  </a:cubicBezTo>
                  <a:close/>
                  <a:moveTo>
                    <a:pt x="3943" y="12564"/>
                  </a:moveTo>
                  <a:cubicBezTo>
                    <a:pt x="3938" y="12565"/>
                    <a:pt x="3933" y="12567"/>
                    <a:pt x="3927" y="12568"/>
                  </a:cubicBezTo>
                  <a:cubicBezTo>
                    <a:pt x="3863" y="12580"/>
                    <a:pt x="3798" y="12587"/>
                    <a:pt x="3733" y="12587"/>
                  </a:cubicBezTo>
                  <a:lnTo>
                    <a:pt x="3739" y="12587"/>
                  </a:lnTo>
                  <a:cubicBezTo>
                    <a:pt x="3802" y="12587"/>
                    <a:pt x="3867" y="12580"/>
                    <a:pt x="3929" y="12568"/>
                  </a:cubicBezTo>
                  <a:cubicBezTo>
                    <a:pt x="3933" y="12566"/>
                    <a:pt x="3938" y="12565"/>
                    <a:pt x="3943" y="12564"/>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4"/>
            <p:cNvSpPr/>
            <p:nvPr/>
          </p:nvSpPr>
          <p:spPr>
            <a:xfrm>
              <a:off x="3303600" y="2833675"/>
              <a:ext cx="39800" cy="22525"/>
            </a:xfrm>
            <a:custGeom>
              <a:rect b="b" l="l" r="r" t="t"/>
              <a:pathLst>
                <a:path extrusionOk="0" h="901" w="1592">
                  <a:moveTo>
                    <a:pt x="87" y="1"/>
                  </a:moveTo>
                  <a:lnTo>
                    <a:pt x="87" y="1"/>
                  </a:lnTo>
                  <a:cubicBezTo>
                    <a:pt x="59" y="8"/>
                    <a:pt x="30" y="12"/>
                    <a:pt x="0" y="17"/>
                  </a:cubicBezTo>
                  <a:cubicBezTo>
                    <a:pt x="6" y="71"/>
                    <a:pt x="17" y="124"/>
                    <a:pt x="30" y="175"/>
                  </a:cubicBezTo>
                  <a:cubicBezTo>
                    <a:pt x="120" y="560"/>
                    <a:pt x="440" y="847"/>
                    <a:pt x="832" y="893"/>
                  </a:cubicBezTo>
                  <a:lnTo>
                    <a:pt x="832" y="893"/>
                  </a:lnTo>
                  <a:cubicBezTo>
                    <a:pt x="807" y="890"/>
                    <a:pt x="783" y="885"/>
                    <a:pt x="759" y="881"/>
                  </a:cubicBezTo>
                  <a:cubicBezTo>
                    <a:pt x="636" y="855"/>
                    <a:pt x="520" y="802"/>
                    <a:pt x="423" y="723"/>
                  </a:cubicBezTo>
                  <a:cubicBezTo>
                    <a:pt x="256" y="594"/>
                    <a:pt x="141" y="411"/>
                    <a:pt x="99" y="204"/>
                  </a:cubicBezTo>
                  <a:cubicBezTo>
                    <a:pt x="89" y="137"/>
                    <a:pt x="85" y="68"/>
                    <a:pt x="87" y="1"/>
                  </a:cubicBezTo>
                  <a:close/>
                  <a:moveTo>
                    <a:pt x="832" y="893"/>
                  </a:moveTo>
                  <a:cubicBezTo>
                    <a:pt x="838" y="893"/>
                    <a:pt x="843" y="894"/>
                    <a:pt x="849" y="895"/>
                  </a:cubicBezTo>
                  <a:cubicBezTo>
                    <a:pt x="843" y="894"/>
                    <a:pt x="838" y="893"/>
                    <a:pt x="832" y="893"/>
                  </a:cubicBezTo>
                  <a:close/>
                  <a:moveTo>
                    <a:pt x="1592" y="623"/>
                  </a:moveTo>
                  <a:cubicBezTo>
                    <a:pt x="1583" y="629"/>
                    <a:pt x="1573" y="632"/>
                    <a:pt x="1564" y="635"/>
                  </a:cubicBezTo>
                  <a:cubicBezTo>
                    <a:pt x="1402" y="803"/>
                    <a:pt x="1178" y="899"/>
                    <a:pt x="945" y="900"/>
                  </a:cubicBezTo>
                  <a:cubicBezTo>
                    <a:pt x="1008" y="900"/>
                    <a:pt x="1073" y="893"/>
                    <a:pt x="1135" y="881"/>
                  </a:cubicBezTo>
                  <a:cubicBezTo>
                    <a:pt x="1267" y="850"/>
                    <a:pt x="1391" y="792"/>
                    <a:pt x="1497" y="709"/>
                  </a:cubicBezTo>
                  <a:cubicBezTo>
                    <a:pt x="1531" y="682"/>
                    <a:pt x="1562" y="654"/>
                    <a:pt x="1592" y="623"/>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4"/>
            <p:cNvSpPr/>
            <p:nvPr/>
          </p:nvSpPr>
          <p:spPr>
            <a:xfrm>
              <a:off x="3296325" y="2799875"/>
              <a:ext cx="15900" cy="34250"/>
            </a:xfrm>
            <a:custGeom>
              <a:rect b="b" l="l" r="r" t="t"/>
              <a:pathLst>
                <a:path extrusionOk="0" h="1370" w="636">
                  <a:moveTo>
                    <a:pt x="487" y="806"/>
                  </a:moveTo>
                  <a:cubicBezTo>
                    <a:pt x="534" y="837"/>
                    <a:pt x="585" y="867"/>
                    <a:pt x="636" y="897"/>
                  </a:cubicBezTo>
                  <a:cubicBezTo>
                    <a:pt x="585" y="867"/>
                    <a:pt x="536" y="837"/>
                    <a:pt x="487" y="806"/>
                  </a:cubicBezTo>
                  <a:close/>
                  <a:moveTo>
                    <a:pt x="430" y="0"/>
                  </a:moveTo>
                  <a:cubicBezTo>
                    <a:pt x="385" y="13"/>
                    <a:pt x="339" y="25"/>
                    <a:pt x="293" y="38"/>
                  </a:cubicBezTo>
                  <a:lnTo>
                    <a:pt x="0" y="101"/>
                  </a:lnTo>
                  <a:cubicBezTo>
                    <a:pt x="97" y="506"/>
                    <a:pt x="187" y="936"/>
                    <a:pt x="291" y="1369"/>
                  </a:cubicBezTo>
                  <a:cubicBezTo>
                    <a:pt x="321" y="1364"/>
                    <a:pt x="350" y="1358"/>
                    <a:pt x="378" y="1353"/>
                  </a:cubicBezTo>
                  <a:cubicBezTo>
                    <a:pt x="380" y="1305"/>
                    <a:pt x="387" y="1257"/>
                    <a:pt x="397" y="1211"/>
                  </a:cubicBezTo>
                  <a:cubicBezTo>
                    <a:pt x="428" y="1076"/>
                    <a:pt x="457" y="941"/>
                    <a:pt x="487" y="806"/>
                  </a:cubicBezTo>
                  <a:cubicBezTo>
                    <a:pt x="508" y="707"/>
                    <a:pt x="529" y="612"/>
                    <a:pt x="550" y="516"/>
                  </a:cubicBezTo>
                  <a:cubicBezTo>
                    <a:pt x="511" y="340"/>
                    <a:pt x="471" y="169"/>
                    <a:pt x="430"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4"/>
            <p:cNvSpPr/>
            <p:nvPr/>
          </p:nvSpPr>
          <p:spPr>
            <a:xfrm>
              <a:off x="3288525" y="2762175"/>
              <a:ext cx="18600" cy="40250"/>
            </a:xfrm>
            <a:custGeom>
              <a:rect b="b" l="l" r="r" t="t"/>
              <a:pathLst>
                <a:path extrusionOk="0" h="1610" w="744">
                  <a:moveTo>
                    <a:pt x="425" y="1"/>
                  </a:moveTo>
                  <a:lnTo>
                    <a:pt x="423" y="2"/>
                  </a:lnTo>
                  <a:cubicBezTo>
                    <a:pt x="360" y="21"/>
                    <a:pt x="295" y="38"/>
                    <a:pt x="231" y="54"/>
                  </a:cubicBezTo>
                  <a:lnTo>
                    <a:pt x="0" y="111"/>
                  </a:lnTo>
                  <a:lnTo>
                    <a:pt x="18" y="196"/>
                  </a:lnTo>
                  <a:cubicBezTo>
                    <a:pt x="113" y="660"/>
                    <a:pt x="218" y="1127"/>
                    <a:pt x="314" y="1609"/>
                  </a:cubicBezTo>
                  <a:lnTo>
                    <a:pt x="606" y="1545"/>
                  </a:lnTo>
                  <a:cubicBezTo>
                    <a:pt x="652" y="1533"/>
                    <a:pt x="699" y="1521"/>
                    <a:pt x="744" y="1508"/>
                  </a:cubicBezTo>
                  <a:lnTo>
                    <a:pt x="742" y="1501"/>
                  </a:lnTo>
                  <a:lnTo>
                    <a:pt x="716" y="1370"/>
                  </a:lnTo>
                  <a:cubicBezTo>
                    <a:pt x="624" y="901"/>
                    <a:pt x="517" y="447"/>
                    <a:pt x="425"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4"/>
            <p:cNvSpPr/>
            <p:nvPr/>
          </p:nvSpPr>
          <p:spPr>
            <a:xfrm>
              <a:off x="3280325" y="2724625"/>
              <a:ext cx="18750" cy="40325"/>
            </a:xfrm>
            <a:custGeom>
              <a:rect b="b" l="l" r="r" t="t"/>
              <a:pathLst>
                <a:path extrusionOk="0" h="1613" w="750">
                  <a:moveTo>
                    <a:pt x="426" y="0"/>
                  </a:moveTo>
                  <a:lnTo>
                    <a:pt x="426" y="0"/>
                  </a:lnTo>
                  <a:cubicBezTo>
                    <a:pt x="344" y="27"/>
                    <a:pt x="261" y="51"/>
                    <a:pt x="175" y="72"/>
                  </a:cubicBezTo>
                  <a:cubicBezTo>
                    <a:pt x="119" y="89"/>
                    <a:pt x="57" y="96"/>
                    <a:pt x="1" y="113"/>
                  </a:cubicBezTo>
                  <a:cubicBezTo>
                    <a:pt x="48" y="315"/>
                    <a:pt x="90" y="509"/>
                    <a:pt x="131" y="717"/>
                  </a:cubicBezTo>
                  <a:cubicBezTo>
                    <a:pt x="197" y="1005"/>
                    <a:pt x="252" y="1291"/>
                    <a:pt x="318" y="1579"/>
                  </a:cubicBezTo>
                  <a:cubicBezTo>
                    <a:pt x="321" y="1590"/>
                    <a:pt x="324" y="1600"/>
                    <a:pt x="327" y="1611"/>
                  </a:cubicBezTo>
                  <a:lnTo>
                    <a:pt x="327" y="1613"/>
                  </a:lnTo>
                  <a:lnTo>
                    <a:pt x="557" y="1558"/>
                  </a:lnTo>
                  <a:cubicBezTo>
                    <a:pt x="622" y="1541"/>
                    <a:pt x="687" y="1523"/>
                    <a:pt x="750" y="1504"/>
                  </a:cubicBezTo>
                  <a:cubicBezTo>
                    <a:pt x="750" y="1503"/>
                    <a:pt x="748" y="1500"/>
                    <a:pt x="748" y="1499"/>
                  </a:cubicBezTo>
                  <a:lnTo>
                    <a:pt x="723" y="1375"/>
                  </a:lnTo>
                  <a:cubicBezTo>
                    <a:pt x="654" y="1078"/>
                    <a:pt x="599" y="779"/>
                    <a:pt x="529" y="477"/>
                  </a:cubicBezTo>
                  <a:cubicBezTo>
                    <a:pt x="495" y="311"/>
                    <a:pt x="463" y="159"/>
                    <a:pt x="424" y="1"/>
                  </a:cubicBezTo>
                  <a:lnTo>
                    <a:pt x="426"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4"/>
            <p:cNvSpPr/>
            <p:nvPr/>
          </p:nvSpPr>
          <p:spPr>
            <a:xfrm>
              <a:off x="3272675" y="2686875"/>
              <a:ext cx="18325" cy="40575"/>
            </a:xfrm>
            <a:custGeom>
              <a:rect b="b" l="l" r="r" t="t"/>
              <a:pathLst>
                <a:path extrusionOk="0" h="1623" w="733">
                  <a:moveTo>
                    <a:pt x="425" y="0"/>
                  </a:moveTo>
                  <a:cubicBezTo>
                    <a:pt x="321" y="34"/>
                    <a:pt x="214" y="65"/>
                    <a:pt x="105" y="92"/>
                  </a:cubicBezTo>
                  <a:cubicBezTo>
                    <a:pt x="70" y="104"/>
                    <a:pt x="37" y="106"/>
                    <a:pt x="0" y="118"/>
                  </a:cubicBezTo>
                  <a:cubicBezTo>
                    <a:pt x="55" y="395"/>
                    <a:pt x="114" y="679"/>
                    <a:pt x="174" y="951"/>
                  </a:cubicBezTo>
                  <a:cubicBezTo>
                    <a:pt x="218" y="1180"/>
                    <a:pt x="269" y="1402"/>
                    <a:pt x="307" y="1623"/>
                  </a:cubicBezTo>
                  <a:cubicBezTo>
                    <a:pt x="363" y="1606"/>
                    <a:pt x="425" y="1597"/>
                    <a:pt x="481" y="1582"/>
                  </a:cubicBezTo>
                  <a:cubicBezTo>
                    <a:pt x="565" y="1561"/>
                    <a:pt x="650" y="1537"/>
                    <a:pt x="732" y="1510"/>
                  </a:cubicBezTo>
                  <a:cubicBezTo>
                    <a:pt x="732" y="1509"/>
                    <a:pt x="731" y="1506"/>
                    <a:pt x="731" y="1503"/>
                  </a:cubicBezTo>
                  <a:lnTo>
                    <a:pt x="706" y="1386"/>
                  </a:lnTo>
                  <a:cubicBezTo>
                    <a:pt x="666" y="1161"/>
                    <a:pt x="620" y="938"/>
                    <a:pt x="574" y="714"/>
                  </a:cubicBezTo>
                  <a:lnTo>
                    <a:pt x="425" y="0"/>
                  </a:ln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4"/>
            <p:cNvSpPr/>
            <p:nvPr/>
          </p:nvSpPr>
          <p:spPr>
            <a:xfrm>
              <a:off x="3264725" y="2649200"/>
              <a:ext cx="18625" cy="40650"/>
            </a:xfrm>
            <a:custGeom>
              <a:rect b="b" l="l" r="r" t="t"/>
              <a:pathLst>
                <a:path extrusionOk="0" h="1626" w="745">
                  <a:moveTo>
                    <a:pt x="423" y="0"/>
                  </a:moveTo>
                  <a:cubicBezTo>
                    <a:pt x="303" y="39"/>
                    <a:pt x="177" y="76"/>
                    <a:pt x="48" y="108"/>
                  </a:cubicBezTo>
                  <a:cubicBezTo>
                    <a:pt x="28" y="111"/>
                    <a:pt x="20" y="117"/>
                    <a:pt x="0" y="120"/>
                  </a:cubicBezTo>
                  <a:cubicBezTo>
                    <a:pt x="59" y="404"/>
                    <a:pt x="113" y="681"/>
                    <a:pt x="175" y="952"/>
                  </a:cubicBezTo>
                  <a:lnTo>
                    <a:pt x="311" y="1597"/>
                  </a:lnTo>
                  <a:cubicBezTo>
                    <a:pt x="317" y="1604"/>
                    <a:pt x="314" y="1618"/>
                    <a:pt x="318" y="1625"/>
                  </a:cubicBezTo>
                  <a:cubicBezTo>
                    <a:pt x="353" y="1613"/>
                    <a:pt x="388" y="1611"/>
                    <a:pt x="423" y="1599"/>
                  </a:cubicBezTo>
                  <a:cubicBezTo>
                    <a:pt x="533" y="1572"/>
                    <a:pt x="640" y="1541"/>
                    <a:pt x="744" y="1507"/>
                  </a:cubicBezTo>
                  <a:lnTo>
                    <a:pt x="713" y="1360"/>
                  </a:lnTo>
                  <a:cubicBezTo>
                    <a:pt x="668" y="1143"/>
                    <a:pt x="623" y="925"/>
                    <a:pt x="572" y="716"/>
                  </a:cubicBezTo>
                  <a:lnTo>
                    <a:pt x="423"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4"/>
            <p:cNvSpPr/>
            <p:nvPr/>
          </p:nvSpPr>
          <p:spPr>
            <a:xfrm>
              <a:off x="3256775" y="2611400"/>
              <a:ext cx="18575" cy="40800"/>
            </a:xfrm>
            <a:custGeom>
              <a:rect b="b" l="l" r="r" t="t"/>
              <a:pathLst>
                <a:path extrusionOk="0" h="1632" w="743">
                  <a:moveTo>
                    <a:pt x="422" y="1"/>
                  </a:moveTo>
                  <a:cubicBezTo>
                    <a:pt x="286" y="47"/>
                    <a:pt x="145" y="89"/>
                    <a:pt x="1" y="126"/>
                  </a:cubicBezTo>
                  <a:cubicBezTo>
                    <a:pt x="55" y="394"/>
                    <a:pt x="113" y="652"/>
                    <a:pt x="165" y="913"/>
                  </a:cubicBezTo>
                  <a:lnTo>
                    <a:pt x="175" y="960"/>
                  </a:lnTo>
                  <a:cubicBezTo>
                    <a:pt x="181" y="983"/>
                    <a:pt x="186" y="1007"/>
                    <a:pt x="192" y="1031"/>
                  </a:cubicBezTo>
                  <a:cubicBezTo>
                    <a:pt x="240" y="1237"/>
                    <a:pt x="278" y="1439"/>
                    <a:pt x="318" y="1632"/>
                  </a:cubicBezTo>
                  <a:cubicBezTo>
                    <a:pt x="339" y="1629"/>
                    <a:pt x="346" y="1623"/>
                    <a:pt x="368" y="1620"/>
                  </a:cubicBezTo>
                  <a:cubicBezTo>
                    <a:pt x="495" y="1588"/>
                    <a:pt x="621" y="1553"/>
                    <a:pt x="743" y="1512"/>
                  </a:cubicBezTo>
                  <a:lnTo>
                    <a:pt x="718" y="1391"/>
                  </a:lnTo>
                  <a:cubicBezTo>
                    <a:pt x="674" y="1180"/>
                    <a:pt x="632" y="950"/>
                    <a:pt x="571" y="716"/>
                  </a:cubicBezTo>
                  <a:cubicBezTo>
                    <a:pt x="529" y="480"/>
                    <a:pt x="474" y="247"/>
                    <a:pt x="422"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4"/>
            <p:cNvSpPr/>
            <p:nvPr/>
          </p:nvSpPr>
          <p:spPr>
            <a:xfrm>
              <a:off x="3248800" y="2573700"/>
              <a:ext cx="18500" cy="40850"/>
            </a:xfrm>
            <a:custGeom>
              <a:rect b="b" l="l" r="r" t="t"/>
              <a:pathLst>
                <a:path extrusionOk="0" h="1634" w="740">
                  <a:moveTo>
                    <a:pt x="421" y="0"/>
                  </a:moveTo>
                  <a:cubicBezTo>
                    <a:pt x="421" y="0"/>
                    <a:pt x="421" y="1"/>
                    <a:pt x="421" y="1"/>
                  </a:cubicBezTo>
                  <a:lnTo>
                    <a:pt x="421" y="1"/>
                  </a:lnTo>
                  <a:cubicBezTo>
                    <a:pt x="421" y="1"/>
                    <a:pt x="422" y="0"/>
                    <a:pt x="422" y="0"/>
                  </a:cubicBezTo>
                  <a:close/>
                  <a:moveTo>
                    <a:pt x="421" y="1"/>
                  </a:moveTo>
                  <a:cubicBezTo>
                    <a:pt x="285" y="48"/>
                    <a:pt x="145" y="90"/>
                    <a:pt x="0" y="127"/>
                  </a:cubicBezTo>
                  <a:cubicBezTo>
                    <a:pt x="59" y="411"/>
                    <a:pt x="119" y="696"/>
                    <a:pt x="179" y="968"/>
                  </a:cubicBezTo>
                  <a:cubicBezTo>
                    <a:pt x="223" y="1195"/>
                    <a:pt x="273" y="1417"/>
                    <a:pt x="318" y="1634"/>
                  </a:cubicBezTo>
                  <a:cubicBezTo>
                    <a:pt x="464" y="1597"/>
                    <a:pt x="605" y="1555"/>
                    <a:pt x="740" y="1509"/>
                  </a:cubicBezTo>
                  <a:lnTo>
                    <a:pt x="740" y="1505"/>
                  </a:lnTo>
                  <a:lnTo>
                    <a:pt x="717" y="1393"/>
                  </a:lnTo>
                  <a:cubicBezTo>
                    <a:pt x="672" y="1176"/>
                    <a:pt x="619" y="953"/>
                    <a:pt x="580" y="730"/>
                  </a:cubicBezTo>
                  <a:cubicBezTo>
                    <a:pt x="523" y="491"/>
                    <a:pt x="473" y="245"/>
                    <a:pt x="42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4"/>
            <p:cNvSpPr/>
            <p:nvPr/>
          </p:nvSpPr>
          <p:spPr>
            <a:xfrm>
              <a:off x="3233325" y="2537600"/>
              <a:ext cx="26000" cy="39275"/>
            </a:xfrm>
            <a:custGeom>
              <a:rect b="b" l="l" r="r" t="t"/>
              <a:pathLst>
                <a:path extrusionOk="0" h="1571" w="1040">
                  <a:moveTo>
                    <a:pt x="529" y="0"/>
                  </a:moveTo>
                  <a:cubicBezTo>
                    <a:pt x="416" y="37"/>
                    <a:pt x="299" y="71"/>
                    <a:pt x="179" y="102"/>
                  </a:cubicBezTo>
                  <a:cubicBezTo>
                    <a:pt x="116" y="123"/>
                    <a:pt x="57" y="131"/>
                    <a:pt x="1" y="147"/>
                  </a:cubicBezTo>
                  <a:cubicBezTo>
                    <a:pt x="6" y="149"/>
                    <a:pt x="12" y="154"/>
                    <a:pt x="18" y="158"/>
                  </a:cubicBezTo>
                  <a:cubicBezTo>
                    <a:pt x="200" y="262"/>
                    <a:pt x="390" y="519"/>
                    <a:pt x="455" y="820"/>
                  </a:cubicBezTo>
                  <a:cubicBezTo>
                    <a:pt x="465" y="850"/>
                    <a:pt x="470" y="879"/>
                    <a:pt x="472" y="910"/>
                  </a:cubicBezTo>
                  <a:cubicBezTo>
                    <a:pt x="522" y="1134"/>
                    <a:pt x="573" y="1356"/>
                    <a:pt x="618" y="1571"/>
                  </a:cubicBezTo>
                  <a:cubicBezTo>
                    <a:pt x="763" y="1534"/>
                    <a:pt x="903" y="1492"/>
                    <a:pt x="1040" y="1444"/>
                  </a:cubicBezTo>
                  <a:lnTo>
                    <a:pt x="1038" y="1437"/>
                  </a:lnTo>
                  <a:lnTo>
                    <a:pt x="1017" y="1332"/>
                  </a:lnTo>
                  <a:cubicBezTo>
                    <a:pt x="972" y="1115"/>
                    <a:pt x="919" y="892"/>
                    <a:pt x="873" y="670"/>
                  </a:cubicBezTo>
                  <a:cubicBezTo>
                    <a:pt x="870" y="640"/>
                    <a:pt x="864" y="611"/>
                    <a:pt x="856" y="582"/>
                  </a:cubicBezTo>
                  <a:cubicBezTo>
                    <a:pt x="805" y="342"/>
                    <a:pt x="694" y="104"/>
                    <a:pt x="531"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4"/>
            <p:cNvSpPr/>
            <p:nvPr/>
          </p:nvSpPr>
          <p:spPr>
            <a:xfrm>
              <a:off x="3230250" y="2540125"/>
              <a:ext cx="1500" cy="350"/>
            </a:xfrm>
            <a:custGeom>
              <a:rect b="b" l="l" r="r" t="t"/>
              <a:pathLst>
                <a:path extrusionOk="0" h="14" w="60">
                  <a:moveTo>
                    <a:pt x="0" y="1"/>
                  </a:moveTo>
                  <a:cubicBezTo>
                    <a:pt x="20" y="1"/>
                    <a:pt x="41" y="5"/>
                    <a:pt x="59" y="13"/>
                  </a:cubicBezTo>
                  <a:cubicBezTo>
                    <a:pt x="41" y="5"/>
                    <a:pt x="21" y="1"/>
                    <a:pt x="2" y="1"/>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4"/>
            <p:cNvSpPr/>
            <p:nvPr/>
          </p:nvSpPr>
          <p:spPr>
            <a:xfrm>
              <a:off x="3229950" y="2535350"/>
              <a:ext cx="16625" cy="5925"/>
            </a:xfrm>
            <a:custGeom>
              <a:rect b="b" l="l" r="r" t="t"/>
              <a:pathLst>
                <a:path extrusionOk="0" h="237" w="665">
                  <a:moveTo>
                    <a:pt x="383" y="0"/>
                  </a:moveTo>
                  <a:cubicBezTo>
                    <a:pt x="149" y="0"/>
                    <a:pt x="1" y="192"/>
                    <a:pt x="1" y="192"/>
                  </a:cubicBezTo>
                  <a:lnTo>
                    <a:pt x="14" y="192"/>
                  </a:lnTo>
                  <a:cubicBezTo>
                    <a:pt x="33" y="193"/>
                    <a:pt x="53" y="197"/>
                    <a:pt x="71" y="204"/>
                  </a:cubicBezTo>
                  <a:cubicBezTo>
                    <a:pt x="94" y="213"/>
                    <a:pt x="116" y="224"/>
                    <a:pt x="136" y="237"/>
                  </a:cubicBezTo>
                  <a:cubicBezTo>
                    <a:pt x="192" y="221"/>
                    <a:pt x="251" y="213"/>
                    <a:pt x="314" y="193"/>
                  </a:cubicBezTo>
                  <a:cubicBezTo>
                    <a:pt x="434" y="162"/>
                    <a:pt x="551" y="128"/>
                    <a:pt x="664" y="90"/>
                  </a:cubicBezTo>
                  <a:lnTo>
                    <a:pt x="662" y="88"/>
                  </a:lnTo>
                  <a:cubicBezTo>
                    <a:pt x="559" y="24"/>
                    <a:pt x="466" y="2"/>
                    <a:pt x="383" y="2"/>
                  </a:cubicBezTo>
                  <a:lnTo>
                    <a:pt x="383" y="0"/>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4"/>
            <p:cNvSpPr/>
            <p:nvPr/>
          </p:nvSpPr>
          <p:spPr>
            <a:xfrm>
              <a:off x="3305550" y="2820000"/>
              <a:ext cx="43225" cy="36175"/>
            </a:xfrm>
            <a:custGeom>
              <a:rect b="b" l="l" r="r" t="t"/>
              <a:pathLst>
                <a:path extrusionOk="0" h="1447" w="1729">
                  <a:moveTo>
                    <a:pt x="118" y="1"/>
                  </a:moveTo>
                  <a:cubicBezTo>
                    <a:pt x="88" y="136"/>
                    <a:pt x="57" y="271"/>
                    <a:pt x="28" y="406"/>
                  </a:cubicBezTo>
                  <a:cubicBezTo>
                    <a:pt x="4" y="519"/>
                    <a:pt x="1" y="637"/>
                    <a:pt x="21" y="753"/>
                  </a:cubicBezTo>
                  <a:cubicBezTo>
                    <a:pt x="88" y="1087"/>
                    <a:pt x="347" y="1350"/>
                    <a:pt x="680" y="1428"/>
                  </a:cubicBezTo>
                  <a:cubicBezTo>
                    <a:pt x="740" y="1440"/>
                    <a:pt x="800" y="1446"/>
                    <a:pt x="859" y="1446"/>
                  </a:cubicBezTo>
                  <a:cubicBezTo>
                    <a:pt x="1254" y="1446"/>
                    <a:pt x="1612" y="1175"/>
                    <a:pt x="1702" y="777"/>
                  </a:cubicBezTo>
                  <a:cubicBezTo>
                    <a:pt x="1715" y="729"/>
                    <a:pt x="1725" y="680"/>
                    <a:pt x="1729" y="629"/>
                  </a:cubicBezTo>
                  <a:cubicBezTo>
                    <a:pt x="1628" y="612"/>
                    <a:pt x="1531" y="587"/>
                    <a:pt x="1434" y="563"/>
                  </a:cubicBezTo>
                  <a:cubicBezTo>
                    <a:pt x="933" y="429"/>
                    <a:pt x="490" y="242"/>
                    <a:pt x="11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4"/>
            <p:cNvSpPr/>
            <p:nvPr/>
          </p:nvSpPr>
          <p:spPr>
            <a:xfrm>
              <a:off x="3352000" y="2613725"/>
              <a:ext cx="1775" cy="1350"/>
            </a:xfrm>
            <a:custGeom>
              <a:rect b="b" l="l" r="r" t="t"/>
              <a:pathLst>
                <a:path extrusionOk="0" h="54" w="71">
                  <a:moveTo>
                    <a:pt x="14" y="1"/>
                  </a:moveTo>
                  <a:cubicBezTo>
                    <a:pt x="13" y="19"/>
                    <a:pt x="9" y="37"/>
                    <a:pt x="0" y="54"/>
                  </a:cubicBezTo>
                  <a:lnTo>
                    <a:pt x="70" y="40"/>
                  </a:lnTo>
                  <a:lnTo>
                    <a:pt x="14" y="1"/>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4"/>
            <p:cNvSpPr/>
            <p:nvPr/>
          </p:nvSpPr>
          <p:spPr>
            <a:xfrm>
              <a:off x="3359450" y="2578325"/>
              <a:ext cx="2825" cy="2450"/>
            </a:xfrm>
            <a:custGeom>
              <a:rect b="b" l="l" r="r" t="t"/>
              <a:pathLst>
                <a:path extrusionOk="0" h="98" w="113">
                  <a:moveTo>
                    <a:pt x="25" y="1"/>
                  </a:moveTo>
                  <a:cubicBezTo>
                    <a:pt x="13" y="35"/>
                    <a:pt x="7" y="71"/>
                    <a:pt x="0" y="98"/>
                  </a:cubicBezTo>
                  <a:cubicBezTo>
                    <a:pt x="38" y="92"/>
                    <a:pt x="77" y="78"/>
                    <a:pt x="113" y="71"/>
                  </a:cubicBezTo>
                  <a:cubicBezTo>
                    <a:pt x="80" y="51"/>
                    <a:pt x="51" y="28"/>
                    <a:pt x="25"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4"/>
            <p:cNvSpPr/>
            <p:nvPr/>
          </p:nvSpPr>
          <p:spPr>
            <a:xfrm>
              <a:off x="3308475" y="2790525"/>
              <a:ext cx="47050" cy="45225"/>
            </a:xfrm>
            <a:custGeom>
              <a:rect b="b" l="l" r="r" t="t"/>
              <a:pathLst>
                <a:path extrusionOk="0" h="1809" w="1882">
                  <a:moveTo>
                    <a:pt x="262" y="0"/>
                  </a:moveTo>
                  <a:lnTo>
                    <a:pt x="262" y="2"/>
                  </a:lnTo>
                  <a:cubicBezTo>
                    <a:pt x="176" y="388"/>
                    <a:pt x="89" y="775"/>
                    <a:pt x="1" y="1178"/>
                  </a:cubicBezTo>
                  <a:cubicBezTo>
                    <a:pt x="373" y="1421"/>
                    <a:pt x="816" y="1608"/>
                    <a:pt x="1317" y="1741"/>
                  </a:cubicBezTo>
                  <a:cubicBezTo>
                    <a:pt x="1414" y="1766"/>
                    <a:pt x="1511" y="1790"/>
                    <a:pt x="1612" y="1808"/>
                  </a:cubicBezTo>
                  <a:cubicBezTo>
                    <a:pt x="1709" y="1407"/>
                    <a:pt x="1793" y="1008"/>
                    <a:pt x="1882" y="634"/>
                  </a:cubicBezTo>
                  <a:lnTo>
                    <a:pt x="1612" y="575"/>
                  </a:lnTo>
                  <a:cubicBezTo>
                    <a:pt x="1099" y="444"/>
                    <a:pt x="643" y="248"/>
                    <a:pt x="26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4"/>
            <p:cNvSpPr/>
            <p:nvPr/>
          </p:nvSpPr>
          <p:spPr>
            <a:xfrm>
              <a:off x="3315025" y="2755225"/>
              <a:ext cx="47750" cy="51200"/>
            </a:xfrm>
            <a:custGeom>
              <a:rect b="b" l="l" r="r" t="t"/>
              <a:pathLst>
                <a:path extrusionOk="0" h="2048" w="1910">
                  <a:moveTo>
                    <a:pt x="298" y="1"/>
                  </a:moveTo>
                  <a:cubicBezTo>
                    <a:pt x="201" y="463"/>
                    <a:pt x="100" y="933"/>
                    <a:pt x="0" y="1414"/>
                  </a:cubicBezTo>
                  <a:cubicBezTo>
                    <a:pt x="381" y="1661"/>
                    <a:pt x="837" y="1858"/>
                    <a:pt x="1350" y="1989"/>
                  </a:cubicBezTo>
                  <a:lnTo>
                    <a:pt x="1620" y="2048"/>
                  </a:lnTo>
                  <a:cubicBezTo>
                    <a:pt x="1714" y="1574"/>
                    <a:pt x="1818" y="1117"/>
                    <a:pt x="1909" y="661"/>
                  </a:cubicBezTo>
                  <a:lnTo>
                    <a:pt x="1697" y="609"/>
                  </a:lnTo>
                  <a:cubicBezTo>
                    <a:pt x="1159" y="472"/>
                    <a:pt x="688" y="265"/>
                    <a:pt x="29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4"/>
            <p:cNvSpPr/>
            <p:nvPr/>
          </p:nvSpPr>
          <p:spPr>
            <a:xfrm>
              <a:off x="3322475" y="2719875"/>
              <a:ext cx="47850" cy="51850"/>
            </a:xfrm>
            <a:custGeom>
              <a:rect b="b" l="l" r="r" t="t"/>
              <a:pathLst>
                <a:path extrusionOk="0" h="2074" w="1914">
                  <a:moveTo>
                    <a:pt x="298" y="0"/>
                  </a:moveTo>
                  <a:cubicBezTo>
                    <a:pt x="224" y="355"/>
                    <a:pt x="151" y="719"/>
                    <a:pt x="77" y="1073"/>
                  </a:cubicBezTo>
                  <a:cubicBezTo>
                    <a:pt x="49" y="1190"/>
                    <a:pt x="27" y="1298"/>
                    <a:pt x="0" y="1415"/>
                  </a:cubicBezTo>
                  <a:cubicBezTo>
                    <a:pt x="390" y="1679"/>
                    <a:pt x="861" y="1886"/>
                    <a:pt x="1399" y="2023"/>
                  </a:cubicBezTo>
                  <a:lnTo>
                    <a:pt x="1611" y="2074"/>
                  </a:lnTo>
                  <a:cubicBezTo>
                    <a:pt x="1676" y="1797"/>
                    <a:pt x="1728" y="1523"/>
                    <a:pt x="1793" y="1244"/>
                  </a:cubicBezTo>
                  <a:cubicBezTo>
                    <a:pt x="1831" y="1053"/>
                    <a:pt x="1870" y="873"/>
                    <a:pt x="1914" y="685"/>
                  </a:cubicBezTo>
                  <a:cubicBezTo>
                    <a:pt x="1862" y="671"/>
                    <a:pt x="1805" y="662"/>
                    <a:pt x="1753" y="648"/>
                  </a:cubicBezTo>
                  <a:cubicBezTo>
                    <a:pt x="1188" y="504"/>
                    <a:pt x="695" y="270"/>
                    <a:pt x="298" y="2"/>
                  </a:cubicBezTo>
                  <a:lnTo>
                    <a:pt x="298"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4"/>
            <p:cNvSpPr/>
            <p:nvPr/>
          </p:nvSpPr>
          <p:spPr>
            <a:xfrm>
              <a:off x="3329925" y="2684375"/>
              <a:ext cx="47500" cy="52625"/>
            </a:xfrm>
            <a:custGeom>
              <a:rect b="b" l="l" r="r" t="t"/>
              <a:pathLst>
                <a:path extrusionOk="0" h="2105" w="1900">
                  <a:moveTo>
                    <a:pt x="302" y="0"/>
                  </a:moveTo>
                  <a:cubicBezTo>
                    <a:pt x="280" y="110"/>
                    <a:pt x="253" y="225"/>
                    <a:pt x="231" y="335"/>
                  </a:cubicBezTo>
                  <a:cubicBezTo>
                    <a:pt x="159" y="668"/>
                    <a:pt x="86" y="1003"/>
                    <a:pt x="20" y="1330"/>
                  </a:cubicBezTo>
                  <a:cubicBezTo>
                    <a:pt x="17" y="1361"/>
                    <a:pt x="10" y="1391"/>
                    <a:pt x="0" y="1420"/>
                  </a:cubicBezTo>
                  <a:cubicBezTo>
                    <a:pt x="397" y="1690"/>
                    <a:pt x="890" y="1922"/>
                    <a:pt x="1455" y="2067"/>
                  </a:cubicBezTo>
                  <a:cubicBezTo>
                    <a:pt x="1507" y="2082"/>
                    <a:pt x="1564" y="2089"/>
                    <a:pt x="1616" y="2105"/>
                  </a:cubicBezTo>
                  <a:cubicBezTo>
                    <a:pt x="1651" y="1901"/>
                    <a:pt x="1697" y="1694"/>
                    <a:pt x="1738" y="1484"/>
                  </a:cubicBezTo>
                  <a:cubicBezTo>
                    <a:pt x="1794" y="1232"/>
                    <a:pt x="1849" y="969"/>
                    <a:pt x="1900" y="713"/>
                  </a:cubicBezTo>
                  <a:cubicBezTo>
                    <a:pt x="1866" y="700"/>
                    <a:pt x="1835" y="700"/>
                    <a:pt x="1801" y="688"/>
                  </a:cubicBezTo>
                  <a:cubicBezTo>
                    <a:pt x="1219" y="540"/>
                    <a:pt x="703" y="294"/>
                    <a:pt x="30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4"/>
            <p:cNvSpPr/>
            <p:nvPr/>
          </p:nvSpPr>
          <p:spPr>
            <a:xfrm>
              <a:off x="3337475" y="2649150"/>
              <a:ext cx="47325" cy="53075"/>
            </a:xfrm>
            <a:custGeom>
              <a:rect b="b" l="l" r="r" t="t"/>
              <a:pathLst>
                <a:path extrusionOk="0" h="2123" w="1893">
                  <a:moveTo>
                    <a:pt x="304" y="1"/>
                  </a:moveTo>
                  <a:lnTo>
                    <a:pt x="304" y="2"/>
                  </a:lnTo>
                  <a:cubicBezTo>
                    <a:pt x="196" y="466"/>
                    <a:pt x="104" y="922"/>
                    <a:pt x="10" y="1364"/>
                  </a:cubicBezTo>
                  <a:cubicBezTo>
                    <a:pt x="7" y="1384"/>
                    <a:pt x="3" y="1391"/>
                    <a:pt x="0" y="1409"/>
                  </a:cubicBezTo>
                  <a:cubicBezTo>
                    <a:pt x="401" y="1703"/>
                    <a:pt x="917" y="1951"/>
                    <a:pt x="1501" y="2098"/>
                  </a:cubicBezTo>
                  <a:cubicBezTo>
                    <a:pt x="1533" y="2109"/>
                    <a:pt x="1564" y="2109"/>
                    <a:pt x="1598" y="2122"/>
                  </a:cubicBezTo>
                  <a:cubicBezTo>
                    <a:pt x="1602" y="2115"/>
                    <a:pt x="1599" y="2104"/>
                    <a:pt x="1605" y="2097"/>
                  </a:cubicBezTo>
                  <a:cubicBezTo>
                    <a:pt x="1647" y="1897"/>
                    <a:pt x="1689" y="1698"/>
                    <a:pt x="1731" y="1499"/>
                  </a:cubicBezTo>
                  <a:cubicBezTo>
                    <a:pt x="1787" y="1248"/>
                    <a:pt x="1838" y="992"/>
                    <a:pt x="1893" y="728"/>
                  </a:cubicBezTo>
                  <a:cubicBezTo>
                    <a:pt x="1873" y="726"/>
                    <a:pt x="1866" y="720"/>
                    <a:pt x="1846" y="718"/>
                  </a:cubicBezTo>
                  <a:cubicBezTo>
                    <a:pt x="1245" y="567"/>
                    <a:pt x="715" y="311"/>
                    <a:pt x="30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4"/>
            <p:cNvSpPr/>
            <p:nvPr/>
          </p:nvSpPr>
          <p:spPr>
            <a:xfrm>
              <a:off x="3419650" y="2626450"/>
              <a:ext cx="39775" cy="20150"/>
            </a:xfrm>
            <a:custGeom>
              <a:rect b="b" l="l" r="r" t="t"/>
              <a:pathLst>
                <a:path extrusionOk="0" h="806" w="1591">
                  <a:moveTo>
                    <a:pt x="1590" y="0"/>
                  </a:moveTo>
                  <a:lnTo>
                    <a:pt x="1590" y="0"/>
                  </a:lnTo>
                  <a:cubicBezTo>
                    <a:pt x="1329" y="173"/>
                    <a:pt x="987" y="294"/>
                    <a:pt x="605" y="355"/>
                  </a:cubicBezTo>
                  <a:cubicBezTo>
                    <a:pt x="443" y="375"/>
                    <a:pt x="277" y="392"/>
                    <a:pt x="102" y="392"/>
                  </a:cubicBezTo>
                  <a:cubicBezTo>
                    <a:pt x="68" y="392"/>
                    <a:pt x="35" y="391"/>
                    <a:pt x="0" y="390"/>
                  </a:cubicBezTo>
                  <a:lnTo>
                    <a:pt x="0" y="390"/>
                  </a:lnTo>
                  <a:cubicBezTo>
                    <a:pt x="133" y="615"/>
                    <a:pt x="362" y="768"/>
                    <a:pt x="622" y="800"/>
                  </a:cubicBezTo>
                  <a:cubicBezTo>
                    <a:pt x="655" y="804"/>
                    <a:pt x="688" y="806"/>
                    <a:pt x="721" y="806"/>
                  </a:cubicBezTo>
                  <a:cubicBezTo>
                    <a:pt x="827" y="806"/>
                    <a:pt x="931" y="787"/>
                    <a:pt x="1031" y="748"/>
                  </a:cubicBezTo>
                  <a:cubicBezTo>
                    <a:pt x="1328" y="640"/>
                    <a:pt x="1538" y="377"/>
                    <a:pt x="1579" y="65"/>
                  </a:cubicBezTo>
                  <a:cubicBezTo>
                    <a:pt x="1581" y="45"/>
                    <a:pt x="1589" y="19"/>
                    <a:pt x="1590"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4"/>
            <p:cNvSpPr/>
            <p:nvPr/>
          </p:nvSpPr>
          <p:spPr>
            <a:xfrm>
              <a:off x="3344900" y="2614700"/>
              <a:ext cx="47250" cy="52675"/>
            </a:xfrm>
            <a:custGeom>
              <a:rect b="b" l="l" r="r" t="t"/>
              <a:pathLst>
                <a:path extrusionOk="0" h="2107" w="1890">
                  <a:moveTo>
                    <a:pt x="354" y="1"/>
                  </a:moveTo>
                  <a:lnTo>
                    <a:pt x="284" y="14"/>
                  </a:lnTo>
                  <a:cubicBezTo>
                    <a:pt x="188" y="489"/>
                    <a:pt x="90" y="939"/>
                    <a:pt x="0" y="1374"/>
                  </a:cubicBezTo>
                  <a:lnTo>
                    <a:pt x="7" y="1380"/>
                  </a:lnTo>
                  <a:cubicBezTo>
                    <a:pt x="418" y="1689"/>
                    <a:pt x="948" y="1947"/>
                    <a:pt x="1549" y="2097"/>
                  </a:cubicBezTo>
                  <a:cubicBezTo>
                    <a:pt x="1569" y="2098"/>
                    <a:pt x="1576" y="2104"/>
                    <a:pt x="1596" y="2107"/>
                  </a:cubicBezTo>
                  <a:cubicBezTo>
                    <a:pt x="1637" y="1907"/>
                    <a:pt x="1677" y="1696"/>
                    <a:pt x="1729" y="1483"/>
                  </a:cubicBezTo>
                  <a:cubicBezTo>
                    <a:pt x="1779" y="1227"/>
                    <a:pt x="1836" y="975"/>
                    <a:pt x="1890" y="712"/>
                  </a:cubicBezTo>
                  <a:cubicBezTo>
                    <a:pt x="1288" y="562"/>
                    <a:pt x="765" y="310"/>
                    <a:pt x="354"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4"/>
            <p:cNvSpPr/>
            <p:nvPr/>
          </p:nvSpPr>
          <p:spPr>
            <a:xfrm>
              <a:off x="3352000" y="2613725"/>
              <a:ext cx="1775" cy="1350"/>
            </a:xfrm>
            <a:custGeom>
              <a:rect b="b" l="l" r="r" t="t"/>
              <a:pathLst>
                <a:path extrusionOk="0" h="54" w="71">
                  <a:moveTo>
                    <a:pt x="14" y="1"/>
                  </a:moveTo>
                  <a:cubicBezTo>
                    <a:pt x="13" y="19"/>
                    <a:pt x="9" y="37"/>
                    <a:pt x="0" y="54"/>
                  </a:cubicBezTo>
                  <a:lnTo>
                    <a:pt x="70" y="40"/>
                  </a:lnTo>
                  <a:lnTo>
                    <a:pt x="14"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4"/>
            <p:cNvSpPr/>
            <p:nvPr/>
          </p:nvSpPr>
          <p:spPr>
            <a:xfrm>
              <a:off x="3352350" y="2580100"/>
              <a:ext cx="47175" cy="52425"/>
            </a:xfrm>
            <a:custGeom>
              <a:rect b="b" l="l" r="r" t="t"/>
              <a:pathLst>
                <a:path extrusionOk="0" h="2097" w="1887">
                  <a:moveTo>
                    <a:pt x="397" y="0"/>
                  </a:moveTo>
                  <a:cubicBezTo>
                    <a:pt x="361" y="7"/>
                    <a:pt x="321" y="21"/>
                    <a:pt x="286" y="28"/>
                  </a:cubicBezTo>
                  <a:cubicBezTo>
                    <a:pt x="182" y="485"/>
                    <a:pt x="92" y="921"/>
                    <a:pt x="0" y="1346"/>
                  </a:cubicBezTo>
                  <a:lnTo>
                    <a:pt x="56" y="1385"/>
                  </a:lnTo>
                  <a:cubicBezTo>
                    <a:pt x="467" y="1694"/>
                    <a:pt x="990" y="1947"/>
                    <a:pt x="1592" y="2096"/>
                  </a:cubicBezTo>
                  <a:cubicBezTo>
                    <a:pt x="1634" y="1897"/>
                    <a:pt x="1682" y="1691"/>
                    <a:pt x="1721" y="1479"/>
                  </a:cubicBezTo>
                  <a:cubicBezTo>
                    <a:pt x="1779" y="1229"/>
                    <a:pt x="1832" y="966"/>
                    <a:pt x="1887" y="702"/>
                  </a:cubicBezTo>
                  <a:cubicBezTo>
                    <a:pt x="1305" y="554"/>
                    <a:pt x="793" y="301"/>
                    <a:pt x="39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4"/>
            <p:cNvSpPr/>
            <p:nvPr/>
          </p:nvSpPr>
          <p:spPr>
            <a:xfrm>
              <a:off x="3359450" y="2578325"/>
              <a:ext cx="2825" cy="2450"/>
            </a:xfrm>
            <a:custGeom>
              <a:rect b="b" l="l" r="r" t="t"/>
              <a:pathLst>
                <a:path extrusionOk="0" h="98" w="113">
                  <a:moveTo>
                    <a:pt x="25" y="1"/>
                  </a:moveTo>
                  <a:cubicBezTo>
                    <a:pt x="13" y="35"/>
                    <a:pt x="7" y="71"/>
                    <a:pt x="0" y="98"/>
                  </a:cubicBezTo>
                  <a:cubicBezTo>
                    <a:pt x="38" y="92"/>
                    <a:pt x="77" y="78"/>
                    <a:pt x="113" y="71"/>
                  </a:cubicBezTo>
                  <a:cubicBezTo>
                    <a:pt x="80" y="51"/>
                    <a:pt x="51" y="28"/>
                    <a:pt x="2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4"/>
            <p:cNvSpPr/>
            <p:nvPr/>
          </p:nvSpPr>
          <p:spPr>
            <a:xfrm>
              <a:off x="3416375" y="2593300"/>
              <a:ext cx="49550" cy="42975"/>
            </a:xfrm>
            <a:custGeom>
              <a:rect b="b" l="l" r="r" t="t"/>
              <a:pathLst>
                <a:path extrusionOk="0" h="1719" w="1982">
                  <a:moveTo>
                    <a:pt x="1982" y="1"/>
                  </a:moveTo>
                  <a:lnTo>
                    <a:pt x="1982" y="1"/>
                  </a:lnTo>
                  <a:cubicBezTo>
                    <a:pt x="1730" y="141"/>
                    <a:pt x="1423" y="243"/>
                    <a:pt x="1076" y="297"/>
                  </a:cubicBezTo>
                  <a:cubicBezTo>
                    <a:pt x="889" y="324"/>
                    <a:pt x="700" y="338"/>
                    <a:pt x="512" y="338"/>
                  </a:cubicBezTo>
                  <a:cubicBezTo>
                    <a:pt x="404" y="338"/>
                    <a:pt x="295" y="333"/>
                    <a:pt x="188" y="324"/>
                  </a:cubicBezTo>
                  <a:cubicBezTo>
                    <a:pt x="178" y="341"/>
                    <a:pt x="174" y="359"/>
                    <a:pt x="172" y="378"/>
                  </a:cubicBezTo>
                  <a:cubicBezTo>
                    <a:pt x="105" y="639"/>
                    <a:pt x="53" y="903"/>
                    <a:pt x="16" y="1172"/>
                  </a:cubicBezTo>
                  <a:cubicBezTo>
                    <a:pt x="8" y="1197"/>
                    <a:pt x="13" y="1221"/>
                    <a:pt x="13" y="1252"/>
                  </a:cubicBezTo>
                  <a:cubicBezTo>
                    <a:pt x="1" y="1416"/>
                    <a:pt x="43" y="1578"/>
                    <a:pt x="131" y="1716"/>
                  </a:cubicBezTo>
                  <a:cubicBezTo>
                    <a:pt x="169" y="1718"/>
                    <a:pt x="207" y="1718"/>
                    <a:pt x="244" y="1718"/>
                  </a:cubicBezTo>
                  <a:cubicBezTo>
                    <a:pt x="414" y="1718"/>
                    <a:pt x="578" y="1702"/>
                    <a:pt x="736" y="1681"/>
                  </a:cubicBezTo>
                  <a:cubicBezTo>
                    <a:pt x="1118" y="1620"/>
                    <a:pt x="1460" y="1501"/>
                    <a:pt x="1721" y="1326"/>
                  </a:cubicBezTo>
                  <a:cubicBezTo>
                    <a:pt x="1733" y="1238"/>
                    <a:pt x="1751" y="1149"/>
                    <a:pt x="1776" y="1064"/>
                  </a:cubicBezTo>
                  <a:cubicBezTo>
                    <a:pt x="1795" y="961"/>
                    <a:pt x="1817" y="853"/>
                    <a:pt x="1841" y="754"/>
                  </a:cubicBezTo>
                  <a:cubicBezTo>
                    <a:pt x="1889" y="518"/>
                    <a:pt x="1945" y="266"/>
                    <a:pt x="1982"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4"/>
            <p:cNvSpPr/>
            <p:nvPr/>
          </p:nvSpPr>
          <p:spPr>
            <a:xfrm>
              <a:off x="3360075" y="2546275"/>
              <a:ext cx="53875" cy="51425"/>
            </a:xfrm>
            <a:custGeom>
              <a:rect b="b" l="l" r="r" t="t"/>
              <a:pathLst>
                <a:path extrusionOk="0" h="2057" w="2155">
                  <a:moveTo>
                    <a:pt x="490" y="1"/>
                  </a:moveTo>
                  <a:cubicBezTo>
                    <a:pt x="286" y="304"/>
                    <a:pt x="138" y="645"/>
                    <a:pt x="58" y="1002"/>
                  </a:cubicBezTo>
                  <a:cubicBezTo>
                    <a:pt x="33" y="1094"/>
                    <a:pt x="14" y="1189"/>
                    <a:pt x="0" y="1284"/>
                  </a:cubicBezTo>
                  <a:cubicBezTo>
                    <a:pt x="27" y="1311"/>
                    <a:pt x="57" y="1335"/>
                    <a:pt x="89" y="1355"/>
                  </a:cubicBezTo>
                  <a:cubicBezTo>
                    <a:pt x="485" y="1654"/>
                    <a:pt x="996" y="1908"/>
                    <a:pt x="1579" y="2056"/>
                  </a:cubicBezTo>
                  <a:cubicBezTo>
                    <a:pt x="1621" y="1856"/>
                    <a:pt x="1668" y="1651"/>
                    <a:pt x="1716" y="1445"/>
                  </a:cubicBezTo>
                  <a:cubicBezTo>
                    <a:pt x="1716" y="1416"/>
                    <a:pt x="1721" y="1388"/>
                    <a:pt x="1730" y="1362"/>
                  </a:cubicBezTo>
                  <a:cubicBezTo>
                    <a:pt x="1792" y="1072"/>
                    <a:pt x="1980" y="827"/>
                    <a:pt x="2154" y="737"/>
                  </a:cubicBezTo>
                  <a:cubicBezTo>
                    <a:pt x="2101" y="723"/>
                    <a:pt x="2045" y="716"/>
                    <a:pt x="1986" y="697"/>
                  </a:cubicBezTo>
                  <a:cubicBezTo>
                    <a:pt x="1402" y="549"/>
                    <a:pt x="886" y="302"/>
                    <a:pt x="490"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4"/>
            <p:cNvSpPr/>
            <p:nvPr/>
          </p:nvSpPr>
          <p:spPr>
            <a:xfrm>
              <a:off x="3419825" y="2563000"/>
              <a:ext cx="47150" cy="38750"/>
            </a:xfrm>
            <a:custGeom>
              <a:rect b="b" l="l" r="r" t="t"/>
              <a:pathLst>
                <a:path extrusionOk="0" h="1550" w="1886">
                  <a:moveTo>
                    <a:pt x="1796" y="1"/>
                  </a:moveTo>
                  <a:cubicBezTo>
                    <a:pt x="1641" y="61"/>
                    <a:pt x="1470" y="101"/>
                    <a:pt x="1284" y="130"/>
                  </a:cubicBezTo>
                  <a:cubicBezTo>
                    <a:pt x="1086" y="158"/>
                    <a:pt x="887" y="171"/>
                    <a:pt x="688" y="171"/>
                  </a:cubicBezTo>
                  <a:cubicBezTo>
                    <a:pt x="458" y="171"/>
                    <a:pt x="228" y="153"/>
                    <a:pt x="0" y="116"/>
                  </a:cubicBezTo>
                  <a:lnTo>
                    <a:pt x="0" y="116"/>
                  </a:lnTo>
                  <a:cubicBezTo>
                    <a:pt x="107" y="251"/>
                    <a:pt x="168" y="416"/>
                    <a:pt x="176" y="587"/>
                  </a:cubicBezTo>
                  <a:cubicBezTo>
                    <a:pt x="179" y="735"/>
                    <a:pt x="164" y="880"/>
                    <a:pt x="145" y="1044"/>
                  </a:cubicBezTo>
                  <a:cubicBezTo>
                    <a:pt x="113" y="1197"/>
                    <a:pt x="83" y="1363"/>
                    <a:pt x="48" y="1536"/>
                  </a:cubicBezTo>
                  <a:cubicBezTo>
                    <a:pt x="157" y="1545"/>
                    <a:pt x="265" y="1550"/>
                    <a:pt x="374" y="1550"/>
                  </a:cubicBezTo>
                  <a:cubicBezTo>
                    <a:pt x="562" y="1550"/>
                    <a:pt x="750" y="1536"/>
                    <a:pt x="937" y="1509"/>
                  </a:cubicBezTo>
                  <a:cubicBezTo>
                    <a:pt x="1284" y="1455"/>
                    <a:pt x="1592" y="1353"/>
                    <a:pt x="1842" y="1213"/>
                  </a:cubicBezTo>
                  <a:lnTo>
                    <a:pt x="1848" y="1206"/>
                  </a:lnTo>
                  <a:cubicBezTo>
                    <a:pt x="1869" y="1048"/>
                    <a:pt x="1880" y="889"/>
                    <a:pt x="1880" y="732"/>
                  </a:cubicBezTo>
                  <a:cubicBezTo>
                    <a:pt x="1886" y="663"/>
                    <a:pt x="1883" y="589"/>
                    <a:pt x="1881" y="515"/>
                  </a:cubicBezTo>
                  <a:cubicBezTo>
                    <a:pt x="1874" y="341"/>
                    <a:pt x="1845" y="168"/>
                    <a:pt x="1796"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4"/>
            <p:cNvSpPr/>
            <p:nvPr/>
          </p:nvSpPr>
          <p:spPr>
            <a:xfrm>
              <a:off x="3372300" y="2520675"/>
              <a:ext cx="92475" cy="46625"/>
            </a:xfrm>
            <a:custGeom>
              <a:rect b="b" l="l" r="r" t="t"/>
              <a:pathLst>
                <a:path extrusionOk="0" h="1865" w="3699">
                  <a:moveTo>
                    <a:pt x="1785" y="1"/>
                  </a:moveTo>
                  <a:cubicBezTo>
                    <a:pt x="1050" y="1"/>
                    <a:pt x="433" y="419"/>
                    <a:pt x="29" y="983"/>
                  </a:cubicBezTo>
                  <a:lnTo>
                    <a:pt x="30" y="983"/>
                  </a:lnTo>
                  <a:lnTo>
                    <a:pt x="1" y="1025"/>
                  </a:lnTo>
                  <a:cubicBezTo>
                    <a:pt x="397" y="1326"/>
                    <a:pt x="913" y="1573"/>
                    <a:pt x="1495" y="1721"/>
                  </a:cubicBezTo>
                  <a:cubicBezTo>
                    <a:pt x="1554" y="1740"/>
                    <a:pt x="1612" y="1747"/>
                    <a:pt x="1664" y="1761"/>
                  </a:cubicBezTo>
                  <a:cubicBezTo>
                    <a:pt x="1698" y="1739"/>
                    <a:pt x="1738" y="1720"/>
                    <a:pt x="1772" y="1720"/>
                  </a:cubicBezTo>
                  <a:cubicBezTo>
                    <a:pt x="1777" y="1720"/>
                    <a:pt x="1781" y="1720"/>
                    <a:pt x="1785" y="1721"/>
                  </a:cubicBezTo>
                  <a:cubicBezTo>
                    <a:pt x="1786" y="1720"/>
                    <a:pt x="1788" y="1720"/>
                    <a:pt x="1790" y="1720"/>
                  </a:cubicBezTo>
                  <a:cubicBezTo>
                    <a:pt x="1814" y="1720"/>
                    <a:pt x="1855" y="1748"/>
                    <a:pt x="1894" y="1805"/>
                  </a:cubicBezTo>
                  <a:lnTo>
                    <a:pt x="1901" y="1809"/>
                  </a:lnTo>
                  <a:cubicBezTo>
                    <a:pt x="2129" y="1846"/>
                    <a:pt x="2359" y="1864"/>
                    <a:pt x="2589" y="1864"/>
                  </a:cubicBezTo>
                  <a:cubicBezTo>
                    <a:pt x="2788" y="1864"/>
                    <a:pt x="2988" y="1851"/>
                    <a:pt x="3186" y="1823"/>
                  </a:cubicBezTo>
                  <a:cubicBezTo>
                    <a:pt x="3372" y="1794"/>
                    <a:pt x="3542" y="1754"/>
                    <a:pt x="3698" y="1695"/>
                  </a:cubicBezTo>
                  <a:cubicBezTo>
                    <a:pt x="3473" y="807"/>
                    <a:pt x="2798" y="17"/>
                    <a:pt x="1814" y="1"/>
                  </a:cubicBezTo>
                  <a:cubicBezTo>
                    <a:pt x="1805" y="1"/>
                    <a:pt x="1795" y="1"/>
                    <a:pt x="17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4"/>
            <p:cNvSpPr/>
            <p:nvPr/>
          </p:nvSpPr>
          <p:spPr>
            <a:xfrm>
              <a:off x="3389200" y="2520550"/>
              <a:ext cx="63850" cy="19725"/>
            </a:xfrm>
            <a:custGeom>
              <a:rect b="b" l="l" r="r" t="t"/>
              <a:pathLst>
                <a:path extrusionOk="0" h="789" w="2554">
                  <a:moveTo>
                    <a:pt x="1118" y="0"/>
                  </a:moveTo>
                  <a:cubicBezTo>
                    <a:pt x="719" y="0"/>
                    <a:pt x="330" y="121"/>
                    <a:pt x="1" y="348"/>
                  </a:cubicBezTo>
                  <a:cubicBezTo>
                    <a:pt x="269" y="473"/>
                    <a:pt x="548" y="573"/>
                    <a:pt x="835" y="644"/>
                  </a:cubicBezTo>
                  <a:cubicBezTo>
                    <a:pt x="894" y="664"/>
                    <a:pt x="951" y="671"/>
                    <a:pt x="1003" y="687"/>
                  </a:cubicBezTo>
                  <a:cubicBezTo>
                    <a:pt x="1075" y="704"/>
                    <a:pt x="1241" y="733"/>
                    <a:pt x="1241" y="733"/>
                  </a:cubicBezTo>
                  <a:cubicBezTo>
                    <a:pt x="1469" y="770"/>
                    <a:pt x="1700" y="789"/>
                    <a:pt x="1931" y="789"/>
                  </a:cubicBezTo>
                  <a:cubicBezTo>
                    <a:pt x="2130" y="789"/>
                    <a:pt x="2328" y="775"/>
                    <a:pt x="2526" y="747"/>
                  </a:cubicBezTo>
                  <a:cubicBezTo>
                    <a:pt x="2537" y="744"/>
                    <a:pt x="2548" y="743"/>
                    <a:pt x="2554" y="736"/>
                  </a:cubicBezTo>
                  <a:cubicBezTo>
                    <a:pt x="2214" y="307"/>
                    <a:pt x="1732" y="10"/>
                    <a:pt x="1138" y="1"/>
                  </a:cubicBezTo>
                  <a:cubicBezTo>
                    <a:pt x="1131" y="1"/>
                    <a:pt x="1125" y="0"/>
                    <a:pt x="111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4"/>
            <p:cNvSpPr/>
            <p:nvPr/>
          </p:nvSpPr>
          <p:spPr>
            <a:xfrm>
              <a:off x="3349975" y="2563650"/>
              <a:ext cx="66750" cy="267200"/>
            </a:xfrm>
            <a:custGeom>
              <a:rect b="b" l="l" r="r" t="t"/>
              <a:pathLst>
                <a:path extrusionOk="0" h="10688" w="2670">
                  <a:moveTo>
                    <a:pt x="2666" y="0"/>
                  </a:moveTo>
                  <a:cubicBezTo>
                    <a:pt x="2648" y="0"/>
                    <a:pt x="2630" y="4"/>
                    <a:pt x="2614" y="11"/>
                  </a:cubicBezTo>
                  <a:cubicBezTo>
                    <a:pt x="2631" y="4"/>
                    <a:pt x="2650" y="0"/>
                    <a:pt x="2669" y="0"/>
                  </a:cubicBezTo>
                  <a:close/>
                  <a:moveTo>
                    <a:pt x="1592" y="1243"/>
                  </a:moveTo>
                  <a:lnTo>
                    <a:pt x="1592" y="1243"/>
                  </a:lnTo>
                  <a:cubicBezTo>
                    <a:pt x="1718" y="1287"/>
                    <a:pt x="1848" y="1326"/>
                    <a:pt x="1982" y="1361"/>
                  </a:cubicBezTo>
                  <a:cubicBezTo>
                    <a:pt x="1848" y="1326"/>
                    <a:pt x="1719" y="1287"/>
                    <a:pt x="1592" y="1243"/>
                  </a:cubicBezTo>
                  <a:close/>
                  <a:moveTo>
                    <a:pt x="2539" y="52"/>
                  </a:moveTo>
                  <a:lnTo>
                    <a:pt x="2539" y="52"/>
                  </a:lnTo>
                  <a:cubicBezTo>
                    <a:pt x="2370" y="148"/>
                    <a:pt x="2193" y="387"/>
                    <a:pt x="2134" y="667"/>
                  </a:cubicBezTo>
                  <a:cubicBezTo>
                    <a:pt x="2125" y="693"/>
                    <a:pt x="2120" y="720"/>
                    <a:pt x="2118" y="750"/>
                  </a:cubicBezTo>
                  <a:cubicBezTo>
                    <a:pt x="2072" y="955"/>
                    <a:pt x="2024" y="1161"/>
                    <a:pt x="1982" y="1361"/>
                  </a:cubicBezTo>
                  <a:cubicBezTo>
                    <a:pt x="1928" y="1624"/>
                    <a:pt x="1874" y="1887"/>
                    <a:pt x="1816" y="2139"/>
                  </a:cubicBezTo>
                  <a:cubicBezTo>
                    <a:pt x="1777" y="2349"/>
                    <a:pt x="1730" y="2556"/>
                    <a:pt x="1687" y="2754"/>
                  </a:cubicBezTo>
                  <a:cubicBezTo>
                    <a:pt x="1636" y="3000"/>
                    <a:pt x="1583" y="3238"/>
                    <a:pt x="1536" y="3477"/>
                  </a:cubicBezTo>
                  <a:cubicBezTo>
                    <a:pt x="1587" y="3237"/>
                    <a:pt x="1642" y="3000"/>
                    <a:pt x="1692" y="2754"/>
                  </a:cubicBezTo>
                  <a:cubicBezTo>
                    <a:pt x="1732" y="2559"/>
                    <a:pt x="1782" y="2348"/>
                    <a:pt x="1819" y="2140"/>
                  </a:cubicBezTo>
                  <a:cubicBezTo>
                    <a:pt x="1878" y="1888"/>
                    <a:pt x="1933" y="1624"/>
                    <a:pt x="1987" y="1360"/>
                  </a:cubicBezTo>
                  <a:cubicBezTo>
                    <a:pt x="2028" y="1159"/>
                    <a:pt x="2072" y="952"/>
                    <a:pt x="2120" y="747"/>
                  </a:cubicBezTo>
                  <a:cubicBezTo>
                    <a:pt x="2120" y="720"/>
                    <a:pt x="2125" y="692"/>
                    <a:pt x="2136" y="667"/>
                  </a:cubicBezTo>
                  <a:cubicBezTo>
                    <a:pt x="2194" y="391"/>
                    <a:pt x="2368" y="158"/>
                    <a:pt x="2532" y="61"/>
                  </a:cubicBezTo>
                  <a:cubicBezTo>
                    <a:pt x="2533" y="56"/>
                    <a:pt x="2536" y="55"/>
                    <a:pt x="2539" y="52"/>
                  </a:cubicBezTo>
                  <a:close/>
                  <a:moveTo>
                    <a:pt x="420" y="6831"/>
                  </a:moveTo>
                  <a:lnTo>
                    <a:pt x="420" y="6831"/>
                  </a:lnTo>
                  <a:cubicBezTo>
                    <a:pt x="496" y="6855"/>
                    <a:pt x="573" y="6876"/>
                    <a:pt x="653" y="6897"/>
                  </a:cubicBezTo>
                  <a:cubicBezTo>
                    <a:pt x="573" y="6876"/>
                    <a:pt x="496" y="6854"/>
                    <a:pt x="420" y="6831"/>
                  </a:cubicBezTo>
                  <a:close/>
                  <a:moveTo>
                    <a:pt x="1508" y="3603"/>
                  </a:moveTo>
                  <a:cubicBezTo>
                    <a:pt x="1464" y="3790"/>
                    <a:pt x="1429" y="3973"/>
                    <a:pt x="1393" y="4149"/>
                  </a:cubicBezTo>
                  <a:cubicBezTo>
                    <a:pt x="1338" y="4412"/>
                    <a:pt x="1287" y="4668"/>
                    <a:pt x="1231" y="4919"/>
                  </a:cubicBezTo>
                  <a:cubicBezTo>
                    <a:pt x="1189" y="5118"/>
                    <a:pt x="1147" y="5317"/>
                    <a:pt x="1105" y="5517"/>
                  </a:cubicBezTo>
                  <a:cubicBezTo>
                    <a:pt x="1099" y="5524"/>
                    <a:pt x="1102" y="5535"/>
                    <a:pt x="1098" y="5542"/>
                  </a:cubicBezTo>
                  <a:cubicBezTo>
                    <a:pt x="1047" y="5798"/>
                    <a:pt x="992" y="6062"/>
                    <a:pt x="936" y="6313"/>
                  </a:cubicBezTo>
                  <a:cubicBezTo>
                    <a:pt x="896" y="6523"/>
                    <a:pt x="849" y="6730"/>
                    <a:pt x="814" y="6934"/>
                  </a:cubicBezTo>
                  <a:cubicBezTo>
                    <a:pt x="770" y="7121"/>
                    <a:pt x="731" y="7302"/>
                    <a:pt x="693" y="7493"/>
                  </a:cubicBezTo>
                  <a:cubicBezTo>
                    <a:pt x="631" y="7761"/>
                    <a:pt x="580" y="8025"/>
                    <a:pt x="520" y="8292"/>
                  </a:cubicBezTo>
                  <a:cubicBezTo>
                    <a:pt x="584" y="8028"/>
                    <a:pt x="634" y="7762"/>
                    <a:pt x="695" y="7492"/>
                  </a:cubicBezTo>
                  <a:cubicBezTo>
                    <a:pt x="729" y="7302"/>
                    <a:pt x="773" y="7120"/>
                    <a:pt x="818" y="6937"/>
                  </a:cubicBezTo>
                  <a:cubicBezTo>
                    <a:pt x="854" y="6729"/>
                    <a:pt x="896" y="6522"/>
                    <a:pt x="940" y="6315"/>
                  </a:cubicBezTo>
                  <a:lnTo>
                    <a:pt x="1106" y="5518"/>
                  </a:lnTo>
                  <a:cubicBezTo>
                    <a:pt x="1148" y="5317"/>
                    <a:pt x="1189" y="5116"/>
                    <a:pt x="1235" y="4922"/>
                  </a:cubicBezTo>
                  <a:lnTo>
                    <a:pt x="1397" y="4148"/>
                  </a:lnTo>
                  <a:cubicBezTo>
                    <a:pt x="1432" y="3976"/>
                    <a:pt x="1467" y="3789"/>
                    <a:pt x="1508" y="3603"/>
                  </a:cubicBezTo>
                  <a:close/>
                  <a:moveTo>
                    <a:pt x="496" y="8405"/>
                  </a:moveTo>
                  <a:cubicBezTo>
                    <a:pt x="407" y="8833"/>
                    <a:pt x="310" y="9265"/>
                    <a:pt x="222" y="9711"/>
                  </a:cubicBezTo>
                  <a:cubicBezTo>
                    <a:pt x="149" y="10021"/>
                    <a:pt x="77" y="10347"/>
                    <a:pt x="1" y="10678"/>
                  </a:cubicBezTo>
                  <a:lnTo>
                    <a:pt x="1" y="10688"/>
                  </a:lnTo>
                  <a:cubicBezTo>
                    <a:pt x="78" y="10354"/>
                    <a:pt x="147" y="10025"/>
                    <a:pt x="223" y="9711"/>
                  </a:cubicBezTo>
                  <a:cubicBezTo>
                    <a:pt x="312" y="9262"/>
                    <a:pt x="410" y="8832"/>
                    <a:pt x="496" y="8405"/>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4"/>
            <p:cNvSpPr/>
            <p:nvPr/>
          </p:nvSpPr>
          <p:spPr>
            <a:xfrm>
              <a:off x="3342575" y="2830575"/>
              <a:ext cx="7425" cy="19000"/>
            </a:xfrm>
            <a:custGeom>
              <a:rect b="b" l="l" r="r" t="t"/>
              <a:pathLst>
                <a:path extrusionOk="0" h="760" w="297">
                  <a:moveTo>
                    <a:pt x="297" y="1"/>
                  </a:moveTo>
                  <a:cubicBezTo>
                    <a:pt x="280" y="70"/>
                    <a:pt x="265" y="139"/>
                    <a:pt x="248" y="206"/>
                  </a:cubicBezTo>
                  <a:cubicBezTo>
                    <a:pt x="244" y="257"/>
                    <a:pt x="234" y="306"/>
                    <a:pt x="221" y="354"/>
                  </a:cubicBezTo>
                  <a:cubicBezTo>
                    <a:pt x="186" y="507"/>
                    <a:pt x="110" y="648"/>
                    <a:pt x="0" y="760"/>
                  </a:cubicBezTo>
                  <a:lnTo>
                    <a:pt x="5" y="759"/>
                  </a:lnTo>
                  <a:cubicBezTo>
                    <a:pt x="113" y="646"/>
                    <a:pt x="187" y="507"/>
                    <a:pt x="221" y="355"/>
                  </a:cubicBezTo>
                  <a:cubicBezTo>
                    <a:pt x="234" y="306"/>
                    <a:pt x="245" y="255"/>
                    <a:pt x="252" y="205"/>
                  </a:cubicBezTo>
                  <a:cubicBezTo>
                    <a:pt x="267" y="140"/>
                    <a:pt x="283" y="75"/>
                    <a:pt x="297" y="11"/>
                  </a:cubicBezTo>
                  <a:lnTo>
                    <a:pt x="297" y="1"/>
                  </a:ln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4"/>
            <p:cNvSpPr/>
            <p:nvPr/>
          </p:nvSpPr>
          <p:spPr>
            <a:xfrm>
              <a:off x="3324775" y="2856025"/>
              <a:ext cx="2350" cy="175"/>
            </a:xfrm>
            <a:custGeom>
              <a:rect b="b" l="l" r="r" t="t"/>
              <a:pathLst>
                <a:path extrusionOk="0" h="7" w="94">
                  <a:moveTo>
                    <a:pt x="1" y="1"/>
                  </a:moveTo>
                  <a:lnTo>
                    <a:pt x="1" y="1"/>
                  </a:lnTo>
                  <a:cubicBezTo>
                    <a:pt x="29" y="4"/>
                    <a:pt x="57" y="6"/>
                    <a:pt x="84" y="6"/>
                  </a:cubicBezTo>
                  <a:lnTo>
                    <a:pt x="84" y="6"/>
                  </a:lnTo>
                  <a:cubicBezTo>
                    <a:pt x="57" y="6"/>
                    <a:pt x="28" y="3"/>
                    <a:pt x="1" y="1"/>
                  </a:cubicBezTo>
                  <a:close/>
                  <a:moveTo>
                    <a:pt x="84" y="6"/>
                  </a:moveTo>
                  <a:cubicBezTo>
                    <a:pt x="87" y="6"/>
                    <a:pt x="89" y="6"/>
                    <a:pt x="91" y="6"/>
                  </a:cubicBezTo>
                  <a:lnTo>
                    <a:pt x="94" y="6"/>
                  </a:lnTo>
                  <a:cubicBezTo>
                    <a:pt x="91" y="6"/>
                    <a:pt x="88" y="6"/>
                    <a:pt x="84" y="6"/>
                  </a:cubicBezTo>
                  <a:close/>
                </a:path>
              </a:pathLst>
            </a:custGeom>
            <a:solidFill>
              <a:srgbClr val="7A51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4"/>
            <p:cNvSpPr/>
            <p:nvPr/>
          </p:nvSpPr>
          <p:spPr>
            <a:xfrm>
              <a:off x="3314175" y="2849525"/>
              <a:ext cx="28550" cy="6675"/>
            </a:xfrm>
            <a:custGeom>
              <a:rect b="b" l="l" r="r" t="t"/>
              <a:pathLst>
                <a:path extrusionOk="0" h="267" w="1142">
                  <a:moveTo>
                    <a:pt x="0" y="91"/>
                  </a:moveTo>
                  <a:cubicBezTo>
                    <a:pt x="90" y="161"/>
                    <a:pt x="193" y="211"/>
                    <a:pt x="302" y="239"/>
                  </a:cubicBezTo>
                  <a:lnTo>
                    <a:pt x="302" y="239"/>
                  </a:lnTo>
                  <a:cubicBezTo>
                    <a:pt x="192" y="210"/>
                    <a:pt x="90" y="160"/>
                    <a:pt x="0" y="91"/>
                  </a:cubicBezTo>
                  <a:close/>
                  <a:moveTo>
                    <a:pt x="302" y="239"/>
                  </a:moveTo>
                  <a:cubicBezTo>
                    <a:pt x="313" y="242"/>
                    <a:pt x="324" y="244"/>
                    <a:pt x="335" y="247"/>
                  </a:cubicBezTo>
                  <a:cubicBezTo>
                    <a:pt x="340" y="248"/>
                    <a:pt x="345" y="249"/>
                    <a:pt x="350" y="250"/>
                  </a:cubicBezTo>
                  <a:lnTo>
                    <a:pt x="350" y="250"/>
                  </a:lnTo>
                  <a:cubicBezTo>
                    <a:pt x="346" y="249"/>
                    <a:pt x="341" y="248"/>
                    <a:pt x="336" y="247"/>
                  </a:cubicBezTo>
                  <a:cubicBezTo>
                    <a:pt x="325" y="244"/>
                    <a:pt x="313" y="242"/>
                    <a:pt x="302" y="239"/>
                  </a:cubicBezTo>
                  <a:close/>
                  <a:moveTo>
                    <a:pt x="350" y="250"/>
                  </a:moveTo>
                  <a:cubicBezTo>
                    <a:pt x="367" y="253"/>
                    <a:pt x="384" y="256"/>
                    <a:pt x="401" y="258"/>
                  </a:cubicBezTo>
                  <a:lnTo>
                    <a:pt x="401" y="258"/>
                  </a:lnTo>
                  <a:cubicBezTo>
                    <a:pt x="384" y="256"/>
                    <a:pt x="367" y="253"/>
                    <a:pt x="350" y="250"/>
                  </a:cubicBezTo>
                  <a:close/>
                  <a:moveTo>
                    <a:pt x="401" y="258"/>
                  </a:moveTo>
                  <a:cubicBezTo>
                    <a:pt x="413" y="260"/>
                    <a:pt x="424" y="261"/>
                    <a:pt x="436" y="262"/>
                  </a:cubicBezTo>
                  <a:lnTo>
                    <a:pt x="436" y="262"/>
                  </a:lnTo>
                  <a:cubicBezTo>
                    <a:pt x="433" y="262"/>
                    <a:pt x="430" y="261"/>
                    <a:pt x="426" y="261"/>
                  </a:cubicBezTo>
                  <a:cubicBezTo>
                    <a:pt x="418" y="260"/>
                    <a:pt x="409" y="259"/>
                    <a:pt x="401" y="258"/>
                  </a:cubicBezTo>
                  <a:close/>
                  <a:moveTo>
                    <a:pt x="1141" y="1"/>
                  </a:moveTo>
                  <a:lnTo>
                    <a:pt x="1136" y="2"/>
                  </a:lnTo>
                  <a:cubicBezTo>
                    <a:pt x="971" y="172"/>
                    <a:pt x="746" y="265"/>
                    <a:pt x="514" y="265"/>
                  </a:cubicBezTo>
                  <a:cubicBezTo>
                    <a:pt x="488" y="265"/>
                    <a:pt x="462" y="264"/>
                    <a:pt x="436" y="262"/>
                  </a:cubicBezTo>
                  <a:lnTo>
                    <a:pt x="436" y="262"/>
                  </a:lnTo>
                  <a:cubicBezTo>
                    <a:pt x="464" y="265"/>
                    <a:pt x="491" y="266"/>
                    <a:pt x="519" y="266"/>
                  </a:cubicBezTo>
                  <a:lnTo>
                    <a:pt x="522" y="266"/>
                  </a:lnTo>
                  <a:cubicBezTo>
                    <a:pt x="755" y="265"/>
                    <a:pt x="979" y="169"/>
                    <a:pt x="1142" y="1"/>
                  </a:cubicBezTo>
                  <a:close/>
                </a:path>
              </a:pathLst>
            </a:custGeom>
            <a:solidFill>
              <a:srgbClr val="8704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4"/>
            <p:cNvSpPr/>
            <p:nvPr/>
          </p:nvSpPr>
          <p:spPr>
            <a:xfrm>
              <a:off x="3311950" y="2833350"/>
              <a:ext cx="36825" cy="22825"/>
            </a:xfrm>
            <a:custGeom>
              <a:rect b="b" l="l" r="r" t="t"/>
              <a:pathLst>
                <a:path extrusionOk="0" h="913" w="1473">
                  <a:moveTo>
                    <a:pt x="1076" y="1"/>
                  </a:moveTo>
                  <a:lnTo>
                    <a:pt x="1072" y="23"/>
                  </a:lnTo>
                  <a:cubicBezTo>
                    <a:pt x="984" y="414"/>
                    <a:pt x="637" y="691"/>
                    <a:pt x="237" y="691"/>
                  </a:cubicBezTo>
                  <a:cubicBezTo>
                    <a:pt x="235" y="691"/>
                    <a:pt x="233" y="691"/>
                    <a:pt x="231" y="691"/>
                  </a:cubicBezTo>
                  <a:cubicBezTo>
                    <a:pt x="171" y="691"/>
                    <a:pt x="110" y="686"/>
                    <a:pt x="51" y="673"/>
                  </a:cubicBezTo>
                  <a:cubicBezTo>
                    <a:pt x="33" y="670"/>
                    <a:pt x="16" y="664"/>
                    <a:pt x="1" y="656"/>
                  </a:cubicBezTo>
                  <a:lnTo>
                    <a:pt x="1" y="656"/>
                  </a:lnTo>
                  <a:cubicBezTo>
                    <a:pt x="28" y="686"/>
                    <a:pt x="57" y="712"/>
                    <a:pt x="88" y="738"/>
                  </a:cubicBezTo>
                  <a:cubicBezTo>
                    <a:pt x="186" y="813"/>
                    <a:pt x="300" y="867"/>
                    <a:pt x="423" y="894"/>
                  </a:cubicBezTo>
                  <a:cubicBezTo>
                    <a:pt x="482" y="906"/>
                    <a:pt x="542" y="912"/>
                    <a:pt x="602" y="912"/>
                  </a:cubicBezTo>
                  <a:cubicBezTo>
                    <a:pt x="833" y="912"/>
                    <a:pt x="1058" y="819"/>
                    <a:pt x="1224" y="649"/>
                  </a:cubicBezTo>
                  <a:cubicBezTo>
                    <a:pt x="1334" y="537"/>
                    <a:pt x="1409" y="396"/>
                    <a:pt x="1445" y="243"/>
                  </a:cubicBezTo>
                  <a:cubicBezTo>
                    <a:pt x="1457" y="195"/>
                    <a:pt x="1467" y="146"/>
                    <a:pt x="1473" y="95"/>
                  </a:cubicBezTo>
                  <a:cubicBezTo>
                    <a:pt x="1370" y="78"/>
                    <a:pt x="1273" y="53"/>
                    <a:pt x="1176" y="29"/>
                  </a:cubicBezTo>
                  <a:cubicBezTo>
                    <a:pt x="1142" y="21"/>
                    <a:pt x="1109" y="11"/>
                    <a:pt x="1076"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4"/>
            <p:cNvSpPr/>
            <p:nvPr/>
          </p:nvSpPr>
          <p:spPr>
            <a:xfrm>
              <a:off x="3338875" y="2804050"/>
              <a:ext cx="16650" cy="31700"/>
            </a:xfrm>
            <a:custGeom>
              <a:rect b="b" l="l" r="r" t="t"/>
              <a:pathLst>
                <a:path extrusionOk="0" h="1268" w="666">
                  <a:moveTo>
                    <a:pt x="268" y="0"/>
                  </a:moveTo>
                  <a:cubicBezTo>
                    <a:pt x="186" y="335"/>
                    <a:pt x="113" y="689"/>
                    <a:pt x="27" y="1046"/>
                  </a:cubicBezTo>
                  <a:cubicBezTo>
                    <a:pt x="22" y="1086"/>
                    <a:pt x="13" y="1126"/>
                    <a:pt x="2" y="1166"/>
                  </a:cubicBezTo>
                  <a:lnTo>
                    <a:pt x="1" y="1173"/>
                  </a:lnTo>
                  <a:cubicBezTo>
                    <a:pt x="33" y="1183"/>
                    <a:pt x="67" y="1193"/>
                    <a:pt x="101" y="1201"/>
                  </a:cubicBezTo>
                  <a:cubicBezTo>
                    <a:pt x="198" y="1225"/>
                    <a:pt x="295" y="1250"/>
                    <a:pt x="396" y="1267"/>
                  </a:cubicBezTo>
                  <a:cubicBezTo>
                    <a:pt x="413" y="1200"/>
                    <a:pt x="428" y="1131"/>
                    <a:pt x="445" y="1062"/>
                  </a:cubicBezTo>
                  <a:cubicBezTo>
                    <a:pt x="521" y="731"/>
                    <a:pt x="593" y="405"/>
                    <a:pt x="666" y="95"/>
                  </a:cubicBezTo>
                  <a:lnTo>
                    <a:pt x="396" y="36"/>
                  </a:lnTo>
                  <a:cubicBezTo>
                    <a:pt x="352" y="24"/>
                    <a:pt x="310" y="13"/>
                    <a:pt x="268"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4"/>
            <p:cNvSpPr/>
            <p:nvPr/>
          </p:nvSpPr>
          <p:spPr>
            <a:xfrm>
              <a:off x="3345550" y="2769175"/>
              <a:ext cx="17225" cy="37250"/>
            </a:xfrm>
            <a:custGeom>
              <a:rect b="b" l="l" r="r" t="t"/>
              <a:pathLst>
                <a:path extrusionOk="0" h="1490" w="689">
                  <a:moveTo>
                    <a:pt x="296" y="1"/>
                  </a:moveTo>
                  <a:cubicBezTo>
                    <a:pt x="210" y="413"/>
                    <a:pt x="112" y="833"/>
                    <a:pt x="28" y="1269"/>
                  </a:cubicBezTo>
                  <a:lnTo>
                    <a:pt x="2" y="1390"/>
                  </a:lnTo>
                  <a:cubicBezTo>
                    <a:pt x="2" y="1391"/>
                    <a:pt x="1" y="1394"/>
                    <a:pt x="1" y="1395"/>
                  </a:cubicBezTo>
                  <a:cubicBezTo>
                    <a:pt x="43" y="1407"/>
                    <a:pt x="85" y="1419"/>
                    <a:pt x="129" y="1429"/>
                  </a:cubicBezTo>
                  <a:lnTo>
                    <a:pt x="399" y="1490"/>
                  </a:lnTo>
                  <a:cubicBezTo>
                    <a:pt x="487" y="1044"/>
                    <a:pt x="584" y="612"/>
                    <a:pt x="673" y="184"/>
                  </a:cubicBezTo>
                  <a:cubicBezTo>
                    <a:pt x="677" y="157"/>
                    <a:pt x="683" y="129"/>
                    <a:pt x="688" y="102"/>
                  </a:cubicBezTo>
                  <a:lnTo>
                    <a:pt x="476" y="50"/>
                  </a:lnTo>
                  <a:cubicBezTo>
                    <a:pt x="414" y="34"/>
                    <a:pt x="355" y="19"/>
                    <a:pt x="296"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4"/>
            <p:cNvSpPr/>
            <p:nvPr/>
          </p:nvSpPr>
          <p:spPr>
            <a:xfrm>
              <a:off x="3352950" y="2734375"/>
              <a:ext cx="17375" cy="37350"/>
            </a:xfrm>
            <a:custGeom>
              <a:rect b="b" l="l" r="r" t="t"/>
              <a:pathLst>
                <a:path extrusionOk="0" h="1494" w="695">
                  <a:moveTo>
                    <a:pt x="301" y="1"/>
                  </a:moveTo>
                  <a:lnTo>
                    <a:pt x="301" y="2"/>
                  </a:lnTo>
                  <a:cubicBezTo>
                    <a:pt x="264" y="147"/>
                    <a:pt x="235" y="289"/>
                    <a:pt x="204" y="441"/>
                  </a:cubicBezTo>
                  <a:cubicBezTo>
                    <a:pt x="139" y="721"/>
                    <a:pt x="89" y="998"/>
                    <a:pt x="25" y="1272"/>
                  </a:cubicBezTo>
                  <a:lnTo>
                    <a:pt x="1" y="1387"/>
                  </a:lnTo>
                  <a:cubicBezTo>
                    <a:pt x="1" y="1389"/>
                    <a:pt x="0" y="1391"/>
                    <a:pt x="0" y="1393"/>
                  </a:cubicBezTo>
                  <a:cubicBezTo>
                    <a:pt x="59" y="1410"/>
                    <a:pt x="118" y="1426"/>
                    <a:pt x="180" y="1442"/>
                  </a:cubicBezTo>
                  <a:lnTo>
                    <a:pt x="392" y="1494"/>
                  </a:lnTo>
                  <a:lnTo>
                    <a:pt x="392" y="1493"/>
                  </a:lnTo>
                  <a:cubicBezTo>
                    <a:pt x="395" y="1481"/>
                    <a:pt x="398" y="1471"/>
                    <a:pt x="399" y="1462"/>
                  </a:cubicBezTo>
                  <a:cubicBezTo>
                    <a:pt x="461" y="1195"/>
                    <a:pt x="512" y="930"/>
                    <a:pt x="574" y="664"/>
                  </a:cubicBezTo>
                  <a:cubicBezTo>
                    <a:pt x="610" y="472"/>
                    <a:pt x="651" y="292"/>
                    <a:pt x="695" y="104"/>
                  </a:cubicBezTo>
                  <a:cubicBezTo>
                    <a:pt x="643" y="89"/>
                    <a:pt x="586" y="82"/>
                    <a:pt x="534" y="67"/>
                  </a:cubicBezTo>
                  <a:cubicBezTo>
                    <a:pt x="454" y="47"/>
                    <a:pt x="377" y="25"/>
                    <a:pt x="30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4"/>
            <p:cNvSpPr/>
            <p:nvPr/>
          </p:nvSpPr>
          <p:spPr>
            <a:xfrm>
              <a:off x="3360450" y="2699450"/>
              <a:ext cx="16975" cy="37525"/>
            </a:xfrm>
            <a:custGeom>
              <a:rect b="b" l="l" r="r" t="t"/>
              <a:pathLst>
                <a:path extrusionOk="0" h="1501" w="679">
                  <a:moveTo>
                    <a:pt x="285" y="0"/>
                  </a:moveTo>
                  <a:lnTo>
                    <a:pt x="149" y="661"/>
                  </a:lnTo>
                  <a:cubicBezTo>
                    <a:pt x="105" y="868"/>
                    <a:pt x="61" y="1075"/>
                    <a:pt x="25" y="1283"/>
                  </a:cubicBezTo>
                  <a:lnTo>
                    <a:pt x="2" y="1392"/>
                  </a:lnTo>
                  <a:lnTo>
                    <a:pt x="1" y="1398"/>
                  </a:lnTo>
                  <a:cubicBezTo>
                    <a:pt x="77" y="1422"/>
                    <a:pt x="154" y="1443"/>
                    <a:pt x="234" y="1464"/>
                  </a:cubicBezTo>
                  <a:cubicBezTo>
                    <a:pt x="286" y="1479"/>
                    <a:pt x="343" y="1486"/>
                    <a:pt x="395" y="1501"/>
                  </a:cubicBezTo>
                  <a:cubicBezTo>
                    <a:pt x="430" y="1297"/>
                    <a:pt x="477" y="1091"/>
                    <a:pt x="517" y="881"/>
                  </a:cubicBezTo>
                  <a:cubicBezTo>
                    <a:pt x="573" y="629"/>
                    <a:pt x="628" y="366"/>
                    <a:pt x="679" y="110"/>
                  </a:cubicBezTo>
                  <a:cubicBezTo>
                    <a:pt x="645" y="97"/>
                    <a:pt x="614" y="97"/>
                    <a:pt x="582" y="85"/>
                  </a:cubicBezTo>
                  <a:cubicBezTo>
                    <a:pt x="480" y="60"/>
                    <a:pt x="382" y="31"/>
                    <a:pt x="285"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4"/>
            <p:cNvSpPr/>
            <p:nvPr/>
          </p:nvSpPr>
          <p:spPr>
            <a:xfrm>
              <a:off x="3367550" y="2664575"/>
              <a:ext cx="17250" cy="37650"/>
            </a:xfrm>
            <a:custGeom>
              <a:rect b="b" l="l" r="r" t="t"/>
              <a:pathLst>
                <a:path extrusionOk="0" h="1506" w="690">
                  <a:moveTo>
                    <a:pt x="298" y="1"/>
                  </a:moveTo>
                  <a:lnTo>
                    <a:pt x="160" y="663"/>
                  </a:lnTo>
                  <a:cubicBezTo>
                    <a:pt x="113" y="857"/>
                    <a:pt x="71" y="1058"/>
                    <a:pt x="29" y="1259"/>
                  </a:cubicBezTo>
                  <a:lnTo>
                    <a:pt x="1" y="1395"/>
                  </a:lnTo>
                  <a:cubicBezTo>
                    <a:pt x="98" y="1426"/>
                    <a:pt x="196" y="1455"/>
                    <a:pt x="298" y="1481"/>
                  </a:cubicBezTo>
                  <a:cubicBezTo>
                    <a:pt x="330" y="1492"/>
                    <a:pt x="361" y="1492"/>
                    <a:pt x="395" y="1505"/>
                  </a:cubicBezTo>
                  <a:cubicBezTo>
                    <a:pt x="399" y="1498"/>
                    <a:pt x="396" y="1487"/>
                    <a:pt x="402" y="1478"/>
                  </a:cubicBezTo>
                  <a:cubicBezTo>
                    <a:pt x="444" y="1280"/>
                    <a:pt x="486" y="1081"/>
                    <a:pt x="528" y="881"/>
                  </a:cubicBezTo>
                  <a:cubicBezTo>
                    <a:pt x="584" y="631"/>
                    <a:pt x="635" y="375"/>
                    <a:pt x="690" y="111"/>
                  </a:cubicBezTo>
                  <a:cubicBezTo>
                    <a:pt x="670" y="109"/>
                    <a:pt x="663" y="103"/>
                    <a:pt x="643" y="101"/>
                  </a:cubicBezTo>
                  <a:cubicBezTo>
                    <a:pt x="525" y="71"/>
                    <a:pt x="410" y="37"/>
                    <a:pt x="298"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4"/>
            <p:cNvSpPr/>
            <p:nvPr/>
          </p:nvSpPr>
          <p:spPr>
            <a:xfrm>
              <a:off x="3374975" y="2629625"/>
              <a:ext cx="17175" cy="37725"/>
            </a:xfrm>
            <a:custGeom>
              <a:rect b="b" l="l" r="r" t="t"/>
              <a:pathLst>
                <a:path extrusionOk="0" h="1509" w="687">
                  <a:moveTo>
                    <a:pt x="296" y="0"/>
                  </a:moveTo>
                  <a:cubicBezTo>
                    <a:pt x="249" y="229"/>
                    <a:pt x="197" y="444"/>
                    <a:pt x="158" y="662"/>
                  </a:cubicBezTo>
                  <a:cubicBezTo>
                    <a:pt x="102" y="879"/>
                    <a:pt x="64" y="1092"/>
                    <a:pt x="23" y="1286"/>
                  </a:cubicBezTo>
                  <a:lnTo>
                    <a:pt x="1" y="1399"/>
                  </a:lnTo>
                  <a:cubicBezTo>
                    <a:pt x="113" y="1435"/>
                    <a:pt x="228" y="1469"/>
                    <a:pt x="346" y="1499"/>
                  </a:cubicBezTo>
                  <a:cubicBezTo>
                    <a:pt x="366" y="1501"/>
                    <a:pt x="373" y="1507"/>
                    <a:pt x="393" y="1509"/>
                  </a:cubicBezTo>
                  <a:cubicBezTo>
                    <a:pt x="429" y="1334"/>
                    <a:pt x="464" y="1150"/>
                    <a:pt x="508" y="964"/>
                  </a:cubicBezTo>
                  <a:cubicBezTo>
                    <a:pt x="514" y="939"/>
                    <a:pt x="519" y="914"/>
                    <a:pt x="525" y="889"/>
                  </a:cubicBezTo>
                  <a:lnTo>
                    <a:pt x="536" y="838"/>
                  </a:lnTo>
                  <a:cubicBezTo>
                    <a:pt x="583" y="599"/>
                    <a:pt x="636" y="361"/>
                    <a:pt x="687" y="115"/>
                  </a:cubicBezTo>
                  <a:cubicBezTo>
                    <a:pt x="553" y="82"/>
                    <a:pt x="422" y="44"/>
                    <a:pt x="296"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4"/>
            <p:cNvSpPr/>
            <p:nvPr/>
          </p:nvSpPr>
          <p:spPr>
            <a:xfrm>
              <a:off x="3382400" y="2594700"/>
              <a:ext cx="17175" cy="37825"/>
            </a:xfrm>
            <a:custGeom>
              <a:rect b="b" l="l" r="r" t="t"/>
              <a:pathLst>
                <a:path extrusionOk="0" h="1513" w="687">
                  <a:moveTo>
                    <a:pt x="295" y="1"/>
                  </a:moveTo>
                  <a:cubicBezTo>
                    <a:pt x="248" y="227"/>
                    <a:pt x="201" y="455"/>
                    <a:pt x="149" y="676"/>
                  </a:cubicBezTo>
                  <a:cubicBezTo>
                    <a:pt x="111" y="884"/>
                    <a:pt x="63" y="1089"/>
                    <a:pt x="21" y="1290"/>
                  </a:cubicBezTo>
                  <a:lnTo>
                    <a:pt x="0" y="1394"/>
                  </a:lnTo>
                  <a:lnTo>
                    <a:pt x="0" y="1397"/>
                  </a:lnTo>
                  <a:cubicBezTo>
                    <a:pt x="125" y="1441"/>
                    <a:pt x="256" y="1479"/>
                    <a:pt x="391" y="1512"/>
                  </a:cubicBezTo>
                  <a:cubicBezTo>
                    <a:pt x="433" y="1313"/>
                    <a:pt x="480" y="1107"/>
                    <a:pt x="520" y="897"/>
                  </a:cubicBezTo>
                  <a:cubicBezTo>
                    <a:pt x="577" y="645"/>
                    <a:pt x="631" y="382"/>
                    <a:pt x="686" y="118"/>
                  </a:cubicBezTo>
                  <a:cubicBezTo>
                    <a:pt x="551" y="84"/>
                    <a:pt x="422" y="45"/>
                    <a:pt x="295"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4"/>
            <p:cNvSpPr/>
            <p:nvPr/>
          </p:nvSpPr>
          <p:spPr>
            <a:xfrm>
              <a:off x="3389775" y="2561275"/>
              <a:ext cx="24075" cy="36375"/>
            </a:xfrm>
            <a:custGeom>
              <a:rect b="b" l="l" r="r" t="t"/>
              <a:pathLst>
                <a:path extrusionOk="0" h="1455" w="963">
                  <a:moveTo>
                    <a:pt x="473" y="1"/>
                  </a:moveTo>
                  <a:cubicBezTo>
                    <a:pt x="321" y="98"/>
                    <a:pt x="218" y="319"/>
                    <a:pt x="172" y="541"/>
                  </a:cubicBezTo>
                  <a:cubicBezTo>
                    <a:pt x="163" y="566"/>
                    <a:pt x="158" y="593"/>
                    <a:pt x="155" y="621"/>
                  </a:cubicBezTo>
                  <a:cubicBezTo>
                    <a:pt x="111" y="828"/>
                    <a:pt x="64" y="1033"/>
                    <a:pt x="21" y="1234"/>
                  </a:cubicBezTo>
                  <a:lnTo>
                    <a:pt x="2" y="1331"/>
                  </a:lnTo>
                  <a:lnTo>
                    <a:pt x="0" y="1338"/>
                  </a:lnTo>
                  <a:cubicBezTo>
                    <a:pt x="126" y="1382"/>
                    <a:pt x="256" y="1421"/>
                    <a:pt x="390" y="1455"/>
                  </a:cubicBezTo>
                  <a:cubicBezTo>
                    <a:pt x="432" y="1256"/>
                    <a:pt x="480" y="1050"/>
                    <a:pt x="526" y="843"/>
                  </a:cubicBezTo>
                  <a:cubicBezTo>
                    <a:pt x="528" y="815"/>
                    <a:pt x="532" y="787"/>
                    <a:pt x="542" y="760"/>
                  </a:cubicBezTo>
                  <a:cubicBezTo>
                    <a:pt x="601" y="482"/>
                    <a:pt x="778" y="243"/>
                    <a:pt x="947" y="147"/>
                  </a:cubicBezTo>
                  <a:cubicBezTo>
                    <a:pt x="951" y="143"/>
                    <a:pt x="956" y="140"/>
                    <a:pt x="962" y="136"/>
                  </a:cubicBezTo>
                  <a:cubicBezTo>
                    <a:pt x="910" y="122"/>
                    <a:pt x="855" y="115"/>
                    <a:pt x="796" y="95"/>
                  </a:cubicBezTo>
                  <a:cubicBezTo>
                    <a:pt x="686" y="67"/>
                    <a:pt x="578" y="36"/>
                    <a:pt x="473"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4"/>
            <p:cNvSpPr/>
            <p:nvPr/>
          </p:nvSpPr>
          <p:spPr>
            <a:xfrm>
              <a:off x="3401575" y="2559225"/>
              <a:ext cx="15350" cy="5450"/>
            </a:xfrm>
            <a:custGeom>
              <a:rect b="b" l="l" r="r" t="t"/>
              <a:pathLst>
                <a:path extrusionOk="0" h="218" w="614">
                  <a:moveTo>
                    <a:pt x="261" y="0"/>
                  </a:moveTo>
                  <a:cubicBezTo>
                    <a:pt x="169" y="3"/>
                    <a:pt x="80" y="30"/>
                    <a:pt x="4" y="80"/>
                  </a:cubicBezTo>
                  <a:lnTo>
                    <a:pt x="1" y="83"/>
                  </a:lnTo>
                  <a:cubicBezTo>
                    <a:pt x="106" y="118"/>
                    <a:pt x="213" y="149"/>
                    <a:pt x="324" y="177"/>
                  </a:cubicBezTo>
                  <a:cubicBezTo>
                    <a:pt x="383" y="197"/>
                    <a:pt x="438" y="204"/>
                    <a:pt x="490" y="218"/>
                  </a:cubicBezTo>
                  <a:cubicBezTo>
                    <a:pt x="508" y="207"/>
                    <a:pt x="528" y="197"/>
                    <a:pt x="549" y="188"/>
                  </a:cubicBezTo>
                  <a:cubicBezTo>
                    <a:pt x="566" y="181"/>
                    <a:pt x="584" y="177"/>
                    <a:pt x="602" y="177"/>
                  </a:cubicBezTo>
                  <a:lnTo>
                    <a:pt x="614" y="177"/>
                  </a:lnTo>
                  <a:cubicBezTo>
                    <a:pt x="614" y="177"/>
                    <a:pt x="479" y="0"/>
                    <a:pt x="261"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4"/>
            <p:cNvSpPr/>
            <p:nvPr/>
          </p:nvSpPr>
          <p:spPr>
            <a:xfrm>
              <a:off x="2629475" y="2816275"/>
              <a:ext cx="46700" cy="39075"/>
            </a:xfrm>
            <a:custGeom>
              <a:rect b="b" l="l" r="r" t="t"/>
              <a:pathLst>
                <a:path extrusionOk="0" h="1563" w="1868">
                  <a:moveTo>
                    <a:pt x="126" y="1"/>
                  </a:moveTo>
                  <a:cubicBezTo>
                    <a:pt x="95" y="147"/>
                    <a:pt x="62" y="292"/>
                    <a:pt x="30" y="438"/>
                  </a:cubicBezTo>
                  <a:cubicBezTo>
                    <a:pt x="1" y="564"/>
                    <a:pt x="5" y="689"/>
                    <a:pt x="22" y="813"/>
                  </a:cubicBezTo>
                  <a:cubicBezTo>
                    <a:pt x="96" y="1175"/>
                    <a:pt x="375" y="1460"/>
                    <a:pt x="733" y="1543"/>
                  </a:cubicBezTo>
                  <a:cubicBezTo>
                    <a:pt x="798" y="1556"/>
                    <a:pt x="862" y="1563"/>
                    <a:pt x="926" y="1563"/>
                  </a:cubicBezTo>
                  <a:cubicBezTo>
                    <a:pt x="1354" y="1563"/>
                    <a:pt x="1740" y="1270"/>
                    <a:pt x="1838" y="840"/>
                  </a:cubicBezTo>
                  <a:cubicBezTo>
                    <a:pt x="1852" y="788"/>
                    <a:pt x="1862" y="736"/>
                    <a:pt x="1868" y="682"/>
                  </a:cubicBezTo>
                  <a:cubicBezTo>
                    <a:pt x="1758" y="663"/>
                    <a:pt x="1652" y="636"/>
                    <a:pt x="1547" y="609"/>
                  </a:cubicBezTo>
                  <a:cubicBezTo>
                    <a:pt x="1007" y="466"/>
                    <a:pt x="529" y="265"/>
                    <a:pt x="126" y="2"/>
                  </a:cubicBezTo>
                  <a:lnTo>
                    <a:pt x="126"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4"/>
            <p:cNvSpPr/>
            <p:nvPr/>
          </p:nvSpPr>
          <p:spPr>
            <a:xfrm>
              <a:off x="2679625" y="2593450"/>
              <a:ext cx="1975" cy="1425"/>
            </a:xfrm>
            <a:custGeom>
              <a:rect b="b" l="l" r="r" t="t"/>
              <a:pathLst>
                <a:path extrusionOk="0" h="57" w="79">
                  <a:moveTo>
                    <a:pt x="16" y="0"/>
                  </a:moveTo>
                  <a:cubicBezTo>
                    <a:pt x="15" y="20"/>
                    <a:pt x="11" y="38"/>
                    <a:pt x="1" y="57"/>
                  </a:cubicBezTo>
                  <a:cubicBezTo>
                    <a:pt x="27" y="51"/>
                    <a:pt x="53" y="47"/>
                    <a:pt x="78" y="41"/>
                  </a:cubicBezTo>
                  <a:lnTo>
                    <a:pt x="16" y="0"/>
                  </a:ln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4"/>
            <p:cNvSpPr/>
            <p:nvPr/>
          </p:nvSpPr>
          <p:spPr>
            <a:xfrm>
              <a:off x="2687725" y="2555200"/>
              <a:ext cx="3050" cy="2675"/>
            </a:xfrm>
            <a:custGeom>
              <a:rect b="b" l="l" r="r" t="t"/>
              <a:pathLst>
                <a:path extrusionOk="0" h="107" w="122">
                  <a:moveTo>
                    <a:pt x="27" y="1"/>
                  </a:moveTo>
                  <a:cubicBezTo>
                    <a:pt x="14" y="36"/>
                    <a:pt x="9" y="78"/>
                    <a:pt x="0" y="106"/>
                  </a:cubicBezTo>
                  <a:cubicBezTo>
                    <a:pt x="39" y="98"/>
                    <a:pt x="83" y="84"/>
                    <a:pt x="121" y="77"/>
                  </a:cubicBezTo>
                  <a:cubicBezTo>
                    <a:pt x="87" y="56"/>
                    <a:pt x="55" y="30"/>
                    <a:pt x="27"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4"/>
            <p:cNvSpPr/>
            <p:nvPr/>
          </p:nvSpPr>
          <p:spPr>
            <a:xfrm>
              <a:off x="2632600" y="2784475"/>
              <a:ext cx="50850" cy="48850"/>
            </a:xfrm>
            <a:custGeom>
              <a:rect b="b" l="l" r="r" t="t"/>
              <a:pathLst>
                <a:path extrusionOk="0" h="1954" w="2034">
                  <a:moveTo>
                    <a:pt x="285" y="0"/>
                  </a:moveTo>
                  <a:cubicBezTo>
                    <a:pt x="192" y="416"/>
                    <a:pt x="98" y="834"/>
                    <a:pt x="1" y="1273"/>
                  </a:cubicBezTo>
                  <a:cubicBezTo>
                    <a:pt x="404" y="1536"/>
                    <a:pt x="882" y="1737"/>
                    <a:pt x="1423" y="1880"/>
                  </a:cubicBezTo>
                  <a:cubicBezTo>
                    <a:pt x="1529" y="1907"/>
                    <a:pt x="1633" y="1933"/>
                    <a:pt x="1743" y="1953"/>
                  </a:cubicBezTo>
                  <a:cubicBezTo>
                    <a:pt x="1847" y="1520"/>
                    <a:pt x="1938" y="1090"/>
                    <a:pt x="2034" y="685"/>
                  </a:cubicBezTo>
                  <a:lnTo>
                    <a:pt x="1743" y="620"/>
                  </a:lnTo>
                  <a:cubicBezTo>
                    <a:pt x="1189" y="480"/>
                    <a:pt x="695" y="267"/>
                    <a:pt x="28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4"/>
            <p:cNvSpPr/>
            <p:nvPr/>
          </p:nvSpPr>
          <p:spPr>
            <a:xfrm>
              <a:off x="2639700" y="2746300"/>
              <a:ext cx="51600" cy="55300"/>
            </a:xfrm>
            <a:custGeom>
              <a:rect b="b" l="l" r="r" t="t"/>
              <a:pathLst>
                <a:path extrusionOk="0" h="2212" w="2064">
                  <a:moveTo>
                    <a:pt x="321" y="1"/>
                  </a:moveTo>
                  <a:cubicBezTo>
                    <a:pt x="322" y="1"/>
                    <a:pt x="322" y="1"/>
                    <a:pt x="322" y="1"/>
                  </a:cubicBezTo>
                  <a:lnTo>
                    <a:pt x="322" y="1"/>
                  </a:lnTo>
                  <a:cubicBezTo>
                    <a:pt x="323" y="1"/>
                    <a:pt x="323" y="1"/>
                    <a:pt x="323" y="1"/>
                  </a:cubicBezTo>
                  <a:close/>
                  <a:moveTo>
                    <a:pt x="322" y="1"/>
                  </a:moveTo>
                  <a:cubicBezTo>
                    <a:pt x="217" y="500"/>
                    <a:pt x="107" y="1007"/>
                    <a:pt x="1" y="1527"/>
                  </a:cubicBezTo>
                  <a:cubicBezTo>
                    <a:pt x="411" y="1794"/>
                    <a:pt x="905" y="2007"/>
                    <a:pt x="1459" y="2147"/>
                  </a:cubicBezTo>
                  <a:lnTo>
                    <a:pt x="1750" y="2212"/>
                  </a:lnTo>
                  <a:cubicBezTo>
                    <a:pt x="1852" y="1700"/>
                    <a:pt x="1965" y="1205"/>
                    <a:pt x="2063" y="713"/>
                  </a:cubicBezTo>
                  <a:lnTo>
                    <a:pt x="1833" y="657"/>
                  </a:lnTo>
                  <a:cubicBezTo>
                    <a:pt x="1252" y="508"/>
                    <a:pt x="744" y="286"/>
                    <a:pt x="322"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4"/>
            <p:cNvSpPr/>
            <p:nvPr/>
          </p:nvSpPr>
          <p:spPr>
            <a:xfrm>
              <a:off x="2647750" y="2708125"/>
              <a:ext cx="51725" cy="56025"/>
            </a:xfrm>
            <a:custGeom>
              <a:rect b="b" l="l" r="r" t="t"/>
              <a:pathLst>
                <a:path extrusionOk="0" h="2241" w="2069">
                  <a:moveTo>
                    <a:pt x="321" y="1"/>
                  </a:moveTo>
                  <a:cubicBezTo>
                    <a:pt x="241" y="382"/>
                    <a:pt x="164" y="777"/>
                    <a:pt x="84" y="1158"/>
                  </a:cubicBezTo>
                  <a:cubicBezTo>
                    <a:pt x="54" y="1284"/>
                    <a:pt x="30" y="1401"/>
                    <a:pt x="1" y="1528"/>
                  </a:cubicBezTo>
                  <a:cubicBezTo>
                    <a:pt x="421" y="1813"/>
                    <a:pt x="930" y="2036"/>
                    <a:pt x="1512" y="2185"/>
                  </a:cubicBezTo>
                  <a:lnTo>
                    <a:pt x="1743" y="2240"/>
                  </a:lnTo>
                  <a:cubicBezTo>
                    <a:pt x="1811" y="1942"/>
                    <a:pt x="1868" y="1643"/>
                    <a:pt x="1937" y="1345"/>
                  </a:cubicBezTo>
                  <a:cubicBezTo>
                    <a:pt x="1977" y="1137"/>
                    <a:pt x="2019" y="943"/>
                    <a:pt x="2069" y="740"/>
                  </a:cubicBezTo>
                  <a:cubicBezTo>
                    <a:pt x="2012" y="725"/>
                    <a:pt x="1951" y="716"/>
                    <a:pt x="1894" y="699"/>
                  </a:cubicBezTo>
                  <a:cubicBezTo>
                    <a:pt x="1284" y="543"/>
                    <a:pt x="750" y="292"/>
                    <a:pt x="323"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4"/>
            <p:cNvSpPr/>
            <p:nvPr/>
          </p:nvSpPr>
          <p:spPr>
            <a:xfrm>
              <a:off x="2655775" y="2669750"/>
              <a:ext cx="51300" cy="56900"/>
            </a:xfrm>
            <a:custGeom>
              <a:rect b="b" l="l" r="r" t="t"/>
              <a:pathLst>
                <a:path extrusionOk="0" h="2276" w="2052">
                  <a:moveTo>
                    <a:pt x="326" y="1"/>
                  </a:moveTo>
                  <a:cubicBezTo>
                    <a:pt x="327" y="1"/>
                    <a:pt x="327" y="1"/>
                    <a:pt x="328" y="1"/>
                  </a:cubicBezTo>
                  <a:lnTo>
                    <a:pt x="328" y="1"/>
                  </a:lnTo>
                  <a:cubicBezTo>
                    <a:pt x="328" y="1"/>
                    <a:pt x="328" y="1"/>
                    <a:pt x="328" y="1"/>
                  </a:cubicBezTo>
                  <a:close/>
                  <a:moveTo>
                    <a:pt x="328" y="1"/>
                  </a:moveTo>
                  <a:lnTo>
                    <a:pt x="328" y="1"/>
                  </a:lnTo>
                  <a:cubicBezTo>
                    <a:pt x="304" y="119"/>
                    <a:pt x="274" y="244"/>
                    <a:pt x="250" y="362"/>
                  </a:cubicBezTo>
                  <a:cubicBezTo>
                    <a:pt x="172" y="723"/>
                    <a:pt x="94" y="1084"/>
                    <a:pt x="21" y="1437"/>
                  </a:cubicBezTo>
                  <a:cubicBezTo>
                    <a:pt x="18" y="1471"/>
                    <a:pt x="11" y="1503"/>
                    <a:pt x="0" y="1536"/>
                  </a:cubicBezTo>
                  <a:cubicBezTo>
                    <a:pt x="429" y="1827"/>
                    <a:pt x="963" y="2077"/>
                    <a:pt x="1572" y="2234"/>
                  </a:cubicBezTo>
                  <a:cubicBezTo>
                    <a:pt x="1628" y="2250"/>
                    <a:pt x="1690" y="2258"/>
                    <a:pt x="1746" y="2275"/>
                  </a:cubicBezTo>
                  <a:cubicBezTo>
                    <a:pt x="1784" y="2055"/>
                    <a:pt x="1833" y="1831"/>
                    <a:pt x="1878" y="1603"/>
                  </a:cubicBezTo>
                  <a:cubicBezTo>
                    <a:pt x="1939" y="1332"/>
                    <a:pt x="1998" y="1048"/>
                    <a:pt x="2051" y="771"/>
                  </a:cubicBezTo>
                  <a:cubicBezTo>
                    <a:pt x="2016" y="758"/>
                    <a:pt x="1982" y="757"/>
                    <a:pt x="1946" y="744"/>
                  </a:cubicBezTo>
                  <a:cubicBezTo>
                    <a:pt x="1317" y="586"/>
                    <a:pt x="760" y="319"/>
                    <a:pt x="32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4"/>
            <p:cNvSpPr/>
            <p:nvPr/>
          </p:nvSpPr>
          <p:spPr>
            <a:xfrm>
              <a:off x="2663950" y="2631725"/>
              <a:ext cx="51125" cy="57300"/>
            </a:xfrm>
            <a:custGeom>
              <a:rect b="b" l="l" r="r" t="t"/>
              <a:pathLst>
                <a:path extrusionOk="0" h="2292" w="2045">
                  <a:moveTo>
                    <a:pt x="330" y="0"/>
                  </a:moveTo>
                  <a:cubicBezTo>
                    <a:pt x="213" y="502"/>
                    <a:pt x="113" y="994"/>
                    <a:pt x="11" y="1474"/>
                  </a:cubicBezTo>
                  <a:cubicBezTo>
                    <a:pt x="9" y="1493"/>
                    <a:pt x="4" y="1502"/>
                    <a:pt x="1" y="1522"/>
                  </a:cubicBezTo>
                  <a:cubicBezTo>
                    <a:pt x="434" y="1838"/>
                    <a:pt x="990" y="2106"/>
                    <a:pt x="1620" y="2265"/>
                  </a:cubicBezTo>
                  <a:cubicBezTo>
                    <a:pt x="1655" y="2278"/>
                    <a:pt x="1691" y="2279"/>
                    <a:pt x="1726" y="2292"/>
                  </a:cubicBezTo>
                  <a:cubicBezTo>
                    <a:pt x="1731" y="2285"/>
                    <a:pt x="1729" y="2271"/>
                    <a:pt x="1734" y="2264"/>
                  </a:cubicBezTo>
                  <a:lnTo>
                    <a:pt x="1871" y="1619"/>
                  </a:lnTo>
                  <a:cubicBezTo>
                    <a:pt x="1932" y="1347"/>
                    <a:pt x="1986" y="1070"/>
                    <a:pt x="2045" y="786"/>
                  </a:cubicBezTo>
                  <a:cubicBezTo>
                    <a:pt x="2025" y="783"/>
                    <a:pt x="2017" y="778"/>
                    <a:pt x="1997" y="775"/>
                  </a:cubicBezTo>
                  <a:cubicBezTo>
                    <a:pt x="1346" y="613"/>
                    <a:pt x="774" y="336"/>
                    <a:pt x="33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4"/>
            <p:cNvSpPr/>
            <p:nvPr/>
          </p:nvSpPr>
          <p:spPr>
            <a:xfrm>
              <a:off x="2752775" y="2607150"/>
              <a:ext cx="42975" cy="21825"/>
            </a:xfrm>
            <a:custGeom>
              <a:rect b="b" l="l" r="r" t="t"/>
              <a:pathLst>
                <a:path extrusionOk="0" h="873" w="1719">
                  <a:moveTo>
                    <a:pt x="1718" y="1"/>
                  </a:moveTo>
                  <a:cubicBezTo>
                    <a:pt x="1434" y="188"/>
                    <a:pt x="1066" y="318"/>
                    <a:pt x="653" y="384"/>
                  </a:cubicBezTo>
                  <a:cubicBezTo>
                    <a:pt x="479" y="407"/>
                    <a:pt x="303" y="425"/>
                    <a:pt x="117" y="425"/>
                  </a:cubicBezTo>
                  <a:cubicBezTo>
                    <a:pt x="78" y="425"/>
                    <a:pt x="40" y="424"/>
                    <a:pt x="0" y="422"/>
                  </a:cubicBezTo>
                  <a:lnTo>
                    <a:pt x="0" y="422"/>
                  </a:lnTo>
                  <a:cubicBezTo>
                    <a:pt x="144" y="666"/>
                    <a:pt x="391" y="830"/>
                    <a:pt x="671" y="867"/>
                  </a:cubicBezTo>
                  <a:cubicBezTo>
                    <a:pt x="706" y="871"/>
                    <a:pt x="741" y="873"/>
                    <a:pt x="776" y="873"/>
                  </a:cubicBezTo>
                  <a:cubicBezTo>
                    <a:pt x="891" y="873"/>
                    <a:pt x="1006" y="851"/>
                    <a:pt x="1114" y="809"/>
                  </a:cubicBezTo>
                  <a:cubicBezTo>
                    <a:pt x="1433" y="692"/>
                    <a:pt x="1662" y="408"/>
                    <a:pt x="1706" y="70"/>
                  </a:cubicBezTo>
                  <a:cubicBezTo>
                    <a:pt x="1709" y="50"/>
                    <a:pt x="1716" y="22"/>
                    <a:pt x="1718"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4"/>
            <p:cNvSpPr/>
            <p:nvPr/>
          </p:nvSpPr>
          <p:spPr>
            <a:xfrm>
              <a:off x="2672000" y="2594475"/>
              <a:ext cx="51025" cy="56925"/>
            </a:xfrm>
            <a:custGeom>
              <a:rect b="b" l="l" r="r" t="t"/>
              <a:pathLst>
                <a:path extrusionOk="0" h="2277" w="2041">
                  <a:moveTo>
                    <a:pt x="383" y="0"/>
                  </a:moveTo>
                  <a:cubicBezTo>
                    <a:pt x="356" y="6"/>
                    <a:pt x="331" y="10"/>
                    <a:pt x="306" y="16"/>
                  </a:cubicBezTo>
                  <a:cubicBezTo>
                    <a:pt x="203" y="527"/>
                    <a:pt x="96" y="1014"/>
                    <a:pt x="1" y="1485"/>
                  </a:cubicBezTo>
                  <a:lnTo>
                    <a:pt x="8" y="1490"/>
                  </a:lnTo>
                  <a:cubicBezTo>
                    <a:pt x="451" y="1825"/>
                    <a:pt x="1024" y="2103"/>
                    <a:pt x="1674" y="2265"/>
                  </a:cubicBezTo>
                  <a:cubicBezTo>
                    <a:pt x="1695" y="2268"/>
                    <a:pt x="1702" y="2273"/>
                    <a:pt x="1723" y="2276"/>
                  </a:cubicBezTo>
                  <a:cubicBezTo>
                    <a:pt x="1768" y="2061"/>
                    <a:pt x="1811" y="1832"/>
                    <a:pt x="1868" y="1601"/>
                  </a:cubicBezTo>
                  <a:cubicBezTo>
                    <a:pt x="1921" y="1326"/>
                    <a:pt x="1983" y="1055"/>
                    <a:pt x="2041" y="769"/>
                  </a:cubicBezTo>
                  <a:cubicBezTo>
                    <a:pt x="1391" y="607"/>
                    <a:pt x="826" y="335"/>
                    <a:pt x="383"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4"/>
            <p:cNvSpPr/>
            <p:nvPr/>
          </p:nvSpPr>
          <p:spPr>
            <a:xfrm>
              <a:off x="2679625" y="2593450"/>
              <a:ext cx="1975" cy="1425"/>
            </a:xfrm>
            <a:custGeom>
              <a:rect b="b" l="l" r="r" t="t"/>
              <a:pathLst>
                <a:path extrusionOk="0" h="57" w="79">
                  <a:moveTo>
                    <a:pt x="16" y="0"/>
                  </a:moveTo>
                  <a:cubicBezTo>
                    <a:pt x="15" y="20"/>
                    <a:pt x="11" y="38"/>
                    <a:pt x="1" y="57"/>
                  </a:cubicBezTo>
                  <a:cubicBezTo>
                    <a:pt x="27" y="51"/>
                    <a:pt x="53" y="47"/>
                    <a:pt x="78" y="41"/>
                  </a:cubicBezTo>
                  <a:lnTo>
                    <a:pt x="16"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4"/>
            <p:cNvSpPr/>
            <p:nvPr/>
          </p:nvSpPr>
          <p:spPr>
            <a:xfrm>
              <a:off x="2680025" y="2557075"/>
              <a:ext cx="50975" cy="56650"/>
            </a:xfrm>
            <a:custGeom>
              <a:rect b="b" l="l" r="r" t="t"/>
              <a:pathLst>
                <a:path extrusionOk="0" h="2266" w="2039">
                  <a:moveTo>
                    <a:pt x="429" y="0"/>
                  </a:moveTo>
                  <a:cubicBezTo>
                    <a:pt x="391" y="7"/>
                    <a:pt x="347" y="23"/>
                    <a:pt x="308" y="30"/>
                  </a:cubicBezTo>
                  <a:lnTo>
                    <a:pt x="308" y="31"/>
                  </a:lnTo>
                  <a:cubicBezTo>
                    <a:pt x="196" y="525"/>
                    <a:pt x="100" y="996"/>
                    <a:pt x="0" y="1454"/>
                  </a:cubicBezTo>
                  <a:lnTo>
                    <a:pt x="62" y="1496"/>
                  </a:lnTo>
                  <a:cubicBezTo>
                    <a:pt x="505" y="1831"/>
                    <a:pt x="1070" y="2102"/>
                    <a:pt x="1720" y="2265"/>
                  </a:cubicBezTo>
                  <a:cubicBezTo>
                    <a:pt x="1766" y="2050"/>
                    <a:pt x="1817" y="1827"/>
                    <a:pt x="1860" y="1599"/>
                  </a:cubicBezTo>
                  <a:cubicBezTo>
                    <a:pt x="1921" y="1327"/>
                    <a:pt x="1980" y="1043"/>
                    <a:pt x="2039" y="759"/>
                  </a:cubicBezTo>
                  <a:cubicBezTo>
                    <a:pt x="1409" y="599"/>
                    <a:pt x="858" y="325"/>
                    <a:pt x="42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4"/>
            <p:cNvSpPr/>
            <p:nvPr/>
          </p:nvSpPr>
          <p:spPr>
            <a:xfrm>
              <a:off x="2687725" y="2555200"/>
              <a:ext cx="3050" cy="2675"/>
            </a:xfrm>
            <a:custGeom>
              <a:rect b="b" l="l" r="r" t="t"/>
              <a:pathLst>
                <a:path extrusionOk="0" h="107" w="122">
                  <a:moveTo>
                    <a:pt x="27" y="1"/>
                  </a:moveTo>
                  <a:cubicBezTo>
                    <a:pt x="14" y="36"/>
                    <a:pt x="9" y="78"/>
                    <a:pt x="0" y="106"/>
                  </a:cubicBezTo>
                  <a:cubicBezTo>
                    <a:pt x="39" y="98"/>
                    <a:pt x="83" y="84"/>
                    <a:pt x="121" y="77"/>
                  </a:cubicBezTo>
                  <a:cubicBezTo>
                    <a:pt x="87" y="56"/>
                    <a:pt x="55" y="30"/>
                    <a:pt x="2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4"/>
            <p:cNvSpPr/>
            <p:nvPr/>
          </p:nvSpPr>
          <p:spPr>
            <a:xfrm>
              <a:off x="2749225" y="2571375"/>
              <a:ext cx="53525" cy="46400"/>
            </a:xfrm>
            <a:custGeom>
              <a:rect b="b" l="l" r="r" t="t"/>
              <a:pathLst>
                <a:path extrusionOk="0" h="1856" w="2141">
                  <a:moveTo>
                    <a:pt x="2140" y="0"/>
                  </a:moveTo>
                  <a:lnTo>
                    <a:pt x="2140" y="0"/>
                  </a:lnTo>
                  <a:cubicBezTo>
                    <a:pt x="1869" y="152"/>
                    <a:pt x="1537" y="262"/>
                    <a:pt x="1162" y="321"/>
                  </a:cubicBezTo>
                  <a:cubicBezTo>
                    <a:pt x="962" y="350"/>
                    <a:pt x="762" y="365"/>
                    <a:pt x="560" y="365"/>
                  </a:cubicBezTo>
                  <a:cubicBezTo>
                    <a:pt x="441" y="365"/>
                    <a:pt x="321" y="360"/>
                    <a:pt x="201" y="349"/>
                  </a:cubicBezTo>
                  <a:cubicBezTo>
                    <a:pt x="192" y="367"/>
                    <a:pt x="186" y="386"/>
                    <a:pt x="186" y="405"/>
                  </a:cubicBezTo>
                  <a:cubicBezTo>
                    <a:pt x="113" y="688"/>
                    <a:pt x="57" y="975"/>
                    <a:pt x="16" y="1264"/>
                  </a:cubicBezTo>
                  <a:cubicBezTo>
                    <a:pt x="9" y="1292"/>
                    <a:pt x="13" y="1318"/>
                    <a:pt x="13" y="1352"/>
                  </a:cubicBezTo>
                  <a:cubicBezTo>
                    <a:pt x="0" y="1529"/>
                    <a:pt x="45" y="1704"/>
                    <a:pt x="142" y="1853"/>
                  </a:cubicBezTo>
                  <a:cubicBezTo>
                    <a:pt x="181" y="1855"/>
                    <a:pt x="220" y="1856"/>
                    <a:pt x="258" y="1856"/>
                  </a:cubicBezTo>
                  <a:cubicBezTo>
                    <a:pt x="444" y="1856"/>
                    <a:pt x="621" y="1838"/>
                    <a:pt x="793" y="1815"/>
                  </a:cubicBezTo>
                  <a:cubicBezTo>
                    <a:pt x="1208" y="1751"/>
                    <a:pt x="1576" y="1620"/>
                    <a:pt x="1860" y="1433"/>
                  </a:cubicBezTo>
                  <a:cubicBezTo>
                    <a:pt x="1872" y="1336"/>
                    <a:pt x="1891" y="1240"/>
                    <a:pt x="1919" y="1148"/>
                  </a:cubicBezTo>
                  <a:cubicBezTo>
                    <a:pt x="1938" y="1038"/>
                    <a:pt x="1962" y="920"/>
                    <a:pt x="1990" y="816"/>
                  </a:cubicBezTo>
                  <a:cubicBezTo>
                    <a:pt x="2040" y="559"/>
                    <a:pt x="2101" y="289"/>
                    <a:pt x="214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4"/>
            <p:cNvSpPr/>
            <p:nvPr/>
          </p:nvSpPr>
          <p:spPr>
            <a:xfrm>
              <a:off x="2688375" y="2520550"/>
              <a:ext cx="58175" cy="55525"/>
            </a:xfrm>
            <a:custGeom>
              <a:rect b="b" l="l" r="r" t="t"/>
              <a:pathLst>
                <a:path extrusionOk="0" h="2221" w="2327">
                  <a:moveTo>
                    <a:pt x="529" y="1"/>
                  </a:moveTo>
                  <a:cubicBezTo>
                    <a:pt x="309" y="330"/>
                    <a:pt x="150" y="695"/>
                    <a:pt x="63" y="1082"/>
                  </a:cubicBezTo>
                  <a:cubicBezTo>
                    <a:pt x="36" y="1182"/>
                    <a:pt x="15" y="1284"/>
                    <a:pt x="1" y="1387"/>
                  </a:cubicBezTo>
                  <a:cubicBezTo>
                    <a:pt x="29" y="1415"/>
                    <a:pt x="61" y="1440"/>
                    <a:pt x="95" y="1461"/>
                  </a:cubicBezTo>
                  <a:cubicBezTo>
                    <a:pt x="524" y="1786"/>
                    <a:pt x="1075" y="2060"/>
                    <a:pt x="1705" y="2220"/>
                  </a:cubicBezTo>
                  <a:cubicBezTo>
                    <a:pt x="1751" y="2005"/>
                    <a:pt x="1802" y="1782"/>
                    <a:pt x="1852" y="1560"/>
                  </a:cubicBezTo>
                  <a:cubicBezTo>
                    <a:pt x="1854" y="1529"/>
                    <a:pt x="1859" y="1499"/>
                    <a:pt x="1868" y="1470"/>
                  </a:cubicBezTo>
                  <a:cubicBezTo>
                    <a:pt x="1935" y="1158"/>
                    <a:pt x="2138" y="892"/>
                    <a:pt x="2326" y="796"/>
                  </a:cubicBezTo>
                  <a:cubicBezTo>
                    <a:pt x="2270" y="781"/>
                    <a:pt x="2208" y="772"/>
                    <a:pt x="2145" y="751"/>
                  </a:cubicBezTo>
                  <a:cubicBezTo>
                    <a:pt x="1514" y="591"/>
                    <a:pt x="957" y="325"/>
                    <a:pt x="529"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4"/>
            <p:cNvSpPr/>
            <p:nvPr/>
          </p:nvSpPr>
          <p:spPr>
            <a:xfrm>
              <a:off x="2752875" y="2538625"/>
              <a:ext cx="51000" cy="41850"/>
            </a:xfrm>
            <a:custGeom>
              <a:rect b="b" l="l" r="r" t="t"/>
              <a:pathLst>
                <a:path extrusionOk="0" h="1674" w="2040">
                  <a:moveTo>
                    <a:pt x="1" y="124"/>
                  </a:moveTo>
                  <a:cubicBezTo>
                    <a:pt x="1" y="124"/>
                    <a:pt x="2" y="124"/>
                    <a:pt x="2" y="124"/>
                  </a:cubicBezTo>
                  <a:lnTo>
                    <a:pt x="2" y="124"/>
                  </a:lnTo>
                  <a:cubicBezTo>
                    <a:pt x="2" y="124"/>
                    <a:pt x="2" y="124"/>
                    <a:pt x="2" y="124"/>
                  </a:cubicBezTo>
                  <a:close/>
                  <a:moveTo>
                    <a:pt x="1942" y="0"/>
                  </a:moveTo>
                  <a:cubicBezTo>
                    <a:pt x="1775" y="65"/>
                    <a:pt x="1589" y="107"/>
                    <a:pt x="1390" y="138"/>
                  </a:cubicBezTo>
                  <a:cubicBezTo>
                    <a:pt x="1174" y="168"/>
                    <a:pt x="957" y="183"/>
                    <a:pt x="740" y="183"/>
                  </a:cubicBezTo>
                  <a:cubicBezTo>
                    <a:pt x="493" y="183"/>
                    <a:pt x="247" y="164"/>
                    <a:pt x="2" y="124"/>
                  </a:cubicBezTo>
                  <a:lnTo>
                    <a:pt x="2" y="124"/>
                  </a:lnTo>
                  <a:cubicBezTo>
                    <a:pt x="117" y="270"/>
                    <a:pt x="185" y="449"/>
                    <a:pt x="193" y="634"/>
                  </a:cubicBezTo>
                  <a:cubicBezTo>
                    <a:pt x="196" y="793"/>
                    <a:pt x="179" y="951"/>
                    <a:pt x="159" y="1126"/>
                  </a:cubicBezTo>
                  <a:cubicBezTo>
                    <a:pt x="124" y="1292"/>
                    <a:pt x="93" y="1472"/>
                    <a:pt x="54" y="1659"/>
                  </a:cubicBezTo>
                  <a:cubicBezTo>
                    <a:pt x="170" y="1669"/>
                    <a:pt x="287" y="1674"/>
                    <a:pt x="403" y="1674"/>
                  </a:cubicBezTo>
                  <a:cubicBezTo>
                    <a:pt x="608" y="1674"/>
                    <a:pt x="812" y="1659"/>
                    <a:pt x="1014" y="1628"/>
                  </a:cubicBezTo>
                  <a:cubicBezTo>
                    <a:pt x="1390" y="1571"/>
                    <a:pt x="1721" y="1461"/>
                    <a:pt x="1993" y="1309"/>
                  </a:cubicBezTo>
                  <a:lnTo>
                    <a:pt x="1998" y="1302"/>
                  </a:lnTo>
                  <a:cubicBezTo>
                    <a:pt x="2021" y="1132"/>
                    <a:pt x="2033" y="960"/>
                    <a:pt x="2033" y="789"/>
                  </a:cubicBezTo>
                  <a:cubicBezTo>
                    <a:pt x="2039" y="714"/>
                    <a:pt x="2036" y="634"/>
                    <a:pt x="2035" y="556"/>
                  </a:cubicBezTo>
                  <a:cubicBezTo>
                    <a:pt x="2026" y="367"/>
                    <a:pt x="1996" y="180"/>
                    <a:pt x="1942"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4"/>
            <p:cNvSpPr/>
            <p:nvPr/>
          </p:nvSpPr>
          <p:spPr>
            <a:xfrm>
              <a:off x="2701600" y="2492875"/>
              <a:ext cx="99875" cy="50375"/>
            </a:xfrm>
            <a:custGeom>
              <a:rect b="b" l="l" r="r" t="t"/>
              <a:pathLst>
                <a:path extrusionOk="0" h="2015" w="3995">
                  <a:moveTo>
                    <a:pt x="1927" y="1"/>
                  </a:moveTo>
                  <a:cubicBezTo>
                    <a:pt x="1133" y="1"/>
                    <a:pt x="467" y="452"/>
                    <a:pt x="31" y="1061"/>
                  </a:cubicBezTo>
                  <a:lnTo>
                    <a:pt x="0" y="1108"/>
                  </a:lnTo>
                  <a:cubicBezTo>
                    <a:pt x="428" y="1432"/>
                    <a:pt x="986" y="1698"/>
                    <a:pt x="1616" y="1858"/>
                  </a:cubicBezTo>
                  <a:cubicBezTo>
                    <a:pt x="1679" y="1879"/>
                    <a:pt x="1741" y="1888"/>
                    <a:pt x="1797" y="1903"/>
                  </a:cubicBezTo>
                  <a:cubicBezTo>
                    <a:pt x="1834" y="1878"/>
                    <a:pt x="1877" y="1857"/>
                    <a:pt x="1915" y="1857"/>
                  </a:cubicBezTo>
                  <a:cubicBezTo>
                    <a:pt x="1919" y="1857"/>
                    <a:pt x="1924" y="1858"/>
                    <a:pt x="1928" y="1858"/>
                  </a:cubicBezTo>
                  <a:cubicBezTo>
                    <a:pt x="1929" y="1858"/>
                    <a:pt x="1931" y="1858"/>
                    <a:pt x="1933" y="1858"/>
                  </a:cubicBezTo>
                  <a:cubicBezTo>
                    <a:pt x="1960" y="1858"/>
                    <a:pt x="2002" y="1889"/>
                    <a:pt x="2046" y="1950"/>
                  </a:cubicBezTo>
                  <a:lnTo>
                    <a:pt x="2053" y="1954"/>
                  </a:lnTo>
                  <a:cubicBezTo>
                    <a:pt x="2300" y="1994"/>
                    <a:pt x="2550" y="2014"/>
                    <a:pt x="2800" y="2014"/>
                  </a:cubicBezTo>
                  <a:cubicBezTo>
                    <a:pt x="3014" y="2014"/>
                    <a:pt x="3229" y="1999"/>
                    <a:pt x="3442" y="1969"/>
                  </a:cubicBezTo>
                  <a:cubicBezTo>
                    <a:pt x="3642" y="1938"/>
                    <a:pt x="3827" y="1896"/>
                    <a:pt x="3995" y="1830"/>
                  </a:cubicBezTo>
                  <a:cubicBezTo>
                    <a:pt x="3751" y="871"/>
                    <a:pt x="3023" y="18"/>
                    <a:pt x="1960" y="1"/>
                  </a:cubicBezTo>
                  <a:cubicBezTo>
                    <a:pt x="1949" y="1"/>
                    <a:pt x="1938" y="1"/>
                    <a:pt x="192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4"/>
            <p:cNvSpPr/>
            <p:nvPr/>
          </p:nvSpPr>
          <p:spPr>
            <a:xfrm>
              <a:off x="2719875" y="2492750"/>
              <a:ext cx="68975" cy="21325"/>
            </a:xfrm>
            <a:custGeom>
              <a:rect b="b" l="l" r="r" t="t"/>
              <a:pathLst>
                <a:path extrusionOk="0" h="853" w="2759">
                  <a:moveTo>
                    <a:pt x="1201" y="0"/>
                  </a:moveTo>
                  <a:cubicBezTo>
                    <a:pt x="773" y="0"/>
                    <a:pt x="353" y="131"/>
                    <a:pt x="0" y="376"/>
                  </a:cubicBezTo>
                  <a:cubicBezTo>
                    <a:pt x="289" y="511"/>
                    <a:pt x="591" y="619"/>
                    <a:pt x="900" y="696"/>
                  </a:cubicBezTo>
                  <a:cubicBezTo>
                    <a:pt x="965" y="718"/>
                    <a:pt x="1027" y="726"/>
                    <a:pt x="1083" y="741"/>
                  </a:cubicBezTo>
                  <a:cubicBezTo>
                    <a:pt x="1159" y="760"/>
                    <a:pt x="1339" y="792"/>
                    <a:pt x="1339" y="792"/>
                  </a:cubicBezTo>
                  <a:cubicBezTo>
                    <a:pt x="1586" y="832"/>
                    <a:pt x="1836" y="852"/>
                    <a:pt x="2086" y="852"/>
                  </a:cubicBezTo>
                  <a:cubicBezTo>
                    <a:pt x="2300" y="852"/>
                    <a:pt x="2515" y="837"/>
                    <a:pt x="2728" y="808"/>
                  </a:cubicBezTo>
                  <a:cubicBezTo>
                    <a:pt x="2739" y="808"/>
                    <a:pt x="2749" y="802"/>
                    <a:pt x="2759" y="795"/>
                  </a:cubicBezTo>
                  <a:cubicBezTo>
                    <a:pt x="2390" y="332"/>
                    <a:pt x="1869" y="12"/>
                    <a:pt x="1228" y="1"/>
                  </a:cubicBezTo>
                  <a:cubicBezTo>
                    <a:pt x="1219" y="0"/>
                    <a:pt x="1210" y="0"/>
                    <a:pt x="1201"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4"/>
            <p:cNvSpPr/>
            <p:nvPr/>
          </p:nvSpPr>
          <p:spPr>
            <a:xfrm>
              <a:off x="2638750" y="2539275"/>
              <a:ext cx="110825" cy="316075"/>
            </a:xfrm>
            <a:custGeom>
              <a:rect b="b" l="l" r="r" t="t"/>
              <a:pathLst>
                <a:path extrusionOk="0" h="12643" w="4433">
                  <a:moveTo>
                    <a:pt x="4429" y="1"/>
                  </a:moveTo>
                  <a:cubicBezTo>
                    <a:pt x="4410" y="1"/>
                    <a:pt x="4390" y="7"/>
                    <a:pt x="4372" y="14"/>
                  </a:cubicBezTo>
                  <a:cubicBezTo>
                    <a:pt x="4390" y="7"/>
                    <a:pt x="4411" y="2"/>
                    <a:pt x="4432" y="1"/>
                  </a:cubicBezTo>
                  <a:close/>
                  <a:moveTo>
                    <a:pt x="3270" y="1344"/>
                  </a:moveTo>
                  <a:lnTo>
                    <a:pt x="3270" y="1344"/>
                  </a:lnTo>
                  <a:cubicBezTo>
                    <a:pt x="3405" y="1391"/>
                    <a:pt x="3545" y="1434"/>
                    <a:pt x="3691" y="1471"/>
                  </a:cubicBezTo>
                  <a:cubicBezTo>
                    <a:pt x="3547" y="1434"/>
                    <a:pt x="3405" y="1391"/>
                    <a:pt x="3270" y="1344"/>
                  </a:cubicBezTo>
                  <a:close/>
                  <a:moveTo>
                    <a:pt x="2950" y="2852"/>
                  </a:moveTo>
                  <a:cubicBezTo>
                    <a:pt x="3085" y="2898"/>
                    <a:pt x="3226" y="2941"/>
                    <a:pt x="3372" y="2977"/>
                  </a:cubicBezTo>
                  <a:cubicBezTo>
                    <a:pt x="3227" y="2941"/>
                    <a:pt x="3087" y="2898"/>
                    <a:pt x="2950" y="2852"/>
                  </a:cubicBezTo>
                  <a:close/>
                  <a:moveTo>
                    <a:pt x="4291" y="57"/>
                  </a:moveTo>
                  <a:cubicBezTo>
                    <a:pt x="4109" y="161"/>
                    <a:pt x="3919" y="418"/>
                    <a:pt x="3854" y="721"/>
                  </a:cubicBezTo>
                  <a:cubicBezTo>
                    <a:pt x="3844" y="749"/>
                    <a:pt x="3839" y="780"/>
                    <a:pt x="3837" y="809"/>
                  </a:cubicBezTo>
                  <a:cubicBezTo>
                    <a:pt x="3787" y="1033"/>
                    <a:pt x="3736" y="1255"/>
                    <a:pt x="3691" y="1471"/>
                  </a:cubicBezTo>
                  <a:cubicBezTo>
                    <a:pt x="3632" y="1755"/>
                    <a:pt x="3573" y="2039"/>
                    <a:pt x="3511" y="2311"/>
                  </a:cubicBezTo>
                  <a:cubicBezTo>
                    <a:pt x="3468" y="2540"/>
                    <a:pt x="3417" y="2762"/>
                    <a:pt x="3372" y="2977"/>
                  </a:cubicBezTo>
                  <a:cubicBezTo>
                    <a:pt x="3316" y="3246"/>
                    <a:pt x="3258" y="3504"/>
                    <a:pt x="3206" y="3764"/>
                  </a:cubicBezTo>
                  <a:cubicBezTo>
                    <a:pt x="3261" y="3502"/>
                    <a:pt x="3320" y="3246"/>
                    <a:pt x="3376" y="2976"/>
                  </a:cubicBezTo>
                  <a:cubicBezTo>
                    <a:pt x="3420" y="2765"/>
                    <a:pt x="3475" y="2537"/>
                    <a:pt x="3514" y="2312"/>
                  </a:cubicBezTo>
                  <a:cubicBezTo>
                    <a:pt x="3577" y="2041"/>
                    <a:pt x="3636" y="1755"/>
                    <a:pt x="3695" y="1470"/>
                  </a:cubicBezTo>
                  <a:cubicBezTo>
                    <a:pt x="3740" y="1254"/>
                    <a:pt x="3787" y="1030"/>
                    <a:pt x="3839" y="808"/>
                  </a:cubicBezTo>
                  <a:cubicBezTo>
                    <a:pt x="3839" y="778"/>
                    <a:pt x="3844" y="749"/>
                    <a:pt x="3857" y="721"/>
                  </a:cubicBezTo>
                  <a:cubicBezTo>
                    <a:pt x="3919" y="424"/>
                    <a:pt x="4107" y="171"/>
                    <a:pt x="4284" y="66"/>
                  </a:cubicBezTo>
                  <a:cubicBezTo>
                    <a:pt x="4286" y="63"/>
                    <a:pt x="4289" y="60"/>
                    <a:pt x="4291" y="57"/>
                  </a:cubicBezTo>
                  <a:close/>
                  <a:moveTo>
                    <a:pt x="2629" y="4364"/>
                  </a:moveTo>
                  <a:cubicBezTo>
                    <a:pt x="2751" y="4404"/>
                    <a:pt x="2875" y="4441"/>
                    <a:pt x="3004" y="4473"/>
                  </a:cubicBezTo>
                  <a:cubicBezTo>
                    <a:pt x="2876" y="4441"/>
                    <a:pt x="2751" y="4404"/>
                    <a:pt x="2629" y="4364"/>
                  </a:cubicBezTo>
                  <a:close/>
                  <a:moveTo>
                    <a:pt x="2308" y="5870"/>
                  </a:moveTo>
                  <a:cubicBezTo>
                    <a:pt x="2412" y="5904"/>
                    <a:pt x="2519" y="5935"/>
                    <a:pt x="2628" y="5963"/>
                  </a:cubicBezTo>
                  <a:cubicBezTo>
                    <a:pt x="2519" y="5935"/>
                    <a:pt x="2413" y="5904"/>
                    <a:pt x="2308" y="5870"/>
                  </a:cubicBezTo>
                  <a:close/>
                  <a:moveTo>
                    <a:pt x="2628" y="5963"/>
                  </a:moveTo>
                  <a:cubicBezTo>
                    <a:pt x="2663" y="5976"/>
                    <a:pt x="2697" y="5976"/>
                    <a:pt x="2734" y="5989"/>
                  </a:cubicBezTo>
                  <a:cubicBezTo>
                    <a:pt x="2699" y="5976"/>
                    <a:pt x="2665" y="5976"/>
                    <a:pt x="2628" y="5963"/>
                  </a:cubicBezTo>
                  <a:close/>
                  <a:moveTo>
                    <a:pt x="2001" y="7382"/>
                  </a:moveTo>
                  <a:cubicBezTo>
                    <a:pt x="2083" y="7407"/>
                    <a:pt x="2167" y="7431"/>
                    <a:pt x="2253" y="7453"/>
                  </a:cubicBezTo>
                  <a:cubicBezTo>
                    <a:pt x="2167" y="7431"/>
                    <a:pt x="2084" y="7407"/>
                    <a:pt x="2001" y="7382"/>
                  </a:cubicBezTo>
                  <a:close/>
                  <a:moveTo>
                    <a:pt x="3179" y="3883"/>
                  </a:moveTo>
                  <a:cubicBezTo>
                    <a:pt x="3132" y="4088"/>
                    <a:pt x="3092" y="4290"/>
                    <a:pt x="3051" y="4483"/>
                  </a:cubicBezTo>
                  <a:cubicBezTo>
                    <a:pt x="2994" y="4767"/>
                    <a:pt x="2939" y="5044"/>
                    <a:pt x="2879" y="5315"/>
                  </a:cubicBezTo>
                  <a:lnTo>
                    <a:pt x="2741" y="5960"/>
                  </a:lnTo>
                  <a:cubicBezTo>
                    <a:pt x="2737" y="5969"/>
                    <a:pt x="2738" y="5982"/>
                    <a:pt x="2734" y="5989"/>
                  </a:cubicBezTo>
                  <a:cubicBezTo>
                    <a:pt x="2679" y="6265"/>
                    <a:pt x="2621" y="6549"/>
                    <a:pt x="2559" y="6822"/>
                  </a:cubicBezTo>
                  <a:cubicBezTo>
                    <a:pt x="2516" y="7050"/>
                    <a:pt x="2465" y="7272"/>
                    <a:pt x="2427" y="7493"/>
                  </a:cubicBezTo>
                  <a:cubicBezTo>
                    <a:pt x="2379" y="7695"/>
                    <a:pt x="2337" y="7889"/>
                    <a:pt x="2297" y="8097"/>
                  </a:cubicBezTo>
                  <a:cubicBezTo>
                    <a:pt x="2229" y="8386"/>
                    <a:pt x="2174" y="8672"/>
                    <a:pt x="2110" y="8959"/>
                  </a:cubicBezTo>
                  <a:cubicBezTo>
                    <a:pt x="2180" y="8675"/>
                    <a:pt x="2233" y="8387"/>
                    <a:pt x="2299" y="8096"/>
                  </a:cubicBezTo>
                  <a:cubicBezTo>
                    <a:pt x="2336" y="7889"/>
                    <a:pt x="2384" y="7692"/>
                    <a:pt x="2431" y="7496"/>
                  </a:cubicBezTo>
                  <a:cubicBezTo>
                    <a:pt x="2471" y="7271"/>
                    <a:pt x="2517" y="7047"/>
                    <a:pt x="2564" y="6825"/>
                  </a:cubicBezTo>
                  <a:lnTo>
                    <a:pt x="2742" y="5962"/>
                  </a:lnTo>
                  <a:cubicBezTo>
                    <a:pt x="2787" y="5745"/>
                    <a:pt x="2832" y="5529"/>
                    <a:pt x="2883" y="5319"/>
                  </a:cubicBezTo>
                  <a:lnTo>
                    <a:pt x="3057" y="4481"/>
                  </a:lnTo>
                  <a:cubicBezTo>
                    <a:pt x="3096" y="4293"/>
                    <a:pt x="3133" y="4088"/>
                    <a:pt x="3179" y="3883"/>
                  </a:cubicBezTo>
                  <a:close/>
                  <a:moveTo>
                    <a:pt x="2084" y="9079"/>
                  </a:moveTo>
                  <a:cubicBezTo>
                    <a:pt x="2081" y="9096"/>
                    <a:pt x="2077" y="9113"/>
                    <a:pt x="2074" y="9130"/>
                  </a:cubicBezTo>
                  <a:lnTo>
                    <a:pt x="2074" y="9130"/>
                  </a:lnTo>
                  <a:cubicBezTo>
                    <a:pt x="2077" y="9113"/>
                    <a:pt x="2081" y="9097"/>
                    <a:pt x="2084" y="9080"/>
                  </a:cubicBezTo>
                  <a:lnTo>
                    <a:pt x="2084" y="9079"/>
                  </a:lnTo>
                  <a:close/>
                  <a:moveTo>
                    <a:pt x="1" y="12453"/>
                  </a:moveTo>
                  <a:cubicBezTo>
                    <a:pt x="99" y="12531"/>
                    <a:pt x="213" y="12586"/>
                    <a:pt x="335" y="12616"/>
                  </a:cubicBezTo>
                  <a:lnTo>
                    <a:pt x="335" y="12616"/>
                  </a:lnTo>
                  <a:cubicBezTo>
                    <a:pt x="214" y="12585"/>
                    <a:pt x="100" y="12530"/>
                    <a:pt x="1" y="12453"/>
                  </a:cubicBezTo>
                  <a:close/>
                  <a:moveTo>
                    <a:pt x="335" y="12616"/>
                  </a:moveTo>
                  <a:lnTo>
                    <a:pt x="335" y="12616"/>
                  </a:lnTo>
                  <a:cubicBezTo>
                    <a:pt x="344" y="12619"/>
                    <a:pt x="353" y="12621"/>
                    <a:pt x="362" y="12623"/>
                  </a:cubicBezTo>
                  <a:cubicBezTo>
                    <a:pt x="425" y="12636"/>
                    <a:pt x="490" y="12643"/>
                    <a:pt x="556" y="12643"/>
                  </a:cubicBezTo>
                  <a:lnTo>
                    <a:pt x="559" y="12643"/>
                  </a:lnTo>
                  <a:cubicBezTo>
                    <a:pt x="493" y="12643"/>
                    <a:pt x="428" y="12636"/>
                    <a:pt x="363" y="12623"/>
                  </a:cubicBezTo>
                  <a:cubicBezTo>
                    <a:pt x="354" y="12621"/>
                    <a:pt x="344" y="12619"/>
                    <a:pt x="335" y="12616"/>
                  </a:cubicBezTo>
                  <a:close/>
                  <a:moveTo>
                    <a:pt x="2074" y="9130"/>
                  </a:moveTo>
                  <a:lnTo>
                    <a:pt x="2074" y="9130"/>
                  </a:lnTo>
                  <a:cubicBezTo>
                    <a:pt x="1981" y="9576"/>
                    <a:pt x="1880" y="10028"/>
                    <a:pt x="1788" y="10493"/>
                  </a:cubicBezTo>
                  <a:cubicBezTo>
                    <a:pt x="1692" y="10896"/>
                    <a:pt x="1601" y="11328"/>
                    <a:pt x="1497" y="11761"/>
                  </a:cubicBezTo>
                  <a:cubicBezTo>
                    <a:pt x="1491" y="11814"/>
                    <a:pt x="1481" y="11866"/>
                    <a:pt x="1467" y="11919"/>
                  </a:cubicBezTo>
                  <a:cubicBezTo>
                    <a:pt x="1377" y="12309"/>
                    <a:pt x="1047" y="12599"/>
                    <a:pt x="647" y="12638"/>
                  </a:cubicBezTo>
                  <a:cubicBezTo>
                    <a:pt x="618" y="12641"/>
                    <a:pt x="588" y="12643"/>
                    <a:pt x="559" y="12643"/>
                  </a:cubicBezTo>
                  <a:cubicBezTo>
                    <a:pt x="988" y="12643"/>
                    <a:pt x="1371" y="12352"/>
                    <a:pt x="1467" y="11920"/>
                  </a:cubicBezTo>
                  <a:cubicBezTo>
                    <a:pt x="1481" y="11868"/>
                    <a:pt x="1492" y="11813"/>
                    <a:pt x="1501" y="11760"/>
                  </a:cubicBezTo>
                  <a:cubicBezTo>
                    <a:pt x="1603" y="11328"/>
                    <a:pt x="1692" y="10899"/>
                    <a:pt x="1789" y="10493"/>
                  </a:cubicBezTo>
                  <a:cubicBezTo>
                    <a:pt x="1881" y="10026"/>
                    <a:pt x="1984" y="9576"/>
                    <a:pt x="2074" y="9130"/>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4"/>
            <p:cNvSpPr/>
            <p:nvPr/>
          </p:nvSpPr>
          <p:spPr>
            <a:xfrm>
              <a:off x="2636400" y="2832875"/>
              <a:ext cx="39800" cy="22475"/>
            </a:xfrm>
            <a:custGeom>
              <a:rect b="b" l="l" r="r" t="t"/>
              <a:pathLst>
                <a:path extrusionOk="0" h="899" w="1592">
                  <a:moveTo>
                    <a:pt x="1505" y="0"/>
                  </a:moveTo>
                  <a:cubicBezTo>
                    <a:pt x="1505" y="0"/>
                    <a:pt x="1506" y="0"/>
                    <a:pt x="1506" y="0"/>
                  </a:cubicBezTo>
                  <a:lnTo>
                    <a:pt x="1506" y="0"/>
                  </a:lnTo>
                  <a:cubicBezTo>
                    <a:pt x="1506" y="0"/>
                    <a:pt x="1506" y="0"/>
                    <a:pt x="1506" y="0"/>
                  </a:cubicBezTo>
                  <a:close/>
                  <a:moveTo>
                    <a:pt x="1506" y="0"/>
                  </a:moveTo>
                  <a:cubicBezTo>
                    <a:pt x="1508" y="69"/>
                    <a:pt x="1503" y="137"/>
                    <a:pt x="1495" y="204"/>
                  </a:cubicBezTo>
                  <a:cubicBezTo>
                    <a:pt x="1451" y="409"/>
                    <a:pt x="1336" y="593"/>
                    <a:pt x="1172" y="721"/>
                  </a:cubicBezTo>
                  <a:cubicBezTo>
                    <a:pt x="1073" y="800"/>
                    <a:pt x="957" y="855"/>
                    <a:pt x="834" y="880"/>
                  </a:cubicBezTo>
                  <a:cubicBezTo>
                    <a:pt x="806" y="885"/>
                    <a:pt x="778" y="891"/>
                    <a:pt x="750" y="894"/>
                  </a:cubicBezTo>
                  <a:lnTo>
                    <a:pt x="750" y="894"/>
                  </a:lnTo>
                  <a:cubicBezTo>
                    <a:pt x="1146" y="851"/>
                    <a:pt x="1473" y="563"/>
                    <a:pt x="1562" y="175"/>
                  </a:cubicBezTo>
                  <a:cubicBezTo>
                    <a:pt x="1577" y="122"/>
                    <a:pt x="1586" y="70"/>
                    <a:pt x="1592" y="17"/>
                  </a:cubicBezTo>
                  <a:cubicBezTo>
                    <a:pt x="1563" y="12"/>
                    <a:pt x="1535" y="6"/>
                    <a:pt x="1506" y="0"/>
                  </a:cubicBezTo>
                  <a:close/>
                  <a:moveTo>
                    <a:pt x="750" y="894"/>
                  </a:moveTo>
                  <a:cubicBezTo>
                    <a:pt x="748" y="894"/>
                    <a:pt x="745" y="894"/>
                    <a:pt x="743" y="894"/>
                  </a:cubicBezTo>
                  <a:cubicBezTo>
                    <a:pt x="745" y="894"/>
                    <a:pt x="748" y="894"/>
                    <a:pt x="750" y="894"/>
                  </a:cubicBezTo>
                  <a:close/>
                  <a:moveTo>
                    <a:pt x="1" y="623"/>
                  </a:moveTo>
                  <a:cubicBezTo>
                    <a:pt x="123" y="752"/>
                    <a:pt x="283" y="842"/>
                    <a:pt x="457" y="879"/>
                  </a:cubicBezTo>
                  <a:cubicBezTo>
                    <a:pt x="521" y="893"/>
                    <a:pt x="585" y="899"/>
                    <a:pt x="651" y="899"/>
                  </a:cubicBezTo>
                  <a:lnTo>
                    <a:pt x="653" y="899"/>
                  </a:lnTo>
                  <a:cubicBezTo>
                    <a:pt x="418" y="899"/>
                    <a:pt x="192" y="803"/>
                    <a:pt x="29" y="634"/>
                  </a:cubicBezTo>
                  <a:cubicBezTo>
                    <a:pt x="19" y="631"/>
                    <a:pt x="10" y="627"/>
                    <a:pt x="2" y="623"/>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4"/>
            <p:cNvSpPr/>
            <p:nvPr/>
          </p:nvSpPr>
          <p:spPr>
            <a:xfrm>
              <a:off x="2669725" y="2799050"/>
              <a:ext cx="13725" cy="34275"/>
            </a:xfrm>
            <a:custGeom>
              <a:rect b="b" l="l" r="r" t="t"/>
              <a:pathLst>
                <a:path extrusionOk="0" h="1371" w="549">
                  <a:moveTo>
                    <a:pt x="118" y="1"/>
                  </a:moveTo>
                  <a:cubicBezTo>
                    <a:pt x="78" y="169"/>
                    <a:pt x="40" y="341"/>
                    <a:pt x="0" y="517"/>
                  </a:cubicBezTo>
                  <a:lnTo>
                    <a:pt x="64" y="805"/>
                  </a:lnTo>
                  <a:lnTo>
                    <a:pt x="152" y="1211"/>
                  </a:lnTo>
                  <a:cubicBezTo>
                    <a:pt x="163" y="1258"/>
                    <a:pt x="169" y="1305"/>
                    <a:pt x="172" y="1353"/>
                  </a:cubicBezTo>
                  <a:cubicBezTo>
                    <a:pt x="200" y="1359"/>
                    <a:pt x="229" y="1364"/>
                    <a:pt x="258" y="1370"/>
                  </a:cubicBezTo>
                  <a:cubicBezTo>
                    <a:pt x="362" y="937"/>
                    <a:pt x="453" y="507"/>
                    <a:pt x="549" y="102"/>
                  </a:cubicBezTo>
                  <a:lnTo>
                    <a:pt x="258" y="37"/>
                  </a:lnTo>
                  <a:cubicBezTo>
                    <a:pt x="210" y="26"/>
                    <a:pt x="163" y="13"/>
                    <a:pt x="118"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4"/>
            <p:cNvSpPr/>
            <p:nvPr/>
          </p:nvSpPr>
          <p:spPr>
            <a:xfrm>
              <a:off x="2672675" y="2761375"/>
              <a:ext cx="18625" cy="40225"/>
            </a:xfrm>
            <a:custGeom>
              <a:rect b="b" l="l" r="r" t="t"/>
              <a:pathLst>
                <a:path extrusionOk="0" h="1609" w="745">
                  <a:moveTo>
                    <a:pt x="321" y="1"/>
                  </a:moveTo>
                  <a:cubicBezTo>
                    <a:pt x="228" y="445"/>
                    <a:pt x="121" y="900"/>
                    <a:pt x="30" y="1370"/>
                  </a:cubicBezTo>
                  <a:lnTo>
                    <a:pt x="3" y="1501"/>
                  </a:lnTo>
                  <a:cubicBezTo>
                    <a:pt x="3" y="1502"/>
                    <a:pt x="2" y="1505"/>
                    <a:pt x="0" y="1508"/>
                  </a:cubicBezTo>
                  <a:cubicBezTo>
                    <a:pt x="47" y="1520"/>
                    <a:pt x="92" y="1532"/>
                    <a:pt x="138" y="1544"/>
                  </a:cubicBezTo>
                  <a:lnTo>
                    <a:pt x="431" y="1609"/>
                  </a:lnTo>
                  <a:cubicBezTo>
                    <a:pt x="528" y="1125"/>
                    <a:pt x="632" y="660"/>
                    <a:pt x="727" y="195"/>
                  </a:cubicBezTo>
                  <a:cubicBezTo>
                    <a:pt x="733" y="167"/>
                    <a:pt x="738" y="138"/>
                    <a:pt x="744" y="110"/>
                  </a:cubicBezTo>
                  <a:lnTo>
                    <a:pt x="514" y="54"/>
                  </a:lnTo>
                  <a:cubicBezTo>
                    <a:pt x="449" y="37"/>
                    <a:pt x="384" y="19"/>
                    <a:pt x="321"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4"/>
            <p:cNvSpPr/>
            <p:nvPr/>
          </p:nvSpPr>
          <p:spPr>
            <a:xfrm>
              <a:off x="2680650" y="2723800"/>
              <a:ext cx="18750" cy="40350"/>
            </a:xfrm>
            <a:custGeom>
              <a:rect b="b" l="l" r="r" t="t"/>
              <a:pathLst>
                <a:path extrusionOk="0" h="1614" w="750">
                  <a:moveTo>
                    <a:pt x="324" y="1"/>
                  </a:moveTo>
                  <a:cubicBezTo>
                    <a:pt x="325" y="1"/>
                    <a:pt x="326" y="1"/>
                    <a:pt x="326" y="2"/>
                  </a:cubicBezTo>
                  <a:lnTo>
                    <a:pt x="326" y="2"/>
                  </a:lnTo>
                  <a:cubicBezTo>
                    <a:pt x="327" y="1"/>
                    <a:pt x="327" y="1"/>
                    <a:pt x="327" y="1"/>
                  </a:cubicBezTo>
                  <a:close/>
                  <a:moveTo>
                    <a:pt x="326" y="2"/>
                  </a:moveTo>
                  <a:cubicBezTo>
                    <a:pt x="287" y="160"/>
                    <a:pt x="256" y="312"/>
                    <a:pt x="221" y="476"/>
                  </a:cubicBezTo>
                  <a:cubicBezTo>
                    <a:pt x="151" y="780"/>
                    <a:pt x="96" y="1078"/>
                    <a:pt x="27" y="1374"/>
                  </a:cubicBezTo>
                  <a:lnTo>
                    <a:pt x="2" y="1498"/>
                  </a:lnTo>
                  <a:cubicBezTo>
                    <a:pt x="2" y="1501"/>
                    <a:pt x="2" y="1502"/>
                    <a:pt x="1" y="1505"/>
                  </a:cubicBezTo>
                  <a:cubicBezTo>
                    <a:pt x="64" y="1523"/>
                    <a:pt x="128" y="1540"/>
                    <a:pt x="193" y="1557"/>
                  </a:cubicBezTo>
                  <a:lnTo>
                    <a:pt x="424" y="1613"/>
                  </a:lnTo>
                  <a:lnTo>
                    <a:pt x="424" y="1612"/>
                  </a:lnTo>
                  <a:cubicBezTo>
                    <a:pt x="427" y="1601"/>
                    <a:pt x="429" y="1589"/>
                    <a:pt x="432" y="1580"/>
                  </a:cubicBezTo>
                  <a:cubicBezTo>
                    <a:pt x="497" y="1291"/>
                    <a:pt x="552" y="1005"/>
                    <a:pt x="619" y="716"/>
                  </a:cubicBezTo>
                  <a:cubicBezTo>
                    <a:pt x="660" y="510"/>
                    <a:pt x="702" y="314"/>
                    <a:pt x="750" y="112"/>
                  </a:cubicBezTo>
                  <a:cubicBezTo>
                    <a:pt x="694" y="96"/>
                    <a:pt x="632" y="88"/>
                    <a:pt x="576" y="72"/>
                  </a:cubicBezTo>
                  <a:cubicBezTo>
                    <a:pt x="491" y="50"/>
                    <a:pt x="409" y="27"/>
                    <a:pt x="326" y="2"/>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4"/>
            <p:cNvSpPr/>
            <p:nvPr/>
          </p:nvSpPr>
          <p:spPr>
            <a:xfrm>
              <a:off x="2688775" y="2686025"/>
              <a:ext cx="18325" cy="40575"/>
            </a:xfrm>
            <a:custGeom>
              <a:rect b="b" l="l" r="r" t="t"/>
              <a:pathLst>
                <a:path extrusionOk="0" h="1623" w="733">
                  <a:moveTo>
                    <a:pt x="308" y="0"/>
                  </a:moveTo>
                  <a:lnTo>
                    <a:pt x="308" y="2"/>
                  </a:lnTo>
                  <a:lnTo>
                    <a:pt x="161" y="716"/>
                  </a:lnTo>
                  <a:cubicBezTo>
                    <a:pt x="114" y="940"/>
                    <a:pt x="68" y="1163"/>
                    <a:pt x="27" y="1387"/>
                  </a:cubicBezTo>
                  <a:lnTo>
                    <a:pt x="3" y="1505"/>
                  </a:lnTo>
                  <a:cubicBezTo>
                    <a:pt x="3" y="1508"/>
                    <a:pt x="2" y="1510"/>
                    <a:pt x="0" y="1512"/>
                  </a:cubicBezTo>
                  <a:cubicBezTo>
                    <a:pt x="83" y="1537"/>
                    <a:pt x="168" y="1561"/>
                    <a:pt x="253" y="1583"/>
                  </a:cubicBezTo>
                  <a:cubicBezTo>
                    <a:pt x="310" y="1599"/>
                    <a:pt x="370" y="1607"/>
                    <a:pt x="426" y="1623"/>
                  </a:cubicBezTo>
                  <a:cubicBezTo>
                    <a:pt x="464" y="1404"/>
                    <a:pt x="515" y="1180"/>
                    <a:pt x="558" y="952"/>
                  </a:cubicBezTo>
                  <a:cubicBezTo>
                    <a:pt x="620" y="681"/>
                    <a:pt x="679" y="397"/>
                    <a:pt x="733" y="120"/>
                  </a:cubicBezTo>
                  <a:cubicBezTo>
                    <a:pt x="698" y="106"/>
                    <a:pt x="664" y="106"/>
                    <a:pt x="627" y="93"/>
                  </a:cubicBezTo>
                  <a:cubicBezTo>
                    <a:pt x="519" y="65"/>
                    <a:pt x="412" y="36"/>
                    <a:pt x="308"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4"/>
            <p:cNvSpPr/>
            <p:nvPr/>
          </p:nvSpPr>
          <p:spPr>
            <a:xfrm>
              <a:off x="2696475" y="2648375"/>
              <a:ext cx="18600" cy="40650"/>
            </a:xfrm>
            <a:custGeom>
              <a:rect b="b" l="l" r="r" t="t"/>
              <a:pathLst>
                <a:path extrusionOk="0" h="1626" w="744">
                  <a:moveTo>
                    <a:pt x="319" y="1"/>
                  </a:moveTo>
                  <a:lnTo>
                    <a:pt x="170" y="716"/>
                  </a:lnTo>
                  <a:cubicBezTo>
                    <a:pt x="121" y="926"/>
                    <a:pt x="76" y="1144"/>
                    <a:pt x="30" y="1360"/>
                  </a:cubicBezTo>
                  <a:lnTo>
                    <a:pt x="0" y="1508"/>
                  </a:lnTo>
                  <a:cubicBezTo>
                    <a:pt x="104" y="1542"/>
                    <a:pt x="210" y="1571"/>
                    <a:pt x="319" y="1599"/>
                  </a:cubicBezTo>
                  <a:cubicBezTo>
                    <a:pt x="354" y="1612"/>
                    <a:pt x="388" y="1613"/>
                    <a:pt x="425" y="1626"/>
                  </a:cubicBezTo>
                  <a:cubicBezTo>
                    <a:pt x="430" y="1619"/>
                    <a:pt x="428" y="1605"/>
                    <a:pt x="433" y="1598"/>
                  </a:cubicBezTo>
                  <a:lnTo>
                    <a:pt x="570" y="953"/>
                  </a:lnTo>
                  <a:cubicBezTo>
                    <a:pt x="630" y="681"/>
                    <a:pt x="685" y="404"/>
                    <a:pt x="744" y="120"/>
                  </a:cubicBezTo>
                  <a:cubicBezTo>
                    <a:pt x="723" y="117"/>
                    <a:pt x="716" y="112"/>
                    <a:pt x="695" y="109"/>
                  </a:cubicBezTo>
                  <a:cubicBezTo>
                    <a:pt x="567" y="77"/>
                    <a:pt x="442" y="40"/>
                    <a:pt x="319"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4"/>
            <p:cNvSpPr/>
            <p:nvPr/>
          </p:nvSpPr>
          <p:spPr>
            <a:xfrm>
              <a:off x="2704450" y="2610600"/>
              <a:ext cx="18600" cy="40800"/>
            </a:xfrm>
            <a:custGeom>
              <a:rect b="b" l="l" r="r" t="t"/>
              <a:pathLst>
                <a:path extrusionOk="0" h="1632" w="744">
                  <a:moveTo>
                    <a:pt x="321" y="0"/>
                  </a:moveTo>
                  <a:cubicBezTo>
                    <a:pt x="270" y="246"/>
                    <a:pt x="215" y="480"/>
                    <a:pt x="172" y="716"/>
                  </a:cubicBezTo>
                  <a:cubicBezTo>
                    <a:pt x="111" y="949"/>
                    <a:pt x="69" y="1180"/>
                    <a:pt x="26" y="1391"/>
                  </a:cubicBezTo>
                  <a:lnTo>
                    <a:pt x="0" y="1512"/>
                  </a:lnTo>
                  <a:cubicBezTo>
                    <a:pt x="123" y="1551"/>
                    <a:pt x="246" y="1588"/>
                    <a:pt x="376" y="1620"/>
                  </a:cubicBezTo>
                  <a:cubicBezTo>
                    <a:pt x="397" y="1623"/>
                    <a:pt x="404" y="1628"/>
                    <a:pt x="425" y="1631"/>
                  </a:cubicBezTo>
                  <a:cubicBezTo>
                    <a:pt x="466" y="1439"/>
                    <a:pt x="504" y="1236"/>
                    <a:pt x="551" y="1031"/>
                  </a:cubicBezTo>
                  <a:cubicBezTo>
                    <a:pt x="557" y="1007"/>
                    <a:pt x="563" y="983"/>
                    <a:pt x="568" y="959"/>
                  </a:cubicBezTo>
                  <a:cubicBezTo>
                    <a:pt x="571" y="944"/>
                    <a:pt x="575" y="928"/>
                    <a:pt x="578" y="913"/>
                  </a:cubicBezTo>
                  <a:cubicBezTo>
                    <a:pt x="630" y="651"/>
                    <a:pt x="688" y="394"/>
                    <a:pt x="744" y="124"/>
                  </a:cubicBezTo>
                  <a:cubicBezTo>
                    <a:pt x="598" y="88"/>
                    <a:pt x="457" y="47"/>
                    <a:pt x="322"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4"/>
            <p:cNvSpPr/>
            <p:nvPr/>
          </p:nvSpPr>
          <p:spPr>
            <a:xfrm>
              <a:off x="2712450" y="2572850"/>
              <a:ext cx="18550" cy="40875"/>
            </a:xfrm>
            <a:custGeom>
              <a:rect b="b" l="l" r="r" t="t"/>
              <a:pathLst>
                <a:path extrusionOk="0" h="1635" w="742">
                  <a:moveTo>
                    <a:pt x="320" y="1"/>
                  </a:moveTo>
                  <a:cubicBezTo>
                    <a:pt x="320" y="1"/>
                    <a:pt x="321" y="1"/>
                    <a:pt x="321" y="1"/>
                  </a:cubicBezTo>
                  <a:lnTo>
                    <a:pt x="321" y="1"/>
                  </a:lnTo>
                  <a:cubicBezTo>
                    <a:pt x="321" y="1"/>
                    <a:pt x="321" y="1"/>
                    <a:pt x="321" y="1"/>
                  </a:cubicBezTo>
                  <a:close/>
                  <a:moveTo>
                    <a:pt x="321" y="1"/>
                  </a:moveTo>
                  <a:lnTo>
                    <a:pt x="321" y="1"/>
                  </a:lnTo>
                  <a:cubicBezTo>
                    <a:pt x="269" y="247"/>
                    <a:pt x="219" y="493"/>
                    <a:pt x="163" y="732"/>
                  </a:cubicBezTo>
                  <a:cubicBezTo>
                    <a:pt x="122" y="955"/>
                    <a:pt x="70" y="1177"/>
                    <a:pt x="25" y="1395"/>
                  </a:cubicBezTo>
                  <a:lnTo>
                    <a:pt x="1" y="1506"/>
                  </a:lnTo>
                  <a:cubicBezTo>
                    <a:pt x="1" y="1508"/>
                    <a:pt x="1" y="1509"/>
                    <a:pt x="1" y="1510"/>
                  </a:cubicBezTo>
                  <a:cubicBezTo>
                    <a:pt x="137" y="1557"/>
                    <a:pt x="278" y="1599"/>
                    <a:pt x="423" y="1634"/>
                  </a:cubicBezTo>
                  <a:cubicBezTo>
                    <a:pt x="469" y="1419"/>
                    <a:pt x="520" y="1197"/>
                    <a:pt x="563" y="969"/>
                  </a:cubicBezTo>
                  <a:cubicBezTo>
                    <a:pt x="624" y="698"/>
                    <a:pt x="683" y="412"/>
                    <a:pt x="742" y="128"/>
                  </a:cubicBezTo>
                  <a:cubicBezTo>
                    <a:pt x="597" y="92"/>
                    <a:pt x="457" y="49"/>
                    <a:pt x="321"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4"/>
            <p:cNvSpPr/>
            <p:nvPr/>
          </p:nvSpPr>
          <p:spPr>
            <a:xfrm>
              <a:off x="2720475" y="2536750"/>
              <a:ext cx="26000" cy="39325"/>
            </a:xfrm>
            <a:custGeom>
              <a:rect b="b" l="l" r="r" t="t"/>
              <a:pathLst>
                <a:path extrusionOk="0" h="1573" w="1040">
                  <a:moveTo>
                    <a:pt x="509" y="1"/>
                  </a:moveTo>
                  <a:cubicBezTo>
                    <a:pt x="346" y="105"/>
                    <a:pt x="235" y="344"/>
                    <a:pt x="185" y="584"/>
                  </a:cubicBezTo>
                  <a:cubicBezTo>
                    <a:pt x="176" y="612"/>
                    <a:pt x="170" y="642"/>
                    <a:pt x="168" y="671"/>
                  </a:cubicBezTo>
                  <a:cubicBezTo>
                    <a:pt x="121" y="893"/>
                    <a:pt x="69" y="1116"/>
                    <a:pt x="23" y="1333"/>
                  </a:cubicBezTo>
                  <a:lnTo>
                    <a:pt x="2" y="1439"/>
                  </a:lnTo>
                  <a:cubicBezTo>
                    <a:pt x="2" y="1440"/>
                    <a:pt x="0" y="1443"/>
                    <a:pt x="0" y="1445"/>
                  </a:cubicBezTo>
                  <a:cubicBezTo>
                    <a:pt x="137" y="1492"/>
                    <a:pt x="277" y="1536"/>
                    <a:pt x="422" y="1572"/>
                  </a:cubicBezTo>
                  <a:cubicBezTo>
                    <a:pt x="467" y="1357"/>
                    <a:pt x="518" y="1134"/>
                    <a:pt x="568" y="912"/>
                  </a:cubicBezTo>
                  <a:cubicBezTo>
                    <a:pt x="570" y="881"/>
                    <a:pt x="575" y="851"/>
                    <a:pt x="585" y="822"/>
                  </a:cubicBezTo>
                  <a:cubicBezTo>
                    <a:pt x="650" y="521"/>
                    <a:pt x="841" y="262"/>
                    <a:pt x="1024" y="160"/>
                  </a:cubicBezTo>
                  <a:cubicBezTo>
                    <a:pt x="1028" y="155"/>
                    <a:pt x="1034" y="151"/>
                    <a:pt x="1039" y="147"/>
                  </a:cubicBezTo>
                  <a:cubicBezTo>
                    <a:pt x="983" y="133"/>
                    <a:pt x="924" y="124"/>
                    <a:pt x="861" y="103"/>
                  </a:cubicBezTo>
                  <a:cubicBezTo>
                    <a:pt x="741" y="72"/>
                    <a:pt x="625" y="39"/>
                    <a:pt x="511"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4"/>
            <p:cNvSpPr/>
            <p:nvPr/>
          </p:nvSpPr>
          <p:spPr>
            <a:xfrm>
              <a:off x="2733200" y="2534550"/>
              <a:ext cx="16600" cy="5875"/>
            </a:xfrm>
            <a:custGeom>
              <a:rect b="b" l="l" r="r" t="t"/>
              <a:pathLst>
                <a:path extrusionOk="0" h="235" w="664">
                  <a:moveTo>
                    <a:pt x="283" y="0"/>
                  </a:moveTo>
                  <a:cubicBezTo>
                    <a:pt x="183" y="2"/>
                    <a:pt x="87" y="32"/>
                    <a:pt x="5" y="87"/>
                  </a:cubicBezTo>
                  <a:lnTo>
                    <a:pt x="0" y="89"/>
                  </a:lnTo>
                  <a:cubicBezTo>
                    <a:pt x="114" y="127"/>
                    <a:pt x="231" y="160"/>
                    <a:pt x="352" y="191"/>
                  </a:cubicBezTo>
                  <a:cubicBezTo>
                    <a:pt x="414" y="212"/>
                    <a:pt x="474" y="221"/>
                    <a:pt x="529" y="235"/>
                  </a:cubicBezTo>
                  <a:cubicBezTo>
                    <a:pt x="550" y="222"/>
                    <a:pt x="571" y="212"/>
                    <a:pt x="594" y="204"/>
                  </a:cubicBezTo>
                  <a:cubicBezTo>
                    <a:pt x="612" y="196"/>
                    <a:pt x="632" y="191"/>
                    <a:pt x="651" y="191"/>
                  </a:cubicBezTo>
                  <a:lnTo>
                    <a:pt x="664" y="191"/>
                  </a:lnTo>
                  <a:cubicBezTo>
                    <a:pt x="664" y="191"/>
                    <a:pt x="518" y="0"/>
                    <a:pt x="283"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4"/>
            <p:cNvSpPr/>
            <p:nvPr/>
          </p:nvSpPr>
          <p:spPr>
            <a:xfrm>
              <a:off x="2631000" y="2819150"/>
              <a:ext cx="43200" cy="36250"/>
            </a:xfrm>
            <a:custGeom>
              <a:rect b="b" l="l" r="r" t="t"/>
              <a:pathLst>
                <a:path extrusionOk="0" h="1450" w="1728">
                  <a:moveTo>
                    <a:pt x="1613" y="1"/>
                  </a:moveTo>
                  <a:lnTo>
                    <a:pt x="1613" y="2"/>
                  </a:lnTo>
                  <a:cubicBezTo>
                    <a:pt x="1239" y="244"/>
                    <a:pt x="797" y="431"/>
                    <a:pt x="297" y="565"/>
                  </a:cubicBezTo>
                  <a:cubicBezTo>
                    <a:pt x="200" y="589"/>
                    <a:pt x="103" y="614"/>
                    <a:pt x="0" y="631"/>
                  </a:cubicBezTo>
                  <a:cubicBezTo>
                    <a:pt x="6" y="680"/>
                    <a:pt x="15" y="729"/>
                    <a:pt x="28" y="778"/>
                  </a:cubicBezTo>
                  <a:cubicBezTo>
                    <a:pt x="116" y="1171"/>
                    <a:pt x="465" y="1449"/>
                    <a:pt x="867" y="1449"/>
                  </a:cubicBezTo>
                  <a:cubicBezTo>
                    <a:pt x="871" y="1449"/>
                    <a:pt x="875" y="1449"/>
                    <a:pt x="879" y="1449"/>
                  </a:cubicBezTo>
                  <a:cubicBezTo>
                    <a:pt x="1285" y="1443"/>
                    <a:pt x="1632" y="1152"/>
                    <a:pt x="1710" y="753"/>
                  </a:cubicBezTo>
                  <a:cubicBezTo>
                    <a:pt x="1728" y="638"/>
                    <a:pt x="1725" y="521"/>
                    <a:pt x="1701" y="407"/>
                  </a:cubicBezTo>
                  <a:lnTo>
                    <a:pt x="1613" y="1"/>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4"/>
            <p:cNvSpPr/>
            <p:nvPr/>
          </p:nvSpPr>
          <p:spPr>
            <a:xfrm>
              <a:off x="2626000" y="2612925"/>
              <a:ext cx="1825" cy="1350"/>
            </a:xfrm>
            <a:custGeom>
              <a:rect b="b" l="l" r="r" t="t"/>
              <a:pathLst>
                <a:path extrusionOk="0" h="54" w="73">
                  <a:moveTo>
                    <a:pt x="58" y="0"/>
                  </a:moveTo>
                  <a:lnTo>
                    <a:pt x="0" y="38"/>
                  </a:lnTo>
                  <a:lnTo>
                    <a:pt x="72" y="54"/>
                  </a:lnTo>
                  <a:cubicBezTo>
                    <a:pt x="64" y="37"/>
                    <a:pt x="58" y="18"/>
                    <a:pt x="58"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4"/>
            <p:cNvSpPr/>
            <p:nvPr/>
          </p:nvSpPr>
          <p:spPr>
            <a:xfrm>
              <a:off x="2617500" y="2577525"/>
              <a:ext cx="2825" cy="2450"/>
            </a:xfrm>
            <a:custGeom>
              <a:rect b="b" l="l" r="r" t="t"/>
              <a:pathLst>
                <a:path extrusionOk="0" h="98" w="113">
                  <a:moveTo>
                    <a:pt x="89" y="1"/>
                  </a:moveTo>
                  <a:cubicBezTo>
                    <a:pt x="62" y="27"/>
                    <a:pt x="33" y="51"/>
                    <a:pt x="0" y="71"/>
                  </a:cubicBezTo>
                  <a:cubicBezTo>
                    <a:pt x="37" y="78"/>
                    <a:pt x="77" y="92"/>
                    <a:pt x="113" y="98"/>
                  </a:cubicBezTo>
                  <a:cubicBezTo>
                    <a:pt x="106" y="72"/>
                    <a:pt x="100" y="34"/>
                    <a:pt x="89"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4"/>
            <p:cNvSpPr/>
            <p:nvPr/>
          </p:nvSpPr>
          <p:spPr>
            <a:xfrm>
              <a:off x="2624275" y="2789675"/>
              <a:ext cx="47050" cy="45225"/>
            </a:xfrm>
            <a:custGeom>
              <a:rect b="b" l="l" r="r" t="t"/>
              <a:pathLst>
                <a:path extrusionOk="0" h="1809" w="1882">
                  <a:moveTo>
                    <a:pt x="1619" y="0"/>
                  </a:moveTo>
                  <a:cubicBezTo>
                    <a:pt x="1239" y="249"/>
                    <a:pt x="782" y="446"/>
                    <a:pt x="270" y="575"/>
                  </a:cubicBezTo>
                  <a:lnTo>
                    <a:pt x="1" y="636"/>
                  </a:lnTo>
                  <a:cubicBezTo>
                    <a:pt x="89" y="1010"/>
                    <a:pt x="173" y="1408"/>
                    <a:pt x="269" y="1808"/>
                  </a:cubicBezTo>
                  <a:cubicBezTo>
                    <a:pt x="372" y="1791"/>
                    <a:pt x="469" y="1766"/>
                    <a:pt x="566" y="1742"/>
                  </a:cubicBezTo>
                  <a:cubicBezTo>
                    <a:pt x="1066" y="1610"/>
                    <a:pt x="1509" y="1423"/>
                    <a:pt x="1882" y="1180"/>
                  </a:cubicBezTo>
                  <a:cubicBezTo>
                    <a:pt x="1793" y="775"/>
                    <a:pt x="1706" y="388"/>
                    <a:pt x="1619" y="2"/>
                  </a:cubicBezTo>
                  <a:lnTo>
                    <a:pt x="1619" y="0"/>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4"/>
            <p:cNvSpPr/>
            <p:nvPr/>
          </p:nvSpPr>
          <p:spPr>
            <a:xfrm>
              <a:off x="2617000" y="2754375"/>
              <a:ext cx="47750" cy="51250"/>
            </a:xfrm>
            <a:custGeom>
              <a:rect b="b" l="l" r="r" t="t"/>
              <a:pathLst>
                <a:path extrusionOk="0" h="2050" w="1910">
                  <a:moveTo>
                    <a:pt x="1613" y="1"/>
                  </a:moveTo>
                  <a:cubicBezTo>
                    <a:pt x="1222" y="267"/>
                    <a:pt x="753" y="472"/>
                    <a:pt x="214" y="610"/>
                  </a:cubicBezTo>
                  <a:lnTo>
                    <a:pt x="0" y="662"/>
                  </a:lnTo>
                  <a:cubicBezTo>
                    <a:pt x="93" y="1117"/>
                    <a:pt x="197" y="1574"/>
                    <a:pt x="292" y="2049"/>
                  </a:cubicBezTo>
                  <a:lnTo>
                    <a:pt x="561" y="1989"/>
                  </a:lnTo>
                  <a:cubicBezTo>
                    <a:pt x="1073" y="1859"/>
                    <a:pt x="1530" y="1663"/>
                    <a:pt x="1910" y="1414"/>
                  </a:cubicBezTo>
                  <a:cubicBezTo>
                    <a:pt x="1811" y="933"/>
                    <a:pt x="1710" y="463"/>
                    <a:pt x="1613"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4"/>
            <p:cNvSpPr/>
            <p:nvPr/>
          </p:nvSpPr>
          <p:spPr>
            <a:xfrm>
              <a:off x="2609450" y="2719050"/>
              <a:ext cx="47900" cy="51875"/>
            </a:xfrm>
            <a:custGeom>
              <a:rect b="b" l="l" r="r" t="t"/>
              <a:pathLst>
                <a:path extrusionOk="0" h="2075" w="1916">
                  <a:moveTo>
                    <a:pt x="1617" y="1"/>
                  </a:moveTo>
                  <a:cubicBezTo>
                    <a:pt x="1221" y="271"/>
                    <a:pt x="726" y="503"/>
                    <a:pt x="162" y="649"/>
                  </a:cubicBezTo>
                  <a:cubicBezTo>
                    <a:pt x="110" y="663"/>
                    <a:pt x="54" y="672"/>
                    <a:pt x="0" y="686"/>
                  </a:cubicBezTo>
                  <a:cubicBezTo>
                    <a:pt x="45" y="873"/>
                    <a:pt x="85" y="1053"/>
                    <a:pt x="123" y="1245"/>
                  </a:cubicBezTo>
                  <a:cubicBezTo>
                    <a:pt x="186" y="1522"/>
                    <a:pt x="239" y="1798"/>
                    <a:pt x="302" y="2075"/>
                  </a:cubicBezTo>
                  <a:lnTo>
                    <a:pt x="516" y="2023"/>
                  </a:lnTo>
                  <a:cubicBezTo>
                    <a:pt x="1053" y="1885"/>
                    <a:pt x="1524" y="1680"/>
                    <a:pt x="1915" y="1414"/>
                  </a:cubicBezTo>
                  <a:cubicBezTo>
                    <a:pt x="1887" y="1299"/>
                    <a:pt x="1864" y="1189"/>
                    <a:pt x="1838" y="1074"/>
                  </a:cubicBezTo>
                  <a:cubicBezTo>
                    <a:pt x="1763" y="719"/>
                    <a:pt x="1691" y="355"/>
                    <a:pt x="161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4"/>
            <p:cNvSpPr/>
            <p:nvPr/>
          </p:nvSpPr>
          <p:spPr>
            <a:xfrm>
              <a:off x="2602375" y="2683575"/>
              <a:ext cx="47500" cy="52625"/>
            </a:xfrm>
            <a:custGeom>
              <a:rect b="b" l="l" r="r" t="t"/>
              <a:pathLst>
                <a:path extrusionOk="0" h="2105" w="1900">
                  <a:moveTo>
                    <a:pt x="1598" y="0"/>
                  </a:moveTo>
                  <a:cubicBezTo>
                    <a:pt x="1197" y="292"/>
                    <a:pt x="681" y="540"/>
                    <a:pt x="98" y="688"/>
                  </a:cubicBezTo>
                  <a:cubicBezTo>
                    <a:pt x="65" y="700"/>
                    <a:pt x="34" y="700"/>
                    <a:pt x="1" y="713"/>
                  </a:cubicBezTo>
                  <a:cubicBezTo>
                    <a:pt x="51" y="969"/>
                    <a:pt x="105" y="1232"/>
                    <a:pt x="162" y="1483"/>
                  </a:cubicBezTo>
                  <a:cubicBezTo>
                    <a:pt x="202" y="1694"/>
                    <a:pt x="249" y="1901"/>
                    <a:pt x="285" y="2105"/>
                  </a:cubicBezTo>
                  <a:cubicBezTo>
                    <a:pt x="337" y="2089"/>
                    <a:pt x="393" y="2082"/>
                    <a:pt x="445" y="2067"/>
                  </a:cubicBezTo>
                  <a:cubicBezTo>
                    <a:pt x="1009" y="1922"/>
                    <a:pt x="1504" y="1690"/>
                    <a:pt x="1900" y="1420"/>
                  </a:cubicBezTo>
                  <a:cubicBezTo>
                    <a:pt x="1890" y="1390"/>
                    <a:pt x="1883" y="1361"/>
                    <a:pt x="1880" y="1330"/>
                  </a:cubicBezTo>
                  <a:cubicBezTo>
                    <a:pt x="1813" y="1002"/>
                    <a:pt x="1741" y="668"/>
                    <a:pt x="1669" y="335"/>
                  </a:cubicBezTo>
                  <a:cubicBezTo>
                    <a:pt x="1647" y="225"/>
                    <a:pt x="1620" y="110"/>
                    <a:pt x="1598"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4"/>
            <p:cNvSpPr/>
            <p:nvPr/>
          </p:nvSpPr>
          <p:spPr>
            <a:xfrm>
              <a:off x="2595000" y="2648375"/>
              <a:ext cx="47325" cy="53025"/>
            </a:xfrm>
            <a:custGeom>
              <a:rect b="b" l="l" r="r" t="t"/>
              <a:pathLst>
                <a:path extrusionOk="0" h="2121" w="1893">
                  <a:moveTo>
                    <a:pt x="1588" y="1"/>
                  </a:moveTo>
                  <a:cubicBezTo>
                    <a:pt x="1177" y="310"/>
                    <a:pt x="647" y="567"/>
                    <a:pt x="45" y="716"/>
                  </a:cubicBezTo>
                  <a:cubicBezTo>
                    <a:pt x="27" y="719"/>
                    <a:pt x="20" y="725"/>
                    <a:pt x="0" y="726"/>
                  </a:cubicBezTo>
                  <a:cubicBezTo>
                    <a:pt x="55" y="990"/>
                    <a:pt x="104" y="1246"/>
                    <a:pt x="162" y="1497"/>
                  </a:cubicBezTo>
                  <a:lnTo>
                    <a:pt x="289" y="2094"/>
                  </a:lnTo>
                  <a:cubicBezTo>
                    <a:pt x="293" y="2101"/>
                    <a:pt x="291" y="2114"/>
                    <a:pt x="296" y="2121"/>
                  </a:cubicBezTo>
                  <a:cubicBezTo>
                    <a:pt x="329" y="2108"/>
                    <a:pt x="359" y="2108"/>
                    <a:pt x="393" y="2096"/>
                  </a:cubicBezTo>
                  <a:cubicBezTo>
                    <a:pt x="976" y="1948"/>
                    <a:pt x="1492" y="1702"/>
                    <a:pt x="1893" y="1408"/>
                  </a:cubicBezTo>
                  <a:cubicBezTo>
                    <a:pt x="1890" y="1390"/>
                    <a:pt x="1886" y="1381"/>
                    <a:pt x="1883" y="1363"/>
                  </a:cubicBezTo>
                  <a:cubicBezTo>
                    <a:pt x="1789" y="920"/>
                    <a:pt x="1696" y="465"/>
                    <a:pt x="158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4"/>
            <p:cNvSpPr/>
            <p:nvPr/>
          </p:nvSpPr>
          <p:spPr>
            <a:xfrm>
              <a:off x="2520350" y="2625650"/>
              <a:ext cx="39775" cy="20175"/>
            </a:xfrm>
            <a:custGeom>
              <a:rect b="b" l="l" r="r" t="t"/>
              <a:pathLst>
                <a:path extrusionOk="0" h="807" w="1591">
                  <a:moveTo>
                    <a:pt x="0" y="0"/>
                  </a:moveTo>
                  <a:cubicBezTo>
                    <a:pt x="3" y="20"/>
                    <a:pt x="10" y="45"/>
                    <a:pt x="13" y="65"/>
                  </a:cubicBezTo>
                  <a:cubicBezTo>
                    <a:pt x="54" y="377"/>
                    <a:pt x="265" y="641"/>
                    <a:pt x="561" y="748"/>
                  </a:cubicBezTo>
                  <a:cubicBezTo>
                    <a:pt x="661" y="787"/>
                    <a:pt x="767" y="807"/>
                    <a:pt x="874" y="807"/>
                  </a:cubicBezTo>
                  <a:cubicBezTo>
                    <a:pt x="906" y="807"/>
                    <a:pt x="938" y="805"/>
                    <a:pt x="970" y="801"/>
                  </a:cubicBezTo>
                  <a:cubicBezTo>
                    <a:pt x="1229" y="768"/>
                    <a:pt x="1458" y="616"/>
                    <a:pt x="1590" y="390"/>
                  </a:cubicBezTo>
                  <a:lnTo>
                    <a:pt x="1590" y="390"/>
                  </a:lnTo>
                  <a:cubicBezTo>
                    <a:pt x="1556" y="391"/>
                    <a:pt x="1523" y="392"/>
                    <a:pt x="1489" y="392"/>
                  </a:cubicBezTo>
                  <a:cubicBezTo>
                    <a:pt x="1315" y="392"/>
                    <a:pt x="1149" y="374"/>
                    <a:pt x="987" y="354"/>
                  </a:cubicBezTo>
                  <a:cubicBezTo>
                    <a:pt x="603" y="294"/>
                    <a:pt x="263" y="174"/>
                    <a:pt x="0"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4"/>
            <p:cNvSpPr/>
            <p:nvPr/>
          </p:nvSpPr>
          <p:spPr>
            <a:xfrm>
              <a:off x="2587625" y="2613875"/>
              <a:ext cx="47250" cy="52675"/>
            </a:xfrm>
            <a:custGeom>
              <a:rect b="b" l="l" r="r" t="t"/>
              <a:pathLst>
                <a:path extrusionOk="0" h="2107" w="1890">
                  <a:moveTo>
                    <a:pt x="1535" y="0"/>
                  </a:moveTo>
                  <a:cubicBezTo>
                    <a:pt x="1125" y="309"/>
                    <a:pt x="602" y="561"/>
                    <a:pt x="0" y="712"/>
                  </a:cubicBezTo>
                  <a:cubicBezTo>
                    <a:pt x="55" y="976"/>
                    <a:pt x="113" y="1226"/>
                    <a:pt x="162" y="1482"/>
                  </a:cubicBezTo>
                  <a:cubicBezTo>
                    <a:pt x="214" y="1696"/>
                    <a:pt x="253" y="1907"/>
                    <a:pt x="295" y="2106"/>
                  </a:cubicBezTo>
                  <a:cubicBezTo>
                    <a:pt x="315" y="2103"/>
                    <a:pt x="322" y="2099"/>
                    <a:pt x="340" y="2096"/>
                  </a:cubicBezTo>
                  <a:cubicBezTo>
                    <a:pt x="942" y="1946"/>
                    <a:pt x="1472" y="1690"/>
                    <a:pt x="1883" y="1379"/>
                  </a:cubicBezTo>
                  <a:lnTo>
                    <a:pt x="1890" y="1375"/>
                  </a:lnTo>
                  <a:cubicBezTo>
                    <a:pt x="1801" y="938"/>
                    <a:pt x="1701" y="488"/>
                    <a:pt x="1607" y="14"/>
                  </a:cubicBezTo>
                  <a:lnTo>
                    <a:pt x="1535" y="0"/>
                  </a:ln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4"/>
            <p:cNvSpPr/>
            <p:nvPr/>
          </p:nvSpPr>
          <p:spPr>
            <a:xfrm>
              <a:off x="2626000" y="2612925"/>
              <a:ext cx="1825" cy="1350"/>
            </a:xfrm>
            <a:custGeom>
              <a:rect b="b" l="l" r="r" t="t"/>
              <a:pathLst>
                <a:path extrusionOk="0" h="54" w="73">
                  <a:moveTo>
                    <a:pt x="58" y="0"/>
                  </a:moveTo>
                  <a:lnTo>
                    <a:pt x="0" y="38"/>
                  </a:lnTo>
                  <a:lnTo>
                    <a:pt x="72" y="54"/>
                  </a:lnTo>
                  <a:cubicBezTo>
                    <a:pt x="64" y="37"/>
                    <a:pt x="58" y="18"/>
                    <a:pt x="5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4"/>
            <p:cNvSpPr/>
            <p:nvPr/>
          </p:nvSpPr>
          <p:spPr>
            <a:xfrm>
              <a:off x="2580225" y="2579275"/>
              <a:ext cx="47250" cy="52425"/>
            </a:xfrm>
            <a:custGeom>
              <a:rect b="b" l="l" r="r" t="t"/>
              <a:pathLst>
                <a:path extrusionOk="0" h="2097" w="1890">
                  <a:moveTo>
                    <a:pt x="1491" y="1"/>
                  </a:moveTo>
                  <a:cubicBezTo>
                    <a:pt x="1095" y="300"/>
                    <a:pt x="584" y="555"/>
                    <a:pt x="1" y="702"/>
                  </a:cubicBezTo>
                  <a:cubicBezTo>
                    <a:pt x="56" y="965"/>
                    <a:pt x="111" y="1230"/>
                    <a:pt x="168" y="1480"/>
                  </a:cubicBezTo>
                  <a:cubicBezTo>
                    <a:pt x="208" y="1691"/>
                    <a:pt x="254" y="1897"/>
                    <a:pt x="296" y="2097"/>
                  </a:cubicBezTo>
                  <a:cubicBezTo>
                    <a:pt x="898" y="1947"/>
                    <a:pt x="1421" y="1695"/>
                    <a:pt x="1831" y="1384"/>
                  </a:cubicBezTo>
                  <a:lnTo>
                    <a:pt x="1889" y="1346"/>
                  </a:lnTo>
                  <a:cubicBezTo>
                    <a:pt x="1796" y="922"/>
                    <a:pt x="1708" y="484"/>
                    <a:pt x="1604" y="28"/>
                  </a:cubicBezTo>
                  <a:cubicBezTo>
                    <a:pt x="1568" y="22"/>
                    <a:pt x="1526" y="8"/>
                    <a:pt x="149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4"/>
            <p:cNvSpPr/>
            <p:nvPr/>
          </p:nvSpPr>
          <p:spPr>
            <a:xfrm>
              <a:off x="2617500" y="2577525"/>
              <a:ext cx="2825" cy="2450"/>
            </a:xfrm>
            <a:custGeom>
              <a:rect b="b" l="l" r="r" t="t"/>
              <a:pathLst>
                <a:path extrusionOk="0" h="98" w="113">
                  <a:moveTo>
                    <a:pt x="89" y="1"/>
                  </a:moveTo>
                  <a:cubicBezTo>
                    <a:pt x="62" y="27"/>
                    <a:pt x="33" y="51"/>
                    <a:pt x="0" y="71"/>
                  </a:cubicBezTo>
                  <a:cubicBezTo>
                    <a:pt x="37" y="78"/>
                    <a:pt x="77" y="92"/>
                    <a:pt x="113" y="98"/>
                  </a:cubicBezTo>
                  <a:cubicBezTo>
                    <a:pt x="106" y="72"/>
                    <a:pt x="100" y="34"/>
                    <a:pt x="8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4"/>
            <p:cNvSpPr/>
            <p:nvPr/>
          </p:nvSpPr>
          <p:spPr>
            <a:xfrm>
              <a:off x="2513875" y="2592500"/>
              <a:ext cx="49525" cy="42975"/>
            </a:xfrm>
            <a:custGeom>
              <a:rect b="b" l="l" r="r" t="t"/>
              <a:pathLst>
                <a:path extrusionOk="0" h="1719" w="1981">
                  <a:moveTo>
                    <a:pt x="1" y="0"/>
                  </a:moveTo>
                  <a:lnTo>
                    <a:pt x="1" y="0"/>
                  </a:lnTo>
                  <a:cubicBezTo>
                    <a:pt x="37" y="266"/>
                    <a:pt x="93" y="518"/>
                    <a:pt x="141" y="754"/>
                  </a:cubicBezTo>
                  <a:cubicBezTo>
                    <a:pt x="165" y="852"/>
                    <a:pt x="188" y="961"/>
                    <a:pt x="205" y="1063"/>
                  </a:cubicBezTo>
                  <a:cubicBezTo>
                    <a:pt x="231" y="1149"/>
                    <a:pt x="250" y="1236"/>
                    <a:pt x="259" y="1326"/>
                  </a:cubicBezTo>
                  <a:cubicBezTo>
                    <a:pt x="522" y="1499"/>
                    <a:pt x="864" y="1620"/>
                    <a:pt x="1246" y="1680"/>
                  </a:cubicBezTo>
                  <a:cubicBezTo>
                    <a:pt x="1404" y="1701"/>
                    <a:pt x="1567" y="1718"/>
                    <a:pt x="1737" y="1718"/>
                  </a:cubicBezTo>
                  <a:cubicBezTo>
                    <a:pt x="1774" y="1718"/>
                    <a:pt x="1811" y="1717"/>
                    <a:pt x="1849" y="1716"/>
                  </a:cubicBezTo>
                  <a:cubicBezTo>
                    <a:pt x="1939" y="1578"/>
                    <a:pt x="1980" y="1415"/>
                    <a:pt x="1969" y="1252"/>
                  </a:cubicBezTo>
                  <a:cubicBezTo>
                    <a:pt x="1969" y="1221"/>
                    <a:pt x="1973" y="1197"/>
                    <a:pt x="1966" y="1171"/>
                  </a:cubicBezTo>
                  <a:cubicBezTo>
                    <a:pt x="1928" y="903"/>
                    <a:pt x="1876" y="639"/>
                    <a:pt x="1810" y="377"/>
                  </a:cubicBezTo>
                  <a:cubicBezTo>
                    <a:pt x="1809" y="357"/>
                    <a:pt x="1803" y="341"/>
                    <a:pt x="1795" y="324"/>
                  </a:cubicBezTo>
                  <a:cubicBezTo>
                    <a:pt x="1686" y="333"/>
                    <a:pt x="1578" y="338"/>
                    <a:pt x="1469" y="338"/>
                  </a:cubicBezTo>
                  <a:cubicBezTo>
                    <a:pt x="1281" y="338"/>
                    <a:pt x="1093" y="324"/>
                    <a:pt x="906" y="297"/>
                  </a:cubicBezTo>
                  <a:cubicBezTo>
                    <a:pt x="559" y="242"/>
                    <a:pt x="251" y="141"/>
                    <a:pt x="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4"/>
            <p:cNvSpPr/>
            <p:nvPr/>
          </p:nvSpPr>
          <p:spPr>
            <a:xfrm>
              <a:off x="2565850" y="2545475"/>
              <a:ext cx="53850" cy="51400"/>
            </a:xfrm>
            <a:custGeom>
              <a:rect b="b" l="l" r="r" t="t"/>
              <a:pathLst>
                <a:path extrusionOk="0" h="2056" w="2154">
                  <a:moveTo>
                    <a:pt x="1664" y="0"/>
                  </a:moveTo>
                  <a:cubicBezTo>
                    <a:pt x="1268" y="301"/>
                    <a:pt x="753" y="547"/>
                    <a:pt x="170" y="695"/>
                  </a:cubicBezTo>
                  <a:cubicBezTo>
                    <a:pt x="111" y="715"/>
                    <a:pt x="54" y="723"/>
                    <a:pt x="1" y="737"/>
                  </a:cubicBezTo>
                  <a:cubicBezTo>
                    <a:pt x="175" y="826"/>
                    <a:pt x="364" y="1072"/>
                    <a:pt x="426" y="1361"/>
                  </a:cubicBezTo>
                  <a:cubicBezTo>
                    <a:pt x="434" y="1388"/>
                    <a:pt x="438" y="1416"/>
                    <a:pt x="440" y="1444"/>
                  </a:cubicBezTo>
                  <a:cubicBezTo>
                    <a:pt x="487" y="1649"/>
                    <a:pt x="534" y="1856"/>
                    <a:pt x="576" y="2056"/>
                  </a:cubicBezTo>
                  <a:cubicBezTo>
                    <a:pt x="1159" y="1908"/>
                    <a:pt x="1670" y="1654"/>
                    <a:pt x="2066" y="1353"/>
                  </a:cubicBezTo>
                  <a:cubicBezTo>
                    <a:pt x="2099" y="1333"/>
                    <a:pt x="2128" y="1309"/>
                    <a:pt x="2153" y="1283"/>
                  </a:cubicBezTo>
                  <a:cubicBezTo>
                    <a:pt x="2141" y="1188"/>
                    <a:pt x="2121" y="1094"/>
                    <a:pt x="2097" y="1001"/>
                  </a:cubicBezTo>
                  <a:cubicBezTo>
                    <a:pt x="2016" y="643"/>
                    <a:pt x="1869" y="304"/>
                    <a:pt x="1666"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4"/>
            <p:cNvSpPr/>
            <p:nvPr/>
          </p:nvSpPr>
          <p:spPr>
            <a:xfrm>
              <a:off x="2512825" y="2562200"/>
              <a:ext cx="47150" cy="38750"/>
            </a:xfrm>
            <a:custGeom>
              <a:rect b="b" l="l" r="r" t="t"/>
              <a:pathLst>
                <a:path extrusionOk="0" h="1550" w="1886">
                  <a:moveTo>
                    <a:pt x="90" y="1"/>
                  </a:moveTo>
                  <a:cubicBezTo>
                    <a:pt x="40" y="168"/>
                    <a:pt x="12" y="341"/>
                    <a:pt x="5" y="515"/>
                  </a:cubicBezTo>
                  <a:cubicBezTo>
                    <a:pt x="2" y="588"/>
                    <a:pt x="0" y="661"/>
                    <a:pt x="6" y="730"/>
                  </a:cubicBezTo>
                  <a:cubicBezTo>
                    <a:pt x="6" y="889"/>
                    <a:pt x="17" y="1048"/>
                    <a:pt x="38" y="1205"/>
                  </a:cubicBezTo>
                  <a:lnTo>
                    <a:pt x="44" y="1212"/>
                  </a:lnTo>
                  <a:cubicBezTo>
                    <a:pt x="294" y="1353"/>
                    <a:pt x="602" y="1454"/>
                    <a:pt x="949" y="1508"/>
                  </a:cubicBezTo>
                  <a:cubicBezTo>
                    <a:pt x="1137" y="1535"/>
                    <a:pt x="1326" y="1549"/>
                    <a:pt x="1515" y="1549"/>
                  </a:cubicBezTo>
                  <a:cubicBezTo>
                    <a:pt x="1623" y="1549"/>
                    <a:pt x="1730" y="1545"/>
                    <a:pt x="1838" y="1536"/>
                  </a:cubicBezTo>
                  <a:cubicBezTo>
                    <a:pt x="1803" y="1363"/>
                    <a:pt x="1773" y="1197"/>
                    <a:pt x="1741" y="1042"/>
                  </a:cubicBezTo>
                  <a:cubicBezTo>
                    <a:pt x="1723" y="879"/>
                    <a:pt x="1707" y="734"/>
                    <a:pt x="1710" y="587"/>
                  </a:cubicBezTo>
                  <a:cubicBezTo>
                    <a:pt x="1717" y="415"/>
                    <a:pt x="1779" y="249"/>
                    <a:pt x="1886" y="114"/>
                  </a:cubicBezTo>
                  <a:lnTo>
                    <a:pt x="1886" y="114"/>
                  </a:lnTo>
                  <a:cubicBezTo>
                    <a:pt x="1657" y="151"/>
                    <a:pt x="1426" y="170"/>
                    <a:pt x="1196" y="170"/>
                  </a:cubicBezTo>
                  <a:cubicBezTo>
                    <a:pt x="997" y="170"/>
                    <a:pt x="799" y="156"/>
                    <a:pt x="602" y="128"/>
                  </a:cubicBezTo>
                  <a:cubicBezTo>
                    <a:pt x="417" y="100"/>
                    <a:pt x="245" y="61"/>
                    <a:pt x="90"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4"/>
            <p:cNvSpPr/>
            <p:nvPr/>
          </p:nvSpPr>
          <p:spPr>
            <a:xfrm>
              <a:off x="2515050" y="2519850"/>
              <a:ext cx="92450" cy="46625"/>
            </a:xfrm>
            <a:custGeom>
              <a:rect b="b" l="l" r="r" t="t"/>
              <a:pathLst>
                <a:path extrusionOk="0" h="1865" w="3698">
                  <a:moveTo>
                    <a:pt x="1912" y="0"/>
                  </a:moveTo>
                  <a:cubicBezTo>
                    <a:pt x="1902" y="0"/>
                    <a:pt x="1892" y="0"/>
                    <a:pt x="1883" y="0"/>
                  </a:cubicBezTo>
                  <a:cubicBezTo>
                    <a:pt x="900" y="16"/>
                    <a:pt x="225" y="806"/>
                    <a:pt x="0" y="1695"/>
                  </a:cubicBezTo>
                  <a:cubicBezTo>
                    <a:pt x="155" y="1755"/>
                    <a:pt x="326" y="1794"/>
                    <a:pt x="512" y="1822"/>
                  </a:cubicBezTo>
                  <a:cubicBezTo>
                    <a:pt x="709" y="1850"/>
                    <a:pt x="907" y="1864"/>
                    <a:pt x="1106" y="1864"/>
                  </a:cubicBezTo>
                  <a:cubicBezTo>
                    <a:pt x="1337" y="1864"/>
                    <a:pt x="1568" y="1845"/>
                    <a:pt x="1797" y="1808"/>
                  </a:cubicBezTo>
                  <a:lnTo>
                    <a:pt x="1804" y="1804"/>
                  </a:lnTo>
                  <a:cubicBezTo>
                    <a:pt x="1843" y="1749"/>
                    <a:pt x="1883" y="1719"/>
                    <a:pt x="1907" y="1719"/>
                  </a:cubicBezTo>
                  <a:cubicBezTo>
                    <a:pt x="1909" y="1719"/>
                    <a:pt x="1911" y="1720"/>
                    <a:pt x="1912" y="1720"/>
                  </a:cubicBezTo>
                  <a:cubicBezTo>
                    <a:pt x="1915" y="1719"/>
                    <a:pt x="1919" y="1719"/>
                    <a:pt x="1922" y="1719"/>
                  </a:cubicBezTo>
                  <a:cubicBezTo>
                    <a:pt x="1958" y="1719"/>
                    <a:pt x="2000" y="1739"/>
                    <a:pt x="2034" y="1762"/>
                  </a:cubicBezTo>
                  <a:cubicBezTo>
                    <a:pt x="2086" y="1747"/>
                    <a:pt x="2143" y="1740"/>
                    <a:pt x="2202" y="1720"/>
                  </a:cubicBezTo>
                  <a:cubicBezTo>
                    <a:pt x="2785" y="1572"/>
                    <a:pt x="3301" y="1325"/>
                    <a:pt x="3698" y="1025"/>
                  </a:cubicBezTo>
                  <a:lnTo>
                    <a:pt x="3668" y="983"/>
                  </a:lnTo>
                  <a:cubicBezTo>
                    <a:pt x="3264" y="418"/>
                    <a:pt x="2647" y="0"/>
                    <a:pt x="191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4"/>
            <p:cNvSpPr/>
            <p:nvPr/>
          </p:nvSpPr>
          <p:spPr>
            <a:xfrm>
              <a:off x="2526750" y="2519750"/>
              <a:ext cx="63800" cy="19700"/>
            </a:xfrm>
            <a:custGeom>
              <a:rect b="b" l="l" r="r" t="t"/>
              <a:pathLst>
                <a:path extrusionOk="0" h="788" w="2552">
                  <a:moveTo>
                    <a:pt x="1443" y="0"/>
                  </a:moveTo>
                  <a:cubicBezTo>
                    <a:pt x="1434" y="0"/>
                    <a:pt x="1425" y="0"/>
                    <a:pt x="1416" y="0"/>
                  </a:cubicBezTo>
                  <a:cubicBezTo>
                    <a:pt x="823" y="10"/>
                    <a:pt x="340" y="307"/>
                    <a:pt x="0" y="736"/>
                  </a:cubicBezTo>
                  <a:cubicBezTo>
                    <a:pt x="4" y="743"/>
                    <a:pt x="17" y="744"/>
                    <a:pt x="28" y="747"/>
                  </a:cubicBezTo>
                  <a:cubicBezTo>
                    <a:pt x="227" y="774"/>
                    <a:pt x="426" y="788"/>
                    <a:pt x="626" y="788"/>
                  </a:cubicBezTo>
                  <a:cubicBezTo>
                    <a:pt x="856" y="788"/>
                    <a:pt x="1086" y="770"/>
                    <a:pt x="1313" y="733"/>
                  </a:cubicBezTo>
                  <a:cubicBezTo>
                    <a:pt x="1313" y="733"/>
                    <a:pt x="1481" y="703"/>
                    <a:pt x="1551" y="685"/>
                  </a:cubicBezTo>
                  <a:cubicBezTo>
                    <a:pt x="1603" y="671"/>
                    <a:pt x="1659" y="664"/>
                    <a:pt x="1718" y="644"/>
                  </a:cubicBezTo>
                  <a:cubicBezTo>
                    <a:pt x="2005" y="572"/>
                    <a:pt x="2285" y="473"/>
                    <a:pt x="2552" y="346"/>
                  </a:cubicBezTo>
                  <a:cubicBezTo>
                    <a:pt x="2226" y="122"/>
                    <a:pt x="1840" y="0"/>
                    <a:pt x="1443" y="0"/>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4"/>
            <p:cNvSpPr/>
            <p:nvPr/>
          </p:nvSpPr>
          <p:spPr>
            <a:xfrm>
              <a:off x="2566350" y="2564125"/>
              <a:ext cx="63475" cy="265925"/>
            </a:xfrm>
            <a:custGeom>
              <a:rect b="b" l="l" r="r" t="t"/>
              <a:pathLst>
                <a:path extrusionOk="0" h="10637" w="2539">
                  <a:moveTo>
                    <a:pt x="1" y="1"/>
                  </a:moveTo>
                  <a:lnTo>
                    <a:pt x="1" y="1"/>
                  </a:lnTo>
                  <a:cubicBezTo>
                    <a:pt x="1" y="1"/>
                    <a:pt x="1" y="1"/>
                    <a:pt x="1" y="1"/>
                  </a:cubicBezTo>
                  <a:lnTo>
                    <a:pt x="1" y="1"/>
                  </a:lnTo>
                  <a:cubicBezTo>
                    <a:pt x="1" y="1"/>
                    <a:pt x="1" y="1"/>
                    <a:pt x="1" y="1"/>
                  </a:cubicBezTo>
                  <a:close/>
                  <a:moveTo>
                    <a:pt x="1" y="1"/>
                  </a:moveTo>
                  <a:cubicBezTo>
                    <a:pt x="4" y="3"/>
                    <a:pt x="5" y="5"/>
                    <a:pt x="6" y="8"/>
                  </a:cubicBezTo>
                  <a:cubicBezTo>
                    <a:pt x="171" y="106"/>
                    <a:pt x="345" y="340"/>
                    <a:pt x="403" y="615"/>
                  </a:cubicBezTo>
                  <a:cubicBezTo>
                    <a:pt x="413" y="639"/>
                    <a:pt x="418" y="667"/>
                    <a:pt x="418" y="695"/>
                  </a:cubicBezTo>
                  <a:cubicBezTo>
                    <a:pt x="467" y="901"/>
                    <a:pt x="510" y="1107"/>
                    <a:pt x="552" y="1308"/>
                  </a:cubicBezTo>
                  <a:cubicBezTo>
                    <a:pt x="607" y="1571"/>
                    <a:pt x="661" y="1836"/>
                    <a:pt x="720" y="2087"/>
                  </a:cubicBezTo>
                  <a:cubicBezTo>
                    <a:pt x="757" y="2295"/>
                    <a:pt x="806" y="2506"/>
                    <a:pt x="847" y="2702"/>
                  </a:cubicBezTo>
                  <a:cubicBezTo>
                    <a:pt x="899" y="2950"/>
                    <a:pt x="954" y="3188"/>
                    <a:pt x="1004" y="3430"/>
                  </a:cubicBezTo>
                  <a:cubicBezTo>
                    <a:pt x="957" y="3188"/>
                    <a:pt x="903" y="2950"/>
                    <a:pt x="851" y="2702"/>
                  </a:cubicBezTo>
                  <a:cubicBezTo>
                    <a:pt x="809" y="2503"/>
                    <a:pt x="763" y="2297"/>
                    <a:pt x="723" y="2086"/>
                  </a:cubicBezTo>
                  <a:cubicBezTo>
                    <a:pt x="666" y="1834"/>
                    <a:pt x="611" y="1571"/>
                    <a:pt x="556" y="1308"/>
                  </a:cubicBezTo>
                  <a:cubicBezTo>
                    <a:pt x="514" y="1109"/>
                    <a:pt x="467" y="903"/>
                    <a:pt x="421" y="697"/>
                  </a:cubicBezTo>
                  <a:cubicBezTo>
                    <a:pt x="420" y="669"/>
                    <a:pt x="414" y="641"/>
                    <a:pt x="406" y="614"/>
                  </a:cubicBezTo>
                  <a:cubicBezTo>
                    <a:pt x="345" y="334"/>
                    <a:pt x="170" y="97"/>
                    <a:pt x="1" y="1"/>
                  </a:cubicBezTo>
                  <a:close/>
                  <a:moveTo>
                    <a:pt x="2119" y="6780"/>
                  </a:moveTo>
                  <a:lnTo>
                    <a:pt x="2119" y="6780"/>
                  </a:lnTo>
                  <a:cubicBezTo>
                    <a:pt x="2043" y="6804"/>
                    <a:pt x="1965" y="6825"/>
                    <a:pt x="1886" y="6846"/>
                  </a:cubicBezTo>
                  <a:cubicBezTo>
                    <a:pt x="1965" y="6826"/>
                    <a:pt x="2043" y="6804"/>
                    <a:pt x="2119" y="6780"/>
                  </a:cubicBezTo>
                  <a:close/>
                  <a:moveTo>
                    <a:pt x="1030" y="3546"/>
                  </a:moveTo>
                  <a:lnTo>
                    <a:pt x="1030" y="3546"/>
                  </a:lnTo>
                  <a:cubicBezTo>
                    <a:pt x="1072" y="3735"/>
                    <a:pt x="1107" y="3923"/>
                    <a:pt x="1142" y="4096"/>
                  </a:cubicBezTo>
                  <a:lnTo>
                    <a:pt x="1304" y="4871"/>
                  </a:lnTo>
                  <a:cubicBezTo>
                    <a:pt x="1350" y="5065"/>
                    <a:pt x="1391" y="5266"/>
                    <a:pt x="1433" y="5467"/>
                  </a:cubicBezTo>
                  <a:lnTo>
                    <a:pt x="1599" y="6264"/>
                  </a:lnTo>
                  <a:cubicBezTo>
                    <a:pt x="1641" y="6471"/>
                    <a:pt x="1685" y="6677"/>
                    <a:pt x="1721" y="6885"/>
                  </a:cubicBezTo>
                  <a:cubicBezTo>
                    <a:pt x="1765" y="7068"/>
                    <a:pt x="1810" y="7251"/>
                    <a:pt x="1842" y="7441"/>
                  </a:cubicBezTo>
                  <a:cubicBezTo>
                    <a:pt x="1904" y="7712"/>
                    <a:pt x="1955" y="7979"/>
                    <a:pt x="2019" y="8242"/>
                  </a:cubicBezTo>
                  <a:cubicBezTo>
                    <a:pt x="1959" y="7975"/>
                    <a:pt x="1908" y="7711"/>
                    <a:pt x="1847" y="7442"/>
                  </a:cubicBezTo>
                  <a:cubicBezTo>
                    <a:pt x="1809" y="7251"/>
                    <a:pt x="1769" y="7071"/>
                    <a:pt x="1724" y="6884"/>
                  </a:cubicBezTo>
                  <a:cubicBezTo>
                    <a:pt x="1689" y="6679"/>
                    <a:pt x="1643" y="6474"/>
                    <a:pt x="1603" y="6263"/>
                  </a:cubicBezTo>
                  <a:cubicBezTo>
                    <a:pt x="1546" y="6011"/>
                    <a:pt x="1491" y="5748"/>
                    <a:pt x="1442" y="5491"/>
                  </a:cubicBezTo>
                  <a:cubicBezTo>
                    <a:pt x="1437" y="5485"/>
                    <a:pt x="1439" y="5473"/>
                    <a:pt x="1435" y="5466"/>
                  </a:cubicBezTo>
                  <a:lnTo>
                    <a:pt x="1308" y="4868"/>
                  </a:lnTo>
                  <a:cubicBezTo>
                    <a:pt x="1250" y="4616"/>
                    <a:pt x="1201" y="4360"/>
                    <a:pt x="1146" y="4098"/>
                  </a:cubicBezTo>
                  <a:cubicBezTo>
                    <a:pt x="1110" y="3920"/>
                    <a:pt x="1073" y="3735"/>
                    <a:pt x="1030" y="3546"/>
                  </a:cubicBezTo>
                  <a:close/>
                  <a:moveTo>
                    <a:pt x="2042" y="8348"/>
                  </a:moveTo>
                  <a:lnTo>
                    <a:pt x="2042" y="8348"/>
                  </a:lnTo>
                  <a:cubicBezTo>
                    <a:pt x="2128" y="8778"/>
                    <a:pt x="2228" y="9209"/>
                    <a:pt x="2316" y="9661"/>
                  </a:cubicBezTo>
                  <a:cubicBezTo>
                    <a:pt x="2391" y="9976"/>
                    <a:pt x="2461" y="10305"/>
                    <a:pt x="2537" y="10636"/>
                  </a:cubicBezTo>
                  <a:cubicBezTo>
                    <a:pt x="2537" y="10634"/>
                    <a:pt x="2537" y="10631"/>
                    <a:pt x="2538" y="10628"/>
                  </a:cubicBezTo>
                  <a:cubicBezTo>
                    <a:pt x="2461" y="10296"/>
                    <a:pt x="2391" y="9970"/>
                    <a:pt x="2318" y="9659"/>
                  </a:cubicBezTo>
                  <a:cubicBezTo>
                    <a:pt x="2228" y="9211"/>
                    <a:pt x="2131" y="8778"/>
                    <a:pt x="2042" y="8348"/>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4"/>
            <p:cNvSpPr/>
            <p:nvPr/>
          </p:nvSpPr>
          <p:spPr>
            <a:xfrm>
              <a:off x="2629750" y="2829775"/>
              <a:ext cx="8675" cy="19000"/>
            </a:xfrm>
            <a:custGeom>
              <a:rect b="b" l="l" r="r" t="t"/>
              <a:pathLst>
                <a:path extrusionOk="0" h="760" w="347">
                  <a:moveTo>
                    <a:pt x="347" y="140"/>
                  </a:moveTo>
                  <a:lnTo>
                    <a:pt x="347" y="140"/>
                  </a:lnTo>
                  <a:cubicBezTo>
                    <a:pt x="250" y="164"/>
                    <a:pt x="153" y="189"/>
                    <a:pt x="50" y="206"/>
                  </a:cubicBezTo>
                  <a:cubicBezTo>
                    <a:pt x="153" y="189"/>
                    <a:pt x="250" y="165"/>
                    <a:pt x="347" y="140"/>
                  </a:cubicBezTo>
                  <a:close/>
                  <a:moveTo>
                    <a:pt x="2" y="0"/>
                  </a:moveTo>
                  <a:cubicBezTo>
                    <a:pt x="2" y="3"/>
                    <a:pt x="2" y="8"/>
                    <a:pt x="1" y="10"/>
                  </a:cubicBezTo>
                  <a:cubicBezTo>
                    <a:pt x="16" y="75"/>
                    <a:pt x="32" y="140"/>
                    <a:pt x="47" y="206"/>
                  </a:cubicBezTo>
                  <a:cubicBezTo>
                    <a:pt x="54" y="255"/>
                    <a:pt x="64" y="306"/>
                    <a:pt x="78" y="355"/>
                  </a:cubicBezTo>
                  <a:cubicBezTo>
                    <a:pt x="110" y="507"/>
                    <a:pt x="185" y="646"/>
                    <a:pt x="293" y="758"/>
                  </a:cubicBezTo>
                  <a:lnTo>
                    <a:pt x="299" y="760"/>
                  </a:lnTo>
                  <a:cubicBezTo>
                    <a:pt x="189" y="647"/>
                    <a:pt x="112" y="507"/>
                    <a:pt x="78" y="353"/>
                  </a:cubicBezTo>
                  <a:cubicBezTo>
                    <a:pt x="65" y="306"/>
                    <a:pt x="56" y="256"/>
                    <a:pt x="50" y="206"/>
                  </a:cubicBezTo>
                  <a:cubicBezTo>
                    <a:pt x="35" y="138"/>
                    <a:pt x="18" y="69"/>
                    <a:pt x="2"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4"/>
            <p:cNvSpPr/>
            <p:nvPr/>
          </p:nvSpPr>
          <p:spPr>
            <a:xfrm>
              <a:off x="2652700" y="2855225"/>
              <a:ext cx="2250" cy="125"/>
            </a:xfrm>
            <a:custGeom>
              <a:rect b="b" l="l" r="r" t="t"/>
              <a:pathLst>
                <a:path extrusionOk="0" h="5" w="90">
                  <a:moveTo>
                    <a:pt x="89" y="0"/>
                  </a:moveTo>
                  <a:cubicBezTo>
                    <a:pt x="60" y="3"/>
                    <a:pt x="30" y="5"/>
                    <a:pt x="1" y="5"/>
                  </a:cubicBezTo>
                  <a:lnTo>
                    <a:pt x="1" y="5"/>
                  </a:lnTo>
                  <a:cubicBezTo>
                    <a:pt x="30" y="5"/>
                    <a:pt x="60" y="3"/>
                    <a:pt x="89" y="0"/>
                  </a:cubicBezTo>
                </a:path>
              </a:pathLst>
            </a:custGeom>
            <a:solidFill>
              <a:srgbClr val="7A51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4"/>
            <p:cNvSpPr/>
            <p:nvPr/>
          </p:nvSpPr>
          <p:spPr>
            <a:xfrm>
              <a:off x="2637075" y="2848725"/>
              <a:ext cx="28600" cy="6650"/>
            </a:xfrm>
            <a:custGeom>
              <a:rect b="b" l="l" r="r" t="t"/>
              <a:pathLst>
                <a:path extrusionOk="0" h="266" w="1144">
                  <a:moveTo>
                    <a:pt x="1143" y="89"/>
                  </a:moveTo>
                  <a:cubicBezTo>
                    <a:pt x="1051" y="160"/>
                    <a:pt x="944" y="212"/>
                    <a:pt x="831" y="241"/>
                  </a:cubicBezTo>
                  <a:lnTo>
                    <a:pt x="831" y="241"/>
                  </a:lnTo>
                  <a:cubicBezTo>
                    <a:pt x="945" y="214"/>
                    <a:pt x="1051" y="162"/>
                    <a:pt x="1143" y="89"/>
                  </a:cubicBezTo>
                  <a:close/>
                  <a:moveTo>
                    <a:pt x="0" y="0"/>
                  </a:moveTo>
                  <a:lnTo>
                    <a:pt x="0" y="0"/>
                  </a:lnTo>
                  <a:cubicBezTo>
                    <a:pt x="126" y="129"/>
                    <a:pt x="287" y="215"/>
                    <a:pt x="461" y="249"/>
                  </a:cubicBezTo>
                  <a:lnTo>
                    <a:pt x="461" y="249"/>
                  </a:lnTo>
                  <a:cubicBezTo>
                    <a:pt x="290" y="215"/>
                    <a:pt x="130" y="130"/>
                    <a:pt x="6" y="2"/>
                  </a:cubicBezTo>
                  <a:lnTo>
                    <a:pt x="0" y="0"/>
                  </a:lnTo>
                  <a:close/>
                  <a:moveTo>
                    <a:pt x="831" y="241"/>
                  </a:moveTo>
                  <a:cubicBezTo>
                    <a:pt x="823" y="243"/>
                    <a:pt x="814" y="245"/>
                    <a:pt x="806" y="246"/>
                  </a:cubicBezTo>
                  <a:cubicBezTo>
                    <a:pt x="801" y="248"/>
                    <a:pt x="795" y="249"/>
                    <a:pt x="790" y="250"/>
                  </a:cubicBezTo>
                  <a:lnTo>
                    <a:pt x="790" y="250"/>
                  </a:lnTo>
                  <a:cubicBezTo>
                    <a:pt x="796" y="249"/>
                    <a:pt x="802" y="247"/>
                    <a:pt x="807" y="246"/>
                  </a:cubicBezTo>
                  <a:cubicBezTo>
                    <a:pt x="815" y="245"/>
                    <a:pt x="823" y="243"/>
                    <a:pt x="831" y="241"/>
                  </a:cubicBezTo>
                  <a:close/>
                  <a:moveTo>
                    <a:pt x="790" y="250"/>
                  </a:moveTo>
                  <a:cubicBezTo>
                    <a:pt x="778" y="252"/>
                    <a:pt x="767" y="254"/>
                    <a:pt x="755" y="256"/>
                  </a:cubicBezTo>
                  <a:lnTo>
                    <a:pt x="755" y="256"/>
                  </a:lnTo>
                  <a:cubicBezTo>
                    <a:pt x="767" y="254"/>
                    <a:pt x="779" y="252"/>
                    <a:pt x="790" y="250"/>
                  </a:cubicBezTo>
                  <a:close/>
                  <a:moveTo>
                    <a:pt x="461" y="249"/>
                  </a:moveTo>
                  <a:cubicBezTo>
                    <a:pt x="516" y="260"/>
                    <a:pt x="572" y="265"/>
                    <a:pt x="628" y="265"/>
                  </a:cubicBezTo>
                  <a:cubicBezTo>
                    <a:pt x="670" y="265"/>
                    <a:pt x="713" y="262"/>
                    <a:pt x="755" y="256"/>
                  </a:cubicBezTo>
                  <a:lnTo>
                    <a:pt x="755" y="256"/>
                  </a:lnTo>
                  <a:cubicBezTo>
                    <a:pt x="742" y="258"/>
                    <a:pt x="728" y="259"/>
                    <a:pt x="714" y="260"/>
                  </a:cubicBezTo>
                  <a:cubicBezTo>
                    <a:pt x="685" y="263"/>
                    <a:pt x="655" y="265"/>
                    <a:pt x="626" y="265"/>
                  </a:cubicBezTo>
                  <a:cubicBezTo>
                    <a:pt x="570" y="265"/>
                    <a:pt x="515" y="259"/>
                    <a:pt x="461" y="249"/>
                  </a:cubicBezTo>
                  <a:close/>
                </a:path>
              </a:pathLst>
            </a:custGeom>
            <a:solidFill>
              <a:srgbClr val="8704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4"/>
            <p:cNvSpPr/>
            <p:nvPr/>
          </p:nvSpPr>
          <p:spPr>
            <a:xfrm>
              <a:off x="2631000" y="2832550"/>
              <a:ext cx="36800" cy="22825"/>
            </a:xfrm>
            <a:custGeom>
              <a:rect b="b" l="l" r="r" t="t"/>
              <a:pathLst>
                <a:path extrusionOk="0" h="913" w="1472">
                  <a:moveTo>
                    <a:pt x="396" y="1"/>
                  </a:moveTo>
                  <a:cubicBezTo>
                    <a:pt x="364" y="10"/>
                    <a:pt x="330" y="19"/>
                    <a:pt x="297" y="29"/>
                  </a:cubicBezTo>
                  <a:cubicBezTo>
                    <a:pt x="200" y="53"/>
                    <a:pt x="103" y="78"/>
                    <a:pt x="0" y="95"/>
                  </a:cubicBezTo>
                  <a:cubicBezTo>
                    <a:pt x="6" y="144"/>
                    <a:pt x="15" y="193"/>
                    <a:pt x="28" y="242"/>
                  </a:cubicBezTo>
                  <a:cubicBezTo>
                    <a:pt x="62" y="396"/>
                    <a:pt x="139" y="536"/>
                    <a:pt x="249" y="649"/>
                  </a:cubicBezTo>
                  <a:cubicBezTo>
                    <a:pt x="413" y="819"/>
                    <a:pt x="639" y="912"/>
                    <a:pt x="871" y="912"/>
                  </a:cubicBezTo>
                  <a:cubicBezTo>
                    <a:pt x="931" y="912"/>
                    <a:pt x="991" y="906"/>
                    <a:pt x="1050" y="893"/>
                  </a:cubicBezTo>
                  <a:cubicBezTo>
                    <a:pt x="1173" y="865"/>
                    <a:pt x="1288" y="812"/>
                    <a:pt x="1386" y="734"/>
                  </a:cubicBezTo>
                  <a:cubicBezTo>
                    <a:pt x="1417" y="711"/>
                    <a:pt x="1445" y="684"/>
                    <a:pt x="1472" y="656"/>
                  </a:cubicBezTo>
                  <a:lnTo>
                    <a:pt x="1472" y="656"/>
                  </a:lnTo>
                  <a:cubicBezTo>
                    <a:pt x="1457" y="664"/>
                    <a:pt x="1440" y="670"/>
                    <a:pt x="1421" y="673"/>
                  </a:cubicBezTo>
                  <a:cubicBezTo>
                    <a:pt x="1362" y="685"/>
                    <a:pt x="1302" y="691"/>
                    <a:pt x="1241" y="691"/>
                  </a:cubicBezTo>
                  <a:cubicBezTo>
                    <a:pt x="1239" y="691"/>
                    <a:pt x="1237" y="691"/>
                    <a:pt x="1235" y="691"/>
                  </a:cubicBezTo>
                  <a:cubicBezTo>
                    <a:pt x="836" y="691"/>
                    <a:pt x="489" y="413"/>
                    <a:pt x="401" y="22"/>
                  </a:cubicBezTo>
                  <a:lnTo>
                    <a:pt x="396" y="1"/>
                  </a:ln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4"/>
            <p:cNvSpPr/>
            <p:nvPr/>
          </p:nvSpPr>
          <p:spPr>
            <a:xfrm>
              <a:off x="2624275" y="2803250"/>
              <a:ext cx="16650" cy="31675"/>
            </a:xfrm>
            <a:custGeom>
              <a:rect b="b" l="l" r="r" t="t"/>
              <a:pathLst>
                <a:path extrusionOk="0" h="1267" w="666">
                  <a:moveTo>
                    <a:pt x="398" y="0"/>
                  </a:moveTo>
                  <a:cubicBezTo>
                    <a:pt x="356" y="11"/>
                    <a:pt x="314" y="24"/>
                    <a:pt x="270" y="34"/>
                  </a:cubicBezTo>
                  <a:lnTo>
                    <a:pt x="1" y="94"/>
                  </a:lnTo>
                  <a:cubicBezTo>
                    <a:pt x="74" y="404"/>
                    <a:pt x="144" y="731"/>
                    <a:pt x="221" y="1061"/>
                  </a:cubicBezTo>
                  <a:cubicBezTo>
                    <a:pt x="237" y="1130"/>
                    <a:pt x="254" y="1198"/>
                    <a:pt x="269" y="1267"/>
                  </a:cubicBezTo>
                  <a:cubicBezTo>
                    <a:pt x="372" y="1250"/>
                    <a:pt x="469" y="1225"/>
                    <a:pt x="566" y="1201"/>
                  </a:cubicBezTo>
                  <a:cubicBezTo>
                    <a:pt x="599" y="1191"/>
                    <a:pt x="632" y="1182"/>
                    <a:pt x="665" y="1173"/>
                  </a:cubicBezTo>
                  <a:lnTo>
                    <a:pt x="664" y="1166"/>
                  </a:lnTo>
                  <a:cubicBezTo>
                    <a:pt x="653" y="1126"/>
                    <a:pt x="644" y="1085"/>
                    <a:pt x="639" y="1045"/>
                  </a:cubicBezTo>
                  <a:cubicBezTo>
                    <a:pt x="553" y="688"/>
                    <a:pt x="480" y="335"/>
                    <a:pt x="398"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4"/>
            <p:cNvSpPr/>
            <p:nvPr/>
          </p:nvSpPr>
          <p:spPr>
            <a:xfrm>
              <a:off x="2617025" y="2768375"/>
              <a:ext cx="17225" cy="37250"/>
            </a:xfrm>
            <a:custGeom>
              <a:rect b="b" l="l" r="r" t="t"/>
              <a:pathLst>
                <a:path extrusionOk="0" h="1490" w="689">
                  <a:moveTo>
                    <a:pt x="393" y="0"/>
                  </a:moveTo>
                  <a:cubicBezTo>
                    <a:pt x="334" y="17"/>
                    <a:pt x="274" y="34"/>
                    <a:pt x="213" y="50"/>
                  </a:cubicBezTo>
                  <a:lnTo>
                    <a:pt x="1" y="102"/>
                  </a:lnTo>
                  <a:lnTo>
                    <a:pt x="15" y="178"/>
                  </a:lnTo>
                  <a:cubicBezTo>
                    <a:pt x="104" y="608"/>
                    <a:pt x="201" y="1041"/>
                    <a:pt x="291" y="1489"/>
                  </a:cubicBezTo>
                  <a:lnTo>
                    <a:pt x="560" y="1429"/>
                  </a:lnTo>
                  <a:cubicBezTo>
                    <a:pt x="603" y="1419"/>
                    <a:pt x="646" y="1406"/>
                    <a:pt x="688" y="1395"/>
                  </a:cubicBezTo>
                  <a:cubicBezTo>
                    <a:pt x="688" y="1392"/>
                    <a:pt x="687" y="1391"/>
                    <a:pt x="687" y="1388"/>
                  </a:cubicBezTo>
                  <a:lnTo>
                    <a:pt x="662" y="1269"/>
                  </a:lnTo>
                  <a:cubicBezTo>
                    <a:pt x="577" y="833"/>
                    <a:pt x="477" y="412"/>
                    <a:pt x="393" y="0"/>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4"/>
            <p:cNvSpPr/>
            <p:nvPr/>
          </p:nvSpPr>
          <p:spPr>
            <a:xfrm>
              <a:off x="2609450" y="2733600"/>
              <a:ext cx="17375" cy="37325"/>
            </a:xfrm>
            <a:custGeom>
              <a:rect b="b" l="l" r="r" t="t"/>
              <a:pathLst>
                <a:path extrusionOk="0" h="1493" w="695">
                  <a:moveTo>
                    <a:pt x="395" y="1"/>
                  </a:moveTo>
                  <a:cubicBezTo>
                    <a:pt x="318" y="23"/>
                    <a:pt x="241" y="46"/>
                    <a:pt x="162" y="67"/>
                  </a:cubicBezTo>
                  <a:cubicBezTo>
                    <a:pt x="110" y="81"/>
                    <a:pt x="54" y="88"/>
                    <a:pt x="0" y="104"/>
                  </a:cubicBezTo>
                  <a:cubicBezTo>
                    <a:pt x="45" y="291"/>
                    <a:pt x="85" y="471"/>
                    <a:pt x="123" y="663"/>
                  </a:cubicBezTo>
                  <a:cubicBezTo>
                    <a:pt x="184" y="930"/>
                    <a:pt x="235" y="1196"/>
                    <a:pt x="295" y="1463"/>
                  </a:cubicBezTo>
                  <a:cubicBezTo>
                    <a:pt x="298" y="1472"/>
                    <a:pt x="301" y="1481"/>
                    <a:pt x="302" y="1491"/>
                  </a:cubicBezTo>
                  <a:lnTo>
                    <a:pt x="302" y="1493"/>
                  </a:lnTo>
                  <a:lnTo>
                    <a:pt x="516" y="1441"/>
                  </a:lnTo>
                  <a:cubicBezTo>
                    <a:pt x="577" y="1425"/>
                    <a:pt x="637" y="1408"/>
                    <a:pt x="695" y="1391"/>
                  </a:cubicBezTo>
                  <a:cubicBezTo>
                    <a:pt x="695" y="1390"/>
                    <a:pt x="695" y="1389"/>
                    <a:pt x="695" y="1386"/>
                  </a:cubicBezTo>
                  <a:lnTo>
                    <a:pt x="671" y="1272"/>
                  </a:lnTo>
                  <a:cubicBezTo>
                    <a:pt x="608" y="996"/>
                    <a:pt x="556" y="721"/>
                    <a:pt x="492" y="440"/>
                  </a:cubicBezTo>
                  <a:cubicBezTo>
                    <a:pt x="460" y="288"/>
                    <a:pt x="430" y="146"/>
                    <a:pt x="395" y="1"/>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4"/>
            <p:cNvSpPr/>
            <p:nvPr/>
          </p:nvSpPr>
          <p:spPr>
            <a:xfrm>
              <a:off x="2602375" y="2698650"/>
              <a:ext cx="16975" cy="37550"/>
            </a:xfrm>
            <a:custGeom>
              <a:rect b="b" l="l" r="r" t="t"/>
              <a:pathLst>
                <a:path extrusionOk="0" h="1502" w="679">
                  <a:moveTo>
                    <a:pt x="393" y="0"/>
                  </a:moveTo>
                  <a:cubicBezTo>
                    <a:pt x="297" y="31"/>
                    <a:pt x="199" y="59"/>
                    <a:pt x="98" y="85"/>
                  </a:cubicBezTo>
                  <a:cubicBezTo>
                    <a:pt x="64" y="97"/>
                    <a:pt x="33" y="97"/>
                    <a:pt x="1" y="110"/>
                  </a:cubicBezTo>
                  <a:cubicBezTo>
                    <a:pt x="50" y="366"/>
                    <a:pt x="105" y="629"/>
                    <a:pt x="161" y="880"/>
                  </a:cubicBezTo>
                  <a:cubicBezTo>
                    <a:pt x="202" y="1091"/>
                    <a:pt x="248" y="1298"/>
                    <a:pt x="283" y="1502"/>
                  </a:cubicBezTo>
                  <a:cubicBezTo>
                    <a:pt x="337" y="1486"/>
                    <a:pt x="393" y="1479"/>
                    <a:pt x="445" y="1465"/>
                  </a:cubicBezTo>
                  <a:cubicBezTo>
                    <a:pt x="524" y="1444"/>
                    <a:pt x="601" y="1421"/>
                    <a:pt x="678" y="1399"/>
                  </a:cubicBezTo>
                  <a:lnTo>
                    <a:pt x="675" y="1392"/>
                  </a:lnTo>
                  <a:lnTo>
                    <a:pt x="653" y="1282"/>
                  </a:lnTo>
                  <a:cubicBezTo>
                    <a:pt x="616" y="1074"/>
                    <a:pt x="573" y="869"/>
                    <a:pt x="531" y="662"/>
                  </a:cubicBezTo>
                  <a:lnTo>
                    <a:pt x="393" y="0"/>
                  </a:ln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4"/>
            <p:cNvSpPr/>
            <p:nvPr/>
          </p:nvSpPr>
          <p:spPr>
            <a:xfrm>
              <a:off x="2595000" y="2663775"/>
              <a:ext cx="17200" cy="37625"/>
            </a:xfrm>
            <a:custGeom>
              <a:rect b="b" l="l" r="r" t="t"/>
              <a:pathLst>
                <a:path extrusionOk="0" h="1505" w="688">
                  <a:moveTo>
                    <a:pt x="393" y="1"/>
                  </a:moveTo>
                  <a:cubicBezTo>
                    <a:pt x="280" y="37"/>
                    <a:pt x="165" y="71"/>
                    <a:pt x="45" y="100"/>
                  </a:cubicBezTo>
                  <a:cubicBezTo>
                    <a:pt x="27" y="103"/>
                    <a:pt x="20" y="109"/>
                    <a:pt x="0" y="110"/>
                  </a:cubicBezTo>
                  <a:cubicBezTo>
                    <a:pt x="55" y="374"/>
                    <a:pt x="104" y="630"/>
                    <a:pt x="162" y="881"/>
                  </a:cubicBezTo>
                  <a:lnTo>
                    <a:pt x="289" y="1478"/>
                  </a:lnTo>
                  <a:cubicBezTo>
                    <a:pt x="293" y="1485"/>
                    <a:pt x="290" y="1498"/>
                    <a:pt x="296" y="1505"/>
                  </a:cubicBezTo>
                  <a:cubicBezTo>
                    <a:pt x="328" y="1492"/>
                    <a:pt x="359" y="1492"/>
                    <a:pt x="393" y="1480"/>
                  </a:cubicBezTo>
                  <a:cubicBezTo>
                    <a:pt x="494" y="1454"/>
                    <a:pt x="592" y="1426"/>
                    <a:pt x="688" y="1395"/>
                  </a:cubicBezTo>
                  <a:lnTo>
                    <a:pt x="660" y="1259"/>
                  </a:lnTo>
                  <a:cubicBezTo>
                    <a:pt x="619" y="1058"/>
                    <a:pt x="577" y="857"/>
                    <a:pt x="530" y="663"/>
                  </a:cubicBezTo>
                  <a:lnTo>
                    <a:pt x="393"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4"/>
            <p:cNvSpPr/>
            <p:nvPr/>
          </p:nvSpPr>
          <p:spPr>
            <a:xfrm>
              <a:off x="2587625" y="2628800"/>
              <a:ext cx="17200" cy="37775"/>
            </a:xfrm>
            <a:custGeom>
              <a:rect b="b" l="l" r="r" t="t"/>
              <a:pathLst>
                <a:path extrusionOk="0" h="1511" w="688">
                  <a:moveTo>
                    <a:pt x="391" y="1"/>
                  </a:moveTo>
                  <a:cubicBezTo>
                    <a:pt x="266" y="43"/>
                    <a:pt x="135" y="82"/>
                    <a:pt x="0" y="116"/>
                  </a:cubicBezTo>
                  <a:cubicBezTo>
                    <a:pt x="52" y="365"/>
                    <a:pt x="106" y="602"/>
                    <a:pt x="153" y="844"/>
                  </a:cubicBezTo>
                  <a:cubicBezTo>
                    <a:pt x="156" y="858"/>
                    <a:pt x="159" y="874"/>
                    <a:pt x="163" y="889"/>
                  </a:cubicBezTo>
                  <a:cubicBezTo>
                    <a:pt x="169" y="912"/>
                    <a:pt x="173" y="936"/>
                    <a:pt x="179" y="959"/>
                  </a:cubicBezTo>
                  <a:cubicBezTo>
                    <a:pt x="222" y="1148"/>
                    <a:pt x="259" y="1333"/>
                    <a:pt x="295" y="1511"/>
                  </a:cubicBezTo>
                  <a:cubicBezTo>
                    <a:pt x="315" y="1508"/>
                    <a:pt x="322" y="1504"/>
                    <a:pt x="340" y="1501"/>
                  </a:cubicBezTo>
                  <a:cubicBezTo>
                    <a:pt x="460" y="1471"/>
                    <a:pt x="575" y="1437"/>
                    <a:pt x="688" y="1400"/>
                  </a:cubicBezTo>
                  <a:lnTo>
                    <a:pt x="665" y="1288"/>
                  </a:lnTo>
                  <a:cubicBezTo>
                    <a:pt x="624" y="1093"/>
                    <a:pt x="586" y="879"/>
                    <a:pt x="529" y="663"/>
                  </a:cubicBezTo>
                  <a:cubicBezTo>
                    <a:pt x="489" y="445"/>
                    <a:pt x="439" y="230"/>
                    <a:pt x="391"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4"/>
            <p:cNvSpPr/>
            <p:nvPr/>
          </p:nvSpPr>
          <p:spPr>
            <a:xfrm>
              <a:off x="2580225" y="2593875"/>
              <a:ext cx="17200" cy="37825"/>
            </a:xfrm>
            <a:custGeom>
              <a:rect b="b" l="l" r="r" t="t"/>
              <a:pathLst>
                <a:path extrusionOk="0" h="1513" w="688">
                  <a:moveTo>
                    <a:pt x="392" y="0"/>
                  </a:moveTo>
                  <a:cubicBezTo>
                    <a:pt x="265" y="45"/>
                    <a:pt x="136" y="85"/>
                    <a:pt x="1" y="118"/>
                  </a:cubicBezTo>
                  <a:cubicBezTo>
                    <a:pt x="56" y="383"/>
                    <a:pt x="111" y="646"/>
                    <a:pt x="168" y="896"/>
                  </a:cubicBezTo>
                  <a:cubicBezTo>
                    <a:pt x="208" y="1107"/>
                    <a:pt x="254" y="1313"/>
                    <a:pt x="296" y="1513"/>
                  </a:cubicBezTo>
                  <a:cubicBezTo>
                    <a:pt x="431" y="1479"/>
                    <a:pt x="562" y="1441"/>
                    <a:pt x="687" y="1398"/>
                  </a:cubicBezTo>
                  <a:lnTo>
                    <a:pt x="687" y="1393"/>
                  </a:lnTo>
                  <a:lnTo>
                    <a:pt x="666" y="1291"/>
                  </a:lnTo>
                  <a:cubicBezTo>
                    <a:pt x="624" y="1090"/>
                    <a:pt x="576" y="885"/>
                    <a:pt x="538" y="675"/>
                  </a:cubicBezTo>
                  <a:cubicBezTo>
                    <a:pt x="487" y="454"/>
                    <a:pt x="440" y="227"/>
                    <a:pt x="392" y="0"/>
                  </a:cubicBez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4"/>
            <p:cNvSpPr/>
            <p:nvPr/>
          </p:nvSpPr>
          <p:spPr>
            <a:xfrm>
              <a:off x="2565975" y="2560475"/>
              <a:ext cx="24050" cy="36375"/>
            </a:xfrm>
            <a:custGeom>
              <a:rect b="b" l="l" r="r" t="t"/>
              <a:pathLst>
                <a:path extrusionOk="0" h="1455" w="962">
                  <a:moveTo>
                    <a:pt x="489" y="1"/>
                  </a:moveTo>
                  <a:cubicBezTo>
                    <a:pt x="384" y="36"/>
                    <a:pt x="276" y="67"/>
                    <a:pt x="165" y="95"/>
                  </a:cubicBezTo>
                  <a:cubicBezTo>
                    <a:pt x="107" y="115"/>
                    <a:pt x="52" y="122"/>
                    <a:pt x="0" y="136"/>
                  </a:cubicBezTo>
                  <a:cubicBezTo>
                    <a:pt x="6" y="138"/>
                    <a:pt x="10" y="143"/>
                    <a:pt x="16" y="147"/>
                  </a:cubicBezTo>
                  <a:cubicBezTo>
                    <a:pt x="184" y="242"/>
                    <a:pt x="360" y="480"/>
                    <a:pt x="421" y="760"/>
                  </a:cubicBezTo>
                  <a:cubicBezTo>
                    <a:pt x="429" y="787"/>
                    <a:pt x="435" y="815"/>
                    <a:pt x="436" y="843"/>
                  </a:cubicBezTo>
                  <a:cubicBezTo>
                    <a:pt x="482" y="1049"/>
                    <a:pt x="529" y="1256"/>
                    <a:pt x="571" y="1454"/>
                  </a:cubicBezTo>
                  <a:cubicBezTo>
                    <a:pt x="706" y="1421"/>
                    <a:pt x="835" y="1381"/>
                    <a:pt x="962" y="1336"/>
                  </a:cubicBezTo>
                  <a:lnTo>
                    <a:pt x="960" y="1331"/>
                  </a:lnTo>
                  <a:lnTo>
                    <a:pt x="941" y="1234"/>
                  </a:lnTo>
                  <a:cubicBezTo>
                    <a:pt x="899" y="1033"/>
                    <a:pt x="849" y="827"/>
                    <a:pt x="807" y="621"/>
                  </a:cubicBezTo>
                  <a:cubicBezTo>
                    <a:pt x="804" y="593"/>
                    <a:pt x="799" y="566"/>
                    <a:pt x="790" y="539"/>
                  </a:cubicBezTo>
                  <a:cubicBezTo>
                    <a:pt x="744" y="317"/>
                    <a:pt x="641" y="96"/>
                    <a:pt x="489" y="1"/>
                  </a:cubicBezTo>
                  <a:close/>
                </a:path>
              </a:pathLst>
            </a:custGeom>
            <a:solidFill>
              <a:srgbClr val="AF0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4"/>
            <p:cNvSpPr/>
            <p:nvPr/>
          </p:nvSpPr>
          <p:spPr>
            <a:xfrm>
              <a:off x="2563075" y="2562800"/>
              <a:ext cx="1450" cy="350"/>
            </a:xfrm>
            <a:custGeom>
              <a:rect b="b" l="l" r="r" t="t"/>
              <a:pathLst>
                <a:path extrusionOk="0" h="14" w="58">
                  <a:moveTo>
                    <a:pt x="1" y="0"/>
                  </a:moveTo>
                  <a:cubicBezTo>
                    <a:pt x="21" y="2"/>
                    <a:pt x="39" y="5"/>
                    <a:pt x="57" y="13"/>
                  </a:cubicBezTo>
                  <a:cubicBezTo>
                    <a:pt x="40" y="5"/>
                    <a:pt x="22" y="0"/>
                    <a:pt x="4" y="0"/>
                  </a:cubicBezTo>
                  <a:close/>
                </a:path>
              </a:pathLst>
            </a:custGeom>
            <a:solidFill>
              <a:srgbClr val="9E6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4"/>
            <p:cNvSpPr/>
            <p:nvPr/>
          </p:nvSpPr>
          <p:spPr>
            <a:xfrm>
              <a:off x="2562850" y="2558400"/>
              <a:ext cx="15375" cy="5525"/>
            </a:xfrm>
            <a:custGeom>
              <a:rect b="b" l="l" r="r" t="t"/>
              <a:pathLst>
                <a:path extrusionOk="0" h="221" w="615">
                  <a:moveTo>
                    <a:pt x="354" y="1"/>
                  </a:moveTo>
                  <a:cubicBezTo>
                    <a:pt x="136" y="1"/>
                    <a:pt x="0" y="178"/>
                    <a:pt x="0" y="178"/>
                  </a:cubicBezTo>
                  <a:lnTo>
                    <a:pt x="13" y="178"/>
                  </a:lnTo>
                  <a:cubicBezTo>
                    <a:pt x="31" y="179"/>
                    <a:pt x="48" y="182"/>
                    <a:pt x="65" y="190"/>
                  </a:cubicBezTo>
                  <a:cubicBezTo>
                    <a:pt x="86" y="198"/>
                    <a:pt x="105" y="207"/>
                    <a:pt x="125" y="220"/>
                  </a:cubicBezTo>
                  <a:cubicBezTo>
                    <a:pt x="176" y="206"/>
                    <a:pt x="232" y="198"/>
                    <a:pt x="290" y="179"/>
                  </a:cubicBezTo>
                  <a:cubicBezTo>
                    <a:pt x="401" y="151"/>
                    <a:pt x="508" y="119"/>
                    <a:pt x="614" y="84"/>
                  </a:cubicBezTo>
                  <a:lnTo>
                    <a:pt x="610" y="82"/>
                  </a:lnTo>
                  <a:cubicBezTo>
                    <a:pt x="534" y="32"/>
                    <a:pt x="444" y="4"/>
                    <a:pt x="353" y="2"/>
                  </a:cubicBezTo>
                  <a:lnTo>
                    <a:pt x="354" y="1"/>
                  </a:lnTo>
                  <a:close/>
                </a:path>
              </a:pathLst>
            </a:custGeom>
            <a:solidFill>
              <a:srgbClr val="C5C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4"/>
            <p:cNvSpPr/>
            <p:nvPr/>
          </p:nvSpPr>
          <p:spPr>
            <a:xfrm>
              <a:off x="2473925" y="2756675"/>
              <a:ext cx="358025" cy="102225"/>
            </a:xfrm>
            <a:custGeom>
              <a:rect b="b" l="l" r="r" t="t"/>
              <a:pathLst>
                <a:path extrusionOk="0" h="4089" w="14321">
                  <a:moveTo>
                    <a:pt x="1087" y="0"/>
                  </a:moveTo>
                  <a:cubicBezTo>
                    <a:pt x="722" y="0"/>
                    <a:pt x="338" y="105"/>
                    <a:pt x="0" y="235"/>
                  </a:cubicBezTo>
                  <a:lnTo>
                    <a:pt x="0" y="1949"/>
                  </a:lnTo>
                  <a:cubicBezTo>
                    <a:pt x="0" y="3131"/>
                    <a:pt x="958" y="4089"/>
                    <a:pt x="2140" y="4089"/>
                  </a:cubicBezTo>
                  <a:lnTo>
                    <a:pt x="14320" y="4089"/>
                  </a:lnTo>
                  <a:lnTo>
                    <a:pt x="14320" y="2463"/>
                  </a:lnTo>
                  <a:cubicBezTo>
                    <a:pt x="13721" y="2186"/>
                    <a:pt x="13145" y="1860"/>
                    <a:pt x="12598" y="1490"/>
                  </a:cubicBezTo>
                  <a:cubicBezTo>
                    <a:pt x="12357" y="1326"/>
                    <a:pt x="12068" y="1256"/>
                    <a:pt x="11745" y="1256"/>
                  </a:cubicBezTo>
                  <a:cubicBezTo>
                    <a:pt x="10210" y="1256"/>
                    <a:pt x="7904" y="2839"/>
                    <a:pt x="6283" y="3429"/>
                  </a:cubicBezTo>
                  <a:cubicBezTo>
                    <a:pt x="6044" y="3516"/>
                    <a:pt x="5815" y="3556"/>
                    <a:pt x="5595" y="3556"/>
                  </a:cubicBezTo>
                  <a:cubicBezTo>
                    <a:pt x="4011" y="3556"/>
                    <a:pt x="2916" y="1508"/>
                    <a:pt x="2116" y="467"/>
                  </a:cubicBezTo>
                  <a:cubicBezTo>
                    <a:pt x="1853" y="123"/>
                    <a:pt x="1481" y="0"/>
                    <a:pt x="108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4"/>
            <p:cNvSpPr/>
            <p:nvPr/>
          </p:nvSpPr>
          <p:spPr>
            <a:xfrm>
              <a:off x="3142475" y="2719900"/>
              <a:ext cx="382225" cy="139000"/>
            </a:xfrm>
            <a:custGeom>
              <a:rect b="b" l="l" r="r" t="t"/>
              <a:pathLst>
                <a:path extrusionOk="0" h="5560" w="15289">
                  <a:moveTo>
                    <a:pt x="15288" y="1"/>
                  </a:moveTo>
                  <a:cubicBezTo>
                    <a:pt x="13964" y="616"/>
                    <a:pt x="12839" y="2275"/>
                    <a:pt x="11461" y="3092"/>
                  </a:cubicBezTo>
                  <a:cubicBezTo>
                    <a:pt x="10885" y="3436"/>
                    <a:pt x="10200" y="3578"/>
                    <a:pt x="9433" y="3578"/>
                  </a:cubicBezTo>
                  <a:cubicBezTo>
                    <a:pt x="7700" y="3578"/>
                    <a:pt x="5552" y="2851"/>
                    <a:pt x="3307" y="2070"/>
                  </a:cubicBezTo>
                  <a:cubicBezTo>
                    <a:pt x="2859" y="1914"/>
                    <a:pt x="2380" y="1846"/>
                    <a:pt x="1881" y="1846"/>
                  </a:cubicBezTo>
                  <a:cubicBezTo>
                    <a:pt x="1279" y="1846"/>
                    <a:pt x="646" y="1945"/>
                    <a:pt x="1" y="2107"/>
                  </a:cubicBezTo>
                  <a:lnTo>
                    <a:pt x="1" y="5560"/>
                  </a:lnTo>
                  <a:lnTo>
                    <a:pt x="13148" y="5560"/>
                  </a:lnTo>
                  <a:cubicBezTo>
                    <a:pt x="14329" y="5560"/>
                    <a:pt x="15288" y="4602"/>
                    <a:pt x="15288" y="3420"/>
                  </a:cubicBezTo>
                  <a:lnTo>
                    <a:pt x="15288" y="1"/>
                  </a:ln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4"/>
            <p:cNvSpPr/>
            <p:nvPr/>
          </p:nvSpPr>
          <p:spPr>
            <a:xfrm>
              <a:off x="2473775" y="2791475"/>
              <a:ext cx="358100" cy="67450"/>
            </a:xfrm>
            <a:custGeom>
              <a:rect b="b" l="l" r="r" t="t"/>
              <a:pathLst>
                <a:path extrusionOk="0" h="2698" w="14324">
                  <a:moveTo>
                    <a:pt x="2" y="0"/>
                  </a:moveTo>
                  <a:lnTo>
                    <a:pt x="2" y="558"/>
                  </a:lnTo>
                  <a:cubicBezTo>
                    <a:pt x="1" y="1739"/>
                    <a:pt x="959" y="2698"/>
                    <a:pt x="2142" y="2698"/>
                  </a:cubicBezTo>
                  <a:lnTo>
                    <a:pt x="14324" y="2698"/>
                  </a:lnTo>
                  <a:lnTo>
                    <a:pt x="14324" y="2140"/>
                  </a:lnTo>
                  <a:lnTo>
                    <a:pt x="5897" y="2140"/>
                  </a:lnTo>
                  <a:cubicBezTo>
                    <a:pt x="5797" y="2156"/>
                    <a:pt x="5696" y="2164"/>
                    <a:pt x="5596" y="2164"/>
                  </a:cubicBezTo>
                  <a:cubicBezTo>
                    <a:pt x="5495" y="2164"/>
                    <a:pt x="5395" y="2156"/>
                    <a:pt x="5295" y="2140"/>
                  </a:cubicBezTo>
                  <a:lnTo>
                    <a:pt x="2142" y="2140"/>
                  </a:lnTo>
                  <a:cubicBezTo>
                    <a:pt x="959" y="2140"/>
                    <a:pt x="2" y="1182"/>
                    <a:pt x="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4"/>
            <p:cNvSpPr/>
            <p:nvPr/>
          </p:nvSpPr>
          <p:spPr>
            <a:xfrm>
              <a:off x="3142375" y="2791475"/>
              <a:ext cx="382250" cy="67450"/>
            </a:xfrm>
            <a:custGeom>
              <a:rect b="b" l="l" r="r" t="t"/>
              <a:pathLst>
                <a:path extrusionOk="0" h="2698" w="15290">
                  <a:moveTo>
                    <a:pt x="15288" y="0"/>
                  </a:moveTo>
                  <a:lnTo>
                    <a:pt x="15288" y="5"/>
                  </a:lnTo>
                  <a:lnTo>
                    <a:pt x="15288" y="5"/>
                  </a:lnTo>
                  <a:cubicBezTo>
                    <a:pt x="15288" y="4"/>
                    <a:pt x="15288" y="2"/>
                    <a:pt x="15288" y="0"/>
                  </a:cubicBezTo>
                  <a:close/>
                  <a:moveTo>
                    <a:pt x="15288" y="5"/>
                  </a:moveTo>
                  <a:lnTo>
                    <a:pt x="15288" y="5"/>
                  </a:lnTo>
                  <a:cubicBezTo>
                    <a:pt x="15287" y="1185"/>
                    <a:pt x="14329" y="2140"/>
                    <a:pt x="13150" y="2141"/>
                  </a:cubicBezTo>
                  <a:lnTo>
                    <a:pt x="0" y="2141"/>
                  </a:lnTo>
                  <a:lnTo>
                    <a:pt x="0" y="2698"/>
                  </a:lnTo>
                  <a:lnTo>
                    <a:pt x="13150" y="2698"/>
                  </a:lnTo>
                  <a:cubicBezTo>
                    <a:pt x="14331" y="2698"/>
                    <a:pt x="15289" y="1739"/>
                    <a:pt x="15288" y="558"/>
                  </a:cubicBezTo>
                  <a:lnTo>
                    <a:pt x="15288" y="5"/>
                  </a:ln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4"/>
            <p:cNvSpPr/>
            <p:nvPr/>
          </p:nvSpPr>
          <p:spPr>
            <a:xfrm>
              <a:off x="2811675" y="2374300"/>
              <a:ext cx="351100" cy="167925"/>
            </a:xfrm>
            <a:custGeom>
              <a:rect b="b" l="l" r="r" t="t"/>
              <a:pathLst>
                <a:path extrusionOk="0" h="6717" w="14044">
                  <a:moveTo>
                    <a:pt x="2689" y="2157"/>
                  </a:moveTo>
                  <a:cubicBezTo>
                    <a:pt x="2694" y="2169"/>
                    <a:pt x="2697" y="2181"/>
                    <a:pt x="2698" y="2194"/>
                  </a:cubicBezTo>
                  <a:cubicBezTo>
                    <a:pt x="2693" y="2183"/>
                    <a:pt x="2690" y="2170"/>
                    <a:pt x="2689" y="2157"/>
                  </a:cubicBezTo>
                  <a:close/>
                  <a:moveTo>
                    <a:pt x="6954" y="1"/>
                  </a:moveTo>
                  <a:cubicBezTo>
                    <a:pt x="6693" y="1"/>
                    <a:pt x="6491" y="107"/>
                    <a:pt x="6383" y="311"/>
                  </a:cubicBezTo>
                  <a:cubicBezTo>
                    <a:pt x="6241" y="583"/>
                    <a:pt x="6333" y="895"/>
                    <a:pt x="6626" y="1162"/>
                  </a:cubicBezTo>
                  <a:cubicBezTo>
                    <a:pt x="6545" y="1211"/>
                    <a:pt x="6454" y="1259"/>
                    <a:pt x="6354" y="1310"/>
                  </a:cubicBezTo>
                  <a:cubicBezTo>
                    <a:pt x="5392" y="1797"/>
                    <a:pt x="4367" y="2274"/>
                    <a:pt x="3318" y="2320"/>
                  </a:cubicBezTo>
                  <a:cubicBezTo>
                    <a:pt x="3323" y="2285"/>
                    <a:pt x="3324" y="2250"/>
                    <a:pt x="3324" y="2216"/>
                  </a:cubicBezTo>
                  <a:cubicBezTo>
                    <a:pt x="3328" y="1994"/>
                    <a:pt x="3231" y="1783"/>
                    <a:pt x="3065" y="1654"/>
                  </a:cubicBezTo>
                  <a:cubicBezTo>
                    <a:pt x="2952" y="1565"/>
                    <a:pt x="2813" y="1518"/>
                    <a:pt x="2672" y="1518"/>
                  </a:cubicBezTo>
                  <a:cubicBezTo>
                    <a:pt x="2616" y="1518"/>
                    <a:pt x="2560" y="1526"/>
                    <a:pt x="2506" y="1540"/>
                  </a:cubicBezTo>
                  <a:cubicBezTo>
                    <a:pt x="2295" y="1594"/>
                    <a:pt x="2131" y="1761"/>
                    <a:pt x="2081" y="1973"/>
                  </a:cubicBezTo>
                  <a:cubicBezTo>
                    <a:pt x="2021" y="2232"/>
                    <a:pt x="2102" y="2503"/>
                    <a:pt x="2295" y="2686"/>
                  </a:cubicBezTo>
                  <a:cubicBezTo>
                    <a:pt x="2281" y="2696"/>
                    <a:pt x="2265" y="2706"/>
                    <a:pt x="2250" y="2717"/>
                  </a:cubicBezTo>
                  <a:lnTo>
                    <a:pt x="2184" y="2762"/>
                  </a:lnTo>
                  <a:cubicBezTo>
                    <a:pt x="986" y="3579"/>
                    <a:pt x="178" y="4928"/>
                    <a:pt x="19" y="6369"/>
                  </a:cubicBezTo>
                  <a:cubicBezTo>
                    <a:pt x="1" y="6541"/>
                    <a:pt x="124" y="6696"/>
                    <a:pt x="296" y="6714"/>
                  </a:cubicBezTo>
                  <a:cubicBezTo>
                    <a:pt x="309" y="6715"/>
                    <a:pt x="320" y="6715"/>
                    <a:pt x="331" y="6717"/>
                  </a:cubicBezTo>
                  <a:cubicBezTo>
                    <a:pt x="491" y="6715"/>
                    <a:pt x="625" y="6596"/>
                    <a:pt x="643" y="6437"/>
                  </a:cubicBezTo>
                  <a:cubicBezTo>
                    <a:pt x="781" y="5174"/>
                    <a:pt x="1489" y="3993"/>
                    <a:pt x="2538" y="3278"/>
                  </a:cubicBezTo>
                  <a:lnTo>
                    <a:pt x="2601" y="3236"/>
                  </a:lnTo>
                  <a:cubicBezTo>
                    <a:pt x="2721" y="3154"/>
                    <a:pt x="2859" y="3061"/>
                    <a:pt x="2982" y="2945"/>
                  </a:cubicBezTo>
                  <a:cubicBezTo>
                    <a:pt x="3031" y="2948"/>
                    <a:pt x="3080" y="2951"/>
                    <a:pt x="3125" y="2951"/>
                  </a:cubicBezTo>
                  <a:cubicBezTo>
                    <a:pt x="3135" y="2951"/>
                    <a:pt x="3145" y="2951"/>
                    <a:pt x="3154" y="2950"/>
                  </a:cubicBezTo>
                  <a:cubicBezTo>
                    <a:pt x="4400" y="2950"/>
                    <a:pt x="5558" y="2416"/>
                    <a:pt x="6638" y="1868"/>
                  </a:cubicBezTo>
                  <a:cubicBezTo>
                    <a:pt x="6801" y="1786"/>
                    <a:pt x="6989" y="1689"/>
                    <a:pt x="7162" y="1556"/>
                  </a:cubicBezTo>
                  <a:cubicBezTo>
                    <a:pt x="8068" y="2146"/>
                    <a:pt x="9099" y="2512"/>
                    <a:pt x="10175" y="2621"/>
                  </a:cubicBezTo>
                  <a:cubicBezTo>
                    <a:pt x="10276" y="2632"/>
                    <a:pt x="10384" y="2640"/>
                    <a:pt x="10493" y="2640"/>
                  </a:cubicBezTo>
                  <a:cubicBezTo>
                    <a:pt x="10563" y="2640"/>
                    <a:pt x="10634" y="2636"/>
                    <a:pt x="10705" y="2628"/>
                  </a:cubicBezTo>
                  <a:cubicBezTo>
                    <a:pt x="10882" y="2867"/>
                    <a:pt x="11135" y="3028"/>
                    <a:pt x="11364" y="3174"/>
                  </a:cubicBezTo>
                  <a:lnTo>
                    <a:pt x="11477" y="3245"/>
                  </a:lnTo>
                  <a:cubicBezTo>
                    <a:pt x="12517" y="3925"/>
                    <a:pt x="13237" y="5065"/>
                    <a:pt x="13400" y="6296"/>
                  </a:cubicBezTo>
                  <a:cubicBezTo>
                    <a:pt x="13421" y="6454"/>
                    <a:pt x="13554" y="6569"/>
                    <a:pt x="13708" y="6569"/>
                  </a:cubicBezTo>
                  <a:cubicBezTo>
                    <a:pt x="13722" y="6569"/>
                    <a:pt x="13737" y="6568"/>
                    <a:pt x="13751" y="6566"/>
                  </a:cubicBezTo>
                  <a:cubicBezTo>
                    <a:pt x="13923" y="6544"/>
                    <a:pt x="14044" y="6386"/>
                    <a:pt x="14021" y="6215"/>
                  </a:cubicBezTo>
                  <a:cubicBezTo>
                    <a:pt x="13834" y="4805"/>
                    <a:pt x="13011" y="3499"/>
                    <a:pt x="11818" y="2721"/>
                  </a:cubicBezTo>
                  <a:lnTo>
                    <a:pt x="11700" y="2645"/>
                  </a:lnTo>
                  <a:cubicBezTo>
                    <a:pt x="11565" y="2559"/>
                    <a:pt x="11436" y="2478"/>
                    <a:pt x="11332" y="2386"/>
                  </a:cubicBezTo>
                  <a:cubicBezTo>
                    <a:pt x="11600" y="2169"/>
                    <a:pt x="11772" y="1800"/>
                    <a:pt x="11645" y="1440"/>
                  </a:cubicBezTo>
                  <a:lnTo>
                    <a:pt x="11596" y="1300"/>
                  </a:lnTo>
                  <a:lnTo>
                    <a:pt x="11456" y="1249"/>
                  </a:lnTo>
                  <a:cubicBezTo>
                    <a:pt x="11385" y="1224"/>
                    <a:pt x="11314" y="1212"/>
                    <a:pt x="11243" y="1212"/>
                  </a:cubicBezTo>
                  <a:cubicBezTo>
                    <a:pt x="11067" y="1212"/>
                    <a:pt x="10896" y="1287"/>
                    <a:pt x="10758" y="1429"/>
                  </a:cubicBezTo>
                  <a:cubicBezTo>
                    <a:pt x="10608" y="1588"/>
                    <a:pt x="10518" y="1795"/>
                    <a:pt x="10505" y="2013"/>
                  </a:cubicBezTo>
                  <a:cubicBezTo>
                    <a:pt x="10422" y="2011"/>
                    <a:pt x="10327" y="2007"/>
                    <a:pt x="10237" y="1997"/>
                  </a:cubicBezTo>
                  <a:cubicBezTo>
                    <a:pt x="9285" y="1896"/>
                    <a:pt x="8370" y="1577"/>
                    <a:pt x="7560" y="1065"/>
                  </a:cubicBezTo>
                  <a:cubicBezTo>
                    <a:pt x="7675" y="811"/>
                    <a:pt x="7705" y="498"/>
                    <a:pt x="7550" y="221"/>
                  </a:cubicBezTo>
                  <a:lnTo>
                    <a:pt x="7493" y="117"/>
                  </a:lnTo>
                  <a:lnTo>
                    <a:pt x="7379" y="79"/>
                  </a:lnTo>
                  <a:cubicBezTo>
                    <a:pt x="7226" y="27"/>
                    <a:pt x="7083" y="1"/>
                    <a:pt x="695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4"/>
            <p:cNvSpPr/>
            <p:nvPr/>
          </p:nvSpPr>
          <p:spPr>
            <a:xfrm>
              <a:off x="2811725" y="2404000"/>
              <a:ext cx="351100" cy="138150"/>
            </a:xfrm>
            <a:custGeom>
              <a:rect b="b" l="l" r="r" t="t"/>
              <a:pathLst>
                <a:path extrusionOk="0" h="5526" w="14044">
                  <a:moveTo>
                    <a:pt x="7170" y="1"/>
                  </a:moveTo>
                  <a:cubicBezTo>
                    <a:pt x="6996" y="136"/>
                    <a:pt x="6809" y="230"/>
                    <a:pt x="6646" y="314"/>
                  </a:cubicBezTo>
                  <a:cubicBezTo>
                    <a:pt x="5566" y="861"/>
                    <a:pt x="4407" y="1395"/>
                    <a:pt x="3162" y="1395"/>
                  </a:cubicBezTo>
                  <a:cubicBezTo>
                    <a:pt x="3147" y="1396"/>
                    <a:pt x="3133" y="1396"/>
                    <a:pt x="3119" y="1396"/>
                  </a:cubicBezTo>
                  <a:cubicBezTo>
                    <a:pt x="3075" y="1396"/>
                    <a:pt x="3032" y="1394"/>
                    <a:pt x="2990" y="1391"/>
                  </a:cubicBezTo>
                  <a:cubicBezTo>
                    <a:pt x="2867" y="1505"/>
                    <a:pt x="2729" y="1599"/>
                    <a:pt x="2608" y="1681"/>
                  </a:cubicBezTo>
                  <a:lnTo>
                    <a:pt x="2546" y="1723"/>
                  </a:lnTo>
                  <a:cubicBezTo>
                    <a:pt x="1497" y="2438"/>
                    <a:pt x="789" y="3621"/>
                    <a:pt x="650" y="4882"/>
                  </a:cubicBezTo>
                  <a:cubicBezTo>
                    <a:pt x="633" y="5041"/>
                    <a:pt x="499" y="5162"/>
                    <a:pt x="339" y="5162"/>
                  </a:cubicBezTo>
                  <a:cubicBezTo>
                    <a:pt x="328" y="5162"/>
                    <a:pt x="316" y="5160"/>
                    <a:pt x="305" y="5159"/>
                  </a:cubicBezTo>
                  <a:cubicBezTo>
                    <a:pt x="190" y="5146"/>
                    <a:pt x="91" y="5072"/>
                    <a:pt x="46" y="4965"/>
                  </a:cubicBezTo>
                  <a:cubicBezTo>
                    <a:pt x="34" y="5035"/>
                    <a:pt x="25" y="5107"/>
                    <a:pt x="17" y="5180"/>
                  </a:cubicBezTo>
                  <a:cubicBezTo>
                    <a:pt x="0" y="5351"/>
                    <a:pt x="124" y="5505"/>
                    <a:pt x="295" y="5524"/>
                  </a:cubicBezTo>
                  <a:cubicBezTo>
                    <a:pt x="307" y="5526"/>
                    <a:pt x="319" y="5526"/>
                    <a:pt x="330" y="5526"/>
                  </a:cubicBezTo>
                  <a:cubicBezTo>
                    <a:pt x="489" y="5524"/>
                    <a:pt x="623" y="5405"/>
                    <a:pt x="641" y="5246"/>
                  </a:cubicBezTo>
                  <a:cubicBezTo>
                    <a:pt x="779" y="3985"/>
                    <a:pt x="1487" y="2804"/>
                    <a:pt x="2535" y="2087"/>
                  </a:cubicBezTo>
                  <a:lnTo>
                    <a:pt x="2599" y="2046"/>
                  </a:lnTo>
                  <a:cubicBezTo>
                    <a:pt x="2719" y="1965"/>
                    <a:pt x="2857" y="1871"/>
                    <a:pt x="2979" y="1755"/>
                  </a:cubicBezTo>
                  <a:cubicBezTo>
                    <a:pt x="3022" y="1758"/>
                    <a:pt x="3066" y="1760"/>
                    <a:pt x="3109" y="1760"/>
                  </a:cubicBezTo>
                  <a:cubicBezTo>
                    <a:pt x="3123" y="1760"/>
                    <a:pt x="3138" y="1760"/>
                    <a:pt x="3152" y="1759"/>
                  </a:cubicBezTo>
                  <a:cubicBezTo>
                    <a:pt x="4396" y="1759"/>
                    <a:pt x="5556" y="1225"/>
                    <a:pt x="6637" y="678"/>
                  </a:cubicBezTo>
                  <a:cubicBezTo>
                    <a:pt x="6797" y="595"/>
                    <a:pt x="6987" y="501"/>
                    <a:pt x="7162" y="365"/>
                  </a:cubicBezTo>
                  <a:cubicBezTo>
                    <a:pt x="8066" y="957"/>
                    <a:pt x="9097" y="1322"/>
                    <a:pt x="10173" y="1432"/>
                  </a:cubicBezTo>
                  <a:cubicBezTo>
                    <a:pt x="10273" y="1443"/>
                    <a:pt x="10379" y="1451"/>
                    <a:pt x="10487" y="1451"/>
                  </a:cubicBezTo>
                  <a:cubicBezTo>
                    <a:pt x="10559" y="1451"/>
                    <a:pt x="10631" y="1447"/>
                    <a:pt x="10704" y="1439"/>
                  </a:cubicBezTo>
                  <a:cubicBezTo>
                    <a:pt x="10883" y="1678"/>
                    <a:pt x="11133" y="1840"/>
                    <a:pt x="11362" y="1986"/>
                  </a:cubicBezTo>
                  <a:lnTo>
                    <a:pt x="11475" y="2056"/>
                  </a:lnTo>
                  <a:cubicBezTo>
                    <a:pt x="12517" y="2734"/>
                    <a:pt x="13235" y="3874"/>
                    <a:pt x="13399" y="5108"/>
                  </a:cubicBezTo>
                  <a:cubicBezTo>
                    <a:pt x="13421" y="5264"/>
                    <a:pt x="13555" y="5378"/>
                    <a:pt x="13708" y="5378"/>
                  </a:cubicBezTo>
                  <a:cubicBezTo>
                    <a:pt x="13722" y="5378"/>
                    <a:pt x="13736" y="5377"/>
                    <a:pt x="13751" y="5375"/>
                  </a:cubicBezTo>
                  <a:cubicBezTo>
                    <a:pt x="13922" y="5353"/>
                    <a:pt x="14043" y="5195"/>
                    <a:pt x="14019" y="5024"/>
                  </a:cubicBezTo>
                  <a:lnTo>
                    <a:pt x="14019" y="5024"/>
                  </a:lnTo>
                  <a:lnTo>
                    <a:pt x="14019" y="5025"/>
                  </a:lnTo>
                  <a:cubicBezTo>
                    <a:pt x="14011" y="4966"/>
                    <a:pt x="14003" y="4907"/>
                    <a:pt x="13991" y="4851"/>
                  </a:cubicBezTo>
                  <a:cubicBezTo>
                    <a:pt x="13946" y="4940"/>
                    <a:pt x="13859" y="5000"/>
                    <a:pt x="13761" y="5013"/>
                  </a:cubicBezTo>
                  <a:cubicBezTo>
                    <a:pt x="13748" y="5014"/>
                    <a:pt x="13734" y="5015"/>
                    <a:pt x="13721" y="5015"/>
                  </a:cubicBezTo>
                  <a:cubicBezTo>
                    <a:pt x="13566" y="5015"/>
                    <a:pt x="13430" y="4901"/>
                    <a:pt x="13408" y="4743"/>
                  </a:cubicBezTo>
                  <a:cubicBezTo>
                    <a:pt x="13245" y="3508"/>
                    <a:pt x="12525" y="2370"/>
                    <a:pt x="11485" y="1691"/>
                  </a:cubicBezTo>
                  <a:lnTo>
                    <a:pt x="11372" y="1620"/>
                  </a:lnTo>
                  <a:cubicBezTo>
                    <a:pt x="11143" y="1474"/>
                    <a:pt x="10890" y="1314"/>
                    <a:pt x="10713" y="1073"/>
                  </a:cubicBezTo>
                  <a:cubicBezTo>
                    <a:pt x="10641" y="1082"/>
                    <a:pt x="10569" y="1085"/>
                    <a:pt x="10499" y="1085"/>
                  </a:cubicBezTo>
                  <a:cubicBezTo>
                    <a:pt x="10390" y="1085"/>
                    <a:pt x="10283" y="1077"/>
                    <a:pt x="10181" y="1068"/>
                  </a:cubicBezTo>
                  <a:cubicBezTo>
                    <a:pt x="9107" y="957"/>
                    <a:pt x="8074" y="591"/>
                    <a:pt x="717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4"/>
            <p:cNvSpPr/>
            <p:nvPr/>
          </p:nvSpPr>
          <p:spPr>
            <a:xfrm>
              <a:off x="2711500" y="2201750"/>
              <a:ext cx="154825" cy="176175"/>
            </a:xfrm>
            <a:custGeom>
              <a:rect b="b" l="l" r="r" t="t"/>
              <a:pathLst>
                <a:path extrusionOk="0" h="7047" w="6193">
                  <a:moveTo>
                    <a:pt x="2575" y="2345"/>
                  </a:moveTo>
                  <a:cubicBezTo>
                    <a:pt x="2585" y="2346"/>
                    <a:pt x="2626" y="2384"/>
                    <a:pt x="2640" y="2450"/>
                  </a:cubicBezTo>
                  <a:cubicBezTo>
                    <a:pt x="2672" y="2599"/>
                    <a:pt x="2576" y="2779"/>
                    <a:pt x="2423" y="2885"/>
                  </a:cubicBezTo>
                  <a:lnTo>
                    <a:pt x="2423" y="2821"/>
                  </a:lnTo>
                  <a:cubicBezTo>
                    <a:pt x="2422" y="2681"/>
                    <a:pt x="2425" y="2533"/>
                    <a:pt x="2475" y="2433"/>
                  </a:cubicBezTo>
                  <a:cubicBezTo>
                    <a:pt x="2503" y="2376"/>
                    <a:pt x="2557" y="2345"/>
                    <a:pt x="2574" y="2345"/>
                  </a:cubicBezTo>
                  <a:close/>
                  <a:moveTo>
                    <a:pt x="3893" y="3841"/>
                  </a:moveTo>
                  <a:cubicBezTo>
                    <a:pt x="3924" y="3841"/>
                    <a:pt x="3968" y="3853"/>
                    <a:pt x="4009" y="3880"/>
                  </a:cubicBezTo>
                  <a:cubicBezTo>
                    <a:pt x="4117" y="3950"/>
                    <a:pt x="4150" y="4076"/>
                    <a:pt x="4159" y="4143"/>
                  </a:cubicBezTo>
                  <a:cubicBezTo>
                    <a:pt x="4181" y="4285"/>
                    <a:pt x="4143" y="4433"/>
                    <a:pt x="4060" y="4530"/>
                  </a:cubicBezTo>
                  <a:cubicBezTo>
                    <a:pt x="4005" y="4594"/>
                    <a:pt x="3935" y="4645"/>
                    <a:pt x="3856" y="4679"/>
                  </a:cubicBezTo>
                  <a:cubicBezTo>
                    <a:pt x="3836" y="4569"/>
                    <a:pt x="3818" y="4457"/>
                    <a:pt x="3801" y="4343"/>
                  </a:cubicBezTo>
                  <a:lnTo>
                    <a:pt x="3801" y="4341"/>
                  </a:lnTo>
                  <a:cubicBezTo>
                    <a:pt x="3759" y="4039"/>
                    <a:pt x="3802" y="3873"/>
                    <a:pt x="3861" y="3846"/>
                  </a:cubicBezTo>
                  <a:cubicBezTo>
                    <a:pt x="3869" y="3843"/>
                    <a:pt x="3880" y="3841"/>
                    <a:pt x="3893" y="3841"/>
                  </a:cubicBezTo>
                  <a:close/>
                  <a:moveTo>
                    <a:pt x="2346" y="627"/>
                  </a:moveTo>
                  <a:cubicBezTo>
                    <a:pt x="2455" y="627"/>
                    <a:pt x="2566" y="635"/>
                    <a:pt x="2678" y="652"/>
                  </a:cubicBezTo>
                  <a:cubicBezTo>
                    <a:pt x="3170" y="728"/>
                    <a:pt x="3670" y="950"/>
                    <a:pt x="4254" y="1355"/>
                  </a:cubicBezTo>
                  <a:cubicBezTo>
                    <a:pt x="4552" y="1562"/>
                    <a:pt x="4920" y="1847"/>
                    <a:pt x="5122" y="2225"/>
                  </a:cubicBezTo>
                  <a:cubicBezTo>
                    <a:pt x="5259" y="2481"/>
                    <a:pt x="5333" y="2793"/>
                    <a:pt x="5367" y="3242"/>
                  </a:cubicBezTo>
                  <a:cubicBezTo>
                    <a:pt x="5442" y="4278"/>
                    <a:pt x="5297" y="5988"/>
                    <a:pt x="4744" y="6366"/>
                  </a:cubicBezTo>
                  <a:cubicBezTo>
                    <a:pt x="4681" y="6409"/>
                    <a:pt x="4639" y="6420"/>
                    <a:pt x="4611" y="6420"/>
                  </a:cubicBezTo>
                  <a:cubicBezTo>
                    <a:pt x="4590" y="6420"/>
                    <a:pt x="4577" y="6414"/>
                    <a:pt x="4567" y="6411"/>
                  </a:cubicBezTo>
                  <a:cubicBezTo>
                    <a:pt x="4377" y="6326"/>
                    <a:pt x="4164" y="5889"/>
                    <a:pt x="3998" y="5296"/>
                  </a:cubicBezTo>
                  <a:lnTo>
                    <a:pt x="3999" y="5296"/>
                  </a:lnTo>
                  <a:cubicBezTo>
                    <a:pt x="4209" y="5227"/>
                    <a:pt x="4396" y="5102"/>
                    <a:pt x="4539" y="4933"/>
                  </a:cubicBezTo>
                  <a:cubicBezTo>
                    <a:pt x="4737" y="4700"/>
                    <a:pt x="4827" y="4371"/>
                    <a:pt x="4781" y="4052"/>
                  </a:cubicBezTo>
                  <a:cubicBezTo>
                    <a:pt x="4737" y="3759"/>
                    <a:pt x="4581" y="3505"/>
                    <a:pt x="4353" y="3356"/>
                  </a:cubicBezTo>
                  <a:cubicBezTo>
                    <a:pt x="4211" y="3262"/>
                    <a:pt x="4049" y="3215"/>
                    <a:pt x="3893" y="3215"/>
                  </a:cubicBezTo>
                  <a:cubicBezTo>
                    <a:pt x="3791" y="3215"/>
                    <a:pt x="3691" y="3235"/>
                    <a:pt x="3600" y="3277"/>
                  </a:cubicBezTo>
                  <a:cubicBezTo>
                    <a:pt x="3351" y="3392"/>
                    <a:pt x="3077" y="3685"/>
                    <a:pt x="3182" y="4428"/>
                  </a:cubicBezTo>
                  <a:cubicBezTo>
                    <a:pt x="3192" y="4499"/>
                    <a:pt x="3203" y="4577"/>
                    <a:pt x="3219" y="4666"/>
                  </a:cubicBezTo>
                  <a:cubicBezTo>
                    <a:pt x="2955" y="4545"/>
                    <a:pt x="2728" y="4286"/>
                    <a:pt x="2596" y="3952"/>
                  </a:cubicBezTo>
                  <a:cubicBezTo>
                    <a:pt x="2546" y="3821"/>
                    <a:pt x="2508" y="3686"/>
                    <a:pt x="2482" y="3548"/>
                  </a:cubicBezTo>
                  <a:cubicBezTo>
                    <a:pt x="2493" y="3544"/>
                    <a:pt x="2503" y="3541"/>
                    <a:pt x="2515" y="3537"/>
                  </a:cubicBezTo>
                  <a:cubicBezTo>
                    <a:pt x="3036" y="3349"/>
                    <a:pt x="3360" y="2813"/>
                    <a:pt x="3253" y="2318"/>
                  </a:cubicBezTo>
                  <a:cubicBezTo>
                    <a:pt x="3187" y="2013"/>
                    <a:pt x="2967" y="1781"/>
                    <a:pt x="2693" y="1729"/>
                  </a:cubicBezTo>
                  <a:cubicBezTo>
                    <a:pt x="2654" y="1722"/>
                    <a:pt x="2615" y="1718"/>
                    <a:pt x="2576" y="1718"/>
                  </a:cubicBezTo>
                  <a:cubicBezTo>
                    <a:pt x="2311" y="1718"/>
                    <a:pt x="2050" y="1884"/>
                    <a:pt x="1916" y="2151"/>
                  </a:cubicBezTo>
                  <a:cubicBezTo>
                    <a:pt x="1803" y="2376"/>
                    <a:pt x="1795" y="2618"/>
                    <a:pt x="1796" y="2826"/>
                  </a:cubicBezTo>
                  <a:cubicBezTo>
                    <a:pt x="1796" y="2871"/>
                    <a:pt x="1798" y="2916"/>
                    <a:pt x="1799" y="2962"/>
                  </a:cubicBezTo>
                  <a:cubicBezTo>
                    <a:pt x="1687" y="2935"/>
                    <a:pt x="1577" y="2896"/>
                    <a:pt x="1474" y="2845"/>
                  </a:cubicBezTo>
                  <a:cubicBezTo>
                    <a:pt x="1297" y="2758"/>
                    <a:pt x="1058" y="2606"/>
                    <a:pt x="919" y="2369"/>
                  </a:cubicBezTo>
                  <a:cubicBezTo>
                    <a:pt x="690" y="1977"/>
                    <a:pt x="805" y="1395"/>
                    <a:pt x="1182" y="1043"/>
                  </a:cubicBezTo>
                  <a:cubicBezTo>
                    <a:pt x="1469" y="774"/>
                    <a:pt x="1889" y="627"/>
                    <a:pt x="2346" y="627"/>
                  </a:cubicBezTo>
                  <a:close/>
                  <a:moveTo>
                    <a:pt x="2348" y="1"/>
                  </a:moveTo>
                  <a:cubicBezTo>
                    <a:pt x="1733" y="1"/>
                    <a:pt x="1158" y="208"/>
                    <a:pt x="754" y="585"/>
                  </a:cubicBezTo>
                  <a:cubicBezTo>
                    <a:pt x="163" y="1137"/>
                    <a:pt x="1" y="2040"/>
                    <a:pt x="379" y="2685"/>
                  </a:cubicBezTo>
                  <a:cubicBezTo>
                    <a:pt x="551" y="2980"/>
                    <a:pt x="835" y="3231"/>
                    <a:pt x="1199" y="3408"/>
                  </a:cubicBezTo>
                  <a:cubicBezTo>
                    <a:pt x="1405" y="3510"/>
                    <a:pt x="1627" y="3578"/>
                    <a:pt x="1855" y="3606"/>
                  </a:cubicBezTo>
                  <a:cubicBezTo>
                    <a:pt x="1888" y="3804"/>
                    <a:pt x="1941" y="3997"/>
                    <a:pt x="2013" y="4184"/>
                  </a:cubicBezTo>
                  <a:cubicBezTo>
                    <a:pt x="2215" y="4693"/>
                    <a:pt x="2583" y="5086"/>
                    <a:pt x="3022" y="5265"/>
                  </a:cubicBezTo>
                  <a:cubicBezTo>
                    <a:pt x="3132" y="5308"/>
                    <a:pt x="3246" y="5339"/>
                    <a:pt x="3362" y="5355"/>
                  </a:cubicBezTo>
                  <a:cubicBezTo>
                    <a:pt x="3535" y="6028"/>
                    <a:pt x="3830" y="6771"/>
                    <a:pt x="4316" y="6983"/>
                  </a:cubicBezTo>
                  <a:cubicBezTo>
                    <a:pt x="4410" y="7025"/>
                    <a:pt x="4511" y="7046"/>
                    <a:pt x="4614" y="7046"/>
                  </a:cubicBezTo>
                  <a:cubicBezTo>
                    <a:pt x="4756" y="7046"/>
                    <a:pt x="4920" y="7005"/>
                    <a:pt x="5100" y="6882"/>
                  </a:cubicBezTo>
                  <a:cubicBezTo>
                    <a:pt x="6192" y="6132"/>
                    <a:pt x="6000" y="3315"/>
                    <a:pt x="5991" y="3195"/>
                  </a:cubicBezTo>
                  <a:cubicBezTo>
                    <a:pt x="5965" y="2833"/>
                    <a:pt x="5906" y="2360"/>
                    <a:pt x="5675" y="1930"/>
                  </a:cubicBezTo>
                  <a:cubicBezTo>
                    <a:pt x="5411" y="1434"/>
                    <a:pt x="4966" y="1087"/>
                    <a:pt x="4611" y="841"/>
                  </a:cubicBezTo>
                  <a:cubicBezTo>
                    <a:pt x="3956" y="386"/>
                    <a:pt x="3354" y="122"/>
                    <a:pt x="2772" y="34"/>
                  </a:cubicBezTo>
                  <a:cubicBezTo>
                    <a:pt x="2629" y="12"/>
                    <a:pt x="2488" y="1"/>
                    <a:pt x="2348"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4"/>
            <p:cNvSpPr/>
            <p:nvPr/>
          </p:nvSpPr>
          <p:spPr>
            <a:xfrm>
              <a:off x="2715125" y="2244300"/>
              <a:ext cx="146975" cy="133625"/>
            </a:xfrm>
            <a:custGeom>
              <a:rect b="b" l="l" r="r" t="t"/>
              <a:pathLst>
                <a:path extrusionOk="0" h="5345" w="5879">
                  <a:moveTo>
                    <a:pt x="44" y="0"/>
                  </a:moveTo>
                  <a:lnTo>
                    <a:pt x="44" y="0"/>
                  </a:lnTo>
                  <a:cubicBezTo>
                    <a:pt x="1" y="343"/>
                    <a:pt x="61" y="689"/>
                    <a:pt x="231" y="982"/>
                  </a:cubicBezTo>
                  <a:cubicBezTo>
                    <a:pt x="406" y="1278"/>
                    <a:pt x="688" y="1526"/>
                    <a:pt x="1052" y="1706"/>
                  </a:cubicBezTo>
                  <a:cubicBezTo>
                    <a:pt x="1259" y="1808"/>
                    <a:pt x="1481" y="1874"/>
                    <a:pt x="1710" y="1904"/>
                  </a:cubicBezTo>
                  <a:cubicBezTo>
                    <a:pt x="1741" y="2101"/>
                    <a:pt x="1795" y="2295"/>
                    <a:pt x="1866" y="2480"/>
                  </a:cubicBezTo>
                  <a:cubicBezTo>
                    <a:pt x="2069" y="2991"/>
                    <a:pt x="2437" y="3384"/>
                    <a:pt x="2877" y="3561"/>
                  </a:cubicBezTo>
                  <a:cubicBezTo>
                    <a:pt x="2987" y="3606"/>
                    <a:pt x="3101" y="3636"/>
                    <a:pt x="3217" y="3651"/>
                  </a:cubicBezTo>
                  <a:cubicBezTo>
                    <a:pt x="3389" y="4323"/>
                    <a:pt x="3684" y="5067"/>
                    <a:pt x="4169" y="5279"/>
                  </a:cubicBezTo>
                  <a:cubicBezTo>
                    <a:pt x="4263" y="5322"/>
                    <a:pt x="4365" y="5344"/>
                    <a:pt x="4467" y="5344"/>
                  </a:cubicBezTo>
                  <a:cubicBezTo>
                    <a:pt x="4608" y="5344"/>
                    <a:pt x="4772" y="5303"/>
                    <a:pt x="4952" y="5180"/>
                  </a:cubicBezTo>
                  <a:cubicBezTo>
                    <a:pt x="5817" y="4586"/>
                    <a:pt x="5879" y="2700"/>
                    <a:pt x="5863" y="1879"/>
                  </a:cubicBezTo>
                  <a:lnTo>
                    <a:pt x="5863" y="1879"/>
                  </a:lnTo>
                  <a:cubicBezTo>
                    <a:pt x="5843" y="2804"/>
                    <a:pt x="5692" y="4255"/>
                    <a:pt x="4952" y="4762"/>
                  </a:cubicBezTo>
                  <a:cubicBezTo>
                    <a:pt x="4772" y="4886"/>
                    <a:pt x="4608" y="4927"/>
                    <a:pt x="4467" y="4927"/>
                  </a:cubicBezTo>
                  <a:cubicBezTo>
                    <a:pt x="4365" y="4927"/>
                    <a:pt x="4263" y="4904"/>
                    <a:pt x="4169" y="4862"/>
                  </a:cubicBezTo>
                  <a:cubicBezTo>
                    <a:pt x="3684" y="4650"/>
                    <a:pt x="3389" y="3906"/>
                    <a:pt x="3217" y="3234"/>
                  </a:cubicBezTo>
                  <a:cubicBezTo>
                    <a:pt x="3101" y="3218"/>
                    <a:pt x="2987" y="3189"/>
                    <a:pt x="2877" y="3144"/>
                  </a:cubicBezTo>
                  <a:cubicBezTo>
                    <a:pt x="2437" y="2967"/>
                    <a:pt x="2069" y="2572"/>
                    <a:pt x="1866" y="2063"/>
                  </a:cubicBezTo>
                  <a:cubicBezTo>
                    <a:pt x="1795" y="1877"/>
                    <a:pt x="1741" y="1683"/>
                    <a:pt x="1710" y="1486"/>
                  </a:cubicBezTo>
                  <a:cubicBezTo>
                    <a:pt x="1481" y="1457"/>
                    <a:pt x="1259" y="1391"/>
                    <a:pt x="1052" y="1288"/>
                  </a:cubicBezTo>
                  <a:cubicBezTo>
                    <a:pt x="690" y="1110"/>
                    <a:pt x="406" y="861"/>
                    <a:pt x="231" y="564"/>
                  </a:cubicBezTo>
                  <a:cubicBezTo>
                    <a:pt x="131" y="391"/>
                    <a:pt x="67" y="199"/>
                    <a:pt x="4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4"/>
            <p:cNvSpPr/>
            <p:nvPr/>
          </p:nvSpPr>
          <p:spPr>
            <a:xfrm>
              <a:off x="3099225" y="2197975"/>
              <a:ext cx="154800" cy="176175"/>
            </a:xfrm>
            <a:custGeom>
              <a:rect b="b" l="l" r="r" t="t"/>
              <a:pathLst>
                <a:path extrusionOk="0" h="7047" w="6192">
                  <a:moveTo>
                    <a:pt x="3619" y="2345"/>
                  </a:moveTo>
                  <a:cubicBezTo>
                    <a:pt x="3636" y="2345"/>
                    <a:pt x="3688" y="2378"/>
                    <a:pt x="3717" y="2434"/>
                  </a:cubicBezTo>
                  <a:cubicBezTo>
                    <a:pt x="3768" y="2535"/>
                    <a:pt x="3771" y="2681"/>
                    <a:pt x="3769" y="2822"/>
                  </a:cubicBezTo>
                  <a:lnTo>
                    <a:pt x="3769" y="2885"/>
                  </a:lnTo>
                  <a:cubicBezTo>
                    <a:pt x="3616" y="2780"/>
                    <a:pt x="3520" y="2600"/>
                    <a:pt x="3553" y="2451"/>
                  </a:cubicBezTo>
                  <a:cubicBezTo>
                    <a:pt x="3567" y="2383"/>
                    <a:pt x="3608" y="2347"/>
                    <a:pt x="3617" y="2345"/>
                  </a:cubicBezTo>
                  <a:close/>
                  <a:moveTo>
                    <a:pt x="2300" y="3841"/>
                  </a:moveTo>
                  <a:cubicBezTo>
                    <a:pt x="2313" y="3841"/>
                    <a:pt x="2323" y="3843"/>
                    <a:pt x="2331" y="3847"/>
                  </a:cubicBezTo>
                  <a:cubicBezTo>
                    <a:pt x="2390" y="3874"/>
                    <a:pt x="2434" y="4041"/>
                    <a:pt x="2391" y="4342"/>
                  </a:cubicBezTo>
                  <a:lnTo>
                    <a:pt x="2391" y="4343"/>
                  </a:lnTo>
                  <a:cubicBezTo>
                    <a:pt x="2376" y="4457"/>
                    <a:pt x="2356" y="4570"/>
                    <a:pt x="2337" y="4679"/>
                  </a:cubicBezTo>
                  <a:cubicBezTo>
                    <a:pt x="2258" y="4645"/>
                    <a:pt x="2189" y="4595"/>
                    <a:pt x="2133" y="4530"/>
                  </a:cubicBezTo>
                  <a:cubicBezTo>
                    <a:pt x="2051" y="4433"/>
                    <a:pt x="2013" y="4284"/>
                    <a:pt x="2033" y="4144"/>
                  </a:cubicBezTo>
                  <a:cubicBezTo>
                    <a:pt x="2043" y="4076"/>
                    <a:pt x="2075" y="3951"/>
                    <a:pt x="2183" y="3881"/>
                  </a:cubicBezTo>
                  <a:cubicBezTo>
                    <a:pt x="2225" y="3853"/>
                    <a:pt x="2269" y="3841"/>
                    <a:pt x="2300" y="3841"/>
                  </a:cubicBezTo>
                  <a:close/>
                  <a:moveTo>
                    <a:pt x="3845" y="628"/>
                  </a:moveTo>
                  <a:cubicBezTo>
                    <a:pt x="4303" y="628"/>
                    <a:pt x="4723" y="774"/>
                    <a:pt x="5012" y="1044"/>
                  </a:cubicBezTo>
                  <a:cubicBezTo>
                    <a:pt x="5389" y="1395"/>
                    <a:pt x="5504" y="1977"/>
                    <a:pt x="5273" y="2369"/>
                  </a:cubicBezTo>
                  <a:cubicBezTo>
                    <a:pt x="5136" y="2607"/>
                    <a:pt x="4895" y="2760"/>
                    <a:pt x="4720" y="2846"/>
                  </a:cubicBezTo>
                  <a:cubicBezTo>
                    <a:pt x="4616" y="2897"/>
                    <a:pt x="4507" y="2936"/>
                    <a:pt x="4395" y="2963"/>
                  </a:cubicBezTo>
                  <a:cubicBezTo>
                    <a:pt x="4396" y="2916"/>
                    <a:pt x="4396" y="2871"/>
                    <a:pt x="4396" y="2828"/>
                  </a:cubicBezTo>
                  <a:cubicBezTo>
                    <a:pt x="4398" y="2620"/>
                    <a:pt x="4391" y="2378"/>
                    <a:pt x="4277" y="2151"/>
                  </a:cubicBezTo>
                  <a:cubicBezTo>
                    <a:pt x="4142" y="1884"/>
                    <a:pt x="3881" y="1719"/>
                    <a:pt x="3616" y="1719"/>
                  </a:cubicBezTo>
                  <a:cubicBezTo>
                    <a:pt x="3577" y="1719"/>
                    <a:pt x="3538" y="1722"/>
                    <a:pt x="3499" y="1730"/>
                  </a:cubicBezTo>
                  <a:cubicBezTo>
                    <a:pt x="3227" y="1783"/>
                    <a:pt x="3007" y="2014"/>
                    <a:pt x="2941" y="2319"/>
                  </a:cubicBezTo>
                  <a:cubicBezTo>
                    <a:pt x="2833" y="2815"/>
                    <a:pt x="3158" y="3351"/>
                    <a:pt x="3679" y="3538"/>
                  </a:cubicBezTo>
                  <a:cubicBezTo>
                    <a:pt x="3690" y="3542"/>
                    <a:pt x="3700" y="3546"/>
                    <a:pt x="3712" y="3549"/>
                  </a:cubicBezTo>
                  <a:cubicBezTo>
                    <a:pt x="3686" y="3687"/>
                    <a:pt x="3648" y="3822"/>
                    <a:pt x="3598" y="3954"/>
                  </a:cubicBezTo>
                  <a:cubicBezTo>
                    <a:pt x="3466" y="4288"/>
                    <a:pt x="3239" y="4546"/>
                    <a:pt x="2975" y="4667"/>
                  </a:cubicBezTo>
                  <a:cubicBezTo>
                    <a:pt x="2990" y="4579"/>
                    <a:pt x="3002" y="4499"/>
                    <a:pt x="3011" y="4430"/>
                  </a:cubicBezTo>
                  <a:cubicBezTo>
                    <a:pt x="3117" y="3685"/>
                    <a:pt x="2843" y="3393"/>
                    <a:pt x="2594" y="3278"/>
                  </a:cubicBezTo>
                  <a:cubicBezTo>
                    <a:pt x="2503" y="3236"/>
                    <a:pt x="2403" y="3215"/>
                    <a:pt x="2300" y="3215"/>
                  </a:cubicBezTo>
                  <a:cubicBezTo>
                    <a:pt x="2144" y="3215"/>
                    <a:pt x="1983" y="3263"/>
                    <a:pt x="1840" y="3356"/>
                  </a:cubicBezTo>
                  <a:cubicBezTo>
                    <a:pt x="1611" y="3507"/>
                    <a:pt x="1457" y="3760"/>
                    <a:pt x="1413" y="4054"/>
                  </a:cubicBezTo>
                  <a:cubicBezTo>
                    <a:pt x="1367" y="4373"/>
                    <a:pt x="1458" y="4702"/>
                    <a:pt x="1655" y="4935"/>
                  </a:cubicBezTo>
                  <a:cubicBezTo>
                    <a:pt x="1798" y="5102"/>
                    <a:pt x="1985" y="5227"/>
                    <a:pt x="2195" y="5298"/>
                  </a:cubicBezTo>
                  <a:cubicBezTo>
                    <a:pt x="2030" y="5890"/>
                    <a:pt x="1815" y="6327"/>
                    <a:pt x="1625" y="6411"/>
                  </a:cubicBezTo>
                  <a:cubicBezTo>
                    <a:pt x="1616" y="6415"/>
                    <a:pt x="1603" y="6421"/>
                    <a:pt x="1582" y="6421"/>
                  </a:cubicBezTo>
                  <a:cubicBezTo>
                    <a:pt x="1554" y="6421"/>
                    <a:pt x="1512" y="6410"/>
                    <a:pt x="1448" y="6366"/>
                  </a:cubicBezTo>
                  <a:cubicBezTo>
                    <a:pt x="897" y="5988"/>
                    <a:pt x="751" y="4279"/>
                    <a:pt x="827" y="3242"/>
                  </a:cubicBezTo>
                  <a:cubicBezTo>
                    <a:pt x="859" y="2795"/>
                    <a:pt x="935" y="2482"/>
                    <a:pt x="1070" y="2227"/>
                  </a:cubicBezTo>
                  <a:cubicBezTo>
                    <a:pt x="1272" y="1849"/>
                    <a:pt x="1641" y="1562"/>
                    <a:pt x="1940" y="1356"/>
                  </a:cubicBezTo>
                  <a:cubicBezTo>
                    <a:pt x="2522" y="952"/>
                    <a:pt x="3023" y="729"/>
                    <a:pt x="3515" y="653"/>
                  </a:cubicBezTo>
                  <a:cubicBezTo>
                    <a:pt x="3626" y="636"/>
                    <a:pt x="3737" y="628"/>
                    <a:pt x="3845" y="628"/>
                  </a:cubicBezTo>
                  <a:close/>
                  <a:moveTo>
                    <a:pt x="3845" y="0"/>
                  </a:moveTo>
                  <a:cubicBezTo>
                    <a:pt x="3705" y="0"/>
                    <a:pt x="3563" y="11"/>
                    <a:pt x="3421" y="33"/>
                  </a:cubicBezTo>
                  <a:cubicBezTo>
                    <a:pt x="2839" y="121"/>
                    <a:pt x="2237" y="386"/>
                    <a:pt x="1583" y="840"/>
                  </a:cubicBezTo>
                  <a:cubicBezTo>
                    <a:pt x="1226" y="1087"/>
                    <a:pt x="783" y="1434"/>
                    <a:pt x="517" y="1931"/>
                  </a:cubicBezTo>
                  <a:cubicBezTo>
                    <a:pt x="288" y="2361"/>
                    <a:pt x="228" y="2833"/>
                    <a:pt x="201" y="3196"/>
                  </a:cubicBezTo>
                  <a:cubicBezTo>
                    <a:pt x="193" y="3314"/>
                    <a:pt x="0" y="6133"/>
                    <a:pt x="1094" y="6882"/>
                  </a:cubicBezTo>
                  <a:cubicBezTo>
                    <a:pt x="1274" y="7005"/>
                    <a:pt x="1438" y="7047"/>
                    <a:pt x="1580" y="7047"/>
                  </a:cubicBezTo>
                  <a:cubicBezTo>
                    <a:pt x="1683" y="7047"/>
                    <a:pt x="1784" y="7024"/>
                    <a:pt x="1878" y="6983"/>
                  </a:cubicBezTo>
                  <a:cubicBezTo>
                    <a:pt x="2362" y="6770"/>
                    <a:pt x="2657" y="6027"/>
                    <a:pt x="2830" y="5354"/>
                  </a:cubicBezTo>
                  <a:cubicBezTo>
                    <a:pt x="2947" y="5339"/>
                    <a:pt x="3062" y="5308"/>
                    <a:pt x="3172" y="5264"/>
                  </a:cubicBezTo>
                  <a:cubicBezTo>
                    <a:pt x="3610" y="5087"/>
                    <a:pt x="3979" y="4693"/>
                    <a:pt x="4180" y="4183"/>
                  </a:cubicBezTo>
                  <a:cubicBezTo>
                    <a:pt x="4253" y="3997"/>
                    <a:pt x="4305" y="3803"/>
                    <a:pt x="4337" y="3607"/>
                  </a:cubicBezTo>
                  <a:cubicBezTo>
                    <a:pt x="4566" y="3577"/>
                    <a:pt x="4788" y="3511"/>
                    <a:pt x="4994" y="3408"/>
                  </a:cubicBezTo>
                  <a:cubicBezTo>
                    <a:pt x="5358" y="3230"/>
                    <a:pt x="5642" y="2979"/>
                    <a:pt x="5815" y="2684"/>
                  </a:cubicBezTo>
                  <a:cubicBezTo>
                    <a:pt x="6192" y="2039"/>
                    <a:pt x="6031" y="1136"/>
                    <a:pt x="5439" y="584"/>
                  </a:cubicBezTo>
                  <a:cubicBezTo>
                    <a:pt x="5035" y="207"/>
                    <a:pt x="4460" y="0"/>
                    <a:pt x="384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4"/>
            <p:cNvSpPr/>
            <p:nvPr/>
          </p:nvSpPr>
          <p:spPr>
            <a:xfrm>
              <a:off x="3103425" y="2240525"/>
              <a:ext cx="147025" cy="133625"/>
            </a:xfrm>
            <a:custGeom>
              <a:rect b="b" l="l" r="r" t="t"/>
              <a:pathLst>
                <a:path extrusionOk="0" h="5345" w="5881">
                  <a:moveTo>
                    <a:pt x="5837" y="1"/>
                  </a:moveTo>
                  <a:lnTo>
                    <a:pt x="5837" y="1"/>
                  </a:lnTo>
                  <a:cubicBezTo>
                    <a:pt x="5813" y="199"/>
                    <a:pt x="5748" y="390"/>
                    <a:pt x="5648" y="565"/>
                  </a:cubicBezTo>
                  <a:cubicBezTo>
                    <a:pt x="5475" y="860"/>
                    <a:pt x="5191" y="1109"/>
                    <a:pt x="4827" y="1289"/>
                  </a:cubicBezTo>
                  <a:cubicBezTo>
                    <a:pt x="4620" y="1390"/>
                    <a:pt x="4398" y="1457"/>
                    <a:pt x="4171" y="1487"/>
                  </a:cubicBezTo>
                  <a:cubicBezTo>
                    <a:pt x="4138" y="1684"/>
                    <a:pt x="4086" y="1876"/>
                    <a:pt x="4013" y="2063"/>
                  </a:cubicBezTo>
                  <a:cubicBezTo>
                    <a:pt x="3811" y="2572"/>
                    <a:pt x="3444" y="2967"/>
                    <a:pt x="3004" y="3145"/>
                  </a:cubicBezTo>
                  <a:cubicBezTo>
                    <a:pt x="2894" y="3188"/>
                    <a:pt x="2780" y="3219"/>
                    <a:pt x="2663" y="3234"/>
                  </a:cubicBezTo>
                  <a:cubicBezTo>
                    <a:pt x="2492" y="3906"/>
                    <a:pt x="2195" y="4649"/>
                    <a:pt x="1710" y="4862"/>
                  </a:cubicBezTo>
                  <a:cubicBezTo>
                    <a:pt x="1618" y="4905"/>
                    <a:pt x="1515" y="4927"/>
                    <a:pt x="1412" y="4927"/>
                  </a:cubicBezTo>
                  <a:cubicBezTo>
                    <a:pt x="1272" y="4927"/>
                    <a:pt x="1107" y="4885"/>
                    <a:pt x="927" y="4763"/>
                  </a:cubicBezTo>
                  <a:cubicBezTo>
                    <a:pt x="189" y="4255"/>
                    <a:pt x="36" y="2804"/>
                    <a:pt x="18" y="1881"/>
                  </a:cubicBezTo>
                  <a:lnTo>
                    <a:pt x="18" y="1881"/>
                  </a:lnTo>
                  <a:cubicBezTo>
                    <a:pt x="1" y="2699"/>
                    <a:pt x="64" y="4587"/>
                    <a:pt x="927" y="5180"/>
                  </a:cubicBezTo>
                  <a:cubicBezTo>
                    <a:pt x="1107" y="5303"/>
                    <a:pt x="1272" y="5345"/>
                    <a:pt x="1412" y="5345"/>
                  </a:cubicBezTo>
                  <a:cubicBezTo>
                    <a:pt x="1515" y="5345"/>
                    <a:pt x="1618" y="5322"/>
                    <a:pt x="1710" y="5280"/>
                  </a:cubicBezTo>
                  <a:cubicBezTo>
                    <a:pt x="2195" y="5068"/>
                    <a:pt x="2492" y="4324"/>
                    <a:pt x="2663" y="3652"/>
                  </a:cubicBezTo>
                  <a:cubicBezTo>
                    <a:pt x="2779" y="3637"/>
                    <a:pt x="2894" y="3606"/>
                    <a:pt x="3004" y="3562"/>
                  </a:cubicBezTo>
                  <a:cubicBezTo>
                    <a:pt x="3444" y="3385"/>
                    <a:pt x="3812" y="2990"/>
                    <a:pt x="4013" y="2481"/>
                  </a:cubicBezTo>
                  <a:cubicBezTo>
                    <a:pt x="4086" y="2294"/>
                    <a:pt x="4138" y="2101"/>
                    <a:pt x="4171" y="1905"/>
                  </a:cubicBezTo>
                  <a:cubicBezTo>
                    <a:pt x="4398" y="1875"/>
                    <a:pt x="4620" y="1808"/>
                    <a:pt x="4827" y="1706"/>
                  </a:cubicBezTo>
                  <a:cubicBezTo>
                    <a:pt x="5191" y="1526"/>
                    <a:pt x="5475" y="1277"/>
                    <a:pt x="5648" y="982"/>
                  </a:cubicBezTo>
                  <a:cubicBezTo>
                    <a:pt x="5820" y="690"/>
                    <a:pt x="5880" y="343"/>
                    <a:pt x="583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4"/>
            <p:cNvSpPr/>
            <p:nvPr/>
          </p:nvSpPr>
          <p:spPr>
            <a:xfrm>
              <a:off x="2504975" y="2034400"/>
              <a:ext cx="20075" cy="15300"/>
            </a:xfrm>
            <a:custGeom>
              <a:rect b="b" l="l" r="r" t="t"/>
              <a:pathLst>
                <a:path extrusionOk="0" h="612" w="803">
                  <a:moveTo>
                    <a:pt x="404" y="1"/>
                  </a:moveTo>
                  <a:cubicBezTo>
                    <a:pt x="391" y="1"/>
                    <a:pt x="377" y="1"/>
                    <a:pt x="362" y="3"/>
                  </a:cubicBezTo>
                  <a:cubicBezTo>
                    <a:pt x="94" y="38"/>
                    <a:pt x="1" y="383"/>
                    <a:pt x="217" y="549"/>
                  </a:cubicBezTo>
                  <a:cubicBezTo>
                    <a:pt x="273" y="591"/>
                    <a:pt x="338" y="612"/>
                    <a:pt x="403" y="612"/>
                  </a:cubicBezTo>
                  <a:cubicBezTo>
                    <a:pt x="495" y="612"/>
                    <a:pt x="586" y="571"/>
                    <a:pt x="646" y="493"/>
                  </a:cubicBezTo>
                  <a:cubicBezTo>
                    <a:pt x="802" y="288"/>
                    <a:pt x="650" y="1"/>
                    <a:pt x="40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4"/>
            <p:cNvSpPr/>
            <p:nvPr/>
          </p:nvSpPr>
          <p:spPr>
            <a:xfrm>
              <a:off x="3005725" y="1879725"/>
              <a:ext cx="20050" cy="15275"/>
            </a:xfrm>
            <a:custGeom>
              <a:rect b="b" l="l" r="r" t="t"/>
              <a:pathLst>
                <a:path extrusionOk="0" h="611" w="802">
                  <a:moveTo>
                    <a:pt x="407" y="0"/>
                  </a:moveTo>
                  <a:cubicBezTo>
                    <a:pt x="393" y="0"/>
                    <a:pt x="378" y="1"/>
                    <a:pt x="363" y="3"/>
                  </a:cubicBezTo>
                  <a:cubicBezTo>
                    <a:pt x="93" y="38"/>
                    <a:pt x="0" y="383"/>
                    <a:pt x="217" y="547"/>
                  </a:cubicBezTo>
                  <a:cubicBezTo>
                    <a:pt x="272" y="590"/>
                    <a:pt x="338" y="610"/>
                    <a:pt x="403" y="610"/>
                  </a:cubicBezTo>
                  <a:cubicBezTo>
                    <a:pt x="495" y="610"/>
                    <a:pt x="586" y="569"/>
                    <a:pt x="646" y="491"/>
                  </a:cubicBezTo>
                  <a:cubicBezTo>
                    <a:pt x="801" y="286"/>
                    <a:pt x="652" y="0"/>
                    <a:pt x="40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4"/>
            <p:cNvSpPr/>
            <p:nvPr/>
          </p:nvSpPr>
          <p:spPr>
            <a:xfrm>
              <a:off x="2805550" y="1930175"/>
              <a:ext cx="20050" cy="15325"/>
            </a:xfrm>
            <a:custGeom>
              <a:rect b="b" l="l" r="r" t="t"/>
              <a:pathLst>
                <a:path extrusionOk="0" h="613" w="802">
                  <a:moveTo>
                    <a:pt x="407" y="1"/>
                  </a:moveTo>
                  <a:cubicBezTo>
                    <a:pt x="393" y="1"/>
                    <a:pt x="378" y="2"/>
                    <a:pt x="364" y="4"/>
                  </a:cubicBezTo>
                  <a:cubicBezTo>
                    <a:pt x="94" y="39"/>
                    <a:pt x="1" y="383"/>
                    <a:pt x="217" y="549"/>
                  </a:cubicBezTo>
                  <a:cubicBezTo>
                    <a:pt x="273" y="592"/>
                    <a:pt x="338" y="612"/>
                    <a:pt x="403" y="612"/>
                  </a:cubicBezTo>
                  <a:cubicBezTo>
                    <a:pt x="495" y="612"/>
                    <a:pt x="586" y="571"/>
                    <a:pt x="646" y="492"/>
                  </a:cubicBezTo>
                  <a:cubicBezTo>
                    <a:pt x="802" y="288"/>
                    <a:pt x="652" y="1"/>
                    <a:pt x="40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4"/>
            <p:cNvSpPr/>
            <p:nvPr/>
          </p:nvSpPr>
          <p:spPr>
            <a:xfrm>
              <a:off x="3132325" y="1906525"/>
              <a:ext cx="20050" cy="15325"/>
            </a:xfrm>
            <a:custGeom>
              <a:rect b="b" l="l" r="r" t="t"/>
              <a:pathLst>
                <a:path extrusionOk="0" h="613" w="802">
                  <a:moveTo>
                    <a:pt x="405" y="1"/>
                  </a:moveTo>
                  <a:cubicBezTo>
                    <a:pt x="391" y="1"/>
                    <a:pt x="377" y="2"/>
                    <a:pt x="363" y="4"/>
                  </a:cubicBezTo>
                  <a:cubicBezTo>
                    <a:pt x="93" y="39"/>
                    <a:pt x="0" y="383"/>
                    <a:pt x="217" y="549"/>
                  </a:cubicBezTo>
                  <a:cubicBezTo>
                    <a:pt x="272" y="592"/>
                    <a:pt x="337" y="612"/>
                    <a:pt x="402" y="612"/>
                  </a:cubicBezTo>
                  <a:cubicBezTo>
                    <a:pt x="494" y="612"/>
                    <a:pt x="585" y="571"/>
                    <a:pt x="646" y="492"/>
                  </a:cubicBezTo>
                  <a:cubicBezTo>
                    <a:pt x="801" y="288"/>
                    <a:pt x="651" y="1"/>
                    <a:pt x="40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4"/>
            <p:cNvSpPr/>
            <p:nvPr/>
          </p:nvSpPr>
          <p:spPr>
            <a:xfrm>
              <a:off x="3163225" y="1930175"/>
              <a:ext cx="20025" cy="15325"/>
            </a:xfrm>
            <a:custGeom>
              <a:rect b="b" l="l" r="r" t="t"/>
              <a:pathLst>
                <a:path extrusionOk="0" h="613" w="801">
                  <a:moveTo>
                    <a:pt x="405" y="1"/>
                  </a:moveTo>
                  <a:cubicBezTo>
                    <a:pt x="391" y="1"/>
                    <a:pt x="376" y="2"/>
                    <a:pt x="361" y="4"/>
                  </a:cubicBezTo>
                  <a:cubicBezTo>
                    <a:pt x="92" y="39"/>
                    <a:pt x="0" y="383"/>
                    <a:pt x="217" y="549"/>
                  </a:cubicBezTo>
                  <a:cubicBezTo>
                    <a:pt x="272" y="592"/>
                    <a:pt x="337" y="612"/>
                    <a:pt x="401" y="612"/>
                  </a:cubicBezTo>
                  <a:cubicBezTo>
                    <a:pt x="493" y="612"/>
                    <a:pt x="584" y="571"/>
                    <a:pt x="644" y="492"/>
                  </a:cubicBezTo>
                  <a:cubicBezTo>
                    <a:pt x="801" y="288"/>
                    <a:pt x="650" y="1"/>
                    <a:pt x="40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4"/>
            <p:cNvSpPr/>
            <p:nvPr/>
          </p:nvSpPr>
          <p:spPr>
            <a:xfrm>
              <a:off x="3564250" y="2101100"/>
              <a:ext cx="20050" cy="15325"/>
            </a:xfrm>
            <a:custGeom>
              <a:rect b="b" l="l" r="r" t="t"/>
              <a:pathLst>
                <a:path extrusionOk="0" h="613" w="802">
                  <a:moveTo>
                    <a:pt x="404" y="1"/>
                  </a:moveTo>
                  <a:cubicBezTo>
                    <a:pt x="390" y="1"/>
                    <a:pt x="376" y="2"/>
                    <a:pt x="361" y="4"/>
                  </a:cubicBezTo>
                  <a:cubicBezTo>
                    <a:pt x="92" y="40"/>
                    <a:pt x="0" y="383"/>
                    <a:pt x="215" y="549"/>
                  </a:cubicBezTo>
                  <a:cubicBezTo>
                    <a:pt x="271" y="592"/>
                    <a:pt x="337" y="612"/>
                    <a:pt x="402" y="612"/>
                  </a:cubicBezTo>
                  <a:cubicBezTo>
                    <a:pt x="493" y="612"/>
                    <a:pt x="584" y="571"/>
                    <a:pt x="644" y="493"/>
                  </a:cubicBezTo>
                  <a:cubicBezTo>
                    <a:pt x="801" y="288"/>
                    <a:pt x="649" y="1"/>
                    <a:pt x="40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4"/>
            <p:cNvSpPr/>
            <p:nvPr/>
          </p:nvSpPr>
          <p:spPr>
            <a:xfrm>
              <a:off x="2372525" y="2101100"/>
              <a:ext cx="20050" cy="15325"/>
            </a:xfrm>
            <a:custGeom>
              <a:rect b="b" l="l" r="r" t="t"/>
              <a:pathLst>
                <a:path extrusionOk="0" h="613" w="802">
                  <a:moveTo>
                    <a:pt x="404" y="1"/>
                  </a:moveTo>
                  <a:cubicBezTo>
                    <a:pt x="390" y="1"/>
                    <a:pt x="376" y="2"/>
                    <a:pt x="362" y="4"/>
                  </a:cubicBezTo>
                  <a:cubicBezTo>
                    <a:pt x="92" y="40"/>
                    <a:pt x="0" y="383"/>
                    <a:pt x="215" y="549"/>
                  </a:cubicBezTo>
                  <a:cubicBezTo>
                    <a:pt x="271" y="592"/>
                    <a:pt x="337" y="612"/>
                    <a:pt x="402" y="612"/>
                  </a:cubicBezTo>
                  <a:cubicBezTo>
                    <a:pt x="494" y="612"/>
                    <a:pt x="584" y="571"/>
                    <a:pt x="644" y="493"/>
                  </a:cubicBezTo>
                  <a:cubicBezTo>
                    <a:pt x="801" y="288"/>
                    <a:pt x="649" y="1"/>
                    <a:pt x="40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 name="Google Shape;945;p34"/>
          <p:cNvSpPr txBox="1"/>
          <p:nvPr>
            <p:ph type="title"/>
          </p:nvPr>
        </p:nvSpPr>
        <p:spPr>
          <a:xfrm>
            <a:off x="1029700" y="1383600"/>
            <a:ext cx="3615900" cy="841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946" name="Google Shape;946;p34"/>
          <p:cNvSpPr txBox="1"/>
          <p:nvPr>
            <p:ph idx="1" type="subTitle"/>
          </p:nvPr>
        </p:nvSpPr>
        <p:spPr>
          <a:xfrm flipH="1">
            <a:off x="943625" y="2573300"/>
            <a:ext cx="4111200" cy="1534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 could be the part of the presentation where you can introduce yourself, write your email…</a:t>
            </a:r>
            <a:endParaRPr/>
          </a:p>
        </p:txBody>
      </p:sp>
      <p:sp>
        <p:nvSpPr>
          <p:cNvPr id="947" name="Google Shape;947;p34"/>
          <p:cNvSpPr/>
          <p:nvPr/>
        </p:nvSpPr>
        <p:spPr>
          <a:xfrm>
            <a:off x="1514600" y="2445649"/>
            <a:ext cx="2526946" cy="252199"/>
          </a:xfrm>
          <a:custGeom>
            <a:rect b="b" l="l" r="r" t="t"/>
            <a:pathLst>
              <a:path extrusionOk="0" h="5541" w="43698">
                <a:moveTo>
                  <a:pt x="13570" y="485"/>
                </a:moveTo>
                <a:cubicBezTo>
                  <a:pt x="13611" y="485"/>
                  <a:pt x="13652" y="490"/>
                  <a:pt x="13692" y="498"/>
                </a:cubicBezTo>
                <a:cubicBezTo>
                  <a:pt x="13821" y="524"/>
                  <a:pt x="13950" y="585"/>
                  <a:pt x="14098" y="669"/>
                </a:cubicBezTo>
                <a:cubicBezTo>
                  <a:pt x="14242" y="749"/>
                  <a:pt x="14376" y="831"/>
                  <a:pt x="14465" y="922"/>
                </a:cubicBezTo>
                <a:cubicBezTo>
                  <a:pt x="14505" y="960"/>
                  <a:pt x="14538" y="1007"/>
                  <a:pt x="14560" y="1056"/>
                </a:cubicBezTo>
                <a:cubicBezTo>
                  <a:pt x="14577" y="1100"/>
                  <a:pt x="14584" y="1147"/>
                  <a:pt x="14578" y="1194"/>
                </a:cubicBezTo>
                <a:cubicBezTo>
                  <a:pt x="14568" y="1306"/>
                  <a:pt x="14510" y="1449"/>
                  <a:pt x="14438" y="1600"/>
                </a:cubicBezTo>
                <a:cubicBezTo>
                  <a:pt x="14359" y="1774"/>
                  <a:pt x="14313" y="1885"/>
                  <a:pt x="14221" y="1971"/>
                </a:cubicBezTo>
                <a:cubicBezTo>
                  <a:pt x="14177" y="2016"/>
                  <a:pt x="14127" y="2054"/>
                  <a:pt x="14071" y="2084"/>
                </a:cubicBezTo>
                <a:cubicBezTo>
                  <a:pt x="14042" y="2102"/>
                  <a:pt x="14011" y="2116"/>
                  <a:pt x="13979" y="2131"/>
                </a:cubicBezTo>
                <a:lnTo>
                  <a:pt x="13928" y="2150"/>
                </a:lnTo>
                <a:cubicBezTo>
                  <a:pt x="13904" y="2161"/>
                  <a:pt x="13877" y="2171"/>
                  <a:pt x="13854" y="2183"/>
                </a:cubicBezTo>
                <a:cubicBezTo>
                  <a:pt x="13663" y="2272"/>
                  <a:pt x="13518" y="2383"/>
                  <a:pt x="13384" y="2465"/>
                </a:cubicBezTo>
                <a:cubicBezTo>
                  <a:pt x="13245" y="2550"/>
                  <a:pt x="13147" y="2588"/>
                  <a:pt x="12999" y="2610"/>
                </a:cubicBezTo>
                <a:cubicBezTo>
                  <a:pt x="12851" y="2632"/>
                  <a:pt x="12676" y="2632"/>
                  <a:pt x="12479" y="2664"/>
                </a:cubicBezTo>
                <a:cubicBezTo>
                  <a:pt x="12427" y="2673"/>
                  <a:pt x="12376" y="2684"/>
                  <a:pt x="12325" y="2698"/>
                </a:cubicBezTo>
                <a:lnTo>
                  <a:pt x="12197" y="2732"/>
                </a:lnTo>
                <a:lnTo>
                  <a:pt x="11949" y="2795"/>
                </a:lnTo>
                <a:lnTo>
                  <a:pt x="11898" y="2808"/>
                </a:lnTo>
                <a:lnTo>
                  <a:pt x="11898" y="2808"/>
                </a:lnTo>
                <a:cubicBezTo>
                  <a:pt x="11891" y="2802"/>
                  <a:pt x="11884" y="2796"/>
                  <a:pt x="11877" y="2789"/>
                </a:cubicBezTo>
                <a:cubicBezTo>
                  <a:pt x="11793" y="2712"/>
                  <a:pt x="11741" y="2601"/>
                  <a:pt x="11716" y="2465"/>
                </a:cubicBezTo>
                <a:cubicBezTo>
                  <a:pt x="11705" y="2393"/>
                  <a:pt x="11699" y="2320"/>
                  <a:pt x="11700" y="2247"/>
                </a:cubicBezTo>
                <a:cubicBezTo>
                  <a:pt x="11700" y="2210"/>
                  <a:pt x="11703" y="2172"/>
                  <a:pt x="11705" y="2133"/>
                </a:cubicBezTo>
                <a:lnTo>
                  <a:pt x="11709" y="2075"/>
                </a:lnTo>
                <a:cubicBezTo>
                  <a:pt x="11712" y="2052"/>
                  <a:pt x="11714" y="2021"/>
                  <a:pt x="11714" y="1997"/>
                </a:cubicBezTo>
                <a:cubicBezTo>
                  <a:pt x="11718" y="1894"/>
                  <a:pt x="11713" y="1807"/>
                  <a:pt x="11714" y="1736"/>
                </a:cubicBezTo>
                <a:cubicBezTo>
                  <a:pt x="11716" y="1665"/>
                  <a:pt x="11727" y="1613"/>
                  <a:pt x="11741" y="1593"/>
                </a:cubicBezTo>
                <a:cubicBezTo>
                  <a:pt x="11745" y="1585"/>
                  <a:pt x="11750" y="1578"/>
                  <a:pt x="11756" y="1571"/>
                </a:cubicBezTo>
                <a:cubicBezTo>
                  <a:pt x="11767" y="1559"/>
                  <a:pt x="11778" y="1545"/>
                  <a:pt x="11789" y="1532"/>
                </a:cubicBezTo>
                <a:cubicBezTo>
                  <a:pt x="11812" y="1507"/>
                  <a:pt x="11838" y="1481"/>
                  <a:pt x="11864" y="1456"/>
                </a:cubicBezTo>
                <a:cubicBezTo>
                  <a:pt x="11921" y="1405"/>
                  <a:pt x="11980" y="1358"/>
                  <a:pt x="12042" y="1315"/>
                </a:cubicBezTo>
                <a:cubicBezTo>
                  <a:pt x="12172" y="1224"/>
                  <a:pt x="12318" y="1139"/>
                  <a:pt x="12471" y="1042"/>
                </a:cubicBezTo>
                <a:cubicBezTo>
                  <a:pt x="12774" y="844"/>
                  <a:pt x="13036" y="641"/>
                  <a:pt x="13314" y="537"/>
                </a:cubicBezTo>
                <a:cubicBezTo>
                  <a:pt x="13376" y="513"/>
                  <a:pt x="13440" y="497"/>
                  <a:pt x="13506" y="489"/>
                </a:cubicBezTo>
                <a:cubicBezTo>
                  <a:pt x="13527" y="487"/>
                  <a:pt x="13548" y="485"/>
                  <a:pt x="13570" y="485"/>
                </a:cubicBezTo>
                <a:close/>
                <a:moveTo>
                  <a:pt x="29559" y="845"/>
                </a:moveTo>
                <a:cubicBezTo>
                  <a:pt x="29595" y="845"/>
                  <a:pt x="29631" y="846"/>
                  <a:pt x="29665" y="848"/>
                </a:cubicBezTo>
                <a:cubicBezTo>
                  <a:pt x="29802" y="859"/>
                  <a:pt x="29958" y="918"/>
                  <a:pt x="30120" y="975"/>
                </a:cubicBezTo>
                <a:cubicBezTo>
                  <a:pt x="30200" y="1004"/>
                  <a:pt x="30295" y="1035"/>
                  <a:pt x="30376" y="1059"/>
                </a:cubicBezTo>
                <a:cubicBezTo>
                  <a:pt x="30452" y="1080"/>
                  <a:pt x="30527" y="1108"/>
                  <a:pt x="30600" y="1139"/>
                </a:cubicBezTo>
                <a:cubicBezTo>
                  <a:pt x="30742" y="1202"/>
                  <a:pt x="30881" y="1287"/>
                  <a:pt x="30967" y="1383"/>
                </a:cubicBezTo>
                <a:cubicBezTo>
                  <a:pt x="31048" y="1473"/>
                  <a:pt x="31077" y="1599"/>
                  <a:pt x="31066" y="1746"/>
                </a:cubicBezTo>
                <a:cubicBezTo>
                  <a:pt x="31053" y="1892"/>
                  <a:pt x="31016" y="2059"/>
                  <a:pt x="30955" y="2179"/>
                </a:cubicBezTo>
                <a:cubicBezTo>
                  <a:pt x="30926" y="2237"/>
                  <a:pt x="30885" y="2289"/>
                  <a:pt x="30838" y="2333"/>
                </a:cubicBezTo>
                <a:cubicBezTo>
                  <a:pt x="30783" y="2379"/>
                  <a:pt x="30712" y="2432"/>
                  <a:pt x="30646" y="2480"/>
                </a:cubicBezTo>
                <a:cubicBezTo>
                  <a:pt x="30511" y="2576"/>
                  <a:pt x="30368" y="2664"/>
                  <a:pt x="30220" y="2756"/>
                </a:cubicBezTo>
                <a:cubicBezTo>
                  <a:pt x="29922" y="2941"/>
                  <a:pt x="29642" y="3142"/>
                  <a:pt x="29351" y="3287"/>
                </a:cubicBezTo>
                <a:cubicBezTo>
                  <a:pt x="29066" y="3431"/>
                  <a:pt x="28729" y="3521"/>
                  <a:pt x="28399" y="3638"/>
                </a:cubicBezTo>
                <a:lnTo>
                  <a:pt x="27946" y="3785"/>
                </a:lnTo>
                <a:lnTo>
                  <a:pt x="27946" y="3785"/>
                </a:lnTo>
                <a:cubicBezTo>
                  <a:pt x="27781" y="3734"/>
                  <a:pt x="27623" y="3691"/>
                  <a:pt x="27497" y="3621"/>
                </a:cubicBezTo>
                <a:cubicBezTo>
                  <a:pt x="27370" y="3552"/>
                  <a:pt x="27256" y="3443"/>
                  <a:pt x="27159" y="3317"/>
                </a:cubicBezTo>
                <a:cubicBezTo>
                  <a:pt x="27059" y="3191"/>
                  <a:pt x="26984" y="3045"/>
                  <a:pt x="26862" y="2891"/>
                </a:cubicBezTo>
                <a:cubicBezTo>
                  <a:pt x="26753" y="2752"/>
                  <a:pt x="26643" y="2628"/>
                  <a:pt x="26601" y="2505"/>
                </a:cubicBezTo>
                <a:cubicBezTo>
                  <a:pt x="26579" y="2443"/>
                  <a:pt x="26577" y="2396"/>
                  <a:pt x="26587" y="2320"/>
                </a:cubicBezTo>
                <a:cubicBezTo>
                  <a:pt x="26598" y="2249"/>
                  <a:pt x="26617" y="2179"/>
                  <a:pt x="26647" y="2113"/>
                </a:cubicBezTo>
                <a:cubicBezTo>
                  <a:pt x="26707" y="1977"/>
                  <a:pt x="26802" y="1849"/>
                  <a:pt x="26912" y="1729"/>
                </a:cubicBezTo>
                <a:cubicBezTo>
                  <a:pt x="27024" y="1604"/>
                  <a:pt x="27134" y="1504"/>
                  <a:pt x="27271" y="1419"/>
                </a:cubicBezTo>
                <a:cubicBezTo>
                  <a:pt x="27410" y="1335"/>
                  <a:pt x="27557" y="1263"/>
                  <a:pt x="27708" y="1208"/>
                </a:cubicBezTo>
                <a:cubicBezTo>
                  <a:pt x="27863" y="1151"/>
                  <a:pt x="28032" y="1092"/>
                  <a:pt x="28190" y="1042"/>
                </a:cubicBezTo>
                <a:cubicBezTo>
                  <a:pt x="28346" y="993"/>
                  <a:pt x="28505" y="956"/>
                  <a:pt x="28667" y="933"/>
                </a:cubicBezTo>
                <a:lnTo>
                  <a:pt x="29178" y="870"/>
                </a:lnTo>
                <a:cubicBezTo>
                  <a:pt x="29306" y="856"/>
                  <a:pt x="29437" y="845"/>
                  <a:pt x="29559" y="845"/>
                </a:cubicBezTo>
                <a:close/>
                <a:moveTo>
                  <a:pt x="13571" y="0"/>
                </a:moveTo>
                <a:cubicBezTo>
                  <a:pt x="13532" y="0"/>
                  <a:pt x="13493" y="3"/>
                  <a:pt x="13454" y="7"/>
                </a:cubicBezTo>
                <a:cubicBezTo>
                  <a:pt x="13348" y="20"/>
                  <a:pt x="13244" y="46"/>
                  <a:pt x="13144" y="86"/>
                </a:cubicBezTo>
                <a:cubicBezTo>
                  <a:pt x="12772" y="229"/>
                  <a:pt x="12487" y="463"/>
                  <a:pt x="12212" y="640"/>
                </a:cubicBezTo>
                <a:cubicBezTo>
                  <a:pt x="12075" y="730"/>
                  <a:pt x="11922" y="818"/>
                  <a:pt x="11768" y="928"/>
                </a:cubicBezTo>
                <a:cubicBezTo>
                  <a:pt x="11690" y="983"/>
                  <a:pt x="11614" y="1045"/>
                  <a:pt x="11543" y="1111"/>
                </a:cubicBezTo>
                <a:cubicBezTo>
                  <a:pt x="11506" y="1144"/>
                  <a:pt x="11470" y="1181"/>
                  <a:pt x="11437" y="1219"/>
                </a:cubicBezTo>
                <a:cubicBezTo>
                  <a:pt x="11419" y="1238"/>
                  <a:pt x="11403" y="1258"/>
                  <a:pt x="11387" y="1279"/>
                </a:cubicBezTo>
                <a:cubicBezTo>
                  <a:pt x="11365" y="1306"/>
                  <a:pt x="11345" y="1335"/>
                  <a:pt x="11329" y="1365"/>
                </a:cubicBezTo>
                <a:cubicBezTo>
                  <a:pt x="11257" y="1496"/>
                  <a:pt x="11250" y="1621"/>
                  <a:pt x="11246" y="1723"/>
                </a:cubicBezTo>
                <a:cubicBezTo>
                  <a:pt x="11244" y="1823"/>
                  <a:pt x="11250" y="1910"/>
                  <a:pt x="11247" y="1981"/>
                </a:cubicBezTo>
                <a:lnTo>
                  <a:pt x="11245" y="2030"/>
                </a:lnTo>
                <a:lnTo>
                  <a:pt x="11239" y="2102"/>
                </a:lnTo>
                <a:cubicBezTo>
                  <a:pt x="11237" y="2149"/>
                  <a:pt x="11235" y="2198"/>
                  <a:pt x="11235" y="2246"/>
                </a:cubicBezTo>
                <a:cubicBezTo>
                  <a:pt x="11235" y="2347"/>
                  <a:pt x="11243" y="2447"/>
                  <a:pt x="11260" y="2545"/>
                </a:cubicBezTo>
                <a:cubicBezTo>
                  <a:pt x="11282" y="2676"/>
                  <a:pt x="11330" y="2814"/>
                  <a:pt x="11407" y="2938"/>
                </a:cubicBezTo>
                <a:lnTo>
                  <a:pt x="11407" y="2938"/>
                </a:lnTo>
                <a:cubicBezTo>
                  <a:pt x="11202" y="3006"/>
                  <a:pt x="11056" y="3113"/>
                  <a:pt x="10926" y="3187"/>
                </a:cubicBezTo>
                <a:cubicBezTo>
                  <a:pt x="10866" y="3224"/>
                  <a:pt x="10802" y="3256"/>
                  <a:pt x="10737" y="3281"/>
                </a:cubicBezTo>
                <a:cubicBezTo>
                  <a:pt x="10709" y="3291"/>
                  <a:pt x="10681" y="3299"/>
                  <a:pt x="10652" y="3303"/>
                </a:cubicBezTo>
                <a:cubicBezTo>
                  <a:pt x="10620" y="3310"/>
                  <a:pt x="10584" y="3315"/>
                  <a:pt x="10548" y="3318"/>
                </a:cubicBezTo>
                <a:cubicBezTo>
                  <a:pt x="10402" y="3333"/>
                  <a:pt x="10232" y="3325"/>
                  <a:pt x="10042" y="3335"/>
                </a:cubicBezTo>
                <a:cubicBezTo>
                  <a:pt x="9995" y="3338"/>
                  <a:pt x="9946" y="3342"/>
                  <a:pt x="9895" y="3347"/>
                </a:cubicBezTo>
                <a:cubicBezTo>
                  <a:pt x="9845" y="3353"/>
                  <a:pt x="9792" y="3362"/>
                  <a:pt x="9759" y="3367"/>
                </a:cubicBezTo>
                <a:cubicBezTo>
                  <a:pt x="9683" y="3379"/>
                  <a:pt x="9603" y="3387"/>
                  <a:pt x="9521" y="3394"/>
                </a:cubicBezTo>
                <a:cubicBezTo>
                  <a:pt x="9357" y="3405"/>
                  <a:pt x="9180" y="3411"/>
                  <a:pt x="8993" y="3434"/>
                </a:cubicBezTo>
                <a:cubicBezTo>
                  <a:pt x="8820" y="3458"/>
                  <a:pt x="8666" y="3470"/>
                  <a:pt x="8492" y="3480"/>
                </a:cubicBezTo>
                <a:cubicBezTo>
                  <a:pt x="8322" y="3491"/>
                  <a:pt x="8139" y="3503"/>
                  <a:pt x="7963" y="3524"/>
                </a:cubicBezTo>
                <a:lnTo>
                  <a:pt x="7451" y="3584"/>
                </a:lnTo>
                <a:cubicBezTo>
                  <a:pt x="7369" y="3593"/>
                  <a:pt x="7283" y="3600"/>
                  <a:pt x="7208" y="3604"/>
                </a:cubicBezTo>
                <a:cubicBezTo>
                  <a:pt x="7184" y="3605"/>
                  <a:pt x="7159" y="3605"/>
                  <a:pt x="7135" y="3605"/>
                </a:cubicBezTo>
                <a:cubicBezTo>
                  <a:pt x="7083" y="3605"/>
                  <a:pt x="7031" y="3603"/>
                  <a:pt x="6980" y="3599"/>
                </a:cubicBezTo>
                <a:cubicBezTo>
                  <a:pt x="6820" y="3589"/>
                  <a:pt x="6643" y="3565"/>
                  <a:pt x="6448" y="3561"/>
                </a:cubicBezTo>
                <a:lnTo>
                  <a:pt x="5926" y="3571"/>
                </a:lnTo>
                <a:cubicBezTo>
                  <a:pt x="5793" y="3572"/>
                  <a:pt x="5655" y="3579"/>
                  <a:pt x="5524" y="3579"/>
                </a:cubicBezTo>
                <a:cubicBezTo>
                  <a:pt x="5488" y="3579"/>
                  <a:pt x="5453" y="3578"/>
                  <a:pt x="5418" y="3577"/>
                </a:cubicBezTo>
                <a:cubicBezTo>
                  <a:pt x="5255" y="3571"/>
                  <a:pt x="5087" y="3556"/>
                  <a:pt x="4912" y="3544"/>
                </a:cubicBezTo>
                <a:lnTo>
                  <a:pt x="4645" y="3526"/>
                </a:lnTo>
                <a:cubicBezTo>
                  <a:pt x="4617" y="3525"/>
                  <a:pt x="4588" y="3525"/>
                  <a:pt x="4560" y="3525"/>
                </a:cubicBezTo>
                <a:cubicBezTo>
                  <a:pt x="4490" y="3525"/>
                  <a:pt x="4420" y="3528"/>
                  <a:pt x="4351" y="3534"/>
                </a:cubicBezTo>
                <a:cubicBezTo>
                  <a:pt x="4178" y="3550"/>
                  <a:pt x="4024" y="3572"/>
                  <a:pt x="3892" y="3572"/>
                </a:cubicBezTo>
                <a:cubicBezTo>
                  <a:pt x="3883" y="3572"/>
                  <a:pt x="3873" y="3572"/>
                  <a:pt x="3864" y="3571"/>
                </a:cubicBezTo>
                <a:cubicBezTo>
                  <a:pt x="3732" y="3569"/>
                  <a:pt x="3596" y="3533"/>
                  <a:pt x="3432" y="3485"/>
                </a:cubicBezTo>
                <a:cubicBezTo>
                  <a:pt x="3350" y="3461"/>
                  <a:pt x="3264" y="3433"/>
                  <a:pt x="3170" y="3410"/>
                </a:cubicBezTo>
                <a:cubicBezTo>
                  <a:pt x="3072" y="3387"/>
                  <a:pt x="2985" y="3365"/>
                  <a:pt x="2855" y="3360"/>
                </a:cubicBezTo>
                <a:cubicBezTo>
                  <a:pt x="2848" y="3360"/>
                  <a:pt x="2841" y="3360"/>
                  <a:pt x="2834" y="3360"/>
                </a:cubicBezTo>
                <a:cubicBezTo>
                  <a:pt x="2605" y="3360"/>
                  <a:pt x="2431" y="3416"/>
                  <a:pt x="2287" y="3437"/>
                </a:cubicBezTo>
                <a:cubicBezTo>
                  <a:pt x="2227" y="3448"/>
                  <a:pt x="2181" y="3453"/>
                  <a:pt x="2138" y="3453"/>
                </a:cubicBezTo>
                <a:cubicBezTo>
                  <a:pt x="2069" y="3453"/>
                  <a:pt x="2011" y="3439"/>
                  <a:pt x="1919" y="3407"/>
                </a:cubicBezTo>
                <a:cubicBezTo>
                  <a:pt x="1782" y="3361"/>
                  <a:pt x="1628" y="3280"/>
                  <a:pt x="1438" y="3214"/>
                </a:cubicBezTo>
                <a:cubicBezTo>
                  <a:pt x="1232" y="3143"/>
                  <a:pt x="1044" y="3123"/>
                  <a:pt x="870" y="3102"/>
                </a:cubicBezTo>
                <a:cubicBezTo>
                  <a:pt x="695" y="3082"/>
                  <a:pt x="537" y="3064"/>
                  <a:pt x="396" y="3028"/>
                </a:cubicBezTo>
                <a:lnTo>
                  <a:pt x="392" y="3028"/>
                </a:lnTo>
                <a:cubicBezTo>
                  <a:pt x="369" y="3022"/>
                  <a:pt x="345" y="3020"/>
                  <a:pt x="322" y="3020"/>
                </a:cubicBezTo>
                <a:cubicBezTo>
                  <a:pt x="191" y="3020"/>
                  <a:pt x="71" y="3109"/>
                  <a:pt x="39" y="3242"/>
                </a:cubicBezTo>
                <a:cubicBezTo>
                  <a:pt x="1" y="3399"/>
                  <a:pt x="97" y="3558"/>
                  <a:pt x="254" y="3597"/>
                </a:cubicBezTo>
                <a:cubicBezTo>
                  <a:pt x="448" y="3644"/>
                  <a:pt x="633" y="3662"/>
                  <a:pt x="803" y="3681"/>
                </a:cubicBezTo>
                <a:cubicBezTo>
                  <a:pt x="972" y="3701"/>
                  <a:pt x="1128" y="3719"/>
                  <a:pt x="1251" y="3762"/>
                </a:cubicBezTo>
                <a:cubicBezTo>
                  <a:pt x="1388" y="3808"/>
                  <a:pt x="1542" y="3887"/>
                  <a:pt x="1732" y="3953"/>
                </a:cubicBezTo>
                <a:cubicBezTo>
                  <a:pt x="1864" y="4003"/>
                  <a:pt x="2003" y="4029"/>
                  <a:pt x="2143" y="4029"/>
                </a:cubicBezTo>
                <a:cubicBezTo>
                  <a:pt x="2223" y="4029"/>
                  <a:pt x="2304" y="4020"/>
                  <a:pt x="2383" y="4004"/>
                </a:cubicBezTo>
                <a:cubicBezTo>
                  <a:pt x="2564" y="3971"/>
                  <a:pt x="2714" y="3930"/>
                  <a:pt x="2823" y="3930"/>
                </a:cubicBezTo>
                <a:cubicBezTo>
                  <a:pt x="2828" y="3930"/>
                  <a:pt x="2834" y="3931"/>
                  <a:pt x="2840" y="3931"/>
                </a:cubicBezTo>
                <a:cubicBezTo>
                  <a:pt x="2841" y="3931"/>
                  <a:pt x="2842" y="3931"/>
                  <a:pt x="2844" y="3931"/>
                </a:cubicBezTo>
                <a:cubicBezTo>
                  <a:pt x="2887" y="3931"/>
                  <a:pt x="2967" y="3946"/>
                  <a:pt x="3034" y="3962"/>
                </a:cubicBezTo>
                <a:cubicBezTo>
                  <a:pt x="3108" y="3980"/>
                  <a:pt x="3186" y="4004"/>
                  <a:pt x="3271" y="4029"/>
                </a:cubicBezTo>
                <a:cubicBezTo>
                  <a:pt x="3437" y="4078"/>
                  <a:pt x="3639" y="4134"/>
                  <a:pt x="3853" y="4135"/>
                </a:cubicBezTo>
                <a:cubicBezTo>
                  <a:pt x="3860" y="4135"/>
                  <a:pt x="3868" y="4135"/>
                  <a:pt x="3876" y="4135"/>
                </a:cubicBezTo>
                <a:cubicBezTo>
                  <a:pt x="4073" y="4135"/>
                  <a:pt x="4246" y="4107"/>
                  <a:pt x="4399" y="4094"/>
                </a:cubicBezTo>
                <a:cubicBezTo>
                  <a:pt x="4458" y="4088"/>
                  <a:pt x="4516" y="4085"/>
                  <a:pt x="4575" y="4085"/>
                </a:cubicBezTo>
                <a:cubicBezTo>
                  <a:pt x="4590" y="4085"/>
                  <a:pt x="4606" y="4085"/>
                  <a:pt x="4621" y="4086"/>
                </a:cubicBezTo>
                <a:lnTo>
                  <a:pt x="4872" y="4099"/>
                </a:lnTo>
                <a:cubicBezTo>
                  <a:pt x="5042" y="4112"/>
                  <a:pt x="5219" y="4126"/>
                  <a:pt x="5400" y="4132"/>
                </a:cubicBezTo>
                <a:cubicBezTo>
                  <a:pt x="5434" y="4133"/>
                  <a:pt x="5467" y="4133"/>
                  <a:pt x="5499" y="4133"/>
                </a:cubicBezTo>
                <a:cubicBezTo>
                  <a:pt x="5646" y="4133"/>
                  <a:pt x="5784" y="4124"/>
                  <a:pt x="5929" y="4123"/>
                </a:cubicBezTo>
                <a:lnTo>
                  <a:pt x="6443" y="4110"/>
                </a:lnTo>
                <a:cubicBezTo>
                  <a:pt x="6593" y="4111"/>
                  <a:pt x="6761" y="4132"/>
                  <a:pt x="6945" y="4143"/>
                </a:cubicBezTo>
                <a:cubicBezTo>
                  <a:pt x="7006" y="4148"/>
                  <a:pt x="7068" y="4150"/>
                  <a:pt x="7130" y="4150"/>
                </a:cubicBezTo>
                <a:cubicBezTo>
                  <a:pt x="7165" y="4150"/>
                  <a:pt x="7200" y="4149"/>
                  <a:pt x="7235" y="4148"/>
                </a:cubicBezTo>
                <a:cubicBezTo>
                  <a:pt x="7332" y="4142"/>
                  <a:pt x="7418" y="4134"/>
                  <a:pt x="7508" y="4124"/>
                </a:cubicBezTo>
                <a:lnTo>
                  <a:pt x="8023" y="4061"/>
                </a:lnTo>
                <a:cubicBezTo>
                  <a:pt x="8190" y="4041"/>
                  <a:pt x="8352" y="4029"/>
                  <a:pt x="8526" y="4016"/>
                </a:cubicBezTo>
                <a:cubicBezTo>
                  <a:pt x="8696" y="4005"/>
                  <a:pt x="8888" y="3989"/>
                  <a:pt x="9057" y="3963"/>
                </a:cubicBezTo>
                <a:cubicBezTo>
                  <a:pt x="9213" y="3944"/>
                  <a:pt x="9381" y="3937"/>
                  <a:pt x="9562" y="3923"/>
                </a:cubicBezTo>
                <a:cubicBezTo>
                  <a:pt x="9651" y="3915"/>
                  <a:pt x="9744" y="3905"/>
                  <a:pt x="9839" y="3890"/>
                </a:cubicBezTo>
                <a:cubicBezTo>
                  <a:pt x="9892" y="3882"/>
                  <a:pt x="9922" y="3876"/>
                  <a:pt x="9958" y="3872"/>
                </a:cubicBezTo>
                <a:cubicBezTo>
                  <a:pt x="9993" y="3867"/>
                  <a:pt x="10031" y="3865"/>
                  <a:pt x="10070" y="3863"/>
                </a:cubicBezTo>
                <a:cubicBezTo>
                  <a:pt x="10225" y="3852"/>
                  <a:pt x="10402" y="3860"/>
                  <a:pt x="10599" y="3841"/>
                </a:cubicBezTo>
                <a:cubicBezTo>
                  <a:pt x="10649" y="3835"/>
                  <a:pt x="10698" y="3829"/>
                  <a:pt x="10750" y="3819"/>
                </a:cubicBezTo>
                <a:cubicBezTo>
                  <a:pt x="10807" y="3807"/>
                  <a:pt x="10863" y="3792"/>
                  <a:pt x="10916" y="3773"/>
                </a:cubicBezTo>
                <a:cubicBezTo>
                  <a:pt x="11012" y="3736"/>
                  <a:pt x="11103" y="3689"/>
                  <a:pt x="11191" y="3636"/>
                </a:cubicBezTo>
                <a:cubicBezTo>
                  <a:pt x="11348" y="3540"/>
                  <a:pt x="11480" y="3454"/>
                  <a:pt x="11588" y="3425"/>
                </a:cubicBezTo>
                <a:lnTo>
                  <a:pt x="11902" y="3341"/>
                </a:lnTo>
                <a:lnTo>
                  <a:pt x="11902" y="3341"/>
                </a:lnTo>
                <a:cubicBezTo>
                  <a:pt x="11965" y="3370"/>
                  <a:pt x="12029" y="3396"/>
                  <a:pt x="12093" y="3419"/>
                </a:cubicBezTo>
                <a:cubicBezTo>
                  <a:pt x="12265" y="3479"/>
                  <a:pt x="12440" y="3529"/>
                  <a:pt x="12618" y="3569"/>
                </a:cubicBezTo>
                <a:cubicBezTo>
                  <a:pt x="12792" y="3612"/>
                  <a:pt x="12970" y="3645"/>
                  <a:pt x="13148" y="3669"/>
                </a:cubicBezTo>
                <a:cubicBezTo>
                  <a:pt x="13324" y="3692"/>
                  <a:pt x="13492" y="3709"/>
                  <a:pt x="13647" y="3739"/>
                </a:cubicBezTo>
                <a:lnTo>
                  <a:pt x="14157" y="3838"/>
                </a:lnTo>
                <a:cubicBezTo>
                  <a:pt x="14324" y="3873"/>
                  <a:pt x="14504" y="3904"/>
                  <a:pt x="14655" y="3939"/>
                </a:cubicBezTo>
                <a:cubicBezTo>
                  <a:pt x="14814" y="3977"/>
                  <a:pt x="14979" y="4028"/>
                  <a:pt x="15157" y="4069"/>
                </a:cubicBezTo>
                <a:cubicBezTo>
                  <a:pt x="15341" y="4116"/>
                  <a:pt x="15513" y="4130"/>
                  <a:pt x="15684" y="4155"/>
                </a:cubicBezTo>
                <a:lnTo>
                  <a:pt x="16199" y="4225"/>
                </a:lnTo>
                <a:cubicBezTo>
                  <a:pt x="16540" y="4272"/>
                  <a:pt x="16894" y="4316"/>
                  <a:pt x="17224" y="4365"/>
                </a:cubicBezTo>
                <a:lnTo>
                  <a:pt x="17737" y="4452"/>
                </a:lnTo>
                <a:cubicBezTo>
                  <a:pt x="17826" y="4465"/>
                  <a:pt x="17910" y="4478"/>
                  <a:pt x="18016" y="4484"/>
                </a:cubicBezTo>
                <a:cubicBezTo>
                  <a:pt x="18052" y="4486"/>
                  <a:pt x="18088" y="4487"/>
                  <a:pt x="18125" y="4487"/>
                </a:cubicBezTo>
                <a:cubicBezTo>
                  <a:pt x="18183" y="4487"/>
                  <a:pt x="18240" y="4485"/>
                  <a:pt x="18299" y="4480"/>
                </a:cubicBezTo>
                <a:cubicBezTo>
                  <a:pt x="18429" y="4471"/>
                  <a:pt x="18549" y="4460"/>
                  <a:pt x="18660" y="4460"/>
                </a:cubicBezTo>
                <a:cubicBezTo>
                  <a:pt x="18702" y="4460"/>
                  <a:pt x="18743" y="4462"/>
                  <a:pt x="18783" y="4466"/>
                </a:cubicBezTo>
                <a:cubicBezTo>
                  <a:pt x="18927" y="4480"/>
                  <a:pt x="19084" y="4526"/>
                  <a:pt x="19256" y="4570"/>
                </a:cubicBezTo>
                <a:cubicBezTo>
                  <a:pt x="19347" y="4595"/>
                  <a:pt x="19438" y="4615"/>
                  <a:pt x="19530" y="4630"/>
                </a:cubicBezTo>
                <a:cubicBezTo>
                  <a:pt x="19623" y="4643"/>
                  <a:pt x="19715" y="4651"/>
                  <a:pt x="19809" y="4654"/>
                </a:cubicBezTo>
                <a:cubicBezTo>
                  <a:pt x="19988" y="4662"/>
                  <a:pt x="20161" y="4663"/>
                  <a:pt x="20329" y="4669"/>
                </a:cubicBezTo>
                <a:cubicBezTo>
                  <a:pt x="20467" y="4675"/>
                  <a:pt x="20632" y="4687"/>
                  <a:pt x="20787" y="4687"/>
                </a:cubicBezTo>
                <a:cubicBezTo>
                  <a:pt x="20810" y="4687"/>
                  <a:pt x="20833" y="4687"/>
                  <a:pt x="20855" y="4686"/>
                </a:cubicBezTo>
                <a:cubicBezTo>
                  <a:pt x="20948" y="4686"/>
                  <a:pt x="21038" y="4684"/>
                  <a:pt x="21127" y="4684"/>
                </a:cubicBezTo>
                <a:cubicBezTo>
                  <a:pt x="21207" y="4684"/>
                  <a:pt x="21285" y="4686"/>
                  <a:pt x="21362" y="4690"/>
                </a:cubicBezTo>
                <a:lnTo>
                  <a:pt x="21881" y="4712"/>
                </a:lnTo>
                <a:cubicBezTo>
                  <a:pt x="22055" y="4722"/>
                  <a:pt x="22236" y="4719"/>
                  <a:pt x="22376" y="4742"/>
                </a:cubicBezTo>
                <a:cubicBezTo>
                  <a:pt x="22530" y="4767"/>
                  <a:pt x="22696" y="4816"/>
                  <a:pt x="22881" y="4848"/>
                </a:cubicBezTo>
                <a:cubicBezTo>
                  <a:pt x="22969" y="4864"/>
                  <a:pt x="23058" y="4873"/>
                  <a:pt x="23148" y="4873"/>
                </a:cubicBezTo>
                <a:cubicBezTo>
                  <a:pt x="23158" y="4873"/>
                  <a:pt x="23168" y="4873"/>
                  <a:pt x="23178" y="4872"/>
                </a:cubicBezTo>
                <a:cubicBezTo>
                  <a:pt x="23282" y="4868"/>
                  <a:pt x="23383" y="4850"/>
                  <a:pt x="23483" y="4818"/>
                </a:cubicBezTo>
                <a:cubicBezTo>
                  <a:pt x="23664" y="4763"/>
                  <a:pt x="23819" y="4693"/>
                  <a:pt x="23958" y="4667"/>
                </a:cubicBezTo>
                <a:cubicBezTo>
                  <a:pt x="24001" y="4657"/>
                  <a:pt x="24049" y="4653"/>
                  <a:pt x="24102" y="4653"/>
                </a:cubicBezTo>
                <a:cubicBezTo>
                  <a:pt x="24197" y="4653"/>
                  <a:pt x="24305" y="4666"/>
                  <a:pt x="24412" y="4679"/>
                </a:cubicBezTo>
                <a:cubicBezTo>
                  <a:pt x="24558" y="4698"/>
                  <a:pt x="24715" y="4723"/>
                  <a:pt x="24886" y="4723"/>
                </a:cubicBezTo>
                <a:cubicBezTo>
                  <a:pt x="24911" y="4723"/>
                  <a:pt x="24936" y="4722"/>
                  <a:pt x="24962" y="4721"/>
                </a:cubicBezTo>
                <a:lnTo>
                  <a:pt x="25487" y="4676"/>
                </a:lnTo>
                <a:lnTo>
                  <a:pt x="25997" y="4632"/>
                </a:lnTo>
                <a:cubicBezTo>
                  <a:pt x="26046" y="4629"/>
                  <a:pt x="26096" y="4628"/>
                  <a:pt x="26148" y="4628"/>
                </a:cubicBezTo>
                <a:cubicBezTo>
                  <a:pt x="26252" y="4628"/>
                  <a:pt x="26362" y="4632"/>
                  <a:pt x="26478" y="4632"/>
                </a:cubicBezTo>
                <a:cubicBezTo>
                  <a:pt x="26486" y="4632"/>
                  <a:pt x="26495" y="4632"/>
                  <a:pt x="26504" y="4632"/>
                </a:cubicBezTo>
                <a:cubicBezTo>
                  <a:pt x="26511" y="4632"/>
                  <a:pt x="26518" y="4632"/>
                  <a:pt x="26525" y="4632"/>
                </a:cubicBezTo>
                <a:cubicBezTo>
                  <a:pt x="26613" y="4632"/>
                  <a:pt x="26700" y="4625"/>
                  <a:pt x="26788" y="4614"/>
                </a:cubicBezTo>
                <a:cubicBezTo>
                  <a:pt x="26888" y="4600"/>
                  <a:pt x="26986" y="4572"/>
                  <a:pt x="27080" y="4534"/>
                </a:cubicBezTo>
                <a:cubicBezTo>
                  <a:pt x="27259" y="4462"/>
                  <a:pt x="27409" y="4370"/>
                  <a:pt x="27553" y="4305"/>
                </a:cubicBezTo>
                <a:cubicBezTo>
                  <a:pt x="27589" y="4289"/>
                  <a:pt x="27625" y="4274"/>
                  <a:pt x="27658" y="4262"/>
                </a:cubicBezTo>
                <a:lnTo>
                  <a:pt x="27769" y="4227"/>
                </a:lnTo>
                <a:lnTo>
                  <a:pt x="28020" y="4143"/>
                </a:lnTo>
                <a:lnTo>
                  <a:pt x="28057" y="4131"/>
                </a:lnTo>
                <a:lnTo>
                  <a:pt x="28057" y="4131"/>
                </a:lnTo>
                <a:cubicBezTo>
                  <a:pt x="28142" y="4168"/>
                  <a:pt x="28224" y="4211"/>
                  <a:pt x="28313" y="4262"/>
                </a:cubicBezTo>
                <a:cubicBezTo>
                  <a:pt x="28389" y="4305"/>
                  <a:pt x="28466" y="4350"/>
                  <a:pt x="28550" y="4391"/>
                </a:cubicBezTo>
                <a:cubicBezTo>
                  <a:pt x="28592" y="4410"/>
                  <a:pt x="28637" y="4430"/>
                  <a:pt x="28682" y="4447"/>
                </a:cubicBezTo>
                <a:cubicBezTo>
                  <a:pt x="28705" y="4454"/>
                  <a:pt x="28728" y="4463"/>
                  <a:pt x="28752" y="4470"/>
                </a:cubicBezTo>
                <a:lnTo>
                  <a:pt x="28817" y="4488"/>
                </a:lnTo>
                <a:cubicBezTo>
                  <a:pt x="28965" y="4528"/>
                  <a:pt x="29115" y="4604"/>
                  <a:pt x="29278" y="4675"/>
                </a:cubicBezTo>
                <a:cubicBezTo>
                  <a:pt x="29436" y="4748"/>
                  <a:pt x="29633" y="4811"/>
                  <a:pt x="29819" y="4823"/>
                </a:cubicBezTo>
                <a:cubicBezTo>
                  <a:pt x="30003" y="4839"/>
                  <a:pt x="30176" y="4832"/>
                  <a:pt x="30339" y="4845"/>
                </a:cubicBezTo>
                <a:cubicBezTo>
                  <a:pt x="30379" y="4847"/>
                  <a:pt x="30419" y="4852"/>
                  <a:pt x="30457" y="4856"/>
                </a:cubicBezTo>
                <a:lnTo>
                  <a:pt x="30516" y="4867"/>
                </a:lnTo>
                <a:cubicBezTo>
                  <a:pt x="30540" y="4870"/>
                  <a:pt x="30564" y="4875"/>
                  <a:pt x="30588" y="4877"/>
                </a:cubicBezTo>
                <a:cubicBezTo>
                  <a:pt x="30658" y="4885"/>
                  <a:pt x="30728" y="4889"/>
                  <a:pt x="30797" y="4889"/>
                </a:cubicBezTo>
                <a:cubicBezTo>
                  <a:pt x="30821" y="4889"/>
                  <a:pt x="30844" y="4888"/>
                  <a:pt x="30867" y="4887"/>
                </a:cubicBezTo>
                <a:cubicBezTo>
                  <a:pt x="30979" y="4885"/>
                  <a:pt x="31086" y="4877"/>
                  <a:pt x="31188" y="4877"/>
                </a:cubicBezTo>
                <a:cubicBezTo>
                  <a:pt x="31249" y="4877"/>
                  <a:pt x="31307" y="4880"/>
                  <a:pt x="31364" y="4887"/>
                </a:cubicBezTo>
                <a:cubicBezTo>
                  <a:pt x="31517" y="4908"/>
                  <a:pt x="31678" y="4959"/>
                  <a:pt x="31844" y="5009"/>
                </a:cubicBezTo>
                <a:cubicBezTo>
                  <a:pt x="31929" y="5034"/>
                  <a:pt x="32014" y="5058"/>
                  <a:pt x="32104" y="5078"/>
                </a:cubicBezTo>
                <a:cubicBezTo>
                  <a:pt x="32149" y="5090"/>
                  <a:pt x="32196" y="5097"/>
                  <a:pt x="32242" y="5104"/>
                </a:cubicBezTo>
                <a:cubicBezTo>
                  <a:pt x="32282" y="5109"/>
                  <a:pt x="32317" y="5116"/>
                  <a:pt x="32356" y="5125"/>
                </a:cubicBezTo>
                <a:cubicBezTo>
                  <a:pt x="32507" y="5162"/>
                  <a:pt x="32666" y="5232"/>
                  <a:pt x="32840" y="5286"/>
                </a:cubicBezTo>
                <a:cubicBezTo>
                  <a:pt x="32930" y="5315"/>
                  <a:pt x="33023" y="5336"/>
                  <a:pt x="33118" y="5346"/>
                </a:cubicBezTo>
                <a:cubicBezTo>
                  <a:pt x="33208" y="5355"/>
                  <a:pt x="33298" y="5360"/>
                  <a:pt x="33386" y="5363"/>
                </a:cubicBezTo>
                <a:cubicBezTo>
                  <a:pt x="33562" y="5368"/>
                  <a:pt x="33736" y="5367"/>
                  <a:pt x="33901" y="5375"/>
                </a:cubicBezTo>
                <a:cubicBezTo>
                  <a:pt x="34065" y="5382"/>
                  <a:pt x="34224" y="5413"/>
                  <a:pt x="34398" y="5443"/>
                </a:cubicBezTo>
                <a:cubicBezTo>
                  <a:pt x="34570" y="5474"/>
                  <a:pt x="34739" y="5510"/>
                  <a:pt x="34936" y="5510"/>
                </a:cubicBezTo>
                <a:cubicBezTo>
                  <a:pt x="35135" y="5503"/>
                  <a:pt x="35307" y="5446"/>
                  <a:pt x="35469" y="5410"/>
                </a:cubicBezTo>
                <a:cubicBezTo>
                  <a:pt x="35545" y="5391"/>
                  <a:pt x="35624" y="5380"/>
                  <a:pt x="35702" y="5374"/>
                </a:cubicBezTo>
                <a:lnTo>
                  <a:pt x="35827" y="5375"/>
                </a:lnTo>
                <a:cubicBezTo>
                  <a:pt x="35872" y="5375"/>
                  <a:pt x="35917" y="5374"/>
                  <a:pt x="35962" y="5373"/>
                </a:cubicBezTo>
                <a:cubicBezTo>
                  <a:pt x="36140" y="5366"/>
                  <a:pt x="36311" y="5347"/>
                  <a:pt x="36479" y="5340"/>
                </a:cubicBezTo>
                <a:cubicBezTo>
                  <a:pt x="36521" y="5338"/>
                  <a:pt x="36563" y="5337"/>
                  <a:pt x="36603" y="5337"/>
                </a:cubicBezTo>
                <a:cubicBezTo>
                  <a:pt x="36640" y="5337"/>
                  <a:pt x="36677" y="5339"/>
                  <a:pt x="36714" y="5345"/>
                </a:cubicBezTo>
                <a:cubicBezTo>
                  <a:pt x="36793" y="5359"/>
                  <a:pt x="36870" y="5380"/>
                  <a:pt x="36944" y="5406"/>
                </a:cubicBezTo>
                <a:cubicBezTo>
                  <a:pt x="37102" y="5459"/>
                  <a:pt x="37273" y="5534"/>
                  <a:pt x="37480" y="5540"/>
                </a:cubicBezTo>
                <a:lnTo>
                  <a:pt x="38004" y="5531"/>
                </a:lnTo>
                <a:lnTo>
                  <a:pt x="38264" y="5526"/>
                </a:lnTo>
                <a:lnTo>
                  <a:pt x="38395" y="5523"/>
                </a:lnTo>
                <a:cubicBezTo>
                  <a:pt x="38445" y="5519"/>
                  <a:pt x="38494" y="5513"/>
                  <a:pt x="38542" y="5501"/>
                </a:cubicBezTo>
                <a:cubicBezTo>
                  <a:pt x="38732" y="5456"/>
                  <a:pt x="38888" y="5373"/>
                  <a:pt x="39040" y="5320"/>
                </a:cubicBezTo>
                <a:cubicBezTo>
                  <a:pt x="39112" y="5293"/>
                  <a:pt x="39187" y="5277"/>
                  <a:pt x="39262" y="5271"/>
                </a:cubicBezTo>
                <a:cubicBezTo>
                  <a:pt x="39279" y="5270"/>
                  <a:pt x="39296" y="5270"/>
                  <a:pt x="39313" y="5270"/>
                </a:cubicBezTo>
                <a:cubicBezTo>
                  <a:pt x="39375" y="5270"/>
                  <a:pt x="39437" y="5275"/>
                  <a:pt x="39498" y="5285"/>
                </a:cubicBezTo>
                <a:cubicBezTo>
                  <a:pt x="39660" y="5309"/>
                  <a:pt x="39833" y="5355"/>
                  <a:pt x="40024" y="5360"/>
                </a:cubicBezTo>
                <a:cubicBezTo>
                  <a:pt x="40032" y="5360"/>
                  <a:pt x="40039" y="5360"/>
                  <a:pt x="40046" y="5360"/>
                </a:cubicBezTo>
                <a:cubicBezTo>
                  <a:pt x="40136" y="5360"/>
                  <a:pt x="40218" y="5348"/>
                  <a:pt x="40299" y="5337"/>
                </a:cubicBezTo>
                <a:cubicBezTo>
                  <a:pt x="40387" y="5324"/>
                  <a:pt x="40474" y="5309"/>
                  <a:pt x="40559" y="5293"/>
                </a:cubicBezTo>
                <a:cubicBezTo>
                  <a:pt x="40729" y="5262"/>
                  <a:pt x="40899" y="5226"/>
                  <a:pt x="41061" y="5211"/>
                </a:cubicBezTo>
                <a:cubicBezTo>
                  <a:pt x="41139" y="5204"/>
                  <a:pt x="41218" y="5203"/>
                  <a:pt x="41299" y="5203"/>
                </a:cubicBezTo>
                <a:cubicBezTo>
                  <a:pt x="41376" y="5203"/>
                  <a:pt x="41454" y="5204"/>
                  <a:pt x="41533" y="5204"/>
                </a:cubicBezTo>
                <a:cubicBezTo>
                  <a:pt x="41545" y="5204"/>
                  <a:pt x="41558" y="5204"/>
                  <a:pt x="41570" y="5204"/>
                </a:cubicBezTo>
                <a:cubicBezTo>
                  <a:pt x="41744" y="5204"/>
                  <a:pt x="41938" y="5189"/>
                  <a:pt x="42112" y="5130"/>
                </a:cubicBezTo>
                <a:cubicBezTo>
                  <a:pt x="42285" y="5075"/>
                  <a:pt x="42441" y="5002"/>
                  <a:pt x="42599" y="4953"/>
                </a:cubicBezTo>
                <a:cubicBezTo>
                  <a:pt x="42746" y="4908"/>
                  <a:pt x="42928" y="4889"/>
                  <a:pt x="43095" y="4856"/>
                </a:cubicBezTo>
                <a:lnTo>
                  <a:pt x="43607" y="4766"/>
                </a:lnTo>
                <a:cubicBezTo>
                  <a:pt x="43662" y="4757"/>
                  <a:pt x="43697" y="4706"/>
                  <a:pt x="43688" y="4653"/>
                </a:cubicBezTo>
                <a:cubicBezTo>
                  <a:pt x="43680" y="4605"/>
                  <a:pt x="43638" y="4572"/>
                  <a:pt x="43591" y="4572"/>
                </a:cubicBezTo>
                <a:cubicBezTo>
                  <a:pt x="43585" y="4572"/>
                  <a:pt x="43580" y="4572"/>
                  <a:pt x="43574" y="4573"/>
                </a:cubicBezTo>
                <a:lnTo>
                  <a:pt x="43568" y="4574"/>
                </a:lnTo>
                <a:lnTo>
                  <a:pt x="43058" y="4661"/>
                </a:lnTo>
                <a:cubicBezTo>
                  <a:pt x="42887" y="4693"/>
                  <a:pt x="42723" y="4707"/>
                  <a:pt x="42539" y="4760"/>
                </a:cubicBezTo>
                <a:cubicBezTo>
                  <a:pt x="42364" y="4812"/>
                  <a:pt x="42207" y="4885"/>
                  <a:pt x="42050" y="4934"/>
                </a:cubicBezTo>
                <a:cubicBezTo>
                  <a:pt x="41896" y="4985"/>
                  <a:pt x="41740" y="4995"/>
                  <a:pt x="41569" y="4995"/>
                </a:cubicBezTo>
                <a:cubicBezTo>
                  <a:pt x="41476" y="4995"/>
                  <a:pt x="41381" y="4992"/>
                  <a:pt x="41284" y="4992"/>
                </a:cubicBezTo>
                <a:cubicBezTo>
                  <a:pt x="41205" y="4992"/>
                  <a:pt x="41124" y="4994"/>
                  <a:pt x="41042" y="5001"/>
                </a:cubicBezTo>
                <a:cubicBezTo>
                  <a:pt x="40861" y="5018"/>
                  <a:pt x="40690" y="5052"/>
                  <a:pt x="40520" y="5082"/>
                </a:cubicBezTo>
                <a:cubicBezTo>
                  <a:pt x="40436" y="5097"/>
                  <a:pt x="40354" y="5112"/>
                  <a:pt x="40269" y="5123"/>
                </a:cubicBezTo>
                <a:cubicBezTo>
                  <a:pt x="40192" y="5133"/>
                  <a:pt x="40117" y="5143"/>
                  <a:pt x="40049" y="5143"/>
                </a:cubicBezTo>
                <a:cubicBezTo>
                  <a:pt x="40042" y="5143"/>
                  <a:pt x="40036" y="5143"/>
                  <a:pt x="40029" y="5143"/>
                </a:cubicBezTo>
                <a:cubicBezTo>
                  <a:pt x="39873" y="5139"/>
                  <a:pt x="39709" y="5095"/>
                  <a:pt x="39531" y="5067"/>
                </a:cubicBezTo>
                <a:cubicBezTo>
                  <a:pt x="39452" y="5054"/>
                  <a:pt x="39371" y="5048"/>
                  <a:pt x="39290" y="5048"/>
                </a:cubicBezTo>
                <a:cubicBezTo>
                  <a:pt x="39277" y="5048"/>
                  <a:pt x="39264" y="5048"/>
                  <a:pt x="39250" y="5048"/>
                </a:cubicBezTo>
                <a:cubicBezTo>
                  <a:pt x="39153" y="5055"/>
                  <a:pt x="39059" y="5076"/>
                  <a:pt x="38967" y="5108"/>
                </a:cubicBezTo>
                <a:cubicBezTo>
                  <a:pt x="38794" y="5168"/>
                  <a:pt x="38640" y="5247"/>
                  <a:pt x="38491" y="5280"/>
                </a:cubicBezTo>
                <a:cubicBezTo>
                  <a:pt x="38455" y="5288"/>
                  <a:pt x="38420" y="5294"/>
                  <a:pt x="38383" y="5296"/>
                </a:cubicBezTo>
                <a:lnTo>
                  <a:pt x="38256" y="5298"/>
                </a:lnTo>
                <a:lnTo>
                  <a:pt x="37997" y="5301"/>
                </a:lnTo>
                <a:lnTo>
                  <a:pt x="37484" y="5307"/>
                </a:lnTo>
                <a:cubicBezTo>
                  <a:pt x="37343" y="5305"/>
                  <a:pt x="37188" y="5241"/>
                  <a:pt x="37022" y="5183"/>
                </a:cubicBezTo>
                <a:cubicBezTo>
                  <a:pt x="36934" y="5151"/>
                  <a:pt x="36844" y="5127"/>
                  <a:pt x="36751" y="5110"/>
                </a:cubicBezTo>
                <a:cubicBezTo>
                  <a:pt x="36703" y="5102"/>
                  <a:pt x="36653" y="5099"/>
                  <a:pt x="36604" y="5099"/>
                </a:cubicBezTo>
                <a:cubicBezTo>
                  <a:pt x="36559" y="5099"/>
                  <a:pt x="36514" y="5100"/>
                  <a:pt x="36469" y="5101"/>
                </a:cubicBezTo>
                <a:lnTo>
                  <a:pt x="35953" y="5130"/>
                </a:lnTo>
                <a:cubicBezTo>
                  <a:pt x="35911" y="5132"/>
                  <a:pt x="35870" y="5132"/>
                  <a:pt x="35828" y="5132"/>
                </a:cubicBezTo>
                <a:lnTo>
                  <a:pt x="35694" y="5130"/>
                </a:lnTo>
                <a:cubicBezTo>
                  <a:pt x="35600" y="5135"/>
                  <a:pt x="35507" y="5149"/>
                  <a:pt x="35416" y="5171"/>
                </a:cubicBezTo>
                <a:cubicBezTo>
                  <a:pt x="35240" y="5210"/>
                  <a:pt x="35079" y="5258"/>
                  <a:pt x="34931" y="5262"/>
                </a:cubicBezTo>
                <a:cubicBezTo>
                  <a:pt x="34782" y="5261"/>
                  <a:pt x="34611" y="5228"/>
                  <a:pt x="34444" y="5196"/>
                </a:cubicBezTo>
                <a:cubicBezTo>
                  <a:pt x="34276" y="5164"/>
                  <a:pt x="34094" y="5131"/>
                  <a:pt x="33916" y="5121"/>
                </a:cubicBezTo>
                <a:cubicBezTo>
                  <a:pt x="33737" y="5110"/>
                  <a:pt x="33564" y="5112"/>
                  <a:pt x="33395" y="5106"/>
                </a:cubicBezTo>
                <a:cubicBezTo>
                  <a:pt x="33310" y="5104"/>
                  <a:pt x="33227" y="5098"/>
                  <a:pt x="33145" y="5088"/>
                </a:cubicBezTo>
                <a:cubicBezTo>
                  <a:pt x="33068" y="5080"/>
                  <a:pt x="32992" y="5063"/>
                  <a:pt x="32918" y="5038"/>
                </a:cubicBezTo>
                <a:cubicBezTo>
                  <a:pt x="32763" y="4989"/>
                  <a:pt x="32602" y="4917"/>
                  <a:pt x="32420" y="4870"/>
                </a:cubicBezTo>
                <a:cubicBezTo>
                  <a:pt x="32375" y="4859"/>
                  <a:pt x="32325" y="4849"/>
                  <a:pt x="32280" y="4842"/>
                </a:cubicBezTo>
                <a:cubicBezTo>
                  <a:pt x="32241" y="4837"/>
                  <a:pt x="32201" y="4830"/>
                  <a:pt x="32162" y="4820"/>
                </a:cubicBezTo>
                <a:cubicBezTo>
                  <a:pt x="32083" y="4802"/>
                  <a:pt x="32004" y="4780"/>
                  <a:pt x="31922" y="4755"/>
                </a:cubicBezTo>
                <a:cubicBezTo>
                  <a:pt x="31758" y="4705"/>
                  <a:pt x="31589" y="4647"/>
                  <a:pt x="31399" y="4621"/>
                </a:cubicBezTo>
                <a:cubicBezTo>
                  <a:pt x="31320" y="4610"/>
                  <a:pt x="31243" y="4607"/>
                  <a:pt x="31168" y="4607"/>
                </a:cubicBezTo>
                <a:cubicBezTo>
                  <a:pt x="31061" y="4607"/>
                  <a:pt x="30959" y="4613"/>
                  <a:pt x="30861" y="4615"/>
                </a:cubicBezTo>
                <a:cubicBezTo>
                  <a:pt x="30845" y="4615"/>
                  <a:pt x="30829" y="4615"/>
                  <a:pt x="30812" y="4615"/>
                </a:cubicBezTo>
                <a:cubicBezTo>
                  <a:pt x="30749" y="4615"/>
                  <a:pt x="30685" y="4612"/>
                  <a:pt x="30622" y="4606"/>
                </a:cubicBezTo>
                <a:cubicBezTo>
                  <a:pt x="30603" y="4603"/>
                  <a:pt x="30585" y="4600"/>
                  <a:pt x="30566" y="4596"/>
                </a:cubicBezTo>
                <a:lnTo>
                  <a:pt x="30498" y="4585"/>
                </a:lnTo>
                <a:cubicBezTo>
                  <a:pt x="30451" y="4578"/>
                  <a:pt x="30405" y="4573"/>
                  <a:pt x="30358" y="4570"/>
                </a:cubicBezTo>
                <a:cubicBezTo>
                  <a:pt x="30176" y="4556"/>
                  <a:pt x="30004" y="4562"/>
                  <a:pt x="29844" y="4545"/>
                </a:cubicBezTo>
                <a:cubicBezTo>
                  <a:pt x="29684" y="4533"/>
                  <a:pt x="29546" y="4488"/>
                  <a:pt x="29391" y="4417"/>
                </a:cubicBezTo>
                <a:cubicBezTo>
                  <a:pt x="29238" y="4350"/>
                  <a:pt x="29079" y="4266"/>
                  <a:pt x="28892" y="4214"/>
                </a:cubicBezTo>
                <a:cubicBezTo>
                  <a:pt x="28739" y="4178"/>
                  <a:pt x="28610" y="4101"/>
                  <a:pt x="28456" y="4014"/>
                </a:cubicBezTo>
                <a:cubicBezTo>
                  <a:pt x="28451" y="4011"/>
                  <a:pt x="28446" y="4008"/>
                  <a:pt x="28440" y="4005"/>
                </a:cubicBezTo>
                <a:lnTo>
                  <a:pt x="28440" y="4005"/>
                </a:lnTo>
                <a:lnTo>
                  <a:pt x="28521" y="3978"/>
                </a:lnTo>
                <a:cubicBezTo>
                  <a:pt x="28839" y="3860"/>
                  <a:pt x="29175" y="3771"/>
                  <a:pt x="29510" y="3604"/>
                </a:cubicBezTo>
                <a:cubicBezTo>
                  <a:pt x="29836" y="3437"/>
                  <a:pt x="30117" y="3229"/>
                  <a:pt x="30406" y="3050"/>
                </a:cubicBezTo>
                <a:cubicBezTo>
                  <a:pt x="30551" y="2959"/>
                  <a:pt x="30700" y="2866"/>
                  <a:pt x="30846" y="2760"/>
                </a:cubicBezTo>
                <a:cubicBezTo>
                  <a:pt x="30921" y="2706"/>
                  <a:pt x="30989" y="2655"/>
                  <a:pt x="31066" y="2589"/>
                </a:cubicBezTo>
                <a:cubicBezTo>
                  <a:pt x="31145" y="2518"/>
                  <a:pt x="31211" y="2431"/>
                  <a:pt x="31260" y="2334"/>
                </a:cubicBezTo>
                <a:cubicBezTo>
                  <a:pt x="31304" y="2244"/>
                  <a:pt x="31337" y="2149"/>
                  <a:pt x="31359" y="2052"/>
                </a:cubicBezTo>
                <a:cubicBezTo>
                  <a:pt x="31382" y="1959"/>
                  <a:pt x="31396" y="1864"/>
                  <a:pt x="31403" y="1768"/>
                </a:cubicBezTo>
                <a:cubicBezTo>
                  <a:pt x="31411" y="1664"/>
                  <a:pt x="31403" y="1559"/>
                  <a:pt x="31376" y="1457"/>
                </a:cubicBezTo>
                <a:cubicBezTo>
                  <a:pt x="31349" y="1347"/>
                  <a:pt x="31294" y="1247"/>
                  <a:pt x="31220" y="1161"/>
                </a:cubicBezTo>
                <a:cubicBezTo>
                  <a:pt x="31071" y="1002"/>
                  <a:pt x="30906" y="911"/>
                  <a:pt x="30733" y="834"/>
                </a:cubicBezTo>
                <a:cubicBezTo>
                  <a:pt x="30646" y="797"/>
                  <a:pt x="30558" y="766"/>
                  <a:pt x="30469" y="740"/>
                </a:cubicBezTo>
                <a:cubicBezTo>
                  <a:pt x="30384" y="717"/>
                  <a:pt x="30313" y="693"/>
                  <a:pt x="30231" y="665"/>
                </a:cubicBezTo>
                <a:cubicBezTo>
                  <a:pt x="30068" y="608"/>
                  <a:pt x="29899" y="539"/>
                  <a:pt x="29688" y="521"/>
                </a:cubicBezTo>
                <a:cubicBezTo>
                  <a:pt x="29648" y="519"/>
                  <a:pt x="29609" y="518"/>
                  <a:pt x="29570" y="518"/>
                </a:cubicBezTo>
                <a:cubicBezTo>
                  <a:pt x="29421" y="518"/>
                  <a:pt x="29282" y="532"/>
                  <a:pt x="29142" y="548"/>
                </a:cubicBezTo>
                <a:lnTo>
                  <a:pt x="28624" y="614"/>
                </a:lnTo>
                <a:cubicBezTo>
                  <a:pt x="28445" y="641"/>
                  <a:pt x="28267" y="683"/>
                  <a:pt x="28095" y="740"/>
                </a:cubicBezTo>
                <a:cubicBezTo>
                  <a:pt x="27923" y="794"/>
                  <a:pt x="27766" y="849"/>
                  <a:pt x="27596" y="913"/>
                </a:cubicBezTo>
                <a:cubicBezTo>
                  <a:pt x="27425" y="978"/>
                  <a:pt x="27260" y="1059"/>
                  <a:pt x="27105" y="1156"/>
                </a:cubicBezTo>
                <a:cubicBezTo>
                  <a:pt x="26948" y="1253"/>
                  <a:pt x="26800" y="1389"/>
                  <a:pt x="26683" y="1522"/>
                </a:cubicBezTo>
                <a:cubicBezTo>
                  <a:pt x="26561" y="1657"/>
                  <a:pt x="26446" y="1810"/>
                  <a:pt x="26368" y="1991"/>
                </a:cubicBezTo>
                <a:cubicBezTo>
                  <a:pt x="26327" y="2083"/>
                  <a:pt x="26300" y="2180"/>
                  <a:pt x="26286" y="2280"/>
                </a:cubicBezTo>
                <a:cubicBezTo>
                  <a:pt x="26279" y="2333"/>
                  <a:pt x="26277" y="2387"/>
                  <a:pt x="26280" y="2440"/>
                </a:cubicBezTo>
                <a:cubicBezTo>
                  <a:pt x="26285" y="2497"/>
                  <a:pt x="26297" y="2552"/>
                  <a:pt x="26316" y="2606"/>
                </a:cubicBezTo>
                <a:cubicBezTo>
                  <a:pt x="26392" y="2811"/>
                  <a:pt x="26527" y="2945"/>
                  <a:pt x="26628" y="3077"/>
                </a:cubicBezTo>
                <a:cubicBezTo>
                  <a:pt x="26724" y="3194"/>
                  <a:pt x="26810" y="3354"/>
                  <a:pt x="26926" y="3499"/>
                </a:cubicBezTo>
                <a:cubicBezTo>
                  <a:pt x="27039" y="3645"/>
                  <a:pt x="27180" y="3783"/>
                  <a:pt x="27357" y="3879"/>
                </a:cubicBezTo>
                <a:cubicBezTo>
                  <a:pt x="27399" y="3901"/>
                  <a:pt x="27441" y="3921"/>
                  <a:pt x="27483" y="3938"/>
                </a:cubicBezTo>
                <a:lnTo>
                  <a:pt x="27483" y="3938"/>
                </a:lnTo>
                <a:cubicBezTo>
                  <a:pt x="27455" y="3949"/>
                  <a:pt x="27429" y="3960"/>
                  <a:pt x="27403" y="3971"/>
                </a:cubicBezTo>
                <a:cubicBezTo>
                  <a:pt x="27232" y="4049"/>
                  <a:pt x="27085" y="4136"/>
                  <a:pt x="26943" y="4191"/>
                </a:cubicBezTo>
                <a:cubicBezTo>
                  <a:pt x="26876" y="4218"/>
                  <a:pt x="26807" y="4237"/>
                  <a:pt x="26735" y="4246"/>
                </a:cubicBezTo>
                <a:cubicBezTo>
                  <a:pt x="26666" y="4256"/>
                  <a:pt x="26596" y="4260"/>
                  <a:pt x="26526" y="4260"/>
                </a:cubicBezTo>
                <a:cubicBezTo>
                  <a:pt x="26518" y="4260"/>
                  <a:pt x="26511" y="4260"/>
                  <a:pt x="26503" y="4260"/>
                </a:cubicBezTo>
                <a:cubicBezTo>
                  <a:pt x="26497" y="4260"/>
                  <a:pt x="26491" y="4260"/>
                  <a:pt x="26484" y="4260"/>
                </a:cubicBezTo>
                <a:cubicBezTo>
                  <a:pt x="26372" y="4260"/>
                  <a:pt x="26254" y="4253"/>
                  <a:pt x="26130" y="4253"/>
                </a:cubicBezTo>
                <a:cubicBezTo>
                  <a:pt x="26079" y="4253"/>
                  <a:pt x="26027" y="4255"/>
                  <a:pt x="25974" y="4258"/>
                </a:cubicBezTo>
                <a:lnTo>
                  <a:pt x="25450" y="4299"/>
                </a:lnTo>
                <a:lnTo>
                  <a:pt x="24943" y="4340"/>
                </a:lnTo>
                <a:cubicBezTo>
                  <a:pt x="24926" y="4341"/>
                  <a:pt x="24908" y="4341"/>
                  <a:pt x="24891" y="4341"/>
                </a:cubicBezTo>
                <a:cubicBezTo>
                  <a:pt x="24758" y="4341"/>
                  <a:pt x="24614" y="4320"/>
                  <a:pt x="24461" y="4298"/>
                </a:cubicBezTo>
                <a:cubicBezTo>
                  <a:pt x="24348" y="4285"/>
                  <a:pt x="24231" y="4266"/>
                  <a:pt x="24104" y="4266"/>
                </a:cubicBezTo>
                <a:cubicBezTo>
                  <a:pt x="24034" y="4266"/>
                  <a:pt x="23961" y="4272"/>
                  <a:pt x="23884" y="4287"/>
                </a:cubicBezTo>
                <a:cubicBezTo>
                  <a:pt x="23683" y="4327"/>
                  <a:pt x="23521" y="4402"/>
                  <a:pt x="23372" y="4444"/>
                </a:cubicBezTo>
                <a:cubicBezTo>
                  <a:pt x="23305" y="4466"/>
                  <a:pt x="23237" y="4477"/>
                  <a:pt x="23167" y="4481"/>
                </a:cubicBezTo>
                <a:cubicBezTo>
                  <a:pt x="23093" y="4481"/>
                  <a:pt x="23021" y="4474"/>
                  <a:pt x="22949" y="4460"/>
                </a:cubicBezTo>
                <a:cubicBezTo>
                  <a:pt x="22794" y="4433"/>
                  <a:pt x="22628" y="4383"/>
                  <a:pt x="22441" y="4351"/>
                </a:cubicBezTo>
                <a:cubicBezTo>
                  <a:pt x="22347" y="4336"/>
                  <a:pt x="22252" y="4327"/>
                  <a:pt x="22159" y="4325"/>
                </a:cubicBezTo>
                <a:lnTo>
                  <a:pt x="21901" y="4312"/>
                </a:lnTo>
                <a:lnTo>
                  <a:pt x="21385" y="4288"/>
                </a:lnTo>
                <a:cubicBezTo>
                  <a:pt x="21275" y="4282"/>
                  <a:pt x="21168" y="4280"/>
                  <a:pt x="21063" y="4280"/>
                </a:cubicBezTo>
                <a:cubicBezTo>
                  <a:pt x="20992" y="4280"/>
                  <a:pt x="20923" y="4281"/>
                  <a:pt x="20855" y="4281"/>
                </a:cubicBezTo>
                <a:cubicBezTo>
                  <a:pt x="20837" y="4281"/>
                  <a:pt x="20819" y="4281"/>
                  <a:pt x="20801" y="4281"/>
                </a:cubicBezTo>
                <a:cubicBezTo>
                  <a:pt x="20650" y="4281"/>
                  <a:pt x="20512" y="4269"/>
                  <a:pt x="20346" y="4261"/>
                </a:cubicBezTo>
                <a:lnTo>
                  <a:pt x="19831" y="4243"/>
                </a:lnTo>
                <a:cubicBezTo>
                  <a:pt x="19747" y="4238"/>
                  <a:pt x="19664" y="4232"/>
                  <a:pt x="19594" y="4221"/>
                </a:cubicBezTo>
                <a:cubicBezTo>
                  <a:pt x="19515" y="4208"/>
                  <a:pt x="19438" y="4191"/>
                  <a:pt x="19362" y="4169"/>
                </a:cubicBezTo>
                <a:cubicBezTo>
                  <a:pt x="19200" y="4127"/>
                  <a:pt x="19026" y="4069"/>
                  <a:pt x="18824" y="4050"/>
                </a:cubicBezTo>
                <a:cubicBezTo>
                  <a:pt x="18763" y="4044"/>
                  <a:pt x="18704" y="4042"/>
                  <a:pt x="18647" y="4042"/>
                </a:cubicBezTo>
                <a:cubicBezTo>
                  <a:pt x="18514" y="4042"/>
                  <a:pt x="18389" y="4054"/>
                  <a:pt x="18273" y="4060"/>
                </a:cubicBezTo>
                <a:cubicBezTo>
                  <a:pt x="18225" y="4064"/>
                  <a:pt x="18181" y="4066"/>
                  <a:pt x="18138" y="4066"/>
                </a:cubicBezTo>
                <a:cubicBezTo>
                  <a:pt x="18028" y="4066"/>
                  <a:pt x="17928" y="4054"/>
                  <a:pt x="17803" y="4032"/>
                </a:cubicBezTo>
                <a:lnTo>
                  <a:pt x="17295" y="3945"/>
                </a:lnTo>
                <a:cubicBezTo>
                  <a:pt x="16942" y="3889"/>
                  <a:pt x="16609" y="3848"/>
                  <a:pt x="16266" y="3798"/>
                </a:cubicBezTo>
                <a:lnTo>
                  <a:pt x="15756" y="3726"/>
                </a:lnTo>
                <a:cubicBezTo>
                  <a:pt x="15585" y="3700"/>
                  <a:pt x="15411" y="3684"/>
                  <a:pt x="15260" y="3643"/>
                </a:cubicBezTo>
                <a:lnTo>
                  <a:pt x="14760" y="3510"/>
                </a:lnTo>
                <a:cubicBezTo>
                  <a:pt x="14574" y="3466"/>
                  <a:pt x="14413" y="3439"/>
                  <a:pt x="14243" y="3403"/>
                </a:cubicBezTo>
                <a:lnTo>
                  <a:pt x="13735" y="3300"/>
                </a:lnTo>
                <a:cubicBezTo>
                  <a:pt x="13552" y="3264"/>
                  <a:pt x="13376" y="3246"/>
                  <a:pt x="13209" y="3223"/>
                </a:cubicBezTo>
                <a:cubicBezTo>
                  <a:pt x="13067" y="3204"/>
                  <a:pt x="12925" y="3177"/>
                  <a:pt x="12786" y="3143"/>
                </a:cubicBezTo>
                <a:lnTo>
                  <a:pt x="12786" y="3143"/>
                </a:lnTo>
                <a:cubicBezTo>
                  <a:pt x="12875" y="3136"/>
                  <a:pt x="12971" y="3128"/>
                  <a:pt x="13073" y="3113"/>
                </a:cubicBezTo>
                <a:cubicBezTo>
                  <a:pt x="13177" y="3099"/>
                  <a:pt x="13280" y="3072"/>
                  <a:pt x="13379" y="3034"/>
                </a:cubicBezTo>
                <a:cubicBezTo>
                  <a:pt x="13473" y="2996"/>
                  <a:pt x="13564" y="2950"/>
                  <a:pt x="13649" y="2894"/>
                </a:cubicBezTo>
                <a:cubicBezTo>
                  <a:pt x="13809" y="2794"/>
                  <a:pt x="13940" y="2696"/>
                  <a:pt x="14064" y="2639"/>
                </a:cubicBezTo>
                <a:lnTo>
                  <a:pt x="14178" y="2591"/>
                </a:lnTo>
                <a:cubicBezTo>
                  <a:pt x="14226" y="2570"/>
                  <a:pt x="14272" y="2547"/>
                  <a:pt x="14318" y="2520"/>
                </a:cubicBezTo>
                <a:cubicBezTo>
                  <a:pt x="14510" y="2413"/>
                  <a:pt x="14667" y="2252"/>
                  <a:pt x="14771" y="2058"/>
                </a:cubicBezTo>
                <a:cubicBezTo>
                  <a:pt x="14795" y="2014"/>
                  <a:pt x="14820" y="1960"/>
                  <a:pt x="14836" y="1925"/>
                </a:cubicBezTo>
                <a:lnTo>
                  <a:pt x="14889" y="1808"/>
                </a:lnTo>
                <a:cubicBezTo>
                  <a:pt x="14961" y="1648"/>
                  <a:pt x="15047" y="1469"/>
                  <a:pt x="15070" y="1235"/>
                </a:cubicBezTo>
                <a:cubicBezTo>
                  <a:pt x="15082" y="1108"/>
                  <a:pt x="15062" y="981"/>
                  <a:pt x="15013" y="864"/>
                </a:cubicBezTo>
                <a:cubicBezTo>
                  <a:pt x="14965" y="756"/>
                  <a:pt x="14898" y="659"/>
                  <a:pt x="14813" y="576"/>
                </a:cubicBezTo>
                <a:cubicBezTo>
                  <a:pt x="14658" y="422"/>
                  <a:pt x="14489" y="327"/>
                  <a:pt x="14332" y="240"/>
                </a:cubicBezTo>
                <a:cubicBezTo>
                  <a:pt x="14181" y="156"/>
                  <a:pt x="13995" y="60"/>
                  <a:pt x="13783" y="21"/>
                </a:cubicBezTo>
                <a:cubicBezTo>
                  <a:pt x="13713" y="8"/>
                  <a:pt x="13642" y="0"/>
                  <a:pt x="135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80" name="Shape 4980"/>
        <p:cNvGrpSpPr/>
        <p:nvPr/>
      </p:nvGrpSpPr>
      <p:grpSpPr>
        <a:xfrm>
          <a:off x="0" y="0"/>
          <a:ext cx="0" cy="0"/>
          <a:chOff x="0" y="0"/>
          <a:chExt cx="0" cy="0"/>
        </a:xfrm>
      </p:grpSpPr>
      <p:sp>
        <p:nvSpPr>
          <p:cNvPr id="4981" name="Google Shape;4981;p61"/>
          <p:cNvSpPr/>
          <p:nvPr/>
        </p:nvSpPr>
        <p:spPr>
          <a:xfrm rot="-291557">
            <a:off x="745709" y="563965"/>
            <a:ext cx="2181630" cy="2393397"/>
          </a:xfrm>
          <a:custGeom>
            <a:rect b="b" l="l" r="r" t="t"/>
            <a:pathLst>
              <a:path extrusionOk="0" h="87862" w="80088">
                <a:moveTo>
                  <a:pt x="76951" y="0"/>
                </a:moveTo>
                <a:cubicBezTo>
                  <a:pt x="76949" y="0"/>
                  <a:pt x="76948" y="0"/>
                  <a:pt x="76947" y="0"/>
                </a:cubicBezTo>
                <a:lnTo>
                  <a:pt x="2940" y="170"/>
                </a:lnTo>
                <a:cubicBezTo>
                  <a:pt x="1315" y="175"/>
                  <a:pt x="0" y="1494"/>
                  <a:pt x="4" y="3120"/>
                </a:cubicBezTo>
                <a:lnTo>
                  <a:pt x="4" y="3313"/>
                </a:lnTo>
                <a:cubicBezTo>
                  <a:pt x="754" y="2771"/>
                  <a:pt x="1655" y="2481"/>
                  <a:pt x="2580" y="2481"/>
                </a:cubicBezTo>
                <a:cubicBezTo>
                  <a:pt x="5025" y="2481"/>
                  <a:pt x="7007" y="4463"/>
                  <a:pt x="7007" y="6909"/>
                </a:cubicBezTo>
                <a:cubicBezTo>
                  <a:pt x="7007" y="9352"/>
                  <a:pt x="5025" y="11336"/>
                  <a:pt x="2580" y="11336"/>
                </a:cubicBezTo>
                <a:cubicBezTo>
                  <a:pt x="1662" y="11336"/>
                  <a:pt x="766" y="11048"/>
                  <a:pt x="19" y="10514"/>
                </a:cubicBezTo>
                <a:lnTo>
                  <a:pt x="19" y="10514"/>
                </a:lnTo>
                <a:lnTo>
                  <a:pt x="34" y="17749"/>
                </a:lnTo>
                <a:cubicBezTo>
                  <a:pt x="779" y="17223"/>
                  <a:pt x="1669" y="16940"/>
                  <a:pt x="2580" y="16940"/>
                </a:cubicBezTo>
                <a:cubicBezTo>
                  <a:pt x="5025" y="16940"/>
                  <a:pt x="7007" y="18921"/>
                  <a:pt x="7007" y="21367"/>
                </a:cubicBezTo>
                <a:cubicBezTo>
                  <a:pt x="7007" y="23812"/>
                  <a:pt x="5025" y="25794"/>
                  <a:pt x="2580" y="25794"/>
                </a:cubicBezTo>
                <a:cubicBezTo>
                  <a:pt x="1675" y="25794"/>
                  <a:pt x="793" y="25516"/>
                  <a:pt x="51" y="24998"/>
                </a:cubicBezTo>
                <a:lnTo>
                  <a:pt x="51" y="24998"/>
                </a:lnTo>
                <a:lnTo>
                  <a:pt x="68" y="32184"/>
                </a:lnTo>
                <a:cubicBezTo>
                  <a:pt x="804" y="31674"/>
                  <a:pt x="1677" y="31400"/>
                  <a:pt x="2571" y="31400"/>
                </a:cubicBezTo>
                <a:cubicBezTo>
                  <a:pt x="2574" y="31400"/>
                  <a:pt x="2577" y="31400"/>
                  <a:pt x="2580" y="31400"/>
                </a:cubicBezTo>
                <a:cubicBezTo>
                  <a:pt x="5025" y="31400"/>
                  <a:pt x="7007" y="33381"/>
                  <a:pt x="7007" y="35827"/>
                </a:cubicBezTo>
                <a:cubicBezTo>
                  <a:pt x="7007" y="38271"/>
                  <a:pt x="5025" y="40254"/>
                  <a:pt x="2580" y="40254"/>
                </a:cubicBezTo>
                <a:cubicBezTo>
                  <a:pt x="1689" y="40254"/>
                  <a:pt x="820" y="39986"/>
                  <a:pt x="85" y="39482"/>
                </a:cubicBezTo>
                <a:lnTo>
                  <a:pt x="85" y="39482"/>
                </a:lnTo>
                <a:lnTo>
                  <a:pt x="100" y="46619"/>
                </a:lnTo>
                <a:cubicBezTo>
                  <a:pt x="832" y="46122"/>
                  <a:pt x="1696" y="45858"/>
                  <a:pt x="2580" y="45858"/>
                </a:cubicBezTo>
                <a:cubicBezTo>
                  <a:pt x="5025" y="45858"/>
                  <a:pt x="7007" y="47841"/>
                  <a:pt x="7007" y="50285"/>
                </a:cubicBezTo>
                <a:cubicBezTo>
                  <a:pt x="7007" y="52731"/>
                  <a:pt x="5025" y="54712"/>
                  <a:pt x="2580" y="54712"/>
                </a:cubicBezTo>
                <a:cubicBezTo>
                  <a:pt x="2577" y="54712"/>
                  <a:pt x="2574" y="54712"/>
                  <a:pt x="2571" y="54712"/>
                </a:cubicBezTo>
                <a:cubicBezTo>
                  <a:pt x="1697" y="54712"/>
                  <a:pt x="843" y="54452"/>
                  <a:pt x="117" y="53964"/>
                </a:cubicBezTo>
                <a:lnTo>
                  <a:pt x="117" y="53964"/>
                </a:lnTo>
                <a:lnTo>
                  <a:pt x="134" y="61057"/>
                </a:lnTo>
                <a:cubicBezTo>
                  <a:pt x="857" y="60572"/>
                  <a:pt x="1709" y="60316"/>
                  <a:pt x="2580" y="60316"/>
                </a:cubicBezTo>
                <a:cubicBezTo>
                  <a:pt x="5025" y="60316"/>
                  <a:pt x="7007" y="62300"/>
                  <a:pt x="7007" y="64744"/>
                </a:cubicBezTo>
                <a:cubicBezTo>
                  <a:pt x="7007" y="67189"/>
                  <a:pt x="5025" y="69171"/>
                  <a:pt x="2580" y="69171"/>
                </a:cubicBezTo>
                <a:cubicBezTo>
                  <a:pt x="1716" y="69171"/>
                  <a:pt x="873" y="68918"/>
                  <a:pt x="151" y="68442"/>
                </a:cubicBezTo>
                <a:lnTo>
                  <a:pt x="151" y="68442"/>
                </a:lnTo>
                <a:lnTo>
                  <a:pt x="168" y="75496"/>
                </a:lnTo>
                <a:cubicBezTo>
                  <a:pt x="882" y="75027"/>
                  <a:pt x="1717" y="74776"/>
                  <a:pt x="2573" y="74776"/>
                </a:cubicBezTo>
                <a:cubicBezTo>
                  <a:pt x="2576" y="74776"/>
                  <a:pt x="2579" y="74776"/>
                  <a:pt x="2581" y="74776"/>
                </a:cubicBezTo>
                <a:cubicBezTo>
                  <a:pt x="5025" y="74776"/>
                  <a:pt x="7007" y="76758"/>
                  <a:pt x="7007" y="79202"/>
                </a:cubicBezTo>
                <a:cubicBezTo>
                  <a:pt x="7007" y="81647"/>
                  <a:pt x="5025" y="83629"/>
                  <a:pt x="2580" y="83629"/>
                </a:cubicBezTo>
                <a:cubicBezTo>
                  <a:pt x="2577" y="83629"/>
                  <a:pt x="2574" y="83629"/>
                  <a:pt x="2571" y="83629"/>
                </a:cubicBezTo>
                <a:cubicBezTo>
                  <a:pt x="1724" y="83629"/>
                  <a:pt x="896" y="83382"/>
                  <a:pt x="183" y="82921"/>
                </a:cubicBezTo>
                <a:lnTo>
                  <a:pt x="183" y="82921"/>
                </a:lnTo>
                <a:lnTo>
                  <a:pt x="188" y="84925"/>
                </a:lnTo>
                <a:cubicBezTo>
                  <a:pt x="193" y="86548"/>
                  <a:pt x="1511" y="87861"/>
                  <a:pt x="3134" y="87861"/>
                </a:cubicBezTo>
                <a:cubicBezTo>
                  <a:pt x="3136" y="87861"/>
                  <a:pt x="3138" y="87861"/>
                  <a:pt x="3140" y="87861"/>
                </a:cubicBezTo>
                <a:lnTo>
                  <a:pt x="77147" y="87695"/>
                </a:lnTo>
                <a:cubicBezTo>
                  <a:pt x="78773" y="87690"/>
                  <a:pt x="80087" y="86369"/>
                  <a:pt x="80084" y="84743"/>
                </a:cubicBezTo>
                <a:lnTo>
                  <a:pt x="79899" y="2939"/>
                </a:lnTo>
                <a:cubicBezTo>
                  <a:pt x="79894" y="1314"/>
                  <a:pt x="78575" y="0"/>
                  <a:pt x="769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1"/>
          <p:cNvSpPr txBox="1"/>
          <p:nvPr>
            <p:ph type="ctrTitle"/>
          </p:nvPr>
        </p:nvSpPr>
        <p:spPr>
          <a:xfrm flipH="1">
            <a:off x="1081475" y="384921"/>
            <a:ext cx="2181600" cy="132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sp>
        <p:nvSpPr>
          <p:cNvPr id="4983" name="Google Shape;4983;p61"/>
          <p:cNvSpPr txBox="1"/>
          <p:nvPr>
            <p:ph idx="1" type="subTitle"/>
          </p:nvPr>
        </p:nvSpPr>
        <p:spPr>
          <a:xfrm flipH="1">
            <a:off x="1081725" y="1556639"/>
            <a:ext cx="1797000" cy="110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and add yours</a:t>
            </a:r>
            <a:endParaRPr/>
          </a:p>
        </p:txBody>
      </p:sp>
      <p:grpSp>
        <p:nvGrpSpPr>
          <p:cNvPr id="4984" name="Google Shape;4984;p61"/>
          <p:cNvGrpSpPr/>
          <p:nvPr/>
        </p:nvGrpSpPr>
        <p:grpSpPr>
          <a:xfrm rot="220863">
            <a:off x="3670693" y="1539683"/>
            <a:ext cx="4439236" cy="2409428"/>
            <a:chOff x="3675723" y="1369555"/>
            <a:chExt cx="4439400" cy="2409517"/>
          </a:xfrm>
        </p:grpSpPr>
        <p:sp>
          <p:nvSpPr>
            <p:cNvPr id="4985" name="Google Shape;4985;p61"/>
            <p:cNvSpPr/>
            <p:nvPr/>
          </p:nvSpPr>
          <p:spPr>
            <a:xfrm>
              <a:off x="3675723" y="3607015"/>
              <a:ext cx="4439400" cy="172057"/>
            </a:xfrm>
            <a:custGeom>
              <a:rect b="b" l="l" r="r" t="t"/>
              <a:pathLst>
                <a:path extrusionOk="0" h="6026" w="155482">
                  <a:moveTo>
                    <a:pt x="318" y="1"/>
                  </a:moveTo>
                  <a:cubicBezTo>
                    <a:pt x="142" y="1"/>
                    <a:pt x="0" y="144"/>
                    <a:pt x="0" y="318"/>
                  </a:cubicBezTo>
                  <a:cubicBezTo>
                    <a:pt x="0" y="3470"/>
                    <a:pt x="2555" y="6025"/>
                    <a:pt x="5705" y="6025"/>
                  </a:cubicBezTo>
                  <a:lnTo>
                    <a:pt x="149776" y="6025"/>
                  </a:lnTo>
                  <a:cubicBezTo>
                    <a:pt x="152926" y="6025"/>
                    <a:pt x="155481" y="3470"/>
                    <a:pt x="155481" y="318"/>
                  </a:cubicBezTo>
                  <a:cubicBezTo>
                    <a:pt x="155481" y="144"/>
                    <a:pt x="155340" y="1"/>
                    <a:pt x="15516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1"/>
            <p:cNvSpPr/>
            <p:nvPr/>
          </p:nvSpPr>
          <p:spPr>
            <a:xfrm>
              <a:off x="4048504" y="1369555"/>
              <a:ext cx="3693808" cy="2237545"/>
            </a:xfrm>
            <a:custGeom>
              <a:rect b="b" l="l" r="r" t="t"/>
              <a:pathLst>
                <a:path extrusionOk="0" h="78366" w="129369">
                  <a:moveTo>
                    <a:pt x="129" y="0"/>
                  </a:moveTo>
                  <a:cubicBezTo>
                    <a:pt x="59" y="0"/>
                    <a:pt x="0" y="57"/>
                    <a:pt x="0" y="129"/>
                  </a:cubicBezTo>
                  <a:lnTo>
                    <a:pt x="0" y="78366"/>
                  </a:lnTo>
                  <a:lnTo>
                    <a:pt x="129369" y="78366"/>
                  </a:lnTo>
                  <a:lnTo>
                    <a:pt x="129369" y="129"/>
                  </a:lnTo>
                  <a:cubicBezTo>
                    <a:pt x="129369" y="57"/>
                    <a:pt x="129311" y="0"/>
                    <a:pt x="129240" y="0"/>
                  </a:cubicBez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1"/>
            <p:cNvSpPr/>
            <p:nvPr/>
          </p:nvSpPr>
          <p:spPr>
            <a:xfrm>
              <a:off x="5358322" y="3607072"/>
              <a:ext cx="1074174" cy="69468"/>
            </a:xfrm>
            <a:custGeom>
              <a:rect b="b" l="l" r="r" t="t"/>
              <a:pathLst>
                <a:path extrusionOk="0" h="2433" w="37621">
                  <a:moveTo>
                    <a:pt x="1" y="1"/>
                  </a:moveTo>
                  <a:cubicBezTo>
                    <a:pt x="1" y="1344"/>
                    <a:pt x="1090" y="2432"/>
                    <a:pt x="2434" y="2432"/>
                  </a:cubicBezTo>
                  <a:lnTo>
                    <a:pt x="35189" y="2432"/>
                  </a:lnTo>
                  <a:cubicBezTo>
                    <a:pt x="36532" y="2432"/>
                    <a:pt x="37621" y="1344"/>
                    <a:pt x="37621"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8" name="Google Shape;4988;p61"/>
          <p:cNvSpPr/>
          <p:nvPr/>
        </p:nvSpPr>
        <p:spPr>
          <a:xfrm rot="221096">
            <a:off x="4172883" y="1664005"/>
            <a:ext cx="3445941" cy="1989756"/>
          </a:xfrm>
          <a:custGeom>
            <a:rect b="b" l="l" r="r" t="t"/>
            <a:pathLst>
              <a:path extrusionOk="0" h="69690" w="120692">
                <a:moveTo>
                  <a:pt x="47" y="0"/>
                </a:moveTo>
                <a:cubicBezTo>
                  <a:pt x="20" y="0"/>
                  <a:pt x="0" y="22"/>
                  <a:pt x="0" y="47"/>
                </a:cubicBezTo>
                <a:lnTo>
                  <a:pt x="0" y="69643"/>
                </a:lnTo>
                <a:cubicBezTo>
                  <a:pt x="0" y="69670"/>
                  <a:pt x="20" y="69690"/>
                  <a:pt x="47" y="69690"/>
                </a:cubicBezTo>
                <a:lnTo>
                  <a:pt x="120644" y="69690"/>
                </a:lnTo>
                <a:cubicBezTo>
                  <a:pt x="120671" y="69690"/>
                  <a:pt x="120691" y="69670"/>
                  <a:pt x="120691" y="69643"/>
                </a:cubicBezTo>
                <a:lnTo>
                  <a:pt x="120691" y="47"/>
                </a:lnTo>
                <a:cubicBezTo>
                  <a:pt x="120691" y="22"/>
                  <a:pt x="120671" y="0"/>
                  <a:pt x="120644" y="0"/>
                </a:cubicBezTo>
                <a:close/>
              </a:path>
            </a:pathLst>
          </a:custGeom>
          <a:solidFill>
            <a:srgbClr val="F6F6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989" name="Google Shape;4989;p61"/>
          <p:cNvPicPr preferRelativeResize="0"/>
          <p:nvPr/>
        </p:nvPicPr>
        <p:blipFill rotWithShape="1">
          <a:blip r:embed="rId3">
            <a:alphaModFix/>
          </a:blip>
          <a:srcRect b="0" l="1981" r="409" t="-391"/>
          <a:stretch/>
        </p:blipFill>
        <p:spPr>
          <a:xfrm rot="221021">
            <a:off x="4173429" y="1656252"/>
            <a:ext cx="3446020" cy="1989808"/>
          </a:xfrm>
          <a:prstGeom prst="roundRect">
            <a:avLst>
              <a:gd fmla="val 0" name="adj"/>
            </a:avLst>
          </a:prstGeom>
          <a:noFill/>
          <a:ln>
            <a:noFill/>
          </a:ln>
        </p:spPr>
      </p:pic>
      <p:sp>
        <p:nvSpPr>
          <p:cNvPr id="4990" name="Google Shape;4990;p61"/>
          <p:cNvSpPr/>
          <p:nvPr/>
        </p:nvSpPr>
        <p:spPr>
          <a:xfrm rot="221096">
            <a:off x="4097068" y="1386634"/>
            <a:ext cx="3733598" cy="432441"/>
          </a:xfrm>
          <a:custGeom>
            <a:rect b="b" l="l" r="r" t="t"/>
            <a:pathLst>
              <a:path extrusionOk="0" h="15146" w="130767">
                <a:moveTo>
                  <a:pt x="19317" y="0"/>
                </a:moveTo>
                <a:cubicBezTo>
                  <a:pt x="16565" y="0"/>
                  <a:pt x="14919" y="2142"/>
                  <a:pt x="11154" y="2497"/>
                </a:cubicBezTo>
                <a:cubicBezTo>
                  <a:pt x="10879" y="2523"/>
                  <a:pt x="10617" y="2535"/>
                  <a:pt x="10367" y="2535"/>
                </a:cubicBezTo>
                <a:cubicBezTo>
                  <a:pt x="6860" y="2535"/>
                  <a:pt x="5606" y="166"/>
                  <a:pt x="3782" y="166"/>
                </a:cubicBezTo>
                <a:cubicBezTo>
                  <a:pt x="3482" y="166"/>
                  <a:pt x="3166" y="230"/>
                  <a:pt x="2823" y="379"/>
                </a:cubicBezTo>
                <a:cubicBezTo>
                  <a:pt x="1275" y="1055"/>
                  <a:pt x="146" y="3165"/>
                  <a:pt x="1" y="5050"/>
                </a:cubicBezTo>
                <a:cubicBezTo>
                  <a:pt x="93" y="5943"/>
                  <a:pt x="462" y="6713"/>
                  <a:pt x="1182" y="7137"/>
                </a:cubicBezTo>
                <a:cubicBezTo>
                  <a:pt x="2445" y="7882"/>
                  <a:pt x="3829" y="8088"/>
                  <a:pt x="5251" y="8088"/>
                </a:cubicBezTo>
                <a:cubicBezTo>
                  <a:pt x="7004" y="8088"/>
                  <a:pt x="8813" y="7775"/>
                  <a:pt x="10520" y="7775"/>
                </a:cubicBezTo>
                <a:cubicBezTo>
                  <a:pt x="13020" y="7775"/>
                  <a:pt x="15300" y="8446"/>
                  <a:pt x="16864" y="11752"/>
                </a:cubicBezTo>
                <a:cubicBezTo>
                  <a:pt x="17171" y="12401"/>
                  <a:pt x="17391" y="13104"/>
                  <a:pt x="17830" y="13674"/>
                </a:cubicBezTo>
                <a:cubicBezTo>
                  <a:pt x="18434" y="14459"/>
                  <a:pt x="19401" y="14906"/>
                  <a:pt x="20381" y="15071"/>
                </a:cubicBezTo>
                <a:cubicBezTo>
                  <a:pt x="20682" y="15121"/>
                  <a:pt x="20986" y="15146"/>
                  <a:pt x="21290" y="15146"/>
                </a:cubicBezTo>
                <a:cubicBezTo>
                  <a:pt x="23223" y="15146"/>
                  <a:pt x="25152" y="14153"/>
                  <a:pt x="26223" y="12536"/>
                </a:cubicBezTo>
                <a:cubicBezTo>
                  <a:pt x="26660" y="11873"/>
                  <a:pt x="26963" y="11128"/>
                  <a:pt x="27435" y="10491"/>
                </a:cubicBezTo>
                <a:cubicBezTo>
                  <a:pt x="28693" y="8791"/>
                  <a:pt x="30961" y="8148"/>
                  <a:pt x="33080" y="8148"/>
                </a:cubicBezTo>
                <a:cubicBezTo>
                  <a:pt x="33110" y="8148"/>
                  <a:pt x="33140" y="8148"/>
                  <a:pt x="33169" y="8148"/>
                </a:cubicBezTo>
                <a:cubicBezTo>
                  <a:pt x="35312" y="8166"/>
                  <a:pt x="37417" y="8720"/>
                  <a:pt x="39557" y="8865"/>
                </a:cubicBezTo>
                <a:cubicBezTo>
                  <a:pt x="39973" y="8893"/>
                  <a:pt x="40389" y="8906"/>
                  <a:pt x="40804" y="8906"/>
                </a:cubicBezTo>
                <a:cubicBezTo>
                  <a:pt x="44619" y="8906"/>
                  <a:pt x="48390" y="7803"/>
                  <a:pt x="52208" y="7431"/>
                </a:cubicBezTo>
                <a:cubicBezTo>
                  <a:pt x="52880" y="7366"/>
                  <a:pt x="53566" y="7331"/>
                  <a:pt x="54256" y="7331"/>
                </a:cubicBezTo>
                <a:cubicBezTo>
                  <a:pt x="57910" y="7331"/>
                  <a:pt x="61658" y="8326"/>
                  <a:pt x="63824" y="11175"/>
                </a:cubicBezTo>
                <a:cubicBezTo>
                  <a:pt x="64305" y="11808"/>
                  <a:pt x="64722" y="12543"/>
                  <a:pt x="65428" y="12911"/>
                </a:cubicBezTo>
                <a:cubicBezTo>
                  <a:pt x="65750" y="13080"/>
                  <a:pt x="66075" y="13155"/>
                  <a:pt x="66398" y="13155"/>
                </a:cubicBezTo>
                <a:cubicBezTo>
                  <a:pt x="67866" y="13155"/>
                  <a:pt x="69295" y="11603"/>
                  <a:pt x="70233" y="10244"/>
                </a:cubicBezTo>
                <a:cubicBezTo>
                  <a:pt x="71705" y="8113"/>
                  <a:pt x="73546" y="7816"/>
                  <a:pt x="75588" y="7816"/>
                </a:cubicBezTo>
                <a:cubicBezTo>
                  <a:pt x="76376" y="7816"/>
                  <a:pt x="77193" y="7860"/>
                  <a:pt x="78030" y="7860"/>
                </a:cubicBezTo>
                <a:cubicBezTo>
                  <a:pt x="78631" y="7860"/>
                  <a:pt x="79242" y="7838"/>
                  <a:pt x="79860" y="7760"/>
                </a:cubicBezTo>
                <a:cubicBezTo>
                  <a:pt x="83259" y="7334"/>
                  <a:pt x="86540" y="6878"/>
                  <a:pt x="89924" y="6878"/>
                </a:cubicBezTo>
                <a:cubicBezTo>
                  <a:pt x="90725" y="6878"/>
                  <a:pt x="91533" y="6903"/>
                  <a:pt x="92349" y="6961"/>
                </a:cubicBezTo>
                <a:cubicBezTo>
                  <a:pt x="93865" y="7068"/>
                  <a:pt x="95233" y="7108"/>
                  <a:pt x="96496" y="7108"/>
                </a:cubicBezTo>
                <a:cubicBezTo>
                  <a:pt x="100376" y="7108"/>
                  <a:pt x="103253" y="6728"/>
                  <a:pt x="106311" y="6728"/>
                </a:cubicBezTo>
                <a:cubicBezTo>
                  <a:pt x="108594" y="6728"/>
                  <a:pt x="110978" y="6940"/>
                  <a:pt x="113956" y="7682"/>
                </a:cubicBezTo>
                <a:cubicBezTo>
                  <a:pt x="117435" y="8548"/>
                  <a:pt x="119101" y="8844"/>
                  <a:pt x="120150" y="8844"/>
                </a:cubicBezTo>
                <a:cubicBezTo>
                  <a:pt x="121592" y="8844"/>
                  <a:pt x="121870" y="8285"/>
                  <a:pt x="124094" y="7879"/>
                </a:cubicBezTo>
                <a:cubicBezTo>
                  <a:pt x="124673" y="7774"/>
                  <a:pt x="125185" y="7732"/>
                  <a:pt x="125643" y="7732"/>
                </a:cubicBezTo>
                <a:cubicBezTo>
                  <a:pt x="127299" y="7732"/>
                  <a:pt x="128249" y="8274"/>
                  <a:pt x="129096" y="8274"/>
                </a:cubicBezTo>
                <a:cubicBezTo>
                  <a:pt x="129569" y="8274"/>
                  <a:pt x="130009" y="8106"/>
                  <a:pt x="130524" y="7582"/>
                </a:cubicBezTo>
                <a:cubicBezTo>
                  <a:pt x="130631" y="7475"/>
                  <a:pt x="130714" y="7344"/>
                  <a:pt x="130767" y="7201"/>
                </a:cubicBezTo>
                <a:cubicBezTo>
                  <a:pt x="130197" y="5239"/>
                  <a:pt x="126578" y="2533"/>
                  <a:pt x="126578" y="2533"/>
                </a:cubicBezTo>
                <a:cubicBezTo>
                  <a:pt x="126578" y="2533"/>
                  <a:pt x="125877" y="1822"/>
                  <a:pt x="123965" y="1822"/>
                </a:cubicBezTo>
                <a:cubicBezTo>
                  <a:pt x="123308" y="1822"/>
                  <a:pt x="122507" y="1906"/>
                  <a:pt x="121543" y="2132"/>
                </a:cubicBezTo>
                <a:cubicBezTo>
                  <a:pt x="118274" y="2900"/>
                  <a:pt x="88634" y="4426"/>
                  <a:pt x="72693" y="4426"/>
                </a:cubicBezTo>
                <a:cubicBezTo>
                  <a:pt x="70247" y="4426"/>
                  <a:pt x="68123" y="4390"/>
                  <a:pt x="66466" y="4310"/>
                </a:cubicBezTo>
                <a:cubicBezTo>
                  <a:pt x="54018" y="3708"/>
                  <a:pt x="26255" y="2272"/>
                  <a:pt x="21769" y="514"/>
                </a:cubicBezTo>
                <a:cubicBezTo>
                  <a:pt x="20837" y="148"/>
                  <a:pt x="20039" y="0"/>
                  <a:pt x="1931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94" name="Shape 4994"/>
        <p:cNvGrpSpPr/>
        <p:nvPr/>
      </p:nvGrpSpPr>
      <p:grpSpPr>
        <a:xfrm>
          <a:off x="0" y="0"/>
          <a:ext cx="0" cy="0"/>
          <a:chOff x="0" y="0"/>
          <a:chExt cx="0" cy="0"/>
        </a:xfrm>
      </p:grpSpPr>
      <p:sp>
        <p:nvSpPr>
          <p:cNvPr id="4995" name="Google Shape;4995;p62"/>
          <p:cNvSpPr/>
          <p:nvPr/>
        </p:nvSpPr>
        <p:spPr>
          <a:xfrm rot="504092">
            <a:off x="5565339" y="714045"/>
            <a:ext cx="2181583" cy="2393346"/>
          </a:xfrm>
          <a:custGeom>
            <a:rect b="b" l="l" r="r" t="t"/>
            <a:pathLst>
              <a:path extrusionOk="0" h="87862" w="80088">
                <a:moveTo>
                  <a:pt x="76951" y="0"/>
                </a:moveTo>
                <a:cubicBezTo>
                  <a:pt x="76949" y="0"/>
                  <a:pt x="76948" y="0"/>
                  <a:pt x="76947" y="0"/>
                </a:cubicBezTo>
                <a:lnTo>
                  <a:pt x="2940" y="170"/>
                </a:lnTo>
                <a:cubicBezTo>
                  <a:pt x="1315" y="175"/>
                  <a:pt x="0" y="1494"/>
                  <a:pt x="4" y="3120"/>
                </a:cubicBezTo>
                <a:lnTo>
                  <a:pt x="4" y="3313"/>
                </a:lnTo>
                <a:cubicBezTo>
                  <a:pt x="754" y="2771"/>
                  <a:pt x="1655" y="2481"/>
                  <a:pt x="2580" y="2481"/>
                </a:cubicBezTo>
                <a:cubicBezTo>
                  <a:pt x="5025" y="2481"/>
                  <a:pt x="7007" y="4463"/>
                  <a:pt x="7007" y="6909"/>
                </a:cubicBezTo>
                <a:cubicBezTo>
                  <a:pt x="7007" y="9352"/>
                  <a:pt x="5025" y="11336"/>
                  <a:pt x="2580" y="11336"/>
                </a:cubicBezTo>
                <a:cubicBezTo>
                  <a:pt x="1662" y="11336"/>
                  <a:pt x="766" y="11048"/>
                  <a:pt x="19" y="10514"/>
                </a:cubicBezTo>
                <a:lnTo>
                  <a:pt x="19" y="10514"/>
                </a:lnTo>
                <a:lnTo>
                  <a:pt x="34" y="17749"/>
                </a:lnTo>
                <a:cubicBezTo>
                  <a:pt x="779" y="17223"/>
                  <a:pt x="1669" y="16940"/>
                  <a:pt x="2580" y="16940"/>
                </a:cubicBezTo>
                <a:cubicBezTo>
                  <a:pt x="5025" y="16940"/>
                  <a:pt x="7007" y="18921"/>
                  <a:pt x="7007" y="21367"/>
                </a:cubicBezTo>
                <a:cubicBezTo>
                  <a:pt x="7007" y="23812"/>
                  <a:pt x="5025" y="25794"/>
                  <a:pt x="2580" y="25794"/>
                </a:cubicBezTo>
                <a:cubicBezTo>
                  <a:pt x="1675" y="25794"/>
                  <a:pt x="793" y="25516"/>
                  <a:pt x="51" y="24998"/>
                </a:cubicBezTo>
                <a:lnTo>
                  <a:pt x="51" y="24998"/>
                </a:lnTo>
                <a:lnTo>
                  <a:pt x="68" y="32184"/>
                </a:lnTo>
                <a:cubicBezTo>
                  <a:pt x="804" y="31674"/>
                  <a:pt x="1677" y="31400"/>
                  <a:pt x="2571" y="31400"/>
                </a:cubicBezTo>
                <a:cubicBezTo>
                  <a:pt x="2574" y="31400"/>
                  <a:pt x="2577" y="31400"/>
                  <a:pt x="2580" y="31400"/>
                </a:cubicBezTo>
                <a:cubicBezTo>
                  <a:pt x="5025" y="31400"/>
                  <a:pt x="7007" y="33381"/>
                  <a:pt x="7007" y="35827"/>
                </a:cubicBezTo>
                <a:cubicBezTo>
                  <a:pt x="7007" y="38271"/>
                  <a:pt x="5025" y="40254"/>
                  <a:pt x="2580" y="40254"/>
                </a:cubicBezTo>
                <a:cubicBezTo>
                  <a:pt x="1689" y="40254"/>
                  <a:pt x="820" y="39986"/>
                  <a:pt x="85" y="39482"/>
                </a:cubicBezTo>
                <a:lnTo>
                  <a:pt x="85" y="39482"/>
                </a:lnTo>
                <a:lnTo>
                  <a:pt x="100" y="46619"/>
                </a:lnTo>
                <a:cubicBezTo>
                  <a:pt x="832" y="46122"/>
                  <a:pt x="1696" y="45858"/>
                  <a:pt x="2580" y="45858"/>
                </a:cubicBezTo>
                <a:cubicBezTo>
                  <a:pt x="5025" y="45858"/>
                  <a:pt x="7007" y="47841"/>
                  <a:pt x="7007" y="50285"/>
                </a:cubicBezTo>
                <a:cubicBezTo>
                  <a:pt x="7007" y="52731"/>
                  <a:pt x="5025" y="54712"/>
                  <a:pt x="2580" y="54712"/>
                </a:cubicBezTo>
                <a:cubicBezTo>
                  <a:pt x="2577" y="54712"/>
                  <a:pt x="2574" y="54712"/>
                  <a:pt x="2571" y="54712"/>
                </a:cubicBezTo>
                <a:cubicBezTo>
                  <a:pt x="1697" y="54712"/>
                  <a:pt x="843" y="54452"/>
                  <a:pt x="117" y="53964"/>
                </a:cubicBezTo>
                <a:lnTo>
                  <a:pt x="117" y="53964"/>
                </a:lnTo>
                <a:lnTo>
                  <a:pt x="134" y="61057"/>
                </a:lnTo>
                <a:cubicBezTo>
                  <a:pt x="857" y="60572"/>
                  <a:pt x="1709" y="60316"/>
                  <a:pt x="2580" y="60316"/>
                </a:cubicBezTo>
                <a:cubicBezTo>
                  <a:pt x="5025" y="60316"/>
                  <a:pt x="7007" y="62300"/>
                  <a:pt x="7007" y="64744"/>
                </a:cubicBezTo>
                <a:cubicBezTo>
                  <a:pt x="7007" y="67189"/>
                  <a:pt x="5025" y="69171"/>
                  <a:pt x="2580" y="69171"/>
                </a:cubicBezTo>
                <a:cubicBezTo>
                  <a:pt x="1716" y="69171"/>
                  <a:pt x="873" y="68918"/>
                  <a:pt x="151" y="68442"/>
                </a:cubicBezTo>
                <a:lnTo>
                  <a:pt x="151" y="68442"/>
                </a:lnTo>
                <a:lnTo>
                  <a:pt x="168" y="75496"/>
                </a:lnTo>
                <a:cubicBezTo>
                  <a:pt x="882" y="75027"/>
                  <a:pt x="1717" y="74776"/>
                  <a:pt x="2573" y="74776"/>
                </a:cubicBezTo>
                <a:cubicBezTo>
                  <a:pt x="2576" y="74776"/>
                  <a:pt x="2579" y="74776"/>
                  <a:pt x="2581" y="74776"/>
                </a:cubicBezTo>
                <a:cubicBezTo>
                  <a:pt x="5025" y="74776"/>
                  <a:pt x="7007" y="76758"/>
                  <a:pt x="7007" y="79202"/>
                </a:cubicBezTo>
                <a:cubicBezTo>
                  <a:pt x="7007" y="81647"/>
                  <a:pt x="5025" y="83629"/>
                  <a:pt x="2580" y="83629"/>
                </a:cubicBezTo>
                <a:cubicBezTo>
                  <a:pt x="2577" y="83629"/>
                  <a:pt x="2574" y="83629"/>
                  <a:pt x="2571" y="83629"/>
                </a:cubicBezTo>
                <a:cubicBezTo>
                  <a:pt x="1724" y="83629"/>
                  <a:pt x="896" y="83382"/>
                  <a:pt x="183" y="82921"/>
                </a:cubicBezTo>
                <a:lnTo>
                  <a:pt x="183" y="82921"/>
                </a:lnTo>
                <a:lnTo>
                  <a:pt x="188" y="84925"/>
                </a:lnTo>
                <a:cubicBezTo>
                  <a:pt x="193" y="86548"/>
                  <a:pt x="1511" y="87861"/>
                  <a:pt x="3134" y="87861"/>
                </a:cubicBezTo>
                <a:cubicBezTo>
                  <a:pt x="3136" y="87861"/>
                  <a:pt x="3138" y="87861"/>
                  <a:pt x="3140" y="87861"/>
                </a:cubicBezTo>
                <a:lnTo>
                  <a:pt x="77147" y="87695"/>
                </a:lnTo>
                <a:cubicBezTo>
                  <a:pt x="78773" y="87690"/>
                  <a:pt x="80087" y="86369"/>
                  <a:pt x="80084" y="84743"/>
                </a:cubicBezTo>
                <a:lnTo>
                  <a:pt x="79899" y="2939"/>
                </a:lnTo>
                <a:cubicBezTo>
                  <a:pt x="79894" y="1314"/>
                  <a:pt x="78575" y="0"/>
                  <a:pt x="769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2"/>
          <p:cNvSpPr txBox="1"/>
          <p:nvPr>
            <p:ph type="ctrTitle"/>
          </p:nvPr>
        </p:nvSpPr>
        <p:spPr>
          <a:xfrm flipH="1">
            <a:off x="5373025" y="384921"/>
            <a:ext cx="2181600" cy="1321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Tablet App</a:t>
            </a:r>
            <a:endParaRPr/>
          </a:p>
        </p:txBody>
      </p:sp>
      <p:sp>
        <p:nvSpPr>
          <p:cNvPr id="4997" name="Google Shape;4997;p62"/>
          <p:cNvSpPr txBox="1"/>
          <p:nvPr>
            <p:ph idx="1" type="subTitle"/>
          </p:nvPr>
        </p:nvSpPr>
        <p:spPr>
          <a:xfrm flipH="1">
            <a:off x="5757625" y="1549818"/>
            <a:ext cx="1797000" cy="1107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delete this one and add yours</a:t>
            </a:r>
            <a:endParaRPr/>
          </a:p>
        </p:txBody>
      </p:sp>
      <p:sp>
        <p:nvSpPr>
          <p:cNvPr id="4998" name="Google Shape;4998;p62"/>
          <p:cNvSpPr/>
          <p:nvPr/>
        </p:nvSpPr>
        <p:spPr>
          <a:xfrm rot="-157512">
            <a:off x="2162697" y="1128492"/>
            <a:ext cx="2513224" cy="2902324"/>
          </a:xfrm>
          <a:custGeom>
            <a:rect b="b" l="l" r="r" t="t"/>
            <a:pathLst>
              <a:path extrusionOk="0" h="69690" w="60347">
                <a:moveTo>
                  <a:pt x="48" y="0"/>
                </a:moveTo>
                <a:cubicBezTo>
                  <a:pt x="22" y="0"/>
                  <a:pt x="0" y="22"/>
                  <a:pt x="0" y="47"/>
                </a:cubicBezTo>
                <a:lnTo>
                  <a:pt x="0" y="69643"/>
                </a:lnTo>
                <a:cubicBezTo>
                  <a:pt x="0" y="69670"/>
                  <a:pt x="22" y="69690"/>
                  <a:pt x="48" y="69690"/>
                </a:cubicBezTo>
                <a:lnTo>
                  <a:pt x="60300" y="69690"/>
                </a:lnTo>
                <a:cubicBezTo>
                  <a:pt x="60325" y="69690"/>
                  <a:pt x="60347" y="69670"/>
                  <a:pt x="60347" y="69643"/>
                </a:cubicBezTo>
                <a:lnTo>
                  <a:pt x="60347" y="47"/>
                </a:lnTo>
                <a:cubicBezTo>
                  <a:pt x="60347" y="22"/>
                  <a:pt x="60325" y="0"/>
                  <a:pt x="60300" y="0"/>
                </a:cubicBezTo>
                <a:close/>
              </a:path>
            </a:pathLst>
          </a:custGeom>
          <a:solidFill>
            <a:srgbClr val="F6F6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9" name="Google Shape;4999;p62"/>
          <p:cNvGrpSpPr/>
          <p:nvPr/>
        </p:nvGrpSpPr>
        <p:grpSpPr>
          <a:xfrm rot="-157496">
            <a:off x="2076506" y="909467"/>
            <a:ext cx="2693940" cy="3514470"/>
            <a:chOff x="3352032" y="908695"/>
            <a:chExt cx="2693807" cy="3514297"/>
          </a:xfrm>
        </p:grpSpPr>
        <p:sp>
          <p:nvSpPr>
            <p:cNvPr id="5000" name="Google Shape;5000;p62"/>
            <p:cNvSpPr/>
            <p:nvPr/>
          </p:nvSpPr>
          <p:spPr>
            <a:xfrm>
              <a:off x="3352032" y="908695"/>
              <a:ext cx="2693807" cy="3514297"/>
            </a:xfrm>
            <a:custGeom>
              <a:rect b="b" l="l" r="r" t="t"/>
              <a:pathLst>
                <a:path extrusionOk="0" h="84387" w="64685">
                  <a:moveTo>
                    <a:pt x="64294" y="0"/>
                  </a:moveTo>
                  <a:cubicBezTo>
                    <a:pt x="64293" y="0"/>
                    <a:pt x="64292" y="0"/>
                    <a:pt x="64291" y="0"/>
                  </a:cubicBezTo>
                  <a:lnTo>
                    <a:pt x="395" y="0"/>
                  </a:lnTo>
                  <a:cubicBezTo>
                    <a:pt x="177" y="0"/>
                    <a:pt x="1" y="176"/>
                    <a:pt x="1" y="394"/>
                  </a:cubicBezTo>
                  <a:lnTo>
                    <a:pt x="1" y="84122"/>
                  </a:lnTo>
                  <a:cubicBezTo>
                    <a:pt x="1" y="84269"/>
                    <a:pt x="121" y="84387"/>
                    <a:pt x="268" y="84387"/>
                  </a:cubicBezTo>
                  <a:lnTo>
                    <a:pt x="64419" y="84387"/>
                  </a:lnTo>
                  <a:cubicBezTo>
                    <a:pt x="64566" y="84387"/>
                    <a:pt x="64684" y="84269"/>
                    <a:pt x="64684" y="84122"/>
                  </a:cubicBezTo>
                  <a:lnTo>
                    <a:pt x="64684" y="394"/>
                  </a:lnTo>
                  <a:cubicBezTo>
                    <a:pt x="64684" y="178"/>
                    <a:pt x="64510" y="0"/>
                    <a:pt x="64294" y="0"/>
                  </a:cubicBez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2"/>
            <p:cNvSpPr/>
            <p:nvPr/>
          </p:nvSpPr>
          <p:spPr>
            <a:xfrm>
              <a:off x="4586265" y="4103408"/>
              <a:ext cx="226840" cy="239209"/>
            </a:xfrm>
            <a:custGeom>
              <a:rect b="b" l="l" r="r" t="t"/>
              <a:pathLst>
                <a:path extrusionOk="0" h="5744" w="5447">
                  <a:moveTo>
                    <a:pt x="3015" y="393"/>
                  </a:moveTo>
                  <a:cubicBezTo>
                    <a:pt x="3670" y="395"/>
                    <a:pt x="4331" y="433"/>
                    <a:pt x="4853" y="550"/>
                  </a:cubicBezTo>
                  <a:cubicBezTo>
                    <a:pt x="4977" y="577"/>
                    <a:pt x="5064" y="697"/>
                    <a:pt x="5064" y="833"/>
                  </a:cubicBezTo>
                  <a:cubicBezTo>
                    <a:pt x="5064" y="989"/>
                    <a:pt x="5066" y="1181"/>
                    <a:pt x="5067" y="1401"/>
                  </a:cubicBezTo>
                  <a:cubicBezTo>
                    <a:pt x="5075" y="2382"/>
                    <a:pt x="5087" y="3865"/>
                    <a:pt x="4917" y="4930"/>
                  </a:cubicBezTo>
                  <a:cubicBezTo>
                    <a:pt x="4899" y="5043"/>
                    <a:pt x="4714" y="5211"/>
                    <a:pt x="4590" y="5226"/>
                  </a:cubicBezTo>
                  <a:cubicBezTo>
                    <a:pt x="4201" y="5275"/>
                    <a:pt x="3462" y="5349"/>
                    <a:pt x="2612" y="5349"/>
                  </a:cubicBezTo>
                  <a:cubicBezTo>
                    <a:pt x="1973" y="5349"/>
                    <a:pt x="1271" y="5307"/>
                    <a:pt x="607" y="5181"/>
                  </a:cubicBezTo>
                  <a:cubicBezTo>
                    <a:pt x="482" y="5157"/>
                    <a:pt x="391" y="5041"/>
                    <a:pt x="389" y="4901"/>
                  </a:cubicBezTo>
                  <a:cubicBezTo>
                    <a:pt x="380" y="4005"/>
                    <a:pt x="362" y="1807"/>
                    <a:pt x="426" y="791"/>
                  </a:cubicBezTo>
                  <a:cubicBezTo>
                    <a:pt x="433" y="649"/>
                    <a:pt x="533" y="539"/>
                    <a:pt x="660" y="526"/>
                  </a:cubicBezTo>
                  <a:cubicBezTo>
                    <a:pt x="1153" y="475"/>
                    <a:pt x="2077" y="393"/>
                    <a:pt x="3015" y="393"/>
                  </a:cubicBezTo>
                  <a:close/>
                  <a:moveTo>
                    <a:pt x="3011" y="1"/>
                  </a:moveTo>
                  <a:cubicBezTo>
                    <a:pt x="2058" y="1"/>
                    <a:pt x="1124" y="81"/>
                    <a:pt x="625" y="132"/>
                  </a:cubicBezTo>
                  <a:cubicBezTo>
                    <a:pt x="320" y="165"/>
                    <a:pt x="84" y="430"/>
                    <a:pt x="64" y="764"/>
                  </a:cubicBezTo>
                  <a:cubicBezTo>
                    <a:pt x="1" y="1794"/>
                    <a:pt x="17" y="4005"/>
                    <a:pt x="28" y="4907"/>
                  </a:cubicBezTo>
                  <a:cubicBezTo>
                    <a:pt x="32" y="5235"/>
                    <a:pt x="249" y="5514"/>
                    <a:pt x="545" y="5571"/>
                  </a:cubicBezTo>
                  <a:cubicBezTo>
                    <a:pt x="1229" y="5700"/>
                    <a:pt x="1952" y="5743"/>
                    <a:pt x="2610" y="5743"/>
                  </a:cubicBezTo>
                  <a:cubicBezTo>
                    <a:pt x="3285" y="5741"/>
                    <a:pt x="3960" y="5700"/>
                    <a:pt x="4630" y="5620"/>
                  </a:cubicBezTo>
                  <a:cubicBezTo>
                    <a:pt x="4886" y="5589"/>
                    <a:pt x="5222" y="5309"/>
                    <a:pt x="5271" y="4999"/>
                  </a:cubicBezTo>
                  <a:cubicBezTo>
                    <a:pt x="5447" y="3898"/>
                    <a:pt x="5434" y="2393"/>
                    <a:pt x="5427" y="1399"/>
                  </a:cubicBezTo>
                  <a:cubicBezTo>
                    <a:pt x="5423" y="1179"/>
                    <a:pt x="5423" y="989"/>
                    <a:pt x="5423" y="836"/>
                  </a:cubicBezTo>
                  <a:cubicBezTo>
                    <a:pt x="5427" y="511"/>
                    <a:pt x="5216" y="228"/>
                    <a:pt x="4924" y="163"/>
                  </a:cubicBezTo>
                  <a:cubicBezTo>
                    <a:pt x="4377" y="42"/>
                    <a:pt x="3689" y="1"/>
                    <a:pt x="301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2"/>
            <p:cNvSpPr/>
            <p:nvPr/>
          </p:nvSpPr>
          <p:spPr>
            <a:xfrm>
              <a:off x="4567608" y="4079337"/>
              <a:ext cx="262655" cy="287142"/>
            </a:xfrm>
            <a:custGeom>
              <a:rect b="b" l="l" r="r" t="t"/>
              <a:pathLst>
                <a:path extrusionOk="0" h="6895" w="6307">
                  <a:moveTo>
                    <a:pt x="3129" y="1"/>
                  </a:moveTo>
                  <a:cubicBezTo>
                    <a:pt x="3002" y="1"/>
                    <a:pt x="2900" y="188"/>
                    <a:pt x="2911" y="407"/>
                  </a:cubicBezTo>
                  <a:cubicBezTo>
                    <a:pt x="2930" y="839"/>
                    <a:pt x="2957" y="1523"/>
                    <a:pt x="2957" y="2008"/>
                  </a:cubicBezTo>
                  <a:cubicBezTo>
                    <a:pt x="2957" y="2264"/>
                    <a:pt x="2957" y="2717"/>
                    <a:pt x="2953" y="3227"/>
                  </a:cubicBezTo>
                  <a:cubicBezTo>
                    <a:pt x="2146" y="3223"/>
                    <a:pt x="1295" y="3214"/>
                    <a:pt x="982" y="3198"/>
                  </a:cubicBezTo>
                  <a:cubicBezTo>
                    <a:pt x="761" y="3187"/>
                    <a:pt x="558" y="3171"/>
                    <a:pt x="394" y="3153"/>
                  </a:cubicBezTo>
                  <a:cubicBezTo>
                    <a:pt x="378" y="3151"/>
                    <a:pt x="362" y="3150"/>
                    <a:pt x="346" y="3150"/>
                  </a:cubicBezTo>
                  <a:cubicBezTo>
                    <a:pt x="158" y="3150"/>
                    <a:pt x="1" y="3257"/>
                    <a:pt x="1" y="3390"/>
                  </a:cubicBezTo>
                  <a:cubicBezTo>
                    <a:pt x="1" y="3527"/>
                    <a:pt x="156" y="3631"/>
                    <a:pt x="345" y="3631"/>
                  </a:cubicBezTo>
                  <a:cubicBezTo>
                    <a:pt x="357" y="3631"/>
                    <a:pt x="369" y="3631"/>
                    <a:pt x="382" y="3630"/>
                  </a:cubicBezTo>
                  <a:cubicBezTo>
                    <a:pt x="620" y="3612"/>
                    <a:pt x="946" y="3596"/>
                    <a:pt x="1292" y="3596"/>
                  </a:cubicBezTo>
                  <a:cubicBezTo>
                    <a:pt x="1375" y="3596"/>
                    <a:pt x="1460" y="3597"/>
                    <a:pt x="1545" y="3599"/>
                  </a:cubicBezTo>
                  <a:cubicBezTo>
                    <a:pt x="1859" y="3608"/>
                    <a:pt x="2398" y="3619"/>
                    <a:pt x="2951" y="3628"/>
                  </a:cubicBezTo>
                  <a:cubicBezTo>
                    <a:pt x="2946" y="4523"/>
                    <a:pt x="2939" y="5475"/>
                    <a:pt x="2924" y="5820"/>
                  </a:cubicBezTo>
                  <a:cubicBezTo>
                    <a:pt x="2913" y="6063"/>
                    <a:pt x="2897" y="6287"/>
                    <a:pt x="2882" y="6464"/>
                  </a:cubicBezTo>
                  <a:cubicBezTo>
                    <a:pt x="2864" y="6693"/>
                    <a:pt x="2968" y="6894"/>
                    <a:pt x="3100" y="6894"/>
                  </a:cubicBezTo>
                  <a:cubicBezTo>
                    <a:pt x="3234" y="6894"/>
                    <a:pt x="3332" y="6700"/>
                    <a:pt x="3320" y="6477"/>
                  </a:cubicBezTo>
                  <a:cubicBezTo>
                    <a:pt x="3300" y="6154"/>
                    <a:pt x="3282" y="5682"/>
                    <a:pt x="3292" y="5207"/>
                  </a:cubicBezTo>
                  <a:cubicBezTo>
                    <a:pt x="3300" y="4857"/>
                    <a:pt x="3309" y="4252"/>
                    <a:pt x="3320" y="3635"/>
                  </a:cubicBezTo>
                  <a:cubicBezTo>
                    <a:pt x="4015" y="3648"/>
                    <a:pt x="4664" y="3657"/>
                    <a:pt x="4842" y="3663"/>
                  </a:cubicBezTo>
                  <a:cubicBezTo>
                    <a:pt x="5056" y="3666"/>
                    <a:pt x="5557" y="3710"/>
                    <a:pt x="5913" y="3742"/>
                  </a:cubicBezTo>
                  <a:cubicBezTo>
                    <a:pt x="5928" y="3744"/>
                    <a:pt x="5943" y="3744"/>
                    <a:pt x="5958" y="3744"/>
                  </a:cubicBezTo>
                  <a:cubicBezTo>
                    <a:pt x="6147" y="3744"/>
                    <a:pt x="6307" y="3639"/>
                    <a:pt x="6307" y="3505"/>
                  </a:cubicBezTo>
                  <a:lnTo>
                    <a:pt x="6307" y="3421"/>
                  </a:lnTo>
                  <a:cubicBezTo>
                    <a:pt x="6307" y="3290"/>
                    <a:pt x="6151" y="3183"/>
                    <a:pt x="5962" y="3183"/>
                  </a:cubicBezTo>
                  <a:cubicBezTo>
                    <a:pt x="5953" y="3183"/>
                    <a:pt x="5944" y="3183"/>
                    <a:pt x="5935" y="3184"/>
                  </a:cubicBezTo>
                  <a:cubicBezTo>
                    <a:pt x="5541" y="3205"/>
                    <a:pt x="4915" y="3233"/>
                    <a:pt x="4472" y="3233"/>
                  </a:cubicBezTo>
                  <a:cubicBezTo>
                    <a:pt x="4232" y="3233"/>
                    <a:pt x="3804" y="3233"/>
                    <a:pt x="3327" y="3229"/>
                  </a:cubicBezTo>
                  <a:cubicBezTo>
                    <a:pt x="3338" y="2483"/>
                    <a:pt x="3347" y="1794"/>
                    <a:pt x="3349" y="1601"/>
                  </a:cubicBezTo>
                  <a:cubicBezTo>
                    <a:pt x="3352" y="1367"/>
                    <a:pt x="3392" y="819"/>
                    <a:pt x="3423" y="429"/>
                  </a:cubicBezTo>
                  <a:cubicBezTo>
                    <a:pt x="3439" y="202"/>
                    <a:pt x="3338" y="1"/>
                    <a:pt x="320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5003" name="Google Shape;5003;p62"/>
          <p:cNvPicPr preferRelativeResize="0"/>
          <p:nvPr/>
        </p:nvPicPr>
        <p:blipFill rotWithShape="1">
          <a:blip r:embed="rId3">
            <a:alphaModFix/>
          </a:blip>
          <a:srcRect b="8223" l="774" r="1215" t="0"/>
          <a:stretch/>
        </p:blipFill>
        <p:spPr>
          <a:xfrm rot="-157645">
            <a:off x="2162716" y="1129492"/>
            <a:ext cx="2513042" cy="2902244"/>
          </a:xfrm>
          <a:prstGeom prst="roundRect">
            <a:avLst>
              <a:gd fmla="val 0" name="adj"/>
            </a:avLst>
          </a:prstGeom>
          <a:noFill/>
          <a:ln>
            <a:noFill/>
          </a:ln>
        </p:spPr>
      </p:pic>
      <p:sp>
        <p:nvSpPr>
          <p:cNvPr id="5004" name="Google Shape;5004;p62"/>
          <p:cNvSpPr/>
          <p:nvPr/>
        </p:nvSpPr>
        <p:spPr>
          <a:xfrm rot="-157573">
            <a:off x="1952733" y="722228"/>
            <a:ext cx="2814497" cy="378189"/>
          </a:xfrm>
          <a:custGeom>
            <a:rect b="b" l="l" r="r" t="t"/>
            <a:pathLst>
              <a:path extrusionOk="0" h="9081" w="66049">
                <a:moveTo>
                  <a:pt x="32589" y="0"/>
                </a:moveTo>
                <a:cubicBezTo>
                  <a:pt x="32370" y="0"/>
                  <a:pt x="32151" y="3"/>
                  <a:pt x="31932" y="10"/>
                </a:cubicBezTo>
                <a:cubicBezTo>
                  <a:pt x="28714" y="108"/>
                  <a:pt x="25566" y="941"/>
                  <a:pt x="22363" y="1255"/>
                </a:cubicBezTo>
                <a:cubicBezTo>
                  <a:pt x="21587" y="1331"/>
                  <a:pt x="20825" y="1365"/>
                  <a:pt x="20073" y="1365"/>
                </a:cubicBezTo>
                <a:cubicBezTo>
                  <a:pt x="17074" y="1365"/>
                  <a:pt x="14227" y="826"/>
                  <a:pt x="11212" y="275"/>
                </a:cubicBezTo>
                <a:cubicBezTo>
                  <a:pt x="10892" y="216"/>
                  <a:pt x="10606" y="190"/>
                  <a:pt x="10347" y="190"/>
                </a:cubicBezTo>
                <a:cubicBezTo>
                  <a:pt x="8217" y="190"/>
                  <a:pt x="7942" y="1990"/>
                  <a:pt x="5608" y="2411"/>
                </a:cubicBezTo>
                <a:cubicBezTo>
                  <a:pt x="5475" y="2435"/>
                  <a:pt x="5348" y="2446"/>
                  <a:pt x="5225" y="2446"/>
                </a:cubicBezTo>
                <a:cubicBezTo>
                  <a:pt x="3448" y="2446"/>
                  <a:pt x="2809" y="58"/>
                  <a:pt x="1887" y="58"/>
                </a:cubicBezTo>
                <a:cubicBezTo>
                  <a:pt x="1737" y="58"/>
                  <a:pt x="1579" y="122"/>
                  <a:pt x="1407" y="270"/>
                </a:cubicBezTo>
                <a:cubicBezTo>
                  <a:pt x="631" y="939"/>
                  <a:pt x="70" y="3044"/>
                  <a:pt x="1" y="4931"/>
                </a:cubicBezTo>
                <a:cubicBezTo>
                  <a:pt x="52" y="5824"/>
                  <a:pt x="239" y="6595"/>
                  <a:pt x="605" y="7024"/>
                </a:cubicBezTo>
                <a:cubicBezTo>
                  <a:pt x="1065" y="7561"/>
                  <a:pt x="1400" y="7723"/>
                  <a:pt x="1818" y="7723"/>
                </a:cubicBezTo>
                <a:cubicBezTo>
                  <a:pt x="2448" y="7723"/>
                  <a:pt x="3267" y="7356"/>
                  <a:pt x="4989" y="7356"/>
                </a:cubicBezTo>
                <a:cubicBezTo>
                  <a:pt x="5118" y="7356"/>
                  <a:pt x="5254" y="7359"/>
                  <a:pt x="5394" y="7363"/>
                </a:cubicBezTo>
                <a:cubicBezTo>
                  <a:pt x="8125" y="7450"/>
                  <a:pt x="7634" y="8765"/>
                  <a:pt x="9206" y="8765"/>
                </a:cubicBezTo>
                <a:cubicBezTo>
                  <a:pt x="9498" y="8765"/>
                  <a:pt x="9861" y="8720"/>
                  <a:pt x="10328" y="8613"/>
                </a:cubicBezTo>
                <a:cubicBezTo>
                  <a:pt x="12855" y="8036"/>
                  <a:pt x="12835" y="6935"/>
                  <a:pt x="14582" y="6935"/>
                </a:cubicBezTo>
                <a:cubicBezTo>
                  <a:pt x="14900" y="6935"/>
                  <a:pt x="15277" y="6972"/>
                  <a:pt x="15738" y="7055"/>
                </a:cubicBezTo>
                <a:cubicBezTo>
                  <a:pt x="17816" y="7427"/>
                  <a:pt x="21468" y="7997"/>
                  <a:pt x="24520" y="7997"/>
                </a:cubicBezTo>
                <a:cubicBezTo>
                  <a:pt x="25868" y="7997"/>
                  <a:pt x="27099" y="7886"/>
                  <a:pt x="28025" y="7597"/>
                </a:cubicBezTo>
                <a:cubicBezTo>
                  <a:pt x="29163" y="7242"/>
                  <a:pt x="30027" y="7095"/>
                  <a:pt x="30883" y="7095"/>
                </a:cubicBezTo>
                <a:cubicBezTo>
                  <a:pt x="32300" y="7095"/>
                  <a:pt x="33693" y="7498"/>
                  <a:pt x="36263" y="8027"/>
                </a:cubicBezTo>
                <a:cubicBezTo>
                  <a:pt x="36882" y="8155"/>
                  <a:pt x="37436" y="8208"/>
                  <a:pt x="37948" y="8208"/>
                </a:cubicBezTo>
                <a:cubicBezTo>
                  <a:pt x="40406" y="8208"/>
                  <a:pt x="41876" y="6986"/>
                  <a:pt x="44792" y="6986"/>
                </a:cubicBezTo>
                <a:cubicBezTo>
                  <a:pt x="45311" y="6986"/>
                  <a:pt x="45876" y="7025"/>
                  <a:pt x="46500" y="7116"/>
                </a:cubicBezTo>
                <a:cubicBezTo>
                  <a:pt x="47300" y="7233"/>
                  <a:pt x="48018" y="7276"/>
                  <a:pt x="48679" y="7276"/>
                </a:cubicBezTo>
                <a:cubicBezTo>
                  <a:pt x="50562" y="7276"/>
                  <a:pt x="51976" y="6925"/>
                  <a:pt x="53470" y="6925"/>
                </a:cubicBezTo>
                <a:cubicBezTo>
                  <a:pt x="54637" y="6925"/>
                  <a:pt x="55853" y="7139"/>
                  <a:pt x="57379" y="7902"/>
                </a:cubicBezTo>
                <a:cubicBezTo>
                  <a:pt x="59141" y="8782"/>
                  <a:pt x="59980" y="9081"/>
                  <a:pt x="60508" y="9081"/>
                </a:cubicBezTo>
                <a:cubicBezTo>
                  <a:pt x="61227" y="9081"/>
                  <a:pt x="61368" y="8525"/>
                  <a:pt x="62483" y="8129"/>
                </a:cubicBezTo>
                <a:cubicBezTo>
                  <a:pt x="62769" y="8027"/>
                  <a:pt x="63023" y="7986"/>
                  <a:pt x="63251" y="7986"/>
                </a:cubicBezTo>
                <a:cubicBezTo>
                  <a:pt x="64094" y="7986"/>
                  <a:pt x="64576" y="8539"/>
                  <a:pt x="65005" y="8539"/>
                </a:cubicBezTo>
                <a:cubicBezTo>
                  <a:pt x="65242" y="8539"/>
                  <a:pt x="65462" y="8371"/>
                  <a:pt x="65719" y="7851"/>
                </a:cubicBezTo>
                <a:cubicBezTo>
                  <a:pt x="65777" y="7730"/>
                  <a:pt x="65817" y="7603"/>
                  <a:pt x="65840" y="7470"/>
                </a:cubicBezTo>
                <a:cubicBezTo>
                  <a:pt x="66049" y="6345"/>
                  <a:pt x="64568" y="3770"/>
                  <a:pt x="63810" y="2932"/>
                </a:cubicBezTo>
                <a:cubicBezTo>
                  <a:pt x="62889" y="1913"/>
                  <a:pt x="62000" y="1759"/>
                  <a:pt x="60860" y="1759"/>
                </a:cubicBezTo>
                <a:cubicBezTo>
                  <a:pt x="60500" y="1759"/>
                  <a:pt x="60114" y="1775"/>
                  <a:pt x="59694" y="1783"/>
                </a:cubicBezTo>
                <a:cubicBezTo>
                  <a:pt x="57946" y="1818"/>
                  <a:pt x="56196" y="1845"/>
                  <a:pt x="54446" y="1845"/>
                </a:cubicBezTo>
                <a:cubicBezTo>
                  <a:pt x="50411" y="1845"/>
                  <a:pt x="46377" y="1698"/>
                  <a:pt x="42373" y="1151"/>
                </a:cubicBezTo>
                <a:cubicBezTo>
                  <a:pt x="39117" y="707"/>
                  <a:pt x="35871" y="0"/>
                  <a:pt x="3258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08" name="Shape 5008"/>
        <p:cNvGrpSpPr/>
        <p:nvPr/>
      </p:nvGrpSpPr>
      <p:grpSpPr>
        <a:xfrm>
          <a:off x="0" y="0"/>
          <a:ext cx="0" cy="0"/>
          <a:chOff x="0" y="0"/>
          <a:chExt cx="0" cy="0"/>
        </a:xfrm>
      </p:grpSpPr>
      <p:grpSp>
        <p:nvGrpSpPr>
          <p:cNvPr id="5009" name="Google Shape;5009;p63"/>
          <p:cNvGrpSpPr/>
          <p:nvPr/>
        </p:nvGrpSpPr>
        <p:grpSpPr>
          <a:xfrm rot="444002">
            <a:off x="4569043" y="1044867"/>
            <a:ext cx="1684112" cy="3102368"/>
            <a:chOff x="4046025" y="1045650"/>
            <a:chExt cx="1684063" cy="3102277"/>
          </a:xfrm>
        </p:grpSpPr>
        <p:sp>
          <p:nvSpPr>
            <p:cNvPr id="5010" name="Google Shape;5010;p63"/>
            <p:cNvSpPr/>
            <p:nvPr/>
          </p:nvSpPr>
          <p:spPr>
            <a:xfrm>
              <a:off x="4046025" y="1045650"/>
              <a:ext cx="1684063" cy="3102277"/>
            </a:xfrm>
            <a:custGeom>
              <a:rect b="b" l="l" r="r" t="t"/>
              <a:pathLst>
                <a:path extrusionOk="0" h="84387" w="42645">
                  <a:moveTo>
                    <a:pt x="394" y="0"/>
                  </a:moveTo>
                  <a:cubicBezTo>
                    <a:pt x="176" y="0"/>
                    <a:pt x="0" y="176"/>
                    <a:pt x="0" y="394"/>
                  </a:cubicBezTo>
                  <a:lnTo>
                    <a:pt x="0" y="84122"/>
                  </a:lnTo>
                  <a:cubicBezTo>
                    <a:pt x="0" y="84269"/>
                    <a:pt x="120" y="84387"/>
                    <a:pt x="267" y="84387"/>
                  </a:cubicBezTo>
                  <a:lnTo>
                    <a:pt x="42378" y="84387"/>
                  </a:lnTo>
                  <a:cubicBezTo>
                    <a:pt x="42525" y="84387"/>
                    <a:pt x="42645" y="84269"/>
                    <a:pt x="42645" y="84122"/>
                  </a:cubicBezTo>
                  <a:lnTo>
                    <a:pt x="42645" y="394"/>
                  </a:lnTo>
                  <a:cubicBezTo>
                    <a:pt x="42645" y="176"/>
                    <a:pt x="42467" y="0"/>
                    <a:pt x="42249" y="0"/>
                  </a:cubicBez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3"/>
            <p:cNvSpPr/>
            <p:nvPr/>
          </p:nvSpPr>
          <p:spPr>
            <a:xfrm>
              <a:off x="4757303" y="3844698"/>
              <a:ext cx="264837" cy="245500"/>
            </a:xfrm>
            <a:custGeom>
              <a:rect b="b" l="l" r="r" t="t"/>
              <a:pathLst>
                <a:path extrusionOk="0" h="6678" w="7204">
                  <a:moveTo>
                    <a:pt x="3623" y="557"/>
                  </a:moveTo>
                  <a:cubicBezTo>
                    <a:pt x="4312" y="559"/>
                    <a:pt x="4978" y="817"/>
                    <a:pt x="5488" y="1283"/>
                  </a:cubicBezTo>
                  <a:cubicBezTo>
                    <a:pt x="5069" y="1644"/>
                    <a:pt x="4585" y="2073"/>
                    <a:pt x="4169" y="2439"/>
                  </a:cubicBezTo>
                  <a:cubicBezTo>
                    <a:pt x="4028" y="2564"/>
                    <a:pt x="3875" y="2699"/>
                    <a:pt x="3714" y="2840"/>
                  </a:cubicBezTo>
                  <a:cubicBezTo>
                    <a:pt x="3487" y="2622"/>
                    <a:pt x="3273" y="2419"/>
                    <a:pt x="3079" y="2236"/>
                  </a:cubicBezTo>
                  <a:cubicBezTo>
                    <a:pt x="2877" y="2044"/>
                    <a:pt x="2402" y="1563"/>
                    <a:pt x="1964" y="1113"/>
                  </a:cubicBezTo>
                  <a:cubicBezTo>
                    <a:pt x="2443" y="753"/>
                    <a:pt x="3024" y="559"/>
                    <a:pt x="3623" y="557"/>
                  </a:cubicBezTo>
                  <a:close/>
                  <a:moveTo>
                    <a:pt x="1516" y="1528"/>
                  </a:moveTo>
                  <a:cubicBezTo>
                    <a:pt x="1895" y="1922"/>
                    <a:pt x="2318" y="2347"/>
                    <a:pt x="2661" y="2673"/>
                  </a:cubicBezTo>
                  <a:cubicBezTo>
                    <a:pt x="2843" y="2844"/>
                    <a:pt x="3044" y="3036"/>
                    <a:pt x="3256" y="3238"/>
                  </a:cubicBezTo>
                  <a:cubicBezTo>
                    <a:pt x="2667" y="3749"/>
                    <a:pt x="1992" y="4317"/>
                    <a:pt x="1298" y="4860"/>
                  </a:cubicBezTo>
                  <a:cubicBezTo>
                    <a:pt x="1001" y="4408"/>
                    <a:pt x="843" y="3880"/>
                    <a:pt x="843" y="3339"/>
                  </a:cubicBezTo>
                  <a:cubicBezTo>
                    <a:pt x="843" y="2673"/>
                    <a:pt x="1081" y="2031"/>
                    <a:pt x="1516" y="1528"/>
                  </a:cubicBezTo>
                  <a:close/>
                  <a:moveTo>
                    <a:pt x="5886" y="1728"/>
                  </a:moveTo>
                  <a:cubicBezTo>
                    <a:pt x="6223" y="2198"/>
                    <a:pt x="6405" y="2760"/>
                    <a:pt x="6405" y="3339"/>
                  </a:cubicBezTo>
                  <a:cubicBezTo>
                    <a:pt x="6403" y="3933"/>
                    <a:pt x="6212" y="4510"/>
                    <a:pt x="5860" y="4987"/>
                  </a:cubicBezTo>
                  <a:cubicBezTo>
                    <a:pt x="5278" y="4370"/>
                    <a:pt x="4690" y="3782"/>
                    <a:pt x="4153" y="3261"/>
                  </a:cubicBezTo>
                  <a:cubicBezTo>
                    <a:pt x="4300" y="3132"/>
                    <a:pt x="4440" y="3007"/>
                    <a:pt x="4570" y="2893"/>
                  </a:cubicBezTo>
                  <a:cubicBezTo>
                    <a:pt x="4797" y="2693"/>
                    <a:pt x="5392" y="2163"/>
                    <a:pt x="5886" y="1728"/>
                  </a:cubicBezTo>
                  <a:close/>
                  <a:moveTo>
                    <a:pt x="3694" y="3660"/>
                  </a:moveTo>
                  <a:cubicBezTo>
                    <a:pt x="4245" y="4194"/>
                    <a:pt x="4850" y="4798"/>
                    <a:pt x="5447" y="5432"/>
                  </a:cubicBezTo>
                  <a:cubicBezTo>
                    <a:pt x="4942" y="5874"/>
                    <a:pt x="4294" y="6119"/>
                    <a:pt x="3623" y="6119"/>
                  </a:cubicBezTo>
                  <a:cubicBezTo>
                    <a:pt x="2897" y="6119"/>
                    <a:pt x="2202" y="5834"/>
                    <a:pt x="1683" y="5328"/>
                  </a:cubicBezTo>
                  <a:cubicBezTo>
                    <a:pt x="2400" y="4767"/>
                    <a:pt x="3089" y="4183"/>
                    <a:pt x="3694" y="3660"/>
                  </a:cubicBezTo>
                  <a:close/>
                  <a:moveTo>
                    <a:pt x="3623" y="0"/>
                  </a:moveTo>
                  <a:cubicBezTo>
                    <a:pt x="2902" y="0"/>
                    <a:pt x="2178" y="234"/>
                    <a:pt x="1574" y="708"/>
                  </a:cubicBezTo>
                  <a:cubicBezTo>
                    <a:pt x="1307" y="432"/>
                    <a:pt x="1108" y="222"/>
                    <a:pt x="1082" y="187"/>
                  </a:cubicBezTo>
                  <a:cubicBezTo>
                    <a:pt x="1028" y="85"/>
                    <a:pt x="923" y="27"/>
                    <a:pt x="815" y="27"/>
                  </a:cubicBezTo>
                  <a:cubicBezTo>
                    <a:pt x="772" y="27"/>
                    <a:pt x="729" y="36"/>
                    <a:pt x="689" y="55"/>
                  </a:cubicBezTo>
                  <a:cubicBezTo>
                    <a:pt x="543" y="122"/>
                    <a:pt x="474" y="291"/>
                    <a:pt x="533" y="439"/>
                  </a:cubicBezTo>
                  <a:cubicBezTo>
                    <a:pt x="554" y="494"/>
                    <a:pt x="797" y="770"/>
                    <a:pt x="1131" y="1125"/>
                  </a:cubicBezTo>
                  <a:cubicBezTo>
                    <a:pt x="115" y="2260"/>
                    <a:pt x="1" y="3940"/>
                    <a:pt x="854" y="5203"/>
                  </a:cubicBezTo>
                  <a:cubicBezTo>
                    <a:pt x="663" y="5346"/>
                    <a:pt x="471" y="5490"/>
                    <a:pt x="280" y="5626"/>
                  </a:cubicBezTo>
                  <a:cubicBezTo>
                    <a:pt x="144" y="5722"/>
                    <a:pt x="113" y="5911"/>
                    <a:pt x="210" y="6047"/>
                  </a:cubicBezTo>
                  <a:cubicBezTo>
                    <a:pt x="268" y="6130"/>
                    <a:pt x="362" y="6174"/>
                    <a:pt x="457" y="6174"/>
                  </a:cubicBezTo>
                  <a:cubicBezTo>
                    <a:pt x="518" y="6174"/>
                    <a:pt x="579" y="6156"/>
                    <a:pt x="632" y="6117"/>
                  </a:cubicBezTo>
                  <a:cubicBezTo>
                    <a:pt x="834" y="5974"/>
                    <a:pt x="1037" y="5823"/>
                    <a:pt x="1238" y="5671"/>
                  </a:cubicBezTo>
                  <a:cubicBezTo>
                    <a:pt x="1888" y="6340"/>
                    <a:pt x="2754" y="6678"/>
                    <a:pt x="3622" y="6678"/>
                  </a:cubicBezTo>
                  <a:cubicBezTo>
                    <a:pt x="4407" y="6678"/>
                    <a:pt x="5195" y="6401"/>
                    <a:pt x="5826" y="5842"/>
                  </a:cubicBezTo>
                  <a:cubicBezTo>
                    <a:pt x="5986" y="6016"/>
                    <a:pt x="6143" y="6192"/>
                    <a:pt x="6298" y="6370"/>
                  </a:cubicBezTo>
                  <a:cubicBezTo>
                    <a:pt x="6358" y="6438"/>
                    <a:pt x="6442" y="6473"/>
                    <a:pt x="6526" y="6473"/>
                  </a:cubicBezTo>
                  <a:cubicBezTo>
                    <a:pt x="6597" y="6473"/>
                    <a:pt x="6667" y="6448"/>
                    <a:pt x="6724" y="6399"/>
                  </a:cubicBezTo>
                  <a:cubicBezTo>
                    <a:pt x="6851" y="6288"/>
                    <a:pt x="6864" y="6097"/>
                    <a:pt x="6755" y="5972"/>
                  </a:cubicBezTo>
                  <a:cubicBezTo>
                    <a:pt x="6588" y="5780"/>
                    <a:pt x="6416" y="5589"/>
                    <a:pt x="6243" y="5401"/>
                  </a:cubicBezTo>
                  <a:cubicBezTo>
                    <a:pt x="7178" y="4223"/>
                    <a:pt x="7203" y="2566"/>
                    <a:pt x="6305" y="1359"/>
                  </a:cubicBezTo>
                  <a:cubicBezTo>
                    <a:pt x="6485" y="1205"/>
                    <a:pt x="6612" y="1096"/>
                    <a:pt x="6639" y="1078"/>
                  </a:cubicBezTo>
                  <a:cubicBezTo>
                    <a:pt x="6780" y="1020"/>
                    <a:pt x="6858" y="866"/>
                    <a:pt x="6819" y="719"/>
                  </a:cubicBezTo>
                  <a:cubicBezTo>
                    <a:pt x="6782" y="584"/>
                    <a:pt x="6662" y="494"/>
                    <a:pt x="6526" y="494"/>
                  </a:cubicBezTo>
                  <a:cubicBezTo>
                    <a:pt x="6512" y="494"/>
                    <a:pt x="6497" y="495"/>
                    <a:pt x="6483" y="497"/>
                  </a:cubicBezTo>
                  <a:cubicBezTo>
                    <a:pt x="6428" y="505"/>
                    <a:pt x="6212" y="672"/>
                    <a:pt x="5917" y="918"/>
                  </a:cubicBezTo>
                  <a:cubicBezTo>
                    <a:pt x="5278" y="309"/>
                    <a:pt x="4452" y="0"/>
                    <a:pt x="362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3"/>
            <p:cNvSpPr/>
            <p:nvPr/>
          </p:nvSpPr>
          <p:spPr>
            <a:xfrm>
              <a:off x="4186418" y="3889401"/>
              <a:ext cx="166608" cy="118963"/>
            </a:xfrm>
            <a:custGeom>
              <a:rect b="b" l="l" r="r" t="t"/>
              <a:pathLst>
                <a:path extrusionOk="0" h="3236" w="4532">
                  <a:moveTo>
                    <a:pt x="2409" y="0"/>
                  </a:moveTo>
                  <a:cubicBezTo>
                    <a:pt x="2289" y="0"/>
                    <a:pt x="2146" y="37"/>
                    <a:pt x="1980" y="140"/>
                  </a:cubicBezTo>
                  <a:cubicBezTo>
                    <a:pt x="1709" y="309"/>
                    <a:pt x="1586" y="588"/>
                    <a:pt x="1648" y="891"/>
                  </a:cubicBezTo>
                  <a:cubicBezTo>
                    <a:pt x="1713" y="1200"/>
                    <a:pt x="1998" y="1577"/>
                    <a:pt x="2580" y="1815"/>
                  </a:cubicBezTo>
                  <a:cubicBezTo>
                    <a:pt x="2276" y="1898"/>
                    <a:pt x="2018" y="2052"/>
                    <a:pt x="1784" y="2194"/>
                  </a:cubicBezTo>
                  <a:cubicBezTo>
                    <a:pt x="1521" y="2352"/>
                    <a:pt x="1272" y="2502"/>
                    <a:pt x="991" y="2539"/>
                  </a:cubicBezTo>
                  <a:cubicBezTo>
                    <a:pt x="952" y="2544"/>
                    <a:pt x="914" y="2546"/>
                    <a:pt x="877" y="2546"/>
                  </a:cubicBezTo>
                  <a:cubicBezTo>
                    <a:pt x="576" y="2546"/>
                    <a:pt x="350" y="2384"/>
                    <a:pt x="276" y="2203"/>
                  </a:cubicBezTo>
                  <a:cubicBezTo>
                    <a:pt x="240" y="2118"/>
                    <a:pt x="205" y="1949"/>
                    <a:pt x="392" y="1804"/>
                  </a:cubicBezTo>
                  <a:cubicBezTo>
                    <a:pt x="468" y="1744"/>
                    <a:pt x="537" y="1714"/>
                    <a:pt x="598" y="1714"/>
                  </a:cubicBezTo>
                  <a:cubicBezTo>
                    <a:pt x="614" y="1714"/>
                    <a:pt x="629" y="1716"/>
                    <a:pt x="644" y="1720"/>
                  </a:cubicBezTo>
                  <a:cubicBezTo>
                    <a:pt x="749" y="1751"/>
                    <a:pt x="820" y="1889"/>
                    <a:pt x="838" y="1942"/>
                  </a:cubicBezTo>
                  <a:cubicBezTo>
                    <a:pt x="855" y="1986"/>
                    <a:pt x="891" y="2005"/>
                    <a:pt x="927" y="2005"/>
                  </a:cubicBezTo>
                  <a:cubicBezTo>
                    <a:pt x="987" y="2005"/>
                    <a:pt x="1047" y="1952"/>
                    <a:pt x="1022" y="1876"/>
                  </a:cubicBezTo>
                  <a:cubicBezTo>
                    <a:pt x="1016" y="1866"/>
                    <a:pt x="924" y="1601"/>
                    <a:pt x="699" y="1533"/>
                  </a:cubicBezTo>
                  <a:cubicBezTo>
                    <a:pt x="665" y="1523"/>
                    <a:pt x="631" y="1518"/>
                    <a:pt x="596" y="1518"/>
                  </a:cubicBezTo>
                  <a:cubicBezTo>
                    <a:pt x="493" y="1518"/>
                    <a:pt x="384" y="1563"/>
                    <a:pt x="272" y="1650"/>
                  </a:cubicBezTo>
                  <a:cubicBezTo>
                    <a:pt x="65" y="1813"/>
                    <a:pt x="0" y="2047"/>
                    <a:pt x="96" y="2279"/>
                  </a:cubicBezTo>
                  <a:cubicBezTo>
                    <a:pt x="198" y="2521"/>
                    <a:pt x="492" y="2740"/>
                    <a:pt x="878" y="2740"/>
                  </a:cubicBezTo>
                  <a:cubicBezTo>
                    <a:pt x="926" y="2740"/>
                    <a:pt x="971" y="2738"/>
                    <a:pt x="1016" y="2731"/>
                  </a:cubicBezTo>
                  <a:cubicBezTo>
                    <a:pt x="1337" y="2689"/>
                    <a:pt x="1602" y="2530"/>
                    <a:pt x="1882" y="2359"/>
                  </a:cubicBezTo>
                  <a:cubicBezTo>
                    <a:pt x="2210" y="2161"/>
                    <a:pt x="2550" y="1956"/>
                    <a:pt x="2998" y="1947"/>
                  </a:cubicBezTo>
                  <a:cubicBezTo>
                    <a:pt x="3094" y="1969"/>
                    <a:pt x="3194" y="1989"/>
                    <a:pt x="3301" y="2005"/>
                  </a:cubicBezTo>
                  <a:cubicBezTo>
                    <a:pt x="3909" y="2091"/>
                    <a:pt x="4206" y="2366"/>
                    <a:pt x="4277" y="2577"/>
                  </a:cubicBezTo>
                  <a:cubicBezTo>
                    <a:pt x="4323" y="2708"/>
                    <a:pt x="4290" y="2833"/>
                    <a:pt x="4186" y="2940"/>
                  </a:cubicBezTo>
                  <a:cubicBezTo>
                    <a:pt x="4120" y="3009"/>
                    <a:pt x="4054" y="3041"/>
                    <a:pt x="3986" y="3041"/>
                  </a:cubicBezTo>
                  <a:cubicBezTo>
                    <a:pt x="3977" y="3041"/>
                    <a:pt x="3968" y="3041"/>
                    <a:pt x="3960" y="3040"/>
                  </a:cubicBezTo>
                  <a:cubicBezTo>
                    <a:pt x="3793" y="3020"/>
                    <a:pt x="3635" y="2811"/>
                    <a:pt x="3588" y="2731"/>
                  </a:cubicBezTo>
                  <a:cubicBezTo>
                    <a:pt x="3567" y="2698"/>
                    <a:pt x="3537" y="2685"/>
                    <a:pt x="3508" y="2685"/>
                  </a:cubicBezTo>
                  <a:cubicBezTo>
                    <a:pt x="3442" y="2685"/>
                    <a:pt x="3377" y="2754"/>
                    <a:pt x="3421" y="2831"/>
                  </a:cubicBezTo>
                  <a:cubicBezTo>
                    <a:pt x="3430" y="2845"/>
                    <a:pt x="3640" y="3197"/>
                    <a:pt x="3936" y="3232"/>
                  </a:cubicBezTo>
                  <a:cubicBezTo>
                    <a:pt x="3952" y="3236"/>
                    <a:pt x="3969" y="3236"/>
                    <a:pt x="3987" y="3236"/>
                  </a:cubicBezTo>
                  <a:cubicBezTo>
                    <a:pt x="4108" y="3236"/>
                    <a:pt x="4223" y="3181"/>
                    <a:pt x="4326" y="3076"/>
                  </a:cubicBezTo>
                  <a:cubicBezTo>
                    <a:pt x="4482" y="2914"/>
                    <a:pt x="4531" y="2717"/>
                    <a:pt x="4462" y="2515"/>
                  </a:cubicBezTo>
                  <a:cubicBezTo>
                    <a:pt x="4344" y="2165"/>
                    <a:pt x="3911" y="1895"/>
                    <a:pt x="3332" y="1813"/>
                  </a:cubicBezTo>
                  <a:cubicBezTo>
                    <a:pt x="2412" y="1680"/>
                    <a:pt x="1920" y="1234"/>
                    <a:pt x="1838" y="851"/>
                  </a:cubicBezTo>
                  <a:cubicBezTo>
                    <a:pt x="1793" y="628"/>
                    <a:pt x="1882" y="430"/>
                    <a:pt x="2083" y="305"/>
                  </a:cubicBezTo>
                  <a:cubicBezTo>
                    <a:pt x="2201" y="231"/>
                    <a:pt x="2310" y="195"/>
                    <a:pt x="2408" y="195"/>
                  </a:cubicBezTo>
                  <a:cubicBezTo>
                    <a:pt x="2474" y="195"/>
                    <a:pt x="2536" y="211"/>
                    <a:pt x="2593" y="245"/>
                  </a:cubicBezTo>
                  <a:cubicBezTo>
                    <a:pt x="2758" y="343"/>
                    <a:pt x="2847" y="570"/>
                    <a:pt x="2840" y="735"/>
                  </a:cubicBezTo>
                  <a:cubicBezTo>
                    <a:pt x="2836" y="797"/>
                    <a:pt x="2818" y="844"/>
                    <a:pt x="2793" y="857"/>
                  </a:cubicBezTo>
                  <a:cubicBezTo>
                    <a:pt x="2690" y="902"/>
                    <a:pt x="2737" y="1043"/>
                    <a:pt x="2829" y="1043"/>
                  </a:cubicBezTo>
                  <a:cubicBezTo>
                    <a:pt x="2843" y="1043"/>
                    <a:pt x="2857" y="1040"/>
                    <a:pt x="2873" y="1033"/>
                  </a:cubicBezTo>
                  <a:cubicBezTo>
                    <a:pt x="2969" y="989"/>
                    <a:pt x="3025" y="887"/>
                    <a:pt x="3034" y="744"/>
                  </a:cubicBezTo>
                  <a:cubicBezTo>
                    <a:pt x="3045" y="521"/>
                    <a:pt x="2933" y="220"/>
                    <a:pt x="2691" y="78"/>
                  </a:cubicBezTo>
                  <a:cubicBezTo>
                    <a:pt x="2621" y="36"/>
                    <a:pt x="2526" y="0"/>
                    <a:pt x="240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3"/>
            <p:cNvSpPr/>
            <p:nvPr/>
          </p:nvSpPr>
          <p:spPr>
            <a:xfrm>
              <a:off x="5422704" y="3889401"/>
              <a:ext cx="166681" cy="118963"/>
            </a:xfrm>
            <a:custGeom>
              <a:rect b="b" l="l" r="r" t="t"/>
              <a:pathLst>
                <a:path extrusionOk="0" h="3236" w="4534">
                  <a:moveTo>
                    <a:pt x="2124" y="0"/>
                  </a:moveTo>
                  <a:cubicBezTo>
                    <a:pt x="2006" y="0"/>
                    <a:pt x="1912" y="36"/>
                    <a:pt x="1840" y="78"/>
                  </a:cubicBezTo>
                  <a:cubicBezTo>
                    <a:pt x="1601" y="220"/>
                    <a:pt x="1486" y="521"/>
                    <a:pt x="1499" y="744"/>
                  </a:cubicBezTo>
                  <a:cubicBezTo>
                    <a:pt x="1506" y="887"/>
                    <a:pt x="1563" y="989"/>
                    <a:pt x="1659" y="1033"/>
                  </a:cubicBezTo>
                  <a:cubicBezTo>
                    <a:pt x="1674" y="1040"/>
                    <a:pt x="1689" y="1043"/>
                    <a:pt x="1703" y="1043"/>
                  </a:cubicBezTo>
                  <a:cubicBezTo>
                    <a:pt x="1794" y="1043"/>
                    <a:pt x="1841" y="902"/>
                    <a:pt x="1739" y="857"/>
                  </a:cubicBezTo>
                  <a:cubicBezTo>
                    <a:pt x="1715" y="844"/>
                    <a:pt x="1695" y="797"/>
                    <a:pt x="1691" y="735"/>
                  </a:cubicBezTo>
                  <a:cubicBezTo>
                    <a:pt x="1684" y="570"/>
                    <a:pt x="1773" y="343"/>
                    <a:pt x="1938" y="245"/>
                  </a:cubicBezTo>
                  <a:cubicBezTo>
                    <a:pt x="1995" y="211"/>
                    <a:pt x="2057" y="195"/>
                    <a:pt x="2124" y="195"/>
                  </a:cubicBezTo>
                  <a:cubicBezTo>
                    <a:pt x="2222" y="195"/>
                    <a:pt x="2331" y="231"/>
                    <a:pt x="2450" y="305"/>
                  </a:cubicBezTo>
                  <a:cubicBezTo>
                    <a:pt x="2648" y="428"/>
                    <a:pt x="2739" y="628"/>
                    <a:pt x="2693" y="851"/>
                  </a:cubicBezTo>
                  <a:cubicBezTo>
                    <a:pt x="2612" y="1234"/>
                    <a:pt x="2120" y="1680"/>
                    <a:pt x="1200" y="1813"/>
                  </a:cubicBezTo>
                  <a:cubicBezTo>
                    <a:pt x="621" y="1895"/>
                    <a:pt x="187" y="2165"/>
                    <a:pt x="69" y="2515"/>
                  </a:cubicBezTo>
                  <a:cubicBezTo>
                    <a:pt x="0" y="2717"/>
                    <a:pt x="49" y="2914"/>
                    <a:pt x="205" y="3076"/>
                  </a:cubicBezTo>
                  <a:cubicBezTo>
                    <a:pt x="309" y="3181"/>
                    <a:pt x="423" y="3236"/>
                    <a:pt x="545" y="3236"/>
                  </a:cubicBezTo>
                  <a:cubicBezTo>
                    <a:pt x="563" y="3236"/>
                    <a:pt x="579" y="3236"/>
                    <a:pt x="595" y="3232"/>
                  </a:cubicBezTo>
                  <a:cubicBezTo>
                    <a:pt x="893" y="3197"/>
                    <a:pt x="1104" y="2845"/>
                    <a:pt x="1111" y="2831"/>
                  </a:cubicBezTo>
                  <a:cubicBezTo>
                    <a:pt x="1155" y="2754"/>
                    <a:pt x="1090" y="2685"/>
                    <a:pt x="1024" y="2685"/>
                  </a:cubicBezTo>
                  <a:cubicBezTo>
                    <a:pt x="994" y="2685"/>
                    <a:pt x="964" y="2698"/>
                    <a:pt x="944" y="2731"/>
                  </a:cubicBezTo>
                  <a:cubicBezTo>
                    <a:pt x="897" y="2811"/>
                    <a:pt x="739" y="3020"/>
                    <a:pt x="572" y="3040"/>
                  </a:cubicBezTo>
                  <a:cubicBezTo>
                    <a:pt x="563" y="3041"/>
                    <a:pt x="554" y="3041"/>
                    <a:pt x="546" y="3041"/>
                  </a:cubicBezTo>
                  <a:cubicBezTo>
                    <a:pt x="477" y="3041"/>
                    <a:pt x="411" y="3009"/>
                    <a:pt x="345" y="2940"/>
                  </a:cubicBezTo>
                  <a:cubicBezTo>
                    <a:pt x="242" y="2833"/>
                    <a:pt x="209" y="2708"/>
                    <a:pt x="254" y="2577"/>
                  </a:cubicBezTo>
                  <a:cubicBezTo>
                    <a:pt x="325" y="2366"/>
                    <a:pt x="624" y="2091"/>
                    <a:pt x="1231" y="2005"/>
                  </a:cubicBezTo>
                  <a:cubicBezTo>
                    <a:pt x="1338" y="1989"/>
                    <a:pt x="1437" y="1969"/>
                    <a:pt x="1534" y="1947"/>
                  </a:cubicBezTo>
                  <a:cubicBezTo>
                    <a:pt x="1982" y="1956"/>
                    <a:pt x="2323" y="2161"/>
                    <a:pt x="2651" y="2359"/>
                  </a:cubicBezTo>
                  <a:cubicBezTo>
                    <a:pt x="2929" y="2530"/>
                    <a:pt x="3194" y="2689"/>
                    <a:pt x="3515" y="2731"/>
                  </a:cubicBezTo>
                  <a:cubicBezTo>
                    <a:pt x="3561" y="2738"/>
                    <a:pt x="3606" y="2740"/>
                    <a:pt x="3653" y="2740"/>
                  </a:cubicBezTo>
                  <a:cubicBezTo>
                    <a:pt x="4040" y="2740"/>
                    <a:pt x="4334" y="2521"/>
                    <a:pt x="4435" y="2279"/>
                  </a:cubicBezTo>
                  <a:cubicBezTo>
                    <a:pt x="4533" y="2047"/>
                    <a:pt x="4466" y="1813"/>
                    <a:pt x="4259" y="1650"/>
                  </a:cubicBezTo>
                  <a:cubicBezTo>
                    <a:pt x="4148" y="1563"/>
                    <a:pt x="4039" y="1518"/>
                    <a:pt x="3936" y="1518"/>
                  </a:cubicBezTo>
                  <a:cubicBezTo>
                    <a:pt x="3901" y="1518"/>
                    <a:pt x="3867" y="1523"/>
                    <a:pt x="3833" y="1533"/>
                  </a:cubicBezTo>
                  <a:cubicBezTo>
                    <a:pt x="3608" y="1601"/>
                    <a:pt x="3515" y="1866"/>
                    <a:pt x="3510" y="1876"/>
                  </a:cubicBezTo>
                  <a:cubicBezTo>
                    <a:pt x="3485" y="1952"/>
                    <a:pt x="3545" y="2005"/>
                    <a:pt x="3605" y="2005"/>
                  </a:cubicBezTo>
                  <a:cubicBezTo>
                    <a:pt x="3640" y="2005"/>
                    <a:pt x="3676" y="1986"/>
                    <a:pt x="3693" y="1942"/>
                  </a:cubicBezTo>
                  <a:cubicBezTo>
                    <a:pt x="3711" y="1889"/>
                    <a:pt x="3782" y="1751"/>
                    <a:pt x="3887" y="1720"/>
                  </a:cubicBezTo>
                  <a:cubicBezTo>
                    <a:pt x="3902" y="1716"/>
                    <a:pt x="3918" y="1714"/>
                    <a:pt x="3934" y="1714"/>
                  </a:cubicBezTo>
                  <a:cubicBezTo>
                    <a:pt x="3994" y="1714"/>
                    <a:pt x="4064" y="1744"/>
                    <a:pt x="4139" y="1804"/>
                  </a:cubicBezTo>
                  <a:cubicBezTo>
                    <a:pt x="4326" y="1949"/>
                    <a:pt x="4292" y="2118"/>
                    <a:pt x="4256" y="2203"/>
                  </a:cubicBezTo>
                  <a:cubicBezTo>
                    <a:pt x="4181" y="2384"/>
                    <a:pt x="3956" y="2546"/>
                    <a:pt x="3655" y="2546"/>
                  </a:cubicBezTo>
                  <a:cubicBezTo>
                    <a:pt x="3618" y="2546"/>
                    <a:pt x="3580" y="2544"/>
                    <a:pt x="3541" y="2539"/>
                  </a:cubicBezTo>
                  <a:cubicBezTo>
                    <a:pt x="3259" y="2502"/>
                    <a:pt x="3011" y="2352"/>
                    <a:pt x="2748" y="2194"/>
                  </a:cubicBezTo>
                  <a:cubicBezTo>
                    <a:pt x="2514" y="2052"/>
                    <a:pt x="2256" y="1898"/>
                    <a:pt x="1951" y="1815"/>
                  </a:cubicBezTo>
                  <a:cubicBezTo>
                    <a:pt x="2533" y="1577"/>
                    <a:pt x="2818" y="1200"/>
                    <a:pt x="2884" y="891"/>
                  </a:cubicBezTo>
                  <a:cubicBezTo>
                    <a:pt x="2945" y="588"/>
                    <a:pt x="2822" y="309"/>
                    <a:pt x="2552" y="140"/>
                  </a:cubicBezTo>
                  <a:cubicBezTo>
                    <a:pt x="2385" y="37"/>
                    <a:pt x="2243" y="0"/>
                    <a:pt x="212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4" name="Google Shape;5014;p63"/>
          <p:cNvSpPr/>
          <p:nvPr/>
        </p:nvSpPr>
        <p:spPr>
          <a:xfrm rot="-291557">
            <a:off x="1279109" y="563965"/>
            <a:ext cx="2181630" cy="2393397"/>
          </a:xfrm>
          <a:custGeom>
            <a:rect b="b" l="l" r="r" t="t"/>
            <a:pathLst>
              <a:path extrusionOk="0" h="87862" w="80088">
                <a:moveTo>
                  <a:pt x="76951" y="0"/>
                </a:moveTo>
                <a:cubicBezTo>
                  <a:pt x="76949" y="0"/>
                  <a:pt x="76948" y="0"/>
                  <a:pt x="76947" y="0"/>
                </a:cubicBezTo>
                <a:lnTo>
                  <a:pt x="2940" y="170"/>
                </a:lnTo>
                <a:cubicBezTo>
                  <a:pt x="1315" y="175"/>
                  <a:pt x="0" y="1494"/>
                  <a:pt x="4" y="3120"/>
                </a:cubicBezTo>
                <a:lnTo>
                  <a:pt x="4" y="3313"/>
                </a:lnTo>
                <a:cubicBezTo>
                  <a:pt x="754" y="2771"/>
                  <a:pt x="1655" y="2481"/>
                  <a:pt x="2580" y="2481"/>
                </a:cubicBezTo>
                <a:cubicBezTo>
                  <a:pt x="5025" y="2481"/>
                  <a:pt x="7007" y="4463"/>
                  <a:pt x="7007" y="6909"/>
                </a:cubicBezTo>
                <a:cubicBezTo>
                  <a:pt x="7007" y="9352"/>
                  <a:pt x="5025" y="11336"/>
                  <a:pt x="2580" y="11336"/>
                </a:cubicBezTo>
                <a:cubicBezTo>
                  <a:pt x="1662" y="11336"/>
                  <a:pt x="766" y="11048"/>
                  <a:pt x="19" y="10514"/>
                </a:cubicBezTo>
                <a:lnTo>
                  <a:pt x="19" y="10514"/>
                </a:lnTo>
                <a:lnTo>
                  <a:pt x="34" y="17749"/>
                </a:lnTo>
                <a:cubicBezTo>
                  <a:pt x="779" y="17223"/>
                  <a:pt x="1669" y="16940"/>
                  <a:pt x="2580" y="16940"/>
                </a:cubicBezTo>
                <a:cubicBezTo>
                  <a:pt x="5025" y="16940"/>
                  <a:pt x="7007" y="18921"/>
                  <a:pt x="7007" y="21367"/>
                </a:cubicBezTo>
                <a:cubicBezTo>
                  <a:pt x="7007" y="23812"/>
                  <a:pt x="5025" y="25794"/>
                  <a:pt x="2580" y="25794"/>
                </a:cubicBezTo>
                <a:cubicBezTo>
                  <a:pt x="1675" y="25794"/>
                  <a:pt x="793" y="25516"/>
                  <a:pt x="51" y="24998"/>
                </a:cubicBezTo>
                <a:lnTo>
                  <a:pt x="51" y="24998"/>
                </a:lnTo>
                <a:lnTo>
                  <a:pt x="68" y="32184"/>
                </a:lnTo>
                <a:cubicBezTo>
                  <a:pt x="804" y="31674"/>
                  <a:pt x="1677" y="31400"/>
                  <a:pt x="2571" y="31400"/>
                </a:cubicBezTo>
                <a:cubicBezTo>
                  <a:pt x="2574" y="31400"/>
                  <a:pt x="2577" y="31400"/>
                  <a:pt x="2580" y="31400"/>
                </a:cubicBezTo>
                <a:cubicBezTo>
                  <a:pt x="5025" y="31400"/>
                  <a:pt x="7007" y="33381"/>
                  <a:pt x="7007" y="35827"/>
                </a:cubicBezTo>
                <a:cubicBezTo>
                  <a:pt x="7007" y="38271"/>
                  <a:pt x="5025" y="40254"/>
                  <a:pt x="2580" y="40254"/>
                </a:cubicBezTo>
                <a:cubicBezTo>
                  <a:pt x="1689" y="40254"/>
                  <a:pt x="820" y="39986"/>
                  <a:pt x="85" y="39482"/>
                </a:cubicBezTo>
                <a:lnTo>
                  <a:pt x="85" y="39482"/>
                </a:lnTo>
                <a:lnTo>
                  <a:pt x="100" y="46619"/>
                </a:lnTo>
                <a:cubicBezTo>
                  <a:pt x="832" y="46122"/>
                  <a:pt x="1696" y="45858"/>
                  <a:pt x="2580" y="45858"/>
                </a:cubicBezTo>
                <a:cubicBezTo>
                  <a:pt x="5025" y="45858"/>
                  <a:pt x="7007" y="47841"/>
                  <a:pt x="7007" y="50285"/>
                </a:cubicBezTo>
                <a:cubicBezTo>
                  <a:pt x="7007" y="52731"/>
                  <a:pt x="5025" y="54712"/>
                  <a:pt x="2580" y="54712"/>
                </a:cubicBezTo>
                <a:cubicBezTo>
                  <a:pt x="2577" y="54712"/>
                  <a:pt x="2574" y="54712"/>
                  <a:pt x="2571" y="54712"/>
                </a:cubicBezTo>
                <a:cubicBezTo>
                  <a:pt x="1697" y="54712"/>
                  <a:pt x="843" y="54452"/>
                  <a:pt x="117" y="53964"/>
                </a:cubicBezTo>
                <a:lnTo>
                  <a:pt x="117" y="53964"/>
                </a:lnTo>
                <a:lnTo>
                  <a:pt x="134" y="61057"/>
                </a:lnTo>
                <a:cubicBezTo>
                  <a:pt x="857" y="60572"/>
                  <a:pt x="1709" y="60316"/>
                  <a:pt x="2580" y="60316"/>
                </a:cubicBezTo>
                <a:cubicBezTo>
                  <a:pt x="5025" y="60316"/>
                  <a:pt x="7007" y="62300"/>
                  <a:pt x="7007" y="64744"/>
                </a:cubicBezTo>
                <a:cubicBezTo>
                  <a:pt x="7007" y="67189"/>
                  <a:pt x="5025" y="69171"/>
                  <a:pt x="2580" y="69171"/>
                </a:cubicBezTo>
                <a:cubicBezTo>
                  <a:pt x="1716" y="69171"/>
                  <a:pt x="873" y="68918"/>
                  <a:pt x="151" y="68442"/>
                </a:cubicBezTo>
                <a:lnTo>
                  <a:pt x="151" y="68442"/>
                </a:lnTo>
                <a:lnTo>
                  <a:pt x="168" y="75496"/>
                </a:lnTo>
                <a:cubicBezTo>
                  <a:pt x="882" y="75027"/>
                  <a:pt x="1717" y="74776"/>
                  <a:pt x="2573" y="74776"/>
                </a:cubicBezTo>
                <a:cubicBezTo>
                  <a:pt x="2576" y="74776"/>
                  <a:pt x="2579" y="74776"/>
                  <a:pt x="2581" y="74776"/>
                </a:cubicBezTo>
                <a:cubicBezTo>
                  <a:pt x="5025" y="74776"/>
                  <a:pt x="7007" y="76758"/>
                  <a:pt x="7007" y="79202"/>
                </a:cubicBezTo>
                <a:cubicBezTo>
                  <a:pt x="7007" y="81647"/>
                  <a:pt x="5025" y="83629"/>
                  <a:pt x="2580" y="83629"/>
                </a:cubicBezTo>
                <a:cubicBezTo>
                  <a:pt x="2577" y="83629"/>
                  <a:pt x="2574" y="83629"/>
                  <a:pt x="2571" y="83629"/>
                </a:cubicBezTo>
                <a:cubicBezTo>
                  <a:pt x="1724" y="83629"/>
                  <a:pt x="896" y="83382"/>
                  <a:pt x="183" y="82921"/>
                </a:cubicBezTo>
                <a:lnTo>
                  <a:pt x="183" y="82921"/>
                </a:lnTo>
                <a:lnTo>
                  <a:pt x="188" y="84925"/>
                </a:lnTo>
                <a:cubicBezTo>
                  <a:pt x="193" y="86548"/>
                  <a:pt x="1511" y="87861"/>
                  <a:pt x="3134" y="87861"/>
                </a:cubicBezTo>
                <a:cubicBezTo>
                  <a:pt x="3136" y="87861"/>
                  <a:pt x="3138" y="87861"/>
                  <a:pt x="3140" y="87861"/>
                </a:cubicBezTo>
                <a:lnTo>
                  <a:pt x="77147" y="87695"/>
                </a:lnTo>
                <a:cubicBezTo>
                  <a:pt x="78773" y="87690"/>
                  <a:pt x="80087" y="86369"/>
                  <a:pt x="80084" y="84743"/>
                </a:cubicBezTo>
                <a:lnTo>
                  <a:pt x="79899" y="2939"/>
                </a:lnTo>
                <a:cubicBezTo>
                  <a:pt x="79894" y="1314"/>
                  <a:pt x="78575" y="0"/>
                  <a:pt x="769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3"/>
          <p:cNvSpPr txBox="1"/>
          <p:nvPr>
            <p:ph type="ctrTitle"/>
          </p:nvPr>
        </p:nvSpPr>
        <p:spPr>
          <a:xfrm flipH="1">
            <a:off x="1614900" y="384925"/>
            <a:ext cx="1570800" cy="132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 Web</a:t>
            </a:r>
            <a:endParaRPr/>
          </a:p>
        </p:txBody>
      </p:sp>
      <p:sp>
        <p:nvSpPr>
          <p:cNvPr id="5016" name="Google Shape;5016;p63"/>
          <p:cNvSpPr txBox="1"/>
          <p:nvPr>
            <p:ph idx="1" type="subTitle"/>
          </p:nvPr>
        </p:nvSpPr>
        <p:spPr>
          <a:xfrm flipH="1">
            <a:off x="1615125" y="1552312"/>
            <a:ext cx="1797000" cy="1107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and add yours</a:t>
            </a:r>
            <a:endParaRPr/>
          </a:p>
        </p:txBody>
      </p:sp>
      <p:pic>
        <p:nvPicPr>
          <p:cNvPr id="5017" name="Google Shape;5017;p63"/>
          <p:cNvPicPr preferRelativeResize="0"/>
          <p:nvPr/>
        </p:nvPicPr>
        <p:blipFill rotWithShape="1">
          <a:blip r:embed="rId3">
            <a:alphaModFix/>
          </a:blip>
          <a:srcRect b="3446" l="-100" r="-351" t="0"/>
          <a:stretch/>
        </p:blipFill>
        <p:spPr>
          <a:xfrm rot="443853">
            <a:off x="4668907" y="1239253"/>
            <a:ext cx="1509867" cy="2569595"/>
          </a:xfrm>
          <a:prstGeom prst="roundRect">
            <a:avLst>
              <a:gd fmla="val 0" name="adj"/>
            </a:avLst>
          </a:prstGeom>
          <a:noFill/>
          <a:ln>
            <a:noFill/>
          </a:ln>
        </p:spPr>
      </p:pic>
      <p:sp>
        <p:nvSpPr>
          <p:cNvPr id="5018" name="Google Shape;5018;p63"/>
          <p:cNvSpPr/>
          <p:nvPr/>
        </p:nvSpPr>
        <p:spPr>
          <a:xfrm rot="444088">
            <a:off x="4714773" y="895690"/>
            <a:ext cx="1808252" cy="493483"/>
          </a:xfrm>
          <a:custGeom>
            <a:rect b="b" l="l" r="r" t="t"/>
            <a:pathLst>
              <a:path extrusionOk="0" h="13424" w="48178">
                <a:moveTo>
                  <a:pt x="24065" y="0"/>
                </a:moveTo>
                <a:cubicBezTo>
                  <a:pt x="23919" y="0"/>
                  <a:pt x="23773" y="3"/>
                  <a:pt x="23628" y="9"/>
                </a:cubicBezTo>
                <a:cubicBezTo>
                  <a:pt x="21366" y="100"/>
                  <a:pt x="19156" y="927"/>
                  <a:pt x="16904" y="1236"/>
                </a:cubicBezTo>
                <a:cubicBezTo>
                  <a:pt x="16370" y="1309"/>
                  <a:pt x="15845" y="1341"/>
                  <a:pt x="15326" y="1341"/>
                </a:cubicBezTo>
                <a:cubicBezTo>
                  <a:pt x="13207" y="1341"/>
                  <a:pt x="11197" y="796"/>
                  <a:pt x="9067" y="236"/>
                </a:cubicBezTo>
                <a:cubicBezTo>
                  <a:pt x="8862" y="182"/>
                  <a:pt x="8679" y="157"/>
                  <a:pt x="8513" y="157"/>
                </a:cubicBezTo>
                <a:cubicBezTo>
                  <a:pt x="7625" y="157"/>
                  <a:pt x="7216" y="857"/>
                  <a:pt x="6506" y="1481"/>
                </a:cubicBezTo>
                <a:cubicBezTo>
                  <a:pt x="5374" y="2475"/>
                  <a:pt x="4198" y="2626"/>
                  <a:pt x="2806" y="2949"/>
                </a:cubicBezTo>
                <a:cubicBezTo>
                  <a:pt x="2692" y="2974"/>
                  <a:pt x="2578" y="3003"/>
                  <a:pt x="2461" y="3034"/>
                </a:cubicBezTo>
                <a:cubicBezTo>
                  <a:pt x="1545" y="3263"/>
                  <a:pt x="598" y="3756"/>
                  <a:pt x="258" y="4638"/>
                </a:cubicBezTo>
                <a:cubicBezTo>
                  <a:pt x="1" y="5308"/>
                  <a:pt x="146" y="6057"/>
                  <a:pt x="295" y="6759"/>
                </a:cubicBezTo>
                <a:lnTo>
                  <a:pt x="854" y="9392"/>
                </a:lnTo>
                <a:cubicBezTo>
                  <a:pt x="890" y="9565"/>
                  <a:pt x="939" y="9755"/>
                  <a:pt x="1086" y="9850"/>
                </a:cubicBezTo>
                <a:cubicBezTo>
                  <a:pt x="1195" y="9921"/>
                  <a:pt x="1335" y="9921"/>
                  <a:pt x="1463" y="9921"/>
                </a:cubicBezTo>
                <a:lnTo>
                  <a:pt x="3004" y="9902"/>
                </a:lnTo>
                <a:cubicBezTo>
                  <a:pt x="3701" y="9895"/>
                  <a:pt x="4557" y="9783"/>
                  <a:pt x="4810" y="9133"/>
                </a:cubicBezTo>
                <a:cubicBezTo>
                  <a:pt x="4946" y="8781"/>
                  <a:pt x="4848" y="8374"/>
                  <a:pt x="4975" y="8021"/>
                </a:cubicBezTo>
                <a:cubicBezTo>
                  <a:pt x="5123" y="7605"/>
                  <a:pt x="5575" y="7349"/>
                  <a:pt x="6018" y="7349"/>
                </a:cubicBezTo>
                <a:cubicBezTo>
                  <a:pt x="6042" y="7349"/>
                  <a:pt x="6065" y="7350"/>
                  <a:pt x="6089" y="7351"/>
                </a:cubicBezTo>
                <a:cubicBezTo>
                  <a:pt x="6553" y="7380"/>
                  <a:pt x="6976" y="7654"/>
                  <a:pt x="7274" y="8013"/>
                </a:cubicBezTo>
                <a:cubicBezTo>
                  <a:pt x="7406" y="8171"/>
                  <a:pt x="7526" y="8355"/>
                  <a:pt x="7715" y="8436"/>
                </a:cubicBezTo>
                <a:cubicBezTo>
                  <a:pt x="7901" y="8516"/>
                  <a:pt x="8092" y="8551"/>
                  <a:pt x="8287" y="8551"/>
                </a:cubicBezTo>
                <a:cubicBezTo>
                  <a:pt x="9580" y="8551"/>
                  <a:pt x="11070" y="7029"/>
                  <a:pt x="12508" y="7029"/>
                </a:cubicBezTo>
                <a:cubicBezTo>
                  <a:pt x="12612" y="7029"/>
                  <a:pt x="12715" y="7037"/>
                  <a:pt x="12818" y="7053"/>
                </a:cubicBezTo>
                <a:cubicBezTo>
                  <a:pt x="15124" y="7431"/>
                  <a:pt x="17311" y="8521"/>
                  <a:pt x="18978" y="10164"/>
                </a:cubicBezTo>
                <a:cubicBezTo>
                  <a:pt x="19305" y="10487"/>
                  <a:pt x="19623" y="10837"/>
                  <a:pt x="20031" y="11047"/>
                </a:cubicBezTo>
                <a:cubicBezTo>
                  <a:pt x="20508" y="11294"/>
                  <a:pt x="21065" y="11327"/>
                  <a:pt x="21602" y="11356"/>
                </a:cubicBezTo>
                <a:cubicBezTo>
                  <a:pt x="21953" y="11374"/>
                  <a:pt x="22311" y="11391"/>
                  <a:pt x="22668" y="11391"/>
                </a:cubicBezTo>
                <a:cubicBezTo>
                  <a:pt x="23684" y="11391"/>
                  <a:pt x="24696" y="11260"/>
                  <a:pt x="25504" y="10677"/>
                </a:cubicBezTo>
                <a:cubicBezTo>
                  <a:pt x="26163" y="10202"/>
                  <a:pt x="26598" y="9483"/>
                  <a:pt x="27181" y="8915"/>
                </a:cubicBezTo>
                <a:cubicBezTo>
                  <a:pt x="28371" y="7756"/>
                  <a:pt x="30090" y="7320"/>
                  <a:pt x="31765" y="7320"/>
                </a:cubicBezTo>
                <a:cubicBezTo>
                  <a:pt x="31942" y="7320"/>
                  <a:pt x="32118" y="7325"/>
                  <a:pt x="32293" y="7335"/>
                </a:cubicBezTo>
                <a:cubicBezTo>
                  <a:pt x="33023" y="7373"/>
                  <a:pt x="33754" y="7482"/>
                  <a:pt x="34486" y="7482"/>
                </a:cubicBezTo>
                <a:cubicBezTo>
                  <a:pt x="34614" y="7482"/>
                  <a:pt x="34741" y="7478"/>
                  <a:pt x="34869" y="7471"/>
                </a:cubicBezTo>
                <a:cubicBezTo>
                  <a:pt x="35887" y="7411"/>
                  <a:pt x="36880" y="7084"/>
                  <a:pt x="37900" y="7070"/>
                </a:cubicBezTo>
                <a:cubicBezTo>
                  <a:pt x="37917" y="7069"/>
                  <a:pt x="37935" y="7069"/>
                  <a:pt x="37953" y="7069"/>
                </a:cubicBezTo>
                <a:cubicBezTo>
                  <a:pt x="38959" y="7069"/>
                  <a:pt x="40064" y="7478"/>
                  <a:pt x="40457" y="8400"/>
                </a:cubicBezTo>
                <a:cubicBezTo>
                  <a:pt x="40662" y="8879"/>
                  <a:pt x="40642" y="9418"/>
                  <a:pt x="40711" y="9933"/>
                </a:cubicBezTo>
                <a:cubicBezTo>
                  <a:pt x="40898" y="11314"/>
                  <a:pt x="41785" y="12581"/>
                  <a:pt x="43019" y="13225"/>
                </a:cubicBezTo>
                <a:cubicBezTo>
                  <a:pt x="43227" y="13333"/>
                  <a:pt x="43467" y="13423"/>
                  <a:pt x="43695" y="13423"/>
                </a:cubicBezTo>
                <a:cubicBezTo>
                  <a:pt x="43819" y="13423"/>
                  <a:pt x="43940" y="13397"/>
                  <a:pt x="44050" y="13332"/>
                </a:cubicBezTo>
                <a:cubicBezTo>
                  <a:pt x="44913" y="12824"/>
                  <a:pt x="43761" y="11109"/>
                  <a:pt x="44612" y="10579"/>
                </a:cubicBezTo>
                <a:cubicBezTo>
                  <a:pt x="44719" y="10513"/>
                  <a:pt x="44830" y="10484"/>
                  <a:pt x="44943" y="10484"/>
                </a:cubicBezTo>
                <a:cubicBezTo>
                  <a:pt x="45364" y="10484"/>
                  <a:pt x="45799" y="10891"/>
                  <a:pt x="46057" y="11285"/>
                </a:cubicBezTo>
                <a:cubicBezTo>
                  <a:pt x="46357" y="11742"/>
                  <a:pt x="46751" y="12293"/>
                  <a:pt x="47268" y="12293"/>
                </a:cubicBezTo>
                <a:cubicBezTo>
                  <a:pt x="47313" y="12293"/>
                  <a:pt x="47359" y="12289"/>
                  <a:pt x="47407" y="12280"/>
                </a:cubicBezTo>
                <a:cubicBezTo>
                  <a:pt x="48178" y="12136"/>
                  <a:pt x="48158" y="11027"/>
                  <a:pt x="47938" y="10274"/>
                </a:cubicBezTo>
                <a:cubicBezTo>
                  <a:pt x="47191" y="7718"/>
                  <a:pt x="47260" y="5429"/>
                  <a:pt x="46039" y="2987"/>
                </a:cubicBezTo>
                <a:cubicBezTo>
                  <a:pt x="45384" y="1958"/>
                  <a:pt x="44753" y="1808"/>
                  <a:pt x="43942" y="1808"/>
                </a:cubicBezTo>
                <a:cubicBezTo>
                  <a:pt x="43694" y="1808"/>
                  <a:pt x="43429" y="1822"/>
                  <a:pt x="43142" y="1829"/>
                </a:cubicBezTo>
                <a:cubicBezTo>
                  <a:pt x="41981" y="1859"/>
                  <a:pt x="40819" y="1883"/>
                  <a:pt x="39657" y="1883"/>
                </a:cubicBezTo>
                <a:cubicBezTo>
                  <a:pt x="36753" y="1883"/>
                  <a:pt x="33850" y="1735"/>
                  <a:pt x="30968" y="1169"/>
                </a:cubicBezTo>
                <a:cubicBezTo>
                  <a:pt x="28670" y="716"/>
                  <a:pt x="26380" y="0"/>
                  <a:pt x="2406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022" name="Shape 5022"/>
        <p:cNvGrpSpPr/>
        <p:nvPr/>
      </p:nvGrpSpPr>
      <p:grpSpPr>
        <a:xfrm>
          <a:off x="0" y="0"/>
          <a:ext cx="0" cy="0"/>
          <a:chOff x="0" y="0"/>
          <a:chExt cx="0" cy="0"/>
        </a:xfrm>
      </p:grpSpPr>
      <p:grpSp>
        <p:nvGrpSpPr>
          <p:cNvPr id="5023" name="Google Shape;5023;p64"/>
          <p:cNvGrpSpPr/>
          <p:nvPr/>
        </p:nvGrpSpPr>
        <p:grpSpPr>
          <a:xfrm rot="689558">
            <a:off x="7187422" y="528293"/>
            <a:ext cx="2712329" cy="2851774"/>
            <a:chOff x="1556275" y="3108600"/>
            <a:chExt cx="1154475" cy="1126375"/>
          </a:xfrm>
        </p:grpSpPr>
        <p:sp>
          <p:nvSpPr>
            <p:cNvPr id="5024" name="Google Shape;5024;p64"/>
            <p:cNvSpPr/>
            <p:nvPr/>
          </p:nvSpPr>
          <p:spPr>
            <a:xfrm>
              <a:off x="1603300" y="3180825"/>
              <a:ext cx="1024025" cy="975350"/>
            </a:xfrm>
            <a:custGeom>
              <a:rect b="b" l="l" r="r" t="t"/>
              <a:pathLst>
                <a:path extrusionOk="0" h="39014" w="40961">
                  <a:moveTo>
                    <a:pt x="20481" y="0"/>
                  </a:moveTo>
                  <a:lnTo>
                    <a:pt x="2537" y="12932"/>
                  </a:lnTo>
                  <a:cubicBezTo>
                    <a:pt x="0" y="23646"/>
                    <a:pt x="1588" y="39013"/>
                    <a:pt x="1588" y="39013"/>
                  </a:cubicBezTo>
                  <a:lnTo>
                    <a:pt x="39373" y="39013"/>
                  </a:lnTo>
                  <a:cubicBezTo>
                    <a:pt x="39373" y="39013"/>
                    <a:pt x="40960" y="23646"/>
                    <a:pt x="38424" y="12932"/>
                  </a:cubicBezTo>
                  <a:lnTo>
                    <a:pt x="20481" y="0"/>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4"/>
            <p:cNvSpPr/>
            <p:nvPr/>
          </p:nvSpPr>
          <p:spPr>
            <a:xfrm>
              <a:off x="1682950" y="3604225"/>
              <a:ext cx="221425" cy="242100"/>
            </a:xfrm>
            <a:custGeom>
              <a:rect b="b" l="l" r="r" t="t"/>
              <a:pathLst>
                <a:path extrusionOk="0" h="9684" w="8857">
                  <a:moveTo>
                    <a:pt x="4121" y="1379"/>
                  </a:moveTo>
                  <a:cubicBezTo>
                    <a:pt x="4128" y="1574"/>
                    <a:pt x="4133" y="1777"/>
                    <a:pt x="4139" y="1978"/>
                  </a:cubicBezTo>
                  <a:cubicBezTo>
                    <a:pt x="3366" y="2007"/>
                    <a:pt x="2709" y="2084"/>
                    <a:pt x="2331" y="2138"/>
                  </a:cubicBezTo>
                  <a:cubicBezTo>
                    <a:pt x="2123" y="2166"/>
                    <a:pt x="1956" y="2340"/>
                    <a:pt x="1923" y="2567"/>
                  </a:cubicBezTo>
                  <a:cubicBezTo>
                    <a:pt x="1839" y="3136"/>
                    <a:pt x="1790" y="3825"/>
                    <a:pt x="1759" y="4504"/>
                  </a:cubicBezTo>
                  <a:cubicBezTo>
                    <a:pt x="1604" y="4500"/>
                    <a:pt x="1475" y="4496"/>
                    <a:pt x="1381" y="4491"/>
                  </a:cubicBezTo>
                  <a:cubicBezTo>
                    <a:pt x="1307" y="4487"/>
                    <a:pt x="1236" y="4483"/>
                    <a:pt x="1164" y="4479"/>
                  </a:cubicBezTo>
                  <a:cubicBezTo>
                    <a:pt x="1171" y="3504"/>
                    <a:pt x="1188" y="2553"/>
                    <a:pt x="1226" y="1923"/>
                  </a:cubicBezTo>
                  <a:cubicBezTo>
                    <a:pt x="1239" y="1726"/>
                    <a:pt x="1376" y="1570"/>
                    <a:pt x="1555" y="1552"/>
                  </a:cubicBezTo>
                  <a:cubicBezTo>
                    <a:pt x="2116" y="1494"/>
                    <a:pt x="3076" y="1408"/>
                    <a:pt x="4121" y="1379"/>
                  </a:cubicBezTo>
                  <a:close/>
                  <a:moveTo>
                    <a:pt x="4863" y="1367"/>
                  </a:moveTo>
                  <a:cubicBezTo>
                    <a:pt x="5782" y="1367"/>
                    <a:pt x="6710" y="1422"/>
                    <a:pt x="7444" y="1585"/>
                  </a:cubicBezTo>
                  <a:cubicBezTo>
                    <a:pt x="7617" y="1623"/>
                    <a:pt x="7741" y="1791"/>
                    <a:pt x="7741" y="1983"/>
                  </a:cubicBezTo>
                  <a:cubicBezTo>
                    <a:pt x="7739" y="2201"/>
                    <a:pt x="7741" y="2472"/>
                    <a:pt x="7744" y="2782"/>
                  </a:cubicBezTo>
                  <a:cubicBezTo>
                    <a:pt x="7748" y="3282"/>
                    <a:pt x="7753" y="3876"/>
                    <a:pt x="7746" y="4500"/>
                  </a:cubicBezTo>
                  <a:cubicBezTo>
                    <a:pt x="7548" y="4508"/>
                    <a:pt x="7342" y="4517"/>
                    <a:pt x="7133" y="4524"/>
                  </a:cubicBezTo>
                  <a:cubicBezTo>
                    <a:pt x="7124" y="3764"/>
                    <a:pt x="7107" y="3047"/>
                    <a:pt x="7095" y="2613"/>
                  </a:cubicBezTo>
                  <a:cubicBezTo>
                    <a:pt x="7090" y="2361"/>
                    <a:pt x="6920" y="2152"/>
                    <a:pt x="6692" y="2114"/>
                  </a:cubicBezTo>
                  <a:cubicBezTo>
                    <a:pt x="6059" y="2005"/>
                    <a:pt x="5400" y="1966"/>
                    <a:pt x="4781" y="1966"/>
                  </a:cubicBezTo>
                  <a:cubicBezTo>
                    <a:pt x="4759" y="1966"/>
                    <a:pt x="4737" y="1966"/>
                    <a:pt x="4715" y="1966"/>
                  </a:cubicBezTo>
                  <a:cubicBezTo>
                    <a:pt x="4724" y="1792"/>
                    <a:pt x="4736" y="1584"/>
                    <a:pt x="4752" y="1369"/>
                  </a:cubicBezTo>
                  <a:cubicBezTo>
                    <a:pt x="4788" y="1367"/>
                    <a:pt x="4825" y="1367"/>
                    <a:pt x="4863" y="1367"/>
                  </a:cubicBezTo>
                  <a:close/>
                  <a:moveTo>
                    <a:pt x="7139" y="5162"/>
                  </a:moveTo>
                  <a:cubicBezTo>
                    <a:pt x="7316" y="5175"/>
                    <a:pt x="7523" y="5190"/>
                    <a:pt x="7732" y="5208"/>
                  </a:cubicBezTo>
                  <a:cubicBezTo>
                    <a:pt x="7708" y="6088"/>
                    <a:pt x="7654" y="6987"/>
                    <a:pt x="7533" y="7736"/>
                  </a:cubicBezTo>
                  <a:lnTo>
                    <a:pt x="7533" y="7737"/>
                  </a:lnTo>
                  <a:cubicBezTo>
                    <a:pt x="7509" y="7896"/>
                    <a:pt x="7247" y="8133"/>
                    <a:pt x="7076" y="8154"/>
                  </a:cubicBezTo>
                  <a:cubicBezTo>
                    <a:pt x="6265" y="8252"/>
                    <a:pt x="5446" y="8308"/>
                    <a:pt x="4630" y="8321"/>
                  </a:cubicBezTo>
                  <a:cubicBezTo>
                    <a:pt x="4624" y="8126"/>
                    <a:pt x="4620" y="7917"/>
                    <a:pt x="4620" y="7705"/>
                  </a:cubicBezTo>
                  <a:cubicBezTo>
                    <a:pt x="5467" y="7670"/>
                    <a:pt x="6252" y="7588"/>
                    <a:pt x="6698" y="7534"/>
                  </a:cubicBezTo>
                  <a:cubicBezTo>
                    <a:pt x="6930" y="7507"/>
                    <a:pt x="7108" y="7300"/>
                    <a:pt x="7119" y="7046"/>
                  </a:cubicBezTo>
                  <a:cubicBezTo>
                    <a:pt x="7142" y="6579"/>
                    <a:pt x="7145" y="5883"/>
                    <a:pt x="7139" y="5162"/>
                  </a:cubicBezTo>
                  <a:close/>
                  <a:moveTo>
                    <a:pt x="1738" y="5052"/>
                  </a:moveTo>
                  <a:lnTo>
                    <a:pt x="1738" y="5052"/>
                  </a:lnTo>
                  <a:cubicBezTo>
                    <a:pt x="1712" y="5876"/>
                    <a:pt x="1714" y="6632"/>
                    <a:pt x="1717" y="7075"/>
                  </a:cubicBezTo>
                  <a:cubicBezTo>
                    <a:pt x="1719" y="7326"/>
                    <a:pt x="1884" y="7538"/>
                    <a:pt x="2109" y="7583"/>
                  </a:cubicBezTo>
                  <a:cubicBezTo>
                    <a:pt x="2606" y="7684"/>
                    <a:pt x="3211" y="7720"/>
                    <a:pt x="3827" y="7720"/>
                  </a:cubicBezTo>
                  <a:cubicBezTo>
                    <a:pt x="3925" y="7720"/>
                    <a:pt x="4022" y="7720"/>
                    <a:pt x="4119" y="7718"/>
                  </a:cubicBezTo>
                  <a:lnTo>
                    <a:pt x="4119" y="7718"/>
                  </a:lnTo>
                  <a:cubicBezTo>
                    <a:pt x="4116" y="7908"/>
                    <a:pt x="4112" y="8065"/>
                    <a:pt x="4107" y="8176"/>
                  </a:cubicBezTo>
                  <a:cubicBezTo>
                    <a:pt x="4105" y="8227"/>
                    <a:pt x="4102" y="8275"/>
                    <a:pt x="4100" y="8322"/>
                  </a:cubicBezTo>
                  <a:cubicBezTo>
                    <a:pt x="3256" y="8314"/>
                    <a:pt x="2346" y="8252"/>
                    <a:pt x="1480" y="8089"/>
                  </a:cubicBezTo>
                  <a:cubicBezTo>
                    <a:pt x="1306" y="8055"/>
                    <a:pt x="1178" y="7891"/>
                    <a:pt x="1175" y="7697"/>
                  </a:cubicBezTo>
                  <a:cubicBezTo>
                    <a:pt x="1170" y="7103"/>
                    <a:pt x="1160" y="6105"/>
                    <a:pt x="1163" y="5065"/>
                  </a:cubicBezTo>
                  <a:cubicBezTo>
                    <a:pt x="1344" y="5058"/>
                    <a:pt x="1538" y="5054"/>
                    <a:pt x="1738" y="5052"/>
                  </a:cubicBezTo>
                  <a:close/>
                  <a:moveTo>
                    <a:pt x="4396" y="1"/>
                  </a:moveTo>
                  <a:cubicBezTo>
                    <a:pt x="4216" y="1"/>
                    <a:pt x="4076" y="262"/>
                    <a:pt x="4088" y="572"/>
                  </a:cubicBezTo>
                  <a:cubicBezTo>
                    <a:pt x="4093" y="650"/>
                    <a:pt x="4095" y="735"/>
                    <a:pt x="4100" y="823"/>
                  </a:cubicBezTo>
                  <a:cubicBezTo>
                    <a:pt x="3041" y="854"/>
                    <a:pt x="2074" y="940"/>
                    <a:pt x="1507" y="999"/>
                  </a:cubicBezTo>
                  <a:cubicBezTo>
                    <a:pt x="1080" y="1043"/>
                    <a:pt x="749" y="1415"/>
                    <a:pt x="720" y="1885"/>
                  </a:cubicBezTo>
                  <a:cubicBezTo>
                    <a:pt x="680" y="2517"/>
                    <a:pt x="664" y="3465"/>
                    <a:pt x="658" y="4438"/>
                  </a:cubicBezTo>
                  <a:lnTo>
                    <a:pt x="554" y="4428"/>
                  </a:lnTo>
                  <a:cubicBezTo>
                    <a:pt x="530" y="4426"/>
                    <a:pt x="507" y="4425"/>
                    <a:pt x="484" y="4425"/>
                  </a:cubicBezTo>
                  <a:cubicBezTo>
                    <a:pt x="221" y="4425"/>
                    <a:pt x="0" y="4574"/>
                    <a:pt x="0" y="4761"/>
                  </a:cubicBezTo>
                  <a:cubicBezTo>
                    <a:pt x="0" y="4951"/>
                    <a:pt x="222" y="5099"/>
                    <a:pt x="488" y="5099"/>
                  </a:cubicBezTo>
                  <a:cubicBezTo>
                    <a:pt x="504" y="5099"/>
                    <a:pt x="521" y="5098"/>
                    <a:pt x="537" y="5097"/>
                  </a:cubicBezTo>
                  <a:lnTo>
                    <a:pt x="655" y="5089"/>
                  </a:lnTo>
                  <a:lnTo>
                    <a:pt x="655" y="5089"/>
                  </a:lnTo>
                  <a:cubicBezTo>
                    <a:pt x="654" y="6124"/>
                    <a:pt x="662" y="7112"/>
                    <a:pt x="668" y="7701"/>
                  </a:cubicBezTo>
                  <a:cubicBezTo>
                    <a:pt x="673" y="8163"/>
                    <a:pt x="979" y="8554"/>
                    <a:pt x="1393" y="8633"/>
                  </a:cubicBezTo>
                  <a:cubicBezTo>
                    <a:pt x="2278" y="8802"/>
                    <a:pt x="3205" y="8865"/>
                    <a:pt x="4064" y="8875"/>
                  </a:cubicBezTo>
                  <a:cubicBezTo>
                    <a:pt x="4060" y="8945"/>
                    <a:pt x="4055" y="9014"/>
                    <a:pt x="4049" y="9077"/>
                  </a:cubicBezTo>
                  <a:cubicBezTo>
                    <a:pt x="4022" y="9398"/>
                    <a:pt x="4167" y="9683"/>
                    <a:pt x="4354" y="9683"/>
                  </a:cubicBezTo>
                  <a:cubicBezTo>
                    <a:pt x="4537" y="9683"/>
                    <a:pt x="4680" y="9410"/>
                    <a:pt x="4662" y="9096"/>
                  </a:cubicBezTo>
                  <a:cubicBezTo>
                    <a:pt x="4658" y="9027"/>
                    <a:pt x="4653" y="8951"/>
                    <a:pt x="4649" y="8873"/>
                  </a:cubicBezTo>
                  <a:cubicBezTo>
                    <a:pt x="5479" y="8859"/>
                    <a:pt x="6308" y="8802"/>
                    <a:pt x="7132" y="8702"/>
                  </a:cubicBezTo>
                  <a:cubicBezTo>
                    <a:pt x="7491" y="8657"/>
                    <a:pt x="7961" y="8267"/>
                    <a:pt x="8032" y="7830"/>
                  </a:cubicBezTo>
                  <a:cubicBezTo>
                    <a:pt x="8154" y="7057"/>
                    <a:pt x="8212" y="6145"/>
                    <a:pt x="8237" y="5250"/>
                  </a:cubicBezTo>
                  <a:lnTo>
                    <a:pt x="8305" y="5256"/>
                  </a:lnTo>
                  <a:cubicBezTo>
                    <a:pt x="8326" y="5258"/>
                    <a:pt x="8348" y="5259"/>
                    <a:pt x="8369" y="5259"/>
                  </a:cubicBezTo>
                  <a:cubicBezTo>
                    <a:pt x="8634" y="5259"/>
                    <a:pt x="8856" y="5110"/>
                    <a:pt x="8856" y="4922"/>
                  </a:cubicBezTo>
                  <a:lnTo>
                    <a:pt x="8856" y="4808"/>
                  </a:lnTo>
                  <a:cubicBezTo>
                    <a:pt x="8857" y="4621"/>
                    <a:pt x="8638" y="4471"/>
                    <a:pt x="8373" y="4471"/>
                  </a:cubicBezTo>
                  <a:cubicBezTo>
                    <a:pt x="8360" y="4471"/>
                    <a:pt x="8347" y="4471"/>
                    <a:pt x="8334" y="4472"/>
                  </a:cubicBezTo>
                  <a:lnTo>
                    <a:pt x="8253" y="4476"/>
                  </a:lnTo>
                  <a:cubicBezTo>
                    <a:pt x="8260" y="3857"/>
                    <a:pt x="8254" y="3272"/>
                    <a:pt x="8251" y="2776"/>
                  </a:cubicBezTo>
                  <a:cubicBezTo>
                    <a:pt x="8248" y="2470"/>
                    <a:pt x="8245" y="2203"/>
                    <a:pt x="8247" y="1987"/>
                  </a:cubicBezTo>
                  <a:cubicBezTo>
                    <a:pt x="8250" y="1531"/>
                    <a:pt x="7954" y="1133"/>
                    <a:pt x="7544" y="1041"/>
                  </a:cubicBezTo>
                  <a:cubicBezTo>
                    <a:pt x="6777" y="871"/>
                    <a:pt x="5811" y="813"/>
                    <a:pt x="4860" y="813"/>
                  </a:cubicBezTo>
                  <a:cubicBezTo>
                    <a:pt x="4837" y="813"/>
                    <a:pt x="4814" y="813"/>
                    <a:pt x="4791" y="814"/>
                  </a:cubicBezTo>
                  <a:cubicBezTo>
                    <a:pt x="4797" y="740"/>
                    <a:pt x="4802" y="670"/>
                    <a:pt x="4807" y="603"/>
                  </a:cubicBezTo>
                  <a:cubicBezTo>
                    <a:pt x="4832" y="284"/>
                    <a:pt x="4689" y="1"/>
                    <a:pt x="4502"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4"/>
            <p:cNvSpPr/>
            <p:nvPr/>
          </p:nvSpPr>
          <p:spPr>
            <a:xfrm>
              <a:off x="2336000" y="3604225"/>
              <a:ext cx="221450" cy="242100"/>
            </a:xfrm>
            <a:custGeom>
              <a:rect b="b" l="l" r="r" t="t"/>
              <a:pathLst>
                <a:path extrusionOk="0" h="9684" w="8858">
                  <a:moveTo>
                    <a:pt x="4121" y="1379"/>
                  </a:moveTo>
                  <a:cubicBezTo>
                    <a:pt x="4128" y="1574"/>
                    <a:pt x="4135" y="1777"/>
                    <a:pt x="4139" y="1978"/>
                  </a:cubicBezTo>
                  <a:cubicBezTo>
                    <a:pt x="3366" y="2007"/>
                    <a:pt x="2708" y="2084"/>
                    <a:pt x="2330" y="2138"/>
                  </a:cubicBezTo>
                  <a:cubicBezTo>
                    <a:pt x="2122" y="2166"/>
                    <a:pt x="1956" y="2340"/>
                    <a:pt x="1922" y="2567"/>
                  </a:cubicBezTo>
                  <a:cubicBezTo>
                    <a:pt x="1839" y="3136"/>
                    <a:pt x="1789" y="3825"/>
                    <a:pt x="1759" y="4504"/>
                  </a:cubicBezTo>
                  <a:cubicBezTo>
                    <a:pt x="1605" y="4500"/>
                    <a:pt x="1474" y="4496"/>
                    <a:pt x="1381" y="4491"/>
                  </a:cubicBezTo>
                  <a:cubicBezTo>
                    <a:pt x="1307" y="4487"/>
                    <a:pt x="1235" y="4483"/>
                    <a:pt x="1165" y="4479"/>
                  </a:cubicBezTo>
                  <a:cubicBezTo>
                    <a:pt x="1172" y="3504"/>
                    <a:pt x="1189" y="2553"/>
                    <a:pt x="1226" y="1923"/>
                  </a:cubicBezTo>
                  <a:cubicBezTo>
                    <a:pt x="1239" y="1726"/>
                    <a:pt x="1377" y="1570"/>
                    <a:pt x="1555" y="1552"/>
                  </a:cubicBezTo>
                  <a:cubicBezTo>
                    <a:pt x="2116" y="1494"/>
                    <a:pt x="3077" y="1408"/>
                    <a:pt x="4121" y="1379"/>
                  </a:cubicBezTo>
                  <a:close/>
                  <a:moveTo>
                    <a:pt x="4863" y="1367"/>
                  </a:moveTo>
                  <a:cubicBezTo>
                    <a:pt x="5783" y="1367"/>
                    <a:pt x="6711" y="1422"/>
                    <a:pt x="7445" y="1585"/>
                  </a:cubicBezTo>
                  <a:cubicBezTo>
                    <a:pt x="7618" y="1623"/>
                    <a:pt x="7743" y="1791"/>
                    <a:pt x="7741" y="1983"/>
                  </a:cubicBezTo>
                  <a:cubicBezTo>
                    <a:pt x="7740" y="2201"/>
                    <a:pt x="7743" y="2472"/>
                    <a:pt x="7744" y="2782"/>
                  </a:cubicBezTo>
                  <a:cubicBezTo>
                    <a:pt x="7748" y="3282"/>
                    <a:pt x="7754" y="3876"/>
                    <a:pt x="7747" y="4500"/>
                  </a:cubicBezTo>
                  <a:cubicBezTo>
                    <a:pt x="7549" y="4508"/>
                    <a:pt x="7342" y="4517"/>
                    <a:pt x="7134" y="4524"/>
                  </a:cubicBezTo>
                  <a:cubicBezTo>
                    <a:pt x="7124" y="3764"/>
                    <a:pt x="7107" y="3047"/>
                    <a:pt x="7096" y="2613"/>
                  </a:cubicBezTo>
                  <a:cubicBezTo>
                    <a:pt x="7090" y="2361"/>
                    <a:pt x="6920" y="2152"/>
                    <a:pt x="6692" y="2114"/>
                  </a:cubicBezTo>
                  <a:cubicBezTo>
                    <a:pt x="6061" y="2005"/>
                    <a:pt x="5401" y="1966"/>
                    <a:pt x="4781" y="1966"/>
                  </a:cubicBezTo>
                  <a:cubicBezTo>
                    <a:pt x="4759" y="1966"/>
                    <a:pt x="4738" y="1966"/>
                    <a:pt x="4716" y="1966"/>
                  </a:cubicBezTo>
                  <a:cubicBezTo>
                    <a:pt x="4724" y="1792"/>
                    <a:pt x="4737" y="1584"/>
                    <a:pt x="4752" y="1369"/>
                  </a:cubicBezTo>
                  <a:cubicBezTo>
                    <a:pt x="4789" y="1367"/>
                    <a:pt x="4827" y="1367"/>
                    <a:pt x="4863" y="1367"/>
                  </a:cubicBezTo>
                  <a:close/>
                  <a:moveTo>
                    <a:pt x="7141" y="5162"/>
                  </a:moveTo>
                  <a:lnTo>
                    <a:pt x="7141" y="5162"/>
                  </a:lnTo>
                  <a:cubicBezTo>
                    <a:pt x="7318" y="5175"/>
                    <a:pt x="7523" y="5190"/>
                    <a:pt x="7733" y="5208"/>
                  </a:cubicBezTo>
                  <a:cubicBezTo>
                    <a:pt x="7709" y="6088"/>
                    <a:pt x="7654" y="6987"/>
                    <a:pt x="7533" y="7736"/>
                  </a:cubicBezTo>
                  <a:lnTo>
                    <a:pt x="7535" y="7737"/>
                  </a:lnTo>
                  <a:cubicBezTo>
                    <a:pt x="7509" y="7896"/>
                    <a:pt x="7248" y="8133"/>
                    <a:pt x="7078" y="8154"/>
                  </a:cubicBezTo>
                  <a:cubicBezTo>
                    <a:pt x="6265" y="8252"/>
                    <a:pt x="5448" y="8308"/>
                    <a:pt x="4630" y="8321"/>
                  </a:cubicBezTo>
                  <a:cubicBezTo>
                    <a:pt x="4624" y="8126"/>
                    <a:pt x="4620" y="7917"/>
                    <a:pt x="4622" y="7705"/>
                  </a:cubicBezTo>
                  <a:cubicBezTo>
                    <a:pt x="5469" y="7670"/>
                    <a:pt x="6252" y="7588"/>
                    <a:pt x="6700" y="7534"/>
                  </a:cubicBezTo>
                  <a:cubicBezTo>
                    <a:pt x="6930" y="7507"/>
                    <a:pt x="7110" y="7300"/>
                    <a:pt x="7121" y="7046"/>
                  </a:cubicBezTo>
                  <a:cubicBezTo>
                    <a:pt x="7142" y="6579"/>
                    <a:pt x="7147" y="5883"/>
                    <a:pt x="7141" y="5162"/>
                  </a:cubicBezTo>
                  <a:close/>
                  <a:moveTo>
                    <a:pt x="1738" y="5052"/>
                  </a:moveTo>
                  <a:cubicBezTo>
                    <a:pt x="1713" y="5876"/>
                    <a:pt x="1714" y="6632"/>
                    <a:pt x="1719" y="7075"/>
                  </a:cubicBezTo>
                  <a:cubicBezTo>
                    <a:pt x="1720" y="7326"/>
                    <a:pt x="1884" y="7538"/>
                    <a:pt x="2109" y="7583"/>
                  </a:cubicBezTo>
                  <a:cubicBezTo>
                    <a:pt x="2606" y="7684"/>
                    <a:pt x="3213" y="7720"/>
                    <a:pt x="3828" y="7720"/>
                  </a:cubicBezTo>
                  <a:cubicBezTo>
                    <a:pt x="3925" y="7720"/>
                    <a:pt x="4023" y="7720"/>
                    <a:pt x="4120" y="7718"/>
                  </a:cubicBezTo>
                  <a:lnTo>
                    <a:pt x="4120" y="7718"/>
                  </a:lnTo>
                  <a:cubicBezTo>
                    <a:pt x="4117" y="7908"/>
                    <a:pt x="4113" y="8065"/>
                    <a:pt x="4107" y="8176"/>
                  </a:cubicBezTo>
                  <a:cubicBezTo>
                    <a:pt x="4106" y="8227"/>
                    <a:pt x="4103" y="8275"/>
                    <a:pt x="4100" y="8322"/>
                  </a:cubicBezTo>
                  <a:cubicBezTo>
                    <a:pt x="3257" y="8314"/>
                    <a:pt x="2347" y="8252"/>
                    <a:pt x="1481" y="8089"/>
                  </a:cubicBezTo>
                  <a:cubicBezTo>
                    <a:pt x="1307" y="8055"/>
                    <a:pt x="1179" y="7891"/>
                    <a:pt x="1176" y="7697"/>
                  </a:cubicBezTo>
                  <a:cubicBezTo>
                    <a:pt x="1170" y="7103"/>
                    <a:pt x="1162" y="6105"/>
                    <a:pt x="1163" y="5065"/>
                  </a:cubicBezTo>
                  <a:cubicBezTo>
                    <a:pt x="1345" y="5058"/>
                    <a:pt x="1539" y="5054"/>
                    <a:pt x="1738" y="5052"/>
                  </a:cubicBezTo>
                  <a:close/>
                  <a:moveTo>
                    <a:pt x="4397" y="1"/>
                  </a:moveTo>
                  <a:cubicBezTo>
                    <a:pt x="4217" y="1"/>
                    <a:pt x="4076" y="262"/>
                    <a:pt x="4089" y="572"/>
                  </a:cubicBezTo>
                  <a:cubicBezTo>
                    <a:pt x="4092" y="650"/>
                    <a:pt x="4096" y="735"/>
                    <a:pt x="4100" y="823"/>
                  </a:cubicBezTo>
                  <a:cubicBezTo>
                    <a:pt x="3041" y="854"/>
                    <a:pt x="2074" y="940"/>
                    <a:pt x="1508" y="999"/>
                  </a:cubicBezTo>
                  <a:cubicBezTo>
                    <a:pt x="1080" y="1043"/>
                    <a:pt x="750" y="1415"/>
                    <a:pt x="720" y="1885"/>
                  </a:cubicBezTo>
                  <a:cubicBezTo>
                    <a:pt x="681" y="2517"/>
                    <a:pt x="664" y="3465"/>
                    <a:pt x="658" y="4438"/>
                  </a:cubicBezTo>
                  <a:lnTo>
                    <a:pt x="554" y="4428"/>
                  </a:lnTo>
                  <a:cubicBezTo>
                    <a:pt x="531" y="4426"/>
                    <a:pt x="507" y="4425"/>
                    <a:pt x="484" y="4425"/>
                  </a:cubicBezTo>
                  <a:cubicBezTo>
                    <a:pt x="221" y="4425"/>
                    <a:pt x="1" y="4574"/>
                    <a:pt x="1" y="4761"/>
                  </a:cubicBezTo>
                  <a:cubicBezTo>
                    <a:pt x="1" y="4951"/>
                    <a:pt x="223" y="5099"/>
                    <a:pt x="488" y="5099"/>
                  </a:cubicBezTo>
                  <a:cubicBezTo>
                    <a:pt x="505" y="5099"/>
                    <a:pt x="521" y="5098"/>
                    <a:pt x="538" y="5097"/>
                  </a:cubicBezTo>
                  <a:lnTo>
                    <a:pt x="656" y="5089"/>
                  </a:lnTo>
                  <a:lnTo>
                    <a:pt x="656" y="5089"/>
                  </a:lnTo>
                  <a:cubicBezTo>
                    <a:pt x="654" y="6124"/>
                    <a:pt x="663" y="7112"/>
                    <a:pt x="668" y="7701"/>
                  </a:cubicBezTo>
                  <a:cubicBezTo>
                    <a:pt x="674" y="8163"/>
                    <a:pt x="979" y="8554"/>
                    <a:pt x="1394" y="8633"/>
                  </a:cubicBezTo>
                  <a:cubicBezTo>
                    <a:pt x="2278" y="8802"/>
                    <a:pt x="3206" y="8865"/>
                    <a:pt x="4065" y="8875"/>
                  </a:cubicBezTo>
                  <a:cubicBezTo>
                    <a:pt x="4061" y="8945"/>
                    <a:pt x="4055" y="9014"/>
                    <a:pt x="4049" y="9077"/>
                  </a:cubicBezTo>
                  <a:cubicBezTo>
                    <a:pt x="4023" y="9398"/>
                    <a:pt x="4168" y="9683"/>
                    <a:pt x="4355" y="9683"/>
                  </a:cubicBezTo>
                  <a:cubicBezTo>
                    <a:pt x="4537" y="9683"/>
                    <a:pt x="4681" y="9410"/>
                    <a:pt x="4661" y="9096"/>
                  </a:cubicBezTo>
                  <a:cubicBezTo>
                    <a:pt x="4658" y="9027"/>
                    <a:pt x="4654" y="8951"/>
                    <a:pt x="4650" y="8873"/>
                  </a:cubicBezTo>
                  <a:cubicBezTo>
                    <a:pt x="5479" y="8859"/>
                    <a:pt x="6309" y="8802"/>
                    <a:pt x="7133" y="8702"/>
                  </a:cubicBezTo>
                  <a:cubicBezTo>
                    <a:pt x="7491" y="8657"/>
                    <a:pt x="7962" y="8267"/>
                    <a:pt x="8032" y="7830"/>
                  </a:cubicBezTo>
                  <a:cubicBezTo>
                    <a:pt x="8155" y="7057"/>
                    <a:pt x="8212" y="6145"/>
                    <a:pt x="8238" y="5250"/>
                  </a:cubicBezTo>
                  <a:lnTo>
                    <a:pt x="8305" y="5256"/>
                  </a:lnTo>
                  <a:cubicBezTo>
                    <a:pt x="8327" y="5258"/>
                    <a:pt x="8348" y="5259"/>
                    <a:pt x="8370" y="5259"/>
                  </a:cubicBezTo>
                  <a:cubicBezTo>
                    <a:pt x="8635" y="5259"/>
                    <a:pt x="8856" y="5110"/>
                    <a:pt x="8856" y="4922"/>
                  </a:cubicBezTo>
                  <a:lnTo>
                    <a:pt x="8856" y="4808"/>
                  </a:lnTo>
                  <a:cubicBezTo>
                    <a:pt x="8857" y="4621"/>
                    <a:pt x="8639" y="4471"/>
                    <a:pt x="8373" y="4471"/>
                  </a:cubicBezTo>
                  <a:cubicBezTo>
                    <a:pt x="8360" y="4471"/>
                    <a:pt x="8348" y="4471"/>
                    <a:pt x="8335" y="4472"/>
                  </a:cubicBezTo>
                  <a:lnTo>
                    <a:pt x="8253" y="4476"/>
                  </a:lnTo>
                  <a:cubicBezTo>
                    <a:pt x="8260" y="3857"/>
                    <a:pt x="8256" y="3272"/>
                    <a:pt x="8252" y="2776"/>
                  </a:cubicBezTo>
                  <a:cubicBezTo>
                    <a:pt x="8249" y="2470"/>
                    <a:pt x="8247" y="2203"/>
                    <a:pt x="8247" y="1987"/>
                  </a:cubicBezTo>
                  <a:cubicBezTo>
                    <a:pt x="8250" y="1531"/>
                    <a:pt x="7955" y="1133"/>
                    <a:pt x="7544" y="1041"/>
                  </a:cubicBezTo>
                  <a:cubicBezTo>
                    <a:pt x="6777" y="871"/>
                    <a:pt x="5813" y="813"/>
                    <a:pt x="4861" y="813"/>
                  </a:cubicBezTo>
                  <a:cubicBezTo>
                    <a:pt x="4838" y="813"/>
                    <a:pt x="4815" y="813"/>
                    <a:pt x="4792" y="814"/>
                  </a:cubicBezTo>
                  <a:cubicBezTo>
                    <a:pt x="4797" y="740"/>
                    <a:pt x="4803" y="670"/>
                    <a:pt x="4807" y="603"/>
                  </a:cubicBezTo>
                  <a:cubicBezTo>
                    <a:pt x="4833" y="284"/>
                    <a:pt x="4689" y="1"/>
                    <a:pt x="4502"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4"/>
            <p:cNvSpPr/>
            <p:nvPr/>
          </p:nvSpPr>
          <p:spPr>
            <a:xfrm>
              <a:off x="1875025" y="3471900"/>
              <a:ext cx="88050" cy="86975"/>
            </a:xfrm>
            <a:custGeom>
              <a:rect b="b" l="l" r="r" t="t"/>
              <a:pathLst>
                <a:path extrusionOk="0" h="3479" w="3522">
                  <a:moveTo>
                    <a:pt x="2707" y="369"/>
                  </a:moveTo>
                  <a:cubicBezTo>
                    <a:pt x="2748" y="369"/>
                    <a:pt x="2798" y="381"/>
                    <a:pt x="2860" y="420"/>
                  </a:cubicBezTo>
                  <a:cubicBezTo>
                    <a:pt x="3068" y="553"/>
                    <a:pt x="3124" y="806"/>
                    <a:pt x="3137" y="996"/>
                  </a:cubicBezTo>
                  <a:cubicBezTo>
                    <a:pt x="3170" y="1550"/>
                    <a:pt x="2854" y="2406"/>
                    <a:pt x="2072" y="3071"/>
                  </a:cubicBezTo>
                  <a:cubicBezTo>
                    <a:pt x="2044" y="3096"/>
                    <a:pt x="2012" y="3108"/>
                    <a:pt x="1980" y="3108"/>
                  </a:cubicBezTo>
                  <a:cubicBezTo>
                    <a:pt x="1942" y="3108"/>
                    <a:pt x="1904" y="3090"/>
                    <a:pt x="1871" y="3056"/>
                  </a:cubicBezTo>
                  <a:cubicBezTo>
                    <a:pt x="1521" y="2689"/>
                    <a:pt x="420" y="1432"/>
                    <a:pt x="952" y="691"/>
                  </a:cubicBezTo>
                  <a:cubicBezTo>
                    <a:pt x="1092" y="494"/>
                    <a:pt x="1204" y="470"/>
                    <a:pt x="1261" y="470"/>
                  </a:cubicBezTo>
                  <a:cubicBezTo>
                    <a:pt x="1270" y="470"/>
                    <a:pt x="1278" y="472"/>
                    <a:pt x="1287" y="472"/>
                  </a:cubicBezTo>
                  <a:cubicBezTo>
                    <a:pt x="1541" y="496"/>
                    <a:pt x="1804" y="920"/>
                    <a:pt x="1877" y="1068"/>
                  </a:cubicBezTo>
                  <a:cubicBezTo>
                    <a:pt x="1903" y="1126"/>
                    <a:pt x="1962" y="1164"/>
                    <a:pt x="2026" y="1164"/>
                  </a:cubicBezTo>
                  <a:cubicBezTo>
                    <a:pt x="2030" y="1164"/>
                    <a:pt x="2034" y="1164"/>
                    <a:pt x="2039" y="1163"/>
                  </a:cubicBezTo>
                  <a:cubicBezTo>
                    <a:pt x="2109" y="1156"/>
                    <a:pt x="2167" y="1107"/>
                    <a:pt x="2185" y="1040"/>
                  </a:cubicBezTo>
                  <a:cubicBezTo>
                    <a:pt x="2230" y="899"/>
                    <a:pt x="2407" y="475"/>
                    <a:pt x="2628" y="385"/>
                  </a:cubicBezTo>
                  <a:cubicBezTo>
                    <a:pt x="2648" y="376"/>
                    <a:pt x="2675" y="369"/>
                    <a:pt x="2707" y="369"/>
                  </a:cubicBezTo>
                  <a:close/>
                  <a:moveTo>
                    <a:pt x="2708" y="1"/>
                  </a:moveTo>
                  <a:cubicBezTo>
                    <a:pt x="2641" y="1"/>
                    <a:pt x="2574" y="14"/>
                    <a:pt x="2510" y="40"/>
                  </a:cubicBezTo>
                  <a:cubicBezTo>
                    <a:pt x="2273" y="136"/>
                    <a:pt x="2103" y="389"/>
                    <a:pt x="1998" y="600"/>
                  </a:cubicBezTo>
                  <a:cubicBezTo>
                    <a:pt x="1846" y="386"/>
                    <a:pt x="1607" y="133"/>
                    <a:pt x="1316" y="105"/>
                  </a:cubicBezTo>
                  <a:cubicBezTo>
                    <a:pt x="1298" y="103"/>
                    <a:pt x="1280" y="102"/>
                    <a:pt x="1262" y="102"/>
                  </a:cubicBezTo>
                  <a:cubicBezTo>
                    <a:pt x="1052" y="102"/>
                    <a:pt x="857" y="224"/>
                    <a:pt x="685" y="463"/>
                  </a:cubicBezTo>
                  <a:cubicBezTo>
                    <a:pt x="0" y="1421"/>
                    <a:pt x="1122" y="2782"/>
                    <a:pt x="1637" y="3323"/>
                  </a:cubicBezTo>
                  <a:cubicBezTo>
                    <a:pt x="1735" y="3426"/>
                    <a:pt x="1857" y="3479"/>
                    <a:pt x="1980" y="3479"/>
                  </a:cubicBezTo>
                  <a:cubicBezTo>
                    <a:pt x="2091" y="3478"/>
                    <a:pt x="2198" y="3437"/>
                    <a:pt x="2280" y="3364"/>
                  </a:cubicBezTo>
                  <a:cubicBezTo>
                    <a:pt x="3054" y="2706"/>
                    <a:pt x="3522" y="1767"/>
                    <a:pt x="3473" y="972"/>
                  </a:cubicBezTo>
                  <a:cubicBezTo>
                    <a:pt x="3449" y="577"/>
                    <a:pt x="3291" y="269"/>
                    <a:pt x="3030" y="102"/>
                  </a:cubicBezTo>
                  <a:cubicBezTo>
                    <a:pt x="2924" y="34"/>
                    <a:pt x="2815" y="1"/>
                    <a:pt x="270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4"/>
            <p:cNvSpPr/>
            <p:nvPr/>
          </p:nvSpPr>
          <p:spPr>
            <a:xfrm>
              <a:off x="2265325" y="3474450"/>
              <a:ext cx="91225" cy="84425"/>
            </a:xfrm>
            <a:custGeom>
              <a:rect b="b" l="l" r="r" t="t"/>
              <a:pathLst>
                <a:path extrusionOk="0" h="3377" w="3649">
                  <a:moveTo>
                    <a:pt x="1260" y="368"/>
                  </a:moveTo>
                  <a:cubicBezTo>
                    <a:pt x="1268" y="368"/>
                    <a:pt x="1278" y="370"/>
                    <a:pt x="1287" y="370"/>
                  </a:cubicBezTo>
                  <a:cubicBezTo>
                    <a:pt x="1541" y="394"/>
                    <a:pt x="1804" y="818"/>
                    <a:pt x="1877" y="966"/>
                  </a:cubicBezTo>
                  <a:cubicBezTo>
                    <a:pt x="1901" y="1019"/>
                    <a:pt x="1952" y="1056"/>
                    <a:pt x="2011" y="1061"/>
                  </a:cubicBezTo>
                  <a:cubicBezTo>
                    <a:pt x="2015" y="1062"/>
                    <a:pt x="2019" y="1062"/>
                    <a:pt x="2023" y="1062"/>
                  </a:cubicBezTo>
                  <a:cubicBezTo>
                    <a:pt x="2076" y="1062"/>
                    <a:pt x="2127" y="1036"/>
                    <a:pt x="2158" y="991"/>
                  </a:cubicBezTo>
                  <a:cubicBezTo>
                    <a:pt x="2248" y="866"/>
                    <a:pt x="2541" y="534"/>
                    <a:pt x="2806" y="509"/>
                  </a:cubicBezTo>
                  <a:cubicBezTo>
                    <a:pt x="2816" y="508"/>
                    <a:pt x="2826" y="508"/>
                    <a:pt x="2836" y="508"/>
                  </a:cubicBezTo>
                  <a:cubicBezTo>
                    <a:pt x="2917" y="508"/>
                    <a:pt x="2988" y="539"/>
                    <a:pt x="3057" y="606"/>
                  </a:cubicBezTo>
                  <a:cubicBezTo>
                    <a:pt x="3228" y="773"/>
                    <a:pt x="3307" y="962"/>
                    <a:pt x="3300" y="1184"/>
                  </a:cubicBezTo>
                  <a:cubicBezTo>
                    <a:pt x="3284" y="1674"/>
                    <a:pt x="2849" y="2308"/>
                    <a:pt x="2073" y="2969"/>
                  </a:cubicBezTo>
                  <a:cubicBezTo>
                    <a:pt x="2044" y="2994"/>
                    <a:pt x="2012" y="3006"/>
                    <a:pt x="1980" y="3006"/>
                  </a:cubicBezTo>
                  <a:cubicBezTo>
                    <a:pt x="1941" y="3006"/>
                    <a:pt x="1903" y="2988"/>
                    <a:pt x="1870" y="2954"/>
                  </a:cubicBezTo>
                  <a:cubicBezTo>
                    <a:pt x="1521" y="2587"/>
                    <a:pt x="421" y="1330"/>
                    <a:pt x="951" y="589"/>
                  </a:cubicBezTo>
                  <a:cubicBezTo>
                    <a:pt x="1091" y="392"/>
                    <a:pt x="1204" y="368"/>
                    <a:pt x="1260" y="368"/>
                  </a:cubicBezTo>
                  <a:close/>
                  <a:moveTo>
                    <a:pt x="1262" y="0"/>
                  </a:moveTo>
                  <a:cubicBezTo>
                    <a:pt x="1051" y="0"/>
                    <a:pt x="857" y="122"/>
                    <a:pt x="685" y="361"/>
                  </a:cubicBezTo>
                  <a:cubicBezTo>
                    <a:pt x="0" y="1319"/>
                    <a:pt x="1122" y="2680"/>
                    <a:pt x="1637" y="3221"/>
                  </a:cubicBezTo>
                  <a:cubicBezTo>
                    <a:pt x="1735" y="3324"/>
                    <a:pt x="1857" y="3377"/>
                    <a:pt x="1980" y="3377"/>
                  </a:cubicBezTo>
                  <a:cubicBezTo>
                    <a:pt x="2091" y="3376"/>
                    <a:pt x="2198" y="3335"/>
                    <a:pt x="2281" y="3262"/>
                  </a:cubicBezTo>
                  <a:cubicBezTo>
                    <a:pt x="3149" y="2522"/>
                    <a:pt x="3619" y="1808"/>
                    <a:pt x="3637" y="1198"/>
                  </a:cubicBezTo>
                  <a:cubicBezTo>
                    <a:pt x="3649" y="863"/>
                    <a:pt x="3529" y="572"/>
                    <a:pt x="3282" y="332"/>
                  </a:cubicBezTo>
                  <a:cubicBezTo>
                    <a:pt x="3152" y="205"/>
                    <a:pt x="2998" y="139"/>
                    <a:pt x="2833" y="139"/>
                  </a:cubicBezTo>
                  <a:cubicBezTo>
                    <a:pt x="2814" y="139"/>
                    <a:pt x="2795" y="140"/>
                    <a:pt x="2776" y="142"/>
                  </a:cubicBezTo>
                  <a:cubicBezTo>
                    <a:pt x="2479" y="172"/>
                    <a:pt x="2212" y="402"/>
                    <a:pt x="2050" y="575"/>
                  </a:cubicBezTo>
                  <a:cubicBezTo>
                    <a:pt x="1904" y="350"/>
                    <a:pt x="1642" y="34"/>
                    <a:pt x="1316" y="3"/>
                  </a:cubicBezTo>
                  <a:cubicBezTo>
                    <a:pt x="1298" y="1"/>
                    <a:pt x="1280" y="0"/>
                    <a:pt x="1262"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4"/>
            <p:cNvSpPr/>
            <p:nvPr/>
          </p:nvSpPr>
          <p:spPr>
            <a:xfrm>
              <a:off x="2048225" y="3354225"/>
              <a:ext cx="134150" cy="150775"/>
            </a:xfrm>
            <a:custGeom>
              <a:rect b="b" l="l" r="r" t="t"/>
              <a:pathLst>
                <a:path extrusionOk="0" h="6031" w="5366">
                  <a:moveTo>
                    <a:pt x="2764" y="1661"/>
                  </a:moveTo>
                  <a:cubicBezTo>
                    <a:pt x="2853" y="1661"/>
                    <a:pt x="2941" y="1667"/>
                    <a:pt x="3030" y="1678"/>
                  </a:cubicBezTo>
                  <a:cubicBezTo>
                    <a:pt x="3083" y="1685"/>
                    <a:pt x="3137" y="1698"/>
                    <a:pt x="3187" y="1715"/>
                  </a:cubicBezTo>
                  <a:lnTo>
                    <a:pt x="3203" y="1719"/>
                  </a:lnTo>
                  <a:cubicBezTo>
                    <a:pt x="3251" y="1736"/>
                    <a:pt x="3297" y="1758"/>
                    <a:pt x="3341" y="1784"/>
                  </a:cubicBezTo>
                  <a:cubicBezTo>
                    <a:pt x="3453" y="1852"/>
                    <a:pt x="3549" y="1948"/>
                    <a:pt x="3618" y="2061"/>
                  </a:cubicBezTo>
                  <a:cubicBezTo>
                    <a:pt x="3641" y="2099"/>
                    <a:pt x="3664" y="2139"/>
                    <a:pt x="3682" y="2180"/>
                  </a:cubicBezTo>
                  <a:lnTo>
                    <a:pt x="3686" y="2187"/>
                  </a:lnTo>
                  <a:cubicBezTo>
                    <a:pt x="3723" y="2267"/>
                    <a:pt x="3753" y="2350"/>
                    <a:pt x="3775" y="2435"/>
                  </a:cubicBezTo>
                  <a:lnTo>
                    <a:pt x="3776" y="2439"/>
                  </a:lnTo>
                  <a:cubicBezTo>
                    <a:pt x="3788" y="2481"/>
                    <a:pt x="3796" y="2520"/>
                    <a:pt x="3805" y="2558"/>
                  </a:cubicBezTo>
                  <a:cubicBezTo>
                    <a:pt x="3812" y="2598"/>
                    <a:pt x="3819" y="2638"/>
                    <a:pt x="3824" y="2674"/>
                  </a:cubicBezTo>
                  <a:cubicBezTo>
                    <a:pt x="3833" y="2734"/>
                    <a:pt x="3837" y="2794"/>
                    <a:pt x="3840" y="2853"/>
                  </a:cubicBezTo>
                  <a:cubicBezTo>
                    <a:pt x="3847" y="2966"/>
                    <a:pt x="3844" y="3077"/>
                    <a:pt x="3833" y="3188"/>
                  </a:cubicBezTo>
                  <a:cubicBezTo>
                    <a:pt x="3827" y="3239"/>
                    <a:pt x="3820" y="3288"/>
                    <a:pt x="3812" y="3337"/>
                  </a:cubicBezTo>
                  <a:lnTo>
                    <a:pt x="3809" y="3354"/>
                  </a:lnTo>
                  <a:cubicBezTo>
                    <a:pt x="3782" y="3497"/>
                    <a:pt x="3737" y="3637"/>
                    <a:pt x="3677" y="3769"/>
                  </a:cubicBezTo>
                  <a:cubicBezTo>
                    <a:pt x="3585" y="3960"/>
                    <a:pt x="3462" y="4109"/>
                    <a:pt x="3312" y="4188"/>
                  </a:cubicBezTo>
                  <a:cubicBezTo>
                    <a:pt x="3305" y="4192"/>
                    <a:pt x="3298" y="4197"/>
                    <a:pt x="3290" y="4200"/>
                  </a:cubicBezTo>
                  <a:cubicBezTo>
                    <a:pt x="3235" y="4227"/>
                    <a:pt x="3180" y="4248"/>
                    <a:pt x="3127" y="4268"/>
                  </a:cubicBezTo>
                  <a:cubicBezTo>
                    <a:pt x="3103" y="4276"/>
                    <a:pt x="3081" y="4285"/>
                    <a:pt x="3058" y="4292"/>
                  </a:cubicBezTo>
                  <a:cubicBezTo>
                    <a:pt x="3030" y="4300"/>
                    <a:pt x="3003" y="4307"/>
                    <a:pt x="2976" y="4314"/>
                  </a:cubicBezTo>
                  <a:cubicBezTo>
                    <a:pt x="2908" y="4332"/>
                    <a:pt x="2839" y="4347"/>
                    <a:pt x="2770" y="4356"/>
                  </a:cubicBezTo>
                  <a:cubicBezTo>
                    <a:pt x="2713" y="4363"/>
                    <a:pt x="2657" y="4367"/>
                    <a:pt x="2600" y="4367"/>
                  </a:cubicBezTo>
                  <a:cubicBezTo>
                    <a:pt x="2523" y="4367"/>
                    <a:pt x="2446" y="4360"/>
                    <a:pt x="2369" y="4347"/>
                  </a:cubicBezTo>
                  <a:cubicBezTo>
                    <a:pt x="2354" y="4344"/>
                    <a:pt x="2340" y="4339"/>
                    <a:pt x="2326" y="4335"/>
                  </a:cubicBezTo>
                  <a:cubicBezTo>
                    <a:pt x="2290" y="4328"/>
                    <a:pt x="2255" y="4318"/>
                    <a:pt x="2220" y="4307"/>
                  </a:cubicBezTo>
                  <a:cubicBezTo>
                    <a:pt x="2202" y="4300"/>
                    <a:pt x="2185" y="4293"/>
                    <a:pt x="2165" y="4286"/>
                  </a:cubicBezTo>
                  <a:cubicBezTo>
                    <a:pt x="2134" y="4273"/>
                    <a:pt x="2103" y="4259"/>
                    <a:pt x="2073" y="4244"/>
                  </a:cubicBezTo>
                  <a:cubicBezTo>
                    <a:pt x="2057" y="4237"/>
                    <a:pt x="2043" y="4228"/>
                    <a:pt x="2028" y="4221"/>
                  </a:cubicBezTo>
                  <a:cubicBezTo>
                    <a:pt x="1984" y="4196"/>
                    <a:pt x="1942" y="4167"/>
                    <a:pt x="1902" y="4136"/>
                  </a:cubicBezTo>
                  <a:cubicBezTo>
                    <a:pt x="1741" y="4006"/>
                    <a:pt x="1631" y="3829"/>
                    <a:pt x="1572" y="3620"/>
                  </a:cubicBezTo>
                  <a:cubicBezTo>
                    <a:pt x="1551" y="3545"/>
                    <a:pt x="1537" y="3468"/>
                    <a:pt x="1530" y="3391"/>
                  </a:cubicBezTo>
                  <a:lnTo>
                    <a:pt x="1530" y="3388"/>
                  </a:lnTo>
                  <a:cubicBezTo>
                    <a:pt x="1523" y="3305"/>
                    <a:pt x="1523" y="3222"/>
                    <a:pt x="1528" y="3140"/>
                  </a:cubicBezTo>
                  <a:lnTo>
                    <a:pt x="1528" y="3137"/>
                  </a:lnTo>
                  <a:cubicBezTo>
                    <a:pt x="1530" y="3121"/>
                    <a:pt x="1528" y="3102"/>
                    <a:pt x="1531" y="3085"/>
                  </a:cubicBezTo>
                  <a:cubicBezTo>
                    <a:pt x="1551" y="2866"/>
                    <a:pt x="1597" y="2650"/>
                    <a:pt x="1670" y="2442"/>
                  </a:cubicBezTo>
                  <a:cubicBezTo>
                    <a:pt x="1696" y="2371"/>
                    <a:pt x="1725" y="2301"/>
                    <a:pt x="1759" y="2233"/>
                  </a:cubicBezTo>
                  <a:lnTo>
                    <a:pt x="1763" y="2226"/>
                  </a:lnTo>
                  <a:cubicBezTo>
                    <a:pt x="1794" y="2166"/>
                    <a:pt x="1829" y="2108"/>
                    <a:pt x="1869" y="2054"/>
                  </a:cubicBezTo>
                  <a:cubicBezTo>
                    <a:pt x="1921" y="1982"/>
                    <a:pt x="1984" y="1919"/>
                    <a:pt x="2054" y="1865"/>
                  </a:cubicBezTo>
                  <a:cubicBezTo>
                    <a:pt x="2192" y="1761"/>
                    <a:pt x="2410" y="1661"/>
                    <a:pt x="2764" y="1661"/>
                  </a:cubicBezTo>
                  <a:close/>
                  <a:moveTo>
                    <a:pt x="2768" y="1"/>
                  </a:moveTo>
                  <a:cubicBezTo>
                    <a:pt x="2718" y="1"/>
                    <a:pt x="2669" y="2"/>
                    <a:pt x="2621" y="5"/>
                  </a:cubicBezTo>
                  <a:lnTo>
                    <a:pt x="2586" y="7"/>
                  </a:lnTo>
                  <a:cubicBezTo>
                    <a:pt x="2528" y="9"/>
                    <a:pt x="2473" y="14"/>
                    <a:pt x="2420" y="21"/>
                  </a:cubicBezTo>
                  <a:cubicBezTo>
                    <a:pt x="1745" y="95"/>
                    <a:pt x="1270" y="389"/>
                    <a:pt x="944" y="712"/>
                  </a:cubicBezTo>
                  <a:cubicBezTo>
                    <a:pt x="899" y="757"/>
                    <a:pt x="858" y="801"/>
                    <a:pt x="820" y="846"/>
                  </a:cubicBezTo>
                  <a:cubicBezTo>
                    <a:pt x="813" y="854"/>
                    <a:pt x="804" y="863"/>
                    <a:pt x="797" y="873"/>
                  </a:cubicBezTo>
                  <a:cubicBezTo>
                    <a:pt x="759" y="918"/>
                    <a:pt x="723" y="961"/>
                    <a:pt x="691" y="1006"/>
                  </a:cubicBezTo>
                  <a:cubicBezTo>
                    <a:pt x="641" y="1071"/>
                    <a:pt x="598" y="1138"/>
                    <a:pt x="556" y="1207"/>
                  </a:cubicBezTo>
                  <a:cubicBezTo>
                    <a:pt x="539" y="1234"/>
                    <a:pt x="523" y="1262"/>
                    <a:pt x="508" y="1289"/>
                  </a:cubicBezTo>
                  <a:cubicBezTo>
                    <a:pt x="487" y="1324"/>
                    <a:pt x="468" y="1360"/>
                    <a:pt x="450" y="1396"/>
                  </a:cubicBezTo>
                  <a:cubicBezTo>
                    <a:pt x="407" y="1479"/>
                    <a:pt x="367" y="1563"/>
                    <a:pt x="331" y="1647"/>
                  </a:cubicBezTo>
                  <a:cubicBezTo>
                    <a:pt x="142" y="2096"/>
                    <a:pt x="57" y="2551"/>
                    <a:pt x="20" y="2904"/>
                  </a:cubicBezTo>
                  <a:cubicBezTo>
                    <a:pt x="13" y="2983"/>
                    <a:pt x="9" y="3060"/>
                    <a:pt x="6" y="3137"/>
                  </a:cubicBezTo>
                  <a:cubicBezTo>
                    <a:pt x="0" y="3301"/>
                    <a:pt x="6" y="3462"/>
                    <a:pt x="23" y="3624"/>
                  </a:cubicBezTo>
                  <a:cubicBezTo>
                    <a:pt x="35" y="3729"/>
                    <a:pt x="52" y="3833"/>
                    <a:pt x="75" y="3937"/>
                  </a:cubicBezTo>
                  <a:cubicBezTo>
                    <a:pt x="76" y="3943"/>
                    <a:pt x="78" y="3950"/>
                    <a:pt x="78" y="3956"/>
                  </a:cubicBezTo>
                  <a:cubicBezTo>
                    <a:pt x="92" y="4019"/>
                    <a:pt x="109" y="4081"/>
                    <a:pt x="127" y="4143"/>
                  </a:cubicBezTo>
                  <a:cubicBezTo>
                    <a:pt x="128" y="4148"/>
                    <a:pt x="130" y="4153"/>
                    <a:pt x="131" y="4158"/>
                  </a:cubicBezTo>
                  <a:cubicBezTo>
                    <a:pt x="139" y="4188"/>
                    <a:pt x="148" y="4217"/>
                    <a:pt x="159" y="4245"/>
                  </a:cubicBezTo>
                  <a:cubicBezTo>
                    <a:pt x="161" y="4254"/>
                    <a:pt x="163" y="4261"/>
                    <a:pt x="166" y="4269"/>
                  </a:cubicBezTo>
                  <a:cubicBezTo>
                    <a:pt x="187" y="4328"/>
                    <a:pt x="210" y="4386"/>
                    <a:pt x="234" y="4444"/>
                  </a:cubicBezTo>
                  <a:lnTo>
                    <a:pt x="245" y="4472"/>
                  </a:lnTo>
                  <a:cubicBezTo>
                    <a:pt x="255" y="4496"/>
                    <a:pt x="266" y="4519"/>
                    <a:pt x="276" y="4543"/>
                  </a:cubicBezTo>
                  <a:cubicBezTo>
                    <a:pt x="279" y="4549"/>
                    <a:pt x="281" y="4553"/>
                    <a:pt x="284" y="4559"/>
                  </a:cubicBezTo>
                  <a:cubicBezTo>
                    <a:pt x="312" y="4616"/>
                    <a:pt x="342" y="4674"/>
                    <a:pt x="374" y="4732"/>
                  </a:cubicBezTo>
                  <a:lnTo>
                    <a:pt x="393" y="4764"/>
                  </a:lnTo>
                  <a:cubicBezTo>
                    <a:pt x="404" y="4784"/>
                    <a:pt x="415" y="4803"/>
                    <a:pt x="426" y="4822"/>
                  </a:cubicBezTo>
                  <a:cubicBezTo>
                    <a:pt x="466" y="4884"/>
                    <a:pt x="506" y="4944"/>
                    <a:pt x="550" y="5002"/>
                  </a:cubicBezTo>
                  <a:cubicBezTo>
                    <a:pt x="557" y="5011"/>
                    <a:pt x="565" y="5021"/>
                    <a:pt x="572" y="5031"/>
                  </a:cubicBezTo>
                  <a:cubicBezTo>
                    <a:pt x="630" y="5108"/>
                    <a:pt x="693" y="5182"/>
                    <a:pt x="759" y="5250"/>
                  </a:cubicBezTo>
                  <a:cubicBezTo>
                    <a:pt x="765" y="5258"/>
                    <a:pt x="772" y="5263"/>
                    <a:pt x="779" y="5270"/>
                  </a:cubicBezTo>
                  <a:cubicBezTo>
                    <a:pt x="849" y="5342"/>
                    <a:pt x="924" y="5411"/>
                    <a:pt x="1003" y="5474"/>
                  </a:cubicBezTo>
                  <a:cubicBezTo>
                    <a:pt x="1131" y="5577"/>
                    <a:pt x="1268" y="5667"/>
                    <a:pt x="1413" y="5741"/>
                  </a:cubicBezTo>
                  <a:cubicBezTo>
                    <a:pt x="1493" y="5783"/>
                    <a:pt x="1576" y="5821"/>
                    <a:pt x="1661" y="5855"/>
                  </a:cubicBezTo>
                  <a:lnTo>
                    <a:pt x="1675" y="5859"/>
                  </a:lnTo>
                  <a:cubicBezTo>
                    <a:pt x="1968" y="5973"/>
                    <a:pt x="2281" y="6031"/>
                    <a:pt x="2596" y="6031"/>
                  </a:cubicBezTo>
                  <a:cubicBezTo>
                    <a:pt x="2936" y="6031"/>
                    <a:pt x="3287" y="5963"/>
                    <a:pt x="3634" y="5833"/>
                  </a:cubicBezTo>
                  <a:cubicBezTo>
                    <a:pt x="3723" y="5799"/>
                    <a:pt x="3812" y="5764"/>
                    <a:pt x="3900" y="5721"/>
                  </a:cubicBezTo>
                  <a:cubicBezTo>
                    <a:pt x="3962" y="5692"/>
                    <a:pt x="4022" y="5660"/>
                    <a:pt x="4082" y="5624"/>
                  </a:cubicBezTo>
                  <a:lnTo>
                    <a:pt x="4094" y="5616"/>
                  </a:lnTo>
                  <a:cubicBezTo>
                    <a:pt x="4103" y="5610"/>
                    <a:pt x="4110" y="5605"/>
                    <a:pt x="4117" y="5601"/>
                  </a:cubicBezTo>
                  <a:cubicBezTo>
                    <a:pt x="4125" y="5595"/>
                    <a:pt x="4132" y="5591"/>
                    <a:pt x="4139" y="5585"/>
                  </a:cubicBezTo>
                  <a:cubicBezTo>
                    <a:pt x="4177" y="5561"/>
                    <a:pt x="4215" y="5536"/>
                    <a:pt x="4252" y="5509"/>
                  </a:cubicBezTo>
                  <a:cubicBezTo>
                    <a:pt x="4260" y="5502"/>
                    <a:pt x="4270" y="5495"/>
                    <a:pt x="4280" y="5488"/>
                  </a:cubicBezTo>
                  <a:lnTo>
                    <a:pt x="4287" y="5482"/>
                  </a:lnTo>
                  <a:cubicBezTo>
                    <a:pt x="4298" y="5474"/>
                    <a:pt x="4308" y="5464"/>
                    <a:pt x="4319" y="5454"/>
                  </a:cubicBezTo>
                  <a:cubicBezTo>
                    <a:pt x="4350" y="5430"/>
                    <a:pt x="4381" y="5405"/>
                    <a:pt x="4410" y="5378"/>
                  </a:cubicBezTo>
                  <a:cubicBezTo>
                    <a:pt x="4434" y="5357"/>
                    <a:pt x="4457" y="5335"/>
                    <a:pt x="4481" y="5312"/>
                  </a:cubicBezTo>
                  <a:cubicBezTo>
                    <a:pt x="4507" y="5287"/>
                    <a:pt x="4534" y="5260"/>
                    <a:pt x="4558" y="5234"/>
                  </a:cubicBezTo>
                  <a:cubicBezTo>
                    <a:pt x="4583" y="5207"/>
                    <a:pt x="4606" y="5182"/>
                    <a:pt x="4628" y="5155"/>
                  </a:cubicBezTo>
                  <a:cubicBezTo>
                    <a:pt x="4652" y="5130"/>
                    <a:pt x="4671" y="5103"/>
                    <a:pt x="4692" y="5076"/>
                  </a:cubicBezTo>
                  <a:cubicBezTo>
                    <a:pt x="4716" y="5047"/>
                    <a:pt x="4738" y="5017"/>
                    <a:pt x="4761" y="4986"/>
                  </a:cubicBezTo>
                  <a:cubicBezTo>
                    <a:pt x="4779" y="4961"/>
                    <a:pt x="4796" y="4936"/>
                    <a:pt x="4814" y="4909"/>
                  </a:cubicBezTo>
                  <a:cubicBezTo>
                    <a:pt x="4838" y="4874"/>
                    <a:pt x="4860" y="4839"/>
                    <a:pt x="4883" y="4803"/>
                  </a:cubicBezTo>
                  <a:cubicBezTo>
                    <a:pt x="4897" y="4782"/>
                    <a:pt x="4908" y="4760"/>
                    <a:pt x="4921" y="4739"/>
                  </a:cubicBezTo>
                  <a:cubicBezTo>
                    <a:pt x="4946" y="4697"/>
                    <a:pt x="4970" y="4653"/>
                    <a:pt x="4993" y="4609"/>
                  </a:cubicBezTo>
                  <a:cubicBezTo>
                    <a:pt x="4998" y="4600"/>
                    <a:pt x="5002" y="4588"/>
                    <a:pt x="5008" y="4578"/>
                  </a:cubicBezTo>
                  <a:cubicBezTo>
                    <a:pt x="5123" y="4344"/>
                    <a:pt x="5210" y="4095"/>
                    <a:pt x="5269" y="3840"/>
                  </a:cubicBezTo>
                  <a:cubicBezTo>
                    <a:pt x="5269" y="3836"/>
                    <a:pt x="5271" y="3832"/>
                    <a:pt x="5272" y="3828"/>
                  </a:cubicBezTo>
                  <a:cubicBezTo>
                    <a:pt x="5291" y="3743"/>
                    <a:pt x="5307" y="3656"/>
                    <a:pt x="5320" y="3569"/>
                  </a:cubicBezTo>
                  <a:lnTo>
                    <a:pt x="5321" y="3563"/>
                  </a:lnTo>
                  <a:cubicBezTo>
                    <a:pt x="5321" y="3559"/>
                    <a:pt x="5323" y="3555"/>
                    <a:pt x="5324" y="3551"/>
                  </a:cubicBezTo>
                  <a:cubicBezTo>
                    <a:pt x="5324" y="3547"/>
                    <a:pt x="5324" y="3542"/>
                    <a:pt x="5326" y="3538"/>
                  </a:cubicBezTo>
                  <a:cubicBezTo>
                    <a:pt x="5334" y="3475"/>
                    <a:pt x="5341" y="3409"/>
                    <a:pt x="5348" y="3344"/>
                  </a:cubicBezTo>
                  <a:lnTo>
                    <a:pt x="5348" y="3331"/>
                  </a:lnTo>
                  <a:cubicBezTo>
                    <a:pt x="5355" y="3258"/>
                    <a:pt x="5359" y="3184"/>
                    <a:pt x="5362" y="3109"/>
                  </a:cubicBezTo>
                  <a:lnTo>
                    <a:pt x="5362" y="3098"/>
                  </a:lnTo>
                  <a:cubicBezTo>
                    <a:pt x="5364" y="3043"/>
                    <a:pt x="5365" y="2988"/>
                    <a:pt x="5365" y="2932"/>
                  </a:cubicBezTo>
                  <a:cubicBezTo>
                    <a:pt x="5362" y="2762"/>
                    <a:pt x="5350" y="2593"/>
                    <a:pt x="5327" y="2425"/>
                  </a:cubicBezTo>
                  <a:cubicBezTo>
                    <a:pt x="5306" y="2274"/>
                    <a:pt x="5275" y="2125"/>
                    <a:pt x="5237" y="1979"/>
                  </a:cubicBezTo>
                  <a:cubicBezTo>
                    <a:pt x="5209" y="1875"/>
                    <a:pt x="5177" y="1774"/>
                    <a:pt x="5142" y="1677"/>
                  </a:cubicBezTo>
                  <a:lnTo>
                    <a:pt x="5140" y="1671"/>
                  </a:lnTo>
                  <a:cubicBezTo>
                    <a:pt x="5106" y="1580"/>
                    <a:pt x="5068" y="1491"/>
                    <a:pt x="5028" y="1407"/>
                  </a:cubicBezTo>
                  <a:cubicBezTo>
                    <a:pt x="5023" y="1398"/>
                    <a:pt x="5019" y="1390"/>
                    <a:pt x="5015" y="1380"/>
                  </a:cubicBezTo>
                  <a:cubicBezTo>
                    <a:pt x="4932" y="1209"/>
                    <a:pt x="4831" y="1046"/>
                    <a:pt x="4714" y="895"/>
                  </a:cubicBezTo>
                  <a:cubicBezTo>
                    <a:pt x="4408" y="503"/>
                    <a:pt x="4006" y="227"/>
                    <a:pt x="3536" y="97"/>
                  </a:cubicBezTo>
                  <a:cubicBezTo>
                    <a:pt x="3483" y="81"/>
                    <a:pt x="3428" y="67"/>
                    <a:pt x="3373" y="56"/>
                  </a:cubicBezTo>
                  <a:cubicBezTo>
                    <a:pt x="3317" y="45"/>
                    <a:pt x="3256" y="33"/>
                    <a:pt x="3196" y="26"/>
                  </a:cubicBezTo>
                  <a:cubicBezTo>
                    <a:pt x="3120" y="18"/>
                    <a:pt x="3045" y="11"/>
                    <a:pt x="2972" y="7"/>
                  </a:cubicBezTo>
                  <a:cubicBezTo>
                    <a:pt x="2933" y="4"/>
                    <a:pt x="2896" y="4"/>
                    <a:pt x="2858" y="2"/>
                  </a:cubicBezTo>
                  <a:cubicBezTo>
                    <a:pt x="2827" y="2"/>
                    <a:pt x="2798" y="1"/>
                    <a:pt x="276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4"/>
            <p:cNvSpPr/>
            <p:nvPr/>
          </p:nvSpPr>
          <p:spPr>
            <a:xfrm>
              <a:off x="1715950" y="3872300"/>
              <a:ext cx="134125" cy="150725"/>
            </a:xfrm>
            <a:custGeom>
              <a:rect b="b" l="l" r="r" t="t"/>
              <a:pathLst>
                <a:path extrusionOk="0" h="6029" w="5365">
                  <a:moveTo>
                    <a:pt x="2766" y="1661"/>
                  </a:moveTo>
                  <a:cubicBezTo>
                    <a:pt x="2854" y="1661"/>
                    <a:pt x="2943" y="1667"/>
                    <a:pt x="3030" y="1678"/>
                  </a:cubicBezTo>
                  <a:cubicBezTo>
                    <a:pt x="3085" y="1685"/>
                    <a:pt x="3137" y="1696"/>
                    <a:pt x="3189" y="1714"/>
                  </a:cubicBezTo>
                  <a:lnTo>
                    <a:pt x="3204" y="1719"/>
                  </a:lnTo>
                  <a:cubicBezTo>
                    <a:pt x="3252" y="1735"/>
                    <a:pt x="3297" y="1757"/>
                    <a:pt x="3342" y="1783"/>
                  </a:cubicBezTo>
                  <a:cubicBezTo>
                    <a:pt x="3454" y="1852"/>
                    <a:pt x="3549" y="1948"/>
                    <a:pt x="3617" y="2060"/>
                  </a:cubicBezTo>
                  <a:cubicBezTo>
                    <a:pt x="3641" y="2098"/>
                    <a:pt x="3664" y="2139"/>
                    <a:pt x="3684" y="2180"/>
                  </a:cubicBezTo>
                  <a:lnTo>
                    <a:pt x="3686" y="2187"/>
                  </a:lnTo>
                  <a:cubicBezTo>
                    <a:pt x="3723" y="2267"/>
                    <a:pt x="3754" y="2350"/>
                    <a:pt x="3776" y="2434"/>
                  </a:cubicBezTo>
                  <a:lnTo>
                    <a:pt x="3778" y="2438"/>
                  </a:lnTo>
                  <a:cubicBezTo>
                    <a:pt x="3788" y="2479"/>
                    <a:pt x="3797" y="2520"/>
                    <a:pt x="3804" y="2558"/>
                  </a:cubicBezTo>
                  <a:cubicBezTo>
                    <a:pt x="3813" y="2599"/>
                    <a:pt x="3820" y="2638"/>
                    <a:pt x="3824" y="2673"/>
                  </a:cubicBezTo>
                  <a:cubicBezTo>
                    <a:pt x="3833" y="2734"/>
                    <a:pt x="3838" y="2794"/>
                    <a:pt x="3841" y="2854"/>
                  </a:cubicBezTo>
                  <a:cubicBezTo>
                    <a:pt x="3847" y="2966"/>
                    <a:pt x="3844" y="3077"/>
                    <a:pt x="3833" y="3188"/>
                  </a:cubicBezTo>
                  <a:cubicBezTo>
                    <a:pt x="3828" y="3238"/>
                    <a:pt x="3820" y="3287"/>
                    <a:pt x="3811" y="3337"/>
                  </a:cubicBezTo>
                  <a:cubicBezTo>
                    <a:pt x="3810" y="3342"/>
                    <a:pt x="3810" y="3347"/>
                    <a:pt x="3809" y="3354"/>
                  </a:cubicBezTo>
                  <a:cubicBezTo>
                    <a:pt x="3782" y="3497"/>
                    <a:pt x="3738" y="3636"/>
                    <a:pt x="3677" y="3770"/>
                  </a:cubicBezTo>
                  <a:cubicBezTo>
                    <a:pt x="3581" y="3971"/>
                    <a:pt x="3449" y="4125"/>
                    <a:pt x="3290" y="4201"/>
                  </a:cubicBezTo>
                  <a:cubicBezTo>
                    <a:pt x="3235" y="4227"/>
                    <a:pt x="3180" y="4248"/>
                    <a:pt x="3127" y="4269"/>
                  </a:cubicBezTo>
                  <a:cubicBezTo>
                    <a:pt x="3103" y="4277"/>
                    <a:pt x="3080" y="4284"/>
                    <a:pt x="3058" y="4291"/>
                  </a:cubicBezTo>
                  <a:cubicBezTo>
                    <a:pt x="3030" y="4300"/>
                    <a:pt x="3003" y="4308"/>
                    <a:pt x="2976" y="4315"/>
                  </a:cubicBezTo>
                  <a:cubicBezTo>
                    <a:pt x="2907" y="4333"/>
                    <a:pt x="2839" y="4348"/>
                    <a:pt x="2768" y="4356"/>
                  </a:cubicBezTo>
                  <a:cubicBezTo>
                    <a:pt x="2713" y="4363"/>
                    <a:pt x="2656" y="4367"/>
                    <a:pt x="2600" y="4367"/>
                  </a:cubicBezTo>
                  <a:cubicBezTo>
                    <a:pt x="2523" y="4367"/>
                    <a:pt x="2446" y="4360"/>
                    <a:pt x="2370" y="4346"/>
                  </a:cubicBezTo>
                  <a:cubicBezTo>
                    <a:pt x="2355" y="4343"/>
                    <a:pt x="2341" y="4338"/>
                    <a:pt x="2325" y="4335"/>
                  </a:cubicBezTo>
                  <a:cubicBezTo>
                    <a:pt x="2290" y="4326"/>
                    <a:pt x="2255" y="4317"/>
                    <a:pt x="2220" y="4305"/>
                  </a:cubicBezTo>
                  <a:cubicBezTo>
                    <a:pt x="2203" y="4300"/>
                    <a:pt x="2185" y="4293"/>
                    <a:pt x="2167" y="4286"/>
                  </a:cubicBezTo>
                  <a:cubicBezTo>
                    <a:pt x="2134" y="4273"/>
                    <a:pt x="2103" y="4259"/>
                    <a:pt x="2074" y="4243"/>
                  </a:cubicBezTo>
                  <a:cubicBezTo>
                    <a:pt x="2058" y="4235"/>
                    <a:pt x="2043" y="4228"/>
                    <a:pt x="2029" y="4220"/>
                  </a:cubicBezTo>
                  <a:cubicBezTo>
                    <a:pt x="1985" y="4194"/>
                    <a:pt x="1943" y="4166"/>
                    <a:pt x="1904" y="4135"/>
                  </a:cubicBezTo>
                  <a:cubicBezTo>
                    <a:pt x="1742" y="4004"/>
                    <a:pt x="1631" y="3827"/>
                    <a:pt x="1572" y="3618"/>
                  </a:cubicBezTo>
                  <a:cubicBezTo>
                    <a:pt x="1552" y="3543"/>
                    <a:pt x="1538" y="3467"/>
                    <a:pt x="1531" y="3390"/>
                  </a:cubicBezTo>
                  <a:lnTo>
                    <a:pt x="1531" y="3386"/>
                  </a:lnTo>
                  <a:cubicBezTo>
                    <a:pt x="1524" y="3303"/>
                    <a:pt x="1523" y="3220"/>
                    <a:pt x="1528" y="3138"/>
                  </a:cubicBezTo>
                  <a:lnTo>
                    <a:pt x="1528" y="3137"/>
                  </a:lnTo>
                  <a:cubicBezTo>
                    <a:pt x="1530" y="3119"/>
                    <a:pt x="1530" y="3102"/>
                    <a:pt x="1531" y="3084"/>
                  </a:cubicBezTo>
                  <a:cubicBezTo>
                    <a:pt x="1552" y="2864"/>
                    <a:pt x="1599" y="2649"/>
                    <a:pt x="1672" y="2441"/>
                  </a:cubicBezTo>
                  <a:cubicBezTo>
                    <a:pt x="1697" y="2369"/>
                    <a:pt x="1727" y="2299"/>
                    <a:pt x="1760" y="2232"/>
                  </a:cubicBezTo>
                  <a:lnTo>
                    <a:pt x="1765" y="2225"/>
                  </a:lnTo>
                  <a:cubicBezTo>
                    <a:pt x="1794" y="2164"/>
                    <a:pt x="1829" y="2107"/>
                    <a:pt x="1870" y="2053"/>
                  </a:cubicBezTo>
                  <a:cubicBezTo>
                    <a:pt x="1922" y="1980"/>
                    <a:pt x="1984" y="1917"/>
                    <a:pt x="2056" y="1863"/>
                  </a:cubicBezTo>
                  <a:cubicBezTo>
                    <a:pt x="2192" y="1761"/>
                    <a:pt x="2410" y="1661"/>
                    <a:pt x="2766" y="1661"/>
                  </a:cubicBezTo>
                  <a:close/>
                  <a:moveTo>
                    <a:pt x="2770" y="1"/>
                  </a:moveTo>
                  <a:cubicBezTo>
                    <a:pt x="2719" y="1"/>
                    <a:pt x="2670" y="2"/>
                    <a:pt x="2621" y="3"/>
                  </a:cubicBezTo>
                  <a:lnTo>
                    <a:pt x="2584" y="5"/>
                  </a:lnTo>
                  <a:cubicBezTo>
                    <a:pt x="2528" y="9"/>
                    <a:pt x="2473" y="13"/>
                    <a:pt x="2420" y="19"/>
                  </a:cubicBezTo>
                  <a:cubicBezTo>
                    <a:pt x="1745" y="95"/>
                    <a:pt x="1270" y="389"/>
                    <a:pt x="943" y="712"/>
                  </a:cubicBezTo>
                  <a:cubicBezTo>
                    <a:pt x="899" y="756"/>
                    <a:pt x="858" y="799"/>
                    <a:pt x="820" y="844"/>
                  </a:cubicBezTo>
                  <a:cubicBezTo>
                    <a:pt x="813" y="854"/>
                    <a:pt x="804" y="862"/>
                    <a:pt x="797" y="872"/>
                  </a:cubicBezTo>
                  <a:cubicBezTo>
                    <a:pt x="759" y="916"/>
                    <a:pt x="723" y="961"/>
                    <a:pt x="690" y="1004"/>
                  </a:cubicBezTo>
                  <a:cubicBezTo>
                    <a:pt x="641" y="1070"/>
                    <a:pt x="598" y="1138"/>
                    <a:pt x="555" y="1205"/>
                  </a:cubicBezTo>
                  <a:cubicBezTo>
                    <a:pt x="539" y="1232"/>
                    <a:pt x="523" y="1260"/>
                    <a:pt x="508" y="1288"/>
                  </a:cubicBezTo>
                  <a:cubicBezTo>
                    <a:pt x="487" y="1323"/>
                    <a:pt x="468" y="1359"/>
                    <a:pt x="450" y="1394"/>
                  </a:cubicBezTo>
                  <a:cubicBezTo>
                    <a:pt x="406" y="1478"/>
                    <a:pt x="366" y="1561"/>
                    <a:pt x="331" y="1647"/>
                  </a:cubicBezTo>
                  <a:cubicBezTo>
                    <a:pt x="142" y="2094"/>
                    <a:pt x="56" y="2549"/>
                    <a:pt x="20" y="2902"/>
                  </a:cubicBezTo>
                  <a:cubicBezTo>
                    <a:pt x="13" y="2981"/>
                    <a:pt x="9" y="3060"/>
                    <a:pt x="6" y="3137"/>
                  </a:cubicBezTo>
                  <a:cubicBezTo>
                    <a:pt x="0" y="3299"/>
                    <a:pt x="6" y="3462"/>
                    <a:pt x="23" y="3622"/>
                  </a:cubicBezTo>
                  <a:cubicBezTo>
                    <a:pt x="35" y="3728"/>
                    <a:pt x="52" y="3833"/>
                    <a:pt x="75" y="3937"/>
                  </a:cubicBezTo>
                  <a:lnTo>
                    <a:pt x="77" y="3954"/>
                  </a:lnTo>
                  <a:cubicBezTo>
                    <a:pt x="93" y="4017"/>
                    <a:pt x="108" y="4080"/>
                    <a:pt x="127" y="4142"/>
                  </a:cubicBezTo>
                  <a:cubicBezTo>
                    <a:pt x="128" y="4146"/>
                    <a:pt x="129" y="4152"/>
                    <a:pt x="131" y="4156"/>
                  </a:cubicBezTo>
                  <a:cubicBezTo>
                    <a:pt x="139" y="4186"/>
                    <a:pt x="148" y="4215"/>
                    <a:pt x="159" y="4245"/>
                  </a:cubicBezTo>
                  <a:cubicBezTo>
                    <a:pt x="160" y="4252"/>
                    <a:pt x="163" y="4260"/>
                    <a:pt x="166" y="4267"/>
                  </a:cubicBezTo>
                  <a:cubicBezTo>
                    <a:pt x="187" y="4326"/>
                    <a:pt x="210" y="4384"/>
                    <a:pt x="234" y="4442"/>
                  </a:cubicBezTo>
                  <a:cubicBezTo>
                    <a:pt x="236" y="4452"/>
                    <a:pt x="241" y="4461"/>
                    <a:pt x="245" y="4470"/>
                  </a:cubicBezTo>
                  <a:cubicBezTo>
                    <a:pt x="255" y="4495"/>
                    <a:pt x="266" y="4519"/>
                    <a:pt x="277" y="4543"/>
                  </a:cubicBezTo>
                  <a:cubicBezTo>
                    <a:pt x="279" y="4547"/>
                    <a:pt x="281" y="4553"/>
                    <a:pt x="284" y="4557"/>
                  </a:cubicBezTo>
                  <a:cubicBezTo>
                    <a:pt x="312" y="4616"/>
                    <a:pt x="342" y="4674"/>
                    <a:pt x="374" y="4731"/>
                  </a:cubicBezTo>
                  <a:cubicBezTo>
                    <a:pt x="380" y="4741"/>
                    <a:pt x="387" y="4752"/>
                    <a:pt x="392" y="4762"/>
                  </a:cubicBezTo>
                  <a:cubicBezTo>
                    <a:pt x="440" y="4845"/>
                    <a:pt x="492" y="4925"/>
                    <a:pt x="550" y="5001"/>
                  </a:cubicBezTo>
                  <a:cubicBezTo>
                    <a:pt x="557" y="5011"/>
                    <a:pt x="565" y="5021"/>
                    <a:pt x="572" y="5031"/>
                  </a:cubicBezTo>
                  <a:cubicBezTo>
                    <a:pt x="630" y="5107"/>
                    <a:pt x="693" y="5180"/>
                    <a:pt x="759" y="5250"/>
                  </a:cubicBezTo>
                  <a:cubicBezTo>
                    <a:pt x="765" y="5257"/>
                    <a:pt x="772" y="5263"/>
                    <a:pt x="779" y="5268"/>
                  </a:cubicBezTo>
                  <a:cubicBezTo>
                    <a:pt x="849" y="5341"/>
                    <a:pt x="924" y="5410"/>
                    <a:pt x="1003" y="5474"/>
                  </a:cubicBezTo>
                  <a:cubicBezTo>
                    <a:pt x="1201" y="5632"/>
                    <a:pt x="1423" y="5762"/>
                    <a:pt x="1660" y="5853"/>
                  </a:cubicBezTo>
                  <a:lnTo>
                    <a:pt x="1675" y="5859"/>
                  </a:lnTo>
                  <a:cubicBezTo>
                    <a:pt x="1965" y="5970"/>
                    <a:pt x="2273" y="6029"/>
                    <a:pt x="2584" y="6029"/>
                  </a:cubicBezTo>
                  <a:cubicBezTo>
                    <a:pt x="2588" y="6029"/>
                    <a:pt x="2592" y="6029"/>
                    <a:pt x="2595" y="6029"/>
                  </a:cubicBezTo>
                  <a:cubicBezTo>
                    <a:pt x="2936" y="6029"/>
                    <a:pt x="3287" y="5961"/>
                    <a:pt x="3634" y="5832"/>
                  </a:cubicBezTo>
                  <a:cubicBezTo>
                    <a:pt x="3723" y="5798"/>
                    <a:pt x="3811" y="5763"/>
                    <a:pt x="3900" y="5721"/>
                  </a:cubicBezTo>
                  <a:cubicBezTo>
                    <a:pt x="3962" y="5692"/>
                    <a:pt x="4022" y="5659"/>
                    <a:pt x="4081" y="5623"/>
                  </a:cubicBezTo>
                  <a:lnTo>
                    <a:pt x="4094" y="5616"/>
                  </a:lnTo>
                  <a:cubicBezTo>
                    <a:pt x="4102" y="5610"/>
                    <a:pt x="4110" y="5604"/>
                    <a:pt x="4117" y="5600"/>
                  </a:cubicBezTo>
                  <a:cubicBezTo>
                    <a:pt x="4125" y="5595"/>
                    <a:pt x="4132" y="5589"/>
                    <a:pt x="4139" y="5585"/>
                  </a:cubicBezTo>
                  <a:cubicBezTo>
                    <a:pt x="4177" y="5559"/>
                    <a:pt x="4215" y="5535"/>
                    <a:pt x="4252" y="5509"/>
                  </a:cubicBezTo>
                  <a:cubicBezTo>
                    <a:pt x="4260" y="5502"/>
                    <a:pt x="4270" y="5495"/>
                    <a:pt x="4280" y="5488"/>
                  </a:cubicBezTo>
                  <a:lnTo>
                    <a:pt x="4285" y="5482"/>
                  </a:lnTo>
                  <a:cubicBezTo>
                    <a:pt x="4298" y="5472"/>
                    <a:pt x="4308" y="5462"/>
                    <a:pt x="4319" y="5454"/>
                  </a:cubicBezTo>
                  <a:cubicBezTo>
                    <a:pt x="4350" y="5429"/>
                    <a:pt x="4381" y="5405"/>
                    <a:pt x="4410" y="5378"/>
                  </a:cubicBezTo>
                  <a:cubicBezTo>
                    <a:pt x="4434" y="5356"/>
                    <a:pt x="4457" y="5333"/>
                    <a:pt x="4481" y="5311"/>
                  </a:cubicBezTo>
                  <a:cubicBezTo>
                    <a:pt x="4507" y="5285"/>
                    <a:pt x="4533" y="5260"/>
                    <a:pt x="4558" y="5233"/>
                  </a:cubicBezTo>
                  <a:cubicBezTo>
                    <a:pt x="4583" y="5205"/>
                    <a:pt x="4606" y="5181"/>
                    <a:pt x="4628" y="5155"/>
                  </a:cubicBezTo>
                  <a:cubicBezTo>
                    <a:pt x="4652" y="5128"/>
                    <a:pt x="4670" y="5102"/>
                    <a:pt x="4693" y="5076"/>
                  </a:cubicBezTo>
                  <a:cubicBezTo>
                    <a:pt x="4715" y="5046"/>
                    <a:pt x="4739" y="5015"/>
                    <a:pt x="4762" y="4984"/>
                  </a:cubicBezTo>
                  <a:cubicBezTo>
                    <a:pt x="4780" y="4959"/>
                    <a:pt x="4797" y="4934"/>
                    <a:pt x="4815" y="4908"/>
                  </a:cubicBezTo>
                  <a:cubicBezTo>
                    <a:pt x="4838" y="4873"/>
                    <a:pt x="4862" y="4838"/>
                    <a:pt x="4884" y="4803"/>
                  </a:cubicBezTo>
                  <a:cubicBezTo>
                    <a:pt x="4897" y="4782"/>
                    <a:pt x="4909" y="4759"/>
                    <a:pt x="4922" y="4737"/>
                  </a:cubicBezTo>
                  <a:cubicBezTo>
                    <a:pt x="4946" y="4695"/>
                    <a:pt x="4970" y="4653"/>
                    <a:pt x="4994" y="4609"/>
                  </a:cubicBezTo>
                  <a:cubicBezTo>
                    <a:pt x="4998" y="4598"/>
                    <a:pt x="5002" y="4588"/>
                    <a:pt x="5008" y="4578"/>
                  </a:cubicBezTo>
                  <a:cubicBezTo>
                    <a:pt x="5123" y="4342"/>
                    <a:pt x="5212" y="4094"/>
                    <a:pt x="5269" y="3839"/>
                  </a:cubicBezTo>
                  <a:cubicBezTo>
                    <a:pt x="5271" y="3834"/>
                    <a:pt x="5271" y="3830"/>
                    <a:pt x="5272" y="3826"/>
                  </a:cubicBezTo>
                  <a:cubicBezTo>
                    <a:pt x="5292" y="3742"/>
                    <a:pt x="5307" y="3654"/>
                    <a:pt x="5321" y="3567"/>
                  </a:cubicBezTo>
                  <a:lnTo>
                    <a:pt x="5321" y="3563"/>
                  </a:lnTo>
                  <a:cubicBezTo>
                    <a:pt x="5321" y="3557"/>
                    <a:pt x="5323" y="3553"/>
                    <a:pt x="5324" y="3549"/>
                  </a:cubicBezTo>
                  <a:cubicBezTo>
                    <a:pt x="5324" y="3543"/>
                    <a:pt x="5324" y="3541"/>
                    <a:pt x="5326" y="3538"/>
                  </a:cubicBezTo>
                  <a:cubicBezTo>
                    <a:pt x="5334" y="3473"/>
                    <a:pt x="5341" y="3408"/>
                    <a:pt x="5348" y="3342"/>
                  </a:cubicBezTo>
                  <a:lnTo>
                    <a:pt x="5348" y="3331"/>
                  </a:lnTo>
                  <a:cubicBezTo>
                    <a:pt x="5355" y="3257"/>
                    <a:pt x="5359" y="3182"/>
                    <a:pt x="5362" y="3108"/>
                  </a:cubicBezTo>
                  <a:lnTo>
                    <a:pt x="5362" y="3098"/>
                  </a:lnTo>
                  <a:cubicBezTo>
                    <a:pt x="5364" y="3041"/>
                    <a:pt x="5365" y="2987"/>
                    <a:pt x="5365" y="2932"/>
                  </a:cubicBezTo>
                  <a:cubicBezTo>
                    <a:pt x="5362" y="2762"/>
                    <a:pt x="5349" y="2592"/>
                    <a:pt x="5327" y="2423"/>
                  </a:cubicBezTo>
                  <a:cubicBezTo>
                    <a:pt x="5306" y="2272"/>
                    <a:pt x="5275" y="2123"/>
                    <a:pt x="5237" y="1977"/>
                  </a:cubicBezTo>
                  <a:cubicBezTo>
                    <a:pt x="5209" y="1873"/>
                    <a:pt x="5178" y="1772"/>
                    <a:pt x="5141" y="1675"/>
                  </a:cubicBezTo>
                  <a:lnTo>
                    <a:pt x="5140" y="1669"/>
                  </a:lnTo>
                  <a:cubicBezTo>
                    <a:pt x="5106" y="1578"/>
                    <a:pt x="5068" y="1491"/>
                    <a:pt x="5028" y="1406"/>
                  </a:cubicBezTo>
                  <a:cubicBezTo>
                    <a:pt x="5023" y="1397"/>
                    <a:pt x="5019" y="1388"/>
                    <a:pt x="5015" y="1378"/>
                  </a:cubicBezTo>
                  <a:cubicBezTo>
                    <a:pt x="4932" y="1207"/>
                    <a:pt x="4831" y="1045"/>
                    <a:pt x="4714" y="895"/>
                  </a:cubicBezTo>
                  <a:cubicBezTo>
                    <a:pt x="4408" y="502"/>
                    <a:pt x="4005" y="227"/>
                    <a:pt x="3537" y="95"/>
                  </a:cubicBezTo>
                  <a:cubicBezTo>
                    <a:pt x="3482" y="79"/>
                    <a:pt x="3429" y="67"/>
                    <a:pt x="3373" y="55"/>
                  </a:cubicBezTo>
                  <a:cubicBezTo>
                    <a:pt x="3315" y="43"/>
                    <a:pt x="3256" y="33"/>
                    <a:pt x="3197" y="26"/>
                  </a:cubicBezTo>
                  <a:cubicBezTo>
                    <a:pt x="3120" y="16"/>
                    <a:pt x="3045" y="10"/>
                    <a:pt x="2972" y="6"/>
                  </a:cubicBezTo>
                  <a:cubicBezTo>
                    <a:pt x="2934" y="3"/>
                    <a:pt x="2896" y="3"/>
                    <a:pt x="2858" y="2"/>
                  </a:cubicBezTo>
                  <a:cubicBezTo>
                    <a:pt x="2829" y="2"/>
                    <a:pt x="2798" y="1"/>
                    <a:pt x="2770"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4"/>
            <p:cNvSpPr/>
            <p:nvPr/>
          </p:nvSpPr>
          <p:spPr>
            <a:xfrm>
              <a:off x="2388725" y="3872150"/>
              <a:ext cx="143150" cy="149975"/>
            </a:xfrm>
            <a:custGeom>
              <a:rect b="b" l="l" r="r" t="t"/>
              <a:pathLst>
                <a:path extrusionOk="0" h="5999" w="5726">
                  <a:moveTo>
                    <a:pt x="2996" y="1663"/>
                  </a:moveTo>
                  <a:cubicBezTo>
                    <a:pt x="3071" y="1663"/>
                    <a:pt x="3143" y="1674"/>
                    <a:pt x="3210" y="1698"/>
                  </a:cubicBezTo>
                  <a:cubicBezTo>
                    <a:pt x="3217" y="1701"/>
                    <a:pt x="3225" y="1703"/>
                    <a:pt x="3234" y="1706"/>
                  </a:cubicBezTo>
                  <a:cubicBezTo>
                    <a:pt x="3315" y="1740"/>
                    <a:pt x="3396" y="1781"/>
                    <a:pt x="3471" y="1826"/>
                  </a:cubicBezTo>
                  <a:cubicBezTo>
                    <a:pt x="3483" y="1833"/>
                    <a:pt x="3494" y="1840"/>
                    <a:pt x="3507" y="1847"/>
                  </a:cubicBezTo>
                  <a:cubicBezTo>
                    <a:pt x="3577" y="1890"/>
                    <a:pt x="3644" y="1940"/>
                    <a:pt x="3708" y="1992"/>
                  </a:cubicBezTo>
                  <a:cubicBezTo>
                    <a:pt x="3816" y="2080"/>
                    <a:pt x="3910" y="2184"/>
                    <a:pt x="3990" y="2301"/>
                  </a:cubicBezTo>
                  <a:cubicBezTo>
                    <a:pt x="3999" y="2315"/>
                    <a:pt x="4006" y="2329"/>
                    <a:pt x="4014" y="2343"/>
                  </a:cubicBezTo>
                  <a:cubicBezTo>
                    <a:pt x="4035" y="2375"/>
                    <a:pt x="4055" y="2409"/>
                    <a:pt x="4072" y="2443"/>
                  </a:cubicBezTo>
                  <a:cubicBezTo>
                    <a:pt x="4082" y="2461"/>
                    <a:pt x="4090" y="2481"/>
                    <a:pt x="4097" y="2499"/>
                  </a:cubicBezTo>
                  <a:cubicBezTo>
                    <a:pt x="4113" y="2532"/>
                    <a:pt x="4125" y="2567"/>
                    <a:pt x="4138" y="2600"/>
                  </a:cubicBezTo>
                  <a:cubicBezTo>
                    <a:pt x="4143" y="2617"/>
                    <a:pt x="4149" y="2634"/>
                    <a:pt x="4155" y="2651"/>
                  </a:cubicBezTo>
                  <a:cubicBezTo>
                    <a:pt x="4170" y="2702"/>
                    <a:pt x="4183" y="2755"/>
                    <a:pt x="4191" y="2807"/>
                  </a:cubicBezTo>
                  <a:cubicBezTo>
                    <a:pt x="4224" y="3019"/>
                    <a:pt x="4193" y="3236"/>
                    <a:pt x="4100" y="3430"/>
                  </a:cubicBezTo>
                  <a:cubicBezTo>
                    <a:pt x="4084" y="3465"/>
                    <a:pt x="4066" y="3500"/>
                    <a:pt x="4045" y="3532"/>
                  </a:cubicBezTo>
                  <a:cubicBezTo>
                    <a:pt x="4030" y="3561"/>
                    <a:pt x="4011" y="3587"/>
                    <a:pt x="3993" y="3614"/>
                  </a:cubicBezTo>
                  <a:cubicBezTo>
                    <a:pt x="3989" y="3618"/>
                    <a:pt x="3986" y="3624"/>
                    <a:pt x="3982" y="3630"/>
                  </a:cubicBezTo>
                  <a:cubicBezTo>
                    <a:pt x="3937" y="3691"/>
                    <a:pt x="3886" y="3750"/>
                    <a:pt x="3831" y="3804"/>
                  </a:cubicBezTo>
                  <a:lnTo>
                    <a:pt x="3826" y="3809"/>
                  </a:lnTo>
                  <a:cubicBezTo>
                    <a:pt x="3813" y="3822"/>
                    <a:pt x="3802" y="3835"/>
                    <a:pt x="3791" y="3846"/>
                  </a:cubicBezTo>
                  <a:cubicBezTo>
                    <a:pt x="3637" y="3988"/>
                    <a:pt x="3466" y="4108"/>
                    <a:pt x="3280" y="4202"/>
                  </a:cubicBezTo>
                  <a:cubicBezTo>
                    <a:pt x="3248" y="4219"/>
                    <a:pt x="3214" y="4234"/>
                    <a:pt x="3182" y="4248"/>
                  </a:cubicBezTo>
                  <a:lnTo>
                    <a:pt x="3176" y="4249"/>
                  </a:lnTo>
                  <a:cubicBezTo>
                    <a:pt x="3145" y="4262"/>
                    <a:pt x="3116" y="4273"/>
                    <a:pt x="3085" y="4285"/>
                  </a:cubicBezTo>
                  <a:cubicBezTo>
                    <a:pt x="3076" y="4287"/>
                    <a:pt x="3068" y="4289"/>
                    <a:pt x="3058" y="4292"/>
                  </a:cubicBezTo>
                  <a:cubicBezTo>
                    <a:pt x="3034" y="4299"/>
                    <a:pt x="3012" y="4307"/>
                    <a:pt x="2988" y="4313"/>
                  </a:cubicBezTo>
                  <a:cubicBezTo>
                    <a:pt x="2955" y="4320"/>
                    <a:pt x="2922" y="4325"/>
                    <a:pt x="2891" y="4330"/>
                  </a:cubicBezTo>
                  <a:cubicBezTo>
                    <a:pt x="2854" y="4335"/>
                    <a:pt x="2817" y="4337"/>
                    <a:pt x="2780" y="4337"/>
                  </a:cubicBezTo>
                  <a:cubicBezTo>
                    <a:pt x="2732" y="4337"/>
                    <a:pt x="2684" y="4333"/>
                    <a:pt x="2636" y="4324"/>
                  </a:cubicBezTo>
                  <a:lnTo>
                    <a:pt x="2636" y="4325"/>
                  </a:lnTo>
                  <a:cubicBezTo>
                    <a:pt x="2479" y="4296"/>
                    <a:pt x="2265" y="4203"/>
                    <a:pt x="2022" y="3953"/>
                  </a:cubicBezTo>
                  <a:cubicBezTo>
                    <a:pt x="2012" y="3944"/>
                    <a:pt x="2005" y="3939"/>
                    <a:pt x="1998" y="3930"/>
                  </a:cubicBezTo>
                  <a:lnTo>
                    <a:pt x="1997" y="3930"/>
                  </a:lnTo>
                  <a:cubicBezTo>
                    <a:pt x="1933" y="3861"/>
                    <a:pt x="1873" y="3791"/>
                    <a:pt x="1817" y="3717"/>
                  </a:cubicBezTo>
                  <a:cubicBezTo>
                    <a:pt x="1796" y="3689"/>
                    <a:pt x="1777" y="3660"/>
                    <a:pt x="1761" y="3632"/>
                  </a:cubicBezTo>
                  <a:cubicBezTo>
                    <a:pt x="1752" y="3618"/>
                    <a:pt x="1744" y="3603"/>
                    <a:pt x="1737" y="3589"/>
                  </a:cubicBezTo>
                  <a:cubicBezTo>
                    <a:pt x="1728" y="3575"/>
                    <a:pt x="1723" y="3563"/>
                    <a:pt x="1717" y="3551"/>
                  </a:cubicBezTo>
                  <a:cubicBezTo>
                    <a:pt x="1707" y="3531"/>
                    <a:pt x="1699" y="3511"/>
                    <a:pt x="1690" y="3492"/>
                  </a:cubicBezTo>
                  <a:cubicBezTo>
                    <a:pt x="1689" y="3486"/>
                    <a:pt x="1686" y="3480"/>
                    <a:pt x="1683" y="3475"/>
                  </a:cubicBezTo>
                  <a:cubicBezTo>
                    <a:pt x="1675" y="3451"/>
                    <a:pt x="1666" y="3428"/>
                    <a:pt x="1661" y="3405"/>
                  </a:cubicBezTo>
                  <a:cubicBezTo>
                    <a:pt x="1624" y="3271"/>
                    <a:pt x="1616" y="3132"/>
                    <a:pt x="1638" y="2995"/>
                  </a:cubicBezTo>
                  <a:cubicBezTo>
                    <a:pt x="1645" y="2949"/>
                    <a:pt x="1655" y="2904"/>
                    <a:pt x="1668" y="2859"/>
                  </a:cubicBezTo>
                  <a:lnTo>
                    <a:pt x="1669" y="2852"/>
                  </a:lnTo>
                  <a:cubicBezTo>
                    <a:pt x="1693" y="2766"/>
                    <a:pt x="1724" y="2685"/>
                    <a:pt x="1762" y="2606"/>
                  </a:cubicBezTo>
                  <a:lnTo>
                    <a:pt x="1765" y="2602"/>
                  </a:lnTo>
                  <a:cubicBezTo>
                    <a:pt x="1782" y="2564"/>
                    <a:pt x="1801" y="2527"/>
                    <a:pt x="1821" y="2494"/>
                  </a:cubicBezTo>
                  <a:cubicBezTo>
                    <a:pt x="1839" y="2461"/>
                    <a:pt x="1860" y="2426"/>
                    <a:pt x="1880" y="2397"/>
                  </a:cubicBezTo>
                  <a:cubicBezTo>
                    <a:pt x="1912" y="2347"/>
                    <a:pt x="1947" y="2300"/>
                    <a:pt x="1983" y="2255"/>
                  </a:cubicBezTo>
                  <a:cubicBezTo>
                    <a:pt x="2049" y="2170"/>
                    <a:pt x="2122" y="2093"/>
                    <a:pt x="2201" y="2021"/>
                  </a:cubicBezTo>
                  <a:cubicBezTo>
                    <a:pt x="2236" y="1989"/>
                    <a:pt x="2274" y="1959"/>
                    <a:pt x="2310" y="1931"/>
                  </a:cubicBezTo>
                  <a:lnTo>
                    <a:pt x="2323" y="1921"/>
                  </a:lnTo>
                  <a:cubicBezTo>
                    <a:pt x="2433" y="1838"/>
                    <a:pt x="2553" y="1771"/>
                    <a:pt x="2683" y="1723"/>
                  </a:cubicBezTo>
                  <a:cubicBezTo>
                    <a:pt x="2790" y="1684"/>
                    <a:pt x="2896" y="1663"/>
                    <a:pt x="2996" y="1663"/>
                  </a:cubicBezTo>
                  <a:close/>
                  <a:moveTo>
                    <a:pt x="3014" y="0"/>
                  </a:moveTo>
                  <a:cubicBezTo>
                    <a:pt x="3004" y="0"/>
                    <a:pt x="2994" y="1"/>
                    <a:pt x="2984" y="1"/>
                  </a:cubicBezTo>
                  <a:cubicBezTo>
                    <a:pt x="2948" y="1"/>
                    <a:pt x="2918" y="1"/>
                    <a:pt x="2884" y="2"/>
                  </a:cubicBezTo>
                  <a:cubicBezTo>
                    <a:pt x="2850" y="5"/>
                    <a:pt x="2819" y="7"/>
                    <a:pt x="2785" y="11"/>
                  </a:cubicBezTo>
                  <a:cubicBezTo>
                    <a:pt x="2750" y="14"/>
                    <a:pt x="2715" y="18"/>
                    <a:pt x="2679" y="22"/>
                  </a:cubicBezTo>
                  <a:cubicBezTo>
                    <a:pt x="2649" y="26"/>
                    <a:pt x="2621" y="32"/>
                    <a:pt x="2591" y="37"/>
                  </a:cubicBezTo>
                  <a:cubicBezTo>
                    <a:pt x="2552" y="45"/>
                    <a:pt x="2514" y="52"/>
                    <a:pt x="2475" y="61"/>
                  </a:cubicBezTo>
                  <a:cubicBezTo>
                    <a:pt x="2451" y="66"/>
                    <a:pt x="2428" y="73"/>
                    <a:pt x="2406" y="78"/>
                  </a:cubicBezTo>
                  <a:cubicBezTo>
                    <a:pt x="2361" y="91"/>
                    <a:pt x="2316" y="102"/>
                    <a:pt x="2272" y="116"/>
                  </a:cubicBezTo>
                  <a:cubicBezTo>
                    <a:pt x="2262" y="120"/>
                    <a:pt x="2253" y="125"/>
                    <a:pt x="2241" y="127"/>
                  </a:cubicBezTo>
                  <a:cubicBezTo>
                    <a:pt x="2009" y="209"/>
                    <a:pt x="1787" y="320"/>
                    <a:pt x="1585" y="459"/>
                  </a:cubicBezTo>
                  <a:lnTo>
                    <a:pt x="1574" y="466"/>
                  </a:lnTo>
                  <a:cubicBezTo>
                    <a:pt x="1506" y="513"/>
                    <a:pt x="1440" y="562"/>
                    <a:pt x="1375" y="614"/>
                  </a:cubicBezTo>
                  <a:lnTo>
                    <a:pt x="1370" y="618"/>
                  </a:lnTo>
                  <a:lnTo>
                    <a:pt x="1360" y="625"/>
                  </a:lnTo>
                  <a:lnTo>
                    <a:pt x="1351" y="632"/>
                  </a:lnTo>
                  <a:cubicBezTo>
                    <a:pt x="1304" y="672"/>
                    <a:pt x="1257" y="712"/>
                    <a:pt x="1212" y="756"/>
                  </a:cubicBezTo>
                  <a:lnTo>
                    <a:pt x="1204" y="763"/>
                  </a:lnTo>
                  <a:cubicBezTo>
                    <a:pt x="1152" y="812"/>
                    <a:pt x="1101" y="861"/>
                    <a:pt x="1052" y="913"/>
                  </a:cubicBezTo>
                  <a:lnTo>
                    <a:pt x="1045" y="920"/>
                  </a:lnTo>
                  <a:cubicBezTo>
                    <a:pt x="1010" y="958"/>
                    <a:pt x="973" y="998"/>
                    <a:pt x="938" y="1037"/>
                  </a:cubicBezTo>
                  <a:cubicBezTo>
                    <a:pt x="830" y="1162"/>
                    <a:pt x="731" y="1294"/>
                    <a:pt x="641" y="1432"/>
                  </a:cubicBezTo>
                  <a:cubicBezTo>
                    <a:pt x="502" y="1644"/>
                    <a:pt x="387" y="1872"/>
                    <a:pt x="298" y="2110"/>
                  </a:cubicBezTo>
                  <a:lnTo>
                    <a:pt x="297" y="2115"/>
                  </a:lnTo>
                  <a:cubicBezTo>
                    <a:pt x="262" y="2207"/>
                    <a:pt x="234" y="2298"/>
                    <a:pt x="208" y="2390"/>
                  </a:cubicBezTo>
                  <a:cubicBezTo>
                    <a:pt x="206" y="2399"/>
                    <a:pt x="203" y="2409"/>
                    <a:pt x="200" y="2419"/>
                  </a:cubicBezTo>
                  <a:cubicBezTo>
                    <a:pt x="0" y="3187"/>
                    <a:pt x="111" y="3968"/>
                    <a:pt x="537" y="4619"/>
                  </a:cubicBezTo>
                  <a:cubicBezTo>
                    <a:pt x="571" y="4673"/>
                    <a:pt x="608" y="4725"/>
                    <a:pt x="646" y="4775"/>
                  </a:cubicBezTo>
                  <a:cubicBezTo>
                    <a:pt x="695" y="4840"/>
                    <a:pt x="744" y="4902"/>
                    <a:pt x="795" y="4959"/>
                  </a:cubicBezTo>
                  <a:cubicBezTo>
                    <a:pt x="821" y="4992"/>
                    <a:pt x="848" y="5020"/>
                    <a:pt x="875" y="5051"/>
                  </a:cubicBezTo>
                  <a:cubicBezTo>
                    <a:pt x="894" y="5073"/>
                    <a:pt x="916" y="5097"/>
                    <a:pt x="937" y="5118"/>
                  </a:cubicBezTo>
                  <a:cubicBezTo>
                    <a:pt x="973" y="5158"/>
                    <a:pt x="1010" y="5194"/>
                    <a:pt x="1046" y="5229"/>
                  </a:cubicBezTo>
                  <a:lnTo>
                    <a:pt x="1072" y="5255"/>
                  </a:lnTo>
                  <a:cubicBezTo>
                    <a:pt x="1115" y="5295"/>
                    <a:pt x="1157" y="5335"/>
                    <a:pt x="1200" y="5371"/>
                  </a:cubicBezTo>
                  <a:cubicBezTo>
                    <a:pt x="1732" y="5830"/>
                    <a:pt x="2261" y="5982"/>
                    <a:pt x="2701" y="5997"/>
                  </a:cubicBezTo>
                  <a:cubicBezTo>
                    <a:pt x="2724" y="5998"/>
                    <a:pt x="2747" y="5999"/>
                    <a:pt x="2769" y="5999"/>
                  </a:cubicBezTo>
                  <a:cubicBezTo>
                    <a:pt x="2805" y="5999"/>
                    <a:pt x="2841" y="5997"/>
                    <a:pt x="2875" y="5996"/>
                  </a:cubicBezTo>
                  <a:cubicBezTo>
                    <a:pt x="2887" y="5996"/>
                    <a:pt x="2898" y="5996"/>
                    <a:pt x="2909" y="5994"/>
                  </a:cubicBezTo>
                  <a:cubicBezTo>
                    <a:pt x="2964" y="5991"/>
                    <a:pt x="3019" y="5987"/>
                    <a:pt x="3069" y="5980"/>
                  </a:cubicBezTo>
                  <a:cubicBezTo>
                    <a:pt x="3145" y="5970"/>
                    <a:pt x="3221" y="5955"/>
                    <a:pt x="3294" y="5938"/>
                  </a:cubicBezTo>
                  <a:cubicBezTo>
                    <a:pt x="3324" y="5931"/>
                    <a:pt x="3353" y="5924"/>
                    <a:pt x="3381" y="5915"/>
                  </a:cubicBezTo>
                  <a:cubicBezTo>
                    <a:pt x="3418" y="5906"/>
                    <a:pt x="3455" y="5894"/>
                    <a:pt x="3491" y="5883"/>
                  </a:cubicBezTo>
                  <a:cubicBezTo>
                    <a:pt x="3575" y="5856"/>
                    <a:pt x="3657" y="5825"/>
                    <a:pt x="3736" y="5793"/>
                  </a:cubicBezTo>
                  <a:cubicBezTo>
                    <a:pt x="4158" y="5615"/>
                    <a:pt x="4509" y="5352"/>
                    <a:pt x="4759" y="5125"/>
                  </a:cubicBezTo>
                  <a:cubicBezTo>
                    <a:pt x="4814" y="5075"/>
                    <a:pt x="4867" y="5023"/>
                    <a:pt x="4918" y="4969"/>
                  </a:cubicBezTo>
                  <a:cubicBezTo>
                    <a:pt x="5026" y="4857"/>
                    <a:pt x="5126" y="4736"/>
                    <a:pt x="5215" y="4607"/>
                  </a:cubicBezTo>
                  <a:cubicBezTo>
                    <a:pt x="5274" y="4522"/>
                    <a:pt x="5329" y="4434"/>
                    <a:pt x="5378" y="4344"/>
                  </a:cubicBezTo>
                  <a:cubicBezTo>
                    <a:pt x="5381" y="4338"/>
                    <a:pt x="5385" y="4332"/>
                    <a:pt x="5388" y="4327"/>
                  </a:cubicBezTo>
                  <a:cubicBezTo>
                    <a:pt x="5417" y="4271"/>
                    <a:pt x="5445" y="4214"/>
                    <a:pt x="5472" y="4155"/>
                  </a:cubicBezTo>
                  <a:cubicBezTo>
                    <a:pt x="5475" y="4151"/>
                    <a:pt x="5476" y="4147"/>
                    <a:pt x="5479" y="4143"/>
                  </a:cubicBezTo>
                  <a:cubicBezTo>
                    <a:pt x="5492" y="4115"/>
                    <a:pt x="5503" y="4085"/>
                    <a:pt x="5514" y="4057"/>
                  </a:cubicBezTo>
                  <a:cubicBezTo>
                    <a:pt x="5517" y="4050"/>
                    <a:pt x="5520" y="4041"/>
                    <a:pt x="5523" y="4034"/>
                  </a:cubicBezTo>
                  <a:cubicBezTo>
                    <a:pt x="5547" y="3977"/>
                    <a:pt x="5568" y="3918"/>
                    <a:pt x="5586" y="3859"/>
                  </a:cubicBezTo>
                  <a:lnTo>
                    <a:pt x="5596" y="3829"/>
                  </a:lnTo>
                  <a:cubicBezTo>
                    <a:pt x="5604" y="3804"/>
                    <a:pt x="5611" y="3779"/>
                    <a:pt x="5618" y="3753"/>
                  </a:cubicBezTo>
                  <a:cubicBezTo>
                    <a:pt x="5620" y="3748"/>
                    <a:pt x="5621" y="3742"/>
                    <a:pt x="5622" y="3738"/>
                  </a:cubicBezTo>
                  <a:cubicBezTo>
                    <a:pt x="5641" y="3673"/>
                    <a:pt x="5655" y="3608"/>
                    <a:pt x="5669" y="3544"/>
                  </a:cubicBezTo>
                  <a:cubicBezTo>
                    <a:pt x="5670" y="3531"/>
                    <a:pt x="5673" y="3518"/>
                    <a:pt x="5676" y="3506"/>
                  </a:cubicBezTo>
                  <a:cubicBezTo>
                    <a:pt x="5693" y="3410"/>
                    <a:pt x="5707" y="3313"/>
                    <a:pt x="5714" y="3216"/>
                  </a:cubicBezTo>
                  <a:cubicBezTo>
                    <a:pt x="5715" y="3204"/>
                    <a:pt x="5717" y="3191"/>
                    <a:pt x="5717" y="3178"/>
                  </a:cubicBezTo>
                  <a:cubicBezTo>
                    <a:pt x="5724" y="3077"/>
                    <a:pt x="5725" y="2977"/>
                    <a:pt x="5722" y="2877"/>
                  </a:cubicBezTo>
                  <a:cubicBezTo>
                    <a:pt x="5722" y="2868"/>
                    <a:pt x="5721" y="2859"/>
                    <a:pt x="5721" y="2849"/>
                  </a:cubicBezTo>
                  <a:cubicBezTo>
                    <a:pt x="5704" y="2472"/>
                    <a:pt x="5615" y="2101"/>
                    <a:pt x="5459" y="1758"/>
                  </a:cubicBezTo>
                  <a:cubicBezTo>
                    <a:pt x="5457" y="1754"/>
                    <a:pt x="5455" y="1748"/>
                    <a:pt x="5452" y="1744"/>
                  </a:cubicBezTo>
                  <a:cubicBezTo>
                    <a:pt x="5315" y="1442"/>
                    <a:pt x="5128" y="1164"/>
                    <a:pt x="4900" y="922"/>
                  </a:cubicBezTo>
                  <a:cubicBezTo>
                    <a:pt x="4648" y="657"/>
                    <a:pt x="4353" y="438"/>
                    <a:pt x="4028" y="272"/>
                  </a:cubicBezTo>
                  <a:cubicBezTo>
                    <a:pt x="3942" y="229"/>
                    <a:pt x="3857" y="187"/>
                    <a:pt x="3767" y="150"/>
                  </a:cubicBezTo>
                  <a:cubicBezTo>
                    <a:pt x="3703" y="125"/>
                    <a:pt x="3639" y="102"/>
                    <a:pt x="3574" y="82"/>
                  </a:cubicBezTo>
                  <a:cubicBezTo>
                    <a:pt x="3568" y="81"/>
                    <a:pt x="3564" y="80"/>
                    <a:pt x="3559" y="78"/>
                  </a:cubicBezTo>
                  <a:cubicBezTo>
                    <a:pt x="3550" y="75"/>
                    <a:pt x="3542" y="74"/>
                    <a:pt x="3533" y="73"/>
                  </a:cubicBezTo>
                  <a:cubicBezTo>
                    <a:pt x="3525" y="70"/>
                    <a:pt x="3515" y="68"/>
                    <a:pt x="3507" y="66"/>
                  </a:cubicBezTo>
                  <a:cubicBezTo>
                    <a:pt x="3464" y="54"/>
                    <a:pt x="3421" y="45"/>
                    <a:pt x="3379" y="36"/>
                  </a:cubicBezTo>
                  <a:cubicBezTo>
                    <a:pt x="3367" y="33"/>
                    <a:pt x="3356" y="32"/>
                    <a:pt x="3345" y="29"/>
                  </a:cubicBezTo>
                  <a:lnTo>
                    <a:pt x="3335" y="28"/>
                  </a:lnTo>
                  <a:cubicBezTo>
                    <a:pt x="3322" y="26"/>
                    <a:pt x="3308" y="25"/>
                    <a:pt x="3296" y="23"/>
                  </a:cubicBezTo>
                  <a:cubicBezTo>
                    <a:pt x="3258" y="18"/>
                    <a:pt x="3220" y="12"/>
                    <a:pt x="3180" y="8"/>
                  </a:cubicBezTo>
                  <a:cubicBezTo>
                    <a:pt x="3150" y="5"/>
                    <a:pt x="3120" y="4"/>
                    <a:pt x="3089" y="2"/>
                  </a:cubicBezTo>
                  <a:cubicBezTo>
                    <a:pt x="3064" y="1"/>
                    <a:pt x="3039" y="0"/>
                    <a:pt x="3014"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4"/>
            <p:cNvSpPr/>
            <p:nvPr/>
          </p:nvSpPr>
          <p:spPr>
            <a:xfrm>
              <a:off x="1969900" y="3414050"/>
              <a:ext cx="17900" cy="13875"/>
            </a:xfrm>
            <a:custGeom>
              <a:rect b="b" l="l" r="r" t="t"/>
              <a:pathLst>
                <a:path extrusionOk="0" h="555" w="716">
                  <a:moveTo>
                    <a:pt x="358" y="1"/>
                  </a:moveTo>
                  <a:cubicBezTo>
                    <a:pt x="1" y="1"/>
                    <a:pt x="1" y="555"/>
                    <a:pt x="358" y="555"/>
                  </a:cubicBezTo>
                  <a:cubicBezTo>
                    <a:pt x="715" y="555"/>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4"/>
            <p:cNvSpPr/>
            <p:nvPr/>
          </p:nvSpPr>
          <p:spPr>
            <a:xfrm>
              <a:off x="2221025" y="3451000"/>
              <a:ext cx="17900" cy="13875"/>
            </a:xfrm>
            <a:custGeom>
              <a:rect b="b" l="l" r="r" t="t"/>
              <a:pathLst>
                <a:path extrusionOk="0" h="555" w="716">
                  <a:moveTo>
                    <a:pt x="358" y="0"/>
                  </a:moveTo>
                  <a:cubicBezTo>
                    <a:pt x="2"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4"/>
            <p:cNvSpPr/>
            <p:nvPr/>
          </p:nvSpPr>
          <p:spPr>
            <a:xfrm>
              <a:off x="2021300" y="3509875"/>
              <a:ext cx="17875" cy="13900"/>
            </a:xfrm>
            <a:custGeom>
              <a:rect b="b" l="l" r="r" t="t"/>
              <a:pathLst>
                <a:path extrusionOk="0" h="556" w="715">
                  <a:moveTo>
                    <a:pt x="357" y="0"/>
                  </a:moveTo>
                  <a:cubicBezTo>
                    <a:pt x="0" y="0"/>
                    <a:pt x="0" y="555"/>
                    <a:pt x="357" y="555"/>
                  </a:cubicBezTo>
                  <a:cubicBezTo>
                    <a:pt x="715" y="555"/>
                    <a:pt x="715"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4"/>
            <p:cNvSpPr/>
            <p:nvPr/>
          </p:nvSpPr>
          <p:spPr>
            <a:xfrm>
              <a:off x="2210625" y="3368425"/>
              <a:ext cx="17875" cy="13925"/>
            </a:xfrm>
            <a:custGeom>
              <a:rect b="b" l="l" r="r" t="t"/>
              <a:pathLst>
                <a:path extrusionOk="0" h="557" w="715">
                  <a:moveTo>
                    <a:pt x="358" y="1"/>
                  </a:moveTo>
                  <a:cubicBezTo>
                    <a:pt x="1" y="1"/>
                    <a:pt x="1" y="556"/>
                    <a:pt x="358" y="556"/>
                  </a:cubicBezTo>
                  <a:cubicBezTo>
                    <a:pt x="715" y="556"/>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4"/>
            <p:cNvSpPr/>
            <p:nvPr/>
          </p:nvSpPr>
          <p:spPr>
            <a:xfrm>
              <a:off x="2401125" y="3511025"/>
              <a:ext cx="17875" cy="13900"/>
            </a:xfrm>
            <a:custGeom>
              <a:rect b="b" l="l" r="r" t="t"/>
              <a:pathLst>
                <a:path extrusionOk="0" h="556" w="715">
                  <a:moveTo>
                    <a:pt x="358" y="1"/>
                  </a:moveTo>
                  <a:cubicBezTo>
                    <a:pt x="1" y="1"/>
                    <a:pt x="1" y="556"/>
                    <a:pt x="358" y="556"/>
                  </a:cubicBezTo>
                  <a:cubicBezTo>
                    <a:pt x="715" y="556"/>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4"/>
            <p:cNvSpPr/>
            <p:nvPr/>
          </p:nvSpPr>
          <p:spPr>
            <a:xfrm>
              <a:off x="2305875" y="3613800"/>
              <a:ext cx="17875" cy="13875"/>
            </a:xfrm>
            <a:custGeom>
              <a:rect b="b" l="l" r="r" t="t"/>
              <a:pathLst>
                <a:path extrusionOk="0" h="555" w="715">
                  <a:moveTo>
                    <a:pt x="358" y="0"/>
                  </a:moveTo>
                  <a:cubicBezTo>
                    <a:pt x="1"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4"/>
            <p:cNvSpPr/>
            <p:nvPr/>
          </p:nvSpPr>
          <p:spPr>
            <a:xfrm>
              <a:off x="2228525" y="3537600"/>
              <a:ext cx="17875" cy="13875"/>
            </a:xfrm>
            <a:custGeom>
              <a:rect b="b" l="l" r="r" t="t"/>
              <a:pathLst>
                <a:path extrusionOk="0" h="555" w="715">
                  <a:moveTo>
                    <a:pt x="357" y="0"/>
                  </a:moveTo>
                  <a:cubicBezTo>
                    <a:pt x="0" y="0"/>
                    <a:pt x="0" y="554"/>
                    <a:pt x="357" y="554"/>
                  </a:cubicBezTo>
                  <a:cubicBezTo>
                    <a:pt x="715" y="554"/>
                    <a:pt x="715"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4"/>
            <p:cNvSpPr/>
            <p:nvPr/>
          </p:nvSpPr>
          <p:spPr>
            <a:xfrm>
              <a:off x="1947375" y="3584950"/>
              <a:ext cx="17875" cy="13875"/>
            </a:xfrm>
            <a:custGeom>
              <a:rect b="b" l="l" r="r" t="t"/>
              <a:pathLst>
                <a:path extrusionOk="0" h="555" w="715">
                  <a:moveTo>
                    <a:pt x="358" y="0"/>
                  </a:moveTo>
                  <a:cubicBezTo>
                    <a:pt x="2"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4"/>
            <p:cNvSpPr/>
            <p:nvPr/>
          </p:nvSpPr>
          <p:spPr>
            <a:xfrm>
              <a:off x="1823275" y="3549125"/>
              <a:ext cx="17875" cy="13900"/>
            </a:xfrm>
            <a:custGeom>
              <a:rect b="b" l="l" r="r" t="t"/>
              <a:pathLst>
                <a:path extrusionOk="0" h="556" w="715">
                  <a:moveTo>
                    <a:pt x="358" y="1"/>
                  </a:moveTo>
                  <a:cubicBezTo>
                    <a:pt x="1" y="1"/>
                    <a:pt x="1" y="556"/>
                    <a:pt x="358" y="556"/>
                  </a:cubicBezTo>
                  <a:cubicBezTo>
                    <a:pt x="715" y="556"/>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4"/>
            <p:cNvSpPr/>
            <p:nvPr/>
          </p:nvSpPr>
          <p:spPr>
            <a:xfrm>
              <a:off x="1700300" y="3583175"/>
              <a:ext cx="17925" cy="13925"/>
            </a:xfrm>
            <a:custGeom>
              <a:rect b="b" l="l" r="r" t="t"/>
              <a:pathLst>
                <a:path extrusionOk="0" h="557" w="717">
                  <a:moveTo>
                    <a:pt x="359" y="1"/>
                  </a:moveTo>
                  <a:cubicBezTo>
                    <a:pt x="2" y="1"/>
                    <a:pt x="1" y="556"/>
                    <a:pt x="359" y="556"/>
                  </a:cubicBezTo>
                  <a:cubicBezTo>
                    <a:pt x="715" y="556"/>
                    <a:pt x="716" y="1"/>
                    <a:pt x="359"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4"/>
            <p:cNvSpPr/>
            <p:nvPr/>
          </p:nvSpPr>
          <p:spPr>
            <a:xfrm>
              <a:off x="2057650" y="3325175"/>
              <a:ext cx="17900" cy="13875"/>
            </a:xfrm>
            <a:custGeom>
              <a:rect b="b" l="l" r="r" t="t"/>
              <a:pathLst>
                <a:path extrusionOk="0" h="555" w="716">
                  <a:moveTo>
                    <a:pt x="357" y="0"/>
                  </a:moveTo>
                  <a:cubicBezTo>
                    <a:pt x="0" y="0"/>
                    <a:pt x="0" y="554"/>
                    <a:pt x="357" y="554"/>
                  </a:cubicBezTo>
                  <a:cubicBezTo>
                    <a:pt x="714" y="554"/>
                    <a:pt x="716"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4"/>
            <p:cNvSpPr/>
            <p:nvPr/>
          </p:nvSpPr>
          <p:spPr>
            <a:xfrm>
              <a:off x="2133825" y="3295125"/>
              <a:ext cx="17925" cy="13900"/>
            </a:xfrm>
            <a:custGeom>
              <a:rect b="b" l="l" r="r" t="t"/>
              <a:pathLst>
                <a:path extrusionOk="0" h="556" w="717">
                  <a:moveTo>
                    <a:pt x="359" y="0"/>
                  </a:moveTo>
                  <a:cubicBezTo>
                    <a:pt x="2" y="0"/>
                    <a:pt x="1" y="556"/>
                    <a:pt x="359" y="556"/>
                  </a:cubicBezTo>
                  <a:cubicBezTo>
                    <a:pt x="715" y="556"/>
                    <a:pt x="717" y="0"/>
                    <a:pt x="359"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4"/>
            <p:cNvSpPr/>
            <p:nvPr/>
          </p:nvSpPr>
          <p:spPr>
            <a:xfrm>
              <a:off x="2493775" y="3581075"/>
              <a:ext cx="15775" cy="13875"/>
            </a:xfrm>
            <a:custGeom>
              <a:rect b="b" l="l" r="r" t="t"/>
              <a:pathLst>
                <a:path extrusionOk="0" h="555" w="631">
                  <a:moveTo>
                    <a:pt x="284" y="0"/>
                  </a:moveTo>
                  <a:cubicBezTo>
                    <a:pt x="140" y="0"/>
                    <a:pt x="1" y="128"/>
                    <a:pt x="8" y="277"/>
                  </a:cubicBezTo>
                  <a:cubicBezTo>
                    <a:pt x="15" y="428"/>
                    <a:pt x="130" y="554"/>
                    <a:pt x="284" y="554"/>
                  </a:cubicBezTo>
                  <a:lnTo>
                    <a:pt x="346" y="554"/>
                  </a:lnTo>
                  <a:cubicBezTo>
                    <a:pt x="491" y="554"/>
                    <a:pt x="630" y="428"/>
                    <a:pt x="623" y="277"/>
                  </a:cubicBezTo>
                  <a:cubicBezTo>
                    <a:pt x="618" y="128"/>
                    <a:pt x="502" y="0"/>
                    <a:pt x="346"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4"/>
            <p:cNvSpPr/>
            <p:nvPr/>
          </p:nvSpPr>
          <p:spPr>
            <a:xfrm>
              <a:off x="1649900" y="3808900"/>
              <a:ext cx="17875" cy="13900"/>
            </a:xfrm>
            <a:custGeom>
              <a:rect b="b" l="l" r="r" t="t"/>
              <a:pathLst>
                <a:path extrusionOk="0" h="556" w="715">
                  <a:moveTo>
                    <a:pt x="358" y="0"/>
                  </a:moveTo>
                  <a:cubicBezTo>
                    <a:pt x="2" y="0"/>
                    <a:pt x="1" y="556"/>
                    <a:pt x="358" y="556"/>
                  </a:cubicBezTo>
                  <a:cubicBezTo>
                    <a:pt x="715" y="556"/>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4"/>
            <p:cNvSpPr/>
            <p:nvPr/>
          </p:nvSpPr>
          <p:spPr>
            <a:xfrm>
              <a:off x="2515050" y="3835075"/>
              <a:ext cx="17875" cy="13875"/>
            </a:xfrm>
            <a:custGeom>
              <a:rect b="b" l="l" r="r" t="t"/>
              <a:pathLst>
                <a:path extrusionOk="0" h="555" w="715">
                  <a:moveTo>
                    <a:pt x="357" y="1"/>
                  </a:moveTo>
                  <a:cubicBezTo>
                    <a:pt x="1" y="1"/>
                    <a:pt x="0" y="555"/>
                    <a:pt x="357" y="555"/>
                  </a:cubicBezTo>
                  <a:cubicBezTo>
                    <a:pt x="714" y="555"/>
                    <a:pt x="714" y="1"/>
                    <a:pt x="35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4"/>
            <p:cNvSpPr/>
            <p:nvPr/>
          </p:nvSpPr>
          <p:spPr>
            <a:xfrm>
              <a:off x="2561225" y="3768900"/>
              <a:ext cx="17875" cy="13875"/>
            </a:xfrm>
            <a:custGeom>
              <a:rect b="b" l="l" r="r" t="t"/>
              <a:pathLst>
                <a:path extrusionOk="0" h="555" w="715">
                  <a:moveTo>
                    <a:pt x="357" y="0"/>
                  </a:moveTo>
                  <a:cubicBezTo>
                    <a:pt x="2" y="0"/>
                    <a:pt x="0" y="554"/>
                    <a:pt x="357" y="554"/>
                  </a:cubicBezTo>
                  <a:cubicBezTo>
                    <a:pt x="715" y="554"/>
                    <a:pt x="715"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4"/>
            <p:cNvSpPr/>
            <p:nvPr/>
          </p:nvSpPr>
          <p:spPr>
            <a:xfrm>
              <a:off x="1665300" y="3651900"/>
              <a:ext cx="17875" cy="13875"/>
            </a:xfrm>
            <a:custGeom>
              <a:rect b="b" l="l" r="r" t="t"/>
              <a:pathLst>
                <a:path extrusionOk="0" h="555" w="715">
                  <a:moveTo>
                    <a:pt x="357" y="0"/>
                  </a:moveTo>
                  <a:cubicBezTo>
                    <a:pt x="0" y="0"/>
                    <a:pt x="0" y="554"/>
                    <a:pt x="357" y="554"/>
                  </a:cubicBezTo>
                  <a:cubicBezTo>
                    <a:pt x="714" y="554"/>
                    <a:pt x="714" y="0"/>
                    <a:pt x="357"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4"/>
            <p:cNvSpPr/>
            <p:nvPr/>
          </p:nvSpPr>
          <p:spPr>
            <a:xfrm>
              <a:off x="1871575" y="3847375"/>
              <a:ext cx="17875" cy="13925"/>
            </a:xfrm>
            <a:custGeom>
              <a:rect b="b" l="l" r="r" t="t"/>
              <a:pathLst>
                <a:path extrusionOk="0" h="557" w="715">
                  <a:moveTo>
                    <a:pt x="357" y="1"/>
                  </a:moveTo>
                  <a:cubicBezTo>
                    <a:pt x="2" y="1"/>
                    <a:pt x="0" y="556"/>
                    <a:pt x="357" y="556"/>
                  </a:cubicBezTo>
                  <a:cubicBezTo>
                    <a:pt x="715" y="556"/>
                    <a:pt x="715" y="1"/>
                    <a:pt x="357"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4"/>
            <p:cNvSpPr/>
            <p:nvPr/>
          </p:nvSpPr>
          <p:spPr>
            <a:xfrm>
              <a:off x="2371875" y="3852025"/>
              <a:ext cx="17900" cy="13875"/>
            </a:xfrm>
            <a:custGeom>
              <a:rect b="b" l="l" r="r" t="t"/>
              <a:pathLst>
                <a:path extrusionOk="0" h="555" w="716">
                  <a:moveTo>
                    <a:pt x="358" y="0"/>
                  </a:moveTo>
                  <a:cubicBezTo>
                    <a:pt x="1" y="0"/>
                    <a:pt x="1" y="554"/>
                    <a:pt x="358" y="554"/>
                  </a:cubicBezTo>
                  <a:cubicBezTo>
                    <a:pt x="715"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4"/>
            <p:cNvSpPr/>
            <p:nvPr/>
          </p:nvSpPr>
          <p:spPr>
            <a:xfrm>
              <a:off x="1897750" y="3427125"/>
              <a:ext cx="17875" cy="13875"/>
            </a:xfrm>
            <a:custGeom>
              <a:rect b="b" l="l" r="r" t="t"/>
              <a:pathLst>
                <a:path extrusionOk="0" h="555" w="715">
                  <a:moveTo>
                    <a:pt x="358" y="1"/>
                  </a:moveTo>
                  <a:cubicBezTo>
                    <a:pt x="1" y="1"/>
                    <a:pt x="1" y="555"/>
                    <a:pt x="358" y="555"/>
                  </a:cubicBezTo>
                  <a:cubicBezTo>
                    <a:pt x="714" y="555"/>
                    <a:pt x="715" y="1"/>
                    <a:pt x="358" y="1"/>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4"/>
            <p:cNvSpPr/>
            <p:nvPr/>
          </p:nvSpPr>
          <p:spPr>
            <a:xfrm>
              <a:off x="2304150" y="3431775"/>
              <a:ext cx="17900" cy="13875"/>
            </a:xfrm>
            <a:custGeom>
              <a:rect b="b" l="l" r="r" t="t"/>
              <a:pathLst>
                <a:path extrusionOk="0" h="555" w="716">
                  <a:moveTo>
                    <a:pt x="358" y="0"/>
                  </a:moveTo>
                  <a:cubicBezTo>
                    <a:pt x="1" y="0"/>
                    <a:pt x="1" y="554"/>
                    <a:pt x="358" y="554"/>
                  </a:cubicBezTo>
                  <a:cubicBezTo>
                    <a:pt x="714" y="554"/>
                    <a:pt x="715" y="0"/>
                    <a:pt x="358"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4"/>
            <p:cNvSpPr/>
            <p:nvPr/>
          </p:nvSpPr>
          <p:spPr>
            <a:xfrm>
              <a:off x="1929600" y="3595325"/>
              <a:ext cx="391425" cy="560850"/>
            </a:xfrm>
            <a:custGeom>
              <a:rect b="b" l="l" r="r" t="t"/>
              <a:pathLst>
                <a:path extrusionOk="0" h="22434" w="15657">
                  <a:moveTo>
                    <a:pt x="8095" y="0"/>
                  </a:moveTo>
                  <a:cubicBezTo>
                    <a:pt x="6302" y="0"/>
                    <a:pt x="4453" y="634"/>
                    <a:pt x="3154" y="1894"/>
                  </a:cubicBezTo>
                  <a:cubicBezTo>
                    <a:pt x="366" y="4597"/>
                    <a:pt x="0" y="22433"/>
                    <a:pt x="0" y="22433"/>
                  </a:cubicBezTo>
                  <a:lnTo>
                    <a:pt x="15656" y="22388"/>
                  </a:lnTo>
                  <a:cubicBezTo>
                    <a:pt x="15656" y="22388"/>
                    <a:pt x="14980" y="5639"/>
                    <a:pt x="13121" y="2505"/>
                  </a:cubicBezTo>
                  <a:cubicBezTo>
                    <a:pt x="12129" y="832"/>
                    <a:pt x="10149" y="0"/>
                    <a:pt x="8095"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4"/>
            <p:cNvSpPr/>
            <p:nvPr/>
          </p:nvSpPr>
          <p:spPr>
            <a:xfrm>
              <a:off x="2057275" y="3757275"/>
              <a:ext cx="136625" cy="143925"/>
            </a:xfrm>
            <a:custGeom>
              <a:rect b="b" l="l" r="r" t="t"/>
              <a:pathLst>
                <a:path extrusionOk="0" h="5757" w="5465">
                  <a:moveTo>
                    <a:pt x="3050" y="1"/>
                  </a:moveTo>
                  <a:cubicBezTo>
                    <a:pt x="2015" y="1"/>
                    <a:pt x="1098" y="106"/>
                    <a:pt x="622" y="173"/>
                  </a:cubicBezTo>
                  <a:cubicBezTo>
                    <a:pt x="414" y="201"/>
                    <a:pt x="247" y="375"/>
                    <a:pt x="215" y="602"/>
                  </a:cubicBezTo>
                  <a:cubicBezTo>
                    <a:pt x="5" y="2032"/>
                    <a:pt x="1" y="4212"/>
                    <a:pt x="9" y="5110"/>
                  </a:cubicBezTo>
                  <a:cubicBezTo>
                    <a:pt x="11" y="5361"/>
                    <a:pt x="175" y="5572"/>
                    <a:pt x="400" y="5618"/>
                  </a:cubicBezTo>
                  <a:cubicBezTo>
                    <a:pt x="903" y="5720"/>
                    <a:pt x="1517" y="5757"/>
                    <a:pt x="2140" y="5757"/>
                  </a:cubicBezTo>
                  <a:cubicBezTo>
                    <a:pt x="3261" y="5757"/>
                    <a:pt x="4410" y="5638"/>
                    <a:pt x="4990" y="5569"/>
                  </a:cubicBezTo>
                  <a:cubicBezTo>
                    <a:pt x="5221" y="5541"/>
                    <a:pt x="5401" y="5334"/>
                    <a:pt x="5412" y="5081"/>
                  </a:cubicBezTo>
                  <a:cubicBezTo>
                    <a:pt x="5464" y="3982"/>
                    <a:pt x="5412" y="1614"/>
                    <a:pt x="5388" y="648"/>
                  </a:cubicBezTo>
                  <a:cubicBezTo>
                    <a:pt x="5381" y="397"/>
                    <a:pt x="5213" y="187"/>
                    <a:pt x="4983" y="149"/>
                  </a:cubicBezTo>
                  <a:cubicBezTo>
                    <a:pt x="4344" y="39"/>
                    <a:pt x="3675" y="1"/>
                    <a:pt x="3050"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4"/>
            <p:cNvSpPr/>
            <p:nvPr/>
          </p:nvSpPr>
          <p:spPr>
            <a:xfrm>
              <a:off x="1929600" y="3595325"/>
              <a:ext cx="391425" cy="560850"/>
            </a:xfrm>
            <a:custGeom>
              <a:rect b="b" l="l" r="r" t="t"/>
              <a:pathLst>
                <a:path extrusionOk="0" h="22434" w="15657">
                  <a:moveTo>
                    <a:pt x="8096" y="0"/>
                  </a:moveTo>
                  <a:cubicBezTo>
                    <a:pt x="6303" y="0"/>
                    <a:pt x="4454" y="634"/>
                    <a:pt x="3155" y="1894"/>
                  </a:cubicBezTo>
                  <a:cubicBezTo>
                    <a:pt x="367" y="4597"/>
                    <a:pt x="0" y="22433"/>
                    <a:pt x="0" y="22433"/>
                  </a:cubicBezTo>
                  <a:lnTo>
                    <a:pt x="1209" y="22431"/>
                  </a:lnTo>
                  <a:cubicBezTo>
                    <a:pt x="1367" y="15632"/>
                    <a:pt x="2220" y="4679"/>
                    <a:pt x="3919" y="2923"/>
                  </a:cubicBezTo>
                  <a:cubicBezTo>
                    <a:pt x="4950" y="1856"/>
                    <a:pt x="6516" y="1239"/>
                    <a:pt x="8089" y="1239"/>
                  </a:cubicBezTo>
                  <a:cubicBezTo>
                    <a:pt x="8394" y="1239"/>
                    <a:pt x="8700" y="1262"/>
                    <a:pt x="9002" y="1310"/>
                  </a:cubicBezTo>
                  <a:cubicBezTo>
                    <a:pt x="10431" y="1536"/>
                    <a:pt x="11595" y="2284"/>
                    <a:pt x="12195" y="3364"/>
                  </a:cubicBezTo>
                  <a:cubicBezTo>
                    <a:pt x="13497" y="5705"/>
                    <a:pt x="14238" y="17488"/>
                    <a:pt x="14440" y="22391"/>
                  </a:cubicBezTo>
                  <a:lnTo>
                    <a:pt x="15656" y="22388"/>
                  </a:lnTo>
                  <a:cubicBezTo>
                    <a:pt x="15656" y="22388"/>
                    <a:pt x="14980" y="5639"/>
                    <a:pt x="13123" y="2505"/>
                  </a:cubicBezTo>
                  <a:cubicBezTo>
                    <a:pt x="12130" y="832"/>
                    <a:pt x="10150" y="0"/>
                    <a:pt x="8096"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4"/>
            <p:cNvSpPr/>
            <p:nvPr/>
          </p:nvSpPr>
          <p:spPr>
            <a:xfrm>
              <a:off x="1901450" y="3562600"/>
              <a:ext cx="444175" cy="594075"/>
            </a:xfrm>
            <a:custGeom>
              <a:rect b="b" l="l" r="r" t="t"/>
              <a:pathLst>
                <a:path extrusionOk="0" h="23763" w="17767">
                  <a:moveTo>
                    <a:pt x="9386" y="1"/>
                  </a:moveTo>
                  <a:cubicBezTo>
                    <a:pt x="7234" y="1"/>
                    <a:pt x="5006" y="953"/>
                    <a:pt x="3575" y="2341"/>
                  </a:cubicBezTo>
                  <a:cubicBezTo>
                    <a:pt x="3089" y="2812"/>
                    <a:pt x="1472" y="4381"/>
                    <a:pt x="563" y="14298"/>
                  </a:cubicBezTo>
                  <a:cubicBezTo>
                    <a:pt x="125" y="19072"/>
                    <a:pt x="2" y="23679"/>
                    <a:pt x="0" y="23724"/>
                  </a:cubicBezTo>
                  <a:lnTo>
                    <a:pt x="1887" y="23762"/>
                  </a:lnTo>
                  <a:cubicBezTo>
                    <a:pt x="2026" y="17005"/>
                    <a:pt x="2936" y="5618"/>
                    <a:pt x="4783" y="3824"/>
                  </a:cubicBezTo>
                  <a:cubicBezTo>
                    <a:pt x="5883" y="2757"/>
                    <a:pt x="7554" y="2140"/>
                    <a:pt x="9231" y="2140"/>
                  </a:cubicBezTo>
                  <a:cubicBezTo>
                    <a:pt x="9556" y="2140"/>
                    <a:pt x="9882" y="2164"/>
                    <a:pt x="10204" y="2211"/>
                  </a:cubicBezTo>
                  <a:cubicBezTo>
                    <a:pt x="11730" y="2438"/>
                    <a:pt x="12970" y="3186"/>
                    <a:pt x="13609" y="4265"/>
                  </a:cubicBezTo>
                  <a:cubicBezTo>
                    <a:pt x="15042" y="6679"/>
                    <a:pt x="15836" y="19137"/>
                    <a:pt x="16022" y="23733"/>
                  </a:cubicBezTo>
                  <a:lnTo>
                    <a:pt x="17766" y="23742"/>
                  </a:lnTo>
                  <a:cubicBezTo>
                    <a:pt x="17697" y="22005"/>
                    <a:pt x="17092" y="6720"/>
                    <a:pt x="15177" y="3491"/>
                  </a:cubicBezTo>
                  <a:cubicBezTo>
                    <a:pt x="14283" y="1982"/>
                    <a:pt x="12382" y="368"/>
                    <a:pt x="10390" y="73"/>
                  </a:cubicBezTo>
                  <a:cubicBezTo>
                    <a:pt x="10059" y="24"/>
                    <a:pt x="9724" y="1"/>
                    <a:pt x="9386"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4"/>
            <p:cNvSpPr/>
            <p:nvPr/>
          </p:nvSpPr>
          <p:spPr>
            <a:xfrm>
              <a:off x="1901725" y="3562600"/>
              <a:ext cx="437950" cy="585600"/>
            </a:xfrm>
            <a:custGeom>
              <a:rect b="b" l="l" r="r" t="t"/>
              <a:pathLst>
                <a:path extrusionOk="0" h="23424" w="17518">
                  <a:moveTo>
                    <a:pt x="9375" y="1"/>
                  </a:moveTo>
                  <a:cubicBezTo>
                    <a:pt x="8468" y="1"/>
                    <a:pt x="7546" y="169"/>
                    <a:pt x="6677" y="470"/>
                  </a:cubicBezTo>
                  <a:cubicBezTo>
                    <a:pt x="6380" y="572"/>
                    <a:pt x="6089" y="689"/>
                    <a:pt x="5804" y="822"/>
                  </a:cubicBezTo>
                  <a:cubicBezTo>
                    <a:pt x="5523" y="953"/>
                    <a:pt x="5250" y="1098"/>
                    <a:pt x="4983" y="1258"/>
                  </a:cubicBezTo>
                  <a:cubicBezTo>
                    <a:pt x="4471" y="1563"/>
                    <a:pt x="3995" y="1926"/>
                    <a:pt x="3563" y="2339"/>
                  </a:cubicBezTo>
                  <a:cubicBezTo>
                    <a:pt x="3079" y="2812"/>
                    <a:pt x="1461" y="4382"/>
                    <a:pt x="552" y="14298"/>
                  </a:cubicBezTo>
                  <a:cubicBezTo>
                    <a:pt x="539" y="14437"/>
                    <a:pt x="528" y="14575"/>
                    <a:pt x="515" y="14714"/>
                  </a:cubicBezTo>
                  <a:cubicBezTo>
                    <a:pt x="511" y="14760"/>
                    <a:pt x="507" y="14807"/>
                    <a:pt x="502" y="14854"/>
                  </a:cubicBezTo>
                  <a:cubicBezTo>
                    <a:pt x="495" y="14947"/>
                    <a:pt x="487" y="15040"/>
                    <a:pt x="479" y="15131"/>
                  </a:cubicBezTo>
                  <a:cubicBezTo>
                    <a:pt x="474" y="15183"/>
                    <a:pt x="470" y="15235"/>
                    <a:pt x="466" y="15287"/>
                  </a:cubicBezTo>
                  <a:cubicBezTo>
                    <a:pt x="459" y="15375"/>
                    <a:pt x="452" y="15463"/>
                    <a:pt x="445" y="15550"/>
                  </a:cubicBezTo>
                  <a:cubicBezTo>
                    <a:pt x="441" y="15604"/>
                    <a:pt x="435" y="15656"/>
                    <a:pt x="431" y="15709"/>
                  </a:cubicBezTo>
                  <a:lnTo>
                    <a:pt x="411" y="15969"/>
                  </a:lnTo>
                  <a:cubicBezTo>
                    <a:pt x="407" y="16020"/>
                    <a:pt x="403" y="16071"/>
                    <a:pt x="398" y="16121"/>
                  </a:cubicBezTo>
                  <a:cubicBezTo>
                    <a:pt x="391" y="16220"/>
                    <a:pt x="384" y="16318"/>
                    <a:pt x="376" y="16415"/>
                  </a:cubicBezTo>
                  <a:cubicBezTo>
                    <a:pt x="373" y="16452"/>
                    <a:pt x="370" y="16490"/>
                    <a:pt x="368" y="16526"/>
                  </a:cubicBezTo>
                  <a:cubicBezTo>
                    <a:pt x="358" y="16658"/>
                    <a:pt x="349" y="16790"/>
                    <a:pt x="339" y="16921"/>
                  </a:cubicBezTo>
                  <a:cubicBezTo>
                    <a:pt x="337" y="16959"/>
                    <a:pt x="334" y="16996"/>
                    <a:pt x="331" y="17034"/>
                  </a:cubicBezTo>
                  <a:cubicBezTo>
                    <a:pt x="324" y="17129"/>
                    <a:pt x="318" y="17223"/>
                    <a:pt x="311" y="17318"/>
                  </a:cubicBezTo>
                  <a:cubicBezTo>
                    <a:pt x="308" y="17367"/>
                    <a:pt x="304" y="17416"/>
                    <a:pt x="301" y="17464"/>
                  </a:cubicBezTo>
                  <a:cubicBezTo>
                    <a:pt x="296" y="17547"/>
                    <a:pt x="290" y="17628"/>
                    <a:pt x="285" y="17710"/>
                  </a:cubicBezTo>
                  <a:cubicBezTo>
                    <a:pt x="282" y="17760"/>
                    <a:pt x="278" y="17810"/>
                    <a:pt x="275" y="17859"/>
                  </a:cubicBezTo>
                  <a:cubicBezTo>
                    <a:pt x="269" y="17940"/>
                    <a:pt x="263" y="18023"/>
                    <a:pt x="259" y="18105"/>
                  </a:cubicBezTo>
                  <a:lnTo>
                    <a:pt x="249" y="18244"/>
                  </a:lnTo>
                  <a:cubicBezTo>
                    <a:pt x="244" y="18330"/>
                    <a:pt x="240" y="18416"/>
                    <a:pt x="234" y="18501"/>
                  </a:cubicBezTo>
                  <a:cubicBezTo>
                    <a:pt x="231" y="18539"/>
                    <a:pt x="228" y="18580"/>
                    <a:pt x="227" y="18618"/>
                  </a:cubicBezTo>
                  <a:cubicBezTo>
                    <a:pt x="219" y="18742"/>
                    <a:pt x="211" y="18863"/>
                    <a:pt x="204" y="18984"/>
                  </a:cubicBezTo>
                  <a:lnTo>
                    <a:pt x="204" y="18996"/>
                  </a:lnTo>
                  <a:cubicBezTo>
                    <a:pt x="197" y="19113"/>
                    <a:pt x="190" y="19228"/>
                    <a:pt x="185" y="19342"/>
                  </a:cubicBezTo>
                  <a:cubicBezTo>
                    <a:pt x="182" y="19379"/>
                    <a:pt x="181" y="19415"/>
                    <a:pt x="178" y="19452"/>
                  </a:cubicBezTo>
                  <a:cubicBezTo>
                    <a:pt x="174" y="19533"/>
                    <a:pt x="169" y="19613"/>
                    <a:pt x="165" y="19692"/>
                  </a:cubicBezTo>
                  <a:cubicBezTo>
                    <a:pt x="162" y="19734"/>
                    <a:pt x="159" y="19775"/>
                    <a:pt x="158" y="19816"/>
                  </a:cubicBezTo>
                  <a:cubicBezTo>
                    <a:pt x="154" y="19889"/>
                    <a:pt x="150" y="19961"/>
                    <a:pt x="147" y="20032"/>
                  </a:cubicBezTo>
                  <a:cubicBezTo>
                    <a:pt x="144" y="20076"/>
                    <a:pt x="141" y="20118"/>
                    <a:pt x="140" y="20160"/>
                  </a:cubicBezTo>
                  <a:cubicBezTo>
                    <a:pt x="136" y="20231"/>
                    <a:pt x="133" y="20298"/>
                    <a:pt x="129" y="20367"/>
                  </a:cubicBezTo>
                  <a:cubicBezTo>
                    <a:pt x="127" y="20406"/>
                    <a:pt x="124" y="20446"/>
                    <a:pt x="123" y="20485"/>
                  </a:cubicBezTo>
                  <a:cubicBezTo>
                    <a:pt x="119" y="20568"/>
                    <a:pt x="114" y="20651"/>
                    <a:pt x="110" y="20732"/>
                  </a:cubicBezTo>
                  <a:cubicBezTo>
                    <a:pt x="109" y="20752"/>
                    <a:pt x="109" y="20773"/>
                    <a:pt x="107" y="20794"/>
                  </a:cubicBezTo>
                  <a:cubicBezTo>
                    <a:pt x="102" y="20896"/>
                    <a:pt x="98" y="20997"/>
                    <a:pt x="93" y="21094"/>
                  </a:cubicBezTo>
                  <a:cubicBezTo>
                    <a:pt x="92" y="21120"/>
                    <a:pt x="91" y="21146"/>
                    <a:pt x="89" y="21171"/>
                  </a:cubicBezTo>
                  <a:cubicBezTo>
                    <a:pt x="86" y="21244"/>
                    <a:pt x="82" y="21316"/>
                    <a:pt x="79" y="21385"/>
                  </a:cubicBezTo>
                  <a:cubicBezTo>
                    <a:pt x="78" y="21419"/>
                    <a:pt x="77" y="21451"/>
                    <a:pt x="75" y="21485"/>
                  </a:cubicBezTo>
                  <a:cubicBezTo>
                    <a:pt x="72" y="21541"/>
                    <a:pt x="69" y="21596"/>
                    <a:pt x="68" y="21649"/>
                  </a:cubicBezTo>
                  <a:cubicBezTo>
                    <a:pt x="65" y="21691"/>
                    <a:pt x="64" y="21732"/>
                    <a:pt x="62" y="21773"/>
                  </a:cubicBezTo>
                  <a:cubicBezTo>
                    <a:pt x="60" y="21819"/>
                    <a:pt x="58" y="21866"/>
                    <a:pt x="57" y="21912"/>
                  </a:cubicBezTo>
                  <a:cubicBezTo>
                    <a:pt x="54" y="21949"/>
                    <a:pt x="53" y="21985"/>
                    <a:pt x="51" y="22020"/>
                  </a:cubicBezTo>
                  <a:cubicBezTo>
                    <a:pt x="50" y="22075"/>
                    <a:pt x="47" y="22127"/>
                    <a:pt x="46" y="22179"/>
                  </a:cubicBezTo>
                  <a:cubicBezTo>
                    <a:pt x="44" y="22204"/>
                    <a:pt x="43" y="22231"/>
                    <a:pt x="41" y="22258"/>
                  </a:cubicBezTo>
                  <a:cubicBezTo>
                    <a:pt x="40" y="22317"/>
                    <a:pt x="37" y="22374"/>
                    <a:pt x="34" y="22431"/>
                  </a:cubicBezTo>
                  <a:cubicBezTo>
                    <a:pt x="33" y="22480"/>
                    <a:pt x="32" y="22528"/>
                    <a:pt x="29" y="22576"/>
                  </a:cubicBezTo>
                  <a:cubicBezTo>
                    <a:pt x="27" y="22609"/>
                    <a:pt x="26" y="22643"/>
                    <a:pt x="26" y="22675"/>
                  </a:cubicBezTo>
                  <a:cubicBezTo>
                    <a:pt x="24" y="22708"/>
                    <a:pt x="23" y="22741"/>
                    <a:pt x="22" y="22772"/>
                  </a:cubicBezTo>
                  <a:cubicBezTo>
                    <a:pt x="20" y="22805"/>
                    <a:pt x="19" y="22840"/>
                    <a:pt x="17" y="22871"/>
                  </a:cubicBezTo>
                  <a:cubicBezTo>
                    <a:pt x="16" y="22903"/>
                    <a:pt x="16" y="22930"/>
                    <a:pt x="15" y="22959"/>
                  </a:cubicBezTo>
                  <a:cubicBezTo>
                    <a:pt x="13" y="22987"/>
                    <a:pt x="13" y="23011"/>
                    <a:pt x="12" y="23038"/>
                  </a:cubicBezTo>
                  <a:cubicBezTo>
                    <a:pt x="10" y="23068"/>
                    <a:pt x="10" y="23099"/>
                    <a:pt x="9" y="23125"/>
                  </a:cubicBezTo>
                  <a:cubicBezTo>
                    <a:pt x="9" y="23145"/>
                    <a:pt x="8" y="23163"/>
                    <a:pt x="8" y="23180"/>
                  </a:cubicBezTo>
                  <a:cubicBezTo>
                    <a:pt x="5" y="23259"/>
                    <a:pt x="2" y="23330"/>
                    <a:pt x="1" y="23391"/>
                  </a:cubicBezTo>
                  <a:lnTo>
                    <a:pt x="1637" y="23423"/>
                  </a:lnTo>
                  <a:cubicBezTo>
                    <a:pt x="1776" y="16668"/>
                    <a:pt x="2686" y="5280"/>
                    <a:pt x="4535" y="3487"/>
                  </a:cubicBezTo>
                  <a:cubicBezTo>
                    <a:pt x="5634" y="2420"/>
                    <a:pt x="7304" y="1803"/>
                    <a:pt x="8982" y="1803"/>
                  </a:cubicBezTo>
                  <a:cubicBezTo>
                    <a:pt x="9307" y="1803"/>
                    <a:pt x="9633" y="1826"/>
                    <a:pt x="9956" y="1874"/>
                  </a:cubicBezTo>
                  <a:cubicBezTo>
                    <a:pt x="10050" y="1888"/>
                    <a:pt x="10143" y="1904"/>
                    <a:pt x="10234" y="1922"/>
                  </a:cubicBezTo>
                  <a:cubicBezTo>
                    <a:pt x="10272" y="1929"/>
                    <a:pt x="10308" y="1939"/>
                    <a:pt x="10346" y="1947"/>
                  </a:cubicBezTo>
                  <a:cubicBezTo>
                    <a:pt x="10398" y="1958"/>
                    <a:pt x="10453" y="1968"/>
                    <a:pt x="10504" y="1982"/>
                  </a:cubicBezTo>
                  <a:cubicBezTo>
                    <a:pt x="10552" y="1994"/>
                    <a:pt x="10597" y="2006"/>
                    <a:pt x="10643" y="2019"/>
                  </a:cubicBezTo>
                  <a:cubicBezTo>
                    <a:pt x="10685" y="2030"/>
                    <a:pt x="10727" y="2040"/>
                    <a:pt x="10768" y="2053"/>
                  </a:cubicBezTo>
                  <a:cubicBezTo>
                    <a:pt x="10820" y="2068"/>
                    <a:pt x="10872" y="2085"/>
                    <a:pt x="10923" y="2102"/>
                  </a:cubicBezTo>
                  <a:cubicBezTo>
                    <a:pt x="10957" y="2112"/>
                    <a:pt x="10990" y="2123"/>
                    <a:pt x="11023" y="2134"/>
                  </a:cubicBezTo>
                  <a:cubicBezTo>
                    <a:pt x="11079" y="2152"/>
                    <a:pt x="11134" y="2175"/>
                    <a:pt x="11190" y="2196"/>
                  </a:cubicBezTo>
                  <a:cubicBezTo>
                    <a:pt x="11215" y="2206"/>
                    <a:pt x="11242" y="2214"/>
                    <a:pt x="11269" y="2225"/>
                  </a:cubicBezTo>
                  <a:cubicBezTo>
                    <a:pt x="11329" y="2249"/>
                    <a:pt x="11387" y="2275"/>
                    <a:pt x="11446" y="2301"/>
                  </a:cubicBezTo>
                  <a:cubicBezTo>
                    <a:pt x="11465" y="2310"/>
                    <a:pt x="11485" y="2318"/>
                    <a:pt x="11505" y="2327"/>
                  </a:cubicBezTo>
                  <a:cubicBezTo>
                    <a:pt x="11568" y="2356"/>
                    <a:pt x="11629" y="2386"/>
                    <a:pt x="11689" y="2417"/>
                  </a:cubicBezTo>
                  <a:cubicBezTo>
                    <a:pt x="11703" y="2424"/>
                    <a:pt x="11719" y="2431"/>
                    <a:pt x="11733" y="2439"/>
                  </a:cubicBezTo>
                  <a:cubicBezTo>
                    <a:pt x="11796" y="2472"/>
                    <a:pt x="11859" y="2507"/>
                    <a:pt x="11920" y="2543"/>
                  </a:cubicBezTo>
                  <a:cubicBezTo>
                    <a:pt x="11931" y="2549"/>
                    <a:pt x="11941" y="2554"/>
                    <a:pt x="11951" y="2560"/>
                  </a:cubicBezTo>
                  <a:cubicBezTo>
                    <a:pt x="12015" y="2598"/>
                    <a:pt x="12077" y="2637"/>
                    <a:pt x="12139" y="2678"/>
                  </a:cubicBezTo>
                  <a:cubicBezTo>
                    <a:pt x="12146" y="2682"/>
                    <a:pt x="12152" y="2687"/>
                    <a:pt x="12159" y="2691"/>
                  </a:cubicBezTo>
                  <a:cubicBezTo>
                    <a:pt x="12222" y="2733"/>
                    <a:pt x="12285" y="2778"/>
                    <a:pt x="12346" y="2823"/>
                  </a:cubicBezTo>
                  <a:lnTo>
                    <a:pt x="12357" y="2830"/>
                  </a:lnTo>
                  <a:cubicBezTo>
                    <a:pt x="12419" y="2878"/>
                    <a:pt x="12481" y="2926"/>
                    <a:pt x="12540" y="2975"/>
                  </a:cubicBezTo>
                  <a:lnTo>
                    <a:pt x="12544" y="2979"/>
                  </a:lnTo>
                  <a:cubicBezTo>
                    <a:pt x="12843" y="3228"/>
                    <a:pt x="13102" y="3523"/>
                    <a:pt x="13310" y="3852"/>
                  </a:cubicBezTo>
                  <a:cubicBezTo>
                    <a:pt x="13362" y="3915"/>
                    <a:pt x="13413" y="3981"/>
                    <a:pt x="13459" y="4049"/>
                  </a:cubicBezTo>
                  <a:lnTo>
                    <a:pt x="13463" y="4055"/>
                  </a:lnTo>
                  <a:cubicBezTo>
                    <a:pt x="13511" y="4123"/>
                    <a:pt x="13556" y="4194"/>
                    <a:pt x="13600" y="4265"/>
                  </a:cubicBezTo>
                  <a:cubicBezTo>
                    <a:pt x="13621" y="4302"/>
                    <a:pt x="13643" y="4343"/>
                    <a:pt x="13666" y="4385"/>
                  </a:cubicBezTo>
                  <a:cubicBezTo>
                    <a:pt x="13673" y="4398"/>
                    <a:pt x="13680" y="4413"/>
                    <a:pt x="13687" y="4428"/>
                  </a:cubicBezTo>
                  <a:cubicBezTo>
                    <a:pt x="13701" y="4458"/>
                    <a:pt x="13716" y="4486"/>
                    <a:pt x="13730" y="4517"/>
                  </a:cubicBezTo>
                  <a:cubicBezTo>
                    <a:pt x="13739" y="4535"/>
                    <a:pt x="13747" y="4556"/>
                    <a:pt x="13756" y="4575"/>
                  </a:cubicBezTo>
                  <a:cubicBezTo>
                    <a:pt x="13768" y="4604"/>
                    <a:pt x="13781" y="4632"/>
                    <a:pt x="13794" y="4665"/>
                  </a:cubicBezTo>
                  <a:cubicBezTo>
                    <a:pt x="13803" y="4686"/>
                    <a:pt x="13812" y="4710"/>
                    <a:pt x="13822" y="4732"/>
                  </a:cubicBezTo>
                  <a:cubicBezTo>
                    <a:pt x="13833" y="4763"/>
                    <a:pt x="13846" y="4793"/>
                    <a:pt x="13857" y="4824"/>
                  </a:cubicBezTo>
                  <a:cubicBezTo>
                    <a:pt x="13867" y="4847"/>
                    <a:pt x="13875" y="4874"/>
                    <a:pt x="13885" y="4898"/>
                  </a:cubicBezTo>
                  <a:cubicBezTo>
                    <a:pt x="13896" y="4932"/>
                    <a:pt x="13907" y="4963"/>
                    <a:pt x="13920" y="4996"/>
                  </a:cubicBezTo>
                  <a:cubicBezTo>
                    <a:pt x="13929" y="5023"/>
                    <a:pt x="13937" y="5051"/>
                    <a:pt x="13947" y="5078"/>
                  </a:cubicBezTo>
                  <a:cubicBezTo>
                    <a:pt x="13958" y="5113"/>
                    <a:pt x="13969" y="5147"/>
                    <a:pt x="13982" y="5182"/>
                  </a:cubicBezTo>
                  <a:cubicBezTo>
                    <a:pt x="13990" y="5210"/>
                    <a:pt x="13999" y="5240"/>
                    <a:pt x="14009" y="5269"/>
                  </a:cubicBezTo>
                  <a:cubicBezTo>
                    <a:pt x="14020" y="5306"/>
                    <a:pt x="14031" y="5342"/>
                    <a:pt x="14042" y="5379"/>
                  </a:cubicBezTo>
                  <a:cubicBezTo>
                    <a:pt x="14051" y="5410"/>
                    <a:pt x="14059" y="5442"/>
                    <a:pt x="14069" y="5473"/>
                  </a:cubicBezTo>
                  <a:cubicBezTo>
                    <a:pt x="14080" y="5511"/>
                    <a:pt x="14092" y="5549"/>
                    <a:pt x="14101" y="5588"/>
                  </a:cubicBezTo>
                  <a:cubicBezTo>
                    <a:pt x="14111" y="5621"/>
                    <a:pt x="14120" y="5653"/>
                    <a:pt x="14128" y="5687"/>
                  </a:cubicBezTo>
                  <a:cubicBezTo>
                    <a:pt x="14139" y="5728"/>
                    <a:pt x="14149" y="5767"/>
                    <a:pt x="14161" y="5808"/>
                  </a:cubicBezTo>
                  <a:cubicBezTo>
                    <a:pt x="14169" y="5841"/>
                    <a:pt x="14179" y="5877"/>
                    <a:pt x="14186" y="5910"/>
                  </a:cubicBezTo>
                  <a:cubicBezTo>
                    <a:pt x="14197" y="5952"/>
                    <a:pt x="14208" y="5996"/>
                    <a:pt x="14218" y="6040"/>
                  </a:cubicBezTo>
                  <a:cubicBezTo>
                    <a:pt x="14227" y="6075"/>
                    <a:pt x="14236" y="6110"/>
                    <a:pt x="14243" y="6145"/>
                  </a:cubicBezTo>
                  <a:cubicBezTo>
                    <a:pt x="14255" y="6190"/>
                    <a:pt x="14265" y="6234"/>
                    <a:pt x="14276" y="6280"/>
                  </a:cubicBezTo>
                  <a:cubicBezTo>
                    <a:pt x="14284" y="6317"/>
                    <a:pt x="14293" y="6355"/>
                    <a:pt x="14301" y="6393"/>
                  </a:cubicBezTo>
                  <a:cubicBezTo>
                    <a:pt x="14311" y="6439"/>
                    <a:pt x="14321" y="6484"/>
                    <a:pt x="14331" y="6530"/>
                  </a:cubicBezTo>
                  <a:cubicBezTo>
                    <a:pt x="14339" y="6570"/>
                    <a:pt x="14349" y="6609"/>
                    <a:pt x="14356" y="6650"/>
                  </a:cubicBezTo>
                  <a:cubicBezTo>
                    <a:pt x="14366" y="6696"/>
                    <a:pt x="14376" y="6744"/>
                    <a:pt x="14385" y="6792"/>
                  </a:cubicBezTo>
                  <a:cubicBezTo>
                    <a:pt x="14394" y="6831"/>
                    <a:pt x="14402" y="6872"/>
                    <a:pt x="14411" y="6913"/>
                  </a:cubicBezTo>
                  <a:cubicBezTo>
                    <a:pt x="14421" y="6962"/>
                    <a:pt x="14430" y="7012"/>
                    <a:pt x="14440" y="7063"/>
                  </a:cubicBezTo>
                  <a:cubicBezTo>
                    <a:pt x="14449" y="7104"/>
                    <a:pt x="14456" y="7145"/>
                    <a:pt x="14464" y="7187"/>
                  </a:cubicBezTo>
                  <a:cubicBezTo>
                    <a:pt x="14474" y="7237"/>
                    <a:pt x="14484" y="7289"/>
                    <a:pt x="14494" y="7341"/>
                  </a:cubicBezTo>
                  <a:cubicBezTo>
                    <a:pt x="14501" y="7384"/>
                    <a:pt x="14509" y="7427"/>
                    <a:pt x="14518" y="7469"/>
                  </a:cubicBezTo>
                  <a:cubicBezTo>
                    <a:pt x="14527" y="7523"/>
                    <a:pt x="14536" y="7575"/>
                    <a:pt x="14546" y="7630"/>
                  </a:cubicBezTo>
                  <a:cubicBezTo>
                    <a:pt x="14554" y="7673"/>
                    <a:pt x="14561" y="7715"/>
                    <a:pt x="14568" y="7759"/>
                  </a:cubicBezTo>
                  <a:cubicBezTo>
                    <a:pt x="14578" y="7814"/>
                    <a:pt x="14588" y="7870"/>
                    <a:pt x="14598" y="7925"/>
                  </a:cubicBezTo>
                  <a:cubicBezTo>
                    <a:pt x="14605" y="7970"/>
                    <a:pt x="14612" y="8015"/>
                    <a:pt x="14620" y="8060"/>
                  </a:cubicBezTo>
                  <a:cubicBezTo>
                    <a:pt x="14630" y="8116"/>
                    <a:pt x="14639" y="8172"/>
                    <a:pt x="14648" y="8229"/>
                  </a:cubicBezTo>
                  <a:cubicBezTo>
                    <a:pt x="14655" y="8274"/>
                    <a:pt x="14662" y="8319"/>
                    <a:pt x="14669" y="8365"/>
                  </a:cubicBezTo>
                  <a:cubicBezTo>
                    <a:pt x="14679" y="8423"/>
                    <a:pt x="14689" y="8482"/>
                    <a:pt x="14698" y="8541"/>
                  </a:cubicBezTo>
                  <a:cubicBezTo>
                    <a:pt x="14705" y="8586"/>
                    <a:pt x="14712" y="8632"/>
                    <a:pt x="14719" y="8678"/>
                  </a:cubicBezTo>
                  <a:cubicBezTo>
                    <a:pt x="14729" y="8738"/>
                    <a:pt x="14737" y="8797"/>
                    <a:pt x="14747" y="8857"/>
                  </a:cubicBezTo>
                  <a:cubicBezTo>
                    <a:pt x="14754" y="8903"/>
                    <a:pt x="14761" y="8951"/>
                    <a:pt x="14768" y="8999"/>
                  </a:cubicBezTo>
                  <a:cubicBezTo>
                    <a:pt x="14776" y="9059"/>
                    <a:pt x="14785" y="9121"/>
                    <a:pt x="14795" y="9182"/>
                  </a:cubicBezTo>
                  <a:cubicBezTo>
                    <a:pt x="14802" y="9230"/>
                    <a:pt x="14809" y="9276"/>
                    <a:pt x="14814" y="9322"/>
                  </a:cubicBezTo>
                  <a:cubicBezTo>
                    <a:pt x="14824" y="9386"/>
                    <a:pt x="14833" y="9450"/>
                    <a:pt x="14842" y="9514"/>
                  </a:cubicBezTo>
                  <a:cubicBezTo>
                    <a:pt x="14848" y="9560"/>
                    <a:pt x="14855" y="9606"/>
                    <a:pt x="14861" y="9653"/>
                  </a:cubicBezTo>
                  <a:cubicBezTo>
                    <a:pt x="14870" y="9719"/>
                    <a:pt x="14879" y="9783"/>
                    <a:pt x="14887" y="9850"/>
                  </a:cubicBezTo>
                  <a:cubicBezTo>
                    <a:pt x="14894" y="9897"/>
                    <a:pt x="14900" y="9945"/>
                    <a:pt x="14907" y="9993"/>
                  </a:cubicBezTo>
                  <a:cubicBezTo>
                    <a:pt x="14915" y="10058"/>
                    <a:pt x="14924" y="10124"/>
                    <a:pt x="14932" y="10190"/>
                  </a:cubicBezTo>
                  <a:cubicBezTo>
                    <a:pt x="14939" y="10238"/>
                    <a:pt x="14945" y="10287"/>
                    <a:pt x="14952" y="10336"/>
                  </a:cubicBezTo>
                  <a:cubicBezTo>
                    <a:pt x="14960" y="10402"/>
                    <a:pt x="14969" y="10470"/>
                    <a:pt x="14977" y="10536"/>
                  </a:cubicBezTo>
                  <a:lnTo>
                    <a:pt x="14996" y="10683"/>
                  </a:lnTo>
                  <a:cubicBezTo>
                    <a:pt x="15004" y="10751"/>
                    <a:pt x="15012" y="10818"/>
                    <a:pt x="15021" y="10887"/>
                  </a:cubicBezTo>
                  <a:cubicBezTo>
                    <a:pt x="15027" y="10936"/>
                    <a:pt x="15032" y="10985"/>
                    <a:pt x="15038" y="11036"/>
                  </a:cubicBezTo>
                  <a:cubicBezTo>
                    <a:pt x="15046" y="11105"/>
                    <a:pt x="15055" y="11174"/>
                    <a:pt x="15063" y="11244"/>
                  </a:cubicBezTo>
                  <a:cubicBezTo>
                    <a:pt x="15069" y="11292"/>
                    <a:pt x="15074" y="11341"/>
                    <a:pt x="15080" y="11389"/>
                  </a:cubicBezTo>
                  <a:cubicBezTo>
                    <a:pt x="15088" y="11461"/>
                    <a:pt x="15097" y="11532"/>
                    <a:pt x="15105" y="11604"/>
                  </a:cubicBezTo>
                  <a:cubicBezTo>
                    <a:pt x="15111" y="11652"/>
                    <a:pt x="15117" y="11701"/>
                    <a:pt x="15122" y="11750"/>
                  </a:cubicBezTo>
                  <a:cubicBezTo>
                    <a:pt x="15131" y="11822"/>
                    <a:pt x="15139" y="11897"/>
                    <a:pt x="15147" y="11970"/>
                  </a:cubicBezTo>
                  <a:cubicBezTo>
                    <a:pt x="15152" y="12017"/>
                    <a:pt x="15157" y="12064"/>
                    <a:pt x="15163" y="12110"/>
                  </a:cubicBezTo>
                  <a:cubicBezTo>
                    <a:pt x="15170" y="12185"/>
                    <a:pt x="15178" y="12259"/>
                    <a:pt x="15187" y="12334"/>
                  </a:cubicBezTo>
                  <a:cubicBezTo>
                    <a:pt x="15191" y="12383"/>
                    <a:pt x="15197" y="12431"/>
                    <a:pt x="15202" y="12479"/>
                  </a:cubicBezTo>
                  <a:cubicBezTo>
                    <a:pt x="15209" y="12553"/>
                    <a:pt x="15218" y="12628"/>
                    <a:pt x="15225" y="12702"/>
                  </a:cubicBezTo>
                  <a:cubicBezTo>
                    <a:pt x="15230" y="12750"/>
                    <a:pt x="15235" y="12798"/>
                    <a:pt x="15240" y="12844"/>
                  </a:cubicBezTo>
                  <a:cubicBezTo>
                    <a:pt x="15249" y="12919"/>
                    <a:pt x="15256" y="12993"/>
                    <a:pt x="15263" y="13068"/>
                  </a:cubicBezTo>
                  <a:lnTo>
                    <a:pt x="15278" y="13218"/>
                  </a:lnTo>
                  <a:lnTo>
                    <a:pt x="15299" y="13436"/>
                  </a:lnTo>
                  <a:cubicBezTo>
                    <a:pt x="15305" y="13487"/>
                    <a:pt x="15311" y="13537"/>
                    <a:pt x="15315" y="13588"/>
                  </a:cubicBezTo>
                  <a:cubicBezTo>
                    <a:pt x="15322" y="13662"/>
                    <a:pt x="15329" y="13735"/>
                    <a:pt x="15336" y="13810"/>
                  </a:cubicBezTo>
                  <a:cubicBezTo>
                    <a:pt x="15341" y="13861"/>
                    <a:pt x="15346" y="13910"/>
                    <a:pt x="15351" y="13960"/>
                  </a:cubicBezTo>
                  <a:lnTo>
                    <a:pt x="15372" y="14187"/>
                  </a:lnTo>
                  <a:lnTo>
                    <a:pt x="15385" y="14333"/>
                  </a:lnTo>
                  <a:cubicBezTo>
                    <a:pt x="15392" y="14407"/>
                    <a:pt x="15399" y="14482"/>
                    <a:pt x="15406" y="14555"/>
                  </a:cubicBezTo>
                  <a:lnTo>
                    <a:pt x="15420" y="14708"/>
                  </a:lnTo>
                  <a:cubicBezTo>
                    <a:pt x="15426" y="14779"/>
                    <a:pt x="15433" y="14850"/>
                    <a:pt x="15438" y="14921"/>
                  </a:cubicBezTo>
                  <a:lnTo>
                    <a:pt x="15453" y="15082"/>
                  </a:lnTo>
                  <a:cubicBezTo>
                    <a:pt x="15460" y="15158"/>
                    <a:pt x="15465" y="15233"/>
                    <a:pt x="15472" y="15309"/>
                  </a:cubicBezTo>
                  <a:cubicBezTo>
                    <a:pt x="15476" y="15356"/>
                    <a:pt x="15481" y="15404"/>
                    <a:pt x="15485" y="15452"/>
                  </a:cubicBezTo>
                  <a:cubicBezTo>
                    <a:pt x="15493" y="15543"/>
                    <a:pt x="15500" y="15636"/>
                    <a:pt x="15507" y="15728"/>
                  </a:cubicBezTo>
                  <a:lnTo>
                    <a:pt x="15516" y="15820"/>
                  </a:lnTo>
                  <a:cubicBezTo>
                    <a:pt x="15524" y="15917"/>
                    <a:pt x="15531" y="16013"/>
                    <a:pt x="15540" y="16109"/>
                  </a:cubicBezTo>
                  <a:cubicBezTo>
                    <a:pt x="15541" y="16138"/>
                    <a:pt x="15544" y="16166"/>
                    <a:pt x="15547" y="16194"/>
                  </a:cubicBezTo>
                  <a:cubicBezTo>
                    <a:pt x="15562" y="16395"/>
                    <a:pt x="15579" y="16596"/>
                    <a:pt x="15595" y="16797"/>
                  </a:cubicBezTo>
                  <a:cubicBezTo>
                    <a:pt x="15606" y="16948"/>
                    <a:pt x="15617" y="17097"/>
                    <a:pt x="15630" y="17246"/>
                  </a:cubicBezTo>
                  <a:cubicBezTo>
                    <a:pt x="15631" y="17261"/>
                    <a:pt x="15631" y="17277"/>
                    <a:pt x="15632" y="17291"/>
                  </a:cubicBezTo>
                  <a:cubicBezTo>
                    <a:pt x="15638" y="17368"/>
                    <a:pt x="15644" y="17444"/>
                    <a:pt x="15651" y="17521"/>
                  </a:cubicBezTo>
                  <a:cubicBezTo>
                    <a:pt x="15654" y="17565"/>
                    <a:pt x="15656" y="17609"/>
                    <a:pt x="15661" y="17654"/>
                  </a:cubicBezTo>
                  <a:cubicBezTo>
                    <a:pt x="15666" y="17742"/>
                    <a:pt x="15673" y="17829"/>
                    <a:pt x="15679" y="17918"/>
                  </a:cubicBezTo>
                  <a:lnTo>
                    <a:pt x="15686" y="18006"/>
                  </a:lnTo>
                  <a:cubicBezTo>
                    <a:pt x="15692" y="18081"/>
                    <a:pt x="15697" y="18157"/>
                    <a:pt x="15701" y="18231"/>
                  </a:cubicBezTo>
                  <a:lnTo>
                    <a:pt x="15711" y="18366"/>
                  </a:lnTo>
                  <a:cubicBezTo>
                    <a:pt x="15717" y="18441"/>
                    <a:pt x="15721" y="18515"/>
                    <a:pt x="15727" y="18588"/>
                  </a:cubicBezTo>
                  <a:cubicBezTo>
                    <a:pt x="15729" y="18629"/>
                    <a:pt x="15732" y="18670"/>
                    <a:pt x="15735" y="18709"/>
                  </a:cubicBezTo>
                  <a:cubicBezTo>
                    <a:pt x="15741" y="18792"/>
                    <a:pt x="15746" y="18875"/>
                    <a:pt x="15752" y="18957"/>
                  </a:cubicBezTo>
                  <a:cubicBezTo>
                    <a:pt x="15753" y="18989"/>
                    <a:pt x="15756" y="19021"/>
                    <a:pt x="15758" y="19054"/>
                  </a:cubicBezTo>
                  <a:cubicBezTo>
                    <a:pt x="15763" y="19134"/>
                    <a:pt x="15769" y="19213"/>
                    <a:pt x="15773" y="19291"/>
                  </a:cubicBezTo>
                  <a:cubicBezTo>
                    <a:pt x="15776" y="19325"/>
                    <a:pt x="15779" y="19360"/>
                    <a:pt x="15780" y="19394"/>
                  </a:cubicBezTo>
                  <a:cubicBezTo>
                    <a:pt x="15786" y="19473"/>
                    <a:pt x="15790" y="19551"/>
                    <a:pt x="15796" y="19630"/>
                  </a:cubicBezTo>
                  <a:cubicBezTo>
                    <a:pt x="15797" y="19663"/>
                    <a:pt x="15800" y="19695"/>
                    <a:pt x="15803" y="19729"/>
                  </a:cubicBezTo>
                  <a:cubicBezTo>
                    <a:pt x="15807" y="19806"/>
                    <a:pt x="15812" y="19883"/>
                    <a:pt x="15817" y="19961"/>
                  </a:cubicBezTo>
                  <a:cubicBezTo>
                    <a:pt x="15818" y="19993"/>
                    <a:pt x="15821" y="20025"/>
                    <a:pt x="15822" y="20056"/>
                  </a:cubicBezTo>
                  <a:cubicBezTo>
                    <a:pt x="15828" y="20134"/>
                    <a:pt x="15832" y="20211"/>
                    <a:pt x="15836" y="20287"/>
                  </a:cubicBezTo>
                  <a:cubicBezTo>
                    <a:pt x="15839" y="20318"/>
                    <a:pt x="15841" y="20349"/>
                    <a:pt x="15842" y="20380"/>
                  </a:cubicBezTo>
                  <a:cubicBezTo>
                    <a:pt x="15848" y="20457"/>
                    <a:pt x="15852" y="20536"/>
                    <a:pt x="15856" y="20613"/>
                  </a:cubicBezTo>
                  <a:cubicBezTo>
                    <a:pt x="15857" y="20640"/>
                    <a:pt x="15859" y="20666"/>
                    <a:pt x="15862" y="20693"/>
                  </a:cubicBezTo>
                  <a:cubicBezTo>
                    <a:pt x="15866" y="20772"/>
                    <a:pt x="15870" y="20849"/>
                    <a:pt x="15874" y="20926"/>
                  </a:cubicBezTo>
                  <a:cubicBezTo>
                    <a:pt x="15876" y="20952"/>
                    <a:pt x="15877" y="20977"/>
                    <a:pt x="15879" y="21001"/>
                  </a:cubicBezTo>
                  <a:cubicBezTo>
                    <a:pt x="15884" y="21080"/>
                    <a:pt x="15888" y="21158"/>
                    <a:pt x="15893" y="21234"/>
                  </a:cubicBezTo>
                  <a:cubicBezTo>
                    <a:pt x="15894" y="21257"/>
                    <a:pt x="15894" y="21279"/>
                    <a:pt x="15895" y="21302"/>
                  </a:cubicBezTo>
                  <a:cubicBezTo>
                    <a:pt x="15901" y="21388"/>
                    <a:pt x="15905" y="21472"/>
                    <a:pt x="15909" y="21555"/>
                  </a:cubicBezTo>
                  <a:lnTo>
                    <a:pt x="15911" y="21586"/>
                  </a:lnTo>
                  <a:cubicBezTo>
                    <a:pt x="15916" y="21670"/>
                    <a:pt x="15921" y="21755"/>
                    <a:pt x="15925" y="21836"/>
                  </a:cubicBezTo>
                  <a:lnTo>
                    <a:pt x="15928" y="21877"/>
                  </a:lnTo>
                  <a:cubicBezTo>
                    <a:pt x="15932" y="21963"/>
                    <a:pt x="15936" y="22047"/>
                    <a:pt x="15940" y="22130"/>
                  </a:cubicBezTo>
                  <a:cubicBezTo>
                    <a:pt x="15940" y="22135"/>
                    <a:pt x="15940" y="22141"/>
                    <a:pt x="15942" y="22147"/>
                  </a:cubicBezTo>
                  <a:cubicBezTo>
                    <a:pt x="15946" y="22231"/>
                    <a:pt x="15950" y="22314"/>
                    <a:pt x="15954" y="22396"/>
                  </a:cubicBezTo>
                  <a:cubicBezTo>
                    <a:pt x="15954" y="22404"/>
                    <a:pt x="15954" y="22412"/>
                    <a:pt x="15954" y="22422"/>
                  </a:cubicBezTo>
                  <a:cubicBezTo>
                    <a:pt x="15959" y="22501"/>
                    <a:pt x="15963" y="22578"/>
                    <a:pt x="15967" y="22654"/>
                  </a:cubicBezTo>
                  <a:cubicBezTo>
                    <a:pt x="15967" y="22664"/>
                    <a:pt x="15967" y="22674"/>
                    <a:pt x="15968" y="22684"/>
                  </a:cubicBezTo>
                  <a:cubicBezTo>
                    <a:pt x="15971" y="22761"/>
                    <a:pt x="15976" y="22837"/>
                    <a:pt x="15978" y="22912"/>
                  </a:cubicBezTo>
                  <a:lnTo>
                    <a:pt x="15978" y="22931"/>
                  </a:lnTo>
                  <a:cubicBezTo>
                    <a:pt x="15983" y="23009"/>
                    <a:pt x="15985" y="23084"/>
                    <a:pt x="15990" y="23159"/>
                  </a:cubicBezTo>
                  <a:lnTo>
                    <a:pt x="15990" y="23169"/>
                  </a:lnTo>
                  <a:cubicBezTo>
                    <a:pt x="15992" y="23246"/>
                    <a:pt x="15995" y="23322"/>
                    <a:pt x="15999" y="23397"/>
                  </a:cubicBezTo>
                  <a:lnTo>
                    <a:pt x="17518" y="23406"/>
                  </a:lnTo>
                  <a:cubicBezTo>
                    <a:pt x="17474" y="22348"/>
                    <a:pt x="17234" y="16259"/>
                    <a:pt x="16618" y="10932"/>
                  </a:cubicBezTo>
                  <a:cubicBezTo>
                    <a:pt x="16507" y="9976"/>
                    <a:pt x="16385" y="9044"/>
                    <a:pt x="16248" y="8171"/>
                  </a:cubicBezTo>
                  <a:cubicBezTo>
                    <a:pt x="16171" y="7672"/>
                    <a:pt x="16089" y="7192"/>
                    <a:pt x="16002" y="6737"/>
                  </a:cubicBezTo>
                  <a:cubicBezTo>
                    <a:pt x="15701" y="5144"/>
                    <a:pt x="15344" y="3862"/>
                    <a:pt x="14925" y="3155"/>
                  </a:cubicBezTo>
                  <a:cubicBezTo>
                    <a:pt x="14875" y="3068"/>
                    <a:pt x="14818" y="2982"/>
                    <a:pt x="14761" y="2895"/>
                  </a:cubicBezTo>
                  <a:lnTo>
                    <a:pt x="14759" y="2892"/>
                  </a:lnTo>
                  <a:cubicBezTo>
                    <a:pt x="14654" y="2753"/>
                    <a:pt x="14539" y="2614"/>
                    <a:pt x="14419" y="2477"/>
                  </a:cubicBezTo>
                  <a:cubicBezTo>
                    <a:pt x="14397" y="2452"/>
                    <a:pt x="14374" y="2425"/>
                    <a:pt x="14350" y="2398"/>
                  </a:cubicBezTo>
                  <a:cubicBezTo>
                    <a:pt x="14304" y="2348"/>
                    <a:pt x="14256" y="2297"/>
                    <a:pt x="14208" y="2245"/>
                  </a:cubicBezTo>
                  <a:cubicBezTo>
                    <a:pt x="14176" y="2210"/>
                    <a:pt x="14144" y="2176"/>
                    <a:pt x="14110" y="2143"/>
                  </a:cubicBezTo>
                  <a:cubicBezTo>
                    <a:pt x="14064" y="2095"/>
                    <a:pt x="14014" y="2048"/>
                    <a:pt x="13967" y="2002"/>
                  </a:cubicBezTo>
                  <a:cubicBezTo>
                    <a:pt x="13929" y="1965"/>
                    <a:pt x="13891" y="1929"/>
                    <a:pt x="13853" y="1894"/>
                  </a:cubicBezTo>
                  <a:cubicBezTo>
                    <a:pt x="13805" y="1849"/>
                    <a:pt x="13757" y="1805"/>
                    <a:pt x="13708" y="1762"/>
                  </a:cubicBezTo>
                  <a:cubicBezTo>
                    <a:pt x="13666" y="1724"/>
                    <a:pt x="13623" y="1687"/>
                    <a:pt x="13580" y="1649"/>
                  </a:cubicBezTo>
                  <a:cubicBezTo>
                    <a:pt x="13532" y="1608"/>
                    <a:pt x="13484" y="1568"/>
                    <a:pt x="13435" y="1528"/>
                  </a:cubicBezTo>
                  <a:cubicBezTo>
                    <a:pt x="13386" y="1487"/>
                    <a:pt x="13338" y="1451"/>
                    <a:pt x="13290" y="1413"/>
                  </a:cubicBezTo>
                  <a:cubicBezTo>
                    <a:pt x="13242" y="1375"/>
                    <a:pt x="13196" y="1340"/>
                    <a:pt x="13148" y="1303"/>
                  </a:cubicBezTo>
                  <a:cubicBezTo>
                    <a:pt x="13089" y="1260"/>
                    <a:pt x="13030" y="1219"/>
                    <a:pt x="12970" y="1177"/>
                  </a:cubicBezTo>
                  <a:cubicBezTo>
                    <a:pt x="12930" y="1149"/>
                    <a:pt x="12891" y="1119"/>
                    <a:pt x="12850" y="1091"/>
                  </a:cubicBezTo>
                  <a:cubicBezTo>
                    <a:pt x="12750" y="1025"/>
                    <a:pt x="12651" y="960"/>
                    <a:pt x="12549" y="898"/>
                  </a:cubicBezTo>
                  <a:cubicBezTo>
                    <a:pt x="12511" y="876"/>
                    <a:pt x="12473" y="855"/>
                    <a:pt x="12437" y="834"/>
                  </a:cubicBezTo>
                  <a:cubicBezTo>
                    <a:pt x="12368" y="793"/>
                    <a:pt x="12298" y="752"/>
                    <a:pt x="12227" y="714"/>
                  </a:cubicBezTo>
                  <a:cubicBezTo>
                    <a:pt x="12184" y="692"/>
                    <a:pt x="12140" y="669"/>
                    <a:pt x="12097" y="647"/>
                  </a:cubicBezTo>
                  <a:cubicBezTo>
                    <a:pt x="12031" y="613"/>
                    <a:pt x="11965" y="581"/>
                    <a:pt x="11897" y="548"/>
                  </a:cubicBezTo>
                  <a:cubicBezTo>
                    <a:pt x="11852" y="527"/>
                    <a:pt x="11806" y="508"/>
                    <a:pt x="11761" y="486"/>
                  </a:cubicBezTo>
                  <a:cubicBezTo>
                    <a:pt x="11693" y="457"/>
                    <a:pt x="11626" y="429"/>
                    <a:pt x="11558" y="402"/>
                  </a:cubicBezTo>
                  <a:cubicBezTo>
                    <a:pt x="11512" y="384"/>
                    <a:pt x="11467" y="366"/>
                    <a:pt x="11420" y="347"/>
                  </a:cubicBezTo>
                  <a:cubicBezTo>
                    <a:pt x="11350" y="322"/>
                    <a:pt x="11280" y="298"/>
                    <a:pt x="11210" y="276"/>
                  </a:cubicBezTo>
                  <a:cubicBezTo>
                    <a:pt x="11165" y="260"/>
                    <a:pt x="11120" y="246"/>
                    <a:pt x="11076" y="232"/>
                  </a:cubicBezTo>
                  <a:cubicBezTo>
                    <a:pt x="10997" y="209"/>
                    <a:pt x="10920" y="188"/>
                    <a:pt x="10843" y="169"/>
                  </a:cubicBezTo>
                  <a:cubicBezTo>
                    <a:pt x="10805" y="160"/>
                    <a:pt x="10765" y="149"/>
                    <a:pt x="10727" y="141"/>
                  </a:cubicBezTo>
                  <a:cubicBezTo>
                    <a:pt x="10612" y="114"/>
                    <a:pt x="10494" y="91"/>
                    <a:pt x="10377" y="73"/>
                  </a:cubicBezTo>
                  <a:cubicBezTo>
                    <a:pt x="10071" y="28"/>
                    <a:pt x="9763" y="4"/>
                    <a:pt x="9452" y="1"/>
                  </a:cubicBezTo>
                  <a:cubicBezTo>
                    <a:pt x="9427" y="1"/>
                    <a:pt x="9401" y="1"/>
                    <a:pt x="937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4"/>
            <p:cNvSpPr/>
            <p:nvPr/>
          </p:nvSpPr>
          <p:spPr>
            <a:xfrm>
              <a:off x="1651100" y="3180825"/>
              <a:ext cx="930275" cy="415850"/>
            </a:xfrm>
            <a:custGeom>
              <a:rect b="b" l="l" r="r" t="t"/>
              <a:pathLst>
                <a:path extrusionOk="0" h="16634" w="37211">
                  <a:moveTo>
                    <a:pt x="18569" y="0"/>
                  </a:moveTo>
                  <a:lnTo>
                    <a:pt x="625" y="12932"/>
                  </a:lnTo>
                  <a:cubicBezTo>
                    <a:pt x="378" y="13968"/>
                    <a:pt x="173" y="15049"/>
                    <a:pt x="0" y="16155"/>
                  </a:cubicBezTo>
                  <a:cubicBezTo>
                    <a:pt x="304" y="16078"/>
                    <a:pt x="601" y="15980"/>
                    <a:pt x="892" y="15860"/>
                  </a:cubicBezTo>
                  <a:cubicBezTo>
                    <a:pt x="4651" y="14336"/>
                    <a:pt x="9396" y="9496"/>
                    <a:pt x="11634" y="7786"/>
                  </a:cubicBezTo>
                  <a:cubicBezTo>
                    <a:pt x="13871" y="6078"/>
                    <a:pt x="16495" y="3432"/>
                    <a:pt x="18888" y="3349"/>
                  </a:cubicBezTo>
                  <a:cubicBezTo>
                    <a:pt x="18892" y="3349"/>
                    <a:pt x="18896" y="3349"/>
                    <a:pt x="18901" y="3349"/>
                  </a:cubicBezTo>
                  <a:cubicBezTo>
                    <a:pt x="20264" y="3349"/>
                    <a:pt x="28789" y="10775"/>
                    <a:pt x="31230" y="12461"/>
                  </a:cubicBezTo>
                  <a:cubicBezTo>
                    <a:pt x="33177" y="13805"/>
                    <a:pt x="35650" y="16010"/>
                    <a:pt x="37211" y="16633"/>
                  </a:cubicBezTo>
                  <a:cubicBezTo>
                    <a:pt x="37023" y="15361"/>
                    <a:pt x="36793" y="14117"/>
                    <a:pt x="36512" y="12932"/>
                  </a:cubicBezTo>
                  <a:lnTo>
                    <a:pt x="18569" y="0"/>
                  </a:ln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4"/>
            <p:cNvSpPr/>
            <p:nvPr/>
          </p:nvSpPr>
          <p:spPr>
            <a:xfrm>
              <a:off x="1581350" y="3134450"/>
              <a:ext cx="1075450" cy="440475"/>
            </a:xfrm>
            <a:custGeom>
              <a:rect b="b" l="l" r="r" t="t"/>
              <a:pathLst>
                <a:path extrusionOk="0" h="17619" w="43018">
                  <a:moveTo>
                    <a:pt x="21689" y="0"/>
                  </a:moveTo>
                  <a:cubicBezTo>
                    <a:pt x="20084" y="0"/>
                    <a:pt x="15234" y="3559"/>
                    <a:pt x="13930" y="4469"/>
                  </a:cubicBezTo>
                  <a:cubicBezTo>
                    <a:pt x="12608" y="5393"/>
                    <a:pt x="5698" y="10648"/>
                    <a:pt x="992" y="14316"/>
                  </a:cubicBezTo>
                  <a:cubicBezTo>
                    <a:pt x="228" y="14912"/>
                    <a:pt x="0" y="17060"/>
                    <a:pt x="1923" y="17060"/>
                  </a:cubicBezTo>
                  <a:cubicBezTo>
                    <a:pt x="2380" y="17060"/>
                    <a:pt x="2959" y="16939"/>
                    <a:pt x="3680" y="16647"/>
                  </a:cubicBezTo>
                  <a:cubicBezTo>
                    <a:pt x="7440" y="15123"/>
                    <a:pt x="12114" y="10719"/>
                    <a:pt x="14352" y="9010"/>
                  </a:cubicBezTo>
                  <a:cubicBezTo>
                    <a:pt x="16590" y="7302"/>
                    <a:pt x="19592" y="4553"/>
                    <a:pt x="21983" y="4469"/>
                  </a:cubicBezTo>
                  <a:cubicBezTo>
                    <a:pt x="21987" y="4469"/>
                    <a:pt x="21992" y="4469"/>
                    <a:pt x="21996" y="4469"/>
                  </a:cubicBezTo>
                  <a:cubicBezTo>
                    <a:pt x="23360" y="4469"/>
                    <a:pt x="31706" y="11807"/>
                    <a:pt x="34148" y="13492"/>
                  </a:cubicBezTo>
                  <a:cubicBezTo>
                    <a:pt x="36490" y="15109"/>
                    <a:pt x="39412" y="17619"/>
                    <a:pt x="40846" y="17619"/>
                  </a:cubicBezTo>
                  <a:cubicBezTo>
                    <a:pt x="40911" y="17619"/>
                    <a:pt x="40974" y="17613"/>
                    <a:pt x="41033" y="17603"/>
                  </a:cubicBezTo>
                  <a:cubicBezTo>
                    <a:pt x="42384" y="17355"/>
                    <a:pt x="43018" y="15578"/>
                    <a:pt x="41497" y="13649"/>
                  </a:cubicBezTo>
                  <a:cubicBezTo>
                    <a:pt x="39976" y="11719"/>
                    <a:pt x="33346" y="7887"/>
                    <a:pt x="30558" y="5716"/>
                  </a:cubicBezTo>
                  <a:cubicBezTo>
                    <a:pt x="27770" y="3545"/>
                    <a:pt x="23288" y="111"/>
                    <a:pt x="21758" y="2"/>
                  </a:cubicBezTo>
                  <a:cubicBezTo>
                    <a:pt x="21736" y="1"/>
                    <a:pt x="21713" y="0"/>
                    <a:pt x="21689"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4"/>
            <p:cNvSpPr/>
            <p:nvPr/>
          </p:nvSpPr>
          <p:spPr>
            <a:xfrm>
              <a:off x="1592775" y="3134450"/>
              <a:ext cx="1047575" cy="425300"/>
            </a:xfrm>
            <a:custGeom>
              <a:rect b="b" l="l" r="r" t="t"/>
              <a:pathLst>
                <a:path extrusionOk="0" h="17012" w="41903">
                  <a:moveTo>
                    <a:pt x="21232" y="0"/>
                  </a:moveTo>
                  <a:cubicBezTo>
                    <a:pt x="19629" y="0"/>
                    <a:pt x="14777" y="3559"/>
                    <a:pt x="13473" y="4469"/>
                  </a:cubicBezTo>
                  <a:cubicBezTo>
                    <a:pt x="12151" y="5393"/>
                    <a:pt x="5241" y="10648"/>
                    <a:pt x="535" y="14316"/>
                  </a:cubicBezTo>
                  <a:cubicBezTo>
                    <a:pt x="269" y="14524"/>
                    <a:pt x="68" y="14919"/>
                    <a:pt x="1" y="15345"/>
                  </a:cubicBezTo>
                  <a:cubicBezTo>
                    <a:pt x="101" y="15939"/>
                    <a:pt x="526" y="16452"/>
                    <a:pt x="1466" y="16452"/>
                  </a:cubicBezTo>
                  <a:cubicBezTo>
                    <a:pt x="1923" y="16452"/>
                    <a:pt x="2502" y="16331"/>
                    <a:pt x="3225" y="16038"/>
                  </a:cubicBezTo>
                  <a:cubicBezTo>
                    <a:pt x="6983" y="14514"/>
                    <a:pt x="11657" y="10112"/>
                    <a:pt x="13895" y="8403"/>
                  </a:cubicBezTo>
                  <a:cubicBezTo>
                    <a:pt x="16135" y="6694"/>
                    <a:pt x="19135" y="3944"/>
                    <a:pt x="21526" y="3862"/>
                  </a:cubicBezTo>
                  <a:cubicBezTo>
                    <a:pt x="21530" y="3861"/>
                    <a:pt x="21535" y="3861"/>
                    <a:pt x="21539" y="3861"/>
                  </a:cubicBezTo>
                  <a:cubicBezTo>
                    <a:pt x="22903" y="3861"/>
                    <a:pt x="31249" y="11198"/>
                    <a:pt x="33691" y="12884"/>
                  </a:cubicBezTo>
                  <a:cubicBezTo>
                    <a:pt x="36033" y="14502"/>
                    <a:pt x="38955" y="17011"/>
                    <a:pt x="40389" y="17011"/>
                  </a:cubicBezTo>
                  <a:cubicBezTo>
                    <a:pt x="40454" y="17011"/>
                    <a:pt x="40517" y="17006"/>
                    <a:pt x="40576" y="16995"/>
                  </a:cubicBezTo>
                  <a:cubicBezTo>
                    <a:pt x="41287" y="16864"/>
                    <a:pt x="41799" y="16309"/>
                    <a:pt x="41903" y="15532"/>
                  </a:cubicBezTo>
                  <a:cubicBezTo>
                    <a:pt x="41831" y="14960"/>
                    <a:pt x="41563" y="14313"/>
                    <a:pt x="41040" y="13649"/>
                  </a:cubicBezTo>
                  <a:cubicBezTo>
                    <a:pt x="39519" y="11719"/>
                    <a:pt x="32889" y="7887"/>
                    <a:pt x="30101" y="5716"/>
                  </a:cubicBezTo>
                  <a:cubicBezTo>
                    <a:pt x="27313" y="3545"/>
                    <a:pt x="22831" y="111"/>
                    <a:pt x="21301" y="2"/>
                  </a:cubicBezTo>
                  <a:cubicBezTo>
                    <a:pt x="21279" y="1"/>
                    <a:pt x="21256" y="0"/>
                    <a:pt x="21232"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4"/>
            <p:cNvSpPr/>
            <p:nvPr/>
          </p:nvSpPr>
          <p:spPr>
            <a:xfrm>
              <a:off x="1617875" y="3134450"/>
              <a:ext cx="1014925" cy="378025"/>
            </a:xfrm>
            <a:custGeom>
              <a:rect b="b" l="l" r="r" t="t"/>
              <a:pathLst>
                <a:path extrusionOk="0" h="15121" w="40597">
                  <a:moveTo>
                    <a:pt x="20228" y="0"/>
                  </a:moveTo>
                  <a:cubicBezTo>
                    <a:pt x="18623" y="0"/>
                    <a:pt x="13773" y="3559"/>
                    <a:pt x="12469" y="4469"/>
                  </a:cubicBezTo>
                  <a:cubicBezTo>
                    <a:pt x="11206" y="5350"/>
                    <a:pt x="4852" y="10180"/>
                    <a:pt x="185" y="13807"/>
                  </a:cubicBezTo>
                  <a:cubicBezTo>
                    <a:pt x="27" y="14234"/>
                    <a:pt x="1" y="14591"/>
                    <a:pt x="223" y="14749"/>
                  </a:cubicBezTo>
                  <a:cubicBezTo>
                    <a:pt x="349" y="14838"/>
                    <a:pt x="531" y="14878"/>
                    <a:pt x="745" y="14878"/>
                  </a:cubicBezTo>
                  <a:cubicBezTo>
                    <a:pt x="1629" y="14878"/>
                    <a:pt x="3077" y="14200"/>
                    <a:pt x="3548" y="13537"/>
                  </a:cubicBezTo>
                  <a:cubicBezTo>
                    <a:pt x="4110" y="12745"/>
                    <a:pt x="5439" y="10507"/>
                    <a:pt x="6554" y="10507"/>
                  </a:cubicBezTo>
                  <a:cubicBezTo>
                    <a:pt x="6599" y="10507"/>
                    <a:pt x="6644" y="10511"/>
                    <a:pt x="6689" y="10518"/>
                  </a:cubicBezTo>
                  <a:cubicBezTo>
                    <a:pt x="6835" y="10543"/>
                    <a:pt x="6978" y="10555"/>
                    <a:pt x="7117" y="10555"/>
                  </a:cubicBezTo>
                  <a:cubicBezTo>
                    <a:pt x="8059" y="10555"/>
                    <a:pt x="8822" y="10007"/>
                    <a:pt x="9305" y="9246"/>
                  </a:cubicBezTo>
                  <a:cubicBezTo>
                    <a:pt x="9859" y="8372"/>
                    <a:pt x="11460" y="5970"/>
                    <a:pt x="12999" y="5724"/>
                  </a:cubicBezTo>
                  <a:cubicBezTo>
                    <a:pt x="14539" y="5478"/>
                    <a:pt x="16341" y="4924"/>
                    <a:pt x="16918" y="4123"/>
                  </a:cubicBezTo>
                  <a:cubicBezTo>
                    <a:pt x="17436" y="3405"/>
                    <a:pt x="18509" y="1842"/>
                    <a:pt x="19835" y="1842"/>
                  </a:cubicBezTo>
                  <a:cubicBezTo>
                    <a:pt x="19986" y="1842"/>
                    <a:pt x="20140" y="1862"/>
                    <a:pt x="20297" y="1906"/>
                  </a:cubicBezTo>
                  <a:cubicBezTo>
                    <a:pt x="21835" y="2338"/>
                    <a:pt x="21823" y="3354"/>
                    <a:pt x="22800" y="3662"/>
                  </a:cubicBezTo>
                  <a:cubicBezTo>
                    <a:pt x="23775" y="3970"/>
                    <a:pt x="24172" y="3755"/>
                    <a:pt x="25420" y="5386"/>
                  </a:cubicBezTo>
                  <a:cubicBezTo>
                    <a:pt x="26670" y="7018"/>
                    <a:pt x="29010" y="7362"/>
                    <a:pt x="30642" y="8360"/>
                  </a:cubicBezTo>
                  <a:cubicBezTo>
                    <a:pt x="32273" y="9357"/>
                    <a:pt x="33413" y="10833"/>
                    <a:pt x="34490" y="12020"/>
                  </a:cubicBezTo>
                  <a:cubicBezTo>
                    <a:pt x="35568" y="13206"/>
                    <a:pt x="36614" y="13313"/>
                    <a:pt x="37785" y="13537"/>
                  </a:cubicBezTo>
                  <a:cubicBezTo>
                    <a:pt x="38955" y="13760"/>
                    <a:pt x="39385" y="15052"/>
                    <a:pt x="39786" y="15114"/>
                  </a:cubicBezTo>
                  <a:cubicBezTo>
                    <a:pt x="39812" y="15118"/>
                    <a:pt x="39840" y="15120"/>
                    <a:pt x="39870" y="15120"/>
                  </a:cubicBezTo>
                  <a:cubicBezTo>
                    <a:pt x="40124" y="15120"/>
                    <a:pt x="40492" y="14969"/>
                    <a:pt x="40597" y="14541"/>
                  </a:cubicBezTo>
                  <a:cubicBezTo>
                    <a:pt x="40443" y="14223"/>
                    <a:pt x="40255" y="13923"/>
                    <a:pt x="40036" y="13649"/>
                  </a:cubicBezTo>
                  <a:cubicBezTo>
                    <a:pt x="38515" y="11719"/>
                    <a:pt x="31885" y="7887"/>
                    <a:pt x="29097" y="5716"/>
                  </a:cubicBezTo>
                  <a:cubicBezTo>
                    <a:pt x="26309" y="3545"/>
                    <a:pt x="21826" y="111"/>
                    <a:pt x="20297" y="2"/>
                  </a:cubicBezTo>
                  <a:cubicBezTo>
                    <a:pt x="20275" y="1"/>
                    <a:pt x="20252" y="0"/>
                    <a:pt x="20228"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4"/>
            <p:cNvSpPr/>
            <p:nvPr/>
          </p:nvSpPr>
          <p:spPr>
            <a:xfrm>
              <a:off x="1725650" y="3649875"/>
              <a:ext cx="136625" cy="143925"/>
            </a:xfrm>
            <a:custGeom>
              <a:rect b="b" l="l" r="r" t="t"/>
              <a:pathLst>
                <a:path extrusionOk="0" h="5757" w="5465">
                  <a:moveTo>
                    <a:pt x="3048" y="1"/>
                  </a:moveTo>
                  <a:cubicBezTo>
                    <a:pt x="2014" y="1"/>
                    <a:pt x="1097" y="106"/>
                    <a:pt x="622" y="173"/>
                  </a:cubicBezTo>
                  <a:cubicBezTo>
                    <a:pt x="413" y="202"/>
                    <a:pt x="248" y="375"/>
                    <a:pt x="214" y="601"/>
                  </a:cubicBezTo>
                  <a:cubicBezTo>
                    <a:pt x="6" y="2031"/>
                    <a:pt x="0" y="4213"/>
                    <a:pt x="9" y="5110"/>
                  </a:cubicBezTo>
                  <a:cubicBezTo>
                    <a:pt x="11" y="5360"/>
                    <a:pt x="175" y="5573"/>
                    <a:pt x="401" y="5618"/>
                  </a:cubicBezTo>
                  <a:cubicBezTo>
                    <a:pt x="903" y="5720"/>
                    <a:pt x="1517" y="5756"/>
                    <a:pt x="2140" y="5756"/>
                  </a:cubicBezTo>
                  <a:cubicBezTo>
                    <a:pt x="3260" y="5756"/>
                    <a:pt x="4409" y="5638"/>
                    <a:pt x="4990" y="5568"/>
                  </a:cubicBezTo>
                  <a:cubicBezTo>
                    <a:pt x="5222" y="5540"/>
                    <a:pt x="5400" y="5335"/>
                    <a:pt x="5411" y="5081"/>
                  </a:cubicBezTo>
                  <a:cubicBezTo>
                    <a:pt x="5465" y="3981"/>
                    <a:pt x="5411" y="1614"/>
                    <a:pt x="5387" y="648"/>
                  </a:cubicBezTo>
                  <a:cubicBezTo>
                    <a:pt x="5382" y="396"/>
                    <a:pt x="5212" y="187"/>
                    <a:pt x="4984" y="149"/>
                  </a:cubicBezTo>
                  <a:cubicBezTo>
                    <a:pt x="4344" y="40"/>
                    <a:pt x="3674" y="1"/>
                    <a:pt x="3048"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4"/>
            <p:cNvSpPr/>
            <p:nvPr/>
          </p:nvSpPr>
          <p:spPr>
            <a:xfrm>
              <a:off x="2057275" y="3746900"/>
              <a:ext cx="136625" cy="143900"/>
            </a:xfrm>
            <a:custGeom>
              <a:rect b="b" l="l" r="r" t="t"/>
              <a:pathLst>
                <a:path extrusionOk="0" h="5756" w="5465">
                  <a:moveTo>
                    <a:pt x="3048" y="0"/>
                  </a:moveTo>
                  <a:cubicBezTo>
                    <a:pt x="2015" y="0"/>
                    <a:pt x="1098" y="105"/>
                    <a:pt x="622" y="172"/>
                  </a:cubicBezTo>
                  <a:cubicBezTo>
                    <a:pt x="414" y="200"/>
                    <a:pt x="247" y="374"/>
                    <a:pt x="215" y="601"/>
                  </a:cubicBezTo>
                  <a:cubicBezTo>
                    <a:pt x="5" y="2030"/>
                    <a:pt x="1" y="4212"/>
                    <a:pt x="9" y="5109"/>
                  </a:cubicBezTo>
                  <a:cubicBezTo>
                    <a:pt x="11" y="5360"/>
                    <a:pt x="175" y="5572"/>
                    <a:pt x="400" y="5617"/>
                  </a:cubicBezTo>
                  <a:cubicBezTo>
                    <a:pt x="903" y="5719"/>
                    <a:pt x="1517" y="5756"/>
                    <a:pt x="2140" y="5756"/>
                  </a:cubicBezTo>
                  <a:cubicBezTo>
                    <a:pt x="3261" y="5756"/>
                    <a:pt x="4410" y="5637"/>
                    <a:pt x="4990" y="5568"/>
                  </a:cubicBezTo>
                  <a:cubicBezTo>
                    <a:pt x="5221" y="5540"/>
                    <a:pt x="5401" y="5334"/>
                    <a:pt x="5412" y="5080"/>
                  </a:cubicBezTo>
                  <a:cubicBezTo>
                    <a:pt x="5464" y="3980"/>
                    <a:pt x="5412" y="1614"/>
                    <a:pt x="5388" y="647"/>
                  </a:cubicBezTo>
                  <a:cubicBezTo>
                    <a:pt x="5381" y="395"/>
                    <a:pt x="5213" y="186"/>
                    <a:pt x="4983" y="148"/>
                  </a:cubicBezTo>
                  <a:cubicBezTo>
                    <a:pt x="4344" y="39"/>
                    <a:pt x="3675" y="0"/>
                    <a:pt x="30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4"/>
            <p:cNvSpPr/>
            <p:nvPr/>
          </p:nvSpPr>
          <p:spPr>
            <a:xfrm>
              <a:off x="1698750" y="3621100"/>
              <a:ext cx="191225" cy="201600"/>
            </a:xfrm>
            <a:custGeom>
              <a:rect b="b" l="l" r="r" t="t"/>
              <a:pathLst>
                <a:path extrusionOk="0" h="8064" w="7649">
                  <a:moveTo>
                    <a:pt x="4231" y="553"/>
                  </a:moveTo>
                  <a:cubicBezTo>
                    <a:pt x="5150" y="553"/>
                    <a:pt x="6078" y="608"/>
                    <a:pt x="6812" y="771"/>
                  </a:cubicBezTo>
                  <a:cubicBezTo>
                    <a:pt x="6985" y="809"/>
                    <a:pt x="7109" y="976"/>
                    <a:pt x="7109" y="1169"/>
                  </a:cubicBezTo>
                  <a:cubicBezTo>
                    <a:pt x="7107" y="1387"/>
                    <a:pt x="7109" y="1657"/>
                    <a:pt x="7112" y="1968"/>
                  </a:cubicBezTo>
                  <a:cubicBezTo>
                    <a:pt x="7123" y="3345"/>
                    <a:pt x="7140" y="5426"/>
                    <a:pt x="6901" y="6923"/>
                  </a:cubicBezTo>
                  <a:cubicBezTo>
                    <a:pt x="6877" y="7081"/>
                    <a:pt x="6615" y="7317"/>
                    <a:pt x="6444" y="7338"/>
                  </a:cubicBezTo>
                  <a:cubicBezTo>
                    <a:pt x="5897" y="7406"/>
                    <a:pt x="4857" y="7510"/>
                    <a:pt x="3661" y="7510"/>
                  </a:cubicBezTo>
                  <a:cubicBezTo>
                    <a:pt x="2764" y="7510"/>
                    <a:pt x="1780" y="7451"/>
                    <a:pt x="848" y="7275"/>
                  </a:cubicBezTo>
                  <a:cubicBezTo>
                    <a:pt x="674" y="7242"/>
                    <a:pt x="546" y="7077"/>
                    <a:pt x="543" y="6883"/>
                  </a:cubicBezTo>
                  <a:cubicBezTo>
                    <a:pt x="529" y="5621"/>
                    <a:pt x="507" y="2537"/>
                    <a:pt x="594" y="1109"/>
                  </a:cubicBezTo>
                  <a:cubicBezTo>
                    <a:pt x="607" y="913"/>
                    <a:pt x="744" y="756"/>
                    <a:pt x="923" y="737"/>
                  </a:cubicBezTo>
                  <a:cubicBezTo>
                    <a:pt x="1616" y="666"/>
                    <a:pt x="2915" y="553"/>
                    <a:pt x="4231" y="553"/>
                  </a:cubicBezTo>
                  <a:close/>
                  <a:moveTo>
                    <a:pt x="4227" y="0"/>
                  </a:moveTo>
                  <a:cubicBezTo>
                    <a:pt x="2888" y="0"/>
                    <a:pt x="1576" y="114"/>
                    <a:pt x="875" y="186"/>
                  </a:cubicBezTo>
                  <a:cubicBezTo>
                    <a:pt x="448" y="231"/>
                    <a:pt x="117" y="604"/>
                    <a:pt x="89" y="1073"/>
                  </a:cubicBezTo>
                  <a:cubicBezTo>
                    <a:pt x="1" y="2520"/>
                    <a:pt x="23" y="5623"/>
                    <a:pt x="37" y="6890"/>
                  </a:cubicBezTo>
                  <a:cubicBezTo>
                    <a:pt x="43" y="7351"/>
                    <a:pt x="348" y="7743"/>
                    <a:pt x="763" y="7822"/>
                  </a:cubicBezTo>
                  <a:cubicBezTo>
                    <a:pt x="1724" y="8003"/>
                    <a:pt x="2741" y="8063"/>
                    <a:pt x="3663" y="8063"/>
                  </a:cubicBezTo>
                  <a:cubicBezTo>
                    <a:pt x="4612" y="8062"/>
                    <a:pt x="5559" y="8004"/>
                    <a:pt x="6501" y="7891"/>
                  </a:cubicBezTo>
                  <a:cubicBezTo>
                    <a:pt x="6861" y="7846"/>
                    <a:pt x="7331" y="7456"/>
                    <a:pt x="7401" y="7019"/>
                  </a:cubicBezTo>
                  <a:cubicBezTo>
                    <a:pt x="7649" y="5472"/>
                    <a:pt x="7632" y="3361"/>
                    <a:pt x="7619" y="1963"/>
                  </a:cubicBezTo>
                  <a:cubicBezTo>
                    <a:pt x="7618" y="1657"/>
                    <a:pt x="7615" y="1388"/>
                    <a:pt x="7616" y="1173"/>
                  </a:cubicBezTo>
                  <a:cubicBezTo>
                    <a:pt x="7618" y="718"/>
                    <a:pt x="7322" y="320"/>
                    <a:pt x="6913" y="229"/>
                  </a:cubicBezTo>
                  <a:cubicBezTo>
                    <a:pt x="6144" y="58"/>
                    <a:pt x="5179" y="0"/>
                    <a:pt x="422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4"/>
            <p:cNvSpPr/>
            <p:nvPr/>
          </p:nvSpPr>
          <p:spPr>
            <a:xfrm>
              <a:off x="2378750" y="3649875"/>
              <a:ext cx="136600" cy="143925"/>
            </a:xfrm>
            <a:custGeom>
              <a:rect b="b" l="l" r="r" t="t"/>
              <a:pathLst>
                <a:path extrusionOk="0" h="5757" w="5464">
                  <a:moveTo>
                    <a:pt x="3047" y="1"/>
                  </a:moveTo>
                  <a:cubicBezTo>
                    <a:pt x="2013" y="1"/>
                    <a:pt x="1096" y="106"/>
                    <a:pt x="620" y="173"/>
                  </a:cubicBezTo>
                  <a:cubicBezTo>
                    <a:pt x="413" y="202"/>
                    <a:pt x="246" y="375"/>
                    <a:pt x="212" y="601"/>
                  </a:cubicBezTo>
                  <a:cubicBezTo>
                    <a:pt x="4" y="2031"/>
                    <a:pt x="0" y="4213"/>
                    <a:pt x="7" y="5110"/>
                  </a:cubicBezTo>
                  <a:cubicBezTo>
                    <a:pt x="10" y="5360"/>
                    <a:pt x="174" y="5573"/>
                    <a:pt x="399" y="5618"/>
                  </a:cubicBezTo>
                  <a:cubicBezTo>
                    <a:pt x="901" y="5720"/>
                    <a:pt x="1516" y="5756"/>
                    <a:pt x="2139" y="5756"/>
                  </a:cubicBezTo>
                  <a:cubicBezTo>
                    <a:pt x="3259" y="5756"/>
                    <a:pt x="4408" y="5638"/>
                    <a:pt x="4988" y="5568"/>
                  </a:cubicBezTo>
                  <a:cubicBezTo>
                    <a:pt x="5220" y="5540"/>
                    <a:pt x="5399" y="5335"/>
                    <a:pt x="5410" y="5081"/>
                  </a:cubicBezTo>
                  <a:cubicBezTo>
                    <a:pt x="5463" y="3981"/>
                    <a:pt x="5411" y="1614"/>
                    <a:pt x="5386" y="648"/>
                  </a:cubicBezTo>
                  <a:cubicBezTo>
                    <a:pt x="5380" y="396"/>
                    <a:pt x="5210" y="187"/>
                    <a:pt x="4982" y="149"/>
                  </a:cubicBezTo>
                  <a:cubicBezTo>
                    <a:pt x="4342" y="40"/>
                    <a:pt x="3673" y="1"/>
                    <a:pt x="3047" y="1"/>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4"/>
            <p:cNvSpPr/>
            <p:nvPr/>
          </p:nvSpPr>
          <p:spPr>
            <a:xfrm>
              <a:off x="2351825" y="3621100"/>
              <a:ext cx="191225" cy="201600"/>
            </a:xfrm>
            <a:custGeom>
              <a:rect b="b" l="l" r="r" t="t"/>
              <a:pathLst>
                <a:path extrusionOk="0" h="8064" w="7649">
                  <a:moveTo>
                    <a:pt x="4230" y="553"/>
                  </a:moveTo>
                  <a:cubicBezTo>
                    <a:pt x="5150" y="553"/>
                    <a:pt x="6078" y="608"/>
                    <a:pt x="6812" y="771"/>
                  </a:cubicBezTo>
                  <a:cubicBezTo>
                    <a:pt x="6985" y="809"/>
                    <a:pt x="7110" y="976"/>
                    <a:pt x="7108" y="1169"/>
                  </a:cubicBezTo>
                  <a:cubicBezTo>
                    <a:pt x="7107" y="1387"/>
                    <a:pt x="7110" y="1657"/>
                    <a:pt x="7111" y="1968"/>
                  </a:cubicBezTo>
                  <a:cubicBezTo>
                    <a:pt x="7122" y="3345"/>
                    <a:pt x="7139" y="5426"/>
                    <a:pt x="6900" y="6923"/>
                  </a:cubicBezTo>
                  <a:cubicBezTo>
                    <a:pt x="6876" y="7081"/>
                    <a:pt x="6615" y="7317"/>
                    <a:pt x="6443" y="7338"/>
                  </a:cubicBezTo>
                  <a:cubicBezTo>
                    <a:pt x="5896" y="7406"/>
                    <a:pt x="4856" y="7510"/>
                    <a:pt x="3660" y="7510"/>
                  </a:cubicBezTo>
                  <a:cubicBezTo>
                    <a:pt x="2764" y="7510"/>
                    <a:pt x="1779" y="7451"/>
                    <a:pt x="848" y="7275"/>
                  </a:cubicBezTo>
                  <a:cubicBezTo>
                    <a:pt x="674" y="7242"/>
                    <a:pt x="546" y="7077"/>
                    <a:pt x="543" y="6883"/>
                  </a:cubicBezTo>
                  <a:cubicBezTo>
                    <a:pt x="529" y="5621"/>
                    <a:pt x="506" y="2537"/>
                    <a:pt x="593" y="1109"/>
                  </a:cubicBezTo>
                  <a:cubicBezTo>
                    <a:pt x="606" y="913"/>
                    <a:pt x="744" y="756"/>
                    <a:pt x="922" y="737"/>
                  </a:cubicBezTo>
                  <a:cubicBezTo>
                    <a:pt x="1616" y="666"/>
                    <a:pt x="2915" y="553"/>
                    <a:pt x="4230" y="553"/>
                  </a:cubicBezTo>
                  <a:close/>
                  <a:moveTo>
                    <a:pt x="4227" y="0"/>
                  </a:moveTo>
                  <a:cubicBezTo>
                    <a:pt x="2889" y="0"/>
                    <a:pt x="1577" y="114"/>
                    <a:pt x="876" y="186"/>
                  </a:cubicBezTo>
                  <a:cubicBezTo>
                    <a:pt x="449" y="231"/>
                    <a:pt x="118" y="604"/>
                    <a:pt x="89" y="1073"/>
                  </a:cubicBezTo>
                  <a:cubicBezTo>
                    <a:pt x="0" y="2520"/>
                    <a:pt x="23" y="5623"/>
                    <a:pt x="37" y="6890"/>
                  </a:cubicBezTo>
                  <a:cubicBezTo>
                    <a:pt x="42" y="7351"/>
                    <a:pt x="347" y="7743"/>
                    <a:pt x="762" y="7822"/>
                  </a:cubicBezTo>
                  <a:cubicBezTo>
                    <a:pt x="1725" y="8003"/>
                    <a:pt x="2740" y="8063"/>
                    <a:pt x="3662" y="8063"/>
                  </a:cubicBezTo>
                  <a:cubicBezTo>
                    <a:pt x="4611" y="8062"/>
                    <a:pt x="5559" y="8004"/>
                    <a:pt x="6502" y="7891"/>
                  </a:cubicBezTo>
                  <a:cubicBezTo>
                    <a:pt x="6861" y="7846"/>
                    <a:pt x="7332" y="7456"/>
                    <a:pt x="7402" y="7019"/>
                  </a:cubicBezTo>
                  <a:cubicBezTo>
                    <a:pt x="7648" y="5472"/>
                    <a:pt x="7631" y="3361"/>
                    <a:pt x="7620" y="1963"/>
                  </a:cubicBezTo>
                  <a:cubicBezTo>
                    <a:pt x="7617" y="1657"/>
                    <a:pt x="7614" y="1388"/>
                    <a:pt x="7616" y="1173"/>
                  </a:cubicBezTo>
                  <a:cubicBezTo>
                    <a:pt x="7619" y="718"/>
                    <a:pt x="7322" y="320"/>
                    <a:pt x="6913" y="229"/>
                  </a:cubicBezTo>
                  <a:cubicBezTo>
                    <a:pt x="6145" y="58"/>
                    <a:pt x="5179" y="0"/>
                    <a:pt x="4227"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4"/>
            <p:cNvSpPr/>
            <p:nvPr/>
          </p:nvSpPr>
          <p:spPr>
            <a:xfrm>
              <a:off x="1682950" y="3600800"/>
              <a:ext cx="221450" cy="242100"/>
            </a:xfrm>
            <a:custGeom>
              <a:rect b="b" l="l" r="r" t="t"/>
              <a:pathLst>
                <a:path extrusionOk="0" h="9684" w="8858">
                  <a:moveTo>
                    <a:pt x="4396" y="0"/>
                  </a:moveTo>
                  <a:cubicBezTo>
                    <a:pt x="4218" y="0"/>
                    <a:pt x="4076" y="263"/>
                    <a:pt x="4090" y="572"/>
                  </a:cubicBezTo>
                  <a:cubicBezTo>
                    <a:pt x="4115" y="1178"/>
                    <a:pt x="4152" y="2139"/>
                    <a:pt x="4152" y="2818"/>
                  </a:cubicBezTo>
                  <a:cubicBezTo>
                    <a:pt x="4152" y="3179"/>
                    <a:pt x="4150" y="3816"/>
                    <a:pt x="4147" y="4531"/>
                  </a:cubicBezTo>
                  <a:cubicBezTo>
                    <a:pt x="3014" y="4526"/>
                    <a:pt x="1818" y="4512"/>
                    <a:pt x="1381" y="4491"/>
                  </a:cubicBezTo>
                  <a:cubicBezTo>
                    <a:pt x="1069" y="4475"/>
                    <a:pt x="783" y="4451"/>
                    <a:pt x="555" y="4429"/>
                  </a:cubicBezTo>
                  <a:cubicBezTo>
                    <a:pt x="531" y="4426"/>
                    <a:pt x="508" y="4425"/>
                    <a:pt x="484" y="4425"/>
                  </a:cubicBezTo>
                  <a:cubicBezTo>
                    <a:pt x="221" y="4425"/>
                    <a:pt x="0" y="4573"/>
                    <a:pt x="0" y="4762"/>
                  </a:cubicBezTo>
                  <a:cubicBezTo>
                    <a:pt x="0" y="4950"/>
                    <a:pt x="222" y="5100"/>
                    <a:pt x="488" y="5100"/>
                  </a:cubicBezTo>
                  <a:cubicBezTo>
                    <a:pt x="504" y="5100"/>
                    <a:pt x="521" y="5099"/>
                    <a:pt x="537" y="5098"/>
                  </a:cubicBezTo>
                  <a:cubicBezTo>
                    <a:pt x="868" y="5074"/>
                    <a:pt x="1320" y="5051"/>
                    <a:pt x="1800" y="5051"/>
                  </a:cubicBezTo>
                  <a:cubicBezTo>
                    <a:pt x="1922" y="5051"/>
                    <a:pt x="2045" y="5052"/>
                    <a:pt x="2169" y="5056"/>
                  </a:cubicBezTo>
                  <a:cubicBezTo>
                    <a:pt x="2611" y="5067"/>
                    <a:pt x="3367" y="5082"/>
                    <a:pt x="4145" y="5096"/>
                  </a:cubicBezTo>
                  <a:cubicBezTo>
                    <a:pt x="4139" y="6352"/>
                    <a:pt x="4128" y="7690"/>
                    <a:pt x="4107" y="8175"/>
                  </a:cubicBezTo>
                  <a:cubicBezTo>
                    <a:pt x="4093" y="8517"/>
                    <a:pt x="4071" y="8828"/>
                    <a:pt x="4050" y="9078"/>
                  </a:cubicBezTo>
                  <a:cubicBezTo>
                    <a:pt x="4024" y="9398"/>
                    <a:pt x="4168" y="9684"/>
                    <a:pt x="4355" y="9684"/>
                  </a:cubicBezTo>
                  <a:cubicBezTo>
                    <a:pt x="4538" y="9684"/>
                    <a:pt x="4680" y="9411"/>
                    <a:pt x="4662" y="9096"/>
                  </a:cubicBezTo>
                  <a:cubicBezTo>
                    <a:pt x="4635" y="8643"/>
                    <a:pt x="4610" y="7983"/>
                    <a:pt x="4624" y="7312"/>
                  </a:cubicBezTo>
                  <a:cubicBezTo>
                    <a:pt x="4635" y="6820"/>
                    <a:pt x="4649" y="5972"/>
                    <a:pt x="4662" y="5106"/>
                  </a:cubicBezTo>
                  <a:cubicBezTo>
                    <a:pt x="5640" y="5123"/>
                    <a:pt x="6550" y="5139"/>
                    <a:pt x="6800" y="5143"/>
                  </a:cubicBezTo>
                  <a:cubicBezTo>
                    <a:pt x="7103" y="5148"/>
                    <a:pt x="7805" y="5210"/>
                    <a:pt x="8306" y="5257"/>
                  </a:cubicBezTo>
                  <a:cubicBezTo>
                    <a:pt x="8328" y="5259"/>
                    <a:pt x="8349" y="5260"/>
                    <a:pt x="8370" y="5260"/>
                  </a:cubicBezTo>
                  <a:cubicBezTo>
                    <a:pt x="8634" y="5260"/>
                    <a:pt x="8857" y="5111"/>
                    <a:pt x="8857" y="4922"/>
                  </a:cubicBezTo>
                  <a:lnTo>
                    <a:pt x="8857" y="4807"/>
                  </a:lnTo>
                  <a:cubicBezTo>
                    <a:pt x="8857" y="4619"/>
                    <a:pt x="8638" y="4470"/>
                    <a:pt x="8373" y="4470"/>
                  </a:cubicBezTo>
                  <a:cubicBezTo>
                    <a:pt x="8360" y="4470"/>
                    <a:pt x="8347" y="4470"/>
                    <a:pt x="8334" y="4471"/>
                  </a:cubicBezTo>
                  <a:cubicBezTo>
                    <a:pt x="7780" y="4499"/>
                    <a:pt x="6901" y="4540"/>
                    <a:pt x="6280" y="4540"/>
                  </a:cubicBezTo>
                  <a:cubicBezTo>
                    <a:pt x="5943" y="4540"/>
                    <a:pt x="5342" y="4538"/>
                    <a:pt x="4670" y="4534"/>
                  </a:cubicBezTo>
                  <a:cubicBezTo>
                    <a:pt x="4687" y="3485"/>
                    <a:pt x="4700" y="2518"/>
                    <a:pt x="4704" y="2248"/>
                  </a:cubicBezTo>
                  <a:cubicBezTo>
                    <a:pt x="4710" y="1918"/>
                    <a:pt x="4766" y="1149"/>
                    <a:pt x="4808" y="603"/>
                  </a:cubicBezTo>
                  <a:cubicBezTo>
                    <a:pt x="4832" y="284"/>
                    <a:pt x="4689" y="0"/>
                    <a:pt x="4502"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4"/>
            <p:cNvSpPr/>
            <p:nvPr/>
          </p:nvSpPr>
          <p:spPr>
            <a:xfrm>
              <a:off x="2336025" y="3600800"/>
              <a:ext cx="221425" cy="242100"/>
            </a:xfrm>
            <a:custGeom>
              <a:rect b="b" l="l" r="r" t="t"/>
              <a:pathLst>
                <a:path extrusionOk="0" h="9684" w="8857">
                  <a:moveTo>
                    <a:pt x="4396" y="0"/>
                  </a:moveTo>
                  <a:cubicBezTo>
                    <a:pt x="4217" y="0"/>
                    <a:pt x="4075" y="263"/>
                    <a:pt x="4089" y="572"/>
                  </a:cubicBezTo>
                  <a:cubicBezTo>
                    <a:pt x="4115" y="1178"/>
                    <a:pt x="4151" y="2139"/>
                    <a:pt x="4151" y="2818"/>
                  </a:cubicBezTo>
                  <a:cubicBezTo>
                    <a:pt x="4151" y="3179"/>
                    <a:pt x="4150" y="3816"/>
                    <a:pt x="4147" y="4531"/>
                  </a:cubicBezTo>
                  <a:cubicBezTo>
                    <a:pt x="3014" y="4526"/>
                    <a:pt x="1817" y="4512"/>
                    <a:pt x="1380" y="4491"/>
                  </a:cubicBezTo>
                  <a:cubicBezTo>
                    <a:pt x="1068" y="4475"/>
                    <a:pt x="783" y="4451"/>
                    <a:pt x="555" y="4429"/>
                  </a:cubicBezTo>
                  <a:cubicBezTo>
                    <a:pt x="531" y="4426"/>
                    <a:pt x="507" y="4425"/>
                    <a:pt x="484" y="4425"/>
                  </a:cubicBezTo>
                  <a:cubicBezTo>
                    <a:pt x="220" y="4425"/>
                    <a:pt x="1" y="4573"/>
                    <a:pt x="1" y="4762"/>
                  </a:cubicBezTo>
                  <a:cubicBezTo>
                    <a:pt x="1" y="4950"/>
                    <a:pt x="222" y="5100"/>
                    <a:pt x="489" y="5100"/>
                  </a:cubicBezTo>
                  <a:cubicBezTo>
                    <a:pt x="505" y="5100"/>
                    <a:pt x="521" y="5099"/>
                    <a:pt x="538" y="5098"/>
                  </a:cubicBezTo>
                  <a:cubicBezTo>
                    <a:pt x="868" y="5074"/>
                    <a:pt x="1319" y="5051"/>
                    <a:pt x="1799" y="5051"/>
                  </a:cubicBezTo>
                  <a:cubicBezTo>
                    <a:pt x="1921" y="5051"/>
                    <a:pt x="2045" y="5052"/>
                    <a:pt x="2169" y="5056"/>
                  </a:cubicBezTo>
                  <a:cubicBezTo>
                    <a:pt x="2610" y="5067"/>
                    <a:pt x="3367" y="5082"/>
                    <a:pt x="4145" y="5096"/>
                  </a:cubicBezTo>
                  <a:cubicBezTo>
                    <a:pt x="4138" y="6352"/>
                    <a:pt x="4127" y="7690"/>
                    <a:pt x="4106" y="8175"/>
                  </a:cubicBezTo>
                  <a:cubicBezTo>
                    <a:pt x="4092" y="8517"/>
                    <a:pt x="4071" y="8828"/>
                    <a:pt x="4050" y="9078"/>
                  </a:cubicBezTo>
                  <a:cubicBezTo>
                    <a:pt x="4023" y="9398"/>
                    <a:pt x="4168" y="9684"/>
                    <a:pt x="4355" y="9684"/>
                  </a:cubicBezTo>
                  <a:cubicBezTo>
                    <a:pt x="4538" y="9684"/>
                    <a:pt x="4681" y="9411"/>
                    <a:pt x="4661" y="9096"/>
                  </a:cubicBezTo>
                  <a:cubicBezTo>
                    <a:pt x="4636" y="8643"/>
                    <a:pt x="4609" y="7983"/>
                    <a:pt x="4623" y="7312"/>
                  </a:cubicBezTo>
                  <a:cubicBezTo>
                    <a:pt x="4635" y="6820"/>
                    <a:pt x="4649" y="5972"/>
                    <a:pt x="4661" y="5106"/>
                  </a:cubicBezTo>
                  <a:cubicBezTo>
                    <a:pt x="5640" y="5123"/>
                    <a:pt x="6550" y="5139"/>
                    <a:pt x="6801" y="5143"/>
                  </a:cubicBezTo>
                  <a:cubicBezTo>
                    <a:pt x="7102" y="5148"/>
                    <a:pt x="7806" y="5210"/>
                    <a:pt x="8305" y="5257"/>
                  </a:cubicBezTo>
                  <a:cubicBezTo>
                    <a:pt x="8327" y="5259"/>
                    <a:pt x="8349" y="5260"/>
                    <a:pt x="8370" y="5260"/>
                  </a:cubicBezTo>
                  <a:cubicBezTo>
                    <a:pt x="8635" y="5260"/>
                    <a:pt x="8857" y="5111"/>
                    <a:pt x="8857" y="4922"/>
                  </a:cubicBezTo>
                  <a:lnTo>
                    <a:pt x="8857" y="4807"/>
                  </a:lnTo>
                  <a:cubicBezTo>
                    <a:pt x="8857" y="4619"/>
                    <a:pt x="8638" y="4470"/>
                    <a:pt x="8372" y="4470"/>
                  </a:cubicBezTo>
                  <a:cubicBezTo>
                    <a:pt x="8360" y="4470"/>
                    <a:pt x="8347" y="4470"/>
                    <a:pt x="8334" y="4471"/>
                  </a:cubicBezTo>
                  <a:cubicBezTo>
                    <a:pt x="7780" y="4499"/>
                    <a:pt x="6901" y="4540"/>
                    <a:pt x="6280" y="4540"/>
                  </a:cubicBezTo>
                  <a:cubicBezTo>
                    <a:pt x="5942" y="4540"/>
                    <a:pt x="5343" y="4538"/>
                    <a:pt x="4671" y="4534"/>
                  </a:cubicBezTo>
                  <a:cubicBezTo>
                    <a:pt x="4687" y="3485"/>
                    <a:pt x="4699" y="2518"/>
                    <a:pt x="4704" y="2248"/>
                  </a:cubicBezTo>
                  <a:cubicBezTo>
                    <a:pt x="4709" y="1918"/>
                    <a:pt x="4765" y="1149"/>
                    <a:pt x="4808" y="603"/>
                  </a:cubicBezTo>
                  <a:cubicBezTo>
                    <a:pt x="4833" y="284"/>
                    <a:pt x="4688" y="0"/>
                    <a:pt x="4501"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4"/>
            <p:cNvSpPr/>
            <p:nvPr/>
          </p:nvSpPr>
          <p:spPr>
            <a:xfrm>
              <a:off x="1874975" y="3468425"/>
              <a:ext cx="88100" cy="86975"/>
            </a:xfrm>
            <a:custGeom>
              <a:rect b="b" l="l" r="r" t="t"/>
              <a:pathLst>
                <a:path extrusionOk="0" h="3479" w="3524">
                  <a:moveTo>
                    <a:pt x="2709" y="370"/>
                  </a:moveTo>
                  <a:cubicBezTo>
                    <a:pt x="2750" y="370"/>
                    <a:pt x="2800" y="382"/>
                    <a:pt x="2862" y="421"/>
                  </a:cubicBezTo>
                  <a:cubicBezTo>
                    <a:pt x="3068" y="553"/>
                    <a:pt x="3126" y="808"/>
                    <a:pt x="3139" y="997"/>
                  </a:cubicBezTo>
                  <a:cubicBezTo>
                    <a:pt x="3172" y="1550"/>
                    <a:pt x="2856" y="2408"/>
                    <a:pt x="2074" y="3072"/>
                  </a:cubicBezTo>
                  <a:cubicBezTo>
                    <a:pt x="2046" y="3097"/>
                    <a:pt x="2014" y="3109"/>
                    <a:pt x="1982" y="3109"/>
                  </a:cubicBezTo>
                  <a:cubicBezTo>
                    <a:pt x="1943" y="3109"/>
                    <a:pt x="1905" y="3092"/>
                    <a:pt x="1872" y="3057"/>
                  </a:cubicBezTo>
                  <a:cubicBezTo>
                    <a:pt x="1523" y="2689"/>
                    <a:pt x="422" y="1432"/>
                    <a:pt x="952" y="692"/>
                  </a:cubicBezTo>
                  <a:cubicBezTo>
                    <a:pt x="1094" y="494"/>
                    <a:pt x="1206" y="472"/>
                    <a:pt x="1262" y="472"/>
                  </a:cubicBezTo>
                  <a:cubicBezTo>
                    <a:pt x="1273" y="472"/>
                    <a:pt x="1281" y="473"/>
                    <a:pt x="1289" y="473"/>
                  </a:cubicBezTo>
                  <a:cubicBezTo>
                    <a:pt x="1543" y="497"/>
                    <a:pt x="1806" y="921"/>
                    <a:pt x="1879" y="1068"/>
                  </a:cubicBezTo>
                  <a:cubicBezTo>
                    <a:pt x="1906" y="1128"/>
                    <a:pt x="1965" y="1165"/>
                    <a:pt x="2030" y="1165"/>
                  </a:cubicBezTo>
                  <a:cubicBezTo>
                    <a:pt x="2034" y="1165"/>
                    <a:pt x="2037" y="1165"/>
                    <a:pt x="2041" y="1165"/>
                  </a:cubicBezTo>
                  <a:cubicBezTo>
                    <a:pt x="2110" y="1156"/>
                    <a:pt x="2167" y="1108"/>
                    <a:pt x="2187" y="1041"/>
                  </a:cubicBezTo>
                  <a:cubicBezTo>
                    <a:pt x="2232" y="899"/>
                    <a:pt x="2409" y="476"/>
                    <a:pt x="2630" y="386"/>
                  </a:cubicBezTo>
                  <a:cubicBezTo>
                    <a:pt x="2650" y="378"/>
                    <a:pt x="2677" y="370"/>
                    <a:pt x="2709" y="370"/>
                  </a:cubicBezTo>
                  <a:close/>
                  <a:moveTo>
                    <a:pt x="2710" y="0"/>
                  </a:moveTo>
                  <a:cubicBezTo>
                    <a:pt x="2643" y="0"/>
                    <a:pt x="2576" y="14"/>
                    <a:pt x="2512" y="40"/>
                  </a:cubicBezTo>
                  <a:cubicBezTo>
                    <a:pt x="2275" y="136"/>
                    <a:pt x="2105" y="390"/>
                    <a:pt x="2000" y="601"/>
                  </a:cubicBezTo>
                  <a:cubicBezTo>
                    <a:pt x="1848" y="386"/>
                    <a:pt x="1609" y="133"/>
                    <a:pt x="1318" y="105"/>
                  </a:cubicBezTo>
                  <a:cubicBezTo>
                    <a:pt x="1300" y="103"/>
                    <a:pt x="1282" y="102"/>
                    <a:pt x="1265" y="102"/>
                  </a:cubicBezTo>
                  <a:cubicBezTo>
                    <a:pt x="1054" y="102"/>
                    <a:pt x="859" y="225"/>
                    <a:pt x="687" y="465"/>
                  </a:cubicBezTo>
                  <a:cubicBezTo>
                    <a:pt x="1" y="1422"/>
                    <a:pt x="1124" y="2783"/>
                    <a:pt x="1639" y="3323"/>
                  </a:cubicBezTo>
                  <a:cubicBezTo>
                    <a:pt x="1736" y="3427"/>
                    <a:pt x="1859" y="3479"/>
                    <a:pt x="1982" y="3479"/>
                  </a:cubicBezTo>
                  <a:cubicBezTo>
                    <a:pt x="2093" y="3477"/>
                    <a:pt x="2198" y="3437"/>
                    <a:pt x="2281" y="3363"/>
                  </a:cubicBezTo>
                  <a:cubicBezTo>
                    <a:pt x="3056" y="2706"/>
                    <a:pt x="3524" y="1766"/>
                    <a:pt x="3475" y="972"/>
                  </a:cubicBezTo>
                  <a:cubicBezTo>
                    <a:pt x="3451" y="578"/>
                    <a:pt x="3293" y="269"/>
                    <a:pt x="3032" y="102"/>
                  </a:cubicBezTo>
                  <a:cubicBezTo>
                    <a:pt x="2926" y="34"/>
                    <a:pt x="2817" y="0"/>
                    <a:pt x="271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4"/>
            <p:cNvSpPr/>
            <p:nvPr/>
          </p:nvSpPr>
          <p:spPr>
            <a:xfrm>
              <a:off x="2265275" y="3470975"/>
              <a:ext cx="91275" cy="84425"/>
            </a:xfrm>
            <a:custGeom>
              <a:rect b="b" l="l" r="r" t="t"/>
              <a:pathLst>
                <a:path extrusionOk="0" h="3377" w="3651">
                  <a:moveTo>
                    <a:pt x="1262" y="370"/>
                  </a:moveTo>
                  <a:cubicBezTo>
                    <a:pt x="1273" y="370"/>
                    <a:pt x="1282" y="371"/>
                    <a:pt x="1289" y="371"/>
                  </a:cubicBezTo>
                  <a:cubicBezTo>
                    <a:pt x="1543" y="395"/>
                    <a:pt x="1806" y="819"/>
                    <a:pt x="1879" y="967"/>
                  </a:cubicBezTo>
                  <a:cubicBezTo>
                    <a:pt x="1903" y="1021"/>
                    <a:pt x="1954" y="1057"/>
                    <a:pt x="2013" y="1064"/>
                  </a:cubicBezTo>
                  <a:cubicBezTo>
                    <a:pt x="2017" y="1064"/>
                    <a:pt x="2021" y="1065"/>
                    <a:pt x="2025" y="1065"/>
                  </a:cubicBezTo>
                  <a:cubicBezTo>
                    <a:pt x="2078" y="1065"/>
                    <a:pt x="2129" y="1038"/>
                    <a:pt x="2160" y="994"/>
                  </a:cubicBezTo>
                  <a:cubicBezTo>
                    <a:pt x="2250" y="867"/>
                    <a:pt x="2543" y="536"/>
                    <a:pt x="2807" y="510"/>
                  </a:cubicBezTo>
                  <a:cubicBezTo>
                    <a:pt x="2817" y="509"/>
                    <a:pt x="2827" y="509"/>
                    <a:pt x="2837" y="509"/>
                  </a:cubicBezTo>
                  <a:cubicBezTo>
                    <a:pt x="2919" y="509"/>
                    <a:pt x="2990" y="541"/>
                    <a:pt x="3059" y="607"/>
                  </a:cubicBezTo>
                  <a:cubicBezTo>
                    <a:pt x="3230" y="775"/>
                    <a:pt x="3309" y="963"/>
                    <a:pt x="3302" y="1185"/>
                  </a:cubicBezTo>
                  <a:cubicBezTo>
                    <a:pt x="3286" y="1676"/>
                    <a:pt x="2851" y="2310"/>
                    <a:pt x="2075" y="2970"/>
                  </a:cubicBezTo>
                  <a:cubicBezTo>
                    <a:pt x="2046" y="2995"/>
                    <a:pt x="2014" y="3007"/>
                    <a:pt x="1982" y="3007"/>
                  </a:cubicBezTo>
                  <a:cubicBezTo>
                    <a:pt x="1943" y="3007"/>
                    <a:pt x="1905" y="2990"/>
                    <a:pt x="1872" y="2955"/>
                  </a:cubicBezTo>
                  <a:cubicBezTo>
                    <a:pt x="1523" y="2587"/>
                    <a:pt x="423" y="1330"/>
                    <a:pt x="953" y="590"/>
                  </a:cubicBezTo>
                  <a:cubicBezTo>
                    <a:pt x="1095" y="392"/>
                    <a:pt x="1206" y="370"/>
                    <a:pt x="1262" y="370"/>
                  </a:cubicBezTo>
                  <a:close/>
                  <a:moveTo>
                    <a:pt x="1264" y="0"/>
                  </a:moveTo>
                  <a:cubicBezTo>
                    <a:pt x="1053" y="0"/>
                    <a:pt x="859" y="123"/>
                    <a:pt x="687" y="363"/>
                  </a:cubicBezTo>
                  <a:cubicBezTo>
                    <a:pt x="1" y="1320"/>
                    <a:pt x="1124" y="2681"/>
                    <a:pt x="1639" y="3221"/>
                  </a:cubicBezTo>
                  <a:cubicBezTo>
                    <a:pt x="1736" y="3325"/>
                    <a:pt x="1859" y="3377"/>
                    <a:pt x="1982" y="3377"/>
                  </a:cubicBezTo>
                  <a:cubicBezTo>
                    <a:pt x="2093" y="3375"/>
                    <a:pt x="2198" y="3335"/>
                    <a:pt x="2283" y="3261"/>
                  </a:cubicBezTo>
                  <a:cubicBezTo>
                    <a:pt x="3151" y="2522"/>
                    <a:pt x="3621" y="1808"/>
                    <a:pt x="3639" y="1198"/>
                  </a:cubicBezTo>
                  <a:cubicBezTo>
                    <a:pt x="3651" y="864"/>
                    <a:pt x="3530" y="572"/>
                    <a:pt x="3284" y="332"/>
                  </a:cubicBezTo>
                  <a:cubicBezTo>
                    <a:pt x="3155" y="205"/>
                    <a:pt x="3003" y="140"/>
                    <a:pt x="2839" y="140"/>
                  </a:cubicBezTo>
                  <a:cubicBezTo>
                    <a:pt x="2819" y="140"/>
                    <a:pt x="2798" y="141"/>
                    <a:pt x="2778" y="143"/>
                  </a:cubicBezTo>
                  <a:cubicBezTo>
                    <a:pt x="2481" y="171"/>
                    <a:pt x="2214" y="402"/>
                    <a:pt x="2052" y="575"/>
                  </a:cubicBezTo>
                  <a:cubicBezTo>
                    <a:pt x="1906" y="351"/>
                    <a:pt x="1644" y="34"/>
                    <a:pt x="1318" y="3"/>
                  </a:cubicBezTo>
                  <a:cubicBezTo>
                    <a:pt x="1300" y="1"/>
                    <a:pt x="1282" y="0"/>
                    <a:pt x="1264"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4"/>
            <p:cNvSpPr/>
            <p:nvPr/>
          </p:nvSpPr>
          <p:spPr>
            <a:xfrm>
              <a:off x="2046050" y="3350700"/>
              <a:ext cx="140400" cy="150825"/>
            </a:xfrm>
            <a:custGeom>
              <a:rect b="b" l="l" r="r" t="t"/>
              <a:pathLst>
                <a:path extrusionOk="0" h="6033" w="5616">
                  <a:moveTo>
                    <a:pt x="2851" y="1663"/>
                  </a:moveTo>
                  <a:cubicBezTo>
                    <a:pt x="2940" y="1663"/>
                    <a:pt x="3028" y="1669"/>
                    <a:pt x="3117" y="1680"/>
                  </a:cubicBezTo>
                  <a:cubicBezTo>
                    <a:pt x="3698" y="1750"/>
                    <a:pt x="3863" y="2334"/>
                    <a:pt x="3911" y="2675"/>
                  </a:cubicBezTo>
                  <a:cubicBezTo>
                    <a:pt x="4004" y="3345"/>
                    <a:pt x="3769" y="4014"/>
                    <a:pt x="3377" y="4202"/>
                  </a:cubicBezTo>
                  <a:cubicBezTo>
                    <a:pt x="3141" y="4315"/>
                    <a:pt x="2903" y="4371"/>
                    <a:pt x="2681" y="4371"/>
                  </a:cubicBezTo>
                  <a:cubicBezTo>
                    <a:pt x="2420" y="4371"/>
                    <a:pt x="2181" y="4293"/>
                    <a:pt x="1989" y="4139"/>
                  </a:cubicBezTo>
                  <a:cubicBezTo>
                    <a:pt x="1704" y="3910"/>
                    <a:pt x="1572" y="3536"/>
                    <a:pt x="1617" y="3087"/>
                  </a:cubicBezTo>
                  <a:cubicBezTo>
                    <a:pt x="1660" y="2657"/>
                    <a:pt x="1780" y="2290"/>
                    <a:pt x="1956" y="2055"/>
                  </a:cubicBezTo>
                  <a:cubicBezTo>
                    <a:pt x="2033" y="1953"/>
                    <a:pt x="2247" y="1663"/>
                    <a:pt x="2851" y="1663"/>
                  </a:cubicBezTo>
                  <a:close/>
                  <a:moveTo>
                    <a:pt x="2850" y="0"/>
                  </a:moveTo>
                  <a:cubicBezTo>
                    <a:pt x="1767" y="0"/>
                    <a:pt x="1129" y="530"/>
                    <a:pt x="776" y="1007"/>
                  </a:cubicBezTo>
                  <a:cubicBezTo>
                    <a:pt x="318" y="1622"/>
                    <a:pt x="159" y="2379"/>
                    <a:pt x="106" y="2904"/>
                  </a:cubicBezTo>
                  <a:cubicBezTo>
                    <a:pt x="0" y="3952"/>
                    <a:pt x="359" y="4890"/>
                    <a:pt x="1088" y="5477"/>
                  </a:cubicBezTo>
                  <a:cubicBezTo>
                    <a:pt x="1535" y="5836"/>
                    <a:pt x="2090" y="6033"/>
                    <a:pt x="2663" y="6033"/>
                  </a:cubicBezTo>
                  <a:cubicBezTo>
                    <a:pt x="2669" y="6033"/>
                    <a:pt x="2675" y="6033"/>
                    <a:pt x="2681" y="6033"/>
                  </a:cubicBezTo>
                  <a:cubicBezTo>
                    <a:pt x="3110" y="6033"/>
                    <a:pt x="3553" y="5931"/>
                    <a:pt x="3986" y="5725"/>
                  </a:cubicBezTo>
                  <a:cubicBezTo>
                    <a:pt x="5027" y="5227"/>
                    <a:pt x="5615" y="3870"/>
                    <a:pt x="5414" y="2425"/>
                  </a:cubicBezTo>
                  <a:cubicBezTo>
                    <a:pt x="5227" y="1081"/>
                    <a:pt x="4410" y="163"/>
                    <a:pt x="3283" y="27"/>
                  </a:cubicBezTo>
                  <a:cubicBezTo>
                    <a:pt x="3131" y="9"/>
                    <a:pt x="2987" y="0"/>
                    <a:pt x="285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4"/>
            <p:cNvSpPr/>
            <p:nvPr/>
          </p:nvSpPr>
          <p:spPr>
            <a:xfrm>
              <a:off x="2047475" y="3422425"/>
              <a:ext cx="135775" cy="79125"/>
            </a:xfrm>
            <a:custGeom>
              <a:rect b="b" l="l" r="r" t="t"/>
              <a:pathLst>
                <a:path extrusionOk="0" h="3165" w="5431">
                  <a:moveTo>
                    <a:pt x="5392" y="0"/>
                  </a:moveTo>
                  <a:cubicBezTo>
                    <a:pt x="5359" y="1177"/>
                    <a:pt x="4806" y="2206"/>
                    <a:pt x="3929" y="2625"/>
                  </a:cubicBezTo>
                  <a:cubicBezTo>
                    <a:pt x="3496" y="2832"/>
                    <a:pt x="3053" y="2933"/>
                    <a:pt x="2624" y="2933"/>
                  </a:cubicBezTo>
                  <a:cubicBezTo>
                    <a:pt x="2618" y="2933"/>
                    <a:pt x="2612" y="2933"/>
                    <a:pt x="2606" y="2933"/>
                  </a:cubicBezTo>
                  <a:cubicBezTo>
                    <a:pt x="2033" y="2933"/>
                    <a:pt x="1478" y="2737"/>
                    <a:pt x="1031" y="2378"/>
                  </a:cubicBezTo>
                  <a:cubicBezTo>
                    <a:pt x="411" y="1879"/>
                    <a:pt x="61" y="1128"/>
                    <a:pt x="34" y="270"/>
                  </a:cubicBezTo>
                  <a:lnTo>
                    <a:pt x="34" y="270"/>
                  </a:lnTo>
                  <a:cubicBezTo>
                    <a:pt x="1" y="1223"/>
                    <a:pt x="356" y="2066"/>
                    <a:pt x="1031" y="2608"/>
                  </a:cubicBezTo>
                  <a:cubicBezTo>
                    <a:pt x="1479" y="2970"/>
                    <a:pt x="2037" y="3165"/>
                    <a:pt x="2612" y="3165"/>
                  </a:cubicBezTo>
                  <a:cubicBezTo>
                    <a:pt x="2616" y="3165"/>
                    <a:pt x="2620" y="3165"/>
                    <a:pt x="2624" y="3165"/>
                  </a:cubicBezTo>
                  <a:cubicBezTo>
                    <a:pt x="3053" y="3165"/>
                    <a:pt x="3496" y="3062"/>
                    <a:pt x="3929" y="2856"/>
                  </a:cubicBezTo>
                  <a:cubicBezTo>
                    <a:pt x="4864" y="2410"/>
                    <a:pt x="5430" y="1273"/>
                    <a:pt x="5392"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4"/>
            <p:cNvSpPr/>
            <p:nvPr/>
          </p:nvSpPr>
          <p:spPr>
            <a:xfrm>
              <a:off x="2086225" y="3386475"/>
              <a:ext cx="58225" cy="42725"/>
            </a:xfrm>
            <a:custGeom>
              <a:rect b="b" l="l" r="r" t="t"/>
              <a:pathLst>
                <a:path extrusionOk="0" h="1709" w="2329">
                  <a:moveTo>
                    <a:pt x="1244" y="0"/>
                  </a:moveTo>
                  <a:cubicBezTo>
                    <a:pt x="640" y="0"/>
                    <a:pt x="426" y="290"/>
                    <a:pt x="349" y="392"/>
                  </a:cubicBezTo>
                  <a:cubicBezTo>
                    <a:pt x="173" y="627"/>
                    <a:pt x="53" y="994"/>
                    <a:pt x="10" y="1424"/>
                  </a:cubicBezTo>
                  <a:cubicBezTo>
                    <a:pt x="0" y="1518"/>
                    <a:pt x="0" y="1613"/>
                    <a:pt x="7" y="1708"/>
                  </a:cubicBezTo>
                  <a:cubicBezTo>
                    <a:pt x="8" y="1690"/>
                    <a:pt x="8" y="1673"/>
                    <a:pt x="10" y="1655"/>
                  </a:cubicBezTo>
                  <a:cubicBezTo>
                    <a:pt x="53" y="1226"/>
                    <a:pt x="173" y="859"/>
                    <a:pt x="349" y="624"/>
                  </a:cubicBezTo>
                  <a:cubicBezTo>
                    <a:pt x="425" y="520"/>
                    <a:pt x="640" y="232"/>
                    <a:pt x="1244" y="232"/>
                  </a:cubicBezTo>
                  <a:cubicBezTo>
                    <a:pt x="1333" y="232"/>
                    <a:pt x="1421" y="238"/>
                    <a:pt x="1510" y="249"/>
                  </a:cubicBezTo>
                  <a:cubicBezTo>
                    <a:pt x="2089" y="319"/>
                    <a:pt x="2256" y="903"/>
                    <a:pt x="2304" y="1244"/>
                  </a:cubicBezTo>
                  <a:cubicBezTo>
                    <a:pt x="2313" y="1305"/>
                    <a:pt x="2317" y="1365"/>
                    <a:pt x="2320" y="1426"/>
                  </a:cubicBezTo>
                  <a:cubicBezTo>
                    <a:pt x="2328" y="1288"/>
                    <a:pt x="2323" y="1150"/>
                    <a:pt x="2304" y="1014"/>
                  </a:cubicBezTo>
                  <a:cubicBezTo>
                    <a:pt x="2256" y="672"/>
                    <a:pt x="2091" y="87"/>
                    <a:pt x="1510" y="18"/>
                  </a:cubicBezTo>
                  <a:cubicBezTo>
                    <a:pt x="1421" y="7"/>
                    <a:pt x="1333" y="0"/>
                    <a:pt x="124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4"/>
            <p:cNvSpPr/>
            <p:nvPr/>
          </p:nvSpPr>
          <p:spPr>
            <a:xfrm>
              <a:off x="2108675" y="3350725"/>
              <a:ext cx="34125" cy="44625"/>
            </a:xfrm>
            <a:custGeom>
              <a:rect b="b" l="l" r="r" t="t"/>
              <a:pathLst>
                <a:path extrusionOk="0" h="1785" w="1365">
                  <a:moveTo>
                    <a:pt x="367" y="0"/>
                  </a:moveTo>
                  <a:cubicBezTo>
                    <a:pt x="245" y="0"/>
                    <a:pt x="122" y="7"/>
                    <a:pt x="0" y="20"/>
                  </a:cubicBezTo>
                  <a:cubicBezTo>
                    <a:pt x="161" y="350"/>
                    <a:pt x="372" y="942"/>
                    <a:pt x="315" y="1664"/>
                  </a:cubicBezTo>
                  <a:cubicBezTo>
                    <a:pt x="327" y="1664"/>
                    <a:pt x="335" y="1662"/>
                    <a:pt x="346" y="1662"/>
                  </a:cubicBezTo>
                  <a:cubicBezTo>
                    <a:pt x="435" y="1662"/>
                    <a:pt x="523" y="1668"/>
                    <a:pt x="612" y="1679"/>
                  </a:cubicBezTo>
                  <a:cubicBezTo>
                    <a:pt x="722" y="1692"/>
                    <a:pt x="827" y="1728"/>
                    <a:pt x="923" y="1784"/>
                  </a:cubicBezTo>
                  <a:cubicBezTo>
                    <a:pt x="1124" y="1429"/>
                    <a:pt x="1364" y="800"/>
                    <a:pt x="1119" y="96"/>
                  </a:cubicBezTo>
                  <a:cubicBezTo>
                    <a:pt x="1007" y="65"/>
                    <a:pt x="893" y="41"/>
                    <a:pt x="778" y="26"/>
                  </a:cubicBezTo>
                  <a:cubicBezTo>
                    <a:pt x="642" y="9"/>
                    <a:pt x="504" y="0"/>
                    <a:pt x="367"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4"/>
            <p:cNvSpPr/>
            <p:nvPr/>
          </p:nvSpPr>
          <p:spPr>
            <a:xfrm>
              <a:off x="2056450" y="3368500"/>
              <a:ext cx="43150" cy="43300"/>
            </a:xfrm>
            <a:custGeom>
              <a:rect b="b" l="l" r="r" t="t"/>
              <a:pathLst>
                <a:path extrusionOk="0" h="1732" w="1726">
                  <a:moveTo>
                    <a:pt x="613" y="1"/>
                  </a:moveTo>
                  <a:cubicBezTo>
                    <a:pt x="522" y="92"/>
                    <a:pt x="436" y="191"/>
                    <a:pt x="360" y="295"/>
                  </a:cubicBezTo>
                  <a:cubicBezTo>
                    <a:pt x="214" y="493"/>
                    <a:pt x="93" y="708"/>
                    <a:pt x="0" y="936"/>
                  </a:cubicBezTo>
                  <a:cubicBezTo>
                    <a:pt x="498" y="1106"/>
                    <a:pt x="953" y="1376"/>
                    <a:pt x="1341" y="1731"/>
                  </a:cubicBezTo>
                  <a:cubicBezTo>
                    <a:pt x="1388" y="1594"/>
                    <a:pt x="1455" y="1461"/>
                    <a:pt x="1540" y="1343"/>
                  </a:cubicBezTo>
                  <a:cubicBezTo>
                    <a:pt x="1592" y="1272"/>
                    <a:pt x="1655" y="1207"/>
                    <a:pt x="1725" y="1154"/>
                  </a:cubicBezTo>
                  <a:cubicBezTo>
                    <a:pt x="1533" y="781"/>
                    <a:pt x="1184" y="289"/>
                    <a:pt x="613"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4"/>
            <p:cNvSpPr/>
            <p:nvPr/>
          </p:nvSpPr>
          <p:spPr>
            <a:xfrm>
              <a:off x="2117425" y="3455400"/>
              <a:ext cx="46025" cy="41175"/>
            </a:xfrm>
            <a:custGeom>
              <a:rect b="b" l="l" r="r" t="t"/>
              <a:pathLst>
                <a:path extrusionOk="0" h="1647" w="1841">
                  <a:moveTo>
                    <a:pt x="544" y="0"/>
                  </a:moveTo>
                  <a:cubicBezTo>
                    <a:pt x="537" y="4"/>
                    <a:pt x="530" y="8"/>
                    <a:pt x="522" y="13"/>
                  </a:cubicBezTo>
                  <a:cubicBezTo>
                    <a:pt x="358" y="93"/>
                    <a:pt x="182" y="145"/>
                    <a:pt x="0" y="169"/>
                  </a:cubicBezTo>
                  <a:cubicBezTo>
                    <a:pt x="71" y="453"/>
                    <a:pt x="296" y="1146"/>
                    <a:pt x="864" y="1646"/>
                  </a:cubicBezTo>
                  <a:cubicBezTo>
                    <a:pt x="954" y="1614"/>
                    <a:pt x="1042" y="1579"/>
                    <a:pt x="1131" y="1537"/>
                  </a:cubicBezTo>
                  <a:cubicBezTo>
                    <a:pt x="1401" y="1405"/>
                    <a:pt x="1642" y="1219"/>
                    <a:pt x="1841" y="991"/>
                  </a:cubicBezTo>
                  <a:cubicBezTo>
                    <a:pt x="1343" y="756"/>
                    <a:pt x="902" y="419"/>
                    <a:pt x="544"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4"/>
            <p:cNvSpPr/>
            <p:nvPr/>
          </p:nvSpPr>
          <p:spPr>
            <a:xfrm>
              <a:off x="2082550" y="3452575"/>
              <a:ext cx="27900" cy="48850"/>
            </a:xfrm>
            <a:custGeom>
              <a:rect b="b" l="l" r="r" t="t"/>
              <a:pathLst>
                <a:path extrusionOk="0" h="1954" w="1116">
                  <a:moveTo>
                    <a:pt x="462" y="1"/>
                  </a:moveTo>
                  <a:cubicBezTo>
                    <a:pt x="279" y="316"/>
                    <a:pt x="1" y="927"/>
                    <a:pt x="37" y="1669"/>
                  </a:cubicBezTo>
                  <a:cubicBezTo>
                    <a:pt x="372" y="1844"/>
                    <a:pt x="740" y="1941"/>
                    <a:pt x="1116" y="1953"/>
                  </a:cubicBezTo>
                  <a:cubicBezTo>
                    <a:pt x="974" y="1406"/>
                    <a:pt x="933" y="837"/>
                    <a:pt x="996" y="273"/>
                  </a:cubicBezTo>
                  <a:cubicBezTo>
                    <a:pt x="826" y="244"/>
                    <a:pt x="664" y="171"/>
                    <a:pt x="529" y="62"/>
                  </a:cubicBezTo>
                  <a:cubicBezTo>
                    <a:pt x="506" y="44"/>
                    <a:pt x="484" y="22"/>
                    <a:pt x="462"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4"/>
            <p:cNvSpPr/>
            <p:nvPr/>
          </p:nvSpPr>
          <p:spPr>
            <a:xfrm>
              <a:off x="2140125" y="3424050"/>
              <a:ext cx="42425" cy="29875"/>
            </a:xfrm>
            <a:custGeom>
              <a:rect b="b" l="l" r="r" t="t"/>
              <a:pathLst>
                <a:path extrusionOk="0" h="1195" w="1697">
                  <a:moveTo>
                    <a:pt x="1689" y="0"/>
                  </a:moveTo>
                  <a:lnTo>
                    <a:pt x="1689" y="0"/>
                  </a:lnTo>
                  <a:cubicBezTo>
                    <a:pt x="1343" y="137"/>
                    <a:pt x="887" y="260"/>
                    <a:pt x="358" y="260"/>
                  </a:cubicBezTo>
                  <a:cubicBezTo>
                    <a:pt x="292" y="260"/>
                    <a:pt x="225" y="259"/>
                    <a:pt x="157" y="254"/>
                  </a:cubicBezTo>
                  <a:cubicBezTo>
                    <a:pt x="137" y="456"/>
                    <a:pt x="85" y="651"/>
                    <a:pt x="1" y="835"/>
                  </a:cubicBezTo>
                  <a:cubicBezTo>
                    <a:pt x="240" y="975"/>
                    <a:pt x="705" y="1195"/>
                    <a:pt x="1266" y="1195"/>
                  </a:cubicBezTo>
                  <a:cubicBezTo>
                    <a:pt x="1348" y="1195"/>
                    <a:pt x="1433" y="1190"/>
                    <a:pt x="1519" y="1180"/>
                  </a:cubicBezTo>
                  <a:cubicBezTo>
                    <a:pt x="1638" y="799"/>
                    <a:pt x="1696" y="399"/>
                    <a:pt x="1689"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4"/>
            <p:cNvSpPr/>
            <p:nvPr/>
          </p:nvSpPr>
          <p:spPr>
            <a:xfrm>
              <a:off x="2138650" y="3373075"/>
              <a:ext cx="40525" cy="41675"/>
            </a:xfrm>
            <a:custGeom>
              <a:rect b="b" l="l" r="r" t="t"/>
              <a:pathLst>
                <a:path extrusionOk="0" h="1667" w="1621">
                  <a:moveTo>
                    <a:pt x="1097" y="1"/>
                  </a:moveTo>
                  <a:cubicBezTo>
                    <a:pt x="906" y="370"/>
                    <a:pt x="563" y="850"/>
                    <a:pt x="1" y="1166"/>
                  </a:cubicBezTo>
                  <a:cubicBezTo>
                    <a:pt x="100" y="1326"/>
                    <a:pt x="157" y="1509"/>
                    <a:pt x="188" y="1665"/>
                  </a:cubicBezTo>
                  <a:cubicBezTo>
                    <a:pt x="208" y="1666"/>
                    <a:pt x="232" y="1667"/>
                    <a:pt x="260" y="1667"/>
                  </a:cubicBezTo>
                  <a:cubicBezTo>
                    <a:pt x="540" y="1667"/>
                    <a:pt x="1169" y="1602"/>
                    <a:pt x="1620" y="1084"/>
                  </a:cubicBezTo>
                  <a:cubicBezTo>
                    <a:pt x="1509" y="665"/>
                    <a:pt x="1331" y="300"/>
                    <a:pt x="1097"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4"/>
            <p:cNvSpPr/>
            <p:nvPr/>
          </p:nvSpPr>
          <p:spPr>
            <a:xfrm>
              <a:off x="2048750" y="3424050"/>
              <a:ext cx="38800" cy="47275"/>
            </a:xfrm>
            <a:custGeom>
              <a:rect b="b" l="l" r="r" t="t"/>
              <a:pathLst>
                <a:path extrusionOk="0" h="1891" w="1552">
                  <a:moveTo>
                    <a:pt x="1529" y="0"/>
                  </a:moveTo>
                  <a:cubicBezTo>
                    <a:pt x="1183" y="31"/>
                    <a:pt x="533" y="163"/>
                    <a:pt x="0" y="690"/>
                  </a:cubicBezTo>
                  <a:cubicBezTo>
                    <a:pt x="50" y="1132"/>
                    <a:pt x="186" y="1539"/>
                    <a:pt x="405" y="1891"/>
                  </a:cubicBezTo>
                  <a:cubicBezTo>
                    <a:pt x="627" y="1537"/>
                    <a:pt x="997" y="1064"/>
                    <a:pt x="1551" y="687"/>
                  </a:cubicBezTo>
                  <a:cubicBezTo>
                    <a:pt x="1503" y="513"/>
                    <a:pt x="1489" y="332"/>
                    <a:pt x="1509" y="152"/>
                  </a:cubicBezTo>
                  <a:cubicBezTo>
                    <a:pt x="1514" y="100"/>
                    <a:pt x="1522" y="49"/>
                    <a:pt x="1529"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4"/>
            <p:cNvSpPr/>
            <p:nvPr/>
          </p:nvSpPr>
          <p:spPr>
            <a:xfrm>
              <a:off x="2083475" y="3452575"/>
              <a:ext cx="25650" cy="43050"/>
            </a:xfrm>
            <a:custGeom>
              <a:rect b="b" l="l" r="r" t="t"/>
              <a:pathLst>
                <a:path extrusionOk="0" h="1722" w="1026">
                  <a:moveTo>
                    <a:pt x="425" y="1"/>
                  </a:moveTo>
                  <a:cubicBezTo>
                    <a:pt x="262" y="282"/>
                    <a:pt x="23" y="802"/>
                    <a:pt x="0" y="1439"/>
                  </a:cubicBezTo>
                  <a:cubicBezTo>
                    <a:pt x="318" y="1605"/>
                    <a:pt x="668" y="1700"/>
                    <a:pt x="1025" y="1721"/>
                  </a:cubicBezTo>
                  <a:cubicBezTo>
                    <a:pt x="927" y="1245"/>
                    <a:pt x="904" y="757"/>
                    <a:pt x="959" y="273"/>
                  </a:cubicBezTo>
                  <a:cubicBezTo>
                    <a:pt x="789" y="244"/>
                    <a:pt x="627" y="171"/>
                    <a:pt x="492" y="62"/>
                  </a:cubicBezTo>
                  <a:cubicBezTo>
                    <a:pt x="469" y="44"/>
                    <a:pt x="447" y="22"/>
                    <a:pt x="42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4"/>
            <p:cNvSpPr/>
            <p:nvPr/>
          </p:nvSpPr>
          <p:spPr>
            <a:xfrm>
              <a:off x="2056450" y="3368500"/>
              <a:ext cx="40975" cy="42075"/>
            </a:xfrm>
            <a:custGeom>
              <a:rect b="b" l="l" r="r" t="t"/>
              <a:pathLst>
                <a:path extrusionOk="0" h="1683" w="1639">
                  <a:moveTo>
                    <a:pt x="613" y="1"/>
                  </a:moveTo>
                  <a:cubicBezTo>
                    <a:pt x="522" y="92"/>
                    <a:pt x="436" y="191"/>
                    <a:pt x="360" y="295"/>
                  </a:cubicBezTo>
                  <a:cubicBezTo>
                    <a:pt x="214" y="493"/>
                    <a:pt x="93" y="708"/>
                    <a:pt x="0" y="936"/>
                  </a:cubicBezTo>
                  <a:cubicBezTo>
                    <a:pt x="473" y="1097"/>
                    <a:pt x="908" y="1352"/>
                    <a:pt x="1282" y="1682"/>
                  </a:cubicBezTo>
                  <a:cubicBezTo>
                    <a:pt x="1344" y="1453"/>
                    <a:pt x="1431" y="1258"/>
                    <a:pt x="1540" y="1111"/>
                  </a:cubicBezTo>
                  <a:cubicBezTo>
                    <a:pt x="1569" y="1071"/>
                    <a:pt x="1603" y="1033"/>
                    <a:pt x="1638" y="998"/>
                  </a:cubicBezTo>
                  <a:cubicBezTo>
                    <a:pt x="1433" y="652"/>
                    <a:pt x="1107" y="250"/>
                    <a:pt x="61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4"/>
            <p:cNvSpPr/>
            <p:nvPr/>
          </p:nvSpPr>
          <p:spPr>
            <a:xfrm>
              <a:off x="2117450" y="3455400"/>
              <a:ext cx="42250" cy="36875"/>
            </a:xfrm>
            <a:custGeom>
              <a:rect b="b" l="l" r="r" t="t"/>
              <a:pathLst>
                <a:path extrusionOk="0" h="1475" w="1690">
                  <a:moveTo>
                    <a:pt x="545" y="0"/>
                  </a:moveTo>
                  <a:cubicBezTo>
                    <a:pt x="536" y="4"/>
                    <a:pt x="529" y="8"/>
                    <a:pt x="522" y="13"/>
                  </a:cubicBezTo>
                  <a:cubicBezTo>
                    <a:pt x="358" y="93"/>
                    <a:pt x="181" y="145"/>
                    <a:pt x="1" y="169"/>
                  </a:cubicBezTo>
                  <a:cubicBezTo>
                    <a:pt x="64" y="422"/>
                    <a:pt x="250" y="997"/>
                    <a:pt x="690" y="1475"/>
                  </a:cubicBezTo>
                  <a:cubicBezTo>
                    <a:pt x="840" y="1428"/>
                    <a:pt x="988" y="1372"/>
                    <a:pt x="1130" y="1306"/>
                  </a:cubicBezTo>
                  <a:cubicBezTo>
                    <a:pt x="1335" y="1206"/>
                    <a:pt x="1525" y="1074"/>
                    <a:pt x="1689" y="917"/>
                  </a:cubicBezTo>
                  <a:cubicBezTo>
                    <a:pt x="1253" y="686"/>
                    <a:pt x="864" y="375"/>
                    <a:pt x="54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4"/>
            <p:cNvSpPr/>
            <p:nvPr/>
          </p:nvSpPr>
          <p:spPr>
            <a:xfrm>
              <a:off x="2140900" y="3373075"/>
              <a:ext cx="38275" cy="41675"/>
            </a:xfrm>
            <a:custGeom>
              <a:rect b="b" l="l" r="r" t="t"/>
              <a:pathLst>
                <a:path extrusionOk="0" h="1667" w="1531">
                  <a:moveTo>
                    <a:pt x="1007" y="1"/>
                  </a:moveTo>
                  <a:cubicBezTo>
                    <a:pt x="826" y="348"/>
                    <a:pt x="509" y="793"/>
                    <a:pt x="1" y="1110"/>
                  </a:cubicBezTo>
                  <a:cubicBezTo>
                    <a:pt x="58" y="1250"/>
                    <a:pt x="98" y="1398"/>
                    <a:pt x="117" y="1550"/>
                  </a:cubicBezTo>
                  <a:cubicBezTo>
                    <a:pt x="121" y="1588"/>
                    <a:pt x="126" y="1627"/>
                    <a:pt x="130" y="1666"/>
                  </a:cubicBezTo>
                  <a:cubicBezTo>
                    <a:pt x="140" y="1667"/>
                    <a:pt x="151" y="1667"/>
                    <a:pt x="162" y="1667"/>
                  </a:cubicBezTo>
                  <a:cubicBezTo>
                    <a:pt x="438" y="1667"/>
                    <a:pt x="1074" y="1609"/>
                    <a:pt x="1530" y="1084"/>
                  </a:cubicBezTo>
                  <a:cubicBezTo>
                    <a:pt x="1419" y="665"/>
                    <a:pt x="1241" y="300"/>
                    <a:pt x="1007"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4"/>
            <p:cNvSpPr/>
            <p:nvPr/>
          </p:nvSpPr>
          <p:spPr>
            <a:xfrm>
              <a:off x="2049450" y="3424100"/>
              <a:ext cx="38100" cy="44325"/>
            </a:xfrm>
            <a:custGeom>
              <a:rect b="b" l="l" r="r" t="t"/>
              <a:pathLst>
                <a:path extrusionOk="0" h="1773" w="1524">
                  <a:moveTo>
                    <a:pt x="1477" y="1"/>
                  </a:moveTo>
                  <a:lnTo>
                    <a:pt x="1477" y="1"/>
                  </a:lnTo>
                  <a:cubicBezTo>
                    <a:pt x="1132" y="35"/>
                    <a:pt x="518" y="170"/>
                    <a:pt x="0" y="663"/>
                  </a:cubicBezTo>
                  <a:cubicBezTo>
                    <a:pt x="69" y="1061"/>
                    <a:pt x="223" y="1439"/>
                    <a:pt x="452" y="1772"/>
                  </a:cubicBezTo>
                  <a:cubicBezTo>
                    <a:pt x="680" y="1435"/>
                    <a:pt x="1027" y="1023"/>
                    <a:pt x="1523" y="685"/>
                  </a:cubicBezTo>
                  <a:cubicBezTo>
                    <a:pt x="1481" y="528"/>
                    <a:pt x="1465" y="365"/>
                    <a:pt x="1478" y="202"/>
                  </a:cubicBezTo>
                  <a:cubicBezTo>
                    <a:pt x="1474" y="134"/>
                    <a:pt x="1474" y="67"/>
                    <a:pt x="1477"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4"/>
            <p:cNvSpPr/>
            <p:nvPr/>
          </p:nvSpPr>
          <p:spPr>
            <a:xfrm>
              <a:off x="2108675" y="3350725"/>
              <a:ext cx="33225" cy="40375"/>
            </a:xfrm>
            <a:custGeom>
              <a:rect b="b" l="l" r="r" t="t"/>
              <a:pathLst>
                <a:path extrusionOk="0" h="1615" w="1329">
                  <a:moveTo>
                    <a:pt x="367" y="0"/>
                  </a:moveTo>
                  <a:cubicBezTo>
                    <a:pt x="245" y="0"/>
                    <a:pt x="122" y="7"/>
                    <a:pt x="0" y="20"/>
                  </a:cubicBezTo>
                  <a:cubicBezTo>
                    <a:pt x="213" y="460"/>
                    <a:pt x="322" y="944"/>
                    <a:pt x="324" y="1433"/>
                  </a:cubicBezTo>
                  <a:cubicBezTo>
                    <a:pt x="332" y="1433"/>
                    <a:pt x="338" y="1432"/>
                    <a:pt x="346" y="1432"/>
                  </a:cubicBezTo>
                  <a:cubicBezTo>
                    <a:pt x="435" y="1432"/>
                    <a:pt x="523" y="1437"/>
                    <a:pt x="612" y="1448"/>
                  </a:cubicBezTo>
                  <a:cubicBezTo>
                    <a:pt x="758" y="1464"/>
                    <a:pt x="896" y="1522"/>
                    <a:pt x="1010" y="1614"/>
                  </a:cubicBezTo>
                  <a:cubicBezTo>
                    <a:pt x="1183" y="1246"/>
                    <a:pt x="1329" y="699"/>
                    <a:pt x="1119" y="96"/>
                  </a:cubicBezTo>
                  <a:cubicBezTo>
                    <a:pt x="1007" y="64"/>
                    <a:pt x="893" y="41"/>
                    <a:pt x="778" y="26"/>
                  </a:cubicBezTo>
                  <a:cubicBezTo>
                    <a:pt x="642" y="9"/>
                    <a:pt x="504" y="0"/>
                    <a:pt x="367"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4"/>
            <p:cNvSpPr/>
            <p:nvPr/>
          </p:nvSpPr>
          <p:spPr>
            <a:xfrm>
              <a:off x="2140125" y="3424075"/>
              <a:ext cx="42125" cy="29775"/>
            </a:xfrm>
            <a:custGeom>
              <a:rect b="b" l="l" r="r" t="t"/>
              <a:pathLst>
                <a:path extrusionOk="0" h="1191" w="1685">
                  <a:moveTo>
                    <a:pt x="1685" y="0"/>
                  </a:moveTo>
                  <a:lnTo>
                    <a:pt x="1685" y="0"/>
                  </a:lnTo>
                  <a:cubicBezTo>
                    <a:pt x="1340" y="138"/>
                    <a:pt x="885" y="260"/>
                    <a:pt x="359" y="260"/>
                  </a:cubicBezTo>
                  <a:cubicBezTo>
                    <a:pt x="293" y="260"/>
                    <a:pt x="225" y="258"/>
                    <a:pt x="157" y="253"/>
                  </a:cubicBezTo>
                  <a:cubicBezTo>
                    <a:pt x="137" y="455"/>
                    <a:pt x="85" y="650"/>
                    <a:pt x="1" y="834"/>
                  </a:cubicBezTo>
                  <a:cubicBezTo>
                    <a:pt x="240" y="974"/>
                    <a:pt x="705" y="1191"/>
                    <a:pt x="1265" y="1191"/>
                  </a:cubicBezTo>
                  <a:cubicBezTo>
                    <a:pt x="1321" y="1191"/>
                    <a:pt x="1377" y="1189"/>
                    <a:pt x="1435" y="1184"/>
                  </a:cubicBezTo>
                  <a:cubicBezTo>
                    <a:pt x="1584" y="806"/>
                    <a:pt x="1668" y="407"/>
                    <a:pt x="168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4"/>
            <p:cNvSpPr/>
            <p:nvPr/>
          </p:nvSpPr>
          <p:spPr>
            <a:xfrm>
              <a:off x="1713800" y="3868750"/>
              <a:ext cx="140375" cy="150850"/>
            </a:xfrm>
            <a:custGeom>
              <a:rect b="b" l="l" r="r" t="t"/>
              <a:pathLst>
                <a:path extrusionOk="0" h="6034" w="5615">
                  <a:moveTo>
                    <a:pt x="2852" y="1662"/>
                  </a:moveTo>
                  <a:cubicBezTo>
                    <a:pt x="2940" y="1664"/>
                    <a:pt x="3029" y="1669"/>
                    <a:pt x="3116" y="1679"/>
                  </a:cubicBezTo>
                  <a:cubicBezTo>
                    <a:pt x="3696" y="1749"/>
                    <a:pt x="3864" y="2333"/>
                    <a:pt x="3910" y="2675"/>
                  </a:cubicBezTo>
                  <a:cubicBezTo>
                    <a:pt x="4003" y="3344"/>
                    <a:pt x="3770" y="4013"/>
                    <a:pt x="3377" y="4201"/>
                  </a:cubicBezTo>
                  <a:cubicBezTo>
                    <a:pt x="3140" y="4314"/>
                    <a:pt x="2902" y="4370"/>
                    <a:pt x="2680" y="4370"/>
                  </a:cubicBezTo>
                  <a:cubicBezTo>
                    <a:pt x="2419" y="4370"/>
                    <a:pt x="2180" y="4292"/>
                    <a:pt x="1988" y="4138"/>
                  </a:cubicBezTo>
                  <a:cubicBezTo>
                    <a:pt x="1704" y="3909"/>
                    <a:pt x="1571" y="3535"/>
                    <a:pt x="1617" y="3086"/>
                  </a:cubicBezTo>
                  <a:cubicBezTo>
                    <a:pt x="1659" y="2656"/>
                    <a:pt x="1779" y="2291"/>
                    <a:pt x="1955" y="2055"/>
                  </a:cubicBezTo>
                  <a:cubicBezTo>
                    <a:pt x="2032" y="1952"/>
                    <a:pt x="2247" y="1662"/>
                    <a:pt x="2852" y="1662"/>
                  </a:cubicBezTo>
                  <a:close/>
                  <a:moveTo>
                    <a:pt x="2848" y="0"/>
                  </a:moveTo>
                  <a:cubicBezTo>
                    <a:pt x="1767" y="0"/>
                    <a:pt x="1129" y="531"/>
                    <a:pt x="775" y="1007"/>
                  </a:cubicBezTo>
                  <a:cubicBezTo>
                    <a:pt x="318" y="1622"/>
                    <a:pt x="158" y="2378"/>
                    <a:pt x="106" y="2905"/>
                  </a:cubicBezTo>
                  <a:cubicBezTo>
                    <a:pt x="0" y="3952"/>
                    <a:pt x="359" y="4890"/>
                    <a:pt x="1089" y="5476"/>
                  </a:cubicBezTo>
                  <a:cubicBezTo>
                    <a:pt x="1535" y="5838"/>
                    <a:pt x="2093" y="6033"/>
                    <a:pt x="2668" y="6033"/>
                  </a:cubicBezTo>
                  <a:cubicBezTo>
                    <a:pt x="2672" y="6033"/>
                    <a:pt x="2676" y="6033"/>
                    <a:pt x="2680" y="6033"/>
                  </a:cubicBezTo>
                  <a:cubicBezTo>
                    <a:pt x="3109" y="6033"/>
                    <a:pt x="3553" y="5931"/>
                    <a:pt x="3985" y="5725"/>
                  </a:cubicBezTo>
                  <a:cubicBezTo>
                    <a:pt x="5028" y="5228"/>
                    <a:pt x="5614" y="3871"/>
                    <a:pt x="5414" y="2426"/>
                  </a:cubicBezTo>
                  <a:cubicBezTo>
                    <a:pt x="5227" y="1082"/>
                    <a:pt x="4411" y="164"/>
                    <a:pt x="3283" y="27"/>
                  </a:cubicBezTo>
                  <a:cubicBezTo>
                    <a:pt x="3131" y="9"/>
                    <a:pt x="2986" y="0"/>
                    <a:pt x="28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4"/>
            <p:cNvSpPr/>
            <p:nvPr/>
          </p:nvSpPr>
          <p:spPr>
            <a:xfrm>
              <a:off x="1715200" y="3940425"/>
              <a:ext cx="135775" cy="79125"/>
            </a:xfrm>
            <a:custGeom>
              <a:rect b="b" l="l" r="r" t="t"/>
              <a:pathLst>
                <a:path extrusionOk="0" h="3165" w="5431">
                  <a:moveTo>
                    <a:pt x="5394" y="0"/>
                  </a:moveTo>
                  <a:lnTo>
                    <a:pt x="5394" y="0"/>
                  </a:lnTo>
                  <a:cubicBezTo>
                    <a:pt x="5360" y="1178"/>
                    <a:pt x="4807" y="2207"/>
                    <a:pt x="3929" y="2626"/>
                  </a:cubicBezTo>
                  <a:cubicBezTo>
                    <a:pt x="3497" y="2833"/>
                    <a:pt x="3053" y="2936"/>
                    <a:pt x="2624" y="2936"/>
                  </a:cubicBezTo>
                  <a:cubicBezTo>
                    <a:pt x="2620" y="2936"/>
                    <a:pt x="2616" y="2936"/>
                    <a:pt x="2612" y="2936"/>
                  </a:cubicBezTo>
                  <a:cubicBezTo>
                    <a:pt x="2037" y="2936"/>
                    <a:pt x="1479" y="2739"/>
                    <a:pt x="1033" y="2379"/>
                  </a:cubicBezTo>
                  <a:cubicBezTo>
                    <a:pt x="413" y="1880"/>
                    <a:pt x="62" y="1128"/>
                    <a:pt x="34" y="271"/>
                  </a:cubicBezTo>
                  <a:lnTo>
                    <a:pt x="34" y="271"/>
                  </a:lnTo>
                  <a:cubicBezTo>
                    <a:pt x="1" y="1223"/>
                    <a:pt x="358" y="2067"/>
                    <a:pt x="1033" y="2608"/>
                  </a:cubicBezTo>
                  <a:cubicBezTo>
                    <a:pt x="1479" y="2970"/>
                    <a:pt x="2037" y="3165"/>
                    <a:pt x="2612" y="3165"/>
                  </a:cubicBezTo>
                  <a:cubicBezTo>
                    <a:pt x="2616" y="3165"/>
                    <a:pt x="2620" y="3165"/>
                    <a:pt x="2624" y="3165"/>
                  </a:cubicBezTo>
                  <a:cubicBezTo>
                    <a:pt x="3053" y="3165"/>
                    <a:pt x="3497" y="3062"/>
                    <a:pt x="3930" y="2855"/>
                  </a:cubicBezTo>
                  <a:cubicBezTo>
                    <a:pt x="4864" y="2410"/>
                    <a:pt x="5430" y="1272"/>
                    <a:pt x="5394"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4"/>
            <p:cNvSpPr/>
            <p:nvPr/>
          </p:nvSpPr>
          <p:spPr>
            <a:xfrm>
              <a:off x="1753925" y="3904525"/>
              <a:ext cx="58250" cy="42700"/>
            </a:xfrm>
            <a:custGeom>
              <a:rect b="b" l="l" r="r" t="t"/>
              <a:pathLst>
                <a:path extrusionOk="0" h="1708" w="2330">
                  <a:moveTo>
                    <a:pt x="1247" y="1"/>
                  </a:moveTo>
                  <a:cubicBezTo>
                    <a:pt x="642" y="1"/>
                    <a:pt x="427" y="289"/>
                    <a:pt x="350" y="392"/>
                  </a:cubicBezTo>
                  <a:cubicBezTo>
                    <a:pt x="174" y="628"/>
                    <a:pt x="54" y="993"/>
                    <a:pt x="12" y="1423"/>
                  </a:cubicBezTo>
                  <a:cubicBezTo>
                    <a:pt x="2" y="1518"/>
                    <a:pt x="1" y="1613"/>
                    <a:pt x="9" y="1707"/>
                  </a:cubicBezTo>
                  <a:cubicBezTo>
                    <a:pt x="9" y="1691"/>
                    <a:pt x="9" y="1672"/>
                    <a:pt x="12" y="1655"/>
                  </a:cubicBezTo>
                  <a:cubicBezTo>
                    <a:pt x="54" y="1225"/>
                    <a:pt x="175" y="860"/>
                    <a:pt x="350" y="624"/>
                  </a:cubicBezTo>
                  <a:cubicBezTo>
                    <a:pt x="427" y="521"/>
                    <a:pt x="641" y="231"/>
                    <a:pt x="1247" y="231"/>
                  </a:cubicBezTo>
                  <a:cubicBezTo>
                    <a:pt x="1335" y="233"/>
                    <a:pt x="1424" y="238"/>
                    <a:pt x="1511" y="250"/>
                  </a:cubicBezTo>
                  <a:cubicBezTo>
                    <a:pt x="2091" y="320"/>
                    <a:pt x="2259" y="903"/>
                    <a:pt x="2305" y="1245"/>
                  </a:cubicBezTo>
                  <a:cubicBezTo>
                    <a:pt x="2314" y="1305"/>
                    <a:pt x="2319" y="1366"/>
                    <a:pt x="2322" y="1425"/>
                  </a:cubicBezTo>
                  <a:cubicBezTo>
                    <a:pt x="2329" y="1287"/>
                    <a:pt x="2325" y="1149"/>
                    <a:pt x="2305" y="1013"/>
                  </a:cubicBezTo>
                  <a:cubicBezTo>
                    <a:pt x="2259" y="671"/>
                    <a:pt x="2091" y="88"/>
                    <a:pt x="1511" y="18"/>
                  </a:cubicBezTo>
                  <a:cubicBezTo>
                    <a:pt x="1424" y="6"/>
                    <a:pt x="1335" y="1"/>
                    <a:pt x="124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4"/>
            <p:cNvSpPr/>
            <p:nvPr/>
          </p:nvSpPr>
          <p:spPr>
            <a:xfrm>
              <a:off x="1776425" y="3868750"/>
              <a:ext cx="34125" cy="44675"/>
            </a:xfrm>
            <a:custGeom>
              <a:rect b="b" l="l" r="r" t="t"/>
              <a:pathLst>
                <a:path extrusionOk="0" h="1787" w="1365">
                  <a:moveTo>
                    <a:pt x="358" y="1"/>
                  </a:moveTo>
                  <a:cubicBezTo>
                    <a:pt x="239" y="1"/>
                    <a:pt x="119" y="7"/>
                    <a:pt x="1" y="20"/>
                  </a:cubicBezTo>
                  <a:cubicBezTo>
                    <a:pt x="160" y="351"/>
                    <a:pt x="372" y="944"/>
                    <a:pt x="314" y="1665"/>
                  </a:cubicBezTo>
                  <a:cubicBezTo>
                    <a:pt x="325" y="1665"/>
                    <a:pt x="335" y="1662"/>
                    <a:pt x="347" y="1662"/>
                  </a:cubicBezTo>
                  <a:cubicBezTo>
                    <a:pt x="435" y="1664"/>
                    <a:pt x="524" y="1669"/>
                    <a:pt x="611" y="1681"/>
                  </a:cubicBezTo>
                  <a:cubicBezTo>
                    <a:pt x="722" y="1693"/>
                    <a:pt x="827" y="1728"/>
                    <a:pt x="923" y="1786"/>
                  </a:cubicBezTo>
                  <a:cubicBezTo>
                    <a:pt x="1123" y="1430"/>
                    <a:pt x="1364" y="801"/>
                    <a:pt x="1118" y="98"/>
                  </a:cubicBezTo>
                  <a:cubicBezTo>
                    <a:pt x="1007" y="65"/>
                    <a:pt x="893" y="43"/>
                    <a:pt x="778" y="27"/>
                  </a:cubicBezTo>
                  <a:cubicBezTo>
                    <a:pt x="638" y="10"/>
                    <a:pt x="498" y="1"/>
                    <a:pt x="358"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4"/>
            <p:cNvSpPr/>
            <p:nvPr/>
          </p:nvSpPr>
          <p:spPr>
            <a:xfrm>
              <a:off x="1724175" y="3886575"/>
              <a:ext cx="43150" cy="43275"/>
            </a:xfrm>
            <a:custGeom>
              <a:rect b="b" l="l" r="r" t="t"/>
              <a:pathLst>
                <a:path extrusionOk="0" h="1731" w="1726">
                  <a:moveTo>
                    <a:pt x="613" y="0"/>
                  </a:moveTo>
                  <a:cubicBezTo>
                    <a:pt x="522" y="92"/>
                    <a:pt x="437" y="190"/>
                    <a:pt x="360" y="294"/>
                  </a:cubicBezTo>
                  <a:cubicBezTo>
                    <a:pt x="214" y="492"/>
                    <a:pt x="94" y="708"/>
                    <a:pt x="0" y="935"/>
                  </a:cubicBezTo>
                  <a:cubicBezTo>
                    <a:pt x="498" y="1104"/>
                    <a:pt x="955" y="1375"/>
                    <a:pt x="1341" y="1731"/>
                  </a:cubicBezTo>
                  <a:cubicBezTo>
                    <a:pt x="1388" y="1592"/>
                    <a:pt x="1455" y="1461"/>
                    <a:pt x="1540" y="1342"/>
                  </a:cubicBezTo>
                  <a:cubicBezTo>
                    <a:pt x="1592" y="1270"/>
                    <a:pt x="1655" y="1207"/>
                    <a:pt x="1725" y="1153"/>
                  </a:cubicBezTo>
                  <a:cubicBezTo>
                    <a:pt x="1533" y="779"/>
                    <a:pt x="1184" y="287"/>
                    <a:pt x="613"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4"/>
            <p:cNvSpPr/>
            <p:nvPr/>
          </p:nvSpPr>
          <p:spPr>
            <a:xfrm>
              <a:off x="1785175" y="3973450"/>
              <a:ext cx="46000" cy="41175"/>
            </a:xfrm>
            <a:custGeom>
              <a:rect b="b" l="l" r="r" t="t"/>
              <a:pathLst>
                <a:path extrusionOk="0" h="1647" w="1840">
                  <a:moveTo>
                    <a:pt x="545" y="1"/>
                  </a:moveTo>
                  <a:cubicBezTo>
                    <a:pt x="536" y="3"/>
                    <a:pt x="529" y="9"/>
                    <a:pt x="522" y="13"/>
                  </a:cubicBezTo>
                  <a:cubicBezTo>
                    <a:pt x="358" y="92"/>
                    <a:pt x="182" y="144"/>
                    <a:pt x="1" y="168"/>
                  </a:cubicBezTo>
                  <a:cubicBezTo>
                    <a:pt x="72" y="452"/>
                    <a:pt x="296" y="1145"/>
                    <a:pt x="864" y="1647"/>
                  </a:cubicBezTo>
                  <a:cubicBezTo>
                    <a:pt x="952" y="1613"/>
                    <a:pt x="1042" y="1578"/>
                    <a:pt x="1130" y="1536"/>
                  </a:cubicBezTo>
                  <a:cubicBezTo>
                    <a:pt x="1401" y="1405"/>
                    <a:pt x="1643" y="1220"/>
                    <a:pt x="1840" y="992"/>
                  </a:cubicBezTo>
                  <a:cubicBezTo>
                    <a:pt x="1343" y="757"/>
                    <a:pt x="902" y="418"/>
                    <a:pt x="545"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4"/>
            <p:cNvSpPr/>
            <p:nvPr/>
          </p:nvSpPr>
          <p:spPr>
            <a:xfrm>
              <a:off x="1750275" y="3970650"/>
              <a:ext cx="27925" cy="48825"/>
            </a:xfrm>
            <a:custGeom>
              <a:rect b="b" l="l" r="r" t="t"/>
              <a:pathLst>
                <a:path extrusionOk="0" h="1953" w="1117">
                  <a:moveTo>
                    <a:pt x="463" y="0"/>
                  </a:moveTo>
                  <a:cubicBezTo>
                    <a:pt x="280" y="315"/>
                    <a:pt x="1" y="927"/>
                    <a:pt x="39" y="1669"/>
                  </a:cubicBezTo>
                  <a:cubicBezTo>
                    <a:pt x="372" y="1842"/>
                    <a:pt x="740" y="1940"/>
                    <a:pt x="1117" y="1953"/>
                  </a:cubicBezTo>
                  <a:cubicBezTo>
                    <a:pt x="974" y="1405"/>
                    <a:pt x="934" y="835"/>
                    <a:pt x="997" y="273"/>
                  </a:cubicBezTo>
                  <a:cubicBezTo>
                    <a:pt x="826" y="243"/>
                    <a:pt x="666" y="170"/>
                    <a:pt x="531" y="62"/>
                  </a:cubicBezTo>
                  <a:cubicBezTo>
                    <a:pt x="507" y="42"/>
                    <a:pt x="484" y="23"/>
                    <a:pt x="463"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4"/>
            <p:cNvSpPr/>
            <p:nvPr/>
          </p:nvSpPr>
          <p:spPr>
            <a:xfrm>
              <a:off x="1807850" y="3942075"/>
              <a:ext cx="42400" cy="29925"/>
            </a:xfrm>
            <a:custGeom>
              <a:rect b="b" l="l" r="r" t="t"/>
              <a:pathLst>
                <a:path extrusionOk="0" h="1197" w="1696">
                  <a:moveTo>
                    <a:pt x="1690" y="0"/>
                  </a:moveTo>
                  <a:lnTo>
                    <a:pt x="1690" y="0"/>
                  </a:lnTo>
                  <a:cubicBezTo>
                    <a:pt x="1346" y="138"/>
                    <a:pt x="891" y="261"/>
                    <a:pt x="365" y="261"/>
                  </a:cubicBezTo>
                  <a:cubicBezTo>
                    <a:pt x="296" y="261"/>
                    <a:pt x="227" y="259"/>
                    <a:pt x="157" y="255"/>
                  </a:cubicBezTo>
                  <a:cubicBezTo>
                    <a:pt x="138" y="456"/>
                    <a:pt x="85" y="653"/>
                    <a:pt x="1" y="837"/>
                  </a:cubicBezTo>
                  <a:cubicBezTo>
                    <a:pt x="240" y="976"/>
                    <a:pt x="705" y="1196"/>
                    <a:pt x="1266" y="1196"/>
                  </a:cubicBezTo>
                  <a:cubicBezTo>
                    <a:pt x="1348" y="1196"/>
                    <a:pt x="1433" y="1192"/>
                    <a:pt x="1519" y="1181"/>
                  </a:cubicBezTo>
                  <a:cubicBezTo>
                    <a:pt x="1638" y="799"/>
                    <a:pt x="1696" y="401"/>
                    <a:pt x="169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4"/>
            <p:cNvSpPr/>
            <p:nvPr/>
          </p:nvSpPr>
          <p:spPr>
            <a:xfrm>
              <a:off x="1806375" y="3891150"/>
              <a:ext cx="40525" cy="41625"/>
            </a:xfrm>
            <a:custGeom>
              <a:rect b="b" l="l" r="r" t="t"/>
              <a:pathLst>
                <a:path extrusionOk="0" h="1665" w="1621">
                  <a:moveTo>
                    <a:pt x="1097" y="0"/>
                  </a:moveTo>
                  <a:cubicBezTo>
                    <a:pt x="906" y="368"/>
                    <a:pt x="564" y="848"/>
                    <a:pt x="0" y="1166"/>
                  </a:cubicBezTo>
                  <a:cubicBezTo>
                    <a:pt x="100" y="1324"/>
                    <a:pt x="157" y="1507"/>
                    <a:pt x="187" y="1663"/>
                  </a:cubicBezTo>
                  <a:cubicBezTo>
                    <a:pt x="208" y="1664"/>
                    <a:pt x="232" y="1665"/>
                    <a:pt x="260" y="1665"/>
                  </a:cubicBezTo>
                  <a:cubicBezTo>
                    <a:pt x="541" y="1665"/>
                    <a:pt x="1170" y="1601"/>
                    <a:pt x="1620" y="1084"/>
                  </a:cubicBezTo>
                  <a:cubicBezTo>
                    <a:pt x="1510" y="665"/>
                    <a:pt x="1332" y="300"/>
                    <a:pt x="1097"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4"/>
            <p:cNvSpPr/>
            <p:nvPr/>
          </p:nvSpPr>
          <p:spPr>
            <a:xfrm>
              <a:off x="1716475" y="3942075"/>
              <a:ext cx="38775" cy="47300"/>
            </a:xfrm>
            <a:custGeom>
              <a:rect b="b" l="l" r="r" t="t"/>
              <a:pathLst>
                <a:path extrusionOk="0" h="1892" w="1551">
                  <a:moveTo>
                    <a:pt x="1530" y="0"/>
                  </a:moveTo>
                  <a:lnTo>
                    <a:pt x="1530" y="0"/>
                  </a:lnTo>
                  <a:cubicBezTo>
                    <a:pt x="1183" y="31"/>
                    <a:pt x="533" y="165"/>
                    <a:pt x="0" y="692"/>
                  </a:cubicBezTo>
                  <a:cubicBezTo>
                    <a:pt x="49" y="1132"/>
                    <a:pt x="186" y="1540"/>
                    <a:pt x="405" y="1891"/>
                  </a:cubicBezTo>
                  <a:cubicBezTo>
                    <a:pt x="627" y="1537"/>
                    <a:pt x="997" y="1064"/>
                    <a:pt x="1551" y="689"/>
                  </a:cubicBezTo>
                  <a:cubicBezTo>
                    <a:pt x="1505" y="515"/>
                    <a:pt x="1490" y="333"/>
                    <a:pt x="1510" y="153"/>
                  </a:cubicBezTo>
                  <a:cubicBezTo>
                    <a:pt x="1516" y="101"/>
                    <a:pt x="1521" y="51"/>
                    <a:pt x="153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4"/>
            <p:cNvSpPr/>
            <p:nvPr/>
          </p:nvSpPr>
          <p:spPr>
            <a:xfrm>
              <a:off x="1751225" y="3970650"/>
              <a:ext cx="25650" cy="43000"/>
            </a:xfrm>
            <a:custGeom>
              <a:rect b="b" l="l" r="r" t="t"/>
              <a:pathLst>
                <a:path extrusionOk="0" h="1720" w="1026">
                  <a:moveTo>
                    <a:pt x="425" y="0"/>
                  </a:moveTo>
                  <a:cubicBezTo>
                    <a:pt x="262" y="281"/>
                    <a:pt x="23" y="800"/>
                    <a:pt x="1" y="1437"/>
                  </a:cubicBezTo>
                  <a:cubicBezTo>
                    <a:pt x="318" y="1603"/>
                    <a:pt x="667" y="1700"/>
                    <a:pt x="1026" y="1720"/>
                  </a:cubicBezTo>
                  <a:cubicBezTo>
                    <a:pt x="927" y="1244"/>
                    <a:pt x="905" y="757"/>
                    <a:pt x="959" y="273"/>
                  </a:cubicBezTo>
                  <a:cubicBezTo>
                    <a:pt x="788" y="243"/>
                    <a:pt x="628" y="170"/>
                    <a:pt x="493" y="62"/>
                  </a:cubicBezTo>
                  <a:cubicBezTo>
                    <a:pt x="469" y="42"/>
                    <a:pt x="446" y="23"/>
                    <a:pt x="42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4"/>
            <p:cNvSpPr/>
            <p:nvPr/>
          </p:nvSpPr>
          <p:spPr>
            <a:xfrm>
              <a:off x="1724175" y="3886575"/>
              <a:ext cx="41000" cy="42050"/>
            </a:xfrm>
            <a:custGeom>
              <a:rect b="b" l="l" r="r" t="t"/>
              <a:pathLst>
                <a:path extrusionOk="0" h="1682" w="1640">
                  <a:moveTo>
                    <a:pt x="614" y="0"/>
                  </a:moveTo>
                  <a:cubicBezTo>
                    <a:pt x="522" y="92"/>
                    <a:pt x="437" y="190"/>
                    <a:pt x="360" y="294"/>
                  </a:cubicBezTo>
                  <a:cubicBezTo>
                    <a:pt x="215" y="492"/>
                    <a:pt x="94" y="708"/>
                    <a:pt x="0" y="935"/>
                  </a:cubicBezTo>
                  <a:cubicBezTo>
                    <a:pt x="474" y="1097"/>
                    <a:pt x="910" y="1350"/>
                    <a:pt x="1284" y="1682"/>
                  </a:cubicBezTo>
                  <a:cubicBezTo>
                    <a:pt x="1346" y="1451"/>
                    <a:pt x="1433" y="1256"/>
                    <a:pt x="1541" y="1111"/>
                  </a:cubicBezTo>
                  <a:cubicBezTo>
                    <a:pt x="1570" y="1070"/>
                    <a:pt x="1603" y="1032"/>
                    <a:pt x="1639" y="996"/>
                  </a:cubicBezTo>
                  <a:cubicBezTo>
                    <a:pt x="1434" y="651"/>
                    <a:pt x="1107" y="249"/>
                    <a:pt x="61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4"/>
            <p:cNvSpPr/>
            <p:nvPr/>
          </p:nvSpPr>
          <p:spPr>
            <a:xfrm>
              <a:off x="1785175" y="3973450"/>
              <a:ext cx="42250" cy="36875"/>
            </a:xfrm>
            <a:custGeom>
              <a:rect b="b" l="l" r="r" t="t"/>
              <a:pathLst>
                <a:path extrusionOk="0" h="1475" w="1690">
                  <a:moveTo>
                    <a:pt x="545" y="1"/>
                  </a:moveTo>
                  <a:cubicBezTo>
                    <a:pt x="536" y="3"/>
                    <a:pt x="529" y="9"/>
                    <a:pt x="522" y="13"/>
                  </a:cubicBezTo>
                  <a:cubicBezTo>
                    <a:pt x="358" y="92"/>
                    <a:pt x="182" y="144"/>
                    <a:pt x="1" y="168"/>
                  </a:cubicBezTo>
                  <a:cubicBezTo>
                    <a:pt x="64" y="421"/>
                    <a:pt x="250" y="997"/>
                    <a:pt x="690" y="1474"/>
                  </a:cubicBezTo>
                  <a:cubicBezTo>
                    <a:pt x="840" y="1429"/>
                    <a:pt x="988" y="1373"/>
                    <a:pt x="1130" y="1305"/>
                  </a:cubicBezTo>
                  <a:cubicBezTo>
                    <a:pt x="1336" y="1206"/>
                    <a:pt x="1525" y="1075"/>
                    <a:pt x="1689" y="917"/>
                  </a:cubicBezTo>
                  <a:cubicBezTo>
                    <a:pt x="1253" y="687"/>
                    <a:pt x="865" y="376"/>
                    <a:pt x="54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4"/>
            <p:cNvSpPr/>
            <p:nvPr/>
          </p:nvSpPr>
          <p:spPr>
            <a:xfrm>
              <a:off x="1808650" y="3891150"/>
              <a:ext cx="38275" cy="41650"/>
            </a:xfrm>
            <a:custGeom>
              <a:rect b="b" l="l" r="r" t="t"/>
              <a:pathLst>
                <a:path extrusionOk="0" h="1666" w="1531">
                  <a:moveTo>
                    <a:pt x="1007" y="0"/>
                  </a:moveTo>
                  <a:cubicBezTo>
                    <a:pt x="826" y="347"/>
                    <a:pt x="508" y="793"/>
                    <a:pt x="1" y="1108"/>
                  </a:cubicBezTo>
                  <a:cubicBezTo>
                    <a:pt x="57" y="1250"/>
                    <a:pt x="96" y="1398"/>
                    <a:pt x="116" y="1548"/>
                  </a:cubicBezTo>
                  <a:cubicBezTo>
                    <a:pt x="122" y="1587"/>
                    <a:pt x="126" y="1625"/>
                    <a:pt x="129" y="1665"/>
                  </a:cubicBezTo>
                  <a:cubicBezTo>
                    <a:pt x="141" y="1665"/>
                    <a:pt x="155" y="1665"/>
                    <a:pt x="169" y="1665"/>
                  </a:cubicBezTo>
                  <a:cubicBezTo>
                    <a:pt x="448" y="1665"/>
                    <a:pt x="1078" y="1603"/>
                    <a:pt x="1530" y="1084"/>
                  </a:cubicBezTo>
                  <a:cubicBezTo>
                    <a:pt x="1419" y="664"/>
                    <a:pt x="1241" y="298"/>
                    <a:pt x="1007"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4"/>
            <p:cNvSpPr/>
            <p:nvPr/>
          </p:nvSpPr>
          <p:spPr>
            <a:xfrm>
              <a:off x="1717200" y="3942150"/>
              <a:ext cx="38050" cy="44325"/>
            </a:xfrm>
            <a:custGeom>
              <a:rect b="b" l="l" r="r" t="t"/>
              <a:pathLst>
                <a:path extrusionOk="0" h="1773" w="1522">
                  <a:moveTo>
                    <a:pt x="1477" y="0"/>
                  </a:moveTo>
                  <a:lnTo>
                    <a:pt x="1477" y="0"/>
                  </a:lnTo>
                  <a:cubicBezTo>
                    <a:pt x="1132" y="34"/>
                    <a:pt x="517" y="169"/>
                    <a:pt x="1" y="664"/>
                  </a:cubicBezTo>
                  <a:cubicBezTo>
                    <a:pt x="68" y="1061"/>
                    <a:pt x="223" y="1440"/>
                    <a:pt x="452" y="1773"/>
                  </a:cubicBezTo>
                  <a:cubicBezTo>
                    <a:pt x="680" y="1435"/>
                    <a:pt x="1027" y="1022"/>
                    <a:pt x="1522" y="686"/>
                  </a:cubicBezTo>
                  <a:cubicBezTo>
                    <a:pt x="1480" y="529"/>
                    <a:pt x="1464" y="364"/>
                    <a:pt x="1478" y="201"/>
                  </a:cubicBezTo>
                  <a:cubicBezTo>
                    <a:pt x="1473" y="135"/>
                    <a:pt x="1473" y="68"/>
                    <a:pt x="1477"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4"/>
            <p:cNvSpPr/>
            <p:nvPr/>
          </p:nvSpPr>
          <p:spPr>
            <a:xfrm>
              <a:off x="1776425" y="3868750"/>
              <a:ext cx="33250" cy="40400"/>
            </a:xfrm>
            <a:custGeom>
              <a:rect b="b" l="l" r="r" t="t"/>
              <a:pathLst>
                <a:path extrusionOk="0" h="1616" w="1330">
                  <a:moveTo>
                    <a:pt x="358" y="1"/>
                  </a:moveTo>
                  <a:cubicBezTo>
                    <a:pt x="239" y="1"/>
                    <a:pt x="119" y="7"/>
                    <a:pt x="1" y="20"/>
                  </a:cubicBezTo>
                  <a:cubicBezTo>
                    <a:pt x="212" y="462"/>
                    <a:pt x="321" y="944"/>
                    <a:pt x="323" y="1433"/>
                  </a:cubicBezTo>
                  <a:cubicBezTo>
                    <a:pt x="331" y="1433"/>
                    <a:pt x="338" y="1432"/>
                    <a:pt x="347" y="1432"/>
                  </a:cubicBezTo>
                  <a:cubicBezTo>
                    <a:pt x="435" y="1433"/>
                    <a:pt x="524" y="1439"/>
                    <a:pt x="611" y="1450"/>
                  </a:cubicBezTo>
                  <a:cubicBezTo>
                    <a:pt x="757" y="1465"/>
                    <a:pt x="895" y="1523"/>
                    <a:pt x="1009" y="1616"/>
                  </a:cubicBezTo>
                  <a:cubicBezTo>
                    <a:pt x="1182" y="1246"/>
                    <a:pt x="1329" y="699"/>
                    <a:pt x="1118" y="98"/>
                  </a:cubicBezTo>
                  <a:cubicBezTo>
                    <a:pt x="1007" y="65"/>
                    <a:pt x="893" y="41"/>
                    <a:pt x="778" y="27"/>
                  </a:cubicBezTo>
                  <a:cubicBezTo>
                    <a:pt x="638" y="10"/>
                    <a:pt x="498" y="1"/>
                    <a:pt x="358"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4"/>
            <p:cNvSpPr/>
            <p:nvPr/>
          </p:nvSpPr>
          <p:spPr>
            <a:xfrm>
              <a:off x="1807850" y="3942100"/>
              <a:ext cx="42125" cy="29825"/>
            </a:xfrm>
            <a:custGeom>
              <a:rect b="b" l="l" r="r" t="t"/>
              <a:pathLst>
                <a:path extrusionOk="0" h="1193" w="1685">
                  <a:moveTo>
                    <a:pt x="1685" y="1"/>
                  </a:moveTo>
                  <a:cubicBezTo>
                    <a:pt x="1263" y="172"/>
                    <a:pt x="813" y="259"/>
                    <a:pt x="358" y="259"/>
                  </a:cubicBezTo>
                  <a:cubicBezTo>
                    <a:pt x="291" y="259"/>
                    <a:pt x="224" y="257"/>
                    <a:pt x="157" y="254"/>
                  </a:cubicBezTo>
                  <a:cubicBezTo>
                    <a:pt x="138" y="455"/>
                    <a:pt x="85" y="652"/>
                    <a:pt x="1" y="836"/>
                  </a:cubicBezTo>
                  <a:cubicBezTo>
                    <a:pt x="241" y="975"/>
                    <a:pt x="708" y="1192"/>
                    <a:pt x="1269" y="1192"/>
                  </a:cubicBezTo>
                  <a:cubicBezTo>
                    <a:pt x="1323" y="1192"/>
                    <a:pt x="1378" y="1190"/>
                    <a:pt x="1434" y="1186"/>
                  </a:cubicBezTo>
                  <a:cubicBezTo>
                    <a:pt x="1584" y="808"/>
                    <a:pt x="1669" y="407"/>
                    <a:pt x="168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4"/>
            <p:cNvSpPr/>
            <p:nvPr/>
          </p:nvSpPr>
          <p:spPr>
            <a:xfrm>
              <a:off x="2386725" y="3868625"/>
              <a:ext cx="148025" cy="150075"/>
            </a:xfrm>
            <a:custGeom>
              <a:rect b="b" l="l" r="r" t="t"/>
              <a:pathLst>
                <a:path extrusionOk="0" h="6003" w="5921">
                  <a:moveTo>
                    <a:pt x="3078" y="1665"/>
                  </a:moveTo>
                  <a:cubicBezTo>
                    <a:pt x="3162" y="1665"/>
                    <a:pt x="3242" y="1679"/>
                    <a:pt x="3315" y="1709"/>
                  </a:cubicBezTo>
                  <a:cubicBezTo>
                    <a:pt x="3841" y="1925"/>
                    <a:pt x="4198" y="2337"/>
                    <a:pt x="4271" y="2810"/>
                  </a:cubicBezTo>
                  <a:cubicBezTo>
                    <a:pt x="4330" y="3193"/>
                    <a:pt x="4188" y="3561"/>
                    <a:pt x="3869" y="3849"/>
                  </a:cubicBezTo>
                  <a:cubicBezTo>
                    <a:pt x="3566" y="4125"/>
                    <a:pt x="3246" y="4298"/>
                    <a:pt x="2971" y="4333"/>
                  </a:cubicBezTo>
                  <a:cubicBezTo>
                    <a:pt x="2943" y="4336"/>
                    <a:pt x="2903" y="4342"/>
                    <a:pt x="2854" y="4342"/>
                  </a:cubicBezTo>
                  <a:cubicBezTo>
                    <a:pt x="2688" y="4342"/>
                    <a:pt x="2412" y="4285"/>
                    <a:pt x="2078" y="3932"/>
                  </a:cubicBezTo>
                  <a:cubicBezTo>
                    <a:pt x="2013" y="3865"/>
                    <a:pt x="1954" y="3793"/>
                    <a:pt x="1898" y="3718"/>
                  </a:cubicBezTo>
                  <a:cubicBezTo>
                    <a:pt x="1526" y="3226"/>
                    <a:pt x="1777" y="2681"/>
                    <a:pt x="1961" y="2400"/>
                  </a:cubicBezTo>
                  <a:cubicBezTo>
                    <a:pt x="2254" y="1950"/>
                    <a:pt x="2704" y="1665"/>
                    <a:pt x="3078" y="1665"/>
                  </a:cubicBezTo>
                  <a:close/>
                  <a:moveTo>
                    <a:pt x="3071" y="1"/>
                  </a:moveTo>
                  <a:cubicBezTo>
                    <a:pt x="2208" y="1"/>
                    <a:pt x="1316" y="524"/>
                    <a:pt x="721" y="1435"/>
                  </a:cubicBezTo>
                  <a:cubicBezTo>
                    <a:pt x="0" y="2542"/>
                    <a:pt x="3" y="3823"/>
                    <a:pt x="726" y="4779"/>
                  </a:cubicBezTo>
                  <a:cubicBezTo>
                    <a:pt x="1466" y="5756"/>
                    <a:pt x="2253" y="6002"/>
                    <a:pt x="2858" y="6002"/>
                  </a:cubicBezTo>
                  <a:cubicBezTo>
                    <a:pt x="2961" y="6002"/>
                    <a:pt x="3059" y="5995"/>
                    <a:pt x="3151" y="5983"/>
                  </a:cubicBezTo>
                  <a:cubicBezTo>
                    <a:pt x="3871" y="5889"/>
                    <a:pt x="4467" y="5467"/>
                    <a:pt x="4839" y="5129"/>
                  </a:cubicBezTo>
                  <a:cubicBezTo>
                    <a:pt x="5582" y="4457"/>
                    <a:pt x="5920" y="3510"/>
                    <a:pt x="5770" y="2535"/>
                  </a:cubicBezTo>
                  <a:cubicBezTo>
                    <a:pt x="5677" y="1929"/>
                    <a:pt x="5402" y="1368"/>
                    <a:pt x="4980" y="924"/>
                  </a:cubicBezTo>
                  <a:cubicBezTo>
                    <a:pt x="4662" y="589"/>
                    <a:pt x="4275" y="326"/>
                    <a:pt x="3847" y="152"/>
                  </a:cubicBezTo>
                  <a:cubicBezTo>
                    <a:pt x="3597" y="50"/>
                    <a:pt x="3336" y="1"/>
                    <a:pt x="3071"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4"/>
            <p:cNvSpPr/>
            <p:nvPr/>
          </p:nvSpPr>
          <p:spPr>
            <a:xfrm>
              <a:off x="2411175" y="3868650"/>
              <a:ext cx="123325" cy="124300"/>
            </a:xfrm>
            <a:custGeom>
              <a:rect b="b" l="l" r="r" t="t"/>
              <a:pathLst>
                <a:path extrusionOk="0" h="4972" w="4933">
                  <a:moveTo>
                    <a:pt x="2095" y="0"/>
                  </a:moveTo>
                  <a:cubicBezTo>
                    <a:pt x="1348" y="0"/>
                    <a:pt x="579" y="392"/>
                    <a:pt x="1" y="1088"/>
                  </a:cubicBezTo>
                  <a:cubicBezTo>
                    <a:pt x="558" y="497"/>
                    <a:pt x="1262" y="166"/>
                    <a:pt x="1948" y="166"/>
                  </a:cubicBezTo>
                  <a:cubicBezTo>
                    <a:pt x="2212" y="166"/>
                    <a:pt x="2473" y="215"/>
                    <a:pt x="2722" y="317"/>
                  </a:cubicBezTo>
                  <a:cubicBezTo>
                    <a:pt x="3150" y="490"/>
                    <a:pt x="3536" y="754"/>
                    <a:pt x="3856" y="1088"/>
                  </a:cubicBezTo>
                  <a:cubicBezTo>
                    <a:pt x="4277" y="1533"/>
                    <a:pt x="4553" y="2094"/>
                    <a:pt x="4646" y="2698"/>
                  </a:cubicBezTo>
                  <a:cubicBezTo>
                    <a:pt x="4776" y="3511"/>
                    <a:pt x="4549" y="4340"/>
                    <a:pt x="4021" y="4972"/>
                  </a:cubicBezTo>
                  <a:cubicBezTo>
                    <a:pt x="4651" y="4312"/>
                    <a:pt x="4933" y="3436"/>
                    <a:pt x="4793" y="2534"/>
                  </a:cubicBezTo>
                  <a:cubicBezTo>
                    <a:pt x="4701" y="1928"/>
                    <a:pt x="4425" y="1367"/>
                    <a:pt x="4003" y="923"/>
                  </a:cubicBezTo>
                  <a:cubicBezTo>
                    <a:pt x="3684" y="588"/>
                    <a:pt x="3299" y="325"/>
                    <a:pt x="2870" y="151"/>
                  </a:cubicBezTo>
                  <a:cubicBezTo>
                    <a:pt x="2621" y="49"/>
                    <a:pt x="2359" y="0"/>
                    <a:pt x="2095"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4"/>
            <p:cNvSpPr/>
            <p:nvPr/>
          </p:nvSpPr>
          <p:spPr>
            <a:xfrm>
              <a:off x="2421150" y="3925050"/>
              <a:ext cx="63200" cy="56275"/>
            </a:xfrm>
            <a:custGeom>
              <a:rect b="b" l="l" r="r" t="t"/>
              <a:pathLst>
                <a:path extrusionOk="0" h="2251" w="2528">
                  <a:moveTo>
                    <a:pt x="687" y="1"/>
                  </a:moveTo>
                  <a:cubicBezTo>
                    <a:pt x="593" y="94"/>
                    <a:pt x="508" y="198"/>
                    <a:pt x="435" y="309"/>
                  </a:cubicBezTo>
                  <a:cubicBezTo>
                    <a:pt x="253" y="590"/>
                    <a:pt x="1" y="1135"/>
                    <a:pt x="374" y="1627"/>
                  </a:cubicBezTo>
                  <a:cubicBezTo>
                    <a:pt x="428" y="1702"/>
                    <a:pt x="489" y="1774"/>
                    <a:pt x="553" y="1841"/>
                  </a:cubicBezTo>
                  <a:cubicBezTo>
                    <a:pt x="886" y="2194"/>
                    <a:pt x="1163" y="2250"/>
                    <a:pt x="1329" y="2250"/>
                  </a:cubicBezTo>
                  <a:cubicBezTo>
                    <a:pt x="1379" y="2250"/>
                    <a:pt x="1418" y="2245"/>
                    <a:pt x="1446" y="2242"/>
                  </a:cubicBezTo>
                  <a:cubicBezTo>
                    <a:pt x="1722" y="2205"/>
                    <a:pt x="2041" y="2034"/>
                    <a:pt x="2345" y="1758"/>
                  </a:cubicBezTo>
                  <a:cubicBezTo>
                    <a:pt x="2412" y="1696"/>
                    <a:pt x="2474" y="1629"/>
                    <a:pt x="2527" y="1556"/>
                  </a:cubicBezTo>
                  <a:lnTo>
                    <a:pt x="2527" y="1556"/>
                  </a:lnTo>
                  <a:cubicBezTo>
                    <a:pt x="2516" y="1567"/>
                    <a:pt x="2505" y="1580"/>
                    <a:pt x="2492" y="1592"/>
                  </a:cubicBezTo>
                  <a:cubicBezTo>
                    <a:pt x="2189" y="1868"/>
                    <a:pt x="1869" y="2039"/>
                    <a:pt x="1594" y="2074"/>
                  </a:cubicBezTo>
                  <a:cubicBezTo>
                    <a:pt x="1565" y="2078"/>
                    <a:pt x="1525" y="2084"/>
                    <a:pt x="1474" y="2084"/>
                  </a:cubicBezTo>
                  <a:cubicBezTo>
                    <a:pt x="1308" y="2084"/>
                    <a:pt x="1033" y="2027"/>
                    <a:pt x="701" y="1675"/>
                  </a:cubicBezTo>
                  <a:cubicBezTo>
                    <a:pt x="636" y="1608"/>
                    <a:pt x="577" y="1536"/>
                    <a:pt x="521" y="1461"/>
                  </a:cubicBezTo>
                  <a:cubicBezTo>
                    <a:pt x="149" y="969"/>
                    <a:pt x="400" y="424"/>
                    <a:pt x="584" y="143"/>
                  </a:cubicBezTo>
                  <a:cubicBezTo>
                    <a:pt x="617" y="92"/>
                    <a:pt x="650" y="46"/>
                    <a:pt x="68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4"/>
            <p:cNvSpPr/>
            <p:nvPr/>
          </p:nvSpPr>
          <p:spPr>
            <a:xfrm>
              <a:off x="2399875" y="3953775"/>
              <a:ext cx="39375" cy="49225"/>
            </a:xfrm>
            <a:custGeom>
              <a:rect b="b" l="l" r="r" t="t"/>
              <a:pathLst>
                <a:path extrusionOk="0" h="1969" w="1575">
                  <a:moveTo>
                    <a:pt x="1215" y="0"/>
                  </a:moveTo>
                  <a:cubicBezTo>
                    <a:pt x="844" y="103"/>
                    <a:pt x="270" y="372"/>
                    <a:pt x="0" y="1063"/>
                  </a:cubicBezTo>
                  <a:cubicBezTo>
                    <a:pt x="59" y="1171"/>
                    <a:pt x="127" y="1274"/>
                    <a:pt x="200" y="1373"/>
                  </a:cubicBezTo>
                  <a:cubicBezTo>
                    <a:pt x="363" y="1590"/>
                    <a:pt x="548" y="1790"/>
                    <a:pt x="754" y="1969"/>
                  </a:cubicBezTo>
                  <a:cubicBezTo>
                    <a:pt x="849" y="1610"/>
                    <a:pt x="1076" y="1024"/>
                    <a:pt x="1575" y="549"/>
                  </a:cubicBezTo>
                  <a:cubicBezTo>
                    <a:pt x="1566" y="540"/>
                    <a:pt x="1559" y="535"/>
                    <a:pt x="1551" y="526"/>
                  </a:cubicBezTo>
                  <a:cubicBezTo>
                    <a:pt x="1487" y="459"/>
                    <a:pt x="1427" y="387"/>
                    <a:pt x="1371" y="312"/>
                  </a:cubicBezTo>
                  <a:cubicBezTo>
                    <a:pt x="1299" y="220"/>
                    <a:pt x="1247" y="113"/>
                    <a:pt x="121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4"/>
            <p:cNvSpPr/>
            <p:nvPr/>
          </p:nvSpPr>
          <p:spPr>
            <a:xfrm>
              <a:off x="2450575" y="3973725"/>
              <a:ext cx="31600" cy="44950"/>
            </a:xfrm>
            <a:custGeom>
              <a:rect b="b" l="l" r="r" t="t"/>
              <a:pathLst>
                <a:path extrusionOk="0" h="1798" w="1264">
                  <a:moveTo>
                    <a:pt x="806" y="1"/>
                  </a:moveTo>
                  <a:cubicBezTo>
                    <a:pt x="684" y="64"/>
                    <a:pt x="552" y="108"/>
                    <a:pt x="417" y="127"/>
                  </a:cubicBezTo>
                  <a:cubicBezTo>
                    <a:pt x="379" y="133"/>
                    <a:pt x="341" y="136"/>
                    <a:pt x="302" y="136"/>
                  </a:cubicBezTo>
                  <a:cubicBezTo>
                    <a:pt x="256" y="136"/>
                    <a:pt x="209" y="132"/>
                    <a:pt x="162" y="123"/>
                  </a:cubicBezTo>
                  <a:lnTo>
                    <a:pt x="162" y="123"/>
                  </a:lnTo>
                  <a:cubicBezTo>
                    <a:pt x="64" y="538"/>
                    <a:pt x="1" y="1157"/>
                    <a:pt x="228" y="1796"/>
                  </a:cubicBezTo>
                  <a:cubicBezTo>
                    <a:pt x="255" y="1797"/>
                    <a:pt x="281" y="1798"/>
                    <a:pt x="307" y="1798"/>
                  </a:cubicBezTo>
                  <a:cubicBezTo>
                    <a:pt x="404" y="1798"/>
                    <a:pt x="501" y="1792"/>
                    <a:pt x="597" y="1779"/>
                  </a:cubicBezTo>
                  <a:cubicBezTo>
                    <a:pt x="826" y="1747"/>
                    <a:pt x="1051" y="1684"/>
                    <a:pt x="1263" y="1591"/>
                  </a:cubicBezTo>
                  <a:cubicBezTo>
                    <a:pt x="1014" y="1093"/>
                    <a:pt x="860" y="555"/>
                    <a:pt x="806"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4"/>
            <p:cNvSpPr/>
            <p:nvPr/>
          </p:nvSpPr>
          <p:spPr>
            <a:xfrm>
              <a:off x="2461475" y="3868650"/>
              <a:ext cx="30175" cy="49850"/>
            </a:xfrm>
            <a:custGeom>
              <a:rect b="b" l="l" r="r" t="t"/>
              <a:pathLst>
                <a:path extrusionOk="0" h="1994" w="1207">
                  <a:moveTo>
                    <a:pt x="80" y="0"/>
                  </a:moveTo>
                  <a:cubicBezTo>
                    <a:pt x="54" y="0"/>
                    <a:pt x="27" y="1"/>
                    <a:pt x="1" y="2"/>
                  </a:cubicBezTo>
                  <a:cubicBezTo>
                    <a:pt x="206" y="544"/>
                    <a:pt x="308" y="1121"/>
                    <a:pt x="299" y="1700"/>
                  </a:cubicBezTo>
                  <a:cubicBezTo>
                    <a:pt x="307" y="1703"/>
                    <a:pt x="315" y="1706"/>
                    <a:pt x="324" y="1708"/>
                  </a:cubicBezTo>
                  <a:cubicBezTo>
                    <a:pt x="495" y="1779"/>
                    <a:pt x="654" y="1874"/>
                    <a:pt x="796" y="1994"/>
                  </a:cubicBezTo>
                  <a:cubicBezTo>
                    <a:pt x="927" y="1735"/>
                    <a:pt x="1207" y="1067"/>
                    <a:pt x="1118" y="274"/>
                  </a:cubicBezTo>
                  <a:cubicBezTo>
                    <a:pt x="1032" y="231"/>
                    <a:pt x="947" y="189"/>
                    <a:pt x="857" y="151"/>
                  </a:cubicBezTo>
                  <a:cubicBezTo>
                    <a:pt x="610" y="51"/>
                    <a:pt x="346" y="0"/>
                    <a:pt x="80"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4"/>
            <p:cNvSpPr/>
            <p:nvPr/>
          </p:nvSpPr>
          <p:spPr>
            <a:xfrm>
              <a:off x="2488475" y="3893775"/>
              <a:ext cx="39425" cy="47500"/>
            </a:xfrm>
            <a:custGeom>
              <a:rect b="b" l="l" r="r" t="t"/>
              <a:pathLst>
                <a:path extrusionOk="0" h="1900" w="1577">
                  <a:moveTo>
                    <a:pt x="983" y="1"/>
                  </a:moveTo>
                  <a:cubicBezTo>
                    <a:pt x="792" y="389"/>
                    <a:pt x="481" y="876"/>
                    <a:pt x="0" y="1298"/>
                  </a:cubicBezTo>
                  <a:cubicBezTo>
                    <a:pt x="103" y="1450"/>
                    <a:pt x="172" y="1623"/>
                    <a:pt x="201" y="1804"/>
                  </a:cubicBezTo>
                  <a:cubicBezTo>
                    <a:pt x="205" y="1837"/>
                    <a:pt x="207" y="1868"/>
                    <a:pt x="210" y="1900"/>
                  </a:cubicBezTo>
                  <a:cubicBezTo>
                    <a:pt x="540" y="1811"/>
                    <a:pt x="1131" y="1586"/>
                    <a:pt x="1576" y="1024"/>
                  </a:cubicBezTo>
                  <a:cubicBezTo>
                    <a:pt x="1448" y="647"/>
                    <a:pt x="1246" y="299"/>
                    <a:pt x="983" y="1"/>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4"/>
            <p:cNvSpPr/>
            <p:nvPr/>
          </p:nvSpPr>
          <p:spPr>
            <a:xfrm>
              <a:off x="2412175" y="3876700"/>
              <a:ext cx="43625" cy="42550"/>
            </a:xfrm>
            <a:custGeom>
              <a:rect b="b" l="l" r="r" t="t"/>
              <a:pathLst>
                <a:path extrusionOk="0" h="1702" w="1745">
                  <a:moveTo>
                    <a:pt x="873" y="0"/>
                  </a:moveTo>
                  <a:cubicBezTo>
                    <a:pt x="541" y="186"/>
                    <a:pt x="246" y="429"/>
                    <a:pt x="0" y="717"/>
                  </a:cubicBezTo>
                  <a:cubicBezTo>
                    <a:pt x="484" y="955"/>
                    <a:pt x="914" y="1289"/>
                    <a:pt x="1263" y="1701"/>
                  </a:cubicBezTo>
                  <a:cubicBezTo>
                    <a:pt x="1403" y="1572"/>
                    <a:pt x="1566" y="1471"/>
                    <a:pt x="1745" y="1403"/>
                  </a:cubicBezTo>
                  <a:cubicBezTo>
                    <a:pt x="1649" y="1079"/>
                    <a:pt x="1407" y="453"/>
                    <a:pt x="873"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4"/>
            <p:cNvSpPr/>
            <p:nvPr/>
          </p:nvSpPr>
          <p:spPr>
            <a:xfrm>
              <a:off x="2391425" y="3914175"/>
              <a:ext cx="42825" cy="29475"/>
            </a:xfrm>
            <a:custGeom>
              <a:rect b="b" l="l" r="r" t="t"/>
              <a:pathLst>
                <a:path extrusionOk="0" h="1179" w="1713">
                  <a:moveTo>
                    <a:pt x="375" y="0"/>
                  </a:moveTo>
                  <a:cubicBezTo>
                    <a:pt x="355" y="0"/>
                    <a:pt x="335" y="0"/>
                    <a:pt x="314" y="1"/>
                  </a:cubicBezTo>
                  <a:cubicBezTo>
                    <a:pt x="133" y="368"/>
                    <a:pt x="26" y="769"/>
                    <a:pt x="1" y="1178"/>
                  </a:cubicBezTo>
                  <a:cubicBezTo>
                    <a:pt x="210" y="1111"/>
                    <a:pt x="478" y="1054"/>
                    <a:pt x="780" y="1054"/>
                  </a:cubicBezTo>
                  <a:cubicBezTo>
                    <a:pt x="1013" y="1054"/>
                    <a:pt x="1266" y="1088"/>
                    <a:pt x="1530" y="1175"/>
                  </a:cubicBezTo>
                  <a:cubicBezTo>
                    <a:pt x="1560" y="984"/>
                    <a:pt x="1636" y="811"/>
                    <a:pt x="1713" y="675"/>
                  </a:cubicBezTo>
                  <a:cubicBezTo>
                    <a:pt x="1561" y="501"/>
                    <a:pt x="1062" y="0"/>
                    <a:pt x="375"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4"/>
            <p:cNvSpPr/>
            <p:nvPr/>
          </p:nvSpPr>
          <p:spPr>
            <a:xfrm>
              <a:off x="2480675" y="3954450"/>
              <a:ext cx="50300" cy="29425"/>
            </a:xfrm>
            <a:custGeom>
              <a:rect b="b" l="l" r="r" t="t"/>
              <a:pathLst>
                <a:path extrusionOk="0" h="1177" w="2012">
                  <a:moveTo>
                    <a:pt x="422" y="0"/>
                  </a:moveTo>
                  <a:cubicBezTo>
                    <a:pt x="347" y="158"/>
                    <a:pt x="242" y="300"/>
                    <a:pt x="111" y="416"/>
                  </a:cubicBezTo>
                  <a:cubicBezTo>
                    <a:pt x="75" y="449"/>
                    <a:pt x="37" y="481"/>
                    <a:pt x="0" y="510"/>
                  </a:cubicBezTo>
                  <a:cubicBezTo>
                    <a:pt x="269" y="752"/>
                    <a:pt x="820" y="1150"/>
                    <a:pt x="1537" y="1177"/>
                  </a:cubicBezTo>
                  <a:cubicBezTo>
                    <a:pt x="1781" y="828"/>
                    <a:pt x="1943" y="429"/>
                    <a:pt x="2012" y="9"/>
                  </a:cubicBezTo>
                  <a:lnTo>
                    <a:pt x="2012" y="9"/>
                  </a:lnTo>
                  <a:cubicBezTo>
                    <a:pt x="1756" y="65"/>
                    <a:pt x="1496" y="93"/>
                    <a:pt x="1235" y="93"/>
                  </a:cubicBezTo>
                  <a:cubicBezTo>
                    <a:pt x="962" y="93"/>
                    <a:pt x="690" y="62"/>
                    <a:pt x="422" y="0"/>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4"/>
            <p:cNvSpPr/>
            <p:nvPr/>
          </p:nvSpPr>
          <p:spPr>
            <a:xfrm>
              <a:off x="2488475" y="3898975"/>
              <a:ext cx="35725" cy="42300"/>
            </a:xfrm>
            <a:custGeom>
              <a:rect b="b" l="l" r="r" t="t"/>
              <a:pathLst>
                <a:path extrusionOk="0" h="1692" w="1429">
                  <a:moveTo>
                    <a:pt x="873" y="1"/>
                  </a:moveTo>
                  <a:cubicBezTo>
                    <a:pt x="646" y="410"/>
                    <a:pt x="350" y="778"/>
                    <a:pt x="0" y="1090"/>
                  </a:cubicBezTo>
                  <a:cubicBezTo>
                    <a:pt x="103" y="1242"/>
                    <a:pt x="172" y="1415"/>
                    <a:pt x="201" y="1596"/>
                  </a:cubicBezTo>
                  <a:cubicBezTo>
                    <a:pt x="205" y="1629"/>
                    <a:pt x="207" y="1660"/>
                    <a:pt x="210" y="1692"/>
                  </a:cubicBezTo>
                  <a:cubicBezTo>
                    <a:pt x="505" y="1615"/>
                    <a:pt x="1008" y="1423"/>
                    <a:pt x="1429" y="982"/>
                  </a:cubicBezTo>
                  <a:cubicBezTo>
                    <a:pt x="1308" y="623"/>
                    <a:pt x="1118" y="289"/>
                    <a:pt x="87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4"/>
            <p:cNvSpPr/>
            <p:nvPr/>
          </p:nvSpPr>
          <p:spPr>
            <a:xfrm>
              <a:off x="2451350" y="3975675"/>
              <a:ext cx="30825" cy="43000"/>
            </a:xfrm>
            <a:custGeom>
              <a:rect b="b" l="l" r="r" t="t"/>
              <a:pathLst>
                <a:path extrusionOk="0" h="1720" w="1233">
                  <a:moveTo>
                    <a:pt x="785" y="0"/>
                  </a:moveTo>
                  <a:cubicBezTo>
                    <a:pt x="595" y="120"/>
                    <a:pt x="408" y="194"/>
                    <a:pt x="238" y="217"/>
                  </a:cubicBezTo>
                  <a:cubicBezTo>
                    <a:pt x="199" y="221"/>
                    <a:pt x="158" y="224"/>
                    <a:pt x="118" y="224"/>
                  </a:cubicBezTo>
                  <a:cubicBezTo>
                    <a:pt x="110" y="224"/>
                    <a:pt x="102" y="224"/>
                    <a:pt x="93" y="224"/>
                  </a:cubicBezTo>
                  <a:lnTo>
                    <a:pt x="93" y="224"/>
                  </a:lnTo>
                  <a:cubicBezTo>
                    <a:pt x="22" y="629"/>
                    <a:pt x="1" y="1164"/>
                    <a:pt x="196" y="1718"/>
                  </a:cubicBezTo>
                  <a:cubicBezTo>
                    <a:pt x="223" y="1719"/>
                    <a:pt x="249" y="1720"/>
                    <a:pt x="275" y="1720"/>
                  </a:cubicBezTo>
                  <a:cubicBezTo>
                    <a:pt x="372" y="1720"/>
                    <a:pt x="469" y="1714"/>
                    <a:pt x="566" y="1701"/>
                  </a:cubicBezTo>
                  <a:cubicBezTo>
                    <a:pt x="795" y="1669"/>
                    <a:pt x="1020" y="1606"/>
                    <a:pt x="1232" y="1513"/>
                  </a:cubicBezTo>
                  <a:cubicBezTo>
                    <a:pt x="996" y="1039"/>
                    <a:pt x="844" y="527"/>
                    <a:pt x="78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4"/>
            <p:cNvSpPr/>
            <p:nvPr/>
          </p:nvSpPr>
          <p:spPr>
            <a:xfrm>
              <a:off x="2462975" y="3872900"/>
              <a:ext cx="27175" cy="45575"/>
            </a:xfrm>
            <a:custGeom>
              <a:rect b="b" l="l" r="r" t="t"/>
              <a:pathLst>
                <a:path extrusionOk="0" h="1823" w="1087">
                  <a:moveTo>
                    <a:pt x="1" y="0"/>
                  </a:moveTo>
                  <a:lnTo>
                    <a:pt x="1" y="0"/>
                  </a:lnTo>
                  <a:cubicBezTo>
                    <a:pt x="167" y="493"/>
                    <a:pt x="247" y="1010"/>
                    <a:pt x="240" y="1530"/>
                  </a:cubicBezTo>
                  <a:cubicBezTo>
                    <a:pt x="248" y="1533"/>
                    <a:pt x="257" y="1534"/>
                    <a:pt x="264" y="1537"/>
                  </a:cubicBezTo>
                  <a:cubicBezTo>
                    <a:pt x="435" y="1607"/>
                    <a:pt x="596" y="1703"/>
                    <a:pt x="738" y="1822"/>
                  </a:cubicBezTo>
                  <a:cubicBezTo>
                    <a:pt x="853" y="1592"/>
                    <a:pt x="1086" y="1038"/>
                    <a:pt x="1074" y="360"/>
                  </a:cubicBezTo>
                  <a:cubicBezTo>
                    <a:pt x="937" y="279"/>
                    <a:pt x="795" y="207"/>
                    <a:pt x="650" y="147"/>
                  </a:cubicBezTo>
                  <a:cubicBezTo>
                    <a:pt x="442" y="62"/>
                    <a:pt x="223" y="13"/>
                    <a:pt x="1"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4"/>
            <p:cNvSpPr/>
            <p:nvPr/>
          </p:nvSpPr>
          <p:spPr>
            <a:xfrm>
              <a:off x="2391425" y="3914175"/>
              <a:ext cx="42275" cy="29475"/>
            </a:xfrm>
            <a:custGeom>
              <a:rect b="b" l="l" r="r" t="t"/>
              <a:pathLst>
                <a:path extrusionOk="0" h="1179" w="1691">
                  <a:moveTo>
                    <a:pt x="375" y="0"/>
                  </a:moveTo>
                  <a:cubicBezTo>
                    <a:pt x="355" y="0"/>
                    <a:pt x="335" y="0"/>
                    <a:pt x="314" y="1"/>
                  </a:cubicBezTo>
                  <a:cubicBezTo>
                    <a:pt x="133" y="368"/>
                    <a:pt x="26" y="769"/>
                    <a:pt x="1" y="1178"/>
                  </a:cubicBezTo>
                  <a:cubicBezTo>
                    <a:pt x="209" y="1111"/>
                    <a:pt x="473" y="1056"/>
                    <a:pt x="773" y="1056"/>
                  </a:cubicBezTo>
                  <a:cubicBezTo>
                    <a:pt x="978" y="1056"/>
                    <a:pt x="1199" y="1082"/>
                    <a:pt x="1429" y="1147"/>
                  </a:cubicBezTo>
                  <a:cubicBezTo>
                    <a:pt x="1477" y="1004"/>
                    <a:pt x="1543" y="869"/>
                    <a:pt x="1624" y="744"/>
                  </a:cubicBezTo>
                  <a:cubicBezTo>
                    <a:pt x="1645" y="711"/>
                    <a:pt x="1668" y="680"/>
                    <a:pt x="1690" y="649"/>
                  </a:cubicBezTo>
                  <a:cubicBezTo>
                    <a:pt x="1517" y="458"/>
                    <a:pt x="1033" y="0"/>
                    <a:pt x="37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4"/>
            <p:cNvSpPr/>
            <p:nvPr/>
          </p:nvSpPr>
          <p:spPr>
            <a:xfrm>
              <a:off x="2481125" y="3954450"/>
              <a:ext cx="46625" cy="29350"/>
            </a:xfrm>
            <a:custGeom>
              <a:rect b="b" l="l" r="r" t="t"/>
              <a:pathLst>
                <a:path extrusionOk="0" h="1174" w="1865">
                  <a:moveTo>
                    <a:pt x="404" y="0"/>
                  </a:moveTo>
                  <a:cubicBezTo>
                    <a:pt x="336" y="142"/>
                    <a:pt x="242" y="271"/>
                    <a:pt x="128" y="381"/>
                  </a:cubicBezTo>
                  <a:cubicBezTo>
                    <a:pt x="89" y="433"/>
                    <a:pt x="45" y="481"/>
                    <a:pt x="0" y="527"/>
                  </a:cubicBezTo>
                  <a:cubicBezTo>
                    <a:pt x="269" y="765"/>
                    <a:pt x="798" y="1135"/>
                    <a:pt x="1482" y="1174"/>
                  </a:cubicBezTo>
                  <a:cubicBezTo>
                    <a:pt x="1690" y="825"/>
                    <a:pt x="1820" y="436"/>
                    <a:pt x="1865" y="34"/>
                  </a:cubicBezTo>
                  <a:lnTo>
                    <a:pt x="1865" y="34"/>
                  </a:lnTo>
                  <a:cubicBezTo>
                    <a:pt x="1650" y="74"/>
                    <a:pt x="1433" y="93"/>
                    <a:pt x="1217" y="93"/>
                  </a:cubicBezTo>
                  <a:cubicBezTo>
                    <a:pt x="944" y="93"/>
                    <a:pt x="671" y="62"/>
                    <a:pt x="40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4"/>
            <p:cNvSpPr/>
            <p:nvPr/>
          </p:nvSpPr>
          <p:spPr>
            <a:xfrm>
              <a:off x="2399825" y="3955175"/>
              <a:ext cx="35600" cy="47825"/>
            </a:xfrm>
            <a:custGeom>
              <a:rect b="b" l="l" r="r" t="t"/>
              <a:pathLst>
                <a:path extrusionOk="0" h="1913" w="1424">
                  <a:moveTo>
                    <a:pt x="1045" y="1"/>
                  </a:moveTo>
                  <a:cubicBezTo>
                    <a:pt x="687" y="134"/>
                    <a:pt x="233" y="415"/>
                    <a:pt x="1" y="1009"/>
                  </a:cubicBezTo>
                  <a:cubicBezTo>
                    <a:pt x="61" y="1115"/>
                    <a:pt x="127" y="1218"/>
                    <a:pt x="202" y="1317"/>
                  </a:cubicBezTo>
                  <a:cubicBezTo>
                    <a:pt x="365" y="1534"/>
                    <a:pt x="550" y="1734"/>
                    <a:pt x="756" y="1913"/>
                  </a:cubicBezTo>
                  <a:cubicBezTo>
                    <a:pt x="841" y="1593"/>
                    <a:pt x="1031" y="1093"/>
                    <a:pt x="1423" y="653"/>
                  </a:cubicBezTo>
                  <a:cubicBezTo>
                    <a:pt x="1418" y="646"/>
                    <a:pt x="1412" y="643"/>
                    <a:pt x="1405" y="636"/>
                  </a:cubicBezTo>
                  <a:cubicBezTo>
                    <a:pt x="1342" y="569"/>
                    <a:pt x="1281" y="497"/>
                    <a:pt x="1227" y="422"/>
                  </a:cubicBezTo>
                  <a:cubicBezTo>
                    <a:pt x="1131" y="299"/>
                    <a:pt x="1069" y="154"/>
                    <a:pt x="104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4"/>
            <p:cNvSpPr/>
            <p:nvPr/>
          </p:nvSpPr>
          <p:spPr>
            <a:xfrm>
              <a:off x="2412275" y="3878175"/>
              <a:ext cx="43525" cy="41075"/>
            </a:xfrm>
            <a:custGeom>
              <a:rect b="b" l="l" r="r" t="t"/>
              <a:pathLst>
                <a:path extrusionOk="0" h="1643" w="1741">
                  <a:moveTo>
                    <a:pt x="934" y="0"/>
                  </a:moveTo>
                  <a:cubicBezTo>
                    <a:pt x="584" y="161"/>
                    <a:pt x="266" y="384"/>
                    <a:pt x="0" y="661"/>
                  </a:cubicBezTo>
                  <a:cubicBezTo>
                    <a:pt x="483" y="897"/>
                    <a:pt x="911" y="1232"/>
                    <a:pt x="1259" y="1642"/>
                  </a:cubicBezTo>
                  <a:cubicBezTo>
                    <a:pt x="1399" y="1513"/>
                    <a:pt x="1562" y="1412"/>
                    <a:pt x="1741" y="1343"/>
                  </a:cubicBezTo>
                  <a:cubicBezTo>
                    <a:pt x="1649" y="1034"/>
                    <a:pt x="1420" y="447"/>
                    <a:pt x="93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4"/>
            <p:cNvSpPr/>
            <p:nvPr/>
          </p:nvSpPr>
          <p:spPr>
            <a:xfrm>
              <a:off x="1901950" y="3562775"/>
              <a:ext cx="442500" cy="576950"/>
            </a:xfrm>
            <a:custGeom>
              <a:rect b="b" l="l" r="r" t="t"/>
              <a:pathLst>
                <a:path extrusionOk="0" h="23078" w="17700">
                  <a:moveTo>
                    <a:pt x="9235" y="0"/>
                  </a:moveTo>
                  <a:cubicBezTo>
                    <a:pt x="8878" y="6"/>
                    <a:pt x="8522" y="37"/>
                    <a:pt x="8170" y="91"/>
                  </a:cubicBezTo>
                  <a:cubicBezTo>
                    <a:pt x="8385" y="609"/>
                    <a:pt x="8614" y="1388"/>
                    <a:pt x="8494" y="2175"/>
                  </a:cubicBezTo>
                  <a:cubicBezTo>
                    <a:pt x="8712" y="2152"/>
                    <a:pt x="8932" y="2140"/>
                    <a:pt x="9151" y="2137"/>
                  </a:cubicBezTo>
                  <a:cubicBezTo>
                    <a:pt x="9308" y="1821"/>
                    <a:pt x="9589" y="1038"/>
                    <a:pt x="9235" y="0"/>
                  </a:cubicBezTo>
                  <a:close/>
                  <a:moveTo>
                    <a:pt x="11240" y="281"/>
                  </a:moveTo>
                  <a:cubicBezTo>
                    <a:pt x="11172" y="839"/>
                    <a:pt x="10988" y="1651"/>
                    <a:pt x="10496" y="2259"/>
                  </a:cubicBezTo>
                  <a:cubicBezTo>
                    <a:pt x="10762" y="2313"/>
                    <a:pt x="11023" y="2384"/>
                    <a:pt x="11279" y="2473"/>
                  </a:cubicBezTo>
                  <a:cubicBezTo>
                    <a:pt x="11614" y="2200"/>
                    <a:pt x="12065" y="1660"/>
                    <a:pt x="12204" y="699"/>
                  </a:cubicBezTo>
                  <a:cubicBezTo>
                    <a:pt x="11895" y="533"/>
                    <a:pt x="11573" y="394"/>
                    <a:pt x="11240" y="281"/>
                  </a:cubicBezTo>
                  <a:close/>
                  <a:moveTo>
                    <a:pt x="6539" y="512"/>
                  </a:moveTo>
                  <a:cubicBezTo>
                    <a:pt x="6203" y="633"/>
                    <a:pt x="5874" y="775"/>
                    <a:pt x="5555" y="936"/>
                  </a:cubicBezTo>
                  <a:cubicBezTo>
                    <a:pt x="5878" y="1367"/>
                    <a:pt x="6255" y="2012"/>
                    <a:pt x="6338" y="2760"/>
                  </a:cubicBezTo>
                  <a:cubicBezTo>
                    <a:pt x="6546" y="2664"/>
                    <a:pt x="6758" y="2578"/>
                    <a:pt x="6975" y="2505"/>
                  </a:cubicBezTo>
                  <a:cubicBezTo>
                    <a:pt x="7041" y="2133"/>
                    <a:pt x="7084" y="1351"/>
                    <a:pt x="6539" y="512"/>
                  </a:cubicBezTo>
                  <a:close/>
                  <a:moveTo>
                    <a:pt x="13782" y="1826"/>
                  </a:moveTo>
                  <a:cubicBezTo>
                    <a:pt x="13558" y="2287"/>
                    <a:pt x="13196" y="2854"/>
                    <a:pt x="12668" y="3225"/>
                  </a:cubicBezTo>
                  <a:cubicBezTo>
                    <a:pt x="12876" y="3387"/>
                    <a:pt x="13066" y="3570"/>
                    <a:pt x="13238" y="3771"/>
                  </a:cubicBezTo>
                  <a:cubicBezTo>
                    <a:pt x="13599" y="3643"/>
                    <a:pt x="14130" y="3340"/>
                    <a:pt x="14538" y="2618"/>
                  </a:cubicBezTo>
                  <a:cubicBezTo>
                    <a:pt x="14305" y="2337"/>
                    <a:pt x="14052" y="2072"/>
                    <a:pt x="13782" y="1826"/>
                  </a:cubicBezTo>
                  <a:close/>
                  <a:moveTo>
                    <a:pt x="4038" y="1911"/>
                  </a:moveTo>
                  <a:cubicBezTo>
                    <a:pt x="3870" y="2047"/>
                    <a:pt x="3707" y="2186"/>
                    <a:pt x="3557" y="2332"/>
                  </a:cubicBezTo>
                  <a:cubicBezTo>
                    <a:pt x="3430" y="2452"/>
                    <a:pt x="3314" y="2581"/>
                    <a:pt x="3207" y="2719"/>
                  </a:cubicBezTo>
                  <a:cubicBezTo>
                    <a:pt x="3647" y="2909"/>
                    <a:pt x="4280" y="3267"/>
                    <a:pt x="4714" y="3870"/>
                  </a:cubicBezTo>
                  <a:cubicBezTo>
                    <a:pt x="4731" y="3852"/>
                    <a:pt x="4748" y="3832"/>
                    <a:pt x="4765" y="3816"/>
                  </a:cubicBezTo>
                  <a:cubicBezTo>
                    <a:pt x="4921" y="3667"/>
                    <a:pt x="5085" y="3526"/>
                    <a:pt x="5259" y="3397"/>
                  </a:cubicBezTo>
                  <a:cubicBezTo>
                    <a:pt x="5140" y="3007"/>
                    <a:pt x="4831" y="2352"/>
                    <a:pt x="4038" y="1911"/>
                  </a:cubicBezTo>
                  <a:close/>
                  <a:moveTo>
                    <a:pt x="2405" y="4235"/>
                  </a:moveTo>
                  <a:cubicBezTo>
                    <a:pt x="2286" y="4535"/>
                    <a:pt x="2165" y="4884"/>
                    <a:pt x="2041" y="5289"/>
                  </a:cubicBezTo>
                  <a:cubicBezTo>
                    <a:pt x="2518" y="5366"/>
                    <a:pt x="3201" y="5560"/>
                    <a:pt x="3737" y="6035"/>
                  </a:cubicBezTo>
                  <a:cubicBezTo>
                    <a:pt x="3821" y="5736"/>
                    <a:pt x="3910" y="5462"/>
                    <a:pt x="4001" y="5209"/>
                  </a:cubicBezTo>
                  <a:cubicBezTo>
                    <a:pt x="3738" y="4843"/>
                    <a:pt x="3250" y="4385"/>
                    <a:pt x="2405" y="4235"/>
                  </a:cubicBezTo>
                  <a:close/>
                  <a:moveTo>
                    <a:pt x="15593" y="4481"/>
                  </a:moveTo>
                  <a:lnTo>
                    <a:pt x="15593" y="4482"/>
                  </a:lnTo>
                  <a:cubicBezTo>
                    <a:pt x="15248" y="4838"/>
                    <a:pt x="14708" y="5286"/>
                    <a:pt x="14057" y="5460"/>
                  </a:cubicBezTo>
                  <a:cubicBezTo>
                    <a:pt x="14122" y="5687"/>
                    <a:pt x="14185" y="5933"/>
                    <a:pt x="14247" y="6197"/>
                  </a:cubicBezTo>
                  <a:cubicBezTo>
                    <a:pt x="14307" y="6203"/>
                    <a:pt x="14375" y="6207"/>
                    <a:pt x="14450" y="6207"/>
                  </a:cubicBezTo>
                  <a:cubicBezTo>
                    <a:pt x="14826" y="6207"/>
                    <a:pt x="15368" y="6102"/>
                    <a:pt x="15926" y="5635"/>
                  </a:cubicBezTo>
                  <a:cubicBezTo>
                    <a:pt x="15820" y="5209"/>
                    <a:pt x="15709" y="4822"/>
                    <a:pt x="15593" y="4481"/>
                  </a:cubicBezTo>
                  <a:close/>
                  <a:moveTo>
                    <a:pt x="16293" y="7379"/>
                  </a:moveTo>
                  <a:cubicBezTo>
                    <a:pt x="15882" y="7627"/>
                    <a:pt x="15273" y="7906"/>
                    <a:pt x="14618" y="7906"/>
                  </a:cubicBezTo>
                  <a:cubicBezTo>
                    <a:pt x="14607" y="7906"/>
                    <a:pt x="14596" y="7905"/>
                    <a:pt x="14585" y="7905"/>
                  </a:cubicBezTo>
                  <a:lnTo>
                    <a:pt x="14585" y="7905"/>
                  </a:lnTo>
                  <a:cubicBezTo>
                    <a:pt x="14630" y="8164"/>
                    <a:pt x="14673" y="8431"/>
                    <a:pt x="14714" y="8705"/>
                  </a:cubicBezTo>
                  <a:cubicBezTo>
                    <a:pt x="14885" y="8763"/>
                    <a:pt x="15108" y="8812"/>
                    <a:pt x="15370" y="8812"/>
                  </a:cubicBezTo>
                  <a:cubicBezTo>
                    <a:pt x="15690" y="8812"/>
                    <a:pt x="16068" y="8739"/>
                    <a:pt x="16482" y="8522"/>
                  </a:cubicBezTo>
                  <a:cubicBezTo>
                    <a:pt x="16422" y="8129"/>
                    <a:pt x="16359" y="7746"/>
                    <a:pt x="16293" y="7379"/>
                  </a:cubicBezTo>
                  <a:close/>
                  <a:moveTo>
                    <a:pt x="1537" y="7268"/>
                  </a:moveTo>
                  <a:cubicBezTo>
                    <a:pt x="1464" y="7610"/>
                    <a:pt x="1390" y="7977"/>
                    <a:pt x="1317" y="8369"/>
                  </a:cubicBezTo>
                  <a:cubicBezTo>
                    <a:pt x="1822" y="8373"/>
                    <a:pt x="2528" y="8468"/>
                    <a:pt x="3115" y="8880"/>
                  </a:cubicBezTo>
                  <a:cubicBezTo>
                    <a:pt x="3163" y="8598"/>
                    <a:pt x="3214" y="8326"/>
                    <a:pt x="3264" y="8061"/>
                  </a:cubicBezTo>
                  <a:cubicBezTo>
                    <a:pt x="2985" y="7738"/>
                    <a:pt x="2439" y="7299"/>
                    <a:pt x="1537" y="7268"/>
                  </a:cubicBezTo>
                  <a:close/>
                  <a:moveTo>
                    <a:pt x="16736" y="10337"/>
                  </a:moveTo>
                  <a:cubicBezTo>
                    <a:pt x="16352" y="10531"/>
                    <a:pt x="15811" y="10732"/>
                    <a:pt x="15234" y="10732"/>
                  </a:cubicBezTo>
                  <a:cubicBezTo>
                    <a:pt x="15154" y="10732"/>
                    <a:pt x="15073" y="10728"/>
                    <a:pt x="14991" y="10720"/>
                  </a:cubicBezTo>
                  <a:lnTo>
                    <a:pt x="14991" y="10720"/>
                  </a:lnTo>
                  <a:cubicBezTo>
                    <a:pt x="15023" y="10984"/>
                    <a:pt x="15056" y="11253"/>
                    <a:pt x="15086" y="11524"/>
                  </a:cubicBezTo>
                  <a:cubicBezTo>
                    <a:pt x="15287" y="11610"/>
                    <a:pt x="15566" y="11690"/>
                    <a:pt x="15907" y="11690"/>
                  </a:cubicBezTo>
                  <a:cubicBezTo>
                    <a:pt x="16190" y="11690"/>
                    <a:pt x="16516" y="11635"/>
                    <a:pt x="16873" y="11480"/>
                  </a:cubicBezTo>
                  <a:lnTo>
                    <a:pt x="16873" y="11480"/>
                  </a:lnTo>
                  <a:cubicBezTo>
                    <a:pt x="16873" y="11481"/>
                    <a:pt x="16873" y="11481"/>
                    <a:pt x="16873" y="11482"/>
                  </a:cubicBezTo>
                  <a:lnTo>
                    <a:pt x="16873" y="11480"/>
                  </a:lnTo>
                  <a:cubicBezTo>
                    <a:pt x="16873" y="11480"/>
                    <a:pt x="16873" y="11480"/>
                    <a:pt x="16873" y="11480"/>
                  </a:cubicBezTo>
                  <a:lnTo>
                    <a:pt x="16873" y="11480"/>
                  </a:lnTo>
                  <a:cubicBezTo>
                    <a:pt x="16830" y="11094"/>
                    <a:pt x="16783" y="10714"/>
                    <a:pt x="16736" y="10337"/>
                  </a:cubicBezTo>
                  <a:close/>
                  <a:moveTo>
                    <a:pt x="1141" y="10482"/>
                  </a:moveTo>
                  <a:cubicBezTo>
                    <a:pt x="1088" y="10482"/>
                    <a:pt x="1034" y="10483"/>
                    <a:pt x="979" y="10486"/>
                  </a:cubicBezTo>
                  <a:cubicBezTo>
                    <a:pt x="928" y="10842"/>
                    <a:pt x="879" y="11215"/>
                    <a:pt x="831" y="11604"/>
                  </a:cubicBezTo>
                  <a:cubicBezTo>
                    <a:pt x="934" y="11596"/>
                    <a:pt x="1047" y="11590"/>
                    <a:pt x="1167" y="11590"/>
                  </a:cubicBezTo>
                  <a:cubicBezTo>
                    <a:pt x="1624" y="11590"/>
                    <a:pt x="2177" y="11669"/>
                    <a:pt x="2671" y="11954"/>
                  </a:cubicBezTo>
                  <a:cubicBezTo>
                    <a:pt x="2705" y="11676"/>
                    <a:pt x="2740" y="11400"/>
                    <a:pt x="2777" y="11129"/>
                  </a:cubicBezTo>
                  <a:cubicBezTo>
                    <a:pt x="2489" y="10845"/>
                    <a:pt x="1958" y="10482"/>
                    <a:pt x="1141" y="10482"/>
                  </a:cubicBezTo>
                  <a:close/>
                  <a:moveTo>
                    <a:pt x="15271" y="13232"/>
                  </a:moveTo>
                  <a:cubicBezTo>
                    <a:pt x="15299" y="13527"/>
                    <a:pt x="15328" y="13823"/>
                    <a:pt x="15356" y="14119"/>
                  </a:cubicBezTo>
                  <a:cubicBezTo>
                    <a:pt x="15629" y="14315"/>
                    <a:pt x="16061" y="14526"/>
                    <a:pt x="16647" y="14526"/>
                  </a:cubicBezTo>
                  <a:cubicBezTo>
                    <a:pt x="16810" y="14526"/>
                    <a:pt x="16985" y="14509"/>
                    <a:pt x="17171" y="14472"/>
                  </a:cubicBezTo>
                  <a:lnTo>
                    <a:pt x="17171" y="14472"/>
                  </a:lnTo>
                  <a:cubicBezTo>
                    <a:pt x="17171" y="14473"/>
                    <a:pt x="17171" y="14473"/>
                    <a:pt x="17171" y="14474"/>
                  </a:cubicBezTo>
                  <a:lnTo>
                    <a:pt x="17171" y="14472"/>
                  </a:lnTo>
                  <a:cubicBezTo>
                    <a:pt x="17171" y="14472"/>
                    <a:pt x="17171" y="14472"/>
                    <a:pt x="17171" y="14472"/>
                  </a:cubicBezTo>
                  <a:lnTo>
                    <a:pt x="17171" y="14472"/>
                  </a:lnTo>
                  <a:cubicBezTo>
                    <a:pt x="17139" y="14106"/>
                    <a:pt x="17105" y="13738"/>
                    <a:pt x="17070" y="13368"/>
                  </a:cubicBezTo>
                  <a:cubicBezTo>
                    <a:pt x="16856" y="13410"/>
                    <a:pt x="16608" y="13441"/>
                    <a:pt x="16345" y="13441"/>
                  </a:cubicBezTo>
                  <a:cubicBezTo>
                    <a:pt x="15998" y="13441"/>
                    <a:pt x="15625" y="13387"/>
                    <a:pt x="15271" y="13232"/>
                  </a:cubicBezTo>
                  <a:close/>
                  <a:moveTo>
                    <a:pt x="801" y="13240"/>
                  </a:moveTo>
                  <a:cubicBezTo>
                    <a:pt x="750" y="13240"/>
                    <a:pt x="698" y="13242"/>
                    <a:pt x="645" y="13245"/>
                  </a:cubicBezTo>
                  <a:lnTo>
                    <a:pt x="645" y="13246"/>
                  </a:lnTo>
                  <a:cubicBezTo>
                    <a:pt x="610" y="13584"/>
                    <a:pt x="576" y="13931"/>
                    <a:pt x="543" y="14292"/>
                  </a:cubicBezTo>
                  <a:cubicBezTo>
                    <a:pt x="541" y="14315"/>
                    <a:pt x="540" y="14337"/>
                    <a:pt x="537" y="14361"/>
                  </a:cubicBezTo>
                  <a:cubicBezTo>
                    <a:pt x="629" y="14355"/>
                    <a:pt x="727" y="14351"/>
                    <a:pt x="830" y="14351"/>
                  </a:cubicBezTo>
                  <a:cubicBezTo>
                    <a:pt x="1301" y="14351"/>
                    <a:pt x="1872" y="14432"/>
                    <a:pt x="2376" y="14738"/>
                  </a:cubicBezTo>
                  <a:cubicBezTo>
                    <a:pt x="2403" y="14459"/>
                    <a:pt x="2429" y="14182"/>
                    <a:pt x="2456" y="13907"/>
                  </a:cubicBezTo>
                  <a:cubicBezTo>
                    <a:pt x="2172" y="13619"/>
                    <a:pt x="1636" y="13240"/>
                    <a:pt x="801" y="13240"/>
                  </a:cubicBezTo>
                  <a:close/>
                  <a:moveTo>
                    <a:pt x="17296" y="15993"/>
                  </a:moveTo>
                  <a:cubicBezTo>
                    <a:pt x="17008" y="16082"/>
                    <a:pt x="16609" y="16171"/>
                    <a:pt x="16178" y="16171"/>
                  </a:cubicBezTo>
                  <a:cubicBezTo>
                    <a:pt x="15966" y="16171"/>
                    <a:pt x="15746" y="16149"/>
                    <a:pt x="15528" y="16096"/>
                  </a:cubicBezTo>
                  <a:lnTo>
                    <a:pt x="15528" y="16096"/>
                  </a:lnTo>
                  <a:cubicBezTo>
                    <a:pt x="15553" y="16407"/>
                    <a:pt x="15577" y="16716"/>
                    <a:pt x="15601" y="17022"/>
                  </a:cubicBezTo>
                  <a:cubicBezTo>
                    <a:pt x="15849" y="17143"/>
                    <a:pt x="16170" y="17240"/>
                    <a:pt x="16563" y="17240"/>
                  </a:cubicBezTo>
                  <a:cubicBezTo>
                    <a:pt x="16808" y="17240"/>
                    <a:pt x="17081" y="17202"/>
                    <a:pt x="17381" y="17108"/>
                  </a:cubicBezTo>
                  <a:cubicBezTo>
                    <a:pt x="17354" y="16743"/>
                    <a:pt x="17326" y="16370"/>
                    <a:pt x="17296" y="15993"/>
                  </a:cubicBezTo>
                  <a:close/>
                  <a:moveTo>
                    <a:pt x="793" y="16257"/>
                  </a:moveTo>
                  <a:cubicBezTo>
                    <a:pt x="662" y="16257"/>
                    <a:pt x="523" y="16267"/>
                    <a:pt x="377" y="16290"/>
                  </a:cubicBezTo>
                  <a:lnTo>
                    <a:pt x="377" y="16291"/>
                  </a:lnTo>
                  <a:cubicBezTo>
                    <a:pt x="347" y="16675"/>
                    <a:pt x="319" y="17053"/>
                    <a:pt x="294" y="17424"/>
                  </a:cubicBezTo>
                  <a:cubicBezTo>
                    <a:pt x="503" y="17385"/>
                    <a:pt x="755" y="17353"/>
                    <a:pt x="1026" y="17353"/>
                  </a:cubicBezTo>
                  <a:cubicBezTo>
                    <a:pt x="1385" y="17353"/>
                    <a:pt x="1778" y="17408"/>
                    <a:pt x="2150" y="17572"/>
                  </a:cubicBezTo>
                  <a:cubicBezTo>
                    <a:pt x="2168" y="17298"/>
                    <a:pt x="2188" y="17024"/>
                    <a:pt x="2209" y="16748"/>
                  </a:cubicBezTo>
                  <a:cubicBezTo>
                    <a:pt x="1934" y="16524"/>
                    <a:pt x="1463" y="16257"/>
                    <a:pt x="793" y="16257"/>
                  </a:cubicBezTo>
                  <a:close/>
                  <a:moveTo>
                    <a:pt x="15728" y="18754"/>
                  </a:moveTo>
                  <a:lnTo>
                    <a:pt x="15728" y="18754"/>
                  </a:lnTo>
                  <a:cubicBezTo>
                    <a:pt x="15747" y="19050"/>
                    <a:pt x="15765" y="19341"/>
                    <a:pt x="15784" y="19626"/>
                  </a:cubicBezTo>
                  <a:cubicBezTo>
                    <a:pt x="16046" y="19789"/>
                    <a:pt x="16436" y="19953"/>
                    <a:pt x="16947" y="19953"/>
                  </a:cubicBezTo>
                  <a:cubicBezTo>
                    <a:pt x="17135" y="19953"/>
                    <a:pt x="17339" y="19930"/>
                    <a:pt x="17559" y="19878"/>
                  </a:cubicBezTo>
                  <a:cubicBezTo>
                    <a:pt x="17538" y="19521"/>
                    <a:pt x="17516" y="19147"/>
                    <a:pt x="17492" y="18760"/>
                  </a:cubicBezTo>
                  <a:cubicBezTo>
                    <a:pt x="17229" y="18827"/>
                    <a:pt x="16907" y="18883"/>
                    <a:pt x="16565" y="18883"/>
                  </a:cubicBezTo>
                  <a:cubicBezTo>
                    <a:pt x="16292" y="18883"/>
                    <a:pt x="16007" y="18848"/>
                    <a:pt x="15728" y="18754"/>
                  </a:cubicBezTo>
                  <a:close/>
                  <a:moveTo>
                    <a:pt x="608" y="19143"/>
                  </a:moveTo>
                  <a:cubicBezTo>
                    <a:pt x="474" y="19143"/>
                    <a:pt x="333" y="19154"/>
                    <a:pt x="184" y="19178"/>
                  </a:cubicBezTo>
                  <a:lnTo>
                    <a:pt x="184" y="19179"/>
                  </a:lnTo>
                  <a:cubicBezTo>
                    <a:pt x="160" y="19573"/>
                    <a:pt x="141" y="19951"/>
                    <a:pt x="122" y="20308"/>
                  </a:cubicBezTo>
                  <a:cubicBezTo>
                    <a:pt x="329" y="20269"/>
                    <a:pt x="576" y="20240"/>
                    <a:pt x="840" y="20240"/>
                  </a:cubicBezTo>
                  <a:cubicBezTo>
                    <a:pt x="1205" y="20240"/>
                    <a:pt x="1604" y="20296"/>
                    <a:pt x="1981" y="20467"/>
                  </a:cubicBezTo>
                  <a:cubicBezTo>
                    <a:pt x="1994" y="20193"/>
                    <a:pt x="2008" y="19916"/>
                    <a:pt x="2023" y="19637"/>
                  </a:cubicBezTo>
                  <a:cubicBezTo>
                    <a:pt x="1747" y="19411"/>
                    <a:pt x="1278" y="19143"/>
                    <a:pt x="608" y="19143"/>
                  </a:cubicBezTo>
                  <a:close/>
                  <a:moveTo>
                    <a:pt x="15893" y="21461"/>
                  </a:moveTo>
                  <a:lnTo>
                    <a:pt x="15893" y="21461"/>
                  </a:lnTo>
                  <a:cubicBezTo>
                    <a:pt x="15910" y="21759"/>
                    <a:pt x="15924" y="22044"/>
                    <a:pt x="15938" y="22317"/>
                  </a:cubicBezTo>
                  <a:cubicBezTo>
                    <a:pt x="16200" y="22489"/>
                    <a:pt x="16604" y="22667"/>
                    <a:pt x="17137" y="22667"/>
                  </a:cubicBezTo>
                  <a:cubicBezTo>
                    <a:pt x="17311" y="22667"/>
                    <a:pt x="17499" y="22648"/>
                    <a:pt x="17700" y="22604"/>
                  </a:cubicBezTo>
                  <a:cubicBezTo>
                    <a:pt x="17684" y="22279"/>
                    <a:pt x="17668" y="21902"/>
                    <a:pt x="17647" y="21482"/>
                  </a:cubicBezTo>
                  <a:cubicBezTo>
                    <a:pt x="17390" y="21546"/>
                    <a:pt x="17081" y="21597"/>
                    <a:pt x="16752" y="21597"/>
                  </a:cubicBezTo>
                  <a:cubicBezTo>
                    <a:pt x="16473" y="21597"/>
                    <a:pt x="16179" y="21560"/>
                    <a:pt x="15893" y="21461"/>
                  </a:cubicBezTo>
                  <a:close/>
                  <a:moveTo>
                    <a:pt x="779" y="21809"/>
                  </a:moveTo>
                  <a:cubicBezTo>
                    <a:pt x="557" y="21809"/>
                    <a:pt x="312" y="21841"/>
                    <a:pt x="46" y="21918"/>
                  </a:cubicBezTo>
                  <a:lnTo>
                    <a:pt x="46" y="21919"/>
                  </a:lnTo>
                  <a:cubicBezTo>
                    <a:pt x="25" y="22386"/>
                    <a:pt x="11" y="22779"/>
                    <a:pt x="0" y="23077"/>
                  </a:cubicBezTo>
                  <a:cubicBezTo>
                    <a:pt x="299" y="22980"/>
                    <a:pt x="724" y="22877"/>
                    <a:pt x="1184" y="22877"/>
                  </a:cubicBezTo>
                  <a:cubicBezTo>
                    <a:pt x="1413" y="22877"/>
                    <a:pt x="1651" y="22902"/>
                    <a:pt x="1885" y="22966"/>
                  </a:cubicBezTo>
                  <a:cubicBezTo>
                    <a:pt x="1894" y="22691"/>
                    <a:pt x="1902" y="22410"/>
                    <a:pt x="1912" y="22123"/>
                  </a:cubicBezTo>
                  <a:cubicBezTo>
                    <a:pt x="1653" y="21965"/>
                    <a:pt x="1272" y="21809"/>
                    <a:pt x="779" y="21809"/>
                  </a:cubicBezTo>
                  <a:close/>
                </a:path>
              </a:pathLst>
            </a:custGeom>
            <a:solidFill>
              <a:srgbClr val="BD1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4"/>
            <p:cNvSpPr/>
            <p:nvPr/>
          </p:nvSpPr>
          <p:spPr>
            <a:xfrm>
              <a:off x="2266550" y="3749650"/>
              <a:ext cx="43075" cy="33425"/>
            </a:xfrm>
            <a:custGeom>
              <a:rect b="b" l="l" r="r" t="t"/>
              <a:pathLst>
                <a:path extrusionOk="0" h="1337" w="1723">
                  <a:moveTo>
                    <a:pt x="1544" y="0"/>
                  </a:moveTo>
                  <a:cubicBezTo>
                    <a:pt x="1145" y="217"/>
                    <a:pt x="609" y="431"/>
                    <a:pt x="39" y="431"/>
                  </a:cubicBezTo>
                  <a:cubicBezTo>
                    <a:pt x="26" y="431"/>
                    <a:pt x="13" y="430"/>
                    <a:pt x="1" y="430"/>
                  </a:cubicBezTo>
                  <a:lnTo>
                    <a:pt x="1" y="430"/>
                  </a:lnTo>
                  <a:cubicBezTo>
                    <a:pt x="46" y="689"/>
                    <a:pt x="89" y="956"/>
                    <a:pt x="130" y="1230"/>
                  </a:cubicBezTo>
                  <a:cubicBezTo>
                    <a:pt x="301" y="1288"/>
                    <a:pt x="523" y="1336"/>
                    <a:pt x="784" y="1336"/>
                  </a:cubicBezTo>
                  <a:cubicBezTo>
                    <a:pt x="1058" y="1336"/>
                    <a:pt x="1376" y="1283"/>
                    <a:pt x="1723" y="1130"/>
                  </a:cubicBezTo>
                  <a:cubicBezTo>
                    <a:pt x="1667" y="742"/>
                    <a:pt x="1606" y="364"/>
                    <a:pt x="154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4"/>
            <p:cNvSpPr/>
            <p:nvPr/>
          </p:nvSpPr>
          <p:spPr>
            <a:xfrm>
              <a:off x="2276700" y="3823375"/>
              <a:ext cx="42250" cy="31650"/>
            </a:xfrm>
            <a:custGeom>
              <a:rect b="b" l="l" r="r" t="t"/>
              <a:pathLst>
                <a:path extrusionOk="0" h="1266" w="1690">
                  <a:moveTo>
                    <a:pt x="1560" y="1"/>
                  </a:moveTo>
                  <a:cubicBezTo>
                    <a:pt x="1196" y="162"/>
                    <a:pt x="734" y="307"/>
                    <a:pt x="246" y="307"/>
                  </a:cubicBezTo>
                  <a:cubicBezTo>
                    <a:pt x="165" y="307"/>
                    <a:pt x="83" y="303"/>
                    <a:pt x="1" y="294"/>
                  </a:cubicBezTo>
                  <a:lnTo>
                    <a:pt x="1" y="294"/>
                  </a:lnTo>
                  <a:cubicBezTo>
                    <a:pt x="33" y="559"/>
                    <a:pt x="66" y="827"/>
                    <a:pt x="96" y="1100"/>
                  </a:cubicBezTo>
                  <a:cubicBezTo>
                    <a:pt x="297" y="1185"/>
                    <a:pt x="576" y="1266"/>
                    <a:pt x="916" y="1266"/>
                  </a:cubicBezTo>
                  <a:cubicBezTo>
                    <a:pt x="1148" y="1266"/>
                    <a:pt x="1407" y="1229"/>
                    <a:pt x="1689" y="1131"/>
                  </a:cubicBezTo>
                  <a:cubicBezTo>
                    <a:pt x="1649" y="751"/>
                    <a:pt x="1605" y="373"/>
                    <a:pt x="1560"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4"/>
            <p:cNvSpPr/>
            <p:nvPr/>
          </p:nvSpPr>
          <p:spPr>
            <a:xfrm>
              <a:off x="2299275" y="4099250"/>
              <a:ext cx="39600" cy="30100"/>
            </a:xfrm>
            <a:custGeom>
              <a:rect b="b" l="l" r="r" t="t"/>
              <a:pathLst>
                <a:path extrusionOk="0" h="1204" w="1584">
                  <a:moveTo>
                    <a:pt x="0" y="0"/>
                  </a:moveTo>
                  <a:lnTo>
                    <a:pt x="0" y="0"/>
                  </a:lnTo>
                  <a:cubicBezTo>
                    <a:pt x="16" y="300"/>
                    <a:pt x="31" y="584"/>
                    <a:pt x="45" y="856"/>
                  </a:cubicBezTo>
                  <a:cubicBezTo>
                    <a:pt x="307" y="1028"/>
                    <a:pt x="710" y="1203"/>
                    <a:pt x="1241" y="1203"/>
                  </a:cubicBezTo>
                  <a:cubicBezTo>
                    <a:pt x="1350" y="1203"/>
                    <a:pt x="1464" y="1196"/>
                    <a:pt x="1583" y="1180"/>
                  </a:cubicBezTo>
                  <a:cubicBezTo>
                    <a:pt x="1571" y="875"/>
                    <a:pt x="1554" y="501"/>
                    <a:pt x="1533" y="71"/>
                  </a:cubicBezTo>
                  <a:cubicBezTo>
                    <a:pt x="1327" y="110"/>
                    <a:pt x="1099" y="137"/>
                    <a:pt x="860" y="137"/>
                  </a:cubicBezTo>
                  <a:cubicBezTo>
                    <a:pt x="580" y="137"/>
                    <a:pt x="287" y="100"/>
                    <a:pt x="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4"/>
            <p:cNvSpPr/>
            <p:nvPr/>
          </p:nvSpPr>
          <p:spPr>
            <a:xfrm>
              <a:off x="2106175" y="3562725"/>
              <a:ext cx="33250" cy="45400"/>
            </a:xfrm>
            <a:custGeom>
              <a:rect b="b" l="l" r="r" t="t"/>
              <a:pathLst>
                <a:path extrusionOk="0" h="1816" w="1330">
                  <a:moveTo>
                    <a:pt x="1066" y="1"/>
                  </a:moveTo>
                  <a:cubicBezTo>
                    <a:pt x="709" y="8"/>
                    <a:pt x="352" y="39"/>
                    <a:pt x="1" y="93"/>
                  </a:cubicBezTo>
                  <a:cubicBezTo>
                    <a:pt x="182" y="532"/>
                    <a:pt x="373" y="1156"/>
                    <a:pt x="355" y="1816"/>
                  </a:cubicBezTo>
                  <a:cubicBezTo>
                    <a:pt x="502" y="1806"/>
                    <a:pt x="649" y="1801"/>
                    <a:pt x="797" y="1801"/>
                  </a:cubicBezTo>
                  <a:cubicBezTo>
                    <a:pt x="903" y="1801"/>
                    <a:pt x="1008" y="1803"/>
                    <a:pt x="1114" y="1809"/>
                  </a:cubicBezTo>
                  <a:cubicBezTo>
                    <a:pt x="1241" y="1405"/>
                    <a:pt x="1329" y="774"/>
                    <a:pt x="1066"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4"/>
            <p:cNvSpPr/>
            <p:nvPr/>
          </p:nvSpPr>
          <p:spPr>
            <a:xfrm>
              <a:off x="2295100" y="4031575"/>
              <a:ext cx="40400" cy="29950"/>
            </a:xfrm>
            <a:custGeom>
              <a:rect b="b" l="l" r="r" t="t"/>
              <a:pathLst>
                <a:path extrusionOk="0" h="1198" w="1616">
                  <a:moveTo>
                    <a:pt x="0" y="1"/>
                  </a:moveTo>
                  <a:cubicBezTo>
                    <a:pt x="21" y="298"/>
                    <a:pt x="39" y="587"/>
                    <a:pt x="58" y="873"/>
                  </a:cubicBezTo>
                  <a:cubicBezTo>
                    <a:pt x="320" y="1037"/>
                    <a:pt x="710" y="1198"/>
                    <a:pt x="1219" y="1198"/>
                  </a:cubicBezTo>
                  <a:cubicBezTo>
                    <a:pt x="1344" y="1198"/>
                    <a:pt x="1476" y="1188"/>
                    <a:pt x="1615" y="1166"/>
                  </a:cubicBezTo>
                  <a:cubicBezTo>
                    <a:pt x="1596" y="814"/>
                    <a:pt x="1573" y="442"/>
                    <a:pt x="1551" y="56"/>
                  </a:cubicBezTo>
                  <a:cubicBezTo>
                    <a:pt x="1334" y="99"/>
                    <a:pt x="1091" y="130"/>
                    <a:pt x="837" y="130"/>
                  </a:cubicBezTo>
                  <a:cubicBezTo>
                    <a:pt x="564" y="130"/>
                    <a:pt x="279" y="95"/>
                    <a:pt x="0"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4"/>
            <p:cNvSpPr/>
            <p:nvPr/>
          </p:nvSpPr>
          <p:spPr>
            <a:xfrm>
              <a:off x="2290175" y="3964025"/>
              <a:ext cx="41025" cy="29700"/>
            </a:xfrm>
            <a:custGeom>
              <a:rect b="b" l="l" r="r" t="t"/>
              <a:pathLst>
                <a:path extrusionOk="0" h="1188" w="1641">
                  <a:moveTo>
                    <a:pt x="1559" y="1"/>
                  </a:moveTo>
                  <a:cubicBezTo>
                    <a:pt x="1300" y="66"/>
                    <a:pt x="985" y="119"/>
                    <a:pt x="651" y="119"/>
                  </a:cubicBezTo>
                  <a:cubicBezTo>
                    <a:pt x="439" y="119"/>
                    <a:pt x="219" y="98"/>
                    <a:pt x="0" y="44"/>
                  </a:cubicBezTo>
                  <a:lnTo>
                    <a:pt x="0" y="44"/>
                  </a:lnTo>
                  <a:cubicBezTo>
                    <a:pt x="26" y="355"/>
                    <a:pt x="49" y="664"/>
                    <a:pt x="73" y="972"/>
                  </a:cubicBezTo>
                  <a:cubicBezTo>
                    <a:pt x="319" y="1092"/>
                    <a:pt x="639" y="1188"/>
                    <a:pt x="1029" y="1188"/>
                  </a:cubicBezTo>
                  <a:cubicBezTo>
                    <a:pt x="1217" y="1188"/>
                    <a:pt x="1421" y="1166"/>
                    <a:pt x="1641" y="1113"/>
                  </a:cubicBezTo>
                  <a:cubicBezTo>
                    <a:pt x="1616" y="750"/>
                    <a:pt x="1589" y="379"/>
                    <a:pt x="1559"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4"/>
            <p:cNvSpPr/>
            <p:nvPr/>
          </p:nvSpPr>
          <p:spPr>
            <a:xfrm>
              <a:off x="2168625" y="3569800"/>
              <a:ext cx="38450" cy="50625"/>
            </a:xfrm>
            <a:custGeom>
              <a:rect b="b" l="l" r="r" t="t"/>
              <a:pathLst>
                <a:path extrusionOk="0" h="2025" w="1538">
                  <a:moveTo>
                    <a:pt x="573" y="0"/>
                  </a:moveTo>
                  <a:cubicBezTo>
                    <a:pt x="514" y="488"/>
                    <a:pt x="365" y="1170"/>
                    <a:pt x="1" y="1741"/>
                  </a:cubicBezTo>
                  <a:cubicBezTo>
                    <a:pt x="272" y="1814"/>
                    <a:pt x="536" y="1909"/>
                    <a:pt x="794" y="2025"/>
                  </a:cubicBezTo>
                  <a:cubicBezTo>
                    <a:pt x="1093" y="1718"/>
                    <a:pt x="1422" y="1215"/>
                    <a:pt x="1537" y="419"/>
                  </a:cubicBezTo>
                  <a:cubicBezTo>
                    <a:pt x="1228" y="252"/>
                    <a:pt x="906" y="113"/>
                    <a:pt x="573"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4"/>
            <p:cNvSpPr/>
            <p:nvPr/>
          </p:nvSpPr>
          <p:spPr>
            <a:xfrm>
              <a:off x="2220625" y="3608425"/>
              <a:ext cx="44800" cy="48475"/>
            </a:xfrm>
            <a:custGeom>
              <a:rect b="b" l="l" r="r" t="t"/>
              <a:pathLst>
                <a:path extrusionOk="0" h="1939" w="1792">
                  <a:moveTo>
                    <a:pt x="1035" y="0"/>
                  </a:moveTo>
                  <a:cubicBezTo>
                    <a:pt x="823" y="437"/>
                    <a:pt x="484" y="967"/>
                    <a:pt x="0" y="1339"/>
                  </a:cubicBezTo>
                  <a:cubicBezTo>
                    <a:pt x="188" y="1520"/>
                    <a:pt x="357" y="1721"/>
                    <a:pt x="503" y="1939"/>
                  </a:cubicBezTo>
                  <a:cubicBezTo>
                    <a:pt x="865" y="1810"/>
                    <a:pt x="1388" y="1506"/>
                    <a:pt x="1791" y="790"/>
                  </a:cubicBezTo>
                  <a:cubicBezTo>
                    <a:pt x="1558" y="511"/>
                    <a:pt x="1305" y="246"/>
                    <a:pt x="1035"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4"/>
            <p:cNvSpPr/>
            <p:nvPr/>
          </p:nvSpPr>
          <p:spPr>
            <a:xfrm>
              <a:off x="2283675" y="3893575"/>
              <a:ext cx="42375" cy="32250"/>
            </a:xfrm>
            <a:custGeom>
              <a:rect b="b" l="l" r="r" t="t"/>
              <a:pathLst>
                <a:path extrusionOk="0" h="1290" w="1695">
                  <a:moveTo>
                    <a:pt x="0" y="0"/>
                  </a:moveTo>
                  <a:lnTo>
                    <a:pt x="0" y="0"/>
                  </a:lnTo>
                  <a:cubicBezTo>
                    <a:pt x="30" y="294"/>
                    <a:pt x="58" y="591"/>
                    <a:pt x="86" y="887"/>
                  </a:cubicBezTo>
                  <a:cubicBezTo>
                    <a:pt x="358" y="1082"/>
                    <a:pt x="790" y="1290"/>
                    <a:pt x="1375" y="1290"/>
                  </a:cubicBezTo>
                  <a:cubicBezTo>
                    <a:pt x="1477" y="1290"/>
                    <a:pt x="1583" y="1283"/>
                    <a:pt x="1694" y="1270"/>
                  </a:cubicBezTo>
                  <a:cubicBezTo>
                    <a:pt x="1663" y="906"/>
                    <a:pt x="1631" y="539"/>
                    <a:pt x="1597" y="170"/>
                  </a:cubicBezTo>
                  <a:cubicBezTo>
                    <a:pt x="1434" y="194"/>
                    <a:pt x="1256" y="209"/>
                    <a:pt x="1071" y="209"/>
                  </a:cubicBezTo>
                  <a:cubicBezTo>
                    <a:pt x="725" y="209"/>
                    <a:pt x="353" y="155"/>
                    <a:pt x="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4"/>
            <p:cNvSpPr/>
            <p:nvPr/>
          </p:nvSpPr>
          <p:spPr>
            <a:xfrm>
              <a:off x="2253375" y="3677275"/>
              <a:ext cx="43350" cy="40675"/>
            </a:xfrm>
            <a:custGeom>
              <a:rect b="b" l="l" r="r" t="t"/>
              <a:pathLst>
                <a:path extrusionOk="0" h="1627" w="1734">
                  <a:moveTo>
                    <a:pt x="1434" y="0"/>
                  </a:moveTo>
                  <a:cubicBezTo>
                    <a:pt x="1090" y="336"/>
                    <a:pt x="591" y="720"/>
                    <a:pt x="0" y="879"/>
                  </a:cubicBezTo>
                  <a:cubicBezTo>
                    <a:pt x="65" y="1105"/>
                    <a:pt x="128" y="1351"/>
                    <a:pt x="190" y="1616"/>
                  </a:cubicBezTo>
                  <a:cubicBezTo>
                    <a:pt x="251" y="1622"/>
                    <a:pt x="320" y="1627"/>
                    <a:pt x="395" y="1627"/>
                  </a:cubicBezTo>
                  <a:cubicBezTo>
                    <a:pt x="741" y="1627"/>
                    <a:pt x="1226" y="1536"/>
                    <a:pt x="1734" y="1160"/>
                  </a:cubicBezTo>
                  <a:cubicBezTo>
                    <a:pt x="1640" y="740"/>
                    <a:pt x="1540" y="352"/>
                    <a:pt x="143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4"/>
            <p:cNvSpPr/>
            <p:nvPr/>
          </p:nvSpPr>
          <p:spPr>
            <a:xfrm>
              <a:off x="1952975" y="3668625"/>
              <a:ext cx="42700" cy="39800"/>
            </a:xfrm>
            <a:custGeom>
              <a:rect b="b" l="l" r="r" t="t"/>
              <a:pathLst>
                <a:path extrusionOk="0" h="1592" w="1708">
                  <a:moveTo>
                    <a:pt x="364" y="1"/>
                  </a:moveTo>
                  <a:cubicBezTo>
                    <a:pt x="245" y="301"/>
                    <a:pt x="124" y="650"/>
                    <a:pt x="0" y="1055"/>
                  </a:cubicBezTo>
                  <a:cubicBezTo>
                    <a:pt x="398" y="1121"/>
                    <a:pt x="939" y="1269"/>
                    <a:pt x="1420" y="1592"/>
                  </a:cubicBezTo>
                  <a:cubicBezTo>
                    <a:pt x="1513" y="1260"/>
                    <a:pt x="1607" y="955"/>
                    <a:pt x="1707" y="678"/>
                  </a:cubicBezTo>
                  <a:cubicBezTo>
                    <a:pt x="1419" y="391"/>
                    <a:pt x="990" y="112"/>
                    <a:pt x="364"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4"/>
            <p:cNvSpPr/>
            <p:nvPr/>
          </p:nvSpPr>
          <p:spPr>
            <a:xfrm>
              <a:off x="1934875" y="3744475"/>
              <a:ext cx="42300" cy="36250"/>
            </a:xfrm>
            <a:custGeom>
              <a:rect b="b" l="l" r="r" t="t"/>
              <a:pathLst>
                <a:path extrusionOk="0" h="1450" w="1692">
                  <a:moveTo>
                    <a:pt x="220" y="0"/>
                  </a:moveTo>
                  <a:cubicBezTo>
                    <a:pt x="147" y="342"/>
                    <a:pt x="73" y="709"/>
                    <a:pt x="0" y="1101"/>
                  </a:cubicBezTo>
                  <a:cubicBezTo>
                    <a:pt x="429" y="1105"/>
                    <a:pt x="1006" y="1176"/>
                    <a:pt x="1529" y="1450"/>
                  </a:cubicBezTo>
                  <a:cubicBezTo>
                    <a:pt x="1582" y="1139"/>
                    <a:pt x="1635" y="835"/>
                    <a:pt x="1692" y="543"/>
                  </a:cubicBezTo>
                  <a:cubicBezTo>
                    <a:pt x="1378" y="279"/>
                    <a:pt x="900" y="24"/>
                    <a:pt x="220"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4"/>
            <p:cNvSpPr/>
            <p:nvPr/>
          </p:nvSpPr>
          <p:spPr>
            <a:xfrm>
              <a:off x="1922700" y="3824800"/>
              <a:ext cx="42275" cy="33600"/>
            </a:xfrm>
            <a:custGeom>
              <a:rect b="b" l="l" r="r" t="t"/>
              <a:pathLst>
                <a:path extrusionOk="0" h="1344" w="1691">
                  <a:moveTo>
                    <a:pt x="313" y="1"/>
                  </a:moveTo>
                  <a:cubicBezTo>
                    <a:pt x="259" y="1"/>
                    <a:pt x="205" y="2"/>
                    <a:pt x="149" y="5"/>
                  </a:cubicBezTo>
                  <a:cubicBezTo>
                    <a:pt x="98" y="361"/>
                    <a:pt x="49" y="734"/>
                    <a:pt x="1" y="1123"/>
                  </a:cubicBezTo>
                  <a:cubicBezTo>
                    <a:pt x="103" y="1115"/>
                    <a:pt x="214" y="1110"/>
                    <a:pt x="332" y="1110"/>
                  </a:cubicBezTo>
                  <a:cubicBezTo>
                    <a:pt x="710" y="1110"/>
                    <a:pt x="1154" y="1164"/>
                    <a:pt x="1577" y="1344"/>
                  </a:cubicBezTo>
                  <a:cubicBezTo>
                    <a:pt x="1613" y="1036"/>
                    <a:pt x="1651" y="732"/>
                    <a:pt x="1691" y="433"/>
                  </a:cubicBezTo>
                  <a:cubicBezTo>
                    <a:pt x="1382" y="209"/>
                    <a:pt x="931" y="1"/>
                    <a:pt x="313"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4"/>
            <p:cNvSpPr/>
            <p:nvPr/>
          </p:nvSpPr>
          <p:spPr>
            <a:xfrm>
              <a:off x="2040800" y="3575550"/>
              <a:ext cx="36550" cy="45975"/>
            </a:xfrm>
            <a:custGeom>
              <a:rect b="b" l="l" r="r" t="t"/>
              <a:pathLst>
                <a:path extrusionOk="0" h="1839" w="1462">
                  <a:moveTo>
                    <a:pt x="985" y="1"/>
                  </a:moveTo>
                  <a:cubicBezTo>
                    <a:pt x="649" y="122"/>
                    <a:pt x="321" y="264"/>
                    <a:pt x="1" y="425"/>
                  </a:cubicBezTo>
                  <a:cubicBezTo>
                    <a:pt x="264" y="774"/>
                    <a:pt x="559" y="1266"/>
                    <a:pt x="705" y="1838"/>
                  </a:cubicBezTo>
                  <a:cubicBezTo>
                    <a:pt x="951" y="1734"/>
                    <a:pt x="1203" y="1644"/>
                    <a:pt x="1459" y="1568"/>
                  </a:cubicBezTo>
                  <a:cubicBezTo>
                    <a:pt x="1461" y="1158"/>
                    <a:pt x="1370" y="594"/>
                    <a:pt x="985"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4"/>
            <p:cNvSpPr/>
            <p:nvPr/>
          </p:nvSpPr>
          <p:spPr>
            <a:xfrm>
              <a:off x="1982100" y="3610525"/>
              <a:ext cx="47350" cy="41250"/>
            </a:xfrm>
            <a:custGeom>
              <a:rect b="b" l="l" r="r" t="t"/>
              <a:pathLst>
                <a:path extrusionOk="0" h="1650" w="1894">
                  <a:moveTo>
                    <a:pt x="832" y="1"/>
                  </a:moveTo>
                  <a:cubicBezTo>
                    <a:pt x="664" y="137"/>
                    <a:pt x="501" y="276"/>
                    <a:pt x="351" y="422"/>
                  </a:cubicBezTo>
                  <a:cubicBezTo>
                    <a:pt x="224" y="542"/>
                    <a:pt x="108" y="671"/>
                    <a:pt x="1" y="809"/>
                  </a:cubicBezTo>
                  <a:cubicBezTo>
                    <a:pt x="358" y="964"/>
                    <a:pt x="842" y="1232"/>
                    <a:pt x="1244" y="1650"/>
                  </a:cubicBezTo>
                  <a:cubicBezTo>
                    <a:pt x="1269" y="1622"/>
                    <a:pt x="1294" y="1595"/>
                    <a:pt x="1320" y="1570"/>
                  </a:cubicBezTo>
                  <a:cubicBezTo>
                    <a:pt x="1499" y="1397"/>
                    <a:pt x="1691" y="1236"/>
                    <a:pt x="1893" y="1092"/>
                  </a:cubicBezTo>
                  <a:cubicBezTo>
                    <a:pt x="1713" y="734"/>
                    <a:pt x="1394" y="314"/>
                    <a:pt x="832"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4"/>
            <p:cNvSpPr/>
            <p:nvPr/>
          </p:nvSpPr>
          <p:spPr>
            <a:xfrm>
              <a:off x="1901950" y="4108000"/>
              <a:ext cx="41650" cy="31700"/>
            </a:xfrm>
            <a:custGeom>
              <a:rect b="b" l="l" r="r" t="t"/>
              <a:pathLst>
                <a:path extrusionOk="0" h="1268" w="1666">
                  <a:moveTo>
                    <a:pt x="779" y="0"/>
                  </a:moveTo>
                  <a:cubicBezTo>
                    <a:pt x="557" y="0"/>
                    <a:pt x="313" y="32"/>
                    <a:pt x="46" y="109"/>
                  </a:cubicBezTo>
                  <a:cubicBezTo>
                    <a:pt x="25" y="577"/>
                    <a:pt x="11" y="970"/>
                    <a:pt x="0" y="1267"/>
                  </a:cubicBezTo>
                  <a:cubicBezTo>
                    <a:pt x="298" y="1170"/>
                    <a:pt x="724" y="1068"/>
                    <a:pt x="1184" y="1068"/>
                  </a:cubicBezTo>
                  <a:cubicBezTo>
                    <a:pt x="1333" y="1068"/>
                    <a:pt x="1486" y="1079"/>
                    <a:pt x="1639" y="1104"/>
                  </a:cubicBezTo>
                  <a:cubicBezTo>
                    <a:pt x="1646" y="805"/>
                    <a:pt x="1656" y="499"/>
                    <a:pt x="1666" y="185"/>
                  </a:cubicBezTo>
                  <a:cubicBezTo>
                    <a:pt x="1431" y="81"/>
                    <a:pt x="1134" y="0"/>
                    <a:pt x="779"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4"/>
            <p:cNvSpPr/>
            <p:nvPr/>
          </p:nvSpPr>
          <p:spPr>
            <a:xfrm>
              <a:off x="1905000" y="4041350"/>
              <a:ext cx="41350" cy="30675"/>
            </a:xfrm>
            <a:custGeom>
              <a:rect b="b" l="l" r="r" t="t"/>
              <a:pathLst>
                <a:path extrusionOk="0" h="1227" w="1654">
                  <a:moveTo>
                    <a:pt x="484" y="1"/>
                  </a:moveTo>
                  <a:cubicBezTo>
                    <a:pt x="351" y="1"/>
                    <a:pt x="211" y="11"/>
                    <a:pt x="62" y="35"/>
                  </a:cubicBezTo>
                  <a:cubicBezTo>
                    <a:pt x="38" y="430"/>
                    <a:pt x="19" y="806"/>
                    <a:pt x="0" y="1165"/>
                  </a:cubicBezTo>
                  <a:cubicBezTo>
                    <a:pt x="207" y="1126"/>
                    <a:pt x="454" y="1096"/>
                    <a:pt x="719" y="1096"/>
                  </a:cubicBezTo>
                  <a:cubicBezTo>
                    <a:pt x="1004" y="1096"/>
                    <a:pt x="1309" y="1131"/>
                    <a:pt x="1609" y="1227"/>
                  </a:cubicBezTo>
                  <a:cubicBezTo>
                    <a:pt x="1621" y="927"/>
                    <a:pt x="1637" y="625"/>
                    <a:pt x="1654" y="319"/>
                  </a:cubicBezTo>
                  <a:cubicBezTo>
                    <a:pt x="1374" y="150"/>
                    <a:pt x="984" y="1"/>
                    <a:pt x="484" y="1"/>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4"/>
            <p:cNvSpPr/>
            <p:nvPr/>
          </p:nvSpPr>
          <p:spPr>
            <a:xfrm>
              <a:off x="1909275" y="3969200"/>
              <a:ext cx="41600" cy="30500"/>
            </a:xfrm>
            <a:custGeom>
              <a:rect b="b" l="l" r="r" t="t"/>
              <a:pathLst>
                <a:path extrusionOk="0" h="1220" w="1664">
                  <a:moveTo>
                    <a:pt x="499" y="0"/>
                  </a:moveTo>
                  <a:cubicBezTo>
                    <a:pt x="368" y="0"/>
                    <a:pt x="230" y="10"/>
                    <a:pt x="84" y="33"/>
                  </a:cubicBezTo>
                  <a:cubicBezTo>
                    <a:pt x="54" y="417"/>
                    <a:pt x="26" y="796"/>
                    <a:pt x="1" y="1166"/>
                  </a:cubicBezTo>
                  <a:cubicBezTo>
                    <a:pt x="210" y="1127"/>
                    <a:pt x="460" y="1096"/>
                    <a:pt x="730" y="1096"/>
                  </a:cubicBezTo>
                  <a:cubicBezTo>
                    <a:pt x="1008" y="1096"/>
                    <a:pt x="1307" y="1129"/>
                    <a:pt x="1601" y="1219"/>
                  </a:cubicBezTo>
                  <a:cubicBezTo>
                    <a:pt x="1620" y="919"/>
                    <a:pt x="1642" y="618"/>
                    <a:pt x="1664" y="315"/>
                  </a:cubicBezTo>
                  <a:cubicBezTo>
                    <a:pt x="1384" y="147"/>
                    <a:pt x="997" y="0"/>
                    <a:pt x="499"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4"/>
            <p:cNvSpPr/>
            <p:nvPr/>
          </p:nvSpPr>
          <p:spPr>
            <a:xfrm>
              <a:off x="1915375" y="3893775"/>
              <a:ext cx="41725" cy="34075"/>
            </a:xfrm>
            <a:custGeom>
              <a:rect b="b" l="l" r="r" t="t"/>
              <a:pathLst>
                <a:path extrusionOk="0" h="1363" w="1669">
                  <a:moveTo>
                    <a:pt x="264" y="0"/>
                  </a:moveTo>
                  <a:cubicBezTo>
                    <a:pt x="214" y="0"/>
                    <a:pt x="161" y="2"/>
                    <a:pt x="108" y="5"/>
                  </a:cubicBezTo>
                  <a:cubicBezTo>
                    <a:pt x="73" y="344"/>
                    <a:pt x="39" y="691"/>
                    <a:pt x="6" y="1051"/>
                  </a:cubicBezTo>
                  <a:cubicBezTo>
                    <a:pt x="4" y="1075"/>
                    <a:pt x="3" y="1097"/>
                    <a:pt x="0" y="1120"/>
                  </a:cubicBezTo>
                  <a:cubicBezTo>
                    <a:pt x="91" y="1113"/>
                    <a:pt x="189" y="1109"/>
                    <a:pt x="292" y="1109"/>
                  </a:cubicBezTo>
                  <a:cubicBezTo>
                    <a:pt x="684" y="1109"/>
                    <a:pt x="1146" y="1167"/>
                    <a:pt x="1582" y="1363"/>
                  </a:cubicBezTo>
                  <a:cubicBezTo>
                    <a:pt x="1610" y="1058"/>
                    <a:pt x="1638" y="753"/>
                    <a:pt x="1669" y="449"/>
                  </a:cubicBezTo>
                  <a:cubicBezTo>
                    <a:pt x="1359" y="219"/>
                    <a:pt x="898" y="0"/>
                    <a:pt x="264" y="0"/>
                  </a:cubicBezTo>
                  <a:close/>
                </a:path>
              </a:pathLst>
            </a:custGeom>
            <a:solidFill>
              <a:srgbClr val="C9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4"/>
            <p:cNvSpPr/>
            <p:nvPr/>
          </p:nvSpPr>
          <p:spPr>
            <a:xfrm>
              <a:off x="1556275" y="4149250"/>
              <a:ext cx="1154475" cy="85725"/>
            </a:xfrm>
            <a:custGeom>
              <a:rect b="b" l="l" r="r" t="t"/>
              <a:pathLst>
                <a:path extrusionOk="0" h="3429" w="46179">
                  <a:moveTo>
                    <a:pt x="3868" y="0"/>
                  </a:moveTo>
                  <a:cubicBezTo>
                    <a:pt x="2535" y="0"/>
                    <a:pt x="678" y="131"/>
                    <a:pt x="391" y="1114"/>
                  </a:cubicBezTo>
                  <a:cubicBezTo>
                    <a:pt x="0" y="2454"/>
                    <a:pt x="1486" y="3428"/>
                    <a:pt x="4117" y="3428"/>
                  </a:cubicBezTo>
                  <a:cubicBezTo>
                    <a:pt x="5479" y="3428"/>
                    <a:pt x="15320" y="3199"/>
                    <a:pt x="24566" y="3199"/>
                  </a:cubicBezTo>
                  <a:cubicBezTo>
                    <a:pt x="33177" y="3199"/>
                    <a:pt x="41247" y="3428"/>
                    <a:pt x="42202" y="3428"/>
                  </a:cubicBezTo>
                  <a:cubicBezTo>
                    <a:pt x="44181" y="3428"/>
                    <a:pt x="46179" y="18"/>
                    <a:pt x="40231" y="18"/>
                  </a:cubicBezTo>
                  <a:lnTo>
                    <a:pt x="5011" y="18"/>
                  </a:lnTo>
                  <a:cubicBezTo>
                    <a:pt x="4766" y="18"/>
                    <a:pt x="4351" y="0"/>
                    <a:pt x="3868" y="0"/>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4"/>
            <p:cNvSpPr/>
            <p:nvPr/>
          </p:nvSpPr>
          <p:spPr>
            <a:xfrm>
              <a:off x="1565375" y="4149250"/>
              <a:ext cx="1094675" cy="71350"/>
            </a:xfrm>
            <a:custGeom>
              <a:rect b="b" l="l" r="r" t="t"/>
              <a:pathLst>
                <a:path extrusionOk="0" h="2854" w="43787">
                  <a:moveTo>
                    <a:pt x="3504" y="0"/>
                  </a:moveTo>
                  <a:cubicBezTo>
                    <a:pt x="2171" y="0"/>
                    <a:pt x="314" y="131"/>
                    <a:pt x="27" y="1114"/>
                  </a:cubicBezTo>
                  <a:cubicBezTo>
                    <a:pt x="14" y="1158"/>
                    <a:pt x="9" y="1201"/>
                    <a:pt x="0" y="1246"/>
                  </a:cubicBezTo>
                  <a:cubicBezTo>
                    <a:pt x="231" y="2208"/>
                    <a:pt x="1612" y="2853"/>
                    <a:pt x="3753" y="2853"/>
                  </a:cubicBezTo>
                  <a:cubicBezTo>
                    <a:pt x="5115" y="2853"/>
                    <a:pt x="14955" y="2624"/>
                    <a:pt x="24202" y="2624"/>
                  </a:cubicBezTo>
                  <a:cubicBezTo>
                    <a:pt x="32813" y="2624"/>
                    <a:pt x="40883" y="2853"/>
                    <a:pt x="41838" y="2853"/>
                  </a:cubicBezTo>
                  <a:cubicBezTo>
                    <a:pt x="42715" y="2853"/>
                    <a:pt x="43594" y="2184"/>
                    <a:pt x="43786" y="1438"/>
                  </a:cubicBezTo>
                  <a:cubicBezTo>
                    <a:pt x="43580" y="691"/>
                    <a:pt x="42508" y="18"/>
                    <a:pt x="39867" y="18"/>
                  </a:cubicBezTo>
                  <a:lnTo>
                    <a:pt x="4647" y="18"/>
                  </a:lnTo>
                  <a:cubicBezTo>
                    <a:pt x="4402" y="18"/>
                    <a:pt x="3987" y="0"/>
                    <a:pt x="3504" y="0"/>
                  </a:cubicBezTo>
                  <a:close/>
                </a:path>
              </a:pathLst>
            </a:custGeom>
            <a:solidFill>
              <a:srgbClr val="7F49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4"/>
            <p:cNvSpPr/>
            <p:nvPr/>
          </p:nvSpPr>
          <p:spPr>
            <a:xfrm>
              <a:off x="1595425" y="4106175"/>
              <a:ext cx="1053125" cy="96950"/>
            </a:xfrm>
            <a:custGeom>
              <a:rect b="b" l="l" r="r" t="t"/>
              <a:pathLst>
                <a:path extrusionOk="0" h="3878" w="42125">
                  <a:moveTo>
                    <a:pt x="6479" y="1"/>
                  </a:moveTo>
                  <a:cubicBezTo>
                    <a:pt x="5617" y="1"/>
                    <a:pt x="5091" y="794"/>
                    <a:pt x="3907" y="920"/>
                  </a:cubicBezTo>
                  <a:cubicBezTo>
                    <a:pt x="3826" y="928"/>
                    <a:pt x="3748" y="932"/>
                    <a:pt x="3673" y="932"/>
                  </a:cubicBezTo>
                  <a:cubicBezTo>
                    <a:pt x="2552" y="932"/>
                    <a:pt x="2160" y="29"/>
                    <a:pt x="1580" y="29"/>
                  </a:cubicBezTo>
                  <a:cubicBezTo>
                    <a:pt x="1486" y="29"/>
                    <a:pt x="1387" y="52"/>
                    <a:pt x="1280" y="107"/>
                  </a:cubicBezTo>
                  <a:cubicBezTo>
                    <a:pt x="463" y="522"/>
                    <a:pt x="0" y="2439"/>
                    <a:pt x="751" y="2969"/>
                  </a:cubicBezTo>
                  <a:cubicBezTo>
                    <a:pt x="1040" y="3174"/>
                    <a:pt x="1250" y="3235"/>
                    <a:pt x="1515" y="3235"/>
                  </a:cubicBezTo>
                  <a:cubicBezTo>
                    <a:pt x="1903" y="3235"/>
                    <a:pt x="2409" y="3105"/>
                    <a:pt x="3451" y="3105"/>
                  </a:cubicBezTo>
                  <a:cubicBezTo>
                    <a:pt x="3547" y="3105"/>
                    <a:pt x="3647" y="3106"/>
                    <a:pt x="3753" y="3109"/>
                  </a:cubicBezTo>
                  <a:cubicBezTo>
                    <a:pt x="5470" y="3148"/>
                    <a:pt x="5150" y="3643"/>
                    <a:pt x="6147" y="3643"/>
                  </a:cubicBezTo>
                  <a:cubicBezTo>
                    <a:pt x="6329" y="3643"/>
                    <a:pt x="6554" y="3627"/>
                    <a:pt x="6843" y="3588"/>
                  </a:cubicBezTo>
                  <a:cubicBezTo>
                    <a:pt x="8423" y="3379"/>
                    <a:pt x="8422" y="2969"/>
                    <a:pt x="9502" y="2969"/>
                  </a:cubicBezTo>
                  <a:cubicBezTo>
                    <a:pt x="9705" y="2969"/>
                    <a:pt x="9946" y="2983"/>
                    <a:pt x="10242" y="3016"/>
                  </a:cubicBezTo>
                  <a:cubicBezTo>
                    <a:pt x="11564" y="3162"/>
                    <a:pt x="13903" y="3389"/>
                    <a:pt x="15834" y="3389"/>
                  </a:cubicBezTo>
                  <a:cubicBezTo>
                    <a:pt x="16645" y="3389"/>
                    <a:pt x="17385" y="3349"/>
                    <a:pt x="17946" y="3246"/>
                  </a:cubicBezTo>
                  <a:cubicBezTo>
                    <a:pt x="18647" y="3119"/>
                    <a:pt x="19182" y="3065"/>
                    <a:pt x="19709" y="3065"/>
                  </a:cubicBezTo>
                  <a:cubicBezTo>
                    <a:pt x="20608" y="3065"/>
                    <a:pt x="21482" y="3221"/>
                    <a:pt x="23112" y="3428"/>
                  </a:cubicBezTo>
                  <a:cubicBezTo>
                    <a:pt x="23510" y="3478"/>
                    <a:pt x="23865" y="3499"/>
                    <a:pt x="24193" y="3499"/>
                  </a:cubicBezTo>
                  <a:cubicBezTo>
                    <a:pt x="25708" y="3499"/>
                    <a:pt x="26632" y="3056"/>
                    <a:pt x="28425" y="3056"/>
                  </a:cubicBezTo>
                  <a:cubicBezTo>
                    <a:pt x="28761" y="3056"/>
                    <a:pt x="29128" y="3072"/>
                    <a:pt x="29535" y="3109"/>
                  </a:cubicBezTo>
                  <a:cubicBezTo>
                    <a:pt x="30060" y="3156"/>
                    <a:pt x="30528" y="3174"/>
                    <a:pt x="30959" y="3174"/>
                  </a:cubicBezTo>
                  <a:cubicBezTo>
                    <a:pt x="32096" y="3174"/>
                    <a:pt x="32963" y="3053"/>
                    <a:pt x="33872" y="3053"/>
                  </a:cubicBezTo>
                  <a:cubicBezTo>
                    <a:pt x="34614" y="3053"/>
                    <a:pt x="35385" y="3134"/>
                    <a:pt x="36355" y="3428"/>
                  </a:cubicBezTo>
                  <a:cubicBezTo>
                    <a:pt x="37464" y="3764"/>
                    <a:pt x="37989" y="3877"/>
                    <a:pt x="38320" y="3877"/>
                  </a:cubicBezTo>
                  <a:cubicBezTo>
                    <a:pt x="38766" y="3877"/>
                    <a:pt x="38859" y="3671"/>
                    <a:pt x="39556" y="3525"/>
                  </a:cubicBezTo>
                  <a:cubicBezTo>
                    <a:pt x="39734" y="3487"/>
                    <a:pt x="39892" y="3472"/>
                    <a:pt x="40034" y="3472"/>
                  </a:cubicBezTo>
                  <a:cubicBezTo>
                    <a:pt x="40568" y="3472"/>
                    <a:pt x="40869" y="3683"/>
                    <a:pt x="41140" y="3683"/>
                  </a:cubicBezTo>
                  <a:cubicBezTo>
                    <a:pt x="41288" y="3683"/>
                    <a:pt x="41426" y="3621"/>
                    <a:pt x="41588" y="3428"/>
                  </a:cubicBezTo>
                  <a:cubicBezTo>
                    <a:pt x="42125" y="2787"/>
                    <a:pt x="40350" y="1191"/>
                    <a:pt x="40350" y="1191"/>
                  </a:cubicBezTo>
                  <a:cubicBezTo>
                    <a:pt x="40350" y="1191"/>
                    <a:pt x="40127" y="919"/>
                    <a:pt x="39512" y="919"/>
                  </a:cubicBezTo>
                  <a:cubicBezTo>
                    <a:pt x="39308" y="919"/>
                    <a:pt x="39059" y="949"/>
                    <a:pt x="38762" y="1029"/>
                  </a:cubicBezTo>
                  <a:cubicBezTo>
                    <a:pt x="37763" y="1300"/>
                    <a:pt x="28993" y="1782"/>
                    <a:pt x="23861" y="1782"/>
                  </a:cubicBezTo>
                  <a:cubicBezTo>
                    <a:pt x="22865" y="1782"/>
                    <a:pt x="22006" y="1764"/>
                    <a:pt x="21367" y="1722"/>
                  </a:cubicBezTo>
                  <a:cubicBezTo>
                    <a:pt x="17439" y="1468"/>
                    <a:pt x="8675" y="868"/>
                    <a:pt x="7262" y="198"/>
                  </a:cubicBezTo>
                  <a:cubicBezTo>
                    <a:pt x="6964" y="57"/>
                    <a:pt x="6710" y="1"/>
                    <a:pt x="6479" y="1"/>
                  </a:cubicBezTo>
                  <a:close/>
                </a:path>
              </a:pathLst>
            </a:custGeom>
            <a:solidFill>
              <a:srgbClr val="7A40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4"/>
            <p:cNvSpPr/>
            <p:nvPr/>
          </p:nvSpPr>
          <p:spPr>
            <a:xfrm>
              <a:off x="1595425" y="4099250"/>
              <a:ext cx="1053125" cy="96950"/>
            </a:xfrm>
            <a:custGeom>
              <a:rect b="b" l="l" r="r" t="t"/>
              <a:pathLst>
                <a:path extrusionOk="0" h="3878" w="42125">
                  <a:moveTo>
                    <a:pt x="6479" y="1"/>
                  </a:moveTo>
                  <a:cubicBezTo>
                    <a:pt x="5617" y="1"/>
                    <a:pt x="5091" y="794"/>
                    <a:pt x="3907" y="920"/>
                  </a:cubicBezTo>
                  <a:cubicBezTo>
                    <a:pt x="3826" y="928"/>
                    <a:pt x="3748" y="932"/>
                    <a:pt x="3673" y="932"/>
                  </a:cubicBezTo>
                  <a:cubicBezTo>
                    <a:pt x="2552" y="932"/>
                    <a:pt x="2160" y="29"/>
                    <a:pt x="1580" y="29"/>
                  </a:cubicBezTo>
                  <a:cubicBezTo>
                    <a:pt x="1486" y="29"/>
                    <a:pt x="1387" y="52"/>
                    <a:pt x="1280" y="107"/>
                  </a:cubicBezTo>
                  <a:cubicBezTo>
                    <a:pt x="463" y="523"/>
                    <a:pt x="0" y="2439"/>
                    <a:pt x="751" y="2971"/>
                  </a:cubicBezTo>
                  <a:cubicBezTo>
                    <a:pt x="1039" y="3175"/>
                    <a:pt x="1249" y="3235"/>
                    <a:pt x="1514" y="3235"/>
                  </a:cubicBezTo>
                  <a:cubicBezTo>
                    <a:pt x="1902" y="3235"/>
                    <a:pt x="2408" y="3105"/>
                    <a:pt x="3451" y="3105"/>
                  </a:cubicBezTo>
                  <a:cubicBezTo>
                    <a:pt x="3547" y="3105"/>
                    <a:pt x="3647" y="3106"/>
                    <a:pt x="3753" y="3109"/>
                  </a:cubicBezTo>
                  <a:cubicBezTo>
                    <a:pt x="5472" y="3148"/>
                    <a:pt x="5149" y="3644"/>
                    <a:pt x="6150" y="3644"/>
                  </a:cubicBezTo>
                  <a:cubicBezTo>
                    <a:pt x="6331" y="3644"/>
                    <a:pt x="6555" y="3628"/>
                    <a:pt x="6843" y="3590"/>
                  </a:cubicBezTo>
                  <a:cubicBezTo>
                    <a:pt x="8423" y="3379"/>
                    <a:pt x="8422" y="2970"/>
                    <a:pt x="9501" y="2970"/>
                  </a:cubicBezTo>
                  <a:cubicBezTo>
                    <a:pt x="9704" y="2970"/>
                    <a:pt x="9945" y="2984"/>
                    <a:pt x="10242" y="3017"/>
                  </a:cubicBezTo>
                  <a:cubicBezTo>
                    <a:pt x="11565" y="3163"/>
                    <a:pt x="13907" y="3390"/>
                    <a:pt x="15840" y="3390"/>
                  </a:cubicBezTo>
                  <a:cubicBezTo>
                    <a:pt x="16649" y="3390"/>
                    <a:pt x="17386" y="3350"/>
                    <a:pt x="17946" y="3248"/>
                  </a:cubicBezTo>
                  <a:cubicBezTo>
                    <a:pt x="18648" y="3119"/>
                    <a:pt x="19184" y="3066"/>
                    <a:pt x="19712" y="3066"/>
                  </a:cubicBezTo>
                  <a:cubicBezTo>
                    <a:pt x="20610" y="3066"/>
                    <a:pt x="21484" y="3221"/>
                    <a:pt x="23112" y="3428"/>
                  </a:cubicBezTo>
                  <a:cubicBezTo>
                    <a:pt x="23510" y="3478"/>
                    <a:pt x="23865" y="3499"/>
                    <a:pt x="24193" y="3499"/>
                  </a:cubicBezTo>
                  <a:cubicBezTo>
                    <a:pt x="25708" y="3499"/>
                    <a:pt x="26632" y="3056"/>
                    <a:pt x="28425" y="3056"/>
                  </a:cubicBezTo>
                  <a:cubicBezTo>
                    <a:pt x="28761" y="3056"/>
                    <a:pt x="29128" y="3072"/>
                    <a:pt x="29535" y="3109"/>
                  </a:cubicBezTo>
                  <a:cubicBezTo>
                    <a:pt x="30060" y="3156"/>
                    <a:pt x="30528" y="3174"/>
                    <a:pt x="30959" y="3174"/>
                  </a:cubicBezTo>
                  <a:cubicBezTo>
                    <a:pt x="32096" y="3174"/>
                    <a:pt x="32963" y="3053"/>
                    <a:pt x="33872" y="3053"/>
                  </a:cubicBezTo>
                  <a:cubicBezTo>
                    <a:pt x="34614" y="3053"/>
                    <a:pt x="35385" y="3134"/>
                    <a:pt x="36355" y="3428"/>
                  </a:cubicBezTo>
                  <a:cubicBezTo>
                    <a:pt x="37464" y="3764"/>
                    <a:pt x="37989" y="3878"/>
                    <a:pt x="38320" y="3878"/>
                  </a:cubicBezTo>
                  <a:cubicBezTo>
                    <a:pt x="38766" y="3878"/>
                    <a:pt x="38859" y="3671"/>
                    <a:pt x="39556" y="3525"/>
                  </a:cubicBezTo>
                  <a:cubicBezTo>
                    <a:pt x="39733" y="3488"/>
                    <a:pt x="39891" y="3473"/>
                    <a:pt x="40032" y="3473"/>
                  </a:cubicBezTo>
                  <a:cubicBezTo>
                    <a:pt x="40567" y="3473"/>
                    <a:pt x="40869" y="3683"/>
                    <a:pt x="41140" y="3683"/>
                  </a:cubicBezTo>
                  <a:cubicBezTo>
                    <a:pt x="41287" y="3683"/>
                    <a:pt x="41426" y="3621"/>
                    <a:pt x="41588" y="3428"/>
                  </a:cubicBezTo>
                  <a:cubicBezTo>
                    <a:pt x="42125" y="2787"/>
                    <a:pt x="40350" y="1192"/>
                    <a:pt x="40350" y="1192"/>
                  </a:cubicBezTo>
                  <a:cubicBezTo>
                    <a:pt x="40350" y="1192"/>
                    <a:pt x="40127" y="920"/>
                    <a:pt x="39513" y="920"/>
                  </a:cubicBezTo>
                  <a:cubicBezTo>
                    <a:pt x="39308" y="920"/>
                    <a:pt x="39060" y="950"/>
                    <a:pt x="38762" y="1031"/>
                  </a:cubicBezTo>
                  <a:cubicBezTo>
                    <a:pt x="37764" y="1302"/>
                    <a:pt x="28999" y="1782"/>
                    <a:pt x="23866" y="1782"/>
                  </a:cubicBezTo>
                  <a:cubicBezTo>
                    <a:pt x="22868" y="1782"/>
                    <a:pt x="22007" y="1764"/>
                    <a:pt x="21367" y="1722"/>
                  </a:cubicBezTo>
                  <a:cubicBezTo>
                    <a:pt x="17439" y="1469"/>
                    <a:pt x="8675" y="869"/>
                    <a:pt x="7262" y="199"/>
                  </a:cubicBezTo>
                  <a:cubicBezTo>
                    <a:pt x="6964" y="57"/>
                    <a:pt x="6710" y="1"/>
                    <a:pt x="6479"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4"/>
            <p:cNvSpPr/>
            <p:nvPr/>
          </p:nvSpPr>
          <p:spPr>
            <a:xfrm>
              <a:off x="1604925" y="4099250"/>
              <a:ext cx="1032125" cy="88575"/>
            </a:xfrm>
            <a:custGeom>
              <a:rect b="b" l="l" r="r" t="t"/>
              <a:pathLst>
                <a:path extrusionOk="0" h="3543" w="41285">
                  <a:moveTo>
                    <a:pt x="6099" y="1"/>
                  </a:moveTo>
                  <a:cubicBezTo>
                    <a:pt x="5236" y="1"/>
                    <a:pt x="4711" y="794"/>
                    <a:pt x="3527" y="918"/>
                  </a:cubicBezTo>
                  <a:cubicBezTo>
                    <a:pt x="3446" y="927"/>
                    <a:pt x="3368" y="931"/>
                    <a:pt x="3293" y="931"/>
                  </a:cubicBezTo>
                  <a:cubicBezTo>
                    <a:pt x="2172" y="931"/>
                    <a:pt x="1780" y="28"/>
                    <a:pt x="1199" y="28"/>
                  </a:cubicBezTo>
                  <a:cubicBezTo>
                    <a:pt x="1105" y="28"/>
                    <a:pt x="1007" y="51"/>
                    <a:pt x="900" y="106"/>
                  </a:cubicBezTo>
                  <a:cubicBezTo>
                    <a:pt x="411" y="356"/>
                    <a:pt x="51" y="1143"/>
                    <a:pt x="0" y="1849"/>
                  </a:cubicBezTo>
                  <a:cubicBezTo>
                    <a:pt x="28" y="2185"/>
                    <a:pt x="143" y="2475"/>
                    <a:pt x="370" y="2635"/>
                  </a:cubicBezTo>
                  <a:cubicBezTo>
                    <a:pt x="659" y="2840"/>
                    <a:pt x="869" y="2900"/>
                    <a:pt x="1135" y="2900"/>
                  </a:cubicBezTo>
                  <a:cubicBezTo>
                    <a:pt x="1523" y="2900"/>
                    <a:pt x="2029" y="2771"/>
                    <a:pt x="3071" y="2771"/>
                  </a:cubicBezTo>
                  <a:cubicBezTo>
                    <a:pt x="3167" y="2771"/>
                    <a:pt x="3267" y="2772"/>
                    <a:pt x="3373" y="2774"/>
                  </a:cubicBezTo>
                  <a:cubicBezTo>
                    <a:pt x="5090" y="2813"/>
                    <a:pt x="4770" y="3308"/>
                    <a:pt x="5767" y="3308"/>
                  </a:cubicBezTo>
                  <a:cubicBezTo>
                    <a:pt x="5949" y="3308"/>
                    <a:pt x="6174" y="3292"/>
                    <a:pt x="6463" y="3253"/>
                  </a:cubicBezTo>
                  <a:cubicBezTo>
                    <a:pt x="8043" y="3044"/>
                    <a:pt x="8042" y="2634"/>
                    <a:pt x="9122" y="2634"/>
                  </a:cubicBezTo>
                  <a:cubicBezTo>
                    <a:pt x="9325" y="2634"/>
                    <a:pt x="9566" y="2648"/>
                    <a:pt x="9862" y="2681"/>
                  </a:cubicBezTo>
                  <a:cubicBezTo>
                    <a:pt x="11183" y="2828"/>
                    <a:pt x="13522" y="3055"/>
                    <a:pt x="15454" y="3055"/>
                  </a:cubicBezTo>
                  <a:cubicBezTo>
                    <a:pt x="16265" y="3055"/>
                    <a:pt x="17005" y="3015"/>
                    <a:pt x="17566" y="2912"/>
                  </a:cubicBezTo>
                  <a:cubicBezTo>
                    <a:pt x="18268" y="2784"/>
                    <a:pt x="18804" y="2730"/>
                    <a:pt x="19331" y="2730"/>
                  </a:cubicBezTo>
                  <a:cubicBezTo>
                    <a:pt x="20230" y="2730"/>
                    <a:pt x="21104" y="2886"/>
                    <a:pt x="22732" y="3093"/>
                  </a:cubicBezTo>
                  <a:cubicBezTo>
                    <a:pt x="23130" y="3144"/>
                    <a:pt x="23485" y="3164"/>
                    <a:pt x="23813" y="3164"/>
                  </a:cubicBezTo>
                  <a:cubicBezTo>
                    <a:pt x="25329" y="3164"/>
                    <a:pt x="26252" y="2722"/>
                    <a:pt x="28045" y="2722"/>
                  </a:cubicBezTo>
                  <a:cubicBezTo>
                    <a:pt x="28381" y="2722"/>
                    <a:pt x="28748" y="2737"/>
                    <a:pt x="29155" y="2774"/>
                  </a:cubicBezTo>
                  <a:cubicBezTo>
                    <a:pt x="29679" y="2822"/>
                    <a:pt x="30148" y="2839"/>
                    <a:pt x="30578" y="2839"/>
                  </a:cubicBezTo>
                  <a:cubicBezTo>
                    <a:pt x="31716" y="2839"/>
                    <a:pt x="32583" y="2718"/>
                    <a:pt x="33491" y="2718"/>
                  </a:cubicBezTo>
                  <a:cubicBezTo>
                    <a:pt x="34234" y="2718"/>
                    <a:pt x="35005" y="2799"/>
                    <a:pt x="35975" y="3093"/>
                  </a:cubicBezTo>
                  <a:cubicBezTo>
                    <a:pt x="37084" y="3429"/>
                    <a:pt x="37609" y="3543"/>
                    <a:pt x="37940" y="3543"/>
                  </a:cubicBezTo>
                  <a:cubicBezTo>
                    <a:pt x="38386" y="3543"/>
                    <a:pt x="38479" y="3336"/>
                    <a:pt x="39176" y="3190"/>
                  </a:cubicBezTo>
                  <a:cubicBezTo>
                    <a:pt x="39354" y="3153"/>
                    <a:pt x="39511" y="3138"/>
                    <a:pt x="39653" y="3138"/>
                  </a:cubicBezTo>
                  <a:cubicBezTo>
                    <a:pt x="40187" y="3138"/>
                    <a:pt x="40488" y="3349"/>
                    <a:pt x="40759" y="3349"/>
                  </a:cubicBezTo>
                  <a:cubicBezTo>
                    <a:pt x="40907" y="3349"/>
                    <a:pt x="41045" y="3287"/>
                    <a:pt x="41208" y="3093"/>
                  </a:cubicBezTo>
                  <a:cubicBezTo>
                    <a:pt x="41241" y="3051"/>
                    <a:pt x="41268" y="3002"/>
                    <a:pt x="41285" y="2950"/>
                  </a:cubicBezTo>
                  <a:cubicBezTo>
                    <a:pt x="41108" y="2213"/>
                    <a:pt x="39970" y="1191"/>
                    <a:pt x="39970" y="1191"/>
                  </a:cubicBezTo>
                  <a:cubicBezTo>
                    <a:pt x="39970" y="1191"/>
                    <a:pt x="39747" y="918"/>
                    <a:pt x="39132" y="918"/>
                  </a:cubicBezTo>
                  <a:cubicBezTo>
                    <a:pt x="38928" y="918"/>
                    <a:pt x="38679" y="949"/>
                    <a:pt x="38382" y="1029"/>
                  </a:cubicBezTo>
                  <a:cubicBezTo>
                    <a:pt x="37383" y="1300"/>
                    <a:pt x="28605" y="1782"/>
                    <a:pt x="23473" y="1782"/>
                  </a:cubicBezTo>
                  <a:cubicBezTo>
                    <a:pt x="22480" y="1782"/>
                    <a:pt x="21624" y="1764"/>
                    <a:pt x="20987" y="1722"/>
                  </a:cubicBezTo>
                  <a:cubicBezTo>
                    <a:pt x="17057" y="1468"/>
                    <a:pt x="8295" y="868"/>
                    <a:pt x="6882" y="199"/>
                  </a:cubicBezTo>
                  <a:cubicBezTo>
                    <a:pt x="6584" y="57"/>
                    <a:pt x="6329" y="1"/>
                    <a:pt x="609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4"/>
            <p:cNvSpPr/>
            <p:nvPr/>
          </p:nvSpPr>
          <p:spPr>
            <a:xfrm>
              <a:off x="1607275" y="3108625"/>
              <a:ext cx="1037050" cy="392950"/>
            </a:xfrm>
            <a:custGeom>
              <a:rect b="b" l="l" r="r" t="t"/>
              <a:pathLst>
                <a:path extrusionOk="0" h="15718" w="41482">
                  <a:moveTo>
                    <a:pt x="20827" y="0"/>
                  </a:moveTo>
                  <a:cubicBezTo>
                    <a:pt x="20396" y="0"/>
                    <a:pt x="19890" y="97"/>
                    <a:pt x="19210" y="318"/>
                  </a:cubicBezTo>
                  <a:cubicBezTo>
                    <a:pt x="16841" y="1087"/>
                    <a:pt x="12376" y="4013"/>
                    <a:pt x="11454" y="5059"/>
                  </a:cubicBezTo>
                  <a:cubicBezTo>
                    <a:pt x="10530" y="6106"/>
                    <a:pt x="3657" y="10286"/>
                    <a:pt x="2063" y="12077"/>
                  </a:cubicBezTo>
                  <a:cubicBezTo>
                    <a:pt x="1471" y="12742"/>
                    <a:pt x="0" y="14886"/>
                    <a:pt x="647" y="15346"/>
                  </a:cubicBezTo>
                  <a:cubicBezTo>
                    <a:pt x="773" y="15436"/>
                    <a:pt x="955" y="15475"/>
                    <a:pt x="1169" y="15475"/>
                  </a:cubicBezTo>
                  <a:cubicBezTo>
                    <a:pt x="2053" y="15475"/>
                    <a:pt x="3501" y="14797"/>
                    <a:pt x="3972" y="14134"/>
                  </a:cubicBezTo>
                  <a:cubicBezTo>
                    <a:pt x="4534" y="13341"/>
                    <a:pt x="5864" y="11103"/>
                    <a:pt x="6979" y="11103"/>
                  </a:cubicBezTo>
                  <a:cubicBezTo>
                    <a:pt x="7024" y="11103"/>
                    <a:pt x="7068" y="11107"/>
                    <a:pt x="7113" y="11114"/>
                  </a:cubicBezTo>
                  <a:cubicBezTo>
                    <a:pt x="7259" y="11139"/>
                    <a:pt x="7402" y="11151"/>
                    <a:pt x="7541" y="11151"/>
                  </a:cubicBezTo>
                  <a:cubicBezTo>
                    <a:pt x="8483" y="11151"/>
                    <a:pt x="9246" y="10604"/>
                    <a:pt x="9729" y="9842"/>
                  </a:cubicBezTo>
                  <a:cubicBezTo>
                    <a:pt x="10283" y="8969"/>
                    <a:pt x="11884" y="6568"/>
                    <a:pt x="13423" y="6322"/>
                  </a:cubicBezTo>
                  <a:cubicBezTo>
                    <a:pt x="14963" y="6074"/>
                    <a:pt x="16765" y="5520"/>
                    <a:pt x="17343" y="4720"/>
                  </a:cubicBezTo>
                  <a:cubicBezTo>
                    <a:pt x="17861" y="4001"/>
                    <a:pt x="18932" y="2439"/>
                    <a:pt x="20259" y="2439"/>
                  </a:cubicBezTo>
                  <a:cubicBezTo>
                    <a:pt x="20410" y="2439"/>
                    <a:pt x="20564" y="2459"/>
                    <a:pt x="20721" y="2503"/>
                  </a:cubicBezTo>
                  <a:cubicBezTo>
                    <a:pt x="22261" y="2935"/>
                    <a:pt x="22248" y="3950"/>
                    <a:pt x="23224" y="4258"/>
                  </a:cubicBezTo>
                  <a:cubicBezTo>
                    <a:pt x="24199" y="4566"/>
                    <a:pt x="24596" y="4350"/>
                    <a:pt x="25844" y="5983"/>
                  </a:cubicBezTo>
                  <a:cubicBezTo>
                    <a:pt x="27094" y="7614"/>
                    <a:pt x="29434" y="7959"/>
                    <a:pt x="31066" y="8956"/>
                  </a:cubicBezTo>
                  <a:cubicBezTo>
                    <a:pt x="32697" y="9953"/>
                    <a:pt x="33837" y="11429"/>
                    <a:pt x="34914" y="12616"/>
                  </a:cubicBezTo>
                  <a:cubicBezTo>
                    <a:pt x="35992" y="13802"/>
                    <a:pt x="37038" y="13909"/>
                    <a:pt x="38208" y="14133"/>
                  </a:cubicBezTo>
                  <a:cubicBezTo>
                    <a:pt x="39377" y="14356"/>
                    <a:pt x="39809" y="15649"/>
                    <a:pt x="40210" y="15711"/>
                  </a:cubicBezTo>
                  <a:cubicBezTo>
                    <a:pt x="40236" y="15715"/>
                    <a:pt x="40264" y="15718"/>
                    <a:pt x="40295" y="15718"/>
                  </a:cubicBezTo>
                  <a:cubicBezTo>
                    <a:pt x="40723" y="15718"/>
                    <a:pt x="41481" y="15287"/>
                    <a:pt x="40733" y="13812"/>
                  </a:cubicBezTo>
                  <a:cubicBezTo>
                    <a:pt x="39931" y="12232"/>
                    <a:pt x="34883" y="9461"/>
                    <a:pt x="32758" y="7737"/>
                  </a:cubicBezTo>
                  <a:cubicBezTo>
                    <a:pt x="30634" y="6012"/>
                    <a:pt x="26570" y="2443"/>
                    <a:pt x="24199" y="1364"/>
                  </a:cubicBezTo>
                  <a:cubicBezTo>
                    <a:pt x="22509" y="597"/>
                    <a:pt x="21897" y="0"/>
                    <a:pt x="2082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4"/>
            <p:cNvSpPr/>
            <p:nvPr/>
          </p:nvSpPr>
          <p:spPr>
            <a:xfrm>
              <a:off x="1620475" y="3108600"/>
              <a:ext cx="1012325" cy="379700"/>
            </a:xfrm>
            <a:custGeom>
              <a:rect b="b" l="l" r="r" t="t"/>
              <a:pathLst>
                <a:path extrusionOk="0" h="15188" w="40493">
                  <a:moveTo>
                    <a:pt x="20297" y="1"/>
                  </a:moveTo>
                  <a:cubicBezTo>
                    <a:pt x="19867" y="1"/>
                    <a:pt x="19361" y="97"/>
                    <a:pt x="18682" y="318"/>
                  </a:cubicBezTo>
                  <a:cubicBezTo>
                    <a:pt x="16313" y="1088"/>
                    <a:pt x="11849" y="4013"/>
                    <a:pt x="10926" y="5060"/>
                  </a:cubicBezTo>
                  <a:cubicBezTo>
                    <a:pt x="10002" y="6107"/>
                    <a:pt x="3129" y="10287"/>
                    <a:pt x="1535" y="12078"/>
                  </a:cubicBezTo>
                  <a:cubicBezTo>
                    <a:pt x="1103" y="12563"/>
                    <a:pt x="205" y="13836"/>
                    <a:pt x="1" y="14666"/>
                  </a:cubicBezTo>
                  <a:cubicBezTo>
                    <a:pt x="25" y="14725"/>
                    <a:pt x="65" y="14777"/>
                    <a:pt x="119" y="14815"/>
                  </a:cubicBezTo>
                  <a:cubicBezTo>
                    <a:pt x="245" y="14905"/>
                    <a:pt x="426" y="14945"/>
                    <a:pt x="640" y="14945"/>
                  </a:cubicBezTo>
                  <a:cubicBezTo>
                    <a:pt x="1524" y="14945"/>
                    <a:pt x="2973" y="14266"/>
                    <a:pt x="3444" y="13602"/>
                  </a:cubicBezTo>
                  <a:cubicBezTo>
                    <a:pt x="4006" y="12810"/>
                    <a:pt x="5336" y="10573"/>
                    <a:pt x="6451" y="10573"/>
                  </a:cubicBezTo>
                  <a:cubicBezTo>
                    <a:pt x="6496" y="10573"/>
                    <a:pt x="6540" y="10576"/>
                    <a:pt x="6585" y="10584"/>
                  </a:cubicBezTo>
                  <a:cubicBezTo>
                    <a:pt x="6731" y="10609"/>
                    <a:pt x="6874" y="10621"/>
                    <a:pt x="7013" y="10621"/>
                  </a:cubicBezTo>
                  <a:cubicBezTo>
                    <a:pt x="7955" y="10621"/>
                    <a:pt x="8718" y="10073"/>
                    <a:pt x="9201" y="9311"/>
                  </a:cubicBezTo>
                  <a:cubicBezTo>
                    <a:pt x="9755" y="8438"/>
                    <a:pt x="11356" y="6037"/>
                    <a:pt x="12895" y="5791"/>
                  </a:cubicBezTo>
                  <a:cubicBezTo>
                    <a:pt x="14435" y="5544"/>
                    <a:pt x="16237" y="4990"/>
                    <a:pt x="16815" y="4190"/>
                  </a:cubicBezTo>
                  <a:cubicBezTo>
                    <a:pt x="17332" y="3470"/>
                    <a:pt x="18404" y="1908"/>
                    <a:pt x="19730" y="1908"/>
                  </a:cubicBezTo>
                  <a:cubicBezTo>
                    <a:pt x="19881" y="1908"/>
                    <a:pt x="20036" y="1929"/>
                    <a:pt x="20193" y="1973"/>
                  </a:cubicBezTo>
                  <a:cubicBezTo>
                    <a:pt x="21733" y="2404"/>
                    <a:pt x="21720" y="3419"/>
                    <a:pt x="22696" y="3727"/>
                  </a:cubicBezTo>
                  <a:cubicBezTo>
                    <a:pt x="23671" y="4035"/>
                    <a:pt x="24068" y="3820"/>
                    <a:pt x="25316" y="5452"/>
                  </a:cubicBezTo>
                  <a:cubicBezTo>
                    <a:pt x="26566" y="7083"/>
                    <a:pt x="28906" y="7429"/>
                    <a:pt x="30538" y="8426"/>
                  </a:cubicBezTo>
                  <a:cubicBezTo>
                    <a:pt x="32170" y="9424"/>
                    <a:pt x="33309" y="10899"/>
                    <a:pt x="34386" y="12085"/>
                  </a:cubicBezTo>
                  <a:cubicBezTo>
                    <a:pt x="35464" y="13272"/>
                    <a:pt x="36511" y="13379"/>
                    <a:pt x="37681" y="13602"/>
                  </a:cubicBezTo>
                  <a:cubicBezTo>
                    <a:pt x="38851" y="13826"/>
                    <a:pt x="39282" y="15119"/>
                    <a:pt x="39682" y="15181"/>
                  </a:cubicBezTo>
                  <a:cubicBezTo>
                    <a:pt x="39708" y="15185"/>
                    <a:pt x="39736" y="15187"/>
                    <a:pt x="39766" y="15187"/>
                  </a:cubicBezTo>
                  <a:cubicBezTo>
                    <a:pt x="40020" y="15187"/>
                    <a:pt x="40388" y="15036"/>
                    <a:pt x="40493" y="14607"/>
                  </a:cubicBezTo>
                  <a:cubicBezTo>
                    <a:pt x="40451" y="14384"/>
                    <a:pt x="40362" y="14122"/>
                    <a:pt x="40205" y="13813"/>
                  </a:cubicBezTo>
                  <a:cubicBezTo>
                    <a:pt x="39405" y="12234"/>
                    <a:pt x="34355" y="9463"/>
                    <a:pt x="32230" y="7738"/>
                  </a:cubicBezTo>
                  <a:cubicBezTo>
                    <a:pt x="30106" y="6015"/>
                    <a:pt x="26042" y="2442"/>
                    <a:pt x="23671" y="1365"/>
                  </a:cubicBezTo>
                  <a:cubicBezTo>
                    <a:pt x="21980" y="597"/>
                    <a:pt x="21368" y="1"/>
                    <a:pt x="2029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4"/>
            <p:cNvSpPr/>
            <p:nvPr/>
          </p:nvSpPr>
          <p:spPr>
            <a:xfrm>
              <a:off x="1969900" y="3410575"/>
              <a:ext cx="17900" cy="13875"/>
            </a:xfrm>
            <a:custGeom>
              <a:rect b="b" l="l" r="r" t="t"/>
              <a:pathLst>
                <a:path extrusionOk="0" h="555" w="716">
                  <a:moveTo>
                    <a:pt x="358" y="1"/>
                  </a:moveTo>
                  <a:cubicBezTo>
                    <a:pt x="1" y="1"/>
                    <a:pt x="1" y="554"/>
                    <a:pt x="358" y="554"/>
                  </a:cubicBezTo>
                  <a:cubicBezTo>
                    <a:pt x="715" y="554"/>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4"/>
            <p:cNvSpPr/>
            <p:nvPr/>
          </p:nvSpPr>
          <p:spPr>
            <a:xfrm>
              <a:off x="2221025" y="3447525"/>
              <a:ext cx="17900" cy="13900"/>
            </a:xfrm>
            <a:custGeom>
              <a:rect b="b" l="l" r="r" t="t"/>
              <a:pathLst>
                <a:path extrusionOk="0" h="556" w="716">
                  <a:moveTo>
                    <a:pt x="358" y="0"/>
                  </a:moveTo>
                  <a:cubicBezTo>
                    <a:pt x="2" y="0"/>
                    <a:pt x="1" y="555"/>
                    <a:pt x="358" y="555"/>
                  </a:cubicBezTo>
                  <a:cubicBezTo>
                    <a:pt x="715" y="555"/>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4"/>
            <p:cNvSpPr/>
            <p:nvPr/>
          </p:nvSpPr>
          <p:spPr>
            <a:xfrm>
              <a:off x="2021300" y="3506425"/>
              <a:ext cx="17875" cy="13875"/>
            </a:xfrm>
            <a:custGeom>
              <a:rect b="b" l="l" r="r" t="t"/>
              <a:pathLst>
                <a:path extrusionOk="0" h="555" w="715">
                  <a:moveTo>
                    <a:pt x="357" y="0"/>
                  </a:moveTo>
                  <a:cubicBezTo>
                    <a:pt x="0" y="0"/>
                    <a:pt x="0" y="554"/>
                    <a:pt x="357" y="554"/>
                  </a:cubicBezTo>
                  <a:cubicBezTo>
                    <a:pt x="715" y="554"/>
                    <a:pt x="715"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4"/>
            <p:cNvSpPr/>
            <p:nvPr/>
          </p:nvSpPr>
          <p:spPr>
            <a:xfrm>
              <a:off x="2210625" y="3365000"/>
              <a:ext cx="17875" cy="13875"/>
            </a:xfrm>
            <a:custGeom>
              <a:rect b="b" l="l" r="r" t="t"/>
              <a:pathLst>
                <a:path extrusionOk="0" h="555" w="715">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4"/>
            <p:cNvSpPr/>
            <p:nvPr/>
          </p:nvSpPr>
          <p:spPr>
            <a:xfrm>
              <a:off x="2401125" y="3507575"/>
              <a:ext cx="17875" cy="13875"/>
            </a:xfrm>
            <a:custGeom>
              <a:rect b="b" l="l" r="r" t="t"/>
              <a:pathLst>
                <a:path extrusionOk="0" h="555" w="715">
                  <a:moveTo>
                    <a:pt x="358" y="1"/>
                  </a:moveTo>
                  <a:cubicBezTo>
                    <a:pt x="2" y="1"/>
                    <a:pt x="1" y="555"/>
                    <a:pt x="358" y="555"/>
                  </a:cubicBezTo>
                  <a:cubicBezTo>
                    <a:pt x="715" y="555"/>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4"/>
            <p:cNvSpPr/>
            <p:nvPr/>
          </p:nvSpPr>
          <p:spPr>
            <a:xfrm>
              <a:off x="2305875" y="3610325"/>
              <a:ext cx="17875" cy="13875"/>
            </a:xfrm>
            <a:custGeom>
              <a:rect b="b" l="l" r="r" t="t"/>
              <a:pathLst>
                <a:path extrusionOk="0" h="555" w="715">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4"/>
            <p:cNvSpPr/>
            <p:nvPr/>
          </p:nvSpPr>
          <p:spPr>
            <a:xfrm>
              <a:off x="2228525" y="3534125"/>
              <a:ext cx="17875" cy="13875"/>
            </a:xfrm>
            <a:custGeom>
              <a:rect b="b" l="l" r="r" t="t"/>
              <a:pathLst>
                <a:path extrusionOk="0" h="555" w="715">
                  <a:moveTo>
                    <a:pt x="357" y="0"/>
                  </a:moveTo>
                  <a:cubicBezTo>
                    <a:pt x="0" y="0"/>
                    <a:pt x="0" y="554"/>
                    <a:pt x="357" y="554"/>
                  </a:cubicBezTo>
                  <a:cubicBezTo>
                    <a:pt x="715" y="554"/>
                    <a:pt x="715"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4"/>
            <p:cNvSpPr/>
            <p:nvPr/>
          </p:nvSpPr>
          <p:spPr>
            <a:xfrm>
              <a:off x="1947375" y="3581450"/>
              <a:ext cx="17875" cy="13875"/>
            </a:xfrm>
            <a:custGeom>
              <a:rect b="b" l="l" r="r" t="t"/>
              <a:pathLst>
                <a:path extrusionOk="0" h="555" w="715">
                  <a:moveTo>
                    <a:pt x="358" y="1"/>
                  </a:moveTo>
                  <a:cubicBezTo>
                    <a:pt x="2" y="1"/>
                    <a:pt x="1" y="555"/>
                    <a:pt x="358" y="555"/>
                  </a:cubicBezTo>
                  <a:cubicBezTo>
                    <a:pt x="715" y="555"/>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4"/>
            <p:cNvSpPr/>
            <p:nvPr/>
          </p:nvSpPr>
          <p:spPr>
            <a:xfrm>
              <a:off x="1823275" y="3545675"/>
              <a:ext cx="17925" cy="13875"/>
            </a:xfrm>
            <a:custGeom>
              <a:rect b="b" l="l" r="r" t="t"/>
              <a:pathLst>
                <a:path extrusionOk="0" h="555" w="717">
                  <a:moveTo>
                    <a:pt x="358" y="1"/>
                  </a:moveTo>
                  <a:cubicBezTo>
                    <a:pt x="1" y="1"/>
                    <a:pt x="1" y="555"/>
                    <a:pt x="358" y="555"/>
                  </a:cubicBezTo>
                  <a:cubicBezTo>
                    <a:pt x="715" y="555"/>
                    <a:pt x="716"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4"/>
            <p:cNvSpPr/>
            <p:nvPr/>
          </p:nvSpPr>
          <p:spPr>
            <a:xfrm>
              <a:off x="1700300" y="3579750"/>
              <a:ext cx="17925" cy="13850"/>
            </a:xfrm>
            <a:custGeom>
              <a:rect b="b" l="l" r="r" t="t"/>
              <a:pathLst>
                <a:path extrusionOk="0" h="554" w="717">
                  <a:moveTo>
                    <a:pt x="359" y="0"/>
                  </a:moveTo>
                  <a:cubicBezTo>
                    <a:pt x="2" y="0"/>
                    <a:pt x="1" y="554"/>
                    <a:pt x="359" y="554"/>
                  </a:cubicBezTo>
                  <a:cubicBezTo>
                    <a:pt x="716" y="554"/>
                    <a:pt x="716" y="0"/>
                    <a:pt x="359"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4"/>
            <p:cNvSpPr/>
            <p:nvPr/>
          </p:nvSpPr>
          <p:spPr>
            <a:xfrm>
              <a:off x="2057650" y="3321700"/>
              <a:ext cx="17900" cy="13875"/>
            </a:xfrm>
            <a:custGeom>
              <a:rect b="b" l="l" r="r" t="t"/>
              <a:pathLst>
                <a:path extrusionOk="0" h="555" w="716">
                  <a:moveTo>
                    <a:pt x="357" y="0"/>
                  </a:moveTo>
                  <a:cubicBezTo>
                    <a:pt x="1" y="0"/>
                    <a:pt x="0" y="554"/>
                    <a:pt x="357" y="554"/>
                  </a:cubicBezTo>
                  <a:cubicBezTo>
                    <a:pt x="714" y="554"/>
                    <a:pt x="716"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4"/>
            <p:cNvSpPr/>
            <p:nvPr/>
          </p:nvSpPr>
          <p:spPr>
            <a:xfrm>
              <a:off x="2133825" y="3291675"/>
              <a:ext cx="17925" cy="13875"/>
            </a:xfrm>
            <a:custGeom>
              <a:rect b="b" l="l" r="r" t="t"/>
              <a:pathLst>
                <a:path extrusionOk="0" h="555" w="717">
                  <a:moveTo>
                    <a:pt x="359" y="0"/>
                  </a:moveTo>
                  <a:cubicBezTo>
                    <a:pt x="2" y="0"/>
                    <a:pt x="1" y="554"/>
                    <a:pt x="359" y="554"/>
                  </a:cubicBezTo>
                  <a:cubicBezTo>
                    <a:pt x="717" y="554"/>
                    <a:pt x="717" y="0"/>
                    <a:pt x="359"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4"/>
            <p:cNvSpPr/>
            <p:nvPr/>
          </p:nvSpPr>
          <p:spPr>
            <a:xfrm>
              <a:off x="2493775" y="3577600"/>
              <a:ext cx="15775" cy="13900"/>
            </a:xfrm>
            <a:custGeom>
              <a:rect b="b" l="l" r="r" t="t"/>
              <a:pathLst>
                <a:path extrusionOk="0" h="556" w="631">
                  <a:moveTo>
                    <a:pt x="284" y="0"/>
                  </a:moveTo>
                  <a:cubicBezTo>
                    <a:pt x="140" y="0"/>
                    <a:pt x="1" y="128"/>
                    <a:pt x="8" y="279"/>
                  </a:cubicBezTo>
                  <a:cubicBezTo>
                    <a:pt x="15" y="428"/>
                    <a:pt x="130" y="556"/>
                    <a:pt x="284" y="556"/>
                  </a:cubicBezTo>
                  <a:lnTo>
                    <a:pt x="346" y="556"/>
                  </a:lnTo>
                  <a:cubicBezTo>
                    <a:pt x="491" y="556"/>
                    <a:pt x="630" y="428"/>
                    <a:pt x="623" y="279"/>
                  </a:cubicBezTo>
                  <a:cubicBezTo>
                    <a:pt x="618" y="128"/>
                    <a:pt x="502" y="0"/>
                    <a:pt x="346"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4"/>
            <p:cNvSpPr/>
            <p:nvPr/>
          </p:nvSpPr>
          <p:spPr>
            <a:xfrm>
              <a:off x="1649900" y="3805450"/>
              <a:ext cx="17875" cy="13875"/>
            </a:xfrm>
            <a:custGeom>
              <a:rect b="b" l="l" r="r" t="t"/>
              <a:pathLst>
                <a:path extrusionOk="0" h="555" w="715">
                  <a:moveTo>
                    <a:pt x="358" y="1"/>
                  </a:moveTo>
                  <a:cubicBezTo>
                    <a:pt x="2" y="1"/>
                    <a:pt x="1" y="555"/>
                    <a:pt x="358" y="555"/>
                  </a:cubicBezTo>
                  <a:cubicBezTo>
                    <a:pt x="715" y="555"/>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4"/>
            <p:cNvSpPr/>
            <p:nvPr/>
          </p:nvSpPr>
          <p:spPr>
            <a:xfrm>
              <a:off x="2515050" y="3831600"/>
              <a:ext cx="17875" cy="13875"/>
            </a:xfrm>
            <a:custGeom>
              <a:rect b="b" l="l" r="r" t="t"/>
              <a:pathLst>
                <a:path extrusionOk="0" h="555" w="715">
                  <a:moveTo>
                    <a:pt x="357" y="1"/>
                  </a:moveTo>
                  <a:cubicBezTo>
                    <a:pt x="1" y="1"/>
                    <a:pt x="0" y="554"/>
                    <a:pt x="357" y="554"/>
                  </a:cubicBezTo>
                  <a:cubicBezTo>
                    <a:pt x="714" y="554"/>
                    <a:pt x="714" y="1"/>
                    <a:pt x="35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4"/>
            <p:cNvSpPr/>
            <p:nvPr/>
          </p:nvSpPr>
          <p:spPr>
            <a:xfrm>
              <a:off x="2561225" y="3765425"/>
              <a:ext cx="17875" cy="13875"/>
            </a:xfrm>
            <a:custGeom>
              <a:rect b="b" l="l" r="r" t="t"/>
              <a:pathLst>
                <a:path extrusionOk="0" h="555" w="715">
                  <a:moveTo>
                    <a:pt x="357" y="0"/>
                  </a:moveTo>
                  <a:cubicBezTo>
                    <a:pt x="2" y="0"/>
                    <a:pt x="0" y="554"/>
                    <a:pt x="357" y="554"/>
                  </a:cubicBezTo>
                  <a:cubicBezTo>
                    <a:pt x="715" y="554"/>
                    <a:pt x="715"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4"/>
            <p:cNvSpPr/>
            <p:nvPr/>
          </p:nvSpPr>
          <p:spPr>
            <a:xfrm>
              <a:off x="1665300" y="3648425"/>
              <a:ext cx="17875" cy="13875"/>
            </a:xfrm>
            <a:custGeom>
              <a:rect b="b" l="l" r="r" t="t"/>
              <a:pathLst>
                <a:path extrusionOk="0" h="555" w="715">
                  <a:moveTo>
                    <a:pt x="357" y="0"/>
                  </a:moveTo>
                  <a:cubicBezTo>
                    <a:pt x="0" y="0"/>
                    <a:pt x="0" y="554"/>
                    <a:pt x="357" y="554"/>
                  </a:cubicBezTo>
                  <a:cubicBezTo>
                    <a:pt x="714" y="554"/>
                    <a:pt x="714" y="0"/>
                    <a:pt x="357"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4"/>
            <p:cNvSpPr/>
            <p:nvPr/>
          </p:nvSpPr>
          <p:spPr>
            <a:xfrm>
              <a:off x="1871575" y="3843900"/>
              <a:ext cx="17875" cy="13875"/>
            </a:xfrm>
            <a:custGeom>
              <a:rect b="b" l="l" r="r" t="t"/>
              <a:pathLst>
                <a:path extrusionOk="0" h="555" w="715">
                  <a:moveTo>
                    <a:pt x="357" y="1"/>
                  </a:moveTo>
                  <a:cubicBezTo>
                    <a:pt x="2" y="1"/>
                    <a:pt x="0" y="555"/>
                    <a:pt x="357" y="555"/>
                  </a:cubicBezTo>
                  <a:cubicBezTo>
                    <a:pt x="715" y="555"/>
                    <a:pt x="715" y="1"/>
                    <a:pt x="357"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4"/>
            <p:cNvSpPr/>
            <p:nvPr/>
          </p:nvSpPr>
          <p:spPr>
            <a:xfrm>
              <a:off x="2371875" y="3848550"/>
              <a:ext cx="17900" cy="13875"/>
            </a:xfrm>
            <a:custGeom>
              <a:rect b="b" l="l" r="r" t="t"/>
              <a:pathLst>
                <a:path extrusionOk="0" h="555" w="716">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4"/>
            <p:cNvSpPr/>
            <p:nvPr/>
          </p:nvSpPr>
          <p:spPr>
            <a:xfrm>
              <a:off x="1897750" y="3423650"/>
              <a:ext cx="17875" cy="13900"/>
            </a:xfrm>
            <a:custGeom>
              <a:rect b="b" l="l" r="r" t="t"/>
              <a:pathLst>
                <a:path extrusionOk="0" h="556" w="715">
                  <a:moveTo>
                    <a:pt x="358" y="1"/>
                  </a:moveTo>
                  <a:cubicBezTo>
                    <a:pt x="1" y="1"/>
                    <a:pt x="1" y="556"/>
                    <a:pt x="358" y="556"/>
                  </a:cubicBezTo>
                  <a:cubicBezTo>
                    <a:pt x="715" y="556"/>
                    <a:pt x="715" y="1"/>
                    <a:pt x="358" y="1"/>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4"/>
            <p:cNvSpPr/>
            <p:nvPr/>
          </p:nvSpPr>
          <p:spPr>
            <a:xfrm>
              <a:off x="2304150" y="3428300"/>
              <a:ext cx="17900" cy="13875"/>
            </a:xfrm>
            <a:custGeom>
              <a:rect b="b" l="l" r="r" t="t"/>
              <a:pathLst>
                <a:path extrusionOk="0" h="555" w="716">
                  <a:moveTo>
                    <a:pt x="358" y="0"/>
                  </a:moveTo>
                  <a:cubicBezTo>
                    <a:pt x="1" y="0"/>
                    <a:pt x="1" y="554"/>
                    <a:pt x="358" y="554"/>
                  </a:cubicBezTo>
                  <a:cubicBezTo>
                    <a:pt x="715" y="554"/>
                    <a:pt x="715" y="0"/>
                    <a:pt x="358" y="0"/>
                  </a:cubicBezTo>
                  <a:close/>
                </a:path>
              </a:pathLst>
            </a:custGeom>
            <a:solidFill>
              <a:srgbClr val="F0EF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0" name="Google Shape;5170;p64"/>
          <p:cNvSpPr txBox="1"/>
          <p:nvPr>
            <p:ph idx="1" type="subTitle"/>
          </p:nvPr>
        </p:nvSpPr>
        <p:spPr>
          <a:xfrm>
            <a:off x="1144525" y="1787410"/>
            <a:ext cx="3375300" cy="1431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youremail@freepik.com </a:t>
            </a:r>
            <a:endParaRPr/>
          </a:p>
          <a:p>
            <a:pPr indent="0" lvl="0" marL="0" rtl="0" algn="ctr">
              <a:spcBef>
                <a:spcPts val="0"/>
              </a:spcBef>
              <a:spcAft>
                <a:spcPts val="0"/>
              </a:spcAft>
              <a:buNone/>
            </a:pPr>
            <a:r>
              <a:rPr lang="en"/>
              <a:t>+91  620 421 838 </a:t>
            </a:r>
            <a:endParaRPr/>
          </a:p>
          <a:p>
            <a:pPr indent="0" lvl="0" marL="0" rtl="0" algn="ctr">
              <a:spcBef>
                <a:spcPts val="0"/>
              </a:spcBef>
              <a:spcAft>
                <a:spcPts val="0"/>
              </a:spcAft>
              <a:buNone/>
            </a:pPr>
            <a:r>
              <a:rPr lang="en"/>
              <a:t>yourcompany.com</a:t>
            </a:r>
            <a:endParaRPr/>
          </a:p>
        </p:txBody>
      </p:sp>
      <p:sp>
        <p:nvSpPr>
          <p:cNvPr id="5171" name="Google Shape;5171;p64"/>
          <p:cNvSpPr txBox="1"/>
          <p:nvPr>
            <p:ph type="title"/>
          </p:nvPr>
        </p:nvSpPr>
        <p:spPr>
          <a:xfrm rot="-338">
            <a:off x="1307875" y="152553"/>
            <a:ext cx="3048600" cy="148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5172" name="Google Shape;5172;p64"/>
          <p:cNvSpPr txBox="1"/>
          <p:nvPr/>
        </p:nvSpPr>
        <p:spPr>
          <a:xfrm>
            <a:off x="1428175" y="4193900"/>
            <a:ext cx="2808000" cy="4629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300"/>
              </a:spcBef>
              <a:spcAft>
                <a:spcPts val="0"/>
              </a:spcAft>
              <a:buNone/>
            </a:pPr>
            <a:r>
              <a:rPr lang="en" sz="1000">
                <a:solidFill>
                  <a:schemeClr val="dk1"/>
                </a:solidFill>
                <a:latin typeface="Antic"/>
                <a:ea typeface="Antic"/>
                <a:cs typeface="Antic"/>
                <a:sym typeface="Antic"/>
              </a:rPr>
              <a:t>Please keep this slide for attribution.</a:t>
            </a:r>
            <a:endParaRPr sz="1000">
              <a:solidFill>
                <a:schemeClr val="dk1"/>
              </a:solidFill>
              <a:latin typeface="Antic"/>
              <a:ea typeface="Antic"/>
              <a:cs typeface="Antic"/>
              <a:sym typeface="Antic"/>
            </a:endParaRPr>
          </a:p>
        </p:txBody>
      </p:sp>
      <p:grpSp>
        <p:nvGrpSpPr>
          <p:cNvPr id="5173" name="Google Shape;5173;p64"/>
          <p:cNvGrpSpPr/>
          <p:nvPr/>
        </p:nvGrpSpPr>
        <p:grpSpPr>
          <a:xfrm>
            <a:off x="4942090" y="1824460"/>
            <a:ext cx="1967216" cy="2711151"/>
            <a:chOff x="358125" y="1068000"/>
            <a:chExt cx="3198725" cy="4408375"/>
          </a:xfrm>
        </p:grpSpPr>
        <p:sp>
          <p:nvSpPr>
            <p:cNvPr id="5174" name="Google Shape;5174;p64"/>
            <p:cNvSpPr/>
            <p:nvPr/>
          </p:nvSpPr>
          <p:spPr>
            <a:xfrm>
              <a:off x="378025" y="1133650"/>
              <a:ext cx="3178825" cy="4342725"/>
            </a:xfrm>
            <a:custGeom>
              <a:rect b="b" l="l" r="r" t="t"/>
              <a:pathLst>
                <a:path extrusionOk="0" h="173709" w="127153">
                  <a:moveTo>
                    <a:pt x="57460" y="1"/>
                  </a:moveTo>
                  <a:cubicBezTo>
                    <a:pt x="54311" y="1"/>
                    <a:pt x="51099" y="460"/>
                    <a:pt x="47915" y="1427"/>
                  </a:cubicBezTo>
                  <a:cubicBezTo>
                    <a:pt x="31133" y="6522"/>
                    <a:pt x="21511" y="23769"/>
                    <a:pt x="26423" y="39949"/>
                  </a:cubicBezTo>
                  <a:cubicBezTo>
                    <a:pt x="27995" y="45127"/>
                    <a:pt x="30867" y="49566"/>
                    <a:pt x="34596" y="53043"/>
                  </a:cubicBezTo>
                  <a:cubicBezTo>
                    <a:pt x="35655" y="54030"/>
                    <a:pt x="34916" y="55717"/>
                    <a:pt x="33587" y="55717"/>
                  </a:cubicBezTo>
                  <a:cubicBezTo>
                    <a:pt x="33477" y="55717"/>
                    <a:pt x="33363" y="55705"/>
                    <a:pt x="33246" y="55681"/>
                  </a:cubicBezTo>
                  <a:cubicBezTo>
                    <a:pt x="28256" y="54643"/>
                    <a:pt x="23215" y="53965"/>
                    <a:pt x="18117" y="53965"/>
                  </a:cubicBezTo>
                  <a:cubicBezTo>
                    <a:pt x="17211" y="53965"/>
                    <a:pt x="16304" y="53986"/>
                    <a:pt x="15395" y="54031"/>
                  </a:cubicBezTo>
                  <a:cubicBezTo>
                    <a:pt x="12501" y="54174"/>
                    <a:pt x="9562" y="54567"/>
                    <a:pt x="6919" y="55765"/>
                  </a:cubicBezTo>
                  <a:cubicBezTo>
                    <a:pt x="4278" y="56961"/>
                    <a:pt x="1944" y="59058"/>
                    <a:pt x="1038" y="61742"/>
                  </a:cubicBezTo>
                  <a:cubicBezTo>
                    <a:pt x="0" y="64813"/>
                    <a:pt x="978" y="68235"/>
                    <a:pt x="2886" y="70825"/>
                  </a:cubicBezTo>
                  <a:cubicBezTo>
                    <a:pt x="4792" y="73414"/>
                    <a:pt x="7528" y="75305"/>
                    <a:pt x="10307" y="77001"/>
                  </a:cubicBezTo>
                  <a:cubicBezTo>
                    <a:pt x="17913" y="81641"/>
                    <a:pt x="36750" y="86831"/>
                    <a:pt x="45456" y="89122"/>
                  </a:cubicBezTo>
                  <a:lnTo>
                    <a:pt x="44975" y="89268"/>
                  </a:lnTo>
                  <a:cubicBezTo>
                    <a:pt x="44646" y="107646"/>
                    <a:pt x="48415" y="154540"/>
                    <a:pt x="49544" y="159993"/>
                  </a:cubicBezTo>
                  <a:cubicBezTo>
                    <a:pt x="50177" y="163050"/>
                    <a:pt x="50850" y="166190"/>
                    <a:pt x="52622" y="168771"/>
                  </a:cubicBezTo>
                  <a:cubicBezTo>
                    <a:pt x="54688" y="171780"/>
                    <a:pt x="58391" y="173708"/>
                    <a:pt x="62097" y="173708"/>
                  </a:cubicBezTo>
                  <a:cubicBezTo>
                    <a:pt x="63243" y="173708"/>
                    <a:pt x="64390" y="173524"/>
                    <a:pt x="65489" y="173129"/>
                  </a:cubicBezTo>
                  <a:cubicBezTo>
                    <a:pt x="70301" y="171404"/>
                    <a:pt x="73054" y="166504"/>
                    <a:pt x="74879" y="161852"/>
                  </a:cubicBezTo>
                  <a:cubicBezTo>
                    <a:pt x="78178" y="153440"/>
                    <a:pt x="79897" y="144562"/>
                    <a:pt x="81444" y="135718"/>
                  </a:cubicBezTo>
                  <a:cubicBezTo>
                    <a:pt x="82164" y="131602"/>
                    <a:pt x="82849" y="127481"/>
                    <a:pt x="83503" y="123355"/>
                  </a:cubicBezTo>
                  <a:cubicBezTo>
                    <a:pt x="83631" y="122545"/>
                    <a:pt x="84316" y="122058"/>
                    <a:pt x="85022" y="122058"/>
                  </a:cubicBezTo>
                  <a:cubicBezTo>
                    <a:pt x="85421" y="122058"/>
                    <a:pt x="85827" y="122214"/>
                    <a:pt x="86142" y="122554"/>
                  </a:cubicBezTo>
                  <a:cubicBezTo>
                    <a:pt x="88978" y="125620"/>
                    <a:pt x="91839" y="128665"/>
                    <a:pt x="94726" y="131687"/>
                  </a:cubicBezTo>
                  <a:cubicBezTo>
                    <a:pt x="95730" y="132737"/>
                    <a:pt x="96978" y="134180"/>
                    <a:pt x="98220" y="135593"/>
                  </a:cubicBezTo>
                  <a:cubicBezTo>
                    <a:pt x="98566" y="135986"/>
                    <a:pt x="99012" y="136161"/>
                    <a:pt x="99451" y="136161"/>
                  </a:cubicBezTo>
                  <a:cubicBezTo>
                    <a:pt x="100327" y="136161"/>
                    <a:pt x="101173" y="135464"/>
                    <a:pt x="101123" y="134419"/>
                  </a:cubicBezTo>
                  <a:cubicBezTo>
                    <a:pt x="101025" y="132403"/>
                    <a:pt x="100911" y="130104"/>
                    <a:pt x="100825" y="128384"/>
                  </a:cubicBezTo>
                  <a:cubicBezTo>
                    <a:pt x="100779" y="127461"/>
                    <a:pt x="101527" y="126769"/>
                    <a:pt x="102360" y="126769"/>
                  </a:cubicBezTo>
                  <a:cubicBezTo>
                    <a:pt x="102587" y="126769"/>
                    <a:pt x="102819" y="126820"/>
                    <a:pt x="103044" y="126931"/>
                  </a:cubicBezTo>
                  <a:lnTo>
                    <a:pt x="110889" y="130829"/>
                  </a:lnTo>
                  <a:cubicBezTo>
                    <a:pt x="111112" y="130940"/>
                    <a:pt x="111345" y="130991"/>
                    <a:pt x="111572" y="130991"/>
                  </a:cubicBezTo>
                  <a:cubicBezTo>
                    <a:pt x="112325" y="130991"/>
                    <a:pt x="113018" y="130428"/>
                    <a:pt x="113103" y="129607"/>
                  </a:cubicBezTo>
                  <a:lnTo>
                    <a:pt x="113496" y="125735"/>
                  </a:lnTo>
                  <a:cubicBezTo>
                    <a:pt x="113576" y="124949"/>
                    <a:pt x="114239" y="124355"/>
                    <a:pt x="115021" y="124355"/>
                  </a:cubicBezTo>
                  <a:cubicBezTo>
                    <a:pt x="115046" y="124355"/>
                    <a:pt x="115071" y="124356"/>
                    <a:pt x="115096" y="124357"/>
                  </a:cubicBezTo>
                  <a:lnTo>
                    <a:pt x="118133" y="124498"/>
                  </a:lnTo>
                  <a:cubicBezTo>
                    <a:pt x="118158" y="124499"/>
                    <a:pt x="118183" y="124500"/>
                    <a:pt x="118208" y="124500"/>
                  </a:cubicBezTo>
                  <a:cubicBezTo>
                    <a:pt x="119034" y="124500"/>
                    <a:pt x="119718" y="123841"/>
                    <a:pt x="119741" y="123005"/>
                  </a:cubicBezTo>
                  <a:lnTo>
                    <a:pt x="119863" y="118445"/>
                  </a:lnTo>
                  <a:cubicBezTo>
                    <a:pt x="119886" y="117602"/>
                    <a:pt x="120560" y="116994"/>
                    <a:pt x="121395" y="116994"/>
                  </a:cubicBezTo>
                  <a:cubicBezTo>
                    <a:pt x="121693" y="116994"/>
                    <a:pt x="122011" y="117071"/>
                    <a:pt x="122328" y="117242"/>
                  </a:cubicBezTo>
                  <a:lnTo>
                    <a:pt x="123543" y="117899"/>
                  </a:lnTo>
                  <a:cubicBezTo>
                    <a:pt x="124737" y="118638"/>
                    <a:pt x="125485" y="118927"/>
                    <a:pt x="125924" y="118927"/>
                  </a:cubicBezTo>
                  <a:cubicBezTo>
                    <a:pt x="127153" y="118927"/>
                    <a:pt x="125975" y="116670"/>
                    <a:pt x="125414" y="115682"/>
                  </a:cubicBezTo>
                  <a:cubicBezTo>
                    <a:pt x="117432" y="101647"/>
                    <a:pt x="106091" y="82877"/>
                    <a:pt x="99894" y="73786"/>
                  </a:cubicBezTo>
                  <a:cubicBezTo>
                    <a:pt x="99497" y="73207"/>
                    <a:pt x="99545" y="72433"/>
                    <a:pt x="100007" y="71906"/>
                  </a:cubicBezTo>
                  <a:cubicBezTo>
                    <a:pt x="106244" y="64822"/>
                    <a:pt x="118112" y="50931"/>
                    <a:pt x="121697" y="43187"/>
                  </a:cubicBezTo>
                  <a:cubicBezTo>
                    <a:pt x="123065" y="40233"/>
                    <a:pt x="124287" y="37141"/>
                    <a:pt x="124431" y="33928"/>
                  </a:cubicBezTo>
                  <a:cubicBezTo>
                    <a:pt x="124577" y="30716"/>
                    <a:pt x="123488" y="27327"/>
                    <a:pt x="120917" y="25349"/>
                  </a:cubicBezTo>
                  <a:cubicBezTo>
                    <a:pt x="119225" y="24046"/>
                    <a:pt x="117043" y="23473"/>
                    <a:pt x="114845" y="23473"/>
                  </a:cubicBezTo>
                  <a:cubicBezTo>
                    <a:pt x="114128" y="23473"/>
                    <a:pt x="113410" y="23534"/>
                    <a:pt x="112706" y="23651"/>
                  </a:cubicBezTo>
                  <a:cubicBezTo>
                    <a:pt x="109843" y="24125"/>
                    <a:pt x="107181" y="25431"/>
                    <a:pt x="104697" y="26921"/>
                  </a:cubicBezTo>
                  <a:cubicBezTo>
                    <a:pt x="99272" y="30176"/>
                    <a:pt x="94541" y="34316"/>
                    <a:pt x="90165" y="38841"/>
                  </a:cubicBezTo>
                  <a:cubicBezTo>
                    <a:pt x="89843" y="39175"/>
                    <a:pt x="89450" y="39320"/>
                    <a:pt x="89067" y="39320"/>
                  </a:cubicBezTo>
                  <a:cubicBezTo>
                    <a:pt x="88153" y="39320"/>
                    <a:pt x="87294" y="38492"/>
                    <a:pt x="87565" y="37416"/>
                  </a:cubicBezTo>
                  <a:cubicBezTo>
                    <a:pt x="88854" y="32312"/>
                    <a:pt x="88820" y="26847"/>
                    <a:pt x="87196" y="21499"/>
                  </a:cubicBezTo>
                  <a:cubicBezTo>
                    <a:pt x="83216" y="8388"/>
                    <a:pt x="70914" y="1"/>
                    <a:pt x="57460"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4"/>
            <p:cNvSpPr/>
            <p:nvPr/>
          </p:nvSpPr>
          <p:spPr>
            <a:xfrm>
              <a:off x="358125" y="1068000"/>
              <a:ext cx="3161325" cy="4342725"/>
            </a:xfrm>
            <a:custGeom>
              <a:rect b="b" l="l" r="r" t="t"/>
              <a:pathLst>
                <a:path extrusionOk="0" h="173709" w="126453">
                  <a:moveTo>
                    <a:pt x="57459" y="1"/>
                  </a:moveTo>
                  <a:cubicBezTo>
                    <a:pt x="54310" y="1"/>
                    <a:pt x="51097" y="460"/>
                    <a:pt x="47914" y="1427"/>
                  </a:cubicBezTo>
                  <a:cubicBezTo>
                    <a:pt x="31132" y="6520"/>
                    <a:pt x="21510" y="23768"/>
                    <a:pt x="26422" y="39948"/>
                  </a:cubicBezTo>
                  <a:cubicBezTo>
                    <a:pt x="28771" y="47688"/>
                    <a:pt x="34026" y="53773"/>
                    <a:pt x="40699" y="57467"/>
                  </a:cubicBezTo>
                  <a:cubicBezTo>
                    <a:pt x="33293" y="55494"/>
                    <a:pt x="25769" y="53965"/>
                    <a:pt x="18120" y="53965"/>
                  </a:cubicBezTo>
                  <a:cubicBezTo>
                    <a:pt x="17213" y="53965"/>
                    <a:pt x="16304" y="53986"/>
                    <a:pt x="15394" y="54031"/>
                  </a:cubicBezTo>
                  <a:cubicBezTo>
                    <a:pt x="12501" y="54174"/>
                    <a:pt x="9563" y="54567"/>
                    <a:pt x="6920" y="55765"/>
                  </a:cubicBezTo>
                  <a:cubicBezTo>
                    <a:pt x="4276" y="56961"/>
                    <a:pt x="1943" y="59058"/>
                    <a:pt x="1037" y="61741"/>
                  </a:cubicBezTo>
                  <a:cubicBezTo>
                    <a:pt x="1" y="64813"/>
                    <a:pt x="977" y="68233"/>
                    <a:pt x="2884" y="70825"/>
                  </a:cubicBezTo>
                  <a:cubicBezTo>
                    <a:pt x="4792" y="73415"/>
                    <a:pt x="7526" y="75305"/>
                    <a:pt x="10305" y="77001"/>
                  </a:cubicBezTo>
                  <a:cubicBezTo>
                    <a:pt x="17911" y="81641"/>
                    <a:pt x="36750" y="86831"/>
                    <a:pt x="45456" y="89122"/>
                  </a:cubicBezTo>
                  <a:lnTo>
                    <a:pt x="44973" y="89268"/>
                  </a:lnTo>
                  <a:cubicBezTo>
                    <a:pt x="44645" y="107646"/>
                    <a:pt x="48415" y="154540"/>
                    <a:pt x="49543" y="159991"/>
                  </a:cubicBezTo>
                  <a:cubicBezTo>
                    <a:pt x="50175" y="163048"/>
                    <a:pt x="50849" y="166188"/>
                    <a:pt x="52621" y="168769"/>
                  </a:cubicBezTo>
                  <a:cubicBezTo>
                    <a:pt x="54685" y="171779"/>
                    <a:pt x="58389" y="173708"/>
                    <a:pt x="62096" y="173708"/>
                  </a:cubicBezTo>
                  <a:cubicBezTo>
                    <a:pt x="63242" y="173708"/>
                    <a:pt x="64389" y="173524"/>
                    <a:pt x="65487" y="173129"/>
                  </a:cubicBezTo>
                  <a:cubicBezTo>
                    <a:pt x="70299" y="171402"/>
                    <a:pt x="73052" y="166503"/>
                    <a:pt x="74877" y="161852"/>
                  </a:cubicBezTo>
                  <a:cubicBezTo>
                    <a:pt x="78177" y="153440"/>
                    <a:pt x="79896" y="144560"/>
                    <a:pt x="81442" y="135718"/>
                  </a:cubicBezTo>
                  <a:cubicBezTo>
                    <a:pt x="82345" y="130559"/>
                    <a:pt x="83193" y="125392"/>
                    <a:pt x="83989" y="120217"/>
                  </a:cubicBezTo>
                  <a:cubicBezTo>
                    <a:pt x="87528" y="124075"/>
                    <a:pt x="91106" y="127899"/>
                    <a:pt x="94725" y="131687"/>
                  </a:cubicBezTo>
                  <a:cubicBezTo>
                    <a:pt x="96357" y="133395"/>
                    <a:pt x="98000" y="135098"/>
                    <a:pt x="99673" y="136775"/>
                  </a:cubicBezTo>
                  <a:cubicBezTo>
                    <a:pt x="99844" y="136947"/>
                    <a:pt x="100055" y="137024"/>
                    <a:pt x="100261" y="137024"/>
                  </a:cubicBezTo>
                  <a:cubicBezTo>
                    <a:pt x="100708" y="137024"/>
                    <a:pt x="101135" y="136666"/>
                    <a:pt x="101113" y="136141"/>
                  </a:cubicBezTo>
                  <a:cubicBezTo>
                    <a:pt x="100946" y="132232"/>
                    <a:pt x="100707" y="126904"/>
                    <a:pt x="100707" y="126904"/>
                  </a:cubicBezTo>
                  <a:lnTo>
                    <a:pt x="100707" y="126904"/>
                  </a:lnTo>
                  <a:lnTo>
                    <a:pt x="111542" y="132171"/>
                  </a:lnTo>
                  <a:cubicBezTo>
                    <a:pt x="111738" y="132266"/>
                    <a:pt x="111940" y="132310"/>
                    <a:pt x="112138" y="132310"/>
                  </a:cubicBezTo>
                  <a:cubicBezTo>
                    <a:pt x="112829" y="132310"/>
                    <a:pt x="113460" y="131776"/>
                    <a:pt x="113502" y="131018"/>
                  </a:cubicBezTo>
                  <a:lnTo>
                    <a:pt x="113778" y="126053"/>
                  </a:lnTo>
                  <a:lnTo>
                    <a:pt x="118090" y="126254"/>
                  </a:lnTo>
                  <a:cubicBezTo>
                    <a:pt x="118116" y="126256"/>
                    <a:pt x="118141" y="126256"/>
                    <a:pt x="118167" y="126256"/>
                  </a:cubicBezTo>
                  <a:cubicBezTo>
                    <a:pt x="119063" y="126256"/>
                    <a:pt x="119783" y="125498"/>
                    <a:pt x="119726" y="124594"/>
                  </a:cubicBezTo>
                  <a:lnTo>
                    <a:pt x="119262" y="117026"/>
                  </a:lnTo>
                  <a:lnTo>
                    <a:pt x="124751" y="119181"/>
                  </a:lnTo>
                  <a:cubicBezTo>
                    <a:pt x="124883" y="119233"/>
                    <a:pt x="125015" y="119257"/>
                    <a:pt x="125141" y="119257"/>
                  </a:cubicBezTo>
                  <a:cubicBezTo>
                    <a:pt x="125883" y="119257"/>
                    <a:pt x="126452" y="118435"/>
                    <a:pt x="126045" y="117703"/>
                  </a:cubicBezTo>
                  <a:cubicBezTo>
                    <a:pt x="117858" y="102968"/>
                    <a:pt x="105962" y="82511"/>
                    <a:pt x="99215" y="72801"/>
                  </a:cubicBezTo>
                  <a:cubicBezTo>
                    <a:pt x="105179" y="66057"/>
                    <a:pt x="117951" y="51271"/>
                    <a:pt x="121696" y="43185"/>
                  </a:cubicBezTo>
                  <a:cubicBezTo>
                    <a:pt x="123062" y="40231"/>
                    <a:pt x="124285" y="37140"/>
                    <a:pt x="124430" y="33926"/>
                  </a:cubicBezTo>
                  <a:cubicBezTo>
                    <a:pt x="124574" y="30714"/>
                    <a:pt x="123486" y="27327"/>
                    <a:pt x="120915" y="25349"/>
                  </a:cubicBezTo>
                  <a:cubicBezTo>
                    <a:pt x="119223" y="24046"/>
                    <a:pt x="117041" y="23473"/>
                    <a:pt x="114844" y="23473"/>
                  </a:cubicBezTo>
                  <a:cubicBezTo>
                    <a:pt x="114127" y="23473"/>
                    <a:pt x="113408" y="23534"/>
                    <a:pt x="112704" y="23651"/>
                  </a:cubicBezTo>
                  <a:cubicBezTo>
                    <a:pt x="109841" y="24125"/>
                    <a:pt x="107181" y="25431"/>
                    <a:pt x="104696" y="26921"/>
                  </a:cubicBezTo>
                  <a:cubicBezTo>
                    <a:pt x="96842" y="31632"/>
                    <a:pt x="90444" y="38200"/>
                    <a:pt x="84470" y="45107"/>
                  </a:cubicBezTo>
                  <a:cubicBezTo>
                    <a:pt x="88447" y="38097"/>
                    <a:pt x="89672" y="29664"/>
                    <a:pt x="87194" y="21499"/>
                  </a:cubicBezTo>
                  <a:cubicBezTo>
                    <a:pt x="83214" y="8388"/>
                    <a:pt x="70912" y="1"/>
                    <a:pt x="57459"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4"/>
            <p:cNvSpPr/>
            <p:nvPr/>
          </p:nvSpPr>
          <p:spPr>
            <a:xfrm>
              <a:off x="963775" y="2001775"/>
              <a:ext cx="2221000" cy="1946000"/>
            </a:xfrm>
            <a:custGeom>
              <a:rect b="b" l="l" r="r" t="t"/>
              <a:pathLst>
                <a:path extrusionOk="0" h="77840" w="88840">
                  <a:moveTo>
                    <a:pt x="67416" y="0"/>
                  </a:moveTo>
                  <a:cubicBezTo>
                    <a:pt x="63018" y="4370"/>
                    <a:pt x="59004" y="9172"/>
                    <a:pt x="55047" y="13920"/>
                  </a:cubicBezTo>
                  <a:cubicBezTo>
                    <a:pt x="55047" y="13920"/>
                    <a:pt x="44826" y="24211"/>
                    <a:pt x="33063" y="24211"/>
                  </a:cubicBezTo>
                  <a:cubicBezTo>
                    <a:pt x="30527" y="24211"/>
                    <a:pt x="27919" y="23732"/>
                    <a:pt x="25327" y="22570"/>
                  </a:cubicBezTo>
                  <a:cubicBezTo>
                    <a:pt x="19398" y="20820"/>
                    <a:pt x="13392" y="19062"/>
                    <a:pt x="7307" y="17873"/>
                  </a:cubicBezTo>
                  <a:lnTo>
                    <a:pt x="7186" y="18457"/>
                  </a:lnTo>
                  <a:cubicBezTo>
                    <a:pt x="5820" y="26699"/>
                    <a:pt x="1" y="45485"/>
                    <a:pt x="1" y="45485"/>
                  </a:cubicBezTo>
                  <a:cubicBezTo>
                    <a:pt x="7566" y="48023"/>
                    <a:pt x="15775" y="50259"/>
                    <a:pt x="20720" y="51558"/>
                  </a:cubicBezTo>
                  <a:cubicBezTo>
                    <a:pt x="20598" y="58413"/>
                    <a:pt x="20902" y="66681"/>
                    <a:pt x="21570" y="77840"/>
                  </a:cubicBezTo>
                  <a:lnTo>
                    <a:pt x="22223" y="77824"/>
                  </a:lnTo>
                  <a:cubicBezTo>
                    <a:pt x="55756" y="77747"/>
                    <a:pt x="87466" y="55346"/>
                    <a:pt x="87466" y="55346"/>
                  </a:cubicBezTo>
                  <a:cubicBezTo>
                    <a:pt x="81819" y="45698"/>
                    <a:pt x="78906" y="41085"/>
                    <a:pt x="74993" y="35457"/>
                  </a:cubicBezTo>
                  <a:cubicBezTo>
                    <a:pt x="78380" y="31626"/>
                    <a:pt x="83962" y="25206"/>
                    <a:pt x="88839" y="18888"/>
                  </a:cubicBezTo>
                  <a:cubicBezTo>
                    <a:pt x="88839" y="18888"/>
                    <a:pt x="73560" y="6510"/>
                    <a:pt x="67842" y="418"/>
                  </a:cubicBezTo>
                  <a:lnTo>
                    <a:pt x="67416" y="0"/>
                  </a:lnTo>
                  <a:close/>
                </a:path>
              </a:pathLst>
            </a:custGeom>
            <a:solidFill>
              <a:srgbClr val="297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4"/>
            <p:cNvSpPr/>
            <p:nvPr/>
          </p:nvSpPr>
          <p:spPr>
            <a:xfrm>
              <a:off x="2011450" y="2296175"/>
              <a:ext cx="472150" cy="393675"/>
            </a:xfrm>
            <a:custGeom>
              <a:rect b="b" l="l" r="r" t="t"/>
              <a:pathLst>
                <a:path extrusionOk="0" h="15747" w="18886">
                  <a:moveTo>
                    <a:pt x="11162" y="1"/>
                  </a:moveTo>
                  <a:cubicBezTo>
                    <a:pt x="8597" y="1"/>
                    <a:pt x="5896" y="1370"/>
                    <a:pt x="4221" y="3038"/>
                  </a:cubicBezTo>
                  <a:cubicBezTo>
                    <a:pt x="2028" y="5224"/>
                    <a:pt x="1004" y="7951"/>
                    <a:pt x="102" y="10357"/>
                  </a:cubicBezTo>
                  <a:cubicBezTo>
                    <a:pt x="1" y="10622"/>
                    <a:pt x="844" y="13392"/>
                    <a:pt x="1075" y="13554"/>
                  </a:cubicBezTo>
                  <a:cubicBezTo>
                    <a:pt x="3050" y="14928"/>
                    <a:pt x="6105" y="15746"/>
                    <a:pt x="9055" y="15746"/>
                  </a:cubicBezTo>
                  <a:cubicBezTo>
                    <a:pt x="9601" y="15746"/>
                    <a:pt x="10143" y="15718"/>
                    <a:pt x="10674" y="15660"/>
                  </a:cubicBezTo>
                  <a:cubicBezTo>
                    <a:pt x="11327" y="15590"/>
                    <a:pt x="11974" y="15458"/>
                    <a:pt x="12604" y="15265"/>
                  </a:cubicBezTo>
                  <a:cubicBezTo>
                    <a:pt x="15397" y="14416"/>
                    <a:pt x="17714" y="12479"/>
                    <a:pt x="18339" y="10304"/>
                  </a:cubicBezTo>
                  <a:cubicBezTo>
                    <a:pt x="18886" y="8400"/>
                    <a:pt x="18215" y="6607"/>
                    <a:pt x="17543" y="5078"/>
                  </a:cubicBezTo>
                  <a:cubicBezTo>
                    <a:pt x="16691" y="3131"/>
                    <a:pt x="15488" y="1039"/>
                    <a:pt x="13053" y="278"/>
                  </a:cubicBezTo>
                  <a:cubicBezTo>
                    <a:pt x="12443" y="87"/>
                    <a:pt x="11807" y="1"/>
                    <a:pt x="11162"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4"/>
            <p:cNvSpPr/>
            <p:nvPr/>
          </p:nvSpPr>
          <p:spPr>
            <a:xfrm>
              <a:off x="2070275" y="2423075"/>
              <a:ext cx="429625" cy="266750"/>
            </a:xfrm>
            <a:custGeom>
              <a:rect b="b" l="l" r="r" t="t"/>
              <a:pathLst>
                <a:path extrusionOk="0" h="10670" w="17185">
                  <a:moveTo>
                    <a:pt x="0" y="9218"/>
                  </a:moveTo>
                  <a:lnTo>
                    <a:pt x="0" y="9220"/>
                  </a:lnTo>
                  <a:cubicBezTo>
                    <a:pt x="2" y="9220"/>
                    <a:pt x="4" y="9221"/>
                    <a:pt x="5" y="9221"/>
                  </a:cubicBezTo>
                  <a:lnTo>
                    <a:pt x="5" y="9221"/>
                  </a:lnTo>
                  <a:cubicBezTo>
                    <a:pt x="4" y="9220"/>
                    <a:pt x="2" y="9219"/>
                    <a:pt x="0" y="9218"/>
                  </a:cubicBezTo>
                  <a:close/>
                  <a:moveTo>
                    <a:pt x="15192" y="0"/>
                  </a:moveTo>
                  <a:cubicBezTo>
                    <a:pt x="15192" y="1"/>
                    <a:pt x="17184" y="9635"/>
                    <a:pt x="4867" y="9635"/>
                  </a:cubicBezTo>
                  <a:cubicBezTo>
                    <a:pt x="3446" y="9635"/>
                    <a:pt x="1833" y="9507"/>
                    <a:pt x="5" y="9221"/>
                  </a:cubicBezTo>
                  <a:lnTo>
                    <a:pt x="5" y="9221"/>
                  </a:lnTo>
                  <a:cubicBezTo>
                    <a:pt x="1897" y="10142"/>
                    <a:pt x="4335" y="10670"/>
                    <a:pt x="6705" y="10670"/>
                  </a:cubicBezTo>
                  <a:cubicBezTo>
                    <a:pt x="7250" y="10670"/>
                    <a:pt x="7791" y="10642"/>
                    <a:pt x="8321" y="10584"/>
                  </a:cubicBezTo>
                  <a:cubicBezTo>
                    <a:pt x="8974" y="10512"/>
                    <a:pt x="9621" y="10380"/>
                    <a:pt x="10251" y="10189"/>
                  </a:cubicBezTo>
                  <a:cubicBezTo>
                    <a:pt x="13044" y="9340"/>
                    <a:pt x="15361" y="7403"/>
                    <a:pt x="15986" y="5226"/>
                  </a:cubicBezTo>
                  <a:cubicBezTo>
                    <a:pt x="16533" y="3324"/>
                    <a:pt x="15862" y="1531"/>
                    <a:pt x="15192"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4"/>
            <p:cNvSpPr/>
            <p:nvPr/>
          </p:nvSpPr>
          <p:spPr>
            <a:xfrm>
              <a:off x="1497175" y="2488975"/>
              <a:ext cx="476025" cy="386800"/>
            </a:xfrm>
            <a:custGeom>
              <a:rect b="b" l="l" r="r" t="t"/>
              <a:pathLst>
                <a:path extrusionOk="0" h="15472" w="19041">
                  <a:moveTo>
                    <a:pt x="8498" y="1"/>
                  </a:moveTo>
                  <a:cubicBezTo>
                    <a:pt x="5963" y="1"/>
                    <a:pt x="3168" y="857"/>
                    <a:pt x="1602" y="2800"/>
                  </a:cubicBezTo>
                  <a:cubicBezTo>
                    <a:pt x="1" y="4788"/>
                    <a:pt x="164" y="7196"/>
                    <a:pt x="537" y="9287"/>
                  </a:cubicBezTo>
                  <a:cubicBezTo>
                    <a:pt x="831" y="10934"/>
                    <a:pt x="1271" y="12796"/>
                    <a:pt x="2781" y="14073"/>
                  </a:cubicBezTo>
                  <a:cubicBezTo>
                    <a:pt x="3881" y="15003"/>
                    <a:pt x="5496" y="15472"/>
                    <a:pt x="7244" y="15472"/>
                  </a:cubicBezTo>
                  <a:cubicBezTo>
                    <a:pt x="8245" y="15472"/>
                    <a:pt x="9290" y="15318"/>
                    <a:pt x="10307" y="15010"/>
                  </a:cubicBezTo>
                  <a:cubicBezTo>
                    <a:pt x="10936" y="14819"/>
                    <a:pt x="11548" y="14570"/>
                    <a:pt x="12132" y="14266"/>
                  </a:cubicBezTo>
                  <a:cubicBezTo>
                    <a:pt x="15163" y="12681"/>
                    <a:pt x="17899" y="9832"/>
                    <a:pt x="18937" y="7177"/>
                  </a:cubicBezTo>
                  <a:cubicBezTo>
                    <a:pt x="19040" y="6916"/>
                    <a:pt x="18202" y="4144"/>
                    <a:pt x="17971" y="3979"/>
                  </a:cubicBezTo>
                  <a:cubicBezTo>
                    <a:pt x="15883" y="2482"/>
                    <a:pt x="13515" y="784"/>
                    <a:pt x="10479" y="186"/>
                  </a:cubicBezTo>
                  <a:cubicBezTo>
                    <a:pt x="9858" y="64"/>
                    <a:pt x="9188" y="1"/>
                    <a:pt x="8498"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4"/>
            <p:cNvSpPr/>
            <p:nvPr/>
          </p:nvSpPr>
          <p:spPr>
            <a:xfrm>
              <a:off x="1510575" y="2701650"/>
              <a:ext cx="443850" cy="174175"/>
            </a:xfrm>
            <a:custGeom>
              <a:rect b="b" l="l" r="r" t="t"/>
              <a:pathLst>
                <a:path extrusionOk="0" h="6967" w="17754">
                  <a:moveTo>
                    <a:pt x="17753" y="0"/>
                  </a:moveTo>
                  <a:cubicBezTo>
                    <a:pt x="13174" y="4224"/>
                    <a:pt x="9630" y="5600"/>
                    <a:pt x="6957" y="5600"/>
                  </a:cubicBezTo>
                  <a:cubicBezTo>
                    <a:pt x="1956" y="5600"/>
                    <a:pt x="1" y="782"/>
                    <a:pt x="1" y="782"/>
                  </a:cubicBezTo>
                  <a:lnTo>
                    <a:pt x="1" y="782"/>
                  </a:lnTo>
                  <a:cubicBezTo>
                    <a:pt x="295" y="2427"/>
                    <a:pt x="733" y="4289"/>
                    <a:pt x="2245" y="5566"/>
                  </a:cubicBezTo>
                  <a:cubicBezTo>
                    <a:pt x="3346" y="6497"/>
                    <a:pt x="4962" y="6966"/>
                    <a:pt x="6712" y="6966"/>
                  </a:cubicBezTo>
                  <a:cubicBezTo>
                    <a:pt x="7712" y="6966"/>
                    <a:pt x="8755" y="6813"/>
                    <a:pt x="9771" y="6505"/>
                  </a:cubicBezTo>
                  <a:cubicBezTo>
                    <a:pt x="10401" y="6314"/>
                    <a:pt x="11012" y="6065"/>
                    <a:pt x="11596" y="5761"/>
                  </a:cubicBezTo>
                  <a:cubicBezTo>
                    <a:pt x="14126" y="4437"/>
                    <a:pt x="16449" y="2234"/>
                    <a:pt x="17753"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4"/>
            <p:cNvSpPr/>
            <p:nvPr/>
          </p:nvSpPr>
          <p:spPr>
            <a:xfrm>
              <a:off x="1893900" y="2521900"/>
              <a:ext cx="195500" cy="170200"/>
            </a:xfrm>
            <a:custGeom>
              <a:rect b="b" l="l" r="r" t="t"/>
              <a:pathLst>
                <a:path extrusionOk="0" h="6808" w="7820">
                  <a:moveTo>
                    <a:pt x="3978" y="0"/>
                  </a:moveTo>
                  <a:cubicBezTo>
                    <a:pt x="3630" y="0"/>
                    <a:pt x="3275" y="51"/>
                    <a:pt x="2924" y="158"/>
                  </a:cubicBezTo>
                  <a:cubicBezTo>
                    <a:pt x="1068" y="721"/>
                    <a:pt x="1" y="2636"/>
                    <a:pt x="544" y="4427"/>
                  </a:cubicBezTo>
                  <a:cubicBezTo>
                    <a:pt x="984" y="5878"/>
                    <a:pt x="2350" y="6808"/>
                    <a:pt x="3840" y="6808"/>
                  </a:cubicBezTo>
                  <a:cubicBezTo>
                    <a:pt x="4188" y="6808"/>
                    <a:pt x="4543" y="6757"/>
                    <a:pt x="4895" y="6650"/>
                  </a:cubicBezTo>
                  <a:cubicBezTo>
                    <a:pt x="6751" y="6087"/>
                    <a:pt x="7820" y="4172"/>
                    <a:pt x="7277" y="2383"/>
                  </a:cubicBezTo>
                  <a:cubicBezTo>
                    <a:pt x="6835" y="931"/>
                    <a:pt x="5470" y="0"/>
                    <a:pt x="3978" y="0"/>
                  </a:cubicBezTo>
                  <a:close/>
                </a:path>
              </a:pathLst>
            </a:custGeom>
            <a:solidFill>
              <a:srgbClr val="941C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4"/>
            <p:cNvSpPr/>
            <p:nvPr/>
          </p:nvSpPr>
          <p:spPr>
            <a:xfrm>
              <a:off x="2250800" y="2322300"/>
              <a:ext cx="111950" cy="36925"/>
            </a:xfrm>
            <a:custGeom>
              <a:rect b="b" l="l" r="r" t="t"/>
              <a:pathLst>
                <a:path extrusionOk="0" h="1477" w="4478">
                  <a:moveTo>
                    <a:pt x="1526" y="0"/>
                  </a:moveTo>
                  <a:cubicBezTo>
                    <a:pt x="1035" y="0"/>
                    <a:pt x="547" y="85"/>
                    <a:pt x="98" y="276"/>
                  </a:cubicBezTo>
                  <a:cubicBezTo>
                    <a:pt x="37" y="303"/>
                    <a:pt x="1" y="371"/>
                    <a:pt x="13" y="438"/>
                  </a:cubicBezTo>
                  <a:cubicBezTo>
                    <a:pt x="25" y="508"/>
                    <a:pt x="88" y="557"/>
                    <a:pt x="157" y="557"/>
                  </a:cubicBezTo>
                  <a:cubicBezTo>
                    <a:pt x="166" y="557"/>
                    <a:pt x="174" y="556"/>
                    <a:pt x="183" y="554"/>
                  </a:cubicBezTo>
                  <a:cubicBezTo>
                    <a:pt x="522" y="494"/>
                    <a:pt x="862" y="462"/>
                    <a:pt x="1201" y="462"/>
                  </a:cubicBezTo>
                  <a:cubicBezTo>
                    <a:pt x="1569" y="462"/>
                    <a:pt x="1934" y="500"/>
                    <a:pt x="2291" y="584"/>
                  </a:cubicBezTo>
                  <a:cubicBezTo>
                    <a:pt x="2980" y="726"/>
                    <a:pt x="3623" y="1030"/>
                    <a:pt x="4206" y="1446"/>
                  </a:cubicBezTo>
                  <a:cubicBezTo>
                    <a:pt x="4234" y="1466"/>
                    <a:pt x="4266" y="1476"/>
                    <a:pt x="4299" y="1476"/>
                  </a:cubicBezTo>
                  <a:cubicBezTo>
                    <a:pt x="4337" y="1476"/>
                    <a:pt x="4375" y="1463"/>
                    <a:pt x="4405" y="1436"/>
                  </a:cubicBezTo>
                  <a:cubicBezTo>
                    <a:pt x="4470" y="1379"/>
                    <a:pt x="4477" y="1278"/>
                    <a:pt x="4419" y="1211"/>
                  </a:cubicBezTo>
                  <a:cubicBezTo>
                    <a:pt x="3900" y="623"/>
                    <a:pt x="3159" y="257"/>
                    <a:pt x="2398" y="87"/>
                  </a:cubicBezTo>
                  <a:cubicBezTo>
                    <a:pt x="2112" y="30"/>
                    <a:pt x="1818" y="0"/>
                    <a:pt x="15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4"/>
            <p:cNvSpPr/>
            <p:nvPr/>
          </p:nvSpPr>
          <p:spPr>
            <a:xfrm>
              <a:off x="2377275" y="2376900"/>
              <a:ext cx="20650" cy="17975"/>
            </a:xfrm>
            <a:custGeom>
              <a:rect b="b" l="l" r="r" t="t"/>
              <a:pathLst>
                <a:path extrusionOk="0" h="719" w="826">
                  <a:moveTo>
                    <a:pt x="653" y="1"/>
                  </a:moveTo>
                  <a:cubicBezTo>
                    <a:pt x="647" y="1"/>
                    <a:pt x="642" y="1"/>
                    <a:pt x="637" y="1"/>
                  </a:cubicBezTo>
                  <a:cubicBezTo>
                    <a:pt x="482" y="13"/>
                    <a:pt x="374" y="85"/>
                    <a:pt x="262" y="154"/>
                  </a:cubicBezTo>
                  <a:cubicBezTo>
                    <a:pt x="164" y="238"/>
                    <a:pt x="63" y="321"/>
                    <a:pt x="13" y="467"/>
                  </a:cubicBezTo>
                  <a:cubicBezTo>
                    <a:pt x="4" y="493"/>
                    <a:pt x="1" y="519"/>
                    <a:pt x="3" y="544"/>
                  </a:cubicBezTo>
                  <a:cubicBezTo>
                    <a:pt x="11" y="644"/>
                    <a:pt x="93" y="719"/>
                    <a:pt x="191" y="719"/>
                  </a:cubicBezTo>
                  <a:cubicBezTo>
                    <a:pt x="197" y="719"/>
                    <a:pt x="202" y="718"/>
                    <a:pt x="207" y="718"/>
                  </a:cubicBezTo>
                  <a:cubicBezTo>
                    <a:pt x="362" y="706"/>
                    <a:pt x="467" y="629"/>
                    <a:pt x="573" y="555"/>
                  </a:cubicBezTo>
                  <a:cubicBezTo>
                    <a:pt x="668" y="465"/>
                    <a:pt x="764" y="378"/>
                    <a:pt x="815" y="230"/>
                  </a:cubicBezTo>
                  <a:cubicBezTo>
                    <a:pt x="822" y="208"/>
                    <a:pt x="826" y="183"/>
                    <a:pt x="824" y="159"/>
                  </a:cubicBezTo>
                  <a:cubicBezTo>
                    <a:pt x="818" y="68"/>
                    <a:pt x="742"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4"/>
            <p:cNvSpPr/>
            <p:nvPr/>
          </p:nvSpPr>
          <p:spPr>
            <a:xfrm>
              <a:off x="2393475" y="2400750"/>
              <a:ext cx="21825" cy="18525"/>
            </a:xfrm>
            <a:custGeom>
              <a:rect b="b" l="l" r="r" t="t"/>
              <a:pathLst>
                <a:path extrusionOk="0" h="741" w="873">
                  <a:moveTo>
                    <a:pt x="700" y="0"/>
                  </a:moveTo>
                  <a:cubicBezTo>
                    <a:pt x="695" y="0"/>
                    <a:pt x="690" y="1"/>
                    <a:pt x="685" y="1"/>
                  </a:cubicBezTo>
                  <a:cubicBezTo>
                    <a:pt x="523" y="17"/>
                    <a:pt x="408" y="90"/>
                    <a:pt x="290" y="163"/>
                  </a:cubicBezTo>
                  <a:cubicBezTo>
                    <a:pt x="183" y="250"/>
                    <a:pt x="75" y="334"/>
                    <a:pt x="16" y="486"/>
                  </a:cubicBezTo>
                  <a:cubicBezTo>
                    <a:pt x="6" y="511"/>
                    <a:pt x="1" y="541"/>
                    <a:pt x="4" y="570"/>
                  </a:cubicBezTo>
                  <a:cubicBezTo>
                    <a:pt x="12" y="668"/>
                    <a:pt x="93" y="741"/>
                    <a:pt x="189" y="741"/>
                  </a:cubicBezTo>
                  <a:cubicBezTo>
                    <a:pt x="195" y="741"/>
                    <a:pt x="200" y="740"/>
                    <a:pt x="205" y="740"/>
                  </a:cubicBezTo>
                  <a:cubicBezTo>
                    <a:pt x="367" y="725"/>
                    <a:pt x="479" y="644"/>
                    <a:pt x="592" y="568"/>
                  </a:cubicBezTo>
                  <a:cubicBezTo>
                    <a:pt x="695" y="474"/>
                    <a:pt x="798" y="384"/>
                    <a:pt x="858" y="233"/>
                  </a:cubicBezTo>
                  <a:cubicBezTo>
                    <a:pt x="867" y="209"/>
                    <a:pt x="872" y="183"/>
                    <a:pt x="870" y="156"/>
                  </a:cubicBezTo>
                  <a:cubicBezTo>
                    <a:pt x="862" y="68"/>
                    <a:pt x="787" y="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4"/>
            <p:cNvSpPr/>
            <p:nvPr/>
          </p:nvSpPr>
          <p:spPr>
            <a:xfrm>
              <a:off x="1979350" y="2545325"/>
              <a:ext cx="79175" cy="74500"/>
            </a:xfrm>
            <a:custGeom>
              <a:rect b="b" l="l" r="r" t="t"/>
              <a:pathLst>
                <a:path extrusionOk="0" h="2980" w="3167">
                  <a:moveTo>
                    <a:pt x="427" y="10"/>
                  </a:moveTo>
                  <a:cubicBezTo>
                    <a:pt x="332" y="15"/>
                    <a:pt x="173" y="1"/>
                    <a:pt x="47" y="161"/>
                  </a:cubicBezTo>
                  <a:lnTo>
                    <a:pt x="49" y="159"/>
                  </a:lnTo>
                  <a:lnTo>
                    <a:pt x="49" y="159"/>
                  </a:lnTo>
                  <a:cubicBezTo>
                    <a:pt x="1" y="224"/>
                    <a:pt x="13" y="315"/>
                    <a:pt x="76" y="364"/>
                  </a:cubicBezTo>
                  <a:cubicBezTo>
                    <a:pt x="103" y="383"/>
                    <a:pt x="134" y="392"/>
                    <a:pt x="164" y="392"/>
                  </a:cubicBezTo>
                  <a:cubicBezTo>
                    <a:pt x="208" y="392"/>
                    <a:pt x="251" y="373"/>
                    <a:pt x="280" y="336"/>
                  </a:cubicBezTo>
                  <a:lnTo>
                    <a:pt x="280" y="336"/>
                  </a:lnTo>
                  <a:cubicBezTo>
                    <a:pt x="291" y="343"/>
                    <a:pt x="504" y="364"/>
                    <a:pt x="642" y="412"/>
                  </a:cubicBezTo>
                  <a:cubicBezTo>
                    <a:pt x="802" y="453"/>
                    <a:pt x="958" y="508"/>
                    <a:pt x="1109" y="577"/>
                  </a:cubicBezTo>
                  <a:cubicBezTo>
                    <a:pt x="1407" y="714"/>
                    <a:pt x="1688" y="886"/>
                    <a:pt x="1919" y="1115"/>
                  </a:cubicBezTo>
                  <a:cubicBezTo>
                    <a:pt x="2395" y="1555"/>
                    <a:pt x="2678" y="2177"/>
                    <a:pt x="2771" y="2840"/>
                  </a:cubicBezTo>
                  <a:lnTo>
                    <a:pt x="2771" y="2843"/>
                  </a:lnTo>
                  <a:cubicBezTo>
                    <a:pt x="2783" y="2921"/>
                    <a:pt x="2850" y="2979"/>
                    <a:pt x="2929" y="2979"/>
                  </a:cubicBezTo>
                  <a:cubicBezTo>
                    <a:pt x="2930" y="2979"/>
                    <a:pt x="2931" y="2979"/>
                    <a:pt x="2933" y="2979"/>
                  </a:cubicBezTo>
                  <a:cubicBezTo>
                    <a:pt x="3013" y="2977"/>
                    <a:pt x="3079" y="2917"/>
                    <a:pt x="3087" y="2837"/>
                  </a:cubicBezTo>
                  <a:cubicBezTo>
                    <a:pt x="3166" y="2072"/>
                    <a:pt x="2833" y="1283"/>
                    <a:pt x="2266" y="745"/>
                  </a:cubicBezTo>
                  <a:cubicBezTo>
                    <a:pt x="1974" y="486"/>
                    <a:pt x="1637" y="278"/>
                    <a:pt x="1273" y="156"/>
                  </a:cubicBezTo>
                  <a:cubicBezTo>
                    <a:pt x="1090" y="94"/>
                    <a:pt x="903" y="51"/>
                    <a:pt x="712" y="27"/>
                  </a:cubicBezTo>
                  <a:cubicBezTo>
                    <a:pt x="618" y="16"/>
                    <a:pt x="522" y="11"/>
                    <a:pt x="427"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4"/>
            <p:cNvSpPr/>
            <p:nvPr/>
          </p:nvSpPr>
          <p:spPr>
            <a:xfrm>
              <a:off x="1546975" y="2529550"/>
              <a:ext cx="81650" cy="84125"/>
            </a:xfrm>
            <a:custGeom>
              <a:rect b="b" l="l" r="r" t="t"/>
              <a:pathLst>
                <a:path extrusionOk="0" h="3365" w="3266">
                  <a:moveTo>
                    <a:pt x="3109" y="0"/>
                  </a:moveTo>
                  <a:cubicBezTo>
                    <a:pt x="3100" y="0"/>
                    <a:pt x="3091" y="1"/>
                    <a:pt x="3082" y="3"/>
                  </a:cubicBezTo>
                  <a:cubicBezTo>
                    <a:pt x="2317" y="147"/>
                    <a:pt x="1618" y="572"/>
                    <a:pt x="1066" y="1125"/>
                  </a:cubicBezTo>
                  <a:cubicBezTo>
                    <a:pt x="526" y="1689"/>
                    <a:pt x="114" y="2405"/>
                    <a:pt x="11" y="3182"/>
                  </a:cubicBezTo>
                  <a:cubicBezTo>
                    <a:pt x="0" y="3256"/>
                    <a:pt x="43" y="3328"/>
                    <a:pt x="114" y="3354"/>
                  </a:cubicBezTo>
                  <a:cubicBezTo>
                    <a:pt x="132" y="3361"/>
                    <a:pt x="151" y="3364"/>
                    <a:pt x="169" y="3364"/>
                  </a:cubicBezTo>
                  <a:cubicBezTo>
                    <a:pt x="234" y="3364"/>
                    <a:pt x="296" y="3324"/>
                    <a:pt x="318" y="3260"/>
                  </a:cubicBezTo>
                  <a:cubicBezTo>
                    <a:pt x="571" y="2591"/>
                    <a:pt x="935" y="1981"/>
                    <a:pt x="1430" y="1479"/>
                  </a:cubicBezTo>
                  <a:cubicBezTo>
                    <a:pt x="1911" y="965"/>
                    <a:pt x="2508" y="572"/>
                    <a:pt x="3166" y="281"/>
                  </a:cubicBezTo>
                  <a:cubicBezTo>
                    <a:pt x="3230" y="254"/>
                    <a:pt x="3266" y="187"/>
                    <a:pt x="3252" y="120"/>
                  </a:cubicBezTo>
                  <a:cubicBezTo>
                    <a:pt x="3240" y="50"/>
                    <a:pt x="3178" y="0"/>
                    <a:pt x="31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4"/>
            <p:cNvSpPr/>
            <p:nvPr/>
          </p:nvSpPr>
          <p:spPr>
            <a:xfrm>
              <a:off x="1531425" y="2645100"/>
              <a:ext cx="24775" cy="12675"/>
            </a:xfrm>
            <a:custGeom>
              <a:rect b="b" l="l" r="r" t="t"/>
              <a:pathLst>
                <a:path extrusionOk="0" h="507" w="991">
                  <a:moveTo>
                    <a:pt x="509" y="0"/>
                  </a:moveTo>
                  <a:cubicBezTo>
                    <a:pt x="378" y="4"/>
                    <a:pt x="248" y="6"/>
                    <a:pt x="112" y="81"/>
                  </a:cubicBezTo>
                  <a:cubicBezTo>
                    <a:pt x="91" y="93"/>
                    <a:pt x="73" y="109"/>
                    <a:pt x="59" y="128"/>
                  </a:cubicBezTo>
                  <a:cubicBezTo>
                    <a:pt x="0" y="205"/>
                    <a:pt x="16" y="313"/>
                    <a:pt x="91" y="370"/>
                  </a:cubicBezTo>
                  <a:cubicBezTo>
                    <a:pt x="215" y="464"/>
                    <a:pt x="344" y="483"/>
                    <a:pt x="473" y="506"/>
                  </a:cubicBezTo>
                  <a:cubicBezTo>
                    <a:pt x="500" y="506"/>
                    <a:pt x="528" y="507"/>
                    <a:pt x="556" y="507"/>
                  </a:cubicBezTo>
                  <a:cubicBezTo>
                    <a:pt x="659" y="507"/>
                    <a:pt x="763" y="498"/>
                    <a:pt x="870" y="439"/>
                  </a:cubicBezTo>
                  <a:cubicBezTo>
                    <a:pt x="892" y="425"/>
                    <a:pt x="911" y="408"/>
                    <a:pt x="928" y="387"/>
                  </a:cubicBezTo>
                  <a:cubicBezTo>
                    <a:pt x="990" y="303"/>
                    <a:pt x="975" y="184"/>
                    <a:pt x="891" y="121"/>
                  </a:cubicBezTo>
                  <a:cubicBezTo>
                    <a:pt x="767" y="28"/>
                    <a:pt x="638" y="16"/>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4"/>
            <p:cNvSpPr/>
            <p:nvPr/>
          </p:nvSpPr>
          <p:spPr>
            <a:xfrm>
              <a:off x="1530250" y="2674450"/>
              <a:ext cx="26125" cy="12775"/>
            </a:xfrm>
            <a:custGeom>
              <a:rect b="b" l="l" r="r" t="t"/>
              <a:pathLst>
                <a:path extrusionOk="0" h="511" w="1045">
                  <a:moveTo>
                    <a:pt x="530" y="0"/>
                  </a:moveTo>
                  <a:cubicBezTo>
                    <a:pt x="391" y="5"/>
                    <a:pt x="254" y="9"/>
                    <a:pt x="113" y="86"/>
                  </a:cubicBezTo>
                  <a:cubicBezTo>
                    <a:pt x="89" y="100"/>
                    <a:pt x="68" y="119"/>
                    <a:pt x="54" y="141"/>
                  </a:cubicBezTo>
                  <a:cubicBezTo>
                    <a:pt x="1" y="218"/>
                    <a:pt x="20" y="323"/>
                    <a:pt x="97" y="378"/>
                  </a:cubicBezTo>
                  <a:cubicBezTo>
                    <a:pt x="229" y="468"/>
                    <a:pt x="367" y="485"/>
                    <a:pt x="503" y="507"/>
                  </a:cubicBezTo>
                  <a:cubicBezTo>
                    <a:pt x="642" y="505"/>
                    <a:pt x="779" y="511"/>
                    <a:pt x="920" y="433"/>
                  </a:cubicBezTo>
                  <a:cubicBezTo>
                    <a:pt x="946" y="419"/>
                    <a:pt x="968" y="399"/>
                    <a:pt x="986" y="377"/>
                  </a:cubicBezTo>
                  <a:cubicBezTo>
                    <a:pt x="1044" y="291"/>
                    <a:pt x="1022" y="175"/>
                    <a:pt x="938" y="117"/>
                  </a:cubicBezTo>
                  <a:cubicBezTo>
                    <a:pt x="803" y="24"/>
                    <a:pt x="666" y="14"/>
                    <a:pt x="5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4"/>
            <p:cNvSpPr/>
            <p:nvPr/>
          </p:nvSpPr>
          <p:spPr>
            <a:xfrm>
              <a:off x="1502900" y="3379550"/>
              <a:ext cx="1651925" cy="576175"/>
            </a:xfrm>
            <a:custGeom>
              <a:rect b="b" l="l" r="r" t="t"/>
              <a:pathLst>
                <a:path extrusionOk="0" h="23047" w="66077">
                  <a:moveTo>
                    <a:pt x="65727" y="1"/>
                  </a:moveTo>
                  <a:cubicBezTo>
                    <a:pt x="63344" y="1682"/>
                    <a:pt x="60833" y="3220"/>
                    <a:pt x="58295" y="4684"/>
                  </a:cubicBezTo>
                  <a:cubicBezTo>
                    <a:pt x="55758" y="6158"/>
                    <a:pt x="53175" y="7547"/>
                    <a:pt x="50551" y="8851"/>
                  </a:cubicBezTo>
                  <a:cubicBezTo>
                    <a:pt x="45303" y="11467"/>
                    <a:pt x="39900" y="13770"/>
                    <a:pt x="34371" y="15710"/>
                  </a:cubicBezTo>
                  <a:cubicBezTo>
                    <a:pt x="31602" y="16669"/>
                    <a:pt x="28813" y="17566"/>
                    <a:pt x="25988" y="18345"/>
                  </a:cubicBezTo>
                  <a:cubicBezTo>
                    <a:pt x="23159" y="19106"/>
                    <a:pt x="20315" y="19810"/>
                    <a:pt x="17438" y="20367"/>
                  </a:cubicBezTo>
                  <a:cubicBezTo>
                    <a:pt x="16723" y="20524"/>
                    <a:pt x="16003" y="20653"/>
                    <a:pt x="15281" y="20775"/>
                  </a:cubicBezTo>
                  <a:lnTo>
                    <a:pt x="13116" y="21149"/>
                  </a:lnTo>
                  <a:cubicBezTo>
                    <a:pt x="11666" y="21349"/>
                    <a:pt x="10220" y="21594"/>
                    <a:pt x="8761" y="21735"/>
                  </a:cubicBezTo>
                  <a:cubicBezTo>
                    <a:pt x="5855" y="22115"/>
                    <a:pt x="2929" y="22283"/>
                    <a:pt x="0" y="22412"/>
                  </a:cubicBezTo>
                  <a:lnTo>
                    <a:pt x="12" y="23046"/>
                  </a:lnTo>
                  <a:cubicBezTo>
                    <a:pt x="5912" y="22974"/>
                    <a:pt x="11817" y="22411"/>
                    <a:pt x="17619" y="21292"/>
                  </a:cubicBezTo>
                  <a:cubicBezTo>
                    <a:pt x="23426" y="20199"/>
                    <a:pt x="29131" y="18611"/>
                    <a:pt x="34706" y="16665"/>
                  </a:cubicBezTo>
                  <a:cubicBezTo>
                    <a:pt x="40266" y="14675"/>
                    <a:pt x="45710" y="12361"/>
                    <a:pt x="50958" y="9659"/>
                  </a:cubicBezTo>
                  <a:cubicBezTo>
                    <a:pt x="56205" y="6956"/>
                    <a:pt x="61299" y="3960"/>
                    <a:pt x="66076" y="467"/>
                  </a:cubicBezTo>
                  <a:lnTo>
                    <a:pt x="65727" y="1"/>
                  </a:lnTo>
                  <a:close/>
                </a:path>
              </a:pathLst>
            </a:custGeom>
            <a:solidFill>
              <a:srgbClr val="1F59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4"/>
            <p:cNvSpPr/>
            <p:nvPr/>
          </p:nvSpPr>
          <p:spPr>
            <a:xfrm>
              <a:off x="2644175" y="1996425"/>
              <a:ext cx="544425" cy="484500"/>
            </a:xfrm>
            <a:custGeom>
              <a:rect b="b" l="l" r="r" t="t"/>
              <a:pathLst>
                <a:path extrusionOk="0" h="19380" w="21777">
                  <a:moveTo>
                    <a:pt x="399" y="1"/>
                  </a:moveTo>
                  <a:lnTo>
                    <a:pt x="0" y="424"/>
                  </a:lnTo>
                  <a:cubicBezTo>
                    <a:pt x="1681" y="2116"/>
                    <a:pt x="3400" y="3765"/>
                    <a:pt x="5127" y="5407"/>
                  </a:cubicBezTo>
                  <a:cubicBezTo>
                    <a:pt x="6852" y="7052"/>
                    <a:pt x="8612" y="8661"/>
                    <a:pt x="10368" y="10271"/>
                  </a:cubicBezTo>
                  <a:cubicBezTo>
                    <a:pt x="12142" y="11864"/>
                    <a:pt x="13921" y="13452"/>
                    <a:pt x="15741" y="14997"/>
                  </a:cubicBezTo>
                  <a:cubicBezTo>
                    <a:pt x="17586" y="16523"/>
                    <a:pt x="19355" y="18090"/>
                    <a:pt x="21467" y="19379"/>
                  </a:cubicBezTo>
                  <a:lnTo>
                    <a:pt x="21776" y="18826"/>
                  </a:lnTo>
                  <a:lnTo>
                    <a:pt x="21078" y="18327"/>
                  </a:lnTo>
                  <a:lnTo>
                    <a:pt x="20391" y="17777"/>
                  </a:lnTo>
                  <a:cubicBezTo>
                    <a:pt x="19929" y="17417"/>
                    <a:pt x="19487" y="17014"/>
                    <a:pt x="19035" y="16633"/>
                  </a:cubicBezTo>
                  <a:cubicBezTo>
                    <a:pt x="18134" y="15863"/>
                    <a:pt x="17241" y="15081"/>
                    <a:pt x="16358" y="14285"/>
                  </a:cubicBezTo>
                  <a:cubicBezTo>
                    <a:pt x="14579" y="12710"/>
                    <a:pt x="12809" y="11120"/>
                    <a:pt x="11049" y="9518"/>
                  </a:cubicBezTo>
                  <a:lnTo>
                    <a:pt x="5740" y="4744"/>
                  </a:lnTo>
                  <a:cubicBezTo>
                    <a:pt x="3967" y="3156"/>
                    <a:pt x="2193" y="1567"/>
                    <a:pt x="399" y="1"/>
                  </a:cubicBezTo>
                  <a:close/>
                </a:path>
              </a:pathLst>
            </a:custGeom>
            <a:solidFill>
              <a:srgbClr val="1F59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4"/>
            <p:cNvSpPr/>
            <p:nvPr/>
          </p:nvSpPr>
          <p:spPr>
            <a:xfrm>
              <a:off x="965500" y="2451625"/>
              <a:ext cx="196850" cy="695525"/>
            </a:xfrm>
            <a:custGeom>
              <a:rect b="b" l="l" r="r" t="t"/>
              <a:pathLst>
                <a:path extrusionOk="0" h="27821" w="7874">
                  <a:moveTo>
                    <a:pt x="7308" y="1"/>
                  </a:moveTo>
                  <a:cubicBezTo>
                    <a:pt x="6684" y="2300"/>
                    <a:pt x="6095" y="4607"/>
                    <a:pt x="5503" y="6913"/>
                  </a:cubicBezTo>
                  <a:lnTo>
                    <a:pt x="3745" y="13833"/>
                  </a:lnTo>
                  <a:cubicBezTo>
                    <a:pt x="3171" y="16143"/>
                    <a:pt x="2584" y="18448"/>
                    <a:pt x="1982" y="20747"/>
                  </a:cubicBezTo>
                  <a:cubicBezTo>
                    <a:pt x="1690" y="21900"/>
                    <a:pt x="1382" y="23046"/>
                    <a:pt x="1061" y="24188"/>
                  </a:cubicBezTo>
                  <a:cubicBezTo>
                    <a:pt x="898" y="24755"/>
                    <a:pt x="755" y="25334"/>
                    <a:pt x="571" y="25891"/>
                  </a:cubicBezTo>
                  <a:lnTo>
                    <a:pt x="305" y="26731"/>
                  </a:lnTo>
                  <a:lnTo>
                    <a:pt x="1" y="27534"/>
                  </a:lnTo>
                  <a:lnTo>
                    <a:pt x="566" y="27821"/>
                  </a:lnTo>
                  <a:cubicBezTo>
                    <a:pt x="1606" y="25576"/>
                    <a:pt x="2204" y="23289"/>
                    <a:pt x="2890" y="20994"/>
                  </a:cubicBezTo>
                  <a:cubicBezTo>
                    <a:pt x="3544" y="18699"/>
                    <a:pt x="4141" y="16391"/>
                    <a:pt x="4728" y="14081"/>
                  </a:cubicBezTo>
                  <a:cubicBezTo>
                    <a:pt x="5292" y="11764"/>
                    <a:pt x="5861" y="9449"/>
                    <a:pt x="6383" y="7124"/>
                  </a:cubicBezTo>
                  <a:cubicBezTo>
                    <a:pt x="6908" y="4801"/>
                    <a:pt x="7416" y="2472"/>
                    <a:pt x="7873" y="131"/>
                  </a:cubicBezTo>
                  <a:lnTo>
                    <a:pt x="7308" y="1"/>
                  </a:lnTo>
                  <a:close/>
                </a:path>
              </a:pathLst>
            </a:custGeom>
            <a:solidFill>
              <a:srgbClr val="1F59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4"/>
            <p:cNvSpPr/>
            <p:nvPr/>
          </p:nvSpPr>
          <p:spPr>
            <a:xfrm>
              <a:off x="2724725" y="1985475"/>
              <a:ext cx="26550" cy="42025"/>
            </a:xfrm>
            <a:custGeom>
              <a:rect b="b" l="l" r="r" t="t"/>
              <a:pathLst>
                <a:path extrusionOk="0" h="1681" w="1062">
                  <a:moveTo>
                    <a:pt x="465" y="0"/>
                  </a:moveTo>
                  <a:cubicBezTo>
                    <a:pt x="359" y="0"/>
                    <a:pt x="253" y="49"/>
                    <a:pt x="185" y="147"/>
                  </a:cubicBezTo>
                  <a:cubicBezTo>
                    <a:pt x="9" y="399"/>
                    <a:pt x="1" y="705"/>
                    <a:pt x="71" y="979"/>
                  </a:cubicBezTo>
                  <a:cubicBezTo>
                    <a:pt x="150" y="1250"/>
                    <a:pt x="308" y="1508"/>
                    <a:pt x="582" y="1647"/>
                  </a:cubicBezTo>
                  <a:cubicBezTo>
                    <a:pt x="618" y="1664"/>
                    <a:pt x="657" y="1676"/>
                    <a:pt x="698" y="1680"/>
                  </a:cubicBezTo>
                  <a:cubicBezTo>
                    <a:pt x="707" y="1680"/>
                    <a:pt x="715" y="1681"/>
                    <a:pt x="724" y="1681"/>
                  </a:cubicBezTo>
                  <a:cubicBezTo>
                    <a:pt x="885" y="1681"/>
                    <a:pt x="1024" y="1556"/>
                    <a:pt x="1037" y="1393"/>
                  </a:cubicBezTo>
                  <a:lnTo>
                    <a:pt x="1040" y="1350"/>
                  </a:lnTo>
                  <a:cubicBezTo>
                    <a:pt x="1061" y="1099"/>
                    <a:pt x="1034" y="927"/>
                    <a:pt x="1001" y="748"/>
                  </a:cubicBezTo>
                  <a:cubicBezTo>
                    <a:pt x="961" y="571"/>
                    <a:pt x="913" y="408"/>
                    <a:pt x="779" y="200"/>
                  </a:cubicBezTo>
                  <a:lnTo>
                    <a:pt x="752" y="155"/>
                  </a:lnTo>
                  <a:cubicBezTo>
                    <a:pt x="684" y="52"/>
                    <a:pt x="575" y="0"/>
                    <a:pt x="46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4"/>
            <p:cNvSpPr/>
            <p:nvPr/>
          </p:nvSpPr>
          <p:spPr>
            <a:xfrm>
              <a:off x="2780250" y="1934675"/>
              <a:ext cx="26400" cy="46300"/>
            </a:xfrm>
            <a:custGeom>
              <a:rect b="b" l="l" r="r" t="t"/>
              <a:pathLst>
                <a:path extrusionOk="0" h="1852" w="1056">
                  <a:moveTo>
                    <a:pt x="515" y="1"/>
                  </a:moveTo>
                  <a:cubicBezTo>
                    <a:pt x="424" y="1"/>
                    <a:pt x="332" y="38"/>
                    <a:pt x="265" y="117"/>
                  </a:cubicBezTo>
                  <a:cubicBezTo>
                    <a:pt x="45" y="376"/>
                    <a:pt x="0" y="725"/>
                    <a:pt x="64" y="1038"/>
                  </a:cubicBezTo>
                  <a:cubicBezTo>
                    <a:pt x="131" y="1350"/>
                    <a:pt x="301" y="1655"/>
                    <a:pt x="600" y="1814"/>
                  </a:cubicBezTo>
                  <a:lnTo>
                    <a:pt x="598" y="1814"/>
                  </a:lnTo>
                  <a:cubicBezTo>
                    <a:pt x="645" y="1840"/>
                    <a:pt x="695" y="1851"/>
                    <a:pt x="743" y="1851"/>
                  </a:cubicBezTo>
                  <a:cubicBezTo>
                    <a:pt x="900" y="1851"/>
                    <a:pt x="1044" y="1727"/>
                    <a:pt x="1048" y="1553"/>
                  </a:cubicBezTo>
                  <a:lnTo>
                    <a:pt x="1048" y="1505"/>
                  </a:lnTo>
                  <a:cubicBezTo>
                    <a:pt x="1055" y="1240"/>
                    <a:pt x="1029" y="1060"/>
                    <a:pt x="1004" y="866"/>
                  </a:cubicBezTo>
                  <a:cubicBezTo>
                    <a:pt x="973" y="675"/>
                    <a:pt x="942" y="498"/>
                    <a:pt x="844" y="257"/>
                  </a:cubicBezTo>
                  <a:lnTo>
                    <a:pt x="823" y="204"/>
                  </a:lnTo>
                  <a:cubicBezTo>
                    <a:pt x="767" y="72"/>
                    <a:pt x="642" y="1"/>
                    <a:pt x="515"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4"/>
            <p:cNvSpPr/>
            <p:nvPr/>
          </p:nvSpPr>
          <p:spPr>
            <a:xfrm>
              <a:off x="2845450" y="1893275"/>
              <a:ext cx="26975" cy="51850"/>
            </a:xfrm>
            <a:custGeom>
              <a:rect b="b" l="l" r="r" t="t"/>
              <a:pathLst>
                <a:path extrusionOk="0" h="2074" w="1079">
                  <a:moveTo>
                    <a:pt x="459" y="1"/>
                  </a:moveTo>
                  <a:cubicBezTo>
                    <a:pt x="343" y="1"/>
                    <a:pt x="227" y="60"/>
                    <a:pt x="166" y="179"/>
                  </a:cubicBezTo>
                  <a:cubicBezTo>
                    <a:pt x="4" y="490"/>
                    <a:pt x="1" y="832"/>
                    <a:pt x="66" y="1150"/>
                  </a:cubicBezTo>
                  <a:cubicBezTo>
                    <a:pt x="140" y="1468"/>
                    <a:pt x="281" y="1778"/>
                    <a:pt x="547" y="2001"/>
                  </a:cubicBezTo>
                  <a:cubicBezTo>
                    <a:pt x="606" y="2051"/>
                    <a:pt x="675" y="2073"/>
                    <a:pt x="742" y="2073"/>
                  </a:cubicBezTo>
                  <a:cubicBezTo>
                    <a:pt x="889" y="2073"/>
                    <a:pt x="1029" y="1966"/>
                    <a:pt x="1046" y="1798"/>
                  </a:cubicBezTo>
                  <a:lnTo>
                    <a:pt x="1047" y="1779"/>
                  </a:lnTo>
                  <a:cubicBezTo>
                    <a:pt x="1078" y="1470"/>
                    <a:pt x="1044" y="1221"/>
                    <a:pt x="1004" y="967"/>
                  </a:cubicBezTo>
                  <a:cubicBezTo>
                    <a:pt x="958" y="714"/>
                    <a:pt x="906" y="470"/>
                    <a:pt x="762" y="198"/>
                  </a:cubicBezTo>
                  <a:lnTo>
                    <a:pt x="752" y="178"/>
                  </a:lnTo>
                  <a:cubicBezTo>
                    <a:pt x="689" y="60"/>
                    <a:pt x="574" y="1"/>
                    <a:pt x="459"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4"/>
            <p:cNvSpPr/>
            <p:nvPr/>
          </p:nvSpPr>
          <p:spPr>
            <a:xfrm>
              <a:off x="3155100" y="3632400"/>
              <a:ext cx="24650" cy="19100"/>
            </a:xfrm>
            <a:custGeom>
              <a:rect b="b" l="l" r="r" t="t"/>
              <a:pathLst>
                <a:path extrusionOk="0" h="764" w="986">
                  <a:moveTo>
                    <a:pt x="494" y="0"/>
                  </a:moveTo>
                  <a:cubicBezTo>
                    <a:pt x="0" y="0"/>
                    <a:pt x="0" y="763"/>
                    <a:pt x="494" y="763"/>
                  </a:cubicBezTo>
                  <a:cubicBezTo>
                    <a:pt x="985" y="763"/>
                    <a:pt x="985" y="0"/>
                    <a:pt x="49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4"/>
            <p:cNvSpPr/>
            <p:nvPr/>
          </p:nvSpPr>
          <p:spPr>
            <a:xfrm>
              <a:off x="3071100" y="3873000"/>
              <a:ext cx="24650" cy="19125"/>
            </a:xfrm>
            <a:custGeom>
              <a:rect b="b" l="l" r="r" t="t"/>
              <a:pathLst>
                <a:path extrusionOk="0" h="765" w="986">
                  <a:moveTo>
                    <a:pt x="494" y="0"/>
                  </a:moveTo>
                  <a:cubicBezTo>
                    <a:pt x="2" y="0"/>
                    <a:pt x="1" y="765"/>
                    <a:pt x="494" y="765"/>
                  </a:cubicBezTo>
                  <a:cubicBezTo>
                    <a:pt x="985" y="765"/>
                    <a:pt x="985" y="0"/>
                    <a:pt x="49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4"/>
            <p:cNvSpPr/>
            <p:nvPr/>
          </p:nvSpPr>
          <p:spPr>
            <a:xfrm>
              <a:off x="3286400" y="3917750"/>
              <a:ext cx="26900" cy="21400"/>
            </a:xfrm>
            <a:custGeom>
              <a:rect b="b" l="l" r="r" t="t"/>
              <a:pathLst>
                <a:path extrusionOk="0" h="856" w="1076">
                  <a:moveTo>
                    <a:pt x="689" y="0"/>
                  </a:moveTo>
                  <a:cubicBezTo>
                    <a:pt x="655" y="0"/>
                    <a:pt x="621" y="4"/>
                    <a:pt x="588" y="13"/>
                  </a:cubicBezTo>
                  <a:lnTo>
                    <a:pt x="285" y="106"/>
                  </a:lnTo>
                  <a:cubicBezTo>
                    <a:pt x="191" y="135"/>
                    <a:pt x="110" y="197"/>
                    <a:pt x="57" y="281"/>
                  </a:cubicBezTo>
                  <a:cubicBezTo>
                    <a:pt x="29" y="322"/>
                    <a:pt x="14" y="372"/>
                    <a:pt x="12" y="422"/>
                  </a:cubicBezTo>
                  <a:cubicBezTo>
                    <a:pt x="0" y="474"/>
                    <a:pt x="2" y="525"/>
                    <a:pt x="19" y="575"/>
                  </a:cubicBezTo>
                  <a:lnTo>
                    <a:pt x="57" y="666"/>
                  </a:lnTo>
                  <a:cubicBezTo>
                    <a:pt x="90" y="723"/>
                    <a:pt x="138" y="769"/>
                    <a:pt x="194" y="804"/>
                  </a:cubicBezTo>
                  <a:lnTo>
                    <a:pt x="285" y="841"/>
                  </a:lnTo>
                  <a:cubicBezTo>
                    <a:pt x="319" y="851"/>
                    <a:pt x="353" y="856"/>
                    <a:pt x="387" y="856"/>
                  </a:cubicBezTo>
                  <a:cubicBezTo>
                    <a:pt x="421" y="856"/>
                    <a:pt x="455" y="851"/>
                    <a:pt x="488" y="841"/>
                  </a:cubicBezTo>
                  <a:lnTo>
                    <a:pt x="791" y="750"/>
                  </a:lnTo>
                  <a:cubicBezTo>
                    <a:pt x="885" y="719"/>
                    <a:pt x="966" y="657"/>
                    <a:pt x="1019" y="575"/>
                  </a:cubicBezTo>
                  <a:cubicBezTo>
                    <a:pt x="1047" y="532"/>
                    <a:pt x="1062" y="482"/>
                    <a:pt x="1064" y="432"/>
                  </a:cubicBezTo>
                  <a:cubicBezTo>
                    <a:pt x="1076" y="382"/>
                    <a:pt x="1074" y="329"/>
                    <a:pt x="1057" y="279"/>
                  </a:cubicBezTo>
                  <a:lnTo>
                    <a:pt x="1019" y="188"/>
                  </a:lnTo>
                  <a:cubicBezTo>
                    <a:pt x="987" y="132"/>
                    <a:pt x="939" y="85"/>
                    <a:pt x="882" y="53"/>
                  </a:cubicBezTo>
                  <a:lnTo>
                    <a:pt x="791" y="13"/>
                  </a:lnTo>
                  <a:cubicBezTo>
                    <a:pt x="757" y="4"/>
                    <a:pt x="723" y="0"/>
                    <a:pt x="689"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4"/>
            <p:cNvSpPr/>
            <p:nvPr/>
          </p:nvSpPr>
          <p:spPr>
            <a:xfrm>
              <a:off x="1596425" y="4769425"/>
              <a:ext cx="697375" cy="170175"/>
            </a:xfrm>
            <a:custGeom>
              <a:rect b="b" l="l" r="r" t="t"/>
              <a:pathLst>
                <a:path extrusionOk="0" h="6807" w="27895">
                  <a:moveTo>
                    <a:pt x="9054" y="3350"/>
                  </a:moveTo>
                  <a:lnTo>
                    <a:pt x="9066" y="3361"/>
                  </a:lnTo>
                  <a:lnTo>
                    <a:pt x="9061" y="3357"/>
                  </a:lnTo>
                  <a:lnTo>
                    <a:pt x="9054" y="3350"/>
                  </a:lnTo>
                  <a:close/>
                  <a:moveTo>
                    <a:pt x="4418" y="0"/>
                  </a:moveTo>
                  <a:cubicBezTo>
                    <a:pt x="3917" y="0"/>
                    <a:pt x="3462" y="100"/>
                    <a:pt x="3073" y="226"/>
                  </a:cubicBezTo>
                  <a:cubicBezTo>
                    <a:pt x="2324" y="473"/>
                    <a:pt x="1789" y="832"/>
                    <a:pt x="1379" y="1143"/>
                  </a:cubicBezTo>
                  <a:cubicBezTo>
                    <a:pt x="968" y="1460"/>
                    <a:pt x="709" y="1752"/>
                    <a:pt x="509" y="1973"/>
                  </a:cubicBezTo>
                  <a:lnTo>
                    <a:pt x="277" y="2262"/>
                  </a:lnTo>
                  <a:cubicBezTo>
                    <a:pt x="0" y="2609"/>
                    <a:pt x="61" y="3103"/>
                    <a:pt x="411" y="3365"/>
                  </a:cubicBezTo>
                  <a:cubicBezTo>
                    <a:pt x="556" y="3473"/>
                    <a:pt x="727" y="3525"/>
                    <a:pt x="898" y="3525"/>
                  </a:cubicBezTo>
                  <a:cubicBezTo>
                    <a:pt x="1100" y="3525"/>
                    <a:pt x="1301" y="3453"/>
                    <a:pt x="1458" y="3314"/>
                  </a:cubicBezTo>
                  <a:lnTo>
                    <a:pt x="1468" y="3304"/>
                  </a:lnTo>
                  <a:lnTo>
                    <a:pt x="1731" y="3068"/>
                  </a:lnTo>
                  <a:cubicBezTo>
                    <a:pt x="1953" y="2895"/>
                    <a:pt x="2186" y="2736"/>
                    <a:pt x="2429" y="2592"/>
                  </a:cubicBezTo>
                  <a:cubicBezTo>
                    <a:pt x="2743" y="2410"/>
                    <a:pt x="3151" y="2217"/>
                    <a:pt x="3594" y="2137"/>
                  </a:cubicBezTo>
                  <a:cubicBezTo>
                    <a:pt x="3723" y="2108"/>
                    <a:pt x="3857" y="2095"/>
                    <a:pt x="3990" y="2095"/>
                  </a:cubicBezTo>
                  <a:cubicBezTo>
                    <a:pt x="4301" y="2095"/>
                    <a:pt x="4603" y="2167"/>
                    <a:pt x="4804" y="2278"/>
                  </a:cubicBezTo>
                  <a:cubicBezTo>
                    <a:pt x="5251" y="2513"/>
                    <a:pt x="5557" y="2931"/>
                    <a:pt x="6026" y="3622"/>
                  </a:cubicBezTo>
                  <a:cubicBezTo>
                    <a:pt x="6254" y="3960"/>
                    <a:pt x="6498" y="4347"/>
                    <a:pt x="6830" y="4757"/>
                  </a:cubicBezTo>
                  <a:cubicBezTo>
                    <a:pt x="6916" y="4861"/>
                    <a:pt x="6998" y="4964"/>
                    <a:pt x="7098" y="5069"/>
                  </a:cubicBezTo>
                  <a:lnTo>
                    <a:pt x="7170" y="5148"/>
                  </a:lnTo>
                  <a:lnTo>
                    <a:pt x="7206" y="5185"/>
                  </a:lnTo>
                  <a:lnTo>
                    <a:pt x="7289" y="5266"/>
                  </a:lnTo>
                  <a:lnTo>
                    <a:pt x="7414" y="5381"/>
                  </a:lnTo>
                  <a:cubicBezTo>
                    <a:pt x="7531" y="5500"/>
                    <a:pt x="7887" y="5775"/>
                    <a:pt x="8139" y="5928"/>
                  </a:cubicBezTo>
                  <a:cubicBezTo>
                    <a:pt x="9057" y="6506"/>
                    <a:pt x="10153" y="6807"/>
                    <a:pt x="11277" y="6807"/>
                  </a:cubicBezTo>
                  <a:cubicBezTo>
                    <a:pt x="11426" y="6807"/>
                    <a:pt x="11576" y="6801"/>
                    <a:pt x="11726" y="6790"/>
                  </a:cubicBezTo>
                  <a:cubicBezTo>
                    <a:pt x="12383" y="6742"/>
                    <a:pt x="13025" y="6589"/>
                    <a:pt x="13634" y="6339"/>
                  </a:cubicBezTo>
                  <a:cubicBezTo>
                    <a:pt x="13946" y="6208"/>
                    <a:pt x="14245" y="6050"/>
                    <a:pt x="14531" y="5866"/>
                  </a:cubicBezTo>
                  <a:cubicBezTo>
                    <a:pt x="14677" y="5763"/>
                    <a:pt x="14802" y="5687"/>
                    <a:pt x="14964" y="5557"/>
                  </a:cubicBezTo>
                  <a:cubicBezTo>
                    <a:pt x="15060" y="5478"/>
                    <a:pt x="15151" y="5407"/>
                    <a:pt x="15292" y="5276"/>
                  </a:cubicBezTo>
                  <a:cubicBezTo>
                    <a:pt x="16229" y="4409"/>
                    <a:pt x="16756" y="3596"/>
                    <a:pt x="17318" y="3145"/>
                  </a:cubicBezTo>
                  <a:cubicBezTo>
                    <a:pt x="17733" y="2812"/>
                    <a:pt x="18024" y="2685"/>
                    <a:pt x="18377" y="2685"/>
                  </a:cubicBezTo>
                  <a:cubicBezTo>
                    <a:pt x="18491" y="2685"/>
                    <a:pt x="18612" y="2699"/>
                    <a:pt x="18746" y="2723"/>
                  </a:cubicBezTo>
                  <a:cubicBezTo>
                    <a:pt x="19272" y="2843"/>
                    <a:pt x="19824" y="3238"/>
                    <a:pt x="20119" y="3652"/>
                  </a:cubicBezTo>
                  <a:cubicBezTo>
                    <a:pt x="20314" y="3926"/>
                    <a:pt x="20485" y="4273"/>
                    <a:pt x="20748" y="4684"/>
                  </a:cubicBezTo>
                  <a:cubicBezTo>
                    <a:pt x="20994" y="5074"/>
                    <a:pt x="21422" y="5577"/>
                    <a:pt x="21891" y="5850"/>
                  </a:cubicBezTo>
                  <a:cubicBezTo>
                    <a:pt x="22503" y="6206"/>
                    <a:pt x="23080" y="6328"/>
                    <a:pt x="23606" y="6328"/>
                  </a:cubicBezTo>
                  <a:cubicBezTo>
                    <a:pt x="24073" y="6328"/>
                    <a:pt x="24501" y="6231"/>
                    <a:pt x="24876" y="6115"/>
                  </a:cubicBezTo>
                  <a:cubicBezTo>
                    <a:pt x="25708" y="5828"/>
                    <a:pt x="26215" y="5407"/>
                    <a:pt x="26609" y="5051"/>
                  </a:cubicBezTo>
                  <a:cubicBezTo>
                    <a:pt x="26995" y="4694"/>
                    <a:pt x="27222" y="4383"/>
                    <a:pt x="27380" y="4180"/>
                  </a:cubicBezTo>
                  <a:lnTo>
                    <a:pt x="27611" y="3862"/>
                  </a:lnTo>
                  <a:cubicBezTo>
                    <a:pt x="27894" y="3479"/>
                    <a:pt x="27800" y="2934"/>
                    <a:pt x="27403" y="2669"/>
                  </a:cubicBezTo>
                  <a:cubicBezTo>
                    <a:pt x="27252" y="2568"/>
                    <a:pt x="27079" y="2520"/>
                    <a:pt x="26908" y="2520"/>
                  </a:cubicBezTo>
                  <a:cubicBezTo>
                    <a:pt x="26673" y="2520"/>
                    <a:pt x="26439" y="2610"/>
                    <a:pt x="26267" y="2781"/>
                  </a:cubicBezTo>
                  <a:lnTo>
                    <a:pt x="26234" y="2812"/>
                  </a:lnTo>
                  <a:lnTo>
                    <a:pt x="25999" y="3044"/>
                  </a:lnTo>
                  <a:cubicBezTo>
                    <a:pt x="25785" y="3243"/>
                    <a:pt x="25560" y="3431"/>
                    <a:pt x="25325" y="3604"/>
                  </a:cubicBezTo>
                  <a:cubicBezTo>
                    <a:pt x="25048" y="3807"/>
                    <a:pt x="24655" y="4022"/>
                    <a:pt x="24297" y="4080"/>
                  </a:cubicBezTo>
                  <a:cubicBezTo>
                    <a:pt x="24206" y="4102"/>
                    <a:pt x="24106" y="4111"/>
                    <a:pt x="24006" y="4111"/>
                  </a:cubicBezTo>
                  <a:cubicBezTo>
                    <a:pt x="23708" y="4111"/>
                    <a:pt x="23408" y="4028"/>
                    <a:pt x="23312" y="3933"/>
                  </a:cubicBezTo>
                  <a:cubicBezTo>
                    <a:pt x="23147" y="3809"/>
                    <a:pt x="23084" y="3699"/>
                    <a:pt x="22924" y="3414"/>
                  </a:cubicBezTo>
                  <a:cubicBezTo>
                    <a:pt x="22778" y="3151"/>
                    <a:pt x="22608" y="2755"/>
                    <a:pt x="22350" y="2319"/>
                  </a:cubicBezTo>
                  <a:cubicBezTo>
                    <a:pt x="21737" y="1324"/>
                    <a:pt x="20803" y="533"/>
                    <a:pt x="19509" y="160"/>
                  </a:cubicBezTo>
                  <a:cubicBezTo>
                    <a:pt x="19150" y="63"/>
                    <a:pt x="18748" y="3"/>
                    <a:pt x="18334" y="3"/>
                  </a:cubicBezTo>
                  <a:cubicBezTo>
                    <a:pt x="18017" y="3"/>
                    <a:pt x="17693" y="39"/>
                    <a:pt x="17375" y="119"/>
                  </a:cubicBezTo>
                  <a:cubicBezTo>
                    <a:pt x="16646" y="288"/>
                    <a:pt x="16000" y="678"/>
                    <a:pt x="15514" y="1087"/>
                  </a:cubicBezTo>
                  <a:cubicBezTo>
                    <a:pt x="14544" y="1906"/>
                    <a:pt x="13952" y="2779"/>
                    <a:pt x="13403" y="3269"/>
                  </a:cubicBezTo>
                  <a:cubicBezTo>
                    <a:pt x="13362" y="3312"/>
                    <a:pt x="13259" y="3400"/>
                    <a:pt x="13161" y="3481"/>
                  </a:cubicBezTo>
                  <a:cubicBezTo>
                    <a:pt x="13128" y="3512"/>
                    <a:pt x="13037" y="3567"/>
                    <a:pt x="12981" y="3613"/>
                  </a:cubicBezTo>
                  <a:cubicBezTo>
                    <a:pt x="12843" y="3704"/>
                    <a:pt x="12699" y="3785"/>
                    <a:pt x="12548" y="3850"/>
                  </a:cubicBezTo>
                  <a:cubicBezTo>
                    <a:pt x="12230" y="3988"/>
                    <a:pt x="11893" y="4073"/>
                    <a:pt x="11549" y="4106"/>
                  </a:cubicBezTo>
                  <a:cubicBezTo>
                    <a:pt x="11427" y="4118"/>
                    <a:pt x="11304" y="4124"/>
                    <a:pt x="11182" y="4124"/>
                  </a:cubicBezTo>
                  <a:cubicBezTo>
                    <a:pt x="10603" y="4124"/>
                    <a:pt x="10028" y="3990"/>
                    <a:pt x="9578" y="3728"/>
                  </a:cubicBezTo>
                  <a:cubicBezTo>
                    <a:pt x="9435" y="3637"/>
                    <a:pt x="9409" y="3652"/>
                    <a:pt x="9193" y="3465"/>
                  </a:cubicBezTo>
                  <a:lnTo>
                    <a:pt x="9076" y="3369"/>
                  </a:lnTo>
                  <a:lnTo>
                    <a:pt x="9076" y="3369"/>
                  </a:lnTo>
                  <a:lnTo>
                    <a:pt x="9062" y="3357"/>
                  </a:lnTo>
                  <a:lnTo>
                    <a:pt x="9018" y="3314"/>
                  </a:lnTo>
                  <a:cubicBezTo>
                    <a:pt x="8956" y="3261"/>
                    <a:pt x="8896" y="3194"/>
                    <a:pt x="8834" y="3132"/>
                  </a:cubicBezTo>
                  <a:cubicBezTo>
                    <a:pt x="8590" y="2871"/>
                    <a:pt x="8344" y="2546"/>
                    <a:pt x="8078" y="2204"/>
                  </a:cubicBezTo>
                  <a:cubicBezTo>
                    <a:pt x="7810" y="1862"/>
                    <a:pt x="7519" y="1491"/>
                    <a:pt x="7151" y="1149"/>
                  </a:cubicBezTo>
                  <a:cubicBezTo>
                    <a:pt x="6964" y="970"/>
                    <a:pt x="6763" y="808"/>
                    <a:pt x="6550" y="664"/>
                  </a:cubicBezTo>
                  <a:cubicBezTo>
                    <a:pt x="6455" y="593"/>
                    <a:pt x="6297" y="506"/>
                    <a:pt x="6170" y="435"/>
                  </a:cubicBezTo>
                  <a:cubicBezTo>
                    <a:pt x="6036" y="361"/>
                    <a:pt x="5984" y="349"/>
                    <a:pt x="5888" y="303"/>
                  </a:cubicBezTo>
                  <a:cubicBezTo>
                    <a:pt x="5370" y="83"/>
                    <a:pt x="4875" y="0"/>
                    <a:pt x="4418"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4"/>
            <p:cNvSpPr/>
            <p:nvPr/>
          </p:nvSpPr>
          <p:spPr>
            <a:xfrm>
              <a:off x="1575925" y="4593975"/>
              <a:ext cx="771150" cy="188150"/>
            </a:xfrm>
            <a:custGeom>
              <a:rect b="b" l="l" r="r" t="t"/>
              <a:pathLst>
                <a:path extrusionOk="0" h="7526" w="30846">
                  <a:moveTo>
                    <a:pt x="10053" y="3740"/>
                  </a:moveTo>
                  <a:lnTo>
                    <a:pt x="10053" y="3740"/>
                  </a:lnTo>
                  <a:cubicBezTo>
                    <a:pt x="10054" y="3741"/>
                    <a:pt x="10055" y="3742"/>
                    <a:pt x="10056" y="3743"/>
                  </a:cubicBezTo>
                  <a:lnTo>
                    <a:pt x="10056" y="3743"/>
                  </a:lnTo>
                  <a:cubicBezTo>
                    <a:pt x="10056" y="3743"/>
                    <a:pt x="10056" y="3743"/>
                    <a:pt x="10056" y="3743"/>
                  </a:cubicBezTo>
                  <a:lnTo>
                    <a:pt x="10056" y="3743"/>
                  </a:lnTo>
                  <a:cubicBezTo>
                    <a:pt x="10056" y="3743"/>
                    <a:pt x="10057" y="3744"/>
                    <a:pt x="10059" y="3746"/>
                  </a:cubicBezTo>
                  <a:lnTo>
                    <a:pt x="10053" y="3740"/>
                  </a:lnTo>
                  <a:close/>
                  <a:moveTo>
                    <a:pt x="4886" y="0"/>
                  </a:moveTo>
                  <a:cubicBezTo>
                    <a:pt x="4332" y="0"/>
                    <a:pt x="3828" y="110"/>
                    <a:pt x="3398" y="249"/>
                  </a:cubicBezTo>
                  <a:cubicBezTo>
                    <a:pt x="2572" y="524"/>
                    <a:pt x="1980" y="921"/>
                    <a:pt x="1525" y="1265"/>
                  </a:cubicBezTo>
                  <a:cubicBezTo>
                    <a:pt x="1071" y="1614"/>
                    <a:pt x="784" y="1937"/>
                    <a:pt x="564" y="2183"/>
                  </a:cubicBezTo>
                  <a:lnTo>
                    <a:pt x="308" y="2502"/>
                  </a:lnTo>
                  <a:cubicBezTo>
                    <a:pt x="1" y="2885"/>
                    <a:pt x="68" y="3432"/>
                    <a:pt x="456" y="3721"/>
                  </a:cubicBezTo>
                  <a:cubicBezTo>
                    <a:pt x="616" y="3840"/>
                    <a:pt x="805" y="3898"/>
                    <a:pt x="994" y="3898"/>
                  </a:cubicBezTo>
                  <a:cubicBezTo>
                    <a:pt x="1217" y="3898"/>
                    <a:pt x="1440" y="3818"/>
                    <a:pt x="1613" y="3664"/>
                  </a:cubicBezTo>
                  <a:lnTo>
                    <a:pt x="1626" y="3652"/>
                  </a:lnTo>
                  <a:lnTo>
                    <a:pt x="1919" y="3392"/>
                  </a:lnTo>
                  <a:cubicBezTo>
                    <a:pt x="2164" y="3202"/>
                    <a:pt x="2420" y="3025"/>
                    <a:pt x="2689" y="2867"/>
                  </a:cubicBezTo>
                  <a:cubicBezTo>
                    <a:pt x="3037" y="2665"/>
                    <a:pt x="3488" y="2451"/>
                    <a:pt x="3977" y="2363"/>
                  </a:cubicBezTo>
                  <a:cubicBezTo>
                    <a:pt x="4121" y="2330"/>
                    <a:pt x="4271" y="2316"/>
                    <a:pt x="4419" y="2316"/>
                  </a:cubicBezTo>
                  <a:cubicBezTo>
                    <a:pt x="4762" y="2316"/>
                    <a:pt x="5095" y="2395"/>
                    <a:pt x="5316" y="2518"/>
                  </a:cubicBezTo>
                  <a:cubicBezTo>
                    <a:pt x="5809" y="2779"/>
                    <a:pt x="6148" y="3239"/>
                    <a:pt x="6667" y="4004"/>
                  </a:cubicBezTo>
                  <a:cubicBezTo>
                    <a:pt x="6920" y="4379"/>
                    <a:pt x="7191" y="4805"/>
                    <a:pt x="7555" y="5260"/>
                  </a:cubicBezTo>
                  <a:cubicBezTo>
                    <a:pt x="7652" y="5374"/>
                    <a:pt x="7741" y="5489"/>
                    <a:pt x="7853" y="5604"/>
                  </a:cubicBezTo>
                  <a:lnTo>
                    <a:pt x="7932" y="5690"/>
                  </a:lnTo>
                  <a:lnTo>
                    <a:pt x="7973" y="5733"/>
                  </a:lnTo>
                  <a:lnTo>
                    <a:pt x="7992" y="5755"/>
                  </a:lnTo>
                  <a:lnTo>
                    <a:pt x="8064" y="5822"/>
                  </a:lnTo>
                  <a:lnTo>
                    <a:pt x="8202" y="5950"/>
                  </a:lnTo>
                  <a:cubicBezTo>
                    <a:pt x="8330" y="6082"/>
                    <a:pt x="8726" y="6384"/>
                    <a:pt x="9002" y="6555"/>
                  </a:cubicBezTo>
                  <a:cubicBezTo>
                    <a:pt x="10020" y="7194"/>
                    <a:pt x="11231" y="7526"/>
                    <a:pt x="12476" y="7526"/>
                  </a:cubicBezTo>
                  <a:cubicBezTo>
                    <a:pt x="12641" y="7526"/>
                    <a:pt x="12805" y="7520"/>
                    <a:pt x="12971" y="7508"/>
                  </a:cubicBezTo>
                  <a:cubicBezTo>
                    <a:pt x="13694" y="7455"/>
                    <a:pt x="14406" y="7285"/>
                    <a:pt x="15077" y="7007"/>
                  </a:cubicBezTo>
                  <a:cubicBezTo>
                    <a:pt x="15423" y="6862"/>
                    <a:pt x="15755" y="6687"/>
                    <a:pt x="16069" y="6484"/>
                  </a:cubicBezTo>
                  <a:cubicBezTo>
                    <a:pt x="16232" y="6369"/>
                    <a:pt x="16370" y="6286"/>
                    <a:pt x="16549" y="6142"/>
                  </a:cubicBezTo>
                  <a:cubicBezTo>
                    <a:pt x="16655" y="6056"/>
                    <a:pt x="16755" y="5977"/>
                    <a:pt x="16911" y="5833"/>
                  </a:cubicBezTo>
                  <a:cubicBezTo>
                    <a:pt x="17459" y="5343"/>
                    <a:pt x="17819" y="4894"/>
                    <a:pt x="18183" y="4484"/>
                  </a:cubicBezTo>
                  <a:cubicBezTo>
                    <a:pt x="18535" y="4076"/>
                    <a:pt x="18857" y="3721"/>
                    <a:pt x="19150" y="3478"/>
                  </a:cubicBezTo>
                  <a:cubicBezTo>
                    <a:pt x="19611" y="3109"/>
                    <a:pt x="19933" y="2967"/>
                    <a:pt x="20323" y="2967"/>
                  </a:cubicBezTo>
                  <a:cubicBezTo>
                    <a:pt x="20450" y="2967"/>
                    <a:pt x="20583" y="2982"/>
                    <a:pt x="20731" y="3009"/>
                  </a:cubicBezTo>
                  <a:cubicBezTo>
                    <a:pt x="21312" y="3142"/>
                    <a:pt x="21922" y="3581"/>
                    <a:pt x="22249" y="4039"/>
                  </a:cubicBezTo>
                  <a:cubicBezTo>
                    <a:pt x="22462" y="4339"/>
                    <a:pt x="22653" y="4723"/>
                    <a:pt x="22945" y="5180"/>
                  </a:cubicBezTo>
                  <a:cubicBezTo>
                    <a:pt x="23103" y="5424"/>
                    <a:pt x="23283" y="5654"/>
                    <a:pt x="23481" y="5869"/>
                  </a:cubicBezTo>
                  <a:cubicBezTo>
                    <a:pt x="23591" y="5987"/>
                    <a:pt x="23710" y="6097"/>
                    <a:pt x="23833" y="6202"/>
                  </a:cubicBezTo>
                  <a:lnTo>
                    <a:pt x="24077" y="6386"/>
                  </a:lnTo>
                  <a:lnTo>
                    <a:pt x="24208" y="6467"/>
                  </a:lnTo>
                  <a:cubicBezTo>
                    <a:pt x="24885" y="6861"/>
                    <a:pt x="25524" y="6996"/>
                    <a:pt x="26106" y="6996"/>
                  </a:cubicBezTo>
                  <a:cubicBezTo>
                    <a:pt x="26622" y="6996"/>
                    <a:pt x="27093" y="6890"/>
                    <a:pt x="27508" y="6762"/>
                  </a:cubicBezTo>
                  <a:cubicBezTo>
                    <a:pt x="28429" y="6445"/>
                    <a:pt x="28989" y="5979"/>
                    <a:pt x="29424" y="5585"/>
                  </a:cubicBezTo>
                  <a:cubicBezTo>
                    <a:pt x="29850" y="5190"/>
                    <a:pt x="30103" y="4846"/>
                    <a:pt x="30278" y="4621"/>
                  </a:cubicBezTo>
                  <a:lnTo>
                    <a:pt x="30531" y="4271"/>
                  </a:lnTo>
                  <a:cubicBezTo>
                    <a:pt x="30845" y="3838"/>
                    <a:pt x="30742" y="3246"/>
                    <a:pt x="30302" y="2951"/>
                  </a:cubicBezTo>
                  <a:cubicBezTo>
                    <a:pt x="30136" y="2840"/>
                    <a:pt x="29945" y="2786"/>
                    <a:pt x="29755" y="2786"/>
                  </a:cubicBezTo>
                  <a:cubicBezTo>
                    <a:pt x="29495" y="2786"/>
                    <a:pt x="29237" y="2886"/>
                    <a:pt x="29046" y="3075"/>
                  </a:cubicBezTo>
                  <a:lnTo>
                    <a:pt x="29011" y="3109"/>
                  </a:lnTo>
                  <a:lnTo>
                    <a:pt x="28750" y="3365"/>
                  </a:lnTo>
                  <a:cubicBezTo>
                    <a:pt x="28515" y="3587"/>
                    <a:pt x="28266" y="3795"/>
                    <a:pt x="28004" y="3985"/>
                  </a:cubicBezTo>
                  <a:cubicBezTo>
                    <a:pt x="27698" y="4209"/>
                    <a:pt x="27264" y="4446"/>
                    <a:pt x="26868" y="4511"/>
                  </a:cubicBezTo>
                  <a:cubicBezTo>
                    <a:pt x="26767" y="4535"/>
                    <a:pt x="26657" y="4546"/>
                    <a:pt x="26547" y="4546"/>
                  </a:cubicBezTo>
                  <a:cubicBezTo>
                    <a:pt x="26217" y="4546"/>
                    <a:pt x="25884" y="4452"/>
                    <a:pt x="25779" y="4348"/>
                  </a:cubicBezTo>
                  <a:cubicBezTo>
                    <a:pt x="25597" y="4212"/>
                    <a:pt x="25526" y="4088"/>
                    <a:pt x="25349" y="3774"/>
                  </a:cubicBezTo>
                  <a:cubicBezTo>
                    <a:pt x="25188" y="3484"/>
                    <a:pt x="25000" y="3045"/>
                    <a:pt x="24715" y="2562"/>
                  </a:cubicBezTo>
                  <a:cubicBezTo>
                    <a:pt x="24038" y="1464"/>
                    <a:pt x="23005" y="589"/>
                    <a:pt x="21574" y="175"/>
                  </a:cubicBezTo>
                  <a:cubicBezTo>
                    <a:pt x="21177" y="68"/>
                    <a:pt x="20734" y="2"/>
                    <a:pt x="20278" y="2"/>
                  </a:cubicBezTo>
                  <a:cubicBezTo>
                    <a:pt x="19927" y="2"/>
                    <a:pt x="19567" y="41"/>
                    <a:pt x="19216" y="131"/>
                  </a:cubicBezTo>
                  <a:cubicBezTo>
                    <a:pt x="18410" y="316"/>
                    <a:pt x="17695" y="748"/>
                    <a:pt x="17157" y="1200"/>
                  </a:cubicBezTo>
                  <a:cubicBezTo>
                    <a:pt x="16605" y="1653"/>
                    <a:pt x="16195" y="2122"/>
                    <a:pt x="15820" y="2542"/>
                  </a:cubicBezTo>
                  <a:cubicBezTo>
                    <a:pt x="15457" y="2959"/>
                    <a:pt x="15095" y="3353"/>
                    <a:pt x="14821" y="3612"/>
                  </a:cubicBezTo>
                  <a:cubicBezTo>
                    <a:pt x="14778" y="3662"/>
                    <a:pt x="14663" y="3758"/>
                    <a:pt x="14555" y="3848"/>
                  </a:cubicBezTo>
                  <a:cubicBezTo>
                    <a:pt x="14519" y="3881"/>
                    <a:pt x="14418" y="3944"/>
                    <a:pt x="14356" y="3992"/>
                  </a:cubicBezTo>
                  <a:cubicBezTo>
                    <a:pt x="14204" y="4095"/>
                    <a:pt x="14045" y="4183"/>
                    <a:pt x="13876" y="4255"/>
                  </a:cubicBezTo>
                  <a:cubicBezTo>
                    <a:pt x="13526" y="4408"/>
                    <a:pt x="13153" y="4503"/>
                    <a:pt x="12773" y="4539"/>
                  </a:cubicBezTo>
                  <a:cubicBezTo>
                    <a:pt x="12638" y="4552"/>
                    <a:pt x="12502" y="4559"/>
                    <a:pt x="12366" y="4559"/>
                  </a:cubicBezTo>
                  <a:cubicBezTo>
                    <a:pt x="11726" y="4559"/>
                    <a:pt x="11091" y="4411"/>
                    <a:pt x="10592" y="4119"/>
                  </a:cubicBezTo>
                  <a:cubicBezTo>
                    <a:pt x="10436" y="4020"/>
                    <a:pt x="10406" y="4037"/>
                    <a:pt x="10168" y="3829"/>
                  </a:cubicBezTo>
                  <a:lnTo>
                    <a:pt x="10022" y="3710"/>
                  </a:lnTo>
                  <a:lnTo>
                    <a:pt x="9972" y="3664"/>
                  </a:lnTo>
                  <a:cubicBezTo>
                    <a:pt x="9905" y="3606"/>
                    <a:pt x="9838" y="3530"/>
                    <a:pt x="9771" y="3463"/>
                  </a:cubicBezTo>
                  <a:cubicBezTo>
                    <a:pt x="9499" y="3174"/>
                    <a:pt x="9228" y="2813"/>
                    <a:pt x="8932" y="2435"/>
                  </a:cubicBezTo>
                  <a:cubicBezTo>
                    <a:pt x="8638" y="2057"/>
                    <a:pt x="8317" y="1648"/>
                    <a:pt x="7909" y="1270"/>
                  </a:cubicBezTo>
                  <a:cubicBezTo>
                    <a:pt x="7703" y="1072"/>
                    <a:pt x="7480" y="894"/>
                    <a:pt x="7243" y="734"/>
                  </a:cubicBezTo>
                  <a:cubicBezTo>
                    <a:pt x="7138" y="657"/>
                    <a:pt x="6964" y="560"/>
                    <a:pt x="6825" y="481"/>
                  </a:cubicBezTo>
                  <a:cubicBezTo>
                    <a:pt x="6674" y="399"/>
                    <a:pt x="6617" y="385"/>
                    <a:pt x="6512" y="333"/>
                  </a:cubicBezTo>
                  <a:cubicBezTo>
                    <a:pt x="5939" y="91"/>
                    <a:pt x="5391" y="0"/>
                    <a:pt x="4886"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4"/>
            <p:cNvSpPr/>
            <p:nvPr/>
          </p:nvSpPr>
          <p:spPr>
            <a:xfrm>
              <a:off x="1589725" y="4747475"/>
              <a:ext cx="697400" cy="170250"/>
            </a:xfrm>
            <a:custGeom>
              <a:rect b="b" l="l" r="r" t="t"/>
              <a:pathLst>
                <a:path extrusionOk="0" h="6810" w="27896">
                  <a:moveTo>
                    <a:pt x="4418" y="1"/>
                  </a:moveTo>
                  <a:cubicBezTo>
                    <a:pt x="3917" y="1"/>
                    <a:pt x="3462" y="100"/>
                    <a:pt x="3073" y="227"/>
                  </a:cubicBezTo>
                  <a:cubicBezTo>
                    <a:pt x="2326" y="475"/>
                    <a:pt x="1789" y="834"/>
                    <a:pt x="1379" y="1145"/>
                  </a:cubicBezTo>
                  <a:cubicBezTo>
                    <a:pt x="970" y="1461"/>
                    <a:pt x="708" y="1753"/>
                    <a:pt x="509" y="1975"/>
                  </a:cubicBezTo>
                  <a:lnTo>
                    <a:pt x="279" y="2264"/>
                  </a:lnTo>
                  <a:cubicBezTo>
                    <a:pt x="0" y="2611"/>
                    <a:pt x="61" y="3104"/>
                    <a:pt x="413" y="3367"/>
                  </a:cubicBezTo>
                  <a:cubicBezTo>
                    <a:pt x="557" y="3475"/>
                    <a:pt x="728" y="3527"/>
                    <a:pt x="898" y="3527"/>
                  </a:cubicBezTo>
                  <a:cubicBezTo>
                    <a:pt x="1100" y="3527"/>
                    <a:pt x="1301" y="3454"/>
                    <a:pt x="1458" y="3315"/>
                  </a:cubicBezTo>
                  <a:lnTo>
                    <a:pt x="1470" y="3305"/>
                  </a:lnTo>
                  <a:lnTo>
                    <a:pt x="1733" y="3071"/>
                  </a:lnTo>
                  <a:cubicBezTo>
                    <a:pt x="1956" y="2898"/>
                    <a:pt x="2188" y="2740"/>
                    <a:pt x="2430" y="2595"/>
                  </a:cubicBezTo>
                  <a:cubicBezTo>
                    <a:pt x="2745" y="2413"/>
                    <a:pt x="3152" y="2219"/>
                    <a:pt x="3596" y="2140"/>
                  </a:cubicBezTo>
                  <a:cubicBezTo>
                    <a:pt x="3725" y="2111"/>
                    <a:pt x="3860" y="2098"/>
                    <a:pt x="3993" y="2098"/>
                  </a:cubicBezTo>
                  <a:cubicBezTo>
                    <a:pt x="4304" y="2098"/>
                    <a:pt x="4606" y="2170"/>
                    <a:pt x="4805" y="2279"/>
                  </a:cubicBezTo>
                  <a:cubicBezTo>
                    <a:pt x="5254" y="2516"/>
                    <a:pt x="5560" y="2932"/>
                    <a:pt x="6029" y="3625"/>
                  </a:cubicBezTo>
                  <a:cubicBezTo>
                    <a:pt x="6256" y="3962"/>
                    <a:pt x="6502" y="4348"/>
                    <a:pt x="6832" y="4761"/>
                  </a:cubicBezTo>
                  <a:cubicBezTo>
                    <a:pt x="6918" y="4864"/>
                    <a:pt x="7000" y="4967"/>
                    <a:pt x="7100" y="5072"/>
                  </a:cubicBezTo>
                  <a:lnTo>
                    <a:pt x="7172" y="5149"/>
                  </a:lnTo>
                  <a:lnTo>
                    <a:pt x="7208" y="5189"/>
                  </a:lnTo>
                  <a:lnTo>
                    <a:pt x="7292" y="5269"/>
                  </a:lnTo>
                  <a:lnTo>
                    <a:pt x="7416" y="5383"/>
                  </a:lnTo>
                  <a:cubicBezTo>
                    <a:pt x="7533" y="5503"/>
                    <a:pt x="7888" y="5778"/>
                    <a:pt x="8141" y="5931"/>
                  </a:cubicBezTo>
                  <a:cubicBezTo>
                    <a:pt x="9059" y="6509"/>
                    <a:pt x="10155" y="6810"/>
                    <a:pt x="11278" y="6810"/>
                  </a:cubicBezTo>
                  <a:cubicBezTo>
                    <a:pt x="11428" y="6810"/>
                    <a:pt x="11578" y="6804"/>
                    <a:pt x="11728" y="6794"/>
                  </a:cubicBezTo>
                  <a:cubicBezTo>
                    <a:pt x="12384" y="6746"/>
                    <a:pt x="13027" y="6591"/>
                    <a:pt x="13634" y="6340"/>
                  </a:cubicBezTo>
                  <a:cubicBezTo>
                    <a:pt x="13946" y="6209"/>
                    <a:pt x="14247" y="6051"/>
                    <a:pt x="14531" y="5867"/>
                  </a:cubicBezTo>
                  <a:cubicBezTo>
                    <a:pt x="14678" y="5764"/>
                    <a:pt x="14802" y="5689"/>
                    <a:pt x="14964" y="5558"/>
                  </a:cubicBezTo>
                  <a:cubicBezTo>
                    <a:pt x="15060" y="5479"/>
                    <a:pt x="15151" y="5409"/>
                    <a:pt x="15294" y="5278"/>
                  </a:cubicBezTo>
                  <a:cubicBezTo>
                    <a:pt x="16230" y="4412"/>
                    <a:pt x="16758" y="3596"/>
                    <a:pt x="17318" y="3149"/>
                  </a:cubicBezTo>
                  <a:cubicBezTo>
                    <a:pt x="17733" y="2815"/>
                    <a:pt x="18024" y="2688"/>
                    <a:pt x="18376" y="2688"/>
                  </a:cubicBezTo>
                  <a:cubicBezTo>
                    <a:pt x="18491" y="2688"/>
                    <a:pt x="18613" y="2701"/>
                    <a:pt x="18748" y="2726"/>
                  </a:cubicBezTo>
                  <a:cubicBezTo>
                    <a:pt x="19274" y="2845"/>
                    <a:pt x="19825" y="3242"/>
                    <a:pt x="20121" y="3654"/>
                  </a:cubicBezTo>
                  <a:cubicBezTo>
                    <a:pt x="20314" y="3927"/>
                    <a:pt x="20485" y="4274"/>
                    <a:pt x="20750" y="4685"/>
                  </a:cubicBezTo>
                  <a:cubicBezTo>
                    <a:pt x="20996" y="5075"/>
                    <a:pt x="21424" y="5579"/>
                    <a:pt x="21893" y="5852"/>
                  </a:cubicBezTo>
                  <a:cubicBezTo>
                    <a:pt x="22505" y="6207"/>
                    <a:pt x="23081" y="6330"/>
                    <a:pt x="23607" y="6330"/>
                  </a:cubicBezTo>
                  <a:cubicBezTo>
                    <a:pt x="24074" y="6330"/>
                    <a:pt x="24500" y="6233"/>
                    <a:pt x="24876" y="6117"/>
                  </a:cubicBezTo>
                  <a:cubicBezTo>
                    <a:pt x="25710" y="5830"/>
                    <a:pt x="26215" y="5409"/>
                    <a:pt x="26609" y="5053"/>
                  </a:cubicBezTo>
                  <a:cubicBezTo>
                    <a:pt x="26995" y="4695"/>
                    <a:pt x="27224" y="4384"/>
                    <a:pt x="27382" y="4182"/>
                  </a:cubicBezTo>
                  <a:lnTo>
                    <a:pt x="27610" y="3864"/>
                  </a:lnTo>
                  <a:cubicBezTo>
                    <a:pt x="27896" y="3480"/>
                    <a:pt x="27801" y="2936"/>
                    <a:pt x="27404" y="2671"/>
                  </a:cubicBezTo>
                  <a:cubicBezTo>
                    <a:pt x="27253" y="2570"/>
                    <a:pt x="27080" y="2522"/>
                    <a:pt x="26908" y="2522"/>
                  </a:cubicBezTo>
                  <a:cubicBezTo>
                    <a:pt x="26673" y="2522"/>
                    <a:pt x="26440" y="2612"/>
                    <a:pt x="26267" y="2783"/>
                  </a:cubicBezTo>
                  <a:lnTo>
                    <a:pt x="26236" y="2814"/>
                  </a:lnTo>
                  <a:lnTo>
                    <a:pt x="26000" y="3046"/>
                  </a:lnTo>
                  <a:cubicBezTo>
                    <a:pt x="25787" y="3245"/>
                    <a:pt x="25562" y="3432"/>
                    <a:pt x="25326" y="3606"/>
                  </a:cubicBezTo>
                  <a:cubicBezTo>
                    <a:pt x="25050" y="3809"/>
                    <a:pt x="24655" y="4023"/>
                    <a:pt x="24299" y="4082"/>
                  </a:cubicBezTo>
                  <a:cubicBezTo>
                    <a:pt x="24207" y="4104"/>
                    <a:pt x="24107" y="4113"/>
                    <a:pt x="24007" y="4113"/>
                  </a:cubicBezTo>
                  <a:cubicBezTo>
                    <a:pt x="23709" y="4113"/>
                    <a:pt x="23409" y="4029"/>
                    <a:pt x="23312" y="3934"/>
                  </a:cubicBezTo>
                  <a:cubicBezTo>
                    <a:pt x="23147" y="3810"/>
                    <a:pt x="23084" y="3700"/>
                    <a:pt x="22926" y="3415"/>
                  </a:cubicBezTo>
                  <a:cubicBezTo>
                    <a:pt x="22778" y="3152"/>
                    <a:pt x="22609" y="2757"/>
                    <a:pt x="22352" y="2320"/>
                  </a:cubicBezTo>
                  <a:cubicBezTo>
                    <a:pt x="21738" y="1325"/>
                    <a:pt x="20805" y="535"/>
                    <a:pt x="19511" y="162"/>
                  </a:cubicBezTo>
                  <a:cubicBezTo>
                    <a:pt x="19151" y="65"/>
                    <a:pt x="18750" y="5"/>
                    <a:pt x="18336" y="5"/>
                  </a:cubicBezTo>
                  <a:cubicBezTo>
                    <a:pt x="18019" y="5"/>
                    <a:pt x="17694" y="40"/>
                    <a:pt x="17377" y="121"/>
                  </a:cubicBezTo>
                  <a:cubicBezTo>
                    <a:pt x="16648" y="289"/>
                    <a:pt x="16002" y="679"/>
                    <a:pt x="15515" y="1086"/>
                  </a:cubicBezTo>
                  <a:cubicBezTo>
                    <a:pt x="14546" y="1908"/>
                    <a:pt x="13953" y="2781"/>
                    <a:pt x="13403" y="3269"/>
                  </a:cubicBezTo>
                  <a:cubicBezTo>
                    <a:pt x="13364" y="3314"/>
                    <a:pt x="13259" y="3401"/>
                    <a:pt x="13161" y="3482"/>
                  </a:cubicBezTo>
                  <a:cubicBezTo>
                    <a:pt x="13130" y="3511"/>
                    <a:pt x="13039" y="3568"/>
                    <a:pt x="12982" y="3614"/>
                  </a:cubicBezTo>
                  <a:cubicBezTo>
                    <a:pt x="12845" y="3706"/>
                    <a:pt x="12700" y="3786"/>
                    <a:pt x="12549" y="3852"/>
                  </a:cubicBezTo>
                  <a:cubicBezTo>
                    <a:pt x="12231" y="3989"/>
                    <a:pt x="11894" y="4075"/>
                    <a:pt x="11549" y="4106"/>
                  </a:cubicBezTo>
                  <a:cubicBezTo>
                    <a:pt x="11427" y="4118"/>
                    <a:pt x="11303" y="4124"/>
                    <a:pt x="11180" y="4124"/>
                  </a:cubicBezTo>
                  <a:cubicBezTo>
                    <a:pt x="10602" y="4124"/>
                    <a:pt x="10028" y="3992"/>
                    <a:pt x="9578" y="3730"/>
                  </a:cubicBezTo>
                  <a:cubicBezTo>
                    <a:pt x="9435" y="3639"/>
                    <a:pt x="9411" y="3654"/>
                    <a:pt x="9193" y="3465"/>
                  </a:cubicBezTo>
                  <a:lnTo>
                    <a:pt x="9077" y="3370"/>
                  </a:lnTo>
                  <a:lnTo>
                    <a:pt x="9064" y="3358"/>
                  </a:lnTo>
                  <a:lnTo>
                    <a:pt x="9018" y="3315"/>
                  </a:lnTo>
                  <a:cubicBezTo>
                    <a:pt x="8957" y="3262"/>
                    <a:pt x="8897" y="3195"/>
                    <a:pt x="8835" y="3133"/>
                  </a:cubicBezTo>
                  <a:cubicBezTo>
                    <a:pt x="8591" y="2872"/>
                    <a:pt x="8344" y="2547"/>
                    <a:pt x="8078" y="2205"/>
                  </a:cubicBezTo>
                  <a:cubicBezTo>
                    <a:pt x="7811" y="1863"/>
                    <a:pt x="7521" y="1492"/>
                    <a:pt x="7153" y="1150"/>
                  </a:cubicBezTo>
                  <a:cubicBezTo>
                    <a:pt x="6966" y="971"/>
                    <a:pt x="6765" y="810"/>
                    <a:pt x="6551" y="665"/>
                  </a:cubicBezTo>
                  <a:cubicBezTo>
                    <a:pt x="6455" y="595"/>
                    <a:pt x="6299" y="507"/>
                    <a:pt x="6172" y="437"/>
                  </a:cubicBezTo>
                  <a:cubicBezTo>
                    <a:pt x="6036" y="361"/>
                    <a:pt x="5984" y="349"/>
                    <a:pt x="5888" y="303"/>
                  </a:cubicBezTo>
                  <a:cubicBezTo>
                    <a:pt x="5370" y="83"/>
                    <a:pt x="4875" y="1"/>
                    <a:pt x="44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4"/>
            <p:cNvSpPr/>
            <p:nvPr/>
          </p:nvSpPr>
          <p:spPr>
            <a:xfrm>
              <a:off x="1569325" y="4572100"/>
              <a:ext cx="771075" cy="188175"/>
            </a:xfrm>
            <a:custGeom>
              <a:rect b="b" l="l" r="r" t="t"/>
              <a:pathLst>
                <a:path extrusionOk="0" h="7527" w="30843">
                  <a:moveTo>
                    <a:pt x="10043" y="3732"/>
                  </a:moveTo>
                  <a:lnTo>
                    <a:pt x="10059" y="3747"/>
                  </a:lnTo>
                  <a:lnTo>
                    <a:pt x="10045" y="3735"/>
                  </a:lnTo>
                  <a:lnTo>
                    <a:pt x="10043" y="3732"/>
                  </a:lnTo>
                  <a:close/>
                  <a:moveTo>
                    <a:pt x="4886" y="0"/>
                  </a:moveTo>
                  <a:cubicBezTo>
                    <a:pt x="4331" y="0"/>
                    <a:pt x="3828" y="110"/>
                    <a:pt x="3398" y="249"/>
                  </a:cubicBezTo>
                  <a:cubicBezTo>
                    <a:pt x="2571" y="524"/>
                    <a:pt x="1980" y="921"/>
                    <a:pt x="1524" y="1265"/>
                  </a:cubicBezTo>
                  <a:cubicBezTo>
                    <a:pt x="1071" y="1614"/>
                    <a:pt x="784" y="1937"/>
                    <a:pt x="564" y="2183"/>
                  </a:cubicBezTo>
                  <a:lnTo>
                    <a:pt x="308" y="2501"/>
                  </a:lnTo>
                  <a:cubicBezTo>
                    <a:pt x="0" y="2886"/>
                    <a:pt x="67" y="3431"/>
                    <a:pt x="455" y="3721"/>
                  </a:cubicBezTo>
                  <a:cubicBezTo>
                    <a:pt x="616" y="3840"/>
                    <a:pt x="805" y="3898"/>
                    <a:pt x="995" y="3898"/>
                  </a:cubicBezTo>
                  <a:cubicBezTo>
                    <a:pt x="1218" y="3898"/>
                    <a:pt x="1440" y="3818"/>
                    <a:pt x="1612" y="3664"/>
                  </a:cubicBezTo>
                  <a:lnTo>
                    <a:pt x="1626" y="3650"/>
                  </a:lnTo>
                  <a:lnTo>
                    <a:pt x="1916" y="3393"/>
                  </a:lnTo>
                  <a:cubicBezTo>
                    <a:pt x="2162" y="3202"/>
                    <a:pt x="2420" y="3027"/>
                    <a:pt x="2688" y="2867"/>
                  </a:cubicBezTo>
                  <a:cubicBezTo>
                    <a:pt x="3035" y="2666"/>
                    <a:pt x="3485" y="2451"/>
                    <a:pt x="3977" y="2363"/>
                  </a:cubicBezTo>
                  <a:cubicBezTo>
                    <a:pt x="4120" y="2331"/>
                    <a:pt x="4270" y="2317"/>
                    <a:pt x="4417" y="2317"/>
                  </a:cubicBezTo>
                  <a:cubicBezTo>
                    <a:pt x="4760" y="2317"/>
                    <a:pt x="5093" y="2395"/>
                    <a:pt x="5314" y="2518"/>
                  </a:cubicBezTo>
                  <a:cubicBezTo>
                    <a:pt x="5807" y="2781"/>
                    <a:pt x="6147" y="3240"/>
                    <a:pt x="6666" y="4006"/>
                  </a:cubicBezTo>
                  <a:cubicBezTo>
                    <a:pt x="6917" y="4379"/>
                    <a:pt x="7189" y="4805"/>
                    <a:pt x="7555" y="5261"/>
                  </a:cubicBezTo>
                  <a:cubicBezTo>
                    <a:pt x="7651" y="5376"/>
                    <a:pt x="7740" y="5489"/>
                    <a:pt x="7850" y="5604"/>
                  </a:cubicBezTo>
                  <a:lnTo>
                    <a:pt x="7929" y="5690"/>
                  </a:lnTo>
                  <a:lnTo>
                    <a:pt x="7971" y="5733"/>
                  </a:lnTo>
                  <a:lnTo>
                    <a:pt x="7991" y="5756"/>
                  </a:lnTo>
                  <a:lnTo>
                    <a:pt x="8062" y="5823"/>
                  </a:lnTo>
                  <a:lnTo>
                    <a:pt x="8201" y="5950"/>
                  </a:lnTo>
                  <a:cubicBezTo>
                    <a:pt x="8330" y="6082"/>
                    <a:pt x="8723" y="6385"/>
                    <a:pt x="9002" y="6555"/>
                  </a:cubicBezTo>
                  <a:cubicBezTo>
                    <a:pt x="10016" y="7193"/>
                    <a:pt x="11227" y="7526"/>
                    <a:pt x="12470" y="7526"/>
                  </a:cubicBezTo>
                  <a:cubicBezTo>
                    <a:pt x="12635" y="7526"/>
                    <a:pt x="12802" y="7521"/>
                    <a:pt x="12968" y="7509"/>
                  </a:cubicBezTo>
                  <a:cubicBezTo>
                    <a:pt x="13693" y="7455"/>
                    <a:pt x="14405" y="7285"/>
                    <a:pt x="15075" y="7007"/>
                  </a:cubicBezTo>
                  <a:cubicBezTo>
                    <a:pt x="15421" y="6862"/>
                    <a:pt x="15754" y="6687"/>
                    <a:pt x="16068" y="6484"/>
                  </a:cubicBezTo>
                  <a:cubicBezTo>
                    <a:pt x="16230" y="6371"/>
                    <a:pt x="16369" y="6287"/>
                    <a:pt x="16546" y="6142"/>
                  </a:cubicBezTo>
                  <a:cubicBezTo>
                    <a:pt x="16653" y="6056"/>
                    <a:pt x="16754" y="5977"/>
                    <a:pt x="16910" y="5833"/>
                  </a:cubicBezTo>
                  <a:cubicBezTo>
                    <a:pt x="17457" y="5342"/>
                    <a:pt x="17816" y="4895"/>
                    <a:pt x="18180" y="4484"/>
                  </a:cubicBezTo>
                  <a:cubicBezTo>
                    <a:pt x="18535" y="4077"/>
                    <a:pt x="18854" y="3721"/>
                    <a:pt x="19150" y="3479"/>
                  </a:cubicBezTo>
                  <a:cubicBezTo>
                    <a:pt x="19608" y="3110"/>
                    <a:pt x="19930" y="2969"/>
                    <a:pt x="20318" y="2969"/>
                  </a:cubicBezTo>
                  <a:cubicBezTo>
                    <a:pt x="20446" y="2969"/>
                    <a:pt x="20580" y="2984"/>
                    <a:pt x="20729" y="3011"/>
                  </a:cubicBezTo>
                  <a:cubicBezTo>
                    <a:pt x="21310" y="3142"/>
                    <a:pt x="21920" y="3580"/>
                    <a:pt x="22248" y="4039"/>
                  </a:cubicBezTo>
                  <a:cubicBezTo>
                    <a:pt x="22461" y="4340"/>
                    <a:pt x="22650" y="4723"/>
                    <a:pt x="22944" y="5180"/>
                  </a:cubicBezTo>
                  <a:cubicBezTo>
                    <a:pt x="23102" y="5424"/>
                    <a:pt x="23281" y="5654"/>
                    <a:pt x="23479" y="5869"/>
                  </a:cubicBezTo>
                  <a:cubicBezTo>
                    <a:pt x="23589" y="5988"/>
                    <a:pt x="23707" y="6098"/>
                    <a:pt x="23831" y="6203"/>
                  </a:cubicBezTo>
                  <a:lnTo>
                    <a:pt x="24075" y="6386"/>
                  </a:lnTo>
                  <a:lnTo>
                    <a:pt x="24206" y="6469"/>
                  </a:lnTo>
                  <a:cubicBezTo>
                    <a:pt x="24882" y="6861"/>
                    <a:pt x="25521" y="6997"/>
                    <a:pt x="26103" y="6997"/>
                  </a:cubicBezTo>
                  <a:cubicBezTo>
                    <a:pt x="26619" y="6997"/>
                    <a:pt x="27091" y="6890"/>
                    <a:pt x="27507" y="6763"/>
                  </a:cubicBezTo>
                  <a:cubicBezTo>
                    <a:pt x="28426" y="6445"/>
                    <a:pt x="28987" y="5979"/>
                    <a:pt x="29421" y="5586"/>
                  </a:cubicBezTo>
                  <a:cubicBezTo>
                    <a:pt x="29848" y="5190"/>
                    <a:pt x="30100" y="4847"/>
                    <a:pt x="30276" y="4621"/>
                  </a:cubicBezTo>
                  <a:lnTo>
                    <a:pt x="30528" y="4271"/>
                  </a:lnTo>
                  <a:cubicBezTo>
                    <a:pt x="30843" y="3838"/>
                    <a:pt x="30740" y="3247"/>
                    <a:pt x="30300" y="2953"/>
                  </a:cubicBezTo>
                  <a:cubicBezTo>
                    <a:pt x="30133" y="2841"/>
                    <a:pt x="29942" y="2787"/>
                    <a:pt x="29752" y="2787"/>
                  </a:cubicBezTo>
                  <a:cubicBezTo>
                    <a:pt x="29493" y="2787"/>
                    <a:pt x="29236" y="2887"/>
                    <a:pt x="29043" y="3075"/>
                  </a:cubicBezTo>
                  <a:lnTo>
                    <a:pt x="29009" y="3109"/>
                  </a:lnTo>
                  <a:lnTo>
                    <a:pt x="28748" y="3365"/>
                  </a:lnTo>
                  <a:cubicBezTo>
                    <a:pt x="28512" y="3587"/>
                    <a:pt x="28263" y="3795"/>
                    <a:pt x="28004" y="3986"/>
                  </a:cubicBezTo>
                  <a:cubicBezTo>
                    <a:pt x="27696" y="4211"/>
                    <a:pt x="27261" y="4446"/>
                    <a:pt x="26868" y="4511"/>
                  </a:cubicBezTo>
                  <a:cubicBezTo>
                    <a:pt x="26766" y="4536"/>
                    <a:pt x="26656" y="4546"/>
                    <a:pt x="26545" y="4546"/>
                  </a:cubicBezTo>
                  <a:cubicBezTo>
                    <a:pt x="26215" y="4546"/>
                    <a:pt x="25882" y="4452"/>
                    <a:pt x="25778" y="4348"/>
                  </a:cubicBezTo>
                  <a:cubicBezTo>
                    <a:pt x="25594" y="4212"/>
                    <a:pt x="25524" y="4090"/>
                    <a:pt x="25349" y="3774"/>
                  </a:cubicBezTo>
                  <a:cubicBezTo>
                    <a:pt x="25185" y="3484"/>
                    <a:pt x="24998" y="3046"/>
                    <a:pt x="24713" y="2563"/>
                  </a:cubicBezTo>
                  <a:cubicBezTo>
                    <a:pt x="24036" y="1464"/>
                    <a:pt x="23004" y="590"/>
                    <a:pt x="21573" y="176"/>
                  </a:cubicBezTo>
                  <a:cubicBezTo>
                    <a:pt x="21175" y="68"/>
                    <a:pt x="20732" y="2"/>
                    <a:pt x="20277" y="2"/>
                  </a:cubicBezTo>
                  <a:cubicBezTo>
                    <a:pt x="19925" y="2"/>
                    <a:pt x="19566" y="41"/>
                    <a:pt x="19213" y="131"/>
                  </a:cubicBezTo>
                  <a:cubicBezTo>
                    <a:pt x="18407" y="317"/>
                    <a:pt x="17694" y="748"/>
                    <a:pt x="17155" y="1200"/>
                  </a:cubicBezTo>
                  <a:cubicBezTo>
                    <a:pt x="16603" y="1654"/>
                    <a:pt x="16192" y="2123"/>
                    <a:pt x="15818" y="2542"/>
                  </a:cubicBezTo>
                  <a:cubicBezTo>
                    <a:pt x="15455" y="2960"/>
                    <a:pt x="15092" y="3355"/>
                    <a:pt x="14821" y="3613"/>
                  </a:cubicBezTo>
                  <a:cubicBezTo>
                    <a:pt x="14778" y="3663"/>
                    <a:pt x="14661" y="3759"/>
                    <a:pt x="14553" y="3848"/>
                  </a:cubicBezTo>
                  <a:cubicBezTo>
                    <a:pt x="14518" y="3881"/>
                    <a:pt x="14417" y="3944"/>
                    <a:pt x="14353" y="3992"/>
                  </a:cubicBezTo>
                  <a:cubicBezTo>
                    <a:pt x="14202" y="4096"/>
                    <a:pt x="14042" y="4183"/>
                    <a:pt x="13876" y="4257"/>
                  </a:cubicBezTo>
                  <a:cubicBezTo>
                    <a:pt x="13525" y="4408"/>
                    <a:pt x="13152" y="4503"/>
                    <a:pt x="12771" y="4539"/>
                  </a:cubicBezTo>
                  <a:cubicBezTo>
                    <a:pt x="12636" y="4552"/>
                    <a:pt x="12500" y="4559"/>
                    <a:pt x="12364" y="4559"/>
                  </a:cubicBezTo>
                  <a:cubicBezTo>
                    <a:pt x="11724" y="4559"/>
                    <a:pt x="11089" y="4412"/>
                    <a:pt x="10591" y="4121"/>
                  </a:cubicBezTo>
                  <a:cubicBezTo>
                    <a:pt x="10433" y="4020"/>
                    <a:pt x="10406" y="4037"/>
                    <a:pt x="10165" y="3829"/>
                  </a:cubicBezTo>
                  <a:lnTo>
                    <a:pt x="10021" y="3711"/>
                  </a:lnTo>
                  <a:lnTo>
                    <a:pt x="9971" y="3664"/>
                  </a:lnTo>
                  <a:cubicBezTo>
                    <a:pt x="9904" y="3606"/>
                    <a:pt x="9837" y="3530"/>
                    <a:pt x="9768" y="3463"/>
                  </a:cubicBezTo>
                  <a:cubicBezTo>
                    <a:pt x="9498" y="3174"/>
                    <a:pt x="9225" y="2814"/>
                    <a:pt x="8931" y="2435"/>
                  </a:cubicBezTo>
                  <a:cubicBezTo>
                    <a:pt x="8636" y="2057"/>
                    <a:pt x="8314" y="1648"/>
                    <a:pt x="7907" y="1270"/>
                  </a:cubicBezTo>
                  <a:cubicBezTo>
                    <a:pt x="7701" y="1073"/>
                    <a:pt x="7479" y="894"/>
                    <a:pt x="7242" y="734"/>
                  </a:cubicBezTo>
                  <a:cubicBezTo>
                    <a:pt x="7137" y="657"/>
                    <a:pt x="6964" y="561"/>
                    <a:pt x="6824" y="481"/>
                  </a:cubicBezTo>
                  <a:cubicBezTo>
                    <a:pt x="6673" y="399"/>
                    <a:pt x="6616" y="385"/>
                    <a:pt x="6512" y="334"/>
                  </a:cubicBezTo>
                  <a:cubicBezTo>
                    <a:pt x="5938" y="91"/>
                    <a:pt x="5391" y="0"/>
                    <a:pt x="48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4"/>
            <p:cNvSpPr/>
            <p:nvPr/>
          </p:nvSpPr>
          <p:spPr>
            <a:xfrm>
              <a:off x="1648500" y="4933250"/>
              <a:ext cx="57325" cy="44600"/>
            </a:xfrm>
            <a:custGeom>
              <a:rect b="b" l="l" r="r" t="t"/>
              <a:pathLst>
                <a:path extrusionOk="0" h="1784" w="2293">
                  <a:moveTo>
                    <a:pt x="1557" y="1"/>
                  </a:moveTo>
                  <a:cubicBezTo>
                    <a:pt x="1246" y="1"/>
                    <a:pt x="951" y="111"/>
                    <a:pt x="695" y="270"/>
                  </a:cubicBezTo>
                  <a:cubicBezTo>
                    <a:pt x="363" y="485"/>
                    <a:pt x="79" y="810"/>
                    <a:pt x="11" y="1239"/>
                  </a:cubicBezTo>
                  <a:cubicBezTo>
                    <a:pt x="0" y="1305"/>
                    <a:pt x="4" y="1372"/>
                    <a:pt x="21" y="1437"/>
                  </a:cubicBezTo>
                  <a:cubicBezTo>
                    <a:pt x="78" y="1646"/>
                    <a:pt x="268" y="1784"/>
                    <a:pt x="475" y="1784"/>
                  </a:cubicBezTo>
                  <a:cubicBezTo>
                    <a:pt x="517" y="1784"/>
                    <a:pt x="558" y="1778"/>
                    <a:pt x="600" y="1767"/>
                  </a:cubicBezTo>
                  <a:lnTo>
                    <a:pt x="665" y="1750"/>
                  </a:lnTo>
                  <a:cubicBezTo>
                    <a:pt x="1006" y="1657"/>
                    <a:pt x="1217" y="1526"/>
                    <a:pt x="1435" y="1373"/>
                  </a:cubicBezTo>
                  <a:cubicBezTo>
                    <a:pt x="1650" y="1212"/>
                    <a:pt x="1851" y="1052"/>
                    <a:pt x="2069" y="767"/>
                  </a:cubicBezTo>
                  <a:lnTo>
                    <a:pt x="2104" y="722"/>
                  </a:lnTo>
                  <a:cubicBezTo>
                    <a:pt x="2293" y="471"/>
                    <a:pt x="2164" y="110"/>
                    <a:pt x="1858" y="36"/>
                  </a:cubicBezTo>
                  <a:cubicBezTo>
                    <a:pt x="1757" y="12"/>
                    <a:pt x="1656" y="1"/>
                    <a:pt x="1557"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4"/>
            <p:cNvSpPr/>
            <p:nvPr/>
          </p:nvSpPr>
          <p:spPr>
            <a:xfrm>
              <a:off x="1658600" y="5030700"/>
              <a:ext cx="60500" cy="49450"/>
            </a:xfrm>
            <a:custGeom>
              <a:rect b="b" l="l" r="r" t="t"/>
              <a:pathLst>
                <a:path extrusionOk="0" h="1978" w="2420">
                  <a:moveTo>
                    <a:pt x="1692" y="0"/>
                  </a:moveTo>
                  <a:cubicBezTo>
                    <a:pt x="1329" y="0"/>
                    <a:pt x="981" y="143"/>
                    <a:pt x="691" y="349"/>
                  </a:cubicBezTo>
                  <a:cubicBezTo>
                    <a:pt x="328" y="614"/>
                    <a:pt x="36" y="1010"/>
                    <a:pt x="5" y="1490"/>
                  </a:cubicBezTo>
                  <a:cubicBezTo>
                    <a:pt x="0" y="1567"/>
                    <a:pt x="16" y="1645"/>
                    <a:pt x="48" y="1715"/>
                  </a:cubicBezTo>
                  <a:cubicBezTo>
                    <a:pt x="127" y="1880"/>
                    <a:pt x="291" y="1977"/>
                    <a:pt x="463" y="1977"/>
                  </a:cubicBezTo>
                  <a:cubicBezTo>
                    <a:pt x="529" y="1977"/>
                    <a:pt x="595" y="1963"/>
                    <a:pt x="658" y="1933"/>
                  </a:cubicBezTo>
                  <a:lnTo>
                    <a:pt x="725" y="1902"/>
                  </a:lnTo>
                  <a:cubicBezTo>
                    <a:pt x="1061" y="1744"/>
                    <a:pt x="1268" y="1586"/>
                    <a:pt x="1492" y="1409"/>
                  </a:cubicBezTo>
                  <a:cubicBezTo>
                    <a:pt x="1712" y="1225"/>
                    <a:pt x="1923" y="1053"/>
                    <a:pt x="2171" y="766"/>
                  </a:cubicBezTo>
                  <a:lnTo>
                    <a:pt x="2212" y="720"/>
                  </a:lnTo>
                  <a:cubicBezTo>
                    <a:pt x="2420" y="476"/>
                    <a:pt x="2293" y="98"/>
                    <a:pt x="1980" y="31"/>
                  </a:cubicBezTo>
                  <a:cubicBezTo>
                    <a:pt x="1883" y="10"/>
                    <a:pt x="1787" y="0"/>
                    <a:pt x="1692"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4"/>
            <p:cNvSpPr/>
            <p:nvPr/>
          </p:nvSpPr>
          <p:spPr>
            <a:xfrm>
              <a:off x="1683150" y="5125375"/>
              <a:ext cx="69425" cy="53500"/>
            </a:xfrm>
            <a:custGeom>
              <a:rect b="b" l="l" r="r" t="t"/>
              <a:pathLst>
                <a:path extrusionOk="0" h="2140" w="2777">
                  <a:moveTo>
                    <a:pt x="2211" y="0"/>
                  </a:moveTo>
                  <a:cubicBezTo>
                    <a:pt x="1729" y="0"/>
                    <a:pt x="1301" y="192"/>
                    <a:pt x="927" y="447"/>
                  </a:cubicBezTo>
                  <a:cubicBezTo>
                    <a:pt x="553" y="719"/>
                    <a:pt x="228" y="1076"/>
                    <a:pt x="91" y="1552"/>
                  </a:cubicBezTo>
                  <a:cubicBezTo>
                    <a:pt x="0" y="1858"/>
                    <a:pt x="237" y="2140"/>
                    <a:pt x="526" y="2140"/>
                  </a:cubicBezTo>
                  <a:cubicBezTo>
                    <a:pt x="578" y="2140"/>
                    <a:pt x="632" y="2131"/>
                    <a:pt x="685" y="2111"/>
                  </a:cubicBezTo>
                  <a:lnTo>
                    <a:pt x="713" y="2102"/>
                  </a:lnTo>
                  <a:cubicBezTo>
                    <a:pt x="1127" y="1951"/>
                    <a:pt x="1421" y="1743"/>
                    <a:pt x="1718" y="1516"/>
                  </a:cubicBezTo>
                  <a:cubicBezTo>
                    <a:pt x="2008" y="1281"/>
                    <a:pt x="2292" y="1049"/>
                    <a:pt x="2558" y="693"/>
                  </a:cubicBezTo>
                  <a:lnTo>
                    <a:pt x="2572" y="673"/>
                  </a:lnTo>
                  <a:cubicBezTo>
                    <a:pt x="2777" y="398"/>
                    <a:pt x="2584" y="8"/>
                    <a:pt x="2242" y="1"/>
                  </a:cubicBezTo>
                  <a:cubicBezTo>
                    <a:pt x="2232" y="0"/>
                    <a:pt x="2221" y="0"/>
                    <a:pt x="2211"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4"/>
            <p:cNvSpPr/>
            <p:nvPr/>
          </p:nvSpPr>
          <p:spPr>
            <a:xfrm>
              <a:off x="1626200" y="4122750"/>
              <a:ext cx="24650" cy="19125"/>
            </a:xfrm>
            <a:custGeom>
              <a:rect b="b" l="l" r="r" t="t"/>
              <a:pathLst>
                <a:path extrusionOk="0" h="765" w="986">
                  <a:moveTo>
                    <a:pt x="492" y="0"/>
                  </a:moveTo>
                  <a:cubicBezTo>
                    <a:pt x="0" y="0"/>
                    <a:pt x="0" y="765"/>
                    <a:pt x="492" y="765"/>
                  </a:cubicBezTo>
                  <a:cubicBezTo>
                    <a:pt x="983" y="765"/>
                    <a:pt x="985" y="0"/>
                    <a:pt x="492"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4"/>
            <p:cNvSpPr/>
            <p:nvPr/>
          </p:nvSpPr>
          <p:spPr>
            <a:xfrm>
              <a:off x="1829750" y="4276075"/>
              <a:ext cx="24650" cy="19150"/>
            </a:xfrm>
            <a:custGeom>
              <a:rect b="b" l="l" r="r" t="t"/>
              <a:pathLst>
                <a:path extrusionOk="0" h="766" w="986">
                  <a:moveTo>
                    <a:pt x="492" y="1"/>
                  </a:moveTo>
                  <a:cubicBezTo>
                    <a:pt x="1" y="1"/>
                    <a:pt x="1" y="765"/>
                    <a:pt x="492" y="765"/>
                  </a:cubicBezTo>
                  <a:cubicBezTo>
                    <a:pt x="984" y="765"/>
                    <a:pt x="986" y="1"/>
                    <a:pt x="492"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4"/>
            <p:cNvSpPr/>
            <p:nvPr/>
          </p:nvSpPr>
          <p:spPr>
            <a:xfrm>
              <a:off x="1673450" y="4433350"/>
              <a:ext cx="28475" cy="21425"/>
            </a:xfrm>
            <a:custGeom>
              <a:rect b="b" l="l" r="r" t="t"/>
              <a:pathLst>
                <a:path extrusionOk="0" h="857" w="1139">
                  <a:moveTo>
                    <a:pt x="721" y="1"/>
                  </a:moveTo>
                  <a:cubicBezTo>
                    <a:pt x="687" y="1"/>
                    <a:pt x="653" y="5"/>
                    <a:pt x="619" y="15"/>
                  </a:cubicBezTo>
                  <a:lnTo>
                    <a:pt x="317" y="106"/>
                  </a:lnTo>
                  <a:cubicBezTo>
                    <a:pt x="118" y="168"/>
                    <a:pt x="1" y="374"/>
                    <a:pt x="49" y="577"/>
                  </a:cubicBezTo>
                  <a:lnTo>
                    <a:pt x="88" y="668"/>
                  </a:lnTo>
                  <a:cubicBezTo>
                    <a:pt x="121" y="725"/>
                    <a:pt x="169" y="771"/>
                    <a:pt x="226" y="805"/>
                  </a:cubicBezTo>
                  <a:lnTo>
                    <a:pt x="317" y="843"/>
                  </a:lnTo>
                  <a:cubicBezTo>
                    <a:pt x="350" y="852"/>
                    <a:pt x="384" y="856"/>
                    <a:pt x="418" y="856"/>
                  </a:cubicBezTo>
                  <a:cubicBezTo>
                    <a:pt x="452" y="856"/>
                    <a:pt x="486" y="852"/>
                    <a:pt x="520" y="843"/>
                  </a:cubicBezTo>
                  <a:lnTo>
                    <a:pt x="822" y="750"/>
                  </a:lnTo>
                  <a:cubicBezTo>
                    <a:pt x="1022" y="690"/>
                    <a:pt x="1138" y="484"/>
                    <a:pt x="1089" y="281"/>
                  </a:cubicBezTo>
                  <a:lnTo>
                    <a:pt x="1051" y="190"/>
                  </a:lnTo>
                  <a:cubicBezTo>
                    <a:pt x="1018" y="133"/>
                    <a:pt x="970" y="87"/>
                    <a:pt x="913" y="53"/>
                  </a:cubicBezTo>
                  <a:lnTo>
                    <a:pt x="822" y="15"/>
                  </a:lnTo>
                  <a:cubicBezTo>
                    <a:pt x="789" y="5"/>
                    <a:pt x="755" y="1"/>
                    <a:pt x="721"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4"/>
            <p:cNvSpPr/>
            <p:nvPr/>
          </p:nvSpPr>
          <p:spPr>
            <a:xfrm>
              <a:off x="2996850" y="1741250"/>
              <a:ext cx="414550" cy="364650"/>
            </a:xfrm>
            <a:custGeom>
              <a:rect b="b" l="l" r="r" t="t"/>
              <a:pathLst>
                <a:path extrusionOk="0" h="14586" w="16582">
                  <a:moveTo>
                    <a:pt x="3352" y="3738"/>
                  </a:moveTo>
                  <a:cubicBezTo>
                    <a:pt x="3352" y="3738"/>
                    <a:pt x="3352" y="3739"/>
                    <a:pt x="3352" y="3740"/>
                  </a:cubicBezTo>
                  <a:lnTo>
                    <a:pt x="3352" y="3740"/>
                  </a:lnTo>
                  <a:lnTo>
                    <a:pt x="3352" y="3739"/>
                  </a:lnTo>
                  <a:cubicBezTo>
                    <a:pt x="3352" y="3739"/>
                    <a:pt x="3352" y="3738"/>
                    <a:pt x="3352" y="3738"/>
                  </a:cubicBezTo>
                  <a:close/>
                  <a:moveTo>
                    <a:pt x="3363" y="3796"/>
                  </a:moveTo>
                  <a:lnTo>
                    <a:pt x="3364" y="3801"/>
                  </a:lnTo>
                  <a:cubicBezTo>
                    <a:pt x="3366" y="3813"/>
                    <a:pt x="3367" y="3818"/>
                    <a:pt x="3367" y="3818"/>
                  </a:cubicBezTo>
                  <a:cubicBezTo>
                    <a:pt x="3367" y="3818"/>
                    <a:pt x="3365" y="3808"/>
                    <a:pt x="3363" y="3796"/>
                  </a:cubicBezTo>
                  <a:close/>
                  <a:moveTo>
                    <a:pt x="6180" y="5811"/>
                  </a:moveTo>
                  <a:cubicBezTo>
                    <a:pt x="6186" y="5821"/>
                    <a:pt x="6190" y="5827"/>
                    <a:pt x="6192" y="5827"/>
                  </a:cubicBezTo>
                  <a:cubicBezTo>
                    <a:pt x="6192" y="5827"/>
                    <a:pt x="6193" y="5826"/>
                    <a:pt x="6193" y="5826"/>
                  </a:cubicBezTo>
                  <a:cubicBezTo>
                    <a:pt x="6192" y="5823"/>
                    <a:pt x="6184" y="5815"/>
                    <a:pt x="6180" y="5811"/>
                  </a:cubicBezTo>
                  <a:close/>
                  <a:moveTo>
                    <a:pt x="1752" y="0"/>
                  </a:moveTo>
                  <a:cubicBezTo>
                    <a:pt x="1523" y="0"/>
                    <a:pt x="1296" y="20"/>
                    <a:pt x="1072" y="60"/>
                  </a:cubicBezTo>
                  <a:lnTo>
                    <a:pt x="736" y="132"/>
                  </a:lnTo>
                  <a:cubicBezTo>
                    <a:pt x="360" y="213"/>
                    <a:pt x="65" y="527"/>
                    <a:pt x="35" y="917"/>
                  </a:cubicBezTo>
                  <a:cubicBezTo>
                    <a:pt x="1" y="1387"/>
                    <a:pt x="364" y="1785"/>
                    <a:pt x="846" y="1809"/>
                  </a:cubicBezTo>
                  <a:lnTo>
                    <a:pt x="1020" y="1818"/>
                  </a:lnTo>
                  <a:lnTo>
                    <a:pt x="1199" y="1828"/>
                  </a:lnTo>
                  <a:cubicBezTo>
                    <a:pt x="1316" y="1835"/>
                    <a:pt x="1484" y="1866"/>
                    <a:pt x="1692" y="1921"/>
                  </a:cubicBezTo>
                  <a:cubicBezTo>
                    <a:pt x="2096" y="2040"/>
                    <a:pt x="2696" y="2363"/>
                    <a:pt x="3069" y="2944"/>
                  </a:cubicBezTo>
                  <a:cubicBezTo>
                    <a:pt x="3166" y="3083"/>
                    <a:pt x="3225" y="3243"/>
                    <a:pt x="3282" y="3397"/>
                  </a:cubicBezTo>
                  <a:cubicBezTo>
                    <a:pt x="3289" y="3478"/>
                    <a:pt x="3301" y="3430"/>
                    <a:pt x="3331" y="3619"/>
                  </a:cubicBezTo>
                  <a:lnTo>
                    <a:pt x="3350" y="3727"/>
                  </a:lnTo>
                  <a:lnTo>
                    <a:pt x="3361" y="3781"/>
                  </a:lnTo>
                  <a:lnTo>
                    <a:pt x="3362" y="3793"/>
                  </a:lnTo>
                  <a:lnTo>
                    <a:pt x="3362" y="3793"/>
                  </a:lnTo>
                  <a:cubicBezTo>
                    <a:pt x="3358" y="3773"/>
                    <a:pt x="3353" y="3747"/>
                    <a:pt x="3352" y="3740"/>
                  </a:cubicBezTo>
                  <a:lnTo>
                    <a:pt x="3352" y="3740"/>
                  </a:lnTo>
                  <a:lnTo>
                    <a:pt x="3352" y="3758"/>
                  </a:lnTo>
                  <a:lnTo>
                    <a:pt x="3362" y="3908"/>
                  </a:lnTo>
                  <a:cubicBezTo>
                    <a:pt x="3386" y="4346"/>
                    <a:pt x="3287" y="4959"/>
                    <a:pt x="3359" y="5819"/>
                  </a:cubicBezTo>
                  <a:cubicBezTo>
                    <a:pt x="3409" y="6257"/>
                    <a:pt x="3483" y="6747"/>
                    <a:pt x="3847" y="7335"/>
                  </a:cubicBezTo>
                  <a:lnTo>
                    <a:pt x="4000" y="7556"/>
                  </a:lnTo>
                  <a:lnTo>
                    <a:pt x="4079" y="7656"/>
                  </a:lnTo>
                  <a:lnTo>
                    <a:pt x="4119" y="7704"/>
                  </a:lnTo>
                  <a:lnTo>
                    <a:pt x="4189" y="7785"/>
                  </a:lnTo>
                  <a:lnTo>
                    <a:pt x="4211" y="7804"/>
                  </a:lnTo>
                  <a:lnTo>
                    <a:pt x="4254" y="7843"/>
                  </a:lnTo>
                  <a:lnTo>
                    <a:pt x="4428" y="8000"/>
                  </a:lnTo>
                  <a:cubicBezTo>
                    <a:pt x="4665" y="8201"/>
                    <a:pt x="4931" y="8362"/>
                    <a:pt x="5218" y="8481"/>
                  </a:cubicBezTo>
                  <a:cubicBezTo>
                    <a:pt x="5977" y="8771"/>
                    <a:pt x="6617" y="8812"/>
                    <a:pt x="7156" y="8812"/>
                  </a:cubicBezTo>
                  <a:cubicBezTo>
                    <a:pt x="7364" y="8812"/>
                    <a:pt x="7558" y="8806"/>
                    <a:pt x="7736" y="8806"/>
                  </a:cubicBezTo>
                  <a:cubicBezTo>
                    <a:pt x="7787" y="8806"/>
                    <a:pt x="7837" y="8806"/>
                    <a:pt x="7886" y="8807"/>
                  </a:cubicBezTo>
                  <a:cubicBezTo>
                    <a:pt x="7944" y="8806"/>
                    <a:pt x="8000" y="8806"/>
                    <a:pt x="8055" y="8806"/>
                  </a:cubicBezTo>
                  <a:cubicBezTo>
                    <a:pt x="8313" y="8806"/>
                    <a:pt x="8536" y="8816"/>
                    <a:pt x="8709" y="8843"/>
                  </a:cubicBezTo>
                  <a:cubicBezTo>
                    <a:pt x="8874" y="8876"/>
                    <a:pt x="8764" y="8837"/>
                    <a:pt x="8930" y="8888"/>
                  </a:cubicBezTo>
                  <a:lnTo>
                    <a:pt x="9052" y="8936"/>
                  </a:lnTo>
                  <a:lnTo>
                    <a:pt x="9055" y="8937"/>
                  </a:lnTo>
                  <a:lnTo>
                    <a:pt x="9061" y="8941"/>
                  </a:lnTo>
                  <a:cubicBezTo>
                    <a:pt x="9087" y="8960"/>
                    <a:pt x="9114" y="8977"/>
                    <a:pt x="9144" y="8991"/>
                  </a:cubicBezTo>
                  <a:cubicBezTo>
                    <a:pt x="9364" y="9091"/>
                    <a:pt x="9616" y="9464"/>
                    <a:pt x="9819" y="9974"/>
                  </a:cubicBezTo>
                  <a:cubicBezTo>
                    <a:pt x="10020" y="10485"/>
                    <a:pt x="10209" y="11090"/>
                    <a:pt x="10438" y="11705"/>
                  </a:cubicBezTo>
                  <a:cubicBezTo>
                    <a:pt x="10664" y="12318"/>
                    <a:pt x="10972" y="12973"/>
                    <a:pt x="11488" y="13532"/>
                  </a:cubicBezTo>
                  <a:cubicBezTo>
                    <a:pt x="11553" y="13602"/>
                    <a:pt x="11608" y="13667"/>
                    <a:pt x="11682" y="13736"/>
                  </a:cubicBezTo>
                  <a:lnTo>
                    <a:pt x="11948" y="13947"/>
                  </a:lnTo>
                  <a:lnTo>
                    <a:pt x="12218" y="14136"/>
                  </a:lnTo>
                  <a:cubicBezTo>
                    <a:pt x="12290" y="14178"/>
                    <a:pt x="12335" y="14193"/>
                    <a:pt x="12395" y="14221"/>
                  </a:cubicBezTo>
                  <a:lnTo>
                    <a:pt x="12558" y="14295"/>
                  </a:lnTo>
                  <a:lnTo>
                    <a:pt x="12739" y="14379"/>
                  </a:lnTo>
                  <a:lnTo>
                    <a:pt x="12864" y="14418"/>
                  </a:lnTo>
                  <a:cubicBezTo>
                    <a:pt x="13017" y="14468"/>
                    <a:pt x="13174" y="14504"/>
                    <a:pt x="13333" y="14530"/>
                  </a:cubicBezTo>
                  <a:cubicBezTo>
                    <a:pt x="13606" y="14573"/>
                    <a:pt x="13841" y="14585"/>
                    <a:pt x="14046" y="14585"/>
                  </a:cubicBezTo>
                  <a:cubicBezTo>
                    <a:pt x="14285" y="14585"/>
                    <a:pt x="14482" y="14568"/>
                    <a:pt x="14648" y="14563"/>
                  </a:cubicBezTo>
                  <a:lnTo>
                    <a:pt x="15282" y="14533"/>
                  </a:lnTo>
                  <a:cubicBezTo>
                    <a:pt x="15296" y="14533"/>
                    <a:pt x="15310" y="14532"/>
                    <a:pt x="15324" y="14532"/>
                  </a:cubicBezTo>
                  <a:cubicBezTo>
                    <a:pt x="15409" y="14532"/>
                    <a:pt x="15503" y="14546"/>
                    <a:pt x="15508" y="14546"/>
                  </a:cubicBezTo>
                  <a:cubicBezTo>
                    <a:pt x="15509" y="14546"/>
                    <a:pt x="15508" y="14546"/>
                    <a:pt x="15507" y="14546"/>
                  </a:cubicBezTo>
                  <a:lnTo>
                    <a:pt x="15507" y="14546"/>
                  </a:lnTo>
                  <a:cubicBezTo>
                    <a:pt x="15563" y="14557"/>
                    <a:pt x="15619" y="14563"/>
                    <a:pt x="15674" y="14563"/>
                  </a:cubicBezTo>
                  <a:cubicBezTo>
                    <a:pt x="16049" y="14563"/>
                    <a:pt x="16392" y="14309"/>
                    <a:pt x="16480" y="13939"/>
                  </a:cubicBezTo>
                  <a:cubicBezTo>
                    <a:pt x="16581" y="13514"/>
                    <a:pt x="16310" y="13097"/>
                    <a:pt x="15875" y="13007"/>
                  </a:cubicBezTo>
                  <a:cubicBezTo>
                    <a:pt x="15858" y="13007"/>
                    <a:pt x="15825" y="12982"/>
                    <a:pt x="15593" y="12925"/>
                  </a:cubicBezTo>
                  <a:cubicBezTo>
                    <a:pt x="15323" y="12860"/>
                    <a:pt x="15050" y="12808"/>
                    <a:pt x="14775" y="12772"/>
                  </a:cubicBezTo>
                  <a:cubicBezTo>
                    <a:pt x="14457" y="12727"/>
                    <a:pt x="14102" y="12676"/>
                    <a:pt x="13840" y="12581"/>
                  </a:cubicBezTo>
                  <a:cubicBezTo>
                    <a:pt x="13780" y="12561"/>
                    <a:pt x="13722" y="12533"/>
                    <a:pt x="13667" y="12502"/>
                  </a:cubicBezTo>
                  <a:lnTo>
                    <a:pt x="13633" y="12483"/>
                  </a:lnTo>
                  <a:lnTo>
                    <a:pt x="13633" y="12483"/>
                  </a:lnTo>
                  <a:cubicBezTo>
                    <a:pt x="13634" y="12483"/>
                    <a:pt x="13634" y="12483"/>
                    <a:pt x="13634" y="12483"/>
                  </a:cubicBezTo>
                  <a:cubicBezTo>
                    <a:pt x="13634" y="12483"/>
                    <a:pt x="13631" y="12482"/>
                    <a:pt x="13628" y="12480"/>
                  </a:cubicBezTo>
                  <a:lnTo>
                    <a:pt x="13628" y="12480"/>
                  </a:lnTo>
                  <a:lnTo>
                    <a:pt x="13627" y="12480"/>
                  </a:lnTo>
                  <a:lnTo>
                    <a:pt x="13627" y="12480"/>
                  </a:lnTo>
                  <a:cubicBezTo>
                    <a:pt x="13622" y="12477"/>
                    <a:pt x="13615" y="12474"/>
                    <a:pt x="13615" y="12474"/>
                  </a:cubicBezTo>
                  <a:lnTo>
                    <a:pt x="13615" y="12474"/>
                  </a:lnTo>
                  <a:cubicBezTo>
                    <a:pt x="13615" y="12474"/>
                    <a:pt x="13636" y="12484"/>
                    <a:pt x="13718" y="12525"/>
                  </a:cubicBezTo>
                  <a:lnTo>
                    <a:pt x="13708" y="12518"/>
                  </a:lnTo>
                  <a:lnTo>
                    <a:pt x="13691" y="12506"/>
                  </a:lnTo>
                  <a:lnTo>
                    <a:pt x="13653" y="12482"/>
                  </a:lnTo>
                  <a:lnTo>
                    <a:pt x="13505" y="12382"/>
                  </a:lnTo>
                  <a:cubicBezTo>
                    <a:pt x="13461" y="12349"/>
                    <a:pt x="13392" y="12311"/>
                    <a:pt x="13364" y="12282"/>
                  </a:cubicBezTo>
                  <a:cubicBezTo>
                    <a:pt x="13361" y="12265"/>
                    <a:pt x="13356" y="12248"/>
                    <a:pt x="13349" y="12231"/>
                  </a:cubicBezTo>
                  <a:cubicBezTo>
                    <a:pt x="13342" y="12217"/>
                    <a:pt x="13333" y="12205"/>
                    <a:pt x="13321" y="12195"/>
                  </a:cubicBezTo>
                  <a:lnTo>
                    <a:pt x="13266" y="12102"/>
                  </a:lnTo>
                  <a:cubicBezTo>
                    <a:pt x="13100" y="11858"/>
                    <a:pt x="12957" y="11452"/>
                    <a:pt x="12818" y="10935"/>
                  </a:cubicBezTo>
                  <a:cubicBezTo>
                    <a:pt x="12675" y="10416"/>
                    <a:pt x="12572" y="9787"/>
                    <a:pt x="12331" y="9072"/>
                  </a:cubicBezTo>
                  <a:cubicBezTo>
                    <a:pt x="12086" y="8383"/>
                    <a:pt x="11744" y="7448"/>
                    <a:pt x="10776" y="6778"/>
                  </a:cubicBezTo>
                  <a:lnTo>
                    <a:pt x="10415" y="6553"/>
                  </a:lnTo>
                  <a:lnTo>
                    <a:pt x="10369" y="6527"/>
                  </a:lnTo>
                  <a:lnTo>
                    <a:pt x="10345" y="6513"/>
                  </a:lnTo>
                  <a:lnTo>
                    <a:pt x="10247" y="6468"/>
                  </a:lnTo>
                  <a:lnTo>
                    <a:pt x="10187" y="6443"/>
                  </a:lnTo>
                  <a:lnTo>
                    <a:pt x="10065" y="6391"/>
                  </a:lnTo>
                  <a:cubicBezTo>
                    <a:pt x="9903" y="6321"/>
                    <a:pt x="9448" y="6187"/>
                    <a:pt x="9260" y="6164"/>
                  </a:cubicBezTo>
                  <a:cubicBezTo>
                    <a:pt x="8767" y="6077"/>
                    <a:pt x="8327" y="6065"/>
                    <a:pt x="7941" y="6061"/>
                  </a:cubicBezTo>
                  <a:cubicBezTo>
                    <a:pt x="7780" y="6063"/>
                    <a:pt x="7626" y="6065"/>
                    <a:pt x="7481" y="6065"/>
                  </a:cubicBezTo>
                  <a:cubicBezTo>
                    <a:pt x="6936" y="6065"/>
                    <a:pt x="6520" y="6045"/>
                    <a:pt x="6378" y="5970"/>
                  </a:cubicBezTo>
                  <a:cubicBezTo>
                    <a:pt x="6342" y="5960"/>
                    <a:pt x="6310" y="5943"/>
                    <a:pt x="6284" y="5918"/>
                  </a:cubicBezTo>
                  <a:lnTo>
                    <a:pt x="6265" y="5905"/>
                  </a:lnTo>
                  <a:lnTo>
                    <a:pt x="6260" y="5903"/>
                  </a:lnTo>
                  <a:lnTo>
                    <a:pt x="6256" y="5901"/>
                  </a:lnTo>
                  <a:cubicBezTo>
                    <a:pt x="6256" y="5901"/>
                    <a:pt x="6255" y="5900"/>
                    <a:pt x="6255" y="5900"/>
                  </a:cubicBezTo>
                  <a:lnTo>
                    <a:pt x="6255" y="5900"/>
                  </a:lnTo>
                  <a:cubicBezTo>
                    <a:pt x="6255" y="5900"/>
                    <a:pt x="6259" y="5905"/>
                    <a:pt x="6266" y="5913"/>
                  </a:cubicBezTo>
                  <a:lnTo>
                    <a:pt x="6266" y="5913"/>
                  </a:lnTo>
                  <a:lnTo>
                    <a:pt x="6263" y="5910"/>
                  </a:lnTo>
                  <a:lnTo>
                    <a:pt x="6179" y="5814"/>
                  </a:lnTo>
                  <a:cubicBezTo>
                    <a:pt x="6177" y="5811"/>
                    <a:pt x="6177" y="5810"/>
                    <a:pt x="6177" y="5810"/>
                  </a:cubicBezTo>
                  <a:lnTo>
                    <a:pt x="6177" y="5810"/>
                  </a:lnTo>
                  <a:cubicBezTo>
                    <a:pt x="6178" y="5810"/>
                    <a:pt x="6179" y="5810"/>
                    <a:pt x="6180" y="5811"/>
                  </a:cubicBezTo>
                  <a:lnTo>
                    <a:pt x="6180" y="5811"/>
                  </a:lnTo>
                  <a:cubicBezTo>
                    <a:pt x="6154" y="5766"/>
                    <a:pt x="6097" y="5627"/>
                    <a:pt x="6079" y="5466"/>
                  </a:cubicBezTo>
                  <a:cubicBezTo>
                    <a:pt x="6011" y="5027"/>
                    <a:pt x="6047" y="4365"/>
                    <a:pt x="5947" y="3610"/>
                  </a:cubicBezTo>
                  <a:lnTo>
                    <a:pt x="5899" y="3320"/>
                  </a:lnTo>
                  <a:lnTo>
                    <a:pt x="5871" y="3189"/>
                  </a:lnTo>
                  <a:lnTo>
                    <a:pt x="5856" y="3136"/>
                  </a:lnTo>
                  <a:lnTo>
                    <a:pt x="5827" y="3030"/>
                  </a:lnTo>
                  <a:cubicBezTo>
                    <a:pt x="5806" y="2933"/>
                    <a:pt x="5696" y="2624"/>
                    <a:pt x="5615" y="2437"/>
                  </a:cubicBezTo>
                  <a:cubicBezTo>
                    <a:pt x="5435" y="2083"/>
                    <a:pt x="5232" y="1760"/>
                    <a:pt x="4993" y="1497"/>
                  </a:cubicBezTo>
                  <a:cubicBezTo>
                    <a:pt x="4239" y="632"/>
                    <a:pt x="3177" y="99"/>
                    <a:pt x="2034" y="10"/>
                  </a:cubicBezTo>
                  <a:cubicBezTo>
                    <a:pt x="1940" y="4"/>
                    <a:pt x="1846" y="0"/>
                    <a:pt x="1752"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4"/>
            <p:cNvSpPr/>
            <p:nvPr/>
          </p:nvSpPr>
          <p:spPr>
            <a:xfrm>
              <a:off x="2860450" y="1829900"/>
              <a:ext cx="478000" cy="419225"/>
            </a:xfrm>
            <a:custGeom>
              <a:rect b="b" l="l" r="r" t="t"/>
              <a:pathLst>
                <a:path extrusionOk="0" h="16769" w="19120">
                  <a:moveTo>
                    <a:pt x="6996" y="6915"/>
                  </a:moveTo>
                  <a:lnTo>
                    <a:pt x="6996" y="6915"/>
                  </a:lnTo>
                  <a:cubicBezTo>
                    <a:pt x="6996" y="6915"/>
                    <a:pt x="6996" y="6916"/>
                    <a:pt x="6997" y="6916"/>
                  </a:cubicBezTo>
                  <a:lnTo>
                    <a:pt x="6997" y="6916"/>
                  </a:lnTo>
                  <a:lnTo>
                    <a:pt x="6997" y="6916"/>
                  </a:lnTo>
                  <a:cubicBezTo>
                    <a:pt x="6996" y="6916"/>
                    <a:pt x="6996" y="6915"/>
                    <a:pt x="6996" y="6915"/>
                  </a:cubicBezTo>
                  <a:close/>
                  <a:moveTo>
                    <a:pt x="7040" y="6964"/>
                  </a:moveTo>
                  <a:lnTo>
                    <a:pt x="7040" y="6964"/>
                  </a:lnTo>
                  <a:cubicBezTo>
                    <a:pt x="7042" y="6967"/>
                    <a:pt x="7044" y="6969"/>
                    <a:pt x="7046" y="6971"/>
                  </a:cubicBezTo>
                  <a:lnTo>
                    <a:pt x="7046" y="6971"/>
                  </a:lnTo>
                  <a:lnTo>
                    <a:pt x="7045" y="6970"/>
                  </a:lnTo>
                  <a:lnTo>
                    <a:pt x="7040" y="6964"/>
                  </a:lnTo>
                  <a:close/>
                  <a:moveTo>
                    <a:pt x="1818" y="1"/>
                  </a:moveTo>
                  <a:cubicBezTo>
                    <a:pt x="1582" y="1"/>
                    <a:pt x="1346" y="21"/>
                    <a:pt x="1112" y="61"/>
                  </a:cubicBezTo>
                  <a:lnTo>
                    <a:pt x="733" y="137"/>
                  </a:lnTo>
                  <a:cubicBezTo>
                    <a:pt x="339" y="217"/>
                    <a:pt x="35" y="551"/>
                    <a:pt x="19" y="956"/>
                  </a:cubicBezTo>
                  <a:cubicBezTo>
                    <a:pt x="1" y="1426"/>
                    <a:pt x="380" y="1814"/>
                    <a:pt x="863" y="1821"/>
                  </a:cubicBezTo>
                  <a:lnTo>
                    <a:pt x="1016" y="1824"/>
                  </a:lnTo>
                  <a:lnTo>
                    <a:pt x="1240" y="1828"/>
                  </a:lnTo>
                  <a:cubicBezTo>
                    <a:pt x="1386" y="1831"/>
                    <a:pt x="1597" y="1865"/>
                    <a:pt x="1858" y="1922"/>
                  </a:cubicBezTo>
                  <a:cubicBezTo>
                    <a:pt x="2374" y="2042"/>
                    <a:pt x="3120" y="2445"/>
                    <a:pt x="3606" y="3163"/>
                  </a:cubicBezTo>
                  <a:cubicBezTo>
                    <a:pt x="3733" y="3337"/>
                    <a:pt x="3814" y="3538"/>
                    <a:pt x="3891" y="3737"/>
                  </a:cubicBezTo>
                  <a:cubicBezTo>
                    <a:pt x="3905" y="3840"/>
                    <a:pt x="3929" y="3814"/>
                    <a:pt x="3964" y="4029"/>
                  </a:cubicBezTo>
                  <a:lnTo>
                    <a:pt x="3988" y="4155"/>
                  </a:lnTo>
                  <a:lnTo>
                    <a:pt x="4000" y="4218"/>
                  </a:lnTo>
                  <a:lnTo>
                    <a:pt x="4003" y="4234"/>
                  </a:lnTo>
                  <a:lnTo>
                    <a:pt x="4003" y="4240"/>
                  </a:lnTo>
                  <a:lnTo>
                    <a:pt x="4003" y="4240"/>
                  </a:lnTo>
                  <a:cubicBezTo>
                    <a:pt x="3998" y="4217"/>
                    <a:pt x="3991" y="4181"/>
                    <a:pt x="3991" y="4181"/>
                  </a:cubicBezTo>
                  <a:lnTo>
                    <a:pt x="3991" y="4181"/>
                  </a:lnTo>
                  <a:cubicBezTo>
                    <a:pt x="3991" y="4181"/>
                    <a:pt x="3991" y="4181"/>
                    <a:pt x="3991" y="4182"/>
                  </a:cubicBezTo>
                  <a:lnTo>
                    <a:pt x="3993" y="4204"/>
                  </a:lnTo>
                  <a:lnTo>
                    <a:pt x="4007" y="4393"/>
                  </a:lnTo>
                  <a:cubicBezTo>
                    <a:pt x="4043" y="4935"/>
                    <a:pt x="3931" y="5657"/>
                    <a:pt x="4017" y="6628"/>
                  </a:cubicBezTo>
                  <a:cubicBezTo>
                    <a:pt x="4072" y="7122"/>
                    <a:pt x="4159" y="7669"/>
                    <a:pt x="4555" y="8305"/>
                  </a:cubicBezTo>
                  <a:lnTo>
                    <a:pt x="4720" y="8545"/>
                  </a:lnTo>
                  <a:lnTo>
                    <a:pt x="4812" y="8661"/>
                  </a:lnTo>
                  <a:lnTo>
                    <a:pt x="4859" y="8719"/>
                  </a:lnTo>
                  <a:lnTo>
                    <a:pt x="4933" y="8800"/>
                  </a:lnTo>
                  <a:lnTo>
                    <a:pt x="4955" y="8822"/>
                  </a:lnTo>
                  <a:lnTo>
                    <a:pt x="5002" y="8865"/>
                  </a:lnTo>
                  <a:lnTo>
                    <a:pt x="5194" y="9035"/>
                  </a:lnTo>
                  <a:cubicBezTo>
                    <a:pt x="5452" y="9255"/>
                    <a:pt x="5744" y="9432"/>
                    <a:pt x="6060" y="9561"/>
                  </a:cubicBezTo>
                  <a:cubicBezTo>
                    <a:pt x="6898" y="9884"/>
                    <a:pt x="7623" y="9928"/>
                    <a:pt x="8245" y="9928"/>
                  </a:cubicBezTo>
                  <a:cubicBezTo>
                    <a:pt x="8482" y="9928"/>
                    <a:pt x="8705" y="9922"/>
                    <a:pt x="8913" y="9922"/>
                  </a:cubicBezTo>
                  <a:cubicBezTo>
                    <a:pt x="8973" y="9922"/>
                    <a:pt x="9032" y="9922"/>
                    <a:pt x="9090" y="9924"/>
                  </a:cubicBezTo>
                  <a:cubicBezTo>
                    <a:pt x="9150" y="9923"/>
                    <a:pt x="9210" y="9922"/>
                    <a:pt x="9268" y="9922"/>
                  </a:cubicBezTo>
                  <a:cubicBezTo>
                    <a:pt x="9587" y="9922"/>
                    <a:pt x="9869" y="9935"/>
                    <a:pt x="10099" y="9972"/>
                  </a:cubicBezTo>
                  <a:cubicBezTo>
                    <a:pt x="10293" y="10010"/>
                    <a:pt x="10212" y="9979"/>
                    <a:pt x="10408" y="10041"/>
                  </a:cubicBezTo>
                  <a:lnTo>
                    <a:pt x="10551" y="10097"/>
                  </a:lnTo>
                  <a:lnTo>
                    <a:pt x="10573" y="10106"/>
                  </a:lnTo>
                  <a:lnTo>
                    <a:pt x="10573" y="10106"/>
                  </a:lnTo>
                  <a:lnTo>
                    <a:pt x="10580" y="10111"/>
                  </a:lnTo>
                  <a:cubicBezTo>
                    <a:pt x="10618" y="10139"/>
                    <a:pt x="10659" y="10164"/>
                    <a:pt x="10700" y="10185"/>
                  </a:cubicBezTo>
                  <a:cubicBezTo>
                    <a:pt x="11022" y="10352"/>
                    <a:pt x="11324" y="10836"/>
                    <a:pt x="11566" y="11450"/>
                  </a:cubicBezTo>
                  <a:cubicBezTo>
                    <a:pt x="11807" y="12067"/>
                    <a:pt x="12020" y="12776"/>
                    <a:pt x="12280" y="13490"/>
                  </a:cubicBezTo>
                  <a:cubicBezTo>
                    <a:pt x="12541" y="14201"/>
                    <a:pt x="12884" y="14947"/>
                    <a:pt x="13458" y="15574"/>
                  </a:cubicBezTo>
                  <a:cubicBezTo>
                    <a:pt x="13532" y="15653"/>
                    <a:pt x="13594" y="15727"/>
                    <a:pt x="13677" y="15805"/>
                  </a:cubicBezTo>
                  <a:lnTo>
                    <a:pt x="13967" y="16037"/>
                  </a:lnTo>
                  <a:lnTo>
                    <a:pt x="14261" y="16246"/>
                  </a:lnTo>
                  <a:cubicBezTo>
                    <a:pt x="14344" y="16293"/>
                    <a:pt x="14399" y="16312"/>
                    <a:pt x="14466" y="16344"/>
                  </a:cubicBezTo>
                  <a:lnTo>
                    <a:pt x="14658" y="16434"/>
                  </a:lnTo>
                  <a:lnTo>
                    <a:pt x="14850" y="16523"/>
                  </a:lnTo>
                  <a:lnTo>
                    <a:pt x="14990" y="16568"/>
                  </a:lnTo>
                  <a:cubicBezTo>
                    <a:pt x="15162" y="16623"/>
                    <a:pt x="15337" y="16664"/>
                    <a:pt x="15514" y="16693"/>
                  </a:cubicBezTo>
                  <a:cubicBezTo>
                    <a:pt x="15866" y="16748"/>
                    <a:pt x="16166" y="16761"/>
                    <a:pt x="16424" y="16761"/>
                  </a:cubicBezTo>
                  <a:cubicBezTo>
                    <a:pt x="16654" y="16761"/>
                    <a:pt x="16850" y="16750"/>
                    <a:pt x="17021" y="16748"/>
                  </a:cubicBezTo>
                  <a:cubicBezTo>
                    <a:pt x="17319" y="16741"/>
                    <a:pt x="17546" y="16731"/>
                    <a:pt x="17697" y="16731"/>
                  </a:cubicBezTo>
                  <a:cubicBezTo>
                    <a:pt x="17728" y="16731"/>
                    <a:pt x="17755" y="16732"/>
                    <a:pt x="17779" y="16733"/>
                  </a:cubicBezTo>
                  <a:cubicBezTo>
                    <a:pt x="17786" y="16732"/>
                    <a:pt x="17794" y="16732"/>
                    <a:pt x="17802" y="16732"/>
                  </a:cubicBezTo>
                  <a:cubicBezTo>
                    <a:pt x="17914" y="16732"/>
                    <a:pt x="18037" y="16752"/>
                    <a:pt x="18047" y="16752"/>
                  </a:cubicBezTo>
                  <a:cubicBezTo>
                    <a:pt x="18048" y="16752"/>
                    <a:pt x="18048" y="16752"/>
                    <a:pt x="18047" y="16751"/>
                  </a:cubicBezTo>
                  <a:lnTo>
                    <a:pt x="18047" y="16751"/>
                  </a:lnTo>
                  <a:cubicBezTo>
                    <a:pt x="18103" y="16763"/>
                    <a:pt x="18160" y="16769"/>
                    <a:pt x="18215" y="16769"/>
                  </a:cubicBezTo>
                  <a:cubicBezTo>
                    <a:pt x="18590" y="16769"/>
                    <a:pt x="18930" y="16516"/>
                    <a:pt x="19018" y="16147"/>
                  </a:cubicBezTo>
                  <a:cubicBezTo>
                    <a:pt x="19119" y="15722"/>
                    <a:pt x="18850" y="15304"/>
                    <a:pt x="18413" y="15215"/>
                  </a:cubicBezTo>
                  <a:cubicBezTo>
                    <a:pt x="18398" y="15215"/>
                    <a:pt x="18349" y="15186"/>
                    <a:pt x="18088" y="15124"/>
                  </a:cubicBezTo>
                  <a:cubicBezTo>
                    <a:pt x="17779" y="15052"/>
                    <a:pt x="17463" y="14997"/>
                    <a:pt x="17146" y="14962"/>
                  </a:cubicBezTo>
                  <a:cubicBezTo>
                    <a:pt x="16775" y="14918"/>
                    <a:pt x="16351" y="14873"/>
                    <a:pt x="16017" y="14758"/>
                  </a:cubicBezTo>
                  <a:cubicBezTo>
                    <a:pt x="15938" y="14730"/>
                    <a:pt x="15861" y="14698"/>
                    <a:pt x="15787" y="14658"/>
                  </a:cubicBezTo>
                  <a:lnTo>
                    <a:pt x="15736" y="14631"/>
                  </a:lnTo>
                  <a:lnTo>
                    <a:pt x="15734" y="14630"/>
                  </a:lnTo>
                  <a:lnTo>
                    <a:pt x="15734" y="14630"/>
                  </a:lnTo>
                  <a:cubicBezTo>
                    <a:pt x="15739" y="14632"/>
                    <a:pt x="15740" y="14633"/>
                    <a:pt x="15740" y="14633"/>
                  </a:cubicBezTo>
                  <a:cubicBezTo>
                    <a:pt x="15740" y="14633"/>
                    <a:pt x="15721" y="14624"/>
                    <a:pt x="15722" y="14624"/>
                  </a:cubicBezTo>
                  <a:lnTo>
                    <a:pt x="15722" y="14624"/>
                  </a:lnTo>
                  <a:cubicBezTo>
                    <a:pt x="15722" y="14624"/>
                    <a:pt x="15742" y="14634"/>
                    <a:pt x="15823" y="14674"/>
                  </a:cubicBezTo>
                  <a:lnTo>
                    <a:pt x="15813" y="14667"/>
                  </a:lnTo>
                  <a:lnTo>
                    <a:pt x="15791" y="14653"/>
                  </a:lnTo>
                  <a:lnTo>
                    <a:pt x="15748" y="14624"/>
                  </a:lnTo>
                  <a:lnTo>
                    <a:pt x="15572" y="14509"/>
                  </a:lnTo>
                  <a:cubicBezTo>
                    <a:pt x="15519" y="14471"/>
                    <a:pt x="15442" y="14428"/>
                    <a:pt x="15404" y="14394"/>
                  </a:cubicBezTo>
                  <a:cubicBezTo>
                    <a:pt x="15394" y="14368"/>
                    <a:pt x="15380" y="14342"/>
                    <a:pt x="15364" y="14320"/>
                  </a:cubicBezTo>
                  <a:cubicBezTo>
                    <a:pt x="15351" y="14297"/>
                    <a:pt x="15333" y="14278"/>
                    <a:pt x="15313" y="14261"/>
                  </a:cubicBezTo>
                  <a:lnTo>
                    <a:pt x="15235" y="14144"/>
                  </a:lnTo>
                  <a:cubicBezTo>
                    <a:pt x="15012" y="13832"/>
                    <a:pt x="14828" y="13335"/>
                    <a:pt x="14658" y="12720"/>
                  </a:cubicBezTo>
                  <a:cubicBezTo>
                    <a:pt x="14484" y="12103"/>
                    <a:pt x="14357" y="11369"/>
                    <a:pt x="14079" y="10548"/>
                  </a:cubicBezTo>
                  <a:cubicBezTo>
                    <a:pt x="13933" y="10092"/>
                    <a:pt x="13739" y="9656"/>
                    <a:pt x="13498" y="9243"/>
                  </a:cubicBezTo>
                  <a:cubicBezTo>
                    <a:pt x="13374" y="9018"/>
                    <a:pt x="13185" y="8791"/>
                    <a:pt x="13017" y="8569"/>
                  </a:cubicBezTo>
                  <a:cubicBezTo>
                    <a:pt x="12799" y="8363"/>
                    <a:pt x="12603" y="8133"/>
                    <a:pt x="12331" y="7971"/>
                  </a:cubicBezTo>
                  <a:lnTo>
                    <a:pt x="11932" y="7724"/>
                  </a:lnTo>
                  <a:lnTo>
                    <a:pt x="11881" y="7695"/>
                  </a:lnTo>
                  <a:lnTo>
                    <a:pt x="11855" y="7679"/>
                  </a:lnTo>
                  <a:lnTo>
                    <a:pt x="11755" y="7633"/>
                  </a:lnTo>
                  <a:lnTo>
                    <a:pt x="11683" y="7604"/>
                  </a:lnTo>
                  <a:lnTo>
                    <a:pt x="11541" y="7544"/>
                  </a:lnTo>
                  <a:cubicBezTo>
                    <a:pt x="11352" y="7461"/>
                    <a:pt x="10865" y="7320"/>
                    <a:pt x="10649" y="7294"/>
                  </a:cubicBezTo>
                  <a:cubicBezTo>
                    <a:pt x="10095" y="7195"/>
                    <a:pt x="9593" y="7183"/>
                    <a:pt x="9145" y="7177"/>
                  </a:cubicBezTo>
                  <a:cubicBezTo>
                    <a:pt x="8942" y="7180"/>
                    <a:pt x="8747" y="7182"/>
                    <a:pt x="8563" y="7182"/>
                  </a:cubicBezTo>
                  <a:cubicBezTo>
                    <a:pt x="7940" y="7182"/>
                    <a:pt x="7444" y="7159"/>
                    <a:pt x="7218" y="7050"/>
                  </a:cubicBezTo>
                  <a:cubicBezTo>
                    <a:pt x="7157" y="7030"/>
                    <a:pt x="7098" y="6997"/>
                    <a:pt x="7047" y="6952"/>
                  </a:cubicBezTo>
                  <a:lnTo>
                    <a:pt x="7012" y="6925"/>
                  </a:lnTo>
                  <a:lnTo>
                    <a:pt x="7002" y="6920"/>
                  </a:lnTo>
                  <a:lnTo>
                    <a:pt x="7000" y="6919"/>
                  </a:lnTo>
                  <a:lnTo>
                    <a:pt x="6997" y="6915"/>
                  </a:lnTo>
                  <a:lnTo>
                    <a:pt x="6897" y="6803"/>
                  </a:lnTo>
                  <a:cubicBezTo>
                    <a:pt x="6892" y="6794"/>
                    <a:pt x="6893" y="6791"/>
                    <a:pt x="6895" y="6791"/>
                  </a:cubicBezTo>
                  <a:cubicBezTo>
                    <a:pt x="6897" y="6791"/>
                    <a:pt x="6901" y="6794"/>
                    <a:pt x="6901" y="6794"/>
                  </a:cubicBezTo>
                  <a:cubicBezTo>
                    <a:pt x="6864" y="6765"/>
                    <a:pt x="6765" y="6536"/>
                    <a:pt x="6736" y="6274"/>
                  </a:cubicBezTo>
                  <a:cubicBezTo>
                    <a:pt x="6653" y="5724"/>
                    <a:pt x="6703" y="4952"/>
                    <a:pt x="6591" y="4096"/>
                  </a:cubicBezTo>
                  <a:lnTo>
                    <a:pt x="6538" y="3768"/>
                  </a:lnTo>
                  <a:lnTo>
                    <a:pt x="6509" y="3627"/>
                  </a:lnTo>
                  <a:lnTo>
                    <a:pt x="6493" y="3565"/>
                  </a:lnTo>
                  <a:lnTo>
                    <a:pt x="6459" y="3441"/>
                  </a:lnTo>
                  <a:cubicBezTo>
                    <a:pt x="6435" y="3319"/>
                    <a:pt x="6313" y="2988"/>
                    <a:pt x="6225" y="2778"/>
                  </a:cubicBezTo>
                  <a:cubicBezTo>
                    <a:pt x="6024" y="2379"/>
                    <a:pt x="5799" y="2015"/>
                    <a:pt x="5531" y="1718"/>
                  </a:cubicBezTo>
                  <a:cubicBezTo>
                    <a:pt x="4472" y="487"/>
                    <a:pt x="3109" y="107"/>
                    <a:pt x="2199" y="18"/>
                  </a:cubicBezTo>
                  <a:cubicBezTo>
                    <a:pt x="2072" y="7"/>
                    <a:pt x="1945" y="1"/>
                    <a:pt x="1818" y="1"/>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4"/>
            <p:cNvSpPr/>
            <p:nvPr/>
          </p:nvSpPr>
          <p:spPr>
            <a:xfrm>
              <a:off x="3011775" y="1723175"/>
              <a:ext cx="414525" cy="364600"/>
            </a:xfrm>
            <a:custGeom>
              <a:rect b="b" l="l" r="r" t="t"/>
              <a:pathLst>
                <a:path extrusionOk="0" h="14584" w="16581">
                  <a:moveTo>
                    <a:pt x="3364" y="3800"/>
                  </a:moveTo>
                  <a:lnTo>
                    <a:pt x="3365" y="3802"/>
                  </a:lnTo>
                  <a:cubicBezTo>
                    <a:pt x="3367" y="3814"/>
                    <a:pt x="3368" y="3818"/>
                    <a:pt x="3368" y="3818"/>
                  </a:cubicBezTo>
                  <a:cubicBezTo>
                    <a:pt x="3368" y="3818"/>
                    <a:pt x="3367" y="3810"/>
                    <a:pt x="3364" y="3800"/>
                  </a:cubicBezTo>
                  <a:close/>
                  <a:moveTo>
                    <a:pt x="6180" y="5812"/>
                  </a:moveTo>
                  <a:cubicBezTo>
                    <a:pt x="6185" y="5821"/>
                    <a:pt x="6189" y="5827"/>
                    <a:pt x="6191" y="5827"/>
                  </a:cubicBezTo>
                  <a:cubicBezTo>
                    <a:pt x="6192" y="5827"/>
                    <a:pt x="6192" y="5826"/>
                    <a:pt x="6192" y="5825"/>
                  </a:cubicBezTo>
                  <a:cubicBezTo>
                    <a:pt x="6191" y="5823"/>
                    <a:pt x="6184" y="5815"/>
                    <a:pt x="6180" y="5812"/>
                  </a:cubicBezTo>
                  <a:close/>
                  <a:moveTo>
                    <a:pt x="6255" y="5901"/>
                  </a:moveTo>
                  <a:cubicBezTo>
                    <a:pt x="6255" y="5901"/>
                    <a:pt x="6255" y="5902"/>
                    <a:pt x="6256" y="5902"/>
                  </a:cubicBezTo>
                  <a:lnTo>
                    <a:pt x="6256" y="5902"/>
                  </a:lnTo>
                  <a:cubicBezTo>
                    <a:pt x="6255" y="5902"/>
                    <a:pt x="6255" y="5901"/>
                    <a:pt x="6255" y="5901"/>
                  </a:cubicBezTo>
                  <a:close/>
                  <a:moveTo>
                    <a:pt x="6307" y="5959"/>
                  </a:moveTo>
                  <a:cubicBezTo>
                    <a:pt x="6317" y="5971"/>
                    <a:pt x="6325" y="5980"/>
                    <a:pt x="6325" y="5980"/>
                  </a:cubicBezTo>
                  <a:cubicBezTo>
                    <a:pt x="6325" y="5980"/>
                    <a:pt x="6321" y="5975"/>
                    <a:pt x="6311" y="5964"/>
                  </a:cubicBezTo>
                  <a:lnTo>
                    <a:pt x="6307" y="5959"/>
                  </a:lnTo>
                  <a:close/>
                  <a:moveTo>
                    <a:pt x="9121" y="8963"/>
                  </a:moveTo>
                  <a:lnTo>
                    <a:pt x="9122" y="8963"/>
                  </a:lnTo>
                  <a:cubicBezTo>
                    <a:pt x="9124" y="8964"/>
                    <a:pt x="9124" y="8964"/>
                    <a:pt x="9124" y="8964"/>
                  </a:cubicBezTo>
                  <a:cubicBezTo>
                    <a:pt x="9124" y="8964"/>
                    <a:pt x="9123" y="8964"/>
                    <a:pt x="9121" y="8963"/>
                  </a:cubicBezTo>
                  <a:close/>
                  <a:moveTo>
                    <a:pt x="13615" y="12475"/>
                  </a:moveTo>
                  <a:cubicBezTo>
                    <a:pt x="13615" y="12475"/>
                    <a:pt x="13618" y="12476"/>
                    <a:pt x="13628" y="12481"/>
                  </a:cubicBezTo>
                  <a:lnTo>
                    <a:pt x="13628" y="12481"/>
                  </a:lnTo>
                  <a:lnTo>
                    <a:pt x="13628" y="12481"/>
                  </a:lnTo>
                  <a:lnTo>
                    <a:pt x="13628" y="12481"/>
                  </a:lnTo>
                  <a:cubicBezTo>
                    <a:pt x="13629" y="12481"/>
                    <a:pt x="13629" y="12481"/>
                    <a:pt x="13629" y="12481"/>
                  </a:cubicBezTo>
                  <a:lnTo>
                    <a:pt x="13629" y="12481"/>
                  </a:lnTo>
                  <a:cubicBezTo>
                    <a:pt x="13629" y="12481"/>
                    <a:pt x="13629" y="12481"/>
                    <a:pt x="13628" y="12481"/>
                  </a:cubicBezTo>
                  <a:lnTo>
                    <a:pt x="13628" y="12481"/>
                  </a:lnTo>
                  <a:lnTo>
                    <a:pt x="13631" y="12482"/>
                  </a:lnTo>
                  <a:lnTo>
                    <a:pt x="13631" y="12482"/>
                  </a:lnTo>
                  <a:cubicBezTo>
                    <a:pt x="13625" y="12480"/>
                    <a:pt x="13615" y="12475"/>
                    <a:pt x="13615" y="12475"/>
                  </a:cubicBezTo>
                  <a:close/>
                  <a:moveTo>
                    <a:pt x="1759" y="0"/>
                  </a:moveTo>
                  <a:cubicBezTo>
                    <a:pt x="1529" y="0"/>
                    <a:pt x="1298" y="20"/>
                    <a:pt x="1071" y="59"/>
                  </a:cubicBezTo>
                  <a:lnTo>
                    <a:pt x="738" y="132"/>
                  </a:lnTo>
                  <a:cubicBezTo>
                    <a:pt x="361" y="212"/>
                    <a:pt x="64" y="527"/>
                    <a:pt x="36" y="917"/>
                  </a:cubicBezTo>
                  <a:cubicBezTo>
                    <a:pt x="0" y="1386"/>
                    <a:pt x="365" y="1787"/>
                    <a:pt x="846" y="1811"/>
                  </a:cubicBezTo>
                  <a:lnTo>
                    <a:pt x="1021" y="1819"/>
                  </a:lnTo>
                  <a:lnTo>
                    <a:pt x="1200" y="1828"/>
                  </a:lnTo>
                  <a:cubicBezTo>
                    <a:pt x="1317" y="1835"/>
                    <a:pt x="1485" y="1867"/>
                    <a:pt x="1693" y="1921"/>
                  </a:cubicBezTo>
                  <a:cubicBezTo>
                    <a:pt x="2097" y="2039"/>
                    <a:pt x="2697" y="2362"/>
                    <a:pt x="3068" y="2943"/>
                  </a:cubicBezTo>
                  <a:cubicBezTo>
                    <a:pt x="3166" y="3082"/>
                    <a:pt x="3226" y="3242"/>
                    <a:pt x="3281" y="3397"/>
                  </a:cubicBezTo>
                  <a:cubicBezTo>
                    <a:pt x="3288" y="3478"/>
                    <a:pt x="3302" y="3429"/>
                    <a:pt x="3331" y="3620"/>
                  </a:cubicBezTo>
                  <a:lnTo>
                    <a:pt x="3351" y="3727"/>
                  </a:lnTo>
                  <a:lnTo>
                    <a:pt x="3362" y="3782"/>
                  </a:lnTo>
                  <a:lnTo>
                    <a:pt x="3363" y="3793"/>
                  </a:lnTo>
                  <a:lnTo>
                    <a:pt x="3363" y="3793"/>
                  </a:lnTo>
                  <a:cubicBezTo>
                    <a:pt x="3358" y="3770"/>
                    <a:pt x="3352" y="3739"/>
                    <a:pt x="3351" y="3739"/>
                  </a:cubicBezTo>
                  <a:lnTo>
                    <a:pt x="3351" y="3739"/>
                  </a:lnTo>
                  <a:cubicBezTo>
                    <a:pt x="3351" y="3739"/>
                    <a:pt x="3351" y="3740"/>
                    <a:pt x="3351" y="3741"/>
                  </a:cubicBezTo>
                  <a:lnTo>
                    <a:pt x="3351" y="3758"/>
                  </a:lnTo>
                  <a:lnTo>
                    <a:pt x="3362" y="3909"/>
                  </a:lnTo>
                  <a:cubicBezTo>
                    <a:pt x="3386" y="4347"/>
                    <a:pt x="3286" y="4959"/>
                    <a:pt x="3360" y="5818"/>
                  </a:cubicBezTo>
                  <a:cubicBezTo>
                    <a:pt x="3408" y="6258"/>
                    <a:pt x="3482" y="6746"/>
                    <a:pt x="3846" y="7334"/>
                  </a:cubicBezTo>
                  <a:lnTo>
                    <a:pt x="3999" y="7556"/>
                  </a:lnTo>
                  <a:lnTo>
                    <a:pt x="4078" y="7655"/>
                  </a:lnTo>
                  <a:lnTo>
                    <a:pt x="4118" y="7705"/>
                  </a:lnTo>
                  <a:lnTo>
                    <a:pt x="4188" y="7784"/>
                  </a:lnTo>
                  <a:lnTo>
                    <a:pt x="4211" y="7805"/>
                  </a:lnTo>
                  <a:lnTo>
                    <a:pt x="4254" y="7844"/>
                  </a:lnTo>
                  <a:lnTo>
                    <a:pt x="4427" y="7999"/>
                  </a:lnTo>
                  <a:cubicBezTo>
                    <a:pt x="4664" y="8202"/>
                    <a:pt x="4931" y="8363"/>
                    <a:pt x="5218" y="8480"/>
                  </a:cubicBezTo>
                  <a:cubicBezTo>
                    <a:pt x="5976" y="8771"/>
                    <a:pt x="6617" y="8811"/>
                    <a:pt x="7155" y="8811"/>
                  </a:cubicBezTo>
                  <a:cubicBezTo>
                    <a:pt x="7364" y="8811"/>
                    <a:pt x="7557" y="8805"/>
                    <a:pt x="7736" y="8805"/>
                  </a:cubicBezTo>
                  <a:cubicBezTo>
                    <a:pt x="7787" y="8805"/>
                    <a:pt x="7836" y="8806"/>
                    <a:pt x="7885" y="8807"/>
                  </a:cubicBezTo>
                  <a:cubicBezTo>
                    <a:pt x="7943" y="8806"/>
                    <a:pt x="8000" y="8805"/>
                    <a:pt x="8055" y="8805"/>
                  </a:cubicBezTo>
                  <a:cubicBezTo>
                    <a:pt x="8314" y="8805"/>
                    <a:pt x="8535" y="8816"/>
                    <a:pt x="8708" y="8843"/>
                  </a:cubicBezTo>
                  <a:cubicBezTo>
                    <a:pt x="8873" y="8876"/>
                    <a:pt x="8763" y="8836"/>
                    <a:pt x="8930" y="8888"/>
                  </a:cubicBezTo>
                  <a:lnTo>
                    <a:pt x="9054" y="8937"/>
                  </a:lnTo>
                  <a:lnTo>
                    <a:pt x="9058" y="8939"/>
                  </a:lnTo>
                  <a:lnTo>
                    <a:pt x="9058" y="8939"/>
                  </a:lnTo>
                  <a:lnTo>
                    <a:pt x="9060" y="8941"/>
                  </a:lnTo>
                  <a:cubicBezTo>
                    <a:pt x="9086" y="8961"/>
                    <a:pt x="9114" y="8977"/>
                    <a:pt x="9143" y="8991"/>
                  </a:cubicBezTo>
                  <a:cubicBezTo>
                    <a:pt x="9363" y="9092"/>
                    <a:pt x="9616" y="9465"/>
                    <a:pt x="9818" y="9975"/>
                  </a:cubicBezTo>
                  <a:cubicBezTo>
                    <a:pt x="10019" y="10486"/>
                    <a:pt x="10208" y="11089"/>
                    <a:pt x="10435" y="11704"/>
                  </a:cubicBezTo>
                  <a:cubicBezTo>
                    <a:pt x="10664" y="12319"/>
                    <a:pt x="10971" y="12974"/>
                    <a:pt x="11487" y="13533"/>
                  </a:cubicBezTo>
                  <a:cubicBezTo>
                    <a:pt x="11552" y="13602"/>
                    <a:pt x="11607" y="13667"/>
                    <a:pt x="11681" y="13737"/>
                  </a:cubicBezTo>
                  <a:lnTo>
                    <a:pt x="11948" y="13949"/>
                  </a:lnTo>
                  <a:lnTo>
                    <a:pt x="12217" y="14136"/>
                  </a:lnTo>
                  <a:cubicBezTo>
                    <a:pt x="12291" y="14177"/>
                    <a:pt x="12336" y="14191"/>
                    <a:pt x="12394" y="14220"/>
                  </a:cubicBezTo>
                  <a:lnTo>
                    <a:pt x="12559" y="14294"/>
                  </a:lnTo>
                  <a:lnTo>
                    <a:pt x="12740" y="14377"/>
                  </a:lnTo>
                  <a:lnTo>
                    <a:pt x="12864" y="14418"/>
                  </a:lnTo>
                  <a:cubicBezTo>
                    <a:pt x="13016" y="14466"/>
                    <a:pt x="13175" y="14504"/>
                    <a:pt x="13333" y="14530"/>
                  </a:cubicBezTo>
                  <a:cubicBezTo>
                    <a:pt x="13605" y="14571"/>
                    <a:pt x="13840" y="14584"/>
                    <a:pt x="14044" y="14584"/>
                  </a:cubicBezTo>
                  <a:cubicBezTo>
                    <a:pt x="14284" y="14584"/>
                    <a:pt x="14482" y="14567"/>
                    <a:pt x="14649" y="14562"/>
                  </a:cubicBezTo>
                  <a:lnTo>
                    <a:pt x="15282" y="14533"/>
                  </a:lnTo>
                  <a:cubicBezTo>
                    <a:pt x="15297" y="14532"/>
                    <a:pt x="15313" y="14531"/>
                    <a:pt x="15330" y="14531"/>
                  </a:cubicBezTo>
                  <a:cubicBezTo>
                    <a:pt x="15410" y="14531"/>
                    <a:pt x="15497" y="14544"/>
                    <a:pt x="15507" y="14544"/>
                  </a:cubicBezTo>
                  <a:cubicBezTo>
                    <a:pt x="15508" y="14544"/>
                    <a:pt x="15508" y="14544"/>
                    <a:pt x="15507" y="14543"/>
                  </a:cubicBezTo>
                  <a:lnTo>
                    <a:pt x="15507" y="14543"/>
                  </a:lnTo>
                  <a:cubicBezTo>
                    <a:pt x="15563" y="14555"/>
                    <a:pt x="15619" y="14560"/>
                    <a:pt x="15675" y="14560"/>
                  </a:cubicBezTo>
                  <a:cubicBezTo>
                    <a:pt x="16049" y="14560"/>
                    <a:pt x="16391" y="14309"/>
                    <a:pt x="16479" y="13940"/>
                  </a:cubicBezTo>
                  <a:cubicBezTo>
                    <a:pt x="16581" y="13516"/>
                    <a:pt x="16309" y="13098"/>
                    <a:pt x="15874" y="13009"/>
                  </a:cubicBezTo>
                  <a:cubicBezTo>
                    <a:pt x="15857" y="13007"/>
                    <a:pt x="15825" y="12983"/>
                    <a:pt x="15593" y="12926"/>
                  </a:cubicBezTo>
                  <a:cubicBezTo>
                    <a:pt x="15323" y="12859"/>
                    <a:pt x="15050" y="12809"/>
                    <a:pt x="14775" y="12773"/>
                  </a:cubicBezTo>
                  <a:cubicBezTo>
                    <a:pt x="14458" y="12729"/>
                    <a:pt x="14101" y="12677"/>
                    <a:pt x="13840" y="12582"/>
                  </a:cubicBezTo>
                  <a:cubicBezTo>
                    <a:pt x="13780" y="12562"/>
                    <a:pt x="13721" y="12534"/>
                    <a:pt x="13666" y="12503"/>
                  </a:cubicBezTo>
                  <a:lnTo>
                    <a:pt x="13631" y="12482"/>
                  </a:lnTo>
                  <a:lnTo>
                    <a:pt x="13631" y="12482"/>
                  </a:lnTo>
                  <a:cubicBezTo>
                    <a:pt x="13632" y="12483"/>
                    <a:pt x="13633" y="12484"/>
                    <a:pt x="13633" y="12484"/>
                  </a:cubicBezTo>
                  <a:cubicBezTo>
                    <a:pt x="13633" y="12484"/>
                    <a:pt x="13632" y="12483"/>
                    <a:pt x="13629" y="12481"/>
                  </a:cubicBezTo>
                  <a:lnTo>
                    <a:pt x="13629" y="12481"/>
                  </a:lnTo>
                  <a:cubicBezTo>
                    <a:pt x="13643" y="12488"/>
                    <a:pt x="13670" y="12501"/>
                    <a:pt x="13718" y="12524"/>
                  </a:cubicBezTo>
                  <a:lnTo>
                    <a:pt x="13709" y="12519"/>
                  </a:lnTo>
                  <a:lnTo>
                    <a:pt x="13690" y="12507"/>
                  </a:lnTo>
                  <a:lnTo>
                    <a:pt x="13654" y="12483"/>
                  </a:lnTo>
                  <a:lnTo>
                    <a:pt x="13505" y="12383"/>
                  </a:lnTo>
                  <a:cubicBezTo>
                    <a:pt x="13460" y="12350"/>
                    <a:pt x="13391" y="12313"/>
                    <a:pt x="13364" y="12283"/>
                  </a:cubicBezTo>
                  <a:cubicBezTo>
                    <a:pt x="13360" y="12266"/>
                    <a:pt x="13355" y="12247"/>
                    <a:pt x="13348" y="12232"/>
                  </a:cubicBezTo>
                  <a:cubicBezTo>
                    <a:pt x="13341" y="12218"/>
                    <a:pt x="13333" y="12204"/>
                    <a:pt x="13322" y="12196"/>
                  </a:cubicBezTo>
                  <a:lnTo>
                    <a:pt x="13266" y="12103"/>
                  </a:lnTo>
                  <a:cubicBezTo>
                    <a:pt x="13101" y="11859"/>
                    <a:pt x="12956" y="11453"/>
                    <a:pt x="12817" y="10934"/>
                  </a:cubicBezTo>
                  <a:cubicBezTo>
                    <a:pt x="12675" y="10415"/>
                    <a:pt x="12571" y="9788"/>
                    <a:pt x="12331" y="9071"/>
                  </a:cubicBezTo>
                  <a:cubicBezTo>
                    <a:pt x="12085" y="8382"/>
                    <a:pt x="11743" y="7447"/>
                    <a:pt x="10776" y="6779"/>
                  </a:cubicBezTo>
                  <a:lnTo>
                    <a:pt x="10415" y="6554"/>
                  </a:lnTo>
                  <a:lnTo>
                    <a:pt x="10368" y="6528"/>
                  </a:lnTo>
                  <a:lnTo>
                    <a:pt x="10346" y="6514"/>
                  </a:lnTo>
                  <a:lnTo>
                    <a:pt x="10246" y="6470"/>
                  </a:lnTo>
                  <a:lnTo>
                    <a:pt x="10186" y="6444"/>
                  </a:lnTo>
                  <a:lnTo>
                    <a:pt x="10064" y="6392"/>
                  </a:lnTo>
                  <a:cubicBezTo>
                    <a:pt x="9902" y="6320"/>
                    <a:pt x="9447" y="6188"/>
                    <a:pt x="9260" y="6165"/>
                  </a:cubicBezTo>
                  <a:cubicBezTo>
                    <a:pt x="8767" y="6078"/>
                    <a:pt x="8328" y="6066"/>
                    <a:pt x="7940" y="6061"/>
                  </a:cubicBezTo>
                  <a:cubicBezTo>
                    <a:pt x="7767" y="6063"/>
                    <a:pt x="7602" y="6065"/>
                    <a:pt x="7448" y="6065"/>
                  </a:cubicBezTo>
                  <a:cubicBezTo>
                    <a:pt x="6918" y="6065"/>
                    <a:pt x="6516" y="6044"/>
                    <a:pt x="6378" y="5971"/>
                  </a:cubicBezTo>
                  <a:cubicBezTo>
                    <a:pt x="6343" y="5961"/>
                    <a:pt x="6311" y="5944"/>
                    <a:pt x="6283" y="5918"/>
                  </a:cubicBezTo>
                  <a:lnTo>
                    <a:pt x="6264" y="5906"/>
                  </a:lnTo>
                  <a:lnTo>
                    <a:pt x="6259" y="5902"/>
                  </a:lnTo>
                  <a:lnTo>
                    <a:pt x="6257" y="5902"/>
                  </a:lnTo>
                  <a:lnTo>
                    <a:pt x="6178" y="5815"/>
                  </a:lnTo>
                  <a:cubicBezTo>
                    <a:pt x="6177" y="5812"/>
                    <a:pt x="6177" y="5811"/>
                    <a:pt x="6177" y="5811"/>
                  </a:cubicBezTo>
                  <a:lnTo>
                    <a:pt x="6177" y="5811"/>
                  </a:lnTo>
                  <a:cubicBezTo>
                    <a:pt x="6178" y="5811"/>
                    <a:pt x="6179" y="5811"/>
                    <a:pt x="6180" y="5812"/>
                  </a:cubicBezTo>
                  <a:lnTo>
                    <a:pt x="6180" y="5812"/>
                  </a:lnTo>
                  <a:cubicBezTo>
                    <a:pt x="6154" y="5768"/>
                    <a:pt x="6096" y="5627"/>
                    <a:pt x="6079" y="5466"/>
                  </a:cubicBezTo>
                  <a:cubicBezTo>
                    <a:pt x="6010" y="5026"/>
                    <a:pt x="6048" y="4366"/>
                    <a:pt x="5946" y="3612"/>
                  </a:cubicBezTo>
                  <a:lnTo>
                    <a:pt x="5900" y="3321"/>
                  </a:lnTo>
                  <a:lnTo>
                    <a:pt x="5871" y="3189"/>
                  </a:lnTo>
                  <a:lnTo>
                    <a:pt x="5857" y="3137"/>
                  </a:lnTo>
                  <a:lnTo>
                    <a:pt x="5828" y="3031"/>
                  </a:lnTo>
                  <a:cubicBezTo>
                    <a:pt x="5807" y="2935"/>
                    <a:pt x="5696" y="2625"/>
                    <a:pt x="5615" y="2438"/>
                  </a:cubicBezTo>
                  <a:cubicBezTo>
                    <a:pt x="5434" y="2084"/>
                    <a:pt x="5232" y="1761"/>
                    <a:pt x="4993" y="1498"/>
                  </a:cubicBezTo>
                  <a:cubicBezTo>
                    <a:pt x="4238" y="633"/>
                    <a:pt x="3176" y="101"/>
                    <a:pt x="2033" y="10"/>
                  </a:cubicBezTo>
                  <a:cubicBezTo>
                    <a:pt x="1942" y="3"/>
                    <a:pt x="1850" y="0"/>
                    <a:pt x="17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4"/>
            <p:cNvSpPr/>
            <p:nvPr/>
          </p:nvSpPr>
          <p:spPr>
            <a:xfrm>
              <a:off x="2875450" y="1811800"/>
              <a:ext cx="478000" cy="419225"/>
            </a:xfrm>
            <a:custGeom>
              <a:rect b="b" l="l" r="r" t="t"/>
              <a:pathLst>
                <a:path extrusionOk="0" h="16769" w="19120">
                  <a:moveTo>
                    <a:pt x="3991" y="4181"/>
                  </a:moveTo>
                  <a:lnTo>
                    <a:pt x="3991" y="4181"/>
                  </a:lnTo>
                  <a:cubicBezTo>
                    <a:pt x="3991" y="4181"/>
                    <a:pt x="3991" y="4182"/>
                    <a:pt x="3991" y="4183"/>
                  </a:cubicBezTo>
                  <a:lnTo>
                    <a:pt x="3991" y="4183"/>
                  </a:lnTo>
                  <a:lnTo>
                    <a:pt x="3991" y="4183"/>
                  </a:lnTo>
                  <a:cubicBezTo>
                    <a:pt x="3991" y="4182"/>
                    <a:pt x="3991" y="4181"/>
                    <a:pt x="3991" y="4181"/>
                  </a:cubicBezTo>
                  <a:close/>
                  <a:moveTo>
                    <a:pt x="4001" y="4237"/>
                  </a:moveTo>
                  <a:lnTo>
                    <a:pt x="4003" y="4243"/>
                  </a:lnTo>
                  <a:cubicBezTo>
                    <a:pt x="4005" y="4255"/>
                    <a:pt x="4006" y="4259"/>
                    <a:pt x="4006" y="4259"/>
                  </a:cubicBezTo>
                  <a:cubicBezTo>
                    <a:pt x="4006" y="4259"/>
                    <a:pt x="4004" y="4250"/>
                    <a:pt x="4001" y="4237"/>
                  </a:cubicBezTo>
                  <a:close/>
                  <a:moveTo>
                    <a:pt x="7048" y="6975"/>
                  </a:moveTo>
                  <a:cubicBezTo>
                    <a:pt x="7058" y="6985"/>
                    <a:pt x="7064" y="6993"/>
                    <a:pt x="7064" y="6993"/>
                  </a:cubicBezTo>
                  <a:cubicBezTo>
                    <a:pt x="7064" y="6993"/>
                    <a:pt x="7060" y="6988"/>
                    <a:pt x="7050" y="6977"/>
                  </a:cubicBezTo>
                  <a:lnTo>
                    <a:pt x="7048" y="6975"/>
                  </a:lnTo>
                  <a:close/>
                  <a:moveTo>
                    <a:pt x="10537" y="10088"/>
                  </a:moveTo>
                  <a:cubicBezTo>
                    <a:pt x="10537" y="10088"/>
                    <a:pt x="10542" y="10090"/>
                    <a:pt x="10556" y="10096"/>
                  </a:cubicBezTo>
                  <a:lnTo>
                    <a:pt x="10556" y="10096"/>
                  </a:lnTo>
                  <a:lnTo>
                    <a:pt x="10556" y="10096"/>
                  </a:lnTo>
                  <a:cubicBezTo>
                    <a:pt x="10545" y="10091"/>
                    <a:pt x="10537" y="10088"/>
                    <a:pt x="10537" y="10088"/>
                  </a:cubicBezTo>
                  <a:close/>
                  <a:moveTo>
                    <a:pt x="10626" y="10127"/>
                  </a:moveTo>
                  <a:lnTo>
                    <a:pt x="10630" y="10129"/>
                  </a:lnTo>
                  <a:cubicBezTo>
                    <a:pt x="10631" y="10129"/>
                    <a:pt x="10632" y="10130"/>
                    <a:pt x="10632" y="10130"/>
                  </a:cubicBezTo>
                  <a:cubicBezTo>
                    <a:pt x="10631" y="10130"/>
                    <a:pt x="10629" y="10129"/>
                    <a:pt x="10626" y="10127"/>
                  </a:cubicBezTo>
                  <a:close/>
                  <a:moveTo>
                    <a:pt x="1823" y="1"/>
                  </a:moveTo>
                  <a:cubicBezTo>
                    <a:pt x="1584" y="1"/>
                    <a:pt x="1346" y="20"/>
                    <a:pt x="1111" y="60"/>
                  </a:cubicBezTo>
                  <a:lnTo>
                    <a:pt x="732" y="137"/>
                  </a:lnTo>
                  <a:cubicBezTo>
                    <a:pt x="339" y="218"/>
                    <a:pt x="33" y="551"/>
                    <a:pt x="18" y="957"/>
                  </a:cubicBezTo>
                  <a:cubicBezTo>
                    <a:pt x="0" y="1426"/>
                    <a:pt x="378" y="1814"/>
                    <a:pt x="863" y="1821"/>
                  </a:cubicBezTo>
                  <a:lnTo>
                    <a:pt x="1016" y="1825"/>
                  </a:lnTo>
                  <a:lnTo>
                    <a:pt x="1239" y="1828"/>
                  </a:lnTo>
                  <a:cubicBezTo>
                    <a:pt x="1384" y="1832"/>
                    <a:pt x="1595" y="1864"/>
                    <a:pt x="1856" y="1923"/>
                  </a:cubicBezTo>
                  <a:cubicBezTo>
                    <a:pt x="2372" y="2043"/>
                    <a:pt x="3120" y="2443"/>
                    <a:pt x="3606" y="3163"/>
                  </a:cubicBezTo>
                  <a:cubicBezTo>
                    <a:pt x="3733" y="3337"/>
                    <a:pt x="3814" y="3538"/>
                    <a:pt x="3889" y="3737"/>
                  </a:cubicBezTo>
                  <a:cubicBezTo>
                    <a:pt x="3905" y="3839"/>
                    <a:pt x="3927" y="3815"/>
                    <a:pt x="3962" y="4030"/>
                  </a:cubicBezTo>
                  <a:lnTo>
                    <a:pt x="3986" y="4155"/>
                  </a:lnTo>
                  <a:lnTo>
                    <a:pt x="3991" y="4183"/>
                  </a:lnTo>
                  <a:lnTo>
                    <a:pt x="3993" y="4205"/>
                  </a:lnTo>
                  <a:lnTo>
                    <a:pt x="4006" y="4394"/>
                  </a:lnTo>
                  <a:cubicBezTo>
                    <a:pt x="4041" y="4935"/>
                    <a:pt x="3931" y="5655"/>
                    <a:pt x="4015" y="6628"/>
                  </a:cubicBezTo>
                  <a:cubicBezTo>
                    <a:pt x="4070" y="7123"/>
                    <a:pt x="4158" y="7669"/>
                    <a:pt x="4553" y="8305"/>
                  </a:cubicBezTo>
                  <a:lnTo>
                    <a:pt x="4718" y="8544"/>
                  </a:lnTo>
                  <a:lnTo>
                    <a:pt x="4811" y="8661"/>
                  </a:lnTo>
                  <a:lnTo>
                    <a:pt x="4857" y="8719"/>
                  </a:lnTo>
                  <a:lnTo>
                    <a:pt x="4931" y="8800"/>
                  </a:lnTo>
                  <a:lnTo>
                    <a:pt x="4953" y="8821"/>
                  </a:lnTo>
                  <a:lnTo>
                    <a:pt x="5000" y="8864"/>
                  </a:lnTo>
                  <a:lnTo>
                    <a:pt x="5192" y="9036"/>
                  </a:lnTo>
                  <a:cubicBezTo>
                    <a:pt x="5450" y="9256"/>
                    <a:pt x="5742" y="9433"/>
                    <a:pt x="6058" y="9562"/>
                  </a:cubicBezTo>
                  <a:cubicBezTo>
                    <a:pt x="6895" y="9884"/>
                    <a:pt x="7620" y="9929"/>
                    <a:pt x="8243" y="9929"/>
                  </a:cubicBezTo>
                  <a:cubicBezTo>
                    <a:pt x="8481" y="9929"/>
                    <a:pt x="8704" y="9922"/>
                    <a:pt x="8912" y="9922"/>
                  </a:cubicBezTo>
                  <a:cubicBezTo>
                    <a:pt x="8973" y="9922"/>
                    <a:pt x="9032" y="9923"/>
                    <a:pt x="9090" y="9924"/>
                  </a:cubicBezTo>
                  <a:cubicBezTo>
                    <a:pt x="9150" y="9923"/>
                    <a:pt x="9209" y="9923"/>
                    <a:pt x="9267" y="9923"/>
                  </a:cubicBezTo>
                  <a:cubicBezTo>
                    <a:pt x="9586" y="9923"/>
                    <a:pt x="9868" y="9936"/>
                    <a:pt x="10097" y="9972"/>
                  </a:cubicBezTo>
                  <a:cubicBezTo>
                    <a:pt x="10291" y="10010"/>
                    <a:pt x="10210" y="9977"/>
                    <a:pt x="10406" y="10041"/>
                  </a:cubicBezTo>
                  <a:lnTo>
                    <a:pt x="10549" y="10098"/>
                  </a:lnTo>
                  <a:lnTo>
                    <a:pt x="10569" y="10105"/>
                  </a:lnTo>
                  <a:lnTo>
                    <a:pt x="10569" y="10105"/>
                  </a:lnTo>
                  <a:lnTo>
                    <a:pt x="10578" y="10112"/>
                  </a:lnTo>
                  <a:cubicBezTo>
                    <a:pt x="10616" y="10139"/>
                    <a:pt x="10657" y="10163"/>
                    <a:pt x="10698" y="10185"/>
                  </a:cubicBezTo>
                  <a:cubicBezTo>
                    <a:pt x="11020" y="10352"/>
                    <a:pt x="11322" y="10837"/>
                    <a:pt x="11564" y="11450"/>
                  </a:cubicBezTo>
                  <a:cubicBezTo>
                    <a:pt x="11805" y="12067"/>
                    <a:pt x="12018" y="12777"/>
                    <a:pt x="12278" y="13490"/>
                  </a:cubicBezTo>
                  <a:cubicBezTo>
                    <a:pt x="12537" y="14202"/>
                    <a:pt x="12883" y="14947"/>
                    <a:pt x="13457" y="15575"/>
                  </a:cubicBezTo>
                  <a:cubicBezTo>
                    <a:pt x="13530" y="15652"/>
                    <a:pt x="13592" y="15728"/>
                    <a:pt x="13675" y="15805"/>
                  </a:cubicBezTo>
                  <a:lnTo>
                    <a:pt x="13965" y="16037"/>
                  </a:lnTo>
                  <a:lnTo>
                    <a:pt x="14259" y="16247"/>
                  </a:lnTo>
                  <a:cubicBezTo>
                    <a:pt x="14342" y="16293"/>
                    <a:pt x="14395" y="16312"/>
                    <a:pt x="14464" y="16345"/>
                  </a:cubicBezTo>
                  <a:lnTo>
                    <a:pt x="14656" y="16432"/>
                  </a:lnTo>
                  <a:lnTo>
                    <a:pt x="14849" y="16523"/>
                  </a:lnTo>
                  <a:lnTo>
                    <a:pt x="14988" y="16568"/>
                  </a:lnTo>
                  <a:cubicBezTo>
                    <a:pt x="15160" y="16623"/>
                    <a:pt x="15335" y="16664"/>
                    <a:pt x="15512" y="16694"/>
                  </a:cubicBezTo>
                  <a:cubicBezTo>
                    <a:pt x="15867" y="16748"/>
                    <a:pt x="16170" y="16761"/>
                    <a:pt x="16429" y="16761"/>
                  </a:cubicBezTo>
                  <a:cubicBezTo>
                    <a:pt x="16656" y="16761"/>
                    <a:pt x="16850" y="16751"/>
                    <a:pt x="17019" y="16749"/>
                  </a:cubicBezTo>
                  <a:cubicBezTo>
                    <a:pt x="17317" y="16741"/>
                    <a:pt x="17544" y="16732"/>
                    <a:pt x="17695" y="16732"/>
                  </a:cubicBezTo>
                  <a:cubicBezTo>
                    <a:pt x="17726" y="16732"/>
                    <a:pt x="17753" y="16732"/>
                    <a:pt x="17777" y="16733"/>
                  </a:cubicBezTo>
                  <a:cubicBezTo>
                    <a:pt x="17785" y="16733"/>
                    <a:pt x="17792" y="16733"/>
                    <a:pt x="17800" y="16733"/>
                  </a:cubicBezTo>
                  <a:cubicBezTo>
                    <a:pt x="17912" y="16733"/>
                    <a:pt x="18035" y="16753"/>
                    <a:pt x="18045" y="16753"/>
                  </a:cubicBezTo>
                  <a:cubicBezTo>
                    <a:pt x="18046" y="16753"/>
                    <a:pt x="18046" y="16752"/>
                    <a:pt x="18045" y="16752"/>
                  </a:cubicBezTo>
                  <a:lnTo>
                    <a:pt x="18045" y="16752"/>
                  </a:lnTo>
                  <a:cubicBezTo>
                    <a:pt x="18101" y="16763"/>
                    <a:pt x="18157" y="16769"/>
                    <a:pt x="18212" y="16769"/>
                  </a:cubicBezTo>
                  <a:cubicBezTo>
                    <a:pt x="18587" y="16769"/>
                    <a:pt x="18929" y="16515"/>
                    <a:pt x="19018" y="16145"/>
                  </a:cubicBezTo>
                  <a:cubicBezTo>
                    <a:pt x="19119" y="15721"/>
                    <a:pt x="18848" y="15305"/>
                    <a:pt x="18413" y="15216"/>
                  </a:cubicBezTo>
                  <a:cubicBezTo>
                    <a:pt x="18397" y="15216"/>
                    <a:pt x="18349" y="15185"/>
                    <a:pt x="18088" y="15124"/>
                  </a:cubicBezTo>
                  <a:cubicBezTo>
                    <a:pt x="17777" y="15051"/>
                    <a:pt x="17462" y="14997"/>
                    <a:pt x="17145" y="14963"/>
                  </a:cubicBezTo>
                  <a:cubicBezTo>
                    <a:pt x="16775" y="14918"/>
                    <a:pt x="16351" y="14874"/>
                    <a:pt x="16015" y="14758"/>
                  </a:cubicBezTo>
                  <a:cubicBezTo>
                    <a:pt x="15936" y="14731"/>
                    <a:pt x="15859" y="14698"/>
                    <a:pt x="15787" y="14659"/>
                  </a:cubicBezTo>
                  <a:lnTo>
                    <a:pt x="15734" y="14631"/>
                  </a:lnTo>
                  <a:lnTo>
                    <a:pt x="15732" y="14630"/>
                  </a:lnTo>
                  <a:lnTo>
                    <a:pt x="15823" y="14674"/>
                  </a:lnTo>
                  <a:lnTo>
                    <a:pt x="15811" y="14667"/>
                  </a:lnTo>
                  <a:lnTo>
                    <a:pt x="15790" y="14652"/>
                  </a:lnTo>
                  <a:lnTo>
                    <a:pt x="15747" y="14624"/>
                  </a:lnTo>
                  <a:lnTo>
                    <a:pt x="15572" y="14509"/>
                  </a:lnTo>
                  <a:cubicBezTo>
                    <a:pt x="15519" y="14471"/>
                    <a:pt x="15441" y="14427"/>
                    <a:pt x="15404" y="14392"/>
                  </a:cubicBezTo>
                  <a:cubicBezTo>
                    <a:pt x="15393" y="14367"/>
                    <a:pt x="15380" y="14343"/>
                    <a:pt x="15364" y="14320"/>
                  </a:cubicBezTo>
                  <a:cubicBezTo>
                    <a:pt x="15349" y="14298"/>
                    <a:pt x="15331" y="14279"/>
                    <a:pt x="15313" y="14262"/>
                  </a:cubicBezTo>
                  <a:lnTo>
                    <a:pt x="15235" y="14145"/>
                  </a:lnTo>
                  <a:cubicBezTo>
                    <a:pt x="15010" y="13832"/>
                    <a:pt x="14828" y="13335"/>
                    <a:pt x="14658" y="12719"/>
                  </a:cubicBezTo>
                  <a:cubicBezTo>
                    <a:pt x="14484" y="12102"/>
                    <a:pt x="14357" y="11369"/>
                    <a:pt x="14079" y="10548"/>
                  </a:cubicBezTo>
                  <a:cubicBezTo>
                    <a:pt x="13933" y="10093"/>
                    <a:pt x="13738" y="9654"/>
                    <a:pt x="13498" y="9244"/>
                  </a:cubicBezTo>
                  <a:cubicBezTo>
                    <a:pt x="13374" y="9019"/>
                    <a:pt x="13185" y="8790"/>
                    <a:pt x="13015" y="8570"/>
                  </a:cubicBezTo>
                  <a:cubicBezTo>
                    <a:pt x="12797" y="8364"/>
                    <a:pt x="12601" y="8133"/>
                    <a:pt x="12331" y="7972"/>
                  </a:cubicBezTo>
                  <a:lnTo>
                    <a:pt x="11930" y="7724"/>
                  </a:lnTo>
                  <a:lnTo>
                    <a:pt x="11881" y="7694"/>
                  </a:lnTo>
                  <a:lnTo>
                    <a:pt x="11855" y="7680"/>
                  </a:lnTo>
                  <a:lnTo>
                    <a:pt x="11755" y="7633"/>
                  </a:lnTo>
                  <a:lnTo>
                    <a:pt x="11683" y="7604"/>
                  </a:lnTo>
                  <a:lnTo>
                    <a:pt x="11540" y="7544"/>
                  </a:lnTo>
                  <a:cubicBezTo>
                    <a:pt x="11350" y="7462"/>
                    <a:pt x="10865" y="7319"/>
                    <a:pt x="10647" y="7293"/>
                  </a:cubicBezTo>
                  <a:cubicBezTo>
                    <a:pt x="10093" y="7195"/>
                    <a:pt x="9593" y="7181"/>
                    <a:pt x="9143" y="7178"/>
                  </a:cubicBezTo>
                  <a:cubicBezTo>
                    <a:pt x="8940" y="7180"/>
                    <a:pt x="8745" y="7182"/>
                    <a:pt x="8561" y="7182"/>
                  </a:cubicBezTo>
                  <a:cubicBezTo>
                    <a:pt x="7939" y="7182"/>
                    <a:pt x="7444" y="7160"/>
                    <a:pt x="7218" y="7051"/>
                  </a:cubicBezTo>
                  <a:cubicBezTo>
                    <a:pt x="7155" y="7030"/>
                    <a:pt x="7096" y="6998"/>
                    <a:pt x="7046" y="6953"/>
                  </a:cubicBezTo>
                  <a:lnTo>
                    <a:pt x="7012" y="6925"/>
                  </a:lnTo>
                  <a:lnTo>
                    <a:pt x="7002" y="6920"/>
                  </a:lnTo>
                  <a:lnTo>
                    <a:pt x="7000" y="6919"/>
                  </a:lnTo>
                  <a:lnTo>
                    <a:pt x="6995" y="6913"/>
                  </a:lnTo>
                  <a:lnTo>
                    <a:pt x="6897" y="6802"/>
                  </a:lnTo>
                  <a:cubicBezTo>
                    <a:pt x="6891" y="6794"/>
                    <a:pt x="6891" y="6792"/>
                    <a:pt x="6893" y="6792"/>
                  </a:cubicBezTo>
                  <a:cubicBezTo>
                    <a:pt x="6894" y="6792"/>
                    <a:pt x="6899" y="6795"/>
                    <a:pt x="6899" y="6795"/>
                  </a:cubicBezTo>
                  <a:cubicBezTo>
                    <a:pt x="6864" y="6766"/>
                    <a:pt x="6763" y="6537"/>
                    <a:pt x="6734" y="6274"/>
                  </a:cubicBezTo>
                  <a:cubicBezTo>
                    <a:pt x="6653" y="5724"/>
                    <a:pt x="6701" y="4952"/>
                    <a:pt x="6591" y="4097"/>
                  </a:cubicBezTo>
                  <a:lnTo>
                    <a:pt x="6538" y="3768"/>
                  </a:lnTo>
                  <a:lnTo>
                    <a:pt x="6508" y="3627"/>
                  </a:lnTo>
                  <a:lnTo>
                    <a:pt x="6491" y="3564"/>
                  </a:lnTo>
                  <a:lnTo>
                    <a:pt x="6457" y="3440"/>
                  </a:lnTo>
                  <a:cubicBezTo>
                    <a:pt x="6433" y="3318"/>
                    <a:pt x="6311" y="2988"/>
                    <a:pt x="6223" y="2779"/>
                  </a:cubicBezTo>
                  <a:cubicBezTo>
                    <a:pt x="6024" y="2380"/>
                    <a:pt x="5799" y="2015"/>
                    <a:pt x="5529" y="1716"/>
                  </a:cubicBezTo>
                  <a:cubicBezTo>
                    <a:pt x="4470" y="488"/>
                    <a:pt x="3109" y="108"/>
                    <a:pt x="2198" y="17"/>
                  </a:cubicBezTo>
                  <a:cubicBezTo>
                    <a:pt x="2073" y="6"/>
                    <a:pt x="1948" y="1"/>
                    <a:pt x="18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4"/>
            <p:cNvSpPr/>
            <p:nvPr/>
          </p:nvSpPr>
          <p:spPr>
            <a:xfrm>
              <a:off x="553875" y="2438175"/>
              <a:ext cx="189675" cy="509200"/>
            </a:xfrm>
            <a:custGeom>
              <a:rect b="b" l="l" r="r" t="t"/>
              <a:pathLst>
                <a:path extrusionOk="0" h="20368" w="7587">
                  <a:moveTo>
                    <a:pt x="6022" y="4557"/>
                  </a:moveTo>
                  <a:cubicBezTo>
                    <a:pt x="6027" y="4570"/>
                    <a:pt x="6031" y="4579"/>
                    <a:pt x="6030" y="4579"/>
                  </a:cubicBezTo>
                  <a:cubicBezTo>
                    <a:pt x="6030" y="4579"/>
                    <a:pt x="6028" y="4575"/>
                    <a:pt x="6024" y="4564"/>
                  </a:cubicBezTo>
                  <a:lnTo>
                    <a:pt x="6022" y="4557"/>
                  </a:lnTo>
                  <a:close/>
                  <a:moveTo>
                    <a:pt x="4709" y="7767"/>
                  </a:moveTo>
                  <a:cubicBezTo>
                    <a:pt x="4707" y="7772"/>
                    <a:pt x="4705" y="7783"/>
                    <a:pt x="4706" y="7786"/>
                  </a:cubicBezTo>
                  <a:cubicBezTo>
                    <a:pt x="4706" y="7786"/>
                    <a:pt x="4707" y="7787"/>
                    <a:pt x="4707" y="7787"/>
                  </a:cubicBezTo>
                  <a:cubicBezTo>
                    <a:pt x="4709" y="7787"/>
                    <a:pt x="4710" y="7780"/>
                    <a:pt x="4709" y="7767"/>
                  </a:cubicBezTo>
                  <a:close/>
                  <a:moveTo>
                    <a:pt x="4686" y="7919"/>
                  </a:moveTo>
                  <a:lnTo>
                    <a:pt x="4680" y="7958"/>
                  </a:lnTo>
                  <a:lnTo>
                    <a:pt x="4678" y="7966"/>
                  </a:lnTo>
                  <a:cubicBezTo>
                    <a:pt x="4676" y="7981"/>
                    <a:pt x="4675" y="7987"/>
                    <a:pt x="4675" y="7987"/>
                  </a:cubicBezTo>
                  <a:cubicBezTo>
                    <a:pt x="4675" y="7987"/>
                    <a:pt x="4681" y="7949"/>
                    <a:pt x="4686" y="7919"/>
                  </a:cubicBezTo>
                  <a:close/>
                  <a:moveTo>
                    <a:pt x="3897" y="12005"/>
                  </a:moveTo>
                  <a:cubicBezTo>
                    <a:pt x="3896" y="12007"/>
                    <a:pt x="3895" y="12008"/>
                    <a:pt x="3895" y="12008"/>
                  </a:cubicBezTo>
                  <a:cubicBezTo>
                    <a:pt x="3895" y="12008"/>
                    <a:pt x="3896" y="12008"/>
                    <a:pt x="3896" y="12007"/>
                  </a:cubicBezTo>
                  <a:lnTo>
                    <a:pt x="3897" y="12005"/>
                  </a:lnTo>
                  <a:close/>
                  <a:moveTo>
                    <a:pt x="1951" y="17382"/>
                  </a:moveTo>
                  <a:lnTo>
                    <a:pt x="1951" y="17383"/>
                  </a:lnTo>
                  <a:lnTo>
                    <a:pt x="1951" y="17383"/>
                  </a:lnTo>
                  <a:cubicBezTo>
                    <a:pt x="1949" y="17387"/>
                    <a:pt x="1946" y="17390"/>
                    <a:pt x="1946" y="17390"/>
                  </a:cubicBezTo>
                  <a:cubicBezTo>
                    <a:pt x="1946" y="17390"/>
                    <a:pt x="1947" y="17388"/>
                    <a:pt x="1951" y="17382"/>
                  </a:cubicBezTo>
                  <a:close/>
                  <a:moveTo>
                    <a:pt x="6609" y="1"/>
                  </a:moveTo>
                  <a:cubicBezTo>
                    <a:pt x="6504" y="1"/>
                    <a:pt x="6398" y="19"/>
                    <a:pt x="6297" y="56"/>
                  </a:cubicBezTo>
                  <a:lnTo>
                    <a:pt x="5976" y="173"/>
                  </a:lnTo>
                  <a:cubicBezTo>
                    <a:pt x="5677" y="295"/>
                    <a:pt x="5395" y="453"/>
                    <a:pt x="5134" y="644"/>
                  </a:cubicBezTo>
                  <a:cubicBezTo>
                    <a:pt x="4214" y="1331"/>
                    <a:pt x="3599" y="2348"/>
                    <a:pt x="3420" y="3481"/>
                  </a:cubicBezTo>
                  <a:cubicBezTo>
                    <a:pt x="3358" y="3833"/>
                    <a:pt x="3357" y="4215"/>
                    <a:pt x="3395" y="4610"/>
                  </a:cubicBezTo>
                  <a:cubicBezTo>
                    <a:pt x="3425" y="4811"/>
                    <a:pt x="3496" y="5131"/>
                    <a:pt x="3530" y="5225"/>
                  </a:cubicBezTo>
                  <a:lnTo>
                    <a:pt x="3561" y="5330"/>
                  </a:lnTo>
                  <a:lnTo>
                    <a:pt x="3577" y="5383"/>
                  </a:lnTo>
                  <a:lnTo>
                    <a:pt x="3623" y="5509"/>
                  </a:lnTo>
                  <a:lnTo>
                    <a:pt x="3737" y="5780"/>
                  </a:lnTo>
                  <a:cubicBezTo>
                    <a:pt x="4053" y="6473"/>
                    <a:pt x="4436" y="7013"/>
                    <a:pt x="4611" y="7422"/>
                  </a:cubicBezTo>
                  <a:cubicBezTo>
                    <a:pt x="4681" y="7566"/>
                    <a:pt x="4707" y="7715"/>
                    <a:pt x="4709" y="7767"/>
                  </a:cubicBezTo>
                  <a:lnTo>
                    <a:pt x="4709" y="7767"/>
                  </a:lnTo>
                  <a:cubicBezTo>
                    <a:pt x="4710" y="7766"/>
                    <a:pt x="4710" y="7765"/>
                    <a:pt x="4711" y="7765"/>
                  </a:cubicBezTo>
                  <a:cubicBezTo>
                    <a:pt x="4712" y="7765"/>
                    <a:pt x="4712" y="7766"/>
                    <a:pt x="4713" y="7769"/>
                  </a:cubicBezTo>
                  <a:lnTo>
                    <a:pt x="4692" y="7884"/>
                  </a:lnTo>
                  <a:lnTo>
                    <a:pt x="4692" y="7884"/>
                  </a:lnTo>
                  <a:cubicBezTo>
                    <a:pt x="4692" y="7883"/>
                    <a:pt x="4692" y="7883"/>
                    <a:pt x="4692" y="7883"/>
                  </a:cubicBezTo>
                  <a:lnTo>
                    <a:pt x="4692" y="7883"/>
                  </a:lnTo>
                  <a:cubicBezTo>
                    <a:pt x="4692" y="7883"/>
                    <a:pt x="4692" y="7883"/>
                    <a:pt x="4692" y="7884"/>
                  </a:cubicBezTo>
                  <a:lnTo>
                    <a:pt x="4690" y="7887"/>
                  </a:lnTo>
                  <a:lnTo>
                    <a:pt x="4687" y="7892"/>
                  </a:lnTo>
                  <a:lnTo>
                    <a:pt x="4678" y="7913"/>
                  </a:lnTo>
                  <a:cubicBezTo>
                    <a:pt x="4668" y="7949"/>
                    <a:pt x="4651" y="7982"/>
                    <a:pt x="4625" y="8008"/>
                  </a:cubicBezTo>
                  <a:cubicBezTo>
                    <a:pt x="4525" y="8183"/>
                    <a:pt x="4005" y="8520"/>
                    <a:pt x="3352" y="8918"/>
                  </a:cubicBezTo>
                  <a:cubicBezTo>
                    <a:pt x="3027" y="9130"/>
                    <a:pt x="2661" y="9372"/>
                    <a:pt x="2290" y="9711"/>
                  </a:cubicBezTo>
                  <a:cubicBezTo>
                    <a:pt x="2142" y="9829"/>
                    <a:pt x="1829" y="10185"/>
                    <a:pt x="1729" y="10331"/>
                  </a:cubicBezTo>
                  <a:lnTo>
                    <a:pt x="1654" y="10439"/>
                  </a:lnTo>
                  <a:lnTo>
                    <a:pt x="1616" y="10493"/>
                  </a:lnTo>
                  <a:lnTo>
                    <a:pt x="1556" y="10584"/>
                  </a:lnTo>
                  <a:lnTo>
                    <a:pt x="1544" y="10608"/>
                  </a:lnTo>
                  <a:lnTo>
                    <a:pt x="1520" y="10654"/>
                  </a:lnTo>
                  <a:lnTo>
                    <a:pt x="1332" y="11037"/>
                  </a:lnTo>
                  <a:cubicBezTo>
                    <a:pt x="870" y="12120"/>
                    <a:pt x="1078" y="13094"/>
                    <a:pt x="1234" y="13808"/>
                  </a:cubicBezTo>
                  <a:cubicBezTo>
                    <a:pt x="1411" y="14543"/>
                    <a:pt x="1659" y="15129"/>
                    <a:pt x="1815" y="15645"/>
                  </a:cubicBezTo>
                  <a:cubicBezTo>
                    <a:pt x="1970" y="16160"/>
                    <a:pt x="2066" y="16578"/>
                    <a:pt x="2056" y="16872"/>
                  </a:cubicBezTo>
                  <a:lnTo>
                    <a:pt x="2058" y="16980"/>
                  </a:lnTo>
                  <a:cubicBezTo>
                    <a:pt x="2052" y="16994"/>
                    <a:pt x="2052" y="17009"/>
                    <a:pt x="2054" y="17025"/>
                  </a:cubicBezTo>
                  <a:cubicBezTo>
                    <a:pt x="2058" y="17042"/>
                    <a:pt x="2063" y="17061"/>
                    <a:pt x="2070" y="17076"/>
                  </a:cubicBezTo>
                  <a:cubicBezTo>
                    <a:pt x="2059" y="17116"/>
                    <a:pt x="2023" y="17185"/>
                    <a:pt x="2003" y="17236"/>
                  </a:cubicBezTo>
                  <a:lnTo>
                    <a:pt x="1929" y="17399"/>
                  </a:lnTo>
                  <a:lnTo>
                    <a:pt x="1911" y="17441"/>
                  </a:lnTo>
                  <a:lnTo>
                    <a:pt x="1903" y="17460"/>
                  </a:lnTo>
                  <a:lnTo>
                    <a:pt x="1898" y="17470"/>
                  </a:lnTo>
                  <a:cubicBezTo>
                    <a:pt x="1927" y="17421"/>
                    <a:pt x="1943" y="17396"/>
                    <a:pt x="1951" y="17383"/>
                  </a:cubicBezTo>
                  <a:lnTo>
                    <a:pt x="1951" y="17383"/>
                  </a:lnTo>
                  <a:lnTo>
                    <a:pt x="1951" y="17386"/>
                  </a:lnTo>
                  <a:lnTo>
                    <a:pt x="1929" y="17423"/>
                  </a:lnTo>
                  <a:cubicBezTo>
                    <a:pt x="1899" y="17480"/>
                    <a:pt x="1863" y="17535"/>
                    <a:pt x="1824" y="17585"/>
                  </a:cubicBezTo>
                  <a:cubicBezTo>
                    <a:pt x="1652" y="17803"/>
                    <a:pt x="1379" y="18037"/>
                    <a:pt x="1133" y="18245"/>
                  </a:cubicBezTo>
                  <a:cubicBezTo>
                    <a:pt x="920" y="18422"/>
                    <a:pt x="715" y="18611"/>
                    <a:pt x="523" y="18810"/>
                  </a:cubicBezTo>
                  <a:cubicBezTo>
                    <a:pt x="454" y="18879"/>
                    <a:pt x="389" y="18953"/>
                    <a:pt x="329" y="19030"/>
                  </a:cubicBezTo>
                  <a:cubicBezTo>
                    <a:pt x="7" y="19338"/>
                    <a:pt x="0" y="19836"/>
                    <a:pt x="311" y="20140"/>
                  </a:cubicBezTo>
                  <a:cubicBezTo>
                    <a:pt x="466" y="20292"/>
                    <a:pt x="671" y="20368"/>
                    <a:pt x="878" y="20368"/>
                  </a:cubicBezTo>
                  <a:cubicBezTo>
                    <a:pt x="1088" y="20368"/>
                    <a:pt x="1299" y="20290"/>
                    <a:pt x="1461" y="20135"/>
                  </a:cubicBezTo>
                  <a:lnTo>
                    <a:pt x="1461" y="20135"/>
                  </a:lnTo>
                  <a:cubicBezTo>
                    <a:pt x="1461" y="20136"/>
                    <a:pt x="1460" y="20136"/>
                    <a:pt x="1461" y="20136"/>
                  </a:cubicBezTo>
                  <a:cubicBezTo>
                    <a:pt x="1463" y="20136"/>
                    <a:pt x="1563" y="20050"/>
                    <a:pt x="1645" y="20006"/>
                  </a:cubicBezTo>
                  <a:lnTo>
                    <a:pt x="2197" y="19692"/>
                  </a:lnTo>
                  <a:cubicBezTo>
                    <a:pt x="2463" y="19536"/>
                    <a:pt x="2841" y="19357"/>
                    <a:pt x="3293" y="18963"/>
                  </a:cubicBezTo>
                  <a:cubicBezTo>
                    <a:pt x="3413" y="18857"/>
                    <a:pt x="3527" y="18742"/>
                    <a:pt x="3632" y="18620"/>
                  </a:cubicBezTo>
                  <a:lnTo>
                    <a:pt x="3714" y="18518"/>
                  </a:lnTo>
                  <a:lnTo>
                    <a:pt x="3822" y="18351"/>
                  </a:lnTo>
                  <a:lnTo>
                    <a:pt x="3922" y="18202"/>
                  </a:lnTo>
                  <a:cubicBezTo>
                    <a:pt x="3956" y="18145"/>
                    <a:pt x="3986" y="18111"/>
                    <a:pt x="4027" y="18037"/>
                  </a:cubicBezTo>
                  <a:lnTo>
                    <a:pt x="4154" y="17733"/>
                  </a:lnTo>
                  <a:lnTo>
                    <a:pt x="4268" y="17411"/>
                  </a:lnTo>
                  <a:cubicBezTo>
                    <a:pt x="4293" y="17313"/>
                    <a:pt x="4305" y="17228"/>
                    <a:pt x="4324" y="17135"/>
                  </a:cubicBezTo>
                  <a:cubicBezTo>
                    <a:pt x="4465" y="16387"/>
                    <a:pt x="4376" y="15669"/>
                    <a:pt x="4242" y="15028"/>
                  </a:cubicBezTo>
                  <a:cubicBezTo>
                    <a:pt x="4109" y="14385"/>
                    <a:pt x="3946" y="13773"/>
                    <a:pt x="3847" y="13234"/>
                  </a:cubicBezTo>
                  <a:cubicBezTo>
                    <a:pt x="3745" y="12692"/>
                    <a:pt x="3761" y="12242"/>
                    <a:pt x="3895" y="12041"/>
                  </a:cubicBezTo>
                  <a:cubicBezTo>
                    <a:pt x="3912" y="12014"/>
                    <a:pt x="3926" y="11984"/>
                    <a:pt x="3938" y="11955"/>
                  </a:cubicBezTo>
                  <a:lnTo>
                    <a:pt x="3939" y="11949"/>
                  </a:lnTo>
                  <a:lnTo>
                    <a:pt x="3939" y="11949"/>
                  </a:lnTo>
                  <a:lnTo>
                    <a:pt x="3941" y="11946"/>
                  </a:lnTo>
                  <a:lnTo>
                    <a:pt x="4018" y="11838"/>
                  </a:lnTo>
                  <a:cubicBezTo>
                    <a:pt x="4134" y="11706"/>
                    <a:pt x="4061" y="11799"/>
                    <a:pt x="4182" y="11684"/>
                  </a:cubicBezTo>
                  <a:cubicBezTo>
                    <a:pt x="4343" y="11543"/>
                    <a:pt x="4577" y="11385"/>
                    <a:pt x="4860" y="11213"/>
                  </a:cubicBezTo>
                  <a:cubicBezTo>
                    <a:pt x="5409" y="10847"/>
                    <a:pt x="6213" y="10487"/>
                    <a:pt x="6943" y="9513"/>
                  </a:cubicBezTo>
                  <a:cubicBezTo>
                    <a:pt x="7124" y="9260"/>
                    <a:pt x="7265" y="8982"/>
                    <a:pt x="7357" y="8685"/>
                  </a:cubicBezTo>
                  <a:lnTo>
                    <a:pt x="7421" y="8460"/>
                  </a:lnTo>
                  <a:lnTo>
                    <a:pt x="7437" y="8403"/>
                  </a:lnTo>
                  <a:lnTo>
                    <a:pt x="7443" y="8375"/>
                  </a:lnTo>
                  <a:lnTo>
                    <a:pt x="7461" y="8271"/>
                  </a:lnTo>
                  <a:lnTo>
                    <a:pt x="7469" y="8207"/>
                  </a:lnTo>
                  <a:lnTo>
                    <a:pt x="7483" y="8081"/>
                  </a:lnTo>
                  <a:lnTo>
                    <a:pt x="7495" y="7812"/>
                  </a:lnTo>
                  <a:cubicBezTo>
                    <a:pt x="7490" y="7121"/>
                    <a:pt x="7292" y="6667"/>
                    <a:pt x="7101" y="6268"/>
                  </a:cubicBezTo>
                  <a:cubicBezTo>
                    <a:pt x="6704" y="5502"/>
                    <a:pt x="6297" y="5038"/>
                    <a:pt x="6084" y="4653"/>
                  </a:cubicBezTo>
                  <a:lnTo>
                    <a:pt x="6012" y="4521"/>
                  </a:lnTo>
                  <a:lnTo>
                    <a:pt x="6003" y="4505"/>
                  </a:lnTo>
                  <a:cubicBezTo>
                    <a:pt x="6003" y="4504"/>
                    <a:pt x="6003" y="4504"/>
                    <a:pt x="6003" y="4504"/>
                  </a:cubicBezTo>
                  <a:lnTo>
                    <a:pt x="6003" y="4504"/>
                  </a:lnTo>
                  <a:cubicBezTo>
                    <a:pt x="6002" y="4504"/>
                    <a:pt x="6013" y="4534"/>
                    <a:pt x="6022" y="4556"/>
                  </a:cubicBezTo>
                  <a:lnTo>
                    <a:pt x="6022" y="4556"/>
                  </a:lnTo>
                  <a:lnTo>
                    <a:pt x="6017" y="4545"/>
                  </a:lnTo>
                  <a:lnTo>
                    <a:pt x="5995" y="4493"/>
                  </a:lnTo>
                  <a:lnTo>
                    <a:pt x="5955" y="4392"/>
                  </a:lnTo>
                  <a:cubicBezTo>
                    <a:pt x="5880" y="4215"/>
                    <a:pt x="5916" y="4247"/>
                    <a:pt x="5878" y="4177"/>
                  </a:cubicBezTo>
                  <a:cubicBezTo>
                    <a:pt x="5843" y="4015"/>
                    <a:pt x="5809" y="3849"/>
                    <a:pt x="5818" y="3680"/>
                  </a:cubicBezTo>
                  <a:cubicBezTo>
                    <a:pt x="5825" y="2989"/>
                    <a:pt x="6160" y="2397"/>
                    <a:pt x="6440" y="2080"/>
                  </a:cubicBezTo>
                  <a:cubicBezTo>
                    <a:pt x="6586" y="1922"/>
                    <a:pt x="6711" y="1805"/>
                    <a:pt x="6806" y="1738"/>
                  </a:cubicBezTo>
                  <a:lnTo>
                    <a:pt x="6954" y="1634"/>
                  </a:lnTo>
                  <a:lnTo>
                    <a:pt x="7096" y="1534"/>
                  </a:lnTo>
                  <a:cubicBezTo>
                    <a:pt x="7492" y="1255"/>
                    <a:pt x="7586" y="724"/>
                    <a:pt x="7308" y="346"/>
                  </a:cubicBezTo>
                  <a:cubicBezTo>
                    <a:pt x="7141" y="120"/>
                    <a:pt x="6878" y="1"/>
                    <a:pt x="6609" y="1"/>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4"/>
            <p:cNvSpPr/>
            <p:nvPr/>
          </p:nvSpPr>
          <p:spPr>
            <a:xfrm>
              <a:off x="692125" y="2440350"/>
              <a:ext cx="214625" cy="589875"/>
            </a:xfrm>
            <a:custGeom>
              <a:rect b="b" l="l" r="r" t="t"/>
              <a:pathLst>
                <a:path extrusionOk="0" h="23595" w="8585">
                  <a:moveTo>
                    <a:pt x="6673" y="5220"/>
                  </a:moveTo>
                  <a:cubicBezTo>
                    <a:pt x="6673" y="5220"/>
                    <a:pt x="6673" y="5220"/>
                    <a:pt x="6674" y="5221"/>
                  </a:cubicBezTo>
                  <a:lnTo>
                    <a:pt x="6675" y="5223"/>
                  </a:lnTo>
                  <a:lnTo>
                    <a:pt x="6675" y="5223"/>
                  </a:lnTo>
                  <a:cubicBezTo>
                    <a:pt x="6674" y="5221"/>
                    <a:pt x="6673" y="5220"/>
                    <a:pt x="6673" y="5220"/>
                  </a:cubicBezTo>
                  <a:close/>
                  <a:moveTo>
                    <a:pt x="5572" y="9189"/>
                  </a:moveTo>
                  <a:lnTo>
                    <a:pt x="5569" y="9211"/>
                  </a:lnTo>
                  <a:lnTo>
                    <a:pt x="5567" y="9218"/>
                  </a:lnTo>
                  <a:lnTo>
                    <a:pt x="5567" y="9218"/>
                  </a:lnTo>
                  <a:cubicBezTo>
                    <a:pt x="5569" y="9209"/>
                    <a:pt x="5571" y="9199"/>
                    <a:pt x="5572" y="9189"/>
                  </a:cubicBezTo>
                  <a:close/>
                  <a:moveTo>
                    <a:pt x="4271" y="13714"/>
                  </a:moveTo>
                  <a:cubicBezTo>
                    <a:pt x="4271" y="13714"/>
                    <a:pt x="4266" y="13721"/>
                    <a:pt x="4259" y="13731"/>
                  </a:cubicBezTo>
                  <a:lnTo>
                    <a:pt x="4259" y="13731"/>
                  </a:lnTo>
                  <a:lnTo>
                    <a:pt x="4259" y="13731"/>
                  </a:lnTo>
                  <a:cubicBezTo>
                    <a:pt x="4267" y="13719"/>
                    <a:pt x="4271" y="13714"/>
                    <a:pt x="4271" y="13714"/>
                  </a:cubicBezTo>
                  <a:close/>
                  <a:moveTo>
                    <a:pt x="2293" y="20318"/>
                  </a:moveTo>
                  <a:cubicBezTo>
                    <a:pt x="2293" y="20318"/>
                    <a:pt x="2287" y="20328"/>
                    <a:pt x="2284" y="20333"/>
                  </a:cubicBezTo>
                  <a:lnTo>
                    <a:pt x="2284" y="20333"/>
                  </a:lnTo>
                  <a:lnTo>
                    <a:pt x="2285" y="20332"/>
                  </a:lnTo>
                  <a:lnTo>
                    <a:pt x="2285" y="20331"/>
                  </a:lnTo>
                  <a:lnTo>
                    <a:pt x="2285" y="20331"/>
                  </a:lnTo>
                  <a:cubicBezTo>
                    <a:pt x="2284" y="20332"/>
                    <a:pt x="2284" y="20333"/>
                    <a:pt x="2283" y="20335"/>
                  </a:cubicBezTo>
                  <a:lnTo>
                    <a:pt x="2283" y="20335"/>
                  </a:lnTo>
                  <a:cubicBezTo>
                    <a:pt x="2283" y="20334"/>
                    <a:pt x="2284" y="20332"/>
                    <a:pt x="2286" y="20328"/>
                  </a:cubicBezTo>
                  <a:lnTo>
                    <a:pt x="2286" y="20328"/>
                  </a:lnTo>
                  <a:lnTo>
                    <a:pt x="2285" y="20331"/>
                  </a:lnTo>
                  <a:lnTo>
                    <a:pt x="2285" y="20331"/>
                  </a:lnTo>
                  <a:cubicBezTo>
                    <a:pt x="2291" y="20321"/>
                    <a:pt x="2293" y="20318"/>
                    <a:pt x="2293" y="20318"/>
                  </a:cubicBezTo>
                  <a:close/>
                  <a:moveTo>
                    <a:pt x="7603" y="1"/>
                  </a:moveTo>
                  <a:cubicBezTo>
                    <a:pt x="7494" y="1"/>
                    <a:pt x="7385" y="20"/>
                    <a:pt x="7280" y="60"/>
                  </a:cubicBezTo>
                  <a:lnTo>
                    <a:pt x="6920" y="196"/>
                  </a:lnTo>
                  <a:cubicBezTo>
                    <a:pt x="6584" y="337"/>
                    <a:pt x="6266" y="519"/>
                    <a:pt x="5976" y="739"/>
                  </a:cubicBezTo>
                  <a:cubicBezTo>
                    <a:pt x="5254" y="1303"/>
                    <a:pt x="4302" y="2351"/>
                    <a:pt x="4060" y="3956"/>
                  </a:cubicBezTo>
                  <a:cubicBezTo>
                    <a:pt x="3991" y="4351"/>
                    <a:pt x="3995" y="4781"/>
                    <a:pt x="4036" y="5224"/>
                  </a:cubicBezTo>
                  <a:cubicBezTo>
                    <a:pt x="4074" y="5449"/>
                    <a:pt x="4146" y="5793"/>
                    <a:pt x="4190" y="5910"/>
                  </a:cubicBezTo>
                  <a:lnTo>
                    <a:pt x="4228" y="6034"/>
                  </a:lnTo>
                  <a:lnTo>
                    <a:pt x="4245" y="6096"/>
                  </a:lnTo>
                  <a:lnTo>
                    <a:pt x="4297" y="6230"/>
                  </a:lnTo>
                  <a:lnTo>
                    <a:pt x="4426" y="6535"/>
                  </a:lnTo>
                  <a:cubicBezTo>
                    <a:pt x="4787" y="7321"/>
                    <a:pt x="5239" y="7946"/>
                    <a:pt x="5462" y="8457"/>
                  </a:cubicBezTo>
                  <a:cubicBezTo>
                    <a:pt x="5577" y="8694"/>
                    <a:pt x="5612" y="8941"/>
                    <a:pt x="5600" y="8984"/>
                  </a:cubicBezTo>
                  <a:cubicBezTo>
                    <a:pt x="5600" y="8984"/>
                    <a:pt x="5602" y="8979"/>
                    <a:pt x="5603" y="8979"/>
                  </a:cubicBezTo>
                  <a:cubicBezTo>
                    <a:pt x="5604" y="8979"/>
                    <a:pt x="5605" y="8981"/>
                    <a:pt x="5605" y="8990"/>
                  </a:cubicBezTo>
                  <a:lnTo>
                    <a:pt x="5581" y="9137"/>
                  </a:lnTo>
                  <a:lnTo>
                    <a:pt x="5580" y="9141"/>
                  </a:lnTo>
                  <a:lnTo>
                    <a:pt x="5579" y="9144"/>
                  </a:lnTo>
                  <a:lnTo>
                    <a:pt x="5574" y="9155"/>
                  </a:lnTo>
                  <a:lnTo>
                    <a:pt x="5558" y="9197"/>
                  </a:lnTo>
                  <a:cubicBezTo>
                    <a:pt x="5540" y="9263"/>
                    <a:pt x="5507" y="9321"/>
                    <a:pt x="5466" y="9373"/>
                  </a:cubicBezTo>
                  <a:cubicBezTo>
                    <a:pt x="5294" y="9646"/>
                    <a:pt x="4660" y="10043"/>
                    <a:pt x="3903" y="10507"/>
                  </a:cubicBezTo>
                  <a:cubicBezTo>
                    <a:pt x="3525" y="10751"/>
                    <a:pt x="3108" y="11028"/>
                    <a:pt x="2692" y="11408"/>
                  </a:cubicBezTo>
                  <a:cubicBezTo>
                    <a:pt x="2520" y="11545"/>
                    <a:pt x="2187" y="11925"/>
                    <a:pt x="2068" y="12095"/>
                  </a:cubicBezTo>
                  <a:lnTo>
                    <a:pt x="1980" y="12222"/>
                  </a:lnTo>
                  <a:lnTo>
                    <a:pt x="1936" y="12284"/>
                  </a:lnTo>
                  <a:lnTo>
                    <a:pt x="1874" y="12377"/>
                  </a:lnTo>
                  <a:lnTo>
                    <a:pt x="1862" y="12403"/>
                  </a:lnTo>
                  <a:lnTo>
                    <a:pt x="1834" y="12456"/>
                  </a:lnTo>
                  <a:lnTo>
                    <a:pt x="1626" y="12879"/>
                  </a:lnTo>
                  <a:cubicBezTo>
                    <a:pt x="1484" y="13160"/>
                    <a:pt x="1441" y="13459"/>
                    <a:pt x="1365" y="13750"/>
                  </a:cubicBezTo>
                  <a:cubicBezTo>
                    <a:pt x="1339" y="14027"/>
                    <a:pt x="1302" y="14320"/>
                    <a:pt x="1315" y="14578"/>
                  </a:cubicBezTo>
                  <a:cubicBezTo>
                    <a:pt x="1331" y="15054"/>
                    <a:pt x="1398" y="15529"/>
                    <a:pt x="1516" y="15991"/>
                  </a:cubicBezTo>
                  <a:cubicBezTo>
                    <a:pt x="1718" y="16835"/>
                    <a:pt x="1999" y="17524"/>
                    <a:pt x="2180" y="18139"/>
                  </a:cubicBezTo>
                  <a:cubicBezTo>
                    <a:pt x="2362" y="18751"/>
                    <a:pt x="2472" y="19268"/>
                    <a:pt x="2450" y="19653"/>
                  </a:cubicBezTo>
                  <a:lnTo>
                    <a:pt x="2446" y="19794"/>
                  </a:lnTo>
                  <a:cubicBezTo>
                    <a:pt x="2438" y="19820"/>
                    <a:pt x="2434" y="19844"/>
                    <a:pt x="2432" y="19870"/>
                  </a:cubicBezTo>
                  <a:cubicBezTo>
                    <a:pt x="2432" y="19899"/>
                    <a:pt x="2434" y="19926"/>
                    <a:pt x="2438" y="19954"/>
                  </a:cubicBezTo>
                  <a:cubicBezTo>
                    <a:pt x="2426" y="20002"/>
                    <a:pt x="2383" y="20081"/>
                    <a:pt x="2357" y="20141"/>
                  </a:cubicBezTo>
                  <a:lnTo>
                    <a:pt x="2271" y="20332"/>
                  </a:lnTo>
                  <a:lnTo>
                    <a:pt x="2250" y="20380"/>
                  </a:lnTo>
                  <a:lnTo>
                    <a:pt x="2238" y="20402"/>
                  </a:lnTo>
                  <a:lnTo>
                    <a:pt x="2233" y="20414"/>
                  </a:lnTo>
                  <a:cubicBezTo>
                    <a:pt x="2259" y="20373"/>
                    <a:pt x="2274" y="20349"/>
                    <a:pt x="2283" y="20335"/>
                  </a:cubicBezTo>
                  <a:lnTo>
                    <a:pt x="2283" y="20335"/>
                  </a:lnTo>
                  <a:cubicBezTo>
                    <a:pt x="2282" y="20335"/>
                    <a:pt x="2282" y="20336"/>
                    <a:pt x="2282" y="20336"/>
                  </a:cubicBezTo>
                  <a:cubicBezTo>
                    <a:pt x="2282" y="20336"/>
                    <a:pt x="2283" y="20335"/>
                    <a:pt x="2284" y="20333"/>
                  </a:cubicBezTo>
                  <a:lnTo>
                    <a:pt x="2284" y="20333"/>
                  </a:lnTo>
                  <a:lnTo>
                    <a:pt x="2255" y="20383"/>
                  </a:lnTo>
                  <a:cubicBezTo>
                    <a:pt x="2214" y="20456"/>
                    <a:pt x="2168" y="20524"/>
                    <a:pt x="2114" y="20590"/>
                  </a:cubicBezTo>
                  <a:cubicBezTo>
                    <a:pt x="1893" y="20866"/>
                    <a:pt x="1558" y="21129"/>
                    <a:pt x="1267" y="21365"/>
                  </a:cubicBezTo>
                  <a:cubicBezTo>
                    <a:pt x="1018" y="21564"/>
                    <a:pt x="779" y="21777"/>
                    <a:pt x="554" y="22006"/>
                  </a:cubicBezTo>
                  <a:cubicBezTo>
                    <a:pt x="367" y="22196"/>
                    <a:pt x="343" y="22246"/>
                    <a:pt x="329" y="22255"/>
                  </a:cubicBezTo>
                  <a:cubicBezTo>
                    <a:pt x="8" y="22564"/>
                    <a:pt x="1" y="23061"/>
                    <a:pt x="312" y="23367"/>
                  </a:cubicBezTo>
                  <a:cubicBezTo>
                    <a:pt x="467" y="23518"/>
                    <a:pt x="671" y="23594"/>
                    <a:pt x="878" y="23594"/>
                  </a:cubicBezTo>
                  <a:cubicBezTo>
                    <a:pt x="1085" y="23594"/>
                    <a:pt x="1295" y="23517"/>
                    <a:pt x="1456" y="23362"/>
                  </a:cubicBezTo>
                  <a:lnTo>
                    <a:pt x="1456" y="23362"/>
                  </a:lnTo>
                  <a:cubicBezTo>
                    <a:pt x="1456" y="23362"/>
                    <a:pt x="1456" y="23363"/>
                    <a:pt x="1456" y="23363"/>
                  </a:cubicBezTo>
                  <a:cubicBezTo>
                    <a:pt x="1460" y="23363"/>
                    <a:pt x="1569" y="23265"/>
                    <a:pt x="1673" y="23204"/>
                  </a:cubicBezTo>
                  <a:cubicBezTo>
                    <a:pt x="1791" y="23121"/>
                    <a:pt x="2017" y="22996"/>
                    <a:pt x="2322" y="22812"/>
                  </a:cubicBezTo>
                  <a:cubicBezTo>
                    <a:pt x="2632" y="22623"/>
                    <a:pt x="3061" y="22403"/>
                    <a:pt x="3570" y="21961"/>
                  </a:cubicBezTo>
                  <a:cubicBezTo>
                    <a:pt x="3704" y="21841"/>
                    <a:pt x="3831" y="21712"/>
                    <a:pt x="3946" y="21574"/>
                  </a:cubicBezTo>
                  <a:lnTo>
                    <a:pt x="4039" y="21463"/>
                  </a:lnTo>
                  <a:lnTo>
                    <a:pt x="4156" y="21282"/>
                  </a:lnTo>
                  <a:lnTo>
                    <a:pt x="4273" y="21105"/>
                  </a:lnTo>
                  <a:cubicBezTo>
                    <a:pt x="4312" y="21042"/>
                    <a:pt x="4349" y="20997"/>
                    <a:pt x="4393" y="20913"/>
                  </a:cubicBezTo>
                  <a:lnTo>
                    <a:pt x="4531" y="20578"/>
                  </a:lnTo>
                  <a:lnTo>
                    <a:pt x="4653" y="20225"/>
                  </a:lnTo>
                  <a:cubicBezTo>
                    <a:pt x="4682" y="20117"/>
                    <a:pt x="4694" y="20021"/>
                    <a:pt x="4715" y="19916"/>
                  </a:cubicBezTo>
                  <a:cubicBezTo>
                    <a:pt x="4868" y="19077"/>
                    <a:pt x="4763" y="18263"/>
                    <a:pt x="4605" y="17522"/>
                  </a:cubicBezTo>
                  <a:cubicBezTo>
                    <a:pt x="4447" y="16780"/>
                    <a:pt x="4249" y="16065"/>
                    <a:pt x="4125" y="15417"/>
                  </a:cubicBezTo>
                  <a:cubicBezTo>
                    <a:pt x="4005" y="14767"/>
                    <a:pt x="4001" y="14197"/>
                    <a:pt x="4185" y="13884"/>
                  </a:cubicBezTo>
                  <a:cubicBezTo>
                    <a:pt x="4209" y="13843"/>
                    <a:pt x="4232" y="13800"/>
                    <a:pt x="4249" y="13757"/>
                  </a:cubicBezTo>
                  <a:lnTo>
                    <a:pt x="4253" y="13747"/>
                  </a:lnTo>
                  <a:lnTo>
                    <a:pt x="4253" y="13747"/>
                  </a:lnTo>
                  <a:lnTo>
                    <a:pt x="4266" y="13729"/>
                  </a:lnTo>
                  <a:lnTo>
                    <a:pt x="4357" y="13604"/>
                  </a:lnTo>
                  <a:cubicBezTo>
                    <a:pt x="4490" y="13447"/>
                    <a:pt x="4438" y="13516"/>
                    <a:pt x="4582" y="13380"/>
                  </a:cubicBezTo>
                  <a:cubicBezTo>
                    <a:pt x="4789" y="13200"/>
                    <a:pt x="5076" y="13007"/>
                    <a:pt x="5409" y="12803"/>
                  </a:cubicBezTo>
                  <a:cubicBezTo>
                    <a:pt x="6062" y="12370"/>
                    <a:pt x="6981" y="11952"/>
                    <a:pt x="7782" y="10878"/>
                  </a:cubicBezTo>
                  <a:cubicBezTo>
                    <a:pt x="7982" y="10603"/>
                    <a:pt x="8135" y="10296"/>
                    <a:pt x="8236" y="9971"/>
                  </a:cubicBezTo>
                  <a:lnTo>
                    <a:pt x="8308" y="9725"/>
                  </a:lnTo>
                  <a:lnTo>
                    <a:pt x="8324" y="9663"/>
                  </a:lnTo>
                  <a:lnTo>
                    <a:pt x="8332" y="9632"/>
                  </a:lnTo>
                  <a:lnTo>
                    <a:pt x="8349" y="9526"/>
                  </a:lnTo>
                  <a:lnTo>
                    <a:pt x="8358" y="9450"/>
                  </a:lnTo>
                  <a:lnTo>
                    <a:pt x="8377" y="9302"/>
                  </a:lnTo>
                  <a:lnTo>
                    <a:pt x="8389" y="9012"/>
                  </a:lnTo>
                  <a:cubicBezTo>
                    <a:pt x="8384" y="8263"/>
                    <a:pt x="8169" y="7754"/>
                    <a:pt x="7952" y="7305"/>
                  </a:cubicBezTo>
                  <a:cubicBezTo>
                    <a:pt x="7507" y="6437"/>
                    <a:pt x="7031" y="5886"/>
                    <a:pt x="6773" y="5410"/>
                  </a:cubicBezTo>
                  <a:lnTo>
                    <a:pt x="6684" y="5243"/>
                  </a:lnTo>
                  <a:lnTo>
                    <a:pt x="6675" y="5223"/>
                  </a:lnTo>
                  <a:lnTo>
                    <a:pt x="6675" y="5223"/>
                  </a:lnTo>
                  <a:cubicBezTo>
                    <a:pt x="6679" y="5234"/>
                    <a:pt x="6689" y="5261"/>
                    <a:pt x="6696" y="5279"/>
                  </a:cubicBezTo>
                  <a:lnTo>
                    <a:pt x="6696" y="5279"/>
                  </a:lnTo>
                  <a:lnTo>
                    <a:pt x="6693" y="5272"/>
                  </a:lnTo>
                  <a:lnTo>
                    <a:pt x="6688" y="5257"/>
                  </a:lnTo>
                  <a:lnTo>
                    <a:pt x="6663" y="5197"/>
                  </a:lnTo>
                  <a:lnTo>
                    <a:pt x="6617" y="5078"/>
                  </a:lnTo>
                  <a:cubicBezTo>
                    <a:pt x="6531" y="4877"/>
                    <a:pt x="6565" y="4886"/>
                    <a:pt x="6523" y="4791"/>
                  </a:cubicBezTo>
                  <a:cubicBezTo>
                    <a:pt x="6481" y="4581"/>
                    <a:pt x="6443" y="4368"/>
                    <a:pt x="6457" y="4154"/>
                  </a:cubicBezTo>
                  <a:cubicBezTo>
                    <a:pt x="6486" y="3286"/>
                    <a:pt x="6906" y="2547"/>
                    <a:pt x="7277" y="2170"/>
                  </a:cubicBezTo>
                  <a:cubicBezTo>
                    <a:pt x="7468" y="1983"/>
                    <a:pt x="7629" y="1842"/>
                    <a:pt x="7750" y="1761"/>
                  </a:cubicBezTo>
                  <a:lnTo>
                    <a:pt x="7939" y="1638"/>
                  </a:lnTo>
                  <a:lnTo>
                    <a:pt x="8066" y="1555"/>
                  </a:lnTo>
                  <a:cubicBezTo>
                    <a:pt x="8471" y="1290"/>
                    <a:pt x="8585" y="759"/>
                    <a:pt x="8320" y="373"/>
                  </a:cubicBezTo>
                  <a:cubicBezTo>
                    <a:pt x="8155" y="131"/>
                    <a:pt x="7883" y="1"/>
                    <a:pt x="7603" y="1"/>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4"/>
            <p:cNvSpPr/>
            <p:nvPr/>
          </p:nvSpPr>
          <p:spPr>
            <a:xfrm>
              <a:off x="531625" y="2430800"/>
              <a:ext cx="189700" cy="509225"/>
            </a:xfrm>
            <a:custGeom>
              <a:rect b="b" l="l" r="r" t="t"/>
              <a:pathLst>
                <a:path extrusionOk="0" h="20369" w="7588">
                  <a:moveTo>
                    <a:pt x="6003" y="4503"/>
                  </a:moveTo>
                  <a:cubicBezTo>
                    <a:pt x="6003" y="4503"/>
                    <a:pt x="6003" y="4504"/>
                    <a:pt x="6003" y="4505"/>
                  </a:cubicBezTo>
                  <a:lnTo>
                    <a:pt x="6004" y="4506"/>
                  </a:lnTo>
                  <a:lnTo>
                    <a:pt x="6004" y="4506"/>
                  </a:lnTo>
                  <a:cubicBezTo>
                    <a:pt x="6003" y="4504"/>
                    <a:pt x="6003" y="4503"/>
                    <a:pt x="6003" y="4503"/>
                  </a:cubicBezTo>
                  <a:close/>
                  <a:moveTo>
                    <a:pt x="6024" y="4558"/>
                  </a:moveTo>
                  <a:cubicBezTo>
                    <a:pt x="6029" y="4570"/>
                    <a:pt x="6032" y="4579"/>
                    <a:pt x="6032" y="4579"/>
                  </a:cubicBezTo>
                  <a:cubicBezTo>
                    <a:pt x="6032" y="4579"/>
                    <a:pt x="6030" y="4574"/>
                    <a:pt x="6025" y="4563"/>
                  </a:cubicBezTo>
                  <a:lnTo>
                    <a:pt x="6024" y="4558"/>
                  </a:lnTo>
                  <a:close/>
                  <a:moveTo>
                    <a:pt x="4709" y="7769"/>
                  </a:moveTo>
                  <a:lnTo>
                    <a:pt x="4709" y="7769"/>
                  </a:lnTo>
                  <a:cubicBezTo>
                    <a:pt x="4707" y="7774"/>
                    <a:pt x="4705" y="7783"/>
                    <a:pt x="4706" y="7785"/>
                  </a:cubicBezTo>
                  <a:cubicBezTo>
                    <a:pt x="4706" y="7786"/>
                    <a:pt x="4706" y="7786"/>
                    <a:pt x="4707" y="7786"/>
                  </a:cubicBezTo>
                  <a:cubicBezTo>
                    <a:pt x="4708" y="7786"/>
                    <a:pt x="4709" y="7780"/>
                    <a:pt x="4709" y="7769"/>
                  </a:cubicBezTo>
                  <a:close/>
                  <a:moveTo>
                    <a:pt x="4686" y="7919"/>
                  </a:moveTo>
                  <a:lnTo>
                    <a:pt x="4680" y="7957"/>
                  </a:lnTo>
                  <a:lnTo>
                    <a:pt x="4678" y="7966"/>
                  </a:lnTo>
                  <a:cubicBezTo>
                    <a:pt x="4676" y="7980"/>
                    <a:pt x="4675" y="7986"/>
                    <a:pt x="4675" y="7986"/>
                  </a:cubicBezTo>
                  <a:cubicBezTo>
                    <a:pt x="4675" y="7986"/>
                    <a:pt x="4681" y="7949"/>
                    <a:pt x="4686" y="7919"/>
                  </a:cubicBezTo>
                  <a:close/>
                  <a:moveTo>
                    <a:pt x="3899" y="12005"/>
                  </a:moveTo>
                  <a:cubicBezTo>
                    <a:pt x="3898" y="12007"/>
                    <a:pt x="3897" y="12008"/>
                    <a:pt x="3897" y="12008"/>
                  </a:cubicBezTo>
                  <a:cubicBezTo>
                    <a:pt x="3897" y="12008"/>
                    <a:pt x="3897" y="12007"/>
                    <a:pt x="3898" y="12006"/>
                  </a:cubicBezTo>
                  <a:lnTo>
                    <a:pt x="3899" y="12005"/>
                  </a:lnTo>
                  <a:close/>
                  <a:moveTo>
                    <a:pt x="6610" y="0"/>
                  </a:moveTo>
                  <a:cubicBezTo>
                    <a:pt x="6505" y="0"/>
                    <a:pt x="6399" y="18"/>
                    <a:pt x="6297" y="55"/>
                  </a:cubicBezTo>
                  <a:lnTo>
                    <a:pt x="5976" y="172"/>
                  </a:lnTo>
                  <a:cubicBezTo>
                    <a:pt x="5677" y="294"/>
                    <a:pt x="5395" y="452"/>
                    <a:pt x="5135" y="645"/>
                  </a:cubicBezTo>
                  <a:cubicBezTo>
                    <a:pt x="4214" y="1330"/>
                    <a:pt x="3599" y="2348"/>
                    <a:pt x="3420" y="3480"/>
                  </a:cubicBezTo>
                  <a:cubicBezTo>
                    <a:pt x="3358" y="3833"/>
                    <a:pt x="3357" y="4214"/>
                    <a:pt x="3394" y="4609"/>
                  </a:cubicBezTo>
                  <a:cubicBezTo>
                    <a:pt x="3425" y="4811"/>
                    <a:pt x="3496" y="5132"/>
                    <a:pt x="3530" y="5225"/>
                  </a:cubicBezTo>
                  <a:lnTo>
                    <a:pt x="3561" y="5330"/>
                  </a:lnTo>
                  <a:lnTo>
                    <a:pt x="3576" y="5383"/>
                  </a:lnTo>
                  <a:lnTo>
                    <a:pt x="3623" y="5508"/>
                  </a:lnTo>
                  <a:lnTo>
                    <a:pt x="3736" y="5780"/>
                  </a:lnTo>
                  <a:cubicBezTo>
                    <a:pt x="4053" y="6472"/>
                    <a:pt x="4436" y="7012"/>
                    <a:pt x="4611" y="7421"/>
                  </a:cubicBezTo>
                  <a:cubicBezTo>
                    <a:pt x="4682" y="7568"/>
                    <a:pt x="4707" y="7719"/>
                    <a:pt x="4709" y="7769"/>
                  </a:cubicBezTo>
                  <a:lnTo>
                    <a:pt x="4709" y="7769"/>
                  </a:lnTo>
                  <a:cubicBezTo>
                    <a:pt x="4710" y="7766"/>
                    <a:pt x="4711" y="7764"/>
                    <a:pt x="4712" y="7764"/>
                  </a:cubicBezTo>
                  <a:cubicBezTo>
                    <a:pt x="4712" y="7764"/>
                    <a:pt x="4712" y="7765"/>
                    <a:pt x="4712" y="7768"/>
                  </a:cubicBezTo>
                  <a:lnTo>
                    <a:pt x="4692" y="7883"/>
                  </a:lnTo>
                  <a:lnTo>
                    <a:pt x="4692" y="7883"/>
                  </a:lnTo>
                  <a:cubicBezTo>
                    <a:pt x="4692" y="7882"/>
                    <a:pt x="4692" y="7882"/>
                    <a:pt x="4692" y="7882"/>
                  </a:cubicBezTo>
                  <a:lnTo>
                    <a:pt x="4692" y="7882"/>
                  </a:lnTo>
                  <a:cubicBezTo>
                    <a:pt x="4692" y="7882"/>
                    <a:pt x="4692" y="7882"/>
                    <a:pt x="4692" y="7883"/>
                  </a:cubicBezTo>
                  <a:lnTo>
                    <a:pt x="4690" y="7887"/>
                  </a:lnTo>
                  <a:lnTo>
                    <a:pt x="4687" y="7892"/>
                  </a:lnTo>
                  <a:lnTo>
                    <a:pt x="4678" y="7912"/>
                  </a:lnTo>
                  <a:cubicBezTo>
                    <a:pt x="4668" y="7949"/>
                    <a:pt x="4651" y="7980"/>
                    <a:pt x="4625" y="8007"/>
                  </a:cubicBezTo>
                  <a:cubicBezTo>
                    <a:pt x="4525" y="8182"/>
                    <a:pt x="4004" y="8519"/>
                    <a:pt x="3351" y="8918"/>
                  </a:cubicBezTo>
                  <a:cubicBezTo>
                    <a:pt x="3027" y="9129"/>
                    <a:pt x="2661" y="9372"/>
                    <a:pt x="2289" y="9710"/>
                  </a:cubicBezTo>
                  <a:cubicBezTo>
                    <a:pt x="2142" y="9829"/>
                    <a:pt x="1829" y="10184"/>
                    <a:pt x="1729" y="10330"/>
                  </a:cubicBezTo>
                  <a:lnTo>
                    <a:pt x="1653" y="10439"/>
                  </a:lnTo>
                  <a:lnTo>
                    <a:pt x="1616" y="10494"/>
                  </a:lnTo>
                  <a:lnTo>
                    <a:pt x="1555" y="10583"/>
                  </a:lnTo>
                  <a:lnTo>
                    <a:pt x="1543" y="10607"/>
                  </a:lnTo>
                  <a:lnTo>
                    <a:pt x="1519" y="10654"/>
                  </a:lnTo>
                  <a:lnTo>
                    <a:pt x="1332" y="11037"/>
                  </a:lnTo>
                  <a:cubicBezTo>
                    <a:pt x="870" y="12119"/>
                    <a:pt x="1076" y="13094"/>
                    <a:pt x="1234" y="13807"/>
                  </a:cubicBezTo>
                  <a:cubicBezTo>
                    <a:pt x="1411" y="14543"/>
                    <a:pt x="1659" y="15129"/>
                    <a:pt x="1813" y="15644"/>
                  </a:cubicBezTo>
                  <a:cubicBezTo>
                    <a:pt x="1971" y="16156"/>
                    <a:pt x="2066" y="16576"/>
                    <a:pt x="2056" y="16871"/>
                  </a:cubicBezTo>
                  <a:lnTo>
                    <a:pt x="2056" y="16979"/>
                  </a:lnTo>
                  <a:cubicBezTo>
                    <a:pt x="2052" y="16993"/>
                    <a:pt x="2050" y="17009"/>
                    <a:pt x="2054" y="17024"/>
                  </a:cubicBezTo>
                  <a:cubicBezTo>
                    <a:pt x="2056" y="17041"/>
                    <a:pt x="2061" y="17059"/>
                    <a:pt x="2068" y="17076"/>
                  </a:cubicBezTo>
                  <a:cubicBezTo>
                    <a:pt x="2059" y="17115"/>
                    <a:pt x="2023" y="17184"/>
                    <a:pt x="2001" y="17236"/>
                  </a:cubicBezTo>
                  <a:lnTo>
                    <a:pt x="1928" y="17399"/>
                  </a:lnTo>
                  <a:lnTo>
                    <a:pt x="1910" y="17440"/>
                  </a:lnTo>
                  <a:lnTo>
                    <a:pt x="1901" y="17459"/>
                  </a:lnTo>
                  <a:lnTo>
                    <a:pt x="1896" y="17469"/>
                  </a:lnTo>
                  <a:cubicBezTo>
                    <a:pt x="1945" y="17391"/>
                    <a:pt x="1957" y="17372"/>
                    <a:pt x="1957" y="17372"/>
                  </a:cubicBezTo>
                  <a:lnTo>
                    <a:pt x="1957" y="17372"/>
                  </a:lnTo>
                  <a:cubicBezTo>
                    <a:pt x="1957" y="17372"/>
                    <a:pt x="1953" y="17379"/>
                    <a:pt x="1950" y="17384"/>
                  </a:cubicBezTo>
                  <a:lnTo>
                    <a:pt x="1950" y="17384"/>
                  </a:lnTo>
                  <a:lnTo>
                    <a:pt x="1951" y="17382"/>
                  </a:lnTo>
                  <a:lnTo>
                    <a:pt x="1951" y="17382"/>
                  </a:lnTo>
                  <a:cubicBezTo>
                    <a:pt x="1947" y="17387"/>
                    <a:pt x="1946" y="17390"/>
                    <a:pt x="1946" y="17390"/>
                  </a:cubicBezTo>
                  <a:cubicBezTo>
                    <a:pt x="1946" y="17390"/>
                    <a:pt x="1948" y="17387"/>
                    <a:pt x="1950" y="17384"/>
                  </a:cubicBezTo>
                  <a:lnTo>
                    <a:pt x="1950" y="17384"/>
                  </a:lnTo>
                  <a:lnTo>
                    <a:pt x="1949" y="17385"/>
                  </a:lnTo>
                  <a:lnTo>
                    <a:pt x="1928" y="17423"/>
                  </a:lnTo>
                  <a:cubicBezTo>
                    <a:pt x="1897" y="17480"/>
                    <a:pt x="1863" y="17535"/>
                    <a:pt x="1824" y="17584"/>
                  </a:cubicBezTo>
                  <a:cubicBezTo>
                    <a:pt x="1652" y="17803"/>
                    <a:pt x="1378" y="18036"/>
                    <a:pt x="1133" y="18244"/>
                  </a:cubicBezTo>
                  <a:cubicBezTo>
                    <a:pt x="920" y="18421"/>
                    <a:pt x="715" y="18610"/>
                    <a:pt x="521" y="18810"/>
                  </a:cubicBezTo>
                  <a:cubicBezTo>
                    <a:pt x="356" y="18982"/>
                    <a:pt x="340" y="19021"/>
                    <a:pt x="328" y="19030"/>
                  </a:cubicBezTo>
                  <a:cubicBezTo>
                    <a:pt x="7" y="19337"/>
                    <a:pt x="0" y="19836"/>
                    <a:pt x="311" y="20140"/>
                  </a:cubicBezTo>
                  <a:cubicBezTo>
                    <a:pt x="466" y="20292"/>
                    <a:pt x="673" y="20368"/>
                    <a:pt x="880" y="20368"/>
                  </a:cubicBezTo>
                  <a:cubicBezTo>
                    <a:pt x="1090" y="20368"/>
                    <a:pt x="1300" y="20291"/>
                    <a:pt x="1461" y="20136"/>
                  </a:cubicBezTo>
                  <a:lnTo>
                    <a:pt x="1461" y="20136"/>
                  </a:lnTo>
                  <a:cubicBezTo>
                    <a:pt x="1460" y="20137"/>
                    <a:pt x="1460" y="20138"/>
                    <a:pt x="1460" y="20138"/>
                  </a:cubicBezTo>
                  <a:cubicBezTo>
                    <a:pt x="1463" y="20138"/>
                    <a:pt x="1562" y="20051"/>
                    <a:pt x="1645" y="20008"/>
                  </a:cubicBezTo>
                  <a:lnTo>
                    <a:pt x="2198" y="19693"/>
                  </a:lnTo>
                  <a:cubicBezTo>
                    <a:pt x="2463" y="19537"/>
                    <a:pt x="2843" y="19358"/>
                    <a:pt x="3293" y="18963"/>
                  </a:cubicBezTo>
                  <a:cubicBezTo>
                    <a:pt x="3413" y="18856"/>
                    <a:pt x="3527" y="18741"/>
                    <a:pt x="3631" y="18619"/>
                  </a:cubicBezTo>
                  <a:lnTo>
                    <a:pt x="3714" y="18518"/>
                  </a:lnTo>
                  <a:lnTo>
                    <a:pt x="3824" y="18351"/>
                  </a:lnTo>
                  <a:lnTo>
                    <a:pt x="3924" y="18201"/>
                  </a:lnTo>
                  <a:cubicBezTo>
                    <a:pt x="3958" y="18145"/>
                    <a:pt x="3987" y="18109"/>
                    <a:pt x="4028" y="18035"/>
                  </a:cubicBezTo>
                  <a:lnTo>
                    <a:pt x="4156" y="17732"/>
                  </a:lnTo>
                  <a:lnTo>
                    <a:pt x="4269" y="17411"/>
                  </a:lnTo>
                  <a:cubicBezTo>
                    <a:pt x="4295" y="17313"/>
                    <a:pt x="4307" y="17227"/>
                    <a:pt x="4326" y="17132"/>
                  </a:cubicBezTo>
                  <a:cubicBezTo>
                    <a:pt x="4465" y="16385"/>
                    <a:pt x="4376" y="15668"/>
                    <a:pt x="4243" y="15026"/>
                  </a:cubicBezTo>
                  <a:cubicBezTo>
                    <a:pt x="4109" y="14385"/>
                    <a:pt x="3948" y="13773"/>
                    <a:pt x="3846" y="13231"/>
                  </a:cubicBezTo>
                  <a:cubicBezTo>
                    <a:pt x="3747" y="12692"/>
                    <a:pt x="3762" y="12241"/>
                    <a:pt x="3894" y="12040"/>
                  </a:cubicBezTo>
                  <a:cubicBezTo>
                    <a:pt x="3912" y="12013"/>
                    <a:pt x="3927" y="11984"/>
                    <a:pt x="3937" y="11954"/>
                  </a:cubicBezTo>
                  <a:lnTo>
                    <a:pt x="3939" y="11951"/>
                  </a:lnTo>
                  <a:lnTo>
                    <a:pt x="3939" y="11951"/>
                  </a:lnTo>
                  <a:lnTo>
                    <a:pt x="3943" y="11946"/>
                  </a:lnTo>
                  <a:lnTo>
                    <a:pt x="4020" y="11839"/>
                  </a:lnTo>
                  <a:cubicBezTo>
                    <a:pt x="4133" y="11705"/>
                    <a:pt x="4061" y="11798"/>
                    <a:pt x="4183" y="11683"/>
                  </a:cubicBezTo>
                  <a:cubicBezTo>
                    <a:pt x="4343" y="11544"/>
                    <a:pt x="4578" y="11384"/>
                    <a:pt x="4860" y="11212"/>
                  </a:cubicBezTo>
                  <a:cubicBezTo>
                    <a:pt x="5410" y="10846"/>
                    <a:pt x="6214" y="10487"/>
                    <a:pt x="6945" y="9512"/>
                  </a:cubicBezTo>
                  <a:cubicBezTo>
                    <a:pt x="7125" y="9260"/>
                    <a:pt x="7264" y="8981"/>
                    <a:pt x="7357" y="8684"/>
                  </a:cubicBezTo>
                  <a:lnTo>
                    <a:pt x="7423" y="8459"/>
                  </a:lnTo>
                  <a:lnTo>
                    <a:pt x="7438" y="8404"/>
                  </a:lnTo>
                  <a:lnTo>
                    <a:pt x="7445" y="8375"/>
                  </a:lnTo>
                  <a:lnTo>
                    <a:pt x="7462" y="8270"/>
                  </a:lnTo>
                  <a:lnTo>
                    <a:pt x="7469" y="8206"/>
                  </a:lnTo>
                  <a:lnTo>
                    <a:pt x="7484" y="8081"/>
                  </a:lnTo>
                  <a:lnTo>
                    <a:pt x="7495" y="7811"/>
                  </a:lnTo>
                  <a:cubicBezTo>
                    <a:pt x="7491" y="7120"/>
                    <a:pt x="7294" y="6667"/>
                    <a:pt x="7101" y="6268"/>
                  </a:cubicBezTo>
                  <a:cubicBezTo>
                    <a:pt x="6706" y="5501"/>
                    <a:pt x="6297" y="5037"/>
                    <a:pt x="6086" y="4652"/>
                  </a:cubicBezTo>
                  <a:lnTo>
                    <a:pt x="6013" y="4520"/>
                  </a:lnTo>
                  <a:lnTo>
                    <a:pt x="6004" y="4506"/>
                  </a:lnTo>
                  <a:lnTo>
                    <a:pt x="6004" y="4506"/>
                  </a:lnTo>
                  <a:cubicBezTo>
                    <a:pt x="6007" y="4513"/>
                    <a:pt x="6016" y="4537"/>
                    <a:pt x="6023" y="4555"/>
                  </a:cubicBezTo>
                  <a:lnTo>
                    <a:pt x="6023" y="4555"/>
                  </a:lnTo>
                  <a:lnTo>
                    <a:pt x="6017" y="4544"/>
                  </a:lnTo>
                  <a:lnTo>
                    <a:pt x="5996" y="4493"/>
                  </a:lnTo>
                  <a:lnTo>
                    <a:pt x="5955" y="4391"/>
                  </a:lnTo>
                  <a:cubicBezTo>
                    <a:pt x="5881" y="4214"/>
                    <a:pt x="5917" y="4249"/>
                    <a:pt x="5879" y="4176"/>
                  </a:cubicBezTo>
                  <a:cubicBezTo>
                    <a:pt x="5845" y="4015"/>
                    <a:pt x="5811" y="3850"/>
                    <a:pt x="5819" y="3680"/>
                  </a:cubicBezTo>
                  <a:cubicBezTo>
                    <a:pt x="5824" y="2989"/>
                    <a:pt x="6161" y="2396"/>
                    <a:pt x="6440" y="2080"/>
                  </a:cubicBezTo>
                  <a:cubicBezTo>
                    <a:pt x="6586" y="1923"/>
                    <a:pt x="6713" y="1807"/>
                    <a:pt x="6807" y="1738"/>
                  </a:cubicBezTo>
                  <a:lnTo>
                    <a:pt x="6955" y="1635"/>
                  </a:lnTo>
                  <a:lnTo>
                    <a:pt x="7098" y="1533"/>
                  </a:lnTo>
                  <a:cubicBezTo>
                    <a:pt x="7493" y="1257"/>
                    <a:pt x="7588" y="724"/>
                    <a:pt x="7309" y="346"/>
                  </a:cubicBezTo>
                  <a:cubicBezTo>
                    <a:pt x="7142" y="120"/>
                    <a:pt x="6879" y="0"/>
                    <a:pt x="66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4"/>
            <p:cNvSpPr/>
            <p:nvPr/>
          </p:nvSpPr>
          <p:spPr>
            <a:xfrm>
              <a:off x="669875" y="2433025"/>
              <a:ext cx="214675" cy="589850"/>
            </a:xfrm>
            <a:custGeom>
              <a:rect b="b" l="l" r="r" t="t"/>
              <a:pathLst>
                <a:path extrusionOk="0" h="23594" w="8587">
                  <a:moveTo>
                    <a:pt x="5571" y="9205"/>
                  </a:moveTo>
                  <a:lnTo>
                    <a:pt x="5570" y="9210"/>
                  </a:lnTo>
                  <a:lnTo>
                    <a:pt x="5570" y="9212"/>
                  </a:lnTo>
                  <a:lnTo>
                    <a:pt x="5570" y="9212"/>
                  </a:lnTo>
                  <a:cubicBezTo>
                    <a:pt x="5570" y="9210"/>
                    <a:pt x="5571" y="9208"/>
                    <a:pt x="5571" y="9205"/>
                  </a:cubicBezTo>
                  <a:close/>
                  <a:moveTo>
                    <a:pt x="2294" y="20320"/>
                  </a:moveTo>
                  <a:lnTo>
                    <a:pt x="2294" y="20320"/>
                  </a:lnTo>
                  <a:cubicBezTo>
                    <a:pt x="2294" y="20320"/>
                    <a:pt x="2290" y="20326"/>
                    <a:pt x="2287" y="20331"/>
                  </a:cubicBezTo>
                  <a:lnTo>
                    <a:pt x="2287" y="20331"/>
                  </a:lnTo>
                  <a:lnTo>
                    <a:pt x="2287" y="20331"/>
                  </a:lnTo>
                  <a:lnTo>
                    <a:pt x="2287" y="20331"/>
                  </a:lnTo>
                  <a:cubicBezTo>
                    <a:pt x="2286" y="20333"/>
                    <a:pt x="2285" y="20335"/>
                    <a:pt x="2283" y="20337"/>
                  </a:cubicBezTo>
                  <a:lnTo>
                    <a:pt x="2283" y="20337"/>
                  </a:lnTo>
                  <a:cubicBezTo>
                    <a:pt x="2283" y="20337"/>
                    <a:pt x="2285" y="20335"/>
                    <a:pt x="2288" y="20329"/>
                  </a:cubicBezTo>
                  <a:lnTo>
                    <a:pt x="2288" y="20329"/>
                  </a:lnTo>
                  <a:lnTo>
                    <a:pt x="2287" y="20331"/>
                  </a:lnTo>
                  <a:lnTo>
                    <a:pt x="2287" y="20331"/>
                  </a:lnTo>
                  <a:cubicBezTo>
                    <a:pt x="2292" y="20322"/>
                    <a:pt x="2294" y="20320"/>
                    <a:pt x="2294" y="20320"/>
                  </a:cubicBezTo>
                  <a:close/>
                  <a:moveTo>
                    <a:pt x="7603" y="1"/>
                  </a:moveTo>
                  <a:cubicBezTo>
                    <a:pt x="7495" y="1"/>
                    <a:pt x="7386" y="20"/>
                    <a:pt x="7282" y="59"/>
                  </a:cubicBezTo>
                  <a:lnTo>
                    <a:pt x="6919" y="197"/>
                  </a:lnTo>
                  <a:cubicBezTo>
                    <a:pt x="6584" y="338"/>
                    <a:pt x="6268" y="520"/>
                    <a:pt x="5978" y="740"/>
                  </a:cubicBezTo>
                  <a:cubicBezTo>
                    <a:pt x="5254" y="1303"/>
                    <a:pt x="4304" y="2350"/>
                    <a:pt x="4061" y="3955"/>
                  </a:cubicBezTo>
                  <a:cubicBezTo>
                    <a:pt x="3991" y="4352"/>
                    <a:pt x="3994" y="4780"/>
                    <a:pt x="4037" y="5225"/>
                  </a:cubicBezTo>
                  <a:cubicBezTo>
                    <a:pt x="4073" y="5448"/>
                    <a:pt x="4147" y="5794"/>
                    <a:pt x="4190" y="5911"/>
                  </a:cubicBezTo>
                  <a:lnTo>
                    <a:pt x="4228" y="6033"/>
                  </a:lnTo>
                  <a:lnTo>
                    <a:pt x="4247" y="6095"/>
                  </a:lnTo>
                  <a:lnTo>
                    <a:pt x="4297" y="6230"/>
                  </a:lnTo>
                  <a:lnTo>
                    <a:pt x="4427" y="6536"/>
                  </a:lnTo>
                  <a:cubicBezTo>
                    <a:pt x="4788" y="7320"/>
                    <a:pt x="5239" y="7946"/>
                    <a:pt x="5462" y="8456"/>
                  </a:cubicBezTo>
                  <a:cubicBezTo>
                    <a:pt x="5577" y="8693"/>
                    <a:pt x="5613" y="8941"/>
                    <a:pt x="5599" y="8985"/>
                  </a:cubicBezTo>
                  <a:cubicBezTo>
                    <a:pt x="5599" y="8985"/>
                    <a:pt x="5602" y="8979"/>
                    <a:pt x="5604" y="8979"/>
                  </a:cubicBezTo>
                  <a:cubicBezTo>
                    <a:pt x="5605" y="8979"/>
                    <a:pt x="5606" y="8981"/>
                    <a:pt x="5606" y="8989"/>
                  </a:cubicBezTo>
                  <a:lnTo>
                    <a:pt x="5582" y="9136"/>
                  </a:lnTo>
                  <a:lnTo>
                    <a:pt x="5582" y="9141"/>
                  </a:lnTo>
                  <a:lnTo>
                    <a:pt x="5579" y="9145"/>
                  </a:lnTo>
                  <a:lnTo>
                    <a:pt x="5574" y="9155"/>
                  </a:lnTo>
                  <a:lnTo>
                    <a:pt x="5560" y="9198"/>
                  </a:lnTo>
                  <a:cubicBezTo>
                    <a:pt x="5541" y="9262"/>
                    <a:pt x="5508" y="9320"/>
                    <a:pt x="5465" y="9372"/>
                  </a:cubicBezTo>
                  <a:cubicBezTo>
                    <a:pt x="5294" y="9647"/>
                    <a:pt x="4659" y="10042"/>
                    <a:pt x="3903" y="10506"/>
                  </a:cubicBezTo>
                  <a:cubicBezTo>
                    <a:pt x="3525" y="10750"/>
                    <a:pt x="3109" y="11029"/>
                    <a:pt x="2692" y="11407"/>
                  </a:cubicBezTo>
                  <a:cubicBezTo>
                    <a:pt x="2522" y="11546"/>
                    <a:pt x="2186" y="11924"/>
                    <a:pt x="2070" y="12096"/>
                  </a:cubicBezTo>
                  <a:lnTo>
                    <a:pt x="1980" y="12223"/>
                  </a:lnTo>
                  <a:lnTo>
                    <a:pt x="1937" y="12287"/>
                  </a:lnTo>
                  <a:lnTo>
                    <a:pt x="1875" y="12378"/>
                  </a:lnTo>
                  <a:lnTo>
                    <a:pt x="1862" y="12403"/>
                  </a:lnTo>
                  <a:lnTo>
                    <a:pt x="1834" y="12457"/>
                  </a:lnTo>
                  <a:lnTo>
                    <a:pt x="1628" y="12879"/>
                  </a:lnTo>
                  <a:cubicBezTo>
                    <a:pt x="1485" y="13161"/>
                    <a:pt x="1442" y="13460"/>
                    <a:pt x="1367" y="13751"/>
                  </a:cubicBezTo>
                  <a:cubicBezTo>
                    <a:pt x="1341" y="14027"/>
                    <a:pt x="1301" y="14321"/>
                    <a:pt x="1315" y="14579"/>
                  </a:cubicBezTo>
                  <a:cubicBezTo>
                    <a:pt x="1332" y="15055"/>
                    <a:pt x="1399" y="15529"/>
                    <a:pt x="1518" y="15992"/>
                  </a:cubicBezTo>
                  <a:cubicBezTo>
                    <a:pt x="1719" y="16836"/>
                    <a:pt x="2001" y="17525"/>
                    <a:pt x="2181" y="18140"/>
                  </a:cubicBezTo>
                  <a:cubicBezTo>
                    <a:pt x="2363" y="18752"/>
                    <a:pt x="2473" y="19271"/>
                    <a:pt x="2449" y="19654"/>
                  </a:cubicBezTo>
                  <a:lnTo>
                    <a:pt x="2446" y="19795"/>
                  </a:lnTo>
                  <a:cubicBezTo>
                    <a:pt x="2439" y="19821"/>
                    <a:pt x="2436" y="19845"/>
                    <a:pt x="2434" y="19870"/>
                  </a:cubicBezTo>
                  <a:cubicBezTo>
                    <a:pt x="2432" y="19900"/>
                    <a:pt x="2434" y="19927"/>
                    <a:pt x="2439" y="19955"/>
                  </a:cubicBezTo>
                  <a:cubicBezTo>
                    <a:pt x="2425" y="20003"/>
                    <a:pt x="2384" y="20082"/>
                    <a:pt x="2358" y="20142"/>
                  </a:cubicBezTo>
                  <a:lnTo>
                    <a:pt x="2272" y="20333"/>
                  </a:lnTo>
                  <a:lnTo>
                    <a:pt x="2250" y="20381"/>
                  </a:lnTo>
                  <a:lnTo>
                    <a:pt x="2240" y="20403"/>
                  </a:lnTo>
                  <a:lnTo>
                    <a:pt x="2235" y="20415"/>
                  </a:lnTo>
                  <a:cubicBezTo>
                    <a:pt x="2259" y="20376"/>
                    <a:pt x="2274" y="20351"/>
                    <a:pt x="2283" y="20337"/>
                  </a:cubicBezTo>
                  <a:lnTo>
                    <a:pt x="2283" y="20337"/>
                  </a:lnTo>
                  <a:cubicBezTo>
                    <a:pt x="2283" y="20337"/>
                    <a:pt x="2283" y="20337"/>
                    <a:pt x="2283" y="20337"/>
                  </a:cubicBezTo>
                  <a:cubicBezTo>
                    <a:pt x="2283" y="20337"/>
                    <a:pt x="2285" y="20335"/>
                    <a:pt x="2287" y="20331"/>
                  </a:cubicBezTo>
                  <a:lnTo>
                    <a:pt x="2287" y="20331"/>
                  </a:lnTo>
                  <a:lnTo>
                    <a:pt x="2286" y="20333"/>
                  </a:lnTo>
                  <a:lnTo>
                    <a:pt x="2257" y="20384"/>
                  </a:lnTo>
                  <a:cubicBezTo>
                    <a:pt x="2216" y="20456"/>
                    <a:pt x="2168" y="20525"/>
                    <a:pt x="2116" y="20591"/>
                  </a:cubicBezTo>
                  <a:cubicBezTo>
                    <a:pt x="1893" y="20867"/>
                    <a:pt x="1557" y="21130"/>
                    <a:pt x="1269" y="21367"/>
                  </a:cubicBezTo>
                  <a:cubicBezTo>
                    <a:pt x="1018" y="21565"/>
                    <a:pt x="781" y="21780"/>
                    <a:pt x="556" y="22007"/>
                  </a:cubicBezTo>
                  <a:cubicBezTo>
                    <a:pt x="367" y="22197"/>
                    <a:pt x="342" y="22247"/>
                    <a:pt x="329" y="22256"/>
                  </a:cubicBezTo>
                  <a:cubicBezTo>
                    <a:pt x="9" y="22565"/>
                    <a:pt x="0" y="23062"/>
                    <a:pt x="312" y="23368"/>
                  </a:cubicBezTo>
                  <a:cubicBezTo>
                    <a:pt x="467" y="23518"/>
                    <a:pt x="670" y="23594"/>
                    <a:pt x="875" y="23594"/>
                  </a:cubicBezTo>
                  <a:cubicBezTo>
                    <a:pt x="1084" y="23594"/>
                    <a:pt x="1294" y="23516"/>
                    <a:pt x="1456" y="23361"/>
                  </a:cubicBezTo>
                  <a:lnTo>
                    <a:pt x="1456" y="23361"/>
                  </a:lnTo>
                  <a:cubicBezTo>
                    <a:pt x="1456" y="23361"/>
                    <a:pt x="1455" y="23362"/>
                    <a:pt x="1455" y="23362"/>
                  </a:cubicBezTo>
                  <a:cubicBezTo>
                    <a:pt x="1458" y="23362"/>
                    <a:pt x="1568" y="23264"/>
                    <a:pt x="1673" y="23201"/>
                  </a:cubicBezTo>
                  <a:cubicBezTo>
                    <a:pt x="1793" y="23120"/>
                    <a:pt x="2016" y="22993"/>
                    <a:pt x="2324" y="22811"/>
                  </a:cubicBezTo>
                  <a:cubicBezTo>
                    <a:pt x="2633" y="22622"/>
                    <a:pt x="3061" y="22402"/>
                    <a:pt x="3570" y="21960"/>
                  </a:cubicBezTo>
                  <a:cubicBezTo>
                    <a:pt x="3704" y="21840"/>
                    <a:pt x="3831" y="21711"/>
                    <a:pt x="3946" y="21574"/>
                  </a:cubicBezTo>
                  <a:lnTo>
                    <a:pt x="4039" y="21460"/>
                  </a:lnTo>
                  <a:lnTo>
                    <a:pt x="4156" y="21281"/>
                  </a:lnTo>
                  <a:lnTo>
                    <a:pt x="4271" y="21104"/>
                  </a:lnTo>
                  <a:cubicBezTo>
                    <a:pt x="4312" y="21041"/>
                    <a:pt x="4348" y="20996"/>
                    <a:pt x="4393" y="20912"/>
                  </a:cubicBezTo>
                  <a:lnTo>
                    <a:pt x="4531" y="20577"/>
                  </a:lnTo>
                  <a:lnTo>
                    <a:pt x="4653" y="20224"/>
                  </a:lnTo>
                  <a:cubicBezTo>
                    <a:pt x="4682" y="20116"/>
                    <a:pt x="4694" y="20020"/>
                    <a:pt x="4714" y="19913"/>
                  </a:cubicBezTo>
                  <a:cubicBezTo>
                    <a:pt x="4867" y="19076"/>
                    <a:pt x="4763" y="18262"/>
                    <a:pt x="4604" y="17521"/>
                  </a:cubicBezTo>
                  <a:cubicBezTo>
                    <a:pt x="4446" y="16779"/>
                    <a:pt x="4249" y="16064"/>
                    <a:pt x="4125" y="15416"/>
                  </a:cubicBezTo>
                  <a:cubicBezTo>
                    <a:pt x="4005" y="14766"/>
                    <a:pt x="4001" y="14196"/>
                    <a:pt x="4185" y="13883"/>
                  </a:cubicBezTo>
                  <a:cubicBezTo>
                    <a:pt x="4209" y="13842"/>
                    <a:pt x="4232" y="13799"/>
                    <a:pt x="4249" y="13756"/>
                  </a:cubicBezTo>
                  <a:lnTo>
                    <a:pt x="4253" y="13746"/>
                  </a:lnTo>
                  <a:lnTo>
                    <a:pt x="4253" y="13746"/>
                  </a:lnTo>
                  <a:lnTo>
                    <a:pt x="4266" y="13728"/>
                  </a:lnTo>
                  <a:lnTo>
                    <a:pt x="4357" y="13603"/>
                  </a:lnTo>
                  <a:cubicBezTo>
                    <a:pt x="4489" y="13447"/>
                    <a:pt x="4438" y="13515"/>
                    <a:pt x="4582" y="13380"/>
                  </a:cubicBezTo>
                  <a:cubicBezTo>
                    <a:pt x="4788" y="13199"/>
                    <a:pt x="5075" y="13007"/>
                    <a:pt x="5409" y="12802"/>
                  </a:cubicBezTo>
                  <a:cubicBezTo>
                    <a:pt x="6062" y="12369"/>
                    <a:pt x="6981" y="11951"/>
                    <a:pt x="7782" y="10877"/>
                  </a:cubicBezTo>
                  <a:cubicBezTo>
                    <a:pt x="7981" y="10601"/>
                    <a:pt x="8134" y="10295"/>
                    <a:pt x="8236" y="9970"/>
                  </a:cubicBezTo>
                  <a:lnTo>
                    <a:pt x="8306" y="9724"/>
                  </a:lnTo>
                  <a:lnTo>
                    <a:pt x="8323" y="9662"/>
                  </a:lnTo>
                  <a:lnTo>
                    <a:pt x="8332" y="9631"/>
                  </a:lnTo>
                  <a:lnTo>
                    <a:pt x="8349" y="9523"/>
                  </a:lnTo>
                  <a:lnTo>
                    <a:pt x="8358" y="9449"/>
                  </a:lnTo>
                  <a:lnTo>
                    <a:pt x="8377" y="9301"/>
                  </a:lnTo>
                  <a:lnTo>
                    <a:pt x="8389" y="9011"/>
                  </a:lnTo>
                  <a:cubicBezTo>
                    <a:pt x="8384" y="8262"/>
                    <a:pt x="8169" y="7753"/>
                    <a:pt x="7952" y="7304"/>
                  </a:cubicBezTo>
                  <a:cubicBezTo>
                    <a:pt x="7507" y="6437"/>
                    <a:pt x="7031" y="5885"/>
                    <a:pt x="6773" y="5409"/>
                  </a:cubicBezTo>
                  <a:lnTo>
                    <a:pt x="6684" y="5242"/>
                  </a:lnTo>
                  <a:lnTo>
                    <a:pt x="6674" y="5222"/>
                  </a:lnTo>
                  <a:cubicBezTo>
                    <a:pt x="6673" y="5221"/>
                    <a:pt x="6673" y="5220"/>
                    <a:pt x="6673" y="5220"/>
                  </a:cubicBezTo>
                  <a:lnTo>
                    <a:pt x="6673" y="5220"/>
                  </a:lnTo>
                  <a:cubicBezTo>
                    <a:pt x="6673" y="5220"/>
                    <a:pt x="6673" y="5222"/>
                    <a:pt x="6674" y="5224"/>
                  </a:cubicBezTo>
                  <a:lnTo>
                    <a:pt x="6674" y="5224"/>
                  </a:lnTo>
                  <a:lnTo>
                    <a:pt x="6663" y="5198"/>
                  </a:lnTo>
                  <a:lnTo>
                    <a:pt x="6617" y="5077"/>
                  </a:lnTo>
                  <a:cubicBezTo>
                    <a:pt x="6533" y="4878"/>
                    <a:pt x="6565" y="4887"/>
                    <a:pt x="6522" y="4792"/>
                  </a:cubicBezTo>
                  <a:cubicBezTo>
                    <a:pt x="6481" y="4582"/>
                    <a:pt x="6443" y="4369"/>
                    <a:pt x="6457" y="4154"/>
                  </a:cubicBezTo>
                  <a:cubicBezTo>
                    <a:pt x="6486" y="3287"/>
                    <a:pt x="6906" y="2548"/>
                    <a:pt x="7278" y="2171"/>
                  </a:cubicBezTo>
                  <a:cubicBezTo>
                    <a:pt x="7469" y="1982"/>
                    <a:pt x="7629" y="1841"/>
                    <a:pt x="7751" y="1760"/>
                  </a:cubicBezTo>
                  <a:lnTo>
                    <a:pt x="7938" y="1638"/>
                  </a:lnTo>
                  <a:lnTo>
                    <a:pt x="8066" y="1554"/>
                  </a:lnTo>
                  <a:cubicBezTo>
                    <a:pt x="8471" y="1290"/>
                    <a:pt x="8586" y="760"/>
                    <a:pt x="8322" y="372"/>
                  </a:cubicBezTo>
                  <a:cubicBezTo>
                    <a:pt x="8157" y="130"/>
                    <a:pt x="7883" y="1"/>
                    <a:pt x="76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4"/>
            <p:cNvSpPr/>
            <p:nvPr/>
          </p:nvSpPr>
          <p:spPr>
            <a:xfrm>
              <a:off x="934875" y="2457825"/>
              <a:ext cx="33800" cy="39325"/>
            </a:xfrm>
            <a:custGeom>
              <a:rect b="b" l="l" r="r" t="t"/>
              <a:pathLst>
                <a:path extrusionOk="0" h="1573" w="1352">
                  <a:moveTo>
                    <a:pt x="970" y="0"/>
                  </a:moveTo>
                  <a:cubicBezTo>
                    <a:pt x="950" y="0"/>
                    <a:pt x="930" y="2"/>
                    <a:pt x="910" y="5"/>
                  </a:cubicBezTo>
                  <a:cubicBezTo>
                    <a:pt x="604" y="59"/>
                    <a:pt x="377" y="265"/>
                    <a:pt x="227" y="506"/>
                  </a:cubicBezTo>
                  <a:cubicBezTo>
                    <a:pt x="83" y="751"/>
                    <a:pt x="0" y="1045"/>
                    <a:pt x="83" y="1344"/>
                  </a:cubicBezTo>
                  <a:cubicBezTo>
                    <a:pt x="93" y="1384"/>
                    <a:pt x="114" y="1422"/>
                    <a:pt x="140" y="1456"/>
                  </a:cubicBezTo>
                  <a:cubicBezTo>
                    <a:pt x="202" y="1533"/>
                    <a:pt x="293" y="1573"/>
                    <a:pt x="385" y="1573"/>
                  </a:cubicBezTo>
                  <a:cubicBezTo>
                    <a:pt x="453" y="1573"/>
                    <a:pt x="522" y="1550"/>
                    <a:pt x="580" y="1504"/>
                  </a:cubicBezTo>
                  <a:lnTo>
                    <a:pt x="612" y="1478"/>
                  </a:lnTo>
                  <a:cubicBezTo>
                    <a:pt x="812" y="1318"/>
                    <a:pt x="922" y="1174"/>
                    <a:pt x="1033" y="1021"/>
                  </a:cubicBezTo>
                  <a:cubicBezTo>
                    <a:pt x="1136" y="865"/>
                    <a:pt x="1227" y="712"/>
                    <a:pt x="1288" y="468"/>
                  </a:cubicBezTo>
                  <a:lnTo>
                    <a:pt x="1300" y="420"/>
                  </a:lnTo>
                  <a:cubicBezTo>
                    <a:pt x="1351" y="201"/>
                    <a:pt x="1184" y="0"/>
                    <a:pt x="970"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4"/>
            <p:cNvSpPr/>
            <p:nvPr/>
          </p:nvSpPr>
          <p:spPr>
            <a:xfrm>
              <a:off x="1006625" y="2461475"/>
              <a:ext cx="38025" cy="41675"/>
            </a:xfrm>
            <a:custGeom>
              <a:rect b="b" l="l" r="r" t="t"/>
              <a:pathLst>
                <a:path extrusionOk="0" h="1667" w="1521">
                  <a:moveTo>
                    <a:pt x="1122" y="1"/>
                  </a:moveTo>
                  <a:cubicBezTo>
                    <a:pt x="1113" y="1"/>
                    <a:pt x="1103" y="1"/>
                    <a:pt x="1093" y="2"/>
                  </a:cubicBezTo>
                  <a:cubicBezTo>
                    <a:pt x="753" y="31"/>
                    <a:pt x="473" y="243"/>
                    <a:pt x="287" y="506"/>
                  </a:cubicBezTo>
                  <a:cubicBezTo>
                    <a:pt x="107" y="770"/>
                    <a:pt x="0" y="1105"/>
                    <a:pt x="83" y="1437"/>
                  </a:cubicBezTo>
                  <a:cubicBezTo>
                    <a:pt x="95" y="1485"/>
                    <a:pt x="119" y="1530"/>
                    <a:pt x="153" y="1566"/>
                  </a:cubicBezTo>
                  <a:cubicBezTo>
                    <a:pt x="214" y="1633"/>
                    <a:pt x="296" y="1666"/>
                    <a:pt x="379" y="1666"/>
                  </a:cubicBezTo>
                  <a:cubicBezTo>
                    <a:pt x="451" y="1666"/>
                    <a:pt x="524" y="1641"/>
                    <a:pt x="583" y="1588"/>
                  </a:cubicBezTo>
                  <a:lnTo>
                    <a:pt x="617" y="1557"/>
                  </a:lnTo>
                  <a:cubicBezTo>
                    <a:pt x="815" y="1377"/>
                    <a:pt x="935" y="1227"/>
                    <a:pt x="1062" y="1069"/>
                  </a:cubicBezTo>
                  <a:cubicBezTo>
                    <a:pt x="1184" y="908"/>
                    <a:pt x="1296" y="757"/>
                    <a:pt x="1403" y="512"/>
                  </a:cubicBezTo>
                  <a:lnTo>
                    <a:pt x="1425" y="464"/>
                  </a:lnTo>
                  <a:cubicBezTo>
                    <a:pt x="1521" y="243"/>
                    <a:pt x="1358" y="1"/>
                    <a:pt x="1122"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4"/>
            <p:cNvSpPr/>
            <p:nvPr/>
          </p:nvSpPr>
          <p:spPr>
            <a:xfrm>
              <a:off x="1078150" y="2476600"/>
              <a:ext cx="39400" cy="46650"/>
            </a:xfrm>
            <a:custGeom>
              <a:rect b="b" l="l" r="r" t="t"/>
              <a:pathLst>
                <a:path extrusionOk="0" h="1866" w="1576">
                  <a:moveTo>
                    <a:pt x="1189" y="1"/>
                  </a:moveTo>
                  <a:cubicBezTo>
                    <a:pt x="1157" y="1"/>
                    <a:pt x="1124" y="5"/>
                    <a:pt x="1090" y="16"/>
                  </a:cubicBezTo>
                  <a:cubicBezTo>
                    <a:pt x="752" y="121"/>
                    <a:pt x="501" y="358"/>
                    <a:pt x="314" y="629"/>
                  </a:cubicBezTo>
                  <a:cubicBezTo>
                    <a:pt x="131" y="904"/>
                    <a:pt x="1" y="1224"/>
                    <a:pt x="16" y="1576"/>
                  </a:cubicBezTo>
                  <a:cubicBezTo>
                    <a:pt x="25" y="1750"/>
                    <a:pt x="169" y="1866"/>
                    <a:pt x="321" y="1866"/>
                  </a:cubicBezTo>
                  <a:cubicBezTo>
                    <a:pt x="384" y="1866"/>
                    <a:pt x="449" y="1846"/>
                    <a:pt x="506" y="1801"/>
                  </a:cubicBezTo>
                  <a:lnTo>
                    <a:pt x="520" y="1791"/>
                  </a:lnTo>
                  <a:cubicBezTo>
                    <a:pt x="769" y="1595"/>
                    <a:pt x="932" y="1392"/>
                    <a:pt x="1094" y="1181"/>
                  </a:cubicBezTo>
                  <a:cubicBezTo>
                    <a:pt x="1250" y="966"/>
                    <a:pt x="1394" y="753"/>
                    <a:pt x="1494" y="456"/>
                  </a:cubicBezTo>
                  <a:lnTo>
                    <a:pt x="1501" y="437"/>
                  </a:lnTo>
                  <a:cubicBezTo>
                    <a:pt x="1576" y="214"/>
                    <a:pt x="1404" y="1"/>
                    <a:pt x="1189"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4"/>
            <p:cNvSpPr/>
            <p:nvPr/>
          </p:nvSpPr>
          <p:spPr>
            <a:xfrm>
              <a:off x="2004875" y="1596275"/>
              <a:ext cx="232550" cy="202350"/>
            </a:xfrm>
            <a:custGeom>
              <a:rect b="b" l="l" r="r" t="t"/>
              <a:pathLst>
                <a:path extrusionOk="0" h="8094" w="9302">
                  <a:moveTo>
                    <a:pt x="4737" y="0"/>
                  </a:moveTo>
                  <a:cubicBezTo>
                    <a:pt x="4322" y="0"/>
                    <a:pt x="3898" y="61"/>
                    <a:pt x="3479" y="188"/>
                  </a:cubicBezTo>
                  <a:cubicBezTo>
                    <a:pt x="1269" y="858"/>
                    <a:pt x="1" y="3130"/>
                    <a:pt x="649" y="5263"/>
                  </a:cubicBezTo>
                  <a:cubicBezTo>
                    <a:pt x="1172" y="6989"/>
                    <a:pt x="2793" y="8093"/>
                    <a:pt x="4565" y="8093"/>
                  </a:cubicBezTo>
                  <a:cubicBezTo>
                    <a:pt x="4980" y="8093"/>
                    <a:pt x="5404" y="8033"/>
                    <a:pt x="5823" y="7906"/>
                  </a:cubicBezTo>
                  <a:cubicBezTo>
                    <a:pt x="8033" y="7235"/>
                    <a:pt x="9301" y="4964"/>
                    <a:pt x="8653" y="2831"/>
                  </a:cubicBezTo>
                  <a:cubicBezTo>
                    <a:pt x="8130" y="1104"/>
                    <a:pt x="6509" y="0"/>
                    <a:pt x="4737"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4"/>
            <p:cNvSpPr/>
            <p:nvPr/>
          </p:nvSpPr>
          <p:spPr>
            <a:xfrm>
              <a:off x="1256025" y="1823625"/>
              <a:ext cx="232500" cy="202350"/>
            </a:xfrm>
            <a:custGeom>
              <a:rect b="b" l="l" r="r" t="t"/>
              <a:pathLst>
                <a:path extrusionOk="0" h="8094" w="9300">
                  <a:moveTo>
                    <a:pt x="4735" y="1"/>
                  </a:moveTo>
                  <a:cubicBezTo>
                    <a:pt x="4320" y="1"/>
                    <a:pt x="3897" y="61"/>
                    <a:pt x="3477" y="188"/>
                  </a:cubicBezTo>
                  <a:cubicBezTo>
                    <a:pt x="1267" y="859"/>
                    <a:pt x="0" y="3130"/>
                    <a:pt x="647" y="5261"/>
                  </a:cubicBezTo>
                  <a:cubicBezTo>
                    <a:pt x="1172" y="6989"/>
                    <a:pt x="2793" y="8094"/>
                    <a:pt x="4565" y="8094"/>
                  </a:cubicBezTo>
                  <a:cubicBezTo>
                    <a:pt x="4980" y="8094"/>
                    <a:pt x="5402" y="8033"/>
                    <a:pt x="5821" y="7906"/>
                  </a:cubicBezTo>
                  <a:cubicBezTo>
                    <a:pt x="8031" y="7234"/>
                    <a:pt x="9300" y="4962"/>
                    <a:pt x="8652" y="2831"/>
                  </a:cubicBezTo>
                  <a:cubicBezTo>
                    <a:pt x="8128" y="1105"/>
                    <a:pt x="6508" y="1"/>
                    <a:pt x="4735"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4"/>
            <p:cNvSpPr/>
            <p:nvPr/>
          </p:nvSpPr>
          <p:spPr>
            <a:xfrm>
              <a:off x="1684625" y="1948725"/>
              <a:ext cx="348550" cy="280500"/>
            </a:xfrm>
            <a:custGeom>
              <a:rect b="b" l="l" r="r" t="t"/>
              <a:pathLst>
                <a:path extrusionOk="0" h="11220" w="13942">
                  <a:moveTo>
                    <a:pt x="8523" y="818"/>
                  </a:moveTo>
                  <a:cubicBezTo>
                    <a:pt x="8841" y="818"/>
                    <a:pt x="9160" y="841"/>
                    <a:pt x="9475" y="892"/>
                  </a:cubicBezTo>
                  <a:cubicBezTo>
                    <a:pt x="10168" y="989"/>
                    <a:pt x="10838" y="1215"/>
                    <a:pt x="11451" y="1551"/>
                  </a:cubicBezTo>
                  <a:lnTo>
                    <a:pt x="11898" y="1828"/>
                  </a:lnTo>
                  <a:lnTo>
                    <a:pt x="12314" y="2153"/>
                  </a:lnTo>
                  <a:cubicBezTo>
                    <a:pt x="12592" y="2369"/>
                    <a:pt x="12831" y="2626"/>
                    <a:pt x="13053" y="2902"/>
                  </a:cubicBezTo>
                  <a:lnTo>
                    <a:pt x="13031" y="2918"/>
                  </a:lnTo>
                  <a:cubicBezTo>
                    <a:pt x="13190" y="3138"/>
                    <a:pt x="13232" y="3435"/>
                    <a:pt x="13129" y="3652"/>
                  </a:cubicBezTo>
                  <a:cubicBezTo>
                    <a:pt x="13091" y="3749"/>
                    <a:pt x="12977" y="3875"/>
                    <a:pt x="12860" y="3995"/>
                  </a:cubicBezTo>
                  <a:cubicBezTo>
                    <a:pt x="12747" y="4112"/>
                    <a:pt x="12622" y="4215"/>
                    <a:pt x="12488" y="4306"/>
                  </a:cubicBezTo>
                  <a:cubicBezTo>
                    <a:pt x="12211" y="4488"/>
                    <a:pt x="11888" y="4633"/>
                    <a:pt x="11546" y="4786"/>
                  </a:cubicBezTo>
                  <a:cubicBezTo>
                    <a:pt x="11204" y="4940"/>
                    <a:pt x="10836" y="5131"/>
                    <a:pt x="10515" y="5355"/>
                  </a:cubicBezTo>
                  <a:cubicBezTo>
                    <a:pt x="9198" y="6250"/>
                    <a:pt x="8299" y="7503"/>
                    <a:pt x="7237" y="8451"/>
                  </a:cubicBezTo>
                  <a:cubicBezTo>
                    <a:pt x="6208" y="9415"/>
                    <a:pt x="4890" y="10019"/>
                    <a:pt x="3520" y="10201"/>
                  </a:cubicBezTo>
                  <a:cubicBezTo>
                    <a:pt x="3358" y="10222"/>
                    <a:pt x="3221" y="10235"/>
                    <a:pt x="3093" y="10235"/>
                  </a:cubicBezTo>
                  <a:cubicBezTo>
                    <a:pt x="2930" y="10235"/>
                    <a:pt x="2781" y="10214"/>
                    <a:pt x="2611" y="10163"/>
                  </a:cubicBezTo>
                  <a:cubicBezTo>
                    <a:pt x="2317" y="10079"/>
                    <a:pt x="2041" y="9936"/>
                    <a:pt x="1802" y="9745"/>
                  </a:cubicBezTo>
                  <a:cubicBezTo>
                    <a:pt x="1556" y="9548"/>
                    <a:pt x="1422" y="9362"/>
                    <a:pt x="1298" y="9060"/>
                  </a:cubicBezTo>
                  <a:cubicBezTo>
                    <a:pt x="1183" y="8773"/>
                    <a:pt x="1118" y="8458"/>
                    <a:pt x="1090" y="8132"/>
                  </a:cubicBezTo>
                  <a:cubicBezTo>
                    <a:pt x="1037" y="7477"/>
                    <a:pt x="1149" y="6774"/>
                    <a:pt x="1336" y="6107"/>
                  </a:cubicBezTo>
                  <a:cubicBezTo>
                    <a:pt x="1532" y="5439"/>
                    <a:pt x="1826" y="4803"/>
                    <a:pt x="2206" y="4219"/>
                  </a:cubicBezTo>
                  <a:cubicBezTo>
                    <a:pt x="2963" y="3050"/>
                    <a:pt x="4092" y="2144"/>
                    <a:pt x="5369" y="1545"/>
                  </a:cubicBezTo>
                  <a:cubicBezTo>
                    <a:pt x="6354" y="1092"/>
                    <a:pt x="7441" y="818"/>
                    <a:pt x="8523" y="818"/>
                  </a:cubicBezTo>
                  <a:close/>
                  <a:moveTo>
                    <a:pt x="8328" y="1"/>
                  </a:moveTo>
                  <a:cubicBezTo>
                    <a:pt x="7183" y="1"/>
                    <a:pt x="6046" y="271"/>
                    <a:pt x="5000" y="720"/>
                  </a:cubicBezTo>
                  <a:cubicBezTo>
                    <a:pt x="3565" y="1333"/>
                    <a:pt x="2276" y="2361"/>
                    <a:pt x="1394" y="3684"/>
                  </a:cubicBezTo>
                  <a:cubicBezTo>
                    <a:pt x="530" y="5011"/>
                    <a:pt x="1" y="6556"/>
                    <a:pt x="78" y="8209"/>
                  </a:cubicBezTo>
                  <a:cubicBezTo>
                    <a:pt x="105" y="8635"/>
                    <a:pt x="202" y="9053"/>
                    <a:pt x="363" y="9448"/>
                  </a:cubicBezTo>
                  <a:cubicBezTo>
                    <a:pt x="449" y="9646"/>
                    <a:pt x="547" y="9843"/>
                    <a:pt x="697" y="10043"/>
                  </a:cubicBezTo>
                  <a:cubicBezTo>
                    <a:pt x="836" y="10225"/>
                    <a:pt x="997" y="10388"/>
                    <a:pt x="1178" y="10529"/>
                  </a:cubicBezTo>
                  <a:cubicBezTo>
                    <a:pt x="1525" y="10801"/>
                    <a:pt x="1922" y="11000"/>
                    <a:pt x="2346" y="11117"/>
                  </a:cubicBezTo>
                  <a:cubicBezTo>
                    <a:pt x="2563" y="11179"/>
                    <a:pt x="2788" y="11213"/>
                    <a:pt x="3015" y="11220"/>
                  </a:cubicBezTo>
                  <a:cubicBezTo>
                    <a:pt x="3226" y="11218"/>
                    <a:pt x="3438" y="11203"/>
                    <a:pt x="3647" y="11172"/>
                  </a:cubicBezTo>
                  <a:cubicBezTo>
                    <a:pt x="5228" y="10959"/>
                    <a:pt x="6725" y="10208"/>
                    <a:pt x="7846" y="9110"/>
                  </a:cubicBezTo>
                  <a:cubicBezTo>
                    <a:pt x="8968" y="8042"/>
                    <a:pt x="9820" y="6817"/>
                    <a:pt x="10960" y="5992"/>
                  </a:cubicBezTo>
                  <a:cubicBezTo>
                    <a:pt x="11243" y="5782"/>
                    <a:pt x="11535" y="5619"/>
                    <a:pt x="11864" y="5456"/>
                  </a:cubicBezTo>
                  <a:cubicBezTo>
                    <a:pt x="12192" y="5293"/>
                    <a:pt x="12549" y="5126"/>
                    <a:pt x="12890" y="4885"/>
                  </a:cubicBezTo>
                  <a:cubicBezTo>
                    <a:pt x="13060" y="4763"/>
                    <a:pt x="13218" y="4624"/>
                    <a:pt x="13361" y="4470"/>
                  </a:cubicBezTo>
                  <a:cubicBezTo>
                    <a:pt x="13431" y="4392"/>
                    <a:pt x="13498" y="4313"/>
                    <a:pt x="13562" y="4229"/>
                  </a:cubicBezTo>
                  <a:cubicBezTo>
                    <a:pt x="13636" y="4133"/>
                    <a:pt x="13699" y="4026"/>
                    <a:pt x="13746" y="3914"/>
                  </a:cubicBezTo>
                  <a:cubicBezTo>
                    <a:pt x="13941" y="3440"/>
                    <a:pt x="13826" y="2907"/>
                    <a:pt x="13539" y="2538"/>
                  </a:cubicBezTo>
                  <a:lnTo>
                    <a:pt x="13517" y="2553"/>
                  </a:lnTo>
                  <a:cubicBezTo>
                    <a:pt x="12606" y="1270"/>
                    <a:pt x="11157" y="400"/>
                    <a:pt x="9604" y="118"/>
                  </a:cubicBezTo>
                  <a:cubicBezTo>
                    <a:pt x="9180" y="38"/>
                    <a:pt x="8754" y="1"/>
                    <a:pt x="8328"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4"/>
            <p:cNvSpPr/>
            <p:nvPr/>
          </p:nvSpPr>
          <p:spPr>
            <a:xfrm>
              <a:off x="1148700" y="1470000"/>
              <a:ext cx="64075" cy="34150"/>
            </a:xfrm>
            <a:custGeom>
              <a:rect b="b" l="l" r="r" t="t"/>
              <a:pathLst>
                <a:path extrusionOk="0" h="1366" w="2563">
                  <a:moveTo>
                    <a:pt x="773" y="0"/>
                  </a:moveTo>
                  <a:cubicBezTo>
                    <a:pt x="599" y="0"/>
                    <a:pt x="422" y="29"/>
                    <a:pt x="255" y="100"/>
                  </a:cubicBezTo>
                  <a:cubicBezTo>
                    <a:pt x="13" y="203"/>
                    <a:pt x="1" y="544"/>
                    <a:pt x="236" y="664"/>
                  </a:cubicBezTo>
                  <a:lnTo>
                    <a:pt x="270" y="681"/>
                  </a:lnTo>
                  <a:cubicBezTo>
                    <a:pt x="580" y="836"/>
                    <a:pt x="819" y="953"/>
                    <a:pt x="1125" y="1088"/>
                  </a:cubicBezTo>
                  <a:cubicBezTo>
                    <a:pt x="1425" y="1217"/>
                    <a:pt x="1766" y="1353"/>
                    <a:pt x="2164" y="1365"/>
                  </a:cubicBezTo>
                  <a:cubicBezTo>
                    <a:pt x="2169" y="1365"/>
                    <a:pt x="2173" y="1365"/>
                    <a:pt x="2177" y="1365"/>
                  </a:cubicBezTo>
                  <a:cubicBezTo>
                    <a:pt x="2259" y="1365"/>
                    <a:pt x="2338" y="1335"/>
                    <a:pt x="2401" y="1283"/>
                  </a:cubicBezTo>
                  <a:cubicBezTo>
                    <a:pt x="2546" y="1157"/>
                    <a:pt x="2563" y="939"/>
                    <a:pt x="2439" y="795"/>
                  </a:cubicBezTo>
                  <a:cubicBezTo>
                    <a:pt x="2185" y="496"/>
                    <a:pt x="1877" y="300"/>
                    <a:pt x="1509" y="150"/>
                  </a:cubicBezTo>
                  <a:cubicBezTo>
                    <a:pt x="1293" y="66"/>
                    <a:pt x="1035" y="0"/>
                    <a:pt x="773"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4"/>
            <p:cNvSpPr/>
            <p:nvPr/>
          </p:nvSpPr>
          <p:spPr>
            <a:xfrm>
              <a:off x="1124550" y="1547300"/>
              <a:ext cx="65550" cy="29100"/>
            </a:xfrm>
            <a:custGeom>
              <a:rect b="b" l="l" r="r" t="t"/>
              <a:pathLst>
                <a:path extrusionOk="0" h="1164" w="2622">
                  <a:moveTo>
                    <a:pt x="762" y="0"/>
                  </a:moveTo>
                  <a:cubicBezTo>
                    <a:pt x="638" y="0"/>
                    <a:pt x="511" y="10"/>
                    <a:pt x="379" y="33"/>
                  </a:cubicBezTo>
                  <a:lnTo>
                    <a:pt x="351" y="38"/>
                  </a:lnTo>
                  <a:cubicBezTo>
                    <a:pt x="88" y="85"/>
                    <a:pt x="1" y="414"/>
                    <a:pt x="204" y="586"/>
                  </a:cubicBezTo>
                  <a:cubicBezTo>
                    <a:pt x="489" y="829"/>
                    <a:pt x="812" y="956"/>
                    <a:pt x="1142" y="1055"/>
                  </a:cubicBezTo>
                  <a:cubicBezTo>
                    <a:pt x="1375" y="1118"/>
                    <a:pt x="1613" y="1164"/>
                    <a:pt x="1865" y="1164"/>
                  </a:cubicBezTo>
                  <a:cubicBezTo>
                    <a:pt x="1975" y="1164"/>
                    <a:pt x="2089" y="1155"/>
                    <a:pt x="2206" y="1135"/>
                  </a:cubicBezTo>
                  <a:lnTo>
                    <a:pt x="2237" y="1129"/>
                  </a:lnTo>
                  <a:cubicBezTo>
                    <a:pt x="2524" y="1080"/>
                    <a:pt x="2622" y="717"/>
                    <a:pt x="2398" y="530"/>
                  </a:cubicBezTo>
                  <a:cubicBezTo>
                    <a:pt x="2111" y="289"/>
                    <a:pt x="1786" y="170"/>
                    <a:pt x="1451" y="86"/>
                  </a:cubicBezTo>
                  <a:cubicBezTo>
                    <a:pt x="1227" y="37"/>
                    <a:pt x="1001" y="0"/>
                    <a:pt x="762"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4"/>
            <p:cNvSpPr/>
            <p:nvPr/>
          </p:nvSpPr>
          <p:spPr>
            <a:xfrm>
              <a:off x="1093450" y="1617600"/>
              <a:ext cx="69250" cy="26850"/>
            </a:xfrm>
            <a:custGeom>
              <a:rect b="b" l="l" r="r" t="t"/>
              <a:pathLst>
                <a:path extrusionOk="0" h="1074" w="2770">
                  <a:moveTo>
                    <a:pt x="1098" y="1"/>
                  </a:moveTo>
                  <a:cubicBezTo>
                    <a:pt x="819" y="1"/>
                    <a:pt x="534" y="39"/>
                    <a:pt x="251" y="161"/>
                  </a:cubicBezTo>
                  <a:lnTo>
                    <a:pt x="250" y="161"/>
                  </a:lnTo>
                  <a:cubicBezTo>
                    <a:pt x="1" y="270"/>
                    <a:pt x="1" y="624"/>
                    <a:pt x="250" y="732"/>
                  </a:cubicBezTo>
                  <a:lnTo>
                    <a:pt x="274" y="742"/>
                  </a:lnTo>
                  <a:cubicBezTo>
                    <a:pt x="623" y="893"/>
                    <a:pt x="966" y="969"/>
                    <a:pt x="1326" y="1028"/>
                  </a:cubicBezTo>
                  <a:cubicBezTo>
                    <a:pt x="1515" y="1054"/>
                    <a:pt x="1707" y="1074"/>
                    <a:pt x="1904" y="1074"/>
                  </a:cubicBezTo>
                  <a:cubicBezTo>
                    <a:pt x="2081" y="1074"/>
                    <a:pt x="2262" y="1058"/>
                    <a:pt x="2449" y="1015"/>
                  </a:cubicBezTo>
                  <a:cubicBezTo>
                    <a:pt x="2537" y="997"/>
                    <a:pt x="2614" y="945"/>
                    <a:pt x="2664" y="869"/>
                  </a:cubicBezTo>
                  <a:cubicBezTo>
                    <a:pt x="2769" y="711"/>
                    <a:pt x="2726" y="496"/>
                    <a:pt x="2566" y="393"/>
                  </a:cubicBezTo>
                  <a:cubicBezTo>
                    <a:pt x="2223" y="165"/>
                    <a:pt x="1846" y="67"/>
                    <a:pt x="1456" y="19"/>
                  </a:cubicBezTo>
                  <a:cubicBezTo>
                    <a:pt x="1338" y="8"/>
                    <a:pt x="1219" y="1"/>
                    <a:pt x="1098"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4"/>
            <p:cNvSpPr/>
            <p:nvPr/>
          </p:nvSpPr>
          <p:spPr>
            <a:xfrm>
              <a:off x="2037450" y="2891725"/>
              <a:ext cx="153225" cy="133350"/>
            </a:xfrm>
            <a:custGeom>
              <a:rect b="b" l="l" r="r" t="t"/>
              <a:pathLst>
                <a:path extrusionOk="0" h="5334" w="6129">
                  <a:moveTo>
                    <a:pt x="3123" y="1"/>
                  </a:moveTo>
                  <a:cubicBezTo>
                    <a:pt x="2849" y="1"/>
                    <a:pt x="2570" y="41"/>
                    <a:pt x="2293" y="125"/>
                  </a:cubicBezTo>
                  <a:cubicBezTo>
                    <a:pt x="835" y="567"/>
                    <a:pt x="0" y="2064"/>
                    <a:pt x="426" y="3468"/>
                  </a:cubicBezTo>
                  <a:cubicBezTo>
                    <a:pt x="772" y="4606"/>
                    <a:pt x="1840" y="5334"/>
                    <a:pt x="3008" y="5334"/>
                  </a:cubicBezTo>
                  <a:cubicBezTo>
                    <a:pt x="3281" y="5334"/>
                    <a:pt x="3560" y="5294"/>
                    <a:pt x="3836" y="5210"/>
                  </a:cubicBezTo>
                  <a:cubicBezTo>
                    <a:pt x="5293" y="4769"/>
                    <a:pt x="6129" y="3270"/>
                    <a:pt x="5702" y="1866"/>
                  </a:cubicBezTo>
                  <a:cubicBezTo>
                    <a:pt x="5357" y="729"/>
                    <a:pt x="4290" y="1"/>
                    <a:pt x="3123"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4"/>
            <p:cNvSpPr/>
            <p:nvPr/>
          </p:nvSpPr>
          <p:spPr>
            <a:xfrm>
              <a:off x="2111675" y="3149250"/>
              <a:ext cx="153200" cy="133350"/>
            </a:xfrm>
            <a:custGeom>
              <a:rect b="b" l="l" r="r" t="t"/>
              <a:pathLst>
                <a:path extrusionOk="0" h="5334" w="6128">
                  <a:moveTo>
                    <a:pt x="3122" y="1"/>
                  </a:moveTo>
                  <a:cubicBezTo>
                    <a:pt x="2848" y="1"/>
                    <a:pt x="2569" y="41"/>
                    <a:pt x="2292" y="125"/>
                  </a:cubicBezTo>
                  <a:cubicBezTo>
                    <a:pt x="834" y="567"/>
                    <a:pt x="1" y="2064"/>
                    <a:pt x="427" y="3468"/>
                  </a:cubicBezTo>
                  <a:cubicBezTo>
                    <a:pt x="773" y="4606"/>
                    <a:pt x="1839" y="5334"/>
                    <a:pt x="3007" y="5334"/>
                  </a:cubicBezTo>
                  <a:cubicBezTo>
                    <a:pt x="3280" y="5334"/>
                    <a:pt x="3559" y="5294"/>
                    <a:pt x="3835" y="5210"/>
                  </a:cubicBezTo>
                  <a:cubicBezTo>
                    <a:pt x="5292" y="4769"/>
                    <a:pt x="6127" y="3270"/>
                    <a:pt x="5701" y="1866"/>
                  </a:cubicBezTo>
                  <a:cubicBezTo>
                    <a:pt x="5356" y="729"/>
                    <a:pt x="4289" y="1"/>
                    <a:pt x="3122"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4"/>
            <p:cNvSpPr/>
            <p:nvPr/>
          </p:nvSpPr>
          <p:spPr>
            <a:xfrm>
              <a:off x="2198225" y="3421250"/>
              <a:ext cx="153225" cy="133375"/>
            </a:xfrm>
            <a:custGeom>
              <a:rect b="b" l="l" r="r" t="t"/>
              <a:pathLst>
                <a:path extrusionOk="0" h="5335" w="6129">
                  <a:moveTo>
                    <a:pt x="3123" y="1"/>
                  </a:moveTo>
                  <a:cubicBezTo>
                    <a:pt x="2849" y="1"/>
                    <a:pt x="2569" y="41"/>
                    <a:pt x="2293" y="125"/>
                  </a:cubicBezTo>
                  <a:cubicBezTo>
                    <a:pt x="835" y="569"/>
                    <a:pt x="0" y="2064"/>
                    <a:pt x="426" y="3468"/>
                  </a:cubicBezTo>
                  <a:cubicBezTo>
                    <a:pt x="771" y="4606"/>
                    <a:pt x="1838" y="5335"/>
                    <a:pt x="3006" y="5335"/>
                  </a:cubicBezTo>
                  <a:cubicBezTo>
                    <a:pt x="3280" y="5335"/>
                    <a:pt x="3559" y="5295"/>
                    <a:pt x="3836" y="5210"/>
                  </a:cubicBezTo>
                  <a:cubicBezTo>
                    <a:pt x="5293" y="4767"/>
                    <a:pt x="6128" y="3272"/>
                    <a:pt x="5702" y="1868"/>
                  </a:cubicBezTo>
                  <a:cubicBezTo>
                    <a:pt x="5356" y="729"/>
                    <a:pt x="4290" y="1"/>
                    <a:pt x="3123"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4"/>
            <p:cNvSpPr/>
            <p:nvPr/>
          </p:nvSpPr>
          <p:spPr>
            <a:xfrm>
              <a:off x="2024500" y="2895675"/>
              <a:ext cx="153200" cy="133350"/>
            </a:xfrm>
            <a:custGeom>
              <a:rect b="b" l="l" r="r" t="t"/>
              <a:pathLst>
                <a:path extrusionOk="0" h="5334" w="6128">
                  <a:moveTo>
                    <a:pt x="3121" y="0"/>
                  </a:moveTo>
                  <a:cubicBezTo>
                    <a:pt x="2848" y="0"/>
                    <a:pt x="2570" y="40"/>
                    <a:pt x="2294" y="124"/>
                  </a:cubicBezTo>
                  <a:cubicBezTo>
                    <a:pt x="834" y="567"/>
                    <a:pt x="1" y="2062"/>
                    <a:pt x="427" y="3468"/>
                  </a:cubicBezTo>
                  <a:cubicBezTo>
                    <a:pt x="772" y="4605"/>
                    <a:pt x="1839" y="5333"/>
                    <a:pt x="3007" y="5333"/>
                  </a:cubicBezTo>
                  <a:cubicBezTo>
                    <a:pt x="3280" y="5333"/>
                    <a:pt x="3560" y="5293"/>
                    <a:pt x="3837" y="5209"/>
                  </a:cubicBezTo>
                  <a:cubicBezTo>
                    <a:pt x="5294" y="4767"/>
                    <a:pt x="6128" y="3270"/>
                    <a:pt x="5701" y="1866"/>
                  </a:cubicBezTo>
                  <a:cubicBezTo>
                    <a:pt x="5356" y="728"/>
                    <a:pt x="4289" y="0"/>
                    <a:pt x="3121"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4"/>
            <p:cNvSpPr/>
            <p:nvPr/>
          </p:nvSpPr>
          <p:spPr>
            <a:xfrm>
              <a:off x="2098700" y="3153175"/>
              <a:ext cx="153200" cy="133350"/>
            </a:xfrm>
            <a:custGeom>
              <a:rect b="b" l="l" r="r" t="t"/>
              <a:pathLst>
                <a:path extrusionOk="0" h="5334" w="6128">
                  <a:moveTo>
                    <a:pt x="3123" y="0"/>
                  </a:moveTo>
                  <a:cubicBezTo>
                    <a:pt x="2849" y="0"/>
                    <a:pt x="2570" y="40"/>
                    <a:pt x="2293" y="125"/>
                  </a:cubicBezTo>
                  <a:cubicBezTo>
                    <a:pt x="836" y="566"/>
                    <a:pt x="1" y="2063"/>
                    <a:pt x="427" y="3467"/>
                  </a:cubicBezTo>
                  <a:cubicBezTo>
                    <a:pt x="773" y="4605"/>
                    <a:pt x="1840" y="5333"/>
                    <a:pt x="3009" y="5333"/>
                  </a:cubicBezTo>
                  <a:cubicBezTo>
                    <a:pt x="3282" y="5333"/>
                    <a:pt x="3560" y="5293"/>
                    <a:pt x="3837" y="5210"/>
                  </a:cubicBezTo>
                  <a:cubicBezTo>
                    <a:pt x="5294" y="4768"/>
                    <a:pt x="6127" y="3271"/>
                    <a:pt x="5701" y="1865"/>
                  </a:cubicBezTo>
                  <a:cubicBezTo>
                    <a:pt x="5356" y="728"/>
                    <a:pt x="4289" y="0"/>
                    <a:pt x="3123"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4"/>
            <p:cNvSpPr/>
            <p:nvPr/>
          </p:nvSpPr>
          <p:spPr>
            <a:xfrm>
              <a:off x="2185275" y="3425225"/>
              <a:ext cx="153200" cy="133350"/>
            </a:xfrm>
            <a:custGeom>
              <a:rect b="b" l="l" r="r" t="t"/>
              <a:pathLst>
                <a:path extrusionOk="0" h="5334" w="6128">
                  <a:moveTo>
                    <a:pt x="3122" y="0"/>
                  </a:moveTo>
                  <a:cubicBezTo>
                    <a:pt x="2848" y="0"/>
                    <a:pt x="2569" y="40"/>
                    <a:pt x="2292" y="124"/>
                  </a:cubicBezTo>
                  <a:cubicBezTo>
                    <a:pt x="834" y="566"/>
                    <a:pt x="1" y="2063"/>
                    <a:pt x="427" y="3467"/>
                  </a:cubicBezTo>
                  <a:cubicBezTo>
                    <a:pt x="772" y="4605"/>
                    <a:pt x="1840" y="5333"/>
                    <a:pt x="3009" y="5333"/>
                  </a:cubicBezTo>
                  <a:cubicBezTo>
                    <a:pt x="3282" y="5333"/>
                    <a:pt x="3560" y="5293"/>
                    <a:pt x="3837" y="5210"/>
                  </a:cubicBezTo>
                  <a:cubicBezTo>
                    <a:pt x="5292" y="4766"/>
                    <a:pt x="6127" y="3269"/>
                    <a:pt x="5701" y="1865"/>
                  </a:cubicBezTo>
                  <a:cubicBezTo>
                    <a:pt x="5356" y="728"/>
                    <a:pt x="4289" y="0"/>
                    <a:pt x="3122"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4"/>
            <p:cNvSpPr/>
            <p:nvPr/>
          </p:nvSpPr>
          <p:spPr>
            <a:xfrm>
              <a:off x="2111000" y="2925800"/>
              <a:ext cx="39800" cy="80075"/>
            </a:xfrm>
            <a:custGeom>
              <a:rect b="b" l="l" r="r" t="t"/>
              <a:pathLst>
                <a:path extrusionOk="0" h="3203" w="1592">
                  <a:moveTo>
                    <a:pt x="1126" y="0"/>
                  </a:moveTo>
                  <a:cubicBezTo>
                    <a:pt x="1058" y="0"/>
                    <a:pt x="992" y="67"/>
                    <a:pt x="1025" y="147"/>
                  </a:cubicBezTo>
                  <a:lnTo>
                    <a:pt x="1025" y="149"/>
                  </a:lnTo>
                  <a:cubicBezTo>
                    <a:pt x="1253" y="661"/>
                    <a:pt x="1291" y="1242"/>
                    <a:pt x="1107" y="1751"/>
                  </a:cubicBezTo>
                  <a:cubicBezTo>
                    <a:pt x="934" y="2263"/>
                    <a:pt x="547" y="2694"/>
                    <a:pt x="69" y="2985"/>
                  </a:cubicBezTo>
                  <a:cubicBezTo>
                    <a:pt x="21" y="3014"/>
                    <a:pt x="0" y="3071"/>
                    <a:pt x="18" y="3124"/>
                  </a:cubicBezTo>
                  <a:cubicBezTo>
                    <a:pt x="34" y="3172"/>
                    <a:pt x="80" y="3202"/>
                    <a:pt x="128" y="3202"/>
                  </a:cubicBezTo>
                  <a:cubicBezTo>
                    <a:pt x="141" y="3202"/>
                    <a:pt x="153" y="3200"/>
                    <a:pt x="165" y="3196"/>
                  </a:cubicBezTo>
                  <a:cubicBezTo>
                    <a:pt x="762" y="2988"/>
                    <a:pt x="1243" y="2481"/>
                    <a:pt x="1458" y="1871"/>
                  </a:cubicBezTo>
                  <a:cubicBezTo>
                    <a:pt x="1559" y="1565"/>
                    <a:pt x="1592" y="1240"/>
                    <a:pt x="1551" y="919"/>
                  </a:cubicBezTo>
                  <a:cubicBezTo>
                    <a:pt x="1509" y="605"/>
                    <a:pt x="1392" y="302"/>
                    <a:pt x="1209" y="43"/>
                  </a:cubicBezTo>
                  <a:cubicBezTo>
                    <a:pt x="1186" y="13"/>
                    <a:pt x="1155" y="0"/>
                    <a:pt x="11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4"/>
            <p:cNvSpPr/>
            <p:nvPr/>
          </p:nvSpPr>
          <p:spPr>
            <a:xfrm>
              <a:off x="2177375" y="3186875"/>
              <a:ext cx="39800" cy="80075"/>
            </a:xfrm>
            <a:custGeom>
              <a:rect b="b" l="l" r="r" t="t"/>
              <a:pathLst>
                <a:path extrusionOk="0" h="3203" w="1592">
                  <a:moveTo>
                    <a:pt x="1127" y="1"/>
                  </a:moveTo>
                  <a:cubicBezTo>
                    <a:pt x="1059" y="1"/>
                    <a:pt x="994" y="68"/>
                    <a:pt x="1025" y="148"/>
                  </a:cubicBezTo>
                  <a:lnTo>
                    <a:pt x="1027" y="150"/>
                  </a:lnTo>
                  <a:cubicBezTo>
                    <a:pt x="1253" y="662"/>
                    <a:pt x="1291" y="1243"/>
                    <a:pt x="1107" y="1751"/>
                  </a:cubicBezTo>
                  <a:cubicBezTo>
                    <a:pt x="934" y="2263"/>
                    <a:pt x="547" y="2695"/>
                    <a:pt x="69" y="2985"/>
                  </a:cubicBezTo>
                  <a:cubicBezTo>
                    <a:pt x="21" y="3014"/>
                    <a:pt x="1" y="3071"/>
                    <a:pt x="18" y="3124"/>
                  </a:cubicBezTo>
                  <a:cubicBezTo>
                    <a:pt x="36" y="3172"/>
                    <a:pt x="81" y="3203"/>
                    <a:pt x="129" y="3203"/>
                  </a:cubicBezTo>
                  <a:cubicBezTo>
                    <a:pt x="142" y="3203"/>
                    <a:pt x="155" y="3201"/>
                    <a:pt x="167" y="3197"/>
                  </a:cubicBezTo>
                  <a:cubicBezTo>
                    <a:pt x="762" y="2989"/>
                    <a:pt x="1245" y="2480"/>
                    <a:pt x="1460" y="1872"/>
                  </a:cubicBezTo>
                  <a:cubicBezTo>
                    <a:pt x="1561" y="1566"/>
                    <a:pt x="1592" y="1241"/>
                    <a:pt x="1551" y="920"/>
                  </a:cubicBezTo>
                  <a:cubicBezTo>
                    <a:pt x="1511" y="603"/>
                    <a:pt x="1393" y="303"/>
                    <a:pt x="1210" y="43"/>
                  </a:cubicBezTo>
                  <a:cubicBezTo>
                    <a:pt x="1187" y="13"/>
                    <a:pt x="1157" y="1"/>
                    <a:pt x="1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4"/>
            <p:cNvSpPr/>
            <p:nvPr/>
          </p:nvSpPr>
          <p:spPr>
            <a:xfrm>
              <a:off x="2269200" y="3461550"/>
              <a:ext cx="39800" cy="80100"/>
            </a:xfrm>
            <a:custGeom>
              <a:rect b="b" l="l" r="r" t="t"/>
              <a:pathLst>
                <a:path extrusionOk="0" h="3204" w="1592">
                  <a:moveTo>
                    <a:pt x="1127" y="0"/>
                  </a:moveTo>
                  <a:cubicBezTo>
                    <a:pt x="1059" y="0"/>
                    <a:pt x="994" y="67"/>
                    <a:pt x="1026" y="148"/>
                  </a:cubicBezTo>
                  <a:lnTo>
                    <a:pt x="1026" y="151"/>
                  </a:lnTo>
                  <a:cubicBezTo>
                    <a:pt x="1255" y="663"/>
                    <a:pt x="1292" y="1244"/>
                    <a:pt x="1109" y="1751"/>
                  </a:cubicBezTo>
                  <a:cubicBezTo>
                    <a:pt x="933" y="2265"/>
                    <a:pt x="547" y="2694"/>
                    <a:pt x="69" y="2985"/>
                  </a:cubicBezTo>
                  <a:cubicBezTo>
                    <a:pt x="22" y="3014"/>
                    <a:pt x="0" y="3073"/>
                    <a:pt x="19" y="3124"/>
                  </a:cubicBezTo>
                  <a:cubicBezTo>
                    <a:pt x="35" y="3173"/>
                    <a:pt x="80" y="3203"/>
                    <a:pt x="128" y="3203"/>
                  </a:cubicBezTo>
                  <a:cubicBezTo>
                    <a:pt x="141" y="3203"/>
                    <a:pt x="154" y="3201"/>
                    <a:pt x="167" y="3196"/>
                  </a:cubicBezTo>
                  <a:cubicBezTo>
                    <a:pt x="763" y="2990"/>
                    <a:pt x="1244" y="2481"/>
                    <a:pt x="1459" y="1873"/>
                  </a:cubicBezTo>
                  <a:cubicBezTo>
                    <a:pt x="1560" y="1565"/>
                    <a:pt x="1591" y="1241"/>
                    <a:pt x="1550" y="921"/>
                  </a:cubicBezTo>
                  <a:cubicBezTo>
                    <a:pt x="1511" y="605"/>
                    <a:pt x="1394" y="304"/>
                    <a:pt x="1210" y="43"/>
                  </a:cubicBezTo>
                  <a:cubicBezTo>
                    <a:pt x="1187" y="13"/>
                    <a:pt x="1157" y="0"/>
                    <a:pt x="11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4" name="Google Shape;5234;p64"/>
          <p:cNvSpPr/>
          <p:nvPr/>
        </p:nvSpPr>
        <p:spPr>
          <a:xfrm>
            <a:off x="2285950" y="1573675"/>
            <a:ext cx="1092450" cy="138525"/>
          </a:xfrm>
          <a:custGeom>
            <a:rect b="b" l="l" r="r" t="t"/>
            <a:pathLst>
              <a:path extrusionOk="0" h="5541" w="43698">
                <a:moveTo>
                  <a:pt x="13570" y="485"/>
                </a:moveTo>
                <a:cubicBezTo>
                  <a:pt x="13611" y="485"/>
                  <a:pt x="13652" y="490"/>
                  <a:pt x="13692" y="498"/>
                </a:cubicBezTo>
                <a:cubicBezTo>
                  <a:pt x="13821" y="524"/>
                  <a:pt x="13950" y="585"/>
                  <a:pt x="14098" y="669"/>
                </a:cubicBezTo>
                <a:cubicBezTo>
                  <a:pt x="14242" y="749"/>
                  <a:pt x="14376" y="831"/>
                  <a:pt x="14465" y="922"/>
                </a:cubicBezTo>
                <a:cubicBezTo>
                  <a:pt x="14505" y="960"/>
                  <a:pt x="14538" y="1007"/>
                  <a:pt x="14560" y="1056"/>
                </a:cubicBezTo>
                <a:cubicBezTo>
                  <a:pt x="14577" y="1100"/>
                  <a:pt x="14584" y="1147"/>
                  <a:pt x="14578" y="1194"/>
                </a:cubicBezTo>
                <a:cubicBezTo>
                  <a:pt x="14568" y="1306"/>
                  <a:pt x="14510" y="1449"/>
                  <a:pt x="14438" y="1600"/>
                </a:cubicBezTo>
                <a:cubicBezTo>
                  <a:pt x="14359" y="1774"/>
                  <a:pt x="14313" y="1885"/>
                  <a:pt x="14221" y="1971"/>
                </a:cubicBezTo>
                <a:cubicBezTo>
                  <a:pt x="14177" y="2016"/>
                  <a:pt x="14127" y="2054"/>
                  <a:pt x="14071" y="2084"/>
                </a:cubicBezTo>
                <a:cubicBezTo>
                  <a:pt x="14042" y="2102"/>
                  <a:pt x="14011" y="2116"/>
                  <a:pt x="13979" y="2131"/>
                </a:cubicBezTo>
                <a:lnTo>
                  <a:pt x="13928" y="2150"/>
                </a:lnTo>
                <a:cubicBezTo>
                  <a:pt x="13904" y="2161"/>
                  <a:pt x="13877" y="2171"/>
                  <a:pt x="13854" y="2183"/>
                </a:cubicBezTo>
                <a:cubicBezTo>
                  <a:pt x="13663" y="2272"/>
                  <a:pt x="13518" y="2383"/>
                  <a:pt x="13384" y="2465"/>
                </a:cubicBezTo>
                <a:cubicBezTo>
                  <a:pt x="13245" y="2550"/>
                  <a:pt x="13147" y="2588"/>
                  <a:pt x="12999" y="2610"/>
                </a:cubicBezTo>
                <a:cubicBezTo>
                  <a:pt x="12851" y="2632"/>
                  <a:pt x="12676" y="2632"/>
                  <a:pt x="12479" y="2664"/>
                </a:cubicBezTo>
                <a:cubicBezTo>
                  <a:pt x="12427" y="2673"/>
                  <a:pt x="12376" y="2684"/>
                  <a:pt x="12325" y="2698"/>
                </a:cubicBezTo>
                <a:lnTo>
                  <a:pt x="12197" y="2732"/>
                </a:lnTo>
                <a:lnTo>
                  <a:pt x="11949" y="2795"/>
                </a:lnTo>
                <a:lnTo>
                  <a:pt x="11898" y="2808"/>
                </a:lnTo>
                <a:lnTo>
                  <a:pt x="11898" y="2808"/>
                </a:lnTo>
                <a:cubicBezTo>
                  <a:pt x="11891" y="2802"/>
                  <a:pt x="11884" y="2796"/>
                  <a:pt x="11877" y="2789"/>
                </a:cubicBezTo>
                <a:cubicBezTo>
                  <a:pt x="11793" y="2712"/>
                  <a:pt x="11741" y="2601"/>
                  <a:pt x="11716" y="2465"/>
                </a:cubicBezTo>
                <a:cubicBezTo>
                  <a:pt x="11705" y="2393"/>
                  <a:pt x="11699" y="2320"/>
                  <a:pt x="11700" y="2247"/>
                </a:cubicBezTo>
                <a:cubicBezTo>
                  <a:pt x="11700" y="2210"/>
                  <a:pt x="11703" y="2172"/>
                  <a:pt x="11705" y="2133"/>
                </a:cubicBezTo>
                <a:lnTo>
                  <a:pt x="11709" y="2075"/>
                </a:lnTo>
                <a:cubicBezTo>
                  <a:pt x="11712" y="2052"/>
                  <a:pt x="11714" y="2021"/>
                  <a:pt x="11714" y="1997"/>
                </a:cubicBezTo>
                <a:cubicBezTo>
                  <a:pt x="11718" y="1894"/>
                  <a:pt x="11713" y="1807"/>
                  <a:pt x="11714" y="1736"/>
                </a:cubicBezTo>
                <a:cubicBezTo>
                  <a:pt x="11716" y="1665"/>
                  <a:pt x="11727" y="1613"/>
                  <a:pt x="11741" y="1593"/>
                </a:cubicBezTo>
                <a:cubicBezTo>
                  <a:pt x="11745" y="1585"/>
                  <a:pt x="11750" y="1578"/>
                  <a:pt x="11756" y="1571"/>
                </a:cubicBezTo>
                <a:cubicBezTo>
                  <a:pt x="11767" y="1559"/>
                  <a:pt x="11778" y="1545"/>
                  <a:pt x="11789" y="1532"/>
                </a:cubicBezTo>
                <a:cubicBezTo>
                  <a:pt x="11812" y="1507"/>
                  <a:pt x="11838" y="1481"/>
                  <a:pt x="11864" y="1456"/>
                </a:cubicBezTo>
                <a:cubicBezTo>
                  <a:pt x="11921" y="1405"/>
                  <a:pt x="11980" y="1358"/>
                  <a:pt x="12042" y="1315"/>
                </a:cubicBezTo>
                <a:cubicBezTo>
                  <a:pt x="12172" y="1224"/>
                  <a:pt x="12318" y="1139"/>
                  <a:pt x="12471" y="1042"/>
                </a:cubicBezTo>
                <a:cubicBezTo>
                  <a:pt x="12774" y="844"/>
                  <a:pt x="13036" y="641"/>
                  <a:pt x="13314" y="537"/>
                </a:cubicBezTo>
                <a:cubicBezTo>
                  <a:pt x="13376" y="513"/>
                  <a:pt x="13440" y="497"/>
                  <a:pt x="13506" y="489"/>
                </a:cubicBezTo>
                <a:cubicBezTo>
                  <a:pt x="13527" y="487"/>
                  <a:pt x="13548" y="485"/>
                  <a:pt x="13570" y="485"/>
                </a:cubicBezTo>
                <a:close/>
                <a:moveTo>
                  <a:pt x="29559" y="845"/>
                </a:moveTo>
                <a:cubicBezTo>
                  <a:pt x="29595" y="845"/>
                  <a:pt x="29631" y="846"/>
                  <a:pt x="29665" y="848"/>
                </a:cubicBezTo>
                <a:cubicBezTo>
                  <a:pt x="29802" y="859"/>
                  <a:pt x="29958" y="918"/>
                  <a:pt x="30120" y="975"/>
                </a:cubicBezTo>
                <a:cubicBezTo>
                  <a:pt x="30200" y="1004"/>
                  <a:pt x="30295" y="1035"/>
                  <a:pt x="30376" y="1059"/>
                </a:cubicBezTo>
                <a:cubicBezTo>
                  <a:pt x="30452" y="1080"/>
                  <a:pt x="30527" y="1108"/>
                  <a:pt x="30600" y="1139"/>
                </a:cubicBezTo>
                <a:cubicBezTo>
                  <a:pt x="30742" y="1202"/>
                  <a:pt x="30881" y="1287"/>
                  <a:pt x="30967" y="1383"/>
                </a:cubicBezTo>
                <a:cubicBezTo>
                  <a:pt x="31048" y="1473"/>
                  <a:pt x="31077" y="1599"/>
                  <a:pt x="31066" y="1746"/>
                </a:cubicBezTo>
                <a:cubicBezTo>
                  <a:pt x="31053" y="1892"/>
                  <a:pt x="31016" y="2059"/>
                  <a:pt x="30955" y="2179"/>
                </a:cubicBezTo>
                <a:cubicBezTo>
                  <a:pt x="30926" y="2237"/>
                  <a:pt x="30885" y="2289"/>
                  <a:pt x="30838" y="2333"/>
                </a:cubicBezTo>
                <a:cubicBezTo>
                  <a:pt x="30783" y="2379"/>
                  <a:pt x="30712" y="2432"/>
                  <a:pt x="30646" y="2480"/>
                </a:cubicBezTo>
                <a:cubicBezTo>
                  <a:pt x="30511" y="2576"/>
                  <a:pt x="30368" y="2664"/>
                  <a:pt x="30220" y="2756"/>
                </a:cubicBezTo>
                <a:cubicBezTo>
                  <a:pt x="29922" y="2941"/>
                  <a:pt x="29642" y="3142"/>
                  <a:pt x="29351" y="3287"/>
                </a:cubicBezTo>
                <a:cubicBezTo>
                  <a:pt x="29066" y="3431"/>
                  <a:pt x="28729" y="3521"/>
                  <a:pt x="28399" y="3638"/>
                </a:cubicBezTo>
                <a:lnTo>
                  <a:pt x="27946" y="3785"/>
                </a:lnTo>
                <a:lnTo>
                  <a:pt x="27946" y="3785"/>
                </a:lnTo>
                <a:cubicBezTo>
                  <a:pt x="27781" y="3734"/>
                  <a:pt x="27623" y="3691"/>
                  <a:pt x="27497" y="3621"/>
                </a:cubicBezTo>
                <a:cubicBezTo>
                  <a:pt x="27370" y="3552"/>
                  <a:pt x="27256" y="3443"/>
                  <a:pt x="27159" y="3317"/>
                </a:cubicBezTo>
                <a:cubicBezTo>
                  <a:pt x="27059" y="3191"/>
                  <a:pt x="26984" y="3045"/>
                  <a:pt x="26862" y="2891"/>
                </a:cubicBezTo>
                <a:cubicBezTo>
                  <a:pt x="26753" y="2752"/>
                  <a:pt x="26643" y="2628"/>
                  <a:pt x="26601" y="2505"/>
                </a:cubicBezTo>
                <a:cubicBezTo>
                  <a:pt x="26579" y="2443"/>
                  <a:pt x="26577" y="2396"/>
                  <a:pt x="26587" y="2320"/>
                </a:cubicBezTo>
                <a:cubicBezTo>
                  <a:pt x="26598" y="2249"/>
                  <a:pt x="26617" y="2179"/>
                  <a:pt x="26647" y="2113"/>
                </a:cubicBezTo>
                <a:cubicBezTo>
                  <a:pt x="26707" y="1977"/>
                  <a:pt x="26802" y="1849"/>
                  <a:pt x="26912" y="1729"/>
                </a:cubicBezTo>
                <a:cubicBezTo>
                  <a:pt x="27024" y="1604"/>
                  <a:pt x="27134" y="1504"/>
                  <a:pt x="27271" y="1419"/>
                </a:cubicBezTo>
                <a:cubicBezTo>
                  <a:pt x="27410" y="1335"/>
                  <a:pt x="27557" y="1263"/>
                  <a:pt x="27708" y="1208"/>
                </a:cubicBezTo>
                <a:cubicBezTo>
                  <a:pt x="27863" y="1151"/>
                  <a:pt x="28032" y="1092"/>
                  <a:pt x="28190" y="1042"/>
                </a:cubicBezTo>
                <a:cubicBezTo>
                  <a:pt x="28346" y="993"/>
                  <a:pt x="28505" y="956"/>
                  <a:pt x="28667" y="933"/>
                </a:cubicBezTo>
                <a:lnTo>
                  <a:pt x="29178" y="870"/>
                </a:lnTo>
                <a:cubicBezTo>
                  <a:pt x="29306" y="856"/>
                  <a:pt x="29437" y="845"/>
                  <a:pt x="29559" y="845"/>
                </a:cubicBezTo>
                <a:close/>
                <a:moveTo>
                  <a:pt x="13571" y="0"/>
                </a:moveTo>
                <a:cubicBezTo>
                  <a:pt x="13532" y="0"/>
                  <a:pt x="13493" y="3"/>
                  <a:pt x="13454" y="7"/>
                </a:cubicBezTo>
                <a:cubicBezTo>
                  <a:pt x="13348" y="20"/>
                  <a:pt x="13244" y="46"/>
                  <a:pt x="13144" y="86"/>
                </a:cubicBezTo>
                <a:cubicBezTo>
                  <a:pt x="12772" y="229"/>
                  <a:pt x="12487" y="463"/>
                  <a:pt x="12212" y="640"/>
                </a:cubicBezTo>
                <a:cubicBezTo>
                  <a:pt x="12075" y="730"/>
                  <a:pt x="11922" y="818"/>
                  <a:pt x="11768" y="928"/>
                </a:cubicBezTo>
                <a:cubicBezTo>
                  <a:pt x="11690" y="983"/>
                  <a:pt x="11614" y="1045"/>
                  <a:pt x="11543" y="1111"/>
                </a:cubicBezTo>
                <a:cubicBezTo>
                  <a:pt x="11506" y="1144"/>
                  <a:pt x="11470" y="1181"/>
                  <a:pt x="11437" y="1219"/>
                </a:cubicBezTo>
                <a:cubicBezTo>
                  <a:pt x="11419" y="1238"/>
                  <a:pt x="11403" y="1258"/>
                  <a:pt x="11387" y="1279"/>
                </a:cubicBezTo>
                <a:cubicBezTo>
                  <a:pt x="11365" y="1306"/>
                  <a:pt x="11345" y="1335"/>
                  <a:pt x="11329" y="1365"/>
                </a:cubicBezTo>
                <a:cubicBezTo>
                  <a:pt x="11257" y="1496"/>
                  <a:pt x="11250" y="1621"/>
                  <a:pt x="11246" y="1723"/>
                </a:cubicBezTo>
                <a:cubicBezTo>
                  <a:pt x="11244" y="1823"/>
                  <a:pt x="11250" y="1910"/>
                  <a:pt x="11247" y="1981"/>
                </a:cubicBezTo>
                <a:lnTo>
                  <a:pt x="11245" y="2030"/>
                </a:lnTo>
                <a:lnTo>
                  <a:pt x="11239" y="2102"/>
                </a:lnTo>
                <a:cubicBezTo>
                  <a:pt x="11237" y="2149"/>
                  <a:pt x="11235" y="2198"/>
                  <a:pt x="11235" y="2246"/>
                </a:cubicBezTo>
                <a:cubicBezTo>
                  <a:pt x="11235" y="2347"/>
                  <a:pt x="11243" y="2447"/>
                  <a:pt x="11260" y="2545"/>
                </a:cubicBezTo>
                <a:cubicBezTo>
                  <a:pt x="11282" y="2676"/>
                  <a:pt x="11330" y="2814"/>
                  <a:pt x="11407" y="2938"/>
                </a:cubicBezTo>
                <a:lnTo>
                  <a:pt x="11407" y="2938"/>
                </a:lnTo>
                <a:cubicBezTo>
                  <a:pt x="11202" y="3006"/>
                  <a:pt x="11056" y="3113"/>
                  <a:pt x="10926" y="3187"/>
                </a:cubicBezTo>
                <a:cubicBezTo>
                  <a:pt x="10866" y="3224"/>
                  <a:pt x="10802" y="3256"/>
                  <a:pt x="10737" y="3281"/>
                </a:cubicBezTo>
                <a:cubicBezTo>
                  <a:pt x="10709" y="3291"/>
                  <a:pt x="10681" y="3299"/>
                  <a:pt x="10652" y="3303"/>
                </a:cubicBezTo>
                <a:cubicBezTo>
                  <a:pt x="10620" y="3310"/>
                  <a:pt x="10584" y="3315"/>
                  <a:pt x="10548" y="3318"/>
                </a:cubicBezTo>
                <a:cubicBezTo>
                  <a:pt x="10402" y="3333"/>
                  <a:pt x="10232" y="3325"/>
                  <a:pt x="10042" y="3335"/>
                </a:cubicBezTo>
                <a:cubicBezTo>
                  <a:pt x="9995" y="3338"/>
                  <a:pt x="9946" y="3342"/>
                  <a:pt x="9895" y="3347"/>
                </a:cubicBezTo>
                <a:cubicBezTo>
                  <a:pt x="9845" y="3353"/>
                  <a:pt x="9792" y="3362"/>
                  <a:pt x="9759" y="3367"/>
                </a:cubicBezTo>
                <a:cubicBezTo>
                  <a:pt x="9683" y="3379"/>
                  <a:pt x="9603" y="3387"/>
                  <a:pt x="9521" y="3394"/>
                </a:cubicBezTo>
                <a:cubicBezTo>
                  <a:pt x="9357" y="3405"/>
                  <a:pt x="9180" y="3411"/>
                  <a:pt x="8993" y="3434"/>
                </a:cubicBezTo>
                <a:cubicBezTo>
                  <a:pt x="8820" y="3458"/>
                  <a:pt x="8666" y="3470"/>
                  <a:pt x="8492" y="3480"/>
                </a:cubicBezTo>
                <a:cubicBezTo>
                  <a:pt x="8322" y="3491"/>
                  <a:pt x="8139" y="3503"/>
                  <a:pt x="7963" y="3524"/>
                </a:cubicBezTo>
                <a:lnTo>
                  <a:pt x="7451" y="3584"/>
                </a:lnTo>
                <a:cubicBezTo>
                  <a:pt x="7369" y="3593"/>
                  <a:pt x="7283" y="3600"/>
                  <a:pt x="7208" y="3604"/>
                </a:cubicBezTo>
                <a:cubicBezTo>
                  <a:pt x="7184" y="3605"/>
                  <a:pt x="7159" y="3605"/>
                  <a:pt x="7135" y="3605"/>
                </a:cubicBezTo>
                <a:cubicBezTo>
                  <a:pt x="7083" y="3605"/>
                  <a:pt x="7031" y="3603"/>
                  <a:pt x="6980" y="3599"/>
                </a:cubicBezTo>
                <a:cubicBezTo>
                  <a:pt x="6820" y="3589"/>
                  <a:pt x="6643" y="3565"/>
                  <a:pt x="6448" y="3561"/>
                </a:cubicBezTo>
                <a:lnTo>
                  <a:pt x="5926" y="3571"/>
                </a:lnTo>
                <a:cubicBezTo>
                  <a:pt x="5793" y="3572"/>
                  <a:pt x="5655" y="3579"/>
                  <a:pt x="5524" y="3579"/>
                </a:cubicBezTo>
                <a:cubicBezTo>
                  <a:pt x="5488" y="3579"/>
                  <a:pt x="5453" y="3578"/>
                  <a:pt x="5418" y="3577"/>
                </a:cubicBezTo>
                <a:cubicBezTo>
                  <a:pt x="5255" y="3571"/>
                  <a:pt x="5087" y="3556"/>
                  <a:pt x="4912" y="3544"/>
                </a:cubicBezTo>
                <a:lnTo>
                  <a:pt x="4645" y="3526"/>
                </a:lnTo>
                <a:cubicBezTo>
                  <a:pt x="4617" y="3525"/>
                  <a:pt x="4588" y="3525"/>
                  <a:pt x="4560" y="3525"/>
                </a:cubicBezTo>
                <a:cubicBezTo>
                  <a:pt x="4490" y="3525"/>
                  <a:pt x="4420" y="3528"/>
                  <a:pt x="4351" y="3534"/>
                </a:cubicBezTo>
                <a:cubicBezTo>
                  <a:pt x="4178" y="3550"/>
                  <a:pt x="4024" y="3572"/>
                  <a:pt x="3892" y="3572"/>
                </a:cubicBezTo>
                <a:cubicBezTo>
                  <a:pt x="3883" y="3572"/>
                  <a:pt x="3873" y="3572"/>
                  <a:pt x="3864" y="3571"/>
                </a:cubicBezTo>
                <a:cubicBezTo>
                  <a:pt x="3732" y="3569"/>
                  <a:pt x="3596" y="3533"/>
                  <a:pt x="3432" y="3485"/>
                </a:cubicBezTo>
                <a:cubicBezTo>
                  <a:pt x="3350" y="3461"/>
                  <a:pt x="3264" y="3433"/>
                  <a:pt x="3170" y="3410"/>
                </a:cubicBezTo>
                <a:cubicBezTo>
                  <a:pt x="3072" y="3387"/>
                  <a:pt x="2985" y="3365"/>
                  <a:pt x="2855" y="3360"/>
                </a:cubicBezTo>
                <a:cubicBezTo>
                  <a:pt x="2848" y="3360"/>
                  <a:pt x="2841" y="3360"/>
                  <a:pt x="2834" y="3360"/>
                </a:cubicBezTo>
                <a:cubicBezTo>
                  <a:pt x="2605" y="3360"/>
                  <a:pt x="2431" y="3416"/>
                  <a:pt x="2287" y="3437"/>
                </a:cubicBezTo>
                <a:cubicBezTo>
                  <a:pt x="2227" y="3448"/>
                  <a:pt x="2181" y="3453"/>
                  <a:pt x="2138" y="3453"/>
                </a:cubicBezTo>
                <a:cubicBezTo>
                  <a:pt x="2069" y="3453"/>
                  <a:pt x="2011" y="3439"/>
                  <a:pt x="1919" y="3407"/>
                </a:cubicBezTo>
                <a:cubicBezTo>
                  <a:pt x="1782" y="3361"/>
                  <a:pt x="1628" y="3280"/>
                  <a:pt x="1438" y="3214"/>
                </a:cubicBezTo>
                <a:cubicBezTo>
                  <a:pt x="1232" y="3143"/>
                  <a:pt x="1044" y="3123"/>
                  <a:pt x="870" y="3102"/>
                </a:cubicBezTo>
                <a:cubicBezTo>
                  <a:pt x="695" y="3082"/>
                  <a:pt x="537" y="3064"/>
                  <a:pt x="396" y="3028"/>
                </a:cubicBezTo>
                <a:lnTo>
                  <a:pt x="392" y="3028"/>
                </a:lnTo>
                <a:cubicBezTo>
                  <a:pt x="369" y="3022"/>
                  <a:pt x="345" y="3020"/>
                  <a:pt x="322" y="3020"/>
                </a:cubicBezTo>
                <a:cubicBezTo>
                  <a:pt x="191" y="3020"/>
                  <a:pt x="71" y="3109"/>
                  <a:pt x="39" y="3242"/>
                </a:cubicBezTo>
                <a:cubicBezTo>
                  <a:pt x="1" y="3399"/>
                  <a:pt x="97" y="3558"/>
                  <a:pt x="254" y="3597"/>
                </a:cubicBezTo>
                <a:cubicBezTo>
                  <a:pt x="448" y="3644"/>
                  <a:pt x="633" y="3662"/>
                  <a:pt x="803" y="3681"/>
                </a:cubicBezTo>
                <a:cubicBezTo>
                  <a:pt x="972" y="3701"/>
                  <a:pt x="1128" y="3719"/>
                  <a:pt x="1251" y="3762"/>
                </a:cubicBezTo>
                <a:cubicBezTo>
                  <a:pt x="1388" y="3808"/>
                  <a:pt x="1542" y="3887"/>
                  <a:pt x="1732" y="3953"/>
                </a:cubicBezTo>
                <a:cubicBezTo>
                  <a:pt x="1864" y="4003"/>
                  <a:pt x="2003" y="4029"/>
                  <a:pt x="2143" y="4029"/>
                </a:cubicBezTo>
                <a:cubicBezTo>
                  <a:pt x="2223" y="4029"/>
                  <a:pt x="2304" y="4020"/>
                  <a:pt x="2383" y="4004"/>
                </a:cubicBezTo>
                <a:cubicBezTo>
                  <a:pt x="2564" y="3971"/>
                  <a:pt x="2714" y="3930"/>
                  <a:pt x="2823" y="3930"/>
                </a:cubicBezTo>
                <a:cubicBezTo>
                  <a:pt x="2828" y="3930"/>
                  <a:pt x="2834" y="3931"/>
                  <a:pt x="2840" y="3931"/>
                </a:cubicBezTo>
                <a:cubicBezTo>
                  <a:pt x="2841" y="3931"/>
                  <a:pt x="2842" y="3931"/>
                  <a:pt x="2844" y="3931"/>
                </a:cubicBezTo>
                <a:cubicBezTo>
                  <a:pt x="2887" y="3931"/>
                  <a:pt x="2967" y="3946"/>
                  <a:pt x="3034" y="3962"/>
                </a:cubicBezTo>
                <a:cubicBezTo>
                  <a:pt x="3108" y="3980"/>
                  <a:pt x="3186" y="4004"/>
                  <a:pt x="3271" y="4029"/>
                </a:cubicBezTo>
                <a:cubicBezTo>
                  <a:pt x="3437" y="4078"/>
                  <a:pt x="3639" y="4134"/>
                  <a:pt x="3853" y="4135"/>
                </a:cubicBezTo>
                <a:cubicBezTo>
                  <a:pt x="3860" y="4135"/>
                  <a:pt x="3868" y="4135"/>
                  <a:pt x="3876" y="4135"/>
                </a:cubicBezTo>
                <a:cubicBezTo>
                  <a:pt x="4073" y="4135"/>
                  <a:pt x="4246" y="4107"/>
                  <a:pt x="4399" y="4094"/>
                </a:cubicBezTo>
                <a:cubicBezTo>
                  <a:pt x="4458" y="4088"/>
                  <a:pt x="4516" y="4085"/>
                  <a:pt x="4575" y="4085"/>
                </a:cubicBezTo>
                <a:cubicBezTo>
                  <a:pt x="4590" y="4085"/>
                  <a:pt x="4606" y="4085"/>
                  <a:pt x="4621" y="4086"/>
                </a:cubicBezTo>
                <a:lnTo>
                  <a:pt x="4872" y="4099"/>
                </a:lnTo>
                <a:cubicBezTo>
                  <a:pt x="5042" y="4112"/>
                  <a:pt x="5219" y="4126"/>
                  <a:pt x="5400" y="4132"/>
                </a:cubicBezTo>
                <a:cubicBezTo>
                  <a:pt x="5434" y="4133"/>
                  <a:pt x="5467" y="4133"/>
                  <a:pt x="5499" y="4133"/>
                </a:cubicBezTo>
                <a:cubicBezTo>
                  <a:pt x="5646" y="4133"/>
                  <a:pt x="5784" y="4124"/>
                  <a:pt x="5929" y="4123"/>
                </a:cubicBezTo>
                <a:lnTo>
                  <a:pt x="6443" y="4110"/>
                </a:lnTo>
                <a:cubicBezTo>
                  <a:pt x="6593" y="4111"/>
                  <a:pt x="6761" y="4132"/>
                  <a:pt x="6945" y="4143"/>
                </a:cubicBezTo>
                <a:cubicBezTo>
                  <a:pt x="7006" y="4148"/>
                  <a:pt x="7068" y="4150"/>
                  <a:pt x="7130" y="4150"/>
                </a:cubicBezTo>
                <a:cubicBezTo>
                  <a:pt x="7165" y="4150"/>
                  <a:pt x="7200" y="4149"/>
                  <a:pt x="7235" y="4148"/>
                </a:cubicBezTo>
                <a:cubicBezTo>
                  <a:pt x="7332" y="4142"/>
                  <a:pt x="7418" y="4134"/>
                  <a:pt x="7508" y="4124"/>
                </a:cubicBezTo>
                <a:lnTo>
                  <a:pt x="8023" y="4061"/>
                </a:lnTo>
                <a:cubicBezTo>
                  <a:pt x="8190" y="4041"/>
                  <a:pt x="8352" y="4029"/>
                  <a:pt x="8526" y="4016"/>
                </a:cubicBezTo>
                <a:cubicBezTo>
                  <a:pt x="8696" y="4005"/>
                  <a:pt x="8888" y="3989"/>
                  <a:pt x="9057" y="3963"/>
                </a:cubicBezTo>
                <a:cubicBezTo>
                  <a:pt x="9213" y="3944"/>
                  <a:pt x="9381" y="3937"/>
                  <a:pt x="9562" y="3923"/>
                </a:cubicBezTo>
                <a:cubicBezTo>
                  <a:pt x="9651" y="3915"/>
                  <a:pt x="9744" y="3905"/>
                  <a:pt x="9839" y="3890"/>
                </a:cubicBezTo>
                <a:cubicBezTo>
                  <a:pt x="9892" y="3882"/>
                  <a:pt x="9922" y="3876"/>
                  <a:pt x="9958" y="3872"/>
                </a:cubicBezTo>
                <a:cubicBezTo>
                  <a:pt x="9993" y="3867"/>
                  <a:pt x="10031" y="3865"/>
                  <a:pt x="10070" y="3863"/>
                </a:cubicBezTo>
                <a:cubicBezTo>
                  <a:pt x="10225" y="3852"/>
                  <a:pt x="10402" y="3860"/>
                  <a:pt x="10599" y="3841"/>
                </a:cubicBezTo>
                <a:cubicBezTo>
                  <a:pt x="10649" y="3835"/>
                  <a:pt x="10698" y="3829"/>
                  <a:pt x="10750" y="3819"/>
                </a:cubicBezTo>
                <a:cubicBezTo>
                  <a:pt x="10807" y="3807"/>
                  <a:pt x="10863" y="3792"/>
                  <a:pt x="10916" y="3773"/>
                </a:cubicBezTo>
                <a:cubicBezTo>
                  <a:pt x="11012" y="3736"/>
                  <a:pt x="11103" y="3689"/>
                  <a:pt x="11191" y="3636"/>
                </a:cubicBezTo>
                <a:cubicBezTo>
                  <a:pt x="11348" y="3540"/>
                  <a:pt x="11480" y="3454"/>
                  <a:pt x="11588" y="3425"/>
                </a:cubicBezTo>
                <a:lnTo>
                  <a:pt x="11902" y="3341"/>
                </a:lnTo>
                <a:lnTo>
                  <a:pt x="11902" y="3341"/>
                </a:lnTo>
                <a:cubicBezTo>
                  <a:pt x="11965" y="3370"/>
                  <a:pt x="12029" y="3396"/>
                  <a:pt x="12093" y="3419"/>
                </a:cubicBezTo>
                <a:cubicBezTo>
                  <a:pt x="12265" y="3479"/>
                  <a:pt x="12440" y="3529"/>
                  <a:pt x="12618" y="3569"/>
                </a:cubicBezTo>
                <a:cubicBezTo>
                  <a:pt x="12792" y="3612"/>
                  <a:pt x="12970" y="3645"/>
                  <a:pt x="13148" y="3669"/>
                </a:cubicBezTo>
                <a:cubicBezTo>
                  <a:pt x="13324" y="3692"/>
                  <a:pt x="13492" y="3709"/>
                  <a:pt x="13647" y="3739"/>
                </a:cubicBezTo>
                <a:lnTo>
                  <a:pt x="14157" y="3838"/>
                </a:lnTo>
                <a:cubicBezTo>
                  <a:pt x="14324" y="3873"/>
                  <a:pt x="14504" y="3904"/>
                  <a:pt x="14655" y="3939"/>
                </a:cubicBezTo>
                <a:cubicBezTo>
                  <a:pt x="14814" y="3977"/>
                  <a:pt x="14979" y="4028"/>
                  <a:pt x="15157" y="4069"/>
                </a:cubicBezTo>
                <a:cubicBezTo>
                  <a:pt x="15341" y="4116"/>
                  <a:pt x="15513" y="4130"/>
                  <a:pt x="15684" y="4155"/>
                </a:cubicBezTo>
                <a:lnTo>
                  <a:pt x="16199" y="4225"/>
                </a:lnTo>
                <a:cubicBezTo>
                  <a:pt x="16540" y="4272"/>
                  <a:pt x="16894" y="4316"/>
                  <a:pt x="17224" y="4365"/>
                </a:cubicBezTo>
                <a:lnTo>
                  <a:pt x="17737" y="4452"/>
                </a:lnTo>
                <a:cubicBezTo>
                  <a:pt x="17826" y="4465"/>
                  <a:pt x="17910" y="4478"/>
                  <a:pt x="18016" y="4484"/>
                </a:cubicBezTo>
                <a:cubicBezTo>
                  <a:pt x="18052" y="4486"/>
                  <a:pt x="18088" y="4487"/>
                  <a:pt x="18125" y="4487"/>
                </a:cubicBezTo>
                <a:cubicBezTo>
                  <a:pt x="18183" y="4487"/>
                  <a:pt x="18240" y="4485"/>
                  <a:pt x="18299" y="4480"/>
                </a:cubicBezTo>
                <a:cubicBezTo>
                  <a:pt x="18429" y="4471"/>
                  <a:pt x="18549" y="4460"/>
                  <a:pt x="18660" y="4460"/>
                </a:cubicBezTo>
                <a:cubicBezTo>
                  <a:pt x="18702" y="4460"/>
                  <a:pt x="18743" y="4462"/>
                  <a:pt x="18783" y="4466"/>
                </a:cubicBezTo>
                <a:cubicBezTo>
                  <a:pt x="18927" y="4480"/>
                  <a:pt x="19084" y="4526"/>
                  <a:pt x="19256" y="4570"/>
                </a:cubicBezTo>
                <a:cubicBezTo>
                  <a:pt x="19347" y="4595"/>
                  <a:pt x="19438" y="4615"/>
                  <a:pt x="19530" y="4630"/>
                </a:cubicBezTo>
                <a:cubicBezTo>
                  <a:pt x="19623" y="4643"/>
                  <a:pt x="19715" y="4651"/>
                  <a:pt x="19809" y="4654"/>
                </a:cubicBezTo>
                <a:cubicBezTo>
                  <a:pt x="19988" y="4662"/>
                  <a:pt x="20161" y="4663"/>
                  <a:pt x="20329" y="4669"/>
                </a:cubicBezTo>
                <a:cubicBezTo>
                  <a:pt x="20467" y="4675"/>
                  <a:pt x="20632" y="4687"/>
                  <a:pt x="20787" y="4687"/>
                </a:cubicBezTo>
                <a:cubicBezTo>
                  <a:pt x="20810" y="4687"/>
                  <a:pt x="20833" y="4687"/>
                  <a:pt x="20855" y="4686"/>
                </a:cubicBezTo>
                <a:cubicBezTo>
                  <a:pt x="20948" y="4686"/>
                  <a:pt x="21038" y="4684"/>
                  <a:pt x="21127" y="4684"/>
                </a:cubicBezTo>
                <a:cubicBezTo>
                  <a:pt x="21207" y="4684"/>
                  <a:pt x="21285" y="4686"/>
                  <a:pt x="21362" y="4690"/>
                </a:cubicBezTo>
                <a:lnTo>
                  <a:pt x="21881" y="4712"/>
                </a:lnTo>
                <a:cubicBezTo>
                  <a:pt x="22055" y="4722"/>
                  <a:pt x="22236" y="4719"/>
                  <a:pt x="22376" y="4742"/>
                </a:cubicBezTo>
                <a:cubicBezTo>
                  <a:pt x="22530" y="4767"/>
                  <a:pt x="22696" y="4816"/>
                  <a:pt x="22881" y="4848"/>
                </a:cubicBezTo>
                <a:cubicBezTo>
                  <a:pt x="22969" y="4864"/>
                  <a:pt x="23058" y="4873"/>
                  <a:pt x="23148" y="4873"/>
                </a:cubicBezTo>
                <a:cubicBezTo>
                  <a:pt x="23158" y="4873"/>
                  <a:pt x="23168" y="4873"/>
                  <a:pt x="23178" y="4872"/>
                </a:cubicBezTo>
                <a:cubicBezTo>
                  <a:pt x="23282" y="4868"/>
                  <a:pt x="23383" y="4850"/>
                  <a:pt x="23483" y="4818"/>
                </a:cubicBezTo>
                <a:cubicBezTo>
                  <a:pt x="23664" y="4763"/>
                  <a:pt x="23819" y="4693"/>
                  <a:pt x="23958" y="4667"/>
                </a:cubicBezTo>
                <a:cubicBezTo>
                  <a:pt x="24001" y="4657"/>
                  <a:pt x="24049" y="4653"/>
                  <a:pt x="24102" y="4653"/>
                </a:cubicBezTo>
                <a:cubicBezTo>
                  <a:pt x="24197" y="4653"/>
                  <a:pt x="24305" y="4666"/>
                  <a:pt x="24412" y="4679"/>
                </a:cubicBezTo>
                <a:cubicBezTo>
                  <a:pt x="24558" y="4698"/>
                  <a:pt x="24715" y="4723"/>
                  <a:pt x="24886" y="4723"/>
                </a:cubicBezTo>
                <a:cubicBezTo>
                  <a:pt x="24911" y="4723"/>
                  <a:pt x="24936" y="4722"/>
                  <a:pt x="24962" y="4721"/>
                </a:cubicBezTo>
                <a:lnTo>
                  <a:pt x="25487" y="4676"/>
                </a:lnTo>
                <a:lnTo>
                  <a:pt x="25997" y="4632"/>
                </a:lnTo>
                <a:cubicBezTo>
                  <a:pt x="26046" y="4629"/>
                  <a:pt x="26096" y="4628"/>
                  <a:pt x="26148" y="4628"/>
                </a:cubicBezTo>
                <a:cubicBezTo>
                  <a:pt x="26252" y="4628"/>
                  <a:pt x="26362" y="4632"/>
                  <a:pt x="26478" y="4632"/>
                </a:cubicBezTo>
                <a:cubicBezTo>
                  <a:pt x="26486" y="4632"/>
                  <a:pt x="26495" y="4632"/>
                  <a:pt x="26504" y="4632"/>
                </a:cubicBezTo>
                <a:cubicBezTo>
                  <a:pt x="26511" y="4632"/>
                  <a:pt x="26518" y="4632"/>
                  <a:pt x="26525" y="4632"/>
                </a:cubicBezTo>
                <a:cubicBezTo>
                  <a:pt x="26613" y="4632"/>
                  <a:pt x="26700" y="4625"/>
                  <a:pt x="26788" y="4614"/>
                </a:cubicBezTo>
                <a:cubicBezTo>
                  <a:pt x="26888" y="4600"/>
                  <a:pt x="26986" y="4572"/>
                  <a:pt x="27080" y="4534"/>
                </a:cubicBezTo>
                <a:cubicBezTo>
                  <a:pt x="27259" y="4462"/>
                  <a:pt x="27409" y="4370"/>
                  <a:pt x="27553" y="4305"/>
                </a:cubicBezTo>
                <a:cubicBezTo>
                  <a:pt x="27589" y="4289"/>
                  <a:pt x="27625" y="4274"/>
                  <a:pt x="27658" y="4262"/>
                </a:cubicBezTo>
                <a:lnTo>
                  <a:pt x="27769" y="4227"/>
                </a:lnTo>
                <a:lnTo>
                  <a:pt x="28020" y="4143"/>
                </a:lnTo>
                <a:lnTo>
                  <a:pt x="28057" y="4131"/>
                </a:lnTo>
                <a:lnTo>
                  <a:pt x="28057" y="4131"/>
                </a:lnTo>
                <a:cubicBezTo>
                  <a:pt x="28142" y="4168"/>
                  <a:pt x="28224" y="4211"/>
                  <a:pt x="28313" y="4262"/>
                </a:cubicBezTo>
                <a:cubicBezTo>
                  <a:pt x="28389" y="4305"/>
                  <a:pt x="28466" y="4350"/>
                  <a:pt x="28550" y="4391"/>
                </a:cubicBezTo>
                <a:cubicBezTo>
                  <a:pt x="28592" y="4410"/>
                  <a:pt x="28637" y="4430"/>
                  <a:pt x="28682" y="4447"/>
                </a:cubicBezTo>
                <a:cubicBezTo>
                  <a:pt x="28705" y="4454"/>
                  <a:pt x="28728" y="4463"/>
                  <a:pt x="28752" y="4470"/>
                </a:cubicBezTo>
                <a:lnTo>
                  <a:pt x="28817" y="4488"/>
                </a:lnTo>
                <a:cubicBezTo>
                  <a:pt x="28965" y="4528"/>
                  <a:pt x="29115" y="4604"/>
                  <a:pt x="29278" y="4675"/>
                </a:cubicBezTo>
                <a:cubicBezTo>
                  <a:pt x="29436" y="4748"/>
                  <a:pt x="29633" y="4811"/>
                  <a:pt x="29819" y="4823"/>
                </a:cubicBezTo>
                <a:cubicBezTo>
                  <a:pt x="30003" y="4839"/>
                  <a:pt x="30176" y="4832"/>
                  <a:pt x="30339" y="4845"/>
                </a:cubicBezTo>
                <a:cubicBezTo>
                  <a:pt x="30379" y="4847"/>
                  <a:pt x="30419" y="4852"/>
                  <a:pt x="30457" y="4856"/>
                </a:cubicBezTo>
                <a:lnTo>
                  <a:pt x="30516" y="4867"/>
                </a:lnTo>
                <a:cubicBezTo>
                  <a:pt x="30540" y="4870"/>
                  <a:pt x="30564" y="4875"/>
                  <a:pt x="30588" y="4877"/>
                </a:cubicBezTo>
                <a:cubicBezTo>
                  <a:pt x="30658" y="4885"/>
                  <a:pt x="30728" y="4889"/>
                  <a:pt x="30797" y="4889"/>
                </a:cubicBezTo>
                <a:cubicBezTo>
                  <a:pt x="30821" y="4889"/>
                  <a:pt x="30844" y="4888"/>
                  <a:pt x="30867" y="4887"/>
                </a:cubicBezTo>
                <a:cubicBezTo>
                  <a:pt x="30979" y="4885"/>
                  <a:pt x="31086" y="4877"/>
                  <a:pt x="31188" y="4877"/>
                </a:cubicBezTo>
                <a:cubicBezTo>
                  <a:pt x="31249" y="4877"/>
                  <a:pt x="31307" y="4880"/>
                  <a:pt x="31364" y="4887"/>
                </a:cubicBezTo>
                <a:cubicBezTo>
                  <a:pt x="31517" y="4908"/>
                  <a:pt x="31678" y="4959"/>
                  <a:pt x="31844" y="5009"/>
                </a:cubicBezTo>
                <a:cubicBezTo>
                  <a:pt x="31929" y="5034"/>
                  <a:pt x="32014" y="5058"/>
                  <a:pt x="32104" y="5078"/>
                </a:cubicBezTo>
                <a:cubicBezTo>
                  <a:pt x="32149" y="5090"/>
                  <a:pt x="32196" y="5097"/>
                  <a:pt x="32242" y="5104"/>
                </a:cubicBezTo>
                <a:cubicBezTo>
                  <a:pt x="32282" y="5109"/>
                  <a:pt x="32317" y="5116"/>
                  <a:pt x="32356" y="5125"/>
                </a:cubicBezTo>
                <a:cubicBezTo>
                  <a:pt x="32507" y="5162"/>
                  <a:pt x="32666" y="5232"/>
                  <a:pt x="32840" y="5286"/>
                </a:cubicBezTo>
                <a:cubicBezTo>
                  <a:pt x="32930" y="5315"/>
                  <a:pt x="33023" y="5336"/>
                  <a:pt x="33118" y="5346"/>
                </a:cubicBezTo>
                <a:cubicBezTo>
                  <a:pt x="33208" y="5355"/>
                  <a:pt x="33298" y="5360"/>
                  <a:pt x="33386" y="5363"/>
                </a:cubicBezTo>
                <a:cubicBezTo>
                  <a:pt x="33562" y="5368"/>
                  <a:pt x="33736" y="5367"/>
                  <a:pt x="33901" y="5375"/>
                </a:cubicBezTo>
                <a:cubicBezTo>
                  <a:pt x="34065" y="5382"/>
                  <a:pt x="34224" y="5413"/>
                  <a:pt x="34398" y="5443"/>
                </a:cubicBezTo>
                <a:cubicBezTo>
                  <a:pt x="34570" y="5474"/>
                  <a:pt x="34739" y="5510"/>
                  <a:pt x="34936" y="5510"/>
                </a:cubicBezTo>
                <a:cubicBezTo>
                  <a:pt x="35135" y="5503"/>
                  <a:pt x="35307" y="5446"/>
                  <a:pt x="35469" y="5410"/>
                </a:cubicBezTo>
                <a:cubicBezTo>
                  <a:pt x="35545" y="5391"/>
                  <a:pt x="35624" y="5380"/>
                  <a:pt x="35702" y="5374"/>
                </a:cubicBezTo>
                <a:lnTo>
                  <a:pt x="35827" y="5375"/>
                </a:lnTo>
                <a:cubicBezTo>
                  <a:pt x="35872" y="5375"/>
                  <a:pt x="35917" y="5374"/>
                  <a:pt x="35962" y="5373"/>
                </a:cubicBezTo>
                <a:cubicBezTo>
                  <a:pt x="36140" y="5366"/>
                  <a:pt x="36311" y="5347"/>
                  <a:pt x="36479" y="5340"/>
                </a:cubicBezTo>
                <a:cubicBezTo>
                  <a:pt x="36521" y="5338"/>
                  <a:pt x="36563" y="5337"/>
                  <a:pt x="36603" y="5337"/>
                </a:cubicBezTo>
                <a:cubicBezTo>
                  <a:pt x="36640" y="5337"/>
                  <a:pt x="36677" y="5339"/>
                  <a:pt x="36714" y="5345"/>
                </a:cubicBezTo>
                <a:cubicBezTo>
                  <a:pt x="36793" y="5359"/>
                  <a:pt x="36870" y="5380"/>
                  <a:pt x="36944" y="5406"/>
                </a:cubicBezTo>
                <a:cubicBezTo>
                  <a:pt x="37102" y="5459"/>
                  <a:pt x="37273" y="5534"/>
                  <a:pt x="37480" y="5540"/>
                </a:cubicBezTo>
                <a:lnTo>
                  <a:pt x="38004" y="5531"/>
                </a:lnTo>
                <a:lnTo>
                  <a:pt x="38264" y="5526"/>
                </a:lnTo>
                <a:lnTo>
                  <a:pt x="38395" y="5523"/>
                </a:lnTo>
                <a:cubicBezTo>
                  <a:pt x="38445" y="5519"/>
                  <a:pt x="38494" y="5513"/>
                  <a:pt x="38542" y="5501"/>
                </a:cubicBezTo>
                <a:cubicBezTo>
                  <a:pt x="38732" y="5456"/>
                  <a:pt x="38888" y="5373"/>
                  <a:pt x="39040" y="5320"/>
                </a:cubicBezTo>
                <a:cubicBezTo>
                  <a:pt x="39112" y="5293"/>
                  <a:pt x="39187" y="5277"/>
                  <a:pt x="39262" y="5271"/>
                </a:cubicBezTo>
                <a:cubicBezTo>
                  <a:pt x="39279" y="5270"/>
                  <a:pt x="39296" y="5270"/>
                  <a:pt x="39313" y="5270"/>
                </a:cubicBezTo>
                <a:cubicBezTo>
                  <a:pt x="39375" y="5270"/>
                  <a:pt x="39437" y="5275"/>
                  <a:pt x="39498" y="5285"/>
                </a:cubicBezTo>
                <a:cubicBezTo>
                  <a:pt x="39660" y="5309"/>
                  <a:pt x="39833" y="5355"/>
                  <a:pt x="40024" y="5360"/>
                </a:cubicBezTo>
                <a:cubicBezTo>
                  <a:pt x="40032" y="5360"/>
                  <a:pt x="40039" y="5360"/>
                  <a:pt x="40046" y="5360"/>
                </a:cubicBezTo>
                <a:cubicBezTo>
                  <a:pt x="40136" y="5360"/>
                  <a:pt x="40218" y="5348"/>
                  <a:pt x="40299" y="5337"/>
                </a:cubicBezTo>
                <a:cubicBezTo>
                  <a:pt x="40387" y="5324"/>
                  <a:pt x="40474" y="5309"/>
                  <a:pt x="40559" y="5293"/>
                </a:cubicBezTo>
                <a:cubicBezTo>
                  <a:pt x="40729" y="5262"/>
                  <a:pt x="40899" y="5226"/>
                  <a:pt x="41061" y="5211"/>
                </a:cubicBezTo>
                <a:cubicBezTo>
                  <a:pt x="41139" y="5204"/>
                  <a:pt x="41218" y="5203"/>
                  <a:pt x="41299" y="5203"/>
                </a:cubicBezTo>
                <a:cubicBezTo>
                  <a:pt x="41376" y="5203"/>
                  <a:pt x="41454" y="5204"/>
                  <a:pt x="41533" y="5204"/>
                </a:cubicBezTo>
                <a:cubicBezTo>
                  <a:pt x="41545" y="5204"/>
                  <a:pt x="41558" y="5204"/>
                  <a:pt x="41570" y="5204"/>
                </a:cubicBezTo>
                <a:cubicBezTo>
                  <a:pt x="41744" y="5204"/>
                  <a:pt x="41938" y="5189"/>
                  <a:pt x="42112" y="5130"/>
                </a:cubicBezTo>
                <a:cubicBezTo>
                  <a:pt x="42285" y="5075"/>
                  <a:pt x="42441" y="5002"/>
                  <a:pt x="42599" y="4953"/>
                </a:cubicBezTo>
                <a:cubicBezTo>
                  <a:pt x="42746" y="4908"/>
                  <a:pt x="42928" y="4889"/>
                  <a:pt x="43095" y="4856"/>
                </a:cubicBezTo>
                <a:lnTo>
                  <a:pt x="43607" y="4766"/>
                </a:lnTo>
                <a:cubicBezTo>
                  <a:pt x="43662" y="4757"/>
                  <a:pt x="43697" y="4706"/>
                  <a:pt x="43688" y="4653"/>
                </a:cubicBezTo>
                <a:cubicBezTo>
                  <a:pt x="43680" y="4605"/>
                  <a:pt x="43638" y="4572"/>
                  <a:pt x="43591" y="4572"/>
                </a:cubicBezTo>
                <a:cubicBezTo>
                  <a:pt x="43585" y="4572"/>
                  <a:pt x="43580" y="4572"/>
                  <a:pt x="43574" y="4573"/>
                </a:cubicBezTo>
                <a:lnTo>
                  <a:pt x="43568" y="4574"/>
                </a:lnTo>
                <a:lnTo>
                  <a:pt x="43058" y="4661"/>
                </a:lnTo>
                <a:cubicBezTo>
                  <a:pt x="42887" y="4693"/>
                  <a:pt x="42723" y="4707"/>
                  <a:pt x="42539" y="4760"/>
                </a:cubicBezTo>
                <a:cubicBezTo>
                  <a:pt x="42364" y="4812"/>
                  <a:pt x="42207" y="4885"/>
                  <a:pt x="42050" y="4934"/>
                </a:cubicBezTo>
                <a:cubicBezTo>
                  <a:pt x="41896" y="4985"/>
                  <a:pt x="41740" y="4995"/>
                  <a:pt x="41569" y="4995"/>
                </a:cubicBezTo>
                <a:cubicBezTo>
                  <a:pt x="41476" y="4995"/>
                  <a:pt x="41381" y="4992"/>
                  <a:pt x="41284" y="4992"/>
                </a:cubicBezTo>
                <a:cubicBezTo>
                  <a:pt x="41205" y="4992"/>
                  <a:pt x="41124" y="4994"/>
                  <a:pt x="41042" y="5001"/>
                </a:cubicBezTo>
                <a:cubicBezTo>
                  <a:pt x="40861" y="5018"/>
                  <a:pt x="40690" y="5052"/>
                  <a:pt x="40520" y="5082"/>
                </a:cubicBezTo>
                <a:cubicBezTo>
                  <a:pt x="40436" y="5097"/>
                  <a:pt x="40354" y="5112"/>
                  <a:pt x="40269" y="5123"/>
                </a:cubicBezTo>
                <a:cubicBezTo>
                  <a:pt x="40192" y="5133"/>
                  <a:pt x="40117" y="5143"/>
                  <a:pt x="40049" y="5143"/>
                </a:cubicBezTo>
                <a:cubicBezTo>
                  <a:pt x="40042" y="5143"/>
                  <a:pt x="40036" y="5143"/>
                  <a:pt x="40029" y="5143"/>
                </a:cubicBezTo>
                <a:cubicBezTo>
                  <a:pt x="39873" y="5139"/>
                  <a:pt x="39709" y="5095"/>
                  <a:pt x="39531" y="5067"/>
                </a:cubicBezTo>
                <a:cubicBezTo>
                  <a:pt x="39452" y="5054"/>
                  <a:pt x="39371" y="5048"/>
                  <a:pt x="39290" y="5048"/>
                </a:cubicBezTo>
                <a:cubicBezTo>
                  <a:pt x="39277" y="5048"/>
                  <a:pt x="39264" y="5048"/>
                  <a:pt x="39250" y="5048"/>
                </a:cubicBezTo>
                <a:cubicBezTo>
                  <a:pt x="39153" y="5055"/>
                  <a:pt x="39059" y="5076"/>
                  <a:pt x="38967" y="5108"/>
                </a:cubicBezTo>
                <a:cubicBezTo>
                  <a:pt x="38794" y="5168"/>
                  <a:pt x="38640" y="5247"/>
                  <a:pt x="38491" y="5280"/>
                </a:cubicBezTo>
                <a:cubicBezTo>
                  <a:pt x="38455" y="5288"/>
                  <a:pt x="38420" y="5294"/>
                  <a:pt x="38383" y="5296"/>
                </a:cubicBezTo>
                <a:lnTo>
                  <a:pt x="38256" y="5298"/>
                </a:lnTo>
                <a:lnTo>
                  <a:pt x="37997" y="5301"/>
                </a:lnTo>
                <a:lnTo>
                  <a:pt x="37484" y="5307"/>
                </a:lnTo>
                <a:cubicBezTo>
                  <a:pt x="37343" y="5305"/>
                  <a:pt x="37188" y="5241"/>
                  <a:pt x="37022" y="5183"/>
                </a:cubicBezTo>
                <a:cubicBezTo>
                  <a:pt x="36934" y="5151"/>
                  <a:pt x="36844" y="5127"/>
                  <a:pt x="36751" y="5110"/>
                </a:cubicBezTo>
                <a:cubicBezTo>
                  <a:pt x="36703" y="5102"/>
                  <a:pt x="36653" y="5099"/>
                  <a:pt x="36604" y="5099"/>
                </a:cubicBezTo>
                <a:cubicBezTo>
                  <a:pt x="36559" y="5099"/>
                  <a:pt x="36514" y="5100"/>
                  <a:pt x="36469" y="5101"/>
                </a:cubicBezTo>
                <a:lnTo>
                  <a:pt x="35953" y="5130"/>
                </a:lnTo>
                <a:cubicBezTo>
                  <a:pt x="35911" y="5132"/>
                  <a:pt x="35870" y="5132"/>
                  <a:pt x="35828" y="5132"/>
                </a:cubicBezTo>
                <a:lnTo>
                  <a:pt x="35694" y="5130"/>
                </a:lnTo>
                <a:cubicBezTo>
                  <a:pt x="35600" y="5135"/>
                  <a:pt x="35507" y="5149"/>
                  <a:pt x="35416" y="5171"/>
                </a:cubicBezTo>
                <a:cubicBezTo>
                  <a:pt x="35240" y="5210"/>
                  <a:pt x="35079" y="5258"/>
                  <a:pt x="34931" y="5262"/>
                </a:cubicBezTo>
                <a:cubicBezTo>
                  <a:pt x="34782" y="5261"/>
                  <a:pt x="34611" y="5228"/>
                  <a:pt x="34444" y="5196"/>
                </a:cubicBezTo>
                <a:cubicBezTo>
                  <a:pt x="34276" y="5164"/>
                  <a:pt x="34094" y="5131"/>
                  <a:pt x="33916" y="5121"/>
                </a:cubicBezTo>
                <a:cubicBezTo>
                  <a:pt x="33737" y="5110"/>
                  <a:pt x="33564" y="5112"/>
                  <a:pt x="33395" y="5106"/>
                </a:cubicBezTo>
                <a:cubicBezTo>
                  <a:pt x="33310" y="5104"/>
                  <a:pt x="33227" y="5098"/>
                  <a:pt x="33145" y="5088"/>
                </a:cubicBezTo>
                <a:cubicBezTo>
                  <a:pt x="33068" y="5080"/>
                  <a:pt x="32992" y="5063"/>
                  <a:pt x="32918" y="5038"/>
                </a:cubicBezTo>
                <a:cubicBezTo>
                  <a:pt x="32763" y="4989"/>
                  <a:pt x="32602" y="4917"/>
                  <a:pt x="32420" y="4870"/>
                </a:cubicBezTo>
                <a:cubicBezTo>
                  <a:pt x="32375" y="4859"/>
                  <a:pt x="32325" y="4849"/>
                  <a:pt x="32280" y="4842"/>
                </a:cubicBezTo>
                <a:cubicBezTo>
                  <a:pt x="32241" y="4837"/>
                  <a:pt x="32201" y="4830"/>
                  <a:pt x="32162" y="4820"/>
                </a:cubicBezTo>
                <a:cubicBezTo>
                  <a:pt x="32083" y="4802"/>
                  <a:pt x="32004" y="4780"/>
                  <a:pt x="31922" y="4755"/>
                </a:cubicBezTo>
                <a:cubicBezTo>
                  <a:pt x="31758" y="4705"/>
                  <a:pt x="31589" y="4647"/>
                  <a:pt x="31399" y="4621"/>
                </a:cubicBezTo>
                <a:cubicBezTo>
                  <a:pt x="31320" y="4610"/>
                  <a:pt x="31243" y="4607"/>
                  <a:pt x="31168" y="4607"/>
                </a:cubicBezTo>
                <a:cubicBezTo>
                  <a:pt x="31061" y="4607"/>
                  <a:pt x="30959" y="4613"/>
                  <a:pt x="30861" y="4615"/>
                </a:cubicBezTo>
                <a:cubicBezTo>
                  <a:pt x="30845" y="4615"/>
                  <a:pt x="30829" y="4615"/>
                  <a:pt x="30812" y="4615"/>
                </a:cubicBezTo>
                <a:cubicBezTo>
                  <a:pt x="30749" y="4615"/>
                  <a:pt x="30685" y="4612"/>
                  <a:pt x="30622" y="4606"/>
                </a:cubicBezTo>
                <a:cubicBezTo>
                  <a:pt x="30603" y="4603"/>
                  <a:pt x="30585" y="4600"/>
                  <a:pt x="30566" y="4596"/>
                </a:cubicBezTo>
                <a:lnTo>
                  <a:pt x="30498" y="4585"/>
                </a:lnTo>
                <a:cubicBezTo>
                  <a:pt x="30451" y="4578"/>
                  <a:pt x="30405" y="4573"/>
                  <a:pt x="30358" y="4570"/>
                </a:cubicBezTo>
                <a:cubicBezTo>
                  <a:pt x="30176" y="4556"/>
                  <a:pt x="30004" y="4562"/>
                  <a:pt x="29844" y="4545"/>
                </a:cubicBezTo>
                <a:cubicBezTo>
                  <a:pt x="29684" y="4533"/>
                  <a:pt x="29546" y="4488"/>
                  <a:pt x="29391" y="4417"/>
                </a:cubicBezTo>
                <a:cubicBezTo>
                  <a:pt x="29238" y="4350"/>
                  <a:pt x="29079" y="4266"/>
                  <a:pt x="28892" y="4214"/>
                </a:cubicBezTo>
                <a:cubicBezTo>
                  <a:pt x="28739" y="4178"/>
                  <a:pt x="28610" y="4101"/>
                  <a:pt x="28456" y="4014"/>
                </a:cubicBezTo>
                <a:cubicBezTo>
                  <a:pt x="28451" y="4011"/>
                  <a:pt x="28446" y="4008"/>
                  <a:pt x="28440" y="4005"/>
                </a:cubicBezTo>
                <a:lnTo>
                  <a:pt x="28440" y="4005"/>
                </a:lnTo>
                <a:lnTo>
                  <a:pt x="28521" y="3978"/>
                </a:lnTo>
                <a:cubicBezTo>
                  <a:pt x="28839" y="3860"/>
                  <a:pt x="29175" y="3771"/>
                  <a:pt x="29510" y="3604"/>
                </a:cubicBezTo>
                <a:cubicBezTo>
                  <a:pt x="29836" y="3437"/>
                  <a:pt x="30117" y="3229"/>
                  <a:pt x="30406" y="3050"/>
                </a:cubicBezTo>
                <a:cubicBezTo>
                  <a:pt x="30551" y="2959"/>
                  <a:pt x="30700" y="2866"/>
                  <a:pt x="30846" y="2760"/>
                </a:cubicBezTo>
                <a:cubicBezTo>
                  <a:pt x="30921" y="2706"/>
                  <a:pt x="30989" y="2655"/>
                  <a:pt x="31066" y="2589"/>
                </a:cubicBezTo>
                <a:cubicBezTo>
                  <a:pt x="31145" y="2518"/>
                  <a:pt x="31211" y="2431"/>
                  <a:pt x="31260" y="2334"/>
                </a:cubicBezTo>
                <a:cubicBezTo>
                  <a:pt x="31304" y="2244"/>
                  <a:pt x="31337" y="2149"/>
                  <a:pt x="31359" y="2052"/>
                </a:cubicBezTo>
                <a:cubicBezTo>
                  <a:pt x="31382" y="1959"/>
                  <a:pt x="31396" y="1864"/>
                  <a:pt x="31403" y="1768"/>
                </a:cubicBezTo>
                <a:cubicBezTo>
                  <a:pt x="31411" y="1664"/>
                  <a:pt x="31403" y="1559"/>
                  <a:pt x="31376" y="1457"/>
                </a:cubicBezTo>
                <a:cubicBezTo>
                  <a:pt x="31349" y="1347"/>
                  <a:pt x="31294" y="1247"/>
                  <a:pt x="31220" y="1161"/>
                </a:cubicBezTo>
                <a:cubicBezTo>
                  <a:pt x="31071" y="1002"/>
                  <a:pt x="30906" y="911"/>
                  <a:pt x="30733" y="834"/>
                </a:cubicBezTo>
                <a:cubicBezTo>
                  <a:pt x="30646" y="797"/>
                  <a:pt x="30558" y="766"/>
                  <a:pt x="30469" y="740"/>
                </a:cubicBezTo>
                <a:cubicBezTo>
                  <a:pt x="30384" y="717"/>
                  <a:pt x="30313" y="693"/>
                  <a:pt x="30231" y="665"/>
                </a:cubicBezTo>
                <a:cubicBezTo>
                  <a:pt x="30068" y="608"/>
                  <a:pt x="29899" y="539"/>
                  <a:pt x="29688" y="521"/>
                </a:cubicBezTo>
                <a:cubicBezTo>
                  <a:pt x="29648" y="519"/>
                  <a:pt x="29609" y="518"/>
                  <a:pt x="29570" y="518"/>
                </a:cubicBezTo>
                <a:cubicBezTo>
                  <a:pt x="29421" y="518"/>
                  <a:pt x="29282" y="532"/>
                  <a:pt x="29142" y="548"/>
                </a:cubicBezTo>
                <a:lnTo>
                  <a:pt x="28624" y="614"/>
                </a:lnTo>
                <a:cubicBezTo>
                  <a:pt x="28445" y="641"/>
                  <a:pt x="28267" y="683"/>
                  <a:pt x="28095" y="740"/>
                </a:cubicBezTo>
                <a:cubicBezTo>
                  <a:pt x="27923" y="794"/>
                  <a:pt x="27766" y="849"/>
                  <a:pt x="27596" y="913"/>
                </a:cubicBezTo>
                <a:cubicBezTo>
                  <a:pt x="27425" y="978"/>
                  <a:pt x="27260" y="1059"/>
                  <a:pt x="27105" y="1156"/>
                </a:cubicBezTo>
                <a:cubicBezTo>
                  <a:pt x="26948" y="1253"/>
                  <a:pt x="26800" y="1389"/>
                  <a:pt x="26683" y="1522"/>
                </a:cubicBezTo>
                <a:cubicBezTo>
                  <a:pt x="26561" y="1657"/>
                  <a:pt x="26446" y="1810"/>
                  <a:pt x="26368" y="1991"/>
                </a:cubicBezTo>
                <a:cubicBezTo>
                  <a:pt x="26327" y="2083"/>
                  <a:pt x="26300" y="2180"/>
                  <a:pt x="26286" y="2280"/>
                </a:cubicBezTo>
                <a:cubicBezTo>
                  <a:pt x="26279" y="2333"/>
                  <a:pt x="26277" y="2387"/>
                  <a:pt x="26280" y="2440"/>
                </a:cubicBezTo>
                <a:cubicBezTo>
                  <a:pt x="26285" y="2497"/>
                  <a:pt x="26297" y="2552"/>
                  <a:pt x="26316" y="2606"/>
                </a:cubicBezTo>
                <a:cubicBezTo>
                  <a:pt x="26392" y="2811"/>
                  <a:pt x="26527" y="2945"/>
                  <a:pt x="26628" y="3077"/>
                </a:cubicBezTo>
                <a:cubicBezTo>
                  <a:pt x="26724" y="3194"/>
                  <a:pt x="26810" y="3354"/>
                  <a:pt x="26926" y="3499"/>
                </a:cubicBezTo>
                <a:cubicBezTo>
                  <a:pt x="27039" y="3645"/>
                  <a:pt x="27180" y="3783"/>
                  <a:pt x="27357" y="3879"/>
                </a:cubicBezTo>
                <a:cubicBezTo>
                  <a:pt x="27399" y="3901"/>
                  <a:pt x="27441" y="3921"/>
                  <a:pt x="27483" y="3938"/>
                </a:cubicBezTo>
                <a:lnTo>
                  <a:pt x="27483" y="3938"/>
                </a:lnTo>
                <a:cubicBezTo>
                  <a:pt x="27455" y="3949"/>
                  <a:pt x="27429" y="3960"/>
                  <a:pt x="27403" y="3971"/>
                </a:cubicBezTo>
                <a:cubicBezTo>
                  <a:pt x="27232" y="4049"/>
                  <a:pt x="27085" y="4136"/>
                  <a:pt x="26943" y="4191"/>
                </a:cubicBezTo>
                <a:cubicBezTo>
                  <a:pt x="26876" y="4218"/>
                  <a:pt x="26807" y="4237"/>
                  <a:pt x="26735" y="4246"/>
                </a:cubicBezTo>
                <a:cubicBezTo>
                  <a:pt x="26666" y="4256"/>
                  <a:pt x="26596" y="4260"/>
                  <a:pt x="26526" y="4260"/>
                </a:cubicBezTo>
                <a:cubicBezTo>
                  <a:pt x="26518" y="4260"/>
                  <a:pt x="26511" y="4260"/>
                  <a:pt x="26503" y="4260"/>
                </a:cubicBezTo>
                <a:cubicBezTo>
                  <a:pt x="26497" y="4260"/>
                  <a:pt x="26491" y="4260"/>
                  <a:pt x="26484" y="4260"/>
                </a:cubicBezTo>
                <a:cubicBezTo>
                  <a:pt x="26372" y="4260"/>
                  <a:pt x="26254" y="4253"/>
                  <a:pt x="26130" y="4253"/>
                </a:cubicBezTo>
                <a:cubicBezTo>
                  <a:pt x="26079" y="4253"/>
                  <a:pt x="26027" y="4255"/>
                  <a:pt x="25974" y="4258"/>
                </a:cubicBezTo>
                <a:lnTo>
                  <a:pt x="25450" y="4299"/>
                </a:lnTo>
                <a:lnTo>
                  <a:pt x="24943" y="4340"/>
                </a:lnTo>
                <a:cubicBezTo>
                  <a:pt x="24926" y="4341"/>
                  <a:pt x="24908" y="4341"/>
                  <a:pt x="24891" y="4341"/>
                </a:cubicBezTo>
                <a:cubicBezTo>
                  <a:pt x="24758" y="4341"/>
                  <a:pt x="24614" y="4320"/>
                  <a:pt x="24461" y="4298"/>
                </a:cubicBezTo>
                <a:cubicBezTo>
                  <a:pt x="24348" y="4285"/>
                  <a:pt x="24231" y="4266"/>
                  <a:pt x="24104" y="4266"/>
                </a:cubicBezTo>
                <a:cubicBezTo>
                  <a:pt x="24034" y="4266"/>
                  <a:pt x="23961" y="4272"/>
                  <a:pt x="23884" y="4287"/>
                </a:cubicBezTo>
                <a:cubicBezTo>
                  <a:pt x="23683" y="4327"/>
                  <a:pt x="23521" y="4402"/>
                  <a:pt x="23372" y="4444"/>
                </a:cubicBezTo>
                <a:cubicBezTo>
                  <a:pt x="23305" y="4466"/>
                  <a:pt x="23237" y="4477"/>
                  <a:pt x="23167" y="4481"/>
                </a:cubicBezTo>
                <a:cubicBezTo>
                  <a:pt x="23093" y="4481"/>
                  <a:pt x="23021" y="4474"/>
                  <a:pt x="22949" y="4460"/>
                </a:cubicBezTo>
                <a:cubicBezTo>
                  <a:pt x="22794" y="4433"/>
                  <a:pt x="22628" y="4383"/>
                  <a:pt x="22441" y="4351"/>
                </a:cubicBezTo>
                <a:cubicBezTo>
                  <a:pt x="22347" y="4336"/>
                  <a:pt x="22252" y="4327"/>
                  <a:pt x="22159" y="4325"/>
                </a:cubicBezTo>
                <a:lnTo>
                  <a:pt x="21901" y="4312"/>
                </a:lnTo>
                <a:lnTo>
                  <a:pt x="21385" y="4288"/>
                </a:lnTo>
                <a:cubicBezTo>
                  <a:pt x="21275" y="4282"/>
                  <a:pt x="21168" y="4280"/>
                  <a:pt x="21063" y="4280"/>
                </a:cubicBezTo>
                <a:cubicBezTo>
                  <a:pt x="20992" y="4280"/>
                  <a:pt x="20923" y="4281"/>
                  <a:pt x="20855" y="4281"/>
                </a:cubicBezTo>
                <a:cubicBezTo>
                  <a:pt x="20837" y="4281"/>
                  <a:pt x="20819" y="4281"/>
                  <a:pt x="20801" y="4281"/>
                </a:cubicBezTo>
                <a:cubicBezTo>
                  <a:pt x="20650" y="4281"/>
                  <a:pt x="20512" y="4269"/>
                  <a:pt x="20346" y="4261"/>
                </a:cubicBezTo>
                <a:lnTo>
                  <a:pt x="19831" y="4243"/>
                </a:lnTo>
                <a:cubicBezTo>
                  <a:pt x="19747" y="4238"/>
                  <a:pt x="19664" y="4232"/>
                  <a:pt x="19594" y="4221"/>
                </a:cubicBezTo>
                <a:cubicBezTo>
                  <a:pt x="19515" y="4208"/>
                  <a:pt x="19438" y="4191"/>
                  <a:pt x="19362" y="4169"/>
                </a:cubicBezTo>
                <a:cubicBezTo>
                  <a:pt x="19200" y="4127"/>
                  <a:pt x="19026" y="4069"/>
                  <a:pt x="18824" y="4050"/>
                </a:cubicBezTo>
                <a:cubicBezTo>
                  <a:pt x="18763" y="4044"/>
                  <a:pt x="18704" y="4042"/>
                  <a:pt x="18647" y="4042"/>
                </a:cubicBezTo>
                <a:cubicBezTo>
                  <a:pt x="18514" y="4042"/>
                  <a:pt x="18389" y="4054"/>
                  <a:pt x="18273" y="4060"/>
                </a:cubicBezTo>
                <a:cubicBezTo>
                  <a:pt x="18225" y="4064"/>
                  <a:pt x="18181" y="4066"/>
                  <a:pt x="18138" y="4066"/>
                </a:cubicBezTo>
                <a:cubicBezTo>
                  <a:pt x="18028" y="4066"/>
                  <a:pt x="17928" y="4054"/>
                  <a:pt x="17803" y="4032"/>
                </a:cubicBezTo>
                <a:lnTo>
                  <a:pt x="17295" y="3945"/>
                </a:lnTo>
                <a:cubicBezTo>
                  <a:pt x="16942" y="3889"/>
                  <a:pt x="16609" y="3848"/>
                  <a:pt x="16266" y="3798"/>
                </a:cubicBezTo>
                <a:lnTo>
                  <a:pt x="15756" y="3726"/>
                </a:lnTo>
                <a:cubicBezTo>
                  <a:pt x="15585" y="3700"/>
                  <a:pt x="15411" y="3684"/>
                  <a:pt x="15260" y="3643"/>
                </a:cubicBezTo>
                <a:lnTo>
                  <a:pt x="14760" y="3510"/>
                </a:lnTo>
                <a:cubicBezTo>
                  <a:pt x="14574" y="3466"/>
                  <a:pt x="14413" y="3439"/>
                  <a:pt x="14243" y="3403"/>
                </a:cubicBezTo>
                <a:lnTo>
                  <a:pt x="13735" y="3300"/>
                </a:lnTo>
                <a:cubicBezTo>
                  <a:pt x="13552" y="3264"/>
                  <a:pt x="13376" y="3246"/>
                  <a:pt x="13209" y="3223"/>
                </a:cubicBezTo>
                <a:cubicBezTo>
                  <a:pt x="13067" y="3204"/>
                  <a:pt x="12925" y="3177"/>
                  <a:pt x="12786" y="3143"/>
                </a:cubicBezTo>
                <a:lnTo>
                  <a:pt x="12786" y="3143"/>
                </a:lnTo>
                <a:cubicBezTo>
                  <a:pt x="12875" y="3136"/>
                  <a:pt x="12971" y="3128"/>
                  <a:pt x="13073" y="3113"/>
                </a:cubicBezTo>
                <a:cubicBezTo>
                  <a:pt x="13177" y="3099"/>
                  <a:pt x="13280" y="3072"/>
                  <a:pt x="13379" y="3034"/>
                </a:cubicBezTo>
                <a:cubicBezTo>
                  <a:pt x="13473" y="2996"/>
                  <a:pt x="13564" y="2950"/>
                  <a:pt x="13649" y="2894"/>
                </a:cubicBezTo>
                <a:cubicBezTo>
                  <a:pt x="13809" y="2794"/>
                  <a:pt x="13940" y="2696"/>
                  <a:pt x="14064" y="2639"/>
                </a:cubicBezTo>
                <a:lnTo>
                  <a:pt x="14178" y="2591"/>
                </a:lnTo>
                <a:cubicBezTo>
                  <a:pt x="14226" y="2570"/>
                  <a:pt x="14272" y="2547"/>
                  <a:pt x="14318" y="2520"/>
                </a:cubicBezTo>
                <a:cubicBezTo>
                  <a:pt x="14510" y="2413"/>
                  <a:pt x="14667" y="2252"/>
                  <a:pt x="14771" y="2058"/>
                </a:cubicBezTo>
                <a:cubicBezTo>
                  <a:pt x="14795" y="2014"/>
                  <a:pt x="14820" y="1960"/>
                  <a:pt x="14836" y="1925"/>
                </a:cubicBezTo>
                <a:lnTo>
                  <a:pt x="14889" y="1808"/>
                </a:lnTo>
                <a:cubicBezTo>
                  <a:pt x="14961" y="1648"/>
                  <a:pt x="15047" y="1469"/>
                  <a:pt x="15070" y="1235"/>
                </a:cubicBezTo>
                <a:cubicBezTo>
                  <a:pt x="15082" y="1108"/>
                  <a:pt x="15062" y="981"/>
                  <a:pt x="15013" y="864"/>
                </a:cubicBezTo>
                <a:cubicBezTo>
                  <a:pt x="14965" y="756"/>
                  <a:pt x="14898" y="659"/>
                  <a:pt x="14813" y="576"/>
                </a:cubicBezTo>
                <a:cubicBezTo>
                  <a:pt x="14658" y="422"/>
                  <a:pt x="14489" y="327"/>
                  <a:pt x="14332" y="240"/>
                </a:cubicBezTo>
                <a:cubicBezTo>
                  <a:pt x="14181" y="156"/>
                  <a:pt x="13995" y="60"/>
                  <a:pt x="13783" y="21"/>
                </a:cubicBezTo>
                <a:cubicBezTo>
                  <a:pt x="13713" y="8"/>
                  <a:pt x="13642" y="0"/>
                  <a:pt x="13571"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5" name="Google Shape;5235;p64"/>
          <p:cNvGrpSpPr/>
          <p:nvPr/>
        </p:nvGrpSpPr>
        <p:grpSpPr>
          <a:xfrm rot="401665">
            <a:off x="-637649" y="1324328"/>
            <a:ext cx="1823078" cy="2207315"/>
            <a:chOff x="2997750" y="1323075"/>
            <a:chExt cx="474700" cy="598800"/>
          </a:xfrm>
        </p:grpSpPr>
        <p:sp>
          <p:nvSpPr>
            <p:cNvPr id="5236" name="Google Shape;5236;p64"/>
            <p:cNvSpPr/>
            <p:nvPr/>
          </p:nvSpPr>
          <p:spPr>
            <a:xfrm>
              <a:off x="3187725" y="1825075"/>
              <a:ext cx="101375" cy="24525"/>
            </a:xfrm>
            <a:custGeom>
              <a:rect b="b" l="l" r="r" t="t"/>
              <a:pathLst>
                <a:path extrusionOk="0" h="981" w="4055">
                  <a:moveTo>
                    <a:pt x="2340" y="0"/>
                  </a:moveTo>
                  <a:cubicBezTo>
                    <a:pt x="2176" y="0"/>
                    <a:pt x="2012" y="17"/>
                    <a:pt x="1852" y="53"/>
                  </a:cubicBezTo>
                  <a:cubicBezTo>
                    <a:pt x="1707" y="87"/>
                    <a:pt x="1563" y="128"/>
                    <a:pt x="1422" y="178"/>
                  </a:cubicBezTo>
                  <a:cubicBezTo>
                    <a:pt x="1290" y="220"/>
                    <a:pt x="1166" y="261"/>
                    <a:pt x="1040" y="289"/>
                  </a:cubicBezTo>
                  <a:cubicBezTo>
                    <a:pt x="958" y="307"/>
                    <a:pt x="862" y="322"/>
                    <a:pt x="763" y="322"/>
                  </a:cubicBezTo>
                  <a:cubicBezTo>
                    <a:pt x="638" y="322"/>
                    <a:pt x="509" y="298"/>
                    <a:pt x="402" y="229"/>
                  </a:cubicBezTo>
                  <a:cubicBezTo>
                    <a:pt x="362" y="202"/>
                    <a:pt x="317" y="190"/>
                    <a:pt x="273" y="190"/>
                  </a:cubicBezTo>
                  <a:cubicBezTo>
                    <a:pt x="195" y="190"/>
                    <a:pt x="119" y="228"/>
                    <a:pt x="73" y="298"/>
                  </a:cubicBezTo>
                  <a:cubicBezTo>
                    <a:pt x="1" y="408"/>
                    <a:pt x="32" y="555"/>
                    <a:pt x="142" y="627"/>
                  </a:cubicBezTo>
                  <a:cubicBezTo>
                    <a:pt x="314" y="740"/>
                    <a:pt x="525" y="797"/>
                    <a:pt x="762" y="797"/>
                  </a:cubicBezTo>
                  <a:cubicBezTo>
                    <a:pt x="882" y="797"/>
                    <a:pt x="1009" y="783"/>
                    <a:pt x="1142" y="753"/>
                  </a:cubicBezTo>
                  <a:cubicBezTo>
                    <a:pt x="1290" y="721"/>
                    <a:pt x="1432" y="675"/>
                    <a:pt x="1569" y="629"/>
                  </a:cubicBezTo>
                  <a:cubicBezTo>
                    <a:pt x="1701" y="587"/>
                    <a:pt x="1826" y="545"/>
                    <a:pt x="1952" y="517"/>
                  </a:cubicBezTo>
                  <a:cubicBezTo>
                    <a:pt x="2080" y="489"/>
                    <a:pt x="2210" y="476"/>
                    <a:pt x="2341" y="476"/>
                  </a:cubicBezTo>
                  <a:cubicBezTo>
                    <a:pt x="2788" y="476"/>
                    <a:pt x="3237" y="634"/>
                    <a:pt x="3576" y="924"/>
                  </a:cubicBezTo>
                  <a:cubicBezTo>
                    <a:pt x="3619" y="961"/>
                    <a:pt x="3674" y="980"/>
                    <a:pt x="3731" y="980"/>
                  </a:cubicBezTo>
                  <a:lnTo>
                    <a:pt x="3732" y="980"/>
                  </a:lnTo>
                  <a:cubicBezTo>
                    <a:pt x="3953" y="980"/>
                    <a:pt x="4055" y="705"/>
                    <a:pt x="3886" y="561"/>
                  </a:cubicBezTo>
                  <a:cubicBezTo>
                    <a:pt x="3461" y="199"/>
                    <a:pt x="2899" y="0"/>
                    <a:pt x="2340"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4"/>
            <p:cNvSpPr/>
            <p:nvPr/>
          </p:nvSpPr>
          <p:spPr>
            <a:xfrm>
              <a:off x="3190825" y="1853200"/>
              <a:ext cx="98750" cy="22725"/>
            </a:xfrm>
            <a:custGeom>
              <a:rect b="b" l="l" r="r" t="t"/>
              <a:pathLst>
                <a:path extrusionOk="0" h="909" w="3950">
                  <a:moveTo>
                    <a:pt x="2280" y="1"/>
                  </a:moveTo>
                  <a:cubicBezTo>
                    <a:pt x="2107" y="1"/>
                    <a:pt x="1934" y="19"/>
                    <a:pt x="1766" y="56"/>
                  </a:cubicBezTo>
                  <a:cubicBezTo>
                    <a:pt x="1653" y="81"/>
                    <a:pt x="1545" y="114"/>
                    <a:pt x="1439" y="144"/>
                  </a:cubicBezTo>
                  <a:cubicBezTo>
                    <a:pt x="1293" y="188"/>
                    <a:pt x="1154" y="228"/>
                    <a:pt x="1016" y="247"/>
                  </a:cubicBezTo>
                  <a:cubicBezTo>
                    <a:pt x="960" y="255"/>
                    <a:pt x="903" y="258"/>
                    <a:pt x="847" y="258"/>
                  </a:cubicBezTo>
                  <a:cubicBezTo>
                    <a:pt x="679" y="258"/>
                    <a:pt x="512" y="225"/>
                    <a:pt x="356" y="160"/>
                  </a:cubicBezTo>
                  <a:cubicBezTo>
                    <a:pt x="328" y="149"/>
                    <a:pt x="299" y="144"/>
                    <a:pt x="271" y="144"/>
                  </a:cubicBezTo>
                  <a:cubicBezTo>
                    <a:pt x="177" y="144"/>
                    <a:pt x="88" y="199"/>
                    <a:pt x="50" y="291"/>
                  </a:cubicBezTo>
                  <a:cubicBezTo>
                    <a:pt x="0" y="410"/>
                    <a:pt x="56" y="548"/>
                    <a:pt x="174" y="600"/>
                  </a:cubicBezTo>
                  <a:cubicBezTo>
                    <a:pt x="387" y="689"/>
                    <a:pt x="615" y="734"/>
                    <a:pt x="845" y="734"/>
                  </a:cubicBezTo>
                  <a:cubicBezTo>
                    <a:pt x="923" y="734"/>
                    <a:pt x="1002" y="729"/>
                    <a:pt x="1080" y="718"/>
                  </a:cubicBezTo>
                  <a:cubicBezTo>
                    <a:pt x="1254" y="695"/>
                    <a:pt x="1417" y="648"/>
                    <a:pt x="1575" y="601"/>
                  </a:cubicBezTo>
                  <a:cubicBezTo>
                    <a:pt x="1677" y="571"/>
                    <a:pt x="1773" y="542"/>
                    <a:pt x="1868" y="521"/>
                  </a:cubicBezTo>
                  <a:cubicBezTo>
                    <a:pt x="2004" y="492"/>
                    <a:pt x="2144" y="477"/>
                    <a:pt x="2284" y="477"/>
                  </a:cubicBezTo>
                  <a:cubicBezTo>
                    <a:pt x="2708" y="477"/>
                    <a:pt x="3136" y="611"/>
                    <a:pt x="3484" y="863"/>
                  </a:cubicBezTo>
                  <a:cubicBezTo>
                    <a:pt x="3524" y="892"/>
                    <a:pt x="3573" y="908"/>
                    <a:pt x="3624" y="908"/>
                  </a:cubicBezTo>
                  <a:cubicBezTo>
                    <a:pt x="3854" y="908"/>
                    <a:pt x="3949" y="613"/>
                    <a:pt x="3763" y="477"/>
                  </a:cubicBezTo>
                  <a:cubicBezTo>
                    <a:pt x="3333" y="167"/>
                    <a:pt x="2805" y="1"/>
                    <a:pt x="228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4"/>
            <p:cNvSpPr/>
            <p:nvPr/>
          </p:nvSpPr>
          <p:spPr>
            <a:xfrm>
              <a:off x="3189125" y="1878775"/>
              <a:ext cx="92750" cy="20225"/>
            </a:xfrm>
            <a:custGeom>
              <a:rect b="b" l="l" r="r" t="t"/>
              <a:pathLst>
                <a:path extrusionOk="0" h="809" w="3710">
                  <a:moveTo>
                    <a:pt x="2289" y="1"/>
                  </a:moveTo>
                  <a:cubicBezTo>
                    <a:pt x="2037" y="1"/>
                    <a:pt x="1787" y="34"/>
                    <a:pt x="1543" y="67"/>
                  </a:cubicBezTo>
                  <a:cubicBezTo>
                    <a:pt x="1311" y="99"/>
                    <a:pt x="1085" y="130"/>
                    <a:pt x="870" y="130"/>
                  </a:cubicBezTo>
                  <a:cubicBezTo>
                    <a:pt x="690" y="130"/>
                    <a:pt x="516" y="108"/>
                    <a:pt x="352" y="46"/>
                  </a:cubicBezTo>
                  <a:cubicBezTo>
                    <a:pt x="325" y="36"/>
                    <a:pt x="296" y="31"/>
                    <a:pt x="268" y="31"/>
                  </a:cubicBezTo>
                  <a:cubicBezTo>
                    <a:pt x="172" y="31"/>
                    <a:pt x="81" y="90"/>
                    <a:pt x="45" y="185"/>
                  </a:cubicBezTo>
                  <a:cubicBezTo>
                    <a:pt x="0" y="309"/>
                    <a:pt x="63" y="446"/>
                    <a:pt x="185" y="492"/>
                  </a:cubicBezTo>
                  <a:cubicBezTo>
                    <a:pt x="412" y="577"/>
                    <a:pt x="642" y="606"/>
                    <a:pt x="871" y="606"/>
                  </a:cubicBezTo>
                  <a:cubicBezTo>
                    <a:pt x="1118" y="606"/>
                    <a:pt x="1365" y="572"/>
                    <a:pt x="1607" y="540"/>
                  </a:cubicBezTo>
                  <a:cubicBezTo>
                    <a:pt x="1843" y="508"/>
                    <a:pt x="2070" y="477"/>
                    <a:pt x="2290" y="477"/>
                  </a:cubicBezTo>
                  <a:cubicBezTo>
                    <a:pt x="2388" y="477"/>
                    <a:pt x="2484" y="484"/>
                    <a:pt x="2579" y="498"/>
                  </a:cubicBezTo>
                  <a:cubicBezTo>
                    <a:pt x="2805" y="534"/>
                    <a:pt x="3040" y="622"/>
                    <a:pt x="3340" y="781"/>
                  </a:cubicBezTo>
                  <a:cubicBezTo>
                    <a:pt x="3375" y="799"/>
                    <a:pt x="3413" y="809"/>
                    <a:pt x="3451" y="809"/>
                  </a:cubicBezTo>
                  <a:cubicBezTo>
                    <a:pt x="3452" y="809"/>
                    <a:pt x="3453" y="809"/>
                    <a:pt x="3453" y="809"/>
                  </a:cubicBezTo>
                  <a:cubicBezTo>
                    <a:pt x="3562" y="809"/>
                    <a:pt x="3656" y="734"/>
                    <a:pt x="3683" y="629"/>
                  </a:cubicBezTo>
                  <a:cubicBezTo>
                    <a:pt x="3709" y="523"/>
                    <a:pt x="3660" y="412"/>
                    <a:pt x="3563" y="361"/>
                  </a:cubicBezTo>
                  <a:cubicBezTo>
                    <a:pt x="3214" y="175"/>
                    <a:pt x="2933" y="72"/>
                    <a:pt x="2653" y="28"/>
                  </a:cubicBezTo>
                  <a:cubicBezTo>
                    <a:pt x="2531" y="9"/>
                    <a:pt x="2410" y="1"/>
                    <a:pt x="2289"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4"/>
            <p:cNvSpPr/>
            <p:nvPr/>
          </p:nvSpPr>
          <p:spPr>
            <a:xfrm>
              <a:off x="2997750" y="1323075"/>
              <a:ext cx="474700" cy="598800"/>
            </a:xfrm>
            <a:custGeom>
              <a:rect b="b" l="l" r="r" t="t"/>
              <a:pathLst>
                <a:path extrusionOk="0" h="23952" w="18988">
                  <a:moveTo>
                    <a:pt x="9626" y="1"/>
                  </a:moveTo>
                  <a:cubicBezTo>
                    <a:pt x="9278" y="1"/>
                    <a:pt x="8961" y="197"/>
                    <a:pt x="8807" y="509"/>
                  </a:cubicBezTo>
                  <a:lnTo>
                    <a:pt x="8619" y="891"/>
                  </a:lnTo>
                  <a:lnTo>
                    <a:pt x="8198" y="952"/>
                  </a:lnTo>
                  <a:cubicBezTo>
                    <a:pt x="7854" y="1001"/>
                    <a:pt x="7568" y="1242"/>
                    <a:pt x="7460" y="1574"/>
                  </a:cubicBezTo>
                  <a:cubicBezTo>
                    <a:pt x="7353" y="1904"/>
                    <a:pt x="7443" y="2268"/>
                    <a:pt x="7692" y="2510"/>
                  </a:cubicBezTo>
                  <a:lnTo>
                    <a:pt x="7996" y="2807"/>
                  </a:lnTo>
                  <a:lnTo>
                    <a:pt x="7924" y="3226"/>
                  </a:lnTo>
                  <a:cubicBezTo>
                    <a:pt x="7920" y="3244"/>
                    <a:pt x="7918" y="3261"/>
                    <a:pt x="7916" y="3280"/>
                  </a:cubicBezTo>
                  <a:lnTo>
                    <a:pt x="3960" y="7853"/>
                  </a:lnTo>
                  <a:cubicBezTo>
                    <a:pt x="3717" y="8136"/>
                    <a:pt x="3602" y="8507"/>
                    <a:pt x="3641" y="8877"/>
                  </a:cubicBezTo>
                  <a:cubicBezTo>
                    <a:pt x="3681" y="9242"/>
                    <a:pt x="3869" y="9576"/>
                    <a:pt x="4163" y="9797"/>
                  </a:cubicBezTo>
                  <a:lnTo>
                    <a:pt x="2392" y="11844"/>
                  </a:lnTo>
                  <a:cubicBezTo>
                    <a:pt x="2022" y="12273"/>
                    <a:pt x="1877" y="12852"/>
                    <a:pt x="2001" y="13406"/>
                  </a:cubicBezTo>
                  <a:cubicBezTo>
                    <a:pt x="2121" y="13956"/>
                    <a:pt x="2499" y="14415"/>
                    <a:pt x="3017" y="14638"/>
                  </a:cubicBezTo>
                  <a:cubicBezTo>
                    <a:pt x="3057" y="14657"/>
                    <a:pt x="3098" y="14673"/>
                    <a:pt x="3140" y="14688"/>
                  </a:cubicBezTo>
                  <a:cubicBezTo>
                    <a:pt x="2242" y="15735"/>
                    <a:pt x="1154" y="17002"/>
                    <a:pt x="571" y="17680"/>
                  </a:cubicBezTo>
                  <a:cubicBezTo>
                    <a:pt x="166" y="18148"/>
                    <a:pt x="0" y="18778"/>
                    <a:pt x="123" y="19385"/>
                  </a:cubicBezTo>
                  <a:cubicBezTo>
                    <a:pt x="241" y="19988"/>
                    <a:pt x="632" y="20501"/>
                    <a:pt x="1180" y="20774"/>
                  </a:cubicBezTo>
                  <a:cubicBezTo>
                    <a:pt x="1593" y="20980"/>
                    <a:pt x="2021" y="21086"/>
                    <a:pt x="2449" y="21086"/>
                  </a:cubicBezTo>
                  <a:cubicBezTo>
                    <a:pt x="3149" y="21086"/>
                    <a:pt x="3821" y="20811"/>
                    <a:pt x="4457" y="20265"/>
                  </a:cubicBezTo>
                  <a:cubicBezTo>
                    <a:pt x="4941" y="20892"/>
                    <a:pt x="5622" y="21236"/>
                    <a:pt x="6384" y="21236"/>
                  </a:cubicBezTo>
                  <a:cubicBezTo>
                    <a:pt x="6607" y="21236"/>
                    <a:pt x="6828" y="21208"/>
                    <a:pt x="7043" y="21153"/>
                  </a:cubicBezTo>
                  <a:lnTo>
                    <a:pt x="7043" y="22170"/>
                  </a:lnTo>
                  <a:cubicBezTo>
                    <a:pt x="7045" y="23154"/>
                    <a:pt x="7842" y="23951"/>
                    <a:pt x="8826" y="23952"/>
                  </a:cubicBezTo>
                  <a:lnTo>
                    <a:pt x="10396" y="23952"/>
                  </a:lnTo>
                  <a:cubicBezTo>
                    <a:pt x="11379" y="23952"/>
                    <a:pt x="12178" y="23155"/>
                    <a:pt x="12180" y="22170"/>
                  </a:cubicBezTo>
                  <a:lnTo>
                    <a:pt x="12180" y="20503"/>
                  </a:lnTo>
                  <a:cubicBezTo>
                    <a:pt x="12775" y="21030"/>
                    <a:pt x="13342" y="21150"/>
                    <a:pt x="13733" y="21150"/>
                  </a:cubicBezTo>
                  <a:cubicBezTo>
                    <a:pt x="14397" y="21150"/>
                    <a:pt x="15011" y="20818"/>
                    <a:pt x="15477" y="20210"/>
                  </a:cubicBezTo>
                  <a:cubicBezTo>
                    <a:pt x="15852" y="20560"/>
                    <a:pt x="16320" y="20751"/>
                    <a:pt x="16810" y="20751"/>
                  </a:cubicBezTo>
                  <a:cubicBezTo>
                    <a:pt x="17575" y="20751"/>
                    <a:pt x="18316" y="20277"/>
                    <a:pt x="18656" y="19571"/>
                  </a:cubicBezTo>
                  <a:cubicBezTo>
                    <a:pt x="18988" y="18884"/>
                    <a:pt x="18889" y="18102"/>
                    <a:pt x="18395" y="17481"/>
                  </a:cubicBezTo>
                  <a:cubicBezTo>
                    <a:pt x="17431" y="16272"/>
                    <a:pt x="16735" y="15398"/>
                    <a:pt x="16232" y="14766"/>
                  </a:cubicBezTo>
                  <a:cubicBezTo>
                    <a:pt x="16427" y="14667"/>
                    <a:pt x="16607" y="14544"/>
                    <a:pt x="16771" y="14400"/>
                  </a:cubicBezTo>
                  <a:cubicBezTo>
                    <a:pt x="17435" y="13816"/>
                    <a:pt x="17513" y="12821"/>
                    <a:pt x="16947" y="12133"/>
                  </a:cubicBezTo>
                  <a:lnTo>
                    <a:pt x="14992" y="9761"/>
                  </a:lnTo>
                  <a:cubicBezTo>
                    <a:pt x="15113" y="9638"/>
                    <a:pt x="15211" y="9497"/>
                    <a:pt x="15286" y="9342"/>
                  </a:cubicBezTo>
                  <a:cubicBezTo>
                    <a:pt x="15528" y="8828"/>
                    <a:pt x="15451" y="8232"/>
                    <a:pt x="15078" y="7780"/>
                  </a:cubicBezTo>
                  <a:lnTo>
                    <a:pt x="11341" y="3360"/>
                  </a:lnTo>
                  <a:cubicBezTo>
                    <a:pt x="11340" y="3315"/>
                    <a:pt x="11335" y="3271"/>
                    <a:pt x="11328" y="3227"/>
                  </a:cubicBezTo>
                  <a:lnTo>
                    <a:pt x="11255" y="2807"/>
                  </a:lnTo>
                  <a:lnTo>
                    <a:pt x="11561" y="2510"/>
                  </a:lnTo>
                  <a:cubicBezTo>
                    <a:pt x="11809" y="2266"/>
                    <a:pt x="11898" y="1904"/>
                    <a:pt x="11791" y="1574"/>
                  </a:cubicBezTo>
                  <a:cubicBezTo>
                    <a:pt x="11684" y="1244"/>
                    <a:pt x="11398" y="1003"/>
                    <a:pt x="11054" y="953"/>
                  </a:cubicBezTo>
                  <a:lnTo>
                    <a:pt x="10633" y="891"/>
                  </a:lnTo>
                  <a:lnTo>
                    <a:pt x="10445" y="509"/>
                  </a:lnTo>
                  <a:cubicBezTo>
                    <a:pt x="10290" y="197"/>
                    <a:pt x="9973" y="1"/>
                    <a:pt x="9626"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4"/>
            <p:cNvSpPr/>
            <p:nvPr/>
          </p:nvSpPr>
          <p:spPr>
            <a:xfrm>
              <a:off x="3046425" y="1781325"/>
              <a:ext cx="32375" cy="30300"/>
            </a:xfrm>
            <a:custGeom>
              <a:rect b="b" l="l" r="r" t="t"/>
              <a:pathLst>
                <a:path extrusionOk="0" h="1212" w="1295">
                  <a:moveTo>
                    <a:pt x="648" y="0"/>
                  </a:moveTo>
                  <a:cubicBezTo>
                    <a:pt x="434" y="0"/>
                    <a:pt x="234" y="113"/>
                    <a:pt x="125" y="301"/>
                  </a:cubicBezTo>
                  <a:cubicBezTo>
                    <a:pt x="1" y="512"/>
                    <a:pt x="17" y="777"/>
                    <a:pt x="165" y="973"/>
                  </a:cubicBezTo>
                  <a:cubicBezTo>
                    <a:pt x="285" y="1129"/>
                    <a:pt x="465" y="1212"/>
                    <a:pt x="648" y="1212"/>
                  </a:cubicBezTo>
                  <a:cubicBezTo>
                    <a:pt x="775" y="1212"/>
                    <a:pt x="904" y="1172"/>
                    <a:pt x="1013" y="1089"/>
                  </a:cubicBezTo>
                  <a:cubicBezTo>
                    <a:pt x="1209" y="941"/>
                    <a:pt x="1295" y="689"/>
                    <a:pt x="1233" y="452"/>
                  </a:cubicBezTo>
                  <a:cubicBezTo>
                    <a:pt x="1171" y="215"/>
                    <a:pt x="971" y="39"/>
                    <a:pt x="729" y="6"/>
                  </a:cubicBezTo>
                  <a:cubicBezTo>
                    <a:pt x="702" y="2"/>
                    <a:pt x="675" y="0"/>
                    <a:pt x="6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4"/>
            <p:cNvSpPr/>
            <p:nvPr/>
          </p:nvSpPr>
          <p:spPr>
            <a:xfrm>
              <a:off x="3053425" y="1781325"/>
              <a:ext cx="19000" cy="15150"/>
            </a:xfrm>
            <a:custGeom>
              <a:rect b="b" l="l" r="r" t="t"/>
              <a:pathLst>
                <a:path extrusionOk="0" h="606" w="760">
                  <a:moveTo>
                    <a:pt x="367" y="0"/>
                  </a:moveTo>
                  <a:cubicBezTo>
                    <a:pt x="236" y="0"/>
                    <a:pt x="107" y="43"/>
                    <a:pt x="1" y="124"/>
                  </a:cubicBezTo>
                  <a:cubicBezTo>
                    <a:pt x="42" y="108"/>
                    <a:pt x="78" y="101"/>
                    <a:pt x="110" y="101"/>
                  </a:cubicBezTo>
                  <a:cubicBezTo>
                    <a:pt x="321" y="101"/>
                    <a:pt x="332" y="422"/>
                    <a:pt x="367" y="606"/>
                  </a:cubicBezTo>
                  <a:lnTo>
                    <a:pt x="368" y="606"/>
                  </a:lnTo>
                  <a:cubicBezTo>
                    <a:pt x="489" y="429"/>
                    <a:pt x="760" y="145"/>
                    <a:pt x="449" y="6"/>
                  </a:cubicBezTo>
                  <a:cubicBezTo>
                    <a:pt x="422" y="2"/>
                    <a:pt x="395" y="0"/>
                    <a:pt x="367"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4"/>
            <p:cNvSpPr/>
            <p:nvPr/>
          </p:nvSpPr>
          <p:spPr>
            <a:xfrm>
              <a:off x="3062600" y="1787300"/>
              <a:ext cx="15575" cy="14825"/>
            </a:xfrm>
            <a:custGeom>
              <a:rect b="b" l="l" r="r" t="t"/>
              <a:pathLst>
                <a:path extrusionOk="0" h="593" w="623">
                  <a:moveTo>
                    <a:pt x="482" y="1"/>
                  </a:moveTo>
                  <a:lnTo>
                    <a:pt x="482" y="1"/>
                  </a:lnTo>
                  <a:cubicBezTo>
                    <a:pt x="604" y="318"/>
                    <a:pt x="212" y="327"/>
                    <a:pt x="0" y="367"/>
                  </a:cubicBezTo>
                  <a:cubicBezTo>
                    <a:pt x="118" y="447"/>
                    <a:pt x="281" y="593"/>
                    <a:pt x="419" y="593"/>
                  </a:cubicBezTo>
                  <a:cubicBezTo>
                    <a:pt x="489" y="593"/>
                    <a:pt x="553" y="554"/>
                    <a:pt x="600" y="449"/>
                  </a:cubicBezTo>
                  <a:cubicBezTo>
                    <a:pt x="622" y="290"/>
                    <a:pt x="579" y="128"/>
                    <a:pt x="482"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4"/>
            <p:cNvSpPr/>
            <p:nvPr/>
          </p:nvSpPr>
          <p:spPr>
            <a:xfrm>
              <a:off x="3052800" y="1796450"/>
              <a:ext cx="18975" cy="15175"/>
            </a:xfrm>
            <a:custGeom>
              <a:rect b="b" l="l" r="r" t="t"/>
              <a:pathLst>
                <a:path extrusionOk="0" h="607" w="759">
                  <a:moveTo>
                    <a:pt x="392" y="1"/>
                  </a:moveTo>
                  <a:cubicBezTo>
                    <a:pt x="270" y="179"/>
                    <a:pt x="1" y="463"/>
                    <a:pt x="310" y="601"/>
                  </a:cubicBezTo>
                  <a:cubicBezTo>
                    <a:pt x="337" y="605"/>
                    <a:pt x="365" y="607"/>
                    <a:pt x="392" y="607"/>
                  </a:cubicBezTo>
                  <a:cubicBezTo>
                    <a:pt x="524" y="607"/>
                    <a:pt x="653" y="563"/>
                    <a:pt x="758" y="483"/>
                  </a:cubicBezTo>
                  <a:lnTo>
                    <a:pt x="758" y="483"/>
                  </a:lnTo>
                  <a:cubicBezTo>
                    <a:pt x="717" y="499"/>
                    <a:pt x="681" y="506"/>
                    <a:pt x="649" y="506"/>
                  </a:cubicBezTo>
                  <a:cubicBezTo>
                    <a:pt x="438" y="506"/>
                    <a:pt x="427" y="185"/>
                    <a:pt x="392"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4"/>
            <p:cNvSpPr/>
            <p:nvPr/>
          </p:nvSpPr>
          <p:spPr>
            <a:xfrm>
              <a:off x="3047025" y="1790850"/>
              <a:ext cx="15600" cy="14825"/>
            </a:xfrm>
            <a:custGeom>
              <a:rect b="b" l="l" r="r" t="t"/>
              <a:pathLst>
                <a:path extrusionOk="0" h="593" w="624">
                  <a:moveTo>
                    <a:pt x="205" y="0"/>
                  </a:moveTo>
                  <a:cubicBezTo>
                    <a:pt x="134" y="0"/>
                    <a:pt x="70" y="38"/>
                    <a:pt x="23" y="144"/>
                  </a:cubicBezTo>
                  <a:cubicBezTo>
                    <a:pt x="1" y="302"/>
                    <a:pt x="44" y="464"/>
                    <a:pt x="141" y="592"/>
                  </a:cubicBezTo>
                  <a:cubicBezTo>
                    <a:pt x="20" y="275"/>
                    <a:pt x="412" y="265"/>
                    <a:pt x="623" y="225"/>
                  </a:cubicBezTo>
                  <a:cubicBezTo>
                    <a:pt x="505" y="145"/>
                    <a:pt x="342" y="0"/>
                    <a:pt x="205"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4"/>
            <p:cNvSpPr/>
            <p:nvPr/>
          </p:nvSpPr>
          <p:spPr>
            <a:xfrm>
              <a:off x="3059725" y="1806950"/>
              <a:ext cx="450" cy="125"/>
            </a:xfrm>
            <a:custGeom>
              <a:rect b="b" l="l" r="r" t="t"/>
              <a:pathLst>
                <a:path extrusionOk="0" h="5" w="18">
                  <a:moveTo>
                    <a:pt x="0" y="0"/>
                  </a:moveTo>
                  <a:cubicBezTo>
                    <a:pt x="2" y="2"/>
                    <a:pt x="3" y="4"/>
                    <a:pt x="4" y="4"/>
                  </a:cubicBezTo>
                  <a:cubicBezTo>
                    <a:pt x="4" y="4"/>
                    <a:pt x="5" y="4"/>
                    <a:pt x="5" y="4"/>
                  </a:cubicBezTo>
                  <a:cubicBezTo>
                    <a:pt x="7" y="4"/>
                    <a:pt x="10" y="5"/>
                    <a:pt x="12" y="5"/>
                  </a:cubicBezTo>
                  <a:cubicBezTo>
                    <a:pt x="14" y="5"/>
                    <a:pt x="16" y="4"/>
                    <a:pt x="18" y="4"/>
                  </a:cubicBezTo>
                  <a:lnTo>
                    <a:pt x="18" y="4"/>
                  </a:lnTo>
                  <a:cubicBezTo>
                    <a:pt x="16" y="4"/>
                    <a:pt x="15" y="4"/>
                    <a:pt x="13" y="4"/>
                  </a:cubicBezTo>
                  <a:cubicBezTo>
                    <a:pt x="9" y="4"/>
                    <a:pt x="4" y="3"/>
                    <a:pt x="0" y="0"/>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4"/>
            <p:cNvSpPr/>
            <p:nvPr/>
          </p:nvSpPr>
          <p:spPr>
            <a:xfrm>
              <a:off x="3047425" y="1792200"/>
              <a:ext cx="30225" cy="19450"/>
            </a:xfrm>
            <a:custGeom>
              <a:rect b="b" l="l" r="r" t="t"/>
              <a:pathLst>
                <a:path extrusionOk="0" h="778" w="1209">
                  <a:moveTo>
                    <a:pt x="1183" y="1"/>
                  </a:moveTo>
                  <a:cubicBezTo>
                    <a:pt x="1184" y="25"/>
                    <a:pt x="1182" y="50"/>
                    <a:pt x="1178" y="76"/>
                  </a:cubicBezTo>
                  <a:cubicBezTo>
                    <a:pt x="1163" y="195"/>
                    <a:pt x="1110" y="308"/>
                    <a:pt x="1028" y="397"/>
                  </a:cubicBezTo>
                  <a:cubicBezTo>
                    <a:pt x="970" y="464"/>
                    <a:pt x="898" y="517"/>
                    <a:pt x="817" y="552"/>
                  </a:cubicBezTo>
                  <a:cubicBezTo>
                    <a:pt x="782" y="566"/>
                    <a:pt x="745" y="577"/>
                    <a:pt x="708" y="584"/>
                  </a:cubicBezTo>
                  <a:cubicBezTo>
                    <a:pt x="672" y="594"/>
                    <a:pt x="634" y="598"/>
                    <a:pt x="597" y="598"/>
                  </a:cubicBezTo>
                  <a:cubicBezTo>
                    <a:pt x="575" y="598"/>
                    <a:pt x="554" y="598"/>
                    <a:pt x="533" y="597"/>
                  </a:cubicBezTo>
                  <a:cubicBezTo>
                    <a:pt x="531" y="597"/>
                    <a:pt x="529" y="598"/>
                    <a:pt x="527" y="598"/>
                  </a:cubicBezTo>
                  <a:cubicBezTo>
                    <a:pt x="521" y="598"/>
                    <a:pt x="515" y="596"/>
                    <a:pt x="510" y="594"/>
                  </a:cubicBezTo>
                  <a:cubicBezTo>
                    <a:pt x="508" y="594"/>
                    <a:pt x="506" y="595"/>
                    <a:pt x="504" y="595"/>
                  </a:cubicBezTo>
                  <a:cubicBezTo>
                    <a:pt x="502" y="595"/>
                    <a:pt x="499" y="594"/>
                    <a:pt x="497" y="594"/>
                  </a:cubicBezTo>
                  <a:cubicBezTo>
                    <a:pt x="495" y="594"/>
                    <a:pt x="495" y="593"/>
                    <a:pt x="492" y="590"/>
                  </a:cubicBezTo>
                  <a:cubicBezTo>
                    <a:pt x="454" y="588"/>
                    <a:pt x="416" y="579"/>
                    <a:pt x="381" y="565"/>
                  </a:cubicBezTo>
                  <a:cubicBezTo>
                    <a:pt x="273" y="529"/>
                    <a:pt x="180" y="463"/>
                    <a:pt x="109" y="374"/>
                  </a:cubicBezTo>
                  <a:cubicBezTo>
                    <a:pt x="104" y="370"/>
                    <a:pt x="100" y="365"/>
                    <a:pt x="96" y="361"/>
                  </a:cubicBezTo>
                  <a:cubicBezTo>
                    <a:pt x="54" y="305"/>
                    <a:pt x="23" y="243"/>
                    <a:pt x="1" y="177"/>
                  </a:cubicBezTo>
                  <a:cubicBezTo>
                    <a:pt x="0" y="181"/>
                    <a:pt x="0" y="186"/>
                    <a:pt x="1" y="191"/>
                  </a:cubicBezTo>
                  <a:cubicBezTo>
                    <a:pt x="1" y="265"/>
                    <a:pt x="17" y="339"/>
                    <a:pt x="46" y="408"/>
                  </a:cubicBezTo>
                  <a:cubicBezTo>
                    <a:pt x="65" y="455"/>
                    <a:pt x="90" y="499"/>
                    <a:pt x="123" y="538"/>
                  </a:cubicBezTo>
                  <a:cubicBezTo>
                    <a:pt x="218" y="667"/>
                    <a:pt x="361" y="751"/>
                    <a:pt x="521" y="770"/>
                  </a:cubicBezTo>
                  <a:cubicBezTo>
                    <a:pt x="521" y="771"/>
                    <a:pt x="522" y="772"/>
                    <a:pt x="524" y="772"/>
                  </a:cubicBezTo>
                  <a:cubicBezTo>
                    <a:pt x="553" y="776"/>
                    <a:pt x="582" y="778"/>
                    <a:pt x="612" y="778"/>
                  </a:cubicBezTo>
                  <a:cubicBezTo>
                    <a:pt x="642" y="777"/>
                    <a:pt x="671" y="774"/>
                    <a:pt x="700" y="770"/>
                  </a:cubicBezTo>
                  <a:cubicBezTo>
                    <a:pt x="799" y="756"/>
                    <a:pt x="892" y="715"/>
                    <a:pt x="971" y="654"/>
                  </a:cubicBezTo>
                  <a:cubicBezTo>
                    <a:pt x="1096" y="558"/>
                    <a:pt x="1179" y="416"/>
                    <a:pt x="1202" y="260"/>
                  </a:cubicBezTo>
                  <a:cubicBezTo>
                    <a:pt x="1204" y="254"/>
                    <a:pt x="1204" y="248"/>
                    <a:pt x="1204" y="243"/>
                  </a:cubicBezTo>
                  <a:cubicBezTo>
                    <a:pt x="1207" y="236"/>
                    <a:pt x="1208" y="228"/>
                    <a:pt x="1207" y="220"/>
                  </a:cubicBezTo>
                  <a:cubicBezTo>
                    <a:pt x="1208" y="199"/>
                    <a:pt x="1208" y="178"/>
                    <a:pt x="1207" y="156"/>
                  </a:cubicBezTo>
                  <a:cubicBezTo>
                    <a:pt x="1208" y="104"/>
                    <a:pt x="1200" y="50"/>
                    <a:pt x="1183" y="1"/>
                  </a:cubicBezTo>
                  <a:close/>
                </a:path>
              </a:pathLst>
            </a:custGeom>
            <a:solidFill>
              <a:srgbClr val="3C3C3B">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4"/>
            <p:cNvSpPr/>
            <p:nvPr/>
          </p:nvSpPr>
          <p:spPr>
            <a:xfrm>
              <a:off x="3289050" y="1582350"/>
              <a:ext cx="32375" cy="30300"/>
            </a:xfrm>
            <a:custGeom>
              <a:rect b="b" l="l" r="r" t="t"/>
              <a:pathLst>
                <a:path extrusionOk="0" h="1212" w="1295">
                  <a:moveTo>
                    <a:pt x="648" y="0"/>
                  </a:moveTo>
                  <a:cubicBezTo>
                    <a:pt x="434" y="0"/>
                    <a:pt x="234" y="112"/>
                    <a:pt x="124" y="301"/>
                  </a:cubicBezTo>
                  <a:cubicBezTo>
                    <a:pt x="1" y="512"/>
                    <a:pt x="17" y="777"/>
                    <a:pt x="165" y="973"/>
                  </a:cubicBezTo>
                  <a:cubicBezTo>
                    <a:pt x="284" y="1129"/>
                    <a:pt x="464" y="1212"/>
                    <a:pt x="647" y="1212"/>
                  </a:cubicBezTo>
                  <a:cubicBezTo>
                    <a:pt x="775" y="1212"/>
                    <a:pt x="904" y="1171"/>
                    <a:pt x="1013" y="1089"/>
                  </a:cubicBezTo>
                  <a:cubicBezTo>
                    <a:pt x="1208" y="940"/>
                    <a:pt x="1295" y="689"/>
                    <a:pt x="1232" y="453"/>
                  </a:cubicBezTo>
                  <a:cubicBezTo>
                    <a:pt x="1171" y="215"/>
                    <a:pt x="971" y="39"/>
                    <a:pt x="729" y="5"/>
                  </a:cubicBezTo>
                  <a:cubicBezTo>
                    <a:pt x="702" y="2"/>
                    <a:pt x="675" y="0"/>
                    <a:pt x="648"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4"/>
            <p:cNvSpPr/>
            <p:nvPr/>
          </p:nvSpPr>
          <p:spPr>
            <a:xfrm>
              <a:off x="3296025" y="1582350"/>
              <a:ext cx="19000" cy="15150"/>
            </a:xfrm>
            <a:custGeom>
              <a:rect b="b" l="l" r="r" t="t"/>
              <a:pathLst>
                <a:path extrusionOk="0" h="606" w="760">
                  <a:moveTo>
                    <a:pt x="369" y="0"/>
                  </a:moveTo>
                  <a:cubicBezTo>
                    <a:pt x="237" y="0"/>
                    <a:pt x="108" y="43"/>
                    <a:pt x="1" y="124"/>
                  </a:cubicBezTo>
                  <a:cubicBezTo>
                    <a:pt x="42" y="108"/>
                    <a:pt x="78" y="101"/>
                    <a:pt x="110" y="101"/>
                  </a:cubicBezTo>
                  <a:cubicBezTo>
                    <a:pt x="321" y="101"/>
                    <a:pt x="333" y="422"/>
                    <a:pt x="368" y="605"/>
                  </a:cubicBezTo>
                  <a:cubicBezTo>
                    <a:pt x="489" y="428"/>
                    <a:pt x="760" y="144"/>
                    <a:pt x="449" y="5"/>
                  </a:cubicBezTo>
                  <a:cubicBezTo>
                    <a:pt x="423" y="2"/>
                    <a:pt x="396" y="0"/>
                    <a:pt x="369"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4"/>
            <p:cNvSpPr/>
            <p:nvPr/>
          </p:nvSpPr>
          <p:spPr>
            <a:xfrm>
              <a:off x="3305225" y="1588325"/>
              <a:ext cx="15575" cy="14850"/>
            </a:xfrm>
            <a:custGeom>
              <a:rect b="b" l="l" r="r" t="t"/>
              <a:pathLst>
                <a:path extrusionOk="0" h="594" w="623">
                  <a:moveTo>
                    <a:pt x="482" y="0"/>
                  </a:moveTo>
                  <a:lnTo>
                    <a:pt x="482" y="0"/>
                  </a:lnTo>
                  <a:cubicBezTo>
                    <a:pt x="604" y="318"/>
                    <a:pt x="211" y="327"/>
                    <a:pt x="0" y="366"/>
                  </a:cubicBezTo>
                  <a:lnTo>
                    <a:pt x="0" y="368"/>
                  </a:lnTo>
                  <a:cubicBezTo>
                    <a:pt x="117" y="448"/>
                    <a:pt x="281" y="593"/>
                    <a:pt x="419" y="593"/>
                  </a:cubicBezTo>
                  <a:cubicBezTo>
                    <a:pt x="489" y="593"/>
                    <a:pt x="553" y="555"/>
                    <a:pt x="600" y="450"/>
                  </a:cubicBezTo>
                  <a:cubicBezTo>
                    <a:pt x="622" y="290"/>
                    <a:pt x="579" y="128"/>
                    <a:pt x="482"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4"/>
            <p:cNvSpPr/>
            <p:nvPr/>
          </p:nvSpPr>
          <p:spPr>
            <a:xfrm>
              <a:off x="3295400" y="1597475"/>
              <a:ext cx="19000" cy="15175"/>
            </a:xfrm>
            <a:custGeom>
              <a:rect b="b" l="l" r="r" t="t"/>
              <a:pathLst>
                <a:path extrusionOk="0" h="607" w="760">
                  <a:moveTo>
                    <a:pt x="393" y="0"/>
                  </a:moveTo>
                  <a:cubicBezTo>
                    <a:pt x="272" y="179"/>
                    <a:pt x="0" y="463"/>
                    <a:pt x="311" y="601"/>
                  </a:cubicBezTo>
                  <a:cubicBezTo>
                    <a:pt x="339" y="604"/>
                    <a:pt x="366" y="606"/>
                    <a:pt x="394" y="606"/>
                  </a:cubicBezTo>
                  <a:cubicBezTo>
                    <a:pt x="525" y="606"/>
                    <a:pt x="654" y="564"/>
                    <a:pt x="759" y="484"/>
                  </a:cubicBezTo>
                  <a:lnTo>
                    <a:pt x="759" y="484"/>
                  </a:lnTo>
                  <a:cubicBezTo>
                    <a:pt x="718" y="499"/>
                    <a:pt x="683" y="506"/>
                    <a:pt x="651" y="506"/>
                  </a:cubicBezTo>
                  <a:cubicBezTo>
                    <a:pt x="439" y="506"/>
                    <a:pt x="427" y="185"/>
                    <a:pt x="393"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4"/>
            <p:cNvSpPr/>
            <p:nvPr/>
          </p:nvSpPr>
          <p:spPr>
            <a:xfrm>
              <a:off x="3289675" y="1591850"/>
              <a:ext cx="15575" cy="14825"/>
            </a:xfrm>
            <a:custGeom>
              <a:rect b="b" l="l" r="r" t="t"/>
              <a:pathLst>
                <a:path extrusionOk="0" h="593" w="623">
                  <a:moveTo>
                    <a:pt x="203" y="1"/>
                  </a:moveTo>
                  <a:cubicBezTo>
                    <a:pt x="133" y="1"/>
                    <a:pt x="69" y="39"/>
                    <a:pt x="22" y="144"/>
                  </a:cubicBezTo>
                  <a:cubicBezTo>
                    <a:pt x="0" y="303"/>
                    <a:pt x="43" y="464"/>
                    <a:pt x="140" y="593"/>
                  </a:cubicBezTo>
                  <a:cubicBezTo>
                    <a:pt x="19" y="275"/>
                    <a:pt x="410" y="266"/>
                    <a:pt x="622" y="225"/>
                  </a:cubicBezTo>
                  <a:cubicBezTo>
                    <a:pt x="504" y="146"/>
                    <a:pt x="340" y="1"/>
                    <a:pt x="203"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4"/>
            <p:cNvSpPr/>
            <p:nvPr/>
          </p:nvSpPr>
          <p:spPr>
            <a:xfrm>
              <a:off x="3302325" y="1607950"/>
              <a:ext cx="475" cy="150"/>
            </a:xfrm>
            <a:custGeom>
              <a:rect b="b" l="l" r="r" t="t"/>
              <a:pathLst>
                <a:path extrusionOk="0" h="6" w="19">
                  <a:moveTo>
                    <a:pt x="0" y="1"/>
                  </a:moveTo>
                  <a:cubicBezTo>
                    <a:pt x="4" y="3"/>
                    <a:pt x="4" y="5"/>
                    <a:pt x="6" y="5"/>
                  </a:cubicBezTo>
                  <a:lnTo>
                    <a:pt x="19" y="5"/>
                  </a:lnTo>
                  <a:cubicBezTo>
                    <a:pt x="13" y="5"/>
                    <a:pt x="6" y="4"/>
                    <a:pt x="0"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4"/>
            <p:cNvSpPr/>
            <p:nvPr/>
          </p:nvSpPr>
          <p:spPr>
            <a:xfrm>
              <a:off x="3289975" y="1593225"/>
              <a:ext cx="30300" cy="19450"/>
            </a:xfrm>
            <a:custGeom>
              <a:rect b="b" l="l" r="r" t="t"/>
              <a:pathLst>
                <a:path extrusionOk="0" h="778" w="1212">
                  <a:moveTo>
                    <a:pt x="1185" y="0"/>
                  </a:moveTo>
                  <a:cubicBezTo>
                    <a:pt x="1185" y="26"/>
                    <a:pt x="1182" y="50"/>
                    <a:pt x="1179" y="75"/>
                  </a:cubicBezTo>
                  <a:cubicBezTo>
                    <a:pt x="1164" y="196"/>
                    <a:pt x="1112" y="308"/>
                    <a:pt x="1029" y="398"/>
                  </a:cubicBezTo>
                  <a:cubicBezTo>
                    <a:pt x="1005" y="426"/>
                    <a:pt x="976" y="453"/>
                    <a:pt x="946" y="476"/>
                  </a:cubicBezTo>
                  <a:cubicBezTo>
                    <a:pt x="877" y="531"/>
                    <a:pt x="795" y="568"/>
                    <a:pt x="709" y="584"/>
                  </a:cubicBezTo>
                  <a:cubicBezTo>
                    <a:pt x="676" y="593"/>
                    <a:pt x="643" y="598"/>
                    <a:pt x="609" y="598"/>
                  </a:cubicBezTo>
                  <a:cubicBezTo>
                    <a:pt x="605" y="598"/>
                    <a:pt x="601" y="598"/>
                    <a:pt x="597" y="598"/>
                  </a:cubicBezTo>
                  <a:cubicBezTo>
                    <a:pt x="587" y="598"/>
                    <a:pt x="576" y="599"/>
                    <a:pt x="566" y="599"/>
                  </a:cubicBezTo>
                  <a:cubicBezTo>
                    <a:pt x="555" y="599"/>
                    <a:pt x="544" y="598"/>
                    <a:pt x="534" y="598"/>
                  </a:cubicBezTo>
                  <a:cubicBezTo>
                    <a:pt x="532" y="598"/>
                    <a:pt x="530" y="598"/>
                    <a:pt x="528" y="598"/>
                  </a:cubicBezTo>
                  <a:cubicBezTo>
                    <a:pt x="523" y="598"/>
                    <a:pt x="517" y="597"/>
                    <a:pt x="512" y="594"/>
                  </a:cubicBezTo>
                  <a:cubicBezTo>
                    <a:pt x="509" y="595"/>
                    <a:pt x="507" y="595"/>
                    <a:pt x="505" y="595"/>
                  </a:cubicBezTo>
                  <a:cubicBezTo>
                    <a:pt x="503" y="595"/>
                    <a:pt x="501" y="595"/>
                    <a:pt x="499" y="594"/>
                  </a:cubicBezTo>
                  <a:cubicBezTo>
                    <a:pt x="497" y="594"/>
                    <a:pt x="495" y="593"/>
                    <a:pt x="493" y="591"/>
                  </a:cubicBezTo>
                  <a:cubicBezTo>
                    <a:pt x="455" y="589"/>
                    <a:pt x="418" y="579"/>
                    <a:pt x="382" y="565"/>
                  </a:cubicBezTo>
                  <a:cubicBezTo>
                    <a:pt x="275" y="530"/>
                    <a:pt x="180" y="464"/>
                    <a:pt x="111" y="374"/>
                  </a:cubicBezTo>
                  <a:cubicBezTo>
                    <a:pt x="105" y="371"/>
                    <a:pt x="102" y="366"/>
                    <a:pt x="98" y="362"/>
                  </a:cubicBezTo>
                  <a:cubicBezTo>
                    <a:pt x="56" y="306"/>
                    <a:pt x="24" y="243"/>
                    <a:pt x="2" y="177"/>
                  </a:cubicBezTo>
                  <a:cubicBezTo>
                    <a:pt x="1" y="182"/>
                    <a:pt x="1" y="187"/>
                    <a:pt x="2" y="191"/>
                  </a:cubicBezTo>
                  <a:cubicBezTo>
                    <a:pt x="3" y="265"/>
                    <a:pt x="19" y="340"/>
                    <a:pt x="49" y="408"/>
                  </a:cubicBezTo>
                  <a:cubicBezTo>
                    <a:pt x="68" y="454"/>
                    <a:pt x="93" y="498"/>
                    <a:pt x="125" y="538"/>
                  </a:cubicBezTo>
                  <a:cubicBezTo>
                    <a:pt x="221" y="666"/>
                    <a:pt x="365" y="750"/>
                    <a:pt x="523" y="769"/>
                  </a:cubicBezTo>
                  <a:cubicBezTo>
                    <a:pt x="523" y="771"/>
                    <a:pt x="524" y="772"/>
                    <a:pt x="526" y="772"/>
                  </a:cubicBezTo>
                  <a:cubicBezTo>
                    <a:pt x="556" y="775"/>
                    <a:pt x="585" y="777"/>
                    <a:pt x="615" y="777"/>
                  </a:cubicBezTo>
                  <a:cubicBezTo>
                    <a:pt x="644" y="776"/>
                    <a:pt x="674" y="774"/>
                    <a:pt x="703" y="769"/>
                  </a:cubicBezTo>
                  <a:cubicBezTo>
                    <a:pt x="801" y="755"/>
                    <a:pt x="895" y="715"/>
                    <a:pt x="974" y="654"/>
                  </a:cubicBezTo>
                  <a:cubicBezTo>
                    <a:pt x="1099" y="557"/>
                    <a:pt x="1182" y="416"/>
                    <a:pt x="1206" y="260"/>
                  </a:cubicBezTo>
                  <a:cubicBezTo>
                    <a:pt x="1207" y="254"/>
                    <a:pt x="1207" y="248"/>
                    <a:pt x="1207" y="242"/>
                  </a:cubicBezTo>
                  <a:cubicBezTo>
                    <a:pt x="1210" y="235"/>
                    <a:pt x="1211" y="227"/>
                    <a:pt x="1209" y="219"/>
                  </a:cubicBezTo>
                  <a:cubicBezTo>
                    <a:pt x="1209" y="197"/>
                    <a:pt x="1211" y="177"/>
                    <a:pt x="1209" y="155"/>
                  </a:cubicBezTo>
                  <a:cubicBezTo>
                    <a:pt x="1210" y="103"/>
                    <a:pt x="1201" y="50"/>
                    <a:pt x="1185" y="0"/>
                  </a:cubicBezTo>
                  <a:close/>
                </a:path>
              </a:pathLst>
            </a:custGeom>
            <a:solidFill>
              <a:srgbClr val="3C3C3B">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4"/>
            <p:cNvSpPr/>
            <p:nvPr/>
          </p:nvSpPr>
          <p:spPr>
            <a:xfrm>
              <a:off x="3360250" y="1748500"/>
              <a:ext cx="32375" cy="30300"/>
            </a:xfrm>
            <a:custGeom>
              <a:rect b="b" l="l" r="r" t="t"/>
              <a:pathLst>
                <a:path extrusionOk="0" h="1212" w="1295">
                  <a:moveTo>
                    <a:pt x="645" y="1"/>
                  </a:moveTo>
                  <a:cubicBezTo>
                    <a:pt x="433" y="1"/>
                    <a:pt x="233" y="114"/>
                    <a:pt x="123" y="301"/>
                  </a:cubicBezTo>
                  <a:cubicBezTo>
                    <a:pt x="0" y="513"/>
                    <a:pt x="16" y="778"/>
                    <a:pt x="165" y="972"/>
                  </a:cubicBezTo>
                  <a:cubicBezTo>
                    <a:pt x="283" y="1129"/>
                    <a:pt x="464" y="1212"/>
                    <a:pt x="647" y="1212"/>
                  </a:cubicBezTo>
                  <a:cubicBezTo>
                    <a:pt x="774" y="1212"/>
                    <a:pt x="903" y="1172"/>
                    <a:pt x="1013" y="1088"/>
                  </a:cubicBezTo>
                  <a:cubicBezTo>
                    <a:pt x="1207" y="940"/>
                    <a:pt x="1294" y="690"/>
                    <a:pt x="1231" y="452"/>
                  </a:cubicBezTo>
                  <a:cubicBezTo>
                    <a:pt x="1170" y="216"/>
                    <a:pt x="971" y="40"/>
                    <a:pt x="728" y="6"/>
                  </a:cubicBezTo>
                  <a:cubicBezTo>
                    <a:pt x="700" y="3"/>
                    <a:pt x="672" y="1"/>
                    <a:pt x="64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4"/>
            <p:cNvSpPr/>
            <p:nvPr/>
          </p:nvSpPr>
          <p:spPr>
            <a:xfrm>
              <a:off x="3367225" y="1748500"/>
              <a:ext cx="19000" cy="15175"/>
            </a:xfrm>
            <a:custGeom>
              <a:rect b="b" l="l" r="r" t="t"/>
              <a:pathLst>
                <a:path extrusionOk="0" h="607" w="760">
                  <a:moveTo>
                    <a:pt x="367" y="1"/>
                  </a:moveTo>
                  <a:cubicBezTo>
                    <a:pt x="235" y="1"/>
                    <a:pt x="107" y="44"/>
                    <a:pt x="0" y="125"/>
                  </a:cubicBezTo>
                  <a:cubicBezTo>
                    <a:pt x="42" y="109"/>
                    <a:pt x="78" y="102"/>
                    <a:pt x="109" y="102"/>
                  </a:cubicBezTo>
                  <a:cubicBezTo>
                    <a:pt x="321" y="102"/>
                    <a:pt x="332" y="422"/>
                    <a:pt x="367" y="606"/>
                  </a:cubicBezTo>
                  <a:cubicBezTo>
                    <a:pt x="489" y="428"/>
                    <a:pt x="759" y="145"/>
                    <a:pt x="450" y="6"/>
                  </a:cubicBezTo>
                  <a:cubicBezTo>
                    <a:pt x="422" y="3"/>
                    <a:pt x="395" y="1"/>
                    <a:pt x="367"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4"/>
            <p:cNvSpPr/>
            <p:nvPr/>
          </p:nvSpPr>
          <p:spPr>
            <a:xfrm>
              <a:off x="3376400" y="1754500"/>
              <a:ext cx="15550" cy="14800"/>
            </a:xfrm>
            <a:custGeom>
              <a:rect b="b" l="l" r="r" t="t"/>
              <a:pathLst>
                <a:path extrusionOk="0" h="592" w="622">
                  <a:moveTo>
                    <a:pt x="482" y="0"/>
                  </a:moveTo>
                  <a:cubicBezTo>
                    <a:pt x="604" y="317"/>
                    <a:pt x="211" y="326"/>
                    <a:pt x="0" y="366"/>
                  </a:cubicBezTo>
                  <a:cubicBezTo>
                    <a:pt x="118" y="446"/>
                    <a:pt x="281" y="591"/>
                    <a:pt x="419" y="591"/>
                  </a:cubicBezTo>
                  <a:cubicBezTo>
                    <a:pt x="489" y="591"/>
                    <a:pt x="553" y="553"/>
                    <a:pt x="601" y="447"/>
                  </a:cubicBezTo>
                  <a:cubicBezTo>
                    <a:pt x="621" y="289"/>
                    <a:pt x="580" y="128"/>
                    <a:pt x="482"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4"/>
            <p:cNvSpPr/>
            <p:nvPr/>
          </p:nvSpPr>
          <p:spPr>
            <a:xfrm>
              <a:off x="3366575" y="1763650"/>
              <a:ext cx="19000" cy="15175"/>
            </a:xfrm>
            <a:custGeom>
              <a:rect b="b" l="l" r="r" t="t"/>
              <a:pathLst>
                <a:path extrusionOk="0" h="607" w="760">
                  <a:moveTo>
                    <a:pt x="393" y="0"/>
                  </a:moveTo>
                  <a:cubicBezTo>
                    <a:pt x="272" y="179"/>
                    <a:pt x="1" y="461"/>
                    <a:pt x="311" y="600"/>
                  </a:cubicBezTo>
                  <a:cubicBezTo>
                    <a:pt x="339" y="604"/>
                    <a:pt x="366" y="606"/>
                    <a:pt x="393" y="606"/>
                  </a:cubicBezTo>
                  <a:cubicBezTo>
                    <a:pt x="525" y="606"/>
                    <a:pt x="654" y="563"/>
                    <a:pt x="760" y="482"/>
                  </a:cubicBezTo>
                  <a:lnTo>
                    <a:pt x="760" y="482"/>
                  </a:lnTo>
                  <a:cubicBezTo>
                    <a:pt x="718" y="498"/>
                    <a:pt x="682" y="505"/>
                    <a:pt x="651" y="505"/>
                  </a:cubicBezTo>
                  <a:cubicBezTo>
                    <a:pt x="439" y="505"/>
                    <a:pt x="428" y="185"/>
                    <a:pt x="393"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4"/>
            <p:cNvSpPr/>
            <p:nvPr/>
          </p:nvSpPr>
          <p:spPr>
            <a:xfrm>
              <a:off x="3360850" y="1758000"/>
              <a:ext cx="15575" cy="14825"/>
            </a:xfrm>
            <a:custGeom>
              <a:rect b="b" l="l" r="r" t="t"/>
              <a:pathLst>
                <a:path extrusionOk="0" h="593" w="623">
                  <a:moveTo>
                    <a:pt x="203" y="1"/>
                  </a:moveTo>
                  <a:cubicBezTo>
                    <a:pt x="133" y="1"/>
                    <a:pt x="69" y="39"/>
                    <a:pt x="22" y="144"/>
                  </a:cubicBezTo>
                  <a:cubicBezTo>
                    <a:pt x="0" y="304"/>
                    <a:pt x="42" y="465"/>
                    <a:pt x="139" y="592"/>
                  </a:cubicBezTo>
                  <a:cubicBezTo>
                    <a:pt x="19" y="275"/>
                    <a:pt x="411" y="267"/>
                    <a:pt x="622" y="226"/>
                  </a:cubicBezTo>
                  <a:cubicBezTo>
                    <a:pt x="505" y="146"/>
                    <a:pt x="341" y="1"/>
                    <a:pt x="203"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4"/>
            <p:cNvSpPr/>
            <p:nvPr/>
          </p:nvSpPr>
          <p:spPr>
            <a:xfrm>
              <a:off x="3373500" y="1774125"/>
              <a:ext cx="500" cy="150"/>
            </a:xfrm>
            <a:custGeom>
              <a:rect b="b" l="l" r="r" t="t"/>
              <a:pathLst>
                <a:path extrusionOk="0" h="6" w="20">
                  <a:moveTo>
                    <a:pt x="1" y="1"/>
                  </a:moveTo>
                  <a:cubicBezTo>
                    <a:pt x="3" y="3"/>
                    <a:pt x="4" y="4"/>
                    <a:pt x="5" y="4"/>
                  </a:cubicBezTo>
                  <a:cubicBezTo>
                    <a:pt x="8" y="5"/>
                    <a:pt x="10" y="5"/>
                    <a:pt x="12" y="5"/>
                  </a:cubicBezTo>
                  <a:cubicBezTo>
                    <a:pt x="15" y="5"/>
                    <a:pt x="17" y="5"/>
                    <a:pt x="19" y="4"/>
                  </a:cubicBezTo>
                  <a:lnTo>
                    <a:pt x="19" y="4"/>
                  </a:lnTo>
                  <a:cubicBezTo>
                    <a:pt x="17" y="5"/>
                    <a:pt x="16" y="5"/>
                    <a:pt x="14" y="5"/>
                  </a:cubicBezTo>
                  <a:cubicBezTo>
                    <a:pt x="9" y="5"/>
                    <a:pt x="5" y="3"/>
                    <a:pt x="1"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4"/>
            <p:cNvSpPr/>
            <p:nvPr/>
          </p:nvSpPr>
          <p:spPr>
            <a:xfrm>
              <a:off x="3361200" y="1759350"/>
              <a:ext cx="30250" cy="19475"/>
            </a:xfrm>
            <a:custGeom>
              <a:rect b="b" l="l" r="r" t="t"/>
              <a:pathLst>
                <a:path extrusionOk="0" h="779" w="1210">
                  <a:moveTo>
                    <a:pt x="1183" y="1"/>
                  </a:moveTo>
                  <a:lnTo>
                    <a:pt x="1183" y="1"/>
                  </a:lnTo>
                  <a:cubicBezTo>
                    <a:pt x="1184" y="26"/>
                    <a:pt x="1182" y="52"/>
                    <a:pt x="1178" y="76"/>
                  </a:cubicBezTo>
                  <a:cubicBezTo>
                    <a:pt x="1163" y="197"/>
                    <a:pt x="1110" y="309"/>
                    <a:pt x="1028" y="398"/>
                  </a:cubicBezTo>
                  <a:cubicBezTo>
                    <a:pt x="970" y="465"/>
                    <a:pt x="898" y="518"/>
                    <a:pt x="817" y="552"/>
                  </a:cubicBezTo>
                  <a:cubicBezTo>
                    <a:pt x="782" y="567"/>
                    <a:pt x="745" y="579"/>
                    <a:pt x="708" y="586"/>
                  </a:cubicBezTo>
                  <a:cubicBezTo>
                    <a:pt x="676" y="594"/>
                    <a:pt x="642" y="599"/>
                    <a:pt x="608" y="599"/>
                  </a:cubicBezTo>
                  <a:cubicBezTo>
                    <a:pt x="604" y="599"/>
                    <a:pt x="601" y="599"/>
                    <a:pt x="597" y="599"/>
                  </a:cubicBezTo>
                  <a:cubicBezTo>
                    <a:pt x="586" y="599"/>
                    <a:pt x="575" y="600"/>
                    <a:pt x="565" y="600"/>
                  </a:cubicBezTo>
                  <a:cubicBezTo>
                    <a:pt x="554" y="600"/>
                    <a:pt x="544" y="599"/>
                    <a:pt x="533" y="599"/>
                  </a:cubicBezTo>
                  <a:cubicBezTo>
                    <a:pt x="531" y="599"/>
                    <a:pt x="529" y="599"/>
                    <a:pt x="527" y="599"/>
                  </a:cubicBezTo>
                  <a:cubicBezTo>
                    <a:pt x="521" y="599"/>
                    <a:pt x="515" y="598"/>
                    <a:pt x="510" y="595"/>
                  </a:cubicBezTo>
                  <a:cubicBezTo>
                    <a:pt x="508" y="596"/>
                    <a:pt x="506" y="596"/>
                    <a:pt x="504" y="596"/>
                  </a:cubicBezTo>
                  <a:cubicBezTo>
                    <a:pt x="502" y="596"/>
                    <a:pt x="500" y="596"/>
                    <a:pt x="497" y="595"/>
                  </a:cubicBezTo>
                  <a:cubicBezTo>
                    <a:pt x="495" y="595"/>
                    <a:pt x="495" y="594"/>
                    <a:pt x="493" y="592"/>
                  </a:cubicBezTo>
                  <a:cubicBezTo>
                    <a:pt x="454" y="588"/>
                    <a:pt x="416" y="580"/>
                    <a:pt x="381" y="566"/>
                  </a:cubicBezTo>
                  <a:cubicBezTo>
                    <a:pt x="274" y="530"/>
                    <a:pt x="180" y="464"/>
                    <a:pt x="109" y="375"/>
                  </a:cubicBezTo>
                  <a:cubicBezTo>
                    <a:pt x="105" y="372"/>
                    <a:pt x="100" y="367"/>
                    <a:pt x="96" y="362"/>
                  </a:cubicBezTo>
                  <a:cubicBezTo>
                    <a:pt x="55" y="306"/>
                    <a:pt x="24" y="244"/>
                    <a:pt x="1" y="178"/>
                  </a:cubicBezTo>
                  <a:cubicBezTo>
                    <a:pt x="0" y="183"/>
                    <a:pt x="0" y="187"/>
                    <a:pt x="1" y="191"/>
                  </a:cubicBezTo>
                  <a:cubicBezTo>
                    <a:pt x="1" y="266"/>
                    <a:pt x="18" y="340"/>
                    <a:pt x="48" y="410"/>
                  </a:cubicBezTo>
                  <a:cubicBezTo>
                    <a:pt x="66" y="456"/>
                    <a:pt x="92" y="500"/>
                    <a:pt x="123" y="540"/>
                  </a:cubicBezTo>
                  <a:cubicBezTo>
                    <a:pt x="219" y="668"/>
                    <a:pt x="363" y="752"/>
                    <a:pt x="522" y="771"/>
                  </a:cubicBezTo>
                  <a:cubicBezTo>
                    <a:pt x="522" y="772"/>
                    <a:pt x="523" y="774"/>
                    <a:pt x="524" y="774"/>
                  </a:cubicBezTo>
                  <a:cubicBezTo>
                    <a:pt x="548" y="776"/>
                    <a:pt x="572" y="779"/>
                    <a:pt x="597" y="779"/>
                  </a:cubicBezTo>
                  <a:cubicBezTo>
                    <a:pt x="602" y="779"/>
                    <a:pt x="608" y="778"/>
                    <a:pt x="613" y="778"/>
                  </a:cubicBezTo>
                  <a:cubicBezTo>
                    <a:pt x="642" y="778"/>
                    <a:pt x="672" y="776"/>
                    <a:pt x="701" y="771"/>
                  </a:cubicBezTo>
                  <a:cubicBezTo>
                    <a:pt x="800" y="757"/>
                    <a:pt x="893" y="717"/>
                    <a:pt x="971" y="655"/>
                  </a:cubicBezTo>
                  <a:cubicBezTo>
                    <a:pt x="1097" y="559"/>
                    <a:pt x="1181" y="418"/>
                    <a:pt x="1203" y="260"/>
                  </a:cubicBezTo>
                  <a:cubicBezTo>
                    <a:pt x="1204" y="255"/>
                    <a:pt x="1205" y="249"/>
                    <a:pt x="1205" y="243"/>
                  </a:cubicBezTo>
                  <a:cubicBezTo>
                    <a:pt x="1209" y="236"/>
                    <a:pt x="1209" y="228"/>
                    <a:pt x="1207" y="221"/>
                  </a:cubicBezTo>
                  <a:cubicBezTo>
                    <a:pt x="1209" y="199"/>
                    <a:pt x="1210" y="178"/>
                    <a:pt x="1209" y="157"/>
                  </a:cubicBezTo>
                  <a:cubicBezTo>
                    <a:pt x="1209" y="104"/>
                    <a:pt x="1200" y="52"/>
                    <a:pt x="1183" y="1"/>
                  </a:cubicBezTo>
                  <a:close/>
                </a:path>
              </a:pathLst>
            </a:custGeom>
            <a:solidFill>
              <a:srgbClr val="3C3C3B">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4"/>
            <p:cNvSpPr/>
            <p:nvPr/>
          </p:nvSpPr>
          <p:spPr>
            <a:xfrm>
              <a:off x="3181400" y="1475400"/>
              <a:ext cx="32425" cy="30300"/>
            </a:xfrm>
            <a:custGeom>
              <a:rect b="b" l="l" r="r" t="t"/>
              <a:pathLst>
                <a:path extrusionOk="0" h="1212" w="1297">
                  <a:moveTo>
                    <a:pt x="649" y="0"/>
                  </a:moveTo>
                  <a:cubicBezTo>
                    <a:pt x="436" y="0"/>
                    <a:pt x="235" y="112"/>
                    <a:pt x="125" y="301"/>
                  </a:cubicBezTo>
                  <a:cubicBezTo>
                    <a:pt x="1" y="512"/>
                    <a:pt x="17" y="777"/>
                    <a:pt x="165" y="973"/>
                  </a:cubicBezTo>
                  <a:cubicBezTo>
                    <a:pt x="285" y="1129"/>
                    <a:pt x="466" y="1211"/>
                    <a:pt x="649" y="1211"/>
                  </a:cubicBezTo>
                  <a:cubicBezTo>
                    <a:pt x="777" y="1211"/>
                    <a:pt x="905" y="1171"/>
                    <a:pt x="1015" y="1089"/>
                  </a:cubicBezTo>
                  <a:cubicBezTo>
                    <a:pt x="1209" y="940"/>
                    <a:pt x="1296" y="689"/>
                    <a:pt x="1234" y="451"/>
                  </a:cubicBezTo>
                  <a:cubicBezTo>
                    <a:pt x="1171" y="215"/>
                    <a:pt x="973" y="39"/>
                    <a:pt x="730" y="5"/>
                  </a:cubicBezTo>
                  <a:cubicBezTo>
                    <a:pt x="703" y="2"/>
                    <a:pt x="676" y="0"/>
                    <a:pt x="649"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4"/>
            <p:cNvSpPr/>
            <p:nvPr/>
          </p:nvSpPr>
          <p:spPr>
            <a:xfrm>
              <a:off x="3188425" y="1475375"/>
              <a:ext cx="19000" cy="15175"/>
            </a:xfrm>
            <a:custGeom>
              <a:rect b="b" l="l" r="r" t="t"/>
              <a:pathLst>
                <a:path extrusionOk="0" h="607" w="760">
                  <a:moveTo>
                    <a:pt x="367" y="1"/>
                  </a:moveTo>
                  <a:cubicBezTo>
                    <a:pt x="235" y="1"/>
                    <a:pt x="106" y="44"/>
                    <a:pt x="0" y="125"/>
                  </a:cubicBezTo>
                  <a:cubicBezTo>
                    <a:pt x="41" y="109"/>
                    <a:pt x="77" y="102"/>
                    <a:pt x="109" y="102"/>
                  </a:cubicBezTo>
                  <a:cubicBezTo>
                    <a:pt x="321" y="102"/>
                    <a:pt x="332" y="423"/>
                    <a:pt x="366" y="606"/>
                  </a:cubicBezTo>
                  <a:lnTo>
                    <a:pt x="368" y="606"/>
                  </a:lnTo>
                  <a:cubicBezTo>
                    <a:pt x="489" y="429"/>
                    <a:pt x="759" y="145"/>
                    <a:pt x="450" y="6"/>
                  </a:cubicBezTo>
                  <a:cubicBezTo>
                    <a:pt x="422" y="3"/>
                    <a:pt x="395" y="1"/>
                    <a:pt x="367" y="1"/>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4"/>
            <p:cNvSpPr/>
            <p:nvPr/>
          </p:nvSpPr>
          <p:spPr>
            <a:xfrm>
              <a:off x="3197575" y="1481375"/>
              <a:ext cx="15575" cy="14800"/>
            </a:xfrm>
            <a:custGeom>
              <a:rect b="b" l="l" r="r" t="t"/>
              <a:pathLst>
                <a:path extrusionOk="0" h="592" w="623">
                  <a:moveTo>
                    <a:pt x="483" y="0"/>
                  </a:moveTo>
                  <a:cubicBezTo>
                    <a:pt x="604" y="318"/>
                    <a:pt x="212" y="326"/>
                    <a:pt x="0" y="366"/>
                  </a:cubicBezTo>
                  <a:cubicBezTo>
                    <a:pt x="118" y="447"/>
                    <a:pt x="282" y="592"/>
                    <a:pt x="420" y="592"/>
                  </a:cubicBezTo>
                  <a:cubicBezTo>
                    <a:pt x="490" y="592"/>
                    <a:pt x="554" y="554"/>
                    <a:pt x="600" y="449"/>
                  </a:cubicBezTo>
                  <a:cubicBezTo>
                    <a:pt x="622" y="289"/>
                    <a:pt x="581" y="128"/>
                    <a:pt x="483"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4"/>
            <p:cNvSpPr/>
            <p:nvPr/>
          </p:nvSpPr>
          <p:spPr>
            <a:xfrm>
              <a:off x="3187775" y="1490525"/>
              <a:ext cx="19000" cy="15175"/>
            </a:xfrm>
            <a:custGeom>
              <a:rect b="b" l="l" r="r" t="t"/>
              <a:pathLst>
                <a:path extrusionOk="0" h="607" w="760">
                  <a:moveTo>
                    <a:pt x="392" y="0"/>
                  </a:moveTo>
                  <a:cubicBezTo>
                    <a:pt x="272" y="179"/>
                    <a:pt x="1" y="462"/>
                    <a:pt x="311" y="601"/>
                  </a:cubicBezTo>
                  <a:lnTo>
                    <a:pt x="310" y="601"/>
                  </a:lnTo>
                  <a:cubicBezTo>
                    <a:pt x="338" y="604"/>
                    <a:pt x="365" y="606"/>
                    <a:pt x="393" y="606"/>
                  </a:cubicBezTo>
                  <a:cubicBezTo>
                    <a:pt x="524" y="606"/>
                    <a:pt x="653" y="563"/>
                    <a:pt x="760" y="482"/>
                  </a:cubicBezTo>
                  <a:lnTo>
                    <a:pt x="760" y="482"/>
                  </a:lnTo>
                  <a:cubicBezTo>
                    <a:pt x="718" y="498"/>
                    <a:pt x="682" y="505"/>
                    <a:pt x="651" y="505"/>
                  </a:cubicBezTo>
                  <a:cubicBezTo>
                    <a:pt x="439" y="505"/>
                    <a:pt x="428" y="185"/>
                    <a:pt x="392"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4"/>
            <p:cNvSpPr/>
            <p:nvPr/>
          </p:nvSpPr>
          <p:spPr>
            <a:xfrm>
              <a:off x="3182025" y="1484900"/>
              <a:ext cx="15575" cy="14800"/>
            </a:xfrm>
            <a:custGeom>
              <a:rect b="b" l="l" r="r" t="t"/>
              <a:pathLst>
                <a:path extrusionOk="0" h="592" w="623">
                  <a:moveTo>
                    <a:pt x="204" y="0"/>
                  </a:moveTo>
                  <a:cubicBezTo>
                    <a:pt x="133" y="0"/>
                    <a:pt x="69" y="38"/>
                    <a:pt x="22" y="143"/>
                  </a:cubicBezTo>
                  <a:cubicBezTo>
                    <a:pt x="0" y="303"/>
                    <a:pt x="43" y="464"/>
                    <a:pt x="140" y="592"/>
                  </a:cubicBezTo>
                  <a:cubicBezTo>
                    <a:pt x="19" y="274"/>
                    <a:pt x="412" y="266"/>
                    <a:pt x="622" y="225"/>
                  </a:cubicBezTo>
                  <a:cubicBezTo>
                    <a:pt x="505" y="145"/>
                    <a:pt x="342" y="0"/>
                    <a:pt x="204" y="0"/>
                  </a:cubicBezTo>
                  <a:close/>
                </a:path>
              </a:pathLst>
            </a:custGeom>
            <a:solidFill>
              <a:srgbClr val="1466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4"/>
            <p:cNvSpPr/>
            <p:nvPr/>
          </p:nvSpPr>
          <p:spPr>
            <a:xfrm>
              <a:off x="3194700" y="1501000"/>
              <a:ext cx="500" cy="150"/>
            </a:xfrm>
            <a:custGeom>
              <a:rect b="b" l="l" r="r" t="t"/>
              <a:pathLst>
                <a:path extrusionOk="0" h="6" w="20">
                  <a:moveTo>
                    <a:pt x="1" y="1"/>
                  </a:moveTo>
                  <a:cubicBezTo>
                    <a:pt x="3" y="3"/>
                    <a:pt x="3" y="4"/>
                    <a:pt x="5" y="4"/>
                  </a:cubicBezTo>
                  <a:cubicBezTo>
                    <a:pt x="8" y="5"/>
                    <a:pt x="10" y="5"/>
                    <a:pt x="12" y="5"/>
                  </a:cubicBezTo>
                  <a:cubicBezTo>
                    <a:pt x="15" y="5"/>
                    <a:pt x="17" y="5"/>
                    <a:pt x="19" y="4"/>
                  </a:cubicBezTo>
                  <a:lnTo>
                    <a:pt x="19" y="4"/>
                  </a:lnTo>
                  <a:cubicBezTo>
                    <a:pt x="17" y="5"/>
                    <a:pt x="16" y="5"/>
                    <a:pt x="14" y="5"/>
                  </a:cubicBezTo>
                  <a:cubicBezTo>
                    <a:pt x="9" y="5"/>
                    <a:pt x="5" y="3"/>
                    <a:pt x="1" y="1"/>
                  </a:cubicBezTo>
                  <a:close/>
                </a:path>
              </a:pathLst>
            </a:custGeom>
            <a:solidFill>
              <a:srgbClr val="3C3C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4"/>
            <p:cNvSpPr/>
            <p:nvPr/>
          </p:nvSpPr>
          <p:spPr>
            <a:xfrm>
              <a:off x="3182400" y="1486275"/>
              <a:ext cx="30225" cy="19450"/>
            </a:xfrm>
            <a:custGeom>
              <a:rect b="b" l="l" r="r" t="t"/>
              <a:pathLst>
                <a:path extrusionOk="0" h="778" w="1209">
                  <a:moveTo>
                    <a:pt x="1183" y="0"/>
                  </a:moveTo>
                  <a:cubicBezTo>
                    <a:pt x="1183" y="25"/>
                    <a:pt x="1182" y="50"/>
                    <a:pt x="1177" y="75"/>
                  </a:cubicBezTo>
                  <a:cubicBezTo>
                    <a:pt x="1162" y="195"/>
                    <a:pt x="1110" y="308"/>
                    <a:pt x="1028" y="396"/>
                  </a:cubicBezTo>
                  <a:cubicBezTo>
                    <a:pt x="1004" y="426"/>
                    <a:pt x="975" y="453"/>
                    <a:pt x="944" y="476"/>
                  </a:cubicBezTo>
                  <a:cubicBezTo>
                    <a:pt x="905" y="508"/>
                    <a:pt x="862" y="533"/>
                    <a:pt x="816" y="552"/>
                  </a:cubicBezTo>
                  <a:cubicBezTo>
                    <a:pt x="781" y="567"/>
                    <a:pt x="745" y="577"/>
                    <a:pt x="708" y="584"/>
                  </a:cubicBezTo>
                  <a:cubicBezTo>
                    <a:pt x="671" y="593"/>
                    <a:pt x="634" y="598"/>
                    <a:pt x="596" y="598"/>
                  </a:cubicBezTo>
                  <a:cubicBezTo>
                    <a:pt x="575" y="598"/>
                    <a:pt x="554" y="598"/>
                    <a:pt x="532" y="597"/>
                  </a:cubicBezTo>
                  <a:cubicBezTo>
                    <a:pt x="530" y="597"/>
                    <a:pt x="529" y="597"/>
                    <a:pt x="527" y="597"/>
                  </a:cubicBezTo>
                  <a:cubicBezTo>
                    <a:pt x="521" y="597"/>
                    <a:pt x="515" y="596"/>
                    <a:pt x="510" y="593"/>
                  </a:cubicBezTo>
                  <a:cubicBezTo>
                    <a:pt x="508" y="594"/>
                    <a:pt x="505" y="594"/>
                    <a:pt x="503" y="594"/>
                  </a:cubicBezTo>
                  <a:cubicBezTo>
                    <a:pt x="501" y="594"/>
                    <a:pt x="499" y="594"/>
                    <a:pt x="497" y="593"/>
                  </a:cubicBezTo>
                  <a:cubicBezTo>
                    <a:pt x="495" y="593"/>
                    <a:pt x="494" y="592"/>
                    <a:pt x="492" y="591"/>
                  </a:cubicBezTo>
                  <a:cubicBezTo>
                    <a:pt x="453" y="587"/>
                    <a:pt x="416" y="578"/>
                    <a:pt x="380" y="564"/>
                  </a:cubicBezTo>
                  <a:cubicBezTo>
                    <a:pt x="274" y="528"/>
                    <a:pt x="179" y="462"/>
                    <a:pt x="109" y="374"/>
                  </a:cubicBezTo>
                  <a:cubicBezTo>
                    <a:pt x="105" y="370"/>
                    <a:pt x="100" y="365"/>
                    <a:pt x="97" y="360"/>
                  </a:cubicBezTo>
                  <a:cubicBezTo>
                    <a:pt x="55" y="305"/>
                    <a:pt x="22" y="242"/>
                    <a:pt x="0" y="176"/>
                  </a:cubicBezTo>
                  <a:cubicBezTo>
                    <a:pt x="0" y="181"/>
                    <a:pt x="0" y="186"/>
                    <a:pt x="0" y="190"/>
                  </a:cubicBezTo>
                  <a:cubicBezTo>
                    <a:pt x="2" y="264"/>
                    <a:pt x="18" y="338"/>
                    <a:pt x="48" y="408"/>
                  </a:cubicBezTo>
                  <a:cubicBezTo>
                    <a:pt x="66" y="454"/>
                    <a:pt x="92" y="498"/>
                    <a:pt x="123" y="538"/>
                  </a:cubicBezTo>
                  <a:cubicBezTo>
                    <a:pt x="218" y="666"/>
                    <a:pt x="363" y="750"/>
                    <a:pt x="522" y="769"/>
                  </a:cubicBezTo>
                  <a:cubicBezTo>
                    <a:pt x="522" y="771"/>
                    <a:pt x="523" y="772"/>
                    <a:pt x="524" y="772"/>
                  </a:cubicBezTo>
                  <a:cubicBezTo>
                    <a:pt x="553" y="775"/>
                    <a:pt x="583" y="777"/>
                    <a:pt x="612" y="777"/>
                  </a:cubicBezTo>
                  <a:cubicBezTo>
                    <a:pt x="642" y="776"/>
                    <a:pt x="671" y="774"/>
                    <a:pt x="701" y="769"/>
                  </a:cubicBezTo>
                  <a:cubicBezTo>
                    <a:pt x="800" y="755"/>
                    <a:pt x="892" y="715"/>
                    <a:pt x="971" y="654"/>
                  </a:cubicBezTo>
                  <a:cubicBezTo>
                    <a:pt x="1096" y="557"/>
                    <a:pt x="1180" y="416"/>
                    <a:pt x="1203" y="260"/>
                  </a:cubicBezTo>
                  <a:cubicBezTo>
                    <a:pt x="1204" y="254"/>
                    <a:pt x="1205" y="247"/>
                    <a:pt x="1204" y="241"/>
                  </a:cubicBezTo>
                  <a:cubicBezTo>
                    <a:pt x="1207" y="234"/>
                    <a:pt x="1209" y="227"/>
                    <a:pt x="1207" y="219"/>
                  </a:cubicBezTo>
                  <a:cubicBezTo>
                    <a:pt x="1209" y="198"/>
                    <a:pt x="1209" y="176"/>
                    <a:pt x="1207" y="155"/>
                  </a:cubicBezTo>
                  <a:cubicBezTo>
                    <a:pt x="1209" y="102"/>
                    <a:pt x="1199" y="50"/>
                    <a:pt x="1183" y="0"/>
                  </a:cubicBezTo>
                  <a:close/>
                </a:path>
              </a:pathLst>
            </a:custGeom>
            <a:solidFill>
              <a:srgbClr val="3C3C3B">
                <a:alpha val="33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4"/>
            <p:cNvSpPr/>
            <p:nvPr/>
          </p:nvSpPr>
          <p:spPr>
            <a:xfrm>
              <a:off x="3288025" y="1766200"/>
              <a:ext cx="31525" cy="30325"/>
            </a:xfrm>
            <a:custGeom>
              <a:rect b="b" l="l" r="r" t="t"/>
              <a:pathLst>
                <a:path extrusionOk="0" h="1213" w="1261">
                  <a:moveTo>
                    <a:pt x="655" y="0"/>
                  </a:moveTo>
                  <a:cubicBezTo>
                    <a:pt x="409" y="0"/>
                    <a:pt x="188" y="147"/>
                    <a:pt x="94" y="375"/>
                  </a:cubicBezTo>
                  <a:cubicBezTo>
                    <a:pt x="0" y="600"/>
                    <a:pt x="51" y="862"/>
                    <a:pt x="225" y="1035"/>
                  </a:cubicBezTo>
                  <a:cubicBezTo>
                    <a:pt x="341" y="1151"/>
                    <a:pt x="496" y="1213"/>
                    <a:pt x="654" y="1213"/>
                  </a:cubicBezTo>
                  <a:cubicBezTo>
                    <a:pt x="732" y="1213"/>
                    <a:pt x="811" y="1198"/>
                    <a:pt x="886" y="1167"/>
                  </a:cubicBezTo>
                  <a:cubicBezTo>
                    <a:pt x="1112" y="1072"/>
                    <a:pt x="1260" y="851"/>
                    <a:pt x="1259" y="606"/>
                  </a:cubicBezTo>
                  <a:cubicBezTo>
                    <a:pt x="1259" y="271"/>
                    <a:pt x="988" y="0"/>
                    <a:pt x="65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4"/>
            <p:cNvSpPr/>
            <p:nvPr/>
          </p:nvSpPr>
          <p:spPr>
            <a:xfrm>
              <a:off x="3289200" y="1777625"/>
              <a:ext cx="30325" cy="18675"/>
            </a:xfrm>
            <a:custGeom>
              <a:rect b="b" l="l" r="r" t="t"/>
              <a:pathLst>
                <a:path extrusionOk="0" h="747" w="1213">
                  <a:moveTo>
                    <a:pt x="19" y="1"/>
                  </a:moveTo>
                  <a:cubicBezTo>
                    <a:pt x="6" y="50"/>
                    <a:pt x="1" y="99"/>
                    <a:pt x="1" y="150"/>
                  </a:cubicBezTo>
                  <a:cubicBezTo>
                    <a:pt x="6" y="480"/>
                    <a:pt x="275" y="747"/>
                    <a:pt x="606" y="747"/>
                  </a:cubicBezTo>
                  <a:cubicBezTo>
                    <a:pt x="938" y="747"/>
                    <a:pt x="1208" y="480"/>
                    <a:pt x="1212" y="150"/>
                  </a:cubicBezTo>
                  <a:cubicBezTo>
                    <a:pt x="1212" y="99"/>
                    <a:pt x="1206" y="50"/>
                    <a:pt x="1194" y="1"/>
                  </a:cubicBezTo>
                  <a:cubicBezTo>
                    <a:pt x="1127" y="271"/>
                    <a:pt x="884" y="460"/>
                    <a:pt x="606" y="460"/>
                  </a:cubicBezTo>
                  <a:cubicBezTo>
                    <a:pt x="330" y="460"/>
                    <a:pt x="87" y="271"/>
                    <a:pt x="1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4"/>
            <p:cNvSpPr/>
            <p:nvPr/>
          </p:nvSpPr>
          <p:spPr>
            <a:xfrm>
              <a:off x="3158450" y="1676875"/>
              <a:ext cx="31525" cy="30350"/>
            </a:xfrm>
            <a:custGeom>
              <a:rect b="b" l="l" r="r" t="t"/>
              <a:pathLst>
                <a:path extrusionOk="0" h="1214" w="1261">
                  <a:moveTo>
                    <a:pt x="655" y="1"/>
                  </a:moveTo>
                  <a:cubicBezTo>
                    <a:pt x="409" y="1"/>
                    <a:pt x="188" y="148"/>
                    <a:pt x="94" y="375"/>
                  </a:cubicBezTo>
                  <a:cubicBezTo>
                    <a:pt x="0" y="601"/>
                    <a:pt x="51" y="863"/>
                    <a:pt x="225" y="1035"/>
                  </a:cubicBezTo>
                  <a:cubicBezTo>
                    <a:pt x="341" y="1152"/>
                    <a:pt x="497" y="1213"/>
                    <a:pt x="655" y="1213"/>
                  </a:cubicBezTo>
                  <a:cubicBezTo>
                    <a:pt x="733" y="1213"/>
                    <a:pt x="811" y="1198"/>
                    <a:pt x="887" y="1167"/>
                  </a:cubicBezTo>
                  <a:cubicBezTo>
                    <a:pt x="1112" y="1072"/>
                    <a:pt x="1261" y="851"/>
                    <a:pt x="1260" y="607"/>
                  </a:cubicBezTo>
                  <a:cubicBezTo>
                    <a:pt x="1260" y="272"/>
                    <a:pt x="988" y="1"/>
                    <a:pt x="65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4"/>
            <p:cNvSpPr/>
            <p:nvPr/>
          </p:nvSpPr>
          <p:spPr>
            <a:xfrm>
              <a:off x="3159625" y="1688325"/>
              <a:ext cx="30325" cy="18650"/>
            </a:xfrm>
            <a:custGeom>
              <a:rect b="b" l="l" r="r" t="t"/>
              <a:pathLst>
                <a:path extrusionOk="0" h="746" w="1213">
                  <a:moveTo>
                    <a:pt x="19" y="0"/>
                  </a:moveTo>
                  <a:cubicBezTo>
                    <a:pt x="7" y="49"/>
                    <a:pt x="1" y="99"/>
                    <a:pt x="1" y="149"/>
                  </a:cubicBezTo>
                  <a:cubicBezTo>
                    <a:pt x="7" y="480"/>
                    <a:pt x="275" y="745"/>
                    <a:pt x="607" y="745"/>
                  </a:cubicBezTo>
                  <a:cubicBezTo>
                    <a:pt x="938" y="745"/>
                    <a:pt x="1208" y="480"/>
                    <a:pt x="1213" y="149"/>
                  </a:cubicBezTo>
                  <a:cubicBezTo>
                    <a:pt x="1213" y="99"/>
                    <a:pt x="1207" y="49"/>
                    <a:pt x="1194" y="0"/>
                  </a:cubicBezTo>
                  <a:cubicBezTo>
                    <a:pt x="1127" y="269"/>
                    <a:pt x="885" y="458"/>
                    <a:pt x="607" y="458"/>
                  </a:cubicBezTo>
                  <a:cubicBezTo>
                    <a:pt x="330" y="458"/>
                    <a:pt x="88" y="269"/>
                    <a:pt x="1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4"/>
            <p:cNvSpPr/>
            <p:nvPr/>
          </p:nvSpPr>
          <p:spPr>
            <a:xfrm>
              <a:off x="3238000" y="1434900"/>
              <a:ext cx="31525" cy="30325"/>
            </a:xfrm>
            <a:custGeom>
              <a:rect b="b" l="l" r="r" t="t"/>
              <a:pathLst>
                <a:path extrusionOk="0" h="1213" w="1261">
                  <a:moveTo>
                    <a:pt x="655" y="0"/>
                  </a:moveTo>
                  <a:cubicBezTo>
                    <a:pt x="411" y="0"/>
                    <a:pt x="188" y="147"/>
                    <a:pt x="94" y="373"/>
                  </a:cubicBezTo>
                  <a:cubicBezTo>
                    <a:pt x="0" y="600"/>
                    <a:pt x="53" y="861"/>
                    <a:pt x="225" y="1035"/>
                  </a:cubicBezTo>
                  <a:cubicBezTo>
                    <a:pt x="342" y="1151"/>
                    <a:pt x="497" y="1213"/>
                    <a:pt x="655" y="1213"/>
                  </a:cubicBezTo>
                  <a:cubicBezTo>
                    <a:pt x="733" y="1213"/>
                    <a:pt x="812" y="1198"/>
                    <a:pt x="887" y="1167"/>
                  </a:cubicBezTo>
                  <a:cubicBezTo>
                    <a:pt x="1113" y="1073"/>
                    <a:pt x="1261" y="852"/>
                    <a:pt x="1261" y="606"/>
                  </a:cubicBezTo>
                  <a:cubicBezTo>
                    <a:pt x="1261" y="271"/>
                    <a:pt x="990" y="0"/>
                    <a:pt x="655"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4"/>
            <p:cNvSpPr/>
            <p:nvPr/>
          </p:nvSpPr>
          <p:spPr>
            <a:xfrm>
              <a:off x="3239175" y="1446325"/>
              <a:ext cx="30350" cy="18650"/>
            </a:xfrm>
            <a:custGeom>
              <a:rect b="b" l="l" r="r" t="t"/>
              <a:pathLst>
                <a:path extrusionOk="0" h="746" w="1214">
                  <a:moveTo>
                    <a:pt x="21" y="1"/>
                  </a:moveTo>
                  <a:cubicBezTo>
                    <a:pt x="8" y="49"/>
                    <a:pt x="1" y="99"/>
                    <a:pt x="1" y="149"/>
                  </a:cubicBezTo>
                  <a:cubicBezTo>
                    <a:pt x="7" y="480"/>
                    <a:pt x="277" y="746"/>
                    <a:pt x="607" y="746"/>
                  </a:cubicBezTo>
                  <a:cubicBezTo>
                    <a:pt x="938" y="746"/>
                    <a:pt x="1208" y="480"/>
                    <a:pt x="1214" y="149"/>
                  </a:cubicBezTo>
                  <a:cubicBezTo>
                    <a:pt x="1214" y="99"/>
                    <a:pt x="1207" y="49"/>
                    <a:pt x="1194" y="1"/>
                  </a:cubicBezTo>
                  <a:cubicBezTo>
                    <a:pt x="1127" y="271"/>
                    <a:pt x="885" y="458"/>
                    <a:pt x="607" y="458"/>
                  </a:cubicBezTo>
                  <a:cubicBezTo>
                    <a:pt x="330" y="458"/>
                    <a:pt x="88" y="271"/>
                    <a:pt x="2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4"/>
            <p:cNvSpPr/>
            <p:nvPr/>
          </p:nvSpPr>
          <p:spPr>
            <a:xfrm>
              <a:off x="3121700" y="1490400"/>
              <a:ext cx="215250" cy="71850"/>
            </a:xfrm>
            <a:custGeom>
              <a:rect b="b" l="l" r="r" t="t"/>
              <a:pathLst>
                <a:path extrusionOk="0" h="2874" w="8610">
                  <a:moveTo>
                    <a:pt x="6955" y="319"/>
                  </a:moveTo>
                  <a:cubicBezTo>
                    <a:pt x="6957" y="319"/>
                    <a:pt x="6959" y="319"/>
                    <a:pt x="6961" y="319"/>
                  </a:cubicBezTo>
                  <a:cubicBezTo>
                    <a:pt x="6976" y="319"/>
                    <a:pt x="6991" y="322"/>
                    <a:pt x="7005" y="326"/>
                  </a:cubicBezTo>
                  <a:cubicBezTo>
                    <a:pt x="7060" y="343"/>
                    <a:pt x="7105" y="378"/>
                    <a:pt x="7133" y="427"/>
                  </a:cubicBezTo>
                  <a:cubicBezTo>
                    <a:pt x="7163" y="487"/>
                    <a:pt x="7173" y="555"/>
                    <a:pt x="7164" y="621"/>
                  </a:cubicBezTo>
                  <a:cubicBezTo>
                    <a:pt x="7031" y="599"/>
                    <a:pt x="6903" y="566"/>
                    <a:pt x="6860" y="490"/>
                  </a:cubicBezTo>
                  <a:cubicBezTo>
                    <a:pt x="6835" y="433"/>
                    <a:pt x="6855" y="367"/>
                    <a:pt x="6906" y="332"/>
                  </a:cubicBezTo>
                  <a:cubicBezTo>
                    <a:pt x="6921" y="324"/>
                    <a:pt x="6938" y="319"/>
                    <a:pt x="6955" y="319"/>
                  </a:cubicBezTo>
                  <a:close/>
                  <a:moveTo>
                    <a:pt x="5485" y="1020"/>
                  </a:moveTo>
                  <a:cubicBezTo>
                    <a:pt x="5503" y="1021"/>
                    <a:pt x="5520" y="1026"/>
                    <a:pt x="5534" y="1035"/>
                  </a:cubicBezTo>
                  <a:cubicBezTo>
                    <a:pt x="5569" y="1055"/>
                    <a:pt x="5609" y="1092"/>
                    <a:pt x="5631" y="1182"/>
                  </a:cubicBezTo>
                  <a:cubicBezTo>
                    <a:pt x="5627" y="1181"/>
                    <a:pt x="5622" y="1179"/>
                    <a:pt x="5619" y="1178"/>
                  </a:cubicBezTo>
                  <a:cubicBezTo>
                    <a:pt x="5509" y="1138"/>
                    <a:pt x="5440" y="1077"/>
                    <a:pt x="5447" y="1048"/>
                  </a:cubicBezTo>
                  <a:cubicBezTo>
                    <a:pt x="5452" y="1029"/>
                    <a:pt x="5460" y="1026"/>
                    <a:pt x="5465" y="1024"/>
                  </a:cubicBezTo>
                  <a:cubicBezTo>
                    <a:pt x="5471" y="1021"/>
                    <a:pt x="5478" y="1020"/>
                    <a:pt x="5485" y="1020"/>
                  </a:cubicBezTo>
                  <a:close/>
                  <a:moveTo>
                    <a:pt x="3654" y="1497"/>
                  </a:moveTo>
                  <a:cubicBezTo>
                    <a:pt x="3674" y="1499"/>
                    <a:pt x="3701" y="1530"/>
                    <a:pt x="3708" y="1567"/>
                  </a:cubicBezTo>
                  <a:cubicBezTo>
                    <a:pt x="3719" y="1626"/>
                    <a:pt x="3693" y="1696"/>
                    <a:pt x="3668" y="1745"/>
                  </a:cubicBezTo>
                  <a:cubicBezTo>
                    <a:pt x="3626" y="1699"/>
                    <a:pt x="3602" y="1654"/>
                    <a:pt x="3595" y="1610"/>
                  </a:cubicBezTo>
                  <a:cubicBezTo>
                    <a:pt x="3591" y="1575"/>
                    <a:pt x="3603" y="1539"/>
                    <a:pt x="3627" y="1514"/>
                  </a:cubicBezTo>
                  <a:cubicBezTo>
                    <a:pt x="3631" y="1509"/>
                    <a:pt x="3642" y="1497"/>
                    <a:pt x="3654" y="1497"/>
                  </a:cubicBezTo>
                  <a:close/>
                  <a:moveTo>
                    <a:pt x="1349" y="1839"/>
                  </a:moveTo>
                  <a:cubicBezTo>
                    <a:pt x="1359" y="1839"/>
                    <a:pt x="1370" y="1843"/>
                    <a:pt x="1378" y="1848"/>
                  </a:cubicBezTo>
                  <a:cubicBezTo>
                    <a:pt x="1399" y="1864"/>
                    <a:pt x="1416" y="1883"/>
                    <a:pt x="1429" y="1905"/>
                  </a:cubicBezTo>
                  <a:cubicBezTo>
                    <a:pt x="1472" y="1985"/>
                    <a:pt x="1461" y="2098"/>
                    <a:pt x="1404" y="2194"/>
                  </a:cubicBezTo>
                  <a:cubicBezTo>
                    <a:pt x="1336" y="2118"/>
                    <a:pt x="1291" y="2025"/>
                    <a:pt x="1275" y="1925"/>
                  </a:cubicBezTo>
                  <a:cubicBezTo>
                    <a:pt x="1269" y="1880"/>
                    <a:pt x="1306" y="1854"/>
                    <a:pt x="1314" y="1850"/>
                  </a:cubicBezTo>
                  <a:cubicBezTo>
                    <a:pt x="1324" y="1843"/>
                    <a:pt x="1336" y="1839"/>
                    <a:pt x="1349" y="1839"/>
                  </a:cubicBezTo>
                  <a:close/>
                  <a:moveTo>
                    <a:pt x="6963" y="0"/>
                  </a:moveTo>
                  <a:cubicBezTo>
                    <a:pt x="6890" y="0"/>
                    <a:pt x="6818" y="18"/>
                    <a:pt x="6753" y="53"/>
                  </a:cubicBezTo>
                  <a:cubicBezTo>
                    <a:pt x="6548" y="172"/>
                    <a:pt x="6472" y="432"/>
                    <a:pt x="6582" y="643"/>
                  </a:cubicBezTo>
                  <a:cubicBezTo>
                    <a:pt x="6685" y="828"/>
                    <a:pt x="6888" y="890"/>
                    <a:pt x="7038" y="919"/>
                  </a:cubicBezTo>
                  <a:cubicBezTo>
                    <a:pt x="6913" y="1086"/>
                    <a:pt x="6710" y="1214"/>
                    <a:pt x="6480" y="1263"/>
                  </a:cubicBezTo>
                  <a:cubicBezTo>
                    <a:pt x="6397" y="1281"/>
                    <a:pt x="6309" y="1290"/>
                    <a:pt x="6217" y="1290"/>
                  </a:cubicBezTo>
                  <a:cubicBezTo>
                    <a:pt x="6135" y="1290"/>
                    <a:pt x="6050" y="1283"/>
                    <a:pt x="5964" y="1268"/>
                  </a:cubicBezTo>
                  <a:cubicBezTo>
                    <a:pt x="5955" y="1111"/>
                    <a:pt x="5907" y="884"/>
                    <a:pt x="5694" y="761"/>
                  </a:cubicBezTo>
                  <a:cubicBezTo>
                    <a:pt x="5628" y="722"/>
                    <a:pt x="5555" y="703"/>
                    <a:pt x="5484" y="703"/>
                  </a:cubicBezTo>
                  <a:cubicBezTo>
                    <a:pt x="5435" y="703"/>
                    <a:pt x="5386" y="712"/>
                    <a:pt x="5342" y="732"/>
                  </a:cubicBezTo>
                  <a:cubicBezTo>
                    <a:pt x="5240" y="775"/>
                    <a:pt x="5166" y="864"/>
                    <a:pt x="5140" y="970"/>
                  </a:cubicBezTo>
                  <a:cubicBezTo>
                    <a:pt x="5088" y="1180"/>
                    <a:pt x="5229" y="1374"/>
                    <a:pt x="5510" y="1475"/>
                  </a:cubicBezTo>
                  <a:cubicBezTo>
                    <a:pt x="5551" y="1491"/>
                    <a:pt x="5593" y="1504"/>
                    <a:pt x="5635" y="1517"/>
                  </a:cubicBezTo>
                  <a:cubicBezTo>
                    <a:pt x="5628" y="1560"/>
                    <a:pt x="5616" y="1603"/>
                    <a:pt x="5598" y="1643"/>
                  </a:cubicBezTo>
                  <a:cubicBezTo>
                    <a:pt x="5562" y="1721"/>
                    <a:pt x="5492" y="1795"/>
                    <a:pt x="5382" y="1868"/>
                  </a:cubicBezTo>
                  <a:cubicBezTo>
                    <a:pt x="5154" y="2024"/>
                    <a:pt x="4878" y="2101"/>
                    <a:pt x="4602" y="2101"/>
                  </a:cubicBezTo>
                  <a:cubicBezTo>
                    <a:pt x="4366" y="2101"/>
                    <a:pt x="4131" y="2045"/>
                    <a:pt x="3925" y="1934"/>
                  </a:cubicBezTo>
                  <a:cubicBezTo>
                    <a:pt x="3932" y="1924"/>
                    <a:pt x="3938" y="1912"/>
                    <a:pt x="3944" y="1901"/>
                  </a:cubicBezTo>
                  <a:cubicBezTo>
                    <a:pt x="4018" y="1763"/>
                    <a:pt x="4043" y="1631"/>
                    <a:pt x="4021" y="1509"/>
                  </a:cubicBezTo>
                  <a:cubicBezTo>
                    <a:pt x="3989" y="1332"/>
                    <a:pt x="3845" y="1194"/>
                    <a:pt x="3681" y="1180"/>
                  </a:cubicBezTo>
                  <a:cubicBezTo>
                    <a:pt x="3672" y="1179"/>
                    <a:pt x="3663" y="1179"/>
                    <a:pt x="3655" y="1179"/>
                  </a:cubicBezTo>
                  <a:cubicBezTo>
                    <a:pt x="3556" y="1179"/>
                    <a:pt x="3462" y="1221"/>
                    <a:pt x="3394" y="1296"/>
                  </a:cubicBezTo>
                  <a:cubicBezTo>
                    <a:pt x="3305" y="1393"/>
                    <a:pt x="3264" y="1525"/>
                    <a:pt x="3282" y="1657"/>
                  </a:cubicBezTo>
                  <a:cubicBezTo>
                    <a:pt x="3301" y="1778"/>
                    <a:pt x="3361" y="1889"/>
                    <a:pt x="3466" y="1993"/>
                  </a:cubicBezTo>
                  <a:cubicBezTo>
                    <a:pt x="3404" y="2048"/>
                    <a:pt x="3335" y="2098"/>
                    <a:pt x="3264" y="2142"/>
                  </a:cubicBezTo>
                  <a:cubicBezTo>
                    <a:pt x="2938" y="2344"/>
                    <a:pt x="2562" y="2453"/>
                    <a:pt x="2190" y="2453"/>
                  </a:cubicBezTo>
                  <a:cubicBezTo>
                    <a:pt x="2140" y="2453"/>
                    <a:pt x="2090" y="2451"/>
                    <a:pt x="2040" y="2447"/>
                  </a:cubicBezTo>
                  <a:cubicBezTo>
                    <a:pt x="1913" y="2439"/>
                    <a:pt x="1788" y="2413"/>
                    <a:pt x="1668" y="2367"/>
                  </a:cubicBezTo>
                  <a:cubicBezTo>
                    <a:pt x="1790" y="2175"/>
                    <a:pt x="1806" y="1937"/>
                    <a:pt x="1709" y="1755"/>
                  </a:cubicBezTo>
                  <a:cubicBezTo>
                    <a:pt x="1673" y="1689"/>
                    <a:pt x="1623" y="1633"/>
                    <a:pt x="1562" y="1590"/>
                  </a:cubicBezTo>
                  <a:cubicBezTo>
                    <a:pt x="1498" y="1544"/>
                    <a:pt x="1422" y="1521"/>
                    <a:pt x="1347" y="1521"/>
                  </a:cubicBezTo>
                  <a:cubicBezTo>
                    <a:pt x="1278" y="1521"/>
                    <a:pt x="1210" y="1540"/>
                    <a:pt x="1149" y="1577"/>
                  </a:cubicBezTo>
                  <a:cubicBezTo>
                    <a:pt x="1014" y="1659"/>
                    <a:pt x="940" y="1813"/>
                    <a:pt x="961" y="1969"/>
                  </a:cubicBezTo>
                  <a:cubicBezTo>
                    <a:pt x="985" y="2130"/>
                    <a:pt x="1057" y="2282"/>
                    <a:pt x="1166" y="2403"/>
                  </a:cubicBezTo>
                  <a:cubicBezTo>
                    <a:pt x="1136" y="2420"/>
                    <a:pt x="1103" y="2435"/>
                    <a:pt x="1067" y="2450"/>
                  </a:cubicBezTo>
                  <a:cubicBezTo>
                    <a:pt x="895" y="2521"/>
                    <a:pt x="712" y="2556"/>
                    <a:pt x="528" y="2556"/>
                  </a:cubicBezTo>
                  <a:cubicBezTo>
                    <a:pt x="427" y="2556"/>
                    <a:pt x="325" y="2546"/>
                    <a:pt x="225" y="2524"/>
                  </a:cubicBezTo>
                  <a:cubicBezTo>
                    <a:pt x="209" y="2519"/>
                    <a:pt x="192" y="2516"/>
                    <a:pt x="176" y="2516"/>
                  </a:cubicBezTo>
                  <a:cubicBezTo>
                    <a:pt x="104" y="2516"/>
                    <a:pt x="37" y="2566"/>
                    <a:pt x="21" y="2641"/>
                  </a:cubicBezTo>
                  <a:cubicBezTo>
                    <a:pt x="0" y="2732"/>
                    <a:pt x="63" y="2822"/>
                    <a:pt x="157" y="2833"/>
                  </a:cubicBezTo>
                  <a:cubicBezTo>
                    <a:pt x="270" y="2859"/>
                    <a:pt x="386" y="2873"/>
                    <a:pt x="503" y="2874"/>
                  </a:cubicBezTo>
                  <a:cubicBezTo>
                    <a:pt x="512" y="2874"/>
                    <a:pt x="520" y="2874"/>
                    <a:pt x="529" y="2874"/>
                  </a:cubicBezTo>
                  <a:cubicBezTo>
                    <a:pt x="755" y="2874"/>
                    <a:pt x="980" y="2830"/>
                    <a:pt x="1190" y="2743"/>
                  </a:cubicBezTo>
                  <a:cubicBezTo>
                    <a:pt x="1276" y="2707"/>
                    <a:pt x="1358" y="2663"/>
                    <a:pt x="1434" y="2610"/>
                  </a:cubicBezTo>
                  <a:cubicBezTo>
                    <a:pt x="1594" y="2695"/>
                    <a:pt x="1790" y="2747"/>
                    <a:pt x="2015" y="2765"/>
                  </a:cubicBezTo>
                  <a:cubicBezTo>
                    <a:pt x="2072" y="2769"/>
                    <a:pt x="2130" y="2772"/>
                    <a:pt x="2188" y="2772"/>
                  </a:cubicBezTo>
                  <a:cubicBezTo>
                    <a:pt x="2620" y="2772"/>
                    <a:pt x="3056" y="2646"/>
                    <a:pt x="3432" y="2411"/>
                  </a:cubicBezTo>
                  <a:cubicBezTo>
                    <a:pt x="3537" y="2348"/>
                    <a:pt x="3635" y="2272"/>
                    <a:pt x="3726" y="2187"/>
                  </a:cubicBezTo>
                  <a:cubicBezTo>
                    <a:pt x="3989" y="2341"/>
                    <a:pt x="4295" y="2418"/>
                    <a:pt x="4602" y="2418"/>
                  </a:cubicBezTo>
                  <a:cubicBezTo>
                    <a:pt x="4941" y="2418"/>
                    <a:pt x="5281" y="2323"/>
                    <a:pt x="5561" y="2132"/>
                  </a:cubicBezTo>
                  <a:cubicBezTo>
                    <a:pt x="5718" y="2025"/>
                    <a:pt x="5825" y="1909"/>
                    <a:pt x="5885" y="1779"/>
                  </a:cubicBezTo>
                  <a:cubicBezTo>
                    <a:pt x="5914" y="1718"/>
                    <a:pt x="5934" y="1654"/>
                    <a:pt x="5944" y="1588"/>
                  </a:cubicBezTo>
                  <a:cubicBezTo>
                    <a:pt x="6032" y="1602"/>
                    <a:pt x="6120" y="1609"/>
                    <a:pt x="6208" y="1609"/>
                  </a:cubicBezTo>
                  <a:cubicBezTo>
                    <a:pt x="6322" y="1609"/>
                    <a:pt x="6436" y="1597"/>
                    <a:pt x="6548" y="1574"/>
                  </a:cubicBezTo>
                  <a:cubicBezTo>
                    <a:pt x="6914" y="1494"/>
                    <a:pt x="7221" y="1272"/>
                    <a:pt x="7379" y="975"/>
                  </a:cubicBezTo>
                  <a:cubicBezTo>
                    <a:pt x="7479" y="989"/>
                    <a:pt x="7580" y="996"/>
                    <a:pt x="7681" y="996"/>
                  </a:cubicBezTo>
                  <a:cubicBezTo>
                    <a:pt x="7735" y="996"/>
                    <a:pt x="7790" y="994"/>
                    <a:pt x="7845" y="990"/>
                  </a:cubicBezTo>
                  <a:cubicBezTo>
                    <a:pt x="8140" y="963"/>
                    <a:pt x="8393" y="846"/>
                    <a:pt x="8556" y="662"/>
                  </a:cubicBezTo>
                  <a:cubicBezTo>
                    <a:pt x="8610" y="595"/>
                    <a:pt x="8600" y="500"/>
                    <a:pt x="8538" y="443"/>
                  </a:cubicBezTo>
                  <a:cubicBezTo>
                    <a:pt x="8508" y="417"/>
                    <a:pt x="8470" y="403"/>
                    <a:pt x="8432" y="403"/>
                  </a:cubicBezTo>
                  <a:cubicBezTo>
                    <a:pt x="8391" y="403"/>
                    <a:pt x="8350" y="419"/>
                    <a:pt x="8319" y="450"/>
                  </a:cubicBezTo>
                  <a:cubicBezTo>
                    <a:pt x="8209" y="574"/>
                    <a:pt x="8030" y="653"/>
                    <a:pt x="7816" y="673"/>
                  </a:cubicBezTo>
                  <a:cubicBezTo>
                    <a:pt x="7772" y="676"/>
                    <a:pt x="7729" y="677"/>
                    <a:pt x="7685" y="677"/>
                  </a:cubicBezTo>
                  <a:cubicBezTo>
                    <a:pt x="7616" y="677"/>
                    <a:pt x="7548" y="674"/>
                    <a:pt x="7479" y="666"/>
                  </a:cubicBezTo>
                  <a:cubicBezTo>
                    <a:pt x="7499" y="533"/>
                    <a:pt x="7476" y="396"/>
                    <a:pt x="7413" y="277"/>
                  </a:cubicBezTo>
                  <a:cubicBezTo>
                    <a:pt x="7346" y="154"/>
                    <a:pt x="7232" y="61"/>
                    <a:pt x="7097" y="21"/>
                  </a:cubicBezTo>
                  <a:cubicBezTo>
                    <a:pt x="7053" y="7"/>
                    <a:pt x="7008" y="0"/>
                    <a:pt x="6963" y="0"/>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4"/>
            <p:cNvSpPr/>
            <p:nvPr/>
          </p:nvSpPr>
          <p:spPr>
            <a:xfrm>
              <a:off x="3121550" y="1502350"/>
              <a:ext cx="215375" cy="60200"/>
            </a:xfrm>
            <a:custGeom>
              <a:rect b="b" l="l" r="r" t="t"/>
              <a:pathLst>
                <a:path extrusionOk="0" h="2408" w="8615">
                  <a:moveTo>
                    <a:pt x="8572" y="0"/>
                  </a:moveTo>
                  <a:lnTo>
                    <a:pt x="8572" y="0"/>
                  </a:lnTo>
                  <a:cubicBezTo>
                    <a:pt x="8569" y="4"/>
                    <a:pt x="8568" y="7"/>
                    <a:pt x="8566" y="11"/>
                  </a:cubicBezTo>
                  <a:cubicBezTo>
                    <a:pt x="8402" y="195"/>
                    <a:pt x="8149" y="312"/>
                    <a:pt x="7853" y="338"/>
                  </a:cubicBezTo>
                  <a:cubicBezTo>
                    <a:pt x="7799" y="342"/>
                    <a:pt x="7744" y="345"/>
                    <a:pt x="7689" y="345"/>
                  </a:cubicBezTo>
                  <a:cubicBezTo>
                    <a:pt x="7589" y="345"/>
                    <a:pt x="7489" y="338"/>
                    <a:pt x="7389" y="323"/>
                  </a:cubicBezTo>
                  <a:cubicBezTo>
                    <a:pt x="7230" y="620"/>
                    <a:pt x="6923" y="842"/>
                    <a:pt x="6557" y="922"/>
                  </a:cubicBezTo>
                  <a:cubicBezTo>
                    <a:pt x="6446" y="946"/>
                    <a:pt x="6333" y="957"/>
                    <a:pt x="6220" y="957"/>
                  </a:cubicBezTo>
                  <a:cubicBezTo>
                    <a:pt x="6131" y="957"/>
                    <a:pt x="6042" y="950"/>
                    <a:pt x="5954" y="936"/>
                  </a:cubicBezTo>
                  <a:cubicBezTo>
                    <a:pt x="5942" y="1002"/>
                    <a:pt x="5922" y="1066"/>
                    <a:pt x="5895" y="1127"/>
                  </a:cubicBezTo>
                  <a:cubicBezTo>
                    <a:pt x="5834" y="1257"/>
                    <a:pt x="5728" y="1373"/>
                    <a:pt x="5570" y="1481"/>
                  </a:cubicBezTo>
                  <a:cubicBezTo>
                    <a:pt x="5290" y="1671"/>
                    <a:pt x="4951" y="1766"/>
                    <a:pt x="4611" y="1766"/>
                  </a:cubicBezTo>
                  <a:cubicBezTo>
                    <a:pt x="4305" y="1766"/>
                    <a:pt x="3998" y="1689"/>
                    <a:pt x="3734" y="1535"/>
                  </a:cubicBezTo>
                  <a:cubicBezTo>
                    <a:pt x="3645" y="1621"/>
                    <a:pt x="3546" y="1696"/>
                    <a:pt x="3441" y="1760"/>
                  </a:cubicBezTo>
                  <a:cubicBezTo>
                    <a:pt x="3065" y="1995"/>
                    <a:pt x="2630" y="2120"/>
                    <a:pt x="2197" y="2120"/>
                  </a:cubicBezTo>
                  <a:cubicBezTo>
                    <a:pt x="2140" y="2120"/>
                    <a:pt x="2082" y="2118"/>
                    <a:pt x="2024" y="2113"/>
                  </a:cubicBezTo>
                  <a:cubicBezTo>
                    <a:pt x="1798" y="2096"/>
                    <a:pt x="1604" y="2044"/>
                    <a:pt x="1444" y="1958"/>
                  </a:cubicBezTo>
                  <a:cubicBezTo>
                    <a:pt x="1367" y="2011"/>
                    <a:pt x="1285" y="2055"/>
                    <a:pt x="1200" y="2091"/>
                  </a:cubicBezTo>
                  <a:cubicBezTo>
                    <a:pt x="990" y="2178"/>
                    <a:pt x="765" y="2222"/>
                    <a:pt x="537" y="2222"/>
                  </a:cubicBezTo>
                  <a:cubicBezTo>
                    <a:pt x="529" y="2222"/>
                    <a:pt x="520" y="2222"/>
                    <a:pt x="511" y="2222"/>
                  </a:cubicBezTo>
                  <a:cubicBezTo>
                    <a:pt x="396" y="2221"/>
                    <a:pt x="279" y="2207"/>
                    <a:pt x="165" y="2183"/>
                  </a:cubicBezTo>
                  <a:cubicBezTo>
                    <a:pt x="127" y="2173"/>
                    <a:pt x="93" y="2150"/>
                    <a:pt x="71" y="2118"/>
                  </a:cubicBezTo>
                  <a:lnTo>
                    <a:pt x="71" y="2118"/>
                  </a:lnTo>
                  <a:cubicBezTo>
                    <a:pt x="1" y="2209"/>
                    <a:pt x="50" y="2342"/>
                    <a:pt x="163" y="2367"/>
                  </a:cubicBezTo>
                  <a:cubicBezTo>
                    <a:pt x="276" y="2392"/>
                    <a:pt x="392" y="2406"/>
                    <a:pt x="509" y="2407"/>
                  </a:cubicBezTo>
                  <a:cubicBezTo>
                    <a:pt x="518" y="2407"/>
                    <a:pt x="526" y="2407"/>
                    <a:pt x="534" y="2407"/>
                  </a:cubicBezTo>
                  <a:cubicBezTo>
                    <a:pt x="762" y="2407"/>
                    <a:pt x="987" y="2362"/>
                    <a:pt x="1197" y="2275"/>
                  </a:cubicBezTo>
                  <a:cubicBezTo>
                    <a:pt x="1283" y="2240"/>
                    <a:pt x="1364" y="2196"/>
                    <a:pt x="1440" y="2143"/>
                  </a:cubicBezTo>
                  <a:cubicBezTo>
                    <a:pt x="1601" y="2229"/>
                    <a:pt x="1796" y="2281"/>
                    <a:pt x="2022" y="2298"/>
                  </a:cubicBezTo>
                  <a:cubicBezTo>
                    <a:pt x="2079" y="2303"/>
                    <a:pt x="2137" y="2305"/>
                    <a:pt x="2195" y="2305"/>
                  </a:cubicBezTo>
                  <a:cubicBezTo>
                    <a:pt x="2627" y="2305"/>
                    <a:pt x="3063" y="2180"/>
                    <a:pt x="3439" y="1945"/>
                  </a:cubicBezTo>
                  <a:cubicBezTo>
                    <a:pt x="3544" y="1881"/>
                    <a:pt x="3643" y="1805"/>
                    <a:pt x="3732" y="1720"/>
                  </a:cubicBezTo>
                  <a:cubicBezTo>
                    <a:pt x="3995" y="1874"/>
                    <a:pt x="4302" y="1951"/>
                    <a:pt x="4608" y="1951"/>
                  </a:cubicBezTo>
                  <a:cubicBezTo>
                    <a:pt x="4948" y="1951"/>
                    <a:pt x="5287" y="1856"/>
                    <a:pt x="5568" y="1665"/>
                  </a:cubicBezTo>
                  <a:cubicBezTo>
                    <a:pt x="5725" y="1558"/>
                    <a:pt x="5831" y="1442"/>
                    <a:pt x="5892" y="1313"/>
                  </a:cubicBezTo>
                  <a:cubicBezTo>
                    <a:pt x="5920" y="1251"/>
                    <a:pt x="5940" y="1187"/>
                    <a:pt x="5951" y="1121"/>
                  </a:cubicBezTo>
                  <a:cubicBezTo>
                    <a:pt x="6038" y="1135"/>
                    <a:pt x="6126" y="1142"/>
                    <a:pt x="6214" y="1142"/>
                  </a:cubicBezTo>
                  <a:cubicBezTo>
                    <a:pt x="6328" y="1142"/>
                    <a:pt x="6442" y="1130"/>
                    <a:pt x="6554" y="1108"/>
                  </a:cubicBezTo>
                  <a:cubicBezTo>
                    <a:pt x="6921" y="1028"/>
                    <a:pt x="7228" y="805"/>
                    <a:pt x="7385" y="507"/>
                  </a:cubicBezTo>
                  <a:cubicBezTo>
                    <a:pt x="7488" y="522"/>
                    <a:pt x="7591" y="530"/>
                    <a:pt x="7694" y="530"/>
                  </a:cubicBezTo>
                  <a:cubicBezTo>
                    <a:pt x="7746" y="530"/>
                    <a:pt x="7799" y="528"/>
                    <a:pt x="7851" y="524"/>
                  </a:cubicBezTo>
                  <a:cubicBezTo>
                    <a:pt x="8146" y="497"/>
                    <a:pt x="8399" y="380"/>
                    <a:pt x="8563" y="195"/>
                  </a:cubicBezTo>
                  <a:cubicBezTo>
                    <a:pt x="8611" y="140"/>
                    <a:pt x="8614" y="59"/>
                    <a:pt x="857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4"/>
            <p:cNvSpPr/>
            <p:nvPr/>
          </p:nvSpPr>
          <p:spPr>
            <a:xfrm>
              <a:off x="3082025" y="1602675"/>
              <a:ext cx="280450" cy="73500"/>
            </a:xfrm>
            <a:custGeom>
              <a:rect b="b" l="l" r="r" t="t"/>
              <a:pathLst>
                <a:path extrusionOk="0" h="2940" w="11218">
                  <a:moveTo>
                    <a:pt x="1982" y="407"/>
                  </a:moveTo>
                  <a:cubicBezTo>
                    <a:pt x="1994" y="407"/>
                    <a:pt x="2006" y="409"/>
                    <a:pt x="2016" y="413"/>
                  </a:cubicBezTo>
                  <a:lnTo>
                    <a:pt x="2016" y="412"/>
                  </a:lnTo>
                  <a:cubicBezTo>
                    <a:pt x="2029" y="418"/>
                    <a:pt x="2039" y="427"/>
                    <a:pt x="2045" y="440"/>
                  </a:cubicBezTo>
                  <a:cubicBezTo>
                    <a:pt x="2062" y="468"/>
                    <a:pt x="2074" y="499"/>
                    <a:pt x="2076" y="532"/>
                  </a:cubicBezTo>
                  <a:cubicBezTo>
                    <a:pt x="2085" y="646"/>
                    <a:pt x="2016" y="774"/>
                    <a:pt x="1901" y="857"/>
                  </a:cubicBezTo>
                  <a:cubicBezTo>
                    <a:pt x="1860" y="734"/>
                    <a:pt x="1854" y="602"/>
                    <a:pt x="1886" y="476"/>
                  </a:cubicBezTo>
                  <a:cubicBezTo>
                    <a:pt x="1901" y="420"/>
                    <a:pt x="1958" y="410"/>
                    <a:pt x="1970" y="408"/>
                  </a:cubicBezTo>
                  <a:cubicBezTo>
                    <a:pt x="1974" y="407"/>
                    <a:pt x="1978" y="407"/>
                    <a:pt x="1982" y="407"/>
                  </a:cubicBezTo>
                  <a:close/>
                  <a:moveTo>
                    <a:pt x="4883" y="1185"/>
                  </a:moveTo>
                  <a:cubicBezTo>
                    <a:pt x="4887" y="1185"/>
                    <a:pt x="4891" y="1186"/>
                    <a:pt x="4893" y="1187"/>
                  </a:cubicBezTo>
                  <a:lnTo>
                    <a:pt x="4895" y="1187"/>
                  </a:lnTo>
                  <a:cubicBezTo>
                    <a:pt x="4917" y="1199"/>
                    <a:pt x="4934" y="1251"/>
                    <a:pt x="4922" y="1297"/>
                  </a:cubicBezTo>
                  <a:cubicBezTo>
                    <a:pt x="4905" y="1373"/>
                    <a:pt x="4839" y="1440"/>
                    <a:pt x="4783" y="1485"/>
                  </a:cubicBezTo>
                  <a:cubicBezTo>
                    <a:pt x="4759" y="1410"/>
                    <a:pt x="4753" y="1345"/>
                    <a:pt x="4767" y="1289"/>
                  </a:cubicBezTo>
                  <a:cubicBezTo>
                    <a:pt x="4782" y="1246"/>
                    <a:pt x="4813" y="1212"/>
                    <a:pt x="4854" y="1193"/>
                  </a:cubicBezTo>
                  <a:cubicBezTo>
                    <a:pt x="4859" y="1190"/>
                    <a:pt x="4872" y="1185"/>
                    <a:pt x="4883" y="1185"/>
                  </a:cubicBezTo>
                  <a:close/>
                  <a:moveTo>
                    <a:pt x="7259" y="1556"/>
                  </a:moveTo>
                  <a:cubicBezTo>
                    <a:pt x="7268" y="1556"/>
                    <a:pt x="7277" y="1558"/>
                    <a:pt x="7286" y="1561"/>
                  </a:cubicBezTo>
                  <a:cubicBezTo>
                    <a:pt x="7305" y="1571"/>
                    <a:pt x="7323" y="1586"/>
                    <a:pt x="7335" y="1604"/>
                  </a:cubicBezTo>
                  <a:cubicBezTo>
                    <a:pt x="7365" y="1645"/>
                    <a:pt x="7394" y="1707"/>
                    <a:pt x="7374" y="1825"/>
                  </a:cubicBezTo>
                  <a:cubicBezTo>
                    <a:pt x="7369" y="1821"/>
                    <a:pt x="7365" y="1817"/>
                    <a:pt x="7361" y="1813"/>
                  </a:cubicBezTo>
                  <a:cubicBezTo>
                    <a:pt x="7253" y="1711"/>
                    <a:pt x="7203" y="1605"/>
                    <a:pt x="7226" y="1575"/>
                  </a:cubicBezTo>
                  <a:cubicBezTo>
                    <a:pt x="7242" y="1556"/>
                    <a:pt x="7253" y="1556"/>
                    <a:pt x="7259" y="1556"/>
                  </a:cubicBezTo>
                  <a:close/>
                  <a:moveTo>
                    <a:pt x="9310" y="1477"/>
                  </a:moveTo>
                  <a:cubicBezTo>
                    <a:pt x="9331" y="1477"/>
                    <a:pt x="9353" y="1481"/>
                    <a:pt x="9374" y="1491"/>
                  </a:cubicBezTo>
                  <a:cubicBezTo>
                    <a:pt x="9392" y="1499"/>
                    <a:pt x="9408" y="1509"/>
                    <a:pt x="9423" y="1522"/>
                  </a:cubicBezTo>
                  <a:cubicBezTo>
                    <a:pt x="9478" y="1568"/>
                    <a:pt x="9513" y="1634"/>
                    <a:pt x="9521" y="1706"/>
                  </a:cubicBezTo>
                  <a:cubicBezTo>
                    <a:pt x="9527" y="1784"/>
                    <a:pt x="9505" y="1867"/>
                    <a:pt x="9459" y="1948"/>
                  </a:cubicBezTo>
                  <a:cubicBezTo>
                    <a:pt x="9313" y="1854"/>
                    <a:pt x="9180" y="1751"/>
                    <a:pt x="9168" y="1639"/>
                  </a:cubicBezTo>
                  <a:cubicBezTo>
                    <a:pt x="9168" y="1560"/>
                    <a:pt x="9225" y="1492"/>
                    <a:pt x="9302" y="1477"/>
                  </a:cubicBezTo>
                  <a:cubicBezTo>
                    <a:pt x="9305" y="1477"/>
                    <a:pt x="9307" y="1477"/>
                    <a:pt x="9310" y="1477"/>
                  </a:cubicBezTo>
                  <a:close/>
                  <a:moveTo>
                    <a:pt x="1985" y="1"/>
                  </a:moveTo>
                  <a:cubicBezTo>
                    <a:pt x="1962" y="1"/>
                    <a:pt x="1939" y="2"/>
                    <a:pt x="1915" y="6"/>
                  </a:cubicBezTo>
                  <a:cubicBezTo>
                    <a:pt x="1715" y="31"/>
                    <a:pt x="1549" y="174"/>
                    <a:pt x="1495" y="368"/>
                  </a:cubicBezTo>
                  <a:cubicBezTo>
                    <a:pt x="1441" y="570"/>
                    <a:pt x="1448" y="783"/>
                    <a:pt x="1514" y="981"/>
                  </a:cubicBezTo>
                  <a:cubicBezTo>
                    <a:pt x="1470" y="984"/>
                    <a:pt x="1424" y="986"/>
                    <a:pt x="1375" y="986"/>
                  </a:cubicBezTo>
                  <a:cubicBezTo>
                    <a:pt x="1007" y="979"/>
                    <a:pt x="648" y="859"/>
                    <a:pt x="349" y="644"/>
                  </a:cubicBezTo>
                  <a:cubicBezTo>
                    <a:pt x="313" y="618"/>
                    <a:pt x="271" y="605"/>
                    <a:pt x="230" y="605"/>
                  </a:cubicBezTo>
                  <a:cubicBezTo>
                    <a:pt x="167" y="605"/>
                    <a:pt x="106" y="634"/>
                    <a:pt x="66" y="688"/>
                  </a:cubicBezTo>
                  <a:cubicBezTo>
                    <a:pt x="0" y="778"/>
                    <a:pt x="20" y="906"/>
                    <a:pt x="110" y="972"/>
                  </a:cubicBezTo>
                  <a:cubicBezTo>
                    <a:pt x="231" y="1060"/>
                    <a:pt x="361" y="1134"/>
                    <a:pt x="496" y="1195"/>
                  </a:cubicBezTo>
                  <a:cubicBezTo>
                    <a:pt x="771" y="1320"/>
                    <a:pt x="1068" y="1388"/>
                    <a:pt x="1371" y="1392"/>
                  </a:cubicBezTo>
                  <a:cubicBezTo>
                    <a:pt x="1386" y="1393"/>
                    <a:pt x="1400" y="1393"/>
                    <a:pt x="1415" y="1393"/>
                  </a:cubicBezTo>
                  <a:cubicBezTo>
                    <a:pt x="1519" y="1393"/>
                    <a:pt x="1623" y="1382"/>
                    <a:pt x="1724" y="1362"/>
                  </a:cubicBezTo>
                  <a:cubicBezTo>
                    <a:pt x="1870" y="1544"/>
                    <a:pt x="2072" y="1704"/>
                    <a:pt x="2326" y="1839"/>
                  </a:cubicBezTo>
                  <a:cubicBezTo>
                    <a:pt x="2750" y="2064"/>
                    <a:pt x="3232" y="2180"/>
                    <a:pt x="3721" y="2180"/>
                  </a:cubicBezTo>
                  <a:cubicBezTo>
                    <a:pt x="3870" y="2180"/>
                    <a:pt x="4019" y="2169"/>
                    <a:pt x="4168" y="2148"/>
                  </a:cubicBezTo>
                  <a:cubicBezTo>
                    <a:pt x="4325" y="2125"/>
                    <a:pt x="4479" y="2087"/>
                    <a:pt x="4627" y="2033"/>
                  </a:cubicBezTo>
                  <a:cubicBezTo>
                    <a:pt x="5039" y="2595"/>
                    <a:pt x="5735" y="2940"/>
                    <a:pt x="6431" y="2940"/>
                  </a:cubicBezTo>
                  <a:cubicBezTo>
                    <a:pt x="6558" y="2940"/>
                    <a:pt x="6684" y="2929"/>
                    <a:pt x="6808" y="2905"/>
                  </a:cubicBezTo>
                  <a:cubicBezTo>
                    <a:pt x="7048" y="2859"/>
                    <a:pt x="7231" y="2778"/>
                    <a:pt x="7369" y="2656"/>
                  </a:cubicBezTo>
                  <a:cubicBezTo>
                    <a:pt x="7433" y="2598"/>
                    <a:pt x="7488" y="2533"/>
                    <a:pt x="7536" y="2461"/>
                  </a:cubicBezTo>
                  <a:cubicBezTo>
                    <a:pt x="7767" y="2606"/>
                    <a:pt x="8008" y="2706"/>
                    <a:pt x="8249" y="2753"/>
                  </a:cubicBezTo>
                  <a:cubicBezTo>
                    <a:pt x="8362" y="2776"/>
                    <a:pt x="8475" y="2787"/>
                    <a:pt x="8587" y="2787"/>
                  </a:cubicBezTo>
                  <a:cubicBezTo>
                    <a:pt x="8939" y="2787"/>
                    <a:pt x="9274" y="2677"/>
                    <a:pt x="9531" y="2474"/>
                  </a:cubicBezTo>
                  <a:cubicBezTo>
                    <a:pt x="9698" y="2574"/>
                    <a:pt x="9875" y="2665"/>
                    <a:pt x="10069" y="2729"/>
                  </a:cubicBezTo>
                  <a:cubicBezTo>
                    <a:pt x="10239" y="2785"/>
                    <a:pt x="10407" y="2813"/>
                    <a:pt x="10568" y="2813"/>
                  </a:cubicBezTo>
                  <a:cubicBezTo>
                    <a:pt x="10748" y="2813"/>
                    <a:pt x="10920" y="2778"/>
                    <a:pt x="11071" y="2707"/>
                  </a:cubicBezTo>
                  <a:cubicBezTo>
                    <a:pt x="11173" y="2660"/>
                    <a:pt x="11217" y="2539"/>
                    <a:pt x="11170" y="2437"/>
                  </a:cubicBezTo>
                  <a:cubicBezTo>
                    <a:pt x="11135" y="2364"/>
                    <a:pt x="11062" y="2321"/>
                    <a:pt x="10986" y="2321"/>
                  </a:cubicBezTo>
                  <a:cubicBezTo>
                    <a:pt x="10957" y="2321"/>
                    <a:pt x="10928" y="2327"/>
                    <a:pt x="10900" y="2340"/>
                  </a:cubicBezTo>
                  <a:cubicBezTo>
                    <a:pt x="10802" y="2385"/>
                    <a:pt x="10689" y="2408"/>
                    <a:pt x="10567" y="2408"/>
                  </a:cubicBezTo>
                  <a:cubicBezTo>
                    <a:pt x="10450" y="2408"/>
                    <a:pt x="10325" y="2387"/>
                    <a:pt x="10197" y="2344"/>
                  </a:cubicBezTo>
                  <a:cubicBezTo>
                    <a:pt x="10060" y="2297"/>
                    <a:pt x="9929" y="2237"/>
                    <a:pt x="9805" y="2164"/>
                  </a:cubicBezTo>
                  <a:cubicBezTo>
                    <a:pt x="9897" y="2008"/>
                    <a:pt x="9939" y="1841"/>
                    <a:pt x="9926" y="1674"/>
                  </a:cubicBezTo>
                  <a:cubicBezTo>
                    <a:pt x="9909" y="1494"/>
                    <a:pt x="9822" y="1329"/>
                    <a:pt x="9685" y="1213"/>
                  </a:cubicBezTo>
                  <a:cubicBezTo>
                    <a:pt x="9576" y="1121"/>
                    <a:pt x="9445" y="1072"/>
                    <a:pt x="9314" y="1072"/>
                  </a:cubicBezTo>
                  <a:cubicBezTo>
                    <a:pt x="9297" y="1072"/>
                    <a:pt x="9281" y="1073"/>
                    <a:pt x="9264" y="1075"/>
                  </a:cubicBezTo>
                  <a:cubicBezTo>
                    <a:pt x="8963" y="1111"/>
                    <a:pt x="8743" y="1377"/>
                    <a:pt x="8765" y="1680"/>
                  </a:cubicBezTo>
                  <a:cubicBezTo>
                    <a:pt x="8790" y="1949"/>
                    <a:pt x="8996" y="2125"/>
                    <a:pt x="9158" y="2237"/>
                  </a:cubicBezTo>
                  <a:cubicBezTo>
                    <a:pt x="8992" y="2330"/>
                    <a:pt x="8792" y="2380"/>
                    <a:pt x="8584" y="2380"/>
                  </a:cubicBezTo>
                  <a:cubicBezTo>
                    <a:pt x="8499" y="2380"/>
                    <a:pt x="8413" y="2372"/>
                    <a:pt x="8328" y="2355"/>
                  </a:cubicBezTo>
                  <a:cubicBezTo>
                    <a:pt x="8124" y="2315"/>
                    <a:pt x="7919" y="2227"/>
                    <a:pt x="7719" y="2098"/>
                  </a:cubicBezTo>
                  <a:cubicBezTo>
                    <a:pt x="7789" y="1909"/>
                    <a:pt x="7849" y="1618"/>
                    <a:pt x="7662" y="1364"/>
                  </a:cubicBezTo>
                  <a:cubicBezTo>
                    <a:pt x="7564" y="1232"/>
                    <a:pt x="7415" y="1151"/>
                    <a:pt x="7264" y="1150"/>
                  </a:cubicBezTo>
                  <a:cubicBezTo>
                    <a:pt x="7122" y="1150"/>
                    <a:pt x="6989" y="1216"/>
                    <a:pt x="6906" y="1329"/>
                  </a:cubicBezTo>
                  <a:cubicBezTo>
                    <a:pt x="6736" y="1547"/>
                    <a:pt x="6805" y="1847"/>
                    <a:pt x="7082" y="2109"/>
                  </a:cubicBezTo>
                  <a:cubicBezTo>
                    <a:pt x="7123" y="2149"/>
                    <a:pt x="7165" y="2186"/>
                    <a:pt x="7207" y="2222"/>
                  </a:cubicBezTo>
                  <a:cubicBezTo>
                    <a:pt x="7178" y="2269"/>
                    <a:pt x="7141" y="2313"/>
                    <a:pt x="7099" y="2351"/>
                  </a:cubicBezTo>
                  <a:cubicBezTo>
                    <a:pt x="7018" y="2423"/>
                    <a:pt x="6897" y="2474"/>
                    <a:pt x="6732" y="2505"/>
                  </a:cubicBezTo>
                  <a:cubicBezTo>
                    <a:pt x="6630" y="2525"/>
                    <a:pt x="6527" y="2534"/>
                    <a:pt x="6425" y="2534"/>
                  </a:cubicBezTo>
                  <a:cubicBezTo>
                    <a:pt x="5877" y="2534"/>
                    <a:pt x="5328" y="2270"/>
                    <a:pt x="4990" y="1839"/>
                  </a:cubicBezTo>
                  <a:cubicBezTo>
                    <a:pt x="5002" y="1830"/>
                    <a:pt x="5015" y="1820"/>
                    <a:pt x="5028" y="1809"/>
                  </a:cubicBezTo>
                  <a:cubicBezTo>
                    <a:pt x="5184" y="1685"/>
                    <a:pt x="5281" y="1544"/>
                    <a:pt x="5317" y="1389"/>
                  </a:cubicBezTo>
                  <a:cubicBezTo>
                    <a:pt x="5370" y="1165"/>
                    <a:pt x="5272" y="930"/>
                    <a:pt x="5086" y="829"/>
                  </a:cubicBezTo>
                  <a:cubicBezTo>
                    <a:pt x="5022" y="796"/>
                    <a:pt x="4953" y="779"/>
                    <a:pt x="4883" y="779"/>
                  </a:cubicBezTo>
                  <a:cubicBezTo>
                    <a:pt x="4819" y="779"/>
                    <a:pt x="4754" y="793"/>
                    <a:pt x="4692" y="820"/>
                  </a:cubicBezTo>
                  <a:cubicBezTo>
                    <a:pt x="4537" y="888"/>
                    <a:pt x="4420" y="1023"/>
                    <a:pt x="4374" y="1186"/>
                  </a:cubicBezTo>
                  <a:cubicBezTo>
                    <a:pt x="4335" y="1338"/>
                    <a:pt x="4349" y="1499"/>
                    <a:pt x="4420" y="1674"/>
                  </a:cubicBezTo>
                  <a:cubicBezTo>
                    <a:pt x="4318" y="1706"/>
                    <a:pt x="4212" y="1730"/>
                    <a:pt x="4107" y="1746"/>
                  </a:cubicBezTo>
                  <a:cubicBezTo>
                    <a:pt x="3977" y="1765"/>
                    <a:pt x="3847" y="1774"/>
                    <a:pt x="3717" y="1774"/>
                  </a:cubicBezTo>
                  <a:cubicBezTo>
                    <a:pt x="3295" y="1774"/>
                    <a:pt x="2879" y="1674"/>
                    <a:pt x="2514" y="1480"/>
                  </a:cubicBezTo>
                  <a:cubicBezTo>
                    <a:pt x="2354" y="1396"/>
                    <a:pt x="2222" y="1301"/>
                    <a:pt x="2120" y="1198"/>
                  </a:cubicBezTo>
                  <a:cubicBezTo>
                    <a:pt x="2361" y="1032"/>
                    <a:pt x="2501" y="762"/>
                    <a:pt x="2479" y="499"/>
                  </a:cubicBezTo>
                  <a:cubicBezTo>
                    <a:pt x="2471" y="404"/>
                    <a:pt x="2442" y="313"/>
                    <a:pt x="2392" y="230"/>
                  </a:cubicBezTo>
                  <a:cubicBezTo>
                    <a:pt x="2306" y="85"/>
                    <a:pt x="2154" y="1"/>
                    <a:pt x="1985"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4"/>
            <p:cNvSpPr/>
            <p:nvPr/>
          </p:nvSpPr>
          <p:spPr>
            <a:xfrm>
              <a:off x="3081650" y="1618825"/>
              <a:ext cx="280275" cy="57700"/>
            </a:xfrm>
            <a:custGeom>
              <a:rect b="b" l="l" r="r" t="t"/>
              <a:pathLst>
                <a:path extrusionOk="0" h="2308" w="11211">
                  <a:moveTo>
                    <a:pt x="139" y="0"/>
                  </a:moveTo>
                  <a:cubicBezTo>
                    <a:pt x="11" y="72"/>
                    <a:pt x="0" y="254"/>
                    <a:pt x="121" y="340"/>
                  </a:cubicBezTo>
                  <a:cubicBezTo>
                    <a:pt x="240" y="428"/>
                    <a:pt x="370" y="502"/>
                    <a:pt x="505" y="563"/>
                  </a:cubicBezTo>
                  <a:cubicBezTo>
                    <a:pt x="780" y="687"/>
                    <a:pt x="1078" y="754"/>
                    <a:pt x="1379" y="760"/>
                  </a:cubicBezTo>
                  <a:cubicBezTo>
                    <a:pt x="1390" y="760"/>
                    <a:pt x="1400" y="760"/>
                    <a:pt x="1411" y="760"/>
                  </a:cubicBezTo>
                  <a:cubicBezTo>
                    <a:pt x="1520" y="760"/>
                    <a:pt x="1627" y="750"/>
                    <a:pt x="1733" y="729"/>
                  </a:cubicBezTo>
                  <a:cubicBezTo>
                    <a:pt x="1878" y="911"/>
                    <a:pt x="2080" y="1072"/>
                    <a:pt x="2334" y="1206"/>
                  </a:cubicBezTo>
                  <a:cubicBezTo>
                    <a:pt x="2757" y="1431"/>
                    <a:pt x="3239" y="1548"/>
                    <a:pt x="3726" y="1548"/>
                  </a:cubicBezTo>
                  <a:cubicBezTo>
                    <a:pt x="3876" y="1548"/>
                    <a:pt x="4027" y="1537"/>
                    <a:pt x="4176" y="1514"/>
                  </a:cubicBezTo>
                  <a:cubicBezTo>
                    <a:pt x="4334" y="1492"/>
                    <a:pt x="4488" y="1454"/>
                    <a:pt x="4636" y="1400"/>
                  </a:cubicBezTo>
                  <a:cubicBezTo>
                    <a:pt x="5048" y="1961"/>
                    <a:pt x="5744" y="2307"/>
                    <a:pt x="6439" y="2307"/>
                  </a:cubicBezTo>
                  <a:cubicBezTo>
                    <a:pt x="6566" y="2307"/>
                    <a:pt x="6693" y="2296"/>
                    <a:pt x="6817" y="2272"/>
                  </a:cubicBezTo>
                  <a:cubicBezTo>
                    <a:pt x="7056" y="2226"/>
                    <a:pt x="7240" y="2144"/>
                    <a:pt x="7378" y="2023"/>
                  </a:cubicBezTo>
                  <a:cubicBezTo>
                    <a:pt x="7442" y="1965"/>
                    <a:pt x="7497" y="1900"/>
                    <a:pt x="7544" y="1828"/>
                  </a:cubicBezTo>
                  <a:cubicBezTo>
                    <a:pt x="7775" y="1973"/>
                    <a:pt x="8018" y="2073"/>
                    <a:pt x="8259" y="2120"/>
                  </a:cubicBezTo>
                  <a:cubicBezTo>
                    <a:pt x="8372" y="2143"/>
                    <a:pt x="8485" y="2154"/>
                    <a:pt x="8597" y="2154"/>
                  </a:cubicBezTo>
                  <a:cubicBezTo>
                    <a:pt x="8949" y="2154"/>
                    <a:pt x="9284" y="2044"/>
                    <a:pt x="9540" y="1841"/>
                  </a:cubicBezTo>
                  <a:cubicBezTo>
                    <a:pt x="9708" y="1941"/>
                    <a:pt x="9884" y="2032"/>
                    <a:pt x="10077" y="2096"/>
                  </a:cubicBezTo>
                  <a:cubicBezTo>
                    <a:pt x="10247" y="2152"/>
                    <a:pt x="10415" y="2180"/>
                    <a:pt x="10576" y="2180"/>
                  </a:cubicBezTo>
                  <a:cubicBezTo>
                    <a:pt x="10757" y="2180"/>
                    <a:pt x="10929" y="2144"/>
                    <a:pt x="11080" y="2074"/>
                  </a:cubicBezTo>
                  <a:cubicBezTo>
                    <a:pt x="11165" y="2034"/>
                    <a:pt x="11210" y="1941"/>
                    <a:pt x="11189" y="1849"/>
                  </a:cubicBezTo>
                  <a:lnTo>
                    <a:pt x="11189" y="1849"/>
                  </a:lnTo>
                  <a:cubicBezTo>
                    <a:pt x="11185" y="1852"/>
                    <a:pt x="11182" y="1856"/>
                    <a:pt x="11178" y="1858"/>
                  </a:cubicBezTo>
                  <a:cubicBezTo>
                    <a:pt x="11026" y="1929"/>
                    <a:pt x="10855" y="1964"/>
                    <a:pt x="10674" y="1964"/>
                  </a:cubicBezTo>
                  <a:cubicBezTo>
                    <a:pt x="10513" y="1964"/>
                    <a:pt x="10345" y="1936"/>
                    <a:pt x="10176" y="1880"/>
                  </a:cubicBezTo>
                  <a:cubicBezTo>
                    <a:pt x="9981" y="1817"/>
                    <a:pt x="9805" y="1725"/>
                    <a:pt x="9637" y="1625"/>
                  </a:cubicBezTo>
                  <a:cubicBezTo>
                    <a:pt x="9381" y="1829"/>
                    <a:pt x="9046" y="1938"/>
                    <a:pt x="8693" y="1938"/>
                  </a:cubicBezTo>
                  <a:cubicBezTo>
                    <a:pt x="8582" y="1938"/>
                    <a:pt x="8469" y="1927"/>
                    <a:pt x="8356" y="1905"/>
                  </a:cubicBezTo>
                  <a:cubicBezTo>
                    <a:pt x="8115" y="1857"/>
                    <a:pt x="7874" y="1758"/>
                    <a:pt x="7642" y="1613"/>
                  </a:cubicBezTo>
                  <a:cubicBezTo>
                    <a:pt x="7595" y="1685"/>
                    <a:pt x="7539" y="1749"/>
                    <a:pt x="7475" y="1807"/>
                  </a:cubicBezTo>
                  <a:cubicBezTo>
                    <a:pt x="7338" y="1929"/>
                    <a:pt x="7155" y="2010"/>
                    <a:pt x="6915" y="2055"/>
                  </a:cubicBezTo>
                  <a:cubicBezTo>
                    <a:pt x="6790" y="2079"/>
                    <a:pt x="6663" y="2091"/>
                    <a:pt x="6536" y="2091"/>
                  </a:cubicBezTo>
                  <a:cubicBezTo>
                    <a:pt x="5841" y="2091"/>
                    <a:pt x="5145" y="1745"/>
                    <a:pt x="4734" y="1184"/>
                  </a:cubicBezTo>
                  <a:cubicBezTo>
                    <a:pt x="4585" y="1239"/>
                    <a:pt x="4431" y="1277"/>
                    <a:pt x="4275" y="1299"/>
                  </a:cubicBezTo>
                  <a:cubicBezTo>
                    <a:pt x="4126" y="1321"/>
                    <a:pt x="3976" y="1332"/>
                    <a:pt x="3827" y="1332"/>
                  </a:cubicBezTo>
                  <a:cubicBezTo>
                    <a:pt x="3339" y="1332"/>
                    <a:pt x="2856" y="1215"/>
                    <a:pt x="2433" y="991"/>
                  </a:cubicBezTo>
                  <a:cubicBezTo>
                    <a:pt x="2177" y="855"/>
                    <a:pt x="1977" y="695"/>
                    <a:pt x="1831" y="513"/>
                  </a:cubicBezTo>
                  <a:cubicBezTo>
                    <a:pt x="1725" y="534"/>
                    <a:pt x="1619" y="544"/>
                    <a:pt x="1512" y="544"/>
                  </a:cubicBezTo>
                  <a:cubicBezTo>
                    <a:pt x="1501" y="544"/>
                    <a:pt x="1489" y="544"/>
                    <a:pt x="1477" y="543"/>
                  </a:cubicBezTo>
                  <a:cubicBezTo>
                    <a:pt x="1175" y="539"/>
                    <a:pt x="878" y="472"/>
                    <a:pt x="603" y="348"/>
                  </a:cubicBezTo>
                  <a:cubicBezTo>
                    <a:pt x="467" y="286"/>
                    <a:pt x="337" y="211"/>
                    <a:pt x="218" y="124"/>
                  </a:cubicBezTo>
                  <a:cubicBezTo>
                    <a:pt x="176" y="94"/>
                    <a:pt x="149" y="50"/>
                    <a:pt x="13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4"/>
            <p:cNvSpPr/>
            <p:nvPr/>
          </p:nvSpPr>
          <p:spPr>
            <a:xfrm>
              <a:off x="3041850" y="1696625"/>
              <a:ext cx="369650" cy="89225"/>
            </a:xfrm>
            <a:custGeom>
              <a:rect b="b" l="l" r="r" t="t"/>
              <a:pathLst>
                <a:path extrusionOk="0" h="3569" w="14786">
                  <a:moveTo>
                    <a:pt x="12124" y="569"/>
                  </a:moveTo>
                  <a:cubicBezTo>
                    <a:pt x="12137" y="569"/>
                    <a:pt x="12150" y="571"/>
                    <a:pt x="12163" y="574"/>
                  </a:cubicBezTo>
                  <a:cubicBezTo>
                    <a:pt x="12188" y="579"/>
                    <a:pt x="12211" y="588"/>
                    <a:pt x="12235" y="601"/>
                  </a:cubicBezTo>
                  <a:cubicBezTo>
                    <a:pt x="12318" y="648"/>
                    <a:pt x="12379" y="727"/>
                    <a:pt x="12406" y="820"/>
                  </a:cubicBezTo>
                  <a:cubicBezTo>
                    <a:pt x="12435" y="924"/>
                    <a:pt x="12428" y="1046"/>
                    <a:pt x="12390" y="1171"/>
                  </a:cubicBezTo>
                  <a:cubicBezTo>
                    <a:pt x="12179" y="1089"/>
                    <a:pt x="11982" y="991"/>
                    <a:pt x="11939" y="842"/>
                  </a:cubicBezTo>
                  <a:cubicBezTo>
                    <a:pt x="11928" y="790"/>
                    <a:pt x="11934" y="734"/>
                    <a:pt x="11960" y="687"/>
                  </a:cubicBezTo>
                  <a:cubicBezTo>
                    <a:pt x="11985" y="634"/>
                    <a:pt x="12026" y="593"/>
                    <a:pt x="12069" y="579"/>
                  </a:cubicBezTo>
                  <a:cubicBezTo>
                    <a:pt x="12087" y="573"/>
                    <a:pt x="12105" y="569"/>
                    <a:pt x="12124" y="569"/>
                  </a:cubicBezTo>
                  <a:close/>
                  <a:moveTo>
                    <a:pt x="9495" y="1337"/>
                  </a:moveTo>
                  <a:cubicBezTo>
                    <a:pt x="9501" y="1337"/>
                    <a:pt x="9506" y="1338"/>
                    <a:pt x="9512" y="1339"/>
                  </a:cubicBezTo>
                  <a:cubicBezTo>
                    <a:pt x="9540" y="1346"/>
                    <a:pt x="9567" y="1360"/>
                    <a:pt x="9586" y="1381"/>
                  </a:cubicBezTo>
                  <a:cubicBezTo>
                    <a:pt x="9635" y="1427"/>
                    <a:pt x="9690" y="1503"/>
                    <a:pt x="9693" y="1670"/>
                  </a:cubicBezTo>
                  <a:cubicBezTo>
                    <a:pt x="9687" y="1667"/>
                    <a:pt x="9680" y="1662"/>
                    <a:pt x="9673" y="1657"/>
                  </a:cubicBezTo>
                  <a:cubicBezTo>
                    <a:pt x="9509" y="1553"/>
                    <a:pt x="9418" y="1425"/>
                    <a:pt x="9440" y="1376"/>
                  </a:cubicBezTo>
                  <a:cubicBezTo>
                    <a:pt x="9456" y="1343"/>
                    <a:pt x="9469" y="1340"/>
                    <a:pt x="9478" y="1339"/>
                  </a:cubicBezTo>
                  <a:cubicBezTo>
                    <a:pt x="9483" y="1338"/>
                    <a:pt x="9489" y="1337"/>
                    <a:pt x="9495" y="1337"/>
                  </a:cubicBezTo>
                  <a:close/>
                  <a:moveTo>
                    <a:pt x="6355" y="1591"/>
                  </a:moveTo>
                  <a:cubicBezTo>
                    <a:pt x="6356" y="1591"/>
                    <a:pt x="6358" y="1591"/>
                    <a:pt x="6359" y="1591"/>
                  </a:cubicBezTo>
                  <a:cubicBezTo>
                    <a:pt x="6360" y="1591"/>
                    <a:pt x="6360" y="1592"/>
                    <a:pt x="6360" y="1592"/>
                  </a:cubicBezTo>
                  <a:cubicBezTo>
                    <a:pt x="6392" y="1601"/>
                    <a:pt x="6426" y="1665"/>
                    <a:pt x="6424" y="1733"/>
                  </a:cubicBezTo>
                  <a:cubicBezTo>
                    <a:pt x="6422" y="1840"/>
                    <a:pt x="6354" y="1954"/>
                    <a:pt x="6295" y="2034"/>
                  </a:cubicBezTo>
                  <a:cubicBezTo>
                    <a:pt x="6244" y="1939"/>
                    <a:pt x="6220" y="1851"/>
                    <a:pt x="6225" y="1772"/>
                  </a:cubicBezTo>
                  <a:cubicBezTo>
                    <a:pt x="6231" y="1709"/>
                    <a:pt x="6262" y="1652"/>
                    <a:pt x="6310" y="1612"/>
                  </a:cubicBezTo>
                  <a:cubicBezTo>
                    <a:pt x="6317" y="1607"/>
                    <a:pt x="6338" y="1591"/>
                    <a:pt x="6355" y="1591"/>
                  </a:cubicBezTo>
                  <a:close/>
                  <a:moveTo>
                    <a:pt x="2465" y="1457"/>
                  </a:moveTo>
                  <a:cubicBezTo>
                    <a:pt x="2471" y="1457"/>
                    <a:pt x="2477" y="1457"/>
                    <a:pt x="2483" y="1458"/>
                  </a:cubicBezTo>
                  <a:cubicBezTo>
                    <a:pt x="2499" y="1462"/>
                    <a:pt x="2514" y="1471"/>
                    <a:pt x="2526" y="1485"/>
                  </a:cubicBezTo>
                  <a:cubicBezTo>
                    <a:pt x="2555" y="1517"/>
                    <a:pt x="2577" y="1558"/>
                    <a:pt x="2590" y="1601"/>
                  </a:cubicBezTo>
                  <a:cubicBezTo>
                    <a:pt x="2630" y="1754"/>
                    <a:pt x="2575" y="1949"/>
                    <a:pt x="2448" y="2100"/>
                  </a:cubicBezTo>
                  <a:cubicBezTo>
                    <a:pt x="2363" y="1942"/>
                    <a:pt x="2323" y="1764"/>
                    <a:pt x="2332" y="1586"/>
                  </a:cubicBezTo>
                  <a:cubicBezTo>
                    <a:pt x="2338" y="1503"/>
                    <a:pt x="2407" y="1472"/>
                    <a:pt x="2422" y="1466"/>
                  </a:cubicBezTo>
                  <a:cubicBezTo>
                    <a:pt x="2435" y="1460"/>
                    <a:pt x="2450" y="1457"/>
                    <a:pt x="2465" y="1457"/>
                  </a:cubicBezTo>
                  <a:close/>
                  <a:moveTo>
                    <a:pt x="12140" y="1"/>
                  </a:moveTo>
                  <a:cubicBezTo>
                    <a:pt x="12064" y="1"/>
                    <a:pt x="11989" y="14"/>
                    <a:pt x="11916" y="40"/>
                  </a:cubicBezTo>
                  <a:cubicBezTo>
                    <a:pt x="11740" y="103"/>
                    <a:pt x="11585" y="246"/>
                    <a:pt x="11493" y="434"/>
                  </a:cubicBezTo>
                  <a:cubicBezTo>
                    <a:pt x="11402" y="622"/>
                    <a:pt x="11380" y="837"/>
                    <a:pt x="11433" y="1024"/>
                  </a:cubicBezTo>
                  <a:cubicBezTo>
                    <a:pt x="11535" y="1383"/>
                    <a:pt x="11844" y="1558"/>
                    <a:pt x="12078" y="1657"/>
                  </a:cubicBezTo>
                  <a:cubicBezTo>
                    <a:pt x="11814" y="1911"/>
                    <a:pt x="11440" y="2070"/>
                    <a:pt x="11048" y="2084"/>
                  </a:cubicBezTo>
                  <a:cubicBezTo>
                    <a:pt x="11026" y="2085"/>
                    <a:pt x="11004" y="2085"/>
                    <a:pt x="10982" y="2085"/>
                  </a:cubicBezTo>
                  <a:cubicBezTo>
                    <a:pt x="10732" y="2085"/>
                    <a:pt x="10470" y="2032"/>
                    <a:pt x="10204" y="1928"/>
                  </a:cubicBezTo>
                  <a:cubicBezTo>
                    <a:pt x="10246" y="1647"/>
                    <a:pt x="10247" y="1233"/>
                    <a:pt x="9942" y="947"/>
                  </a:cubicBezTo>
                  <a:cubicBezTo>
                    <a:pt x="9818" y="831"/>
                    <a:pt x="9662" y="768"/>
                    <a:pt x="9507" y="768"/>
                  </a:cubicBezTo>
                  <a:cubicBezTo>
                    <a:pt x="9464" y="768"/>
                    <a:pt x="9420" y="773"/>
                    <a:pt x="9378" y="783"/>
                  </a:cubicBezTo>
                  <a:cubicBezTo>
                    <a:pt x="9198" y="826"/>
                    <a:pt x="9049" y="957"/>
                    <a:pt x="8966" y="1141"/>
                  </a:cubicBezTo>
                  <a:cubicBezTo>
                    <a:pt x="8807" y="1493"/>
                    <a:pt x="8971" y="1879"/>
                    <a:pt x="9393" y="2147"/>
                  </a:cubicBezTo>
                  <a:cubicBezTo>
                    <a:pt x="9456" y="2188"/>
                    <a:pt x="9518" y="2225"/>
                    <a:pt x="9582" y="2260"/>
                  </a:cubicBezTo>
                  <a:cubicBezTo>
                    <a:pt x="9556" y="2335"/>
                    <a:pt x="9522" y="2407"/>
                    <a:pt x="9478" y="2473"/>
                  </a:cubicBezTo>
                  <a:cubicBezTo>
                    <a:pt x="9392" y="2597"/>
                    <a:pt x="9252" y="2705"/>
                    <a:pt x="9048" y="2800"/>
                  </a:cubicBezTo>
                  <a:cubicBezTo>
                    <a:pt x="8757" y="2937"/>
                    <a:pt x="8442" y="3003"/>
                    <a:pt x="8128" y="3003"/>
                  </a:cubicBezTo>
                  <a:cubicBezTo>
                    <a:pt x="7591" y="3003"/>
                    <a:pt x="7057" y="2809"/>
                    <a:pt x="6649" y="2450"/>
                  </a:cubicBezTo>
                  <a:cubicBezTo>
                    <a:pt x="6664" y="2432"/>
                    <a:pt x="6678" y="2415"/>
                    <a:pt x="6692" y="2398"/>
                  </a:cubicBezTo>
                  <a:cubicBezTo>
                    <a:pt x="6860" y="2179"/>
                    <a:pt x="6948" y="1954"/>
                    <a:pt x="6953" y="1732"/>
                  </a:cubicBezTo>
                  <a:cubicBezTo>
                    <a:pt x="6963" y="1409"/>
                    <a:pt x="6777" y="1120"/>
                    <a:pt x="6514" y="1043"/>
                  </a:cubicBezTo>
                  <a:cubicBezTo>
                    <a:pt x="6467" y="1030"/>
                    <a:pt x="6419" y="1023"/>
                    <a:pt x="6371" y="1023"/>
                  </a:cubicBezTo>
                  <a:cubicBezTo>
                    <a:pt x="6245" y="1023"/>
                    <a:pt x="6118" y="1069"/>
                    <a:pt x="6007" y="1157"/>
                  </a:cubicBezTo>
                  <a:cubicBezTo>
                    <a:pt x="5824" y="1304"/>
                    <a:pt x="5712" y="1522"/>
                    <a:pt x="5696" y="1757"/>
                  </a:cubicBezTo>
                  <a:cubicBezTo>
                    <a:pt x="5685" y="1976"/>
                    <a:pt x="5745" y="2190"/>
                    <a:pt x="5881" y="2408"/>
                  </a:cubicBezTo>
                  <a:cubicBezTo>
                    <a:pt x="5759" y="2483"/>
                    <a:pt x="5630" y="2549"/>
                    <a:pt x="5498" y="2605"/>
                  </a:cubicBezTo>
                  <a:cubicBezTo>
                    <a:pt x="5086" y="2778"/>
                    <a:pt x="4650" y="2866"/>
                    <a:pt x="4221" y="2866"/>
                  </a:cubicBezTo>
                  <a:cubicBezTo>
                    <a:pt x="3940" y="2866"/>
                    <a:pt x="3662" y="2829"/>
                    <a:pt x="3396" y="2752"/>
                  </a:cubicBezTo>
                  <a:cubicBezTo>
                    <a:pt x="3169" y="2688"/>
                    <a:pt x="2977" y="2601"/>
                    <a:pt x="2819" y="2494"/>
                  </a:cubicBezTo>
                  <a:cubicBezTo>
                    <a:pt x="3083" y="2191"/>
                    <a:pt x="3193" y="1778"/>
                    <a:pt x="3098" y="1426"/>
                  </a:cubicBezTo>
                  <a:cubicBezTo>
                    <a:pt x="3063" y="1302"/>
                    <a:pt x="3002" y="1186"/>
                    <a:pt x="2916" y="1089"/>
                  </a:cubicBezTo>
                  <a:cubicBezTo>
                    <a:pt x="2802" y="957"/>
                    <a:pt x="2647" y="888"/>
                    <a:pt x="2483" y="888"/>
                  </a:cubicBezTo>
                  <a:cubicBezTo>
                    <a:pt x="2406" y="888"/>
                    <a:pt x="2326" y="904"/>
                    <a:pt x="2248" y="936"/>
                  </a:cubicBezTo>
                  <a:cubicBezTo>
                    <a:pt x="1997" y="1038"/>
                    <a:pt x="1823" y="1283"/>
                    <a:pt x="1804" y="1564"/>
                  </a:cubicBezTo>
                  <a:cubicBezTo>
                    <a:pt x="1787" y="1851"/>
                    <a:pt x="1851" y="2138"/>
                    <a:pt x="1987" y="2393"/>
                  </a:cubicBezTo>
                  <a:cubicBezTo>
                    <a:pt x="1932" y="2411"/>
                    <a:pt x="1873" y="2429"/>
                    <a:pt x="1811" y="2444"/>
                  </a:cubicBezTo>
                  <a:cubicBezTo>
                    <a:pt x="1648" y="2482"/>
                    <a:pt x="1481" y="2501"/>
                    <a:pt x="1315" y="2501"/>
                  </a:cubicBezTo>
                  <a:cubicBezTo>
                    <a:pt x="1005" y="2501"/>
                    <a:pt x="697" y="2435"/>
                    <a:pt x="412" y="2306"/>
                  </a:cubicBezTo>
                  <a:cubicBezTo>
                    <a:pt x="378" y="2290"/>
                    <a:pt x="343" y="2283"/>
                    <a:pt x="308" y="2283"/>
                  </a:cubicBezTo>
                  <a:cubicBezTo>
                    <a:pt x="205" y="2283"/>
                    <a:pt x="106" y="2348"/>
                    <a:pt x="61" y="2457"/>
                  </a:cubicBezTo>
                  <a:cubicBezTo>
                    <a:pt x="1" y="2601"/>
                    <a:pt x="59" y="2768"/>
                    <a:pt x="192" y="2829"/>
                  </a:cubicBezTo>
                  <a:cubicBezTo>
                    <a:pt x="368" y="2910"/>
                    <a:pt x="552" y="2971"/>
                    <a:pt x="742" y="3010"/>
                  </a:cubicBezTo>
                  <a:cubicBezTo>
                    <a:pt x="926" y="3049"/>
                    <a:pt x="1113" y="3069"/>
                    <a:pt x="1300" y="3069"/>
                  </a:cubicBezTo>
                  <a:cubicBezTo>
                    <a:pt x="1504" y="3069"/>
                    <a:pt x="1708" y="3045"/>
                    <a:pt x="1909" y="2999"/>
                  </a:cubicBezTo>
                  <a:cubicBezTo>
                    <a:pt x="2061" y="2963"/>
                    <a:pt x="2211" y="2911"/>
                    <a:pt x="2352" y="2842"/>
                  </a:cubicBezTo>
                  <a:cubicBezTo>
                    <a:pt x="2585" y="3045"/>
                    <a:pt x="2884" y="3199"/>
                    <a:pt x="3245" y="3302"/>
                  </a:cubicBezTo>
                  <a:cubicBezTo>
                    <a:pt x="3555" y="3391"/>
                    <a:pt x="3877" y="3435"/>
                    <a:pt x="4203" y="3435"/>
                  </a:cubicBezTo>
                  <a:cubicBezTo>
                    <a:pt x="4699" y="3435"/>
                    <a:pt x="5202" y="3333"/>
                    <a:pt x="5678" y="3132"/>
                  </a:cubicBezTo>
                  <a:cubicBezTo>
                    <a:pt x="5874" y="3052"/>
                    <a:pt x="6060" y="2950"/>
                    <a:pt x="6235" y="2830"/>
                  </a:cubicBezTo>
                  <a:cubicBezTo>
                    <a:pt x="6743" y="3310"/>
                    <a:pt x="7430" y="3569"/>
                    <a:pt x="8119" y="3569"/>
                  </a:cubicBezTo>
                  <a:cubicBezTo>
                    <a:pt x="8504" y="3569"/>
                    <a:pt x="8890" y="3488"/>
                    <a:pt x="9247" y="3320"/>
                  </a:cubicBezTo>
                  <a:cubicBezTo>
                    <a:pt x="9541" y="3181"/>
                    <a:pt x="9754" y="3012"/>
                    <a:pt x="9899" y="2801"/>
                  </a:cubicBezTo>
                  <a:cubicBezTo>
                    <a:pt x="9966" y="2702"/>
                    <a:pt x="10021" y="2595"/>
                    <a:pt x="10063" y="2482"/>
                  </a:cubicBezTo>
                  <a:cubicBezTo>
                    <a:pt x="10366" y="2595"/>
                    <a:pt x="10669" y="2653"/>
                    <a:pt x="10962" y="2653"/>
                  </a:cubicBezTo>
                  <a:cubicBezTo>
                    <a:pt x="10992" y="2653"/>
                    <a:pt x="11021" y="2652"/>
                    <a:pt x="11049" y="2651"/>
                  </a:cubicBezTo>
                  <a:cubicBezTo>
                    <a:pt x="11675" y="2628"/>
                    <a:pt x="12253" y="2335"/>
                    <a:pt x="12616" y="1861"/>
                  </a:cubicBezTo>
                  <a:cubicBezTo>
                    <a:pt x="12855" y="1943"/>
                    <a:pt x="13103" y="2012"/>
                    <a:pt x="13369" y="2037"/>
                  </a:cubicBezTo>
                  <a:cubicBezTo>
                    <a:pt x="13436" y="2044"/>
                    <a:pt x="13503" y="2047"/>
                    <a:pt x="13568" y="2047"/>
                  </a:cubicBezTo>
                  <a:cubicBezTo>
                    <a:pt x="13981" y="2047"/>
                    <a:pt x="14357" y="1922"/>
                    <a:pt x="14644" y="1686"/>
                  </a:cubicBezTo>
                  <a:cubicBezTo>
                    <a:pt x="14761" y="1587"/>
                    <a:pt x="14785" y="1415"/>
                    <a:pt x="14700" y="1288"/>
                  </a:cubicBezTo>
                  <a:cubicBezTo>
                    <a:pt x="14651" y="1217"/>
                    <a:pt x="14572" y="1180"/>
                    <a:pt x="14493" y="1180"/>
                  </a:cubicBezTo>
                  <a:cubicBezTo>
                    <a:pt x="14436" y="1180"/>
                    <a:pt x="14377" y="1199"/>
                    <a:pt x="14330" y="1240"/>
                  </a:cubicBezTo>
                  <a:cubicBezTo>
                    <a:pt x="14140" y="1397"/>
                    <a:pt x="13880" y="1479"/>
                    <a:pt x="13586" y="1479"/>
                  </a:cubicBezTo>
                  <a:cubicBezTo>
                    <a:pt x="13536" y="1479"/>
                    <a:pt x="13485" y="1477"/>
                    <a:pt x="13432" y="1472"/>
                  </a:cubicBezTo>
                  <a:cubicBezTo>
                    <a:pt x="13249" y="1453"/>
                    <a:pt x="13067" y="1408"/>
                    <a:pt x="12887" y="1350"/>
                  </a:cubicBezTo>
                  <a:cubicBezTo>
                    <a:pt x="12963" y="1111"/>
                    <a:pt x="12975" y="867"/>
                    <a:pt x="12915" y="645"/>
                  </a:cubicBezTo>
                  <a:cubicBezTo>
                    <a:pt x="12852" y="412"/>
                    <a:pt x="12692" y="206"/>
                    <a:pt x="12487" y="94"/>
                  </a:cubicBezTo>
                  <a:cubicBezTo>
                    <a:pt x="12376" y="32"/>
                    <a:pt x="12257" y="1"/>
                    <a:pt x="12140"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4"/>
            <p:cNvSpPr/>
            <p:nvPr/>
          </p:nvSpPr>
          <p:spPr>
            <a:xfrm>
              <a:off x="3041775" y="1730800"/>
              <a:ext cx="369350" cy="55600"/>
            </a:xfrm>
            <a:custGeom>
              <a:rect b="b" l="l" r="r" t="t"/>
              <a:pathLst>
                <a:path extrusionOk="0" h="2224" w="14774">
                  <a:moveTo>
                    <a:pt x="14726" y="1"/>
                  </a:moveTo>
                  <a:cubicBezTo>
                    <a:pt x="14721" y="5"/>
                    <a:pt x="14719" y="11"/>
                    <a:pt x="14713" y="16"/>
                  </a:cubicBezTo>
                  <a:cubicBezTo>
                    <a:pt x="14427" y="252"/>
                    <a:pt x="14051" y="376"/>
                    <a:pt x="13637" y="376"/>
                  </a:cubicBezTo>
                  <a:cubicBezTo>
                    <a:pt x="13572" y="376"/>
                    <a:pt x="13505" y="373"/>
                    <a:pt x="13438" y="367"/>
                  </a:cubicBezTo>
                  <a:cubicBezTo>
                    <a:pt x="13174" y="341"/>
                    <a:pt x="12924" y="273"/>
                    <a:pt x="12685" y="191"/>
                  </a:cubicBezTo>
                  <a:cubicBezTo>
                    <a:pt x="12323" y="665"/>
                    <a:pt x="11745" y="958"/>
                    <a:pt x="11120" y="981"/>
                  </a:cubicBezTo>
                  <a:cubicBezTo>
                    <a:pt x="11091" y="982"/>
                    <a:pt x="11062" y="983"/>
                    <a:pt x="11032" y="983"/>
                  </a:cubicBezTo>
                  <a:cubicBezTo>
                    <a:pt x="10738" y="983"/>
                    <a:pt x="10435" y="924"/>
                    <a:pt x="10132" y="812"/>
                  </a:cubicBezTo>
                  <a:cubicBezTo>
                    <a:pt x="10090" y="925"/>
                    <a:pt x="10035" y="1032"/>
                    <a:pt x="9969" y="1130"/>
                  </a:cubicBezTo>
                  <a:cubicBezTo>
                    <a:pt x="9825" y="1341"/>
                    <a:pt x="9610" y="1510"/>
                    <a:pt x="9316" y="1649"/>
                  </a:cubicBezTo>
                  <a:cubicBezTo>
                    <a:pt x="8959" y="1817"/>
                    <a:pt x="8573" y="1898"/>
                    <a:pt x="8188" y="1898"/>
                  </a:cubicBezTo>
                  <a:cubicBezTo>
                    <a:pt x="7499" y="1898"/>
                    <a:pt x="6813" y="1639"/>
                    <a:pt x="6304" y="1159"/>
                  </a:cubicBezTo>
                  <a:cubicBezTo>
                    <a:pt x="6130" y="1280"/>
                    <a:pt x="5943" y="1382"/>
                    <a:pt x="5747" y="1462"/>
                  </a:cubicBezTo>
                  <a:cubicBezTo>
                    <a:pt x="5271" y="1662"/>
                    <a:pt x="4768" y="1764"/>
                    <a:pt x="4272" y="1764"/>
                  </a:cubicBezTo>
                  <a:cubicBezTo>
                    <a:pt x="3947" y="1764"/>
                    <a:pt x="3624" y="1720"/>
                    <a:pt x="3314" y="1632"/>
                  </a:cubicBezTo>
                  <a:cubicBezTo>
                    <a:pt x="2953" y="1529"/>
                    <a:pt x="2655" y="1375"/>
                    <a:pt x="2422" y="1172"/>
                  </a:cubicBezTo>
                  <a:cubicBezTo>
                    <a:pt x="2280" y="1241"/>
                    <a:pt x="2132" y="1294"/>
                    <a:pt x="1978" y="1328"/>
                  </a:cubicBezTo>
                  <a:cubicBezTo>
                    <a:pt x="1777" y="1375"/>
                    <a:pt x="1572" y="1399"/>
                    <a:pt x="1367" y="1399"/>
                  </a:cubicBezTo>
                  <a:cubicBezTo>
                    <a:pt x="1181" y="1399"/>
                    <a:pt x="994" y="1379"/>
                    <a:pt x="811" y="1340"/>
                  </a:cubicBezTo>
                  <a:cubicBezTo>
                    <a:pt x="621" y="1300"/>
                    <a:pt x="437" y="1239"/>
                    <a:pt x="261" y="1158"/>
                  </a:cubicBezTo>
                  <a:cubicBezTo>
                    <a:pt x="199" y="1129"/>
                    <a:pt x="153" y="1078"/>
                    <a:pt x="129" y="1014"/>
                  </a:cubicBezTo>
                  <a:cubicBezTo>
                    <a:pt x="100" y="1042"/>
                    <a:pt x="78" y="1075"/>
                    <a:pt x="62" y="1112"/>
                  </a:cubicBezTo>
                  <a:cubicBezTo>
                    <a:pt x="0" y="1256"/>
                    <a:pt x="59" y="1422"/>
                    <a:pt x="192" y="1484"/>
                  </a:cubicBezTo>
                  <a:cubicBezTo>
                    <a:pt x="369" y="1565"/>
                    <a:pt x="553" y="1625"/>
                    <a:pt x="743" y="1665"/>
                  </a:cubicBezTo>
                  <a:cubicBezTo>
                    <a:pt x="926" y="1704"/>
                    <a:pt x="1112" y="1723"/>
                    <a:pt x="1299" y="1723"/>
                  </a:cubicBezTo>
                  <a:cubicBezTo>
                    <a:pt x="1504" y="1723"/>
                    <a:pt x="1708" y="1700"/>
                    <a:pt x="1909" y="1653"/>
                  </a:cubicBezTo>
                  <a:cubicBezTo>
                    <a:pt x="2062" y="1618"/>
                    <a:pt x="2212" y="1566"/>
                    <a:pt x="2353" y="1497"/>
                  </a:cubicBezTo>
                  <a:cubicBezTo>
                    <a:pt x="2586" y="1700"/>
                    <a:pt x="2885" y="1854"/>
                    <a:pt x="3246" y="1956"/>
                  </a:cubicBezTo>
                  <a:cubicBezTo>
                    <a:pt x="3556" y="2045"/>
                    <a:pt x="3880" y="2089"/>
                    <a:pt x="4206" y="2089"/>
                  </a:cubicBezTo>
                  <a:cubicBezTo>
                    <a:pt x="4701" y="2089"/>
                    <a:pt x="5204" y="1987"/>
                    <a:pt x="5679" y="1787"/>
                  </a:cubicBezTo>
                  <a:cubicBezTo>
                    <a:pt x="5874" y="1706"/>
                    <a:pt x="6062" y="1605"/>
                    <a:pt x="6236" y="1485"/>
                  </a:cubicBezTo>
                  <a:cubicBezTo>
                    <a:pt x="6744" y="1965"/>
                    <a:pt x="7430" y="2223"/>
                    <a:pt x="8120" y="2223"/>
                  </a:cubicBezTo>
                  <a:cubicBezTo>
                    <a:pt x="8505" y="2223"/>
                    <a:pt x="8891" y="2142"/>
                    <a:pt x="9248" y="1975"/>
                  </a:cubicBezTo>
                  <a:cubicBezTo>
                    <a:pt x="9542" y="1836"/>
                    <a:pt x="9755" y="1667"/>
                    <a:pt x="9900" y="1456"/>
                  </a:cubicBezTo>
                  <a:cubicBezTo>
                    <a:pt x="9967" y="1357"/>
                    <a:pt x="10021" y="1250"/>
                    <a:pt x="10063" y="1137"/>
                  </a:cubicBezTo>
                  <a:cubicBezTo>
                    <a:pt x="10369" y="1251"/>
                    <a:pt x="10674" y="1308"/>
                    <a:pt x="10969" y="1308"/>
                  </a:cubicBezTo>
                  <a:cubicBezTo>
                    <a:pt x="10996" y="1308"/>
                    <a:pt x="11023" y="1307"/>
                    <a:pt x="11050" y="1306"/>
                  </a:cubicBezTo>
                  <a:cubicBezTo>
                    <a:pt x="11676" y="1283"/>
                    <a:pt x="12254" y="989"/>
                    <a:pt x="12616" y="516"/>
                  </a:cubicBezTo>
                  <a:cubicBezTo>
                    <a:pt x="12856" y="599"/>
                    <a:pt x="13105" y="667"/>
                    <a:pt x="13369" y="692"/>
                  </a:cubicBezTo>
                  <a:cubicBezTo>
                    <a:pt x="13437" y="699"/>
                    <a:pt x="13503" y="702"/>
                    <a:pt x="13569" y="702"/>
                  </a:cubicBezTo>
                  <a:cubicBezTo>
                    <a:pt x="13982" y="702"/>
                    <a:pt x="14359" y="577"/>
                    <a:pt x="14645" y="341"/>
                  </a:cubicBezTo>
                  <a:cubicBezTo>
                    <a:pt x="14745" y="258"/>
                    <a:pt x="14773" y="117"/>
                    <a:pt x="1472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4"/>
            <p:cNvSpPr/>
            <p:nvPr/>
          </p:nvSpPr>
          <p:spPr>
            <a:xfrm>
              <a:off x="3330375" y="1777750"/>
              <a:ext cx="11700" cy="10025"/>
            </a:xfrm>
            <a:custGeom>
              <a:rect b="b" l="l" r="r" t="t"/>
              <a:pathLst>
                <a:path extrusionOk="0" h="401" w="468">
                  <a:moveTo>
                    <a:pt x="268" y="1"/>
                  </a:moveTo>
                  <a:cubicBezTo>
                    <a:pt x="90" y="1"/>
                    <a:pt x="1" y="216"/>
                    <a:pt x="127" y="341"/>
                  </a:cubicBezTo>
                  <a:cubicBezTo>
                    <a:pt x="168" y="382"/>
                    <a:pt x="218" y="400"/>
                    <a:pt x="267" y="400"/>
                  </a:cubicBezTo>
                  <a:cubicBezTo>
                    <a:pt x="370" y="400"/>
                    <a:pt x="468" y="320"/>
                    <a:pt x="468" y="200"/>
                  </a:cubicBezTo>
                  <a:cubicBezTo>
                    <a:pt x="468" y="90"/>
                    <a:pt x="378" y="1"/>
                    <a:pt x="268"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4"/>
            <p:cNvSpPr/>
            <p:nvPr/>
          </p:nvSpPr>
          <p:spPr>
            <a:xfrm>
              <a:off x="3303325" y="1687925"/>
              <a:ext cx="11700" cy="10000"/>
            </a:xfrm>
            <a:custGeom>
              <a:rect b="b" l="l" r="r" t="t"/>
              <a:pathLst>
                <a:path extrusionOk="0" h="400" w="468">
                  <a:moveTo>
                    <a:pt x="269" y="0"/>
                  </a:moveTo>
                  <a:cubicBezTo>
                    <a:pt x="269" y="0"/>
                    <a:pt x="268" y="0"/>
                    <a:pt x="267" y="0"/>
                  </a:cubicBezTo>
                  <a:cubicBezTo>
                    <a:pt x="90" y="0"/>
                    <a:pt x="1" y="216"/>
                    <a:pt x="127" y="341"/>
                  </a:cubicBezTo>
                  <a:cubicBezTo>
                    <a:pt x="168" y="381"/>
                    <a:pt x="218" y="400"/>
                    <a:pt x="267" y="400"/>
                  </a:cubicBezTo>
                  <a:cubicBezTo>
                    <a:pt x="369" y="400"/>
                    <a:pt x="468" y="319"/>
                    <a:pt x="468" y="199"/>
                  </a:cubicBezTo>
                  <a:cubicBezTo>
                    <a:pt x="468" y="89"/>
                    <a:pt x="378" y="0"/>
                    <a:pt x="269"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4"/>
            <p:cNvSpPr/>
            <p:nvPr/>
          </p:nvSpPr>
          <p:spPr>
            <a:xfrm>
              <a:off x="3218300" y="1434925"/>
              <a:ext cx="11700" cy="10000"/>
            </a:xfrm>
            <a:custGeom>
              <a:rect b="b" l="l" r="r" t="t"/>
              <a:pathLst>
                <a:path extrusionOk="0" h="400" w="468">
                  <a:moveTo>
                    <a:pt x="270" y="0"/>
                  </a:moveTo>
                  <a:cubicBezTo>
                    <a:pt x="270" y="0"/>
                    <a:pt x="269" y="0"/>
                    <a:pt x="268" y="0"/>
                  </a:cubicBezTo>
                  <a:cubicBezTo>
                    <a:pt x="90" y="0"/>
                    <a:pt x="1" y="215"/>
                    <a:pt x="127" y="341"/>
                  </a:cubicBezTo>
                  <a:cubicBezTo>
                    <a:pt x="168" y="381"/>
                    <a:pt x="218" y="399"/>
                    <a:pt x="267" y="399"/>
                  </a:cubicBezTo>
                  <a:cubicBezTo>
                    <a:pt x="369" y="399"/>
                    <a:pt x="468" y="320"/>
                    <a:pt x="468" y="200"/>
                  </a:cubicBezTo>
                  <a:cubicBezTo>
                    <a:pt x="468" y="89"/>
                    <a:pt x="380" y="0"/>
                    <a:pt x="270"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4"/>
            <p:cNvSpPr/>
            <p:nvPr/>
          </p:nvSpPr>
          <p:spPr>
            <a:xfrm>
              <a:off x="3259925" y="1484875"/>
              <a:ext cx="11700" cy="10025"/>
            </a:xfrm>
            <a:custGeom>
              <a:rect b="b" l="l" r="r" t="t"/>
              <a:pathLst>
                <a:path extrusionOk="0" h="401" w="468">
                  <a:moveTo>
                    <a:pt x="267" y="1"/>
                  </a:moveTo>
                  <a:cubicBezTo>
                    <a:pt x="90" y="1"/>
                    <a:pt x="0" y="216"/>
                    <a:pt x="127" y="341"/>
                  </a:cubicBezTo>
                  <a:cubicBezTo>
                    <a:pt x="167" y="382"/>
                    <a:pt x="217" y="400"/>
                    <a:pt x="266" y="400"/>
                  </a:cubicBezTo>
                  <a:cubicBezTo>
                    <a:pt x="368" y="400"/>
                    <a:pt x="467" y="320"/>
                    <a:pt x="467" y="200"/>
                  </a:cubicBezTo>
                  <a:cubicBezTo>
                    <a:pt x="467" y="90"/>
                    <a:pt x="378" y="1"/>
                    <a:pt x="267"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4"/>
            <p:cNvSpPr/>
            <p:nvPr/>
          </p:nvSpPr>
          <p:spPr>
            <a:xfrm>
              <a:off x="3133925" y="1793350"/>
              <a:ext cx="11700" cy="10000"/>
            </a:xfrm>
            <a:custGeom>
              <a:rect b="b" l="l" r="r" t="t"/>
              <a:pathLst>
                <a:path extrusionOk="0" h="400" w="468">
                  <a:moveTo>
                    <a:pt x="267" y="1"/>
                  </a:moveTo>
                  <a:cubicBezTo>
                    <a:pt x="89" y="1"/>
                    <a:pt x="0" y="216"/>
                    <a:pt x="126" y="341"/>
                  </a:cubicBezTo>
                  <a:cubicBezTo>
                    <a:pt x="167" y="382"/>
                    <a:pt x="217" y="400"/>
                    <a:pt x="266" y="400"/>
                  </a:cubicBezTo>
                  <a:cubicBezTo>
                    <a:pt x="369" y="400"/>
                    <a:pt x="467" y="320"/>
                    <a:pt x="467" y="200"/>
                  </a:cubicBezTo>
                  <a:cubicBezTo>
                    <a:pt x="467" y="90"/>
                    <a:pt x="378" y="1"/>
                    <a:pt x="267"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4"/>
            <p:cNvSpPr/>
            <p:nvPr/>
          </p:nvSpPr>
          <p:spPr>
            <a:xfrm>
              <a:off x="3150050" y="1802075"/>
              <a:ext cx="11700" cy="10000"/>
            </a:xfrm>
            <a:custGeom>
              <a:rect b="b" l="l" r="r" t="t"/>
              <a:pathLst>
                <a:path extrusionOk="0" h="400" w="468">
                  <a:moveTo>
                    <a:pt x="268" y="1"/>
                  </a:moveTo>
                  <a:cubicBezTo>
                    <a:pt x="90" y="1"/>
                    <a:pt x="0" y="216"/>
                    <a:pt x="127" y="341"/>
                  </a:cubicBezTo>
                  <a:cubicBezTo>
                    <a:pt x="167" y="382"/>
                    <a:pt x="217" y="400"/>
                    <a:pt x="266" y="400"/>
                  </a:cubicBezTo>
                  <a:cubicBezTo>
                    <a:pt x="369" y="400"/>
                    <a:pt x="467" y="320"/>
                    <a:pt x="467" y="200"/>
                  </a:cubicBezTo>
                  <a:cubicBezTo>
                    <a:pt x="467" y="90"/>
                    <a:pt x="378" y="1"/>
                    <a:pt x="268"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4"/>
            <p:cNvSpPr/>
            <p:nvPr/>
          </p:nvSpPr>
          <p:spPr>
            <a:xfrm>
              <a:off x="3318450" y="1577975"/>
              <a:ext cx="11700" cy="10025"/>
            </a:xfrm>
            <a:custGeom>
              <a:rect b="b" l="l" r="r" t="t"/>
              <a:pathLst>
                <a:path extrusionOk="0" h="401" w="468">
                  <a:moveTo>
                    <a:pt x="267" y="1"/>
                  </a:moveTo>
                  <a:cubicBezTo>
                    <a:pt x="90" y="1"/>
                    <a:pt x="1" y="216"/>
                    <a:pt x="127" y="343"/>
                  </a:cubicBezTo>
                  <a:cubicBezTo>
                    <a:pt x="167" y="383"/>
                    <a:pt x="217" y="401"/>
                    <a:pt x="266" y="401"/>
                  </a:cubicBezTo>
                  <a:cubicBezTo>
                    <a:pt x="369" y="401"/>
                    <a:pt x="467" y="321"/>
                    <a:pt x="467" y="200"/>
                  </a:cubicBezTo>
                  <a:cubicBezTo>
                    <a:pt x="467" y="90"/>
                    <a:pt x="378" y="1"/>
                    <a:pt x="267"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4"/>
            <p:cNvSpPr/>
            <p:nvPr/>
          </p:nvSpPr>
          <p:spPr>
            <a:xfrm>
              <a:off x="3139875" y="1668225"/>
              <a:ext cx="11725" cy="10025"/>
            </a:xfrm>
            <a:custGeom>
              <a:rect b="b" l="l" r="r" t="t"/>
              <a:pathLst>
                <a:path extrusionOk="0" h="401" w="469">
                  <a:moveTo>
                    <a:pt x="268" y="0"/>
                  </a:moveTo>
                  <a:cubicBezTo>
                    <a:pt x="90" y="0"/>
                    <a:pt x="1" y="216"/>
                    <a:pt x="127" y="341"/>
                  </a:cubicBezTo>
                  <a:cubicBezTo>
                    <a:pt x="168" y="382"/>
                    <a:pt x="218" y="400"/>
                    <a:pt x="267" y="400"/>
                  </a:cubicBezTo>
                  <a:cubicBezTo>
                    <a:pt x="370" y="400"/>
                    <a:pt x="468" y="320"/>
                    <a:pt x="468" y="200"/>
                  </a:cubicBezTo>
                  <a:cubicBezTo>
                    <a:pt x="468" y="90"/>
                    <a:pt x="378" y="0"/>
                    <a:pt x="268"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4"/>
            <p:cNvSpPr/>
            <p:nvPr/>
          </p:nvSpPr>
          <p:spPr>
            <a:xfrm>
              <a:off x="3413750" y="1783925"/>
              <a:ext cx="11700" cy="10000"/>
            </a:xfrm>
            <a:custGeom>
              <a:rect b="b" l="l" r="r" t="t"/>
              <a:pathLst>
                <a:path extrusionOk="0" h="400" w="468">
                  <a:moveTo>
                    <a:pt x="269" y="0"/>
                  </a:moveTo>
                  <a:cubicBezTo>
                    <a:pt x="269" y="0"/>
                    <a:pt x="268" y="0"/>
                    <a:pt x="267" y="0"/>
                  </a:cubicBezTo>
                  <a:cubicBezTo>
                    <a:pt x="90" y="0"/>
                    <a:pt x="1" y="215"/>
                    <a:pt x="127" y="341"/>
                  </a:cubicBezTo>
                  <a:cubicBezTo>
                    <a:pt x="167" y="381"/>
                    <a:pt x="217" y="399"/>
                    <a:pt x="266" y="399"/>
                  </a:cubicBezTo>
                  <a:cubicBezTo>
                    <a:pt x="369" y="399"/>
                    <a:pt x="468" y="320"/>
                    <a:pt x="468" y="200"/>
                  </a:cubicBezTo>
                  <a:cubicBezTo>
                    <a:pt x="467" y="89"/>
                    <a:pt x="378" y="0"/>
                    <a:pt x="269"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4"/>
            <p:cNvSpPr/>
            <p:nvPr/>
          </p:nvSpPr>
          <p:spPr>
            <a:xfrm>
              <a:off x="3248825" y="1798350"/>
              <a:ext cx="11700" cy="10000"/>
            </a:xfrm>
            <a:custGeom>
              <a:rect b="b" l="l" r="r" t="t"/>
              <a:pathLst>
                <a:path extrusionOk="0" h="400" w="468">
                  <a:moveTo>
                    <a:pt x="267" y="0"/>
                  </a:moveTo>
                  <a:cubicBezTo>
                    <a:pt x="90" y="0"/>
                    <a:pt x="1" y="216"/>
                    <a:pt x="127" y="341"/>
                  </a:cubicBezTo>
                  <a:cubicBezTo>
                    <a:pt x="167" y="381"/>
                    <a:pt x="217" y="400"/>
                    <a:pt x="266" y="400"/>
                  </a:cubicBezTo>
                  <a:cubicBezTo>
                    <a:pt x="369" y="400"/>
                    <a:pt x="468" y="319"/>
                    <a:pt x="468" y="199"/>
                  </a:cubicBezTo>
                  <a:cubicBezTo>
                    <a:pt x="468" y="89"/>
                    <a:pt x="377" y="0"/>
                    <a:pt x="26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4"/>
            <p:cNvSpPr/>
            <p:nvPr/>
          </p:nvSpPr>
          <p:spPr>
            <a:xfrm>
              <a:off x="3200275" y="1587400"/>
              <a:ext cx="11675" cy="10000"/>
            </a:xfrm>
            <a:custGeom>
              <a:rect b="b" l="l" r="r" t="t"/>
              <a:pathLst>
                <a:path extrusionOk="0" h="400" w="467">
                  <a:moveTo>
                    <a:pt x="270" y="0"/>
                  </a:moveTo>
                  <a:cubicBezTo>
                    <a:pt x="269" y="0"/>
                    <a:pt x="268" y="0"/>
                    <a:pt x="268" y="0"/>
                  </a:cubicBezTo>
                  <a:cubicBezTo>
                    <a:pt x="89" y="0"/>
                    <a:pt x="0" y="215"/>
                    <a:pt x="126" y="341"/>
                  </a:cubicBezTo>
                  <a:cubicBezTo>
                    <a:pt x="167" y="381"/>
                    <a:pt x="217" y="399"/>
                    <a:pt x="266" y="399"/>
                  </a:cubicBezTo>
                  <a:cubicBezTo>
                    <a:pt x="369" y="399"/>
                    <a:pt x="467" y="320"/>
                    <a:pt x="467" y="200"/>
                  </a:cubicBezTo>
                  <a:cubicBezTo>
                    <a:pt x="467" y="89"/>
                    <a:pt x="379" y="0"/>
                    <a:pt x="270"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4"/>
            <p:cNvSpPr/>
            <p:nvPr/>
          </p:nvSpPr>
          <p:spPr>
            <a:xfrm>
              <a:off x="3213325" y="1599450"/>
              <a:ext cx="11700" cy="10000"/>
            </a:xfrm>
            <a:custGeom>
              <a:rect b="b" l="l" r="r" t="t"/>
              <a:pathLst>
                <a:path extrusionOk="0" h="400" w="468">
                  <a:moveTo>
                    <a:pt x="267" y="0"/>
                  </a:moveTo>
                  <a:cubicBezTo>
                    <a:pt x="90" y="0"/>
                    <a:pt x="1" y="216"/>
                    <a:pt x="127" y="341"/>
                  </a:cubicBezTo>
                  <a:cubicBezTo>
                    <a:pt x="168" y="382"/>
                    <a:pt x="218" y="400"/>
                    <a:pt x="267" y="400"/>
                  </a:cubicBezTo>
                  <a:cubicBezTo>
                    <a:pt x="369" y="400"/>
                    <a:pt x="467" y="320"/>
                    <a:pt x="467" y="199"/>
                  </a:cubicBezTo>
                  <a:cubicBezTo>
                    <a:pt x="467" y="89"/>
                    <a:pt x="377" y="0"/>
                    <a:pt x="26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4"/>
            <p:cNvSpPr/>
            <p:nvPr/>
          </p:nvSpPr>
          <p:spPr>
            <a:xfrm>
              <a:off x="3222650" y="1362675"/>
              <a:ext cx="31700" cy="36075"/>
            </a:xfrm>
            <a:custGeom>
              <a:rect b="b" l="l" r="r" t="t"/>
              <a:pathLst>
                <a:path extrusionOk="0" h="1443" w="1268">
                  <a:moveTo>
                    <a:pt x="634" y="1"/>
                  </a:moveTo>
                  <a:cubicBezTo>
                    <a:pt x="607" y="1"/>
                    <a:pt x="580" y="18"/>
                    <a:pt x="567" y="52"/>
                  </a:cubicBezTo>
                  <a:lnTo>
                    <a:pt x="464" y="311"/>
                  </a:lnTo>
                  <a:cubicBezTo>
                    <a:pt x="435" y="380"/>
                    <a:pt x="382" y="429"/>
                    <a:pt x="319" y="439"/>
                  </a:cubicBezTo>
                  <a:lnTo>
                    <a:pt x="87" y="481"/>
                  </a:lnTo>
                  <a:cubicBezTo>
                    <a:pt x="26" y="492"/>
                    <a:pt x="1" y="586"/>
                    <a:pt x="46" y="641"/>
                  </a:cubicBezTo>
                  <a:lnTo>
                    <a:pt x="214" y="841"/>
                  </a:lnTo>
                  <a:cubicBezTo>
                    <a:pt x="260" y="900"/>
                    <a:pt x="280" y="975"/>
                    <a:pt x="268" y="1050"/>
                  </a:cubicBezTo>
                  <a:lnTo>
                    <a:pt x="229" y="1333"/>
                  </a:lnTo>
                  <a:cubicBezTo>
                    <a:pt x="220" y="1393"/>
                    <a:pt x="260" y="1443"/>
                    <a:pt x="304" y="1443"/>
                  </a:cubicBezTo>
                  <a:cubicBezTo>
                    <a:pt x="315" y="1443"/>
                    <a:pt x="327" y="1439"/>
                    <a:pt x="339" y="1432"/>
                  </a:cubicBezTo>
                  <a:lnTo>
                    <a:pt x="546" y="1298"/>
                  </a:lnTo>
                  <a:cubicBezTo>
                    <a:pt x="573" y="1280"/>
                    <a:pt x="604" y="1271"/>
                    <a:pt x="635" y="1271"/>
                  </a:cubicBezTo>
                  <a:cubicBezTo>
                    <a:pt x="666" y="1271"/>
                    <a:pt x="697" y="1280"/>
                    <a:pt x="723" y="1298"/>
                  </a:cubicBezTo>
                  <a:lnTo>
                    <a:pt x="931" y="1432"/>
                  </a:lnTo>
                  <a:cubicBezTo>
                    <a:pt x="942" y="1439"/>
                    <a:pt x="954" y="1443"/>
                    <a:pt x="966" y="1443"/>
                  </a:cubicBezTo>
                  <a:cubicBezTo>
                    <a:pt x="1010" y="1443"/>
                    <a:pt x="1049" y="1393"/>
                    <a:pt x="1040" y="1333"/>
                  </a:cubicBezTo>
                  <a:lnTo>
                    <a:pt x="1000" y="1050"/>
                  </a:lnTo>
                  <a:cubicBezTo>
                    <a:pt x="990" y="975"/>
                    <a:pt x="1010" y="900"/>
                    <a:pt x="1056" y="841"/>
                  </a:cubicBezTo>
                  <a:lnTo>
                    <a:pt x="1223" y="641"/>
                  </a:lnTo>
                  <a:cubicBezTo>
                    <a:pt x="1268" y="586"/>
                    <a:pt x="1244" y="492"/>
                    <a:pt x="1181" y="481"/>
                  </a:cubicBezTo>
                  <a:lnTo>
                    <a:pt x="949" y="439"/>
                  </a:lnTo>
                  <a:cubicBezTo>
                    <a:pt x="887" y="429"/>
                    <a:pt x="833" y="380"/>
                    <a:pt x="806" y="311"/>
                  </a:cubicBezTo>
                  <a:lnTo>
                    <a:pt x="703" y="52"/>
                  </a:lnTo>
                  <a:cubicBezTo>
                    <a:pt x="689" y="18"/>
                    <a:pt x="661" y="1"/>
                    <a:pt x="634"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4"/>
            <p:cNvSpPr/>
            <p:nvPr/>
          </p:nvSpPr>
          <p:spPr>
            <a:xfrm>
              <a:off x="3222700" y="1374775"/>
              <a:ext cx="6950" cy="11050"/>
            </a:xfrm>
            <a:custGeom>
              <a:rect b="b" l="l" r="r" t="t"/>
              <a:pathLst>
                <a:path extrusionOk="0" h="442" w="278">
                  <a:moveTo>
                    <a:pt x="80" y="0"/>
                  </a:moveTo>
                  <a:cubicBezTo>
                    <a:pt x="23" y="18"/>
                    <a:pt x="1" y="105"/>
                    <a:pt x="44" y="156"/>
                  </a:cubicBezTo>
                  <a:lnTo>
                    <a:pt x="211" y="357"/>
                  </a:lnTo>
                  <a:cubicBezTo>
                    <a:pt x="231" y="381"/>
                    <a:pt x="246" y="412"/>
                    <a:pt x="256" y="442"/>
                  </a:cubicBezTo>
                  <a:lnTo>
                    <a:pt x="266" y="366"/>
                  </a:lnTo>
                  <a:cubicBezTo>
                    <a:pt x="278" y="292"/>
                    <a:pt x="257" y="217"/>
                    <a:pt x="211" y="158"/>
                  </a:cubicBezTo>
                  <a:lnTo>
                    <a:pt x="80" y="0"/>
                  </a:ln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4"/>
            <p:cNvSpPr/>
            <p:nvPr/>
          </p:nvSpPr>
          <p:spPr>
            <a:xfrm>
              <a:off x="3228150" y="1389450"/>
              <a:ext cx="20700" cy="9275"/>
            </a:xfrm>
            <a:custGeom>
              <a:rect b="b" l="l" r="r" t="t"/>
              <a:pathLst>
                <a:path extrusionOk="0" h="371" w="828">
                  <a:moveTo>
                    <a:pt x="414" y="0"/>
                  </a:moveTo>
                  <a:cubicBezTo>
                    <a:pt x="383" y="0"/>
                    <a:pt x="352" y="9"/>
                    <a:pt x="325" y="27"/>
                  </a:cubicBezTo>
                  <a:lnTo>
                    <a:pt x="119" y="162"/>
                  </a:lnTo>
                  <a:cubicBezTo>
                    <a:pt x="108" y="169"/>
                    <a:pt x="97" y="172"/>
                    <a:pt x="86" y="172"/>
                  </a:cubicBezTo>
                  <a:cubicBezTo>
                    <a:pt x="62" y="172"/>
                    <a:pt x="40" y="157"/>
                    <a:pt x="26" y="135"/>
                  </a:cubicBezTo>
                  <a:lnTo>
                    <a:pt x="9" y="261"/>
                  </a:lnTo>
                  <a:cubicBezTo>
                    <a:pt x="0" y="322"/>
                    <a:pt x="39" y="371"/>
                    <a:pt x="84" y="371"/>
                  </a:cubicBezTo>
                  <a:cubicBezTo>
                    <a:pt x="95" y="371"/>
                    <a:pt x="107" y="367"/>
                    <a:pt x="119" y="360"/>
                  </a:cubicBezTo>
                  <a:lnTo>
                    <a:pt x="325" y="227"/>
                  </a:lnTo>
                  <a:cubicBezTo>
                    <a:pt x="352" y="208"/>
                    <a:pt x="383" y="199"/>
                    <a:pt x="414" y="199"/>
                  </a:cubicBezTo>
                  <a:cubicBezTo>
                    <a:pt x="445" y="199"/>
                    <a:pt x="476" y="208"/>
                    <a:pt x="503" y="227"/>
                  </a:cubicBezTo>
                  <a:lnTo>
                    <a:pt x="710" y="360"/>
                  </a:lnTo>
                  <a:cubicBezTo>
                    <a:pt x="721" y="367"/>
                    <a:pt x="733" y="371"/>
                    <a:pt x="745" y="371"/>
                  </a:cubicBezTo>
                  <a:cubicBezTo>
                    <a:pt x="789" y="371"/>
                    <a:pt x="828" y="322"/>
                    <a:pt x="820" y="261"/>
                  </a:cubicBezTo>
                  <a:lnTo>
                    <a:pt x="802" y="135"/>
                  </a:lnTo>
                  <a:cubicBezTo>
                    <a:pt x="788" y="157"/>
                    <a:pt x="767" y="172"/>
                    <a:pt x="743" y="172"/>
                  </a:cubicBezTo>
                  <a:cubicBezTo>
                    <a:pt x="732" y="172"/>
                    <a:pt x="721" y="169"/>
                    <a:pt x="710" y="162"/>
                  </a:cubicBezTo>
                  <a:lnTo>
                    <a:pt x="503" y="27"/>
                  </a:lnTo>
                  <a:cubicBezTo>
                    <a:pt x="476" y="9"/>
                    <a:pt x="445" y="0"/>
                    <a:pt x="41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4"/>
            <p:cNvSpPr/>
            <p:nvPr/>
          </p:nvSpPr>
          <p:spPr>
            <a:xfrm>
              <a:off x="3247350" y="1374775"/>
              <a:ext cx="6950" cy="11050"/>
            </a:xfrm>
            <a:custGeom>
              <a:rect b="b" l="l" r="r" t="t"/>
              <a:pathLst>
                <a:path extrusionOk="0" h="442" w="278">
                  <a:moveTo>
                    <a:pt x="199" y="0"/>
                  </a:moveTo>
                  <a:lnTo>
                    <a:pt x="67" y="159"/>
                  </a:lnTo>
                  <a:cubicBezTo>
                    <a:pt x="20" y="217"/>
                    <a:pt x="1" y="292"/>
                    <a:pt x="12" y="366"/>
                  </a:cubicBezTo>
                  <a:lnTo>
                    <a:pt x="23" y="442"/>
                  </a:lnTo>
                  <a:cubicBezTo>
                    <a:pt x="32" y="412"/>
                    <a:pt x="47" y="381"/>
                    <a:pt x="67" y="357"/>
                  </a:cubicBezTo>
                  <a:lnTo>
                    <a:pt x="235" y="156"/>
                  </a:lnTo>
                  <a:cubicBezTo>
                    <a:pt x="278" y="105"/>
                    <a:pt x="256" y="18"/>
                    <a:pt x="19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4"/>
            <p:cNvSpPr/>
            <p:nvPr/>
          </p:nvSpPr>
          <p:spPr>
            <a:xfrm>
              <a:off x="3012200" y="1336950"/>
              <a:ext cx="448825" cy="571050"/>
            </a:xfrm>
            <a:custGeom>
              <a:rect b="b" l="l" r="r" t="t"/>
              <a:pathLst>
                <a:path extrusionOk="0" h="22842" w="17953">
                  <a:moveTo>
                    <a:pt x="7127" y="19196"/>
                  </a:moveTo>
                  <a:cubicBezTo>
                    <a:pt x="7127" y="19196"/>
                    <a:pt x="7127" y="19196"/>
                    <a:pt x="7127" y="19196"/>
                  </a:cubicBezTo>
                  <a:lnTo>
                    <a:pt x="7127" y="19196"/>
                  </a:lnTo>
                  <a:cubicBezTo>
                    <a:pt x="7128" y="19196"/>
                    <a:pt x="7128" y="19196"/>
                    <a:pt x="7128" y="19196"/>
                  </a:cubicBezTo>
                  <a:close/>
                  <a:moveTo>
                    <a:pt x="9048" y="626"/>
                  </a:moveTo>
                  <a:lnTo>
                    <a:pt x="9287" y="1110"/>
                  </a:lnTo>
                  <a:cubicBezTo>
                    <a:pt x="9338" y="1216"/>
                    <a:pt x="9440" y="1290"/>
                    <a:pt x="9556" y="1306"/>
                  </a:cubicBezTo>
                  <a:lnTo>
                    <a:pt x="10091" y="1384"/>
                  </a:lnTo>
                  <a:lnTo>
                    <a:pt x="9704" y="1760"/>
                  </a:lnTo>
                  <a:cubicBezTo>
                    <a:pt x="9620" y="1842"/>
                    <a:pt x="9582" y="1962"/>
                    <a:pt x="9601" y="2077"/>
                  </a:cubicBezTo>
                  <a:lnTo>
                    <a:pt x="9731" y="2833"/>
                  </a:lnTo>
                  <a:cubicBezTo>
                    <a:pt x="9718" y="3051"/>
                    <a:pt x="9772" y="3229"/>
                    <a:pt x="9887" y="3367"/>
                  </a:cubicBezTo>
                  <a:lnTo>
                    <a:pt x="13710" y="7889"/>
                  </a:lnTo>
                  <a:cubicBezTo>
                    <a:pt x="13772" y="7963"/>
                    <a:pt x="13761" y="7998"/>
                    <a:pt x="13756" y="8012"/>
                  </a:cubicBezTo>
                  <a:cubicBezTo>
                    <a:pt x="13709" y="8172"/>
                    <a:pt x="13313" y="8382"/>
                    <a:pt x="12973" y="8483"/>
                  </a:cubicBezTo>
                  <a:cubicBezTo>
                    <a:pt x="12787" y="8540"/>
                    <a:pt x="12717" y="8770"/>
                    <a:pt x="12842" y="8920"/>
                  </a:cubicBezTo>
                  <a:lnTo>
                    <a:pt x="15573" y="12233"/>
                  </a:lnTo>
                  <a:cubicBezTo>
                    <a:pt x="15779" y="12485"/>
                    <a:pt x="15751" y="12859"/>
                    <a:pt x="15513" y="13070"/>
                  </a:cubicBezTo>
                  <a:cubicBezTo>
                    <a:pt x="15456" y="13119"/>
                    <a:pt x="15340" y="13148"/>
                    <a:pt x="15168" y="13148"/>
                  </a:cubicBezTo>
                  <a:cubicBezTo>
                    <a:pt x="14893" y="13148"/>
                    <a:pt x="14475" y="13073"/>
                    <a:pt x="13927" y="12884"/>
                  </a:cubicBezTo>
                  <a:cubicBezTo>
                    <a:pt x="13894" y="12873"/>
                    <a:pt x="13862" y="12868"/>
                    <a:pt x="13831" y="12868"/>
                  </a:cubicBezTo>
                  <a:cubicBezTo>
                    <a:pt x="13617" y="12868"/>
                    <a:pt x="13463" y="13115"/>
                    <a:pt x="13595" y="13314"/>
                  </a:cubicBezTo>
                  <a:cubicBezTo>
                    <a:pt x="13841" y="13680"/>
                    <a:pt x="14669" y="14694"/>
                    <a:pt x="15546" y="15766"/>
                  </a:cubicBezTo>
                  <a:cubicBezTo>
                    <a:pt x="16057" y="16391"/>
                    <a:pt x="16585" y="17036"/>
                    <a:pt x="17009" y="17569"/>
                  </a:cubicBezTo>
                  <a:cubicBezTo>
                    <a:pt x="17412" y="18075"/>
                    <a:pt x="17235" y="18610"/>
                    <a:pt x="16881" y="18914"/>
                  </a:cubicBezTo>
                  <a:cubicBezTo>
                    <a:pt x="16703" y="19066"/>
                    <a:pt x="16474" y="19166"/>
                    <a:pt x="16235" y="19166"/>
                  </a:cubicBezTo>
                  <a:cubicBezTo>
                    <a:pt x="15998" y="19166"/>
                    <a:pt x="15750" y="19068"/>
                    <a:pt x="15530" y="18829"/>
                  </a:cubicBezTo>
                  <a:cubicBezTo>
                    <a:pt x="15516" y="18815"/>
                    <a:pt x="15501" y="18799"/>
                    <a:pt x="15487" y="18782"/>
                  </a:cubicBezTo>
                  <a:cubicBezTo>
                    <a:pt x="15350" y="18625"/>
                    <a:pt x="15145" y="18537"/>
                    <a:pt x="14921" y="18537"/>
                  </a:cubicBezTo>
                  <a:cubicBezTo>
                    <a:pt x="14903" y="18537"/>
                    <a:pt x="14885" y="18537"/>
                    <a:pt x="14867" y="18538"/>
                  </a:cubicBezTo>
                  <a:cubicBezTo>
                    <a:pt x="14578" y="18555"/>
                    <a:pt x="14302" y="18708"/>
                    <a:pt x="14146" y="18935"/>
                  </a:cubicBezTo>
                  <a:cubicBezTo>
                    <a:pt x="13884" y="19316"/>
                    <a:pt x="13566" y="19531"/>
                    <a:pt x="13228" y="19558"/>
                  </a:cubicBezTo>
                  <a:cubicBezTo>
                    <a:pt x="13206" y="19559"/>
                    <a:pt x="13184" y="19560"/>
                    <a:pt x="13161" y="19560"/>
                  </a:cubicBezTo>
                  <a:cubicBezTo>
                    <a:pt x="12814" y="19560"/>
                    <a:pt x="12449" y="19367"/>
                    <a:pt x="12100" y="18995"/>
                  </a:cubicBezTo>
                  <a:cubicBezTo>
                    <a:pt x="11897" y="18778"/>
                    <a:pt x="11665" y="18693"/>
                    <a:pt x="11436" y="18693"/>
                  </a:cubicBezTo>
                  <a:cubicBezTo>
                    <a:pt x="11174" y="18693"/>
                    <a:pt x="10917" y="18804"/>
                    <a:pt x="10711" y="18958"/>
                  </a:cubicBezTo>
                  <a:cubicBezTo>
                    <a:pt x="10622" y="19024"/>
                    <a:pt x="10570" y="19128"/>
                    <a:pt x="10569" y="19240"/>
                  </a:cubicBezTo>
                  <a:lnTo>
                    <a:pt x="10569" y="21615"/>
                  </a:lnTo>
                  <a:cubicBezTo>
                    <a:pt x="10569" y="22030"/>
                    <a:pt x="10233" y="22366"/>
                    <a:pt x="9818" y="22366"/>
                  </a:cubicBezTo>
                  <a:lnTo>
                    <a:pt x="8247" y="22366"/>
                  </a:lnTo>
                  <a:cubicBezTo>
                    <a:pt x="7832" y="22366"/>
                    <a:pt x="7496" y="22030"/>
                    <a:pt x="7496" y="21615"/>
                  </a:cubicBezTo>
                  <a:lnTo>
                    <a:pt x="7496" y="19566"/>
                  </a:lnTo>
                  <a:cubicBezTo>
                    <a:pt x="7496" y="19427"/>
                    <a:pt x="7419" y="19301"/>
                    <a:pt x="7296" y="19238"/>
                  </a:cubicBezTo>
                  <a:cubicBezTo>
                    <a:pt x="7244" y="19210"/>
                    <a:pt x="7186" y="19196"/>
                    <a:pt x="7127" y="19196"/>
                  </a:cubicBezTo>
                  <a:lnTo>
                    <a:pt x="7127" y="19196"/>
                  </a:lnTo>
                  <a:cubicBezTo>
                    <a:pt x="7049" y="19197"/>
                    <a:pt x="6973" y="19221"/>
                    <a:pt x="6909" y="19266"/>
                  </a:cubicBezTo>
                  <a:cubicBezTo>
                    <a:pt x="6563" y="19515"/>
                    <a:pt x="6172" y="19649"/>
                    <a:pt x="5806" y="19649"/>
                  </a:cubicBezTo>
                  <a:cubicBezTo>
                    <a:pt x="5728" y="19649"/>
                    <a:pt x="5652" y="19643"/>
                    <a:pt x="5577" y="19631"/>
                  </a:cubicBezTo>
                  <a:cubicBezTo>
                    <a:pt x="5211" y="19571"/>
                    <a:pt x="4900" y="19367"/>
                    <a:pt x="4655" y="19026"/>
                  </a:cubicBezTo>
                  <a:cubicBezTo>
                    <a:pt x="4480" y="18782"/>
                    <a:pt x="4241" y="18632"/>
                    <a:pt x="3981" y="18606"/>
                  </a:cubicBezTo>
                  <a:cubicBezTo>
                    <a:pt x="3953" y="18603"/>
                    <a:pt x="3926" y="18601"/>
                    <a:pt x="3899" y="18601"/>
                  </a:cubicBezTo>
                  <a:cubicBezTo>
                    <a:pt x="3679" y="18601"/>
                    <a:pt x="3462" y="18691"/>
                    <a:pt x="3282" y="18858"/>
                  </a:cubicBezTo>
                  <a:cubicBezTo>
                    <a:pt x="2818" y="19284"/>
                    <a:pt x="2344" y="19498"/>
                    <a:pt x="1868" y="19498"/>
                  </a:cubicBezTo>
                  <a:cubicBezTo>
                    <a:pt x="1601" y="19498"/>
                    <a:pt x="1332" y="19430"/>
                    <a:pt x="1064" y="19296"/>
                  </a:cubicBezTo>
                  <a:cubicBezTo>
                    <a:pt x="800" y="19164"/>
                    <a:pt x="612" y="18917"/>
                    <a:pt x="556" y="18628"/>
                  </a:cubicBezTo>
                  <a:cubicBezTo>
                    <a:pt x="496" y="18332"/>
                    <a:pt x="576" y="18025"/>
                    <a:pt x="774" y="17797"/>
                  </a:cubicBezTo>
                  <a:cubicBezTo>
                    <a:pt x="774" y="17797"/>
                    <a:pt x="3922" y="14132"/>
                    <a:pt x="4657" y="13272"/>
                  </a:cubicBezTo>
                  <a:cubicBezTo>
                    <a:pt x="4745" y="13172"/>
                    <a:pt x="4744" y="13021"/>
                    <a:pt x="4656" y="12920"/>
                  </a:cubicBezTo>
                  <a:cubicBezTo>
                    <a:pt x="4603" y="12859"/>
                    <a:pt x="4527" y="12826"/>
                    <a:pt x="4451" y="12826"/>
                  </a:cubicBezTo>
                  <a:cubicBezTo>
                    <a:pt x="4400" y="12826"/>
                    <a:pt x="4350" y="12840"/>
                    <a:pt x="4305" y="12869"/>
                  </a:cubicBezTo>
                  <a:cubicBezTo>
                    <a:pt x="3869" y="13147"/>
                    <a:pt x="3552" y="13239"/>
                    <a:pt x="3300" y="13239"/>
                  </a:cubicBezTo>
                  <a:cubicBezTo>
                    <a:pt x="3125" y="13239"/>
                    <a:pt x="2982" y="13195"/>
                    <a:pt x="2851" y="13138"/>
                  </a:cubicBezTo>
                  <a:cubicBezTo>
                    <a:pt x="2636" y="13044"/>
                    <a:pt x="2478" y="12852"/>
                    <a:pt x="2427" y="12622"/>
                  </a:cubicBezTo>
                  <a:cubicBezTo>
                    <a:pt x="2374" y="12388"/>
                    <a:pt x="2435" y="12143"/>
                    <a:pt x="2593" y="11963"/>
                  </a:cubicBezTo>
                  <a:lnTo>
                    <a:pt x="4949" y="9240"/>
                  </a:lnTo>
                  <a:cubicBezTo>
                    <a:pt x="5136" y="9024"/>
                    <a:pt x="5008" y="8688"/>
                    <a:pt x="4727" y="8649"/>
                  </a:cubicBezTo>
                  <a:cubicBezTo>
                    <a:pt x="4553" y="8626"/>
                    <a:pt x="4378" y="8549"/>
                    <a:pt x="4207" y="8419"/>
                  </a:cubicBezTo>
                  <a:cubicBezTo>
                    <a:pt x="4139" y="8369"/>
                    <a:pt x="4097" y="8292"/>
                    <a:pt x="4088" y="8210"/>
                  </a:cubicBezTo>
                  <a:cubicBezTo>
                    <a:pt x="4078" y="8123"/>
                    <a:pt x="4105" y="8036"/>
                    <a:pt x="4163" y="7970"/>
                  </a:cubicBezTo>
                  <a:lnTo>
                    <a:pt x="8161" y="3347"/>
                  </a:lnTo>
                  <a:cubicBezTo>
                    <a:pt x="8303" y="3185"/>
                    <a:pt x="8372" y="3006"/>
                    <a:pt x="8364" y="2832"/>
                  </a:cubicBezTo>
                  <a:lnTo>
                    <a:pt x="8494" y="2076"/>
                  </a:lnTo>
                  <a:cubicBezTo>
                    <a:pt x="8514" y="1960"/>
                    <a:pt x="8475" y="1841"/>
                    <a:pt x="8391" y="1759"/>
                  </a:cubicBezTo>
                  <a:lnTo>
                    <a:pt x="8004" y="1382"/>
                  </a:lnTo>
                  <a:lnTo>
                    <a:pt x="8538" y="1305"/>
                  </a:lnTo>
                  <a:cubicBezTo>
                    <a:pt x="8655" y="1289"/>
                    <a:pt x="8756" y="1214"/>
                    <a:pt x="8808" y="1109"/>
                  </a:cubicBezTo>
                  <a:lnTo>
                    <a:pt x="9048" y="626"/>
                  </a:lnTo>
                  <a:close/>
                  <a:moveTo>
                    <a:pt x="9047" y="1"/>
                  </a:moveTo>
                  <a:cubicBezTo>
                    <a:pt x="8919" y="1"/>
                    <a:pt x="8792" y="67"/>
                    <a:pt x="8726" y="200"/>
                  </a:cubicBezTo>
                  <a:lnTo>
                    <a:pt x="8408" y="844"/>
                  </a:lnTo>
                  <a:lnTo>
                    <a:pt x="7699" y="946"/>
                  </a:lnTo>
                  <a:cubicBezTo>
                    <a:pt x="7405" y="990"/>
                    <a:pt x="7288" y="1350"/>
                    <a:pt x="7501" y="1557"/>
                  </a:cubicBezTo>
                  <a:lnTo>
                    <a:pt x="8014" y="2058"/>
                  </a:lnTo>
                  <a:lnTo>
                    <a:pt x="7894" y="2766"/>
                  </a:lnTo>
                  <a:cubicBezTo>
                    <a:pt x="7888" y="2793"/>
                    <a:pt x="7887" y="2822"/>
                    <a:pt x="7889" y="2851"/>
                  </a:cubicBezTo>
                  <a:cubicBezTo>
                    <a:pt x="7893" y="2901"/>
                    <a:pt x="7860" y="2968"/>
                    <a:pt x="7802" y="3037"/>
                  </a:cubicBezTo>
                  <a:lnTo>
                    <a:pt x="3802" y="7660"/>
                  </a:lnTo>
                  <a:cubicBezTo>
                    <a:pt x="3660" y="7827"/>
                    <a:pt x="3593" y="8044"/>
                    <a:pt x="3616" y="8262"/>
                  </a:cubicBezTo>
                  <a:cubicBezTo>
                    <a:pt x="3638" y="8476"/>
                    <a:pt x="3748" y="8671"/>
                    <a:pt x="3920" y="8800"/>
                  </a:cubicBezTo>
                  <a:cubicBezTo>
                    <a:pt x="4083" y="8925"/>
                    <a:pt x="4265" y="9019"/>
                    <a:pt x="4460" y="9079"/>
                  </a:cubicBezTo>
                  <a:lnTo>
                    <a:pt x="2234" y="11652"/>
                  </a:lnTo>
                  <a:cubicBezTo>
                    <a:pt x="1977" y="11947"/>
                    <a:pt x="1876" y="12347"/>
                    <a:pt x="1964" y="12728"/>
                  </a:cubicBezTo>
                  <a:cubicBezTo>
                    <a:pt x="2046" y="13105"/>
                    <a:pt x="2306" y="13421"/>
                    <a:pt x="2660" y="13575"/>
                  </a:cubicBezTo>
                  <a:cubicBezTo>
                    <a:pt x="2877" y="13669"/>
                    <a:pt x="3090" y="13718"/>
                    <a:pt x="3310" y="13718"/>
                  </a:cubicBezTo>
                  <a:cubicBezTo>
                    <a:pt x="3434" y="13718"/>
                    <a:pt x="3560" y="13702"/>
                    <a:pt x="3690" y="13671"/>
                  </a:cubicBezTo>
                  <a:lnTo>
                    <a:pt x="3690" y="13671"/>
                  </a:lnTo>
                  <a:cubicBezTo>
                    <a:pt x="2521" y="15033"/>
                    <a:pt x="414" y="17488"/>
                    <a:pt x="414" y="17488"/>
                  </a:cubicBezTo>
                  <a:cubicBezTo>
                    <a:pt x="120" y="17827"/>
                    <a:pt x="0" y="18282"/>
                    <a:pt x="90" y="18723"/>
                  </a:cubicBezTo>
                  <a:cubicBezTo>
                    <a:pt x="174" y="19156"/>
                    <a:pt x="456" y="19525"/>
                    <a:pt x="851" y="19722"/>
                  </a:cubicBezTo>
                  <a:cubicBezTo>
                    <a:pt x="1131" y="19863"/>
                    <a:pt x="1479" y="19975"/>
                    <a:pt x="1872" y="19975"/>
                  </a:cubicBezTo>
                  <a:cubicBezTo>
                    <a:pt x="2387" y="19975"/>
                    <a:pt x="2980" y="19783"/>
                    <a:pt x="3607" y="19209"/>
                  </a:cubicBezTo>
                  <a:cubicBezTo>
                    <a:pt x="3699" y="19123"/>
                    <a:pt x="3800" y="19079"/>
                    <a:pt x="3899" y="19079"/>
                  </a:cubicBezTo>
                  <a:cubicBezTo>
                    <a:pt x="3910" y="19079"/>
                    <a:pt x="3922" y="19079"/>
                    <a:pt x="3933" y="19081"/>
                  </a:cubicBezTo>
                  <a:cubicBezTo>
                    <a:pt x="4055" y="19092"/>
                    <a:pt x="4174" y="19172"/>
                    <a:pt x="4269" y="19304"/>
                  </a:cubicBezTo>
                  <a:cubicBezTo>
                    <a:pt x="4587" y="19747"/>
                    <a:pt x="5013" y="20022"/>
                    <a:pt x="5502" y="20102"/>
                  </a:cubicBezTo>
                  <a:cubicBezTo>
                    <a:pt x="5601" y="20118"/>
                    <a:pt x="5702" y="20126"/>
                    <a:pt x="5804" y="20126"/>
                  </a:cubicBezTo>
                  <a:cubicBezTo>
                    <a:pt x="6210" y="20126"/>
                    <a:pt x="6635" y="20001"/>
                    <a:pt x="7020" y="19765"/>
                  </a:cubicBezTo>
                  <a:lnTo>
                    <a:pt x="7020" y="21615"/>
                  </a:lnTo>
                  <a:cubicBezTo>
                    <a:pt x="7022" y="22292"/>
                    <a:pt x="7571" y="22841"/>
                    <a:pt x="8248" y="22842"/>
                  </a:cubicBezTo>
                  <a:lnTo>
                    <a:pt x="9818" y="22842"/>
                  </a:lnTo>
                  <a:cubicBezTo>
                    <a:pt x="10496" y="22841"/>
                    <a:pt x="11045" y="22292"/>
                    <a:pt x="11045" y="21615"/>
                  </a:cubicBezTo>
                  <a:lnTo>
                    <a:pt x="11045" y="19304"/>
                  </a:lnTo>
                  <a:cubicBezTo>
                    <a:pt x="11157" y="19229"/>
                    <a:pt x="11289" y="19168"/>
                    <a:pt x="11424" y="19168"/>
                  </a:cubicBezTo>
                  <a:cubicBezTo>
                    <a:pt x="11536" y="19168"/>
                    <a:pt x="11648" y="19210"/>
                    <a:pt x="11752" y="19320"/>
                  </a:cubicBezTo>
                  <a:cubicBezTo>
                    <a:pt x="12193" y="19790"/>
                    <a:pt x="12676" y="20037"/>
                    <a:pt x="13155" y="20037"/>
                  </a:cubicBezTo>
                  <a:cubicBezTo>
                    <a:pt x="13192" y="20037"/>
                    <a:pt x="13228" y="20036"/>
                    <a:pt x="13264" y="20033"/>
                  </a:cubicBezTo>
                  <a:cubicBezTo>
                    <a:pt x="13752" y="19996"/>
                    <a:pt x="14192" y="19708"/>
                    <a:pt x="14538" y="19203"/>
                  </a:cubicBezTo>
                  <a:cubicBezTo>
                    <a:pt x="14611" y="19098"/>
                    <a:pt x="14754" y="19020"/>
                    <a:pt x="14895" y="19012"/>
                  </a:cubicBezTo>
                  <a:cubicBezTo>
                    <a:pt x="14902" y="19012"/>
                    <a:pt x="14910" y="19012"/>
                    <a:pt x="14919" y="19012"/>
                  </a:cubicBezTo>
                  <a:cubicBezTo>
                    <a:pt x="14979" y="19012"/>
                    <a:pt x="15068" y="19025"/>
                    <a:pt x="15127" y="19092"/>
                  </a:cubicBezTo>
                  <a:cubicBezTo>
                    <a:pt x="15144" y="19112"/>
                    <a:pt x="15163" y="19133"/>
                    <a:pt x="15184" y="19156"/>
                  </a:cubicBezTo>
                  <a:cubicBezTo>
                    <a:pt x="15496" y="19495"/>
                    <a:pt x="15868" y="19637"/>
                    <a:pt x="16228" y="19637"/>
                  </a:cubicBezTo>
                  <a:cubicBezTo>
                    <a:pt x="16584" y="19637"/>
                    <a:pt x="16927" y="19498"/>
                    <a:pt x="17190" y="19274"/>
                  </a:cubicBezTo>
                  <a:cubicBezTo>
                    <a:pt x="17717" y="18822"/>
                    <a:pt x="17952" y="17989"/>
                    <a:pt x="17381" y="17271"/>
                  </a:cubicBezTo>
                  <a:cubicBezTo>
                    <a:pt x="16955" y="16737"/>
                    <a:pt x="16425" y="16090"/>
                    <a:pt x="15915" y="15464"/>
                  </a:cubicBezTo>
                  <a:cubicBezTo>
                    <a:pt x="15297" y="14710"/>
                    <a:pt x="14704" y="13985"/>
                    <a:pt x="14329" y="13503"/>
                  </a:cubicBezTo>
                  <a:lnTo>
                    <a:pt x="14329" y="13503"/>
                  </a:lnTo>
                  <a:cubicBezTo>
                    <a:pt x="14647" y="13584"/>
                    <a:pt x="14922" y="13625"/>
                    <a:pt x="15154" y="13625"/>
                  </a:cubicBezTo>
                  <a:cubicBezTo>
                    <a:pt x="15450" y="13625"/>
                    <a:pt x="15674" y="13559"/>
                    <a:pt x="15825" y="13426"/>
                  </a:cubicBezTo>
                  <a:cubicBezTo>
                    <a:pt x="16263" y="13042"/>
                    <a:pt x="16313" y="12385"/>
                    <a:pt x="15939" y="11930"/>
                  </a:cubicBezTo>
                  <a:lnTo>
                    <a:pt x="13392" y="8838"/>
                  </a:lnTo>
                  <a:cubicBezTo>
                    <a:pt x="13696" y="8713"/>
                    <a:pt x="14110" y="8486"/>
                    <a:pt x="14212" y="8150"/>
                  </a:cubicBezTo>
                  <a:cubicBezTo>
                    <a:pt x="14252" y="8015"/>
                    <a:pt x="14262" y="7809"/>
                    <a:pt x="14075" y="7583"/>
                  </a:cubicBezTo>
                  <a:lnTo>
                    <a:pt x="10249" y="3059"/>
                  </a:lnTo>
                  <a:cubicBezTo>
                    <a:pt x="10214" y="3016"/>
                    <a:pt x="10199" y="2946"/>
                    <a:pt x="10206" y="2850"/>
                  </a:cubicBezTo>
                  <a:cubicBezTo>
                    <a:pt x="10207" y="2821"/>
                    <a:pt x="10206" y="2792"/>
                    <a:pt x="10201" y="2764"/>
                  </a:cubicBezTo>
                  <a:lnTo>
                    <a:pt x="10080" y="2058"/>
                  </a:lnTo>
                  <a:lnTo>
                    <a:pt x="10593" y="1557"/>
                  </a:lnTo>
                  <a:cubicBezTo>
                    <a:pt x="10806" y="1350"/>
                    <a:pt x="10689" y="989"/>
                    <a:pt x="10395" y="946"/>
                  </a:cubicBezTo>
                  <a:lnTo>
                    <a:pt x="9686" y="844"/>
                  </a:lnTo>
                  <a:lnTo>
                    <a:pt x="9368" y="200"/>
                  </a:lnTo>
                  <a:cubicBezTo>
                    <a:pt x="9302" y="67"/>
                    <a:pt x="9175" y="1"/>
                    <a:pt x="9047" y="1"/>
                  </a:cubicBezTo>
                  <a:close/>
                </a:path>
              </a:pathLst>
            </a:custGeom>
            <a:solidFill>
              <a:srgbClr val="FFFE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00" name="Shape 5300"/>
        <p:cNvGrpSpPr/>
        <p:nvPr/>
      </p:nvGrpSpPr>
      <p:grpSpPr>
        <a:xfrm>
          <a:off x="0" y="0"/>
          <a:ext cx="0" cy="0"/>
          <a:chOff x="0" y="0"/>
          <a:chExt cx="0" cy="0"/>
        </a:xfrm>
      </p:grpSpPr>
      <p:sp>
        <p:nvSpPr>
          <p:cNvPr id="5301" name="Google Shape;5301;p65"/>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Bakery Icons</a:t>
            </a:r>
            <a:endParaRPr/>
          </a:p>
        </p:txBody>
      </p:sp>
      <p:grpSp>
        <p:nvGrpSpPr>
          <p:cNvPr id="5302" name="Google Shape;5302;p65"/>
          <p:cNvGrpSpPr/>
          <p:nvPr/>
        </p:nvGrpSpPr>
        <p:grpSpPr>
          <a:xfrm>
            <a:off x="2240850" y="3222925"/>
            <a:ext cx="373150" cy="367750"/>
            <a:chOff x="1470200" y="3222925"/>
            <a:chExt cx="373150" cy="367750"/>
          </a:xfrm>
        </p:grpSpPr>
        <p:sp>
          <p:nvSpPr>
            <p:cNvPr id="5303" name="Google Shape;5303;p65"/>
            <p:cNvSpPr/>
            <p:nvPr/>
          </p:nvSpPr>
          <p:spPr>
            <a:xfrm>
              <a:off x="1613725" y="3356450"/>
              <a:ext cx="229600" cy="126425"/>
            </a:xfrm>
            <a:custGeom>
              <a:rect b="b" l="l" r="r" t="t"/>
              <a:pathLst>
                <a:path extrusionOk="0" h="5057" w="9184">
                  <a:moveTo>
                    <a:pt x="7024" y="0"/>
                  </a:moveTo>
                  <a:cubicBezTo>
                    <a:pt x="6659" y="0"/>
                    <a:pt x="6302" y="112"/>
                    <a:pt x="5998" y="324"/>
                  </a:cubicBezTo>
                  <a:cubicBezTo>
                    <a:pt x="5415" y="730"/>
                    <a:pt x="4764" y="936"/>
                    <a:pt x="4099" y="936"/>
                  </a:cubicBezTo>
                  <a:cubicBezTo>
                    <a:pt x="3687" y="936"/>
                    <a:pt x="3269" y="857"/>
                    <a:pt x="2858" y="697"/>
                  </a:cubicBezTo>
                  <a:cubicBezTo>
                    <a:pt x="2645" y="613"/>
                    <a:pt x="2424" y="574"/>
                    <a:pt x="2207" y="574"/>
                  </a:cubicBezTo>
                  <a:cubicBezTo>
                    <a:pt x="1560" y="574"/>
                    <a:pt x="941" y="927"/>
                    <a:pt x="599" y="1533"/>
                  </a:cubicBezTo>
                  <a:cubicBezTo>
                    <a:pt x="0" y="2590"/>
                    <a:pt x="432" y="3828"/>
                    <a:pt x="1380" y="4322"/>
                  </a:cubicBezTo>
                  <a:cubicBezTo>
                    <a:pt x="2323" y="4814"/>
                    <a:pt x="3308" y="5056"/>
                    <a:pt x="4279" y="5056"/>
                  </a:cubicBezTo>
                  <a:cubicBezTo>
                    <a:pt x="5708" y="5056"/>
                    <a:pt x="7105" y="4530"/>
                    <a:pt x="8286" y="3501"/>
                  </a:cubicBezTo>
                  <a:cubicBezTo>
                    <a:pt x="9123" y="2771"/>
                    <a:pt x="9183" y="1454"/>
                    <a:pt x="8416" y="633"/>
                  </a:cubicBezTo>
                  <a:cubicBezTo>
                    <a:pt x="8015" y="202"/>
                    <a:pt x="7513" y="0"/>
                    <a:pt x="7024" y="0"/>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5"/>
            <p:cNvSpPr/>
            <p:nvPr/>
          </p:nvSpPr>
          <p:spPr>
            <a:xfrm>
              <a:off x="1637150" y="3400100"/>
              <a:ext cx="29050" cy="50325"/>
            </a:xfrm>
            <a:custGeom>
              <a:rect b="b" l="l" r="r" t="t"/>
              <a:pathLst>
                <a:path extrusionOk="0" h="2013" w="1162">
                  <a:moveTo>
                    <a:pt x="434" y="0"/>
                  </a:moveTo>
                  <a:cubicBezTo>
                    <a:pt x="357" y="0"/>
                    <a:pt x="282" y="41"/>
                    <a:pt x="240" y="113"/>
                  </a:cubicBezTo>
                  <a:cubicBezTo>
                    <a:pt x="48" y="453"/>
                    <a:pt x="1" y="838"/>
                    <a:pt x="107" y="1195"/>
                  </a:cubicBezTo>
                  <a:cubicBezTo>
                    <a:pt x="205" y="1536"/>
                    <a:pt x="438" y="1821"/>
                    <a:pt x="750" y="1988"/>
                  </a:cubicBezTo>
                  <a:cubicBezTo>
                    <a:pt x="782" y="2005"/>
                    <a:pt x="817" y="2013"/>
                    <a:pt x="852" y="2013"/>
                  </a:cubicBezTo>
                  <a:cubicBezTo>
                    <a:pt x="1085" y="2013"/>
                    <a:pt x="1161" y="1701"/>
                    <a:pt x="955" y="1593"/>
                  </a:cubicBezTo>
                  <a:cubicBezTo>
                    <a:pt x="750" y="1483"/>
                    <a:pt x="596" y="1295"/>
                    <a:pt x="532" y="1069"/>
                  </a:cubicBezTo>
                  <a:cubicBezTo>
                    <a:pt x="461" y="828"/>
                    <a:pt x="495" y="566"/>
                    <a:pt x="627" y="332"/>
                  </a:cubicBezTo>
                  <a:cubicBezTo>
                    <a:pt x="687" y="226"/>
                    <a:pt x="648" y="89"/>
                    <a:pt x="542" y="28"/>
                  </a:cubicBezTo>
                  <a:cubicBezTo>
                    <a:pt x="508" y="9"/>
                    <a:pt x="471" y="0"/>
                    <a:pt x="434"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5"/>
            <p:cNvSpPr/>
            <p:nvPr/>
          </p:nvSpPr>
          <p:spPr>
            <a:xfrm>
              <a:off x="1709200" y="3356450"/>
              <a:ext cx="134150" cy="126425"/>
            </a:xfrm>
            <a:custGeom>
              <a:rect b="b" l="l" r="r" t="t"/>
              <a:pathLst>
                <a:path extrusionOk="0" h="5057" w="5366">
                  <a:moveTo>
                    <a:pt x="3205" y="0"/>
                  </a:moveTo>
                  <a:cubicBezTo>
                    <a:pt x="3049" y="0"/>
                    <a:pt x="2894" y="21"/>
                    <a:pt x="2744" y="61"/>
                  </a:cubicBezTo>
                  <a:cubicBezTo>
                    <a:pt x="3078" y="151"/>
                    <a:pt x="3400" y="338"/>
                    <a:pt x="3676" y="633"/>
                  </a:cubicBezTo>
                  <a:cubicBezTo>
                    <a:pt x="4444" y="1454"/>
                    <a:pt x="4381" y="2771"/>
                    <a:pt x="3545" y="3501"/>
                  </a:cubicBezTo>
                  <a:cubicBezTo>
                    <a:pt x="2491" y="4420"/>
                    <a:pt x="1267" y="4938"/>
                    <a:pt x="1" y="5039"/>
                  </a:cubicBezTo>
                  <a:cubicBezTo>
                    <a:pt x="154" y="5051"/>
                    <a:pt x="307" y="5057"/>
                    <a:pt x="460" y="5057"/>
                  </a:cubicBezTo>
                  <a:cubicBezTo>
                    <a:pt x="1890" y="5057"/>
                    <a:pt x="3287" y="4531"/>
                    <a:pt x="4469" y="3501"/>
                  </a:cubicBezTo>
                  <a:cubicBezTo>
                    <a:pt x="5304" y="2771"/>
                    <a:pt x="5366" y="1454"/>
                    <a:pt x="4599" y="633"/>
                  </a:cubicBezTo>
                  <a:cubicBezTo>
                    <a:pt x="4198" y="202"/>
                    <a:pt x="3695" y="0"/>
                    <a:pt x="3205" y="0"/>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5"/>
            <p:cNvSpPr/>
            <p:nvPr/>
          </p:nvSpPr>
          <p:spPr>
            <a:xfrm>
              <a:off x="1470200" y="3432700"/>
              <a:ext cx="212225" cy="157975"/>
            </a:xfrm>
            <a:custGeom>
              <a:rect b="b" l="l" r="r" t="t"/>
              <a:pathLst>
                <a:path extrusionOk="0" h="6319" w="8489">
                  <a:moveTo>
                    <a:pt x="2307" y="0"/>
                  </a:moveTo>
                  <a:cubicBezTo>
                    <a:pt x="2036" y="0"/>
                    <a:pt x="1753" y="59"/>
                    <a:pt x="1472" y="186"/>
                  </a:cubicBezTo>
                  <a:cubicBezTo>
                    <a:pt x="449" y="652"/>
                    <a:pt x="0" y="1893"/>
                    <a:pt x="492" y="2886"/>
                  </a:cubicBezTo>
                  <a:cubicBezTo>
                    <a:pt x="1571" y="5062"/>
                    <a:pt x="3592" y="6318"/>
                    <a:pt x="5958" y="6318"/>
                  </a:cubicBezTo>
                  <a:cubicBezTo>
                    <a:pt x="6155" y="6318"/>
                    <a:pt x="6354" y="6309"/>
                    <a:pt x="6556" y="6292"/>
                  </a:cubicBezTo>
                  <a:cubicBezTo>
                    <a:pt x="7662" y="6196"/>
                    <a:pt x="8488" y="5169"/>
                    <a:pt x="8352" y="4053"/>
                  </a:cubicBezTo>
                  <a:cubicBezTo>
                    <a:pt x="8229" y="3032"/>
                    <a:pt x="7448" y="2397"/>
                    <a:pt x="6581" y="2377"/>
                  </a:cubicBezTo>
                  <a:cubicBezTo>
                    <a:pt x="5429" y="2353"/>
                    <a:pt x="4445" y="1798"/>
                    <a:pt x="3824" y="829"/>
                  </a:cubicBezTo>
                  <a:cubicBezTo>
                    <a:pt x="3497" y="315"/>
                    <a:pt x="2934" y="0"/>
                    <a:pt x="2307" y="0"/>
                  </a:cubicBezTo>
                  <a:close/>
                </a:path>
              </a:pathLst>
            </a:custGeom>
            <a:solidFill>
              <a:srgbClr val="A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5"/>
            <p:cNvSpPr/>
            <p:nvPr/>
          </p:nvSpPr>
          <p:spPr>
            <a:xfrm>
              <a:off x="1493025" y="3451950"/>
              <a:ext cx="29450" cy="48600"/>
            </a:xfrm>
            <a:custGeom>
              <a:rect b="b" l="l" r="r" t="t"/>
              <a:pathLst>
                <a:path extrusionOk="0" h="1944" w="1178">
                  <a:moveTo>
                    <a:pt x="926" y="1"/>
                  </a:moveTo>
                  <a:cubicBezTo>
                    <a:pt x="895" y="1"/>
                    <a:pt x="864" y="8"/>
                    <a:pt x="834" y="22"/>
                  </a:cubicBezTo>
                  <a:cubicBezTo>
                    <a:pt x="500" y="173"/>
                    <a:pt x="244" y="455"/>
                    <a:pt x="124" y="801"/>
                  </a:cubicBezTo>
                  <a:cubicBezTo>
                    <a:pt x="1" y="1145"/>
                    <a:pt x="20" y="1507"/>
                    <a:pt x="175" y="1821"/>
                  </a:cubicBezTo>
                  <a:cubicBezTo>
                    <a:pt x="213" y="1897"/>
                    <a:pt x="289" y="1944"/>
                    <a:pt x="374" y="1944"/>
                  </a:cubicBezTo>
                  <a:cubicBezTo>
                    <a:pt x="409" y="1944"/>
                    <a:pt x="443" y="1935"/>
                    <a:pt x="473" y="1920"/>
                  </a:cubicBezTo>
                  <a:cubicBezTo>
                    <a:pt x="583" y="1866"/>
                    <a:pt x="628" y="1733"/>
                    <a:pt x="573" y="1623"/>
                  </a:cubicBezTo>
                  <a:cubicBezTo>
                    <a:pt x="471" y="1413"/>
                    <a:pt x="460" y="1168"/>
                    <a:pt x="541" y="949"/>
                  </a:cubicBezTo>
                  <a:cubicBezTo>
                    <a:pt x="621" y="716"/>
                    <a:pt x="793" y="527"/>
                    <a:pt x="1018" y="425"/>
                  </a:cubicBezTo>
                  <a:cubicBezTo>
                    <a:pt x="1129" y="374"/>
                    <a:pt x="1178" y="242"/>
                    <a:pt x="1127" y="131"/>
                  </a:cubicBezTo>
                  <a:cubicBezTo>
                    <a:pt x="1090" y="50"/>
                    <a:pt x="1010" y="1"/>
                    <a:pt x="926"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5"/>
            <p:cNvSpPr/>
            <p:nvPr/>
          </p:nvSpPr>
          <p:spPr>
            <a:xfrm>
              <a:off x="1503450" y="3497000"/>
              <a:ext cx="178975" cy="93650"/>
            </a:xfrm>
            <a:custGeom>
              <a:rect b="b" l="l" r="r" t="t"/>
              <a:pathLst>
                <a:path extrusionOk="0" h="3746" w="7159">
                  <a:moveTo>
                    <a:pt x="6028" y="0"/>
                  </a:moveTo>
                  <a:cubicBezTo>
                    <a:pt x="6140" y="218"/>
                    <a:pt x="6211" y="454"/>
                    <a:pt x="6239" y="698"/>
                  </a:cubicBezTo>
                  <a:cubicBezTo>
                    <a:pt x="6374" y="1813"/>
                    <a:pt x="5548" y="2841"/>
                    <a:pt x="4443" y="2937"/>
                  </a:cubicBezTo>
                  <a:cubicBezTo>
                    <a:pt x="4242" y="2955"/>
                    <a:pt x="4042" y="2964"/>
                    <a:pt x="3845" y="2964"/>
                  </a:cubicBezTo>
                  <a:cubicBezTo>
                    <a:pt x="2385" y="2964"/>
                    <a:pt x="1057" y="2485"/>
                    <a:pt x="0" y="1607"/>
                  </a:cubicBezTo>
                  <a:lnTo>
                    <a:pt x="0" y="1607"/>
                  </a:lnTo>
                  <a:cubicBezTo>
                    <a:pt x="1144" y="2979"/>
                    <a:pt x="2782" y="3746"/>
                    <a:pt x="4630" y="3746"/>
                  </a:cubicBezTo>
                  <a:cubicBezTo>
                    <a:pt x="4827" y="3746"/>
                    <a:pt x="5025" y="3737"/>
                    <a:pt x="5226" y="3720"/>
                  </a:cubicBezTo>
                  <a:cubicBezTo>
                    <a:pt x="6332" y="3625"/>
                    <a:pt x="7158" y="2597"/>
                    <a:pt x="7022" y="1481"/>
                  </a:cubicBezTo>
                  <a:cubicBezTo>
                    <a:pt x="6937" y="783"/>
                    <a:pt x="6544" y="265"/>
                    <a:pt x="6028" y="0"/>
                  </a:cubicBezTo>
                  <a:close/>
                </a:path>
              </a:pathLst>
            </a:custGeom>
            <a:solidFill>
              <a:srgbClr val="819D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5"/>
            <p:cNvSpPr/>
            <p:nvPr/>
          </p:nvSpPr>
          <p:spPr>
            <a:xfrm>
              <a:off x="1471500" y="3222925"/>
              <a:ext cx="226250" cy="135750"/>
            </a:xfrm>
            <a:custGeom>
              <a:rect b="b" l="l" r="r" t="t"/>
              <a:pathLst>
                <a:path extrusionOk="0" h="5430" w="9050">
                  <a:moveTo>
                    <a:pt x="6842" y="1"/>
                  </a:moveTo>
                  <a:cubicBezTo>
                    <a:pt x="6397" y="1"/>
                    <a:pt x="5970" y="166"/>
                    <a:pt x="5639" y="467"/>
                  </a:cubicBezTo>
                  <a:cubicBezTo>
                    <a:pt x="5002" y="1044"/>
                    <a:pt x="4231" y="1345"/>
                    <a:pt x="3417" y="1345"/>
                  </a:cubicBezTo>
                  <a:cubicBezTo>
                    <a:pt x="3139" y="1345"/>
                    <a:pt x="2857" y="1310"/>
                    <a:pt x="2573" y="1239"/>
                  </a:cubicBezTo>
                  <a:cubicBezTo>
                    <a:pt x="2429" y="1203"/>
                    <a:pt x="2283" y="1186"/>
                    <a:pt x="2138" y="1186"/>
                  </a:cubicBezTo>
                  <a:cubicBezTo>
                    <a:pt x="1430" y="1186"/>
                    <a:pt x="744" y="1606"/>
                    <a:pt x="424" y="2391"/>
                  </a:cubicBezTo>
                  <a:cubicBezTo>
                    <a:pt x="0" y="3433"/>
                    <a:pt x="528" y="4642"/>
                    <a:pt x="1570" y="5023"/>
                  </a:cubicBezTo>
                  <a:cubicBezTo>
                    <a:pt x="2311" y="5296"/>
                    <a:pt x="3058" y="5429"/>
                    <a:pt x="3787" y="5429"/>
                  </a:cubicBezTo>
                  <a:cubicBezTo>
                    <a:pt x="5487" y="5429"/>
                    <a:pt x="7093" y="4704"/>
                    <a:pt x="8315" y="3327"/>
                  </a:cubicBezTo>
                  <a:cubicBezTo>
                    <a:pt x="9050" y="2495"/>
                    <a:pt x="8944" y="1182"/>
                    <a:pt x="8077" y="465"/>
                  </a:cubicBezTo>
                  <a:cubicBezTo>
                    <a:pt x="7694" y="147"/>
                    <a:pt x="7260" y="1"/>
                    <a:pt x="6842"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5"/>
            <p:cNvSpPr/>
            <p:nvPr/>
          </p:nvSpPr>
          <p:spPr>
            <a:xfrm>
              <a:off x="1494000" y="3285350"/>
              <a:ext cx="30350" cy="47950"/>
            </a:xfrm>
            <a:custGeom>
              <a:rect b="b" l="l" r="r" t="t"/>
              <a:pathLst>
                <a:path extrusionOk="0" h="1918" w="1214">
                  <a:moveTo>
                    <a:pt x="347" y="0"/>
                  </a:moveTo>
                  <a:cubicBezTo>
                    <a:pt x="257" y="0"/>
                    <a:pt x="172" y="55"/>
                    <a:pt x="139" y="145"/>
                  </a:cubicBezTo>
                  <a:cubicBezTo>
                    <a:pt x="1" y="484"/>
                    <a:pt x="9" y="865"/>
                    <a:pt x="159" y="1199"/>
                  </a:cubicBezTo>
                  <a:cubicBezTo>
                    <a:pt x="299" y="1524"/>
                    <a:pt x="567" y="1779"/>
                    <a:pt x="899" y="1904"/>
                  </a:cubicBezTo>
                  <a:cubicBezTo>
                    <a:pt x="923" y="1912"/>
                    <a:pt x="950" y="1917"/>
                    <a:pt x="975" y="1917"/>
                  </a:cubicBezTo>
                  <a:cubicBezTo>
                    <a:pt x="1083" y="1917"/>
                    <a:pt x="1174" y="1840"/>
                    <a:pt x="1195" y="1733"/>
                  </a:cubicBezTo>
                  <a:cubicBezTo>
                    <a:pt x="1213" y="1627"/>
                    <a:pt x="1152" y="1524"/>
                    <a:pt x="1051" y="1487"/>
                  </a:cubicBezTo>
                  <a:cubicBezTo>
                    <a:pt x="832" y="1405"/>
                    <a:pt x="657" y="1234"/>
                    <a:pt x="566" y="1018"/>
                  </a:cubicBezTo>
                  <a:cubicBezTo>
                    <a:pt x="463" y="796"/>
                    <a:pt x="458" y="540"/>
                    <a:pt x="550" y="312"/>
                  </a:cubicBezTo>
                  <a:cubicBezTo>
                    <a:pt x="599" y="197"/>
                    <a:pt x="545" y="64"/>
                    <a:pt x="431" y="17"/>
                  </a:cubicBezTo>
                  <a:cubicBezTo>
                    <a:pt x="403" y="6"/>
                    <a:pt x="375" y="0"/>
                    <a:pt x="347"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5"/>
            <p:cNvSpPr/>
            <p:nvPr/>
          </p:nvSpPr>
          <p:spPr>
            <a:xfrm>
              <a:off x="1602975" y="3222950"/>
              <a:ext cx="94775" cy="131050"/>
            </a:xfrm>
            <a:custGeom>
              <a:rect b="b" l="l" r="r" t="t"/>
              <a:pathLst>
                <a:path extrusionOk="0" h="5242" w="3791">
                  <a:moveTo>
                    <a:pt x="1585" y="0"/>
                  </a:moveTo>
                  <a:cubicBezTo>
                    <a:pt x="1198" y="0"/>
                    <a:pt x="824" y="126"/>
                    <a:pt x="515" y="356"/>
                  </a:cubicBezTo>
                  <a:cubicBezTo>
                    <a:pt x="544" y="355"/>
                    <a:pt x="573" y="354"/>
                    <a:pt x="603" y="354"/>
                  </a:cubicBezTo>
                  <a:cubicBezTo>
                    <a:pt x="1020" y="354"/>
                    <a:pt x="1452" y="500"/>
                    <a:pt x="1835" y="817"/>
                  </a:cubicBezTo>
                  <a:cubicBezTo>
                    <a:pt x="2700" y="1533"/>
                    <a:pt x="2808" y="2848"/>
                    <a:pt x="2071" y="3678"/>
                  </a:cubicBezTo>
                  <a:cubicBezTo>
                    <a:pt x="1464" y="4363"/>
                    <a:pt x="761" y="4887"/>
                    <a:pt x="0" y="5241"/>
                  </a:cubicBezTo>
                  <a:cubicBezTo>
                    <a:pt x="1142" y="4943"/>
                    <a:pt x="2194" y="4297"/>
                    <a:pt x="3056" y="3326"/>
                  </a:cubicBezTo>
                  <a:cubicBezTo>
                    <a:pt x="3791" y="2494"/>
                    <a:pt x="3685" y="1181"/>
                    <a:pt x="2818" y="464"/>
                  </a:cubicBezTo>
                  <a:cubicBezTo>
                    <a:pt x="2436" y="146"/>
                    <a:pt x="2003" y="0"/>
                    <a:pt x="1585" y="0"/>
                  </a:cubicBezTo>
                  <a:close/>
                </a:path>
              </a:pathLst>
            </a:custGeom>
            <a:solidFill>
              <a:srgbClr val="3C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12" name="Google Shape;5312;p65"/>
          <p:cNvGrpSpPr/>
          <p:nvPr/>
        </p:nvGrpSpPr>
        <p:grpSpPr>
          <a:xfrm>
            <a:off x="7824450" y="2068950"/>
            <a:ext cx="258675" cy="367725"/>
            <a:chOff x="7068075" y="2068950"/>
            <a:chExt cx="258675" cy="367725"/>
          </a:xfrm>
        </p:grpSpPr>
        <p:sp>
          <p:nvSpPr>
            <p:cNvPr id="5313" name="Google Shape;5313;p65"/>
            <p:cNvSpPr/>
            <p:nvPr/>
          </p:nvSpPr>
          <p:spPr>
            <a:xfrm>
              <a:off x="7166325" y="2315675"/>
              <a:ext cx="62175" cy="99625"/>
            </a:xfrm>
            <a:custGeom>
              <a:rect b="b" l="l" r="r" t="t"/>
              <a:pathLst>
                <a:path extrusionOk="0" h="3985" w="2487">
                  <a:moveTo>
                    <a:pt x="746" y="0"/>
                  </a:moveTo>
                  <a:lnTo>
                    <a:pt x="1" y="3985"/>
                  </a:lnTo>
                  <a:lnTo>
                    <a:pt x="2486" y="3985"/>
                  </a:lnTo>
                  <a:lnTo>
                    <a:pt x="1742" y="0"/>
                  </a:lnTo>
                  <a:close/>
                </a:path>
              </a:pathLst>
            </a:custGeom>
            <a:solidFill>
              <a:srgbClr val="8FA9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5"/>
            <p:cNvSpPr/>
            <p:nvPr/>
          </p:nvSpPr>
          <p:spPr>
            <a:xfrm>
              <a:off x="7068075" y="2105250"/>
              <a:ext cx="258675" cy="245225"/>
            </a:xfrm>
            <a:custGeom>
              <a:rect b="b" l="l" r="r" t="t"/>
              <a:pathLst>
                <a:path extrusionOk="0" h="9809" w="10347">
                  <a:moveTo>
                    <a:pt x="542" y="0"/>
                  </a:moveTo>
                  <a:cubicBezTo>
                    <a:pt x="447" y="0"/>
                    <a:pt x="385" y="101"/>
                    <a:pt x="430" y="186"/>
                  </a:cubicBezTo>
                  <a:cubicBezTo>
                    <a:pt x="702" y="703"/>
                    <a:pt x="806" y="1292"/>
                    <a:pt x="729" y="1872"/>
                  </a:cubicBezTo>
                  <a:lnTo>
                    <a:pt x="393" y="4337"/>
                  </a:lnTo>
                  <a:cubicBezTo>
                    <a:pt x="0" y="7232"/>
                    <a:pt x="2251" y="9808"/>
                    <a:pt x="5173" y="9808"/>
                  </a:cubicBezTo>
                  <a:cubicBezTo>
                    <a:pt x="8095" y="9808"/>
                    <a:pt x="10347" y="7232"/>
                    <a:pt x="9954" y="4337"/>
                  </a:cubicBezTo>
                  <a:lnTo>
                    <a:pt x="9620" y="1872"/>
                  </a:lnTo>
                  <a:cubicBezTo>
                    <a:pt x="9541" y="1292"/>
                    <a:pt x="9645" y="703"/>
                    <a:pt x="9918" y="186"/>
                  </a:cubicBezTo>
                  <a:cubicBezTo>
                    <a:pt x="9962" y="101"/>
                    <a:pt x="9901" y="0"/>
                    <a:pt x="980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5"/>
            <p:cNvSpPr/>
            <p:nvPr/>
          </p:nvSpPr>
          <p:spPr>
            <a:xfrm>
              <a:off x="7186425" y="2315675"/>
              <a:ext cx="42075" cy="99600"/>
            </a:xfrm>
            <a:custGeom>
              <a:rect b="b" l="l" r="r" t="t"/>
              <a:pathLst>
                <a:path extrusionOk="0" h="3984" w="1683">
                  <a:moveTo>
                    <a:pt x="1" y="0"/>
                  </a:moveTo>
                  <a:lnTo>
                    <a:pt x="746" y="3983"/>
                  </a:lnTo>
                  <a:lnTo>
                    <a:pt x="1682" y="3983"/>
                  </a:lnTo>
                  <a:lnTo>
                    <a:pt x="938" y="0"/>
                  </a:ln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5"/>
            <p:cNvSpPr/>
            <p:nvPr/>
          </p:nvSpPr>
          <p:spPr>
            <a:xfrm>
              <a:off x="7185900" y="2105250"/>
              <a:ext cx="140850" cy="245175"/>
            </a:xfrm>
            <a:custGeom>
              <a:rect b="b" l="l" r="r" t="t"/>
              <a:pathLst>
                <a:path extrusionOk="0" h="9807" w="5634">
                  <a:moveTo>
                    <a:pt x="4381" y="0"/>
                  </a:moveTo>
                  <a:lnTo>
                    <a:pt x="4283" y="186"/>
                  </a:lnTo>
                  <a:cubicBezTo>
                    <a:pt x="4010" y="702"/>
                    <a:pt x="3905" y="1292"/>
                    <a:pt x="3984" y="1872"/>
                  </a:cubicBezTo>
                  <a:lnTo>
                    <a:pt x="4318" y="4335"/>
                  </a:lnTo>
                  <a:cubicBezTo>
                    <a:pt x="4691" y="7075"/>
                    <a:pt x="2693" y="9532"/>
                    <a:pt x="0" y="9787"/>
                  </a:cubicBezTo>
                  <a:cubicBezTo>
                    <a:pt x="152" y="9800"/>
                    <a:pt x="305" y="9807"/>
                    <a:pt x="460" y="9807"/>
                  </a:cubicBezTo>
                  <a:cubicBezTo>
                    <a:pt x="461" y="9807"/>
                    <a:pt x="462" y="9807"/>
                    <a:pt x="463" y="9807"/>
                  </a:cubicBezTo>
                  <a:cubicBezTo>
                    <a:pt x="3384" y="9807"/>
                    <a:pt x="5633" y="7229"/>
                    <a:pt x="5241" y="4335"/>
                  </a:cubicBezTo>
                  <a:lnTo>
                    <a:pt x="4907" y="1872"/>
                  </a:lnTo>
                  <a:cubicBezTo>
                    <a:pt x="4828" y="1292"/>
                    <a:pt x="4932" y="702"/>
                    <a:pt x="5205" y="186"/>
                  </a:cubicBezTo>
                  <a:cubicBezTo>
                    <a:pt x="5249" y="101"/>
                    <a:pt x="5188" y="0"/>
                    <a:pt x="5092" y="0"/>
                  </a:cubicBezTo>
                  <a:close/>
                </a:path>
              </a:pathLst>
            </a:custGeom>
            <a:solidFill>
              <a:srgbClr val="8FA9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5"/>
            <p:cNvSpPr/>
            <p:nvPr/>
          </p:nvSpPr>
          <p:spPr>
            <a:xfrm>
              <a:off x="7068075" y="2165025"/>
              <a:ext cx="258675" cy="185450"/>
            </a:xfrm>
            <a:custGeom>
              <a:rect b="b" l="l" r="r" t="t"/>
              <a:pathLst>
                <a:path extrusionOk="0" h="7418" w="10347">
                  <a:moveTo>
                    <a:pt x="658" y="0"/>
                  </a:moveTo>
                  <a:lnTo>
                    <a:pt x="393" y="1944"/>
                  </a:lnTo>
                  <a:cubicBezTo>
                    <a:pt x="0" y="4839"/>
                    <a:pt x="2251" y="7417"/>
                    <a:pt x="5173" y="7417"/>
                  </a:cubicBezTo>
                  <a:cubicBezTo>
                    <a:pt x="8095" y="7417"/>
                    <a:pt x="10347" y="4839"/>
                    <a:pt x="9954" y="1944"/>
                  </a:cubicBezTo>
                  <a:lnTo>
                    <a:pt x="9689" y="0"/>
                  </a:ln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5"/>
            <p:cNvSpPr/>
            <p:nvPr/>
          </p:nvSpPr>
          <p:spPr>
            <a:xfrm>
              <a:off x="7192875" y="2165025"/>
              <a:ext cx="133875" cy="185450"/>
            </a:xfrm>
            <a:custGeom>
              <a:rect b="b" l="l" r="r" t="t"/>
              <a:pathLst>
                <a:path extrusionOk="0" h="7418" w="5355">
                  <a:moveTo>
                    <a:pt x="3776" y="0"/>
                  </a:moveTo>
                  <a:lnTo>
                    <a:pt x="4039" y="1944"/>
                  </a:lnTo>
                  <a:cubicBezTo>
                    <a:pt x="4398" y="4588"/>
                    <a:pt x="2549" y="7016"/>
                    <a:pt x="1" y="7414"/>
                  </a:cubicBezTo>
                  <a:cubicBezTo>
                    <a:pt x="62" y="7416"/>
                    <a:pt x="122" y="7417"/>
                    <a:pt x="181" y="7417"/>
                  </a:cubicBezTo>
                  <a:cubicBezTo>
                    <a:pt x="3103" y="7417"/>
                    <a:pt x="5355" y="4839"/>
                    <a:pt x="4962" y="1944"/>
                  </a:cubicBezTo>
                  <a:lnTo>
                    <a:pt x="4697" y="0"/>
                  </a:ln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5"/>
            <p:cNvSpPr/>
            <p:nvPr/>
          </p:nvSpPr>
          <p:spPr>
            <a:xfrm>
              <a:off x="7111575" y="2402075"/>
              <a:ext cx="171675" cy="34600"/>
            </a:xfrm>
            <a:custGeom>
              <a:rect b="b" l="l" r="r" t="t"/>
              <a:pathLst>
                <a:path extrusionOk="0" h="1384" w="6867">
                  <a:moveTo>
                    <a:pt x="982" y="1"/>
                  </a:moveTo>
                  <a:cubicBezTo>
                    <a:pt x="440" y="1"/>
                    <a:pt x="0" y="439"/>
                    <a:pt x="2" y="981"/>
                  </a:cubicBezTo>
                  <a:cubicBezTo>
                    <a:pt x="2" y="1203"/>
                    <a:pt x="181" y="1384"/>
                    <a:pt x="403" y="1384"/>
                  </a:cubicBezTo>
                  <a:lnTo>
                    <a:pt x="6463" y="1384"/>
                  </a:lnTo>
                  <a:cubicBezTo>
                    <a:pt x="6686" y="1384"/>
                    <a:pt x="6866" y="1203"/>
                    <a:pt x="6866" y="981"/>
                  </a:cubicBezTo>
                  <a:cubicBezTo>
                    <a:pt x="6866" y="439"/>
                    <a:pt x="6428" y="1"/>
                    <a:pt x="588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5"/>
            <p:cNvSpPr/>
            <p:nvPr/>
          </p:nvSpPr>
          <p:spPr>
            <a:xfrm>
              <a:off x="7235500" y="2402075"/>
              <a:ext cx="47750" cy="34600"/>
            </a:xfrm>
            <a:custGeom>
              <a:rect b="b" l="l" r="r" t="t"/>
              <a:pathLst>
                <a:path extrusionOk="0" h="1384" w="1910">
                  <a:moveTo>
                    <a:pt x="933" y="1"/>
                  </a:moveTo>
                  <a:cubicBezTo>
                    <a:pt x="932" y="1"/>
                    <a:pt x="931" y="1"/>
                    <a:pt x="930" y="1"/>
                  </a:cubicBezTo>
                  <a:lnTo>
                    <a:pt x="1" y="1"/>
                  </a:lnTo>
                  <a:cubicBezTo>
                    <a:pt x="542" y="1"/>
                    <a:pt x="980" y="439"/>
                    <a:pt x="980" y="981"/>
                  </a:cubicBezTo>
                  <a:lnTo>
                    <a:pt x="980" y="1384"/>
                  </a:lnTo>
                  <a:lnTo>
                    <a:pt x="1506" y="1384"/>
                  </a:lnTo>
                  <a:cubicBezTo>
                    <a:pt x="1729" y="1384"/>
                    <a:pt x="1909" y="1203"/>
                    <a:pt x="1909" y="981"/>
                  </a:cubicBezTo>
                  <a:cubicBezTo>
                    <a:pt x="1909" y="440"/>
                    <a:pt x="1473" y="1"/>
                    <a:pt x="933" y="1"/>
                  </a:cubicBezTo>
                  <a:close/>
                </a:path>
              </a:pathLst>
            </a:custGeom>
            <a:solidFill>
              <a:srgbClr val="8FA9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5"/>
            <p:cNvSpPr/>
            <p:nvPr/>
          </p:nvSpPr>
          <p:spPr>
            <a:xfrm>
              <a:off x="7078350" y="2165025"/>
              <a:ext cx="238125" cy="85800"/>
            </a:xfrm>
            <a:custGeom>
              <a:rect b="b" l="l" r="r" t="t"/>
              <a:pathLst>
                <a:path extrusionOk="0" h="3432" w="9525">
                  <a:moveTo>
                    <a:pt x="247" y="0"/>
                  </a:moveTo>
                  <a:lnTo>
                    <a:pt x="1" y="1808"/>
                  </a:lnTo>
                  <a:lnTo>
                    <a:pt x="4191" y="1808"/>
                  </a:lnTo>
                  <a:cubicBezTo>
                    <a:pt x="4304" y="1808"/>
                    <a:pt x="4396" y="1900"/>
                    <a:pt x="4396" y="2013"/>
                  </a:cubicBezTo>
                  <a:lnTo>
                    <a:pt x="4396" y="2175"/>
                  </a:lnTo>
                  <a:cubicBezTo>
                    <a:pt x="4396" y="2544"/>
                    <a:pt x="4694" y="2853"/>
                    <a:pt x="5061" y="2853"/>
                  </a:cubicBezTo>
                  <a:cubicBezTo>
                    <a:pt x="5065" y="2853"/>
                    <a:pt x="5069" y="2853"/>
                    <a:pt x="5073" y="2853"/>
                  </a:cubicBezTo>
                  <a:cubicBezTo>
                    <a:pt x="5433" y="2846"/>
                    <a:pt x="5722" y="2551"/>
                    <a:pt x="5722" y="2190"/>
                  </a:cubicBezTo>
                  <a:lnTo>
                    <a:pt x="5722" y="1745"/>
                  </a:lnTo>
                  <a:cubicBezTo>
                    <a:pt x="5755" y="1408"/>
                    <a:pt x="6037" y="1135"/>
                    <a:pt x="6379" y="1135"/>
                  </a:cubicBezTo>
                  <a:cubicBezTo>
                    <a:pt x="6384" y="1135"/>
                    <a:pt x="6389" y="1135"/>
                    <a:pt x="6395" y="1135"/>
                  </a:cubicBezTo>
                  <a:cubicBezTo>
                    <a:pt x="6755" y="1142"/>
                    <a:pt x="7045" y="1435"/>
                    <a:pt x="7045" y="1797"/>
                  </a:cubicBezTo>
                  <a:lnTo>
                    <a:pt x="7045" y="2754"/>
                  </a:lnTo>
                  <a:cubicBezTo>
                    <a:pt x="7045" y="3121"/>
                    <a:pt x="7343" y="3431"/>
                    <a:pt x="7710" y="3431"/>
                  </a:cubicBezTo>
                  <a:cubicBezTo>
                    <a:pt x="7714" y="3431"/>
                    <a:pt x="7718" y="3431"/>
                    <a:pt x="7722" y="3431"/>
                  </a:cubicBezTo>
                  <a:cubicBezTo>
                    <a:pt x="8082" y="3425"/>
                    <a:pt x="8371" y="3130"/>
                    <a:pt x="8371" y="2769"/>
                  </a:cubicBezTo>
                  <a:lnTo>
                    <a:pt x="8371" y="2015"/>
                  </a:lnTo>
                  <a:cubicBezTo>
                    <a:pt x="8371" y="1900"/>
                    <a:pt x="8464" y="1809"/>
                    <a:pt x="8576" y="1809"/>
                  </a:cubicBezTo>
                  <a:lnTo>
                    <a:pt x="9524" y="1809"/>
                  </a:lnTo>
                  <a:lnTo>
                    <a:pt x="9280" y="0"/>
                  </a:lnTo>
                  <a:close/>
                </a:path>
              </a:pathLst>
            </a:custGeom>
            <a:solidFill>
              <a:srgbClr val="2C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5"/>
            <p:cNvSpPr/>
            <p:nvPr/>
          </p:nvSpPr>
          <p:spPr>
            <a:xfrm>
              <a:off x="7287275" y="2165025"/>
              <a:ext cx="29200" cy="45200"/>
            </a:xfrm>
            <a:custGeom>
              <a:rect b="b" l="l" r="r" t="t"/>
              <a:pathLst>
                <a:path extrusionOk="0" h="1808" w="1168">
                  <a:moveTo>
                    <a:pt x="0" y="0"/>
                  </a:moveTo>
                  <a:lnTo>
                    <a:pt x="245" y="1808"/>
                  </a:lnTo>
                  <a:lnTo>
                    <a:pt x="1167" y="1808"/>
                  </a:lnTo>
                  <a:lnTo>
                    <a:pt x="921" y="0"/>
                  </a:ln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5"/>
            <p:cNvSpPr/>
            <p:nvPr/>
          </p:nvSpPr>
          <p:spPr>
            <a:xfrm>
              <a:off x="7208450" y="2068950"/>
              <a:ext cx="46675" cy="31000"/>
            </a:xfrm>
            <a:custGeom>
              <a:rect b="b" l="l" r="r" t="t"/>
              <a:pathLst>
                <a:path extrusionOk="0" h="1240" w="1867">
                  <a:moveTo>
                    <a:pt x="1654" y="0"/>
                  </a:moveTo>
                  <a:cubicBezTo>
                    <a:pt x="1600" y="0"/>
                    <a:pt x="621" y="12"/>
                    <a:pt x="88" y="909"/>
                  </a:cubicBezTo>
                  <a:cubicBezTo>
                    <a:pt x="0" y="1054"/>
                    <a:pt x="105" y="1240"/>
                    <a:pt x="277" y="1240"/>
                  </a:cubicBezTo>
                  <a:cubicBezTo>
                    <a:pt x="353" y="1240"/>
                    <a:pt x="425" y="1199"/>
                    <a:pt x="464" y="1133"/>
                  </a:cubicBezTo>
                  <a:cubicBezTo>
                    <a:pt x="869" y="452"/>
                    <a:pt x="1619" y="439"/>
                    <a:pt x="1654" y="439"/>
                  </a:cubicBezTo>
                  <a:cubicBezTo>
                    <a:pt x="1772" y="435"/>
                    <a:pt x="1867" y="338"/>
                    <a:pt x="1867" y="220"/>
                  </a:cubicBezTo>
                  <a:cubicBezTo>
                    <a:pt x="1867" y="100"/>
                    <a:pt x="1772" y="4"/>
                    <a:pt x="1654" y="0"/>
                  </a:cubicBezTo>
                  <a:close/>
                </a:path>
              </a:pathLst>
            </a:custGeom>
            <a:solidFill>
              <a:srgbClr val="A79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5"/>
            <p:cNvSpPr/>
            <p:nvPr/>
          </p:nvSpPr>
          <p:spPr>
            <a:xfrm>
              <a:off x="7159125" y="2088050"/>
              <a:ext cx="86950" cy="76975"/>
            </a:xfrm>
            <a:custGeom>
              <a:rect b="b" l="l" r="r" t="t"/>
              <a:pathLst>
                <a:path extrusionOk="0" h="3079" w="3478">
                  <a:moveTo>
                    <a:pt x="1411" y="1"/>
                  </a:moveTo>
                  <a:cubicBezTo>
                    <a:pt x="873" y="1"/>
                    <a:pt x="443" y="269"/>
                    <a:pt x="257" y="850"/>
                  </a:cubicBezTo>
                  <a:cubicBezTo>
                    <a:pt x="0" y="1648"/>
                    <a:pt x="203" y="2759"/>
                    <a:pt x="1022" y="3022"/>
                  </a:cubicBezTo>
                  <a:cubicBezTo>
                    <a:pt x="1144" y="3061"/>
                    <a:pt x="1272" y="3079"/>
                    <a:pt x="1403" y="3079"/>
                  </a:cubicBezTo>
                  <a:cubicBezTo>
                    <a:pt x="2156" y="3079"/>
                    <a:pt x="3004" y="2481"/>
                    <a:pt x="3221" y="1803"/>
                  </a:cubicBezTo>
                  <a:cubicBezTo>
                    <a:pt x="3477" y="1005"/>
                    <a:pt x="2863" y="371"/>
                    <a:pt x="2044" y="108"/>
                  </a:cubicBezTo>
                  <a:cubicBezTo>
                    <a:pt x="1823" y="37"/>
                    <a:pt x="1610" y="1"/>
                    <a:pt x="1411"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5"/>
            <p:cNvSpPr/>
            <p:nvPr/>
          </p:nvSpPr>
          <p:spPr>
            <a:xfrm>
              <a:off x="7182400" y="2088050"/>
              <a:ext cx="63675" cy="76975"/>
            </a:xfrm>
            <a:custGeom>
              <a:rect b="b" l="l" r="r" t="t"/>
              <a:pathLst>
                <a:path extrusionOk="0" h="3079" w="2547">
                  <a:moveTo>
                    <a:pt x="479" y="1"/>
                  </a:moveTo>
                  <a:cubicBezTo>
                    <a:pt x="312" y="1"/>
                    <a:pt x="156" y="26"/>
                    <a:pt x="14" y="79"/>
                  </a:cubicBezTo>
                  <a:cubicBezTo>
                    <a:pt x="46" y="90"/>
                    <a:pt x="78" y="98"/>
                    <a:pt x="108" y="108"/>
                  </a:cubicBezTo>
                  <a:cubicBezTo>
                    <a:pt x="927" y="371"/>
                    <a:pt x="1541" y="1007"/>
                    <a:pt x="1285" y="1803"/>
                  </a:cubicBezTo>
                  <a:cubicBezTo>
                    <a:pt x="1118" y="2322"/>
                    <a:pt x="582" y="2796"/>
                    <a:pt x="0" y="2988"/>
                  </a:cubicBezTo>
                  <a:cubicBezTo>
                    <a:pt x="29" y="3000"/>
                    <a:pt x="59" y="3012"/>
                    <a:pt x="91" y="3022"/>
                  </a:cubicBezTo>
                  <a:cubicBezTo>
                    <a:pt x="212" y="3061"/>
                    <a:pt x="340" y="3079"/>
                    <a:pt x="471" y="3079"/>
                  </a:cubicBezTo>
                  <a:cubicBezTo>
                    <a:pt x="1224" y="3079"/>
                    <a:pt x="2073" y="2481"/>
                    <a:pt x="2290" y="1803"/>
                  </a:cubicBezTo>
                  <a:cubicBezTo>
                    <a:pt x="2546" y="1007"/>
                    <a:pt x="1932" y="371"/>
                    <a:pt x="1113" y="108"/>
                  </a:cubicBezTo>
                  <a:cubicBezTo>
                    <a:pt x="892" y="37"/>
                    <a:pt x="678" y="1"/>
                    <a:pt x="479"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26" name="Google Shape;5326;p65"/>
          <p:cNvGrpSpPr/>
          <p:nvPr/>
        </p:nvGrpSpPr>
        <p:grpSpPr>
          <a:xfrm>
            <a:off x="4700325" y="3223000"/>
            <a:ext cx="352650" cy="367675"/>
            <a:chOff x="3943950" y="3223000"/>
            <a:chExt cx="352650" cy="367675"/>
          </a:xfrm>
        </p:grpSpPr>
        <p:sp>
          <p:nvSpPr>
            <p:cNvPr id="5327" name="Google Shape;5327;p65"/>
            <p:cNvSpPr/>
            <p:nvPr/>
          </p:nvSpPr>
          <p:spPr>
            <a:xfrm>
              <a:off x="3965400" y="3322425"/>
              <a:ext cx="309750" cy="248025"/>
            </a:xfrm>
            <a:custGeom>
              <a:rect b="b" l="l" r="r" t="t"/>
              <a:pathLst>
                <a:path extrusionOk="0" h="9921" w="12390">
                  <a:moveTo>
                    <a:pt x="1" y="1"/>
                  </a:moveTo>
                  <a:lnTo>
                    <a:pt x="1" y="9920"/>
                  </a:lnTo>
                  <a:lnTo>
                    <a:pt x="12389" y="9920"/>
                  </a:lnTo>
                  <a:lnTo>
                    <a:pt x="12389" y="1"/>
                  </a:ln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5"/>
            <p:cNvSpPr/>
            <p:nvPr/>
          </p:nvSpPr>
          <p:spPr>
            <a:xfrm>
              <a:off x="4251250" y="3322425"/>
              <a:ext cx="23900" cy="248025"/>
            </a:xfrm>
            <a:custGeom>
              <a:rect b="b" l="l" r="r" t="t"/>
              <a:pathLst>
                <a:path extrusionOk="0" h="9921" w="956">
                  <a:moveTo>
                    <a:pt x="1" y="1"/>
                  </a:moveTo>
                  <a:lnTo>
                    <a:pt x="1" y="9920"/>
                  </a:lnTo>
                  <a:lnTo>
                    <a:pt x="955" y="9920"/>
                  </a:lnTo>
                  <a:lnTo>
                    <a:pt x="955" y="1"/>
                  </a:ln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5"/>
            <p:cNvSpPr/>
            <p:nvPr/>
          </p:nvSpPr>
          <p:spPr>
            <a:xfrm>
              <a:off x="3943950" y="3333975"/>
              <a:ext cx="58800" cy="49700"/>
            </a:xfrm>
            <a:custGeom>
              <a:rect b="b" l="l" r="r" t="t"/>
              <a:pathLst>
                <a:path extrusionOk="0" h="1988" w="2352">
                  <a:moveTo>
                    <a:pt x="1" y="1"/>
                  </a:moveTo>
                  <a:lnTo>
                    <a:pt x="1" y="812"/>
                  </a:lnTo>
                  <a:cubicBezTo>
                    <a:pt x="1" y="1459"/>
                    <a:pt x="527" y="1987"/>
                    <a:pt x="1176" y="1987"/>
                  </a:cubicBezTo>
                  <a:cubicBezTo>
                    <a:pt x="1825" y="1987"/>
                    <a:pt x="2351" y="1459"/>
                    <a:pt x="2351" y="812"/>
                  </a:cubicBezTo>
                  <a:lnTo>
                    <a:pt x="2351" y="1"/>
                  </a:ln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5"/>
            <p:cNvSpPr/>
            <p:nvPr/>
          </p:nvSpPr>
          <p:spPr>
            <a:xfrm>
              <a:off x="4002725" y="3333975"/>
              <a:ext cx="58775" cy="49700"/>
            </a:xfrm>
            <a:custGeom>
              <a:rect b="b" l="l" r="r" t="t"/>
              <a:pathLst>
                <a:path extrusionOk="0" h="1988" w="2351">
                  <a:moveTo>
                    <a:pt x="0" y="1"/>
                  </a:moveTo>
                  <a:lnTo>
                    <a:pt x="0" y="812"/>
                  </a:lnTo>
                  <a:cubicBezTo>
                    <a:pt x="0" y="1459"/>
                    <a:pt x="526" y="1987"/>
                    <a:pt x="1175" y="1987"/>
                  </a:cubicBezTo>
                  <a:cubicBezTo>
                    <a:pt x="1825" y="1985"/>
                    <a:pt x="2351" y="1459"/>
                    <a:pt x="2351" y="812"/>
                  </a:cubicBezTo>
                  <a:lnTo>
                    <a:pt x="2351" y="1"/>
                  </a:ln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5"/>
            <p:cNvSpPr/>
            <p:nvPr/>
          </p:nvSpPr>
          <p:spPr>
            <a:xfrm>
              <a:off x="4061475" y="3333975"/>
              <a:ext cx="58825" cy="49700"/>
            </a:xfrm>
            <a:custGeom>
              <a:rect b="b" l="l" r="r" t="t"/>
              <a:pathLst>
                <a:path extrusionOk="0" h="1988" w="2353">
                  <a:moveTo>
                    <a:pt x="1" y="1"/>
                  </a:moveTo>
                  <a:lnTo>
                    <a:pt x="1" y="812"/>
                  </a:lnTo>
                  <a:cubicBezTo>
                    <a:pt x="1" y="1459"/>
                    <a:pt x="527" y="1985"/>
                    <a:pt x="1176" y="1987"/>
                  </a:cubicBezTo>
                  <a:cubicBezTo>
                    <a:pt x="1825" y="1987"/>
                    <a:pt x="2351" y="1459"/>
                    <a:pt x="2353" y="812"/>
                  </a:cubicBezTo>
                  <a:lnTo>
                    <a:pt x="2353" y="1"/>
                  </a:ln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5"/>
            <p:cNvSpPr/>
            <p:nvPr/>
          </p:nvSpPr>
          <p:spPr>
            <a:xfrm>
              <a:off x="4120275" y="3333975"/>
              <a:ext cx="58800" cy="49700"/>
            </a:xfrm>
            <a:custGeom>
              <a:rect b="b" l="l" r="r" t="t"/>
              <a:pathLst>
                <a:path extrusionOk="0" h="1988" w="2352">
                  <a:moveTo>
                    <a:pt x="1" y="1"/>
                  </a:moveTo>
                  <a:lnTo>
                    <a:pt x="1" y="812"/>
                  </a:lnTo>
                  <a:cubicBezTo>
                    <a:pt x="1" y="1459"/>
                    <a:pt x="527" y="1987"/>
                    <a:pt x="1176" y="1987"/>
                  </a:cubicBezTo>
                  <a:cubicBezTo>
                    <a:pt x="1824" y="1987"/>
                    <a:pt x="2351" y="1459"/>
                    <a:pt x="2351" y="812"/>
                  </a:cubicBezTo>
                  <a:lnTo>
                    <a:pt x="2351" y="1"/>
                  </a:ln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5"/>
            <p:cNvSpPr/>
            <p:nvPr/>
          </p:nvSpPr>
          <p:spPr>
            <a:xfrm>
              <a:off x="4179050" y="3333975"/>
              <a:ext cx="58775" cy="49700"/>
            </a:xfrm>
            <a:custGeom>
              <a:rect b="b" l="l" r="r" t="t"/>
              <a:pathLst>
                <a:path extrusionOk="0" h="1988" w="2351">
                  <a:moveTo>
                    <a:pt x="0" y="1"/>
                  </a:moveTo>
                  <a:lnTo>
                    <a:pt x="0" y="812"/>
                  </a:lnTo>
                  <a:cubicBezTo>
                    <a:pt x="0" y="1459"/>
                    <a:pt x="526" y="1987"/>
                    <a:pt x="1176" y="1987"/>
                  </a:cubicBezTo>
                  <a:cubicBezTo>
                    <a:pt x="1825" y="1987"/>
                    <a:pt x="2351" y="1459"/>
                    <a:pt x="2351" y="812"/>
                  </a:cubicBezTo>
                  <a:lnTo>
                    <a:pt x="2351" y="1"/>
                  </a:ln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5"/>
            <p:cNvSpPr/>
            <p:nvPr/>
          </p:nvSpPr>
          <p:spPr>
            <a:xfrm>
              <a:off x="4237800" y="3333975"/>
              <a:ext cx="58800" cy="49700"/>
            </a:xfrm>
            <a:custGeom>
              <a:rect b="b" l="l" r="r" t="t"/>
              <a:pathLst>
                <a:path extrusionOk="0" h="1988" w="2352">
                  <a:moveTo>
                    <a:pt x="1" y="1"/>
                  </a:moveTo>
                  <a:lnTo>
                    <a:pt x="1" y="812"/>
                  </a:lnTo>
                  <a:cubicBezTo>
                    <a:pt x="1" y="1459"/>
                    <a:pt x="527" y="1987"/>
                    <a:pt x="1176" y="1987"/>
                  </a:cubicBezTo>
                  <a:cubicBezTo>
                    <a:pt x="1825" y="1985"/>
                    <a:pt x="2351" y="1459"/>
                    <a:pt x="2351" y="812"/>
                  </a:cubicBezTo>
                  <a:lnTo>
                    <a:pt x="2351" y="1"/>
                  </a:ln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5"/>
            <p:cNvSpPr/>
            <p:nvPr/>
          </p:nvSpPr>
          <p:spPr>
            <a:xfrm>
              <a:off x="3944000" y="3270450"/>
              <a:ext cx="352600" cy="63550"/>
            </a:xfrm>
            <a:custGeom>
              <a:rect b="b" l="l" r="r" t="t"/>
              <a:pathLst>
                <a:path extrusionOk="0" h="2542" w="14104">
                  <a:moveTo>
                    <a:pt x="1944" y="1"/>
                  </a:moveTo>
                  <a:cubicBezTo>
                    <a:pt x="1420" y="1"/>
                    <a:pt x="946" y="314"/>
                    <a:pt x="741" y="797"/>
                  </a:cubicBezTo>
                  <a:lnTo>
                    <a:pt x="0" y="2542"/>
                  </a:lnTo>
                  <a:lnTo>
                    <a:pt x="14103" y="2542"/>
                  </a:lnTo>
                  <a:lnTo>
                    <a:pt x="13361" y="797"/>
                  </a:lnTo>
                  <a:cubicBezTo>
                    <a:pt x="13156" y="314"/>
                    <a:pt x="12682" y="1"/>
                    <a:pt x="12158"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5"/>
            <p:cNvSpPr/>
            <p:nvPr/>
          </p:nvSpPr>
          <p:spPr>
            <a:xfrm>
              <a:off x="4255425" y="3333975"/>
              <a:ext cx="41175" cy="49700"/>
            </a:xfrm>
            <a:custGeom>
              <a:rect b="b" l="l" r="r" t="t"/>
              <a:pathLst>
                <a:path extrusionOk="0" h="1988" w="1647">
                  <a:moveTo>
                    <a:pt x="707" y="1"/>
                  </a:moveTo>
                  <a:lnTo>
                    <a:pt x="707" y="812"/>
                  </a:lnTo>
                  <a:cubicBezTo>
                    <a:pt x="705" y="1279"/>
                    <a:pt x="429" y="1702"/>
                    <a:pt x="1" y="1888"/>
                  </a:cubicBezTo>
                  <a:cubicBezTo>
                    <a:pt x="156" y="1956"/>
                    <a:pt x="316" y="1987"/>
                    <a:pt x="471" y="1987"/>
                  </a:cubicBezTo>
                  <a:cubicBezTo>
                    <a:pt x="1091" y="1987"/>
                    <a:pt x="1646" y="1488"/>
                    <a:pt x="1646" y="812"/>
                  </a:cubicBezTo>
                  <a:lnTo>
                    <a:pt x="1646" y="1"/>
                  </a:ln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5"/>
            <p:cNvSpPr/>
            <p:nvPr/>
          </p:nvSpPr>
          <p:spPr>
            <a:xfrm>
              <a:off x="4224450" y="3270450"/>
              <a:ext cx="72150" cy="63550"/>
            </a:xfrm>
            <a:custGeom>
              <a:rect b="b" l="l" r="r" t="t"/>
              <a:pathLst>
                <a:path extrusionOk="0" h="2542" w="2886">
                  <a:moveTo>
                    <a:pt x="0" y="1"/>
                  </a:moveTo>
                  <a:cubicBezTo>
                    <a:pt x="525" y="1"/>
                    <a:pt x="999" y="314"/>
                    <a:pt x="1203" y="797"/>
                  </a:cubicBezTo>
                  <a:lnTo>
                    <a:pt x="1946" y="2542"/>
                  </a:lnTo>
                  <a:lnTo>
                    <a:pt x="2885" y="2542"/>
                  </a:lnTo>
                  <a:lnTo>
                    <a:pt x="2143" y="797"/>
                  </a:lnTo>
                  <a:cubicBezTo>
                    <a:pt x="1938" y="314"/>
                    <a:pt x="1464" y="1"/>
                    <a:pt x="940" y="1"/>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5"/>
            <p:cNvSpPr/>
            <p:nvPr/>
          </p:nvSpPr>
          <p:spPr>
            <a:xfrm>
              <a:off x="3992675" y="3425200"/>
              <a:ext cx="162950" cy="101825"/>
            </a:xfrm>
            <a:custGeom>
              <a:rect b="b" l="l" r="r" t="t"/>
              <a:pathLst>
                <a:path extrusionOk="0" h="4073" w="6518">
                  <a:moveTo>
                    <a:pt x="348" y="1"/>
                  </a:moveTo>
                  <a:cubicBezTo>
                    <a:pt x="156" y="1"/>
                    <a:pt x="1" y="157"/>
                    <a:pt x="1" y="350"/>
                  </a:cubicBezTo>
                  <a:lnTo>
                    <a:pt x="1" y="3722"/>
                  </a:lnTo>
                  <a:cubicBezTo>
                    <a:pt x="1" y="3916"/>
                    <a:pt x="158" y="4073"/>
                    <a:pt x="352" y="4073"/>
                  </a:cubicBezTo>
                  <a:lnTo>
                    <a:pt x="6167" y="4073"/>
                  </a:lnTo>
                  <a:cubicBezTo>
                    <a:pt x="6361" y="4073"/>
                    <a:pt x="6518" y="3916"/>
                    <a:pt x="6518" y="3722"/>
                  </a:cubicBezTo>
                  <a:lnTo>
                    <a:pt x="6518" y="350"/>
                  </a:lnTo>
                  <a:cubicBezTo>
                    <a:pt x="6518" y="157"/>
                    <a:pt x="6363" y="1"/>
                    <a:pt x="6170" y="1"/>
                  </a:cubicBezTo>
                  <a:cubicBezTo>
                    <a:pt x="6169" y="1"/>
                    <a:pt x="6168" y="1"/>
                    <a:pt x="6167" y="1"/>
                  </a:cubicBezTo>
                  <a:lnTo>
                    <a:pt x="352" y="1"/>
                  </a:lnTo>
                  <a:cubicBezTo>
                    <a:pt x="351" y="1"/>
                    <a:pt x="349" y="1"/>
                    <a:pt x="348"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5"/>
            <p:cNvSpPr/>
            <p:nvPr/>
          </p:nvSpPr>
          <p:spPr>
            <a:xfrm>
              <a:off x="4180400" y="3425200"/>
              <a:ext cx="70925" cy="156875"/>
            </a:xfrm>
            <a:custGeom>
              <a:rect b="b" l="l" r="r" t="t"/>
              <a:pathLst>
                <a:path extrusionOk="0" h="6275" w="2837">
                  <a:moveTo>
                    <a:pt x="388" y="1"/>
                  </a:moveTo>
                  <a:cubicBezTo>
                    <a:pt x="174" y="1"/>
                    <a:pt x="0" y="174"/>
                    <a:pt x="0" y="388"/>
                  </a:cubicBezTo>
                  <a:lnTo>
                    <a:pt x="0" y="6275"/>
                  </a:lnTo>
                  <a:lnTo>
                    <a:pt x="2836" y="6275"/>
                  </a:lnTo>
                  <a:lnTo>
                    <a:pt x="2836" y="388"/>
                  </a:lnTo>
                  <a:cubicBezTo>
                    <a:pt x="2836" y="174"/>
                    <a:pt x="2661" y="1"/>
                    <a:pt x="2447"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5"/>
            <p:cNvSpPr/>
            <p:nvPr/>
          </p:nvSpPr>
          <p:spPr>
            <a:xfrm>
              <a:off x="4174650" y="3240075"/>
              <a:ext cx="42700" cy="76850"/>
            </a:xfrm>
            <a:custGeom>
              <a:rect b="b" l="l" r="r" t="t"/>
              <a:pathLst>
                <a:path extrusionOk="0" h="3074" w="1708">
                  <a:moveTo>
                    <a:pt x="1574" y="1"/>
                  </a:moveTo>
                  <a:cubicBezTo>
                    <a:pt x="1568" y="1"/>
                    <a:pt x="1563" y="1"/>
                    <a:pt x="1557" y="2"/>
                  </a:cubicBezTo>
                  <a:cubicBezTo>
                    <a:pt x="679" y="115"/>
                    <a:pt x="3" y="1083"/>
                    <a:pt x="3" y="1083"/>
                  </a:cubicBezTo>
                  <a:lnTo>
                    <a:pt x="1" y="1086"/>
                  </a:lnTo>
                  <a:lnTo>
                    <a:pt x="1" y="1986"/>
                  </a:lnTo>
                  <a:lnTo>
                    <a:pt x="3" y="1990"/>
                  </a:lnTo>
                  <a:cubicBezTo>
                    <a:pt x="3" y="1990"/>
                    <a:pt x="679" y="2959"/>
                    <a:pt x="1557" y="3072"/>
                  </a:cubicBezTo>
                  <a:cubicBezTo>
                    <a:pt x="1562" y="3073"/>
                    <a:pt x="1567" y="3073"/>
                    <a:pt x="1572" y="3073"/>
                  </a:cubicBezTo>
                  <a:cubicBezTo>
                    <a:pt x="1646" y="3073"/>
                    <a:pt x="1705" y="3000"/>
                    <a:pt x="1691" y="2919"/>
                  </a:cubicBezTo>
                  <a:cubicBezTo>
                    <a:pt x="1657" y="2718"/>
                    <a:pt x="1583" y="2647"/>
                    <a:pt x="1583" y="2339"/>
                  </a:cubicBezTo>
                  <a:cubicBezTo>
                    <a:pt x="1583" y="1937"/>
                    <a:pt x="1707" y="1937"/>
                    <a:pt x="1707" y="1536"/>
                  </a:cubicBezTo>
                  <a:cubicBezTo>
                    <a:pt x="1707" y="1135"/>
                    <a:pt x="1583" y="1137"/>
                    <a:pt x="1583" y="734"/>
                  </a:cubicBezTo>
                  <a:cubicBezTo>
                    <a:pt x="1583" y="425"/>
                    <a:pt x="1657" y="354"/>
                    <a:pt x="1691" y="153"/>
                  </a:cubicBezTo>
                  <a:cubicBezTo>
                    <a:pt x="1703" y="73"/>
                    <a:pt x="1647" y="1"/>
                    <a:pt x="1574" y="1"/>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5"/>
            <p:cNvSpPr/>
            <p:nvPr/>
          </p:nvSpPr>
          <p:spPr>
            <a:xfrm>
              <a:off x="4190175" y="3240075"/>
              <a:ext cx="27175" cy="76850"/>
            </a:xfrm>
            <a:custGeom>
              <a:rect b="b" l="l" r="r" t="t"/>
              <a:pathLst>
                <a:path extrusionOk="0" h="3074" w="1087">
                  <a:moveTo>
                    <a:pt x="953" y="1"/>
                  </a:moveTo>
                  <a:cubicBezTo>
                    <a:pt x="947" y="1"/>
                    <a:pt x="942" y="1"/>
                    <a:pt x="936" y="2"/>
                  </a:cubicBezTo>
                  <a:cubicBezTo>
                    <a:pt x="599" y="44"/>
                    <a:pt x="294" y="214"/>
                    <a:pt x="43" y="405"/>
                  </a:cubicBezTo>
                  <a:cubicBezTo>
                    <a:pt x="14" y="513"/>
                    <a:pt x="0" y="624"/>
                    <a:pt x="2" y="734"/>
                  </a:cubicBezTo>
                  <a:cubicBezTo>
                    <a:pt x="2" y="1135"/>
                    <a:pt x="125" y="1135"/>
                    <a:pt x="125" y="1536"/>
                  </a:cubicBezTo>
                  <a:cubicBezTo>
                    <a:pt x="125" y="1937"/>
                    <a:pt x="2" y="1937"/>
                    <a:pt x="2" y="2339"/>
                  </a:cubicBezTo>
                  <a:cubicBezTo>
                    <a:pt x="0" y="2450"/>
                    <a:pt x="14" y="2560"/>
                    <a:pt x="43" y="2668"/>
                  </a:cubicBezTo>
                  <a:cubicBezTo>
                    <a:pt x="294" y="2860"/>
                    <a:pt x="601" y="3028"/>
                    <a:pt x="936" y="3072"/>
                  </a:cubicBezTo>
                  <a:cubicBezTo>
                    <a:pt x="941" y="3073"/>
                    <a:pt x="946" y="3073"/>
                    <a:pt x="951" y="3073"/>
                  </a:cubicBezTo>
                  <a:cubicBezTo>
                    <a:pt x="1025" y="3073"/>
                    <a:pt x="1084" y="3000"/>
                    <a:pt x="1070" y="2919"/>
                  </a:cubicBezTo>
                  <a:cubicBezTo>
                    <a:pt x="1036" y="2718"/>
                    <a:pt x="962" y="2647"/>
                    <a:pt x="962" y="2339"/>
                  </a:cubicBezTo>
                  <a:cubicBezTo>
                    <a:pt x="962" y="1937"/>
                    <a:pt x="1086" y="1937"/>
                    <a:pt x="1086" y="1536"/>
                  </a:cubicBezTo>
                  <a:cubicBezTo>
                    <a:pt x="1086" y="1135"/>
                    <a:pt x="962" y="1137"/>
                    <a:pt x="962" y="734"/>
                  </a:cubicBezTo>
                  <a:cubicBezTo>
                    <a:pt x="962" y="425"/>
                    <a:pt x="1036" y="354"/>
                    <a:pt x="1070" y="153"/>
                  </a:cubicBezTo>
                  <a:cubicBezTo>
                    <a:pt x="1082" y="73"/>
                    <a:pt x="1026" y="1"/>
                    <a:pt x="953"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5"/>
            <p:cNvSpPr/>
            <p:nvPr/>
          </p:nvSpPr>
          <p:spPr>
            <a:xfrm>
              <a:off x="4023200" y="3240075"/>
              <a:ext cx="42675" cy="76850"/>
            </a:xfrm>
            <a:custGeom>
              <a:rect b="b" l="l" r="r" t="t"/>
              <a:pathLst>
                <a:path extrusionOk="0" h="3074" w="1707">
                  <a:moveTo>
                    <a:pt x="134" y="1"/>
                  </a:moveTo>
                  <a:cubicBezTo>
                    <a:pt x="61" y="1"/>
                    <a:pt x="3" y="73"/>
                    <a:pt x="17" y="153"/>
                  </a:cubicBezTo>
                  <a:cubicBezTo>
                    <a:pt x="51" y="354"/>
                    <a:pt x="125" y="425"/>
                    <a:pt x="125" y="734"/>
                  </a:cubicBezTo>
                  <a:cubicBezTo>
                    <a:pt x="125" y="1135"/>
                    <a:pt x="1" y="1135"/>
                    <a:pt x="1" y="1536"/>
                  </a:cubicBezTo>
                  <a:cubicBezTo>
                    <a:pt x="1" y="1937"/>
                    <a:pt x="125" y="1937"/>
                    <a:pt x="125" y="2339"/>
                  </a:cubicBezTo>
                  <a:cubicBezTo>
                    <a:pt x="125" y="2647"/>
                    <a:pt x="51" y="2718"/>
                    <a:pt x="17" y="2919"/>
                  </a:cubicBezTo>
                  <a:cubicBezTo>
                    <a:pt x="5" y="3000"/>
                    <a:pt x="62" y="3073"/>
                    <a:pt x="136" y="3073"/>
                  </a:cubicBezTo>
                  <a:cubicBezTo>
                    <a:pt x="141" y="3073"/>
                    <a:pt x="146" y="3073"/>
                    <a:pt x="151" y="3072"/>
                  </a:cubicBezTo>
                  <a:cubicBezTo>
                    <a:pt x="1029" y="2959"/>
                    <a:pt x="1705" y="1990"/>
                    <a:pt x="1705" y="1990"/>
                  </a:cubicBezTo>
                  <a:lnTo>
                    <a:pt x="1707" y="1986"/>
                  </a:lnTo>
                  <a:lnTo>
                    <a:pt x="1707" y="1088"/>
                  </a:lnTo>
                  <a:lnTo>
                    <a:pt x="1705" y="1084"/>
                  </a:lnTo>
                  <a:cubicBezTo>
                    <a:pt x="1705" y="1084"/>
                    <a:pt x="1029" y="115"/>
                    <a:pt x="151" y="2"/>
                  </a:cubicBezTo>
                  <a:cubicBezTo>
                    <a:pt x="145" y="1"/>
                    <a:pt x="140" y="1"/>
                    <a:pt x="134" y="1"/>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5"/>
            <p:cNvSpPr/>
            <p:nvPr/>
          </p:nvSpPr>
          <p:spPr>
            <a:xfrm>
              <a:off x="4060350" y="3223000"/>
              <a:ext cx="115475" cy="111050"/>
            </a:xfrm>
            <a:custGeom>
              <a:rect b="b" l="l" r="r" t="t"/>
              <a:pathLst>
                <a:path extrusionOk="0" h="4442" w="4619">
                  <a:moveTo>
                    <a:pt x="2394" y="0"/>
                  </a:moveTo>
                  <a:cubicBezTo>
                    <a:pt x="1497" y="0"/>
                    <a:pt x="688" y="541"/>
                    <a:pt x="344" y="1371"/>
                  </a:cubicBezTo>
                  <a:cubicBezTo>
                    <a:pt x="0" y="2201"/>
                    <a:pt x="191" y="3157"/>
                    <a:pt x="826" y="3791"/>
                  </a:cubicBezTo>
                  <a:cubicBezTo>
                    <a:pt x="1252" y="4216"/>
                    <a:pt x="1820" y="4442"/>
                    <a:pt x="2399" y="4442"/>
                  </a:cubicBezTo>
                  <a:cubicBezTo>
                    <a:pt x="2685" y="4442"/>
                    <a:pt x="2973" y="4387"/>
                    <a:pt x="3248" y="4273"/>
                  </a:cubicBezTo>
                  <a:cubicBezTo>
                    <a:pt x="4077" y="3927"/>
                    <a:pt x="4618" y="3118"/>
                    <a:pt x="4618" y="2219"/>
                  </a:cubicBezTo>
                  <a:cubicBezTo>
                    <a:pt x="4617" y="994"/>
                    <a:pt x="3625" y="0"/>
                    <a:pt x="2401" y="0"/>
                  </a:cubicBezTo>
                  <a:cubicBezTo>
                    <a:pt x="2400" y="0"/>
                    <a:pt x="2399" y="0"/>
                    <a:pt x="2398" y="0"/>
                  </a:cubicBezTo>
                  <a:cubicBezTo>
                    <a:pt x="2396" y="0"/>
                    <a:pt x="2395" y="0"/>
                    <a:pt x="2394" y="0"/>
                  </a:cubicBezTo>
                  <a:close/>
                </a:path>
              </a:pathLst>
            </a:custGeom>
            <a:solidFill>
              <a:srgbClr val="F18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5"/>
            <p:cNvSpPr/>
            <p:nvPr/>
          </p:nvSpPr>
          <p:spPr>
            <a:xfrm>
              <a:off x="4108300" y="3223000"/>
              <a:ext cx="70725" cy="111075"/>
            </a:xfrm>
            <a:custGeom>
              <a:rect b="b" l="l" r="r" t="t"/>
              <a:pathLst>
                <a:path extrusionOk="0" h="4443" w="2829">
                  <a:moveTo>
                    <a:pt x="480" y="0"/>
                  </a:moveTo>
                  <a:cubicBezTo>
                    <a:pt x="318" y="0"/>
                    <a:pt x="158" y="17"/>
                    <a:pt x="1" y="52"/>
                  </a:cubicBezTo>
                  <a:cubicBezTo>
                    <a:pt x="1018" y="277"/>
                    <a:pt x="1743" y="1179"/>
                    <a:pt x="1743" y="2221"/>
                  </a:cubicBezTo>
                  <a:cubicBezTo>
                    <a:pt x="1743" y="3263"/>
                    <a:pt x="1018" y="4165"/>
                    <a:pt x="1" y="4389"/>
                  </a:cubicBezTo>
                  <a:cubicBezTo>
                    <a:pt x="163" y="4425"/>
                    <a:pt x="324" y="4442"/>
                    <a:pt x="483" y="4442"/>
                  </a:cubicBezTo>
                  <a:cubicBezTo>
                    <a:pt x="1588" y="4442"/>
                    <a:pt x="2561" y="3610"/>
                    <a:pt x="2685" y="2460"/>
                  </a:cubicBezTo>
                  <a:cubicBezTo>
                    <a:pt x="2829" y="1147"/>
                    <a:pt x="1800" y="0"/>
                    <a:pt x="480" y="0"/>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5"/>
            <p:cNvSpPr/>
            <p:nvPr/>
          </p:nvSpPr>
          <p:spPr>
            <a:xfrm>
              <a:off x="4065050" y="3223250"/>
              <a:ext cx="73850" cy="73875"/>
            </a:xfrm>
            <a:custGeom>
              <a:rect b="b" l="l" r="r" t="t"/>
              <a:pathLst>
                <a:path extrusionOk="0" h="2955" w="2954">
                  <a:moveTo>
                    <a:pt x="2443" y="0"/>
                  </a:moveTo>
                  <a:lnTo>
                    <a:pt x="1" y="2442"/>
                  </a:lnTo>
                  <a:cubicBezTo>
                    <a:pt x="18" y="2617"/>
                    <a:pt x="57" y="2789"/>
                    <a:pt x="116" y="2954"/>
                  </a:cubicBezTo>
                  <a:lnTo>
                    <a:pt x="2953" y="117"/>
                  </a:lnTo>
                  <a:cubicBezTo>
                    <a:pt x="2788" y="58"/>
                    <a:pt x="2616" y="19"/>
                    <a:pt x="2443" y="0"/>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5"/>
            <p:cNvSpPr/>
            <p:nvPr/>
          </p:nvSpPr>
          <p:spPr>
            <a:xfrm>
              <a:off x="4077275" y="3235475"/>
              <a:ext cx="86025" cy="86000"/>
            </a:xfrm>
            <a:custGeom>
              <a:rect b="b" l="l" r="r" t="t"/>
              <a:pathLst>
                <a:path extrusionOk="0" h="3440" w="3441">
                  <a:moveTo>
                    <a:pt x="3125" y="0"/>
                  </a:moveTo>
                  <a:lnTo>
                    <a:pt x="1" y="3126"/>
                  </a:lnTo>
                  <a:cubicBezTo>
                    <a:pt x="95" y="3241"/>
                    <a:pt x="200" y="3346"/>
                    <a:pt x="315" y="3440"/>
                  </a:cubicBezTo>
                  <a:lnTo>
                    <a:pt x="3441" y="314"/>
                  </a:lnTo>
                  <a:cubicBezTo>
                    <a:pt x="3346" y="199"/>
                    <a:pt x="3240" y="95"/>
                    <a:pt x="3125" y="0"/>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5"/>
            <p:cNvSpPr/>
            <p:nvPr/>
          </p:nvSpPr>
          <p:spPr>
            <a:xfrm>
              <a:off x="4101700" y="3259925"/>
              <a:ext cx="73825" cy="73775"/>
            </a:xfrm>
            <a:custGeom>
              <a:rect b="b" l="l" r="r" t="t"/>
              <a:pathLst>
                <a:path extrusionOk="0" h="2951" w="2953">
                  <a:moveTo>
                    <a:pt x="2836" y="0"/>
                  </a:moveTo>
                  <a:lnTo>
                    <a:pt x="0" y="2836"/>
                  </a:lnTo>
                  <a:cubicBezTo>
                    <a:pt x="165" y="2895"/>
                    <a:pt x="337" y="2934"/>
                    <a:pt x="513" y="2951"/>
                  </a:cubicBezTo>
                  <a:lnTo>
                    <a:pt x="2953" y="511"/>
                  </a:lnTo>
                  <a:cubicBezTo>
                    <a:pt x="2934" y="337"/>
                    <a:pt x="2895" y="165"/>
                    <a:pt x="2836" y="0"/>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5"/>
            <p:cNvSpPr/>
            <p:nvPr/>
          </p:nvSpPr>
          <p:spPr>
            <a:xfrm>
              <a:off x="3946450" y="3561950"/>
              <a:ext cx="348200" cy="28725"/>
            </a:xfrm>
            <a:custGeom>
              <a:rect b="b" l="l" r="r" t="t"/>
              <a:pathLst>
                <a:path extrusionOk="0" h="1149" w="13928">
                  <a:moveTo>
                    <a:pt x="13355" y="0"/>
                  </a:moveTo>
                  <a:cubicBezTo>
                    <a:pt x="13351" y="0"/>
                    <a:pt x="13347" y="0"/>
                    <a:pt x="13343" y="1"/>
                  </a:cubicBezTo>
                  <a:lnTo>
                    <a:pt x="563" y="1"/>
                  </a:lnTo>
                  <a:cubicBezTo>
                    <a:pt x="250" y="7"/>
                    <a:pt x="0" y="262"/>
                    <a:pt x="0" y="574"/>
                  </a:cubicBezTo>
                  <a:cubicBezTo>
                    <a:pt x="0" y="887"/>
                    <a:pt x="250" y="1142"/>
                    <a:pt x="563" y="1149"/>
                  </a:cubicBezTo>
                  <a:lnTo>
                    <a:pt x="13343" y="1149"/>
                  </a:lnTo>
                  <a:cubicBezTo>
                    <a:pt x="13347" y="1149"/>
                    <a:pt x="13351" y="1149"/>
                    <a:pt x="13355" y="1149"/>
                  </a:cubicBezTo>
                  <a:cubicBezTo>
                    <a:pt x="13671" y="1149"/>
                    <a:pt x="13928" y="892"/>
                    <a:pt x="13928" y="574"/>
                  </a:cubicBezTo>
                  <a:cubicBezTo>
                    <a:pt x="13928" y="258"/>
                    <a:pt x="13671" y="0"/>
                    <a:pt x="13355"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5"/>
            <p:cNvSpPr/>
            <p:nvPr/>
          </p:nvSpPr>
          <p:spPr>
            <a:xfrm>
              <a:off x="4270600" y="3561950"/>
              <a:ext cx="24050" cy="28725"/>
            </a:xfrm>
            <a:custGeom>
              <a:rect b="b" l="l" r="r" t="t"/>
              <a:pathLst>
                <a:path extrusionOk="0" h="1149" w="962">
                  <a:moveTo>
                    <a:pt x="389" y="0"/>
                  </a:moveTo>
                  <a:cubicBezTo>
                    <a:pt x="385" y="0"/>
                    <a:pt x="381" y="0"/>
                    <a:pt x="377" y="1"/>
                  </a:cubicBezTo>
                  <a:lnTo>
                    <a:pt x="1" y="1"/>
                  </a:lnTo>
                  <a:lnTo>
                    <a:pt x="1" y="1149"/>
                  </a:lnTo>
                  <a:lnTo>
                    <a:pt x="377" y="1149"/>
                  </a:lnTo>
                  <a:cubicBezTo>
                    <a:pt x="381" y="1149"/>
                    <a:pt x="385" y="1149"/>
                    <a:pt x="389" y="1149"/>
                  </a:cubicBezTo>
                  <a:cubicBezTo>
                    <a:pt x="705" y="1149"/>
                    <a:pt x="962" y="892"/>
                    <a:pt x="962" y="574"/>
                  </a:cubicBezTo>
                  <a:cubicBezTo>
                    <a:pt x="962" y="258"/>
                    <a:pt x="705" y="0"/>
                    <a:pt x="389"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0" name="Google Shape;5350;p65"/>
          <p:cNvGrpSpPr/>
          <p:nvPr/>
        </p:nvGrpSpPr>
        <p:grpSpPr>
          <a:xfrm>
            <a:off x="4077700" y="3222975"/>
            <a:ext cx="367925" cy="367700"/>
            <a:chOff x="3321325" y="3222975"/>
            <a:chExt cx="367925" cy="367700"/>
          </a:xfrm>
        </p:grpSpPr>
        <p:sp>
          <p:nvSpPr>
            <p:cNvPr id="5351" name="Google Shape;5351;p65"/>
            <p:cNvSpPr/>
            <p:nvPr/>
          </p:nvSpPr>
          <p:spPr>
            <a:xfrm>
              <a:off x="3540875" y="3222975"/>
              <a:ext cx="123125" cy="120800"/>
            </a:xfrm>
            <a:custGeom>
              <a:rect b="b" l="l" r="r" t="t"/>
              <a:pathLst>
                <a:path extrusionOk="0" h="4832" w="4925">
                  <a:moveTo>
                    <a:pt x="4028" y="0"/>
                  </a:moveTo>
                  <a:cubicBezTo>
                    <a:pt x="3805" y="0"/>
                    <a:pt x="3583" y="92"/>
                    <a:pt x="3423" y="274"/>
                  </a:cubicBezTo>
                  <a:lnTo>
                    <a:pt x="1" y="4193"/>
                  </a:lnTo>
                  <a:lnTo>
                    <a:pt x="638" y="4832"/>
                  </a:lnTo>
                  <a:lnTo>
                    <a:pt x="4557" y="1407"/>
                  </a:lnTo>
                  <a:cubicBezTo>
                    <a:pt x="4907" y="1102"/>
                    <a:pt x="4924" y="564"/>
                    <a:pt x="4595" y="236"/>
                  </a:cubicBezTo>
                  <a:cubicBezTo>
                    <a:pt x="4439" y="78"/>
                    <a:pt x="4233" y="0"/>
                    <a:pt x="4028" y="0"/>
                  </a:cubicBezTo>
                  <a:close/>
                </a:path>
              </a:pathLst>
            </a:custGeom>
            <a:solidFill>
              <a:srgbClr val="A79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5"/>
            <p:cNvSpPr/>
            <p:nvPr/>
          </p:nvSpPr>
          <p:spPr>
            <a:xfrm>
              <a:off x="3418975" y="3223075"/>
              <a:ext cx="166350" cy="160075"/>
            </a:xfrm>
            <a:custGeom>
              <a:rect b="b" l="l" r="r" t="t"/>
              <a:pathLst>
                <a:path extrusionOk="0" h="6403" w="6654">
                  <a:moveTo>
                    <a:pt x="3452" y="1"/>
                  </a:moveTo>
                  <a:cubicBezTo>
                    <a:pt x="2158" y="1"/>
                    <a:pt x="990" y="780"/>
                    <a:pt x="494" y="1977"/>
                  </a:cubicBezTo>
                  <a:cubicBezTo>
                    <a:pt x="0" y="3172"/>
                    <a:pt x="273" y="4550"/>
                    <a:pt x="1189" y="5465"/>
                  </a:cubicBezTo>
                  <a:cubicBezTo>
                    <a:pt x="1801" y="6077"/>
                    <a:pt x="2620" y="6402"/>
                    <a:pt x="3452" y="6402"/>
                  </a:cubicBezTo>
                  <a:cubicBezTo>
                    <a:pt x="3865" y="6402"/>
                    <a:pt x="4281" y="6323"/>
                    <a:pt x="4678" y="6158"/>
                  </a:cubicBezTo>
                  <a:cubicBezTo>
                    <a:pt x="5873" y="5664"/>
                    <a:pt x="6654" y="4496"/>
                    <a:pt x="6654" y="3201"/>
                  </a:cubicBezTo>
                  <a:cubicBezTo>
                    <a:pt x="6654" y="1434"/>
                    <a:pt x="5221" y="1"/>
                    <a:pt x="3452" y="1"/>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5"/>
            <p:cNvSpPr/>
            <p:nvPr/>
          </p:nvSpPr>
          <p:spPr>
            <a:xfrm>
              <a:off x="3493275" y="3223075"/>
              <a:ext cx="95350" cy="160100"/>
            </a:xfrm>
            <a:custGeom>
              <a:rect b="b" l="l" r="r" t="t"/>
              <a:pathLst>
                <a:path extrusionOk="0" h="6404" w="3814">
                  <a:moveTo>
                    <a:pt x="480" y="1"/>
                  </a:moveTo>
                  <a:cubicBezTo>
                    <a:pt x="320" y="1"/>
                    <a:pt x="159" y="12"/>
                    <a:pt x="1" y="36"/>
                  </a:cubicBezTo>
                  <a:cubicBezTo>
                    <a:pt x="1564" y="274"/>
                    <a:pt x="2721" y="1619"/>
                    <a:pt x="2721" y="3201"/>
                  </a:cubicBezTo>
                  <a:cubicBezTo>
                    <a:pt x="2721" y="4784"/>
                    <a:pt x="1564" y="6130"/>
                    <a:pt x="1" y="6367"/>
                  </a:cubicBezTo>
                  <a:cubicBezTo>
                    <a:pt x="164" y="6392"/>
                    <a:pt x="325" y="6404"/>
                    <a:pt x="484" y="6404"/>
                  </a:cubicBezTo>
                  <a:cubicBezTo>
                    <a:pt x="2129" y="6404"/>
                    <a:pt x="3546" y="5136"/>
                    <a:pt x="3673" y="3442"/>
                  </a:cubicBezTo>
                  <a:cubicBezTo>
                    <a:pt x="3813" y="1585"/>
                    <a:pt x="2343" y="1"/>
                    <a:pt x="480"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5"/>
            <p:cNvSpPr/>
            <p:nvPr/>
          </p:nvSpPr>
          <p:spPr>
            <a:xfrm>
              <a:off x="3474950" y="3296125"/>
              <a:ext cx="166400" cy="160075"/>
            </a:xfrm>
            <a:custGeom>
              <a:rect b="b" l="l" r="r" t="t"/>
              <a:pathLst>
                <a:path extrusionOk="0" h="6403" w="6656">
                  <a:moveTo>
                    <a:pt x="3454" y="1"/>
                  </a:moveTo>
                  <a:cubicBezTo>
                    <a:pt x="2159" y="1"/>
                    <a:pt x="992" y="780"/>
                    <a:pt x="496" y="1977"/>
                  </a:cubicBezTo>
                  <a:cubicBezTo>
                    <a:pt x="0" y="3172"/>
                    <a:pt x="275" y="4550"/>
                    <a:pt x="1191" y="5465"/>
                  </a:cubicBezTo>
                  <a:cubicBezTo>
                    <a:pt x="1803" y="6078"/>
                    <a:pt x="2621" y="6403"/>
                    <a:pt x="3454" y="6403"/>
                  </a:cubicBezTo>
                  <a:cubicBezTo>
                    <a:pt x="3866" y="6403"/>
                    <a:pt x="4283" y="6323"/>
                    <a:pt x="4680" y="6158"/>
                  </a:cubicBezTo>
                  <a:cubicBezTo>
                    <a:pt x="5875" y="5663"/>
                    <a:pt x="6656" y="4496"/>
                    <a:pt x="6656" y="3201"/>
                  </a:cubicBezTo>
                  <a:cubicBezTo>
                    <a:pt x="6656" y="1434"/>
                    <a:pt x="5222" y="1"/>
                    <a:pt x="3454"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5"/>
            <p:cNvSpPr/>
            <p:nvPr/>
          </p:nvSpPr>
          <p:spPr>
            <a:xfrm>
              <a:off x="3549350" y="3296125"/>
              <a:ext cx="95250" cy="160100"/>
            </a:xfrm>
            <a:custGeom>
              <a:rect b="b" l="l" r="r" t="t"/>
              <a:pathLst>
                <a:path extrusionOk="0" h="6404" w="3810">
                  <a:moveTo>
                    <a:pt x="481" y="1"/>
                  </a:moveTo>
                  <a:cubicBezTo>
                    <a:pt x="480" y="1"/>
                    <a:pt x="479" y="1"/>
                    <a:pt x="478" y="1"/>
                  </a:cubicBezTo>
                  <a:cubicBezTo>
                    <a:pt x="319" y="1"/>
                    <a:pt x="159" y="12"/>
                    <a:pt x="0" y="36"/>
                  </a:cubicBezTo>
                  <a:cubicBezTo>
                    <a:pt x="1567" y="270"/>
                    <a:pt x="2727" y="1618"/>
                    <a:pt x="2727" y="3201"/>
                  </a:cubicBezTo>
                  <a:cubicBezTo>
                    <a:pt x="2727" y="4786"/>
                    <a:pt x="1567" y="6131"/>
                    <a:pt x="0" y="6368"/>
                  </a:cubicBezTo>
                  <a:cubicBezTo>
                    <a:pt x="162" y="6392"/>
                    <a:pt x="323" y="6404"/>
                    <a:pt x="482" y="6404"/>
                  </a:cubicBezTo>
                  <a:cubicBezTo>
                    <a:pt x="2128" y="6404"/>
                    <a:pt x="3544" y="5135"/>
                    <a:pt x="3671" y="3440"/>
                  </a:cubicBezTo>
                  <a:cubicBezTo>
                    <a:pt x="3809" y="1585"/>
                    <a:pt x="2342" y="1"/>
                    <a:pt x="481" y="1"/>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5"/>
            <p:cNvSpPr/>
            <p:nvPr/>
          </p:nvSpPr>
          <p:spPr>
            <a:xfrm>
              <a:off x="3362950" y="3296125"/>
              <a:ext cx="166350" cy="160075"/>
            </a:xfrm>
            <a:custGeom>
              <a:rect b="b" l="l" r="r" t="t"/>
              <a:pathLst>
                <a:path extrusionOk="0" h="6403" w="6654">
                  <a:moveTo>
                    <a:pt x="3454" y="1"/>
                  </a:moveTo>
                  <a:cubicBezTo>
                    <a:pt x="2159" y="1"/>
                    <a:pt x="990" y="780"/>
                    <a:pt x="496" y="1977"/>
                  </a:cubicBezTo>
                  <a:cubicBezTo>
                    <a:pt x="0" y="3172"/>
                    <a:pt x="273" y="4550"/>
                    <a:pt x="1189" y="5464"/>
                  </a:cubicBezTo>
                  <a:cubicBezTo>
                    <a:pt x="1802" y="6076"/>
                    <a:pt x="2621" y="6402"/>
                    <a:pt x="3455" y="6402"/>
                  </a:cubicBezTo>
                  <a:cubicBezTo>
                    <a:pt x="3867" y="6402"/>
                    <a:pt x="4282" y="6322"/>
                    <a:pt x="4678" y="6158"/>
                  </a:cubicBezTo>
                  <a:cubicBezTo>
                    <a:pt x="5873" y="5663"/>
                    <a:pt x="6654" y="4496"/>
                    <a:pt x="6654" y="3201"/>
                  </a:cubicBezTo>
                  <a:cubicBezTo>
                    <a:pt x="6654" y="1434"/>
                    <a:pt x="5221" y="1"/>
                    <a:pt x="3454"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5"/>
            <p:cNvSpPr/>
            <p:nvPr/>
          </p:nvSpPr>
          <p:spPr>
            <a:xfrm>
              <a:off x="3437250" y="3296125"/>
              <a:ext cx="95350" cy="160075"/>
            </a:xfrm>
            <a:custGeom>
              <a:rect b="b" l="l" r="r" t="t"/>
              <a:pathLst>
                <a:path extrusionOk="0" h="6403" w="3814">
                  <a:moveTo>
                    <a:pt x="482" y="1"/>
                  </a:moveTo>
                  <a:cubicBezTo>
                    <a:pt x="320" y="1"/>
                    <a:pt x="159" y="12"/>
                    <a:pt x="1" y="36"/>
                  </a:cubicBezTo>
                  <a:cubicBezTo>
                    <a:pt x="1566" y="274"/>
                    <a:pt x="2722" y="1619"/>
                    <a:pt x="2722" y="3201"/>
                  </a:cubicBezTo>
                  <a:cubicBezTo>
                    <a:pt x="2722" y="4784"/>
                    <a:pt x="1566" y="6130"/>
                    <a:pt x="1" y="6366"/>
                  </a:cubicBezTo>
                  <a:cubicBezTo>
                    <a:pt x="164" y="6391"/>
                    <a:pt x="327" y="6403"/>
                    <a:pt x="487" y="6403"/>
                  </a:cubicBezTo>
                  <a:cubicBezTo>
                    <a:pt x="2130" y="6403"/>
                    <a:pt x="3546" y="5135"/>
                    <a:pt x="3673" y="3442"/>
                  </a:cubicBezTo>
                  <a:cubicBezTo>
                    <a:pt x="3813" y="1584"/>
                    <a:pt x="2345" y="1"/>
                    <a:pt x="482"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5"/>
            <p:cNvSpPr/>
            <p:nvPr/>
          </p:nvSpPr>
          <p:spPr>
            <a:xfrm>
              <a:off x="3321325" y="3339750"/>
              <a:ext cx="367925" cy="135450"/>
            </a:xfrm>
            <a:custGeom>
              <a:rect b="b" l="l" r="r" t="t"/>
              <a:pathLst>
                <a:path extrusionOk="0" h="5418" w="14717">
                  <a:moveTo>
                    <a:pt x="1629" y="0"/>
                  </a:moveTo>
                  <a:cubicBezTo>
                    <a:pt x="1109" y="0"/>
                    <a:pt x="613" y="319"/>
                    <a:pt x="436" y="975"/>
                  </a:cubicBezTo>
                  <a:cubicBezTo>
                    <a:pt x="0" y="2580"/>
                    <a:pt x="3038" y="5418"/>
                    <a:pt x="7232" y="5418"/>
                  </a:cubicBezTo>
                  <a:cubicBezTo>
                    <a:pt x="7274" y="5418"/>
                    <a:pt x="7316" y="5417"/>
                    <a:pt x="7358" y="5417"/>
                  </a:cubicBezTo>
                  <a:cubicBezTo>
                    <a:pt x="7400" y="5417"/>
                    <a:pt x="7441" y="5418"/>
                    <a:pt x="7483" y="5418"/>
                  </a:cubicBezTo>
                  <a:cubicBezTo>
                    <a:pt x="11679" y="5418"/>
                    <a:pt x="14717" y="2580"/>
                    <a:pt x="14281" y="975"/>
                  </a:cubicBezTo>
                  <a:cubicBezTo>
                    <a:pt x="14104" y="320"/>
                    <a:pt x="13608" y="1"/>
                    <a:pt x="13087" y="1"/>
                  </a:cubicBezTo>
                  <a:cubicBezTo>
                    <a:pt x="12737" y="1"/>
                    <a:pt x="12377" y="145"/>
                    <a:pt x="12094" y="427"/>
                  </a:cubicBezTo>
                  <a:cubicBezTo>
                    <a:pt x="11256" y="1266"/>
                    <a:pt x="9294" y="1695"/>
                    <a:pt x="7334" y="1695"/>
                  </a:cubicBezTo>
                  <a:cubicBezTo>
                    <a:pt x="5403" y="1695"/>
                    <a:pt x="3474" y="1278"/>
                    <a:pt x="2623" y="427"/>
                  </a:cubicBezTo>
                  <a:cubicBezTo>
                    <a:pt x="2340" y="145"/>
                    <a:pt x="1979" y="0"/>
                    <a:pt x="1629"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5"/>
            <p:cNvSpPr/>
            <p:nvPr/>
          </p:nvSpPr>
          <p:spPr>
            <a:xfrm>
              <a:off x="3493275" y="3339775"/>
              <a:ext cx="195975" cy="135425"/>
            </a:xfrm>
            <a:custGeom>
              <a:rect b="b" l="l" r="r" t="t"/>
              <a:pathLst>
                <a:path extrusionOk="0" h="5417" w="7839">
                  <a:moveTo>
                    <a:pt x="6210" y="0"/>
                  </a:moveTo>
                  <a:cubicBezTo>
                    <a:pt x="6046" y="0"/>
                    <a:pt x="5880" y="32"/>
                    <a:pt x="5720" y="94"/>
                  </a:cubicBezTo>
                  <a:cubicBezTo>
                    <a:pt x="6049" y="232"/>
                    <a:pt x="6321" y="522"/>
                    <a:pt x="6444" y="974"/>
                  </a:cubicBezTo>
                  <a:cubicBezTo>
                    <a:pt x="6865" y="2534"/>
                    <a:pt x="4011" y="5256"/>
                    <a:pt x="1" y="5409"/>
                  </a:cubicBezTo>
                  <a:cubicBezTo>
                    <a:pt x="122" y="5414"/>
                    <a:pt x="243" y="5416"/>
                    <a:pt x="366" y="5416"/>
                  </a:cubicBezTo>
                  <a:cubicBezTo>
                    <a:pt x="404" y="5416"/>
                    <a:pt x="442" y="5416"/>
                    <a:pt x="480" y="5416"/>
                  </a:cubicBezTo>
                  <a:cubicBezTo>
                    <a:pt x="522" y="5416"/>
                    <a:pt x="563" y="5417"/>
                    <a:pt x="605" y="5417"/>
                  </a:cubicBezTo>
                  <a:cubicBezTo>
                    <a:pt x="4801" y="5417"/>
                    <a:pt x="7839" y="2579"/>
                    <a:pt x="7403" y="974"/>
                  </a:cubicBezTo>
                  <a:cubicBezTo>
                    <a:pt x="7226" y="319"/>
                    <a:pt x="6730" y="0"/>
                    <a:pt x="6210" y="0"/>
                  </a:cubicBezTo>
                  <a:close/>
                </a:path>
              </a:pathLst>
            </a:custGeom>
            <a:solidFill>
              <a:srgbClr val="BA7C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5"/>
            <p:cNvSpPr/>
            <p:nvPr/>
          </p:nvSpPr>
          <p:spPr>
            <a:xfrm>
              <a:off x="3425450" y="3534175"/>
              <a:ext cx="159625" cy="56500"/>
            </a:xfrm>
            <a:custGeom>
              <a:rect b="b" l="l" r="r" t="t"/>
              <a:pathLst>
                <a:path extrusionOk="0" h="2260" w="6385">
                  <a:moveTo>
                    <a:pt x="3" y="0"/>
                  </a:moveTo>
                  <a:lnTo>
                    <a:pt x="3" y="1697"/>
                  </a:lnTo>
                  <a:cubicBezTo>
                    <a:pt x="1" y="2009"/>
                    <a:pt x="254" y="2260"/>
                    <a:pt x="564" y="2260"/>
                  </a:cubicBezTo>
                  <a:lnTo>
                    <a:pt x="5823" y="2260"/>
                  </a:lnTo>
                  <a:cubicBezTo>
                    <a:pt x="6133" y="2260"/>
                    <a:pt x="6385" y="2007"/>
                    <a:pt x="6385" y="1697"/>
                  </a:cubicBezTo>
                  <a:lnTo>
                    <a:pt x="6385" y="0"/>
                  </a:ln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5"/>
            <p:cNvSpPr/>
            <p:nvPr/>
          </p:nvSpPr>
          <p:spPr>
            <a:xfrm>
              <a:off x="3546650" y="3534175"/>
              <a:ext cx="38425" cy="56500"/>
            </a:xfrm>
            <a:custGeom>
              <a:rect b="b" l="l" r="r" t="t"/>
              <a:pathLst>
                <a:path extrusionOk="0" h="2260" w="1537">
                  <a:moveTo>
                    <a:pt x="564" y="0"/>
                  </a:moveTo>
                  <a:lnTo>
                    <a:pt x="564" y="1697"/>
                  </a:lnTo>
                  <a:cubicBezTo>
                    <a:pt x="564" y="2007"/>
                    <a:pt x="311" y="2260"/>
                    <a:pt x="1" y="2260"/>
                  </a:cubicBezTo>
                  <a:lnTo>
                    <a:pt x="975" y="2260"/>
                  </a:lnTo>
                  <a:cubicBezTo>
                    <a:pt x="1285" y="2260"/>
                    <a:pt x="1537" y="2009"/>
                    <a:pt x="1537" y="1697"/>
                  </a:cubicBezTo>
                  <a:lnTo>
                    <a:pt x="1537" y="0"/>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5"/>
            <p:cNvSpPr/>
            <p:nvPr/>
          </p:nvSpPr>
          <p:spPr>
            <a:xfrm>
              <a:off x="3326400" y="3413650"/>
              <a:ext cx="357775" cy="140100"/>
            </a:xfrm>
            <a:custGeom>
              <a:rect b="b" l="l" r="r" t="t"/>
              <a:pathLst>
                <a:path extrusionOk="0" h="5604" w="14311">
                  <a:moveTo>
                    <a:pt x="473" y="1"/>
                  </a:moveTo>
                  <a:cubicBezTo>
                    <a:pt x="204" y="1"/>
                    <a:pt x="0" y="242"/>
                    <a:pt x="44" y="505"/>
                  </a:cubicBezTo>
                  <a:cubicBezTo>
                    <a:pt x="434" y="2778"/>
                    <a:pt x="1933" y="4670"/>
                    <a:pt x="3965" y="5604"/>
                  </a:cubicBezTo>
                  <a:lnTo>
                    <a:pt x="10347" y="5604"/>
                  </a:lnTo>
                  <a:cubicBezTo>
                    <a:pt x="12378" y="4670"/>
                    <a:pt x="13877" y="2778"/>
                    <a:pt x="14267" y="505"/>
                  </a:cubicBezTo>
                  <a:cubicBezTo>
                    <a:pt x="14311" y="242"/>
                    <a:pt x="14107" y="1"/>
                    <a:pt x="13840"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5"/>
            <p:cNvSpPr/>
            <p:nvPr/>
          </p:nvSpPr>
          <p:spPr>
            <a:xfrm>
              <a:off x="3560725" y="3413650"/>
              <a:ext cx="123450" cy="140100"/>
            </a:xfrm>
            <a:custGeom>
              <a:rect b="b" l="l" r="r" t="t"/>
              <a:pathLst>
                <a:path extrusionOk="0" h="5604" w="4938">
                  <a:moveTo>
                    <a:pt x="3987" y="1"/>
                  </a:moveTo>
                  <a:cubicBezTo>
                    <a:pt x="3747" y="2494"/>
                    <a:pt x="2181" y="4602"/>
                    <a:pt x="1" y="5604"/>
                  </a:cubicBezTo>
                  <a:lnTo>
                    <a:pt x="974" y="5604"/>
                  </a:lnTo>
                  <a:cubicBezTo>
                    <a:pt x="3005" y="4670"/>
                    <a:pt x="4504" y="2778"/>
                    <a:pt x="4894" y="505"/>
                  </a:cubicBezTo>
                  <a:cubicBezTo>
                    <a:pt x="4938" y="240"/>
                    <a:pt x="4734" y="1"/>
                    <a:pt x="4466" y="1"/>
                  </a:cubicBez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4" name="Google Shape;5364;p65"/>
          <p:cNvGrpSpPr/>
          <p:nvPr/>
        </p:nvGrpSpPr>
        <p:grpSpPr>
          <a:xfrm>
            <a:off x="4688150" y="1515200"/>
            <a:ext cx="374000" cy="367750"/>
            <a:chOff x="3931775" y="1515200"/>
            <a:chExt cx="374000" cy="367750"/>
          </a:xfrm>
        </p:grpSpPr>
        <p:sp>
          <p:nvSpPr>
            <p:cNvPr id="5365" name="Google Shape;5365;p65"/>
            <p:cNvSpPr/>
            <p:nvPr/>
          </p:nvSpPr>
          <p:spPr>
            <a:xfrm>
              <a:off x="4002475" y="1769275"/>
              <a:ext cx="115050" cy="113675"/>
            </a:xfrm>
            <a:custGeom>
              <a:rect b="b" l="l" r="r" t="t"/>
              <a:pathLst>
                <a:path extrusionOk="0" h="4547" w="4602">
                  <a:moveTo>
                    <a:pt x="3796" y="0"/>
                  </a:moveTo>
                  <a:lnTo>
                    <a:pt x="223" y="3573"/>
                  </a:lnTo>
                  <a:cubicBezTo>
                    <a:pt x="0" y="3796"/>
                    <a:pt x="0" y="4157"/>
                    <a:pt x="223" y="4379"/>
                  </a:cubicBezTo>
                  <a:cubicBezTo>
                    <a:pt x="334" y="4491"/>
                    <a:pt x="479" y="4546"/>
                    <a:pt x="625" y="4546"/>
                  </a:cubicBezTo>
                  <a:cubicBezTo>
                    <a:pt x="770" y="4546"/>
                    <a:pt x="916" y="4491"/>
                    <a:pt x="1027" y="4379"/>
                  </a:cubicBezTo>
                  <a:lnTo>
                    <a:pt x="4602" y="806"/>
                  </a:lnTo>
                  <a:lnTo>
                    <a:pt x="3796" y="0"/>
                  </a:lnTo>
                  <a:close/>
                </a:path>
              </a:pathLst>
            </a:custGeom>
            <a:solidFill>
              <a:srgbClr val="A79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5"/>
            <p:cNvSpPr/>
            <p:nvPr/>
          </p:nvSpPr>
          <p:spPr>
            <a:xfrm>
              <a:off x="3931775" y="1698575"/>
              <a:ext cx="115100" cy="113675"/>
            </a:xfrm>
            <a:custGeom>
              <a:rect b="b" l="l" r="r" t="t"/>
              <a:pathLst>
                <a:path extrusionOk="0" h="4547" w="4604">
                  <a:moveTo>
                    <a:pt x="3798" y="1"/>
                  </a:moveTo>
                  <a:lnTo>
                    <a:pt x="223" y="3574"/>
                  </a:lnTo>
                  <a:cubicBezTo>
                    <a:pt x="0" y="3796"/>
                    <a:pt x="0" y="4157"/>
                    <a:pt x="223" y="4380"/>
                  </a:cubicBezTo>
                  <a:cubicBezTo>
                    <a:pt x="334" y="4491"/>
                    <a:pt x="480" y="4547"/>
                    <a:pt x="626" y="4547"/>
                  </a:cubicBezTo>
                  <a:cubicBezTo>
                    <a:pt x="772" y="4547"/>
                    <a:pt x="918" y="4491"/>
                    <a:pt x="1029" y="4380"/>
                  </a:cubicBezTo>
                  <a:lnTo>
                    <a:pt x="4604" y="807"/>
                  </a:lnTo>
                  <a:lnTo>
                    <a:pt x="3798" y="1"/>
                  </a:lnTo>
                  <a:close/>
                </a:path>
              </a:pathLst>
            </a:custGeom>
            <a:solidFill>
              <a:srgbClr val="A79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5"/>
            <p:cNvSpPr/>
            <p:nvPr/>
          </p:nvSpPr>
          <p:spPr>
            <a:xfrm>
              <a:off x="3987800" y="1515200"/>
              <a:ext cx="317975" cy="310300"/>
            </a:xfrm>
            <a:custGeom>
              <a:rect b="b" l="l" r="r" t="t"/>
              <a:pathLst>
                <a:path extrusionOk="0" h="12412" w="12719">
                  <a:moveTo>
                    <a:pt x="7697" y="1"/>
                  </a:moveTo>
                  <a:cubicBezTo>
                    <a:pt x="7185" y="1"/>
                    <a:pt x="6673" y="196"/>
                    <a:pt x="6283" y="586"/>
                  </a:cubicBezTo>
                  <a:lnTo>
                    <a:pt x="450" y="6419"/>
                  </a:lnTo>
                  <a:cubicBezTo>
                    <a:pt x="0" y="6869"/>
                    <a:pt x="0" y="7600"/>
                    <a:pt x="450" y="8052"/>
                  </a:cubicBezTo>
                  <a:lnTo>
                    <a:pt x="1646" y="9246"/>
                  </a:lnTo>
                  <a:cubicBezTo>
                    <a:pt x="1871" y="9471"/>
                    <a:pt x="2167" y="9584"/>
                    <a:pt x="2462" y="9584"/>
                  </a:cubicBezTo>
                  <a:cubicBezTo>
                    <a:pt x="2757" y="9584"/>
                    <a:pt x="3053" y="9471"/>
                    <a:pt x="3278" y="9246"/>
                  </a:cubicBezTo>
                  <a:lnTo>
                    <a:pt x="3278" y="9246"/>
                  </a:lnTo>
                  <a:cubicBezTo>
                    <a:pt x="2828" y="9696"/>
                    <a:pt x="2828" y="10428"/>
                    <a:pt x="3278" y="10878"/>
                  </a:cubicBezTo>
                  <a:lnTo>
                    <a:pt x="4472" y="12074"/>
                  </a:lnTo>
                  <a:cubicBezTo>
                    <a:pt x="4698" y="12299"/>
                    <a:pt x="4994" y="12412"/>
                    <a:pt x="5289" y="12412"/>
                  </a:cubicBezTo>
                  <a:cubicBezTo>
                    <a:pt x="5585" y="12412"/>
                    <a:pt x="5881" y="12299"/>
                    <a:pt x="6106" y="12074"/>
                  </a:cubicBezTo>
                  <a:lnTo>
                    <a:pt x="11938" y="6241"/>
                  </a:lnTo>
                  <a:cubicBezTo>
                    <a:pt x="12719" y="5461"/>
                    <a:pt x="12719" y="4194"/>
                    <a:pt x="11938" y="3414"/>
                  </a:cubicBezTo>
                  <a:cubicBezTo>
                    <a:pt x="11548" y="3023"/>
                    <a:pt x="11036" y="2828"/>
                    <a:pt x="10524" y="2828"/>
                  </a:cubicBezTo>
                  <a:cubicBezTo>
                    <a:pt x="10013" y="2828"/>
                    <a:pt x="9501" y="3023"/>
                    <a:pt x="9111" y="3414"/>
                  </a:cubicBezTo>
                  <a:cubicBezTo>
                    <a:pt x="9891" y="2633"/>
                    <a:pt x="9891" y="1367"/>
                    <a:pt x="9111" y="586"/>
                  </a:cubicBezTo>
                  <a:cubicBezTo>
                    <a:pt x="8720" y="196"/>
                    <a:pt x="8208" y="1"/>
                    <a:pt x="7697"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5"/>
            <p:cNvSpPr/>
            <p:nvPr/>
          </p:nvSpPr>
          <p:spPr>
            <a:xfrm>
              <a:off x="3987800" y="1515200"/>
              <a:ext cx="247300" cy="239600"/>
            </a:xfrm>
            <a:custGeom>
              <a:rect b="b" l="l" r="r" t="t"/>
              <a:pathLst>
                <a:path extrusionOk="0" h="9584" w="9892">
                  <a:moveTo>
                    <a:pt x="7697" y="1"/>
                  </a:moveTo>
                  <a:cubicBezTo>
                    <a:pt x="7185" y="1"/>
                    <a:pt x="6673" y="196"/>
                    <a:pt x="6283" y="586"/>
                  </a:cubicBezTo>
                  <a:lnTo>
                    <a:pt x="450" y="6419"/>
                  </a:lnTo>
                  <a:cubicBezTo>
                    <a:pt x="0" y="6870"/>
                    <a:pt x="0" y="7602"/>
                    <a:pt x="450" y="8052"/>
                  </a:cubicBezTo>
                  <a:lnTo>
                    <a:pt x="1646" y="9246"/>
                  </a:lnTo>
                  <a:cubicBezTo>
                    <a:pt x="1871" y="9471"/>
                    <a:pt x="2167" y="9584"/>
                    <a:pt x="2462" y="9584"/>
                  </a:cubicBezTo>
                  <a:cubicBezTo>
                    <a:pt x="2758" y="9584"/>
                    <a:pt x="3053" y="9471"/>
                    <a:pt x="3278" y="9246"/>
                  </a:cubicBezTo>
                  <a:lnTo>
                    <a:pt x="9111" y="3414"/>
                  </a:lnTo>
                  <a:cubicBezTo>
                    <a:pt x="9891" y="2633"/>
                    <a:pt x="9891" y="1367"/>
                    <a:pt x="9111" y="586"/>
                  </a:cubicBezTo>
                  <a:cubicBezTo>
                    <a:pt x="8720" y="196"/>
                    <a:pt x="8208" y="1"/>
                    <a:pt x="7697" y="1"/>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5"/>
            <p:cNvSpPr/>
            <p:nvPr/>
          </p:nvSpPr>
          <p:spPr>
            <a:xfrm>
              <a:off x="4032300" y="1522300"/>
              <a:ext cx="202800" cy="232550"/>
            </a:xfrm>
            <a:custGeom>
              <a:rect b="b" l="l" r="r" t="t"/>
              <a:pathLst>
                <a:path extrusionOk="0" h="9302" w="8112">
                  <a:moveTo>
                    <a:pt x="6943" y="0"/>
                  </a:moveTo>
                  <a:cubicBezTo>
                    <a:pt x="7413" y="788"/>
                    <a:pt x="7288" y="1793"/>
                    <a:pt x="6641" y="2442"/>
                  </a:cubicBezTo>
                  <a:lnTo>
                    <a:pt x="1" y="9080"/>
                  </a:lnTo>
                  <a:cubicBezTo>
                    <a:pt x="205" y="9228"/>
                    <a:pt x="443" y="9301"/>
                    <a:pt x="680" y="9301"/>
                  </a:cubicBezTo>
                  <a:cubicBezTo>
                    <a:pt x="978" y="9301"/>
                    <a:pt x="1274" y="9186"/>
                    <a:pt x="1498" y="8962"/>
                  </a:cubicBezTo>
                  <a:lnTo>
                    <a:pt x="7331" y="3131"/>
                  </a:lnTo>
                  <a:cubicBezTo>
                    <a:pt x="8111" y="2351"/>
                    <a:pt x="8111" y="1084"/>
                    <a:pt x="7331" y="302"/>
                  </a:cubicBezTo>
                  <a:cubicBezTo>
                    <a:pt x="7214" y="186"/>
                    <a:pt x="7084" y="85"/>
                    <a:pt x="6943"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5"/>
            <p:cNvSpPr/>
            <p:nvPr/>
          </p:nvSpPr>
          <p:spPr>
            <a:xfrm>
              <a:off x="4102950" y="1592975"/>
              <a:ext cx="202825" cy="232550"/>
            </a:xfrm>
            <a:custGeom>
              <a:rect b="b" l="l" r="r" t="t"/>
              <a:pathLst>
                <a:path extrusionOk="0" h="9302" w="8113">
                  <a:moveTo>
                    <a:pt x="6943" y="1"/>
                  </a:moveTo>
                  <a:lnTo>
                    <a:pt x="6943" y="1"/>
                  </a:lnTo>
                  <a:cubicBezTo>
                    <a:pt x="7413" y="787"/>
                    <a:pt x="7288" y="1792"/>
                    <a:pt x="6641" y="2439"/>
                  </a:cubicBezTo>
                  <a:lnTo>
                    <a:pt x="1" y="9079"/>
                  </a:lnTo>
                  <a:cubicBezTo>
                    <a:pt x="205" y="9228"/>
                    <a:pt x="444" y="9301"/>
                    <a:pt x="682" y="9301"/>
                  </a:cubicBezTo>
                  <a:cubicBezTo>
                    <a:pt x="980" y="9301"/>
                    <a:pt x="1276" y="9187"/>
                    <a:pt x="1500" y="8963"/>
                  </a:cubicBezTo>
                  <a:lnTo>
                    <a:pt x="7332" y="3130"/>
                  </a:lnTo>
                  <a:cubicBezTo>
                    <a:pt x="8113" y="2350"/>
                    <a:pt x="8113" y="1083"/>
                    <a:pt x="7332" y="303"/>
                  </a:cubicBezTo>
                  <a:cubicBezTo>
                    <a:pt x="7216" y="186"/>
                    <a:pt x="7084" y="85"/>
                    <a:pt x="6943" y="1"/>
                  </a:cubicBezTo>
                  <a:close/>
                </a:path>
              </a:pathLst>
            </a:custGeom>
            <a:solidFill>
              <a:srgbClr val="3C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65"/>
          <p:cNvGrpSpPr/>
          <p:nvPr/>
        </p:nvGrpSpPr>
        <p:grpSpPr>
          <a:xfrm>
            <a:off x="1000400" y="3244150"/>
            <a:ext cx="368225" cy="346525"/>
            <a:chOff x="244025" y="3244150"/>
            <a:chExt cx="368225" cy="346525"/>
          </a:xfrm>
        </p:grpSpPr>
        <p:sp>
          <p:nvSpPr>
            <p:cNvPr id="5372" name="Google Shape;5372;p65"/>
            <p:cNvSpPr/>
            <p:nvPr/>
          </p:nvSpPr>
          <p:spPr>
            <a:xfrm>
              <a:off x="393450" y="3244150"/>
              <a:ext cx="82225" cy="74300"/>
            </a:xfrm>
            <a:custGeom>
              <a:rect b="b" l="l" r="r" t="t"/>
              <a:pathLst>
                <a:path extrusionOk="0" h="2972" w="3289">
                  <a:moveTo>
                    <a:pt x="3036" y="0"/>
                  </a:moveTo>
                  <a:cubicBezTo>
                    <a:pt x="3031" y="0"/>
                    <a:pt x="3026" y="0"/>
                    <a:pt x="3020" y="1"/>
                  </a:cubicBezTo>
                  <a:cubicBezTo>
                    <a:pt x="1545" y="95"/>
                    <a:pt x="304" y="1791"/>
                    <a:pt x="70" y="2130"/>
                  </a:cubicBezTo>
                  <a:cubicBezTo>
                    <a:pt x="0" y="2231"/>
                    <a:pt x="26" y="2370"/>
                    <a:pt x="127" y="2439"/>
                  </a:cubicBezTo>
                  <a:cubicBezTo>
                    <a:pt x="165" y="2466"/>
                    <a:pt x="209" y="2479"/>
                    <a:pt x="253" y="2479"/>
                  </a:cubicBezTo>
                  <a:cubicBezTo>
                    <a:pt x="323" y="2479"/>
                    <a:pt x="393" y="2445"/>
                    <a:pt x="436" y="2383"/>
                  </a:cubicBezTo>
                  <a:cubicBezTo>
                    <a:pt x="726" y="1967"/>
                    <a:pt x="1061" y="1586"/>
                    <a:pt x="1437" y="1247"/>
                  </a:cubicBezTo>
                  <a:cubicBezTo>
                    <a:pt x="1887" y="847"/>
                    <a:pt x="2326" y="594"/>
                    <a:pt x="2741" y="491"/>
                  </a:cubicBezTo>
                  <a:lnTo>
                    <a:pt x="2741" y="491"/>
                  </a:lnTo>
                  <a:cubicBezTo>
                    <a:pt x="2629" y="1004"/>
                    <a:pt x="2464" y="2010"/>
                    <a:pt x="2666" y="2805"/>
                  </a:cubicBezTo>
                  <a:cubicBezTo>
                    <a:pt x="2692" y="2904"/>
                    <a:pt x="2781" y="2972"/>
                    <a:pt x="2882" y="2972"/>
                  </a:cubicBezTo>
                  <a:cubicBezTo>
                    <a:pt x="2901" y="2972"/>
                    <a:pt x="2919" y="2970"/>
                    <a:pt x="2938" y="2965"/>
                  </a:cubicBezTo>
                  <a:cubicBezTo>
                    <a:pt x="3056" y="2935"/>
                    <a:pt x="3127" y="2813"/>
                    <a:pt x="3098" y="2695"/>
                  </a:cubicBezTo>
                  <a:cubicBezTo>
                    <a:pt x="2848" y="1722"/>
                    <a:pt x="3245" y="296"/>
                    <a:pt x="3248" y="282"/>
                  </a:cubicBezTo>
                  <a:cubicBezTo>
                    <a:pt x="3289" y="139"/>
                    <a:pt x="3181" y="0"/>
                    <a:pt x="3036" y="0"/>
                  </a:cubicBezTo>
                  <a:close/>
                </a:path>
              </a:pathLst>
            </a:custGeom>
            <a:solidFill>
              <a:srgbClr val="A79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5"/>
            <p:cNvSpPr/>
            <p:nvPr/>
          </p:nvSpPr>
          <p:spPr>
            <a:xfrm>
              <a:off x="365250" y="3295175"/>
              <a:ext cx="61450" cy="52775"/>
            </a:xfrm>
            <a:custGeom>
              <a:rect b="b" l="l" r="r" t="t"/>
              <a:pathLst>
                <a:path extrusionOk="0" h="2111" w="2458">
                  <a:moveTo>
                    <a:pt x="1144" y="0"/>
                  </a:moveTo>
                  <a:cubicBezTo>
                    <a:pt x="712" y="0"/>
                    <a:pt x="328" y="239"/>
                    <a:pt x="186" y="674"/>
                  </a:cubicBezTo>
                  <a:cubicBezTo>
                    <a:pt x="0" y="1241"/>
                    <a:pt x="316" y="1858"/>
                    <a:pt x="892" y="2052"/>
                  </a:cubicBezTo>
                  <a:cubicBezTo>
                    <a:pt x="1010" y="2092"/>
                    <a:pt x="1130" y="2110"/>
                    <a:pt x="1247" y="2110"/>
                  </a:cubicBezTo>
                  <a:cubicBezTo>
                    <a:pt x="1702" y="2110"/>
                    <a:pt x="2123" y="1826"/>
                    <a:pt x="2272" y="1376"/>
                  </a:cubicBezTo>
                  <a:cubicBezTo>
                    <a:pt x="2457" y="809"/>
                    <a:pt x="2120" y="261"/>
                    <a:pt x="1543" y="67"/>
                  </a:cubicBezTo>
                  <a:cubicBezTo>
                    <a:pt x="1409" y="22"/>
                    <a:pt x="1274" y="0"/>
                    <a:pt x="1144"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5"/>
            <p:cNvSpPr/>
            <p:nvPr/>
          </p:nvSpPr>
          <p:spPr>
            <a:xfrm>
              <a:off x="446900" y="3307200"/>
              <a:ext cx="39475" cy="37475"/>
            </a:xfrm>
            <a:custGeom>
              <a:rect b="b" l="l" r="r" t="t"/>
              <a:pathLst>
                <a:path extrusionOk="0" h="1499" w="1579">
                  <a:moveTo>
                    <a:pt x="806" y="0"/>
                  </a:moveTo>
                  <a:cubicBezTo>
                    <a:pt x="778" y="0"/>
                    <a:pt x="750" y="2"/>
                    <a:pt x="722" y="4"/>
                  </a:cubicBezTo>
                  <a:cubicBezTo>
                    <a:pt x="307" y="45"/>
                    <a:pt x="1" y="370"/>
                    <a:pt x="39" y="795"/>
                  </a:cubicBezTo>
                  <a:cubicBezTo>
                    <a:pt x="76" y="1197"/>
                    <a:pt x="405" y="1499"/>
                    <a:pt x="789" y="1499"/>
                  </a:cubicBezTo>
                  <a:cubicBezTo>
                    <a:pt x="812" y="1499"/>
                    <a:pt x="836" y="1497"/>
                    <a:pt x="860" y="1495"/>
                  </a:cubicBezTo>
                  <a:cubicBezTo>
                    <a:pt x="1275" y="1456"/>
                    <a:pt x="1579" y="1079"/>
                    <a:pt x="1540" y="652"/>
                  </a:cubicBezTo>
                  <a:cubicBezTo>
                    <a:pt x="1502" y="254"/>
                    <a:pt x="1185" y="0"/>
                    <a:pt x="806"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5"/>
            <p:cNvSpPr/>
            <p:nvPr/>
          </p:nvSpPr>
          <p:spPr>
            <a:xfrm>
              <a:off x="284775" y="3334525"/>
              <a:ext cx="286725" cy="228800"/>
            </a:xfrm>
            <a:custGeom>
              <a:rect b="b" l="l" r="r" t="t"/>
              <a:pathLst>
                <a:path extrusionOk="0" h="9152" w="11469">
                  <a:moveTo>
                    <a:pt x="1127" y="1"/>
                  </a:moveTo>
                  <a:cubicBezTo>
                    <a:pt x="505" y="1"/>
                    <a:pt x="1" y="505"/>
                    <a:pt x="1" y="1127"/>
                  </a:cubicBezTo>
                  <a:lnTo>
                    <a:pt x="1" y="9151"/>
                  </a:lnTo>
                  <a:lnTo>
                    <a:pt x="11468" y="9151"/>
                  </a:lnTo>
                  <a:lnTo>
                    <a:pt x="11468" y="1127"/>
                  </a:lnTo>
                  <a:cubicBezTo>
                    <a:pt x="11468" y="505"/>
                    <a:pt x="10964" y="1"/>
                    <a:pt x="10342"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5"/>
            <p:cNvSpPr/>
            <p:nvPr/>
          </p:nvSpPr>
          <p:spPr>
            <a:xfrm>
              <a:off x="519625" y="3334525"/>
              <a:ext cx="51875" cy="228800"/>
            </a:xfrm>
            <a:custGeom>
              <a:rect b="b" l="l" r="r" t="t"/>
              <a:pathLst>
                <a:path extrusionOk="0" h="9152" w="2075">
                  <a:moveTo>
                    <a:pt x="0" y="1"/>
                  </a:moveTo>
                  <a:cubicBezTo>
                    <a:pt x="622" y="1"/>
                    <a:pt x="1128" y="505"/>
                    <a:pt x="1128" y="1127"/>
                  </a:cubicBezTo>
                  <a:lnTo>
                    <a:pt x="1128" y="9151"/>
                  </a:lnTo>
                  <a:lnTo>
                    <a:pt x="2074" y="9151"/>
                  </a:lnTo>
                  <a:lnTo>
                    <a:pt x="2074" y="1127"/>
                  </a:lnTo>
                  <a:cubicBezTo>
                    <a:pt x="2074" y="505"/>
                    <a:pt x="1570" y="1"/>
                    <a:pt x="948"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5"/>
            <p:cNvSpPr/>
            <p:nvPr/>
          </p:nvSpPr>
          <p:spPr>
            <a:xfrm>
              <a:off x="284775" y="3441175"/>
              <a:ext cx="286725" cy="43500"/>
            </a:xfrm>
            <a:custGeom>
              <a:rect b="b" l="l" r="r" t="t"/>
              <a:pathLst>
                <a:path extrusionOk="0" h="1740" w="11469">
                  <a:moveTo>
                    <a:pt x="1" y="1"/>
                  </a:moveTo>
                  <a:lnTo>
                    <a:pt x="1" y="1739"/>
                  </a:lnTo>
                  <a:lnTo>
                    <a:pt x="11468" y="1739"/>
                  </a:lnTo>
                  <a:lnTo>
                    <a:pt x="11468" y="1"/>
                  </a:ln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5"/>
            <p:cNvSpPr/>
            <p:nvPr/>
          </p:nvSpPr>
          <p:spPr>
            <a:xfrm>
              <a:off x="547825" y="3441175"/>
              <a:ext cx="23675" cy="43500"/>
            </a:xfrm>
            <a:custGeom>
              <a:rect b="b" l="l" r="r" t="t"/>
              <a:pathLst>
                <a:path extrusionOk="0" h="1740" w="947">
                  <a:moveTo>
                    <a:pt x="0" y="1"/>
                  </a:moveTo>
                  <a:lnTo>
                    <a:pt x="0" y="1739"/>
                  </a:lnTo>
                  <a:lnTo>
                    <a:pt x="946" y="1739"/>
                  </a:lnTo>
                  <a:lnTo>
                    <a:pt x="946" y="1"/>
                  </a:ln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5"/>
            <p:cNvSpPr/>
            <p:nvPr/>
          </p:nvSpPr>
          <p:spPr>
            <a:xfrm>
              <a:off x="284775" y="3334525"/>
              <a:ext cx="286725" cy="67100"/>
            </a:xfrm>
            <a:custGeom>
              <a:rect b="b" l="l" r="r" t="t"/>
              <a:pathLst>
                <a:path extrusionOk="0" h="2684" w="11469">
                  <a:moveTo>
                    <a:pt x="1127" y="1"/>
                  </a:moveTo>
                  <a:cubicBezTo>
                    <a:pt x="505" y="1"/>
                    <a:pt x="1" y="505"/>
                    <a:pt x="1" y="1127"/>
                  </a:cubicBezTo>
                  <a:lnTo>
                    <a:pt x="1" y="2152"/>
                  </a:lnTo>
                  <a:cubicBezTo>
                    <a:pt x="370" y="2328"/>
                    <a:pt x="677" y="2682"/>
                    <a:pt x="1280" y="2682"/>
                  </a:cubicBezTo>
                  <a:cubicBezTo>
                    <a:pt x="2100" y="2682"/>
                    <a:pt x="2134" y="2058"/>
                    <a:pt x="2766" y="2058"/>
                  </a:cubicBezTo>
                  <a:cubicBezTo>
                    <a:pt x="3393" y="2058"/>
                    <a:pt x="3437" y="2682"/>
                    <a:pt x="4250" y="2682"/>
                  </a:cubicBezTo>
                  <a:cubicBezTo>
                    <a:pt x="5069" y="2682"/>
                    <a:pt x="5101" y="2058"/>
                    <a:pt x="5734" y="2058"/>
                  </a:cubicBezTo>
                  <a:cubicBezTo>
                    <a:pt x="6366" y="2058"/>
                    <a:pt x="6400" y="2683"/>
                    <a:pt x="7219" y="2683"/>
                  </a:cubicBezTo>
                  <a:cubicBezTo>
                    <a:pt x="8037" y="2683"/>
                    <a:pt x="8071" y="2058"/>
                    <a:pt x="8703" y="2058"/>
                  </a:cubicBezTo>
                  <a:cubicBezTo>
                    <a:pt x="9335" y="2058"/>
                    <a:pt x="9369" y="2683"/>
                    <a:pt x="10187" y="2683"/>
                  </a:cubicBezTo>
                  <a:cubicBezTo>
                    <a:pt x="10811" y="2683"/>
                    <a:pt x="11096" y="2319"/>
                    <a:pt x="11468" y="2147"/>
                  </a:cubicBezTo>
                  <a:lnTo>
                    <a:pt x="11468" y="1127"/>
                  </a:lnTo>
                  <a:cubicBezTo>
                    <a:pt x="11468" y="505"/>
                    <a:pt x="10964" y="1"/>
                    <a:pt x="10342" y="1"/>
                  </a:cubicBezTo>
                  <a:close/>
                </a:path>
              </a:pathLst>
            </a:custGeom>
            <a:solidFill>
              <a:srgbClr val="2C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5"/>
            <p:cNvSpPr/>
            <p:nvPr/>
          </p:nvSpPr>
          <p:spPr>
            <a:xfrm>
              <a:off x="519625" y="3334525"/>
              <a:ext cx="51875" cy="66075"/>
            </a:xfrm>
            <a:custGeom>
              <a:rect b="b" l="l" r="r" t="t"/>
              <a:pathLst>
                <a:path extrusionOk="0" h="2643" w="2075">
                  <a:moveTo>
                    <a:pt x="0" y="1"/>
                  </a:moveTo>
                  <a:cubicBezTo>
                    <a:pt x="622" y="1"/>
                    <a:pt x="1128" y="505"/>
                    <a:pt x="1128" y="1127"/>
                  </a:cubicBezTo>
                  <a:lnTo>
                    <a:pt x="1128" y="2643"/>
                  </a:lnTo>
                  <a:cubicBezTo>
                    <a:pt x="1535" y="2545"/>
                    <a:pt x="1776" y="2284"/>
                    <a:pt x="2074" y="2145"/>
                  </a:cubicBezTo>
                  <a:lnTo>
                    <a:pt x="2074" y="1127"/>
                  </a:lnTo>
                  <a:cubicBezTo>
                    <a:pt x="2074" y="505"/>
                    <a:pt x="1570" y="1"/>
                    <a:pt x="948" y="1"/>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5"/>
            <p:cNvSpPr/>
            <p:nvPr/>
          </p:nvSpPr>
          <p:spPr>
            <a:xfrm>
              <a:off x="254725" y="3553425"/>
              <a:ext cx="345250" cy="37250"/>
            </a:xfrm>
            <a:custGeom>
              <a:rect b="b" l="l" r="r" t="t"/>
              <a:pathLst>
                <a:path extrusionOk="0" h="1490" w="13810">
                  <a:moveTo>
                    <a:pt x="0" y="1"/>
                  </a:moveTo>
                  <a:cubicBezTo>
                    <a:pt x="334" y="896"/>
                    <a:pt x="1191" y="1490"/>
                    <a:pt x="2147" y="1490"/>
                  </a:cubicBezTo>
                  <a:lnTo>
                    <a:pt x="11664" y="1490"/>
                  </a:lnTo>
                  <a:cubicBezTo>
                    <a:pt x="12620" y="1490"/>
                    <a:pt x="13476" y="896"/>
                    <a:pt x="13810" y="1"/>
                  </a:cubicBezTo>
                  <a:close/>
                </a:path>
              </a:pathLst>
            </a:custGeom>
            <a:solidFill>
              <a:srgbClr val="668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5"/>
            <p:cNvSpPr/>
            <p:nvPr/>
          </p:nvSpPr>
          <p:spPr>
            <a:xfrm>
              <a:off x="529775" y="3553425"/>
              <a:ext cx="70200" cy="37250"/>
            </a:xfrm>
            <a:custGeom>
              <a:rect b="b" l="l" r="r" t="t"/>
              <a:pathLst>
                <a:path extrusionOk="0" h="1490" w="2808">
                  <a:moveTo>
                    <a:pt x="1877" y="1"/>
                  </a:moveTo>
                  <a:lnTo>
                    <a:pt x="1781" y="254"/>
                  </a:lnTo>
                  <a:cubicBezTo>
                    <a:pt x="1503" y="997"/>
                    <a:pt x="795" y="1490"/>
                    <a:pt x="1" y="1490"/>
                  </a:cubicBezTo>
                  <a:lnTo>
                    <a:pt x="662" y="1490"/>
                  </a:lnTo>
                  <a:cubicBezTo>
                    <a:pt x="1618" y="1490"/>
                    <a:pt x="2474" y="896"/>
                    <a:pt x="2808" y="1"/>
                  </a:cubicBezTo>
                  <a:close/>
                </a:path>
              </a:pathLst>
            </a:custGeom>
            <a:solidFill>
              <a:srgbClr val="4067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5"/>
            <p:cNvSpPr/>
            <p:nvPr/>
          </p:nvSpPr>
          <p:spPr>
            <a:xfrm>
              <a:off x="244025" y="3537825"/>
              <a:ext cx="368225" cy="22800"/>
            </a:xfrm>
            <a:custGeom>
              <a:rect b="b" l="l" r="r" t="t"/>
              <a:pathLst>
                <a:path extrusionOk="0" h="912" w="14729">
                  <a:moveTo>
                    <a:pt x="456" y="1"/>
                  </a:moveTo>
                  <a:cubicBezTo>
                    <a:pt x="206" y="1"/>
                    <a:pt x="0" y="203"/>
                    <a:pt x="0" y="456"/>
                  </a:cubicBezTo>
                  <a:cubicBezTo>
                    <a:pt x="0" y="708"/>
                    <a:pt x="206" y="912"/>
                    <a:pt x="456" y="912"/>
                  </a:cubicBezTo>
                  <a:cubicBezTo>
                    <a:pt x="459" y="912"/>
                    <a:pt x="462" y="912"/>
                    <a:pt x="465" y="912"/>
                  </a:cubicBezTo>
                  <a:lnTo>
                    <a:pt x="14263" y="912"/>
                  </a:lnTo>
                  <a:cubicBezTo>
                    <a:pt x="14266" y="912"/>
                    <a:pt x="14269" y="912"/>
                    <a:pt x="14272" y="912"/>
                  </a:cubicBezTo>
                  <a:cubicBezTo>
                    <a:pt x="14523" y="912"/>
                    <a:pt x="14729" y="708"/>
                    <a:pt x="14729" y="456"/>
                  </a:cubicBezTo>
                  <a:cubicBezTo>
                    <a:pt x="14729" y="203"/>
                    <a:pt x="14523" y="1"/>
                    <a:pt x="14273" y="1"/>
                  </a:cubicBezTo>
                  <a:cubicBezTo>
                    <a:pt x="14269" y="1"/>
                    <a:pt x="14266" y="1"/>
                    <a:pt x="14263" y="1"/>
                  </a:cubicBezTo>
                  <a:lnTo>
                    <a:pt x="465" y="1"/>
                  </a:lnTo>
                  <a:cubicBezTo>
                    <a:pt x="462" y="1"/>
                    <a:pt x="459" y="1"/>
                    <a:pt x="456" y="1"/>
                  </a:cubicBezTo>
                  <a:close/>
                </a:path>
              </a:pathLst>
            </a:custGeom>
            <a:solidFill>
              <a:srgbClr val="FFF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4" name="Google Shape;5384;p65"/>
          <p:cNvGrpSpPr/>
          <p:nvPr/>
        </p:nvGrpSpPr>
        <p:grpSpPr>
          <a:xfrm>
            <a:off x="1625963" y="3222950"/>
            <a:ext cx="375100" cy="367725"/>
            <a:chOff x="859175" y="3222950"/>
            <a:chExt cx="375100" cy="367725"/>
          </a:xfrm>
        </p:grpSpPr>
        <p:sp>
          <p:nvSpPr>
            <p:cNvPr id="5385" name="Google Shape;5385;p65"/>
            <p:cNvSpPr/>
            <p:nvPr/>
          </p:nvSpPr>
          <p:spPr>
            <a:xfrm>
              <a:off x="859175" y="3222950"/>
              <a:ext cx="375100" cy="367725"/>
            </a:xfrm>
            <a:custGeom>
              <a:rect b="b" l="l" r="r" t="t"/>
              <a:pathLst>
                <a:path extrusionOk="0" h="14709" w="15004">
                  <a:moveTo>
                    <a:pt x="8012" y="0"/>
                  </a:moveTo>
                  <a:cubicBezTo>
                    <a:pt x="7667" y="0"/>
                    <a:pt x="7357" y="226"/>
                    <a:pt x="7257" y="564"/>
                  </a:cubicBezTo>
                  <a:cubicBezTo>
                    <a:pt x="7153" y="914"/>
                    <a:pt x="6797" y="1437"/>
                    <a:pt x="6553" y="1771"/>
                  </a:cubicBezTo>
                  <a:cubicBezTo>
                    <a:pt x="6409" y="1967"/>
                    <a:pt x="6359" y="2214"/>
                    <a:pt x="6413" y="2450"/>
                  </a:cubicBezTo>
                  <a:cubicBezTo>
                    <a:pt x="6841" y="4302"/>
                    <a:pt x="5610" y="6128"/>
                    <a:pt x="3733" y="6425"/>
                  </a:cubicBezTo>
                  <a:cubicBezTo>
                    <a:pt x="3580" y="6450"/>
                    <a:pt x="3457" y="6568"/>
                    <a:pt x="3426" y="6720"/>
                  </a:cubicBezTo>
                  <a:cubicBezTo>
                    <a:pt x="3160" y="7965"/>
                    <a:pt x="2060" y="8840"/>
                    <a:pt x="807" y="8840"/>
                  </a:cubicBezTo>
                  <a:cubicBezTo>
                    <a:pt x="728" y="8840"/>
                    <a:pt x="649" y="8836"/>
                    <a:pt x="568" y="8829"/>
                  </a:cubicBezTo>
                  <a:cubicBezTo>
                    <a:pt x="554" y="8828"/>
                    <a:pt x="540" y="8827"/>
                    <a:pt x="526" y="8827"/>
                  </a:cubicBezTo>
                  <a:cubicBezTo>
                    <a:pt x="228" y="8827"/>
                    <a:pt x="1" y="9110"/>
                    <a:pt x="88" y="9404"/>
                  </a:cubicBezTo>
                  <a:cubicBezTo>
                    <a:pt x="1001" y="12532"/>
                    <a:pt x="3887" y="14709"/>
                    <a:pt x="7160" y="14709"/>
                  </a:cubicBezTo>
                  <a:cubicBezTo>
                    <a:pt x="7513" y="14709"/>
                    <a:pt x="7870" y="14683"/>
                    <a:pt x="8230" y="14631"/>
                  </a:cubicBezTo>
                  <a:cubicBezTo>
                    <a:pt x="12164" y="14061"/>
                    <a:pt x="15004" y="10310"/>
                    <a:pt x="14488" y="6369"/>
                  </a:cubicBezTo>
                  <a:cubicBezTo>
                    <a:pt x="14043" y="2975"/>
                    <a:pt x="11358" y="425"/>
                    <a:pt x="8116" y="7"/>
                  </a:cubicBezTo>
                  <a:cubicBezTo>
                    <a:pt x="8081" y="3"/>
                    <a:pt x="8046" y="0"/>
                    <a:pt x="8012"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5"/>
            <p:cNvSpPr/>
            <p:nvPr/>
          </p:nvSpPr>
          <p:spPr>
            <a:xfrm>
              <a:off x="899350" y="3267250"/>
              <a:ext cx="334925" cy="323400"/>
            </a:xfrm>
            <a:custGeom>
              <a:rect b="b" l="l" r="r" t="t"/>
              <a:pathLst>
                <a:path extrusionOk="0" h="12936" w="13397">
                  <a:moveTo>
                    <a:pt x="10421" y="1"/>
                  </a:moveTo>
                  <a:lnTo>
                    <a:pt x="10421" y="1"/>
                  </a:lnTo>
                  <a:cubicBezTo>
                    <a:pt x="11378" y="1095"/>
                    <a:pt x="11989" y="2449"/>
                    <a:pt x="12176" y="3891"/>
                  </a:cubicBezTo>
                  <a:cubicBezTo>
                    <a:pt x="12692" y="7833"/>
                    <a:pt x="9851" y="11584"/>
                    <a:pt x="5917" y="12153"/>
                  </a:cubicBezTo>
                  <a:cubicBezTo>
                    <a:pt x="5562" y="12205"/>
                    <a:pt x="5206" y="12230"/>
                    <a:pt x="4852" y="12230"/>
                  </a:cubicBezTo>
                  <a:cubicBezTo>
                    <a:pt x="3079" y="12230"/>
                    <a:pt x="1352" y="11589"/>
                    <a:pt x="0" y="10406"/>
                  </a:cubicBezTo>
                  <a:lnTo>
                    <a:pt x="0" y="10406"/>
                  </a:lnTo>
                  <a:cubicBezTo>
                    <a:pt x="1368" y="11971"/>
                    <a:pt x="3376" y="12935"/>
                    <a:pt x="5553" y="12935"/>
                  </a:cubicBezTo>
                  <a:cubicBezTo>
                    <a:pt x="5906" y="12935"/>
                    <a:pt x="6263" y="12910"/>
                    <a:pt x="6623" y="12858"/>
                  </a:cubicBezTo>
                  <a:cubicBezTo>
                    <a:pt x="10557" y="12289"/>
                    <a:pt x="13397" y="8538"/>
                    <a:pt x="12881" y="4597"/>
                  </a:cubicBezTo>
                  <a:cubicBezTo>
                    <a:pt x="12650" y="2815"/>
                    <a:pt x="11775" y="1181"/>
                    <a:pt x="10421"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5"/>
            <p:cNvSpPr/>
            <p:nvPr/>
          </p:nvSpPr>
          <p:spPr>
            <a:xfrm>
              <a:off x="1098775" y="3288200"/>
              <a:ext cx="54325" cy="52275"/>
            </a:xfrm>
            <a:custGeom>
              <a:rect b="b" l="l" r="r" t="t"/>
              <a:pathLst>
                <a:path extrusionOk="0" h="2091" w="2173">
                  <a:moveTo>
                    <a:pt x="1128" y="1"/>
                  </a:moveTo>
                  <a:cubicBezTo>
                    <a:pt x="705" y="1"/>
                    <a:pt x="324" y="255"/>
                    <a:pt x="162" y="645"/>
                  </a:cubicBezTo>
                  <a:cubicBezTo>
                    <a:pt x="0" y="1036"/>
                    <a:pt x="90" y="1484"/>
                    <a:pt x="390" y="1783"/>
                  </a:cubicBezTo>
                  <a:cubicBezTo>
                    <a:pt x="589" y="1984"/>
                    <a:pt x="856" y="2090"/>
                    <a:pt x="1128" y="2090"/>
                  </a:cubicBezTo>
                  <a:cubicBezTo>
                    <a:pt x="1263" y="2090"/>
                    <a:pt x="1398" y="2064"/>
                    <a:pt x="1528" y="2011"/>
                  </a:cubicBezTo>
                  <a:cubicBezTo>
                    <a:pt x="1917" y="1849"/>
                    <a:pt x="2172" y="1468"/>
                    <a:pt x="2172" y="1044"/>
                  </a:cubicBezTo>
                  <a:cubicBezTo>
                    <a:pt x="2172" y="468"/>
                    <a:pt x="1705" y="1"/>
                    <a:pt x="1128"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5"/>
            <p:cNvSpPr/>
            <p:nvPr/>
          </p:nvSpPr>
          <p:spPr>
            <a:xfrm>
              <a:off x="1172200" y="3399225"/>
              <a:ext cx="49675" cy="47825"/>
            </a:xfrm>
            <a:custGeom>
              <a:rect b="b" l="l" r="r" t="t"/>
              <a:pathLst>
                <a:path extrusionOk="0" h="1913" w="1987">
                  <a:moveTo>
                    <a:pt x="1031" y="1"/>
                  </a:moveTo>
                  <a:cubicBezTo>
                    <a:pt x="645" y="1"/>
                    <a:pt x="296" y="234"/>
                    <a:pt x="149" y="591"/>
                  </a:cubicBezTo>
                  <a:cubicBezTo>
                    <a:pt x="1" y="949"/>
                    <a:pt x="82" y="1360"/>
                    <a:pt x="355" y="1633"/>
                  </a:cubicBezTo>
                  <a:cubicBezTo>
                    <a:pt x="537" y="1815"/>
                    <a:pt x="781" y="1912"/>
                    <a:pt x="1029" y="1912"/>
                  </a:cubicBezTo>
                  <a:cubicBezTo>
                    <a:pt x="1153" y="1912"/>
                    <a:pt x="1278" y="1888"/>
                    <a:pt x="1397" y="1839"/>
                  </a:cubicBezTo>
                  <a:cubicBezTo>
                    <a:pt x="1754" y="1692"/>
                    <a:pt x="1987" y="1343"/>
                    <a:pt x="1987" y="957"/>
                  </a:cubicBezTo>
                  <a:cubicBezTo>
                    <a:pt x="1987" y="429"/>
                    <a:pt x="1559" y="1"/>
                    <a:pt x="1031"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5"/>
            <p:cNvSpPr/>
            <p:nvPr/>
          </p:nvSpPr>
          <p:spPr>
            <a:xfrm>
              <a:off x="1195250" y="3400250"/>
              <a:ext cx="26625" cy="46825"/>
            </a:xfrm>
            <a:custGeom>
              <a:rect b="b" l="l" r="r" t="t"/>
              <a:pathLst>
                <a:path extrusionOk="0" h="1873" w="1065">
                  <a:moveTo>
                    <a:pt x="382" y="0"/>
                  </a:moveTo>
                  <a:cubicBezTo>
                    <a:pt x="338" y="636"/>
                    <a:pt x="210" y="1263"/>
                    <a:pt x="1" y="1865"/>
                  </a:cubicBezTo>
                  <a:cubicBezTo>
                    <a:pt x="38" y="1869"/>
                    <a:pt x="73" y="1872"/>
                    <a:pt x="109" y="1872"/>
                  </a:cubicBezTo>
                  <a:cubicBezTo>
                    <a:pt x="637" y="1872"/>
                    <a:pt x="1065" y="1444"/>
                    <a:pt x="1065" y="916"/>
                  </a:cubicBezTo>
                  <a:cubicBezTo>
                    <a:pt x="1065" y="494"/>
                    <a:pt x="787" y="122"/>
                    <a:pt x="382" y="0"/>
                  </a:cubicBezTo>
                  <a:close/>
                </a:path>
              </a:pathLst>
            </a:custGeom>
            <a:solidFill>
              <a:srgbClr val="A194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5"/>
            <p:cNvSpPr/>
            <p:nvPr/>
          </p:nvSpPr>
          <p:spPr>
            <a:xfrm>
              <a:off x="1017425" y="3390125"/>
              <a:ext cx="34675" cy="33375"/>
            </a:xfrm>
            <a:custGeom>
              <a:rect b="b" l="l" r="r" t="t"/>
              <a:pathLst>
                <a:path extrusionOk="0" h="1335" w="1387">
                  <a:moveTo>
                    <a:pt x="720" y="1"/>
                  </a:moveTo>
                  <a:cubicBezTo>
                    <a:pt x="450" y="1"/>
                    <a:pt x="207" y="163"/>
                    <a:pt x="103" y="412"/>
                  </a:cubicBezTo>
                  <a:cubicBezTo>
                    <a:pt x="0" y="662"/>
                    <a:pt x="57" y="948"/>
                    <a:pt x="248" y="1139"/>
                  </a:cubicBezTo>
                  <a:cubicBezTo>
                    <a:pt x="376" y="1267"/>
                    <a:pt x="546" y="1334"/>
                    <a:pt x="720" y="1334"/>
                  </a:cubicBezTo>
                  <a:cubicBezTo>
                    <a:pt x="806" y="1334"/>
                    <a:pt x="892" y="1318"/>
                    <a:pt x="975" y="1284"/>
                  </a:cubicBezTo>
                  <a:cubicBezTo>
                    <a:pt x="1224" y="1181"/>
                    <a:pt x="1386" y="937"/>
                    <a:pt x="1386" y="667"/>
                  </a:cubicBezTo>
                  <a:cubicBezTo>
                    <a:pt x="1386" y="299"/>
                    <a:pt x="1088" y="1"/>
                    <a:pt x="720"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5"/>
            <p:cNvSpPr/>
            <p:nvPr/>
          </p:nvSpPr>
          <p:spPr>
            <a:xfrm>
              <a:off x="882150" y="3288275"/>
              <a:ext cx="34675" cy="33375"/>
            </a:xfrm>
            <a:custGeom>
              <a:rect b="b" l="l" r="r" t="t"/>
              <a:pathLst>
                <a:path extrusionOk="0" h="1335" w="1387">
                  <a:moveTo>
                    <a:pt x="720" y="1"/>
                  </a:moveTo>
                  <a:cubicBezTo>
                    <a:pt x="450" y="1"/>
                    <a:pt x="206" y="165"/>
                    <a:pt x="103" y="412"/>
                  </a:cubicBezTo>
                  <a:cubicBezTo>
                    <a:pt x="0" y="662"/>
                    <a:pt x="57" y="949"/>
                    <a:pt x="248" y="1139"/>
                  </a:cubicBezTo>
                  <a:cubicBezTo>
                    <a:pt x="376" y="1267"/>
                    <a:pt x="546" y="1335"/>
                    <a:pt x="720" y="1335"/>
                  </a:cubicBezTo>
                  <a:cubicBezTo>
                    <a:pt x="806" y="1335"/>
                    <a:pt x="892" y="1318"/>
                    <a:pt x="975" y="1284"/>
                  </a:cubicBezTo>
                  <a:cubicBezTo>
                    <a:pt x="1224" y="1181"/>
                    <a:pt x="1386" y="938"/>
                    <a:pt x="1386" y="669"/>
                  </a:cubicBezTo>
                  <a:cubicBezTo>
                    <a:pt x="1386" y="299"/>
                    <a:pt x="1088" y="1"/>
                    <a:pt x="720"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5"/>
            <p:cNvSpPr/>
            <p:nvPr/>
          </p:nvSpPr>
          <p:spPr>
            <a:xfrm>
              <a:off x="948575" y="3233950"/>
              <a:ext cx="30850" cy="26375"/>
            </a:xfrm>
            <a:custGeom>
              <a:rect b="b" l="l" r="r" t="t"/>
              <a:pathLst>
                <a:path extrusionOk="0" h="1055" w="1234">
                  <a:moveTo>
                    <a:pt x="705" y="1"/>
                  </a:moveTo>
                  <a:cubicBezTo>
                    <a:pt x="237" y="1"/>
                    <a:pt x="1" y="567"/>
                    <a:pt x="333" y="899"/>
                  </a:cubicBezTo>
                  <a:cubicBezTo>
                    <a:pt x="440" y="1007"/>
                    <a:pt x="572" y="1055"/>
                    <a:pt x="701" y="1055"/>
                  </a:cubicBezTo>
                  <a:cubicBezTo>
                    <a:pt x="973" y="1055"/>
                    <a:pt x="1233" y="844"/>
                    <a:pt x="1233" y="527"/>
                  </a:cubicBezTo>
                  <a:cubicBezTo>
                    <a:pt x="1233" y="235"/>
                    <a:pt x="997" y="1"/>
                    <a:pt x="705"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5"/>
            <p:cNvSpPr/>
            <p:nvPr/>
          </p:nvSpPr>
          <p:spPr>
            <a:xfrm>
              <a:off x="938300" y="3288275"/>
              <a:ext cx="53800" cy="51800"/>
            </a:xfrm>
            <a:custGeom>
              <a:rect b="b" l="l" r="r" t="t"/>
              <a:pathLst>
                <a:path extrusionOk="0" h="2072" w="2152">
                  <a:moveTo>
                    <a:pt x="1116" y="1"/>
                  </a:moveTo>
                  <a:cubicBezTo>
                    <a:pt x="698" y="1"/>
                    <a:pt x="320" y="254"/>
                    <a:pt x="160" y="640"/>
                  </a:cubicBezTo>
                  <a:cubicBezTo>
                    <a:pt x="0" y="1028"/>
                    <a:pt x="88" y="1473"/>
                    <a:pt x="385" y="1768"/>
                  </a:cubicBezTo>
                  <a:cubicBezTo>
                    <a:pt x="583" y="1966"/>
                    <a:pt x="847" y="2071"/>
                    <a:pt x="1116" y="2071"/>
                  </a:cubicBezTo>
                  <a:cubicBezTo>
                    <a:pt x="1250" y="2071"/>
                    <a:pt x="1384" y="2045"/>
                    <a:pt x="1513" y="1992"/>
                  </a:cubicBezTo>
                  <a:cubicBezTo>
                    <a:pt x="1899" y="1832"/>
                    <a:pt x="2152" y="1454"/>
                    <a:pt x="2152" y="1036"/>
                  </a:cubicBezTo>
                  <a:cubicBezTo>
                    <a:pt x="2152" y="465"/>
                    <a:pt x="1688" y="1"/>
                    <a:pt x="111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5"/>
            <p:cNvSpPr/>
            <p:nvPr/>
          </p:nvSpPr>
          <p:spPr>
            <a:xfrm>
              <a:off x="1113275" y="3488650"/>
              <a:ext cx="31850" cy="27325"/>
            </a:xfrm>
            <a:custGeom>
              <a:rect b="b" l="l" r="r" t="t"/>
              <a:pathLst>
                <a:path extrusionOk="0" h="1093" w="1274">
                  <a:moveTo>
                    <a:pt x="729" y="0"/>
                  </a:moveTo>
                  <a:cubicBezTo>
                    <a:pt x="243" y="0"/>
                    <a:pt x="0" y="589"/>
                    <a:pt x="343" y="931"/>
                  </a:cubicBezTo>
                  <a:cubicBezTo>
                    <a:pt x="454" y="1042"/>
                    <a:pt x="591" y="1092"/>
                    <a:pt x="725" y="1092"/>
                  </a:cubicBezTo>
                  <a:cubicBezTo>
                    <a:pt x="1005" y="1092"/>
                    <a:pt x="1273" y="875"/>
                    <a:pt x="1273" y="547"/>
                  </a:cubicBezTo>
                  <a:cubicBezTo>
                    <a:pt x="1273" y="245"/>
                    <a:pt x="1031" y="0"/>
                    <a:pt x="729" y="0"/>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5"/>
            <p:cNvSpPr/>
            <p:nvPr/>
          </p:nvSpPr>
          <p:spPr>
            <a:xfrm>
              <a:off x="904850" y="3467100"/>
              <a:ext cx="36575" cy="35200"/>
            </a:xfrm>
            <a:custGeom>
              <a:rect b="b" l="l" r="r" t="t"/>
              <a:pathLst>
                <a:path extrusionOk="0" h="1408" w="1463">
                  <a:moveTo>
                    <a:pt x="760" y="1"/>
                  </a:moveTo>
                  <a:cubicBezTo>
                    <a:pt x="475" y="1"/>
                    <a:pt x="218" y="173"/>
                    <a:pt x="109" y="436"/>
                  </a:cubicBezTo>
                  <a:cubicBezTo>
                    <a:pt x="1" y="699"/>
                    <a:pt x="62" y="1001"/>
                    <a:pt x="262" y="1201"/>
                  </a:cubicBezTo>
                  <a:cubicBezTo>
                    <a:pt x="397" y="1337"/>
                    <a:pt x="577" y="1408"/>
                    <a:pt x="760" y="1408"/>
                  </a:cubicBezTo>
                  <a:cubicBezTo>
                    <a:pt x="850" y="1408"/>
                    <a:pt x="941" y="1390"/>
                    <a:pt x="1028" y="1355"/>
                  </a:cubicBezTo>
                  <a:cubicBezTo>
                    <a:pt x="1291" y="1245"/>
                    <a:pt x="1463" y="989"/>
                    <a:pt x="1463" y="705"/>
                  </a:cubicBezTo>
                  <a:cubicBezTo>
                    <a:pt x="1463" y="316"/>
                    <a:pt x="1148" y="1"/>
                    <a:pt x="760"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5"/>
            <p:cNvSpPr/>
            <p:nvPr/>
          </p:nvSpPr>
          <p:spPr>
            <a:xfrm>
              <a:off x="1015300" y="3502300"/>
              <a:ext cx="51250" cy="49275"/>
            </a:xfrm>
            <a:custGeom>
              <a:rect b="b" l="l" r="r" t="t"/>
              <a:pathLst>
                <a:path extrusionOk="0" h="1971" w="2050">
                  <a:moveTo>
                    <a:pt x="1063" y="1"/>
                  </a:moveTo>
                  <a:cubicBezTo>
                    <a:pt x="665" y="1"/>
                    <a:pt x="306" y="240"/>
                    <a:pt x="152" y="608"/>
                  </a:cubicBezTo>
                  <a:cubicBezTo>
                    <a:pt x="1" y="977"/>
                    <a:pt x="85" y="1400"/>
                    <a:pt x="367" y="1682"/>
                  </a:cubicBezTo>
                  <a:cubicBezTo>
                    <a:pt x="555" y="1870"/>
                    <a:pt x="808" y="1970"/>
                    <a:pt x="1065" y="1970"/>
                  </a:cubicBezTo>
                  <a:cubicBezTo>
                    <a:pt x="1192" y="1970"/>
                    <a:pt x="1319" y="1946"/>
                    <a:pt x="1441" y="1896"/>
                  </a:cubicBezTo>
                  <a:cubicBezTo>
                    <a:pt x="1808" y="1742"/>
                    <a:pt x="2049" y="1383"/>
                    <a:pt x="2049" y="985"/>
                  </a:cubicBezTo>
                  <a:cubicBezTo>
                    <a:pt x="2049" y="441"/>
                    <a:pt x="1608" y="1"/>
                    <a:pt x="1063"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65"/>
          <p:cNvGrpSpPr/>
          <p:nvPr/>
        </p:nvGrpSpPr>
        <p:grpSpPr>
          <a:xfrm>
            <a:off x="7770275" y="2669425"/>
            <a:ext cx="369850" cy="330275"/>
            <a:chOff x="7013900" y="2669425"/>
            <a:chExt cx="369850" cy="330275"/>
          </a:xfrm>
        </p:grpSpPr>
        <p:sp>
          <p:nvSpPr>
            <p:cNvPr id="5398" name="Google Shape;5398;p65"/>
            <p:cNvSpPr/>
            <p:nvPr/>
          </p:nvSpPr>
          <p:spPr>
            <a:xfrm>
              <a:off x="7280850" y="2670500"/>
              <a:ext cx="102900" cy="114150"/>
            </a:xfrm>
            <a:custGeom>
              <a:rect b="b" l="l" r="r" t="t"/>
              <a:pathLst>
                <a:path extrusionOk="0" h="4566" w="4116">
                  <a:moveTo>
                    <a:pt x="3089" y="1"/>
                  </a:moveTo>
                  <a:cubicBezTo>
                    <a:pt x="2823" y="1"/>
                    <a:pt x="2560" y="116"/>
                    <a:pt x="2378" y="337"/>
                  </a:cubicBezTo>
                  <a:cubicBezTo>
                    <a:pt x="2174" y="587"/>
                    <a:pt x="1596" y="2091"/>
                    <a:pt x="148" y="3863"/>
                  </a:cubicBezTo>
                  <a:lnTo>
                    <a:pt x="1" y="4043"/>
                  </a:lnTo>
                  <a:lnTo>
                    <a:pt x="640" y="4566"/>
                  </a:lnTo>
                  <a:lnTo>
                    <a:pt x="788" y="4385"/>
                  </a:lnTo>
                  <a:cubicBezTo>
                    <a:pt x="2245" y="2601"/>
                    <a:pt x="3589" y="1748"/>
                    <a:pt x="3797" y="1495"/>
                  </a:cubicBezTo>
                  <a:cubicBezTo>
                    <a:pt x="4115" y="1102"/>
                    <a:pt x="4058" y="527"/>
                    <a:pt x="3667" y="207"/>
                  </a:cubicBezTo>
                  <a:cubicBezTo>
                    <a:pt x="3497" y="68"/>
                    <a:pt x="3292" y="1"/>
                    <a:pt x="3089" y="1"/>
                  </a:cubicBezTo>
                  <a:close/>
                </a:path>
              </a:pathLst>
            </a:custGeom>
            <a:solidFill>
              <a:srgbClr val="A79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5"/>
            <p:cNvSpPr/>
            <p:nvPr/>
          </p:nvSpPr>
          <p:spPr>
            <a:xfrm>
              <a:off x="7097925" y="2669425"/>
              <a:ext cx="191175" cy="183950"/>
            </a:xfrm>
            <a:custGeom>
              <a:rect b="b" l="l" r="r" t="t"/>
              <a:pathLst>
                <a:path extrusionOk="0" h="7358" w="7647">
                  <a:moveTo>
                    <a:pt x="3969" y="1"/>
                  </a:moveTo>
                  <a:cubicBezTo>
                    <a:pt x="2480" y="1"/>
                    <a:pt x="1140" y="896"/>
                    <a:pt x="570" y="2272"/>
                  </a:cubicBezTo>
                  <a:cubicBezTo>
                    <a:pt x="0" y="3646"/>
                    <a:pt x="315" y="5228"/>
                    <a:pt x="1368" y="6280"/>
                  </a:cubicBezTo>
                  <a:cubicBezTo>
                    <a:pt x="2071" y="6984"/>
                    <a:pt x="3012" y="7358"/>
                    <a:pt x="3969" y="7358"/>
                  </a:cubicBezTo>
                  <a:cubicBezTo>
                    <a:pt x="4443" y="7358"/>
                    <a:pt x="4921" y="7266"/>
                    <a:pt x="5376" y="7077"/>
                  </a:cubicBezTo>
                  <a:cubicBezTo>
                    <a:pt x="6751" y="6507"/>
                    <a:pt x="7647" y="5167"/>
                    <a:pt x="7647" y="3680"/>
                  </a:cubicBezTo>
                  <a:cubicBezTo>
                    <a:pt x="7647" y="1648"/>
                    <a:pt x="5999" y="1"/>
                    <a:pt x="3969"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5"/>
            <p:cNvSpPr/>
            <p:nvPr/>
          </p:nvSpPr>
          <p:spPr>
            <a:xfrm>
              <a:off x="7184500" y="2669425"/>
              <a:ext cx="108075" cy="184000"/>
            </a:xfrm>
            <a:custGeom>
              <a:rect b="b" l="l" r="r" t="t"/>
              <a:pathLst>
                <a:path extrusionOk="0" h="7360" w="4323">
                  <a:moveTo>
                    <a:pt x="506" y="1"/>
                  </a:moveTo>
                  <a:cubicBezTo>
                    <a:pt x="336" y="1"/>
                    <a:pt x="167" y="12"/>
                    <a:pt x="0" y="36"/>
                  </a:cubicBezTo>
                  <a:cubicBezTo>
                    <a:pt x="1818" y="289"/>
                    <a:pt x="3172" y="1844"/>
                    <a:pt x="3172" y="3680"/>
                  </a:cubicBezTo>
                  <a:cubicBezTo>
                    <a:pt x="3172" y="5516"/>
                    <a:pt x="1818" y="7071"/>
                    <a:pt x="0" y="7324"/>
                  </a:cubicBezTo>
                  <a:cubicBezTo>
                    <a:pt x="173" y="7347"/>
                    <a:pt x="343" y="7359"/>
                    <a:pt x="512" y="7359"/>
                  </a:cubicBezTo>
                  <a:cubicBezTo>
                    <a:pt x="2412" y="7359"/>
                    <a:pt x="4041" y="5886"/>
                    <a:pt x="4175" y="3933"/>
                  </a:cubicBezTo>
                  <a:cubicBezTo>
                    <a:pt x="4322" y="1806"/>
                    <a:pt x="2638" y="1"/>
                    <a:pt x="506" y="1"/>
                  </a:cubicBezTo>
                  <a:close/>
                </a:path>
              </a:pathLst>
            </a:custGeom>
            <a:solidFill>
              <a:srgbClr val="BA7C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5"/>
            <p:cNvSpPr/>
            <p:nvPr/>
          </p:nvSpPr>
          <p:spPr>
            <a:xfrm>
              <a:off x="7152975" y="2690450"/>
              <a:ext cx="49975" cy="22300"/>
            </a:xfrm>
            <a:custGeom>
              <a:rect b="b" l="l" r="r" t="t"/>
              <a:pathLst>
                <a:path extrusionOk="0" h="892" w="1999">
                  <a:moveTo>
                    <a:pt x="1776" y="1"/>
                  </a:moveTo>
                  <a:cubicBezTo>
                    <a:pt x="1773" y="1"/>
                    <a:pt x="1770" y="1"/>
                    <a:pt x="1767" y="1"/>
                  </a:cubicBezTo>
                  <a:cubicBezTo>
                    <a:pt x="1201" y="1"/>
                    <a:pt x="649" y="170"/>
                    <a:pt x="181" y="487"/>
                  </a:cubicBezTo>
                  <a:cubicBezTo>
                    <a:pt x="0" y="608"/>
                    <a:pt x="86" y="891"/>
                    <a:pt x="305" y="891"/>
                  </a:cubicBezTo>
                  <a:cubicBezTo>
                    <a:pt x="349" y="891"/>
                    <a:pt x="391" y="878"/>
                    <a:pt x="428" y="854"/>
                  </a:cubicBezTo>
                  <a:cubicBezTo>
                    <a:pt x="821" y="588"/>
                    <a:pt x="1285" y="444"/>
                    <a:pt x="1759" y="444"/>
                  </a:cubicBezTo>
                  <a:cubicBezTo>
                    <a:pt x="1762" y="444"/>
                    <a:pt x="1764" y="444"/>
                    <a:pt x="1767" y="444"/>
                  </a:cubicBezTo>
                  <a:cubicBezTo>
                    <a:pt x="1770" y="445"/>
                    <a:pt x="1773" y="445"/>
                    <a:pt x="1776" y="445"/>
                  </a:cubicBezTo>
                  <a:cubicBezTo>
                    <a:pt x="1897" y="445"/>
                    <a:pt x="1998" y="345"/>
                    <a:pt x="1998" y="222"/>
                  </a:cubicBezTo>
                  <a:cubicBezTo>
                    <a:pt x="1998" y="100"/>
                    <a:pt x="1897" y="1"/>
                    <a:pt x="1776"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5"/>
            <p:cNvSpPr/>
            <p:nvPr/>
          </p:nvSpPr>
          <p:spPr>
            <a:xfrm>
              <a:off x="7162275" y="2737550"/>
              <a:ext cx="191200" cy="183950"/>
            </a:xfrm>
            <a:custGeom>
              <a:rect b="b" l="l" r="r" t="t"/>
              <a:pathLst>
                <a:path extrusionOk="0" h="7358" w="7648">
                  <a:moveTo>
                    <a:pt x="3970" y="0"/>
                  </a:moveTo>
                  <a:cubicBezTo>
                    <a:pt x="2481" y="0"/>
                    <a:pt x="1141" y="897"/>
                    <a:pt x="571" y="2272"/>
                  </a:cubicBezTo>
                  <a:cubicBezTo>
                    <a:pt x="1" y="3646"/>
                    <a:pt x="316" y="5227"/>
                    <a:pt x="1368" y="6280"/>
                  </a:cubicBezTo>
                  <a:cubicBezTo>
                    <a:pt x="2072" y="6983"/>
                    <a:pt x="3013" y="7358"/>
                    <a:pt x="3970" y="7358"/>
                  </a:cubicBezTo>
                  <a:cubicBezTo>
                    <a:pt x="4444" y="7358"/>
                    <a:pt x="4921" y="7266"/>
                    <a:pt x="5376" y="7077"/>
                  </a:cubicBezTo>
                  <a:cubicBezTo>
                    <a:pt x="6752" y="6509"/>
                    <a:pt x="7648" y="5167"/>
                    <a:pt x="7648" y="3680"/>
                  </a:cubicBezTo>
                  <a:cubicBezTo>
                    <a:pt x="7648" y="1648"/>
                    <a:pt x="6000" y="0"/>
                    <a:pt x="3970"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5"/>
            <p:cNvSpPr/>
            <p:nvPr/>
          </p:nvSpPr>
          <p:spPr>
            <a:xfrm>
              <a:off x="7249500" y="2737550"/>
              <a:ext cx="107225" cy="183975"/>
            </a:xfrm>
            <a:custGeom>
              <a:rect b="b" l="l" r="r" t="t"/>
              <a:pathLst>
                <a:path extrusionOk="0" h="7359" w="4289">
                  <a:moveTo>
                    <a:pt x="481" y="0"/>
                  </a:moveTo>
                  <a:cubicBezTo>
                    <a:pt x="319" y="0"/>
                    <a:pt x="161" y="11"/>
                    <a:pt x="0" y="32"/>
                  </a:cubicBezTo>
                  <a:cubicBezTo>
                    <a:pt x="1832" y="272"/>
                    <a:pt x="3201" y="1833"/>
                    <a:pt x="3201" y="3680"/>
                  </a:cubicBezTo>
                  <a:cubicBezTo>
                    <a:pt x="3201" y="5526"/>
                    <a:pt x="1832" y="7086"/>
                    <a:pt x="0" y="7327"/>
                  </a:cubicBezTo>
                  <a:cubicBezTo>
                    <a:pt x="163" y="7348"/>
                    <a:pt x="325" y="7358"/>
                    <a:pt x="484" y="7358"/>
                  </a:cubicBezTo>
                  <a:cubicBezTo>
                    <a:pt x="2391" y="7358"/>
                    <a:pt x="4021" y="5876"/>
                    <a:pt x="4150" y="3919"/>
                  </a:cubicBezTo>
                  <a:cubicBezTo>
                    <a:pt x="4288" y="1798"/>
                    <a:pt x="2606" y="0"/>
                    <a:pt x="481"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5"/>
            <p:cNvSpPr/>
            <p:nvPr/>
          </p:nvSpPr>
          <p:spPr>
            <a:xfrm>
              <a:off x="7225900" y="2758575"/>
              <a:ext cx="41425" cy="17350"/>
            </a:xfrm>
            <a:custGeom>
              <a:rect b="b" l="l" r="r" t="t"/>
              <a:pathLst>
                <a:path extrusionOk="0" h="694" w="1657">
                  <a:moveTo>
                    <a:pt x="1437" y="0"/>
                  </a:moveTo>
                  <a:cubicBezTo>
                    <a:pt x="1433" y="0"/>
                    <a:pt x="1429" y="1"/>
                    <a:pt x="1425" y="1"/>
                  </a:cubicBezTo>
                  <a:cubicBezTo>
                    <a:pt x="1421" y="1"/>
                    <a:pt x="1418" y="1"/>
                    <a:pt x="1414" y="1"/>
                  </a:cubicBezTo>
                  <a:cubicBezTo>
                    <a:pt x="998" y="1"/>
                    <a:pt x="589" y="93"/>
                    <a:pt x="213" y="272"/>
                  </a:cubicBezTo>
                  <a:cubicBezTo>
                    <a:pt x="0" y="373"/>
                    <a:pt x="73" y="692"/>
                    <a:pt x="309" y="694"/>
                  </a:cubicBezTo>
                  <a:cubicBezTo>
                    <a:pt x="341" y="694"/>
                    <a:pt x="373" y="685"/>
                    <a:pt x="403" y="672"/>
                  </a:cubicBezTo>
                  <a:cubicBezTo>
                    <a:pt x="722" y="520"/>
                    <a:pt x="1071" y="443"/>
                    <a:pt x="1425" y="443"/>
                  </a:cubicBezTo>
                  <a:cubicBezTo>
                    <a:pt x="1428" y="443"/>
                    <a:pt x="1431" y="443"/>
                    <a:pt x="1434" y="443"/>
                  </a:cubicBezTo>
                  <a:cubicBezTo>
                    <a:pt x="1555" y="443"/>
                    <a:pt x="1656" y="345"/>
                    <a:pt x="1656" y="222"/>
                  </a:cubicBezTo>
                  <a:cubicBezTo>
                    <a:pt x="1656" y="99"/>
                    <a:pt x="1556" y="0"/>
                    <a:pt x="1437"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5"/>
            <p:cNvSpPr/>
            <p:nvPr/>
          </p:nvSpPr>
          <p:spPr>
            <a:xfrm>
              <a:off x="7033550" y="2737550"/>
              <a:ext cx="191175" cy="183950"/>
            </a:xfrm>
            <a:custGeom>
              <a:rect b="b" l="l" r="r" t="t"/>
              <a:pathLst>
                <a:path extrusionOk="0" h="7358" w="7647">
                  <a:moveTo>
                    <a:pt x="3970" y="0"/>
                  </a:moveTo>
                  <a:cubicBezTo>
                    <a:pt x="2481" y="0"/>
                    <a:pt x="1140" y="896"/>
                    <a:pt x="570" y="2272"/>
                  </a:cubicBezTo>
                  <a:cubicBezTo>
                    <a:pt x="0" y="3646"/>
                    <a:pt x="316" y="5227"/>
                    <a:pt x="1368" y="6280"/>
                  </a:cubicBezTo>
                  <a:cubicBezTo>
                    <a:pt x="2072" y="6983"/>
                    <a:pt x="3012" y="7358"/>
                    <a:pt x="3969" y="7358"/>
                  </a:cubicBezTo>
                  <a:cubicBezTo>
                    <a:pt x="4443" y="7358"/>
                    <a:pt x="4921" y="7266"/>
                    <a:pt x="5376" y="7077"/>
                  </a:cubicBezTo>
                  <a:cubicBezTo>
                    <a:pt x="6752" y="6509"/>
                    <a:pt x="7647" y="5167"/>
                    <a:pt x="7647" y="3680"/>
                  </a:cubicBezTo>
                  <a:cubicBezTo>
                    <a:pt x="7647" y="1648"/>
                    <a:pt x="6001" y="0"/>
                    <a:pt x="3970"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5"/>
            <p:cNvSpPr/>
            <p:nvPr/>
          </p:nvSpPr>
          <p:spPr>
            <a:xfrm>
              <a:off x="7120475" y="2737550"/>
              <a:ext cx="107625" cy="183975"/>
            </a:xfrm>
            <a:custGeom>
              <a:rect b="b" l="l" r="r" t="t"/>
              <a:pathLst>
                <a:path extrusionOk="0" h="7359" w="4305">
                  <a:moveTo>
                    <a:pt x="493" y="0"/>
                  </a:moveTo>
                  <a:cubicBezTo>
                    <a:pt x="327" y="0"/>
                    <a:pt x="164" y="12"/>
                    <a:pt x="0" y="34"/>
                  </a:cubicBezTo>
                  <a:cubicBezTo>
                    <a:pt x="1826" y="280"/>
                    <a:pt x="3187" y="1838"/>
                    <a:pt x="3187" y="3680"/>
                  </a:cubicBezTo>
                  <a:cubicBezTo>
                    <a:pt x="3187" y="5521"/>
                    <a:pt x="1826" y="7079"/>
                    <a:pt x="0" y="7325"/>
                  </a:cubicBezTo>
                  <a:cubicBezTo>
                    <a:pt x="167" y="7347"/>
                    <a:pt x="332" y="7358"/>
                    <a:pt x="496" y="7358"/>
                  </a:cubicBezTo>
                  <a:cubicBezTo>
                    <a:pt x="2400" y="7358"/>
                    <a:pt x="4031" y="5881"/>
                    <a:pt x="4162" y="3926"/>
                  </a:cubicBezTo>
                  <a:cubicBezTo>
                    <a:pt x="4305" y="1801"/>
                    <a:pt x="2620" y="0"/>
                    <a:pt x="493"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5"/>
            <p:cNvSpPr/>
            <p:nvPr/>
          </p:nvSpPr>
          <p:spPr>
            <a:xfrm>
              <a:off x="7089325" y="2758575"/>
              <a:ext cx="48750" cy="21825"/>
            </a:xfrm>
            <a:custGeom>
              <a:rect b="b" l="l" r="r" t="t"/>
              <a:pathLst>
                <a:path extrusionOk="0" h="873" w="1950">
                  <a:moveTo>
                    <a:pt x="1739" y="1"/>
                  </a:moveTo>
                  <a:cubicBezTo>
                    <a:pt x="1185" y="1"/>
                    <a:pt x="646" y="163"/>
                    <a:pt x="184" y="464"/>
                  </a:cubicBezTo>
                  <a:cubicBezTo>
                    <a:pt x="0" y="586"/>
                    <a:pt x="86" y="871"/>
                    <a:pt x="305" y="873"/>
                  </a:cubicBezTo>
                  <a:cubicBezTo>
                    <a:pt x="349" y="873"/>
                    <a:pt x="391" y="859"/>
                    <a:pt x="427" y="835"/>
                  </a:cubicBezTo>
                  <a:cubicBezTo>
                    <a:pt x="816" y="579"/>
                    <a:pt x="1271" y="444"/>
                    <a:pt x="1739" y="444"/>
                  </a:cubicBezTo>
                  <a:cubicBezTo>
                    <a:pt x="1857" y="439"/>
                    <a:pt x="1949" y="341"/>
                    <a:pt x="1949" y="223"/>
                  </a:cubicBezTo>
                  <a:cubicBezTo>
                    <a:pt x="1949" y="104"/>
                    <a:pt x="1857" y="6"/>
                    <a:pt x="1739"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5"/>
            <p:cNvSpPr/>
            <p:nvPr/>
          </p:nvSpPr>
          <p:spPr>
            <a:xfrm>
              <a:off x="7034250" y="2837875"/>
              <a:ext cx="325750" cy="161800"/>
            </a:xfrm>
            <a:custGeom>
              <a:rect b="b" l="l" r="r" t="t"/>
              <a:pathLst>
                <a:path extrusionOk="0" h="6472" w="13030">
                  <a:moveTo>
                    <a:pt x="1" y="0"/>
                  </a:moveTo>
                  <a:lnTo>
                    <a:pt x="831" y="4393"/>
                  </a:lnTo>
                  <a:cubicBezTo>
                    <a:pt x="1056" y="5598"/>
                    <a:pt x="2110" y="6472"/>
                    <a:pt x="3336" y="6472"/>
                  </a:cubicBezTo>
                  <a:lnTo>
                    <a:pt x="9695" y="6472"/>
                  </a:lnTo>
                  <a:cubicBezTo>
                    <a:pt x="10921" y="6472"/>
                    <a:pt x="11974" y="5598"/>
                    <a:pt x="12202" y="4393"/>
                  </a:cubicBezTo>
                  <a:lnTo>
                    <a:pt x="13030" y="0"/>
                  </a:lnTo>
                  <a:close/>
                </a:path>
              </a:pathLst>
            </a:custGeom>
            <a:solidFill>
              <a:srgbClr val="FFF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5"/>
            <p:cNvSpPr/>
            <p:nvPr/>
          </p:nvSpPr>
          <p:spPr>
            <a:xfrm>
              <a:off x="7253375" y="2837875"/>
              <a:ext cx="106625" cy="161800"/>
            </a:xfrm>
            <a:custGeom>
              <a:rect b="b" l="l" r="r" t="t"/>
              <a:pathLst>
                <a:path extrusionOk="0" h="6472" w="4265">
                  <a:moveTo>
                    <a:pt x="3336" y="0"/>
                  </a:moveTo>
                  <a:lnTo>
                    <a:pt x="2508" y="4393"/>
                  </a:lnTo>
                  <a:cubicBezTo>
                    <a:pt x="2280" y="5598"/>
                    <a:pt x="1226" y="6472"/>
                    <a:pt x="1" y="6472"/>
                  </a:cubicBezTo>
                  <a:lnTo>
                    <a:pt x="930" y="6472"/>
                  </a:lnTo>
                  <a:cubicBezTo>
                    <a:pt x="2156" y="6472"/>
                    <a:pt x="3209" y="5598"/>
                    <a:pt x="3437" y="4393"/>
                  </a:cubicBezTo>
                  <a:lnTo>
                    <a:pt x="4265" y="0"/>
                  </a:lnTo>
                  <a:close/>
                </a:path>
              </a:pathLst>
            </a:custGeom>
            <a:solidFill>
              <a:srgbClr val="668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5"/>
            <p:cNvSpPr/>
            <p:nvPr/>
          </p:nvSpPr>
          <p:spPr>
            <a:xfrm>
              <a:off x="7080050" y="2837875"/>
              <a:ext cx="207825" cy="161825"/>
            </a:xfrm>
            <a:custGeom>
              <a:rect b="b" l="l" r="r" t="t"/>
              <a:pathLst>
                <a:path extrusionOk="0" h="6473" w="8313">
                  <a:moveTo>
                    <a:pt x="5978" y="0"/>
                  </a:moveTo>
                  <a:lnTo>
                    <a:pt x="0" y="5978"/>
                  </a:lnTo>
                  <a:cubicBezTo>
                    <a:pt x="612" y="6426"/>
                    <a:pt x="1217" y="6473"/>
                    <a:pt x="1567" y="6473"/>
                  </a:cubicBezTo>
                  <a:cubicBezTo>
                    <a:pt x="1659" y="6473"/>
                    <a:pt x="1734" y="6469"/>
                    <a:pt x="1786" y="6469"/>
                  </a:cubicBezTo>
                  <a:cubicBezTo>
                    <a:pt x="1809" y="6469"/>
                    <a:pt x="1827" y="6470"/>
                    <a:pt x="1841" y="6472"/>
                  </a:cubicBezTo>
                  <a:lnTo>
                    <a:pt x="8313" y="0"/>
                  </a:ln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5"/>
            <p:cNvSpPr/>
            <p:nvPr/>
          </p:nvSpPr>
          <p:spPr>
            <a:xfrm>
              <a:off x="7193775" y="2837875"/>
              <a:ext cx="166225" cy="161800"/>
            </a:xfrm>
            <a:custGeom>
              <a:rect b="b" l="l" r="r" t="t"/>
              <a:pathLst>
                <a:path extrusionOk="0" h="6472" w="6649">
                  <a:moveTo>
                    <a:pt x="6472" y="0"/>
                  </a:moveTo>
                  <a:lnTo>
                    <a:pt x="0" y="6472"/>
                  </a:lnTo>
                  <a:lnTo>
                    <a:pt x="2336" y="6472"/>
                  </a:lnTo>
                  <a:lnTo>
                    <a:pt x="6148" y="2660"/>
                  </a:lnTo>
                  <a:lnTo>
                    <a:pt x="6649" y="0"/>
                  </a:ln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5"/>
            <p:cNvSpPr/>
            <p:nvPr/>
          </p:nvSpPr>
          <p:spPr>
            <a:xfrm>
              <a:off x="7318850" y="2837875"/>
              <a:ext cx="41150" cy="95125"/>
            </a:xfrm>
            <a:custGeom>
              <a:rect b="b" l="l" r="r" t="t"/>
              <a:pathLst>
                <a:path extrusionOk="0" h="3805" w="1646">
                  <a:moveTo>
                    <a:pt x="1469" y="0"/>
                  </a:moveTo>
                  <a:lnTo>
                    <a:pt x="541" y="928"/>
                  </a:lnTo>
                  <a:lnTo>
                    <a:pt x="0" y="3804"/>
                  </a:lnTo>
                  <a:lnTo>
                    <a:pt x="1145" y="2660"/>
                  </a:lnTo>
                  <a:lnTo>
                    <a:pt x="1646" y="0"/>
                  </a:ln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5"/>
            <p:cNvSpPr/>
            <p:nvPr/>
          </p:nvSpPr>
          <p:spPr>
            <a:xfrm>
              <a:off x="7045275" y="2837875"/>
              <a:ext cx="116525" cy="107300"/>
            </a:xfrm>
            <a:custGeom>
              <a:rect b="b" l="l" r="r" t="t"/>
              <a:pathLst>
                <a:path extrusionOk="0" h="4292" w="4661">
                  <a:moveTo>
                    <a:pt x="2327" y="0"/>
                  </a:moveTo>
                  <a:lnTo>
                    <a:pt x="0" y="2327"/>
                  </a:lnTo>
                  <a:lnTo>
                    <a:pt x="371" y="4292"/>
                  </a:lnTo>
                  <a:lnTo>
                    <a:pt x="4661" y="0"/>
                  </a:ln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5"/>
            <p:cNvSpPr/>
            <p:nvPr/>
          </p:nvSpPr>
          <p:spPr>
            <a:xfrm>
              <a:off x="7013900" y="2820425"/>
              <a:ext cx="366475" cy="26825"/>
            </a:xfrm>
            <a:custGeom>
              <a:rect b="b" l="l" r="r" t="t"/>
              <a:pathLst>
                <a:path extrusionOk="0" h="1073" w="14659">
                  <a:moveTo>
                    <a:pt x="537" y="0"/>
                  </a:moveTo>
                  <a:cubicBezTo>
                    <a:pt x="240" y="0"/>
                    <a:pt x="1" y="240"/>
                    <a:pt x="1" y="537"/>
                  </a:cubicBezTo>
                  <a:cubicBezTo>
                    <a:pt x="1" y="832"/>
                    <a:pt x="240" y="1073"/>
                    <a:pt x="537" y="1073"/>
                  </a:cubicBezTo>
                  <a:lnTo>
                    <a:pt x="14122" y="1073"/>
                  </a:lnTo>
                  <a:cubicBezTo>
                    <a:pt x="14419" y="1073"/>
                    <a:pt x="14658" y="832"/>
                    <a:pt x="14658" y="537"/>
                  </a:cubicBezTo>
                  <a:cubicBezTo>
                    <a:pt x="14658" y="240"/>
                    <a:pt x="14419" y="0"/>
                    <a:pt x="14122" y="0"/>
                  </a:cubicBezTo>
                  <a:close/>
                </a:path>
              </a:pathLst>
            </a:custGeom>
            <a:solidFill>
              <a:srgbClr val="668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5" name="Google Shape;5415;p65"/>
          <p:cNvGrpSpPr/>
          <p:nvPr/>
        </p:nvGrpSpPr>
        <p:grpSpPr>
          <a:xfrm>
            <a:off x="2853150" y="1520925"/>
            <a:ext cx="378725" cy="362025"/>
            <a:chOff x="2080125" y="1520925"/>
            <a:chExt cx="378725" cy="362025"/>
          </a:xfrm>
        </p:grpSpPr>
        <p:sp>
          <p:nvSpPr>
            <p:cNvPr id="5416" name="Google Shape;5416;p65"/>
            <p:cNvSpPr/>
            <p:nvPr/>
          </p:nvSpPr>
          <p:spPr>
            <a:xfrm>
              <a:off x="2080125" y="1520925"/>
              <a:ext cx="301125" cy="264225"/>
            </a:xfrm>
            <a:custGeom>
              <a:rect b="b" l="l" r="r" t="t"/>
              <a:pathLst>
                <a:path extrusionOk="0" h="10569" w="12045">
                  <a:moveTo>
                    <a:pt x="10860" y="0"/>
                  </a:moveTo>
                  <a:cubicBezTo>
                    <a:pt x="10767" y="0"/>
                    <a:pt x="10666" y="14"/>
                    <a:pt x="10557" y="49"/>
                  </a:cubicBezTo>
                  <a:cubicBezTo>
                    <a:pt x="10046" y="207"/>
                    <a:pt x="9094" y="38"/>
                    <a:pt x="8087" y="1045"/>
                  </a:cubicBezTo>
                  <a:cubicBezTo>
                    <a:pt x="7328" y="1804"/>
                    <a:pt x="7237" y="2532"/>
                    <a:pt x="7170" y="3063"/>
                  </a:cubicBezTo>
                  <a:cubicBezTo>
                    <a:pt x="7119" y="3468"/>
                    <a:pt x="7094" y="3670"/>
                    <a:pt x="6802" y="3962"/>
                  </a:cubicBezTo>
                  <a:cubicBezTo>
                    <a:pt x="6510" y="4254"/>
                    <a:pt x="6308" y="4279"/>
                    <a:pt x="5905" y="4330"/>
                  </a:cubicBezTo>
                  <a:cubicBezTo>
                    <a:pt x="5372" y="4395"/>
                    <a:pt x="4644" y="4486"/>
                    <a:pt x="3885" y="5245"/>
                  </a:cubicBezTo>
                  <a:cubicBezTo>
                    <a:pt x="3126" y="6004"/>
                    <a:pt x="3035" y="6734"/>
                    <a:pt x="2968" y="7267"/>
                  </a:cubicBezTo>
                  <a:cubicBezTo>
                    <a:pt x="2917" y="7670"/>
                    <a:pt x="2892" y="7872"/>
                    <a:pt x="2600" y="8164"/>
                  </a:cubicBezTo>
                  <a:cubicBezTo>
                    <a:pt x="2108" y="8656"/>
                    <a:pt x="1722" y="8420"/>
                    <a:pt x="874" y="8697"/>
                  </a:cubicBezTo>
                  <a:cubicBezTo>
                    <a:pt x="202" y="8916"/>
                    <a:pt x="0" y="9766"/>
                    <a:pt x="499" y="10265"/>
                  </a:cubicBezTo>
                  <a:cubicBezTo>
                    <a:pt x="503" y="10268"/>
                    <a:pt x="759" y="10569"/>
                    <a:pt x="1191" y="10569"/>
                  </a:cubicBezTo>
                  <a:cubicBezTo>
                    <a:pt x="1283" y="10569"/>
                    <a:pt x="1384" y="10555"/>
                    <a:pt x="1492" y="10521"/>
                  </a:cubicBezTo>
                  <a:cubicBezTo>
                    <a:pt x="2003" y="10364"/>
                    <a:pt x="2956" y="10531"/>
                    <a:pt x="3961" y="9526"/>
                  </a:cubicBezTo>
                  <a:cubicBezTo>
                    <a:pt x="4720" y="8768"/>
                    <a:pt x="4812" y="8038"/>
                    <a:pt x="4878" y="7505"/>
                  </a:cubicBezTo>
                  <a:cubicBezTo>
                    <a:pt x="4929" y="7102"/>
                    <a:pt x="4954" y="6899"/>
                    <a:pt x="5246" y="6608"/>
                  </a:cubicBezTo>
                  <a:cubicBezTo>
                    <a:pt x="5537" y="6316"/>
                    <a:pt x="5740" y="6291"/>
                    <a:pt x="6143" y="6240"/>
                  </a:cubicBezTo>
                  <a:cubicBezTo>
                    <a:pt x="6676" y="6173"/>
                    <a:pt x="7406" y="6082"/>
                    <a:pt x="8164" y="5323"/>
                  </a:cubicBezTo>
                  <a:cubicBezTo>
                    <a:pt x="8923" y="4564"/>
                    <a:pt x="9014" y="3836"/>
                    <a:pt x="9080" y="3303"/>
                  </a:cubicBezTo>
                  <a:cubicBezTo>
                    <a:pt x="9131" y="2900"/>
                    <a:pt x="9156" y="2697"/>
                    <a:pt x="9448" y="2406"/>
                  </a:cubicBezTo>
                  <a:cubicBezTo>
                    <a:pt x="9940" y="1913"/>
                    <a:pt x="10316" y="2155"/>
                    <a:pt x="11181" y="1865"/>
                  </a:cubicBezTo>
                  <a:cubicBezTo>
                    <a:pt x="11845" y="1640"/>
                    <a:pt x="12044" y="799"/>
                    <a:pt x="11550" y="305"/>
                  </a:cubicBezTo>
                  <a:cubicBezTo>
                    <a:pt x="11543" y="302"/>
                    <a:pt x="11291" y="0"/>
                    <a:pt x="10860"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17" name="Google Shape;5417;p65"/>
            <p:cNvSpPr/>
            <p:nvPr/>
          </p:nvSpPr>
          <p:spPr>
            <a:xfrm>
              <a:off x="2086600" y="1521875"/>
              <a:ext cx="294650" cy="263275"/>
            </a:xfrm>
            <a:custGeom>
              <a:rect b="b" l="l" r="r" t="t"/>
              <a:pathLst>
                <a:path extrusionOk="0" h="10531" w="11786">
                  <a:moveTo>
                    <a:pt x="10861" y="0"/>
                  </a:moveTo>
                  <a:cubicBezTo>
                    <a:pt x="11001" y="486"/>
                    <a:pt x="10733" y="995"/>
                    <a:pt x="10254" y="1157"/>
                  </a:cubicBezTo>
                  <a:cubicBezTo>
                    <a:pt x="9388" y="1447"/>
                    <a:pt x="9013" y="1206"/>
                    <a:pt x="8519" y="1698"/>
                  </a:cubicBezTo>
                  <a:cubicBezTo>
                    <a:pt x="8228" y="1990"/>
                    <a:pt x="8202" y="2192"/>
                    <a:pt x="8152" y="2595"/>
                  </a:cubicBezTo>
                  <a:cubicBezTo>
                    <a:pt x="8086" y="3128"/>
                    <a:pt x="7995" y="3857"/>
                    <a:pt x="7236" y="4615"/>
                  </a:cubicBezTo>
                  <a:cubicBezTo>
                    <a:pt x="6477" y="5374"/>
                    <a:pt x="5747" y="5465"/>
                    <a:pt x="5216" y="5533"/>
                  </a:cubicBezTo>
                  <a:cubicBezTo>
                    <a:pt x="4811" y="5583"/>
                    <a:pt x="4609" y="5609"/>
                    <a:pt x="4317" y="5900"/>
                  </a:cubicBezTo>
                  <a:cubicBezTo>
                    <a:pt x="4026" y="6192"/>
                    <a:pt x="4002" y="6394"/>
                    <a:pt x="3950" y="6797"/>
                  </a:cubicBezTo>
                  <a:cubicBezTo>
                    <a:pt x="3884" y="7332"/>
                    <a:pt x="3793" y="8060"/>
                    <a:pt x="3034" y="8819"/>
                  </a:cubicBezTo>
                  <a:cubicBezTo>
                    <a:pt x="2029" y="9824"/>
                    <a:pt x="1077" y="9657"/>
                    <a:pt x="566" y="9814"/>
                  </a:cubicBezTo>
                  <a:cubicBezTo>
                    <a:pt x="470" y="9846"/>
                    <a:pt x="370" y="9861"/>
                    <a:pt x="271" y="9861"/>
                  </a:cubicBezTo>
                  <a:cubicBezTo>
                    <a:pt x="180" y="9861"/>
                    <a:pt x="89" y="9848"/>
                    <a:pt x="1" y="9822"/>
                  </a:cubicBezTo>
                  <a:lnTo>
                    <a:pt x="1" y="9822"/>
                  </a:lnTo>
                  <a:cubicBezTo>
                    <a:pt x="45" y="9976"/>
                    <a:pt x="127" y="10114"/>
                    <a:pt x="240" y="10227"/>
                  </a:cubicBezTo>
                  <a:cubicBezTo>
                    <a:pt x="244" y="10228"/>
                    <a:pt x="501" y="10530"/>
                    <a:pt x="934" y="10530"/>
                  </a:cubicBezTo>
                  <a:cubicBezTo>
                    <a:pt x="1026" y="10530"/>
                    <a:pt x="1126" y="10516"/>
                    <a:pt x="1233" y="10483"/>
                  </a:cubicBezTo>
                  <a:cubicBezTo>
                    <a:pt x="1746" y="10325"/>
                    <a:pt x="2697" y="10493"/>
                    <a:pt x="3704" y="9487"/>
                  </a:cubicBezTo>
                  <a:cubicBezTo>
                    <a:pt x="4462" y="8728"/>
                    <a:pt x="4553" y="8000"/>
                    <a:pt x="4619" y="7467"/>
                  </a:cubicBezTo>
                  <a:cubicBezTo>
                    <a:pt x="4670" y="7064"/>
                    <a:pt x="4695" y="6861"/>
                    <a:pt x="4987" y="6570"/>
                  </a:cubicBezTo>
                  <a:cubicBezTo>
                    <a:pt x="5278" y="6278"/>
                    <a:pt x="5481" y="6253"/>
                    <a:pt x="5884" y="6202"/>
                  </a:cubicBezTo>
                  <a:cubicBezTo>
                    <a:pt x="6417" y="6135"/>
                    <a:pt x="7147" y="6044"/>
                    <a:pt x="7905" y="5285"/>
                  </a:cubicBezTo>
                  <a:cubicBezTo>
                    <a:pt x="8664" y="4526"/>
                    <a:pt x="8755" y="3798"/>
                    <a:pt x="8821" y="3265"/>
                  </a:cubicBezTo>
                  <a:cubicBezTo>
                    <a:pt x="8872" y="2862"/>
                    <a:pt x="8897" y="2659"/>
                    <a:pt x="9189" y="2368"/>
                  </a:cubicBezTo>
                  <a:cubicBezTo>
                    <a:pt x="9681" y="1875"/>
                    <a:pt x="10057" y="2117"/>
                    <a:pt x="10922" y="1827"/>
                  </a:cubicBezTo>
                  <a:cubicBezTo>
                    <a:pt x="11586" y="1602"/>
                    <a:pt x="11785" y="761"/>
                    <a:pt x="11291" y="267"/>
                  </a:cubicBezTo>
                  <a:cubicBezTo>
                    <a:pt x="11172" y="142"/>
                    <a:pt x="11025" y="51"/>
                    <a:pt x="10861"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18" name="Google Shape;5418;p65"/>
            <p:cNvSpPr/>
            <p:nvPr/>
          </p:nvSpPr>
          <p:spPr>
            <a:xfrm>
              <a:off x="2145125" y="1652075"/>
              <a:ext cx="66150" cy="107025"/>
            </a:xfrm>
            <a:custGeom>
              <a:rect b="b" l="l" r="r" t="t"/>
              <a:pathLst>
                <a:path extrusionOk="0" h="4281" w="2646">
                  <a:moveTo>
                    <a:pt x="1285" y="1"/>
                  </a:moveTo>
                  <a:cubicBezTo>
                    <a:pt x="526" y="760"/>
                    <a:pt x="435" y="1488"/>
                    <a:pt x="368" y="2021"/>
                  </a:cubicBezTo>
                  <a:cubicBezTo>
                    <a:pt x="315" y="2424"/>
                    <a:pt x="292" y="2626"/>
                    <a:pt x="0" y="2918"/>
                  </a:cubicBezTo>
                  <a:lnTo>
                    <a:pt x="1361" y="4280"/>
                  </a:lnTo>
                  <a:cubicBezTo>
                    <a:pt x="2120" y="3522"/>
                    <a:pt x="2211" y="2792"/>
                    <a:pt x="2278" y="2259"/>
                  </a:cubicBezTo>
                  <a:cubicBezTo>
                    <a:pt x="2329" y="1856"/>
                    <a:pt x="2354" y="1653"/>
                    <a:pt x="2646" y="1362"/>
                  </a:cubicBezTo>
                  <a:lnTo>
                    <a:pt x="1285" y="1"/>
                  </a:lnTo>
                  <a:close/>
                </a:path>
              </a:pathLst>
            </a:custGeom>
            <a:solidFill>
              <a:srgbClr val="A5040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19" name="Google Shape;5419;p65"/>
            <p:cNvSpPr/>
            <p:nvPr/>
          </p:nvSpPr>
          <p:spPr>
            <a:xfrm>
              <a:off x="2162450" y="1669375"/>
              <a:ext cx="48825" cy="89675"/>
            </a:xfrm>
            <a:custGeom>
              <a:rect b="b" l="l" r="r" t="t"/>
              <a:pathLst>
                <a:path extrusionOk="0" h="3587" w="1953">
                  <a:moveTo>
                    <a:pt x="1285" y="0"/>
                  </a:moveTo>
                  <a:cubicBezTo>
                    <a:pt x="993" y="292"/>
                    <a:pt x="968" y="494"/>
                    <a:pt x="917" y="897"/>
                  </a:cubicBezTo>
                  <a:cubicBezTo>
                    <a:pt x="850" y="1432"/>
                    <a:pt x="759" y="2160"/>
                    <a:pt x="0" y="2919"/>
                  </a:cubicBezTo>
                  <a:lnTo>
                    <a:pt x="670" y="3587"/>
                  </a:lnTo>
                  <a:cubicBezTo>
                    <a:pt x="1428" y="2828"/>
                    <a:pt x="1519" y="2100"/>
                    <a:pt x="1585" y="1567"/>
                  </a:cubicBezTo>
                  <a:cubicBezTo>
                    <a:pt x="1636" y="1164"/>
                    <a:pt x="1661" y="961"/>
                    <a:pt x="1953" y="670"/>
                  </a:cubicBezTo>
                  <a:lnTo>
                    <a:pt x="1285" y="0"/>
                  </a:lnTo>
                  <a:close/>
                </a:path>
              </a:pathLst>
            </a:custGeom>
            <a:solidFill>
              <a:srgbClr val="8E030C"/>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20" name="Google Shape;5420;p65"/>
            <p:cNvSpPr/>
            <p:nvPr/>
          </p:nvSpPr>
          <p:spPr>
            <a:xfrm>
              <a:off x="2282275" y="1520925"/>
              <a:ext cx="98975" cy="60200"/>
            </a:xfrm>
            <a:custGeom>
              <a:rect b="b" l="l" r="r" t="t"/>
              <a:pathLst>
                <a:path extrusionOk="0" h="2408" w="3959">
                  <a:moveTo>
                    <a:pt x="2774" y="0"/>
                  </a:moveTo>
                  <a:cubicBezTo>
                    <a:pt x="2681" y="0"/>
                    <a:pt x="2580" y="14"/>
                    <a:pt x="2471" y="49"/>
                  </a:cubicBezTo>
                  <a:cubicBezTo>
                    <a:pt x="1960" y="207"/>
                    <a:pt x="1008" y="38"/>
                    <a:pt x="1" y="1045"/>
                  </a:cubicBezTo>
                  <a:lnTo>
                    <a:pt x="1362" y="2407"/>
                  </a:lnTo>
                  <a:cubicBezTo>
                    <a:pt x="1854" y="1913"/>
                    <a:pt x="2230" y="2156"/>
                    <a:pt x="3095" y="1865"/>
                  </a:cubicBezTo>
                  <a:cubicBezTo>
                    <a:pt x="3759" y="1642"/>
                    <a:pt x="3958" y="801"/>
                    <a:pt x="3463" y="305"/>
                  </a:cubicBezTo>
                  <a:cubicBezTo>
                    <a:pt x="3457" y="302"/>
                    <a:pt x="3205" y="0"/>
                    <a:pt x="2774"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21" name="Google Shape;5421;p65"/>
            <p:cNvSpPr/>
            <p:nvPr/>
          </p:nvSpPr>
          <p:spPr>
            <a:xfrm>
              <a:off x="2299575" y="1521875"/>
              <a:ext cx="81675" cy="59250"/>
            </a:xfrm>
            <a:custGeom>
              <a:rect b="b" l="l" r="r" t="t"/>
              <a:pathLst>
                <a:path extrusionOk="0" h="2370" w="3267">
                  <a:moveTo>
                    <a:pt x="2342" y="0"/>
                  </a:moveTo>
                  <a:cubicBezTo>
                    <a:pt x="2482" y="486"/>
                    <a:pt x="2214" y="997"/>
                    <a:pt x="1735" y="1157"/>
                  </a:cubicBezTo>
                  <a:cubicBezTo>
                    <a:pt x="869" y="1449"/>
                    <a:pt x="494" y="1206"/>
                    <a:pt x="0" y="1698"/>
                  </a:cubicBezTo>
                  <a:lnTo>
                    <a:pt x="670" y="2369"/>
                  </a:lnTo>
                  <a:cubicBezTo>
                    <a:pt x="1162" y="1875"/>
                    <a:pt x="1538" y="2118"/>
                    <a:pt x="2403" y="1827"/>
                  </a:cubicBezTo>
                  <a:cubicBezTo>
                    <a:pt x="3067" y="1604"/>
                    <a:pt x="3266" y="763"/>
                    <a:pt x="2772" y="267"/>
                  </a:cubicBezTo>
                  <a:cubicBezTo>
                    <a:pt x="2653" y="142"/>
                    <a:pt x="2506" y="51"/>
                    <a:pt x="2342"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22" name="Google Shape;5422;p65"/>
            <p:cNvSpPr/>
            <p:nvPr/>
          </p:nvSpPr>
          <p:spPr>
            <a:xfrm>
              <a:off x="2177250" y="1619975"/>
              <a:ext cx="107000" cy="66150"/>
            </a:xfrm>
            <a:custGeom>
              <a:rect b="b" l="l" r="r" t="t"/>
              <a:pathLst>
                <a:path extrusionOk="0" h="2646" w="4280">
                  <a:moveTo>
                    <a:pt x="2917" y="0"/>
                  </a:moveTo>
                  <a:cubicBezTo>
                    <a:pt x="2625" y="292"/>
                    <a:pt x="2423" y="317"/>
                    <a:pt x="2020" y="368"/>
                  </a:cubicBezTo>
                  <a:cubicBezTo>
                    <a:pt x="1487" y="433"/>
                    <a:pt x="759" y="526"/>
                    <a:pt x="0" y="1285"/>
                  </a:cubicBezTo>
                  <a:lnTo>
                    <a:pt x="1361" y="2646"/>
                  </a:lnTo>
                  <a:cubicBezTo>
                    <a:pt x="1652" y="2354"/>
                    <a:pt x="1855" y="2329"/>
                    <a:pt x="2258" y="2278"/>
                  </a:cubicBezTo>
                  <a:cubicBezTo>
                    <a:pt x="2791" y="2212"/>
                    <a:pt x="3521" y="2120"/>
                    <a:pt x="4279" y="1361"/>
                  </a:cubicBezTo>
                  <a:lnTo>
                    <a:pt x="2917" y="0"/>
                  </a:lnTo>
                  <a:close/>
                </a:path>
              </a:pathLst>
            </a:custGeom>
            <a:solidFill>
              <a:srgbClr val="6F5C4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23" name="Google Shape;5423;p65"/>
            <p:cNvSpPr/>
            <p:nvPr/>
          </p:nvSpPr>
          <p:spPr>
            <a:xfrm>
              <a:off x="2194525" y="1637300"/>
              <a:ext cx="89725" cy="48825"/>
            </a:xfrm>
            <a:custGeom>
              <a:rect b="b" l="l" r="r" t="t"/>
              <a:pathLst>
                <a:path extrusionOk="0" h="1953" w="3589">
                  <a:moveTo>
                    <a:pt x="2919" y="0"/>
                  </a:moveTo>
                  <a:cubicBezTo>
                    <a:pt x="2160" y="759"/>
                    <a:pt x="1430" y="850"/>
                    <a:pt x="899" y="916"/>
                  </a:cubicBezTo>
                  <a:cubicBezTo>
                    <a:pt x="496" y="966"/>
                    <a:pt x="292" y="992"/>
                    <a:pt x="0" y="1283"/>
                  </a:cubicBezTo>
                  <a:lnTo>
                    <a:pt x="670" y="1953"/>
                  </a:lnTo>
                  <a:cubicBezTo>
                    <a:pt x="961" y="1661"/>
                    <a:pt x="1164" y="1636"/>
                    <a:pt x="1567" y="1585"/>
                  </a:cubicBezTo>
                  <a:cubicBezTo>
                    <a:pt x="2100" y="1518"/>
                    <a:pt x="2830" y="1427"/>
                    <a:pt x="3588" y="668"/>
                  </a:cubicBezTo>
                  <a:lnTo>
                    <a:pt x="2919" y="0"/>
                  </a:lnTo>
                  <a:close/>
                </a:path>
              </a:pathLst>
            </a:custGeom>
            <a:solidFill>
              <a:srgbClr val="553E2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24" name="Google Shape;5424;p65"/>
            <p:cNvSpPr/>
            <p:nvPr/>
          </p:nvSpPr>
          <p:spPr>
            <a:xfrm>
              <a:off x="2157675" y="1618700"/>
              <a:ext cx="301175" cy="264250"/>
            </a:xfrm>
            <a:custGeom>
              <a:rect b="b" l="l" r="r" t="t"/>
              <a:pathLst>
                <a:path extrusionOk="0" h="10570" w="12047">
                  <a:moveTo>
                    <a:pt x="10861" y="0"/>
                  </a:moveTo>
                  <a:cubicBezTo>
                    <a:pt x="10768" y="0"/>
                    <a:pt x="10668" y="14"/>
                    <a:pt x="10559" y="48"/>
                  </a:cubicBezTo>
                  <a:cubicBezTo>
                    <a:pt x="10047" y="208"/>
                    <a:pt x="9094" y="38"/>
                    <a:pt x="8087" y="1044"/>
                  </a:cubicBezTo>
                  <a:cubicBezTo>
                    <a:pt x="7329" y="1803"/>
                    <a:pt x="7238" y="2533"/>
                    <a:pt x="7172" y="3064"/>
                  </a:cubicBezTo>
                  <a:cubicBezTo>
                    <a:pt x="7121" y="3469"/>
                    <a:pt x="7096" y="3671"/>
                    <a:pt x="6804" y="3963"/>
                  </a:cubicBezTo>
                  <a:cubicBezTo>
                    <a:pt x="6513" y="4255"/>
                    <a:pt x="6310" y="4278"/>
                    <a:pt x="5906" y="4331"/>
                  </a:cubicBezTo>
                  <a:cubicBezTo>
                    <a:pt x="5374" y="4396"/>
                    <a:pt x="4644" y="4489"/>
                    <a:pt x="3886" y="5248"/>
                  </a:cubicBezTo>
                  <a:cubicBezTo>
                    <a:pt x="3128" y="6007"/>
                    <a:pt x="3036" y="6735"/>
                    <a:pt x="2970" y="7268"/>
                  </a:cubicBezTo>
                  <a:cubicBezTo>
                    <a:pt x="2919" y="7671"/>
                    <a:pt x="2894" y="7873"/>
                    <a:pt x="2602" y="8165"/>
                  </a:cubicBezTo>
                  <a:cubicBezTo>
                    <a:pt x="2110" y="8657"/>
                    <a:pt x="1722" y="8421"/>
                    <a:pt x="876" y="8698"/>
                  </a:cubicBezTo>
                  <a:cubicBezTo>
                    <a:pt x="205" y="8917"/>
                    <a:pt x="1" y="9767"/>
                    <a:pt x="500" y="10266"/>
                  </a:cubicBezTo>
                  <a:cubicBezTo>
                    <a:pt x="505" y="10269"/>
                    <a:pt x="760" y="10569"/>
                    <a:pt x="1193" y="10569"/>
                  </a:cubicBezTo>
                  <a:cubicBezTo>
                    <a:pt x="1286" y="10569"/>
                    <a:pt x="1387" y="10555"/>
                    <a:pt x="1495" y="10522"/>
                  </a:cubicBezTo>
                  <a:cubicBezTo>
                    <a:pt x="2005" y="10364"/>
                    <a:pt x="2958" y="10532"/>
                    <a:pt x="3963" y="9526"/>
                  </a:cubicBezTo>
                  <a:cubicBezTo>
                    <a:pt x="4722" y="8767"/>
                    <a:pt x="4813" y="8038"/>
                    <a:pt x="4880" y="7506"/>
                  </a:cubicBezTo>
                  <a:cubicBezTo>
                    <a:pt x="4931" y="7103"/>
                    <a:pt x="4956" y="6900"/>
                    <a:pt x="5248" y="6609"/>
                  </a:cubicBezTo>
                  <a:cubicBezTo>
                    <a:pt x="5540" y="6317"/>
                    <a:pt x="5742" y="6292"/>
                    <a:pt x="6145" y="6241"/>
                  </a:cubicBezTo>
                  <a:cubicBezTo>
                    <a:pt x="6678" y="6174"/>
                    <a:pt x="7406" y="6082"/>
                    <a:pt x="8165" y="5324"/>
                  </a:cubicBezTo>
                  <a:cubicBezTo>
                    <a:pt x="8924" y="4565"/>
                    <a:pt x="9015" y="3837"/>
                    <a:pt x="9082" y="3304"/>
                  </a:cubicBezTo>
                  <a:cubicBezTo>
                    <a:pt x="9133" y="2901"/>
                    <a:pt x="9158" y="2698"/>
                    <a:pt x="9450" y="2407"/>
                  </a:cubicBezTo>
                  <a:cubicBezTo>
                    <a:pt x="9942" y="1914"/>
                    <a:pt x="10318" y="2155"/>
                    <a:pt x="11183" y="1864"/>
                  </a:cubicBezTo>
                  <a:cubicBezTo>
                    <a:pt x="11848" y="1641"/>
                    <a:pt x="12047" y="800"/>
                    <a:pt x="11551" y="304"/>
                  </a:cubicBezTo>
                  <a:cubicBezTo>
                    <a:pt x="11545" y="303"/>
                    <a:pt x="11293" y="0"/>
                    <a:pt x="10861"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25" name="Google Shape;5425;p65"/>
            <p:cNvSpPr/>
            <p:nvPr/>
          </p:nvSpPr>
          <p:spPr>
            <a:xfrm>
              <a:off x="2164175" y="1619675"/>
              <a:ext cx="294675" cy="263250"/>
            </a:xfrm>
            <a:custGeom>
              <a:rect b="b" l="l" r="r" t="t"/>
              <a:pathLst>
                <a:path extrusionOk="0" h="10530" w="11787">
                  <a:moveTo>
                    <a:pt x="10861" y="0"/>
                  </a:moveTo>
                  <a:cubicBezTo>
                    <a:pt x="11001" y="486"/>
                    <a:pt x="10734" y="995"/>
                    <a:pt x="10254" y="1157"/>
                  </a:cubicBezTo>
                  <a:cubicBezTo>
                    <a:pt x="9389" y="1447"/>
                    <a:pt x="9013" y="1204"/>
                    <a:pt x="8520" y="1698"/>
                  </a:cubicBezTo>
                  <a:cubicBezTo>
                    <a:pt x="8229" y="1990"/>
                    <a:pt x="8203" y="2192"/>
                    <a:pt x="8153" y="2595"/>
                  </a:cubicBezTo>
                  <a:cubicBezTo>
                    <a:pt x="8087" y="3128"/>
                    <a:pt x="7994" y="3857"/>
                    <a:pt x="7236" y="4615"/>
                  </a:cubicBezTo>
                  <a:cubicBezTo>
                    <a:pt x="6477" y="5374"/>
                    <a:pt x="5748" y="5465"/>
                    <a:pt x="5216" y="5533"/>
                  </a:cubicBezTo>
                  <a:cubicBezTo>
                    <a:pt x="4813" y="5583"/>
                    <a:pt x="4610" y="5608"/>
                    <a:pt x="4319" y="5900"/>
                  </a:cubicBezTo>
                  <a:cubicBezTo>
                    <a:pt x="4027" y="6192"/>
                    <a:pt x="4002" y="6394"/>
                    <a:pt x="3951" y="6797"/>
                  </a:cubicBezTo>
                  <a:cubicBezTo>
                    <a:pt x="3884" y="7330"/>
                    <a:pt x="3792" y="8058"/>
                    <a:pt x="3034" y="8817"/>
                  </a:cubicBezTo>
                  <a:cubicBezTo>
                    <a:pt x="2029" y="9824"/>
                    <a:pt x="1076" y="9657"/>
                    <a:pt x="565" y="9814"/>
                  </a:cubicBezTo>
                  <a:cubicBezTo>
                    <a:pt x="469" y="9845"/>
                    <a:pt x="370" y="9861"/>
                    <a:pt x="270" y="9861"/>
                  </a:cubicBezTo>
                  <a:cubicBezTo>
                    <a:pt x="179" y="9861"/>
                    <a:pt x="88" y="9848"/>
                    <a:pt x="0" y="9822"/>
                  </a:cubicBezTo>
                  <a:lnTo>
                    <a:pt x="0" y="9822"/>
                  </a:lnTo>
                  <a:cubicBezTo>
                    <a:pt x="44" y="9974"/>
                    <a:pt x="127" y="10114"/>
                    <a:pt x="240" y="10227"/>
                  </a:cubicBezTo>
                  <a:cubicBezTo>
                    <a:pt x="244" y="10228"/>
                    <a:pt x="500" y="10530"/>
                    <a:pt x="934" y="10530"/>
                  </a:cubicBezTo>
                  <a:cubicBezTo>
                    <a:pt x="1026" y="10530"/>
                    <a:pt x="1127" y="10516"/>
                    <a:pt x="1235" y="10483"/>
                  </a:cubicBezTo>
                  <a:cubicBezTo>
                    <a:pt x="1745" y="10325"/>
                    <a:pt x="2698" y="10493"/>
                    <a:pt x="3703" y="9487"/>
                  </a:cubicBezTo>
                  <a:cubicBezTo>
                    <a:pt x="4462" y="8728"/>
                    <a:pt x="4553" y="7999"/>
                    <a:pt x="4620" y="7467"/>
                  </a:cubicBezTo>
                  <a:cubicBezTo>
                    <a:pt x="4671" y="7064"/>
                    <a:pt x="4696" y="6861"/>
                    <a:pt x="4988" y="6570"/>
                  </a:cubicBezTo>
                  <a:cubicBezTo>
                    <a:pt x="5280" y="6278"/>
                    <a:pt x="5482" y="6253"/>
                    <a:pt x="5885" y="6202"/>
                  </a:cubicBezTo>
                  <a:cubicBezTo>
                    <a:pt x="6418" y="6135"/>
                    <a:pt x="7146" y="6043"/>
                    <a:pt x="7905" y="5285"/>
                  </a:cubicBezTo>
                  <a:cubicBezTo>
                    <a:pt x="8664" y="4526"/>
                    <a:pt x="8755" y="3798"/>
                    <a:pt x="8822" y="3265"/>
                  </a:cubicBezTo>
                  <a:cubicBezTo>
                    <a:pt x="8873" y="2862"/>
                    <a:pt x="8898" y="2659"/>
                    <a:pt x="9190" y="2368"/>
                  </a:cubicBezTo>
                  <a:cubicBezTo>
                    <a:pt x="9682" y="1875"/>
                    <a:pt x="10058" y="2116"/>
                    <a:pt x="10923" y="1825"/>
                  </a:cubicBezTo>
                  <a:cubicBezTo>
                    <a:pt x="11588" y="1602"/>
                    <a:pt x="11787" y="761"/>
                    <a:pt x="11291" y="265"/>
                  </a:cubicBezTo>
                  <a:cubicBezTo>
                    <a:pt x="11173" y="142"/>
                    <a:pt x="11024" y="49"/>
                    <a:pt x="10861"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26" name="Google Shape;5426;p65"/>
            <p:cNvSpPr/>
            <p:nvPr/>
          </p:nvSpPr>
          <p:spPr>
            <a:xfrm>
              <a:off x="2222725" y="1749850"/>
              <a:ext cx="66150" cy="107050"/>
            </a:xfrm>
            <a:custGeom>
              <a:rect b="b" l="l" r="r" t="t"/>
              <a:pathLst>
                <a:path extrusionOk="0" h="4282" w="2646">
                  <a:moveTo>
                    <a:pt x="1284" y="0"/>
                  </a:moveTo>
                  <a:cubicBezTo>
                    <a:pt x="525" y="759"/>
                    <a:pt x="434" y="1489"/>
                    <a:pt x="368" y="2022"/>
                  </a:cubicBezTo>
                  <a:cubicBezTo>
                    <a:pt x="317" y="2425"/>
                    <a:pt x="292" y="2627"/>
                    <a:pt x="0" y="2919"/>
                  </a:cubicBezTo>
                  <a:lnTo>
                    <a:pt x="1361" y="4281"/>
                  </a:lnTo>
                  <a:cubicBezTo>
                    <a:pt x="2120" y="3523"/>
                    <a:pt x="2211" y="2792"/>
                    <a:pt x="2278" y="2260"/>
                  </a:cubicBezTo>
                  <a:cubicBezTo>
                    <a:pt x="2329" y="1857"/>
                    <a:pt x="2354" y="1654"/>
                    <a:pt x="2646" y="1363"/>
                  </a:cubicBezTo>
                  <a:lnTo>
                    <a:pt x="1284" y="0"/>
                  </a:lnTo>
                  <a:close/>
                </a:path>
              </a:pathLst>
            </a:custGeom>
            <a:solidFill>
              <a:srgbClr val="6F5C4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27" name="Google Shape;5427;p65"/>
            <p:cNvSpPr/>
            <p:nvPr/>
          </p:nvSpPr>
          <p:spPr>
            <a:xfrm>
              <a:off x="2240000" y="1767175"/>
              <a:ext cx="48875" cy="89725"/>
            </a:xfrm>
            <a:custGeom>
              <a:rect b="b" l="l" r="r" t="t"/>
              <a:pathLst>
                <a:path extrusionOk="0" h="3589" w="1955">
                  <a:moveTo>
                    <a:pt x="1287" y="0"/>
                  </a:moveTo>
                  <a:cubicBezTo>
                    <a:pt x="994" y="292"/>
                    <a:pt x="970" y="494"/>
                    <a:pt x="920" y="899"/>
                  </a:cubicBezTo>
                  <a:cubicBezTo>
                    <a:pt x="852" y="1430"/>
                    <a:pt x="759" y="2160"/>
                    <a:pt x="1" y="2919"/>
                  </a:cubicBezTo>
                  <a:lnTo>
                    <a:pt x="672" y="3588"/>
                  </a:lnTo>
                  <a:cubicBezTo>
                    <a:pt x="1431" y="2830"/>
                    <a:pt x="1522" y="2099"/>
                    <a:pt x="1587" y="1567"/>
                  </a:cubicBezTo>
                  <a:cubicBezTo>
                    <a:pt x="1638" y="1164"/>
                    <a:pt x="1663" y="961"/>
                    <a:pt x="1955" y="670"/>
                  </a:cubicBezTo>
                  <a:lnTo>
                    <a:pt x="1287" y="0"/>
                  </a:lnTo>
                  <a:close/>
                </a:path>
              </a:pathLst>
            </a:custGeom>
            <a:solidFill>
              <a:srgbClr val="553E2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28" name="Google Shape;5428;p65"/>
            <p:cNvSpPr/>
            <p:nvPr/>
          </p:nvSpPr>
          <p:spPr>
            <a:xfrm>
              <a:off x="2359850" y="1618700"/>
              <a:ext cx="99000" cy="60175"/>
            </a:xfrm>
            <a:custGeom>
              <a:rect b="b" l="l" r="r" t="t"/>
              <a:pathLst>
                <a:path extrusionOk="0" h="2407" w="3960">
                  <a:moveTo>
                    <a:pt x="2773" y="0"/>
                  </a:moveTo>
                  <a:cubicBezTo>
                    <a:pt x="2681" y="0"/>
                    <a:pt x="2580" y="14"/>
                    <a:pt x="2472" y="48"/>
                  </a:cubicBezTo>
                  <a:cubicBezTo>
                    <a:pt x="1960" y="208"/>
                    <a:pt x="1007" y="38"/>
                    <a:pt x="0" y="1044"/>
                  </a:cubicBezTo>
                  <a:lnTo>
                    <a:pt x="1363" y="2407"/>
                  </a:lnTo>
                  <a:cubicBezTo>
                    <a:pt x="1855" y="1914"/>
                    <a:pt x="2231" y="2155"/>
                    <a:pt x="3096" y="1865"/>
                  </a:cubicBezTo>
                  <a:cubicBezTo>
                    <a:pt x="3761" y="1641"/>
                    <a:pt x="3960" y="800"/>
                    <a:pt x="3464" y="306"/>
                  </a:cubicBezTo>
                  <a:cubicBezTo>
                    <a:pt x="3458" y="303"/>
                    <a:pt x="3206" y="0"/>
                    <a:pt x="2773" y="0"/>
                  </a:cubicBezTo>
                  <a:close/>
                </a:path>
              </a:pathLst>
            </a:custGeom>
            <a:solidFill>
              <a:srgbClr val="6F5C4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29" name="Google Shape;5429;p65"/>
            <p:cNvSpPr/>
            <p:nvPr/>
          </p:nvSpPr>
          <p:spPr>
            <a:xfrm>
              <a:off x="2377225" y="1619675"/>
              <a:ext cx="81625" cy="59200"/>
            </a:xfrm>
            <a:custGeom>
              <a:rect b="b" l="l" r="r" t="t"/>
              <a:pathLst>
                <a:path extrusionOk="0" h="2368" w="3265">
                  <a:moveTo>
                    <a:pt x="2341" y="0"/>
                  </a:moveTo>
                  <a:lnTo>
                    <a:pt x="2341" y="0"/>
                  </a:lnTo>
                  <a:cubicBezTo>
                    <a:pt x="2480" y="486"/>
                    <a:pt x="2212" y="997"/>
                    <a:pt x="1734" y="1157"/>
                  </a:cubicBezTo>
                  <a:cubicBezTo>
                    <a:pt x="867" y="1449"/>
                    <a:pt x="493" y="1206"/>
                    <a:pt x="0" y="1698"/>
                  </a:cubicBezTo>
                  <a:lnTo>
                    <a:pt x="668" y="2368"/>
                  </a:lnTo>
                  <a:cubicBezTo>
                    <a:pt x="1160" y="1875"/>
                    <a:pt x="1536" y="2116"/>
                    <a:pt x="2401" y="1826"/>
                  </a:cubicBezTo>
                  <a:cubicBezTo>
                    <a:pt x="3066" y="1602"/>
                    <a:pt x="3265" y="761"/>
                    <a:pt x="2771" y="267"/>
                  </a:cubicBezTo>
                  <a:cubicBezTo>
                    <a:pt x="2652" y="142"/>
                    <a:pt x="2504" y="51"/>
                    <a:pt x="2341" y="0"/>
                  </a:cubicBezTo>
                  <a:close/>
                </a:path>
              </a:pathLst>
            </a:custGeom>
            <a:solidFill>
              <a:srgbClr val="553E2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30" name="Google Shape;5430;p65"/>
            <p:cNvSpPr/>
            <p:nvPr/>
          </p:nvSpPr>
          <p:spPr>
            <a:xfrm>
              <a:off x="2254800" y="1717750"/>
              <a:ext cx="107025" cy="66175"/>
            </a:xfrm>
            <a:custGeom>
              <a:rect b="b" l="l" r="r" t="t"/>
              <a:pathLst>
                <a:path extrusionOk="0" h="2647" w="4281">
                  <a:moveTo>
                    <a:pt x="2919" y="1"/>
                  </a:moveTo>
                  <a:cubicBezTo>
                    <a:pt x="2628" y="293"/>
                    <a:pt x="2425" y="316"/>
                    <a:pt x="2021" y="369"/>
                  </a:cubicBezTo>
                  <a:cubicBezTo>
                    <a:pt x="1489" y="434"/>
                    <a:pt x="759" y="527"/>
                    <a:pt x="1" y="1286"/>
                  </a:cubicBezTo>
                  <a:lnTo>
                    <a:pt x="1363" y="2647"/>
                  </a:lnTo>
                  <a:cubicBezTo>
                    <a:pt x="1655" y="2355"/>
                    <a:pt x="1857" y="2330"/>
                    <a:pt x="2260" y="2279"/>
                  </a:cubicBezTo>
                  <a:cubicBezTo>
                    <a:pt x="2793" y="2212"/>
                    <a:pt x="3521" y="2120"/>
                    <a:pt x="4280" y="1362"/>
                  </a:cubicBezTo>
                  <a:lnTo>
                    <a:pt x="2919" y="1"/>
                  </a:lnTo>
                  <a:close/>
                </a:path>
              </a:pathLst>
            </a:custGeom>
            <a:solidFill>
              <a:srgbClr val="42693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31" name="Google Shape;5431;p65"/>
            <p:cNvSpPr/>
            <p:nvPr/>
          </p:nvSpPr>
          <p:spPr>
            <a:xfrm>
              <a:off x="2272125" y="1735075"/>
              <a:ext cx="89700" cy="48850"/>
            </a:xfrm>
            <a:custGeom>
              <a:rect b="b" l="l" r="r" t="t"/>
              <a:pathLst>
                <a:path extrusionOk="0" h="1954" w="3588">
                  <a:moveTo>
                    <a:pt x="2919" y="1"/>
                  </a:moveTo>
                  <a:cubicBezTo>
                    <a:pt x="2161" y="760"/>
                    <a:pt x="1430" y="851"/>
                    <a:pt x="899" y="917"/>
                  </a:cubicBezTo>
                  <a:cubicBezTo>
                    <a:pt x="495" y="967"/>
                    <a:pt x="292" y="992"/>
                    <a:pt x="1" y="1284"/>
                  </a:cubicBezTo>
                  <a:lnTo>
                    <a:pt x="670" y="1954"/>
                  </a:lnTo>
                  <a:cubicBezTo>
                    <a:pt x="962" y="1662"/>
                    <a:pt x="1164" y="1637"/>
                    <a:pt x="1567" y="1586"/>
                  </a:cubicBezTo>
                  <a:cubicBezTo>
                    <a:pt x="2100" y="1519"/>
                    <a:pt x="2828" y="1427"/>
                    <a:pt x="3587" y="669"/>
                  </a:cubicBezTo>
                  <a:lnTo>
                    <a:pt x="2919" y="1"/>
                  </a:lnTo>
                  <a:close/>
                </a:path>
              </a:pathLst>
            </a:custGeom>
            <a:solidFill>
              <a:srgbClr val="3B5E3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5432" name="Google Shape;5432;p65"/>
          <p:cNvGrpSpPr/>
          <p:nvPr/>
        </p:nvGrpSpPr>
        <p:grpSpPr>
          <a:xfrm>
            <a:off x="4072700" y="1515200"/>
            <a:ext cx="370525" cy="367725"/>
            <a:chOff x="3316325" y="1515200"/>
            <a:chExt cx="370525" cy="367725"/>
          </a:xfrm>
        </p:grpSpPr>
        <p:sp>
          <p:nvSpPr>
            <p:cNvPr id="5433" name="Google Shape;5433;p65"/>
            <p:cNvSpPr/>
            <p:nvPr/>
          </p:nvSpPr>
          <p:spPr>
            <a:xfrm>
              <a:off x="3316325" y="1522650"/>
              <a:ext cx="284275" cy="282300"/>
            </a:xfrm>
            <a:custGeom>
              <a:rect b="b" l="l" r="r" t="t"/>
              <a:pathLst>
                <a:path extrusionOk="0" h="11292" w="11371">
                  <a:moveTo>
                    <a:pt x="10929" y="0"/>
                  </a:moveTo>
                  <a:cubicBezTo>
                    <a:pt x="10826" y="0"/>
                    <a:pt x="10724" y="39"/>
                    <a:pt x="10645" y="118"/>
                  </a:cubicBezTo>
                  <a:lnTo>
                    <a:pt x="157" y="10606"/>
                  </a:lnTo>
                  <a:cubicBezTo>
                    <a:pt x="0" y="10762"/>
                    <a:pt x="0" y="11017"/>
                    <a:pt x="157" y="11174"/>
                  </a:cubicBezTo>
                  <a:cubicBezTo>
                    <a:pt x="236" y="11252"/>
                    <a:pt x="339" y="11292"/>
                    <a:pt x="442" y="11292"/>
                  </a:cubicBezTo>
                  <a:cubicBezTo>
                    <a:pt x="545" y="11292"/>
                    <a:pt x="648" y="11252"/>
                    <a:pt x="727" y="11174"/>
                  </a:cubicBezTo>
                  <a:lnTo>
                    <a:pt x="11213" y="688"/>
                  </a:lnTo>
                  <a:cubicBezTo>
                    <a:pt x="11370" y="531"/>
                    <a:pt x="11370" y="276"/>
                    <a:pt x="11213" y="118"/>
                  </a:cubicBezTo>
                  <a:cubicBezTo>
                    <a:pt x="11135" y="39"/>
                    <a:pt x="11032" y="0"/>
                    <a:pt x="10929" y="0"/>
                  </a:cubicBezTo>
                  <a:close/>
                </a:path>
              </a:pathLst>
            </a:custGeom>
            <a:solidFill>
              <a:srgbClr val="6F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5"/>
            <p:cNvSpPr/>
            <p:nvPr/>
          </p:nvSpPr>
          <p:spPr>
            <a:xfrm>
              <a:off x="3425050" y="1590750"/>
              <a:ext cx="108300" cy="104675"/>
            </a:xfrm>
            <a:custGeom>
              <a:rect b="b" l="l" r="r" t="t"/>
              <a:pathLst>
                <a:path extrusionOk="0" h="4187" w="4332">
                  <a:moveTo>
                    <a:pt x="2163" y="0"/>
                  </a:moveTo>
                  <a:cubicBezTo>
                    <a:pt x="1974" y="0"/>
                    <a:pt x="1785" y="72"/>
                    <a:pt x="1641" y="216"/>
                  </a:cubicBezTo>
                  <a:lnTo>
                    <a:pt x="288" y="1569"/>
                  </a:lnTo>
                  <a:cubicBezTo>
                    <a:pt x="0" y="1857"/>
                    <a:pt x="0" y="2324"/>
                    <a:pt x="288" y="2612"/>
                  </a:cubicBezTo>
                  <a:lnTo>
                    <a:pt x="1647" y="3970"/>
                  </a:lnTo>
                  <a:cubicBezTo>
                    <a:pt x="1792" y="4114"/>
                    <a:pt x="1980" y="4186"/>
                    <a:pt x="2169" y="4186"/>
                  </a:cubicBezTo>
                  <a:cubicBezTo>
                    <a:pt x="2358" y="4186"/>
                    <a:pt x="2547" y="4114"/>
                    <a:pt x="2691" y="3970"/>
                  </a:cubicBezTo>
                  <a:lnTo>
                    <a:pt x="4043" y="2618"/>
                  </a:lnTo>
                  <a:cubicBezTo>
                    <a:pt x="4332" y="2329"/>
                    <a:pt x="4332" y="1862"/>
                    <a:pt x="4043" y="1574"/>
                  </a:cubicBezTo>
                  <a:lnTo>
                    <a:pt x="2684" y="216"/>
                  </a:lnTo>
                  <a:cubicBezTo>
                    <a:pt x="2540" y="72"/>
                    <a:pt x="2351" y="0"/>
                    <a:pt x="2163"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5"/>
            <p:cNvSpPr/>
            <p:nvPr/>
          </p:nvSpPr>
          <p:spPr>
            <a:xfrm>
              <a:off x="3463475" y="1614275"/>
              <a:ext cx="69875" cy="81100"/>
            </a:xfrm>
            <a:custGeom>
              <a:rect b="b" l="l" r="r" t="t"/>
              <a:pathLst>
                <a:path extrusionOk="0" h="3244" w="2795">
                  <a:moveTo>
                    <a:pt x="1874" y="1"/>
                  </a:moveTo>
                  <a:cubicBezTo>
                    <a:pt x="2162" y="289"/>
                    <a:pt x="2162" y="756"/>
                    <a:pt x="1874" y="1044"/>
                  </a:cubicBezTo>
                  <a:lnTo>
                    <a:pt x="1" y="2918"/>
                  </a:lnTo>
                  <a:lnTo>
                    <a:pt x="110" y="3029"/>
                  </a:lnTo>
                  <a:cubicBezTo>
                    <a:pt x="255" y="3172"/>
                    <a:pt x="443" y="3244"/>
                    <a:pt x="632" y="3244"/>
                  </a:cubicBezTo>
                  <a:cubicBezTo>
                    <a:pt x="821" y="3244"/>
                    <a:pt x="1010" y="3172"/>
                    <a:pt x="1154" y="3029"/>
                  </a:cubicBezTo>
                  <a:lnTo>
                    <a:pt x="2506" y="1677"/>
                  </a:lnTo>
                  <a:cubicBezTo>
                    <a:pt x="2795" y="1388"/>
                    <a:pt x="2795" y="921"/>
                    <a:pt x="2506" y="633"/>
                  </a:cubicBezTo>
                  <a:lnTo>
                    <a:pt x="1874" y="1"/>
                  </a:ln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5"/>
            <p:cNvSpPr/>
            <p:nvPr/>
          </p:nvSpPr>
          <p:spPr>
            <a:xfrm>
              <a:off x="3349550" y="1666250"/>
              <a:ext cx="108275" cy="104675"/>
            </a:xfrm>
            <a:custGeom>
              <a:rect b="b" l="l" r="r" t="t"/>
              <a:pathLst>
                <a:path extrusionOk="0" h="4187" w="4331">
                  <a:moveTo>
                    <a:pt x="2163" y="0"/>
                  </a:moveTo>
                  <a:cubicBezTo>
                    <a:pt x="1974" y="0"/>
                    <a:pt x="1785" y="72"/>
                    <a:pt x="1641" y="216"/>
                  </a:cubicBezTo>
                  <a:lnTo>
                    <a:pt x="288" y="1569"/>
                  </a:lnTo>
                  <a:cubicBezTo>
                    <a:pt x="0" y="1857"/>
                    <a:pt x="0" y="2324"/>
                    <a:pt x="288" y="2612"/>
                  </a:cubicBezTo>
                  <a:lnTo>
                    <a:pt x="1647" y="3971"/>
                  </a:lnTo>
                  <a:cubicBezTo>
                    <a:pt x="1791" y="4115"/>
                    <a:pt x="1979" y="4186"/>
                    <a:pt x="2168" y="4186"/>
                  </a:cubicBezTo>
                  <a:cubicBezTo>
                    <a:pt x="2356" y="4186"/>
                    <a:pt x="2545" y="4115"/>
                    <a:pt x="2690" y="3971"/>
                  </a:cubicBezTo>
                  <a:lnTo>
                    <a:pt x="4042" y="2619"/>
                  </a:lnTo>
                  <a:cubicBezTo>
                    <a:pt x="4330" y="2331"/>
                    <a:pt x="4330" y="1862"/>
                    <a:pt x="4042" y="1575"/>
                  </a:cubicBezTo>
                  <a:lnTo>
                    <a:pt x="2684" y="216"/>
                  </a:lnTo>
                  <a:cubicBezTo>
                    <a:pt x="2540" y="72"/>
                    <a:pt x="2351" y="0"/>
                    <a:pt x="2163"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5"/>
            <p:cNvSpPr/>
            <p:nvPr/>
          </p:nvSpPr>
          <p:spPr>
            <a:xfrm>
              <a:off x="3387900" y="1689825"/>
              <a:ext cx="69925" cy="81100"/>
            </a:xfrm>
            <a:custGeom>
              <a:rect b="b" l="l" r="r" t="t"/>
              <a:pathLst>
                <a:path extrusionOk="0" h="3244" w="2797">
                  <a:moveTo>
                    <a:pt x="1876" y="0"/>
                  </a:moveTo>
                  <a:lnTo>
                    <a:pt x="1876" y="0"/>
                  </a:lnTo>
                  <a:cubicBezTo>
                    <a:pt x="2164" y="288"/>
                    <a:pt x="2164" y="755"/>
                    <a:pt x="1876" y="1044"/>
                  </a:cubicBezTo>
                  <a:lnTo>
                    <a:pt x="0" y="2917"/>
                  </a:lnTo>
                  <a:lnTo>
                    <a:pt x="113" y="3028"/>
                  </a:lnTo>
                  <a:cubicBezTo>
                    <a:pt x="257" y="3172"/>
                    <a:pt x="446" y="3243"/>
                    <a:pt x="634" y="3243"/>
                  </a:cubicBezTo>
                  <a:cubicBezTo>
                    <a:pt x="823" y="3243"/>
                    <a:pt x="1012" y="3172"/>
                    <a:pt x="1156" y="3028"/>
                  </a:cubicBezTo>
                  <a:lnTo>
                    <a:pt x="2508" y="1676"/>
                  </a:lnTo>
                  <a:cubicBezTo>
                    <a:pt x="2796" y="1386"/>
                    <a:pt x="2796" y="921"/>
                    <a:pt x="2508" y="632"/>
                  </a:cubicBezTo>
                  <a:lnTo>
                    <a:pt x="1876" y="0"/>
                  </a:ln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5"/>
            <p:cNvSpPr/>
            <p:nvPr/>
          </p:nvSpPr>
          <p:spPr>
            <a:xfrm>
              <a:off x="3500575" y="1515200"/>
              <a:ext cx="108275" cy="104675"/>
            </a:xfrm>
            <a:custGeom>
              <a:rect b="b" l="l" r="r" t="t"/>
              <a:pathLst>
                <a:path extrusionOk="0" h="4187" w="4331">
                  <a:moveTo>
                    <a:pt x="2163" y="1"/>
                  </a:moveTo>
                  <a:cubicBezTo>
                    <a:pt x="1974" y="1"/>
                    <a:pt x="1785" y="73"/>
                    <a:pt x="1641" y="217"/>
                  </a:cubicBezTo>
                  <a:lnTo>
                    <a:pt x="289" y="1569"/>
                  </a:lnTo>
                  <a:cubicBezTo>
                    <a:pt x="1" y="1857"/>
                    <a:pt x="1" y="2325"/>
                    <a:pt x="289" y="2613"/>
                  </a:cubicBezTo>
                  <a:lnTo>
                    <a:pt x="1646" y="3970"/>
                  </a:lnTo>
                  <a:cubicBezTo>
                    <a:pt x="1790" y="4114"/>
                    <a:pt x="1979" y="4186"/>
                    <a:pt x="2168" y="4186"/>
                  </a:cubicBezTo>
                  <a:cubicBezTo>
                    <a:pt x="2357" y="4186"/>
                    <a:pt x="2546" y="4114"/>
                    <a:pt x="2690" y="3970"/>
                  </a:cubicBezTo>
                  <a:lnTo>
                    <a:pt x="4042" y="2618"/>
                  </a:lnTo>
                  <a:cubicBezTo>
                    <a:pt x="4331" y="2331"/>
                    <a:pt x="4331" y="1863"/>
                    <a:pt x="4042" y="1576"/>
                  </a:cubicBezTo>
                  <a:lnTo>
                    <a:pt x="2685" y="217"/>
                  </a:lnTo>
                  <a:cubicBezTo>
                    <a:pt x="2541" y="73"/>
                    <a:pt x="2352" y="1"/>
                    <a:pt x="2163"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5"/>
            <p:cNvSpPr/>
            <p:nvPr/>
          </p:nvSpPr>
          <p:spPr>
            <a:xfrm>
              <a:off x="3539075" y="1538850"/>
              <a:ext cx="69775" cy="81025"/>
            </a:xfrm>
            <a:custGeom>
              <a:rect b="b" l="l" r="r" t="t"/>
              <a:pathLst>
                <a:path extrusionOk="0" h="3241" w="2791">
                  <a:moveTo>
                    <a:pt x="1875" y="1"/>
                  </a:moveTo>
                  <a:cubicBezTo>
                    <a:pt x="2162" y="289"/>
                    <a:pt x="2162" y="756"/>
                    <a:pt x="1875" y="1045"/>
                  </a:cubicBezTo>
                  <a:lnTo>
                    <a:pt x="0" y="2918"/>
                  </a:lnTo>
                  <a:lnTo>
                    <a:pt x="106" y="3024"/>
                  </a:lnTo>
                  <a:cubicBezTo>
                    <a:pt x="250" y="3168"/>
                    <a:pt x="439" y="3240"/>
                    <a:pt x="628" y="3240"/>
                  </a:cubicBezTo>
                  <a:cubicBezTo>
                    <a:pt x="817" y="3240"/>
                    <a:pt x="1006" y="3168"/>
                    <a:pt x="1150" y="3024"/>
                  </a:cubicBezTo>
                  <a:lnTo>
                    <a:pt x="2502" y="1672"/>
                  </a:lnTo>
                  <a:cubicBezTo>
                    <a:pt x="2791" y="1385"/>
                    <a:pt x="2791" y="917"/>
                    <a:pt x="2502" y="630"/>
                  </a:cubicBezTo>
                  <a:lnTo>
                    <a:pt x="1875" y="1"/>
                  </a:ln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5"/>
            <p:cNvSpPr/>
            <p:nvPr/>
          </p:nvSpPr>
          <p:spPr>
            <a:xfrm>
              <a:off x="3394300" y="1600625"/>
              <a:ext cx="284325" cy="282300"/>
            </a:xfrm>
            <a:custGeom>
              <a:rect b="b" l="l" r="r" t="t"/>
              <a:pathLst>
                <a:path extrusionOk="0" h="11292" w="11373">
                  <a:moveTo>
                    <a:pt x="10930" y="1"/>
                  </a:moveTo>
                  <a:cubicBezTo>
                    <a:pt x="10827" y="1"/>
                    <a:pt x="10724" y="40"/>
                    <a:pt x="10646" y="118"/>
                  </a:cubicBezTo>
                  <a:lnTo>
                    <a:pt x="159" y="10606"/>
                  </a:lnTo>
                  <a:cubicBezTo>
                    <a:pt x="1" y="10763"/>
                    <a:pt x="1" y="11017"/>
                    <a:pt x="159" y="11174"/>
                  </a:cubicBezTo>
                  <a:cubicBezTo>
                    <a:pt x="238" y="11253"/>
                    <a:pt x="341" y="11292"/>
                    <a:pt x="443" y="11292"/>
                  </a:cubicBezTo>
                  <a:cubicBezTo>
                    <a:pt x="546" y="11292"/>
                    <a:pt x="649" y="11253"/>
                    <a:pt x="728" y="11174"/>
                  </a:cubicBezTo>
                  <a:lnTo>
                    <a:pt x="11214" y="688"/>
                  </a:lnTo>
                  <a:cubicBezTo>
                    <a:pt x="11372" y="531"/>
                    <a:pt x="11372" y="277"/>
                    <a:pt x="11214" y="118"/>
                  </a:cubicBezTo>
                  <a:cubicBezTo>
                    <a:pt x="11135" y="40"/>
                    <a:pt x="11032" y="1"/>
                    <a:pt x="10930" y="1"/>
                  </a:cubicBezTo>
                  <a:close/>
                </a:path>
              </a:pathLst>
            </a:custGeom>
            <a:solidFill>
              <a:srgbClr val="6F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5"/>
            <p:cNvSpPr/>
            <p:nvPr/>
          </p:nvSpPr>
          <p:spPr>
            <a:xfrm>
              <a:off x="3503075" y="1668725"/>
              <a:ext cx="108275" cy="104675"/>
            </a:xfrm>
            <a:custGeom>
              <a:rect b="b" l="l" r="r" t="t"/>
              <a:pathLst>
                <a:path extrusionOk="0" h="4187" w="4331">
                  <a:moveTo>
                    <a:pt x="2161" y="1"/>
                  </a:moveTo>
                  <a:cubicBezTo>
                    <a:pt x="1972" y="1"/>
                    <a:pt x="1783" y="73"/>
                    <a:pt x="1639" y="217"/>
                  </a:cubicBezTo>
                  <a:lnTo>
                    <a:pt x="288" y="1569"/>
                  </a:lnTo>
                  <a:cubicBezTo>
                    <a:pt x="0" y="1857"/>
                    <a:pt x="0" y="2324"/>
                    <a:pt x="288" y="2613"/>
                  </a:cubicBezTo>
                  <a:lnTo>
                    <a:pt x="1646" y="3970"/>
                  </a:lnTo>
                  <a:cubicBezTo>
                    <a:pt x="1790" y="4114"/>
                    <a:pt x="1979" y="4186"/>
                    <a:pt x="2168" y="4186"/>
                  </a:cubicBezTo>
                  <a:cubicBezTo>
                    <a:pt x="2356" y="4186"/>
                    <a:pt x="2545" y="4114"/>
                    <a:pt x="2690" y="3970"/>
                  </a:cubicBezTo>
                  <a:lnTo>
                    <a:pt x="4042" y="2618"/>
                  </a:lnTo>
                  <a:cubicBezTo>
                    <a:pt x="4330" y="2330"/>
                    <a:pt x="4330" y="1862"/>
                    <a:pt x="4042" y="1574"/>
                  </a:cubicBezTo>
                  <a:lnTo>
                    <a:pt x="2683" y="217"/>
                  </a:lnTo>
                  <a:cubicBezTo>
                    <a:pt x="2539" y="73"/>
                    <a:pt x="2350" y="1"/>
                    <a:pt x="2161"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5"/>
            <p:cNvSpPr/>
            <p:nvPr/>
          </p:nvSpPr>
          <p:spPr>
            <a:xfrm>
              <a:off x="3541475" y="1692250"/>
              <a:ext cx="69875" cy="81150"/>
            </a:xfrm>
            <a:custGeom>
              <a:rect b="b" l="l" r="r" t="t"/>
              <a:pathLst>
                <a:path extrusionOk="0" h="3246" w="2795">
                  <a:moveTo>
                    <a:pt x="1874" y="1"/>
                  </a:moveTo>
                  <a:cubicBezTo>
                    <a:pt x="2162" y="289"/>
                    <a:pt x="2162" y="756"/>
                    <a:pt x="1873" y="1045"/>
                  </a:cubicBezTo>
                  <a:lnTo>
                    <a:pt x="0" y="2918"/>
                  </a:lnTo>
                  <a:lnTo>
                    <a:pt x="110" y="3029"/>
                  </a:lnTo>
                  <a:cubicBezTo>
                    <a:pt x="254" y="3173"/>
                    <a:pt x="443" y="3245"/>
                    <a:pt x="632" y="3245"/>
                  </a:cubicBezTo>
                  <a:cubicBezTo>
                    <a:pt x="820" y="3245"/>
                    <a:pt x="1009" y="3173"/>
                    <a:pt x="1154" y="3029"/>
                  </a:cubicBezTo>
                  <a:lnTo>
                    <a:pt x="2506" y="1677"/>
                  </a:lnTo>
                  <a:cubicBezTo>
                    <a:pt x="2794" y="1389"/>
                    <a:pt x="2794" y="921"/>
                    <a:pt x="2506" y="633"/>
                  </a:cubicBezTo>
                  <a:lnTo>
                    <a:pt x="1874" y="1"/>
                  </a:ln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5"/>
            <p:cNvSpPr/>
            <p:nvPr/>
          </p:nvSpPr>
          <p:spPr>
            <a:xfrm>
              <a:off x="3427525" y="1744300"/>
              <a:ext cx="108275" cy="104650"/>
            </a:xfrm>
            <a:custGeom>
              <a:rect b="b" l="l" r="r" t="t"/>
              <a:pathLst>
                <a:path extrusionOk="0" h="4186" w="4331">
                  <a:moveTo>
                    <a:pt x="2163" y="1"/>
                  </a:moveTo>
                  <a:cubicBezTo>
                    <a:pt x="1974" y="1"/>
                    <a:pt x="1785" y="73"/>
                    <a:pt x="1641" y="217"/>
                  </a:cubicBezTo>
                  <a:lnTo>
                    <a:pt x="289" y="1568"/>
                  </a:lnTo>
                  <a:cubicBezTo>
                    <a:pt x="0" y="1856"/>
                    <a:pt x="0" y="2323"/>
                    <a:pt x="289" y="2611"/>
                  </a:cubicBezTo>
                  <a:lnTo>
                    <a:pt x="1648" y="3969"/>
                  </a:lnTo>
                  <a:cubicBezTo>
                    <a:pt x="1791" y="4113"/>
                    <a:pt x="1980" y="4185"/>
                    <a:pt x="2169" y="4185"/>
                  </a:cubicBezTo>
                  <a:cubicBezTo>
                    <a:pt x="2357" y="4185"/>
                    <a:pt x="2546" y="4114"/>
                    <a:pt x="2690" y="3970"/>
                  </a:cubicBezTo>
                  <a:lnTo>
                    <a:pt x="4042" y="2618"/>
                  </a:lnTo>
                  <a:cubicBezTo>
                    <a:pt x="4331" y="2330"/>
                    <a:pt x="4331" y="1863"/>
                    <a:pt x="4042" y="1574"/>
                  </a:cubicBezTo>
                  <a:lnTo>
                    <a:pt x="2685" y="217"/>
                  </a:lnTo>
                  <a:cubicBezTo>
                    <a:pt x="2541" y="73"/>
                    <a:pt x="2352" y="1"/>
                    <a:pt x="2163"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5"/>
            <p:cNvSpPr/>
            <p:nvPr/>
          </p:nvSpPr>
          <p:spPr>
            <a:xfrm>
              <a:off x="3465925" y="1767800"/>
              <a:ext cx="69875" cy="81150"/>
            </a:xfrm>
            <a:custGeom>
              <a:rect b="b" l="l" r="r" t="t"/>
              <a:pathLst>
                <a:path extrusionOk="0" h="3246" w="2795">
                  <a:moveTo>
                    <a:pt x="1874" y="1"/>
                  </a:moveTo>
                  <a:cubicBezTo>
                    <a:pt x="2162" y="289"/>
                    <a:pt x="2162" y="756"/>
                    <a:pt x="1874" y="1044"/>
                  </a:cubicBezTo>
                  <a:lnTo>
                    <a:pt x="1" y="2917"/>
                  </a:lnTo>
                  <a:lnTo>
                    <a:pt x="110" y="3029"/>
                  </a:lnTo>
                  <a:cubicBezTo>
                    <a:pt x="254" y="3173"/>
                    <a:pt x="443" y="3245"/>
                    <a:pt x="632" y="3245"/>
                  </a:cubicBezTo>
                  <a:cubicBezTo>
                    <a:pt x="821" y="3245"/>
                    <a:pt x="1010" y="3173"/>
                    <a:pt x="1154" y="3029"/>
                  </a:cubicBezTo>
                  <a:lnTo>
                    <a:pt x="2506" y="1676"/>
                  </a:lnTo>
                  <a:cubicBezTo>
                    <a:pt x="2795" y="1388"/>
                    <a:pt x="2795" y="921"/>
                    <a:pt x="2506" y="633"/>
                  </a:cubicBezTo>
                  <a:lnTo>
                    <a:pt x="1874" y="1"/>
                  </a:ln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5"/>
            <p:cNvSpPr/>
            <p:nvPr/>
          </p:nvSpPr>
          <p:spPr>
            <a:xfrm>
              <a:off x="3578550" y="1593225"/>
              <a:ext cx="108300" cy="104675"/>
            </a:xfrm>
            <a:custGeom>
              <a:rect b="b" l="l" r="r" t="t"/>
              <a:pathLst>
                <a:path extrusionOk="0" h="4187" w="4332">
                  <a:moveTo>
                    <a:pt x="2163" y="1"/>
                  </a:moveTo>
                  <a:cubicBezTo>
                    <a:pt x="1975" y="1"/>
                    <a:pt x="1786" y="73"/>
                    <a:pt x="1642" y="217"/>
                  </a:cubicBezTo>
                  <a:lnTo>
                    <a:pt x="289" y="1568"/>
                  </a:lnTo>
                  <a:cubicBezTo>
                    <a:pt x="1" y="1856"/>
                    <a:pt x="1" y="2323"/>
                    <a:pt x="289" y="2611"/>
                  </a:cubicBezTo>
                  <a:lnTo>
                    <a:pt x="1648" y="3970"/>
                  </a:lnTo>
                  <a:cubicBezTo>
                    <a:pt x="1792" y="4114"/>
                    <a:pt x="1981" y="4187"/>
                    <a:pt x="2170" y="4187"/>
                  </a:cubicBezTo>
                  <a:cubicBezTo>
                    <a:pt x="2359" y="4187"/>
                    <a:pt x="2548" y="4114"/>
                    <a:pt x="2692" y="3970"/>
                  </a:cubicBezTo>
                  <a:lnTo>
                    <a:pt x="4043" y="2618"/>
                  </a:lnTo>
                  <a:cubicBezTo>
                    <a:pt x="4331" y="2330"/>
                    <a:pt x="4331" y="1863"/>
                    <a:pt x="4043" y="1574"/>
                  </a:cubicBezTo>
                  <a:lnTo>
                    <a:pt x="2685" y="217"/>
                  </a:lnTo>
                  <a:cubicBezTo>
                    <a:pt x="2541" y="73"/>
                    <a:pt x="2352" y="1"/>
                    <a:pt x="2163"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5"/>
            <p:cNvSpPr/>
            <p:nvPr/>
          </p:nvSpPr>
          <p:spPr>
            <a:xfrm>
              <a:off x="3617050" y="1616850"/>
              <a:ext cx="69800" cy="81050"/>
            </a:xfrm>
            <a:custGeom>
              <a:rect b="b" l="l" r="r" t="t"/>
              <a:pathLst>
                <a:path extrusionOk="0" h="3242" w="2792">
                  <a:moveTo>
                    <a:pt x="1875" y="0"/>
                  </a:moveTo>
                  <a:lnTo>
                    <a:pt x="1877" y="2"/>
                  </a:lnTo>
                  <a:lnTo>
                    <a:pt x="1877" y="2"/>
                  </a:lnTo>
                  <a:cubicBezTo>
                    <a:pt x="1876" y="1"/>
                    <a:pt x="1876" y="1"/>
                    <a:pt x="1875" y="0"/>
                  </a:cubicBezTo>
                  <a:close/>
                  <a:moveTo>
                    <a:pt x="1877" y="2"/>
                  </a:moveTo>
                  <a:cubicBezTo>
                    <a:pt x="2164" y="290"/>
                    <a:pt x="2163" y="756"/>
                    <a:pt x="1875" y="1044"/>
                  </a:cubicBezTo>
                  <a:lnTo>
                    <a:pt x="0" y="2917"/>
                  </a:lnTo>
                  <a:lnTo>
                    <a:pt x="108" y="3025"/>
                  </a:lnTo>
                  <a:cubicBezTo>
                    <a:pt x="252" y="3169"/>
                    <a:pt x="441" y="3242"/>
                    <a:pt x="630" y="3242"/>
                  </a:cubicBezTo>
                  <a:cubicBezTo>
                    <a:pt x="819" y="3242"/>
                    <a:pt x="1008" y="3169"/>
                    <a:pt x="1152" y="3025"/>
                  </a:cubicBezTo>
                  <a:lnTo>
                    <a:pt x="2503" y="1673"/>
                  </a:lnTo>
                  <a:cubicBezTo>
                    <a:pt x="2791" y="1385"/>
                    <a:pt x="2791" y="918"/>
                    <a:pt x="2503" y="629"/>
                  </a:cubicBezTo>
                  <a:lnTo>
                    <a:pt x="1877" y="2"/>
                  </a:ln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65"/>
          <p:cNvGrpSpPr/>
          <p:nvPr/>
        </p:nvGrpSpPr>
        <p:grpSpPr>
          <a:xfrm>
            <a:off x="7127000" y="2645500"/>
            <a:ext cx="368200" cy="354175"/>
            <a:chOff x="6370625" y="2645500"/>
            <a:chExt cx="368200" cy="354175"/>
          </a:xfrm>
        </p:grpSpPr>
        <p:sp>
          <p:nvSpPr>
            <p:cNvPr id="5448" name="Google Shape;5448;p65"/>
            <p:cNvSpPr/>
            <p:nvPr/>
          </p:nvSpPr>
          <p:spPr>
            <a:xfrm>
              <a:off x="6537650" y="2645500"/>
              <a:ext cx="56925" cy="33775"/>
            </a:xfrm>
            <a:custGeom>
              <a:rect b="b" l="l" r="r" t="t"/>
              <a:pathLst>
                <a:path extrusionOk="0" h="1351" w="2277">
                  <a:moveTo>
                    <a:pt x="1653" y="1"/>
                  </a:moveTo>
                  <a:cubicBezTo>
                    <a:pt x="917" y="1"/>
                    <a:pt x="361" y="495"/>
                    <a:pt x="61" y="1018"/>
                  </a:cubicBezTo>
                  <a:cubicBezTo>
                    <a:pt x="0" y="1125"/>
                    <a:pt x="37" y="1261"/>
                    <a:pt x="144" y="1322"/>
                  </a:cubicBezTo>
                  <a:cubicBezTo>
                    <a:pt x="177" y="1340"/>
                    <a:pt x="214" y="1350"/>
                    <a:pt x="253" y="1350"/>
                  </a:cubicBezTo>
                  <a:cubicBezTo>
                    <a:pt x="334" y="1350"/>
                    <a:pt x="407" y="1308"/>
                    <a:pt x="447" y="1239"/>
                  </a:cubicBezTo>
                  <a:cubicBezTo>
                    <a:pt x="823" y="581"/>
                    <a:pt x="1328" y="450"/>
                    <a:pt x="1667" y="450"/>
                  </a:cubicBezTo>
                  <a:cubicBezTo>
                    <a:pt x="1802" y="450"/>
                    <a:pt x="1911" y="471"/>
                    <a:pt x="1975" y="487"/>
                  </a:cubicBezTo>
                  <a:cubicBezTo>
                    <a:pt x="1993" y="492"/>
                    <a:pt x="2012" y="494"/>
                    <a:pt x="2030" y="494"/>
                  </a:cubicBezTo>
                  <a:cubicBezTo>
                    <a:pt x="2130" y="494"/>
                    <a:pt x="2221" y="427"/>
                    <a:pt x="2246" y="325"/>
                  </a:cubicBezTo>
                  <a:cubicBezTo>
                    <a:pt x="2277" y="206"/>
                    <a:pt x="2202" y="84"/>
                    <a:pt x="2083" y="55"/>
                  </a:cubicBezTo>
                  <a:cubicBezTo>
                    <a:pt x="1934" y="18"/>
                    <a:pt x="1790" y="1"/>
                    <a:pt x="1653" y="1"/>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5"/>
            <p:cNvSpPr/>
            <p:nvPr/>
          </p:nvSpPr>
          <p:spPr>
            <a:xfrm>
              <a:off x="6396100" y="2766425"/>
              <a:ext cx="316925" cy="198750"/>
            </a:xfrm>
            <a:custGeom>
              <a:rect b="b" l="l" r="r" t="t"/>
              <a:pathLst>
                <a:path extrusionOk="0" h="7950" w="12677">
                  <a:moveTo>
                    <a:pt x="1009" y="0"/>
                  </a:moveTo>
                  <a:cubicBezTo>
                    <a:pt x="464" y="7"/>
                    <a:pt x="27" y="449"/>
                    <a:pt x="27" y="992"/>
                  </a:cubicBezTo>
                  <a:cubicBezTo>
                    <a:pt x="25" y="1535"/>
                    <a:pt x="462" y="1978"/>
                    <a:pt x="1005" y="1987"/>
                  </a:cubicBezTo>
                  <a:cubicBezTo>
                    <a:pt x="462" y="1995"/>
                    <a:pt x="25" y="2439"/>
                    <a:pt x="27" y="2982"/>
                  </a:cubicBezTo>
                  <a:cubicBezTo>
                    <a:pt x="27" y="3525"/>
                    <a:pt x="462" y="3966"/>
                    <a:pt x="1006" y="3975"/>
                  </a:cubicBezTo>
                  <a:lnTo>
                    <a:pt x="1006" y="3975"/>
                  </a:lnTo>
                  <a:cubicBezTo>
                    <a:pt x="1001" y="3975"/>
                    <a:pt x="997" y="3975"/>
                    <a:pt x="993" y="3975"/>
                  </a:cubicBezTo>
                  <a:cubicBezTo>
                    <a:pt x="445" y="3975"/>
                    <a:pt x="0" y="4418"/>
                    <a:pt x="0" y="4968"/>
                  </a:cubicBezTo>
                  <a:cubicBezTo>
                    <a:pt x="0" y="5513"/>
                    <a:pt x="439" y="5954"/>
                    <a:pt x="981" y="5961"/>
                  </a:cubicBezTo>
                  <a:lnTo>
                    <a:pt x="981" y="5961"/>
                  </a:lnTo>
                  <a:cubicBezTo>
                    <a:pt x="439" y="5969"/>
                    <a:pt x="0" y="6410"/>
                    <a:pt x="0" y="6956"/>
                  </a:cubicBezTo>
                  <a:cubicBezTo>
                    <a:pt x="0" y="7505"/>
                    <a:pt x="445" y="7949"/>
                    <a:pt x="993" y="7949"/>
                  </a:cubicBezTo>
                  <a:cubicBezTo>
                    <a:pt x="998" y="7949"/>
                    <a:pt x="1003" y="7949"/>
                    <a:pt x="1009" y="7949"/>
                  </a:cubicBezTo>
                  <a:lnTo>
                    <a:pt x="11682" y="7949"/>
                  </a:lnTo>
                  <a:cubicBezTo>
                    <a:pt x="12225" y="7941"/>
                    <a:pt x="12662" y="7499"/>
                    <a:pt x="12662" y="6956"/>
                  </a:cubicBezTo>
                  <a:cubicBezTo>
                    <a:pt x="12662" y="6413"/>
                    <a:pt x="12225" y="5969"/>
                    <a:pt x="11682" y="5961"/>
                  </a:cubicBezTo>
                  <a:cubicBezTo>
                    <a:pt x="12225" y="5954"/>
                    <a:pt x="12662" y="5511"/>
                    <a:pt x="12662" y="4968"/>
                  </a:cubicBezTo>
                  <a:cubicBezTo>
                    <a:pt x="12662" y="4425"/>
                    <a:pt x="12225" y="3983"/>
                    <a:pt x="11682" y="3975"/>
                  </a:cubicBezTo>
                  <a:cubicBezTo>
                    <a:pt x="12227" y="3968"/>
                    <a:pt x="12663" y="3526"/>
                    <a:pt x="12663" y="2982"/>
                  </a:cubicBezTo>
                  <a:cubicBezTo>
                    <a:pt x="12663" y="2439"/>
                    <a:pt x="12228" y="1995"/>
                    <a:pt x="11685" y="1987"/>
                  </a:cubicBezTo>
                  <a:cubicBezTo>
                    <a:pt x="12233" y="1985"/>
                    <a:pt x="12677" y="1542"/>
                    <a:pt x="12677" y="994"/>
                  </a:cubicBezTo>
                  <a:cubicBezTo>
                    <a:pt x="12677" y="446"/>
                    <a:pt x="12232" y="0"/>
                    <a:pt x="1168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5"/>
            <p:cNvSpPr/>
            <p:nvPr/>
          </p:nvSpPr>
          <p:spPr>
            <a:xfrm>
              <a:off x="6664650" y="2766425"/>
              <a:ext cx="48375" cy="198725"/>
            </a:xfrm>
            <a:custGeom>
              <a:rect b="b" l="l" r="r" t="t"/>
              <a:pathLst>
                <a:path extrusionOk="0" h="7949" w="1935">
                  <a:moveTo>
                    <a:pt x="1" y="0"/>
                  </a:moveTo>
                  <a:cubicBezTo>
                    <a:pt x="545" y="7"/>
                    <a:pt x="982" y="449"/>
                    <a:pt x="982" y="992"/>
                  </a:cubicBezTo>
                  <a:cubicBezTo>
                    <a:pt x="982" y="1535"/>
                    <a:pt x="547" y="1978"/>
                    <a:pt x="4" y="1987"/>
                  </a:cubicBezTo>
                  <a:cubicBezTo>
                    <a:pt x="547" y="1995"/>
                    <a:pt x="982" y="2439"/>
                    <a:pt x="982" y="2982"/>
                  </a:cubicBezTo>
                  <a:cubicBezTo>
                    <a:pt x="982" y="3526"/>
                    <a:pt x="545" y="3968"/>
                    <a:pt x="1" y="3975"/>
                  </a:cubicBezTo>
                  <a:cubicBezTo>
                    <a:pt x="544" y="3983"/>
                    <a:pt x="980" y="4425"/>
                    <a:pt x="980" y="4968"/>
                  </a:cubicBezTo>
                  <a:cubicBezTo>
                    <a:pt x="980" y="5511"/>
                    <a:pt x="544" y="5954"/>
                    <a:pt x="1" y="5961"/>
                  </a:cubicBezTo>
                  <a:cubicBezTo>
                    <a:pt x="544" y="5969"/>
                    <a:pt x="980" y="6413"/>
                    <a:pt x="980" y="6956"/>
                  </a:cubicBezTo>
                  <a:cubicBezTo>
                    <a:pt x="980" y="7499"/>
                    <a:pt x="544" y="7941"/>
                    <a:pt x="1" y="7949"/>
                  </a:cubicBezTo>
                  <a:lnTo>
                    <a:pt x="940" y="7949"/>
                  </a:lnTo>
                  <a:cubicBezTo>
                    <a:pt x="1483" y="7941"/>
                    <a:pt x="1920" y="7499"/>
                    <a:pt x="1920" y="6956"/>
                  </a:cubicBezTo>
                  <a:cubicBezTo>
                    <a:pt x="1920" y="6413"/>
                    <a:pt x="1483" y="5969"/>
                    <a:pt x="940" y="5961"/>
                  </a:cubicBezTo>
                  <a:cubicBezTo>
                    <a:pt x="1483" y="5954"/>
                    <a:pt x="1920" y="5511"/>
                    <a:pt x="1920" y="4968"/>
                  </a:cubicBezTo>
                  <a:cubicBezTo>
                    <a:pt x="1920" y="4425"/>
                    <a:pt x="1483" y="3983"/>
                    <a:pt x="940" y="3975"/>
                  </a:cubicBezTo>
                  <a:cubicBezTo>
                    <a:pt x="1485" y="3968"/>
                    <a:pt x="1921" y="3526"/>
                    <a:pt x="1921" y="2982"/>
                  </a:cubicBezTo>
                  <a:cubicBezTo>
                    <a:pt x="1921" y="2439"/>
                    <a:pt x="1486" y="1995"/>
                    <a:pt x="943" y="1987"/>
                  </a:cubicBezTo>
                  <a:cubicBezTo>
                    <a:pt x="1491" y="1985"/>
                    <a:pt x="1935" y="1542"/>
                    <a:pt x="1935" y="994"/>
                  </a:cubicBezTo>
                  <a:cubicBezTo>
                    <a:pt x="1935" y="446"/>
                    <a:pt x="1490" y="0"/>
                    <a:pt x="940" y="0"/>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5"/>
            <p:cNvSpPr/>
            <p:nvPr/>
          </p:nvSpPr>
          <p:spPr>
            <a:xfrm>
              <a:off x="6396100" y="2766425"/>
              <a:ext cx="316550" cy="49675"/>
            </a:xfrm>
            <a:custGeom>
              <a:rect b="b" l="l" r="r" t="t"/>
              <a:pathLst>
                <a:path extrusionOk="0" h="1987" w="12662">
                  <a:moveTo>
                    <a:pt x="993" y="0"/>
                  </a:moveTo>
                  <a:cubicBezTo>
                    <a:pt x="445" y="0"/>
                    <a:pt x="0" y="444"/>
                    <a:pt x="0" y="994"/>
                  </a:cubicBezTo>
                  <a:cubicBezTo>
                    <a:pt x="0" y="1543"/>
                    <a:pt x="445" y="1987"/>
                    <a:pt x="993" y="1987"/>
                  </a:cubicBezTo>
                  <a:cubicBezTo>
                    <a:pt x="998" y="1987"/>
                    <a:pt x="1003" y="1987"/>
                    <a:pt x="1009" y="1987"/>
                  </a:cubicBezTo>
                  <a:lnTo>
                    <a:pt x="11682" y="1987"/>
                  </a:lnTo>
                  <a:cubicBezTo>
                    <a:pt x="12225" y="1980"/>
                    <a:pt x="12662" y="1536"/>
                    <a:pt x="12662" y="994"/>
                  </a:cubicBezTo>
                  <a:cubicBezTo>
                    <a:pt x="12662" y="451"/>
                    <a:pt x="12225" y="7"/>
                    <a:pt x="11682" y="0"/>
                  </a:cubicBezTo>
                  <a:lnTo>
                    <a:pt x="1009" y="0"/>
                  </a:lnTo>
                  <a:cubicBezTo>
                    <a:pt x="1003" y="0"/>
                    <a:pt x="998" y="0"/>
                    <a:pt x="993" y="0"/>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5"/>
            <p:cNvSpPr/>
            <p:nvPr/>
          </p:nvSpPr>
          <p:spPr>
            <a:xfrm>
              <a:off x="6396100" y="2865775"/>
              <a:ext cx="316550" cy="49725"/>
            </a:xfrm>
            <a:custGeom>
              <a:rect b="b" l="l" r="r" t="t"/>
              <a:pathLst>
                <a:path extrusionOk="0" h="1989" w="12662">
                  <a:moveTo>
                    <a:pt x="993" y="1"/>
                  </a:moveTo>
                  <a:cubicBezTo>
                    <a:pt x="445" y="1"/>
                    <a:pt x="0" y="444"/>
                    <a:pt x="0" y="994"/>
                  </a:cubicBezTo>
                  <a:cubicBezTo>
                    <a:pt x="0" y="1544"/>
                    <a:pt x="447" y="1989"/>
                    <a:pt x="996" y="1989"/>
                  </a:cubicBezTo>
                  <a:cubicBezTo>
                    <a:pt x="1000" y="1989"/>
                    <a:pt x="1004" y="1989"/>
                    <a:pt x="1009" y="1989"/>
                  </a:cubicBezTo>
                  <a:lnTo>
                    <a:pt x="11682" y="1989"/>
                  </a:lnTo>
                  <a:cubicBezTo>
                    <a:pt x="12225" y="1980"/>
                    <a:pt x="12662" y="1537"/>
                    <a:pt x="12662" y="994"/>
                  </a:cubicBezTo>
                  <a:cubicBezTo>
                    <a:pt x="12662" y="451"/>
                    <a:pt x="12225" y="9"/>
                    <a:pt x="11682" y="1"/>
                  </a:cubicBezTo>
                  <a:lnTo>
                    <a:pt x="1009" y="1"/>
                  </a:lnTo>
                  <a:cubicBezTo>
                    <a:pt x="1003" y="1"/>
                    <a:pt x="998" y="1"/>
                    <a:pt x="993" y="1"/>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5"/>
            <p:cNvSpPr/>
            <p:nvPr/>
          </p:nvSpPr>
          <p:spPr>
            <a:xfrm>
              <a:off x="6664650" y="2766425"/>
              <a:ext cx="48050" cy="49675"/>
            </a:xfrm>
            <a:custGeom>
              <a:rect b="b" l="l" r="r" t="t"/>
              <a:pathLst>
                <a:path extrusionOk="0" h="1987" w="1922">
                  <a:moveTo>
                    <a:pt x="4" y="0"/>
                  </a:moveTo>
                  <a:cubicBezTo>
                    <a:pt x="3" y="0"/>
                    <a:pt x="2" y="0"/>
                    <a:pt x="1" y="0"/>
                  </a:cubicBezTo>
                  <a:lnTo>
                    <a:pt x="7" y="0"/>
                  </a:lnTo>
                  <a:cubicBezTo>
                    <a:pt x="6" y="0"/>
                    <a:pt x="5" y="0"/>
                    <a:pt x="4" y="0"/>
                  </a:cubicBezTo>
                  <a:close/>
                  <a:moveTo>
                    <a:pt x="7" y="0"/>
                  </a:moveTo>
                  <a:cubicBezTo>
                    <a:pt x="554" y="2"/>
                    <a:pt x="996" y="446"/>
                    <a:pt x="996" y="994"/>
                  </a:cubicBezTo>
                  <a:cubicBezTo>
                    <a:pt x="996" y="1542"/>
                    <a:pt x="552" y="1985"/>
                    <a:pt x="4" y="1987"/>
                  </a:cubicBezTo>
                  <a:lnTo>
                    <a:pt x="943" y="1987"/>
                  </a:lnTo>
                  <a:cubicBezTo>
                    <a:pt x="1486" y="1978"/>
                    <a:pt x="1921" y="1535"/>
                    <a:pt x="1921" y="992"/>
                  </a:cubicBezTo>
                  <a:cubicBezTo>
                    <a:pt x="1920" y="449"/>
                    <a:pt x="1483" y="7"/>
                    <a:pt x="940" y="0"/>
                  </a:cubicBezTo>
                  <a:close/>
                </a:path>
              </a:pathLst>
            </a:custGeom>
            <a:solidFill>
              <a:srgbClr val="D4AB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5"/>
            <p:cNvSpPr/>
            <p:nvPr/>
          </p:nvSpPr>
          <p:spPr>
            <a:xfrm>
              <a:off x="6664650" y="2865775"/>
              <a:ext cx="48000" cy="49725"/>
            </a:xfrm>
            <a:custGeom>
              <a:rect b="b" l="l" r="r" t="t"/>
              <a:pathLst>
                <a:path extrusionOk="0" h="1989" w="1920">
                  <a:moveTo>
                    <a:pt x="1" y="1"/>
                  </a:moveTo>
                  <a:cubicBezTo>
                    <a:pt x="550" y="1"/>
                    <a:pt x="996" y="446"/>
                    <a:pt x="996" y="994"/>
                  </a:cubicBezTo>
                  <a:cubicBezTo>
                    <a:pt x="996" y="1544"/>
                    <a:pt x="550" y="1987"/>
                    <a:pt x="1" y="1989"/>
                  </a:cubicBezTo>
                  <a:lnTo>
                    <a:pt x="940" y="1989"/>
                  </a:lnTo>
                  <a:cubicBezTo>
                    <a:pt x="1483" y="1980"/>
                    <a:pt x="1920" y="1537"/>
                    <a:pt x="1920" y="994"/>
                  </a:cubicBezTo>
                  <a:cubicBezTo>
                    <a:pt x="1920" y="451"/>
                    <a:pt x="1483" y="9"/>
                    <a:pt x="940" y="1"/>
                  </a:cubicBezTo>
                  <a:close/>
                </a:path>
              </a:pathLst>
            </a:custGeom>
            <a:solidFill>
              <a:srgbClr val="D4AB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5"/>
            <p:cNvSpPr/>
            <p:nvPr/>
          </p:nvSpPr>
          <p:spPr>
            <a:xfrm>
              <a:off x="6434450" y="2734925"/>
              <a:ext cx="233650" cy="157150"/>
            </a:xfrm>
            <a:custGeom>
              <a:rect b="b" l="l" r="r" t="t"/>
              <a:pathLst>
                <a:path extrusionOk="0" h="6286" w="9346">
                  <a:moveTo>
                    <a:pt x="8089" y="1"/>
                  </a:moveTo>
                  <a:cubicBezTo>
                    <a:pt x="8088" y="1"/>
                    <a:pt x="8087" y="1"/>
                    <a:pt x="8086" y="1"/>
                  </a:cubicBezTo>
                  <a:lnTo>
                    <a:pt x="1260" y="1"/>
                  </a:lnTo>
                  <a:cubicBezTo>
                    <a:pt x="565" y="1"/>
                    <a:pt x="1" y="564"/>
                    <a:pt x="1" y="1260"/>
                  </a:cubicBezTo>
                  <a:lnTo>
                    <a:pt x="3950" y="1260"/>
                  </a:lnTo>
                  <a:cubicBezTo>
                    <a:pt x="4385" y="1260"/>
                    <a:pt x="4739" y="1615"/>
                    <a:pt x="4739" y="2051"/>
                  </a:cubicBezTo>
                  <a:lnTo>
                    <a:pt x="4739" y="4068"/>
                  </a:lnTo>
                  <a:cubicBezTo>
                    <a:pt x="4739" y="4412"/>
                    <a:pt x="5008" y="4707"/>
                    <a:pt x="5352" y="4719"/>
                  </a:cubicBezTo>
                  <a:cubicBezTo>
                    <a:pt x="5361" y="4719"/>
                    <a:pt x="5369" y="4719"/>
                    <a:pt x="5377" y="4719"/>
                  </a:cubicBezTo>
                  <a:cubicBezTo>
                    <a:pt x="5725" y="4719"/>
                    <a:pt x="6012" y="4436"/>
                    <a:pt x="6012" y="4083"/>
                  </a:cubicBezTo>
                  <a:lnTo>
                    <a:pt x="6012" y="2933"/>
                  </a:lnTo>
                  <a:cubicBezTo>
                    <a:pt x="6043" y="2608"/>
                    <a:pt x="6315" y="2346"/>
                    <a:pt x="6645" y="2346"/>
                  </a:cubicBezTo>
                  <a:cubicBezTo>
                    <a:pt x="6649" y="2346"/>
                    <a:pt x="6653" y="2346"/>
                    <a:pt x="6658" y="2346"/>
                  </a:cubicBezTo>
                  <a:cubicBezTo>
                    <a:pt x="7003" y="2353"/>
                    <a:pt x="7280" y="2635"/>
                    <a:pt x="7281" y="2982"/>
                  </a:cubicBezTo>
                  <a:lnTo>
                    <a:pt x="7281" y="5634"/>
                  </a:lnTo>
                  <a:cubicBezTo>
                    <a:pt x="7281" y="5978"/>
                    <a:pt x="7550" y="6272"/>
                    <a:pt x="7894" y="6285"/>
                  </a:cubicBezTo>
                  <a:cubicBezTo>
                    <a:pt x="7901" y="6285"/>
                    <a:pt x="7908" y="6285"/>
                    <a:pt x="7915" y="6285"/>
                  </a:cubicBezTo>
                  <a:cubicBezTo>
                    <a:pt x="8266" y="6285"/>
                    <a:pt x="8553" y="6002"/>
                    <a:pt x="8553" y="5649"/>
                  </a:cubicBezTo>
                  <a:lnTo>
                    <a:pt x="8553" y="2051"/>
                  </a:lnTo>
                  <a:cubicBezTo>
                    <a:pt x="8553" y="1615"/>
                    <a:pt x="8907" y="1260"/>
                    <a:pt x="9344" y="1260"/>
                  </a:cubicBezTo>
                  <a:lnTo>
                    <a:pt x="9345" y="1260"/>
                  </a:lnTo>
                  <a:lnTo>
                    <a:pt x="9345" y="1232"/>
                  </a:lnTo>
                  <a:cubicBezTo>
                    <a:pt x="9330" y="548"/>
                    <a:pt x="8772" y="1"/>
                    <a:pt x="8089" y="1"/>
                  </a:cubicBez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5"/>
            <p:cNvSpPr/>
            <p:nvPr/>
          </p:nvSpPr>
          <p:spPr>
            <a:xfrm>
              <a:off x="6380625" y="2960125"/>
              <a:ext cx="346775" cy="39550"/>
            </a:xfrm>
            <a:custGeom>
              <a:rect b="b" l="l" r="r" t="t"/>
              <a:pathLst>
                <a:path extrusionOk="0" h="1582" w="13871">
                  <a:moveTo>
                    <a:pt x="0" y="0"/>
                  </a:moveTo>
                  <a:lnTo>
                    <a:pt x="526" y="1086"/>
                  </a:lnTo>
                  <a:cubicBezTo>
                    <a:pt x="673" y="1390"/>
                    <a:pt x="982" y="1582"/>
                    <a:pt x="1319" y="1582"/>
                  </a:cubicBezTo>
                  <a:lnTo>
                    <a:pt x="12554" y="1582"/>
                  </a:lnTo>
                  <a:cubicBezTo>
                    <a:pt x="12891" y="1582"/>
                    <a:pt x="13198" y="1390"/>
                    <a:pt x="13346" y="1086"/>
                  </a:cubicBezTo>
                  <a:lnTo>
                    <a:pt x="13871" y="0"/>
                  </a:lnTo>
                  <a:close/>
                </a:path>
              </a:pathLst>
            </a:custGeom>
            <a:solidFill>
              <a:srgbClr val="6F8D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5"/>
            <p:cNvSpPr/>
            <p:nvPr/>
          </p:nvSpPr>
          <p:spPr>
            <a:xfrm>
              <a:off x="6670550" y="2960125"/>
              <a:ext cx="56850" cy="39550"/>
            </a:xfrm>
            <a:custGeom>
              <a:rect b="b" l="l" r="r" t="t"/>
              <a:pathLst>
                <a:path extrusionOk="0" h="1582" w="2274">
                  <a:moveTo>
                    <a:pt x="1319" y="0"/>
                  </a:moveTo>
                  <a:lnTo>
                    <a:pt x="793" y="1086"/>
                  </a:lnTo>
                  <a:cubicBezTo>
                    <a:pt x="645" y="1390"/>
                    <a:pt x="338" y="1582"/>
                    <a:pt x="1" y="1582"/>
                  </a:cubicBezTo>
                  <a:lnTo>
                    <a:pt x="955" y="1582"/>
                  </a:lnTo>
                  <a:cubicBezTo>
                    <a:pt x="1292" y="1582"/>
                    <a:pt x="1599" y="1390"/>
                    <a:pt x="1748" y="1086"/>
                  </a:cubicBezTo>
                  <a:lnTo>
                    <a:pt x="2274" y="0"/>
                  </a:lnTo>
                  <a:close/>
                </a:path>
              </a:pathLst>
            </a:custGeom>
            <a:solidFill>
              <a:srgbClr val="4A6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5"/>
            <p:cNvSpPr/>
            <p:nvPr/>
          </p:nvSpPr>
          <p:spPr>
            <a:xfrm>
              <a:off x="6370625" y="2951525"/>
              <a:ext cx="368200" cy="21225"/>
            </a:xfrm>
            <a:custGeom>
              <a:rect b="b" l="l" r="r" t="t"/>
              <a:pathLst>
                <a:path extrusionOk="0" h="849" w="14728">
                  <a:moveTo>
                    <a:pt x="425" y="0"/>
                  </a:moveTo>
                  <a:cubicBezTo>
                    <a:pt x="191" y="0"/>
                    <a:pt x="1" y="189"/>
                    <a:pt x="1" y="424"/>
                  </a:cubicBezTo>
                  <a:cubicBezTo>
                    <a:pt x="1" y="660"/>
                    <a:pt x="191" y="849"/>
                    <a:pt x="425" y="849"/>
                  </a:cubicBezTo>
                  <a:cubicBezTo>
                    <a:pt x="428" y="849"/>
                    <a:pt x="431" y="849"/>
                    <a:pt x="434" y="848"/>
                  </a:cubicBezTo>
                  <a:lnTo>
                    <a:pt x="14294" y="848"/>
                  </a:lnTo>
                  <a:cubicBezTo>
                    <a:pt x="14297" y="849"/>
                    <a:pt x="14300" y="849"/>
                    <a:pt x="14304" y="849"/>
                  </a:cubicBezTo>
                  <a:cubicBezTo>
                    <a:pt x="14537" y="849"/>
                    <a:pt x="14728" y="660"/>
                    <a:pt x="14728" y="424"/>
                  </a:cubicBezTo>
                  <a:cubicBezTo>
                    <a:pt x="14728" y="189"/>
                    <a:pt x="14537" y="0"/>
                    <a:pt x="14304" y="0"/>
                  </a:cubicBezTo>
                  <a:cubicBezTo>
                    <a:pt x="14300" y="0"/>
                    <a:pt x="14297" y="0"/>
                    <a:pt x="14294" y="0"/>
                  </a:cubicBezTo>
                  <a:lnTo>
                    <a:pt x="434" y="0"/>
                  </a:lnTo>
                  <a:cubicBezTo>
                    <a:pt x="431" y="0"/>
                    <a:pt x="428" y="0"/>
                    <a:pt x="425" y="0"/>
                  </a:cubicBezTo>
                  <a:close/>
                </a:path>
              </a:pathLst>
            </a:custGeom>
            <a:solidFill>
              <a:srgbClr val="FF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5"/>
            <p:cNvSpPr/>
            <p:nvPr/>
          </p:nvSpPr>
          <p:spPr>
            <a:xfrm>
              <a:off x="6479300" y="2667300"/>
              <a:ext cx="111950" cy="99125"/>
            </a:xfrm>
            <a:custGeom>
              <a:rect b="b" l="l" r="r" t="t"/>
              <a:pathLst>
                <a:path extrusionOk="0" h="3965" w="4478">
                  <a:moveTo>
                    <a:pt x="1817" y="1"/>
                  </a:moveTo>
                  <a:cubicBezTo>
                    <a:pt x="1125" y="1"/>
                    <a:pt x="569" y="346"/>
                    <a:pt x="329" y="1096"/>
                  </a:cubicBezTo>
                  <a:cubicBezTo>
                    <a:pt x="1" y="2121"/>
                    <a:pt x="264" y="3554"/>
                    <a:pt x="1318" y="3891"/>
                  </a:cubicBezTo>
                  <a:cubicBezTo>
                    <a:pt x="1474" y="3941"/>
                    <a:pt x="1639" y="3965"/>
                    <a:pt x="1808" y="3965"/>
                  </a:cubicBezTo>
                  <a:cubicBezTo>
                    <a:pt x="2776" y="3965"/>
                    <a:pt x="3869" y="3195"/>
                    <a:pt x="4149" y="2321"/>
                  </a:cubicBezTo>
                  <a:cubicBezTo>
                    <a:pt x="4477" y="1296"/>
                    <a:pt x="3687" y="478"/>
                    <a:pt x="2633" y="140"/>
                  </a:cubicBezTo>
                  <a:cubicBezTo>
                    <a:pt x="2348" y="48"/>
                    <a:pt x="2073" y="1"/>
                    <a:pt x="1817"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5"/>
            <p:cNvSpPr/>
            <p:nvPr/>
          </p:nvSpPr>
          <p:spPr>
            <a:xfrm>
              <a:off x="6512225" y="2667300"/>
              <a:ext cx="79025" cy="99125"/>
            </a:xfrm>
            <a:custGeom>
              <a:rect b="b" l="l" r="r" t="t"/>
              <a:pathLst>
                <a:path extrusionOk="0" h="3965" w="3161">
                  <a:moveTo>
                    <a:pt x="503" y="1"/>
                  </a:moveTo>
                  <a:cubicBezTo>
                    <a:pt x="332" y="1"/>
                    <a:pt x="168" y="22"/>
                    <a:pt x="16" y="65"/>
                  </a:cubicBezTo>
                  <a:cubicBezTo>
                    <a:pt x="105" y="84"/>
                    <a:pt x="196" y="109"/>
                    <a:pt x="287" y="140"/>
                  </a:cubicBezTo>
                  <a:cubicBezTo>
                    <a:pt x="1341" y="477"/>
                    <a:pt x="2134" y="1296"/>
                    <a:pt x="1803" y="2321"/>
                  </a:cubicBezTo>
                  <a:cubicBezTo>
                    <a:pt x="1574" y="3035"/>
                    <a:pt x="803" y="3679"/>
                    <a:pt x="1" y="3891"/>
                  </a:cubicBezTo>
                  <a:cubicBezTo>
                    <a:pt x="156" y="3941"/>
                    <a:pt x="321" y="3964"/>
                    <a:pt x="489" y="3964"/>
                  </a:cubicBezTo>
                  <a:cubicBezTo>
                    <a:pt x="1459" y="3964"/>
                    <a:pt x="2551" y="3195"/>
                    <a:pt x="2832" y="2321"/>
                  </a:cubicBezTo>
                  <a:cubicBezTo>
                    <a:pt x="3160" y="1296"/>
                    <a:pt x="2370" y="478"/>
                    <a:pt x="1316" y="140"/>
                  </a:cubicBezTo>
                  <a:cubicBezTo>
                    <a:pt x="1032" y="48"/>
                    <a:pt x="759" y="1"/>
                    <a:pt x="503" y="1"/>
                  </a:cubicBezTo>
                  <a:close/>
                </a:path>
              </a:pathLst>
            </a:custGeom>
            <a:solidFill>
              <a:srgbClr val="8E03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5"/>
            <p:cNvSpPr/>
            <p:nvPr/>
          </p:nvSpPr>
          <p:spPr>
            <a:xfrm>
              <a:off x="6502075" y="2682500"/>
              <a:ext cx="29725" cy="25275"/>
            </a:xfrm>
            <a:custGeom>
              <a:rect b="b" l="l" r="r" t="t"/>
              <a:pathLst>
                <a:path extrusionOk="0" h="1011" w="1189">
                  <a:moveTo>
                    <a:pt x="968" y="0"/>
                  </a:moveTo>
                  <a:cubicBezTo>
                    <a:pt x="518" y="19"/>
                    <a:pt x="179" y="280"/>
                    <a:pt x="37" y="720"/>
                  </a:cubicBezTo>
                  <a:cubicBezTo>
                    <a:pt x="0" y="837"/>
                    <a:pt x="64" y="961"/>
                    <a:pt x="181" y="998"/>
                  </a:cubicBezTo>
                  <a:cubicBezTo>
                    <a:pt x="203" y="1005"/>
                    <a:pt x="224" y="1010"/>
                    <a:pt x="248" y="1010"/>
                  </a:cubicBezTo>
                  <a:cubicBezTo>
                    <a:pt x="344" y="1009"/>
                    <a:pt x="430" y="946"/>
                    <a:pt x="459" y="855"/>
                  </a:cubicBezTo>
                  <a:cubicBezTo>
                    <a:pt x="543" y="592"/>
                    <a:pt x="722" y="454"/>
                    <a:pt x="987" y="442"/>
                  </a:cubicBezTo>
                  <a:cubicBezTo>
                    <a:pt x="1103" y="430"/>
                    <a:pt x="1189" y="329"/>
                    <a:pt x="1186" y="213"/>
                  </a:cubicBezTo>
                  <a:cubicBezTo>
                    <a:pt x="1180" y="96"/>
                    <a:pt x="1086" y="2"/>
                    <a:pt x="968"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65"/>
          <p:cNvGrpSpPr/>
          <p:nvPr/>
        </p:nvGrpSpPr>
        <p:grpSpPr>
          <a:xfrm>
            <a:off x="2862738" y="3223675"/>
            <a:ext cx="359550" cy="366975"/>
            <a:chOff x="2092850" y="3223675"/>
            <a:chExt cx="359550" cy="366975"/>
          </a:xfrm>
        </p:grpSpPr>
        <p:sp>
          <p:nvSpPr>
            <p:cNvPr id="5463" name="Google Shape;5463;p65"/>
            <p:cNvSpPr/>
            <p:nvPr/>
          </p:nvSpPr>
          <p:spPr>
            <a:xfrm>
              <a:off x="2092850" y="3339675"/>
              <a:ext cx="252275" cy="250975"/>
            </a:xfrm>
            <a:custGeom>
              <a:rect b="b" l="l" r="r" t="t"/>
              <a:pathLst>
                <a:path extrusionOk="0" h="10039" w="10091">
                  <a:moveTo>
                    <a:pt x="9365" y="0"/>
                  </a:moveTo>
                  <a:lnTo>
                    <a:pt x="201" y="9165"/>
                  </a:lnTo>
                  <a:cubicBezTo>
                    <a:pt x="0" y="9364"/>
                    <a:pt x="0" y="9689"/>
                    <a:pt x="201" y="9890"/>
                  </a:cubicBezTo>
                  <a:cubicBezTo>
                    <a:pt x="301" y="9989"/>
                    <a:pt x="433" y="10039"/>
                    <a:pt x="564" y="10039"/>
                  </a:cubicBezTo>
                  <a:cubicBezTo>
                    <a:pt x="695" y="10039"/>
                    <a:pt x="827" y="9989"/>
                    <a:pt x="926" y="9890"/>
                  </a:cubicBezTo>
                  <a:lnTo>
                    <a:pt x="10090" y="725"/>
                  </a:lnTo>
                  <a:lnTo>
                    <a:pt x="9365" y="0"/>
                  </a:lnTo>
                  <a:close/>
                </a:path>
              </a:pathLst>
            </a:custGeom>
            <a:solidFill>
              <a:srgbClr val="A7908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64" name="Google Shape;5464;p65"/>
            <p:cNvSpPr/>
            <p:nvPr/>
          </p:nvSpPr>
          <p:spPr>
            <a:xfrm>
              <a:off x="2359800" y="3223675"/>
              <a:ext cx="92600" cy="122275"/>
            </a:xfrm>
            <a:custGeom>
              <a:rect b="b" l="l" r="r" t="t"/>
              <a:pathLst>
                <a:path extrusionOk="0" h="4891" w="3704">
                  <a:moveTo>
                    <a:pt x="531" y="1"/>
                  </a:moveTo>
                  <a:cubicBezTo>
                    <a:pt x="261" y="1"/>
                    <a:pt x="0" y="210"/>
                    <a:pt x="24" y="530"/>
                  </a:cubicBezTo>
                  <a:cubicBezTo>
                    <a:pt x="33" y="649"/>
                    <a:pt x="67" y="766"/>
                    <a:pt x="120" y="872"/>
                  </a:cubicBezTo>
                  <a:lnTo>
                    <a:pt x="1931" y="4401"/>
                  </a:lnTo>
                  <a:cubicBezTo>
                    <a:pt x="2090" y="4711"/>
                    <a:pt x="2405" y="4890"/>
                    <a:pt x="2731" y="4890"/>
                  </a:cubicBezTo>
                  <a:cubicBezTo>
                    <a:pt x="2869" y="4890"/>
                    <a:pt x="3009" y="4858"/>
                    <a:pt x="3140" y="4790"/>
                  </a:cubicBezTo>
                  <a:cubicBezTo>
                    <a:pt x="3294" y="4713"/>
                    <a:pt x="3420" y="4593"/>
                    <a:pt x="3508" y="4447"/>
                  </a:cubicBezTo>
                  <a:cubicBezTo>
                    <a:pt x="3704" y="4118"/>
                    <a:pt x="3663" y="3698"/>
                    <a:pt x="3427" y="3396"/>
                  </a:cubicBezTo>
                  <a:lnTo>
                    <a:pt x="926" y="196"/>
                  </a:lnTo>
                  <a:cubicBezTo>
                    <a:pt x="821" y="61"/>
                    <a:pt x="674" y="1"/>
                    <a:pt x="531"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65" name="Google Shape;5465;p65"/>
            <p:cNvSpPr/>
            <p:nvPr/>
          </p:nvSpPr>
          <p:spPr>
            <a:xfrm>
              <a:off x="2323850" y="3246225"/>
              <a:ext cx="96525" cy="133100"/>
            </a:xfrm>
            <a:custGeom>
              <a:rect b="b" l="l" r="r" t="t"/>
              <a:pathLst>
                <a:path extrusionOk="0" h="5324" w="3861">
                  <a:moveTo>
                    <a:pt x="1026" y="0"/>
                  </a:moveTo>
                  <a:cubicBezTo>
                    <a:pt x="887" y="0"/>
                    <a:pt x="747" y="32"/>
                    <a:pt x="616" y="100"/>
                  </a:cubicBezTo>
                  <a:cubicBezTo>
                    <a:pt x="174" y="326"/>
                    <a:pt x="0" y="864"/>
                    <a:pt x="225" y="1305"/>
                  </a:cubicBezTo>
                  <a:lnTo>
                    <a:pt x="2034" y="4834"/>
                  </a:lnTo>
                  <a:cubicBezTo>
                    <a:pt x="2194" y="5145"/>
                    <a:pt x="2509" y="5324"/>
                    <a:pt x="2835" y="5324"/>
                  </a:cubicBezTo>
                  <a:cubicBezTo>
                    <a:pt x="2973" y="5324"/>
                    <a:pt x="3113" y="5292"/>
                    <a:pt x="3245" y="5224"/>
                  </a:cubicBezTo>
                  <a:cubicBezTo>
                    <a:pt x="3686" y="4998"/>
                    <a:pt x="3860" y="4457"/>
                    <a:pt x="3634" y="4015"/>
                  </a:cubicBezTo>
                  <a:lnTo>
                    <a:pt x="1823" y="486"/>
                  </a:lnTo>
                  <a:cubicBezTo>
                    <a:pt x="1664" y="177"/>
                    <a:pt x="1350" y="0"/>
                    <a:pt x="1026" y="0"/>
                  </a:cubicBezTo>
                  <a:close/>
                </a:path>
              </a:pathLst>
            </a:custGeom>
            <a:solidFill>
              <a:srgbClr val="DCD0C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66" name="Google Shape;5466;p65"/>
            <p:cNvSpPr/>
            <p:nvPr/>
          </p:nvSpPr>
          <p:spPr>
            <a:xfrm>
              <a:off x="2290475" y="3279450"/>
              <a:ext cx="96325" cy="132925"/>
            </a:xfrm>
            <a:custGeom>
              <a:rect b="b" l="l" r="r" t="t"/>
              <a:pathLst>
                <a:path extrusionOk="0" h="5317" w="3853">
                  <a:moveTo>
                    <a:pt x="1025" y="0"/>
                  </a:moveTo>
                  <a:cubicBezTo>
                    <a:pt x="887" y="0"/>
                    <a:pt x="747" y="32"/>
                    <a:pt x="615" y="99"/>
                  </a:cubicBezTo>
                  <a:cubicBezTo>
                    <a:pt x="174" y="327"/>
                    <a:pt x="0" y="868"/>
                    <a:pt x="226" y="1310"/>
                  </a:cubicBezTo>
                  <a:lnTo>
                    <a:pt x="2037" y="4839"/>
                  </a:lnTo>
                  <a:cubicBezTo>
                    <a:pt x="2197" y="5142"/>
                    <a:pt x="2508" y="5316"/>
                    <a:pt x="2830" y="5316"/>
                  </a:cubicBezTo>
                  <a:cubicBezTo>
                    <a:pt x="2968" y="5316"/>
                    <a:pt x="3108" y="5284"/>
                    <a:pt x="3239" y="5217"/>
                  </a:cubicBezTo>
                  <a:cubicBezTo>
                    <a:pt x="3678" y="4993"/>
                    <a:pt x="3853" y="4458"/>
                    <a:pt x="3635" y="4018"/>
                  </a:cubicBezTo>
                  <a:lnTo>
                    <a:pt x="1824" y="489"/>
                  </a:lnTo>
                  <a:cubicBezTo>
                    <a:pt x="1666" y="178"/>
                    <a:pt x="1351" y="0"/>
                    <a:pt x="1025"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67" name="Google Shape;5467;p65"/>
            <p:cNvSpPr/>
            <p:nvPr/>
          </p:nvSpPr>
          <p:spPr>
            <a:xfrm>
              <a:off x="2257125" y="3312925"/>
              <a:ext cx="96775" cy="133425"/>
            </a:xfrm>
            <a:custGeom>
              <a:rect b="b" l="l" r="r" t="t"/>
              <a:pathLst>
                <a:path extrusionOk="0" h="5337" w="3871">
                  <a:moveTo>
                    <a:pt x="1024" y="0"/>
                  </a:moveTo>
                  <a:cubicBezTo>
                    <a:pt x="887" y="0"/>
                    <a:pt x="747" y="32"/>
                    <a:pt x="616" y="99"/>
                  </a:cubicBezTo>
                  <a:cubicBezTo>
                    <a:pt x="176" y="325"/>
                    <a:pt x="0" y="865"/>
                    <a:pt x="225" y="1306"/>
                  </a:cubicBezTo>
                  <a:lnTo>
                    <a:pt x="2035" y="4836"/>
                  </a:lnTo>
                  <a:cubicBezTo>
                    <a:pt x="2191" y="5152"/>
                    <a:pt x="2510" y="5336"/>
                    <a:pt x="2842" y="5336"/>
                  </a:cubicBezTo>
                  <a:cubicBezTo>
                    <a:pt x="2980" y="5336"/>
                    <a:pt x="3120" y="5304"/>
                    <a:pt x="3251" y="5237"/>
                  </a:cubicBezTo>
                  <a:cubicBezTo>
                    <a:pt x="3696" y="5008"/>
                    <a:pt x="3870" y="4458"/>
                    <a:pt x="3634" y="4014"/>
                  </a:cubicBezTo>
                  <a:lnTo>
                    <a:pt x="1823" y="485"/>
                  </a:lnTo>
                  <a:cubicBezTo>
                    <a:pt x="1663" y="177"/>
                    <a:pt x="1349" y="0"/>
                    <a:pt x="1024" y="0"/>
                  </a:cubicBezTo>
                  <a:close/>
                </a:path>
              </a:pathLst>
            </a:custGeom>
            <a:solidFill>
              <a:srgbClr val="DCD0C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68" name="Google Shape;5468;p65"/>
            <p:cNvSpPr/>
            <p:nvPr/>
          </p:nvSpPr>
          <p:spPr>
            <a:xfrm>
              <a:off x="2223525" y="3345875"/>
              <a:ext cx="96800" cy="133475"/>
            </a:xfrm>
            <a:custGeom>
              <a:rect b="b" l="l" r="r" t="t"/>
              <a:pathLst>
                <a:path extrusionOk="0" h="5339" w="3872">
                  <a:moveTo>
                    <a:pt x="1029" y="0"/>
                  </a:moveTo>
                  <a:cubicBezTo>
                    <a:pt x="891" y="0"/>
                    <a:pt x="751" y="32"/>
                    <a:pt x="619" y="100"/>
                  </a:cubicBezTo>
                  <a:cubicBezTo>
                    <a:pt x="172" y="327"/>
                    <a:pt x="0" y="879"/>
                    <a:pt x="236" y="1321"/>
                  </a:cubicBezTo>
                  <a:lnTo>
                    <a:pt x="2047" y="4850"/>
                  </a:lnTo>
                  <a:cubicBezTo>
                    <a:pt x="2206" y="5160"/>
                    <a:pt x="2521" y="5339"/>
                    <a:pt x="2847" y="5339"/>
                  </a:cubicBezTo>
                  <a:cubicBezTo>
                    <a:pt x="2985" y="5339"/>
                    <a:pt x="3125" y="5307"/>
                    <a:pt x="3256" y="5239"/>
                  </a:cubicBezTo>
                  <a:cubicBezTo>
                    <a:pt x="3698" y="5013"/>
                    <a:pt x="3872" y="4472"/>
                    <a:pt x="3646" y="4030"/>
                  </a:cubicBezTo>
                  <a:lnTo>
                    <a:pt x="1835" y="501"/>
                  </a:lnTo>
                  <a:cubicBezTo>
                    <a:pt x="1678" y="184"/>
                    <a:pt x="1360" y="0"/>
                    <a:pt x="1029"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69" name="Google Shape;5469;p65"/>
            <p:cNvSpPr/>
            <p:nvPr/>
          </p:nvSpPr>
          <p:spPr>
            <a:xfrm>
              <a:off x="2190125" y="3379250"/>
              <a:ext cx="96600" cy="133175"/>
            </a:xfrm>
            <a:custGeom>
              <a:rect b="b" l="l" r="r" t="t"/>
              <a:pathLst>
                <a:path extrusionOk="0" h="5327" w="3864">
                  <a:moveTo>
                    <a:pt x="1028" y="0"/>
                  </a:moveTo>
                  <a:cubicBezTo>
                    <a:pt x="891" y="0"/>
                    <a:pt x="751" y="32"/>
                    <a:pt x="620" y="99"/>
                  </a:cubicBezTo>
                  <a:cubicBezTo>
                    <a:pt x="173" y="328"/>
                    <a:pt x="1" y="878"/>
                    <a:pt x="237" y="1321"/>
                  </a:cubicBezTo>
                  <a:lnTo>
                    <a:pt x="2046" y="4850"/>
                  </a:lnTo>
                  <a:cubicBezTo>
                    <a:pt x="2208" y="5153"/>
                    <a:pt x="2519" y="5327"/>
                    <a:pt x="2841" y="5327"/>
                  </a:cubicBezTo>
                  <a:cubicBezTo>
                    <a:pt x="2979" y="5327"/>
                    <a:pt x="3119" y="5295"/>
                    <a:pt x="3250" y="5228"/>
                  </a:cubicBezTo>
                  <a:cubicBezTo>
                    <a:pt x="3687" y="5004"/>
                    <a:pt x="3864" y="4471"/>
                    <a:pt x="3646" y="4031"/>
                  </a:cubicBezTo>
                  <a:lnTo>
                    <a:pt x="1836" y="502"/>
                  </a:lnTo>
                  <a:cubicBezTo>
                    <a:pt x="1678" y="183"/>
                    <a:pt x="1359" y="0"/>
                    <a:pt x="1028" y="0"/>
                  </a:cubicBezTo>
                  <a:close/>
                </a:path>
              </a:pathLst>
            </a:custGeom>
            <a:solidFill>
              <a:srgbClr val="DCD0C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70" name="Google Shape;5470;p65"/>
            <p:cNvSpPr/>
            <p:nvPr/>
          </p:nvSpPr>
          <p:spPr>
            <a:xfrm>
              <a:off x="2158900" y="3412900"/>
              <a:ext cx="91975" cy="122500"/>
            </a:xfrm>
            <a:custGeom>
              <a:rect b="b" l="l" r="r" t="t"/>
              <a:pathLst>
                <a:path extrusionOk="0" h="4900" w="3679">
                  <a:moveTo>
                    <a:pt x="950" y="1"/>
                  </a:moveTo>
                  <a:cubicBezTo>
                    <a:pt x="812" y="1"/>
                    <a:pt x="671" y="33"/>
                    <a:pt x="540" y="100"/>
                  </a:cubicBezTo>
                  <a:cubicBezTo>
                    <a:pt x="270" y="240"/>
                    <a:pt x="100" y="494"/>
                    <a:pt x="46" y="781"/>
                  </a:cubicBezTo>
                  <a:cubicBezTo>
                    <a:pt x="1" y="1046"/>
                    <a:pt x="70" y="1319"/>
                    <a:pt x="238" y="1528"/>
                  </a:cubicBezTo>
                  <a:lnTo>
                    <a:pt x="2757" y="4708"/>
                  </a:lnTo>
                  <a:cubicBezTo>
                    <a:pt x="2863" y="4841"/>
                    <a:pt x="3007" y="4900"/>
                    <a:pt x="3149" y="4900"/>
                  </a:cubicBezTo>
                  <a:cubicBezTo>
                    <a:pt x="3418" y="4900"/>
                    <a:pt x="3679" y="4690"/>
                    <a:pt x="3658" y="4371"/>
                  </a:cubicBezTo>
                  <a:cubicBezTo>
                    <a:pt x="3649" y="4248"/>
                    <a:pt x="3616" y="4128"/>
                    <a:pt x="3560" y="4018"/>
                  </a:cubicBezTo>
                  <a:lnTo>
                    <a:pt x="1749" y="489"/>
                  </a:lnTo>
                  <a:cubicBezTo>
                    <a:pt x="1590" y="179"/>
                    <a:pt x="1276" y="1"/>
                    <a:pt x="950"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71" name="Google Shape;5471;p65"/>
            <p:cNvSpPr/>
            <p:nvPr/>
          </p:nvSpPr>
          <p:spPr>
            <a:xfrm>
              <a:off x="2374600" y="3223800"/>
              <a:ext cx="77800" cy="122150"/>
            </a:xfrm>
            <a:custGeom>
              <a:rect b="b" l="l" r="r" t="t"/>
              <a:pathLst>
                <a:path extrusionOk="0" h="4886" w="3112">
                  <a:moveTo>
                    <a:pt x="1" y="0"/>
                  </a:moveTo>
                  <a:lnTo>
                    <a:pt x="2095" y="2678"/>
                  </a:lnTo>
                  <a:cubicBezTo>
                    <a:pt x="2331" y="2980"/>
                    <a:pt x="2371" y="3399"/>
                    <a:pt x="2174" y="3728"/>
                  </a:cubicBezTo>
                  <a:cubicBezTo>
                    <a:pt x="2088" y="3875"/>
                    <a:pt x="1960" y="3995"/>
                    <a:pt x="1808" y="4072"/>
                  </a:cubicBezTo>
                  <a:cubicBezTo>
                    <a:pt x="1681" y="4138"/>
                    <a:pt x="1540" y="4172"/>
                    <a:pt x="1397" y="4172"/>
                  </a:cubicBezTo>
                  <a:cubicBezTo>
                    <a:pt x="1336" y="4172"/>
                    <a:pt x="1275" y="4166"/>
                    <a:pt x="1215" y="4153"/>
                  </a:cubicBezTo>
                  <a:lnTo>
                    <a:pt x="1215" y="4153"/>
                  </a:lnTo>
                  <a:lnTo>
                    <a:pt x="1339" y="4396"/>
                  </a:lnTo>
                  <a:cubicBezTo>
                    <a:pt x="1499" y="4706"/>
                    <a:pt x="1814" y="4885"/>
                    <a:pt x="2140" y="4885"/>
                  </a:cubicBezTo>
                  <a:cubicBezTo>
                    <a:pt x="2278" y="4885"/>
                    <a:pt x="2419" y="4853"/>
                    <a:pt x="2550" y="4785"/>
                  </a:cubicBezTo>
                  <a:cubicBezTo>
                    <a:pt x="2702" y="4708"/>
                    <a:pt x="2828" y="4588"/>
                    <a:pt x="2916" y="4442"/>
                  </a:cubicBezTo>
                  <a:cubicBezTo>
                    <a:pt x="3112" y="4113"/>
                    <a:pt x="3071" y="3693"/>
                    <a:pt x="2835" y="3391"/>
                  </a:cubicBezTo>
                  <a:lnTo>
                    <a:pt x="334" y="191"/>
                  </a:lnTo>
                  <a:cubicBezTo>
                    <a:pt x="254" y="84"/>
                    <a:pt x="134" y="15"/>
                    <a:pt x="1"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72" name="Google Shape;5472;p65"/>
            <p:cNvSpPr/>
            <p:nvPr/>
          </p:nvSpPr>
          <p:spPr>
            <a:xfrm>
              <a:off x="2354000" y="3246600"/>
              <a:ext cx="66450" cy="132800"/>
            </a:xfrm>
            <a:custGeom>
              <a:rect b="b" l="l" r="r" t="t"/>
              <a:pathLst>
                <a:path extrusionOk="0" h="5312" w="2658">
                  <a:moveTo>
                    <a:pt x="0" y="0"/>
                  </a:moveTo>
                  <a:lnTo>
                    <a:pt x="1686" y="3287"/>
                  </a:lnTo>
                  <a:cubicBezTo>
                    <a:pt x="1845" y="3594"/>
                    <a:pt x="1811" y="3965"/>
                    <a:pt x="1602" y="4241"/>
                  </a:cubicBezTo>
                  <a:cubicBezTo>
                    <a:pt x="1429" y="4466"/>
                    <a:pt x="1164" y="4594"/>
                    <a:pt x="887" y="4594"/>
                  </a:cubicBezTo>
                  <a:cubicBezTo>
                    <a:pt x="826" y="4594"/>
                    <a:pt x="765" y="4588"/>
                    <a:pt x="703" y="4575"/>
                  </a:cubicBezTo>
                  <a:lnTo>
                    <a:pt x="703" y="4575"/>
                  </a:lnTo>
                  <a:lnTo>
                    <a:pt x="828" y="4819"/>
                  </a:lnTo>
                  <a:cubicBezTo>
                    <a:pt x="987" y="5132"/>
                    <a:pt x="1303" y="5312"/>
                    <a:pt x="1631" y="5312"/>
                  </a:cubicBezTo>
                  <a:cubicBezTo>
                    <a:pt x="1769" y="5312"/>
                    <a:pt x="1909" y="5280"/>
                    <a:pt x="2040" y="5212"/>
                  </a:cubicBezTo>
                  <a:cubicBezTo>
                    <a:pt x="2482" y="4985"/>
                    <a:pt x="2657" y="4442"/>
                    <a:pt x="2428" y="4000"/>
                  </a:cubicBezTo>
                  <a:lnTo>
                    <a:pt x="617" y="471"/>
                  </a:lnTo>
                  <a:cubicBezTo>
                    <a:pt x="494" y="228"/>
                    <a:pt x="266" y="56"/>
                    <a:pt x="0" y="0"/>
                  </a:cubicBezTo>
                  <a:close/>
                </a:path>
              </a:pathLst>
            </a:custGeom>
            <a:solidFill>
              <a:srgbClr val="C8B4A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73" name="Google Shape;5473;p65"/>
            <p:cNvSpPr/>
            <p:nvPr/>
          </p:nvSpPr>
          <p:spPr>
            <a:xfrm>
              <a:off x="2320700" y="3279950"/>
              <a:ext cx="66150" cy="132425"/>
            </a:xfrm>
            <a:custGeom>
              <a:rect b="b" l="l" r="r" t="t"/>
              <a:pathLst>
                <a:path extrusionOk="0" h="5297" w="2646">
                  <a:moveTo>
                    <a:pt x="0" y="0"/>
                  </a:moveTo>
                  <a:lnTo>
                    <a:pt x="1686" y="3285"/>
                  </a:lnTo>
                  <a:cubicBezTo>
                    <a:pt x="1845" y="3593"/>
                    <a:pt x="1811" y="3964"/>
                    <a:pt x="1602" y="4239"/>
                  </a:cubicBezTo>
                  <a:cubicBezTo>
                    <a:pt x="1429" y="4466"/>
                    <a:pt x="1164" y="4594"/>
                    <a:pt x="887" y="4594"/>
                  </a:cubicBezTo>
                  <a:cubicBezTo>
                    <a:pt x="826" y="4594"/>
                    <a:pt x="764" y="4587"/>
                    <a:pt x="703" y="4575"/>
                  </a:cubicBezTo>
                  <a:lnTo>
                    <a:pt x="703" y="4575"/>
                  </a:lnTo>
                  <a:lnTo>
                    <a:pt x="828" y="4819"/>
                  </a:lnTo>
                  <a:cubicBezTo>
                    <a:pt x="990" y="5122"/>
                    <a:pt x="1301" y="5296"/>
                    <a:pt x="1623" y="5296"/>
                  </a:cubicBezTo>
                  <a:cubicBezTo>
                    <a:pt x="1761" y="5296"/>
                    <a:pt x="1901" y="5264"/>
                    <a:pt x="2032" y="5197"/>
                  </a:cubicBezTo>
                  <a:cubicBezTo>
                    <a:pt x="2469" y="4973"/>
                    <a:pt x="2646" y="4438"/>
                    <a:pt x="2428" y="3998"/>
                  </a:cubicBezTo>
                  <a:lnTo>
                    <a:pt x="2426" y="3998"/>
                  </a:lnTo>
                  <a:lnTo>
                    <a:pt x="615" y="469"/>
                  </a:lnTo>
                  <a:cubicBezTo>
                    <a:pt x="492" y="228"/>
                    <a:pt x="266" y="56"/>
                    <a:pt x="0"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74" name="Google Shape;5474;p65"/>
            <p:cNvSpPr/>
            <p:nvPr/>
          </p:nvSpPr>
          <p:spPr>
            <a:xfrm>
              <a:off x="2287300" y="3313325"/>
              <a:ext cx="66600" cy="133025"/>
            </a:xfrm>
            <a:custGeom>
              <a:rect b="b" l="l" r="r" t="t"/>
              <a:pathLst>
                <a:path extrusionOk="0" h="5321" w="2664">
                  <a:moveTo>
                    <a:pt x="1" y="1"/>
                  </a:moveTo>
                  <a:lnTo>
                    <a:pt x="1687" y="3285"/>
                  </a:lnTo>
                  <a:cubicBezTo>
                    <a:pt x="1844" y="3594"/>
                    <a:pt x="1812" y="3965"/>
                    <a:pt x="1601" y="4240"/>
                  </a:cubicBezTo>
                  <a:cubicBezTo>
                    <a:pt x="1429" y="4466"/>
                    <a:pt x="1164" y="4594"/>
                    <a:pt x="888" y="4594"/>
                  </a:cubicBezTo>
                  <a:cubicBezTo>
                    <a:pt x="827" y="4594"/>
                    <a:pt x="765" y="4588"/>
                    <a:pt x="704" y="4575"/>
                  </a:cubicBezTo>
                  <a:lnTo>
                    <a:pt x="704" y="4575"/>
                  </a:lnTo>
                  <a:lnTo>
                    <a:pt x="828" y="4820"/>
                  </a:lnTo>
                  <a:cubicBezTo>
                    <a:pt x="986" y="5136"/>
                    <a:pt x="1305" y="5320"/>
                    <a:pt x="1636" y="5320"/>
                  </a:cubicBezTo>
                  <a:cubicBezTo>
                    <a:pt x="1774" y="5320"/>
                    <a:pt x="1913" y="5288"/>
                    <a:pt x="2044" y="5221"/>
                  </a:cubicBezTo>
                  <a:cubicBezTo>
                    <a:pt x="2491" y="4992"/>
                    <a:pt x="2663" y="4442"/>
                    <a:pt x="2429" y="3998"/>
                  </a:cubicBezTo>
                  <a:lnTo>
                    <a:pt x="2427" y="3998"/>
                  </a:lnTo>
                  <a:lnTo>
                    <a:pt x="616" y="469"/>
                  </a:lnTo>
                  <a:cubicBezTo>
                    <a:pt x="493" y="228"/>
                    <a:pt x="265" y="55"/>
                    <a:pt x="1"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75" name="Google Shape;5475;p65"/>
            <p:cNvSpPr/>
            <p:nvPr/>
          </p:nvSpPr>
          <p:spPr>
            <a:xfrm>
              <a:off x="2253950" y="3346675"/>
              <a:ext cx="66375" cy="132675"/>
            </a:xfrm>
            <a:custGeom>
              <a:rect b="b" l="l" r="r" t="t"/>
              <a:pathLst>
                <a:path extrusionOk="0" h="5307" w="2655">
                  <a:moveTo>
                    <a:pt x="1" y="0"/>
                  </a:moveTo>
                  <a:lnTo>
                    <a:pt x="1687" y="3285"/>
                  </a:lnTo>
                  <a:cubicBezTo>
                    <a:pt x="1845" y="3594"/>
                    <a:pt x="1812" y="3964"/>
                    <a:pt x="1603" y="4239"/>
                  </a:cubicBezTo>
                  <a:cubicBezTo>
                    <a:pt x="1430" y="4465"/>
                    <a:pt x="1164" y="4594"/>
                    <a:pt x="887" y="4594"/>
                  </a:cubicBezTo>
                  <a:cubicBezTo>
                    <a:pt x="826" y="4594"/>
                    <a:pt x="765" y="4588"/>
                    <a:pt x="704" y="4575"/>
                  </a:cubicBezTo>
                  <a:lnTo>
                    <a:pt x="704" y="4575"/>
                  </a:lnTo>
                  <a:lnTo>
                    <a:pt x="830" y="4819"/>
                  </a:lnTo>
                  <a:cubicBezTo>
                    <a:pt x="989" y="5128"/>
                    <a:pt x="1303" y="5307"/>
                    <a:pt x="1629" y="5307"/>
                  </a:cubicBezTo>
                  <a:cubicBezTo>
                    <a:pt x="1768" y="5307"/>
                    <a:pt x="1908" y="5275"/>
                    <a:pt x="2039" y="5207"/>
                  </a:cubicBezTo>
                  <a:cubicBezTo>
                    <a:pt x="2481" y="4981"/>
                    <a:pt x="2655" y="4440"/>
                    <a:pt x="2429" y="3998"/>
                  </a:cubicBezTo>
                  <a:lnTo>
                    <a:pt x="2427" y="3998"/>
                  </a:lnTo>
                  <a:lnTo>
                    <a:pt x="618" y="469"/>
                  </a:lnTo>
                  <a:cubicBezTo>
                    <a:pt x="493" y="228"/>
                    <a:pt x="267" y="54"/>
                    <a:pt x="1"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76" name="Google Shape;5476;p65"/>
            <p:cNvSpPr/>
            <p:nvPr/>
          </p:nvSpPr>
          <p:spPr>
            <a:xfrm>
              <a:off x="2220625" y="3380025"/>
              <a:ext cx="66100" cy="132400"/>
            </a:xfrm>
            <a:custGeom>
              <a:rect b="b" l="l" r="r" t="t"/>
              <a:pathLst>
                <a:path extrusionOk="0" h="5296" w="2644">
                  <a:moveTo>
                    <a:pt x="0" y="0"/>
                  </a:moveTo>
                  <a:lnTo>
                    <a:pt x="1685" y="3285"/>
                  </a:lnTo>
                  <a:cubicBezTo>
                    <a:pt x="1843" y="3593"/>
                    <a:pt x="1809" y="3964"/>
                    <a:pt x="1600" y="4241"/>
                  </a:cubicBezTo>
                  <a:cubicBezTo>
                    <a:pt x="1428" y="4466"/>
                    <a:pt x="1162" y="4594"/>
                    <a:pt x="886" y="4594"/>
                  </a:cubicBezTo>
                  <a:cubicBezTo>
                    <a:pt x="825" y="4594"/>
                    <a:pt x="763" y="4587"/>
                    <a:pt x="702" y="4575"/>
                  </a:cubicBezTo>
                  <a:lnTo>
                    <a:pt x="702" y="4575"/>
                  </a:lnTo>
                  <a:lnTo>
                    <a:pt x="826" y="4819"/>
                  </a:lnTo>
                  <a:cubicBezTo>
                    <a:pt x="988" y="5122"/>
                    <a:pt x="1299" y="5296"/>
                    <a:pt x="1621" y="5296"/>
                  </a:cubicBezTo>
                  <a:cubicBezTo>
                    <a:pt x="1759" y="5296"/>
                    <a:pt x="1899" y="5264"/>
                    <a:pt x="2030" y="5197"/>
                  </a:cubicBezTo>
                  <a:cubicBezTo>
                    <a:pt x="2467" y="4973"/>
                    <a:pt x="2644" y="4440"/>
                    <a:pt x="2426" y="4000"/>
                  </a:cubicBezTo>
                  <a:lnTo>
                    <a:pt x="616" y="471"/>
                  </a:lnTo>
                  <a:cubicBezTo>
                    <a:pt x="492" y="228"/>
                    <a:pt x="265" y="56"/>
                    <a:pt x="0" y="0"/>
                  </a:cubicBezTo>
                  <a:close/>
                </a:path>
              </a:pathLst>
            </a:custGeom>
            <a:solidFill>
              <a:srgbClr val="C8B4A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477" name="Google Shape;5477;p65"/>
            <p:cNvSpPr/>
            <p:nvPr/>
          </p:nvSpPr>
          <p:spPr>
            <a:xfrm>
              <a:off x="2187225" y="3413400"/>
              <a:ext cx="63650" cy="122000"/>
            </a:xfrm>
            <a:custGeom>
              <a:rect b="b" l="l" r="r" t="t"/>
              <a:pathLst>
                <a:path extrusionOk="0" h="4880" w="2546">
                  <a:moveTo>
                    <a:pt x="1" y="1"/>
                  </a:moveTo>
                  <a:lnTo>
                    <a:pt x="1687" y="3285"/>
                  </a:lnTo>
                  <a:cubicBezTo>
                    <a:pt x="1742" y="3395"/>
                    <a:pt x="1776" y="3514"/>
                    <a:pt x="1783" y="3638"/>
                  </a:cubicBezTo>
                  <a:cubicBezTo>
                    <a:pt x="1805" y="3956"/>
                    <a:pt x="1545" y="4165"/>
                    <a:pt x="1278" y="4165"/>
                  </a:cubicBezTo>
                  <a:cubicBezTo>
                    <a:pt x="1254" y="4165"/>
                    <a:pt x="1231" y="4163"/>
                    <a:pt x="1208" y="4160"/>
                  </a:cubicBezTo>
                  <a:lnTo>
                    <a:pt x="1208" y="4160"/>
                  </a:lnTo>
                  <a:lnTo>
                    <a:pt x="1624" y="4686"/>
                  </a:lnTo>
                  <a:cubicBezTo>
                    <a:pt x="1730" y="4820"/>
                    <a:pt x="1874" y="4880"/>
                    <a:pt x="2017" y="4880"/>
                  </a:cubicBezTo>
                  <a:cubicBezTo>
                    <a:pt x="2285" y="4880"/>
                    <a:pt x="2546" y="4670"/>
                    <a:pt x="2525" y="4351"/>
                  </a:cubicBezTo>
                  <a:cubicBezTo>
                    <a:pt x="2516" y="4228"/>
                    <a:pt x="2483" y="4108"/>
                    <a:pt x="2427" y="3998"/>
                  </a:cubicBezTo>
                  <a:lnTo>
                    <a:pt x="616" y="469"/>
                  </a:lnTo>
                  <a:cubicBezTo>
                    <a:pt x="493" y="228"/>
                    <a:pt x="265" y="56"/>
                    <a:pt x="1"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5478" name="Google Shape;5478;p65"/>
          <p:cNvGrpSpPr/>
          <p:nvPr/>
        </p:nvGrpSpPr>
        <p:grpSpPr>
          <a:xfrm>
            <a:off x="1624463" y="2068925"/>
            <a:ext cx="378100" cy="367750"/>
            <a:chOff x="883325" y="2068925"/>
            <a:chExt cx="378100" cy="367750"/>
          </a:xfrm>
        </p:grpSpPr>
        <p:sp>
          <p:nvSpPr>
            <p:cNvPr id="5479" name="Google Shape;5479;p65"/>
            <p:cNvSpPr/>
            <p:nvPr/>
          </p:nvSpPr>
          <p:spPr>
            <a:xfrm>
              <a:off x="1112550" y="2068925"/>
              <a:ext cx="111075" cy="121775"/>
            </a:xfrm>
            <a:custGeom>
              <a:rect b="b" l="l" r="r" t="t"/>
              <a:pathLst>
                <a:path extrusionOk="0" h="4871" w="4443">
                  <a:moveTo>
                    <a:pt x="1162" y="0"/>
                  </a:moveTo>
                  <a:cubicBezTo>
                    <a:pt x="1106" y="0"/>
                    <a:pt x="1052" y="7"/>
                    <a:pt x="1001" y="20"/>
                  </a:cubicBezTo>
                  <a:cubicBezTo>
                    <a:pt x="1" y="281"/>
                    <a:pt x="38" y="3121"/>
                    <a:pt x="331" y="4100"/>
                  </a:cubicBezTo>
                  <a:cubicBezTo>
                    <a:pt x="506" y="4686"/>
                    <a:pt x="1013" y="4871"/>
                    <a:pt x="1590" y="4871"/>
                  </a:cubicBezTo>
                  <a:cubicBezTo>
                    <a:pt x="1952" y="4871"/>
                    <a:pt x="2342" y="4798"/>
                    <a:pt x="2695" y="4706"/>
                  </a:cubicBezTo>
                  <a:cubicBezTo>
                    <a:pt x="3611" y="4468"/>
                    <a:pt x="4442" y="3940"/>
                    <a:pt x="4157" y="2987"/>
                  </a:cubicBezTo>
                  <a:cubicBezTo>
                    <a:pt x="3879" y="2060"/>
                    <a:pt x="2169" y="0"/>
                    <a:pt x="1162" y="0"/>
                  </a:cubicBez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5"/>
            <p:cNvSpPr/>
            <p:nvPr/>
          </p:nvSpPr>
          <p:spPr>
            <a:xfrm>
              <a:off x="1096275" y="2106350"/>
              <a:ext cx="136825" cy="119000"/>
            </a:xfrm>
            <a:custGeom>
              <a:rect b="b" l="l" r="r" t="t"/>
              <a:pathLst>
                <a:path extrusionOk="0" h="4760" w="5473">
                  <a:moveTo>
                    <a:pt x="3561" y="1"/>
                  </a:moveTo>
                  <a:cubicBezTo>
                    <a:pt x="3488" y="1"/>
                    <a:pt x="3414" y="7"/>
                    <a:pt x="3336" y="20"/>
                  </a:cubicBezTo>
                  <a:cubicBezTo>
                    <a:pt x="2232" y="206"/>
                    <a:pt x="1" y="1738"/>
                    <a:pt x="262" y="2988"/>
                  </a:cubicBezTo>
                  <a:cubicBezTo>
                    <a:pt x="500" y="4126"/>
                    <a:pt x="2635" y="4760"/>
                    <a:pt x="3888" y="4760"/>
                  </a:cubicBezTo>
                  <a:cubicBezTo>
                    <a:pt x="4049" y="4760"/>
                    <a:pt x="4196" y="4749"/>
                    <a:pt x="4322" y="4728"/>
                  </a:cubicBezTo>
                  <a:cubicBezTo>
                    <a:pt x="5395" y="4547"/>
                    <a:pt x="5472" y="3315"/>
                    <a:pt x="5226" y="2138"/>
                  </a:cubicBezTo>
                  <a:cubicBezTo>
                    <a:pt x="4998" y="1046"/>
                    <a:pt x="4489" y="1"/>
                    <a:pt x="3561" y="1"/>
                  </a:cubicBezTo>
                  <a:close/>
                </a:path>
              </a:pathLst>
            </a:custGeom>
            <a:solidFill>
              <a:srgbClr val="B977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5"/>
            <p:cNvSpPr/>
            <p:nvPr/>
          </p:nvSpPr>
          <p:spPr>
            <a:xfrm>
              <a:off x="1105425" y="2109075"/>
              <a:ext cx="127675" cy="116275"/>
            </a:xfrm>
            <a:custGeom>
              <a:rect b="b" l="l" r="r" t="t"/>
              <a:pathLst>
                <a:path extrusionOk="0" h="4651" w="5107">
                  <a:moveTo>
                    <a:pt x="3683" y="1"/>
                  </a:moveTo>
                  <a:lnTo>
                    <a:pt x="3683" y="1"/>
                  </a:lnTo>
                  <a:cubicBezTo>
                    <a:pt x="3904" y="377"/>
                    <a:pt x="4059" y="849"/>
                    <a:pt x="4160" y="1328"/>
                  </a:cubicBezTo>
                  <a:cubicBezTo>
                    <a:pt x="4407" y="2504"/>
                    <a:pt x="4329" y="3737"/>
                    <a:pt x="3255" y="3919"/>
                  </a:cubicBezTo>
                  <a:cubicBezTo>
                    <a:pt x="3130" y="3940"/>
                    <a:pt x="2986" y="3950"/>
                    <a:pt x="2826" y="3950"/>
                  </a:cubicBezTo>
                  <a:cubicBezTo>
                    <a:pt x="2005" y="3950"/>
                    <a:pt x="800" y="3677"/>
                    <a:pt x="1" y="3167"/>
                  </a:cubicBezTo>
                  <a:lnTo>
                    <a:pt x="1" y="3167"/>
                  </a:lnTo>
                  <a:cubicBezTo>
                    <a:pt x="504" y="4124"/>
                    <a:pt x="2384" y="4650"/>
                    <a:pt x="3526" y="4650"/>
                  </a:cubicBezTo>
                  <a:cubicBezTo>
                    <a:pt x="3686" y="4650"/>
                    <a:pt x="3831" y="4640"/>
                    <a:pt x="3956" y="4619"/>
                  </a:cubicBezTo>
                  <a:cubicBezTo>
                    <a:pt x="5029" y="4438"/>
                    <a:pt x="5106" y="3206"/>
                    <a:pt x="4860" y="2029"/>
                  </a:cubicBezTo>
                  <a:cubicBezTo>
                    <a:pt x="4675" y="1147"/>
                    <a:pt x="4309" y="294"/>
                    <a:pt x="3683" y="1"/>
                  </a:cubicBez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5"/>
            <p:cNvSpPr/>
            <p:nvPr/>
          </p:nvSpPr>
          <p:spPr>
            <a:xfrm>
              <a:off x="1072675" y="2163450"/>
              <a:ext cx="188750" cy="161650"/>
            </a:xfrm>
            <a:custGeom>
              <a:rect b="b" l="l" r="r" t="t"/>
              <a:pathLst>
                <a:path extrusionOk="0" h="6466" w="7550">
                  <a:moveTo>
                    <a:pt x="4755" y="0"/>
                  </a:moveTo>
                  <a:cubicBezTo>
                    <a:pt x="3044" y="0"/>
                    <a:pt x="762" y="588"/>
                    <a:pt x="436" y="1866"/>
                  </a:cubicBezTo>
                  <a:cubicBezTo>
                    <a:pt x="1" y="3567"/>
                    <a:pt x="2973" y="5951"/>
                    <a:pt x="4466" y="6390"/>
                  </a:cubicBezTo>
                  <a:cubicBezTo>
                    <a:pt x="4642" y="6441"/>
                    <a:pt x="4810" y="6466"/>
                    <a:pt x="4968" y="6466"/>
                  </a:cubicBezTo>
                  <a:cubicBezTo>
                    <a:pt x="6113" y="6466"/>
                    <a:pt x="6800" y="5196"/>
                    <a:pt x="7150" y="3827"/>
                  </a:cubicBezTo>
                  <a:cubicBezTo>
                    <a:pt x="7550" y="2267"/>
                    <a:pt x="7509" y="579"/>
                    <a:pt x="6059" y="152"/>
                  </a:cubicBezTo>
                  <a:cubicBezTo>
                    <a:pt x="5718" y="52"/>
                    <a:pt x="5262" y="0"/>
                    <a:pt x="4755" y="0"/>
                  </a:cubicBez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5"/>
            <p:cNvSpPr/>
            <p:nvPr/>
          </p:nvSpPr>
          <p:spPr>
            <a:xfrm>
              <a:off x="1106650" y="2170575"/>
              <a:ext cx="153925" cy="154525"/>
            </a:xfrm>
            <a:custGeom>
              <a:rect b="b" l="l" r="r" t="t"/>
              <a:pathLst>
                <a:path extrusionOk="0" h="6181" w="6157">
                  <a:moveTo>
                    <a:pt x="5037" y="1"/>
                  </a:moveTo>
                  <a:lnTo>
                    <a:pt x="5037" y="1"/>
                  </a:lnTo>
                  <a:cubicBezTo>
                    <a:pt x="5425" y="743"/>
                    <a:pt x="5352" y="1820"/>
                    <a:pt x="5091" y="2842"/>
                  </a:cubicBezTo>
                  <a:cubicBezTo>
                    <a:pt x="4742" y="4212"/>
                    <a:pt x="4053" y="5481"/>
                    <a:pt x="2908" y="5481"/>
                  </a:cubicBezTo>
                  <a:cubicBezTo>
                    <a:pt x="2749" y="5481"/>
                    <a:pt x="2582" y="5457"/>
                    <a:pt x="2405" y="5405"/>
                  </a:cubicBezTo>
                  <a:cubicBezTo>
                    <a:pt x="1753" y="5211"/>
                    <a:pt x="812" y="4646"/>
                    <a:pt x="1" y="3924"/>
                  </a:cubicBezTo>
                  <a:lnTo>
                    <a:pt x="1" y="3924"/>
                  </a:lnTo>
                  <a:cubicBezTo>
                    <a:pt x="908" y="4961"/>
                    <a:pt x="2250" y="5853"/>
                    <a:pt x="3107" y="6105"/>
                  </a:cubicBezTo>
                  <a:cubicBezTo>
                    <a:pt x="3283" y="6156"/>
                    <a:pt x="3450" y="6181"/>
                    <a:pt x="3609" y="6181"/>
                  </a:cubicBezTo>
                  <a:cubicBezTo>
                    <a:pt x="4753" y="6181"/>
                    <a:pt x="5441" y="4911"/>
                    <a:pt x="5791" y="3542"/>
                  </a:cubicBezTo>
                  <a:cubicBezTo>
                    <a:pt x="6157" y="2113"/>
                    <a:pt x="6153" y="577"/>
                    <a:pt x="5037" y="1"/>
                  </a:cubicBezTo>
                  <a:close/>
                </a:path>
              </a:pathLst>
            </a:custGeom>
            <a:solidFill>
              <a:srgbClr val="C186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5"/>
            <p:cNvSpPr/>
            <p:nvPr/>
          </p:nvSpPr>
          <p:spPr>
            <a:xfrm>
              <a:off x="883325" y="2296100"/>
              <a:ext cx="132125" cy="101625"/>
            </a:xfrm>
            <a:custGeom>
              <a:rect b="b" l="l" r="r" t="t"/>
              <a:pathLst>
                <a:path extrusionOk="0" h="4065" w="5285">
                  <a:moveTo>
                    <a:pt x="2721" y="1"/>
                  </a:moveTo>
                  <a:cubicBezTo>
                    <a:pt x="1615" y="1"/>
                    <a:pt x="418" y="218"/>
                    <a:pt x="253" y="851"/>
                  </a:cubicBezTo>
                  <a:cubicBezTo>
                    <a:pt x="0" y="1822"/>
                    <a:pt x="2241" y="3714"/>
                    <a:pt x="3221" y="4007"/>
                  </a:cubicBezTo>
                  <a:cubicBezTo>
                    <a:pt x="3351" y="4046"/>
                    <a:pt x="3473" y="4064"/>
                    <a:pt x="3587" y="4064"/>
                  </a:cubicBezTo>
                  <a:cubicBezTo>
                    <a:pt x="4312" y="4064"/>
                    <a:pt x="4732" y="3336"/>
                    <a:pt x="4939" y="2545"/>
                  </a:cubicBezTo>
                  <a:cubicBezTo>
                    <a:pt x="5177" y="1628"/>
                    <a:pt x="5285" y="466"/>
                    <a:pt x="4332" y="181"/>
                  </a:cubicBezTo>
                  <a:cubicBezTo>
                    <a:pt x="3972" y="74"/>
                    <a:pt x="3362" y="1"/>
                    <a:pt x="2721" y="1"/>
                  </a:cubicBez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5"/>
            <p:cNvSpPr/>
            <p:nvPr/>
          </p:nvSpPr>
          <p:spPr>
            <a:xfrm>
              <a:off x="922475" y="2282100"/>
              <a:ext cx="126950" cy="127550"/>
            </a:xfrm>
            <a:custGeom>
              <a:rect b="b" l="l" r="r" t="t"/>
              <a:pathLst>
                <a:path extrusionOk="0" h="5102" w="5078">
                  <a:moveTo>
                    <a:pt x="2943" y="0"/>
                  </a:moveTo>
                  <a:cubicBezTo>
                    <a:pt x="1737" y="0"/>
                    <a:pt x="358" y="2051"/>
                    <a:pt x="183" y="3095"/>
                  </a:cubicBezTo>
                  <a:cubicBezTo>
                    <a:pt x="1" y="4168"/>
                    <a:pt x="1124" y="4739"/>
                    <a:pt x="2301" y="4985"/>
                  </a:cubicBezTo>
                  <a:cubicBezTo>
                    <a:pt x="2644" y="5057"/>
                    <a:pt x="2993" y="5102"/>
                    <a:pt x="3318" y="5102"/>
                  </a:cubicBezTo>
                  <a:cubicBezTo>
                    <a:pt x="4108" y="5102"/>
                    <a:pt x="4763" y="4841"/>
                    <a:pt x="4891" y="4082"/>
                  </a:cubicBezTo>
                  <a:cubicBezTo>
                    <a:pt x="5078" y="2977"/>
                    <a:pt x="4435" y="290"/>
                    <a:pt x="3151" y="21"/>
                  </a:cubicBezTo>
                  <a:cubicBezTo>
                    <a:pt x="3082" y="7"/>
                    <a:pt x="3013" y="0"/>
                    <a:pt x="2943" y="0"/>
                  </a:cubicBezTo>
                  <a:close/>
                </a:path>
              </a:pathLst>
            </a:custGeom>
            <a:solidFill>
              <a:srgbClr val="B977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5"/>
            <p:cNvSpPr/>
            <p:nvPr/>
          </p:nvSpPr>
          <p:spPr>
            <a:xfrm>
              <a:off x="929300" y="2285225"/>
              <a:ext cx="119800" cy="124425"/>
            </a:xfrm>
            <a:custGeom>
              <a:rect b="b" l="l" r="r" t="t"/>
              <a:pathLst>
                <a:path extrusionOk="0" h="4977" w="4792">
                  <a:moveTo>
                    <a:pt x="3168" y="1"/>
                  </a:moveTo>
                  <a:lnTo>
                    <a:pt x="3168" y="1"/>
                  </a:lnTo>
                  <a:cubicBezTo>
                    <a:pt x="3778" y="954"/>
                    <a:pt x="4049" y="2488"/>
                    <a:pt x="3920" y="3255"/>
                  </a:cubicBezTo>
                  <a:cubicBezTo>
                    <a:pt x="3791" y="4014"/>
                    <a:pt x="3135" y="4276"/>
                    <a:pt x="2346" y="4276"/>
                  </a:cubicBezTo>
                  <a:cubicBezTo>
                    <a:pt x="2020" y="4276"/>
                    <a:pt x="1672" y="4231"/>
                    <a:pt x="1328" y="4159"/>
                  </a:cubicBezTo>
                  <a:cubicBezTo>
                    <a:pt x="849" y="4060"/>
                    <a:pt x="377" y="3904"/>
                    <a:pt x="1" y="3684"/>
                  </a:cubicBezTo>
                  <a:lnTo>
                    <a:pt x="1" y="3684"/>
                  </a:lnTo>
                  <a:cubicBezTo>
                    <a:pt x="296" y="4307"/>
                    <a:pt x="1148" y="4675"/>
                    <a:pt x="2029" y="4860"/>
                  </a:cubicBezTo>
                  <a:cubicBezTo>
                    <a:pt x="2373" y="4932"/>
                    <a:pt x="2721" y="4977"/>
                    <a:pt x="3046" y="4977"/>
                  </a:cubicBezTo>
                  <a:cubicBezTo>
                    <a:pt x="3836" y="4977"/>
                    <a:pt x="4492" y="4716"/>
                    <a:pt x="4619" y="3955"/>
                  </a:cubicBezTo>
                  <a:cubicBezTo>
                    <a:pt x="4791" y="2938"/>
                    <a:pt x="4257" y="574"/>
                    <a:pt x="3168" y="1"/>
                  </a:cubicBez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5"/>
            <p:cNvSpPr/>
            <p:nvPr/>
          </p:nvSpPr>
          <p:spPr>
            <a:xfrm>
              <a:off x="976450" y="2262275"/>
              <a:ext cx="177600" cy="174400"/>
            </a:xfrm>
            <a:custGeom>
              <a:rect b="b" l="l" r="r" t="t"/>
              <a:pathLst>
                <a:path extrusionOk="0" h="6976" w="7104">
                  <a:moveTo>
                    <a:pt x="2504" y="1"/>
                  </a:moveTo>
                  <a:cubicBezTo>
                    <a:pt x="2385" y="1"/>
                    <a:pt x="2267" y="15"/>
                    <a:pt x="2153" y="44"/>
                  </a:cubicBezTo>
                  <a:cubicBezTo>
                    <a:pt x="497" y="467"/>
                    <a:pt x="0" y="4177"/>
                    <a:pt x="440" y="5667"/>
                  </a:cubicBezTo>
                  <a:cubicBezTo>
                    <a:pt x="725" y="6635"/>
                    <a:pt x="1572" y="6975"/>
                    <a:pt x="2568" y="6975"/>
                  </a:cubicBezTo>
                  <a:cubicBezTo>
                    <a:pt x="3063" y="6975"/>
                    <a:pt x="3596" y="6891"/>
                    <a:pt x="4114" y="6758"/>
                  </a:cubicBezTo>
                  <a:cubicBezTo>
                    <a:pt x="5674" y="6360"/>
                    <a:pt x="7104" y="5522"/>
                    <a:pt x="6677" y="4074"/>
                  </a:cubicBezTo>
                  <a:cubicBezTo>
                    <a:pt x="6268" y="2682"/>
                    <a:pt x="4166" y="1"/>
                    <a:pt x="2504" y="1"/>
                  </a:cubicBez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5"/>
            <p:cNvSpPr/>
            <p:nvPr/>
          </p:nvSpPr>
          <p:spPr>
            <a:xfrm>
              <a:off x="990775" y="2286450"/>
              <a:ext cx="163275" cy="150225"/>
            </a:xfrm>
            <a:custGeom>
              <a:rect b="b" l="l" r="r" t="t"/>
              <a:pathLst>
                <a:path extrusionOk="0" h="6009" w="6531">
                  <a:moveTo>
                    <a:pt x="3926" y="1"/>
                  </a:moveTo>
                  <a:lnTo>
                    <a:pt x="3926" y="1"/>
                  </a:lnTo>
                  <a:cubicBezTo>
                    <a:pt x="4644" y="812"/>
                    <a:pt x="5211" y="1751"/>
                    <a:pt x="5405" y="2405"/>
                  </a:cubicBezTo>
                  <a:cubicBezTo>
                    <a:pt x="5831" y="3855"/>
                    <a:pt x="4401" y="4693"/>
                    <a:pt x="2842" y="5091"/>
                  </a:cubicBezTo>
                  <a:cubicBezTo>
                    <a:pt x="2323" y="5224"/>
                    <a:pt x="1791" y="5308"/>
                    <a:pt x="1295" y="5308"/>
                  </a:cubicBezTo>
                  <a:cubicBezTo>
                    <a:pt x="813" y="5308"/>
                    <a:pt x="366" y="5229"/>
                    <a:pt x="0" y="5037"/>
                  </a:cubicBezTo>
                  <a:lnTo>
                    <a:pt x="0" y="5037"/>
                  </a:lnTo>
                  <a:cubicBezTo>
                    <a:pt x="368" y="5749"/>
                    <a:pt x="1125" y="6008"/>
                    <a:pt x="1995" y="6008"/>
                  </a:cubicBezTo>
                  <a:cubicBezTo>
                    <a:pt x="2491" y="6008"/>
                    <a:pt x="3023" y="5924"/>
                    <a:pt x="3541" y="5791"/>
                  </a:cubicBezTo>
                  <a:cubicBezTo>
                    <a:pt x="5101" y="5393"/>
                    <a:pt x="6531" y="4555"/>
                    <a:pt x="6104" y="3107"/>
                  </a:cubicBezTo>
                  <a:cubicBezTo>
                    <a:pt x="5853" y="2250"/>
                    <a:pt x="4961" y="908"/>
                    <a:pt x="3926" y="1"/>
                  </a:cubicBezTo>
                  <a:close/>
                </a:path>
              </a:pathLst>
            </a:custGeom>
            <a:solidFill>
              <a:srgbClr val="C186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5"/>
            <p:cNvSpPr/>
            <p:nvPr/>
          </p:nvSpPr>
          <p:spPr>
            <a:xfrm>
              <a:off x="1008850" y="2218750"/>
              <a:ext cx="246800" cy="199875"/>
            </a:xfrm>
            <a:custGeom>
              <a:rect b="b" l="l" r="r" t="t"/>
              <a:pathLst>
                <a:path extrusionOk="0" h="7995" w="9872">
                  <a:moveTo>
                    <a:pt x="3439" y="0"/>
                  </a:moveTo>
                  <a:cubicBezTo>
                    <a:pt x="2789" y="0"/>
                    <a:pt x="2207" y="173"/>
                    <a:pt x="1781" y="599"/>
                  </a:cubicBezTo>
                  <a:cubicBezTo>
                    <a:pt x="1" y="2380"/>
                    <a:pt x="2215" y="6064"/>
                    <a:pt x="3535" y="7383"/>
                  </a:cubicBezTo>
                  <a:cubicBezTo>
                    <a:pt x="3969" y="7817"/>
                    <a:pt x="4453" y="7995"/>
                    <a:pt x="4951" y="7995"/>
                  </a:cubicBezTo>
                  <a:cubicBezTo>
                    <a:pt x="5925" y="7995"/>
                    <a:pt x="6948" y="7312"/>
                    <a:pt x="7732" y="6528"/>
                  </a:cubicBezTo>
                  <a:cubicBezTo>
                    <a:pt x="8917" y="5344"/>
                    <a:pt x="9872" y="3614"/>
                    <a:pt x="8588" y="2331"/>
                  </a:cubicBezTo>
                  <a:cubicBezTo>
                    <a:pt x="7616" y="1358"/>
                    <a:pt x="5260" y="0"/>
                    <a:pt x="3439" y="0"/>
                  </a:cubicBezTo>
                  <a:close/>
                </a:path>
              </a:pathLst>
            </a:custGeom>
            <a:solidFill>
              <a:srgbClr val="B977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5"/>
            <p:cNvSpPr/>
            <p:nvPr/>
          </p:nvSpPr>
          <p:spPr>
            <a:xfrm>
              <a:off x="1087000" y="2267275"/>
              <a:ext cx="168650" cy="151375"/>
            </a:xfrm>
            <a:custGeom>
              <a:rect b="b" l="l" r="r" t="t"/>
              <a:pathLst>
                <a:path extrusionOk="0" h="6055" w="6746">
                  <a:moveTo>
                    <a:pt x="5024" y="1"/>
                  </a:moveTo>
                  <a:cubicBezTo>
                    <a:pt x="5892" y="1242"/>
                    <a:pt x="4997" y="2796"/>
                    <a:pt x="3908" y="3887"/>
                  </a:cubicBezTo>
                  <a:cubicBezTo>
                    <a:pt x="3124" y="4671"/>
                    <a:pt x="2101" y="5354"/>
                    <a:pt x="1126" y="5354"/>
                  </a:cubicBezTo>
                  <a:cubicBezTo>
                    <a:pt x="737" y="5354"/>
                    <a:pt x="356" y="5245"/>
                    <a:pt x="1" y="4990"/>
                  </a:cubicBezTo>
                  <a:lnTo>
                    <a:pt x="1" y="4990"/>
                  </a:lnTo>
                  <a:cubicBezTo>
                    <a:pt x="143" y="5160"/>
                    <a:pt x="281" y="5314"/>
                    <a:pt x="409" y="5442"/>
                  </a:cubicBezTo>
                  <a:cubicBezTo>
                    <a:pt x="843" y="5876"/>
                    <a:pt x="1328" y="6054"/>
                    <a:pt x="1826" y="6054"/>
                  </a:cubicBezTo>
                  <a:cubicBezTo>
                    <a:pt x="2801" y="6054"/>
                    <a:pt x="3824" y="5371"/>
                    <a:pt x="4607" y="4587"/>
                  </a:cubicBezTo>
                  <a:cubicBezTo>
                    <a:pt x="5791" y="3403"/>
                    <a:pt x="6746" y="1673"/>
                    <a:pt x="5462" y="390"/>
                  </a:cubicBezTo>
                  <a:cubicBezTo>
                    <a:pt x="5322" y="252"/>
                    <a:pt x="5177" y="122"/>
                    <a:pt x="5024" y="1"/>
                  </a:cubicBez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1" name="Google Shape;5491;p65"/>
          <p:cNvGrpSpPr/>
          <p:nvPr/>
        </p:nvGrpSpPr>
        <p:grpSpPr>
          <a:xfrm>
            <a:off x="1021125" y="2089225"/>
            <a:ext cx="375150" cy="347450"/>
            <a:chOff x="264750" y="2089225"/>
            <a:chExt cx="375150" cy="347450"/>
          </a:xfrm>
        </p:grpSpPr>
        <p:sp>
          <p:nvSpPr>
            <p:cNvPr id="5492" name="Google Shape;5492;p65"/>
            <p:cNvSpPr/>
            <p:nvPr/>
          </p:nvSpPr>
          <p:spPr>
            <a:xfrm>
              <a:off x="264750" y="2156550"/>
              <a:ext cx="260800" cy="279550"/>
            </a:xfrm>
            <a:custGeom>
              <a:rect b="b" l="l" r="r" t="t"/>
              <a:pathLst>
                <a:path extrusionOk="0" h="11182" w="10432">
                  <a:moveTo>
                    <a:pt x="2515" y="0"/>
                  </a:moveTo>
                  <a:lnTo>
                    <a:pt x="2510" y="1218"/>
                  </a:lnTo>
                  <a:lnTo>
                    <a:pt x="2014" y="1470"/>
                  </a:lnTo>
                  <a:cubicBezTo>
                    <a:pt x="668" y="2157"/>
                    <a:pt x="1" y="3701"/>
                    <a:pt x="422" y="5151"/>
                  </a:cubicBezTo>
                  <a:lnTo>
                    <a:pt x="1933" y="10343"/>
                  </a:lnTo>
                  <a:cubicBezTo>
                    <a:pt x="2075" y="10829"/>
                    <a:pt x="2518" y="11162"/>
                    <a:pt x="3024" y="11164"/>
                  </a:cubicBezTo>
                  <a:lnTo>
                    <a:pt x="7351" y="11181"/>
                  </a:lnTo>
                  <a:cubicBezTo>
                    <a:pt x="7352" y="11181"/>
                    <a:pt x="7353" y="11181"/>
                    <a:pt x="7354" y="11181"/>
                  </a:cubicBezTo>
                  <a:cubicBezTo>
                    <a:pt x="7859" y="11181"/>
                    <a:pt x="8304" y="10851"/>
                    <a:pt x="8448" y="10368"/>
                  </a:cubicBezTo>
                  <a:lnTo>
                    <a:pt x="9998" y="5187"/>
                  </a:lnTo>
                  <a:cubicBezTo>
                    <a:pt x="10431" y="3740"/>
                    <a:pt x="9774" y="2190"/>
                    <a:pt x="8433" y="1494"/>
                  </a:cubicBezTo>
                  <a:lnTo>
                    <a:pt x="7939" y="1238"/>
                  </a:lnTo>
                  <a:lnTo>
                    <a:pt x="7944" y="20"/>
                  </a:lnTo>
                  <a:lnTo>
                    <a:pt x="2515" y="0"/>
                  </a:lnTo>
                  <a:close/>
                </a:path>
              </a:pathLst>
            </a:custGeom>
            <a:solidFill>
              <a:srgbClr val="E0C2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5"/>
            <p:cNvSpPr/>
            <p:nvPr/>
          </p:nvSpPr>
          <p:spPr>
            <a:xfrm>
              <a:off x="427350" y="2170125"/>
              <a:ext cx="98200" cy="266000"/>
            </a:xfrm>
            <a:custGeom>
              <a:rect b="b" l="l" r="r" t="t"/>
              <a:pathLst>
                <a:path extrusionOk="0" h="10640" w="3928">
                  <a:moveTo>
                    <a:pt x="1437" y="0"/>
                  </a:moveTo>
                  <a:cubicBezTo>
                    <a:pt x="1376" y="20"/>
                    <a:pt x="1312" y="30"/>
                    <a:pt x="1248" y="30"/>
                  </a:cubicBezTo>
                  <a:lnTo>
                    <a:pt x="1164" y="30"/>
                  </a:lnTo>
                  <a:cubicBezTo>
                    <a:pt x="1163" y="30"/>
                    <a:pt x="1162" y="30"/>
                    <a:pt x="1161" y="30"/>
                  </a:cubicBezTo>
                  <a:cubicBezTo>
                    <a:pt x="993" y="30"/>
                    <a:pt x="858" y="166"/>
                    <a:pt x="858" y="334"/>
                  </a:cubicBezTo>
                  <a:cubicBezTo>
                    <a:pt x="857" y="676"/>
                    <a:pt x="1256" y="602"/>
                    <a:pt x="2140" y="1371"/>
                  </a:cubicBezTo>
                  <a:cubicBezTo>
                    <a:pt x="2197" y="1418"/>
                    <a:pt x="2224" y="1494"/>
                    <a:pt x="2207" y="1568"/>
                  </a:cubicBezTo>
                  <a:cubicBezTo>
                    <a:pt x="2162" y="1786"/>
                    <a:pt x="2182" y="2013"/>
                    <a:pt x="2290" y="2209"/>
                  </a:cubicBezTo>
                  <a:cubicBezTo>
                    <a:pt x="2705" y="2951"/>
                    <a:pt x="2803" y="3829"/>
                    <a:pt x="2558" y="4644"/>
                  </a:cubicBezTo>
                  <a:lnTo>
                    <a:pt x="1012" y="9825"/>
                  </a:lnTo>
                  <a:cubicBezTo>
                    <a:pt x="875" y="10279"/>
                    <a:pt x="472" y="10601"/>
                    <a:pt x="0" y="10636"/>
                  </a:cubicBezTo>
                  <a:lnTo>
                    <a:pt x="847" y="10640"/>
                  </a:lnTo>
                  <a:cubicBezTo>
                    <a:pt x="848" y="10640"/>
                    <a:pt x="849" y="10640"/>
                    <a:pt x="850" y="10640"/>
                  </a:cubicBezTo>
                  <a:cubicBezTo>
                    <a:pt x="1355" y="10640"/>
                    <a:pt x="1800" y="10308"/>
                    <a:pt x="1944" y="9825"/>
                  </a:cubicBezTo>
                  <a:lnTo>
                    <a:pt x="3494" y="4644"/>
                  </a:lnTo>
                  <a:cubicBezTo>
                    <a:pt x="3927" y="3197"/>
                    <a:pt x="3270" y="1647"/>
                    <a:pt x="1929" y="951"/>
                  </a:cubicBezTo>
                  <a:lnTo>
                    <a:pt x="1435" y="695"/>
                  </a:lnTo>
                  <a:lnTo>
                    <a:pt x="1437" y="0"/>
                  </a:lnTo>
                  <a:close/>
                </a:path>
              </a:pathLst>
            </a:custGeom>
            <a:solidFill>
              <a:srgbClr val="B977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5"/>
            <p:cNvSpPr/>
            <p:nvPr/>
          </p:nvSpPr>
          <p:spPr>
            <a:xfrm>
              <a:off x="282475" y="2140850"/>
              <a:ext cx="225625" cy="77000"/>
            </a:xfrm>
            <a:custGeom>
              <a:rect b="b" l="l" r="r" t="t"/>
              <a:pathLst>
                <a:path extrusionOk="0" h="3080" w="9025">
                  <a:moveTo>
                    <a:pt x="1059" y="1"/>
                  </a:moveTo>
                  <a:cubicBezTo>
                    <a:pt x="742" y="1"/>
                    <a:pt x="472" y="246"/>
                    <a:pt x="458" y="564"/>
                  </a:cubicBezTo>
                  <a:cubicBezTo>
                    <a:pt x="445" y="898"/>
                    <a:pt x="711" y="1174"/>
                    <a:pt x="1045" y="1176"/>
                  </a:cubicBezTo>
                  <a:lnTo>
                    <a:pt x="1141" y="1176"/>
                  </a:lnTo>
                  <a:cubicBezTo>
                    <a:pt x="1310" y="1176"/>
                    <a:pt x="1445" y="1314"/>
                    <a:pt x="1445" y="1481"/>
                  </a:cubicBezTo>
                  <a:cubicBezTo>
                    <a:pt x="1443" y="1829"/>
                    <a:pt x="1052" y="1741"/>
                    <a:pt x="157" y="2510"/>
                  </a:cubicBezTo>
                  <a:cubicBezTo>
                    <a:pt x="1" y="2644"/>
                    <a:pt x="113" y="2879"/>
                    <a:pt x="292" y="2879"/>
                  </a:cubicBezTo>
                  <a:cubicBezTo>
                    <a:pt x="316" y="2879"/>
                    <a:pt x="341" y="2875"/>
                    <a:pt x="367" y="2866"/>
                  </a:cubicBezTo>
                  <a:cubicBezTo>
                    <a:pt x="550" y="2799"/>
                    <a:pt x="756" y="2741"/>
                    <a:pt x="1111" y="2741"/>
                  </a:cubicBezTo>
                  <a:cubicBezTo>
                    <a:pt x="1116" y="2741"/>
                    <a:pt x="1121" y="2741"/>
                    <a:pt x="1126" y="2741"/>
                  </a:cubicBezTo>
                  <a:cubicBezTo>
                    <a:pt x="1973" y="2744"/>
                    <a:pt x="1971" y="3066"/>
                    <a:pt x="2819" y="3068"/>
                  </a:cubicBezTo>
                  <a:cubicBezTo>
                    <a:pt x="2824" y="3068"/>
                    <a:pt x="2828" y="3068"/>
                    <a:pt x="2832" y="3068"/>
                  </a:cubicBezTo>
                  <a:cubicBezTo>
                    <a:pt x="3663" y="3068"/>
                    <a:pt x="3670" y="2753"/>
                    <a:pt x="4507" y="2753"/>
                  </a:cubicBezTo>
                  <a:cubicBezTo>
                    <a:pt x="4509" y="2753"/>
                    <a:pt x="4511" y="2753"/>
                    <a:pt x="4514" y="2753"/>
                  </a:cubicBezTo>
                  <a:cubicBezTo>
                    <a:pt x="5360" y="2754"/>
                    <a:pt x="5358" y="3078"/>
                    <a:pt x="6205" y="3080"/>
                  </a:cubicBezTo>
                  <a:cubicBezTo>
                    <a:pt x="6209" y="3080"/>
                    <a:pt x="6214" y="3080"/>
                    <a:pt x="6218" y="3080"/>
                  </a:cubicBezTo>
                  <a:cubicBezTo>
                    <a:pt x="7047" y="3080"/>
                    <a:pt x="7057" y="2764"/>
                    <a:pt x="7888" y="2764"/>
                  </a:cubicBezTo>
                  <a:cubicBezTo>
                    <a:pt x="7892" y="2764"/>
                    <a:pt x="7897" y="2764"/>
                    <a:pt x="7901" y="2764"/>
                  </a:cubicBezTo>
                  <a:cubicBezTo>
                    <a:pt x="8265" y="2766"/>
                    <a:pt x="8473" y="2827"/>
                    <a:pt x="8658" y="2894"/>
                  </a:cubicBezTo>
                  <a:cubicBezTo>
                    <a:pt x="8685" y="2905"/>
                    <a:pt x="8711" y="2909"/>
                    <a:pt x="8736" y="2909"/>
                  </a:cubicBezTo>
                  <a:cubicBezTo>
                    <a:pt x="8913" y="2909"/>
                    <a:pt x="9024" y="2676"/>
                    <a:pt x="8871" y="2542"/>
                  </a:cubicBezTo>
                  <a:cubicBezTo>
                    <a:pt x="7987" y="1773"/>
                    <a:pt x="7588" y="1849"/>
                    <a:pt x="7589" y="1505"/>
                  </a:cubicBezTo>
                  <a:cubicBezTo>
                    <a:pt x="7589" y="1337"/>
                    <a:pt x="7726" y="1201"/>
                    <a:pt x="7891" y="1201"/>
                  </a:cubicBezTo>
                  <a:cubicBezTo>
                    <a:pt x="7892" y="1201"/>
                    <a:pt x="7893" y="1201"/>
                    <a:pt x="7894" y="1201"/>
                  </a:cubicBezTo>
                  <a:lnTo>
                    <a:pt x="7977" y="1201"/>
                  </a:lnTo>
                  <a:cubicBezTo>
                    <a:pt x="8297" y="1201"/>
                    <a:pt x="8569" y="955"/>
                    <a:pt x="8582" y="637"/>
                  </a:cubicBezTo>
                  <a:cubicBezTo>
                    <a:pt x="8594" y="304"/>
                    <a:pt x="8329" y="26"/>
                    <a:pt x="7996" y="26"/>
                  </a:cubicBezTo>
                  <a:lnTo>
                    <a:pt x="1062" y="1"/>
                  </a:lnTo>
                  <a:cubicBezTo>
                    <a:pt x="1061" y="1"/>
                    <a:pt x="1060" y="1"/>
                    <a:pt x="1059" y="1"/>
                  </a:cubicBezTo>
                  <a:close/>
                </a:path>
              </a:pathLst>
            </a:custGeom>
            <a:solidFill>
              <a:srgbClr val="B977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5"/>
            <p:cNvSpPr/>
            <p:nvPr/>
          </p:nvSpPr>
          <p:spPr>
            <a:xfrm>
              <a:off x="448850" y="2141400"/>
              <a:ext cx="59275" cy="72250"/>
            </a:xfrm>
            <a:custGeom>
              <a:rect b="b" l="l" r="r" t="t"/>
              <a:pathLst>
                <a:path extrusionOk="0" h="2890" w="2371">
                  <a:moveTo>
                    <a:pt x="540" y="1"/>
                  </a:moveTo>
                  <a:cubicBezTo>
                    <a:pt x="793" y="95"/>
                    <a:pt x="1003" y="350"/>
                    <a:pt x="993" y="616"/>
                  </a:cubicBezTo>
                  <a:cubicBezTo>
                    <a:pt x="981" y="934"/>
                    <a:pt x="710" y="1179"/>
                    <a:pt x="393" y="1179"/>
                  </a:cubicBezTo>
                  <a:cubicBezTo>
                    <a:pt x="392" y="1179"/>
                    <a:pt x="391" y="1179"/>
                    <a:pt x="390" y="1179"/>
                  </a:cubicBezTo>
                  <a:lnTo>
                    <a:pt x="307" y="1179"/>
                  </a:lnTo>
                  <a:cubicBezTo>
                    <a:pt x="138" y="1179"/>
                    <a:pt x="2" y="1316"/>
                    <a:pt x="0" y="1483"/>
                  </a:cubicBezTo>
                  <a:cubicBezTo>
                    <a:pt x="0" y="1800"/>
                    <a:pt x="337" y="1763"/>
                    <a:pt x="1078" y="2350"/>
                  </a:cubicBezTo>
                  <a:cubicBezTo>
                    <a:pt x="1125" y="2388"/>
                    <a:pt x="1182" y="2436"/>
                    <a:pt x="1207" y="2458"/>
                  </a:cubicBezTo>
                  <a:cubicBezTo>
                    <a:pt x="1278" y="2517"/>
                    <a:pt x="1320" y="2545"/>
                    <a:pt x="1342" y="2606"/>
                  </a:cubicBezTo>
                  <a:cubicBezTo>
                    <a:pt x="1347" y="2623"/>
                    <a:pt x="1351" y="2638"/>
                    <a:pt x="1352" y="2655"/>
                  </a:cubicBezTo>
                  <a:cubicBezTo>
                    <a:pt x="1356" y="2685"/>
                    <a:pt x="1352" y="2717"/>
                    <a:pt x="1344" y="2748"/>
                  </a:cubicBezTo>
                  <a:cubicBezTo>
                    <a:pt x="1570" y="2751"/>
                    <a:pt x="1792" y="2795"/>
                    <a:pt x="2002" y="2876"/>
                  </a:cubicBezTo>
                  <a:cubicBezTo>
                    <a:pt x="2028" y="2885"/>
                    <a:pt x="2053" y="2889"/>
                    <a:pt x="2078" y="2889"/>
                  </a:cubicBezTo>
                  <a:cubicBezTo>
                    <a:pt x="2257" y="2889"/>
                    <a:pt x="2370" y="2655"/>
                    <a:pt x="2216" y="2520"/>
                  </a:cubicBezTo>
                  <a:cubicBezTo>
                    <a:pt x="1332" y="1751"/>
                    <a:pt x="933" y="1827"/>
                    <a:pt x="934" y="1483"/>
                  </a:cubicBezTo>
                  <a:cubicBezTo>
                    <a:pt x="934" y="1315"/>
                    <a:pt x="1071" y="1179"/>
                    <a:pt x="1236" y="1179"/>
                  </a:cubicBezTo>
                  <a:cubicBezTo>
                    <a:pt x="1237" y="1179"/>
                    <a:pt x="1238" y="1179"/>
                    <a:pt x="1239" y="1179"/>
                  </a:cubicBezTo>
                  <a:lnTo>
                    <a:pt x="1322" y="1179"/>
                  </a:lnTo>
                  <a:cubicBezTo>
                    <a:pt x="1642" y="1179"/>
                    <a:pt x="1914" y="933"/>
                    <a:pt x="1927" y="615"/>
                  </a:cubicBezTo>
                  <a:cubicBezTo>
                    <a:pt x="1939" y="282"/>
                    <a:pt x="1674" y="4"/>
                    <a:pt x="1341" y="4"/>
                  </a:cubicBezTo>
                  <a:lnTo>
                    <a:pt x="540" y="1"/>
                  </a:ln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5"/>
            <p:cNvSpPr/>
            <p:nvPr/>
          </p:nvSpPr>
          <p:spPr>
            <a:xfrm>
              <a:off x="315850" y="2172550"/>
              <a:ext cx="158950" cy="11575"/>
            </a:xfrm>
            <a:custGeom>
              <a:rect b="b" l="l" r="r" t="t"/>
              <a:pathLst>
                <a:path extrusionOk="0" h="463" w="6358">
                  <a:moveTo>
                    <a:pt x="22" y="1"/>
                  </a:moveTo>
                  <a:lnTo>
                    <a:pt x="22" y="1"/>
                  </a:lnTo>
                  <a:cubicBezTo>
                    <a:pt x="80" y="58"/>
                    <a:pt x="110" y="134"/>
                    <a:pt x="110" y="215"/>
                  </a:cubicBezTo>
                  <a:cubicBezTo>
                    <a:pt x="113" y="304"/>
                    <a:pt x="73" y="390"/>
                    <a:pt x="0" y="444"/>
                  </a:cubicBezTo>
                  <a:lnTo>
                    <a:pt x="6357" y="463"/>
                  </a:lnTo>
                  <a:cubicBezTo>
                    <a:pt x="6288" y="409"/>
                    <a:pt x="6249" y="325"/>
                    <a:pt x="6254" y="237"/>
                  </a:cubicBezTo>
                  <a:cubicBezTo>
                    <a:pt x="6254" y="154"/>
                    <a:pt x="6288" y="75"/>
                    <a:pt x="6347" y="18"/>
                  </a:cubicBezTo>
                  <a:lnTo>
                    <a:pt x="22" y="1"/>
                  </a:ln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5"/>
            <p:cNvSpPr/>
            <p:nvPr/>
          </p:nvSpPr>
          <p:spPr>
            <a:xfrm>
              <a:off x="272675" y="2272475"/>
              <a:ext cx="244725" cy="163625"/>
            </a:xfrm>
            <a:custGeom>
              <a:rect b="b" l="l" r="r" t="t"/>
              <a:pathLst>
                <a:path extrusionOk="0" h="6545" w="9789">
                  <a:moveTo>
                    <a:pt x="1" y="0"/>
                  </a:moveTo>
                  <a:lnTo>
                    <a:pt x="1" y="0"/>
                  </a:lnTo>
                  <a:cubicBezTo>
                    <a:pt x="21" y="174"/>
                    <a:pt x="56" y="346"/>
                    <a:pt x="105" y="514"/>
                  </a:cubicBezTo>
                  <a:lnTo>
                    <a:pt x="1616" y="5706"/>
                  </a:lnTo>
                  <a:cubicBezTo>
                    <a:pt x="1758" y="6192"/>
                    <a:pt x="2201" y="6525"/>
                    <a:pt x="2707" y="6527"/>
                  </a:cubicBezTo>
                  <a:lnTo>
                    <a:pt x="7034" y="6544"/>
                  </a:lnTo>
                  <a:cubicBezTo>
                    <a:pt x="7035" y="6544"/>
                    <a:pt x="7036" y="6544"/>
                    <a:pt x="7037" y="6544"/>
                  </a:cubicBezTo>
                  <a:cubicBezTo>
                    <a:pt x="7542" y="6544"/>
                    <a:pt x="7987" y="6214"/>
                    <a:pt x="8131" y="5731"/>
                  </a:cubicBezTo>
                  <a:lnTo>
                    <a:pt x="9681" y="550"/>
                  </a:lnTo>
                  <a:cubicBezTo>
                    <a:pt x="9730" y="383"/>
                    <a:pt x="9767" y="211"/>
                    <a:pt x="9789" y="37"/>
                  </a:cubicBezTo>
                  <a:lnTo>
                    <a:pt x="1" y="0"/>
                  </a:lnTo>
                  <a:close/>
                </a:path>
              </a:pathLst>
            </a:custGeom>
            <a:solidFill>
              <a:srgbClr val="7B49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5"/>
            <p:cNvSpPr/>
            <p:nvPr/>
          </p:nvSpPr>
          <p:spPr>
            <a:xfrm>
              <a:off x="571500" y="2124875"/>
              <a:ext cx="26975" cy="311800"/>
            </a:xfrm>
            <a:custGeom>
              <a:rect b="b" l="l" r="r" t="t"/>
              <a:pathLst>
                <a:path extrusionOk="0" h="12472" w="1079">
                  <a:moveTo>
                    <a:pt x="46" y="1"/>
                  </a:moveTo>
                  <a:lnTo>
                    <a:pt x="3" y="11954"/>
                  </a:lnTo>
                  <a:cubicBezTo>
                    <a:pt x="1" y="12239"/>
                    <a:pt x="230" y="12470"/>
                    <a:pt x="515" y="12472"/>
                  </a:cubicBezTo>
                  <a:cubicBezTo>
                    <a:pt x="800" y="12472"/>
                    <a:pt x="1033" y="12242"/>
                    <a:pt x="1033" y="11957"/>
                  </a:cubicBezTo>
                  <a:lnTo>
                    <a:pt x="1078" y="4"/>
                  </a:lnTo>
                  <a:lnTo>
                    <a:pt x="46" y="1"/>
                  </a:lnTo>
                  <a:close/>
                </a:path>
              </a:pathLst>
            </a:custGeom>
            <a:solidFill>
              <a:srgbClr val="B977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5"/>
            <p:cNvSpPr/>
            <p:nvPr/>
          </p:nvSpPr>
          <p:spPr>
            <a:xfrm>
              <a:off x="539225" y="2120025"/>
              <a:ext cx="92550" cy="31100"/>
            </a:xfrm>
            <a:custGeom>
              <a:rect b="b" l="l" r="r" t="t"/>
              <a:pathLst>
                <a:path extrusionOk="0" h="1244" w="3702">
                  <a:moveTo>
                    <a:pt x="618" y="1"/>
                  </a:moveTo>
                  <a:cubicBezTo>
                    <a:pt x="278" y="1"/>
                    <a:pt x="4" y="275"/>
                    <a:pt x="2" y="615"/>
                  </a:cubicBezTo>
                  <a:cubicBezTo>
                    <a:pt x="0" y="957"/>
                    <a:pt x="277" y="1234"/>
                    <a:pt x="617" y="1235"/>
                  </a:cubicBezTo>
                  <a:lnTo>
                    <a:pt x="3081" y="1244"/>
                  </a:lnTo>
                  <a:cubicBezTo>
                    <a:pt x="3082" y="1244"/>
                    <a:pt x="3083" y="1244"/>
                    <a:pt x="3084" y="1244"/>
                  </a:cubicBezTo>
                  <a:cubicBezTo>
                    <a:pt x="3423" y="1244"/>
                    <a:pt x="3700" y="969"/>
                    <a:pt x="3700" y="628"/>
                  </a:cubicBezTo>
                  <a:cubicBezTo>
                    <a:pt x="3701" y="288"/>
                    <a:pt x="3427" y="11"/>
                    <a:pt x="3086" y="9"/>
                  </a:cubicBezTo>
                  <a:lnTo>
                    <a:pt x="621" y="1"/>
                  </a:lnTo>
                  <a:cubicBezTo>
                    <a:pt x="620" y="1"/>
                    <a:pt x="619" y="1"/>
                    <a:pt x="618" y="1"/>
                  </a:cubicBez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5"/>
            <p:cNvSpPr/>
            <p:nvPr/>
          </p:nvSpPr>
          <p:spPr>
            <a:xfrm>
              <a:off x="592925" y="2120150"/>
              <a:ext cx="38900" cy="30975"/>
            </a:xfrm>
            <a:custGeom>
              <a:rect b="b" l="l" r="r" t="t"/>
              <a:pathLst>
                <a:path extrusionOk="0" h="1239" w="1556">
                  <a:moveTo>
                    <a:pt x="0" y="1"/>
                  </a:moveTo>
                  <a:lnTo>
                    <a:pt x="0" y="1"/>
                  </a:lnTo>
                  <a:cubicBezTo>
                    <a:pt x="329" y="18"/>
                    <a:pt x="612" y="293"/>
                    <a:pt x="612" y="623"/>
                  </a:cubicBezTo>
                  <a:cubicBezTo>
                    <a:pt x="611" y="940"/>
                    <a:pt x="371" y="1203"/>
                    <a:pt x="58" y="1235"/>
                  </a:cubicBezTo>
                  <a:lnTo>
                    <a:pt x="935" y="1239"/>
                  </a:lnTo>
                  <a:cubicBezTo>
                    <a:pt x="936" y="1239"/>
                    <a:pt x="937" y="1239"/>
                    <a:pt x="938" y="1239"/>
                  </a:cubicBezTo>
                  <a:cubicBezTo>
                    <a:pt x="1277" y="1239"/>
                    <a:pt x="1552" y="963"/>
                    <a:pt x="1553" y="623"/>
                  </a:cubicBezTo>
                  <a:cubicBezTo>
                    <a:pt x="1555" y="283"/>
                    <a:pt x="1280" y="6"/>
                    <a:pt x="940" y="4"/>
                  </a:cubicBezTo>
                  <a:lnTo>
                    <a:pt x="938" y="4"/>
                  </a:lnTo>
                  <a:lnTo>
                    <a:pt x="0" y="1"/>
                  </a:lnTo>
                  <a:close/>
                </a:path>
              </a:pathLst>
            </a:custGeom>
            <a:solidFill>
              <a:srgbClr val="B977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5"/>
            <p:cNvSpPr/>
            <p:nvPr/>
          </p:nvSpPr>
          <p:spPr>
            <a:xfrm>
              <a:off x="531125" y="2150850"/>
              <a:ext cx="108775" cy="31175"/>
            </a:xfrm>
            <a:custGeom>
              <a:rect b="b" l="l" r="r" t="t"/>
              <a:pathLst>
                <a:path extrusionOk="0" h="1247" w="4351">
                  <a:moveTo>
                    <a:pt x="611" y="1"/>
                  </a:moveTo>
                  <a:cubicBezTo>
                    <a:pt x="274" y="6"/>
                    <a:pt x="4" y="279"/>
                    <a:pt x="2" y="616"/>
                  </a:cubicBezTo>
                  <a:cubicBezTo>
                    <a:pt x="0" y="952"/>
                    <a:pt x="270" y="1226"/>
                    <a:pt x="606" y="1235"/>
                  </a:cubicBezTo>
                  <a:lnTo>
                    <a:pt x="3730" y="1247"/>
                  </a:lnTo>
                  <a:cubicBezTo>
                    <a:pt x="4071" y="1247"/>
                    <a:pt x="4349" y="972"/>
                    <a:pt x="4349" y="631"/>
                  </a:cubicBezTo>
                  <a:cubicBezTo>
                    <a:pt x="4351" y="291"/>
                    <a:pt x="4076" y="14"/>
                    <a:pt x="3735" y="12"/>
                  </a:cubicBezTo>
                  <a:lnTo>
                    <a:pt x="611" y="1"/>
                  </a:ln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5"/>
            <p:cNvSpPr/>
            <p:nvPr/>
          </p:nvSpPr>
          <p:spPr>
            <a:xfrm>
              <a:off x="600725" y="2151050"/>
              <a:ext cx="39175" cy="30925"/>
            </a:xfrm>
            <a:custGeom>
              <a:rect b="b" l="l" r="r" t="t"/>
              <a:pathLst>
                <a:path extrusionOk="0" h="1237" w="1567">
                  <a:moveTo>
                    <a:pt x="0" y="1"/>
                  </a:moveTo>
                  <a:cubicBezTo>
                    <a:pt x="339" y="4"/>
                    <a:pt x="626" y="284"/>
                    <a:pt x="624" y="623"/>
                  </a:cubicBezTo>
                  <a:cubicBezTo>
                    <a:pt x="624" y="938"/>
                    <a:pt x="385" y="1203"/>
                    <a:pt x="71" y="1234"/>
                  </a:cubicBezTo>
                  <a:lnTo>
                    <a:pt x="946" y="1237"/>
                  </a:lnTo>
                  <a:cubicBezTo>
                    <a:pt x="947" y="1237"/>
                    <a:pt x="948" y="1237"/>
                    <a:pt x="949" y="1237"/>
                  </a:cubicBezTo>
                  <a:cubicBezTo>
                    <a:pt x="1289" y="1237"/>
                    <a:pt x="1565" y="963"/>
                    <a:pt x="1565" y="623"/>
                  </a:cubicBezTo>
                  <a:cubicBezTo>
                    <a:pt x="1567" y="283"/>
                    <a:pt x="1292" y="4"/>
                    <a:pt x="951" y="4"/>
                  </a:cubicBezTo>
                  <a:lnTo>
                    <a:pt x="0" y="1"/>
                  </a:lnTo>
                  <a:close/>
                </a:path>
              </a:pathLst>
            </a:custGeom>
            <a:solidFill>
              <a:srgbClr val="B977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5"/>
            <p:cNvSpPr/>
            <p:nvPr/>
          </p:nvSpPr>
          <p:spPr>
            <a:xfrm>
              <a:off x="539000" y="2181750"/>
              <a:ext cx="92550" cy="31100"/>
            </a:xfrm>
            <a:custGeom>
              <a:rect b="b" l="l" r="r" t="t"/>
              <a:pathLst>
                <a:path extrusionOk="0" h="1244" w="3702">
                  <a:moveTo>
                    <a:pt x="618" y="0"/>
                  </a:moveTo>
                  <a:cubicBezTo>
                    <a:pt x="279" y="0"/>
                    <a:pt x="2" y="275"/>
                    <a:pt x="2" y="614"/>
                  </a:cubicBezTo>
                  <a:cubicBezTo>
                    <a:pt x="1" y="955"/>
                    <a:pt x="276" y="1233"/>
                    <a:pt x="616" y="1233"/>
                  </a:cubicBezTo>
                  <a:lnTo>
                    <a:pt x="3081" y="1243"/>
                  </a:lnTo>
                  <a:cubicBezTo>
                    <a:pt x="3422" y="1243"/>
                    <a:pt x="3699" y="968"/>
                    <a:pt x="3700" y="628"/>
                  </a:cubicBezTo>
                  <a:cubicBezTo>
                    <a:pt x="3702" y="287"/>
                    <a:pt x="3427" y="11"/>
                    <a:pt x="3086" y="9"/>
                  </a:cubicBezTo>
                  <a:lnTo>
                    <a:pt x="621" y="0"/>
                  </a:lnTo>
                  <a:cubicBezTo>
                    <a:pt x="620" y="0"/>
                    <a:pt x="619" y="0"/>
                    <a:pt x="618" y="0"/>
                  </a:cubicBez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5"/>
            <p:cNvSpPr/>
            <p:nvPr/>
          </p:nvSpPr>
          <p:spPr>
            <a:xfrm>
              <a:off x="546125" y="2212600"/>
              <a:ext cx="78050" cy="31050"/>
            </a:xfrm>
            <a:custGeom>
              <a:rect b="b" l="l" r="r" t="t"/>
              <a:pathLst>
                <a:path extrusionOk="0" h="1242" w="3122">
                  <a:moveTo>
                    <a:pt x="618" y="1"/>
                  </a:moveTo>
                  <a:cubicBezTo>
                    <a:pt x="279" y="1"/>
                    <a:pt x="2" y="275"/>
                    <a:pt x="2" y="614"/>
                  </a:cubicBezTo>
                  <a:cubicBezTo>
                    <a:pt x="1" y="955"/>
                    <a:pt x="276" y="1233"/>
                    <a:pt x="616" y="1235"/>
                  </a:cubicBezTo>
                  <a:lnTo>
                    <a:pt x="2503" y="1242"/>
                  </a:lnTo>
                  <a:cubicBezTo>
                    <a:pt x="2844" y="1242"/>
                    <a:pt x="3120" y="967"/>
                    <a:pt x="3122" y="626"/>
                  </a:cubicBezTo>
                  <a:cubicBezTo>
                    <a:pt x="3122" y="286"/>
                    <a:pt x="2847" y="9"/>
                    <a:pt x="2506" y="7"/>
                  </a:cubicBezTo>
                  <a:lnTo>
                    <a:pt x="621" y="1"/>
                  </a:lnTo>
                  <a:cubicBezTo>
                    <a:pt x="620" y="1"/>
                    <a:pt x="619" y="1"/>
                    <a:pt x="618" y="1"/>
                  </a:cubicBez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5"/>
            <p:cNvSpPr/>
            <p:nvPr/>
          </p:nvSpPr>
          <p:spPr>
            <a:xfrm>
              <a:off x="546600" y="2089225"/>
              <a:ext cx="78800" cy="76200"/>
            </a:xfrm>
            <a:custGeom>
              <a:rect b="b" l="l" r="r" t="t"/>
              <a:pathLst>
                <a:path extrusionOk="0" h="3048" w="3152">
                  <a:moveTo>
                    <a:pt x="618" y="0"/>
                  </a:moveTo>
                  <a:cubicBezTo>
                    <a:pt x="279" y="0"/>
                    <a:pt x="2" y="275"/>
                    <a:pt x="0" y="614"/>
                  </a:cubicBezTo>
                  <a:cubicBezTo>
                    <a:pt x="0" y="955"/>
                    <a:pt x="275" y="1233"/>
                    <a:pt x="616" y="1235"/>
                  </a:cubicBezTo>
                  <a:lnTo>
                    <a:pt x="1688" y="1238"/>
                  </a:lnTo>
                  <a:lnTo>
                    <a:pt x="1683" y="2577"/>
                  </a:lnTo>
                  <a:cubicBezTo>
                    <a:pt x="1681" y="2836"/>
                    <a:pt x="1890" y="3047"/>
                    <a:pt x="2150" y="3047"/>
                  </a:cubicBezTo>
                  <a:cubicBezTo>
                    <a:pt x="2151" y="3047"/>
                    <a:pt x="2152" y="3047"/>
                    <a:pt x="2153" y="3047"/>
                  </a:cubicBezTo>
                  <a:cubicBezTo>
                    <a:pt x="2412" y="3047"/>
                    <a:pt x="2621" y="2839"/>
                    <a:pt x="2621" y="2580"/>
                  </a:cubicBezTo>
                  <a:lnTo>
                    <a:pt x="2626" y="1230"/>
                  </a:lnTo>
                  <a:cubicBezTo>
                    <a:pt x="2938" y="1167"/>
                    <a:pt x="3152" y="879"/>
                    <a:pt x="3120" y="564"/>
                  </a:cubicBezTo>
                  <a:cubicBezTo>
                    <a:pt x="3089" y="247"/>
                    <a:pt x="2823" y="7"/>
                    <a:pt x="2506" y="7"/>
                  </a:cubicBezTo>
                  <a:lnTo>
                    <a:pt x="621" y="0"/>
                  </a:lnTo>
                  <a:cubicBezTo>
                    <a:pt x="620" y="0"/>
                    <a:pt x="619" y="0"/>
                    <a:pt x="618" y="0"/>
                  </a:cubicBezTo>
                  <a:close/>
                </a:path>
              </a:pathLst>
            </a:custGeom>
            <a:solidFill>
              <a:srgbClr val="56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5"/>
            <p:cNvSpPr/>
            <p:nvPr/>
          </p:nvSpPr>
          <p:spPr>
            <a:xfrm>
              <a:off x="594100" y="2181875"/>
              <a:ext cx="37750" cy="30925"/>
            </a:xfrm>
            <a:custGeom>
              <a:rect b="b" l="l" r="r" t="t"/>
              <a:pathLst>
                <a:path extrusionOk="0" h="1237" w="1510">
                  <a:moveTo>
                    <a:pt x="4" y="1"/>
                  </a:moveTo>
                  <a:lnTo>
                    <a:pt x="4" y="1"/>
                  </a:lnTo>
                  <a:cubicBezTo>
                    <a:pt x="318" y="41"/>
                    <a:pt x="554" y="306"/>
                    <a:pt x="555" y="623"/>
                  </a:cubicBezTo>
                  <a:cubicBezTo>
                    <a:pt x="554" y="938"/>
                    <a:pt x="314" y="1201"/>
                    <a:pt x="1" y="1233"/>
                  </a:cubicBezTo>
                  <a:lnTo>
                    <a:pt x="877" y="1236"/>
                  </a:lnTo>
                  <a:cubicBezTo>
                    <a:pt x="883" y="1237"/>
                    <a:pt x="888" y="1237"/>
                    <a:pt x="893" y="1237"/>
                  </a:cubicBezTo>
                  <a:cubicBezTo>
                    <a:pt x="1230" y="1237"/>
                    <a:pt x="1506" y="962"/>
                    <a:pt x="1508" y="623"/>
                  </a:cubicBezTo>
                  <a:cubicBezTo>
                    <a:pt x="1510" y="280"/>
                    <a:pt x="1232" y="4"/>
                    <a:pt x="892" y="4"/>
                  </a:cubicBezTo>
                  <a:cubicBezTo>
                    <a:pt x="889" y="4"/>
                    <a:pt x="886" y="4"/>
                    <a:pt x="882" y="4"/>
                  </a:cubicBezTo>
                  <a:lnTo>
                    <a:pt x="4" y="1"/>
                  </a:lnTo>
                  <a:close/>
                </a:path>
              </a:pathLst>
            </a:custGeom>
            <a:solidFill>
              <a:srgbClr val="B977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5"/>
            <p:cNvSpPr/>
            <p:nvPr/>
          </p:nvSpPr>
          <p:spPr>
            <a:xfrm>
              <a:off x="586775" y="2212700"/>
              <a:ext cx="37450" cy="30950"/>
            </a:xfrm>
            <a:custGeom>
              <a:rect b="b" l="l" r="r" t="t"/>
              <a:pathLst>
                <a:path extrusionOk="0" h="1238" w="1498">
                  <a:moveTo>
                    <a:pt x="2" y="0"/>
                  </a:moveTo>
                  <a:cubicBezTo>
                    <a:pt x="316" y="39"/>
                    <a:pt x="553" y="305"/>
                    <a:pt x="555" y="622"/>
                  </a:cubicBezTo>
                  <a:cubicBezTo>
                    <a:pt x="553" y="938"/>
                    <a:pt x="314" y="1202"/>
                    <a:pt x="0" y="1234"/>
                  </a:cubicBezTo>
                  <a:lnTo>
                    <a:pt x="877" y="1238"/>
                  </a:lnTo>
                  <a:cubicBezTo>
                    <a:pt x="1218" y="1238"/>
                    <a:pt x="1494" y="963"/>
                    <a:pt x="1496" y="622"/>
                  </a:cubicBezTo>
                  <a:cubicBezTo>
                    <a:pt x="1498" y="282"/>
                    <a:pt x="1223" y="5"/>
                    <a:pt x="882" y="3"/>
                  </a:cubicBezTo>
                  <a:lnTo>
                    <a:pt x="880" y="3"/>
                  </a:lnTo>
                  <a:lnTo>
                    <a:pt x="2" y="0"/>
                  </a:lnTo>
                  <a:close/>
                </a:path>
              </a:pathLst>
            </a:custGeom>
            <a:solidFill>
              <a:srgbClr val="B977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5"/>
            <p:cNvSpPr/>
            <p:nvPr/>
          </p:nvSpPr>
          <p:spPr>
            <a:xfrm>
              <a:off x="427350" y="2273300"/>
              <a:ext cx="90050" cy="162825"/>
            </a:xfrm>
            <a:custGeom>
              <a:rect b="b" l="l" r="r" t="t"/>
              <a:pathLst>
                <a:path extrusionOk="0" h="6513" w="3602">
                  <a:moveTo>
                    <a:pt x="2668" y="1"/>
                  </a:moveTo>
                  <a:cubicBezTo>
                    <a:pt x="2646" y="174"/>
                    <a:pt x="2610" y="348"/>
                    <a:pt x="2560" y="517"/>
                  </a:cubicBezTo>
                  <a:lnTo>
                    <a:pt x="1012" y="5698"/>
                  </a:lnTo>
                  <a:cubicBezTo>
                    <a:pt x="875" y="6152"/>
                    <a:pt x="472" y="6474"/>
                    <a:pt x="0" y="6509"/>
                  </a:cubicBezTo>
                  <a:lnTo>
                    <a:pt x="847" y="6513"/>
                  </a:lnTo>
                  <a:cubicBezTo>
                    <a:pt x="848" y="6513"/>
                    <a:pt x="849" y="6513"/>
                    <a:pt x="850" y="6513"/>
                  </a:cubicBezTo>
                  <a:cubicBezTo>
                    <a:pt x="1355" y="6513"/>
                    <a:pt x="1800" y="6181"/>
                    <a:pt x="1944" y="5698"/>
                  </a:cubicBezTo>
                  <a:lnTo>
                    <a:pt x="3494" y="517"/>
                  </a:lnTo>
                  <a:cubicBezTo>
                    <a:pt x="3543" y="350"/>
                    <a:pt x="3580" y="178"/>
                    <a:pt x="3602" y="4"/>
                  </a:cubicBezTo>
                  <a:lnTo>
                    <a:pt x="2668" y="1"/>
                  </a:lnTo>
                  <a:close/>
                </a:path>
              </a:pathLst>
            </a:custGeom>
            <a:solidFill>
              <a:srgbClr val="5633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9" name="Google Shape;5509;p65"/>
          <p:cNvGrpSpPr/>
          <p:nvPr/>
        </p:nvGrpSpPr>
        <p:grpSpPr>
          <a:xfrm>
            <a:off x="5347400" y="2068950"/>
            <a:ext cx="273800" cy="367725"/>
            <a:chOff x="4591025" y="2068950"/>
            <a:chExt cx="273800" cy="367725"/>
          </a:xfrm>
        </p:grpSpPr>
        <p:sp>
          <p:nvSpPr>
            <p:cNvPr id="5510" name="Google Shape;5510;p65"/>
            <p:cNvSpPr/>
            <p:nvPr/>
          </p:nvSpPr>
          <p:spPr>
            <a:xfrm>
              <a:off x="4591025" y="2102875"/>
              <a:ext cx="273800" cy="333800"/>
            </a:xfrm>
            <a:custGeom>
              <a:rect b="b" l="l" r="r" t="t"/>
              <a:pathLst>
                <a:path extrusionOk="0" h="13352" w="10952">
                  <a:moveTo>
                    <a:pt x="1056" y="1"/>
                  </a:moveTo>
                  <a:lnTo>
                    <a:pt x="255" y="1710"/>
                  </a:lnTo>
                  <a:cubicBezTo>
                    <a:pt x="88" y="2070"/>
                    <a:pt x="0" y="2461"/>
                    <a:pt x="0" y="2857"/>
                  </a:cubicBezTo>
                  <a:lnTo>
                    <a:pt x="0" y="12208"/>
                  </a:lnTo>
                  <a:cubicBezTo>
                    <a:pt x="0" y="12839"/>
                    <a:pt x="511" y="13352"/>
                    <a:pt x="1143" y="13352"/>
                  </a:cubicBezTo>
                  <a:lnTo>
                    <a:pt x="9807" y="13352"/>
                  </a:lnTo>
                  <a:cubicBezTo>
                    <a:pt x="10439" y="13352"/>
                    <a:pt x="10952" y="12839"/>
                    <a:pt x="10950" y="12208"/>
                  </a:cubicBezTo>
                  <a:lnTo>
                    <a:pt x="10950" y="2857"/>
                  </a:lnTo>
                  <a:cubicBezTo>
                    <a:pt x="10952" y="2461"/>
                    <a:pt x="10864" y="2070"/>
                    <a:pt x="10695" y="1710"/>
                  </a:cubicBezTo>
                  <a:lnTo>
                    <a:pt x="9895" y="1"/>
                  </a:ln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5"/>
            <p:cNvSpPr/>
            <p:nvPr/>
          </p:nvSpPr>
          <p:spPr>
            <a:xfrm>
              <a:off x="4813050" y="2102875"/>
              <a:ext cx="51775" cy="333800"/>
            </a:xfrm>
            <a:custGeom>
              <a:rect b="b" l="l" r="r" t="t"/>
              <a:pathLst>
                <a:path extrusionOk="0" h="13352" w="2071">
                  <a:moveTo>
                    <a:pt x="86" y="1"/>
                  </a:moveTo>
                  <a:lnTo>
                    <a:pt x="887" y="1710"/>
                  </a:lnTo>
                  <a:cubicBezTo>
                    <a:pt x="1056" y="2070"/>
                    <a:pt x="1143" y="2461"/>
                    <a:pt x="1143" y="2857"/>
                  </a:cubicBezTo>
                  <a:lnTo>
                    <a:pt x="1143" y="12208"/>
                  </a:lnTo>
                  <a:cubicBezTo>
                    <a:pt x="1143" y="12839"/>
                    <a:pt x="631" y="13352"/>
                    <a:pt x="0" y="13352"/>
                  </a:cubicBezTo>
                  <a:lnTo>
                    <a:pt x="928" y="13352"/>
                  </a:lnTo>
                  <a:cubicBezTo>
                    <a:pt x="1558" y="13352"/>
                    <a:pt x="2071" y="12839"/>
                    <a:pt x="2071" y="12208"/>
                  </a:cubicBezTo>
                  <a:lnTo>
                    <a:pt x="2071" y="2857"/>
                  </a:lnTo>
                  <a:cubicBezTo>
                    <a:pt x="2071" y="2461"/>
                    <a:pt x="1983" y="2070"/>
                    <a:pt x="1814" y="1710"/>
                  </a:cubicBezTo>
                  <a:lnTo>
                    <a:pt x="1014" y="1"/>
                  </a:ln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5"/>
            <p:cNvSpPr/>
            <p:nvPr/>
          </p:nvSpPr>
          <p:spPr>
            <a:xfrm>
              <a:off x="4650250" y="2178850"/>
              <a:ext cx="214575" cy="209725"/>
            </a:xfrm>
            <a:custGeom>
              <a:rect b="b" l="l" r="r" t="t"/>
              <a:pathLst>
                <a:path extrusionOk="0" h="8389" w="8583">
                  <a:moveTo>
                    <a:pt x="525" y="0"/>
                  </a:moveTo>
                  <a:cubicBezTo>
                    <a:pt x="236" y="0"/>
                    <a:pt x="2" y="234"/>
                    <a:pt x="0" y="523"/>
                  </a:cubicBezTo>
                  <a:lnTo>
                    <a:pt x="0" y="7866"/>
                  </a:lnTo>
                  <a:cubicBezTo>
                    <a:pt x="0" y="8154"/>
                    <a:pt x="235" y="8389"/>
                    <a:pt x="525" y="8389"/>
                  </a:cubicBezTo>
                  <a:lnTo>
                    <a:pt x="8583" y="8389"/>
                  </a:lnTo>
                  <a:lnTo>
                    <a:pt x="8583" y="0"/>
                  </a:ln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5"/>
            <p:cNvSpPr/>
            <p:nvPr/>
          </p:nvSpPr>
          <p:spPr>
            <a:xfrm>
              <a:off x="4841625" y="2178850"/>
              <a:ext cx="23200" cy="209725"/>
            </a:xfrm>
            <a:custGeom>
              <a:rect b="b" l="l" r="r" t="t"/>
              <a:pathLst>
                <a:path extrusionOk="0" h="8389" w="928">
                  <a:moveTo>
                    <a:pt x="0" y="0"/>
                  </a:moveTo>
                  <a:lnTo>
                    <a:pt x="0" y="8389"/>
                  </a:lnTo>
                  <a:lnTo>
                    <a:pt x="928" y="8389"/>
                  </a:lnTo>
                  <a:lnTo>
                    <a:pt x="928" y="0"/>
                  </a:ln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5"/>
            <p:cNvSpPr/>
            <p:nvPr/>
          </p:nvSpPr>
          <p:spPr>
            <a:xfrm>
              <a:off x="4591025" y="2068950"/>
              <a:ext cx="273800" cy="47275"/>
            </a:xfrm>
            <a:custGeom>
              <a:rect b="b" l="l" r="r" t="t"/>
              <a:pathLst>
                <a:path extrusionOk="0" h="1891" w="10952">
                  <a:moveTo>
                    <a:pt x="535" y="0"/>
                  </a:moveTo>
                  <a:cubicBezTo>
                    <a:pt x="240" y="0"/>
                    <a:pt x="0" y="238"/>
                    <a:pt x="0" y="533"/>
                  </a:cubicBezTo>
                  <a:lnTo>
                    <a:pt x="0" y="1358"/>
                  </a:lnTo>
                  <a:cubicBezTo>
                    <a:pt x="0" y="1651"/>
                    <a:pt x="240" y="1890"/>
                    <a:pt x="535" y="1890"/>
                  </a:cubicBezTo>
                  <a:lnTo>
                    <a:pt x="10417" y="1890"/>
                  </a:lnTo>
                  <a:cubicBezTo>
                    <a:pt x="10712" y="1890"/>
                    <a:pt x="10952" y="1651"/>
                    <a:pt x="10952" y="1358"/>
                  </a:cubicBezTo>
                  <a:lnTo>
                    <a:pt x="10952" y="533"/>
                  </a:lnTo>
                  <a:cubicBezTo>
                    <a:pt x="10952" y="238"/>
                    <a:pt x="10712" y="0"/>
                    <a:pt x="1041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5"/>
            <p:cNvSpPr/>
            <p:nvPr/>
          </p:nvSpPr>
          <p:spPr>
            <a:xfrm>
              <a:off x="4828050" y="2068950"/>
              <a:ext cx="36775" cy="47275"/>
            </a:xfrm>
            <a:custGeom>
              <a:rect b="b" l="l" r="r" t="t"/>
              <a:pathLst>
                <a:path extrusionOk="0" h="1891" w="1471">
                  <a:moveTo>
                    <a:pt x="0" y="0"/>
                  </a:moveTo>
                  <a:cubicBezTo>
                    <a:pt x="294" y="0"/>
                    <a:pt x="533" y="238"/>
                    <a:pt x="533" y="533"/>
                  </a:cubicBezTo>
                  <a:lnTo>
                    <a:pt x="533" y="1890"/>
                  </a:lnTo>
                  <a:lnTo>
                    <a:pt x="936" y="1890"/>
                  </a:lnTo>
                  <a:cubicBezTo>
                    <a:pt x="1231" y="1890"/>
                    <a:pt x="1471" y="1651"/>
                    <a:pt x="1471" y="1358"/>
                  </a:cubicBezTo>
                  <a:lnTo>
                    <a:pt x="1471" y="533"/>
                  </a:lnTo>
                  <a:cubicBezTo>
                    <a:pt x="1471" y="238"/>
                    <a:pt x="1231" y="0"/>
                    <a:pt x="936" y="0"/>
                  </a:cubicBezTo>
                  <a:close/>
                </a:path>
              </a:pathLst>
            </a:custGeom>
            <a:solidFill>
              <a:srgbClr val="8FA9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5"/>
            <p:cNvSpPr/>
            <p:nvPr/>
          </p:nvSpPr>
          <p:spPr>
            <a:xfrm>
              <a:off x="4687050" y="2213875"/>
              <a:ext cx="151550" cy="141075"/>
            </a:xfrm>
            <a:custGeom>
              <a:rect b="b" l="l" r="r" t="t"/>
              <a:pathLst>
                <a:path extrusionOk="0" h="5643" w="6062">
                  <a:moveTo>
                    <a:pt x="2362" y="0"/>
                  </a:moveTo>
                  <a:cubicBezTo>
                    <a:pt x="1976" y="0"/>
                    <a:pt x="1620" y="124"/>
                    <a:pt x="1336" y="408"/>
                  </a:cubicBezTo>
                  <a:cubicBezTo>
                    <a:pt x="152" y="1590"/>
                    <a:pt x="0" y="3764"/>
                    <a:pt x="7" y="4890"/>
                  </a:cubicBezTo>
                  <a:cubicBezTo>
                    <a:pt x="10" y="5303"/>
                    <a:pt x="344" y="5639"/>
                    <a:pt x="759" y="5642"/>
                  </a:cubicBezTo>
                  <a:cubicBezTo>
                    <a:pt x="782" y="5642"/>
                    <a:pt x="805" y="5642"/>
                    <a:pt x="828" y="5642"/>
                  </a:cubicBezTo>
                  <a:cubicBezTo>
                    <a:pt x="1973" y="5642"/>
                    <a:pt x="4081" y="5473"/>
                    <a:pt x="5241" y="4313"/>
                  </a:cubicBezTo>
                  <a:cubicBezTo>
                    <a:pt x="6062" y="3492"/>
                    <a:pt x="5541" y="2061"/>
                    <a:pt x="4566" y="1083"/>
                  </a:cubicBezTo>
                  <a:cubicBezTo>
                    <a:pt x="3928" y="444"/>
                    <a:pt x="3093" y="0"/>
                    <a:pt x="2362"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5"/>
            <p:cNvSpPr/>
            <p:nvPr/>
          </p:nvSpPr>
          <p:spPr>
            <a:xfrm>
              <a:off x="4687375" y="2233125"/>
              <a:ext cx="151275" cy="121825"/>
            </a:xfrm>
            <a:custGeom>
              <a:rect b="b" l="l" r="r" t="t"/>
              <a:pathLst>
                <a:path extrusionOk="0" h="4873" w="6051">
                  <a:moveTo>
                    <a:pt x="4204" y="1"/>
                  </a:moveTo>
                  <a:cubicBezTo>
                    <a:pt x="4968" y="945"/>
                    <a:pt x="5297" y="2154"/>
                    <a:pt x="4567" y="2883"/>
                  </a:cubicBezTo>
                  <a:cubicBezTo>
                    <a:pt x="3409" y="4042"/>
                    <a:pt x="1299" y="4211"/>
                    <a:pt x="154" y="4211"/>
                  </a:cubicBezTo>
                  <a:cubicBezTo>
                    <a:pt x="131" y="4211"/>
                    <a:pt x="108" y="4211"/>
                    <a:pt x="85" y="4211"/>
                  </a:cubicBezTo>
                  <a:cubicBezTo>
                    <a:pt x="56" y="4211"/>
                    <a:pt x="28" y="4210"/>
                    <a:pt x="1" y="4206"/>
                  </a:cubicBezTo>
                  <a:lnTo>
                    <a:pt x="1" y="4206"/>
                  </a:lnTo>
                  <a:cubicBezTo>
                    <a:pt x="46" y="4584"/>
                    <a:pt x="365" y="4869"/>
                    <a:pt x="746" y="4872"/>
                  </a:cubicBezTo>
                  <a:cubicBezTo>
                    <a:pt x="769" y="4872"/>
                    <a:pt x="791" y="4872"/>
                    <a:pt x="815" y="4872"/>
                  </a:cubicBezTo>
                  <a:cubicBezTo>
                    <a:pt x="1960" y="4872"/>
                    <a:pt x="4069" y="4702"/>
                    <a:pt x="5228" y="3543"/>
                  </a:cubicBezTo>
                  <a:cubicBezTo>
                    <a:pt x="6051" y="2722"/>
                    <a:pt x="5528" y="1291"/>
                    <a:pt x="4552" y="313"/>
                  </a:cubicBezTo>
                  <a:cubicBezTo>
                    <a:pt x="4442" y="203"/>
                    <a:pt x="4326" y="99"/>
                    <a:pt x="4204"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5"/>
            <p:cNvSpPr/>
            <p:nvPr/>
          </p:nvSpPr>
          <p:spPr>
            <a:xfrm>
              <a:off x="4793725" y="2221150"/>
              <a:ext cx="48175" cy="25375"/>
            </a:xfrm>
            <a:custGeom>
              <a:rect b="b" l="l" r="r" t="t"/>
              <a:pathLst>
                <a:path extrusionOk="0" h="1015" w="1927">
                  <a:moveTo>
                    <a:pt x="1203" y="1"/>
                  </a:moveTo>
                  <a:cubicBezTo>
                    <a:pt x="841" y="1"/>
                    <a:pt x="542" y="235"/>
                    <a:pt x="286" y="492"/>
                  </a:cubicBezTo>
                  <a:lnTo>
                    <a:pt x="141" y="635"/>
                  </a:lnTo>
                  <a:cubicBezTo>
                    <a:pt x="1" y="775"/>
                    <a:pt x="100" y="1014"/>
                    <a:pt x="298" y="1014"/>
                  </a:cubicBezTo>
                  <a:cubicBezTo>
                    <a:pt x="357" y="1014"/>
                    <a:pt x="414" y="991"/>
                    <a:pt x="454" y="949"/>
                  </a:cubicBezTo>
                  <a:lnTo>
                    <a:pt x="599" y="805"/>
                  </a:lnTo>
                  <a:cubicBezTo>
                    <a:pt x="844" y="559"/>
                    <a:pt x="1024" y="444"/>
                    <a:pt x="1202" y="444"/>
                  </a:cubicBezTo>
                  <a:cubicBezTo>
                    <a:pt x="1315" y="444"/>
                    <a:pt x="1427" y="490"/>
                    <a:pt x="1556" y="578"/>
                  </a:cubicBezTo>
                  <a:cubicBezTo>
                    <a:pt x="1593" y="601"/>
                    <a:pt x="1634" y="612"/>
                    <a:pt x="1675" y="612"/>
                  </a:cubicBezTo>
                  <a:cubicBezTo>
                    <a:pt x="1746" y="612"/>
                    <a:pt x="1816" y="578"/>
                    <a:pt x="1859" y="515"/>
                  </a:cubicBezTo>
                  <a:cubicBezTo>
                    <a:pt x="1926" y="416"/>
                    <a:pt x="1903" y="281"/>
                    <a:pt x="1807" y="210"/>
                  </a:cubicBezTo>
                  <a:cubicBezTo>
                    <a:pt x="1587" y="61"/>
                    <a:pt x="1387" y="1"/>
                    <a:pt x="1203" y="1"/>
                  </a:cubicBez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5"/>
            <p:cNvSpPr/>
            <p:nvPr/>
          </p:nvSpPr>
          <p:spPr>
            <a:xfrm>
              <a:off x="4741375" y="2206950"/>
              <a:ext cx="94925" cy="93275"/>
            </a:xfrm>
            <a:custGeom>
              <a:rect b="b" l="l" r="r" t="t"/>
              <a:pathLst>
                <a:path extrusionOk="0" h="3731" w="3797">
                  <a:moveTo>
                    <a:pt x="480" y="0"/>
                  </a:moveTo>
                  <a:cubicBezTo>
                    <a:pt x="364" y="0"/>
                    <a:pt x="264" y="14"/>
                    <a:pt x="183" y="33"/>
                  </a:cubicBezTo>
                  <a:cubicBezTo>
                    <a:pt x="56" y="63"/>
                    <a:pt x="1" y="212"/>
                    <a:pt x="77" y="318"/>
                  </a:cubicBezTo>
                  <a:cubicBezTo>
                    <a:pt x="291" y="608"/>
                    <a:pt x="716" y="1136"/>
                    <a:pt x="1124" y="1319"/>
                  </a:cubicBezTo>
                  <a:cubicBezTo>
                    <a:pt x="1218" y="1362"/>
                    <a:pt x="1316" y="1392"/>
                    <a:pt x="1417" y="1409"/>
                  </a:cubicBezTo>
                  <a:cubicBezTo>
                    <a:pt x="1323" y="1665"/>
                    <a:pt x="1333" y="2029"/>
                    <a:pt x="1350" y="2230"/>
                  </a:cubicBezTo>
                  <a:cubicBezTo>
                    <a:pt x="1356" y="2318"/>
                    <a:pt x="1425" y="2388"/>
                    <a:pt x="1513" y="2397"/>
                  </a:cubicBezTo>
                  <a:cubicBezTo>
                    <a:pt x="1593" y="2404"/>
                    <a:pt x="1697" y="2411"/>
                    <a:pt x="1810" y="2411"/>
                  </a:cubicBezTo>
                  <a:cubicBezTo>
                    <a:pt x="1985" y="2411"/>
                    <a:pt x="2180" y="2395"/>
                    <a:pt x="2338" y="2339"/>
                  </a:cubicBezTo>
                  <a:cubicBezTo>
                    <a:pt x="2353" y="2441"/>
                    <a:pt x="2382" y="2540"/>
                    <a:pt x="2422" y="2635"/>
                  </a:cubicBezTo>
                  <a:cubicBezTo>
                    <a:pt x="2601" y="3044"/>
                    <a:pt x="3123" y="3478"/>
                    <a:pt x="3410" y="3693"/>
                  </a:cubicBezTo>
                  <a:cubicBezTo>
                    <a:pt x="3444" y="3719"/>
                    <a:pt x="3482" y="3731"/>
                    <a:pt x="3519" y="3731"/>
                  </a:cubicBezTo>
                  <a:cubicBezTo>
                    <a:pt x="3599" y="3731"/>
                    <a:pt x="3675" y="3678"/>
                    <a:pt x="3697" y="3592"/>
                  </a:cubicBezTo>
                  <a:cubicBezTo>
                    <a:pt x="3796" y="3188"/>
                    <a:pt x="3791" y="2318"/>
                    <a:pt x="2454" y="1306"/>
                  </a:cubicBezTo>
                  <a:cubicBezTo>
                    <a:pt x="1658" y="227"/>
                    <a:pt x="942" y="0"/>
                    <a:pt x="480" y="0"/>
                  </a:cubicBezTo>
                  <a:close/>
                </a:path>
              </a:pathLst>
            </a:custGeom>
            <a:solidFill>
              <a:srgbClr val="A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5"/>
            <p:cNvSpPr/>
            <p:nvPr/>
          </p:nvSpPr>
          <p:spPr>
            <a:xfrm>
              <a:off x="4732150" y="2274325"/>
              <a:ext cx="16850" cy="13450"/>
            </a:xfrm>
            <a:custGeom>
              <a:rect b="b" l="l" r="r" t="t"/>
              <a:pathLst>
                <a:path extrusionOk="0" h="538" w="674">
                  <a:moveTo>
                    <a:pt x="420" y="0"/>
                  </a:moveTo>
                  <a:cubicBezTo>
                    <a:pt x="383" y="0"/>
                    <a:pt x="346" y="9"/>
                    <a:pt x="312" y="29"/>
                  </a:cubicBezTo>
                  <a:lnTo>
                    <a:pt x="147" y="122"/>
                  </a:lnTo>
                  <a:cubicBezTo>
                    <a:pt x="39" y="181"/>
                    <a:pt x="0" y="316"/>
                    <a:pt x="61" y="423"/>
                  </a:cubicBezTo>
                  <a:cubicBezTo>
                    <a:pt x="101" y="496"/>
                    <a:pt x="177" y="537"/>
                    <a:pt x="255" y="537"/>
                  </a:cubicBezTo>
                  <a:cubicBezTo>
                    <a:pt x="292" y="537"/>
                    <a:pt x="329" y="528"/>
                    <a:pt x="363" y="509"/>
                  </a:cubicBezTo>
                  <a:lnTo>
                    <a:pt x="528" y="417"/>
                  </a:lnTo>
                  <a:cubicBezTo>
                    <a:pt x="634" y="356"/>
                    <a:pt x="673" y="221"/>
                    <a:pt x="614" y="115"/>
                  </a:cubicBezTo>
                  <a:cubicBezTo>
                    <a:pt x="573" y="42"/>
                    <a:pt x="497" y="0"/>
                    <a:pt x="420"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5"/>
            <p:cNvSpPr/>
            <p:nvPr/>
          </p:nvSpPr>
          <p:spPr>
            <a:xfrm>
              <a:off x="4701750" y="2298900"/>
              <a:ext cx="15000" cy="15250"/>
            </a:xfrm>
            <a:custGeom>
              <a:rect b="b" l="l" r="r" t="t"/>
              <a:pathLst>
                <a:path extrusionOk="0" h="610" w="600">
                  <a:moveTo>
                    <a:pt x="345" y="0"/>
                  </a:moveTo>
                  <a:cubicBezTo>
                    <a:pt x="268" y="0"/>
                    <a:pt x="193" y="42"/>
                    <a:pt x="152" y="115"/>
                  </a:cubicBezTo>
                  <a:lnTo>
                    <a:pt x="60" y="280"/>
                  </a:lnTo>
                  <a:cubicBezTo>
                    <a:pt x="1" y="386"/>
                    <a:pt x="38" y="523"/>
                    <a:pt x="146" y="582"/>
                  </a:cubicBezTo>
                  <a:cubicBezTo>
                    <a:pt x="180" y="601"/>
                    <a:pt x="218" y="610"/>
                    <a:pt x="254" y="610"/>
                  </a:cubicBezTo>
                  <a:cubicBezTo>
                    <a:pt x="332" y="610"/>
                    <a:pt x="407" y="569"/>
                    <a:pt x="448" y="496"/>
                  </a:cubicBezTo>
                  <a:lnTo>
                    <a:pt x="540" y="331"/>
                  </a:lnTo>
                  <a:cubicBezTo>
                    <a:pt x="599" y="223"/>
                    <a:pt x="561" y="88"/>
                    <a:pt x="454" y="29"/>
                  </a:cubicBezTo>
                  <a:cubicBezTo>
                    <a:pt x="420" y="9"/>
                    <a:pt x="382" y="0"/>
                    <a:pt x="345"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5"/>
            <p:cNvSpPr/>
            <p:nvPr/>
          </p:nvSpPr>
          <p:spPr>
            <a:xfrm>
              <a:off x="4783525" y="2292050"/>
              <a:ext cx="15075" cy="15300"/>
            </a:xfrm>
            <a:custGeom>
              <a:rect b="b" l="l" r="r" t="t"/>
              <a:pathLst>
                <a:path extrusionOk="0" h="612" w="603">
                  <a:moveTo>
                    <a:pt x="348" y="0"/>
                  </a:moveTo>
                  <a:cubicBezTo>
                    <a:pt x="270" y="0"/>
                    <a:pt x="194" y="42"/>
                    <a:pt x="153" y="114"/>
                  </a:cubicBezTo>
                  <a:lnTo>
                    <a:pt x="62" y="281"/>
                  </a:lnTo>
                  <a:cubicBezTo>
                    <a:pt x="1" y="387"/>
                    <a:pt x="40" y="522"/>
                    <a:pt x="148" y="583"/>
                  </a:cubicBezTo>
                  <a:cubicBezTo>
                    <a:pt x="182" y="602"/>
                    <a:pt x="219" y="612"/>
                    <a:pt x="256" y="612"/>
                  </a:cubicBezTo>
                  <a:cubicBezTo>
                    <a:pt x="333" y="612"/>
                    <a:pt x="409" y="570"/>
                    <a:pt x="449" y="497"/>
                  </a:cubicBezTo>
                  <a:lnTo>
                    <a:pt x="542" y="332"/>
                  </a:lnTo>
                  <a:cubicBezTo>
                    <a:pt x="603" y="224"/>
                    <a:pt x="564" y="89"/>
                    <a:pt x="456" y="28"/>
                  </a:cubicBezTo>
                  <a:cubicBezTo>
                    <a:pt x="422" y="9"/>
                    <a:pt x="385" y="0"/>
                    <a:pt x="348"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5"/>
            <p:cNvSpPr/>
            <p:nvPr/>
          </p:nvSpPr>
          <p:spPr>
            <a:xfrm>
              <a:off x="4745675" y="2316975"/>
              <a:ext cx="12300" cy="15325"/>
            </a:xfrm>
            <a:custGeom>
              <a:rect b="b" l="l" r="r" t="t"/>
              <a:pathLst>
                <a:path extrusionOk="0" h="613" w="492">
                  <a:moveTo>
                    <a:pt x="255" y="1"/>
                  </a:moveTo>
                  <a:cubicBezTo>
                    <a:pt x="145" y="1"/>
                    <a:pt x="49" y="84"/>
                    <a:pt x="36" y="196"/>
                  </a:cubicBezTo>
                  <a:lnTo>
                    <a:pt x="16" y="363"/>
                  </a:lnTo>
                  <a:cubicBezTo>
                    <a:pt x="1" y="485"/>
                    <a:pt x="88" y="596"/>
                    <a:pt x="210" y="611"/>
                  </a:cubicBezTo>
                  <a:cubicBezTo>
                    <a:pt x="218" y="612"/>
                    <a:pt x="226" y="612"/>
                    <a:pt x="234" y="612"/>
                  </a:cubicBezTo>
                  <a:cubicBezTo>
                    <a:pt x="346" y="612"/>
                    <a:pt x="442" y="529"/>
                    <a:pt x="454" y="417"/>
                  </a:cubicBezTo>
                  <a:lnTo>
                    <a:pt x="476" y="250"/>
                  </a:lnTo>
                  <a:cubicBezTo>
                    <a:pt x="491" y="127"/>
                    <a:pt x="404" y="18"/>
                    <a:pt x="282" y="2"/>
                  </a:cubicBezTo>
                  <a:cubicBezTo>
                    <a:pt x="273" y="1"/>
                    <a:pt x="264" y="1"/>
                    <a:pt x="255"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5"/>
            <p:cNvSpPr/>
            <p:nvPr/>
          </p:nvSpPr>
          <p:spPr>
            <a:xfrm>
              <a:off x="4730175" y="2238400"/>
              <a:ext cx="15825" cy="11675"/>
            </a:xfrm>
            <a:custGeom>
              <a:rect b="b" l="l" r="r" t="t"/>
              <a:pathLst>
                <a:path extrusionOk="0" h="467" w="633">
                  <a:moveTo>
                    <a:pt x="399" y="1"/>
                  </a:moveTo>
                  <a:cubicBezTo>
                    <a:pt x="390" y="1"/>
                    <a:pt x="380" y="1"/>
                    <a:pt x="371" y="2"/>
                  </a:cubicBezTo>
                  <a:lnTo>
                    <a:pt x="206" y="23"/>
                  </a:lnTo>
                  <a:cubicBezTo>
                    <a:pt x="88" y="36"/>
                    <a:pt x="0" y="139"/>
                    <a:pt x="7" y="257"/>
                  </a:cubicBezTo>
                  <a:cubicBezTo>
                    <a:pt x="14" y="374"/>
                    <a:pt x="111" y="466"/>
                    <a:pt x="228" y="466"/>
                  </a:cubicBezTo>
                  <a:cubicBezTo>
                    <a:pt x="229" y="466"/>
                    <a:pt x="230" y="466"/>
                    <a:pt x="231" y="466"/>
                  </a:cubicBezTo>
                  <a:cubicBezTo>
                    <a:pt x="255" y="466"/>
                    <a:pt x="255" y="464"/>
                    <a:pt x="425" y="442"/>
                  </a:cubicBezTo>
                  <a:cubicBezTo>
                    <a:pt x="546" y="429"/>
                    <a:pt x="632" y="318"/>
                    <a:pt x="619" y="196"/>
                  </a:cubicBezTo>
                  <a:cubicBezTo>
                    <a:pt x="605" y="84"/>
                    <a:pt x="510" y="1"/>
                    <a:pt x="399"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65"/>
          <p:cNvGrpSpPr/>
          <p:nvPr/>
        </p:nvGrpSpPr>
        <p:grpSpPr>
          <a:xfrm>
            <a:off x="5931100" y="3222950"/>
            <a:ext cx="326800" cy="367725"/>
            <a:chOff x="5174725" y="3222950"/>
            <a:chExt cx="326800" cy="367725"/>
          </a:xfrm>
        </p:grpSpPr>
        <p:sp>
          <p:nvSpPr>
            <p:cNvPr id="5526" name="Google Shape;5526;p65"/>
            <p:cNvSpPr/>
            <p:nvPr/>
          </p:nvSpPr>
          <p:spPr>
            <a:xfrm>
              <a:off x="5174725" y="3222950"/>
              <a:ext cx="326800" cy="367725"/>
            </a:xfrm>
            <a:custGeom>
              <a:rect b="b" l="l" r="r" t="t"/>
              <a:pathLst>
                <a:path extrusionOk="0" h="14709" w="13072">
                  <a:moveTo>
                    <a:pt x="7685" y="0"/>
                  </a:moveTo>
                  <a:cubicBezTo>
                    <a:pt x="7489" y="0"/>
                    <a:pt x="7293" y="42"/>
                    <a:pt x="7111" y="125"/>
                  </a:cubicBezTo>
                  <a:cubicBezTo>
                    <a:pt x="6928" y="208"/>
                    <a:pt x="6732" y="249"/>
                    <a:pt x="6536" y="249"/>
                  </a:cubicBezTo>
                  <a:cubicBezTo>
                    <a:pt x="6341" y="249"/>
                    <a:pt x="6146" y="208"/>
                    <a:pt x="5964" y="127"/>
                  </a:cubicBezTo>
                  <a:lnTo>
                    <a:pt x="5956" y="124"/>
                  </a:lnTo>
                  <a:cubicBezTo>
                    <a:pt x="5776" y="42"/>
                    <a:pt x="5584" y="3"/>
                    <a:pt x="5392" y="3"/>
                  </a:cubicBezTo>
                  <a:cubicBezTo>
                    <a:pt x="5193" y="3"/>
                    <a:pt x="4993" y="45"/>
                    <a:pt x="4806" y="127"/>
                  </a:cubicBezTo>
                  <a:cubicBezTo>
                    <a:pt x="4625" y="207"/>
                    <a:pt x="4431" y="246"/>
                    <a:pt x="4237" y="246"/>
                  </a:cubicBezTo>
                  <a:cubicBezTo>
                    <a:pt x="4040" y="246"/>
                    <a:pt x="3844" y="206"/>
                    <a:pt x="3661" y="125"/>
                  </a:cubicBezTo>
                  <a:cubicBezTo>
                    <a:pt x="3628" y="111"/>
                    <a:pt x="3595" y="104"/>
                    <a:pt x="3563" y="104"/>
                  </a:cubicBezTo>
                  <a:cubicBezTo>
                    <a:pt x="3406" y="104"/>
                    <a:pt x="3277" y="262"/>
                    <a:pt x="3337" y="427"/>
                  </a:cubicBezTo>
                  <a:lnTo>
                    <a:pt x="4342" y="2626"/>
                  </a:lnTo>
                  <a:cubicBezTo>
                    <a:pt x="4582" y="3283"/>
                    <a:pt x="5275" y="3863"/>
                    <a:pt x="5819" y="4304"/>
                  </a:cubicBezTo>
                  <a:lnTo>
                    <a:pt x="5512" y="4415"/>
                  </a:lnTo>
                  <a:cubicBezTo>
                    <a:pt x="3818" y="5032"/>
                    <a:pt x="2479" y="6388"/>
                    <a:pt x="1934" y="8123"/>
                  </a:cubicBezTo>
                  <a:lnTo>
                    <a:pt x="129" y="13881"/>
                  </a:lnTo>
                  <a:cubicBezTo>
                    <a:pt x="0" y="14291"/>
                    <a:pt x="307" y="14709"/>
                    <a:pt x="737" y="14709"/>
                  </a:cubicBezTo>
                  <a:lnTo>
                    <a:pt x="12335" y="14709"/>
                  </a:lnTo>
                  <a:cubicBezTo>
                    <a:pt x="12765" y="14709"/>
                    <a:pt x="13072" y="14291"/>
                    <a:pt x="12942" y="13881"/>
                  </a:cubicBezTo>
                  <a:lnTo>
                    <a:pt x="11136" y="8123"/>
                  </a:lnTo>
                  <a:cubicBezTo>
                    <a:pt x="10593" y="6389"/>
                    <a:pt x="9254" y="5032"/>
                    <a:pt x="7558" y="4415"/>
                  </a:cubicBezTo>
                  <a:lnTo>
                    <a:pt x="7251" y="4304"/>
                  </a:lnTo>
                  <a:cubicBezTo>
                    <a:pt x="7796" y="3863"/>
                    <a:pt x="8489" y="3283"/>
                    <a:pt x="8730" y="2626"/>
                  </a:cubicBezTo>
                  <a:lnTo>
                    <a:pt x="9733" y="427"/>
                  </a:lnTo>
                  <a:cubicBezTo>
                    <a:pt x="9793" y="262"/>
                    <a:pt x="9665" y="104"/>
                    <a:pt x="9509" y="104"/>
                  </a:cubicBezTo>
                  <a:cubicBezTo>
                    <a:pt x="9477" y="104"/>
                    <a:pt x="9444" y="111"/>
                    <a:pt x="9411" y="125"/>
                  </a:cubicBezTo>
                  <a:lnTo>
                    <a:pt x="9407" y="125"/>
                  </a:lnTo>
                  <a:cubicBezTo>
                    <a:pt x="9225" y="206"/>
                    <a:pt x="9029" y="247"/>
                    <a:pt x="8833" y="247"/>
                  </a:cubicBezTo>
                  <a:cubicBezTo>
                    <a:pt x="8638" y="247"/>
                    <a:pt x="8442" y="206"/>
                    <a:pt x="8259" y="125"/>
                  </a:cubicBezTo>
                  <a:lnTo>
                    <a:pt x="8249" y="120"/>
                  </a:lnTo>
                  <a:cubicBezTo>
                    <a:pt x="8070" y="40"/>
                    <a:pt x="7878" y="0"/>
                    <a:pt x="768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5"/>
            <p:cNvSpPr/>
            <p:nvPr/>
          </p:nvSpPr>
          <p:spPr>
            <a:xfrm>
              <a:off x="5336050" y="3225525"/>
              <a:ext cx="165475" cy="365150"/>
            </a:xfrm>
            <a:custGeom>
              <a:rect b="b" l="l" r="r" t="t"/>
              <a:pathLst>
                <a:path extrusionOk="0" h="14606" w="6619">
                  <a:moveTo>
                    <a:pt x="3056" y="1"/>
                  </a:moveTo>
                  <a:cubicBezTo>
                    <a:pt x="3024" y="1"/>
                    <a:pt x="2991" y="8"/>
                    <a:pt x="2958" y="22"/>
                  </a:cubicBezTo>
                  <a:lnTo>
                    <a:pt x="2954" y="22"/>
                  </a:lnTo>
                  <a:cubicBezTo>
                    <a:pt x="2775" y="101"/>
                    <a:pt x="2582" y="143"/>
                    <a:pt x="2387" y="143"/>
                  </a:cubicBezTo>
                  <a:cubicBezTo>
                    <a:pt x="2370" y="143"/>
                    <a:pt x="2352" y="143"/>
                    <a:pt x="2334" y="142"/>
                  </a:cubicBezTo>
                  <a:lnTo>
                    <a:pt x="2334" y="142"/>
                  </a:lnTo>
                  <a:cubicBezTo>
                    <a:pt x="2361" y="199"/>
                    <a:pt x="2363" y="265"/>
                    <a:pt x="2341" y="324"/>
                  </a:cubicBezTo>
                  <a:lnTo>
                    <a:pt x="1336" y="2523"/>
                  </a:lnTo>
                  <a:cubicBezTo>
                    <a:pt x="1132" y="3083"/>
                    <a:pt x="601" y="3587"/>
                    <a:pt x="110" y="3993"/>
                  </a:cubicBezTo>
                  <a:cubicBezTo>
                    <a:pt x="0" y="4086"/>
                    <a:pt x="31" y="4263"/>
                    <a:pt x="166" y="4312"/>
                  </a:cubicBezTo>
                  <a:cubicBezTo>
                    <a:pt x="1862" y="4929"/>
                    <a:pt x="3201" y="6286"/>
                    <a:pt x="3744" y="8020"/>
                  </a:cubicBezTo>
                  <a:lnTo>
                    <a:pt x="5549" y="13778"/>
                  </a:lnTo>
                  <a:cubicBezTo>
                    <a:pt x="5679" y="14188"/>
                    <a:pt x="5372" y="14606"/>
                    <a:pt x="4942" y="14606"/>
                  </a:cubicBezTo>
                  <a:lnTo>
                    <a:pt x="5882" y="14606"/>
                  </a:lnTo>
                  <a:cubicBezTo>
                    <a:pt x="6312" y="14606"/>
                    <a:pt x="6619" y="14188"/>
                    <a:pt x="6489" y="13778"/>
                  </a:cubicBezTo>
                  <a:lnTo>
                    <a:pt x="4683" y="8020"/>
                  </a:lnTo>
                  <a:cubicBezTo>
                    <a:pt x="4140" y="6286"/>
                    <a:pt x="2801" y="4929"/>
                    <a:pt x="1105" y="4312"/>
                  </a:cubicBezTo>
                  <a:lnTo>
                    <a:pt x="798" y="4201"/>
                  </a:lnTo>
                  <a:cubicBezTo>
                    <a:pt x="1343" y="3760"/>
                    <a:pt x="2036" y="3180"/>
                    <a:pt x="2277" y="2523"/>
                  </a:cubicBezTo>
                  <a:lnTo>
                    <a:pt x="3280" y="324"/>
                  </a:lnTo>
                  <a:cubicBezTo>
                    <a:pt x="3340" y="159"/>
                    <a:pt x="3212" y="1"/>
                    <a:pt x="3056" y="1"/>
                  </a:cubicBezTo>
                  <a:close/>
                </a:path>
              </a:pathLst>
            </a:custGeom>
            <a:solidFill>
              <a:srgbClr val="8FA9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5"/>
            <p:cNvSpPr/>
            <p:nvPr/>
          </p:nvSpPr>
          <p:spPr>
            <a:xfrm>
              <a:off x="5324400" y="3340900"/>
              <a:ext cx="81700" cy="80125"/>
            </a:xfrm>
            <a:custGeom>
              <a:rect b="b" l="l" r="r" t="t"/>
              <a:pathLst>
                <a:path extrusionOk="0" h="3205" w="3268">
                  <a:moveTo>
                    <a:pt x="20" y="0"/>
                  </a:moveTo>
                  <a:cubicBezTo>
                    <a:pt x="1" y="53"/>
                    <a:pt x="605" y="309"/>
                    <a:pt x="1195" y="862"/>
                  </a:cubicBezTo>
                  <a:cubicBezTo>
                    <a:pt x="1795" y="1422"/>
                    <a:pt x="2163" y="2110"/>
                    <a:pt x="2296" y="2912"/>
                  </a:cubicBezTo>
                  <a:cubicBezTo>
                    <a:pt x="2324" y="3091"/>
                    <a:pt x="2477" y="3205"/>
                    <a:pt x="2639" y="3205"/>
                  </a:cubicBezTo>
                  <a:cubicBezTo>
                    <a:pt x="2706" y="3205"/>
                    <a:pt x="2775" y="3185"/>
                    <a:pt x="2837" y="3142"/>
                  </a:cubicBezTo>
                  <a:lnTo>
                    <a:pt x="2839" y="3140"/>
                  </a:lnTo>
                  <a:cubicBezTo>
                    <a:pt x="3136" y="2929"/>
                    <a:pt x="3267" y="2553"/>
                    <a:pt x="3166" y="2204"/>
                  </a:cubicBezTo>
                  <a:cubicBezTo>
                    <a:pt x="2930" y="1393"/>
                    <a:pt x="2475" y="661"/>
                    <a:pt x="1849" y="93"/>
                  </a:cubicBezTo>
                  <a:cubicBezTo>
                    <a:pt x="1815" y="61"/>
                    <a:pt x="1780" y="29"/>
                    <a:pt x="1746" y="0"/>
                  </a:cubicBezTo>
                  <a:close/>
                </a:path>
              </a:pathLst>
            </a:custGeom>
            <a:solidFill>
              <a:srgbClr val="E733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5"/>
            <p:cNvSpPr/>
            <p:nvPr/>
          </p:nvSpPr>
          <p:spPr>
            <a:xfrm>
              <a:off x="5270150" y="3340900"/>
              <a:ext cx="81675" cy="80125"/>
            </a:xfrm>
            <a:custGeom>
              <a:rect b="b" l="l" r="r" t="t"/>
              <a:pathLst>
                <a:path extrusionOk="0" h="3205" w="3267">
                  <a:moveTo>
                    <a:pt x="1522" y="0"/>
                  </a:moveTo>
                  <a:cubicBezTo>
                    <a:pt x="1488" y="31"/>
                    <a:pt x="1453" y="61"/>
                    <a:pt x="1419" y="93"/>
                  </a:cubicBezTo>
                  <a:cubicBezTo>
                    <a:pt x="793" y="661"/>
                    <a:pt x="338" y="1393"/>
                    <a:pt x="102" y="2204"/>
                  </a:cubicBezTo>
                  <a:cubicBezTo>
                    <a:pt x="1" y="2553"/>
                    <a:pt x="132" y="2929"/>
                    <a:pt x="429" y="3140"/>
                  </a:cubicBezTo>
                  <a:lnTo>
                    <a:pt x="433" y="3142"/>
                  </a:lnTo>
                  <a:cubicBezTo>
                    <a:pt x="494" y="3185"/>
                    <a:pt x="563" y="3205"/>
                    <a:pt x="630" y="3205"/>
                  </a:cubicBezTo>
                  <a:cubicBezTo>
                    <a:pt x="791" y="3205"/>
                    <a:pt x="944" y="3091"/>
                    <a:pt x="972" y="2912"/>
                  </a:cubicBezTo>
                  <a:cubicBezTo>
                    <a:pt x="1105" y="2111"/>
                    <a:pt x="1473" y="1422"/>
                    <a:pt x="2073" y="862"/>
                  </a:cubicBezTo>
                  <a:cubicBezTo>
                    <a:pt x="2663" y="309"/>
                    <a:pt x="3267" y="53"/>
                    <a:pt x="3250" y="0"/>
                  </a:cubicBezTo>
                  <a:close/>
                </a:path>
              </a:pathLst>
            </a:custGeom>
            <a:solidFill>
              <a:srgbClr val="E733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5"/>
            <p:cNvSpPr/>
            <p:nvPr/>
          </p:nvSpPr>
          <p:spPr>
            <a:xfrm>
              <a:off x="5344675" y="3300250"/>
              <a:ext cx="93075" cy="77425"/>
            </a:xfrm>
            <a:custGeom>
              <a:rect b="b" l="l" r="r" t="t"/>
              <a:pathLst>
                <a:path extrusionOk="0" h="3097" w="3723">
                  <a:moveTo>
                    <a:pt x="2656" y="1"/>
                  </a:moveTo>
                  <a:cubicBezTo>
                    <a:pt x="1827" y="1"/>
                    <a:pt x="177" y="1209"/>
                    <a:pt x="1" y="1335"/>
                  </a:cubicBezTo>
                  <a:lnTo>
                    <a:pt x="1" y="1958"/>
                  </a:lnTo>
                  <a:cubicBezTo>
                    <a:pt x="190" y="2075"/>
                    <a:pt x="1884" y="3096"/>
                    <a:pt x="2755" y="3096"/>
                  </a:cubicBezTo>
                  <a:cubicBezTo>
                    <a:pt x="2896" y="3096"/>
                    <a:pt x="3016" y="3069"/>
                    <a:pt x="3104" y="3007"/>
                  </a:cubicBezTo>
                  <a:cubicBezTo>
                    <a:pt x="3722" y="2569"/>
                    <a:pt x="3302" y="1746"/>
                    <a:pt x="3222" y="1643"/>
                  </a:cubicBezTo>
                  <a:cubicBezTo>
                    <a:pt x="3276" y="1502"/>
                    <a:pt x="3554" y="507"/>
                    <a:pt x="2952" y="80"/>
                  </a:cubicBezTo>
                  <a:cubicBezTo>
                    <a:pt x="2874" y="25"/>
                    <a:pt x="2773" y="1"/>
                    <a:pt x="2656"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5"/>
            <p:cNvSpPr/>
            <p:nvPr/>
          </p:nvSpPr>
          <p:spPr>
            <a:xfrm>
              <a:off x="5396750" y="3300275"/>
              <a:ext cx="41000" cy="77425"/>
            </a:xfrm>
            <a:custGeom>
              <a:rect b="b" l="l" r="r" t="t"/>
              <a:pathLst>
                <a:path extrusionOk="0" h="3097" w="1640">
                  <a:moveTo>
                    <a:pt x="573" y="0"/>
                  </a:moveTo>
                  <a:cubicBezTo>
                    <a:pt x="409" y="0"/>
                    <a:pt x="212" y="48"/>
                    <a:pt x="0" y="125"/>
                  </a:cubicBezTo>
                  <a:cubicBezTo>
                    <a:pt x="525" y="573"/>
                    <a:pt x="263" y="1506"/>
                    <a:pt x="211" y="1642"/>
                  </a:cubicBezTo>
                  <a:cubicBezTo>
                    <a:pt x="292" y="1745"/>
                    <a:pt x="707" y="2559"/>
                    <a:pt x="103" y="3000"/>
                  </a:cubicBezTo>
                  <a:cubicBezTo>
                    <a:pt x="313" y="3060"/>
                    <a:pt x="508" y="3097"/>
                    <a:pt x="674" y="3097"/>
                  </a:cubicBezTo>
                  <a:cubicBezTo>
                    <a:pt x="814" y="3097"/>
                    <a:pt x="933" y="3070"/>
                    <a:pt x="1021" y="3008"/>
                  </a:cubicBezTo>
                  <a:cubicBezTo>
                    <a:pt x="1639" y="2568"/>
                    <a:pt x="1219" y="1745"/>
                    <a:pt x="1139" y="1642"/>
                  </a:cubicBezTo>
                  <a:cubicBezTo>
                    <a:pt x="1193" y="1501"/>
                    <a:pt x="1471" y="506"/>
                    <a:pt x="869" y="79"/>
                  </a:cubicBezTo>
                  <a:cubicBezTo>
                    <a:pt x="791" y="24"/>
                    <a:pt x="690" y="0"/>
                    <a:pt x="573"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5"/>
            <p:cNvSpPr/>
            <p:nvPr/>
          </p:nvSpPr>
          <p:spPr>
            <a:xfrm>
              <a:off x="5238500" y="3300250"/>
              <a:ext cx="93050" cy="77425"/>
            </a:xfrm>
            <a:custGeom>
              <a:rect b="b" l="l" r="r" t="t"/>
              <a:pathLst>
                <a:path extrusionOk="0" h="3097" w="3722">
                  <a:moveTo>
                    <a:pt x="1067" y="1"/>
                  </a:moveTo>
                  <a:cubicBezTo>
                    <a:pt x="949" y="1"/>
                    <a:pt x="849" y="25"/>
                    <a:pt x="771" y="80"/>
                  </a:cubicBezTo>
                  <a:cubicBezTo>
                    <a:pt x="167" y="507"/>
                    <a:pt x="446" y="1502"/>
                    <a:pt x="500" y="1643"/>
                  </a:cubicBezTo>
                  <a:cubicBezTo>
                    <a:pt x="420" y="1746"/>
                    <a:pt x="1" y="2569"/>
                    <a:pt x="619" y="3007"/>
                  </a:cubicBezTo>
                  <a:cubicBezTo>
                    <a:pt x="707" y="3069"/>
                    <a:pt x="827" y="3096"/>
                    <a:pt x="968" y="3096"/>
                  </a:cubicBezTo>
                  <a:cubicBezTo>
                    <a:pt x="1839" y="3096"/>
                    <a:pt x="3533" y="2075"/>
                    <a:pt x="3722" y="1958"/>
                  </a:cubicBezTo>
                  <a:lnTo>
                    <a:pt x="3722" y="1335"/>
                  </a:lnTo>
                  <a:cubicBezTo>
                    <a:pt x="3545" y="1209"/>
                    <a:pt x="1894" y="1"/>
                    <a:pt x="1067"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5"/>
            <p:cNvSpPr/>
            <p:nvPr/>
          </p:nvSpPr>
          <p:spPr>
            <a:xfrm>
              <a:off x="5324625" y="3321125"/>
              <a:ext cx="26150" cy="39575"/>
            </a:xfrm>
            <a:custGeom>
              <a:rect b="b" l="l" r="r" t="t"/>
              <a:pathLst>
                <a:path extrusionOk="0" h="1583" w="1046">
                  <a:moveTo>
                    <a:pt x="523" y="1"/>
                  </a:moveTo>
                  <a:cubicBezTo>
                    <a:pt x="231" y="1"/>
                    <a:pt x="0" y="245"/>
                    <a:pt x="19" y="537"/>
                  </a:cubicBezTo>
                  <a:lnTo>
                    <a:pt x="19" y="1076"/>
                  </a:lnTo>
                  <a:cubicBezTo>
                    <a:pt x="19" y="1354"/>
                    <a:pt x="245" y="1580"/>
                    <a:pt x="523" y="1582"/>
                  </a:cubicBezTo>
                  <a:cubicBezTo>
                    <a:pt x="801" y="1580"/>
                    <a:pt x="1029" y="1354"/>
                    <a:pt x="1027" y="1076"/>
                  </a:cubicBezTo>
                  <a:lnTo>
                    <a:pt x="1027" y="537"/>
                  </a:lnTo>
                  <a:cubicBezTo>
                    <a:pt x="1046" y="245"/>
                    <a:pt x="815" y="1"/>
                    <a:pt x="523" y="1"/>
                  </a:cubicBezTo>
                  <a:close/>
                </a:path>
              </a:pathLst>
            </a:custGeom>
            <a:solidFill>
              <a:srgbClr val="E733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5"/>
            <p:cNvSpPr/>
            <p:nvPr/>
          </p:nvSpPr>
          <p:spPr>
            <a:xfrm>
              <a:off x="5261425" y="3512800"/>
              <a:ext cx="51800" cy="49850"/>
            </a:xfrm>
            <a:custGeom>
              <a:rect b="b" l="l" r="r" t="t"/>
              <a:pathLst>
                <a:path extrusionOk="0" h="1994" w="2072">
                  <a:moveTo>
                    <a:pt x="1075" y="0"/>
                  </a:moveTo>
                  <a:cubicBezTo>
                    <a:pt x="672" y="0"/>
                    <a:pt x="308" y="243"/>
                    <a:pt x="154" y="616"/>
                  </a:cubicBezTo>
                  <a:cubicBezTo>
                    <a:pt x="1" y="989"/>
                    <a:pt x="85" y="1417"/>
                    <a:pt x="370" y="1702"/>
                  </a:cubicBezTo>
                  <a:cubicBezTo>
                    <a:pt x="561" y="1892"/>
                    <a:pt x="815" y="1993"/>
                    <a:pt x="1075" y="1993"/>
                  </a:cubicBezTo>
                  <a:cubicBezTo>
                    <a:pt x="1203" y="1993"/>
                    <a:pt x="1333" y="1968"/>
                    <a:pt x="1456" y="1918"/>
                  </a:cubicBezTo>
                  <a:cubicBezTo>
                    <a:pt x="1829" y="1764"/>
                    <a:pt x="2071" y="1400"/>
                    <a:pt x="2071" y="997"/>
                  </a:cubicBezTo>
                  <a:cubicBezTo>
                    <a:pt x="2071" y="447"/>
                    <a:pt x="1625" y="0"/>
                    <a:pt x="1075"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5"/>
            <p:cNvSpPr/>
            <p:nvPr/>
          </p:nvSpPr>
          <p:spPr>
            <a:xfrm>
              <a:off x="5286300" y="3469625"/>
              <a:ext cx="51825" cy="49875"/>
            </a:xfrm>
            <a:custGeom>
              <a:rect b="b" l="l" r="r" t="t"/>
              <a:pathLst>
                <a:path extrusionOk="0" h="1995" w="2073">
                  <a:moveTo>
                    <a:pt x="1076" y="1"/>
                  </a:moveTo>
                  <a:cubicBezTo>
                    <a:pt x="673" y="1"/>
                    <a:pt x="309" y="244"/>
                    <a:pt x="156" y="616"/>
                  </a:cubicBezTo>
                  <a:cubicBezTo>
                    <a:pt x="1" y="989"/>
                    <a:pt x="87" y="1417"/>
                    <a:pt x="372" y="1702"/>
                  </a:cubicBezTo>
                  <a:cubicBezTo>
                    <a:pt x="562" y="1893"/>
                    <a:pt x="817" y="1994"/>
                    <a:pt x="1076" y="1994"/>
                  </a:cubicBezTo>
                  <a:cubicBezTo>
                    <a:pt x="1205" y="1994"/>
                    <a:pt x="1334" y="1969"/>
                    <a:pt x="1458" y="1918"/>
                  </a:cubicBezTo>
                  <a:cubicBezTo>
                    <a:pt x="1828" y="1765"/>
                    <a:pt x="2071" y="1400"/>
                    <a:pt x="2073" y="997"/>
                  </a:cubicBezTo>
                  <a:cubicBezTo>
                    <a:pt x="2073" y="448"/>
                    <a:pt x="1626" y="1"/>
                    <a:pt x="1076"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5"/>
            <p:cNvSpPr/>
            <p:nvPr/>
          </p:nvSpPr>
          <p:spPr>
            <a:xfrm>
              <a:off x="5311225" y="3512800"/>
              <a:ext cx="51775" cy="49850"/>
            </a:xfrm>
            <a:custGeom>
              <a:rect b="b" l="l" r="r" t="t"/>
              <a:pathLst>
                <a:path extrusionOk="0" h="1994" w="2071">
                  <a:moveTo>
                    <a:pt x="1074" y="0"/>
                  </a:moveTo>
                  <a:cubicBezTo>
                    <a:pt x="671" y="0"/>
                    <a:pt x="307" y="243"/>
                    <a:pt x="154" y="616"/>
                  </a:cubicBezTo>
                  <a:cubicBezTo>
                    <a:pt x="0" y="989"/>
                    <a:pt x="84" y="1417"/>
                    <a:pt x="369" y="1702"/>
                  </a:cubicBezTo>
                  <a:cubicBezTo>
                    <a:pt x="560" y="1892"/>
                    <a:pt x="815" y="1993"/>
                    <a:pt x="1074" y="1993"/>
                  </a:cubicBezTo>
                  <a:cubicBezTo>
                    <a:pt x="1202" y="1993"/>
                    <a:pt x="1332" y="1968"/>
                    <a:pt x="1455" y="1918"/>
                  </a:cubicBezTo>
                  <a:cubicBezTo>
                    <a:pt x="1828" y="1764"/>
                    <a:pt x="2071" y="1400"/>
                    <a:pt x="2071" y="997"/>
                  </a:cubicBezTo>
                  <a:cubicBezTo>
                    <a:pt x="2071" y="447"/>
                    <a:pt x="1624" y="0"/>
                    <a:pt x="1074"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5"/>
            <p:cNvSpPr/>
            <p:nvPr/>
          </p:nvSpPr>
          <p:spPr>
            <a:xfrm>
              <a:off x="5336125" y="3469625"/>
              <a:ext cx="51825" cy="49875"/>
            </a:xfrm>
            <a:custGeom>
              <a:rect b="b" l="l" r="r" t="t"/>
              <a:pathLst>
                <a:path extrusionOk="0" h="1995" w="2073">
                  <a:moveTo>
                    <a:pt x="1076" y="1"/>
                  </a:moveTo>
                  <a:cubicBezTo>
                    <a:pt x="673" y="1"/>
                    <a:pt x="309" y="244"/>
                    <a:pt x="156" y="616"/>
                  </a:cubicBezTo>
                  <a:cubicBezTo>
                    <a:pt x="1" y="989"/>
                    <a:pt x="87" y="1417"/>
                    <a:pt x="372" y="1702"/>
                  </a:cubicBezTo>
                  <a:cubicBezTo>
                    <a:pt x="562" y="1893"/>
                    <a:pt x="817" y="1994"/>
                    <a:pt x="1076" y="1994"/>
                  </a:cubicBezTo>
                  <a:cubicBezTo>
                    <a:pt x="1205" y="1994"/>
                    <a:pt x="1334" y="1969"/>
                    <a:pt x="1458" y="1918"/>
                  </a:cubicBezTo>
                  <a:cubicBezTo>
                    <a:pt x="1829" y="1765"/>
                    <a:pt x="2071" y="1400"/>
                    <a:pt x="2073" y="997"/>
                  </a:cubicBezTo>
                  <a:cubicBezTo>
                    <a:pt x="2073" y="448"/>
                    <a:pt x="1626" y="1"/>
                    <a:pt x="1076" y="1"/>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5"/>
            <p:cNvSpPr/>
            <p:nvPr/>
          </p:nvSpPr>
          <p:spPr>
            <a:xfrm>
              <a:off x="5361050" y="3512800"/>
              <a:ext cx="51825" cy="49850"/>
            </a:xfrm>
            <a:custGeom>
              <a:rect b="b" l="l" r="r" t="t"/>
              <a:pathLst>
                <a:path extrusionOk="0" h="1994" w="2073">
                  <a:moveTo>
                    <a:pt x="1076" y="0"/>
                  </a:moveTo>
                  <a:cubicBezTo>
                    <a:pt x="671" y="0"/>
                    <a:pt x="309" y="243"/>
                    <a:pt x="154" y="616"/>
                  </a:cubicBezTo>
                  <a:cubicBezTo>
                    <a:pt x="0" y="989"/>
                    <a:pt x="86" y="1417"/>
                    <a:pt x="371" y="1702"/>
                  </a:cubicBezTo>
                  <a:cubicBezTo>
                    <a:pt x="562" y="1892"/>
                    <a:pt x="816" y="1993"/>
                    <a:pt x="1076" y="1993"/>
                  </a:cubicBezTo>
                  <a:cubicBezTo>
                    <a:pt x="1204" y="1993"/>
                    <a:pt x="1334" y="1968"/>
                    <a:pt x="1457" y="1918"/>
                  </a:cubicBezTo>
                  <a:cubicBezTo>
                    <a:pt x="1830" y="1764"/>
                    <a:pt x="2073" y="1400"/>
                    <a:pt x="2073" y="997"/>
                  </a:cubicBezTo>
                  <a:cubicBezTo>
                    <a:pt x="2073" y="447"/>
                    <a:pt x="1626" y="0"/>
                    <a:pt x="1076"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5"/>
            <p:cNvSpPr/>
            <p:nvPr/>
          </p:nvSpPr>
          <p:spPr>
            <a:xfrm>
              <a:off x="5311225" y="3426500"/>
              <a:ext cx="51775" cy="49850"/>
            </a:xfrm>
            <a:custGeom>
              <a:rect b="b" l="l" r="r" t="t"/>
              <a:pathLst>
                <a:path extrusionOk="0" h="1994" w="2071">
                  <a:moveTo>
                    <a:pt x="1074" y="1"/>
                  </a:moveTo>
                  <a:cubicBezTo>
                    <a:pt x="671" y="1"/>
                    <a:pt x="307" y="244"/>
                    <a:pt x="154" y="615"/>
                  </a:cubicBezTo>
                  <a:cubicBezTo>
                    <a:pt x="0" y="987"/>
                    <a:pt x="84" y="1417"/>
                    <a:pt x="369" y="1702"/>
                  </a:cubicBezTo>
                  <a:cubicBezTo>
                    <a:pt x="560" y="1893"/>
                    <a:pt x="815" y="1994"/>
                    <a:pt x="1074" y="1994"/>
                  </a:cubicBezTo>
                  <a:cubicBezTo>
                    <a:pt x="1202" y="1994"/>
                    <a:pt x="1332" y="1969"/>
                    <a:pt x="1455" y="1918"/>
                  </a:cubicBezTo>
                  <a:cubicBezTo>
                    <a:pt x="1828" y="1763"/>
                    <a:pt x="2071" y="1400"/>
                    <a:pt x="2071" y="997"/>
                  </a:cubicBezTo>
                  <a:cubicBezTo>
                    <a:pt x="2071" y="446"/>
                    <a:pt x="1624" y="1"/>
                    <a:pt x="1074"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5"/>
            <p:cNvSpPr/>
            <p:nvPr/>
          </p:nvSpPr>
          <p:spPr>
            <a:xfrm>
              <a:off x="5277150" y="3512800"/>
              <a:ext cx="39100" cy="49875"/>
            </a:xfrm>
            <a:custGeom>
              <a:rect b="b" l="l" r="r" t="t"/>
              <a:pathLst>
                <a:path extrusionOk="0" h="1995" w="1564">
                  <a:moveTo>
                    <a:pt x="446" y="0"/>
                  </a:moveTo>
                  <a:cubicBezTo>
                    <a:pt x="291" y="0"/>
                    <a:pt x="139" y="36"/>
                    <a:pt x="1" y="105"/>
                  </a:cubicBezTo>
                  <a:cubicBezTo>
                    <a:pt x="340" y="274"/>
                    <a:pt x="554" y="619"/>
                    <a:pt x="554" y="997"/>
                  </a:cubicBezTo>
                  <a:cubicBezTo>
                    <a:pt x="554" y="1375"/>
                    <a:pt x="340" y="1720"/>
                    <a:pt x="1" y="1889"/>
                  </a:cubicBezTo>
                  <a:cubicBezTo>
                    <a:pt x="145" y="1961"/>
                    <a:pt x="296" y="1994"/>
                    <a:pt x="444" y="1994"/>
                  </a:cubicBezTo>
                  <a:cubicBezTo>
                    <a:pt x="888" y="1994"/>
                    <a:pt x="1305" y="1694"/>
                    <a:pt x="1415" y="1225"/>
                  </a:cubicBezTo>
                  <a:cubicBezTo>
                    <a:pt x="1564" y="599"/>
                    <a:pt x="1088" y="0"/>
                    <a:pt x="446"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5"/>
            <p:cNvSpPr/>
            <p:nvPr/>
          </p:nvSpPr>
          <p:spPr>
            <a:xfrm>
              <a:off x="5302075" y="3469625"/>
              <a:ext cx="39050" cy="49925"/>
            </a:xfrm>
            <a:custGeom>
              <a:rect b="b" l="l" r="r" t="t"/>
              <a:pathLst>
                <a:path extrusionOk="0" h="1997" w="1562">
                  <a:moveTo>
                    <a:pt x="445" y="1"/>
                  </a:moveTo>
                  <a:cubicBezTo>
                    <a:pt x="290" y="1"/>
                    <a:pt x="139" y="38"/>
                    <a:pt x="0" y="107"/>
                  </a:cubicBezTo>
                  <a:cubicBezTo>
                    <a:pt x="338" y="276"/>
                    <a:pt x="552" y="621"/>
                    <a:pt x="552" y="999"/>
                  </a:cubicBezTo>
                  <a:cubicBezTo>
                    <a:pt x="552" y="1377"/>
                    <a:pt x="338" y="1722"/>
                    <a:pt x="0" y="1891"/>
                  </a:cubicBezTo>
                  <a:cubicBezTo>
                    <a:pt x="144" y="1963"/>
                    <a:pt x="295" y="1996"/>
                    <a:pt x="443" y="1996"/>
                  </a:cubicBezTo>
                  <a:cubicBezTo>
                    <a:pt x="888" y="1996"/>
                    <a:pt x="1305" y="1696"/>
                    <a:pt x="1415" y="1227"/>
                  </a:cubicBezTo>
                  <a:cubicBezTo>
                    <a:pt x="1562" y="601"/>
                    <a:pt x="1088" y="3"/>
                    <a:pt x="445" y="3"/>
                  </a:cubicBezTo>
                  <a:lnTo>
                    <a:pt x="445" y="1"/>
                  </a:ln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5"/>
            <p:cNvSpPr/>
            <p:nvPr/>
          </p:nvSpPr>
          <p:spPr>
            <a:xfrm>
              <a:off x="5326975" y="3512800"/>
              <a:ext cx="39075" cy="49875"/>
            </a:xfrm>
            <a:custGeom>
              <a:rect b="b" l="l" r="r" t="t"/>
              <a:pathLst>
                <a:path extrusionOk="0" h="1995" w="1563">
                  <a:moveTo>
                    <a:pt x="446" y="0"/>
                  </a:moveTo>
                  <a:cubicBezTo>
                    <a:pt x="291" y="0"/>
                    <a:pt x="139" y="36"/>
                    <a:pt x="1" y="105"/>
                  </a:cubicBezTo>
                  <a:cubicBezTo>
                    <a:pt x="338" y="274"/>
                    <a:pt x="552" y="619"/>
                    <a:pt x="552" y="997"/>
                  </a:cubicBezTo>
                  <a:cubicBezTo>
                    <a:pt x="552" y="1375"/>
                    <a:pt x="338" y="1720"/>
                    <a:pt x="1" y="1889"/>
                  </a:cubicBezTo>
                  <a:cubicBezTo>
                    <a:pt x="145" y="1961"/>
                    <a:pt x="296" y="1994"/>
                    <a:pt x="444" y="1994"/>
                  </a:cubicBezTo>
                  <a:cubicBezTo>
                    <a:pt x="888" y="1994"/>
                    <a:pt x="1305" y="1694"/>
                    <a:pt x="1416" y="1225"/>
                  </a:cubicBezTo>
                  <a:cubicBezTo>
                    <a:pt x="1562" y="599"/>
                    <a:pt x="1088" y="0"/>
                    <a:pt x="446" y="0"/>
                  </a:cubicBezTo>
                  <a:close/>
                </a:path>
              </a:pathLst>
            </a:custGeom>
            <a:solidFill>
              <a:srgbClr val="3C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5"/>
            <p:cNvSpPr/>
            <p:nvPr/>
          </p:nvSpPr>
          <p:spPr>
            <a:xfrm>
              <a:off x="5351900" y="3469625"/>
              <a:ext cx="39050" cy="49925"/>
            </a:xfrm>
            <a:custGeom>
              <a:rect b="b" l="l" r="r" t="t"/>
              <a:pathLst>
                <a:path extrusionOk="0" h="1997" w="1562">
                  <a:moveTo>
                    <a:pt x="445" y="1"/>
                  </a:moveTo>
                  <a:cubicBezTo>
                    <a:pt x="290" y="1"/>
                    <a:pt x="139" y="38"/>
                    <a:pt x="0" y="107"/>
                  </a:cubicBezTo>
                  <a:cubicBezTo>
                    <a:pt x="339" y="276"/>
                    <a:pt x="552" y="621"/>
                    <a:pt x="552" y="999"/>
                  </a:cubicBezTo>
                  <a:cubicBezTo>
                    <a:pt x="552" y="1377"/>
                    <a:pt x="339" y="1721"/>
                    <a:pt x="0" y="1891"/>
                  </a:cubicBezTo>
                  <a:cubicBezTo>
                    <a:pt x="144" y="1963"/>
                    <a:pt x="295" y="1996"/>
                    <a:pt x="443" y="1996"/>
                  </a:cubicBezTo>
                  <a:cubicBezTo>
                    <a:pt x="888" y="1996"/>
                    <a:pt x="1305" y="1696"/>
                    <a:pt x="1415" y="1227"/>
                  </a:cubicBezTo>
                  <a:cubicBezTo>
                    <a:pt x="1562" y="601"/>
                    <a:pt x="1088" y="3"/>
                    <a:pt x="445" y="3"/>
                  </a:cubicBezTo>
                  <a:lnTo>
                    <a:pt x="445" y="1"/>
                  </a:ln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5"/>
            <p:cNvSpPr/>
            <p:nvPr/>
          </p:nvSpPr>
          <p:spPr>
            <a:xfrm>
              <a:off x="5376800" y="3512800"/>
              <a:ext cx="39075" cy="49875"/>
            </a:xfrm>
            <a:custGeom>
              <a:rect b="b" l="l" r="r" t="t"/>
              <a:pathLst>
                <a:path extrusionOk="0" h="1995" w="1563">
                  <a:moveTo>
                    <a:pt x="446" y="0"/>
                  </a:moveTo>
                  <a:cubicBezTo>
                    <a:pt x="291" y="0"/>
                    <a:pt x="139" y="36"/>
                    <a:pt x="1" y="105"/>
                  </a:cubicBezTo>
                  <a:cubicBezTo>
                    <a:pt x="338" y="274"/>
                    <a:pt x="552" y="619"/>
                    <a:pt x="552" y="997"/>
                  </a:cubicBezTo>
                  <a:cubicBezTo>
                    <a:pt x="552" y="1375"/>
                    <a:pt x="338" y="1720"/>
                    <a:pt x="1" y="1889"/>
                  </a:cubicBezTo>
                  <a:cubicBezTo>
                    <a:pt x="145" y="1961"/>
                    <a:pt x="296" y="1994"/>
                    <a:pt x="444" y="1994"/>
                  </a:cubicBezTo>
                  <a:cubicBezTo>
                    <a:pt x="888" y="1994"/>
                    <a:pt x="1306" y="1694"/>
                    <a:pt x="1416" y="1225"/>
                  </a:cubicBezTo>
                  <a:cubicBezTo>
                    <a:pt x="1562" y="599"/>
                    <a:pt x="1088" y="0"/>
                    <a:pt x="446"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5"/>
            <p:cNvSpPr/>
            <p:nvPr/>
          </p:nvSpPr>
          <p:spPr>
            <a:xfrm>
              <a:off x="5326975" y="3426500"/>
              <a:ext cx="39075" cy="49875"/>
            </a:xfrm>
            <a:custGeom>
              <a:rect b="b" l="l" r="r" t="t"/>
              <a:pathLst>
                <a:path extrusionOk="0" h="1995" w="1563">
                  <a:moveTo>
                    <a:pt x="446" y="1"/>
                  </a:moveTo>
                  <a:cubicBezTo>
                    <a:pt x="291" y="1"/>
                    <a:pt x="139" y="36"/>
                    <a:pt x="1" y="105"/>
                  </a:cubicBezTo>
                  <a:cubicBezTo>
                    <a:pt x="338" y="274"/>
                    <a:pt x="552" y="620"/>
                    <a:pt x="552" y="997"/>
                  </a:cubicBezTo>
                  <a:cubicBezTo>
                    <a:pt x="552" y="1375"/>
                    <a:pt x="338" y="1721"/>
                    <a:pt x="1" y="1889"/>
                  </a:cubicBezTo>
                  <a:cubicBezTo>
                    <a:pt x="145" y="1961"/>
                    <a:pt x="296" y="1994"/>
                    <a:pt x="444" y="1994"/>
                  </a:cubicBezTo>
                  <a:cubicBezTo>
                    <a:pt x="888" y="1994"/>
                    <a:pt x="1304" y="1694"/>
                    <a:pt x="1416" y="1225"/>
                  </a:cubicBezTo>
                  <a:cubicBezTo>
                    <a:pt x="1562" y="599"/>
                    <a:pt x="1088" y="1"/>
                    <a:pt x="446" y="1"/>
                  </a:cubicBezTo>
                  <a:close/>
                </a:path>
              </a:pathLst>
            </a:custGeom>
            <a:solidFill>
              <a:srgbClr val="BA7C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65"/>
          <p:cNvGrpSpPr/>
          <p:nvPr/>
        </p:nvGrpSpPr>
        <p:grpSpPr>
          <a:xfrm>
            <a:off x="5915200" y="2637850"/>
            <a:ext cx="366525" cy="361825"/>
            <a:chOff x="5158825" y="2637850"/>
            <a:chExt cx="366525" cy="361825"/>
          </a:xfrm>
        </p:grpSpPr>
        <p:sp>
          <p:nvSpPr>
            <p:cNvPr id="5547" name="Google Shape;5547;p65"/>
            <p:cNvSpPr/>
            <p:nvPr/>
          </p:nvSpPr>
          <p:spPr>
            <a:xfrm>
              <a:off x="5342075" y="2637850"/>
              <a:ext cx="36625" cy="31650"/>
            </a:xfrm>
            <a:custGeom>
              <a:rect b="b" l="l" r="r" t="t"/>
              <a:pathLst>
                <a:path extrusionOk="0" h="1266" w="1465">
                  <a:moveTo>
                    <a:pt x="1109" y="0"/>
                  </a:moveTo>
                  <a:cubicBezTo>
                    <a:pt x="837" y="0"/>
                    <a:pt x="589" y="121"/>
                    <a:pt x="385" y="353"/>
                  </a:cubicBezTo>
                  <a:cubicBezTo>
                    <a:pt x="183" y="586"/>
                    <a:pt x="80" y="867"/>
                    <a:pt x="46" y="977"/>
                  </a:cubicBezTo>
                  <a:cubicBezTo>
                    <a:pt x="0" y="1120"/>
                    <a:pt x="107" y="1265"/>
                    <a:pt x="257" y="1265"/>
                  </a:cubicBezTo>
                  <a:cubicBezTo>
                    <a:pt x="355" y="1265"/>
                    <a:pt x="439" y="1203"/>
                    <a:pt x="469" y="1110"/>
                  </a:cubicBezTo>
                  <a:cubicBezTo>
                    <a:pt x="506" y="994"/>
                    <a:pt x="700" y="445"/>
                    <a:pt x="1113" y="445"/>
                  </a:cubicBezTo>
                  <a:cubicBezTo>
                    <a:pt x="1138" y="445"/>
                    <a:pt x="1164" y="447"/>
                    <a:pt x="1191" y="451"/>
                  </a:cubicBezTo>
                  <a:cubicBezTo>
                    <a:pt x="1202" y="453"/>
                    <a:pt x="1214" y="453"/>
                    <a:pt x="1225" y="453"/>
                  </a:cubicBezTo>
                  <a:cubicBezTo>
                    <a:pt x="1333" y="453"/>
                    <a:pt x="1427" y="375"/>
                    <a:pt x="1445" y="267"/>
                  </a:cubicBezTo>
                  <a:cubicBezTo>
                    <a:pt x="1464" y="146"/>
                    <a:pt x="1381" y="33"/>
                    <a:pt x="1260" y="12"/>
                  </a:cubicBezTo>
                  <a:cubicBezTo>
                    <a:pt x="1209" y="4"/>
                    <a:pt x="1159" y="0"/>
                    <a:pt x="1109" y="0"/>
                  </a:cubicBezTo>
                  <a:close/>
                </a:path>
              </a:pathLst>
            </a:custGeom>
            <a:solidFill>
              <a:srgbClr val="A79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5"/>
            <p:cNvSpPr/>
            <p:nvPr/>
          </p:nvSpPr>
          <p:spPr>
            <a:xfrm>
              <a:off x="5306325" y="2661100"/>
              <a:ext cx="71550" cy="60725"/>
            </a:xfrm>
            <a:custGeom>
              <a:rect b="b" l="l" r="r" t="t"/>
              <a:pathLst>
                <a:path extrusionOk="0" h="2429" w="2862">
                  <a:moveTo>
                    <a:pt x="1332" y="1"/>
                  </a:moveTo>
                  <a:cubicBezTo>
                    <a:pt x="824" y="1"/>
                    <a:pt x="374" y="281"/>
                    <a:pt x="211" y="787"/>
                  </a:cubicBezTo>
                  <a:cubicBezTo>
                    <a:pt x="1" y="1443"/>
                    <a:pt x="375" y="2150"/>
                    <a:pt x="1049" y="2365"/>
                  </a:cubicBezTo>
                  <a:cubicBezTo>
                    <a:pt x="1183" y="2408"/>
                    <a:pt x="1318" y="2428"/>
                    <a:pt x="1451" y="2428"/>
                  </a:cubicBezTo>
                  <a:cubicBezTo>
                    <a:pt x="1988" y="2428"/>
                    <a:pt x="2482" y="2096"/>
                    <a:pt x="2651" y="1571"/>
                  </a:cubicBezTo>
                  <a:cubicBezTo>
                    <a:pt x="2862" y="915"/>
                    <a:pt x="2459" y="290"/>
                    <a:pt x="1786" y="74"/>
                  </a:cubicBezTo>
                  <a:cubicBezTo>
                    <a:pt x="1634" y="25"/>
                    <a:pt x="1480" y="1"/>
                    <a:pt x="1332"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5"/>
            <p:cNvSpPr/>
            <p:nvPr/>
          </p:nvSpPr>
          <p:spPr>
            <a:xfrm>
              <a:off x="5327100" y="2661100"/>
              <a:ext cx="50825" cy="60725"/>
            </a:xfrm>
            <a:custGeom>
              <a:rect b="b" l="l" r="r" t="t"/>
              <a:pathLst>
                <a:path extrusionOk="0" h="2429" w="2033">
                  <a:moveTo>
                    <a:pt x="502" y="1"/>
                  </a:moveTo>
                  <a:cubicBezTo>
                    <a:pt x="325" y="1"/>
                    <a:pt x="155" y="35"/>
                    <a:pt x="1" y="101"/>
                  </a:cubicBezTo>
                  <a:cubicBezTo>
                    <a:pt x="626" y="339"/>
                    <a:pt x="989" y="942"/>
                    <a:pt x="787" y="1571"/>
                  </a:cubicBezTo>
                  <a:cubicBezTo>
                    <a:pt x="679" y="1908"/>
                    <a:pt x="429" y="2182"/>
                    <a:pt x="104" y="2322"/>
                  </a:cubicBezTo>
                  <a:cubicBezTo>
                    <a:pt x="141" y="2338"/>
                    <a:pt x="180" y="2352"/>
                    <a:pt x="220" y="2365"/>
                  </a:cubicBezTo>
                  <a:cubicBezTo>
                    <a:pt x="354" y="2408"/>
                    <a:pt x="489" y="2428"/>
                    <a:pt x="622" y="2428"/>
                  </a:cubicBezTo>
                  <a:cubicBezTo>
                    <a:pt x="1159" y="2428"/>
                    <a:pt x="1653" y="2096"/>
                    <a:pt x="1822" y="1571"/>
                  </a:cubicBezTo>
                  <a:cubicBezTo>
                    <a:pt x="2033" y="915"/>
                    <a:pt x="1630" y="290"/>
                    <a:pt x="957" y="74"/>
                  </a:cubicBezTo>
                  <a:cubicBezTo>
                    <a:pt x="804" y="25"/>
                    <a:pt x="651" y="1"/>
                    <a:pt x="502"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5"/>
            <p:cNvSpPr/>
            <p:nvPr/>
          </p:nvSpPr>
          <p:spPr>
            <a:xfrm>
              <a:off x="5186525" y="2727775"/>
              <a:ext cx="305900" cy="251925"/>
            </a:xfrm>
            <a:custGeom>
              <a:rect b="b" l="l" r="r" t="t"/>
              <a:pathLst>
                <a:path extrusionOk="0" h="10077" w="12236">
                  <a:moveTo>
                    <a:pt x="206" y="0"/>
                  </a:moveTo>
                  <a:cubicBezTo>
                    <a:pt x="73" y="191"/>
                    <a:pt x="1" y="417"/>
                    <a:pt x="1" y="649"/>
                  </a:cubicBezTo>
                  <a:lnTo>
                    <a:pt x="1" y="10077"/>
                  </a:lnTo>
                  <a:lnTo>
                    <a:pt x="12235" y="10077"/>
                  </a:lnTo>
                  <a:lnTo>
                    <a:pt x="12235" y="0"/>
                  </a:ln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5"/>
            <p:cNvSpPr/>
            <p:nvPr/>
          </p:nvSpPr>
          <p:spPr>
            <a:xfrm>
              <a:off x="5468750" y="2727775"/>
              <a:ext cx="23625" cy="251925"/>
            </a:xfrm>
            <a:custGeom>
              <a:rect b="b" l="l" r="r" t="t"/>
              <a:pathLst>
                <a:path extrusionOk="0" h="10077" w="945">
                  <a:moveTo>
                    <a:pt x="0" y="0"/>
                  </a:moveTo>
                  <a:lnTo>
                    <a:pt x="0" y="10077"/>
                  </a:lnTo>
                  <a:lnTo>
                    <a:pt x="945" y="10077"/>
                  </a:lnTo>
                  <a:lnTo>
                    <a:pt x="945" y="0"/>
                  </a:ln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5"/>
            <p:cNvSpPr/>
            <p:nvPr/>
          </p:nvSpPr>
          <p:spPr>
            <a:xfrm>
              <a:off x="5186525" y="2833150"/>
              <a:ext cx="305850" cy="79775"/>
            </a:xfrm>
            <a:custGeom>
              <a:rect b="b" l="l" r="r" t="t"/>
              <a:pathLst>
                <a:path extrusionOk="0" h="3191" w="12234">
                  <a:moveTo>
                    <a:pt x="1" y="1"/>
                  </a:moveTo>
                  <a:lnTo>
                    <a:pt x="1" y="3191"/>
                  </a:lnTo>
                  <a:lnTo>
                    <a:pt x="12234" y="3191"/>
                  </a:lnTo>
                  <a:lnTo>
                    <a:pt x="12234" y="1"/>
                  </a:lnTo>
                  <a:close/>
                </a:path>
              </a:pathLst>
            </a:custGeom>
            <a:solidFill>
              <a:srgbClr val="E8C9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5"/>
            <p:cNvSpPr/>
            <p:nvPr/>
          </p:nvSpPr>
          <p:spPr>
            <a:xfrm>
              <a:off x="5186525" y="2912900"/>
              <a:ext cx="305850" cy="66800"/>
            </a:xfrm>
            <a:custGeom>
              <a:rect b="b" l="l" r="r" t="t"/>
              <a:pathLst>
                <a:path extrusionOk="0" h="2672" w="12234">
                  <a:moveTo>
                    <a:pt x="1" y="1"/>
                  </a:moveTo>
                  <a:lnTo>
                    <a:pt x="1" y="2672"/>
                  </a:lnTo>
                  <a:lnTo>
                    <a:pt x="12234" y="2672"/>
                  </a:lnTo>
                  <a:lnTo>
                    <a:pt x="12234" y="1"/>
                  </a:ln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5"/>
            <p:cNvSpPr/>
            <p:nvPr/>
          </p:nvSpPr>
          <p:spPr>
            <a:xfrm>
              <a:off x="5468750" y="2912900"/>
              <a:ext cx="23625" cy="66800"/>
            </a:xfrm>
            <a:custGeom>
              <a:rect b="b" l="l" r="r" t="t"/>
              <a:pathLst>
                <a:path extrusionOk="0" h="2672" w="945">
                  <a:moveTo>
                    <a:pt x="0" y="1"/>
                  </a:moveTo>
                  <a:lnTo>
                    <a:pt x="0" y="2672"/>
                  </a:lnTo>
                  <a:lnTo>
                    <a:pt x="945" y="2672"/>
                  </a:lnTo>
                  <a:lnTo>
                    <a:pt x="945" y="1"/>
                  </a:ln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5"/>
            <p:cNvSpPr/>
            <p:nvPr/>
          </p:nvSpPr>
          <p:spPr>
            <a:xfrm>
              <a:off x="5186525" y="2833150"/>
              <a:ext cx="25" cy="79775"/>
            </a:xfrm>
            <a:custGeom>
              <a:rect b="b" l="l" r="r" t="t"/>
              <a:pathLst>
                <a:path extrusionOk="0" h="3191" w="1">
                  <a:moveTo>
                    <a:pt x="1" y="1"/>
                  </a:moveTo>
                  <a:lnTo>
                    <a:pt x="1" y="1"/>
                  </a:lnTo>
                  <a:lnTo>
                    <a:pt x="1" y="3191"/>
                  </a:lnTo>
                  <a:lnTo>
                    <a:pt x="1" y="3191"/>
                  </a:lnTo>
                  <a:close/>
                </a:path>
              </a:pathLst>
            </a:custGeom>
            <a:solidFill>
              <a:srgbClr val="E8C9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5"/>
            <p:cNvSpPr/>
            <p:nvPr/>
          </p:nvSpPr>
          <p:spPr>
            <a:xfrm>
              <a:off x="5186525" y="2833150"/>
              <a:ext cx="305850" cy="79775"/>
            </a:xfrm>
            <a:custGeom>
              <a:rect b="b" l="l" r="r" t="t"/>
              <a:pathLst>
                <a:path extrusionOk="0" h="3191" w="12234">
                  <a:moveTo>
                    <a:pt x="1" y="1"/>
                  </a:moveTo>
                  <a:lnTo>
                    <a:pt x="1" y="3191"/>
                  </a:lnTo>
                  <a:lnTo>
                    <a:pt x="12234" y="3191"/>
                  </a:lnTo>
                  <a:lnTo>
                    <a:pt x="12234" y="1"/>
                  </a:lnTo>
                  <a:close/>
                </a:path>
              </a:pathLst>
            </a:custGeom>
            <a:solidFill>
              <a:srgbClr val="E8C9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5"/>
            <p:cNvSpPr/>
            <p:nvPr/>
          </p:nvSpPr>
          <p:spPr>
            <a:xfrm>
              <a:off x="5468750" y="2833150"/>
              <a:ext cx="23625" cy="79775"/>
            </a:xfrm>
            <a:custGeom>
              <a:rect b="b" l="l" r="r" t="t"/>
              <a:pathLst>
                <a:path extrusionOk="0" h="3191" w="945">
                  <a:moveTo>
                    <a:pt x="0" y="1"/>
                  </a:moveTo>
                  <a:lnTo>
                    <a:pt x="0" y="3191"/>
                  </a:lnTo>
                  <a:lnTo>
                    <a:pt x="945" y="3191"/>
                  </a:lnTo>
                  <a:lnTo>
                    <a:pt x="945" y="1"/>
                  </a:ln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5"/>
            <p:cNvSpPr/>
            <p:nvPr/>
          </p:nvSpPr>
          <p:spPr>
            <a:xfrm>
              <a:off x="5186525" y="2715800"/>
              <a:ext cx="323425" cy="263900"/>
            </a:xfrm>
            <a:custGeom>
              <a:rect b="b" l="l" r="r" t="t"/>
              <a:pathLst>
                <a:path extrusionOk="0" h="10556" w="12937">
                  <a:moveTo>
                    <a:pt x="12247" y="0"/>
                  </a:moveTo>
                  <a:cubicBezTo>
                    <a:pt x="12246" y="0"/>
                    <a:pt x="12245" y="0"/>
                    <a:pt x="12244" y="0"/>
                  </a:cubicBezTo>
                  <a:lnTo>
                    <a:pt x="1129" y="0"/>
                  </a:lnTo>
                  <a:cubicBezTo>
                    <a:pt x="506" y="0"/>
                    <a:pt x="1" y="505"/>
                    <a:pt x="1" y="1128"/>
                  </a:cubicBezTo>
                  <a:lnTo>
                    <a:pt x="1" y="10556"/>
                  </a:lnTo>
                  <a:lnTo>
                    <a:pt x="1500" y="10556"/>
                  </a:lnTo>
                  <a:lnTo>
                    <a:pt x="1500" y="2988"/>
                  </a:lnTo>
                  <a:cubicBezTo>
                    <a:pt x="1491" y="2358"/>
                    <a:pt x="2000" y="1842"/>
                    <a:pt x="2631" y="1842"/>
                  </a:cubicBezTo>
                  <a:cubicBezTo>
                    <a:pt x="3262" y="1842"/>
                    <a:pt x="3771" y="2358"/>
                    <a:pt x="3762" y="2988"/>
                  </a:cubicBezTo>
                  <a:lnTo>
                    <a:pt x="3762" y="5194"/>
                  </a:lnTo>
                  <a:cubicBezTo>
                    <a:pt x="3761" y="5482"/>
                    <a:pt x="3933" y="5743"/>
                    <a:pt x="4199" y="5856"/>
                  </a:cubicBezTo>
                  <a:cubicBezTo>
                    <a:pt x="4307" y="5900"/>
                    <a:pt x="4413" y="5921"/>
                    <a:pt x="4515" y="5921"/>
                  </a:cubicBezTo>
                  <a:cubicBezTo>
                    <a:pt x="4931" y="5921"/>
                    <a:pt x="5268" y="5584"/>
                    <a:pt x="5268" y="5168"/>
                  </a:cubicBezTo>
                  <a:lnTo>
                    <a:pt x="5268" y="2966"/>
                  </a:lnTo>
                  <a:cubicBezTo>
                    <a:pt x="5266" y="2551"/>
                    <a:pt x="5602" y="2214"/>
                    <a:pt x="6017" y="2213"/>
                  </a:cubicBezTo>
                  <a:cubicBezTo>
                    <a:pt x="6432" y="2214"/>
                    <a:pt x="6769" y="2551"/>
                    <a:pt x="6769" y="2966"/>
                  </a:cubicBezTo>
                  <a:lnTo>
                    <a:pt x="6769" y="3164"/>
                  </a:lnTo>
                  <a:cubicBezTo>
                    <a:pt x="6769" y="3587"/>
                    <a:pt x="7108" y="3938"/>
                    <a:pt x="7523" y="3938"/>
                  </a:cubicBezTo>
                  <a:cubicBezTo>
                    <a:pt x="7540" y="3938"/>
                    <a:pt x="7558" y="3937"/>
                    <a:pt x="7576" y="3936"/>
                  </a:cubicBezTo>
                  <a:cubicBezTo>
                    <a:pt x="7969" y="3905"/>
                    <a:pt x="8273" y="3578"/>
                    <a:pt x="8273" y="3185"/>
                  </a:cubicBezTo>
                  <a:lnTo>
                    <a:pt x="8273" y="2255"/>
                  </a:lnTo>
                  <a:cubicBezTo>
                    <a:pt x="8273" y="1840"/>
                    <a:pt x="8610" y="1503"/>
                    <a:pt x="9027" y="1503"/>
                  </a:cubicBezTo>
                  <a:cubicBezTo>
                    <a:pt x="9408" y="1503"/>
                    <a:pt x="11352" y="1503"/>
                    <a:pt x="12242" y="1506"/>
                  </a:cubicBezTo>
                  <a:cubicBezTo>
                    <a:pt x="12625" y="1506"/>
                    <a:pt x="12937" y="1196"/>
                    <a:pt x="12937" y="813"/>
                  </a:cubicBezTo>
                  <a:lnTo>
                    <a:pt x="12937" y="692"/>
                  </a:lnTo>
                  <a:cubicBezTo>
                    <a:pt x="12937" y="310"/>
                    <a:pt x="12628" y="0"/>
                    <a:pt x="12247" y="0"/>
                  </a:cubicBezTo>
                  <a:close/>
                </a:path>
              </a:pathLst>
            </a:custGeom>
            <a:solidFill>
              <a:srgbClr val="2C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5"/>
            <p:cNvSpPr/>
            <p:nvPr/>
          </p:nvSpPr>
          <p:spPr>
            <a:xfrm>
              <a:off x="5200175" y="2762250"/>
              <a:ext cx="40250" cy="217450"/>
            </a:xfrm>
            <a:custGeom>
              <a:rect b="b" l="l" r="r" t="t"/>
              <a:pathLst>
                <a:path extrusionOk="0" h="8698" w="1610">
                  <a:moveTo>
                    <a:pt x="1142" y="0"/>
                  </a:moveTo>
                  <a:cubicBezTo>
                    <a:pt x="1135" y="0"/>
                    <a:pt x="1128" y="0"/>
                    <a:pt x="1120" y="0"/>
                  </a:cubicBezTo>
                  <a:cubicBezTo>
                    <a:pt x="500" y="7"/>
                    <a:pt x="1" y="511"/>
                    <a:pt x="1" y="1132"/>
                  </a:cubicBezTo>
                  <a:lnTo>
                    <a:pt x="1" y="8698"/>
                  </a:lnTo>
                  <a:lnTo>
                    <a:pt x="954" y="8698"/>
                  </a:lnTo>
                  <a:lnTo>
                    <a:pt x="954" y="1132"/>
                  </a:lnTo>
                  <a:cubicBezTo>
                    <a:pt x="954" y="690"/>
                    <a:pt x="1210" y="291"/>
                    <a:pt x="1609" y="105"/>
                  </a:cubicBezTo>
                  <a:cubicBezTo>
                    <a:pt x="1462" y="37"/>
                    <a:pt x="1303" y="0"/>
                    <a:pt x="1142" y="0"/>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5"/>
            <p:cNvSpPr/>
            <p:nvPr/>
          </p:nvSpPr>
          <p:spPr>
            <a:xfrm>
              <a:off x="5287275" y="2771100"/>
              <a:ext cx="37825" cy="92750"/>
            </a:xfrm>
            <a:custGeom>
              <a:rect b="b" l="l" r="r" t="t"/>
              <a:pathLst>
                <a:path extrusionOk="0" h="3710" w="1513">
                  <a:moveTo>
                    <a:pt x="1036" y="1"/>
                  </a:moveTo>
                  <a:cubicBezTo>
                    <a:pt x="621" y="2"/>
                    <a:pt x="285" y="339"/>
                    <a:pt x="285" y="754"/>
                  </a:cubicBezTo>
                  <a:lnTo>
                    <a:pt x="285" y="2956"/>
                  </a:lnTo>
                  <a:cubicBezTo>
                    <a:pt x="285" y="3186"/>
                    <a:pt x="181" y="3403"/>
                    <a:pt x="0" y="3545"/>
                  </a:cubicBezTo>
                  <a:cubicBezTo>
                    <a:pt x="53" y="3587"/>
                    <a:pt x="108" y="3619"/>
                    <a:pt x="169" y="3644"/>
                  </a:cubicBezTo>
                  <a:cubicBezTo>
                    <a:pt x="277" y="3689"/>
                    <a:pt x="384" y="3709"/>
                    <a:pt x="486" y="3709"/>
                  </a:cubicBezTo>
                  <a:cubicBezTo>
                    <a:pt x="901" y="3709"/>
                    <a:pt x="1238" y="3372"/>
                    <a:pt x="1238" y="2956"/>
                  </a:cubicBezTo>
                  <a:lnTo>
                    <a:pt x="1238" y="754"/>
                  </a:lnTo>
                  <a:cubicBezTo>
                    <a:pt x="1238" y="528"/>
                    <a:pt x="1338" y="316"/>
                    <a:pt x="1513" y="173"/>
                  </a:cubicBezTo>
                  <a:cubicBezTo>
                    <a:pt x="1378" y="61"/>
                    <a:pt x="1209" y="1"/>
                    <a:pt x="1036" y="1"/>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5"/>
            <p:cNvSpPr/>
            <p:nvPr/>
          </p:nvSpPr>
          <p:spPr>
            <a:xfrm>
              <a:off x="5362725" y="2753350"/>
              <a:ext cx="49050" cy="60900"/>
            </a:xfrm>
            <a:custGeom>
              <a:rect b="b" l="l" r="r" t="t"/>
              <a:pathLst>
                <a:path extrusionOk="0" h="2436" w="1962">
                  <a:moveTo>
                    <a:pt x="1026" y="1"/>
                  </a:moveTo>
                  <a:cubicBezTo>
                    <a:pt x="609" y="1"/>
                    <a:pt x="272" y="336"/>
                    <a:pt x="272" y="753"/>
                  </a:cubicBezTo>
                  <a:lnTo>
                    <a:pt x="272" y="1683"/>
                  </a:lnTo>
                  <a:cubicBezTo>
                    <a:pt x="272" y="1906"/>
                    <a:pt x="173" y="2119"/>
                    <a:pt x="1" y="2262"/>
                  </a:cubicBezTo>
                  <a:cubicBezTo>
                    <a:pt x="134" y="2374"/>
                    <a:pt x="303" y="2436"/>
                    <a:pt x="477" y="2436"/>
                  </a:cubicBezTo>
                  <a:cubicBezTo>
                    <a:pt x="494" y="2436"/>
                    <a:pt x="511" y="2435"/>
                    <a:pt x="528" y="2434"/>
                  </a:cubicBezTo>
                  <a:cubicBezTo>
                    <a:pt x="921" y="2403"/>
                    <a:pt x="1225" y="2076"/>
                    <a:pt x="1225" y="1682"/>
                  </a:cubicBezTo>
                  <a:lnTo>
                    <a:pt x="1225" y="753"/>
                  </a:lnTo>
                  <a:cubicBezTo>
                    <a:pt x="1225" y="343"/>
                    <a:pt x="1552" y="9"/>
                    <a:pt x="1962" y="1"/>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5"/>
            <p:cNvSpPr/>
            <p:nvPr/>
          </p:nvSpPr>
          <p:spPr>
            <a:xfrm>
              <a:off x="5469850" y="2715800"/>
              <a:ext cx="40100" cy="37625"/>
            </a:xfrm>
            <a:custGeom>
              <a:rect b="b" l="l" r="r" t="t"/>
              <a:pathLst>
                <a:path extrusionOk="0" h="1505" w="1604">
                  <a:moveTo>
                    <a:pt x="651" y="0"/>
                  </a:moveTo>
                  <a:lnTo>
                    <a:pt x="651" y="813"/>
                  </a:lnTo>
                  <a:cubicBezTo>
                    <a:pt x="651" y="1179"/>
                    <a:pt x="366" y="1481"/>
                    <a:pt x="0" y="1503"/>
                  </a:cubicBezTo>
                  <a:cubicBezTo>
                    <a:pt x="346" y="1503"/>
                    <a:pt x="666" y="1503"/>
                    <a:pt x="909" y="1504"/>
                  </a:cubicBezTo>
                  <a:cubicBezTo>
                    <a:pt x="910" y="1504"/>
                    <a:pt x="911" y="1504"/>
                    <a:pt x="912" y="1504"/>
                  </a:cubicBezTo>
                  <a:cubicBezTo>
                    <a:pt x="1293" y="1504"/>
                    <a:pt x="1604" y="1195"/>
                    <a:pt x="1604" y="813"/>
                  </a:cubicBezTo>
                  <a:lnTo>
                    <a:pt x="1604" y="692"/>
                  </a:lnTo>
                  <a:cubicBezTo>
                    <a:pt x="1604" y="309"/>
                    <a:pt x="1293" y="0"/>
                    <a:pt x="911" y="0"/>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5"/>
            <p:cNvSpPr/>
            <p:nvPr/>
          </p:nvSpPr>
          <p:spPr>
            <a:xfrm>
              <a:off x="5158825" y="2976600"/>
              <a:ext cx="366525" cy="23075"/>
            </a:xfrm>
            <a:custGeom>
              <a:rect b="b" l="l" r="r" t="t"/>
              <a:pathLst>
                <a:path extrusionOk="0" h="923" w="14661">
                  <a:moveTo>
                    <a:pt x="453" y="1"/>
                  </a:moveTo>
                  <a:cubicBezTo>
                    <a:pt x="201" y="6"/>
                    <a:pt x="1" y="210"/>
                    <a:pt x="1" y="461"/>
                  </a:cubicBezTo>
                  <a:cubicBezTo>
                    <a:pt x="1" y="712"/>
                    <a:pt x="201" y="918"/>
                    <a:pt x="453" y="923"/>
                  </a:cubicBezTo>
                  <a:lnTo>
                    <a:pt x="14208" y="923"/>
                  </a:lnTo>
                  <a:cubicBezTo>
                    <a:pt x="14460" y="918"/>
                    <a:pt x="14660" y="712"/>
                    <a:pt x="14660" y="461"/>
                  </a:cubicBezTo>
                  <a:cubicBezTo>
                    <a:pt x="14660" y="210"/>
                    <a:pt x="14460" y="6"/>
                    <a:pt x="14208" y="1"/>
                  </a:cubicBez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65"/>
          <p:cNvGrpSpPr/>
          <p:nvPr/>
        </p:nvGrpSpPr>
        <p:grpSpPr>
          <a:xfrm>
            <a:off x="4730425" y="2068950"/>
            <a:ext cx="273775" cy="367725"/>
            <a:chOff x="3974050" y="2068950"/>
            <a:chExt cx="273775" cy="367725"/>
          </a:xfrm>
        </p:grpSpPr>
        <p:sp>
          <p:nvSpPr>
            <p:cNvPr id="5565" name="Google Shape;5565;p65"/>
            <p:cNvSpPr/>
            <p:nvPr/>
          </p:nvSpPr>
          <p:spPr>
            <a:xfrm>
              <a:off x="3974050" y="2102875"/>
              <a:ext cx="273775" cy="333800"/>
            </a:xfrm>
            <a:custGeom>
              <a:rect b="b" l="l" r="r" t="t"/>
              <a:pathLst>
                <a:path extrusionOk="0" h="13352" w="10951">
                  <a:moveTo>
                    <a:pt x="1056" y="1"/>
                  </a:moveTo>
                  <a:lnTo>
                    <a:pt x="255" y="1710"/>
                  </a:lnTo>
                  <a:cubicBezTo>
                    <a:pt x="87" y="2070"/>
                    <a:pt x="1" y="2461"/>
                    <a:pt x="1" y="2857"/>
                  </a:cubicBezTo>
                  <a:lnTo>
                    <a:pt x="1" y="12208"/>
                  </a:lnTo>
                  <a:cubicBezTo>
                    <a:pt x="1" y="12839"/>
                    <a:pt x="511" y="13352"/>
                    <a:pt x="1144" y="13352"/>
                  </a:cubicBezTo>
                  <a:lnTo>
                    <a:pt x="9807" y="13352"/>
                  </a:lnTo>
                  <a:cubicBezTo>
                    <a:pt x="10440" y="13352"/>
                    <a:pt x="10950" y="12839"/>
                    <a:pt x="10950" y="12208"/>
                  </a:cubicBezTo>
                  <a:lnTo>
                    <a:pt x="10950" y="2857"/>
                  </a:lnTo>
                  <a:cubicBezTo>
                    <a:pt x="10950" y="2461"/>
                    <a:pt x="10863" y="2070"/>
                    <a:pt x="10696" y="1710"/>
                  </a:cubicBezTo>
                  <a:lnTo>
                    <a:pt x="9895" y="1"/>
                  </a:ln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5"/>
            <p:cNvSpPr/>
            <p:nvPr/>
          </p:nvSpPr>
          <p:spPr>
            <a:xfrm>
              <a:off x="4195575" y="2102875"/>
              <a:ext cx="52250" cy="333800"/>
            </a:xfrm>
            <a:custGeom>
              <a:rect b="b" l="l" r="r" t="t"/>
              <a:pathLst>
                <a:path extrusionOk="0" h="13352" w="2090">
                  <a:moveTo>
                    <a:pt x="88" y="1"/>
                  </a:moveTo>
                  <a:lnTo>
                    <a:pt x="889" y="1710"/>
                  </a:lnTo>
                  <a:cubicBezTo>
                    <a:pt x="1056" y="2070"/>
                    <a:pt x="1144" y="2461"/>
                    <a:pt x="1144" y="2857"/>
                  </a:cubicBezTo>
                  <a:lnTo>
                    <a:pt x="1144" y="12208"/>
                  </a:lnTo>
                  <a:cubicBezTo>
                    <a:pt x="1144" y="12839"/>
                    <a:pt x="631" y="13352"/>
                    <a:pt x="0" y="13352"/>
                  </a:cubicBezTo>
                  <a:lnTo>
                    <a:pt x="946" y="13352"/>
                  </a:lnTo>
                  <a:cubicBezTo>
                    <a:pt x="1579" y="13352"/>
                    <a:pt x="2089" y="12839"/>
                    <a:pt x="2089" y="12208"/>
                  </a:cubicBezTo>
                  <a:lnTo>
                    <a:pt x="2089" y="2857"/>
                  </a:lnTo>
                  <a:cubicBezTo>
                    <a:pt x="2089" y="2461"/>
                    <a:pt x="2003" y="2070"/>
                    <a:pt x="1835" y="1710"/>
                  </a:cubicBezTo>
                  <a:lnTo>
                    <a:pt x="1034"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5"/>
            <p:cNvSpPr/>
            <p:nvPr/>
          </p:nvSpPr>
          <p:spPr>
            <a:xfrm>
              <a:off x="4033275" y="2178850"/>
              <a:ext cx="214550" cy="209725"/>
            </a:xfrm>
            <a:custGeom>
              <a:rect b="b" l="l" r="r" t="t"/>
              <a:pathLst>
                <a:path extrusionOk="0" h="8389" w="8582">
                  <a:moveTo>
                    <a:pt x="525" y="0"/>
                  </a:moveTo>
                  <a:cubicBezTo>
                    <a:pt x="235" y="0"/>
                    <a:pt x="1" y="234"/>
                    <a:pt x="1" y="523"/>
                  </a:cubicBezTo>
                  <a:lnTo>
                    <a:pt x="1" y="7866"/>
                  </a:lnTo>
                  <a:cubicBezTo>
                    <a:pt x="1" y="8154"/>
                    <a:pt x="235" y="8389"/>
                    <a:pt x="525" y="8389"/>
                  </a:cubicBezTo>
                  <a:lnTo>
                    <a:pt x="8581" y="8389"/>
                  </a:lnTo>
                  <a:lnTo>
                    <a:pt x="8581" y="0"/>
                  </a:ln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5"/>
            <p:cNvSpPr/>
            <p:nvPr/>
          </p:nvSpPr>
          <p:spPr>
            <a:xfrm>
              <a:off x="4224150" y="2178850"/>
              <a:ext cx="23675" cy="209725"/>
            </a:xfrm>
            <a:custGeom>
              <a:rect b="b" l="l" r="r" t="t"/>
              <a:pathLst>
                <a:path extrusionOk="0" h="8389" w="947">
                  <a:moveTo>
                    <a:pt x="1" y="0"/>
                  </a:moveTo>
                  <a:lnTo>
                    <a:pt x="1" y="8389"/>
                  </a:lnTo>
                  <a:lnTo>
                    <a:pt x="946" y="8389"/>
                  </a:lnTo>
                  <a:lnTo>
                    <a:pt x="946" y="0"/>
                  </a:ln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5"/>
            <p:cNvSpPr/>
            <p:nvPr/>
          </p:nvSpPr>
          <p:spPr>
            <a:xfrm>
              <a:off x="3974050" y="2068950"/>
              <a:ext cx="273775" cy="47275"/>
            </a:xfrm>
            <a:custGeom>
              <a:rect b="b" l="l" r="r" t="t"/>
              <a:pathLst>
                <a:path extrusionOk="0" h="1891" w="10951">
                  <a:moveTo>
                    <a:pt x="533" y="0"/>
                  </a:moveTo>
                  <a:cubicBezTo>
                    <a:pt x="238" y="0"/>
                    <a:pt x="1" y="238"/>
                    <a:pt x="1" y="533"/>
                  </a:cubicBezTo>
                  <a:lnTo>
                    <a:pt x="1" y="1358"/>
                  </a:lnTo>
                  <a:cubicBezTo>
                    <a:pt x="1" y="1651"/>
                    <a:pt x="238" y="1890"/>
                    <a:pt x="533" y="1890"/>
                  </a:cubicBezTo>
                  <a:lnTo>
                    <a:pt x="10418" y="1890"/>
                  </a:lnTo>
                  <a:cubicBezTo>
                    <a:pt x="10713" y="1890"/>
                    <a:pt x="10950" y="1651"/>
                    <a:pt x="10950" y="1358"/>
                  </a:cubicBezTo>
                  <a:lnTo>
                    <a:pt x="10950" y="533"/>
                  </a:lnTo>
                  <a:cubicBezTo>
                    <a:pt x="10950" y="238"/>
                    <a:pt x="10713" y="0"/>
                    <a:pt x="1041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5"/>
            <p:cNvSpPr/>
            <p:nvPr/>
          </p:nvSpPr>
          <p:spPr>
            <a:xfrm>
              <a:off x="4211075" y="2068950"/>
              <a:ext cx="36750" cy="47275"/>
            </a:xfrm>
            <a:custGeom>
              <a:rect b="b" l="l" r="r" t="t"/>
              <a:pathLst>
                <a:path extrusionOk="0" h="1891" w="1470">
                  <a:moveTo>
                    <a:pt x="1" y="0"/>
                  </a:moveTo>
                  <a:cubicBezTo>
                    <a:pt x="296" y="0"/>
                    <a:pt x="535" y="238"/>
                    <a:pt x="535" y="533"/>
                  </a:cubicBezTo>
                  <a:lnTo>
                    <a:pt x="535" y="1890"/>
                  </a:lnTo>
                  <a:lnTo>
                    <a:pt x="937" y="1890"/>
                  </a:lnTo>
                  <a:cubicBezTo>
                    <a:pt x="1232" y="1890"/>
                    <a:pt x="1469" y="1651"/>
                    <a:pt x="1469" y="1358"/>
                  </a:cubicBezTo>
                  <a:lnTo>
                    <a:pt x="1469" y="533"/>
                  </a:lnTo>
                  <a:cubicBezTo>
                    <a:pt x="1469" y="238"/>
                    <a:pt x="1232" y="0"/>
                    <a:pt x="937" y="0"/>
                  </a:cubicBezTo>
                  <a:close/>
                </a:path>
              </a:pathLst>
            </a:custGeom>
            <a:solidFill>
              <a:srgbClr val="8FA9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5"/>
            <p:cNvSpPr/>
            <p:nvPr/>
          </p:nvSpPr>
          <p:spPr>
            <a:xfrm>
              <a:off x="4062650" y="2211225"/>
              <a:ext cx="152075" cy="143575"/>
            </a:xfrm>
            <a:custGeom>
              <a:rect b="b" l="l" r="r" t="t"/>
              <a:pathLst>
                <a:path extrusionOk="0" h="5743" w="6083">
                  <a:moveTo>
                    <a:pt x="4157" y="1"/>
                  </a:moveTo>
                  <a:cubicBezTo>
                    <a:pt x="3987" y="1"/>
                    <a:pt x="3817" y="25"/>
                    <a:pt x="3650" y="76"/>
                  </a:cubicBezTo>
                  <a:cubicBezTo>
                    <a:pt x="3038" y="261"/>
                    <a:pt x="2574" y="764"/>
                    <a:pt x="2439" y="1389"/>
                  </a:cubicBezTo>
                  <a:cubicBezTo>
                    <a:pt x="2346" y="1826"/>
                    <a:pt x="2011" y="2177"/>
                    <a:pt x="1574" y="2266"/>
                  </a:cubicBezTo>
                  <a:cubicBezTo>
                    <a:pt x="1237" y="2335"/>
                    <a:pt x="928" y="2501"/>
                    <a:pt x="685" y="2745"/>
                  </a:cubicBezTo>
                  <a:cubicBezTo>
                    <a:pt x="1" y="3430"/>
                    <a:pt x="8" y="4568"/>
                    <a:pt x="701" y="5244"/>
                  </a:cubicBezTo>
                  <a:cubicBezTo>
                    <a:pt x="1032" y="5569"/>
                    <a:pt x="1474" y="5743"/>
                    <a:pt x="1925" y="5743"/>
                  </a:cubicBezTo>
                  <a:cubicBezTo>
                    <a:pt x="2095" y="5743"/>
                    <a:pt x="2266" y="5718"/>
                    <a:pt x="2434" y="5667"/>
                  </a:cubicBezTo>
                  <a:cubicBezTo>
                    <a:pt x="3046" y="5483"/>
                    <a:pt x="3510" y="4979"/>
                    <a:pt x="3645" y="4355"/>
                  </a:cubicBezTo>
                  <a:cubicBezTo>
                    <a:pt x="3737" y="3919"/>
                    <a:pt x="4073" y="3566"/>
                    <a:pt x="4510" y="3477"/>
                  </a:cubicBezTo>
                  <a:cubicBezTo>
                    <a:pt x="4847" y="3409"/>
                    <a:pt x="5155" y="3243"/>
                    <a:pt x="5398" y="3000"/>
                  </a:cubicBezTo>
                  <a:cubicBezTo>
                    <a:pt x="6083" y="2315"/>
                    <a:pt x="6076" y="1177"/>
                    <a:pt x="5383" y="501"/>
                  </a:cubicBezTo>
                  <a:cubicBezTo>
                    <a:pt x="5051" y="176"/>
                    <a:pt x="4609" y="1"/>
                    <a:pt x="4157"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5"/>
            <p:cNvSpPr/>
            <p:nvPr/>
          </p:nvSpPr>
          <p:spPr>
            <a:xfrm>
              <a:off x="4072650" y="2216875"/>
              <a:ext cx="142075" cy="137950"/>
            </a:xfrm>
            <a:custGeom>
              <a:rect b="b" l="l" r="r" t="t"/>
              <a:pathLst>
                <a:path extrusionOk="0" h="5518" w="5683">
                  <a:moveTo>
                    <a:pt x="4617" y="0"/>
                  </a:moveTo>
                  <a:lnTo>
                    <a:pt x="4617" y="0"/>
                  </a:lnTo>
                  <a:cubicBezTo>
                    <a:pt x="4991" y="669"/>
                    <a:pt x="4899" y="1543"/>
                    <a:pt x="4332" y="2108"/>
                  </a:cubicBezTo>
                  <a:cubicBezTo>
                    <a:pt x="4089" y="2352"/>
                    <a:pt x="3781" y="2517"/>
                    <a:pt x="3444" y="2587"/>
                  </a:cubicBezTo>
                  <a:cubicBezTo>
                    <a:pt x="3007" y="2676"/>
                    <a:pt x="2671" y="3027"/>
                    <a:pt x="2579" y="3463"/>
                  </a:cubicBezTo>
                  <a:cubicBezTo>
                    <a:pt x="2397" y="4312"/>
                    <a:pt x="1651" y="4854"/>
                    <a:pt x="859" y="4854"/>
                  </a:cubicBezTo>
                  <a:cubicBezTo>
                    <a:pt x="571" y="4854"/>
                    <a:pt x="276" y="4782"/>
                    <a:pt x="0" y="4627"/>
                  </a:cubicBezTo>
                  <a:lnTo>
                    <a:pt x="0" y="4627"/>
                  </a:lnTo>
                  <a:cubicBezTo>
                    <a:pt x="81" y="4770"/>
                    <a:pt x="183" y="4903"/>
                    <a:pt x="301" y="5018"/>
                  </a:cubicBezTo>
                  <a:cubicBezTo>
                    <a:pt x="633" y="5343"/>
                    <a:pt x="1075" y="5517"/>
                    <a:pt x="1527" y="5517"/>
                  </a:cubicBezTo>
                  <a:cubicBezTo>
                    <a:pt x="1697" y="5517"/>
                    <a:pt x="1867" y="5493"/>
                    <a:pt x="2034" y="5443"/>
                  </a:cubicBezTo>
                  <a:cubicBezTo>
                    <a:pt x="2646" y="5257"/>
                    <a:pt x="3110" y="4755"/>
                    <a:pt x="3245" y="4129"/>
                  </a:cubicBezTo>
                  <a:cubicBezTo>
                    <a:pt x="3337" y="3693"/>
                    <a:pt x="3673" y="3342"/>
                    <a:pt x="4110" y="3253"/>
                  </a:cubicBezTo>
                  <a:cubicBezTo>
                    <a:pt x="4447" y="3183"/>
                    <a:pt x="4755" y="3017"/>
                    <a:pt x="4998" y="2774"/>
                  </a:cubicBezTo>
                  <a:cubicBezTo>
                    <a:pt x="5683" y="2089"/>
                    <a:pt x="5676" y="951"/>
                    <a:pt x="4983" y="275"/>
                  </a:cubicBezTo>
                  <a:cubicBezTo>
                    <a:pt x="4873" y="167"/>
                    <a:pt x="4750" y="76"/>
                    <a:pt x="4617"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5"/>
            <p:cNvSpPr/>
            <p:nvPr/>
          </p:nvSpPr>
          <p:spPr>
            <a:xfrm>
              <a:off x="4144600" y="2231700"/>
              <a:ext cx="42275" cy="17700"/>
            </a:xfrm>
            <a:custGeom>
              <a:rect b="b" l="l" r="r" t="t"/>
              <a:pathLst>
                <a:path extrusionOk="0" h="708" w="1691">
                  <a:moveTo>
                    <a:pt x="873" y="0"/>
                  </a:moveTo>
                  <a:cubicBezTo>
                    <a:pt x="600" y="0"/>
                    <a:pt x="327" y="112"/>
                    <a:pt x="131" y="336"/>
                  </a:cubicBezTo>
                  <a:cubicBezTo>
                    <a:pt x="1" y="478"/>
                    <a:pt x="102" y="707"/>
                    <a:pt x="296" y="707"/>
                  </a:cubicBezTo>
                  <a:cubicBezTo>
                    <a:pt x="358" y="707"/>
                    <a:pt x="417" y="682"/>
                    <a:pt x="459" y="635"/>
                  </a:cubicBezTo>
                  <a:cubicBezTo>
                    <a:pt x="568" y="508"/>
                    <a:pt x="721" y="444"/>
                    <a:pt x="873" y="444"/>
                  </a:cubicBezTo>
                  <a:cubicBezTo>
                    <a:pt x="1023" y="444"/>
                    <a:pt x="1174" y="506"/>
                    <a:pt x="1282" y="629"/>
                  </a:cubicBezTo>
                  <a:cubicBezTo>
                    <a:pt x="1325" y="676"/>
                    <a:pt x="1384" y="700"/>
                    <a:pt x="1443" y="700"/>
                  </a:cubicBezTo>
                  <a:cubicBezTo>
                    <a:pt x="1498" y="700"/>
                    <a:pt x="1552" y="680"/>
                    <a:pt x="1596" y="640"/>
                  </a:cubicBezTo>
                  <a:cubicBezTo>
                    <a:pt x="1685" y="557"/>
                    <a:pt x="1690" y="415"/>
                    <a:pt x="1606" y="326"/>
                  </a:cubicBezTo>
                  <a:cubicBezTo>
                    <a:pt x="1410" y="109"/>
                    <a:pt x="1142" y="0"/>
                    <a:pt x="873"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4" name="Google Shape;5574;p65"/>
          <p:cNvGrpSpPr/>
          <p:nvPr/>
        </p:nvGrpSpPr>
        <p:grpSpPr>
          <a:xfrm>
            <a:off x="7198575" y="2069675"/>
            <a:ext cx="295700" cy="367000"/>
            <a:chOff x="6442200" y="2069675"/>
            <a:chExt cx="295700" cy="367000"/>
          </a:xfrm>
        </p:grpSpPr>
        <p:sp>
          <p:nvSpPr>
            <p:cNvPr id="5575" name="Google Shape;5575;p65"/>
            <p:cNvSpPr/>
            <p:nvPr/>
          </p:nvSpPr>
          <p:spPr>
            <a:xfrm>
              <a:off x="6545600" y="2069675"/>
              <a:ext cx="106725" cy="74925"/>
            </a:xfrm>
            <a:custGeom>
              <a:rect b="b" l="l" r="r" t="t"/>
              <a:pathLst>
                <a:path extrusionOk="0" h="2997" w="4269">
                  <a:moveTo>
                    <a:pt x="1704" y="0"/>
                  </a:moveTo>
                  <a:cubicBezTo>
                    <a:pt x="1556" y="0"/>
                    <a:pt x="1445" y="150"/>
                    <a:pt x="1498" y="297"/>
                  </a:cubicBezTo>
                  <a:cubicBezTo>
                    <a:pt x="1653" y="725"/>
                    <a:pt x="1741" y="1437"/>
                    <a:pt x="842" y="1786"/>
                  </a:cubicBezTo>
                  <a:cubicBezTo>
                    <a:pt x="50" y="2092"/>
                    <a:pt x="1" y="2676"/>
                    <a:pt x="43" y="2996"/>
                  </a:cubicBezTo>
                  <a:lnTo>
                    <a:pt x="3805" y="2996"/>
                  </a:lnTo>
                  <a:cubicBezTo>
                    <a:pt x="4269" y="791"/>
                    <a:pt x="2571" y="172"/>
                    <a:pt x="1750" y="5"/>
                  </a:cubicBezTo>
                  <a:cubicBezTo>
                    <a:pt x="1734" y="2"/>
                    <a:pt x="1719" y="0"/>
                    <a:pt x="1704" y="0"/>
                  </a:cubicBezTo>
                  <a:close/>
                </a:path>
              </a:pathLst>
            </a:custGeom>
            <a:solidFill>
              <a:srgbClr val="2C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5"/>
            <p:cNvSpPr/>
            <p:nvPr/>
          </p:nvSpPr>
          <p:spPr>
            <a:xfrm>
              <a:off x="6583000" y="2069675"/>
              <a:ext cx="69325" cy="74875"/>
            </a:xfrm>
            <a:custGeom>
              <a:rect b="b" l="l" r="r" t="t"/>
              <a:pathLst>
                <a:path extrusionOk="0" h="2995" w="2773">
                  <a:moveTo>
                    <a:pt x="208" y="0"/>
                  </a:moveTo>
                  <a:cubicBezTo>
                    <a:pt x="115" y="0"/>
                    <a:pt x="31" y="60"/>
                    <a:pt x="1" y="152"/>
                  </a:cubicBezTo>
                  <a:cubicBezTo>
                    <a:pt x="788" y="540"/>
                    <a:pt x="1665" y="1394"/>
                    <a:pt x="1388" y="2995"/>
                  </a:cubicBezTo>
                  <a:lnTo>
                    <a:pt x="2311" y="2995"/>
                  </a:lnTo>
                  <a:cubicBezTo>
                    <a:pt x="2773" y="791"/>
                    <a:pt x="1075" y="172"/>
                    <a:pt x="254" y="5"/>
                  </a:cubicBezTo>
                  <a:cubicBezTo>
                    <a:pt x="238" y="2"/>
                    <a:pt x="223" y="0"/>
                    <a:pt x="208" y="0"/>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5"/>
            <p:cNvSpPr/>
            <p:nvPr/>
          </p:nvSpPr>
          <p:spPr>
            <a:xfrm>
              <a:off x="6520525" y="2136850"/>
              <a:ext cx="139675" cy="47375"/>
            </a:xfrm>
            <a:custGeom>
              <a:rect b="b" l="l" r="r" t="t"/>
              <a:pathLst>
                <a:path extrusionOk="0" h="1895" w="5587">
                  <a:moveTo>
                    <a:pt x="801" y="1"/>
                  </a:moveTo>
                  <a:cubicBezTo>
                    <a:pt x="362" y="1"/>
                    <a:pt x="1" y="358"/>
                    <a:pt x="1" y="803"/>
                  </a:cubicBezTo>
                  <a:lnTo>
                    <a:pt x="1" y="1894"/>
                  </a:lnTo>
                  <a:lnTo>
                    <a:pt x="5587" y="1894"/>
                  </a:lnTo>
                  <a:lnTo>
                    <a:pt x="5587" y="937"/>
                  </a:lnTo>
                  <a:cubicBezTo>
                    <a:pt x="5585" y="584"/>
                    <a:pt x="5312" y="291"/>
                    <a:pt x="4961" y="269"/>
                  </a:cubicBezTo>
                  <a:lnTo>
                    <a:pt x="854" y="2"/>
                  </a:lnTo>
                  <a:cubicBezTo>
                    <a:pt x="836" y="1"/>
                    <a:pt x="818" y="1"/>
                    <a:pt x="801"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5"/>
            <p:cNvSpPr/>
            <p:nvPr/>
          </p:nvSpPr>
          <p:spPr>
            <a:xfrm>
              <a:off x="6626075" y="2142375"/>
              <a:ext cx="34125" cy="41850"/>
            </a:xfrm>
            <a:custGeom>
              <a:rect b="b" l="l" r="r" t="t"/>
              <a:pathLst>
                <a:path extrusionOk="0" h="1674" w="1365">
                  <a:moveTo>
                    <a:pt x="1" y="1"/>
                  </a:moveTo>
                  <a:cubicBezTo>
                    <a:pt x="262" y="97"/>
                    <a:pt x="438" y="348"/>
                    <a:pt x="438" y="628"/>
                  </a:cubicBezTo>
                  <a:lnTo>
                    <a:pt x="438" y="1673"/>
                  </a:lnTo>
                  <a:lnTo>
                    <a:pt x="1365" y="1673"/>
                  </a:lnTo>
                  <a:lnTo>
                    <a:pt x="1365" y="716"/>
                  </a:lnTo>
                  <a:cubicBezTo>
                    <a:pt x="1365" y="363"/>
                    <a:pt x="1090" y="70"/>
                    <a:pt x="738" y="48"/>
                  </a:cubicBezTo>
                  <a:lnTo>
                    <a:pt x="1"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5"/>
            <p:cNvSpPr/>
            <p:nvPr/>
          </p:nvSpPr>
          <p:spPr>
            <a:xfrm>
              <a:off x="6493175" y="2169475"/>
              <a:ext cx="194300" cy="55850"/>
            </a:xfrm>
            <a:custGeom>
              <a:rect b="b" l="l" r="r" t="t"/>
              <a:pathLst>
                <a:path extrusionOk="0" h="2234" w="7772">
                  <a:moveTo>
                    <a:pt x="1118" y="0"/>
                  </a:moveTo>
                  <a:cubicBezTo>
                    <a:pt x="507" y="0"/>
                    <a:pt x="0" y="495"/>
                    <a:pt x="0" y="1117"/>
                  </a:cubicBezTo>
                  <a:lnTo>
                    <a:pt x="0" y="2233"/>
                  </a:lnTo>
                  <a:lnTo>
                    <a:pt x="7772" y="2233"/>
                  </a:lnTo>
                  <a:lnTo>
                    <a:pt x="7772" y="1303"/>
                  </a:lnTo>
                  <a:cubicBezTo>
                    <a:pt x="7772" y="812"/>
                    <a:pt x="7391" y="405"/>
                    <a:pt x="6902" y="373"/>
                  </a:cubicBezTo>
                  <a:lnTo>
                    <a:pt x="1189" y="2"/>
                  </a:lnTo>
                  <a:cubicBezTo>
                    <a:pt x="1165" y="1"/>
                    <a:pt x="1141" y="0"/>
                    <a:pt x="1118" y="0"/>
                  </a:cubicBezTo>
                  <a:close/>
                </a:path>
              </a:pathLst>
            </a:custGeom>
            <a:solidFill>
              <a:srgbClr val="2C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5"/>
            <p:cNvSpPr/>
            <p:nvPr/>
          </p:nvSpPr>
          <p:spPr>
            <a:xfrm>
              <a:off x="6648125" y="2177700"/>
              <a:ext cx="39400" cy="47625"/>
            </a:xfrm>
            <a:custGeom>
              <a:rect b="b" l="l" r="r" t="t"/>
              <a:pathLst>
                <a:path extrusionOk="0" h="1905" w="1576">
                  <a:moveTo>
                    <a:pt x="1" y="1"/>
                  </a:moveTo>
                  <a:lnTo>
                    <a:pt x="1" y="1"/>
                  </a:lnTo>
                  <a:cubicBezTo>
                    <a:pt x="385" y="124"/>
                    <a:pt x="648" y="481"/>
                    <a:pt x="648" y="886"/>
                  </a:cubicBezTo>
                  <a:lnTo>
                    <a:pt x="648" y="1904"/>
                  </a:lnTo>
                  <a:lnTo>
                    <a:pt x="1576" y="1904"/>
                  </a:lnTo>
                  <a:lnTo>
                    <a:pt x="1576" y="974"/>
                  </a:lnTo>
                  <a:cubicBezTo>
                    <a:pt x="1574" y="483"/>
                    <a:pt x="1193" y="76"/>
                    <a:pt x="704" y="46"/>
                  </a:cubicBezTo>
                  <a:lnTo>
                    <a:pt x="1" y="1"/>
                  </a:ln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5"/>
            <p:cNvSpPr/>
            <p:nvPr/>
          </p:nvSpPr>
          <p:spPr>
            <a:xfrm>
              <a:off x="6469025" y="2202150"/>
              <a:ext cx="242625" cy="69750"/>
            </a:xfrm>
            <a:custGeom>
              <a:rect b="b" l="l" r="r" t="t"/>
              <a:pathLst>
                <a:path extrusionOk="0" h="2790" w="9705">
                  <a:moveTo>
                    <a:pt x="1394" y="1"/>
                  </a:moveTo>
                  <a:cubicBezTo>
                    <a:pt x="630" y="1"/>
                    <a:pt x="0" y="622"/>
                    <a:pt x="2" y="1395"/>
                  </a:cubicBezTo>
                  <a:lnTo>
                    <a:pt x="2" y="2789"/>
                  </a:lnTo>
                  <a:lnTo>
                    <a:pt x="9704" y="2789"/>
                  </a:lnTo>
                  <a:lnTo>
                    <a:pt x="9704" y="1628"/>
                  </a:lnTo>
                  <a:cubicBezTo>
                    <a:pt x="9704" y="1016"/>
                    <a:pt x="9229" y="508"/>
                    <a:pt x="8618" y="468"/>
                  </a:cubicBezTo>
                  <a:lnTo>
                    <a:pt x="1486" y="4"/>
                  </a:lnTo>
                  <a:cubicBezTo>
                    <a:pt x="1455" y="2"/>
                    <a:pt x="1424" y="1"/>
                    <a:pt x="1394"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5"/>
            <p:cNvSpPr/>
            <p:nvPr/>
          </p:nvSpPr>
          <p:spPr>
            <a:xfrm>
              <a:off x="6667525" y="2212725"/>
              <a:ext cx="44150" cy="59175"/>
            </a:xfrm>
            <a:custGeom>
              <a:rect b="b" l="l" r="r" t="t"/>
              <a:pathLst>
                <a:path extrusionOk="0" h="2367" w="1766">
                  <a:moveTo>
                    <a:pt x="0" y="1"/>
                  </a:moveTo>
                  <a:cubicBezTo>
                    <a:pt x="496" y="144"/>
                    <a:pt x="837" y="599"/>
                    <a:pt x="838" y="1117"/>
                  </a:cubicBezTo>
                  <a:lnTo>
                    <a:pt x="838" y="2366"/>
                  </a:lnTo>
                  <a:lnTo>
                    <a:pt x="1766" y="2366"/>
                  </a:lnTo>
                  <a:lnTo>
                    <a:pt x="1766" y="1205"/>
                  </a:lnTo>
                  <a:cubicBezTo>
                    <a:pt x="1766" y="591"/>
                    <a:pt x="1289" y="83"/>
                    <a:pt x="678" y="45"/>
                  </a:cubicBezTo>
                  <a:lnTo>
                    <a:pt x="0"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5"/>
            <p:cNvSpPr/>
            <p:nvPr/>
          </p:nvSpPr>
          <p:spPr>
            <a:xfrm>
              <a:off x="6459150" y="2258050"/>
              <a:ext cx="261250" cy="178625"/>
            </a:xfrm>
            <a:custGeom>
              <a:rect b="b" l="l" r="r" t="t"/>
              <a:pathLst>
                <a:path extrusionOk="0" h="7145" w="10450">
                  <a:moveTo>
                    <a:pt x="1" y="0"/>
                  </a:moveTo>
                  <a:lnTo>
                    <a:pt x="1108" y="6440"/>
                  </a:lnTo>
                  <a:cubicBezTo>
                    <a:pt x="1179" y="6846"/>
                    <a:pt x="1532" y="7145"/>
                    <a:pt x="1945" y="7145"/>
                  </a:cubicBezTo>
                  <a:lnTo>
                    <a:pt x="8506" y="7145"/>
                  </a:lnTo>
                  <a:cubicBezTo>
                    <a:pt x="8919" y="7145"/>
                    <a:pt x="9271" y="6846"/>
                    <a:pt x="9342" y="6440"/>
                  </a:cubicBezTo>
                  <a:lnTo>
                    <a:pt x="10450" y="0"/>
                  </a:ln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5"/>
            <p:cNvSpPr/>
            <p:nvPr/>
          </p:nvSpPr>
          <p:spPr>
            <a:xfrm>
              <a:off x="6648000" y="2258050"/>
              <a:ext cx="72400" cy="178625"/>
            </a:xfrm>
            <a:custGeom>
              <a:rect b="b" l="l" r="r" t="t"/>
              <a:pathLst>
                <a:path extrusionOk="0" h="7145" w="2896">
                  <a:moveTo>
                    <a:pt x="1947" y="0"/>
                  </a:moveTo>
                  <a:lnTo>
                    <a:pt x="837" y="6440"/>
                  </a:lnTo>
                  <a:cubicBezTo>
                    <a:pt x="766" y="6846"/>
                    <a:pt x="414" y="7145"/>
                    <a:pt x="1" y="7145"/>
                  </a:cubicBezTo>
                  <a:lnTo>
                    <a:pt x="952" y="7145"/>
                  </a:lnTo>
                  <a:cubicBezTo>
                    <a:pt x="1365" y="7145"/>
                    <a:pt x="1717" y="6846"/>
                    <a:pt x="1788" y="6440"/>
                  </a:cubicBezTo>
                  <a:lnTo>
                    <a:pt x="2896" y="0"/>
                  </a:lnTo>
                  <a:close/>
                </a:path>
              </a:pathLst>
            </a:custGeom>
            <a:solidFill>
              <a:srgbClr val="3C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5"/>
            <p:cNvSpPr/>
            <p:nvPr/>
          </p:nvSpPr>
          <p:spPr>
            <a:xfrm>
              <a:off x="6442200" y="2245025"/>
              <a:ext cx="295700" cy="27300"/>
            </a:xfrm>
            <a:custGeom>
              <a:rect b="b" l="l" r="r" t="t"/>
              <a:pathLst>
                <a:path extrusionOk="0" h="1092" w="11828">
                  <a:moveTo>
                    <a:pt x="11280" y="0"/>
                  </a:moveTo>
                  <a:cubicBezTo>
                    <a:pt x="11277" y="0"/>
                    <a:pt x="11274" y="0"/>
                    <a:pt x="11271" y="0"/>
                  </a:cubicBezTo>
                  <a:lnTo>
                    <a:pt x="537" y="0"/>
                  </a:lnTo>
                  <a:cubicBezTo>
                    <a:pt x="239" y="7"/>
                    <a:pt x="1" y="250"/>
                    <a:pt x="1" y="547"/>
                  </a:cubicBezTo>
                  <a:cubicBezTo>
                    <a:pt x="1" y="843"/>
                    <a:pt x="239" y="1086"/>
                    <a:pt x="537" y="1091"/>
                  </a:cubicBezTo>
                  <a:lnTo>
                    <a:pt x="11271" y="1091"/>
                  </a:lnTo>
                  <a:cubicBezTo>
                    <a:pt x="11275" y="1091"/>
                    <a:pt x="11279" y="1091"/>
                    <a:pt x="11283" y="1091"/>
                  </a:cubicBezTo>
                  <a:cubicBezTo>
                    <a:pt x="11583" y="1091"/>
                    <a:pt x="11828" y="848"/>
                    <a:pt x="11828" y="547"/>
                  </a:cubicBezTo>
                  <a:cubicBezTo>
                    <a:pt x="11828" y="245"/>
                    <a:pt x="11581" y="0"/>
                    <a:pt x="11280" y="0"/>
                  </a:cubicBezTo>
                  <a:close/>
                </a:path>
              </a:pathLst>
            </a:custGeom>
            <a:solidFill>
              <a:srgbClr val="3C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5"/>
            <p:cNvSpPr/>
            <p:nvPr/>
          </p:nvSpPr>
          <p:spPr>
            <a:xfrm>
              <a:off x="6471300" y="2328700"/>
              <a:ext cx="236975" cy="57050"/>
            </a:xfrm>
            <a:custGeom>
              <a:rect b="b" l="l" r="r" t="t"/>
              <a:pathLst>
                <a:path extrusionOk="0" h="2282" w="9479">
                  <a:moveTo>
                    <a:pt x="0" y="0"/>
                  </a:moveTo>
                  <a:lnTo>
                    <a:pt x="395" y="2282"/>
                  </a:lnTo>
                  <a:lnTo>
                    <a:pt x="9085" y="2282"/>
                  </a:lnTo>
                  <a:lnTo>
                    <a:pt x="9478" y="0"/>
                  </a:ln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5"/>
            <p:cNvSpPr/>
            <p:nvPr/>
          </p:nvSpPr>
          <p:spPr>
            <a:xfrm>
              <a:off x="6674650" y="2328700"/>
              <a:ext cx="33625" cy="57050"/>
            </a:xfrm>
            <a:custGeom>
              <a:rect b="b" l="l" r="r" t="t"/>
              <a:pathLst>
                <a:path extrusionOk="0" h="2282" w="1345">
                  <a:moveTo>
                    <a:pt x="393" y="0"/>
                  </a:moveTo>
                  <a:lnTo>
                    <a:pt x="0" y="2282"/>
                  </a:lnTo>
                  <a:lnTo>
                    <a:pt x="951" y="2282"/>
                  </a:lnTo>
                  <a:lnTo>
                    <a:pt x="1344" y="0"/>
                  </a:ln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5"/>
            <p:cNvSpPr/>
            <p:nvPr/>
          </p:nvSpPr>
          <p:spPr>
            <a:xfrm>
              <a:off x="6532750" y="2304375"/>
              <a:ext cx="109925" cy="105775"/>
            </a:xfrm>
            <a:custGeom>
              <a:rect b="b" l="l" r="r" t="t"/>
              <a:pathLst>
                <a:path extrusionOk="0" h="4231" w="4397">
                  <a:moveTo>
                    <a:pt x="2282" y="0"/>
                  </a:moveTo>
                  <a:cubicBezTo>
                    <a:pt x="1426" y="0"/>
                    <a:pt x="655" y="515"/>
                    <a:pt x="328" y="1306"/>
                  </a:cubicBezTo>
                  <a:cubicBezTo>
                    <a:pt x="1" y="2096"/>
                    <a:pt x="181" y="3005"/>
                    <a:pt x="786" y="3611"/>
                  </a:cubicBezTo>
                  <a:cubicBezTo>
                    <a:pt x="1191" y="4015"/>
                    <a:pt x="1732" y="4230"/>
                    <a:pt x="2282" y="4230"/>
                  </a:cubicBezTo>
                  <a:cubicBezTo>
                    <a:pt x="2555" y="4230"/>
                    <a:pt x="2830" y="4178"/>
                    <a:pt x="3091" y="4069"/>
                  </a:cubicBezTo>
                  <a:cubicBezTo>
                    <a:pt x="3881" y="3742"/>
                    <a:pt x="4397" y="2970"/>
                    <a:pt x="4397" y="2115"/>
                  </a:cubicBezTo>
                  <a:cubicBezTo>
                    <a:pt x="4397" y="946"/>
                    <a:pt x="3449" y="0"/>
                    <a:pt x="2282" y="0"/>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5"/>
            <p:cNvSpPr/>
            <p:nvPr/>
          </p:nvSpPr>
          <p:spPr>
            <a:xfrm>
              <a:off x="6578075" y="2304325"/>
              <a:ext cx="67750" cy="105775"/>
            </a:xfrm>
            <a:custGeom>
              <a:rect b="b" l="l" r="r" t="t"/>
              <a:pathLst>
                <a:path extrusionOk="0" h="4231" w="2710">
                  <a:moveTo>
                    <a:pt x="469" y="1"/>
                  </a:moveTo>
                  <a:cubicBezTo>
                    <a:pt x="311" y="1"/>
                    <a:pt x="154" y="19"/>
                    <a:pt x="0" y="55"/>
                  </a:cubicBezTo>
                  <a:cubicBezTo>
                    <a:pt x="963" y="272"/>
                    <a:pt x="1646" y="1129"/>
                    <a:pt x="1646" y="2115"/>
                  </a:cubicBezTo>
                  <a:cubicBezTo>
                    <a:pt x="1646" y="3103"/>
                    <a:pt x="963" y="3960"/>
                    <a:pt x="0" y="4177"/>
                  </a:cubicBezTo>
                  <a:cubicBezTo>
                    <a:pt x="158" y="4213"/>
                    <a:pt x="316" y="4230"/>
                    <a:pt x="470" y="4230"/>
                  </a:cubicBezTo>
                  <a:cubicBezTo>
                    <a:pt x="1520" y="4230"/>
                    <a:pt x="2446" y="3443"/>
                    <a:pt x="2568" y="2351"/>
                  </a:cubicBezTo>
                  <a:cubicBezTo>
                    <a:pt x="2710" y="1098"/>
                    <a:pt x="1729" y="2"/>
                    <a:pt x="469"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65"/>
          <p:cNvGrpSpPr/>
          <p:nvPr/>
        </p:nvGrpSpPr>
        <p:grpSpPr>
          <a:xfrm>
            <a:off x="7769175" y="1515950"/>
            <a:ext cx="381350" cy="367000"/>
            <a:chOff x="7012800" y="1515950"/>
            <a:chExt cx="381350" cy="367000"/>
          </a:xfrm>
        </p:grpSpPr>
        <p:sp>
          <p:nvSpPr>
            <p:cNvPr id="5591" name="Google Shape;5591;p65"/>
            <p:cNvSpPr/>
            <p:nvPr/>
          </p:nvSpPr>
          <p:spPr>
            <a:xfrm>
              <a:off x="7012800" y="1656300"/>
              <a:ext cx="227750" cy="226650"/>
            </a:xfrm>
            <a:custGeom>
              <a:rect b="b" l="l" r="r" t="t"/>
              <a:pathLst>
                <a:path extrusionOk="0" h="9066" w="9110">
                  <a:moveTo>
                    <a:pt x="8453" y="1"/>
                  </a:moveTo>
                  <a:lnTo>
                    <a:pt x="181" y="8275"/>
                  </a:lnTo>
                  <a:cubicBezTo>
                    <a:pt x="1" y="8455"/>
                    <a:pt x="1" y="8748"/>
                    <a:pt x="181" y="8930"/>
                  </a:cubicBezTo>
                  <a:cubicBezTo>
                    <a:pt x="271" y="9021"/>
                    <a:pt x="390" y="9066"/>
                    <a:pt x="508" y="9066"/>
                  </a:cubicBezTo>
                  <a:cubicBezTo>
                    <a:pt x="627" y="9066"/>
                    <a:pt x="745" y="9021"/>
                    <a:pt x="835" y="8930"/>
                  </a:cubicBezTo>
                  <a:lnTo>
                    <a:pt x="9109" y="656"/>
                  </a:lnTo>
                  <a:lnTo>
                    <a:pt x="8453" y="1"/>
                  </a:lnTo>
                  <a:close/>
                </a:path>
              </a:pathLst>
            </a:custGeom>
            <a:solidFill>
              <a:srgbClr val="FFF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5"/>
            <p:cNvSpPr/>
            <p:nvPr/>
          </p:nvSpPr>
          <p:spPr>
            <a:xfrm>
              <a:off x="7096300" y="1515950"/>
              <a:ext cx="297850" cy="271350"/>
            </a:xfrm>
            <a:custGeom>
              <a:rect b="b" l="l" r="r" t="t"/>
              <a:pathLst>
                <a:path extrusionOk="0" h="10854" w="11914">
                  <a:moveTo>
                    <a:pt x="5958" y="0"/>
                  </a:moveTo>
                  <a:cubicBezTo>
                    <a:pt x="4569" y="0"/>
                    <a:pt x="3180" y="530"/>
                    <a:pt x="2120" y="1590"/>
                  </a:cubicBezTo>
                  <a:cubicBezTo>
                    <a:pt x="1" y="3709"/>
                    <a:pt x="1" y="7146"/>
                    <a:pt x="2120" y="9263"/>
                  </a:cubicBezTo>
                  <a:cubicBezTo>
                    <a:pt x="3180" y="10323"/>
                    <a:pt x="4569" y="10853"/>
                    <a:pt x="5958" y="10853"/>
                  </a:cubicBezTo>
                  <a:cubicBezTo>
                    <a:pt x="7347" y="10853"/>
                    <a:pt x="8735" y="10323"/>
                    <a:pt x="9794" y="9263"/>
                  </a:cubicBezTo>
                  <a:cubicBezTo>
                    <a:pt x="11914" y="7146"/>
                    <a:pt x="11914" y="3709"/>
                    <a:pt x="9794" y="1590"/>
                  </a:cubicBezTo>
                  <a:cubicBezTo>
                    <a:pt x="8735" y="530"/>
                    <a:pt x="7347" y="0"/>
                    <a:pt x="5958" y="0"/>
                  </a:cubicBezTo>
                  <a:close/>
                </a:path>
              </a:pathLst>
            </a:custGeom>
            <a:solidFill>
              <a:srgbClr val="E733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5"/>
            <p:cNvSpPr/>
            <p:nvPr/>
          </p:nvSpPr>
          <p:spPr>
            <a:xfrm>
              <a:off x="7119800" y="1537350"/>
              <a:ext cx="250925" cy="228525"/>
            </a:xfrm>
            <a:custGeom>
              <a:rect b="b" l="l" r="r" t="t"/>
              <a:pathLst>
                <a:path extrusionOk="0" h="9141" w="10037">
                  <a:moveTo>
                    <a:pt x="5015" y="0"/>
                  </a:moveTo>
                  <a:cubicBezTo>
                    <a:pt x="3848" y="0"/>
                    <a:pt x="2679" y="445"/>
                    <a:pt x="1786" y="1339"/>
                  </a:cubicBezTo>
                  <a:cubicBezTo>
                    <a:pt x="0" y="3125"/>
                    <a:pt x="2" y="6018"/>
                    <a:pt x="1786" y="7802"/>
                  </a:cubicBezTo>
                  <a:cubicBezTo>
                    <a:pt x="2678" y="8695"/>
                    <a:pt x="3847" y="9141"/>
                    <a:pt x="5017" y="9141"/>
                  </a:cubicBezTo>
                  <a:cubicBezTo>
                    <a:pt x="6187" y="9141"/>
                    <a:pt x="7358" y="8694"/>
                    <a:pt x="8249" y="7802"/>
                  </a:cubicBezTo>
                  <a:cubicBezTo>
                    <a:pt x="10036" y="6016"/>
                    <a:pt x="10033" y="3121"/>
                    <a:pt x="8249" y="1339"/>
                  </a:cubicBezTo>
                  <a:cubicBezTo>
                    <a:pt x="7358" y="449"/>
                    <a:pt x="6187" y="0"/>
                    <a:pt x="5015"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5"/>
            <p:cNvSpPr/>
            <p:nvPr/>
          </p:nvSpPr>
          <p:spPr>
            <a:xfrm>
              <a:off x="7226475" y="1632600"/>
              <a:ext cx="25" cy="25"/>
            </a:xfrm>
            <a:custGeom>
              <a:rect b="b" l="l" r="r" t="t"/>
              <a:pathLst>
                <a:path extrusionOk="0" h="1" w="1">
                  <a:moveTo>
                    <a:pt x="1" y="1"/>
                  </a:moveTo>
                  <a:lnTo>
                    <a:pt x="1" y="1"/>
                  </a:lnTo>
                  <a:lnTo>
                    <a:pt x="1" y="1"/>
                  </a:lnTo>
                  <a:lnTo>
                    <a:pt x="1" y="1"/>
                  </a:lnTo>
                  <a:lnTo>
                    <a:pt x="1" y="1"/>
                  </a:lnTo>
                  <a:lnTo>
                    <a:pt x="1" y="1"/>
                  </a:lnTo>
                  <a:lnTo>
                    <a:pt x="1" y="1"/>
                  </a:lnTo>
                  <a:lnTo>
                    <a:pt x="1" y="1"/>
                  </a:lnTo>
                  <a:lnTo>
                    <a:pt x="1" y="1"/>
                  </a:ln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5"/>
            <p:cNvSpPr/>
            <p:nvPr/>
          </p:nvSpPr>
          <p:spPr>
            <a:xfrm>
              <a:off x="7168150" y="1570300"/>
              <a:ext cx="202575" cy="195600"/>
            </a:xfrm>
            <a:custGeom>
              <a:rect b="b" l="l" r="r" t="t"/>
              <a:pathLst>
                <a:path extrusionOk="0" h="7824" w="8103">
                  <a:moveTo>
                    <a:pt x="6295" y="1"/>
                  </a:moveTo>
                  <a:lnTo>
                    <a:pt x="6295" y="1"/>
                  </a:lnTo>
                  <a:cubicBezTo>
                    <a:pt x="7455" y="1822"/>
                    <a:pt x="7242" y="4267"/>
                    <a:pt x="5652" y="5860"/>
                  </a:cubicBezTo>
                  <a:cubicBezTo>
                    <a:pt x="4733" y="6779"/>
                    <a:pt x="3528" y="7238"/>
                    <a:pt x="2322" y="7238"/>
                  </a:cubicBezTo>
                  <a:cubicBezTo>
                    <a:pt x="1520" y="7238"/>
                    <a:pt x="718" y="7035"/>
                    <a:pt x="0" y="6627"/>
                  </a:cubicBezTo>
                  <a:lnTo>
                    <a:pt x="0" y="6627"/>
                  </a:lnTo>
                  <a:cubicBezTo>
                    <a:pt x="872" y="7425"/>
                    <a:pt x="1978" y="7823"/>
                    <a:pt x="3083" y="7823"/>
                  </a:cubicBezTo>
                  <a:cubicBezTo>
                    <a:pt x="4253" y="7823"/>
                    <a:pt x="5423" y="7376"/>
                    <a:pt x="6315" y="6484"/>
                  </a:cubicBezTo>
                  <a:cubicBezTo>
                    <a:pt x="8102" y="4698"/>
                    <a:pt x="8099" y="1803"/>
                    <a:pt x="6315" y="21"/>
                  </a:cubicBezTo>
                  <a:cubicBezTo>
                    <a:pt x="6308" y="14"/>
                    <a:pt x="6301" y="8"/>
                    <a:pt x="6295"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5"/>
            <p:cNvSpPr/>
            <p:nvPr/>
          </p:nvSpPr>
          <p:spPr>
            <a:xfrm>
              <a:off x="7224375" y="1630775"/>
              <a:ext cx="43750" cy="41700"/>
            </a:xfrm>
            <a:custGeom>
              <a:rect b="b" l="l" r="r" t="t"/>
              <a:pathLst>
                <a:path extrusionOk="0" h="1668" w="1750">
                  <a:moveTo>
                    <a:pt x="834" y="0"/>
                  </a:moveTo>
                  <a:cubicBezTo>
                    <a:pt x="726" y="0"/>
                    <a:pt x="618" y="21"/>
                    <a:pt x="515" y="64"/>
                  </a:cubicBezTo>
                  <a:cubicBezTo>
                    <a:pt x="205" y="192"/>
                    <a:pt x="1" y="497"/>
                    <a:pt x="1" y="834"/>
                  </a:cubicBezTo>
                  <a:cubicBezTo>
                    <a:pt x="1" y="1170"/>
                    <a:pt x="205" y="1475"/>
                    <a:pt x="515" y="1603"/>
                  </a:cubicBezTo>
                  <a:cubicBezTo>
                    <a:pt x="618" y="1646"/>
                    <a:pt x="726" y="1667"/>
                    <a:pt x="834" y="1667"/>
                  </a:cubicBezTo>
                  <a:cubicBezTo>
                    <a:pt x="1051" y="1667"/>
                    <a:pt x="1265" y="1582"/>
                    <a:pt x="1424" y="1423"/>
                  </a:cubicBezTo>
                  <a:cubicBezTo>
                    <a:pt x="1749" y="1097"/>
                    <a:pt x="1749" y="570"/>
                    <a:pt x="1424" y="244"/>
                  </a:cubicBezTo>
                  <a:cubicBezTo>
                    <a:pt x="1265" y="85"/>
                    <a:pt x="1051" y="0"/>
                    <a:pt x="834" y="0"/>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5"/>
            <p:cNvSpPr/>
            <p:nvPr/>
          </p:nvSpPr>
          <p:spPr>
            <a:xfrm>
              <a:off x="7228000" y="1670500"/>
              <a:ext cx="101750" cy="95300"/>
            </a:xfrm>
            <a:custGeom>
              <a:rect b="b" l="l" r="r" t="t"/>
              <a:pathLst>
                <a:path extrusionOk="0" h="3812" w="4070">
                  <a:moveTo>
                    <a:pt x="1041" y="1"/>
                  </a:moveTo>
                  <a:cubicBezTo>
                    <a:pt x="930" y="52"/>
                    <a:pt x="810" y="78"/>
                    <a:pt x="690" y="78"/>
                  </a:cubicBezTo>
                  <a:cubicBezTo>
                    <a:pt x="584" y="78"/>
                    <a:pt x="478" y="58"/>
                    <a:pt x="378" y="18"/>
                  </a:cubicBezTo>
                  <a:lnTo>
                    <a:pt x="378" y="18"/>
                  </a:lnTo>
                  <a:cubicBezTo>
                    <a:pt x="1" y="1296"/>
                    <a:pt x="167" y="2685"/>
                    <a:pt x="893" y="3812"/>
                  </a:cubicBezTo>
                  <a:cubicBezTo>
                    <a:pt x="2034" y="3763"/>
                    <a:pt x="3115" y="3287"/>
                    <a:pt x="3921" y="2478"/>
                  </a:cubicBezTo>
                  <a:cubicBezTo>
                    <a:pt x="3973" y="2425"/>
                    <a:pt x="4022" y="2373"/>
                    <a:pt x="4069" y="2321"/>
                  </a:cubicBezTo>
                  <a:cubicBezTo>
                    <a:pt x="2768" y="2034"/>
                    <a:pt x="1673" y="1169"/>
                    <a:pt x="1041"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5"/>
            <p:cNvSpPr/>
            <p:nvPr/>
          </p:nvSpPr>
          <p:spPr>
            <a:xfrm>
              <a:off x="7264125" y="1567875"/>
              <a:ext cx="95300" cy="95775"/>
            </a:xfrm>
            <a:custGeom>
              <a:rect b="b" l="l" r="r" t="t"/>
              <a:pathLst>
                <a:path extrusionOk="0" h="3831" w="3812">
                  <a:moveTo>
                    <a:pt x="2353" y="0"/>
                  </a:moveTo>
                  <a:cubicBezTo>
                    <a:pt x="2049" y="1295"/>
                    <a:pt x="1172" y="2377"/>
                    <a:pt x="1" y="2996"/>
                  </a:cubicBezTo>
                  <a:cubicBezTo>
                    <a:pt x="92" y="3194"/>
                    <a:pt x="103" y="3420"/>
                    <a:pt x="31" y="3625"/>
                  </a:cubicBezTo>
                  <a:cubicBezTo>
                    <a:pt x="482" y="3762"/>
                    <a:pt x="948" y="3831"/>
                    <a:pt x="1411" y="3831"/>
                  </a:cubicBezTo>
                  <a:cubicBezTo>
                    <a:pt x="2252" y="3831"/>
                    <a:pt x="3085" y="3605"/>
                    <a:pt x="3811" y="3148"/>
                  </a:cubicBezTo>
                  <a:cubicBezTo>
                    <a:pt x="3762" y="2007"/>
                    <a:pt x="3285" y="924"/>
                    <a:pt x="2476" y="118"/>
                  </a:cubicBezTo>
                  <a:cubicBezTo>
                    <a:pt x="2435" y="78"/>
                    <a:pt x="2395" y="39"/>
                    <a:pt x="2353" y="0"/>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5"/>
            <p:cNvSpPr/>
            <p:nvPr/>
          </p:nvSpPr>
          <p:spPr>
            <a:xfrm>
              <a:off x="7162200" y="1537375"/>
              <a:ext cx="100675" cy="94875"/>
            </a:xfrm>
            <a:custGeom>
              <a:rect b="b" l="l" r="r" t="t"/>
              <a:pathLst>
                <a:path extrusionOk="0" h="3795" w="4027">
                  <a:moveTo>
                    <a:pt x="3181" y="1"/>
                  </a:moveTo>
                  <a:cubicBezTo>
                    <a:pt x="2017" y="36"/>
                    <a:pt x="911" y="514"/>
                    <a:pt x="90" y="1338"/>
                  </a:cubicBezTo>
                  <a:cubicBezTo>
                    <a:pt x="59" y="1368"/>
                    <a:pt x="29" y="1399"/>
                    <a:pt x="0" y="1431"/>
                  </a:cubicBezTo>
                  <a:cubicBezTo>
                    <a:pt x="1304" y="1731"/>
                    <a:pt x="2396" y="2611"/>
                    <a:pt x="3017" y="3795"/>
                  </a:cubicBezTo>
                  <a:cubicBezTo>
                    <a:pt x="3116" y="3756"/>
                    <a:pt x="3220" y="3737"/>
                    <a:pt x="3324" y="3737"/>
                  </a:cubicBezTo>
                  <a:cubicBezTo>
                    <a:pt x="3428" y="3737"/>
                    <a:pt x="3532" y="3756"/>
                    <a:pt x="3631" y="3795"/>
                  </a:cubicBezTo>
                  <a:cubicBezTo>
                    <a:pt x="4027" y="2525"/>
                    <a:pt x="3884" y="1136"/>
                    <a:pt x="3181"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5"/>
            <p:cNvSpPr/>
            <p:nvPr/>
          </p:nvSpPr>
          <p:spPr>
            <a:xfrm>
              <a:off x="7131050" y="1637775"/>
              <a:ext cx="95250" cy="97675"/>
            </a:xfrm>
            <a:custGeom>
              <a:rect b="b" l="l" r="r" t="t"/>
              <a:pathLst>
                <a:path extrusionOk="0" h="3907" w="3810">
                  <a:moveTo>
                    <a:pt x="2419" y="1"/>
                  </a:moveTo>
                  <a:cubicBezTo>
                    <a:pt x="1570" y="1"/>
                    <a:pt x="730" y="232"/>
                    <a:pt x="0" y="696"/>
                  </a:cubicBezTo>
                  <a:cubicBezTo>
                    <a:pt x="34" y="1859"/>
                    <a:pt x="513" y="2964"/>
                    <a:pt x="1336" y="3785"/>
                  </a:cubicBezTo>
                  <a:cubicBezTo>
                    <a:pt x="1378" y="3827"/>
                    <a:pt x="1418" y="3866"/>
                    <a:pt x="1461" y="3906"/>
                  </a:cubicBezTo>
                  <a:cubicBezTo>
                    <a:pt x="1746" y="2593"/>
                    <a:pt x="2616" y="1490"/>
                    <a:pt x="3791" y="856"/>
                  </a:cubicBezTo>
                  <a:cubicBezTo>
                    <a:pt x="3710" y="647"/>
                    <a:pt x="3717" y="414"/>
                    <a:pt x="3809" y="210"/>
                  </a:cubicBezTo>
                  <a:cubicBezTo>
                    <a:pt x="3355" y="71"/>
                    <a:pt x="2886" y="1"/>
                    <a:pt x="2419"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5"/>
            <p:cNvSpPr/>
            <p:nvPr/>
          </p:nvSpPr>
          <p:spPr>
            <a:xfrm>
              <a:off x="7325500" y="1570275"/>
              <a:ext cx="33925" cy="85250"/>
            </a:xfrm>
            <a:custGeom>
              <a:rect b="b" l="l" r="r" t="t"/>
              <a:pathLst>
                <a:path extrusionOk="0" h="3410" w="1357">
                  <a:moveTo>
                    <a:pt x="1" y="0"/>
                  </a:moveTo>
                  <a:lnTo>
                    <a:pt x="1" y="0"/>
                  </a:lnTo>
                  <a:cubicBezTo>
                    <a:pt x="645" y="1012"/>
                    <a:pt x="877" y="2231"/>
                    <a:pt x="655" y="3410"/>
                  </a:cubicBezTo>
                  <a:cubicBezTo>
                    <a:pt x="899" y="3312"/>
                    <a:pt x="1134" y="3192"/>
                    <a:pt x="1356" y="3052"/>
                  </a:cubicBezTo>
                  <a:cubicBezTo>
                    <a:pt x="1307" y="1911"/>
                    <a:pt x="830" y="828"/>
                    <a:pt x="21" y="22"/>
                  </a:cubicBezTo>
                  <a:lnTo>
                    <a:pt x="1" y="0"/>
                  </a:ln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5"/>
            <p:cNvSpPr/>
            <p:nvPr/>
          </p:nvSpPr>
          <p:spPr>
            <a:xfrm>
              <a:off x="7242000" y="1720250"/>
              <a:ext cx="87750" cy="45500"/>
            </a:xfrm>
            <a:custGeom>
              <a:rect b="b" l="l" r="r" t="t"/>
              <a:pathLst>
                <a:path extrusionOk="0" h="1820" w="3510">
                  <a:moveTo>
                    <a:pt x="2553" y="0"/>
                  </a:moveTo>
                  <a:cubicBezTo>
                    <a:pt x="1845" y="651"/>
                    <a:pt x="955" y="1069"/>
                    <a:pt x="0" y="1198"/>
                  </a:cubicBezTo>
                  <a:cubicBezTo>
                    <a:pt x="95" y="1413"/>
                    <a:pt x="206" y="1623"/>
                    <a:pt x="334" y="1820"/>
                  </a:cubicBezTo>
                  <a:cubicBezTo>
                    <a:pt x="1476" y="1771"/>
                    <a:pt x="2557" y="1295"/>
                    <a:pt x="3363" y="486"/>
                  </a:cubicBezTo>
                  <a:cubicBezTo>
                    <a:pt x="3413" y="435"/>
                    <a:pt x="3462" y="383"/>
                    <a:pt x="3509" y="331"/>
                  </a:cubicBezTo>
                  <a:cubicBezTo>
                    <a:pt x="3179" y="258"/>
                    <a:pt x="2858" y="147"/>
                    <a:pt x="2553" y="0"/>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3" name="Google Shape;5603;p65"/>
          <p:cNvGrpSpPr/>
          <p:nvPr/>
        </p:nvGrpSpPr>
        <p:grpSpPr>
          <a:xfrm>
            <a:off x="5308825" y="2700375"/>
            <a:ext cx="367725" cy="299300"/>
            <a:chOff x="4552450" y="2700375"/>
            <a:chExt cx="367725" cy="299300"/>
          </a:xfrm>
        </p:grpSpPr>
        <p:sp>
          <p:nvSpPr>
            <p:cNvPr id="5604" name="Google Shape;5604;p65"/>
            <p:cNvSpPr/>
            <p:nvPr/>
          </p:nvSpPr>
          <p:spPr>
            <a:xfrm>
              <a:off x="4727650" y="2700375"/>
              <a:ext cx="17325" cy="55375"/>
            </a:xfrm>
            <a:custGeom>
              <a:rect b="b" l="l" r="r" t="t"/>
              <a:pathLst>
                <a:path extrusionOk="0" h="2215" w="693">
                  <a:moveTo>
                    <a:pt x="470" y="0"/>
                  </a:moveTo>
                  <a:cubicBezTo>
                    <a:pt x="349" y="0"/>
                    <a:pt x="250" y="100"/>
                    <a:pt x="250" y="221"/>
                  </a:cubicBezTo>
                  <a:cubicBezTo>
                    <a:pt x="250" y="385"/>
                    <a:pt x="0" y="442"/>
                    <a:pt x="0" y="811"/>
                  </a:cubicBezTo>
                  <a:cubicBezTo>
                    <a:pt x="0" y="1181"/>
                    <a:pt x="250" y="1238"/>
                    <a:pt x="250" y="1401"/>
                  </a:cubicBezTo>
                  <a:cubicBezTo>
                    <a:pt x="250" y="1565"/>
                    <a:pt x="0" y="1624"/>
                    <a:pt x="0" y="1992"/>
                  </a:cubicBezTo>
                  <a:cubicBezTo>
                    <a:pt x="0" y="2115"/>
                    <a:pt x="99" y="2214"/>
                    <a:pt x="223" y="2214"/>
                  </a:cubicBezTo>
                  <a:cubicBezTo>
                    <a:pt x="346" y="2214"/>
                    <a:pt x="445" y="2115"/>
                    <a:pt x="445" y="1992"/>
                  </a:cubicBezTo>
                  <a:cubicBezTo>
                    <a:pt x="445" y="1828"/>
                    <a:pt x="693" y="1771"/>
                    <a:pt x="693" y="1401"/>
                  </a:cubicBezTo>
                  <a:cubicBezTo>
                    <a:pt x="693" y="1032"/>
                    <a:pt x="445" y="975"/>
                    <a:pt x="445" y="811"/>
                  </a:cubicBezTo>
                  <a:cubicBezTo>
                    <a:pt x="445" y="648"/>
                    <a:pt x="693" y="590"/>
                    <a:pt x="693" y="221"/>
                  </a:cubicBezTo>
                  <a:cubicBezTo>
                    <a:pt x="693" y="100"/>
                    <a:pt x="594" y="0"/>
                    <a:pt x="470" y="0"/>
                  </a:cubicBezTo>
                  <a:close/>
                </a:path>
              </a:pathLst>
            </a:custGeom>
            <a:solidFill>
              <a:srgbClr val="D9B4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5"/>
            <p:cNvSpPr/>
            <p:nvPr/>
          </p:nvSpPr>
          <p:spPr>
            <a:xfrm>
              <a:off x="4644250" y="2732200"/>
              <a:ext cx="17350" cy="55375"/>
            </a:xfrm>
            <a:custGeom>
              <a:rect b="b" l="l" r="r" t="t"/>
              <a:pathLst>
                <a:path extrusionOk="0" h="2215" w="694">
                  <a:moveTo>
                    <a:pt x="471" y="0"/>
                  </a:moveTo>
                  <a:cubicBezTo>
                    <a:pt x="348" y="0"/>
                    <a:pt x="250" y="98"/>
                    <a:pt x="249" y="221"/>
                  </a:cubicBezTo>
                  <a:cubicBezTo>
                    <a:pt x="249" y="385"/>
                    <a:pt x="1" y="442"/>
                    <a:pt x="1" y="811"/>
                  </a:cubicBezTo>
                  <a:cubicBezTo>
                    <a:pt x="1" y="1181"/>
                    <a:pt x="249" y="1238"/>
                    <a:pt x="249" y="1401"/>
                  </a:cubicBezTo>
                  <a:cubicBezTo>
                    <a:pt x="249" y="1565"/>
                    <a:pt x="1" y="1622"/>
                    <a:pt x="1" y="1992"/>
                  </a:cubicBezTo>
                  <a:cubicBezTo>
                    <a:pt x="1" y="2115"/>
                    <a:pt x="100" y="2214"/>
                    <a:pt x="223" y="2214"/>
                  </a:cubicBezTo>
                  <a:cubicBezTo>
                    <a:pt x="345" y="2214"/>
                    <a:pt x="444" y="2115"/>
                    <a:pt x="444" y="1992"/>
                  </a:cubicBezTo>
                  <a:cubicBezTo>
                    <a:pt x="444" y="1828"/>
                    <a:pt x="694" y="1769"/>
                    <a:pt x="694" y="1401"/>
                  </a:cubicBezTo>
                  <a:cubicBezTo>
                    <a:pt x="694" y="1034"/>
                    <a:pt x="444" y="975"/>
                    <a:pt x="444" y="811"/>
                  </a:cubicBezTo>
                  <a:cubicBezTo>
                    <a:pt x="444" y="648"/>
                    <a:pt x="694" y="590"/>
                    <a:pt x="694" y="221"/>
                  </a:cubicBezTo>
                  <a:cubicBezTo>
                    <a:pt x="694" y="98"/>
                    <a:pt x="594" y="0"/>
                    <a:pt x="471" y="0"/>
                  </a:cubicBezTo>
                  <a:close/>
                </a:path>
              </a:pathLst>
            </a:custGeom>
            <a:solidFill>
              <a:srgbClr val="D9B4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5"/>
            <p:cNvSpPr/>
            <p:nvPr/>
          </p:nvSpPr>
          <p:spPr>
            <a:xfrm>
              <a:off x="4811025" y="2732200"/>
              <a:ext cx="17350" cy="55375"/>
            </a:xfrm>
            <a:custGeom>
              <a:rect b="b" l="l" r="r" t="t"/>
              <a:pathLst>
                <a:path extrusionOk="0" h="2215" w="694">
                  <a:moveTo>
                    <a:pt x="472" y="0"/>
                  </a:moveTo>
                  <a:cubicBezTo>
                    <a:pt x="349" y="0"/>
                    <a:pt x="250" y="98"/>
                    <a:pt x="250" y="221"/>
                  </a:cubicBezTo>
                  <a:cubicBezTo>
                    <a:pt x="250" y="385"/>
                    <a:pt x="0" y="442"/>
                    <a:pt x="0" y="811"/>
                  </a:cubicBezTo>
                  <a:cubicBezTo>
                    <a:pt x="0" y="1181"/>
                    <a:pt x="250" y="1238"/>
                    <a:pt x="250" y="1401"/>
                  </a:cubicBezTo>
                  <a:cubicBezTo>
                    <a:pt x="250" y="1565"/>
                    <a:pt x="0" y="1622"/>
                    <a:pt x="0" y="1992"/>
                  </a:cubicBezTo>
                  <a:cubicBezTo>
                    <a:pt x="2" y="2115"/>
                    <a:pt x="100" y="2214"/>
                    <a:pt x="223" y="2214"/>
                  </a:cubicBezTo>
                  <a:cubicBezTo>
                    <a:pt x="346" y="2214"/>
                    <a:pt x="445" y="2115"/>
                    <a:pt x="445" y="1992"/>
                  </a:cubicBezTo>
                  <a:cubicBezTo>
                    <a:pt x="445" y="1828"/>
                    <a:pt x="693" y="1769"/>
                    <a:pt x="693" y="1401"/>
                  </a:cubicBezTo>
                  <a:cubicBezTo>
                    <a:pt x="693" y="1034"/>
                    <a:pt x="445" y="975"/>
                    <a:pt x="445" y="811"/>
                  </a:cubicBezTo>
                  <a:cubicBezTo>
                    <a:pt x="445" y="648"/>
                    <a:pt x="693" y="590"/>
                    <a:pt x="693" y="221"/>
                  </a:cubicBezTo>
                  <a:cubicBezTo>
                    <a:pt x="693" y="98"/>
                    <a:pt x="594" y="0"/>
                    <a:pt x="472" y="0"/>
                  </a:cubicBezTo>
                  <a:close/>
                </a:path>
              </a:pathLst>
            </a:custGeom>
            <a:solidFill>
              <a:srgbClr val="D9B4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5"/>
            <p:cNvSpPr/>
            <p:nvPr/>
          </p:nvSpPr>
          <p:spPr>
            <a:xfrm>
              <a:off x="4563500" y="2922425"/>
              <a:ext cx="343450" cy="77250"/>
            </a:xfrm>
            <a:custGeom>
              <a:rect b="b" l="l" r="r" t="t"/>
              <a:pathLst>
                <a:path extrusionOk="0" h="3090" w="13738">
                  <a:moveTo>
                    <a:pt x="0" y="1"/>
                  </a:moveTo>
                  <a:lnTo>
                    <a:pt x="1017" y="2304"/>
                  </a:lnTo>
                  <a:cubicBezTo>
                    <a:pt x="1228" y="2781"/>
                    <a:pt x="1701" y="3090"/>
                    <a:pt x="2224" y="3090"/>
                  </a:cubicBezTo>
                  <a:lnTo>
                    <a:pt x="11515" y="3090"/>
                  </a:lnTo>
                  <a:cubicBezTo>
                    <a:pt x="12038" y="3090"/>
                    <a:pt x="12510" y="2781"/>
                    <a:pt x="12722" y="2304"/>
                  </a:cubicBezTo>
                  <a:lnTo>
                    <a:pt x="13737" y="1"/>
                  </a:lnTo>
                  <a:close/>
                </a:path>
              </a:pathLst>
            </a:custGeom>
            <a:solidFill>
              <a:srgbClr val="6F8D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5"/>
            <p:cNvSpPr/>
            <p:nvPr/>
          </p:nvSpPr>
          <p:spPr>
            <a:xfrm>
              <a:off x="4826700" y="2922425"/>
              <a:ext cx="80250" cy="77250"/>
            </a:xfrm>
            <a:custGeom>
              <a:rect b="b" l="l" r="r" t="t"/>
              <a:pathLst>
                <a:path extrusionOk="0" h="3090" w="3210">
                  <a:moveTo>
                    <a:pt x="2223" y="1"/>
                  </a:moveTo>
                  <a:lnTo>
                    <a:pt x="1208" y="2304"/>
                  </a:lnTo>
                  <a:cubicBezTo>
                    <a:pt x="997" y="2781"/>
                    <a:pt x="523" y="3090"/>
                    <a:pt x="0" y="3090"/>
                  </a:cubicBezTo>
                  <a:lnTo>
                    <a:pt x="987" y="3090"/>
                  </a:lnTo>
                  <a:cubicBezTo>
                    <a:pt x="1510" y="3090"/>
                    <a:pt x="1982" y="2781"/>
                    <a:pt x="2192" y="2304"/>
                  </a:cubicBezTo>
                  <a:lnTo>
                    <a:pt x="3209" y="1"/>
                  </a:lnTo>
                  <a:close/>
                </a:path>
              </a:pathLst>
            </a:custGeom>
            <a:solidFill>
              <a:srgbClr val="4A6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5"/>
            <p:cNvSpPr/>
            <p:nvPr/>
          </p:nvSpPr>
          <p:spPr>
            <a:xfrm>
              <a:off x="4554800" y="2800000"/>
              <a:ext cx="360825" cy="128875"/>
            </a:xfrm>
            <a:custGeom>
              <a:rect b="b" l="l" r="r" t="t"/>
              <a:pathLst>
                <a:path extrusionOk="0" h="5155" w="14433">
                  <a:moveTo>
                    <a:pt x="7217" y="0"/>
                  </a:moveTo>
                  <a:cubicBezTo>
                    <a:pt x="5369" y="0"/>
                    <a:pt x="3522" y="715"/>
                    <a:pt x="2046" y="2143"/>
                  </a:cubicBezTo>
                  <a:cubicBezTo>
                    <a:pt x="974" y="3180"/>
                    <a:pt x="43" y="5019"/>
                    <a:pt x="1" y="5154"/>
                  </a:cubicBezTo>
                  <a:lnTo>
                    <a:pt x="14433" y="5154"/>
                  </a:lnTo>
                  <a:cubicBezTo>
                    <a:pt x="14392" y="5019"/>
                    <a:pt x="13456" y="3176"/>
                    <a:pt x="12387" y="2143"/>
                  </a:cubicBezTo>
                  <a:cubicBezTo>
                    <a:pt x="10911" y="715"/>
                    <a:pt x="9064" y="0"/>
                    <a:pt x="7217" y="0"/>
                  </a:cubicBezTo>
                  <a:close/>
                </a:path>
              </a:pathLst>
            </a:custGeom>
            <a:solidFill>
              <a:srgbClr val="D4AB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5"/>
            <p:cNvSpPr/>
            <p:nvPr/>
          </p:nvSpPr>
          <p:spPr>
            <a:xfrm>
              <a:off x="4723375" y="2800025"/>
              <a:ext cx="192250" cy="128850"/>
            </a:xfrm>
            <a:custGeom>
              <a:rect b="b" l="l" r="r" t="t"/>
              <a:pathLst>
                <a:path extrusionOk="0" h="5154" w="7690">
                  <a:moveTo>
                    <a:pt x="471" y="0"/>
                  </a:moveTo>
                  <a:cubicBezTo>
                    <a:pt x="314" y="0"/>
                    <a:pt x="157" y="5"/>
                    <a:pt x="1" y="15"/>
                  </a:cubicBezTo>
                  <a:cubicBezTo>
                    <a:pt x="1687" y="127"/>
                    <a:pt x="3348" y="837"/>
                    <a:pt x="4698" y="2142"/>
                  </a:cubicBezTo>
                  <a:cubicBezTo>
                    <a:pt x="5766" y="3175"/>
                    <a:pt x="6701" y="5018"/>
                    <a:pt x="6742" y="5153"/>
                  </a:cubicBezTo>
                  <a:lnTo>
                    <a:pt x="7690" y="5153"/>
                  </a:lnTo>
                  <a:cubicBezTo>
                    <a:pt x="7649" y="5018"/>
                    <a:pt x="6713" y="3175"/>
                    <a:pt x="5644" y="2142"/>
                  </a:cubicBezTo>
                  <a:cubicBezTo>
                    <a:pt x="4168" y="713"/>
                    <a:pt x="2319" y="0"/>
                    <a:pt x="471" y="0"/>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5"/>
            <p:cNvSpPr/>
            <p:nvPr/>
          </p:nvSpPr>
          <p:spPr>
            <a:xfrm>
              <a:off x="4552450" y="2909200"/>
              <a:ext cx="367725" cy="32100"/>
            </a:xfrm>
            <a:custGeom>
              <a:rect b="b" l="l" r="r" t="t"/>
              <a:pathLst>
                <a:path extrusionOk="0" h="1284" w="14709">
                  <a:moveTo>
                    <a:pt x="1838" y="0"/>
                  </a:moveTo>
                  <a:cubicBezTo>
                    <a:pt x="1101" y="0"/>
                    <a:pt x="955" y="243"/>
                    <a:pt x="451" y="338"/>
                  </a:cubicBezTo>
                  <a:cubicBezTo>
                    <a:pt x="189" y="388"/>
                    <a:pt x="0" y="599"/>
                    <a:pt x="0" y="842"/>
                  </a:cubicBezTo>
                  <a:cubicBezTo>
                    <a:pt x="0" y="1086"/>
                    <a:pt x="218" y="1284"/>
                    <a:pt x="484" y="1284"/>
                  </a:cubicBezTo>
                  <a:lnTo>
                    <a:pt x="14226" y="1284"/>
                  </a:lnTo>
                  <a:cubicBezTo>
                    <a:pt x="14493" y="1284"/>
                    <a:pt x="14709" y="1086"/>
                    <a:pt x="14709" y="842"/>
                  </a:cubicBezTo>
                  <a:cubicBezTo>
                    <a:pt x="14709" y="597"/>
                    <a:pt x="14522" y="387"/>
                    <a:pt x="14258" y="338"/>
                  </a:cubicBezTo>
                  <a:cubicBezTo>
                    <a:pt x="13753" y="243"/>
                    <a:pt x="13609" y="0"/>
                    <a:pt x="12871" y="0"/>
                  </a:cubicBezTo>
                  <a:cubicBezTo>
                    <a:pt x="11950" y="0"/>
                    <a:pt x="11950" y="375"/>
                    <a:pt x="11031" y="375"/>
                  </a:cubicBezTo>
                  <a:cubicBezTo>
                    <a:pt x="10112" y="375"/>
                    <a:pt x="10112" y="0"/>
                    <a:pt x="9193" y="0"/>
                  </a:cubicBezTo>
                  <a:cubicBezTo>
                    <a:pt x="8274" y="0"/>
                    <a:pt x="8274" y="375"/>
                    <a:pt x="7354" y="375"/>
                  </a:cubicBezTo>
                  <a:cubicBezTo>
                    <a:pt x="6435" y="375"/>
                    <a:pt x="6435" y="0"/>
                    <a:pt x="5516" y="0"/>
                  </a:cubicBezTo>
                  <a:cubicBezTo>
                    <a:pt x="4597" y="0"/>
                    <a:pt x="4597" y="375"/>
                    <a:pt x="3678" y="375"/>
                  </a:cubicBezTo>
                  <a:cubicBezTo>
                    <a:pt x="2759" y="375"/>
                    <a:pt x="2759" y="0"/>
                    <a:pt x="1838" y="0"/>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5"/>
            <p:cNvSpPr/>
            <p:nvPr/>
          </p:nvSpPr>
          <p:spPr>
            <a:xfrm>
              <a:off x="4730750" y="2837625"/>
              <a:ext cx="11125" cy="19450"/>
            </a:xfrm>
            <a:custGeom>
              <a:rect b="b" l="l" r="r" t="t"/>
              <a:pathLst>
                <a:path extrusionOk="0" h="778" w="445">
                  <a:moveTo>
                    <a:pt x="223" y="0"/>
                  </a:moveTo>
                  <a:cubicBezTo>
                    <a:pt x="100" y="0"/>
                    <a:pt x="1" y="100"/>
                    <a:pt x="1" y="221"/>
                  </a:cubicBezTo>
                  <a:lnTo>
                    <a:pt x="1" y="555"/>
                  </a:lnTo>
                  <a:cubicBezTo>
                    <a:pt x="1" y="678"/>
                    <a:pt x="100" y="778"/>
                    <a:pt x="223" y="778"/>
                  </a:cubicBezTo>
                  <a:cubicBezTo>
                    <a:pt x="345" y="778"/>
                    <a:pt x="444" y="678"/>
                    <a:pt x="444" y="555"/>
                  </a:cubicBezTo>
                  <a:lnTo>
                    <a:pt x="444" y="221"/>
                  </a:lnTo>
                  <a:cubicBezTo>
                    <a:pt x="444" y="100"/>
                    <a:pt x="345" y="0"/>
                    <a:pt x="223" y="0"/>
                  </a:cubicBezTo>
                  <a:close/>
                </a:path>
              </a:pathLst>
            </a:custGeom>
            <a:solidFill>
              <a:srgbClr val="7D4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5"/>
            <p:cNvSpPr/>
            <p:nvPr/>
          </p:nvSpPr>
          <p:spPr>
            <a:xfrm>
              <a:off x="4792550" y="2843675"/>
              <a:ext cx="21275" cy="20575"/>
            </a:xfrm>
            <a:custGeom>
              <a:rect b="b" l="l" r="r" t="t"/>
              <a:pathLst>
                <a:path extrusionOk="0" h="823" w="851">
                  <a:moveTo>
                    <a:pt x="250" y="1"/>
                  </a:moveTo>
                  <a:cubicBezTo>
                    <a:pt x="200" y="1"/>
                    <a:pt x="150" y="17"/>
                    <a:pt x="109" y="52"/>
                  </a:cubicBezTo>
                  <a:cubicBezTo>
                    <a:pt x="14" y="129"/>
                    <a:pt x="1" y="271"/>
                    <a:pt x="80" y="365"/>
                  </a:cubicBezTo>
                  <a:lnTo>
                    <a:pt x="389" y="741"/>
                  </a:lnTo>
                  <a:cubicBezTo>
                    <a:pt x="431" y="792"/>
                    <a:pt x="495" y="822"/>
                    <a:pt x="560" y="822"/>
                  </a:cubicBezTo>
                  <a:cubicBezTo>
                    <a:pt x="748" y="822"/>
                    <a:pt x="851" y="605"/>
                    <a:pt x="732" y="460"/>
                  </a:cubicBezTo>
                  <a:lnTo>
                    <a:pt x="424" y="84"/>
                  </a:lnTo>
                  <a:cubicBezTo>
                    <a:pt x="380" y="29"/>
                    <a:pt x="315" y="1"/>
                    <a:pt x="250" y="1"/>
                  </a:cubicBezTo>
                  <a:close/>
                </a:path>
              </a:pathLst>
            </a:custGeom>
            <a:solidFill>
              <a:srgbClr val="7D4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5"/>
            <p:cNvSpPr/>
            <p:nvPr/>
          </p:nvSpPr>
          <p:spPr>
            <a:xfrm>
              <a:off x="4658800" y="2843775"/>
              <a:ext cx="21175" cy="20475"/>
            </a:xfrm>
            <a:custGeom>
              <a:rect b="b" l="l" r="r" t="t"/>
              <a:pathLst>
                <a:path extrusionOk="0" h="819" w="847">
                  <a:moveTo>
                    <a:pt x="598" y="1"/>
                  </a:moveTo>
                  <a:cubicBezTo>
                    <a:pt x="535" y="1"/>
                    <a:pt x="472" y="28"/>
                    <a:pt x="429" y="80"/>
                  </a:cubicBezTo>
                  <a:lnTo>
                    <a:pt x="120" y="456"/>
                  </a:lnTo>
                  <a:cubicBezTo>
                    <a:pt x="1" y="599"/>
                    <a:pt x="103" y="818"/>
                    <a:pt x="291" y="818"/>
                  </a:cubicBezTo>
                  <a:cubicBezTo>
                    <a:pt x="358" y="818"/>
                    <a:pt x="420" y="788"/>
                    <a:pt x="463" y="737"/>
                  </a:cubicBezTo>
                  <a:lnTo>
                    <a:pt x="771" y="361"/>
                  </a:lnTo>
                  <a:cubicBezTo>
                    <a:pt x="847" y="267"/>
                    <a:pt x="833" y="129"/>
                    <a:pt x="739" y="51"/>
                  </a:cubicBezTo>
                  <a:cubicBezTo>
                    <a:pt x="698" y="17"/>
                    <a:pt x="648" y="1"/>
                    <a:pt x="598" y="1"/>
                  </a:cubicBezTo>
                  <a:close/>
                </a:path>
              </a:pathLst>
            </a:custGeom>
            <a:solidFill>
              <a:srgbClr val="7D4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5" name="Google Shape;5615;p65"/>
          <p:cNvGrpSpPr/>
          <p:nvPr/>
        </p:nvGrpSpPr>
        <p:grpSpPr>
          <a:xfrm>
            <a:off x="4735400" y="3832025"/>
            <a:ext cx="292700" cy="367750"/>
            <a:chOff x="3979025" y="3832025"/>
            <a:chExt cx="292700" cy="367750"/>
          </a:xfrm>
        </p:grpSpPr>
        <p:sp>
          <p:nvSpPr>
            <p:cNvPr id="5616" name="Google Shape;5616;p65"/>
            <p:cNvSpPr/>
            <p:nvPr/>
          </p:nvSpPr>
          <p:spPr>
            <a:xfrm>
              <a:off x="3979025" y="3832025"/>
              <a:ext cx="292700" cy="367750"/>
            </a:xfrm>
            <a:custGeom>
              <a:rect b="b" l="l" r="r" t="t"/>
              <a:pathLst>
                <a:path extrusionOk="0" h="14710" w="11708">
                  <a:moveTo>
                    <a:pt x="3541" y="1"/>
                  </a:moveTo>
                  <a:cubicBezTo>
                    <a:pt x="2653" y="1"/>
                    <a:pt x="1852" y="537"/>
                    <a:pt x="1513" y="1358"/>
                  </a:cubicBezTo>
                  <a:cubicBezTo>
                    <a:pt x="1174" y="2178"/>
                    <a:pt x="1363" y="3122"/>
                    <a:pt x="1992" y="3749"/>
                  </a:cubicBezTo>
                  <a:cubicBezTo>
                    <a:pt x="1862" y="4597"/>
                    <a:pt x="2004" y="5479"/>
                    <a:pt x="2484" y="6202"/>
                  </a:cubicBezTo>
                  <a:cubicBezTo>
                    <a:pt x="2547" y="6295"/>
                    <a:pt x="2501" y="6420"/>
                    <a:pt x="2397" y="6454"/>
                  </a:cubicBezTo>
                  <a:cubicBezTo>
                    <a:pt x="2391" y="6455"/>
                    <a:pt x="2386" y="6455"/>
                    <a:pt x="2381" y="6455"/>
                  </a:cubicBezTo>
                  <a:cubicBezTo>
                    <a:pt x="1493" y="6455"/>
                    <a:pt x="704" y="7020"/>
                    <a:pt x="417" y="7862"/>
                  </a:cubicBezTo>
                  <a:cubicBezTo>
                    <a:pt x="130" y="8703"/>
                    <a:pt x="410" y="9632"/>
                    <a:pt x="1115" y="10175"/>
                  </a:cubicBezTo>
                  <a:cubicBezTo>
                    <a:pt x="282" y="10785"/>
                    <a:pt x="1" y="11902"/>
                    <a:pt x="442" y="12834"/>
                  </a:cubicBezTo>
                  <a:lnTo>
                    <a:pt x="786" y="13561"/>
                  </a:lnTo>
                  <a:cubicBezTo>
                    <a:pt x="1136" y="14299"/>
                    <a:pt x="1862" y="14710"/>
                    <a:pt x="2604" y="14710"/>
                  </a:cubicBezTo>
                  <a:cubicBezTo>
                    <a:pt x="3040" y="14710"/>
                    <a:pt x="3481" y="14568"/>
                    <a:pt x="3855" y="14269"/>
                  </a:cubicBezTo>
                  <a:cubicBezTo>
                    <a:pt x="4224" y="14385"/>
                    <a:pt x="4609" y="14444"/>
                    <a:pt x="4995" y="14444"/>
                  </a:cubicBezTo>
                  <a:lnTo>
                    <a:pt x="6713" y="14444"/>
                  </a:lnTo>
                  <a:cubicBezTo>
                    <a:pt x="7101" y="14444"/>
                    <a:pt x="7485" y="14385"/>
                    <a:pt x="7853" y="14269"/>
                  </a:cubicBezTo>
                  <a:cubicBezTo>
                    <a:pt x="8209" y="14554"/>
                    <a:pt x="8651" y="14709"/>
                    <a:pt x="9107" y="14709"/>
                  </a:cubicBezTo>
                  <a:cubicBezTo>
                    <a:pt x="9883" y="14707"/>
                    <a:pt x="10588" y="14260"/>
                    <a:pt x="10922" y="13561"/>
                  </a:cubicBezTo>
                  <a:lnTo>
                    <a:pt x="11266" y="12834"/>
                  </a:lnTo>
                  <a:cubicBezTo>
                    <a:pt x="11708" y="11902"/>
                    <a:pt x="11426" y="10787"/>
                    <a:pt x="10595" y="10175"/>
                  </a:cubicBezTo>
                  <a:cubicBezTo>
                    <a:pt x="11298" y="9634"/>
                    <a:pt x="11579" y="8703"/>
                    <a:pt x="11293" y="7862"/>
                  </a:cubicBezTo>
                  <a:cubicBezTo>
                    <a:pt x="11006" y="7022"/>
                    <a:pt x="10215" y="6455"/>
                    <a:pt x="9328" y="6455"/>
                  </a:cubicBezTo>
                  <a:cubicBezTo>
                    <a:pt x="9323" y="6455"/>
                    <a:pt x="9318" y="6455"/>
                    <a:pt x="9313" y="6454"/>
                  </a:cubicBezTo>
                  <a:cubicBezTo>
                    <a:pt x="9207" y="6420"/>
                    <a:pt x="9163" y="6295"/>
                    <a:pt x="9225" y="6202"/>
                  </a:cubicBezTo>
                  <a:cubicBezTo>
                    <a:pt x="9701" y="5484"/>
                    <a:pt x="9848" y="4607"/>
                    <a:pt x="9718" y="3752"/>
                  </a:cubicBezTo>
                  <a:cubicBezTo>
                    <a:pt x="10554" y="2919"/>
                    <a:pt x="10579" y="1574"/>
                    <a:pt x="9779" y="707"/>
                  </a:cubicBezTo>
                  <a:cubicBezTo>
                    <a:pt x="9347" y="241"/>
                    <a:pt x="8759" y="3"/>
                    <a:pt x="8168" y="3"/>
                  </a:cubicBezTo>
                  <a:cubicBezTo>
                    <a:pt x="7661" y="3"/>
                    <a:pt x="7152" y="178"/>
                    <a:pt x="6738" y="534"/>
                  </a:cubicBezTo>
                  <a:cubicBezTo>
                    <a:pt x="6448" y="467"/>
                    <a:pt x="6151" y="434"/>
                    <a:pt x="5855" y="434"/>
                  </a:cubicBezTo>
                  <a:cubicBezTo>
                    <a:pt x="5559" y="434"/>
                    <a:pt x="5262" y="467"/>
                    <a:pt x="4971" y="534"/>
                  </a:cubicBezTo>
                  <a:cubicBezTo>
                    <a:pt x="4573" y="191"/>
                    <a:pt x="4066" y="2"/>
                    <a:pt x="3541"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5"/>
            <p:cNvSpPr/>
            <p:nvPr/>
          </p:nvSpPr>
          <p:spPr>
            <a:xfrm>
              <a:off x="4146625" y="3853100"/>
              <a:ext cx="70475" cy="67800"/>
            </a:xfrm>
            <a:custGeom>
              <a:rect b="b" l="l" r="r" t="t"/>
              <a:pathLst>
                <a:path extrusionOk="0" h="2712" w="2819">
                  <a:moveTo>
                    <a:pt x="1464" y="1"/>
                  </a:moveTo>
                  <a:cubicBezTo>
                    <a:pt x="915" y="1"/>
                    <a:pt x="421" y="331"/>
                    <a:pt x="211" y="837"/>
                  </a:cubicBezTo>
                  <a:cubicBezTo>
                    <a:pt x="1" y="1345"/>
                    <a:pt x="117" y="1926"/>
                    <a:pt x="505" y="2314"/>
                  </a:cubicBezTo>
                  <a:cubicBezTo>
                    <a:pt x="765" y="2574"/>
                    <a:pt x="1112" y="2712"/>
                    <a:pt x="1465" y="2712"/>
                  </a:cubicBezTo>
                  <a:cubicBezTo>
                    <a:pt x="1639" y="2712"/>
                    <a:pt x="1815" y="2678"/>
                    <a:pt x="1982" y="2609"/>
                  </a:cubicBezTo>
                  <a:cubicBezTo>
                    <a:pt x="2488" y="2398"/>
                    <a:pt x="2818" y="1904"/>
                    <a:pt x="2818" y="1356"/>
                  </a:cubicBezTo>
                  <a:cubicBezTo>
                    <a:pt x="2818" y="608"/>
                    <a:pt x="2213" y="1"/>
                    <a:pt x="1464" y="1"/>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5"/>
            <p:cNvSpPr/>
            <p:nvPr/>
          </p:nvSpPr>
          <p:spPr>
            <a:xfrm>
              <a:off x="4030950" y="3853025"/>
              <a:ext cx="70525" cy="67775"/>
            </a:xfrm>
            <a:custGeom>
              <a:rect b="b" l="l" r="r" t="t"/>
              <a:pathLst>
                <a:path extrusionOk="0" h="2711" w="2821">
                  <a:moveTo>
                    <a:pt x="1464" y="0"/>
                  </a:moveTo>
                  <a:cubicBezTo>
                    <a:pt x="915" y="0"/>
                    <a:pt x="421" y="331"/>
                    <a:pt x="212" y="837"/>
                  </a:cubicBezTo>
                  <a:cubicBezTo>
                    <a:pt x="1" y="1343"/>
                    <a:pt x="117" y="1926"/>
                    <a:pt x="505" y="2314"/>
                  </a:cubicBezTo>
                  <a:cubicBezTo>
                    <a:pt x="764" y="2573"/>
                    <a:pt x="1111" y="2711"/>
                    <a:pt x="1463" y="2711"/>
                  </a:cubicBezTo>
                  <a:cubicBezTo>
                    <a:pt x="1638" y="2711"/>
                    <a:pt x="1814" y="2677"/>
                    <a:pt x="1982" y="2607"/>
                  </a:cubicBezTo>
                  <a:cubicBezTo>
                    <a:pt x="2490" y="2398"/>
                    <a:pt x="2820" y="1904"/>
                    <a:pt x="2820" y="1356"/>
                  </a:cubicBezTo>
                  <a:cubicBezTo>
                    <a:pt x="2818" y="607"/>
                    <a:pt x="2211" y="0"/>
                    <a:pt x="1464" y="0"/>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5"/>
            <p:cNvSpPr/>
            <p:nvPr/>
          </p:nvSpPr>
          <p:spPr>
            <a:xfrm>
              <a:off x="4029900" y="3977250"/>
              <a:ext cx="190975" cy="194950"/>
            </a:xfrm>
            <a:custGeom>
              <a:rect b="b" l="l" r="r" t="t"/>
              <a:pathLst>
                <a:path extrusionOk="0" h="7798" w="7639">
                  <a:moveTo>
                    <a:pt x="3820" y="0"/>
                  </a:moveTo>
                  <a:cubicBezTo>
                    <a:pt x="1707" y="0"/>
                    <a:pt x="1" y="1722"/>
                    <a:pt x="16" y="3833"/>
                  </a:cubicBezTo>
                  <a:lnTo>
                    <a:pt x="16" y="4853"/>
                  </a:lnTo>
                  <a:cubicBezTo>
                    <a:pt x="16" y="6479"/>
                    <a:pt x="1334" y="7797"/>
                    <a:pt x="2960" y="7797"/>
                  </a:cubicBezTo>
                  <a:lnTo>
                    <a:pt x="4678" y="7797"/>
                  </a:lnTo>
                  <a:cubicBezTo>
                    <a:pt x="6304" y="7797"/>
                    <a:pt x="7622" y="6479"/>
                    <a:pt x="7622" y="4853"/>
                  </a:cubicBezTo>
                  <a:lnTo>
                    <a:pt x="7622" y="3833"/>
                  </a:lnTo>
                  <a:cubicBezTo>
                    <a:pt x="7639" y="1722"/>
                    <a:pt x="5931" y="0"/>
                    <a:pt x="3820"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5"/>
            <p:cNvSpPr/>
            <p:nvPr/>
          </p:nvSpPr>
          <p:spPr>
            <a:xfrm>
              <a:off x="4117125" y="3977975"/>
              <a:ext cx="84575" cy="38325"/>
            </a:xfrm>
            <a:custGeom>
              <a:rect b="b" l="l" r="r" t="t"/>
              <a:pathLst>
                <a:path extrusionOk="0" h="1533" w="3383">
                  <a:moveTo>
                    <a:pt x="336" y="0"/>
                  </a:moveTo>
                  <a:cubicBezTo>
                    <a:pt x="334" y="0"/>
                    <a:pt x="333" y="0"/>
                    <a:pt x="331" y="0"/>
                  </a:cubicBezTo>
                  <a:cubicBezTo>
                    <a:pt x="220" y="0"/>
                    <a:pt x="110" y="5"/>
                    <a:pt x="0" y="14"/>
                  </a:cubicBezTo>
                  <a:cubicBezTo>
                    <a:pt x="773" y="137"/>
                    <a:pt x="1486" y="496"/>
                    <a:pt x="2047" y="1041"/>
                  </a:cubicBezTo>
                  <a:cubicBezTo>
                    <a:pt x="2283" y="1273"/>
                    <a:pt x="2599" y="1408"/>
                    <a:pt x="2929" y="1423"/>
                  </a:cubicBezTo>
                  <a:lnTo>
                    <a:pt x="2943" y="1423"/>
                  </a:lnTo>
                  <a:cubicBezTo>
                    <a:pt x="3096" y="1433"/>
                    <a:pt x="3245" y="1470"/>
                    <a:pt x="3383" y="1533"/>
                  </a:cubicBezTo>
                  <a:cubicBezTo>
                    <a:pt x="2667" y="570"/>
                    <a:pt x="1536" y="0"/>
                    <a:pt x="336" y="0"/>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5"/>
            <p:cNvSpPr/>
            <p:nvPr/>
          </p:nvSpPr>
          <p:spPr>
            <a:xfrm>
              <a:off x="4092125" y="4043125"/>
              <a:ext cx="66550" cy="85650"/>
            </a:xfrm>
            <a:custGeom>
              <a:rect b="b" l="l" r="r" t="t"/>
              <a:pathLst>
                <a:path extrusionOk="0" h="3426" w="2662">
                  <a:moveTo>
                    <a:pt x="1331" y="1"/>
                  </a:moveTo>
                  <a:cubicBezTo>
                    <a:pt x="602" y="1"/>
                    <a:pt x="9" y="586"/>
                    <a:pt x="0" y="1314"/>
                  </a:cubicBezTo>
                  <a:lnTo>
                    <a:pt x="0" y="2495"/>
                  </a:lnTo>
                  <a:cubicBezTo>
                    <a:pt x="0" y="3009"/>
                    <a:pt x="417" y="3426"/>
                    <a:pt x="930" y="3426"/>
                  </a:cubicBezTo>
                  <a:lnTo>
                    <a:pt x="1730" y="3426"/>
                  </a:lnTo>
                  <a:cubicBezTo>
                    <a:pt x="2245" y="3426"/>
                    <a:pt x="2661" y="3009"/>
                    <a:pt x="2661" y="2495"/>
                  </a:cubicBezTo>
                  <a:lnTo>
                    <a:pt x="2661" y="1314"/>
                  </a:lnTo>
                  <a:cubicBezTo>
                    <a:pt x="2653" y="586"/>
                    <a:pt x="2059" y="1"/>
                    <a:pt x="1331" y="1"/>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5"/>
            <p:cNvSpPr/>
            <p:nvPr/>
          </p:nvSpPr>
          <p:spPr>
            <a:xfrm>
              <a:off x="4048625" y="3864450"/>
              <a:ext cx="153500" cy="141350"/>
            </a:xfrm>
            <a:custGeom>
              <a:rect b="b" l="l" r="r" t="t"/>
              <a:pathLst>
                <a:path extrusionOk="0" h="5654" w="6140">
                  <a:moveTo>
                    <a:pt x="3071" y="0"/>
                  </a:moveTo>
                  <a:cubicBezTo>
                    <a:pt x="1385" y="0"/>
                    <a:pt x="16" y="1358"/>
                    <a:pt x="0" y="3044"/>
                  </a:cubicBezTo>
                  <a:cubicBezTo>
                    <a:pt x="0" y="4740"/>
                    <a:pt x="1375" y="5654"/>
                    <a:pt x="3071" y="5654"/>
                  </a:cubicBezTo>
                  <a:cubicBezTo>
                    <a:pt x="4765" y="5654"/>
                    <a:pt x="6140" y="4740"/>
                    <a:pt x="6140" y="3044"/>
                  </a:cubicBezTo>
                  <a:cubicBezTo>
                    <a:pt x="6126" y="1358"/>
                    <a:pt x="4755" y="0"/>
                    <a:pt x="3071"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5"/>
            <p:cNvSpPr/>
            <p:nvPr/>
          </p:nvSpPr>
          <p:spPr>
            <a:xfrm>
              <a:off x="4113700" y="3863825"/>
              <a:ext cx="88475" cy="141975"/>
            </a:xfrm>
            <a:custGeom>
              <a:rect b="b" l="l" r="r" t="t"/>
              <a:pathLst>
                <a:path extrusionOk="0" h="5679" w="3539">
                  <a:moveTo>
                    <a:pt x="468" y="0"/>
                  </a:moveTo>
                  <a:cubicBezTo>
                    <a:pt x="311" y="0"/>
                    <a:pt x="156" y="12"/>
                    <a:pt x="1" y="35"/>
                  </a:cubicBezTo>
                  <a:cubicBezTo>
                    <a:pt x="1500" y="265"/>
                    <a:pt x="2604" y="1555"/>
                    <a:pt x="2604" y="3071"/>
                  </a:cubicBezTo>
                  <a:cubicBezTo>
                    <a:pt x="2604" y="4607"/>
                    <a:pt x="1474" y="5502"/>
                    <a:pt x="1" y="5655"/>
                  </a:cubicBezTo>
                  <a:cubicBezTo>
                    <a:pt x="156" y="5671"/>
                    <a:pt x="311" y="5679"/>
                    <a:pt x="468" y="5679"/>
                  </a:cubicBezTo>
                  <a:cubicBezTo>
                    <a:pt x="2162" y="5679"/>
                    <a:pt x="3537" y="4765"/>
                    <a:pt x="3537" y="3071"/>
                  </a:cubicBezTo>
                  <a:cubicBezTo>
                    <a:pt x="3538" y="1374"/>
                    <a:pt x="2162" y="0"/>
                    <a:pt x="468" y="0"/>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5"/>
            <p:cNvSpPr/>
            <p:nvPr/>
          </p:nvSpPr>
          <p:spPr>
            <a:xfrm>
              <a:off x="4178825" y="4014375"/>
              <a:ext cx="64325" cy="61875"/>
            </a:xfrm>
            <a:custGeom>
              <a:rect b="b" l="l" r="r" t="t"/>
              <a:pathLst>
                <a:path extrusionOk="0" h="2475" w="2573">
                  <a:moveTo>
                    <a:pt x="1336" y="1"/>
                  </a:moveTo>
                  <a:cubicBezTo>
                    <a:pt x="836" y="1"/>
                    <a:pt x="384" y="301"/>
                    <a:pt x="191" y="765"/>
                  </a:cubicBezTo>
                  <a:cubicBezTo>
                    <a:pt x="1" y="1227"/>
                    <a:pt x="107" y="1758"/>
                    <a:pt x="461" y="2112"/>
                  </a:cubicBezTo>
                  <a:cubicBezTo>
                    <a:pt x="697" y="2349"/>
                    <a:pt x="1013" y="2475"/>
                    <a:pt x="1335" y="2475"/>
                  </a:cubicBezTo>
                  <a:cubicBezTo>
                    <a:pt x="1495" y="2475"/>
                    <a:pt x="1655" y="2444"/>
                    <a:pt x="1808" y="2380"/>
                  </a:cubicBezTo>
                  <a:cubicBezTo>
                    <a:pt x="2272" y="2190"/>
                    <a:pt x="2572" y="1738"/>
                    <a:pt x="2572" y="1237"/>
                  </a:cubicBezTo>
                  <a:cubicBezTo>
                    <a:pt x="2572" y="554"/>
                    <a:pt x="2019" y="1"/>
                    <a:pt x="1336"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5"/>
            <p:cNvSpPr/>
            <p:nvPr/>
          </p:nvSpPr>
          <p:spPr>
            <a:xfrm>
              <a:off x="4005200" y="4014375"/>
              <a:ext cx="64300" cy="61875"/>
            </a:xfrm>
            <a:custGeom>
              <a:rect b="b" l="l" r="r" t="t"/>
              <a:pathLst>
                <a:path extrusionOk="0" h="2475" w="2572">
                  <a:moveTo>
                    <a:pt x="1330" y="1"/>
                  </a:moveTo>
                  <a:cubicBezTo>
                    <a:pt x="831" y="1"/>
                    <a:pt x="383" y="302"/>
                    <a:pt x="191" y="763"/>
                  </a:cubicBezTo>
                  <a:cubicBezTo>
                    <a:pt x="1" y="1227"/>
                    <a:pt x="105" y="1758"/>
                    <a:pt x="459" y="2112"/>
                  </a:cubicBezTo>
                  <a:cubicBezTo>
                    <a:pt x="696" y="2349"/>
                    <a:pt x="1013" y="2475"/>
                    <a:pt x="1335" y="2475"/>
                  </a:cubicBezTo>
                  <a:cubicBezTo>
                    <a:pt x="1494" y="2475"/>
                    <a:pt x="1655" y="2444"/>
                    <a:pt x="1808" y="2380"/>
                  </a:cubicBezTo>
                  <a:cubicBezTo>
                    <a:pt x="2270" y="2190"/>
                    <a:pt x="2572" y="1738"/>
                    <a:pt x="2572" y="1237"/>
                  </a:cubicBezTo>
                  <a:cubicBezTo>
                    <a:pt x="2572" y="554"/>
                    <a:pt x="2019" y="1"/>
                    <a:pt x="1334" y="1"/>
                  </a:cubicBezTo>
                  <a:cubicBezTo>
                    <a:pt x="1333" y="1"/>
                    <a:pt x="1332" y="1"/>
                    <a:pt x="1330"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5"/>
            <p:cNvSpPr/>
            <p:nvPr/>
          </p:nvSpPr>
          <p:spPr>
            <a:xfrm>
              <a:off x="4154975" y="3922775"/>
              <a:ext cx="13650" cy="11750"/>
            </a:xfrm>
            <a:custGeom>
              <a:rect b="b" l="l" r="r" t="t"/>
              <a:pathLst>
                <a:path extrusionOk="0" h="470" w="546">
                  <a:moveTo>
                    <a:pt x="312" y="1"/>
                  </a:moveTo>
                  <a:cubicBezTo>
                    <a:pt x="103" y="1"/>
                    <a:pt x="1" y="252"/>
                    <a:pt x="147" y="401"/>
                  </a:cubicBezTo>
                  <a:cubicBezTo>
                    <a:pt x="195" y="448"/>
                    <a:pt x="253" y="469"/>
                    <a:pt x="310" y="469"/>
                  </a:cubicBezTo>
                  <a:cubicBezTo>
                    <a:pt x="430" y="469"/>
                    <a:pt x="545" y="376"/>
                    <a:pt x="545" y="235"/>
                  </a:cubicBezTo>
                  <a:cubicBezTo>
                    <a:pt x="545" y="106"/>
                    <a:pt x="441" y="1"/>
                    <a:pt x="312" y="1"/>
                  </a:cubicBezTo>
                  <a:close/>
                </a:path>
              </a:pathLst>
            </a:custGeom>
            <a:solidFill>
              <a:srgbClr val="8C0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5"/>
            <p:cNvSpPr/>
            <p:nvPr/>
          </p:nvSpPr>
          <p:spPr>
            <a:xfrm>
              <a:off x="4080225" y="3922775"/>
              <a:ext cx="13700" cy="11750"/>
            </a:xfrm>
            <a:custGeom>
              <a:rect b="b" l="l" r="r" t="t"/>
              <a:pathLst>
                <a:path extrusionOk="0" h="470" w="548">
                  <a:moveTo>
                    <a:pt x="315" y="1"/>
                  </a:moveTo>
                  <a:cubicBezTo>
                    <a:pt x="106" y="1"/>
                    <a:pt x="1" y="252"/>
                    <a:pt x="149" y="401"/>
                  </a:cubicBezTo>
                  <a:cubicBezTo>
                    <a:pt x="197" y="448"/>
                    <a:pt x="255" y="469"/>
                    <a:pt x="312" y="469"/>
                  </a:cubicBezTo>
                  <a:cubicBezTo>
                    <a:pt x="432" y="469"/>
                    <a:pt x="547" y="376"/>
                    <a:pt x="547" y="235"/>
                  </a:cubicBezTo>
                  <a:cubicBezTo>
                    <a:pt x="547" y="106"/>
                    <a:pt x="443" y="1"/>
                    <a:pt x="315" y="1"/>
                  </a:cubicBezTo>
                  <a:close/>
                </a:path>
              </a:pathLst>
            </a:custGeom>
            <a:solidFill>
              <a:srgbClr val="8C0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5"/>
            <p:cNvSpPr/>
            <p:nvPr/>
          </p:nvSpPr>
          <p:spPr>
            <a:xfrm>
              <a:off x="4103175" y="3947950"/>
              <a:ext cx="44500" cy="40325"/>
            </a:xfrm>
            <a:custGeom>
              <a:rect b="b" l="l" r="r" t="t"/>
              <a:pathLst>
                <a:path extrusionOk="0" h="1613" w="1780">
                  <a:moveTo>
                    <a:pt x="891" y="1"/>
                  </a:moveTo>
                  <a:cubicBezTo>
                    <a:pt x="767" y="1"/>
                    <a:pt x="668" y="100"/>
                    <a:pt x="668" y="221"/>
                  </a:cubicBezTo>
                  <a:lnTo>
                    <a:pt x="668" y="805"/>
                  </a:lnTo>
                  <a:cubicBezTo>
                    <a:pt x="665" y="938"/>
                    <a:pt x="575" y="1054"/>
                    <a:pt x="447" y="1095"/>
                  </a:cubicBezTo>
                  <a:lnTo>
                    <a:pt x="171" y="1179"/>
                  </a:lnTo>
                  <a:cubicBezTo>
                    <a:pt x="66" y="1211"/>
                    <a:pt x="0" y="1316"/>
                    <a:pt x="17" y="1424"/>
                  </a:cubicBezTo>
                  <a:cubicBezTo>
                    <a:pt x="32" y="1533"/>
                    <a:pt x="127" y="1613"/>
                    <a:pt x="236" y="1613"/>
                  </a:cubicBezTo>
                  <a:cubicBezTo>
                    <a:pt x="294" y="1613"/>
                    <a:pt x="314" y="1596"/>
                    <a:pt x="579" y="1518"/>
                  </a:cubicBezTo>
                  <a:cubicBezTo>
                    <a:pt x="645" y="1393"/>
                    <a:pt x="768" y="1331"/>
                    <a:pt x="891" y="1331"/>
                  </a:cubicBezTo>
                  <a:cubicBezTo>
                    <a:pt x="1013" y="1331"/>
                    <a:pt x="1136" y="1393"/>
                    <a:pt x="1202" y="1518"/>
                  </a:cubicBezTo>
                  <a:cubicBezTo>
                    <a:pt x="1467" y="1596"/>
                    <a:pt x="1487" y="1613"/>
                    <a:pt x="1545" y="1613"/>
                  </a:cubicBezTo>
                  <a:cubicBezTo>
                    <a:pt x="1654" y="1613"/>
                    <a:pt x="1747" y="1532"/>
                    <a:pt x="1764" y="1424"/>
                  </a:cubicBezTo>
                  <a:cubicBezTo>
                    <a:pt x="1779" y="1316"/>
                    <a:pt x="1715" y="1211"/>
                    <a:pt x="1611" y="1179"/>
                  </a:cubicBezTo>
                  <a:lnTo>
                    <a:pt x="1334" y="1095"/>
                  </a:lnTo>
                  <a:cubicBezTo>
                    <a:pt x="1204" y="1056"/>
                    <a:pt x="1116" y="940"/>
                    <a:pt x="1113" y="805"/>
                  </a:cubicBezTo>
                  <a:lnTo>
                    <a:pt x="1113" y="221"/>
                  </a:lnTo>
                  <a:cubicBezTo>
                    <a:pt x="1111" y="100"/>
                    <a:pt x="1014" y="1"/>
                    <a:pt x="891" y="1"/>
                  </a:cubicBezTo>
                  <a:close/>
                </a:path>
              </a:pathLst>
            </a:custGeom>
            <a:solidFill>
              <a:srgbClr val="8C04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5"/>
            <p:cNvSpPr/>
            <p:nvPr/>
          </p:nvSpPr>
          <p:spPr>
            <a:xfrm>
              <a:off x="4000225" y="4096875"/>
              <a:ext cx="74175" cy="81925"/>
            </a:xfrm>
            <a:custGeom>
              <a:rect b="b" l="l" r="r" t="t"/>
              <a:pathLst>
                <a:path extrusionOk="0" h="3277" w="2967">
                  <a:moveTo>
                    <a:pt x="1543" y="1"/>
                  </a:moveTo>
                  <a:cubicBezTo>
                    <a:pt x="1431" y="1"/>
                    <a:pt x="1316" y="16"/>
                    <a:pt x="1201" y="46"/>
                  </a:cubicBezTo>
                  <a:cubicBezTo>
                    <a:pt x="407" y="260"/>
                    <a:pt x="1" y="1139"/>
                    <a:pt x="351" y="1881"/>
                  </a:cubicBezTo>
                  <a:lnTo>
                    <a:pt x="695" y="2608"/>
                  </a:lnTo>
                  <a:cubicBezTo>
                    <a:pt x="893" y="3024"/>
                    <a:pt x="1310" y="3277"/>
                    <a:pt x="1753" y="3277"/>
                  </a:cubicBezTo>
                  <a:cubicBezTo>
                    <a:pt x="1853" y="3277"/>
                    <a:pt x="1955" y="3264"/>
                    <a:pt x="2056" y="3237"/>
                  </a:cubicBezTo>
                  <a:cubicBezTo>
                    <a:pt x="2602" y="3090"/>
                    <a:pt x="2967" y="2574"/>
                    <a:pt x="2919" y="2011"/>
                  </a:cubicBezTo>
                  <a:lnTo>
                    <a:pt x="2854" y="1210"/>
                  </a:lnTo>
                  <a:cubicBezTo>
                    <a:pt x="2796" y="510"/>
                    <a:pt x="2208" y="1"/>
                    <a:pt x="1543"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5"/>
            <p:cNvSpPr/>
            <p:nvPr/>
          </p:nvSpPr>
          <p:spPr>
            <a:xfrm>
              <a:off x="4026900" y="4014375"/>
              <a:ext cx="45775" cy="61900"/>
            </a:xfrm>
            <a:custGeom>
              <a:rect b="b" l="l" r="r" t="t"/>
              <a:pathLst>
                <a:path extrusionOk="0" h="2476" w="1831">
                  <a:moveTo>
                    <a:pt x="454" y="1"/>
                  </a:moveTo>
                  <a:cubicBezTo>
                    <a:pt x="298" y="1"/>
                    <a:pt x="146" y="33"/>
                    <a:pt x="1" y="90"/>
                  </a:cubicBezTo>
                  <a:cubicBezTo>
                    <a:pt x="466" y="281"/>
                    <a:pt x="772" y="734"/>
                    <a:pt x="772" y="1237"/>
                  </a:cubicBezTo>
                  <a:cubicBezTo>
                    <a:pt x="772" y="1741"/>
                    <a:pt x="466" y="2195"/>
                    <a:pt x="1" y="2384"/>
                  </a:cubicBezTo>
                  <a:cubicBezTo>
                    <a:pt x="154" y="2446"/>
                    <a:pt x="312" y="2475"/>
                    <a:pt x="466" y="2475"/>
                  </a:cubicBezTo>
                  <a:cubicBezTo>
                    <a:pt x="1036" y="2475"/>
                    <a:pt x="1562" y="2076"/>
                    <a:pt x="1680" y="1475"/>
                  </a:cubicBezTo>
                  <a:cubicBezTo>
                    <a:pt x="1830" y="711"/>
                    <a:pt x="1245" y="1"/>
                    <a:pt x="466" y="1"/>
                  </a:cubicBezTo>
                  <a:cubicBezTo>
                    <a:pt x="462" y="1"/>
                    <a:pt x="458" y="1"/>
                    <a:pt x="454" y="1"/>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5"/>
            <p:cNvSpPr/>
            <p:nvPr/>
          </p:nvSpPr>
          <p:spPr>
            <a:xfrm>
              <a:off x="4027125" y="4096875"/>
              <a:ext cx="47550" cy="81950"/>
            </a:xfrm>
            <a:custGeom>
              <a:rect b="b" l="l" r="r" t="t"/>
              <a:pathLst>
                <a:path extrusionOk="0" h="3278" w="1902">
                  <a:moveTo>
                    <a:pt x="467" y="1"/>
                  </a:moveTo>
                  <a:cubicBezTo>
                    <a:pt x="355" y="1"/>
                    <a:pt x="240" y="16"/>
                    <a:pt x="125" y="46"/>
                  </a:cubicBezTo>
                  <a:cubicBezTo>
                    <a:pt x="83" y="58"/>
                    <a:pt x="41" y="72"/>
                    <a:pt x="0" y="87"/>
                  </a:cubicBezTo>
                  <a:cubicBezTo>
                    <a:pt x="474" y="266"/>
                    <a:pt x="805" y="704"/>
                    <a:pt x="845" y="1210"/>
                  </a:cubicBezTo>
                  <a:lnTo>
                    <a:pt x="911" y="2011"/>
                  </a:lnTo>
                  <a:cubicBezTo>
                    <a:pt x="953" y="2510"/>
                    <a:pt x="672" y="2980"/>
                    <a:pt x="211" y="3179"/>
                  </a:cubicBezTo>
                  <a:cubicBezTo>
                    <a:pt x="367" y="3247"/>
                    <a:pt x="525" y="3278"/>
                    <a:pt x="679" y="3278"/>
                  </a:cubicBezTo>
                  <a:cubicBezTo>
                    <a:pt x="1329" y="3278"/>
                    <a:pt x="1902" y="2724"/>
                    <a:pt x="1843" y="2011"/>
                  </a:cubicBezTo>
                  <a:lnTo>
                    <a:pt x="1778" y="1210"/>
                  </a:lnTo>
                  <a:cubicBezTo>
                    <a:pt x="1720" y="510"/>
                    <a:pt x="1132" y="1"/>
                    <a:pt x="467" y="1"/>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5"/>
            <p:cNvSpPr/>
            <p:nvPr/>
          </p:nvSpPr>
          <p:spPr>
            <a:xfrm>
              <a:off x="4176350" y="4096875"/>
              <a:ext cx="74175" cy="81925"/>
            </a:xfrm>
            <a:custGeom>
              <a:rect b="b" l="l" r="r" t="t"/>
              <a:pathLst>
                <a:path extrusionOk="0" h="3277" w="2967">
                  <a:moveTo>
                    <a:pt x="1424" y="1"/>
                  </a:moveTo>
                  <a:cubicBezTo>
                    <a:pt x="759" y="1"/>
                    <a:pt x="171" y="510"/>
                    <a:pt x="113" y="1210"/>
                  </a:cubicBezTo>
                  <a:lnTo>
                    <a:pt x="48" y="2011"/>
                  </a:lnTo>
                  <a:cubicBezTo>
                    <a:pt x="0" y="2574"/>
                    <a:pt x="365" y="3090"/>
                    <a:pt x="911" y="3237"/>
                  </a:cubicBezTo>
                  <a:cubicBezTo>
                    <a:pt x="1012" y="3264"/>
                    <a:pt x="1114" y="3277"/>
                    <a:pt x="1214" y="3277"/>
                  </a:cubicBezTo>
                  <a:cubicBezTo>
                    <a:pt x="1657" y="3277"/>
                    <a:pt x="2074" y="3024"/>
                    <a:pt x="2272" y="2608"/>
                  </a:cubicBezTo>
                  <a:lnTo>
                    <a:pt x="2616" y="1881"/>
                  </a:lnTo>
                  <a:cubicBezTo>
                    <a:pt x="2966" y="1139"/>
                    <a:pt x="2560" y="259"/>
                    <a:pt x="1766" y="46"/>
                  </a:cubicBezTo>
                  <a:cubicBezTo>
                    <a:pt x="1651" y="16"/>
                    <a:pt x="1536" y="1"/>
                    <a:pt x="1424"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5"/>
            <p:cNvSpPr/>
            <p:nvPr/>
          </p:nvSpPr>
          <p:spPr>
            <a:xfrm>
              <a:off x="4199825" y="4014375"/>
              <a:ext cx="46650" cy="61900"/>
            </a:xfrm>
            <a:custGeom>
              <a:rect b="b" l="l" r="r" t="t"/>
              <a:pathLst>
                <a:path extrusionOk="0" h="2476" w="1866">
                  <a:moveTo>
                    <a:pt x="480" y="1"/>
                  </a:moveTo>
                  <a:cubicBezTo>
                    <a:pt x="350" y="1"/>
                    <a:pt x="222" y="23"/>
                    <a:pt x="100" y="65"/>
                  </a:cubicBezTo>
                  <a:cubicBezTo>
                    <a:pt x="569" y="269"/>
                    <a:pt x="864" y="741"/>
                    <a:pt x="842" y="1252"/>
                  </a:cubicBezTo>
                  <a:cubicBezTo>
                    <a:pt x="820" y="1763"/>
                    <a:pt x="486" y="2208"/>
                    <a:pt x="1" y="2372"/>
                  </a:cubicBezTo>
                  <a:cubicBezTo>
                    <a:pt x="163" y="2442"/>
                    <a:pt x="331" y="2476"/>
                    <a:pt x="495" y="2476"/>
                  </a:cubicBezTo>
                  <a:cubicBezTo>
                    <a:pt x="1059" y="2476"/>
                    <a:pt x="1581" y="2085"/>
                    <a:pt x="1705" y="1490"/>
                  </a:cubicBezTo>
                  <a:cubicBezTo>
                    <a:pt x="1865" y="721"/>
                    <a:pt x="1279" y="1"/>
                    <a:pt x="495" y="1"/>
                  </a:cubicBezTo>
                  <a:cubicBezTo>
                    <a:pt x="490" y="1"/>
                    <a:pt x="485" y="1"/>
                    <a:pt x="480"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5"/>
            <p:cNvSpPr/>
            <p:nvPr/>
          </p:nvSpPr>
          <p:spPr>
            <a:xfrm>
              <a:off x="4194400" y="4096900"/>
              <a:ext cx="56125" cy="81900"/>
            </a:xfrm>
            <a:custGeom>
              <a:rect b="b" l="l" r="r" t="t"/>
              <a:pathLst>
                <a:path extrusionOk="0" h="3276" w="2245">
                  <a:moveTo>
                    <a:pt x="702" y="0"/>
                  </a:moveTo>
                  <a:cubicBezTo>
                    <a:pt x="570" y="0"/>
                    <a:pt x="439" y="20"/>
                    <a:pt x="312" y="60"/>
                  </a:cubicBezTo>
                  <a:cubicBezTo>
                    <a:pt x="1010" y="345"/>
                    <a:pt x="1327" y="1160"/>
                    <a:pt x="1003" y="1843"/>
                  </a:cubicBezTo>
                  <a:lnTo>
                    <a:pt x="659" y="2568"/>
                  </a:lnTo>
                  <a:cubicBezTo>
                    <a:pt x="528" y="2848"/>
                    <a:pt x="290" y="3064"/>
                    <a:pt x="0" y="3168"/>
                  </a:cubicBezTo>
                  <a:cubicBezTo>
                    <a:pt x="159" y="3241"/>
                    <a:pt x="326" y="3276"/>
                    <a:pt x="490" y="3276"/>
                  </a:cubicBezTo>
                  <a:cubicBezTo>
                    <a:pt x="928" y="3276"/>
                    <a:pt x="1348" y="3029"/>
                    <a:pt x="1548" y="2607"/>
                  </a:cubicBezTo>
                  <a:lnTo>
                    <a:pt x="1892" y="1880"/>
                  </a:lnTo>
                  <a:cubicBezTo>
                    <a:pt x="2244" y="1138"/>
                    <a:pt x="1838" y="258"/>
                    <a:pt x="1044" y="45"/>
                  </a:cubicBezTo>
                  <a:cubicBezTo>
                    <a:pt x="932" y="15"/>
                    <a:pt x="817" y="0"/>
                    <a:pt x="702"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5" name="Google Shape;5635;p65"/>
          <p:cNvGrpSpPr/>
          <p:nvPr/>
        </p:nvGrpSpPr>
        <p:grpSpPr>
          <a:xfrm>
            <a:off x="4102875" y="3832025"/>
            <a:ext cx="323700" cy="367725"/>
            <a:chOff x="3346500" y="3832025"/>
            <a:chExt cx="323700" cy="367725"/>
          </a:xfrm>
        </p:grpSpPr>
        <p:sp>
          <p:nvSpPr>
            <p:cNvPr id="5636" name="Google Shape;5636;p65"/>
            <p:cNvSpPr/>
            <p:nvPr/>
          </p:nvSpPr>
          <p:spPr>
            <a:xfrm>
              <a:off x="3346500" y="3854875"/>
              <a:ext cx="323700" cy="322050"/>
            </a:xfrm>
            <a:custGeom>
              <a:rect b="b" l="l" r="r" t="t"/>
              <a:pathLst>
                <a:path extrusionOk="0" h="12882" w="12948">
                  <a:moveTo>
                    <a:pt x="1518" y="1"/>
                  </a:moveTo>
                  <a:lnTo>
                    <a:pt x="1161" y="697"/>
                  </a:lnTo>
                  <a:cubicBezTo>
                    <a:pt x="1" y="6973"/>
                    <a:pt x="1129" y="11810"/>
                    <a:pt x="1161" y="12185"/>
                  </a:cubicBezTo>
                  <a:lnTo>
                    <a:pt x="1518" y="12881"/>
                  </a:lnTo>
                  <a:lnTo>
                    <a:pt x="11453" y="12881"/>
                  </a:lnTo>
                  <a:lnTo>
                    <a:pt x="11785" y="12185"/>
                  </a:lnTo>
                  <a:cubicBezTo>
                    <a:pt x="11816" y="11829"/>
                    <a:pt x="12947" y="6991"/>
                    <a:pt x="11785" y="697"/>
                  </a:cubicBezTo>
                  <a:lnTo>
                    <a:pt x="11453" y="1"/>
                  </a:ln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5"/>
            <p:cNvSpPr/>
            <p:nvPr/>
          </p:nvSpPr>
          <p:spPr>
            <a:xfrm>
              <a:off x="3617525" y="3854875"/>
              <a:ext cx="52675" cy="322050"/>
            </a:xfrm>
            <a:custGeom>
              <a:rect b="b" l="l" r="r" t="t"/>
              <a:pathLst>
                <a:path extrusionOk="0" h="12882" w="2107">
                  <a:moveTo>
                    <a:pt x="116" y="1"/>
                  </a:moveTo>
                  <a:lnTo>
                    <a:pt x="0" y="697"/>
                  </a:lnTo>
                  <a:cubicBezTo>
                    <a:pt x="1162" y="6991"/>
                    <a:pt x="30" y="11829"/>
                    <a:pt x="0" y="12185"/>
                  </a:cubicBezTo>
                  <a:lnTo>
                    <a:pt x="116" y="12881"/>
                  </a:lnTo>
                  <a:lnTo>
                    <a:pt x="612" y="12881"/>
                  </a:lnTo>
                  <a:lnTo>
                    <a:pt x="944" y="12185"/>
                  </a:lnTo>
                  <a:cubicBezTo>
                    <a:pt x="975" y="11829"/>
                    <a:pt x="2106" y="6991"/>
                    <a:pt x="944" y="697"/>
                  </a:cubicBezTo>
                  <a:lnTo>
                    <a:pt x="612" y="1"/>
                  </a:ln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5"/>
            <p:cNvSpPr/>
            <p:nvPr/>
          </p:nvSpPr>
          <p:spPr>
            <a:xfrm>
              <a:off x="3370300" y="3832025"/>
              <a:ext cx="276725" cy="40275"/>
            </a:xfrm>
            <a:custGeom>
              <a:rect b="b" l="l" r="r" t="t"/>
              <a:pathLst>
                <a:path extrusionOk="0" h="1611" w="11069">
                  <a:moveTo>
                    <a:pt x="2885" y="1"/>
                  </a:moveTo>
                  <a:cubicBezTo>
                    <a:pt x="2222" y="1"/>
                    <a:pt x="2222" y="360"/>
                    <a:pt x="1559" y="360"/>
                  </a:cubicBezTo>
                  <a:cubicBezTo>
                    <a:pt x="1055" y="360"/>
                    <a:pt x="780" y="151"/>
                    <a:pt x="384" y="53"/>
                  </a:cubicBezTo>
                  <a:cubicBezTo>
                    <a:pt x="360" y="47"/>
                    <a:pt x="336" y="44"/>
                    <a:pt x="313" y="44"/>
                  </a:cubicBezTo>
                  <a:cubicBezTo>
                    <a:pt x="142" y="44"/>
                    <a:pt x="0" y="199"/>
                    <a:pt x="30" y="378"/>
                  </a:cubicBezTo>
                  <a:lnTo>
                    <a:pt x="209" y="1611"/>
                  </a:lnTo>
                  <a:lnTo>
                    <a:pt x="10833" y="1611"/>
                  </a:lnTo>
                  <a:lnTo>
                    <a:pt x="11037" y="378"/>
                  </a:lnTo>
                  <a:cubicBezTo>
                    <a:pt x="11068" y="199"/>
                    <a:pt x="10927" y="44"/>
                    <a:pt x="10756" y="44"/>
                  </a:cubicBezTo>
                  <a:cubicBezTo>
                    <a:pt x="10733" y="44"/>
                    <a:pt x="10709" y="47"/>
                    <a:pt x="10685" y="53"/>
                  </a:cubicBezTo>
                  <a:cubicBezTo>
                    <a:pt x="10289" y="151"/>
                    <a:pt x="10012" y="360"/>
                    <a:pt x="9508" y="360"/>
                  </a:cubicBezTo>
                  <a:cubicBezTo>
                    <a:pt x="8845" y="358"/>
                    <a:pt x="8845" y="1"/>
                    <a:pt x="8183" y="1"/>
                  </a:cubicBezTo>
                  <a:cubicBezTo>
                    <a:pt x="7522" y="1"/>
                    <a:pt x="7522" y="360"/>
                    <a:pt x="6859" y="360"/>
                  </a:cubicBezTo>
                  <a:cubicBezTo>
                    <a:pt x="6196" y="360"/>
                    <a:pt x="6196" y="1"/>
                    <a:pt x="5534" y="1"/>
                  </a:cubicBezTo>
                  <a:cubicBezTo>
                    <a:pt x="4871" y="1"/>
                    <a:pt x="4871" y="360"/>
                    <a:pt x="4208" y="360"/>
                  </a:cubicBezTo>
                  <a:cubicBezTo>
                    <a:pt x="3547" y="360"/>
                    <a:pt x="3547" y="1"/>
                    <a:pt x="2885"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5"/>
            <p:cNvSpPr/>
            <p:nvPr/>
          </p:nvSpPr>
          <p:spPr>
            <a:xfrm>
              <a:off x="3370300" y="4159475"/>
              <a:ext cx="276725" cy="40275"/>
            </a:xfrm>
            <a:custGeom>
              <a:rect b="b" l="l" r="r" t="t"/>
              <a:pathLst>
                <a:path extrusionOk="0" h="1611" w="11069">
                  <a:moveTo>
                    <a:pt x="209" y="1"/>
                  </a:moveTo>
                  <a:lnTo>
                    <a:pt x="30" y="1233"/>
                  </a:lnTo>
                  <a:cubicBezTo>
                    <a:pt x="0" y="1413"/>
                    <a:pt x="142" y="1568"/>
                    <a:pt x="313" y="1568"/>
                  </a:cubicBezTo>
                  <a:cubicBezTo>
                    <a:pt x="336" y="1568"/>
                    <a:pt x="360" y="1565"/>
                    <a:pt x="384" y="1559"/>
                  </a:cubicBezTo>
                  <a:cubicBezTo>
                    <a:pt x="780" y="1461"/>
                    <a:pt x="1055" y="1254"/>
                    <a:pt x="1559" y="1254"/>
                  </a:cubicBezTo>
                  <a:cubicBezTo>
                    <a:pt x="2222" y="1254"/>
                    <a:pt x="2222" y="1611"/>
                    <a:pt x="2885" y="1611"/>
                  </a:cubicBezTo>
                  <a:cubicBezTo>
                    <a:pt x="3547" y="1611"/>
                    <a:pt x="3547" y="1254"/>
                    <a:pt x="4208" y="1254"/>
                  </a:cubicBezTo>
                  <a:cubicBezTo>
                    <a:pt x="4871" y="1254"/>
                    <a:pt x="4871" y="1611"/>
                    <a:pt x="5534" y="1611"/>
                  </a:cubicBezTo>
                  <a:cubicBezTo>
                    <a:pt x="6196" y="1611"/>
                    <a:pt x="6196" y="1254"/>
                    <a:pt x="6859" y="1254"/>
                  </a:cubicBezTo>
                  <a:cubicBezTo>
                    <a:pt x="7522" y="1254"/>
                    <a:pt x="7522" y="1611"/>
                    <a:pt x="8183" y="1611"/>
                  </a:cubicBezTo>
                  <a:cubicBezTo>
                    <a:pt x="8845" y="1611"/>
                    <a:pt x="8845" y="1254"/>
                    <a:pt x="9508" y="1254"/>
                  </a:cubicBezTo>
                  <a:cubicBezTo>
                    <a:pt x="10012" y="1254"/>
                    <a:pt x="10289" y="1461"/>
                    <a:pt x="10685" y="1559"/>
                  </a:cubicBezTo>
                  <a:cubicBezTo>
                    <a:pt x="10709" y="1565"/>
                    <a:pt x="10733" y="1568"/>
                    <a:pt x="10756" y="1568"/>
                  </a:cubicBezTo>
                  <a:cubicBezTo>
                    <a:pt x="10927" y="1568"/>
                    <a:pt x="11068" y="1413"/>
                    <a:pt x="11037" y="1233"/>
                  </a:cubicBezTo>
                  <a:lnTo>
                    <a:pt x="10833" y="1"/>
                  </a:ln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5"/>
            <p:cNvSpPr/>
            <p:nvPr/>
          </p:nvSpPr>
          <p:spPr>
            <a:xfrm>
              <a:off x="3369225" y="3872275"/>
              <a:ext cx="279725" cy="287275"/>
            </a:xfrm>
            <a:custGeom>
              <a:rect b="b" l="l" r="r" t="t"/>
              <a:pathLst>
                <a:path extrusionOk="0" h="11491" w="11189">
                  <a:moveTo>
                    <a:pt x="9878" y="1"/>
                  </a:moveTo>
                  <a:lnTo>
                    <a:pt x="1" y="9880"/>
                  </a:lnTo>
                  <a:cubicBezTo>
                    <a:pt x="53" y="10287"/>
                    <a:pt x="115" y="10689"/>
                    <a:pt x="184" y="11094"/>
                  </a:cubicBezTo>
                  <a:lnTo>
                    <a:pt x="252" y="11490"/>
                  </a:lnTo>
                  <a:lnTo>
                    <a:pt x="1776" y="11490"/>
                  </a:lnTo>
                  <a:lnTo>
                    <a:pt x="11188" y="2078"/>
                  </a:lnTo>
                  <a:cubicBezTo>
                    <a:pt x="11107" y="1382"/>
                    <a:pt x="11003" y="691"/>
                    <a:pt x="10876"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5"/>
            <p:cNvSpPr/>
            <p:nvPr/>
          </p:nvSpPr>
          <p:spPr>
            <a:xfrm>
              <a:off x="3498350" y="4003675"/>
              <a:ext cx="156275" cy="155825"/>
            </a:xfrm>
            <a:custGeom>
              <a:rect b="b" l="l" r="r" t="t"/>
              <a:pathLst>
                <a:path extrusionOk="0" h="6233" w="6251">
                  <a:moveTo>
                    <a:pt x="6234" y="1"/>
                  </a:moveTo>
                  <a:lnTo>
                    <a:pt x="0" y="6233"/>
                  </a:lnTo>
                  <a:lnTo>
                    <a:pt x="3386" y="6233"/>
                  </a:lnTo>
                  <a:lnTo>
                    <a:pt x="6089" y="3532"/>
                  </a:lnTo>
                  <a:cubicBezTo>
                    <a:pt x="6202" y="2358"/>
                    <a:pt x="6251" y="1179"/>
                    <a:pt x="6234"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5"/>
            <p:cNvSpPr/>
            <p:nvPr/>
          </p:nvSpPr>
          <p:spPr>
            <a:xfrm>
              <a:off x="3361850" y="3872275"/>
              <a:ext cx="169650" cy="168725"/>
            </a:xfrm>
            <a:custGeom>
              <a:rect b="b" l="l" r="r" t="t"/>
              <a:pathLst>
                <a:path extrusionOk="0" h="6749" w="6786">
                  <a:moveTo>
                    <a:pt x="3400" y="1"/>
                  </a:moveTo>
                  <a:lnTo>
                    <a:pt x="118" y="3284"/>
                  </a:lnTo>
                  <a:cubicBezTo>
                    <a:pt x="27" y="4436"/>
                    <a:pt x="0" y="5594"/>
                    <a:pt x="38" y="6749"/>
                  </a:cubicBezTo>
                  <a:lnTo>
                    <a:pt x="6786" y="1"/>
                  </a:ln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5"/>
            <p:cNvSpPr/>
            <p:nvPr/>
          </p:nvSpPr>
          <p:spPr>
            <a:xfrm>
              <a:off x="3413100" y="3920675"/>
              <a:ext cx="190450" cy="190450"/>
            </a:xfrm>
            <a:custGeom>
              <a:rect b="b" l="l" r="r" t="t"/>
              <a:pathLst>
                <a:path extrusionOk="0" h="7618" w="7618">
                  <a:moveTo>
                    <a:pt x="3808" y="1"/>
                  </a:moveTo>
                  <a:cubicBezTo>
                    <a:pt x="1706" y="1"/>
                    <a:pt x="1" y="1705"/>
                    <a:pt x="1" y="3810"/>
                  </a:cubicBezTo>
                  <a:cubicBezTo>
                    <a:pt x="1" y="5912"/>
                    <a:pt x="1706" y="7617"/>
                    <a:pt x="3808" y="7617"/>
                  </a:cubicBezTo>
                  <a:cubicBezTo>
                    <a:pt x="5912" y="7617"/>
                    <a:pt x="7617" y="5912"/>
                    <a:pt x="7617" y="3810"/>
                  </a:cubicBezTo>
                  <a:cubicBezTo>
                    <a:pt x="7617" y="1705"/>
                    <a:pt x="5912" y="1"/>
                    <a:pt x="3808" y="1"/>
                  </a:cubicBezTo>
                  <a:close/>
                </a:path>
              </a:pathLst>
            </a:custGeom>
            <a:solidFill>
              <a:srgbClr val="6F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5"/>
            <p:cNvSpPr/>
            <p:nvPr/>
          </p:nvSpPr>
          <p:spPr>
            <a:xfrm>
              <a:off x="3441475" y="3953950"/>
              <a:ext cx="128800" cy="123925"/>
            </a:xfrm>
            <a:custGeom>
              <a:rect b="b" l="l" r="r" t="t"/>
              <a:pathLst>
                <a:path extrusionOk="0" h="4957" w="5152">
                  <a:moveTo>
                    <a:pt x="2673" y="0"/>
                  </a:moveTo>
                  <a:cubicBezTo>
                    <a:pt x="1672" y="0"/>
                    <a:pt x="768" y="604"/>
                    <a:pt x="383" y="1529"/>
                  </a:cubicBezTo>
                  <a:cubicBezTo>
                    <a:pt x="1" y="2455"/>
                    <a:pt x="213" y="3521"/>
                    <a:pt x="921" y="4231"/>
                  </a:cubicBezTo>
                  <a:cubicBezTo>
                    <a:pt x="1395" y="4704"/>
                    <a:pt x="2029" y="4956"/>
                    <a:pt x="2674" y="4956"/>
                  </a:cubicBezTo>
                  <a:cubicBezTo>
                    <a:pt x="2993" y="4956"/>
                    <a:pt x="3316" y="4894"/>
                    <a:pt x="3622" y="4767"/>
                  </a:cubicBezTo>
                  <a:cubicBezTo>
                    <a:pt x="4548" y="4384"/>
                    <a:pt x="5152" y="3480"/>
                    <a:pt x="5152" y="2479"/>
                  </a:cubicBezTo>
                  <a:cubicBezTo>
                    <a:pt x="5152" y="1110"/>
                    <a:pt x="4042" y="0"/>
                    <a:pt x="2673" y="0"/>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5"/>
            <p:cNvSpPr/>
            <p:nvPr/>
          </p:nvSpPr>
          <p:spPr>
            <a:xfrm>
              <a:off x="3496400" y="3953900"/>
              <a:ext cx="77075" cy="123975"/>
            </a:xfrm>
            <a:custGeom>
              <a:rect b="b" l="l" r="r" t="t"/>
              <a:pathLst>
                <a:path extrusionOk="0" h="4959" w="3083">
                  <a:moveTo>
                    <a:pt x="476" y="0"/>
                  </a:moveTo>
                  <a:lnTo>
                    <a:pt x="476" y="2"/>
                  </a:lnTo>
                  <a:cubicBezTo>
                    <a:pt x="316" y="2"/>
                    <a:pt x="157" y="17"/>
                    <a:pt x="1" y="48"/>
                  </a:cubicBezTo>
                  <a:cubicBezTo>
                    <a:pt x="1162" y="275"/>
                    <a:pt x="2000" y="1295"/>
                    <a:pt x="2000" y="2479"/>
                  </a:cubicBezTo>
                  <a:cubicBezTo>
                    <a:pt x="2000" y="3664"/>
                    <a:pt x="1162" y="4684"/>
                    <a:pt x="1" y="4912"/>
                  </a:cubicBezTo>
                  <a:cubicBezTo>
                    <a:pt x="161" y="4943"/>
                    <a:pt x="321" y="4959"/>
                    <a:pt x="479" y="4959"/>
                  </a:cubicBezTo>
                  <a:cubicBezTo>
                    <a:pt x="1726" y="4959"/>
                    <a:pt x="2816" y="4012"/>
                    <a:pt x="2941" y="2718"/>
                  </a:cubicBezTo>
                  <a:cubicBezTo>
                    <a:pt x="3083" y="1263"/>
                    <a:pt x="1940" y="2"/>
                    <a:pt x="476" y="0"/>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5"/>
            <p:cNvSpPr/>
            <p:nvPr/>
          </p:nvSpPr>
          <p:spPr>
            <a:xfrm>
              <a:off x="3617525" y="3833075"/>
              <a:ext cx="29500" cy="39225"/>
            </a:xfrm>
            <a:custGeom>
              <a:rect b="b" l="l" r="r" t="t"/>
              <a:pathLst>
                <a:path extrusionOk="0" h="1569" w="1180">
                  <a:moveTo>
                    <a:pt x="865" y="1"/>
                  </a:moveTo>
                  <a:cubicBezTo>
                    <a:pt x="842" y="1"/>
                    <a:pt x="819" y="4"/>
                    <a:pt x="796" y="9"/>
                  </a:cubicBezTo>
                  <a:cubicBezTo>
                    <a:pt x="580" y="63"/>
                    <a:pt x="400" y="149"/>
                    <a:pt x="199" y="217"/>
                  </a:cubicBezTo>
                  <a:cubicBezTo>
                    <a:pt x="209" y="255"/>
                    <a:pt x="212" y="296"/>
                    <a:pt x="206" y="336"/>
                  </a:cubicBezTo>
                  <a:lnTo>
                    <a:pt x="0" y="1569"/>
                  </a:lnTo>
                  <a:lnTo>
                    <a:pt x="944" y="1569"/>
                  </a:lnTo>
                  <a:lnTo>
                    <a:pt x="1150" y="336"/>
                  </a:lnTo>
                  <a:cubicBezTo>
                    <a:pt x="1180" y="156"/>
                    <a:pt x="1037" y="1"/>
                    <a:pt x="865" y="1"/>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5"/>
            <p:cNvSpPr/>
            <p:nvPr/>
          </p:nvSpPr>
          <p:spPr>
            <a:xfrm>
              <a:off x="3617525" y="4159475"/>
              <a:ext cx="29500" cy="39225"/>
            </a:xfrm>
            <a:custGeom>
              <a:rect b="b" l="l" r="r" t="t"/>
              <a:pathLst>
                <a:path extrusionOk="0" h="1569" w="1180">
                  <a:moveTo>
                    <a:pt x="0" y="1"/>
                  </a:moveTo>
                  <a:lnTo>
                    <a:pt x="206" y="1233"/>
                  </a:lnTo>
                  <a:cubicBezTo>
                    <a:pt x="212" y="1274"/>
                    <a:pt x="211" y="1314"/>
                    <a:pt x="201" y="1353"/>
                  </a:cubicBezTo>
                  <a:cubicBezTo>
                    <a:pt x="401" y="1420"/>
                    <a:pt x="582" y="1506"/>
                    <a:pt x="796" y="1560"/>
                  </a:cubicBezTo>
                  <a:cubicBezTo>
                    <a:pt x="819" y="1566"/>
                    <a:pt x="843" y="1569"/>
                    <a:pt x="866" y="1569"/>
                  </a:cubicBezTo>
                  <a:cubicBezTo>
                    <a:pt x="1038" y="1569"/>
                    <a:pt x="1180" y="1414"/>
                    <a:pt x="1150" y="1233"/>
                  </a:cubicBezTo>
                  <a:lnTo>
                    <a:pt x="944" y="1"/>
                  </a:ln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5"/>
            <p:cNvSpPr/>
            <p:nvPr/>
          </p:nvSpPr>
          <p:spPr>
            <a:xfrm>
              <a:off x="3617525" y="3872250"/>
              <a:ext cx="31375" cy="73400"/>
            </a:xfrm>
            <a:custGeom>
              <a:rect b="b" l="l" r="r" t="t"/>
              <a:pathLst>
                <a:path extrusionOk="0" h="2936" w="1255">
                  <a:moveTo>
                    <a:pt x="0" y="0"/>
                  </a:moveTo>
                  <a:cubicBezTo>
                    <a:pt x="189" y="1022"/>
                    <a:pt x="317" y="2005"/>
                    <a:pt x="398" y="2936"/>
                  </a:cubicBezTo>
                  <a:lnTo>
                    <a:pt x="1255" y="2079"/>
                  </a:lnTo>
                  <a:cubicBezTo>
                    <a:pt x="1209" y="1688"/>
                    <a:pt x="1155" y="1289"/>
                    <a:pt x="1093" y="882"/>
                  </a:cubicBezTo>
                  <a:cubicBezTo>
                    <a:pt x="1093" y="879"/>
                    <a:pt x="1093" y="875"/>
                    <a:pt x="1093" y="872"/>
                  </a:cubicBezTo>
                  <a:cubicBezTo>
                    <a:pt x="1079" y="788"/>
                    <a:pt x="1066" y="703"/>
                    <a:pt x="1052" y="619"/>
                  </a:cubicBezTo>
                  <a:cubicBezTo>
                    <a:pt x="1049" y="604"/>
                    <a:pt x="1047" y="587"/>
                    <a:pt x="1044" y="570"/>
                  </a:cubicBezTo>
                  <a:cubicBezTo>
                    <a:pt x="1030" y="496"/>
                    <a:pt x="1018" y="422"/>
                    <a:pt x="1005" y="346"/>
                  </a:cubicBezTo>
                  <a:cubicBezTo>
                    <a:pt x="1002" y="326"/>
                    <a:pt x="998" y="304"/>
                    <a:pt x="995" y="282"/>
                  </a:cubicBezTo>
                  <a:cubicBezTo>
                    <a:pt x="978" y="191"/>
                    <a:pt x="961" y="98"/>
                    <a:pt x="944" y="7"/>
                  </a:cubicBezTo>
                  <a:cubicBezTo>
                    <a:pt x="944" y="5"/>
                    <a:pt x="944" y="4"/>
                    <a:pt x="944"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5"/>
            <p:cNvSpPr/>
            <p:nvPr/>
          </p:nvSpPr>
          <p:spPr>
            <a:xfrm>
              <a:off x="3624000" y="4003725"/>
              <a:ext cx="30600" cy="114775"/>
            </a:xfrm>
            <a:custGeom>
              <a:rect b="b" l="l" r="r" t="t"/>
              <a:pathLst>
                <a:path extrusionOk="0" h="4591" w="1224">
                  <a:moveTo>
                    <a:pt x="1205" y="0"/>
                  </a:moveTo>
                  <a:lnTo>
                    <a:pt x="262" y="943"/>
                  </a:lnTo>
                  <a:cubicBezTo>
                    <a:pt x="245" y="2162"/>
                    <a:pt x="159" y="3381"/>
                    <a:pt x="1" y="4590"/>
                  </a:cubicBezTo>
                  <a:lnTo>
                    <a:pt x="1063" y="3528"/>
                  </a:lnTo>
                  <a:lnTo>
                    <a:pt x="1065" y="3526"/>
                  </a:lnTo>
                  <a:cubicBezTo>
                    <a:pt x="1176" y="2354"/>
                    <a:pt x="1223" y="1177"/>
                    <a:pt x="1205"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0" name="Google Shape;5650;p65"/>
          <p:cNvGrpSpPr/>
          <p:nvPr/>
        </p:nvGrpSpPr>
        <p:grpSpPr>
          <a:xfrm>
            <a:off x="4113425" y="2068950"/>
            <a:ext cx="279550" cy="367725"/>
            <a:chOff x="3357050" y="2068950"/>
            <a:chExt cx="279550" cy="367725"/>
          </a:xfrm>
        </p:grpSpPr>
        <p:sp>
          <p:nvSpPr>
            <p:cNvPr id="5651" name="Google Shape;5651;p65"/>
            <p:cNvSpPr/>
            <p:nvPr/>
          </p:nvSpPr>
          <p:spPr>
            <a:xfrm>
              <a:off x="3380025" y="2301850"/>
              <a:ext cx="233675" cy="120150"/>
            </a:xfrm>
            <a:custGeom>
              <a:rect b="b" l="l" r="r" t="t"/>
              <a:pathLst>
                <a:path extrusionOk="0" h="4806" w="9347">
                  <a:moveTo>
                    <a:pt x="428" y="0"/>
                  </a:moveTo>
                  <a:lnTo>
                    <a:pt x="0" y="4806"/>
                  </a:lnTo>
                  <a:lnTo>
                    <a:pt x="9347" y="4806"/>
                  </a:lnTo>
                  <a:lnTo>
                    <a:pt x="8918" y="0"/>
                  </a:ln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5"/>
            <p:cNvSpPr/>
            <p:nvPr/>
          </p:nvSpPr>
          <p:spPr>
            <a:xfrm>
              <a:off x="3451600" y="2329000"/>
              <a:ext cx="90475" cy="83350"/>
            </a:xfrm>
            <a:custGeom>
              <a:rect b="b" l="l" r="r" t="t"/>
              <a:pathLst>
                <a:path extrusionOk="0" h="3334" w="3619">
                  <a:moveTo>
                    <a:pt x="1810" y="0"/>
                  </a:moveTo>
                  <a:cubicBezTo>
                    <a:pt x="955" y="0"/>
                    <a:pt x="241" y="653"/>
                    <a:pt x="166" y="1504"/>
                  </a:cubicBezTo>
                  <a:lnTo>
                    <a:pt x="0" y="3334"/>
                  </a:lnTo>
                  <a:lnTo>
                    <a:pt x="3619" y="3334"/>
                  </a:lnTo>
                  <a:lnTo>
                    <a:pt x="3454" y="1504"/>
                  </a:lnTo>
                  <a:cubicBezTo>
                    <a:pt x="3378" y="653"/>
                    <a:pt x="2664" y="0"/>
                    <a:pt x="181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5"/>
            <p:cNvSpPr/>
            <p:nvPr/>
          </p:nvSpPr>
          <p:spPr>
            <a:xfrm>
              <a:off x="3357050" y="2402725"/>
              <a:ext cx="279550" cy="33950"/>
            </a:xfrm>
            <a:custGeom>
              <a:rect b="b" l="l" r="r" t="t"/>
              <a:pathLst>
                <a:path extrusionOk="0" h="1358" w="11182">
                  <a:moveTo>
                    <a:pt x="970" y="0"/>
                  </a:moveTo>
                  <a:cubicBezTo>
                    <a:pt x="434" y="0"/>
                    <a:pt x="0" y="435"/>
                    <a:pt x="0" y="970"/>
                  </a:cubicBezTo>
                  <a:cubicBezTo>
                    <a:pt x="0" y="1184"/>
                    <a:pt x="174" y="1358"/>
                    <a:pt x="388" y="1358"/>
                  </a:cubicBezTo>
                  <a:lnTo>
                    <a:pt x="10793" y="1358"/>
                  </a:lnTo>
                  <a:cubicBezTo>
                    <a:pt x="11007" y="1358"/>
                    <a:pt x="11181" y="1184"/>
                    <a:pt x="11181" y="970"/>
                  </a:cubicBezTo>
                  <a:cubicBezTo>
                    <a:pt x="11181" y="435"/>
                    <a:pt x="10748" y="2"/>
                    <a:pt x="10213"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5"/>
            <p:cNvSpPr/>
            <p:nvPr/>
          </p:nvSpPr>
          <p:spPr>
            <a:xfrm>
              <a:off x="3592225" y="2402725"/>
              <a:ext cx="44375" cy="33950"/>
            </a:xfrm>
            <a:custGeom>
              <a:rect b="b" l="l" r="r" t="t"/>
              <a:pathLst>
                <a:path extrusionOk="0" h="1358" w="1775">
                  <a:moveTo>
                    <a:pt x="0" y="0"/>
                  </a:moveTo>
                  <a:cubicBezTo>
                    <a:pt x="461" y="0"/>
                    <a:pt x="833" y="375"/>
                    <a:pt x="835" y="835"/>
                  </a:cubicBezTo>
                  <a:lnTo>
                    <a:pt x="835" y="1358"/>
                  </a:lnTo>
                  <a:lnTo>
                    <a:pt x="1386" y="1358"/>
                  </a:lnTo>
                  <a:cubicBezTo>
                    <a:pt x="1600" y="1358"/>
                    <a:pt x="1774" y="1184"/>
                    <a:pt x="1774" y="970"/>
                  </a:cubicBezTo>
                  <a:cubicBezTo>
                    <a:pt x="1774" y="435"/>
                    <a:pt x="1341" y="0"/>
                    <a:pt x="806"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5"/>
            <p:cNvSpPr/>
            <p:nvPr/>
          </p:nvSpPr>
          <p:spPr>
            <a:xfrm>
              <a:off x="3374025" y="2068950"/>
              <a:ext cx="245625" cy="53125"/>
            </a:xfrm>
            <a:custGeom>
              <a:rect b="b" l="l" r="r" t="t"/>
              <a:pathLst>
                <a:path extrusionOk="0" h="2125" w="9825">
                  <a:moveTo>
                    <a:pt x="1095" y="0"/>
                  </a:moveTo>
                  <a:cubicBezTo>
                    <a:pt x="490" y="0"/>
                    <a:pt x="1" y="489"/>
                    <a:pt x="1" y="1095"/>
                  </a:cubicBezTo>
                  <a:lnTo>
                    <a:pt x="1" y="2125"/>
                  </a:lnTo>
                  <a:lnTo>
                    <a:pt x="9824" y="2125"/>
                  </a:lnTo>
                  <a:lnTo>
                    <a:pt x="9824" y="1095"/>
                  </a:lnTo>
                  <a:cubicBezTo>
                    <a:pt x="9824" y="489"/>
                    <a:pt x="9335" y="0"/>
                    <a:pt x="8730"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5"/>
            <p:cNvSpPr/>
            <p:nvPr/>
          </p:nvSpPr>
          <p:spPr>
            <a:xfrm>
              <a:off x="3362775" y="2095300"/>
              <a:ext cx="268075" cy="233725"/>
            </a:xfrm>
            <a:custGeom>
              <a:rect b="b" l="l" r="r" t="t"/>
              <a:pathLst>
                <a:path extrusionOk="0" h="9349" w="10723">
                  <a:moveTo>
                    <a:pt x="459" y="0"/>
                  </a:moveTo>
                  <a:cubicBezTo>
                    <a:pt x="206" y="0"/>
                    <a:pt x="1" y="206"/>
                    <a:pt x="2" y="459"/>
                  </a:cubicBezTo>
                  <a:lnTo>
                    <a:pt x="2" y="8891"/>
                  </a:lnTo>
                  <a:cubicBezTo>
                    <a:pt x="1" y="9144"/>
                    <a:pt x="206" y="9348"/>
                    <a:pt x="459" y="9348"/>
                  </a:cubicBezTo>
                  <a:lnTo>
                    <a:pt x="10266" y="9348"/>
                  </a:lnTo>
                  <a:cubicBezTo>
                    <a:pt x="10517" y="9348"/>
                    <a:pt x="10723" y="9144"/>
                    <a:pt x="10723" y="8891"/>
                  </a:cubicBezTo>
                  <a:lnTo>
                    <a:pt x="10723" y="459"/>
                  </a:lnTo>
                  <a:cubicBezTo>
                    <a:pt x="10723" y="206"/>
                    <a:pt x="10517" y="0"/>
                    <a:pt x="1026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5"/>
            <p:cNvSpPr/>
            <p:nvPr/>
          </p:nvSpPr>
          <p:spPr>
            <a:xfrm>
              <a:off x="3595675" y="2095300"/>
              <a:ext cx="35175" cy="233725"/>
            </a:xfrm>
            <a:custGeom>
              <a:rect b="b" l="l" r="r" t="t"/>
              <a:pathLst>
                <a:path extrusionOk="0" h="9349" w="1407">
                  <a:moveTo>
                    <a:pt x="1" y="0"/>
                  </a:moveTo>
                  <a:cubicBezTo>
                    <a:pt x="253" y="0"/>
                    <a:pt x="458" y="206"/>
                    <a:pt x="458" y="459"/>
                  </a:cubicBezTo>
                  <a:lnTo>
                    <a:pt x="458" y="9348"/>
                  </a:lnTo>
                  <a:lnTo>
                    <a:pt x="950" y="9348"/>
                  </a:lnTo>
                  <a:cubicBezTo>
                    <a:pt x="1201" y="9348"/>
                    <a:pt x="1407" y="9144"/>
                    <a:pt x="1407" y="8891"/>
                  </a:cubicBezTo>
                  <a:lnTo>
                    <a:pt x="1407" y="459"/>
                  </a:lnTo>
                  <a:cubicBezTo>
                    <a:pt x="1407" y="206"/>
                    <a:pt x="1201" y="0"/>
                    <a:pt x="950" y="0"/>
                  </a:cubicBezTo>
                  <a:close/>
                </a:path>
              </a:pathLst>
            </a:custGeom>
            <a:solidFill>
              <a:srgbClr val="8FA9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5"/>
            <p:cNvSpPr/>
            <p:nvPr/>
          </p:nvSpPr>
          <p:spPr>
            <a:xfrm>
              <a:off x="3362775" y="2292875"/>
              <a:ext cx="268075" cy="36150"/>
            </a:xfrm>
            <a:custGeom>
              <a:rect b="b" l="l" r="r" t="t"/>
              <a:pathLst>
                <a:path extrusionOk="0" h="1446" w="10723">
                  <a:moveTo>
                    <a:pt x="2" y="0"/>
                  </a:moveTo>
                  <a:lnTo>
                    <a:pt x="2" y="0"/>
                  </a:lnTo>
                  <a:cubicBezTo>
                    <a:pt x="2" y="2"/>
                    <a:pt x="2" y="4"/>
                    <a:pt x="2" y="6"/>
                  </a:cubicBezTo>
                  <a:lnTo>
                    <a:pt x="2" y="6"/>
                  </a:lnTo>
                  <a:lnTo>
                    <a:pt x="2" y="0"/>
                  </a:lnTo>
                  <a:close/>
                  <a:moveTo>
                    <a:pt x="10723" y="0"/>
                  </a:moveTo>
                  <a:cubicBezTo>
                    <a:pt x="10723" y="253"/>
                    <a:pt x="10517" y="457"/>
                    <a:pt x="10266" y="457"/>
                  </a:cubicBezTo>
                  <a:lnTo>
                    <a:pt x="459" y="457"/>
                  </a:lnTo>
                  <a:cubicBezTo>
                    <a:pt x="208" y="457"/>
                    <a:pt x="4" y="256"/>
                    <a:pt x="2" y="6"/>
                  </a:cubicBezTo>
                  <a:lnTo>
                    <a:pt x="2" y="6"/>
                  </a:lnTo>
                  <a:lnTo>
                    <a:pt x="2" y="988"/>
                  </a:lnTo>
                  <a:cubicBezTo>
                    <a:pt x="1" y="1241"/>
                    <a:pt x="206" y="1445"/>
                    <a:pt x="459" y="1445"/>
                  </a:cubicBezTo>
                  <a:lnTo>
                    <a:pt x="10266" y="1445"/>
                  </a:lnTo>
                  <a:cubicBezTo>
                    <a:pt x="10517" y="1445"/>
                    <a:pt x="10723" y="1241"/>
                    <a:pt x="10723" y="988"/>
                  </a:cubicBezTo>
                  <a:lnTo>
                    <a:pt x="10723" y="0"/>
                  </a:lnTo>
                  <a:close/>
                </a:path>
              </a:pathLst>
            </a:custGeom>
            <a:solidFill>
              <a:srgbClr val="668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5"/>
            <p:cNvSpPr/>
            <p:nvPr/>
          </p:nvSpPr>
          <p:spPr>
            <a:xfrm>
              <a:off x="3607150" y="2292875"/>
              <a:ext cx="23700" cy="36150"/>
            </a:xfrm>
            <a:custGeom>
              <a:rect b="b" l="l" r="r" t="t"/>
              <a:pathLst>
                <a:path extrusionOk="0" h="1446" w="948">
                  <a:moveTo>
                    <a:pt x="948" y="0"/>
                  </a:moveTo>
                  <a:cubicBezTo>
                    <a:pt x="948" y="253"/>
                    <a:pt x="742" y="457"/>
                    <a:pt x="491" y="457"/>
                  </a:cubicBezTo>
                  <a:lnTo>
                    <a:pt x="0" y="457"/>
                  </a:lnTo>
                  <a:lnTo>
                    <a:pt x="0" y="1445"/>
                  </a:lnTo>
                  <a:lnTo>
                    <a:pt x="491" y="1445"/>
                  </a:lnTo>
                  <a:cubicBezTo>
                    <a:pt x="742" y="1445"/>
                    <a:pt x="948" y="1241"/>
                    <a:pt x="948" y="988"/>
                  </a:cubicBezTo>
                  <a:lnTo>
                    <a:pt x="948" y="0"/>
                  </a:lnTo>
                  <a:close/>
                </a:path>
              </a:pathLst>
            </a:custGeom>
            <a:solidFill>
              <a:srgbClr val="4067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5"/>
            <p:cNvSpPr/>
            <p:nvPr/>
          </p:nvSpPr>
          <p:spPr>
            <a:xfrm>
              <a:off x="3396975" y="2239450"/>
              <a:ext cx="67450" cy="64875"/>
            </a:xfrm>
            <a:custGeom>
              <a:rect b="b" l="l" r="r" t="t"/>
              <a:pathLst>
                <a:path extrusionOk="0" h="2595" w="2698">
                  <a:moveTo>
                    <a:pt x="1400" y="1"/>
                  </a:moveTo>
                  <a:cubicBezTo>
                    <a:pt x="875" y="1"/>
                    <a:pt x="401" y="316"/>
                    <a:pt x="201" y="802"/>
                  </a:cubicBezTo>
                  <a:cubicBezTo>
                    <a:pt x="0" y="1286"/>
                    <a:pt x="111" y="1844"/>
                    <a:pt x="482" y="2215"/>
                  </a:cubicBezTo>
                  <a:cubicBezTo>
                    <a:pt x="731" y="2463"/>
                    <a:pt x="1063" y="2595"/>
                    <a:pt x="1400" y="2595"/>
                  </a:cubicBezTo>
                  <a:cubicBezTo>
                    <a:pt x="1567" y="2595"/>
                    <a:pt x="1735" y="2563"/>
                    <a:pt x="1895" y="2496"/>
                  </a:cubicBezTo>
                  <a:cubicBezTo>
                    <a:pt x="2381" y="2296"/>
                    <a:pt x="2698" y="1822"/>
                    <a:pt x="2698" y="1297"/>
                  </a:cubicBezTo>
                  <a:cubicBezTo>
                    <a:pt x="2696" y="581"/>
                    <a:pt x="2116" y="1"/>
                    <a:pt x="1400" y="1"/>
                  </a:cubicBezTo>
                  <a:close/>
                </a:path>
              </a:pathLst>
            </a:custGeom>
            <a:solidFill>
              <a:srgbClr val="A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5"/>
            <p:cNvSpPr/>
            <p:nvPr/>
          </p:nvSpPr>
          <p:spPr>
            <a:xfrm>
              <a:off x="3420150" y="2239425"/>
              <a:ext cx="47450" cy="64925"/>
            </a:xfrm>
            <a:custGeom>
              <a:rect b="b" l="l" r="r" t="t"/>
              <a:pathLst>
                <a:path extrusionOk="0" h="2597" w="1898">
                  <a:moveTo>
                    <a:pt x="473" y="0"/>
                  </a:moveTo>
                  <a:cubicBezTo>
                    <a:pt x="311" y="0"/>
                    <a:pt x="150" y="30"/>
                    <a:pt x="0" y="89"/>
                  </a:cubicBezTo>
                  <a:cubicBezTo>
                    <a:pt x="500" y="283"/>
                    <a:pt x="827" y="764"/>
                    <a:pt x="827" y="1298"/>
                  </a:cubicBezTo>
                  <a:cubicBezTo>
                    <a:pt x="827" y="1833"/>
                    <a:pt x="500" y="2314"/>
                    <a:pt x="0" y="2507"/>
                  </a:cubicBezTo>
                  <a:cubicBezTo>
                    <a:pt x="156" y="2568"/>
                    <a:pt x="316" y="2597"/>
                    <a:pt x="472" y="2597"/>
                  </a:cubicBezTo>
                  <a:cubicBezTo>
                    <a:pt x="1074" y="2597"/>
                    <a:pt x="1628" y="2173"/>
                    <a:pt x="1747" y="1538"/>
                  </a:cubicBezTo>
                  <a:cubicBezTo>
                    <a:pt x="1897" y="740"/>
                    <a:pt x="1285" y="2"/>
                    <a:pt x="473" y="0"/>
                  </a:cubicBezTo>
                  <a:close/>
                </a:path>
              </a:pathLst>
            </a:custGeom>
            <a:solidFill>
              <a:srgbClr val="819D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5"/>
            <p:cNvSpPr/>
            <p:nvPr/>
          </p:nvSpPr>
          <p:spPr>
            <a:xfrm>
              <a:off x="3429375" y="2183225"/>
              <a:ext cx="67475" cy="64925"/>
            </a:xfrm>
            <a:custGeom>
              <a:rect b="b" l="l" r="r" t="t"/>
              <a:pathLst>
                <a:path extrusionOk="0" h="2597" w="2699">
                  <a:moveTo>
                    <a:pt x="1400" y="0"/>
                  </a:moveTo>
                  <a:cubicBezTo>
                    <a:pt x="876" y="0"/>
                    <a:pt x="402" y="317"/>
                    <a:pt x="201" y="801"/>
                  </a:cubicBezTo>
                  <a:cubicBezTo>
                    <a:pt x="1" y="1287"/>
                    <a:pt x="112" y="1845"/>
                    <a:pt x="483" y="2216"/>
                  </a:cubicBezTo>
                  <a:cubicBezTo>
                    <a:pt x="731" y="2464"/>
                    <a:pt x="1063" y="2596"/>
                    <a:pt x="1401" y="2596"/>
                  </a:cubicBezTo>
                  <a:cubicBezTo>
                    <a:pt x="1568" y="2596"/>
                    <a:pt x="1736" y="2564"/>
                    <a:pt x="1896" y="2498"/>
                  </a:cubicBezTo>
                  <a:cubicBezTo>
                    <a:pt x="2382" y="2297"/>
                    <a:pt x="2699" y="1823"/>
                    <a:pt x="2699" y="1299"/>
                  </a:cubicBezTo>
                  <a:cubicBezTo>
                    <a:pt x="2699" y="582"/>
                    <a:pt x="2117" y="0"/>
                    <a:pt x="1400" y="0"/>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5"/>
            <p:cNvSpPr/>
            <p:nvPr/>
          </p:nvSpPr>
          <p:spPr>
            <a:xfrm>
              <a:off x="3452650" y="2183225"/>
              <a:ext cx="47275" cy="64900"/>
            </a:xfrm>
            <a:custGeom>
              <a:rect b="b" l="l" r="r" t="t"/>
              <a:pathLst>
                <a:path extrusionOk="0" h="2596" w="1891">
                  <a:moveTo>
                    <a:pt x="469" y="0"/>
                  </a:moveTo>
                  <a:cubicBezTo>
                    <a:pt x="309" y="0"/>
                    <a:pt x="151" y="31"/>
                    <a:pt x="0" y="88"/>
                  </a:cubicBezTo>
                  <a:cubicBezTo>
                    <a:pt x="500" y="282"/>
                    <a:pt x="828" y="763"/>
                    <a:pt x="828" y="1299"/>
                  </a:cubicBezTo>
                  <a:cubicBezTo>
                    <a:pt x="828" y="1833"/>
                    <a:pt x="500" y="2314"/>
                    <a:pt x="0" y="2508"/>
                  </a:cubicBezTo>
                  <a:cubicBezTo>
                    <a:pt x="155" y="2567"/>
                    <a:pt x="313" y="2595"/>
                    <a:pt x="468" y="2595"/>
                  </a:cubicBezTo>
                  <a:cubicBezTo>
                    <a:pt x="1071" y="2595"/>
                    <a:pt x="1624" y="2171"/>
                    <a:pt x="1742" y="1537"/>
                  </a:cubicBezTo>
                  <a:cubicBezTo>
                    <a:pt x="1891" y="739"/>
                    <a:pt x="1280" y="2"/>
                    <a:pt x="469" y="0"/>
                  </a:cubicBez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5"/>
            <p:cNvSpPr/>
            <p:nvPr/>
          </p:nvSpPr>
          <p:spPr>
            <a:xfrm>
              <a:off x="3461800" y="2239450"/>
              <a:ext cx="67475" cy="64875"/>
            </a:xfrm>
            <a:custGeom>
              <a:rect b="b" l="l" r="r" t="t"/>
              <a:pathLst>
                <a:path extrusionOk="0" h="2595" w="2699">
                  <a:moveTo>
                    <a:pt x="1402" y="1"/>
                  </a:moveTo>
                  <a:cubicBezTo>
                    <a:pt x="875" y="1"/>
                    <a:pt x="403" y="316"/>
                    <a:pt x="201" y="802"/>
                  </a:cubicBezTo>
                  <a:cubicBezTo>
                    <a:pt x="0" y="1286"/>
                    <a:pt x="112" y="1844"/>
                    <a:pt x="483" y="2215"/>
                  </a:cubicBezTo>
                  <a:cubicBezTo>
                    <a:pt x="732" y="2463"/>
                    <a:pt x="1064" y="2595"/>
                    <a:pt x="1402" y="2595"/>
                  </a:cubicBezTo>
                  <a:cubicBezTo>
                    <a:pt x="1569" y="2595"/>
                    <a:pt x="1737" y="2563"/>
                    <a:pt x="1897" y="2496"/>
                  </a:cubicBezTo>
                  <a:cubicBezTo>
                    <a:pt x="2383" y="2296"/>
                    <a:pt x="2698" y="1822"/>
                    <a:pt x="2698" y="1297"/>
                  </a:cubicBezTo>
                  <a:cubicBezTo>
                    <a:pt x="2698" y="581"/>
                    <a:pt x="2116" y="1"/>
                    <a:pt x="1402"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5"/>
            <p:cNvSpPr/>
            <p:nvPr/>
          </p:nvSpPr>
          <p:spPr>
            <a:xfrm>
              <a:off x="3484950" y="2239425"/>
              <a:ext cx="47525" cy="64925"/>
            </a:xfrm>
            <a:custGeom>
              <a:rect b="b" l="l" r="r" t="t"/>
              <a:pathLst>
                <a:path extrusionOk="0" h="2597" w="1901">
                  <a:moveTo>
                    <a:pt x="476" y="0"/>
                  </a:moveTo>
                  <a:cubicBezTo>
                    <a:pt x="312" y="0"/>
                    <a:pt x="152" y="30"/>
                    <a:pt x="0" y="91"/>
                  </a:cubicBezTo>
                  <a:cubicBezTo>
                    <a:pt x="497" y="285"/>
                    <a:pt x="825" y="764"/>
                    <a:pt x="825" y="1298"/>
                  </a:cubicBezTo>
                  <a:cubicBezTo>
                    <a:pt x="825" y="1831"/>
                    <a:pt x="497" y="2312"/>
                    <a:pt x="0" y="2506"/>
                  </a:cubicBezTo>
                  <a:cubicBezTo>
                    <a:pt x="157" y="2567"/>
                    <a:pt x="317" y="2596"/>
                    <a:pt x="474" y="2596"/>
                  </a:cubicBezTo>
                  <a:cubicBezTo>
                    <a:pt x="1076" y="2596"/>
                    <a:pt x="1630" y="2173"/>
                    <a:pt x="1749" y="1540"/>
                  </a:cubicBezTo>
                  <a:cubicBezTo>
                    <a:pt x="1900" y="740"/>
                    <a:pt x="1288" y="0"/>
                    <a:pt x="476"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5"/>
            <p:cNvSpPr/>
            <p:nvPr/>
          </p:nvSpPr>
          <p:spPr>
            <a:xfrm>
              <a:off x="3494250" y="2183225"/>
              <a:ext cx="67475" cy="64925"/>
            </a:xfrm>
            <a:custGeom>
              <a:rect b="b" l="l" r="r" t="t"/>
              <a:pathLst>
                <a:path extrusionOk="0" h="2597" w="2699">
                  <a:moveTo>
                    <a:pt x="1400" y="0"/>
                  </a:moveTo>
                  <a:cubicBezTo>
                    <a:pt x="876" y="0"/>
                    <a:pt x="402" y="317"/>
                    <a:pt x="201" y="801"/>
                  </a:cubicBezTo>
                  <a:cubicBezTo>
                    <a:pt x="1" y="1287"/>
                    <a:pt x="112" y="1845"/>
                    <a:pt x="483" y="2216"/>
                  </a:cubicBezTo>
                  <a:cubicBezTo>
                    <a:pt x="731" y="2464"/>
                    <a:pt x="1063" y="2596"/>
                    <a:pt x="1401" y="2596"/>
                  </a:cubicBezTo>
                  <a:cubicBezTo>
                    <a:pt x="1568" y="2596"/>
                    <a:pt x="1737" y="2564"/>
                    <a:pt x="1898" y="2498"/>
                  </a:cubicBezTo>
                  <a:cubicBezTo>
                    <a:pt x="2382" y="2297"/>
                    <a:pt x="2699" y="1823"/>
                    <a:pt x="2699" y="1299"/>
                  </a:cubicBezTo>
                  <a:cubicBezTo>
                    <a:pt x="2699" y="582"/>
                    <a:pt x="2117" y="0"/>
                    <a:pt x="1400" y="0"/>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5"/>
            <p:cNvSpPr/>
            <p:nvPr/>
          </p:nvSpPr>
          <p:spPr>
            <a:xfrm>
              <a:off x="3517400" y="2183225"/>
              <a:ext cx="47525" cy="64925"/>
            </a:xfrm>
            <a:custGeom>
              <a:rect b="b" l="l" r="r" t="t"/>
              <a:pathLst>
                <a:path extrusionOk="0" h="2597" w="1901">
                  <a:moveTo>
                    <a:pt x="474" y="0"/>
                  </a:moveTo>
                  <a:cubicBezTo>
                    <a:pt x="312" y="0"/>
                    <a:pt x="152" y="31"/>
                    <a:pt x="0" y="90"/>
                  </a:cubicBezTo>
                  <a:cubicBezTo>
                    <a:pt x="498" y="285"/>
                    <a:pt x="825" y="764"/>
                    <a:pt x="825" y="1299"/>
                  </a:cubicBezTo>
                  <a:cubicBezTo>
                    <a:pt x="825" y="1832"/>
                    <a:pt x="498" y="2312"/>
                    <a:pt x="0" y="2506"/>
                  </a:cubicBezTo>
                  <a:cubicBezTo>
                    <a:pt x="157" y="2568"/>
                    <a:pt x="318" y="2596"/>
                    <a:pt x="475" y="2596"/>
                  </a:cubicBezTo>
                  <a:cubicBezTo>
                    <a:pt x="1076" y="2596"/>
                    <a:pt x="1630" y="2174"/>
                    <a:pt x="1749" y="1540"/>
                  </a:cubicBezTo>
                  <a:cubicBezTo>
                    <a:pt x="1901" y="741"/>
                    <a:pt x="1289" y="0"/>
                    <a:pt x="474" y="0"/>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5"/>
            <p:cNvSpPr/>
            <p:nvPr/>
          </p:nvSpPr>
          <p:spPr>
            <a:xfrm>
              <a:off x="3526725" y="2239450"/>
              <a:ext cx="67425" cy="64875"/>
            </a:xfrm>
            <a:custGeom>
              <a:rect b="b" l="l" r="r" t="t"/>
              <a:pathLst>
                <a:path extrusionOk="0" h="2595" w="2697">
                  <a:moveTo>
                    <a:pt x="1400" y="1"/>
                  </a:moveTo>
                  <a:cubicBezTo>
                    <a:pt x="873" y="1"/>
                    <a:pt x="401" y="316"/>
                    <a:pt x="201" y="802"/>
                  </a:cubicBezTo>
                  <a:cubicBezTo>
                    <a:pt x="0" y="1286"/>
                    <a:pt x="110" y="1844"/>
                    <a:pt x="482" y="2215"/>
                  </a:cubicBezTo>
                  <a:cubicBezTo>
                    <a:pt x="731" y="2463"/>
                    <a:pt x="1063" y="2595"/>
                    <a:pt x="1400" y="2595"/>
                  </a:cubicBezTo>
                  <a:cubicBezTo>
                    <a:pt x="1567" y="2595"/>
                    <a:pt x="1735" y="2563"/>
                    <a:pt x="1895" y="2496"/>
                  </a:cubicBezTo>
                  <a:cubicBezTo>
                    <a:pt x="2381" y="2296"/>
                    <a:pt x="2696" y="1822"/>
                    <a:pt x="2696" y="1297"/>
                  </a:cubicBezTo>
                  <a:cubicBezTo>
                    <a:pt x="2696" y="581"/>
                    <a:pt x="2116" y="1"/>
                    <a:pt x="1400"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5"/>
            <p:cNvSpPr/>
            <p:nvPr/>
          </p:nvSpPr>
          <p:spPr>
            <a:xfrm>
              <a:off x="3549950" y="2239425"/>
              <a:ext cx="47400" cy="64925"/>
            </a:xfrm>
            <a:custGeom>
              <a:rect b="b" l="l" r="r" t="t"/>
              <a:pathLst>
                <a:path extrusionOk="0" h="2597" w="1896">
                  <a:moveTo>
                    <a:pt x="471" y="0"/>
                  </a:moveTo>
                  <a:cubicBezTo>
                    <a:pt x="309" y="0"/>
                    <a:pt x="150" y="30"/>
                    <a:pt x="0" y="89"/>
                  </a:cubicBezTo>
                  <a:cubicBezTo>
                    <a:pt x="499" y="283"/>
                    <a:pt x="826" y="764"/>
                    <a:pt x="826" y="1298"/>
                  </a:cubicBezTo>
                  <a:cubicBezTo>
                    <a:pt x="826" y="1833"/>
                    <a:pt x="499" y="2314"/>
                    <a:pt x="0" y="2507"/>
                  </a:cubicBezTo>
                  <a:cubicBezTo>
                    <a:pt x="156" y="2568"/>
                    <a:pt x="315" y="2597"/>
                    <a:pt x="471" y="2597"/>
                  </a:cubicBezTo>
                  <a:cubicBezTo>
                    <a:pt x="1073" y="2597"/>
                    <a:pt x="1626" y="2172"/>
                    <a:pt x="1745" y="1538"/>
                  </a:cubicBezTo>
                  <a:cubicBezTo>
                    <a:pt x="1895" y="739"/>
                    <a:pt x="1283" y="0"/>
                    <a:pt x="471" y="0"/>
                  </a:cubicBez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5"/>
            <p:cNvSpPr/>
            <p:nvPr/>
          </p:nvSpPr>
          <p:spPr>
            <a:xfrm>
              <a:off x="3461800" y="2127025"/>
              <a:ext cx="67475" cy="64925"/>
            </a:xfrm>
            <a:custGeom>
              <a:rect b="b" l="l" r="r" t="t"/>
              <a:pathLst>
                <a:path extrusionOk="0" h="2597" w="2699">
                  <a:moveTo>
                    <a:pt x="1402" y="1"/>
                  </a:moveTo>
                  <a:cubicBezTo>
                    <a:pt x="875" y="1"/>
                    <a:pt x="403" y="318"/>
                    <a:pt x="201" y="802"/>
                  </a:cubicBezTo>
                  <a:cubicBezTo>
                    <a:pt x="0" y="1287"/>
                    <a:pt x="112" y="1845"/>
                    <a:pt x="483" y="2216"/>
                  </a:cubicBezTo>
                  <a:cubicBezTo>
                    <a:pt x="732" y="2465"/>
                    <a:pt x="1064" y="2597"/>
                    <a:pt x="1402" y="2597"/>
                  </a:cubicBezTo>
                  <a:cubicBezTo>
                    <a:pt x="1569" y="2597"/>
                    <a:pt x="1737" y="2564"/>
                    <a:pt x="1897" y="2498"/>
                  </a:cubicBezTo>
                  <a:cubicBezTo>
                    <a:pt x="2383" y="2297"/>
                    <a:pt x="2698" y="1824"/>
                    <a:pt x="2698" y="1299"/>
                  </a:cubicBezTo>
                  <a:cubicBezTo>
                    <a:pt x="2698" y="583"/>
                    <a:pt x="2118" y="1"/>
                    <a:pt x="1402"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5"/>
            <p:cNvSpPr/>
            <p:nvPr/>
          </p:nvSpPr>
          <p:spPr>
            <a:xfrm>
              <a:off x="3485075" y="2127025"/>
              <a:ext cx="47350" cy="64925"/>
            </a:xfrm>
            <a:custGeom>
              <a:rect b="b" l="l" r="r" t="t"/>
              <a:pathLst>
                <a:path extrusionOk="0" h="2597" w="1894">
                  <a:moveTo>
                    <a:pt x="471" y="1"/>
                  </a:moveTo>
                  <a:cubicBezTo>
                    <a:pt x="309" y="1"/>
                    <a:pt x="150" y="31"/>
                    <a:pt x="0" y="90"/>
                  </a:cubicBezTo>
                  <a:cubicBezTo>
                    <a:pt x="498" y="284"/>
                    <a:pt x="826" y="763"/>
                    <a:pt x="826" y="1299"/>
                  </a:cubicBezTo>
                  <a:cubicBezTo>
                    <a:pt x="826" y="1834"/>
                    <a:pt x="498" y="2314"/>
                    <a:pt x="0" y="2508"/>
                  </a:cubicBezTo>
                  <a:cubicBezTo>
                    <a:pt x="155" y="2568"/>
                    <a:pt x="314" y="2597"/>
                    <a:pt x="470" y="2597"/>
                  </a:cubicBezTo>
                  <a:cubicBezTo>
                    <a:pt x="1072" y="2597"/>
                    <a:pt x="1626" y="2172"/>
                    <a:pt x="1745" y="1537"/>
                  </a:cubicBezTo>
                  <a:cubicBezTo>
                    <a:pt x="1894" y="739"/>
                    <a:pt x="1282" y="1"/>
                    <a:pt x="471"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5"/>
            <p:cNvSpPr/>
            <p:nvPr/>
          </p:nvSpPr>
          <p:spPr>
            <a:xfrm>
              <a:off x="3568575" y="2068950"/>
              <a:ext cx="51075" cy="26375"/>
            </a:xfrm>
            <a:custGeom>
              <a:rect b="b" l="l" r="r" t="t"/>
              <a:pathLst>
                <a:path extrusionOk="0" h="1055" w="2043">
                  <a:moveTo>
                    <a:pt x="0" y="0"/>
                  </a:moveTo>
                  <a:cubicBezTo>
                    <a:pt x="589" y="0"/>
                    <a:pt x="1073" y="466"/>
                    <a:pt x="1095" y="1054"/>
                  </a:cubicBezTo>
                  <a:lnTo>
                    <a:pt x="2042" y="1054"/>
                  </a:lnTo>
                  <a:cubicBezTo>
                    <a:pt x="2020" y="466"/>
                    <a:pt x="1538" y="0"/>
                    <a:pt x="948"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3" name="Google Shape;5673;p65"/>
          <p:cNvGrpSpPr/>
          <p:nvPr/>
        </p:nvGrpSpPr>
        <p:grpSpPr>
          <a:xfrm>
            <a:off x="2240700" y="1515225"/>
            <a:ext cx="373450" cy="367725"/>
            <a:chOff x="1468975" y="1515225"/>
            <a:chExt cx="373450" cy="367725"/>
          </a:xfrm>
        </p:grpSpPr>
        <p:sp>
          <p:nvSpPr>
            <p:cNvPr id="5674" name="Google Shape;5674;p65"/>
            <p:cNvSpPr/>
            <p:nvPr/>
          </p:nvSpPr>
          <p:spPr>
            <a:xfrm>
              <a:off x="1468975" y="1744400"/>
              <a:ext cx="139375" cy="138550"/>
            </a:xfrm>
            <a:custGeom>
              <a:rect b="b" l="l" r="r" t="t"/>
              <a:pathLst>
                <a:path extrusionOk="0" h="5542" w="5575">
                  <a:moveTo>
                    <a:pt x="4465" y="1"/>
                  </a:moveTo>
                  <a:lnTo>
                    <a:pt x="113" y="5002"/>
                  </a:lnTo>
                  <a:cubicBezTo>
                    <a:pt x="0" y="5132"/>
                    <a:pt x="7" y="5325"/>
                    <a:pt x="128" y="5447"/>
                  </a:cubicBezTo>
                  <a:cubicBezTo>
                    <a:pt x="192" y="5510"/>
                    <a:pt x="275" y="5541"/>
                    <a:pt x="359" y="5541"/>
                  </a:cubicBezTo>
                  <a:cubicBezTo>
                    <a:pt x="435" y="5541"/>
                    <a:pt x="511" y="5515"/>
                    <a:pt x="572" y="5462"/>
                  </a:cubicBezTo>
                  <a:lnTo>
                    <a:pt x="5575" y="1110"/>
                  </a:lnTo>
                  <a:lnTo>
                    <a:pt x="4465" y="1"/>
                  </a:ln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5"/>
            <p:cNvSpPr/>
            <p:nvPr/>
          </p:nvSpPr>
          <p:spPr>
            <a:xfrm>
              <a:off x="1521275" y="1515225"/>
              <a:ext cx="321150" cy="310325"/>
            </a:xfrm>
            <a:custGeom>
              <a:rect b="b" l="l" r="r" t="t"/>
              <a:pathLst>
                <a:path extrusionOk="0" h="12413" w="12846">
                  <a:moveTo>
                    <a:pt x="10565" y="1"/>
                  </a:moveTo>
                  <a:cubicBezTo>
                    <a:pt x="10190" y="1"/>
                    <a:pt x="9812" y="102"/>
                    <a:pt x="9475" y="309"/>
                  </a:cubicBezTo>
                  <a:cubicBezTo>
                    <a:pt x="9150" y="161"/>
                    <a:pt x="8806" y="89"/>
                    <a:pt x="8466" y="89"/>
                  </a:cubicBezTo>
                  <a:cubicBezTo>
                    <a:pt x="7710" y="89"/>
                    <a:pt x="6974" y="442"/>
                    <a:pt x="6503" y="1083"/>
                  </a:cubicBezTo>
                  <a:cubicBezTo>
                    <a:pt x="6214" y="960"/>
                    <a:pt x="5917" y="902"/>
                    <a:pt x="5625" y="902"/>
                  </a:cubicBezTo>
                  <a:cubicBezTo>
                    <a:pt x="4611" y="902"/>
                    <a:pt x="3670" y="1598"/>
                    <a:pt x="3435" y="2662"/>
                  </a:cubicBezTo>
                  <a:cubicBezTo>
                    <a:pt x="1972" y="2691"/>
                    <a:pt x="830" y="3937"/>
                    <a:pt x="928" y="5397"/>
                  </a:cubicBezTo>
                  <a:cubicBezTo>
                    <a:pt x="117" y="5976"/>
                    <a:pt x="1" y="7136"/>
                    <a:pt x="682" y="7864"/>
                  </a:cubicBezTo>
                  <a:cubicBezTo>
                    <a:pt x="771" y="8817"/>
                    <a:pt x="1232" y="9810"/>
                    <a:pt x="2034" y="10614"/>
                  </a:cubicBezTo>
                  <a:cubicBezTo>
                    <a:pt x="2838" y="11419"/>
                    <a:pt x="3833" y="11877"/>
                    <a:pt x="4786" y="11968"/>
                  </a:cubicBezTo>
                  <a:cubicBezTo>
                    <a:pt x="5105" y="12268"/>
                    <a:pt x="5508" y="12413"/>
                    <a:pt x="5909" y="12413"/>
                  </a:cubicBezTo>
                  <a:cubicBezTo>
                    <a:pt x="6421" y="12413"/>
                    <a:pt x="6928" y="12176"/>
                    <a:pt x="7251" y="11720"/>
                  </a:cubicBezTo>
                  <a:cubicBezTo>
                    <a:pt x="7310" y="11724"/>
                    <a:pt x="7368" y="11726"/>
                    <a:pt x="7426" y="11726"/>
                  </a:cubicBezTo>
                  <a:cubicBezTo>
                    <a:pt x="8103" y="11726"/>
                    <a:pt x="8754" y="11458"/>
                    <a:pt x="9236" y="10977"/>
                  </a:cubicBezTo>
                  <a:cubicBezTo>
                    <a:pt x="9705" y="10510"/>
                    <a:pt x="9974" y="9877"/>
                    <a:pt x="9988" y="9215"/>
                  </a:cubicBezTo>
                  <a:cubicBezTo>
                    <a:pt x="11357" y="8913"/>
                    <a:pt x="12116" y="7439"/>
                    <a:pt x="11568" y="6148"/>
                  </a:cubicBezTo>
                  <a:cubicBezTo>
                    <a:pt x="12497" y="5465"/>
                    <a:pt x="12819" y="4226"/>
                    <a:pt x="12342" y="3177"/>
                  </a:cubicBezTo>
                  <a:cubicBezTo>
                    <a:pt x="12846" y="2354"/>
                    <a:pt x="12721" y="1293"/>
                    <a:pt x="12040" y="610"/>
                  </a:cubicBezTo>
                  <a:cubicBezTo>
                    <a:pt x="11637" y="209"/>
                    <a:pt x="11104" y="1"/>
                    <a:pt x="10565" y="1"/>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5"/>
            <p:cNvSpPr/>
            <p:nvPr/>
          </p:nvSpPr>
          <p:spPr>
            <a:xfrm>
              <a:off x="1593650" y="1581825"/>
              <a:ext cx="16400" cy="36850"/>
            </a:xfrm>
            <a:custGeom>
              <a:rect b="b" l="l" r="r" t="t"/>
              <a:pathLst>
                <a:path extrusionOk="0" h="1474" w="656">
                  <a:moveTo>
                    <a:pt x="535" y="0"/>
                  </a:moveTo>
                  <a:lnTo>
                    <a:pt x="535" y="0"/>
                  </a:lnTo>
                  <a:cubicBezTo>
                    <a:pt x="380" y="3"/>
                    <a:pt x="227" y="20"/>
                    <a:pt x="73" y="51"/>
                  </a:cubicBezTo>
                  <a:cubicBezTo>
                    <a:pt x="1" y="481"/>
                    <a:pt x="43" y="922"/>
                    <a:pt x="195" y="1330"/>
                  </a:cubicBezTo>
                  <a:cubicBezTo>
                    <a:pt x="228" y="1416"/>
                    <a:pt x="311" y="1474"/>
                    <a:pt x="404" y="1474"/>
                  </a:cubicBezTo>
                  <a:cubicBezTo>
                    <a:pt x="431" y="1474"/>
                    <a:pt x="456" y="1469"/>
                    <a:pt x="481" y="1460"/>
                  </a:cubicBezTo>
                  <a:cubicBezTo>
                    <a:pt x="596" y="1416"/>
                    <a:pt x="655" y="1290"/>
                    <a:pt x="611" y="1174"/>
                  </a:cubicBezTo>
                  <a:cubicBezTo>
                    <a:pt x="475" y="808"/>
                    <a:pt x="446" y="410"/>
                    <a:pt x="530" y="27"/>
                  </a:cubicBezTo>
                  <a:cubicBezTo>
                    <a:pt x="532" y="19"/>
                    <a:pt x="534" y="9"/>
                    <a:pt x="535"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5"/>
            <p:cNvSpPr/>
            <p:nvPr/>
          </p:nvSpPr>
          <p:spPr>
            <a:xfrm>
              <a:off x="1564275" y="1523225"/>
              <a:ext cx="278150" cy="302325"/>
            </a:xfrm>
            <a:custGeom>
              <a:rect b="b" l="l" r="r" t="t"/>
              <a:pathLst>
                <a:path extrusionOk="0" h="12093" w="11126">
                  <a:moveTo>
                    <a:pt x="9956" y="0"/>
                  </a:moveTo>
                  <a:lnTo>
                    <a:pt x="9956" y="0"/>
                  </a:lnTo>
                  <a:cubicBezTo>
                    <a:pt x="10377" y="673"/>
                    <a:pt x="10381" y="1526"/>
                    <a:pt x="9964" y="2202"/>
                  </a:cubicBezTo>
                  <a:cubicBezTo>
                    <a:pt x="10089" y="2474"/>
                    <a:pt x="10161" y="2767"/>
                    <a:pt x="10180" y="3066"/>
                  </a:cubicBezTo>
                  <a:cubicBezTo>
                    <a:pt x="10143" y="3096"/>
                    <a:pt x="9962" y="3302"/>
                    <a:pt x="9627" y="3457"/>
                  </a:cubicBezTo>
                  <a:cubicBezTo>
                    <a:pt x="9516" y="3508"/>
                    <a:pt x="9467" y="3639"/>
                    <a:pt x="9519" y="3750"/>
                  </a:cubicBezTo>
                  <a:cubicBezTo>
                    <a:pt x="9556" y="3832"/>
                    <a:pt x="9637" y="3880"/>
                    <a:pt x="9722" y="3880"/>
                  </a:cubicBezTo>
                  <a:cubicBezTo>
                    <a:pt x="9753" y="3880"/>
                    <a:pt x="9784" y="3874"/>
                    <a:pt x="9814" y="3860"/>
                  </a:cubicBezTo>
                  <a:cubicBezTo>
                    <a:pt x="9927" y="3806"/>
                    <a:pt x="10037" y="3745"/>
                    <a:pt x="10139" y="3674"/>
                  </a:cubicBezTo>
                  <a:lnTo>
                    <a:pt x="10139" y="3674"/>
                  </a:lnTo>
                  <a:cubicBezTo>
                    <a:pt x="10048" y="4152"/>
                    <a:pt x="9816" y="4590"/>
                    <a:pt x="9472" y="4932"/>
                  </a:cubicBezTo>
                  <a:cubicBezTo>
                    <a:pt x="9384" y="5020"/>
                    <a:pt x="9291" y="5101"/>
                    <a:pt x="9192" y="5173"/>
                  </a:cubicBezTo>
                  <a:cubicBezTo>
                    <a:pt x="9740" y="6465"/>
                    <a:pt x="8981" y="7939"/>
                    <a:pt x="7610" y="8241"/>
                  </a:cubicBezTo>
                  <a:cubicBezTo>
                    <a:pt x="7583" y="9645"/>
                    <a:pt x="6435" y="10752"/>
                    <a:pt x="5052" y="10752"/>
                  </a:cubicBezTo>
                  <a:cubicBezTo>
                    <a:pt x="4994" y="10752"/>
                    <a:pt x="4935" y="10750"/>
                    <a:pt x="4875" y="10746"/>
                  </a:cubicBezTo>
                  <a:cubicBezTo>
                    <a:pt x="4567" y="11180"/>
                    <a:pt x="4066" y="11438"/>
                    <a:pt x="3533" y="11438"/>
                  </a:cubicBezTo>
                  <a:lnTo>
                    <a:pt x="3530" y="11438"/>
                  </a:lnTo>
                  <a:cubicBezTo>
                    <a:pt x="3250" y="11436"/>
                    <a:pt x="2997" y="11271"/>
                    <a:pt x="2884" y="11016"/>
                  </a:cubicBezTo>
                  <a:cubicBezTo>
                    <a:pt x="2805" y="10837"/>
                    <a:pt x="2764" y="10645"/>
                    <a:pt x="2764" y="10451"/>
                  </a:cubicBezTo>
                  <a:cubicBezTo>
                    <a:pt x="2764" y="10331"/>
                    <a:pt x="2671" y="10232"/>
                    <a:pt x="2552" y="10224"/>
                  </a:cubicBezTo>
                  <a:cubicBezTo>
                    <a:pt x="2549" y="10223"/>
                    <a:pt x="2546" y="10223"/>
                    <a:pt x="2543" y="10223"/>
                  </a:cubicBezTo>
                  <a:cubicBezTo>
                    <a:pt x="2420" y="10223"/>
                    <a:pt x="2319" y="10323"/>
                    <a:pt x="2319" y="10446"/>
                  </a:cubicBezTo>
                  <a:cubicBezTo>
                    <a:pt x="2319" y="10632"/>
                    <a:pt x="2348" y="10815"/>
                    <a:pt x="2402" y="10992"/>
                  </a:cubicBezTo>
                  <a:cubicBezTo>
                    <a:pt x="1582" y="10913"/>
                    <a:pt x="734" y="10561"/>
                    <a:pt x="1" y="9952"/>
                  </a:cubicBezTo>
                  <a:lnTo>
                    <a:pt x="1" y="9952"/>
                  </a:lnTo>
                  <a:cubicBezTo>
                    <a:pt x="98" y="10070"/>
                    <a:pt x="203" y="10183"/>
                    <a:pt x="314" y="10294"/>
                  </a:cubicBezTo>
                  <a:cubicBezTo>
                    <a:pt x="1117" y="11099"/>
                    <a:pt x="2112" y="11557"/>
                    <a:pt x="3064" y="11648"/>
                  </a:cubicBezTo>
                  <a:cubicBezTo>
                    <a:pt x="3384" y="11948"/>
                    <a:pt x="3787" y="12093"/>
                    <a:pt x="4187" y="12093"/>
                  </a:cubicBezTo>
                  <a:cubicBezTo>
                    <a:pt x="4699" y="12093"/>
                    <a:pt x="5206" y="11856"/>
                    <a:pt x="5529" y="11400"/>
                  </a:cubicBezTo>
                  <a:cubicBezTo>
                    <a:pt x="5590" y="11405"/>
                    <a:pt x="5650" y="11407"/>
                    <a:pt x="5710" y="11407"/>
                  </a:cubicBezTo>
                  <a:cubicBezTo>
                    <a:pt x="7092" y="11407"/>
                    <a:pt x="8239" y="10300"/>
                    <a:pt x="8268" y="8897"/>
                  </a:cubicBezTo>
                  <a:cubicBezTo>
                    <a:pt x="9637" y="8593"/>
                    <a:pt x="10396" y="7121"/>
                    <a:pt x="9848" y="5828"/>
                  </a:cubicBezTo>
                  <a:cubicBezTo>
                    <a:pt x="10775" y="5145"/>
                    <a:pt x="11099" y="3906"/>
                    <a:pt x="10622" y="2857"/>
                  </a:cubicBezTo>
                  <a:cubicBezTo>
                    <a:pt x="11126" y="2034"/>
                    <a:pt x="11001" y="973"/>
                    <a:pt x="10320" y="292"/>
                  </a:cubicBezTo>
                  <a:cubicBezTo>
                    <a:pt x="10209" y="181"/>
                    <a:pt x="10087" y="83"/>
                    <a:pt x="9956"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65"/>
          <p:cNvGrpSpPr/>
          <p:nvPr/>
        </p:nvGrpSpPr>
        <p:grpSpPr>
          <a:xfrm>
            <a:off x="7801000" y="3223000"/>
            <a:ext cx="305700" cy="367675"/>
            <a:chOff x="7044625" y="3223000"/>
            <a:chExt cx="305700" cy="367675"/>
          </a:xfrm>
        </p:grpSpPr>
        <p:sp>
          <p:nvSpPr>
            <p:cNvPr id="5679" name="Google Shape;5679;p65"/>
            <p:cNvSpPr/>
            <p:nvPr/>
          </p:nvSpPr>
          <p:spPr>
            <a:xfrm>
              <a:off x="7054200" y="3223000"/>
              <a:ext cx="286450" cy="190925"/>
            </a:xfrm>
            <a:custGeom>
              <a:rect b="b" l="l" r="r" t="t"/>
              <a:pathLst>
                <a:path extrusionOk="0" h="7637" w="11458">
                  <a:moveTo>
                    <a:pt x="11041" y="0"/>
                  </a:moveTo>
                  <a:cubicBezTo>
                    <a:pt x="11040" y="0"/>
                    <a:pt x="11039" y="0"/>
                    <a:pt x="11038" y="0"/>
                  </a:cubicBezTo>
                  <a:lnTo>
                    <a:pt x="419" y="0"/>
                  </a:lnTo>
                  <a:cubicBezTo>
                    <a:pt x="418" y="0"/>
                    <a:pt x="417" y="0"/>
                    <a:pt x="416" y="0"/>
                  </a:cubicBezTo>
                  <a:cubicBezTo>
                    <a:pt x="186" y="0"/>
                    <a:pt x="1" y="188"/>
                    <a:pt x="1" y="418"/>
                  </a:cubicBezTo>
                  <a:lnTo>
                    <a:pt x="1" y="7637"/>
                  </a:lnTo>
                  <a:lnTo>
                    <a:pt x="11458" y="7637"/>
                  </a:lnTo>
                  <a:lnTo>
                    <a:pt x="11458" y="417"/>
                  </a:lnTo>
                  <a:cubicBezTo>
                    <a:pt x="11456" y="187"/>
                    <a:pt x="11271" y="0"/>
                    <a:pt x="11041" y="0"/>
                  </a:cubicBezTo>
                  <a:close/>
                </a:path>
              </a:pathLst>
            </a:custGeom>
            <a:solidFill>
              <a:srgbClr val="2C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5"/>
            <p:cNvSpPr/>
            <p:nvPr/>
          </p:nvSpPr>
          <p:spPr>
            <a:xfrm>
              <a:off x="7054200" y="3223000"/>
              <a:ext cx="286450" cy="190925"/>
            </a:xfrm>
            <a:custGeom>
              <a:rect b="b" l="l" r="r" t="t"/>
              <a:pathLst>
                <a:path extrusionOk="0" h="7637" w="11458">
                  <a:moveTo>
                    <a:pt x="3597" y="0"/>
                  </a:moveTo>
                  <a:lnTo>
                    <a:pt x="3597" y="3597"/>
                  </a:lnTo>
                  <a:lnTo>
                    <a:pt x="1" y="3597"/>
                  </a:lnTo>
                  <a:lnTo>
                    <a:pt x="1" y="4040"/>
                  </a:lnTo>
                  <a:lnTo>
                    <a:pt x="3597" y="4040"/>
                  </a:lnTo>
                  <a:lnTo>
                    <a:pt x="3597" y="7637"/>
                  </a:lnTo>
                  <a:lnTo>
                    <a:pt x="4041" y="7637"/>
                  </a:lnTo>
                  <a:lnTo>
                    <a:pt x="4041" y="4038"/>
                  </a:lnTo>
                  <a:lnTo>
                    <a:pt x="7416" y="4038"/>
                  </a:lnTo>
                  <a:lnTo>
                    <a:pt x="7416" y="7637"/>
                  </a:lnTo>
                  <a:lnTo>
                    <a:pt x="7860" y="7637"/>
                  </a:lnTo>
                  <a:lnTo>
                    <a:pt x="7860" y="4038"/>
                  </a:lnTo>
                  <a:lnTo>
                    <a:pt x="11458" y="4038"/>
                  </a:lnTo>
                  <a:lnTo>
                    <a:pt x="11458" y="3595"/>
                  </a:lnTo>
                  <a:lnTo>
                    <a:pt x="7860" y="3595"/>
                  </a:lnTo>
                  <a:lnTo>
                    <a:pt x="7860" y="0"/>
                  </a:lnTo>
                  <a:lnTo>
                    <a:pt x="7416" y="0"/>
                  </a:lnTo>
                  <a:lnTo>
                    <a:pt x="7416" y="3597"/>
                  </a:lnTo>
                  <a:lnTo>
                    <a:pt x="4041" y="3597"/>
                  </a:lnTo>
                  <a:lnTo>
                    <a:pt x="4041" y="0"/>
                  </a:ln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5"/>
            <p:cNvSpPr/>
            <p:nvPr/>
          </p:nvSpPr>
          <p:spPr>
            <a:xfrm>
              <a:off x="7306825" y="3223000"/>
              <a:ext cx="33800" cy="190925"/>
            </a:xfrm>
            <a:custGeom>
              <a:rect b="b" l="l" r="r" t="t"/>
              <a:pathLst>
                <a:path extrusionOk="0" h="7637" w="1352">
                  <a:moveTo>
                    <a:pt x="4" y="0"/>
                  </a:moveTo>
                  <a:cubicBezTo>
                    <a:pt x="3" y="0"/>
                    <a:pt x="2" y="0"/>
                    <a:pt x="1" y="0"/>
                  </a:cubicBezTo>
                  <a:lnTo>
                    <a:pt x="7" y="0"/>
                  </a:lnTo>
                  <a:cubicBezTo>
                    <a:pt x="6" y="0"/>
                    <a:pt x="5" y="0"/>
                    <a:pt x="4" y="0"/>
                  </a:cubicBezTo>
                  <a:close/>
                  <a:moveTo>
                    <a:pt x="7" y="0"/>
                  </a:moveTo>
                  <a:cubicBezTo>
                    <a:pt x="235" y="2"/>
                    <a:pt x="419" y="189"/>
                    <a:pt x="419" y="418"/>
                  </a:cubicBezTo>
                  <a:lnTo>
                    <a:pt x="419" y="7637"/>
                  </a:lnTo>
                  <a:lnTo>
                    <a:pt x="1351" y="7637"/>
                  </a:lnTo>
                  <a:lnTo>
                    <a:pt x="1351" y="417"/>
                  </a:lnTo>
                  <a:cubicBezTo>
                    <a:pt x="1351" y="186"/>
                    <a:pt x="1164" y="0"/>
                    <a:pt x="933" y="0"/>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5"/>
            <p:cNvSpPr/>
            <p:nvPr/>
          </p:nvSpPr>
          <p:spPr>
            <a:xfrm>
              <a:off x="7044625" y="3360075"/>
              <a:ext cx="305700" cy="230600"/>
            </a:xfrm>
            <a:custGeom>
              <a:rect b="b" l="l" r="r" t="t"/>
              <a:pathLst>
                <a:path extrusionOk="0" h="9224" w="12228">
                  <a:moveTo>
                    <a:pt x="264" y="1"/>
                  </a:moveTo>
                  <a:cubicBezTo>
                    <a:pt x="126" y="1"/>
                    <a:pt x="1" y="111"/>
                    <a:pt x="1" y="262"/>
                  </a:cubicBezTo>
                  <a:lnTo>
                    <a:pt x="1" y="8244"/>
                  </a:lnTo>
                  <a:cubicBezTo>
                    <a:pt x="1" y="8785"/>
                    <a:pt x="439" y="9224"/>
                    <a:pt x="980" y="9224"/>
                  </a:cubicBezTo>
                  <a:lnTo>
                    <a:pt x="11247" y="9224"/>
                  </a:lnTo>
                  <a:cubicBezTo>
                    <a:pt x="11789" y="9224"/>
                    <a:pt x="12227" y="8785"/>
                    <a:pt x="12227" y="8244"/>
                  </a:cubicBezTo>
                  <a:lnTo>
                    <a:pt x="12227" y="1933"/>
                  </a:lnTo>
                  <a:cubicBezTo>
                    <a:pt x="12227" y="1786"/>
                    <a:pt x="12108" y="1671"/>
                    <a:pt x="11967" y="1671"/>
                  </a:cubicBezTo>
                  <a:cubicBezTo>
                    <a:pt x="11953" y="1671"/>
                    <a:pt x="11938" y="1672"/>
                    <a:pt x="11924" y="1675"/>
                  </a:cubicBezTo>
                  <a:cubicBezTo>
                    <a:pt x="11437" y="1756"/>
                    <a:pt x="11193" y="2034"/>
                    <a:pt x="10609" y="2034"/>
                  </a:cubicBezTo>
                  <a:cubicBezTo>
                    <a:pt x="10515" y="2034"/>
                    <a:pt x="10412" y="2027"/>
                    <a:pt x="10298" y="2010"/>
                  </a:cubicBezTo>
                  <a:cubicBezTo>
                    <a:pt x="9241" y="1860"/>
                    <a:pt x="9332" y="1223"/>
                    <a:pt x="8275" y="1071"/>
                  </a:cubicBezTo>
                  <a:cubicBezTo>
                    <a:pt x="8162" y="1055"/>
                    <a:pt x="8060" y="1048"/>
                    <a:pt x="7967" y="1048"/>
                  </a:cubicBezTo>
                  <a:cubicBezTo>
                    <a:pt x="7281" y="1048"/>
                    <a:pt x="7064" y="1430"/>
                    <a:pt x="6380" y="1430"/>
                  </a:cubicBezTo>
                  <a:cubicBezTo>
                    <a:pt x="6286" y="1430"/>
                    <a:pt x="6183" y="1423"/>
                    <a:pt x="6069" y="1407"/>
                  </a:cubicBezTo>
                  <a:cubicBezTo>
                    <a:pt x="5010" y="1255"/>
                    <a:pt x="5101" y="619"/>
                    <a:pt x="4044" y="468"/>
                  </a:cubicBezTo>
                  <a:cubicBezTo>
                    <a:pt x="3930" y="451"/>
                    <a:pt x="3827" y="444"/>
                    <a:pt x="3733" y="444"/>
                  </a:cubicBezTo>
                  <a:cubicBezTo>
                    <a:pt x="3048" y="444"/>
                    <a:pt x="2832" y="826"/>
                    <a:pt x="2145" y="826"/>
                  </a:cubicBezTo>
                  <a:cubicBezTo>
                    <a:pt x="2052" y="826"/>
                    <a:pt x="1950" y="819"/>
                    <a:pt x="1837" y="803"/>
                  </a:cubicBezTo>
                  <a:cubicBezTo>
                    <a:pt x="1017" y="685"/>
                    <a:pt x="888" y="275"/>
                    <a:pt x="378" y="27"/>
                  </a:cubicBezTo>
                  <a:cubicBezTo>
                    <a:pt x="341" y="9"/>
                    <a:pt x="302" y="1"/>
                    <a:pt x="264" y="1"/>
                  </a:cubicBezTo>
                  <a:close/>
                </a:path>
              </a:pathLst>
            </a:custGeom>
            <a:solidFill>
              <a:srgbClr val="6F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5"/>
            <p:cNvSpPr/>
            <p:nvPr/>
          </p:nvSpPr>
          <p:spPr>
            <a:xfrm>
              <a:off x="7101925" y="3456850"/>
              <a:ext cx="190975" cy="63900"/>
            </a:xfrm>
            <a:custGeom>
              <a:rect b="b" l="l" r="r" t="t"/>
              <a:pathLst>
                <a:path extrusionOk="0" h="2556" w="7639">
                  <a:moveTo>
                    <a:pt x="316" y="1"/>
                  </a:moveTo>
                  <a:cubicBezTo>
                    <a:pt x="142" y="1"/>
                    <a:pt x="0" y="143"/>
                    <a:pt x="0" y="316"/>
                  </a:cubicBezTo>
                  <a:lnTo>
                    <a:pt x="0" y="2240"/>
                  </a:lnTo>
                  <a:cubicBezTo>
                    <a:pt x="0" y="2414"/>
                    <a:pt x="142" y="2555"/>
                    <a:pt x="316" y="2555"/>
                  </a:cubicBezTo>
                  <a:lnTo>
                    <a:pt x="7323" y="2555"/>
                  </a:lnTo>
                  <a:cubicBezTo>
                    <a:pt x="7497" y="2555"/>
                    <a:pt x="7639" y="2414"/>
                    <a:pt x="7639" y="2240"/>
                  </a:cubicBezTo>
                  <a:lnTo>
                    <a:pt x="7639" y="316"/>
                  </a:lnTo>
                  <a:cubicBezTo>
                    <a:pt x="7639" y="143"/>
                    <a:pt x="7497" y="1"/>
                    <a:pt x="7323"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5"/>
            <p:cNvSpPr/>
            <p:nvPr/>
          </p:nvSpPr>
          <p:spPr>
            <a:xfrm>
              <a:off x="7304675" y="3401850"/>
              <a:ext cx="45550" cy="188825"/>
            </a:xfrm>
            <a:custGeom>
              <a:rect b="b" l="l" r="r" t="t"/>
              <a:pathLst>
                <a:path extrusionOk="0" h="7553" w="1822">
                  <a:moveTo>
                    <a:pt x="1561" y="1"/>
                  </a:moveTo>
                  <a:cubicBezTo>
                    <a:pt x="1548" y="1"/>
                    <a:pt x="1534" y="2"/>
                    <a:pt x="1520" y="4"/>
                  </a:cubicBezTo>
                  <a:cubicBezTo>
                    <a:pt x="1125" y="70"/>
                    <a:pt x="891" y="265"/>
                    <a:pt x="505" y="336"/>
                  </a:cubicBezTo>
                  <a:cubicBezTo>
                    <a:pt x="714" y="336"/>
                    <a:pt x="884" y="506"/>
                    <a:pt x="884" y="715"/>
                  </a:cubicBezTo>
                  <a:lnTo>
                    <a:pt x="884" y="6576"/>
                  </a:lnTo>
                  <a:cubicBezTo>
                    <a:pt x="884" y="7081"/>
                    <a:pt x="501" y="7502"/>
                    <a:pt x="1" y="7553"/>
                  </a:cubicBezTo>
                  <a:lnTo>
                    <a:pt x="842" y="7553"/>
                  </a:lnTo>
                  <a:cubicBezTo>
                    <a:pt x="1383" y="7553"/>
                    <a:pt x="1822" y="7113"/>
                    <a:pt x="1822" y="6571"/>
                  </a:cubicBezTo>
                  <a:lnTo>
                    <a:pt x="1822" y="262"/>
                  </a:lnTo>
                  <a:cubicBezTo>
                    <a:pt x="1822" y="116"/>
                    <a:pt x="1703" y="1"/>
                    <a:pt x="1561" y="1"/>
                  </a:cubicBezTo>
                  <a:close/>
                </a:path>
              </a:pathLst>
            </a:custGeom>
            <a:solidFill>
              <a:srgbClr val="553E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5" name="Google Shape;5685;p65"/>
          <p:cNvGrpSpPr/>
          <p:nvPr/>
        </p:nvGrpSpPr>
        <p:grpSpPr>
          <a:xfrm>
            <a:off x="2343438" y="2631950"/>
            <a:ext cx="167975" cy="367800"/>
            <a:chOff x="1521775" y="2631950"/>
            <a:chExt cx="167975" cy="367800"/>
          </a:xfrm>
        </p:grpSpPr>
        <p:sp>
          <p:nvSpPr>
            <p:cNvPr id="5686" name="Google Shape;5686;p65"/>
            <p:cNvSpPr/>
            <p:nvPr/>
          </p:nvSpPr>
          <p:spPr>
            <a:xfrm>
              <a:off x="1583800" y="2804275"/>
              <a:ext cx="43950" cy="195400"/>
            </a:xfrm>
            <a:custGeom>
              <a:rect b="b" l="l" r="r" t="t"/>
              <a:pathLst>
                <a:path extrusionOk="0" h="7816" w="1758">
                  <a:moveTo>
                    <a:pt x="0" y="1"/>
                  </a:moveTo>
                  <a:lnTo>
                    <a:pt x="0" y="6937"/>
                  </a:lnTo>
                  <a:cubicBezTo>
                    <a:pt x="0" y="7423"/>
                    <a:pt x="393" y="7816"/>
                    <a:pt x="879" y="7816"/>
                  </a:cubicBezTo>
                  <a:cubicBezTo>
                    <a:pt x="1364" y="7816"/>
                    <a:pt x="1757" y="7423"/>
                    <a:pt x="1757" y="6937"/>
                  </a:cubicBezTo>
                  <a:lnTo>
                    <a:pt x="1757" y="1"/>
                  </a:ln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5"/>
            <p:cNvSpPr/>
            <p:nvPr/>
          </p:nvSpPr>
          <p:spPr>
            <a:xfrm>
              <a:off x="1594025" y="2804275"/>
              <a:ext cx="33725" cy="195475"/>
            </a:xfrm>
            <a:custGeom>
              <a:rect b="b" l="l" r="r" t="t"/>
              <a:pathLst>
                <a:path extrusionOk="0" h="7819" w="1349">
                  <a:moveTo>
                    <a:pt x="411" y="1"/>
                  </a:moveTo>
                  <a:lnTo>
                    <a:pt x="411" y="6937"/>
                  </a:lnTo>
                  <a:cubicBezTo>
                    <a:pt x="411" y="7239"/>
                    <a:pt x="256" y="7519"/>
                    <a:pt x="1" y="7681"/>
                  </a:cubicBezTo>
                  <a:cubicBezTo>
                    <a:pt x="150" y="7775"/>
                    <a:pt x="311" y="7818"/>
                    <a:pt x="468" y="7818"/>
                  </a:cubicBezTo>
                  <a:cubicBezTo>
                    <a:pt x="926" y="7818"/>
                    <a:pt x="1348" y="7454"/>
                    <a:pt x="1348" y="6937"/>
                  </a:cubicBezTo>
                  <a:lnTo>
                    <a:pt x="1348"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5"/>
            <p:cNvSpPr/>
            <p:nvPr/>
          </p:nvSpPr>
          <p:spPr>
            <a:xfrm>
              <a:off x="1521775" y="2632625"/>
              <a:ext cx="167975" cy="269400"/>
            </a:xfrm>
            <a:custGeom>
              <a:rect b="b" l="l" r="r" t="t"/>
              <a:pathLst>
                <a:path extrusionOk="0" h="10776" w="6719">
                  <a:moveTo>
                    <a:pt x="3360" y="1"/>
                  </a:moveTo>
                  <a:cubicBezTo>
                    <a:pt x="1515" y="1"/>
                    <a:pt x="14" y="1488"/>
                    <a:pt x="1" y="3334"/>
                  </a:cubicBezTo>
                  <a:lnTo>
                    <a:pt x="1" y="9591"/>
                  </a:lnTo>
                  <a:cubicBezTo>
                    <a:pt x="1" y="10244"/>
                    <a:pt x="530" y="10775"/>
                    <a:pt x="1183" y="10775"/>
                  </a:cubicBezTo>
                  <a:lnTo>
                    <a:pt x="5537" y="10775"/>
                  </a:lnTo>
                  <a:cubicBezTo>
                    <a:pt x="6189" y="10775"/>
                    <a:pt x="6719" y="10244"/>
                    <a:pt x="6719" y="9591"/>
                  </a:cubicBezTo>
                  <a:lnTo>
                    <a:pt x="6719" y="3334"/>
                  </a:lnTo>
                  <a:cubicBezTo>
                    <a:pt x="6703" y="1488"/>
                    <a:pt x="5204" y="1"/>
                    <a:pt x="3360"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5"/>
            <p:cNvSpPr/>
            <p:nvPr/>
          </p:nvSpPr>
          <p:spPr>
            <a:xfrm>
              <a:off x="1593900" y="2631950"/>
              <a:ext cx="95850" cy="269475"/>
            </a:xfrm>
            <a:custGeom>
              <a:rect b="b" l="l" r="r" t="t"/>
              <a:pathLst>
                <a:path extrusionOk="0" h="10779" w="3834">
                  <a:moveTo>
                    <a:pt x="475" y="1"/>
                  </a:moveTo>
                  <a:cubicBezTo>
                    <a:pt x="316" y="2"/>
                    <a:pt x="158" y="12"/>
                    <a:pt x="1" y="36"/>
                  </a:cubicBezTo>
                  <a:cubicBezTo>
                    <a:pt x="1655" y="270"/>
                    <a:pt x="2886" y="1688"/>
                    <a:pt x="2886" y="3361"/>
                  </a:cubicBezTo>
                  <a:lnTo>
                    <a:pt x="2886" y="10778"/>
                  </a:lnTo>
                  <a:cubicBezTo>
                    <a:pt x="3437" y="10667"/>
                    <a:pt x="3834" y="10182"/>
                    <a:pt x="3834" y="9618"/>
                  </a:cubicBezTo>
                  <a:lnTo>
                    <a:pt x="3834" y="3361"/>
                  </a:lnTo>
                  <a:cubicBezTo>
                    <a:pt x="3834" y="1505"/>
                    <a:pt x="2330" y="1"/>
                    <a:pt x="475" y="1"/>
                  </a:cubicBezTo>
                  <a:close/>
                </a:path>
              </a:pathLst>
            </a:custGeom>
            <a:solidFill>
              <a:srgbClr val="3C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5"/>
            <p:cNvSpPr/>
            <p:nvPr/>
          </p:nvSpPr>
          <p:spPr>
            <a:xfrm>
              <a:off x="1549575" y="2704750"/>
              <a:ext cx="21600" cy="157725"/>
            </a:xfrm>
            <a:custGeom>
              <a:rect b="b" l="l" r="r" t="t"/>
              <a:pathLst>
                <a:path extrusionOk="0" h="6309" w="864">
                  <a:moveTo>
                    <a:pt x="432" y="1"/>
                  </a:moveTo>
                  <a:cubicBezTo>
                    <a:pt x="194" y="1"/>
                    <a:pt x="0" y="194"/>
                    <a:pt x="0" y="432"/>
                  </a:cubicBezTo>
                  <a:lnTo>
                    <a:pt x="0" y="5877"/>
                  </a:lnTo>
                  <a:cubicBezTo>
                    <a:pt x="0" y="6116"/>
                    <a:pt x="194" y="6308"/>
                    <a:pt x="432" y="6308"/>
                  </a:cubicBezTo>
                  <a:cubicBezTo>
                    <a:pt x="670" y="6308"/>
                    <a:pt x="863" y="6115"/>
                    <a:pt x="863" y="5877"/>
                  </a:cubicBezTo>
                  <a:lnTo>
                    <a:pt x="863" y="432"/>
                  </a:lnTo>
                  <a:cubicBezTo>
                    <a:pt x="863" y="194"/>
                    <a:pt x="670" y="1"/>
                    <a:pt x="43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5"/>
            <p:cNvSpPr/>
            <p:nvPr/>
          </p:nvSpPr>
          <p:spPr>
            <a:xfrm>
              <a:off x="1594975" y="2704750"/>
              <a:ext cx="21600" cy="157725"/>
            </a:xfrm>
            <a:custGeom>
              <a:rect b="b" l="l" r="r" t="t"/>
              <a:pathLst>
                <a:path extrusionOk="0" h="6309" w="864">
                  <a:moveTo>
                    <a:pt x="432" y="1"/>
                  </a:moveTo>
                  <a:cubicBezTo>
                    <a:pt x="194" y="1"/>
                    <a:pt x="0" y="194"/>
                    <a:pt x="0" y="432"/>
                  </a:cubicBezTo>
                  <a:lnTo>
                    <a:pt x="0" y="5877"/>
                  </a:lnTo>
                  <a:cubicBezTo>
                    <a:pt x="0" y="6116"/>
                    <a:pt x="194" y="6308"/>
                    <a:pt x="432" y="6308"/>
                  </a:cubicBezTo>
                  <a:cubicBezTo>
                    <a:pt x="669" y="6308"/>
                    <a:pt x="863" y="6115"/>
                    <a:pt x="863" y="5877"/>
                  </a:cubicBezTo>
                  <a:lnTo>
                    <a:pt x="863" y="432"/>
                  </a:lnTo>
                  <a:cubicBezTo>
                    <a:pt x="863" y="194"/>
                    <a:pt x="669" y="1"/>
                    <a:pt x="43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5"/>
            <p:cNvSpPr/>
            <p:nvPr/>
          </p:nvSpPr>
          <p:spPr>
            <a:xfrm>
              <a:off x="1640375" y="2704750"/>
              <a:ext cx="21600" cy="157725"/>
            </a:xfrm>
            <a:custGeom>
              <a:rect b="b" l="l" r="r" t="t"/>
              <a:pathLst>
                <a:path extrusionOk="0" h="6309" w="864">
                  <a:moveTo>
                    <a:pt x="432" y="1"/>
                  </a:moveTo>
                  <a:cubicBezTo>
                    <a:pt x="194" y="1"/>
                    <a:pt x="0" y="194"/>
                    <a:pt x="0" y="432"/>
                  </a:cubicBezTo>
                  <a:lnTo>
                    <a:pt x="0" y="5877"/>
                  </a:lnTo>
                  <a:cubicBezTo>
                    <a:pt x="0" y="6116"/>
                    <a:pt x="194" y="6308"/>
                    <a:pt x="432" y="6308"/>
                  </a:cubicBezTo>
                  <a:cubicBezTo>
                    <a:pt x="669" y="6308"/>
                    <a:pt x="863" y="6115"/>
                    <a:pt x="863" y="5877"/>
                  </a:cubicBezTo>
                  <a:lnTo>
                    <a:pt x="863" y="432"/>
                  </a:lnTo>
                  <a:cubicBezTo>
                    <a:pt x="863" y="194"/>
                    <a:pt x="669" y="1"/>
                    <a:pt x="43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65"/>
          <p:cNvGrpSpPr/>
          <p:nvPr/>
        </p:nvGrpSpPr>
        <p:grpSpPr>
          <a:xfrm>
            <a:off x="5964350" y="2068950"/>
            <a:ext cx="270925" cy="367700"/>
            <a:chOff x="5207975" y="2068950"/>
            <a:chExt cx="270925" cy="367700"/>
          </a:xfrm>
        </p:grpSpPr>
        <p:sp>
          <p:nvSpPr>
            <p:cNvPr id="5694" name="Google Shape;5694;p65"/>
            <p:cNvSpPr/>
            <p:nvPr/>
          </p:nvSpPr>
          <p:spPr>
            <a:xfrm>
              <a:off x="5207975" y="2124550"/>
              <a:ext cx="270875" cy="293400"/>
            </a:xfrm>
            <a:custGeom>
              <a:rect b="b" l="l" r="r" t="t"/>
              <a:pathLst>
                <a:path extrusionOk="0" h="11736" w="10835">
                  <a:moveTo>
                    <a:pt x="5418" y="0"/>
                  </a:moveTo>
                  <a:cubicBezTo>
                    <a:pt x="2710" y="0"/>
                    <a:pt x="1" y="970"/>
                    <a:pt x="1" y="3250"/>
                  </a:cubicBezTo>
                  <a:cubicBezTo>
                    <a:pt x="1" y="6529"/>
                    <a:pt x="2803" y="9755"/>
                    <a:pt x="4376" y="11308"/>
                  </a:cubicBezTo>
                  <a:cubicBezTo>
                    <a:pt x="4666" y="11593"/>
                    <a:pt x="5042" y="11735"/>
                    <a:pt x="5418" y="11735"/>
                  </a:cubicBezTo>
                  <a:cubicBezTo>
                    <a:pt x="5795" y="11735"/>
                    <a:pt x="6171" y="11593"/>
                    <a:pt x="6460" y="11308"/>
                  </a:cubicBezTo>
                  <a:cubicBezTo>
                    <a:pt x="8034" y="9755"/>
                    <a:pt x="10834" y="6529"/>
                    <a:pt x="10834" y="3250"/>
                  </a:cubicBezTo>
                  <a:cubicBezTo>
                    <a:pt x="10834" y="970"/>
                    <a:pt x="8126" y="0"/>
                    <a:pt x="5418"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5"/>
            <p:cNvSpPr/>
            <p:nvPr/>
          </p:nvSpPr>
          <p:spPr>
            <a:xfrm>
              <a:off x="5332600" y="2124550"/>
              <a:ext cx="146300" cy="293400"/>
            </a:xfrm>
            <a:custGeom>
              <a:rect b="b" l="l" r="r" t="t"/>
              <a:pathLst>
                <a:path extrusionOk="0" h="11736" w="5852">
                  <a:moveTo>
                    <a:pt x="433" y="0"/>
                  </a:moveTo>
                  <a:cubicBezTo>
                    <a:pt x="288" y="0"/>
                    <a:pt x="145" y="4"/>
                    <a:pt x="0" y="9"/>
                  </a:cubicBezTo>
                  <a:cubicBezTo>
                    <a:pt x="2556" y="108"/>
                    <a:pt x="4984" y="1091"/>
                    <a:pt x="4984" y="3250"/>
                  </a:cubicBezTo>
                  <a:cubicBezTo>
                    <a:pt x="4984" y="6531"/>
                    <a:pt x="2184" y="9755"/>
                    <a:pt x="609" y="11308"/>
                  </a:cubicBezTo>
                  <a:cubicBezTo>
                    <a:pt x="438" y="11476"/>
                    <a:pt x="229" y="11601"/>
                    <a:pt x="0" y="11670"/>
                  </a:cubicBezTo>
                  <a:cubicBezTo>
                    <a:pt x="143" y="11714"/>
                    <a:pt x="289" y="11735"/>
                    <a:pt x="434" y="11735"/>
                  </a:cubicBezTo>
                  <a:cubicBezTo>
                    <a:pt x="818" y="11735"/>
                    <a:pt x="1194" y="11586"/>
                    <a:pt x="1475" y="11308"/>
                  </a:cubicBezTo>
                  <a:cubicBezTo>
                    <a:pt x="3049" y="9755"/>
                    <a:pt x="5851" y="6531"/>
                    <a:pt x="5851" y="3250"/>
                  </a:cubicBezTo>
                  <a:cubicBezTo>
                    <a:pt x="5849" y="970"/>
                    <a:pt x="3141" y="0"/>
                    <a:pt x="433"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5"/>
            <p:cNvSpPr/>
            <p:nvPr/>
          </p:nvSpPr>
          <p:spPr>
            <a:xfrm>
              <a:off x="5337150" y="2068950"/>
              <a:ext cx="50425" cy="52975"/>
            </a:xfrm>
            <a:custGeom>
              <a:rect b="b" l="l" r="r" t="t"/>
              <a:pathLst>
                <a:path extrusionOk="0" h="2119" w="2017">
                  <a:moveTo>
                    <a:pt x="1796" y="0"/>
                  </a:moveTo>
                  <a:cubicBezTo>
                    <a:pt x="553" y="0"/>
                    <a:pt x="0" y="585"/>
                    <a:pt x="0" y="1897"/>
                  </a:cubicBezTo>
                  <a:cubicBezTo>
                    <a:pt x="0" y="2019"/>
                    <a:pt x="100" y="2118"/>
                    <a:pt x="221" y="2118"/>
                  </a:cubicBezTo>
                  <a:cubicBezTo>
                    <a:pt x="342" y="2118"/>
                    <a:pt x="442" y="2020"/>
                    <a:pt x="442" y="1899"/>
                  </a:cubicBezTo>
                  <a:cubicBezTo>
                    <a:pt x="442" y="823"/>
                    <a:pt x="796" y="442"/>
                    <a:pt x="1796" y="442"/>
                  </a:cubicBezTo>
                  <a:cubicBezTo>
                    <a:pt x="1917" y="442"/>
                    <a:pt x="2017" y="344"/>
                    <a:pt x="2017" y="221"/>
                  </a:cubicBezTo>
                  <a:cubicBezTo>
                    <a:pt x="2017" y="100"/>
                    <a:pt x="1917" y="0"/>
                    <a:pt x="1796" y="0"/>
                  </a:cubicBezTo>
                  <a:close/>
                </a:path>
              </a:pathLst>
            </a:custGeom>
            <a:solidFill>
              <a:srgbClr val="A79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5"/>
            <p:cNvSpPr/>
            <p:nvPr/>
          </p:nvSpPr>
          <p:spPr>
            <a:xfrm>
              <a:off x="5213300" y="2107100"/>
              <a:ext cx="258750" cy="79225"/>
            </a:xfrm>
            <a:custGeom>
              <a:rect b="b" l="l" r="r" t="t"/>
              <a:pathLst>
                <a:path extrusionOk="0" h="3169" w="10350">
                  <a:moveTo>
                    <a:pt x="3750" y="0"/>
                  </a:moveTo>
                  <a:cubicBezTo>
                    <a:pt x="3442" y="0"/>
                    <a:pt x="3159" y="18"/>
                    <a:pt x="2897" y="51"/>
                  </a:cubicBezTo>
                  <a:cubicBezTo>
                    <a:pt x="2604" y="86"/>
                    <a:pt x="2312" y="147"/>
                    <a:pt x="2029" y="231"/>
                  </a:cubicBezTo>
                  <a:cubicBezTo>
                    <a:pt x="906" y="574"/>
                    <a:pt x="366" y="1219"/>
                    <a:pt x="120" y="1649"/>
                  </a:cubicBezTo>
                  <a:cubicBezTo>
                    <a:pt x="0" y="1858"/>
                    <a:pt x="125" y="2123"/>
                    <a:pt x="358" y="2159"/>
                  </a:cubicBezTo>
                  <a:cubicBezTo>
                    <a:pt x="738" y="2218"/>
                    <a:pt x="1324" y="2290"/>
                    <a:pt x="1917" y="2290"/>
                  </a:cubicBezTo>
                  <a:cubicBezTo>
                    <a:pt x="2418" y="2290"/>
                    <a:pt x="2925" y="2239"/>
                    <a:pt x="3319" y="2084"/>
                  </a:cubicBezTo>
                  <a:cubicBezTo>
                    <a:pt x="3511" y="2007"/>
                    <a:pt x="3691" y="1906"/>
                    <a:pt x="3858" y="1783"/>
                  </a:cubicBezTo>
                  <a:cubicBezTo>
                    <a:pt x="4098" y="2304"/>
                    <a:pt x="4654" y="2826"/>
                    <a:pt x="4961" y="3089"/>
                  </a:cubicBezTo>
                  <a:cubicBezTo>
                    <a:pt x="5022" y="3142"/>
                    <a:pt x="5099" y="3169"/>
                    <a:pt x="5175" y="3169"/>
                  </a:cubicBezTo>
                  <a:cubicBezTo>
                    <a:pt x="5251" y="3169"/>
                    <a:pt x="5328" y="3142"/>
                    <a:pt x="5389" y="3089"/>
                  </a:cubicBezTo>
                  <a:cubicBezTo>
                    <a:pt x="5696" y="2826"/>
                    <a:pt x="6251" y="2304"/>
                    <a:pt x="6492" y="1783"/>
                  </a:cubicBezTo>
                  <a:cubicBezTo>
                    <a:pt x="6657" y="1906"/>
                    <a:pt x="6839" y="2007"/>
                    <a:pt x="7032" y="2084"/>
                  </a:cubicBezTo>
                  <a:cubicBezTo>
                    <a:pt x="7424" y="2239"/>
                    <a:pt x="7931" y="2290"/>
                    <a:pt x="8432" y="2290"/>
                  </a:cubicBezTo>
                  <a:cubicBezTo>
                    <a:pt x="9026" y="2290"/>
                    <a:pt x="9611" y="2218"/>
                    <a:pt x="9991" y="2159"/>
                  </a:cubicBezTo>
                  <a:cubicBezTo>
                    <a:pt x="10223" y="2123"/>
                    <a:pt x="10350" y="1858"/>
                    <a:pt x="10230" y="1649"/>
                  </a:cubicBezTo>
                  <a:cubicBezTo>
                    <a:pt x="9882" y="1039"/>
                    <a:pt x="8946" y="1"/>
                    <a:pt x="6603" y="1"/>
                  </a:cubicBezTo>
                  <a:cubicBezTo>
                    <a:pt x="6176" y="1"/>
                    <a:pt x="5701" y="35"/>
                    <a:pt x="5175" y="113"/>
                  </a:cubicBezTo>
                  <a:cubicBezTo>
                    <a:pt x="4650" y="35"/>
                    <a:pt x="4177" y="0"/>
                    <a:pt x="3750" y="0"/>
                  </a:cubicBezTo>
                  <a:close/>
                </a:path>
              </a:pathLst>
            </a:custGeom>
            <a:solidFill>
              <a:srgbClr val="A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5"/>
            <p:cNvSpPr/>
            <p:nvPr/>
          </p:nvSpPr>
          <p:spPr>
            <a:xfrm>
              <a:off x="5322975" y="2112500"/>
              <a:ext cx="25" cy="25"/>
            </a:xfrm>
            <a:custGeom>
              <a:rect b="b" l="l" r="r" t="t"/>
              <a:pathLst>
                <a:path extrusionOk="0" h="1" w="1">
                  <a:moveTo>
                    <a:pt x="1" y="0"/>
                  </a:moveTo>
                  <a:close/>
                </a:path>
              </a:pathLst>
            </a:custGeom>
            <a:solidFill>
              <a:srgbClr val="A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5"/>
            <p:cNvSpPr/>
            <p:nvPr/>
          </p:nvSpPr>
          <p:spPr>
            <a:xfrm>
              <a:off x="5343725" y="2107100"/>
              <a:ext cx="128300" cy="56250"/>
            </a:xfrm>
            <a:custGeom>
              <a:rect b="b" l="l" r="r" t="t"/>
              <a:pathLst>
                <a:path extrusionOk="0" h="2250" w="5132">
                  <a:moveTo>
                    <a:pt x="1383" y="1"/>
                  </a:moveTo>
                  <a:cubicBezTo>
                    <a:pt x="968" y="1"/>
                    <a:pt x="508" y="33"/>
                    <a:pt x="0" y="107"/>
                  </a:cubicBezTo>
                  <a:cubicBezTo>
                    <a:pt x="188" y="95"/>
                    <a:pt x="368" y="89"/>
                    <a:pt x="541" y="89"/>
                  </a:cubicBezTo>
                  <a:cubicBezTo>
                    <a:pt x="2904" y="89"/>
                    <a:pt x="3877" y="1143"/>
                    <a:pt x="4226" y="1754"/>
                  </a:cubicBezTo>
                  <a:cubicBezTo>
                    <a:pt x="4334" y="1941"/>
                    <a:pt x="4243" y="2182"/>
                    <a:pt x="4037" y="2250"/>
                  </a:cubicBezTo>
                  <a:cubicBezTo>
                    <a:pt x="4320" y="2224"/>
                    <a:pt x="4575" y="2191"/>
                    <a:pt x="4774" y="2159"/>
                  </a:cubicBezTo>
                  <a:cubicBezTo>
                    <a:pt x="5008" y="2123"/>
                    <a:pt x="5131" y="1858"/>
                    <a:pt x="5013" y="1649"/>
                  </a:cubicBezTo>
                  <a:cubicBezTo>
                    <a:pt x="4665" y="1039"/>
                    <a:pt x="3728" y="1"/>
                    <a:pt x="1383" y="1"/>
                  </a:cubicBezTo>
                  <a:close/>
                </a:path>
              </a:pathLst>
            </a:custGeom>
            <a:solidFill>
              <a:srgbClr val="819D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5"/>
            <p:cNvSpPr/>
            <p:nvPr/>
          </p:nvSpPr>
          <p:spPr>
            <a:xfrm>
              <a:off x="5291625" y="2195275"/>
              <a:ext cx="14775" cy="19900"/>
            </a:xfrm>
            <a:custGeom>
              <a:rect b="b" l="l" r="r" t="t"/>
              <a:pathLst>
                <a:path extrusionOk="0" h="796" w="591">
                  <a:moveTo>
                    <a:pt x="346" y="0"/>
                  </a:moveTo>
                  <a:cubicBezTo>
                    <a:pt x="252" y="0"/>
                    <a:pt x="166" y="61"/>
                    <a:pt x="137" y="154"/>
                  </a:cubicBezTo>
                  <a:lnTo>
                    <a:pt x="34" y="513"/>
                  </a:lnTo>
                  <a:cubicBezTo>
                    <a:pt x="0" y="630"/>
                    <a:pt x="69" y="753"/>
                    <a:pt x="187" y="786"/>
                  </a:cubicBezTo>
                  <a:cubicBezTo>
                    <a:pt x="207" y="792"/>
                    <a:pt x="227" y="795"/>
                    <a:pt x="247" y="795"/>
                  </a:cubicBezTo>
                  <a:cubicBezTo>
                    <a:pt x="343" y="795"/>
                    <a:pt x="432" y="731"/>
                    <a:pt x="459" y="633"/>
                  </a:cubicBezTo>
                  <a:lnTo>
                    <a:pt x="562" y="276"/>
                  </a:lnTo>
                  <a:cubicBezTo>
                    <a:pt x="590" y="159"/>
                    <a:pt x="523" y="41"/>
                    <a:pt x="408" y="9"/>
                  </a:cubicBezTo>
                  <a:cubicBezTo>
                    <a:pt x="387" y="3"/>
                    <a:pt x="367" y="0"/>
                    <a:pt x="346"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5"/>
            <p:cNvSpPr/>
            <p:nvPr/>
          </p:nvSpPr>
          <p:spPr>
            <a:xfrm>
              <a:off x="5380225" y="2197550"/>
              <a:ext cx="14850" cy="20050"/>
            </a:xfrm>
            <a:custGeom>
              <a:rect b="b" l="l" r="r" t="t"/>
              <a:pathLst>
                <a:path extrusionOk="0" h="802" w="594">
                  <a:moveTo>
                    <a:pt x="248" y="1"/>
                  </a:moveTo>
                  <a:cubicBezTo>
                    <a:pt x="228" y="1"/>
                    <a:pt x="208" y="4"/>
                    <a:pt x="188" y="9"/>
                  </a:cubicBezTo>
                  <a:cubicBezTo>
                    <a:pt x="68" y="43"/>
                    <a:pt x="0" y="169"/>
                    <a:pt x="38" y="289"/>
                  </a:cubicBezTo>
                  <a:lnTo>
                    <a:pt x="139" y="647"/>
                  </a:lnTo>
                  <a:cubicBezTo>
                    <a:pt x="169" y="741"/>
                    <a:pt x="256" y="801"/>
                    <a:pt x="350" y="801"/>
                  </a:cubicBezTo>
                  <a:cubicBezTo>
                    <a:pt x="370" y="801"/>
                    <a:pt x="390" y="799"/>
                    <a:pt x="410" y="793"/>
                  </a:cubicBezTo>
                  <a:cubicBezTo>
                    <a:pt x="525" y="760"/>
                    <a:pt x="594" y="642"/>
                    <a:pt x="565" y="527"/>
                  </a:cubicBezTo>
                  <a:lnTo>
                    <a:pt x="462" y="168"/>
                  </a:lnTo>
                  <a:cubicBezTo>
                    <a:pt x="437" y="67"/>
                    <a:pt x="347" y="1"/>
                    <a:pt x="248"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5"/>
            <p:cNvSpPr/>
            <p:nvPr/>
          </p:nvSpPr>
          <p:spPr>
            <a:xfrm>
              <a:off x="5429975" y="2176875"/>
              <a:ext cx="17550" cy="17550"/>
            </a:xfrm>
            <a:custGeom>
              <a:rect b="b" l="l" r="r" t="t"/>
              <a:pathLst>
                <a:path extrusionOk="0" h="702" w="702">
                  <a:moveTo>
                    <a:pt x="251" y="1"/>
                  </a:moveTo>
                  <a:cubicBezTo>
                    <a:pt x="203" y="1"/>
                    <a:pt x="154" y="16"/>
                    <a:pt x="113" y="49"/>
                  </a:cubicBezTo>
                  <a:cubicBezTo>
                    <a:pt x="17" y="123"/>
                    <a:pt x="0" y="263"/>
                    <a:pt x="76" y="359"/>
                  </a:cubicBezTo>
                  <a:lnTo>
                    <a:pt x="280" y="619"/>
                  </a:lnTo>
                  <a:lnTo>
                    <a:pt x="280" y="617"/>
                  </a:lnTo>
                  <a:cubicBezTo>
                    <a:pt x="323" y="673"/>
                    <a:pt x="388" y="702"/>
                    <a:pt x="453" y="702"/>
                  </a:cubicBezTo>
                  <a:cubicBezTo>
                    <a:pt x="501" y="702"/>
                    <a:pt x="550" y="686"/>
                    <a:pt x="590" y="654"/>
                  </a:cubicBezTo>
                  <a:cubicBezTo>
                    <a:pt x="686" y="578"/>
                    <a:pt x="702" y="440"/>
                    <a:pt x="627" y="344"/>
                  </a:cubicBezTo>
                  <a:lnTo>
                    <a:pt x="423" y="84"/>
                  </a:lnTo>
                  <a:cubicBezTo>
                    <a:pt x="380" y="29"/>
                    <a:pt x="316" y="1"/>
                    <a:pt x="251"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5"/>
            <p:cNvSpPr/>
            <p:nvPr/>
          </p:nvSpPr>
          <p:spPr>
            <a:xfrm>
              <a:off x="5237075" y="2176250"/>
              <a:ext cx="17550" cy="17550"/>
            </a:xfrm>
            <a:custGeom>
              <a:rect b="b" l="l" r="r" t="t"/>
              <a:pathLst>
                <a:path extrusionOk="0" h="702" w="702">
                  <a:moveTo>
                    <a:pt x="452" y="0"/>
                  </a:moveTo>
                  <a:cubicBezTo>
                    <a:pt x="386" y="0"/>
                    <a:pt x="322" y="29"/>
                    <a:pt x="278" y="84"/>
                  </a:cubicBezTo>
                  <a:lnTo>
                    <a:pt x="76" y="344"/>
                  </a:lnTo>
                  <a:cubicBezTo>
                    <a:pt x="0" y="440"/>
                    <a:pt x="17" y="578"/>
                    <a:pt x="113" y="654"/>
                  </a:cubicBezTo>
                  <a:cubicBezTo>
                    <a:pt x="153" y="686"/>
                    <a:pt x="201" y="701"/>
                    <a:pt x="249" y="701"/>
                  </a:cubicBezTo>
                  <a:cubicBezTo>
                    <a:pt x="314" y="701"/>
                    <a:pt x="380" y="672"/>
                    <a:pt x="423" y="617"/>
                  </a:cubicBezTo>
                  <a:lnTo>
                    <a:pt x="626" y="359"/>
                  </a:lnTo>
                  <a:cubicBezTo>
                    <a:pt x="702" y="263"/>
                    <a:pt x="687" y="123"/>
                    <a:pt x="590" y="48"/>
                  </a:cubicBezTo>
                  <a:cubicBezTo>
                    <a:pt x="549" y="16"/>
                    <a:pt x="500" y="0"/>
                    <a:pt x="452"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5"/>
            <p:cNvSpPr/>
            <p:nvPr/>
          </p:nvSpPr>
          <p:spPr>
            <a:xfrm>
              <a:off x="5335825" y="2245700"/>
              <a:ext cx="12600" cy="20325"/>
            </a:xfrm>
            <a:custGeom>
              <a:rect b="b" l="l" r="r" t="t"/>
              <a:pathLst>
                <a:path extrusionOk="0" h="813" w="504">
                  <a:moveTo>
                    <a:pt x="272" y="1"/>
                  </a:moveTo>
                  <a:cubicBezTo>
                    <a:pt x="160" y="1"/>
                    <a:pt x="64" y="85"/>
                    <a:pt x="51" y="199"/>
                  </a:cubicBezTo>
                  <a:lnTo>
                    <a:pt x="14" y="570"/>
                  </a:lnTo>
                  <a:cubicBezTo>
                    <a:pt x="1" y="690"/>
                    <a:pt x="89" y="800"/>
                    <a:pt x="210" y="811"/>
                  </a:cubicBezTo>
                  <a:cubicBezTo>
                    <a:pt x="218" y="812"/>
                    <a:pt x="226" y="813"/>
                    <a:pt x="234" y="813"/>
                  </a:cubicBezTo>
                  <a:cubicBezTo>
                    <a:pt x="346" y="813"/>
                    <a:pt x="442" y="727"/>
                    <a:pt x="453" y="616"/>
                  </a:cubicBezTo>
                  <a:lnTo>
                    <a:pt x="492" y="245"/>
                  </a:lnTo>
                  <a:cubicBezTo>
                    <a:pt x="503" y="123"/>
                    <a:pt x="416" y="16"/>
                    <a:pt x="294" y="2"/>
                  </a:cubicBezTo>
                  <a:cubicBezTo>
                    <a:pt x="287" y="1"/>
                    <a:pt x="280" y="1"/>
                    <a:pt x="272"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5"/>
            <p:cNvSpPr/>
            <p:nvPr/>
          </p:nvSpPr>
          <p:spPr>
            <a:xfrm>
              <a:off x="5241000" y="2241500"/>
              <a:ext cx="17550" cy="17550"/>
            </a:xfrm>
            <a:custGeom>
              <a:rect b="b" l="l" r="r" t="t"/>
              <a:pathLst>
                <a:path extrusionOk="0" h="702" w="702">
                  <a:moveTo>
                    <a:pt x="452" y="0"/>
                  </a:moveTo>
                  <a:cubicBezTo>
                    <a:pt x="386" y="0"/>
                    <a:pt x="322" y="29"/>
                    <a:pt x="278" y="84"/>
                  </a:cubicBezTo>
                  <a:lnTo>
                    <a:pt x="74" y="344"/>
                  </a:lnTo>
                  <a:cubicBezTo>
                    <a:pt x="0" y="440"/>
                    <a:pt x="17" y="578"/>
                    <a:pt x="113" y="654"/>
                  </a:cubicBezTo>
                  <a:cubicBezTo>
                    <a:pt x="153" y="686"/>
                    <a:pt x="201" y="701"/>
                    <a:pt x="249" y="701"/>
                  </a:cubicBezTo>
                  <a:cubicBezTo>
                    <a:pt x="314" y="701"/>
                    <a:pt x="379" y="672"/>
                    <a:pt x="423" y="617"/>
                  </a:cubicBezTo>
                  <a:lnTo>
                    <a:pt x="626" y="359"/>
                  </a:lnTo>
                  <a:cubicBezTo>
                    <a:pt x="701" y="263"/>
                    <a:pt x="686" y="123"/>
                    <a:pt x="590" y="49"/>
                  </a:cubicBezTo>
                  <a:cubicBezTo>
                    <a:pt x="549" y="16"/>
                    <a:pt x="500" y="0"/>
                    <a:pt x="452" y="0"/>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5"/>
            <p:cNvSpPr/>
            <p:nvPr/>
          </p:nvSpPr>
          <p:spPr>
            <a:xfrm>
              <a:off x="5430900" y="2235800"/>
              <a:ext cx="17550" cy="17550"/>
            </a:xfrm>
            <a:custGeom>
              <a:rect b="b" l="l" r="r" t="t"/>
              <a:pathLst>
                <a:path extrusionOk="0" h="702" w="702">
                  <a:moveTo>
                    <a:pt x="250" y="1"/>
                  </a:moveTo>
                  <a:cubicBezTo>
                    <a:pt x="202" y="1"/>
                    <a:pt x="153" y="17"/>
                    <a:pt x="113" y="49"/>
                  </a:cubicBezTo>
                  <a:cubicBezTo>
                    <a:pt x="17" y="123"/>
                    <a:pt x="0" y="263"/>
                    <a:pt x="76" y="359"/>
                  </a:cubicBezTo>
                  <a:lnTo>
                    <a:pt x="280" y="619"/>
                  </a:lnTo>
                  <a:lnTo>
                    <a:pt x="280" y="617"/>
                  </a:lnTo>
                  <a:cubicBezTo>
                    <a:pt x="323" y="673"/>
                    <a:pt x="388" y="702"/>
                    <a:pt x="453" y="702"/>
                  </a:cubicBezTo>
                  <a:cubicBezTo>
                    <a:pt x="501" y="702"/>
                    <a:pt x="549" y="686"/>
                    <a:pt x="589" y="654"/>
                  </a:cubicBezTo>
                  <a:cubicBezTo>
                    <a:pt x="685" y="578"/>
                    <a:pt x="702" y="440"/>
                    <a:pt x="627" y="344"/>
                  </a:cubicBezTo>
                  <a:lnTo>
                    <a:pt x="423" y="84"/>
                  </a:lnTo>
                  <a:cubicBezTo>
                    <a:pt x="380" y="29"/>
                    <a:pt x="315" y="1"/>
                    <a:pt x="250"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5"/>
            <p:cNvSpPr/>
            <p:nvPr/>
          </p:nvSpPr>
          <p:spPr>
            <a:xfrm>
              <a:off x="5233100" y="2269100"/>
              <a:ext cx="226275" cy="167550"/>
            </a:xfrm>
            <a:custGeom>
              <a:rect b="b" l="l" r="r" t="t"/>
              <a:pathLst>
                <a:path extrusionOk="0" h="6702" w="9051">
                  <a:moveTo>
                    <a:pt x="7460" y="0"/>
                  </a:moveTo>
                  <a:cubicBezTo>
                    <a:pt x="7084" y="0"/>
                    <a:pt x="6669" y="213"/>
                    <a:pt x="6312" y="493"/>
                  </a:cubicBezTo>
                  <a:cubicBezTo>
                    <a:pt x="5828" y="872"/>
                    <a:pt x="5366" y="1078"/>
                    <a:pt x="4939" y="1100"/>
                  </a:cubicBezTo>
                  <a:cubicBezTo>
                    <a:pt x="4909" y="1101"/>
                    <a:pt x="4880" y="1102"/>
                    <a:pt x="4852" y="1102"/>
                  </a:cubicBezTo>
                  <a:cubicBezTo>
                    <a:pt x="4593" y="1102"/>
                    <a:pt x="4437" y="1034"/>
                    <a:pt x="4260" y="956"/>
                  </a:cubicBezTo>
                  <a:cubicBezTo>
                    <a:pt x="4063" y="869"/>
                    <a:pt x="3842" y="771"/>
                    <a:pt x="3472" y="771"/>
                  </a:cubicBezTo>
                  <a:cubicBezTo>
                    <a:pt x="3434" y="771"/>
                    <a:pt x="3394" y="772"/>
                    <a:pt x="3353" y="774"/>
                  </a:cubicBezTo>
                  <a:cubicBezTo>
                    <a:pt x="2753" y="806"/>
                    <a:pt x="2169" y="1091"/>
                    <a:pt x="1753" y="1556"/>
                  </a:cubicBezTo>
                  <a:cubicBezTo>
                    <a:pt x="1744" y="1565"/>
                    <a:pt x="1736" y="1573"/>
                    <a:pt x="1729" y="1582"/>
                  </a:cubicBezTo>
                  <a:cubicBezTo>
                    <a:pt x="1604" y="1711"/>
                    <a:pt x="1384" y="1774"/>
                    <a:pt x="1136" y="1774"/>
                  </a:cubicBezTo>
                  <a:cubicBezTo>
                    <a:pt x="817" y="1774"/>
                    <a:pt x="452" y="1668"/>
                    <a:pt x="188" y="1462"/>
                  </a:cubicBezTo>
                  <a:cubicBezTo>
                    <a:pt x="166" y="1445"/>
                    <a:pt x="142" y="1438"/>
                    <a:pt x="118" y="1438"/>
                  </a:cubicBezTo>
                  <a:cubicBezTo>
                    <a:pt x="58" y="1438"/>
                    <a:pt x="1" y="1486"/>
                    <a:pt x="1" y="1555"/>
                  </a:cubicBezTo>
                  <a:lnTo>
                    <a:pt x="1" y="3755"/>
                  </a:lnTo>
                  <a:cubicBezTo>
                    <a:pt x="1" y="4119"/>
                    <a:pt x="296" y="4410"/>
                    <a:pt x="657" y="4410"/>
                  </a:cubicBezTo>
                  <a:cubicBezTo>
                    <a:pt x="664" y="4410"/>
                    <a:pt x="671" y="4410"/>
                    <a:pt x="679" y="4409"/>
                  </a:cubicBezTo>
                  <a:cubicBezTo>
                    <a:pt x="1033" y="4398"/>
                    <a:pt x="1311" y="4092"/>
                    <a:pt x="1311" y="3738"/>
                  </a:cubicBezTo>
                  <a:lnTo>
                    <a:pt x="1311" y="3558"/>
                  </a:lnTo>
                  <a:cubicBezTo>
                    <a:pt x="1311" y="3536"/>
                    <a:pt x="1313" y="3514"/>
                    <a:pt x="1318" y="3492"/>
                  </a:cubicBezTo>
                  <a:cubicBezTo>
                    <a:pt x="1388" y="3583"/>
                    <a:pt x="1461" y="3676"/>
                    <a:pt x="1537" y="3770"/>
                  </a:cubicBezTo>
                  <a:cubicBezTo>
                    <a:pt x="1758" y="4047"/>
                    <a:pt x="1879" y="4391"/>
                    <a:pt x="1879" y="4747"/>
                  </a:cubicBezTo>
                  <a:lnTo>
                    <a:pt x="1879" y="6047"/>
                  </a:lnTo>
                  <a:cubicBezTo>
                    <a:pt x="1879" y="6408"/>
                    <a:pt x="2173" y="6701"/>
                    <a:pt x="2535" y="6701"/>
                  </a:cubicBezTo>
                  <a:cubicBezTo>
                    <a:pt x="2624" y="6701"/>
                    <a:pt x="2716" y="6684"/>
                    <a:pt x="2810" y="6645"/>
                  </a:cubicBezTo>
                  <a:cubicBezTo>
                    <a:pt x="3041" y="6546"/>
                    <a:pt x="3191" y="6318"/>
                    <a:pt x="3189" y="6067"/>
                  </a:cubicBezTo>
                  <a:lnTo>
                    <a:pt x="3189" y="5603"/>
                  </a:lnTo>
                  <a:cubicBezTo>
                    <a:pt x="3206" y="5620"/>
                    <a:pt x="3223" y="5637"/>
                    <a:pt x="3242" y="5656"/>
                  </a:cubicBezTo>
                  <a:cubicBezTo>
                    <a:pt x="3566" y="5976"/>
                    <a:pt x="3989" y="6136"/>
                    <a:pt x="4413" y="6136"/>
                  </a:cubicBezTo>
                  <a:cubicBezTo>
                    <a:pt x="4836" y="6136"/>
                    <a:pt x="5259" y="5976"/>
                    <a:pt x="5584" y="5656"/>
                  </a:cubicBezTo>
                  <a:cubicBezTo>
                    <a:pt x="6184" y="5064"/>
                    <a:pt x="7067" y="4123"/>
                    <a:pt x="7877" y="2996"/>
                  </a:cubicBezTo>
                  <a:cubicBezTo>
                    <a:pt x="8292" y="2423"/>
                    <a:pt x="8663" y="1821"/>
                    <a:pt x="8990" y="1196"/>
                  </a:cubicBezTo>
                  <a:cubicBezTo>
                    <a:pt x="9050" y="1079"/>
                    <a:pt x="9039" y="938"/>
                    <a:pt x="8959" y="833"/>
                  </a:cubicBezTo>
                  <a:cubicBezTo>
                    <a:pt x="8622" y="380"/>
                    <a:pt x="8138" y="0"/>
                    <a:pt x="7460" y="0"/>
                  </a:cubicBezTo>
                  <a:close/>
                </a:path>
              </a:pathLst>
            </a:custGeom>
            <a:solidFill>
              <a:srgbClr val="2C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5"/>
            <p:cNvSpPr/>
            <p:nvPr/>
          </p:nvSpPr>
          <p:spPr>
            <a:xfrm>
              <a:off x="5324200" y="2275575"/>
              <a:ext cx="135175" cy="146950"/>
            </a:xfrm>
            <a:custGeom>
              <a:rect b="b" l="l" r="r" t="t"/>
              <a:pathLst>
                <a:path extrusionOk="0" h="5878" w="5407">
                  <a:moveTo>
                    <a:pt x="4715" y="1"/>
                  </a:moveTo>
                  <a:cubicBezTo>
                    <a:pt x="3803" y="2215"/>
                    <a:pt x="2064" y="4162"/>
                    <a:pt x="945" y="5267"/>
                  </a:cubicBezTo>
                  <a:cubicBezTo>
                    <a:pt x="692" y="5518"/>
                    <a:pt x="356" y="5668"/>
                    <a:pt x="1" y="5692"/>
                  </a:cubicBezTo>
                  <a:cubicBezTo>
                    <a:pt x="243" y="5817"/>
                    <a:pt x="506" y="5877"/>
                    <a:pt x="767" y="5877"/>
                  </a:cubicBezTo>
                  <a:cubicBezTo>
                    <a:pt x="1196" y="5877"/>
                    <a:pt x="1620" y="5713"/>
                    <a:pt x="1940" y="5398"/>
                  </a:cubicBezTo>
                  <a:cubicBezTo>
                    <a:pt x="2540" y="4806"/>
                    <a:pt x="3423" y="3864"/>
                    <a:pt x="4233" y="2737"/>
                  </a:cubicBezTo>
                  <a:cubicBezTo>
                    <a:pt x="4646" y="2166"/>
                    <a:pt x="5019" y="1564"/>
                    <a:pt x="5346" y="937"/>
                  </a:cubicBezTo>
                  <a:cubicBezTo>
                    <a:pt x="5406" y="820"/>
                    <a:pt x="5395" y="680"/>
                    <a:pt x="5315" y="576"/>
                  </a:cubicBezTo>
                  <a:cubicBezTo>
                    <a:pt x="5152" y="355"/>
                    <a:pt x="4953" y="151"/>
                    <a:pt x="4715" y="1"/>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9" name="Google Shape;5709;p65"/>
          <p:cNvGrpSpPr/>
          <p:nvPr/>
        </p:nvGrpSpPr>
        <p:grpSpPr>
          <a:xfrm>
            <a:off x="1624900" y="1515200"/>
            <a:ext cx="377225" cy="367750"/>
            <a:chOff x="852850" y="1515200"/>
            <a:chExt cx="377225" cy="367750"/>
          </a:xfrm>
        </p:grpSpPr>
        <p:sp>
          <p:nvSpPr>
            <p:cNvPr id="5710" name="Google Shape;5710;p65"/>
            <p:cNvSpPr/>
            <p:nvPr/>
          </p:nvSpPr>
          <p:spPr>
            <a:xfrm>
              <a:off x="852850" y="1658150"/>
              <a:ext cx="225875" cy="224800"/>
            </a:xfrm>
            <a:custGeom>
              <a:rect b="b" l="l" r="r" t="t"/>
              <a:pathLst>
                <a:path extrusionOk="0" h="8992" w="9035">
                  <a:moveTo>
                    <a:pt x="8386" y="1"/>
                  </a:moveTo>
                  <a:lnTo>
                    <a:pt x="179" y="8207"/>
                  </a:lnTo>
                  <a:cubicBezTo>
                    <a:pt x="0" y="8386"/>
                    <a:pt x="0" y="8678"/>
                    <a:pt x="179" y="8856"/>
                  </a:cubicBezTo>
                  <a:cubicBezTo>
                    <a:pt x="269" y="8947"/>
                    <a:pt x="387" y="8992"/>
                    <a:pt x="505" y="8992"/>
                  </a:cubicBezTo>
                  <a:cubicBezTo>
                    <a:pt x="623" y="8992"/>
                    <a:pt x="740" y="8947"/>
                    <a:pt x="830" y="8856"/>
                  </a:cubicBezTo>
                  <a:lnTo>
                    <a:pt x="9035" y="652"/>
                  </a:lnTo>
                  <a:lnTo>
                    <a:pt x="8386" y="1"/>
                  </a:lnTo>
                  <a:close/>
                </a:path>
              </a:pathLst>
            </a:custGeom>
            <a:solidFill>
              <a:srgbClr val="FFF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5"/>
            <p:cNvSpPr/>
            <p:nvPr/>
          </p:nvSpPr>
          <p:spPr>
            <a:xfrm>
              <a:off x="917675" y="1515200"/>
              <a:ext cx="312400" cy="278450"/>
            </a:xfrm>
            <a:custGeom>
              <a:rect b="b" l="l" r="r" t="t"/>
              <a:pathLst>
                <a:path extrusionOk="0" h="11138" w="12496">
                  <a:moveTo>
                    <a:pt x="4916" y="0"/>
                  </a:moveTo>
                  <a:cubicBezTo>
                    <a:pt x="4026" y="0"/>
                    <a:pt x="3149" y="347"/>
                    <a:pt x="2491" y="1004"/>
                  </a:cubicBezTo>
                  <a:cubicBezTo>
                    <a:pt x="1" y="3495"/>
                    <a:pt x="1311" y="7980"/>
                    <a:pt x="1871" y="9531"/>
                  </a:cubicBezTo>
                  <a:cubicBezTo>
                    <a:pt x="1999" y="9885"/>
                    <a:pt x="2277" y="10163"/>
                    <a:pt x="2629" y="10290"/>
                  </a:cubicBezTo>
                  <a:cubicBezTo>
                    <a:pt x="3487" y="10599"/>
                    <a:pt x="5241" y="11138"/>
                    <a:pt x="7058" y="11138"/>
                  </a:cubicBezTo>
                  <a:cubicBezTo>
                    <a:pt x="8529" y="11138"/>
                    <a:pt x="10043" y="10785"/>
                    <a:pt x="11156" y="9671"/>
                  </a:cubicBezTo>
                  <a:cubicBezTo>
                    <a:pt x="12495" y="8332"/>
                    <a:pt x="12495" y="6162"/>
                    <a:pt x="11158" y="4823"/>
                  </a:cubicBezTo>
                  <a:cubicBezTo>
                    <a:pt x="10513" y="4177"/>
                    <a:pt x="9640" y="3819"/>
                    <a:pt x="8738" y="3819"/>
                  </a:cubicBezTo>
                  <a:cubicBezTo>
                    <a:pt x="8598" y="3819"/>
                    <a:pt x="8457" y="3828"/>
                    <a:pt x="8317" y="3845"/>
                  </a:cubicBezTo>
                  <a:cubicBezTo>
                    <a:pt x="8495" y="2394"/>
                    <a:pt x="7732" y="987"/>
                    <a:pt x="6416" y="347"/>
                  </a:cubicBezTo>
                  <a:cubicBezTo>
                    <a:pt x="5938" y="114"/>
                    <a:pt x="5425" y="0"/>
                    <a:pt x="4916" y="0"/>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5"/>
            <p:cNvSpPr/>
            <p:nvPr/>
          </p:nvSpPr>
          <p:spPr>
            <a:xfrm>
              <a:off x="965175" y="1628150"/>
              <a:ext cx="264900" cy="165500"/>
            </a:xfrm>
            <a:custGeom>
              <a:rect b="b" l="l" r="r" t="t"/>
              <a:pathLst>
                <a:path extrusionOk="0" h="6620" w="10596">
                  <a:moveTo>
                    <a:pt x="8907" y="0"/>
                  </a:moveTo>
                  <a:cubicBezTo>
                    <a:pt x="9942" y="1364"/>
                    <a:pt x="9813" y="3285"/>
                    <a:pt x="8600" y="4495"/>
                  </a:cubicBezTo>
                  <a:cubicBezTo>
                    <a:pt x="7486" y="5610"/>
                    <a:pt x="5973" y="5963"/>
                    <a:pt x="4501" y="5963"/>
                  </a:cubicBezTo>
                  <a:cubicBezTo>
                    <a:pt x="2684" y="5963"/>
                    <a:pt x="931" y="5425"/>
                    <a:pt x="73" y="5116"/>
                  </a:cubicBezTo>
                  <a:cubicBezTo>
                    <a:pt x="50" y="5106"/>
                    <a:pt x="24" y="5097"/>
                    <a:pt x="1" y="5086"/>
                  </a:cubicBezTo>
                  <a:lnTo>
                    <a:pt x="1" y="5086"/>
                  </a:lnTo>
                  <a:cubicBezTo>
                    <a:pt x="139" y="5406"/>
                    <a:pt x="402" y="5654"/>
                    <a:pt x="731" y="5772"/>
                  </a:cubicBezTo>
                  <a:cubicBezTo>
                    <a:pt x="1588" y="6081"/>
                    <a:pt x="3341" y="6620"/>
                    <a:pt x="5158" y="6620"/>
                  </a:cubicBezTo>
                  <a:cubicBezTo>
                    <a:pt x="6630" y="6620"/>
                    <a:pt x="8144" y="6267"/>
                    <a:pt x="9258" y="5153"/>
                  </a:cubicBezTo>
                  <a:cubicBezTo>
                    <a:pt x="10595" y="3814"/>
                    <a:pt x="10595" y="1644"/>
                    <a:pt x="9258" y="305"/>
                  </a:cubicBezTo>
                  <a:cubicBezTo>
                    <a:pt x="9148" y="196"/>
                    <a:pt x="9030" y="95"/>
                    <a:pt x="8907" y="0"/>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5"/>
            <p:cNvSpPr/>
            <p:nvPr/>
          </p:nvSpPr>
          <p:spPr>
            <a:xfrm>
              <a:off x="965775" y="1573875"/>
              <a:ext cx="202700" cy="180700"/>
            </a:xfrm>
            <a:custGeom>
              <a:rect b="b" l="l" r="r" t="t"/>
              <a:pathLst>
                <a:path extrusionOk="0" h="7228" w="8108">
                  <a:moveTo>
                    <a:pt x="3188" y="1"/>
                  </a:moveTo>
                  <a:cubicBezTo>
                    <a:pt x="2619" y="1"/>
                    <a:pt x="2050" y="218"/>
                    <a:pt x="1616" y="652"/>
                  </a:cubicBezTo>
                  <a:cubicBezTo>
                    <a:pt x="0" y="2267"/>
                    <a:pt x="850" y="5178"/>
                    <a:pt x="1213" y="6184"/>
                  </a:cubicBezTo>
                  <a:cubicBezTo>
                    <a:pt x="1295" y="6414"/>
                    <a:pt x="1476" y="6594"/>
                    <a:pt x="1705" y="6677"/>
                  </a:cubicBezTo>
                  <a:cubicBezTo>
                    <a:pt x="2261" y="6878"/>
                    <a:pt x="3399" y="7227"/>
                    <a:pt x="4578" y="7227"/>
                  </a:cubicBezTo>
                  <a:cubicBezTo>
                    <a:pt x="5533" y="7227"/>
                    <a:pt x="6516" y="6998"/>
                    <a:pt x="7239" y="6275"/>
                  </a:cubicBezTo>
                  <a:cubicBezTo>
                    <a:pt x="8108" y="5405"/>
                    <a:pt x="8108" y="3997"/>
                    <a:pt x="7239" y="3129"/>
                  </a:cubicBezTo>
                  <a:cubicBezTo>
                    <a:pt x="6775" y="2665"/>
                    <a:pt x="6284" y="2546"/>
                    <a:pt x="5902" y="2546"/>
                  </a:cubicBezTo>
                  <a:cubicBezTo>
                    <a:pt x="5495" y="2546"/>
                    <a:pt x="5211" y="2680"/>
                    <a:pt x="5211" y="2680"/>
                  </a:cubicBezTo>
                  <a:cubicBezTo>
                    <a:pt x="5211" y="2680"/>
                    <a:pt x="5563" y="1453"/>
                    <a:pt x="4761" y="652"/>
                  </a:cubicBezTo>
                  <a:cubicBezTo>
                    <a:pt x="4326" y="218"/>
                    <a:pt x="3757" y="1"/>
                    <a:pt x="3188"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5"/>
            <p:cNvSpPr/>
            <p:nvPr/>
          </p:nvSpPr>
          <p:spPr>
            <a:xfrm>
              <a:off x="1011850" y="1634500"/>
              <a:ext cx="93025" cy="82950"/>
            </a:xfrm>
            <a:custGeom>
              <a:rect b="b" l="l" r="r" t="t"/>
              <a:pathLst>
                <a:path extrusionOk="0" h="3318" w="3721">
                  <a:moveTo>
                    <a:pt x="1463" y="1"/>
                  </a:moveTo>
                  <a:cubicBezTo>
                    <a:pt x="1202" y="1"/>
                    <a:pt x="941" y="100"/>
                    <a:pt x="742" y="299"/>
                  </a:cubicBezTo>
                  <a:cubicBezTo>
                    <a:pt x="0" y="1041"/>
                    <a:pt x="390" y="2378"/>
                    <a:pt x="557" y="2840"/>
                  </a:cubicBezTo>
                  <a:cubicBezTo>
                    <a:pt x="596" y="2945"/>
                    <a:pt x="678" y="3027"/>
                    <a:pt x="783" y="3066"/>
                  </a:cubicBezTo>
                  <a:cubicBezTo>
                    <a:pt x="1038" y="3158"/>
                    <a:pt x="1560" y="3318"/>
                    <a:pt x="2101" y="3318"/>
                  </a:cubicBezTo>
                  <a:cubicBezTo>
                    <a:pt x="2539" y="3318"/>
                    <a:pt x="2990" y="3213"/>
                    <a:pt x="3322" y="2881"/>
                  </a:cubicBezTo>
                  <a:cubicBezTo>
                    <a:pt x="3720" y="2483"/>
                    <a:pt x="3720" y="1835"/>
                    <a:pt x="3322" y="1437"/>
                  </a:cubicBezTo>
                  <a:cubicBezTo>
                    <a:pt x="3103" y="1218"/>
                    <a:pt x="2874" y="1163"/>
                    <a:pt x="2700" y="1163"/>
                  </a:cubicBezTo>
                  <a:cubicBezTo>
                    <a:pt x="2525" y="1163"/>
                    <a:pt x="2405" y="1218"/>
                    <a:pt x="2405" y="1218"/>
                  </a:cubicBezTo>
                  <a:cubicBezTo>
                    <a:pt x="2405" y="1218"/>
                    <a:pt x="2609" y="724"/>
                    <a:pt x="2186" y="299"/>
                  </a:cubicBezTo>
                  <a:cubicBezTo>
                    <a:pt x="1986" y="100"/>
                    <a:pt x="1725" y="1"/>
                    <a:pt x="1463" y="1"/>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5"/>
            <p:cNvSpPr/>
            <p:nvPr/>
          </p:nvSpPr>
          <p:spPr>
            <a:xfrm>
              <a:off x="1023025" y="1664175"/>
              <a:ext cx="81850" cy="53250"/>
            </a:xfrm>
            <a:custGeom>
              <a:rect b="b" l="l" r="r" t="t"/>
              <a:pathLst>
                <a:path extrusionOk="0" h="2130" w="3274">
                  <a:moveTo>
                    <a:pt x="2452" y="1"/>
                  </a:moveTo>
                  <a:lnTo>
                    <a:pt x="2452" y="1"/>
                  </a:lnTo>
                  <a:cubicBezTo>
                    <a:pt x="2558" y="360"/>
                    <a:pt x="2459" y="748"/>
                    <a:pt x="2194" y="1013"/>
                  </a:cubicBezTo>
                  <a:cubicBezTo>
                    <a:pt x="1863" y="1344"/>
                    <a:pt x="1413" y="1450"/>
                    <a:pt x="974" y="1450"/>
                  </a:cubicBezTo>
                  <a:cubicBezTo>
                    <a:pt x="618" y="1450"/>
                    <a:pt x="270" y="1380"/>
                    <a:pt x="0" y="1306"/>
                  </a:cubicBezTo>
                  <a:lnTo>
                    <a:pt x="0" y="1306"/>
                  </a:lnTo>
                  <a:cubicBezTo>
                    <a:pt x="39" y="1446"/>
                    <a:pt x="78" y="1564"/>
                    <a:pt x="110" y="1652"/>
                  </a:cubicBezTo>
                  <a:cubicBezTo>
                    <a:pt x="147" y="1756"/>
                    <a:pt x="231" y="1840"/>
                    <a:pt x="336" y="1878"/>
                  </a:cubicBezTo>
                  <a:cubicBezTo>
                    <a:pt x="591" y="1970"/>
                    <a:pt x="1113" y="2130"/>
                    <a:pt x="1654" y="2130"/>
                  </a:cubicBezTo>
                  <a:cubicBezTo>
                    <a:pt x="2092" y="2130"/>
                    <a:pt x="2543" y="2025"/>
                    <a:pt x="2875" y="1694"/>
                  </a:cubicBezTo>
                  <a:cubicBezTo>
                    <a:pt x="3273" y="1294"/>
                    <a:pt x="3273" y="648"/>
                    <a:pt x="2875" y="250"/>
                  </a:cubicBezTo>
                  <a:cubicBezTo>
                    <a:pt x="2759" y="129"/>
                    <a:pt x="2612" y="43"/>
                    <a:pt x="2452" y="1"/>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5"/>
            <p:cNvSpPr/>
            <p:nvPr/>
          </p:nvSpPr>
          <p:spPr>
            <a:xfrm>
              <a:off x="872450" y="1747350"/>
              <a:ext cx="63875" cy="64025"/>
            </a:xfrm>
            <a:custGeom>
              <a:rect b="b" l="l" r="r" t="t"/>
              <a:pathLst>
                <a:path extrusionOk="0" h="2561" w="2555">
                  <a:moveTo>
                    <a:pt x="1581" y="0"/>
                  </a:moveTo>
                  <a:cubicBezTo>
                    <a:pt x="1112" y="0"/>
                    <a:pt x="841" y="579"/>
                    <a:pt x="800" y="673"/>
                  </a:cubicBezTo>
                  <a:cubicBezTo>
                    <a:pt x="705" y="685"/>
                    <a:pt x="0" y="957"/>
                    <a:pt x="93" y="1501"/>
                  </a:cubicBezTo>
                  <a:cubicBezTo>
                    <a:pt x="189" y="2054"/>
                    <a:pt x="2052" y="2516"/>
                    <a:pt x="2233" y="2560"/>
                  </a:cubicBezTo>
                  <a:lnTo>
                    <a:pt x="2555" y="2238"/>
                  </a:lnTo>
                  <a:cubicBezTo>
                    <a:pt x="2526" y="2061"/>
                    <a:pt x="2233" y="104"/>
                    <a:pt x="1681" y="9"/>
                  </a:cubicBezTo>
                  <a:cubicBezTo>
                    <a:pt x="1647" y="3"/>
                    <a:pt x="1614" y="0"/>
                    <a:pt x="1581"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5"/>
            <p:cNvSpPr/>
            <p:nvPr/>
          </p:nvSpPr>
          <p:spPr>
            <a:xfrm>
              <a:off x="925525" y="1800550"/>
              <a:ext cx="66075" cy="61775"/>
            </a:xfrm>
            <a:custGeom>
              <a:rect b="b" l="l" r="r" t="t"/>
              <a:pathLst>
                <a:path extrusionOk="0" h="2471" w="2643">
                  <a:moveTo>
                    <a:pt x="322" y="1"/>
                  </a:moveTo>
                  <a:lnTo>
                    <a:pt x="0" y="323"/>
                  </a:lnTo>
                  <a:cubicBezTo>
                    <a:pt x="44" y="505"/>
                    <a:pt x="506" y="2368"/>
                    <a:pt x="1059" y="2462"/>
                  </a:cubicBezTo>
                  <a:cubicBezTo>
                    <a:pt x="1093" y="2468"/>
                    <a:pt x="1125" y="2471"/>
                    <a:pt x="1157" y="2471"/>
                  </a:cubicBezTo>
                  <a:cubicBezTo>
                    <a:pt x="1636" y="2471"/>
                    <a:pt x="1876" y="1846"/>
                    <a:pt x="1887" y="1758"/>
                  </a:cubicBezTo>
                  <a:cubicBezTo>
                    <a:pt x="1988" y="1712"/>
                    <a:pt x="2642" y="1405"/>
                    <a:pt x="2553" y="876"/>
                  </a:cubicBezTo>
                  <a:cubicBezTo>
                    <a:pt x="2459" y="324"/>
                    <a:pt x="501" y="31"/>
                    <a:pt x="322"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5"/>
            <p:cNvSpPr/>
            <p:nvPr/>
          </p:nvSpPr>
          <p:spPr>
            <a:xfrm>
              <a:off x="938425" y="1810375"/>
              <a:ext cx="53175" cy="51950"/>
            </a:xfrm>
            <a:custGeom>
              <a:rect b="b" l="l" r="r" t="t"/>
              <a:pathLst>
                <a:path extrusionOk="0" h="2078" w="2127">
                  <a:moveTo>
                    <a:pt x="1415" y="0"/>
                  </a:moveTo>
                  <a:cubicBezTo>
                    <a:pt x="1378" y="441"/>
                    <a:pt x="833" y="695"/>
                    <a:pt x="742" y="736"/>
                  </a:cubicBezTo>
                  <a:cubicBezTo>
                    <a:pt x="732" y="824"/>
                    <a:pt x="491" y="1449"/>
                    <a:pt x="12" y="1449"/>
                  </a:cubicBezTo>
                  <a:cubicBezTo>
                    <a:pt x="8" y="1449"/>
                    <a:pt x="4" y="1449"/>
                    <a:pt x="0" y="1449"/>
                  </a:cubicBezTo>
                  <a:lnTo>
                    <a:pt x="0" y="1449"/>
                  </a:lnTo>
                  <a:cubicBezTo>
                    <a:pt x="160" y="1776"/>
                    <a:pt x="346" y="2036"/>
                    <a:pt x="543" y="2069"/>
                  </a:cubicBezTo>
                  <a:cubicBezTo>
                    <a:pt x="577" y="2075"/>
                    <a:pt x="609" y="2078"/>
                    <a:pt x="641" y="2078"/>
                  </a:cubicBezTo>
                  <a:cubicBezTo>
                    <a:pt x="1120" y="2078"/>
                    <a:pt x="1360" y="1453"/>
                    <a:pt x="1371" y="1365"/>
                  </a:cubicBezTo>
                  <a:cubicBezTo>
                    <a:pt x="1472" y="1319"/>
                    <a:pt x="2126" y="1012"/>
                    <a:pt x="2037" y="483"/>
                  </a:cubicBezTo>
                  <a:cubicBezTo>
                    <a:pt x="2003" y="290"/>
                    <a:pt x="1745" y="130"/>
                    <a:pt x="1415"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5"/>
            <p:cNvSpPr/>
            <p:nvPr/>
          </p:nvSpPr>
          <p:spPr>
            <a:xfrm>
              <a:off x="904200" y="1777050"/>
              <a:ext cx="56750" cy="54550"/>
            </a:xfrm>
            <a:custGeom>
              <a:rect b="b" l="l" r="r" t="t"/>
              <a:pathLst>
                <a:path extrusionOk="0" h="2182" w="2270">
                  <a:moveTo>
                    <a:pt x="1206" y="1"/>
                  </a:moveTo>
                  <a:cubicBezTo>
                    <a:pt x="1091" y="1"/>
                    <a:pt x="977" y="44"/>
                    <a:pt x="890" y="131"/>
                  </a:cubicBezTo>
                  <a:lnTo>
                    <a:pt x="175" y="846"/>
                  </a:lnTo>
                  <a:cubicBezTo>
                    <a:pt x="0" y="1022"/>
                    <a:pt x="0" y="1303"/>
                    <a:pt x="175" y="1478"/>
                  </a:cubicBezTo>
                  <a:lnTo>
                    <a:pt x="747" y="2052"/>
                  </a:lnTo>
                  <a:cubicBezTo>
                    <a:pt x="835" y="2139"/>
                    <a:pt x="949" y="2182"/>
                    <a:pt x="1064" y="2182"/>
                  </a:cubicBezTo>
                  <a:cubicBezTo>
                    <a:pt x="1178" y="2182"/>
                    <a:pt x="1292" y="2139"/>
                    <a:pt x="1379" y="2052"/>
                  </a:cubicBezTo>
                  <a:lnTo>
                    <a:pt x="2094" y="1337"/>
                  </a:lnTo>
                  <a:cubicBezTo>
                    <a:pt x="2270" y="1161"/>
                    <a:pt x="2270" y="878"/>
                    <a:pt x="2094" y="705"/>
                  </a:cubicBezTo>
                  <a:lnTo>
                    <a:pt x="1523" y="131"/>
                  </a:lnTo>
                  <a:cubicBezTo>
                    <a:pt x="1435" y="44"/>
                    <a:pt x="1320" y="1"/>
                    <a:pt x="1206"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65"/>
          <p:cNvGrpSpPr/>
          <p:nvPr/>
        </p:nvGrpSpPr>
        <p:grpSpPr>
          <a:xfrm>
            <a:off x="4702700" y="2640500"/>
            <a:ext cx="367725" cy="359175"/>
            <a:chOff x="3946325" y="2640500"/>
            <a:chExt cx="367725" cy="359175"/>
          </a:xfrm>
        </p:grpSpPr>
        <p:sp>
          <p:nvSpPr>
            <p:cNvPr id="5721" name="Google Shape;5721;p65"/>
            <p:cNvSpPr/>
            <p:nvPr/>
          </p:nvSpPr>
          <p:spPr>
            <a:xfrm>
              <a:off x="4078000" y="2640500"/>
              <a:ext cx="114725" cy="80675"/>
            </a:xfrm>
            <a:custGeom>
              <a:rect b="b" l="l" r="r" t="t"/>
              <a:pathLst>
                <a:path extrusionOk="0" h="3227" w="4589">
                  <a:moveTo>
                    <a:pt x="1720" y="0"/>
                  </a:moveTo>
                  <a:cubicBezTo>
                    <a:pt x="1601" y="0"/>
                    <a:pt x="1514" y="123"/>
                    <a:pt x="1562" y="239"/>
                  </a:cubicBezTo>
                  <a:cubicBezTo>
                    <a:pt x="1746" y="679"/>
                    <a:pt x="1936" y="1529"/>
                    <a:pt x="899" y="1932"/>
                  </a:cubicBezTo>
                  <a:cubicBezTo>
                    <a:pt x="51" y="2260"/>
                    <a:pt x="1" y="2883"/>
                    <a:pt x="46" y="3226"/>
                  </a:cubicBezTo>
                  <a:lnTo>
                    <a:pt x="4069" y="3226"/>
                  </a:lnTo>
                  <a:cubicBezTo>
                    <a:pt x="4589" y="751"/>
                    <a:pt x="2564" y="146"/>
                    <a:pt x="1749" y="3"/>
                  </a:cubicBezTo>
                  <a:cubicBezTo>
                    <a:pt x="1739" y="1"/>
                    <a:pt x="1730" y="0"/>
                    <a:pt x="1720" y="0"/>
                  </a:cubicBezTo>
                  <a:close/>
                </a:path>
              </a:pathLst>
            </a:custGeom>
            <a:solidFill>
              <a:srgbClr val="2C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5"/>
            <p:cNvSpPr/>
            <p:nvPr/>
          </p:nvSpPr>
          <p:spPr>
            <a:xfrm>
              <a:off x="4033825" y="2706025"/>
              <a:ext cx="191200" cy="69475"/>
            </a:xfrm>
            <a:custGeom>
              <a:rect b="b" l="l" r="r" t="t"/>
              <a:pathLst>
                <a:path extrusionOk="0" h="2779" w="7648">
                  <a:moveTo>
                    <a:pt x="2112" y="1"/>
                  </a:moveTo>
                  <a:cubicBezTo>
                    <a:pt x="1076" y="1"/>
                    <a:pt x="179" y="772"/>
                    <a:pt x="48" y="1826"/>
                  </a:cubicBezTo>
                  <a:lnTo>
                    <a:pt x="1" y="2779"/>
                  </a:lnTo>
                  <a:lnTo>
                    <a:pt x="7504" y="2779"/>
                  </a:lnTo>
                  <a:lnTo>
                    <a:pt x="7506" y="2754"/>
                  </a:lnTo>
                  <a:cubicBezTo>
                    <a:pt x="7647" y="1612"/>
                    <a:pt x="6838" y="572"/>
                    <a:pt x="5696" y="430"/>
                  </a:cubicBezTo>
                  <a:lnTo>
                    <a:pt x="2371" y="17"/>
                  </a:lnTo>
                  <a:cubicBezTo>
                    <a:pt x="2284" y="6"/>
                    <a:pt x="2197" y="1"/>
                    <a:pt x="2112"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5"/>
            <p:cNvSpPr/>
            <p:nvPr/>
          </p:nvSpPr>
          <p:spPr>
            <a:xfrm>
              <a:off x="3982025" y="2755325"/>
              <a:ext cx="296325" cy="214900"/>
            </a:xfrm>
            <a:custGeom>
              <a:rect b="b" l="l" r="r" t="t"/>
              <a:pathLst>
                <a:path extrusionOk="0" h="8596" w="11853">
                  <a:moveTo>
                    <a:pt x="2755" y="1"/>
                  </a:moveTo>
                  <a:cubicBezTo>
                    <a:pt x="1668" y="1"/>
                    <a:pt x="759" y="825"/>
                    <a:pt x="653" y="1908"/>
                  </a:cubicBezTo>
                  <a:lnTo>
                    <a:pt x="0" y="8595"/>
                  </a:lnTo>
                  <a:lnTo>
                    <a:pt x="11852" y="8595"/>
                  </a:lnTo>
                  <a:lnTo>
                    <a:pt x="11198" y="1908"/>
                  </a:lnTo>
                  <a:cubicBezTo>
                    <a:pt x="11092" y="827"/>
                    <a:pt x="10181" y="1"/>
                    <a:pt x="9095" y="1"/>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5"/>
            <p:cNvSpPr/>
            <p:nvPr/>
          </p:nvSpPr>
          <p:spPr>
            <a:xfrm>
              <a:off x="4186125" y="2755325"/>
              <a:ext cx="92225" cy="214900"/>
            </a:xfrm>
            <a:custGeom>
              <a:rect b="b" l="l" r="r" t="t"/>
              <a:pathLst>
                <a:path extrusionOk="0" h="8596" w="3689">
                  <a:moveTo>
                    <a:pt x="1" y="1"/>
                  </a:moveTo>
                  <a:cubicBezTo>
                    <a:pt x="1086" y="1"/>
                    <a:pt x="1997" y="827"/>
                    <a:pt x="2103" y="1908"/>
                  </a:cubicBezTo>
                  <a:lnTo>
                    <a:pt x="2757" y="8595"/>
                  </a:lnTo>
                  <a:lnTo>
                    <a:pt x="3688" y="8595"/>
                  </a:lnTo>
                  <a:lnTo>
                    <a:pt x="3034" y="1908"/>
                  </a:lnTo>
                  <a:cubicBezTo>
                    <a:pt x="2928" y="827"/>
                    <a:pt x="2019" y="1"/>
                    <a:pt x="933" y="1"/>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5"/>
            <p:cNvSpPr/>
            <p:nvPr/>
          </p:nvSpPr>
          <p:spPr>
            <a:xfrm>
              <a:off x="3991575" y="2755325"/>
              <a:ext cx="276900" cy="148925"/>
            </a:xfrm>
            <a:custGeom>
              <a:rect b="b" l="l" r="r" t="t"/>
              <a:pathLst>
                <a:path extrusionOk="0" h="5957" w="11076">
                  <a:moveTo>
                    <a:pt x="2375" y="1"/>
                  </a:moveTo>
                  <a:cubicBezTo>
                    <a:pt x="1288" y="1"/>
                    <a:pt x="379" y="825"/>
                    <a:pt x="272" y="1908"/>
                  </a:cubicBezTo>
                  <a:lnTo>
                    <a:pt x="1" y="4687"/>
                  </a:lnTo>
                  <a:cubicBezTo>
                    <a:pt x="92" y="4726"/>
                    <a:pt x="190" y="4746"/>
                    <a:pt x="288" y="4746"/>
                  </a:cubicBezTo>
                  <a:cubicBezTo>
                    <a:pt x="289" y="4746"/>
                    <a:pt x="290" y="4746"/>
                    <a:pt x="291" y="4746"/>
                  </a:cubicBezTo>
                  <a:cubicBezTo>
                    <a:pt x="692" y="4746"/>
                    <a:pt x="1019" y="4404"/>
                    <a:pt x="1019" y="4002"/>
                  </a:cubicBezTo>
                  <a:lnTo>
                    <a:pt x="1019" y="3807"/>
                  </a:lnTo>
                  <a:cubicBezTo>
                    <a:pt x="1026" y="3409"/>
                    <a:pt x="1350" y="3090"/>
                    <a:pt x="1748" y="3090"/>
                  </a:cubicBezTo>
                  <a:cubicBezTo>
                    <a:pt x="2144" y="3090"/>
                    <a:pt x="2468" y="3409"/>
                    <a:pt x="2476" y="3807"/>
                  </a:cubicBezTo>
                  <a:lnTo>
                    <a:pt x="2476" y="4019"/>
                  </a:lnTo>
                  <a:cubicBezTo>
                    <a:pt x="2483" y="4415"/>
                    <a:pt x="2807" y="4734"/>
                    <a:pt x="3203" y="4734"/>
                  </a:cubicBezTo>
                  <a:cubicBezTo>
                    <a:pt x="3601" y="4734"/>
                    <a:pt x="3925" y="4415"/>
                    <a:pt x="3931" y="4019"/>
                  </a:cubicBezTo>
                  <a:lnTo>
                    <a:pt x="3931" y="2852"/>
                  </a:lnTo>
                  <a:cubicBezTo>
                    <a:pt x="3931" y="2456"/>
                    <a:pt x="4243" y="2120"/>
                    <a:pt x="4640" y="2110"/>
                  </a:cubicBezTo>
                  <a:cubicBezTo>
                    <a:pt x="4647" y="2110"/>
                    <a:pt x="4654" y="2110"/>
                    <a:pt x="4661" y="2110"/>
                  </a:cubicBezTo>
                  <a:cubicBezTo>
                    <a:pt x="5061" y="2110"/>
                    <a:pt x="5388" y="2434"/>
                    <a:pt x="5388" y="2837"/>
                  </a:cubicBezTo>
                  <a:lnTo>
                    <a:pt x="5388" y="5213"/>
                  </a:lnTo>
                  <a:cubicBezTo>
                    <a:pt x="5388" y="5609"/>
                    <a:pt x="5700" y="5945"/>
                    <a:pt x="6096" y="5956"/>
                  </a:cubicBezTo>
                  <a:cubicBezTo>
                    <a:pt x="6104" y="5957"/>
                    <a:pt x="6111" y="5957"/>
                    <a:pt x="6118" y="5957"/>
                  </a:cubicBezTo>
                  <a:cubicBezTo>
                    <a:pt x="6518" y="5957"/>
                    <a:pt x="6845" y="5631"/>
                    <a:pt x="6845" y="5228"/>
                  </a:cubicBezTo>
                  <a:lnTo>
                    <a:pt x="6845" y="3807"/>
                  </a:lnTo>
                  <a:cubicBezTo>
                    <a:pt x="6845" y="3404"/>
                    <a:pt x="7172" y="3078"/>
                    <a:pt x="7574" y="3078"/>
                  </a:cubicBezTo>
                  <a:lnTo>
                    <a:pt x="8949" y="3078"/>
                  </a:lnTo>
                  <a:cubicBezTo>
                    <a:pt x="9452" y="3078"/>
                    <a:pt x="9858" y="3485"/>
                    <a:pt x="9858" y="3987"/>
                  </a:cubicBezTo>
                  <a:cubicBezTo>
                    <a:pt x="9858" y="4383"/>
                    <a:pt x="10170" y="4719"/>
                    <a:pt x="10566" y="4729"/>
                  </a:cubicBezTo>
                  <a:cubicBezTo>
                    <a:pt x="10575" y="4729"/>
                    <a:pt x="10584" y="4729"/>
                    <a:pt x="10592" y="4729"/>
                  </a:cubicBezTo>
                  <a:cubicBezTo>
                    <a:pt x="10770" y="4729"/>
                    <a:pt x="10942" y="4662"/>
                    <a:pt x="11076" y="4542"/>
                  </a:cubicBezTo>
                  <a:lnTo>
                    <a:pt x="10816" y="1908"/>
                  </a:lnTo>
                  <a:cubicBezTo>
                    <a:pt x="10710" y="827"/>
                    <a:pt x="9801" y="1"/>
                    <a:pt x="8715" y="1"/>
                  </a:cubicBezTo>
                  <a:close/>
                </a:path>
              </a:pathLst>
            </a:custGeom>
            <a:solidFill>
              <a:srgbClr val="2C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5"/>
            <p:cNvSpPr/>
            <p:nvPr/>
          </p:nvSpPr>
          <p:spPr>
            <a:xfrm>
              <a:off x="3956050" y="2960125"/>
              <a:ext cx="346825" cy="39550"/>
            </a:xfrm>
            <a:custGeom>
              <a:rect b="b" l="l" r="r" t="t"/>
              <a:pathLst>
                <a:path extrusionOk="0" h="1582" w="13873">
                  <a:moveTo>
                    <a:pt x="1" y="0"/>
                  </a:moveTo>
                  <a:lnTo>
                    <a:pt x="483" y="993"/>
                  </a:lnTo>
                  <a:cubicBezTo>
                    <a:pt x="656" y="1354"/>
                    <a:pt x="1022" y="1582"/>
                    <a:pt x="1424" y="1582"/>
                  </a:cubicBezTo>
                  <a:lnTo>
                    <a:pt x="12449" y="1582"/>
                  </a:lnTo>
                  <a:cubicBezTo>
                    <a:pt x="12851" y="1582"/>
                    <a:pt x="13215" y="1354"/>
                    <a:pt x="13390" y="993"/>
                  </a:cubicBezTo>
                  <a:lnTo>
                    <a:pt x="13873" y="0"/>
                  </a:lnTo>
                  <a:close/>
                </a:path>
              </a:pathLst>
            </a:custGeom>
            <a:solidFill>
              <a:srgbClr val="6689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5"/>
            <p:cNvSpPr/>
            <p:nvPr/>
          </p:nvSpPr>
          <p:spPr>
            <a:xfrm>
              <a:off x="4243750" y="2960125"/>
              <a:ext cx="59125" cy="39550"/>
            </a:xfrm>
            <a:custGeom>
              <a:rect b="b" l="l" r="r" t="t"/>
              <a:pathLst>
                <a:path extrusionOk="0" h="1582" w="2365">
                  <a:moveTo>
                    <a:pt x="1422" y="0"/>
                  </a:moveTo>
                  <a:lnTo>
                    <a:pt x="941" y="993"/>
                  </a:lnTo>
                  <a:cubicBezTo>
                    <a:pt x="766" y="1354"/>
                    <a:pt x="400" y="1582"/>
                    <a:pt x="1" y="1582"/>
                  </a:cubicBezTo>
                  <a:lnTo>
                    <a:pt x="941" y="1582"/>
                  </a:lnTo>
                  <a:cubicBezTo>
                    <a:pt x="1343" y="1582"/>
                    <a:pt x="1707" y="1354"/>
                    <a:pt x="1882" y="993"/>
                  </a:cubicBezTo>
                  <a:lnTo>
                    <a:pt x="2365" y="0"/>
                  </a:lnTo>
                  <a:close/>
                </a:path>
              </a:pathLst>
            </a:custGeom>
            <a:solidFill>
              <a:srgbClr val="4067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5"/>
            <p:cNvSpPr/>
            <p:nvPr/>
          </p:nvSpPr>
          <p:spPr>
            <a:xfrm>
              <a:off x="3946325" y="2945575"/>
              <a:ext cx="367725" cy="21275"/>
            </a:xfrm>
            <a:custGeom>
              <a:rect b="b" l="l" r="r" t="t"/>
              <a:pathLst>
                <a:path extrusionOk="0" h="851" w="14709">
                  <a:moveTo>
                    <a:pt x="425" y="1"/>
                  </a:moveTo>
                  <a:cubicBezTo>
                    <a:pt x="191" y="1"/>
                    <a:pt x="0" y="191"/>
                    <a:pt x="0" y="425"/>
                  </a:cubicBezTo>
                  <a:cubicBezTo>
                    <a:pt x="0" y="660"/>
                    <a:pt x="191" y="850"/>
                    <a:pt x="425" y="850"/>
                  </a:cubicBezTo>
                  <a:lnTo>
                    <a:pt x="14283" y="850"/>
                  </a:lnTo>
                  <a:cubicBezTo>
                    <a:pt x="14518" y="850"/>
                    <a:pt x="14708" y="660"/>
                    <a:pt x="14708" y="425"/>
                  </a:cubicBezTo>
                  <a:cubicBezTo>
                    <a:pt x="14708" y="191"/>
                    <a:pt x="14518" y="1"/>
                    <a:pt x="14283" y="1"/>
                  </a:cubicBezTo>
                  <a:close/>
                </a:path>
              </a:pathLst>
            </a:custGeom>
            <a:solidFill>
              <a:srgbClr val="FFF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5"/>
            <p:cNvSpPr/>
            <p:nvPr/>
          </p:nvSpPr>
          <p:spPr>
            <a:xfrm>
              <a:off x="4204875" y="2755325"/>
              <a:ext cx="63550" cy="118275"/>
            </a:xfrm>
            <a:custGeom>
              <a:rect b="b" l="l" r="r" t="t"/>
              <a:pathLst>
                <a:path extrusionOk="0" h="4731" w="2542">
                  <a:moveTo>
                    <a:pt x="1" y="1"/>
                  </a:moveTo>
                  <a:cubicBezTo>
                    <a:pt x="751" y="286"/>
                    <a:pt x="1274" y="972"/>
                    <a:pt x="1353" y="1770"/>
                  </a:cubicBezTo>
                  <a:lnTo>
                    <a:pt x="1618" y="4581"/>
                  </a:lnTo>
                  <a:cubicBezTo>
                    <a:pt x="1738" y="4673"/>
                    <a:pt x="1883" y="4726"/>
                    <a:pt x="2034" y="4731"/>
                  </a:cubicBezTo>
                  <a:cubicBezTo>
                    <a:pt x="2041" y="4731"/>
                    <a:pt x="2048" y="4731"/>
                    <a:pt x="2054" y="4731"/>
                  </a:cubicBezTo>
                  <a:cubicBezTo>
                    <a:pt x="2234" y="4731"/>
                    <a:pt x="2409" y="4664"/>
                    <a:pt x="2542" y="4543"/>
                  </a:cubicBezTo>
                  <a:lnTo>
                    <a:pt x="2284" y="1908"/>
                  </a:lnTo>
                  <a:cubicBezTo>
                    <a:pt x="2178" y="827"/>
                    <a:pt x="1269" y="1"/>
                    <a:pt x="183" y="1"/>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5"/>
            <p:cNvSpPr/>
            <p:nvPr/>
          </p:nvSpPr>
          <p:spPr>
            <a:xfrm>
              <a:off x="4160250" y="2714775"/>
              <a:ext cx="60250" cy="41775"/>
            </a:xfrm>
            <a:custGeom>
              <a:rect b="b" l="l" r="r" t="t"/>
              <a:pathLst>
                <a:path extrusionOk="0" h="1671" w="2410">
                  <a:moveTo>
                    <a:pt x="0" y="1"/>
                  </a:moveTo>
                  <a:lnTo>
                    <a:pt x="0" y="1"/>
                  </a:lnTo>
                  <a:cubicBezTo>
                    <a:pt x="796" y="230"/>
                    <a:pt x="1327" y="923"/>
                    <a:pt x="1503" y="1623"/>
                  </a:cubicBezTo>
                  <a:lnTo>
                    <a:pt x="1968" y="1623"/>
                  </a:lnTo>
                  <a:cubicBezTo>
                    <a:pt x="2116" y="1623"/>
                    <a:pt x="2265" y="1640"/>
                    <a:pt x="2410" y="1670"/>
                  </a:cubicBezTo>
                  <a:cubicBezTo>
                    <a:pt x="2211" y="822"/>
                    <a:pt x="1504" y="188"/>
                    <a:pt x="639" y="80"/>
                  </a:cubicBezTo>
                  <a:lnTo>
                    <a:pt x="0" y="1"/>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5"/>
            <p:cNvSpPr/>
            <p:nvPr/>
          </p:nvSpPr>
          <p:spPr>
            <a:xfrm>
              <a:off x="4117500" y="2640525"/>
              <a:ext cx="73175" cy="77025"/>
            </a:xfrm>
            <a:custGeom>
              <a:rect b="b" l="l" r="r" t="t"/>
              <a:pathLst>
                <a:path extrusionOk="0" h="3081" w="2927">
                  <a:moveTo>
                    <a:pt x="139" y="1"/>
                  </a:moveTo>
                  <a:cubicBezTo>
                    <a:pt x="83" y="1"/>
                    <a:pt x="30" y="27"/>
                    <a:pt x="1" y="74"/>
                  </a:cubicBezTo>
                  <a:cubicBezTo>
                    <a:pt x="859" y="405"/>
                    <a:pt x="1884" y="1232"/>
                    <a:pt x="1607" y="2959"/>
                  </a:cubicBezTo>
                  <a:cubicBezTo>
                    <a:pt x="1607" y="2959"/>
                    <a:pt x="2462" y="3069"/>
                    <a:pt x="2516" y="3080"/>
                  </a:cubicBezTo>
                  <a:cubicBezTo>
                    <a:pt x="2926" y="728"/>
                    <a:pt x="967" y="143"/>
                    <a:pt x="169" y="3"/>
                  </a:cubicBezTo>
                  <a:cubicBezTo>
                    <a:pt x="159" y="1"/>
                    <a:pt x="149" y="1"/>
                    <a:pt x="139" y="1"/>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2" name="Google Shape;5732;p65"/>
          <p:cNvGrpSpPr/>
          <p:nvPr/>
        </p:nvGrpSpPr>
        <p:grpSpPr>
          <a:xfrm>
            <a:off x="3474238" y="1515225"/>
            <a:ext cx="382150" cy="367725"/>
            <a:chOff x="2700325" y="1515225"/>
            <a:chExt cx="382150" cy="367725"/>
          </a:xfrm>
        </p:grpSpPr>
        <p:sp>
          <p:nvSpPr>
            <p:cNvPr id="5733" name="Google Shape;5733;p65"/>
            <p:cNvSpPr/>
            <p:nvPr/>
          </p:nvSpPr>
          <p:spPr>
            <a:xfrm>
              <a:off x="2700325" y="1655925"/>
              <a:ext cx="228200" cy="227025"/>
            </a:xfrm>
            <a:custGeom>
              <a:rect b="b" l="l" r="r" t="t"/>
              <a:pathLst>
                <a:path extrusionOk="0" h="9081" w="9128">
                  <a:moveTo>
                    <a:pt x="8472" y="0"/>
                  </a:moveTo>
                  <a:lnTo>
                    <a:pt x="183" y="8288"/>
                  </a:lnTo>
                  <a:cubicBezTo>
                    <a:pt x="1" y="8470"/>
                    <a:pt x="1" y="8763"/>
                    <a:pt x="183" y="8944"/>
                  </a:cubicBezTo>
                  <a:cubicBezTo>
                    <a:pt x="273" y="9035"/>
                    <a:pt x="392" y="9081"/>
                    <a:pt x="511" y="9081"/>
                  </a:cubicBezTo>
                  <a:cubicBezTo>
                    <a:pt x="630" y="9081"/>
                    <a:pt x="749" y="9035"/>
                    <a:pt x="839" y="8945"/>
                  </a:cubicBezTo>
                  <a:lnTo>
                    <a:pt x="9128" y="656"/>
                  </a:lnTo>
                  <a:lnTo>
                    <a:pt x="8472" y="0"/>
                  </a:lnTo>
                  <a:close/>
                </a:path>
              </a:pathLst>
            </a:custGeom>
            <a:solidFill>
              <a:srgbClr val="FFF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5"/>
            <p:cNvSpPr/>
            <p:nvPr/>
          </p:nvSpPr>
          <p:spPr>
            <a:xfrm>
              <a:off x="2784050" y="1515225"/>
              <a:ext cx="298425" cy="271900"/>
            </a:xfrm>
            <a:custGeom>
              <a:rect b="b" l="l" r="r" t="t"/>
              <a:pathLst>
                <a:path extrusionOk="0" h="10876" w="11937">
                  <a:moveTo>
                    <a:pt x="5968" y="0"/>
                  </a:moveTo>
                  <a:cubicBezTo>
                    <a:pt x="4577" y="0"/>
                    <a:pt x="3185" y="531"/>
                    <a:pt x="2123" y="1593"/>
                  </a:cubicBezTo>
                  <a:cubicBezTo>
                    <a:pt x="0" y="3716"/>
                    <a:pt x="0" y="7159"/>
                    <a:pt x="2123" y="9282"/>
                  </a:cubicBezTo>
                  <a:cubicBezTo>
                    <a:pt x="3185" y="10345"/>
                    <a:pt x="4577" y="10876"/>
                    <a:pt x="5968" y="10876"/>
                  </a:cubicBezTo>
                  <a:cubicBezTo>
                    <a:pt x="7360" y="10876"/>
                    <a:pt x="8751" y="10345"/>
                    <a:pt x="9814" y="9282"/>
                  </a:cubicBezTo>
                  <a:cubicBezTo>
                    <a:pt x="11937" y="7159"/>
                    <a:pt x="11937" y="3716"/>
                    <a:pt x="9814" y="1593"/>
                  </a:cubicBezTo>
                  <a:cubicBezTo>
                    <a:pt x="8751" y="531"/>
                    <a:pt x="7360" y="0"/>
                    <a:pt x="5968"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5"/>
            <p:cNvSpPr/>
            <p:nvPr/>
          </p:nvSpPr>
          <p:spPr>
            <a:xfrm>
              <a:off x="2829325" y="1547200"/>
              <a:ext cx="253150" cy="239925"/>
            </a:xfrm>
            <a:custGeom>
              <a:rect b="b" l="l" r="r" t="t"/>
              <a:pathLst>
                <a:path extrusionOk="0" h="9597" w="10126">
                  <a:moveTo>
                    <a:pt x="7664" y="1"/>
                  </a:moveTo>
                  <a:lnTo>
                    <a:pt x="7664" y="1"/>
                  </a:lnTo>
                  <a:cubicBezTo>
                    <a:pt x="9470" y="2139"/>
                    <a:pt x="9365" y="5337"/>
                    <a:pt x="7352" y="7352"/>
                  </a:cubicBezTo>
                  <a:cubicBezTo>
                    <a:pt x="6289" y="8414"/>
                    <a:pt x="4898" y="8945"/>
                    <a:pt x="3506" y="8945"/>
                  </a:cubicBezTo>
                  <a:cubicBezTo>
                    <a:pt x="2259" y="8945"/>
                    <a:pt x="1011" y="8518"/>
                    <a:pt x="0" y="7664"/>
                  </a:cubicBezTo>
                  <a:lnTo>
                    <a:pt x="0" y="7664"/>
                  </a:lnTo>
                  <a:cubicBezTo>
                    <a:pt x="98" y="7781"/>
                    <a:pt x="203" y="7894"/>
                    <a:pt x="312" y="8003"/>
                  </a:cubicBezTo>
                  <a:cubicBezTo>
                    <a:pt x="1374" y="9066"/>
                    <a:pt x="2766" y="9597"/>
                    <a:pt x="4158" y="9597"/>
                  </a:cubicBezTo>
                  <a:cubicBezTo>
                    <a:pt x="5550" y="9597"/>
                    <a:pt x="6941" y="9066"/>
                    <a:pt x="8003" y="8003"/>
                  </a:cubicBezTo>
                  <a:cubicBezTo>
                    <a:pt x="10126" y="5880"/>
                    <a:pt x="10126" y="2437"/>
                    <a:pt x="8003" y="314"/>
                  </a:cubicBezTo>
                  <a:cubicBezTo>
                    <a:pt x="7893" y="205"/>
                    <a:pt x="7780" y="100"/>
                    <a:pt x="7664"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5"/>
            <p:cNvSpPr/>
            <p:nvPr/>
          </p:nvSpPr>
          <p:spPr>
            <a:xfrm>
              <a:off x="2813775" y="1542325"/>
              <a:ext cx="238950" cy="217700"/>
            </a:xfrm>
            <a:custGeom>
              <a:rect b="b" l="l" r="r" t="t"/>
              <a:pathLst>
                <a:path extrusionOk="0" h="8708" w="9558">
                  <a:moveTo>
                    <a:pt x="4779" y="0"/>
                  </a:moveTo>
                  <a:cubicBezTo>
                    <a:pt x="3665" y="0"/>
                    <a:pt x="2551" y="425"/>
                    <a:pt x="1701" y="1275"/>
                  </a:cubicBezTo>
                  <a:cubicBezTo>
                    <a:pt x="0" y="2976"/>
                    <a:pt x="2" y="5731"/>
                    <a:pt x="1701" y="7433"/>
                  </a:cubicBezTo>
                  <a:cubicBezTo>
                    <a:pt x="2551" y="8283"/>
                    <a:pt x="3665" y="8707"/>
                    <a:pt x="4779" y="8707"/>
                  </a:cubicBezTo>
                  <a:cubicBezTo>
                    <a:pt x="5894" y="8707"/>
                    <a:pt x="7008" y="8283"/>
                    <a:pt x="7858" y="7433"/>
                  </a:cubicBezTo>
                  <a:cubicBezTo>
                    <a:pt x="9557" y="5731"/>
                    <a:pt x="9557" y="2976"/>
                    <a:pt x="7858" y="1275"/>
                  </a:cubicBezTo>
                  <a:cubicBezTo>
                    <a:pt x="7008" y="425"/>
                    <a:pt x="5894" y="0"/>
                    <a:pt x="4779" y="0"/>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5"/>
            <p:cNvSpPr/>
            <p:nvPr/>
          </p:nvSpPr>
          <p:spPr>
            <a:xfrm>
              <a:off x="2843350" y="1573600"/>
              <a:ext cx="169575" cy="186425"/>
            </a:xfrm>
            <a:custGeom>
              <a:rect b="b" l="l" r="r" t="t"/>
              <a:pathLst>
                <a:path extrusionOk="0" h="7457" w="6783">
                  <a:moveTo>
                    <a:pt x="3469" y="0"/>
                  </a:moveTo>
                  <a:cubicBezTo>
                    <a:pt x="2185" y="0"/>
                    <a:pt x="962" y="754"/>
                    <a:pt x="429" y="2007"/>
                  </a:cubicBezTo>
                  <a:cubicBezTo>
                    <a:pt x="9" y="2985"/>
                    <a:pt x="1" y="4089"/>
                    <a:pt x="402" y="5074"/>
                  </a:cubicBezTo>
                  <a:cubicBezTo>
                    <a:pt x="800" y="6060"/>
                    <a:pt x="1571" y="6849"/>
                    <a:pt x="2548" y="7269"/>
                  </a:cubicBezTo>
                  <a:cubicBezTo>
                    <a:pt x="2651" y="7313"/>
                    <a:pt x="2774" y="7359"/>
                    <a:pt x="2909" y="7403"/>
                  </a:cubicBezTo>
                  <a:cubicBezTo>
                    <a:pt x="3137" y="7438"/>
                    <a:pt x="3366" y="7456"/>
                    <a:pt x="3596" y="7456"/>
                  </a:cubicBezTo>
                  <a:cubicBezTo>
                    <a:pt x="3938" y="7456"/>
                    <a:pt x="4280" y="7417"/>
                    <a:pt x="4614" y="7337"/>
                  </a:cubicBezTo>
                  <a:cubicBezTo>
                    <a:pt x="4005" y="7247"/>
                    <a:pt x="3155" y="7048"/>
                    <a:pt x="2726" y="6861"/>
                  </a:cubicBezTo>
                  <a:cubicBezTo>
                    <a:pt x="1854" y="6489"/>
                    <a:pt x="1168" y="5786"/>
                    <a:pt x="813" y="4907"/>
                  </a:cubicBezTo>
                  <a:cubicBezTo>
                    <a:pt x="456" y="4032"/>
                    <a:pt x="464" y="3051"/>
                    <a:pt x="837" y="2182"/>
                  </a:cubicBezTo>
                  <a:cubicBezTo>
                    <a:pt x="1298" y="1096"/>
                    <a:pt x="2356" y="444"/>
                    <a:pt x="3468" y="444"/>
                  </a:cubicBezTo>
                  <a:cubicBezTo>
                    <a:pt x="3840" y="444"/>
                    <a:pt x="4218" y="517"/>
                    <a:pt x="4582" y="671"/>
                  </a:cubicBezTo>
                  <a:cubicBezTo>
                    <a:pt x="5739" y="1164"/>
                    <a:pt x="6277" y="2499"/>
                    <a:pt x="5786" y="3658"/>
                  </a:cubicBezTo>
                  <a:cubicBezTo>
                    <a:pt x="5493" y="4343"/>
                    <a:pt x="4824" y="4756"/>
                    <a:pt x="4121" y="4756"/>
                  </a:cubicBezTo>
                  <a:cubicBezTo>
                    <a:pt x="3886" y="4756"/>
                    <a:pt x="3647" y="4710"/>
                    <a:pt x="3417" y="4612"/>
                  </a:cubicBezTo>
                  <a:cubicBezTo>
                    <a:pt x="2693" y="4305"/>
                    <a:pt x="2355" y="3469"/>
                    <a:pt x="2663" y="2745"/>
                  </a:cubicBezTo>
                  <a:cubicBezTo>
                    <a:pt x="2844" y="2321"/>
                    <a:pt x="3256" y="2066"/>
                    <a:pt x="3690" y="2066"/>
                  </a:cubicBezTo>
                  <a:cubicBezTo>
                    <a:pt x="3835" y="2066"/>
                    <a:pt x="3983" y="2095"/>
                    <a:pt x="4125" y="2155"/>
                  </a:cubicBezTo>
                  <a:cubicBezTo>
                    <a:pt x="4563" y="2341"/>
                    <a:pt x="4767" y="2848"/>
                    <a:pt x="4582" y="3287"/>
                  </a:cubicBezTo>
                  <a:cubicBezTo>
                    <a:pt x="4533" y="3400"/>
                    <a:pt x="4585" y="3531"/>
                    <a:pt x="4698" y="3580"/>
                  </a:cubicBezTo>
                  <a:cubicBezTo>
                    <a:pt x="4727" y="3592"/>
                    <a:pt x="4756" y="3598"/>
                    <a:pt x="4785" y="3598"/>
                  </a:cubicBezTo>
                  <a:cubicBezTo>
                    <a:pt x="4872" y="3598"/>
                    <a:pt x="4955" y="3546"/>
                    <a:pt x="4990" y="3460"/>
                  </a:cubicBezTo>
                  <a:cubicBezTo>
                    <a:pt x="5272" y="2796"/>
                    <a:pt x="4963" y="2029"/>
                    <a:pt x="4299" y="1745"/>
                  </a:cubicBezTo>
                  <a:cubicBezTo>
                    <a:pt x="4100" y="1661"/>
                    <a:pt x="3894" y="1622"/>
                    <a:pt x="3691" y="1622"/>
                  </a:cubicBezTo>
                  <a:cubicBezTo>
                    <a:pt x="3084" y="1622"/>
                    <a:pt x="2508" y="1977"/>
                    <a:pt x="2255" y="2570"/>
                  </a:cubicBezTo>
                  <a:cubicBezTo>
                    <a:pt x="1852" y="3519"/>
                    <a:pt x="2294" y="4615"/>
                    <a:pt x="3243" y="5022"/>
                  </a:cubicBezTo>
                  <a:cubicBezTo>
                    <a:pt x="3530" y="5144"/>
                    <a:pt x="3828" y="5201"/>
                    <a:pt x="4122" y="5201"/>
                  </a:cubicBezTo>
                  <a:cubicBezTo>
                    <a:pt x="4997" y="5201"/>
                    <a:pt x="5829" y="4687"/>
                    <a:pt x="6194" y="3831"/>
                  </a:cubicBezTo>
                  <a:cubicBezTo>
                    <a:pt x="6782" y="2449"/>
                    <a:pt x="6138" y="850"/>
                    <a:pt x="4756" y="263"/>
                  </a:cubicBezTo>
                  <a:cubicBezTo>
                    <a:pt x="4336" y="85"/>
                    <a:pt x="3899" y="0"/>
                    <a:pt x="3469"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8" name="Google Shape;5738;p65"/>
          <p:cNvGrpSpPr/>
          <p:nvPr/>
        </p:nvGrpSpPr>
        <p:grpSpPr>
          <a:xfrm>
            <a:off x="5354525" y="3822800"/>
            <a:ext cx="280075" cy="367775"/>
            <a:chOff x="4598150" y="3822800"/>
            <a:chExt cx="280075" cy="367775"/>
          </a:xfrm>
        </p:grpSpPr>
        <p:sp>
          <p:nvSpPr>
            <p:cNvPr id="5739" name="Google Shape;5739;p65"/>
            <p:cNvSpPr/>
            <p:nvPr/>
          </p:nvSpPr>
          <p:spPr>
            <a:xfrm>
              <a:off x="4679025" y="3862675"/>
              <a:ext cx="118325" cy="58200"/>
            </a:xfrm>
            <a:custGeom>
              <a:rect b="b" l="l" r="r" t="t"/>
              <a:pathLst>
                <a:path extrusionOk="0" h="2328" w="4733">
                  <a:moveTo>
                    <a:pt x="1" y="1"/>
                  </a:moveTo>
                  <a:lnTo>
                    <a:pt x="1" y="2327"/>
                  </a:lnTo>
                  <a:lnTo>
                    <a:pt x="4732" y="2327"/>
                  </a:lnTo>
                  <a:lnTo>
                    <a:pt x="4732" y="1"/>
                  </a:ln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5"/>
            <p:cNvSpPr/>
            <p:nvPr/>
          </p:nvSpPr>
          <p:spPr>
            <a:xfrm>
              <a:off x="4598150" y="3902675"/>
              <a:ext cx="280075" cy="287850"/>
            </a:xfrm>
            <a:custGeom>
              <a:rect b="b" l="l" r="r" t="t"/>
              <a:pathLst>
                <a:path extrusionOk="0" h="11514" w="11203">
                  <a:moveTo>
                    <a:pt x="3216" y="1"/>
                  </a:moveTo>
                  <a:cubicBezTo>
                    <a:pt x="1440" y="1"/>
                    <a:pt x="0" y="1174"/>
                    <a:pt x="0" y="2950"/>
                  </a:cubicBezTo>
                  <a:lnTo>
                    <a:pt x="0" y="10462"/>
                  </a:lnTo>
                  <a:cubicBezTo>
                    <a:pt x="0" y="11043"/>
                    <a:pt x="471" y="11514"/>
                    <a:pt x="1052" y="11514"/>
                  </a:cubicBezTo>
                  <a:lnTo>
                    <a:pt x="10151" y="11514"/>
                  </a:lnTo>
                  <a:cubicBezTo>
                    <a:pt x="10733" y="11514"/>
                    <a:pt x="11203" y="11043"/>
                    <a:pt x="11203" y="10462"/>
                  </a:cubicBezTo>
                  <a:lnTo>
                    <a:pt x="11203" y="2950"/>
                  </a:lnTo>
                  <a:cubicBezTo>
                    <a:pt x="11203" y="1174"/>
                    <a:pt x="9763" y="1"/>
                    <a:pt x="7987" y="1"/>
                  </a:cubicBezTo>
                  <a:close/>
                </a:path>
              </a:pathLst>
            </a:custGeom>
            <a:solidFill>
              <a:srgbClr val="F7F4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5"/>
            <p:cNvSpPr/>
            <p:nvPr/>
          </p:nvSpPr>
          <p:spPr>
            <a:xfrm>
              <a:off x="4774300" y="3902725"/>
              <a:ext cx="103925" cy="287850"/>
            </a:xfrm>
            <a:custGeom>
              <a:rect b="b" l="l" r="r" t="t"/>
              <a:pathLst>
                <a:path extrusionOk="0" h="11514" w="4157">
                  <a:moveTo>
                    <a:pt x="1" y="0"/>
                  </a:moveTo>
                  <a:cubicBezTo>
                    <a:pt x="1776" y="0"/>
                    <a:pt x="3216" y="1172"/>
                    <a:pt x="3216" y="2949"/>
                  </a:cubicBezTo>
                  <a:lnTo>
                    <a:pt x="3216" y="10461"/>
                  </a:lnTo>
                  <a:cubicBezTo>
                    <a:pt x="3216" y="11041"/>
                    <a:pt x="2746" y="11513"/>
                    <a:pt x="2164" y="11513"/>
                  </a:cubicBezTo>
                  <a:lnTo>
                    <a:pt x="3105" y="11513"/>
                  </a:lnTo>
                  <a:cubicBezTo>
                    <a:pt x="3687" y="11513"/>
                    <a:pt x="4157" y="11041"/>
                    <a:pt x="4157" y="10461"/>
                  </a:cubicBezTo>
                  <a:lnTo>
                    <a:pt x="4157" y="2948"/>
                  </a:lnTo>
                  <a:cubicBezTo>
                    <a:pt x="4157" y="1172"/>
                    <a:pt x="2717" y="0"/>
                    <a:pt x="941" y="0"/>
                  </a:cubicBez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5"/>
            <p:cNvSpPr/>
            <p:nvPr/>
          </p:nvSpPr>
          <p:spPr>
            <a:xfrm>
              <a:off x="4598150" y="4142750"/>
              <a:ext cx="280075" cy="47775"/>
            </a:xfrm>
            <a:custGeom>
              <a:rect b="b" l="l" r="r" t="t"/>
              <a:pathLst>
                <a:path extrusionOk="0" h="1911" w="11203">
                  <a:moveTo>
                    <a:pt x="0" y="0"/>
                  </a:moveTo>
                  <a:lnTo>
                    <a:pt x="0" y="859"/>
                  </a:lnTo>
                  <a:cubicBezTo>
                    <a:pt x="0" y="1440"/>
                    <a:pt x="471" y="1911"/>
                    <a:pt x="1052" y="1911"/>
                  </a:cubicBezTo>
                  <a:lnTo>
                    <a:pt x="10151" y="1911"/>
                  </a:lnTo>
                  <a:cubicBezTo>
                    <a:pt x="10733" y="1911"/>
                    <a:pt x="11203" y="1440"/>
                    <a:pt x="11203" y="859"/>
                  </a:cubicBezTo>
                  <a:lnTo>
                    <a:pt x="11203" y="0"/>
                  </a:lnTo>
                  <a:lnTo>
                    <a:pt x="11196" y="0"/>
                  </a:lnTo>
                  <a:cubicBezTo>
                    <a:pt x="11136" y="531"/>
                    <a:pt x="10685" y="931"/>
                    <a:pt x="10151" y="933"/>
                  </a:cubicBezTo>
                  <a:lnTo>
                    <a:pt x="1052" y="933"/>
                  </a:lnTo>
                  <a:cubicBezTo>
                    <a:pt x="518" y="931"/>
                    <a:pt x="69" y="531"/>
                    <a:pt x="7" y="0"/>
                  </a:cubicBezTo>
                  <a:close/>
                </a:path>
              </a:pathLst>
            </a:custGeom>
            <a:solidFill>
              <a:srgbClr val="C1AB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5"/>
            <p:cNvSpPr/>
            <p:nvPr/>
          </p:nvSpPr>
          <p:spPr>
            <a:xfrm>
              <a:off x="4828375" y="4142750"/>
              <a:ext cx="49850" cy="47775"/>
            </a:xfrm>
            <a:custGeom>
              <a:rect b="b" l="l" r="r" t="t"/>
              <a:pathLst>
                <a:path extrusionOk="0" h="1911" w="1994">
                  <a:moveTo>
                    <a:pt x="1987" y="0"/>
                  </a:moveTo>
                  <a:cubicBezTo>
                    <a:pt x="1930" y="491"/>
                    <a:pt x="1542" y="875"/>
                    <a:pt x="1051" y="926"/>
                  </a:cubicBezTo>
                  <a:cubicBezTo>
                    <a:pt x="1016" y="1481"/>
                    <a:pt x="556" y="1911"/>
                    <a:pt x="1" y="1911"/>
                  </a:cubicBezTo>
                  <a:lnTo>
                    <a:pt x="942" y="1911"/>
                  </a:lnTo>
                  <a:cubicBezTo>
                    <a:pt x="1524" y="1911"/>
                    <a:pt x="1994" y="1440"/>
                    <a:pt x="1994" y="859"/>
                  </a:cubicBezTo>
                  <a:lnTo>
                    <a:pt x="1994" y="0"/>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5"/>
            <p:cNvSpPr/>
            <p:nvPr/>
          </p:nvSpPr>
          <p:spPr>
            <a:xfrm>
              <a:off x="4649725" y="3822800"/>
              <a:ext cx="176925" cy="52750"/>
            </a:xfrm>
            <a:custGeom>
              <a:rect b="b" l="l" r="r" t="t"/>
              <a:pathLst>
                <a:path extrusionOk="0" h="2110" w="7077">
                  <a:moveTo>
                    <a:pt x="534" y="0"/>
                  </a:moveTo>
                  <a:cubicBezTo>
                    <a:pt x="239" y="0"/>
                    <a:pt x="1" y="238"/>
                    <a:pt x="1" y="533"/>
                  </a:cubicBezTo>
                  <a:lnTo>
                    <a:pt x="1" y="1579"/>
                  </a:lnTo>
                  <a:cubicBezTo>
                    <a:pt x="1" y="1872"/>
                    <a:pt x="239" y="2110"/>
                    <a:pt x="534" y="2110"/>
                  </a:cubicBezTo>
                  <a:lnTo>
                    <a:pt x="6545" y="2110"/>
                  </a:lnTo>
                  <a:cubicBezTo>
                    <a:pt x="6838" y="2110"/>
                    <a:pt x="7076" y="1872"/>
                    <a:pt x="7076" y="1579"/>
                  </a:cubicBezTo>
                  <a:lnTo>
                    <a:pt x="7076" y="533"/>
                  </a:lnTo>
                  <a:cubicBezTo>
                    <a:pt x="7076" y="238"/>
                    <a:pt x="6838" y="0"/>
                    <a:pt x="6545"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5"/>
            <p:cNvSpPr/>
            <p:nvPr/>
          </p:nvSpPr>
          <p:spPr>
            <a:xfrm>
              <a:off x="4789775" y="3822800"/>
              <a:ext cx="36875" cy="52750"/>
            </a:xfrm>
            <a:custGeom>
              <a:rect b="b" l="l" r="r" t="t"/>
              <a:pathLst>
                <a:path extrusionOk="0" h="2110" w="1475">
                  <a:moveTo>
                    <a:pt x="0" y="0"/>
                  </a:moveTo>
                  <a:cubicBezTo>
                    <a:pt x="295" y="0"/>
                    <a:pt x="533" y="238"/>
                    <a:pt x="533" y="533"/>
                  </a:cubicBezTo>
                  <a:lnTo>
                    <a:pt x="533" y="2110"/>
                  </a:lnTo>
                  <a:lnTo>
                    <a:pt x="943" y="2110"/>
                  </a:lnTo>
                  <a:cubicBezTo>
                    <a:pt x="1236" y="2110"/>
                    <a:pt x="1474" y="1872"/>
                    <a:pt x="1474" y="1579"/>
                  </a:cubicBezTo>
                  <a:lnTo>
                    <a:pt x="1474" y="533"/>
                  </a:lnTo>
                  <a:cubicBezTo>
                    <a:pt x="1474" y="238"/>
                    <a:pt x="1236" y="0"/>
                    <a:pt x="943"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5"/>
            <p:cNvSpPr/>
            <p:nvPr/>
          </p:nvSpPr>
          <p:spPr>
            <a:xfrm>
              <a:off x="4674025" y="3836325"/>
              <a:ext cx="11100" cy="26700"/>
            </a:xfrm>
            <a:custGeom>
              <a:rect b="b" l="l" r="r" t="t"/>
              <a:pathLst>
                <a:path extrusionOk="0" h="1068" w="444">
                  <a:moveTo>
                    <a:pt x="223" y="1"/>
                  </a:moveTo>
                  <a:cubicBezTo>
                    <a:pt x="100" y="1"/>
                    <a:pt x="0" y="100"/>
                    <a:pt x="0" y="222"/>
                  </a:cubicBezTo>
                  <a:lnTo>
                    <a:pt x="0" y="845"/>
                  </a:lnTo>
                  <a:cubicBezTo>
                    <a:pt x="0" y="969"/>
                    <a:pt x="100" y="1068"/>
                    <a:pt x="223" y="1068"/>
                  </a:cubicBezTo>
                  <a:cubicBezTo>
                    <a:pt x="344" y="1068"/>
                    <a:pt x="444" y="969"/>
                    <a:pt x="444" y="845"/>
                  </a:cubicBezTo>
                  <a:lnTo>
                    <a:pt x="444" y="222"/>
                  </a:lnTo>
                  <a:cubicBezTo>
                    <a:pt x="444" y="100"/>
                    <a:pt x="344" y="1"/>
                    <a:pt x="223" y="1"/>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5"/>
            <p:cNvSpPr/>
            <p:nvPr/>
          </p:nvSpPr>
          <p:spPr>
            <a:xfrm>
              <a:off x="4703325" y="3836325"/>
              <a:ext cx="11100" cy="26700"/>
            </a:xfrm>
            <a:custGeom>
              <a:rect b="b" l="l" r="r" t="t"/>
              <a:pathLst>
                <a:path extrusionOk="0" h="1068" w="444">
                  <a:moveTo>
                    <a:pt x="223" y="1"/>
                  </a:moveTo>
                  <a:cubicBezTo>
                    <a:pt x="100" y="1"/>
                    <a:pt x="0" y="100"/>
                    <a:pt x="0" y="222"/>
                  </a:cubicBezTo>
                  <a:lnTo>
                    <a:pt x="0" y="845"/>
                  </a:lnTo>
                  <a:cubicBezTo>
                    <a:pt x="0" y="969"/>
                    <a:pt x="100" y="1068"/>
                    <a:pt x="223" y="1068"/>
                  </a:cubicBezTo>
                  <a:cubicBezTo>
                    <a:pt x="344" y="1068"/>
                    <a:pt x="444" y="969"/>
                    <a:pt x="444" y="845"/>
                  </a:cubicBezTo>
                  <a:lnTo>
                    <a:pt x="444" y="222"/>
                  </a:lnTo>
                  <a:cubicBezTo>
                    <a:pt x="444" y="100"/>
                    <a:pt x="344" y="1"/>
                    <a:pt x="223" y="1"/>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5"/>
            <p:cNvSpPr/>
            <p:nvPr/>
          </p:nvSpPr>
          <p:spPr>
            <a:xfrm>
              <a:off x="4732525" y="3836150"/>
              <a:ext cx="11325" cy="26875"/>
            </a:xfrm>
            <a:custGeom>
              <a:rect b="b" l="l" r="r" t="t"/>
              <a:pathLst>
                <a:path extrusionOk="0" h="1075" w="453">
                  <a:moveTo>
                    <a:pt x="227" y="1"/>
                  </a:moveTo>
                  <a:cubicBezTo>
                    <a:pt x="102" y="1"/>
                    <a:pt x="1" y="104"/>
                    <a:pt x="6" y="229"/>
                  </a:cubicBezTo>
                  <a:lnTo>
                    <a:pt x="6" y="852"/>
                  </a:lnTo>
                  <a:cubicBezTo>
                    <a:pt x="6" y="976"/>
                    <a:pt x="103" y="1075"/>
                    <a:pt x="227" y="1075"/>
                  </a:cubicBezTo>
                  <a:cubicBezTo>
                    <a:pt x="350" y="1075"/>
                    <a:pt x="449" y="976"/>
                    <a:pt x="449" y="852"/>
                  </a:cubicBezTo>
                  <a:lnTo>
                    <a:pt x="449" y="229"/>
                  </a:lnTo>
                  <a:cubicBezTo>
                    <a:pt x="452" y="104"/>
                    <a:pt x="351" y="1"/>
                    <a:pt x="227" y="1"/>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5"/>
            <p:cNvSpPr/>
            <p:nvPr/>
          </p:nvSpPr>
          <p:spPr>
            <a:xfrm>
              <a:off x="4761700" y="3835900"/>
              <a:ext cx="11575" cy="27125"/>
            </a:xfrm>
            <a:custGeom>
              <a:rect b="b" l="l" r="r" t="t"/>
              <a:pathLst>
                <a:path extrusionOk="0" h="1085" w="463">
                  <a:moveTo>
                    <a:pt x="231" y="1"/>
                  </a:moveTo>
                  <a:cubicBezTo>
                    <a:pt x="103" y="1"/>
                    <a:pt x="0" y="110"/>
                    <a:pt x="11" y="239"/>
                  </a:cubicBezTo>
                  <a:lnTo>
                    <a:pt x="11" y="862"/>
                  </a:lnTo>
                  <a:cubicBezTo>
                    <a:pt x="11" y="986"/>
                    <a:pt x="110" y="1085"/>
                    <a:pt x="233" y="1085"/>
                  </a:cubicBezTo>
                  <a:cubicBezTo>
                    <a:pt x="355" y="1083"/>
                    <a:pt x="454" y="984"/>
                    <a:pt x="454" y="862"/>
                  </a:cubicBezTo>
                  <a:lnTo>
                    <a:pt x="454" y="239"/>
                  </a:lnTo>
                  <a:cubicBezTo>
                    <a:pt x="462" y="110"/>
                    <a:pt x="361" y="1"/>
                    <a:pt x="231" y="1"/>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5"/>
            <p:cNvSpPr/>
            <p:nvPr/>
          </p:nvSpPr>
          <p:spPr>
            <a:xfrm>
              <a:off x="4791300" y="3836325"/>
              <a:ext cx="11100" cy="26700"/>
            </a:xfrm>
            <a:custGeom>
              <a:rect b="b" l="l" r="r" t="t"/>
              <a:pathLst>
                <a:path extrusionOk="0" h="1068" w="444">
                  <a:moveTo>
                    <a:pt x="221" y="1"/>
                  </a:moveTo>
                  <a:cubicBezTo>
                    <a:pt x="100" y="1"/>
                    <a:pt x="0" y="100"/>
                    <a:pt x="0" y="222"/>
                  </a:cubicBezTo>
                  <a:lnTo>
                    <a:pt x="0" y="845"/>
                  </a:lnTo>
                  <a:cubicBezTo>
                    <a:pt x="0" y="969"/>
                    <a:pt x="100" y="1068"/>
                    <a:pt x="221" y="1068"/>
                  </a:cubicBezTo>
                  <a:cubicBezTo>
                    <a:pt x="344" y="1068"/>
                    <a:pt x="444" y="969"/>
                    <a:pt x="444" y="845"/>
                  </a:cubicBezTo>
                  <a:lnTo>
                    <a:pt x="444" y="222"/>
                  </a:lnTo>
                  <a:cubicBezTo>
                    <a:pt x="444" y="100"/>
                    <a:pt x="344" y="1"/>
                    <a:pt x="221" y="1"/>
                  </a:cubicBezTo>
                  <a:close/>
                </a:path>
              </a:pathLst>
            </a:custGeom>
            <a:solidFill>
              <a:srgbClr val="7803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5"/>
            <p:cNvSpPr/>
            <p:nvPr/>
          </p:nvSpPr>
          <p:spPr>
            <a:xfrm>
              <a:off x="4631600" y="4096800"/>
              <a:ext cx="72000" cy="69250"/>
            </a:xfrm>
            <a:custGeom>
              <a:rect b="b" l="l" r="r" t="t"/>
              <a:pathLst>
                <a:path extrusionOk="0" h="2770" w="2880">
                  <a:moveTo>
                    <a:pt x="1495" y="0"/>
                  </a:moveTo>
                  <a:cubicBezTo>
                    <a:pt x="935" y="0"/>
                    <a:pt x="429" y="338"/>
                    <a:pt x="215" y="855"/>
                  </a:cubicBezTo>
                  <a:cubicBezTo>
                    <a:pt x="1" y="1373"/>
                    <a:pt x="119" y="1968"/>
                    <a:pt x="515" y="2364"/>
                  </a:cubicBezTo>
                  <a:cubicBezTo>
                    <a:pt x="780" y="2629"/>
                    <a:pt x="1135" y="2770"/>
                    <a:pt x="1495" y="2770"/>
                  </a:cubicBezTo>
                  <a:cubicBezTo>
                    <a:pt x="1674" y="2770"/>
                    <a:pt x="1853" y="2735"/>
                    <a:pt x="2024" y="2665"/>
                  </a:cubicBezTo>
                  <a:cubicBezTo>
                    <a:pt x="2542" y="2450"/>
                    <a:pt x="2879" y="1945"/>
                    <a:pt x="2879" y="1385"/>
                  </a:cubicBezTo>
                  <a:cubicBezTo>
                    <a:pt x="2879" y="621"/>
                    <a:pt x="2260" y="0"/>
                    <a:pt x="1495"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5"/>
            <p:cNvSpPr/>
            <p:nvPr/>
          </p:nvSpPr>
          <p:spPr>
            <a:xfrm>
              <a:off x="4657200" y="4096800"/>
              <a:ext cx="49600" cy="69275"/>
            </a:xfrm>
            <a:custGeom>
              <a:rect b="b" l="l" r="r" t="t"/>
              <a:pathLst>
                <a:path extrusionOk="0" h="2771" w="1984">
                  <a:moveTo>
                    <a:pt x="471" y="0"/>
                  </a:moveTo>
                  <a:cubicBezTo>
                    <a:pt x="311" y="0"/>
                    <a:pt x="151" y="27"/>
                    <a:pt x="0" y="83"/>
                  </a:cubicBezTo>
                  <a:cubicBezTo>
                    <a:pt x="548" y="280"/>
                    <a:pt x="914" y="801"/>
                    <a:pt x="914" y="1385"/>
                  </a:cubicBezTo>
                  <a:cubicBezTo>
                    <a:pt x="914" y="1968"/>
                    <a:pt x="548" y="2489"/>
                    <a:pt x="0" y="2688"/>
                  </a:cubicBezTo>
                  <a:cubicBezTo>
                    <a:pt x="157" y="2744"/>
                    <a:pt x="315" y="2771"/>
                    <a:pt x="471" y="2771"/>
                  </a:cubicBezTo>
                  <a:cubicBezTo>
                    <a:pt x="1121" y="2771"/>
                    <a:pt x="1715" y="2307"/>
                    <a:pt x="1835" y="1624"/>
                  </a:cubicBezTo>
                  <a:cubicBezTo>
                    <a:pt x="1983" y="776"/>
                    <a:pt x="1331" y="0"/>
                    <a:pt x="471"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5"/>
            <p:cNvSpPr/>
            <p:nvPr/>
          </p:nvSpPr>
          <p:spPr>
            <a:xfrm>
              <a:off x="4666225" y="4036825"/>
              <a:ext cx="71975" cy="69250"/>
            </a:xfrm>
            <a:custGeom>
              <a:rect b="b" l="l" r="r" t="t"/>
              <a:pathLst>
                <a:path extrusionOk="0" h="2770" w="2879">
                  <a:moveTo>
                    <a:pt x="1494" y="0"/>
                  </a:moveTo>
                  <a:cubicBezTo>
                    <a:pt x="934" y="0"/>
                    <a:pt x="429" y="337"/>
                    <a:pt x="214" y="855"/>
                  </a:cubicBezTo>
                  <a:cubicBezTo>
                    <a:pt x="0" y="1373"/>
                    <a:pt x="118" y="1968"/>
                    <a:pt x="515" y="2364"/>
                  </a:cubicBezTo>
                  <a:cubicBezTo>
                    <a:pt x="780" y="2629"/>
                    <a:pt x="1134" y="2770"/>
                    <a:pt x="1494" y="2770"/>
                  </a:cubicBezTo>
                  <a:cubicBezTo>
                    <a:pt x="1672" y="2770"/>
                    <a:pt x="1852" y="2735"/>
                    <a:pt x="2024" y="2664"/>
                  </a:cubicBezTo>
                  <a:cubicBezTo>
                    <a:pt x="2541" y="2450"/>
                    <a:pt x="2879" y="1946"/>
                    <a:pt x="2879" y="1386"/>
                  </a:cubicBezTo>
                  <a:cubicBezTo>
                    <a:pt x="2879" y="621"/>
                    <a:pt x="2258" y="0"/>
                    <a:pt x="1494"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5"/>
            <p:cNvSpPr/>
            <p:nvPr/>
          </p:nvSpPr>
          <p:spPr>
            <a:xfrm>
              <a:off x="4691800" y="4036825"/>
              <a:ext cx="49600" cy="69275"/>
            </a:xfrm>
            <a:custGeom>
              <a:rect b="b" l="l" r="r" t="t"/>
              <a:pathLst>
                <a:path extrusionOk="0" h="2771" w="1984">
                  <a:moveTo>
                    <a:pt x="471" y="0"/>
                  </a:moveTo>
                  <a:cubicBezTo>
                    <a:pt x="309" y="0"/>
                    <a:pt x="151" y="29"/>
                    <a:pt x="1" y="83"/>
                  </a:cubicBezTo>
                  <a:cubicBezTo>
                    <a:pt x="549" y="282"/>
                    <a:pt x="915" y="803"/>
                    <a:pt x="915" y="1386"/>
                  </a:cubicBezTo>
                  <a:cubicBezTo>
                    <a:pt x="915" y="1968"/>
                    <a:pt x="549" y="2489"/>
                    <a:pt x="1" y="2688"/>
                  </a:cubicBezTo>
                  <a:cubicBezTo>
                    <a:pt x="157" y="2744"/>
                    <a:pt x="315" y="2771"/>
                    <a:pt x="471" y="2771"/>
                  </a:cubicBezTo>
                  <a:cubicBezTo>
                    <a:pt x="1120" y="2771"/>
                    <a:pt x="1714" y="2308"/>
                    <a:pt x="1835" y="1624"/>
                  </a:cubicBezTo>
                  <a:cubicBezTo>
                    <a:pt x="1984" y="777"/>
                    <a:pt x="1331" y="0"/>
                    <a:pt x="471"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5"/>
            <p:cNvSpPr/>
            <p:nvPr/>
          </p:nvSpPr>
          <p:spPr>
            <a:xfrm>
              <a:off x="4700825" y="4096800"/>
              <a:ext cx="71975" cy="69250"/>
            </a:xfrm>
            <a:custGeom>
              <a:rect b="b" l="l" r="r" t="t"/>
              <a:pathLst>
                <a:path extrusionOk="0" h="2770" w="2879">
                  <a:moveTo>
                    <a:pt x="1495" y="0"/>
                  </a:moveTo>
                  <a:cubicBezTo>
                    <a:pt x="935" y="0"/>
                    <a:pt x="429" y="338"/>
                    <a:pt x="215" y="855"/>
                  </a:cubicBezTo>
                  <a:cubicBezTo>
                    <a:pt x="1" y="1373"/>
                    <a:pt x="119" y="1968"/>
                    <a:pt x="515" y="2364"/>
                  </a:cubicBezTo>
                  <a:cubicBezTo>
                    <a:pt x="780" y="2629"/>
                    <a:pt x="1134" y="2770"/>
                    <a:pt x="1494" y="2770"/>
                  </a:cubicBezTo>
                  <a:cubicBezTo>
                    <a:pt x="1673" y="2770"/>
                    <a:pt x="1853" y="2735"/>
                    <a:pt x="2024" y="2665"/>
                  </a:cubicBezTo>
                  <a:cubicBezTo>
                    <a:pt x="2542" y="2450"/>
                    <a:pt x="2879" y="1945"/>
                    <a:pt x="2879" y="1385"/>
                  </a:cubicBezTo>
                  <a:cubicBezTo>
                    <a:pt x="2879" y="621"/>
                    <a:pt x="2258" y="0"/>
                    <a:pt x="1495" y="0"/>
                  </a:cubicBezTo>
                  <a:close/>
                </a:path>
              </a:pathLst>
            </a:custGeom>
            <a:solidFill>
              <a:srgbClr val="8A7A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5"/>
            <p:cNvSpPr/>
            <p:nvPr/>
          </p:nvSpPr>
          <p:spPr>
            <a:xfrm>
              <a:off x="4726425" y="4096800"/>
              <a:ext cx="49600" cy="69275"/>
            </a:xfrm>
            <a:custGeom>
              <a:rect b="b" l="l" r="r" t="t"/>
              <a:pathLst>
                <a:path extrusionOk="0" h="2771" w="1984">
                  <a:moveTo>
                    <a:pt x="471" y="0"/>
                  </a:moveTo>
                  <a:cubicBezTo>
                    <a:pt x="310" y="0"/>
                    <a:pt x="150" y="27"/>
                    <a:pt x="0" y="83"/>
                  </a:cubicBezTo>
                  <a:cubicBezTo>
                    <a:pt x="548" y="280"/>
                    <a:pt x="914" y="801"/>
                    <a:pt x="914" y="1385"/>
                  </a:cubicBezTo>
                  <a:cubicBezTo>
                    <a:pt x="914" y="1968"/>
                    <a:pt x="548" y="2489"/>
                    <a:pt x="0" y="2688"/>
                  </a:cubicBezTo>
                  <a:cubicBezTo>
                    <a:pt x="156" y="2744"/>
                    <a:pt x="315" y="2771"/>
                    <a:pt x="470" y="2771"/>
                  </a:cubicBezTo>
                  <a:cubicBezTo>
                    <a:pt x="1121" y="2771"/>
                    <a:pt x="1715" y="2307"/>
                    <a:pt x="1835" y="1624"/>
                  </a:cubicBezTo>
                  <a:cubicBezTo>
                    <a:pt x="1983" y="776"/>
                    <a:pt x="1330" y="0"/>
                    <a:pt x="471" y="0"/>
                  </a:cubicBezTo>
                  <a:close/>
                </a:path>
              </a:pathLst>
            </a:custGeom>
            <a:solidFill>
              <a:srgbClr val="6F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5"/>
            <p:cNvSpPr/>
            <p:nvPr/>
          </p:nvSpPr>
          <p:spPr>
            <a:xfrm>
              <a:off x="4735425" y="4036825"/>
              <a:ext cx="72000" cy="69250"/>
            </a:xfrm>
            <a:custGeom>
              <a:rect b="b" l="l" r="r" t="t"/>
              <a:pathLst>
                <a:path extrusionOk="0" h="2770" w="2880">
                  <a:moveTo>
                    <a:pt x="1495" y="0"/>
                  </a:moveTo>
                  <a:cubicBezTo>
                    <a:pt x="935" y="0"/>
                    <a:pt x="431" y="337"/>
                    <a:pt x="217" y="855"/>
                  </a:cubicBezTo>
                  <a:cubicBezTo>
                    <a:pt x="1" y="1373"/>
                    <a:pt x="121" y="1968"/>
                    <a:pt x="517" y="2364"/>
                  </a:cubicBezTo>
                  <a:cubicBezTo>
                    <a:pt x="781" y="2629"/>
                    <a:pt x="1135" y="2770"/>
                    <a:pt x="1495" y="2770"/>
                  </a:cubicBezTo>
                  <a:cubicBezTo>
                    <a:pt x="1674" y="2770"/>
                    <a:pt x="1853" y="2735"/>
                    <a:pt x="2024" y="2664"/>
                  </a:cubicBezTo>
                  <a:cubicBezTo>
                    <a:pt x="2542" y="2450"/>
                    <a:pt x="2879" y="1946"/>
                    <a:pt x="2879" y="1386"/>
                  </a:cubicBezTo>
                  <a:cubicBezTo>
                    <a:pt x="2879" y="621"/>
                    <a:pt x="2260" y="0"/>
                    <a:pt x="1495"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5"/>
            <p:cNvSpPr/>
            <p:nvPr/>
          </p:nvSpPr>
          <p:spPr>
            <a:xfrm>
              <a:off x="4761075" y="4036825"/>
              <a:ext cx="49550" cy="69275"/>
            </a:xfrm>
            <a:custGeom>
              <a:rect b="b" l="l" r="r" t="t"/>
              <a:pathLst>
                <a:path extrusionOk="0" h="2771" w="1982">
                  <a:moveTo>
                    <a:pt x="469" y="0"/>
                  </a:moveTo>
                  <a:cubicBezTo>
                    <a:pt x="309" y="0"/>
                    <a:pt x="150" y="29"/>
                    <a:pt x="0" y="83"/>
                  </a:cubicBezTo>
                  <a:cubicBezTo>
                    <a:pt x="548" y="280"/>
                    <a:pt x="914" y="801"/>
                    <a:pt x="914" y="1386"/>
                  </a:cubicBezTo>
                  <a:cubicBezTo>
                    <a:pt x="914" y="1969"/>
                    <a:pt x="548" y="2490"/>
                    <a:pt x="0" y="2688"/>
                  </a:cubicBezTo>
                  <a:cubicBezTo>
                    <a:pt x="156" y="2744"/>
                    <a:pt x="315" y="2770"/>
                    <a:pt x="470" y="2770"/>
                  </a:cubicBezTo>
                  <a:cubicBezTo>
                    <a:pt x="1120" y="2770"/>
                    <a:pt x="1713" y="2307"/>
                    <a:pt x="1833" y="1624"/>
                  </a:cubicBezTo>
                  <a:cubicBezTo>
                    <a:pt x="1981" y="776"/>
                    <a:pt x="1329" y="0"/>
                    <a:pt x="469"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5"/>
            <p:cNvSpPr/>
            <p:nvPr/>
          </p:nvSpPr>
          <p:spPr>
            <a:xfrm>
              <a:off x="4770050" y="4096800"/>
              <a:ext cx="72025" cy="69250"/>
            </a:xfrm>
            <a:custGeom>
              <a:rect b="b" l="l" r="r" t="t"/>
              <a:pathLst>
                <a:path extrusionOk="0" h="2770" w="2881">
                  <a:moveTo>
                    <a:pt x="1494" y="0"/>
                  </a:moveTo>
                  <a:cubicBezTo>
                    <a:pt x="934" y="0"/>
                    <a:pt x="430" y="338"/>
                    <a:pt x="216" y="855"/>
                  </a:cubicBezTo>
                  <a:cubicBezTo>
                    <a:pt x="0" y="1373"/>
                    <a:pt x="120" y="1968"/>
                    <a:pt x="516" y="2364"/>
                  </a:cubicBezTo>
                  <a:cubicBezTo>
                    <a:pt x="781" y="2629"/>
                    <a:pt x="1135" y="2770"/>
                    <a:pt x="1495" y="2770"/>
                  </a:cubicBezTo>
                  <a:cubicBezTo>
                    <a:pt x="1674" y="2770"/>
                    <a:pt x="1854" y="2735"/>
                    <a:pt x="2025" y="2665"/>
                  </a:cubicBezTo>
                  <a:cubicBezTo>
                    <a:pt x="2541" y="2450"/>
                    <a:pt x="2880" y="1945"/>
                    <a:pt x="2880" y="1385"/>
                  </a:cubicBezTo>
                  <a:cubicBezTo>
                    <a:pt x="2880" y="621"/>
                    <a:pt x="2260" y="0"/>
                    <a:pt x="1494"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5"/>
            <p:cNvSpPr/>
            <p:nvPr/>
          </p:nvSpPr>
          <p:spPr>
            <a:xfrm>
              <a:off x="4795550" y="4096800"/>
              <a:ext cx="49725" cy="69300"/>
            </a:xfrm>
            <a:custGeom>
              <a:rect b="b" l="l" r="r" t="t"/>
              <a:pathLst>
                <a:path extrusionOk="0" h="2772" w="1989">
                  <a:moveTo>
                    <a:pt x="474" y="0"/>
                  </a:moveTo>
                  <a:cubicBezTo>
                    <a:pt x="312" y="0"/>
                    <a:pt x="152" y="29"/>
                    <a:pt x="0" y="85"/>
                  </a:cubicBezTo>
                  <a:cubicBezTo>
                    <a:pt x="547" y="284"/>
                    <a:pt x="911" y="805"/>
                    <a:pt x="911" y="1386"/>
                  </a:cubicBezTo>
                  <a:cubicBezTo>
                    <a:pt x="911" y="1968"/>
                    <a:pt x="547" y="2487"/>
                    <a:pt x="0" y="2686"/>
                  </a:cubicBezTo>
                  <a:cubicBezTo>
                    <a:pt x="158" y="2744"/>
                    <a:pt x="319" y="2771"/>
                    <a:pt x="476" y="2771"/>
                  </a:cubicBezTo>
                  <a:cubicBezTo>
                    <a:pt x="1125" y="2771"/>
                    <a:pt x="1718" y="2310"/>
                    <a:pt x="1838" y="1628"/>
                  </a:cubicBezTo>
                  <a:cubicBezTo>
                    <a:pt x="1988" y="780"/>
                    <a:pt x="1337" y="2"/>
                    <a:pt x="477" y="2"/>
                  </a:cubicBezTo>
                  <a:cubicBezTo>
                    <a:pt x="476" y="2"/>
                    <a:pt x="475" y="2"/>
                    <a:pt x="474" y="2"/>
                  </a:cubicBezTo>
                  <a:lnTo>
                    <a:pt x="474" y="0"/>
                  </a:ln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5"/>
            <p:cNvSpPr/>
            <p:nvPr/>
          </p:nvSpPr>
          <p:spPr>
            <a:xfrm>
              <a:off x="4700825" y="3976875"/>
              <a:ext cx="71975" cy="69250"/>
            </a:xfrm>
            <a:custGeom>
              <a:rect b="b" l="l" r="r" t="t"/>
              <a:pathLst>
                <a:path extrusionOk="0" h="2770" w="2879">
                  <a:moveTo>
                    <a:pt x="1495" y="0"/>
                  </a:moveTo>
                  <a:cubicBezTo>
                    <a:pt x="935" y="0"/>
                    <a:pt x="429" y="338"/>
                    <a:pt x="215" y="855"/>
                  </a:cubicBezTo>
                  <a:cubicBezTo>
                    <a:pt x="1" y="1371"/>
                    <a:pt x="119" y="1968"/>
                    <a:pt x="515" y="2363"/>
                  </a:cubicBezTo>
                  <a:cubicBezTo>
                    <a:pt x="780" y="2628"/>
                    <a:pt x="1135" y="2769"/>
                    <a:pt x="1496" y="2769"/>
                  </a:cubicBezTo>
                  <a:cubicBezTo>
                    <a:pt x="1674" y="2769"/>
                    <a:pt x="1853" y="2735"/>
                    <a:pt x="2024" y="2664"/>
                  </a:cubicBezTo>
                  <a:cubicBezTo>
                    <a:pt x="2542" y="2449"/>
                    <a:pt x="2879" y="1944"/>
                    <a:pt x="2879" y="1385"/>
                  </a:cubicBezTo>
                  <a:cubicBezTo>
                    <a:pt x="2879" y="619"/>
                    <a:pt x="2258" y="0"/>
                    <a:pt x="1495"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5"/>
            <p:cNvSpPr/>
            <p:nvPr/>
          </p:nvSpPr>
          <p:spPr>
            <a:xfrm>
              <a:off x="4726375" y="3976875"/>
              <a:ext cx="49650" cy="69275"/>
            </a:xfrm>
            <a:custGeom>
              <a:rect b="b" l="l" r="r" t="t"/>
              <a:pathLst>
                <a:path extrusionOk="0" h="2771" w="1986">
                  <a:moveTo>
                    <a:pt x="473" y="0"/>
                  </a:moveTo>
                  <a:cubicBezTo>
                    <a:pt x="311" y="0"/>
                    <a:pt x="152" y="27"/>
                    <a:pt x="0" y="83"/>
                  </a:cubicBezTo>
                  <a:cubicBezTo>
                    <a:pt x="548" y="282"/>
                    <a:pt x="913" y="801"/>
                    <a:pt x="913" y="1385"/>
                  </a:cubicBezTo>
                  <a:cubicBezTo>
                    <a:pt x="913" y="1968"/>
                    <a:pt x="548" y="2487"/>
                    <a:pt x="0" y="2686"/>
                  </a:cubicBezTo>
                  <a:cubicBezTo>
                    <a:pt x="157" y="2743"/>
                    <a:pt x="317" y="2770"/>
                    <a:pt x="473" y="2770"/>
                  </a:cubicBezTo>
                  <a:cubicBezTo>
                    <a:pt x="1123" y="2770"/>
                    <a:pt x="1716" y="2308"/>
                    <a:pt x="1837" y="1624"/>
                  </a:cubicBezTo>
                  <a:cubicBezTo>
                    <a:pt x="1985" y="776"/>
                    <a:pt x="1332" y="0"/>
                    <a:pt x="473" y="0"/>
                  </a:cubicBezTo>
                  <a:close/>
                </a:path>
              </a:pathLst>
            </a:custGeom>
            <a:solidFill>
              <a:srgbClr val="BA7C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3" name="Google Shape;5763;p65"/>
          <p:cNvGrpSpPr/>
          <p:nvPr/>
        </p:nvGrpSpPr>
        <p:grpSpPr>
          <a:xfrm>
            <a:off x="6519400" y="2653000"/>
            <a:ext cx="370425" cy="346675"/>
            <a:chOff x="5763025" y="2653000"/>
            <a:chExt cx="370425" cy="346675"/>
          </a:xfrm>
        </p:grpSpPr>
        <p:sp>
          <p:nvSpPr>
            <p:cNvPr id="5764" name="Google Shape;5764;p65"/>
            <p:cNvSpPr/>
            <p:nvPr/>
          </p:nvSpPr>
          <p:spPr>
            <a:xfrm>
              <a:off x="5903350" y="2687425"/>
              <a:ext cx="89775" cy="84325"/>
            </a:xfrm>
            <a:custGeom>
              <a:rect b="b" l="l" r="r" t="t"/>
              <a:pathLst>
                <a:path extrusionOk="0" h="3373" w="3591">
                  <a:moveTo>
                    <a:pt x="1795" y="1"/>
                  </a:moveTo>
                  <a:cubicBezTo>
                    <a:pt x="805" y="1"/>
                    <a:pt x="1" y="665"/>
                    <a:pt x="1" y="1628"/>
                  </a:cubicBezTo>
                  <a:cubicBezTo>
                    <a:pt x="1" y="2592"/>
                    <a:pt x="805" y="3373"/>
                    <a:pt x="1795" y="3373"/>
                  </a:cubicBezTo>
                  <a:cubicBezTo>
                    <a:pt x="2786" y="3373"/>
                    <a:pt x="3590" y="2592"/>
                    <a:pt x="3590" y="1628"/>
                  </a:cubicBezTo>
                  <a:cubicBezTo>
                    <a:pt x="3590" y="665"/>
                    <a:pt x="2786" y="1"/>
                    <a:pt x="1795"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5"/>
            <p:cNvSpPr/>
            <p:nvPr/>
          </p:nvSpPr>
          <p:spPr>
            <a:xfrm>
              <a:off x="5936625" y="2687425"/>
              <a:ext cx="56500" cy="84325"/>
            </a:xfrm>
            <a:custGeom>
              <a:rect b="b" l="l" r="r" t="t"/>
              <a:pathLst>
                <a:path extrusionOk="0" h="3373" w="2260">
                  <a:moveTo>
                    <a:pt x="464" y="1"/>
                  </a:moveTo>
                  <a:cubicBezTo>
                    <a:pt x="309" y="1"/>
                    <a:pt x="153" y="17"/>
                    <a:pt x="0" y="51"/>
                  </a:cubicBezTo>
                  <a:cubicBezTo>
                    <a:pt x="766" y="225"/>
                    <a:pt x="1330" y="820"/>
                    <a:pt x="1330" y="1628"/>
                  </a:cubicBezTo>
                  <a:cubicBezTo>
                    <a:pt x="1330" y="2435"/>
                    <a:pt x="766" y="3115"/>
                    <a:pt x="0" y="3314"/>
                  </a:cubicBezTo>
                  <a:cubicBezTo>
                    <a:pt x="152" y="3354"/>
                    <a:pt x="307" y="3373"/>
                    <a:pt x="464" y="3373"/>
                  </a:cubicBezTo>
                  <a:cubicBezTo>
                    <a:pt x="1455" y="3373"/>
                    <a:pt x="2259" y="2592"/>
                    <a:pt x="2259" y="1629"/>
                  </a:cubicBezTo>
                  <a:cubicBezTo>
                    <a:pt x="2259" y="665"/>
                    <a:pt x="1455" y="1"/>
                    <a:pt x="464" y="1"/>
                  </a:cubicBezTo>
                  <a:close/>
                </a:path>
              </a:pathLst>
            </a:custGeom>
            <a:solidFill>
              <a:srgbClr val="8E03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5"/>
            <p:cNvSpPr/>
            <p:nvPr/>
          </p:nvSpPr>
          <p:spPr>
            <a:xfrm>
              <a:off x="5994525" y="2749350"/>
              <a:ext cx="109725" cy="224400"/>
            </a:xfrm>
            <a:custGeom>
              <a:rect b="b" l="l" r="r" t="t"/>
              <a:pathLst>
                <a:path extrusionOk="0" h="8976" w="4389">
                  <a:moveTo>
                    <a:pt x="1404" y="1"/>
                  </a:moveTo>
                  <a:cubicBezTo>
                    <a:pt x="601" y="1"/>
                    <a:pt x="1" y="557"/>
                    <a:pt x="68" y="1272"/>
                  </a:cubicBezTo>
                  <a:lnTo>
                    <a:pt x="711" y="8976"/>
                  </a:lnTo>
                  <a:lnTo>
                    <a:pt x="4388" y="8976"/>
                  </a:lnTo>
                  <a:lnTo>
                    <a:pt x="3097" y="1272"/>
                  </a:lnTo>
                  <a:cubicBezTo>
                    <a:pt x="2962" y="557"/>
                    <a:pt x="2206" y="1"/>
                    <a:pt x="1404" y="1"/>
                  </a:cubicBezTo>
                  <a:close/>
                </a:path>
              </a:pathLst>
            </a:custGeom>
            <a:solidFill>
              <a:srgbClr val="FFFE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5"/>
            <p:cNvSpPr/>
            <p:nvPr/>
          </p:nvSpPr>
          <p:spPr>
            <a:xfrm>
              <a:off x="6018225" y="2749300"/>
              <a:ext cx="86025" cy="224425"/>
            </a:xfrm>
            <a:custGeom>
              <a:rect b="b" l="l" r="r" t="t"/>
              <a:pathLst>
                <a:path extrusionOk="0" h="8977" w="3441">
                  <a:moveTo>
                    <a:pt x="456" y="1"/>
                  </a:moveTo>
                  <a:cubicBezTo>
                    <a:pt x="302" y="1"/>
                    <a:pt x="147" y="21"/>
                    <a:pt x="0" y="65"/>
                  </a:cubicBezTo>
                  <a:cubicBezTo>
                    <a:pt x="607" y="230"/>
                    <a:pt x="1112" y="701"/>
                    <a:pt x="1218" y="1272"/>
                  </a:cubicBezTo>
                  <a:lnTo>
                    <a:pt x="2511" y="8976"/>
                  </a:lnTo>
                  <a:lnTo>
                    <a:pt x="3440" y="8976"/>
                  </a:lnTo>
                  <a:lnTo>
                    <a:pt x="2149" y="1274"/>
                  </a:lnTo>
                  <a:cubicBezTo>
                    <a:pt x="2014" y="557"/>
                    <a:pt x="1258" y="1"/>
                    <a:pt x="45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5"/>
            <p:cNvSpPr/>
            <p:nvPr/>
          </p:nvSpPr>
          <p:spPr>
            <a:xfrm>
              <a:off x="5792200" y="2749350"/>
              <a:ext cx="109700" cy="224400"/>
            </a:xfrm>
            <a:custGeom>
              <a:rect b="b" l="l" r="r" t="t"/>
              <a:pathLst>
                <a:path extrusionOk="0" h="8976" w="4388">
                  <a:moveTo>
                    <a:pt x="2986" y="1"/>
                  </a:moveTo>
                  <a:cubicBezTo>
                    <a:pt x="2182" y="1"/>
                    <a:pt x="1427" y="557"/>
                    <a:pt x="1294" y="1272"/>
                  </a:cubicBezTo>
                  <a:lnTo>
                    <a:pt x="0" y="8976"/>
                  </a:lnTo>
                  <a:lnTo>
                    <a:pt x="3678" y="8976"/>
                  </a:lnTo>
                  <a:lnTo>
                    <a:pt x="4322" y="1272"/>
                  </a:lnTo>
                  <a:cubicBezTo>
                    <a:pt x="4388" y="557"/>
                    <a:pt x="3789" y="1"/>
                    <a:pt x="2986" y="1"/>
                  </a:cubicBezTo>
                  <a:close/>
                </a:path>
              </a:pathLst>
            </a:custGeom>
            <a:solidFill>
              <a:srgbClr val="FFFE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5"/>
            <p:cNvSpPr/>
            <p:nvPr/>
          </p:nvSpPr>
          <p:spPr>
            <a:xfrm>
              <a:off x="5843575" y="2745800"/>
              <a:ext cx="96775" cy="227950"/>
            </a:xfrm>
            <a:custGeom>
              <a:rect b="b" l="l" r="r" t="t"/>
              <a:pathLst>
                <a:path extrusionOk="0" h="9118" w="3871">
                  <a:moveTo>
                    <a:pt x="2447" y="1"/>
                  </a:moveTo>
                  <a:cubicBezTo>
                    <a:pt x="1655" y="1"/>
                    <a:pt x="945" y="544"/>
                    <a:pt x="861" y="1242"/>
                  </a:cubicBezTo>
                  <a:lnTo>
                    <a:pt x="1" y="9118"/>
                  </a:lnTo>
                  <a:lnTo>
                    <a:pt x="3655" y="9118"/>
                  </a:lnTo>
                  <a:lnTo>
                    <a:pt x="3850" y="1242"/>
                  </a:lnTo>
                  <a:cubicBezTo>
                    <a:pt x="3870" y="544"/>
                    <a:pt x="3241" y="1"/>
                    <a:pt x="2447" y="1"/>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5"/>
            <p:cNvSpPr/>
            <p:nvPr/>
          </p:nvSpPr>
          <p:spPr>
            <a:xfrm>
              <a:off x="5956125" y="2745800"/>
              <a:ext cx="96725" cy="227950"/>
            </a:xfrm>
            <a:custGeom>
              <a:rect b="b" l="l" r="r" t="t"/>
              <a:pathLst>
                <a:path extrusionOk="0" h="9118" w="3869">
                  <a:moveTo>
                    <a:pt x="1422" y="1"/>
                  </a:moveTo>
                  <a:cubicBezTo>
                    <a:pt x="630" y="1"/>
                    <a:pt x="1" y="544"/>
                    <a:pt x="21" y="1242"/>
                  </a:cubicBezTo>
                  <a:lnTo>
                    <a:pt x="217" y="9118"/>
                  </a:lnTo>
                  <a:lnTo>
                    <a:pt x="3869" y="9118"/>
                  </a:lnTo>
                  <a:lnTo>
                    <a:pt x="3011" y="1242"/>
                  </a:lnTo>
                  <a:cubicBezTo>
                    <a:pt x="2926" y="544"/>
                    <a:pt x="2216" y="1"/>
                    <a:pt x="1422" y="1"/>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5"/>
            <p:cNvSpPr/>
            <p:nvPr/>
          </p:nvSpPr>
          <p:spPr>
            <a:xfrm>
              <a:off x="5904150" y="2747500"/>
              <a:ext cx="88175" cy="226250"/>
            </a:xfrm>
            <a:custGeom>
              <a:rect b="b" l="l" r="r" t="t"/>
              <a:pathLst>
                <a:path extrusionOk="0" h="9050" w="3527">
                  <a:moveTo>
                    <a:pt x="1763" y="0"/>
                  </a:moveTo>
                  <a:cubicBezTo>
                    <a:pt x="996" y="0"/>
                    <a:pt x="350" y="538"/>
                    <a:pt x="318" y="1230"/>
                  </a:cubicBezTo>
                  <a:lnTo>
                    <a:pt x="1" y="9050"/>
                  </a:lnTo>
                  <a:lnTo>
                    <a:pt x="3526" y="9050"/>
                  </a:lnTo>
                  <a:lnTo>
                    <a:pt x="3208" y="1230"/>
                  </a:lnTo>
                  <a:cubicBezTo>
                    <a:pt x="3177" y="538"/>
                    <a:pt x="2530" y="0"/>
                    <a:pt x="1763" y="0"/>
                  </a:cubicBezTo>
                  <a:close/>
                </a:path>
              </a:pathLst>
            </a:custGeom>
            <a:solidFill>
              <a:srgbClr val="FFFE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5"/>
            <p:cNvSpPr/>
            <p:nvPr/>
          </p:nvSpPr>
          <p:spPr>
            <a:xfrm>
              <a:off x="5763025" y="2963950"/>
              <a:ext cx="370425" cy="35725"/>
            </a:xfrm>
            <a:custGeom>
              <a:rect b="b" l="l" r="r" t="t"/>
              <a:pathLst>
                <a:path extrusionOk="0" h="1429" w="14817">
                  <a:moveTo>
                    <a:pt x="343" y="1"/>
                  </a:moveTo>
                  <a:cubicBezTo>
                    <a:pt x="132" y="1"/>
                    <a:pt x="0" y="230"/>
                    <a:pt x="107" y="412"/>
                  </a:cubicBezTo>
                  <a:lnTo>
                    <a:pt x="390" y="893"/>
                  </a:lnTo>
                  <a:cubicBezTo>
                    <a:pt x="584" y="1225"/>
                    <a:pt x="941" y="1429"/>
                    <a:pt x="1327" y="1429"/>
                  </a:cubicBezTo>
                  <a:lnTo>
                    <a:pt x="13490" y="1429"/>
                  </a:lnTo>
                  <a:cubicBezTo>
                    <a:pt x="13876" y="1429"/>
                    <a:pt x="14232" y="1225"/>
                    <a:pt x="14427" y="893"/>
                  </a:cubicBezTo>
                  <a:lnTo>
                    <a:pt x="14710" y="412"/>
                  </a:lnTo>
                  <a:cubicBezTo>
                    <a:pt x="14817" y="230"/>
                    <a:pt x="14685" y="1"/>
                    <a:pt x="14474" y="1"/>
                  </a:cubicBez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5"/>
            <p:cNvSpPr/>
            <p:nvPr/>
          </p:nvSpPr>
          <p:spPr>
            <a:xfrm>
              <a:off x="6072475" y="2963950"/>
              <a:ext cx="60975" cy="35725"/>
            </a:xfrm>
            <a:custGeom>
              <a:rect b="b" l="l" r="r" t="t"/>
              <a:pathLst>
                <a:path extrusionOk="0" h="1429" w="2439">
                  <a:moveTo>
                    <a:pt x="1462" y="1"/>
                  </a:moveTo>
                  <a:lnTo>
                    <a:pt x="938" y="893"/>
                  </a:lnTo>
                  <a:cubicBezTo>
                    <a:pt x="742" y="1225"/>
                    <a:pt x="385" y="1429"/>
                    <a:pt x="1" y="1429"/>
                  </a:cubicBezTo>
                  <a:lnTo>
                    <a:pt x="1112" y="1429"/>
                  </a:lnTo>
                  <a:cubicBezTo>
                    <a:pt x="1498" y="1429"/>
                    <a:pt x="1854" y="1225"/>
                    <a:pt x="2049" y="893"/>
                  </a:cubicBezTo>
                  <a:lnTo>
                    <a:pt x="2332" y="412"/>
                  </a:lnTo>
                  <a:cubicBezTo>
                    <a:pt x="2439" y="230"/>
                    <a:pt x="2307" y="1"/>
                    <a:pt x="2096" y="1"/>
                  </a:cubicBezTo>
                  <a:close/>
                </a:path>
              </a:pathLst>
            </a:custGeom>
            <a:solidFill>
              <a:srgbClr val="7D4A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5"/>
            <p:cNvSpPr/>
            <p:nvPr/>
          </p:nvSpPr>
          <p:spPr>
            <a:xfrm>
              <a:off x="5942650" y="2653000"/>
              <a:ext cx="38375" cy="43350"/>
            </a:xfrm>
            <a:custGeom>
              <a:rect b="b" l="l" r="r" t="t"/>
              <a:pathLst>
                <a:path extrusionOk="0" h="1734" w="1535">
                  <a:moveTo>
                    <a:pt x="1297" y="1"/>
                  </a:moveTo>
                  <a:cubicBezTo>
                    <a:pt x="1286" y="1"/>
                    <a:pt x="1274" y="2"/>
                    <a:pt x="1263" y="3"/>
                  </a:cubicBezTo>
                  <a:cubicBezTo>
                    <a:pt x="341" y="145"/>
                    <a:pt x="2" y="983"/>
                    <a:pt x="0" y="1511"/>
                  </a:cubicBezTo>
                  <a:cubicBezTo>
                    <a:pt x="0" y="1634"/>
                    <a:pt x="100" y="1732"/>
                    <a:pt x="221" y="1733"/>
                  </a:cubicBezTo>
                  <a:cubicBezTo>
                    <a:pt x="344" y="1733"/>
                    <a:pt x="444" y="1634"/>
                    <a:pt x="444" y="1512"/>
                  </a:cubicBezTo>
                  <a:cubicBezTo>
                    <a:pt x="445" y="1136"/>
                    <a:pt x="683" y="541"/>
                    <a:pt x="1331" y="440"/>
                  </a:cubicBezTo>
                  <a:cubicBezTo>
                    <a:pt x="1452" y="422"/>
                    <a:pt x="1535" y="309"/>
                    <a:pt x="1516" y="187"/>
                  </a:cubicBezTo>
                  <a:cubicBezTo>
                    <a:pt x="1499" y="79"/>
                    <a:pt x="1404" y="1"/>
                    <a:pt x="1297" y="1"/>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65"/>
          <p:cNvGrpSpPr/>
          <p:nvPr/>
        </p:nvGrpSpPr>
        <p:grpSpPr>
          <a:xfrm>
            <a:off x="6581375" y="2068950"/>
            <a:ext cx="261875" cy="367675"/>
            <a:chOff x="5825000" y="2068950"/>
            <a:chExt cx="261875" cy="367675"/>
          </a:xfrm>
        </p:grpSpPr>
        <p:sp>
          <p:nvSpPr>
            <p:cNvPr id="5776" name="Google Shape;5776;p65"/>
            <p:cNvSpPr/>
            <p:nvPr/>
          </p:nvSpPr>
          <p:spPr>
            <a:xfrm>
              <a:off x="5825000" y="2099600"/>
              <a:ext cx="261875" cy="337025"/>
            </a:xfrm>
            <a:custGeom>
              <a:rect b="b" l="l" r="r" t="t"/>
              <a:pathLst>
                <a:path extrusionOk="0" h="13481" w="10475">
                  <a:moveTo>
                    <a:pt x="729" y="0"/>
                  </a:moveTo>
                  <a:lnTo>
                    <a:pt x="729" y="740"/>
                  </a:lnTo>
                  <a:cubicBezTo>
                    <a:pt x="729" y="1024"/>
                    <a:pt x="594" y="1290"/>
                    <a:pt x="364" y="1457"/>
                  </a:cubicBezTo>
                  <a:cubicBezTo>
                    <a:pt x="135" y="1624"/>
                    <a:pt x="0" y="1890"/>
                    <a:pt x="0" y="2174"/>
                  </a:cubicBezTo>
                  <a:lnTo>
                    <a:pt x="0" y="12567"/>
                  </a:lnTo>
                  <a:cubicBezTo>
                    <a:pt x="0" y="13071"/>
                    <a:pt x="408" y="13481"/>
                    <a:pt x="914" y="13481"/>
                  </a:cubicBezTo>
                  <a:lnTo>
                    <a:pt x="9561" y="13481"/>
                  </a:lnTo>
                  <a:cubicBezTo>
                    <a:pt x="10065" y="13481"/>
                    <a:pt x="10475" y="13071"/>
                    <a:pt x="10475" y="12567"/>
                  </a:cubicBezTo>
                  <a:lnTo>
                    <a:pt x="10475" y="2175"/>
                  </a:lnTo>
                  <a:cubicBezTo>
                    <a:pt x="10475" y="1892"/>
                    <a:pt x="10340" y="1626"/>
                    <a:pt x="10110" y="1459"/>
                  </a:cubicBezTo>
                  <a:cubicBezTo>
                    <a:pt x="9881" y="1292"/>
                    <a:pt x="9744" y="1025"/>
                    <a:pt x="9746" y="740"/>
                  </a:cubicBezTo>
                  <a:lnTo>
                    <a:pt x="9746" y="0"/>
                  </a:ln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5"/>
            <p:cNvSpPr/>
            <p:nvPr/>
          </p:nvSpPr>
          <p:spPr>
            <a:xfrm>
              <a:off x="6040350" y="2099625"/>
              <a:ext cx="46525" cy="337000"/>
            </a:xfrm>
            <a:custGeom>
              <a:rect b="b" l="l" r="r" t="t"/>
              <a:pathLst>
                <a:path extrusionOk="0" h="13480" w="1861">
                  <a:moveTo>
                    <a:pt x="186" y="1"/>
                  </a:moveTo>
                  <a:lnTo>
                    <a:pt x="186" y="741"/>
                  </a:lnTo>
                  <a:cubicBezTo>
                    <a:pt x="186" y="1024"/>
                    <a:pt x="321" y="1291"/>
                    <a:pt x="550" y="1458"/>
                  </a:cubicBezTo>
                  <a:cubicBezTo>
                    <a:pt x="780" y="1625"/>
                    <a:pt x="915" y="1891"/>
                    <a:pt x="915" y="2174"/>
                  </a:cubicBezTo>
                  <a:lnTo>
                    <a:pt x="915" y="12566"/>
                  </a:lnTo>
                  <a:cubicBezTo>
                    <a:pt x="915" y="13072"/>
                    <a:pt x="505" y="13480"/>
                    <a:pt x="1" y="13480"/>
                  </a:cubicBezTo>
                  <a:lnTo>
                    <a:pt x="947" y="13480"/>
                  </a:lnTo>
                  <a:cubicBezTo>
                    <a:pt x="1451" y="13480"/>
                    <a:pt x="1861" y="13072"/>
                    <a:pt x="1861" y="12566"/>
                  </a:cubicBezTo>
                  <a:lnTo>
                    <a:pt x="1861" y="2174"/>
                  </a:lnTo>
                  <a:cubicBezTo>
                    <a:pt x="1861" y="1891"/>
                    <a:pt x="1726" y="1625"/>
                    <a:pt x="1496" y="1458"/>
                  </a:cubicBezTo>
                  <a:cubicBezTo>
                    <a:pt x="1267" y="1291"/>
                    <a:pt x="1132" y="1024"/>
                    <a:pt x="1132" y="741"/>
                  </a:cubicBezTo>
                  <a:lnTo>
                    <a:pt x="1132" y="1"/>
                  </a:ln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5"/>
            <p:cNvSpPr/>
            <p:nvPr/>
          </p:nvSpPr>
          <p:spPr>
            <a:xfrm>
              <a:off x="5825000" y="2166700"/>
              <a:ext cx="261875" cy="229125"/>
            </a:xfrm>
            <a:custGeom>
              <a:rect b="b" l="l" r="r" t="t"/>
              <a:pathLst>
                <a:path extrusionOk="0" h="9165" w="10475">
                  <a:moveTo>
                    <a:pt x="0" y="1"/>
                  </a:moveTo>
                  <a:lnTo>
                    <a:pt x="0" y="9165"/>
                  </a:lnTo>
                  <a:lnTo>
                    <a:pt x="10475" y="9165"/>
                  </a:lnTo>
                  <a:lnTo>
                    <a:pt x="10475" y="1"/>
                  </a:ln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5"/>
            <p:cNvSpPr/>
            <p:nvPr/>
          </p:nvSpPr>
          <p:spPr>
            <a:xfrm>
              <a:off x="6063200" y="2166700"/>
              <a:ext cx="23675" cy="229125"/>
            </a:xfrm>
            <a:custGeom>
              <a:rect b="b" l="l" r="r" t="t"/>
              <a:pathLst>
                <a:path extrusionOk="0" h="9165" w="947">
                  <a:moveTo>
                    <a:pt x="1" y="1"/>
                  </a:moveTo>
                  <a:lnTo>
                    <a:pt x="1" y="9165"/>
                  </a:lnTo>
                  <a:lnTo>
                    <a:pt x="947" y="9165"/>
                  </a:lnTo>
                  <a:lnTo>
                    <a:pt x="947" y="1"/>
                  </a:ln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5"/>
            <p:cNvSpPr/>
            <p:nvPr/>
          </p:nvSpPr>
          <p:spPr>
            <a:xfrm>
              <a:off x="5825200" y="2068950"/>
              <a:ext cx="261675" cy="49375"/>
            </a:xfrm>
            <a:custGeom>
              <a:rect b="b" l="l" r="r" t="t"/>
              <a:pathLst>
                <a:path extrusionOk="0" h="1975" w="10467">
                  <a:moveTo>
                    <a:pt x="437" y="0"/>
                  </a:moveTo>
                  <a:cubicBezTo>
                    <a:pt x="196" y="0"/>
                    <a:pt x="1" y="194"/>
                    <a:pt x="1" y="435"/>
                  </a:cubicBezTo>
                  <a:lnTo>
                    <a:pt x="1" y="1538"/>
                  </a:lnTo>
                  <a:cubicBezTo>
                    <a:pt x="1" y="1779"/>
                    <a:pt x="196" y="1975"/>
                    <a:pt x="437" y="1975"/>
                  </a:cubicBezTo>
                  <a:lnTo>
                    <a:pt x="10031" y="1975"/>
                  </a:lnTo>
                  <a:cubicBezTo>
                    <a:pt x="10271" y="1975"/>
                    <a:pt x="10467" y="1779"/>
                    <a:pt x="10467" y="1538"/>
                  </a:cubicBezTo>
                  <a:lnTo>
                    <a:pt x="10467" y="435"/>
                  </a:lnTo>
                  <a:cubicBezTo>
                    <a:pt x="10467" y="194"/>
                    <a:pt x="10271" y="0"/>
                    <a:pt x="1003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5"/>
            <p:cNvSpPr/>
            <p:nvPr/>
          </p:nvSpPr>
          <p:spPr>
            <a:xfrm>
              <a:off x="6052450" y="2068950"/>
              <a:ext cx="34425" cy="49350"/>
            </a:xfrm>
            <a:custGeom>
              <a:rect b="b" l="l" r="r" t="t"/>
              <a:pathLst>
                <a:path extrusionOk="0" h="1974" w="1377">
                  <a:moveTo>
                    <a:pt x="945" y="0"/>
                  </a:moveTo>
                  <a:cubicBezTo>
                    <a:pt x="944" y="0"/>
                    <a:pt x="943" y="0"/>
                    <a:pt x="941" y="0"/>
                  </a:cubicBezTo>
                  <a:lnTo>
                    <a:pt x="1" y="0"/>
                  </a:lnTo>
                  <a:cubicBezTo>
                    <a:pt x="240" y="0"/>
                    <a:pt x="436" y="194"/>
                    <a:pt x="436" y="435"/>
                  </a:cubicBezTo>
                  <a:lnTo>
                    <a:pt x="436" y="1973"/>
                  </a:lnTo>
                  <a:lnTo>
                    <a:pt x="941" y="1973"/>
                  </a:lnTo>
                  <a:cubicBezTo>
                    <a:pt x="1183" y="1973"/>
                    <a:pt x="1377" y="1779"/>
                    <a:pt x="1377" y="1538"/>
                  </a:cubicBezTo>
                  <a:lnTo>
                    <a:pt x="1377" y="435"/>
                  </a:lnTo>
                  <a:cubicBezTo>
                    <a:pt x="1377" y="195"/>
                    <a:pt x="1183" y="0"/>
                    <a:pt x="945" y="0"/>
                  </a:cubicBezTo>
                  <a:close/>
                </a:path>
              </a:pathLst>
            </a:custGeom>
            <a:solidFill>
              <a:srgbClr val="8FA9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5"/>
            <p:cNvSpPr/>
            <p:nvPr/>
          </p:nvSpPr>
          <p:spPr>
            <a:xfrm>
              <a:off x="5973625" y="2191175"/>
              <a:ext cx="73700" cy="68725"/>
            </a:xfrm>
            <a:custGeom>
              <a:rect b="b" l="l" r="r" t="t"/>
              <a:pathLst>
                <a:path extrusionOk="0" h="2749" w="2948">
                  <a:moveTo>
                    <a:pt x="671" y="1"/>
                  </a:moveTo>
                  <a:cubicBezTo>
                    <a:pt x="635" y="1"/>
                    <a:pt x="599" y="16"/>
                    <a:pt x="575" y="47"/>
                  </a:cubicBezTo>
                  <a:cubicBezTo>
                    <a:pt x="0" y="792"/>
                    <a:pt x="220" y="2028"/>
                    <a:pt x="220" y="2028"/>
                  </a:cubicBezTo>
                  <a:lnTo>
                    <a:pt x="238" y="2380"/>
                  </a:lnTo>
                  <a:lnTo>
                    <a:pt x="547" y="2689"/>
                  </a:lnTo>
                  <a:lnTo>
                    <a:pt x="901" y="2707"/>
                  </a:lnTo>
                  <a:cubicBezTo>
                    <a:pt x="901" y="2707"/>
                    <a:pt x="1133" y="2749"/>
                    <a:pt x="1456" y="2749"/>
                  </a:cubicBezTo>
                  <a:cubicBezTo>
                    <a:pt x="1879" y="2749"/>
                    <a:pt x="2458" y="2678"/>
                    <a:pt x="2880" y="2353"/>
                  </a:cubicBezTo>
                  <a:cubicBezTo>
                    <a:pt x="2948" y="2299"/>
                    <a:pt x="2939" y="2191"/>
                    <a:pt x="2865" y="2138"/>
                  </a:cubicBezTo>
                  <a:cubicBezTo>
                    <a:pt x="2690" y="2014"/>
                    <a:pt x="2582" y="2016"/>
                    <a:pt x="2349" y="1783"/>
                  </a:cubicBezTo>
                  <a:cubicBezTo>
                    <a:pt x="2049" y="1482"/>
                    <a:pt x="2142" y="1391"/>
                    <a:pt x="1840" y="1089"/>
                  </a:cubicBezTo>
                  <a:cubicBezTo>
                    <a:pt x="1538" y="787"/>
                    <a:pt x="1446" y="880"/>
                    <a:pt x="1144" y="578"/>
                  </a:cubicBezTo>
                  <a:cubicBezTo>
                    <a:pt x="913" y="347"/>
                    <a:pt x="914" y="237"/>
                    <a:pt x="790" y="64"/>
                  </a:cubicBezTo>
                  <a:cubicBezTo>
                    <a:pt x="760" y="22"/>
                    <a:pt x="715" y="1"/>
                    <a:pt x="671"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5"/>
            <p:cNvSpPr/>
            <p:nvPr/>
          </p:nvSpPr>
          <p:spPr>
            <a:xfrm>
              <a:off x="5864450" y="2304225"/>
              <a:ext cx="73750" cy="68775"/>
            </a:xfrm>
            <a:custGeom>
              <a:rect b="b" l="l" r="r" t="t"/>
              <a:pathLst>
                <a:path extrusionOk="0" h="2751" w="2950">
                  <a:moveTo>
                    <a:pt x="1496" y="1"/>
                  </a:moveTo>
                  <a:cubicBezTo>
                    <a:pt x="1073" y="1"/>
                    <a:pt x="492" y="71"/>
                    <a:pt x="69" y="398"/>
                  </a:cubicBezTo>
                  <a:cubicBezTo>
                    <a:pt x="0" y="450"/>
                    <a:pt x="10" y="558"/>
                    <a:pt x="85" y="612"/>
                  </a:cubicBezTo>
                  <a:cubicBezTo>
                    <a:pt x="260" y="737"/>
                    <a:pt x="370" y="735"/>
                    <a:pt x="601" y="968"/>
                  </a:cubicBezTo>
                  <a:cubicBezTo>
                    <a:pt x="902" y="1269"/>
                    <a:pt x="808" y="1360"/>
                    <a:pt x="1110" y="1662"/>
                  </a:cubicBezTo>
                  <a:cubicBezTo>
                    <a:pt x="1412" y="1964"/>
                    <a:pt x="1504" y="1871"/>
                    <a:pt x="1806" y="2172"/>
                  </a:cubicBezTo>
                  <a:cubicBezTo>
                    <a:pt x="2039" y="2404"/>
                    <a:pt x="2037" y="2512"/>
                    <a:pt x="2160" y="2687"/>
                  </a:cubicBezTo>
                  <a:cubicBezTo>
                    <a:pt x="2190" y="2729"/>
                    <a:pt x="2235" y="2750"/>
                    <a:pt x="2279" y="2750"/>
                  </a:cubicBezTo>
                  <a:cubicBezTo>
                    <a:pt x="2315" y="2750"/>
                    <a:pt x="2351" y="2735"/>
                    <a:pt x="2374" y="2704"/>
                  </a:cubicBezTo>
                  <a:cubicBezTo>
                    <a:pt x="2949" y="1959"/>
                    <a:pt x="2730" y="723"/>
                    <a:pt x="2730" y="723"/>
                  </a:cubicBezTo>
                  <a:lnTo>
                    <a:pt x="2712" y="371"/>
                  </a:lnTo>
                  <a:lnTo>
                    <a:pt x="2403" y="60"/>
                  </a:lnTo>
                  <a:lnTo>
                    <a:pt x="2049" y="42"/>
                  </a:lnTo>
                  <a:cubicBezTo>
                    <a:pt x="2049" y="42"/>
                    <a:pt x="1818" y="1"/>
                    <a:pt x="1496" y="1"/>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5"/>
            <p:cNvSpPr/>
            <p:nvPr/>
          </p:nvSpPr>
          <p:spPr>
            <a:xfrm>
              <a:off x="5898850" y="2228725"/>
              <a:ext cx="114175" cy="106725"/>
            </a:xfrm>
            <a:custGeom>
              <a:rect b="b" l="l" r="r" t="t"/>
              <a:pathLst>
                <a:path extrusionOk="0" h="4269" w="4567">
                  <a:moveTo>
                    <a:pt x="2262" y="0"/>
                  </a:moveTo>
                  <a:cubicBezTo>
                    <a:pt x="1872" y="0"/>
                    <a:pt x="1482" y="149"/>
                    <a:pt x="1184" y="447"/>
                  </a:cubicBezTo>
                  <a:lnTo>
                    <a:pt x="595" y="1035"/>
                  </a:lnTo>
                  <a:cubicBezTo>
                    <a:pt x="0" y="1630"/>
                    <a:pt x="0" y="2597"/>
                    <a:pt x="595" y="3192"/>
                  </a:cubicBezTo>
                  <a:lnTo>
                    <a:pt x="1226" y="3822"/>
                  </a:lnTo>
                  <a:cubicBezTo>
                    <a:pt x="1524" y="4120"/>
                    <a:pt x="1914" y="4269"/>
                    <a:pt x="2304" y="4269"/>
                  </a:cubicBezTo>
                  <a:cubicBezTo>
                    <a:pt x="2695" y="4269"/>
                    <a:pt x="3085" y="4120"/>
                    <a:pt x="3383" y="3822"/>
                  </a:cubicBezTo>
                  <a:lnTo>
                    <a:pt x="3971" y="3234"/>
                  </a:lnTo>
                  <a:cubicBezTo>
                    <a:pt x="4566" y="2639"/>
                    <a:pt x="4566" y="1673"/>
                    <a:pt x="3971" y="1077"/>
                  </a:cubicBezTo>
                  <a:lnTo>
                    <a:pt x="3341" y="447"/>
                  </a:lnTo>
                  <a:cubicBezTo>
                    <a:pt x="3043" y="149"/>
                    <a:pt x="2653" y="0"/>
                    <a:pt x="2262" y="0"/>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5"/>
            <p:cNvSpPr/>
            <p:nvPr/>
          </p:nvSpPr>
          <p:spPr>
            <a:xfrm>
              <a:off x="5900650" y="2262525"/>
              <a:ext cx="110550" cy="39125"/>
            </a:xfrm>
            <a:custGeom>
              <a:rect b="b" l="l" r="r" t="t"/>
              <a:pathLst>
                <a:path extrusionOk="0" h="1565" w="4422">
                  <a:moveTo>
                    <a:pt x="281" y="0"/>
                  </a:moveTo>
                  <a:cubicBezTo>
                    <a:pt x="1" y="487"/>
                    <a:pt x="11" y="1088"/>
                    <a:pt x="306" y="1565"/>
                  </a:cubicBezTo>
                  <a:lnTo>
                    <a:pt x="4142" y="1565"/>
                  </a:lnTo>
                  <a:cubicBezTo>
                    <a:pt x="4422" y="1078"/>
                    <a:pt x="4412" y="477"/>
                    <a:pt x="4117" y="0"/>
                  </a:cubicBezTo>
                  <a:close/>
                </a:path>
              </a:pathLst>
            </a:custGeom>
            <a:solidFill>
              <a:srgbClr val="C8B4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5"/>
            <p:cNvSpPr/>
            <p:nvPr/>
          </p:nvSpPr>
          <p:spPr>
            <a:xfrm>
              <a:off x="5852975" y="2082900"/>
              <a:ext cx="11150" cy="23675"/>
            </a:xfrm>
            <a:custGeom>
              <a:rect b="b" l="l" r="r" t="t"/>
              <a:pathLst>
                <a:path extrusionOk="0" h="947" w="446">
                  <a:moveTo>
                    <a:pt x="223" y="0"/>
                  </a:moveTo>
                  <a:cubicBezTo>
                    <a:pt x="100" y="0"/>
                    <a:pt x="1" y="98"/>
                    <a:pt x="1" y="221"/>
                  </a:cubicBezTo>
                  <a:lnTo>
                    <a:pt x="1" y="724"/>
                  </a:lnTo>
                  <a:cubicBezTo>
                    <a:pt x="1" y="847"/>
                    <a:pt x="100" y="946"/>
                    <a:pt x="223" y="946"/>
                  </a:cubicBezTo>
                  <a:cubicBezTo>
                    <a:pt x="346" y="946"/>
                    <a:pt x="446" y="847"/>
                    <a:pt x="446" y="724"/>
                  </a:cubicBezTo>
                  <a:lnTo>
                    <a:pt x="446" y="221"/>
                  </a:lnTo>
                  <a:cubicBezTo>
                    <a:pt x="446" y="98"/>
                    <a:pt x="346" y="0"/>
                    <a:pt x="22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5"/>
            <p:cNvSpPr/>
            <p:nvPr/>
          </p:nvSpPr>
          <p:spPr>
            <a:xfrm>
              <a:off x="5901675" y="2082900"/>
              <a:ext cx="11150" cy="23675"/>
            </a:xfrm>
            <a:custGeom>
              <a:rect b="b" l="l" r="r" t="t"/>
              <a:pathLst>
                <a:path extrusionOk="0" h="947" w="446">
                  <a:moveTo>
                    <a:pt x="223" y="0"/>
                  </a:moveTo>
                  <a:cubicBezTo>
                    <a:pt x="100" y="0"/>
                    <a:pt x="0" y="98"/>
                    <a:pt x="0" y="221"/>
                  </a:cubicBezTo>
                  <a:lnTo>
                    <a:pt x="0" y="724"/>
                  </a:lnTo>
                  <a:cubicBezTo>
                    <a:pt x="0" y="847"/>
                    <a:pt x="100" y="946"/>
                    <a:pt x="223" y="946"/>
                  </a:cubicBezTo>
                  <a:cubicBezTo>
                    <a:pt x="346" y="946"/>
                    <a:pt x="445" y="847"/>
                    <a:pt x="445" y="724"/>
                  </a:cubicBezTo>
                  <a:lnTo>
                    <a:pt x="445" y="221"/>
                  </a:lnTo>
                  <a:cubicBezTo>
                    <a:pt x="445" y="98"/>
                    <a:pt x="346" y="0"/>
                    <a:pt x="22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5"/>
            <p:cNvSpPr/>
            <p:nvPr/>
          </p:nvSpPr>
          <p:spPr>
            <a:xfrm>
              <a:off x="5950350" y="2082900"/>
              <a:ext cx="11150" cy="23675"/>
            </a:xfrm>
            <a:custGeom>
              <a:rect b="b" l="l" r="r" t="t"/>
              <a:pathLst>
                <a:path extrusionOk="0" h="947" w="446">
                  <a:moveTo>
                    <a:pt x="223" y="0"/>
                  </a:moveTo>
                  <a:cubicBezTo>
                    <a:pt x="100" y="0"/>
                    <a:pt x="1" y="98"/>
                    <a:pt x="1" y="221"/>
                  </a:cubicBezTo>
                  <a:lnTo>
                    <a:pt x="1" y="724"/>
                  </a:lnTo>
                  <a:cubicBezTo>
                    <a:pt x="1" y="847"/>
                    <a:pt x="100" y="946"/>
                    <a:pt x="223" y="946"/>
                  </a:cubicBezTo>
                  <a:cubicBezTo>
                    <a:pt x="346" y="946"/>
                    <a:pt x="446" y="847"/>
                    <a:pt x="446" y="724"/>
                  </a:cubicBezTo>
                  <a:lnTo>
                    <a:pt x="446" y="221"/>
                  </a:lnTo>
                  <a:cubicBezTo>
                    <a:pt x="446" y="98"/>
                    <a:pt x="346" y="0"/>
                    <a:pt x="22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5"/>
            <p:cNvSpPr/>
            <p:nvPr/>
          </p:nvSpPr>
          <p:spPr>
            <a:xfrm>
              <a:off x="5999050" y="2082900"/>
              <a:ext cx="11150" cy="23675"/>
            </a:xfrm>
            <a:custGeom>
              <a:rect b="b" l="l" r="r" t="t"/>
              <a:pathLst>
                <a:path extrusionOk="0" h="947" w="446">
                  <a:moveTo>
                    <a:pt x="223" y="0"/>
                  </a:moveTo>
                  <a:cubicBezTo>
                    <a:pt x="100" y="0"/>
                    <a:pt x="0" y="98"/>
                    <a:pt x="0" y="221"/>
                  </a:cubicBezTo>
                  <a:lnTo>
                    <a:pt x="0" y="724"/>
                  </a:lnTo>
                  <a:cubicBezTo>
                    <a:pt x="0" y="847"/>
                    <a:pt x="100" y="946"/>
                    <a:pt x="223" y="946"/>
                  </a:cubicBezTo>
                  <a:cubicBezTo>
                    <a:pt x="346" y="946"/>
                    <a:pt x="444" y="847"/>
                    <a:pt x="445" y="724"/>
                  </a:cubicBezTo>
                  <a:lnTo>
                    <a:pt x="445" y="221"/>
                  </a:lnTo>
                  <a:cubicBezTo>
                    <a:pt x="444" y="98"/>
                    <a:pt x="346" y="0"/>
                    <a:pt x="22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5"/>
            <p:cNvSpPr/>
            <p:nvPr/>
          </p:nvSpPr>
          <p:spPr>
            <a:xfrm>
              <a:off x="6047725" y="2082900"/>
              <a:ext cx="11125" cy="23675"/>
            </a:xfrm>
            <a:custGeom>
              <a:rect b="b" l="l" r="r" t="t"/>
              <a:pathLst>
                <a:path extrusionOk="0" h="947" w="445">
                  <a:moveTo>
                    <a:pt x="223" y="0"/>
                  </a:moveTo>
                  <a:cubicBezTo>
                    <a:pt x="100" y="0"/>
                    <a:pt x="1" y="98"/>
                    <a:pt x="1" y="221"/>
                  </a:cubicBezTo>
                  <a:lnTo>
                    <a:pt x="1" y="724"/>
                  </a:lnTo>
                  <a:cubicBezTo>
                    <a:pt x="1" y="847"/>
                    <a:pt x="100" y="946"/>
                    <a:pt x="223" y="946"/>
                  </a:cubicBezTo>
                  <a:cubicBezTo>
                    <a:pt x="345" y="946"/>
                    <a:pt x="444" y="847"/>
                    <a:pt x="444" y="724"/>
                  </a:cubicBezTo>
                  <a:lnTo>
                    <a:pt x="444" y="221"/>
                  </a:lnTo>
                  <a:cubicBezTo>
                    <a:pt x="444" y="98"/>
                    <a:pt x="345" y="0"/>
                    <a:pt x="223"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1" name="Google Shape;5791;p65"/>
          <p:cNvGrpSpPr/>
          <p:nvPr/>
        </p:nvGrpSpPr>
        <p:grpSpPr>
          <a:xfrm>
            <a:off x="7151875" y="1515225"/>
            <a:ext cx="369925" cy="367700"/>
            <a:chOff x="6395500" y="1515225"/>
            <a:chExt cx="369925" cy="367700"/>
          </a:xfrm>
        </p:grpSpPr>
        <p:sp>
          <p:nvSpPr>
            <p:cNvPr id="5792" name="Google Shape;5792;p65"/>
            <p:cNvSpPr/>
            <p:nvPr/>
          </p:nvSpPr>
          <p:spPr>
            <a:xfrm>
              <a:off x="6478200" y="1597800"/>
              <a:ext cx="287225" cy="285125"/>
            </a:xfrm>
            <a:custGeom>
              <a:rect b="b" l="l" r="r" t="t"/>
              <a:pathLst>
                <a:path extrusionOk="0" h="11405" w="11489">
                  <a:moveTo>
                    <a:pt x="11026" y="0"/>
                  </a:moveTo>
                  <a:cubicBezTo>
                    <a:pt x="10917" y="0"/>
                    <a:pt x="10808" y="43"/>
                    <a:pt x="10726" y="127"/>
                  </a:cubicBezTo>
                  <a:lnTo>
                    <a:pt x="164" y="10689"/>
                  </a:lnTo>
                  <a:cubicBezTo>
                    <a:pt x="1" y="10852"/>
                    <a:pt x="1" y="11119"/>
                    <a:pt x="164" y="11282"/>
                  </a:cubicBezTo>
                  <a:cubicBezTo>
                    <a:pt x="246" y="11364"/>
                    <a:pt x="353" y="11405"/>
                    <a:pt x="461" y="11405"/>
                  </a:cubicBezTo>
                  <a:cubicBezTo>
                    <a:pt x="568" y="11405"/>
                    <a:pt x="675" y="11364"/>
                    <a:pt x="758" y="11282"/>
                  </a:cubicBezTo>
                  <a:lnTo>
                    <a:pt x="11320" y="720"/>
                  </a:lnTo>
                  <a:cubicBezTo>
                    <a:pt x="11487" y="557"/>
                    <a:pt x="11489" y="289"/>
                    <a:pt x="11323" y="123"/>
                  </a:cubicBezTo>
                  <a:cubicBezTo>
                    <a:pt x="11241" y="41"/>
                    <a:pt x="11134" y="0"/>
                    <a:pt x="11026"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5"/>
            <p:cNvSpPr/>
            <p:nvPr/>
          </p:nvSpPr>
          <p:spPr>
            <a:xfrm>
              <a:off x="6663300" y="1612175"/>
              <a:ext cx="89450" cy="76300"/>
            </a:xfrm>
            <a:custGeom>
              <a:rect b="b" l="l" r="r" t="t"/>
              <a:pathLst>
                <a:path extrusionOk="0" h="3052" w="3578">
                  <a:moveTo>
                    <a:pt x="2311" y="0"/>
                  </a:moveTo>
                  <a:cubicBezTo>
                    <a:pt x="1772" y="0"/>
                    <a:pt x="1130" y="115"/>
                    <a:pt x="679" y="567"/>
                  </a:cubicBezTo>
                  <a:cubicBezTo>
                    <a:pt x="1" y="1245"/>
                    <a:pt x="753" y="1486"/>
                    <a:pt x="1365" y="2098"/>
                  </a:cubicBezTo>
                  <a:cubicBezTo>
                    <a:pt x="1805" y="2538"/>
                    <a:pt x="2054" y="3052"/>
                    <a:pt x="2411" y="3052"/>
                  </a:cubicBezTo>
                  <a:cubicBezTo>
                    <a:pt x="2550" y="3052"/>
                    <a:pt x="2706" y="2974"/>
                    <a:pt x="2896" y="2784"/>
                  </a:cubicBezTo>
                  <a:cubicBezTo>
                    <a:pt x="3577" y="2103"/>
                    <a:pt x="3493" y="987"/>
                    <a:pt x="3400" y="444"/>
                  </a:cubicBezTo>
                  <a:cubicBezTo>
                    <a:pt x="3370" y="260"/>
                    <a:pt x="3203" y="93"/>
                    <a:pt x="3017" y="61"/>
                  </a:cubicBezTo>
                  <a:cubicBezTo>
                    <a:pt x="2835" y="30"/>
                    <a:pt x="2586" y="0"/>
                    <a:pt x="2311"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5"/>
            <p:cNvSpPr/>
            <p:nvPr/>
          </p:nvSpPr>
          <p:spPr>
            <a:xfrm>
              <a:off x="6702600" y="1612750"/>
              <a:ext cx="50150" cy="75725"/>
            </a:xfrm>
            <a:custGeom>
              <a:rect b="b" l="l" r="r" t="t"/>
              <a:pathLst>
                <a:path extrusionOk="0" h="3029" w="2006">
                  <a:moveTo>
                    <a:pt x="1165" y="1"/>
                  </a:moveTo>
                  <a:lnTo>
                    <a:pt x="1165" y="1"/>
                  </a:lnTo>
                  <a:cubicBezTo>
                    <a:pt x="1226" y="588"/>
                    <a:pt x="1201" y="1481"/>
                    <a:pt x="621" y="2060"/>
                  </a:cubicBezTo>
                  <a:cubicBezTo>
                    <a:pt x="431" y="2249"/>
                    <a:pt x="276" y="2327"/>
                    <a:pt x="138" y="2327"/>
                  </a:cubicBezTo>
                  <a:cubicBezTo>
                    <a:pt x="90" y="2327"/>
                    <a:pt x="45" y="2317"/>
                    <a:pt x="0" y="2301"/>
                  </a:cubicBezTo>
                  <a:lnTo>
                    <a:pt x="0" y="2301"/>
                  </a:lnTo>
                  <a:cubicBezTo>
                    <a:pt x="320" y="2674"/>
                    <a:pt x="542" y="3028"/>
                    <a:pt x="839" y="3028"/>
                  </a:cubicBezTo>
                  <a:cubicBezTo>
                    <a:pt x="978" y="3028"/>
                    <a:pt x="1133" y="2951"/>
                    <a:pt x="1322" y="2761"/>
                  </a:cubicBezTo>
                  <a:cubicBezTo>
                    <a:pt x="2005" y="2080"/>
                    <a:pt x="1921" y="964"/>
                    <a:pt x="1828" y="421"/>
                  </a:cubicBezTo>
                  <a:cubicBezTo>
                    <a:pt x="1798" y="237"/>
                    <a:pt x="1631" y="70"/>
                    <a:pt x="1445" y="38"/>
                  </a:cubicBezTo>
                  <a:cubicBezTo>
                    <a:pt x="1364" y="24"/>
                    <a:pt x="1270" y="11"/>
                    <a:pt x="1165"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5"/>
            <p:cNvSpPr/>
            <p:nvPr/>
          </p:nvSpPr>
          <p:spPr>
            <a:xfrm>
              <a:off x="6650750" y="1656400"/>
              <a:ext cx="57550" cy="54875"/>
            </a:xfrm>
            <a:custGeom>
              <a:rect b="b" l="l" r="r" t="t"/>
              <a:pathLst>
                <a:path extrusionOk="0" h="2195" w="2302">
                  <a:moveTo>
                    <a:pt x="1097" y="0"/>
                  </a:moveTo>
                  <a:cubicBezTo>
                    <a:pt x="955" y="0"/>
                    <a:pt x="813" y="28"/>
                    <a:pt x="676" y="84"/>
                  </a:cubicBezTo>
                  <a:cubicBezTo>
                    <a:pt x="267" y="255"/>
                    <a:pt x="0" y="654"/>
                    <a:pt x="0" y="1098"/>
                  </a:cubicBezTo>
                  <a:cubicBezTo>
                    <a:pt x="0" y="1541"/>
                    <a:pt x="267" y="1941"/>
                    <a:pt x="676" y="2111"/>
                  </a:cubicBezTo>
                  <a:cubicBezTo>
                    <a:pt x="813" y="2167"/>
                    <a:pt x="955" y="2195"/>
                    <a:pt x="1097" y="2195"/>
                  </a:cubicBezTo>
                  <a:cubicBezTo>
                    <a:pt x="1382" y="2195"/>
                    <a:pt x="1663" y="2083"/>
                    <a:pt x="1874" y="1873"/>
                  </a:cubicBezTo>
                  <a:cubicBezTo>
                    <a:pt x="2302" y="1445"/>
                    <a:pt x="2302" y="750"/>
                    <a:pt x="1874" y="322"/>
                  </a:cubicBezTo>
                  <a:cubicBezTo>
                    <a:pt x="1663" y="112"/>
                    <a:pt x="1382" y="0"/>
                    <a:pt x="1097" y="0"/>
                  </a:cubicBezTo>
                  <a:close/>
                </a:path>
              </a:pathLst>
            </a:custGeom>
            <a:solidFill>
              <a:srgbClr val="6F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5"/>
            <p:cNvSpPr/>
            <p:nvPr/>
          </p:nvSpPr>
          <p:spPr>
            <a:xfrm>
              <a:off x="6652100" y="1657725"/>
              <a:ext cx="58025" cy="53550"/>
            </a:xfrm>
            <a:custGeom>
              <a:rect b="b" l="l" r="r" t="t"/>
              <a:pathLst>
                <a:path extrusionOk="0" h="2142" w="2321">
                  <a:moveTo>
                    <a:pt x="1381" y="1"/>
                  </a:moveTo>
                  <a:cubicBezTo>
                    <a:pt x="1509" y="394"/>
                    <a:pt x="1406" y="824"/>
                    <a:pt x="1115" y="1115"/>
                  </a:cubicBezTo>
                  <a:cubicBezTo>
                    <a:pt x="906" y="1325"/>
                    <a:pt x="624" y="1437"/>
                    <a:pt x="338" y="1437"/>
                  </a:cubicBezTo>
                  <a:cubicBezTo>
                    <a:pt x="225" y="1437"/>
                    <a:pt x="111" y="1419"/>
                    <a:pt x="0" y="1384"/>
                  </a:cubicBezTo>
                  <a:lnTo>
                    <a:pt x="0" y="1384"/>
                  </a:lnTo>
                  <a:cubicBezTo>
                    <a:pt x="153" y="1857"/>
                    <a:pt x="589" y="2142"/>
                    <a:pt x="1045" y="2142"/>
                  </a:cubicBezTo>
                  <a:cubicBezTo>
                    <a:pt x="1238" y="2142"/>
                    <a:pt x="1435" y="2090"/>
                    <a:pt x="1616" y="1980"/>
                  </a:cubicBezTo>
                  <a:cubicBezTo>
                    <a:pt x="2221" y="1609"/>
                    <a:pt x="2320" y="770"/>
                    <a:pt x="1820" y="269"/>
                  </a:cubicBezTo>
                  <a:cubicBezTo>
                    <a:pt x="1697" y="146"/>
                    <a:pt x="1546" y="55"/>
                    <a:pt x="1381" y="1"/>
                  </a:cubicBezTo>
                  <a:close/>
                </a:path>
              </a:pathLst>
            </a:custGeom>
            <a:solidFill>
              <a:srgbClr val="553E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5"/>
            <p:cNvSpPr/>
            <p:nvPr/>
          </p:nvSpPr>
          <p:spPr>
            <a:xfrm>
              <a:off x="6527750" y="1779375"/>
              <a:ext cx="57550" cy="54900"/>
            </a:xfrm>
            <a:custGeom>
              <a:rect b="b" l="l" r="r" t="t"/>
              <a:pathLst>
                <a:path extrusionOk="0" h="2196" w="2302">
                  <a:moveTo>
                    <a:pt x="1097" y="1"/>
                  </a:moveTo>
                  <a:cubicBezTo>
                    <a:pt x="956" y="1"/>
                    <a:pt x="813" y="28"/>
                    <a:pt x="678" y="84"/>
                  </a:cubicBezTo>
                  <a:cubicBezTo>
                    <a:pt x="268" y="254"/>
                    <a:pt x="0" y="654"/>
                    <a:pt x="0" y="1099"/>
                  </a:cubicBezTo>
                  <a:cubicBezTo>
                    <a:pt x="0" y="1542"/>
                    <a:pt x="268" y="1942"/>
                    <a:pt x="678" y="2112"/>
                  </a:cubicBezTo>
                  <a:cubicBezTo>
                    <a:pt x="814" y="2169"/>
                    <a:pt x="956" y="2196"/>
                    <a:pt x="1097" y="2196"/>
                  </a:cubicBezTo>
                  <a:cubicBezTo>
                    <a:pt x="1383" y="2196"/>
                    <a:pt x="1664" y="2084"/>
                    <a:pt x="1873" y="1874"/>
                  </a:cubicBezTo>
                  <a:cubicBezTo>
                    <a:pt x="2302" y="1446"/>
                    <a:pt x="2302" y="751"/>
                    <a:pt x="1873" y="323"/>
                  </a:cubicBezTo>
                  <a:cubicBezTo>
                    <a:pt x="1663" y="112"/>
                    <a:pt x="1383" y="1"/>
                    <a:pt x="1097" y="1"/>
                  </a:cubicBezTo>
                  <a:close/>
                </a:path>
              </a:pathLst>
            </a:custGeom>
            <a:solidFill>
              <a:srgbClr val="6F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5"/>
            <p:cNvSpPr/>
            <p:nvPr/>
          </p:nvSpPr>
          <p:spPr>
            <a:xfrm>
              <a:off x="6529100" y="1780750"/>
              <a:ext cx="58025" cy="53525"/>
            </a:xfrm>
            <a:custGeom>
              <a:rect b="b" l="l" r="r" t="t"/>
              <a:pathLst>
                <a:path extrusionOk="0" h="2141" w="2321">
                  <a:moveTo>
                    <a:pt x="1383" y="0"/>
                  </a:moveTo>
                  <a:cubicBezTo>
                    <a:pt x="1511" y="393"/>
                    <a:pt x="1408" y="823"/>
                    <a:pt x="1116" y="1115"/>
                  </a:cubicBezTo>
                  <a:cubicBezTo>
                    <a:pt x="908" y="1325"/>
                    <a:pt x="627" y="1437"/>
                    <a:pt x="341" y="1437"/>
                  </a:cubicBezTo>
                  <a:cubicBezTo>
                    <a:pt x="227" y="1437"/>
                    <a:pt x="112" y="1419"/>
                    <a:pt x="0" y="1383"/>
                  </a:cubicBezTo>
                  <a:lnTo>
                    <a:pt x="0" y="1383"/>
                  </a:lnTo>
                  <a:cubicBezTo>
                    <a:pt x="154" y="1856"/>
                    <a:pt x="589" y="2140"/>
                    <a:pt x="1045" y="2140"/>
                  </a:cubicBezTo>
                  <a:cubicBezTo>
                    <a:pt x="1239" y="2140"/>
                    <a:pt x="1436" y="2089"/>
                    <a:pt x="1617" y="1978"/>
                  </a:cubicBezTo>
                  <a:cubicBezTo>
                    <a:pt x="2222" y="1607"/>
                    <a:pt x="2320" y="769"/>
                    <a:pt x="1819" y="268"/>
                  </a:cubicBezTo>
                  <a:cubicBezTo>
                    <a:pt x="1696" y="145"/>
                    <a:pt x="1548" y="52"/>
                    <a:pt x="1383" y="0"/>
                  </a:cubicBezTo>
                  <a:close/>
                </a:path>
              </a:pathLst>
            </a:custGeom>
            <a:solidFill>
              <a:srgbClr val="553E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5"/>
            <p:cNvSpPr/>
            <p:nvPr/>
          </p:nvSpPr>
          <p:spPr>
            <a:xfrm>
              <a:off x="6589250" y="1717900"/>
              <a:ext cx="57550" cy="54875"/>
            </a:xfrm>
            <a:custGeom>
              <a:rect b="b" l="l" r="r" t="t"/>
              <a:pathLst>
                <a:path extrusionOk="0" h="2195" w="2302">
                  <a:moveTo>
                    <a:pt x="1097" y="1"/>
                  </a:moveTo>
                  <a:cubicBezTo>
                    <a:pt x="956" y="1"/>
                    <a:pt x="814" y="28"/>
                    <a:pt x="678" y="84"/>
                  </a:cubicBezTo>
                  <a:cubicBezTo>
                    <a:pt x="268" y="253"/>
                    <a:pt x="0" y="654"/>
                    <a:pt x="0" y="1098"/>
                  </a:cubicBezTo>
                  <a:cubicBezTo>
                    <a:pt x="0" y="1541"/>
                    <a:pt x="268" y="1941"/>
                    <a:pt x="678" y="2111"/>
                  </a:cubicBezTo>
                  <a:cubicBezTo>
                    <a:pt x="814" y="2167"/>
                    <a:pt x="956" y="2195"/>
                    <a:pt x="1097" y="2195"/>
                  </a:cubicBezTo>
                  <a:cubicBezTo>
                    <a:pt x="1383" y="2195"/>
                    <a:pt x="1664" y="2083"/>
                    <a:pt x="1873" y="1873"/>
                  </a:cubicBezTo>
                  <a:cubicBezTo>
                    <a:pt x="2302" y="1445"/>
                    <a:pt x="2302" y="750"/>
                    <a:pt x="1873" y="322"/>
                  </a:cubicBezTo>
                  <a:cubicBezTo>
                    <a:pt x="1664" y="112"/>
                    <a:pt x="1383" y="1"/>
                    <a:pt x="1097"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5"/>
            <p:cNvSpPr/>
            <p:nvPr/>
          </p:nvSpPr>
          <p:spPr>
            <a:xfrm>
              <a:off x="6590550" y="1719200"/>
              <a:ext cx="58100" cy="53575"/>
            </a:xfrm>
            <a:custGeom>
              <a:rect b="b" l="l" r="r" t="t"/>
              <a:pathLst>
                <a:path extrusionOk="0" h="2143" w="2324">
                  <a:moveTo>
                    <a:pt x="1381" y="0"/>
                  </a:moveTo>
                  <a:cubicBezTo>
                    <a:pt x="1508" y="393"/>
                    <a:pt x="1403" y="821"/>
                    <a:pt x="1113" y="1113"/>
                  </a:cubicBezTo>
                  <a:cubicBezTo>
                    <a:pt x="904" y="1322"/>
                    <a:pt x="623" y="1434"/>
                    <a:pt x="336" y="1434"/>
                  </a:cubicBezTo>
                  <a:cubicBezTo>
                    <a:pt x="224" y="1434"/>
                    <a:pt x="111" y="1417"/>
                    <a:pt x="0" y="1381"/>
                  </a:cubicBezTo>
                  <a:lnTo>
                    <a:pt x="0" y="1381"/>
                  </a:lnTo>
                  <a:cubicBezTo>
                    <a:pt x="153" y="1856"/>
                    <a:pt x="590" y="2143"/>
                    <a:pt x="1047" y="2143"/>
                  </a:cubicBezTo>
                  <a:cubicBezTo>
                    <a:pt x="1240" y="2143"/>
                    <a:pt x="1437" y="2091"/>
                    <a:pt x="1617" y="1982"/>
                  </a:cubicBezTo>
                  <a:cubicBezTo>
                    <a:pt x="2223" y="1612"/>
                    <a:pt x="2324" y="773"/>
                    <a:pt x="1821" y="270"/>
                  </a:cubicBezTo>
                  <a:cubicBezTo>
                    <a:pt x="1698" y="147"/>
                    <a:pt x="1547" y="54"/>
                    <a:pt x="1381"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5"/>
            <p:cNvSpPr/>
            <p:nvPr/>
          </p:nvSpPr>
          <p:spPr>
            <a:xfrm>
              <a:off x="6610325" y="1678675"/>
              <a:ext cx="74250" cy="71825"/>
            </a:xfrm>
            <a:custGeom>
              <a:rect b="b" l="l" r="r" t="t"/>
              <a:pathLst>
                <a:path extrusionOk="0" h="2873" w="2970">
                  <a:moveTo>
                    <a:pt x="751" y="0"/>
                  </a:moveTo>
                  <a:cubicBezTo>
                    <a:pt x="623" y="0"/>
                    <a:pt x="496" y="49"/>
                    <a:pt x="398" y="146"/>
                  </a:cubicBezTo>
                  <a:lnTo>
                    <a:pt x="194" y="352"/>
                  </a:lnTo>
                  <a:cubicBezTo>
                    <a:pt x="0" y="546"/>
                    <a:pt x="0" y="861"/>
                    <a:pt x="194" y="1055"/>
                  </a:cubicBezTo>
                  <a:lnTo>
                    <a:pt x="1867" y="2727"/>
                  </a:lnTo>
                  <a:cubicBezTo>
                    <a:pt x="1964" y="2824"/>
                    <a:pt x="2091" y="2873"/>
                    <a:pt x="2218" y="2873"/>
                  </a:cubicBezTo>
                  <a:cubicBezTo>
                    <a:pt x="2346" y="2873"/>
                    <a:pt x="2473" y="2824"/>
                    <a:pt x="2570" y="2727"/>
                  </a:cubicBezTo>
                  <a:lnTo>
                    <a:pt x="2774" y="2522"/>
                  </a:lnTo>
                  <a:cubicBezTo>
                    <a:pt x="2970" y="2328"/>
                    <a:pt x="2970" y="2012"/>
                    <a:pt x="2774" y="1819"/>
                  </a:cubicBezTo>
                  <a:lnTo>
                    <a:pt x="1103" y="146"/>
                  </a:lnTo>
                  <a:cubicBezTo>
                    <a:pt x="1005" y="49"/>
                    <a:pt x="878" y="0"/>
                    <a:pt x="751" y="0"/>
                  </a:cubicBezTo>
                  <a:close/>
                </a:path>
              </a:pathLst>
            </a:custGeom>
            <a:solidFill>
              <a:srgbClr val="A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5"/>
            <p:cNvSpPr/>
            <p:nvPr/>
          </p:nvSpPr>
          <p:spPr>
            <a:xfrm>
              <a:off x="6648100" y="1707400"/>
              <a:ext cx="36425" cy="43100"/>
            </a:xfrm>
            <a:custGeom>
              <a:rect b="b" l="l" r="r" t="t"/>
              <a:pathLst>
                <a:path extrusionOk="0" h="1724" w="1457">
                  <a:moveTo>
                    <a:pt x="594" y="0"/>
                  </a:moveTo>
                  <a:cubicBezTo>
                    <a:pt x="767" y="174"/>
                    <a:pt x="767" y="455"/>
                    <a:pt x="594" y="629"/>
                  </a:cubicBezTo>
                  <a:lnTo>
                    <a:pt x="0" y="1223"/>
                  </a:lnTo>
                  <a:lnTo>
                    <a:pt x="356" y="1578"/>
                  </a:lnTo>
                  <a:cubicBezTo>
                    <a:pt x="453" y="1675"/>
                    <a:pt x="580" y="1724"/>
                    <a:pt x="707" y="1724"/>
                  </a:cubicBezTo>
                  <a:cubicBezTo>
                    <a:pt x="835" y="1724"/>
                    <a:pt x="962" y="1675"/>
                    <a:pt x="1059" y="1578"/>
                  </a:cubicBezTo>
                  <a:lnTo>
                    <a:pt x="1263" y="1373"/>
                  </a:lnTo>
                  <a:cubicBezTo>
                    <a:pt x="1457" y="1179"/>
                    <a:pt x="1457" y="863"/>
                    <a:pt x="1263" y="670"/>
                  </a:cubicBezTo>
                  <a:lnTo>
                    <a:pt x="594" y="0"/>
                  </a:lnTo>
                  <a:close/>
                </a:path>
              </a:pathLst>
            </a:custGeom>
            <a:solidFill>
              <a:srgbClr val="819D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5"/>
            <p:cNvSpPr/>
            <p:nvPr/>
          </p:nvSpPr>
          <p:spPr>
            <a:xfrm>
              <a:off x="6548825" y="1740175"/>
              <a:ext cx="74200" cy="71825"/>
            </a:xfrm>
            <a:custGeom>
              <a:rect b="b" l="l" r="r" t="t"/>
              <a:pathLst>
                <a:path extrusionOk="0" h="2873" w="2968">
                  <a:moveTo>
                    <a:pt x="750" y="1"/>
                  </a:moveTo>
                  <a:cubicBezTo>
                    <a:pt x="622" y="1"/>
                    <a:pt x="495" y="49"/>
                    <a:pt x="398" y="146"/>
                  </a:cubicBezTo>
                  <a:lnTo>
                    <a:pt x="194" y="350"/>
                  </a:lnTo>
                  <a:cubicBezTo>
                    <a:pt x="0" y="546"/>
                    <a:pt x="0" y="859"/>
                    <a:pt x="194" y="1055"/>
                  </a:cubicBezTo>
                  <a:lnTo>
                    <a:pt x="1867" y="2728"/>
                  </a:lnTo>
                  <a:cubicBezTo>
                    <a:pt x="1964" y="2824"/>
                    <a:pt x="2091" y="2873"/>
                    <a:pt x="2218" y="2873"/>
                  </a:cubicBezTo>
                  <a:cubicBezTo>
                    <a:pt x="2345" y="2873"/>
                    <a:pt x="2472" y="2824"/>
                    <a:pt x="2570" y="2728"/>
                  </a:cubicBezTo>
                  <a:lnTo>
                    <a:pt x="2774" y="2522"/>
                  </a:lnTo>
                  <a:cubicBezTo>
                    <a:pt x="2968" y="2328"/>
                    <a:pt x="2968" y="2013"/>
                    <a:pt x="2774" y="1819"/>
                  </a:cubicBezTo>
                  <a:lnTo>
                    <a:pt x="1101" y="146"/>
                  </a:lnTo>
                  <a:cubicBezTo>
                    <a:pt x="1004" y="49"/>
                    <a:pt x="877" y="1"/>
                    <a:pt x="750" y="1"/>
                  </a:cubicBezTo>
                  <a:close/>
                </a:path>
              </a:pathLst>
            </a:custGeom>
            <a:solidFill>
              <a:srgbClr val="A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5"/>
            <p:cNvSpPr/>
            <p:nvPr/>
          </p:nvSpPr>
          <p:spPr>
            <a:xfrm>
              <a:off x="6586575" y="1767925"/>
              <a:ext cx="36500" cy="44075"/>
            </a:xfrm>
            <a:custGeom>
              <a:rect b="b" l="l" r="r" t="t"/>
              <a:pathLst>
                <a:path extrusionOk="0" h="1763" w="1460">
                  <a:moveTo>
                    <a:pt x="557" y="0"/>
                  </a:moveTo>
                  <a:cubicBezTo>
                    <a:pt x="751" y="196"/>
                    <a:pt x="751" y="510"/>
                    <a:pt x="557" y="705"/>
                  </a:cubicBezTo>
                  <a:lnTo>
                    <a:pt x="1" y="1262"/>
                  </a:lnTo>
                  <a:lnTo>
                    <a:pt x="357" y="1618"/>
                  </a:lnTo>
                  <a:cubicBezTo>
                    <a:pt x="454" y="1714"/>
                    <a:pt x="581" y="1763"/>
                    <a:pt x="708" y="1763"/>
                  </a:cubicBezTo>
                  <a:cubicBezTo>
                    <a:pt x="836" y="1763"/>
                    <a:pt x="963" y="1714"/>
                    <a:pt x="1060" y="1618"/>
                  </a:cubicBezTo>
                  <a:lnTo>
                    <a:pt x="1266" y="1412"/>
                  </a:lnTo>
                  <a:cubicBezTo>
                    <a:pt x="1459" y="1218"/>
                    <a:pt x="1459" y="903"/>
                    <a:pt x="1266" y="709"/>
                  </a:cubicBezTo>
                  <a:lnTo>
                    <a:pt x="557" y="0"/>
                  </a:lnTo>
                  <a:close/>
                </a:path>
              </a:pathLst>
            </a:custGeom>
            <a:solidFill>
              <a:srgbClr val="819D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5"/>
            <p:cNvSpPr/>
            <p:nvPr/>
          </p:nvSpPr>
          <p:spPr>
            <a:xfrm>
              <a:off x="6395500" y="1515225"/>
              <a:ext cx="287100" cy="285025"/>
            </a:xfrm>
            <a:custGeom>
              <a:rect b="b" l="l" r="r" t="t"/>
              <a:pathLst>
                <a:path extrusionOk="0" h="11401" w="11484">
                  <a:moveTo>
                    <a:pt x="11023" y="0"/>
                  </a:moveTo>
                  <a:cubicBezTo>
                    <a:pt x="10916" y="0"/>
                    <a:pt x="10808" y="41"/>
                    <a:pt x="10726" y="123"/>
                  </a:cubicBezTo>
                  <a:lnTo>
                    <a:pt x="164" y="10685"/>
                  </a:lnTo>
                  <a:cubicBezTo>
                    <a:pt x="1" y="10849"/>
                    <a:pt x="1" y="11113"/>
                    <a:pt x="164" y="11279"/>
                  </a:cubicBezTo>
                  <a:cubicBezTo>
                    <a:pt x="246" y="11360"/>
                    <a:pt x="353" y="11400"/>
                    <a:pt x="460" y="11400"/>
                  </a:cubicBezTo>
                  <a:cubicBezTo>
                    <a:pt x="568" y="11400"/>
                    <a:pt x="675" y="11360"/>
                    <a:pt x="758" y="11279"/>
                  </a:cubicBezTo>
                  <a:lnTo>
                    <a:pt x="11320" y="717"/>
                  </a:lnTo>
                  <a:cubicBezTo>
                    <a:pt x="11483" y="553"/>
                    <a:pt x="11483" y="287"/>
                    <a:pt x="11320" y="123"/>
                  </a:cubicBezTo>
                  <a:cubicBezTo>
                    <a:pt x="11238" y="41"/>
                    <a:pt x="11130" y="0"/>
                    <a:pt x="11023"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5"/>
            <p:cNvSpPr/>
            <p:nvPr/>
          </p:nvSpPr>
          <p:spPr>
            <a:xfrm>
              <a:off x="6580650" y="1529475"/>
              <a:ext cx="89375" cy="76325"/>
            </a:xfrm>
            <a:custGeom>
              <a:rect b="b" l="l" r="r" t="t"/>
              <a:pathLst>
                <a:path extrusionOk="0" h="3053" w="3575">
                  <a:moveTo>
                    <a:pt x="2307" y="0"/>
                  </a:moveTo>
                  <a:cubicBezTo>
                    <a:pt x="1768" y="0"/>
                    <a:pt x="1127" y="117"/>
                    <a:pt x="676" y="568"/>
                  </a:cubicBezTo>
                  <a:cubicBezTo>
                    <a:pt x="0" y="1244"/>
                    <a:pt x="751" y="1485"/>
                    <a:pt x="1363" y="2099"/>
                  </a:cubicBezTo>
                  <a:cubicBezTo>
                    <a:pt x="1805" y="2540"/>
                    <a:pt x="2053" y="3052"/>
                    <a:pt x="2410" y="3052"/>
                  </a:cubicBezTo>
                  <a:cubicBezTo>
                    <a:pt x="2549" y="3052"/>
                    <a:pt x="2704" y="2975"/>
                    <a:pt x="2894" y="2785"/>
                  </a:cubicBezTo>
                  <a:cubicBezTo>
                    <a:pt x="3575" y="2103"/>
                    <a:pt x="3491" y="986"/>
                    <a:pt x="3399" y="445"/>
                  </a:cubicBezTo>
                  <a:cubicBezTo>
                    <a:pt x="3367" y="260"/>
                    <a:pt x="3201" y="93"/>
                    <a:pt x="3017" y="62"/>
                  </a:cubicBezTo>
                  <a:cubicBezTo>
                    <a:pt x="2833" y="31"/>
                    <a:pt x="2583" y="0"/>
                    <a:pt x="2307"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5"/>
            <p:cNvSpPr/>
            <p:nvPr/>
          </p:nvSpPr>
          <p:spPr>
            <a:xfrm>
              <a:off x="6619900" y="1530050"/>
              <a:ext cx="50125" cy="75750"/>
            </a:xfrm>
            <a:custGeom>
              <a:rect b="b" l="l" r="r" t="t"/>
              <a:pathLst>
                <a:path extrusionOk="0" h="3030" w="2005">
                  <a:moveTo>
                    <a:pt x="1165" y="1"/>
                  </a:moveTo>
                  <a:lnTo>
                    <a:pt x="1165" y="1"/>
                  </a:lnTo>
                  <a:cubicBezTo>
                    <a:pt x="1228" y="589"/>
                    <a:pt x="1201" y="1481"/>
                    <a:pt x="621" y="2061"/>
                  </a:cubicBezTo>
                  <a:cubicBezTo>
                    <a:pt x="432" y="2250"/>
                    <a:pt x="276" y="2328"/>
                    <a:pt x="137" y="2328"/>
                  </a:cubicBezTo>
                  <a:cubicBezTo>
                    <a:pt x="89" y="2328"/>
                    <a:pt x="44" y="2319"/>
                    <a:pt x="0" y="2302"/>
                  </a:cubicBezTo>
                  <a:lnTo>
                    <a:pt x="0" y="2302"/>
                  </a:lnTo>
                  <a:cubicBezTo>
                    <a:pt x="319" y="2675"/>
                    <a:pt x="542" y="3029"/>
                    <a:pt x="839" y="3029"/>
                  </a:cubicBezTo>
                  <a:cubicBezTo>
                    <a:pt x="978" y="3029"/>
                    <a:pt x="1134" y="2952"/>
                    <a:pt x="1324" y="2762"/>
                  </a:cubicBezTo>
                  <a:cubicBezTo>
                    <a:pt x="2005" y="2080"/>
                    <a:pt x="1921" y="963"/>
                    <a:pt x="1829" y="422"/>
                  </a:cubicBezTo>
                  <a:cubicBezTo>
                    <a:pt x="1797" y="237"/>
                    <a:pt x="1631" y="70"/>
                    <a:pt x="1447" y="39"/>
                  </a:cubicBezTo>
                  <a:cubicBezTo>
                    <a:pt x="1364" y="24"/>
                    <a:pt x="1270" y="11"/>
                    <a:pt x="1165"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5"/>
            <p:cNvSpPr/>
            <p:nvPr/>
          </p:nvSpPr>
          <p:spPr>
            <a:xfrm>
              <a:off x="6568050" y="1573725"/>
              <a:ext cx="57550" cy="54850"/>
            </a:xfrm>
            <a:custGeom>
              <a:rect b="b" l="l" r="r" t="t"/>
              <a:pathLst>
                <a:path extrusionOk="0" h="2194" w="2302">
                  <a:moveTo>
                    <a:pt x="1097" y="0"/>
                  </a:moveTo>
                  <a:cubicBezTo>
                    <a:pt x="956" y="0"/>
                    <a:pt x="814" y="27"/>
                    <a:pt x="678" y="83"/>
                  </a:cubicBezTo>
                  <a:cubicBezTo>
                    <a:pt x="268" y="253"/>
                    <a:pt x="0" y="653"/>
                    <a:pt x="0" y="1096"/>
                  </a:cubicBezTo>
                  <a:cubicBezTo>
                    <a:pt x="0" y="1540"/>
                    <a:pt x="268" y="1941"/>
                    <a:pt x="678" y="2110"/>
                  </a:cubicBezTo>
                  <a:cubicBezTo>
                    <a:pt x="814" y="2166"/>
                    <a:pt x="956" y="2194"/>
                    <a:pt x="1097" y="2194"/>
                  </a:cubicBezTo>
                  <a:cubicBezTo>
                    <a:pt x="1383" y="2194"/>
                    <a:pt x="1664" y="2082"/>
                    <a:pt x="1873" y="1872"/>
                  </a:cubicBezTo>
                  <a:cubicBezTo>
                    <a:pt x="2302" y="1444"/>
                    <a:pt x="2302" y="749"/>
                    <a:pt x="1873" y="321"/>
                  </a:cubicBezTo>
                  <a:cubicBezTo>
                    <a:pt x="1664" y="111"/>
                    <a:pt x="1383" y="0"/>
                    <a:pt x="1097" y="0"/>
                  </a:cubicBezTo>
                  <a:close/>
                </a:path>
              </a:pathLst>
            </a:custGeom>
            <a:solidFill>
              <a:srgbClr val="6F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5"/>
            <p:cNvSpPr/>
            <p:nvPr/>
          </p:nvSpPr>
          <p:spPr>
            <a:xfrm>
              <a:off x="6569375" y="1575025"/>
              <a:ext cx="58050" cy="53575"/>
            </a:xfrm>
            <a:custGeom>
              <a:rect b="b" l="l" r="r" t="t"/>
              <a:pathLst>
                <a:path extrusionOk="0" h="2143" w="2322">
                  <a:moveTo>
                    <a:pt x="1382" y="1"/>
                  </a:moveTo>
                  <a:lnTo>
                    <a:pt x="1382" y="1"/>
                  </a:lnTo>
                  <a:cubicBezTo>
                    <a:pt x="1510" y="394"/>
                    <a:pt x="1407" y="825"/>
                    <a:pt x="1116" y="1117"/>
                  </a:cubicBezTo>
                  <a:cubicBezTo>
                    <a:pt x="907" y="1326"/>
                    <a:pt x="627" y="1438"/>
                    <a:pt x="341" y="1438"/>
                  </a:cubicBezTo>
                  <a:cubicBezTo>
                    <a:pt x="227" y="1438"/>
                    <a:pt x="112" y="1420"/>
                    <a:pt x="1" y="1383"/>
                  </a:cubicBezTo>
                  <a:lnTo>
                    <a:pt x="1" y="1383"/>
                  </a:lnTo>
                  <a:cubicBezTo>
                    <a:pt x="155" y="1857"/>
                    <a:pt x="591" y="2142"/>
                    <a:pt x="1047" y="2142"/>
                  </a:cubicBezTo>
                  <a:cubicBezTo>
                    <a:pt x="1240" y="2142"/>
                    <a:pt x="1438" y="2091"/>
                    <a:pt x="1618" y="1980"/>
                  </a:cubicBezTo>
                  <a:cubicBezTo>
                    <a:pt x="2222" y="1609"/>
                    <a:pt x="2321" y="771"/>
                    <a:pt x="1820" y="269"/>
                  </a:cubicBezTo>
                  <a:cubicBezTo>
                    <a:pt x="1697" y="146"/>
                    <a:pt x="1547" y="55"/>
                    <a:pt x="1382" y="1"/>
                  </a:cubicBezTo>
                  <a:close/>
                </a:path>
              </a:pathLst>
            </a:custGeom>
            <a:solidFill>
              <a:srgbClr val="553E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5"/>
            <p:cNvSpPr/>
            <p:nvPr/>
          </p:nvSpPr>
          <p:spPr>
            <a:xfrm>
              <a:off x="6445025" y="1696700"/>
              <a:ext cx="57575" cy="54875"/>
            </a:xfrm>
            <a:custGeom>
              <a:rect b="b" l="l" r="r" t="t"/>
              <a:pathLst>
                <a:path extrusionOk="0" h="2195" w="2303">
                  <a:moveTo>
                    <a:pt x="1098" y="0"/>
                  </a:moveTo>
                  <a:cubicBezTo>
                    <a:pt x="957" y="0"/>
                    <a:pt x="814" y="28"/>
                    <a:pt x="679" y="84"/>
                  </a:cubicBezTo>
                  <a:cubicBezTo>
                    <a:pt x="269" y="253"/>
                    <a:pt x="1" y="654"/>
                    <a:pt x="1" y="1098"/>
                  </a:cubicBezTo>
                  <a:cubicBezTo>
                    <a:pt x="1" y="1541"/>
                    <a:pt x="269" y="1941"/>
                    <a:pt x="679" y="2111"/>
                  </a:cubicBezTo>
                  <a:cubicBezTo>
                    <a:pt x="814" y="2167"/>
                    <a:pt x="957" y="2195"/>
                    <a:pt x="1098" y="2195"/>
                  </a:cubicBezTo>
                  <a:cubicBezTo>
                    <a:pt x="1384" y="2195"/>
                    <a:pt x="1664" y="2083"/>
                    <a:pt x="1874" y="1873"/>
                  </a:cubicBezTo>
                  <a:cubicBezTo>
                    <a:pt x="2302" y="1445"/>
                    <a:pt x="2302" y="750"/>
                    <a:pt x="1874" y="322"/>
                  </a:cubicBezTo>
                  <a:cubicBezTo>
                    <a:pt x="1664" y="112"/>
                    <a:pt x="1384" y="0"/>
                    <a:pt x="1098" y="0"/>
                  </a:cubicBezTo>
                  <a:close/>
                </a:path>
              </a:pathLst>
            </a:custGeom>
            <a:solidFill>
              <a:srgbClr val="6F5C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5"/>
            <p:cNvSpPr/>
            <p:nvPr/>
          </p:nvSpPr>
          <p:spPr>
            <a:xfrm>
              <a:off x="6446375" y="1698025"/>
              <a:ext cx="58075" cy="53575"/>
            </a:xfrm>
            <a:custGeom>
              <a:rect b="b" l="l" r="r" t="t"/>
              <a:pathLst>
                <a:path extrusionOk="0" h="2143" w="2323">
                  <a:moveTo>
                    <a:pt x="1383" y="1"/>
                  </a:moveTo>
                  <a:cubicBezTo>
                    <a:pt x="1512" y="394"/>
                    <a:pt x="1409" y="825"/>
                    <a:pt x="1117" y="1117"/>
                  </a:cubicBezTo>
                  <a:cubicBezTo>
                    <a:pt x="908" y="1326"/>
                    <a:pt x="628" y="1438"/>
                    <a:pt x="342" y="1438"/>
                  </a:cubicBezTo>
                  <a:cubicBezTo>
                    <a:pt x="228" y="1438"/>
                    <a:pt x="113" y="1420"/>
                    <a:pt x="1" y="1383"/>
                  </a:cubicBezTo>
                  <a:lnTo>
                    <a:pt x="1" y="1383"/>
                  </a:lnTo>
                  <a:cubicBezTo>
                    <a:pt x="155" y="1857"/>
                    <a:pt x="591" y="2143"/>
                    <a:pt x="1047" y="2143"/>
                  </a:cubicBezTo>
                  <a:cubicBezTo>
                    <a:pt x="1240" y="2143"/>
                    <a:pt x="1437" y="2091"/>
                    <a:pt x="1618" y="1980"/>
                  </a:cubicBezTo>
                  <a:cubicBezTo>
                    <a:pt x="2223" y="1609"/>
                    <a:pt x="2323" y="770"/>
                    <a:pt x="1820" y="269"/>
                  </a:cubicBezTo>
                  <a:cubicBezTo>
                    <a:pt x="1699" y="146"/>
                    <a:pt x="1549" y="55"/>
                    <a:pt x="1383" y="1"/>
                  </a:cubicBezTo>
                  <a:close/>
                </a:path>
              </a:pathLst>
            </a:custGeom>
            <a:solidFill>
              <a:srgbClr val="553E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5"/>
            <p:cNvSpPr/>
            <p:nvPr/>
          </p:nvSpPr>
          <p:spPr>
            <a:xfrm>
              <a:off x="6506525" y="1635225"/>
              <a:ext cx="57575" cy="54875"/>
            </a:xfrm>
            <a:custGeom>
              <a:rect b="b" l="l" r="r" t="t"/>
              <a:pathLst>
                <a:path extrusionOk="0" h="2195" w="2303">
                  <a:moveTo>
                    <a:pt x="1098" y="0"/>
                  </a:moveTo>
                  <a:cubicBezTo>
                    <a:pt x="957" y="0"/>
                    <a:pt x="814" y="27"/>
                    <a:pt x="679" y="83"/>
                  </a:cubicBezTo>
                  <a:cubicBezTo>
                    <a:pt x="269" y="253"/>
                    <a:pt x="1" y="653"/>
                    <a:pt x="1" y="1098"/>
                  </a:cubicBezTo>
                  <a:cubicBezTo>
                    <a:pt x="1" y="1542"/>
                    <a:pt x="269" y="1941"/>
                    <a:pt x="679" y="2112"/>
                  </a:cubicBezTo>
                  <a:cubicBezTo>
                    <a:pt x="814" y="2167"/>
                    <a:pt x="957" y="2195"/>
                    <a:pt x="1098" y="2195"/>
                  </a:cubicBezTo>
                  <a:cubicBezTo>
                    <a:pt x="1384" y="2195"/>
                    <a:pt x="1664" y="2084"/>
                    <a:pt x="1874" y="1874"/>
                  </a:cubicBezTo>
                  <a:cubicBezTo>
                    <a:pt x="2303" y="1446"/>
                    <a:pt x="2303" y="749"/>
                    <a:pt x="1874" y="323"/>
                  </a:cubicBezTo>
                  <a:cubicBezTo>
                    <a:pt x="1664" y="111"/>
                    <a:pt x="1383" y="0"/>
                    <a:pt x="1098"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5"/>
            <p:cNvSpPr/>
            <p:nvPr/>
          </p:nvSpPr>
          <p:spPr>
            <a:xfrm>
              <a:off x="6507875" y="1636525"/>
              <a:ext cx="58075" cy="53575"/>
            </a:xfrm>
            <a:custGeom>
              <a:rect b="b" l="l" r="r" t="t"/>
              <a:pathLst>
                <a:path extrusionOk="0" h="2143" w="2323">
                  <a:moveTo>
                    <a:pt x="1380" y="1"/>
                  </a:moveTo>
                  <a:cubicBezTo>
                    <a:pt x="1507" y="392"/>
                    <a:pt x="1404" y="822"/>
                    <a:pt x="1112" y="1114"/>
                  </a:cubicBezTo>
                  <a:cubicBezTo>
                    <a:pt x="902" y="1322"/>
                    <a:pt x="622" y="1435"/>
                    <a:pt x="336" y="1435"/>
                  </a:cubicBezTo>
                  <a:cubicBezTo>
                    <a:pt x="224" y="1435"/>
                    <a:pt x="111" y="1417"/>
                    <a:pt x="1" y="1382"/>
                  </a:cubicBezTo>
                  <a:lnTo>
                    <a:pt x="1" y="1382"/>
                  </a:lnTo>
                  <a:cubicBezTo>
                    <a:pt x="153" y="1856"/>
                    <a:pt x="590" y="2143"/>
                    <a:pt x="1047" y="2143"/>
                  </a:cubicBezTo>
                  <a:cubicBezTo>
                    <a:pt x="1240" y="2143"/>
                    <a:pt x="1436" y="2092"/>
                    <a:pt x="1616" y="1982"/>
                  </a:cubicBezTo>
                  <a:cubicBezTo>
                    <a:pt x="2222" y="1611"/>
                    <a:pt x="2323" y="771"/>
                    <a:pt x="1820" y="271"/>
                  </a:cubicBezTo>
                  <a:cubicBezTo>
                    <a:pt x="1697" y="146"/>
                    <a:pt x="1545" y="55"/>
                    <a:pt x="1380"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5"/>
            <p:cNvSpPr/>
            <p:nvPr/>
          </p:nvSpPr>
          <p:spPr>
            <a:xfrm>
              <a:off x="6527600" y="1595975"/>
              <a:ext cx="74275" cy="71825"/>
            </a:xfrm>
            <a:custGeom>
              <a:rect b="b" l="l" r="r" t="t"/>
              <a:pathLst>
                <a:path extrusionOk="0" h="2873" w="2971">
                  <a:moveTo>
                    <a:pt x="752" y="0"/>
                  </a:moveTo>
                  <a:cubicBezTo>
                    <a:pt x="625" y="0"/>
                    <a:pt x="498" y="49"/>
                    <a:pt x="401" y="146"/>
                  </a:cubicBezTo>
                  <a:lnTo>
                    <a:pt x="195" y="351"/>
                  </a:lnTo>
                  <a:cubicBezTo>
                    <a:pt x="1" y="545"/>
                    <a:pt x="1" y="861"/>
                    <a:pt x="195" y="1055"/>
                  </a:cubicBezTo>
                  <a:lnTo>
                    <a:pt x="1868" y="2727"/>
                  </a:lnTo>
                  <a:cubicBezTo>
                    <a:pt x="1965" y="2824"/>
                    <a:pt x="2092" y="2873"/>
                    <a:pt x="2219" y="2873"/>
                  </a:cubicBezTo>
                  <a:cubicBezTo>
                    <a:pt x="2346" y="2873"/>
                    <a:pt x="2474" y="2824"/>
                    <a:pt x="2571" y="2727"/>
                  </a:cubicBezTo>
                  <a:lnTo>
                    <a:pt x="2776" y="2521"/>
                  </a:lnTo>
                  <a:cubicBezTo>
                    <a:pt x="2970" y="2328"/>
                    <a:pt x="2970" y="2014"/>
                    <a:pt x="2776" y="1818"/>
                  </a:cubicBezTo>
                  <a:lnTo>
                    <a:pt x="1104" y="146"/>
                  </a:lnTo>
                  <a:cubicBezTo>
                    <a:pt x="1007" y="49"/>
                    <a:pt x="879" y="0"/>
                    <a:pt x="752" y="0"/>
                  </a:cubicBezTo>
                  <a:close/>
                </a:path>
              </a:pathLst>
            </a:custGeom>
            <a:solidFill>
              <a:srgbClr val="A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5"/>
            <p:cNvSpPr/>
            <p:nvPr/>
          </p:nvSpPr>
          <p:spPr>
            <a:xfrm>
              <a:off x="6565375" y="1624675"/>
              <a:ext cx="36500" cy="43125"/>
            </a:xfrm>
            <a:custGeom>
              <a:rect b="b" l="l" r="r" t="t"/>
              <a:pathLst>
                <a:path extrusionOk="0" h="1725" w="1460">
                  <a:moveTo>
                    <a:pt x="594" y="1"/>
                  </a:moveTo>
                  <a:cubicBezTo>
                    <a:pt x="768" y="175"/>
                    <a:pt x="768" y="456"/>
                    <a:pt x="594" y="630"/>
                  </a:cubicBezTo>
                  <a:lnTo>
                    <a:pt x="1" y="1223"/>
                  </a:lnTo>
                  <a:lnTo>
                    <a:pt x="357" y="1579"/>
                  </a:lnTo>
                  <a:cubicBezTo>
                    <a:pt x="454" y="1676"/>
                    <a:pt x="581" y="1725"/>
                    <a:pt x="708" y="1725"/>
                  </a:cubicBezTo>
                  <a:cubicBezTo>
                    <a:pt x="835" y="1725"/>
                    <a:pt x="963" y="1676"/>
                    <a:pt x="1060" y="1579"/>
                  </a:cubicBezTo>
                  <a:lnTo>
                    <a:pt x="1265" y="1373"/>
                  </a:lnTo>
                  <a:cubicBezTo>
                    <a:pt x="1459" y="1180"/>
                    <a:pt x="1459" y="866"/>
                    <a:pt x="1265" y="670"/>
                  </a:cubicBezTo>
                  <a:lnTo>
                    <a:pt x="594" y="1"/>
                  </a:lnTo>
                  <a:close/>
                </a:path>
              </a:pathLst>
            </a:custGeom>
            <a:solidFill>
              <a:srgbClr val="819D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5"/>
            <p:cNvSpPr/>
            <p:nvPr/>
          </p:nvSpPr>
          <p:spPr>
            <a:xfrm>
              <a:off x="6466100" y="1657475"/>
              <a:ext cx="74275" cy="71825"/>
            </a:xfrm>
            <a:custGeom>
              <a:rect b="b" l="l" r="r" t="t"/>
              <a:pathLst>
                <a:path extrusionOk="0" h="2873" w="2971">
                  <a:moveTo>
                    <a:pt x="752" y="0"/>
                  </a:moveTo>
                  <a:cubicBezTo>
                    <a:pt x="625" y="0"/>
                    <a:pt x="497" y="49"/>
                    <a:pt x="401" y="146"/>
                  </a:cubicBezTo>
                  <a:lnTo>
                    <a:pt x="195" y="351"/>
                  </a:lnTo>
                  <a:cubicBezTo>
                    <a:pt x="1" y="545"/>
                    <a:pt x="1" y="861"/>
                    <a:pt x="195" y="1055"/>
                  </a:cubicBezTo>
                  <a:lnTo>
                    <a:pt x="1867" y="2727"/>
                  </a:lnTo>
                  <a:cubicBezTo>
                    <a:pt x="1964" y="2824"/>
                    <a:pt x="2092" y="2873"/>
                    <a:pt x="2219" y="2873"/>
                  </a:cubicBezTo>
                  <a:cubicBezTo>
                    <a:pt x="2346" y="2873"/>
                    <a:pt x="2474" y="2824"/>
                    <a:pt x="2571" y="2727"/>
                  </a:cubicBezTo>
                  <a:lnTo>
                    <a:pt x="2776" y="2522"/>
                  </a:lnTo>
                  <a:cubicBezTo>
                    <a:pt x="2970" y="2328"/>
                    <a:pt x="2970" y="2012"/>
                    <a:pt x="2776" y="1818"/>
                  </a:cubicBezTo>
                  <a:lnTo>
                    <a:pt x="1104" y="146"/>
                  </a:lnTo>
                  <a:cubicBezTo>
                    <a:pt x="1007" y="49"/>
                    <a:pt x="879" y="0"/>
                    <a:pt x="752" y="0"/>
                  </a:cubicBezTo>
                  <a:close/>
                </a:path>
              </a:pathLst>
            </a:custGeom>
            <a:solidFill>
              <a:srgbClr val="A9BD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5"/>
            <p:cNvSpPr/>
            <p:nvPr/>
          </p:nvSpPr>
          <p:spPr>
            <a:xfrm>
              <a:off x="6503875" y="1685250"/>
              <a:ext cx="36500" cy="44050"/>
            </a:xfrm>
            <a:custGeom>
              <a:rect b="b" l="l" r="r" t="t"/>
              <a:pathLst>
                <a:path extrusionOk="0" h="1762" w="1460">
                  <a:moveTo>
                    <a:pt x="557" y="1"/>
                  </a:moveTo>
                  <a:lnTo>
                    <a:pt x="559" y="3"/>
                  </a:lnTo>
                  <a:lnTo>
                    <a:pt x="559" y="3"/>
                  </a:lnTo>
                  <a:cubicBezTo>
                    <a:pt x="559" y="2"/>
                    <a:pt x="558" y="2"/>
                    <a:pt x="557" y="1"/>
                  </a:cubicBezTo>
                  <a:close/>
                  <a:moveTo>
                    <a:pt x="559" y="3"/>
                  </a:moveTo>
                  <a:cubicBezTo>
                    <a:pt x="753" y="197"/>
                    <a:pt x="752" y="511"/>
                    <a:pt x="557" y="704"/>
                  </a:cubicBezTo>
                  <a:lnTo>
                    <a:pt x="1" y="1261"/>
                  </a:lnTo>
                  <a:lnTo>
                    <a:pt x="356" y="1616"/>
                  </a:lnTo>
                  <a:cubicBezTo>
                    <a:pt x="453" y="1713"/>
                    <a:pt x="581" y="1762"/>
                    <a:pt x="708" y="1762"/>
                  </a:cubicBezTo>
                  <a:cubicBezTo>
                    <a:pt x="835" y="1762"/>
                    <a:pt x="963" y="1713"/>
                    <a:pt x="1060" y="1616"/>
                  </a:cubicBezTo>
                  <a:lnTo>
                    <a:pt x="1265" y="1411"/>
                  </a:lnTo>
                  <a:cubicBezTo>
                    <a:pt x="1459" y="1217"/>
                    <a:pt x="1459" y="901"/>
                    <a:pt x="1265" y="707"/>
                  </a:cubicBezTo>
                  <a:lnTo>
                    <a:pt x="559" y="3"/>
                  </a:lnTo>
                  <a:close/>
                </a:path>
              </a:pathLst>
            </a:custGeom>
            <a:solidFill>
              <a:srgbClr val="819D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8" name="Google Shape;5818;p65"/>
          <p:cNvGrpSpPr/>
          <p:nvPr/>
        </p:nvGrpSpPr>
        <p:grpSpPr>
          <a:xfrm>
            <a:off x="6531125" y="1523000"/>
            <a:ext cx="379475" cy="359950"/>
            <a:chOff x="5774750" y="1523000"/>
            <a:chExt cx="379475" cy="359950"/>
          </a:xfrm>
        </p:grpSpPr>
        <p:sp>
          <p:nvSpPr>
            <p:cNvPr id="5819" name="Google Shape;5819;p65"/>
            <p:cNvSpPr/>
            <p:nvPr/>
          </p:nvSpPr>
          <p:spPr>
            <a:xfrm>
              <a:off x="5806100" y="1733900"/>
              <a:ext cx="316950" cy="149050"/>
            </a:xfrm>
            <a:custGeom>
              <a:rect b="b" l="l" r="r" t="t"/>
              <a:pathLst>
                <a:path extrusionOk="0" h="5962" w="12678">
                  <a:moveTo>
                    <a:pt x="1" y="1"/>
                  </a:moveTo>
                  <a:lnTo>
                    <a:pt x="1427" y="4806"/>
                  </a:lnTo>
                  <a:cubicBezTo>
                    <a:pt x="1631" y="5491"/>
                    <a:pt x="2262" y="5961"/>
                    <a:pt x="2977" y="5961"/>
                  </a:cubicBezTo>
                  <a:lnTo>
                    <a:pt x="9699" y="5961"/>
                  </a:lnTo>
                  <a:cubicBezTo>
                    <a:pt x="10416" y="5961"/>
                    <a:pt x="11047" y="5491"/>
                    <a:pt x="11249" y="4806"/>
                  </a:cubicBezTo>
                  <a:lnTo>
                    <a:pt x="12677" y="1"/>
                  </a:ln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5"/>
            <p:cNvSpPr/>
            <p:nvPr/>
          </p:nvSpPr>
          <p:spPr>
            <a:xfrm>
              <a:off x="6025100" y="1733900"/>
              <a:ext cx="97950" cy="149050"/>
            </a:xfrm>
            <a:custGeom>
              <a:rect b="b" l="l" r="r" t="t"/>
              <a:pathLst>
                <a:path extrusionOk="0" h="5962" w="3918">
                  <a:moveTo>
                    <a:pt x="2975" y="1"/>
                  </a:moveTo>
                  <a:lnTo>
                    <a:pt x="1548" y="4806"/>
                  </a:lnTo>
                  <a:cubicBezTo>
                    <a:pt x="1344" y="5491"/>
                    <a:pt x="715" y="5961"/>
                    <a:pt x="0" y="5961"/>
                  </a:cubicBezTo>
                  <a:lnTo>
                    <a:pt x="941" y="5961"/>
                  </a:lnTo>
                  <a:cubicBezTo>
                    <a:pt x="1656" y="5961"/>
                    <a:pt x="2287" y="5491"/>
                    <a:pt x="2489" y="4806"/>
                  </a:cubicBezTo>
                  <a:lnTo>
                    <a:pt x="3917" y="1"/>
                  </a:lnTo>
                  <a:close/>
                </a:path>
              </a:pathLst>
            </a:custGeom>
            <a:solidFill>
              <a:srgbClr val="86A1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5"/>
            <p:cNvSpPr/>
            <p:nvPr/>
          </p:nvSpPr>
          <p:spPr>
            <a:xfrm>
              <a:off x="5774750" y="1582075"/>
              <a:ext cx="379475" cy="197900"/>
            </a:xfrm>
            <a:custGeom>
              <a:rect b="b" l="l" r="r" t="t"/>
              <a:pathLst>
                <a:path extrusionOk="0" h="7916" w="15179">
                  <a:moveTo>
                    <a:pt x="7591" y="0"/>
                  </a:moveTo>
                  <a:cubicBezTo>
                    <a:pt x="4748" y="0"/>
                    <a:pt x="2307" y="1718"/>
                    <a:pt x="1246" y="4172"/>
                  </a:cubicBezTo>
                  <a:cubicBezTo>
                    <a:pt x="1027" y="4679"/>
                    <a:pt x="779" y="5175"/>
                    <a:pt x="476" y="5639"/>
                  </a:cubicBezTo>
                  <a:cubicBezTo>
                    <a:pt x="0" y="6365"/>
                    <a:pt x="255" y="7343"/>
                    <a:pt x="1024" y="7746"/>
                  </a:cubicBezTo>
                  <a:cubicBezTo>
                    <a:pt x="1242" y="7861"/>
                    <a:pt x="1476" y="7915"/>
                    <a:pt x="1705" y="7915"/>
                  </a:cubicBezTo>
                  <a:cubicBezTo>
                    <a:pt x="2281" y="7915"/>
                    <a:pt x="2834" y="7575"/>
                    <a:pt x="3069" y="6999"/>
                  </a:cubicBezTo>
                  <a:cubicBezTo>
                    <a:pt x="3088" y="6950"/>
                    <a:pt x="3133" y="6925"/>
                    <a:pt x="3179" y="6925"/>
                  </a:cubicBezTo>
                  <a:cubicBezTo>
                    <a:pt x="3224" y="6925"/>
                    <a:pt x="3269" y="6950"/>
                    <a:pt x="3288" y="6999"/>
                  </a:cubicBezTo>
                  <a:cubicBezTo>
                    <a:pt x="3516" y="7551"/>
                    <a:pt x="4054" y="7912"/>
                    <a:pt x="4649" y="7912"/>
                  </a:cubicBezTo>
                  <a:cubicBezTo>
                    <a:pt x="5246" y="7912"/>
                    <a:pt x="5784" y="7551"/>
                    <a:pt x="6010" y="6999"/>
                  </a:cubicBezTo>
                  <a:cubicBezTo>
                    <a:pt x="6030" y="6950"/>
                    <a:pt x="6075" y="6925"/>
                    <a:pt x="6120" y="6925"/>
                  </a:cubicBezTo>
                  <a:cubicBezTo>
                    <a:pt x="6165" y="6925"/>
                    <a:pt x="6210" y="6950"/>
                    <a:pt x="6231" y="6999"/>
                  </a:cubicBezTo>
                  <a:cubicBezTo>
                    <a:pt x="6456" y="7551"/>
                    <a:pt x="6994" y="7912"/>
                    <a:pt x="7591" y="7912"/>
                  </a:cubicBezTo>
                  <a:cubicBezTo>
                    <a:pt x="8188" y="7912"/>
                    <a:pt x="8724" y="7551"/>
                    <a:pt x="8952" y="6999"/>
                  </a:cubicBezTo>
                  <a:cubicBezTo>
                    <a:pt x="8972" y="6951"/>
                    <a:pt x="9017" y="6926"/>
                    <a:pt x="9062" y="6926"/>
                  </a:cubicBezTo>
                  <a:cubicBezTo>
                    <a:pt x="9108" y="6926"/>
                    <a:pt x="9153" y="6951"/>
                    <a:pt x="9173" y="6999"/>
                  </a:cubicBezTo>
                  <a:cubicBezTo>
                    <a:pt x="9399" y="7551"/>
                    <a:pt x="9937" y="7912"/>
                    <a:pt x="10534" y="7912"/>
                  </a:cubicBezTo>
                  <a:cubicBezTo>
                    <a:pt x="11129" y="7912"/>
                    <a:pt x="11667" y="7551"/>
                    <a:pt x="11894" y="6999"/>
                  </a:cubicBezTo>
                  <a:cubicBezTo>
                    <a:pt x="11914" y="6951"/>
                    <a:pt x="11958" y="6926"/>
                    <a:pt x="12003" y="6926"/>
                  </a:cubicBezTo>
                  <a:cubicBezTo>
                    <a:pt x="12048" y="6926"/>
                    <a:pt x="12093" y="6951"/>
                    <a:pt x="12114" y="6999"/>
                  </a:cubicBezTo>
                  <a:cubicBezTo>
                    <a:pt x="12349" y="7573"/>
                    <a:pt x="12901" y="7913"/>
                    <a:pt x="13477" y="7913"/>
                  </a:cubicBezTo>
                  <a:cubicBezTo>
                    <a:pt x="13706" y="7913"/>
                    <a:pt x="13939" y="7859"/>
                    <a:pt x="14157" y="7745"/>
                  </a:cubicBezTo>
                  <a:cubicBezTo>
                    <a:pt x="14924" y="7342"/>
                    <a:pt x="15179" y="6367"/>
                    <a:pt x="14709" y="5640"/>
                  </a:cubicBezTo>
                  <a:cubicBezTo>
                    <a:pt x="14407" y="5177"/>
                    <a:pt x="14157" y="4679"/>
                    <a:pt x="13938" y="4172"/>
                  </a:cubicBezTo>
                  <a:cubicBezTo>
                    <a:pt x="12877" y="1718"/>
                    <a:pt x="10436" y="0"/>
                    <a:pt x="7591" y="0"/>
                  </a:cubicBezTo>
                  <a:close/>
                </a:path>
              </a:pathLst>
            </a:custGeom>
            <a:solidFill>
              <a:srgbClr val="2C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5"/>
            <p:cNvSpPr/>
            <p:nvPr/>
          </p:nvSpPr>
          <p:spPr>
            <a:xfrm>
              <a:off x="5952500" y="1582075"/>
              <a:ext cx="198575" cy="197800"/>
            </a:xfrm>
            <a:custGeom>
              <a:rect b="b" l="l" r="r" t="t"/>
              <a:pathLst>
                <a:path extrusionOk="0" h="7912" w="7943">
                  <a:moveTo>
                    <a:pt x="481" y="0"/>
                  </a:moveTo>
                  <a:cubicBezTo>
                    <a:pt x="321" y="0"/>
                    <a:pt x="161" y="7"/>
                    <a:pt x="1" y="17"/>
                  </a:cubicBezTo>
                  <a:cubicBezTo>
                    <a:pt x="2636" y="198"/>
                    <a:pt x="4865" y="1857"/>
                    <a:pt x="5867" y="4172"/>
                  </a:cubicBezTo>
                  <a:cubicBezTo>
                    <a:pt x="6086" y="4679"/>
                    <a:pt x="6336" y="5177"/>
                    <a:pt x="6639" y="5640"/>
                  </a:cubicBezTo>
                  <a:cubicBezTo>
                    <a:pt x="7158" y="6443"/>
                    <a:pt x="6789" y="7519"/>
                    <a:pt x="5885" y="7831"/>
                  </a:cubicBezTo>
                  <a:cubicBezTo>
                    <a:pt x="6043" y="7886"/>
                    <a:pt x="6206" y="7912"/>
                    <a:pt x="6367" y="7912"/>
                  </a:cubicBezTo>
                  <a:cubicBezTo>
                    <a:pt x="6810" y="7912"/>
                    <a:pt x="7240" y="7711"/>
                    <a:pt x="7524" y="7349"/>
                  </a:cubicBezTo>
                  <a:cubicBezTo>
                    <a:pt x="7912" y="6854"/>
                    <a:pt x="7943" y="6168"/>
                    <a:pt x="7600" y="5640"/>
                  </a:cubicBezTo>
                  <a:lnTo>
                    <a:pt x="7599" y="5640"/>
                  </a:lnTo>
                  <a:cubicBezTo>
                    <a:pt x="7297" y="5177"/>
                    <a:pt x="7047" y="4679"/>
                    <a:pt x="6828" y="4172"/>
                  </a:cubicBezTo>
                  <a:cubicBezTo>
                    <a:pt x="5767" y="1718"/>
                    <a:pt x="3326" y="0"/>
                    <a:pt x="481" y="0"/>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5"/>
            <p:cNvSpPr/>
            <p:nvPr/>
          </p:nvSpPr>
          <p:spPr>
            <a:xfrm>
              <a:off x="5958325" y="1523000"/>
              <a:ext cx="29400" cy="35625"/>
            </a:xfrm>
            <a:custGeom>
              <a:rect b="b" l="l" r="r" t="t"/>
              <a:pathLst>
                <a:path extrusionOk="0" h="1425" w="1176">
                  <a:moveTo>
                    <a:pt x="925" y="1"/>
                  </a:moveTo>
                  <a:cubicBezTo>
                    <a:pt x="899" y="1"/>
                    <a:pt x="874" y="5"/>
                    <a:pt x="849" y="14"/>
                  </a:cubicBezTo>
                  <a:cubicBezTo>
                    <a:pt x="14" y="326"/>
                    <a:pt x="0" y="1016"/>
                    <a:pt x="17" y="1218"/>
                  </a:cubicBezTo>
                  <a:cubicBezTo>
                    <a:pt x="26" y="1335"/>
                    <a:pt x="122" y="1424"/>
                    <a:pt x="238" y="1424"/>
                  </a:cubicBezTo>
                  <a:lnTo>
                    <a:pt x="255" y="1424"/>
                  </a:lnTo>
                  <a:cubicBezTo>
                    <a:pt x="378" y="1414"/>
                    <a:pt x="469" y="1308"/>
                    <a:pt x="459" y="1185"/>
                  </a:cubicBezTo>
                  <a:cubicBezTo>
                    <a:pt x="444" y="986"/>
                    <a:pt x="494" y="621"/>
                    <a:pt x="1004" y="431"/>
                  </a:cubicBezTo>
                  <a:cubicBezTo>
                    <a:pt x="1118" y="389"/>
                    <a:pt x="1176" y="261"/>
                    <a:pt x="1134" y="146"/>
                  </a:cubicBezTo>
                  <a:cubicBezTo>
                    <a:pt x="1101" y="56"/>
                    <a:pt x="1015" y="1"/>
                    <a:pt x="925" y="1"/>
                  </a:cubicBezTo>
                  <a:close/>
                </a:path>
              </a:pathLst>
            </a:custGeom>
            <a:solidFill>
              <a:srgbClr val="A79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5"/>
            <p:cNvSpPr/>
            <p:nvPr/>
          </p:nvSpPr>
          <p:spPr>
            <a:xfrm>
              <a:off x="5959000" y="1666850"/>
              <a:ext cx="11100" cy="30500"/>
            </a:xfrm>
            <a:custGeom>
              <a:rect b="b" l="l" r="r" t="t"/>
              <a:pathLst>
                <a:path extrusionOk="0" h="1220" w="444">
                  <a:moveTo>
                    <a:pt x="221" y="0"/>
                  </a:moveTo>
                  <a:cubicBezTo>
                    <a:pt x="100" y="0"/>
                    <a:pt x="0" y="100"/>
                    <a:pt x="0" y="221"/>
                  </a:cubicBezTo>
                  <a:lnTo>
                    <a:pt x="0" y="997"/>
                  </a:lnTo>
                  <a:cubicBezTo>
                    <a:pt x="0" y="1120"/>
                    <a:pt x="100" y="1219"/>
                    <a:pt x="221" y="1219"/>
                  </a:cubicBezTo>
                  <a:cubicBezTo>
                    <a:pt x="344" y="1219"/>
                    <a:pt x="444" y="1120"/>
                    <a:pt x="444" y="997"/>
                  </a:cubicBezTo>
                  <a:lnTo>
                    <a:pt x="444" y="221"/>
                  </a:lnTo>
                  <a:cubicBezTo>
                    <a:pt x="444" y="100"/>
                    <a:pt x="344" y="0"/>
                    <a:pt x="221" y="0"/>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5"/>
            <p:cNvSpPr/>
            <p:nvPr/>
          </p:nvSpPr>
          <p:spPr>
            <a:xfrm>
              <a:off x="6034375" y="1670000"/>
              <a:ext cx="22350" cy="33000"/>
            </a:xfrm>
            <a:custGeom>
              <a:rect b="b" l="l" r="r" t="t"/>
              <a:pathLst>
                <a:path extrusionOk="0" h="1320" w="894">
                  <a:moveTo>
                    <a:pt x="252" y="1"/>
                  </a:moveTo>
                  <a:cubicBezTo>
                    <a:pt x="223" y="1"/>
                    <a:pt x="193" y="7"/>
                    <a:pt x="164" y="19"/>
                  </a:cubicBezTo>
                  <a:cubicBezTo>
                    <a:pt x="53" y="68"/>
                    <a:pt x="0" y="198"/>
                    <a:pt x="47" y="311"/>
                  </a:cubicBezTo>
                  <a:lnTo>
                    <a:pt x="423" y="1184"/>
                  </a:lnTo>
                  <a:cubicBezTo>
                    <a:pt x="459" y="1265"/>
                    <a:pt x="540" y="1319"/>
                    <a:pt x="627" y="1319"/>
                  </a:cubicBezTo>
                  <a:cubicBezTo>
                    <a:pt x="788" y="1317"/>
                    <a:pt x="894" y="1156"/>
                    <a:pt x="832" y="1009"/>
                  </a:cubicBezTo>
                  <a:lnTo>
                    <a:pt x="456" y="135"/>
                  </a:lnTo>
                  <a:cubicBezTo>
                    <a:pt x="420" y="51"/>
                    <a:pt x="338" y="1"/>
                    <a:pt x="252"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5"/>
            <p:cNvSpPr/>
            <p:nvPr/>
          </p:nvSpPr>
          <p:spPr>
            <a:xfrm>
              <a:off x="5872375" y="1670000"/>
              <a:ext cx="22350" cy="33000"/>
            </a:xfrm>
            <a:custGeom>
              <a:rect b="b" l="l" r="r" t="t"/>
              <a:pathLst>
                <a:path extrusionOk="0" h="1320" w="894">
                  <a:moveTo>
                    <a:pt x="642" y="1"/>
                  </a:moveTo>
                  <a:cubicBezTo>
                    <a:pt x="556" y="1"/>
                    <a:pt x="474" y="51"/>
                    <a:pt x="439" y="135"/>
                  </a:cubicBezTo>
                  <a:lnTo>
                    <a:pt x="63" y="1009"/>
                  </a:lnTo>
                  <a:cubicBezTo>
                    <a:pt x="0" y="1156"/>
                    <a:pt x="107" y="1317"/>
                    <a:pt x="267" y="1319"/>
                  </a:cubicBezTo>
                  <a:cubicBezTo>
                    <a:pt x="354" y="1319"/>
                    <a:pt x="435" y="1265"/>
                    <a:pt x="471" y="1184"/>
                  </a:cubicBezTo>
                  <a:lnTo>
                    <a:pt x="845" y="311"/>
                  </a:lnTo>
                  <a:cubicBezTo>
                    <a:pt x="894" y="198"/>
                    <a:pt x="842" y="68"/>
                    <a:pt x="729" y="19"/>
                  </a:cubicBezTo>
                  <a:cubicBezTo>
                    <a:pt x="700" y="7"/>
                    <a:pt x="671" y="1"/>
                    <a:pt x="642"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5"/>
            <p:cNvSpPr/>
            <p:nvPr/>
          </p:nvSpPr>
          <p:spPr>
            <a:xfrm>
              <a:off x="5921750" y="1547875"/>
              <a:ext cx="82925" cy="64225"/>
            </a:xfrm>
            <a:custGeom>
              <a:rect b="b" l="l" r="r" t="t"/>
              <a:pathLst>
                <a:path extrusionOk="0" h="2569" w="3317">
                  <a:moveTo>
                    <a:pt x="987" y="0"/>
                  </a:moveTo>
                  <a:cubicBezTo>
                    <a:pt x="566" y="0"/>
                    <a:pt x="179" y="309"/>
                    <a:pt x="121" y="763"/>
                  </a:cubicBezTo>
                  <a:cubicBezTo>
                    <a:pt x="0" y="1722"/>
                    <a:pt x="747" y="2569"/>
                    <a:pt x="1712" y="2569"/>
                  </a:cubicBezTo>
                  <a:cubicBezTo>
                    <a:pt x="1714" y="2569"/>
                    <a:pt x="1716" y="2569"/>
                    <a:pt x="1718" y="2569"/>
                  </a:cubicBezTo>
                  <a:cubicBezTo>
                    <a:pt x="2575" y="2565"/>
                    <a:pt x="3284" y="1877"/>
                    <a:pt x="3315" y="1023"/>
                  </a:cubicBezTo>
                  <a:cubicBezTo>
                    <a:pt x="3317" y="928"/>
                    <a:pt x="3313" y="834"/>
                    <a:pt x="3300" y="741"/>
                  </a:cubicBezTo>
                  <a:cubicBezTo>
                    <a:pt x="3237" y="297"/>
                    <a:pt x="2853" y="1"/>
                    <a:pt x="2438" y="1"/>
                  </a:cubicBezTo>
                  <a:cubicBezTo>
                    <a:pt x="2317" y="1"/>
                    <a:pt x="2193" y="26"/>
                    <a:pt x="2074" y="80"/>
                  </a:cubicBezTo>
                  <a:cubicBezTo>
                    <a:pt x="1959" y="132"/>
                    <a:pt x="1836" y="158"/>
                    <a:pt x="1712" y="158"/>
                  </a:cubicBezTo>
                  <a:cubicBezTo>
                    <a:pt x="1589" y="158"/>
                    <a:pt x="1465" y="132"/>
                    <a:pt x="1350" y="80"/>
                  </a:cubicBezTo>
                  <a:cubicBezTo>
                    <a:pt x="1231" y="26"/>
                    <a:pt x="1108" y="0"/>
                    <a:pt x="987"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5"/>
            <p:cNvSpPr/>
            <p:nvPr/>
          </p:nvSpPr>
          <p:spPr>
            <a:xfrm>
              <a:off x="5952750" y="1547875"/>
              <a:ext cx="51975" cy="64225"/>
            </a:xfrm>
            <a:custGeom>
              <a:rect b="b" l="l" r="r" t="t"/>
              <a:pathLst>
                <a:path extrusionOk="0" h="2569" w="2079">
                  <a:moveTo>
                    <a:pt x="1199" y="0"/>
                  </a:moveTo>
                  <a:cubicBezTo>
                    <a:pt x="1078" y="0"/>
                    <a:pt x="955" y="25"/>
                    <a:pt x="835" y="80"/>
                  </a:cubicBezTo>
                  <a:cubicBezTo>
                    <a:pt x="793" y="97"/>
                    <a:pt x="751" y="114"/>
                    <a:pt x="709" y="126"/>
                  </a:cubicBezTo>
                  <a:cubicBezTo>
                    <a:pt x="932" y="257"/>
                    <a:pt x="1083" y="483"/>
                    <a:pt x="1119" y="739"/>
                  </a:cubicBezTo>
                  <a:cubicBezTo>
                    <a:pt x="1132" y="834"/>
                    <a:pt x="1137" y="928"/>
                    <a:pt x="1134" y="1023"/>
                  </a:cubicBezTo>
                  <a:cubicBezTo>
                    <a:pt x="1110" y="1717"/>
                    <a:pt x="637" y="2301"/>
                    <a:pt x="1" y="2498"/>
                  </a:cubicBezTo>
                  <a:cubicBezTo>
                    <a:pt x="156" y="2545"/>
                    <a:pt x="318" y="2569"/>
                    <a:pt x="480" y="2569"/>
                  </a:cubicBezTo>
                  <a:cubicBezTo>
                    <a:pt x="1335" y="2564"/>
                    <a:pt x="2046" y="1876"/>
                    <a:pt x="2075" y="1021"/>
                  </a:cubicBezTo>
                  <a:cubicBezTo>
                    <a:pt x="2078" y="926"/>
                    <a:pt x="2073" y="834"/>
                    <a:pt x="2061" y="739"/>
                  </a:cubicBezTo>
                  <a:cubicBezTo>
                    <a:pt x="1997" y="297"/>
                    <a:pt x="1613" y="0"/>
                    <a:pt x="1199"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9" name="Google Shape;5829;p65"/>
          <p:cNvGrpSpPr/>
          <p:nvPr/>
        </p:nvGrpSpPr>
        <p:grpSpPr>
          <a:xfrm>
            <a:off x="4096300" y="2635850"/>
            <a:ext cx="368250" cy="363875"/>
            <a:chOff x="3339925" y="2635850"/>
            <a:chExt cx="368250" cy="363875"/>
          </a:xfrm>
        </p:grpSpPr>
        <p:sp>
          <p:nvSpPr>
            <p:cNvPr id="5830" name="Google Shape;5830;p65"/>
            <p:cNvSpPr/>
            <p:nvPr/>
          </p:nvSpPr>
          <p:spPr>
            <a:xfrm>
              <a:off x="3515800" y="2635850"/>
              <a:ext cx="28125" cy="36225"/>
            </a:xfrm>
            <a:custGeom>
              <a:rect b="b" l="l" r="r" t="t"/>
              <a:pathLst>
                <a:path extrusionOk="0" h="1449" w="1125">
                  <a:moveTo>
                    <a:pt x="888" y="0"/>
                  </a:moveTo>
                  <a:cubicBezTo>
                    <a:pt x="876" y="0"/>
                    <a:pt x="865" y="1"/>
                    <a:pt x="854" y="3"/>
                  </a:cubicBezTo>
                  <a:cubicBezTo>
                    <a:pt x="304" y="87"/>
                    <a:pt x="0" y="565"/>
                    <a:pt x="61" y="1246"/>
                  </a:cubicBezTo>
                  <a:cubicBezTo>
                    <a:pt x="71" y="1360"/>
                    <a:pt x="167" y="1448"/>
                    <a:pt x="282" y="1448"/>
                  </a:cubicBezTo>
                  <a:cubicBezTo>
                    <a:pt x="289" y="1448"/>
                    <a:pt x="295" y="1448"/>
                    <a:pt x="302" y="1446"/>
                  </a:cubicBezTo>
                  <a:cubicBezTo>
                    <a:pt x="424" y="1436"/>
                    <a:pt x="515" y="1328"/>
                    <a:pt x="503" y="1207"/>
                  </a:cubicBezTo>
                  <a:cubicBezTo>
                    <a:pt x="494" y="1106"/>
                    <a:pt x="488" y="910"/>
                    <a:pt x="552" y="742"/>
                  </a:cubicBezTo>
                  <a:cubicBezTo>
                    <a:pt x="616" y="566"/>
                    <a:pt x="734" y="470"/>
                    <a:pt x="921" y="441"/>
                  </a:cubicBezTo>
                  <a:cubicBezTo>
                    <a:pt x="1042" y="423"/>
                    <a:pt x="1125" y="310"/>
                    <a:pt x="1106" y="189"/>
                  </a:cubicBezTo>
                  <a:cubicBezTo>
                    <a:pt x="1090" y="79"/>
                    <a:pt x="995" y="0"/>
                    <a:pt x="888" y="0"/>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5"/>
            <p:cNvSpPr/>
            <p:nvPr/>
          </p:nvSpPr>
          <p:spPr>
            <a:xfrm>
              <a:off x="3491050" y="2665425"/>
              <a:ext cx="64225" cy="60350"/>
            </a:xfrm>
            <a:custGeom>
              <a:rect b="b" l="l" r="r" t="t"/>
              <a:pathLst>
                <a:path extrusionOk="0" h="2414" w="2569">
                  <a:moveTo>
                    <a:pt x="1285" y="0"/>
                  </a:moveTo>
                  <a:cubicBezTo>
                    <a:pt x="576" y="0"/>
                    <a:pt x="1" y="476"/>
                    <a:pt x="1" y="1166"/>
                  </a:cubicBezTo>
                  <a:cubicBezTo>
                    <a:pt x="1" y="1853"/>
                    <a:pt x="576" y="2413"/>
                    <a:pt x="1285" y="2413"/>
                  </a:cubicBezTo>
                  <a:cubicBezTo>
                    <a:pt x="1994" y="2413"/>
                    <a:pt x="2569" y="1853"/>
                    <a:pt x="2569" y="1166"/>
                  </a:cubicBezTo>
                  <a:cubicBezTo>
                    <a:pt x="2569" y="476"/>
                    <a:pt x="1994" y="0"/>
                    <a:pt x="1285"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5"/>
            <p:cNvSpPr/>
            <p:nvPr/>
          </p:nvSpPr>
          <p:spPr>
            <a:xfrm>
              <a:off x="3511450" y="2665425"/>
              <a:ext cx="43825" cy="60350"/>
            </a:xfrm>
            <a:custGeom>
              <a:rect b="b" l="l" r="r" t="t"/>
              <a:pathLst>
                <a:path extrusionOk="0" h="2414" w="1753">
                  <a:moveTo>
                    <a:pt x="469" y="0"/>
                  </a:moveTo>
                  <a:cubicBezTo>
                    <a:pt x="309" y="0"/>
                    <a:pt x="152" y="26"/>
                    <a:pt x="1" y="75"/>
                  </a:cubicBezTo>
                  <a:cubicBezTo>
                    <a:pt x="478" y="235"/>
                    <a:pt x="815" y="636"/>
                    <a:pt x="815" y="1166"/>
                  </a:cubicBezTo>
                  <a:cubicBezTo>
                    <a:pt x="815" y="1693"/>
                    <a:pt x="478" y="2145"/>
                    <a:pt x="1" y="2327"/>
                  </a:cubicBezTo>
                  <a:cubicBezTo>
                    <a:pt x="151" y="2385"/>
                    <a:pt x="309" y="2413"/>
                    <a:pt x="469" y="2413"/>
                  </a:cubicBezTo>
                  <a:cubicBezTo>
                    <a:pt x="1178" y="2413"/>
                    <a:pt x="1753" y="1853"/>
                    <a:pt x="1753" y="1166"/>
                  </a:cubicBezTo>
                  <a:cubicBezTo>
                    <a:pt x="1753" y="476"/>
                    <a:pt x="1178" y="0"/>
                    <a:pt x="469" y="0"/>
                  </a:cubicBezTo>
                  <a:close/>
                </a:path>
              </a:pathLst>
            </a:custGeom>
            <a:solidFill>
              <a:srgbClr val="8E03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5"/>
            <p:cNvSpPr/>
            <p:nvPr/>
          </p:nvSpPr>
          <p:spPr>
            <a:xfrm>
              <a:off x="3369900" y="2721575"/>
              <a:ext cx="306600" cy="246950"/>
            </a:xfrm>
            <a:custGeom>
              <a:rect b="b" l="l" r="r" t="t"/>
              <a:pathLst>
                <a:path extrusionOk="0" h="9878" w="12264">
                  <a:moveTo>
                    <a:pt x="2557" y="0"/>
                  </a:moveTo>
                  <a:cubicBezTo>
                    <a:pt x="1838" y="0"/>
                    <a:pt x="1233" y="533"/>
                    <a:pt x="1139" y="1245"/>
                  </a:cubicBezTo>
                  <a:lnTo>
                    <a:pt x="1" y="9878"/>
                  </a:lnTo>
                  <a:lnTo>
                    <a:pt x="12264" y="9878"/>
                  </a:lnTo>
                  <a:lnTo>
                    <a:pt x="11126" y="1245"/>
                  </a:lnTo>
                  <a:cubicBezTo>
                    <a:pt x="11031" y="533"/>
                    <a:pt x="10424" y="0"/>
                    <a:pt x="9706" y="0"/>
                  </a:cubicBezTo>
                  <a:lnTo>
                    <a:pt x="2560" y="0"/>
                  </a:lnTo>
                  <a:cubicBezTo>
                    <a:pt x="2559" y="0"/>
                    <a:pt x="2558" y="0"/>
                    <a:pt x="2557" y="0"/>
                  </a:cubicBezTo>
                  <a:close/>
                </a:path>
              </a:pathLst>
            </a:custGeom>
            <a:solidFill>
              <a:srgbClr val="FFFE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5"/>
            <p:cNvSpPr/>
            <p:nvPr/>
          </p:nvSpPr>
          <p:spPr>
            <a:xfrm>
              <a:off x="3588900" y="2721575"/>
              <a:ext cx="87575" cy="246950"/>
            </a:xfrm>
            <a:custGeom>
              <a:rect b="b" l="l" r="r" t="t"/>
              <a:pathLst>
                <a:path extrusionOk="0" h="9878" w="3503">
                  <a:moveTo>
                    <a:pt x="0" y="0"/>
                  </a:moveTo>
                  <a:cubicBezTo>
                    <a:pt x="718" y="0"/>
                    <a:pt x="1325" y="533"/>
                    <a:pt x="1420" y="1245"/>
                  </a:cubicBezTo>
                  <a:lnTo>
                    <a:pt x="2585" y="9878"/>
                  </a:lnTo>
                  <a:lnTo>
                    <a:pt x="3502" y="9878"/>
                  </a:lnTo>
                  <a:lnTo>
                    <a:pt x="2364" y="1245"/>
                  </a:lnTo>
                  <a:cubicBezTo>
                    <a:pt x="2270" y="533"/>
                    <a:pt x="1663" y="0"/>
                    <a:pt x="94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5"/>
            <p:cNvSpPr/>
            <p:nvPr/>
          </p:nvSpPr>
          <p:spPr>
            <a:xfrm>
              <a:off x="3386675" y="2721575"/>
              <a:ext cx="272975" cy="164925"/>
            </a:xfrm>
            <a:custGeom>
              <a:rect b="b" l="l" r="r" t="t"/>
              <a:pathLst>
                <a:path extrusionOk="0" h="6597" w="10919">
                  <a:moveTo>
                    <a:pt x="1887" y="0"/>
                  </a:moveTo>
                  <a:cubicBezTo>
                    <a:pt x="1169" y="0"/>
                    <a:pt x="562" y="533"/>
                    <a:pt x="468" y="1245"/>
                  </a:cubicBezTo>
                  <a:lnTo>
                    <a:pt x="1" y="4777"/>
                  </a:lnTo>
                  <a:cubicBezTo>
                    <a:pt x="127" y="5076"/>
                    <a:pt x="417" y="5263"/>
                    <a:pt x="730" y="5263"/>
                  </a:cubicBezTo>
                  <a:cubicBezTo>
                    <a:pt x="782" y="5263"/>
                    <a:pt x="834" y="5258"/>
                    <a:pt x="886" y="5248"/>
                  </a:cubicBezTo>
                  <a:cubicBezTo>
                    <a:pt x="1255" y="5173"/>
                    <a:pt x="1522" y="4850"/>
                    <a:pt x="1522" y="4474"/>
                  </a:cubicBezTo>
                  <a:lnTo>
                    <a:pt x="1522" y="4243"/>
                  </a:lnTo>
                  <a:cubicBezTo>
                    <a:pt x="1535" y="3816"/>
                    <a:pt x="1886" y="3477"/>
                    <a:pt x="2312" y="3477"/>
                  </a:cubicBezTo>
                  <a:cubicBezTo>
                    <a:pt x="2739" y="3477"/>
                    <a:pt x="3088" y="3816"/>
                    <a:pt x="3103" y="4243"/>
                  </a:cubicBezTo>
                  <a:lnTo>
                    <a:pt x="3103" y="4474"/>
                  </a:lnTo>
                  <a:cubicBezTo>
                    <a:pt x="3091" y="4917"/>
                    <a:pt x="3449" y="5281"/>
                    <a:pt x="3892" y="5281"/>
                  </a:cubicBezTo>
                  <a:cubicBezTo>
                    <a:pt x="4336" y="5281"/>
                    <a:pt x="4693" y="4917"/>
                    <a:pt x="4683" y="4474"/>
                  </a:cubicBezTo>
                  <a:lnTo>
                    <a:pt x="4683" y="3192"/>
                  </a:lnTo>
                  <a:cubicBezTo>
                    <a:pt x="4697" y="2766"/>
                    <a:pt x="5047" y="2427"/>
                    <a:pt x="5474" y="2427"/>
                  </a:cubicBezTo>
                  <a:cubicBezTo>
                    <a:pt x="5900" y="2427"/>
                    <a:pt x="6250" y="2766"/>
                    <a:pt x="6265" y="3192"/>
                  </a:cubicBezTo>
                  <a:lnTo>
                    <a:pt x="6265" y="5787"/>
                  </a:lnTo>
                  <a:cubicBezTo>
                    <a:pt x="6253" y="6231"/>
                    <a:pt x="6610" y="6597"/>
                    <a:pt x="7054" y="6597"/>
                  </a:cubicBezTo>
                  <a:cubicBezTo>
                    <a:pt x="7497" y="6597"/>
                    <a:pt x="7855" y="6231"/>
                    <a:pt x="7845" y="5787"/>
                  </a:cubicBezTo>
                  <a:lnTo>
                    <a:pt x="7845" y="4244"/>
                  </a:lnTo>
                  <a:cubicBezTo>
                    <a:pt x="7829" y="3798"/>
                    <a:pt x="8189" y="3427"/>
                    <a:pt x="8635" y="3427"/>
                  </a:cubicBezTo>
                  <a:cubicBezTo>
                    <a:pt x="9082" y="3427"/>
                    <a:pt x="9440" y="3798"/>
                    <a:pt x="9426" y="4244"/>
                  </a:cubicBezTo>
                  <a:lnTo>
                    <a:pt x="9426" y="4442"/>
                  </a:lnTo>
                  <a:cubicBezTo>
                    <a:pt x="9425" y="4806"/>
                    <a:pt x="9674" y="5125"/>
                    <a:pt x="10030" y="5211"/>
                  </a:cubicBezTo>
                  <a:cubicBezTo>
                    <a:pt x="10092" y="5226"/>
                    <a:pt x="10154" y="5233"/>
                    <a:pt x="10216" y="5233"/>
                  </a:cubicBezTo>
                  <a:cubicBezTo>
                    <a:pt x="10506" y="5233"/>
                    <a:pt x="10781" y="5071"/>
                    <a:pt x="10918" y="4803"/>
                  </a:cubicBezTo>
                  <a:lnTo>
                    <a:pt x="10453" y="1245"/>
                  </a:lnTo>
                  <a:cubicBezTo>
                    <a:pt x="10359" y="533"/>
                    <a:pt x="9752" y="0"/>
                    <a:pt x="9033" y="0"/>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5"/>
            <p:cNvSpPr/>
            <p:nvPr/>
          </p:nvSpPr>
          <p:spPr>
            <a:xfrm>
              <a:off x="3350625" y="2957250"/>
              <a:ext cx="345275" cy="42475"/>
            </a:xfrm>
            <a:custGeom>
              <a:rect b="b" l="l" r="r" t="t"/>
              <a:pathLst>
                <a:path extrusionOk="0" h="1699" w="13811">
                  <a:moveTo>
                    <a:pt x="1" y="1"/>
                  </a:moveTo>
                  <a:lnTo>
                    <a:pt x="517" y="1066"/>
                  </a:lnTo>
                  <a:cubicBezTo>
                    <a:pt x="704" y="1452"/>
                    <a:pt x="1095" y="1699"/>
                    <a:pt x="1525" y="1699"/>
                  </a:cubicBezTo>
                  <a:lnTo>
                    <a:pt x="12286" y="1699"/>
                  </a:lnTo>
                  <a:cubicBezTo>
                    <a:pt x="12716" y="1699"/>
                    <a:pt x="13107" y="1452"/>
                    <a:pt x="13295" y="1066"/>
                  </a:cubicBezTo>
                  <a:lnTo>
                    <a:pt x="13811" y="1"/>
                  </a:lnTo>
                  <a:close/>
                </a:path>
              </a:pathLst>
            </a:custGeom>
            <a:solidFill>
              <a:srgbClr val="6F8D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5"/>
            <p:cNvSpPr/>
            <p:nvPr/>
          </p:nvSpPr>
          <p:spPr>
            <a:xfrm>
              <a:off x="3634325" y="2957250"/>
              <a:ext cx="61575" cy="42475"/>
            </a:xfrm>
            <a:custGeom>
              <a:rect b="b" l="l" r="r" t="t"/>
              <a:pathLst>
                <a:path extrusionOk="0" h="1699" w="2463">
                  <a:moveTo>
                    <a:pt x="1527" y="1"/>
                  </a:moveTo>
                  <a:lnTo>
                    <a:pt x="1009" y="1066"/>
                  </a:lnTo>
                  <a:cubicBezTo>
                    <a:pt x="822" y="1452"/>
                    <a:pt x="431" y="1699"/>
                    <a:pt x="1" y="1699"/>
                  </a:cubicBezTo>
                  <a:lnTo>
                    <a:pt x="938" y="1699"/>
                  </a:lnTo>
                  <a:cubicBezTo>
                    <a:pt x="1368" y="1699"/>
                    <a:pt x="1759" y="1452"/>
                    <a:pt x="1947" y="1066"/>
                  </a:cubicBezTo>
                  <a:lnTo>
                    <a:pt x="2463" y="1"/>
                  </a:lnTo>
                  <a:close/>
                </a:path>
              </a:pathLst>
            </a:custGeom>
            <a:solidFill>
              <a:srgbClr val="4A6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5"/>
            <p:cNvSpPr/>
            <p:nvPr/>
          </p:nvSpPr>
          <p:spPr>
            <a:xfrm>
              <a:off x="3339925" y="2941700"/>
              <a:ext cx="368250" cy="22750"/>
            </a:xfrm>
            <a:custGeom>
              <a:rect b="b" l="l" r="r" t="t"/>
              <a:pathLst>
                <a:path extrusionOk="0" h="910" w="14730">
                  <a:moveTo>
                    <a:pt x="454" y="0"/>
                  </a:moveTo>
                  <a:cubicBezTo>
                    <a:pt x="205" y="0"/>
                    <a:pt x="1" y="203"/>
                    <a:pt x="1" y="454"/>
                  </a:cubicBezTo>
                  <a:cubicBezTo>
                    <a:pt x="1" y="706"/>
                    <a:pt x="205" y="909"/>
                    <a:pt x="454" y="909"/>
                  </a:cubicBezTo>
                  <a:cubicBezTo>
                    <a:pt x="458" y="909"/>
                    <a:pt x="462" y="909"/>
                    <a:pt x="466" y="909"/>
                  </a:cubicBezTo>
                  <a:lnTo>
                    <a:pt x="14264" y="909"/>
                  </a:lnTo>
                  <a:cubicBezTo>
                    <a:pt x="14268" y="909"/>
                    <a:pt x="14272" y="909"/>
                    <a:pt x="14276" y="909"/>
                  </a:cubicBezTo>
                  <a:cubicBezTo>
                    <a:pt x="14525" y="909"/>
                    <a:pt x="14729" y="706"/>
                    <a:pt x="14729" y="454"/>
                  </a:cubicBezTo>
                  <a:cubicBezTo>
                    <a:pt x="14729" y="203"/>
                    <a:pt x="14525" y="0"/>
                    <a:pt x="14276" y="0"/>
                  </a:cubicBezTo>
                  <a:cubicBezTo>
                    <a:pt x="14272" y="0"/>
                    <a:pt x="14268" y="0"/>
                    <a:pt x="14264" y="0"/>
                  </a:cubicBezTo>
                  <a:lnTo>
                    <a:pt x="466" y="0"/>
                  </a:lnTo>
                  <a:cubicBezTo>
                    <a:pt x="462" y="0"/>
                    <a:pt x="458" y="0"/>
                    <a:pt x="454" y="0"/>
                  </a:cubicBezTo>
                  <a:close/>
                </a:path>
              </a:pathLst>
            </a:custGeom>
            <a:solidFill>
              <a:srgbClr val="FF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5"/>
            <p:cNvSpPr/>
            <p:nvPr/>
          </p:nvSpPr>
          <p:spPr>
            <a:xfrm>
              <a:off x="3592800" y="2721575"/>
              <a:ext cx="66925" cy="130775"/>
            </a:xfrm>
            <a:custGeom>
              <a:rect b="b" l="l" r="r" t="t"/>
              <a:pathLst>
                <a:path extrusionOk="0" h="5231" w="2677">
                  <a:moveTo>
                    <a:pt x="1" y="0"/>
                  </a:moveTo>
                  <a:cubicBezTo>
                    <a:pt x="645" y="83"/>
                    <a:pt x="1180" y="597"/>
                    <a:pt x="1266" y="1245"/>
                  </a:cubicBezTo>
                  <a:lnTo>
                    <a:pt x="1788" y="5209"/>
                  </a:lnTo>
                  <a:cubicBezTo>
                    <a:pt x="1849" y="5224"/>
                    <a:pt x="1911" y="5231"/>
                    <a:pt x="1974" y="5231"/>
                  </a:cubicBezTo>
                  <a:cubicBezTo>
                    <a:pt x="2270" y="5231"/>
                    <a:pt x="2542" y="5066"/>
                    <a:pt x="2677" y="4803"/>
                  </a:cubicBezTo>
                  <a:lnTo>
                    <a:pt x="2208" y="1245"/>
                  </a:lnTo>
                  <a:cubicBezTo>
                    <a:pt x="2114" y="533"/>
                    <a:pt x="1507" y="0"/>
                    <a:pt x="788" y="0"/>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0" name="Google Shape;5840;p65"/>
          <p:cNvGrpSpPr/>
          <p:nvPr/>
        </p:nvGrpSpPr>
        <p:grpSpPr>
          <a:xfrm>
            <a:off x="3481150" y="2759125"/>
            <a:ext cx="368325" cy="240550"/>
            <a:chOff x="2733750" y="2759125"/>
            <a:chExt cx="368325" cy="240550"/>
          </a:xfrm>
        </p:grpSpPr>
        <p:sp>
          <p:nvSpPr>
            <p:cNvPr id="5841" name="Google Shape;5841;p65"/>
            <p:cNvSpPr/>
            <p:nvPr/>
          </p:nvSpPr>
          <p:spPr>
            <a:xfrm>
              <a:off x="2742575" y="2895325"/>
              <a:ext cx="350700" cy="104350"/>
            </a:xfrm>
            <a:custGeom>
              <a:rect b="b" l="l" r="r" t="t"/>
              <a:pathLst>
                <a:path extrusionOk="0" h="4174" w="14028">
                  <a:moveTo>
                    <a:pt x="0" y="1"/>
                  </a:moveTo>
                  <a:cubicBezTo>
                    <a:pt x="378" y="2402"/>
                    <a:pt x="2496" y="4174"/>
                    <a:pt x="4986" y="4174"/>
                  </a:cubicBezTo>
                  <a:lnTo>
                    <a:pt x="9041" y="4174"/>
                  </a:lnTo>
                  <a:cubicBezTo>
                    <a:pt x="11532" y="4174"/>
                    <a:pt x="13648" y="2402"/>
                    <a:pt x="14027"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5"/>
            <p:cNvSpPr/>
            <p:nvPr/>
          </p:nvSpPr>
          <p:spPr>
            <a:xfrm>
              <a:off x="2944775" y="2895325"/>
              <a:ext cx="148500" cy="104350"/>
            </a:xfrm>
            <a:custGeom>
              <a:rect b="b" l="l" r="r" t="t"/>
              <a:pathLst>
                <a:path extrusionOk="0" h="4174" w="5940">
                  <a:moveTo>
                    <a:pt x="4985" y="1"/>
                  </a:moveTo>
                  <a:cubicBezTo>
                    <a:pt x="4607" y="2402"/>
                    <a:pt x="2489" y="4174"/>
                    <a:pt x="1" y="4174"/>
                  </a:cubicBezTo>
                  <a:lnTo>
                    <a:pt x="953" y="4174"/>
                  </a:lnTo>
                  <a:cubicBezTo>
                    <a:pt x="3444" y="4174"/>
                    <a:pt x="5560" y="2402"/>
                    <a:pt x="5939" y="1"/>
                  </a:cubicBez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5"/>
            <p:cNvSpPr/>
            <p:nvPr/>
          </p:nvSpPr>
          <p:spPr>
            <a:xfrm>
              <a:off x="2742575" y="2759125"/>
              <a:ext cx="350700" cy="104350"/>
            </a:xfrm>
            <a:custGeom>
              <a:rect b="b" l="l" r="r" t="t"/>
              <a:pathLst>
                <a:path extrusionOk="0" h="4174" w="14028">
                  <a:moveTo>
                    <a:pt x="4986" y="1"/>
                  </a:moveTo>
                  <a:cubicBezTo>
                    <a:pt x="2496" y="1"/>
                    <a:pt x="378" y="1773"/>
                    <a:pt x="0" y="4174"/>
                  </a:cubicBezTo>
                  <a:lnTo>
                    <a:pt x="14027" y="4174"/>
                  </a:lnTo>
                  <a:cubicBezTo>
                    <a:pt x="13648" y="1773"/>
                    <a:pt x="11532" y="1"/>
                    <a:pt x="9041"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5"/>
            <p:cNvSpPr/>
            <p:nvPr/>
          </p:nvSpPr>
          <p:spPr>
            <a:xfrm>
              <a:off x="2946725" y="2759125"/>
              <a:ext cx="146550" cy="104350"/>
            </a:xfrm>
            <a:custGeom>
              <a:rect b="b" l="l" r="r" t="t"/>
              <a:pathLst>
                <a:path extrusionOk="0" h="4174" w="5862">
                  <a:moveTo>
                    <a:pt x="0" y="1"/>
                  </a:moveTo>
                  <a:cubicBezTo>
                    <a:pt x="2491" y="1"/>
                    <a:pt x="4608" y="1773"/>
                    <a:pt x="4986" y="4174"/>
                  </a:cubicBezTo>
                  <a:lnTo>
                    <a:pt x="5861" y="4174"/>
                  </a:lnTo>
                  <a:cubicBezTo>
                    <a:pt x="5482" y="1773"/>
                    <a:pt x="3366" y="1"/>
                    <a:pt x="875" y="1"/>
                  </a:cubicBez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5"/>
            <p:cNvSpPr/>
            <p:nvPr/>
          </p:nvSpPr>
          <p:spPr>
            <a:xfrm>
              <a:off x="2734050" y="2887400"/>
              <a:ext cx="367725" cy="35475"/>
            </a:xfrm>
            <a:custGeom>
              <a:rect b="b" l="l" r="r" t="t"/>
              <a:pathLst>
                <a:path extrusionOk="0" h="1419" w="14709">
                  <a:moveTo>
                    <a:pt x="709" y="1"/>
                  </a:moveTo>
                  <a:cubicBezTo>
                    <a:pt x="317" y="1"/>
                    <a:pt x="0" y="319"/>
                    <a:pt x="0" y="711"/>
                  </a:cubicBezTo>
                  <a:cubicBezTo>
                    <a:pt x="0" y="1102"/>
                    <a:pt x="317" y="1419"/>
                    <a:pt x="709" y="1419"/>
                  </a:cubicBezTo>
                  <a:lnTo>
                    <a:pt x="14001" y="1419"/>
                  </a:lnTo>
                  <a:cubicBezTo>
                    <a:pt x="14392" y="1419"/>
                    <a:pt x="14709" y="1102"/>
                    <a:pt x="14709" y="711"/>
                  </a:cubicBezTo>
                  <a:cubicBezTo>
                    <a:pt x="14709" y="319"/>
                    <a:pt x="14392" y="1"/>
                    <a:pt x="14001" y="1"/>
                  </a:cubicBez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5"/>
            <p:cNvSpPr/>
            <p:nvPr/>
          </p:nvSpPr>
          <p:spPr>
            <a:xfrm>
              <a:off x="2741925" y="2857725"/>
              <a:ext cx="351775" cy="42775"/>
            </a:xfrm>
            <a:custGeom>
              <a:rect b="b" l="l" r="r" t="t"/>
              <a:pathLst>
                <a:path extrusionOk="0" h="1711" w="14071">
                  <a:moveTo>
                    <a:pt x="1" y="1"/>
                  </a:moveTo>
                  <a:lnTo>
                    <a:pt x="9" y="920"/>
                  </a:lnTo>
                  <a:cubicBezTo>
                    <a:pt x="13" y="1154"/>
                    <a:pt x="266" y="1356"/>
                    <a:pt x="626" y="1410"/>
                  </a:cubicBezTo>
                  <a:cubicBezTo>
                    <a:pt x="1238" y="1500"/>
                    <a:pt x="1436" y="1710"/>
                    <a:pt x="2358" y="1710"/>
                  </a:cubicBezTo>
                  <a:cubicBezTo>
                    <a:pt x="3528" y="1710"/>
                    <a:pt x="3528" y="1370"/>
                    <a:pt x="4700" y="1370"/>
                  </a:cubicBezTo>
                  <a:cubicBezTo>
                    <a:pt x="5872" y="1370"/>
                    <a:pt x="5870" y="1710"/>
                    <a:pt x="7042" y="1710"/>
                  </a:cubicBezTo>
                  <a:cubicBezTo>
                    <a:pt x="8214" y="1710"/>
                    <a:pt x="8214" y="1370"/>
                    <a:pt x="9386" y="1370"/>
                  </a:cubicBezTo>
                  <a:cubicBezTo>
                    <a:pt x="10556" y="1370"/>
                    <a:pt x="10556" y="1710"/>
                    <a:pt x="11728" y="1710"/>
                  </a:cubicBezTo>
                  <a:cubicBezTo>
                    <a:pt x="12647" y="1710"/>
                    <a:pt x="12844" y="1501"/>
                    <a:pt x="13453" y="1410"/>
                  </a:cubicBezTo>
                  <a:cubicBezTo>
                    <a:pt x="13815" y="1356"/>
                    <a:pt x="14070" y="1151"/>
                    <a:pt x="14070" y="915"/>
                  </a:cubicBezTo>
                  <a:lnTo>
                    <a:pt x="14070" y="1"/>
                  </a:ln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5"/>
            <p:cNvSpPr/>
            <p:nvPr/>
          </p:nvSpPr>
          <p:spPr>
            <a:xfrm>
              <a:off x="3067225" y="2857725"/>
              <a:ext cx="26475" cy="37725"/>
            </a:xfrm>
            <a:custGeom>
              <a:rect b="b" l="l" r="r" t="t"/>
              <a:pathLst>
                <a:path extrusionOk="0" h="1509" w="1059">
                  <a:moveTo>
                    <a:pt x="121" y="1"/>
                  </a:moveTo>
                  <a:lnTo>
                    <a:pt x="121" y="1242"/>
                  </a:lnTo>
                  <a:cubicBezTo>
                    <a:pt x="121" y="1338"/>
                    <a:pt x="77" y="1429"/>
                    <a:pt x="1" y="1508"/>
                  </a:cubicBezTo>
                  <a:cubicBezTo>
                    <a:pt x="146" y="1466"/>
                    <a:pt x="293" y="1434"/>
                    <a:pt x="441" y="1410"/>
                  </a:cubicBezTo>
                  <a:cubicBezTo>
                    <a:pt x="803" y="1356"/>
                    <a:pt x="1058" y="1151"/>
                    <a:pt x="1058" y="916"/>
                  </a:cubicBezTo>
                  <a:lnTo>
                    <a:pt x="1058" y="1"/>
                  </a:ln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5"/>
            <p:cNvSpPr/>
            <p:nvPr/>
          </p:nvSpPr>
          <p:spPr>
            <a:xfrm>
              <a:off x="2733750" y="2835925"/>
              <a:ext cx="368325" cy="35500"/>
            </a:xfrm>
            <a:custGeom>
              <a:rect b="b" l="l" r="r" t="t"/>
              <a:pathLst>
                <a:path extrusionOk="0" h="1420" w="14733">
                  <a:moveTo>
                    <a:pt x="708" y="1"/>
                  </a:moveTo>
                  <a:cubicBezTo>
                    <a:pt x="318" y="1"/>
                    <a:pt x="1" y="319"/>
                    <a:pt x="1" y="711"/>
                  </a:cubicBezTo>
                  <a:cubicBezTo>
                    <a:pt x="1" y="1103"/>
                    <a:pt x="318" y="1419"/>
                    <a:pt x="708" y="1419"/>
                  </a:cubicBezTo>
                  <a:cubicBezTo>
                    <a:pt x="712" y="1419"/>
                    <a:pt x="717" y="1419"/>
                    <a:pt x="721" y="1419"/>
                  </a:cubicBezTo>
                  <a:lnTo>
                    <a:pt x="14013" y="1419"/>
                  </a:lnTo>
                  <a:cubicBezTo>
                    <a:pt x="14017" y="1419"/>
                    <a:pt x="14021" y="1419"/>
                    <a:pt x="14025" y="1419"/>
                  </a:cubicBezTo>
                  <a:cubicBezTo>
                    <a:pt x="14416" y="1419"/>
                    <a:pt x="14733" y="1103"/>
                    <a:pt x="14733" y="711"/>
                  </a:cubicBezTo>
                  <a:cubicBezTo>
                    <a:pt x="14733" y="319"/>
                    <a:pt x="14416" y="1"/>
                    <a:pt x="14025" y="1"/>
                  </a:cubicBezTo>
                  <a:cubicBezTo>
                    <a:pt x="14021" y="1"/>
                    <a:pt x="14017" y="1"/>
                    <a:pt x="14013" y="1"/>
                  </a:cubicBezTo>
                  <a:lnTo>
                    <a:pt x="721" y="1"/>
                  </a:lnTo>
                  <a:cubicBezTo>
                    <a:pt x="717" y="1"/>
                    <a:pt x="712" y="1"/>
                    <a:pt x="708" y="1"/>
                  </a:cubicBezTo>
                  <a:close/>
                </a:path>
              </a:pathLst>
            </a:custGeom>
            <a:solidFill>
              <a:srgbClr val="B369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65"/>
          <p:cNvGrpSpPr/>
          <p:nvPr/>
        </p:nvGrpSpPr>
        <p:grpSpPr>
          <a:xfrm>
            <a:off x="3484975" y="3222950"/>
            <a:ext cx="360675" cy="367725"/>
            <a:chOff x="2709050" y="3222950"/>
            <a:chExt cx="360675" cy="367725"/>
          </a:xfrm>
        </p:grpSpPr>
        <p:sp>
          <p:nvSpPr>
            <p:cNvPr id="5850" name="Google Shape;5850;p65"/>
            <p:cNvSpPr/>
            <p:nvPr/>
          </p:nvSpPr>
          <p:spPr>
            <a:xfrm>
              <a:off x="2750500" y="3299425"/>
              <a:ext cx="277550" cy="283300"/>
            </a:xfrm>
            <a:custGeom>
              <a:rect b="b" l="l" r="r" t="t"/>
              <a:pathLst>
                <a:path extrusionOk="0" h="11332" w="11102">
                  <a:moveTo>
                    <a:pt x="572" y="0"/>
                  </a:moveTo>
                  <a:cubicBezTo>
                    <a:pt x="250" y="0"/>
                    <a:pt x="0" y="285"/>
                    <a:pt x="42" y="605"/>
                  </a:cubicBezTo>
                  <a:lnTo>
                    <a:pt x="1467" y="11331"/>
                  </a:lnTo>
                  <a:lnTo>
                    <a:pt x="9636" y="11331"/>
                  </a:lnTo>
                  <a:lnTo>
                    <a:pt x="11058" y="605"/>
                  </a:lnTo>
                  <a:cubicBezTo>
                    <a:pt x="11102" y="285"/>
                    <a:pt x="10852" y="0"/>
                    <a:pt x="10528" y="0"/>
                  </a:cubicBezTo>
                  <a:close/>
                </a:path>
              </a:pathLst>
            </a:custGeom>
            <a:solidFill>
              <a:srgbClr val="FFFF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5"/>
            <p:cNvSpPr/>
            <p:nvPr/>
          </p:nvSpPr>
          <p:spPr>
            <a:xfrm>
              <a:off x="2966950" y="3299425"/>
              <a:ext cx="61100" cy="283300"/>
            </a:xfrm>
            <a:custGeom>
              <a:rect b="b" l="l" r="r" t="t"/>
              <a:pathLst>
                <a:path extrusionOk="0" h="11332" w="2444">
                  <a:moveTo>
                    <a:pt x="896" y="0"/>
                  </a:moveTo>
                  <a:cubicBezTo>
                    <a:pt x="1218" y="0"/>
                    <a:pt x="1467" y="285"/>
                    <a:pt x="1425" y="605"/>
                  </a:cubicBezTo>
                  <a:lnTo>
                    <a:pt x="1" y="11331"/>
                  </a:lnTo>
                  <a:lnTo>
                    <a:pt x="978" y="11331"/>
                  </a:lnTo>
                  <a:lnTo>
                    <a:pt x="2402" y="605"/>
                  </a:lnTo>
                  <a:cubicBezTo>
                    <a:pt x="2444" y="285"/>
                    <a:pt x="2194" y="0"/>
                    <a:pt x="1872" y="0"/>
                  </a:cubicBezTo>
                  <a:close/>
                </a:path>
              </a:pathLst>
            </a:custGeom>
            <a:solidFill>
              <a:srgbClr val="97AD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5"/>
            <p:cNvSpPr/>
            <p:nvPr/>
          </p:nvSpPr>
          <p:spPr>
            <a:xfrm>
              <a:off x="2765250" y="3399025"/>
              <a:ext cx="248300" cy="183725"/>
            </a:xfrm>
            <a:custGeom>
              <a:rect b="b" l="l" r="r" t="t"/>
              <a:pathLst>
                <a:path extrusionOk="0" h="7349" w="9932">
                  <a:moveTo>
                    <a:pt x="6479" y="0"/>
                  </a:moveTo>
                  <a:cubicBezTo>
                    <a:pt x="6116" y="0"/>
                    <a:pt x="5817" y="290"/>
                    <a:pt x="5782" y="645"/>
                  </a:cubicBezTo>
                  <a:lnTo>
                    <a:pt x="5782" y="1115"/>
                  </a:lnTo>
                  <a:cubicBezTo>
                    <a:pt x="5784" y="1496"/>
                    <a:pt x="5479" y="1806"/>
                    <a:pt x="5097" y="1813"/>
                  </a:cubicBezTo>
                  <a:cubicBezTo>
                    <a:pt x="5093" y="1813"/>
                    <a:pt x="5088" y="1813"/>
                    <a:pt x="5083" y="1813"/>
                  </a:cubicBezTo>
                  <a:cubicBezTo>
                    <a:pt x="4698" y="1813"/>
                    <a:pt x="4386" y="1486"/>
                    <a:pt x="4386" y="1100"/>
                  </a:cubicBezTo>
                  <a:lnTo>
                    <a:pt x="4386" y="928"/>
                  </a:lnTo>
                  <a:cubicBezTo>
                    <a:pt x="4386" y="810"/>
                    <a:pt x="4290" y="712"/>
                    <a:pt x="4170" y="712"/>
                  </a:cubicBezTo>
                  <a:lnTo>
                    <a:pt x="0" y="712"/>
                  </a:lnTo>
                  <a:lnTo>
                    <a:pt x="880" y="7349"/>
                  </a:lnTo>
                  <a:lnTo>
                    <a:pt x="9050" y="7349"/>
                  </a:lnTo>
                  <a:lnTo>
                    <a:pt x="9932" y="712"/>
                  </a:lnTo>
                  <a:lnTo>
                    <a:pt x="8790" y="712"/>
                  </a:lnTo>
                  <a:cubicBezTo>
                    <a:pt x="8670" y="712"/>
                    <a:pt x="8573" y="808"/>
                    <a:pt x="8573" y="928"/>
                  </a:cubicBezTo>
                  <a:lnTo>
                    <a:pt x="8573" y="2041"/>
                  </a:lnTo>
                  <a:cubicBezTo>
                    <a:pt x="8573" y="2420"/>
                    <a:pt x="8269" y="2732"/>
                    <a:pt x="7888" y="2739"/>
                  </a:cubicBezTo>
                  <a:cubicBezTo>
                    <a:pt x="7884" y="2739"/>
                    <a:pt x="7880" y="2739"/>
                    <a:pt x="7876" y="2739"/>
                  </a:cubicBezTo>
                  <a:cubicBezTo>
                    <a:pt x="7490" y="2739"/>
                    <a:pt x="7177" y="2413"/>
                    <a:pt x="7177" y="2026"/>
                  </a:cubicBezTo>
                  <a:lnTo>
                    <a:pt x="7177" y="699"/>
                  </a:lnTo>
                  <a:cubicBezTo>
                    <a:pt x="7177" y="318"/>
                    <a:pt x="6871" y="7"/>
                    <a:pt x="6492" y="1"/>
                  </a:cubicBezTo>
                  <a:cubicBezTo>
                    <a:pt x="6488" y="0"/>
                    <a:pt x="6484" y="0"/>
                    <a:pt x="6479" y="0"/>
                  </a:cubicBezTo>
                  <a:close/>
                </a:path>
              </a:pathLst>
            </a:custGeom>
            <a:solidFill>
              <a:srgbClr val="DEB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5"/>
            <p:cNvSpPr/>
            <p:nvPr/>
          </p:nvSpPr>
          <p:spPr>
            <a:xfrm>
              <a:off x="2758825" y="3369150"/>
              <a:ext cx="260925" cy="98350"/>
            </a:xfrm>
            <a:custGeom>
              <a:rect b="b" l="l" r="r" t="t"/>
              <a:pathLst>
                <a:path extrusionOk="0" h="3934" w="10437">
                  <a:moveTo>
                    <a:pt x="1" y="0"/>
                  </a:moveTo>
                  <a:lnTo>
                    <a:pt x="254" y="1905"/>
                  </a:lnTo>
                  <a:lnTo>
                    <a:pt x="4427" y="1905"/>
                  </a:lnTo>
                  <a:cubicBezTo>
                    <a:pt x="4545" y="1905"/>
                    <a:pt x="4643" y="2003"/>
                    <a:pt x="4643" y="2123"/>
                  </a:cubicBezTo>
                  <a:lnTo>
                    <a:pt x="4643" y="2293"/>
                  </a:lnTo>
                  <a:cubicBezTo>
                    <a:pt x="4643" y="2680"/>
                    <a:pt x="4955" y="3007"/>
                    <a:pt x="5340" y="3007"/>
                  </a:cubicBezTo>
                  <a:cubicBezTo>
                    <a:pt x="5345" y="3007"/>
                    <a:pt x="5350" y="3007"/>
                    <a:pt x="5354" y="3006"/>
                  </a:cubicBezTo>
                  <a:cubicBezTo>
                    <a:pt x="5736" y="3000"/>
                    <a:pt x="6039" y="2689"/>
                    <a:pt x="6039" y="2308"/>
                  </a:cubicBezTo>
                  <a:lnTo>
                    <a:pt x="6039" y="1840"/>
                  </a:lnTo>
                  <a:cubicBezTo>
                    <a:pt x="6074" y="1485"/>
                    <a:pt x="6373" y="1195"/>
                    <a:pt x="6735" y="1195"/>
                  </a:cubicBezTo>
                  <a:cubicBezTo>
                    <a:pt x="6739" y="1195"/>
                    <a:pt x="6743" y="1195"/>
                    <a:pt x="6747" y="1196"/>
                  </a:cubicBezTo>
                  <a:cubicBezTo>
                    <a:pt x="7128" y="1202"/>
                    <a:pt x="7432" y="1513"/>
                    <a:pt x="7432" y="1894"/>
                  </a:cubicBezTo>
                  <a:lnTo>
                    <a:pt x="7432" y="3221"/>
                  </a:lnTo>
                  <a:cubicBezTo>
                    <a:pt x="7434" y="3608"/>
                    <a:pt x="7747" y="3934"/>
                    <a:pt x="8133" y="3934"/>
                  </a:cubicBezTo>
                  <a:cubicBezTo>
                    <a:pt x="8137" y="3934"/>
                    <a:pt x="8141" y="3934"/>
                    <a:pt x="8145" y="3934"/>
                  </a:cubicBezTo>
                  <a:cubicBezTo>
                    <a:pt x="8524" y="3925"/>
                    <a:pt x="8830" y="3615"/>
                    <a:pt x="8830" y="3236"/>
                  </a:cubicBezTo>
                  <a:lnTo>
                    <a:pt x="8830" y="2123"/>
                  </a:lnTo>
                  <a:cubicBezTo>
                    <a:pt x="8830" y="2003"/>
                    <a:pt x="8926" y="1905"/>
                    <a:pt x="9045" y="1905"/>
                  </a:cubicBezTo>
                  <a:lnTo>
                    <a:pt x="10184" y="1905"/>
                  </a:lnTo>
                  <a:lnTo>
                    <a:pt x="10437" y="0"/>
                  </a:lnTo>
                  <a:close/>
                </a:path>
              </a:pathLst>
            </a:custGeom>
            <a:solidFill>
              <a:srgbClr val="4B71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5"/>
            <p:cNvSpPr/>
            <p:nvPr/>
          </p:nvSpPr>
          <p:spPr>
            <a:xfrm>
              <a:off x="2967150" y="3416825"/>
              <a:ext cx="46400" cy="165900"/>
            </a:xfrm>
            <a:custGeom>
              <a:rect b="b" l="l" r="r" t="t"/>
              <a:pathLst>
                <a:path extrusionOk="0" h="6636" w="1856">
                  <a:moveTo>
                    <a:pt x="883" y="0"/>
                  </a:moveTo>
                  <a:lnTo>
                    <a:pt x="1" y="6635"/>
                  </a:lnTo>
                  <a:lnTo>
                    <a:pt x="976" y="6635"/>
                  </a:lnTo>
                  <a:lnTo>
                    <a:pt x="1856" y="0"/>
                  </a:lnTo>
                  <a:close/>
                </a:path>
              </a:pathLst>
            </a:custGeom>
            <a:solidFill>
              <a:srgbClr val="CD9C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5"/>
            <p:cNvSpPr/>
            <p:nvPr/>
          </p:nvSpPr>
          <p:spPr>
            <a:xfrm>
              <a:off x="2882400" y="3222950"/>
              <a:ext cx="31375" cy="43100"/>
            </a:xfrm>
            <a:custGeom>
              <a:rect b="b" l="l" r="r" t="t"/>
              <a:pathLst>
                <a:path extrusionOk="0" h="1724" w="1255">
                  <a:moveTo>
                    <a:pt x="1034" y="0"/>
                  </a:moveTo>
                  <a:cubicBezTo>
                    <a:pt x="762" y="0"/>
                    <a:pt x="538" y="92"/>
                    <a:pt x="369" y="274"/>
                  </a:cubicBezTo>
                  <a:cubicBezTo>
                    <a:pt x="229" y="425"/>
                    <a:pt x="0" y="788"/>
                    <a:pt x="52" y="1520"/>
                  </a:cubicBezTo>
                  <a:cubicBezTo>
                    <a:pt x="61" y="1634"/>
                    <a:pt x="157" y="1724"/>
                    <a:pt x="272" y="1724"/>
                  </a:cubicBezTo>
                  <a:lnTo>
                    <a:pt x="288" y="1724"/>
                  </a:lnTo>
                  <a:cubicBezTo>
                    <a:pt x="408" y="1714"/>
                    <a:pt x="501" y="1609"/>
                    <a:pt x="492" y="1488"/>
                  </a:cubicBezTo>
                  <a:cubicBezTo>
                    <a:pt x="481" y="1336"/>
                    <a:pt x="464" y="820"/>
                    <a:pt x="691" y="574"/>
                  </a:cubicBezTo>
                  <a:cubicBezTo>
                    <a:pt x="776" y="484"/>
                    <a:pt x="887" y="441"/>
                    <a:pt x="1034" y="441"/>
                  </a:cubicBezTo>
                  <a:cubicBezTo>
                    <a:pt x="1155" y="441"/>
                    <a:pt x="1255" y="341"/>
                    <a:pt x="1255" y="220"/>
                  </a:cubicBezTo>
                  <a:cubicBezTo>
                    <a:pt x="1255" y="98"/>
                    <a:pt x="1155" y="0"/>
                    <a:pt x="1034" y="0"/>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5"/>
            <p:cNvSpPr/>
            <p:nvPr/>
          </p:nvSpPr>
          <p:spPr>
            <a:xfrm>
              <a:off x="2791300" y="3335000"/>
              <a:ext cx="195950" cy="34200"/>
            </a:xfrm>
            <a:custGeom>
              <a:rect b="b" l="l" r="r" t="t"/>
              <a:pathLst>
                <a:path extrusionOk="0" h="1368" w="7838">
                  <a:moveTo>
                    <a:pt x="1396" y="0"/>
                  </a:moveTo>
                  <a:cubicBezTo>
                    <a:pt x="636" y="0"/>
                    <a:pt x="15" y="607"/>
                    <a:pt x="0" y="1368"/>
                  </a:cubicBezTo>
                  <a:lnTo>
                    <a:pt x="7838" y="1368"/>
                  </a:lnTo>
                  <a:cubicBezTo>
                    <a:pt x="7822" y="607"/>
                    <a:pt x="7202" y="0"/>
                    <a:pt x="6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5"/>
            <p:cNvSpPr/>
            <p:nvPr/>
          </p:nvSpPr>
          <p:spPr>
            <a:xfrm>
              <a:off x="2709050" y="3555875"/>
              <a:ext cx="360675" cy="34800"/>
            </a:xfrm>
            <a:custGeom>
              <a:rect b="b" l="l" r="r" t="t"/>
              <a:pathLst>
                <a:path extrusionOk="0" h="1392" w="14427">
                  <a:moveTo>
                    <a:pt x="14096" y="1"/>
                  </a:moveTo>
                  <a:cubicBezTo>
                    <a:pt x="14095" y="1"/>
                    <a:pt x="14094" y="1"/>
                    <a:pt x="14094" y="1"/>
                  </a:cubicBezTo>
                  <a:lnTo>
                    <a:pt x="334" y="1"/>
                  </a:lnTo>
                  <a:cubicBezTo>
                    <a:pt x="129" y="1"/>
                    <a:pt x="1" y="223"/>
                    <a:pt x="105" y="400"/>
                  </a:cubicBezTo>
                  <a:lnTo>
                    <a:pt x="380" y="869"/>
                  </a:lnTo>
                  <a:cubicBezTo>
                    <a:pt x="571" y="1193"/>
                    <a:pt x="918" y="1392"/>
                    <a:pt x="1292" y="1392"/>
                  </a:cubicBezTo>
                  <a:lnTo>
                    <a:pt x="13136" y="1392"/>
                  </a:lnTo>
                  <a:cubicBezTo>
                    <a:pt x="13510" y="1392"/>
                    <a:pt x="13857" y="1193"/>
                    <a:pt x="14048" y="869"/>
                  </a:cubicBezTo>
                  <a:lnTo>
                    <a:pt x="14323" y="400"/>
                  </a:lnTo>
                  <a:cubicBezTo>
                    <a:pt x="14427" y="224"/>
                    <a:pt x="14300" y="1"/>
                    <a:pt x="14096" y="1"/>
                  </a:cubicBezTo>
                  <a:close/>
                </a:path>
              </a:pathLst>
            </a:custGeom>
            <a:solidFill>
              <a:srgbClr val="6F8D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5"/>
            <p:cNvSpPr/>
            <p:nvPr/>
          </p:nvSpPr>
          <p:spPr>
            <a:xfrm>
              <a:off x="3010875" y="3555875"/>
              <a:ext cx="58850" cy="34800"/>
            </a:xfrm>
            <a:custGeom>
              <a:rect b="b" l="l" r="r" t="t"/>
              <a:pathLst>
                <a:path extrusionOk="0" h="1392" w="2354">
                  <a:moveTo>
                    <a:pt x="2023" y="1"/>
                  </a:moveTo>
                  <a:cubicBezTo>
                    <a:pt x="2022" y="1"/>
                    <a:pt x="2021" y="1"/>
                    <a:pt x="2021" y="1"/>
                  </a:cubicBezTo>
                  <a:lnTo>
                    <a:pt x="1424" y="1"/>
                  </a:lnTo>
                  <a:lnTo>
                    <a:pt x="913" y="869"/>
                  </a:lnTo>
                  <a:cubicBezTo>
                    <a:pt x="722" y="1193"/>
                    <a:pt x="375" y="1392"/>
                    <a:pt x="0" y="1392"/>
                  </a:cubicBezTo>
                  <a:lnTo>
                    <a:pt x="1063" y="1392"/>
                  </a:lnTo>
                  <a:cubicBezTo>
                    <a:pt x="1437" y="1392"/>
                    <a:pt x="1784" y="1193"/>
                    <a:pt x="1975" y="869"/>
                  </a:cubicBezTo>
                  <a:lnTo>
                    <a:pt x="2250" y="400"/>
                  </a:lnTo>
                  <a:cubicBezTo>
                    <a:pt x="2354" y="224"/>
                    <a:pt x="2227" y="1"/>
                    <a:pt x="2023" y="1"/>
                  </a:cubicBezTo>
                  <a:close/>
                </a:path>
              </a:pathLst>
            </a:custGeom>
            <a:solidFill>
              <a:srgbClr val="4A6F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5"/>
            <p:cNvSpPr/>
            <p:nvPr/>
          </p:nvSpPr>
          <p:spPr>
            <a:xfrm>
              <a:off x="2848150" y="3257775"/>
              <a:ext cx="82225" cy="77250"/>
            </a:xfrm>
            <a:custGeom>
              <a:rect b="b" l="l" r="r" t="t"/>
              <a:pathLst>
                <a:path extrusionOk="0" h="3090" w="3289">
                  <a:moveTo>
                    <a:pt x="1645" y="0"/>
                  </a:moveTo>
                  <a:cubicBezTo>
                    <a:pt x="736" y="0"/>
                    <a:pt x="1" y="607"/>
                    <a:pt x="1" y="1491"/>
                  </a:cubicBezTo>
                  <a:cubicBezTo>
                    <a:pt x="1" y="2373"/>
                    <a:pt x="736" y="3089"/>
                    <a:pt x="1645" y="3089"/>
                  </a:cubicBezTo>
                  <a:cubicBezTo>
                    <a:pt x="2554" y="3089"/>
                    <a:pt x="3289" y="2373"/>
                    <a:pt x="3289" y="1491"/>
                  </a:cubicBezTo>
                  <a:cubicBezTo>
                    <a:pt x="3289" y="607"/>
                    <a:pt x="2554" y="0"/>
                    <a:pt x="1645"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5"/>
            <p:cNvSpPr/>
            <p:nvPr/>
          </p:nvSpPr>
          <p:spPr>
            <a:xfrm>
              <a:off x="2877625" y="3257775"/>
              <a:ext cx="52750" cy="77150"/>
            </a:xfrm>
            <a:custGeom>
              <a:rect b="b" l="l" r="r" t="t"/>
              <a:pathLst>
                <a:path extrusionOk="0" h="3086" w="2110">
                  <a:moveTo>
                    <a:pt x="448" y="0"/>
                  </a:moveTo>
                  <a:cubicBezTo>
                    <a:pt x="297" y="0"/>
                    <a:pt x="148" y="20"/>
                    <a:pt x="1" y="56"/>
                  </a:cubicBezTo>
                  <a:cubicBezTo>
                    <a:pt x="682" y="224"/>
                    <a:pt x="1179" y="764"/>
                    <a:pt x="1179" y="1489"/>
                  </a:cubicBezTo>
                  <a:cubicBezTo>
                    <a:pt x="1179" y="2212"/>
                    <a:pt x="682" y="2826"/>
                    <a:pt x="1" y="3022"/>
                  </a:cubicBezTo>
                  <a:cubicBezTo>
                    <a:pt x="152" y="3064"/>
                    <a:pt x="309" y="3086"/>
                    <a:pt x="466" y="3086"/>
                  </a:cubicBezTo>
                  <a:cubicBezTo>
                    <a:pt x="1375" y="3086"/>
                    <a:pt x="2110" y="2371"/>
                    <a:pt x="2110" y="1489"/>
                  </a:cubicBezTo>
                  <a:cubicBezTo>
                    <a:pt x="2110" y="606"/>
                    <a:pt x="1373" y="0"/>
                    <a:pt x="466" y="0"/>
                  </a:cubicBezTo>
                  <a:cubicBezTo>
                    <a:pt x="460" y="0"/>
                    <a:pt x="454" y="0"/>
                    <a:pt x="448" y="0"/>
                  </a:cubicBezTo>
                  <a:close/>
                </a:path>
              </a:pathLst>
            </a:custGeom>
            <a:solidFill>
              <a:srgbClr val="8E03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1" name="Google Shape;5861;p65"/>
          <p:cNvGrpSpPr/>
          <p:nvPr/>
        </p:nvGrpSpPr>
        <p:grpSpPr>
          <a:xfrm>
            <a:off x="5315300" y="3222950"/>
            <a:ext cx="350375" cy="367725"/>
            <a:chOff x="4558925" y="3222950"/>
            <a:chExt cx="350375" cy="367725"/>
          </a:xfrm>
        </p:grpSpPr>
        <p:sp>
          <p:nvSpPr>
            <p:cNvPr id="5862" name="Google Shape;5862;p65"/>
            <p:cNvSpPr/>
            <p:nvPr/>
          </p:nvSpPr>
          <p:spPr>
            <a:xfrm>
              <a:off x="4680300" y="3222975"/>
              <a:ext cx="130375" cy="91650"/>
            </a:xfrm>
            <a:custGeom>
              <a:rect b="b" l="l" r="r" t="t"/>
              <a:pathLst>
                <a:path extrusionOk="0" h="3666" w="5215">
                  <a:moveTo>
                    <a:pt x="1953" y="0"/>
                  </a:moveTo>
                  <a:cubicBezTo>
                    <a:pt x="1818" y="0"/>
                    <a:pt x="1720" y="138"/>
                    <a:pt x="1776" y="269"/>
                  </a:cubicBezTo>
                  <a:cubicBezTo>
                    <a:pt x="1985" y="770"/>
                    <a:pt x="2199" y="1736"/>
                    <a:pt x="1022" y="2195"/>
                  </a:cubicBezTo>
                  <a:cubicBezTo>
                    <a:pt x="58" y="2567"/>
                    <a:pt x="0" y="3276"/>
                    <a:pt x="53" y="3665"/>
                  </a:cubicBezTo>
                  <a:lnTo>
                    <a:pt x="4624" y="3665"/>
                  </a:lnTo>
                  <a:cubicBezTo>
                    <a:pt x="5214" y="853"/>
                    <a:pt x="2912" y="165"/>
                    <a:pt x="1987" y="3"/>
                  </a:cubicBezTo>
                  <a:cubicBezTo>
                    <a:pt x="1975" y="1"/>
                    <a:pt x="1964" y="0"/>
                    <a:pt x="1953" y="0"/>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5"/>
            <p:cNvSpPr/>
            <p:nvPr/>
          </p:nvSpPr>
          <p:spPr>
            <a:xfrm>
              <a:off x="4724300" y="3222950"/>
              <a:ext cx="86375" cy="91675"/>
            </a:xfrm>
            <a:custGeom>
              <a:rect b="b" l="l" r="r" t="t"/>
              <a:pathLst>
                <a:path extrusionOk="0" h="3667" w="3455">
                  <a:moveTo>
                    <a:pt x="193" y="1"/>
                  </a:moveTo>
                  <a:cubicBezTo>
                    <a:pt x="90" y="1"/>
                    <a:pt x="4" y="81"/>
                    <a:pt x="1" y="188"/>
                  </a:cubicBezTo>
                  <a:cubicBezTo>
                    <a:pt x="1039" y="545"/>
                    <a:pt x="2383" y="1440"/>
                    <a:pt x="1916" y="3666"/>
                  </a:cubicBezTo>
                  <a:lnTo>
                    <a:pt x="2864" y="3666"/>
                  </a:lnTo>
                  <a:cubicBezTo>
                    <a:pt x="3454" y="854"/>
                    <a:pt x="1152" y="166"/>
                    <a:pt x="227" y="4"/>
                  </a:cubicBezTo>
                  <a:cubicBezTo>
                    <a:pt x="215" y="2"/>
                    <a:pt x="204" y="1"/>
                    <a:pt x="193" y="1"/>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5"/>
            <p:cNvSpPr/>
            <p:nvPr/>
          </p:nvSpPr>
          <p:spPr>
            <a:xfrm>
              <a:off x="4642950" y="3302350"/>
              <a:ext cx="182600" cy="52475"/>
            </a:xfrm>
            <a:custGeom>
              <a:rect b="b" l="l" r="r" t="t"/>
              <a:pathLst>
                <a:path extrusionOk="0" h="2099" w="7304">
                  <a:moveTo>
                    <a:pt x="1047" y="0"/>
                  </a:moveTo>
                  <a:cubicBezTo>
                    <a:pt x="473" y="0"/>
                    <a:pt x="1" y="467"/>
                    <a:pt x="1" y="1050"/>
                  </a:cubicBezTo>
                  <a:lnTo>
                    <a:pt x="1" y="2099"/>
                  </a:lnTo>
                  <a:lnTo>
                    <a:pt x="7303" y="2099"/>
                  </a:lnTo>
                  <a:lnTo>
                    <a:pt x="7303" y="1224"/>
                  </a:lnTo>
                  <a:cubicBezTo>
                    <a:pt x="7303" y="763"/>
                    <a:pt x="6946" y="381"/>
                    <a:pt x="6485" y="352"/>
                  </a:cubicBezTo>
                  <a:lnTo>
                    <a:pt x="1118" y="3"/>
                  </a:lnTo>
                  <a:cubicBezTo>
                    <a:pt x="1095" y="1"/>
                    <a:pt x="1071" y="0"/>
                    <a:pt x="1047" y="0"/>
                  </a:cubicBezTo>
                  <a:close/>
                </a:path>
              </a:pathLst>
            </a:custGeom>
            <a:solidFill>
              <a:srgbClr val="F18A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5"/>
            <p:cNvSpPr/>
            <p:nvPr/>
          </p:nvSpPr>
          <p:spPr>
            <a:xfrm>
              <a:off x="4793150" y="3310325"/>
              <a:ext cx="32400" cy="44500"/>
            </a:xfrm>
            <a:custGeom>
              <a:rect b="b" l="l" r="r" t="t"/>
              <a:pathLst>
                <a:path extrusionOk="0" h="1780" w="1296">
                  <a:moveTo>
                    <a:pt x="0" y="1"/>
                  </a:moveTo>
                  <a:lnTo>
                    <a:pt x="0" y="1"/>
                  </a:lnTo>
                  <a:cubicBezTo>
                    <a:pt x="221" y="166"/>
                    <a:pt x="353" y="426"/>
                    <a:pt x="353" y="702"/>
                  </a:cubicBezTo>
                  <a:lnTo>
                    <a:pt x="353" y="1780"/>
                  </a:lnTo>
                  <a:lnTo>
                    <a:pt x="1295" y="1780"/>
                  </a:lnTo>
                  <a:lnTo>
                    <a:pt x="1295" y="905"/>
                  </a:lnTo>
                  <a:cubicBezTo>
                    <a:pt x="1295" y="444"/>
                    <a:pt x="938" y="62"/>
                    <a:pt x="477" y="33"/>
                  </a:cubicBezTo>
                  <a:lnTo>
                    <a:pt x="0" y="1"/>
                  </a:ln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5"/>
            <p:cNvSpPr/>
            <p:nvPr/>
          </p:nvSpPr>
          <p:spPr>
            <a:xfrm>
              <a:off x="4607250" y="3339750"/>
              <a:ext cx="254000" cy="73000"/>
            </a:xfrm>
            <a:custGeom>
              <a:rect b="b" l="l" r="r" t="t"/>
              <a:pathLst>
                <a:path extrusionOk="0" h="2920" w="10160">
                  <a:moveTo>
                    <a:pt x="1456" y="1"/>
                  </a:moveTo>
                  <a:cubicBezTo>
                    <a:pt x="658" y="1"/>
                    <a:pt x="0" y="651"/>
                    <a:pt x="0" y="1461"/>
                  </a:cubicBezTo>
                  <a:lnTo>
                    <a:pt x="0" y="2920"/>
                  </a:lnTo>
                  <a:lnTo>
                    <a:pt x="10159" y="2920"/>
                  </a:lnTo>
                  <a:lnTo>
                    <a:pt x="10159" y="1702"/>
                  </a:lnTo>
                  <a:cubicBezTo>
                    <a:pt x="10159" y="1061"/>
                    <a:pt x="9662" y="530"/>
                    <a:pt x="9021" y="490"/>
                  </a:cubicBezTo>
                  <a:lnTo>
                    <a:pt x="1553" y="4"/>
                  </a:lnTo>
                  <a:cubicBezTo>
                    <a:pt x="1521" y="2"/>
                    <a:pt x="1488" y="1"/>
                    <a:pt x="1456" y="1"/>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5"/>
            <p:cNvSpPr/>
            <p:nvPr/>
          </p:nvSpPr>
          <p:spPr>
            <a:xfrm>
              <a:off x="4823450" y="3351350"/>
              <a:ext cx="37800" cy="61400"/>
            </a:xfrm>
            <a:custGeom>
              <a:rect b="b" l="l" r="r" t="t"/>
              <a:pathLst>
                <a:path extrusionOk="0" h="2456" w="1512">
                  <a:moveTo>
                    <a:pt x="1" y="0"/>
                  </a:moveTo>
                  <a:lnTo>
                    <a:pt x="1" y="0"/>
                  </a:lnTo>
                  <a:cubicBezTo>
                    <a:pt x="356" y="223"/>
                    <a:pt x="572" y="613"/>
                    <a:pt x="572" y="1032"/>
                  </a:cubicBezTo>
                  <a:lnTo>
                    <a:pt x="572" y="2456"/>
                  </a:lnTo>
                  <a:lnTo>
                    <a:pt x="1511" y="2456"/>
                  </a:lnTo>
                  <a:lnTo>
                    <a:pt x="1511" y="1240"/>
                  </a:lnTo>
                  <a:cubicBezTo>
                    <a:pt x="1511" y="597"/>
                    <a:pt x="1014" y="66"/>
                    <a:pt x="373" y="26"/>
                  </a:cubicBezTo>
                  <a:lnTo>
                    <a:pt x="1" y="0"/>
                  </a:ln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5"/>
            <p:cNvSpPr/>
            <p:nvPr/>
          </p:nvSpPr>
          <p:spPr>
            <a:xfrm>
              <a:off x="4586425" y="3422050"/>
              <a:ext cx="295400" cy="165350"/>
            </a:xfrm>
            <a:custGeom>
              <a:rect b="b" l="l" r="r" t="t"/>
              <a:pathLst>
                <a:path extrusionOk="0" h="6614" w="11816">
                  <a:moveTo>
                    <a:pt x="282" y="0"/>
                  </a:moveTo>
                  <a:lnTo>
                    <a:pt x="0" y="801"/>
                  </a:lnTo>
                  <a:lnTo>
                    <a:pt x="1714" y="6613"/>
                  </a:lnTo>
                  <a:lnTo>
                    <a:pt x="10102" y="6613"/>
                  </a:lnTo>
                  <a:lnTo>
                    <a:pt x="11815" y="801"/>
                  </a:lnTo>
                  <a:lnTo>
                    <a:pt x="11534" y="0"/>
                  </a:ln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5"/>
            <p:cNvSpPr/>
            <p:nvPr/>
          </p:nvSpPr>
          <p:spPr>
            <a:xfrm>
              <a:off x="4815450" y="3428150"/>
              <a:ext cx="66325" cy="159250"/>
            </a:xfrm>
            <a:custGeom>
              <a:rect b="b" l="l" r="r" t="t"/>
              <a:pathLst>
                <a:path extrusionOk="0" h="6370" w="2653">
                  <a:moveTo>
                    <a:pt x="2027" y="1"/>
                  </a:moveTo>
                  <a:lnTo>
                    <a:pt x="1584" y="999"/>
                  </a:lnTo>
                  <a:lnTo>
                    <a:pt x="0" y="6369"/>
                  </a:lnTo>
                  <a:lnTo>
                    <a:pt x="941" y="6369"/>
                  </a:lnTo>
                  <a:lnTo>
                    <a:pt x="2653" y="557"/>
                  </a:lnTo>
                  <a:lnTo>
                    <a:pt x="2388" y="1"/>
                  </a:ln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5"/>
            <p:cNvSpPr/>
            <p:nvPr/>
          </p:nvSpPr>
          <p:spPr>
            <a:xfrm>
              <a:off x="4558925" y="3556850"/>
              <a:ext cx="350375" cy="33825"/>
            </a:xfrm>
            <a:custGeom>
              <a:rect b="b" l="l" r="r" t="t"/>
              <a:pathLst>
                <a:path extrusionOk="0" h="1353" w="14015">
                  <a:moveTo>
                    <a:pt x="326" y="0"/>
                  </a:moveTo>
                  <a:cubicBezTo>
                    <a:pt x="126" y="0"/>
                    <a:pt x="1" y="218"/>
                    <a:pt x="102" y="390"/>
                  </a:cubicBezTo>
                  <a:lnTo>
                    <a:pt x="370" y="845"/>
                  </a:lnTo>
                  <a:cubicBezTo>
                    <a:pt x="554" y="1159"/>
                    <a:pt x="891" y="1353"/>
                    <a:pt x="1257" y="1353"/>
                  </a:cubicBezTo>
                  <a:lnTo>
                    <a:pt x="12758" y="1353"/>
                  </a:lnTo>
                  <a:cubicBezTo>
                    <a:pt x="13123" y="1353"/>
                    <a:pt x="13462" y="1159"/>
                    <a:pt x="13645" y="845"/>
                  </a:cubicBezTo>
                  <a:lnTo>
                    <a:pt x="13913" y="390"/>
                  </a:lnTo>
                  <a:cubicBezTo>
                    <a:pt x="14015" y="218"/>
                    <a:pt x="13890" y="0"/>
                    <a:pt x="13689" y="0"/>
                  </a:cubicBezTo>
                  <a:close/>
                </a:path>
              </a:pathLst>
            </a:custGeom>
            <a:solidFill>
              <a:srgbClr val="4067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5"/>
            <p:cNvSpPr/>
            <p:nvPr/>
          </p:nvSpPr>
          <p:spPr>
            <a:xfrm>
              <a:off x="4573575" y="3390975"/>
              <a:ext cx="321100" cy="62200"/>
            </a:xfrm>
            <a:custGeom>
              <a:rect b="b" l="l" r="r" t="t"/>
              <a:pathLst>
                <a:path extrusionOk="0" h="2488" w="12844">
                  <a:moveTo>
                    <a:pt x="528" y="0"/>
                  </a:moveTo>
                  <a:cubicBezTo>
                    <a:pt x="221" y="0"/>
                    <a:pt x="0" y="296"/>
                    <a:pt x="86" y="591"/>
                  </a:cubicBezTo>
                  <a:lnTo>
                    <a:pt x="514" y="2044"/>
                  </a:lnTo>
                  <a:cubicBezTo>
                    <a:pt x="894" y="2189"/>
                    <a:pt x="1042" y="2488"/>
                    <a:pt x="1642" y="2488"/>
                  </a:cubicBezTo>
                  <a:cubicBezTo>
                    <a:pt x="2438" y="2488"/>
                    <a:pt x="2438" y="1965"/>
                    <a:pt x="3236" y="1965"/>
                  </a:cubicBezTo>
                  <a:cubicBezTo>
                    <a:pt x="4032" y="1965"/>
                    <a:pt x="4032" y="2488"/>
                    <a:pt x="4829" y="2488"/>
                  </a:cubicBezTo>
                  <a:cubicBezTo>
                    <a:pt x="5625" y="2488"/>
                    <a:pt x="5625" y="1965"/>
                    <a:pt x="6421" y="1965"/>
                  </a:cubicBezTo>
                  <a:cubicBezTo>
                    <a:pt x="7219" y="1965"/>
                    <a:pt x="7219" y="2488"/>
                    <a:pt x="8014" y="2488"/>
                  </a:cubicBezTo>
                  <a:cubicBezTo>
                    <a:pt x="8812" y="2488"/>
                    <a:pt x="8812" y="1965"/>
                    <a:pt x="9608" y="1965"/>
                  </a:cubicBezTo>
                  <a:cubicBezTo>
                    <a:pt x="10404" y="1965"/>
                    <a:pt x="10404" y="2488"/>
                    <a:pt x="11201" y="2488"/>
                  </a:cubicBezTo>
                  <a:cubicBezTo>
                    <a:pt x="11802" y="2488"/>
                    <a:pt x="11950" y="2189"/>
                    <a:pt x="12329" y="2044"/>
                  </a:cubicBezTo>
                  <a:lnTo>
                    <a:pt x="12758" y="591"/>
                  </a:lnTo>
                  <a:cubicBezTo>
                    <a:pt x="12844" y="296"/>
                    <a:pt x="12623" y="0"/>
                    <a:pt x="12316" y="0"/>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5"/>
            <p:cNvSpPr/>
            <p:nvPr/>
          </p:nvSpPr>
          <p:spPr>
            <a:xfrm>
              <a:off x="4855025" y="3390925"/>
              <a:ext cx="39650" cy="62200"/>
            </a:xfrm>
            <a:custGeom>
              <a:rect b="b" l="l" r="r" t="t"/>
              <a:pathLst>
                <a:path extrusionOk="0" h="2488" w="1586">
                  <a:moveTo>
                    <a:pt x="119" y="1"/>
                  </a:moveTo>
                  <a:cubicBezTo>
                    <a:pt x="425" y="1"/>
                    <a:pt x="646" y="298"/>
                    <a:pt x="560" y="591"/>
                  </a:cubicBezTo>
                  <a:lnTo>
                    <a:pt x="1" y="2488"/>
                  </a:lnTo>
                  <a:cubicBezTo>
                    <a:pt x="554" y="2469"/>
                    <a:pt x="704" y="2188"/>
                    <a:pt x="1070" y="2046"/>
                  </a:cubicBezTo>
                  <a:lnTo>
                    <a:pt x="1500" y="593"/>
                  </a:lnTo>
                  <a:cubicBezTo>
                    <a:pt x="1586" y="298"/>
                    <a:pt x="1365" y="2"/>
                    <a:pt x="1058" y="1"/>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3" name="Google Shape;5873;p65"/>
          <p:cNvGrpSpPr/>
          <p:nvPr/>
        </p:nvGrpSpPr>
        <p:grpSpPr>
          <a:xfrm>
            <a:off x="993475" y="1515200"/>
            <a:ext cx="369750" cy="367750"/>
            <a:chOff x="237100" y="1515200"/>
            <a:chExt cx="369750" cy="367750"/>
          </a:xfrm>
        </p:grpSpPr>
        <p:sp>
          <p:nvSpPr>
            <p:cNvPr id="5874" name="Google Shape;5874;p65"/>
            <p:cNvSpPr/>
            <p:nvPr/>
          </p:nvSpPr>
          <p:spPr>
            <a:xfrm>
              <a:off x="471350" y="1515200"/>
              <a:ext cx="135500" cy="126300"/>
            </a:xfrm>
            <a:custGeom>
              <a:rect b="b" l="l" r="r" t="t"/>
              <a:pathLst>
                <a:path extrusionOk="0" h="5052" w="5420">
                  <a:moveTo>
                    <a:pt x="1235" y="0"/>
                  </a:moveTo>
                  <a:cubicBezTo>
                    <a:pt x="1167" y="0"/>
                    <a:pt x="1101" y="28"/>
                    <a:pt x="1056" y="85"/>
                  </a:cubicBezTo>
                  <a:cubicBezTo>
                    <a:pt x="1" y="1456"/>
                    <a:pt x="405" y="3726"/>
                    <a:pt x="405" y="3726"/>
                  </a:cubicBezTo>
                  <a:lnTo>
                    <a:pt x="439" y="4373"/>
                  </a:lnTo>
                  <a:lnTo>
                    <a:pt x="1007" y="4943"/>
                  </a:lnTo>
                  <a:lnTo>
                    <a:pt x="1655" y="4975"/>
                  </a:lnTo>
                  <a:cubicBezTo>
                    <a:pt x="1655" y="4975"/>
                    <a:pt x="2082" y="5051"/>
                    <a:pt x="2677" y="5051"/>
                  </a:cubicBezTo>
                  <a:cubicBezTo>
                    <a:pt x="3455" y="5051"/>
                    <a:pt x="4520" y="4921"/>
                    <a:pt x="5295" y="4323"/>
                  </a:cubicBezTo>
                  <a:cubicBezTo>
                    <a:pt x="5420" y="4227"/>
                    <a:pt x="5405" y="4028"/>
                    <a:pt x="5266" y="3930"/>
                  </a:cubicBezTo>
                  <a:cubicBezTo>
                    <a:pt x="4943" y="3700"/>
                    <a:pt x="4744" y="3702"/>
                    <a:pt x="4317" y="3276"/>
                  </a:cubicBezTo>
                  <a:cubicBezTo>
                    <a:pt x="3764" y="2722"/>
                    <a:pt x="3934" y="2552"/>
                    <a:pt x="3381" y="1999"/>
                  </a:cubicBezTo>
                  <a:cubicBezTo>
                    <a:pt x="2827" y="1446"/>
                    <a:pt x="2658" y="1616"/>
                    <a:pt x="2105" y="1063"/>
                  </a:cubicBezTo>
                  <a:cubicBezTo>
                    <a:pt x="1678" y="637"/>
                    <a:pt x="1680" y="438"/>
                    <a:pt x="1451" y="114"/>
                  </a:cubicBezTo>
                  <a:cubicBezTo>
                    <a:pt x="1398" y="39"/>
                    <a:pt x="1315" y="0"/>
                    <a:pt x="1235"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5"/>
            <p:cNvSpPr/>
            <p:nvPr/>
          </p:nvSpPr>
          <p:spPr>
            <a:xfrm>
              <a:off x="482175" y="1605050"/>
              <a:ext cx="124675" cy="36450"/>
            </a:xfrm>
            <a:custGeom>
              <a:rect b="b" l="l" r="r" t="t"/>
              <a:pathLst>
                <a:path extrusionOk="0" h="1458" w="4987">
                  <a:moveTo>
                    <a:pt x="4263" y="0"/>
                  </a:moveTo>
                  <a:cubicBezTo>
                    <a:pt x="3403" y="644"/>
                    <a:pt x="2166" y="764"/>
                    <a:pt x="1363" y="764"/>
                  </a:cubicBezTo>
                  <a:cubicBezTo>
                    <a:pt x="886" y="764"/>
                    <a:pt x="562" y="722"/>
                    <a:pt x="562" y="722"/>
                  </a:cubicBezTo>
                  <a:lnTo>
                    <a:pt x="1" y="693"/>
                  </a:lnTo>
                  <a:lnTo>
                    <a:pt x="6" y="779"/>
                  </a:lnTo>
                  <a:lnTo>
                    <a:pt x="574" y="1349"/>
                  </a:lnTo>
                  <a:lnTo>
                    <a:pt x="1222" y="1381"/>
                  </a:lnTo>
                  <a:cubicBezTo>
                    <a:pt x="1222" y="1381"/>
                    <a:pt x="1649" y="1457"/>
                    <a:pt x="2244" y="1457"/>
                  </a:cubicBezTo>
                  <a:cubicBezTo>
                    <a:pt x="3021" y="1457"/>
                    <a:pt x="4086" y="1327"/>
                    <a:pt x="4860" y="729"/>
                  </a:cubicBezTo>
                  <a:cubicBezTo>
                    <a:pt x="4987" y="633"/>
                    <a:pt x="4972" y="434"/>
                    <a:pt x="4833" y="336"/>
                  </a:cubicBezTo>
                  <a:cubicBezTo>
                    <a:pt x="4623" y="186"/>
                    <a:pt x="4466" y="135"/>
                    <a:pt x="4263"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5"/>
            <p:cNvSpPr/>
            <p:nvPr/>
          </p:nvSpPr>
          <p:spPr>
            <a:xfrm>
              <a:off x="237100" y="1756650"/>
              <a:ext cx="135500" cy="126300"/>
            </a:xfrm>
            <a:custGeom>
              <a:rect b="b" l="l" r="r" t="t"/>
              <a:pathLst>
                <a:path extrusionOk="0" h="5052" w="5420">
                  <a:moveTo>
                    <a:pt x="2742" y="1"/>
                  </a:moveTo>
                  <a:cubicBezTo>
                    <a:pt x="1965" y="1"/>
                    <a:pt x="901" y="131"/>
                    <a:pt x="125" y="728"/>
                  </a:cubicBezTo>
                  <a:cubicBezTo>
                    <a:pt x="1" y="826"/>
                    <a:pt x="16" y="1023"/>
                    <a:pt x="154" y="1123"/>
                  </a:cubicBezTo>
                  <a:cubicBezTo>
                    <a:pt x="478" y="1352"/>
                    <a:pt x="677" y="1350"/>
                    <a:pt x="1103" y="1777"/>
                  </a:cubicBezTo>
                  <a:cubicBezTo>
                    <a:pt x="1656" y="2330"/>
                    <a:pt x="1486" y="2498"/>
                    <a:pt x="2039" y="3053"/>
                  </a:cubicBezTo>
                  <a:cubicBezTo>
                    <a:pt x="2592" y="3606"/>
                    <a:pt x="2762" y="3436"/>
                    <a:pt x="3316" y="3989"/>
                  </a:cubicBezTo>
                  <a:cubicBezTo>
                    <a:pt x="3742" y="4416"/>
                    <a:pt x="3740" y="4615"/>
                    <a:pt x="3970" y="4938"/>
                  </a:cubicBezTo>
                  <a:cubicBezTo>
                    <a:pt x="4023" y="5013"/>
                    <a:pt x="4105" y="5052"/>
                    <a:pt x="4185" y="5052"/>
                  </a:cubicBezTo>
                  <a:cubicBezTo>
                    <a:pt x="4253" y="5052"/>
                    <a:pt x="4319" y="5024"/>
                    <a:pt x="4363" y="4967"/>
                  </a:cubicBezTo>
                  <a:cubicBezTo>
                    <a:pt x="5420" y="3598"/>
                    <a:pt x="5015" y="1327"/>
                    <a:pt x="5015" y="1327"/>
                  </a:cubicBezTo>
                  <a:lnTo>
                    <a:pt x="4983" y="679"/>
                  </a:lnTo>
                  <a:lnTo>
                    <a:pt x="4413" y="111"/>
                  </a:lnTo>
                  <a:lnTo>
                    <a:pt x="3766" y="77"/>
                  </a:lnTo>
                  <a:cubicBezTo>
                    <a:pt x="3766" y="77"/>
                    <a:pt x="3338" y="1"/>
                    <a:pt x="2742" y="1"/>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5"/>
            <p:cNvSpPr/>
            <p:nvPr/>
          </p:nvSpPr>
          <p:spPr>
            <a:xfrm>
              <a:off x="327950" y="1759275"/>
              <a:ext cx="44650" cy="123675"/>
            </a:xfrm>
            <a:custGeom>
              <a:rect b="b" l="l" r="r" t="t"/>
              <a:pathLst>
                <a:path extrusionOk="0" h="4947" w="1786">
                  <a:moveTo>
                    <a:pt x="693" y="1"/>
                  </a:moveTo>
                  <a:lnTo>
                    <a:pt x="722" y="562"/>
                  </a:lnTo>
                  <a:cubicBezTo>
                    <a:pt x="722" y="562"/>
                    <a:pt x="1034" y="2893"/>
                    <a:pt x="0" y="4265"/>
                  </a:cubicBezTo>
                  <a:cubicBezTo>
                    <a:pt x="135" y="4466"/>
                    <a:pt x="186" y="4623"/>
                    <a:pt x="336" y="4833"/>
                  </a:cubicBezTo>
                  <a:cubicBezTo>
                    <a:pt x="389" y="4908"/>
                    <a:pt x="471" y="4947"/>
                    <a:pt x="551" y="4947"/>
                  </a:cubicBezTo>
                  <a:cubicBezTo>
                    <a:pt x="619" y="4947"/>
                    <a:pt x="685" y="4919"/>
                    <a:pt x="729" y="4862"/>
                  </a:cubicBezTo>
                  <a:cubicBezTo>
                    <a:pt x="1786" y="3493"/>
                    <a:pt x="1381" y="1222"/>
                    <a:pt x="1381" y="1222"/>
                  </a:cubicBezTo>
                  <a:lnTo>
                    <a:pt x="1347" y="574"/>
                  </a:lnTo>
                  <a:lnTo>
                    <a:pt x="779" y="6"/>
                  </a:lnTo>
                  <a:lnTo>
                    <a:pt x="693" y="1"/>
                  </a:ln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5"/>
            <p:cNvSpPr/>
            <p:nvPr/>
          </p:nvSpPr>
          <p:spPr>
            <a:xfrm>
              <a:off x="485925" y="1576200"/>
              <a:ext cx="29425" cy="50025"/>
            </a:xfrm>
            <a:custGeom>
              <a:rect b="b" l="l" r="r" t="t"/>
              <a:pathLst>
                <a:path extrusionOk="0" h="2001" w="1177">
                  <a:moveTo>
                    <a:pt x="925" y="1"/>
                  </a:moveTo>
                  <a:cubicBezTo>
                    <a:pt x="858" y="1"/>
                    <a:pt x="790" y="32"/>
                    <a:pt x="746" y="90"/>
                  </a:cubicBezTo>
                  <a:cubicBezTo>
                    <a:pt x="320" y="669"/>
                    <a:pt x="132" y="1353"/>
                    <a:pt x="33" y="1721"/>
                  </a:cubicBezTo>
                  <a:cubicBezTo>
                    <a:pt x="1" y="1839"/>
                    <a:pt x="70" y="1960"/>
                    <a:pt x="188" y="1994"/>
                  </a:cubicBezTo>
                  <a:cubicBezTo>
                    <a:pt x="208" y="1999"/>
                    <a:pt x="227" y="2001"/>
                    <a:pt x="247" y="2001"/>
                  </a:cubicBezTo>
                  <a:cubicBezTo>
                    <a:pt x="347" y="2001"/>
                    <a:pt x="434" y="1933"/>
                    <a:pt x="461" y="1837"/>
                  </a:cubicBezTo>
                  <a:cubicBezTo>
                    <a:pt x="561" y="1475"/>
                    <a:pt x="724" y="866"/>
                    <a:pt x="1104" y="355"/>
                  </a:cubicBezTo>
                  <a:cubicBezTo>
                    <a:pt x="1176" y="255"/>
                    <a:pt x="1156" y="117"/>
                    <a:pt x="1056" y="45"/>
                  </a:cubicBezTo>
                  <a:cubicBezTo>
                    <a:pt x="1017" y="15"/>
                    <a:pt x="971" y="1"/>
                    <a:pt x="925"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5"/>
            <p:cNvSpPr/>
            <p:nvPr/>
          </p:nvSpPr>
          <p:spPr>
            <a:xfrm>
              <a:off x="496950" y="1609050"/>
              <a:ext cx="51475" cy="28300"/>
            </a:xfrm>
            <a:custGeom>
              <a:rect b="b" l="l" r="r" t="t"/>
              <a:pathLst>
                <a:path extrusionOk="0" h="1132" w="2059">
                  <a:moveTo>
                    <a:pt x="1808" y="1"/>
                  </a:moveTo>
                  <a:cubicBezTo>
                    <a:pt x="1762" y="1"/>
                    <a:pt x="1716" y="15"/>
                    <a:pt x="1676" y="44"/>
                  </a:cubicBezTo>
                  <a:cubicBezTo>
                    <a:pt x="1148" y="444"/>
                    <a:pt x="518" y="607"/>
                    <a:pt x="180" y="695"/>
                  </a:cubicBezTo>
                  <a:cubicBezTo>
                    <a:pt x="71" y="724"/>
                    <a:pt x="0" y="828"/>
                    <a:pt x="15" y="938"/>
                  </a:cubicBezTo>
                  <a:cubicBezTo>
                    <a:pt x="29" y="1048"/>
                    <a:pt x="121" y="1132"/>
                    <a:pt x="233" y="1132"/>
                  </a:cubicBezTo>
                  <a:cubicBezTo>
                    <a:pt x="234" y="1132"/>
                    <a:pt x="235" y="1132"/>
                    <a:pt x="236" y="1132"/>
                  </a:cubicBezTo>
                  <a:cubicBezTo>
                    <a:pt x="255" y="1132"/>
                    <a:pt x="273" y="1130"/>
                    <a:pt x="292" y="1125"/>
                  </a:cubicBezTo>
                  <a:cubicBezTo>
                    <a:pt x="659" y="1031"/>
                    <a:pt x="1346" y="852"/>
                    <a:pt x="1944" y="398"/>
                  </a:cubicBezTo>
                  <a:cubicBezTo>
                    <a:pt x="2040" y="322"/>
                    <a:pt x="2059" y="186"/>
                    <a:pt x="1985" y="88"/>
                  </a:cubicBezTo>
                  <a:cubicBezTo>
                    <a:pt x="1942" y="31"/>
                    <a:pt x="1875" y="1"/>
                    <a:pt x="1808"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5"/>
            <p:cNvSpPr/>
            <p:nvPr/>
          </p:nvSpPr>
          <p:spPr>
            <a:xfrm>
              <a:off x="298425" y="1763800"/>
              <a:ext cx="51550" cy="27200"/>
            </a:xfrm>
            <a:custGeom>
              <a:rect b="b" l="l" r="r" t="t"/>
              <a:pathLst>
                <a:path extrusionOk="0" h="1088" w="2062">
                  <a:moveTo>
                    <a:pt x="1814" y="0"/>
                  </a:moveTo>
                  <a:cubicBezTo>
                    <a:pt x="1795" y="0"/>
                    <a:pt x="1774" y="3"/>
                    <a:pt x="1754" y="9"/>
                  </a:cubicBezTo>
                  <a:cubicBezTo>
                    <a:pt x="1400" y="105"/>
                    <a:pt x="744" y="284"/>
                    <a:pt x="178" y="683"/>
                  </a:cubicBezTo>
                  <a:cubicBezTo>
                    <a:pt x="1" y="810"/>
                    <a:pt x="90" y="1088"/>
                    <a:pt x="308" y="1088"/>
                  </a:cubicBezTo>
                  <a:cubicBezTo>
                    <a:pt x="353" y="1088"/>
                    <a:pt x="397" y="1073"/>
                    <a:pt x="434" y="1046"/>
                  </a:cubicBezTo>
                  <a:cubicBezTo>
                    <a:pt x="937" y="692"/>
                    <a:pt x="1522" y="533"/>
                    <a:pt x="1871" y="437"/>
                  </a:cubicBezTo>
                  <a:cubicBezTo>
                    <a:pt x="1991" y="407"/>
                    <a:pt x="2061" y="284"/>
                    <a:pt x="2029" y="164"/>
                  </a:cubicBezTo>
                  <a:cubicBezTo>
                    <a:pt x="2001" y="66"/>
                    <a:pt x="1912" y="0"/>
                    <a:pt x="1814"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5"/>
            <p:cNvSpPr/>
            <p:nvPr/>
          </p:nvSpPr>
          <p:spPr>
            <a:xfrm>
              <a:off x="331575" y="1774475"/>
              <a:ext cx="29525" cy="49150"/>
            </a:xfrm>
            <a:custGeom>
              <a:rect b="b" l="l" r="r" t="t"/>
              <a:pathLst>
                <a:path extrusionOk="0" h="1966" w="1181">
                  <a:moveTo>
                    <a:pt x="931" y="1"/>
                  </a:moveTo>
                  <a:cubicBezTo>
                    <a:pt x="831" y="1"/>
                    <a:pt x="741" y="70"/>
                    <a:pt x="717" y="172"/>
                  </a:cubicBezTo>
                  <a:cubicBezTo>
                    <a:pt x="633" y="496"/>
                    <a:pt x="476" y="1098"/>
                    <a:pt x="105" y="1613"/>
                  </a:cubicBezTo>
                  <a:cubicBezTo>
                    <a:pt x="0" y="1760"/>
                    <a:pt x="105" y="1964"/>
                    <a:pt x="285" y="1966"/>
                  </a:cubicBezTo>
                  <a:cubicBezTo>
                    <a:pt x="356" y="1966"/>
                    <a:pt x="423" y="1930"/>
                    <a:pt x="466" y="1873"/>
                  </a:cubicBezTo>
                  <a:cubicBezTo>
                    <a:pt x="885" y="1290"/>
                    <a:pt x="1054" y="636"/>
                    <a:pt x="1147" y="283"/>
                  </a:cubicBezTo>
                  <a:cubicBezTo>
                    <a:pt x="1181" y="163"/>
                    <a:pt x="1108" y="39"/>
                    <a:pt x="988" y="8"/>
                  </a:cubicBezTo>
                  <a:cubicBezTo>
                    <a:pt x="969" y="3"/>
                    <a:pt x="950" y="1"/>
                    <a:pt x="931"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5"/>
            <p:cNvSpPr/>
            <p:nvPr/>
          </p:nvSpPr>
          <p:spPr>
            <a:xfrm>
              <a:off x="303025" y="1590700"/>
              <a:ext cx="237900" cy="216750"/>
            </a:xfrm>
            <a:custGeom>
              <a:rect b="b" l="l" r="r" t="t"/>
              <a:pathLst>
                <a:path extrusionOk="0" h="8670" w="9516">
                  <a:moveTo>
                    <a:pt x="4758" y="1"/>
                  </a:moveTo>
                  <a:cubicBezTo>
                    <a:pt x="3649" y="1"/>
                    <a:pt x="2540" y="424"/>
                    <a:pt x="1694" y="1271"/>
                  </a:cubicBezTo>
                  <a:cubicBezTo>
                    <a:pt x="1" y="2963"/>
                    <a:pt x="1" y="5707"/>
                    <a:pt x="1694" y="7400"/>
                  </a:cubicBezTo>
                  <a:cubicBezTo>
                    <a:pt x="2540" y="8246"/>
                    <a:pt x="3649" y="8669"/>
                    <a:pt x="4758" y="8669"/>
                  </a:cubicBezTo>
                  <a:cubicBezTo>
                    <a:pt x="5867" y="8669"/>
                    <a:pt x="6976" y="8246"/>
                    <a:pt x="7823" y="7400"/>
                  </a:cubicBezTo>
                  <a:cubicBezTo>
                    <a:pt x="9516" y="5707"/>
                    <a:pt x="9516" y="2963"/>
                    <a:pt x="7823" y="1271"/>
                  </a:cubicBezTo>
                  <a:cubicBezTo>
                    <a:pt x="6976" y="424"/>
                    <a:pt x="5867" y="1"/>
                    <a:pt x="4758" y="1"/>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5"/>
            <p:cNvSpPr/>
            <p:nvPr/>
          </p:nvSpPr>
          <p:spPr>
            <a:xfrm>
              <a:off x="337475" y="1614575"/>
              <a:ext cx="203450" cy="192850"/>
            </a:xfrm>
            <a:custGeom>
              <a:rect b="b" l="l" r="r" t="t"/>
              <a:pathLst>
                <a:path extrusionOk="0" h="7714" w="8138">
                  <a:moveTo>
                    <a:pt x="6092" y="0"/>
                  </a:moveTo>
                  <a:lnTo>
                    <a:pt x="6092" y="0"/>
                  </a:lnTo>
                  <a:cubicBezTo>
                    <a:pt x="7460" y="1702"/>
                    <a:pt x="7354" y="4195"/>
                    <a:pt x="5775" y="5775"/>
                  </a:cubicBezTo>
                  <a:cubicBezTo>
                    <a:pt x="4930" y="6621"/>
                    <a:pt x="3821" y="7044"/>
                    <a:pt x="2712" y="7044"/>
                  </a:cubicBezTo>
                  <a:cubicBezTo>
                    <a:pt x="1751" y="7044"/>
                    <a:pt x="790" y="6726"/>
                    <a:pt x="0" y="6091"/>
                  </a:cubicBezTo>
                  <a:lnTo>
                    <a:pt x="0" y="6091"/>
                  </a:lnTo>
                  <a:cubicBezTo>
                    <a:pt x="100" y="6214"/>
                    <a:pt x="204" y="6332"/>
                    <a:pt x="317" y="6445"/>
                  </a:cubicBezTo>
                  <a:cubicBezTo>
                    <a:pt x="1163" y="7290"/>
                    <a:pt x="2272" y="7713"/>
                    <a:pt x="3381" y="7713"/>
                  </a:cubicBezTo>
                  <a:cubicBezTo>
                    <a:pt x="4491" y="7713"/>
                    <a:pt x="5600" y="7290"/>
                    <a:pt x="6446" y="6445"/>
                  </a:cubicBezTo>
                  <a:cubicBezTo>
                    <a:pt x="8138" y="4752"/>
                    <a:pt x="8138" y="2008"/>
                    <a:pt x="6445" y="316"/>
                  </a:cubicBezTo>
                  <a:cubicBezTo>
                    <a:pt x="6333" y="204"/>
                    <a:pt x="6215" y="98"/>
                    <a:pt x="6092" y="0"/>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5"/>
            <p:cNvSpPr/>
            <p:nvPr/>
          </p:nvSpPr>
          <p:spPr>
            <a:xfrm>
              <a:off x="303025" y="1613775"/>
              <a:ext cx="52175" cy="170625"/>
            </a:xfrm>
            <a:custGeom>
              <a:rect b="b" l="l" r="r" t="t"/>
              <a:pathLst>
                <a:path extrusionOk="0" h="6825" w="2087">
                  <a:moveTo>
                    <a:pt x="2086" y="0"/>
                  </a:moveTo>
                  <a:cubicBezTo>
                    <a:pt x="1948" y="108"/>
                    <a:pt x="1817" y="223"/>
                    <a:pt x="1694" y="348"/>
                  </a:cubicBezTo>
                  <a:cubicBezTo>
                    <a:pt x="1" y="2040"/>
                    <a:pt x="1" y="4784"/>
                    <a:pt x="1694" y="6477"/>
                  </a:cubicBezTo>
                  <a:cubicBezTo>
                    <a:pt x="1817" y="6600"/>
                    <a:pt x="1948" y="6716"/>
                    <a:pt x="2086" y="6824"/>
                  </a:cubicBezTo>
                  <a:lnTo>
                    <a:pt x="2086" y="0"/>
                  </a:ln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5"/>
            <p:cNvSpPr/>
            <p:nvPr/>
          </p:nvSpPr>
          <p:spPr>
            <a:xfrm>
              <a:off x="488875" y="1613850"/>
              <a:ext cx="52050" cy="170450"/>
            </a:xfrm>
            <a:custGeom>
              <a:rect b="b" l="l" r="r" t="t"/>
              <a:pathLst>
                <a:path extrusionOk="0" h="6818" w="2082">
                  <a:moveTo>
                    <a:pt x="1" y="1"/>
                  </a:moveTo>
                  <a:lnTo>
                    <a:pt x="1" y="6818"/>
                  </a:lnTo>
                  <a:cubicBezTo>
                    <a:pt x="136" y="6711"/>
                    <a:pt x="266" y="6597"/>
                    <a:pt x="389" y="6474"/>
                  </a:cubicBezTo>
                  <a:cubicBezTo>
                    <a:pt x="2082" y="4781"/>
                    <a:pt x="2082" y="2037"/>
                    <a:pt x="389" y="345"/>
                  </a:cubicBezTo>
                  <a:cubicBezTo>
                    <a:pt x="266" y="221"/>
                    <a:pt x="136" y="107"/>
                    <a:pt x="1" y="1"/>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5"/>
            <p:cNvSpPr/>
            <p:nvPr/>
          </p:nvSpPr>
          <p:spPr>
            <a:xfrm>
              <a:off x="488875" y="1614575"/>
              <a:ext cx="52050" cy="169725"/>
            </a:xfrm>
            <a:custGeom>
              <a:rect b="b" l="l" r="r" t="t"/>
              <a:pathLst>
                <a:path extrusionOk="0" h="6789" w="2082">
                  <a:moveTo>
                    <a:pt x="36" y="0"/>
                  </a:moveTo>
                  <a:lnTo>
                    <a:pt x="36" y="0"/>
                  </a:lnTo>
                  <a:cubicBezTo>
                    <a:pt x="1318" y="1594"/>
                    <a:pt x="1306" y="3883"/>
                    <a:pt x="1" y="5465"/>
                  </a:cubicBezTo>
                  <a:lnTo>
                    <a:pt x="1" y="6789"/>
                  </a:lnTo>
                  <a:cubicBezTo>
                    <a:pt x="136" y="6682"/>
                    <a:pt x="266" y="6568"/>
                    <a:pt x="389" y="6445"/>
                  </a:cubicBezTo>
                  <a:cubicBezTo>
                    <a:pt x="2082" y="4752"/>
                    <a:pt x="2082" y="2008"/>
                    <a:pt x="389" y="316"/>
                  </a:cubicBezTo>
                  <a:cubicBezTo>
                    <a:pt x="277" y="204"/>
                    <a:pt x="159" y="98"/>
                    <a:pt x="36" y="0"/>
                  </a:cubicBezTo>
                  <a:close/>
                </a:path>
              </a:pathLst>
            </a:custGeom>
            <a:solidFill>
              <a:srgbClr val="DB06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5"/>
            <p:cNvSpPr/>
            <p:nvPr/>
          </p:nvSpPr>
          <p:spPr>
            <a:xfrm>
              <a:off x="399725" y="1590725"/>
              <a:ext cx="44600" cy="216700"/>
            </a:xfrm>
            <a:custGeom>
              <a:rect b="b" l="l" r="r" t="t"/>
              <a:pathLst>
                <a:path extrusionOk="0" h="8668" w="1784">
                  <a:moveTo>
                    <a:pt x="893" y="0"/>
                  </a:moveTo>
                  <a:cubicBezTo>
                    <a:pt x="594" y="0"/>
                    <a:pt x="295" y="31"/>
                    <a:pt x="1" y="93"/>
                  </a:cubicBezTo>
                  <a:lnTo>
                    <a:pt x="1" y="8576"/>
                  </a:lnTo>
                  <a:cubicBezTo>
                    <a:pt x="295" y="8637"/>
                    <a:pt x="594" y="8668"/>
                    <a:pt x="893" y="8668"/>
                  </a:cubicBezTo>
                  <a:cubicBezTo>
                    <a:pt x="1191" y="8668"/>
                    <a:pt x="1490" y="8637"/>
                    <a:pt x="1783" y="8576"/>
                  </a:cubicBezTo>
                  <a:lnTo>
                    <a:pt x="1783" y="93"/>
                  </a:lnTo>
                  <a:cubicBezTo>
                    <a:pt x="1490" y="31"/>
                    <a:pt x="1191" y="0"/>
                    <a:pt x="893" y="0"/>
                  </a:cubicBez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5"/>
            <p:cNvSpPr/>
            <p:nvPr/>
          </p:nvSpPr>
          <p:spPr>
            <a:xfrm>
              <a:off x="399725" y="1783425"/>
              <a:ext cx="44600" cy="24025"/>
            </a:xfrm>
            <a:custGeom>
              <a:rect b="b" l="l" r="r" t="t"/>
              <a:pathLst>
                <a:path extrusionOk="0" h="961" w="1784">
                  <a:moveTo>
                    <a:pt x="1783" y="1"/>
                  </a:moveTo>
                  <a:cubicBezTo>
                    <a:pt x="1284" y="193"/>
                    <a:pt x="752" y="291"/>
                    <a:pt x="217" y="291"/>
                  </a:cubicBezTo>
                  <a:cubicBezTo>
                    <a:pt x="145" y="291"/>
                    <a:pt x="73" y="290"/>
                    <a:pt x="1" y="286"/>
                  </a:cubicBezTo>
                  <a:lnTo>
                    <a:pt x="1" y="869"/>
                  </a:lnTo>
                  <a:cubicBezTo>
                    <a:pt x="293" y="930"/>
                    <a:pt x="591" y="961"/>
                    <a:pt x="889" y="961"/>
                  </a:cubicBezTo>
                  <a:cubicBezTo>
                    <a:pt x="1185" y="961"/>
                    <a:pt x="1481" y="931"/>
                    <a:pt x="1771" y="871"/>
                  </a:cubicBezTo>
                  <a:lnTo>
                    <a:pt x="1783" y="868"/>
                  </a:lnTo>
                  <a:lnTo>
                    <a:pt x="1783" y="1"/>
                  </a:lnTo>
                  <a:close/>
                </a:path>
              </a:pathLst>
            </a:custGeom>
            <a:solidFill>
              <a:srgbClr val="DB06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65"/>
          <p:cNvGrpSpPr/>
          <p:nvPr/>
        </p:nvGrpSpPr>
        <p:grpSpPr>
          <a:xfrm>
            <a:off x="1723925" y="2631900"/>
            <a:ext cx="179175" cy="367825"/>
            <a:chOff x="915650" y="2631900"/>
            <a:chExt cx="179175" cy="367825"/>
          </a:xfrm>
        </p:grpSpPr>
        <p:sp>
          <p:nvSpPr>
            <p:cNvPr id="5890" name="Google Shape;5890;p65"/>
            <p:cNvSpPr/>
            <p:nvPr/>
          </p:nvSpPr>
          <p:spPr>
            <a:xfrm>
              <a:off x="983700" y="2808125"/>
              <a:ext cx="43100" cy="191550"/>
            </a:xfrm>
            <a:custGeom>
              <a:rect b="b" l="l" r="r" t="t"/>
              <a:pathLst>
                <a:path extrusionOk="0" h="7662" w="1724">
                  <a:moveTo>
                    <a:pt x="0" y="0"/>
                  </a:moveTo>
                  <a:lnTo>
                    <a:pt x="0" y="6800"/>
                  </a:lnTo>
                  <a:cubicBezTo>
                    <a:pt x="0" y="7277"/>
                    <a:pt x="385" y="7662"/>
                    <a:pt x="862" y="7662"/>
                  </a:cubicBezTo>
                  <a:cubicBezTo>
                    <a:pt x="1337" y="7662"/>
                    <a:pt x="1723" y="7277"/>
                    <a:pt x="1723" y="6800"/>
                  </a:cubicBezTo>
                  <a:lnTo>
                    <a:pt x="1723" y="0"/>
                  </a:ln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5"/>
            <p:cNvSpPr/>
            <p:nvPr/>
          </p:nvSpPr>
          <p:spPr>
            <a:xfrm>
              <a:off x="993850" y="2808125"/>
              <a:ext cx="32950" cy="191600"/>
            </a:xfrm>
            <a:custGeom>
              <a:rect b="b" l="l" r="r" t="t"/>
              <a:pathLst>
                <a:path extrusionOk="0" h="7664" w="1318">
                  <a:moveTo>
                    <a:pt x="407" y="0"/>
                  </a:moveTo>
                  <a:lnTo>
                    <a:pt x="407" y="6800"/>
                  </a:lnTo>
                  <a:cubicBezTo>
                    <a:pt x="407" y="7099"/>
                    <a:pt x="253" y="7375"/>
                    <a:pt x="0" y="7532"/>
                  </a:cubicBezTo>
                  <a:cubicBezTo>
                    <a:pt x="146" y="7623"/>
                    <a:pt x="301" y="7664"/>
                    <a:pt x="454" y="7664"/>
                  </a:cubicBezTo>
                  <a:cubicBezTo>
                    <a:pt x="902" y="7664"/>
                    <a:pt x="1317" y="7305"/>
                    <a:pt x="1317" y="6800"/>
                  </a:cubicBezTo>
                  <a:lnTo>
                    <a:pt x="1317" y="0"/>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5"/>
            <p:cNvSpPr/>
            <p:nvPr/>
          </p:nvSpPr>
          <p:spPr>
            <a:xfrm>
              <a:off x="922900" y="2639250"/>
              <a:ext cx="164675" cy="264650"/>
            </a:xfrm>
            <a:custGeom>
              <a:rect b="b" l="l" r="r" t="t"/>
              <a:pathLst>
                <a:path extrusionOk="0" h="10586" w="6587">
                  <a:moveTo>
                    <a:pt x="3294" y="0"/>
                  </a:moveTo>
                  <a:cubicBezTo>
                    <a:pt x="1474" y="0"/>
                    <a:pt x="1" y="1474"/>
                    <a:pt x="1" y="3292"/>
                  </a:cubicBezTo>
                  <a:lnTo>
                    <a:pt x="1" y="9428"/>
                  </a:lnTo>
                  <a:cubicBezTo>
                    <a:pt x="1" y="10068"/>
                    <a:pt x="520" y="10586"/>
                    <a:pt x="1161" y="10586"/>
                  </a:cubicBezTo>
                  <a:lnTo>
                    <a:pt x="5427" y="10586"/>
                  </a:lnTo>
                  <a:cubicBezTo>
                    <a:pt x="5428" y="10586"/>
                    <a:pt x="5429" y="10586"/>
                    <a:pt x="5430" y="10586"/>
                  </a:cubicBezTo>
                  <a:cubicBezTo>
                    <a:pt x="6069" y="10586"/>
                    <a:pt x="6587" y="10067"/>
                    <a:pt x="6587" y="9428"/>
                  </a:cubicBezTo>
                  <a:lnTo>
                    <a:pt x="6587" y="3292"/>
                  </a:lnTo>
                  <a:cubicBezTo>
                    <a:pt x="6587" y="1474"/>
                    <a:pt x="5111" y="0"/>
                    <a:pt x="3294" y="0"/>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5"/>
            <p:cNvSpPr/>
            <p:nvPr/>
          </p:nvSpPr>
          <p:spPr>
            <a:xfrm>
              <a:off x="915650" y="2631900"/>
              <a:ext cx="179175" cy="198925"/>
            </a:xfrm>
            <a:custGeom>
              <a:rect b="b" l="l" r="r" t="t"/>
              <a:pathLst>
                <a:path extrusionOk="0" h="7957" w="7167">
                  <a:moveTo>
                    <a:pt x="3562" y="1"/>
                  </a:moveTo>
                  <a:cubicBezTo>
                    <a:pt x="1597" y="13"/>
                    <a:pt x="1" y="1640"/>
                    <a:pt x="1" y="3626"/>
                  </a:cubicBezTo>
                  <a:lnTo>
                    <a:pt x="1" y="5560"/>
                  </a:lnTo>
                  <a:cubicBezTo>
                    <a:pt x="1" y="5854"/>
                    <a:pt x="238" y="6090"/>
                    <a:pt x="532" y="6091"/>
                  </a:cubicBezTo>
                  <a:lnTo>
                    <a:pt x="1957" y="6091"/>
                  </a:lnTo>
                  <a:cubicBezTo>
                    <a:pt x="1958" y="6091"/>
                    <a:pt x="1959" y="6091"/>
                    <a:pt x="1960" y="6091"/>
                  </a:cubicBezTo>
                  <a:cubicBezTo>
                    <a:pt x="2180" y="6091"/>
                    <a:pt x="2372" y="6236"/>
                    <a:pt x="2432" y="6445"/>
                  </a:cubicBezTo>
                  <a:cubicBezTo>
                    <a:pt x="2518" y="6739"/>
                    <a:pt x="2785" y="6936"/>
                    <a:pt x="3083" y="6936"/>
                  </a:cubicBezTo>
                  <a:cubicBezTo>
                    <a:pt x="3114" y="6936"/>
                    <a:pt x="3145" y="6934"/>
                    <a:pt x="3176" y="6929"/>
                  </a:cubicBezTo>
                  <a:cubicBezTo>
                    <a:pt x="3508" y="6884"/>
                    <a:pt x="3757" y="6601"/>
                    <a:pt x="3761" y="6263"/>
                  </a:cubicBezTo>
                  <a:lnTo>
                    <a:pt x="3761" y="5847"/>
                  </a:lnTo>
                  <a:cubicBezTo>
                    <a:pt x="3761" y="5280"/>
                    <a:pt x="4219" y="4820"/>
                    <a:pt x="4786" y="4820"/>
                  </a:cubicBezTo>
                  <a:cubicBezTo>
                    <a:pt x="5353" y="4820"/>
                    <a:pt x="5811" y="5280"/>
                    <a:pt x="5811" y="5847"/>
                  </a:cubicBezTo>
                  <a:lnTo>
                    <a:pt x="5811" y="7280"/>
                  </a:lnTo>
                  <a:cubicBezTo>
                    <a:pt x="5813" y="7653"/>
                    <a:pt x="6115" y="7956"/>
                    <a:pt x="6489" y="7956"/>
                  </a:cubicBezTo>
                  <a:cubicBezTo>
                    <a:pt x="6863" y="7956"/>
                    <a:pt x="7167" y="7653"/>
                    <a:pt x="7167" y="7277"/>
                  </a:cubicBezTo>
                  <a:lnTo>
                    <a:pt x="7167" y="3584"/>
                  </a:lnTo>
                  <a:cubicBezTo>
                    <a:pt x="7167" y="1609"/>
                    <a:pt x="5558" y="1"/>
                    <a:pt x="3584"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5"/>
            <p:cNvSpPr/>
            <p:nvPr/>
          </p:nvSpPr>
          <p:spPr>
            <a:xfrm>
              <a:off x="1019975" y="2640550"/>
              <a:ext cx="67575" cy="263350"/>
            </a:xfrm>
            <a:custGeom>
              <a:rect b="b" l="l" r="r" t="t"/>
              <a:pathLst>
                <a:path extrusionOk="0" h="10534" w="2703">
                  <a:moveTo>
                    <a:pt x="1" y="1"/>
                  </a:moveTo>
                  <a:lnTo>
                    <a:pt x="1" y="1"/>
                  </a:lnTo>
                  <a:cubicBezTo>
                    <a:pt x="1254" y="592"/>
                    <a:pt x="2053" y="1854"/>
                    <a:pt x="2055" y="3240"/>
                  </a:cubicBezTo>
                  <a:lnTo>
                    <a:pt x="2055" y="6934"/>
                  </a:lnTo>
                  <a:cubicBezTo>
                    <a:pt x="2055" y="7118"/>
                    <a:pt x="1980" y="7293"/>
                    <a:pt x="1847" y="7421"/>
                  </a:cubicBezTo>
                  <a:cubicBezTo>
                    <a:pt x="1795" y="7470"/>
                    <a:pt x="1765" y="7538"/>
                    <a:pt x="1765" y="7608"/>
                  </a:cubicBezTo>
                  <a:lnTo>
                    <a:pt x="1765" y="9374"/>
                  </a:lnTo>
                  <a:cubicBezTo>
                    <a:pt x="1765" y="10015"/>
                    <a:pt x="1245" y="10534"/>
                    <a:pt x="605" y="10534"/>
                  </a:cubicBezTo>
                  <a:lnTo>
                    <a:pt x="1544" y="10534"/>
                  </a:lnTo>
                  <a:cubicBezTo>
                    <a:pt x="2183" y="10534"/>
                    <a:pt x="2702" y="10015"/>
                    <a:pt x="2702" y="9374"/>
                  </a:cubicBezTo>
                  <a:lnTo>
                    <a:pt x="2702" y="3240"/>
                  </a:lnTo>
                  <a:cubicBezTo>
                    <a:pt x="2702" y="1650"/>
                    <a:pt x="1566" y="287"/>
                    <a:pt x="1" y="1"/>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5"/>
            <p:cNvSpPr/>
            <p:nvPr/>
          </p:nvSpPr>
          <p:spPr>
            <a:xfrm>
              <a:off x="993500" y="2631950"/>
              <a:ext cx="101325" cy="198875"/>
            </a:xfrm>
            <a:custGeom>
              <a:rect b="b" l="l" r="r" t="t"/>
              <a:pathLst>
                <a:path extrusionOk="0" h="7955" w="4053">
                  <a:moveTo>
                    <a:pt x="448" y="1"/>
                  </a:moveTo>
                  <a:cubicBezTo>
                    <a:pt x="299" y="2"/>
                    <a:pt x="149" y="12"/>
                    <a:pt x="1" y="33"/>
                  </a:cubicBezTo>
                  <a:cubicBezTo>
                    <a:pt x="1756" y="264"/>
                    <a:pt x="3114" y="1768"/>
                    <a:pt x="3114" y="3584"/>
                  </a:cubicBezTo>
                  <a:lnTo>
                    <a:pt x="3114" y="7278"/>
                  </a:lnTo>
                  <a:cubicBezTo>
                    <a:pt x="3114" y="7462"/>
                    <a:pt x="3039" y="7637"/>
                    <a:pt x="2906" y="7765"/>
                  </a:cubicBezTo>
                  <a:cubicBezTo>
                    <a:pt x="3035" y="7889"/>
                    <a:pt x="3203" y="7954"/>
                    <a:pt x="3374" y="7954"/>
                  </a:cubicBezTo>
                  <a:cubicBezTo>
                    <a:pt x="3464" y="7954"/>
                    <a:pt x="3554" y="7937"/>
                    <a:pt x="3640" y="7900"/>
                  </a:cubicBezTo>
                  <a:cubicBezTo>
                    <a:pt x="3891" y="7794"/>
                    <a:pt x="4053" y="7549"/>
                    <a:pt x="4053" y="7278"/>
                  </a:cubicBezTo>
                  <a:lnTo>
                    <a:pt x="4053" y="3584"/>
                  </a:lnTo>
                  <a:cubicBezTo>
                    <a:pt x="4053" y="1609"/>
                    <a:pt x="2444" y="1"/>
                    <a:pt x="470"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5"/>
            <p:cNvSpPr/>
            <p:nvPr/>
          </p:nvSpPr>
          <p:spPr>
            <a:xfrm>
              <a:off x="944200" y="2671525"/>
              <a:ext cx="21425" cy="20300"/>
            </a:xfrm>
            <a:custGeom>
              <a:rect b="b" l="l" r="r" t="t"/>
              <a:pathLst>
                <a:path extrusionOk="0" h="812" w="857">
                  <a:moveTo>
                    <a:pt x="612" y="0"/>
                  </a:moveTo>
                  <a:cubicBezTo>
                    <a:pt x="555" y="0"/>
                    <a:pt x="498" y="22"/>
                    <a:pt x="455" y="65"/>
                  </a:cubicBezTo>
                  <a:lnTo>
                    <a:pt x="88" y="433"/>
                  </a:lnTo>
                  <a:cubicBezTo>
                    <a:pt x="0" y="520"/>
                    <a:pt x="0" y="660"/>
                    <a:pt x="88" y="746"/>
                  </a:cubicBezTo>
                  <a:cubicBezTo>
                    <a:pt x="131" y="790"/>
                    <a:pt x="188" y="812"/>
                    <a:pt x="245" y="812"/>
                  </a:cubicBezTo>
                  <a:cubicBezTo>
                    <a:pt x="302" y="812"/>
                    <a:pt x="358" y="790"/>
                    <a:pt x="401" y="746"/>
                  </a:cubicBezTo>
                  <a:lnTo>
                    <a:pt x="769" y="379"/>
                  </a:lnTo>
                  <a:cubicBezTo>
                    <a:pt x="857" y="293"/>
                    <a:pt x="857" y="151"/>
                    <a:pt x="769" y="65"/>
                  </a:cubicBezTo>
                  <a:cubicBezTo>
                    <a:pt x="726" y="22"/>
                    <a:pt x="669" y="0"/>
                    <a:pt x="612" y="0"/>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5"/>
            <p:cNvSpPr/>
            <p:nvPr/>
          </p:nvSpPr>
          <p:spPr>
            <a:xfrm>
              <a:off x="940275" y="2747250"/>
              <a:ext cx="19800" cy="23800"/>
            </a:xfrm>
            <a:custGeom>
              <a:rect b="b" l="l" r="r" t="t"/>
              <a:pathLst>
                <a:path extrusionOk="0" h="952" w="792">
                  <a:moveTo>
                    <a:pt x="254" y="1"/>
                  </a:moveTo>
                  <a:cubicBezTo>
                    <a:pt x="217" y="1"/>
                    <a:pt x="180" y="10"/>
                    <a:pt x="145" y="29"/>
                  </a:cubicBezTo>
                  <a:cubicBezTo>
                    <a:pt x="39" y="90"/>
                    <a:pt x="0" y="224"/>
                    <a:pt x="61" y="332"/>
                  </a:cubicBezTo>
                  <a:lnTo>
                    <a:pt x="344" y="838"/>
                  </a:lnTo>
                  <a:cubicBezTo>
                    <a:pt x="384" y="910"/>
                    <a:pt x="459" y="951"/>
                    <a:pt x="537" y="951"/>
                  </a:cubicBezTo>
                  <a:cubicBezTo>
                    <a:pt x="574" y="951"/>
                    <a:pt x="611" y="942"/>
                    <a:pt x="646" y="923"/>
                  </a:cubicBezTo>
                  <a:cubicBezTo>
                    <a:pt x="752" y="864"/>
                    <a:pt x="791" y="727"/>
                    <a:pt x="730" y="621"/>
                  </a:cubicBezTo>
                  <a:lnTo>
                    <a:pt x="447" y="115"/>
                  </a:lnTo>
                  <a:cubicBezTo>
                    <a:pt x="407" y="42"/>
                    <a:pt x="332" y="1"/>
                    <a:pt x="254" y="1"/>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5"/>
            <p:cNvSpPr/>
            <p:nvPr/>
          </p:nvSpPr>
          <p:spPr>
            <a:xfrm>
              <a:off x="1020400" y="2653025"/>
              <a:ext cx="20350" cy="23750"/>
            </a:xfrm>
            <a:custGeom>
              <a:rect b="b" l="l" r="r" t="t"/>
              <a:pathLst>
                <a:path extrusionOk="0" h="950" w="814">
                  <a:moveTo>
                    <a:pt x="255" y="1"/>
                  </a:moveTo>
                  <a:cubicBezTo>
                    <a:pt x="218" y="1"/>
                    <a:pt x="180" y="10"/>
                    <a:pt x="146" y="29"/>
                  </a:cubicBezTo>
                  <a:cubicBezTo>
                    <a:pt x="40" y="88"/>
                    <a:pt x="1" y="225"/>
                    <a:pt x="61" y="331"/>
                  </a:cubicBezTo>
                  <a:lnTo>
                    <a:pt x="343" y="837"/>
                  </a:lnTo>
                  <a:cubicBezTo>
                    <a:pt x="383" y="908"/>
                    <a:pt x="458" y="950"/>
                    <a:pt x="539" y="950"/>
                  </a:cubicBezTo>
                  <a:cubicBezTo>
                    <a:pt x="707" y="950"/>
                    <a:pt x="813" y="768"/>
                    <a:pt x="731" y="619"/>
                  </a:cubicBezTo>
                  <a:lnTo>
                    <a:pt x="448" y="114"/>
                  </a:lnTo>
                  <a:cubicBezTo>
                    <a:pt x="408" y="42"/>
                    <a:pt x="333" y="1"/>
                    <a:pt x="255" y="1"/>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5"/>
            <p:cNvSpPr/>
            <p:nvPr/>
          </p:nvSpPr>
          <p:spPr>
            <a:xfrm>
              <a:off x="1053150" y="2716175"/>
              <a:ext cx="22650" cy="20225"/>
            </a:xfrm>
            <a:custGeom>
              <a:rect b="b" l="l" r="r" t="t"/>
              <a:pathLst>
                <a:path extrusionOk="0" h="809" w="906">
                  <a:moveTo>
                    <a:pt x="246" y="0"/>
                  </a:moveTo>
                  <a:cubicBezTo>
                    <a:pt x="189" y="0"/>
                    <a:pt x="132" y="22"/>
                    <a:pt x="89" y="66"/>
                  </a:cubicBezTo>
                  <a:cubicBezTo>
                    <a:pt x="3" y="151"/>
                    <a:pt x="1" y="289"/>
                    <a:pt x="84" y="377"/>
                  </a:cubicBezTo>
                  <a:lnTo>
                    <a:pt x="451" y="744"/>
                  </a:lnTo>
                  <a:cubicBezTo>
                    <a:pt x="493" y="785"/>
                    <a:pt x="549" y="808"/>
                    <a:pt x="608" y="808"/>
                  </a:cubicBezTo>
                  <a:cubicBezTo>
                    <a:pt x="609" y="808"/>
                    <a:pt x="609" y="808"/>
                    <a:pt x="610" y="808"/>
                  </a:cubicBezTo>
                  <a:cubicBezTo>
                    <a:pt x="808" y="808"/>
                    <a:pt x="906" y="568"/>
                    <a:pt x="765" y="429"/>
                  </a:cubicBezTo>
                  <a:lnTo>
                    <a:pt x="397" y="61"/>
                  </a:lnTo>
                  <a:cubicBezTo>
                    <a:pt x="355" y="21"/>
                    <a:pt x="300" y="0"/>
                    <a:pt x="246" y="0"/>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5"/>
            <p:cNvSpPr/>
            <p:nvPr/>
          </p:nvSpPr>
          <p:spPr>
            <a:xfrm>
              <a:off x="992375" y="2714900"/>
              <a:ext cx="11150" cy="22675"/>
            </a:xfrm>
            <a:custGeom>
              <a:rect b="b" l="l" r="r" t="t"/>
              <a:pathLst>
                <a:path extrusionOk="0" h="907" w="446">
                  <a:moveTo>
                    <a:pt x="223" y="1"/>
                  </a:moveTo>
                  <a:cubicBezTo>
                    <a:pt x="100" y="1"/>
                    <a:pt x="0" y="100"/>
                    <a:pt x="0" y="222"/>
                  </a:cubicBezTo>
                  <a:lnTo>
                    <a:pt x="0" y="684"/>
                  </a:lnTo>
                  <a:cubicBezTo>
                    <a:pt x="0" y="807"/>
                    <a:pt x="100" y="906"/>
                    <a:pt x="223" y="906"/>
                  </a:cubicBezTo>
                  <a:cubicBezTo>
                    <a:pt x="346" y="906"/>
                    <a:pt x="446" y="807"/>
                    <a:pt x="446" y="684"/>
                  </a:cubicBezTo>
                  <a:lnTo>
                    <a:pt x="446" y="222"/>
                  </a:lnTo>
                  <a:cubicBezTo>
                    <a:pt x="446" y="100"/>
                    <a:pt x="346" y="1"/>
                    <a:pt x="223" y="1"/>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1" name="Google Shape;5901;p65"/>
          <p:cNvGrpSpPr/>
          <p:nvPr/>
        </p:nvGrpSpPr>
        <p:grpSpPr>
          <a:xfrm>
            <a:off x="6550425" y="3222975"/>
            <a:ext cx="310525" cy="367700"/>
            <a:chOff x="5794050" y="3222975"/>
            <a:chExt cx="310525" cy="367700"/>
          </a:xfrm>
        </p:grpSpPr>
        <p:sp>
          <p:nvSpPr>
            <p:cNvPr id="5902" name="Google Shape;5902;p65"/>
            <p:cNvSpPr/>
            <p:nvPr/>
          </p:nvSpPr>
          <p:spPr>
            <a:xfrm>
              <a:off x="6014800" y="3223225"/>
              <a:ext cx="88000" cy="86300"/>
            </a:xfrm>
            <a:custGeom>
              <a:rect b="b" l="l" r="r" t="t"/>
              <a:pathLst>
                <a:path extrusionOk="0" h="3452" w="3520">
                  <a:moveTo>
                    <a:pt x="2878" y="0"/>
                  </a:moveTo>
                  <a:cubicBezTo>
                    <a:pt x="2719" y="0"/>
                    <a:pt x="2560" y="66"/>
                    <a:pt x="2446" y="197"/>
                  </a:cubicBezTo>
                  <a:lnTo>
                    <a:pt x="1" y="2996"/>
                  </a:lnTo>
                  <a:lnTo>
                    <a:pt x="458" y="3451"/>
                  </a:lnTo>
                  <a:lnTo>
                    <a:pt x="3255" y="1006"/>
                  </a:lnTo>
                  <a:cubicBezTo>
                    <a:pt x="3506" y="789"/>
                    <a:pt x="3520" y="403"/>
                    <a:pt x="3284" y="168"/>
                  </a:cubicBezTo>
                  <a:cubicBezTo>
                    <a:pt x="3172" y="56"/>
                    <a:pt x="3025" y="0"/>
                    <a:pt x="2878" y="0"/>
                  </a:cubicBezTo>
                  <a:close/>
                </a:path>
              </a:pathLst>
            </a:custGeom>
            <a:solidFill>
              <a:srgbClr val="A790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5"/>
            <p:cNvSpPr/>
            <p:nvPr/>
          </p:nvSpPr>
          <p:spPr>
            <a:xfrm>
              <a:off x="5867900" y="3223000"/>
              <a:ext cx="156425" cy="150425"/>
            </a:xfrm>
            <a:custGeom>
              <a:rect b="b" l="l" r="r" t="t"/>
              <a:pathLst>
                <a:path extrusionOk="0" h="6017" w="6257">
                  <a:moveTo>
                    <a:pt x="3250" y="0"/>
                  </a:moveTo>
                  <a:cubicBezTo>
                    <a:pt x="3249" y="0"/>
                    <a:pt x="3248" y="0"/>
                    <a:pt x="3246" y="0"/>
                  </a:cubicBezTo>
                  <a:cubicBezTo>
                    <a:pt x="2029" y="0"/>
                    <a:pt x="933" y="732"/>
                    <a:pt x="468" y="1857"/>
                  </a:cubicBezTo>
                  <a:cubicBezTo>
                    <a:pt x="1" y="2981"/>
                    <a:pt x="259" y="4276"/>
                    <a:pt x="1120" y="5136"/>
                  </a:cubicBezTo>
                  <a:cubicBezTo>
                    <a:pt x="1695" y="5711"/>
                    <a:pt x="2465" y="6017"/>
                    <a:pt x="3248" y="6017"/>
                  </a:cubicBezTo>
                  <a:cubicBezTo>
                    <a:pt x="3636" y="6017"/>
                    <a:pt x="4027" y="5942"/>
                    <a:pt x="4400" y="5787"/>
                  </a:cubicBezTo>
                  <a:cubicBezTo>
                    <a:pt x="5523" y="5322"/>
                    <a:pt x="6256" y="4224"/>
                    <a:pt x="6256" y="3007"/>
                  </a:cubicBezTo>
                  <a:cubicBezTo>
                    <a:pt x="6255" y="1347"/>
                    <a:pt x="4909" y="0"/>
                    <a:pt x="3250"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5"/>
            <p:cNvSpPr/>
            <p:nvPr/>
          </p:nvSpPr>
          <p:spPr>
            <a:xfrm>
              <a:off x="5937425" y="3222975"/>
              <a:ext cx="90050" cy="150475"/>
            </a:xfrm>
            <a:custGeom>
              <a:rect b="b" l="l" r="r" t="t"/>
              <a:pathLst>
                <a:path extrusionOk="0" h="6019" w="3602">
                  <a:moveTo>
                    <a:pt x="439" y="1"/>
                  </a:moveTo>
                  <a:cubicBezTo>
                    <a:pt x="293" y="1"/>
                    <a:pt x="145" y="14"/>
                    <a:pt x="0" y="37"/>
                  </a:cubicBezTo>
                  <a:cubicBezTo>
                    <a:pt x="1464" y="266"/>
                    <a:pt x="2541" y="1527"/>
                    <a:pt x="2541" y="3009"/>
                  </a:cubicBezTo>
                  <a:cubicBezTo>
                    <a:pt x="2541" y="4490"/>
                    <a:pt x="1464" y="5751"/>
                    <a:pt x="0" y="5982"/>
                  </a:cubicBezTo>
                  <a:cubicBezTo>
                    <a:pt x="158" y="6007"/>
                    <a:pt x="315" y="6019"/>
                    <a:pt x="470" y="6019"/>
                  </a:cubicBezTo>
                  <a:cubicBezTo>
                    <a:pt x="2011" y="6019"/>
                    <a:pt x="3341" y="4831"/>
                    <a:pt x="3465" y="3242"/>
                  </a:cubicBezTo>
                  <a:cubicBezTo>
                    <a:pt x="3602" y="1495"/>
                    <a:pt x="2219" y="1"/>
                    <a:pt x="465" y="1"/>
                  </a:cubicBezTo>
                  <a:cubicBezTo>
                    <a:pt x="457" y="1"/>
                    <a:pt x="448" y="1"/>
                    <a:pt x="439"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5"/>
            <p:cNvSpPr/>
            <p:nvPr/>
          </p:nvSpPr>
          <p:spPr>
            <a:xfrm>
              <a:off x="5920550" y="3291625"/>
              <a:ext cx="156375" cy="150450"/>
            </a:xfrm>
            <a:custGeom>
              <a:rect b="b" l="l" r="r" t="t"/>
              <a:pathLst>
                <a:path extrusionOk="0" h="6018" w="6255">
                  <a:moveTo>
                    <a:pt x="3246" y="0"/>
                  </a:moveTo>
                  <a:cubicBezTo>
                    <a:pt x="2029" y="0"/>
                    <a:pt x="933" y="732"/>
                    <a:pt x="468" y="1857"/>
                  </a:cubicBezTo>
                  <a:cubicBezTo>
                    <a:pt x="1" y="2981"/>
                    <a:pt x="259" y="4275"/>
                    <a:pt x="1119" y="5136"/>
                  </a:cubicBezTo>
                  <a:cubicBezTo>
                    <a:pt x="1695" y="5711"/>
                    <a:pt x="2464" y="6017"/>
                    <a:pt x="3246" y="6017"/>
                  </a:cubicBezTo>
                  <a:cubicBezTo>
                    <a:pt x="3634" y="6017"/>
                    <a:pt x="4025" y="5942"/>
                    <a:pt x="4398" y="5787"/>
                  </a:cubicBezTo>
                  <a:cubicBezTo>
                    <a:pt x="5523" y="5322"/>
                    <a:pt x="6255" y="4226"/>
                    <a:pt x="6255" y="3008"/>
                  </a:cubicBezTo>
                  <a:cubicBezTo>
                    <a:pt x="6255" y="1347"/>
                    <a:pt x="4907" y="0"/>
                    <a:pt x="3246" y="0"/>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5"/>
            <p:cNvSpPr/>
            <p:nvPr/>
          </p:nvSpPr>
          <p:spPr>
            <a:xfrm>
              <a:off x="5989525" y="3291575"/>
              <a:ext cx="90725" cy="150500"/>
            </a:xfrm>
            <a:custGeom>
              <a:rect b="b" l="l" r="r" t="t"/>
              <a:pathLst>
                <a:path extrusionOk="0" h="6020" w="3629">
                  <a:moveTo>
                    <a:pt x="487" y="1"/>
                  </a:moveTo>
                  <a:cubicBezTo>
                    <a:pt x="324" y="1"/>
                    <a:pt x="162" y="14"/>
                    <a:pt x="0" y="41"/>
                  </a:cubicBezTo>
                  <a:cubicBezTo>
                    <a:pt x="1454" y="279"/>
                    <a:pt x="2521" y="1537"/>
                    <a:pt x="2521" y="3010"/>
                  </a:cubicBezTo>
                  <a:cubicBezTo>
                    <a:pt x="2521" y="4484"/>
                    <a:pt x="1454" y="5740"/>
                    <a:pt x="0" y="5980"/>
                  </a:cubicBezTo>
                  <a:cubicBezTo>
                    <a:pt x="165" y="6007"/>
                    <a:pt x="329" y="6020"/>
                    <a:pt x="490" y="6020"/>
                  </a:cubicBezTo>
                  <a:cubicBezTo>
                    <a:pt x="2028" y="6020"/>
                    <a:pt x="3356" y="4840"/>
                    <a:pt x="3485" y="3255"/>
                  </a:cubicBezTo>
                  <a:cubicBezTo>
                    <a:pt x="3629" y="1503"/>
                    <a:pt x="2246" y="2"/>
                    <a:pt x="487" y="1"/>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5"/>
            <p:cNvSpPr/>
            <p:nvPr/>
          </p:nvSpPr>
          <p:spPr>
            <a:xfrm>
              <a:off x="5815300" y="3291625"/>
              <a:ext cx="156375" cy="150450"/>
            </a:xfrm>
            <a:custGeom>
              <a:rect b="b" l="l" r="r" t="t"/>
              <a:pathLst>
                <a:path extrusionOk="0" h="6018" w="6255">
                  <a:moveTo>
                    <a:pt x="3244" y="0"/>
                  </a:moveTo>
                  <a:cubicBezTo>
                    <a:pt x="2029" y="0"/>
                    <a:pt x="931" y="732"/>
                    <a:pt x="466" y="1857"/>
                  </a:cubicBezTo>
                  <a:cubicBezTo>
                    <a:pt x="0" y="2981"/>
                    <a:pt x="257" y="4275"/>
                    <a:pt x="1118" y="5136"/>
                  </a:cubicBezTo>
                  <a:cubicBezTo>
                    <a:pt x="1693" y="5711"/>
                    <a:pt x="2462" y="6017"/>
                    <a:pt x="3244" y="6017"/>
                  </a:cubicBezTo>
                  <a:cubicBezTo>
                    <a:pt x="3632" y="6017"/>
                    <a:pt x="4023" y="5942"/>
                    <a:pt x="4396" y="5787"/>
                  </a:cubicBezTo>
                  <a:cubicBezTo>
                    <a:pt x="5521" y="5322"/>
                    <a:pt x="6254" y="4226"/>
                    <a:pt x="6254" y="3008"/>
                  </a:cubicBezTo>
                  <a:cubicBezTo>
                    <a:pt x="6254" y="1347"/>
                    <a:pt x="4907" y="0"/>
                    <a:pt x="3244" y="0"/>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5"/>
            <p:cNvSpPr/>
            <p:nvPr/>
          </p:nvSpPr>
          <p:spPr>
            <a:xfrm>
              <a:off x="5884650" y="3291575"/>
              <a:ext cx="90225" cy="150525"/>
            </a:xfrm>
            <a:custGeom>
              <a:rect b="b" l="l" r="r" t="t"/>
              <a:pathLst>
                <a:path extrusionOk="0" h="6021" w="3609">
                  <a:moveTo>
                    <a:pt x="470" y="1"/>
                  </a:moveTo>
                  <a:cubicBezTo>
                    <a:pt x="314" y="1"/>
                    <a:pt x="155" y="14"/>
                    <a:pt x="0" y="39"/>
                  </a:cubicBezTo>
                  <a:cubicBezTo>
                    <a:pt x="1462" y="270"/>
                    <a:pt x="2538" y="1530"/>
                    <a:pt x="2538" y="3010"/>
                  </a:cubicBezTo>
                  <a:cubicBezTo>
                    <a:pt x="2538" y="4491"/>
                    <a:pt x="1462" y="5750"/>
                    <a:pt x="0" y="5983"/>
                  </a:cubicBezTo>
                  <a:cubicBezTo>
                    <a:pt x="159" y="6008"/>
                    <a:pt x="318" y="6020"/>
                    <a:pt x="474" y="6020"/>
                  </a:cubicBezTo>
                  <a:cubicBezTo>
                    <a:pt x="2015" y="6020"/>
                    <a:pt x="3345" y="4836"/>
                    <a:pt x="3470" y="3246"/>
                  </a:cubicBezTo>
                  <a:cubicBezTo>
                    <a:pt x="3608" y="1498"/>
                    <a:pt x="2226" y="2"/>
                    <a:pt x="472" y="2"/>
                  </a:cubicBezTo>
                  <a:lnTo>
                    <a:pt x="470" y="1"/>
                  </a:lnTo>
                  <a:close/>
                </a:path>
              </a:pathLst>
            </a:custGeom>
            <a:solidFill>
              <a:srgbClr val="B42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5"/>
            <p:cNvSpPr/>
            <p:nvPr/>
          </p:nvSpPr>
          <p:spPr>
            <a:xfrm>
              <a:off x="5888100" y="3472125"/>
              <a:ext cx="121975" cy="107775"/>
            </a:xfrm>
            <a:custGeom>
              <a:rect b="b" l="l" r="r" t="t"/>
              <a:pathLst>
                <a:path extrusionOk="0" h="4311" w="4879">
                  <a:moveTo>
                    <a:pt x="2015" y="0"/>
                  </a:moveTo>
                  <a:cubicBezTo>
                    <a:pt x="2015" y="0"/>
                    <a:pt x="1973" y="3246"/>
                    <a:pt x="0" y="4310"/>
                  </a:cubicBezTo>
                  <a:lnTo>
                    <a:pt x="4878" y="4310"/>
                  </a:lnTo>
                  <a:cubicBezTo>
                    <a:pt x="2906" y="3248"/>
                    <a:pt x="2862" y="0"/>
                    <a:pt x="2862" y="0"/>
                  </a:cubicBezTo>
                  <a:close/>
                </a:path>
              </a:pathLst>
            </a:custGeom>
            <a:solidFill>
              <a:srgbClr val="8FA9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5"/>
            <p:cNvSpPr/>
            <p:nvPr/>
          </p:nvSpPr>
          <p:spPr>
            <a:xfrm>
              <a:off x="5821200" y="3361675"/>
              <a:ext cx="255725" cy="137950"/>
            </a:xfrm>
            <a:custGeom>
              <a:rect b="b" l="l" r="r" t="t"/>
              <a:pathLst>
                <a:path extrusionOk="0" h="5518" w="10229">
                  <a:moveTo>
                    <a:pt x="0" y="1"/>
                  </a:moveTo>
                  <a:lnTo>
                    <a:pt x="0" y="404"/>
                  </a:lnTo>
                  <a:cubicBezTo>
                    <a:pt x="0" y="3228"/>
                    <a:pt x="2290" y="5518"/>
                    <a:pt x="5114" y="5518"/>
                  </a:cubicBezTo>
                  <a:cubicBezTo>
                    <a:pt x="7939" y="5518"/>
                    <a:pt x="10229" y="3228"/>
                    <a:pt x="10229" y="404"/>
                  </a:cubicBezTo>
                  <a:lnTo>
                    <a:pt x="10229" y="1"/>
                  </a:ln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5"/>
            <p:cNvSpPr/>
            <p:nvPr/>
          </p:nvSpPr>
          <p:spPr>
            <a:xfrm>
              <a:off x="5937125" y="3361675"/>
              <a:ext cx="139800" cy="137950"/>
            </a:xfrm>
            <a:custGeom>
              <a:rect b="b" l="l" r="r" t="t"/>
              <a:pathLst>
                <a:path extrusionOk="0" h="5518" w="5592">
                  <a:moveTo>
                    <a:pt x="4637" y="1"/>
                  </a:moveTo>
                  <a:lnTo>
                    <a:pt x="4637" y="404"/>
                  </a:lnTo>
                  <a:cubicBezTo>
                    <a:pt x="4637" y="3068"/>
                    <a:pt x="2602" y="5255"/>
                    <a:pt x="0" y="5496"/>
                  </a:cubicBezTo>
                  <a:cubicBezTo>
                    <a:pt x="157" y="5509"/>
                    <a:pt x="317" y="5518"/>
                    <a:pt x="477" y="5518"/>
                  </a:cubicBezTo>
                  <a:cubicBezTo>
                    <a:pt x="3302" y="5518"/>
                    <a:pt x="5592" y="3228"/>
                    <a:pt x="5592" y="404"/>
                  </a:cubicBezTo>
                  <a:lnTo>
                    <a:pt x="5592" y="1"/>
                  </a:lnTo>
                  <a:close/>
                </a:path>
              </a:pathLst>
            </a:custGeom>
            <a:solidFill>
              <a:srgbClr val="86A1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5"/>
            <p:cNvSpPr/>
            <p:nvPr/>
          </p:nvSpPr>
          <p:spPr>
            <a:xfrm>
              <a:off x="5794050" y="3357975"/>
              <a:ext cx="310525" cy="28100"/>
            </a:xfrm>
            <a:custGeom>
              <a:rect b="b" l="l" r="r" t="t"/>
              <a:pathLst>
                <a:path extrusionOk="0" h="1124" w="12421">
                  <a:moveTo>
                    <a:pt x="11861" y="0"/>
                  </a:moveTo>
                  <a:cubicBezTo>
                    <a:pt x="11857" y="0"/>
                    <a:pt x="11853" y="0"/>
                    <a:pt x="11849" y="0"/>
                  </a:cubicBezTo>
                  <a:lnTo>
                    <a:pt x="552" y="0"/>
                  </a:lnTo>
                  <a:cubicBezTo>
                    <a:pt x="247" y="7"/>
                    <a:pt x="0" y="257"/>
                    <a:pt x="0" y="562"/>
                  </a:cubicBezTo>
                  <a:cubicBezTo>
                    <a:pt x="0" y="867"/>
                    <a:pt x="247" y="1116"/>
                    <a:pt x="552" y="1123"/>
                  </a:cubicBezTo>
                  <a:lnTo>
                    <a:pt x="11849" y="1123"/>
                  </a:lnTo>
                  <a:cubicBezTo>
                    <a:pt x="11852" y="1123"/>
                    <a:pt x="11855" y="1123"/>
                    <a:pt x="11858" y="1123"/>
                  </a:cubicBezTo>
                  <a:cubicBezTo>
                    <a:pt x="12168" y="1123"/>
                    <a:pt x="12421" y="872"/>
                    <a:pt x="12421" y="562"/>
                  </a:cubicBezTo>
                  <a:cubicBezTo>
                    <a:pt x="12421" y="252"/>
                    <a:pt x="12169" y="0"/>
                    <a:pt x="11861" y="0"/>
                  </a:cubicBezTo>
                  <a:close/>
                </a:path>
              </a:pathLst>
            </a:custGeom>
            <a:solidFill>
              <a:srgbClr val="8FA9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5"/>
            <p:cNvSpPr/>
            <p:nvPr/>
          </p:nvSpPr>
          <p:spPr>
            <a:xfrm>
              <a:off x="5867900" y="3565825"/>
              <a:ext cx="162325" cy="24850"/>
            </a:xfrm>
            <a:custGeom>
              <a:rect b="b" l="l" r="r" t="t"/>
              <a:pathLst>
                <a:path extrusionOk="0" h="994" w="6493">
                  <a:moveTo>
                    <a:pt x="682" y="1"/>
                  </a:moveTo>
                  <a:cubicBezTo>
                    <a:pt x="306" y="1"/>
                    <a:pt x="1" y="306"/>
                    <a:pt x="1" y="682"/>
                  </a:cubicBezTo>
                  <a:cubicBezTo>
                    <a:pt x="1" y="854"/>
                    <a:pt x="141" y="994"/>
                    <a:pt x="314" y="994"/>
                  </a:cubicBezTo>
                  <a:lnTo>
                    <a:pt x="6180" y="994"/>
                  </a:lnTo>
                  <a:cubicBezTo>
                    <a:pt x="6352" y="994"/>
                    <a:pt x="6492" y="854"/>
                    <a:pt x="6492" y="682"/>
                  </a:cubicBezTo>
                  <a:cubicBezTo>
                    <a:pt x="6492" y="306"/>
                    <a:pt x="6189" y="1"/>
                    <a:pt x="581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5"/>
            <p:cNvSpPr/>
            <p:nvPr/>
          </p:nvSpPr>
          <p:spPr>
            <a:xfrm>
              <a:off x="5989350" y="3565825"/>
              <a:ext cx="40900" cy="24850"/>
            </a:xfrm>
            <a:custGeom>
              <a:rect b="b" l="l" r="r" t="t"/>
              <a:pathLst>
                <a:path extrusionOk="0" h="994" w="1636">
                  <a:moveTo>
                    <a:pt x="0" y="1"/>
                  </a:moveTo>
                  <a:cubicBezTo>
                    <a:pt x="376" y="1"/>
                    <a:pt x="682" y="306"/>
                    <a:pt x="682" y="682"/>
                  </a:cubicBezTo>
                  <a:lnTo>
                    <a:pt x="682" y="994"/>
                  </a:lnTo>
                  <a:lnTo>
                    <a:pt x="1324" y="994"/>
                  </a:lnTo>
                  <a:cubicBezTo>
                    <a:pt x="1496" y="994"/>
                    <a:pt x="1636" y="854"/>
                    <a:pt x="1636" y="682"/>
                  </a:cubicBezTo>
                  <a:cubicBezTo>
                    <a:pt x="1636" y="306"/>
                    <a:pt x="1331" y="1"/>
                    <a:pt x="955" y="1"/>
                  </a:cubicBezTo>
                  <a:close/>
                </a:path>
              </a:pathLst>
            </a:custGeom>
            <a:solidFill>
              <a:srgbClr val="86A1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5" name="Google Shape;5915;p65"/>
          <p:cNvGrpSpPr/>
          <p:nvPr/>
        </p:nvGrpSpPr>
        <p:grpSpPr>
          <a:xfrm>
            <a:off x="3475950" y="2069650"/>
            <a:ext cx="378725" cy="367000"/>
            <a:chOff x="2738825" y="2069650"/>
            <a:chExt cx="378725" cy="367000"/>
          </a:xfrm>
        </p:grpSpPr>
        <p:sp>
          <p:nvSpPr>
            <p:cNvPr id="5916" name="Google Shape;5916;p65"/>
            <p:cNvSpPr/>
            <p:nvPr/>
          </p:nvSpPr>
          <p:spPr>
            <a:xfrm>
              <a:off x="2738825" y="2185850"/>
              <a:ext cx="252100" cy="250800"/>
            </a:xfrm>
            <a:custGeom>
              <a:rect b="b" l="l" r="r" t="t"/>
              <a:pathLst>
                <a:path extrusionOk="0" h="10032" w="10084">
                  <a:moveTo>
                    <a:pt x="9358" y="0"/>
                  </a:moveTo>
                  <a:lnTo>
                    <a:pt x="201" y="9158"/>
                  </a:lnTo>
                  <a:cubicBezTo>
                    <a:pt x="0" y="9356"/>
                    <a:pt x="0" y="9682"/>
                    <a:pt x="201" y="9883"/>
                  </a:cubicBezTo>
                  <a:cubicBezTo>
                    <a:pt x="301" y="9982"/>
                    <a:pt x="432" y="10032"/>
                    <a:pt x="563" y="10032"/>
                  </a:cubicBezTo>
                  <a:cubicBezTo>
                    <a:pt x="694" y="10032"/>
                    <a:pt x="825" y="9982"/>
                    <a:pt x="926" y="9883"/>
                  </a:cubicBezTo>
                  <a:lnTo>
                    <a:pt x="10083" y="725"/>
                  </a:lnTo>
                  <a:lnTo>
                    <a:pt x="9358" y="0"/>
                  </a:lnTo>
                  <a:close/>
                </a:path>
              </a:pathLst>
            </a:custGeom>
            <a:solidFill>
              <a:srgbClr val="FFF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5"/>
            <p:cNvSpPr/>
            <p:nvPr/>
          </p:nvSpPr>
          <p:spPr>
            <a:xfrm>
              <a:off x="2882050" y="2069650"/>
              <a:ext cx="235500" cy="214575"/>
            </a:xfrm>
            <a:custGeom>
              <a:rect b="b" l="l" r="r" t="t"/>
              <a:pathLst>
                <a:path extrusionOk="0" h="8583" w="9420">
                  <a:moveTo>
                    <a:pt x="4710" y="0"/>
                  </a:moveTo>
                  <a:cubicBezTo>
                    <a:pt x="3612" y="0"/>
                    <a:pt x="2514" y="419"/>
                    <a:pt x="1677" y="1257"/>
                  </a:cubicBezTo>
                  <a:cubicBezTo>
                    <a:pt x="1" y="2933"/>
                    <a:pt x="1" y="5650"/>
                    <a:pt x="1677" y="7326"/>
                  </a:cubicBezTo>
                  <a:cubicBezTo>
                    <a:pt x="2514" y="8164"/>
                    <a:pt x="3612" y="8583"/>
                    <a:pt x="4710" y="8583"/>
                  </a:cubicBezTo>
                  <a:cubicBezTo>
                    <a:pt x="5809" y="8583"/>
                    <a:pt x="6907" y="8164"/>
                    <a:pt x="7745" y="7326"/>
                  </a:cubicBezTo>
                  <a:cubicBezTo>
                    <a:pt x="9419" y="5650"/>
                    <a:pt x="9419" y="2933"/>
                    <a:pt x="7745" y="1257"/>
                  </a:cubicBezTo>
                  <a:cubicBezTo>
                    <a:pt x="6907" y="419"/>
                    <a:pt x="5809" y="0"/>
                    <a:pt x="4710" y="0"/>
                  </a:cubicBezTo>
                  <a:close/>
                </a:path>
              </a:pathLst>
            </a:custGeom>
            <a:solidFill>
              <a:srgbClr val="A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5"/>
            <p:cNvSpPr/>
            <p:nvPr/>
          </p:nvSpPr>
          <p:spPr>
            <a:xfrm>
              <a:off x="2916150" y="2093300"/>
              <a:ext cx="201400" cy="190925"/>
            </a:xfrm>
            <a:custGeom>
              <a:rect b="b" l="l" r="r" t="t"/>
              <a:pathLst>
                <a:path extrusionOk="0" h="7637" w="8056">
                  <a:moveTo>
                    <a:pt x="6034" y="1"/>
                  </a:moveTo>
                  <a:lnTo>
                    <a:pt x="6034" y="1"/>
                  </a:lnTo>
                  <a:cubicBezTo>
                    <a:pt x="7391" y="1685"/>
                    <a:pt x="7288" y="4157"/>
                    <a:pt x="5724" y="5722"/>
                  </a:cubicBezTo>
                  <a:cubicBezTo>
                    <a:pt x="4885" y="6560"/>
                    <a:pt x="3787" y="6979"/>
                    <a:pt x="2688" y="6979"/>
                  </a:cubicBezTo>
                  <a:cubicBezTo>
                    <a:pt x="1735" y="6979"/>
                    <a:pt x="783" y="6664"/>
                    <a:pt x="1" y="6034"/>
                  </a:cubicBezTo>
                  <a:lnTo>
                    <a:pt x="1" y="6034"/>
                  </a:lnTo>
                  <a:cubicBezTo>
                    <a:pt x="98" y="6154"/>
                    <a:pt x="201" y="6270"/>
                    <a:pt x="313" y="6380"/>
                  </a:cubicBezTo>
                  <a:cubicBezTo>
                    <a:pt x="1150" y="7218"/>
                    <a:pt x="2248" y="7637"/>
                    <a:pt x="3346" y="7637"/>
                  </a:cubicBezTo>
                  <a:cubicBezTo>
                    <a:pt x="4445" y="7637"/>
                    <a:pt x="5543" y="7218"/>
                    <a:pt x="6381" y="6380"/>
                  </a:cubicBezTo>
                  <a:cubicBezTo>
                    <a:pt x="8055" y="4704"/>
                    <a:pt x="8055" y="1987"/>
                    <a:pt x="6381" y="311"/>
                  </a:cubicBezTo>
                  <a:cubicBezTo>
                    <a:pt x="6270" y="202"/>
                    <a:pt x="6155" y="97"/>
                    <a:pt x="6034" y="1"/>
                  </a:cubicBezTo>
                  <a:close/>
                </a:path>
              </a:pathLst>
            </a:custGeom>
            <a:solidFill>
              <a:srgbClr val="8F1E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5"/>
            <p:cNvSpPr/>
            <p:nvPr/>
          </p:nvSpPr>
          <p:spPr>
            <a:xfrm>
              <a:off x="2904350" y="2087250"/>
              <a:ext cx="187025" cy="183200"/>
            </a:xfrm>
            <a:custGeom>
              <a:rect b="b" l="l" r="r" t="t"/>
              <a:pathLst>
                <a:path extrusionOk="0" h="7328" w="7481">
                  <a:moveTo>
                    <a:pt x="679" y="1"/>
                  </a:moveTo>
                  <a:cubicBezTo>
                    <a:pt x="556" y="1"/>
                    <a:pt x="432" y="39"/>
                    <a:pt x="326" y="118"/>
                  </a:cubicBezTo>
                  <a:lnTo>
                    <a:pt x="318" y="125"/>
                  </a:lnTo>
                  <a:cubicBezTo>
                    <a:pt x="53" y="322"/>
                    <a:pt x="1" y="698"/>
                    <a:pt x="201" y="960"/>
                  </a:cubicBezTo>
                  <a:cubicBezTo>
                    <a:pt x="1999" y="3308"/>
                    <a:pt x="4098" y="5408"/>
                    <a:pt x="6445" y="7205"/>
                  </a:cubicBezTo>
                  <a:cubicBezTo>
                    <a:pt x="6552" y="7287"/>
                    <a:pt x="6679" y="7327"/>
                    <a:pt x="6805" y="7327"/>
                  </a:cubicBezTo>
                  <a:cubicBezTo>
                    <a:pt x="6985" y="7327"/>
                    <a:pt x="7163" y="7245"/>
                    <a:pt x="7280" y="7090"/>
                  </a:cubicBezTo>
                  <a:lnTo>
                    <a:pt x="7288" y="7080"/>
                  </a:lnTo>
                  <a:cubicBezTo>
                    <a:pt x="7480" y="6822"/>
                    <a:pt x="7430" y="6456"/>
                    <a:pt x="7173" y="6259"/>
                  </a:cubicBezTo>
                  <a:cubicBezTo>
                    <a:pt x="4909" y="4524"/>
                    <a:pt x="2882" y="2497"/>
                    <a:pt x="1147" y="231"/>
                  </a:cubicBezTo>
                  <a:cubicBezTo>
                    <a:pt x="1031" y="80"/>
                    <a:pt x="856" y="1"/>
                    <a:pt x="679" y="1"/>
                  </a:cubicBezTo>
                  <a:close/>
                </a:path>
              </a:pathLst>
            </a:custGeom>
            <a:solidFill>
              <a:srgbClr val="8F1E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0" name="Google Shape;5920;p65"/>
          <p:cNvGrpSpPr/>
          <p:nvPr/>
        </p:nvGrpSpPr>
        <p:grpSpPr>
          <a:xfrm>
            <a:off x="7166800" y="3223000"/>
            <a:ext cx="305675" cy="367675"/>
            <a:chOff x="6410425" y="3223000"/>
            <a:chExt cx="305675" cy="367675"/>
          </a:xfrm>
        </p:grpSpPr>
        <p:sp>
          <p:nvSpPr>
            <p:cNvPr id="5921" name="Google Shape;5921;p65"/>
            <p:cNvSpPr/>
            <p:nvPr/>
          </p:nvSpPr>
          <p:spPr>
            <a:xfrm>
              <a:off x="6420025" y="3223000"/>
              <a:ext cx="286475" cy="190925"/>
            </a:xfrm>
            <a:custGeom>
              <a:rect b="b" l="l" r="r" t="t"/>
              <a:pathLst>
                <a:path extrusionOk="0" h="7637" w="11459">
                  <a:moveTo>
                    <a:pt x="11043" y="0"/>
                  </a:moveTo>
                  <a:cubicBezTo>
                    <a:pt x="11042" y="0"/>
                    <a:pt x="11041" y="0"/>
                    <a:pt x="11040" y="0"/>
                  </a:cubicBezTo>
                  <a:lnTo>
                    <a:pt x="421" y="0"/>
                  </a:lnTo>
                  <a:cubicBezTo>
                    <a:pt x="420" y="0"/>
                    <a:pt x="419" y="0"/>
                    <a:pt x="418" y="0"/>
                  </a:cubicBezTo>
                  <a:cubicBezTo>
                    <a:pt x="188" y="0"/>
                    <a:pt x="1" y="188"/>
                    <a:pt x="1" y="418"/>
                  </a:cubicBezTo>
                  <a:lnTo>
                    <a:pt x="1" y="7637"/>
                  </a:lnTo>
                  <a:lnTo>
                    <a:pt x="11458" y="7637"/>
                  </a:lnTo>
                  <a:lnTo>
                    <a:pt x="11458" y="417"/>
                  </a:lnTo>
                  <a:cubicBezTo>
                    <a:pt x="11458" y="187"/>
                    <a:pt x="11273" y="0"/>
                    <a:pt x="11043" y="0"/>
                  </a:cubicBezTo>
                  <a:close/>
                </a:path>
              </a:pathLst>
            </a:custGeom>
            <a:solidFill>
              <a:srgbClr val="2C1B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5"/>
            <p:cNvSpPr/>
            <p:nvPr/>
          </p:nvSpPr>
          <p:spPr>
            <a:xfrm>
              <a:off x="6672550" y="3223000"/>
              <a:ext cx="33950" cy="190925"/>
            </a:xfrm>
            <a:custGeom>
              <a:rect b="b" l="l" r="r" t="t"/>
              <a:pathLst>
                <a:path extrusionOk="0" h="7637" w="1358">
                  <a:moveTo>
                    <a:pt x="3" y="0"/>
                  </a:moveTo>
                  <a:cubicBezTo>
                    <a:pt x="2" y="0"/>
                    <a:pt x="1" y="0"/>
                    <a:pt x="0" y="0"/>
                  </a:cubicBezTo>
                  <a:lnTo>
                    <a:pt x="6" y="0"/>
                  </a:lnTo>
                  <a:cubicBezTo>
                    <a:pt x="5" y="0"/>
                    <a:pt x="4" y="0"/>
                    <a:pt x="3" y="0"/>
                  </a:cubicBezTo>
                  <a:close/>
                  <a:moveTo>
                    <a:pt x="942" y="0"/>
                  </a:moveTo>
                  <a:cubicBezTo>
                    <a:pt x="941" y="0"/>
                    <a:pt x="940" y="0"/>
                    <a:pt x="939" y="0"/>
                  </a:cubicBezTo>
                  <a:lnTo>
                    <a:pt x="6" y="0"/>
                  </a:lnTo>
                  <a:cubicBezTo>
                    <a:pt x="236" y="2"/>
                    <a:pt x="420" y="189"/>
                    <a:pt x="420" y="418"/>
                  </a:cubicBezTo>
                  <a:lnTo>
                    <a:pt x="420" y="7637"/>
                  </a:lnTo>
                  <a:lnTo>
                    <a:pt x="1357" y="7637"/>
                  </a:lnTo>
                  <a:lnTo>
                    <a:pt x="1357" y="417"/>
                  </a:lnTo>
                  <a:cubicBezTo>
                    <a:pt x="1357" y="187"/>
                    <a:pt x="1172" y="0"/>
                    <a:pt x="942" y="0"/>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5"/>
            <p:cNvSpPr/>
            <p:nvPr/>
          </p:nvSpPr>
          <p:spPr>
            <a:xfrm>
              <a:off x="6577050" y="3223000"/>
              <a:ext cx="33975" cy="190925"/>
            </a:xfrm>
            <a:custGeom>
              <a:rect b="b" l="l" r="r" t="t"/>
              <a:pathLst>
                <a:path extrusionOk="0" h="7637" w="1359">
                  <a:moveTo>
                    <a:pt x="941" y="0"/>
                  </a:moveTo>
                  <a:cubicBezTo>
                    <a:pt x="940" y="0"/>
                    <a:pt x="939" y="0"/>
                    <a:pt x="938" y="0"/>
                  </a:cubicBezTo>
                  <a:lnTo>
                    <a:pt x="1" y="0"/>
                  </a:lnTo>
                  <a:cubicBezTo>
                    <a:pt x="232" y="0"/>
                    <a:pt x="421" y="187"/>
                    <a:pt x="421" y="418"/>
                  </a:cubicBezTo>
                  <a:lnTo>
                    <a:pt x="421" y="7637"/>
                  </a:lnTo>
                  <a:lnTo>
                    <a:pt x="1358" y="7637"/>
                  </a:lnTo>
                  <a:lnTo>
                    <a:pt x="1358" y="417"/>
                  </a:lnTo>
                  <a:cubicBezTo>
                    <a:pt x="1357" y="187"/>
                    <a:pt x="1171" y="0"/>
                    <a:pt x="941" y="0"/>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5"/>
            <p:cNvSpPr/>
            <p:nvPr/>
          </p:nvSpPr>
          <p:spPr>
            <a:xfrm>
              <a:off x="6481450" y="3223000"/>
              <a:ext cx="33950" cy="190925"/>
            </a:xfrm>
            <a:custGeom>
              <a:rect b="b" l="l" r="r" t="t"/>
              <a:pathLst>
                <a:path extrusionOk="0" h="7637" w="1358">
                  <a:moveTo>
                    <a:pt x="4" y="0"/>
                  </a:moveTo>
                  <a:cubicBezTo>
                    <a:pt x="3" y="0"/>
                    <a:pt x="2" y="0"/>
                    <a:pt x="1" y="0"/>
                  </a:cubicBezTo>
                  <a:lnTo>
                    <a:pt x="7" y="0"/>
                  </a:lnTo>
                  <a:cubicBezTo>
                    <a:pt x="6" y="0"/>
                    <a:pt x="5" y="0"/>
                    <a:pt x="4" y="0"/>
                  </a:cubicBezTo>
                  <a:close/>
                  <a:moveTo>
                    <a:pt x="7" y="0"/>
                  </a:moveTo>
                  <a:cubicBezTo>
                    <a:pt x="235" y="2"/>
                    <a:pt x="421" y="189"/>
                    <a:pt x="421" y="418"/>
                  </a:cubicBezTo>
                  <a:lnTo>
                    <a:pt x="421" y="7637"/>
                  </a:lnTo>
                  <a:lnTo>
                    <a:pt x="1358" y="7637"/>
                  </a:lnTo>
                  <a:lnTo>
                    <a:pt x="1358" y="417"/>
                  </a:lnTo>
                  <a:cubicBezTo>
                    <a:pt x="1356" y="186"/>
                    <a:pt x="1169" y="0"/>
                    <a:pt x="938" y="0"/>
                  </a:cubicBezTo>
                  <a:close/>
                </a:path>
              </a:pathLst>
            </a:custGeom>
            <a:solidFill>
              <a:srgbClr val="2517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5"/>
            <p:cNvSpPr/>
            <p:nvPr/>
          </p:nvSpPr>
          <p:spPr>
            <a:xfrm>
              <a:off x="6634475" y="3245800"/>
              <a:ext cx="48575" cy="165975"/>
            </a:xfrm>
            <a:custGeom>
              <a:rect b="b" l="l" r="r" t="t"/>
              <a:pathLst>
                <a:path extrusionOk="0" h="6639" w="1943">
                  <a:moveTo>
                    <a:pt x="162" y="0"/>
                  </a:moveTo>
                  <a:cubicBezTo>
                    <a:pt x="71" y="0"/>
                    <a:pt x="0" y="73"/>
                    <a:pt x="0" y="162"/>
                  </a:cubicBezTo>
                  <a:lnTo>
                    <a:pt x="0" y="6639"/>
                  </a:lnTo>
                  <a:lnTo>
                    <a:pt x="1943" y="6639"/>
                  </a:lnTo>
                  <a:lnTo>
                    <a:pt x="1943" y="162"/>
                  </a:lnTo>
                  <a:cubicBezTo>
                    <a:pt x="1943" y="73"/>
                    <a:pt x="1870" y="0"/>
                    <a:pt x="1781" y="0"/>
                  </a:cubicBezTo>
                  <a:close/>
                </a:path>
              </a:pathLst>
            </a:custGeom>
            <a:solidFill>
              <a:srgbClr val="3320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5"/>
            <p:cNvSpPr/>
            <p:nvPr/>
          </p:nvSpPr>
          <p:spPr>
            <a:xfrm>
              <a:off x="6538875" y="3245800"/>
              <a:ext cx="48625" cy="165975"/>
            </a:xfrm>
            <a:custGeom>
              <a:rect b="b" l="l" r="r" t="t"/>
              <a:pathLst>
                <a:path extrusionOk="0" h="6639" w="1945">
                  <a:moveTo>
                    <a:pt x="162" y="0"/>
                  </a:moveTo>
                  <a:cubicBezTo>
                    <a:pt x="73" y="0"/>
                    <a:pt x="0" y="73"/>
                    <a:pt x="0" y="162"/>
                  </a:cubicBezTo>
                  <a:lnTo>
                    <a:pt x="0" y="6639"/>
                  </a:lnTo>
                  <a:lnTo>
                    <a:pt x="1944" y="6639"/>
                  </a:lnTo>
                  <a:lnTo>
                    <a:pt x="1944" y="162"/>
                  </a:lnTo>
                  <a:cubicBezTo>
                    <a:pt x="1944" y="73"/>
                    <a:pt x="1872" y="0"/>
                    <a:pt x="1782" y="0"/>
                  </a:cubicBezTo>
                  <a:close/>
                </a:path>
              </a:pathLst>
            </a:custGeom>
            <a:solidFill>
              <a:srgbClr val="3320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5"/>
            <p:cNvSpPr/>
            <p:nvPr/>
          </p:nvSpPr>
          <p:spPr>
            <a:xfrm>
              <a:off x="6443350" y="3245800"/>
              <a:ext cx="48625" cy="165975"/>
            </a:xfrm>
            <a:custGeom>
              <a:rect b="b" l="l" r="r" t="t"/>
              <a:pathLst>
                <a:path extrusionOk="0" h="6639" w="1945">
                  <a:moveTo>
                    <a:pt x="162" y="0"/>
                  </a:moveTo>
                  <a:cubicBezTo>
                    <a:pt x="73" y="0"/>
                    <a:pt x="0" y="73"/>
                    <a:pt x="0" y="162"/>
                  </a:cubicBezTo>
                  <a:lnTo>
                    <a:pt x="0" y="6639"/>
                  </a:lnTo>
                  <a:lnTo>
                    <a:pt x="1945" y="6639"/>
                  </a:lnTo>
                  <a:lnTo>
                    <a:pt x="1945" y="162"/>
                  </a:lnTo>
                  <a:cubicBezTo>
                    <a:pt x="1945" y="73"/>
                    <a:pt x="1872" y="0"/>
                    <a:pt x="1783" y="0"/>
                  </a:cubicBezTo>
                  <a:close/>
                </a:path>
              </a:pathLst>
            </a:custGeom>
            <a:solidFill>
              <a:srgbClr val="3320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5"/>
            <p:cNvSpPr/>
            <p:nvPr/>
          </p:nvSpPr>
          <p:spPr>
            <a:xfrm>
              <a:off x="6410425" y="3360075"/>
              <a:ext cx="305675" cy="230600"/>
            </a:xfrm>
            <a:custGeom>
              <a:rect b="b" l="l" r="r" t="t"/>
              <a:pathLst>
                <a:path extrusionOk="0" h="9224" w="12227">
                  <a:moveTo>
                    <a:pt x="264" y="1"/>
                  </a:moveTo>
                  <a:cubicBezTo>
                    <a:pt x="126" y="1"/>
                    <a:pt x="0" y="111"/>
                    <a:pt x="0" y="262"/>
                  </a:cubicBezTo>
                  <a:lnTo>
                    <a:pt x="0" y="8244"/>
                  </a:lnTo>
                  <a:cubicBezTo>
                    <a:pt x="0" y="8785"/>
                    <a:pt x="439" y="9224"/>
                    <a:pt x="980" y="9224"/>
                  </a:cubicBezTo>
                  <a:lnTo>
                    <a:pt x="11247" y="9224"/>
                  </a:lnTo>
                  <a:cubicBezTo>
                    <a:pt x="11788" y="9224"/>
                    <a:pt x="12227" y="8785"/>
                    <a:pt x="12227" y="8244"/>
                  </a:cubicBezTo>
                  <a:lnTo>
                    <a:pt x="12227" y="1933"/>
                  </a:lnTo>
                  <a:cubicBezTo>
                    <a:pt x="12227" y="1786"/>
                    <a:pt x="12108" y="1671"/>
                    <a:pt x="11967" y="1671"/>
                  </a:cubicBezTo>
                  <a:cubicBezTo>
                    <a:pt x="11953" y="1671"/>
                    <a:pt x="11938" y="1672"/>
                    <a:pt x="11923" y="1675"/>
                  </a:cubicBezTo>
                  <a:cubicBezTo>
                    <a:pt x="11438" y="1756"/>
                    <a:pt x="11195" y="2034"/>
                    <a:pt x="10610" y="2034"/>
                  </a:cubicBezTo>
                  <a:cubicBezTo>
                    <a:pt x="10516" y="2034"/>
                    <a:pt x="10414" y="2027"/>
                    <a:pt x="10300" y="2010"/>
                  </a:cubicBezTo>
                  <a:cubicBezTo>
                    <a:pt x="9242" y="1860"/>
                    <a:pt x="9333" y="1223"/>
                    <a:pt x="8274" y="1071"/>
                  </a:cubicBezTo>
                  <a:cubicBezTo>
                    <a:pt x="8162" y="1055"/>
                    <a:pt x="8060" y="1048"/>
                    <a:pt x="7967" y="1048"/>
                  </a:cubicBezTo>
                  <a:cubicBezTo>
                    <a:pt x="7281" y="1048"/>
                    <a:pt x="7064" y="1430"/>
                    <a:pt x="6379" y="1430"/>
                  </a:cubicBezTo>
                  <a:cubicBezTo>
                    <a:pt x="6286" y="1430"/>
                    <a:pt x="6183" y="1423"/>
                    <a:pt x="6069" y="1407"/>
                  </a:cubicBezTo>
                  <a:cubicBezTo>
                    <a:pt x="5012" y="1255"/>
                    <a:pt x="5103" y="619"/>
                    <a:pt x="4044" y="468"/>
                  </a:cubicBezTo>
                  <a:cubicBezTo>
                    <a:pt x="3930" y="451"/>
                    <a:pt x="3827" y="444"/>
                    <a:pt x="3733" y="444"/>
                  </a:cubicBezTo>
                  <a:cubicBezTo>
                    <a:pt x="3049" y="444"/>
                    <a:pt x="2832" y="826"/>
                    <a:pt x="2146" y="826"/>
                  </a:cubicBezTo>
                  <a:cubicBezTo>
                    <a:pt x="2053" y="826"/>
                    <a:pt x="1951" y="819"/>
                    <a:pt x="1838" y="803"/>
                  </a:cubicBezTo>
                  <a:cubicBezTo>
                    <a:pt x="1017" y="685"/>
                    <a:pt x="887" y="275"/>
                    <a:pt x="378" y="27"/>
                  </a:cubicBezTo>
                  <a:cubicBezTo>
                    <a:pt x="341" y="9"/>
                    <a:pt x="302" y="1"/>
                    <a:pt x="264" y="1"/>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5"/>
            <p:cNvSpPr/>
            <p:nvPr/>
          </p:nvSpPr>
          <p:spPr>
            <a:xfrm>
              <a:off x="6668150" y="3401850"/>
              <a:ext cx="47950" cy="188825"/>
            </a:xfrm>
            <a:custGeom>
              <a:rect b="b" l="l" r="r" t="t"/>
              <a:pathLst>
                <a:path extrusionOk="0" h="7553" w="1918">
                  <a:moveTo>
                    <a:pt x="1658" y="0"/>
                  </a:moveTo>
                  <a:cubicBezTo>
                    <a:pt x="1644" y="0"/>
                    <a:pt x="1629" y="1"/>
                    <a:pt x="1614" y="4"/>
                  </a:cubicBezTo>
                  <a:cubicBezTo>
                    <a:pt x="1365" y="46"/>
                    <a:pt x="1179" y="140"/>
                    <a:pt x="977" y="221"/>
                  </a:cubicBezTo>
                  <a:cubicBezTo>
                    <a:pt x="979" y="235"/>
                    <a:pt x="980" y="248"/>
                    <a:pt x="980" y="262"/>
                  </a:cubicBezTo>
                  <a:lnTo>
                    <a:pt x="980" y="6573"/>
                  </a:lnTo>
                  <a:cubicBezTo>
                    <a:pt x="980" y="7114"/>
                    <a:pt x="542" y="7553"/>
                    <a:pt x="1" y="7553"/>
                  </a:cubicBezTo>
                  <a:lnTo>
                    <a:pt x="938" y="7553"/>
                  </a:lnTo>
                  <a:cubicBezTo>
                    <a:pt x="1479" y="7553"/>
                    <a:pt x="1918" y="7114"/>
                    <a:pt x="1918" y="6573"/>
                  </a:cubicBezTo>
                  <a:lnTo>
                    <a:pt x="1918" y="262"/>
                  </a:lnTo>
                  <a:cubicBezTo>
                    <a:pt x="1918" y="115"/>
                    <a:pt x="1799" y="0"/>
                    <a:pt x="1658"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5"/>
            <p:cNvSpPr/>
            <p:nvPr/>
          </p:nvSpPr>
          <p:spPr>
            <a:xfrm>
              <a:off x="6467800" y="3456850"/>
              <a:ext cx="190975" cy="63900"/>
            </a:xfrm>
            <a:custGeom>
              <a:rect b="b" l="l" r="r" t="t"/>
              <a:pathLst>
                <a:path extrusionOk="0" h="2556" w="7639">
                  <a:moveTo>
                    <a:pt x="316" y="1"/>
                  </a:moveTo>
                  <a:cubicBezTo>
                    <a:pt x="140" y="1"/>
                    <a:pt x="0" y="143"/>
                    <a:pt x="0" y="316"/>
                  </a:cubicBezTo>
                  <a:lnTo>
                    <a:pt x="0" y="2240"/>
                  </a:lnTo>
                  <a:cubicBezTo>
                    <a:pt x="0" y="2414"/>
                    <a:pt x="140" y="2555"/>
                    <a:pt x="316" y="2555"/>
                  </a:cubicBezTo>
                  <a:lnTo>
                    <a:pt x="7323" y="2555"/>
                  </a:lnTo>
                  <a:cubicBezTo>
                    <a:pt x="7497" y="2555"/>
                    <a:pt x="7639" y="2414"/>
                    <a:pt x="7639" y="2240"/>
                  </a:cubicBezTo>
                  <a:lnTo>
                    <a:pt x="7639" y="316"/>
                  </a:lnTo>
                  <a:cubicBezTo>
                    <a:pt x="7639" y="143"/>
                    <a:pt x="7497" y="1"/>
                    <a:pt x="7323" y="1"/>
                  </a:cubicBezTo>
                  <a:close/>
                </a:path>
              </a:pathLst>
            </a:custGeom>
            <a:solidFill>
              <a:srgbClr val="B9A0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65"/>
          <p:cNvGrpSpPr/>
          <p:nvPr/>
        </p:nvGrpSpPr>
        <p:grpSpPr>
          <a:xfrm>
            <a:off x="2857700" y="2068950"/>
            <a:ext cx="369625" cy="367725"/>
            <a:chOff x="2122525" y="2068950"/>
            <a:chExt cx="369625" cy="367725"/>
          </a:xfrm>
        </p:grpSpPr>
        <p:sp>
          <p:nvSpPr>
            <p:cNvPr id="5932" name="Google Shape;5932;p65"/>
            <p:cNvSpPr/>
            <p:nvPr/>
          </p:nvSpPr>
          <p:spPr>
            <a:xfrm>
              <a:off x="2123100" y="2068950"/>
              <a:ext cx="367750" cy="367725"/>
            </a:xfrm>
            <a:custGeom>
              <a:rect b="b" l="l" r="r" t="t"/>
              <a:pathLst>
                <a:path extrusionOk="0" h="14709" w="14710">
                  <a:moveTo>
                    <a:pt x="7355" y="5129"/>
                  </a:moveTo>
                  <a:cubicBezTo>
                    <a:pt x="7642" y="5129"/>
                    <a:pt x="7931" y="5184"/>
                    <a:pt x="8206" y="5298"/>
                  </a:cubicBezTo>
                  <a:cubicBezTo>
                    <a:pt x="9037" y="5642"/>
                    <a:pt x="9580" y="6453"/>
                    <a:pt x="9580" y="7354"/>
                  </a:cubicBezTo>
                  <a:cubicBezTo>
                    <a:pt x="9580" y="8583"/>
                    <a:pt x="8584" y="9579"/>
                    <a:pt x="7354" y="9579"/>
                  </a:cubicBezTo>
                  <a:cubicBezTo>
                    <a:pt x="6454" y="9579"/>
                    <a:pt x="5643" y="9036"/>
                    <a:pt x="5299" y="8205"/>
                  </a:cubicBezTo>
                  <a:cubicBezTo>
                    <a:pt x="4953" y="7374"/>
                    <a:pt x="5144" y="6416"/>
                    <a:pt x="5781" y="5780"/>
                  </a:cubicBezTo>
                  <a:cubicBezTo>
                    <a:pt x="6206" y="5355"/>
                    <a:pt x="6776" y="5129"/>
                    <a:pt x="7355" y="5129"/>
                  </a:cubicBezTo>
                  <a:close/>
                  <a:moveTo>
                    <a:pt x="7354" y="0"/>
                  </a:moveTo>
                  <a:cubicBezTo>
                    <a:pt x="3292" y="0"/>
                    <a:pt x="1" y="3292"/>
                    <a:pt x="1" y="7354"/>
                  </a:cubicBezTo>
                  <a:cubicBezTo>
                    <a:pt x="1" y="11416"/>
                    <a:pt x="3292" y="14709"/>
                    <a:pt x="7354" y="14709"/>
                  </a:cubicBezTo>
                  <a:cubicBezTo>
                    <a:pt x="11416" y="14709"/>
                    <a:pt x="14709" y="11416"/>
                    <a:pt x="14709" y="7354"/>
                  </a:cubicBezTo>
                  <a:cubicBezTo>
                    <a:pt x="14709" y="3292"/>
                    <a:pt x="11418" y="0"/>
                    <a:pt x="7354" y="0"/>
                  </a:cubicBezTo>
                  <a:close/>
                </a:path>
              </a:pathLst>
            </a:custGeom>
            <a:solidFill>
              <a:srgbClr val="E7B88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33" name="Google Shape;5933;p65"/>
            <p:cNvSpPr/>
            <p:nvPr/>
          </p:nvSpPr>
          <p:spPr>
            <a:xfrm>
              <a:off x="2295650" y="2068950"/>
              <a:ext cx="195200" cy="367675"/>
            </a:xfrm>
            <a:custGeom>
              <a:rect b="b" l="l" r="r" t="t"/>
              <a:pathLst>
                <a:path extrusionOk="0" h="14707" w="7808">
                  <a:moveTo>
                    <a:pt x="452" y="0"/>
                  </a:moveTo>
                  <a:cubicBezTo>
                    <a:pt x="301" y="0"/>
                    <a:pt x="150" y="4"/>
                    <a:pt x="0" y="14"/>
                  </a:cubicBezTo>
                  <a:cubicBezTo>
                    <a:pt x="3852" y="246"/>
                    <a:pt x="6904" y="3443"/>
                    <a:pt x="6904" y="7354"/>
                  </a:cubicBezTo>
                  <a:cubicBezTo>
                    <a:pt x="6904" y="11264"/>
                    <a:pt x="3852" y="14462"/>
                    <a:pt x="0" y="14693"/>
                  </a:cubicBezTo>
                  <a:cubicBezTo>
                    <a:pt x="150" y="14702"/>
                    <a:pt x="301" y="14707"/>
                    <a:pt x="452" y="14707"/>
                  </a:cubicBezTo>
                  <a:cubicBezTo>
                    <a:pt x="4514" y="14707"/>
                    <a:pt x="7807" y="11414"/>
                    <a:pt x="7807" y="7354"/>
                  </a:cubicBezTo>
                  <a:cubicBezTo>
                    <a:pt x="7807" y="3292"/>
                    <a:pt x="4516" y="0"/>
                    <a:pt x="452" y="0"/>
                  </a:cubicBezTo>
                  <a:close/>
                </a:path>
              </a:pathLst>
            </a:custGeom>
            <a:solidFill>
              <a:srgbClr val="D8A87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34" name="Google Shape;5934;p65"/>
            <p:cNvSpPr/>
            <p:nvPr/>
          </p:nvSpPr>
          <p:spPr>
            <a:xfrm>
              <a:off x="2122525" y="2068950"/>
              <a:ext cx="368375" cy="338400"/>
            </a:xfrm>
            <a:custGeom>
              <a:rect b="b" l="l" r="r" t="t"/>
              <a:pathLst>
                <a:path extrusionOk="0" h="13536" w="14735">
                  <a:moveTo>
                    <a:pt x="7378" y="5129"/>
                  </a:moveTo>
                  <a:cubicBezTo>
                    <a:pt x="7665" y="5129"/>
                    <a:pt x="7954" y="5184"/>
                    <a:pt x="8229" y="5298"/>
                  </a:cubicBezTo>
                  <a:cubicBezTo>
                    <a:pt x="9060" y="5642"/>
                    <a:pt x="9603" y="6453"/>
                    <a:pt x="9603" y="7354"/>
                  </a:cubicBezTo>
                  <a:cubicBezTo>
                    <a:pt x="9603" y="8583"/>
                    <a:pt x="8607" y="9579"/>
                    <a:pt x="7377" y="9579"/>
                  </a:cubicBezTo>
                  <a:cubicBezTo>
                    <a:pt x="6477" y="9579"/>
                    <a:pt x="5666" y="9036"/>
                    <a:pt x="5322" y="8205"/>
                  </a:cubicBezTo>
                  <a:cubicBezTo>
                    <a:pt x="4976" y="7374"/>
                    <a:pt x="5167" y="6416"/>
                    <a:pt x="5804" y="5780"/>
                  </a:cubicBezTo>
                  <a:cubicBezTo>
                    <a:pt x="6229" y="5355"/>
                    <a:pt x="6799" y="5129"/>
                    <a:pt x="7378" y="5129"/>
                  </a:cubicBezTo>
                  <a:close/>
                  <a:moveTo>
                    <a:pt x="7377" y="0"/>
                  </a:moveTo>
                  <a:cubicBezTo>
                    <a:pt x="3379" y="0"/>
                    <a:pt x="93" y="3226"/>
                    <a:pt x="24" y="7224"/>
                  </a:cubicBezTo>
                  <a:cubicBezTo>
                    <a:pt x="0" y="8497"/>
                    <a:pt x="307" y="9753"/>
                    <a:pt x="918" y="10869"/>
                  </a:cubicBezTo>
                  <a:cubicBezTo>
                    <a:pt x="948" y="10925"/>
                    <a:pt x="999" y="10950"/>
                    <a:pt x="1051" y="10950"/>
                  </a:cubicBezTo>
                  <a:cubicBezTo>
                    <a:pt x="1129" y="10950"/>
                    <a:pt x="1207" y="10892"/>
                    <a:pt x="1206" y="10795"/>
                  </a:cubicBezTo>
                  <a:cubicBezTo>
                    <a:pt x="1199" y="10303"/>
                    <a:pt x="1595" y="9900"/>
                    <a:pt x="2088" y="9900"/>
                  </a:cubicBezTo>
                  <a:cubicBezTo>
                    <a:pt x="2580" y="9900"/>
                    <a:pt x="2978" y="10303"/>
                    <a:pt x="2970" y="10795"/>
                  </a:cubicBezTo>
                  <a:lnTo>
                    <a:pt x="2970" y="11470"/>
                  </a:lnTo>
                  <a:cubicBezTo>
                    <a:pt x="2976" y="11950"/>
                    <a:pt x="3369" y="12336"/>
                    <a:pt x="3852" y="12336"/>
                  </a:cubicBezTo>
                  <a:cubicBezTo>
                    <a:pt x="4332" y="12336"/>
                    <a:pt x="4725" y="11950"/>
                    <a:pt x="4733" y="11470"/>
                  </a:cubicBezTo>
                  <a:lnTo>
                    <a:pt x="4733" y="11330"/>
                  </a:lnTo>
                  <a:cubicBezTo>
                    <a:pt x="4740" y="10847"/>
                    <a:pt x="5133" y="10461"/>
                    <a:pt x="5614" y="10461"/>
                  </a:cubicBezTo>
                  <a:cubicBezTo>
                    <a:pt x="6096" y="10461"/>
                    <a:pt x="6489" y="10847"/>
                    <a:pt x="6495" y="11330"/>
                  </a:cubicBezTo>
                  <a:lnTo>
                    <a:pt x="6495" y="12640"/>
                  </a:lnTo>
                  <a:cubicBezTo>
                    <a:pt x="6489" y="13132"/>
                    <a:pt x="6885" y="13535"/>
                    <a:pt x="7377" y="13535"/>
                  </a:cubicBezTo>
                  <a:cubicBezTo>
                    <a:pt x="7870" y="13535"/>
                    <a:pt x="8266" y="13132"/>
                    <a:pt x="8259" y="12640"/>
                  </a:cubicBezTo>
                  <a:lnTo>
                    <a:pt x="8259" y="11330"/>
                  </a:lnTo>
                  <a:cubicBezTo>
                    <a:pt x="8266" y="10847"/>
                    <a:pt x="8659" y="10461"/>
                    <a:pt x="9141" y="10461"/>
                  </a:cubicBezTo>
                  <a:cubicBezTo>
                    <a:pt x="9622" y="10461"/>
                    <a:pt x="10014" y="10847"/>
                    <a:pt x="10023" y="11330"/>
                  </a:cubicBezTo>
                  <a:lnTo>
                    <a:pt x="10023" y="11470"/>
                  </a:lnTo>
                  <a:cubicBezTo>
                    <a:pt x="10030" y="11950"/>
                    <a:pt x="10423" y="12336"/>
                    <a:pt x="10903" y="12336"/>
                  </a:cubicBezTo>
                  <a:cubicBezTo>
                    <a:pt x="11385" y="12336"/>
                    <a:pt x="11778" y="11950"/>
                    <a:pt x="11785" y="11470"/>
                  </a:cubicBezTo>
                  <a:lnTo>
                    <a:pt x="11785" y="10797"/>
                  </a:lnTo>
                  <a:cubicBezTo>
                    <a:pt x="11778" y="10304"/>
                    <a:pt x="12174" y="9901"/>
                    <a:pt x="12667" y="9901"/>
                  </a:cubicBezTo>
                  <a:cubicBezTo>
                    <a:pt x="13159" y="9901"/>
                    <a:pt x="13555" y="10304"/>
                    <a:pt x="13549" y="10797"/>
                  </a:cubicBezTo>
                  <a:cubicBezTo>
                    <a:pt x="13549" y="10893"/>
                    <a:pt x="13627" y="10951"/>
                    <a:pt x="13705" y="10951"/>
                  </a:cubicBezTo>
                  <a:cubicBezTo>
                    <a:pt x="13756" y="10951"/>
                    <a:pt x="13807" y="10926"/>
                    <a:pt x="13837" y="10871"/>
                  </a:cubicBezTo>
                  <a:cubicBezTo>
                    <a:pt x="14425" y="9792"/>
                    <a:pt x="14734" y="8583"/>
                    <a:pt x="14732" y="7355"/>
                  </a:cubicBezTo>
                  <a:cubicBezTo>
                    <a:pt x="14732" y="3297"/>
                    <a:pt x="11446" y="7"/>
                    <a:pt x="7392" y="0"/>
                  </a:cubicBezTo>
                  <a:cubicBezTo>
                    <a:pt x="7387" y="0"/>
                    <a:pt x="7382" y="0"/>
                    <a:pt x="7377"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35" name="Google Shape;5935;p65"/>
            <p:cNvSpPr/>
            <p:nvPr/>
          </p:nvSpPr>
          <p:spPr>
            <a:xfrm>
              <a:off x="2295700" y="2068950"/>
              <a:ext cx="195200" cy="273750"/>
            </a:xfrm>
            <a:custGeom>
              <a:rect b="b" l="l" r="r" t="t"/>
              <a:pathLst>
                <a:path extrusionOk="0" h="10950" w="7808">
                  <a:moveTo>
                    <a:pt x="465" y="0"/>
                  </a:moveTo>
                  <a:cubicBezTo>
                    <a:pt x="309" y="0"/>
                    <a:pt x="154" y="4"/>
                    <a:pt x="0" y="14"/>
                  </a:cubicBezTo>
                  <a:cubicBezTo>
                    <a:pt x="3851" y="246"/>
                    <a:pt x="6902" y="3445"/>
                    <a:pt x="6902" y="7354"/>
                  </a:cubicBezTo>
                  <a:cubicBezTo>
                    <a:pt x="6903" y="8315"/>
                    <a:pt x="6714" y="9267"/>
                    <a:pt x="6349" y="10158"/>
                  </a:cubicBezTo>
                  <a:cubicBezTo>
                    <a:pt x="6524" y="10323"/>
                    <a:pt x="6622" y="10554"/>
                    <a:pt x="6622" y="10795"/>
                  </a:cubicBezTo>
                  <a:cubicBezTo>
                    <a:pt x="6622" y="10892"/>
                    <a:pt x="6700" y="10950"/>
                    <a:pt x="6778" y="10950"/>
                  </a:cubicBezTo>
                  <a:cubicBezTo>
                    <a:pt x="6830" y="10950"/>
                    <a:pt x="6882" y="10925"/>
                    <a:pt x="6912" y="10869"/>
                  </a:cubicBezTo>
                  <a:cubicBezTo>
                    <a:pt x="7500" y="9792"/>
                    <a:pt x="7807" y="8583"/>
                    <a:pt x="7805" y="7354"/>
                  </a:cubicBezTo>
                  <a:cubicBezTo>
                    <a:pt x="7805" y="3297"/>
                    <a:pt x="4519" y="7"/>
                    <a:pt x="465"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36" name="Google Shape;5936;p65"/>
            <p:cNvSpPr/>
            <p:nvPr/>
          </p:nvSpPr>
          <p:spPr>
            <a:xfrm>
              <a:off x="2288575" y="2086950"/>
              <a:ext cx="35425" cy="34075"/>
            </a:xfrm>
            <a:custGeom>
              <a:rect b="b" l="l" r="r" t="t"/>
              <a:pathLst>
                <a:path extrusionOk="0" h="1363" w="1417">
                  <a:moveTo>
                    <a:pt x="735" y="0"/>
                  </a:moveTo>
                  <a:cubicBezTo>
                    <a:pt x="460" y="0"/>
                    <a:pt x="211" y="166"/>
                    <a:pt x="106" y="420"/>
                  </a:cubicBezTo>
                  <a:cubicBezTo>
                    <a:pt x="0" y="675"/>
                    <a:pt x="59" y="968"/>
                    <a:pt x="253" y="1164"/>
                  </a:cubicBezTo>
                  <a:cubicBezTo>
                    <a:pt x="384" y="1293"/>
                    <a:pt x="558" y="1363"/>
                    <a:pt x="736" y="1363"/>
                  </a:cubicBezTo>
                  <a:cubicBezTo>
                    <a:pt x="824" y="1363"/>
                    <a:pt x="912" y="1346"/>
                    <a:pt x="997" y="1310"/>
                  </a:cubicBezTo>
                  <a:cubicBezTo>
                    <a:pt x="1251" y="1206"/>
                    <a:pt x="1417" y="956"/>
                    <a:pt x="1417" y="682"/>
                  </a:cubicBezTo>
                  <a:cubicBezTo>
                    <a:pt x="1417" y="305"/>
                    <a:pt x="1111" y="0"/>
                    <a:pt x="735" y="0"/>
                  </a:cubicBezTo>
                  <a:close/>
                </a:path>
              </a:pathLst>
            </a:custGeom>
            <a:solidFill>
              <a:srgbClr val="C48C5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37" name="Google Shape;5937;p65"/>
            <p:cNvSpPr/>
            <p:nvPr/>
          </p:nvSpPr>
          <p:spPr>
            <a:xfrm>
              <a:off x="2369675" y="2174825"/>
              <a:ext cx="33525" cy="28675"/>
            </a:xfrm>
            <a:custGeom>
              <a:rect b="b" l="l" r="r" t="t"/>
              <a:pathLst>
                <a:path extrusionOk="0" h="1147" w="1341">
                  <a:moveTo>
                    <a:pt x="768" y="1"/>
                  </a:moveTo>
                  <a:cubicBezTo>
                    <a:pt x="257" y="1"/>
                    <a:pt x="0" y="618"/>
                    <a:pt x="361" y="979"/>
                  </a:cubicBezTo>
                  <a:cubicBezTo>
                    <a:pt x="472" y="1089"/>
                    <a:pt x="619" y="1147"/>
                    <a:pt x="769" y="1147"/>
                  </a:cubicBezTo>
                  <a:cubicBezTo>
                    <a:pt x="842" y="1147"/>
                    <a:pt x="916" y="1133"/>
                    <a:pt x="987" y="1104"/>
                  </a:cubicBezTo>
                  <a:cubicBezTo>
                    <a:pt x="1201" y="1014"/>
                    <a:pt x="1341" y="805"/>
                    <a:pt x="1341" y="574"/>
                  </a:cubicBezTo>
                  <a:cubicBezTo>
                    <a:pt x="1339" y="257"/>
                    <a:pt x="1083" y="1"/>
                    <a:pt x="768" y="1"/>
                  </a:cubicBezTo>
                  <a:close/>
                </a:path>
              </a:pathLst>
            </a:custGeom>
            <a:solidFill>
              <a:srgbClr val="C48C5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38" name="Google Shape;5938;p65"/>
            <p:cNvSpPr/>
            <p:nvPr/>
          </p:nvSpPr>
          <p:spPr>
            <a:xfrm>
              <a:off x="2185025" y="2265750"/>
              <a:ext cx="35275" cy="30175"/>
            </a:xfrm>
            <a:custGeom>
              <a:rect b="b" l="l" r="r" t="t"/>
              <a:pathLst>
                <a:path extrusionOk="0" h="1207" w="1411">
                  <a:moveTo>
                    <a:pt x="809" y="1"/>
                  </a:moveTo>
                  <a:cubicBezTo>
                    <a:pt x="271" y="1"/>
                    <a:pt x="1" y="650"/>
                    <a:pt x="380" y="1030"/>
                  </a:cubicBezTo>
                  <a:cubicBezTo>
                    <a:pt x="496" y="1146"/>
                    <a:pt x="651" y="1207"/>
                    <a:pt x="808" y="1207"/>
                  </a:cubicBezTo>
                  <a:cubicBezTo>
                    <a:pt x="885" y="1207"/>
                    <a:pt x="964" y="1192"/>
                    <a:pt x="1038" y="1161"/>
                  </a:cubicBezTo>
                  <a:cubicBezTo>
                    <a:pt x="1264" y="1068"/>
                    <a:pt x="1411" y="847"/>
                    <a:pt x="1411" y="605"/>
                  </a:cubicBezTo>
                  <a:cubicBezTo>
                    <a:pt x="1411" y="271"/>
                    <a:pt x="1141" y="1"/>
                    <a:pt x="809" y="1"/>
                  </a:cubicBezTo>
                  <a:close/>
                </a:path>
              </a:pathLst>
            </a:custGeom>
            <a:solidFill>
              <a:srgbClr val="C48C5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39" name="Google Shape;5939;p65"/>
            <p:cNvSpPr/>
            <p:nvPr/>
          </p:nvSpPr>
          <p:spPr>
            <a:xfrm>
              <a:off x="2176775" y="2147975"/>
              <a:ext cx="68600" cy="66025"/>
            </a:xfrm>
            <a:custGeom>
              <a:rect b="b" l="l" r="r" t="t"/>
              <a:pathLst>
                <a:path extrusionOk="0" h="2641" w="2744">
                  <a:moveTo>
                    <a:pt x="1424" y="1"/>
                  </a:moveTo>
                  <a:cubicBezTo>
                    <a:pt x="891" y="1"/>
                    <a:pt x="410" y="323"/>
                    <a:pt x="204" y="815"/>
                  </a:cubicBezTo>
                  <a:cubicBezTo>
                    <a:pt x="0" y="1309"/>
                    <a:pt x="113" y="1876"/>
                    <a:pt x="491" y="2254"/>
                  </a:cubicBezTo>
                  <a:cubicBezTo>
                    <a:pt x="744" y="2506"/>
                    <a:pt x="1082" y="2641"/>
                    <a:pt x="1425" y="2641"/>
                  </a:cubicBezTo>
                  <a:cubicBezTo>
                    <a:pt x="1595" y="2641"/>
                    <a:pt x="1767" y="2608"/>
                    <a:pt x="1929" y="2540"/>
                  </a:cubicBezTo>
                  <a:cubicBezTo>
                    <a:pt x="2422" y="2334"/>
                    <a:pt x="2744" y="1854"/>
                    <a:pt x="2744" y="1321"/>
                  </a:cubicBezTo>
                  <a:cubicBezTo>
                    <a:pt x="2744" y="593"/>
                    <a:pt x="2152" y="1"/>
                    <a:pt x="1424" y="1"/>
                  </a:cubicBezTo>
                  <a:close/>
                </a:path>
              </a:pathLst>
            </a:custGeom>
            <a:solidFill>
              <a:srgbClr val="C48C5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0" name="Google Shape;5940;p65"/>
            <p:cNvSpPr/>
            <p:nvPr/>
          </p:nvSpPr>
          <p:spPr>
            <a:xfrm>
              <a:off x="2454400" y="2205700"/>
              <a:ext cx="36450" cy="67300"/>
            </a:xfrm>
            <a:custGeom>
              <a:rect b="b" l="l" r="r" t="t"/>
              <a:pathLst>
                <a:path extrusionOk="0" h="2692" w="1458">
                  <a:moveTo>
                    <a:pt x="1213" y="0"/>
                  </a:moveTo>
                  <a:cubicBezTo>
                    <a:pt x="486" y="133"/>
                    <a:pt x="1" y="821"/>
                    <a:pt x="117" y="1550"/>
                  </a:cubicBezTo>
                  <a:cubicBezTo>
                    <a:pt x="220" y="2192"/>
                    <a:pt x="763" y="2671"/>
                    <a:pt x="1414" y="2691"/>
                  </a:cubicBezTo>
                  <a:cubicBezTo>
                    <a:pt x="1442" y="2423"/>
                    <a:pt x="1456" y="2153"/>
                    <a:pt x="1457" y="1884"/>
                  </a:cubicBezTo>
                  <a:cubicBezTo>
                    <a:pt x="1457" y="1248"/>
                    <a:pt x="1375" y="614"/>
                    <a:pt x="1213" y="0"/>
                  </a:cubicBezTo>
                  <a:close/>
                </a:path>
              </a:pathLst>
            </a:custGeom>
            <a:solidFill>
              <a:srgbClr val="C48C58"/>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5941" name="Google Shape;5941;p65"/>
            <p:cNvSpPr/>
            <p:nvPr/>
          </p:nvSpPr>
          <p:spPr>
            <a:xfrm>
              <a:off x="2464800" y="2205700"/>
              <a:ext cx="27350" cy="67300"/>
            </a:xfrm>
            <a:custGeom>
              <a:rect b="b" l="l" r="r" t="t"/>
              <a:pathLst>
                <a:path extrusionOk="0" h="2692" w="1094">
                  <a:moveTo>
                    <a:pt x="797" y="0"/>
                  </a:moveTo>
                  <a:cubicBezTo>
                    <a:pt x="485" y="56"/>
                    <a:pt x="203" y="221"/>
                    <a:pt x="1" y="464"/>
                  </a:cubicBezTo>
                  <a:cubicBezTo>
                    <a:pt x="92" y="931"/>
                    <a:pt x="138" y="1406"/>
                    <a:pt x="138" y="1884"/>
                  </a:cubicBezTo>
                  <a:cubicBezTo>
                    <a:pt x="138" y="2035"/>
                    <a:pt x="133" y="2185"/>
                    <a:pt x="124" y="2336"/>
                  </a:cubicBezTo>
                  <a:cubicBezTo>
                    <a:pt x="364" y="2555"/>
                    <a:pt x="672" y="2681"/>
                    <a:pt x="998" y="2691"/>
                  </a:cubicBezTo>
                  <a:cubicBezTo>
                    <a:pt x="1094" y="1796"/>
                    <a:pt x="1028" y="890"/>
                    <a:pt x="802" y="17"/>
                  </a:cubicBezTo>
                  <a:cubicBezTo>
                    <a:pt x="800" y="12"/>
                    <a:pt x="799" y="5"/>
                    <a:pt x="797" y="0"/>
                  </a:cubicBezTo>
                  <a:close/>
                </a:path>
              </a:pathLst>
            </a:custGeom>
            <a:solidFill>
              <a:srgbClr val="9D754C"/>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grpSp>
        <p:nvGrpSpPr>
          <p:cNvPr id="5942" name="Google Shape;5942;p65"/>
          <p:cNvGrpSpPr/>
          <p:nvPr/>
        </p:nvGrpSpPr>
        <p:grpSpPr>
          <a:xfrm>
            <a:off x="2243913" y="2102450"/>
            <a:ext cx="367025" cy="334225"/>
            <a:chOff x="1506100" y="2102450"/>
            <a:chExt cx="367025" cy="334225"/>
          </a:xfrm>
        </p:grpSpPr>
        <p:sp>
          <p:nvSpPr>
            <p:cNvPr id="5943" name="Google Shape;5943;p65"/>
            <p:cNvSpPr/>
            <p:nvPr/>
          </p:nvSpPr>
          <p:spPr>
            <a:xfrm>
              <a:off x="1681600" y="2102450"/>
              <a:ext cx="40950" cy="35875"/>
            </a:xfrm>
            <a:custGeom>
              <a:rect b="b" l="l" r="r" t="t"/>
              <a:pathLst>
                <a:path extrusionOk="0" h="1435" w="1638">
                  <a:moveTo>
                    <a:pt x="1410" y="0"/>
                  </a:moveTo>
                  <a:cubicBezTo>
                    <a:pt x="1405" y="0"/>
                    <a:pt x="1400" y="0"/>
                    <a:pt x="1395" y="1"/>
                  </a:cubicBezTo>
                  <a:cubicBezTo>
                    <a:pt x="477" y="58"/>
                    <a:pt x="152" y="746"/>
                    <a:pt x="39" y="1152"/>
                  </a:cubicBezTo>
                  <a:cubicBezTo>
                    <a:pt x="0" y="1294"/>
                    <a:pt x="106" y="1434"/>
                    <a:pt x="253" y="1434"/>
                  </a:cubicBezTo>
                  <a:cubicBezTo>
                    <a:pt x="351" y="1434"/>
                    <a:pt x="439" y="1367"/>
                    <a:pt x="466" y="1272"/>
                  </a:cubicBezTo>
                  <a:cubicBezTo>
                    <a:pt x="565" y="915"/>
                    <a:pt x="811" y="481"/>
                    <a:pt x="1422" y="443"/>
                  </a:cubicBezTo>
                  <a:cubicBezTo>
                    <a:pt x="1545" y="436"/>
                    <a:pt x="1637" y="330"/>
                    <a:pt x="1629" y="208"/>
                  </a:cubicBezTo>
                  <a:cubicBezTo>
                    <a:pt x="1623" y="90"/>
                    <a:pt x="1525" y="0"/>
                    <a:pt x="1410" y="0"/>
                  </a:cubicBezTo>
                  <a:close/>
                </a:path>
              </a:pathLst>
            </a:custGeom>
            <a:solidFill>
              <a:srgbClr val="CC9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5"/>
            <p:cNvSpPr/>
            <p:nvPr/>
          </p:nvSpPr>
          <p:spPr>
            <a:xfrm>
              <a:off x="1692975" y="2131775"/>
              <a:ext cx="82875" cy="77700"/>
            </a:xfrm>
            <a:custGeom>
              <a:rect b="b" l="l" r="r" t="t"/>
              <a:pathLst>
                <a:path extrusionOk="0" h="3108" w="3315">
                  <a:moveTo>
                    <a:pt x="3003" y="1"/>
                  </a:moveTo>
                  <a:cubicBezTo>
                    <a:pt x="2985" y="1"/>
                    <a:pt x="2967" y="2"/>
                    <a:pt x="2948" y="5"/>
                  </a:cubicBezTo>
                  <a:cubicBezTo>
                    <a:pt x="2354" y="86"/>
                    <a:pt x="1201" y="332"/>
                    <a:pt x="491" y="1045"/>
                  </a:cubicBezTo>
                  <a:cubicBezTo>
                    <a:pt x="0" y="1541"/>
                    <a:pt x="167" y="2254"/>
                    <a:pt x="611" y="2694"/>
                  </a:cubicBezTo>
                  <a:cubicBezTo>
                    <a:pt x="863" y="2946"/>
                    <a:pt x="1205" y="3107"/>
                    <a:pt x="1543" y="3107"/>
                  </a:cubicBezTo>
                  <a:cubicBezTo>
                    <a:pt x="1797" y="3107"/>
                    <a:pt x="2050" y="3016"/>
                    <a:pt x="2262" y="2804"/>
                  </a:cubicBezTo>
                  <a:cubicBezTo>
                    <a:pt x="2970" y="2092"/>
                    <a:pt x="3209" y="936"/>
                    <a:pt x="3288" y="342"/>
                  </a:cubicBezTo>
                  <a:cubicBezTo>
                    <a:pt x="3315" y="143"/>
                    <a:pt x="3190" y="1"/>
                    <a:pt x="3003" y="1"/>
                  </a:cubicBezTo>
                  <a:close/>
                </a:path>
              </a:pathLst>
            </a:custGeom>
            <a:solidFill>
              <a:srgbClr val="3922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5"/>
            <p:cNvSpPr/>
            <p:nvPr/>
          </p:nvSpPr>
          <p:spPr>
            <a:xfrm>
              <a:off x="1704575" y="2131750"/>
              <a:ext cx="71075" cy="70975"/>
            </a:xfrm>
            <a:custGeom>
              <a:rect b="b" l="l" r="r" t="t"/>
              <a:pathLst>
                <a:path extrusionOk="0" h="2839" w="2843">
                  <a:moveTo>
                    <a:pt x="2536" y="0"/>
                  </a:moveTo>
                  <a:cubicBezTo>
                    <a:pt x="2532" y="0"/>
                    <a:pt x="2527" y="1"/>
                    <a:pt x="2523" y="1"/>
                  </a:cubicBezTo>
                  <a:lnTo>
                    <a:pt x="0" y="2525"/>
                  </a:lnTo>
                  <a:cubicBezTo>
                    <a:pt x="88" y="2645"/>
                    <a:pt x="194" y="2749"/>
                    <a:pt x="312" y="2838"/>
                  </a:cubicBezTo>
                  <a:lnTo>
                    <a:pt x="2826" y="324"/>
                  </a:lnTo>
                  <a:cubicBezTo>
                    <a:pt x="2843" y="135"/>
                    <a:pt x="2719" y="0"/>
                    <a:pt x="2536" y="0"/>
                  </a:cubicBezTo>
                  <a:close/>
                </a:path>
              </a:pathLst>
            </a:custGeom>
            <a:solidFill>
              <a:srgbClr val="9356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5"/>
            <p:cNvSpPr/>
            <p:nvPr/>
          </p:nvSpPr>
          <p:spPr>
            <a:xfrm>
              <a:off x="1649975" y="2129275"/>
              <a:ext cx="80675" cy="79900"/>
            </a:xfrm>
            <a:custGeom>
              <a:rect b="b" l="l" r="r" t="t"/>
              <a:pathLst>
                <a:path extrusionOk="0" h="3196" w="3227">
                  <a:moveTo>
                    <a:pt x="1530" y="0"/>
                  </a:moveTo>
                  <a:cubicBezTo>
                    <a:pt x="640" y="0"/>
                    <a:pt x="2" y="432"/>
                    <a:pt x="2" y="1297"/>
                  </a:cubicBezTo>
                  <a:cubicBezTo>
                    <a:pt x="1" y="2162"/>
                    <a:pt x="552" y="3195"/>
                    <a:pt x="1442" y="3195"/>
                  </a:cubicBezTo>
                  <a:cubicBezTo>
                    <a:pt x="1443" y="3195"/>
                    <a:pt x="1444" y="3195"/>
                    <a:pt x="1444" y="3195"/>
                  </a:cubicBezTo>
                  <a:cubicBezTo>
                    <a:pt x="2334" y="3195"/>
                    <a:pt x="3224" y="2165"/>
                    <a:pt x="3224" y="1299"/>
                  </a:cubicBezTo>
                  <a:cubicBezTo>
                    <a:pt x="3226" y="432"/>
                    <a:pt x="2420" y="2"/>
                    <a:pt x="1530"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5"/>
            <p:cNvSpPr/>
            <p:nvPr/>
          </p:nvSpPr>
          <p:spPr>
            <a:xfrm>
              <a:off x="1674675" y="2129275"/>
              <a:ext cx="55975" cy="79900"/>
            </a:xfrm>
            <a:custGeom>
              <a:rect b="b" l="l" r="r" t="t"/>
              <a:pathLst>
                <a:path extrusionOk="0" h="3196" w="2239">
                  <a:moveTo>
                    <a:pt x="542" y="0"/>
                  </a:moveTo>
                  <a:cubicBezTo>
                    <a:pt x="387" y="0"/>
                    <a:pt x="232" y="14"/>
                    <a:pt x="78" y="44"/>
                  </a:cubicBezTo>
                  <a:cubicBezTo>
                    <a:pt x="761" y="174"/>
                    <a:pt x="1301" y="592"/>
                    <a:pt x="1299" y="1300"/>
                  </a:cubicBezTo>
                  <a:cubicBezTo>
                    <a:pt x="1297" y="2007"/>
                    <a:pt x="704" y="2823"/>
                    <a:pt x="1" y="3099"/>
                  </a:cubicBezTo>
                  <a:cubicBezTo>
                    <a:pt x="144" y="3163"/>
                    <a:pt x="297" y="3195"/>
                    <a:pt x="454" y="3195"/>
                  </a:cubicBezTo>
                  <a:cubicBezTo>
                    <a:pt x="1344" y="3195"/>
                    <a:pt x="2236" y="2165"/>
                    <a:pt x="2236" y="1299"/>
                  </a:cubicBezTo>
                  <a:cubicBezTo>
                    <a:pt x="2238" y="432"/>
                    <a:pt x="1432" y="2"/>
                    <a:pt x="542" y="0"/>
                  </a:cubicBezTo>
                  <a:close/>
                </a:path>
              </a:pathLst>
            </a:custGeom>
            <a:solidFill>
              <a:srgbClr val="8E03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5"/>
            <p:cNvSpPr/>
            <p:nvPr/>
          </p:nvSpPr>
          <p:spPr>
            <a:xfrm>
              <a:off x="1663750" y="2144625"/>
              <a:ext cx="22250" cy="26350"/>
            </a:xfrm>
            <a:custGeom>
              <a:rect b="b" l="l" r="r" t="t"/>
              <a:pathLst>
                <a:path extrusionOk="0" h="1054" w="890">
                  <a:moveTo>
                    <a:pt x="640" y="1"/>
                  </a:moveTo>
                  <a:cubicBezTo>
                    <a:pt x="615" y="1"/>
                    <a:pt x="590" y="5"/>
                    <a:pt x="566" y="13"/>
                  </a:cubicBezTo>
                  <a:cubicBezTo>
                    <a:pt x="207" y="143"/>
                    <a:pt x="1" y="442"/>
                    <a:pt x="1" y="833"/>
                  </a:cubicBezTo>
                  <a:cubicBezTo>
                    <a:pt x="1" y="954"/>
                    <a:pt x="100" y="1054"/>
                    <a:pt x="222" y="1054"/>
                  </a:cubicBezTo>
                  <a:cubicBezTo>
                    <a:pt x="345" y="1054"/>
                    <a:pt x="444" y="954"/>
                    <a:pt x="444" y="833"/>
                  </a:cubicBezTo>
                  <a:cubicBezTo>
                    <a:pt x="444" y="629"/>
                    <a:pt x="534" y="496"/>
                    <a:pt x="718" y="428"/>
                  </a:cubicBezTo>
                  <a:cubicBezTo>
                    <a:pt x="830" y="386"/>
                    <a:pt x="890" y="260"/>
                    <a:pt x="847" y="147"/>
                  </a:cubicBezTo>
                  <a:cubicBezTo>
                    <a:pt x="814" y="56"/>
                    <a:pt x="730" y="1"/>
                    <a:pt x="640" y="1"/>
                  </a:cubicBezTo>
                  <a:close/>
                </a:path>
              </a:pathLst>
            </a:custGeom>
            <a:solidFill>
              <a:srgbClr val="FFFE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5"/>
            <p:cNvSpPr/>
            <p:nvPr/>
          </p:nvSpPr>
          <p:spPr>
            <a:xfrm>
              <a:off x="1560850" y="2194350"/>
              <a:ext cx="257550" cy="107775"/>
            </a:xfrm>
            <a:custGeom>
              <a:rect b="b" l="l" r="r" t="t"/>
              <a:pathLst>
                <a:path extrusionOk="0" h="4311" w="10302">
                  <a:moveTo>
                    <a:pt x="1013" y="1"/>
                  </a:moveTo>
                  <a:cubicBezTo>
                    <a:pt x="453" y="1"/>
                    <a:pt x="1" y="454"/>
                    <a:pt x="1" y="1012"/>
                  </a:cubicBezTo>
                  <a:lnTo>
                    <a:pt x="1" y="4310"/>
                  </a:lnTo>
                  <a:lnTo>
                    <a:pt x="10302" y="4310"/>
                  </a:lnTo>
                  <a:lnTo>
                    <a:pt x="10302" y="1012"/>
                  </a:lnTo>
                  <a:cubicBezTo>
                    <a:pt x="10302" y="454"/>
                    <a:pt x="9848" y="1"/>
                    <a:pt x="9290" y="1"/>
                  </a:cubicBezTo>
                  <a:close/>
                </a:path>
              </a:pathLst>
            </a:custGeom>
            <a:solidFill>
              <a:srgbClr val="FFFE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5"/>
            <p:cNvSpPr/>
            <p:nvPr/>
          </p:nvSpPr>
          <p:spPr>
            <a:xfrm>
              <a:off x="1769600" y="2194350"/>
              <a:ext cx="48800" cy="107775"/>
            </a:xfrm>
            <a:custGeom>
              <a:rect b="b" l="l" r="r" t="t"/>
              <a:pathLst>
                <a:path extrusionOk="0" h="4311" w="1952">
                  <a:moveTo>
                    <a:pt x="1" y="1"/>
                  </a:moveTo>
                  <a:cubicBezTo>
                    <a:pt x="561" y="1"/>
                    <a:pt x="1013" y="454"/>
                    <a:pt x="1013" y="1012"/>
                  </a:cubicBezTo>
                  <a:lnTo>
                    <a:pt x="1013" y="4310"/>
                  </a:lnTo>
                  <a:lnTo>
                    <a:pt x="1952" y="4310"/>
                  </a:lnTo>
                  <a:lnTo>
                    <a:pt x="1952" y="1012"/>
                  </a:lnTo>
                  <a:cubicBezTo>
                    <a:pt x="1952" y="454"/>
                    <a:pt x="1498" y="1"/>
                    <a:pt x="94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5"/>
            <p:cNvSpPr/>
            <p:nvPr/>
          </p:nvSpPr>
          <p:spPr>
            <a:xfrm>
              <a:off x="1560850" y="2194350"/>
              <a:ext cx="257550" cy="60275"/>
            </a:xfrm>
            <a:custGeom>
              <a:rect b="b" l="l" r="r" t="t"/>
              <a:pathLst>
                <a:path extrusionOk="0" h="2411" w="10302">
                  <a:moveTo>
                    <a:pt x="1013" y="1"/>
                  </a:moveTo>
                  <a:cubicBezTo>
                    <a:pt x="453" y="1"/>
                    <a:pt x="1" y="454"/>
                    <a:pt x="1" y="1012"/>
                  </a:cubicBezTo>
                  <a:lnTo>
                    <a:pt x="1" y="1935"/>
                  </a:lnTo>
                  <a:cubicBezTo>
                    <a:pt x="331" y="2091"/>
                    <a:pt x="608" y="2410"/>
                    <a:pt x="1151" y="2410"/>
                  </a:cubicBezTo>
                  <a:cubicBezTo>
                    <a:pt x="1886" y="2410"/>
                    <a:pt x="1916" y="1849"/>
                    <a:pt x="2485" y="1849"/>
                  </a:cubicBezTo>
                  <a:cubicBezTo>
                    <a:pt x="3050" y="1849"/>
                    <a:pt x="3087" y="2410"/>
                    <a:pt x="3818" y="2410"/>
                  </a:cubicBezTo>
                  <a:cubicBezTo>
                    <a:pt x="4554" y="2410"/>
                    <a:pt x="4584" y="1849"/>
                    <a:pt x="5151" y="1849"/>
                  </a:cubicBezTo>
                  <a:cubicBezTo>
                    <a:pt x="5719" y="1849"/>
                    <a:pt x="5749" y="2410"/>
                    <a:pt x="6484" y="2410"/>
                  </a:cubicBezTo>
                  <a:cubicBezTo>
                    <a:pt x="7221" y="2410"/>
                    <a:pt x="7250" y="1849"/>
                    <a:pt x="7818" y="1849"/>
                  </a:cubicBezTo>
                  <a:cubicBezTo>
                    <a:pt x="8386" y="1849"/>
                    <a:pt x="8415" y="2410"/>
                    <a:pt x="9152" y="2410"/>
                  </a:cubicBezTo>
                  <a:cubicBezTo>
                    <a:pt x="9710" y="2410"/>
                    <a:pt x="9968" y="2081"/>
                    <a:pt x="10302" y="1928"/>
                  </a:cubicBezTo>
                  <a:lnTo>
                    <a:pt x="10302" y="1012"/>
                  </a:lnTo>
                  <a:cubicBezTo>
                    <a:pt x="10302" y="454"/>
                    <a:pt x="9848" y="1"/>
                    <a:pt x="9290" y="1"/>
                  </a:cubicBezTo>
                  <a:close/>
                </a:path>
              </a:pathLst>
            </a:custGeom>
            <a:solidFill>
              <a:srgbClr val="4B71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5"/>
            <p:cNvSpPr/>
            <p:nvPr/>
          </p:nvSpPr>
          <p:spPr>
            <a:xfrm>
              <a:off x="1769650" y="2194350"/>
              <a:ext cx="48750" cy="59850"/>
            </a:xfrm>
            <a:custGeom>
              <a:rect b="b" l="l" r="r" t="t"/>
              <a:pathLst>
                <a:path extrusionOk="0" h="2394" w="1950">
                  <a:moveTo>
                    <a:pt x="1" y="1"/>
                  </a:moveTo>
                  <a:cubicBezTo>
                    <a:pt x="559" y="1"/>
                    <a:pt x="1012" y="454"/>
                    <a:pt x="1012" y="1012"/>
                  </a:cubicBezTo>
                  <a:lnTo>
                    <a:pt x="1012" y="2393"/>
                  </a:lnTo>
                  <a:cubicBezTo>
                    <a:pt x="1430" y="2322"/>
                    <a:pt x="1661" y="2061"/>
                    <a:pt x="1950" y="1928"/>
                  </a:cubicBezTo>
                  <a:lnTo>
                    <a:pt x="1950" y="1012"/>
                  </a:lnTo>
                  <a:cubicBezTo>
                    <a:pt x="1950" y="454"/>
                    <a:pt x="1496" y="1"/>
                    <a:pt x="938" y="1"/>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5"/>
            <p:cNvSpPr/>
            <p:nvPr/>
          </p:nvSpPr>
          <p:spPr>
            <a:xfrm>
              <a:off x="1535325" y="2293425"/>
              <a:ext cx="308625" cy="129125"/>
            </a:xfrm>
            <a:custGeom>
              <a:rect b="b" l="l" r="r" t="t"/>
              <a:pathLst>
                <a:path extrusionOk="0" h="5165" w="12345">
                  <a:moveTo>
                    <a:pt x="1213" y="0"/>
                  </a:moveTo>
                  <a:cubicBezTo>
                    <a:pt x="543" y="0"/>
                    <a:pt x="0" y="543"/>
                    <a:pt x="0" y="1212"/>
                  </a:cubicBezTo>
                  <a:lnTo>
                    <a:pt x="0" y="5165"/>
                  </a:lnTo>
                  <a:lnTo>
                    <a:pt x="12345" y="5165"/>
                  </a:lnTo>
                  <a:lnTo>
                    <a:pt x="12345" y="1212"/>
                  </a:lnTo>
                  <a:cubicBezTo>
                    <a:pt x="12345" y="543"/>
                    <a:pt x="11802" y="0"/>
                    <a:pt x="11131" y="0"/>
                  </a:cubicBezTo>
                  <a:close/>
                </a:path>
              </a:pathLst>
            </a:custGeom>
            <a:solidFill>
              <a:srgbClr val="FFFE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5"/>
            <p:cNvSpPr/>
            <p:nvPr/>
          </p:nvSpPr>
          <p:spPr>
            <a:xfrm>
              <a:off x="1790150" y="2293425"/>
              <a:ext cx="53800" cy="129125"/>
            </a:xfrm>
            <a:custGeom>
              <a:rect b="b" l="l" r="r" t="t"/>
              <a:pathLst>
                <a:path extrusionOk="0" h="5165" w="2152">
                  <a:moveTo>
                    <a:pt x="0" y="0"/>
                  </a:moveTo>
                  <a:cubicBezTo>
                    <a:pt x="669" y="0"/>
                    <a:pt x="1212" y="543"/>
                    <a:pt x="1212" y="1212"/>
                  </a:cubicBezTo>
                  <a:lnTo>
                    <a:pt x="1212" y="5165"/>
                  </a:lnTo>
                  <a:lnTo>
                    <a:pt x="2152" y="5165"/>
                  </a:lnTo>
                  <a:lnTo>
                    <a:pt x="2152" y="1212"/>
                  </a:lnTo>
                  <a:cubicBezTo>
                    <a:pt x="2152" y="543"/>
                    <a:pt x="1607" y="0"/>
                    <a:pt x="93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5"/>
            <p:cNvSpPr/>
            <p:nvPr/>
          </p:nvSpPr>
          <p:spPr>
            <a:xfrm>
              <a:off x="1535325" y="2293425"/>
              <a:ext cx="308625" cy="72150"/>
            </a:xfrm>
            <a:custGeom>
              <a:rect b="b" l="l" r="r" t="t"/>
              <a:pathLst>
                <a:path extrusionOk="0" h="2886" w="12345">
                  <a:moveTo>
                    <a:pt x="1213" y="0"/>
                  </a:moveTo>
                  <a:cubicBezTo>
                    <a:pt x="543" y="0"/>
                    <a:pt x="0" y="543"/>
                    <a:pt x="0" y="1212"/>
                  </a:cubicBezTo>
                  <a:lnTo>
                    <a:pt x="0" y="2317"/>
                  </a:lnTo>
                  <a:cubicBezTo>
                    <a:pt x="396" y="2504"/>
                    <a:pt x="727" y="2885"/>
                    <a:pt x="1378" y="2885"/>
                  </a:cubicBezTo>
                  <a:cubicBezTo>
                    <a:pt x="2260" y="2885"/>
                    <a:pt x="2295" y="2212"/>
                    <a:pt x="2976" y="2212"/>
                  </a:cubicBezTo>
                  <a:cubicBezTo>
                    <a:pt x="3652" y="2212"/>
                    <a:pt x="3700" y="2885"/>
                    <a:pt x="4575" y="2885"/>
                  </a:cubicBezTo>
                  <a:cubicBezTo>
                    <a:pt x="5455" y="2885"/>
                    <a:pt x="5492" y="2212"/>
                    <a:pt x="6172" y="2212"/>
                  </a:cubicBezTo>
                  <a:cubicBezTo>
                    <a:pt x="6853" y="2212"/>
                    <a:pt x="6888" y="2885"/>
                    <a:pt x="7770" y="2885"/>
                  </a:cubicBezTo>
                  <a:cubicBezTo>
                    <a:pt x="8650" y="2885"/>
                    <a:pt x="8687" y="2212"/>
                    <a:pt x="9367" y="2212"/>
                  </a:cubicBezTo>
                  <a:cubicBezTo>
                    <a:pt x="10048" y="2212"/>
                    <a:pt x="10083" y="2885"/>
                    <a:pt x="10965" y="2885"/>
                  </a:cubicBezTo>
                  <a:cubicBezTo>
                    <a:pt x="11635" y="2885"/>
                    <a:pt x="11943" y="2492"/>
                    <a:pt x="12345" y="2308"/>
                  </a:cubicBezTo>
                  <a:lnTo>
                    <a:pt x="12345" y="1212"/>
                  </a:lnTo>
                  <a:cubicBezTo>
                    <a:pt x="12345" y="543"/>
                    <a:pt x="11800" y="0"/>
                    <a:pt x="11131" y="0"/>
                  </a:cubicBezTo>
                  <a:close/>
                </a:path>
              </a:pathLst>
            </a:custGeom>
            <a:solidFill>
              <a:srgbClr val="4B71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5"/>
            <p:cNvSpPr/>
            <p:nvPr/>
          </p:nvSpPr>
          <p:spPr>
            <a:xfrm>
              <a:off x="1794975" y="2293425"/>
              <a:ext cx="48975" cy="70575"/>
            </a:xfrm>
            <a:custGeom>
              <a:rect b="b" l="l" r="r" t="t"/>
              <a:pathLst>
                <a:path extrusionOk="0" h="2823" w="1959">
                  <a:moveTo>
                    <a:pt x="1" y="0"/>
                  </a:moveTo>
                  <a:cubicBezTo>
                    <a:pt x="745" y="0"/>
                    <a:pt x="1019" y="734"/>
                    <a:pt x="1019" y="1212"/>
                  </a:cubicBezTo>
                  <a:lnTo>
                    <a:pt x="1019" y="2823"/>
                  </a:lnTo>
                  <a:cubicBezTo>
                    <a:pt x="1409" y="2703"/>
                    <a:pt x="1657" y="2448"/>
                    <a:pt x="1957" y="2308"/>
                  </a:cubicBezTo>
                  <a:lnTo>
                    <a:pt x="1959" y="1212"/>
                  </a:lnTo>
                  <a:cubicBezTo>
                    <a:pt x="1959" y="543"/>
                    <a:pt x="1414" y="0"/>
                    <a:pt x="745"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5"/>
            <p:cNvSpPr/>
            <p:nvPr/>
          </p:nvSpPr>
          <p:spPr>
            <a:xfrm>
              <a:off x="1506100" y="2413550"/>
              <a:ext cx="367025" cy="23125"/>
            </a:xfrm>
            <a:custGeom>
              <a:rect b="b" l="l" r="r" t="t"/>
              <a:pathLst>
                <a:path extrusionOk="0" h="925" w="14681">
                  <a:moveTo>
                    <a:pt x="463" y="1"/>
                  </a:moveTo>
                  <a:cubicBezTo>
                    <a:pt x="208" y="1"/>
                    <a:pt x="1" y="206"/>
                    <a:pt x="1" y="463"/>
                  </a:cubicBezTo>
                  <a:cubicBezTo>
                    <a:pt x="1" y="717"/>
                    <a:pt x="208" y="925"/>
                    <a:pt x="463" y="925"/>
                  </a:cubicBezTo>
                  <a:lnTo>
                    <a:pt x="14220" y="925"/>
                  </a:lnTo>
                  <a:cubicBezTo>
                    <a:pt x="14475" y="925"/>
                    <a:pt x="14680" y="717"/>
                    <a:pt x="14680" y="463"/>
                  </a:cubicBezTo>
                  <a:cubicBezTo>
                    <a:pt x="14680" y="206"/>
                    <a:pt x="14475" y="1"/>
                    <a:pt x="14220" y="1"/>
                  </a:cubicBezTo>
                  <a:close/>
                </a:path>
              </a:pathLst>
            </a:custGeom>
            <a:solidFill>
              <a:srgbClr val="6F8D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8" name="Google Shape;5958;p65"/>
          <p:cNvGrpSpPr/>
          <p:nvPr/>
        </p:nvGrpSpPr>
        <p:grpSpPr>
          <a:xfrm>
            <a:off x="5920675" y="1522600"/>
            <a:ext cx="368075" cy="360350"/>
            <a:chOff x="5164300" y="1522600"/>
            <a:chExt cx="368075" cy="360350"/>
          </a:xfrm>
        </p:grpSpPr>
        <p:sp>
          <p:nvSpPr>
            <p:cNvPr id="5959" name="Google Shape;5959;p65"/>
            <p:cNvSpPr/>
            <p:nvPr/>
          </p:nvSpPr>
          <p:spPr>
            <a:xfrm>
              <a:off x="5192800" y="1694375"/>
              <a:ext cx="311125" cy="188575"/>
            </a:xfrm>
            <a:custGeom>
              <a:rect b="b" l="l" r="r" t="t"/>
              <a:pathLst>
                <a:path extrusionOk="0" h="7543" w="12445">
                  <a:moveTo>
                    <a:pt x="1" y="0"/>
                  </a:moveTo>
                  <a:lnTo>
                    <a:pt x="1382" y="6279"/>
                  </a:lnTo>
                  <a:cubicBezTo>
                    <a:pt x="1544" y="7016"/>
                    <a:pt x="2198" y="7542"/>
                    <a:pt x="2953" y="7542"/>
                  </a:cubicBezTo>
                  <a:lnTo>
                    <a:pt x="9490" y="7542"/>
                  </a:lnTo>
                  <a:cubicBezTo>
                    <a:pt x="10246" y="7542"/>
                    <a:pt x="10900" y="7018"/>
                    <a:pt x="11062" y="6279"/>
                  </a:cubicBezTo>
                  <a:lnTo>
                    <a:pt x="12445" y="0"/>
                  </a:ln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5"/>
            <p:cNvSpPr/>
            <p:nvPr/>
          </p:nvSpPr>
          <p:spPr>
            <a:xfrm>
              <a:off x="5406450" y="1694375"/>
              <a:ext cx="97475" cy="188575"/>
            </a:xfrm>
            <a:custGeom>
              <a:rect b="b" l="l" r="r" t="t"/>
              <a:pathLst>
                <a:path extrusionOk="0" h="7543" w="3899">
                  <a:moveTo>
                    <a:pt x="2953" y="0"/>
                  </a:moveTo>
                  <a:lnTo>
                    <a:pt x="1572" y="6279"/>
                  </a:lnTo>
                  <a:cubicBezTo>
                    <a:pt x="1408" y="7016"/>
                    <a:pt x="754" y="7542"/>
                    <a:pt x="0" y="7542"/>
                  </a:cubicBezTo>
                  <a:lnTo>
                    <a:pt x="946" y="7542"/>
                  </a:lnTo>
                  <a:cubicBezTo>
                    <a:pt x="1700" y="7542"/>
                    <a:pt x="2354" y="7016"/>
                    <a:pt x="2516" y="6279"/>
                  </a:cubicBezTo>
                  <a:lnTo>
                    <a:pt x="3899" y="0"/>
                  </a:ln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5"/>
            <p:cNvSpPr/>
            <p:nvPr/>
          </p:nvSpPr>
          <p:spPr>
            <a:xfrm>
              <a:off x="5164300" y="1522625"/>
              <a:ext cx="368075" cy="232800"/>
            </a:xfrm>
            <a:custGeom>
              <a:rect b="b" l="l" r="r" t="t"/>
              <a:pathLst>
                <a:path extrusionOk="0" h="9312" w="14723">
                  <a:moveTo>
                    <a:pt x="7751" y="0"/>
                  </a:moveTo>
                  <a:cubicBezTo>
                    <a:pt x="6454" y="0"/>
                    <a:pt x="5230" y="675"/>
                    <a:pt x="4543" y="1808"/>
                  </a:cubicBezTo>
                  <a:cubicBezTo>
                    <a:pt x="2616" y="1881"/>
                    <a:pt x="1056" y="3403"/>
                    <a:pt x="940" y="5331"/>
                  </a:cubicBezTo>
                  <a:cubicBezTo>
                    <a:pt x="345" y="5751"/>
                    <a:pt x="1" y="6440"/>
                    <a:pt x="23" y="7167"/>
                  </a:cubicBezTo>
                  <a:cubicBezTo>
                    <a:pt x="55" y="8315"/>
                    <a:pt x="991" y="9248"/>
                    <a:pt x="2139" y="9280"/>
                  </a:cubicBezTo>
                  <a:cubicBezTo>
                    <a:pt x="2157" y="9280"/>
                    <a:pt x="2174" y="9280"/>
                    <a:pt x="2192" y="9280"/>
                  </a:cubicBezTo>
                  <a:cubicBezTo>
                    <a:pt x="2458" y="9280"/>
                    <a:pt x="2722" y="9233"/>
                    <a:pt x="2972" y="9138"/>
                  </a:cubicBezTo>
                  <a:cubicBezTo>
                    <a:pt x="3066" y="9103"/>
                    <a:pt x="3164" y="9085"/>
                    <a:pt x="3263" y="9085"/>
                  </a:cubicBezTo>
                  <a:cubicBezTo>
                    <a:pt x="3351" y="9085"/>
                    <a:pt x="3439" y="9099"/>
                    <a:pt x="3523" y="9128"/>
                  </a:cubicBezTo>
                  <a:cubicBezTo>
                    <a:pt x="3903" y="9251"/>
                    <a:pt x="4294" y="9311"/>
                    <a:pt x="4685" y="9311"/>
                  </a:cubicBezTo>
                  <a:cubicBezTo>
                    <a:pt x="5346" y="9311"/>
                    <a:pt x="6002" y="9137"/>
                    <a:pt x="6585" y="8796"/>
                  </a:cubicBezTo>
                  <a:cubicBezTo>
                    <a:pt x="6866" y="8630"/>
                    <a:pt x="7181" y="8546"/>
                    <a:pt x="7495" y="8546"/>
                  </a:cubicBezTo>
                  <a:cubicBezTo>
                    <a:pt x="7808" y="8546"/>
                    <a:pt x="8120" y="8630"/>
                    <a:pt x="8398" y="8799"/>
                  </a:cubicBezTo>
                  <a:cubicBezTo>
                    <a:pt x="8923" y="9118"/>
                    <a:pt x="9519" y="9280"/>
                    <a:pt x="10120" y="9280"/>
                  </a:cubicBezTo>
                  <a:cubicBezTo>
                    <a:pt x="10467" y="9280"/>
                    <a:pt x="10816" y="9226"/>
                    <a:pt x="11153" y="9116"/>
                  </a:cubicBezTo>
                  <a:cubicBezTo>
                    <a:pt x="11241" y="9087"/>
                    <a:pt x="11332" y="9072"/>
                    <a:pt x="11424" y="9072"/>
                  </a:cubicBezTo>
                  <a:cubicBezTo>
                    <a:pt x="11528" y="9072"/>
                    <a:pt x="11631" y="9091"/>
                    <a:pt x="11730" y="9130"/>
                  </a:cubicBezTo>
                  <a:cubicBezTo>
                    <a:pt x="11983" y="9228"/>
                    <a:pt x="12253" y="9280"/>
                    <a:pt x="12525" y="9280"/>
                  </a:cubicBezTo>
                  <a:cubicBezTo>
                    <a:pt x="12542" y="9280"/>
                    <a:pt x="12558" y="9280"/>
                    <a:pt x="12575" y="9280"/>
                  </a:cubicBezTo>
                  <a:cubicBezTo>
                    <a:pt x="13731" y="9254"/>
                    <a:pt x="14676" y="8312"/>
                    <a:pt x="14703" y="7157"/>
                  </a:cubicBezTo>
                  <a:cubicBezTo>
                    <a:pt x="14723" y="6245"/>
                    <a:pt x="14175" y="5417"/>
                    <a:pt x="13328" y="5081"/>
                  </a:cubicBezTo>
                  <a:cubicBezTo>
                    <a:pt x="13059" y="4095"/>
                    <a:pt x="12350" y="3287"/>
                    <a:pt x="11406" y="2889"/>
                  </a:cubicBezTo>
                  <a:cubicBezTo>
                    <a:pt x="11055" y="1407"/>
                    <a:pt x="9843" y="282"/>
                    <a:pt x="8337" y="46"/>
                  </a:cubicBezTo>
                  <a:cubicBezTo>
                    <a:pt x="8141" y="15"/>
                    <a:pt x="7946" y="0"/>
                    <a:pt x="7751"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5"/>
            <p:cNvSpPr/>
            <p:nvPr/>
          </p:nvSpPr>
          <p:spPr>
            <a:xfrm>
              <a:off x="5346425" y="1522600"/>
              <a:ext cx="185950" cy="232000"/>
            </a:xfrm>
            <a:custGeom>
              <a:rect b="b" l="l" r="r" t="t"/>
              <a:pathLst>
                <a:path extrusionOk="0" h="9280" w="7438">
                  <a:moveTo>
                    <a:pt x="469" y="0"/>
                  </a:moveTo>
                  <a:cubicBezTo>
                    <a:pt x="312" y="0"/>
                    <a:pt x="157" y="10"/>
                    <a:pt x="0" y="29"/>
                  </a:cubicBezTo>
                  <a:cubicBezTo>
                    <a:pt x="1555" y="224"/>
                    <a:pt x="2824" y="1366"/>
                    <a:pt x="3185" y="2890"/>
                  </a:cubicBezTo>
                  <a:cubicBezTo>
                    <a:pt x="4130" y="3286"/>
                    <a:pt x="4838" y="4094"/>
                    <a:pt x="5108" y="5082"/>
                  </a:cubicBezTo>
                  <a:cubicBezTo>
                    <a:pt x="5954" y="5418"/>
                    <a:pt x="6502" y="6246"/>
                    <a:pt x="6480" y="7156"/>
                  </a:cubicBezTo>
                  <a:cubicBezTo>
                    <a:pt x="6456" y="8148"/>
                    <a:pt x="5758" y="9008"/>
                    <a:pt x="4833" y="9242"/>
                  </a:cubicBezTo>
                  <a:cubicBezTo>
                    <a:pt x="4966" y="9267"/>
                    <a:pt x="5102" y="9280"/>
                    <a:pt x="5239" y="9280"/>
                  </a:cubicBezTo>
                  <a:cubicBezTo>
                    <a:pt x="5256" y="9280"/>
                    <a:pt x="5273" y="9279"/>
                    <a:pt x="5290" y="9279"/>
                  </a:cubicBezTo>
                  <a:cubicBezTo>
                    <a:pt x="6445" y="9255"/>
                    <a:pt x="7389" y="8313"/>
                    <a:pt x="7416" y="7158"/>
                  </a:cubicBezTo>
                  <a:cubicBezTo>
                    <a:pt x="7438" y="6246"/>
                    <a:pt x="6890" y="5419"/>
                    <a:pt x="6043" y="5082"/>
                  </a:cubicBezTo>
                  <a:cubicBezTo>
                    <a:pt x="5774" y="4096"/>
                    <a:pt x="5065" y="3288"/>
                    <a:pt x="4121" y="2890"/>
                  </a:cubicBezTo>
                  <a:cubicBezTo>
                    <a:pt x="3721" y="1197"/>
                    <a:pt x="2209" y="0"/>
                    <a:pt x="469" y="0"/>
                  </a:cubicBezTo>
                  <a:close/>
                </a:path>
              </a:pathLst>
            </a:custGeom>
            <a:solidFill>
              <a:srgbClr val="BA7C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5"/>
            <p:cNvSpPr/>
            <p:nvPr/>
          </p:nvSpPr>
          <p:spPr>
            <a:xfrm>
              <a:off x="5457025" y="1681050"/>
              <a:ext cx="42400" cy="40775"/>
            </a:xfrm>
            <a:custGeom>
              <a:rect b="b" l="l" r="r" t="t"/>
              <a:pathLst>
                <a:path extrusionOk="0" h="1631" w="1696">
                  <a:moveTo>
                    <a:pt x="881" y="0"/>
                  </a:moveTo>
                  <a:cubicBezTo>
                    <a:pt x="550" y="0"/>
                    <a:pt x="254" y="199"/>
                    <a:pt x="127" y="503"/>
                  </a:cubicBezTo>
                  <a:cubicBezTo>
                    <a:pt x="1" y="808"/>
                    <a:pt x="71" y="1159"/>
                    <a:pt x="304" y="1391"/>
                  </a:cubicBezTo>
                  <a:cubicBezTo>
                    <a:pt x="460" y="1547"/>
                    <a:pt x="669" y="1630"/>
                    <a:pt x="881" y="1630"/>
                  </a:cubicBezTo>
                  <a:cubicBezTo>
                    <a:pt x="986" y="1630"/>
                    <a:pt x="1092" y="1610"/>
                    <a:pt x="1193" y="1568"/>
                  </a:cubicBezTo>
                  <a:cubicBezTo>
                    <a:pt x="1498" y="1442"/>
                    <a:pt x="1695" y="1145"/>
                    <a:pt x="1695" y="815"/>
                  </a:cubicBezTo>
                  <a:cubicBezTo>
                    <a:pt x="1695" y="365"/>
                    <a:pt x="1331" y="0"/>
                    <a:pt x="881" y="0"/>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5"/>
            <p:cNvSpPr/>
            <p:nvPr/>
          </p:nvSpPr>
          <p:spPr>
            <a:xfrm>
              <a:off x="5382150" y="1568950"/>
              <a:ext cx="35225" cy="33875"/>
            </a:xfrm>
            <a:custGeom>
              <a:rect b="b" l="l" r="r" t="t"/>
              <a:pathLst>
                <a:path extrusionOk="0" h="1355" w="1409">
                  <a:moveTo>
                    <a:pt x="731" y="1"/>
                  </a:moveTo>
                  <a:cubicBezTo>
                    <a:pt x="458" y="1"/>
                    <a:pt x="210" y="166"/>
                    <a:pt x="106" y="419"/>
                  </a:cubicBezTo>
                  <a:cubicBezTo>
                    <a:pt x="1" y="672"/>
                    <a:pt x="60" y="964"/>
                    <a:pt x="254" y="1158"/>
                  </a:cubicBezTo>
                  <a:cubicBezTo>
                    <a:pt x="383" y="1286"/>
                    <a:pt x="556" y="1355"/>
                    <a:pt x="731" y="1355"/>
                  </a:cubicBezTo>
                  <a:cubicBezTo>
                    <a:pt x="819" y="1355"/>
                    <a:pt x="907" y="1338"/>
                    <a:pt x="991" y="1303"/>
                  </a:cubicBezTo>
                  <a:cubicBezTo>
                    <a:pt x="1244" y="1198"/>
                    <a:pt x="1409" y="950"/>
                    <a:pt x="1409" y="677"/>
                  </a:cubicBezTo>
                  <a:cubicBezTo>
                    <a:pt x="1407" y="303"/>
                    <a:pt x="1105" y="1"/>
                    <a:pt x="731" y="1"/>
                  </a:cubicBezTo>
                  <a:close/>
                </a:path>
              </a:pathLst>
            </a:custGeom>
            <a:solidFill>
              <a:srgbClr val="ED62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5"/>
            <p:cNvSpPr/>
            <p:nvPr/>
          </p:nvSpPr>
          <p:spPr>
            <a:xfrm>
              <a:off x="5204775" y="1679325"/>
              <a:ext cx="38800" cy="37325"/>
            </a:xfrm>
            <a:custGeom>
              <a:rect b="b" l="l" r="r" t="t"/>
              <a:pathLst>
                <a:path extrusionOk="0" h="1493" w="1552">
                  <a:moveTo>
                    <a:pt x="807" y="0"/>
                  </a:moveTo>
                  <a:cubicBezTo>
                    <a:pt x="505" y="0"/>
                    <a:pt x="232" y="182"/>
                    <a:pt x="117" y="461"/>
                  </a:cubicBezTo>
                  <a:cubicBezTo>
                    <a:pt x="1" y="739"/>
                    <a:pt x="65" y="1061"/>
                    <a:pt x="279" y="1273"/>
                  </a:cubicBezTo>
                  <a:cubicBezTo>
                    <a:pt x="421" y="1416"/>
                    <a:pt x="612" y="1492"/>
                    <a:pt x="806" y="1492"/>
                  </a:cubicBezTo>
                  <a:cubicBezTo>
                    <a:pt x="902" y="1492"/>
                    <a:pt x="999" y="1474"/>
                    <a:pt x="1092" y="1435"/>
                  </a:cubicBezTo>
                  <a:cubicBezTo>
                    <a:pt x="1371" y="1320"/>
                    <a:pt x="1552" y="1047"/>
                    <a:pt x="1552" y="745"/>
                  </a:cubicBezTo>
                  <a:cubicBezTo>
                    <a:pt x="1552" y="334"/>
                    <a:pt x="1218" y="0"/>
                    <a:pt x="807"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5"/>
            <p:cNvSpPr/>
            <p:nvPr/>
          </p:nvSpPr>
          <p:spPr>
            <a:xfrm>
              <a:off x="5254150" y="1594300"/>
              <a:ext cx="52125" cy="50150"/>
            </a:xfrm>
            <a:custGeom>
              <a:rect b="b" l="l" r="r" t="t"/>
              <a:pathLst>
                <a:path extrusionOk="0" h="2006" w="2085">
                  <a:moveTo>
                    <a:pt x="1081" y="0"/>
                  </a:moveTo>
                  <a:cubicBezTo>
                    <a:pt x="676" y="0"/>
                    <a:pt x="310" y="245"/>
                    <a:pt x="155" y="619"/>
                  </a:cubicBezTo>
                  <a:cubicBezTo>
                    <a:pt x="0" y="993"/>
                    <a:pt x="86" y="1425"/>
                    <a:pt x="373" y="1712"/>
                  </a:cubicBezTo>
                  <a:cubicBezTo>
                    <a:pt x="565" y="1903"/>
                    <a:pt x="821" y="2005"/>
                    <a:pt x="1082" y="2005"/>
                  </a:cubicBezTo>
                  <a:cubicBezTo>
                    <a:pt x="1211" y="2005"/>
                    <a:pt x="1342" y="1981"/>
                    <a:pt x="1465" y="1929"/>
                  </a:cubicBezTo>
                  <a:cubicBezTo>
                    <a:pt x="1840" y="1774"/>
                    <a:pt x="2084" y="1408"/>
                    <a:pt x="2084" y="1003"/>
                  </a:cubicBezTo>
                  <a:cubicBezTo>
                    <a:pt x="2084" y="449"/>
                    <a:pt x="1636" y="0"/>
                    <a:pt x="1081"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5"/>
            <p:cNvSpPr/>
            <p:nvPr/>
          </p:nvSpPr>
          <p:spPr>
            <a:xfrm>
              <a:off x="5355400" y="1667475"/>
              <a:ext cx="36725" cy="35300"/>
            </a:xfrm>
            <a:custGeom>
              <a:rect b="b" l="l" r="r" t="t"/>
              <a:pathLst>
                <a:path extrusionOk="0" h="1412" w="1469">
                  <a:moveTo>
                    <a:pt x="762" y="0"/>
                  </a:moveTo>
                  <a:cubicBezTo>
                    <a:pt x="477" y="0"/>
                    <a:pt x="219" y="172"/>
                    <a:pt x="110" y="435"/>
                  </a:cubicBezTo>
                  <a:cubicBezTo>
                    <a:pt x="0" y="700"/>
                    <a:pt x="61" y="1004"/>
                    <a:pt x="263" y="1206"/>
                  </a:cubicBezTo>
                  <a:cubicBezTo>
                    <a:pt x="397" y="1340"/>
                    <a:pt x="578" y="1412"/>
                    <a:pt x="762" y="1412"/>
                  </a:cubicBezTo>
                  <a:cubicBezTo>
                    <a:pt x="853" y="1412"/>
                    <a:pt x="945" y="1394"/>
                    <a:pt x="1032" y="1358"/>
                  </a:cubicBezTo>
                  <a:cubicBezTo>
                    <a:pt x="1297" y="1250"/>
                    <a:pt x="1469" y="992"/>
                    <a:pt x="1469" y="707"/>
                  </a:cubicBezTo>
                  <a:cubicBezTo>
                    <a:pt x="1469" y="316"/>
                    <a:pt x="1152" y="0"/>
                    <a:pt x="762" y="0"/>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5"/>
            <p:cNvSpPr/>
            <p:nvPr/>
          </p:nvSpPr>
          <p:spPr>
            <a:xfrm>
              <a:off x="5252875" y="1782975"/>
              <a:ext cx="23125" cy="74050"/>
            </a:xfrm>
            <a:custGeom>
              <a:rect b="b" l="l" r="r" t="t"/>
              <a:pathLst>
                <a:path extrusionOk="0" h="2962" w="925">
                  <a:moveTo>
                    <a:pt x="241" y="1"/>
                  </a:moveTo>
                  <a:cubicBezTo>
                    <a:pt x="229" y="1"/>
                    <a:pt x="217" y="2"/>
                    <a:pt x="205" y="4"/>
                  </a:cubicBezTo>
                  <a:cubicBezTo>
                    <a:pt x="81" y="26"/>
                    <a:pt x="1" y="144"/>
                    <a:pt x="24" y="265"/>
                  </a:cubicBezTo>
                  <a:lnTo>
                    <a:pt x="468" y="2779"/>
                  </a:lnTo>
                  <a:cubicBezTo>
                    <a:pt x="486" y="2884"/>
                    <a:pt x="577" y="2961"/>
                    <a:pt x="685" y="2961"/>
                  </a:cubicBezTo>
                  <a:cubicBezTo>
                    <a:pt x="699" y="2961"/>
                    <a:pt x="710" y="2961"/>
                    <a:pt x="724" y="2958"/>
                  </a:cubicBezTo>
                  <a:cubicBezTo>
                    <a:pt x="844" y="2938"/>
                    <a:pt x="925" y="2823"/>
                    <a:pt x="904" y="2702"/>
                  </a:cubicBezTo>
                  <a:lnTo>
                    <a:pt x="461" y="189"/>
                  </a:lnTo>
                  <a:cubicBezTo>
                    <a:pt x="444" y="79"/>
                    <a:pt x="349" y="1"/>
                    <a:pt x="241"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5"/>
            <p:cNvSpPr/>
            <p:nvPr/>
          </p:nvSpPr>
          <p:spPr>
            <a:xfrm>
              <a:off x="5312825" y="1783100"/>
              <a:ext cx="15150" cy="73925"/>
            </a:xfrm>
            <a:custGeom>
              <a:rect b="b" l="l" r="r" t="t"/>
              <a:pathLst>
                <a:path extrusionOk="0" h="2957" w="606">
                  <a:moveTo>
                    <a:pt x="229" y="0"/>
                  </a:moveTo>
                  <a:cubicBezTo>
                    <a:pt x="225" y="0"/>
                    <a:pt x="220" y="0"/>
                    <a:pt x="216" y="1"/>
                  </a:cubicBezTo>
                  <a:cubicBezTo>
                    <a:pt x="95" y="7"/>
                    <a:pt x="0" y="113"/>
                    <a:pt x="9" y="235"/>
                  </a:cubicBezTo>
                  <a:lnTo>
                    <a:pt x="155" y="2749"/>
                  </a:lnTo>
                  <a:cubicBezTo>
                    <a:pt x="162" y="2865"/>
                    <a:pt x="260" y="2956"/>
                    <a:pt x="376" y="2956"/>
                  </a:cubicBezTo>
                  <a:lnTo>
                    <a:pt x="390" y="2956"/>
                  </a:lnTo>
                  <a:cubicBezTo>
                    <a:pt x="511" y="2950"/>
                    <a:pt x="606" y="2845"/>
                    <a:pt x="599" y="2722"/>
                  </a:cubicBezTo>
                  <a:lnTo>
                    <a:pt x="450" y="210"/>
                  </a:lnTo>
                  <a:cubicBezTo>
                    <a:pt x="444" y="91"/>
                    <a:pt x="346" y="0"/>
                    <a:pt x="229"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5"/>
            <p:cNvSpPr/>
            <p:nvPr/>
          </p:nvSpPr>
          <p:spPr>
            <a:xfrm>
              <a:off x="5368750" y="1783100"/>
              <a:ext cx="15125" cy="73925"/>
            </a:xfrm>
            <a:custGeom>
              <a:rect b="b" l="l" r="r" t="t"/>
              <a:pathLst>
                <a:path extrusionOk="0" h="2957" w="605">
                  <a:moveTo>
                    <a:pt x="376" y="0"/>
                  </a:moveTo>
                  <a:cubicBezTo>
                    <a:pt x="260" y="0"/>
                    <a:pt x="162" y="91"/>
                    <a:pt x="154" y="210"/>
                  </a:cubicBezTo>
                  <a:lnTo>
                    <a:pt x="8" y="2722"/>
                  </a:lnTo>
                  <a:cubicBezTo>
                    <a:pt x="1" y="2845"/>
                    <a:pt x="94" y="2950"/>
                    <a:pt x="215" y="2956"/>
                  </a:cubicBezTo>
                  <a:lnTo>
                    <a:pt x="228" y="2956"/>
                  </a:lnTo>
                  <a:cubicBezTo>
                    <a:pt x="346" y="2956"/>
                    <a:pt x="443" y="2865"/>
                    <a:pt x="449" y="2749"/>
                  </a:cubicBezTo>
                  <a:lnTo>
                    <a:pt x="598" y="235"/>
                  </a:lnTo>
                  <a:cubicBezTo>
                    <a:pt x="604" y="113"/>
                    <a:pt x="512" y="9"/>
                    <a:pt x="389" y="1"/>
                  </a:cubicBezTo>
                  <a:cubicBezTo>
                    <a:pt x="384" y="0"/>
                    <a:pt x="380" y="0"/>
                    <a:pt x="376" y="0"/>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5"/>
            <p:cNvSpPr/>
            <p:nvPr/>
          </p:nvSpPr>
          <p:spPr>
            <a:xfrm>
              <a:off x="5420700" y="1782975"/>
              <a:ext cx="23075" cy="74050"/>
            </a:xfrm>
            <a:custGeom>
              <a:rect b="b" l="l" r="r" t="t"/>
              <a:pathLst>
                <a:path extrusionOk="0" h="2962" w="923">
                  <a:moveTo>
                    <a:pt x="683" y="1"/>
                  </a:moveTo>
                  <a:cubicBezTo>
                    <a:pt x="575" y="1"/>
                    <a:pt x="480" y="79"/>
                    <a:pt x="462" y="189"/>
                  </a:cubicBezTo>
                  <a:lnTo>
                    <a:pt x="20" y="2702"/>
                  </a:lnTo>
                  <a:cubicBezTo>
                    <a:pt x="0" y="2823"/>
                    <a:pt x="81" y="2938"/>
                    <a:pt x="201" y="2958"/>
                  </a:cubicBezTo>
                  <a:cubicBezTo>
                    <a:pt x="214" y="2961"/>
                    <a:pt x="226" y="2961"/>
                    <a:pt x="240" y="2961"/>
                  </a:cubicBezTo>
                  <a:cubicBezTo>
                    <a:pt x="346" y="2961"/>
                    <a:pt x="439" y="2884"/>
                    <a:pt x="457" y="2779"/>
                  </a:cubicBezTo>
                  <a:lnTo>
                    <a:pt x="899" y="265"/>
                  </a:lnTo>
                  <a:cubicBezTo>
                    <a:pt x="922" y="144"/>
                    <a:pt x="842" y="26"/>
                    <a:pt x="720" y="4"/>
                  </a:cubicBezTo>
                  <a:cubicBezTo>
                    <a:pt x="708" y="2"/>
                    <a:pt x="695" y="1"/>
                    <a:pt x="683"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2" name="Google Shape;5972;p65"/>
          <p:cNvGrpSpPr/>
          <p:nvPr/>
        </p:nvGrpSpPr>
        <p:grpSpPr>
          <a:xfrm>
            <a:off x="5304350" y="1515225"/>
            <a:ext cx="369800" cy="367775"/>
            <a:chOff x="4547975" y="1515225"/>
            <a:chExt cx="369800" cy="367775"/>
          </a:xfrm>
        </p:grpSpPr>
        <p:sp>
          <p:nvSpPr>
            <p:cNvPr id="5973" name="Google Shape;5973;p65"/>
            <p:cNvSpPr/>
            <p:nvPr/>
          </p:nvSpPr>
          <p:spPr>
            <a:xfrm>
              <a:off x="4778900" y="1515225"/>
              <a:ext cx="138875" cy="129450"/>
            </a:xfrm>
            <a:custGeom>
              <a:rect b="b" l="l" r="r" t="t"/>
              <a:pathLst>
                <a:path extrusionOk="0" h="5178" w="5555">
                  <a:moveTo>
                    <a:pt x="1265" y="0"/>
                  </a:moveTo>
                  <a:cubicBezTo>
                    <a:pt x="1195" y="0"/>
                    <a:pt x="1128" y="29"/>
                    <a:pt x="1083" y="88"/>
                  </a:cubicBezTo>
                  <a:cubicBezTo>
                    <a:pt x="0" y="1489"/>
                    <a:pt x="413" y="3817"/>
                    <a:pt x="413" y="3817"/>
                  </a:cubicBezTo>
                  <a:lnTo>
                    <a:pt x="447" y="4482"/>
                  </a:lnTo>
                  <a:lnTo>
                    <a:pt x="1031" y="5065"/>
                  </a:lnTo>
                  <a:lnTo>
                    <a:pt x="1695" y="5099"/>
                  </a:lnTo>
                  <a:cubicBezTo>
                    <a:pt x="1695" y="5099"/>
                    <a:pt x="2133" y="5177"/>
                    <a:pt x="2744" y="5177"/>
                  </a:cubicBezTo>
                  <a:cubicBezTo>
                    <a:pt x="3540" y="5177"/>
                    <a:pt x="4631" y="5044"/>
                    <a:pt x="5426" y="4431"/>
                  </a:cubicBezTo>
                  <a:cubicBezTo>
                    <a:pt x="5555" y="4332"/>
                    <a:pt x="5538" y="4128"/>
                    <a:pt x="5396" y="4027"/>
                  </a:cubicBezTo>
                  <a:cubicBezTo>
                    <a:pt x="5066" y="3790"/>
                    <a:pt x="4862" y="3794"/>
                    <a:pt x="4425" y="3357"/>
                  </a:cubicBezTo>
                  <a:cubicBezTo>
                    <a:pt x="3858" y="2789"/>
                    <a:pt x="4032" y="2615"/>
                    <a:pt x="3465" y="2049"/>
                  </a:cubicBezTo>
                  <a:cubicBezTo>
                    <a:pt x="2897" y="1480"/>
                    <a:pt x="2724" y="1656"/>
                    <a:pt x="2155" y="1088"/>
                  </a:cubicBezTo>
                  <a:cubicBezTo>
                    <a:pt x="1719" y="651"/>
                    <a:pt x="1722" y="447"/>
                    <a:pt x="1486" y="116"/>
                  </a:cubicBezTo>
                  <a:cubicBezTo>
                    <a:pt x="1431" y="40"/>
                    <a:pt x="1346" y="0"/>
                    <a:pt x="1265"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5"/>
            <p:cNvSpPr/>
            <p:nvPr/>
          </p:nvSpPr>
          <p:spPr>
            <a:xfrm>
              <a:off x="4790025" y="1607700"/>
              <a:ext cx="127750" cy="36925"/>
            </a:xfrm>
            <a:custGeom>
              <a:rect b="b" l="l" r="r" t="t"/>
              <a:pathLst>
                <a:path extrusionOk="0" h="1477" w="5110">
                  <a:moveTo>
                    <a:pt x="4393" y="0"/>
                  </a:moveTo>
                  <a:cubicBezTo>
                    <a:pt x="3532" y="659"/>
                    <a:pt x="2294" y="786"/>
                    <a:pt x="1467" y="786"/>
                  </a:cubicBezTo>
                  <a:cubicBezTo>
                    <a:pt x="947" y="786"/>
                    <a:pt x="589" y="736"/>
                    <a:pt x="589" y="736"/>
                  </a:cubicBezTo>
                  <a:lnTo>
                    <a:pt x="1" y="707"/>
                  </a:lnTo>
                  <a:lnTo>
                    <a:pt x="1" y="707"/>
                  </a:lnTo>
                  <a:lnTo>
                    <a:pt x="4" y="781"/>
                  </a:lnTo>
                  <a:lnTo>
                    <a:pt x="587" y="1365"/>
                  </a:lnTo>
                  <a:lnTo>
                    <a:pt x="1252" y="1398"/>
                  </a:lnTo>
                  <a:cubicBezTo>
                    <a:pt x="1252" y="1398"/>
                    <a:pt x="1690" y="1476"/>
                    <a:pt x="2300" y="1476"/>
                  </a:cubicBezTo>
                  <a:cubicBezTo>
                    <a:pt x="3097" y="1476"/>
                    <a:pt x="4187" y="1343"/>
                    <a:pt x="4981" y="731"/>
                  </a:cubicBezTo>
                  <a:cubicBezTo>
                    <a:pt x="5110" y="633"/>
                    <a:pt x="5093" y="429"/>
                    <a:pt x="4951" y="328"/>
                  </a:cubicBezTo>
                  <a:cubicBezTo>
                    <a:pt x="4745" y="179"/>
                    <a:pt x="4589" y="127"/>
                    <a:pt x="4393"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5"/>
            <p:cNvSpPr/>
            <p:nvPr/>
          </p:nvSpPr>
          <p:spPr>
            <a:xfrm>
              <a:off x="4547975" y="1753525"/>
              <a:ext cx="138875" cy="129475"/>
            </a:xfrm>
            <a:custGeom>
              <a:rect b="b" l="l" r="r" t="t"/>
              <a:pathLst>
                <a:path extrusionOk="0" h="5179" w="5555">
                  <a:moveTo>
                    <a:pt x="2810" y="1"/>
                  </a:moveTo>
                  <a:cubicBezTo>
                    <a:pt x="2013" y="1"/>
                    <a:pt x="923" y="134"/>
                    <a:pt x="129" y="747"/>
                  </a:cubicBezTo>
                  <a:cubicBezTo>
                    <a:pt x="1" y="846"/>
                    <a:pt x="16" y="1049"/>
                    <a:pt x="157" y="1150"/>
                  </a:cubicBezTo>
                  <a:cubicBezTo>
                    <a:pt x="488" y="1386"/>
                    <a:pt x="692" y="1382"/>
                    <a:pt x="1129" y="1819"/>
                  </a:cubicBezTo>
                  <a:cubicBezTo>
                    <a:pt x="1697" y="2387"/>
                    <a:pt x="1522" y="2561"/>
                    <a:pt x="2090" y="3128"/>
                  </a:cubicBezTo>
                  <a:cubicBezTo>
                    <a:pt x="2656" y="3696"/>
                    <a:pt x="2832" y="3521"/>
                    <a:pt x="3398" y="4089"/>
                  </a:cubicBezTo>
                  <a:cubicBezTo>
                    <a:pt x="3835" y="4527"/>
                    <a:pt x="3833" y="4729"/>
                    <a:pt x="4068" y="5062"/>
                  </a:cubicBezTo>
                  <a:cubicBezTo>
                    <a:pt x="4123" y="5139"/>
                    <a:pt x="4208" y="5179"/>
                    <a:pt x="4290" y="5179"/>
                  </a:cubicBezTo>
                  <a:cubicBezTo>
                    <a:pt x="4359" y="5179"/>
                    <a:pt x="4426" y="5150"/>
                    <a:pt x="4471" y="5092"/>
                  </a:cubicBezTo>
                  <a:cubicBezTo>
                    <a:pt x="5555" y="3687"/>
                    <a:pt x="5140" y="1361"/>
                    <a:pt x="5140" y="1361"/>
                  </a:cubicBezTo>
                  <a:lnTo>
                    <a:pt x="5106" y="696"/>
                  </a:lnTo>
                  <a:lnTo>
                    <a:pt x="4523" y="113"/>
                  </a:lnTo>
                  <a:lnTo>
                    <a:pt x="3859" y="79"/>
                  </a:lnTo>
                  <a:cubicBezTo>
                    <a:pt x="3859" y="79"/>
                    <a:pt x="3421" y="1"/>
                    <a:pt x="2810" y="1"/>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5"/>
            <p:cNvSpPr/>
            <p:nvPr/>
          </p:nvSpPr>
          <p:spPr>
            <a:xfrm>
              <a:off x="4641425" y="1756200"/>
              <a:ext cx="45425" cy="126725"/>
            </a:xfrm>
            <a:custGeom>
              <a:rect b="b" l="l" r="r" t="t"/>
              <a:pathLst>
                <a:path extrusionOk="0" h="5069" w="1817">
                  <a:moveTo>
                    <a:pt x="711" y="1"/>
                  </a:moveTo>
                  <a:lnTo>
                    <a:pt x="741" y="591"/>
                  </a:lnTo>
                  <a:cubicBezTo>
                    <a:pt x="741" y="591"/>
                    <a:pt x="1078" y="2989"/>
                    <a:pt x="1" y="4391"/>
                  </a:cubicBezTo>
                  <a:cubicBezTo>
                    <a:pt x="127" y="4589"/>
                    <a:pt x="183" y="4746"/>
                    <a:pt x="330" y="4951"/>
                  </a:cubicBezTo>
                  <a:cubicBezTo>
                    <a:pt x="384" y="5029"/>
                    <a:pt x="469" y="5069"/>
                    <a:pt x="551" y="5069"/>
                  </a:cubicBezTo>
                  <a:cubicBezTo>
                    <a:pt x="621" y="5069"/>
                    <a:pt x="688" y="5040"/>
                    <a:pt x="733" y="4982"/>
                  </a:cubicBezTo>
                  <a:cubicBezTo>
                    <a:pt x="1817" y="3580"/>
                    <a:pt x="1402" y="1252"/>
                    <a:pt x="1402" y="1252"/>
                  </a:cubicBezTo>
                  <a:lnTo>
                    <a:pt x="1368" y="588"/>
                  </a:lnTo>
                  <a:lnTo>
                    <a:pt x="785" y="4"/>
                  </a:lnTo>
                  <a:lnTo>
                    <a:pt x="711" y="1"/>
                  </a:ln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5"/>
            <p:cNvSpPr/>
            <p:nvPr/>
          </p:nvSpPr>
          <p:spPr>
            <a:xfrm>
              <a:off x="4795875" y="1575675"/>
              <a:ext cx="30925" cy="48700"/>
            </a:xfrm>
            <a:custGeom>
              <a:rect b="b" l="l" r="r" t="t"/>
              <a:pathLst>
                <a:path extrusionOk="0" h="1948" w="1237">
                  <a:moveTo>
                    <a:pt x="986" y="1"/>
                  </a:moveTo>
                  <a:cubicBezTo>
                    <a:pt x="922" y="1"/>
                    <a:pt x="857" y="29"/>
                    <a:pt x="814" y="84"/>
                  </a:cubicBezTo>
                  <a:cubicBezTo>
                    <a:pt x="379" y="609"/>
                    <a:pt x="166" y="1236"/>
                    <a:pt x="41" y="1662"/>
                  </a:cubicBezTo>
                  <a:cubicBezTo>
                    <a:pt x="1" y="1804"/>
                    <a:pt x="107" y="1947"/>
                    <a:pt x="256" y="1947"/>
                  </a:cubicBezTo>
                  <a:cubicBezTo>
                    <a:pt x="353" y="1947"/>
                    <a:pt x="441" y="1882"/>
                    <a:pt x="468" y="1786"/>
                  </a:cubicBezTo>
                  <a:cubicBezTo>
                    <a:pt x="581" y="1398"/>
                    <a:pt x="775" y="828"/>
                    <a:pt x="1156" y="368"/>
                  </a:cubicBezTo>
                  <a:cubicBezTo>
                    <a:pt x="1237" y="273"/>
                    <a:pt x="1225" y="131"/>
                    <a:pt x="1129" y="52"/>
                  </a:cubicBezTo>
                  <a:cubicBezTo>
                    <a:pt x="1087" y="18"/>
                    <a:pt x="1036" y="1"/>
                    <a:pt x="986"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5"/>
            <p:cNvSpPr/>
            <p:nvPr/>
          </p:nvSpPr>
          <p:spPr>
            <a:xfrm>
              <a:off x="4811700" y="1610100"/>
              <a:ext cx="49550" cy="29575"/>
            </a:xfrm>
            <a:custGeom>
              <a:rect b="b" l="l" r="r" t="t"/>
              <a:pathLst>
                <a:path extrusionOk="0" h="1183" w="1982">
                  <a:moveTo>
                    <a:pt x="1733" y="1"/>
                  </a:moveTo>
                  <a:cubicBezTo>
                    <a:pt x="1682" y="1"/>
                    <a:pt x="1632" y="18"/>
                    <a:pt x="1590" y="53"/>
                  </a:cubicBezTo>
                  <a:cubicBezTo>
                    <a:pt x="1118" y="451"/>
                    <a:pt x="555" y="640"/>
                    <a:pt x="174" y="746"/>
                  </a:cubicBezTo>
                  <a:cubicBezTo>
                    <a:pt x="68" y="776"/>
                    <a:pt x="0" y="881"/>
                    <a:pt x="15" y="990"/>
                  </a:cubicBezTo>
                  <a:cubicBezTo>
                    <a:pt x="31" y="1100"/>
                    <a:pt x="123" y="1183"/>
                    <a:pt x="235" y="1183"/>
                  </a:cubicBezTo>
                  <a:cubicBezTo>
                    <a:pt x="255" y="1183"/>
                    <a:pt x="275" y="1179"/>
                    <a:pt x="295" y="1172"/>
                  </a:cubicBezTo>
                  <a:cubicBezTo>
                    <a:pt x="715" y="1056"/>
                    <a:pt x="1337" y="845"/>
                    <a:pt x="1877" y="393"/>
                  </a:cubicBezTo>
                  <a:cubicBezTo>
                    <a:pt x="1970" y="314"/>
                    <a:pt x="1981" y="174"/>
                    <a:pt x="1904" y="80"/>
                  </a:cubicBezTo>
                  <a:cubicBezTo>
                    <a:pt x="1860" y="28"/>
                    <a:pt x="1796" y="1"/>
                    <a:pt x="1733"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5"/>
            <p:cNvSpPr/>
            <p:nvPr/>
          </p:nvSpPr>
          <p:spPr>
            <a:xfrm>
              <a:off x="4606775" y="1761925"/>
              <a:ext cx="50575" cy="28825"/>
            </a:xfrm>
            <a:custGeom>
              <a:rect b="b" l="l" r="r" t="t"/>
              <a:pathLst>
                <a:path extrusionOk="0" h="1153" w="2023">
                  <a:moveTo>
                    <a:pt x="1776" y="1"/>
                  </a:moveTo>
                  <a:cubicBezTo>
                    <a:pt x="1755" y="1"/>
                    <a:pt x="1734" y="4"/>
                    <a:pt x="1714" y="9"/>
                  </a:cubicBezTo>
                  <a:cubicBezTo>
                    <a:pt x="1297" y="131"/>
                    <a:pt x="684" y="338"/>
                    <a:pt x="164" y="758"/>
                  </a:cubicBezTo>
                  <a:cubicBezTo>
                    <a:pt x="1" y="890"/>
                    <a:pt x="94" y="1153"/>
                    <a:pt x="304" y="1153"/>
                  </a:cubicBezTo>
                  <a:cubicBezTo>
                    <a:pt x="355" y="1153"/>
                    <a:pt x="404" y="1134"/>
                    <a:pt x="443" y="1102"/>
                  </a:cubicBezTo>
                  <a:cubicBezTo>
                    <a:pt x="900" y="735"/>
                    <a:pt x="1458" y="546"/>
                    <a:pt x="1837" y="436"/>
                  </a:cubicBezTo>
                  <a:cubicBezTo>
                    <a:pt x="1955" y="402"/>
                    <a:pt x="2022" y="279"/>
                    <a:pt x="1989" y="161"/>
                  </a:cubicBezTo>
                  <a:cubicBezTo>
                    <a:pt x="1961" y="64"/>
                    <a:pt x="1872" y="1"/>
                    <a:pt x="1776"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5"/>
            <p:cNvSpPr/>
            <p:nvPr/>
          </p:nvSpPr>
          <p:spPr>
            <a:xfrm>
              <a:off x="4641650" y="1777300"/>
              <a:ext cx="30950" cy="47525"/>
            </a:xfrm>
            <a:custGeom>
              <a:rect b="b" l="l" r="r" t="t"/>
              <a:pathLst>
                <a:path extrusionOk="0" h="1901" w="1238">
                  <a:moveTo>
                    <a:pt x="993" y="0"/>
                  </a:moveTo>
                  <a:cubicBezTo>
                    <a:pt x="896" y="0"/>
                    <a:pt x="807" y="63"/>
                    <a:pt x="779" y="160"/>
                  </a:cubicBezTo>
                  <a:cubicBezTo>
                    <a:pt x="675" y="528"/>
                    <a:pt x="494" y="1072"/>
                    <a:pt x="117" y="1538"/>
                  </a:cubicBezTo>
                  <a:cubicBezTo>
                    <a:pt x="0" y="1683"/>
                    <a:pt x="103" y="1898"/>
                    <a:pt x="290" y="1900"/>
                  </a:cubicBezTo>
                  <a:cubicBezTo>
                    <a:pt x="356" y="1900"/>
                    <a:pt x="420" y="1870"/>
                    <a:pt x="462" y="1817"/>
                  </a:cubicBezTo>
                  <a:cubicBezTo>
                    <a:pt x="891" y="1288"/>
                    <a:pt x="1091" y="686"/>
                    <a:pt x="1206" y="280"/>
                  </a:cubicBezTo>
                  <a:cubicBezTo>
                    <a:pt x="1238" y="163"/>
                    <a:pt x="1169" y="42"/>
                    <a:pt x="1052" y="8"/>
                  </a:cubicBezTo>
                  <a:cubicBezTo>
                    <a:pt x="1033" y="3"/>
                    <a:pt x="1013" y="0"/>
                    <a:pt x="993" y="0"/>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5"/>
            <p:cNvSpPr/>
            <p:nvPr/>
          </p:nvSpPr>
          <p:spPr>
            <a:xfrm>
              <a:off x="4612650" y="1585875"/>
              <a:ext cx="240425" cy="226400"/>
            </a:xfrm>
            <a:custGeom>
              <a:rect b="b" l="l" r="r" t="t"/>
              <a:pathLst>
                <a:path extrusionOk="0" h="9056" w="9617">
                  <a:moveTo>
                    <a:pt x="5276" y="1"/>
                  </a:moveTo>
                  <a:cubicBezTo>
                    <a:pt x="4540" y="1"/>
                    <a:pt x="3805" y="282"/>
                    <a:pt x="3244" y="843"/>
                  </a:cubicBezTo>
                  <a:lnTo>
                    <a:pt x="1123" y="2963"/>
                  </a:lnTo>
                  <a:cubicBezTo>
                    <a:pt x="0" y="4086"/>
                    <a:pt x="0" y="5905"/>
                    <a:pt x="1123" y="7026"/>
                  </a:cubicBezTo>
                  <a:lnTo>
                    <a:pt x="2310" y="8213"/>
                  </a:lnTo>
                  <a:cubicBezTo>
                    <a:pt x="2871" y="8775"/>
                    <a:pt x="3606" y="9055"/>
                    <a:pt x="4341" y="9055"/>
                  </a:cubicBezTo>
                  <a:cubicBezTo>
                    <a:pt x="5077" y="9055"/>
                    <a:pt x="5812" y="8775"/>
                    <a:pt x="6374" y="8213"/>
                  </a:cubicBezTo>
                  <a:lnTo>
                    <a:pt x="8495" y="6094"/>
                  </a:lnTo>
                  <a:cubicBezTo>
                    <a:pt x="9616" y="4971"/>
                    <a:pt x="9616" y="3151"/>
                    <a:pt x="8495" y="2030"/>
                  </a:cubicBezTo>
                  <a:lnTo>
                    <a:pt x="7308" y="843"/>
                  </a:lnTo>
                  <a:cubicBezTo>
                    <a:pt x="6746" y="282"/>
                    <a:pt x="6011" y="1"/>
                    <a:pt x="5276"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5"/>
            <p:cNvSpPr/>
            <p:nvPr/>
          </p:nvSpPr>
          <p:spPr>
            <a:xfrm>
              <a:off x="4653900" y="1620100"/>
              <a:ext cx="199175" cy="192175"/>
            </a:xfrm>
            <a:custGeom>
              <a:rect b="b" l="l" r="r" t="t"/>
              <a:pathLst>
                <a:path extrusionOk="0" h="7687" w="7967">
                  <a:moveTo>
                    <a:pt x="1" y="6185"/>
                  </a:moveTo>
                  <a:cubicBezTo>
                    <a:pt x="2" y="6186"/>
                    <a:pt x="3" y="6187"/>
                    <a:pt x="4" y="6188"/>
                  </a:cubicBezTo>
                  <a:lnTo>
                    <a:pt x="4" y="6188"/>
                  </a:lnTo>
                  <a:lnTo>
                    <a:pt x="1" y="6185"/>
                  </a:lnTo>
                  <a:close/>
                  <a:moveTo>
                    <a:pt x="6184" y="0"/>
                  </a:moveTo>
                  <a:cubicBezTo>
                    <a:pt x="7307" y="1123"/>
                    <a:pt x="7307" y="2943"/>
                    <a:pt x="6184" y="4065"/>
                  </a:cubicBezTo>
                  <a:lnTo>
                    <a:pt x="4065" y="6185"/>
                  </a:lnTo>
                  <a:cubicBezTo>
                    <a:pt x="3503" y="6746"/>
                    <a:pt x="2767" y="7027"/>
                    <a:pt x="2032" y="7027"/>
                  </a:cubicBezTo>
                  <a:cubicBezTo>
                    <a:pt x="1298" y="7027"/>
                    <a:pt x="564" y="6747"/>
                    <a:pt x="4" y="6188"/>
                  </a:cubicBezTo>
                  <a:lnTo>
                    <a:pt x="4" y="6188"/>
                  </a:lnTo>
                  <a:lnTo>
                    <a:pt x="660" y="6844"/>
                  </a:lnTo>
                  <a:cubicBezTo>
                    <a:pt x="1221" y="7406"/>
                    <a:pt x="1956" y="7686"/>
                    <a:pt x="2691" y="7686"/>
                  </a:cubicBezTo>
                  <a:cubicBezTo>
                    <a:pt x="3427" y="7686"/>
                    <a:pt x="4162" y="7406"/>
                    <a:pt x="4724" y="6844"/>
                  </a:cubicBezTo>
                  <a:lnTo>
                    <a:pt x="6845" y="4725"/>
                  </a:lnTo>
                  <a:cubicBezTo>
                    <a:pt x="7966" y="3602"/>
                    <a:pt x="7966" y="1782"/>
                    <a:pt x="6845" y="661"/>
                  </a:cubicBezTo>
                  <a:lnTo>
                    <a:pt x="6184" y="0"/>
                  </a:lnTo>
                  <a:close/>
                </a:path>
              </a:pathLst>
            </a:custGeom>
            <a:solidFill>
              <a:srgbClr val="3C61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5"/>
            <p:cNvSpPr/>
            <p:nvPr/>
          </p:nvSpPr>
          <p:spPr>
            <a:xfrm>
              <a:off x="4625925" y="1592150"/>
              <a:ext cx="213900" cy="213900"/>
            </a:xfrm>
            <a:custGeom>
              <a:rect b="b" l="l" r="r" t="t"/>
              <a:pathLst>
                <a:path extrusionOk="0" h="8556" w="8556">
                  <a:moveTo>
                    <a:pt x="3572" y="0"/>
                  </a:moveTo>
                  <a:cubicBezTo>
                    <a:pt x="3251" y="144"/>
                    <a:pt x="2960" y="344"/>
                    <a:pt x="2712" y="592"/>
                  </a:cubicBezTo>
                  <a:lnTo>
                    <a:pt x="592" y="2712"/>
                  </a:lnTo>
                  <a:cubicBezTo>
                    <a:pt x="344" y="2959"/>
                    <a:pt x="144" y="3251"/>
                    <a:pt x="0" y="3572"/>
                  </a:cubicBezTo>
                  <a:lnTo>
                    <a:pt x="4985" y="8556"/>
                  </a:lnTo>
                  <a:cubicBezTo>
                    <a:pt x="5303" y="8412"/>
                    <a:pt x="5595" y="8212"/>
                    <a:pt x="5843" y="7962"/>
                  </a:cubicBezTo>
                  <a:lnTo>
                    <a:pt x="7964" y="5843"/>
                  </a:lnTo>
                  <a:cubicBezTo>
                    <a:pt x="8212" y="5595"/>
                    <a:pt x="8413" y="5303"/>
                    <a:pt x="8556" y="4983"/>
                  </a:cubicBezTo>
                  <a:lnTo>
                    <a:pt x="3572" y="0"/>
                  </a:ln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5"/>
            <p:cNvSpPr/>
            <p:nvPr/>
          </p:nvSpPr>
          <p:spPr>
            <a:xfrm>
              <a:off x="4734000" y="1700225"/>
              <a:ext cx="105825" cy="105825"/>
            </a:xfrm>
            <a:custGeom>
              <a:rect b="b" l="l" r="r" t="t"/>
              <a:pathLst>
                <a:path extrusionOk="0" h="4233" w="4233">
                  <a:moveTo>
                    <a:pt x="3574" y="1"/>
                  </a:moveTo>
                  <a:cubicBezTo>
                    <a:pt x="3430" y="321"/>
                    <a:pt x="3230" y="613"/>
                    <a:pt x="2980" y="860"/>
                  </a:cubicBezTo>
                  <a:lnTo>
                    <a:pt x="861" y="2980"/>
                  </a:lnTo>
                  <a:cubicBezTo>
                    <a:pt x="613" y="3228"/>
                    <a:pt x="321" y="3428"/>
                    <a:pt x="1" y="3572"/>
                  </a:cubicBezTo>
                  <a:lnTo>
                    <a:pt x="662" y="4233"/>
                  </a:lnTo>
                  <a:cubicBezTo>
                    <a:pt x="980" y="4089"/>
                    <a:pt x="1272" y="3889"/>
                    <a:pt x="1520" y="3639"/>
                  </a:cubicBezTo>
                  <a:lnTo>
                    <a:pt x="3641" y="1520"/>
                  </a:lnTo>
                  <a:cubicBezTo>
                    <a:pt x="3889" y="1272"/>
                    <a:pt x="4090" y="980"/>
                    <a:pt x="4233" y="660"/>
                  </a:cubicBezTo>
                  <a:lnTo>
                    <a:pt x="3574" y="1"/>
                  </a:ln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5"/>
            <p:cNvSpPr/>
            <p:nvPr/>
          </p:nvSpPr>
          <p:spPr>
            <a:xfrm>
              <a:off x="4664575" y="1632675"/>
              <a:ext cx="62500" cy="60075"/>
            </a:xfrm>
            <a:custGeom>
              <a:rect b="b" l="l" r="r" t="t"/>
              <a:pathLst>
                <a:path extrusionOk="0" h="2403" w="2500">
                  <a:moveTo>
                    <a:pt x="2256" y="1"/>
                  </a:moveTo>
                  <a:cubicBezTo>
                    <a:pt x="2199" y="1"/>
                    <a:pt x="2143" y="22"/>
                    <a:pt x="2100" y="65"/>
                  </a:cubicBezTo>
                  <a:lnTo>
                    <a:pt x="142" y="2023"/>
                  </a:lnTo>
                  <a:cubicBezTo>
                    <a:pt x="1" y="2163"/>
                    <a:pt x="100" y="2402"/>
                    <a:pt x="299" y="2402"/>
                  </a:cubicBezTo>
                  <a:cubicBezTo>
                    <a:pt x="358" y="2402"/>
                    <a:pt x="414" y="2379"/>
                    <a:pt x="456" y="2337"/>
                  </a:cubicBezTo>
                  <a:lnTo>
                    <a:pt x="2413" y="379"/>
                  </a:lnTo>
                  <a:cubicBezTo>
                    <a:pt x="2499" y="293"/>
                    <a:pt x="2499" y="151"/>
                    <a:pt x="2413" y="65"/>
                  </a:cubicBezTo>
                  <a:cubicBezTo>
                    <a:pt x="2370" y="22"/>
                    <a:pt x="2313" y="1"/>
                    <a:pt x="2256"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5"/>
            <p:cNvSpPr/>
            <p:nvPr/>
          </p:nvSpPr>
          <p:spPr>
            <a:xfrm>
              <a:off x="4700950" y="1669125"/>
              <a:ext cx="62375" cy="60000"/>
            </a:xfrm>
            <a:custGeom>
              <a:rect b="b" l="l" r="r" t="t"/>
              <a:pathLst>
                <a:path extrusionOk="0" h="2400" w="2495">
                  <a:moveTo>
                    <a:pt x="2251" y="1"/>
                  </a:moveTo>
                  <a:cubicBezTo>
                    <a:pt x="2196" y="1"/>
                    <a:pt x="2141" y="21"/>
                    <a:pt x="2098" y="63"/>
                  </a:cubicBezTo>
                  <a:lnTo>
                    <a:pt x="141" y="2020"/>
                  </a:lnTo>
                  <a:cubicBezTo>
                    <a:pt x="1" y="2160"/>
                    <a:pt x="100" y="2400"/>
                    <a:pt x="297" y="2400"/>
                  </a:cubicBezTo>
                  <a:cubicBezTo>
                    <a:pt x="356" y="2400"/>
                    <a:pt x="414" y="2376"/>
                    <a:pt x="454" y="2334"/>
                  </a:cubicBezTo>
                  <a:lnTo>
                    <a:pt x="2412" y="376"/>
                  </a:lnTo>
                  <a:cubicBezTo>
                    <a:pt x="2494" y="288"/>
                    <a:pt x="2493" y="152"/>
                    <a:pt x="2409" y="66"/>
                  </a:cubicBezTo>
                  <a:cubicBezTo>
                    <a:pt x="2365" y="23"/>
                    <a:pt x="2308" y="1"/>
                    <a:pt x="2251"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5"/>
            <p:cNvSpPr/>
            <p:nvPr/>
          </p:nvSpPr>
          <p:spPr>
            <a:xfrm>
              <a:off x="4737325" y="1705400"/>
              <a:ext cx="62475" cy="60075"/>
            </a:xfrm>
            <a:custGeom>
              <a:rect b="b" l="l" r="r" t="t"/>
              <a:pathLst>
                <a:path extrusionOk="0" h="2403" w="2499">
                  <a:moveTo>
                    <a:pt x="2255" y="1"/>
                  </a:moveTo>
                  <a:cubicBezTo>
                    <a:pt x="2198" y="1"/>
                    <a:pt x="2141" y="22"/>
                    <a:pt x="2098" y="65"/>
                  </a:cubicBezTo>
                  <a:lnTo>
                    <a:pt x="141" y="2023"/>
                  </a:lnTo>
                  <a:cubicBezTo>
                    <a:pt x="1" y="2163"/>
                    <a:pt x="99" y="2402"/>
                    <a:pt x="298" y="2402"/>
                  </a:cubicBezTo>
                  <a:cubicBezTo>
                    <a:pt x="357" y="2402"/>
                    <a:pt x="412" y="2378"/>
                    <a:pt x="454" y="2336"/>
                  </a:cubicBezTo>
                  <a:lnTo>
                    <a:pt x="2412" y="379"/>
                  </a:lnTo>
                  <a:cubicBezTo>
                    <a:pt x="2498" y="293"/>
                    <a:pt x="2498" y="151"/>
                    <a:pt x="2412" y="65"/>
                  </a:cubicBezTo>
                  <a:cubicBezTo>
                    <a:pt x="2368" y="22"/>
                    <a:pt x="2311" y="1"/>
                    <a:pt x="2255" y="1"/>
                  </a:cubicBez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65"/>
          <p:cNvGrpSpPr/>
          <p:nvPr/>
        </p:nvGrpSpPr>
        <p:grpSpPr>
          <a:xfrm>
            <a:off x="1063025" y="2631950"/>
            <a:ext cx="206500" cy="367750"/>
            <a:chOff x="306650" y="2631950"/>
            <a:chExt cx="206500" cy="367750"/>
          </a:xfrm>
        </p:grpSpPr>
        <p:sp>
          <p:nvSpPr>
            <p:cNvPr id="5989" name="Google Shape;5989;p65"/>
            <p:cNvSpPr/>
            <p:nvPr/>
          </p:nvSpPr>
          <p:spPr>
            <a:xfrm>
              <a:off x="327650" y="2797450"/>
              <a:ext cx="164475" cy="202225"/>
            </a:xfrm>
            <a:custGeom>
              <a:rect b="b" l="l" r="r" t="t"/>
              <a:pathLst>
                <a:path extrusionOk="0" h="8089" w="6579">
                  <a:moveTo>
                    <a:pt x="0" y="0"/>
                  </a:moveTo>
                  <a:lnTo>
                    <a:pt x="2698" y="7671"/>
                  </a:lnTo>
                  <a:cubicBezTo>
                    <a:pt x="2786" y="7922"/>
                    <a:pt x="3022" y="8089"/>
                    <a:pt x="3288" y="8089"/>
                  </a:cubicBezTo>
                  <a:cubicBezTo>
                    <a:pt x="3290" y="8089"/>
                    <a:pt x="3291" y="8089"/>
                    <a:pt x="3292" y="8089"/>
                  </a:cubicBezTo>
                  <a:cubicBezTo>
                    <a:pt x="3557" y="8089"/>
                    <a:pt x="3793" y="7921"/>
                    <a:pt x="3880" y="7671"/>
                  </a:cubicBezTo>
                  <a:lnTo>
                    <a:pt x="6578" y="0"/>
                  </a:ln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5"/>
            <p:cNvSpPr/>
            <p:nvPr/>
          </p:nvSpPr>
          <p:spPr>
            <a:xfrm>
              <a:off x="361950" y="2797450"/>
              <a:ext cx="113225" cy="109125"/>
            </a:xfrm>
            <a:custGeom>
              <a:rect b="b" l="l" r="r" t="t"/>
              <a:pathLst>
                <a:path extrusionOk="0" h="4365" w="4529">
                  <a:moveTo>
                    <a:pt x="3899" y="0"/>
                  </a:moveTo>
                  <a:lnTo>
                    <a:pt x="1" y="3900"/>
                  </a:lnTo>
                  <a:lnTo>
                    <a:pt x="163" y="4364"/>
                  </a:lnTo>
                  <a:lnTo>
                    <a:pt x="4528" y="0"/>
                  </a:ln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5"/>
            <p:cNvSpPr/>
            <p:nvPr/>
          </p:nvSpPr>
          <p:spPr>
            <a:xfrm>
              <a:off x="347850" y="2797450"/>
              <a:ext cx="73200" cy="69125"/>
            </a:xfrm>
            <a:custGeom>
              <a:rect b="b" l="l" r="r" t="t"/>
              <a:pathLst>
                <a:path extrusionOk="0" h="2765" w="2928">
                  <a:moveTo>
                    <a:pt x="2300" y="0"/>
                  </a:moveTo>
                  <a:lnTo>
                    <a:pt x="0" y="2300"/>
                  </a:lnTo>
                  <a:lnTo>
                    <a:pt x="164" y="2764"/>
                  </a:lnTo>
                  <a:lnTo>
                    <a:pt x="2927" y="0"/>
                  </a:ln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5"/>
            <p:cNvSpPr/>
            <p:nvPr/>
          </p:nvSpPr>
          <p:spPr>
            <a:xfrm>
              <a:off x="398125" y="2797450"/>
              <a:ext cx="93950" cy="202250"/>
            </a:xfrm>
            <a:custGeom>
              <a:rect b="b" l="l" r="r" t="t"/>
              <a:pathLst>
                <a:path extrusionOk="0" h="8090" w="3758">
                  <a:moveTo>
                    <a:pt x="3547" y="0"/>
                  </a:moveTo>
                  <a:cubicBezTo>
                    <a:pt x="3547" y="38"/>
                    <a:pt x="3547" y="75"/>
                    <a:pt x="3543" y="112"/>
                  </a:cubicBezTo>
                  <a:cubicBezTo>
                    <a:pt x="3518" y="446"/>
                    <a:pt x="3289" y="729"/>
                    <a:pt x="2968" y="823"/>
                  </a:cubicBezTo>
                  <a:cubicBezTo>
                    <a:pt x="2656" y="916"/>
                    <a:pt x="2412" y="1162"/>
                    <a:pt x="2304" y="1471"/>
                  </a:cubicBezTo>
                  <a:lnTo>
                    <a:pt x="124" y="7671"/>
                  </a:lnTo>
                  <a:cubicBezTo>
                    <a:pt x="97" y="7748"/>
                    <a:pt x="55" y="7817"/>
                    <a:pt x="1" y="7878"/>
                  </a:cubicBezTo>
                  <a:cubicBezTo>
                    <a:pt x="128" y="8022"/>
                    <a:pt x="299" y="8089"/>
                    <a:pt x="467" y="8089"/>
                  </a:cubicBezTo>
                  <a:cubicBezTo>
                    <a:pt x="718" y="8089"/>
                    <a:pt x="965" y="7940"/>
                    <a:pt x="1060" y="7671"/>
                  </a:cubicBezTo>
                  <a:lnTo>
                    <a:pt x="3757" y="0"/>
                  </a:ln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5"/>
            <p:cNvSpPr/>
            <p:nvPr/>
          </p:nvSpPr>
          <p:spPr>
            <a:xfrm>
              <a:off x="347850" y="2797450"/>
              <a:ext cx="57500" cy="57525"/>
            </a:xfrm>
            <a:custGeom>
              <a:rect b="b" l="l" r="r" t="t"/>
              <a:pathLst>
                <a:path extrusionOk="0" h="2301" w="2300">
                  <a:moveTo>
                    <a:pt x="2300" y="0"/>
                  </a:moveTo>
                  <a:lnTo>
                    <a:pt x="0" y="2300"/>
                  </a:lnTo>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5"/>
            <p:cNvSpPr/>
            <p:nvPr/>
          </p:nvSpPr>
          <p:spPr>
            <a:xfrm>
              <a:off x="376000" y="2830500"/>
              <a:ext cx="104475" cy="116125"/>
            </a:xfrm>
            <a:custGeom>
              <a:rect b="b" l="l" r="r" t="t"/>
              <a:pathLst>
                <a:path extrusionOk="0" h="4645" w="4179">
                  <a:moveTo>
                    <a:pt x="4179" y="0"/>
                  </a:moveTo>
                  <a:lnTo>
                    <a:pt x="0" y="4180"/>
                  </a:lnTo>
                  <a:lnTo>
                    <a:pt x="164" y="4644"/>
                  </a:lnTo>
                  <a:lnTo>
                    <a:pt x="3838" y="970"/>
                  </a:lnTo>
                  <a:lnTo>
                    <a:pt x="4179" y="0"/>
                  </a:ln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5"/>
            <p:cNvSpPr/>
            <p:nvPr/>
          </p:nvSpPr>
          <p:spPr>
            <a:xfrm>
              <a:off x="435775" y="2830500"/>
              <a:ext cx="44700" cy="60425"/>
            </a:xfrm>
            <a:custGeom>
              <a:rect b="b" l="l" r="r" t="t"/>
              <a:pathLst>
                <a:path extrusionOk="0" h="2417" w="1788">
                  <a:moveTo>
                    <a:pt x="1788" y="0"/>
                  </a:moveTo>
                  <a:lnTo>
                    <a:pt x="341" y="1447"/>
                  </a:lnTo>
                  <a:lnTo>
                    <a:pt x="0" y="2417"/>
                  </a:lnTo>
                  <a:lnTo>
                    <a:pt x="1447" y="970"/>
                  </a:lnTo>
                  <a:lnTo>
                    <a:pt x="1788" y="0"/>
                  </a:ln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5"/>
            <p:cNvSpPr/>
            <p:nvPr/>
          </p:nvSpPr>
          <p:spPr>
            <a:xfrm>
              <a:off x="390075" y="2914225"/>
              <a:ext cx="60950" cy="72400"/>
            </a:xfrm>
            <a:custGeom>
              <a:rect b="b" l="l" r="r" t="t"/>
              <a:pathLst>
                <a:path extrusionOk="0" h="2896" w="2438">
                  <a:moveTo>
                    <a:pt x="2437" y="0"/>
                  </a:moveTo>
                  <a:lnTo>
                    <a:pt x="2437" y="0"/>
                  </a:lnTo>
                  <a:cubicBezTo>
                    <a:pt x="2427" y="7"/>
                    <a:pt x="1" y="2431"/>
                    <a:pt x="1" y="2431"/>
                  </a:cubicBezTo>
                  <a:lnTo>
                    <a:pt x="164" y="2895"/>
                  </a:lnTo>
                  <a:lnTo>
                    <a:pt x="2100" y="959"/>
                  </a:lnTo>
                  <a:lnTo>
                    <a:pt x="2437" y="0"/>
                  </a:ln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5"/>
            <p:cNvSpPr/>
            <p:nvPr/>
          </p:nvSpPr>
          <p:spPr>
            <a:xfrm>
              <a:off x="406400" y="2914225"/>
              <a:ext cx="44625" cy="60175"/>
            </a:xfrm>
            <a:custGeom>
              <a:rect b="b" l="l" r="r" t="t"/>
              <a:pathLst>
                <a:path extrusionOk="0" h="2407" w="1785">
                  <a:moveTo>
                    <a:pt x="1784" y="0"/>
                  </a:moveTo>
                  <a:cubicBezTo>
                    <a:pt x="1777" y="3"/>
                    <a:pt x="1012" y="767"/>
                    <a:pt x="341" y="1438"/>
                  </a:cubicBezTo>
                  <a:lnTo>
                    <a:pt x="0" y="2406"/>
                  </a:lnTo>
                  <a:lnTo>
                    <a:pt x="1447" y="959"/>
                  </a:lnTo>
                  <a:lnTo>
                    <a:pt x="1565" y="622"/>
                  </a:lnTo>
                  <a:lnTo>
                    <a:pt x="1784" y="0"/>
                  </a:lnTo>
                  <a:close/>
                </a:path>
              </a:pathLst>
            </a:custGeom>
            <a:solidFill>
              <a:srgbClr val="C48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5"/>
            <p:cNvSpPr/>
            <p:nvPr/>
          </p:nvSpPr>
          <p:spPr>
            <a:xfrm>
              <a:off x="306650" y="2672925"/>
              <a:ext cx="206500" cy="145975"/>
            </a:xfrm>
            <a:custGeom>
              <a:rect b="b" l="l" r="r" t="t"/>
              <a:pathLst>
                <a:path extrusionOk="0" h="5839" w="8260">
                  <a:moveTo>
                    <a:pt x="4128" y="1"/>
                  </a:moveTo>
                  <a:cubicBezTo>
                    <a:pt x="2135" y="1"/>
                    <a:pt x="515" y="1609"/>
                    <a:pt x="500" y="3602"/>
                  </a:cubicBezTo>
                  <a:lnTo>
                    <a:pt x="503" y="3921"/>
                  </a:lnTo>
                  <a:cubicBezTo>
                    <a:pt x="501" y="4147"/>
                    <a:pt x="426" y="4364"/>
                    <a:pt x="284" y="4541"/>
                  </a:cubicBezTo>
                  <a:cubicBezTo>
                    <a:pt x="1" y="4906"/>
                    <a:pt x="82" y="5435"/>
                    <a:pt x="464" y="5696"/>
                  </a:cubicBezTo>
                  <a:cubicBezTo>
                    <a:pt x="603" y="5792"/>
                    <a:pt x="761" y="5837"/>
                    <a:pt x="916" y="5837"/>
                  </a:cubicBezTo>
                  <a:cubicBezTo>
                    <a:pt x="1188" y="5837"/>
                    <a:pt x="1455" y="5699"/>
                    <a:pt x="1606" y="5447"/>
                  </a:cubicBezTo>
                  <a:cubicBezTo>
                    <a:pt x="1632" y="5404"/>
                    <a:pt x="1676" y="5382"/>
                    <a:pt x="1720" y="5382"/>
                  </a:cubicBezTo>
                  <a:cubicBezTo>
                    <a:pt x="1766" y="5382"/>
                    <a:pt x="1812" y="5405"/>
                    <a:pt x="1837" y="5452"/>
                  </a:cubicBezTo>
                  <a:cubicBezTo>
                    <a:pt x="1941" y="5642"/>
                    <a:pt x="2144" y="5836"/>
                    <a:pt x="2523" y="5836"/>
                  </a:cubicBezTo>
                  <a:cubicBezTo>
                    <a:pt x="2903" y="5836"/>
                    <a:pt x="3105" y="5646"/>
                    <a:pt x="3211" y="5455"/>
                  </a:cubicBezTo>
                  <a:cubicBezTo>
                    <a:pt x="3236" y="5409"/>
                    <a:pt x="3282" y="5386"/>
                    <a:pt x="3327" y="5386"/>
                  </a:cubicBezTo>
                  <a:cubicBezTo>
                    <a:pt x="3373" y="5386"/>
                    <a:pt x="3419" y="5409"/>
                    <a:pt x="3444" y="5455"/>
                  </a:cubicBezTo>
                  <a:cubicBezTo>
                    <a:pt x="3552" y="5644"/>
                    <a:pt x="3752" y="5836"/>
                    <a:pt x="4128" y="5836"/>
                  </a:cubicBezTo>
                  <a:cubicBezTo>
                    <a:pt x="4130" y="5836"/>
                    <a:pt x="4132" y="5836"/>
                    <a:pt x="4133" y="5836"/>
                  </a:cubicBezTo>
                  <a:cubicBezTo>
                    <a:pt x="4415" y="5836"/>
                    <a:pt x="4674" y="5687"/>
                    <a:pt x="4818" y="5445"/>
                  </a:cubicBezTo>
                  <a:cubicBezTo>
                    <a:pt x="4844" y="5404"/>
                    <a:pt x="4887" y="5383"/>
                    <a:pt x="4930" y="5383"/>
                  </a:cubicBezTo>
                  <a:cubicBezTo>
                    <a:pt x="4976" y="5383"/>
                    <a:pt x="5022" y="5407"/>
                    <a:pt x="5047" y="5454"/>
                  </a:cubicBezTo>
                  <a:cubicBezTo>
                    <a:pt x="5152" y="5644"/>
                    <a:pt x="5354" y="5836"/>
                    <a:pt x="5734" y="5836"/>
                  </a:cubicBezTo>
                  <a:cubicBezTo>
                    <a:pt x="6105" y="5836"/>
                    <a:pt x="6307" y="5634"/>
                    <a:pt x="6417" y="5440"/>
                  </a:cubicBezTo>
                  <a:cubicBezTo>
                    <a:pt x="6441" y="5395"/>
                    <a:pt x="6487" y="5372"/>
                    <a:pt x="6532" y="5372"/>
                  </a:cubicBezTo>
                  <a:cubicBezTo>
                    <a:pt x="6576" y="5372"/>
                    <a:pt x="6620" y="5393"/>
                    <a:pt x="6646" y="5437"/>
                  </a:cubicBezTo>
                  <a:cubicBezTo>
                    <a:pt x="6795" y="5696"/>
                    <a:pt x="7065" y="5838"/>
                    <a:pt x="7342" y="5838"/>
                  </a:cubicBezTo>
                  <a:cubicBezTo>
                    <a:pt x="7495" y="5838"/>
                    <a:pt x="7651" y="5794"/>
                    <a:pt x="7789" y="5701"/>
                  </a:cubicBezTo>
                  <a:cubicBezTo>
                    <a:pt x="8175" y="5440"/>
                    <a:pt x="8260" y="4907"/>
                    <a:pt x="7973" y="4541"/>
                  </a:cubicBezTo>
                  <a:cubicBezTo>
                    <a:pt x="7833" y="4364"/>
                    <a:pt x="7755" y="4147"/>
                    <a:pt x="7755" y="3921"/>
                  </a:cubicBezTo>
                  <a:lnTo>
                    <a:pt x="7759" y="3602"/>
                  </a:lnTo>
                  <a:cubicBezTo>
                    <a:pt x="7744" y="1609"/>
                    <a:pt x="6123" y="1"/>
                    <a:pt x="4128"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5"/>
            <p:cNvSpPr/>
            <p:nvPr/>
          </p:nvSpPr>
          <p:spPr>
            <a:xfrm>
              <a:off x="473975" y="2698800"/>
              <a:ext cx="38175" cy="120050"/>
            </a:xfrm>
            <a:custGeom>
              <a:rect b="b" l="l" r="r" t="t"/>
              <a:pathLst>
                <a:path extrusionOk="0" h="4802" w="1527">
                  <a:moveTo>
                    <a:pt x="0" y="1"/>
                  </a:moveTo>
                  <a:cubicBezTo>
                    <a:pt x="84" y="313"/>
                    <a:pt x="128" y="633"/>
                    <a:pt x="127" y="957"/>
                  </a:cubicBezTo>
                  <a:cubicBezTo>
                    <a:pt x="147" y="1146"/>
                    <a:pt x="39" y="1505"/>
                    <a:pt x="342" y="1894"/>
                  </a:cubicBezTo>
                  <a:cubicBezTo>
                    <a:pt x="634" y="2267"/>
                    <a:pt x="540" y="2810"/>
                    <a:pt x="140" y="3065"/>
                  </a:cubicBezTo>
                  <a:cubicBezTo>
                    <a:pt x="226" y="3525"/>
                    <a:pt x="545" y="3562"/>
                    <a:pt x="509" y="4058"/>
                  </a:cubicBezTo>
                  <a:cubicBezTo>
                    <a:pt x="492" y="4295"/>
                    <a:pt x="371" y="4511"/>
                    <a:pt x="177" y="4650"/>
                  </a:cubicBezTo>
                  <a:cubicBezTo>
                    <a:pt x="318" y="4752"/>
                    <a:pt x="483" y="4802"/>
                    <a:pt x="647" y="4802"/>
                  </a:cubicBezTo>
                  <a:cubicBezTo>
                    <a:pt x="858" y="4802"/>
                    <a:pt x="1068" y="4718"/>
                    <a:pt x="1224" y="4557"/>
                  </a:cubicBezTo>
                  <a:cubicBezTo>
                    <a:pt x="1502" y="4268"/>
                    <a:pt x="1526" y="3820"/>
                    <a:pt x="1280" y="3506"/>
                  </a:cubicBezTo>
                  <a:cubicBezTo>
                    <a:pt x="1140" y="3329"/>
                    <a:pt x="1062" y="3112"/>
                    <a:pt x="1062" y="2886"/>
                  </a:cubicBezTo>
                  <a:lnTo>
                    <a:pt x="1066" y="2567"/>
                  </a:lnTo>
                  <a:cubicBezTo>
                    <a:pt x="1066" y="1604"/>
                    <a:pt x="683" y="680"/>
                    <a:pt x="0" y="1"/>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5"/>
            <p:cNvSpPr/>
            <p:nvPr/>
          </p:nvSpPr>
          <p:spPr>
            <a:xfrm>
              <a:off x="306650" y="2632675"/>
              <a:ext cx="206500" cy="145925"/>
            </a:xfrm>
            <a:custGeom>
              <a:rect b="b" l="l" r="r" t="t"/>
              <a:pathLst>
                <a:path extrusionOk="0" h="5837" w="8260">
                  <a:moveTo>
                    <a:pt x="4128" y="0"/>
                  </a:moveTo>
                  <a:cubicBezTo>
                    <a:pt x="2135" y="0"/>
                    <a:pt x="515" y="1607"/>
                    <a:pt x="500" y="3602"/>
                  </a:cubicBezTo>
                  <a:lnTo>
                    <a:pt x="503" y="3921"/>
                  </a:lnTo>
                  <a:cubicBezTo>
                    <a:pt x="501" y="4145"/>
                    <a:pt x="426" y="4364"/>
                    <a:pt x="284" y="4539"/>
                  </a:cubicBezTo>
                  <a:cubicBezTo>
                    <a:pt x="1" y="4904"/>
                    <a:pt x="82" y="5433"/>
                    <a:pt x="464" y="5694"/>
                  </a:cubicBezTo>
                  <a:cubicBezTo>
                    <a:pt x="603" y="5790"/>
                    <a:pt x="761" y="5835"/>
                    <a:pt x="918" y="5835"/>
                  </a:cubicBezTo>
                  <a:cubicBezTo>
                    <a:pt x="1189" y="5835"/>
                    <a:pt x="1455" y="5698"/>
                    <a:pt x="1606" y="5445"/>
                  </a:cubicBezTo>
                  <a:cubicBezTo>
                    <a:pt x="1631" y="5402"/>
                    <a:pt x="1675" y="5381"/>
                    <a:pt x="1719" y="5381"/>
                  </a:cubicBezTo>
                  <a:cubicBezTo>
                    <a:pt x="1766" y="5381"/>
                    <a:pt x="1812" y="5404"/>
                    <a:pt x="1837" y="5450"/>
                  </a:cubicBezTo>
                  <a:cubicBezTo>
                    <a:pt x="1941" y="5640"/>
                    <a:pt x="2144" y="5834"/>
                    <a:pt x="2523" y="5834"/>
                  </a:cubicBezTo>
                  <a:cubicBezTo>
                    <a:pt x="2903" y="5834"/>
                    <a:pt x="3105" y="5644"/>
                    <a:pt x="3211" y="5453"/>
                  </a:cubicBezTo>
                  <a:cubicBezTo>
                    <a:pt x="3236" y="5407"/>
                    <a:pt x="3282" y="5384"/>
                    <a:pt x="3327" y="5384"/>
                  </a:cubicBezTo>
                  <a:cubicBezTo>
                    <a:pt x="3373" y="5384"/>
                    <a:pt x="3419" y="5407"/>
                    <a:pt x="3444" y="5453"/>
                  </a:cubicBezTo>
                  <a:cubicBezTo>
                    <a:pt x="3552" y="5644"/>
                    <a:pt x="3752" y="5836"/>
                    <a:pt x="4128" y="5836"/>
                  </a:cubicBezTo>
                  <a:cubicBezTo>
                    <a:pt x="4412" y="5836"/>
                    <a:pt x="4673" y="5688"/>
                    <a:pt x="4818" y="5445"/>
                  </a:cubicBezTo>
                  <a:cubicBezTo>
                    <a:pt x="4844" y="5402"/>
                    <a:pt x="4887" y="5382"/>
                    <a:pt x="4930" y="5382"/>
                  </a:cubicBezTo>
                  <a:cubicBezTo>
                    <a:pt x="4976" y="5382"/>
                    <a:pt x="5022" y="5405"/>
                    <a:pt x="5047" y="5452"/>
                  </a:cubicBezTo>
                  <a:cubicBezTo>
                    <a:pt x="5152" y="5642"/>
                    <a:pt x="5354" y="5836"/>
                    <a:pt x="5734" y="5836"/>
                  </a:cubicBezTo>
                  <a:cubicBezTo>
                    <a:pt x="6105" y="5836"/>
                    <a:pt x="6307" y="5634"/>
                    <a:pt x="6417" y="5438"/>
                  </a:cubicBezTo>
                  <a:cubicBezTo>
                    <a:pt x="6441" y="5393"/>
                    <a:pt x="6487" y="5370"/>
                    <a:pt x="6532" y="5370"/>
                  </a:cubicBezTo>
                  <a:cubicBezTo>
                    <a:pt x="6576" y="5370"/>
                    <a:pt x="6620" y="5392"/>
                    <a:pt x="6646" y="5435"/>
                  </a:cubicBezTo>
                  <a:cubicBezTo>
                    <a:pt x="6795" y="5694"/>
                    <a:pt x="7065" y="5836"/>
                    <a:pt x="7342" y="5836"/>
                  </a:cubicBezTo>
                  <a:cubicBezTo>
                    <a:pt x="7495" y="5836"/>
                    <a:pt x="7651" y="5792"/>
                    <a:pt x="7789" y="5699"/>
                  </a:cubicBezTo>
                  <a:cubicBezTo>
                    <a:pt x="8175" y="5438"/>
                    <a:pt x="8260" y="4907"/>
                    <a:pt x="7973" y="4539"/>
                  </a:cubicBezTo>
                  <a:cubicBezTo>
                    <a:pt x="7833" y="4362"/>
                    <a:pt x="7755" y="4145"/>
                    <a:pt x="7755" y="3921"/>
                  </a:cubicBezTo>
                  <a:lnTo>
                    <a:pt x="7759" y="3602"/>
                  </a:lnTo>
                  <a:cubicBezTo>
                    <a:pt x="7744" y="1607"/>
                    <a:pt x="6123" y="0"/>
                    <a:pt x="4128" y="0"/>
                  </a:cubicBezTo>
                  <a:close/>
                </a:path>
              </a:pathLst>
            </a:custGeom>
            <a:solidFill>
              <a:srgbClr val="4269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5"/>
            <p:cNvSpPr/>
            <p:nvPr/>
          </p:nvSpPr>
          <p:spPr>
            <a:xfrm>
              <a:off x="398125" y="2631950"/>
              <a:ext cx="114025" cy="146625"/>
            </a:xfrm>
            <a:custGeom>
              <a:rect b="b" l="l" r="r" t="t"/>
              <a:pathLst>
                <a:path extrusionOk="0" h="5865" w="4561">
                  <a:moveTo>
                    <a:pt x="472" y="1"/>
                  </a:moveTo>
                  <a:cubicBezTo>
                    <a:pt x="317" y="1"/>
                    <a:pt x="159" y="10"/>
                    <a:pt x="1" y="31"/>
                  </a:cubicBezTo>
                  <a:cubicBezTo>
                    <a:pt x="1810" y="267"/>
                    <a:pt x="3162" y="1806"/>
                    <a:pt x="3162" y="3631"/>
                  </a:cubicBezTo>
                  <a:cubicBezTo>
                    <a:pt x="3182" y="3820"/>
                    <a:pt x="3075" y="4179"/>
                    <a:pt x="3378" y="4568"/>
                  </a:cubicBezTo>
                  <a:cubicBezTo>
                    <a:pt x="3658" y="4928"/>
                    <a:pt x="3584" y="5447"/>
                    <a:pt x="3213" y="5713"/>
                  </a:cubicBezTo>
                  <a:cubicBezTo>
                    <a:pt x="3354" y="5815"/>
                    <a:pt x="3518" y="5864"/>
                    <a:pt x="3681" y="5864"/>
                  </a:cubicBezTo>
                  <a:cubicBezTo>
                    <a:pt x="3893" y="5864"/>
                    <a:pt x="4104" y="5781"/>
                    <a:pt x="4260" y="5619"/>
                  </a:cubicBezTo>
                  <a:cubicBezTo>
                    <a:pt x="4538" y="5331"/>
                    <a:pt x="4560" y="4884"/>
                    <a:pt x="4316" y="4568"/>
                  </a:cubicBezTo>
                  <a:lnTo>
                    <a:pt x="4314" y="4568"/>
                  </a:lnTo>
                  <a:cubicBezTo>
                    <a:pt x="4174" y="4391"/>
                    <a:pt x="4096" y="4174"/>
                    <a:pt x="4096" y="3950"/>
                  </a:cubicBezTo>
                  <a:lnTo>
                    <a:pt x="4100" y="3631"/>
                  </a:lnTo>
                  <a:cubicBezTo>
                    <a:pt x="4097" y="1601"/>
                    <a:pt x="2443" y="1"/>
                    <a:pt x="472" y="1"/>
                  </a:cubicBezTo>
                  <a:close/>
                </a:path>
              </a:pathLst>
            </a:custGeom>
            <a:solidFill>
              <a:srgbClr val="3B5E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5"/>
            <p:cNvSpPr/>
            <p:nvPr/>
          </p:nvSpPr>
          <p:spPr>
            <a:xfrm>
              <a:off x="347000" y="2714450"/>
              <a:ext cx="34675" cy="29625"/>
            </a:xfrm>
            <a:custGeom>
              <a:rect b="b" l="l" r="r" t="t"/>
              <a:pathLst>
                <a:path extrusionOk="0" h="1185" w="1387">
                  <a:moveTo>
                    <a:pt x="796" y="0"/>
                  </a:moveTo>
                  <a:cubicBezTo>
                    <a:pt x="795" y="0"/>
                    <a:pt x="794" y="0"/>
                    <a:pt x="793" y="0"/>
                  </a:cubicBezTo>
                  <a:cubicBezTo>
                    <a:pt x="265" y="0"/>
                    <a:pt x="0" y="638"/>
                    <a:pt x="375" y="1012"/>
                  </a:cubicBezTo>
                  <a:cubicBezTo>
                    <a:pt x="488" y="1125"/>
                    <a:pt x="640" y="1185"/>
                    <a:pt x="794" y="1185"/>
                  </a:cubicBezTo>
                  <a:cubicBezTo>
                    <a:pt x="871" y="1185"/>
                    <a:pt x="947" y="1170"/>
                    <a:pt x="1020" y="1140"/>
                  </a:cubicBezTo>
                  <a:cubicBezTo>
                    <a:pt x="1241" y="1047"/>
                    <a:pt x="1386" y="832"/>
                    <a:pt x="1386" y="592"/>
                  </a:cubicBezTo>
                  <a:cubicBezTo>
                    <a:pt x="1386" y="266"/>
                    <a:pt x="1123" y="0"/>
                    <a:pt x="796" y="0"/>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5"/>
            <p:cNvSpPr/>
            <p:nvPr/>
          </p:nvSpPr>
          <p:spPr>
            <a:xfrm>
              <a:off x="418025" y="2669125"/>
              <a:ext cx="34675" cy="29675"/>
            </a:xfrm>
            <a:custGeom>
              <a:rect b="b" l="l" r="r" t="t"/>
              <a:pathLst>
                <a:path extrusionOk="0" h="1187" w="1387">
                  <a:moveTo>
                    <a:pt x="793" y="1"/>
                  </a:moveTo>
                  <a:cubicBezTo>
                    <a:pt x="264" y="1"/>
                    <a:pt x="1" y="640"/>
                    <a:pt x="375" y="1014"/>
                  </a:cubicBezTo>
                  <a:cubicBezTo>
                    <a:pt x="487" y="1127"/>
                    <a:pt x="639" y="1187"/>
                    <a:pt x="793" y="1187"/>
                  </a:cubicBezTo>
                  <a:cubicBezTo>
                    <a:pt x="869" y="1187"/>
                    <a:pt x="947" y="1172"/>
                    <a:pt x="1021" y="1141"/>
                  </a:cubicBezTo>
                  <a:cubicBezTo>
                    <a:pt x="1242" y="1050"/>
                    <a:pt x="1387" y="832"/>
                    <a:pt x="1387" y="593"/>
                  </a:cubicBezTo>
                  <a:cubicBezTo>
                    <a:pt x="1385" y="265"/>
                    <a:pt x="1120" y="1"/>
                    <a:pt x="793"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5"/>
            <p:cNvSpPr/>
            <p:nvPr/>
          </p:nvSpPr>
          <p:spPr>
            <a:xfrm>
              <a:off x="467925" y="2709400"/>
              <a:ext cx="36250" cy="39725"/>
            </a:xfrm>
            <a:custGeom>
              <a:rect b="b" l="l" r="r" t="t"/>
              <a:pathLst>
                <a:path extrusionOk="0" h="1589" w="1450">
                  <a:moveTo>
                    <a:pt x="899" y="1"/>
                  </a:moveTo>
                  <a:cubicBezTo>
                    <a:pt x="552" y="1"/>
                    <a:pt x="224" y="230"/>
                    <a:pt x="129" y="597"/>
                  </a:cubicBezTo>
                  <a:cubicBezTo>
                    <a:pt x="1" y="1098"/>
                    <a:pt x="379" y="1587"/>
                    <a:pt x="898" y="1588"/>
                  </a:cubicBezTo>
                  <a:cubicBezTo>
                    <a:pt x="1104" y="1588"/>
                    <a:pt x="1301" y="1507"/>
                    <a:pt x="1449" y="1364"/>
                  </a:cubicBezTo>
                  <a:cubicBezTo>
                    <a:pt x="1353" y="1211"/>
                    <a:pt x="1303" y="1032"/>
                    <a:pt x="1304" y="852"/>
                  </a:cubicBezTo>
                  <a:lnTo>
                    <a:pt x="1306" y="533"/>
                  </a:lnTo>
                  <a:cubicBezTo>
                    <a:pt x="1306" y="388"/>
                    <a:pt x="1298" y="243"/>
                    <a:pt x="1281" y="100"/>
                  </a:cubicBezTo>
                  <a:cubicBezTo>
                    <a:pt x="1158" y="32"/>
                    <a:pt x="1027" y="1"/>
                    <a:pt x="899"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5"/>
            <p:cNvSpPr/>
            <p:nvPr/>
          </p:nvSpPr>
          <p:spPr>
            <a:xfrm>
              <a:off x="474925" y="2709400"/>
              <a:ext cx="29250" cy="39700"/>
            </a:xfrm>
            <a:custGeom>
              <a:rect b="b" l="l" r="r" t="t"/>
              <a:pathLst>
                <a:path extrusionOk="0" h="1588" w="1170">
                  <a:moveTo>
                    <a:pt x="618" y="0"/>
                  </a:moveTo>
                  <a:cubicBezTo>
                    <a:pt x="422" y="0"/>
                    <a:pt x="228" y="74"/>
                    <a:pt x="77" y="214"/>
                  </a:cubicBezTo>
                  <a:cubicBezTo>
                    <a:pt x="85" y="319"/>
                    <a:pt x="90" y="425"/>
                    <a:pt x="90" y="533"/>
                  </a:cubicBezTo>
                  <a:cubicBezTo>
                    <a:pt x="109" y="722"/>
                    <a:pt x="1" y="1081"/>
                    <a:pt x="306" y="1470"/>
                  </a:cubicBezTo>
                  <a:cubicBezTo>
                    <a:pt x="323" y="1494"/>
                    <a:pt x="340" y="1518"/>
                    <a:pt x="357" y="1543"/>
                  </a:cubicBezTo>
                  <a:cubicBezTo>
                    <a:pt x="442" y="1573"/>
                    <a:pt x="531" y="1588"/>
                    <a:pt x="619" y="1588"/>
                  </a:cubicBezTo>
                  <a:cubicBezTo>
                    <a:pt x="821" y="1588"/>
                    <a:pt x="1019" y="1510"/>
                    <a:pt x="1169" y="1364"/>
                  </a:cubicBezTo>
                  <a:cubicBezTo>
                    <a:pt x="1073" y="1211"/>
                    <a:pt x="1023" y="1032"/>
                    <a:pt x="1024" y="852"/>
                  </a:cubicBezTo>
                  <a:lnTo>
                    <a:pt x="1026" y="533"/>
                  </a:lnTo>
                  <a:cubicBezTo>
                    <a:pt x="1026" y="390"/>
                    <a:pt x="1018" y="246"/>
                    <a:pt x="1001" y="103"/>
                  </a:cubicBezTo>
                  <a:cubicBezTo>
                    <a:pt x="1001" y="101"/>
                    <a:pt x="1001" y="101"/>
                    <a:pt x="1001" y="100"/>
                  </a:cubicBezTo>
                  <a:cubicBezTo>
                    <a:pt x="881" y="33"/>
                    <a:pt x="749" y="0"/>
                    <a:pt x="618" y="0"/>
                  </a:cubicBezTo>
                  <a:close/>
                </a:path>
              </a:pathLst>
            </a:custGeom>
            <a:solidFill>
              <a:srgbClr val="DCD0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5"/>
            <p:cNvSpPr/>
            <p:nvPr/>
          </p:nvSpPr>
          <p:spPr>
            <a:xfrm>
              <a:off x="340050" y="2638400"/>
              <a:ext cx="44775" cy="37125"/>
            </a:xfrm>
            <a:custGeom>
              <a:rect b="b" l="l" r="r" t="t"/>
              <a:pathLst>
                <a:path extrusionOk="0" h="1485" w="1791">
                  <a:moveTo>
                    <a:pt x="1449" y="1"/>
                  </a:moveTo>
                  <a:lnTo>
                    <a:pt x="1449" y="1"/>
                  </a:lnTo>
                  <a:cubicBezTo>
                    <a:pt x="885" y="225"/>
                    <a:pt x="388" y="587"/>
                    <a:pt x="0" y="1054"/>
                  </a:cubicBezTo>
                  <a:cubicBezTo>
                    <a:pt x="170" y="1334"/>
                    <a:pt x="465" y="1485"/>
                    <a:pt x="767" y="1485"/>
                  </a:cubicBezTo>
                  <a:cubicBezTo>
                    <a:pt x="950" y="1485"/>
                    <a:pt x="1135" y="1429"/>
                    <a:pt x="1295" y="1312"/>
                  </a:cubicBezTo>
                  <a:cubicBezTo>
                    <a:pt x="1720" y="1004"/>
                    <a:pt x="1791" y="398"/>
                    <a:pt x="1449"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7" name="Google Shape;6007;p65"/>
          <p:cNvGrpSpPr/>
          <p:nvPr/>
        </p:nvGrpSpPr>
        <p:grpSpPr>
          <a:xfrm>
            <a:off x="2939263" y="2631950"/>
            <a:ext cx="206500" cy="367750"/>
            <a:chOff x="2125050" y="2631950"/>
            <a:chExt cx="206500" cy="367750"/>
          </a:xfrm>
        </p:grpSpPr>
        <p:sp>
          <p:nvSpPr>
            <p:cNvPr id="6008" name="Google Shape;6008;p65"/>
            <p:cNvSpPr/>
            <p:nvPr/>
          </p:nvSpPr>
          <p:spPr>
            <a:xfrm>
              <a:off x="2146050" y="2797450"/>
              <a:ext cx="164500" cy="202225"/>
            </a:xfrm>
            <a:custGeom>
              <a:rect b="b" l="l" r="r" t="t"/>
              <a:pathLst>
                <a:path extrusionOk="0" h="8089" w="6580">
                  <a:moveTo>
                    <a:pt x="0" y="0"/>
                  </a:moveTo>
                  <a:lnTo>
                    <a:pt x="2698" y="7671"/>
                  </a:lnTo>
                  <a:cubicBezTo>
                    <a:pt x="2786" y="7922"/>
                    <a:pt x="3024" y="8089"/>
                    <a:pt x="3288" y="8089"/>
                  </a:cubicBezTo>
                  <a:cubicBezTo>
                    <a:pt x="3290" y="8089"/>
                    <a:pt x="3291" y="8089"/>
                    <a:pt x="3292" y="8089"/>
                  </a:cubicBezTo>
                  <a:cubicBezTo>
                    <a:pt x="3557" y="8089"/>
                    <a:pt x="3793" y="7921"/>
                    <a:pt x="3882" y="7671"/>
                  </a:cubicBezTo>
                  <a:lnTo>
                    <a:pt x="6580" y="0"/>
                  </a:lnTo>
                  <a:close/>
                </a:path>
              </a:pathLst>
            </a:custGeom>
            <a:solidFill>
              <a:srgbClr val="CC8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09" name="Google Shape;6009;p65"/>
            <p:cNvSpPr/>
            <p:nvPr/>
          </p:nvSpPr>
          <p:spPr>
            <a:xfrm>
              <a:off x="2180325" y="2797450"/>
              <a:ext cx="113250" cy="109125"/>
            </a:xfrm>
            <a:custGeom>
              <a:rect b="b" l="l" r="r" t="t"/>
              <a:pathLst>
                <a:path extrusionOk="0" h="4365" w="4530">
                  <a:moveTo>
                    <a:pt x="3902" y="0"/>
                  </a:moveTo>
                  <a:lnTo>
                    <a:pt x="0" y="3900"/>
                  </a:lnTo>
                  <a:lnTo>
                    <a:pt x="164" y="4364"/>
                  </a:lnTo>
                  <a:lnTo>
                    <a:pt x="4529" y="0"/>
                  </a:lnTo>
                  <a:close/>
                </a:path>
              </a:pathLst>
            </a:custGeom>
            <a:solidFill>
              <a:srgbClr val="CC8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10" name="Google Shape;6010;p65"/>
            <p:cNvSpPr/>
            <p:nvPr/>
          </p:nvSpPr>
          <p:spPr>
            <a:xfrm>
              <a:off x="2166225" y="2797450"/>
              <a:ext cx="73225" cy="69125"/>
            </a:xfrm>
            <a:custGeom>
              <a:rect b="b" l="l" r="r" t="t"/>
              <a:pathLst>
                <a:path extrusionOk="0" h="2765" w="2929">
                  <a:moveTo>
                    <a:pt x="2301" y="0"/>
                  </a:moveTo>
                  <a:lnTo>
                    <a:pt x="1" y="2300"/>
                  </a:lnTo>
                  <a:lnTo>
                    <a:pt x="164" y="2764"/>
                  </a:lnTo>
                  <a:lnTo>
                    <a:pt x="2928" y="0"/>
                  </a:lnTo>
                  <a:close/>
                </a:path>
              </a:pathLst>
            </a:custGeom>
            <a:solidFill>
              <a:srgbClr val="CC8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11" name="Google Shape;6011;p65"/>
            <p:cNvSpPr/>
            <p:nvPr/>
          </p:nvSpPr>
          <p:spPr>
            <a:xfrm>
              <a:off x="2216525" y="2797450"/>
              <a:ext cx="93975" cy="202250"/>
            </a:xfrm>
            <a:custGeom>
              <a:rect b="b" l="l" r="r" t="t"/>
              <a:pathLst>
                <a:path extrusionOk="0" h="8090" w="3759">
                  <a:moveTo>
                    <a:pt x="3546" y="0"/>
                  </a:moveTo>
                  <a:cubicBezTo>
                    <a:pt x="3548" y="38"/>
                    <a:pt x="3546" y="75"/>
                    <a:pt x="3545" y="112"/>
                  </a:cubicBezTo>
                  <a:cubicBezTo>
                    <a:pt x="3518" y="446"/>
                    <a:pt x="3290" y="729"/>
                    <a:pt x="2968" y="823"/>
                  </a:cubicBezTo>
                  <a:cubicBezTo>
                    <a:pt x="2656" y="916"/>
                    <a:pt x="2413" y="1162"/>
                    <a:pt x="2305" y="1471"/>
                  </a:cubicBezTo>
                  <a:lnTo>
                    <a:pt x="124" y="7671"/>
                  </a:lnTo>
                  <a:cubicBezTo>
                    <a:pt x="97" y="7748"/>
                    <a:pt x="54" y="7817"/>
                    <a:pt x="1" y="7878"/>
                  </a:cubicBezTo>
                  <a:cubicBezTo>
                    <a:pt x="128" y="8022"/>
                    <a:pt x="299" y="8089"/>
                    <a:pt x="468" y="8089"/>
                  </a:cubicBezTo>
                  <a:cubicBezTo>
                    <a:pt x="719" y="8089"/>
                    <a:pt x="966" y="7940"/>
                    <a:pt x="1061" y="7671"/>
                  </a:cubicBezTo>
                  <a:lnTo>
                    <a:pt x="3759" y="0"/>
                  </a:lnTo>
                  <a:close/>
                </a:path>
              </a:pathLst>
            </a:custGeom>
            <a:solidFill>
              <a:srgbClr val="CC8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12" name="Google Shape;6012;p65"/>
            <p:cNvSpPr/>
            <p:nvPr/>
          </p:nvSpPr>
          <p:spPr>
            <a:xfrm>
              <a:off x="2166225" y="2797450"/>
              <a:ext cx="57525" cy="57525"/>
            </a:xfrm>
            <a:custGeom>
              <a:rect b="b" l="l" r="r" t="t"/>
              <a:pathLst>
                <a:path extrusionOk="0" h="2301" w="2301">
                  <a:moveTo>
                    <a:pt x="2301" y="0"/>
                  </a:moveTo>
                  <a:lnTo>
                    <a:pt x="1" y="2300"/>
                  </a:lnTo>
                </a:path>
              </a:pathLst>
            </a:custGeom>
            <a:solidFill>
              <a:srgbClr val="CC8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13" name="Google Shape;6013;p65"/>
            <p:cNvSpPr/>
            <p:nvPr/>
          </p:nvSpPr>
          <p:spPr>
            <a:xfrm>
              <a:off x="2194400" y="2830500"/>
              <a:ext cx="104475" cy="116125"/>
            </a:xfrm>
            <a:custGeom>
              <a:rect b="b" l="l" r="r" t="t"/>
              <a:pathLst>
                <a:path extrusionOk="0" h="4645" w="4179">
                  <a:moveTo>
                    <a:pt x="4179" y="0"/>
                  </a:moveTo>
                  <a:lnTo>
                    <a:pt x="0" y="4179"/>
                  </a:lnTo>
                  <a:lnTo>
                    <a:pt x="164" y="4644"/>
                  </a:lnTo>
                  <a:lnTo>
                    <a:pt x="3838" y="970"/>
                  </a:lnTo>
                  <a:lnTo>
                    <a:pt x="4179" y="0"/>
                  </a:lnTo>
                  <a:close/>
                </a:path>
              </a:pathLst>
            </a:custGeom>
            <a:solidFill>
              <a:srgbClr val="CC8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14" name="Google Shape;6014;p65"/>
            <p:cNvSpPr/>
            <p:nvPr/>
          </p:nvSpPr>
          <p:spPr>
            <a:xfrm>
              <a:off x="2254175" y="2830500"/>
              <a:ext cx="44700" cy="60425"/>
            </a:xfrm>
            <a:custGeom>
              <a:rect b="b" l="l" r="r" t="t"/>
              <a:pathLst>
                <a:path extrusionOk="0" h="2417" w="1788">
                  <a:moveTo>
                    <a:pt x="1788" y="0"/>
                  </a:moveTo>
                  <a:lnTo>
                    <a:pt x="343" y="1445"/>
                  </a:lnTo>
                  <a:lnTo>
                    <a:pt x="0" y="2417"/>
                  </a:lnTo>
                  <a:lnTo>
                    <a:pt x="1447" y="970"/>
                  </a:lnTo>
                  <a:lnTo>
                    <a:pt x="1788" y="0"/>
                  </a:lnTo>
                  <a:close/>
                </a:path>
              </a:pathLst>
            </a:custGeom>
            <a:solidFill>
              <a:srgbClr val="CC8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15" name="Google Shape;6015;p65"/>
            <p:cNvSpPr/>
            <p:nvPr/>
          </p:nvSpPr>
          <p:spPr>
            <a:xfrm>
              <a:off x="2208475" y="2914125"/>
              <a:ext cx="60925" cy="72500"/>
            </a:xfrm>
            <a:custGeom>
              <a:rect b="b" l="l" r="r" t="t"/>
              <a:pathLst>
                <a:path extrusionOk="0" h="2900" w="2437">
                  <a:moveTo>
                    <a:pt x="2437" y="1"/>
                  </a:moveTo>
                  <a:cubicBezTo>
                    <a:pt x="2427" y="11"/>
                    <a:pt x="0" y="2435"/>
                    <a:pt x="0" y="2435"/>
                  </a:cubicBezTo>
                  <a:lnTo>
                    <a:pt x="164" y="2899"/>
                  </a:lnTo>
                  <a:lnTo>
                    <a:pt x="2100" y="962"/>
                  </a:lnTo>
                  <a:lnTo>
                    <a:pt x="2437" y="1"/>
                  </a:lnTo>
                  <a:close/>
                </a:path>
              </a:pathLst>
            </a:custGeom>
            <a:solidFill>
              <a:srgbClr val="CC8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16" name="Google Shape;6016;p65"/>
            <p:cNvSpPr/>
            <p:nvPr/>
          </p:nvSpPr>
          <p:spPr>
            <a:xfrm>
              <a:off x="2224825" y="2914225"/>
              <a:ext cx="44625" cy="60175"/>
            </a:xfrm>
            <a:custGeom>
              <a:rect b="b" l="l" r="r" t="t"/>
              <a:pathLst>
                <a:path extrusionOk="0" h="2407" w="1785">
                  <a:moveTo>
                    <a:pt x="1785" y="0"/>
                  </a:moveTo>
                  <a:cubicBezTo>
                    <a:pt x="1778" y="3"/>
                    <a:pt x="1012" y="767"/>
                    <a:pt x="341" y="1438"/>
                  </a:cubicBezTo>
                  <a:lnTo>
                    <a:pt x="1" y="2406"/>
                  </a:lnTo>
                  <a:lnTo>
                    <a:pt x="1447" y="959"/>
                  </a:lnTo>
                  <a:lnTo>
                    <a:pt x="1565" y="622"/>
                  </a:lnTo>
                  <a:lnTo>
                    <a:pt x="1785" y="0"/>
                  </a:lnTo>
                  <a:close/>
                </a:path>
              </a:pathLst>
            </a:custGeom>
            <a:solidFill>
              <a:srgbClr val="CC8849"/>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17" name="Google Shape;6017;p65"/>
            <p:cNvSpPr/>
            <p:nvPr/>
          </p:nvSpPr>
          <p:spPr>
            <a:xfrm>
              <a:off x="2125050" y="2672925"/>
              <a:ext cx="206500" cy="145975"/>
            </a:xfrm>
            <a:custGeom>
              <a:rect b="b" l="l" r="r" t="t"/>
              <a:pathLst>
                <a:path extrusionOk="0" h="5839" w="8260">
                  <a:moveTo>
                    <a:pt x="4128" y="1"/>
                  </a:moveTo>
                  <a:cubicBezTo>
                    <a:pt x="2135" y="1"/>
                    <a:pt x="515" y="1609"/>
                    <a:pt x="500" y="3602"/>
                  </a:cubicBezTo>
                  <a:lnTo>
                    <a:pt x="503" y="3921"/>
                  </a:lnTo>
                  <a:cubicBezTo>
                    <a:pt x="501" y="4147"/>
                    <a:pt x="425" y="4364"/>
                    <a:pt x="284" y="4541"/>
                  </a:cubicBezTo>
                  <a:cubicBezTo>
                    <a:pt x="1" y="4906"/>
                    <a:pt x="83" y="5433"/>
                    <a:pt x="464" y="5695"/>
                  </a:cubicBezTo>
                  <a:cubicBezTo>
                    <a:pt x="603" y="5790"/>
                    <a:pt x="762" y="5836"/>
                    <a:pt x="918" y="5836"/>
                  </a:cubicBezTo>
                  <a:cubicBezTo>
                    <a:pt x="1189" y="5836"/>
                    <a:pt x="1455" y="5698"/>
                    <a:pt x="1606" y="5447"/>
                  </a:cubicBezTo>
                  <a:cubicBezTo>
                    <a:pt x="1631" y="5404"/>
                    <a:pt x="1676" y="5382"/>
                    <a:pt x="1720" y="5382"/>
                  </a:cubicBezTo>
                  <a:cubicBezTo>
                    <a:pt x="1766" y="5382"/>
                    <a:pt x="1812" y="5405"/>
                    <a:pt x="1837" y="5452"/>
                  </a:cubicBezTo>
                  <a:cubicBezTo>
                    <a:pt x="1941" y="5642"/>
                    <a:pt x="2144" y="5836"/>
                    <a:pt x="2523" y="5836"/>
                  </a:cubicBezTo>
                  <a:cubicBezTo>
                    <a:pt x="2902" y="5836"/>
                    <a:pt x="3105" y="5646"/>
                    <a:pt x="3211" y="5455"/>
                  </a:cubicBezTo>
                  <a:cubicBezTo>
                    <a:pt x="3236" y="5409"/>
                    <a:pt x="3282" y="5386"/>
                    <a:pt x="3327" y="5386"/>
                  </a:cubicBezTo>
                  <a:cubicBezTo>
                    <a:pt x="3373" y="5386"/>
                    <a:pt x="3418" y="5409"/>
                    <a:pt x="3444" y="5455"/>
                  </a:cubicBezTo>
                  <a:cubicBezTo>
                    <a:pt x="3550" y="5644"/>
                    <a:pt x="3751" y="5836"/>
                    <a:pt x="4128" y="5836"/>
                  </a:cubicBezTo>
                  <a:cubicBezTo>
                    <a:pt x="4130" y="5836"/>
                    <a:pt x="4131" y="5836"/>
                    <a:pt x="4133" y="5836"/>
                  </a:cubicBezTo>
                  <a:cubicBezTo>
                    <a:pt x="4414" y="5836"/>
                    <a:pt x="4674" y="5687"/>
                    <a:pt x="4818" y="5445"/>
                  </a:cubicBezTo>
                  <a:cubicBezTo>
                    <a:pt x="4844" y="5404"/>
                    <a:pt x="4887" y="5383"/>
                    <a:pt x="4930" y="5383"/>
                  </a:cubicBezTo>
                  <a:cubicBezTo>
                    <a:pt x="4976" y="5383"/>
                    <a:pt x="5022" y="5407"/>
                    <a:pt x="5047" y="5454"/>
                  </a:cubicBezTo>
                  <a:cubicBezTo>
                    <a:pt x="5152" y="5644"/>
                    <a:pt x="5354" y="5836"/>
                    <a:pt x="5733" y="5836"/>
                  </a:cubicBezTo>
                  <a:cubicBezTo>
                    <a:pt x="6104" y="5836"/>
                    <a:pt x="6307" y="5634"/>
                    <a:pt x="6416" y="5440"/>
                  </a:cubicBezTo>
                  <a:cubicBezTo>
                    <a:pt x="6441" y="5395"/>
                    <a:pt x="6486" y="5372"/>
                    <a:pt x="6532" y="5372"/>
                  </a:cubicBezTo>
                  <a:cubicBezTo>
                    <a:pt x="6576" y="5372"/>
                    <a:pt x="6620" y="5393"/>
                    <a:pt x="6646" y="5437"/>
                  </a:cubicBezTo>
                  <a:cubicBezTo>
                    <a:pt x="6795" y="5696"/>
                    <a:pt x="7065" y="5838"/>
                    <a:pt x="7342" y="5838"/>
                  </a:cubicBezTo>
                  <a:cubicBezTo>
                    <a:pt x="7495" y="5838"/>
                    <a:pt x="7651" y="5794"/>
                    <a:pt x="7789" y="5701"/>
                  </a:cubicBezTo>
                  <a:cubicBezTo>
                    <a:pt x="8175" y="5440"/>
                    <a:pt x="8259" y="4907"/>
                    <a:pt x="7973" y="4541"/>
                  </a:cubicBezTo>
                  <a:cubicBezTo>
                    <a:pt x="7833" y="4364"/>
                    <a:pt x="7755" y="4147"/>
                    <a:pt x="7755" y="3921"/>
                  </a:cubicBezTo>
                  <a:lnTo>
                    <a:pt x="7759" y="3602"/>
                  </a:lnTo>
                  <a:cubicBezTo>
                    <a:pt x="7742" y="1609"/>
                    <a:pt x="6123" y="1"/>
                    <a:pt x="4128"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18" name="Google Shape;6018;p65"/>
            <p:cNvSpPr/>
            <p:nvPr/>
          </p:nvSpPr>
          <p:spPr>
            <a:xfrm>
              <a:off x="2292350" y="2698800"/>
              <a:ext cx="38150" cy="120050"/>
            </a:xfrm>
            <a:custGeom>
              <a:rect b="b" l="l" r="r" t="t"/>
              <a:pathLst>
                <a:path extrusionOk="0" h="4802" w="1526">
                  <a:moveTo>
                    <a:pt x="1" y="1"/>
                  </a:moveTo>
                  <a:lnTo>
                    <a:pt x="1" y="1"/>
                  </a:lnTo>
                  <a:cubicBezTo>
                    <a:pt x="85" y="313"/>
                    <a:pt x="129" y="633"/>
                    <a:pt x="127" y="957"/>
                  </a:cubicBezTo>
                  <a:cubicBezTo>
                    <a:pt x="148" y="1146"/>
                    <a:pt x="40" y="1505"/>
                    <a:pt x="343" y="1894"/>
                  </a:cubicBezTo>
                  <a:cubicBezTo>
                    <a:pt x="635" y="2267"/>
                    <a:pt x="540" y="2810"/>
                    <a:pt x="141" y="3065"/>
                  </a:cubicBezTo>
                  <a:cubicBezTo>
                    <a:pt x="227" y="3525"/>
                    <a:pt x="546" y="3562"/>
                    <a:pt x="510" y="4058"/>
                  </a:cubicBezTo>
                  <a:cubicBezTo>
                    <a:pt x="493" y="4295"/>
                    <a:pt x="370" y="4511"/>
                    <a:pt x="178" y="4650"/>
                  </a:cubicBezTo>
                  <a:cubicBezTo>
                    <a:pt x="319" y="4752"/>
                    <a:pt x="483" y="4802"/>
                    <a:pt x="647" y="4802"/>
                  </a:cubicBezTo>
                  <a:cubicBezTo>
                    <a:pt x="859" y="4802"/>
                    <a:pt x="1069" y="4718"/>
                    <a:pt x="1225" y="4555"/>
                  </a:cubicBezTo>
                  <a:cubicBezTo>
                    <a:pt x="1502" y="4268"/>
                    <a:pt x="1525" y="3820"/>
                    <a:pt x="1281" y="3506"/>
                  </a:cubicBezTo>
                  <a:cubicBezTo>
                    <a:pt x="1141" y="3329"/>
                    <a:pt x="1063" y="3112"/>
                    <a:pt x="1063" y="2886"/>
                  </a:cubicBezTo>
                  <a:lnTo>
                    <a:pt x="1067" y="2567"/>
                  </a:lnTo>
                  <a:cubicBezTo>
                    <a:pt x="1067" y="1604"/>
                    <a:pt x="684" y="680"/>
                    <a:pt x="1" y="1"/>
                  </a:cubicBezTo>
                  <a:close/>
                </a:path>
              </a:pathLst>
            </a:custGeom>
            <a:solidFill>
              <a:srgbClr val="DCD0C7"/>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19" name="Google Shape;6019;p65"/>
            <p:cNvSpPr/>
            <p:nvPr/>
          </p:nvSpPr>
          <p:spPr>
            <a:xfrm>
              <a:off x="2125050" y="2632675"/>
              <a:ext cx="206500" cy="145925"/>
            </a:xfrm>
            <a:custGeom>
              <a:rect b="b" l="l" r="r" t="t"/>
              <a:pathLst>
                <a:path extrusionOk="0" h="5837" w="8260">
                  <a:moveTo>
                    <a:pt x="4128" y="0"/>
                  </a:moveTo>
                  <a:cubicBezTo>
                    <a:pt x="2135" y="0"/>
                    <a:pt x="515" y="1607"/>
                    <a:pt x="500" y="3602"/>
                  </a:cubicBezTo>
                  <a:lnTo>
                    <a:pt x="503" y="3921"/>
                  </a:lnTo>
                  <a:cubicBezTo>
                    <a:pt x="501" y="4145"/>
                    <a:pt x="425" y="4364"/>
                    <a:pt x="284" y="4539"/>
                  </a:cubicBezTo>
                  <a:cubicBezTo>
                    <a:pt x="1" y="4904"/>
                    <a:pt x="83" y="5431"/>
                    <a:pt x="464" y="5693"/>
                  </a:cubicBezTo>
                  <a:cubicBezTo>
                    <a:pt x="603" y="5788"/>
                    <a:pt x="762" y="5834"/>
                    <a:pt x="918" y="5834"/>
                  </a:cubicBezTo>
                  <a:cubicBezTo>
                    <a:pt x="1189" y="5834"/>
                    <a:pt x="1455" y="5696"/>
                    <a:pt x="1606" y="5445"/>
                  </a:cubicBezTo>
                  <a:cubicBezTo>
                    <a:pt x="1631" y="5402"/>
                    <a:pt x="1675" y="5381"/>
                    <a:pt x="1719" y="5381"/>
                  </a:cubicBezTo>
                  <a:cubicBezTo>
                    <a:pt x="1765" y="5381"/>
                    <a:pt x="1812" y="5404"/>
                    <a:pt x="1837" y="5450"/>
                  </a:cubicBezTo>
                  <a:cubicBezTo>
                    <a:pt x="1941" y="5640"/>
                    <a:pt x="2144" y="5834"/>
                    <a:pt x="2523" y="5834"/>
                  </a:cubicBezTo>
                  <a:cubicBezTo>
                    <a:pt x="2902" y="5834"/>
                    <a:pt x="3105" y="5644"/>
                    <a:pt x="3211" y="5453"/>
                  </a:cubicBezTo>
                  <a:cubicBezTo>
                    <a:pt x="3236" y="5407"/>
                    <a:pt x="3282" y="5384"/>
                    <a:pt x="3327" y="5384"/>
                  </a:cubicBezTo>
                  <a:cubicBezTo>
                    <a:pt x="3373" y="5384"/>
                    <a:pt x="3418" y="5407"/>
                    <a:pt x="3444" y="5453"/>
                  </a:cubicBezTo>
                  <a:cubicBezTo>
                    <a:pt x="3550" y="5644"/>
                    <a:pt x="3751" y="5836"/>
                    <a:pt x="4128" y="5836"/>
                  </a:cubicBezTo>
                  <a:cubicBezTo>
                    <a:pt x="4412" y="5836"/>
                    <a:pt x="4673" y="5688"/>
                    <a:pt x="4818" y="5445"/>
                  </a:cubicBezTo>
                  <a:cubicBezTo>
                    <a:pt x="4844" y="5402"/>
                    <a:pt x="4887" y="5382"/>
                    <a:pt x="4930" y="5382"/>
                  </a:cubicBezTo>
                  <a:cubicBezTo>
                    <a:pt x="4976" y="5382"/>
                    <a:pt x="5022" y="5405"/>
                    <a:pt x="5047" y="5452"/>
                  </a:cubicBezTo>
                  <a:cubicBezTo>
                    <a:pt x="5152" y="5642"/>
                    <a:pt x="5354" y="5836"/>
                    <a:pt x="5733" y="5836"/>
                  </a:cubicBezTo>
                  <a:cubicBezTo>
                    <a:pt x="6104" y="5836"/>
                    <a:pt x="6307" y="5634"/>
                    <a:pt x="6416" y="5438"/>
                  </a:cubicBezTo>
                  <a:cubicBezTo>
                    <a:pt x="6441" y="5393"/>
                    <a:pt x="6486" y="5370"/>
                    <a:pt x="6532" y="5370"/>
                  </a:cubicBezTo>
                  <a:cubicBezTo>
                    <a:pt x="6576" y="5370"/>
                    <a:pt x="6620" y="5392"/>
                    <a:pt x="6646" y="5435"/>
                  </a:cubicBezTo>
                  <a:cubicBezTo>
                    <a:pt x="6795" y="5694"/>
                    <a:pt x="7065" y="5836"/>
                    <a:pt x="7342" y="5836"/>
                  </a:cubicBezTo>
                  <a:cubicBezTo>
                    <a:pt x="7495" y="5836"/>
                    <a:pt x="7651" y="5792"/>
                    <a:pt x="7789" y="5699"/>
                  </a:cubicBezTo>
                  <a:cubicBezTo>
                    <a:pt x="8175" y="5438"/>
                    <a:pt x="8259" y="4907"/>
                    <a:pt x="7973" y="4539"/>
                  </a:cubicBezTo>
                  <a:cubicBezTo>
                    <a:pt x="7833" y="4364"/>
                    <a:pt x="7755" y="4145"/>
                    <a:pt x="7755" y="3921"/>
                  </a:cubicBezTo>
                  <a:lnTo>
                    <a:pt x="7759" y="3602"/>
                  </a:lnTo>
                  <a:cubicBezTo>
                    <a:pt x="7742" y="1607"/>
                    <a:pt x="6123" y="0"/>
                    <a:pt x="4128" y="0"/>
                  </a:cubicBezTo>
                  <a:close/>
                </a:path>
              </a:pathLst>
            </a:custGeom>
            <a:solidFill>
              <a:srgbClr val="A5040E"/>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20" name="Google Shape;6020;p65"/>
            <p:cNvSpPr/>
            <p:nvPr/>
          </p:nvSpPr>
          <p:spPr>
            <a:xfrm>
              <a:off x="2216525" y="2631950"/>
              <a:ext cx="114000" cy="146600"/>
            </a:xfrm>
            <a:custGeom>
              <a:rect b="b" l="l" r="r" t="t"/>
              <a:pathLst>
                <a:path extrusionOk="0" h="5864" w="4560">
                  <a:moveTo>
                    <a:pt x="472" y="1"/>
                  </a:moveTo>
                  <a:cubicBezTo>
                    <a:pt x="316" y="1"/>
                    <a:pt x="159" y="10"/>
                    <a:pt x="1" y="31"/>
                  </a:cubicBezTo>
                  <a:cubicBezTo>
                    <a:pt x="1810" y="267"/>
                    <a:pt x="3162" y="1806"/>
                    <a:pt x="3162" y="3631"/>
                  </a:cubicBezTo>
                  <a:cubicBezTo>
                    <a:pt x="3181" y="3820"/>
                    <a:pt x="3073" y="4179"/>
                    <a:pt x="3376" y="4568"/>
                  </a:cubicBezTo>
                  <a:cubicBezTo>
                    <a:pt x="3658" y="4928"/>
                    <a:pt x="3582" y="5447"/>
                    <a:pt x="3211" y="5713"/>
                  </a:cubicBezTo>
                  <a:cubicBezTo>
                    <a:pt x="3352" y="5814"/>
                    <a:pt x="3516" y="5864"/>
                    <a:pt x="3679" y="5864"/>
                  </a:cubicBezTo>
                  <a:cubicBezTo>
                    <a:pt x="3891" y="5864"/>
                    <a:pt x="4102" y="5780"/>
                    <a:pt x="4258" y="5617"/>
                  </a:cubicBezTo>
                  <a:cubicBezTo>
                    <a:pt x="4536" y="5331"/>
                    <a:pt x="4560" y="4884"/>
                    <a:pt x="4314" y="4568"/>
                  </a:cubicBezTo>
                  <a:cubicBezTo>
                    <a:pt x="4174" y="4393"/>
                    <a:pt x="4096" y="4174"/>
                    <a:pt x="4096" y="3950"/>
                  </a:cubicBezTo>
                  <a:lnTo>
                    <a:pt x="4100" y="3631"/>
                  </a:lnTo>
                  <a:cubicBezTo>
                    <a:pt x="4096" y="1601"/>
                    <a:pt x="2443" y="1"/>
                    <a:pt x="472" y="1"/>
                  </a:cubicBezTo>
                  <a:close/>
                </a:path>
              </a:pathLst>
            </a:custGeom>
            <a:solidFill>
              <a:srgbClr val="8E030C"/>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21" name="Google Shape;6021;p65"/>
            <p:cNvSpPr/>
            <p:nvPr/>
          </p:nvSpPr>
          <p:spPr>
            <a:xfrm>
              <a:off x="2165400" y="2714450"/>
              <a:ext cx="34675" cy="29625"/>
            </a:xfrm>
            <a:custGeom>
              <a:rect b="b" l="l" r="r" t="t"/>
              <a:pathLst>
                <a:path extrusionOk="0" h="1185" w="1387">
                  <a:moveTo>
                    <a:pt x="797" y="0"/>
                  </a:moveTo>
                  <a:cubicBezTo>
                    <a:pt x="796" y="0"/>
                    <a:pt x="795" y="0"/>
                    <a:pt x="794" y="0"/>
                  </a:cubicBezTo>
                  <a:cubicBezTo>
                    <a:pt x="265" y="0"/>
                    <a:pt x="0" y="638"/>
                    <a:pt x="375" y="1012"/>
                  </a:cubicBezTo>
                  <a:cubicBezTo>
                    <a:pt x="489" y="1125"/>
                    <a:pt x="640" y="1185"/>
                    <a:pt x="794" y="1185"/>
                  </a:cubicBezTo>
                  <a:cubicBezTo>
                    <a:pt x="871" y="1185"/>
                    <a:pt x="947" y="1170"/>
                    <a:pt x="1020" y="1140"/>
                  </a:cubicBezTo>
                  <a:cubicBezTo>
                    <a:pt x="1243" y="1047"/>
                    <a:pt x="1386" y="832"/>
                    <a:pt x="1386" y="592"/>
                  </a:cubicBezTo>
                  <a:cubicBezTo>
                    <a:pt x="1386" y="266"/>
                    <a:pt x="1123" y="0"/>
                    <a:pt x="79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22" name="Google Shape;6022;p65"/>
            <p:cNvSpPr/>
            <p:nvPr/>
          </p:nvSpPr>
          <p:spPr>
            <a:xfrm>
              <a:off x="2236425" y="2669125"/>
              <a:ext cx="34675" cy="29650"/>
            </a:xfrm>
            <a:custGeom>
              <a:rect b="b" l="l" r="r" t="t"/>
              <a:pathLst>
                <a:path extrusionOk="0" h="1186" w="1387">
                  <a:moveTo>
                    <a:pt x="796" y="1"/>
                  </a:moveTo>
                  <a:cubicBezTo>
                    <a:pt x="795" y="1"/>
                    <a:pt x="794" y="1"/>
                    <a:pt x="793" y="1"/>
                  </a:cubicBezTo>
                  <a:cubicBezTo>
                    <a:pt x="265" y="1"/>
                    <a:pt x="0" y="638"/>
                    <a:pt x="375" y="1012"/>
                  </a:cubicBezTo>
                  <a:cubicBezTo>
                    <a:pt x="488" y="1125"/>
                    <a:pt x="639" y="1185"/>
                    <a:pt x="794" y="1185"/>
                  </a:cubicBezTo>
                  <a:cubicBezTo>
                    <a:pt x="870" y="1185"/>
                    <a:pt x="947" y="1171"/>
                    <a:pt x="1020" y="1141"/>
                  </a:cubicBezTo>
                  <a:cubicBezTo>
                    <a:pt x="1241" y="1048"/>
                    <a:pt x="1386" y="832"/>
                    <a:pt x="1386" y="593"/>
                  </a:cubicBezTo>
                  <a:cubicBezTo>
                    <a:pt x="1386" y="267"/>
                    <a:pt x="1122" y="1"/>
                    <a:pt x="79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23" name="Google Shape;6023;p65"/>
            <p:cNvSpPr/>
            <p:nvPr/>
          </p:nvSpPr>
          <p:spPr>
            <a:xfrm>
              <a:off x="2286325" y="2709400"/>
              <a:ext cx="36250" cy="39725"/>
            </a:xfrm>
            <a:custGeom>
              <a:rect b="b" l="l" r="r" t="t"/>
              <a:pathLst>
                <a:path extrusionOk="0" h="1589" w="1450">
                  <a:moveTo>
                    <a:pt x="899" y="1"/>
                  </a:moveTo>
                  <a:cubicBezTo>
                    <a:pt x="552" y="1"/>
                    <a:pt x="224" y="230"/>
                    <a:pt x="131" y="597"/>
                  </a:cubicBezTo>
                  <a:cubicBezTo>
                    <a:pt x="1" y="1098"/>
                    <a:pt x="380" y="1587"/>
                    <a:pt x="898" y="1588"/>
                  </a:cubicBezTo>
                  <a:cubicBezTo>
                    <a:pt x="1104" y="1588"/>
                    <a:pt x="1301" y="1507"/>
                    <a:pt x="1449" y="1364"/>
                  </a:cubicBezTo>
                  <a:cubicBezTo>
                    <a:pt x="1353" y="1211"/>
                    <a:pt x="1304" y="1032"/>
                    <a:pt x="1304" y="852"/>
                  </a:cubicBezTo>
                  <a:lnTo>
                    <a:pt x="1308" y="533"/>
                  </a:lnTo>
                  <a:cubicBezTo>
                    <a:pt x="1306" y="388"/>
                    <a:pt x="1297" y="243"/>
                    <a:pt x="1281" y="100"/>
                  </a:cubicBezTo>
                  <a:cubicBezTo>
                    <a:pt x="1158" y="32"/>
                    <a:pt x="1027" y="1"/>
                    <a:pt x="899" y="1"/>
                  </a:cubicBezTo>
                  <a:close/>
                </a:path>
              </a:pathLst>
            </a:custGeom>
            <a:solidFill>
              <a:srgbClr val="EBE4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24" name="Google Shape;6024;p65"/>
            <p:cNvSpPr/>
            <p:nvPr/>
          </p:nvSpPr>
          <p:spPr>
            <a:xfrm>
              <a:off x="2293325" y="2709400"/>
              <a:ext cx="29250" cy="39700"/>
            </a:xfrm>
            <a:custGeom>
              <a:rect b="b" l="l" r="r" t="t"/>
              <a:pathLst>
                <a:path extrusionOk="0" h="1588" w="1170">
                  <a:moveTo>
                    <a:pt x="619" y="0"/>
                  </a:moveTo>
                  <a:cubicBezTo>
                    <a:pt x="422" y="0"/>
                    <a:pt x="227" y="74"/>
                    <a:pt x="77" y="214"/>
                  </a:cubicBezTo>
                  <a:cubicBezTo>
                    <a:pt x="85" y="319"/>
                    <a:pt x="90" y="425"/>
                    <a:pt x="90" y="533"/>
                  </a:cubicBezTo>
                  <a:cubicBezTo>
                    <a:pt x="109" y="722"/>
                    <a:pt x="1" y="1081"/>
                    <a:pt x="306" y="1470"/>
                  </a:cubicBezTo>
                  <a:cubicBezTo>
                    <a:pt x="324" y="1494"/>
                    <a:pt x="341" y="1518"/>
                    <a:pt x="356" y="1543"/>
                  </a:cubicBezTo>
                  <a:cubicBezTo>
                    <a:pt x="442" y="1573"/>
                    <a:pt x="531" y="1588"/>
                    <a:pt x="619" y="1588"/>
                  </a:cubicBezTo>
                  <a:cubicBezTo>
                    <a:pt x="821" y="1588"/>
                    <a:pt x="1019" y="1510"/>
                    <a:pt x="1169" y="1364"/>
                  </a:cubicBezTo>
                  <a:cubicBezTo>
                    <a:pt x="1073" y="1211"/>
                    <a:pt x="1024" y="1032"/>
                    <a:pt x="1024" y="852"/>
                  </a:cubicBezTo>
                  <a:lnTo>
                    <a:pt x="1028" y="533"/>
                  </a:lnTo>
                  <a:cubicBezTo>
                    <a:pt x="1028" y="390"/>
                    <a:pt x="1019" y="246"/>
                    <a:pt x="1002" y="103"/>
                  </a:cubicBezTo>
                  <a:cubicBezTo>
                    <a:pt x="1001" y="101"/>
                    <a:pt x="1001" y="101"/>
                    <a:pt x="1002" y="100"/>
                  </a:cubicBezTo>
                  <a:cubicBezTo>
                    <a:pt x="882" y="33"/>
                    <a:pt x="750" y="0"/>
                    <a:pt x="61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6025" name="Google Shape;6025;p65"/>
            <p:cNvSpPr/>
            <p:nvPr/>
          </p:nvSpPr>
          <p:spPr>
            <a:xfrm>
              <a:off x="2158425" y="2638400"/>
              <a:ext cx="44800" cy="37125"/>
            </a:xfrm>
            <a:custGeom>
              <a:rect b="b" l="l" r="r" t="t"/>
              <a:pathLst>
                <a:path extrusionOk="0" h="1485" w="1792">
                  <a:moveTo>
                    <a:pt x="1451" y="1"/>
                  </a:moveTo>
                  <a:cubicBezTo>
                    <a:pt x="886" y="225"/>
                    <a:pt x="389" y="587"/>
                    <a:pt x="1" y="1054"/>
                  </a:cubicBezTo>
                  <a:cubicBezTo>
                    <a:pt x="171" y="1334"/>
                    <a:pt x="467" y="1485"/>
                    <a:pt x="768" y="1485"/>
                  </a:cubicBezTo>
                  <a:cubicBezTo>
                    <a:pt x="951" y="1485"/>
                    <a:pt x="1136" y="1429"/>
                    <a:pt x="1296" y="1312"/>
                  </a:cubicBezTo>
                  <a:cubicBezTo>
                    <a:pt x="1721" y="1004"/>
                    <a:pt x="1792" y="398"/>
                    <a:pt x="145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29" name="Shape 6029"/>
        <p:cNvGrpSpPr/>
        <p:nvPr/>
      </p:nvGrpSpPr>
      <p:grpSpPr>
        <a:xfrm>
          <a:off x="0" y="0"/>
          <a:ext cx="0" cy="0"/>
          <a:chOff x="0" y="0"/>
          <a:chExt cx="0" cy="0"/>
        </a:xfrm>
      </p:grpSpPr>
      <p:sp>
        <p:nvSpPr>
          <p:cNvPr id="6030" name="Google Shape;6030;p66"/>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3000"/>
              <a:t>Alternative Resources</a:t>
            </a:r>
            <a:endParaRPr b="1" sz="3000"/>
          </a:p>
        </p:txBody>
      </p:sp>
      <p:grpSp>
        <p:nvGrpSpPr>
          <p:cNvPr id="6031" name="Google Shape;6031;p66"/>
          <p:cNvGrpSpPr/>
          <p:nvPr/>
        </p:nvGrpSpPr>
        <p:grpSpPr>
          <a:xfrm>
            <a:off x="731315" y="1271600"/>
            <a:ext cx="478050" cy="623825"/>
            <a:chOff x="1155875" y="268825"/>
            <a:chExt cx="478050" cy="623825"/>
          </a:xfrm>
        </p:grpSpPr>
        <p:sp>
          <p:nvSpPr>
            <p:cNvPr id="6032" name="Google Shape;6032;p66"/>
            <p:cNvSpPr/>
            <p:nvPr/>
          </p:nvSpPr>
          <p:spPr>
            <a:xfrm>
              <a:off x="1185550" y="293400"/>
              <a:ext cx="448375" cy="599250"/>
            </a:xfrm>
            <a:custGeom>
              <a:rect b="b" l="l" r="r" t="t"/>
              <a:pathLst>
                <a:path extrusionOk="0" h="23970" w="17935">
                  <a:moveTo>
                    <a:pt x="11116" y="10519"/>
                  </a:moveTo>
                  <a:cubicBezTo>
                    <a:pt x="11117" y="10538"/>
                    <a:pt x="11120" y="10556"/>
                    <a:pt x="11122" y="10576"/>
                  </a:cubicBezTo>
                  <a:cubicBezTo>
                    <a:pt x="11120" y="10556"/>
                    <a:pt x="11117" y="10538"/>
                    <a:pt x="11115" y="10519"/>
                  </a:cubicBezTo>
                  <a:close/>
                  <a:moveTo>
                    <a:pt x="9850" y="10550"/>
                  </a:moveTo>
                  <a:cubicBezTo>
                    <a:pt x="10343" y="10550"/>
                    <a:pt x="10721" y="10918"/>
                    <a:pt x="10980" y="11454"/>
                  </a:cubicBezTo>
                  <a:cubicBezTo>
                    <a:pt x="11032" y="11559"/>
                    <a:pt x="11078" y="11669"/>
                    <a:pt x="11117" y="11780"/>
                  </a:cubicBezTo>
                  <a:cubicBezTo>
                    <a:pt x="11052" y="12263"/>
                    <a:pt x="10909" y="12677"/>
                    <a:pt x="10681" y="12921"/>
                  </a:cubicBezTo>
                  <a:cubicBezTo>
                    <a:pt x="10524" y="13091"/>
                    <a:pt x="10322" y="13213"/>
                    <a:pt x="10099" y="13277"/>
                  </a:cubicBezTo>
                  <a:cubicBezTo>
                    <a:pt x="9923" y="13382"/>
                    <a:pt x="9713" y="13452"/>
                    <a:pt x="9471" y="13471"/>
                  </a:cubicBezTo>
                  <a:cubicBezTo>
                    <a:pt x="9423" y="13475"/>
                    <a:pt x="9376" y="13476"/>
                    <a:pt x="9330" y="13476"/>
                  </a:cubicBezTo>
                  <a:cubicBezTo>
                    <a:pt x="8850" y="13476"/>
                    <a:pt x="8497" y="13209"/>
                    <a:pt x="8262" y="12796"/>
                  </a:cubicBezTo>
                  <a:cubicBezTo>
                    <a:pt x="8495" y="11844"/>
                    <a:pt x="8900" y="10927"/>
                    <a:pt x="9671" y="10571"/>
                  </a:cubicBezTo>
                  <a:lnTo>
                    <a:pt x="9672" y="10571"/>
                  </a:lnTo>
                  <a:cubicBezTo>
                    <a:pt x="9731" y="10559"/>
                    <a:pt x="9790" y="10553"/>
                    <a:pt x="9850" y="10550"/>
                  </a:cubicBezTo>
                  <a:close/>
                  <a:moveTo>
                    <a:pt x="178" y="18258"/>
                  </a:moveTo>
                  <a:lnTo>
                    <a:pt x="178" y="18258"/>
                  </a:lnTo>
                  <a:cubicBezTo>
                    <a:pt x="178" y="18258"/>
                    <a:pt x="178" y="18258"/>
                    <a:pt x="178" y="18258"/>
                  </a:cubicBezTo>
                  <a:lnTo>
                    <a:pt x="178" y="18258"/>
                  </a:lnTo>
                  <a:lnTo>
                    <a:pt x="178" y="18258"/>
                  </a:lnTo>
                  <a:close/>
                  <a:moveTo>
                    <a:pt x="17692" y="18718"/>
                  </a:moveTo>
                  <a:lnTo>
                    <a:pt x="17692" y="18745"/>
                  </a:lnTo>
                  <a:lnTo>
                    <a:pt x="17692" y="18752"/>
                  </a:lnTo>
                  <a:cubicBezTo>
                    <a:pt x="17692" y="18754"/>
                    <a:pt x="17691" y="18757"/>
                    <a:pt x="17691" y="18760"/>
                  </a:cubicBezTo>
                  <a:lnTo>
                    <a:pt x="17691" y="18760"/>
                  </a:lnTo>
                  <a:cubicBezTo>
                    <a:pt x="17692" y="18746"/>
                    <a:pt x="17692" y="18732"/>
                    <a:pt x="17692" y="18718"/>
                  </a:cubicBezTo>
                  <a:close/>
                  <a:moveTo>
                    <a:pt x="236" y="18646"/>
                  </a:moveTo>
                  <a:lnTo>
                    <a:pt x="236" y="18646"/>
                  </a:lnTo>
                  <a:cubicBezTo>
                    <a:pt x="248" y="18713"/>
                    <a:pt x="261" y="18780"/>
                    <a:pt x="275" y="18847"/>
                  </a:cubicBezTo>
                  <a:cubicBezTo>
                    <a:pt x="267" y="18809"/>
                    <a:pt x="256" y="18772"/>
                    <a:pt x="249" y="18733"/>
                  </a:cubicBezTo>
                  <a:cubicBezTo>
                    <a:pt x="243" y="18704"/>
                    <a:pt x="240" y="18674"/>
                    <a:pt x="236" y="18646"/>
                  </a:cubicBezTo>
                  <a:close/>
                  <a:moveTo>
                    <a:pt x="6600" y="19275"/>
                  </a:moveTo>
                  <a:cubicBezTo>
                    <a:pt x="6580" y="19318"/>
                    <a:pt x="6559" y="19361"/>
                    <a:pt x="6540" y="19405"/>
                  </a:cubicBezTo>
                  <a:cubicBezTo>
                    <a:pt x="6558" y="19361"/>
                    <a:pt x="6580" y="19318"/>
                    <a:pt x="6600" y="19275"/>
                  </a:cubicBezTo>
                  <a:close/>
                  <a:moveTo>
                    <a:pt x="17592" y="19484"/>
                  </a:moveTo>
                  <a:cubicBezTo>
                    <a:pt x="17592" y="19486"/>
                    <a:pt x="17592" y="19489"/>
                    <a:pt x="17591" y="19491"/>
                  </a:cubicBezTo>
                  <a:cubicBezTo>
                    <a:pt x="17591" y="19493"/>
                    <a:pt x="17590" y="19497"/>
                    <a:pt x="17589" y="19501"/>
                  </a:cubicBezTo>
                  <a:cubicBezTo>
                    <a:pt x="17590" y="19495"/>
                    <a:pt x="17591" y="19489"/>
                    <a:pt x="17592" y="19484"/>
                  </a:cubicBezTo>
                  <a:close/>
                  <a:moveTo>
                    <a:pt x="16921" y="20674"/>
                  </a:moveTo>
                  <a:cubicBezTo>
                    <a:pt x="16920" y="20677"/>
                    <a:pt x="16918" y="20678"/>
                    <a:pt x="16916" y="20679"/>
                  </a:cubicBezTo>
                  <a:cubicBezTo>
                    <a:pt x="16917" y="20678"/>
                    <a:pt x="16918" y="20677"/>
                    <a:pt x="16921" y="20674"/>
                  </a:cubicBezTo>
                  <a:close/>
                  <a:moveTo>
                    <a:pt x="8578" y="0"/>
                  </a:moveTo>
                  <a:cubicBezTo>
                    <a:pt x="8574" y="0"/>
                    <a:pt x="8570" y="0"/>
                    <a:pt x="8566" y="0"/>
                  </a:cubicBezTo>
                  <a:cubicBezTo>
                    <a:pt x="8109" y="0"/>
                    <a:pt x="7631" y="99"/>
                    <a:pt x="7143" y="314"/>
                  </a:cubicBezTo>
                  <a:cubicBezTo>
                    <a:pt x="5212" y="1166"/>
                    <a:pt x="4131" y="3145"/>
                    <a:pt x="3357" y="4979"/>
                  </a:cubicBezTo>
                  <a:cubicBezTo>
                    <a:pt x="2189" y="7749"/>
                    <a:pt x="1438" y="10668"/>
                    <a:pt x="798" y="13591"/>
                  </a:cubicBezTo>
                  <a:cubicBezTo>
                    <a:pt x="472" y="15080"/>
                    <a:pt x="0" y="16787"/>
                    <a:pt x="194" y="18363"/>
                  </a:cubicBezTo>
                  <a:cubicBezTo>
                    <a:pt x="189" y="18328"/>
                    <a:pt x="182" y="18293"/>
                    <a:pt x="178" y="18258"/>
                  </a:cubicBezTo>
                  <a:lnTo>
                    <a:pt x="178" y="18258"/>
                  </a:lnTo>
                  <a:lnTo>
                    <a:pt x="418" y="20561"/>
                  </a:lnTo>
                  <a:cubicBezTo>
                    <a:pt x="484" y="21201"/>
                    <a:pt x="658" y="21820"/>
                    <a:pt x="991" y="22396"/>
                  </a:cubicBezTo>
                  <a:cubicBezTo>
                    <a:pt x="1595" y="23434"/>
                    <a:pt x="2607" y="23970"/>
                    <a:pt x="3655" y="23970"/>
                  </a:cubicBezTo>
                  <a:cubicBezTo>
                    <a:pt x="3656" y="23970"/>
                    <a:pt x="3657" y="23970"/>
                    <a:pt x="3659" y="23970"/>
                  </a:cubicBezTo>
                  <a:cubicBezTo>
                    <a:pt x="4391" y="23969"/>
                    <a:pt x="5142" y="23707"/>
                    <a:pt x="5783" y="23171"/>
                  </a:cubicBezTo>
                  <a:cubicBezTo>
                    <a:pt x="5854" y="23111"/>
                    <a:pt x="5919" y="23051"/>
                    <a:pt x="5979" y="22989"/>
                  </a:cubicBezTo>
                  <a:cubicBezTo>
                    <a:pt x="5993" y="22974"/>
                    <a:pt x="6008" y="22959"/>
                    <a:pt x="6021" y="22944"/>
                  </a:cubicBezTo>
                  <a:cubicBezTo>
                    <a:pt x="6079" y="22883"/>
                    <a:pt x="6134" y="22820"/>
                    <a:pt x="6184" y="22758"/>
                  </a:cubicBezTo>
                  <a:lnTo>
                    <a:pt x="6187" y="22754"/>
                  </a:lnTo>
                  <a:cubicBezTo>
                    <a:pt x="6192" y="22748"/>
                    <a:pt x="6195" y="22741"/>
                    <a:pt x="6201" y="22735"/>
                  </a:cubicBezTo>
                  <a:cubicBezTo>
                    <a:pt x="6240" y="22686"/>
                    <a:pt x="6275" y="22637"/>
                    <a:pt x="6309" y="22587"/>
                  </a:cubicBezTo>
                  <a:cubicBezTo>
                    <a:pt x="6321" y="22569"/>
                    <a:pt x="6333" y="22550"/>
                    <a:pt x="6345" y="22532"/>
                  </a:cubicBezTo>
                  <a:cubicBezTo>
                    <a:pt x="6373" y="22491"/>
                    <a:pt x="6398" y="22449"/>
                    <a:pt x="6423" y="22407"/>
                  </a:cubicBezTo>
                  <a:cubicBezTo>
                    <a:pt x="6434" y="22389"/>
                    <a:pt x="6445" y="22371"/>
                    <a:pt x="6456" y="22353"/>
                  </a:cubicBezTo>
                  <a:cubicBezTo>
                    <a:pt x="6487" y="22299"/>
                    <a:pt x="6518" y="22244"/>
                    <a:pt x="6547" y="22189"/>
                  </a:cubicBezTo>
                  <a:lnTo>
                    <a:pt x="6552" y="22179"/>
                  </a:lnTo>
                  <a:cubicBezTo>
                    <a:pt x="6583" y="22119"/>
                    <a:pt x="6614" y="22058"/>
                    <a:pt x="6643" y="21996"/>
                  </a:cubicBezTo>
                  <a:cubicBezTo>
                    <a:pt x="6646" y="21992"/>
                    <a:pt x="6648" y="21987"/>
                    <a:pt x="6650" y="21981"/>
                  </a:cubicBezTo>
                  <a:cubicBezTo>
                    <a:pt x="6656" y="21969"/>
                    <a:pt x="6662" y="21957"/>
                    <a:pt x="6668" y="21945"/>
                  </a:cubicBezTo>
                  <a:cubicBezTo>
                    <a:pt x="6706" y="21866"/>
                    <a:pt x="6743" y="21786"/>
                    <a:pt x="6780" y="21706"/>
                  </a:cubicBezTo>
                  <a:cubicBezTo>
                    <a:pt x="6821" y="21619"/>
                    <a:pt x="6861" y="21533"/>
                    <a:pt x="6903" y="21444"/>
                  </a:cubicBezTo>
                  <a:cubicBezTo>
                    <a:pt x="6908" y="21434"/>
                    <a:pt x="6912" y="21425"/>
                    <a:pt x="6917" y="21415"/>
                  </a:cubicBezTo>
                  <a:cubicBezTo>
                    <a:pt x="6966" y="21312"/>
                    <a:pt x="7019" y="21207"/>
                    <a:pt x="7077" y="21104"/>
                  </a:cubicBezTo>
                  <a:lnTo>
                    <a:pt x="7083" y="21093"/>
                  </a:lnTo>
                  <a:cubicBezTo>
                    <a:pt x="7143" y="20985"/>
                    <a:pt x="7207" y="20878"/>
                    <a:pt x="7277" y="20771"/>
                  </a:cubicBezTo>
                  <a:cubicBezTo>
                    <a:pt x="7313" y="20719"/>
                    <a:pt x="7353" y="20667"/>
                    <a:pt x="7396" y="20619"/>
                  </a:cubicBezTo>
                  <a:cubicBezTo>
                    <a:pt x="7418" y="20592"/>
                    <a:pt x="7441" y="20566"/>
                    <a:pt x="7466" y="20542"/>
                  </a:cubicBezTo>
                  <a:cubicBezTo>
                    <a:pt x="7495" y="20512"/>
                    <a:pt x="7526" y="20482"/>
                    <a:pt x="7556" y="20454"/>
                  </a:cubicBezTo>
                  <a:cubicBezTo>
                    <a:pt x="7580" y="20433"/>
                    <a:pt x="7607" y="20410"/>
                    <a:pt x="7632" y="20389"/>
                  </a:cubicBezTo>
                  <a:cubicBezTo>
                    <a:pt x="7664" y="20364"/>
                    <a:pt x="7698" y="20340"/>
                    <a:pt x="7733" y="20317"/>
                  </a:cubicBezTo>
                  <a:cubicBezTo>
                    <a:pt x="7760" y="20299"/>
                    <a:pt x="7787" y="20281"/>
                    <a:pt x="7816" y="20265"/>
                  </a:cubicBezTo>
                  <a:cubicBezTo>
                    <a:pt x="7850" y="20243"/>
                    <a:pt x="7888" y="20224"/>
                    <a:pt x="7925" y="20206"/>
                  </a:cubicBezTo>
                  <a:cubicBezTo>
                    <a:pt x="7954" y="20191"/>
                    <a:pt x="7982" y="20177"/>
                    <a:pt x="8011" y="20164"/>
                  </a:cubicBezTo>
                  <a:cubicBezTo>
                    <a:pt x="8051" y="20147"/>
                    <a:pt x="8091" y="20132"/>
                    <a:pt x="8131" y="20119"/>
                  </a:cubicBezTo>
                  <a:cubicBezTo>
                    <a:pt x="8161" y="20108"/>
                    <a:pt x="8190" y="20098"/>
                    <a:pt x="8220" y="20089"/>
                  </a:cubicBezTo>
                  <a:cubicBezTo>
                    <a:pt x="8264" y="20076"/>
                    <a:pt x="8308" y="20066"/>
                    <a:pt x="8352" y="20056"/>
                  </a:cubicBezTo>
                  <a:cubicBezTo>
                    <a:pt x="8381" y="20050"/>
                    <a:pt x="8409" y="20041"/>
                    <a:pt x="8438" y="20035"/>
                  </a:cubicBezTo>
                  <a:cubicBezTo>
                    <a:pt x="8488" y="20027"/>
                    <a:pt x="8539" y="20021"/>
                    <a:pt x="8589" y="20015"/>
                  </a:cubicBezTo>
                  <a:cubicBezTo>
                    <a:pt x="8614" y="20011"/>
                    <a:pt x="8638" y="20006"/>
                    <a:pt x="8663" y="20004"/>
                  </a:cubicBezTo>
                  <a:cubicBezTo>
                    <a:pt x="8739" y="19998"/>
                    <a:pt x="8817" y="19994"/>
                    <a:pt x="8894" y="19994"/>
                  </a:cubicBezTo>
                  <a:cubicBezTo>
                    <a:pt x="8895" y="19994"/>
                    <a:pt x="8896" y="19994"/>
                    <a:pt x="8897" y="19994"/>
                  </a:cubicBezTo>
                  <a:cubicBezTo>
                    <a:pt x="9904" y="19994"/>
                    <a:pt x="11013" y="20539"/>
                    <a:pt x="11504" y="21228"/>
                  </a:cubicBezTo>
                  <a:cubicBezTo>
                    <a:pt x="12361" y="22431"/>
                    <a:pt x="13622" y="23749"/>
                    <a:pt x="15176" y="23749"/>
                  </a:cubicBezTo>
                  <a:cubicBezTo>
                    <a:pt x="15177" y="23749"/>
                    <a:pt x="15177" y="23749"/>
                    <a:pt x="15178" y="23749"/>
                  </a:cubicBezTo>
                  <a:cubicBezTo>
                    <a:pt x="15534" y="23746"/>
                    <a:pt x="15887" y="23679"/>
                    <a:pt x="16218" y="23551"/>
                  </a:cubicBezTo>
                  <a:cubicBezTo>
                    <a:pt x="16330" y="23509"/>
                    <a:pt x="16439" y="23459"/>
                    <a:pt x="16545" y="23405"/>
                  </a:cubicBezTo>
                  <a:cubicBezTo>
                    <a:pt x="16575" y="23391"/>
                    <a:pt x="16604" y="23374"/>
                    <a:pt x="16633" y="23357"/>
                  </a:cubicBezTo>
                  <a:cubicBezTo>
                    <a:pt x="16707" y="23316"/>
                    <a:pt x="16777" y="23274"/>
                    <a:pt x="16843" y="23230"/>
                  </a:cubicBezTo>
                  <a:cubicBezTo>
                    <a:pt x="16868" y="23212"/>
                    <a:pt x="16894" y="23196"/>
                    <a:pt x="16918" y="23178"/>
                  </a:cubicBezTo>
                  <a:cubicBezTo>
                    <a:pt x="17001" y="23118"/>
                    <a:pt x="17081" y="23053"/>
                    <a:pt x="17156" y="22984"/>
                  </a:cubicBezTo>
                  <a:cubicBezTo>
                    <a:pt x="17161" y="22979"/>
                    <a:pt x="17166" y="22973"/>
                    <a:pt x="17172" y="22967"/>
                  </a:cubicBezTo>
                  <a:cubicBezTo>
                    <a:pt x="17237" y="22904"/>
                    <a:pt x="17298" y="22837"/>
                    <a:pt x="17356" y="22768"/>
                  </a:cubicBezTo>
                  <a:cubicBezTo>
                    <a:pt x="17363" y="22758"/>
                    <a:pt x="17372" y="22751"/>
                    <a:pt x="17380" y="22741"/>
                  </a:cubicBezTo>
                  <a:cubicBezTo>
                    <a:pt x="17393" y="22723"/>
                    <a:pt x="17405" y="22704"/>
                    <a:pt x="17418" y="22686"/>
                  </a:cubicBezTo>
                  <a:cubicBezTo>
                    <a:pt x="17446" y="22649"/>
                    <a:pt x="17472" y="22611"/>
                    <a:pt x="17497" y="22574"/>
                  </a:cubicBezTo>
                  <a:cubicBezTo>
                    <a:pt x="17517" y="22544"/>
                    <a:pt x="17536" y="22512"/>
                    <a:pt x="17554" y="22481"/>
                  </a:cubicBezTo>
                  <a:cubicBezTo>
                    <a:pt x="17577" y="22442"/>
                    <a:pt x="17599" y="22402"/>
                    <a:pt x="17620" y="22363"/>
                  </a:cubicBezTo>
                  <a:cubicBezTo>
                    <a:pt x="17628" y="22345"/>
                    <a:pt x="17639" y="22329"/>
                    <a:pt x="17646" y="22312"/>
                  </a:cubicBezTo>
                  <a:cubicBezTo>
                    <a:pt x="17655" y="22296"/>
                    <a:pt x="17659" y="22282"/>
                    <a:pt x="17665" y="22268"/>
                  </a:cubicBezTo>
                  <a:cubicBezTo>
                    <a:pt x="17687" y="22222"/>
                    <a:pt x="17706" y="22175"/>
                    <a:pt x="17724" y="22129"/>
                  </a:cubicBezTo>
                  <a:cubicBezTo>
                    <a:pt x="17736" y="22097"/>
                    <a:pt x="17748" y="22066"/>
                    <a:pt x="17759" y="22034"/>
                  </a:cubicBezTo>
                  <a:cubicBezTo>
                    <a:pt x="17777" y="21983"/>
                    <a:pt x="17792" y="21933"/>
                    <a:pt x="17806" y="21881"/>
                  </a:cubicBezTo>
                  <a:cubicBezTo>
                    <a:pt x="17813" y="21858"/>
                    <a:pt x="17822" y="21837"/>
                    <a:pt x="17826" y="21814"/>
                  </a:cubicBezTo>
                  <a:cubicBezTo>
                    <a:pt x="17829" y="21808"/>
                    <a:pt x="17829" y="21802"/>
                    <a:pt x="17830" y="21796"/>
                  </a:cubicBezTo>
                  <a:cubicBezTo>
                    <a:pt x="17856" y="21689"/>
                    <a:pt x="17878" y="21580"/>
                    <a:pt x="17894" y="21470"/>
                  </a:cubicBezTo>
                  <a:cubicBezTo>
                    <a:pt x="17896" y="21446"/>
                    <a:pt x="17900" y="21421"/>
                    <a:pt x="17902" y="21396"/>
                  </a:cubicBezTo>
                  <a:cubicBezTo>
                    <a:pt x="17916" y="21285"/>
                    <a:pt x="17926" y="21173"/>
                    <a:pt x="17931" y="21057"/>
                  </a:cubicBezTo>
                  <a:lnTo>
                    <a:pt x="17931" y="21052"/>
                  </a:lnTo>
                  <a:lnTo>
                    <a:pt x="17931" y="21050"/>
                  </a:lnTo>
                  <a:cubicBezTo>
                    <a:pt x="17934" y="20940"/>
                    <a:pt x="17933" y="20827"/>
                    <a:pt x="17930" y="20714"/>
                  </a:cubicBezTo>
                  <a:cubicBezTo>
                    <a:pt x="17928" y="20686"/>
                    <a:pt x="17927" y="20659"/>
                    <a:pt x="17926" y="20631"/>
                  </a:cubicBezTo>
                  <a:cubicBezTo>
                    <a:pt x="17921" y="20518"/>
                    <a:pt x="17913" y="20405"/>
                    <a:pt x="17901" y="20291"/>
                  </a:cubicBezTo>
                  <a:lnTo>
                    <a:pt x="17661" y="17987"/>
                  </a:lnTo>
                  <a:lnTo>
                    <a:pt x="17661" y="17992"/>
                  </a:lnTo>
                  <a:cubicBezTo>
                    <a:pt x="17578" y="17181"/>
                    <a:pt x="17344" y="16354"/>
                    <a:pt x="17136" y="15655"/>
                  </a:cubicBezTo>
                  <a:cubicBezTo>
                    <a:pt x="16231" y="12613"/>
                    <a:pt x="15314" y="9545"/>
                    <a:pt x="14263" y="6544"/>
                  </a:cubicBezTo>
                  <a:cubicBezTo>
                    <a:pt x="12114" y="395"/>
                    <a:pt x="9908" y="0"/>
                    <a:pt x="8578"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6"/>
            <p:cNvSpPr/>
            <p:nvPr/>
          </p:nvSpPr>
          <p:spPr>
            <a:xfrm>
              <a:off x="1449750" y="591575"/>
              <a:ext cx="25" cy="25"/>
            </a:xfrm>
            <a:custGeom>
              <a:rect b="b" l="l" r="r" t="t"/>
              <a:pathLst>
                <a:path extrusionOk="0" h="1" w="1">
                  <a:moveTo>
                    <a:pt x="0" y="1"/>
                  </a:moveTo>
                  <a:lnTo>
                    <a:pt x="0" y="1"/>
                  </a:lnTo>
                  <a:lnTo>
                    <a:pt x="0" y="1"/>
                  </a:lnTo>
                  <a:lnTo>
                    <a:pt x="0" y="1"/>
                  </a:ln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6"/>
            <p:cNvSpPr/>
            <p:nvPr/>
          </p:nvSpPr>
          <p:spPr>
            <a:xfrm>
              <a:off x="1349575" y="475000"/>
              <a:ext cx="107675" cy="149475"/>
            </a:xfrm>
            <a:custGeom>
              <a:rect b="b" l="l" r="r" t="t"/>
              <a:pathLst>
                <a:path extrusionOk="0" h="5979" w="4307">
                  <a:moveTo>
                    <a:pt x="4008" y="4654"/>
                  </a:moveTo>
                  <a:lnTo>
                    <a:pt x="4009" y="4663"/>
                  </a:lnTo>
                  <a:cubicBezTo>
                    <a:pt x="4008" y="4660"/>
                    <a:pt x="4008" y="4657"/>
                    <a:pt x="4008" y="4654"/>
                  </a:cubicBezTo>
                  <a:close/>
                  <a:moveTo>
                    <a:pt x="2253" y="0"/>
                  </a:moveTo>
                  <a:cubicBezTo>
                    <a:pt x="2253" y="0"/>
                    <a:pt x="2252" y="0"/>
                    <a:pt x="2251" y="0"/>
                  </a:cubicBezTo>
                  <a:cubicBezTo>
                    <a:pt x="2173" y="0"/>
                    <a:pt x="2094" y="10"/>
                    <a:pt x="2017" y="28"/>
                  </a:cubicBezTo>
                  <a:cubicBezTo>
                    <a:pt x="1931" y="47"/>
                    <a:pt x="1847" y="76"/>
                    <a:pt x="1766" y="112"/>
                  </a:cubicBezTo>
                  <a:cubicBezTo>
                    <a:pt x="1741" y="108"/>
                    <a:pt x="1716" y="106"/>
                    <a:pt x="1690" y="106"/>
                  </a:cubicBezTo>
                  <a:cubicBezTo>
                    <a:pt x="1653" y="107"/>
                    <a:pt x="1616" y="112"/>
                    <a:pt x="1580" y="120"/>
                  </a:cubicBezTo>
                  <a:cubicBezTo>
                    <a:pt x="1569" y="123"/>
                    <a:pt x="1557" y="128"/>
                    <a:pt x="1546" y="131"/>
                  </a:cubicBezTo>
                  <a:cubicBezTo>
                    <a:pt x="1521" y="140"/>
                    <a:pt x="1497" y="149"/>
                    <a:pt x="1473" y="161"/>
                  </a:cubicBezTo>
                  <a:cubicBezTo>
                    <a:pt x="1461" y="168"/>
                    <a:pt x="1449" y="177"/>
                    <a:pt x="1437" y="184"/>
                  </a:cubicBezTo>
                  <a:cubicBezTo>
                    <a:pt x="1415" y="200"/>
                    <a:pt x="1394" y="216"/>
                    <a:pt x="1375" y="234"/>
                  </a:cubicBezTo>
                  <a:cubicBezTo>
                    <a:pt x="1364" y="245"/>
                    <a:pt x="1353" y="256"/>
                    <a:pt x="1342" y="267"/>
                  </a:cubicBezTo>
                  <a:cubicBezTo>
                    <a:pt x="1337" y="274"/>
                    <a:pt x="1331" y="278"/>
                    <a:pt x="1325" y="284"/>
                  </a:cubicBezTo>
                  <a:cubicBezTo>
                    <a:pt x="1304" y="312"/>
                    <a:pt x="1283" y="344"/>
                    <a:pt x="1267" y="375"/>
                  </a:cubicBezTo>
                  <a:cubicBezTo>
                    <a:pt x="1232" y="440"/>
                    <a:pt x="1197" y="509"/>
                    <a:pt x="1162" y="578"/>
                  </a:cubicBezTo>
                  <a:cubicBezTo>
                    <a:pt x="1148" y="596"/>
                    <a:pt x="1133" y="613"/>
                    <a:pt x="1119" y="631"/>
                  </a:cubicBezTo>
                  <a:cubicBezTo>
                    <a:pt x="989" y="799"/>
                    <a:pt x="877" y="980"/>
                    <a:pt x="786" y="1172"/>
                  </a:cubicBezTo>
                  <a:cubicBezTo>
                    <a:pt x="670" y="1417"/>
                    <a:pt x="577" y="1673"/>
                    <a:pt x="511" y="1936"/>
                  </a:cubicBezTo>
                  <a:cubicBezTo>
                    <a:pt x="501" y="1971"/>
                    <a:pt x="498" y="2007"/>
                    <a:pt x="489" y="2042"/>
                  </a:cubicBezTo>
                  <a:cubicBezTo>
                    <a:pt x="464" y="2149"/>
                    <a:pt x="441" y="2258"/>
                    <a:pt x="423" y="2368"/>
                  </a:cubicBezTo>
                  <a:cubicBezTo>
                    <a:pt x="415" y="2422"/>
                    <a:pt x="410" y="2476"/>
                    <a:pt x="403" y="2531"/>
                  </a:cubicBezTo>
                  <a:cubicBezTo>
                    <a:pt x="391" y="2629"/>
                    <a:pt x="381" y="2727"/>
                    <a:pt x="375" y="2824"/>
                  </a:cubicBezTo>
                  <a:cubicBezTo>
                    <a:pt x="374" y="2853"/>
                    <a:pt x="369" y="2882"/>
                    <a:pt x="368" y="2910"/>
                  </a:cubicBezTo>
                  <a:cubicBezTo>
                    <a:pt x="367" y="2951"/>
                    <a:pt x="368" y="2993"/>
                    <a:pt x="368" y="3034"/>
                  </a:cubicBezTo>
                  <a:cubicBezTo>
                    <a:pt x="368" y="3067"/>
                    <a:pt x="367" y="3098"/>
                    <a:pt x="368" y="3129"/>
                  </a:cubicBezTo>
                  <a:cubicBezTo>
                    <a:pt x="369" y="3244"/>
                    <a:pt x="374" y="3357"/>
                    <a:pt x="386" y="3469"/>
                  </a:cubicBezTo>
                  <a:lnTo>
                    <a:pt x="428" y="3871"/>
                  </a:lnTo>
                  <a:cubicBezTo>
                    <a:pt x="417" y="3928"/>
                    <a:pt x="409" y="3983"/>
                    <a:pt x="401" y="4039"/>
                  </a:cubicBezTo>
                  <a:cubicBezTo>
                    <a:pt x="388" y="4038"/>
                    <a:pt x="376" y="4037"/>
                    <a:pt x="363" y="4037"/>
                  </a:cubicBezTo>
                  <a:cubicBezTo>
                    <a:pt x="248" y="4037"/>
                    <a:pt x="139" y="4094"/>
                    <a:pt x="110" y="4236"/>
                  </a:cubicBezTo>
                  <a:cubicBezTo>
                    <a:pt x="1" y="4784"/>
                    <a:pt x="25" y="5337"/>
                    <a:pt x="144" y="5879"/>
                  </a:cubicBezTo>
                  <a:cubicBezTo>
                    <a:pt x="158" y="5947"/>
                    <a:pt x="213" y="5978"/>
                    <a:pt x="270" y="5978"/>
                  </a:cubicBezTo>
                  <a:cubicBezTo>
                    <a:pt x="341" y="5978"/>
                    <a:pt x="415" y="5929"/>
                    <a:pt x="415" y="5843"/>
                  </a:cubicBezTo>
                  <a:cubicBezTo>
                    <a:pt x="415" y="5711"/>
                    <a:pt x="423" y="5579"/>
                    <a:pt x="437" y="5448"/>
                  </a:cubicBezTo>
                  <a:cubicBezTo>
                    <a:pt x="457" y="5565"/>
                    <a:pt x="479" y="5681"/>
                    <a:pt x="505" y="5799"/>
                  </a:cubicBezTo>
                  <a:cubicBezTo>
                    <a:pt x="514" y="5840"/>
                    <a:pt x="555" y="5862"/>
                    <a:pt x="595" y="5862"/>
                  </a:cubicBezTo>
                  <a:cubicBezTo>
                    <a:pt x="633" y="5862"/>
                    <a:pt x="670" y="5842"/>
                    <a:pt x="677" y="5799"/>
                  </a:cubicBezTo>
                  <a:cubicBezTo>
                    <a:pt x="851" y="4526"/>
                    <a:pt x="1199" y="2840"/>
                    <a:pt x="2315" y="2324"/>
                  </a:cubicBezTo>
                  <a:cubicBezTo>
                    <a:pt x="2373" y="2313"/>
                    <a:pt x="2433" y="2306"/>
                    <a:pt x="2493" y="2304"/>
                  </a:cubicBezTo>
                  <a:cubicBezTo>
                    <a:pt x="2984" y="2304"/>
                    <a:pt x="3364" y="2671"/>
                    <a:pt x="3623" y="3207"/>
                  </a:cubicBezTo>
                  <a:cubicBezTo>
                    <a:pt x="3824" y="3621"/>
                    <a:pt x="3953" y="4134"/>
                    <a:pt x="4008" y="4654"/>
                  </a:cubicBezTo>
                  <a:lnTo>
                    <a:pt x="4008" y="4654"/>
                  </a:lnTo>
                  <a:lnTo>
                    <a:pt x="3768" y="2359"/>
                  </a:lnTo>
                  <a:cubicBezTo>
                    <a:pt x="3766" y="2330"/>
                    <a:pt x="3761" y="2301"/>
                    <a:pt x="3758" y="2273"/>
                  </a:cubicBezTo>
                  <a:lnTo>
                    <a:pt x="3758" y="2273"/>
                  </a:lnTo>
                  <a:cubicBezTo>
                    <a:pt x="3791" y="2282"/>
                    <a:pt x="3824" y="2286"/>
                    <a:pt x="3854" y="2286"/>
                  </a:cubicBezTo>
                  <a:cubicBezTo>
                    <a:pt x="4194" y="2286"/>
                    <a:pt x="4306" y="1747"/>
                    <a:pt x="3932" y="1632"/>
                  </a:cubicBezTo>
                  <a:cubicBezTo>
                    <a:pt x="3830" y="1602"/>
                    <a:pt x="3726" y="1578"/>
                    <a:pt x="3621" y="1560"/>
                  </a:cubicBezTo>
                  <a:cubicBezTo>
                    <a:pt x="3388" y="695"/>
                    <a:pt x="2927" y="0"/>
                    <a:pt x="2253"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6"/>
            <p:cNvSpPr/>
            <p:nvPr/>
          </p:nvSpPr>
          <p:spPr>
            <a:xfrm>
              <a:off x="1170075" y="711100"/>
              <a:ext cx="443950" cy="157025"/>
            </a:xfrm>
            <a:custGeom>
              <a:rect b="b" l="l" r="r" t="t"/>
              <a:pathLst>
                <a:path extrusionOk="0" h="6281" w="17758">
                  <a:moveTo>
                    <a:pt x="17483" y="297"/>
                  </a:moveTo>
                  <a:lnTo>
                    <a:pt x="17484" y="306"/>
                  </a:lnTo>
                  <a:lnTo>
                    <a:pt x="17484" y="306"/>
                  </a:lnTo>
                  <a:cubicBezTo>
                    <a:pt x="17484" y="303"/>
                    <a:pt x="17484" y="300"/>
                    <a:pt x="17483" y="297"/>
                  </a:cubicBezTo>
                  <a:close/>
                  <a:moveTo>
                    <a:pt x="1" y="568"/>
                  </a:moveTo>
                  <a:cubicBezTo>
                    <a:pt x="3" y="588"/>
                    <a:pt x="5" y="607"/>
                    <a:pt x="7" y="627"/>
                  </a:cubicBezTo>
                  <a:lnTo>
                    <a:pt x="7" y="627"/>
                  </a:lnTo>
                  <a:lnTo>
                    <a:pt x="1" y="568"/>
                  </a:lnTo>
                  <a:close/>
                  <a:moveTo>
                    <a:pt x="8480" y="0"/>
                  </a:moveTo>
                  <a:cubicBezTo>
                    <a:pt x="8479" y="0"/>
                    <a:pt x="8478" y="0"/>
                    <a:pt x="8477" y="0"/>
                  </a:cubicBezTo>
                  <a:cubicBezTo>
                    <a:pt x="8398" y="0"/>
                    <a:pt x="8322" y="4"/>
                    <a:pt x="8246" y="11"/>
                  </a:cubicBezTo>
                  <a:cubicBezTo>
                    <a:pt x="8221" y="13"/>
                    <a:pt x="8197" y="17"/>
                    <a:pt x="8171" y="21"/>
                  </a:cubicBezTo>
                  <a:cubicBezTo>
                    <a:pt x="8121" y="27"/>
                    <a:pt x="8069" y="33"/>
                    <a:pt x="8020" y="42"/>
                  </a:cubicBezTo>
                  <a:cubicBezTo>
                    <a:pt x="7991" y="47"/>
                    <a:pt x="7962" y="55"/>
                    <a:pt x="7935" y="61"/>
                  </a:cubicBezTo>
                  <a:cubicBezTo>
                    <a:pt x="7889" y="72"/>
                    <a:pt x="7846" y="82"/>
                    <a:pt x="7802" y="95"/>
                  </a:cubicBezTo>
                  <a:cubicBezTo>
                    <a:pt x="7772" y="103"/>
                    <a:pt x="7744" y="115"/>
                    <a:pt x="7714" y="125"/>
                  </a:cubicBezTo>
                  <a:cubicBezTo>
                    <a:pt x="7674" y="141"/>
                    <a:pt x="7633" y="154"/>
                    <a:pt x="7594" y="171"/>
                  </a:cubicBezTo>
                  <a:cubicBezTo>
                    <a:pt x="7564" y="183"/>
                    <a:pt x="7537" y="197"/>
                    <a:pt x="7508" y="212"/>
                  </a:cubicBezTo>
                  <a:cubicBezTo>
                    <a:pt x="7471" y="231"/>
                    <a:pt x="7433" y="249"/>
                    <a:pt x="7398" y="270"/>
                  </a:cubicBezTo>
                  <a:cubicBezTo>
                    <a:pt x="7370" y="287"/>
                    <a:pt x="7343" y="305"/>
                    <a:pt x="7315" y="323"/>
                  </a:cubicBezTo>
                  <a:cubicBezTo>
                    <a:pt x="7281" y="346"/>
                    <a:pt x="7248" y="370"/>
                    <a:pt x="7215" y="397"/>
                  </a:cubicBezTo>
                  <a:cubicBezTo>
                    <a:pt x="7189" y="417"/>
                    <a:pt x="7164" y="439"/>
                    <a:pt x="7139" y="460"/>
                  </a:cubicBezTo>
                  <a:cubicBezTo>
                    <a:pt x="7107" y="489"/>
                    <a:pt x="7077" y="518"/>
                    <a:pt x="7047" y="548"/>
                  </a:cubicBezTo>
                  <a:cubicBezTo>
                    <a:pt x="7024" y="573"/>
                    <a:pt x="7000" y="598"/>
                    <a:pt x="6979" y="625"/>
                  </a:cubicBezTo>
                  <a:cubicBezTo>
                    <a:pt x="6966" y="640"/>
                    <a:pt x="6951" y="652"/>
                    <a:pt x="6939" y="668"/>
                  </a:cubicBezTo>
                  <a:cubicBezTo>
                    <a:pt x="6912" y="703"/>
                    <a:pt x="6885" y="739"/>
                    <a:pt x="6860" y="777"/>
                  </a:cubicBezTo>
                  <a:cubicBezTo>
                    <a:pt x="6788" y="884"/>
                    <a:pt x="6723" y="992"/>
                    <a:pt x="6664" y="1099"/>
                  </a:cubicBezTo>
                  <a:lnTo>
                    <a:pt x="6659" y="1110"/>
                  </a:lnTo>
                  <a:cubicBezTo>
                    <a:pt x="6602" y="1214"/>
                    <a:pt x="6549" y="1318"/>
                    <a:pt x="6498" y="1422"/>
                  </a:cubicBezTo>
                  <a:lnTo>
                    <a:pt x="6497" y="1426"/>
                  </a:lnTo>
                  <a:cubicBezTo>
                    <a:pt x="6494" y="1433"/>
                    <a:pt x="6490" y="1440"/>
                    <a:pt x="6486" y="1449"/>
                  </a:cubicBezTo>
                  <a:cubicBezTo>
                    <a:pt x="6443" y="1538"/>
                    <a:pt x="6402" y="1626"/>
                    <a:pt x="6361" y="1714"/>
                  </a:cubicBezTo>
                  <a:cubicBezTo>
                    <a:pt x="6324" y="1793"/>
                    <a:pt x="6287" y="1874"/>
                    <a:pt x="6250" y="1952"/>
                  </a:cubicBezTo>
                  <a:cubicBezTo>
                    <a:pt x="6241" y="1969"/>
                    <a:pt x="6235" y="1986"/>
                    <a:pt x="6226" y="2001"/>
                  </a:cubicBezTo>
                  <a:cubicBezTo>
                    <a:pt x="6196" y="2064"/>
                    <a:pt x="6166" y="2125"/>
                    <a:pt x="6134" y="2185"/>
                  </a:cubicBezTo>
                  <a:lnTo>
                    <a:pt x="6130" y="2195"/>
                  </a:lnTo>
                  <a:cubicBezTo>
                    <a:pt x="6101" y="2250"/>
                    <a:pt x="6070" y="2305"/>
                    <a:pt x="6038" y="2360"/>
                  </a:cubicBezTo>
                  <a:cubicBezTo>
                    <a:pt x="6028" y="2378"/>
                    <a:pt x="6017" y="2395"/>
                    <a:pt x="6006" y="2413"/>
                  </a:cubicBezTo>
                  <a:cubicBezTo>
                    <a:pt x="5981" y="2455"/>
                    <a:pt x="5954" y="2497"/>
                    <a:pt x="5928" y="2539"/>
                  </a:cubicBezTo>
                  <a:cubicBezTo>
                    <a:pt x="5916" y="2557"/>
                    <a:pt x="5904" y="2575"/>
                    <a:pt x="5892" y="2593"/>
                  </a:cubicBezTo>
                  <a:cubicBezTo>
                    <a:pt x="5857" y="2644"/>
                    <a:pt x="5821" y="2693"/>
                    <a:pt x="5784" y="2742"/>
                  </a:cubicBezTo>
                  <a:cubicBezTo>
                    <a:pt x="5778" y="2749"/>
                    <a:pt x="5773" y="2757"/>
                    <a:pt x="5767" y="2764"/>
                  </a:cubicBezTo>
                  <a:cubicBezTo>
                    <a:pt x="5716" y="2828"/>
                    <a:pt x="5662" y="2889"/>
                    <a:pt x="5605" y="2950"/>
                  </a:cubicBezTo>
                  <a:cubicBezTo>
                    <a:pt x="5590" y="2966"/>
                    <a:pt x="5576" y="2980"/>
                    <a:pt x="5562" y="2994"/>
                  </a:cubicBezTo>
                  <a:cubicBezTo>
                    <a:pt x="5500" y="3056"/>
                    <a:pt x="5437" y="3117"/>
                    <a:pt x="5367" y="3177"/>
                  </a:cubicBezTo>
                  <a:cubicBezTo>
                    <a:pt x="4726" y="3711"/>
                    <a:pt x="3975" y="3975"/>
                    <a:pt x="3241" y="3976"/>
                  </a:cubicBezTo>
                  <a:cubicBezTo>
                    <a:pt x="3240" y="3976"/>
                    <a:pt x="3239" y="3976"/>
                    <a:pt x="3238" y="3976"/>
                  </a:cubicBezTo>
                  <a:cubicBezTo>
                    <a:pt x="2189" y="3976"/>
                    <a:pt x="1177" y="3440"/>
                    <a:pt x="575" y="2402"/>
                  </a:cubicBezTo>
                  <a:cubicBezTo>
                    <a:pt x="324" y="1970"/>
                    <a:pt x="164" y="1514"/>
                    <a:pt x="71" y="1043"/>
                  </a:cubicBezTo>
                  <a:cubicBezTo>
                    <a:pt x="44" y="906"/>
                    <a:pt x="22" y="767"/>
                    <a:pt x="7" y="627"/>
                  </a:cubicBezTo>
                  <a:lnTo>
                    <a:pt x="7" y="627"/>
                  </a:lnTo>
                  <a:lnTo>
                    <a:pt x="241" y="2873"/>
                  </a:lnTo>
                  <a:cubicBezTo>
                    <a:pt x="307" y="3512"/>
                    <a:pt x="481" y="4131"/>
                    <a:pt x="814" y="4707"/>
                  </a:cubicBezTo>
                  <a:cubicBezTo>
                    <a:pt x="1416" y="5745"/>
                    <a:pt x="2428" y="6281"/>
                    <a:pt x="3477" y="6281"/>
                  </a:cubicBezTo>
                  <a:cubicBezTo>
                    <a:pt x="3478" y="6281"/>
                    <a:pt x="3479" y="6281"/>
                    <a:pt x="3480" y="6281"/>
                  </a:cubicBezTo>
                  <a:cubicBezTo>
                    <a:pt x="4213" y="6279"/>
                    <a:pt x="4963" y="6018"/>
                    <a:pt x="5606" y="5482"/>
                  </a:cubicBezTo>
                  <a:cubicBezTo>
                    <a:pt x="5677" y="5422"/>
                    <a:pt x="5741" y="5362"/>
                    <a:pt x="5801" y="5299"/>
                  </a:cubicBezTo>
                  <a:cubicBezTo>
                    <a:pt x="5816" y="5285"/>
                    <a:pt x="5829" y="5269"/>
                    <a:pt x="5844" y="5255"/>
                  </a:cubicBezTo>
                  <a:cubicBezTo>
                    <a:pt x="5901" y="5194"/>
                    <a:pt x="5956" y="5131"/>
                    <a:pt x="6006" y="5069"/>
                  </a:cubicBezTo>
                  <a:lnTo>
                    <a:pt x="6008" y="5065"/>
                  </a:lnTo>
                  <a:cubicBezTo>
                    <a:pt x="6013" y="5059"/>
                    <a:pt x="6018" y="5052"/>
                    <a:pt x="6023" y="5046"/>
                  </a:cubicBezTo>
                  <a:cubicBezTo>
                    <a:pt x="6060" y="4997"/>
                    <a:pt x="6096" y="4947"/>
                    <a:pt x="6131" y="4898"/>
                  </a:cubicBezTo>
                  <a:cubicBezTo>
                    <a:pt x="6143" y="4880"/>
                    <a:pt x="6155" y="4861"/>
                    <a:pt x="6167" y="4843"/>
                  </a:cubicBezTo>
                  <a:cubicBezTo>
                    <a:pt x="6195" y="4802"/>
                    <a:pt x="6220" y="4760"/>
                    <a:pt x="6245" y="4718"/>
                  </a:cubicBezTo>
                  <a:cubicBezTo>
                    <a:pt x="6256" y="4700"/>
                    <a:pt x="6267" y="4682"/>
                    <a:pt x="6277" y="4664"/>
                  </a:cubicBezTo>
                  <a:cubicBezTo>
                    <a:pt x="6309" y="4610"/>
                    <a:pt x="6340" y="4555"/>
                    <a:pt x="6369" y="4499"/>
                  </a:cubicBezTo>
                  <a:lnTo>
                    <a:pt x="6373" y="4490"/>
                  </a:lnTo>
                  <a:cubicBezTo>
                    <a:pt x="6405" y="4430"/>
                    <a:pt x="6435" y="4368"/>
                    <a:pt x="6465" y="4307"/>
                  </a:cubicBezTo>
                  <a:cubicBezTo>
                    <a:pt x="6467" y="4302"/>
                    <a:pt x="6470" y="4298"/>
                    <a:pt x="6472" y="4292"/>
                  </a:cubicBezTo>
                  <a:cubicBezTo>
                    <a:pt x="6478" y="4280"/>
                    <a:pt x="6484" y="4268"/>
                    <a:pt x="6489" y="4256"/>
                  </a:cubicBezTo>
                  <a:cubicBezTo>
                    <a:pt x="6527" y="4176"/>
                    <a:pt x="6564" y="4097"/>
                    <a:pt x="6602" y="4017"/>
                  </a:cubicBezTo>
                  <a:cubicBezTo>
                    <a:pt x="6641" y="3929"/>
                    <a:pt x="6682" y="3842"/>
                    <a:pt x="6724" y="3755"/>
                  </a:cubicBezTo>
                  <a:cubicBezTo>
                    <a:pt x="6729" y="3745"/>
                    <a:pt x="6734" y="3736"/>
                    <a:pt x="6739" y="3726"/>
                  </a:cubicBezTo>
                  <a:cubicBezTo>
                    <a:pt x="6788" y="3623"/>
                    <a:pt x="6841" y="3518"/>
                    <a:pt x="6898" y="3415"/>
                  </a:cubicBezTo>
                  <a:cubicBezTo>
                    <a:pt x="6900" y="3411"/>
                    <a:pt x="6902" y="3408"/>
                    <a:pt x="6903" y="3404"/>
                  </a:cubicBezTo>
                  <a:cubicBezTo>
                    <a:pt x="6963" y="3296"/>
                    <a:pt x="7027" y="3189"/>
                    <a:pt x="7099" y="3082"/>
                  </a:cubicBezTo>
                  <a:cubicBezTo>
                    <a:pt x="7135" y="3028"/>
                    <a:pt x="7175" y="2978"/>
                    <a:pt x="7218" y="2930"/>
                  </a:cubicBezTo>
                  <a:cubicBezTo>
                    <a:pt x="7239" y="2903"/>
                    <a:pt x="7262" y="2877"/>
                    <a:pt x="7286" y="2853"/>
                  </a:cubicBezTo>
                  <a:cubicBezTo>
                    <a:pt x="7316" y="2823"/>
                    <a:pt x="7346" y="2794"/>
                    <a:pt x="7376" y="2765"/>
                  </a:cubicBezTo>
                  <a:cubicBezTo>
                    <a:pt x="7402" y="2743"/>
                    <a:pt x="7427" y="2721"/>
                    <a:pt x="7453" y="2700"/>
                  </a:cubicBezTo>
                  <a:cubicBezTo>
                    <a:pt x="7486" y="2675"/>
                    <a:pt x="7519" y="2651"/>
                    <a:pt x="7554" y="2628"/>
                  </a:cubicBezTo>
                  <a:cubicBezTo>
                    <a:pt x="7581" y="2610"/>
                    <a:pt x="7608" y="2591"/>
                    <a:pt x="7637" y="2575"/>
                  </a:cubicBezTo>
                  <a:cubicBezTo>
                    <a:pt x="7672" y="2554"/>
                    <a:pt x="7709" y="2534"/>
                    <a:pt x="7746" y="2516"/>
                  </a:cubicBezTo>
                  <a:cubicBezTo>
                    <a:pt x="7775" y="2502"/>
                    <a:pt x="7804" y="2488"/>
                    <a:pt x="7833" y="2474"/>
                  </a:cubicBezTo>
                  <a:cubicBezTo>
                    <a:pt x="7872" y="2458"/>
                    <a:pt x="7912" y="2443"/>
                    <a:pt x="7953" y="2430"/>
                  </a:cubicBezTo>
                  <a:cubicBezTo>
                    <a:pt x="7983" y="2419"/>
                    <a:pt x="8012" y="2407"/>
                    <a:pt x="8042" y="2400"/>
                  </a:cubicBezTo>
                  <a:cubicBezTo>
                    <a:pt x="8085" y="2387"/>
                    <a:pt x="8129" y="2376"/>
                    <a:pt x="8173" y="2366"/>
                  </a:cubicBezTo>
                  <a:cubicBezTo>
                    <a:pt x="8201" y="2359"/>
                    <a:pt x="8230" y="2351"/>
                    <a:pt x="8259" y="2346"/>
                  </a:cubicBezTo>
                  <a:cubicBezTo>
                    <a:pt x="8308" y="2336"/>
                    <a:pt x="8360" y="2331"/>
                    <a:pt x="8410" y="2324"/>
                  </a:cubicBezTo>
                  <a:cubicBezTo>
                    <a:pt x="8436" y="2322"/>
                    <a:pt x="8460" y="2317"/>
                    <a:pt x="8485" y="2315"/>
                  </a:cubicBezTo>
                  <a:cubicBezTo>
                    <a:pt x="8561" y="2309"/>
                    <a:pt x="8639" y="2304"/>
                    <a:pt x="8716" y="2304"/>
                  </a:cubicBezTo>
                  <a:cubicBezTo>
                    <a:pt x="8717" y="2304"/>
                    <a:pt x="8718" y="2304"/>
                    <a:pt x="8719" y="2304"/>
                  </a:cubicBezTo>
                  <a:cubicBezTo>
                    <a:pt x="9726" y="2304"/>
                    <a:pt x="10835" y="2850"/>
                    <a:pt x="11325" y="3539"/>
                  </a:cubicBezTo>
                  <a:cubicBezTo>
                    <a:pt x="12181" y="4741"/>
                    <a:pt x="13442" y="6058"/>
                    <a:pt x="14995" y="6058"/>
                  </a:cubicBezTo>
                  <a:cubicBezTo>
                    <a:pt x="14997" y="6058"/>
                    <a:pt x="14998" y="6058"/>
                    <a:pt x="15000" y="6058"/>
                  </a:cubicBezTo>
                  <a:cubicBezTo>
                    <a:pt x="15333" y="6058"/>
                    <a:pt x="15681" y="5997"/>
                    <a:pt x="16040" y="5861"/>
                  </a:cubicBezTo>
                  <a:cubicBezTo>
                    <a:pt x="16151" y="5819"/>
                    <a:pt x="16261" y="5770"/>
                    <a:pt x="16366" y="5716"/>
                  </a:cubicBezTo>
                  <a:cubicBezTo>
                    <a:pt x="16396" y="5700"/>
                    <a:pt x="16425" y="5684"/>
                    <a:pt x="16454" y="5668"/>
                  </a:cubicBezTo>
                  <a:cubicBezTo>
                    <a:pt x="16528" y="5627"/>
                    <a:pt x="16598" y="5585"/>
                    <a:pt x="16664" y="5540"/>
                  </a:cubicBezTo>
                  <a:cubicBezTo>
                    <a:pt x="16689" y="5523"/>
                    <a:pt x="16716" y="5506"/>
                    <a:pt x="16740" y="5489"/>
                  </a:cubicBezTo>
                  <a:cubicBezTo>
                    <a:pt x="16823" y="5429"/>
                    <a:pt x="16902" y="5364"/>
                    <a:pt x="16976" y="5294"/>
                  </a:cubicBezTo>
                  <a:cubicBezTo>
                    <a:pt x="16982" y="5288"/>
                    <a:pt x="16987" y="5282"/>
                    <a:pt x="16993" y="5278"/>
                  </a:cubicBezTo>
                  <a:cubicBezTo>
                    <a:pt x="17058" y="5214"/>
                    <a:pt x="17119" y="5148"/>
                    <a:pt x="17176" y="5078"/>
                  </a:cubicBezTo>
                  <a:cubicBezTo>
                    <a:pt x="17184" y="5069"/>
                    <a:pt x="17193" y="5060"/>
                    <a:pt x="17200" y="5052"/>
                  </a:cubicBezTo>
                  <a:cubicBezTo>
                    <a:pt x="17214" y="5034"/>
                    <a:pt x="17225" y="5015"/>
                    <a:pt x="17240" y="4997"/>
                  </a:cubicBezTo>
                  <a:cubicBezTo>
                    <a:pt x="17267" y="4959"/>
                    <a:pt x="17294" y="4922"/>
                    <a:pt x="17319" y="4884"/>
                  </a:cubicBezTo>
                  <a:cubicBezTo>
                    <a:pt x="17338" y="4854"/>
                    <a:pt x="17357" y="4822"/>
                    <a:pt x="17375" y="4791"/>
                  </a:cubicBezTo>
                  <a:cubicBezTo>
                    <a:pt x="17398" y="4753"/>
                    <a:pt x="17421" y="4713"/>
                    <a:pt x="17441" y="4672"/>
                  </a:cubicBezTo>
                  <a:cubicBezTo>
                    <a:pt x="17450" y="4656"/>
                    <a:pt x="17461" y="4640"/>
                    <a:pt x="17468" y="4623"/>
                  </a:cubicBezTo>
                  <a:cubicBezTo>
                    <a:pt x="17475" y="4607"/>
                    <a:pt x="17481" y="4593"/>
                    <a:pt x="17487" y="4577"/>
                  </a:cubicBezTo>
                  <a:cubicBezTo>
                    <a:pt x="17509" y="4533"/>
                    <a:pt x="17528" y="4485"/>
                    <a:pt x="17546" y="4438"/>
                  </a:cubicBezTo>
                  <a:cubicBezTo>
                    <a:pt x="17558" y="4407"/>
                    <a:pt x="17570" y="4376"/>
                    <a:pt x="17581" y="4344"/>
                  </a:cubicBezTo>
                  <a:cubicBezTo>
                    <a:pt x="17599" y="4294"/>
                    <a:pt x="17613" y="4242"/>
                    <a:pt x="17627" y="4192"/>
                  </a:cubicBezTo>
                  <a:cubicBezTo>
                    <a:pt x="17635" y="4169"/>
                    <a:pt x="17643" y="4146"/>
                    <a:pt x="17648" y="4125"/>
                  </a:cubicBezTo>
                  <a:cubicBezTo>
                    <a:pt x="17650" y="4119"/>
                    <a:pt x="17650" y="4113"/>
                    <a:pt x="17651" y="4107"/>
                  </a:cubicBezTo>
                  <a:cubicBezTo>
                    <a:pt x="17678" y="3999"/>
                    <a:pt x="17700" y="3890"/>
                    <a:pt x="17714" y="3781"/>
                  </a:cubicBezTo>
                  <a:cubicBezTo>
                    <a:pt x="17719" y="3755"/>
                    <a:pt x="17722" y="3731"/>
                    <a:pt x="17725" y="3707"/>
                  </a:cubicBezTo>
                  <a:cubicBezTo>
                    <a:pt x="17739" y="3595"/>
                    <a:pt x="17749" y="3482"/>
                    <a:pt x="17754" y="3367"/>
                  </a:cubicBezTo>
                  <a:lnTo>
                    <a:pt x="17754" y="3362"/>
                  </a:lnTo>
                  <a:lnTo>
                    <a:pt x="17754" y="3361"/>
                  </a:lnTo>
                  <a:cubicBezTo>
                    <a:pt x="17757" y="3249"/>
                    <a:pt x="17756" y="3136"/>
                    <a:pt x="17752" y="3023"/>
                  </a:cubicBezTo>
                  <a:cubicBezTo>
                    <a:pt x="17751" y="2996"/>
                    <a:pt x="17750" y="2968"/>
                    <a:pt x="17749" y="2940"/>
                  </a:cubicBezTo>
                  <a:cubicBezTo>
                    <a:pt x="17743" y="2828"/>
                    <a:pt x="17736" y="2715"/>
                    <a:pt x="17724" y="2602"/>
                  </a:cubicBezTo>
                  <a:lnTo>
                    <a:pt x="17484" y="306"/>
                  </a:lnTo>
                  <a:lnTo>
                    <a:pt x="17484" y="306"/>
                  </a:lnTo>
                  <a:cubicBezTo>
                    <a:pt x="17496" y="417"/>
                    <a:pt x="17503" y="526"/>
                    <a:pt x="17509" y="636"/>
                  </a:cubicBezTo>
                  <a:cubicBezTo>
                    <a:pt x="17510" y="663"/>
                    <a:pt x="17511" y="692"/>
                    <a:pt x="17512" y="720"/>
                  </a:cubicBezTo>
                  <a:cubicBezTo>
                    <a:pt x="17516" y="833"/>
                    <a:pt x="17517" y="945"/>
                    <a:pt x="17513" y="1056"/>
                  </a:cubicBezTo>
                  <a:lnTo>
                    <a:pt x="17513" y="1063"/>
                  </a:lnTo>
                  <a:cubicBezTo>
                    <a:pt x="17509" y="1178"/>
                    <a:pt x="17498" y="1291"/>
                    <a:pt x="17485" y="1402"/>
                  </a:cubicBezTo>
                  <a:cubicBezTo>
                    <a:pt x="17482" y="1427"/>
                    <a:pt x="17479" y="1451"/>
                    <a:pt x="17475" y="1475"/>
                  </a:cubicBezTo>
                  <a:cubicBezTo>
                    <a:pt x="17461" y="1586"/>
                    <a:pt x="17439" y="1695"/>
                    <a:pt x="17412" y="1802"/>
                  </a:cubicBezTo>
                  <a:cubicBezTo>
                    <a:pt x="17405" y="1831"/>
                    <a:pt x="17397" y="1858"/>
                    <a:pt x="17388" y="1886"/>
                  </a:cubicBezTo>
                  <a:cubicBezTo>
                    <a:pt x="17374" y="1938"/>
                    <a:pt x="17358" y="1989"/>
                    <a:pt x="17342" y="2040"/>
                  </a:cubicBezTo>
                  <a:cubicBezTo>
                    <a:pt x="17331" y="2072"/>
                    <a:pt x="17319" y="2102"/>
                    <a:pt x="17307" y="2133"/>
                  </a:cubicBezTo>
                  <a:cubicBezTo>
                    <a:pt x="17288" y="2180"/>
                    <a:pt x="17270" y="2227"/>
                    <a:pt x="17248" y="2273"/>
                  </a:cubicBezTo>
                  <a:cubicBezTo>
                    <a:pt x="17234" y="2305"/>
                    <a:pt x="17218" y="2337"/>
                    <a:pt x="17201" y="2369"/>
                  </a:cubicBezTo>
                  <a:cubicBezTo>
                    <a:pt x="17181" y="2408"/>
                    <a:pt x="17159" y="2448"/>
                    <a:pt x="17136" y="2486"/>
                  </a:cubicBezTo>
                  <a:cubicBezTo>
                    <a:pt x="17118" y="2519"/>
                    <a:pt x="17099" y="2549"/>
                    <a:pt x="17079" y="2580"/>
                  </a:cubicBezTo>
                  <a:cubicBezTo>
                    <a:pt x="17053" y="2619"/>
                    <a:pt x="17027" y="2655"/>
                    <a:pt x="17000" y="2692"/>
                  </a:cubicBezTo>
                  <a:cubicBezTo>
                    <a:pt x="16980" y="2719"/>
                    <a:pt x="16960" y="2747"/>
                    <a:pt x="16937" y="2773"/>
                  </a:cubicBezTo>
                  <a:cubicBezTo>
                    <a:pt x="16880" y="2843"/>
                    <a:pt x="16819" y="2910"/>
                    <a:pt x="16754" y="2973"/>
                  </a:cubicBezTo>
                  <a:cubicBezTo>
                    <a:pt x="16748" y="2979"/>
                    <a:pt x="16743" y="2985"/>
                    <a:pt x="16737" y="2991"/>
                  </a:cubicBezTo>
                  <a:cubicBezTo>
                    <a:pt x="16663" y="3059"/>
                    <a:pt x="16584" y="3124"/>
                    <a:pt x="16501" y="3184"/>
                  </a:cubicBezTo>
                  <a:cubicBezTo>
                    <a:pt x="16477" y="3202"/>
                    <a:pt x="16450" y="3219"/>
                    <a:pt x="16425" y="3236"/>
                  </a:cubicBezTo>
                  <a:cubicBezTo>
                    <a:pt x="16359" y="3280"/>
                    <a:pt x="16289" y="3324"/>
                    <a:pt x="16215" y="3364"/>
                  </a:cubicBezTo>
                  <a:cubicBezTo>
                    <a:pt x="16186" y="3380"/>
                    <a:pt x="16157" y="3397"/>
                    <a:pt x="16127" y="3411"/>
                  </a:cubicBezTo>
                  <a:cubicBezTo>
                    <a:pt x="16020" y="3466"/>
                    <a:pt x="15912" y="3515"/>
                    <a:pt x="15801" y="3558"/>
                  </a:cubicBezTo>
                  <a:cubicBezTo>
                    <a:pt x="15468" y="3685"/>
                    <a:pt x="15116" y="3752"/>
                    <a:pt x="14761" y="3755"/>
                  </a:cubicBezTo>
                  <a:cubicBezTo>
                    <a:pt x="14760" y="3755"/>
                    <a:pt x="14759" y="3755"/>
                    <a:pt x="14758" y="3755"/>
                  </a:cubicBezTo>
                  <a:cubicBezTo>
                    <a:pt x="13204" y="3755"/>
                    <a:pt x="11942" y="2438"/>
                    <a:pt x="11085" y="1235"/>
                  </a:cubicBezTo>
                  <a:cubicBezTo>
                    <a:pt x="10596" y="545"/>
                    <a:pt x="9487" y="0"/>
                    <a:pt x="848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6"/>
            <p:cNvSpPr/>
            <p:nvPr/>
          </p:nvSpPr>
          <p:spPr>
            <a:xfrm>
              <a:off x="1155875" y="268825"/>
              <a:ext cx="470725" cy="541675"/>
            </a:xfrm>
            <a:custGeom>
              <a:rect b="b" l="l" r="r" t="t"/>
              <a:pathLst>
                <a:path extrusionOk="0" h="21667" w="18829">
                  <a:moveTo>
                    <a:pt x="10001" y="8247"/>
                  </a:moveTo>
                  <a:cubicBezTo>
                    <a:pt x="11557" y="8247"/>
                    <a:pt x="11982" y="11942"/>
                    <a:pt x="11072" y="12923"/>
                  </a:cubicBezTo>
                  <a:lnTo>
                    <a:pt x="11071" y="12923"/>
                  </a:lnTo>
                  <a:cubicBezTo>
                    <a:pt x="10913" y="13092"/>
                    <a:pt x="10712" y="13216"/>
                    <a:pt x="10488" y="13278"/>
                  </a:cubicBezTo>
                  <a:cubicBezTo>
                    <a:pt x="10313" y="13385"/>
                    <a:pt x="10103" y="13455"/>
                    <a:pt x="9860" y="13473"/>
                  </a:cubicBezTo>
                  <a:cubicBezTo>
                    <a:pt x="9812" y="13477"/>
                    <a:pt x="9765" y="13479"/>
                    <a:pt x="9720" y="13479"/>
                  </a:cubicBezTo>
                  <a:cubicBezTo>
                    <a:pt x="9719" y="13479"/>
                    <a:pt x="9719" y="13479"/>
                    <a:pt x="9718" y="13479"/>
                  </a:cubicBezTo>
                  <a:cubicBezTo>
                    <a:pt x="7671" y="13479"/>
                    <a:pt x="7915" y="8646"/>
                    <a:pt x="9999" y="8247"/>
                  </a:cubicBezTo>
                  <a:cubicBezTo>
                    <a:pt x="10000" y="8247"/>
                    <a:pt x="10000" y="8247"/>
                    <a:pt x="10001" y="8247"/>
                  </a:cubicBezTo>
                  <a:close/>
                  <a:moveTo>
                    <a:pt x="8962" y="1"/>
                  </a:moveTo>
                  <a:cubicBezTo>
                    <a:pt x="8960" y="1"/>
                    <a:pt x="8958" y="1"/>
                    <a:pt x="8956" y="1"/>
                  </a:cubicBezTo>
                  <a:cubicBezTo>
                    <a:pt x="8498" y="2"/>
                    <a:pt x="8020" y="100"/>
                    <a:pt x="7532" y="315"/>
                  </a:cubicBezTo>
                  <a:cubicBezTo>
                    <a:pt x="5601" y="1167"/>
                    <a:pt x="4520" y="3145"/>
                    <a:pt x="3747" y="4979"/>
                  </a:cubicBezTo>
                  <a:cubicBezTo>
                    <a:pt x="2578" y="7751"/>
                    <a:pt x="1827" y="10670"/>
                    <a:pt x="1187" y="13592"/>
                  </a:cubicBezTo>
                  <a:cubicBezTo>
                    <a:pt x="738" y="15649"/>
                    <a:pt x="1" y="18126"/>
                    <a:pt x="1142" y="20093"/>
                  </a:cubicBezTo>
                  <a:cubicBezTo>
                    <a:pt x="1744" y="21131"/>
                    <a:pt x="2756" y="21667"/>
                    <a:pt x="3804" y="21667"/>
                  </a:cubicBezTo>
                  <a:cubicBezTo>
                    <a:pt x="3806" y="21667"/>
                    <a:pt x="3807" y="21667"/>
                    <a:pt x="3808" y="21667"/>
                  </a:cubicBezTo>
                  <a:cubicBezTo>
                    <a:pt x="4541" y="21666"/>
                    <a:pt x="5291" y="21404"/>
                    <a:pt x="5934" y="20868"/>
                  </a:cubicBezTo>
                  <a:cubicBezTo>
                    <a:pt x="6763" y="20171"/>
                    <a:pt x="6863" y="19309"/>
                    <a:pt x="7427" y="18468"/>
                  </a:cubicBezTo>
                  <a:cubicBezTo>
                    <a:pt x="7799" y="17916"/>
                    <a:pt x="8401" y="17691"/>
                    <a:pt x="9045" y="17690"/>
                  </a:cubicBezTo>
                  <a:cubicBezTo>
                    <a:pt x="9046" y="17690"/>
                    <a:pt x="9047" y="17690"/>
                    <a:pt x="9048" y="17690"/>
                  </a:cubicBezTo>
                  <a:cubicBezTo>
                    <a:pt x="10055" y="17690"/>
                    <a:pt x="11164" y="18235"/>
                    <a:pt x="11653" y="18925"/>
                  </a:cubicBezTo>
                  <a:cubicBezTo>
                    <a:pt x="12510" y="20127"/>
                    <a:pt x="13771" y="21445"/>
                    <a:pt x="15324" y="21445"/>
                  </a:cubicBezTo>
                  <a:cubicBezTo>
                    <a:pt x="15326" y="21445"/>
                    <a:pt x="15327" y="21445"/>
                    <a:pt x="15329" y="21445"/>
                  </a:cubicBezTo>
                  <a:cubicBezTo>
                    <a:pt x="15684" y="21443"/>
                    <a:pt x="16037" y="21376"/>
                    <a:pt x="16369" y="21248"/>
                  </a:cubicBezTo>
                  <a:cubicBezTo>
                    <a:pt x="18828" y="20320"/>
                    <a:pt x="18085" y="17529"/>
                    <a:pt x="17528" y="15654"/>
                  </a:cubicBezTo>
                  <a:cubicBezTo>
                    <a:pt x="16622" y="12613"/>
                    <a:pt x="15704" y="9546"/>
                    <a:pt x="14655" y="6544"/>
                  </a:cubicBezTo>
                  <a:cubicBezTo>
                    <a:pt x="12501" y="386"/>
                    <a:pt x="10291" y="1"/>
                    <a:pt x="8962"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6"/>
            <p:cNvSpPr/>
            <p:nvPr/>
          </p:nvSpPr>
          <p:spPr>
            <a:xfrm>
              <a:off x="1209575" y="321800"/>
              <a:ext cx="380800" cy="459825"/>
            </a:xfrm>
            <a:custGeom>
              <a:rect b="b" l="l" r="r" t="t"/>
              <a:pathLst>
                <a:path extrusionOk="0" h="18393" w="15232">
                  <a:moveTo>
                    <a:pt x="6562" y="927"/>
                  </a:moveTo>
                  <a:cubicBezTo>
                    <a:pt x="7435" y="927"/>
                    <a:pt x="8323" y="1690"/>
                    <a:pt x="8913" y="2637"/>
                  </a:cubicBezTo>
                  <a:cubicBezTo>
                    <a:pt x="10310" y="4874"/>
                    <a:pt x="11325" y="7464"/>
                    <a:pt x="12172" y="9951"/>
                  </a:cubicBezTo>
                  <a:cubicBezTo>
                    <a:pt x="12585" y="11167"/>
                    <a:pt x="12948" y="12399"/>
                    <a:pt x="13257" y="13646"/>
                  </a:cubicBezTo>
                  <a:cubicBezTo>
                    <a:pt x="13389" y="14178"/>
                    <a:pt x="13532" y="14715"/>
                    <a:pt x="13627" y="15255"/>
                  </a:cubicBezTo>
                  <a:cubicBezTo>
                    <a:pt x="13698" y="15575"/>
                    <a:pt x="13728" y="15902"/>
                    <a:pt x="13717" y="16230"/>
                  </a:cubicBezTo>
                  <a:cubicBezTo>
                    <a:pt x="13289" y="16800"/>
                    <a:pt x="12878" y="17086"/>
                    <a:pt x="12486" y="17086"/>
                  </a:cubicBezTo>
                  <a:cubicBezTo>
                    <a:pt x="12168" y="17086"/>
                    <a:pt x="11863" y="16899"/>
                    <a:pt x="11569" y="16525"/>
                  </a:cubicBezTo>
                  <a:cubicBezTo>
                    <a:pt x="10247" y="15467"/>
                    <a:pt x="8887" y="14320"/>
                    <a:pt x="7118" y="14320"/>
                  </a:cubicBezTo>
                  <a:cubicBezTo>
                    <a:pt x="7035" y="14320"/>
                    <a:pt x="6951" y="14323"/>
                    <a:pt x="6867" y="14328"/>
                  </a:cubicBezTo>
                  <a:cubicBezTo>
                    <a:pt x="6205" y="14369"/>
                    <a:pt x="5577" y="14579"/>
                    <a:pt x="5041" y="14969"/>
                  </a:cubicBezTo>
                  <a:cubicBezTo>
                    <a:pt x="4448" y="15400"/>
                    <a:pt x="3229" y="17565"/>
                    <a:pt x="2041" y="17565"/>
                  </a:cubicBezTo>
                  <a:cubicBezTo>
                    <a:pt x="1693" y="17565"/>
                    <a:pt x="1347" y="17378"/>
                    <a:pt x="1020" y="16907"/>
                  </a:cubicBezTo>
                  <a:cubicBezTo>
                    <a:pt x="262" y="15815"/>
                    <a:pt x="1201" y="13546"/>
                    <a:pt x="1482" y="12329"/>
                  </a:cubicBezTo>
                  <a:cubicBezTo>
                    <a:pt x="1595" y="11844"/>
                    <a:pt x="1712" y="11360"/>
                    <a:pt x="1829" y="10876"/>
                  </a:cubicBezTo>
                  <a:cubicBezTo>
                    <a:pt x="2405" y="9202"/>
                    <a:pt x="2977" y="7525"/>
                    <a:pt x="3548" y="5848"/>
                  </a:cubicBezTo>
                  <a:cubicBezTo>
                    <a:pt x="3979" y="4586"/>
                    <a:pt x="4300" y="3152"/>
                    <a:pt x="4994" y="2003"/>
                  </a:cubicBezTo>
                  <a:cubicBezTo>
                    <a:pt x="5458" y="1235"/>
                    <a:pt x="6007" y="927"/>
                    <a:pt x="6562" y="927"/>
                  </a:cubicBezTo>
                  <a:close/>
                  <a:moveTo>
                    <a:pt x="6615" y="0"/>
                  </a:moveTo>
                  <a:cubicBezTo>
                    <a:pt x="4752" y="0"/>
                    <a:pt x="3961" y="2161"/>
                    <a:pt x="3442" y="3667"/>
                  </a:cubicBezTo>
                  <a:cubicBezTo>
                    <a:pt x="2795" y="5081"/>
                    <a:pt x="2250" y="6538"/>
                    <a:pt x="1811" y="8028"/>
                  </a:cubicBezTo>
                  <a:cubicBezTo>
                    <a:pt x="1595" y="8757"/>
                    <a:pt x="1397" y="9491"/>
                    <a:pt x="1207" y="10227"/>
                  </a:cubicBezTo>
                  <a:cubicBezTo>
                    <a:pt x="847" y="11296"/>
                    <a:pt x="0" y="15217"/>
                    <a:pt x="4" y="15887"/>
                  </a:cubicBezTo>
                  <a:cubicBezTo>
                    <a:pt x="11" y="17142"/>
                    <a:pt x="832" y="18393"/>
                    <a:pt x="2060" y="18393"/>
                  </a:cubicBezTo>
                  <a:cubicBezTo>
                    <a:pt x="2280" y="18393"/>
                    <a:pt x="2512" y="18353"/>
                    <a:pt x="2755" y="18266"/>
                  </a:cubicBezTo>
                  <a:cubicBezTo>
                    <a:pt x="3466" y="18013"/>
                    <a:pt x="3962" y="17419"/>
                    <a:pt x="4420" y="16853"/>
                  </a:cubicBezTo>
                  <a:cubicBezTo>
                    <a:pt x="5088" y="16024"/>
                    <a:pt x="5691" y="15201"/>
                    <a:pt x="6867" y="15117"/>
                  </a:cubicBezTo>
                  <a:cubicBezTo>
                    <a:pt x="6944" y="15111"/>
                    <a:pt x="7022" y="15109"/>
                    <a:pt x="7099" y="15109"/>
                  </a:cubicBezTo>
                  <a:cubicBezTo>
                    <a:pt x="7918" y="15109"/>
                    <a:pt x="8682" y="15416"/>
                    <a:pt x="9380" y="15839"/>
                  </a:cubicBezTo>
                  <a:cubicBezTo>
                    <a:pt x="10269" y="16378"/>
                    <a:pt x="11705" y="18123"/>
                    <a:pt x="12994" y="18123"/>
                  </a:cubicBezTo>
                  <a:cubicBezTo>
                    <a:pt x="13366" y="18123"/>
                    <a:pt x="13726" y="17978"/>
                    <a:pt x="14057" y="17616"/>
                  </a:cubicBezTo>
                  <a:cubicBezTo>
                    <a:pt x="15232" y="16335"/>
                    <a:pt x="14144" y="13729"/>
                    <a:pt x="13765" y="12364"/>
                  </a:cubicBezTo>
                  <a:cubicBezTo>
                    <a:pt x="13021" y="9677"/>
                    <a:pt x="12035" y="7064"/>
                    <a:pt x="10822" y="4554"/>
                  </a:cubicBezTo>
                  <a:cubicBezTo>
                    <a:pt x="10045" y="2947"/>
                    <a:pt x="9009" y="274"/>
                    <a:pt x="6928" y="20"/>
                  </a:cubicBezTo>
                  <a:cubicBezTo>
                    <a:pt x="6820" y="6"/>
                    <a:pt x="6716" y="0"/>
                    <a:pt x="661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6"/>
            <p:cNvSpPr/>
            <p:nvPr/>
          </p:nvSpPr>
          <p:spPr>
            <a:xfrm>
              <a:off x="1249475" y="696625"/>
              <a:ext cx="39200" cy="38300"/>
            </a:xfrm>
            <a:custGeom>
              <a:rect b="b" l="l" r="r" t="t"/>
              <a:pathLst>
                <a:path extrusionOk="0" h="1532" w="1568">
                  <a:moveTo>
                    <a:pt x="783" y="0"/>
                  </a:moveTo>
                  <a:cubicBezTo>
                    <a:pt x="383" y="0"/>
                    <a:pt x="0" y="352"/>
                    <a:pt x="18" y="765"/>
                  </a:cubicBezTo>
                  <a:cubicBezTo>
                    <a:pt x="36" y="1180"/>
                    <a:pt x="355" y="1532"/>
                    <a:pt x="783" y="1532"/>
                  </a:cubicBezTo>
                  <a:cubicBezTo>
                    <a:pt x="1184" y="1532"/>
                    <a:pt x="1568" y="1180"/>
                    <a:pt x="1550" y="765"/>
                  </a:cubicBezTo>
                  <a:cubicBezTo>
                    <a:pt x="1532" y="352"/>
                    <a:pt x="1213" y="0"/>
                    <a:pt x="78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6"/>
            <p:cNvSpPr/>
            <p:nvPr/>
          </p:nvSpPr>
          <p:spPr>
            <a:xfrm>
              <a:off x="1263400" y="627550"/>
              <a:ext cx="41225" cy="31950"/>
            </a:xfrm>
            <a:custGeom>
              <a:rect b="b" l="l" r="r" t="t"/>
              <a:pathLst>
                <a:path extrusionOk="0" h="1278" w="1649">
                  <a:moveTo>
                    <a:pt x="824" y="1"/>
                  </a:moveTo>
                  <a:cubicBezTo>
                    <a:pt x="2" y="1"/>
                    <a:pt x="1" y="1278"/>
                    <a:pt x="824" y="1278"/>
                  </a:cubicBezTo>
                  <a:cubicBezTo>
                    <a:pt x="1648" y="1278"/>
                    <a:pt x="1648" y="1"/>
                    <a:pt x="82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6"/>
            <p:cNvSpPr/>
            <p:nvPr/>
          </p:nvSpPr>
          <p:spPr>
            <a:xfrm>
              <a:off x="1285750" y="553600"/>
              <a:ext cx="41350" cy="40375"/>
            </a:xfrm>
            <a:custGeom>
              <a:rect b="b" l="l" r="r" t="t"/>
              <a:pathLst>
                <a:path extrusionOk="0" h="1615" w="1654">
                  <a:moveTo>
                    <a:pt x="828" y="1"/>
                  </a:moveTo>
                  <a:cubicBezTo>
                    <a:pt x="405" y="1"/>
                    <a:pt x="0" y="372"/>
                    <a:pt x="19" y="808"/>
                  </a:cubicBezTo>
                  <a:cubicBezTo>
                    <a:pt x="39" y="1244"/>
                    <a:pt x="375" y="1615"/>
                    <a:pt x="828" y="1615"/>
                  </a:cubicBezTo>
                  <a:cubicBezTo>
                    <a:pt x="1249" y="1615"/>
                    <a:pt x="1654" y="1244"/>
                    <a:pt x="1635" y="808"/>
                  </a:cubicBezTo>
                  <a:cubicBezTo>
                    <a:pt x="1616" y="372"/>
                    <a:pt x="1279" y="1"/>
                    <a:pt x="82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6"/>
            <p:cNvSpPr/>
            <p:nvPr/>
          </p:nvSpPr>
          <p:spPr>
            <a:xfrm>
              <a:off x="1302075" y="487825"/>
              <a:ext cx="48550" cy="47425"/>
            </a:xfrm>
            <a:custGeom>
              <a:rect b="b" l="l" r="r" t="t"/>
              <a:pathLst>
                <a:path extrusionOk="0" h="1897" w="1942">
                  <a:moveTo>
                    <a:pt x="971" y="0"/>
                  </a:moveTo>
                  <a:cubicBezTo>
                    <a:pt x="475" y="0"/>
                    <a:pt x="1" y="436"/>
                    <a:pt x="23" y="949"/>
                  </a:cubicBezTo>
                  <a:cubicBezTo>
                    <a:pt x="46" y="1461"/>
                    <a:pt x="439" y="1897"/>
                    <a:pt x="971" y="1897"/>
                  </a:cubicBezTo>
                  <a:cubicBezTo>
                    <a:pt x="1466" y="1897"/>
                    <a:pt x="1941" y="1461"/>
                    <a:pt x="1919" y="949"/>
                  </a:cubicBezTo>
                  <a:cubicBezTo>
                    <a:pt x="1896" y="436"/>
                    <a:pt x="1503" y="0"/>
                    <a:pt x="97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6"/>
            <p:cNvSpPr/>
            <p:nvPr/>
          </p:nvSpPr>
          <p:spPr>
            <a:xfrm>
              <a:off x="1331000" y="416275"/>
              <a:ext cx="41250" cy="36625"/>
            </a:xfrm>
            <a:custGeom>
              <a:rect b="b" l="l" r="r" t="t"/>
              <a:pathLst>
                <a:path extrusionOk="0" h="1465" w="1650">
                  <a:moveTo>
                    <a:pt x="827" y="0"/>
                  </a:moveTo>
                  <a:cubicBezTo>
                    <a:pt x="636" y="0"/>
                    <a:pt x="444" y="73"/>
                    <a:pt x="294" y="210"/>
                  </a:cubicBezTo>
                  <a:cubicBezTo>
                    <a:pt x="0" y="480"/>
                    <a:pt x="27" y="960"/>
                    <a:pt x="282" y="1241"/>
                  </a:cubicBezTo>
                  <a:cubicBezTo>
                    <a:pt x="421" y="1391"/>
                    <a:pt x="612" y="1465"/>
                    <a:pt x="805" y="1465"/>
                  </a:cubicBezTo>
                  <a:cubicBezTo>
                    <a:pt x="967" y="1465"/>
                    <a:pt x="1130" y="1412"/>
                    <a:pt x="1262" y="1310"/>
                  </a:cubicBezTo>
                  <a:cubicBezTo>
                    <a:pt x="1607" y="1044"/>
                    <a:pt x="1649" y="522"/>
                    <a:pt x="1337" y="210"/>
                  </a:cubicBezTo>
                  <a:cubicBezTo>
                    <a:pt x="1195" y="68"/>
                    <a:pt x="1012" y="0"/>
                    <a:pt x="82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6"/>
            <p:cNvSpPr/>
            <p:nvPr/>
          </p:nvSpPr>
          <p:spPr>
            <a:xfrm>
              <a:off x="1392700" y="415650"/>
              <a:ext cx="41625" cy="32350"/>
            </a:xfrm>
            <a:custGeom>
              <a:rect b="b" l="l" r="r" t="t"/>
              <a:pathLst>
                <a:path extrusionOk="0" h="1294" w="1665">
                  <a:moveTo>
                    <a:pt x="833" y="1"/>
                  </a:moveTo>
                  <a:cubicBezTo>
                    <a:pt x="2" y="1"/>
                    <a:pt x="0" y="1293"/>
                    <a:pt x="833" y="1293"/>
                  </a:cubicBezTo>
                  <a:cubicBezTo>
                    <a:pt x="1665" y="1293"/>
                    <a:pt x="1665" y="1"/>
                    <a:pt x="83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6"/>
            <p:cNvSpPr/>
            <p:nvPr/>
          </p:nvSpPr>
          <p:spPr>
            <a:xfrm>
              <a:off x="1320850" y="640300"/>
              <a:ext cx="43500" cy="33150"/>
            </a:xfrm>
            <a:custGeom>
              <a:rect b="b" l="l" r="r" t="t"/>
              <a:pathLst>
                <a:path extrusionOk="0" h="1326" w="1740">
                  <a:moveTo>
                    <a:pt x="1019" y="0"/>
                  </a:moveTo>
                  <a:cubicBezTo>
                    <a:pt x="964" y="0"/>
                    <a:pt x="907" y="8"/>
                    <a:pt x="851" y="24"/>
                  </a:cubicBezTo>
                  <a:cubicBezTo>
                    <a:pt x="651" y="81"/>
                    <a:pt x="458" y="125"/>
                    <a:pt x="312" y="290"/>
                  </a:cubicBezTo>
                  <a:cubicBezTo>
                    <a:pt x="0" y="640"/>
                    <a:pt x="141" y="1136"/>
                    <a:pt x="577" y="1291"/>
                  </a:cubicBezTo>
                  <a:cubicBezTo>
                    <a:pt x="646" y="1316"/>
                    <a:pt x="715" y="1326"/>
                    <a:pt x="783" y="1326"/>
                  </a:cubicBezTo>
                  <a:cubicBezTo>
                    <a:pt x="920" y="1326"/>
                    <a:pt x="1054" y="1288"/>
                    <a:pt x="1190" y="1256"/>
                  </a:cubicBezTo>
                  <a:cubicBezTo>
                    <a:pt x="1516" y="1182"/>
                    <a:pt x="1739" y="788"/>
                    <a:pt x="1636" y="470"/>
                  </a:cubicBezTo>
                  <a:cubicBezTo>
                    <a:pt x="1548" y="197"/>
                    <a:pt x="1299" y="0"/>
                    <a:pt x="101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6"/>
            <p:cNvSpPr/>
            <p:nvPr/>
          </p:nvSpPr>
          <p:spPr>
            <a:xfrm>
              <a:off x="1391925" y="633100"/>
              <a:ext cx="37200" cy="28825"/>
            </a:xfrm>
            <a:custGeom>
              <a:rect b="b" l="l" r="r" t="t"/>
              <a:pathLst>
                <a:path extrusionOk="0" h="1153" w="1488">
                  <a:moveTo>
                    <a:pt x="572" y="0"/>
                  </a:moveTo>
                  <a:cubicBezTo>
                    <a:pt x="365" y="0"/>
                    <a:pt x="175" y="116"/>
                    <a:pt x="90" y="316"/>
                  </a:cubicBezTo>
                  <a:cubicBezTo>
                    <a:pt x="0" y="531"/>
                    <a:pt x="65" y="862"/>
                    <a:pt x="303" y="965"/>
                  </a:cubicBezTo>
                  <a:lnTo>
                    <a:pt x="587" y="1089"/>
                  </a:lnTo>
                  <a:cubicBezTo>
                    <a:pt x="683" y="1130"/>
                    <a:pt x="782" y="1152"/>
                    <a:pt x="878" y="1152"/>
                  </a:cubicBezTo>
                  <a:cubicBezTo>
                    <a:pt x="1083" y="1152"/>
                    <a:pt x="1270" y="1052"/>
                    <a:pt x="1365" y="827"/>
                  </a:cubicBezTo>
                  <a:cubicBezTo>
                    <a:pt x="1487" y="537"/>
                    <a:pt x="1332" y="164"/>
                    <a:pt x="1009" y="89"/>
                  </a:cubicBezTo>
                  <a:lnTo>
                    <a:pt x="703" y="15"/>
                  </a:lnTo>
                  <a:cubicBezTo>
                    <a:pt x="659" y="5"/>
                    <a:pt x="615" y="0"/>
                    <a:pt x="57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6"/>
            <p:cNvSpPr/>
            <p:nvPr/>
          </p:nvSpPr>
          <p:spPr>
            <a:xfrm>
              <a:off x="1442500" y="655325"/>
              <a:ext cx="46625" cy="36175"/>
            </a:xfrm>
            <a:custGeom>
              <a:rect b="b" l="l" r="r" t="t"/>
              <a:pathLst>
                <a:path extrusionOk="0" h="1447" w="1865">
                  <a:moveTo>
                    <a:pt x="933" y="1"/>
                  </a:moveTo>
                  <a:cubicBezTo>
                    <a:pt x="2" y="1"/>
                    <a:pt x="1" y="1447"/>
                    <a:pt x="933" y="1447"/>
                  </a:cubicBezTo>
                  <a:cubicBezTo>
                    <a:pt x="1865" y="1447"/>
                    <a:pt x="1865" y="1"/>
                    <a:pt x="93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6"/>
            <p:cNvSpPr/>
            <p:nvPr/>
          </p:nvSpPr>
          <p:spPr>
            <a:xfrm>
              <a:off x="1492775" y="689975"/>
              <a:ext cx="40750" cy="31625"/>
            </a:xfrm>
            <a:custGeom>
              <a:rect b="b" l="l" r="r" t="t"/>
              <a:pathLst>
                <a:path extrusionOk="0" h="1265" w="1630">
                  <a:moveTo>
                    <a:pt x="815" y="1"/>
                  </a:moveTo>
                  <a:cubicBezTo>
                    <a:pt x="2" y="1"/>
                    <a:pt x="0" y="1264"/>
                    <a:pt x="815" y="1264"/>
                  </a:cubicBezTo>
                  <a:cubicBezTo>
                    <a:pt x="1629" y="1264"/>
                    <a:pt x="1629" y="1"/>
                    <a:pt x="81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6"/>
            <p:cNvSpPr/>
            <p:nvPr/>
          </p:nvSpPr>
          <p:spPr>
            <a:xfrm>
              <a:off x="1469225" y="603325"/>
              <a:ext cx="33075" cy="25650"/>
            </a:xfrm>
            <a:custGeom>
              <a:rect b="b" l="l" r="r" t="t"/>
              <a:pathLst>
                <a:path extrusionOk="0" h="1026" w="1323">
                  <a:moveTo>
                    <a:pt x="661" y="1"/>
                  </a:moveTo>
                  <a:cubicBezTo>
                    <a:pt x="1" y="1"/>
                    <a:pt x="1" y="1025"/>
                    <a:pt x="661" y="1025"/>
                  </a:cubicBezTo>
                  <a:cubicBezTo>
                    <a:pt x="1322" y="1025"/>
                    <a:pt x="1322" y="1"/>
                    <a:pt x="66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6"/>
            <p:cNvSpPr/>
            <p:nvPr/>
          </p:nvSpPr>
          <p:spPr>
            <a:xfrm>
              <a:off x="1452450" y="525250"/>
              <a:ext cx="41675" cy="32300"/>
            </a:xfrm>
            <a:custGeom>
              <a:rect b="b" l="l" r="r" t="t"/>
              <a:pathLst>
                <a:path extrusionOk="0" h="1292" w="1667">
                  <a:moveTo>
                    <a:pt x="834" y="1"/>
                  </a:moveTo>
                  <a:cubicBezTo>
                    <a:pt x="3" y="1"/>
                    <a:pt x="0" y="1292"/>
                    <a:pt x="834" y="1292"/>
                  </a:cubicBezTo>
                  <a:cubicBezTo>
                    <a:pt x="1666" y="1292"/>
                    <a:pt x="1666" y="1"/>
                    <a:pt x="83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6"/>
            <p:cNvSpPr/>
            <p:nvPr/>
          </p:nvSpPr>
          <p:spPr>
            <a:xfrm>
              <a:off x="1432000" y="462725"/>
              <a:ext cx="31925" cy="27850"/>
            </a:xfrm>
            <a:custGeom>
              <a:rect b="b" l="l" r="r" t="t"/>
              <a:pathLst>
                <a:path extrusionOk="0" h="1114" w="1277">
                  <a:moveTo>
                    <a:pt x="657" y="1"/>
                  </a:moveTo>
                  <a:cubicBezTo>
                    <a:pt x="584" y="1"/>
                    <a:pt x="510" y="15"/>
                    <a:pt x="439" y="44"/>
                  </a:cubicBezTo>
                  <a:cubicBezTo>
                    <a:pt x="133" y="174"/>
                    <a:pt x="1" y="550"/>
                    <a:pt x="171" y="841"/>
                  </a:cubicBezTo>
                  <a:cubicBezTo>
                    <a:pt x="276" y="1021"/>
                    <a:pt x="462" y="1114"/>
                    <a:pt x="654" y="1114"/>
                  </a:cubicBezTo>
                  <a:cubicBezTo>
                    <a:pt x="751" y="1114"/>
                    <a:pt x="849" y="1090"/>
                    <a:pt x="939" y="1043"/>
                  </a:cubicBezTo>
                  <a:cubicBezTo>
                    <a:pt x="1202" y="903"/>
                    <a:pt x="1276" y="573"/>
                    <a:pt x="1161" y="321"/>
                  </a:cubicBezTo>
                  <a:cubicBezTo>
                    <a:pt x="1069" y="117"/>
                    <a:pt x="867" y="1"/>
                    <a:pt x="65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6"/>
            <p:cNvSpPr/>
            <p:nvPr/>
          </p:nvSpPr>
          <p:spPr>
            <a:xfrm>
              <a:off x="1209575" y="313075"/>
              <a:ext cx="380800" cy="459850"/>
            </a:xfrm>
            <a:custGeom>
              <a:rect b="b" l="l" r="r" t="t"/>
              <a:pathLst>
                <a:path extrusionOk="0" h="18394" w="15232">
                  <a:moveTo>
                    <a:pt x="6562" y="926"/>
                  </a:moveTo>
                  <a:cubicBezTo>
                    <a:pt x="7435" y="926"/>
                    <a:pt x="8323" y="1690"/>
                    <a:pt x="8913" y="2636"/>
                  </a:cubicBezTo>
                  <a:cubicBezTo>
                    <a:pt x="10310" y="4874"/>
                    <a:pt x="11325" y="7463"/>
                    <a:pt x="12172" y="9951"/>
                  </a:cubicBezTo>
                  <a:cubicBezTo>
                    <a:pt x="12585" y="11166"/>
                    <a:pt x="12948" y="12398"/>
                    <a:pt x="13257" y="13645"/>
                  </a:cubicBezTo>
                  <a:cubicBezTo>
                    <a:pt x="13389" y="14177"/>
                    <a:pt x="13532" y="14714"/>
                    <a:pt x="13627" y="15255"/>
                  </a:cubicBezTo>
                  <a:cubicBezTo>
                    <a:pt x="13698" y="15574"/>
                    <a:pt x="13728" y="15902"/>
                    <a:pt x="13717" y="16230"/>
                  </a:cubicBezTo>
                  <a:cubicBezTo>
                    <a:pt x="13289" y="16800"/>
                    <a:pt x="12879" y="17086"/>
                    <a:pt x="12486" y="17086"/>
                  </a:cubicBezTo>
                  <a:cubicBezTo>
                    <a:pt x="12169" y="17086"/>
                    <a:pt x="11863" y="16898"/>
                    <a:pt x="11569" y="16524"/>
                  </a:cubicBezTo>
                  <a:lnTo>
                    <a:pt x="11569" y="16523"/>
                  </a:lnTo>
                  <a:cubicBezTo>
                    <a:pt x="10248" y="15467"/>
                    <a:pt x="8888" y="14320"/>
                    <a:pt x="7120" y="14320"/>
                  </a:cubicBezTo>
                  <a:cubicBezTo>
                    <a:pt x="7036" y="14320"/>
                    <a:pt x="6952" y="14322"/>
                    <a:pt x="6867" y="14327"/>
                  </a:cubicBezTo>
                  <a:cubicBezTo>
                    <a:pt x="6205" y="14367"/>
                    <a:pt x="5577" y="14578"/>
                    <a:pt x="5041" y="14969"/>
                  </a:cubicBezTo>
                  <a:cubicBezTo>
                    <a:pt x="4448" y="15400"/>
                    <a:pt x="3229" y="17564"/>
                    <a:pt x="2041" y="17564"/>
                  </a:cubicBezTo>
                  <a:cubicBezTo>
                    <a:pt x="1693" y="17564"/>
                    <a:pt x="1347" y="17378"/>
                    <a:pt x="1020" y="16906"/>
                  </a:cubicBezTo>
                  <a:cubicBezTo>
                    <a:pt x="262" y="15814"/>
                    <a:pt x="1201" y="13545"/>
                    <a:pt x="1482" y="12329"/>
                  </a:cubicBezTo>
                  <a:cubicBezTo>
                    <a:pt x="1594" y="11844"/>
                    <a:pt x="1710" y="11360"/>
                    <a:pt x="1829" y="10876"/>
                  </a:cubicBezTo>
                  <a:cubicBezTo>
                    <a:pt x="2405" y="9201"/>
                    <a:pt x="2977" y="7525"/>
                    <a:pt x="3548" y="5848"/>
                  </a:cubicBezTo>
                  <a:cubicBezTo>
                    <a:pt x="3979" y="4586"/>
                    <a:pt x="4300" y="3151"/>
                    <a:pt x="4994" y="2002"/>
                  </a:cubicBezTo>
                  <a:cubicBezTo>
                    <a:pt x="5458" y="1235"/>
                    <a:pt x="6007" y="926"/>
                    <a:pt x="6562" y="926"/>
                  </a:cubicBezTo>
                  <a:close/>
                  <a:moveTo>
                    <a:pt x="6616" y="1"/>
                  </a:moveTo>
                  <a:cubicBezTo>
                    <a:pt x="4753" y="1"/>
                    <a:pt x="3961" y="2163"/>
                    <a:pt x="3442" y="3669"/>
                  </a:cubicBezTo>
                  <a:cubicBezTo>
                    <a:pt x="2795" y="5082"/>
                    <a:pt x="2250" y="6540"/>
                    <a:pt x="1811" y="8030"/>
                  </a:cubicBezTo>
                  <a:cubicBezTo>
                    <a:pt x="1595" y="8759"/>
                    <a:pt x="1397" y="9493"/>
                    <a:pt x="1207" y="10228"/>
                  </a:cubicBezTo>
                  <a:cubicBezTo>
                    <a:pt x="847" y="11297"/>
                    <a:pt x="0" y="15217"/>
                    <a:pt x="4" y="15888"/>
                  </a:cubicBezTo>
                  <a:cubicBezTo>
                    <a:pt x="11" y="17144"/>
                    <a:pt x="831" y="18394"/>
                    <a:pt x="2060" y="18394"/>
                  </a:cubicBezTo>
                  <a:cubicBezTo>
                    <a:pt x="2280" y="18394"/>
                    <a:pt x="2512" y="18354"/>
                    <a:pt x="2755" y="18267"/>
                  </a:cubicBezTo>
                  <a:cubicBezTo>
                    <a:pt x="3466" y="18013"/>
                    <a:pt x="3962" y="17421"/>
                    <a:pt x="4420" y="16853"/>
                  </a:cubicBezTo>
                  <a:cubicBezTo>
                    <a:pt x="5088" y="16026"/>
                    <a:pt x="5691" y="15202"/>
                    <a:pt x="6867" y="15119"/>
                  </a:cubicBezTo>
                  <a:cubicBezTo>
                    <a:pt x="6945" y="15113"/>
                    <a:pt x="7022" y="15111"/>
                    <a:pt x="7099" y="15111"/>
                  </a:cubicBezTo>
                  <a:cubicBezTo>
                    <a:pt x="7919" y="15111"/>
                    <a:pt x="8682" y="15417"/>
                    <a:pt x="9380" y="15841"/>
                  </a:cubicBezTo>
                  <a:cubicBezTo>
                    <a:pt x="10269" y="16379"/>
                    <a:pt x="11705" y="18124"/>
                    <a:pt x="12994" y="18124"/>
                  </a:cubicBezTo>
                  <a:cubicBezTo>
                    <a:pt x="13366" y="18124"/>
                    <a:pt x="13726" y="17979"/>
                    <a:pt x="14057" y="17617"/>
                  </a:cubicBezTo>
                  <a:cubicBezTo>
                    <a:pt x="15232" y="16334"/>
                    <a:pt x="14144" y="13729"/>
                    <a:pt x="13765" y="12365"/>
                  </a:cubicBezTo>
                  <a:cubicBezTo>
                    <a:pt x="13021" y="9678"/>
                    <a:pt x="12035" y="7063"/>
                    <a:pt x="10822" y="4554"/>
                  </a:cubicBezTo>
                  <a:cubicBezTo>
                    <a:pt x="10045" y="2947"/>
                    <a:pt x="9009" y="275"/>
                    <a:pt x="6928" y="20"/>
                  </a:cubicBezTo>
                  <a:cubicBezTo>
                    <a:pt x="6821" y="7"/>
                    <a:pt x="6717" y="1"/>
                    <a:pt x="661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6"/>
            <p:cNvSpPr/>
            <p:nvPr/>
          </p:nvSpPr>
          <p:spPr>
            <a:xfrm>
              <a:off x="1249475" y="687875"/>
              <a:ext cx="39200" cy="38325"/>
            </a:xfrm>
            <a:custGeom>
              <a:rect b="b" l="l" r="r" t="t"/>
              <a:pathLst>
                <a:path extrusionOk="0" h="1533" w="1568">
                  <a:moveTo>
                    <a:pt x="783" y="1"/>
                  </a:moveTo>
                  <a:cubicBezTo>
                    <a:pt x="383" y="1"/>
                    <a:pt x="0" y="354"/>
                    <a:pt x="18" y="767"/>
                  </a:cubicBezTo>
                  <a:cubicBezTo>
                    <a:pt x="36" y="1180"/>
                    <a:pt x="355" y="1532"/>
                    <a:pt x="783" y="1532"/>
                  </a:cubicBezTo>
                  <a:cubicBezTo>
                    <a:pt x="1184" y="1532"/>
                    <a:pt x="1568" y="1180"/>
                    <a:pt x="1550" y="767"/>
                  </a:cubicBezTo>
                  <a:cubicBezTo>
                    <a:pt x="1532" y="353"/>
                    <a:pt x="1213" y="1"/>
                    <a:pt x="78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6"/>
            <p:cNvSpPr/>
            <p:nvPr/>
          </p:nvSpPr>
          <p:spPr>
            <a:xfrm>
              <a:off x="1263400" y="618825"/>
              <a:ext cx="41225" cy="31975"/>
            </a:xfrm>
            <a:custGeom>
              <a:rect b="b" l="l" r="r" t="t"/>
              <a:pathLst>
                <a:path extrusionOk="0" h="1279" w="1649">
                  <a:moveTo>
                    <a:pt x="824" y="0"/>
                  </a:moveTo>
                  <a:cubicBezTo>
                    <a:pt x="2" y="0"/>
                    <a:pt x="1" y="1278"/>
                    <a:pt x="824" y="1278"/>
                  </a:cubicBezTo>
                  <a:cubicBezTo>
                    <a:pt x="1648" y="1278"/>
                    <a:pt x="1648" y="0"/>
                    <a:pt x="82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6"/>
            <p:cNvSpPr/>
            <p:nvPr/>
          </p:nvSpPr>
          <p:spPr>
            <a:xfrm>
              <a:off x="1285750" y="544900"/>
              <a:ext cx="41350" cy="40375"/>
            </a:xfrm>
            <a:custGeom>
              <a:rect b="b" l="l" r="r" t="t"/>
              <a:pathLst>
                <a:path extrusionOk="0" h="1615" w="1654">
                  <a:moveTo>
                    <a:pt x="828" y="0"/>
                  </a:moveTo>
                  <a:cubicBezTo>
                    <a:pt x="405" y="0"/>
                    <a:pt x="0" y="371"/>
                    <a:pt x="19" y="807"/>
                  </a:cubicBezTo>
                  <a:cubicBezTo>
                    <a:pt x="39" y="1243"/>
                    <a:pt x="375" y="1615"/>
                    <a:pt x="828" y="1615"/>
                  </a:cubicBezTo>
                  <a:cubicBezTo>
                    <a:pt x="1249" y="1615"/>
                    <a:pt x="1654" y="1243"/>
                    <a:pt x="1635" y="807"/>
                  </a:cubicBezTo>
                  <a:cubicBezTo>
                    <a:pt x="1616" y="371"/>
                    <a:pt x="1279" y="0"/>
                    <a:pt x="82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6"/>
            <p:cNvSpPr/>
            <p:nvPr/>
          </p:nvSpPr>
          <p:spPr>
            <a:xfrm>
              <a:off x="1302075" y="479100"/>
              <a:ext cx="48550" cy="47425"/>
            </a:xfrm>
            <a:custGeom>
              <a:rect b="b" l="l" r="r" t="t"/>
              <a:pathLst>
                <a:path extrusionOk="0" h="1897" w="1942">
                  <a:moveTo>
                    <a:pt x="971" y="1"/>
                  </a:moveTo>
                  <a:cubicBezTo>
                    <a:pt x="475" y="1"/>
                    <a:pt x="1" y="437"/>
                    <a:pt x="23" y="948"/>
                  </a:cubicBezTo>
                  <a:cubicBezTo>
                    <a:pt x="46" y="1461"/>
                    <a:pt x="439" y="1896"/>
                    <a:pt x="971" y="1896"/>
                  </a:cubicBezTo>
                  <a:cubicBezTo>
                    <a:pt x="1466" y="1896"/>
                    <a:pt x="1941" y="1461"/>
                    <a:pt x="1919" y="948"/>
                  </a:cubicBezTo>
                  <a:cubicBezTo>
                    <a:pt x="1896" y="436"/>
                    <a:pt x="1503" y="1"/>
                    <a:pt x="97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6"/>
            <p:cNvSpPr/>
            <p:nvPr/>
          </p:nvSpPr>
          <p:spPr>
            <a:xfrm>
              <a:off x="1331000" y="407550"/>
              <a:ext cx="41250" cy="36650"/>
            </a:xfrm>
            <a:custGeom>
              <a:rect b="b" l="l" r="r" t="t"/>
              <a:pathLst>
                <a:path extrusionOk="0" h="1466" w="1650">
                  <a:moveTo>
                    <a:pt x="827" y="1"/>
                  </a:moveTo>
                  <a:cubicBezTo>
                    <a:pt x="636" y="1"/>
                    <a:pt x="444" y="73"/>
                    <a:pt x="294" y="211"/>
                  </a:cubicBezTo>
                  <a:cubicBezTo>
                    <a:pt x="0" y="481"/>
                    <a:pt x="27" y="960"/>
                    <a:pt x="282" y="1240"/>
                  </a:cubicBezTo>
                  <a:cubicBezTo>
                    <a:pt x="421" y="1391"/>
                    <a:pt x="612" y="1465"/>
                    <a:pt x="805" y="1465"/>
                  </a:cubicBezTo>
                  <a:cubicBezTo>
                    <a:pt x="967" y="1465"/>
                    <a:pt x="1130" y="1413"/>
                    <a:pt x="1262" y="1311"/>
                  </a:cubicBezTo>
                  <a:cubicBezTo>
                    <a:pt x="1607" y="1044"/>
                    <a:pt x="1649" y="523"/>
                    <a:pt x="1337" y="211"/>
                  </a:cubicBezTo>
                  <a:cubicBezTo>
                    <a:pt x="1195" y="69"/>
                    <a:pt x="1012" y="1"/>
                    <a:pt x="82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6"/>
            <p:cNvSpPr/>
            <p:nvPr/>
          </p:nvSpPr>
          <p:spPr>
            <a:xfrm>
              <a:off x="1392700" y="406950"/>
              <a:ext cx="41625" cy="32325"/>
            </a:xfrm>
            <a:custGeom>
              <a:rect b="b" l="l" r="r" t="t"/>
              <a:pathLst>
                <a:path extrusionOk="0" h="1293" w="1665">
                  <a:moveTo>
                    <a:pt x="833" y="1"/>
                  </a:moveTo>
                  <a:cubicBezTo>
                    <a:pt x="2" y="1"/>
                    <a:pt x="0" y="1293"/>
                    <a:pt x="833" y="1293"/>
                  </a:cubicBezTo>
                  <a:cubicBezTo>
                    <a:pt x="1665" y="1293"/>
                    <a:pt x="1665" y="1"/>
                    <a:pt x="83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6"/>
            <p:cNvSpPr/>
            <p:nvPr/>
          </p:nvSpPr>
          <p:spPr>
            <a:xfrm>
              <a:off x="1320850" y="631575"/>
              <a:ext cx="43500" cy="33175"/>
            </a:xfrm>
            <a:custGeom>
              <a:rect b="b" l="l" r="r" t="t"/>
              <a:pathLst>
                <a:path extrusionOk="0" h="1327" w="1740">
                  <a:moveTo>
                    <a:pt x="1019" y="1"/>
                  </a:moveTo>
                  <a:cubicBezTo>
                    <a:pt x="964" y="1"/>
                    <a:pt x="907" y="9"/>
                    <a:pt x="851" y="25"/>
                  </a:cubicBezTo>
                  <a:cubicBezTo>
                    <a:pt x="651" y="81"/>
                    <a:pt x="458" y="126"/>
                    <a:pt x="312" y="289"/>
                  </a:cubicBezTo>
                  <a:cubicBezTo>
                    <a:pt x="0" y="641"/>
                    <a:pt x="141" y="1137"/>
                    <a:pt x="577" y="1292"/>
                  </a:cubicBezTo>
                  <a:cubicBezTo>
                    <a:pt x="646" y="1317"/>
                    <a:pt x="715" y="1326"/>
                    <a:pt x="783" y="1326"/>
                  </a:cubicBezTo>
                  <a:cubicBezTo>
                    <a:pt x="920" y="1326"/>
                    <a:pt x="1054" y="1288"/>
                    <a:pt x="1190" y="1257"/>
                  </a:cubicBezTo>
                  <a:cubicBezTo>
                    <a:pt x="1516" y="1183"/>
                    <a:pt x="1739" y="789"/>
                    <a:pt x="1636" y="470"/>
                  </a:cubicBezTo>
                  <a:cubicBezTo>
                    <a:pt x="1548" y="198"/>
                    <a:pt x="1299" y="1"/>
                    <a:pt x="101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6"/>
            <p:cNvSpPr/>
            <p:nvPr/>
          </p:nvSpPr>
          <p:spPr>
            <a:xfrm>
              <a:off x="1391925" y="624375"/>
              <a:ext cx="37200" cy="28825"/>
            </a:xfrm>
            <a:custGeom>
              <a:rect b="b" l="l" r="r" t="t"/>
              <a:pathLst>
                <a:path extrusionOk="0" h="1153" w="1488">
                  <a:moveTo>
                    <a:pt x="572" y="1"/>
                  </a:moveTo>
                  <a:cubicBezTo>
                    <a:pt x="365" y="1"/>
                    <a:pt x="175" y="117"/>
                    <a:pt x="90" y="316"/>
                  </a:cubicBezTo>
                  <a:cubicBezTo>
                    <a:pt x="0" y="531"/>
                    <a:pt x="65" y="862"/>
                    <a:pt x="303" y="965"/>
                  </a:cubicBezTo>
                  <a:lnTo>
                    <a:pt x="587" y="1089"/>
                  </a:lnTo>
                  <a:cubicBezTo>
                    <a:pt x="683" y="1130"/>
                    <a:pt x="782" y="1152"/>
                    <a:pt x="878" y="1152"/>
                  </a:cubicBezTo>
                  <a:cubicBezTo>
                    <a:pt x="1083" y="1152"/>
                    <a:pt x="1270" y="1051"/>
                    <a:pt x="1365" y="827"/>
                  </a:cubicBezTo>
                  <a:cubicBezTo>
                    <a:pt x="1487" y="537"/>
                    <a:pt x="1332" y="165"/>
                    <a:pt x="1009" y="89"/>
                  </a:cubicBezTo>
                  <a:lnTo>
                    <a:pt x="703" y="16"/>
                  </a:lnTo>
                  <a:cubicBezTo>
                    <a:pt x="659" y="6"/>
                    <a:pt x="615" y="1"/>
                    <a:pt x="57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6"/>
            <p:cNvSpPr/>
            <p:nvPr/>
          </p:nvSpPr>
          <p:spPr>
            <a:xfrm>
              <a:off x="1442500" y="646600"/>
              <a:ext cx="46625" cy="36200"/>
            </a:xfrm>
            <a:custGeom>
              <a:rect b="b" l="l" r="r" t="t"/>
              <a:pathLst>
                <a:path extrusionOk="0" h="1448" w="1865">
                  <a:moveTo>
                    <a:pt x="933" y="0"/>
                  </a:moveTo>
                  <a:cubicBezTo>
                    <a:pt x="2" y="0"/>
                    <a:pt x="1" y="1448"/>
                    <a:pt x="933" y="1448"/>
                  </a:cubicBezTo>
                  <a:cubicBezTo>
                    <a:pt x="1865" y="1448"/>
                    <a:pt x="1865" y="0"/>
                    <a:pt x="93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6"/>
            <p:cNvSpPr/>
            <p:nvPr/>
          </p:nvSpPr>
          <p:spPr>
            <a:xfrm>
              <a:off x="1492775" y="681275"/>
              <a:ext cx="40750" cy="31625"/>
            </a:xfrm>
            <a:custGeom>
              <a:rect b="b" l="l" r="r" t="t"/>
              <a:pathLst>
                <a:path extrusionOk="0" h="1265" w="1630">
                  <a:moveTo>
                    <a:pt x="815" y="1"/>
                  </a:moveTo>
                  <a:cubicBezTo>
                    <a:pt x="2" y="1"/>
                    <a:pt x="0" y="1264"/>
                    <a:pt x="815" y="1264"/>
                  </a:cubicBezTo>
                  <a:cubicBezTo>
                    <a:pt x="1629" y="1264"/>
                    <a:pt x="1629" y="1"/>
                    <a:pt x="81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6"/>
            <p:cNvSpPr/>
            <p:nvPr/>
          </p:nvSpPr>
          <p:spPr>
            <a:xfrm>
              <a:off x="1469225" y="594600"/>
              <a:ext cx="33075" cy="25650"/>
            </a:xfrm>
            <a:custGeom>
              <a:rect b="b" l="l" r="r" t="t"/>
              <a:pathLst>
                <a:path extrusionOk="0" h="1026" w="1323">
                  <a:moveTo>
                    <a:pt x="661" y="0"/>
                  </a:moveTo>
                  <a:cubicBezTo>
                    <a:pt x="1" y="0"/>
                    <a:pt x="1" y="1026"/>
                    <a:pt x="661" y="1026"/>
                  </a:cubicBezTo>
                  <a:cubicBezTo>
                    <a:pt x="1322" y="1026"/>
                    <a:pt x="1322" y="0"/>
                    <a:pt x="66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6"/>
            <p:cNvSpPr/>
            <p:nvPr/>
          </p:nvSpPr>
          <p:spPr>
            <a:xfrm>
              <a:off x="1452450" y="516550"/>
              <a:ext cx="41675" cy="32300"/>
            </a:xfrm>
            <a:custGeom>
              <a:rect b="b" l="l" r="r" t="t"/>
              <a:pathLst>
                <a:path extrusionOk="0" h="1292" w="1667">
                  <a:moveTo>
                    <a:pt x="834" y="0"/>
                  </a:moveTo>
                  <a:cubicBezTo>
                    <a:pt x="3" y="0"/>
                    <a:pt x="0" y="1292"/>
                    <a:pt x="834" y="1292"/>
                  </a:cubicBezTo>
                  <a:cubicBezTo>
                    <a:pt x="1666" y="1292"/>
                    <a:pt x="1666" y="0"/>
                    <a:pt x="83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6"/>
            <p:cNvSpPr/>
            <p:nvPr/>
          </p:nvSpPr>
          <p:spPr>
            <a:xfrm>
              <a:off x="1432000" y="454000"/>
              <a:ext cx="31925" cy="27850"/>
            </a:xfrm>
            <a:custGeom>
              <a:rect b="b" l="l" r="r" t="t"/>
              <a:pathLst>
                <a:path extrusionOk="0" h="1114" w="1277">
                  <a:moveTo>
                    <a:pt x="657" y="0"/>
                  </a:moveTo>
                  <a:cubicBezTo>
                    <a:pt x="584" y="0"/>
                    <a:pt x="510" y="14"/>
                    <a:pt x="439" y="44"/>
                  </a:cubicBezTo>
                  <a:cubicBezTo>
                    <a:pt x="133" y="174"/>
                    <a:pt x="1" y="550"/>
                    <a:pt x="171" y="841"/>
                  </a:cubicBezTo>
                  <a:cubicBezTo>
                    <a:pt x="276" y="1021"/>
                    <a:pt x="463" y="1114"/>
                    <a:pt x="655" y="1114"/>
                  </a:cubicBezTo>
                  <a:cubicBezTo>
                    <a:pt x="751" y="1114"/>
                    <a:pt x="849" y="1090"/>
                    <a:pt x="939" y="1043"/>
                  </a:cubicBezTo>
                  <a:cubicBezTo>
                    <a:pt x="1202" y="904"/>
                    <a:pt x="1276" y="574"/>
                    <a:pt x="1161" y="320"/>
                  </a:cubicBezTo>
                  <a:cubicBezTo>
                    <a:pt x="1069" y="117"/>
                    <a:pt x="867" y="0"/>
                    <a:pt x="65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6"/>
            <p:cNvSpPr/>
            <p:nvPr/>
          </p:nvSpPr>
          <p:spPr>
            <a:xfrm>
              <a:off x="1369575" y="447375"/>
              <a:ext cx="23125" cy="17925"/>
            </a:xfrm>
            <a:custGeom>
              <a:rect b="b" l="l" r="r" t="t"/>
              <a:pathLst>
                <a:path extrusionOk="0" h="717" w="925">
                  <a:moveTo>
                    <a:pt x="463" y="0"/>
                  </a:moveTo>
                  <a:cubicBezTo>
                    <a:pt x="2" y="0"/>
                    <a:pt x="1" y="716"/>
                    <a:pt x="463" y="716"/>
                  </a:cubicBezTo>
                  <a:cubicBezTo>
                    <a:pt x="924" y="716"/>
                    <a:pt x="924" y="0"/>
                    <a:pt x="46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6"/>
            <p:cNvSpPr/>
            <p:nvPr/>
          </p:nvSpPr>
          <p:spPr>
            <a:xfrm>
              <a:off x="1369475" y="378475"/>
              <a:ext cx="20875" cy="16200"/>
            </a:xfrm>
            <a:custGeom>
              <a:rect b="b" l="l" r="r" t="t"/>
              <a:pathLst>
                <a:path extrusionOk="0" h="648" w="835">
                  <a:moveTo>
                    <a:pt x="416" y="1"/>
                  </a:moveTo>
                  <a:cubicBezTo>
                    <a:pt x="1" y="1"/>
                    <a:pt x="1" y="647"/>
                    <a:pt x="416" y="647"/>
                  </a:cubicBezTo>
                  <a:cubicBezTo>
                    <a:pt x="833" y="647"/>
                    <a:pt x="834" y="1"/>
                    <a:pt x="41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6"/>
            <p:cNvSpPr/>
            <p:nvPr/>
          </p:nvSpPr>
          <p:spPr>
            <a:xfrm>
              <a:off x="1241200" y="474125"/>
              <a:ext cx="18350" cy="14225"/>
            </a:xfrm>
            <a:custGeom>
              <a:rect b="b" l="l" r="r" t="t"/>
              <a:pathLst>
                <a:path extrusionOk="0" h="569" w="734">
                  <a:moveTo>
                    <a:pt x="367" y="0"/>
                  </a:moveTo>
                  <a:cubicBezTo>
                    <a:pt x="2" y="0"/>
                    <a:pt x="1" y="568"/>
                    <a:pt x="367" y="568"/>
                  </a:cubicBezTo>
                  <a:cubicBezTo>
                    <a:pt x="734" y="568"/>
                    <a:pt x="734" y="0"/>
                    <a:pt x="36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6"/>
            <p:cNvSpPr/>
            <p:nvPr/>
          </p:nvSpPr>
          <p:spPr>
            <a:xfrm>
              <a:off x="1246775" y="444750"/>
              <a:ext cx="17200" cy="17275"/>
            </a:xfrm>
            <a:custGeom>
              <a:rect b="b" l="l" r="r" t="t"/>
              <a:pathLst>
                <a:path extrusionOk="0" h="691" w="688">
                  <a:moveTo>
                    <a:pt x="344" y="0"/>
                  </a:moveTo>
                  <a:cubicBezTo>
                    <a:pt x="200" y="0"/>
                    <a:pt x="57" y="76"/>
                    <a:pt x="36" y="229"/>
                  </a:cubicBezTo>
                  <a:lnTo>
                    <a:pt x="30" y="277"/>
                  </a:lnTo>
                  <a:cubicBezTo>
                    <a:pt x="0" y="482"/>
                    <a:pt x="114" y="690"/>
                    <a:pt x="345" y="690"/>
                  </a:cubicBezTo>
                  <a:cubicBezTo>
                    <a:pt x="575" y="690"/>
                    <a:pt x="687" y="482"/>
                    <a:pt x="658" y="277"/>
                  </a:cubicBezTo>
                  <a:lnTo>
                    <a:pt x="652" y="229"/>
                  </a:lnTo>
                  <a:cubicBezTo>
                    <a:pt x="631" y="76"/>
                    <a:pt x="487" y="0"/>
                    <a:pt x="34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6"/>
            <p:cNvSpPr/>
            <p:nvPr/>
          </p:nvSpPr>
          <p:spPr>
            <a:xfrm>
              <a:off x="1501800" y="644275"/>
              <a:ext cx="22675" cy="17600"/>
            </a:xfrm>
            <a:custGeom>
              <a:rect b="b" l="l" r="r" t="t"/>
              <a:pathLst>
                <a:path extrusionOk="0" h="704" w="907">
                  <a:moveTo>
                    <a:pt x="454" y="1"/>
                  </a:moveTo>
                  <a:cubicBezTo>
                    <a:pt x="2" y="1"/>
                    <a:pt x="1" y="703"/>
                    <a:pt x="454" y="703"/>
                  </a:cubicBezTo>
                  <a:cubicBezTo>
                    <a:pt x="907" y="703"/>
                    <a:pt x="907" y="1"/>
                    <a:pt x="45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6"/>
            <p:cNvSpPr/>
            <p:nvPr/>
          </p:nvSpPr>
          <p:spPr>
            <a:xfrm>
              <a:off x="1366875" y="291525"/>
              <a:ext cx="23575" cy="18275"/>
            </a:xfrm>
            <a:custGeom>
              <a:rect b="b" l="l" r="r" t="t"/>
              <a:pathLst>
                <a:path extrusionOk="0" h="731" w="943">
                  <a:moveTo>
                    <a:pt x="471" y="1"/>
                  </a:moveTo>
                  <a:cubicBezTo>
                    <a:pt x="2" y="1"/>
                    <a:pt x="0" y="731"/>
                    <a:pt x="471" y="731"/>
                  </a:cubicBezTo>
                  <a:cubicBezTo>
                    <a:pt x="942" y="731"/>
                    <a:pt x="942" y="1"/>
                    <a:pt x="47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6"/>
            <p:cNvSpPr/>
            <p:nvPr/>
          </p:nvSpPr>
          <p:spPr>
            <a:xfrm>
              <a:off x="1207125" y="771375"/>
              <a:ext cx="19275" cy="14950"/>
            </a:xfrm>
            <a:custGeom>
              <a:rect b="b" l="l" r="r" t="t"/>
              <a:pathLst>
                <a:path extrusionOk="0" h="598" w="771">
                  <a:moveTo>
                    <a:pt x="385" y="1"/>
                  </a:moveTo>
                  <a:cubicBezTo>
                    <a:pt x="2" y="1"/>
                    <a:pt x="1" y="598"/>
                    <a:pt x="385" y="598"/>
                  </a:cubicBezTo>
                  <a:cubicBezTo>
                    <a:pt x="771" y="598"/>
                    <a:pt x="771" y="1"/>
                    <a:pt x="38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2" name="Google Shape;6072;p66"/>
          <p:cNvGrpSpPr/>
          <p:nvPr/>
        </p:nvGrpSpPr>
        <p:grpSpPr>
          <a:xfrm>
            <a:off x="1302215" y="1240875"/>
            <a:ext cx="484850" cy="654550"/>
            <a:chOff x="1726775" y="238100"/>
            <a:chExt cx="484850" cy="654550"/>
          </a:xfrm>
        </p:grpSpPr>
        <p:sp>
          <p:nvSpPr>
            <p:cNvPr id="6073" name="Google Shape;6073;p66"/>
            <p:cNvSpPr/>
            <p:nvPr/>
          </p:nvSpPr>
          <p:spPr>
            <a:xfrm>
              <a:off x="1747075" y="262650"/>
              <a:ext cx="464550" cy="630000"/>
            </a:xfrm>
            <a:custGeom>
              <a:rect b="b" l="l" r="r" t="t"/>
              <a:pathLst>
                <a:path extrusionOk="0" h="25200" w="18582">
                  <a:moveTo>
                    <a:pt x="6073" y="6960"/>
                  </a:moveTo>
                  <a:cubicBezTo>
                    <a:pt x="6070" y="7000"/>
                    <a:pt x="6063" y="7037"/>
                    <a:pt x="6062" y="7077"/>
                  </a:cubicBezTo>
                  <a:cubicBezTo>
                    <a:pt x="6062" y="7041"/>
                    <a:pt x="6063" y="7005"/>
                    <a:pt x="6066" y="6970"/>
                  </a:cubicBezTo>
                  <a:lnTo>
                    <a:pt x="6067" y="6970"/>
                  </a:lnTo>
                  <a:cubicBezTo>
                    <a:pt x="6069" y="6966"/>
                    <a:pt x="6070" y="6964"/>
                    <a:pt x="6073" y="6960"/>
                  </a:cubicBezTo>
                  <a:close/>
                  <a:moveTo>
                    <a:pt x="16997" y="7545"/>
                  </a:moveTo>
                  <a:cubicBezTo>
                    <a:pt x="16993" y="7586"/>
                    <a:pt x="16989" y="7626"/>
                    <a:pt x="16986" y="7667"/>
                  </a:cubicBezTo>
                  <a:cubicBezTo>
                    <a:pt x="16988" y="7627"/>
                    <a:pt x="16992" y="7586"/>
                    <a:pt x="16995" y="7545"/>
                  </a:cubicBezTo>
                  <a:close/>
                  <a:moveTo>
                    <a:pt x="16945" y="8015"/>
                  </a:moveTo>
                  <a:cubicBezTo>
                    <a:pt x="16944" y="8025"/>
                    <a:pt x="16942" y="8035"/>
                    <a:pt x="16941" y="8046"/>
                  </a:cubicBezTo>
                  <a:cubicBezTo>
                    <a:pt x="16941" y="8035"/>
                    <a:pt x="16942" y="8025"/>
                    <a:pt x="16944" y="8015"/>
                  </a:cubicBezTo>
                  <a:close/>
                  <a:moveTo>
                    <a:pt x="8680" y="8040"/>
                  </a:moveTo>
                  <a:cubicBezTo>
                    <a:pt x="8868" y="8040"/>
                    <a:pt x="9047" y="8053"/>
                    <a:pt x="9208" y="8077"/>
                  </a:cubicBezTo>
                  <a:lnTo>
                    <a:pt x="9209" y="8077"/>
                  </a:lnTo>
                  <a:cubicBezTo>
                    <a:pt x="9402" y="8134"/>
                    <a:pt x="9588" y="8214"/>
                    <a:pt x="9763" y="8316"/>
                  </a:cubicBezTo>
                  <a:cubicBezTo>
                    <a:pt x="9241" y="8915"/>
                    <a:pt x="8420" y="9343"/>
                    <a:pt x="7651" y="9345"/>
                  </a:cubicBezTo>
                  <a:lnTo>
                    <a:pt x="7589" y="9345"/>
                  </a:lnTo>
                  <a:cubicBezTo>
                    <a:pt x="7063" y="9330"/>
                    <a:pt x="6705" y="9122"/>
                    <a:pt x="6467" y="8812"/>
                  </a:cubicBezTo>
                  <a:cubicBezTo>
                    <a:pt x="6924" y="8269"/>
                    <a:pt x="7886" y="8040"/>
                    <a:pt x="8680" y="8040"/>
                  </a:cubicBezTo>
                  <a:close/>
                  <a:moveTo>
                    <a:pt x="16509" y="9640"/>
                  </a:moveTo>
                  <a:cubicBezTo>
                    <a:pt x="16473" y="9725"/>
                    <a:pt x="16436" y="9808"/>
                    <a:pt x="16396" y="9889"/>
                  </a:cubicBezTo>
                  <a:cubicBezTo>
                    <a:pt x="16434" y="9807"/>
                    <a:pt x="16472" y="9724"/>
                    <a:pt x="16508" y="9640"/>
                  </a:cubicBezTo>
                  <a:close/>
                  <a:moveTo>
                    <a:pt x="18312" y="14622"/>
                  </a:moveTo>
                  <a:lnTo>
                    <a:pt x="18312" y="14626"/>
                  </a:lnTo>
                  <a:lnTo>
                    <a:pt x="18312" y="14626"/>
                  </a:lnTo>
                  <a:cubicBezTo>
                    <a:pt x="18312" y="14625"/>
                    <a:pt x="18312" y="14623"/>
                    <a:pt x="18312" y="14622"/>
                  </a:cubicBezTo>
                  <a:close/>
                  <a:moveTo>
                    <a:pt x="18320" y="15785"/>
                  </a:moveTo>
                  <a:lnTo>
                    <a:pt x="18320" y="15794"/>
                  </a:lnTo>
                  <a:cubicBezTo>
                    <a:pt x="18320" y="15800"/>
                    <a:pt x="18319" y="15806"/>
                    <a:pt x="18318" y="15814"/>
                  </a:cubicBezTo>
                  <a:cubicBezTo>
                    <a:pt x="18318" y="15820"/>
                    <a:pt x="18315" y="15829"/>
                    <a:pt x="18315" y="15838"/>
                  </a:cubicBezTo>
                  <a:cubicBezTo>
                    <a:pt x="18315" y="15821"/>
                    <a:pt x="18319" y="15803"/>
                    <a:pt x="18320" y="15785"/>
                  </a:cubicBezTo>
                  <a:close/>
                  <a:moveTo>
                    <a:pt x="18246" y="16324"/>
                  </a:moveTo>
                  <a:cubicBezTo>
                    <a:pt x="18244" y="16330"/>
                    <a:pt x="18244" y="16336"/>
                    <a:pt x="18243" y="16342"/>
                  </a:cubicBezTo>
                  <a:cubicBezTo>
                    <a:pt x="18240" y="16360"/>
                    <a:pt x="18237" y="16379"/>
                    <a:pt x="18234" y="16398"/>
                  </a:cubicBezTo>
                  <a:cubicBezTo>
                    <a:pt x="18232" y="16402"/>
                    <a:pt x="18231" y="16407"/>
                    <a:pt x="18230" y="16410"/>
                  </a:cubicBezTo>
                  <a:cubicBezTo>
                    <a:pt x="18235" y="16382"/>
                    <a:pt x="18240" y="16353"/>
                    <a:pt x="18244" y="16324"/>
                  </a:cubicBezTo>
                  <a:close/>
                  <a:moveTo>
                    <a:pt x="9659" y="15391"/>
                  </a:moveTo>
                  <a:cubicBezTo>
                    <a:pt x="10111" y="15391"/>
                    <a:pt x="10565" y="15489"/>
                    <a:pt x="10943" y="15690"/>
                  </a:cubicBezTo>
                  <a:cubicBezTo>
                    <a:pt x="11049" y="15746"/>
                    <a:pt x="11151" y="15812"/>
                    <a:pt x="11246" y="15887"/>
                  </a:cubicBezTo>
                  <a:lnTo>
                    <a:pt x="11247" y="15887"/>
                  </a:lnTo>
                  <a:cubicBezTo>
                    <a:pt x="11261" y="15898"/>
                    <a:pt x="11273" y="15911"/>
                    <a:pt x="11287" y="15922"/>
                  </a:cubicBezTo>
                  <a:cubicBezTo>
                    <a:pt x="11332" y="15943"/>
                    <a:pt x="11372" y="15971"/>
                    <a:pt x="11416" y="15992"/>
                  </a:cubicBezTo>
                  <a:cubicBezTo>
                    <a:pt x="10990" y="17041"/>
                    <a:pt x="10012" y="17986"/>
                    <a:pt x="8953" y="17987"/>
                  </a:cubicBezTo>
                  <a:lnTo>
                    <a:pt x="8910" y="17987"/>
                  </a:lnTo>
                  <a:cubicBezTo>
                    <a:pt x="7981" y="17967"/>
                    <a:pt x="7517" y="17339"/>
                    <a:pt x="7282" y="16564"/>
                  </a:cubicBezTo>
                  <a:cubicBezTo>
                    <a:pt x="7572" y="15940"/>
                    <a:pt x="8157" y="15607"/>
                    <a:pt x="8852" y="15505"/>
                  </a:cubicBezTo>
                  <a:cubicBezTo>
                    <a:pt x="9114" y="15430"/>
                    <a:pt x="9387" y="15392"/>
                    <a:pt x="9659" y="15391"/>
                  </a:cubicBezTo>
                  <a:close/>
                  <a:moveTo>
                    <a:pt x="8564" y="0"/>
                  </a:moveTo>
                  <a:cubicBezTo>
                    <a:pt x="8555" y="0"/>
                    <a:pt x="8545" y="0"/>
                    <a:pt x="8536" y="0"/>
                  </a:cubicBezTo>
                  <a:cubicBezTo>
                    <a:pt x="7414" y="1"/>
                    <a:pt x="6317" y="94"/>
                    <a:pt x="5340" y="206"/>
                  </a:cubicBezTo>
                  <a:cubicBezTo>
                    <a:pt x="3839" y="379"/>
                    <a:pt x="2085" y="666"/>
                    <a:pt x="1170" y="2006"/>
                  </a:cubicBezTo>
                  <a:cubicBezTo>
                    <a:pt x="705" y="2683"/>
                    <a:pt x="510" y="3582"/>
                    <a:pt x="425" y="4514"/>
                  </a:cubicBezTo>
                  <a:cubicBezTo>
                    <a:pt x="238" y="5424"/>
                    <a:pt x="185" y="6382"/>
                    <a:pt x="130" y="7351"/>
                  </a:cubicBezTo>
                  <a:cubicBezTo>
                    <a:pt x="0" y="9528"/>
                    <a:pt x="58" y="11707"/>
                    <a:pt x="284" y="13875"/>
                  </a:cubicBezTo>
                  <a:lnTo>
                    <a:pt x="283" y="13859"/>
                  </a:lnTo>
                  <a:lnTo>
                    <a:pt x="523" y="16164"/>
                  </a:lnTo>
                  <a:cubicBezTo>
                    <a:pt x="555" y="16484"/>
                    <a:pt x="592" y="16803"/>
                    <a:pt x="633" y="17123"/>
                  </a:cubicBezTo>
                  <a:cubicBezTo>
                    <a:pt x="876" y="19050"/>
                    <a:pt x="1018" y="21480"/>
                    <a:pt x="1999" y="23202"/>
                  </a:cubicBezTo>
                  <a:cubicBezTo>
                    <a:pt x="2871" y="24724"/>
                    <a:pt x="4599" y="25199"/>
                    <a:pt x="6295" y="25200"/>
                  </a:cubicBezTo>
                  <a:cubicBezTo>
                    <a:pt x="9829" y="25195"/>
                    <a:pt x="14954" y="24262"/>
                    <a:pt x="17255" y="21348"/>
                  </a:cubicBezTo>
                  <a:lnTo>
                    <a:pt x="17257" y="21344"/>
                  </a:lnTo>
                  <a:cubicBezTo>
                    <a:pt x="17264" y="21336"/>
                    <a:pt x="17269" y="21326"/>
                    <a:pt x="17276" y="21318"/>
                  </a:cubicBezTo>
                  <a:cubicBezTo>
                    <a:pt x="17400" y="21159"/>
                    <a:pt x="17517" y="20995"/>
                    <a:pt x="17625" y="20824"/>
                  </a:cubicBezTo>
                  <a:cubicBezTo>
                    <a:pt x="17662" y="20764"/>
                    <a:pt x="17694" y="20702"/>
                    <a:pt x="17730" y="20641"/>
                  </a:cubicBezTo>
                  <a:cubicBezTo>
                    <a:pt x="17802" y="20519"/>
                    <a:pt x="17872" y="20397"/>
                    <a:pt x="17936" y="20271"/>
                  </a:cubicBezTo>
                  <a:cubicBezTo>
                    <a:pt x="17947" y="20248"/>
                    <a:pt x="17961" y="20227"/>
                    <a:pt x="17972" y="20205"/>
                  </a:cubicBezTo>
                  <a:cubicBezTo>
                    <a:pt x="18001" y="20145"/>
                    <a:pt x="18022" y="20082"/>
                    <a:pt x="18050" y="20021"/>
                  </a:cubicBezTo>
                  <a:cubicBezTo>
                    <a:pt x="18093" y="19922"/>
                    <a:pt x="18136" y="19824"/>
                    <a:pt x="18175" y="19723"/>
                  </a:cubicBezTo>
                  <a:cubicBezTo>
                    <a:pt x="18208" y="19635"/>
                    <a:pt x="18237" y="19548"/>
                    <a:pt x="18267" y="19459"/>
                  </a:cubicBezTo>
                  <a:cubicBezTo>
                    <a:pt x="18300" y="19358"/>
                    <a:pt x="18333" y="19256"/>
                    <a:pt x="18362" y="19152"/>
                  </a:cubicBezTo>
                  <a:cubicBezTo>
                    <a:pt x="18371" y="19120"/>
                    <a:pt x="18384" y="19089"/>
                    <a:pt x="18392" y="19056"/>
                  </a:cubicBezTo>
                  <a:cubicBezTo>
                    <a:pt x="18422" y="18940"/>
                    <a:pt x="18447" y="18821"/>
                    <a:pt x="18471" y="18702"/>
                  </a:cubicBezTo>
                  <a:cubicBezTo>
                    <a:pt x="18475" y="18684"/>
                    <a:pt x="18477" y="18665"/>
                    <a:pt x="18481" y="18646"/>
                  </a:cubicBezTo>
                  <a:cubicBezTo>
                    <a:pt x="18513" y="18471"/>
                    <a:pt x="18539" y="18295"/>
                    <a:pt x="18556" y="18118"/>
                  </a:cubicBezTo>
                  <a:cubicBezTo>
                    <a:pt x="18557" y="18111"/>
                    <a:pt x="18558" y="18104"/>
                    <a:pt x="18558" y="18098"/>
                  </a:cubicBezTo>
                  <a:cubicBezTo>
                    <a:pt x="18569" y="17986"/>
                    <a:pt x="18576" y="17875"/>
                    <a:pt x="18581" y="17762"/>
                  </a:cubicBezTo>
                  <a:cubicBezTo>
                    <a:pt x="18582" y="17708"/>
                    <a:pt x="18581" y="17652"/>
                    <a:pt x="18581" y="17598"/>
                  </a:cubicBezTo>
                  <a:cubicBezTo>
                    <a:pt x="18581" y="17549"/>
                    <a:pt x="18582" y="17501"/>
                    <a:pt x="18581" y="17452"/>
                  </a:cubicBezTo>
                  <a:cubicBezTo>
                    <a:pt x="18578" y="17276"/>
                    <a:pt x="18571" y="17101"/>
                    <a:pt x="18552" y="16926"/>
                  </a:cubicBezTo>
                  <a:lnTo>
                    <a:pt x="18312" y="14626"/>
                  </a:lnTo>
                  <a:lnTo>
                    <a:pt x="18312" y="14626"/>
                  </a:lnTo>
                  <a:cubicBezTo>
                    <a:pt x="18313" y="14631"/>
                    <a:pt x="18312" y="14637"/>
                    <a:pt x="18312" y="14643"/>
                  </a:cubicBezTo>
                  <a:lnTo>
                    <a:pt x="18312" y="14643"/>
                  </a:lnTo>
                  <a:cubicBezTo>
                    <a:pt x="18279" y="14300"/>
                    <a:pt x="18215" y="13961"/>
                    <a:pt x="18121" y="13630"/>
                  </a:cubicBezTo>
                  <a:cubicBezTo>
                    <a:pt x="17903" y="12862"/>
                    <a:pt x="17511" y="12149"/>
                    <a:pt x="17016" y="11529"/>
                  </a:cubicBezTo>
                  <a:cubicBezTo>
                    <a:pt x="16992" y="11499"/>
                    <a:pt x="16963" y="11467"/>
                    <a:pt x="16933" y="11434"/>
                  </a:cubicBezTo>
                  <a:cubicBezTo>
                    <a:pt x="16961" y="11347"/>
                    <a:pt x="16987" y="11258"/>
                    <a:pt x="17011" y="11169"/>
                  </a:cubicBezTo>
                  <a:cubicBezTo>
                    <a:pt x="17017" y="11149"/>
                    <a:pt x="17024" y="11128"/>
                    <a:pt x="17029" y="11108"/>
                  </a:cubicBezTo>
                  <a:cubicBezTo>
                    <a:pt x="17031" y="11098"/>
                    <a:pt x="17034" y="11087"/>
                    <a:pt x="17036" y="11078"/>
                  </a:cubicBezTo>
                  <a:cubicBezTo>
                    <a:pt x="17066" y="10959"/>
                    <a:pt x="17093" y="10839"/>
                    <a:pt x="17117" y="10717"/>
                  </a:cubicBezTo>
                  <a:cubicBezTo>
                    <a:pt x="17120" y="10699"/>
                    <a:pt x="17123" y="10680"/>
                    <a:pt x="17126" y="10662"/>
                  </a:cubicBezTo>
                  <a:cubicBezTo>
                    <a:pt x="17145" y="10559"/>
                    <a:pt x="17162" y="10454"/>
                    <a:pt x="17178" y="10350"/>
                  </a:cubicBezTo>
                  <a:cubicBezTo>
                    <a:pt x="17183" y="10309"/>
                    <a:pt x="17188" y="10269"/>
                    <a:pt x="17192" y="10230"/>
                  </a:cubicBezTo>
                  <a:cubicBezTo>
                    <a:pt x="17203" y="10144"/>
                    <a:pt x="17213" y="10058"/>
                    <a:pt x="17221" y="9972"/>
                  </a:cubicBezTo>
                  <a:cubicBezTo>
                    <a:pt x="17225" y="9931"/>
                    <a:pt x="17228" y="9890"/>
                    <a:pt x="17232" y="9850"/>
                  </a:cubicBezTo>
                  <a:cubicBezTo>
                    <a:pt x="17239" y="9751"/>
                    <a:pt x="17246" y="9652"/>
                    <a:pt x="17250" y="9554"/>
                  </a:cubicBezTo>
                  <a:cubicBezTo>
                    <a:pt x="17251" y="9534"/>
                    <a:pt x="17254" y="9515"/>
                    <a:pt x="17254" y="9496"/>
                  </a:cubicBezTo>
                  <a:cubicBezTo>
                    <a:pt x="17254" y="9485"/>
                    <a:pt x="17255" y="9474"/>
                    <a:pt x="17255" y="9463"/>
                  </a:cubicBezTo>
                  <a:cubicBezTo>
                    <a:pt x="17269" y="9043"/>
                    <a:pt x="17255" y="8623"/>
                    <a:pt x="17213" y="8205"/>
                  </a:cubicBezTo>
                  <a:lnTo>
                    <a:pt x="16973" y="5900"/>
                  </a:lnTo>
                  <a:lnTo>
                    <a:pt x="16973" y="5900"/>
                  </a:lnTo>
                  <a:cubicBezTo>
                    <a:pt x="16973" y="5903"/>
                    <a:pt x="16973" y="5906"/>
                    <a:pt x="16973" y="5908"/>
                  </a:cubicBezTo>
                  <a:lnTo>
                    <a:pt x="16973" y="5908"/>
                  </a:lnTo>
                  <a:cubicBezTo>
                    <a:pt x="16847" y="4689"/>
                    <a:pt x="16461" y="3479"/>
                    <a:pt x="15690" y="2533"/>
                  </a:cubicBezTo>
                  <a:cubicBezTo>
                    <a:pt x="14055" y="522"/>
                    <a:pt x="11241" y="0"/>
                    <a:pt x="8564"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6"/>
            <p:cNvSpPr/>
            <p:nvPr/>
          </p:nvSpPr>
          <p:spPr>
            <a:xfrm>
              <a:off x="1874075" y="379900"/>
              <a:ext cx="115875" cy="108325"/>
            </a:xfrm>
            <a:custGeom>
              <a:rect b="b" l="l" r="r" t="t"/>
              <a:pathLst>
                <a:path extrusionOk="0" h="4333" w="4635">
                  <a:moveTo>
                    <a:pt x="2376" y="0"/>
                  </a:moveTo>
                  <a:cubicBezTo>
                    <a:pt x="2342" y="0"/>
                    <a:pt x="2308" y="0"/>
                    <a:pt x="2273" y="3"/>
                  </a:cubicBezTo>
                  <a:cubicBezTo>
                    <a:pt x="1992" y="16"/>
                    <a:pt x="1714" y="66"/>
                    <a:pt x="1446" y="151"/>
                  </a:cubicBezTo>
                  <a:cubicBezTo>
                    <a:pt x="1195" y="170"/>
                    <a:pt x="952" y="250"/>
                    <a:pt x="753" y="402"/>
                  </a:cubicBezTo>
                  <a:cubicBezTo>
                    <a:pt x="709" y="439"/>
                    <a:pt x="670" y="477"/>
                    <a:pt x="634" y="519"/>
                  </a:cubicBezTo>
                  <a:cubicBezTo>
                    <a:pt x="591" y="522"/>
                    <a:pt x="548" y="531"/>
                    <a:pt x="508" y="545"/>
                  </a:cubicBezTo>
                  <a:cubicBezTo>
                    <a:pt x="499" y="548"/>
                    <a:pt x="491" y="551"/>
                    <a:pt x="482" y="553"/>
                  </a:cubicBezTo>
                  <a:cubicBezTo>
                    <a:pt x="445" y="569"/>
                    <a:pt x="409" y="590"/>
                    <a:pt x="378" y="617"/>
                  </a:cubicBezTo>
                  <a:cubicBezTo>
                    <a:pt x="372" y="621"/>
                    <a:pt x="367" y="626"/>
                    <a:pt x="362" y="631"/>
                  </a:cubicBezTo>
                  <a:cubicBezTo>
                    <a:pt x="349" y="643"/>
                    <a:pt x="336" y="656"/>
                    <a:pt x="324" y="669"/>
                  </a:cubicBezTo>
                  <a:cubicBezTo>
                    <a:pt x="309" y="690"/>
                    <a:pt x="296" y="710"/>
                    <a:pt x="285" y="732"/>
                  </a:cubicBezTo>
                  <a:cubicBezTo>
                    <a:pt x="283" y="735"/>
                    <a:pt x="281" y="738"/>
                    <a:pt x="279" y="741"/>
                  </a:cubicBezTo>
                  <a:cubicBezTo>
                    <a:pt x="277" y="745"/>
                    <a:pt x="277" y="745"/>
                    <a:pt x="277" y="746"/>
                  </a:cubicBezTo>
                  <a:cubicBezTo>
                    <a:pt x="263" y="776"/>
                    <a:pt x="252" y="806"/>
                    <a:pt x="243" y="839"/>
                  </a:cubicBezTo>
                  <a:cubicBezTo>
                    <a:pt x="237" y="862"/>
                    <a:pt x="233" y="884"/>
                    <a:pt x="230" y="908"/>
                  </a:cubicBezTo>
                  <a:cubicBezTo>
                    <a:pt x="205" y="1081"/>
                    <a:pt x="189" y="1257"/>
                    <a:pt x="182" y="1431"/>
                  </a:cubicBezTo>
                  <a:cubicBezTo>
                    <a:pt x="182" y="1436"/>
                    <a:pt x="181" y="1441"/>
                    <a:pt x="181" y="1444"/>
                  </a:cubicBezTo>
                  <a:lnTo>
                    <a:pt x="181" y="1450"/>
                  </a:lnTo>
                  <a:cubicBezTo>
                    <a:pt x="179" y="1513"/>
                    <a:pt x="180" y="1576"/>
                    <a:pt x="180" y="1639"/>
                  </a:cubicBezTo>
                  <a:cubicBezTo>
                    <a:pt x="180" y="1672"/>
                    <a:pt x="179" y="1706"/>
                    <a:pt x="180" y="1740"/>
                  </a:cubicBezTo>
                  <a:cubicBezTo>
                    <a:pt x="182" y="1836"/>
                    <a:pt x="188" y="1933"/>
                    <a:pt x="198" y="2028"/>
                  </a:cubicBezTo>
                  <a:lnTo>
                    <a:pt x="282" y="2829"/>
                  </a:lnTo>
                  <a:cubicBezTo>
                    <a:pt x="74" y="3139"/>
                    <a:pt x="1" y="3523"/>
                    <a:pt x="143" y="3988"/>
                  </a:cubicBezTo>
                  <a:cubicBezTo>
                    <a:pt x="156" y="4031"/>
                    <a:pt x="196" y="4051"/>
                    <a:pt x="235" y="4051"/>
                  </a:cubicBezTo>
                  <a:cubicBezTo>
                    <a:pt x="282" y="4051"/>
                    <a:pt x="327" y="4022"/>
                    <a:pt x="321" y="3964"/>
                  </a:cubicBezTo>
                  <a:cubicBezTo>
                    <a:pt x="312" y="3833"/>
                    <a:pt x="324" y="3701"/>
                    <a:pt x="359" y="3575"/>
                  </a:cubicBezTo>
                  <a:lnTo>
                    <a:pt x="438" y="4333"/>
                  </a:lnTo>
                  <a:cubicBezTo>
                    <a:pt x="428" y="4237"/>
                    <a:pt x="422" y="4141"/>
                    <a:pt x="419" y="4043"/>
                  </a:cubicBezTo>
                  <a:cubicBezTo>
                    <a:pt x="418" y="4010"/>
                    <a:pt x="419" y="3975"/>
                    <a:pt x="419" y="3940"/>
                  </a:cubicBezTo>
                  <a:cubicBezTo>
                    <a:pt x="419" y="3879"/>
                    <a:pt x="418" y="3816"/>
                    <a:pt x="420" y="3755"/>
                  </a:cubicBezTo>
                  <a:cubicBezTo>
                    <a:pt x="420" y="3749"/>
                    <a:pt x="421" y="3742"/>
                    <a:pt x="421" y="3735"/>
                  </a:cubicBezTo>
                  <a:cubicBezTo>
                    <a:pt x="427" y="3594"/>
                    <a:pt x="443" y="3457"/>
                    <a:pt x="460" y="3323"/>
                  </a:cubicBezTo>
                  <a:cubicBezTo>
                    <a:pt x="838" y="2648"/>
                    <a:pt x="1922" y="2369"/>
                    <a:pt x="2800" y="2369"/>
                  </a:cubicBezTo>
                  <a:cubicBezTo>
                    <a:pt x="2990" y="2369"/>
                    <a:pt x="3169" y="2381"/>
                    <a:pt x="3330" y="2406"/>
                  </a:cubicBezTo>
                  <a:cubicBezTo>
                    <a:pt x="4002" y="2598"/>
                    <a:pt x="4568" y="3054"/>
                    <a:pt x="4634" y="3678"/>
                  </a:cubicBezTo>
                  <a:lnTo>
                    <a:pt x="4394" y="1374"/>
                  </a:lnTo>
                  <a:cubicBezTo>
                    <a:pt x="4307" y="535"/>
                    <a:pt x="3311" y="0"/>
                    <a:pt x="2376"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6"/>
            <p:cNvSpPr/>
            <p:nvPr/>
          </p:nvSpPr>
          <p:spPr>
            <a:xfrm>
              <a:off x="2126175" y="385600"/>
              <a:ext cx="32800" cy="175375"/>
            </a:xfrm>
            <a:custGeom>
              <a:rect b="b" l="l" r="r" t="t"/>
              <a:pathLst>
                <a:path extrusionOk="0" h="7015" w="1312">
                  <a:moveTo>
                    <a:pt x="1013" y="1"/>
                  </a:moveTo>
                  <a:cubicBezTo>
                    <a:pt x="1057" y="419"/>
                    <a:pt x="1071" y="839"/>
                    <a:pt x="1057" y="1259"/>
                  </a:cubicBezTo>
                  <a:cubicBezTo>
                    <a:pt x="1055" y="1289"/>
                    <a:pt x="1053" y="1319"/>
                    <a:pt x="1052" y="1349"/>
                  </a:cubicBezTo>
                  <a:cubicBezTo>
                    <a:pt x="1047" y="1448"/>
                    <a:pt x="1041" y="1546"/>
                    <a:pt x="1034" y="1646"/>
                  </a:cubicBezTo>
                  <a:cubicBezTo>
                    <a:pt x="1030" y="1686"/>
                    <a:pt x="1027" y="1727"/>
                    <a:pt x="1022" y="1767"/>
                  </a:cubicBezTo>
                  <a:cubicBezTo>
                    <a:pt x="1015" y="1853"/>
                    <a:pt x="1005" y="1939"/>
                    <a:pt x="994" y="2026"/>
                  </a:cubicBezTo>
                  <a:cubicBezTo>
                    <a:pt x="989" y="2065"/>
                    <a:pt x="985" y="2105"/>
                    <a:pt x="979" y="2146"/>
                  </a:cubicBezTo>
                  <a:cubicBezTo>
                    <a:pt x="964" y="2250"/>
                    <a:pt x="947" y="2354"/>
                    <a:pt x="928" y="2458"/>
                  </a:cubicBezTo>
                  <a:cubicBezTo>
                    <a:pt x="925" y="2476"/>
                    <a:pt x="922" y="2494"/>
                    <a:pt x="919" y="2513"/>
                  </a:cubicBezTo>
                  <a:cubicBezTo>
                    <a:pt x="895" y="2633"/>
                    <a:pt x="867" y="2753"/>
                    <a:pt x="837" y="2874"/>
                  </a:cubicBezTo>
                  <a:cubicBezTo>
                    <a:pt x="830" y="2904"/>
                    <a:pt x="821" y="2934"/>
                    <a:pt x="813" y="2964"/>
                  </a:cubicBezTo>
                  <a:cubicBezTo>
                    <a:pt x="785" y="3065"/>
                    <a:pt x="756" y="3164"/>
                    <a:pt x="724" y="3264"/>
                  </a:cubicBezTo>
                  <a:cubicBezTo>
                    <a:pt x="712" y="3299"/>
                    <a:pt x="701" y="3335"/>
                    <a:pt x="689" y="3370"/>
                  </a:cubicBezTo>
                  <a:cubicBezTo>
                    <a:pt x="646" y="3495"/>
                    <a:pt x="599" y="3619"/>
                    <a:pt x="547" y="3741"/>
                  </a:cubicBezTo>
                  <a:cubicBezTo>
                    <a:pt x="511" y="3825"/>
                    <a:pt x="473" y="3908"/>
                    <a:pt x="435" y="3989"/>
                  </a:cubicBezTo>
                  <a:cubicBezTo>
                    <a:pt x="379" y="4101"/>
                    <a:pt x="320" y="4209"/>
                    <a:pt x="258" y="4316"/>
                  </a:cubicBezTo>
                  <a:cubicBezTo>
                    <a:pt x="242" y="4342"/>
                    <a:pt x="227" y="4369"/>
                    <a:pt x="211" y="4394"/>
                  </a:cubicBezTo>
                  <a:cubicBezTo>
                    <a:pt x="146" y="4502"/>
                    <a:pt x="78" y="4608"/>
                    <a:pt x="1" y="4711"/>
                  </a:cubicBezTo>
                  <a:lnTo>
                    <a:pt x="241" y="7015"/>
                  </a:lnTo>
                  <a:cubicBezTo>
                    <a:pt x="318" y="6912"/>
                    <a:pt x="386" y="6806"/>
                    <a:pt x="451" y="6699"/>
                  </a:cubicBezTo>
                  <a:cubicBezTo>
                    <a:pt x="467" y="6673"/>
                    <a:pt x="483" y="6647"/>
                    <a:pt x="498" y="6621"/>
                  </a:cubicBezTo>
                  <a:cubicBezTo>
                    <a:pt x="561" y="6514"/>
                    <a:pt x="619" y="6406"/>
                    <a:pt x="675" y="6293"/>
                  </a:cubicBezTo>
                  <a:cubicBezTo>
                    <a:pt x="675" y="6292"/>
                    <a:pt x="676" y="6291"/>
                    <a:pt x="676" y="6289"/>
                  </a:cubicBezTo>
                  <a:cubicBezTo>
                    <a:pt x="714" y="6209"/>
                    <a:pt x="752" y="6127"/>
                    <a:pt x="788" y="6044"/>
                  </a:cubicBezTo>
                  <a:cubicBezTo>
                    <a:pt x="839" y="5923"/>
                    <a:pt x="886" y="5799"/>
                    <a:pt x="929" y="5674"/>
                  </a:cubicBezTo>
                  <a:cubicBezTo>
                    <a:pt x="941" y="5640"/>
                    <a:pt x="952" y="5604"/>
                    <a:pt x="964" y="5568"/>
                  </a:cubicBezTo>
                  <a:cubicBezTo>
                    <a:pt x="997" y="5469"/>
                    <a:pt x="1025" y="5369"/>
                    <a:pt x="1053" y="5269"/>
                  </a:cubicBezTo>
                  <a:cubicBezTo>
                    <a:pt x="1058" y="5248"/>
                    <a:pt x="1066" y="5228"/>
                    <a:pt x="1071" y="5207"/>
                  </a:cubicBezTo>
                  <a:cubicBezTo>
                    <a:pt x="1073" y="5198"/>
                    <a:pt x="1075" y="5188"/>
                    <a:pt x="1077" y="5177"/>
                  </a:cubicBezTo>
                  <a:cubicBezTo>
                    <a:pt x="1107" y="5058"/>
                    <a:pt x="1135" y="4938"/>
                    <a:pt x="1159" y="4817"/>
                  </a:cubicBezTo>
                  <a:cubicBezTo>
                    <a:pt x="1162" y="4799"/>
                    <a:pt x="1165" y="4781"/>
                    <a:pt x="1168" y="4762"/>
                  </a:cubicBezTo>
                  <a:cubicBezTo>
                    <a:pt x="1188" y="4658"/>
                    <a:pt x="1204" y="4554"/>
                    <a:pt x="1219" y="4449"/>
                  </a:cubicBezTo>
                  <a:cubicBezTo>
                    <a:pt x="1225" y="4410"/>
                    <a:pt x="1230" y="4370"/>
                    <a:pt x="1234" y="4330"/>
                  </a:cubicBezTo>
                  <a:cubicBezTo>
                    <a:pt x="1245" y="4244"/>
                    <a:pt x="1255" y="4158"/>
                    <a:pt x="1263" y="4071"/>
                  </a:cubicBezTo>
                  <a:cubicBezTo>
                    <a:pt x="1267" y="4030"/>
                    <a:pt x="1270" y="3991"/>
                    <a:pt x="1274" y="3950"/>
                  </a:cubicBezTo>
                  <a:cubicBezTo>
                    <a:pt x="1281" y="3851"/>
                    <a:pt x="1287" y="3752"/>
                    <a:pt x="1292" y="3653"/>
                  </a:cubicBezTo>
                  <a:cubicBezTo>
                    <a:pt x="1293" y="3634"/>
                    <a:pt x="1294" y="3615"/>
                    <a:pt x="1296" y="3595"/>
                  </a:cubicBezTo>
                  <a:cubicBezTo>
                    <a:pt x="1296" y="3585"/>
                    <a:pt x="1297" y="3574"/>
                    <a:pt x="1297" y="3563"/>
                  </a:cubicBezTo>
                  <a:cubicBezTo>
                    <a:pt x="1311" y="3143"/>
                    <a:pt x="1297" y="2722"/>
                    <a:pt x="1254" y="2304"/>
                  </a:cubicBezTo>
                  <a:lnTo>
                    <a:pt x="101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6"/>
            <p:cNvSpPr/>
            <p:nvPr/>
          </p:nvSpPr>
          <p:spPr>
            <a:xfrm>
              <a:off x="1903275" y="565250"/>
              <a:ext cx="118500" cy="90925"/>
            </a:xfrm>
            <a:custGeom>
              <a:rect b="b" l="l" r="r" t="t"/>
              <a:pathLst>
                <a:path extrusionOk="0" h="3637" w="4740">
                  <a:moveTo>
                    <a:pt x="2377" y="1"/>
                  </a:moveTo>
                  <a:cubicBezTo>
                    <a:pt x="2376" y="1"/>
                    <a:pt x="2375" y="1"/>
                    <a:pt x="2374" y="1"/>
                  </a:cubicBezTo>
                  <a:cubicBezTo>
                    <a:pt x="1861" y="1"/>
                    <a:pt x="1349" y="130"/>
                    <a:pt x="953" y="380"/>
                  </a:cubicBezTo>
                  <a:cubicBezTo>
                    <a:pt x="895" y="396"/>
                    <a:pt x="840" y="421"/>
                    <a:pt x="791" y="455"/>
                  </a:cubicBezTo>
                  <a:cubicBezTo>
                    <a:pt x="722" y="503"/>
                    <a:pt x="656" y="554"/>
                    <a:pt x="592" y="611"/>
                  </a:cubicBezTo>
                  <a:cubicBezTo>
                    <a:pt x="577" y="625"/>
                    <a:pt x="561" y="640"/>
                    <a:pt x="546" y="654"/>
                  </a:cubicBezTo>
                  <a:cubicBezTo>
                    <a:pt x="494" y="702"/>
                    <a:pt x="446" y="754"/>
                    <a:pt x="401" y="808"/>
                  </a:cubicBezTo>
                  <a:cubicBezTo>
                    <a:pt x="397" y="813"/>
                    <a:pt x="391" y="817"/>
                    <a:pt x="387" y="823"/>
                  </a:cubicBezTo>
                  <a:cubicBezTo>
                    <a:pt x="386" y="825"/>
                    <a:pt x="385" y="826"/>
                    <a:pt x="383" y="828"/>
                  </a:cubicBezTo>
                  <a:cubicBezTo>
                    <a:pt x="347" y="875"/>
                    <a:pt x="314" y="924"/>
                    <a:pt x="282" y="975"/>
                  </a:cubicBezTo>
                  <a:cubicBezTo>
                    <a:pt x="245" y="993"/>
                    <a:pt x="210" y="1016"/>
                    <a:pt x="178" y="1042"/>
                  </a:cubicBezTo>
                  <a:cubicBezTo>
                    <a:pt x="167" y="1049"/>
                    <a:pt x="159" y="1060"/>
                    <a:pt x="149" y="1070"/>
                  </a:cubicBezTo>
                  <a:cubicBezTo>
                    <a:pt x="132" y="1084"/>
                    <a:pt x="117" y="1100"/>
                    <a:pt x="102" y="1115"/>
                  </a:cubicBezTo>
                  <a:cubicBezTo>
                    <a:pt x="98" y="1122"/>
                    <a:pt x="94" y="1130"/>
                    <a:pt x="90" y="1136"/>
                  </a:cubicBezTo>
                  <a:cubicBezTo>
                    <a:pt x="83" y="1145"/>
                    <a:pt x="77" y="1155"/>
                    <a:pt x="71" y="1166"/>
                  </a:cubicBezTo>
                  <a:cubicBezTo>
                    <a:pt x="65" y="1176"/>
                    <a:pt x="55" y="1188"/>
                    <a:pt x="49" y="1202"/>
                  </a:cubicBezTo>
                  <a:cubicBezTo>
                    <a:pt x="40" y="1222"/>
                    <a:pt x="33" y="1243"/>
                    <a:pt x="27" y="1264"/>
                  </a:cubicBezTo>
                  <a:cubicBezTo>
                    <a:pt x="24" y="1270"/>
                    <a:pt x="22" y="1276"/>
                    <a:pt x="19" y="1282"/>
                  </a:cubicBezTo>
                  <a:cubicBezTo>
                    <a:pt x="19" y="1286"/>
                    <a:pt x="17" y="1288"/>
                    <a:pt x="17" y="1291"/>
                  </a:cubicBezTo>
                  <a:cubicBezTo>
                    <a:pt x="7" y="1329"/>
                    <a:pt x="1" y="1369"/>
                    <a:pt x="0" y="1408"/>
                  </a:cubicBezTo>
                  <a:lnTo>
                    <a:pt x="0" y="1437"/>
                  </a:lnTo>
                  <a:cubicBezTo>
                    <a:pt x="1" y="1755"/>
                    <a:pt x="10" y="2129"/>
                    <a:pt x="49" y="2512"/>
                  </a:cubicBezTo>
                  <a:lnTo>
                    <a:pt x="166" y="3636"/>
                  </a:lnTo>
                  <a:cubicBezTo>
                    <a:pt x="424" y="2906"/>
                    <a:pt x="1052" y="2529"/>
                    <a:pt x="1805" y="2418"/>
                  </a:cubicBezTo>
                  <a:cubicBezTo>
                    <a:pt x="2068" y="2344"/>
                    <a:pt x="2340" y="2305"/>
                    <a:pt x="2614" y="2305"/>
                  </a:cubicBezTo>
                  <a:cubicBezTo>
                    <a:pt x="3065" y="2305"/>
                    <a:pt x="3518" y="2403"/>
                    <a:pt x="3896" y="2603"/>
                  </a:cubicBezTo>
                  <a:cubicBezTo>
                    <a:pt x="4003" y="2660"/>
                    <a:pt x="4105" y="2726"/>
                    <a:pt x="4200" y="2802"/>
                  </a:cubicBezTo>
                  <a:cubicBezTo>
                    <a:pt x="4215" y="2812"/>
                    <a:pt x="4227" y="2824"/>
                    <a:pt x="4241" y="2836"/>
                  </a:cubicBezTo>
                  <a:cubicBezTo>
                    <a:pt x="4413" y="2917"/>
                    <a:pt x="4580" y="3008"/>
                    <a:pt x="4740" y="3110"/>
                  </a:cubicBezTo>
                  <a:lnTo>
                    <a:pt x="4582" y="1592"/>
                  </a:lnTo>
                  <a:cubicBezTo>
                    <a:pt x="4447" y="516"/>
                    <a:pt x="3409" y="1"/>
                    <a:pt x="2377"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6"/>
            <p:cNvSpPr/>
            <p:nvPr/>
          </p:nvSpPr>
          <p:spPr>
            <a:xfrm>
              <a:off x="1734275" y="584625"/>
              <a:ext cx="457475" cy="283500"/>
            </a:xfrm>
            <a:custGeom>
              <a:rect b="b" l="l" r="r" t="t"/>
              <a:pathLst>
                <a:path extrusionOk="0" h="11340" w="18299">
                  <a:moveTo>
                    <a:pt x="1" y="0"/>
                  </a:moveTo>
                  <a:lnTo>
                    <a:pt x="241" y="2305"/>
                  </a:lnTo>
                  <a:cubicBezTo>
                    <a:pt x="274" y="2625"/>
                    <a:pt x="312" y="2944"/>
                    <a:pt x="351" y="3264"/>
                  </a:cubicBezTo>
                  <a:cubicBezTo>
                    <a:pt x="595" y="5191"/>
                    <a:pt x="737" y="7621"/>
                    <a:pt x="1718" y="9343"/>
                  </a:cubicBezTo>
                  <a:cubicBezTo>
                    <a:pt x="2587" y="10864"/>
                    <a:pt x="4314" y="11338"/>
                    <a:pt x="6011" y="11340"/>
                  </a:cubicBezTo>
                  <a:cubicBezTo>
                    <a:pt x="9544" y="11336"/>
                    <a:pt x="14668" y="10403"/>
                    <a:pt x="16970" y="7488"/>
                  </a:cubicBezTo>
                  <a:lnTo>
                    <a:pt x="16973" y="7484"/>
                  </a:lnTo>
                  <a:cubicBezTo>
                    <a:pt x="16980" y="7476"/>
                    <a:pt x="16985" y="7467"/>
                    <a:pt x="16991" y="7459"/>
                  </a:cubicBezTo>
                  <a:cubicBezTo>
                    <a:pt x="17116" y="7299"/>
                    <a:pt x="17232" y="7135"/>
                    <a:pt x="17340" y="6964"/>
                  </a:cubicBezTo>
                  <a:cubicBezTo>
                    <a:pt x="17378" y="6904"/>
                    <a:pt x="17410" y="6842"/>
                    <a:pt x="17446" y="6780"/>
                  </a:cubicBezTo>
                  <a:cubicBezTo>
                    <a:pt x="17518" y="6659"/>
                    <a:pt x="17588" y="6537"/>
                    <a:pt x="17651" y="6410"/>
                  </a:cubicBezTo>
                  <a:cubicBezTo>
                    <a:pt x="17662" y="6388"/>
                    <a:pt x="17677" y="6367"/>
                    <a:pt x="17688" y="6346"/>
                  </a:cubicBezTo>
                  <a:cubicBezTo>
                    <a:pt x="17716" y="6285"/>
                    <a:pt x="17738" y="6222"/>
                    <a:pt x="17766" y="6161"/>
                  </a:cubicBezTo>
                  <a:cubicBezTo>
                    <a:pt x="17809" y="6062"/>
                    <a:pt x="17852" y="5964"/>
                    <a:pt x="17890" y="5863"/>
                  </a:cubicBezTo>
                  <a:cubicBezTo>
                    <a:pt x="17924" y="5776"/>
                    <a:pt x="17953" y="5687"/>
                    <a:pt x="17982" y="5598"/>
                  </a:cubicBezTo>
                  <a:cubicBezTo>
                    <a:pt x="18017" y="5498"/>
                    <a:pt x="18049" y="5395"/>
                    <a:pt x="18078" y="5293"/>
                  </a:cubicBezTo>
                  <a:cubicBezTo>
                    <a:pt x="18086" y="5261"/>
                    <a:pt x="18099" y="5229"/>
                    <a:pt x="18108" y="5196"/>
                  </a:cubicBezTo>
                  <a:cubicBezTo>
                    <a:pt x="18138" y="5080"/>
                    <a:pt x="18163" y="4961"/>
                    <a:pt x="18187" y="4842"/>
                  </a:cubicBezTo>
                  <a:cubicBezTo>
                    <a:pt x="18191" y="4824"/>
                    <a:pt x="18193" y="4805"/>
                    <a:pt x="18197" y="4785"/>
                  </a:cubicBezTo>
                  <a:cubicBezTo>
                    <a:pt x="18229" y="4611"/>
                    <a:pt x="18254" y="4435"/>
                    <a:pt x="18272" y="4258"/>
                  </a:cubicBezTo>
                  <a:cubicBezTo>
                    <a:pt x="18272" y="4251"/>
                    <a:pt x="18274" y="4244"/>
                    <a:pt x="18275" y="4236"/>
                  </a:cubicBezTo>
                  <a:cubicBezTo>
                    <a:pt x="18284" y="4126"/>
                    <a:pt x="18293" y="4013"/>
                    <a:pt x="18296" y="3901"/>
                  </a:cubicBezTo>
                  <a:cubicBezTo>
                    <a:pt x="18299" y="3847"/>
                    <a:pt x="18296" y="3792"/>
                    <a:pt x="18296" y="3737"/>
                  </a:cubicBezTo>
                  <a:cubicBezTo>
                    <a:pt x="18296" y="3689"/>
                    <a:pt x="18298" y="3640"/>
                    <a:pt x="18296" y="3591"/>
                  </a:cubicBezTo>
                  <a:cubicBezTo>
                    <a:pt x="18294" y="3416"/>
                    <a:pt x="18286" y="3241"/>
                    <a:pt x="18268" y="3065"/>
                  </a:cubicBezTo>
                  <a:lnTo>
                    <a:pt x="18027" y="762"/>
                  </a:lnTo>
                  <a:lnTo>
                    <a:pt x="18027" y="762"/>
                  </a:lnTo>
                  <a:cubicBezTo>
                    <a:pt x="18045" y="936"/>
                    <a:pt x="18054" y="1112"/>
                    <a:pt x="18056" y="1287"/>
                  </a:cubicBezTo>
                  <a:cubicBezTo>
                    <a:pt x="18057" y="1336"/>
                    <a:pt x="18056" y="1384"/>
                    <a:pt x="18056" y="1433"/>
                  </a:cubicBezTo>
                  <a:cubicBezTo>
                    <a:pt x="18054" y="1600"/>
                    <a:pt x="18049" y="1767"/>
                    <a:pt x="18033" y="1933"/>
                  </a:cubicBezTo>
                  <a:cubicBezTo>
                    <a:pt x="18033" y="1940"/>
                    <a:pt x="18032" y="1946"/>
                    <a:pt x="18031" y="1952"/>
                  </a:cubicBezTo>
                  <a:cubicBezTo>
                    <a:pt x="18014" y="2130"/>
                    <a:pt x="17988" y="2306"/>
                    <a:pt x="17957" y="2481"/>
                  </a:cubicBezTo>
                  <a:cubicBezTo>
                    <a:pt x="17953" y="2500"/>
                    <a:pt x="17951" y="2519"/>
                    <a:pt x="17947" y="2537"/>
                  </a:cubicBezTo>
                  <a:cubicBezTo>
                    <a:pt x="17917" y="2689"/>
                    <a:pt x="17878" y="2838"/>
                    <a:pt x="17838" y="2987"/>
                  </a:cubicBezTo>
                  <a:cubicBezTo>
                    <a:pt x="17809" y="3091"/>
                    <a:pt x="17775" y="3193"/>
                    <a:pt x="17743" y="3294"/>
                  </a:cubicBezTo>
                  <a:cubicBezTo>
                    <a:pt x="17713" y="3383"/>
                    <a:pt x="17684" y="3471"/>
                    <a:pt x="17650" y="3559"/>
                  </a:cubicBezTo>
                  <a:cubicBezTo>
                    <a:pt x="17612" y="3659"/>
                    <a:pt x="17569" y="3757"/>
                    <a:pt x="17525" y="3856"/>
                  </a:cubicBezTo>
                  <a:cubicBezTo>
                    <a:pt x="17488" y="3940"/>
                    <a:pt x="17452" y="4023"/>
                    <a:pt x="17411" y="4106"/>
                  </a:cubicBezTo>
                  <a:cubicBezTo>
                    <a:pt x="17348" y="4232"/>
                    <a:pt x="17278" y="4354"/>
                    <a:pt x="17206" y="4475"/>
                  </a:cubicBezTo>
                  <a:cubicBezTo>
                    <a:pt x="17170" y="4537"/>
                    <a:pt x="17137" y="4599"/>
                    <a:pt x="17100" y="4659"/>
                  </a:cubicBezTo>
                  <a:cubicBezTo>
                    <a:pt x="16992" y="4830"/>
                    <a:pt x="16876" y="4994"/>
                    <a:pt x="16751" y="5154"/>
                  </a:cubicBezTo>
                  <a:cubicBezTo>
                    <a:pt x="16743" y="5164"/>
                    <a:pt x="16737" y="5173"/>
                    <a:pt x="16730" y="5184"/>
                  </a:cubicBezTo>
                  <a:cubicBezTo>
                    <a:pt x="14428" y="8098"/>
                    <a:pt x="9303" y="9031"/>
                    <a:pt x="5771" y="9035"/>
                  </a:cubicBezTo>
                  <a:cubicBezTo>
                    <a:pt x="4073" y="9035"/>
                    <a:pt x="2346" y="8559"/>
                    <a:pt x="1478" y="7040"/>
                  </a:cubicBezTo>
                  <a:cubicBezTo>
                    <a:pt x="497" y="5317"/>
                    <a:pt x="354" y="2888"/>
                    <a:pt x="111" y="959"/>
                  </a:cubicBezTo>
                  <a:cubicBezTo>
                    <a:pt x="70" y="640"/>
                    <a:pt x="34" y="321"/>
                    <a:pt x="1"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6"/>
            <p:cNvSpPr/>
            <p:nvPr/>
          </p:nvSpPr>
          <p:spPr>
            <a:xfrm>
              <a:off x="1726775" y="238100"/>
              <a:ext cx="466750" cy="572375"/>
            </a:xfrm>
            <a:custGeom>
              <a:rect b="b" l="l" r="r" t="t"/>
              <a:pathLst>
                <a:path extrusionOk="0" h="22895" w="18670">
                  <a:moveTo>
                    <a:pt x="8817" y="5797"/>
                  </a:moveTo>
                  <a:cubicBezTo>
                    <a:pt x="8901" y="5797"/>
                    <a:pt x="8985" y="5799"/>
                    <a:pt x="9070" y="5803"/>
                  </a:cubicBezTo>
                  <a:cubicBezTo>
                    <a:pt x="9964" y="6094"/>
                    <a:pt x="10638" y="6859"/>
                    <a:pt x="10101" y="7863"/>
                  </a:cubicBezTo>
                  <a:cubicBezTo>
                    <a:pt x="9662" y="8688"/>
                    <a:pt x="8619" y="9345"/>
                    <a:pt x="7664" y="9346"/>
                  </a:cubicBezTo>
                  <a:cubicBezTo>
                    <a:pt x="7644" y="9346"/>
                    <a:pt x="7624" y="9346"/>
                    <a:pt x="7603" y="9345"/>
                  </a:cubicBezTo>
                  <a:cubicBezTo>
                    <a:pt x="6271" y="9308"/>
                    <a:pt x="6008" y="8047"/>
                    <a:pt x="6081" y="6970"/>
                  </a:cubicBezTo>
                  <a:cubicBezTo>
                    <a:pt x="6189" y="6765"/>
                    <a:pt x="6347" y="6590"/>
                    <a:pt x="6539" y="6459"/>
                  </a:cubicBezTo>
                  <a:cubicBezTo>
                    <a:pt x="7214" y="5994"/>
                    <a:pt x="8011" y="5797"/>
                    <a:pt x="8817" y="5797"/>
                  </a:cubicBezTo>
                  <a:close/>
                  <a:moveTo>
                    <a:pt x="9437" y="13087"/>
                  </a:moveTo>
                  <a:cubicBezTo>
                    <a:pt x="10469" y="13087"/>
                    <a:pt x="11507" y="13602"/>
                    <a:pt x="11642" y="14678"/>
                  </a:cubicBezTo>
                  <a:cubicBezTo>
                    <a:pt x="11816" y="16080"/>
                    <a:pt x="10472" y="17987"/>
                    <a:pt x="8966" y="17988"/>
                  </a:cubicBezTo>
                  <a:lnTo>
                    <a:pt x="8923" y="17988"/>
                  </a:lnTo>
                  <a:cubicBezTo>
                    <a:pt x="7190" y="17951"/>
                    <a:pt x="7063" y="15790"/>
                    <a:pt x="7059" y="14522"/>
                  </a:cubicBezTo>
                  <a:cubicBezTo>
                    <a:pt x="7057" y="14290"/>
                    <a:pt x="7182" y="14135"/>
                    <a:pt x="7344" y="14061"/>
                  </a:cubicBezTo>
                  <a:cubicBezTo>
                    <a:pt x="7457" y="13865"/>
                    <a:pt x="7630" y="13693"/>
                    <a:pt x="7851" y="13541"/>
                  </a:cubicBezTo>
                  <a:cubicBezTo>
                    <a:pt x="7900" y="13507"/>
                    <a:pt x="7955" y="13482"/>
                    <a:pt x="8013" y="13465"/>
                  </a:cubicBezTo>
                  <a:cubicBezTo>
                    <a:pt x="8409" y="13215"/>
                    <a:pt x="8921" y="13088"/>
                    <a:pt x="9434" y="13087"/>
                  </a:cubicBezTo>
                  <a:cubicBezTo>
                    <a:pt x="9435" y="13087"/>
                    <a:pt x="9436" y="13087"/>
                    <a:pt x="9437" y="13087"/>
                  </a:cubicBezTo>
                  <a:close/>
                  <a:moveTo>
                    <a:pt x="8583" y="1"/>
                  </a:moveTo>
                  <a:cubicBezTo>
                    <a:pt x="8574" y="1"/>
                    <a:pt x="8565" y="1"/>
                    <a:pt x="8556" y="1"/>
                  </a:cubicBezTo>
                  <a:cubicBezTo>
                    <a:pt x="7433" y="2"/>
                    <a:pt x="6335" y="95"/>
                    <a:pt x="5360" y="206"/>
                  </a:cubicBezTo>
                  <a:cubicBezTo>
                    <a:pt x="3858" y="379"/>
                    <a:pt x="2105" y="666"/>
                    <a:pt x="1188" y="2007"/>
                  </a:cubicBezTo>
                  <a:cubicBezTo>
                    <a:pt x="725" y="2684"/>
                    <a:pt x="528" y="3583"/>
                    <a:pt x="444" y="4515"/>
                  </a:cubicBezTo>
                  <a:cubicBezTo>
                    <a:pt x="257" y="5425"/>
                    <a:pt x="203" y="6382"/>
                    <a:pt x="149" y="7352"/>
                  </a:cubicBezTo>
                  <a:cubicBezTo>
                    <a:pt x="0" y="9845"/>
                    <a:pt x="96" y="12342"/>
                    <a:pt x="411" y="14819"/>
                  </a:cubicBezTo>
                  <a:cubicBezTo>
                    <a:pt x="654" y="16747"/>
                    <a:pt x="797" y="19177"/>
                    <a:pt x="1778" y="20900"/>
                  </a:cubicBezTo>
                  <a:cubicBezTo>
                    <a:pt x="2646" y="22419"/>
                    <a:pt x="4373" y="22895"/>
                    <a:pt x="6071" y="22895"/>
                  </a:cubicBezTo>
                  <a:cubicBezTo>
                    <a:pt x="9604" y="22891"/>
                    <a:pt x="14728" y="21958"/>
                    <a:pt x="17030" y="19043"/>
                  </a:cubicBezTo>
                  <a:cubicBezTo>
                    <a:pt x="18233" y="17529"/>
                    <a:pt x="18670" y="15491"/>
                    <a:pt x="18138" y="13629"/>
                  </a:cubicBezTo>
                  <a:cubicBezTo>
                    <a:pt x="17920" y="12862"/>
                    <a:pt x="17527" y="12149"/>
                    <a:pt x="17033" y="11529"/>
                  </a:cubicBezTo>
                  <a:cubicBezTo>
                    <a:pt x="16836" y="11284"/>
                    <a:pt x="16376" y="10922"/>
                    <a:pt x="15977" y="10611"/>
                  </a:cubicBezTo>
                  <a:cubicBezTo>
                    <a:pt x="16202" y="10307"/>
                    <a:pt x="16374" y="9990"/>
                    <a:pt x="16523" y="9641"/>
                  </a:cubicBezTo>
                  <a:cubicBezTo>
                    <a:pt x="16859" y="8862"/>
                    <a:pt x="17003" y="8004"/>
                    <a:pt x="17034" y="7159"/>
                  </a:cubicBezTo>
                  <a:cubicBezTo>
                    <a:pt x="17087" y="5554"/>
                    <a:pt x="16744" y="3806"/>
                    <a:pt x="15708" y="2534"/>
                  </a:cubicBezTo>
                  <a:cubicBezTo>
                    <a:pt x="14074" y="523"/>
                    <a:pt x="11261" y="1"/>
                    <a:pt x="8583"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6"/>
            <p:cNvSpPr/>
            <p:nvPr/>
          </p:nvSpPr>
          <p:spPr>
            <a:xfrm>
              <a:off x="1758000" y="276625"/>
              <a:ext cx="380000" cy="506250"/>
            </a:xfrm>
            <a:custGeom>
              <a:rect b="b" l="l" r="r" t="t"/>
              <a:pathLst>
                <a:path extrusionOk="0" h="20250" w="15200">
                  <a:moveTo>
                    <a:pt x="6162" y="1377"/>
                  </a:moveTo>
                  <a:lnTo>
                    <a:pt x="6162" y="1377"/>
                  </a:lnTo>
                  <a:cubicBezTo>
                    <a:pt x="6863" y="1406"/>
                    <a:pt x="7561" y="1517"/>
                    <a:pt x="8182" y="1663"/>
                  </a:cubicBezTo>
                  <a:cubicBezTo>
                    <a:pt x="8081" y="1818"/>
                    <a:pt x="8022" y="1998"/>
                    <a:pt x="8031" y="2189"/>
                  </a:cubicBezTo>
                  <a:cubicBezTo>
                    <a:pt x="8055" y="2733"/>
                    <a:pt x="8472" y="3193"/>
                    <a:pt x="9035" y="3193"/>
                  </a:cubicBezTo>
                  <a:cubicBezTo>
                    <a:pt x="9512" y="3193"/>
                    <a:pt x="9967" y="2810"/>
                    <a:pt x="10028" y="2333"/>
                  </a:cubicBezTo>
                  <a:cubicBezTo>
                    <a:pt x="10643" y="2660"/>
                    <a:pt x="11178" y="3073"/>
                    <a:pt x="11591" y="3571"/>
                  </a:cubicBezTo>
                  <a:cubicBezTo>
                    <a:pt x="10692" y="3884"/>
                    <a:pt x="10799" y="5449"/>
                    <a:pt x="11923" y="5449"/>
                  </a:cubicBezTo>
                  <a:cubicBezTo>
                    <a:pt x="11929" y="5449"/>
                    <a:pt x="11936" y="5449"/>
                    <a:pt x="11942" y="5449"/>
                  </a:cubicBezTo>
                  <a:cubicBezTo>
                    <a:pt x="12117" y="5449"/>
                    <a:pt x="12288" y="5399"/>
                    <a:pt x="12436" y="5305"/>
                  </a:cubicBezTo>
                  <a:lnTo>
                    <a:pt x="12436" y="5305"/>
                  </a:lnTo>
                  <a:cubicBezTo>
                    <a:pt x="12543" y="5832"/>
                    <a:pt x="12549" y="6407"/>
                    <a:pt x="12427" y="7033"/>
                  </a:cubicBezTo>
                  <a:cubicBezTo>
                    <a:pt x="12422" y="7061"/>
                    <a:pt x="12416" y="7087"/>
                    <a:pt x="12410" y="7115"/>
                  </a:cubicBezTo>
                  <a:cubicBezTo>
                    <a:pt x="12292" y="7056"/>
                    <a:pt x="12163" y="7025"/>
                    <a:pt x="12031" y="7025"/>
                  </a:cubicBezTo>
                  <a:cubicBezTo>
                    <a:pt x="12028" y="7025"/>
                    <a:pt x="12026" y="7025"/>
                    <a:pt x="12023" y="7025"/>
                  </a:cubicBezTo>
                  <a:cubicBezTo>
                    <a:pt x="10939" y="7025"/>
                    <a:pt x="10937" y="8710"/>
                    <a:pt x="12023" y="8710"/>
                  </a:cubicBezTo>
                  <a:cubicBezTo>
                    <a:pt x="12053" y="8710"/>
                    <a:pt x="12078" y="8705"/>
                    <a:pt x="12107" y="8701"/>
                  </a:cubicBezTo>
                  <a:lnTo>
                    <a:pt x="12107" y="8701"/>
                  </a:lnTo>
                  <a:cubicBezTo>
                    <a:pt x="12030" y="9229"/>
                    <a:pt x="11999" y="9745"/>
                    <a:pt x="12075" y="10260"/>
                  </a:cubicBezTo>
                  <a:cubicBezTo>
                    <a:pt x="11789" y="10366"/>
                    <a:pt x="11564" y="10642"/>
                    <a:pt x="11578" y="10956"/>
                  </a:cubicBezTo>
                  <a:cubicBezTo>
                    <a:pt x="11596" y="11359"/>
                    <a:pt x="11905" y="11701"/>
                    <a:pt x="12322" y="11701"/>
                  </a:cubicBezTo>
                  <a:cubicBezTo>
                    <a:pt x="12410" y="11699"/>
                    <a:pt x="12496" y="11683"/>
                    <a:pt x="12578" y="11650"/>
                  </a:cubicBezTo>
                  <a:cubicBezTo>
                    <a:pt x="12579" y="11653"/>
                    <a:pt x="12580" y="11655"/>
                    <a:pt x="12582" y="11657"/>
                  </a:cubicBezTo>
                  <a:cubicBezTo>
                    <a:pt x="12837" y="12079"/>
                    <a:pt x="13176" y="12457"/>
                    <a:pt x="13474" y="12857"/>
                  </a:cubicBezTo>
                  <a:cubicBezTo>
                    <a:pt x="12989" y="12972"/>
                    <a:pt x="12698" y="13467"/>
                    <a:pt x="12833" y="13947"/>
                  </a:cubicBezTo>
                  <a:cubicBezTo>
                    <a:pt x="12920" y="14265"/>
                    <a:pt x="13153" y="14452"/>
                    <a:pt x="13449" y="14564"/>
                  </a:cubicBezTo>
                  <a:lnTo>
                    <a:pt x="13487" y="14578"/>
                  </a:lnTo>
                  <a:cubicBezTo>
                    <a:pt x="13565" y="14608"/>
                    <a:pt x="13645" y="14621"/>
                    <a:pt x="13724" y="14621"/>
                  </a:cubicBezTo>
                  <a:cubicBezTo>
                    <a:pt x="13874" y="14621"/>
                    <a:pt x="14021" y="14573"/>
                    <a:pt x="14150" y="14492"/>
                  </a:cubicBezTo>
                  <a:lnTo>
                    <a:pt x="14150" y="14492"/>
                  </a:lnTo>
                  <a:cubicBezTo>
                    <a:pt x="14191" y="15088"/>
                    <a:pt x="14033" y="15660"/>
                    <a:pt x="13747" y="16173"/>
                  </a:cubicBezTo>
                  <a:cubicBezTo>
                    <a:pt x="13562" y="16066"/>
                    <a:pt x="13364" y="16003"/>
                    <a:pt x="13141" y="16003"/>
                  </a:cubicBezTo>
                  <a:cubicBezTo>
                    <a:pt x="13132" y="16003"/>
                    <a:pt x="13124" y="16003"/>
                    <a:pt x="13116" y="16003"/>
                  </a:cubicBezTo>
                  <a:cubicBezTo>
                    <a:pt x="12795" y="16010"/>
                    <a:pt x="12459" y="16158"/>
                    <a:pt x="12279" y="16432"/>
                  </a:cubicBezTo>
                  <a:cubicBezTo>
                    <a:pt x="12134" y="16653"/>
                    <a:pt x="12081" y="16943"/>
                    <a:pt x="12149" y="17201"/>
                  </a:cubicBezTo>
                  <a:cubicBezTo>
                    <a:pt x="12190" y="17358"/>
                    <a:pt x="12301" y="17515"/>
                    <a:pt x="12445" y="17595"/>
                  </a:cubicBezTo>
                  <a:cubicBezTo>
                    <a:pt x="12327" y="17679"/>
                    <a:pt x="12208" y="17759"/>
                    <a:pt x="12086" y="17830"/>
                  </a:cubicBezTo>
                  <a:cubicBezTo>
                    <a:pt x="11719" y="18040"/>
                    <a:pt x="11337" y="18216"/>
                    <a:pt x="10941" y="18360"/>
                  </a:cubicBezTo>
                  <a:cubicBezTo>
                    <a:pt x="10949" y="18291"/>
                    <a:pt x="10946" y="18221"/>
                    <a:pt x="10929" y="18153"/>
                  </a:cubicBezTo>
                  <a:cubicBezTo>
                    <a:pt x="10903" y="18052"/>
                    <a:pt x="10847" y="17961"/>
                    <a:pt x="10772" y="17888"/>
                  </a:cubicBezTo>
                  <a:lnTo>
                    <a:pt x="10774" y="17887"/>
                  </a:lnTo>
                  <a:cubicBezTo>
                    <a:pt x="10591" y="17707"/>
                    <a:pt x="10354" y="17627"/>
                    <a:pt x="10114" y="17627"/>
                  </a:cubicBezTo>
                  <a:cubicBezTo>
                    <a:pt x="9641" y="17627"/>
                    <a:pt x="9154" y="17938"/>
                    <a:pt x="9037" y="18405"/>
                  </a:cubicBezTo>
                  <a:cubicBezTo>
                    <a:pt x="9001" y="18479"/>
                    <a:pt x="8976" y="18560"/>
                    <a:pt x="8960" y="18642"/>
                  </a:cubicBezTo>
                  <a:cubicBezTo>
                    <a:pt x="8948" y="18720"/>
                    <a:pt x="8966" y="18800"/>
                    <a:pt x="9012" y="18865"/>
                  </a:cubicBezTo>
                  <a:cubicBezTo>
                    <a:pt x="8326" y="18980"/>
                    <a:pt x="7633" y="19053"/>
                    <a:pt x="6939" y="19084"/>
                  </a:cubicBezTo>
                  <a:cubicBezTo>
                    <a:pt x="6923" y="18768"/>
                    <a:pt x="6811" y="18457"/>
                    <a:pt x="6587" y="18226"/>
                  </a:cubicBezTo>
                  <a:cubicBezTo>
                    <a:pt x="6420" y="18054"/>
                    <a:pt x="6182" y="17939"/>
                    <a:pt x="5941" y="17939"/>
                  </a:cubicBezTo>
                  <a:cubicBezTo>
                    <a:pt x="5872" y="17939"/>
                    <a:pt x="5802" y="17949"/>
                    <a:pt x="5734" y="17969"/>
                  </a:cubicBezTo>
                  <a:cubicBezTo>
                    <a:pt x="5417" y="18064"/>
                    <a:pt x="5318" y="18316"/>
                    <a:pt x="5214" y="18597"/>
                  </a:cubicBezTo>
                  <a:cubicBezTo>
                    <a:pt x="5164" y="18730"/>
                    <a:pt x="5125" y="18869"/>
                    <a:pt x="5104" y="19010"/>
                  </a:cubicBezTo>
                  <a:cubicBezTo>
                    <a:pt x="5100" y="19035"/>
                    <a:pt x="5099" y="19062"/>
                    <a:pt x="5099" y="19087"/>
                  </a:cubicBezTo>
                  <a:cubicBezTo>
                    <a:pt x="4141" y="19044"/>
                    <a:pt x="3442" y="18852"/>
                    <a:pt x="2972" y="18323"/>
                  </a:cubicBezTo>
                  <a:cubicBezTo>
                    <a:pt x="3273" y="18155"/>
                    <a:pt x="3494" y="17839"/>
                    <a:pt x="3479" y="17482"/>
                  </a:cubicBezTo>
                  <a:cubicBezTo>
                    <a:pt x="3455" y="16958"/>
                    <a:pt x="3052" y="16513"/>
                    <a:pt x="2509" y="16513"/>
                  </a:cubicBezTo>
                  <a:cubicBezTo>
                    <a:pt x="2437" y="16514"/>
                    <a:pt x="2367" y="16524"/>
                    <a:pt x="2297" y="16541"/>
                  </a:cubicBezTo>
                  <a:cubicBezTo>
                    <a:pt x="2194" y="15903"/>
                    <a:pt x="2126" y="15253"/>
                    <a:pt x="2068" y="14605"/>
                  </a:cubicBezTo>
                  <a:cubicBezTo>
                    <a:pt x="2909" y="14598"/>
                    <a:pt x="2909" y="13285"/>
                    <a:pt x="2061" y="13285"/>
                  </a:cubicBezTo>
                  <a:cubicBezTo>
                    <a:pt x="2023" y="13286"/>
                    <a:pt x="1983" y="13290"/>
                    <a:pt x="1946" y="13297"/>
                  </a:cubicBezTo>
                  <a:lnTo>
                    <a:pt x="1945" y="13286"/>
                  </a:lnTo>
                  <a:cubicBezTo>
                    <a:pt x="1890" y="12731"/>
                    <a:pt x="1834" y="12173"/>
                    <a:pt x="1783" y="11614"/>
                  </a:cubicBezTo>
                  <a:lnTo>
                    <a:pt x="1783" y="11614"/>
                  </a:lnTo>
                  <a:cubicBezTo>
                    <a:pt x="1809" y="11618"/>
                    <a:pt x="1836" y="11621"/>
                    <a:pt x="1862" y="11622"/>
                  </a:cubicBezTo>
                  <a:cubicBezTo>
                    <a:pt x="2262" y="11622"/>
                    <a:pt x="2645" y="11271"/>
                    <a:pt x="2627" y="10856"/>
                  </a:cubicBezTo>
                  <a:cubicBezTo>
                    <a:pt x="2609" y="10443"/>
                    <a:pt x="2291" y="10091"/>
                    <a:pt x="1862" y="10091"/>
                  </a:cubicBezTo>
                  <a:cubicBezTo>
                    <a:pt x="1791" y="10092"/>
                    <a:pt x="1720" y="10104"/>
                    <a:pt x="1653" y="10126"/>
                  </a:cubicBezTo>
                  <a:cubicBezTo>
                    <a:pt x="1612" y="9626"/>
                    <a:pt x="1581" y="9127"/>
                    <a:pt x="1552" y="8627"/>
                  </a:cubicBezTo>
                  <a:lnTo>
                    <a:pt x="1552" y="8627"/>
                  </a:lnTo>
                  <a:cubicBezTo>
                    <a:pt x="1589" y="8633"/>
                    <a:pt x="1626" y="8637"/>
                    <a:pt x="1663" y="8638"/>
                  </a:cubicBezTo>
                  <a:cubicBezTo>
                    <a:pt x="1993" y="8638"/>
                    <a:pt x="2228" y="8462"/>
                    <a:pt x="2415" y="8207"/>
                  </a:cubicBezTo>
                  <a:lnTo>
                    <a:pt x="2434" y="8179"/>
                  </a:lnTo>
                  <a:cubicBezTo>
                    <a:pt x="2649" y="7884"/>
                    <a:pt x="2561" y="7371"/>
                    <a:pt x="2299" y="7132"/>
                  </a:cubicBezTo>
                  <a:cubicBezTo>
                    <a:pt x="2190" y="7031"/>
                    <a:pt x="2059" y="6954"/>
                    <a:pt x="1917" y="6908"/>
                  </a:cubicBezTo>
                  <a:cubicBezTo>
                    <a:pt x="1858" y="6889"/>
                    <a:pt x="1786" y="6880"/>
                    <a:pt x="1710" y="6880"/>
                  </a:cubicBezTo>
                  <a:cubicBezTo>
                    <a:pt x="1636" y="6880"/>
                    <a:pt x="1557" y="6889"/>
                    <a:pt x="1483" y="6905"/>
                  </a:cubicBezTo>
                  <a:cubicBezTo>
                    <a:pt x="1481" y="6800"/>
                    <a:pt x="1478" y="6695"/>
                    <a:pt x="1477" y="6590"/>
                  </a:cubicBezTo>
                  <a:cubicBezTo>
                    <a:pt x="1472" y="6188"/>
                    <a:pt x="1492" y="5785"/>
                    <a:pt x="1538" y="5385"/>
                  </a:cubicBezTo>
                  <a:cubicBezTo>
                    <a:pt x="1650" y="5457"/>
                    <a:pt x="1779" y="5496"/>
                    <a:pt x="1911" y="5496"/>
                  </a:cubicBezTo>
                  <a:cubicBezTo>
                    <a:pt x="2287" y="5496"/>
                    <a:pt x="2645" y="5166"/>
                    <a:pt x="2628" y="4779"/>
                  </a:cubicBezTo>
                  <a:cubicBezTo>
                    <a:pt x="2610" y="4392"/>
                    <a:pt x="2313" y="4063"/>
                    <a:pt x="1911" y="4063"/>
                  </a:cubicBezTo>
                  <a:cubicBezTo>
                    <a:pt x="1871" y="4064"/>
                    <a:pt x="1831" y="4068"/>
                    <a:pt x="1790" y="4076"/>
                  </a:cubicBezTo>
                  <a:cubicBezTo>
                    <a:pt x="1850" y="3858"/>
                    <a:pt x="1922" y="3643"/>
                    <a:pt x="2006" y="3431"/>
                  </a:cubicBezTo>
                  <a:cubicBezTo>
                    <a:pt x="2027" y="3404"/>
                    <a:pt x="2045" y="3372"/>
                    <a:pt x="2059" y="3340"/>
                  </a:cubicBezTo>
                  <a:cubicBezTo>
                    <a:pt x="2148" y="3135"/>
                    <a:pt x="2261" y="2940"/>
                    <a:pt x="2393" y="2760"/>
                  </a:cubicBezTo>
                  <a:cubicBezTo>
                    <a:pt x="2493" y="3066"/>
                    <a:pt x="2762" y="3295"/>
                    <a:pt x="3108" y="3295"/>
                  </a:cubicBezTo>
                  <a:cubicBezTo>
                    <a:pt x="3504" y="3295"/>
                    <a:pt x="3884" y="2947"/>
                    <a:pt x="3865" y="2538"/>
                  </a:cubicBezTo>
                  <a:cubicBezTo>
                    <a:pt x="3852" y="2247"/>
                    <a:pt x="3690" y="1991"/>
                    <a:pt x="3446" y="1865"/>
                  </a:cubicBezTo>
                  <a:cubicBezTo>
                    <a:pt x="4004" y="1576"/>
                    <a:pt x="4652" y="1431"/>
                    <a:pt x="5326" y="1387"/>
                  </a:cubicBezTo>
                  <a:lnTo>
                    <a:pt x="5326" y="1387"/>
                  </a:lnTo>
                  <a:cubicBezTo>
                    <a:pt x="5129" y="1696"/>
                    <a:pt x="5268" y="2218"/>
                    <a:pt x="5748" y="2218"/>
                  </a:cubicBezTo>
                  <a:cubicBezTo>
                    <a:pt x="6230" y="2218"/>
                    <a:pt x="6367" y="1684"/>
                    <a:pt x="6162" y="1377"/>
                  </a:cubicBezTo>
                  <a:close/>
                  <a:moveTo>
                    <a:pt x="6057" y="0"/>
                  </a:moveTo>
                  <a:cubicBezTo>
                    <a:pt x="4612" y="0"/>
                    <a:pt x="3247" y="372"/>
                    <a:pt x="2269" y="1234"/>
                  </a:cubicBezTo>
                  <a:cubicBezTo>
                    <a:pt x="0" y="2963"/>
                    <a:pt x="261" y="7678"/>
                    <a:pt x="421" y="10144"/>
                  </a:cubicBezTo>
                  <a:cubicBezTo>
                    <a:pt x="507" y="11480"/>
                    <a:pt x="621" y="12814"/>
                    <a:pt x="775" y="14144"/>
                  </a:cubicBezTo>
                  <a:cubicBezTo>
                    <a:pt x="924" y="15432"/>
                    <a:pt x="967" y="16932"/>
                    <a:pt x="1391" y="18166"/>
                  </a:cubicBezTo>
                  <a:cubicBezTo>
                    <a:pt x="1950" y="19789"/>
                    <a:pt x="3618" y="20250"/>
                    <a:pt x="5177" y="20250"/>
                  </a:cubicBezTo>
                  <a:cubicBezTo>
                    <a:pt x="5187" y="20250"/>
                    <a:pt x="5197" y="20250"/>
                    <a:pt x="5207" y="20250"/>
                  </a:cubicBezTo>
                  <a:cubicBezTo>
                    <a:pt x="8724" y="20238"/>
                    <a:pt x="15044" y="19132"/>
                    <a:pt x="15176" y="14530"/>
                  </a:cubicBezTo>
                  <a:cubicBezTo>
                    <a:pt x="15200" y="13684"/>
                    <a:pt x="14924" y="12962"/>
                    <a:pt x="14476" y="12252"/>
                  </a:cubicBezTo>
                  <a:cubicBezTo>
                    <a:pt x="13630" y="10910"/>
                    <a:pt x="13147" y="10017"/>
                    <a:pt x="13479" y="8368"/>
                  </a:cubicBezTo>
                  <a:cubicBezTo>
                    <a:pt x="13886" y="6343"/>
                    <a:pt x="14163" y="4589"/>
                    <a:pt x="12775" y="2852"/>
                  </a:cubicBezTo>
                  <a:cubicBezTo>
                    <a:pt x="11431" y="1171"/>
                    <a:pt x="8619" y="0"/>
                    <a:pt x="605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6"/>
            <p:cNvSpPr/>
            <p:nvPr/>
          </p:nvSpPr>
          <p:spPr>
            <a:xfrm>
              <a:off x="1758000" y="267925"/>
              <a:ext cx="380000" cy="506250"/>
            </a:xfrm>
            <a:custGeom>
              <a:rect b="b" l="l" r="r" t="t"/>
              <a:pathLst>
                <a:path extrusionOk="0" h="20250" w="15200">
                  <a:moveTo>
                    <a:pt x="6162" y="1376"/>
                  </a:moveTo>
                  <a:lnTo>
                    <a:pt x="6162" y="1376"/>
                  </a:lnTo>
                  <a:cubicBezTo>
                    <a:pt x="6863" y="1406"/>
                    <a:pt x="7561" y="1516"/>
                    <a:pt x="8182" y="1663"/>
                  </a:cubicBezTo>
                  <a:cubicBezTo>
                    <a:pt x="8081" y="1818"/>
                    <a:pt x="8022" y="1998"/>
                    <a:pt x="8031" y="2189"/>
                  </a:cubicBezTo>
                  <a:cubicBezTo>
                    <a:pt x="8055" y="2733"/>
                    <a:pt x="8472" y="3193"/>
                    <a:pt x="9035" y="3193"/>
                  </a:cubicBezTo>
                  <a:cubicBezTo>
                    <a:pt x="9512" y="3193"/>
                    <a:pt x="9967" y="2810"/>
                    <a:pt x="10028" y="2333"/>
                  </a:cubicBezTo>
                  <a:cubicBezTo>
                    <a:pt x="10643" y="2660"/>
                    <a:pt x="11178" y="3073"/>
                    <a:pt x="11591" y="3569"/>
                  </a:cubicBezTo>
                  <a:cubicBezTo>
                    <a:pt x="10692" y="3884"/>
                    <a:pt x="10799" y="5449"/>
                    <a:pt x="11923" y="5449"/>
                  </a:cubicBezTo>
                  <a:cubicBezTo>
                    <a:pt x="11928" y="5449"/>
                    <a:pt x="11932" y="5449"/>
                    <a:pt x="11936" y="5449"/>
                  </a:cubicBezTo>
                  <a:cubicBezTo>
                    <a:pt x="12113" y="5449"/>
                    <a:pt x="12286" y="5400"/>
                    <a:pt x="12436" y="5305"/>
                  </a:cubicBezTo>
                  <a:lnTo>
                    <a:pt x="12436" y="5305"/>
                  </a:lnTo>
                  <a:cubicBezTo>
                    <a:pt x="12543" y="5832"/>
                    <a:pt x="12549" y="6407"/>
                    <a:pt x="12427" y="7032"/>
                  </a:cubicBezTo>
                  <a:cubicBezTo>
                    <a:pt x="12422" y="7061"/>
                    <a:pt x="12416" y="7087"/>
                    <a:pt x="12410" y="7115"/>
                  </a:cubicBezTo>
                  <a:cubicBezTo>
                    <a:pt x="12292" y="7056"/>
                    <a:pt x="12163" y="7024"/>
                    <a:pt x="12031" y="7024"/>
                  </a:cubicBezTo>
                  <a:cubicBezTo>
                    <a:pt x="12028" y="7024"/>
                    <a:pt x="12026" y="7024"/>
                    <a:pt x="12023" y="7024"/>
                  </a:cubicBezTo>
                  <a:cubicBezTo>
                    <a:pt x="10939" y="7024"/>
                    <a:pt x="10937" y="8710"/>
                    <a:pt x="12023" y="8710"/>
                  </a:cubicBezTo>
                  <a:cubicBezTo>
                    <a:pt x="12053" y="8710"/>
                    <a:pt x="12078" y="8704"/>
                    <a:pt x="12107" y="8701"/>
                  </a:cubicBezTo>
                  <a:lnTo>
                    <a:pt x="12107" y="8701"/>
                  </a:lnTo>
                  <a:cubicBezTo>
                    <a:pt x="12030" y="9228"/>
                    <a:pt x="11999" y="9745"/>
                    <a:pt x="12075" y="10260"/>
                  </a:cubicBezTo>
                  <a:cubicBezTo>
                    <a:pt x="11789" y="10366"/>
                    <a:pt x="11564" y="10641"/>
                    <a:pt x="11578" y="10956"/>
                  </a:cubicBezTo>
                  <a:cubicBezTo>
                    <a:pt x="11596" y="11359"/>
                    <a:pt x="11905" y="11700"/>
                    <a:pt x="12322" y="11700"/>
                  </a:cubicBezTo>
                  <a:cubicBezTo>
                    <a:pt x="12410" y="11699"/>
                    <a:pt x="12496" y="11682"/>
                    <a:pt x="12578" y="11649"/>
                  </a:cubicBezTo>
                  <a:cubicBezTo>
                    <a:pt x="12579" y="11652"/>
                    <a:pt x="12580" y="11655"/>
                    <a:pt x="12582" y="11657"/>
                  </a:cubicBezTo>
                  <a:cubicBezTo>
                    <a:pt x="12837" y="12079"/>
                    <a:pt x="13176" y="12457"/>
                    <a:pt x="13474" y="12857"/>
                  </a:cubicBezTo>
                  <a:cubicBezTo>
                    <a:pt x="12989" y="12972"/>
                    <a:pt x="12698" y="13467"/>
                    <a:pt x="12833" y="13946"/>
                  </a:cubicBezTo>
                  <a:cubicBezTo>
                    <a:pt x="12920" y="14265"/>
                    <a:pt x="13153" y="14452"/>
                    <a:pt x="13449" y="14564"/>
                  </a:cubicBezTo>
                  <a:lnTo>
                    <a:pt x="13487" y="14578"/>
                  </a:lnTo>
                  <a:cubicBezTo>
                    <a:pt x="13565" y="14607"/>
                    <a:pt x="13645" y="14621"/>
                    <a:pt x="13724" y="14621"/>
                  </a:cubicBezTo>
                  <a:cubicBezTo>
                    <a:pt x="13874" y="14621"/>
                    <a:pt x="14021" y="14572"/>
                    <a:pt x="14150" y="14492"/>
                  </a:cubicBezTo>
                  <a:lnTo>
                    <a:pt x="14150" y="14492"/>
                  </a:lnTo>
                  <a:cubicBezTo>
                    <a:pt x="14191" y="15087"/>
                    <a:pt x="14033" y="15659"/>
                    <a:pt x="13747" y="16173"/>
                  </a:cubicBezTo>
                  <a:cubicBezTo>
                    <a:pt x="13564" y="16066"/>
                    <a:pt x="13367" y="16002"/>
                    <a:pt x="13146" y="16002"/>
                  </a:cubicBezTo>
                  <a:cubicBezTo>
                    <a:pt x="13136" y="16002"/>
                    <a:pt x="13126" y="16002"/>
                    <a:pt x="13116" y="16002"/>
                  </a:cubicBezTo>
                  <a:cubicBezTo>
                    <a:pt x="12795" y="16010"/>
                    <a:pt x="12459" y="16157"/>
                    <a:pt x="12279" y="16430"/>
                  </a:cubicBezTo>
                  <a:cubicBezTo>
                    <a:pt x="12134" y="16652"/>
                    <a:pt x="12081" y="16943"/>
                    <a:pt x="12149" y="17201"/>
                  </a:cubicBezTo>
                  <a:cubicBezTo>
                    <a:pt x="12190" y="17357"/>
                    <a:pt x="12301" y="17513"/>
                    <a:pt x="12445" y="17595"/>
                  </a:cubicBezTo>
                  <a:cubicBezTo>
                    <a:pt x="12327" y="17679"/>
                    <a:pt x="12208" y="17758"/>
                    <a:pt x="12086" y="17829"/>
                  </a:cubicBezTo>
                  <a:cubicBezTo>
                    <a:pt x="11719" y="18038"/>
                    <a:pt x="11337" y="18216"/>
                    <a:pt x="10941" y="18360"/>
                  </a:cubicBezTo>
                  <a:cubicBezTo>
                    <a:pt x="10965" y="18185"/>
                    <a:pt x="10901" y="18008"/>
                    <a:pt x="10772" y="17888"/>
                  </a:cubicBezTo>
                  <a:lnTo>
                    <a:pt x="10774" y="17887"/>
                  </a:lnTo>
                  <a:cubicBezTo>
                    <a:pt x="10591" y="17707"/>
                    <a:pt x="10354" y="17627"/>
                    <a:pt x="10114" y="17627"/>
                  </a:cubicBezTo>
                  <a:cubicBezTo>
                    <a:pt x="9640" y="17627"/>
                    <a:pt x="9154" y="17937"/>
                    <a:pt x="9037" y="18403"/>
                  </a:cubicBezTo>
                  <a:cubicBezTo>
                    <a:pt x="9001" y="18479"/>
                    <a:pt x="8976" y="18560"/>
                    <a:pt x="8960" y="18641"/>
                  </a:cubicBezTo>
                  <a:cubicBezTo>
                    <a:pt x="8948" y="18719"/>
                    <a:pt x="8966" y="18799"/>
                    <a:pt x="9012" y="18863"/>
                  </a:cubicBezTo>
                  <a:cubicBezTo>
                    <a:pt x="8326" y="18980"/>
                    <a:pt x="7633" y="19053"/>
                    <a:pt x="6939" y="19083"/>
                  </a:cubicBezTo>
                  <a:cubicBezTo>
                    <a:pt x="6923" y="18767"/>
                    <a:pt x="6811" y="18456"/>
                    <a:pt x="6587" y="18226"/>
                  </a:cubicBezTo>
                  <a:cubicBezTo>
                    <a:pt x="6420" y="18053"/>
                    <a:pt x="6181" y="17938"/>
                    <a:pt x="5940" y="17938"/>
                  </a:cubicBezTo>
                  <a:cubicBezTo>
                    <a:pt x="5871" y="17938"/>
                    <a:pt x="5802" y="17947"/>
                    <a:pt x="5734" y="17967"/>
                  </a:cubicBezTo>
                  <a:cubicBezTo>
                    <a:pt x="5417" y="18062"/>
                    <a:pt x="5318" y="18316"/>
                    <a:pt x="5214" y="18597"/>
                  </a:cubicBezTo>
                  <a:cubicBezTo>
                    <a:pt x="5164" y="18730"/>
                    <a:pt x="5127" y="18868"/>
                    <a:pt x="5104" y="19009"/>
                  </a:cubicBezTo>
                  <a:cubicBezTo>
                    <a:pt x="5100" y="19035"/>
                    <a:pt x="5099" y="19060"/>
                    <a:pt x="5099" y="19087"/>
                  </a:cubicBezTo>
                  <a:cubicBezTo>
                    <a:pt x="4141" y="19044"/>
                    <a:pt x="3442" y="18851"/>
                    <a:pt x="2972" y="18323"/>
                  </a:cubicBezTo>
                  <a:cubicBezTo>
                    <a:pt x="3273" y="18154"/>
                    <a:pt x="3494" y="17838"/>
                    <a:pt x="3479" y="17482"/>
                  </a:cubicBezTo>
                  <a:cubicBezTo>
                    <a:pt x="3455" y="16956"/>
                    <a:pt x="3052" y="16513"/>
                    <a:pt x="2509" y="16513"/>
                  </a:cubicBezTo>
                  <a:cubicBezTo>
                    <a:pt x="2437" y="16514"/>
                    <a:pt x="2367" y="16523"/>
                    <a:pt x="2297" y="16541"/>
                  </a:cubicBezTo>
                  <a:cubicBezTo>
                    <a:pt x="2194" y="15903"/>
                    <a:pt x="2126" y="15253"/>
                    <a:pt x="2068" y="14604"/>
                  </a:cubicBezTo>
                  <a:cubicBezTo>
                    <a:pt x="2909" y="14597"/>
                    <a:pt x="2909" y="13284"/>
                    <a:pt x="2061" y="13284"/>
                  </a:cubicBezTo>
                  <a:cubicBezTo>
                    <a:pt x="2023" y="13286"/>
                    <a:pt x="1983" y="13289"/>
                    <a:pt x="1946" y="13296"/>
                  </a:cubicBezTo>
                  <a:lnTo>
                    <a:pt x="1945" y="13286"/>
                  </a:lnTo>
                  <a:cubicBezTo>
                    <a:pt x="1890" y="12731"/>
                    <a:pt x="1834" y="12172"/>
                    <a:pt x="1783" y="11614"/>
                  </a:cubicBezTo>
                  <a:lnTo>
                    <a:pt x="1783" y="11614"/>
                  </a:lnTo>
                  <a:cubicBezTo>
                    <a:pt x="1809" y="11617"/>
                    <a:pt x="1836" y="11621"/>
                    <a:pt x="1862" y="11622"/>
                  </a:cubicBezTo>
                  <a:cubicBezTo>
                    <a:pt x="2262" y="11622"/>
                    <a:pt x="2645" y="11269"/>
                    <a:pt x="2627" y="10856"/>
                  </a:cubicBezTo>
                  <a:cubicBezTo>
                    <a:pt x="2609" y="10443"/>
                    <a:pt x="2291" y="10091"/>
                    <a:pt x="1862" y="10091"/>
                  </a:cubicBezTo>
                  <a:cubicBezTo>
                    <a:pt x="1790" y="10092"/>
                    <a:pt x="1720" y="10104"/>
                    <a:pt x="1653" y="10126"/>
                  </a:cubicBezTo>
                  <a:cubicBezTo>
                    <a:pt x="1612" y="9626"/>
                    <a:pt x="1581" y="9126"/>
                    <a:pt x="1552" y="8627"/>
                  </a:cubicBezTo>
                  <a:lnTo>
                    <a:pt x="1552" y="8627"/>
                  </a:lnTo>
                  <a:cubicBezTo>
                    <a:pt x="1589" y="8633"/>
                    <a:pt x="1626" y="8636"/>
                    <a:pt x="1663" y="8638"/>
                  </a:cubicBezTo>
                  <a:cubicBezTo>
                    <a:pt x="1993" y="8638"/>
                    <a:pt x="2228" y="8462"/>
                    <a:pt x="2415" y="8206"/>
                  </a:cubicBezTo>
                  <a:cubicBezTo>
                    <a:pt x="2421" y="8198"/>
                    <a:pt x="2428" y="8188"/>
                    <a:pt x="2434" y="8179"/>
                  </a:cubicBezTo>
                  <a:cubicBezTo>
                    <a:pt x="2649" y="7883"/>
                    <a:pt x="2561" y="7370"/>
                    <a:pt x="2299" y="7130"/>
                  </a:cubicBezTo>
                  <a:cubicBezTo>
                    <a:pt x="2190" y="7030"/>
                    <a:pt x="2059" y="6954"/>
                    <a:pt x="1917" y="6908"/>
                  </a:cubicBezTo>
                  <a:cubicBezTo>
                    <a:pt x="1858" y="6889"/>
                    <a:pt x="1786" y="6880"/>
                    <a:pt x="1710" y="6880"/>
                  </a:cubicBezTo>
                  <a:cubicBezTo>
                    <a:pt x="1636" y="6880"/>
                    <a:pt x="1557" y="6888"/>
                    <a:pt x="1483" y="6904"/>
                  </a:cubicBezTo>
                  <a:cubicBezTo>
                    <a:pt x="1481" y="6800"/>
                    <a:pt x="1478" y="6694"/>
                    <a:pt x="1477" y="6590"/>
                  </a:cubicBezTo>
                  <a:cubicBezTo>
                    <a:pt x="1472" y="6187"/>
                    <a:pt x="1492" y="5785"/>
                    <a:pt x="1538" y="5384"/>
                  </a:cubicBezTo>
                  <a:cubicBezTo>
                    <a:pt x="1650" y="5457"/>
                    <a:pt x="1779" y="5496"/>
                    <a:pt x="1911" y="5496"/>
                  </a:cubicBezTo>
                  <a:cubicBezTo>
                    <a:pt x="2287" y="5496"/>
                    <a:pt x="2645" y="5165"/>
                    <a:pt x="2628" y="4779"/>
                  </a:cubicBezTo>
                  <a:cubicBezTo>
                    <a:pt x="2610" y="4392"/>
                    <a:pt x="2313" y="4063"/>
                    <a:pt x="1911" y="4063"/>
                  </a:cubicBezTo>
                  <a:cubicBezTo>
                    <a:pt x="1871" y="4064"/>
                    <a:pt x="1831" y="4067"/>
                    <a:pt x="1790" y="4076"/>
                  </a:cubicBezTo>
                  <a:cubicBezTo>
                    <a:pt x="1850" y="3857"/>
                    <a:pt x="1922" y="3642"/>
                    <a:pt x="2006" y="3431"/>
                  </a:cubicBezTo>
                  <a:cubicBezTo>
                    <a:pt x="2027" y="3403"/>
                    <a:pt x="2045" y="3372"/>
                    <a:pt x="2059" y="3340"/>
                  </a:cubicBezTo>
                  <a:cubicBezTo>
                    <a:pt x="2148" y="3134"/>
                    <a:pt x="2261" y="2940"/>
                    <a:pt x="2393" y="2760"/>
                  </a:cubicBezTo>
                  <a:cubicBezTo>
                    <a:pt x="2493" y="3066"/>
                    <a:pt x="2762" y="3295"/>
                    <a:pt x="3108" y="3295"/>
                  </a:cubicBezTo>
                  <a:cubicBezTo>
                    <a:pt x="3504" y="3295"/>
                    <a:pt x="3884" y="2947"/>
                    <a:pt x="3865" y="2537"/>
                  </a:cubicBezTo>
                  <a:cubicBezTo>
                    <a:pt x="3852" y="2247"/>
                    <a:pt x="3690" y="1991"/>
                    <a:pt x="3446" y="1865"/>
                  </a:cubicBezTo>
                  <a:cubicBezTo>
                    <a:pt x="4004" y="1575"/>
                    <a:pt x="4652" y="1431"/>
                    <a:pt x="5326" y="1387"/>
                  </a:cubicBezTo>
                  <a:lnTo>
                    <a:pt x="5326" y="1387"/>
                  </a:lnTo>
                  <a:cubicBezTo>
                    <a:pt x="5129" y="1695"/>
                    <a:pt x="5268" y="2217"/>
                    <a:pt x="5748" y="2217"/>
                  </a:cubicBezTo>
                  <a:cubicBezTo>
                    <a:pt x="6230" y="2217"/>
                    <a:pt x="6367" y="1683"/>
                    <a:pt x="6162" y="1376"/>
                  </a:cubicBezTo>
                  <a:close/>
                  <a:moveTo>
                    <a:pt x="6057" y="0"/>
                  </a:moveTo>
                  <a:cubicBezTo>
                    <a:pt x="4613" y="0"/>
                    <a:pt x="3247" y="372"/>
                    <a:pt x="2269" y="1234"/>
                  </a:cubicBezTo>
                  <a:cubicBezTo>
                    <a:pt x="0" y="2961"/>
                    <a:pt x="261" y="7678"/>
                    <a:pt x="421" y="10144"/>
                  </a:cubicBezTo>
                  <a:cubicBezTo>
                    <a:pt x="507" y="11478"/>
                    <a:pt x="621" y="12814"/>
                    <a:pt x="775" y="14142"/>
                  </a:cubicBezTo>
                  <a:cubicBezTo>
                    <a:pt x="924" y="15432"/>
                    <a:pt x="967" y="16932"/>
                    <a:pt x="1391" y="18164"/>
                  </a:cubicBezTo>
                  <a:cubicBezTo>
                    <a:pt x="1950" y="19789"/>
                    <a:pt x="3622" y="20249"/>
                    <a:pt x="5183" y="20249"/>
                  </a:cubicBezTo>
                  <a:cubicBezTo>
                    <a:pt x="5191" y="20249"/>
                    <a:pt x="5199" y="20249"/>
                    <a:pt x="5207" y="20249"/>
                  </a:cubicBezTo>
                  <a:cubicBezTo>
                    <a:pt x="8724" y="20236"/>
                    <a:pt x="15044" y="19130"/>
                    <a:pt x="15176" y="14529"/>
                  </a:cubicBezTo>
                  <a:cubicBezTo>
                    <a:pt x="15200" y="13683"/>
                    <a:pt x="14924" y="12960"/>
                    <a:pt x="14476" y="12252"/>
                  </a:cubicBezTo>
                  <a:cubicBezTo>
                    <a:pt x="13630" y="10910"/>
                    <a:pt x="13147" y="10015"/>
                    <a:pt x="13479" y="8367"/>
                  </a:cubicBezTo>
                  <a:cubicBezTo>
                    <a:pt x="13886" y="6341"/>
                    <a:pt x="14163" y="4589"/>
                    <a:pt x="12775" y="2851"/>
                  </a:cubicBezTo>
                  <a:cubicBezTo>
                    <a:pt x="11431" y="1170"/>
                    <a:pt x="8619" y="0"/>
                    <a:pt x="605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6"/>
            <p:cNvSpPr/>
            <p:nvPr/>
          </p:nvSpPr>
          <p:spPr>
            <a:xfrm>
              <a:off x="1850150" y="474150"/>
              <a:ext cx="25825" cy="20025"/>
            </a:xfrm>
            <a:custGeom>
              <a:rect b="b" l="l" r="r" t="t"/>
              <a:pathLst>
                <a:path extrusionOk="0" h="801" w="1033">
                  <a:moveTo>
                    <a:pt x="517" y="1"/>
                  </a:moveTo>
                  <a:cubicBezTo>
                    <a:pt x="2" y="1"/>
                    <a:pt x="1" y="800"/>
                    <a:pt x="517" y="800"/>
                  </a:cubicBezTo>
                  <a:cubicBezTo>
                    <a:pt x="1032" y="800"/>
                    <a:pt x="1032" y="1"/>
                    <a:pt x="51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6"/>
            <p:cNvSpPr/>
            <p:nvPr/>
          </p:nvSpPr>
          <p:spPr>
            <a:xfrm>
              <a:off x="1861900" y="528400"/>
              <a:ext cx="17275" cy="18300"/>
            </a:xfrm>
            <a:custGeom>
              <a:rect b="b" l="l" r="r" t="t"/>
              <a:pathLst>
                <a:path extrusionOk="0" h="732" w="691">
                  <a:moveTo>
                    <a:pt x="345" y="0"/>
                  </a:moveTo>
                  <a:cubicBezTo>
                    <a:pt x="173" y="0"/>
                    <a:pt x="1" y="108"/>
                    <a:pt x="12" y="323"/>
                  </a:cubicBezTo>
                  <a:cubicBezTo>
                    <a:pt x="13" y="385"/>
                    <a:pt x="23" y="447"/>
                    <a:pt x="41" y="507"/>
                  </a:cubicBezTo>
                  <a:cubicBezTo>
                    <a:pt x="88" y="657"/>
                    <a:pt x="216" y="732"/>
                    <a:pt x="345" y="732"/>
                  </a:cubicBezTo>
                  <a:cubicBezTo>
                    <a:pt x="474" y="732"/>
                    <a:pt x="602" y="657"/>
                    <a:pt x="650" y="507"/>
                  </a:cubicBezTo>
                  <a:cubicBezTo>
                    <a:pt x="668" y="447"/>
                    <a:pt x="678" y="385"/>
                    <a:pt x="679" y="323"/>
                  </a:cubicBezTo>
                  <a:cubicBezTo>
                    <a:pt x="690" y="108"/>
                    <a:pt x="518" y="0"/>
                    <a:pt x="34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6"/>
            <p:cNvSpPr/>
            <p:nvPr/>
          </p:nvSpPr>
          <p:spPr>
            <a:xfrm>
              <a:off x="1975000" y="513700"/>
              <a:ext cx="20175" cy="15625"/>
            </a:xfrm>
            <a:custGeom>
              <a:rect b="b" l="l" r="r" t="t"/>
              <a:pathLst>
                <a:path extrusionOk="0" h="625" w="807">
                  <a:moveTo>
                    <a:pt x="404" y="0"/>
                  </a:moveTo>
                  <a:cubicBezTo>
                    <a:pt x="2" y="0"/>
                    <a:pt x="1" y="625"/>
                    <a:pt x="404" y="625"/>
                  </a:cubicBezTo>
                  <a:cubicBezTo>
                    <a:pt x="806" y="625"/>
                    <a:pt x="806" y="0"/>
                    <a:pt x="40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6"/>
            <p:cNvSpPr/>
            <p:nvPr/>
          </p:nvSpPr>
          <p:spPr>
            <a:xfrm>
              <a:off x="1994825" y="476250"/>
              <a:ext cx="20400" cy="15825"/>
            </a:xfrm>
            <a:custGeom>
              <a:rect b="b" l="l" r="r" t="t"/>
              <a:pathLst>
                <a:path extrusionOk="0" h="633" w="816">
                  <a:moveTo>
                    <a:pt x="407" y="1"/>
                  </a:moveTo>
                  <a:cubicBezTo>
                    <a:pt x="1" y="1"/>
                    <a:pt x="0" y="632"/>
                    <a:pt x="407" y="632"/>
                  </a:cubicBezTo>
                  <a:cubicBezTo>
                    <a:pt x="816" y="632"/>
                    <a:pt x="815" y="1"/>
                    <a:pt x="40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6"/>
            <p:cNvSpPr/>
            <p:nvPr/>
          </p:nvSpPr>
          <p:spPr>
            <a:xfrm>
              <a:off x="2006525" y="402475"/>
              <a:ext cx="12250" cy="12675"/>
            </a:xfrm>
            <a:custGeom>
              <a:rect b="b" l="l" r="r" t="t"/>
              <a:pathLst>
                <a:path extrusionOk="0" h="507" w="490">
                  <a:moveTo>
                    <a:pt x="243" y="1"/>
                  </a:moveTo>
                  <a:cubicBezTo>
                    <a:pt x="130" y="1"/>
                    <a:pt x="1" y="105"/>
                    <a:pt x="15" y="229"/>
                  </a:cubicBezTo>
                  <a:cubicBezTo>
                    <a:pt x="16" y="244"/>
                    <a:pt x="19" y="261"/>
                    <a:pt x="20" y="278"/>
                  </a:cubicBezTo>
                  <a:cubicBezTo>
                    <a:pt x="33" y="401"/>
                    <a:pt x="115" y="506"/>
                    <a:pt x="248" y="506"/>
                  </a:cubicBezTo>
                  <a:cubicBezTo>
                    <a:pt x="361" y="506"/>
                    <a:pt x="490" y="401"/>
                    <a:pt x="476" y="278"/>
                  </a:cubicBezTo>
                  <a:cubicBezTo>
                    <a:pt x="475" y="261"/>
                    <a:pt x="473" y="244"/>
                    <a:pt x="471" y="229"/>
                  </a:cubicBezTo>
                  <a:cubicBezTo>
                    <a:pt x="457" y="106"/>
                    <a:pt x="375" y="1"/>
                    <a:pt x="24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6"/>
            <p:cNvSpPr/>
            <p:nvPr/>
          </p:nvSpPr>
          <p:spPr>
            <a:xfrm>
              <a:off x="1888475" y="353800"/>
              <a:ext cx="16450" cy="15800"/>
            </a:xfrm>
            <a:custGeom>
              <a:rect b="b" l="l" r="r" t="t"/>
              <a:pathLst>
                <a:path extrusionOk="0" h="632" w="658">
                  <a:moveTo>
                    <a:pt x="328" y="1"/>
                  </a:moveTo>
                  <a:cubicBezTo>
                    <a:pt x="204" y="1"/>
                    <a:pt x="81" y="69"/>
                    <a:pt x="51" y="206"/>
                  </a:cubicBezTo>
                  <a:cubicBezTo>
                    <a:pt x="47" y="222"/>
                    <a:pt x="43" y="237"/>
                    <a:pt x="40" y="253"/>
                  </a:cubicBezTo>
                  <a:cubicBezTo>
                    <a:pt x="0" y="441"/>
                    <a:pt x="127" y="631"/>
                    <a:pt x="328" y="631"/>
                  </a:cubicBezTo>
                  <a:cubicBezTo>
                    <a:pt x="529" y="631"/>
                    <a:pt x="657" y="441"/>
                    <a:pt x="616" y="253"/>
                  </a:cubicBezTo>
                  <a:lnTo>
                    <a:pt x="605" y="206"/>
                  </a:lnTo>
                  <a:cubicBezTo>
                    <a:pt x="575" y="69"/>
                    <a:pt x="452" y="1"/>
                    <a:pt x="32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6"/>
            <p:cNvSpPr/>
            <p:nvPr/>
          </p:nvSpPr>
          <p:spPr>
            <a:xfrm>
              <a:off x="1854350" y="693675"/>
              <a:ext cx="24925" cy="19325"/>
            </a:xfrm>
            <a:custGeom>
              <a:rect b="b" l="l" r="r" t="t"/>
              <a:pathLst>
                <a:path extrusionOk="0" h="773" w="997">
                  <a:moveTo>
                    <a:pt x="498" y="1"/>
                  </a:moveTo>
                  <a:cubicBezTo>
                    <a:pt x="1" y="1"/>
                    <a:pt x="1" y="773"/>
                    <a:pt x="498" y="773"/>
                  </a:cubicBezTo>
                  <a:cubicBezTo>
                    <a:pt x="996" y="773"/>
                    <a:pt x="995" y="1"/>
                    <a:pt x="49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6"/>
            <p:cNvSpPr/>
            <p:nvPr/>
          </p:nvSpPr>
          <p:spPr>
            <a:xfrm>
              <a:off x="1807700" y="777050"/>
              <a:ext cx="18575" cy="14425"/>
            </a:xfrm>
            <a:custGeom>
              <a:rect b="b" l="l" r="r" t="t"/>
              <a:pathLst>
                <a:path extrusionOk="0" h="577" w="743">
                  <a:moveTo>
                    <a:pt x="371" y="1"/>
                  </a:moveTo>
                  <a:cubicBezTo>
                    <a:pt x="1" y="1"/>
                    <a:pt x="0" y="576"/>
                    <a:pt x="371" y="576"/>
                  </a:cubicBezTo>
                  <a:cubicBezTo>
                    <a:pt x="742" y="576"/>
                    <a:pt x="742" y="1"/>
                    <a:pt x="37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6"/>
            <p:cNvSpPr/>
            <p:nvPr/>
          </p:nvSpPr>
          <p:spPr>
            <a:xfrm>
              <a:off x="2117075" y="574800"/>
              <a:ext cx="19950" cy="15450"/>
            </a:xfrm>
            <a:custGeom>
              <a:rect b="b" l="l" r="r" t="t"/>
              <a:pathLst>
                <a:path extrusionOk="0" h="618" w="798">
                  <a:moveTo>
                    <a:pt x="400" y="1"/>
                  </a:moveTo>
                  <a:cubicBezTo>
                    <a:pt x="2" y="1"/>
                    <a:pt x="1" y="618"/>
                    <a:pt x="400" y="618"/>
                  </a:cubicBezTo>
                  <a:cubicBezTo>
                    <a:pt x="797" y="618"/>
                    <a:pt x="797" y="1"/>
                    <a:pt x="40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6"/>
            <p:cNvSpPr/>
            <p:nvPr/>
          </p:nvSpPr>
          <p:spPr>
            <a:xfrm>
              <a:off x="2030500" y="643600"/>
              <a:ext cx="28750" cy="22325"/>
            </a:xfrm>
            <a:custGeom>
              <a:rect b="b" l="l" r="r" t="t"/>
              <a:pathLst>
                <a:path extrusionOk="0" h="893" w="1150">
                  <a:moveTo>
                    <a:pt x="575" y="0"/>
                  </a:moveTo>
                  <a:cubicBezTo>
                    <a:pt x="1" y="0"/>
                    <a:pt x="0" y="893"/>
                    <a:pt x="575" y="893"/>
                  </a:cubicBezTo>
                  <a:cubicBezTo>
                    <a:pt x="1150" y="893"/>
                    <a:pt x="1150" y="0"/>
                    <a:pt x="57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6"/>
            <p:cNvSpPr/>
            <p:nvPr/>
          </p:nvSpPr>
          <p:spPr>
            <a:xfrm>
              <a:off x="2070250" y="291125"/>
              <a:ext cx="20150" cy="14975"/>
            </a:xfrm>
            <a:custGeom>
              <a:rect b="b" l="l" r="r" t="t"/>
              <a:pathLst>
                <a:path extrusionOk="0" h="599" w="806">
                  <a:moveTo>
                    <a:pt x="452" y="0"/>
                  </a:moveTo>
                  <a:cubicBezTo>
                    <a:pt x="444" y="0"/>
                    <a:pt x="437" y="1"/>
                    <a:pt x="429" y="1"/>
                  </a:cubicBezTo>
                  <a:lnTo>
                    <a:pt x="380" y="5"/>
                  </a:lnTo>
                  <a:cubicBezTo>
                    <a:pt x="0" y="31"/>
                    <a:pt x="0" y="568"/>
                    <a:pt x="380" y="594"/>
                  </a:cubicBezTo>
                  <a:lnTo>
                    <a:pt x="429" y="598"/>
                  </a:lnTo>
                  <a:cubicBezTo>
                    <a:pt x="437" y="599"/>
                    <a:pt x="445" y="599"/>
                    <a:pt x="453" y="599"/>
                  </a:cubicBezTo>
                  <a:cubicBezTo>
                    <a:pt x="806" y="599"/>
                    <a:pt x="806" y="0"/>
                    <a:pt x="45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6"/>
            <p:cNvSpPr/>
            <p:nvPr/>
          </p:nvSpPr>
          <p:spPr>
            <a:xfrm>
              <a:off x="1753700" y="318725"/>
              <a:ext cx="21975" cy="17050"/>
            </a:xfrm>
            <a:custGeom>
              <a:rect b="b" l="l" r="r" t="t"/>
              <a:pathLst>
                <a:path extrusionOk="0" h="682" w="879">
                  <a:moveTo>
                    <a:pt x="439" y="1"/>
                  </a:moveTo>
                  <a:cubicBezTo>
                    <a:pt x="1" y="1"/>
                    <a:pt x="1" y="682"/>
                    <a:pt x="439" y="682"/>
                  </a:cubicBezTo>
                  <a:cubicBezTo>
                    <a:pt x="879" y="682"/>
                    <a:pt x="879" y="1"/>
                    <a:pt x="43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93" name="Google Shape;6093;p66"/>
          <p:cNvSpPr/>
          <p:nvPr/>
        </p:nvSpPr>
        <p:spPr>
          <a:xfrm>
            <a:off x="1831900" y="1504050"/>
            <a:ext cx="20175" cy="15650"/>
          </a:xfrm>
          <a:custGeom>
            <a:rect b="b" l="l" r="r" t="t"/>
            <a:pathLst>
              <a:path extrusionOk="0" h="626" w="807">
                <a:moveTo>
                  <a:pt x="403" y="0"/>
                </a:moveTo>
                <a:cubicBezTo>
                  <a:pt x="0" y="0"/>
                  <a:pt x="0" y="626"/>
                  <a:pt x="403" y="626"/>
                </a:cubicBezTo>
                <a:cubicBezTo>
                  <a:pt x="805" y="626"/>
                  <a:pt x="806" y="0"/>
                  <a:pt x="40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94" name="Google Shape;6094;p66"/>
          <p:cNvGrpSpPr/>
          <p:nvPr/>
        </p:nvGrpSpPr>
        <p:grpSpPr>
          <a:xfrm>
            <a:off x="1834715" y="1293775"/>
            <a:ext cx="524975" cy="601650"/>
            <a:chOff x="2259275" y="291000"/>
            <a:chExt cx="524975" cy="601650"/>
          </a:xfrm>
        </p:grpSpPr>
        <p:sp>
          <p:nvSpPr>
            <p:cNvPr id="6095" name="Google Shape;6095;p66"/>
            <p:cNvSpPr/>
            <p:nvPr/>
          </p:nvSpPr>
          <p:spPr>
            <a:xfrm>
              <a:off x="2312625" y="315525"/>
              <a:ext cx="469825" cy="577125"/>
            </a:xfrm>
            <a:custGeom>
              <a:rect b="b" l="l" r="r" t="t"/>
              <a:pathLst>
                <a:path extrusionOk="0" h="23085" w="18793">
                  <a:moveTo>
                    <a:pt x="18523" y="5537"/>
                  </a:moveTo>
                  <a:cubicBezTo>
                    <a:pt x="18522" y="5546"/>
                    <a:pt x="18521" y="5555"/>
                    <a:pt x="18520" y="5565"/>
                  </a:cubicBezTo>
                  <a:cubicBezTo>
                    <a:pt x="18518" y="5574"/>
                    <a:pt x="18515" y="5588"/>
                    <a:pt x="18512" y="5600"/>
                  </a:cubicBezTo>
                  <a:cubicBezTo>
                    <a:pt x="18516" y="5578"/>
                    <a:pt x="18520" y="5556"/>
                    <a:pt x="18523" y="5537"/>
                  </a:cubicBezTo>
                  <a:close/>
                  <a:moveTo>
                    <a:pt x="18467" y="5828"/>
                  </a:moveTo>
                  <a:cubicBezTo>
                    <a:pt x="18464" y="5841"/>
                    <a:pt x="18462" y="5853"/>
                    <a:pt x="18459" y="5866"/>
                  </a:cubicBezTo>
                  <a:cubicBezTo>
                    <a:pt x="18456" y="5878"/>
                    <a:pt x="18453" y="5887"/>
                    <a:pt x="18451" y="5895"/>
                  </a:cubicBezTo>
                  <a:lnTo>
                    <a:pt x="18451" y="5895"/>
                  </a:lnTo>
                  <a:cubicBezTo>
                    <a:pt x="18456" y="5873"/>
                    <a:pt x="18462" y="5850"/>
                    <a:pt x="18467" y="5828"/>
                  </a:cubicBezTo>
                  <a:close/>
                  <a:moveTo>
                    <a:pt x="18184" y="6585"/>
                  </a:moveTo>
                  <a:lnTo>
                    <a:pt x="18184" y="6586"/>
                  </a:lnTo>
                  <a:cubicBezTo>
                    <a:pt x="18183" y="6588"/>
                    <a:pt x="18182" y="6590"/>
                    <a:pt x="18181" y="6593"/>
                  </a:cubicBezTo>
                  <a:lnTo>
                    <a:pt x="18181" y="6593"/>
                  </a:lnTo>
                  <a:cubicBezTo>
                    <a:pt x="18182" y="6590"/>
                    <a:pt x="18183" y="6587"/>
                    <a:pt x="18184" y="6585"/>
                  </a:cubicBezTo>
                  <a:close/>
                  <a:moveTo>
                    <a:pt x="7465" y="11205"/>
                  </a:moveTo>
                  <a:lnTo>
                    <a:pt x="7465" y="11232"/>
                  </a:lnTo>
                  <a:cubicBezTo>
                    <a:pt x="7465" y="11254"/>
                    <a:pt x="7463" y="11278"/>
                    <a:pt x="7463" y="11300"/>
                  </a:cubicBezTo>
                  <a:cubicBezTo>
                    <a:pt x="7463" y="11269"/>
                    <a:pt x="7464" y="11236"/>
                    <a:pt x="7465" y="11205"/>
                  </a:cubicBezTo>
                  <a:close/>
                  <a:moveTo>
                    <a:pt x="158" y="11457"/>
                  </a:moveTo>
                  <a:lnTo>
                    <a:pt x="158" y="11457"/>
                  </a:lnTo>
                  <a:cubicBezTo>
                    <a:pt x="158" y="11458"/>
                    <a:pt x="158" y="11458"/>
                    <a:pt x="158" y="11458"/>
                  </a:cubicBezTo>
                  <a:lnTo>
                    <a:pt x="158" y="11458"/>
                  </a:lnTo>
                  <a:lnTo>
                    <a:pt x="158" y="11457"/>
                  </a:lnTo>
                  <a:close/>
                  <a:moveTo>
                    <a:pt x="17997" y="15743"/>
                  </a:moveTo>
                  <a:lnTo>
                    <a:pt x="17997" y="15755"/>
                  </a:lnTo>
                  <a:cubicBezTo>
                    <a:pt x="17997" y="15760"/>
                    <a:pt x="17996" y="15766"/>
                    <a:pt x="17995" y="15770"/>
                  </a:cubicBezTo>
                  <a:cubicBezTo>
                    <a:pt x="17997" y="15761"/>
                    <a:pt x="17997" y="15752"/>
                    <a:pt x="17997" y="15743"/>
                  </a:cubicBezTo>
                  <a:close/>
                  <a:moveTo>
                    <a:pt x="17885" y="16507"/>
                  </a:moveTo>
                  <a:cubicBezTo>
                    <a:pt x="17883" y="16514"/>
                    <a:pt x="17882" y="16521"/>
                    <a:pt x="17881" y="16528"/>
                  </a:cubicBezTo>
                  <a:cubicBezTo>
                    <a:pt x="17879" y="16533"/>
                    <a:pt x="17878" y="16537"/>
                    <a:pt x="17877" y="16541"/>
                  </a:cubicBezTo>
                  <a:cubicBezTo>
                    <a:pt x="17877" y="16542"/>
                    <a:pt x="17877" y="16542"/>
                    <a:pt x="17877" y="16542"/>
                  </a:cubicBezTo>
                  <a:lnTo>
                    <a:pt x="17877" y="16542"/>
                  </a:lnTo>
                  <a:cubicBezTo>
                    <a:pt x="17880" y="16531"/>
                    <a:pt x="17882" y="16519"/>
                    <a:pt x="17885" y="16507"/>
                  </a:cubicBezTo>
                  <a:close/>
                  <a:moveTo>
                    <a:pt x="17359" y="17741"/>
                  </a:moveTo>
                  <a:cubicBezTo>
                    <a:pt x="17357" y="17743"/>
                    <a:pt x="17356" y="17746"/>
                    <a:pt x="17355" y="17749"/>
                  </a:cubicBezTo>
                  <a:cubicBezTo>
                    <a:pt x="17349" y="17759"/>
                    <a:pt x="17341" y="17769"/>
                    <a:pt x="17334" y="17780"/>
                  </a:cubicBezTo>
                  <a:cubicBezTo>
                    <a:pt x="17343" y="17766"/>
                    <a:pt x="17351" y="17754"/>
                    <a:pt x="17359" y="17741"/>
                  </a:cubicBezTo>
                  <a:close/>
                  <a:moveTo>
                    <a:pt x="17073" y="18150"/>
                  </a:moveTo>
                  <a:lnTo>
                    <a:pt x="17073" y="18150"/>
                  </a:lnTo>
                  <a:cubicBezTo>
                    <a:pt x="17070" y="18155"/>
                    <a:pt x="17067" y="18160"/>
                    <a:pt x="17064" y="18164"/>
                  </a:cubicBezTo>
                  <a:cubicBezTo>
                    <a:pt x="17060" y="18168"/>
                    <a:pt x="17057" y="18171"/>
                    <a:pt x="17053" y="18176"/>
                  </a:cubicBezTo>
                  <a:cubicBezTo>
                    <a:pt x="17052" y="18177"/>
                    <a:pt x="17051" y="18178"/>
                    <a:pt x="17050" y="18179"/>
                  </a:cubicBezTo>
                  <a:lnTo>
                    <a:pt x="17050" y="18179"/>
                  </a:lnTo>
                  <a:cubicBezTo>
                    <a:pt x="17058" y="18169"/>
                    <a:pt x="17066" y="18160"/>
                    <a:pt x="17073" y="18150"/>
                  </a:cubicBezTo>
                  <a:close/>
                  <a:moveTo>
                    <a:pt x="16721" y="18549"/>
                  </a:moveTo>
                  <a:cubicBezTo>
                    <a:pt x="16719" y="18551"/>
                    <a:pt x="16717" y="18553"/>
                    <a:pt x="16715" y="18555"/>
                  </a:cubicBezTo>
                  <a:lnTo>
                    <a:pt x="16715" y="18555"/>
                  </a:lnTo>
                  <a:cubicBezTo>
                    <a:pt x="16717" y="18553"/>
                    <a:pt x="16719" y="18551"/>
                    <a:pt x="16721" y="18549"/>
                  </a:cubicBezTo>
                  <a:close/>
                  <a:moveTo>
                    <a:pt x="10884" y="0"/>
                  </a:moveTo>
                  <a:cubicBezTo>
                    <a:pt x="10878" y="0"/>
                    <a:pt x="10872" y="0"/>
                    <a:pt x="10866" y="0"/>
                  </a:cubicBezTo>
                  <a:cubicBezTo>
                    <a:pt x="6464" y="5"/>
                    <a:pt x="2276" y="2739"/>
                    <a:pt x="692" y="7052"/>
                  </a:cubicBezTo>
                  <a:cubicBezTo>
                    <a:pt x="154" y="8516"/>
                    <a:pt x="1" y="10056"/>
                    <a:pt x="171" y="11553"/>
                  </a:cubicBezTo>
                  <a:lnTo>
                    <a:pt x="171" y="11553"/>
                  </a:lnTo>
                  <a:cubicBezTo>
                    <a:pt x="168" y="11522"/>
                    <a:pt x="161" y="11490"/>
                    <a:pt x="158" y="11458"/>
                  </a:cubicBezTo>
                  <a:lnTo>
                    <a:pt x="158" y="11458"/>
                  </a:lnTo>
                  <a:lnTo>
                    <a:pt x="398" y="13762"/>
                  </a:lnTo>
                  <a:cubicBezTo>
                    <a:pt x="833" y="17950"/>
                    <a:pt x="3825" y="21826"/>
                    <a:pt x="8172" y="22810"/>
                  </a:cubicBezTo>
                  <a:cubicBezTo>
                    <a:pt x="8983" y="22992"/>
                    <a:pt x="9810" y="23085"/>
                    <a:pt x="10640" y="23085"/>
                  </a:cubicBezTo>
                  <a:cubicBezTo>
                    <a:pt x="10645" y="23085"/>
                    <a:pt x="10651" y="23085"/>
                    <a:pt x="10656" y="23085"/>
                  </a:cubicBezTo>
                  <a:cubicBezTo>
                    <a:pt x="12766" y="23082"/>
                    <a:pt x="14897" y="22487"/>
                    <a:pt x="16558" y="21210"/>
                  </a:cubicBezTo>
                  <a:cubicBezTo>
                    <a:pt x="16695" y="21104"/>
                    <a:pt x="16825" y="20990"/>
                    <a:pt x="16947" y="20868"/>
                  </a:cubicBezTo>
                  <a:lnTo>
                    <a:pt x="16953" y="20863"/>
                  </a:lnTo>
                  <a:cubicBezTo>
                    <a:pt x="17075" y="20742"/>
                    <a:pt x="17188" y="20614"/>
                    <a:pt x="17294" y="20481"/>
                  </a:cubicBezTo>
                  <a:cubicBezTo>
                    <a:pt x="17296" y="20479"/>
                    <a:pt x="17299" y="20475"/>
                    <a:pt x="17302" y="20473"/>
                  </a:cubicBezTo>
                  <a:lnTo>
                    <a:pt x="17304" y="20469"/>
                  </a:lnTo>
                  <a:cubicBezTo>
                    <a:pt x="17399" y="20348"/>
                    <a:pt x="17487" y="20223"/>
                    <a:pt x="17569" y="20093"/>
                  </a:cubicBezTo>
                  <a:cubicBezTo>
                    <a:pt x="17578" y="20080"/>
                    <a:pt x="17586" y="20067"/>
                    <a:pt x="17595" y="20053"/>
                  </a:cubicBezTo>
                  <a:cubicBezTo>
                    <a:pt x="17673" y="19928"/>
                    <a:pt x="17744" y="19799"/>
                    <a:pt x="17807" y="19668"/>
                  </a:cubicBezTo>
                  <a:cubicBezTo>
                    <a:pt x="17813" y="19657"/>
                    <a:pt x="17821" y="19646"/>
                    <a:pt x="17827" y="19635"/>
                  </a:cubicBezTo>
                  <a:cubicBezTo>
                    <a:pt x="17830" y="19627"/>
                    <a:pt x="17833" y="19617"/>
                    <a:pt x="17837" y="19609"/>
                  </a:cubicBezTo>
                  <a:cubicBezTo>
                    <a:pt x="17890" y="19497"/>
                    <a:pt x="17939" y="19383"/>
                    <a:pt x="17983" y="19267"/>
                  </a:cubicBezTo>
                  <a:cubicBezTo>
                    <a:pt x="17991" y="19244"/>
                    <a:pt x="17999" y="19221"/>
                    <a:pt x="18008" y="19198"/>
                  </a:cubicBezTo>
                  <a:cubicBezTo>
                    <a:pt x="18049" y="19082"/>
                    <a:pt x="18087" y="18964"/>
                    <a:pt x="18117" y="18845"/>
                  </a:cubicBezTo>
                  <a:cubicBezTo>
                    <a:pt x="18118" y="18843"/>
                    <a:pt x="18120" y="18839"/>
                    <a:pt x="18121" y="18835"/>
                  </a:cubicBezTo>
                  <a:lnTo>
                    <a:pt x="18121" y="18833"/>
                  </a:lnTo>
                  <a:cubicBezTo>
                    <a:pt x="18151" y="18717"/>
                    <a:pt x="18174" y="18599"/>
                    <a:pt x="18192" y="18482"/>
                  </a:cubicBezTo>
                  <a:cubicBezTo>
                    <a:pt x="18196" y="18456"/>
                    <a:pt x="18200" y="18431"/>
                    <a:pt x="18204" y="18405"/>
                  </a:cubicBezTo>
                  <a:cubicBezTo>
                    <a:pt x="18220" y="18289"/>
                    <a:pt x="18231" y="18175"/>
                    <a:pt x="18236" y="18060"/>
                  </a:cubicBezTo>
                  <a:cubicBezTo>
                    <a:pt x="18236" y="18055"/>
                    <a:pt x="18237" y="18050"/>
                    <a:pt x="18237" y="18045"/>
                  </a:cubicBezTo>
                  <a:cubicBezTo>
                    <a:pt x="18237" y="18036"/>
                    <a:pt x="18236" y="18027"/>
                    <a:pt x="18237" y="18018"/>
                  </a:cubicBezTo>
                  <a:cubicBezTo>
                    <a:pt x="18242" y="17876"/>
                    <a:pt x="18237" y="17735"/>
                    <a:pt x="18223" y="17595"/>
                  </a:cubicBezTo>
                  <a:lnTo>
                    <a:pt x="17983" y="15290"/>
                  </a:lnTo>
                  <a:lnTo>
                    <a:pt x="17983" y="15308"/>
                  </a:lnTo>
                  <a:cubicBezTo>
                    <a:pt x="17883" y="14287"/>
                    <a:pt x="17272" y="13379"/>
                    <a:pt x="15961" y="12986"/>
                  </a:cubicBezTo>
                  <a:cubicBezTo>
                    <a:pt x="15657" y="12894"/>
                    <a:pt x="15342" y="12848"/>
                    <a:pt x="15024" y="12848"/>
                  </a:cubicBezTo>
                  <a:cubicBezTo>
                    <a:pt x="13703" y="12849"/>
                    <a:pt x="12555" y="13637"/>
                    <a:pt x="11241" y="13942"/>
                  </a:cubicBezTo>
                  <a:cubicBezTo>
                    <a:pt x="10895" y="14025"/>
                    <a:pt x="10541" y="14068"/>
                    <a:pt x="10185" y="14072"/>
                  </a:cubicBezTo>
                  <a:cubicBezTo>
                    <a:pt x="10184" y="14072"/>
                    <a:pt x="10183" y="14072"/>
                    <a:pt x="10181" y="14072"/>
                  </a:cubicBezTo>
                  <a:cubicBezTo>
                    <a:pt x="9060" y="14072"/>
                    <a:pt x="8203" y="13587"/>
                    <a:pt x="7772" y="12708"/>
                  </a:cubicBezTo>
                  <a:cubicBezTo>
                    <a:pt x="7776" y="12684"/>
                    <a:pt x="7776" y="12662"/>
                    <a:pt x="7780" y="12638"/>
                  </a:cubicBezTo>
                  <a:cubicBezTo>
                    <a:pt x="7783" y="12618"/>
                    <a:pt x="7786" y="12598"/>
                    <a:pt x="7788" y="12578"/>
                  </a:cubicBezTo>
                  <a:cubicBezTo>
                    <a:pt x="7819" y="12387"/>
                    <a:pt x="7860" y="12192"/>
                    <a:pt x="7908" y="12000"/>
                  </a:cubicBezTo>
                  <a:cubicBezTo>
                    <a:pt x="7917" y="11970"/>
                    <a:pt x="7924" y="11940"/>
                    <a:pt x="7931" y="11910"/>
                  </a:cubicBezTo>
                  <a:cubicBezTo>
                    <a:pt x="7977" y="11738"/>
                    <a:pt x="8028" y="11567"/>
                    <a:pt x="8088" y="11397"/>
                  </a:cubicBezTo>
                  <a:cubicBezTo>
                    <a:pt x="8099" y="11365"/>
                    <a:pt x="8111" y="11334"/>
                    <a:pt x="8123" y="11301"/>
                  </a:cubicBezTo>
                  <a:cubicBezTo>
                    <a:pt x="8188" y="11127"/>
                    <a:pt x="8258" y="10955"/>
                    <a:pt x="8338" y="10788"/>
                  </a:cubicBezTo>
                  <a:cubicBezTo>
                    <a:pt x="8342" y="10780"/>
                    <a:pt x="8347" y="10772"/>
                    <a:pt x="8351" y="10763"/>
                  </a:cubicBezTo>
                  <a:cubicBezTo>
                    <a:pt x="8415" y="10632"/>
                    <a:pt x="8485" y="10506"/>
                    <a:pt x="8558" y="10384"/>
                  </a:cubicBezTo>
                  <a:cubicBezTo>
                    <a:pt x="8580" y="10346"/>
                    <a:pt x="8604" y="10310"/>
                    <a:pt x="8625" y="10274"/>
                  </a:cubicBezTo>
                  <a:cubicBezTo>
                    <a:pt x="8694" y="10167"/>
                    <a:pt x="8767" y="10063"/>
                    <a:pt x="8844" y="9962"/>
                  </a:cubicBezTo>
                  <a:cubicBezTo>
                    <a:pt x="8862" y="9938"/>
                    <a:pt x="8879" y="9912"/>
                    <a:pt x="8898" y="9888"/>
                  </a:cubicBezTo>
                  <a:cubicBezTo>
                    <a:pt x="8915" y="9867"/>
                    <a:pt x="8933" y="9848"/>
                    <a:pt x="8949" y="9827"/>
                  </a:cubicBezTo>
                  <a:cubicBezTo>
                    <a:pt x="9002" y="9764"/>
                    <a:pt x="9058" y="9703"/>
                    <a:pt x="9113" y="9643"/>
                  </a:cubicBezTo>
                  <a:cubicBezTo>
                    <a:pt x="9137" y="9617"/>
                    <a:pt x="9162" y="9593"/>
                    <a:pt x="9186" y="9568"/>
                  </a:cubicBezTo>
                  <a:cubicBezTo>
                    <a:pt x="9243" y="9512"/>
                    <a:pt x="9301" y="9458"/>
                    <a:pt x="9361" y="9406"/>
                  </a:cubicBezTo>
                  <a:cubicBezTo>
                    <a:pt x="9384" y="9387"/>
                    <a:pt x="9406" y="9367"/>
                    <a:pt x="9427" y="9348"/>
                  </a:cubicBezTo>
                  <a:cubicBezTo>
                    <a:pt x="9510" y="9280"/>
                    <a:pt x="9597" y="9216"/>
                    <a:pt x="9686" y="9157"/>
                  </a:cubicBezTo>
                  <a:cubicBezTo>
                    <a:pt x="9700" y="9148"/>
                    <a:pt x="9717" y="9138"/>
                    <a:pt x="9733" y="9128"/>
                  </a:cubicBezTo>
                  <a:cubicBezTo>
                    <a:pt x="9807" y="9080"/>
                    <a:pt x="9885" y="9036"/>
                    <a:pt x="9966" y="8994"/>
                  </a:cubicBezTo>
                  <a:cubicBezTo>
                    <a:pt x="9996" y="8978"/>
                    <a:pt x="10027" y="8964"/>
                    <a:pt x="10058" y="8948"/>
                  </a:cubicBezTo>
                  <a:cubicBezTo>
                    <a:pt x="10129" y="8915"/>
                    <a:pt x="10202" y="8883"/>
                    <a:pt x="10277" y="8856"/>
                  </a:cubicBezTo>
                  <a:cubicBezTo>
                    <a:pt x="10308" y="8844"/>
                    <a:pt x="10339" y="8831"/>
                    <a:pt x="10372" y="8820"/>
                  </a:cubicBezTo>
                  <a:cubicBezTo>
                    <a:pt x="10478" y="8783"/>
                    <a:pt x="10588" y="8751"/>
                    <a:pt x="10698" y="8726"/>
                  </a:cubicBezTo>
                  <a:cubicBezTo>
                    <a:pt x="10798" y="8706"/>
                    <a:pt x="10899" y="8695"/>
                    <a:pt x="11001" y="8695"/>
                  </a:cubicBezTo>
                  <a:cubicBezTo>
                    <a:pt x="11002" y="8695"/>
                    <a:pt x="11002" y="8695"/>
                    <a:pt x="11003" y="8695"/>
                  </a:cubicBezTo>
                  <a:cubicBezTo>
                    <a:pt x="12051" y="8695"/>
                    <a:pt x="13516" y="9681"/>
                    <a:pt x="15074" y="10536"/>
                  </a:cubicBezTo>
                  <a:cubicBezTo>
                    <a:pt x="15318" y="10671"/>
                    <a:pt x="15593" y="10741"/>
                    <a:pt x="15873" y="10741"/>
                  </a:cubicBezTo>
                  <a:cubicBezTo>
                    <a:pt x="15875" y="10741"/>
                    <a:pt x="15877" y="10741"/>
                    <a:pt x="15880" y="10741"/>
                  </a:cubicBezTo>
                  <a:cubicBezTo>
                    <a:pt x="15988" y="10741"/>
                    <a:pt x="16096" y="10731"/>
                    <a:pt x="16201" y="10711"/>
                  </a:cubicBezTo>
                  <a:cubicBezTo>
                    <a:pt x="16238" y="10705"/>
                    <a:pt x="16272" y="10695"/>
                    <a:pt x="16308" y="10686"/>
                  </a:cubicBezTo>
                  <a:cubicBezTo>
                    <a:pt x="16379" y="10671"/>
                    <a:pt x="16450" y="10653"/>
                    <a:pt x="16521" y="10629"/>
                  </a:cubicBezTo>
                  <a:cubicBezTo>
                    <a:pt x="16562" y="10615"/>
                    <a:pt x="16603" y="10599"/>
                    <a:pt x="16643" y="10582"/>
                  </a:cubicBezTo>
                  <a:cubicBezTo>
                    <a:pt x="16707" y="10557"/>
                    <a:pt x="16771" y="10530"/>
                    <a:pt x="16833" y="10500"/>
                  </a:cubicBezTo>
                  <a:cubicBezTo>
                    <a:pt x="16875" y="10480"/>
                    <a:pt x="16916" y="10457"/>
                    <a:pt x="16957" y="10435"/>
                  </a:cubicBezTo>
                  <a:cubicBezTo>
                    <a:pt x="17017" y="10402"/>
                    <a:pt x="17077" y="10367"/>
                    <a:pt x="17136" y="10328"/>
                  </a:cubicBezTo>
                  <a:cubicBezTo>
                    <a:pt x="17176" y="10303"/>
                    <a:pt x="17215" y="10277"/>
                    <a:pt x="17254" y="10249"/>
                  </a:cubicBezTo>
                  <a:cubicBezTo>
                    <a:pt x="17311" y="10208"/>
                    <a:pt x="17368" y="10165"/>
                    <a:pt x="17424" y="10119"/>
                  </a:cubicBezTo>
                  <a:cubicBezTo>
                    <a:pt x="17460" y="10091"/>
                    <a:pt x="17496" y="10063"/>
                    <a:pt x="17531" y="10033"/>
                  </a:cubicBezTo>
                  <a:cubicBezTo>
                    <a:pt x="17590" y="9982"/>
                    <a:pt x="17645" y="9930"/>
                    <a:pt x="17700" y="9876"/>
                  </a:cubicBezTo>
                  <a:cubicBezTo>
                    <a:pt x="17729" y="9847"/>
                    <a:pt x="17760" y="9819"/>
                    <a:pt x="17788" y="9789"/>
                  </a:cubicBezTo>
                  <a:cubicBezTo>
                    <a:pt x="17855" y="9719"/>
                    <a:pt x="17918" y="9646"/>
                    <a:pt x="17979" y="9572"/>
                  </a:cubicBezTo>
                  <a:cubicBezTo>
                    <a:pt x="17992" y="9556"/>
                    <a:pt x="18007" y="9542"/>
                    <a:pt x="18019" y="9525"/>
                  </a:cubicBezTo>
                  <a:cubicBezTo>
                    <a:pt x="18020" y="9524"/>
                    <a:pt x="18022" y="9521"/>
                    <a:pt x="18024" y="9520"/>
                  </a:cubicBezTo>
                  <a:cubicBezTo>
                    <a:pt x="18097" y="9426"/>
                    <a:pt x="18165" y="9330"/>
                    <a:pt x="18228" y="9233"/>
                  </a:cubicBezTo>
                  <a:cubicBezTo>
                    <a:pt x="18281" y="9151"/>
                    <a:pt x="18329" y="9068"/>
                    <a:pt x="18373" y="8987"/>
                  </a:cubicBezTo>
                  <a:cubicBezTo>
                    <a:pt x="18386" y="8963"/>
                    <a:pt x="18399" y="8937"/>
                    <a:pt x="18411" y="8912"/>
                  </a:cubicBezTo>
                  <a:cubicBezTo>
                    <a:pt x="18428" y="8881"/>
                    <a:pt x="18446" y="8849"/>
                    <a:pt x="18462" y="8817"/>
                  </a:cubicBezTo>
                  <a:cubicBezTo>
                    <a:pt x="18470" y="8798"/>
                    <a:pt x="18476" y="8780"/>
                    <a:pt x="18485" y="8762"/>
                  </a:cubicBezTo>
                  <a:cubicBezTo>
                    <a:pt x="18515" y="8698"/>
                    <a:pt x="18541" y="8635"/>
                    <a:pt x="18566" y="8571"/>
                  </a:cubicBezTo>
                  <a:cubicBezTo>
                    <a:pt x="18581" y="8535"/>
                    <a:pt x="18595" y="8500"/>
                    <a:pt x="18607" y="8464"/>
                  </a:cubicBezTo>
                  <a:cubicBezTo>
                    <a:pt x="18634" y="8392"/>
                    <a:pt x="18655" y="8321"/>
                    <a:pt x="18674" y="8249"/>
                  </a:cubicBezTo>
                  <a:cubicBezTo>
                    <a:pt x="18680" y="8228"/>
                    <a:pt x="18690" y="8205"/>
                    <a:pt x="18695" y="8183"/>
                  </a:cubicBezTo>
                  <a:cubicBezTo>
                    <a:pt x="18696" y="8180"/>
                    <a:pt x="18697" y="8175"/>
                    <a:pt x="18698" y="8170"/>
                  </a:cubicBezTo>
                  <a:cubicBezTo>
                    <a:pt x="18724" y="8069"/>
                    <a:pt x="18744" y="7968"/>
                    <a:pt x="18759" y="7869"/>
                  </a:cubicBezTo>
                  <a:cubicBezTo>
                    <a:pt x="18762" y="7843"/>
                    <a:pt x="18763" y="7818"/>
                    <a:pt x="18767" y="7794"/>
                  </a:cubicBezTo>
                  <a:cubicBezTo>
                    <a:pt x="18775" y="7718"/>
                    <a:pt x="18783" y="7644"/>
                    <a:pt x="18786" y="7568"/>
                  </a:cubicBezTo>
                  <a:cubicBezTo>
                    <a:pt x="18786" y="7555"/>
                    <a:pt x="18790" y="7541"/>
                    <a:pt x="18790" y="7527"/>
                  </a:cubicBezTo>
                  <a:cubicBezTo>
                    <a:pt x="18791" y="7514"/>
                    <a:pt x="18789" y="7497"/>
                    <a:pt x="18789" y="7483"/>
                  </a:cubicBezTo>
                  <a:cubicBezTo>
                    <a:pt x="18792" y="7358"/>
                    <a:pt x="18787" y="7234"/>
                    <a:pt x="18775" y="7109"/>
                  </a:cubicBezTo>
                  <a:lnTo>
                    <a:pt x="18538" y="4805"/>
                  </a:lnTo>
                  <a:lnTo>
                    <a:pt x="18538" y="4825"/>
                  </a:lnTo>
                  <a:cubicBezTo>
                    <a:pt x="18365" y="3050"/>
                    <a:pt x="16660" y="1531"/>
                    <a:pt x="14954" y="818"/>
                  </a:cubicBezTo>
                  <a:cubicBezTo>
                    <a:pt x="13664" y="279"/>
                    <a:pt x="12281" y="0"/>
                    <a:pt x="10884"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6"/>
            <p:cNvSpPr/>
            <p:nvPr/>
          </p:nvSpPr>
          <p:spPr>
            <a:xfrm>
              <a:off x="2479050" y="411075"/>
              <a:ext cx="284875" cy="229300"/>
            </a:xfrm>
            <a:custGeom>
              <a:rect b="b" l="l" r="r" t="t"/>
              <a:pathLst>
                <a:path extrusionOk="0" h="9172" w="11395">
                  <a:moveTo>
                    <a:pt x="11083" y="0"/>
                  </a:moveTo>
                  <a:cubicBezTo>
                    <a:pt x="11154" y="681"/>
                    <a:pt x="11000" y="1399"/>
                    <a:pt x="10535" y="2125"/>
                  </a:cubicBezTo>
                  <a:cubicBezTo>
                    <a:pt x="10017" y="2932"/>
                    <a:pt x="9095" y="3633"/>
                    <a:pt x="8186" y="3633"/>
                  </a:cubicBezTo>
                  <a:cubicBezTo>
                    <a:pt x="8181" y="3633"/>
                    <a:pt x="8177" y="3633"/>
                    <a:pt x="8172" y="3633"/>
                  </a:cubicBezTo>
                  <a:cubicBezTo>
                    <a:pt x="7895" y="3633"/>
                    <a:pt x="7622" y="3563"/>
                    <a:pt x="7379" y="3428"/>
                  </a:cubicBezTo>
                  <a:cubicBezTo>
                    <a:pt x="5821" y="2575"/>
                    <a:pt x="4356" y="1588"/>
                    <a:pt x="3309" y="1588"/>
                  </a:cubicBezTo>
                  <a:cubicBezTo>
                    <a:pt x="3309" y="1588"/>
                    <a:pt x="3308" y="1588"/>
                    <a:pt x="3307" y="1588"/>
                  </a:cubicBezTo>
                  <a:cubicBezTo>
                    <a:pt x="3302" y="1588"/>
                    <a:pt x="3297" y="1588"/>
                    <a:pt x="3292" y="1588"/>
                  </a:cubicBezTo>
                  <a:cubicBezTo>
                    <a:pt x="3195" y="1588"/>
                    <a:pt x="3098" y="1599"/>
                    <a:pt x="3003" y="1619"/>
                  </a:cubicBezTo>
                  <a:cubicBezTo>
                    <a:pt x="1013" y="2055"/>
                    <a:pt x="140" y="4329"/>
                    <a:pt x="19" y="6122"/>
                  </a:cubicBezTo>
                  <a:cubicBezTo>
                    <a:pt x="1" y="6371"/>
                    <a:pt x="4" y="6619"/>
                    <a:pt x="30" y="6867"/>
                  </a:cubicBezTo>
                  <a:lnTo>
                    <a:pt x="270" y="9171"/>
                  </a:lnTo>
                  <a:cubicBezTo>
                    <a:pt x="245" y="8924"/>
                    <a:pt x="241" y="8674"/>
                    <a:pt x="259" y="8427"/>
                  </a:cubicBezTo>
                  <a:cubicBezTo>
                    <a:pt x="380" y="6634"/>
                    <a:pt x="1254" y="4360"/>
                    <a:pt x="3244" y="3924"/>
                  </a:cubicBezTo>
                  <a:cubicBezTo>
                    <a:pt x="3343" y="3902"/>
                    <a:pt x="3445" y="3892"/>
                    <a:pt x="3548" y="3892"/>
                  </a:cubicBezTo>
                  <a:cubicBezTo>
                    <a:pt x="3548" y="3892"/>
                    <a:pt x="3549" y="3892"/>
                    <a:pt x="3549" y="3892"/>
                  </a:cubicBezTo>
                  <a:cubicBezTo>
                    <a:pt x="4597" y="3892"/>
                    <a:pt x="6061" y="4877"/>
                    <a:pt x="7619" y="5733"/>
                  </a:cubicBezTo>
                  <a:cubicBezTo>
                    <a:pt x="7865" y="5867"/>
                    <a:pt x="8139" y="5938"/>
                    <a:pt x="8419" y="5938"/>
                  </a:cubicBezTo>
                  <a:cubicBezTo>
                    <a:pt x="8422" y="5938"/>
                    <a:pt x="8424" y="5938"/>
                    <a:pt x="8426" y="5938"/>
                  </a:cubicBezTo>
                  <a:cubicBezTo>
                    <a:pt x="9337" y="5937"/>
                    <a:pt x="10257" y="5237"/>
                    <a:pt x="10776" y="4430"/>
                  </a:cubicBezTo>
                  <a:cubicBezTo>
                    <a:pt x="11240" y="3703"/>
                    <a:pt x="11394" y="2985"/>
                    <a:pt x="11323" y="2305"/>
                  </a:cubicBezTo>
                  <a:lnTo>
                    <a:pt x="11083"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6"/>
            <p:cNvSpPr/>
            <p:nvPr/>
          </p:nvSpPr>
          <p:spPr>
            <a:xfrm>
              <a:off x="2756125" y="411075"/>
              <a:ext cx="6500" cy="68125"/>
            </a:xfrm>
            <a:custGeom>
              <a:rect b="b" l="l" r="r" t="t"/>
              <a:pathLst>
                <a:path extrusionOk="0" h="2725" w="260">
                  <a:moveTo>
                    <a:pt x="0" y="0"/>
                  </a:moveTo>
                  <a:cubicBezTo>
                    <a:pt x="14" y="139"/>
                    <a:pt x="19" y="280"/>
                    <a:pt x="16" y="419"/>
                  </a:cubicBezTo>
                  <a:lnTo>
                    <a:pt x="256" y="2724"/>
                  </a:lnTo>
                  <a:cubicBezTo>
                    <a:pt x="259" y="2584"/>
                    <a:pt x="255" y="2444"/>
                    <a:pt x="240" y="2305"/>
                  </a:cubicBezTo>
                  <a:lnTo>
                    <a:pt x="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6"/>
            <p:cNvSpPr/>
            <p:nvPr/>
          </p:nvSpPr>
          <p:spPr>
            <a:xfrm>
              <a:off x="2754100" y="421550"/>
              <a:ext cx="8400" cy="74025"/>
            </a:xfrm>
            <a:custGeom>
              <a:rect b="b" l="l" r="r" t="t"/>
              <a:pathLst>
                <a:path extrusionOk="0" h="2961" w="336">
                  <a:moveTo>
                    <a:pt x="95" y="0"/>
                  </a:moveTo>
                  <a:cubicBezTo>
                    <a:pt x="88" y="221"/>
                    <a:pt x="56" y="442"/>
                    <a:pt x="1" y="656"/>
                  </a:cubicBezTo>
                  <a:lnTo>
                    <a:pt x="241" y="2961"/>
                  </a:lnTo>
                  <a:cubicBezTo>
                    <a:pt x="296" y="2746"/>
                    <a:pt x="328" y="2526"/>
                    <a:pt x="336" y="2305"/>
                  </a:cubicBezTo>
                  <a:lnTo>
                    <a:pt x="9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6"/>
            <p:cNvSpPr/>
            <p:nvPr/>
          </p:nvSpPr>
          <p:spPr>
            <a:xfrm>
              <a:off x="2748250" y="437950"/>
              <a:ext cx="11875" cy="73450"/>
            </a:xfrm>
            <a:custGeom>
              <a:rect b="b" l="l" r="r" t="t"/>
              <a:pathLst>
                <a:path extrusionOk="0" h="2938" w="475">
                  <a:moveTo>
                    <a:pt x="235" y="0"/>
                  </a:moveTo>
                  <a:cubicBezTo>
                    <a:pt x="178" y="219"/>
                    <a:pt x="99" y="431"/>
                    <a:pt x="0" y="634"/>
                  </a:cubicBezTo>
                  <a:lnTo>
                    <a:pt x="241" y="2938"/>
                  </a:lnTo>
                  <a:cubicBezTo>
                    <a:pt x="339" y="2735"/>
                    <a:pt x="418" y="2524"/>
                    <a:pt x="475" y="2305"/>
                  </a:cubicBezTo>
                  <a:lnTo>
                    <a:pt x="23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6"/>
            <p:cNvSpPr/>
            <p:nvPr/>
          </p:nvSpPr>
          <p:spPr>
            <a:xfrm>
              <a:off x="2737275" y="453775"/>
              <a:ext cx="17025" cy="75200"/>
            </a:xfrm>
            <a:custGeom>
              <a:rect b="b" l="l" r="r" t="t"/>
              <a:pathLst>
                <a:path extrusionOk="0" h="3008" w="681">
                  <a:moveTo>
                    <a:pt x="441" y="0"/>
                  </a:moveTo>
                  <a:cubicBezTo>
                    <a:pt x="371" y="144"/>
                    <a:pt x="293" y="282"/>
                    <a:pt x="206" y="417"/>
                  </a:cubicBezTo>
                  <a:cubicBezTo>
                    <a:pt x="144" y="514"/>
                    <a:pt x="75" y="610"/>
                    <a:pt x="1" y="704"/>
                  </a:cubicBezTo>
                  <a:lnTo>
                    <a:pt x="241" y="3008"/>
                  </a:lnTo>
                  <a:cubicBezTo>
                    <a:pt x="316" y="2915"/>
                    <a:pt x="384" y="2819"/>
                    <a:pt x="447" y="2722"/>
                  </a:cubicBezTo>
                  <a:cubicBezTo>
                    <a:pt x="533" y="2587"/>
                    <a:pt x="611" y="2448"/>
                    <a:pt x="681" y="2305"/>
                  </a:cubicBezTo>
                  <a:lnTo>
                    <a:pt x="44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6"/>
            <p:cNvSpPr/>
            <p:nvPr/>
          </p:nvSpPr>
          <p:spPr>
            <a:xfrm>
              <a:off x="2508725" y="450750"/>
              <a:ext cx="234600" cy="108800"/>
            </a:xfrm>
            <a:custGeom>
              <a:rect b="b" l="l" r="r" t="t"/>
              <a:pathLst>
                <a:path extrusionOk="0" h="4352" w="9384">
                  <a:moveTo>
                    <a:pt x="9143" y="825"/>
                  </a:moveTo>
                  <a:lnTo>
                    <a:pt x="9143" y="826"/>
                  </a:lnTo>
                  <a:lnTo>
                    <a:pt x="9143" y="826"/>
                  </a:lnTo>
                  <a:cubicBezTo>
                    <a:pt x="9143" y="826"/>
                    <a:pt x="9144" y="825"/>
                    <a:pt x="9144" y="825"/>
                  </a:cubicBezTo>
                  <a:close/>
                  <a:moveTo>
                    <a:pt x="2106" y="1"/>
                  </a:moveTo>
                  <a:cubicBezTo>
                    <a:pt x="2009" y="1"/>
                    <a:pt x="1912" y="12"/>
                    <a:pt x="1818" y="32"/>
                  </a:cubicBezTo>
                  <a:cubicBezTo>
                    <a:pt x="1054" y="200"/>
                    <a:pt x="456" y="638"/>
                    <a:pt x="0" y="1214"/>
                  </a:cubicBezTo>
                  <a:lnTo>
                    <a:pt x="241" y="3519"/>
                  </a:lnTo>
                  <a:cubicBezTo>
                    <a:pt x="695" y="2941"/>
                    <a:pt x="1294" y="2504"/>
                    <a:pt x="2057" y="2337"/>
                  </a:cubicBezTo>
                  <a:cubicBezTo>
                    <a:pt x="2156" y="2315"/>
                    <a:pt x="2258" y="2305"/>
                    <a:pt x="2361" y="2305"/>
                  </a:cubicBezTo>
                  <a:cubicBezTo>
                    <a:pt x="2361" y="2305"/>
                    <a:pt x="2362" y="2305"/>
                    <a:pt x="2362" y="2305"/>
                  </a:cubicBezTo>
                  <a:cubicBezTo>
                    <a:pt x="3410" y="2305"/>
                    <a:pt x="4874" y="3290"/>
                    <a:pt x="6432" y="4146"/>
                  </a:cubicBezTo>
                  <a:cubicBezTo>
                    <a:pt x="6678" y="4280"/>
                    <a:pt x="6952" y="4351"/>
                    <a:pt x="7232" y="4351"/>
                  </a:cubicBezTo>
                  <a:cubicBezTo>
                    <a:pt x="7235" y="4351"/>
                    <a:pt x="7237" y="4351"/>
                    <a:pt x="7239" y="4351"/>
                  </a:cubicBezTo>
                  <a:cubicBezTo>
                    <a:pt x="8039" y="4350"/>
                    <a:pt x="8848" y="3808"/>
                    <a:pt x="9383" y="3130"/>
                  </a:cubicBezTo>
                  <a:lnTo>
                    <a:pt x="9143" y="826"/>
                  </a:lnTo>
                  <a:lnTo>
                    <a:pt x="9143" y="826"/>
                  </a:lnTo>
                  <a:cubicBezTo>
                    <a:pt x="8606" y="1505"/>
                    <a:pt x="7800" y="2046"/>
                    <a:pt x="7000" y="2048"/>
                  </a:cubicBezTo>
                  <a:cubicBezTo>
                    <a:pt x="6998" y="2048"/>
                    <a:pt x="6996" y="2048"/>
                    <a:pt x="6993" y="2048"/>
                  </a:cubicBezTo>
                  <a:cubicBezTo>
                    <a:pt x="6713" y="2048"/>
                    <a:pt x="6439" y="1977"/>
                    <a:pt x="6193" y="1841"/>
                  </a:cubicBezTo>
                  <a:cubicBezTo>
                    <a:pt x="4635" y="988"/>
                    <a:pt x="3171" y="1"/>
                    <a:pt x="2123" y="1"/>
                  </a:cubicBezTo>
                  <a:cubicBezTo>
                    <a:pt x="2123" y="1"/>
                    <a:pt x="2122" y="1"/>
                    <a:pt x="2122" y="1"/>
                  </a:cubicBezTo>
                  <a:cubicBezTo>
                    <a:pt x="2116" y="1"/>
                    <a:pt x="2111" y="1"/>
                    <a:pt x="2106"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6"/>
            <p:cNvSpPr/>
            <p:nvPr/>
          </p:nvSpPr>
          <p:spPr>
            <a:xfrm>
              <a:off x="2495175" y="481100"/>
              <a:ext cx="19550" cy="79500"/>
            </a:xfrm>
            <a:custGeom>
              <a:rect b="b" l="l" r="r" t="t"/>
              <a:pathLst>
                <a:path extrusionOk="0" h="3180" w="782">
                  <a:moveTo>
                    <a:pt x="541" y="0"/>
                  </a:moveTo>
                  <a:cubicBezTo>
                    <a:pt x="330" y="271"/>
                    <a:pt x="149" y="565"/>
                    <a:pt x="1" y="874"/>
                  </a:cubicBezTo>
                  <a:lnTo>
                    <a:pt x="241" y="3179"/>
                  </a:lnTo>
                  <a:cubicBezTo>
                    <a:pt x="389" y="2868"/>
                    <a:pt x="570" y="2575"/>
                    <a:pt x="781" y="2305"/>
                  </a:cubicBezTo>
                  <a:lnTo>
                    <a:pt x="54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6"/>
            <p:cNvSpPr/>
            <p:nvPr/>
          </p:nvSpPr>
          <p:spPr>
            <a:xfrm>
              <a:off x="2484675" y="502950"/>
              <a:ext cx="16550" cy="86700"/>
            </a:xfrm>
            <a:custGeom>
              <a:rect b="b" l="l" r="r" t="t"/>
              <a:pathLst>
                <a:path extrusionOk="0" h="3468" w="662">
                  <a:moveTo>
                    <a:pt x="421" y="0"/>
                  </a:moveTo>
                  <a:cubicBezTo>
                    <a:pt x="243" y="374"/>
                    <a:pt x="103" y="763"/>
                    <a:pt x="0" y="1163"/>
                  </a:cubicBezTo>
                  <a:lnTo>
                    <a:pt x="241" y="3468"/>
                  </a:lnTo>
                  <a:cubicBezTo>
                    <a:pt x="343" y="3067"/>
                    <a:pt x="483" y="2678"/>
                    <a:pt x="661" y="2305"/>
                  </a:cubicBezTo>
                  <a:lnTo>
                    <a:pt x="42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6"/>
            <p:cNvSpPr/>
            <p:nvPr/>
          </p:nvSpPr>
          <p:spPr>
            <a:xfrm>
              <a:off x="2479300" y="532025"/>
              <a:ext cx="11400" cy="93400"/>
            </a:xfrm>
            <a:custGeom>
              <a:rect b="b" l="l" r="r" t="t"/>
              <a:pathLst>
                <a:path extrusionOk="0" h="3736" w="456">
                  <a:moveTo>
                    <a:pt x="215" y="0"/>
                  </a:moveTo>
                  <a:cubicBezTo>
                    <a:pt x="107" y="420"/>
                    <a:pt x="39" y="850"/>
                    <a:pt x="9" y="1284"/>
                  </a:cubicBezTo>
                  <a:cubicBezTo>
                    <a:pt x="5" y="1333"/>
                    <a:pt x="3" y="1382"/>
                    <a:pt x="0" y="1431"/>
                  </a:cubicBezTo>
                  <a:lnTo>
                    <a:pt x="241" y="3735"/>
                  </a:lnTo>
                  <a:cubicBezTo>
                    <a:pt x="243" y="3686"/>
                    <a:pt x="245" y="3638"/>
                    <a:pt x="249" y="3589"/>
                  </a:cubicBezTo>
                  <a:cubicBezTo>
                    <a:pt x="279" y="3155"/>
                    <a:pt x="348" y="2725"/>
                    <a:pt x="456" y="2304"/>
                  </a:cubicBezTo>
                  <a:lnTo>
                    <a:pt x="21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6"/>
            <p:cNvSpPr/>
            <p:nvPr/>
          </p:nvSpPr>
          <p:spPr>
            <a:xfrm>
              <a:off x="2479125" y="567800"/>
              <a:ext cx="6675" cy="72575"/>
            </a:xfrm>
            <a:custGeom>
              <a:rect b="b" l="l" r="r" t="t"/>
              <a:pathLst>
                <a:path extrusionOk="0" h="2903" w="267">
                  <a:moveTo>
                    <a:pt x="7" y="1"/>
                  </a:moveTo>
                  <a:cubicBezTo>
                    <a:pt x="0" y="200"/>
                    <a:pt x="6" y="399"/>
                    <a:pt x="27" y="598"/>
                  </a:cubicBezTo>
                  <a:lnTo>
                    <a:pt x="267" y="2902"/>
                  </a:lnTo>
                  <a:cubicBezTo>
                    <a:pt x="246" y="2704"/>
                    <a:pt x="240" y="2504"/>
                    <a:pt x="248" y="2304"/>
                  </a:cubicBezTo>
                  <a:lnTo>
                    <a:pt x="7"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6"/>
            <p:cNvSpPr/>
            <p:nvPr/>
          </p:nvSpPr>
          <p:spPr>
            <a:xfrm>
              <a:off x="2259275" y="291000"/>
              <a:ext cx="524975" cy="519500"/>
            </a:xfrm>
            <a:custGeom>
              <a:rect b="b" l="l" r="r" t="t"/>
              <a:pathLst>
                <a:path extrusionOk="0" h="20780" w="20999">
                  <a:moveTo>
                    <a:pt x="12222" y="0"/>
                  </a:moveTo>
                  <a:cubicBezTo>
                    <a:pt x="12216" y="0"/>
                    <a:pt x="12210" y="0"/>
                    <a:pt x="12204" y="0"/>
                  </a:cubicBezTo>
                  <a:cubicBezTo>
                    <a:pt x="7802" y="5"/>
                    <a:pt x="3614" y="2739"/>
                    <a:pt x="2030" y="7052"/>
                  </a:cubicBezTo>
                  <a:cubicBezTo>
                    <a:pt x="0" y="12574"/>
                    <a:pt x="3398" y="19176"/>
                    <a:pt x="9269" y="20505"/>
                  </a:cubicBezTo>
                  <a:cubicBezTo>
                    <a:pt x="10079" y="20687"/>
                    <a:pt x="10907" y="20780"/>
                    <a:pt x="11738" y="20780"/>
                  </a:cubicBezTo>
                  <a:cubicBezTo>
                    <a:pt x="11743" y="20780"/>
                    <a:pt x="11748" y="20780"/>
                    <a:pt x="11754" y="20780"/>
                  </a:cubicBezTo>
                  <a:cubicBezTo>
                    <a:pt x="13863" y="20777"/>
                    <a:pt x="15995" y="20183"/>
                    <a:pt x="17654" y="18905"/>
                  </a:cubicBezTo>
                  <a:cubicBezTo>
                    <a:pt x="19660" y="17363"/>
                    <a:pt x="20252" y="13871"/>
                    <a:pt x="17299" y="12986"/>
                  </a:cubicBezTo>
                  <a:cubicBezTo>
                    <a:pt x="16998" y="12895"/>
                    <a:pt x="16686" y="12848"/>
                    <a:pt x="16373" y="12848"/>
                  </a:cubicBezTo>
                  <a:cubicBezTo>
                    <a:pt x="16369" y="12848"/>
                    <a:pt x="16365" y="12848"/>
                    <a:pt x="16361" y="12848"/>
                  </a:cubicBezTo>
                  <a:cubicBezTo>
                    <a:pt x="15040" y="12849"/>
                    <a:pt x="13892" y="13637"/>
                    <a:pt x="12578" y="13942"/>
                  </a:cubicBezTo>
                  <a:cubicBezTo>
                    <a:pt x="12232" y="14025"/>
                    <a:pt x="11877" y="14068"/>
                    <a:pt x="11522" y="14071"/>
                  </a:cubicBezTo>
                  <a:cubicBezTo>
                    <a:pt x="11520" y="14071"/>
                    <a:pt x="11518" y="14071"/>
                    <a:pt x="11516" y="14071"/>
                  </a:cubicBezTo>
                  <a:cubicBezTo>
                    <a:pt x="9783" y="14071"/>
                    <a:pt x="8675" y="12915"/>
                    <a:pt x="8810" y="10925"/>
                  </a:cubicBezTo>
                  <a:cubicBezTo>
                    <a:pt x="8931" y="9132"/>
                    <a:pt x="9804" y="6858"/>
                    <a:pt x="11794" y="6422"/>
                  </a:cubicBezTo>
                  <a:cubicBezTo>
                    <a:pt x="11889" y="6402"/>
                    <a:pt x="11986" y="6391"/>
                    <a:pt x="12083" y="6391"/>
                  </a:cubicBezTo>
                  <a:cubicBezTo>
                    <a:pt x="12088" y="6391"/>
                    <a:pt x="12093" y="6391"/>
                    <a:pt x="12098" y="6391"/>
                  </a:cubicBezTo>
                  <a:cubicBezTo>
                    <a:pt x="12099" y="6391"/>
                    <a:pt x="12100" y="6391"/>
                    <a:pt x="12100" y="6391"/>
                  </a:cubicBezTo>
                  <a:cubicBezTo>
                    <a:pt x="13147" y="6391"/>
                    <a:pt x="14612" y="7376"/>
                    <a:pt x="16170" y="8231"/>
                  </a:cubicBezTo>
                  <a:cubicBezTo>
                    <a:pt x="16413" y="8366"/>
                    <a:pt x="16686" y="8436"/>
                    <a:pt x="16963" y="8436"/>
                  </a:cubicBezTo>
                  <a:cubicBezTo>
                    <a:pt x="16968" y="8436"/>
                    <a:pt x="16972" y="8436"/>
                    <a:pt x="16977" y="8436"/>
                  </a:cubicBezTo>
                  <a:cubicBezTo>
                    <a:pt x="17886" y="8436"/>
                    <a:pt x="18808" y="7735"/>
                    <a:pt x="19326" y="6928"/>
                  </a:cubicBezTo>
                  <a:cubicBezTo>
                    <a:pt x="20998" y="4318"/>
                    <a:pt x="18645" y="1800"/>
                    <a:pt x="16291" y="817"/>
                  </a:cubicBezTo>
                  <a:cubicBezTo>
                    <a:pt x="15002" y="277"/>
                    <a:pt x="13619" y="0"/>
                    <a:pt x="12222"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6"/>
            <p:cNvSpPr/>
            <p:nvPr/>
          </p:nvSpPr>
          <p:spPr>
            <a:xfrm>
              <a:off x="2296625" y="577425"/>
              <a:ext cx="455050" cy="290700"/>
            </a:xfrm>
            <a:custGeom>
              <a:rect b="b" l="l" r="r" t="t"/>
              <a:pathLst>
                <a:path extrusionOk="0" h="11628" w="18202">
                  <a:moveTo>
                    <a:pt x="0" y="0"/>
                  </a:moveTo>
                  <a:cubicBezTo>
                    <a:pt x="0" y="3"/>
                    <a:pt x="1" y="6"/>
                    <a:pt x="1" y="9"/>
                  </a:cubicBezTo>
                  <a:lnTo>
                    <a:pt x="1" y="9"/>
                  </a:lnTo>
                  <a:lnTo>
                    <a:pt x="0" y="0"/>
                  </a:lnTo>
                  <a:close/>
                  <a:moveTo>
                    <a:pt x="17826" y="3833"/>
                  </a:moveTo>
                  <a:lnTo>
                    <a:pt x="17827" y="3836"/>
                  </a:lnTo>
                  <a:lnTo>
                    <a:pt x="17827" y="3836"/>
                  </a:lnTo>
                  <a:cubicBezTo>
                    <a:pt x="17827" y="3835"/>
                    <a:pt x="17826" y="3834"/>
                    <a:pt x="17826" y="3833"/>
                  </a:cubicBezTo>
                  <a:close/>
                  <a:moveTo>
                    <a:pt x="1" y="9"/>
                  </a:moveTo>
                  <a:lnTo>
                    <a:pt x="240" y="2304"/>
                  </a:lnTo>
                  <a:cubicBezTo>
                    <a:pt x="675" y="6492"/>
                    <a:pt x="3667" y="10369"/>
                    <a:pt x="8015" y="11353"/>
                  </a:cubicBezTo>
                  <a:cubicBezTo>
                    <a:pt x="8824" y="11535"/>
                    <a:pt x="9652" y="11628"/>
                    <a:pt x="10483" y="11628"/>
                  </a:cubicBezTo>
                  <a:cubicBezTo>
                    <a:pt x="10488" y="11628"/>
                    <a:pt x="10493" y="11628"/>
                    <a:pt x="10499" y="11628"/>
                  </a:cubicBezTo>
                  <a:cubicBezTo>
                    <a:pt x="12608" y="11624"/>
                    <a:pt x="14740" y="11029"/>
                    <a:pt x="16401" y="9753"/>
                  </a:cubicBezTo>
                  <a:cubicBezTo>
                    <a:pt x="17521" y="8890"/>
                    <a:pt x="18201" y="7421"/>
                    <a:pt x="18067" y="6137"/>
                  </a:cubicBezTo>
                  <a:lnTo>
                    <a:pt x="17827" y="3836"/>
                  </a:lnTo>
                  <a:lnTo>
                    <a:pt x="17827" y="3836"/>
                  </a:lnTo>
                  <a:cubicBezTo>
                    <a:pt x="17960" y="5119"/>
                    <a:pt x="17280" y="6587"/>
                    <a:pt x="16160" y="7448"/>
                  </a:cubicBezTo>
                  <a:cubicBezTo>
                    <a:pt x="14501" y="8726"/>
                    <a:pt x="12369" y="9322"/>
                    <a:pt x="10260" y="9324"/>
                  </a:cubicBezTo>
                  <a:cubicBezTo>
                    <a:pt x="9423" y="9324"/>
                    <a:pt x="8590" y="9233"/>
                    <a:pt x="7775" y="9048"/>
                  </a:cubicBezTo>
                  <a:cubicBezTo>
                    <a:pt x="3430" y="8065"/>
                    <a:pt x="439" y="4194"/>
                    <a:pt x="1" y="9"/>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6"/>
            <p:cNvSpPr/>
            <p:nvPr/>
          </p:nvSpPr>
          <p:spPr>
            <a:xfrm>
              <a:off x="2742275" y="673225"/>
              <a:ext cx="6525" cy="68900"/>
            </a:xfrm>
            <a:custGeom>
              <a:rect b="b" l="l" r="r" t="t"/>
              <a:pathLst>
                <a:path extrusionOk="0" h="2756" w="261">
                  <a:moveTo>
                    <a:pt x="0" y="1"/>
                  </a:moveTo>
                  <a:cubicBezTo>
                    <a:pt x="16" y="151"/>
                    <a:pt x="21" y="301"/>
                    <a:pt x="15" y="451"/>
                  </a:cubicBezTo>
                  <a:lnTo>
                    <a:pt x="255" y="2756"/>
                  </a:lnTo>
                  <a:cubicBezTo>
                    <a:pt x="261" y="2606"/>
                    <a:pt x="256" y="2454"/>
                    <a:pt x="241" y="2305"/>
                  </a:cubicBez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6"/>
            <p:cNvSpPr/>
            <p:nvPr/>
          </p:nvSpPr>
          <p:spPr>
            <a:xfrm>
              <a:off x="2739700" y="684500"/>
              <a:ext cx="8950" cy="77400"/>
            </a:xfrm>
            <a:custGeom>
              <a:rect b="b" l="l" r="r" t="t"/>
              <a:pathLst>
                <a:path extrusionOk="0" h="3096" w="358">
                  <a:moveTo>
                    <a:pt x="118" y="0"/>
                  </a:moveTo>
                  <a:cubicBezTo>
                    <a:pt x="107" y="267"/>
                    <a:pt x="67" y="532"/>
                    <a:pt x="0" y="790"/>
                  </a:cubicBezTo>
                  <a:lnTo>
                    <a:pt x="240" y="3095"/>
                  </a:lnTo>
                  <a:cubicBezTo>
                    <a:pt x="308" y="2837"/>
                    <a:pt x="347" y="2572"/>
                    <a:pt x="358" y="2305"/>
                  </a:cubicBezTo>
                  <a:lnTo>
                    <a:pt x="11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6"/>
            <p:cNvSpPr/>
            <p:nvPr/>
          </p:nvSpPr>
          <p:spPr>
            <a:xfrm>
              <a:off x="2732325" y="704250"/>
              <a:ext cx="13400" cy="77600"/>
            </a:xfrm>
            <a:custGeom>
              <a:rect b="b" l="l" r="r" t="t"/>
              <a:pathLst>
                <a:path extrusionOk="0" h="3104" w="536">
                  <a:moveTo>
                    <a:pt x="295" y="0"/>
                  </a:moveTo>
                  <a:cubicBezTo>
                    <a:pt x="224" y="277"/>
                    <a:pt x="126" y="543"/>
                    <a:pt x="1" y="800"/>
                  </a:cubicBezTo>
                  <a:lnTo>
                    <a:pt x="241" y="3104"/>
                  </a:lnTo>
                  <a:cubicBezTo>
                    <a:pt x="366" y="2848"/>
                    <a:pt x="464" y="2580"/>
                    <a:pt x="535" y="2305"/>
                  </a:cubicBezTo>
                  <a:lnTo>
                    <a:pt x="29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6"/>
            <p:cNvSpPr/>
            <p:nvPr/>
          </p:nvSpPr>
          <p:spPr>
            <a:xfrm>
              <a:off x="2719200" y="724250"/>
              <a:ext cx="19175" cy="78575"/>
            </a:xfrm>
            <a:custGeom>
              <a:rect b="b" l="l" r="r" t="t"/>
              <a:pathLst>
                <a:path extrusionOk="0" h="3143" w="767">
                  <a:moveTo>
                    <a:pt x="526" y="0"/>
                  </a:moveTo>
                  <a:cubicBezTo>
                    <a:pt x="382" y="297"/>
                    <a:pt x="206" y="578"/>
                    <a:pt x="1" y="837"/>
                  </a:cubicBezTo>
                  <a:lnTo>
                    <a:pt x="241" y="3142"/>
                  </a:lnTo>
                  <a:cubicBezTo>
                    <a:pt x="447" y="2883"/>
                    <a:pt x="622" y="2602"/>
                    <a:pt x="766" y="2304"/>
                  </a:cubicBezTo>
                  <a:lnTo>
                    <a:pt x="52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6"/>
            <p:cNvSpPr/>
            <p:nvPr/>
          </p:nvSpPr>
          <p:spPr>
            <a:xfrm>
              <a:off x="2296625" y="577425"/>
              <a:ext cx="428625" cy="290700"/>
            </a:xfrm>
            <a:custGeom>
              <a:rect b="b" l="l" r="r" t="t"/>
              <a:pathLst>
                <a:path extrusionOk="0" h="11628" w="17145">
                  <a:moveTo>
                    <a:pt x="0" y="0"/>
                  </a:moveTo>
                  <a:lnTo>
                    <a:pt x="0" y="0"/>
                  </a:lnTo>
                  <a:cubicBezTo>
                    <a:pt x="0" y="1"/>
                    <a:pt x="0" y="2"/>
                    <a:pt x="0" y="3"/>
                  </a:cubicBezTo>
                  <a:lnTo>
                    <a:pt x="0" y="3"/>
                  </a:lnTo>
                  <a:lnTo>
                    <a:pt x="0" y="0"/>
                  </a:lnTo>
                  <a:close/>
                  <a:moveTo>
                    <a:pt x="0" y="3"/>
                  </a:moveTo>
                  <a:lnTo>
                    <a:pt x="240" y="2305"/>
                  </a:lnTo>
                  <a:cubicBezTo>
                    <a:pt x="676" y="6493"/>
                    <a:pt x="3668" y="10369"/>
                    <a:pt x="8015" y="11353"/>
                  </a:cubicBezTo>
                  <a:cubicBezTo>
                    <a:pt x="8825" y="11535"/>
                    <a:pt x="9653" y="11628"/>
                    <a:pt x="10484" y="11628"/>
                  </a:cubicBezTo>
                  <a:cubicBezTo>
                    <a:pt x="10489" y="11628"/>
                    <a:pt x="10495" y="11628"/>
                    <a:pt x="10500" y="11628"/>
                  </a:cubicBezTo>
                  <a:cubicBezTo>
                    <a:pt x="12609" y="11625"/>
                    <a:pt x="14741" y="11031"/>
                    <a:pt x="16401" y="9753"/>
                  </a:cubicBezTo>
                  <a:cubicBezTo>
                    <a:pt x="16678" y="9538"/>
                    <a:pt x="16928" y="9290"/>
                    <a:pt x="17144" y="9015"/>
                  </a:cubicBezTo>
                  <a:lnTo>
                    <a:pt x="16904" y="6712"/>
                  </a:lnTo>
                  <a:cubicBezTo>
                    <a:pt x="16688" y="6987"/>
                    <a:pt x="16438" y="7234"/>
                    <a:pt x="16160" y="7448"/>
                  </a:cubicBezTo>
                  <a:cubicBezTo>
                    <a:pt x="14501" y="8726"/>
                    <a:pt x="12369" y="9322"/>
                    <a:pt x="10260" y="9324"/>
                  </a:cubicBezTo>
                  <a:cubicBezTo>
                    <a:pt x="10254" y="9324"/>
                    <a:pt x="10249" y="9324"/>
                    <a:pt x="10244" y="9324"/>
                  </a:cubicBezTo>
                  <a:cubicBezTo>
                    <a:pt x="9413" y="9324"/>
                    <a:pt x="8585" y="9231"/>
                    <a:pt x="7775" y="9049"/>
                  </a:cubicBezTo>
                  <a:cubicBezTo>
                    <a:pt x="3429" y="8065"/>
                    <a:pt x="438" y="4191"/>
                    <a:pt x="0" y="3"/>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6"/>
            <p:cNvSpPr/>
            <p:nvPr/>
          </p:nvSpPr>
          <p:spPr>
            <a:xfrm>
              <a:off x="2341175" y="337875"/>
              <a:ext cx="363050" cy="445500"/>
            </a:xfrm>
            <a:custGeom>
              <a:rect b="b" l="l" r="r" t="t"/>
              <a:pathLst>
                <a:path extrusionOk="0" h="17820" w="14522">
                  <a:moveTo>
                    <a:pt x="10942" y="1"/>
                  </a:moveTo>
                  <a:cubicBezTo>
                    <a:pt x="10930" y="1"/>
                    <a:pt x="10918" y="1"/>
                    <a:pt x="10905" y="1"/>
                  </a:cubicBezTo>
                  <a:cubicBezTo>
                    <a:pt x="10355" y="12"/>
                    <a:pt x="9805" y="247"/>
                    <a:pt x="9446" y="674"/>
                  </a:cubicBezTo>
                  <a:cubicBezTo>
                    <a:pt x="9302" y="844"/>
                    <a:pt x="9190" y="1052"/>
                    <a:pt x="9114" y="1261"/>
                  </a:cubicBezTo>
                  <a:cubicBezTo>
                    <a:pt x="9072" y="1378"/>
                    <a:pt x="9037" y="1888"/>
                    <a:pt x="8989" y="1930"/>
                  </a:cubicBezTo>
                  <a:cubicBezTo>
                    <a:pt x="8911" y="1999"/>
                    <a:pt x="8818" y="2026"/>
                    <a:pt x="8720" y="2026"/>
                  </a:cubicBezTo>
                  <a:cubicBezTo>
                    <a:pt x="8464" y="2026"/>
                    <a:pt x="8169" y="1846"/>
                    <a:pt x="7986" y="1773"/>
                  </a:cubicBezTo>
                  <a:cubicBezTo>
                    <a:pt x="7149" y="1435"/>
                    <a:pt x="6281" y="1052"/>
                    <a:pt x="5443" y="1052"/>
                  </a:cubicBezTo>
                  <a:cubicBezTo>
                    <a:pt x="4841" y="1052"/>
                    <a:pt x="4256" y="1249"/>
                    <a:pt x="3708" y="1802"/>
                  </a:cubicBezTo>
                  <a:cubicBezTo>
                    <a:pt x="3302" y="2210"/>
                    <a:pt x="3004" y="2773"/>
                    <a:pt x="2971" y="3356"/>
                  </a:cubicBezTo>
                  <a:cubicBezTo>
                    <a:pt x="2908" y="4463"/>
                    <a:pt x="4007" y="5120"/>
                    <a:pt x="2786" y="6018"/>
                  </a:cubicBezTo>
                  <a:cubicBezTo>
                    <a:pt x="1747" y="6785"/>
                    <a:pt x="1" y="7307"/>
                    <a:pt x="39" y="8908"/>
                  </a:cubicBezTo>
                  <a:cubicBezTo>
                    <a:pt x="51" y="9434"/>
                    <a:pt x="316" y="9881"/>
                    <a:pt x="691" y="10223"/>
                  </a:cubicBezTo>
                  <a:cubicBezTo>
                    <a:pt x="1149" y="10641"/>
                    <a:pt x="2123" y="10722"/>
                    <a:pt x="2493" y="11164"/>
                  </a:cubicBezTo>
                  <a:cubicBezTo>
                    <a:pt x="3134" y="11931"/>
                    <a:pt x="2058" y="12856"/>
                    <a:pt x="1944" y="13681"/>
                  </a:cubicBezTo>
                  <a:cubicBezTo>
                    <a:pt x="1859" y="14306"/>
                    <a:pt x="2042" y="14948"/>
                    <a:pt x="2418" y="15450"/>
                  </a:cubicBezTo>
                  <a:cubicBezTo>
                    <a:pt x="2867" y="16051"/>
                    <a:pt x="3321" y="16262"/>
                    <a:pt x="3790" y="16262"/>
                  </a:cubicBezTo>
                  <a:cubicBezTo>
                    <a:pt x="4386" y="16262"/>
                    <a:pt x="5008" y="15923"/>
                    <a:pt x="5680" y="15610"/>
                  </a:cubicBezTo>
                  <a:cubicBezTo>
                    <a:pt x="5815" y="15548"/>
                    <a:pt x="5964" y="15320"/>
                    <a:pt x="6110" y="15293"/>
                  </a:cubicBezTo>
                  <a:cubicBezTo>
                    <a:pt x="6141" y="15288"/>
                    <a:pt x="6172" y="15285"/>
                    <a:pt x="6203" y="15285"/>
                  </a:cubicBezTo>
                  <a:cubicBezTo>
                    <a:pt x="6659" y="15285"/>
                    <a:pt x="7065" y="15864"/>
                    <a:pt x="7256" y="16154"/>
                  </a:cubicBezTo>
                  <a:cubicBezTo>
                    <a:pt x="7444" y="16439"/>
                    <a:pt x="7511" y="16778"/>
                    <a:pt x="7746" y="17039"/>
                  </a:cubicBezTo>
                  <a:cubicBezTo>
                    <a:pt x="8181" y="17525"/>
                    <a:pt x="8824" y="17781"/>
                    <a:pt x="9466" y="17815"/>
                  </a:cubicBezTo>
                  <a:cubicBezTo>
                    <a:pt x="9516" y="17818"/>
                    <a:pt x="9567" y="17819"/>
                    <a:pt x="9617" y="17819"/>
                  </a:cubicBezTo>
                  <a:cubicBezTo>
                    <a:pt x="10212" y="17819"/>
                    <a:pt x="10819" y="17636"/>
                    <a:pt x="11280" y="17250"/>
                  </a:cubicBezTo>
                  <a:cubicBezTo>
                    <a:pt x="11679" y="16914"/>
                    <a:pt x="12409" y="14693"/>
                    <a:pt x="12875" y="14693"/>
                  </a:cubicBezTo>
                  <a:cubicBezTo>
                    <a:pt x="12889" y="14693"/>
                    <a:pt x="12902" y="14695"/>
                    <a:pt x="12916" y="14699"/>
                  </a:cubicBezTo>
                  <a:cubicBezTo>
                    <a:pt x="12987" y="14720"/>
                    <a:pt x="13054" y="14729"/>
                    <a:pt x="13117" y="14729"/>
                  </a:cubicBezTo>
                  <a:cubicBezTo>
                    <a:pt x="13789" y="14729"/>
                    <a:pt x="14018" y="13638"/>
                    <a:pt x="13269" y="13417"/>
                  </a:cubicBezTo>
                  <a:cubicBezTo>
                    <a:pt x="13088" y="13364"/>
                    <a:pt x="12912" y="13338"/>
                    <a:pt x="12740" y="13338"/>
                  </a:cubicBezTo>
                  <a:cubicBezTo>
                    <a:pt x="12259" y="13338"/>
                    <a:pt x="11821" y="13546"/>
                    <a:pt x="11466" y="13954"/>
                  </a:cubicBezTo>
                  <a:cubicBezTo>
                    <a:pt x="10850" y="14663"/>
                    <a:pt x="11037" y="16031"/>
                    <a:pt x="10081" y="16437"/>
                  </a:cubicBezTo>
                  <a:cubicBezTo>
                    <a:pt x="9901" y="16513"/>
                    <a:pt x="9740" y="16547"/>
                    <a:pt x="9595" y="16547"/>
                  </a:cubicBezTo>
                  <a:cubicBezTo>
                    <a:pt x="8294" y="16547"/>
                    <a:pt x="8192" y="13810"/>
                    <a:pt x="6563" y="13810"/>
                  </a:cubicBezTo>
                  <a:cubicBezTo>
                    <a:pt x="6498" y="13810"/>
                    <a:pt x="6432" y="13814"/>
                    <a:pt x="6363" y="13823"/>
                  </a:cubicBezTo>
                  <a:cubicBezTo>
                    <a:pt x="5624" y="13917"/>
                    <a:pt x="5224" y="14566"/>
                    <a:pt x="4569" y="14781"/>
                  </a:cubicBezTo>
                  <a:cubicBezTo>
                    <a:pt x="4278" y="14878"/>
                    <a:pt x="4050" y="14921"/>
                    <a:pt x="3874" y="14921"/>
                  </a:cubicBezTo>
                  <a:cubicBezTo>
                    <a:pt x="2570" y="14921"/>
                    <a:pt x="4107" y="12570"/>
                    <a:pt x="4197" y="11892"/>
                  </a:cubicBezTo>
                  <a:cubicBezTo>
                    <a:pt x="4276" y="11290"/>
                    <a:pt x="4079" y="10777"/>
                    <a:pt x="3634" y="10369"/>
                  </a:cubicBezTo>
                  <a:cubicBezTo>
                    <a:pt x="3119" y="9896"/>
                    <a:pt x="2230" y="9878"/>
                    <a:pt x="1765" y="9402"/>
                  </a:cubicBezTo>
                  <a:cubicBezTo>
                    <a:pt x="594" y="8203"/>
                    <a:pt x="3046" y="7490"/>
                    <a:pt x="3771" y="6889"/>
                  </a:cubicBezTo>
                  <a:cubicBezTo>
                    <a:pt x="4282" y="6466"/>
                    <a:pt x="4732" y="5949"/>
                    <a:pt x="4798" y="5261"/>
                  </a:cubicBezTo>
                  <a:cubicBezTo>
                    <a:pt x="4826" y="4951"/>
                    <a:pt x="4738" y="4697"/>
                    <a:pt x="4668" y="4398"/>
                  </a:cubicBezTo>
                  <a:cubicBezTo>
                    <a:pt x="4419" y="3318"/>
                    <a:pt x="4329" y="2336"/>
                    <a:pt x="5557" y="2336"/>
                  </a:cubicBezTo>
                  <a:cubicBezTo>
                    <a:pt x="5729" y="2336"/>
                    <a:pt x="5928" y="2355"/>
                    <a:pt x="6155" y="2396"/>
                  </a:cubicBezTo>
                  <a:cubicBezTo>
                    <a:pt x="7107" y="2568"/>
                    <a:pt x="7768" y="3493"/>
                    <a:pt x="8745" y="3568"/>
                  </a:cubicBezTo>
                  <a:cubicBezTo>
                    <a:pt x="8792" y="3572"/>
                    <a:pt x="8837" y="3574"/>
                    <a:pt x="8882" y="3574"/>
                  </a:cubicBezTo>
                  <a:cubicBezTo>
                    <a:pt x="9446" y="3574"/>
                    <a:pt x="9915" y="3296"/>
                    <a:pt x="10189" y="2788"/>
                  </a:cubicBezTo>
                  <a:cubicBezTo>
                    <a:pt x="10398" y="2401"/>
                    <a:pt x="10303" y="1644"/>
                    <a:pt x="10738" y="1644"/>
                  </a:cubicBezTo>
                  <a:cubicBezTo>
                    <a:pt x="10920" y="1644"/>
                    <a:pt x="11194" y="1777"/>
                    <a:pt x="11622" y="2123"/>
                  </a:cubicBezTo>
                  <a:cubicBezTo>
                    <a:pt x="11832" y="2295"/>
                    <a:pt x="11934" y="2945"/>
                    <a:pt x="12126" y="3177"/>
                  </a:cubicBezTo>
                  <a:cubicBezTo>
                    <a:pt x="12443" y="3558"/>
                    <a:pt x="12954" y="3799"/>
                    <a:pt x="13424" y="3799"/>
                  </a:cubicBezTo>
                  <a:cubicBezTo>
                    <a:pt x="13877" y="3799"/>
                    <a:pt x="14292" y="3576"/>
                    <a:pt x="14459" y="3040"/>
                  </a:cubicBezTo>
                  <a:cubicBezTo>
                    <a:pt x="14521" y="2843"/>
                    <a:pt x="14349" y="2682"/>
                    <a:pt x="14174" y="2682"/>
                  </a:cubicBezTo>
                  <a:cubicBezTo>
                    <a:pt x="14106" y="2682"/>
                    <a:pt x="14037" y="2707"/>
                    <a:pt x="13982" y="2762"/>
                  </a:cubicBezTo>
                  <a:cubicBezTo>
                    <a:pt x="13900" y="2846"/>
                    <a:pt x="13818" y="2883"/>
                    <a:pt x="13738" y="2883"/>
                  </a:cubicBezTo>
                  <a:cubicBezTo>
                    <a:pt x="13186" y="2883"/>
                    <a:pt x="12697" y="1135"/>
                    <a:pt x="12448" y="793"/>
                  </a:cubicBezTo>
                  <a:cubicBezTo>
                    <a:pt x="12086" y="292"/>
                    <a:pt x="11560" y="1"/>
                    <a:pt x="1094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6"/>
            <p:cNvSpPr/>
            <p:nvPr/>
          </p:nvSpPr>
          <p:spPr>
            <a:xfrm>
              <a:off x="2559700" y="672275"/>
              <a:ext cx="43775" cy="33950"/>
            </a:xfrm>
            <a:custGeom>
              <a:rect b="b" l="l" r="r" t="t"/>
              <a:pathLst>
                <a:path extrusionOk="0" h="1358" w="1751">
                  <a:moveTo>
                    <a:pt x="875" y="0"/>
                  </a:moveTo>
                  <a:cubicBezTo>
                    <a:pt x="2" y="0"/>
                    <a:pt x="1" y="1357"/>
                    <a:pt x="875" y="1357"/>
                  </a:cubicBezTo>
                  <a:cubicBezTo>
                    <a:pt x="1751" y="1357"/>
                    <a:pt x="1750" y="0"/>
                    <a:pt x="87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6"/>
            <p:cNvSpPr/>
            <p:nvPr/>
          </p:nvSpPr>
          <p:spPr>
            <a:xfrm>
              <a:off x="2516525" y="328575"/>
              <a:ext cx="43775" cy="33975"/>
            </a:xfrm>
            <a:custGeom>
              <a:rect b="b" l="l" r="r" t="t"/>
              <a:pathLst>
                <a:path extrusionOk="0" h="1359" w="1751">
                  <a:moveTo>
                    <a:pt x="875" y="1"/>
                  </a:moveTo>
                  <a:cubicBezTo>
                    <a:pt x="2" y="1"/>
                    <a:pt x="1" y="1358"/>
                    <a:pt x="875" y="1358"/>
                  </a:cubicBezTo>
                  <a:cubicBezTo>
                    <a:pt x="1751" y="1358"/>
                    <a:pt x="1751" y="1"/>
                    <a:pt x="87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6"/>
            <p:cNvSpPr/>
            <p:nvPr/>
          </p:nvSpPr>
          <p:spPr>
            <a:xfrm>
              <a:off x="2462825" y="752750"/>
              <a:ext cx="40875" cy="36250"/>
            </a:xfrm>
            <a:custGeom>
              <a:rect b="b" l="l" r="r" t="t"/>
              <a:pathLst>
                <a:path extrusionOk="0" h="1450" w="1635">
                  <a:moveTo>
                    <a:pt x="831" y="1"/>
                  </a:moveTo>
                  <a:cubicBezTo>
                    <a:pt x="647" y="1"/>
                    <a:pt x="463" y="68"/>
                    <a:pt x="324" y="207"/>
                  </a:cubicBezTo>
                  <a:cubicBezTo>
                    <a:pt x="0" y="530"/>
                    <a:pt x="66" y="1105"/>
                    <a:pt x="470" y="1334"/>
                  </a:cubicBezTo>
                  <a:lnTo>
                    <a:pt x="508" y="1357"/>
                  </a:lnTo>
                  <a:cubicBezTo>
                    <a:pt x="615" y="1418"/>
                    <a:pt x="742" y="1450"/>
                    <a:pt x="869" y="1450"/>
                  </a:cubicBezTo>
                  <a:cubicBezTo>
                    <a:pt x="1053" y="1450"/>
                    <a:pt x="1238" y="1383"/>
                    <a:pt x="1364" y="1247"/>
                  </a:cubicBezTo>
                  <a:cubicBezTo>
                    <a:pt x="1578" y="1013"/>
                    <a:pt x="1635" y="673"/>
                    <a:pt x="1475" y="392"/>
                  </a:cubicBezTo>
                  <a:lnTo>
                    <a:pt x="1452" y="352"/>
                  </a:lnTo>
                  <a:cubicBezTo>
                    <a:pt x="1321" y="121"/>
                    <a:pt x="1076" y="1"/>
                    <a:pt x="83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2455850" y="641675"/>
              <a:ext cx="45575" cy="35350"/>
            </a:xfrm>
            <a:custGeom>
              <a:rect b="b" l="l" r="r" t="t"/>
              <a:pathLst>
                <a:path extrusionOk="0" h="1414" w="1823">
                  <a:moveTo>
                    <a:pt x="912" y="0"/>
                  </a:moveTo>
                  <a:cubicBezTo>
                    <a:pt x="2" y="0"/>
                    <a:pt x="0" y="1414"/>
                    <a:pt x="912" y="1414"/>
                  </a:cubicBezTo>
                  <a:cubicBezTo>
                    <a:pt x="1822" y="1414"/>
                    <a:pt x="1822" y="0"/>
                    <a:pt x="91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6"/>
            <p:cNvSpPr/>
            <p:nvPr/>
          </p:nvSpPr>
          <p:spPr>
            <a:xfrm>
              <a:off x="2347725" y="623575"/>
              <a:ext cx="39325" cy="38400"/>
            </a:xfrm>
            <a:custGeom>
              <a:rect b="b" l="l" r="r" t="t"/>
              <a:pathLst>
                <a:path extrusionOk="0" h="1536" w="1573">
                  <a:moveTo>
                    <a:pt x="787" y="0"/>
                  </a:moveTo>
                  <a:cubicBezTo>
                    <a:pt x="385" y="0"/>
                    <a:pt x="0" y="353"/>
                    <a:pt x="20" y="768"/>
                  </a:cubicBezTo>
                  <a:cubicBezTo>
                    <a:pt x="38" y="1182"/>
                    <a:pt x="356" y="1535"/>
                    <a:pt x="787" y="1535"/>
                  </a:cubicBezTo>
                  <a:cubicBezTo>
                    <a:pt x="1188" y="1535"/>
                    <a:pt x="1573" y="1182"/>
                    <a:pt x="1555" y="768"/>
                  </a:cubicBezTo>
                  <a:cubicBezTo>
                    <a:pt x="1535" y="353"/>
                    <a:pt x="1217" y="0"/>
                    <a:pt x="78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6"/>
            <p:cNvSpPr/>
            <p:nvPr/>
          </p:nvSpPr>
          <p:spPr>
            <a:xfrm>
              <a:off x="2419600" y="541025"/>
              <a:ext cx="38375" cy="37475"/>
            </a:xfrm>
            <a:custGeom>
              <a:rect b="b" l="l" r="r" t="t"/>
              <a:pathLst>
                <a:path extrusionOk="0" h="1499" w="1535">
                  <a:moveTo>
                    <a:pt x="767" y="0"/>
                  </a:moveTo>
                  <a:cubicBezTo>
                    <a:pt x="375" y="0"/>
                    <a:pt x="1" y="345"/>
                    <a:pt x="19" y="749"/>
                  </a:cubicBezTo>
                  <a:cubicBezTo>
                    <a:pt x="37" y="1152"/>
                    <a:pt x="348" y="1498"/>
                    <a:pt x="767" y="1498"/>
                  </a:cubicBezTo>
                  <a:cubicBezTo>
                    <a:pt x="1160" y="1498"/>
                    <a:pt x="1534" y="1153"/>
                    <a:pt x="1516" y="749"/>
                  </a:cubicBezTo>
                  <a:cubicBezTo>
                    <a:pt x="1498" y="344"/>
                    <a:pt x="1187" y="0"/>
                    <a:pt x="76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6"/>
            <p:cNvSpPr/>
            <p:nvPr/>
          </p:nvSpPr>
          <p:spPr>
            <a:xfrm>
              <a:off x="2358900" y="442075"/>
              <a:ext cx="36925" cy="36075"/>
            </a:xfrm>
            <a:custGeom>
              <a:rect b="b" l="l" r="r" t="t"/>
              <a:pathLst>
                <a:path extrusionOk="0" h="1443" w="1477">
                  <a:moveTo>
                    <a:pt x="739" y="1"/>
                  </a:moveTo>
                  <a:cubicBezTo>
                    <a:pt x="362" y="1"/>
                    <a:pt x="0" y="332"/>
                    <a:pt x="18" y="721"/>
                  </a:cubicBezTo>
                  <a:cubicBezTo>
                    <a:pt x="35" y="1111"/>
                    <a:pt x="334" y="1442"/>
                    <a:pt x="739" y="1442"/>
                  </a:cubicBezTo>
                  <a:cubicBezTo>
                    <a:pt x="1116" y="1442"/>
                    <a:pt x="1476" y="1111"/>
                    <a:pt x="1459" y="721"/>
                  </a:cubicBezTo>
                  <a:cubicBezTo>
                    <a:pt x="1441" y="332"/>
                    <a:pt x="1142" y="1"/>
                    <a:pt x="73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6"/>
            <p:cNvSpPr/>
            <p:nvPr/>
          </p:nvSpPr>
          <p:spPr>
            <a:xfrm>
              <a:off x="2473000" y="431150"/>
              <a:ext cx="40875" cy="34700"/>
            </a:xfrm>
            <a:custGeom>
              <a:rect b="b" l="l" r="r" t="t"/>
              <a:pathLst>
                <a:path extrusionOk="0" h="1388" w="1635">
                  <a:moveTo>
                    <a:pt x="978" y="0"/>
                  </a:moveTo>
                  <a:cubicBezTo>
                    <a:pt x="971" y="0"/>
                    <a:pt x="964" y="0"/>
                    <a:pt x="956" y="1"/>
                  </a:cubicBezTo>
                  <a:lnTo>
                    <a:pt x="823" y="7"/>
                  </a:lnTo>
                  <a:cubicBezTo>
                    <a:pt x="339" y="26"/>
                    <a:pt x="0" y="500"/>
                    <a:pt x="195" y="959"/>
                  </a:cubicBezTo>
                  <a:cubicBezTo>
                    <a:pt x="302" y="1214"/>
                    <a:pt x="588" y="1388"/>
                    <a:pt x="864" y="1388"/>
                  </a:cubicBezTo>
                  <a:cubicBezTo>
                    <a:pt x="1029" y="1388"/>
                    <a:pt x="1191" y="1325"/>
                    <a:pt x="1309" y="1181"/>
                  </a:cubicBezTo>
                  <a:lnTo>
                    <a:pt x="1399" y="1071"/>
                  </a:lnTo>
                  <a:cubicBezTo>
                    <a:pt x="1564" y="870"/>
                    <a:pt x="1635" y="637"/>
                    <a:pt x="1529" y="386"/>
                  </a:cubicBezTo>
                  <a:cubicBezTo>
                    <a:pt x="1439" y="172"/>
                    <a:pt x="1218" y="0"/>
                    <a:pt x="97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6"/>
            <p:cNvSpPr/>
            <p:nvPr/>
          </p:nvSpPr>
          <p:spPr>
            <a:xfrm>
              <a:off x="2683000" y="360625"/>
              <a:ext cx="34775" cy="33350"/>
            </a:xfrm>
            <a:custGeom>
              <a:rect b="b" l="l" r="r" t="t"/>
              <a:pathLst>
                <a:path extrusionOk="0" h="1334" w="1391">
                  <a:moveTo>
                    <a:pt x="712" y="0"/>
                  </a:moveTo>
                  <a:cubicBezTo>
                    <a:pt x="584" y="0"/>
                    <a:pt x="453" y="34"/>
                    <a:pt x="355" y="92"/>
                  </a:cubicBezTo>
                  <a:cubicBezTo>
                    <a:pt x="123" y="227"/>
                    <a:pt x="0" y="495"/>
                    <a:pt x="35" y="758"/>
                  </a:cubicBezTo>
                  <a:cubicBezTo>
                    <a:pt x="65" y="991"/>
                    <a:pt x="218" y="1191"/>
                    <a:pt x="435" y="1281"/>
                  </a:cubicBezTo>
                  <a:cubicBezTo>
                    <a:pt x="516" y="1315"/>
                    <a:pt x="612" y="1333"/>
                    <a:pt x="710" y="1333"/>
                  </a:cubicBezTo>
                  <a:cubicBezTo>
                    <a:pt x="883" y="1333"/>
                    <a:pt x="1062" y="1275"/>
                    <a:pt x="1165" y="1143"/>
                  </a:cubicBezTo>
                  <a:cubicBezTo>
                    <a:pt x="1171" y="1135"/>
                    <a:pt x="1176" y="1128"/>
                    <a:pt x="1182" y="1122"/>
                  </a:cubicBezTo>
                  <a:cubicBezTo>
                    <a:pt x="1314" y="953"/>
                    <a:pt x="1390" y="798"/>
                    <a:pt x="1360" y="579"/>
                  </a:cubicBezTo>
                  <a:cubicBezTo>
                    <a:pt x="1331" y="367"/>
                    <a:pt x="1222" y="230"/>
                    <a:pt x="1051" y="107"/>
                  </a:cubicBezTo>
                  <a:lnTo>
                    <a:pt x="1031" y="92"/>
                  </a:lnTo>
                  <a:cubicBezTo>
                    <a:pt x="944" y="28"/>
                    <a:pt x="829" y="0"/>
                    <a:pt x="71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6"/>
            <p:cNvSpPr/>
            <p:nvPr/>
          </p:nvSpPr>
          <p:spPr>
            <a:xfrm>
              <a:off x="2600125" y="423500"/>
              <a:ext cx="39300" cy="38375"/>
            </a:xfrm>
            <a:custGeom>
              <a:rect b="b" l="l" r="r" t="t"/>
              <a:pathLst>
                <a:path extrusionOk="0" h="1535" w="1572">
                  <a:moveTo>
                    <a:pt x="786" y="0"/>
                  </a:moveTo>
                  <a:cubicBezTo>
                    <a:pt x="385" y="0"/>
                    <a:pt x="1" y="353"/>
                    <a:pt x="19" y="768"/>
                  </a:cubicBezTo>
                  <a:cubicBezTo>
                    <a:pt x="37" y="1182"/>
                    <a:pt x="356" y="1534"/>
                    <a:pt x="786" y="1534"/>
                  </a:cubicBezTo>
                  <a:cubicBezTo>
                    <a:pt x="1187" y="1534"/>
                    <a:pt x="1572" y="1182"/>
                    <a:pt x="1553" y="768"/>
                  </a:cubicBezTo>
                  <a:cubicBezTo>
                    <a:pt x="1534" y="353"/>
                    <a:pt x="1216" y="0"/>
                    <a:pt x="78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6"/>
            <p:cNvSpPr/>
            <p:nvPr/>
          </p:nvSpPr>
          <p:spPr>
            <a:xfrm>
              <a:off x="2341175" y="329175"/>
              <a:ext cx="363050" cy="445475"/>
            </a:xfrm>
            <a:custGeom>
              <a:rect b="b" l="l" r="r" t="t"/>
              <a:pathLst>
                <a:path extrusionOk="0" h="17819" w="14522">
                  <a:moveTo>
                    <a:pt x="10946" y="0"/>
                  </a:moveTo>
                  <a:cubicBezTo>
                    <a:pt x="10932" y="0"/>
                    <a:pt x="10919" y="1"/>
                    <a:pt x="10905" y="1"/>
                  </a:cubicBezTo>
                  <a:cubicBezTo>
                    <a:pt x="10355" y="10"/>
                    <a:pt x="9805" y="247"/>
                    <a:pt x="9446" y="672"/>
                  </a:cubicBezTo>
                  <a:cubicBezTo>
                    <a:pt x="9302" y="843"/>
                    <a:pt x="9190" y="1051"/>
                    <a:pt x="9114" y="1261"/>
                  </a:cubicBezTo>
                  <a:cubicBezTo>
                    <a:pt x="9072" y="1377"/>
                    <a:pt x="9037" y="1887"/>
                    <a:pt x="8989" y="1929"/>
                  </a:cubicBezTo>
                  <a:cubicBezTo>
                    <a:pt x="8911" y="1998"/>
                    <a:pt x="8818" y="2025"/>
                    <a:pt x="8719" y="2025"/>
                  </a:cubicBezTo>
                  <a:cubicBezTo>
                    <a:pt x="8463" y="2025"/>
                    <a:pt x="8169" y="1845"/>
                    <a:pt x="7986" y="1771"/>
                  </a:cubicBezTo>
                  <a:cubicBezTo>
                    <a:pt x="7149" y="1433"/>
                    <a:pt x="6281" y="1051"/>
                    <a:pt x="5443" y="1051"/>
                  </a:cubicBezTo>
                  <a:cubicBezTo>
                    <a:pt x="4842" y="1051"/>
                    <a:pt x="4256" y="1248"/>
                    <a:pt x="3708" y="1800"/>
                  </a:cubicBezTo>
                  <a:cubicBezTo>
                    <a:pt x="3302" y="2210"/>
                    <a:pt x="3004" y="2772"/>
                    <a:pt x="2971" y="3355"/>
                  </a:cubicBezTo>
                  <a:cubicBezTo>
                    <a:pt x="2908" y="4462"/>
                    <a:pt x="4007" y="5119"/>
                    <a:pt x="2786" y="6018"/>
                  </a:cubicBezTo>
                  <a:cubicBezTo>
                    <a:pt x="1747" y="6784"/>
                    <a:pt x="1" y="7306"/>
                    <a:pt x="39" y="8908"/>
                  </a:cubicBezTo>
                  <a:cubicBezTo>
                    <a:pt x="51" y="9433"/>
                    <a:pt x="316" y="9880"/>
                    <a:pt x="691" y="10223"/>
                  </a:cubicBezTo>
                  <a:cubicBezTo>
                    <a:pt x="1149" y="10641"/>
                    <a:pt x="2123" y="10722"/>
                    <a:pt x="2493" y="11164"/>
                  </a:cubicBezTo>
                  <a:cubicBezTo>
                    <a:pt x="3134" y="11930"/>
                    <a:pt x="2058" y="12855"/>
                    <a:pt x="1944" y="13681"/>
                  </a:cubicBezTo>
                  <a:cubicBezTo>
                    <a:pt x="1859" y="14306"/>
                    <a:pt x="2042" y="14948"/>
                    <a:pt x="2418" y="15449"/>
                  </a:cubicBezTo>
                  <a:cubicBezTo>
                    <a:pt x="2868" y="16050"/>
                    <a:pt x="3321" y="16260"/>
                    <a:pt x="3791" y="16260"/>
                  </a:cubicBezTo>
                  <a:cubicBezTo>
                    <a:pt x="4386" y="16260"/>
                    <a:pt x="5008" y="15922"/>
                    <a:pt x="5680" y="15610"/>
                  </a:cubicBezTo>
                  <a:cubicBezTo>
                    <a:pt x="5815" y="15547"/>
                    <a:pt x="5964" y="15319"/>
                    <a:pt x="6110" y="15293"/>
                  </a:cubicBezTo>
                  <a:cubicBezTo>
                    <a:pt x="6142" y="15287"/>
                    <a:pt x="6173" y="15284"/>
                    <a:pt x="6204" y="15284"/>
                  </a:cubicBezTo>
                  <a:cubicBezTo>
                    <a:pt x="6659" y="15284"/>
                    <a:pt x="7065" y="15864"/>
                    <a:pt x="7256" y="16154"/>
                  </a:cubicBezTo>
                  <a:cubicBezTo>
                    <a:pt x="7444" y="16439"/>
                    <a:pt x="7511" y="16776"/>
                    <a:pt x="7746" y="17039"/>
                  </a:cubicBezTo>
                  <a:cubicBezTo>
                    <a:pt x="8181" y="17524"/>
                    <a:pt x="8824" y="17780"/>
                    <a:pt x="9466" y="17814"/>
                  </a:cubicBezTo>
                  <a:cubicBezTo>
                    <a:pt x="9518" y="17817"/>
                    <a:pt x="9570" y="17818"/>
                    <a:pt x="9622" y="17818"/>
                  </a:cubicBezTo>
                  <a:cubicBezTo>
                    <a:pt x="10215" y="17818"/>
                    <a:pt x="10820" y="17635"/>
                    <a:pt x="11280" y="17249"/>
                  </a:cubicBezTo>
                  <a:cubicBezTo>
                    <a:pt x="11679" y="16913"/>
                    <a:pt x="12409" y="14692"/>
                    <a:pt x="12875" y="14692"/>
                  </a:cubicBezTo>
                  <a:cubicBezTo>
                    <a:pt x="12889" y="14692"/>
                    <a:pt x="12902" y="14694"/>
                    <a:pt x="12916" y="14698"/>
                  </a:cubicBezTo>
                  <a:cubicBezTo>
                    <a:pt x="12987" y="14719"/>
                    <a:pt x="13054" y="14729"/>
                    <a:pt x="13117" y="14729"/>
                  </a:cubicBezTo>
                  <a:cubicBezTo>
                    <a:pt x="13789" y="14729"/>
                    <a:pt x="14018" y="13637"/>
                    <a:pt x="13269" y="13417"/>
                  </a:cubicBezTo>
                  <a:cubicBezTo>
                    <a:pt x="13088" y="13363"/>
                    <a:pt x="12911" y="13337"/>
                    <a:pt x="12740" y="13337"/>
                  </a:cubicBezTo>
                  <a:cubicBezTo>
                    <a:pt x="12259" y="13337"/>
                    <a:pt x="11821" y="13545"/>
                    <a:pt x="11466" y="13952"/>
                  </a:cubicBezTo>
                  <a:cubicBezTo>
                    <a:pt x="10850" y="14662"/>
                    <a:pt x="11037" y="16030"/>
                    <a:pt x="10081" y="16436"/>
                  </a:cubicBezTo>
                  <a:cubicBezTo>
                    <a:pt x="9902" y="16512"/>
                    <a:pt x="9741" y="16547"/>
                    <a:pt x="9595" y="16547"/>
                  </a:cubicBezTo>
                  <a:cubicBezTo>
                    <a:pt x="8293" y="16547"/>
                    <a:pt x="8192" y="13809"/>
                    <a:pt x="6562" y="13809"/>
                  </a:cubicBezTo>
                  <a:cubicBezTo>
                    <a:pt x="6498" y="13809"/>
                    <a:pt x="6431" y="13813"/>
                    <a:pt x="6363" y="13822"/>
                  </a:cubicBezTo>
                  <a:cubicBezTo>
                    <a:pt x="5624" y="13916"/>
                    <a:pt x="5224" y="14565"/>
                    <a:pt x="4569" y="14781"/>
                  </a:cubicBezTo>
                  <a:cubicBezTo>
                    <a:pt x="4278" y="14877"/>
                    <a:pt x="4050" y="14920"/>
                    <a:pt x="3874" y="14920"/>
                  </a:cubicBezTo>
                  <a:cubicBezTo>
                    <a:pt x="2570" y="14920"/>
                    <a:pt x="4107" y="12568"/>
                    <a:pt x="4197" y="11891"/>
                  </a:cubicBezTo>
                  <a:cubicBezTo>
                    <a:pt x="4276" y="11291"/>
                    <a:pt x="4079" y="10777"/>
                    <a:pt x="3634" y="10367"/>
                  </a:cubicBezTo>
                  <a:cubicBezTo>
                    <a:pt x="3119" y="9895"/>
                    <a:pt x="2230" y="9876"/>
                    <a:pt x="1765" y="9402"/>
                  </a:cubicBezTo>
                  <a:cubicBezTo>
                    <a:pt x="594" y="8203"/>
                    <a:pt x="3046" y="7488"/>
                    <a:pt x="3771" y="6889"/>
                  </a:cubicBezTo>
                  <a:cubicBezTo>
                    <a:pt x="4282" y="6465"/>
                    <a:pt x="4732" y="5949"/>
                    <a:pt x="4798" y="5260"/>
                  </a:cubicBezTo>
                  <a:cubicBezTo>
                    <a:pt x="4826" y="4949"/>
                    <a:pt x="4738" y="4696"/>
                    <a:pt x="4668" y="4398"/>
                  </a:cubicBezTo>
                  <a:cubicBezTo>
                    <a:pt x="4419" y="3318"/>
                    <a:pt x="4329" y="2335"/>
                    <a:pt x="5557" y="2335"/>
                  </a:cubicBezTo>
                  <a:cubicBezTo>
                    <a:pt x="5729" y="2335"/>
                    <a:pt x="5928" y="2355"/>
                    <a:pt x="6155" y="2396"/>
                  </a:cubicBezTo>
                  <a:cubicBezTo>
                    <a:pt x="7107" y="2568"/>
                    <a:pt x="7768" y="3492"/>
                    <a:pt x="8745" y="3568"/>
                  </a:cubicBezTo>
                  <a:cubicBezTo>
                    <a:pt x="8792" y="3572"/>
                    <a:pt x="8837" y="3573"/>
                    <a:pt x="8882" y="3573"/>
                  </a:cubicBezTo>
                  <a:cubicBezTo>
                    <a:pt x="9446" y="3573"/>
                    <a:pt x="9915" y="3296"/>
                    <a:pt x="10189" y="2787"/>
                  </a:cubicBezTo>
                  <a:cubicBezTo>
                    <a:pt x="10397" y="2399"/>
                    <a:pt x="10303" y="1644"/>
                    <a:pt x="10738" y="1644"/>
                  </a:cubicBezTo>
                  <a:cubicBezTo>
                    <a:pt x="10920" y="1644"/>
                    <a:pt x="11194" y="1776"/>
                    <a:pt x="11622" y="2123"/>
                  </a:cubicBezTo>
                  <a:cubicBezTo>
                    <a:pt x="11832" y="2294"/>
                    <a:pt x="11934" y="2945"/>
                    <a:pt x="12126" y="3175"/>
                  </a:cubicBezTo>
                  <a:cubicBezTo>
                    <a:pt x="12443" y="3557"/>
                    <a:pt x="12954" y="3799"/>
                    <a:pt x="13425" y="3799"/>
                  </a:cubicBezTo>
                  <a:cubicBezTo>
                    <a:pt x="13877" y="3799"/>
                    <a:pt x="14292" y="3575"/>
                    <a:pt x="14459" y="3040"/>
                  </a:cubicBezTo>
                  <a:cubicBezTo>
                    <a:pt x="14521" y="2842"/>
                    <a:pt x="14349" y="2682"/>
                    <a:pt x="14174" y="2682"/>
                  </a:cubicBezTo>
                  <a:cubicBezTo>
                    <a:pt x="14106" y="2682"/>
                    <a:pt x="14037" y="2706"/>
                    <a:pt x="13982" y="2762"/>
                  </a:cubicBezTo>
                  <a:cubicBezTo>
                    <a:pt x="13900" y="2845"/>
                    <a:pt x="13819" y="2882"/>
                    <a:pt x="13738" y="2882"/>
                  </a:cubicBezTo>
                  <a:cubicBezTo>
                    <a:pt x="13186" y="2882"/>
                    <a:pt x="12697" y="1134"/>
                    <a:pt x="12448" y="792"/>
                  </a:cubicBezTo>
                  <a:cubicBezTo>
                    <a:pt x="12086" y="293"/>
                    <a:pt x="11562" y="0"/>
                    <a:pt x="1094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6"/>
            <p:cNvSpPr/>
            <p:nvPr/>
          </p:nvSpPr>
          <p:spPr>
            <a:xfrm>
              <a:off x="2559700" y="663550"/>
              <a:ext cx="43775" cy="33975"/>
            </a:xfrm>
            <a:custGeom>
              <a:rect b="b" l="l" r="r" t="t"/>
              <a:pathLst>
                <a:path extrusionOk="0" h="1359" w="1751">
                  <a:moveTo>
                    <a:pt x="875" y="1"/>
                  </a:moveTo>
                  <a:cubicBezTo>
                    <a:pt x="2" y="1"/>
                    <a:pt x="1" y="1358"/>
                    <a:pt x="875" y="1358"/>
                  </a:cubicBezTo>
                  <a:cubicBezTo>
                    <a:pt x="1751" y="1358"/>
                    <a:pt x="1750" y="1"/>
                    <a:pt x="87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6"/>
            <p:cNvSpPr/>
            <p:nvPr/>
          </p:nvSpPr>
          <p:spPr>
            <a:xfrm>
              <a:off x="2516525" y="319850"/>
              <a:ext cx="43775" cy="33975"/>
            </a:xfrm>
            <a:custGeom>
              <a:rect b="b" l="l" r="r" t="t"/>
              <a:pathLst>
                <a:path extrusionOk="0" h="1359" w="1751">
                  <a:moveTo>
                    <a:pt x="875" y="0"/>
                  </a:moveTo>
                  <a:cubicBezTo>
                    <a:pt x="2" y="0"/>
                    <a:pt x="1" y="1359"/>
                    <a:pt x="875" y="1359"/>
                  </a:cubicBezTo>
                  <a:cubicBezTo>
                    <a:pt x="1751" y="1359"/>
                    <a:pt x="1751" y="0"/>
                    <a:pt x="87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6"/>
            <p:cNvSpPr/>
            <p:nvPr/>
          </p:nvSpPr>
          <p:spPr>
            <a:xfrm>
              <a:off x="2462825" y="744050"/>
              <a:ext cx="40875" cy="36250"/>
            </a:xfrm>
            <a:custGeom>
              <a:rect b="b" l="l" r="r" t="t"/>
              <a:pathLst>
                <a:path extrusionOk="0" h="1450" w="1635">
                  <a:moveTo>
                    <a:pt x="830" y="0"/>
                  </a:moveTo>
                  <a:cubicBezTo>
                    <a:pt x="647" y="0"/>
                    <a:pt x="462" y="67"/>
                    <a:pt x="324" y="205"/>
                  </a:cubicBezTo>
                  <a:cubicBezTo>
                    <a:pt x="0" y="529"/>
                    <a:pt x="66" y="1104"/>
                    <a:pt x="470" y="1334"/>
                  </a:cubicBezTo>
                  <a:lnTo>
                    <a:pt x="508" y="1357"/>
                  </a:lnTo>
                  <a:cubicBezTo>
                    <a:pt x="615" y="1418"/>
                    <a:pt x="742" y="1449"/>
                    <a:pt x="869" y="1449"/>
                  </a:cubicBezTo>
                  <a:cubicBezTo>
                    <a:pt x="1053" y="1449"/>
                    <a:pt x="1238" y="1383"/>
                    <a:pt x="1364" y="1246"/>
                  </a:cubicBezTo>
                  <a:cubicBezTo>
                    <a:pt x="1578" y="1012"/>
                    <a:pt x="1635" y="671"/>
                    <a:pt x="1475" y="390"/>
                  </a:cubicBezTo>
                  <a:lnTo>
                    <a:pt x="1452" y="350"/>
                  </a:lnTo>
                  <a:cubicBezTo>
                    <a:pt x="1321" y="120"/>
                    <a:pt x="1076" y="0"/>
                    <a:pt x="83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6"/>
            <p:cNvSpPr/>
            <p:nvPr/>
          </p:nvSpPr>
          <p:spPr>
            <a:xfrm>
              <a:off x="2455850" y="632975"/>
              <a:ext cx="45575" cy="35350"/>
            </a:xfrm>
            <a:custGeom>
              <a:rect b="b" l="l" r="r" t="t"/>
              <a:pathLst>
                <a:path extrusionOk="0" h="1414" w="1823">
                  <a:moveTo>
                    <a:pt x="912" y="0"/>
                  </a:moveTo>
                  <a:cubicBezTo>
                    <a:pt x="2" y="0"/>
                    <a:pt x="0" y="1414"/>
                    <a:pt x="912" y="1414"/>
                  </a:cubicBezTo>
                  <a:cubicBezTo>
                    <a:pt x="1822" y="1414"/>
                    <a:pt x="1822" y="0"/>
                    <a:pt x="91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6"/>
            <p:cNvSpPr/>
            <p:nvPr/>
          </p:nvSpPr>
          <p:spPr>
            <a:xfrm>
              <a:off x="2347725" y="614825"/>
              <a:ext cx="39325" cy="38425"/>
            </a:xfrm>
            <a:custGeom>
              <a:rect b="b" l="l" r="r" t="t"/>
              <a:pathLst>
                <a:path extrusionOk="0" h="1537" w="1573">
                  <a:moveTo>
                    <a:pt x="787" y="1"/>
                  </a:moveTo>
                  <a:cubicBezTo>
                    <a:pt x="385" y="1"/>
                    <a:pt x="0" y="354"/>
                    <a:pt x="20" y="769"/>
                  </a:cubicBezTo>
                  <a:cubicBezTo>
                    <a:pt x="38" y="1184"/>
                    <a:pt x="356" y="1537"/>
                    <a:pt x="787" y="1537"/>
                  </a:cubicBezTo>
                  <a:cubicBezTo>
                    <a:pt x="1188" y="1537"/>
                    <a:pt x="1573" y="1184"/>
                    <a:pt x="1555" y="769"/>
                  </a:cubicBezTo>
                  <a:cubicBezTo>
                    <a:pt x="1535" y="354"/>
                    <a:pt x="1217" y="1"/>
                    <a:pt x="78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6"/>
            <p:cNvSpPr/>
            <p:nvPr/>
          </p:nvSpPr>
          <p:spPr>
            <a:xfrm>
              <a:off x="2419600" y="532275"/>
              <a:ext cx="38375" cy="37475"/>
            </a:xfrm>
            <a:custGeom>
              <a:rect b="b" l="l" r="r" t="t"/>
              <a:pathLst>
                <a:path extrusionOk="0" h="1499" w="1535">
                  <a:moveTo>
                    <a:pt x="767" y="1"/>
                  </a:moveTo>
                  <a:cubicBezTo>
                    <a:pt x="375" y="1"/>
                    <a:pt x="1" y="346"/>
                    <a:pt x="19" y="750"/>
                  </a:cubicBezTo>
                  <a:cubicBezTo>
                    <a:pt x="37" y="1154"/>
                    <a:pt x="348" y="1499"/>
                    <a:pt x="767" y="1499"/>
                  </a:cubicBezTo>
                  <a:cubicBezTo>
                    <a:pt x="1160" y="1499"/>
                    <a:pt x="1534" y="1154"/>
                    <a:pt x="1516" y="750"/>
                  </a:cubicBezTo>
                  <a:cubicBezTo>
                    <a:pt x="1498" y="347"/>
                    <a:pt x="1187" y="1"/>
                    <a:pt x="76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6"/>
            <p:cNvSpPr/>
            <p:nvPr/>
          </p:nvSpPr>
          <p:spPr>
            <a:xfrm>
              <a:off x="2358900" y="433375"/>
              <a:ext cx="36925" cy="36050"/>
            </a:xfrm>
            <a:custGeom>
              <a:rect b="b" l="l" r="r" t="t"/>
              <a:pathLst>
                <a:path extrusionOk="0" h="1442" w="1477">
                  <a:moveTo>
                    <a:pt x="739" y="1"/>
                  </a:moveTo>
                  <a:cubicBezTo>
                    <a:pt x="362" y="1"/>
                    <a:pt x="0" y="332"/>
                    <a:pt x="18" y="721"/>
                  </a:cubicBezTo>
                  <a:cubicBezTo>
                    <a:pt x="35" y="1110"/>
                    <a:pt x="334" y="1442"/>
                    <a:pt x="739" y="1442"/>
                  </a:cubicBezTo>
                  <a:cubicBezTo>
                    <a:pt x="1116" y="1442"/>
                    <a:pt x="1476" y="1110"/>
                    <a:pt x="1459" y="721"/>
                  </a:cubicBezTo>
                  <a:cubicBezTo>
                    <a:pt x="1441" y="332"/>
                    <a:pt x="1142" y="1"/>
                    <a:pt x="73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6"/>
            <p:cNvSpPr/>
            <p:nvPr/>
          </p:nvSpPr>
          <p:spPr>
            <a:xfrm>
              <a:off x="2473000" y="422400"/>
              <a:ext cx="40875" cy="34725"/>
            </a:xfrm>
            <a:custGeom>
              <a:rect b="b" l="l" r="r" t="t"/>
              <a:pathLst>
                <a:path extrusionOk="0" h="1389" w="1635">
                  <a:moveTo>
                    <a:pt x="976" y="1"/>
                  </a:moveTo>
                  <a:cubicBezTo>
                    <a:pt x="969" y="1"/>
                    <a:pt x="963" y="1"/>
                    <a:pt x="956" y="1"/>
                  </a:cubicBezTo>
                  <a:lnTo>
                    <a:pt x="823" y="7"/>
                  </a:lnTo>
                  <a:cubicBezTo>
                    <a:pt x="339" y="28"/>
                    <a:pt x="0" y="501"/>
                    <a:pt x="195" y="960"/>
                  </a:cubicBezTo>
                  <a:cubicBezTo>
                    <a:pt x="302" y="1215"/>
                    <a:pt x="588" y="1388"/>
                    <a:pt x="864" y="1388"/>
                  </a:cubicBezTo>
                  <a:cubicBezTo>
                    <a:pt x="1029" y="1388"/>
                    <a:pt x="1191" y="1326"/>
                    <a:pt x="1309" y="1182"/>
                  </a:cubicBezTo>
                  <a:lnTo>
                    <a:pt x="1399" y="1072"/>
                  </a:lnTo>
                  <a:cubicBezTo>
                    <a:pt x="1564" y="872"/>
                    <a:pt x="1635" y="638"/>
                    <a:pt x="1529" y="387"/>
                  </a:cubicBezTo>
                  <a:cubicBezTo>
                    <a:pt x="1439" y="173"/>
                    <a:pt x="1217" y="1"/>
                    <a:pt x="97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6"/>
            <p:cNvSpPr/>
            <p:nvPr/>
          </p:nvSpPr>
          <p:spPr>
            <a:xfrm>
              <a:off x="2683000" y="351925"/>
              <a:ext cx="34775" cy="33325"/>
            </a:xfrm>
            <a:custGeom>
              <a:rect b="b" l="l" r="r" t="t"/>
              <a:pathLst>
                <a:path extrusionOk="0" h="1333" w="1391">
                  <a:moveTo>
                    <a:pt x="712" y="0"/>
                  </a:moveTo>
                  <a:cubicBezTo>
                    <a:pt x="584" y="0"/>
                    <a:pt x="453" y="34"/>
                    <a:pt x="355" y="91"/>
                  </a:cubicBezTo>
                  <a:cubicBezTo>
                    <a:pt x="123" y="226"/>
                    <a:pt x="0" y="495"/>
                    <a:pt x="35" y="758"/>
                  </a:cubicBezTo>
                  <a:cubicBezTo>
                    <a:pt x="65" y="991"/>
                    <a:pt x="218" y="1190"/>
                    <a:pt x="435" y="1280"/>
                  </a:cubicBezTo>
                  <a:cubicBezTo>
                    <a:pt x="515" y="1314"/>
                    <a:pt x="611" y="1332"/>
                    <a:pt x="709" y="1332"/>
                  </a:cubicBezTo>
                  <a:cubicBezTo>
                    <a:pt x="883" y="1332"/>
                    <a:pt x="1062" y="1274"/>
                    <a:pt x="1165" y="1142"/>
                  </a:cubicBezTo>
                  <a:lnTo>
                    <a:pt x="1182" y="1121"/>
                  </a:lnTo>
                  <a:cubicBezTo>
                    <a:pt x="1314" y="952"/>
                    <a:pt x="1390" y="798"/>
                    <a:pt x="1360" y="578"/>
                  </a:cubicBezTo>
                  <a:cubicBezTo>
                    <a:pt x="1331" y="365"/>
                    <a:pt x="1222" y="229"/>
                    <a:pt x="1051" y="106"/>
                  </a:cubicBezTo>
                  <a:lnTo>
                    <a:pt x="1031" y="91"/>
                  </a:lnTo>
                  <a:cubicBezTo>
                    <a:pt x="944" y="28"/>
                    <a:pt x="829" y="0"/>
                    <a:pt x="71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6"/>
            <p:cNvSpPr/>
            <p:nvPr/>
          </p:nvSpPr>
          <p:spPr>
            <a:xfrm>
              <a:off x="2600125" y="414800"/>
              <a:ext cx="39300" cy="38350"/>
            </a:xfrm>
            <a:custGeom>
              <a:rect b="b" l="l" r="r" t="t"/>
              <a:pathLst>
                <a:path extrusionOk="0" h="1534" w="1572">
                  <a:moveTo>
                    <a:pt x="786" y="0"/>
                  </a:moveTo>
                  <a:cubicBezTo>
                    <a:pt x="385" y="0"/>
                    <a:pt x="1" y="352"/>
                    <a:pt x="19" y="766"/>
                  </a:cubicBezTo>
                  <a:cubicBezTo>
                    <a:pt x="37" y="1181"/>
                    <a:pt x="356" y="1534"/>
                    <a:pt x="786" y="1534"/>
                  </a:cubicBezTo>
                  <a:cubicBezTo>
                    <a:pt x="1187" y="1534"/>
                    <a:pt x="1572" y="1181"/>
                    <a:pt x="1553" y="766"/>
                  </a:cubicBezTo>
                  <a:cubicBezTo>
                    <a:pt x="1534" y="352"/>
                    <a:pt x="1216" y="0"/>
                    <a:pt x="78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6"/>
            <p:cNvSpPr/>
            <p:nvPr/>
          </p:nvSpPr>
          <p:spPr>
            <a:xfrm>
              <a:off x="2661500" y="457975"/>
              <a:ext cx="19475" cy="15100"/>
            </a:xfrm>
            <a:custGeom>
              <a:rect b="b" l="l" r="r" t="t"/>
              <a:pathLst>
                <a:path extrusionOk="0" h="604" w="779">
                  <a:moveTo>
                    <a:pt x="390" y="0"/>
                  </a:moveTo>
                  <a:cubicBezTo>
                    <a:pt x="2" y="0"/>
                    <a:pt x="0" y="603"/>
                    <a:pt x="390" y="603"/>
                  </a:cubicBezTo>
                  <a:cubicBezTo>
                    <a:pt x="779" y="603"/>
                    <a:pt x="779" y="0"/>
                    <a:pt x="39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6"/>
            <p:cNvSpPr/>
            <p:nvPr/>
          </p:nvSpPr>
          <p:spPr>
            <a:xfrm>
              <a:off x="2699325" y="434425"/>
              <a:ext cx="27375" cy="22300"/>
            </a:xfrm>
            <a:custGeom>
              <a:rect b="b" l="l" r="r" t="t"/>
              <a:pathLst>
                <a:path extrusionOk="0" h="892" w="1095">
                  <a:moveTo>
                    <a:pt x="521" y="1"/>
                  </a:moveTo>
                  <a:cubicBezTo>
                    <a:pt x="476" y="1"/>
                    <a:pt x="433" y="8"/>
                    <a:pt x="391" y="20"/>
                  </a:cubicBezTo>
                  <a:cubicBezTo>
                    <a:pt x="384" y="20"/>
                    <a:pt x="379" y="16"/>
                    <a:pt x="371" y="16"/>
                  </a:cubicBezTo>
                  <a:cubicBezTo>
                    <a:pt x="242" y="16"/>
                    <a:pt x="173" y="103"/>
                    <a:pt x="155" y="201"/>
                  </a:cubicBezTo>
                  <a:cubicBezTo>
                    <a:pt x="1" y="464"/>
                    <a:pt x="122" y="892"/>
                    <a:pt x="521" y="892"/>
                  </a:cubicBezTo>
                  <a:cubicBezTo>
                    <a:pt x="521" y="892"/>
                    <a:pt x="522" y="892"/>
                    <a:pt x="522" y="892"/>
                  </a:cubicBezTo>
                  <a:cubicBezTo>
                    <a:pt x="1094" y="892"/>
                    <a:pt x="1095" y="1"/>
                    <a:pt x="52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6"/>
            <p:cNvSpPr/>
            <p:nvPr/>
          </p:nvSpPr>
          <p:spPr>
            <a:xfrm>
              <a:off x="2486050" y="319825"/>
              <a:ext cx="19250" cy="14950"/>
            </a:xfrm>
            <a:custGeom>
              <a:rect b="b" l="l" r="r" t="t"/>
              <a:pathLst>
                <a:path extrusionOk="0" h="598" w="770">
                  <a:moveTo>
                    <a:pt x="385" y="0"/>
                  </a:moveTo>
                  <a:cubicBezTo>
                    <a:pt x="1" y="0"/>
                    <a:pt x="1" y="597"/>
                    <a:pt x="385" y="597"/>
                  </a:cubicBezTo>
                  <a:cubicBezTo>
                    <a:pt x="769" y="597"/>
                    <a:pt x="769" y="0"/>
                    <a:pt x="38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6"/>
            <p:cNvSpPr/>
            <p:nvPr/>
          </p:nvSpPr>
          <p:spPr>
            <a:xfrm>
              <a:off x="2461675" y="497375"/>
              <a:ext cx="20625" cy="15975"/>
            </a:xfrm>
            <a:custGeom>
              <a:rect b="b" l="l" r="r" t="t"/>
              <a:pathLst>
                <a:path extrusionOk="0" h="639" w="825">
                  <a:moveTo>
                    <a:pt x="412" y="0"/>
                  </a:moveTo>
                  <a:cubicBezTo>
                    <a:pt x="2" y="0"/>
                    <a:pt x="0" y="639"/>
                    <a:pt x="412" y="639"/>
                  </a:cubicBezTo>
                  <a:cubicBezTo>
                    <a:pt x="824" y="639"/>
                    <a:pt x="824" y="0"/>
                    <a:pt x="41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6"/>
            <p:cNvSpPr/>
            <p:nvPr/>
          </p:nvSpPr>
          <p:spPr>
            <a:xfrm>
              <a:off x="2351425" y="685850"/>
              <a:ext cx="19475" cy="15125"/>
            </a:xfrm>
            <a:custGeom>
              <a:rect b="b" l="l" r="r" t="t"/>
              <a:pathLst>
                <a:path extrusionOk="0" h="605" w="779">
                  <a:moveTo>
                    <a:pt x="389" y="0"/>
                  </a:moveTo>
                  <a:cubicBezTo>
                    <a:pt x="1" y="0"/>
                    <a:pt x="0" y="604"/>
                    <a:pt x="389" y="604"/>
                  </a:cubicBezTo>
                  <a:cubicBezTo>
                    <a:pt x="778" y="604"/>
                    <a:pt x="778" y="0"/>
                    <a:pt x="38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6"/>
            <p:cNvSpPr/>
            <p:nvPr/>
          </p:nvSpPr>
          <p:spPr>
            <a:xfrm>
              <a:off x="2687200" y="655600"/>
              <a:ext cx="20375" cy="15825"/>
            </a:xfrm>
            <a:custGeom>
              <a:rect b="b" l="l" r="r" t="t"/>
              <a:pathLst>
                <a:path extrusionOk="0" h="633" w="815">
                  <a:moveTo>
                    <a:pt x="408" y="1"/>
                  </a:moveTo>
                  <a:cubicBezTo>
                    <a:pt x="1" y="1"/>
                    <a:pt x="1" y="632"/>
                    <a:pt x="408" y="632"/>
                  </a:cubicBezTo>
                  <a:cubicBezTo>
                    <a:pt x="815" y="632"/>
                    <a:pt x="815" y="1"/>
                    <a:pt x="40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6"/>
            <p:cNvSpPr/>
            <p:nvPr/>
          </p:nvSpPr>
          <p:spPr>
            <a:xfrm>
              <a:off x="2676775" y="727475"/>
              <a:ext cx="21300" cy="16550"/>
            </a:xfrm>
            <a:custGeom>
              <a:rect b="b" l="l" r="r" t="t"/>
              <a:pathLst>
                <a:path extrusionOk="0" h="662" w="852">
                  <a:moveTo>
                    <a:pt x="426" y="1"/>
                  </a:moveTo>
                  <a:cubicBezTo>
                    <a:pt x="2" y="1"/>
                    <a:pt x="1" y="662"/>
                    <a:pt x="426" y="662"/>
                  </a:cubicBezTo>
                  <a:cubicBezTo>
                    <a:pt x="851" y="662"/>
                    <a:pt x="851" y="1"/>
                    <a:pt x="42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6"/>
            <p:cNvSpPr/>
            <p:nvPr/>
          </p:nvSpPr>
          <p:spPr>
            <a:xfrm>
              <a:off x="2524650" y="787050"/>
              <a:ext cx="21725" cy="16900"/>
            </a:xfrm>
            <a:custGeom>
              <a:rect b="b" l="l" r="r" t="t"/>
              <a:pathLst>
                <a:path extrusionOk="0" h="676" w="869">
                  <a:moveTo>
                    <a:pt x="435" y="1"/>
                  </a:moveTo>
                  <a:cubicBezTo>
                    <a:pt x="0" y="1"/>
                    <a:pt x="0" y="676"/>
                    <a:pt x="435" y="676"/>
                  </a:cubicBezTo>
                  <a:cubicBezTo>
                    <a:pt x="868" y="676"/>
                    <a:pt x="868" y="1"/>
                    <a:pt x="43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66"/>
          <p:cNvGrpSpPr/>
          <p:nvPr/>
        </p:nvGrpSpPr>
        <p:grpSpPr>
          <a:xfrm>
            <a:off x="2414015" y="1274600"/>
            <a:ext cx="524875" cy="620825"/>
            <a:chOff x="2838575" y="271825"/>
            <a:chExt cx="524875" cy="620825"/>
          </a:xfrm>
        </p:grpSpPr>
        <p:sp>
          <p:nvSpPr>
            <p:cNvPr id="6144" name="Google Shape;6144;p66"/>
            <p:cNvSpPr/>
            <p:nvPr/>
          </p:nvSpPr>
          <p:spPr>
            <a:xfrm>
              <a:off x="2858500" y="296400"/>
              <a:ext cx="504950" cy="596250"/>
            </a:xfrm>
            <a:custGeom>
              <a:rect b="b" l="l" r="r" t="t"/>
              <a:pathLst>
                <a:path extrusionOk="0" h="23850" w="20198">
                  <a:moveTo>
                    <a:pt x="7953" y="7900"/>
                  </a:moveTo>
                  <a:lnTo>
                    <a:pt x="7953" y="7900"/>
                  </a:lnTo>
                  <a:cubicBezTo>
                    <a:pt x="7952" y="7901"/>
                    <a:pt x="7951" y="7903"/>
                    <a:pt x="7949" y="7906"/>
                  </a:cubicBezTo>
                  <a:lnTo>
                    <a:pt x="7948" y="7907"/>
                  </a:lnTo>
                  <a:cubicBezTo>
                    <a:pt x="7949" y="7905"/>
                    <a:pt x="7952" y="7901"/>
                    <a:pt x="7953" y="7900"/>
                  </a:cubicBezTo>
                  <a:close/>
                  <a:moveTo>
                    <a:pt x="7924" y="7956"/>
                  </a:moveTo>
                  <a:cubicBezTo>
                    <a:pt x="7924" y="7957"/>
                    <a:pt x="7923" y="7959"/>
                    <a:pt x="7923" y="7960"/>
                  </a:cubicBezTo>
                  <a:cubicBezTo>
                    <a:pt x="7922" y="7961"/>
                    <a:pt x="7921" y="7962"/>
                    <a:pt x="7921" y="7964"/>
                  </a:cubicBezTo>
                  <a:lnTo>
                    <a:pt x="7921" y="7964"/>
                  </a:lnTo>
                  <a:cubicBezTo>
                    <a:pt x="7922" y="7961"/>
                    <a:pt x="7923" y="7958"/>
                    <a:pt x="7924" y="7956"/>
                  </a:cubicBezTo>
                  <a:close/>
                  <a:moveTo>
                    <a:pt x="7904" y="8009"/>
                  </a:moveTo>
                  <a:cubicBezTo>
                    <a:pt x="7903" y="8011"/>
                    <a:pt x="7903" y="8012"/>
                    <a:pt x="7902" y="8014"/>
                  </a:cubicBezTo>
                  <a:cubicBezTo>
                    <a:pt x="7901" y="8016"/>
                    <a:pt x="7900" y="8018"/>
                    <a:pt x="7900" y="8020"/>
                  </a:cubicBezTo>
                  <a:lnTo>
                    <a:pt x="7900" y="8020"/>
                  </a:lnTo>
                  <a:cubicBezTo>
                    <a:pt x="7901" y="8017"/>
                    <a:pt x="7902" y="8013"/>
                    <a:pt x="7904" y="8009"/>
                  </a:cubicBezTo>
                  <a:close/>
                  <a:moveTo>
                    <a:pt x="7887" y="8059"/>
                  </a:moveTo>
                  <a:cubicBezTo>
                    <a:pt x="7887" y="8061"/>
                    <a:pt x="7886" y="8064"/>
                    <a:pt x="7886" y="8067"/>
                  </a:cubicBezTo>
                  <a:lnTo>
                    <a:pt x="7883" y="8074"/>
                  </a:lnTo>
                  <a:cubicBezTo>
                    <a:pt x="7884" y="8069"/>
                    <a:pt x="7886" y="8064"/>
                    <a:pt x="7887" y="8059"/>
                  </a:cubicBezTo>
                  <a:close/>
                  <a:moveTo>
                    <a:pt x="7870" y="8117"/>
                  </a:moveTo>
                  <a:lnTo>
                    <a:pt x="7870" y="8118"/>
                  </a:lnTo>
                  <a:cubicBezTo>
                    <a:pt x="7868" y="8127"/>
                    <a:pt x="7865" y="8136"/>
                    <a:pt x="7863" y="8146"/>
                  </a:cubicBezTo>
                  <a:cubicBezTo>
                    <a:pt x="7860" y="8154"/>
                    <a:pt x="7859" y="8159"/>
                    <a:pt x="7857" y="8168"/>
                  </a:cubicBezTo>
                  <a:cubicBezTo>
                    <a:pt x="7862" y="8150"/>
                    <a:pt x="7865" y="8134"/>
                    <a:pt x="7870" y="8117"/>
                  </a:cubicBezTo>
                  <a:close/>
                  <a:moveTo>
                    <a:pt x="7834" y="8261"/>
                  </a:moveTo>
                  <a:cubicBezTo>
                    <a:pt x="7830" y="8276"/>
                    <a:pt x="7828" y="8291"/>
                    <a:pt x="7824" y="8306"/>
                  </a:cubicBezTo>
                  <a:cubicBezTo>
                    <a:pt x="7824" y="8310"/>
                    <a:pt x="7822" y="8314"/>
                    <a:pt x="7821" y="8318"/>
                  </a:cubicBezTo>
                  <a:lnTo>
                    <a:pt x="7821" y="8318"/>
                  </a:lnTo>
                  <a:cubicBezTo>
                    <a:pt x="7825" y="8298"/>
                    <a:pt x="7830" y="8278"/>
                    <a:pt x="7834" y="8261"/>
                  </a:cubicBezTo>
                  <a:close/>
                  <a:moveTo>
                    <a:pt x="7806" y="8387"/>
                  </a:moveTo>
                  <a:cubicBezTo>
                    <a:pt x="7806" y="8390"/>
                    <a:pt x="7806" y="8392"/>
                    <a:pt x="7805" y="8395"/>
                  </a:cubicBezTo>
                  <a:lnTo>
                    <a:pt x="7805" y="8395"/>
                  </a:lnTo>
                  <a:cubicBezTo>
                    <a:pt x="7805" y="8392"/>
                    <a:pt x="7806" y="8390"/>
                    <a:pt x="7806" y="8387"/>
                  </a:cubicBezTo>
                  <a:close/>
                  <a:moveTo>
                    <a:pt x="7803" y="8404"/>
                  </a:moveTo>
                  <a:lnTo>
                    <a:pt x="7803" y="8404"/>
                  </a:lnTo>
                  <a:cubicBezTo>
                    <a:pt x="7801" y="8414"/>
                    <a:pt x="7799" y="8424"/>
                    <a:pt x="7797" y="8435"/>
                  </a:cubicBezTo>
                  <a:cubicBezTo>
                    <a:pt x="7798" y="8424"/>
                    <a:pt x="7800" y="8414"/>
                    <a:pt x="7803" y="8404"/>
                  </a:cubicBezTo>
                  <a:close/>
                  <a:moveTo>
                    <a:pt x="7793" y="8453"/>
                  </a:moveTo>
                  <a:lnTo>
                    <a:pt x="7793" y="8455"/>
                  </a:lnTo>
                  <a:cubicBezTo>
                    <a:pt x="7790" y="8468"/>
                    <a:pt x="7788" y="8483"/>
                    <a:pt x="7785" y="8498"/>
                  </a:cubicBezTo>
                  <a:lnTo>
                    <a:pt x="7785" y="8498"/>
                  </a:lnTo>
                  <a:cubicBezTo>
                    <a:pt x="7787" y="8482"/>
                    <a:pt x="7790" y="8467"/>
                    <a:pt x="7793" y="8453"/>
                  </a:cubicBezTo>
                  <a:close/>
                  <a:moveTo>
                    <a:pt x="7782" y="8515"/>
                  </a:moveTo>
                  <a:cubicBezTo>
                    <a:pt x="7782" y="8516"/>
                    <a:pt x="7781" y="8518"/>
                    <a:pt x="7781" y="8519"/>
                  </a:cubicBezTo>
                  <a:cubicBezTo>
                    <a:pt x="7781" y="8518"/>
                    <a:pt x="7782" y="8516"/>
                    <a:pt x="7782" y="8515"/>
                  </a:cubicBezTo>
                  <a:close/>
                  <a:moveTo>
                    <a:pt x="7769" y="8583"/>
                  </a:moveTo>
                  <a:cubicBezTo>
                    <a:pt x="7768" y="8588"/>
                    <a:pt x="7767" y="8594"/>
                    <a:pt x="7766" y="8599"/>
                  </a:cubicBezTo>
                  <a:lnTo>
                    <a:pt x="7766" y="8599"/>
                  </a:lnTo>
                  <a:cubicBezTo>
                    <a:pt x="7767" y="8594"/>
                    <a:pt x="7768" y="8588"/>
                    <a:pt x="7769" y="8583"/>
                  </a:cubicBezTo>
                  <a:close/>
                  <a:moveTo>
                    <a:pt x="7748" y="8708"/>
                  </a:moveTo>
                  <a:lnTo>
                    <a:pt x="7748" y="8709"/>
                  </a:lnTo>
                  <a:cubicBezTo>
                    <a:pt x="7746" y="8715"/>
                    <a:pt x="7745" y="8721"/>
                    <a:pt x="7744" y="8726"/>
                  </a:cubicBezTo>
                  <a:lnTo>
                    <a:pt x="7744" y="8726"/>
                  </a:lnTo>
                  <a:cubicBezTo>
                    <a:pt x="7745" y="8720"/>
                    <a:pt x="7746" y="8714"/>
                    <a:pt x="7748" y="8708"/>
                  </a:cubicBezTo>
                  <a:close/>
                  <a:moveTo>
                    <a:pt x="7743" y="8735"/>
                  </a:moveTo>
                  <a:lnTo>
                    <a:pt x="7743" y="8735"/>
                  </a:lnTo>
                  <a:cubicBezTo>
                    <a:pt x="7743" y="8735"/>
                    <a:pt x="7743" y="8736"/>
                    <a:pt x="7743" y="8737"/>
                  </a:cubicBezTo>
                  <a:lnTo>
                    <a:pt x="7743" y="8737"/>
                  </a:lnTo>
                  <a:cubicBezTo>
                    <a:pt x="7743" y="8736"/>
                    <a:pt x="7743" y="8735"/>
                    <a:pt x="7743" y="8735"/>
                  </a:cubicBezTo>
                  <a:close/>
                  <a:moveTo>
                    <a:pt x="7733" y="8803"/>
                  </a:moveTo>
                  <a:cubicBezTo>
                    <a:pt x="7731" y="8818"/>
                    <a:pt x="7728" y="8834"/>
                    <a:pt x="7726" y="8850"/>
                  </a:cubicBezTo>
                  <a:cubicBezTo>
                    <a:pt x="7726" y="8852"/>
                    <a:pt x="7725" y="8855"/>
                    <a:pt x="7725" y="8858"/>
                  </a:cubicBezTo>
                  <a:lnTo>
                    <a:pt x="7725" y="8858"/>
                  </a:lnTo>
                  <a:cubicBezTo>
                    <a:pt x="7726" y="8839"/>
                    <a:pt x="7730" y="8820"/>
                    <a:pt x="7732" y="8803"/>
                  </a:cubicBezTo>
                  <a:close/>
                  <a:moveTo>
                    <a:pt x="7710" y="8949"/>
                  </a:moveTo>
                  <a:lnTo>
                    <a:pt x="7712" y="8951"/>
                  </a:lnTo>
                  <a:cubicBezTo>
                    <a:pt x="7710" y="8960"/>
                    <a:pt x="7709" y="8971"/>
                    <a:pt x="7708" y="8981"/>
                  </a:cubicBezTo>
                  <a:cubicBezTo>
                    <a:pt x="7704" y="9002"/>
                    <a:pt x="7701" y="9023"/>
                    <a:pt x="7698" y="9044"/>
                  </a:cubicBezTo>
                  <a:cubicBezTo>
                    <a:pt x="7702" y="9012"/>
                    <a:pt x="7707" y="8981"/>
                    <a:pt x="7710" y="8949"/>
                  </a:cubicBezTo>
                  <a:close/>
                  <a:moveTo>
                    <a:pt x="7677" y="9206"/>
                  </a:moveTo>
                  <a:lnTo>
                    <a:pt x="7678" y="9208"/>
                  </a:lnTo>
                  <a:cubicBezTo>
                    <a:pt x="7675" y="9223"/>
                    <a:pt x="7674" y="9241"/>
                    <a:pt x="7672" y="9257"/>
                  </a:cubicBezTo>
                  <a:cubicBezTo>
                    <a:pt x="7671" y="9274"/>
                    <a:pt x="7668" y="9289"/>
                    <a:pt x="7667" y="9306"/>
                  </a:cubicBezTo>
                  <a:cubicBezTo>
                    <a:pt x="7669" y="9273"/>
                    <a:pt x="7673" y="9239"/>
                    <a:pt x="7677" y="9206"/>
                  </a:cubicBezTo>
                  <a:close/>
                  <a:moveTo>
                    <a:pt x="7648" y="9478"/>
                  </a:moveTo>
                  <a:lnTo>
                    <a:pt x="7648" y="9479"/>
                  </a:lnTo>
                  <a:cubicBezTo>
                    <a:pt x="7645" y="9503"/>
                    <a:pt x="7643" y="9528"/>
                    <a:pt x="7642" y="9554"/>
                  </a:cubicBezTo>
                  <a:cubicBezTo>
                    <a:pt x="7641" y="9566"/>
                    <a:pt x="7639" y="9576"/>
                    <a:pt x="7638" y="9587"/>
                  </a:cubicBezTo>
                  <a:cubicBezTo>
                    <a:pt x="7641" y="9550"/>
                    <a:pt x="7644" y="9514"/>
                    <a:pt x="7648" y="9478"/>
                  </a:cubicBezTo>
                  <a:close/>
                  <a:moveTo>
                    <a:pt x="7629" y="9692"/>
                  </a:moveTo>
                  <a:cubicBezTo>
                    <a:pt x="7629" y="9698"/>
                    <a:pt x="7629" y="9702"/>
                    <a:pt x="7627" y="9707"/>
                  </a:cubicBezTo>
                  <a:cubicBezTo>
                    <a:pt x="7626" y="9727"/>
                    <a:pt x="7624" y="9745"/>
                    <a:pt x="7623" y="9764"/>
                  </a:cubicBezTo>
                  <a:cubicBezTo>
                    <a:pt x="7624" y="9739"/>
                    <a:pt x="7626" y="9716"/>
                    <a:pt x="7629" y="9692"/>
                  </a:cubicBezTo>
                  <a:close/>
                  <a:moveTo>
                    <a:pt x="7620" y="9808"/>
                  </a:moveTo>
                  <a:cubicBezTo>
                    <a:pt x="7618" y="9827"/>
                    <a:pt x="7618" y="9847"/>
                    <a:pt x="7615" y="9866"/>
                  </a:cubicBezTo>
                  <a:lnTo>
                    <a:pt x="7615" y="9866"/>
                  </a:lnTo>
                  <a:cubicBezTo>
                    <a:pt x="7616" y="9847"/>
                    <a:pt x="7617" y="9827"/>
                    <a:pt x="7619" y="9808"/>
                  </a:cubicBezTo>
                  <a:close/>
                  <a:moveTo>
                    <a:pt x="7615" y="9868"/>
                  </a:moveTo>
                  <a:cubicBezTo>
                    <a:pt x="7615" y="9872"/>
                    <a:pt x="7615" y="9876"/>
                    <a:pt x="7615" y="9880"/>
                  </a:cubicBezTo>
                  <a:lnTo>
                    <a:pt x="7615" y="9880"/>
                  </a:lnTo>
                  <a:cubicBezTo>
                    <a:pt x="7615" y="9876"/>
                    <a:pt x="7615" y="9872"/>
                    <a:pt x="7615" y="9868"/>
                  </a:cubicBezTo>
                  <a:close/>
                  <a:moveTo>
                    <a:pt x="7607" y="9988"/>
                  </a:moveTo>
                  <a:cubicBezTo>
                    <a:pt x="7607" y="10002"/>
                    <a:pt x="7606" y="10015"/>
                    <a:pt x="7606" y="10027"/>
                  </a:cubicBezTo>
                  <a:cubicBezTo>
                    <a:pt x="7605" y="10032"/>
                    <a:pt x="7605" y="10037"/>
                    <a:pt x="7604" y="10042"/>
                  </a:cubicBezTo>
                  <a:lnTo>
                    <a:pt x="7604" y="10042"/>
                  </a:lnTo>
                  <a:cubicBezTo>
                    <a:pt x="7605" y="10024"/>
                    <a:pt x="7606" y="10006"/>
                    <a:pt x="7607" y="9988"/>
                  </a:cubicBezTo>
                  <a:close/>
                  <a:moveTo>
                    <a:pt x="7599" y="10160"/>
                  </a:moveTo>
                  <a:lnTo>
                    <a:pt x="7599" y="10160"/>
                  </a:lnTo>
                  <a:cubicBezTo>
                    <a:pt x="7599" y="10171"/>
                    <a:pt x="7597" y="10182"/>
                    <a:pt x="7597" y="10191"/>
                  </a:cubicBezTo>
                  <a:cubicBezTo>
                    <a:pt x="7596" y="10226"/>
                    <a:pt x="7594" y="10261"/>
                    <a:pt x="7591" y="10296"/>
                  </a:cubicBezTo>
                  <a:lnTo>
                    <a:pt x="7591" y="10326"/>
                  </a:lnTo>
                  <a:cubicBezTo>
                    <a:pt x="7591" y="10340"/>
                    <a:pt x="7591" y="10353"/>
                    <a:pt x="7590" y="10368"/>
                  </a:cubicBezTo>
                  <a:cubicBezTo>
                    <a:pt x="7590" y="10344"/>
                    <a:pt x="7591" y="10320"/>
                    <a:pt x="7591" y="10296"/>
                  </a:cubicBezTo>
                  <a:cubicBezTo>
                    <a:pt x="7594" y="10250"/>
                    <a:pt x="7596" y="10206"/>
                    <a:pt x="7599" y="10160"/>
                  </a:cubicBezTo>
                  <a:close/>
                  <a:moveTo>
                    <a:pt x="7586" y="10968"/>
                  </a:moveTo>
                  <a:lnTo>
                    <a:pt x="7586" y="10968"/>
                  </a:lnTo>
                  <a:cubicBezTo>
                    <a:pt x="7586" y="10980"/>
                    <a:pt x="7586" y="10992"/>
                    <a:pt x="7587" y="11003"/>
                  </a:cubicBezTo>
                  <a:lnTo>
                    <a:pt x="7587" y="11009"/>
                  </a:lnTo>
                  <a:cubicBezTo>
                    <a:pt x="7586" y="10996"/>
                    <a:pt x="7586" y="10982"/>
                    <a:pt x="7586" y="10968"/>
                  </a:cubicBezTo>
                  <a:close/>
                  <a:moveTo>
                    <a:pt x="19952" y="10891"/>
                  </a:moveTo>
                  <a:cubicBezTo>
                    <a:pt x="19952" y="10897"/>
                    <a:pt x="19953" y="10902"/>
                    <a:pt x="19953" y="10906"/>
                  </a:cubicBezTo>
                  <a:cubicBezTo>
                    <a:pt x="19955" y="10960"/>
                    <a:pt x="19955" y="11013"/>
                    <a:pt x="19955" y="11067"/>
                  </a:cubicBezTo>
                  <a:lnTo>
                    <a:pt x="19955" y="11074"/>
                  </a:lnTo>
                  <a:cubicBezTo>
                    <a:pt x="19954" y="11014"/>
                    <a:pt x="19954" y="10952"/>
                    <a:pt x="19952" y="10891"/>
                  </a:cubicBezTo>
                  <a:close/>
                  <a:moveTo>
                    <a:pt x="19955" y="11402"/>
                  </a:moveTo>
                  <a:lnTo>
                    <a:pt x="19955" y="11416"/>
                  </a:lnTo>
                  <a:cubicBezTo>
                    <a:pt x="19955" y="11437"/>
                    <a:pt x="19954" y="11458"/>
                    <a:pt x="19953" y="11479"/>
                  </a:cubicBezTo>
                  <a:lnTo>
                    <a:pt x="19953" y="11479"/>
                  </a:lnTo>
                  <a:cubicBezTo>
                    <a:pt x="19954" y="11454"/>
                    <a:pt x="19955" y="11428"/>
                    <a:pt x="19955" y="11402"/>
                  </a:cubicBezTo>
                  <a:close/>
                  <a:moveTo>
                    <a:pt x="19937" y="11794"/>
                  </a:moveTo>
                  <a:lnTo>
                    <a:pt x="19937" y="11803"/>
                  </a:lnTo>
                  <a:cubicBezTo>
                    <a:pt x="19926" y="11944"/>
                    <a:pt x="19913" y="12084"/>
                    <a:pt x="19894" y="12224"/>
                  </a:cubicBezTo>
                  <a:cubicBezTo>
                    <a:pt x="19913" y="12081"/>
                    <a:pt x="19926" y="11936"/>
                    <a:pt x="19937" y="11794"/>
                  </a:cubicBezTo>
                  <a:close/>
                  <a:moveTo>
                    <a:pt x="9539" y="9752"/>
                  </a:moveTo>
                  <a:cubicBezTo>
                    <a:pt x="10683" y="9752"/>
                    <a:pt x="11832" y="10624"/>
                    <a:pt x="12416" y="11658"/>
                  </a:cubicBezTo>
                  <a:cubicBezTo>
                    <a:pt x="12020" y="12969"/>
                    <a:pt x="10897" y="14351"/>
                    <a:pt x="9553" y="14353"/>
                  </a:cubicBezTo>
                  <a:cubicBezTo>
                    <a:pt x="9362" y="14352"/>
                    <a:pt x="9172" y="14325"/>
                    <a:pt x="8988" y="14271"/>
                  </a:cubicBezTo>
                  <a:cubicBezTo>
                    <a:pt x="8397" y="14101"/>
                    <a:pt x="8038" y="13548"/>
                    <a:pt x="7829" y="12837"/>
                  </a:cubicBezTo>
                  <a:cubicBezTo>
                    <a:pt x="7832" y="12769"/>
                    <a:pt x="7829" y="12698"/>
                    <a:pt x="7832" y="12631"/>
                  </a:cubicBezTo>
                  <a:cubicBezTo>
                    <a:pt x="7833" y="12586"/>
                    <a:pt x="7835" y="12541"/>
                    <a:pt x="7836" y="12496"/>
                  </a:cubicBezTo>
                  <a:cubicBezTo>
                    <a:pt x="7839" y="12440"/>
                    <a:pt x="7842" y="12384"/>
                    <a:pt x="7845" y="12330"/>
                  </a:cubicBezTo>
                  <a:lnTo>
                    <a:pt x="7845" y="12332"/>
                  </a:lnTo>
                  <a:cubicBezTo>
                    <a:pt x="7848" y="12278"/>
                    <a:pt x="7852" y="12224"/>
                    <a:pt x="7856" y="12171"/>
                  </a:cubicBezTo>
                  <a:cubicBezTo>
                    <a:pt x="7859" y="12118"/>
                    <a:pt x="7863" y="12064"/>
                    <a:pt x="7866" y="12012"/>
                  </a:cubicBezTo>
                  <a:cubicBezTo>
                    <a:pt x="7871" y="11959"/>
                    <a:pt x="7876" y="11909"/>
                    <a:pt x="7881" y="11857"/>
                  </a:cubicBezTo>
                  <a:cubicBezTo>
                    <a:pt x="7886" y="11807"/>
                    <a:pt x="7890" y="11756"/>
                    <a:pt x="7895" y="11706"/>
                  </a:cubicBezTo>
                  <a:cubicBezTo>
                    <a:pt x="7901" y="11657"/>
                    <a:pt x="7906" y="11609"/>
                    <a:pt x="7912" y="11562"/>
                  </a:cubicBezTo>
                  <a:cubicBezTo>
                    <a:pt x="7917" y="11514"/>
                    <a:pt x="7923" y="11466"/>
                    <a:pt x="7929" y="11420"/>
                  </a:cubicBezTo>
                  <a:cubicBezTo>
                    <a:pt x="7935" y="11373"/>
                    <a:pt x="7941" y="11329"/>
                    <a:pt x="7947" y="11284"/>
                  </a:cubicBezTo>
                  <a:cubicBezTo>
                    <a:pt x="7953" y="11239"/>
                    <a:pt x="7959" y="11197"/>
                    <a:pt x="7965" y="11155"/>
                  </a:cubicBezTo>
                  <a:cubicBezTo>
                    <a:pt x="7971" y="11113"/>
                    <a:pt x="7978" y="11072"/>
                    <a:pt x="7984" y="11031"/>
                  </a:cubicBezTo>
                  <a:cubicBezTo>
                    <a:pt x="7991" y="10991"/>
                    <a:pt x="7997" y="10952"/>
                    <a:pt x="8005" y="10913"/>
                  </a:cubicBezTo>
                  <a:cubicBezTo>
                    <a:pt x="8011" y="10876"/>
                    <a:pt x="8018" y="10840"/>
                    <a:pt x="8024" y="10805"/>
                  </a:cubicBezTo>
                  <a:cubicBezTo>
                    <a:pt x="8031" y="10769"/>
                    <a:pt x="8038" y="10734"/>
                    <a:pt x="8044" y="10702"/>
                  </a:cubicBezTo>
                  <a:cubicBezTo>
                    <a:pt x="8051" y="10669"/>
                    <a:pt x="8057" y="10638"/>
                    <a:pt x="8065" y="10609"/>
                  </a:cubicBezTo>
                  <a:cubicBezTo>
                    <a:pt x="8071" y="10579"/>
                    <a:pt x="8078" y="10549"/>
                    <a:pt x="8085" y="10522"/>
                  </a:cubicBezTo>
                  <a:cubicBezTo>
                    <a:pt x="8091" y="10494"/>
                    <a:pt x="8097" y="10472"/>
                    <a:pt x="8103" y="10450"/>
                  </a:cubicBezTo>
                  <a:cubicBezTo>
                    <a:pt x="8110" y="10422"/>
                    <a:pt x="8117" y="10395"/>
                    <a:pt x="8125" y="10371"/>
                  </a:cubicBezTo>
                  <a:cubicBezTo>
                    <a:pt x="8131" y="10352"/>
                    <a:pt x="8137" y="10334"/>
                    <a:pt x="8143" y="10319"/>
                  </a:cubicBezTo>
                  <a:cubicBezTo>
                    <a:pt x="8149" y="10298"/>
                    <a:pt x="8156" y="10280"/>
                    <a:pt x="8162" y="10265"/>
                  </a:cubicBezTo>
                  <a:cubicBezTo>
                    <a:pt x="8168" y="10251"/>
                    <a:pt x="8174" y="10238"/>
                    <a:pt x="8181" y="10225"/>
                  </a:cubicBezTo>
                  <a:cubicBezTo>
                    <a:pt x="8184" y="10220"/>
                    <a:pt x="8187" y="10214"/>
                    <a:pt x="8190" y="10211"/>
                  </a:cubicBezTo>
                  <a:cubicBezTo>
                    <a:pt x="8198" y="10197"/>
                    <a:pt x="8208" y="10187"/>
                    <a:pt x="8215" y="10185"/>
                  </a:cubicBezTo>
                  <a:cubicBezTo>
                    <a:pt x="8246" y="10149"/>
                    <a:pt x="8280" y="10114"/>
                    <a:pt x="8316" y="10083"/>
                  </a:cubicBezTo>
                  <a:cubicBezTo>
                    <a:pt x="8340" y="10059"/>
                    <a:pt x="8361" y="10032"/>
                    <a:pt x="8387" y="10011"/>
                  </a:cubicBezTo>
                  <a:cubicBezTo>
                    <a:pt x="8423" y="9984"/>
                    <a:pt x="8461" y="9961"/>
                    <a:pt x="8502" y="9939"/>
                  </a:cubicBezTo>
                  <a:cubicBezTo>
                    <a:pt x="8527" y="9925"/>
                    <a:pt x="8550" y="9905"/>
                    <a:pt x="8575" y="9895"/>
                  </a:cubicBezTo>
                  <a:cubicBezTo>
                    <a:pt x="8621" y="9875"/>
                    <a:pt x="8666" y="9861"/>
                    <a:pt x="8713" y="9849"/>
                  </a:cubicBezTo>
                  <a:cubicBezTo>
                    <a:pt x="8736" y="9843"/>
                    <a:pt x="8758" y="9832"/>
                    <a:pt x="8782" y="9827"/>
                  </a:cubicBezTo>
                  <a:cubicBezTo>
                    <a:pt x="8849" y="9813"/>
                    <a:pt x="8917" y="9806"/>
                    <a:pt x="8986" y="9806"/>
                  </a:cubicBezTo>
                  <a:cubicBezTo>
                    <a:pt x="8991" y="9806"/>
                    <a:pt x="8996" y="9806"/>
                    <a:pt x="9001" y="9806"/>
                  </a:cubicBezTo>
                  <a:cubicBezTo>
                    <a:pt x="9018" y="9806"/>
                    <a:pt x="9036" y="9806"/>
                    <a:pt x="9053" y="9807"/>
                  </a:cubicBezTo>
                  <a:cubicBezTo>
                    <a:pt x="9213" y="9770"/>
                    <a:pt x="9375" y="9752"/>
                    <a:pt x="9537" y="9752"/>
                  </a:cubicBezTo>
                  <a:cubicBezTo>
                    <a:pt x="9538" y="9752"/>
                    <a:pt x="9539" y="9752"/>
                    <a:pt x="9539" y="9752"/>
                  </a:cubicBezTo>
                  <a:close/>
                  <a:moveTo>
                    <a:pt x="6834" y="0"/>
                  </a:moveTo>
                  <a:cubicBezTo>
                    <a:pt x="6830" y="0"/>
                    <a:pt x="6825" y="0"/>
                    <a:pt x="6820" y="0"/>
                  </a:cubicBezTo>
                  <a:cubicBezTo>
                    <a:pt x="5541" y="1"/>
                    <a:pt x="4279" y="137"/>
                    <a:pt x="3169" y="452"/>
                  </a:cubicBezTo>
                  <a:cubicBezTo>
                    <a:pt x="1" y="1351"/>
                    <a:pt x="572" y="5285"/>
                    <a:pt x="521" y="7850"/>
                  </a:cubicBezTo>
                  <a:cubicBezTo>
                    <a:pt x="446" y="11411"/>
                    <a:pt x="562" y="14990"/>
                    <a:pt x="936" y="18532"/>
                  </a:cubicBezTo>
                  <a:lnTo>
                    <a:pt x="936" y="18532"/>
                  </a:lnTo>
                  <a:cubicBezTo>
                    <a:pt x="931" y="18490"/>
                    <a:pt x="927" y="18448"/>
                    <a:pt x="923" y="18407"/>
                  </a:cubicBezTo>
                  <a:lnTo>
                    <a:pt x="923" y="18407"/>
                  </a:lnTo>
                  <a:lnTo>
                    <a:pt x="955" y="18714"/>
                  </a:lnTo>
                  <a:lnTo>
                    <a:pt x="955" y="18714"/>
                  </a:lnTo>
                  <a:cubicBezTo>
                    <a:pt x="949" y="18654"/>
                    <a:pt x="942" y="18593"/>
                    <a:pt x="936" y="18532"/>
                  </a:cubicBezTo>
                  <a:lnTo>
                    <a:pt x="936" y="18532"/>
                  </a:lnTo>
                  <a:cubicBezTo>
                    <a:pt x="944" y="18617"/>
                    <a:pt x="953" y="18702"/>
                    <a:pt x="963" y="18787"/>
                  </a:cubicBezTo>
                  <a:lnTo>
                    <a:pt x="963" y="18787"/>
                  </a:lnTo>
                  <a:lnTo>
                    <a:pt x="955" y="18714"/>
                  </a:lnTo>
                  <a:lnTo>
                    <a:pt x="955" y="18714"/>
                  </a:lnTo>
                  <a:cubicBezTo>
                    <a:pt x="968" y="18831"/>
                    <a:pt x="981" y="18948"/>
                    <a:pt x="994" y="19065"/>
                  </a:cubicBezTo>
                  <a:cubicBezTo>
                    <a:pt x="983" y="18972"/>
                    <a:pt x="973" y="18880"/>
                    <a:pt x="963" y="18787"/>
                  </a:cubicBezTo>
                  <a:lnTo>
                    <a:pt x="963" y="18787"/>
                  </a:lnTo>
                  <a:lnTo>
                    <a:pt x="1163" y="20710"/>
                  </a:lnTo>
                  <a:cubicBezTo>
                    <a:pt x="1185" y="20930"/>
                    <a:pt x="1209" y="21150"/>
                    <a:pt x="1234" y="21368"/>
                  </a:cubicBezTo>
                  <a:cubicBezTo>
                    <a:pt x="1270" y="21681"/>
                    <a:pt x="1377" y="21945"/>
                    <a:pt x="1533" y="22161"/>
                  </a:cubicBezTo>
                  <a:cubicBezTo>
                    <a:pt x="1686" y="22373"/>
                    <a:pt x="1885" y="22544"/>
                    <a:pt x="2117" y="22666"/>
                  </a:cubicBezTo>
                  <a:cubicBezTo>
                    <a:pt x="3019" y="23614"/>
                    <a:pt x="4719" y="23850"/>
                    <a:pt x="6320" y="23850"/>
                  </a:cubicBezTo>
                  <a:cubicBezTo>
                    <a:pt x="6325" y="23850"/>
                    <a:pt x="6329" y="23850"/>
                    <a:pt x="6333" y="23850"/>
                  </a:cubicBezTo>
                  <a:cubicBezTo>
                    <a:pt x="7340" y="23849"/>
                    <a:pt x="8307" y="23754"/>
                    <a:pt x="9011" y="23685"/>
                  </a:cubicBezTo>
                  <a:cubicBezTo>
                    <a:pt x="11701" y="23421"/>
                    <a:pt x="14326" y="22582"/>
                    <a:pt x="16453" y="20884"/>
                  </a:cubicBezTo>
                  <a:cubicBezTo>
                    <a:pt x="16595" y="20772"/>
                    <a:pt x="16733" y="20654"/>
                    <a:pt x="16867" y="20534"/>
                  </a:cubicBezTo>
                  <a:cubicBezTo>
                    <a:pt x="16909" y="20496"/>
                    <a:pt x="16950" y="20458"/>
                    <a:pt x="16992" y="20420"/>
                  </a:cubicBezTo>
                  <a:cubicBezTo>
                    <a:pt x="17086" y="20334"/>
                    <a:pt x="17177" y="20247"/>
                    <a:pt x="17267" y="20158"/>
                  </a:cubicBezTo>
                  <a:cubicBezTo>
                    <a:pt x="17313" y="20113"/>
                    <a:pt x="17356" y="20070"/>
                    <a:pt x="17401" y="20024"/>
                  </a:cubicBezTo>
                  <a:cubicBezTo>
                    <a:pt x="17489" y="19933"/>
                    <a:pt x="17576" y="19841"/>
                    <a:pt x="17661" y="19747"/>
                  </a:cubicBezTo>
                  <a:cubicBezTo>
                    <a:pt x="17698" y="19706"/>
                    <a:pt x="17737" y="19667"/>
                    <a:pt x="17773" y="19624"/>
                  </a:cubicBezTo>
                  <a:cubicBezTo>
                    <a:pt x="17891" y="19490"/>
                    <a:pt x="18007" y="19352"/>
                    <a:pt x="18118" y="19211"/>
                  </a:cubicBezTo>
                  <a:lnTo>
                    <a:pt x="18119" y="19209"/>
                  </a:lnTo>
                  <a:cubicBezTo>
                    <a:pt x="18126" y="19202"/>
                    <a:pt x="18132" y="19192"/>
                    <a:pt x="18138" y="19184"/>
                  </a:cubicBezTo>
                  <a:cubicBezTo>
                    <a:pt x="18236" y="19059"/>
                    <a:pt x="18331" y="18931"/>
                    <a:pt x="18424" y="18802"/>
                  </a:cubicBezTo>
                  <a:cubicBezTo>
                    <a:pt x="18456" y="18756"/>
                    <a:pt x="18486" y="18709"/>
                    <a:pt x="18519" y="18662"/>
                  </a:cubicBezTo>
                  <a:cubicBezTo>
                    <a:pt x="18584" y="18569"/>
                    <a:pt x="18647" y="18474"/>
                    <a:pt x="18708" y="18378"/>
                  </a:cubicBezTo>
                  <a:cubicBezTo>
                    <a:pt x="18743" y="18323"/>
                    <a:pt x="18777" y="18267"/>
                    <a:pt x="18811" y="18211"/>
                  </a:cubicBezTo>
                  <a:cubicBezTo>
                    <a:pt x="18866" y="18121"/>
                    <a:pt x="18921" y="18029"/>
                    <a:pt x="18973" y="17937"/>
                  </a:cubicBezTo>
                  <a:cubicBezTo>
                    <a:pt x="19006" y="17878"/>
                    <a:pt x="19039" y="17819"/>
                    <a:pt x="19070" y="17760"/>
                  </a:cubicBezTo>
                  <a:cubicBezTo>
                    <a:pt x="19120" y="17667"/>
                    <a:pt x="19170" y="17573"/>
                    <a:pt x="19217" y="17478"/>
                  </a:cubicBezTo>
                  <a:cubicBezTo>
                    <a:pt x="19236" y="17441"/>
                    <a:pt x="19256" y="17404"/>
                    <a:pt x="19274" y="17366"/>
                  </a:cubicBezTo>
                  <a:cubicBezTo>
                    <a:pt x="19286" y="17344"/>
                    <a:pt x="19296" y="17318"/>
                    <a:pt x="19307" y="17296"/>
                  </a:cubicBezTo>
                  <a:cubicBezTo>
                    <a:pt x="19340" y="17224"/>
                    <a:pt x="19373" y="17151"/>
                    <a:pt x="19405" y="17079"/>
                  </a:cubicBezTo>
                  <a:cubicBezTo>
                    <a:pt x="19436" y="17007"/>
                    <a:pt x="19468" y="16938"/>
                    <a:pt x="19498" y="16866"/>
                  </a:cubicBezTo>
                  <a:cubicBezTo>
                    <a:pt x="19526" y="16795"/>
                    <a:pt x="19556" y="16719"/>
                    <a:pt x="19584" y="16646"/>
                  </a:cubicBezTo>
                  <a:cubicBezTo>
                    <a:pt x="19613" y="16571"/>
                    <a:pt x="19640" y="16502"/>
                    <a:pt x="19667" y="16428"/>
                  </a:cubicBezTo>
                  <a:cubicBezTo>
                    <a:pt x="19692" y="16355"/>
                    <a:pt x="19719" y="16278"/>
                    <a:pt x="19743" y="16203"/>
                  </a:cubicBezTo>
                  <a:cubicBezTo>
                    <a:pt x="19768" y="16128"/>
                    <a:pt x="19792" y="16056"/>
                    <a:pt x="19815" y="15983"/>
                  </a:cubicBezTo>
                  <a:cubicBezTo>
                    <a:pt x="19836" y="15908"/>
                    <a:pt x="19858" y="15829"/>
                    <a:pt x="19879" y="15753"/>
                  </a:cubicBezTo>
                  <a:cubicBezTo>
                    <a:pt x="19894" y="15702"/>
                    <a:pt x="19910" y="15650"/>
                    <a:pt x="19924" y="15599"/>
                  </a:cubicBezTo>
                  <a:cubicBezTo>
                    <a:pt x="19929" y="15577"/>
                    <a:pt x="19932" y="15556"/>
                    <a:pt x="19938" y="15535"/>
                  </a:cubicBezTo>
                  <a:cubicBezTo>
                    <a:pt x="19966" y="15423"/>
                    <a:pt x="19991" y="15311"/>
                    <a:pt x="20015" y="15199"/>
                  </a:cubicBezTo>
                  <a:cubicBezTo>
                    <a:pt x="20026" y="15145"/>
                    <a:pt x="20039" y="15090"/>
                    <a:pt x="20049" y="15036"/>
                  </a:cubicBezTo>
                  <a:cubicBezTo>
                    <a:pt x="20081" y="14868"/>
                    <a:pt x="20109" y="14700"/>
                    <a:pt x="20133" y="14531"/>
                  </a:cubicBezTo>
                  <a:cubicBezTo>
                    <a:pt x="20152" y="14389"/>
                    <a:pt x="20165" y="14250"/>
                    <a:pt x="20176" y="14110"/>
                  </a:cubicBezTo>
                  <a:cubicBezTo>
                    <a:pt x="20180" y="14067"/>
                    <a:pt x="20182" y="14024"/>
                    <a:pt x="20185" y="13981"/>
                  </a:cubicBezTo>
                  <a:cubicBezTo>
                    <a:pt x="20188" y="13923"/>
                    <a:pt x="20193" y="13864"/>
                    <a:pt x="20195" y="13807"/>
                  </a:cubicBezTo>
                  <a:cubicBezTo>
                    <a:pt x="20197" y="13778"/>
                    <a:pt x="20195" y="13751"/>
                    <a:pt x="20195" y="13724"/>
                  </a:cubicBezTo>
                  <a:cubicBezTo>
                    <a:pt x="20198" y="13606"/>
                    <a:pt x="20198" y="13489"/>
                    <a:pt x="20195" y="13373"/>
                  </a:cubicBezTo>
                  <a:cubicBezTo>
                    <a:pt x="20194" y="13319"/>
                    <a:pt x="20194" y="13265"/>
                    <a:pt x="20193" y="13212"/>
                  </a:cubicBezTo>
                  <a:cubicBezTo>
                    <a:pt x="20186" y="13044"/>
                    <a:pt x="20175" y="12877"/>
                    <a:pt x="20158" y="12711"/>
                  </a:cubicBezTo>
                  <a:lnTo>
                    <a:pt x="19918" y="10406"/>
                  </a:lnTo>
                  <a:lnTo>
                    <a:pt x="19918" y="10406"/>
                  </a:lnTo>
                  <a:cubicBezTo>
                    <a:pt x="19921" y="10445"/>
                    <a:pt x="19922" y="10484"/>
                    <a:pt x="19925" y="10523"/>
                  </a:cubicBezTo>
                  <a:lnTo>
                    <a:pt x="19925" y="10523"/>
                  </a:lnTo>
                  <a:cubicBezTo>
                    <a:pt x="19755" y="8615"/>
                    <a:pt x="18910" y="6826"/>
                    <a:pt x="17880" y="5172"/>
                  </a:cubicBezTo>
                  <a:cubicBezTo>
                    <a:pt x="16387" y="2781"/>
                    <a:pt x="14146" y="1188"/>
                    <a:pt x="11378" y="528"/>
                  </a:cubicBezTo>
                  <a:cubicBezTo>
                    <a:pt x="10013" y="203"/>
                    <a:pt x="8412" y="0"/>
                    <a:pt x="6834"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6"/>
            <p:cNvSpPr/>
            <p:nvPr/>
          </p:nvSpPr>
          <p:spPr>
            <a:xfrm>
              <a:off x="2881575" y="756550"/>
              <a:ext cx="25" cy="25"/>
            </a:xfrm>
            <a:custGeom>
              <a:rect b="b" l="l" r="r" t="t"/>
              <a:pathLst>
                <a:path extrusionOk="0" h="1" w="1">
                  <a:moveTo>
                    <a:pt x="0" y="1"/>
                  </a:moveTo>
                  <a:lnTo>
                    <a:pt x="0" y="1"/>
                  </a:lnTo>
                  <a:lnTo>
                    <a:pt x="0" y="1"/>
                  </a:ln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6"/>
            <p:cNvSpPr/>
            <p:nvPr/>
          </p:nvSpPr>
          <p:spPr>
            <a:xfrm>
              <a:off x="3037950" y="459350"/>
              <a:ext cx="26975" cy="67125"/>
            </a:xfrm>
            <a:custGeom>
              <a:rect b="b" l="l" r="r" t="t"/>
              <a:pathLst>
                <a:path extrusionOk="0" h="2685" w="1079">
                  <a:moveTo>
                    <a:pt x="787" y="0"/>
                  </a:moveTo>
                  <a:cubicBezTo>
                    <a:pt x="485" y="2"/>
                    <a:pt x="209" y="111"/>
                    <a:pt x="0" y="381"/>
                  </a:cubicBezTo>
                  <a:lnTo>
                    <a:pt x="240" y="2685"/>
                  </a:lnTo>
                  <a:cubicBezTo>
                    <a:pt x="449" y="2416"/>
                    <a:pt x="727" y="2305"/>
                    <a:pt x="1027" y="2305"/>
                  </a:cubicBezTo>
                  <a:cubicBezTo>
                    <a:pt x="1044" y="2305"/>
                    <a:pt x="1062" y="2307"/>
                    <a:pt x="1079" y="2307"/>
                  </a:cubicBezTo>
                  <a:lnTo>
                    <a:pt x="839" y="2"/>
                  </a:lnTo>
                  <a:cubicBezTo>
                    <a:pt x="821" y="2"/>
                    <a:pt x="804" y="0"/>
                    <a:pt x="787"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6"/>
            <p:cNvSpPr/>
            <p:nvPr/>
          </p:nvSpPr>
          <p:spPr>
            <a:xfrm>
              <a:off x="3038100" y="459350"/>
              <a:ext cx="26825" cy="66950"/>
            </a:xfrm>
            <a:custGeom>
              <a:rect b="b" l="l" r="r" t="t"/>
              <a:pathLst>
                <a:path extrusionOk="0" h="2678" w="1073">
                  <a:moveTo>
                    <a:pt x="781" y="0"/>
                  </a:moveTo>
                  <a:cubicBezTo>
                    <a:pt x="483" y="2"/>
                    <a:pt x="208" y="110"/>
                    <a:pt x="0" y="374"/>
                  </a:cubicBezTo>
                  <a:lnTo>
                    <a:pt x="240" y="2678"/>
                  </a:lnTo>
                  <a:cubicBezTo>
                    <a:pt x="448" y="2413"/>
                    <a:pt x="723" y="2305"/>
                    <a:pt x="1021" y="2305"/>
                  </a:cubicBezTo>
                  <a:cubicBezTo>
                    <a:pt x="1038" y="2305"/>
                    <a:pt x="1056" y="2307"/>
                    <a:pt x="1073" y="2307"/>
                  </a:cubicBezTo>
                  <a:lnTo>
                    <a:pt x="833" y="2"/>
                  </a:lnTo>
                  <a:cubicBezTo>
                    <a:pt x="815" y="0"/>
                    <a:pt x="798" y="0"/>
                    <a:pt x="781"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6"/>
            <p:cNvSpPr/>
            <p:nvPr/>
          </p:nvSpPr>
          <p:spPr>
            <a:xfrm>
              <a:off x="3037950" y="468675"/>
              <a:ext cx="6175" cy="57800"/>
            </a:xfrm>
            <a:custGeom>
              <a:rect b="b" l="l" r="r" t="t"/>
              <a:pathLst>
                <a:path extrusionOk="0" h="2312" w="247">
                  <a:moveTo>
                    <a:pt x="6" y="1"/>
                  </a:moveTo>
                  <a:lnTo>
                    <a:pt x="0" y="8"/>
                  </a:lnTo>
                  <a:lnTo>
                    <a:pt x="240" y="2312"/>
                  </a:lnTo>
                  <a:lnTo>
                    <a:pt x="246" y="2305"/>
                  </a:lnTo>
                  <a:lnTo>
                    <a:pt x="6"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6"/>
            <p:cNvSpPr/>
            <p:nvPr/>
          </p:nvSpPr>
          <p:spPr>
            <a:xfrm>
              <a:off x="3058900" y="458000"/>
              <a:ext cx="99675" cy="133525"/>
            </a:xfrm>
            <a:custGeom>
              <a:rect b="b" l="l" r="r" t="t"/>
              <a:pathLst>
                <a:path extrusionOk="0" h="5341" w="3987">
                  <a:moveTo>
                    <a:pt x="486" y="0"/>
                  </a:moveTo>
                  <a:cubicBezTo>
                    <a:pt x="486" y="0"/>
                    <a:pt x="485" y="0"/>
                    <a:pt x="485" y="0"/>
                  </a:cubicBezTo>
                  <a:cubicBezTo>
                    <a:pt x="321" y="0"/>
                    <a:pt x="159" y="20"/>
                    <a:pt x="1" y="56"/>
                  </a:cubicBezTo>
                  <a:lnTo>
                    <a:pt x="241" y="2361"/>
                  </a:lnTo>
                  <a:cubicBezTo>
                    <a:pt x="399" y="2323"/>
                    <a:pt x="561" y="2305"/>
                    <a:pt x="725" y="2305"/>
                  </a:cubicBezTo>
                  <a:cubicBezTo>
                    <a:pt x="726" y="2305"/>
                    <a:pt x="727" y="2305"/>
                    <a:pt x="728" y="2305"/>
                  </a:cubicBezTo>
                  <a:cubicBezTo>
                    <a:pt x="2277" y="2305"/>
                    <a:pt x="3838" y="3906"/>
                    <a:pt x="3987" y="5340"/>
                  </a:cubicBezTo>
                  <a:lnTo>
                    <a:pt x="3747" y="3036"/>
                  </a:lnTo>
                  <a:cubicBezTo>
                    <a:pt x="3598" y="1601"/>
                    <a:pt x="2035" y="0"/>
                    <a:pt x="486"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6"/>
            <p:cNvSpPr/>
            <p:nvPr/>
          </p:nvSpPr>
          <p:spPr>
            <a:xfrm>
              <a:off x="3058900" y="458000"/>
              <a:ext cx="99675" cy="133525"/>
            </a:xfrm>
            <a:custGeom>
              <a:rect b="b" l="l" r="r" t="t"/>
              <a:pathLst>
                <a:path extrusionOk="0" h="5341" w="3987">
                  <a:moveTo>
                    <a:pt x="486" y="0"/>
                  </a:moveTo>
                  <a:cubicBezTo>
                    <a:pt x="486" y="0"/>
                    <a:pt x="485" y="0"/>
                    <a:pt x="485" y="0"/>
                  </a:cubicBezTo>
                  <a:cubicBezTo>
                    <a:pt x="321" y="0"/>
                    <a:pt x="159" y="20"/>
                    <a:pt x="1" y="56"/>
                  </a:cubicBezTo>
                  <a:lnTo>
                    <a:pt x="241" y="2361"/>
                  </a:lnTo>
                  <a:cubicBezTo>
                    <a:pt x="399" y="2323"/>
                    <a:pt x="561" y="2305"/>
                    <a:pt x="725" y="2305"/>
                  </a:cubicBezTo>
                  <a:cubicBezTo>
                    <a:pt x="726" y="2305"/>
                    <a:pt x="727" y="2305"/>
                    <a:pt x="728" y="2305"/>
                  </a:cubicBezTo>
                  <a:cubicBezTo>
                    <a:pt x="2277" y="2305"/>
                    <a:pt x="3838" y="3906"/>
                    <a:pt x="3987" y="5340"/>
                  </a:cubicBezTo>
                  <a:lnTo>
                    <a:pt x="3747" y="3036"/>
                  </a:lnTo>
                  <a:cubicBezTo>
                    <a:pt x="3598" y="1601"/>
                    <a:pt x="2035" y="0"/>
                    <a:pt x="486"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6"/>
            <p:cNvSpPr/>
            <p:nvPr/>
          </p:nvSpPr>
          <p:spPr>
            <a:xfrm>
              <a:off x="3024700" y="468875"/>
              <a:ext cx="19250" cy="155250"/>
            </a:xfrm>
            <a:custGeom>
              <a:rect b="b" l="l" r="r" t="t"/>
              <a:pathLst>
                <a:path extrusionOk="0" h="6210" w="770">
                  <a:moveTo>
                    <a:pt x="529" y="0"/>
                  </a:moveTo>
                  <a:cubicBezTo>
                    <a:pt x="390" y="24"/>
                    <a:pt x="1" y="2113"/>
                    <a:pt x="187" y="3906"/>
                  </a:cubicBezTo>
                  <a:lnTo>
                    <a:pt x="427" y="6210"/>
                  </a:lnTo>
                  <a:cubicBezTo>
                    <a:pt x="241" y="4418"/>
                    <a:pt x="630" y="2329"/>
                    <a:pt x="769" y="2304"/>
                  </a:cubicBezTo>
                  <a:lnTo>
                    <a:pt x="52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6"/>
            <p:cNvSpPr/>
            <p:nvPr/>
          </p:nvSpPr>
          <p:spPr>
            <a:xfrm>
              <a:off x="3037475" y="468875"/>
              <a:ext cx="6500" cy="58000"/>
            </a:xfrm>
            <a:custGeom>
              <a:rect b="b" l="l" r="r" t="t"/>
              <a:pathLst>
                <a:path extrusionOk="0" h="2320" w="260">
                  <a:moveTo>
                    <a:pt x="19" y="0"/>
                  </a:moveTo>
                  <a:cubicBezTo>
                    <a:pt x="11" y="3"/>
                    <a:pt x="4" y="7"/>
                    <a:pt x="0" y="15"/>
                  </a:cubicBezTo>
                  <a:lnTo>
                    <a:pt x="240" y="2319"/>
                  </a:lnTo>
                  <a:cubicBezTo>
                    <a:pt x="244" y="2312"/>
                    <a:pt x="251" y="2307"/>
                    <a:pt x="259" y="2304"/>
                  </a:cubicBezTo>
                  <a:lnTo>
                    <a:pt x="1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6"/>
            <p:cNvSpPr/>
            <p:nvPr/>
          </p:nvSpPr>
          <p:spPr>
            <a:xfrm>
              <a:off x="3036875" y="469225"/>
              <a:ext cx="6625" cy="58650"/>
            </a:xfrm>
            <a:custGeom>
              <a:rect b="b" l="l" r="r" t="t"/>
              <a:pathLst>
                <a:path extrusionOk="0" h="2346" w="265">
                  <a:moveTo>
                    <a:pt x="24" y="1"/>
                  </a:moveTo>
                  <a:cubicBezTo>
                    <a:pt x="14" y="13"/>
                    <a:pt x="6" y="27"/>
                    <a:pt x="0" y="41"/>
                  </a:cubicBezTo>
                  <a:lnTo>
                    <a:pt x="240" y="2345"/>
                  </a:lnTo>
                  <a:cubicBezTo>
                    <a:pt x="246" y="2331"/>
                    <a:pt x="255" y="2317"/>
                    <a:pt x="264" y="2304"/>
                  </a:cubicBezTo>
                  <a:lnTo>
                    <a:pt x="2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6"/>
            <p:cNvSpPr/>
            <p:nvPr/>
          </p:nvSpPr>
          <p:spPr>
            <a:xfrm>
              <a:off x="3034875" y="470250"/>
              <a:ext cx="8025" cy="63775"/>
            </a:xfrm>
            <a:custGeom>
              <a:rect b="b" l="l" r="r" t="t"/>
              <a:pathLst>
                <a:path extrusionOk="0" h="2551" w="321">
                  <a:moveTo>
                    <a:pt x="80" y="0"/>
                  </a:moveTo>
                  <a:cubicBezTo>
                    <a:pt x="56" y="51"/>
                    <a:pt x="28" y="134"/>
                    <a:pt x="1" y="245"/>
                  </a:cubicBezTo>
                  <a:lnTo>
                    <a:pt x="241" y="2550"/>
                  </a:lnTo>
                  <a:cubicBezTo>
                    <a:pt x="269" y="2439"/>
                    <a:pt x="296" y="2355"/>
                    <a:pt x="320" y="2304"/>
                  </a:cubicBezTo>
                  <a:lnTo>
                    <a:pt x="8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6"/>
            <p:cNvSpPr/>
            <p:nvPr/>
          </p:nvSpPr>
          <p:spPr>
            <a:xfrm>
              <a:off x="3028375" y="476375"/>
              <a:ext cx="12525" cy="110500"/>
            </a:xfrm>
            <a:custGeom>
              <a:rect b="b" l="l" r="r" t="t"/>
              <a:pathLst>
                <a:path extrusionOk="0" h="4420" w="501">
                  <a:moveTo>
                    <a:pt x="261" y="0"/>
                  </a:moveTo>
                  <a:cubicBezTo>
                    <a:pt x="155" y="418"/>
                    <a:pt x="34" y="1222"/>
                    <a:pt x="0" y="2114"/>
                  </a:cubicBezTo>
                  <a:lnTo>
                    <a:pt x="240" y="4419"/>
                  </a:lnTo>
                  <a:cubicBezTo>
                    <a:pt x="274" y="3527"/>
                    <a:pt x="396" y="2722"/>
                    <a:pt x="501" y="2305"/>
                  </a:cubicBezTo>
                  <a:lnTo>
                    <a:pt x="26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6"/>
            <p:cNvSpPr/>
            <p:nvPr/>
          </p:nvSpPr>
          <p:spPr>
            <a:xfrm>
              <a:off x="3027875" y="529225"/>
              <a:ext cx="7550" cy="94900"/>
            </a:xfrm>
            <a:custGeom>
              <a:rect b="b" l="l" r="r" t="t"/>
              <a:pathLst>
                <a:path extrusionOk="0" h="3796" w="302">
                  <a:moveTo>
                    <a:pt x="20" y="0"/>
                  </a:moveTo>
                  <a:cubicBezTo>
                    <a:pt x="1" y="488"/>
                    <a:pt x="9" y="1001"/>
                    <a:pt x="61" y="1492"/>
                  </a:cubicBezTo>
                  <a:lnTo>
                    <a:pt x="299" y="3778"/>
                  </a:lnTo>
                  <a:lnTo>
                    <a:pt x="299" y="3778"/>
                  </a:lnTo>
                  <a:cubicBezTo>
                    <a:pt x="249" y="3293"/>
                    <a:pt x="241" y="2786"/>
                    <a:pt x="260" y="2305"/>
                  </a:cubicBezTo>
                  <a:lnTo>
                    <a:pt x="20" y="0"/>
                  </a:lnTo>
                  <a:close/>
                  <a:moveTo>
                    <a:pt x="299" y="3778"/>
                  </a:moveTo>
                  <a:lnTo>
                    <a:pt x="299" y="3778"/>
                  </a:lnTo>
                  <a:cubicBezTo>
                    <a:pt x="300" y="3784"/>
                    <a:pt x="301" y="3790"/>
                    <a:pt x="301" y="3796"/>
                  </a:cubicBezTo>
                  <a:lnTo>
                    <a:pt x="299" y="3778"/>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6"/>
            <p:cNvSpPr/>
            <p:nvPr/>
          </p:nvSpPr>
          <p:spPr>
            <a:xfrm>
              <a:off x="2861625" y="732025"/>
              <a:ext cx="29875" cy="106500"/>
            </a:xfrm>
            <a:custGeom>
              <a:rect b="b" l="l" r="r" t="t"/>
              <a:pathLst>
                <a:path extrusionOk="0" h="4260" w="1195">
                  <a:moveTo>
                    <a:pt x="1" y="0"/>
                  </a:moveTo>
                  <a:cubicBezTo>
                    <a:pt x="13" y="127"/>
                    <a:pt x="26" y="254"/>
                    <a:pt x="40" y="381"/>
                  </a:cubicBezTo>
                  <a:lnTo>
                    <a:pt x="40" y="381"/>
                  </a:lnTo>
                  <a:lnTo>
                    <a:pt x="1" y="0"/>
                  </a:lnTo>
                  <a:close/>
                  <a:moveTo>
                    <a:pt x="40" y="381"/>
                  </a:moveTo>
                  <a:lnTo>
                    <a:pt x="241" y="2304"/>
                  </a:lnTo>
                  <a:cubicBezTo>
                    <a:pt x="262" y="2524"/>
                    <a:pt x="286" y="2744"/>
                    <a:pt x="312" y="2962"/>
                  </a:cubicBezTo>
                  <a:cubicBezTo>
                    <a:pt x="384" y="3586"/>
                    <a:pt x="742" y="4019"/>
                    <a:pt x="1194" y="4259"/>
                  </a:cubicBezTo>
                  <a:lnTo>
                    <a:pt x="954" y="1954"/>
                  </a:lnTo>
                  <a:cubicBezTo>
                    <a:pt x="501" y="1715"/>
                    <a:pt x="144" y="1282"/>
                    <a:pt x="71" y="659"/>
                  </a:cubicBezTo>
                  <a:cubicBezTo>
                    <a:pt x="61" y="566"/>
                    <a:pt x="50" y="473"/>
                    <a:pt x="40" y="38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6"/>
            <p:cNvSpPr/>
            <p:nvPr/>
          </p:nvSpPr>
          <p:spPr>
            <a:xfrm>
              <a:off x="2861625" y="732025"/>
              <a:ext cx="29875" cy="106500"/>
            </a:xfrm>
            <a:custGeom>
              <a:rect b="b" l="l" r="r" t="t"/>
              <a:pathLst>
                <a:path extrusionOk="0" h="4260" w="1195">
                  <a:moveTo>
                    <a:pt x="1" y="0"/>
                  </a:moveTo>
                  <a:lnTo>
                    <a:pt x="1" y="0"/>
                  </a:lnTo>
                  <a:cubicBezTo>
                    <a:pt x="2" y="17"/>
                    <a:pt x="4" y="34"/>
                    <a:pt x="6" y="51"/>
                  </a:cubicBezTo>
                  <a:lnTo>
                    <a:pt x="6" y="51"/>
                  </a:lnTo>
                  <a:lnTo>
                    <a:pt x="1" y="0"/>
                  </a:lnTo>
                  <a:close/>
                  <a:moveTo>
                    <a:pt x="6" y="51"/>
                  </a:moveTo>
                  <a:lnTo>
                    <a:pt x="241" y="2304"/>
                  </a:lnTo>
                  <a:cubicBezTo>
                    <a:pt x="264" y="2524"/>
                    <a:pt x="288" y="2744"/>
                    <a:pt x="312" y="2962"/>
                  </a:cubicBezTo>
                  <a:cubicBezTo>
                    <a:pt x="384" y="3586"/>
                    <a:pt x="742" y="4019"/>
                    <a:pt x="1194" y="4259"/>
                  </a:cubicBezTo>
                  <a:lnTo>
                    <a:pt x="954" y="1954"/>
                  </a:lnTo>
                  <a:cubicBezTo>
                    <a:pt x="501" y="1715"/>
                    <a:pt x="144" y="1282"/>
                    <a:pt x="71" y="659"/>
                  </a:cubicBezTo>
                  <a:cubicBezTo>
                    <a:pt x="49" y="456"/>
                    <a:pt x="27" y="254"/>
                    <a:pt x="6" y="5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6"/>
            <p:cNvSpPr/>
            <p:nvPr/>
          </p:nvSpPr>
          <p:spPr>
            <a:xfrm>
              <a:off x="2885475" y="531975"/>
              <a:ext cx="458675" cy="336150"/>
            </a:xfrm>
            <a:custGeom>
              <a:rect b="b" l="l" r="r" t="t"/>
              <a:pathLst>
                <a:path extrusionOk="0" h="13446" w="18347">
                  <a:moveTo>
                    <a:pt x="18041" y="1"/>
                  </a:moveTo>
                  <a:lnTo>
                    <a:pt x="18046" y="44"/>
                  </a:lnTo>
                  <a:lnTo>
                    <a:pt x="18046" y="44"/>
                  </a:lnTo>
                  <a:cubicBezTo>
                    <a:pt x="18044" y="29"/>
                    <a:pt x="18043" y="15"/>
                    <a:pt x="18041" y="1"/>
                  </a:cubicBezTo>
                  <a:close/>
                  <a:moveTo>
                    <a:pt x="18046" y="44"/>
                  </a:moveTo>
                  <a:cubicBezTo>
                    <a:pt x="18106" y="635"/>
                    <a:pt x="18096" y="1232"/>
                    <a:pt x="18017" y="1820"/>
                  </a:cubicBezTo>
                  <a:cubicBezTo>
                    <a:pt x="17679" y="4326"/>
                    <a:pt x="16318" y="6593"/>
                    <a:pt x="14336" y="8176"/>
                  </a:cubicBezTo>
                  <a:cubicBezTo>
                    <a:pt x="12210" y="9874"/>
                    <a:pt x="9586" y="10713"/>
                    <a:pt x="6896" y="10977"/>
                  </a:cubicBezTo>
                  <a:cubicBezTo>
                    <a:pt x="6192" y="11046"/>
                    <a:pt x="5225" y="11140"/>
                    <a:pt x="4217" y="11141"/>
                  </a:cubicBezTo>
                  <a:cubicBezTo>
                    <a:pt x="4209" y="11141"/>
                    <a:pt x="4201" y="11141"/>
                    <a:pt x="4193" y="11141"/>
                  </a:cubicBezTo>
                  <a:cubicBezTo>
                    <a:pt x="2595" y="11141"/>
                    <a:pt x="901" y="10903"/>
                    <a:pt x="0" y="9956"/>
                  </a:cubicBezTo>
                  <a:lnTo>
                    <a:pt x="0" y="9956"/>
                  </a:lnTo>
                  <a:lnTo>
                    <a:pt x="240" y="12261"/>
                  </a:lnTo>
                  <a:cubicBezTo>
                    <a:pt x="1144" y="13210"/>
                    <a:pt x="2844" y="13446"/>
                    <a:pt x="4445" y="13446"/>
                  </a:cubicBezTo>
                  <a:cubicBezTo>
                    <a:pt x="4449" y="13446"/>
                    <a:pt x="4453" y="13446"/>
                    <a:pt x="4457" y="13446"/>
                  </a:cubicBezTo>
                  <a:cubicBezTo>
                    <a:pt x="5465" y="13444"/>
                    <a:pt x="6432" y="13349"/>
                    <a:pt x="7136" y="13281"/>
                  </a:cubicBezTo>
                  <a:cubicBezTo>
                    <a:pt x="9826" y="13017"/>
                    <a:pt x="12450" y="12177"/>
                    <a:pt x="14576" y="10480"/>
                  </a:cubicBezTo>
                  <a:cubicBezTo>
                    <a:pt x="16558" y="8898"/>
                    <a:pt x="17919" y="6630"/>
                    <a:pt x="18258" y="4125"/>
                  </a:cubicBezTo>
                  <a:cubicBezTo>
                    <a:pt x="18338" y="3521"/>
                    <a:pt x="18346" y="2910"/>
                    <a:pt x="18282" y="2304"/>
                  </a:cubicBezTo>
                  <a:lnTo>
                    <a:pt x="18046" y="4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6"/>
            <p:cNvSpPr/>
            <p:nvPr/>
          </p:nvSpPr>
          <p:spPr>
            <a:xfrm>
              <a:off x="3336500" y="531950"/>
              <a:ext cx="7325" cy="85025"/>
            </a:xfrm>
            <a:custGeom>
              <a:rect b="b" l="l" r="r" t="t"/>
              <a:pathLst>
                <a:path extrusionOk="0" h="3401" w="293">
                  <a:moveTo>
                    <a:pt x="0" y="1"/>
                  </a:moveTo>
                  <a:lnTo>
                    <a:pt x="0" y="2"/>
                  </a:lnTo>
                  <a:lnTo>
                    <a:pt x="6" y="56"/>
                  </a:lnTo>
                  <a:lnTo>
                    <a:pt x="6" y="56"/>
                  </a:lnTo>
                  <a:cubicBezTo>
                    <a:pt x="4" y="38"/>
                    <a:pt x="2" y="19"/>
                    <a:pt x="0" y="1"/>
                  </a:cubicBezTo>
                  <a:close/>
                  <a:moveTo>
                    <a:pt x="6" y="56"/>
                  </a:moveTo>
                  <a:cubicBezTo>
                    <a:pt x="40" y="402"/>
                    <a:pt x="51" y="750"/>
                    <a:pt x="39" y="1097"/>
                  </a:cubicBezTo>
                  <a:lnTo>
                    <a:pt x="279" y="3401"/>
                  </a:lnTo>
                  <a:cubicBezTo>
                    <a:pt x="292" y="3036"/>
                    <a:pt x="279" y="2669"/>
                    <a:pt x="241" y="2305"/>
                  </a:cubicBezTo>
                  <a:lnTo>
                    <a:pt x="6" y="56"/>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6"/>
            <p:cNvSpPr/>
            <p:nvPr/>
          </p:nvSpPr>
          <p:spPr>
            <a:xfrm>
              <a:off x="3330675" y="559375"/>
              <a:ext cx="12825" cy="102450"/>
            </a:xfrm>
            <a:custGeom>
              <a:rect b="b" l="l" r="r" t="t"/>
              <a:pathLst>
                <a:path extrusionOk="0" h="4098" w="513">
                  <a:moveTo>
                    <a:pt x="272" y="0"/>
                  </a:moveTo>
                  <a:cubicBezTo>
                    <a:pt x="262" y="239"/>
                    <a:pt x="242" y="481"/>
                    <a:pt x="209" y="724"/>
                  </a:cubicBezTo>
                  <a:cubicBezTo>
                    <a:pt x="160" y="1085"/>
                    <a:pt x="90" y="1441"/>
                    <a:pt x="0" y="1792"/>
                  </a:cubicBezTo>
                  <a:lnTo>
                    <a:pt x="241" y="4097"/>
                  </a:lnTo>
                  <a:cubicBezTo>
                    <a:pt x="331" y="3745"/>
                    <a:pt x="400" y="3388"/>
                    <a:pt x="450" y="3029"/>
                  </a:cubicBezTo>
                  <a:cubicBezTo>
                    <a:pt x="482" y="2785"/>
                    <a:pt x="502" y="2544"/>
                    <a:pt x="512" y="2304"/>
                  </a:cubicBezTo>
                  <a:lnTo>
                    <a:pt x="27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6"/>
            <p:cNvSpPr/>
            <p:nvPr/>
          </p:nvSpPr>
          <p:spPr>
            <a:xfrm>
              <a:off x="3314425" y="604175"/>
              <a:ext cx="22275" cy="101875"/>
            </a:xfrm>
            <a:custGeom>
              <a:rect b="b" l="l" r="r" t="t"/>
              <a:pathLst>
                <a:path extrusionOk="0" h="4075" w="891">
                  <a:moveTo>
                    <a:pt x="650" y="0"/>
                  </a:moveTo>
                  <a:cubicBezTo>
                    <a:pt x="493" y="610"/>
                    <a:pt x="276" y="1202"/>
                    <a:pt x="1" y="1769"/>
                  </a:cubicBezTo>
                  <a:lnTo>
                    <a:pt x="241" y="4074"/>
                  </a:lnTo>
                  <a:cubicBezTo>
                    <a:pt x="516" y="3507"/>
                    <a:pt x="733" y="2914"/>
                    <a:pt x="891" y="2305"/>
                  </a:cubicBezTo>
                  <a:lnTo>
                    <a:pt x="65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a:off x="3285575" y="648400"/>
              <a:ext cx="34875" cy="103700"/>
            </a:xfrm>
            <a:custGeom>
              <a:rect b="b" l="l" r="r" t="t"/>
              <a:pathLst>
                <a:path extrusionOk="0" h="4148" w="1395">
                  <a:moveTo>
                    <a:pt x="1155" y="0"/>
                  </a:moveTo>
                  <a:cubicBezTo>
                    <a:pt x="838" y="655"/>
                    <a:pt x="451" y="1273"/>
                    <a:pt x="0" y="1844"/>
                  </a:cubicBezTo>
                  <a:lnTo>
                    <a:pt x="241" y="4148"/>
                  </a:lnTo>
                  <a:cubicBezTo>
                    <a:pt x="691" y="3577"/>
                    <a:pt x="1078" y="2960"/>
                    <a:pt x="1395" y="2305"/>
                  </a:cubicBezTo>
                  <a:lnTo>
                    <a:pt x="115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6"/>
            <p:cNvSpPr/>
            <p:nvPr/>
          </p:nvSpPr>
          <p:spPr>
            <a:xfrm>
              <a:off x="2885500" y="694500"/>
              <a:ext cx="406075" cy="173625"/>
            </a:xfrm>
            <a:custGeom>
              <a:rect b="b" l="l" r="r" t="t"/>
              <a:pathLst>
                <a:path extrusionOk="0" h="6945" w="16243">
                  <a:moveTo>
                    <a:pt x="16002" y="0"/>
                  </a:moveTo>
                  <a:cubicBezTo>
                    <a:pt x="15513" y="620"/>
                    <a:pt x="14954" y="1182"/>
                    <a:pt x="14336" y="1675"/>
                  </a:cubicBezTo>
                  <a:cubicBezTo>
                    <a:pt x="12209" y="3371"/>
                    <a:pt x="9585" y="4211"/>
                    <a:pt x="6895" y="4475"/>
                  </a:cubicBezTo>
                  <a:cubicBezTo>
                    <a:pt x="6191" y="4545"/>
                    <a:pt x="5224" y="4639"/>
                    <a:pt x="4217" y="4640"/>
                  </a:cubicBezTo>
                  <a:cubicBezTo>
                    <a:pt x="4213" y="4640"/>
                    <a:pt x="4209" y="4640"/>
                    <a:pt x="4205" y="4640"/>
                  </a:cubicBezTo>
                  <a:cubicBezTo>
                    <a:pt x="2604" y="4640"/>
                    <a:pt x="903" y="4404"/>
                    <a:pt x="0" y="3455"/>
                  </a:cubicBezTo>
                  <a:lnTo>
                    <a:pt x="0" y="3455"/>
                  </a:lnTo>
                  <a:lnTo>
                    <a:pt x="241" y="5760"/>
                  </a:lnTo>
                  <a:cubicBezTo>
                    <a:pt x="1143" y="6709"/>
                    <a:pt x="2843" y="6945"/>
                    <a:pt x="4445" y="6945"/>
                  </a:cubicBezTo>
                  <a:cubicBezTo>
                    <a:pt x="4449" y="6945"/>
                    <a:pt x="4453" y="6945"/>
                    <a:pt x="4458" y="6945"/>
                  </a:cubicBezTo>
                  <a:cubicBezTo>
                    <a:pt x="5464" y="6943"/>
                    <a:pt x="6431" y="6848"/>
                    <a:pt x="7135" y="6780"/>
                  </a:cubicBezTo>
                  <a:cubicBezTo>
                    <a:pt x="9825" y="6516"/>
                    <a:pt x="12449" y="5676"/>
                    <a:pt x="14577" y="3979"/>
                  </a:cubicBezTo>
                  <a:cubicBezTo>
                    <a:pt x="15194" y="3487"/>
                    <a:pt x="15754" y="2925"/>
                    <a:pt x="16242" y="2304"/>
                  </a:cubicBezTo>
                  <a:lnTo>
                    <a:pt x="1600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6"/>
            <p:cNvSpPr/>
            <p:nvPr/>
          </p:nvSpPr>
          <p:spPr>
            <a:xfrm>
              <a:off x="2838575" y="271825"/>
              <a:ext cx="505975" cy="538675"/>
            </a:xfrm>
            <a:custGeom>
              <a:rect b="b" l="l" r="r" t="t"/>
              <a:pathLst>
                <a:path extrusionOk="0" h="21547" w="20239">
                  <a:moveTo>
                    <a:pt x="9298" y="7447"/>
                  </a:moveTo>
                  <a:cubicBezTo>
                    <a:pt x="10907" y="7447"/>
                    <a:pt x="12530" y="9174"/>
                    <a:pt x="12569" y="10647"/>
                  </a:cubicBezTo>
                  <a:cubicBezTo>
                    <a:pt x="12610" y="12132"/>
                    <a:pt x="11257" y="14351"/>
                    <a:pt x="9552" y="14354"/>
                  </a:cubicBezTo>
                  <a:lnTo>
                    <a:pt x="9551" y="14354"/>
                  </a:lnTo>
                  <a:cubicBezTo>
                    <a:pt x="9361" y="14352"/>
                    <a:pt x="9170" y="14326"/>
                    <a:pt x="8988" y="14272"/>
                  </a:cubicBezTo>
                  <a:cubicBezTo>
                    <a:pt x="6823" y="13646"/>
                    <a:pt x="7742" y="7922"/>
                    <a:pt x="7974" y="7882"/>
                  </a:cubicBezTo>
                  <a:cubicBezTo>
                    <a:pt x="8184" y="7612"/>
                    <a:pt x="8460" y="7501"/>
                    <a:pt x="8761" y="7501"/>
                  </a:cubicBezTo>
                  <a:cubicBezTo>
                    <a:pt x="8779" y="7501"/>
                    <a:pt x="8796" y="7503"/>
                    <a:pt x="8814" y="7503"/>
                  </a:cubicBezTo>
                  <a:cubicBezTo>
                    <a:pt x="8972" y="7467"/>
                    <a:pt x="9134" y="7447"/>
                    <a:pt x="9296" y="7447"/>
                  </a:cubicBezTo>
                  <a:cubicBezTo>
                    <a:pt x="9297" y="7447"/>
                    <a:pt x="9298" y="7447"/>
                    <a:pt x="9298" y="7447"/>
                  </a:cubicBezTo>
                  <a:close/>
                  <a:moveTo>
                    <a:pt x="6847" y="1"/>
                  </a:moveTo>
                  <a:cubicBezTo>
                    <a:pt x="6838" y="1"/>
                    <a:pt x="6829" y="1"/>
                    <a:pt x="6820" y="1"/>
                  </a:cubicBezTo>
                  <a:cubicBezTo>
                    <a:pt x="5542" y="2"/>
                    <a:pt x="4278" y="138"/>
                    <a:pt x="3170" y="452"/>
                  </a:cubicBezTo>
                  <a:cubicBezTo>
                    <a:pt x="0" y="1351"/>
                    <a:pt x="572" y="5285"/>
                    <a:pt x="520" y="7851"/>
                  </a:cubicBezTo>
                  <a:cubicBezTo>
                    <a:pt x="442" y="11591"/>
                    <a:pt x="573" y="15350"/>
                    <a:pt x="993" y="19067"/>
                  </a:cubicBezTo>
                  <a:cubicBezTo>
                    <a:pt x="1066" y="19690"/>
                    <a:pt x="1423" y="20123"/>
                    <a:pt x="1876" y="20362"/>
                  </a:cubicBezTo>
                  <a:cubicBezTo>
                    <a:pt x="2776" y="21309"/>
                    <a:pt x="4470" y="21547"/>
                    <a:pt x="6069" y="21547"/>
                  </a:cubicBezTo>
                  <a:cubicBezTo>
                    <a:pt x="6077" y="21547"/>
                    <a:pt x="6085" y="21547"/>
                    <a:pt x="6093" y="21547"/>
                  </a:cubicBezTo>
                  <a:cubicBezTo>
                    <a:pt x="7100" y="21546"/>
                    <a:pt x="8067" y="21452"/>
                    <a:pt x="8770" y="21383"/>
                  </a:cubicBezTo>
                  <a:cubicBezTo>
                    <a:pt x="11461" y="21119"/>
                    <a:pt x="14085" y="20278"/>
                    <a:pt x="16212" y="18582"/>
                  </a:cubicBezTo>
                  <a:cubicBezTo>
                    <a:pt x="18193" y="17001"/>
                    <a:pt x="19555" y="14732"/>
                    <a:pt x="19892" y="12226"/>
                  </a:cubicBezTo>
                  <a:cubicBezTo>
                    <a:pt x="20238" y="9672"/>
                    <a:pt x="19212" y="7309"/>
                    <a:pt x="17880" y="5171"/>
                  </a:cubicBezTo>
                  <a:cubicBezTo>
                    <a:pt x="16387" y="2781"/>
                    <a:pt x="14146" y="1187"/>
                    <a:pt x="11378" y="528"/>
                  </a:cubicBezTo>
                  <a:cubicBezTo>
                    <a:pt x="10017" y="204"/>
                    <a:pt x="8420" y="1"/>
                    <a:pt x="6847"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6"/>
            <p:cNvSpPr/>
            <p:nvPr/>
          </p:nvSpPr>
          <p:spPr>
            <a:xfrm>
              <a:off x="2905350" y="336775"/>
              <a:ext cx="381275" cy="428750"/>
            </a:xfrm>
            <a:custGeom>
              <a:rect b="b" l="l" r="r" t="t"/>
              <a:pathLst>
                <a:path extrusionOk="0" h="17150" w="15251">
                  <a:moveTo>
                    <a:pt x="4746" y="1551"/>
                  </a:moveTo>
                  <a:cubicBezTo>
                    <a:pt x="6269" y="1551"/>
                    <a:pt x="7978" y="2380"/>
                    <a:pt x="9066" y="3105"/>
                  </a:cubicBezTo>
                  <a:cubicBezTo>
                    <a:pt x="10868" y="4307"/>
                    <a:pt x="12209" y="6184"/>
                    <a:pt x="12409" y="8382"/>
                  </a:cubicBezTo>
                  <a:cubicBezTo>
                    <a:pt x="12584" y="10305"/>
                    <a:pt x="11704" y="12077"/>
                    <a:pt x="10269" y="13324"/>
                  </a:cubicBezTo>
                  <a:cubicBezTo>
                    <a:pt x="8974" y="14452"/>
                    <a:pt x="6708" y="15430"/>
                    <a:pt x="4806" y="15430"/>
                  </a:cubicBezTo>
                  <a:cubicBezTo>
                    <a:pt x="4493" y="15430"/>
                    <a:pt x="4191" y="15403"/>
                    <a:pt x="3904" y="15347"/>
                  </a:cubicBezTo>
                  <a:cubicBezTo>
                    <a:pt x="1952" y="14962"/>
                    <a:pt x="2204" y="10935"/>
                    <a:pt x="2072" y="9271"/>
                  </a:cubicBezTo>
                  <a:cubicBezTo>
                    <a:pt x="1983" y="8156"/>
                    <a:pt x="1917" y="7041"/>
                    <a:pt x="1870" y="5924"/>
                  </a:cubicBezTo>
                  <a:cubicBezTo>
                    <a:pt x="1828" y="4871"/>
                    <a:pt x="1673" y="3581"/>
                    <a:pt x="2382" y="2696"/>
                  </a:cubicBezTo>
                  <a:cubicBezTo>
                    <a:pt x="2429" y="2636"/>
                    <a:pt x="2469" y="2571"/>
                    <a:pt x="2500" y="2503"/>
                  </a:cubicBezTo>
                  <a:cubicBezTo>
                    <a:pt x="2511" y="2489"/>
                    <a:pt x="2519" y="2475"/>
                    <a:pt x="2531" y="2462"/>
                  </a:cubicBezTo>
                  <a:cubicBezTo>
                    <a:pt x="3123" y="1803"/>
                    <a:pt x="3906" y="1551"/>
                    <a:pt x="4746" y="1551"/>
                  </a:cubicBezTo>
                  <a:close/>
                  <a:moveTo>
                    <a:pt x="5014" y="0"/>
                  </a:moveTo>
                  <a:cubicBezTo>
                    <a:pt x="3995" y="0"/>
                    <a:pt x="3011" y="255"/>
                    <a:pt x="2145" y="851"/>
                  </a:cubicBezTo>
                  <a:cubicBezTo>
                    <a:pt x="1975" y="968"/>
                    <a:pt x="0" y="1370"/>
                    <a:pt x="205" y="7320"/>
                  </a:cubicBezTo>
                  <a:cubicBezTo>
                    <a:pt x="289" y="9774"/>
                    <a:pt x="523" y="12289"/>
                    <a:pt x="982" y="14705"/>
                  </a:cubicBezTo>
                  <a:cubicBezTo>
                    <a:pt x="1326" y="16518"/>
                    <a:pt x="2754" y="17149"/>
                    <a:pt x="4464" y="17149"/>
                  </a:cubicBezTo>
                  <a:cubicBezTo>
                    <a:pt x="6803" y="17149"/>
                    <a:pt x="9670" y="15967"/>
                    <a:pt x="11010" y="15007"/>
                  </a:cubicBezTo>
                  <a:cubicBezTo>
                    <a:pt x="14480" y="12519"/>
                    <a:pt x="15250" y="7900"/>
                    <a:pt x="12814" y="4383"/>
                  </a:cubicBezTo>
                  <a:cubicBezTo>
                    <a:pt x="11296" y="2190"/>
                    <a:pt x="8003" y="0"/>
                    <a:pt x="501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6"/>
            <p:cNvSpPr/>
            <p:nvPr/>
          </p:nvSpPr>
          <p:spPr>
            <a:xfrm>
              <a:off x="3211400" y="693400"/>
              <a:ext cx="42100" cy="32700"/>
            </a:xfrm>
            <a:custGeom>
              <a:rect b="b" l="l" r="r" t="t"/>
              <a:pathLst>
                <a:path extrusionOk="0" h="1308" w="1684">
                  <a:moveTo>
                    <a:pt x="843" y="1"/>
                  </a:moveTo>
                  <a:cubicBezTo>
                    <a:pt x="2" y="1"/>
                    <a:pt x="1" y="1308"/>
                    <a:pt x="843" y="1308"/>
                  </a:cubicBezTo>
                  <a:cubicBezTo>
                    <a:pt x="1683" y="1308"/>
                    <a:pt x="1683" y="1"/>
                    <a:pt x="84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6"/>
            <p:cNvSpPr/>
            <p:nvPr/>
          </p:nvSpPr>
          <p:spPr>
            <a:xfrm>
              <a:off x="3246650" y="633175"/>
              <a:ext cx="44625" cy="43550"/>
            </a:xfrm>
            <a:custGeom>
              <a:rect b="b" l="l" r="r" t="t"/>
              <a:pathLst>
                <a:path extrusionOk="0" h="1742" w="1785">
                  <a:moveTo>
                    <a:pt x="893" y="0"/>
                  </a:moveTo>
                  <a:cubicBezTo>
                    <a:pt x="438" y="0"/>
                    <a:pt x="1" y="402"/>
                    <a:pt x="22" y="871"/>
                  </a:cubicBezTo>
                  <a:cubicBezTo>
                    <a:pt x="43" y="1342"/>
                    <a:pt x="404" y="1742"/>
                    <a:pt x="893" y="1742"/>
                  </a:cubicBezTo>
                  <a:cubicBezTo>
                    <a:pt x="1348" y="1742"/>
                    <a:pt x="1784" y="1342"/>
                    <a:pt x="1764" y="871"/>
                  </a:cubicBezTo>
                  <a:cubicBezTo>
                    <a:pt x="1742" y="402"/>
                    <a:pt x="1381" y="0"/>
                    <a:pt x="89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6"/>
            <p:cNvSpPr/>
            <p:nvPr/>
          </p:nvSpPr>
          <p:spPr>
            <a:xfrm>
              <a:off x="3273500" y="564450"/>
              <a:ext cx="40750" cy="31600"/>
            </a:xfrm>
            <a:custGeom>
              <a:rect b="b" l="l" r="r" t="t"/>
              <a:pathLst>
                <a:path extrusionOk="0" h="1264" w="1630">
                  <a:moveTo>
                    <a:pt x="815" y="0"/>
                  </a:moveTo>
                  <a:cubicBezTo>
                    <a:pt x="2" y="0"/>
                    <a:pt x="1" y="1264"/>
                    <a:pt x="815" y="1264"/>
                  </a:cubicBezTo>
                  <a:cubicBezTo>
                    <a:pt x="1629" y="1264"/>
                    <a:pt x="1629" y="0"/>
                    <a:pt x="81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6"/>
            <p:cNvSpPr/>
            <p:nvPr/>
          </p:nvSpPr>
          <p:spPr>
            <a:xfrm>
              <a:off x="3263625" y="485775"/>
              <a:ext cx="43900" cy="42850"/>
            </a:xfrm>
            <a:custGeom>
              <a:rect b="b" l="l" r="r" t="t"/>
              <a:pathLst>
                <a:path extrusionOk="0" h="1714" w="1756">
                  <a:moveTo>
                    <a:pt x="878" y="0"/>
                  </a:moveTo>
                  <a:cubicBezTo>
                    <a:pt x="429" y="0"/>
                    <a:pt x="0" y="394"/>
                    <a:pt x="21" y="857"/>
                  </a:cubicBezTo>
                  <a:cubicBezTo>
                    <a:pt x="42" y="1319"/>
                    <a:pt x="398" y="1713"/>
                    <a:pt x="878" y="1713"/>
                  </a:cubicBezTo>
                  <a:cubicBezTo>
                    <a:pt x="1326" y="1713"/>
                    <a:pt x="1755" y="1319"/>
                    <a:pt x="1735" y="857"/>
                  </a:cubicBezTo>
                  <a:cubicBezTo>
                    <a:pt x="1714" y="394"/>
                    <a:pt x="1358" y="0"/>
                    <a:pt x="87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6"/>
            <p:cNvSpPr/>
            <p:nvPr/>
          </p:nvSpPr>
          <p:spPr>
            <a:xfrm>
              <a:off x="3241125" y="426925"/>
              <a:ext cx="35775" cy="27725"/>
            </a:xfrm>
            <a:custGeom>
              <a:rect b="b" l="l" r="r" t="t"/>
              <a:pathLst>
                <a:path extrusionOk="0" h="1109" w="1431">
                  <a:moveTo>
                    <a:pt x="715" y="0"/>
                  </a:moveTo>
                  <a:cubicBezTo>
                    <a:pt x="2" y="0"/>
                    <a:pt x="1" y="1109"/>
                    <a:pt x="715" y="1109"/>
                  </a:cubicBezTo>
                  <a:cubicBezTo>
                    <a:pt x="1430" y="1109"/>
                    <a:pt x="1430" y="0"/>
                    <a:pt x="71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6"/>
            <p:cNvSpPr/>
            <p:nvPr/>
          </p:nvSpPr>
          <p:spPr>
            <a:xfrm>
              <a:off x="3190925" y="363875"/>
              <a:ext cx="39850" cy="30900"/>
            </a:xfrm>
            <a:custGeom>
              <a:rect b="b" l="l" r="r" t="t"/>
              <a:pathLst>
                <a:path extrusionOk="0" h="1236" w="1594">
                  <a:moveTo>
                    <a:pt x="797" y="0"/>
                  </a:moveTo>
                  <a:cubicBezTo>
                    <a:pt x="2" y="0"/>
                    <a:pt x="1" y="1236"/>
                    <a:pt x="797" y="1236"/>
                  </a:cubicBezTo>
                  <a:cubicBezTo>
                    <a:pt x="1593" y="1236"/>
                    <a:pt x="1593" y="0"/>
                    <a:pt x="79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a:off x="3125950" y="324975"/>
              <a:ext cx="50250" cy="39000"/>
            </a:xfrm>
            <a:custGeom>
              <a:rect b="b" l="l" r="r" t="t"/>
              <a:pathLst>
                <a:path extrusionOk="0" h="1560" w="2010">
                  <a:moveTo>
                    <a:pt x="1006" y="1"/>
                  </a:moveTo>
                  <a:cubicBezTo>
                    <a:pt x="2" y="1"/>
                    <a:pt x="1" y="1560"/>
                    <a:pt x="1006" y="1560"/>
                  </a:cubicBezTo>
                  <a:cubicBezTo>
                    <a:pt x="2010" y="1560"/>
                    <a:pt x="2010" y="1"/>
                    <a:pt x="100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6"/>
            <p:cNvSpPr/>
            <p:nvPr/>
          </p:nvSpPr>
          <p:spPr>
            <a:xfrm>
              <a:off x="3046700" y="299300"/>
              <a:ext cx="39400" cy="30575"/>
            </a:xfrm>
            <a:custGeom>
              <a:rect b="b" l="l" r="r" t="t"/>
              <a:pathLst>
                <a:path extrusionOk="0" h="1223" w="1576">
                  <a:moveTo>
                    <a:pt x="789" y="1"/>
                  </a:moveTo>
                  <a:cubicBezTo>
                    <a:pt x="2" y="1"/>
                    <a:pt x="1" y="1222"/>
                    <a:pt x="789" y="1222"/>
                  </a:cubicBezTo>
                  <a:cubicBezTo>
                    <a:pt x="1576" y="1222"/>
                    <a:pt x="1576" y="1"/>
                    <a:pt x="78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6"/>
            <p:cNvSpPr/>
            <p:nvPr/>
          </p:nvSpPr>
          <p:spPr>
            <a:xfrm>
              <a:off x="2975900" y="295875"/>
              <a:ext cx="34925" cy="34075"/>
            </a:xfrm>
            <a:custGeom>
              <a:rect b="b" l="l" r="r" t="t"/>
              <a:pathLst>
                <a:path extrusionOk="0" h="1363" w="1397">
                  <a:moveTo>
                    <a:pt x="699" y="1"/>
                  </a:moveTo>
                  <a:cubicBezTo>
                    <a:pt x="342" y="1"/>
                    <a:pt x="1" y="314"/>
                    <a:pt x="18" y="682"/>
                  </a:cubicBezTo>
                  <a:cubicBezTo>
                    <a:pt x="34" y="1049"/>
                    <a:pt x="317" y="1363"/>
                    <a:pt x="699" y="1363"/>
                  </a:cubicBezTo>
                  <a:cubicBezTo>
                    <a:pt x="1055" y="1363"/>
                    <a:pt x="1396" y="1049"/>
                    <a:pt x="1380" y="682"/>
                  </a:cubicBezTo>
                  <a:cubicBezTo>
                    <a:pt x="1363" y="314"/>
                    <a:pt x="1079" y="1"/>
                    <a:pt x="69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6"/>
            <p:cNvSpPr/>
            <p:nvPr/>
          </p:nvSpPr>
          <p:spPr>
            <a:xfrm>
              <a:off x="2899300" y="321925"/>
              <a:ext cx="45275" cy="35125"/>
            </a:xfrm>
            <a:custGeom>
              <a:rect b="b" l="l" r="r" t="t"/>
              <a:pathLst>
                <a:path extrusionOk="0" h="1405" w="1811">
                  <a:moveTo>
                    <a:pt x="907" y="0"/>
                  </a:moveTo>
                  <a:cubicBezTo>
                    <a:pt x="2" y="0"/>
                    <a:pt x="1" y="1404"/>
                    <a:pt x="907" y="1404"/>
                  </a:cubicBezTo>
                  <a:cubicBezTo>
                    <a:pt x="1811" y="1404"/>
                    <a:pt x="1811" y="0"/>
                    <a:pt x="90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6"/>
            <p:cNvSpPr/>
            <p:nvPr/>
          </p:nvSpPr>
          <p:spPr>
            <a:xfrm>
              <a:off x="2867150" y="382150"/>
              <a:ext cx="39875" cy="30925"/>
            </a:xfrm>
            <a:custGeom>
              <a:rect b="b" l="l" r="r" t="t"/>
              <a:pathLst>
                <a:path extrusionOk="0" h="1237" w="1595">
                  <a:moveTo>
                    <a:pt x="798" y="1"/>
                  </a:moveTo>
                  <a:cubicBezTo>
                    <a:pt x="2" y="1"/>
                    <a:pt x="1" y="1236"/>
                    <a:pt x="798" y="1236"/>
                  </a:cubicBezTo>
                  <a:cubicBezTo>
                    <a:pt x="1594" y="1236"/>
                    <a:pt x="1594" y="1"/>
                    <a:pt x="79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6"/>
            <p:cNvSpPr/>
            <p:nvPr/>
          </p:nvSpPr>
          <p:spPr>
            <a:xfrm>
              <a:off x="2865600" y="448000"/>
              <a:ext cx="33425" cy="31875"/>
            </a:xfrm>
            <a:custGeom>
              <a:rect b="b" l="l" r="r" t="t"/>
              <a:pathLst>
                <a:path extrusionOk="0" h="1275" w="1337">
                  <a:moveTo>
                    <a:pt x="699" y="0"/>
                  </a:moveTo>
                  <a:cubicBezTo>
                    <a:pt x="686" y="0"/>
                    <a:pt x="673" y="1"/>
                    <a:pt x="661" y="2"/>
                  </a:cubicBezTo>
                  <a:lnTo>
                    <a:pt x="627" y="5"/>
                  </a:lnTo>
                  <a:cubicBezTo>
                    <a:pt x="280" y="35"/>
                    <a:pt x="55" y="257"/>
                    <a:pt x="25" y="607"/>
                  </a:cubicBezTo>
                  <a:cubicBezTo>
                    <a:pt x="24" y="619"/>
                    <a:pt x="23" y="630"/>
                    <a:pt x="22" y="641"/>
                  </a:cubicBezTo>
                  <a:cubicBezTo>
                    <a:pt x="0" y="890"/>
                    <a:pt x="198" y="1133"/>
                    <a:pt x="414" y="1224"/>
                  </a:cubicBezTo>
                  <a:cubicBezTo>
                    <a:pt x="494" y="1258"/>
                    <a:pt x="581" y="1275"/>
                    <a:pt x="669" y="1275"/>
                  </a:cubicBezTo>
                  <a:cubicBezTo>
                    <a:pt x="834" y="1275"/>
                    <a:pt x="1000" y="1215"/>
                    <a:pt x="1112" y="1092"/>
                  </a:cubicBezTo>
                  <a:cubicBezTo>
                    <a:pt x="1265" y="926"/>
                    <a:pt x="1337" y="692"/>
                    <a:pt x="1277" y="471"/>
                  </a:cubicBezTo>
                  <a:cubicBezTo>
                    <a:pt x="1210" y="232"/>
                    <a:pt x="960" y="0"/>
                    <a:pt x="69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6"/>
            <p:cNvSpPr/>
            <p:nvPr/>
          </p:nvSpPr>
          <p:spPr>
            <a:xfrm>
              <a:off x="2862700" y="519075"/>
              <a:ext cx="42125" cy="32700"/>
            </a:xfrm>
            <a:custGeom>
              <a:rect b="b" l="l" r="r" t="t"/>
              <a:pathLst>
                <a:path extrusionOk="0" h="1308" w="1685">
                  <a:moveTo>
                    <a:pt x="843" y="0"/>
                  </a:moveTo>
                  <a:cubicBezTo>
                    <a:pt x="2" y="0"/>
                    <a:pt x="1" y="1307"/>
                    <a:pt x="843" y="1307"/>
                  </a:cubicBezTo>
                  <a:cubicBezTo>
                    <a:pt x="1685" y="1307"/>
                    <a:pt x="1685" y="0"/>
                    <a:pt x="84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6"/>
            <p:cNvSpPr/>
            <p:nvPr/>
          </p:nvSpPr>
          <p:spPr>
            <a:xfrm>
              <a:off x="2863900" y="600075"/>
              <a:ext cx="43025" cy="33400"/>
            </a:xfrm>
            <a:custGeom>
              <a:rect b="b" l="l" r="r" t="t"/>
              <a:pathLst>
                <a:path extrusionOk="0" h="1336" w="1721">
                  <a:moveTo>
                    <a:pt x="861" y="1"/>
                  </a:moveTo>
                  <a:cubicBezTo>
                    <a:pt x="3" y="1"/>
                    <a:pt x="1" y="1335"/>
                    <a:pt x="861" y="1335"/>
                  </a:cubicBezTo>
                  <a:cubicBezTo>
                    <a:pt x="1721" y="1335"/>
                    <a:pt x="1721" y="1"/>
                    <a:pt x="86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6"/>
            <p:cNvSpPr/>
            <p:nvPr/>
          </p:nvSpPr>
          <p:spPr>
            <a:xfrm>
              <a:off x="2875975" y="685125"/>
              <a:ext cx="42125" cy="32650"/>
            </a:xfrm>
            <a:custGeom>
              <a:rect b="b" l="l" r="r" t="t"/>
              <a:pathLst>
                <a:path extrusionOk="0" h="1306" w="1685">
                  <a:moveTo>
                    <a:pt x="843" y="0"/>
                  </a:moveTo>
                  <a:cubicBezTo>
                    <a:pt x="2" y="0"/>
                    <a:pt x="1" y="1306"/>
                    <a:pt x="843" y="1306"/>
                  </a:cubicBezTo>
                  <a:cubicBezTo>
                    <a:pt x="1685" y="1306"/>
                    <a:pt x="1685" y="0"/>
                    <a:pt x="84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6"/>
            <p:cNvSpPr/>
            <p:nvPr/>
          </p:nvSpPr>
          <p:spPr>
            <a:xfrm>
              <a:off x="2896225" y="758775"/>
              <a:ext cx="44825" cy="34775"/>
            </a:xfrm>
            <a:custGeom>
              <a:rect b="b" l="l" r="r" t="t"/>
              <a:pathLst>
                <a:path extrusionOk="0" h="1391" w="1793">
                  <a:moveTo>
                    <a:pt x="896" y="0"/>
                  </a:moveTo>
                  <a:cubicBezTo>
                    <a:pt x="1" y="0"/>
                    <a:pt x="0" y="1390"/>
                    <a:pt x="896" y="1390"/>
                  </a:cubicBezTo>
                  <a:cubicBezTo>
                    <a:pt x="1792" y="1390"/>
                    <a:pt x="1792" y="0"/>
                    <a:pt x="89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6"/>
            <p:cNvSpPr/>
            <p:nvPr/>
          </p:nvSpPr>
          <p:spPr>
            <a:xfrm>
              <a:off x="2980625" y="780725"/>
              <a:ext cx="32125" cy="28250"/>
            </a:xfrm>
            <a:custGeom>
              <a:rect b="b" l="l" r="r" t="t"/>
              <a:pathLst>
                <a:path extrusionOk="0" h="1130" w="1285">
                  <a:moveTo>
                    <a:pt x="642" y="0"/>
                  </a:moveTo>
                  <a:cubicBezTo>
                    <a:pt x="301" y="0"/>
                    <a:pt x="0" y="352"/>
                    <a:pt x="113" y="693"/>
                  </a:cubicBezTo>
                  <a:lnTo>
                    <a:pt x="134" y="755"/>
                  </a:lnTo>
                  <a:cubicBezTo>
                    <a:pt x="217" y="1004"/>
                    <a:pt x="430" y="1129"/>
                    <a:pt x="642" y="1129"/>
                  </a:cubicBezTo>
                  <a:cubicBezTo>
                    <a:pt x="854" y="1129"/>
                    <a:pt x="1066" y="1004"/>
                    <a:pt x="1150" y="755"/>
                  </a:cubicBezTo>
                  <a:cubicBezTo>
                    <a:pt x="1157" y="734"/>
                    <a:pt x="1163" y="714"/>
                    <a:pt x="1170" y="693"/>
                  </a:cubicBezTo>
                  <a:cubicBezTo>
                    <a:pt x="1284" y="352"/>
                    <a:pt x="983" y="0"/>
                    <a:pt x="64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6"/>
            <p:cNvSpPr/>
            <p:nvPr/>
          </p:nvSpPr>
          <p:spPr>
            <a:xfrm>
              <a:off x="3060525" y="769975"/>
              <a:ext cx="41650" cy="32300"/>
            </a:xfrm>
            <a:custGeom>
              <a:rect b="b" l="l" r="r" t="t"/>
              <a:pathLst>
                <a:path extrusionOk="0" h="1292" w="1666">
                  <a:moveTo>
                    <a:pt x="833" y="0"/>
                  </a:moveTo>
                  <a:cubicBezTo>
                    <a:pt x="2" y="0"/>
                    <a:pt x="0" y="1292"/>
                    <a:pt x="833" y="1292"/>
                  </a:cubicBezTo>
                  <a:cubicBezTo>
                    <a:pt x="1665" y="1292"/>
                    <a:pt x="1665" y="0"/>
                    <a:pt x="83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6"/>
            <p:cNvSpPr/>
            <p:nvPr/>
          </p:nvSpPr>
          <p:spPr>
            <a:xfrm>
              <a:off x="3146200" y="739550"/>
              <a:ext cx="42975" cy="33400"/>
            </a:xfrm>
            <a:custGeom>
              <a:rect b="b" l="l" r="r" t="t"/>
              <a:pathLst>
                <a:path extrusionOk="0" h="1336" w="1719">
                  <a:moveTo>
                    <a:pt x="860" y="1"/>
                  </a:moveTo>
                  <a:cubicBezTo>
                    <a:pt x="1" y="1"/>
                    <a:pt x="0" y="1335"/>
                    <a:pt x="860" y="1335"/>
                  </a:cubicBezTo>
                  <a:cubicBezTo>
                    <a:pt x="1719" y="1335"/>
                    <a:pt x="1719" y="1"/>
                    <a:pt x="86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6"/>
            <p:cNvSpPr/>
            <p:nvPr/>
          </p:nvSpPr>
          <p:spPr>
            <a:xfrm>
              <a:off x="2905350" y="328050"/>
              <a:ext cx="381275" cy="428750"/>
            </a:xfrm>
            <a:custGeom>
              <a:rect b="b" l="l" r="r" t="t"/>
              <a:pathLst>
                <a:path extrusionOk="0" h="17150" w="15251">
                  <a:moveTo>
                    <a:pt x="4745" y="1552"/>
                  </a:moveTo>
                  <a:cubicBezTo>
                    <a:pt x="6268" y="1552"/>
                    <a:pt x="7978" y="2381"/>
                    <a:pt x="9066" y="3106"/>
                  </a:cubicBezTo>
                  <a:cubicBezTo>
                    <a:pt x="10868" y="4307"/>
                    <a:pt x="12209" y="6183"/>
                    <a:pt x="12409" y="8382"/>
                  </a:cubicBezTo>
                  <a:cubicBezTo>
                    <a:pt x="12584" y="10305"/>
                    <a:pt x="11704" y="12078"/>
                    <a:pt x="10269" y="13325"/>
                  </a:cubicBezTo>
                  <a:cubicBezTo>
                    <a:pt x="8974" y="14452"/>
                    <a:pt x="6709" y="15429"/>
                    <a:pt x="4808" y="15429"/>
                  </a:cubicBezTo>
                  <a:cubicBezTo>
                    <a:pt x="4495" y="15429"/>
                    <a:pt x="4191" y="15403"/>
                    <a:pt x="3904" y="15346"/>
                  </a:cubicBezTo>
                  <a:cubicBezTo>
                    <a:pt x="1952" y="14963"/>
                    <a:pt x="2204" y="10936"/>
                    <a:pt x="2072" y="9271"/>
                  </a:cubicBezTo>
                  <a:cubicBezTo>
                    <a:pt x="1983" y="8157"/>
                    <a:pt x="1916" y="7042"/>
                    <a:pt x="1870" y="5925"/>
                  </a:cubicBezTo>
                  <a:cubicBezTo>
                    <a:pt x="1828" y="4872"/>
                    <a:pt x="1673" y="3582"/>
                    <a:pt x="2382" y="2697"/>
                  </a:cubicBezTo>
                  <a:cubicBezTo>
                    <a:pt x="2429" y="2637"/>
                    <a:pt x="2469" y="2572"/>
                    <a:pt x="2500" y="2503"/>
                  </a:cubicBezTo>
                  <a:cubicBezTo>
                    <a:pt x="2511" y="2490"/>
                    <a:pt x="2519" y="2476"/>
                    <a:pt x="2531" y="2462"/>
                  </a:cubicBezTo>
                  <a:cubicBezTo>
                    <a:pt x="3123" y="1804"/>
                    <a:pt x="3905" y="1552"/>
                    <a:pt x="4745" y="1552"/>
                  </a:cubicBezTo>
                  <a:close/>
                  <a:moveTo>
                    <a:pt x="5014" y="0"/>
                  </a:moveTo>
                  <a:cubicBezTo>
                    <a:pt x="3995" y="0"/>
                    <a:pt x="3011" y="255"/>
                    <a:pt x="2145" y="851"/>
                  </a:cubicBezTo>
                  <a:cubicBezTo>
                    <a:pt x="1975" y="968"/>
                    <a:pt x="0" y="1371"/>
                    <a:pt x="205" y="7319"/>
                  </a:cubicBezTo>
                  <a:cubicBezTo>
                    <a:pt x="289" y="9774"/>
                    <a:pt x="523" y="12290"/>
                    <a:pt x="982" y="14705"/>
                  </a:cubicBezTo>
                  <a:cubicBezTo>
                    <a:pt x="1326" y="16517"/>
                    <a:pt x="2755" y="17149"/>
                    <a:pt x="4465" y="17149"/>
                  </a:cubicBezTo>
                  <a:cubicBezTo>
                    <a:pt x="6804" y="17149"/>
                    <a:pt x="9670" y="15968"/>
                    <a:pt x="11010" y="15008"/>
                  </a:cubicBezTo>
                  <a:cubicBezTo>
                    <a:pt x="14480" y="12520"/>
                    <a:pt x="15250" y="7901"/>
                    <a:pt x="12814" y="4383"/>
                  </a:cubicBezTo>
                  <a:cubicBezTo>
                    <a:pt x="11295" y="2189"/>
                    <a:pt x="8003" y="0"/>
                    <a:pt x="501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a:off x="3211400" y="684700"/>
              <a:ext cx="42100" cy="32675"/>
            </a:xfrm>
            <a:custGeom>
              <a:rect b="b" l="l" r="r" t="t"/>
              <a:pathLst>
                <a:path extrusionOk="0" h="1307" w="1684">
                  <a:moveTo>
                    <a:pt x="843" y="0"/>
                  </a:moveTo>
                  <a:cubicBezTo>
                    <a:pt x="2" y="0"/>
                    <a:pt x="1" y="1306"/>
                    <a:pt x="843" y="1306"/>
                  </a:cubicBezTo>
                  <a:cubicBezTo>
                    <a:pt x="1683" y="1306"/>
                    <a:pt x="1683" y="0"/>
                    <a:pt x="84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6"/>
            <p:cNvSpPr/>
            <p:nvPr/>
          </p:nvSpPr>
          <p:spPr>
            <a:xfrm>
              <a:off x="3246650" y="624475"/>
              <a:ext cx="44625" cy="43550"/>
            </a:xfrm>
            <a:custGeom>
              <a:rect b="b" l="l" r="r" t="t"/>
              <a:pathLst>
                <a:path extrusionOk="0" h="1742" w="1785">
                  <a:moveTo>
                    <a:pt x="893" y="0"/>
                  </a:moveTo>
                  <a:cubicBezTo>
                    <a:pt x="438" y="0"/>
                    <a:pt x="1" y="400"/>
                    <a:pt x="22" y="871"/>
                  </a:cubicBezTo>
                  <a:cubicBezTo>
                    <a:pt x="43" y="1341"/>
                    <a:pt x="404" y="1742"/>
                    <a:pt x="893" y="1742"/>
                  </a:cubicBezTo>
                  <a:cubicBezTo>
                    <a:pt x="1348" y="1742"/>
                    <a:pt x="1784" y="1341"/>
                    <a:pt x="1764" y="871"/>
                  </a:cubicBezTo>
                  <a:cubicBezTo>
                    <a:pt x="1742" y="400"/>
                    <a:pt x="1381" y="0"/>
                    <a:pt x="89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6"/>
            <p:cNvSpPr/>
            <p:nvPr/>
          </p:nvSpPr>
          <p:spPr>
            <a:xfrm>
              <a:off x="3273500" y="555700"/>
              <a:ext cx="40750" cy="31650"/>
            </a:xfrm>
            <a:custGeom>
              <a:rect b="b" l="l" r="r" t="t"/>
              <a:pathLst>
                <a:path extrusionOk="0" h="1266" w="1630">
                  <a:moveTo>
                    <a:pt x="815" y="1"/>
                  </a:moveTo>
                  <a:cubicBezTo>
                    <a:pt x="2" y="1"/>
                    <a:pt x="1" y="1265"/>
                    <a:pt x="815" y="1265"/>
                  </a:cubicBezTo>
                  <a:cubicBezTo>
                    <a:pt x="1629" y="1265"/>
                    <a:pt x="1629" y="1"/>
                    <a:pt x="81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6"/>
            <p:cNvSpPr/>
            <p:nvPr/>
          </p:nvSpPr>
          <p:spPr>
            <a:xfrm>
              <a:off x="3263625" y="477025"/>
              <a:ext cx="43900" cy="42875"/>
            </a:xfrm>
            <a:custGeom>
              <a:rect b="b" l="l" r="r" t="t"/>
              <a:pathLst>
                <a:path extrusionOk="0" h="1715" w="1756">
                  <a:moveTo>
                    <a:pt x="878" y="1"/>
                  </a:moveTo>
                  <a:cubicBezTo>
                    <a:pt x="429" y="1"/>
                    <a:pt x="0" y="395"/>
                    <a:pt x="21" y="857"/>
                  </a:cubicBezTo>
                  <a:cubicBezTo>
                    <a:pt x="42" y="1320"/>
                    <a:pt x="398" y="1715"/>
                    <a:pt x="878" y="1715"/>
                  </a:cubicBezTo>
                  <a:cubicBezTo>
                    <a:pt x="1326" y="1715"/>
                    <a:pt x="1755" y="1320"/>
                    <a:pt x="1735" y="857"/>
                  </a:cubicBezTo>
                  <a:cubicBezTo>
                    <a:pt x="1714" y="395"/>
                    <a:pt x="1358" y="1"/>
                    <a:pt x="87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6"/>
            <p:cNvSpPr/>
            <p:nvPr/>
          </p:nvSpPr>
          <p:spPr>
            <a:xfrm>
              <a:off x="3241125" y="418175"/>
              <a:ext cx="35775" cy="27750"/>
            </a:xfrm>
            <a:custGeom>
              <a:rect b="b" l="l" r="r" t="t"/>
              <a:pathLst>
                <a:path extrusionOk="0" h="1110" w="1431">
                  <a:moveTo>
                    <a:pt x="715" y="1"/>
                  </a:moveTo>
                  <a:cubicBezTo>
                    <a:pt x="2" y="1"/>
                    <a:pt x="1" y="1109"/>
                    <a:pt x="715" y="1109"/>
                  </a:cubicBezTo>
                  <a:cubicBezTo>
                    <a:pt x="1430" y="1109"/>
                    <a:pt x="1430" y="1"/>
                    <a:pt x="71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6"/>
            <p:cNvSpPr/>
            <p:nvPr/>
          </p:nvSpPr>
          <p:spPr>
            <a:xfrm>
              <a:off x="3190925" y="355150"/>
              <a:ext cx="39850" cy="30925"/>
            </a:xfrm>
            <a:custGeom>
              <a:rect b="b" l="l" r="r" t="t"/>
              <a:pathLst>
                <a:path extrusionOk="0" h="1237" w="1594">
                  <a:moveTo>
                    <a:pt x="797" y="1"/>
                  </a:moveTo>
                  <a:cubicBezTo>
                    <a:pt x="2" y="1"/>
                    <a:pt x="1" y="1237"/>
                    <a:pt x="797" y="1237"/>
                  </a:cubicBezTo>
                  <a:cubicBezTo>
                    <a:pt x="1593" y="1237"/>
                    <a:pt x="1593" y="1"/>
                    <a:pt x="79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6"/>
            <p:cNvSpPr/>
            <p:nvPr/>
          </p:nvSpPr>
          <p:spPr>
            <a:xfrm>
              <a:off x="3125950" y="316275"/>
              <a:ext cx="50250" cy="38975"/>
            </a:xfrm>
            <a:custGeom>
              <a:rect b="b" l="l" r="r" t="t"/>
              <a:pathLst>
                <a:path extrusionOk="0" h="1559" w="2010">
                  <a:moveTo>
                    <a:pt x="1006" y="0"/>
                  </a:moveTo>
                  <a:cubicBezTo>
                    <a:pt x="2" y="0"/>
                    <a:pt x="1" y="1558"/>
                    <a:pt x="1006" y="1558"/>
                  </a:cubicBezTo>
                  <a:cubicBezTo>
                    <a:pt x="2010" y="1558"/>
                    <a:pt x="2010" y="0"/>
                    <a:pt x="100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6"/>
            <p:cNvSpPr/>
            <p:nvPr/>
          </p:nvSpPr>
          <p:spPr>
            <a:xfrm>
              <a:off x="3046700" y="290575"/>
              <a:ext cx="39400" cy="30575"/>
            </a:xfrm>
            <a:custGeom>
              <a:rect b="b" l="l" r="r" t="t"/>
              <a:pathLst>
                <a:path extrusionOk="0" h="1223" w="1576">
                  <a:moveTo>
                    <a:pt x="789" y="0"/>
                  </a:moveTo>
                  <a:cubicBezTo>
                    <a:pt x="2" y="0"/>
                    <a:pt x="1" y="1223"/>
                    <a:pt x="789" y="1223"/>
                  </a:cubicBezTo>
                  <a:cubicBezTo>
                    <a:pt x="1576" y="1223"/>
                    <a:pt x="1576" y="0"/>
                    <a:pt x="78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6"/>
            <p:cNvSpPr/>
            <p:nvPr/>
          </p:nvSpPr>
          <p:spPr>
            <a:xfrm>
              <a:off x="2975900" y="287175"/>
              <a:ext cx="34925" cy="34075"/>
            </a:xfrm>
            <a:custGeom>
              <a:rect b="b" l="l" r="r" t="t"/>
              <a:pathLst>
                <a:path extrusionOk="0" h="1363" w="1397">
                  <a:moveTo>
                    <a:pt x="699" y="1"/>
                  </a:moveTo>
                  <a:cubicBezTo>
                    <a:pt x="342" y="1"/>
                    <a:pt x="1" y="314"/>
                    <a:pt x="18" y="682"/>
                  </a:cubicBezTo>
                  <a:cubicBezTo>
                    <a:pt x="34" y="1049"/>
                    <a:pt x="317" y="1363"/>
                    <a:pt x="699" y="1363"/>
                  </a:cubicBezTo>
                  <a:cubicBezTo>
                    <a:pt x="1055" y="1363"/>
                    <a:pt x="1396" y="1049"/>
                    <a:pt x="1380" y="682"/>
                  </a:cubicBezTo>
                  <a:cubicBezTo>
                    <a:pt x="1363" y="314"/>
                    <a:pt x="1079" y="1"/>
                    <a:pt x="69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6"/>
            <p:cNvSpPr/>
            <p:nvPr/>
          </p:nvSpPr>
          <p:spPr>
            <a:xfrm>
              <a:off x="2899300" y="313200"/>
              <a:ext cx="45275" cy="35125"/>
            </a:xfrm>
            <a:custGeom>
              <a:rect b="b" l="l" r="r" t="t"/>
              <a:pathLst>
                <a:path extrusionOk="0" h="1405" w="1811">
                  <a:moveTo>
                    <a:pt x="907" y="1"/>
                  </a:moveTo>
                  <a:cubicBezTo>
                    <a:pt x="2" y="1"/>
                    <a:pt x="1" y="1405"/>
                    <a:pt x="907" y="1405"/>
                  </a:cubicBezTo>
                  <a:cubicBezTo>
                    <a:pt x="1811" y="1405"/>
                    <a:pt x="1811" y="1"/>
                    <a:pt x="90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6"/>
            <p:cNvSpPr/>
            <p:nvPr/>
          </p:nvSpPr>
          <p:spPr>
            <a:xfrm>
              <a:off x="2867150" y="373425"/>
              <a:ext cx="39875" cy="30900"/>
            </a:xfrm>
            <a:custGeom>
              <a:rect b="b" l="l" r="r" t="t"/>
              <a:pathLst>
                <a:path extrusionOk="0" h="1236" w="1595">
                  <a:moveTo>
                    <a:pt x="798" y="0"/>
                  </a:moveTo>
                  <a:cubicBezTo>
                    <a:pt x="2" y="0"/>
                    <a:pt x="1" y="1236"/>
                    <a:pt x="798" y="1236"/>
                  </a:cubicBezTo>
                  <a:cubicBezTo>
                    <a:pt x="1594" y="1236"/>
                    <a:pt x="1594" y="0"/>
                    <a:pt x="79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6"/>
            <p:cNvSpPr/>
            <p:nvPr/>
          </p:nvSpPr>
          <p:spPr>
            <a:xfrm>
              <a:off x="2865600" y="439275"/>
              <a:ext cx="33425" cy="31900"/>
            </a:xfrm>
            <a:custGeom>
              <a:rect b="b" l="l" r="r" t="t"/>
              <a:pathLst>
                <a:path extrusionOk="0" h="1276" w="1337">
                  <a:moveTo>
                    <a:pt x="700" y="1"/>
                  </a:moveTo>
                  <a:cubicBezTo>
                    <a:pt x="687" y="1"/>
                    <a:pt x="674" y="1"/>
                    <a:pt x="661" y="2"/>
                  </a:cubicBezTo>
                  <a:lnTo>
                    <a:pt x="627" y="5"/>
                  </a:lnTo>
                  <a:cubicBezTo>
                    <a:pt x="280" y="35"/>
                    <a:pt x="55" y="257"/>
                    <a:pt x="25" y="608"/>
                  </a:cubicBezTo>
                  <a:cubicBezTo>
                    <a:pt x="24" y="618"/>
                    <a:pt x="23" y="631"/>
                    <a:pt x="22" y="641"/>
                  </a:cubicBezTo>
                  <a:cubicBezTo>
                    <a:pt x="0" y="891"/>
                    <a:pt x="198" y="1134"/>
                    <a:pt x="414" y="1225"/>
                  </a:cubicBezTo>
                  <a:cubicBezTo>
                    <a:pt x="494" y="1258"/>
                    <a:pt x="581" y="1275"/>
                    <a:pt x="669" y="1275"/>
                  </a:cubicBezTo>
                  <a:cubicBezTo>
                    <a:pt x="834" y="1275"/>
                    <a:pt x="1000" y="1216"/>
                    <a:pt x="1112" y="1093"/>
                  </a:cubicBezTo>
                  <a:cubicBezTo>
                    <a:pt x="1265" y="927"/>
                    <a:pt x="1337" y="693"/>
                    <a:pt x="1277" y="471"/>
                  </a:cubicBezTo>
                  <a:cubicBezTo>
                    <a:pt x="1211" y="232"/>
                    <a:pt x="961" y="1"/>
                    <a:pt x="70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6"/>
            <p:cNvSpPr/>
            <p:nvPr/>
          </p:nvSpPr>
          <p:spPr>
            <a:xfrm>
              <a:off x="2862700" y="510375"/>
              <a:ext cx="42125" cy="32650"/>
            </a:xfrm>
            <a:custGeom>
              <a:rect b="b" l="l" r="r" t="t"/>
              <a:pathLst>
                <a:path extrusionOk="0" h="1306" w="1685">
                  <a:moveTo>
                    <a:pt x="843" y="0"/>
                  </a:moveTo>
                  <a:cubicBezTo>
                    <a:pt x="2" y="0"/>
                    <a:pt x="1" y="1306"/>
                    <a:pt x="843" y="1306"/>
                  </a:cubicBezTo>
                  <a:cubicBezTo>
                    <a:pt x="1685" y="1306"/>
                    <a:pt x="1685" y="0"/>
                    <a:pt x="84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6"/>
            <p:cNvSpPr/>
            <p:nvPr/>
          </p:nvSpPr>
          <p:spPr>
            <a:xfrm>
              <a:off x="2863900" y="591375"/>
              <a:ext cx="43025" cy="33350"/>
            </a:xfrm>
            <a:custGeom>
              <a:rect b="b" l="l" r="r" t="t"/>
              <a:pathLst>
                <a:path extrusionOk="0" h="1334" w="1721">
                  <a:moveTo>
                    <a:pt x="861" y="1"/>
                  </a:moveTo>
                  <a:cubicBezTo>
                    <a:pt x="3" y="1"/>
                    <a:pt x="1" y="1334"/>
                    <a:pt x="861" y="1334"/>
                  </a:cubicBezTo>
                  <a:cubicBezTo>
                    <a:pt x="1721" y="1334"/>
                    <a:pt x="1721" y="1"/>
                    <a:pt x="86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6"/>
            <p:cNvSpPr/>
            <p:nvPr/>
          </p:nvSpPr>
          <p:spPr>
            <a:xfrm>
              <a:off x="2875975" y="676375"/>
              <a:ext cx="42125" cy="32700"/>
            </a:xfrm>
            <a:custGeom>
              <a:rect b="b" l="l" r="r" t="t"/>
              <a:pathLst>
                <a:path extrusionOk="0" h="1308" w="1685">
                  <a:moveTo>
                    <a:pt x="843" y="1"/>
                  </a:moveTo>
                  <a:cubicBezTo>
                    <a:pt x="2" y="1"/>
                    <a:pt x="1" y="1308"/>
                    <a:pt x="843" y="1308"/>
                  </a:cubicBezTo>
                  <a:cubicBezTo>
                    <a:pt x="1685" y="1308"/>
                    <a:pt x="1685" y="1"/>
                    <a:pt x="84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6"/>
            <p:cNvSpPr/>
            <p:nvPr/>
          </p:nvSpPr>
          <p:spPr>
            <a:xfrm>
              <a:off x="2896225" y="750075"/>
              <a:ext cx="44825" cy="34800"/>
            </a:xfrm>
            <a:custGeom>
              <a:rect b="b" l="l" r="r" t="t"/>
              <a:pathLst>
                <a:path extrusionOk="0" h="1392" w="1793">
                  <a:moveTo>
                    <a:pt x="896" y="0"/>
                  </a:moveTo>
                  <a:cubicBezTo>
                    <a:pt x="1" y="0"/>
                    <a:pt x="0" y="1391"/>
                    <a:pt x="896" y="1391"/>
                  </a:cubicBezTo>
                  <a:cubicBezTo>
                    <a:pt x="1792" y="1391"/>
                    <a:pt x="1792" y="0"/>
                    <a:pt x="89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6"/>
            <p:cNvSpPr/>
            <p:nvPr/>
          </p:nvSpPr>
          <p:spPr>
            <a:xfrm>
              <a:off x="2980625" y="772025"/>
              <a:ext cx="32125" cy="28200"/>
            </a:xfrm>
            <a:custGeom>
              <a:rect b="b" l="l" r="r" t="t"/>
              <a:pathLst>
                <a:path extrusionOk="0" h="1128" w="1285">
                  <a:moveTo>
                    <a:pt x="642" y="0"/>
                  </a:moveTo>
                  <a:cubicBezTo>
                    <a:pt x="301" y="0"/>
                    <a:pt x="0" y="352"/>
                    <a:pt x="113" y="693"/>
                  </a:cubicBezTo>
                  <a:lnTo>
                    <a:pt x="134" y="753"/>
                  </a:lnTo>
                  <a:cubicBezTo>
                    <a:pt x="217" y="1003"/>
                    <a:pt x="430" y="1128"/>
                    <a:pt x="642" y="1128"/>
                  </a:cubicBezTo>
                  <a:cubicBezTo>
                    <a:pt x="854" y="1128"/>
                    <a:pt x="1066" y="1003"/>
                    <a:pt x="1150" y="753"/>
                  </a:cubicBezTo>
                  <a:cubicBezTo>
                    <a:pt x="1157" y="733"/>
                    <a:pt x="1163" y="712"/>
                    <a:pt x="1170" y="693"/>
                  </a:cubicBezTo>
                  <a:cubicBezTo>
                    <a:pt x="1284" y="352"/>
                    <a:pt x="983" y="0"/>
                    <a:pt x="64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6"/>
            <p:cNvSpPr/>
            <p:nvPr/>
          </p:nvSpPr>
          <p:spPr>
            <a:xfrm>
              <a:off x="3060525" y="761225"/>
              <a:ext cx="41650" cy="32350"/>
            </a:xfrm>
            <a:custGeom>
              <a:rect b="b" l="l" r="r" t="t"/>
              <a:pathLst>
                <a:path extrusionOk="0" h="1294" w="1666">
                  <a:moveTo>
                    <a:pt x="833" y="1"/>
                  </a:moveTo>
                  <a:cubicBezTo>
                    <a:pt x="2" y="1"/>
                    <a:pt x="0" y="1293"/>
                    <a:pt x="833" y="1293"/>
                  </a:cubicBezTo>
                  <a:cubicBezTo>
                    <a:pt x="1665" y="1293"/>
                    <a:pt x="1665" y="1"/>
                    <a:pt x="83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6"/>
            <p:cNvSpPr/>
            <p:nvPr/>
          </p:nvSpPr>
          <p:spPr>
            <a:xfrm>
              <a:off x="3146200" y="730850"/>
              <a:ext cx="42975" cy="33350"/>
            </a:xfrm>
            <a:custGeom>
              <a:rect b="b" l="l" r="r" t="t"/>
              <a:pathLst>
                <a:path extrusionOk="0" h="1334" w="1719">
                  <a:moveTo>
                    <a:pt x="860" y="0"/>
                  </a:moveTo>
                  <a:cubicBezTo>
                    <a:pt x="1" y="0"/>
                    <a:pt x="0" y="1334"/>
                    <a:pt x="860" y="1334"/>
                  </a:cubicBezTo>
                  <a:cubicBezTo>
                    <a:pt x="1719" y="1334"/>
                    <a:pt x="1719" y="0"/>
                    <a:pt x="86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6"/>
            <p:cNvSpPr/>
            <p:nvPr/>
          </p:nvSpPr>
          <p:spPr>
            <a:xfrm>
              <a:off x="2985600" y="471650"/>
              <a:ext cx="18800" cy="14600"/>
            </a:xfrm>
            <a:custGeom>
              <a:rect b="b" l="l" r="r" t="t"/>
              <a:pathLst>
                <a:path extrusionOk="0" h="584" w="752">
                  <a:moveTo>
                    <a:pt x="377" y="1"/>
                  </a:moveTo>
                  <a:cubicBezTo>
                    <a:pt x="1" y="1"/>
                    <a:pt x="1" y="583"/>
                    <a:pt x="377" y="583"/>
                  </a:cubicBezTo>
                  <a:cubicBezTo>
                    <a:pt x="751" y="583"/>
                    <a:pt x="751" y="1"/>
                    <a:pt x="37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6"/>
            <p:cNvSpPr/>
            <p:nvPr/>
          </p:nvSpPr>
          <p:spPr>
            <a:xfrm>
              <a:off x="3007675" y="405825"/>
              <a:ext cx="19475" cy="14100"/>
            </a:xfrm>
            <a:custGeom>
              <a:rect b="b" l="l" r="r" t="t"/>
              <a:pathLst>
                <a:path extrusionOk="0" h="564" w="779">
                  <a:moveTo>
                    <a:pt x="391" y="1"/>
                  </a:moveTo>
                  <a:cubicBezTo>
                    <a:pt x="333" y="1"/>
                    <a:pt x="276" y="23"/>
                    <a:pt x="222" y="67"/>
                  </a:cubicBezTo>
                  <a:lnTo>
                    <a:pt x="194" y="89"/>
                  </a:lnTo>
                  <a:cubicBezTo>
                    <a:pt x="1" y="249"/>
                    <a:pt x="166" y="563"/>
                    <a:pt x="390" y="563"/>
                  </a:cubicBezTo>
                  <a:cubicBezTo>
                    <a:pt x="614" y="563"/>
                    <a:pt x="779" y="247"/>
                    <a:pt x="587" y="89"/>
                  </a:cubicBezTo>
                  <a:lnTo>
                    <a:pt x="559" y="67"/>
                  </a:lnTo>
                  <a:cubicBezTo>
                    <a:pt x="506" y="23"/>
                    <a:pt x="448" y="1"/>
                    <a:pt x="39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6"/>
            <p:cNvSpPr/>
            <p:nvPr/>
          </p:nvSpPr>
          <p:spPr>
            <a:xfrm>
              <a:off x="3164275" y="581550"/>
              <a:ext cx="22275" cy="18075"/>
            </a:xfrm>
            <a:custGeom>
              <a:rect b="b" l="l" r="r" t="t"/>
              <a:pathLst>
                <a:path extrusionOk="0" h="723" w="891">
                  <a:moveTo>
                    <a:pt x="456" y="1"/>
                  </a:moveTo>
                  <a:cubicBezTo>
                    <a:pt x="199" y="1"/>
                    <a:pt x="1" y="307"/>
                    <a:pt x="214" y="568"/>
                  </a:cubicBezTo>
                  <a:cubicBezTo>
                    <a:pt x="230" y="586"/>
                    <a:pt x="244" y="604"/>
                    <a:pt x="260" y="623"/>
                  </a:cubicBezTo>
                  <a:cubicBezTo>
                    <a:pt x="316" y="692"/>
                    <a:pt x="402" y="722"/>
                    <a:pt x="490" y="722"/>
                  </a:cubicBezTo>
                  <a:cubicBezTo>
                    <a:pt x="585" y="722"/>
                    <a:pt x="682" y="686"/>
                    <a:pt x="746" y="623"/>
                  </a:cubicBezTo>
                  <a:cubicBezTo>
                    <a:pt x="867" y="500"/>
                    <a:pt x="890" y="254"/>
                    <a:pt x="746" y="137"/>
                  </a:cubicBezTo>
                  <a:lnTo>
                    <a:pt x="691" y="91"/>
                  </a:lnTo>
                  <a:cubicBezTo>
                    <a:pt x="614" y="28"/>
                    <a:pt x="532" y="1"/>
                    <a:pt x="45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6"/>
            <p:cNvSpPr/>
            <p:nvPr/>
          </p:nvSpPr>
          <p:spPr>
            <a:xfrm>
              <a:off x="3172850" y="544800"/>
              <a:ext cx="22875" cy="17750"/>
            </a:xfrm>
            <a:custGeom>
              <a:rect b="b" l="l" r="r" t="t"/>
              <a:pathLst>
                <a:path extrusionOk="0" h="710" w="915">
                  <a:moveTo>
                    <a:pt x="458" y="1"/>
                  </a:moveTo>
                  <a:cubicBezTo>
                    <a:pt x="2" y="1"/>
                    <a:pt x="1" y="709"/>
                    <a:pt x="458" y="709"/>
                  </a:cubicBezTo>
                  <a:cubicBezTo>
                    <a:pt x="915" y="709"/>
                    <a:pt x="915" y="1"/>
                    <a:pt x="45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6"/>
            <p:cNvSpPr/>
            <p:nvPr/>
          </p:nvSpPr>
          <p:spPr>
            <a:xfrm>
              <a:off x="3075600" y="418925"/>
              <a:ext cx="23100" cy="17925"/>
            </a:xfrm>
            <a:custGeom>
              <a:rect b="b" l="l" r="r" t="t"/>
              <a:pathLst>
                <a:path extrusionOk="0" h="717" w="924">
                  <a:moveTo>
                    <a:pt x="463" y="1"/>
                  </a:moveTo>
                  <a:cubicBezTo>
                    <a:pt x="2" y="1"/>
                    <a:pt x="0" y="717"/>
                    <a:pt x="463" y="717"/>
                  </a:cubicBezTo>
                  <a:cubicBezTo>
                    <a:pt x="924" y="717"/>
                    <a:pt x="924" y="1"/>
                    <a:pt x="46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6"/>
            <p:cNvSpPr/>
            <p:nvPr/>
          </p:nvSpPr>
          <p:spPr>
            <a:xfrm>
              <a:off x="3015650" y="655025"/>
              <a:ext cx="28450" cy="17725"/>
            </a:xfrm>
            <a:custGeom>
              <a:rect b="b" l="l" r="r" t="t"/>
              <a:pathLst>
                <a:path extrusionOk="0" h="709" w="1138">
                  <a:moveTo>
                    <a:pt x="669" y="0"/>
                  </a:moveTo>
                  <a:cubicBezTo>
                    <a:pt x="641" y="0"/>
                    <a:pt x="612" y="4"/>
                    <a:pt x="581" y="12"/>
                  </a:cubicBezTo>
                  <a:lnTo>
                    <a:pt x="382" y="61"/>
                  </a:lnTo>
                  <a:cubicBezTo>
                    <a:pt x="1" y="156"/>
                    <a:pt x="121" y="709"/>
                    <a:pt x="469" y="709"/>
                  </a:cubicBezTo>
                  <a:cubicBezTo>
                    <a:pt x="497" y="709"/>
                    <a:pt x="526" y="705"/>
                    <a:pt x="557" y="697"/>
                  </a:cubicBezTo>
                  <a:lnTo>
                    <a:pt x="757" y="648"/>
                  </a:lnTo>
                  <a:cubicBezTo>
                    <a:pt x="1138" y="553"/>
                    <a:pt x="1017" y="0"/>
                    <a:pt x="66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6"/>
            <p:cNvSpPr/>
            <p:nvPr/>
          </p:nvSpPr>
          <p:spPr>
            <a:xfrm>
              <a:off x="3074025" y="655000"/>
              <a:ext cx="21300" cy="16550"/>
            </a:xfrm>
            <a:custGeom>
              <a:rect b="b" l="l" r="r" t="t"/>
              <a:pathLst>
                <a:path extrusionOk="0" h="662" w="852">
                  <a:moveTo>
                    <a:pt x="426" y="1"/>
                  </a:moveTo>
                  <a:cubicBezTo>
                    <a:pt x="1" y="1"/>
                    <a:pt x="1" y="661"/>
                    <a:pt x="426" y="661"/>
                  </a:cubicBezTo>
                  <a:cubicBezTo>
                    <a:pt x="851" y="661"/>
                    <a:pt x="851" y="1"/>
                    <a:pt x="42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6"/>
            <p:cNvSpPr/>
            <p:nvPr/>
          </p:nvSpPr>
          <p:spPr>
            <a:xfrm>
              <a:off x="3113075" y="753725"/>
              <a:ext cx="20400" cy="15825"/>
            </a:xfrm>
            <a:custGeom>
              <a:rect b="b" l="l" r="r" t="t"/>
              <a:pathLst>
                <a:path extrusionOk="0" h="633" w="816">
                  <a:moveTo>
                    <a:pt x="407" y="1"/>
                  </a:moveTo>
                  <a:cubicBezTo>
                    <a:pt x="2" y="1"/>
                    <a:pt x="0" y="632"/>
                    <a:pt x="407" y="632"/>
                  </a:cubicBezTo>
                  <a:cubicBezTo>
                    <a:pt x="816" y="632"/>
                    <a:pt x="816" y="1"/>
                    <a:pt x="40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6"/>
            <p:cNvSpPr/>
            <p:nvPr/>
          </p:nvSpPr>
          <p:spPr>
            <a:xfrm>
              <a:off x="2873550" y="642150"/>
              <a:ext cx="28750" cy="22300"/>
            </a:xfrm>
            <a:custGeom>
              <a:rect b="b" l="l" r="r" t="t"/>
              <a:pathLst>
                <a:path extrusionOk="0" h="892" w="1150">
                  <a:moveTo>
                    <a:pt x="575" y="1"/>
                  </a:moveTo>
                  <a:cubicBezTo>
                    <a:pt x="0" y="1"/>
                    <a:pt x="0" y="892"/>
                    <a:pt x="575" y="892"/>
                  </a:cubicBezTo>
                  <a:cubicBezTo>
                    <a:pt x="1150" y="892"/>
                    <a:pt x="1150" y="1"/>
                    <a:pt x="57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6"/>
            <p:cNvSpPr/>
            <p:nvPr/>
          </p:nvSpPr>
          <p:spPr>
            <a:xfrm>
              <a:off x="2977350" y="550750"/>
              <a:ext cx="20375" cy="15825"/>
            </a:xfrm>
            <a:custGeom>
              <a:rect b="b" l="l" r="r" t="t"/>
              <a:pathLst>
                <a:path extrusionOk="0" h="633" w="815">
                  <a:moveTo>
                    <a:pt x="408" y="1"/>
                  </a:moveTo>
                  <a:cubicBezTo>
                    <a:pt x="0" y="1"/>
                    <a:pt x="0" y="632"/>
                    <a:pt x="408" y="632"/>
                  </a:cubicBezTo>
                  <a:cubicBezTo>
                    <a:pt x="815" y="632"/>
                    <a:pt x="815" y="1"/>
                    <a:pt x="40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6"/>
            <p:cNvSpPr/>
            <p:nvPr/>
          </p:nvSpPr>
          <p:spPr>
            <a:xfrm>
              <a:off x="3305550" y="532575"/>
              <a:ext cx="19025" cy="14775"/>
            </a:xfrm>
            <a:custGeom>
              <a:rect b="b" l="l" r="r" t="t"/>
              <a:pathLst>
                <a:path extrusionOk="0" h="591" w="761">
                  <a:moveTo>
                    <a:pt x="380" y="1"/>
                  </a:moveTo>
                  <a:cubicBezTo>
                    <a:pt x="0" y="1"/>
                    <a:pt x="0" y="591"/>
                    <a:pt x="380" y="591"/>
                  </a:cubicBezTo>
                  <a:cubicBezTo>
                    <a:pt x="760" y="591"/>
                    <a:pt x="760" y="1"/>
                    <a:pt x="38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17" name="Google Shape;6217;p66"/>
          <p:cNvSpPr/>
          <p:nvPr/>
        </p:nvSpPr>
        <p:spPr>
          <a:xfrm>
            <a:off x="3456015" y="1700275"/>
            <a:ext cx="6450" cy="66975"/>
          </a:xfrm>
          <a:custGeom>
            <a:rect b="b" l="l" r="r" t="t"/>
            <a:pathLst>
              <a:path extrusionOk="0" h="2679" w="258">
                <a:moveTo>
                  <a:pt x="1" y="0"/>
                </a:moveTo>
                <a:lnTo>
                  <a:pt x="2" y="8"/>
                </a:lnTo>
                <a:lnTo>
                  <a:pt x="2" y="8"/>
                </a:lnTo>
                <a:cubicBezTo>
                  <a:pt x="1" y="5"/>
                  <a:pt x="1" y="3"/>
                  <a:pt x="1" y="0"/>
                </a:cubicBezTo>
                <a:close/>
                <a:moveTo>
                  <a:pt x="2" y="8"/>
                </a:moveTo>
                <a:cubicBezTo>
                  <a:pt x="14" y="130"/>
                  <a:pt x="17" y="251"/>
                  <a:pt x="13" y="374"/>
                </a:cubicBezTo>
                <a:lnTo>
                  <a:pt x="253" y="2678"/>
                </a:lnTo>
                <a:cubicBezTo>
                  <a:pt x="258" y="2554"/>
                  <a:pt x="254" y="2429"/>
                  <a:pt x="241" y="2305"/>
                </a:cubicBezTo>
                <a:lnTo>
                  <a:pt x="2" y="8"/>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6"/>
          <p:cNvSpPr/>
          <p:nvPr/>
        </p:nvSpPr>
        <p:spPr>
          <a:xfrm>
            <a:off x="3069015" y="1765325"/>
            <a:ext cx="19025" cy="14775"/>
          </a:xfrm>
          <a:custGeom>
            <a:rect b="b" l="l" r="r" t="t"/>
            <a:pathLst>
              <a:path extrusionOk="0" h="591" w="761">
                <a:moveTo>
                  <a:pt x="380" y="1"/>
                </a:moveTo>
                <a:cubicBezTo>
                  <a:pt x="0" y="1"/>
                  <a:pt x="0" y="591"/>
                  <a:pt x="380" y="591"/>
                </a:cubicBezTo>
                <a:cubicBezTo>
                  <a:pt x="760" y="591"/>
                  <a:pt x="760" y="1"/>
                  <a:pt x="38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6"/>
          <p:cNvSpPr/>
          <p:nvPr/>
        </p:nvSpPr>
        <p:spPr>
          <a:xfrm>
            <a:off x="3005650" y="1320750"/>
            <a:ext cx="19925" cy="14800"/>
          </a:xfrm>
          <a:custGeom>
            <a:rect b="b" l="l" r="r" t="t"/>
            <a:pathLst>
              <a:path extrusionOk="0" h="592" w="797">
                <a:moveTo>
                  <a:pt x="448" y="0"/>
                </a:moveTo>
                <a:cubicBezTo>
                  <a:pt x="440" y="0"/>
                  <a:pt x="433" y="0"/>
                  <a:pt x="425" y="1"/>
                </a:cubicBezTo>
                <a:lnTo>
                  <a:pt x="375" y="4"/>
                </a:lnTo>
                <a:cubicBezTo>
                  <a:pt x="0" y="31"/>
                  <a:pt x="0" y="561"/>
                  <a:pt x="375" y="587"/>
                </a:cubicBezTo>
                <a:lnTo>
                  <a:pt x="425" y="591"/>
                </a:lnTo>
                <a:cubicBezTo>
                  <a:pt x="433" y="591"/>
                  <a:pt x="441" y="591"/>
                  <a:pt x="449" y="591"/>
                </a:cubicBezTo>
                <a:cubicBezTo>
                  <a:pt x="796" y="591"/>
                  <a:pt x="797" y="0"/>
                  <a:pt x="44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20" name="Google Shape;6220;p66"/>
          <p:cNvGrpSpPr/>
          <p:nvPr/>
        </p:nvGrpSpPr>
        <p:grpSpPr>
          <a:xfrm>
            <a:off x="3013515" y="1290075"/>
            <a:ext cx="474700" cy="605350"/>
            <a:chOff x="3438075" y="287300"/>
            <a:chExt cx="474700" cy="605350"/>
          </a:xfrm>
        </p:grpSpPr>
        <p:sp>
          <p:nvSpPr>
            <p:cNvPr id="6221" name="Google Shape;6221;p66"/>
            <p:cNvSpPr/>
            <p:nvPr/>
          </p:nvSpPr>
          <p:spPr>
            <a:xfrm>
              <a:off x="3463350" y="311825"/>
              <a:ext cx="443525" cy="580825"/>
            </a:xfrm>
            <a:custGeom>
              <a:rect b="b" l="l" r="r" t="t"/>
              <a:pathLst>
                <a:path extrusionOk="0" h="23233" w="17741">
                  <a:moveTo>
                    <a:pt x="16504" y="3209"/>
                  </a:moveTo>
                  <a:cubicBezTo>
                    <a:pt x="16504" y="3216"/>
                    <a:pt x="16504" y="3223"/>
                    <a:pt x="16504" y="3230"/>
                  </a:cubicBezTo>
                  <a:cubicBezTo>
                    <a:pt x="16504" y="3246"/>
                    <a:pt x="16502" y="3262"/>
                    <a:pt x="16501" y="3278"/>
                  </a:cubicBezTo>
                  <a:cubicBezTo>
                    <a:pt x="16502" y="3256"/>
                    <a:pt x="16502" y="3233"/>
                    <a:pt x="16502" y="3209"/>
                  </a:cubicBezTo>
                  <a:close/>
                  <a:moveTo>
                    <a:pt x="16490" y="3434"/>
                  </a:moveTo>
                  <a:lnTo>
                    <a:pt x="16490" y="3434"/>
                  </a:lnTo>
                  <a:cubicBezTo>
                    <a:pt x="16488" y="3445"/>
                    <a:pt x="16488" y="3456"/>
                    <a:pt x="16487" y="3467"/>
                  </a:cubicBezTo>
                  <a:cubicBezTo>
                    <a:pt x="16484" y="3490"/>
                    <a:pt x="16480" y="3513"/>
                    <a:pt x="16476" y="3534"/>
                  </a:cubicBezTo>
                  <a:cubicBezTo>
                    <a:pt x="16481" y="3502"/>
                    <a:pt x="16486" y="3468"/>
                    <a:pt x="16489" y="3436"/>
                  </a:cubicBezTo>
                  <a:lnTo>
                    <a:pt x="16490" y="3434"/>
                  </a:lnTo>
                  <a:close/>
                  <a:moveTo>
                    <a:pt x="16448" y="3687"/>
                  </a:moveTo>
                  <a:cubicBezTo>
                    <a:pt x="16446" y="3695"/>
                    <a:pt x="16445" y="3705"/>
                    <a:pt x="16442" y="3713"/>
                  </a:cubicBezTo>
                  <a:cubicBezTo>
                    <a:pt x="16437" y="3733"/>
                    <a:pt x="16431" y="3754"/>
                    <a:pt x="16426" y="3774"/>
                  </a:cubicBezTo>
                  <a:lnTo>
                    <a:pt x="16426" y="3774"/>
                  </a:lnTo>
                  <a:cubicBezTo>
                    <a:pt x="16433" y="3745"/>
                    <a:pt x="16441" y="3716"/>
                    <a:pt x="16447" y="3687"/>
                  </a:cubicBezTo>
                  <a:close/>
                  <a:moveTo>
                    <a:pt x="16383" y="3918"/>
                  </a:moveTo>
                  <a:lnTo>
                    <a:pt x="16383" y="3918"/>
                  </a:lnTo>
                  <a:cubicBezTo>
                    <a:pt x="16381" y="3926"/>
                    <a:pt x="16379" y="3933"/>
                    <a:pt x="16376" y="3941"/>
                  </a:cubicBezTo>
                  <a:cubicBezTo>
                    <a:pt x="16365" y="3975"/>
                    <a:pt x="16350" y="4007"/>
                    <a:pt x="16337" y="4040"/>
                  </a:cubicBezTo>
                  <a:cubicBezTo>
                    <a:pt x="16352" y="4000"/>
                    <a:pt x="16369" y="3959"/>
                    <a:pt x="16383" y="3918"/>
                  </a:cubicBezTo>
                  <a:close/>
                  <a:moveTo>
                    <a:pt x="16279" y="4175"/>
                  </a:moveTo>
                  <a:lnTo>
                    <a:pt x="16279" y="4175"/>
                  </a:lnTo>
                  <a:cubicBezTo>
                    <a:pt x="16261" y="4213"/>
                    <a:pt x="16239" y="4249"/>
                    <a:pt x="16219" y="4286"/>
                  </a:cubicBezTo>
                  <a:cubicBezTo>
                    <a:pt x="16239" y="4249"/>
                    <a:pt x="16260" y="4212"/>
                    <a:pt x="16279" y="4175"/>
                  </a:cubicBezTo>
                  <a:close/>
                  <a:moveTo>
                    <a:pt x="16163" y="4389"/>
                  </a:moveTo>
                  <a:cubicBezTo>
                    <a:pt x="16162" y="4390"/>
                    <a:pt x="16162" y="4391"/>
                    <a:pt x="16161" y="4392"/>
                  </a:cubicBezTo>
                  <a:cubicBezTo>
                    <a:pt x="16144" y="4420"/>
                    <a:pt x="16124" y="4447"/>
                    <a:pt x="16104" y="4474"/>
                  </a:cubicBezTo>
                  <a:lnTo>
                    <a:pt x="16104" y="4474"/>
                  </a:lnTo>
                  <a:cubicBezTo>
                    <a:pt x="16124" y="4446"/>
                    <a:pt x="16144" y="4417"/>
                    <a:pt x="16163" y="4389"/>
                  </a:cubicBezTo>
                  <a:close/>
                  <a:moveTo>
                    <a:pt x="16009" y="4608"/>
                  </a:moveTo>
                  <a:cubicBezTo>
                    <a:pt x="15949" y="4682"/>
                    <a:pt x="15885" y="4754"/>
                    <a:pt x="15818" y="4822"/>
                  </a:cubicBezTo>
                  <a:cubicBezTo>
                    <a:pt x="15885" y="4754"/>
                    <a:pt x="15949" y="4682"/>
                    <a:pt x="16008" y="4608"/>
                  </a:cubicBezTo>
                  <a:close/>
                  <a:moveTo>
                    <a:pt x="9623" y="5668"/>
                  </a:moveTo>
                  <a:lnTo>
                    <a:pt x="9613" y="5670"/>
                  </a:lnTo>
                  <a:lnTo>
                    <a:pt x="9608" y="5670"/>
                  </a:lnTo>
                  <a:lnTo>
                    <a:pt x="9623" y="5668"/>
                  </a:lnTo>
                  <a:close/>
                  <a:moveTo>
                    <a:pt x="9069" y="5727"/>
                  </a:moveTo>
                  <a:lnTo>
                    <a:pt x="9062" y="5729"/>
                  </a:lnTo>
                  <a:lnTo>
                    <a:pt x="9049" y="5730"/>
                  </a:lnTo>
                  <a:lnTo>
                    <a:pt x="9069" y="5727"/>
                  </a:lnTo>
                  <a:close/>
                  <a:moveTo>
                    <a:pt x="8549" y="5810"/>
                  </a:moveTo>
                  <a:lnTo>
                    <a:pt x="8542" y="5811"/>
                  </a:lnTo>
                  <a:cubicBezTo>
                    <a:pt x="8544" y="5811"/>
                    <a:pt x="8547" y="5811"/>
                    <a:pt x="8549" y="5810"/>
                  </a:cubicBezTo>
                  <a:close/>
                  <a:moveTo>
                    <a:pt x="8530" y="5814"/>
                  </a:moveTo>
                  <a:lnTo>
                    <a:pt x="8524" y="5815"/>
                  </a:lnTo>
                  <a:lnTo>
                    <a:pt x="8521" y="5815"/>
                  </a:lnTo>
                  <a:lnTo>
                    <a:pt x="8530" y="5814"/>
                  </a:lnTo>
                  <a:close/>
                  <a:moveTo>
                    <a:pt x="8071" y="5927"/>
                  </a:moveTo>
                  <a:lnTo>
                    <a:pt x="8066" y="5928"/>
                  </a:lnTo>
                  <a:lnTo>
                    <a:pt x="8060" y="5929"/>
                  </a:lnTo>
                  <a:lnTo>
                    <a:pt x="8071" y="5927"/>
                  </a:lnTo>
                  <a:close/>
                  <a:moveTo>
                    <a:pt x="7688" y="6077"/>
                  </a:moveTo>
                  <a:lnTo>
                    <a:pt x="7688" y="6077"/>
                  </a:lnTo>
                  <a:cubicBezTo>
                    <a:pt x="7687" y="6078"/>
                    <a:pt x="7685" y="6079"/>
                    <a:pt x="7684" y="6079"/>
                  </a:cubicBezTo>
                  <a:cubicBezTo>
                    <a:pt x="7681" y="6081"/>
                    <a:pt x="7678" y="6082"/>
                    <a:pt x="7675" y="6083"/>
                  </a:cubicBezTo>
                  <a:lnTo>
                    <a:pt x="7675" y="6083"/>
                  </a:lnTo>
                  <a:cubicBezTo>
                    <a:pt x="7679" y="6081"/>
                    <a:pt x="7683" y="6079"/>
                    <a:pt x="7688" y="6077"/>
                  </a:cubicBezTo>
                  <a:close/>
                  <a:moveTo>
                    <a:pt x="7421" y="6276"/>
                  </a:moveTo>
                  <a:lnTo>
                    <a:pt x="7419" y="6280"/>
                  </a:lnTo>
                  <a:lnTo>
                    <a:pt x="7415" y="6283"/>
                  </a:lnTo>
                  <a:cubicBezTo>
                    <a:pt x="7417" y="6281"/>
                    <a:pt x="7419" y="6279"/>
                    <a:pt x="7421" y="6276"/>
                  </a:cubicBezTo>
                  <a:close/>
                  <a:moveTo>
                    <a:pt x="7339" y="6436"/>
                  </a:moveTo>
                  <a:lnTo>
                    <a:pt x="7339" y="6436"/>
                  </a:lnTo>
                  <a:cubicBezTo>
                    <a:pt x="7338" y="6441"/>
                    <a:pt x="7338" y="6446"/>
                    <a:pt x="7337" y="6452"/>
                  </a:cubicBezTo>
                  <a:lnTo>
                    <a:pt x="7337" y="6452"/>
                  </a:lnTo>
                  <a:cubicBezTo>
                    <a:pt x="7337" y="6446"/>
                    <a:pt x="7337" y="6441"/>
                    <a:pt x="7339" y="6436"/>
                  </a:cubicBezTo>
                  <a:close/>
                  <a:moveTo>
                    <a:pt x="8232" y="12952"/>
                  </a:moveTo>
                  <a:cubicBezTo>
                    <a:pt x="8228" y="12953"/>
                    <a:pt x="8225" y="12954"/>
                    <a:pt x="8221" y="12955"/>
                  </a:cubicBezTo>
                  <a:cubicBezTo>
                    <a:pt x="8202" y="12962"/>
                    <a:pt x="8181" y="12969"/>
                    <a:pt x="8162" y="12976"/>
                  </a:cubicBezTo>
                  <a:lnTo>
                    <a:pt x="8162" y="12976"/>
                  </a:lnTo>
                  <a:cubicBezTo>
                    <a:pt x="8184" y="12968"/>
                    <a:pt x="8208" y="12960"/>
                    <a:pt x="8231" y="12952"/>
                  </a:cubicBezTo>
                  <a:close/>
                  <a:moveTo>
                    <a:pt x="8083" y="13009"/>
                  </a:moveTo>
                  <a:lnTo>
                    <a:pt x="8083" y="13009"/>
                  </a:lnTo>
                  <a:cubicBezTo>
                    <a:pt x="8076" y="13013"/>
                    <a:pt x="8070" y="13017"/>
                    <a:pt x="8062" y="13020"/>
                  </a:cubicBezTo>
                  <a:lnTo>
                    <a:pt x="8062" y="13019"/>
                  </a:lnTo>
                  <a:lnTo>
                    <a:pt x="8062" y="13019"/>
                  </a:lnTo>
                  <a:cubicBezTo>
                    <a:pt x="8069" y="13016"/>
                    <a:pt x="8076" y="13013"/>
                    <a:pt x="8083" y="13009"/>
                  </a:cubicBezTo>
                  <a:close/>
                  <a:moveTo>
                    <a:pt x="8062" y="13019"/>
                  </a:moveTo>
                  <a:cubicBezTo>
                    <a:pt x="8060" y="13020"/>
                    <a:pt x="8059" y="13021"/>
                    <a:pt x="8057" y="13022"/>
                  </a:cubicBezTo>
                  <a:lnTo>
                    <a:pt x="8057" y="13022"/>
                  </a:lnTo>
                  <a:cubicBezTo>
                    <a:pt x="8058" y="13021"/>
                    <a:pt x="8060" y="13020"/>
                    <a:pt x="8062" y="13019"/>
                  </a:cubicBezTo>
                  <a:close/>
                  <a:moveTo>
                    <a:pt x="8009" y="13043"/>
                  </a:moveTo>
                  <a:cubicBezTo>
                    <a:pt x="8007" y="13045"/>
                    <a:pt x="8004" y="13047"/>
                    <a:pt x="8001" y="13048"/>
                  </a:cubicBezTo>
                  <a:cubicBezTo>
                    <a:pt x="7996" y="13050"/>
                    <a:pt x="7990" y="13053"/>
                    <a:pt x="7986" y="13055"/>
                  </a:cubicBezTo>
                  <a:cubicBezTo>
                    <a:pt x="7993" y="13051"/>
                    <a:pt x="8001" y="13048"/>
                    <a:pt x="8009" y="13043"/>
                  </a:cubicBezTo>
                  <a:close/>
                  <a:moveTo>
                    <a:pt x="7681" y="13306"/>
                  </a:moveTo>
                  <a:cubicBezTo>
                    <a:pt x="7676" y="13313"/>
                    <a:pt x="7673" y="13320"/>
                    <a:pt x="7669" y="13326"/>
                  </a:cubicBezTo>
                  <a:lnTo>
                    <a:pt x="7665" y="13330"/>
                  </a:lnTo>
                  <a:cubicBezTo>
                    <a:pt x="7670" y="13322"/>
                    <a:pt x="7675" y="13314"/>
                    <a:pt x="7681" y="13306"/>
                  </a:cubicBezTo>
                  <a:close/>
                  <a:moveTo>
                    <a:pt x="17391" y="17474"/>
                  </a:moveTo>
                  <a:cubicBezTo>
                    <a:pt x="17391" y="17475"/>
                    <a:pt x="17390" y="17477"/>
                    <a:pt x="17390" y="17479"/>
                  </a:cubicBezTo>
                  <a:lnTo>
                    <a:pt x="17389" y="17482"/>
                  </a:lnTo>
                  <a:cubicBezTo>
                    <a:pt x="17389" y="17479"/>
                    <a:pt x="17390" y="17476"/>
                    <a:pt x="17391" y="17474"/>
                  </a:cubicBezTo>
                  <a:close/>
                  <a:moveTo>
                    <a:pt x="17162" y="18094"/>
                  </a:moveTo>
                  <a:cubicBezTo>
                    <a:pt x="17160" y="18097"/>
                    <a:pt x="17159" y="18100"/>
                    <a:pt x="17158" y="18104"/>
                  </a:cubicBezTo>
                  <a:cubicBezTo>
                    <a:pt x="17155" y="18110"/>
                    <a:pt x="17151" y="18115"/>
                    <a:pt x="17149" y="18121"/>
                  </a:cubicBezTo>
                  <a:lnTo>
                    <a:pt x="17149" y="18121"/>
                  </a:lnTo>
                  <a:lnTo>
                    <a:pt x="17162" y="18094"/>
                  </a:lnTo>
                  <a:close/>
                  <a:moveTo>
                    <a:pt x="16525" y="19057"/>
                  </a:moveTo>
                  <a:cubicBezTo>
                    <a:pt x="16519" y="19064"/>
                    <a:pt x="16514" y="19071"/>
                    <a:pt x="16508" y="19078"/>
                  </a:cubicBezTo>
                  <a:cubicBezTo>
                    <a:pt x="16506" y="19081"/>
                    <a:pt x="16504" y="19084"/>
                    <a:pt x="16501" y="19087"/>
                  </a:cubicBezTo>
                  <a:cubicBezTo>
                    <a:pt x="16489" y="19100"/>
                    <a:pt x="16476" y="19112"/>
                    <a:pt x="16463" y="19125"/>
                  </a:cubicBezTo>
                  <a:cubicBezTo>
                    <a:pt x="16484" y="19104"/>
                    <a:pt x="16505" y="19081"/>
                    <a:pt x="16525" y="19057"/>
                  </a:cubicBezTo>
                  <a:close/>
                  <a:moveTo>
                    <a:pt x="16318" y="19276"/>
                  </a:moveTo>
                  <a:lnTo>
                    <a:pt x="16318" y="19276"/>
                  </a:lnTo>
                  <a:cubicBezTo>
                    <a:pt x="16312" y="19282"/>
                    <a:pt x="16307" y="19288"/>
                    <a:pt x="16301" y="19293"/>
                  </a:cubicBezTo>
                  <a:cubicBezTo>
                    <a:pt x="16294" y="19300"/>
                    <a:pt x="16288" y="19306"/>
                    <a:pt x="16282" y="19311"/>
                  </a:cubicBezTo>
                  <a:lnTo>
                    <a:pt x="16282" y="19311"/>
                  </a:lnTo>
                  <a:cubicBezTo>
                    <a:pt x="16294" y="19299"/>
                    <a:pt x="16306" y="19288"/>
                    <a:pt x="16318" y="19276"/>
                  </a:cubicBezTo>
                  <a:close/>
                  <a:moveTo>
                    <a:pt x="16089" y="19484"/>
                  </a:moveTo>
                  <a:lnTo>
                    <a:pt x="16087" y="19487"/>
                  </a:lnTo>
                  <a:lnTo>
                    <a:pt x="16086" y="19487"/>
                  </a:lnTo>
                  <a:lnTo>
                    <a:pt x="16089" y="19484"/>
                  </a:lnTo>
                  <a:close/>
                  <a:moveTo>
                    <a:pt x="15549" y="19867"/>
                  </a:moveTo>
                  <a:cubicBezTo>
                    <a:pt x="15539" y="19873"/>
                    <a:pt x="15531" y="19879"/>
                    <a:pt x="15522" y="19884"/>
                  </a:cubicBezTo>
                  <a:lnTo>
                    <a:pt x="15513" y="19889"/>
                  </a:lnTo>
                  <a:lnTo>
                    <a:pt x="15549" y="19867"/>
                  </a:lnTo>
                  <a:close/>
                  <a:moveTo>
                    <a:pt x="4631" y="1"/>
                  </a:moveTo>
                  <a:cubicBezTo>
                    <a:pt x="4626" y="1"/>
                    <a:pt x="4621" y="1"/>
                    <a:pt x="4615" y="1"/>
                  </a:cubicBezTo>
                  <a:cubicBezTo>
                    <a:pt x="4103" y="1"/>
                    <a:pt x="3595" y="20"/>
                    <a:pt x="3096" y="63"/>
                  </a:cubicBezTo>
                  <a:cubicBezTo>
                    <a:pt x="1570" y="195"/>
                    <a:pt x="1107" y="1126"/>
                    <a:pt x="950" y="2266"/>
                  </a:cubicBezTo>
                  <a:cubicBezTo>
                    <a:pt x="573" y="3573"/>
                    <a:pt x="509" y="5005"/>
                    <a:pt x="400" y="6316"/>
                  </a:cubicBezTo>
                  <a:cubicBezTo>
                    <a:pt x="222" y="8485"/>
                    <a:pt x="75" y="10672"/>
                    <a:pt x="49" y="12848"/>
                  </a:cubicBezTo>
                  <a:cubicBezTo>
                    <a:pt x="36" y="13914"/>
                    <a:pt x="1" y="15067"/>
                    <a:pt x="115" y="16154"/>
                  </a:cubicBezTo>
                  <a:cubicBezTo>
                    <a:pt x="115" y="16151"/>
                    <a:pt x="115" y="16149"/>
                    <a:pt x="115" y="16145"/>
                  </a:cubicBezTo>
                  <a:lnTo>
                    <a:pt x="355" y="18449"/>
                  </a:lnTo>
                  <a:cubicBezTo>
                    <a:pt x="573" y="20541"/>
                    <a:pt x="1338" y="22387"/>
                    <a:pt x="3867" y="22877"/>
                  </a:cubicBezTo>
                  <a:cubicBezTo>
                    <a:pt x="5198" y="23136"/>
                    <a:pt x="6574" y="23233"/>
                    <a:pt x="7942" y="23233"/>
                  </a:cubicBezTo>
                  <a:cubicBezTo>
                    <a:pt x="7951" y="23233"/>
                    <a:pt x="7959" y="23233"/>
                    <a:pt x="7968" y="23233"/>
                  </a:cubicBezTo>
                  <a:cubicBezTo>
                    <a:pt x="8605" y="23232"/>
                    <a:pt x="9241" y="23210"/>
                    <a:pt x="9870" y="23174"/>
                  </a:cubicBezTo>
                  <a:cubicBezTo>
                    <a:pt x="11577" y="23076"/>
                    <a:pt x="13621" y="23044"/>
                    <a:pt x="15244" y="22435"/>
                  </a:cubicBezTo>
                  <a:cubicBezTo>
                    <a:pt x="15334" y="22402"/>
                    <a:pt x="15421" y="22363"/>
                    <a:pt x="15508" y="22322"/>
                  </a:cubicBezTo>
                  <a:cubicBezTo>
                    <a:pt x="15535" y="22309"/>
                    <a:pt x="15563" y="22295"/>
                    <a:pt x="15591" y="22280"/>
                  </a:cubicBezTo>
                  <a:cubicBezTo>
                    <a:pt x="15648" y="22252"/>
                    <a:pt x="15706" y="22222"/>
                    <a:pt x="15761" y="22189"/>
                  </a:cubicBezTo>
                  <a:cubicBezTo>
                    <a:pt x="15794" y="22171"/>
                    <a:pt x="15824" y="22152"/>
                    <a:pt x="15855" y="22133"/>
                  </a:cubicBezTo>
                  <a:cubicBezTo>
                    <a:pt x="15907" y="22100"/>
                    <a:pt x="15957" y="22068"/>
                    <a:pt x="16006" y="22034"/>
                  </a:cubicBezTo>
                  <a:cubicBezTo>
                    <a:pt x="16038" y="22014"/>
                    <a:pt x="16069" y="21992"/>
                    <a:pt x="16099" y="21969"/>
                  </a:cubicBezTo>
                  <a:cubicBezTo>
                    <a:pt x="16148" y="21934"/>
                    <a:pt x="16195" y="21897"/>
                    <a:pt x="16243" y="21860"/>
                  </a:cubicBezTo>
                  <a:cubicBezTo>
                    <a:pt x="16271" y="21837"/>
                    <a:pt x="16299" y="21814"/>
                    <a:pt x="16327" y="21792"/>
                  </a:cubicBezTo>
                  <a:cubicBezTo>
                    <a:pt x="16377" y="21750"/>
                    <a:pt x="16427" y="21705"/>
                    <a:pt x="16475" y="21659"/>
                  </a:cubicBezTo>
                  <a:cubicBezTo>
                    <a:pt x="16496" y="21639"/>
                    <a:pt x="16519" y="21620"/>
                    <a:pt x="16541" y="21598"/>
                  </a:cubicBezTo>
                  <a:cubicBezTo>
                    <a:pt x="16610" y="21532"/>
                    <a:pt x="16676" y="21464"/>
                    <a:pt x="16740" y="21392"/>
                  </a:cubicBezTo>
                  <a:cubicBezTo>
                    <a:pt x="16744" y="21388"/>
                    <a:pt x="16746" y="21384"/>
                    <a:pt x="16750" y="21381"/>
                  </a:cubicBezTo>
                  <a:cubicBezTo>
                    <a:pt x="16804" y="21320"/>
                    <a:pt x="16858" y="21256"/>
                    <a:pt x="16910" y="21192"/>
                  </a:cubicBezTo>
                  <a:cubicBezTo>
                    <a:pt x="16913" y="21187"/>
                    <a:pt x="16916" y="21181"/>
                    <a:pt x="16919" y="21177"/>
                  </a:cubicBezTo>
                  <a:cubicBezTo>
                    <a:pt x="17002" y="21072"/>
                    <a:pt x="17078" y="20963"/>
                    <a:pt x="17150" y="20851"/>
                  </a:cubicBezTo>
                  <a:cubicBezTo>
                    <a:pt x="17167" y="20825"/>
                    <a:pt x="17182" y="20797"/>
                    <a:pt x="17199" y="20771"/>
                  </a:cubicBezTo>
                  <a:cubicBezTo>
                    <a:pt x="17259" y="20673"/>
                    <a:pt x="17313" y="20575"/>
                    <a:pt x="17364" y="20474"/>
                  </a:cubicBezTo>
                  <a:cubicBezTo>
                    <a:pt x="17371" y="20460"/>
                    <a:pt x="17382" y="20444"/>
                    <a:pt x="17389" y="20430"/>
                  </a:cubicBezTo>
                  <a:cubicBezTo>
                    <a:pt x="17392" y="20422"/>
                    <a:pt x="17395" y="20415"/>
                    <a:pt x="17397" y="20409"/>
                  </a:cubicBezTo>
                  <a:cubicBezTo>
                    <a:pt x="17446" y="20307"/>
                    <a:pt x="17491" y="20204"/>
                    <a:pt x="17529" y="20099"/>
                  </a:cubicBezTo>
                  <a:cubicBezTo>
                    <a:pt x="17536" y="20082"/>
                    <a:pt x="17540" y="20064"/>
                    <a:pt x="17547" y="20046"/>
                  </a:cubicBezTo>
                  <a:cubicBezTo>
                    <a:pt x="17577" y="19960"/>
                    <a:pt x="17606" y="19871"/>
                    <a:pt x="17629" y="19783"/>
                  </a:cubicBezTo>
                  <a:cubicBezTo>
                    <a:pt x="17633" y="19771"/>
                    <a:pt x="17637" y="19759"/>
                    <a:pt x="17641" y="19747"/>
                  </a:cubicBezTo>
                  <a:cubicBezTo>
                    <a:pt x="17647" y="19722"/>
                    <a:pt x="17651" y="19697"/>
                    <a:pt x="17655" y="19672"/>
                  </a:cubicBezTo>
                  <a:cubicBezTo>
                    <a:pt x="17671" y="19606"/>
                    <a:pt x="17685" y="19541"/>
                    <a:pt x="17696" y="19475"/>
                  </a:cubicBezTo>
                  <a:cubicBezTo>
                    <a:pt x="17702" y="19435"/>
                    <a:pt x="17708" y="19395"/>
                    <a:pt x="17713" y="19355"/>
                  </a:cubicBezTo>
                  <a:cubicBezTo>
                    <a:pt x="17721" y="19290"/>
                    <a:pt x="17727" y="19225"/>
                    <a:pt x="17732" y="19161"/>
                  </a:cubicBezTo>
                  <a:cubicBezTo>
                    <a:pt x="17733" y="19136"/>
                    <a:pt x="17738" y="19111"/>
                    <a:pt x="17738" y="19087"/>
                  </a:cubicBezTo>
                  <a:cubicBezTo>
                    <a:pt x="17738" y="19075"/>
                    <a:pt x="17737" y="19062"/>
                    <a:pt x="17737" y="19050"/>
                  </a:cubicBezTo>
                  <a:cubicBezTo>
                    <a:pt x="17741" y="18938"/>
                    <a:pt x="17737" y="18825"/>
                    <a:pt x="17726" y="18713"/>
                  </a:cubicBezTo>
                  <a:lnTo>
                    <a:pt x="17486" y="16410"/>
                  </a:lnTo>
                  <a:lnTo>
                    <a:pt x="17486" y="16431"/>
                  </a:lnTo>
                  <a:cubicBezTo>
                    <a:pt x="17406" y="15581"/>
                    <a:pt x="16902" y="14805"/>
                    <a:pt x="15811" y="14365"/>
                  </a:cubicBezTo>
                  <a:cubicBezTo>
                    <a:pt x="15778" y="14352"/>
                    <a:pt x="15743" y="14345"/>
                    <a:pt x="15711" y="14333"/>
                  </a:cubicBezTo>
                  <a:cubicBezTo>
                    <a:pt x="15764" y="14293"/>
                    <a:pt x="15814" y="14251"/>
                    <a:pt x="15862" y="14208"/>
                  </a:cubicBezTo>
                  <a:cubicBezTo>
                    <a:pt x="15881" y="14192"/>
                    <a:pt x="15901" y="14176"/>
                    <a:pt x="15917" y="14159"/>
                  </a:cubicBezTo>
                  <a:cubicBezTo>
                    <a:pt x="15987" y="14094"/>
                    <a:pt x="16052" y="14024"/>
                    <a:pt x="16111" y="13951"/>
                  </a:cubicBezTo>
                  <a:cubicBezTo>
                    <a:pt x="16116" y="13945"/>
                    <a:pt x="16119" y="13938"/>
                    <a:pt x="16124" y="13932"/>
                  </a:cubicBezTo>
                  <a:cubicBezTo>
                    <a:pt x="16135" y="13920"/>
                    <a:pt x="16143" y="13905"/>
                    <a:pt x="16153" y="13892"/>
                  </a:cubicBezTo>
                  <a:cubicBezTo>
                    <a:pt x="16208" y="13816"/>
                    <a:pt x="16259" y="13737"/>
                    <a:pt x="16303" y="13654"/>
                  </a:cubicBezTo>
                  <a:cubicBezTo>
                    <a:pt x="16314" y="13636"/>
                    <a:pt x="16323" y="13620"/>
                    <a:pt x="16333" y="13600"/>
                  </a:cubicBezTo>
                  <a:cubicBezTo>
                    <a:pt x="16339" y="13589"/>
                    <a:pt x="16346" y="13580"/>
                    <a:pt x="16352" y="13568"/>
                  </a:cubicBezTo>
                  <a:cubicBezTo>
                    <a:pt x="16393" y="13481"/>
                    <a:pt x="16428" y="13391"/>
                    <a:pt x="16457" y="13300"/>
                  </a:cubicBezTo>
                  <a:cubicBezTo>
                    <a:pt x="16464" y="13280"/>
                    <a:pt x="16470" y="13257"/>
                    <a:pt x="16477" y="13235"/>
                  </a:cubicBezTo>
                  <a:cubicBezTo>
                    <a:pt x="16487" y="13203"/>
                    <a:pt x="16498" y="13173"/>
                    <a:pt x="16507" y="13139"/>
                  </a:cubicBezTo>
                  <a:cubicBezTo>
                    <a:pt x="16524" y="13073"/>
                    <a:pt x="16535" y="13002"/>
                    <a:pt x="16547" y="12932"/>
                  </a:cubicBezTo>
                  <a:cubicBezTo>
                    <a:pt x="16552" y="12906"/>
                    <a:pt x="16558" y="12883"/>
                    <a:pt x="16562" y="12857"/>
                  </a:cubicBezTo>
                  <a:cubicBezTo>
                    <a:pt x="16579" y="12738"/>
                    <a:pt x="16590" y="12618"/>
                    <a:pt x="16595" y="12498"/>
                  </a:cubicBezTo>
                  <a:lnTo>
                    <a:pt x="16595" y="12447"/>
                  </a:lnTo>
                  <a:lnTo>
                    <a:pt x="16595" y="12379"/>
                  </a:lnTo>
                  <a:cubicBezTo>
                    <a:pt x="16596" y="12224"/>
                    <a:pt x="16589" y="12070"/>
                    <a:pt x="16573" y="11915"/>
                  </a:cubicBezTo>
                  <a:lnTo>
                    <a:pt x="16333" y="9612"/>
                  </a:lnTo>
                  <a:cubicBezTo>
                    <a:pt x="16245" y="8758"/>
                    <a:pt x="15766" y="8137"/>
                    <a:pt x="15116" y="7719"/>
                  </a:cubicBezTo>
                  <a:cubicBezTo>
                    <a:pt x="15463" y="7588"/>
                    <a:pt x="15783" y="7399"/>
                    <a:pt x="16056" y="7127"/>
                  </a:cubicBezTo>
                  <a:cubicBezTo>
                    <a:pt x="16124" y="7059"/>
                    <a:pt x="16188" y="6987"/>
                    <a:pt x="16247" y="6913"/>
                  </a:cubicBezTo>
                  <a:lnTo>
                    <a:pt x="16249" y="6909"/>
                  </a:lnTo>
                  <a:cubicBezTo>
                    <a:pt x="16303" y="6841"/>
                    <a:pt x="16353" y="6771"/>
                    <a:pt x="16399" y="6697"/>
                  </a:cubicBezTo>
                  <a:cubicBezTo>
                    <a:pt x="16409" y="6682"/>
                    <a:pt x="16416" y="6665"/>
                    <a:pt x="16425" y="6651"/>
                  </a:cubicBezTo>
                  <a:cubicBezTo>
                    <a:pt x="16459" y="6594"/>
                    <a:pt x="16492" y="6538"/>
                    <a:pt x="16519" y="6480"/>
                  </a:cubicBezTo>
                  <a:cubicBezTo>
                    <a:pt x="16520" y="6478"/>
                    <a:pt x="16522" y="6474"/>
                    <a:pt x="16523" y="6471"/>
                  </a:cubicBezTo>
                  <a:cubicBezTo>
                    <a:pt x="16532" y="6452"/>
                    <a:pt x="16540" y="6432"/>
                    <a:pt x="16548" y="6412"/>
                  </a:cubicBezTo>
                  <a:cubicBezTo>
                    <a:pt x="16572" y="6357"/>
                    <a:pt x="16596" y="6303"/>
                    <a:pt x="16615" y="6246"/>
                  </a:cubicBezTo>
                  <a:cubicBezTo>
                    <a:pt x="16625" y="6219"/>
                    <a:pt x="16633" y="6190"/>
                    <a:pt x="16642" y="6161"/>
                  </a:cubicBezTo>
                  <a:cubicBezTo>
                    <a:pt x="16652" y="6127"/>
                    <a:pt x="16664" y="6094"/>
                    <a:pt x="16673" y="6060"/>
                  </a:cubicBezTo>
                  <a:cubicBezTo>
                    <a:pt x="16676" y="6046"/>
                    <a:pt x="16678" y="6032"/>
                    <a:pt x="16681" y="6018"/>
                  </a:cubicBezTo>
                  <a:cubicBezTo>
                    <a:pt x="16691" y="5978"/>
                    <a:pt x="16698" y="5939"/>
                    <a:pt x="16705" y="5899"/>
                  </a:cubicBezTo>
                  <a:cubicBezTo>
                    <a:pt x="16713" y="5857"/>
                    <a:pt x="16720" y="5815"/>
                    <a:pt x="16726" y="5773"/>
                  </a:cubicBezTo>
                  <a:cubicBezTo>
                    <a:pt x="16731" y="5732"/>
                    <a:pt x="16734" y="5692"/>
                    <a:pt x="16737" y="5653"/>
                  </a:cubicBezTo>
                  <a:cubicBezTo>
                    <a:pt x="16739" y="5625"/>
                    <a:pt x="16743" y="5598"/>
                    <a:pt x="16744" y="5571"/>
                  </a:cubicBezTo>
                  <a:cubicBezTo>
                    <a:pt x="16744" y="5559"/>
                    <a:pt x="16743" y="5547"/>
                    <a:pt x="16743" y="5535"/>
                  </a:cubicBezTo>
                  <a:cubicBezTo>
                    <a:pt x="16746" y="5433"/>
                    <a:pt x="16743" y="5331"/>
                    <a:pt x="16733" y="5229"/>
                  </a:cubicBezTo>
                  <a:lnTo>
                    <a:pt x="16493" y="2924"/>
                  </a:lnTo>
                  <a:lnTo>
                    <a:pt x="16493" y="2924"/>
                  </a:lnTo>
                  <a:cubicBezTo>
                    <a:pt x="16494" y="2944"/>
                    <a:pt x="16493" y="2964"/>
                    <a:pt x="16494" y="2984"/>
                  </a:cubicBezTo>
                  <a:cubicBezTo>
                    <a:pt x="16435" y="2243"/>
                    <a:pt x="16044" y="1521"/>
                    <a:pt x="15409" y="1042"/>
                  </a:cubicBezTo>
                  <a:cubicBezTo>
                    <a:pt x="14481" y="345"/>
                    <a:pt x="13186" y="236"/>
                    <a:pt x="11927" y="236"/>
                  </a:cubicBezTo>
                  <a:cubicBezTo>
                    <a:pt x="11912" y="236"/>
                    <a:pt x="11898" y="236"/>
                    <a:pt x="11884" y="236"/>
                  </a:cubicBezTo>
                  <a:cubicBezTo>
                    <a:pt x="11621" y="236"/>
                    <a:pt x="11359" y="241"/>
                    <a:pt x="11102" y="246"/>
                  </a:cubicBezTo>
                  <a:cubicBezTo>
                    <a:pt x="10862" y="250"/>
                    <a:pt x="10627" y="254"/>
                    <a:pt x="10397" y="255"/>
                  </a:cubicBezTo>
                  <a:cubicBezTo>
                    <a:pt x="10246" y="255"/>
                    <a:pt x="10097" y="254"/>
                    <a:pt x="9954" y="249"/>
                  </a:cubicBezTo>
                  <a:cubicBezTo>
                    <a:pt x="8225" y="203"/>
                    <a:pt x="6399" y="1"/>
                    <a:pt x="4631" y="1"/>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6"/>
            <p:cNvSpPr/>
            <p:nvPr/>
          </p:nvSpPr>
          <p:spPr>
            <a:xfrm>
              <a:off x="3624525" y="360375"/>
              <a:ext cx="239000" cy="148250"/>
            </a:xfrm>
            <a:custGeom>
              <a:rect b="b" l="l" r="r" t="t"/>
              <a:pathLst>
                <a:path extrusionOk="0" h="5930" w="9560">
                  <a:moveTo>
                    <a:pt x="9249" y="1"/>
                  </a:moveTo>
                  <a:cubicBezTo>
                    <a:pt x="9318" y="669"/>
                    <a:pt x="9116" y="1357"/>
                    <a:pt x="8572" y="1898"/>
                  </a:cubicBezTo>
                  <a:cubicBezTo>
                    <a:pt x="7860" y="2609"/>
                    <a:pt x="6839" y="2758"/>
                    <a:pt x="5818" y="2760"/>
                  </a:cubicBezTo>
                  <a:cubicBezTo>
                    <a:pt x="5185" y="2760"/>
                    <a:pt x="4552" y="2704"/>
                    <a:pt x="3994" y="2689"/>
                  </a:cubicBezTo>
                  <a:cubicBezTo>
                    <a:pt x="3942" y="2688"/>
                    <a:pt x="3865" y="2686"/>
                    <a:pt x="3767" y="2686"/>
                  </a:cubicBezTo>
                  <a:cubicBezTo>
                    <a:pt x="2825" y="2688"/>
                    <a:pt x="0" y="2793"/>
                    <a:pt x="87" y="3626"/>
                  </a:cubicBezTo>
                  <a:lnTo>
                    <a:pt x="327" y="5929"/>
                  </a:lnTo>
                  <a:cubicBezTo>
                    <a:pt x="240" y="5098"/>
                    <a:pt x="3065" y="4992"/>
                    <a:pt x="4007" y="4991"/>
                  </a:cubicBezTo>
                  <a:cubicBezTo>
                    <a:pt x="4104" y="4991"/>
                    <a:pt x="4182" y="4992"/>
                    <a:pt x="4234" y="4994"/>
                  </a:cubicBezTo>
                  <a:cubicBezTo>
                    <a:pt x="4792" y="5008"/>
                    <a:pt x="5425" y="5064"/>
                    <a:pt x="6058" y="5064"/>
                  </a:cubicBezTo>
                  <a:cubicBezTo>
                    <a:pt x="7079" y="5064"/>
                    <a:pt x="8100" y="4914"/>
                    <a:pt x="8813" y="4203"/>
                  </a:cubicBezTo>
                  <a:cubicBezTo>
                    <a:pt x="9356" y="3660"/>
                    <a:pt x="9559" y="2973"/>
                    <a:pt x="9490" y="2306"/>
                  </a:cubicBezTo>
                  <a:lnTo>
                    <a:pt x="924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6"/>
            <p:cNvSpPr/>
            <p:nvPr/>
          </p:nvSpPr>
          <p:spPr>
            <a:xfrm>
              <a:off x="3855750" y="360375"/>
              <a:ext cx="6425" cy="66175"/>
            </a:xfrm>
            <a:custGeom>
              <a:rect b="b" l="l" r="r" t="t"/>
              <a:pathLst>
                <a:path extrusionOk="0" h="2647" w="257">
                  <a:moveTo>
                    <a:pt x="0" y="1"/>
                  </a:moveTo>
                  <a:lnTo>
                    <a:pt x="1" y="6"/>
                  </a:lnTo>
                  <a:lnTo>
                    <a:pt x="1" y="6"/>
                  </a:lnTo>
                  <a:cubicBezTo>
                    <a:pt x="1" y="4"/>
                    <a:pt x="1" y="2"/>
                    <a:pt x="0" y="1"/>
                  </a:cubicBezTo>
                  <a:close/>
                  <a:moveTo>
                    <a:pt x="1" y="6"/>
                  </a:moveTo>
                  <a:lnTo>
                    <a:pt x="1" y="6"/>
                  </a:lnTo>
                  <a:cubicBezTo>
                    <a:pt x="13" y="118"/>
                    <a:pt x="16" y="231"/>
                    <a:pt x="12" y="343"/>
                  </a:cubicBezTo>
                  <a:lnTo>
                    <a:pt x="251" y="2647"/>
                  </a:lnTo>
                  <a:cubicBezTo>
                    <a:pt x="256" y="2533"/>
                    <a:pt x="253" y="2418"/>
                    <a:pt x="241" y="2306"/>
                  </a:cubicBezTo>
                  <a:lnTo>
                    <a:pt x="1" y="6"/>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6"/>
            <p:cNvSpPr/>
            <p:nvPr/>
          </p:nvSpPr>
          <p:spPr>
            <a:xfrm>
              <a:off x="3854250" y="368950"/>
              <a:ext cx="7800" cy="69825"/>
            </a:xfrm>
            <a:custGeom>
              <a:rect b="b" l="l" r="r" t="t"/>
              <a:pathLst>
                <a:path extrusionOk="0" h="2793" w="312">
                  <a:moveTo>
                    <a:pt x="71" y="0"/>
                  </a:moveTo>
                  <a:cubicBezTo>
                    <a:pt x="65" y="165"/>
                    <a:pt x="41" y="329"/>
                    <a:pt x="0" y="489"/>
                  </a:cubicBezTo>
                  <a:lnTo>
                    <a:pt x="241" y="2793"/>
                  </a:lnTo>
                  <a:cubicBezTo>
                    <a:pt x="281" y="2633"/>
                    <a:pt x="305" y="2469"/>
                    <a:pt x="311" y="2304"/>
                  </a:cubicBezTo>
                  <a:lnTo>
                    <a:pt x="7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6"/>
            <p:cNvSpPr/>
            <p:nvPr/>
          </p:nvSpPr>
          <p:spPr>
            <a:xfrm>
              <a:off x="3850400" y="381150"/>
              <a:ext cx="9875" cy="68175"/>
            </a:xfrm>
            <a:custGeom>
              <a:rect b="b" l="l" r="r" t="t"/>
              <a:pathLst>
                <a:path extrusionOk="0" h="2727" w="395">
                  <a:moveTo>
                    <a:pt x="154" y="1"/>
                  </a:moveTo>
                  <a:cubicBezTo>
                    <a:pt x="117" y="146"/>
                    <a:pt x="65" y="287"/>
                    <a:pt x="1" y="421"/>
                  </a:cubicBezTo>
                  <a:lnTo>
                    <a:pt x="241" y="2726"/>
                  </a:lnTo>
                  <a:cubicBezTo>
                    <a:pt x="306" y="2592"/>
                    <a:pt x="357" y="2450"/>
                    <a:pt x="395" y="2306"/>
                  </a:cubicBezTo>
                  <a:lnTo>
                    <a:pt x="15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6"/>
            <p:cNvSpPr/>
            <p:nvPr/>
          </p:nvSpPr>
          <p:spPr>
            <a:xfrm>
              <a:off x="3843675" y="391700"/>
              <a:ext cx="12750" cy="68325"/>
            </a:xfrm>
            <a:custGeom>
              <a:rect b="b" l="l" r="r" t="t"/>
              <a:pathLst>
                <a:path extrusionOk="0" h="2733" w="510">
                  <a:moveTo>
                    <a:pt x="270" y="0"/>
                  </a:moveTo>
                  <a:cubicBezTo>
                    <a:pt x="196" y="152"/>
                    <a:pt x="106" y="296"/>
                    <a:pt x="1" y="428"/>
                  </a:cubicBezTo>
                  <a:lnTo>
                    <a:pt x="241" y="2733"/>
                  </a:lnTo>
                  <a:cubicBezTo>
                    <a:pt x="347" y="2600"/>
                    <a:pt x="437" y="2457"/>
                    <a:pt x="510" y="2304"/>
                  </a:cubicBezTo>
                  <a:lnTo>
                    <a:pt x="27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6"/>
            <p:cNvSpPr/>
            <p:nvPr/>
          </p:nvSpPr>
          <p:spPr>
            <a:xfrm>
              <a:off x="3628750" y="402400"/>
              <a:ext cx="220950" cy="99600"/>
            </a:xfrm>
            <a:custGeom>
              <a:rect b="b" l="l" r="r" t="t"/>
              <a:pathLst>
                <a:path extrusionOk="0" h="3984" w="8838">
                  <a:moveTo>
                    <a:pt x="8598" y="0"/>
                  </a:moveTo>
                  <a:cubicBezTo>
                    <a:pt x="8536" y="76"/>
                    <a:pt x="8471" y="149"/>
                    <a:pt x="8403" y="217"/>
                  </a:cubicBezTo>
                  <a:cubicBezTo>
                    <a:pt x="7691" y="928"/>
                    <a:pt x="6670" y="1077"/>
                    <a:pt x="5649" y="1079"/>
                  </a:cubicBezTo>
                  <a:cubicBezTo>
                    <a:pt x="5016" y="1079"/>
                    <a:pt x="4383" y="1023"/>
                    <a:pt x="3825" y="1008"/>
                  </a:cubicBezTo>
                  <a:cubicBezTo>
                    <a:pt x="3773" y="1007"/>
                    <a:pt x="3695" y="1005"/>
                    <a:pt x="3598" y="1005"/>
                  </a:cubicBezTo>
                  <a:cubicBezTo>
                    <a:pt x="2766" y="1007"/>
                    <a:pt x="469" y="1089"/>
                    <a:pt x="0" y="1680"/>
                  </a:cubicBezTo>
                  <a:lnTo>
                    <a:pt x="241" y="3984"/>
                  </a:lnTo>
                  <a:cubicBezTo>
                    <a:pt x="709" y="3393"/>
                    <a:pt x="3007" y="3311"/>
                    <a:pt x="3838" y="3310"/>
                  </a:cubicBezTo>
                  <a:cubicBezTo>
                    <a:pt x="3935" y="3310"/>
                    <a:pt x="4013" y="3311"/>
                    <a:pt x="4065" y="3313"/>
                  </a:cubicBezTo>
                  <a:cubicBezTo>
                    <a:pt x="4623" y="3327"/>
                    <a:pt x="5256" y="3383"/>
                    <a:pt x="5889" y="3383"/>
                  </a:cubicBezTo>
                  <a:cubicBezTo>
                    <a:pt x="6910" y="3383"/>
                    <a:pt x="7931" y="3233"/>
                    <a:pt x="8644" y="2522"/>
                  </a:cubicBezTo>
                  <a:cubicBezTo>
                    <a:pt x="8713" y="2453"/>
                    <a:pt x="8778" y="2381"/>
                    <a:pt x="8838" y="2305"/>
                  </a:cubicBezTo>
                  <a:lnTo>
                    <a:pt x="859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6"/>
            <p:cNvSpPr/>
            <p:nvPr/>
          </p:nvSpPr>
          <p:spPr>
            <a:xfrm>
              <a:off x="3627575" y="444400"/>
              <a:ext cx="7200" cy="59425"/>
            </a:xfrm>
            <a:custGeom>
              <a:rect b="b" l="l" r="r" t="t"/>
              <a:pathLst>
                <a:path extrusionOk="0" h="2377" w="288">
                  <a:moveTo>
                    <a:pt x="47" y="0"/>
                  </a:moveTo>
                  <a:cubicBezTo>
                    <a:pt x="29" y="23"/>
                    <a:pt x="14" y="47"/>
                    <a:pt x="1" y="72"/>
                  </a:cubicBezTo>
                  <a:lnTo>
                    <a:pt x="241" y="2376"/>
                  </a:lnTo>
                  <a:cubicBezTo>
                    <a:pt x="254" y="2351"/>
                    <a:pt x="270" y="2327"/>
                    <a:pt x="288" y="2305"/>
                  </a:cubicBezTo>
                  <a:lnTo>
                    <a:pt x="47"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6"/>
            <p:cNvSpPr/>
            <p:nvPr/>
          </p:nvSpPr>
          <p:spPr>
            <a:xfrm>
              <a:off x="3626875" y="446200"/>
              <a:ext cx="6725" cy="59500"/>
            </a:xfrm>
            <a:custGeom>
              <a:rect b="b" l="l" r="r" t="t"/>
              <a:pathLst>
                <a:path extrusionOk="0" h="2380" w="269">
                  <a:moveTo>
                    <a:pt x="29" y="0"/>
                  </a:moveTo>
                  <a:cubicBezTo>
                    <a:pt x="17" y="24"/>
                    <a:pt x="7" y="50"/>
                    <a:pt x="1" y="76"/>
                  </a:cubicBezTo>
                  <a:lnTo>
                    <a:pt x="241" y="2380"/>
                  </a:lnTo>
                  <a:cubicBezTo>
                    <a:pt x="247" y="2353"/>
                    <a:pt x="257" y="2328"/>
                    <a:pt x="269" y="2305"/>
                  </a:cubicBezTo>
                  <a:lnTo>
                    <a:pt x="2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6"/>
            <p:cNvSpPr/>
            <p:nvPr/>
          </p:nvSpPr>
          <p:spPr>
            <a:xfrm>
              <a:off x="3626650" y="448050"/>
              <a:ext cx="6275" cy="59525"/>
            </a:xfrm>
            <a:custGeom>
              <a:rect b="b" l="l" r="r" t="t"/>
              <a:pathLst>
                <a:path extrusionOk="0" h="2381" w="251">
                  <a:moveTo>
                    <a:pt x="10" y="1"/>
                  </a:moveTo>
                  <a:cubicBezTo>
                    <a:pt x="4" y="25"/>
                    <a:pt x="0" y="50"/>
                    <a:pt x="0" y="75"/>
                  </a:cubicBezTo>
                  <a:lnTo>
                    <a:pt x="241" y="2380"/>
                  </a:lnTo>
                  <a:cubicBezTo>
                    <a:pt x="241" y="2355"/>
                    <a:pt x="244" y="2330"/>
                    <a:pt x="250" y="2304"/>
                  </a:cubicBezTo>
                  <a:lnTo>
                    <a:pt x="1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6"/>
            <p:cNvSpPr/>
            <p:nvPr/>
          </p:nvSpPr>
          <p:spPr>
            <a:xfrm>
              <a:off x="3626650" y="449925"/>
              <a:ext cx="6075" cy="58725"/>
            </a:xfrm>
            <a:custGeom>
              <a:rect b="b" l="l" r="r" t="t"/>
              <a:pathLst>
                <a:path extrusionOk="0" h="2349" w="243">
                  <a:moveTo>
                    <a:pt x="0" y="0"/>
                  </a:moveTo>
                  <a:cubicBezTo>
                    <a:pt x="0" y="15"/>
                    <a:pt x="0" y="29"/>
                    <a:pt x="3" y="44"/>
                  </a:cubicBezTo>
                  <a:lnTo>
                    <a:pt x="241" y="2329"/>
                  </a:lnTo>
                  <a:lnTo>
                    <a:pt x="241" y="2329"/>
                  </a:lnTo>
                  <a:cubicBezTo>
                    <a:pt x="241" y="2321"/>
                    <a:pt x="241" y="2313"/>
                    <a:pt x="241" y="2305"/>
                  </a:cubicBezTo>
                  <a:lnTo>
                    <a:pt x="0" y="0"/>
                  </a:lnTo>
                  <a:close/>
                  <a:moveTo>
                    <a:pt x="241" y="2329"/>
                  </a:moveTo>
                  <a:cubicBezTo>
                    <a:pt x="241" y="2336"/>
                    <a:pt x="242" y="2342"/>
                    <a:pt x="243" y="2348"/>
                  </a:cubicBezTo>
                  <a:lnTo>
                    <a:pt x="241" y="2329"/>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6"/>
            <p:cNvSpPr/>
            <p:nvPr/>
          </p:nvSpPr>
          <p:spPr>
            <a:xfrm>
              <a:off x="3632700" y="527575"/>
              <a:ext cx="232400" cy="156650"/>
            </a:xfrm>
            <a:custGeom>
              <a:rect b="b" l="l" r="r" t="t"/>
              <a:pathLst>
                <a:path extrusionOk="0" h="6266" w="9296">
                  <a:moveTo>
                    <a:pt x="8761" y="0"/>
                  </a:moveTo>
                  <a:cubicBezTo>
                    <a:pt x="9056" y="2866"/>
                    <a:pt x="6626" y="3170"/>
                    <a:pt x="4251" y="3172"/>
                  </a:cubicBezTo>
                  <a:cubicBezTo>
                    <a:pt x="4219" y="3172"/>
                    <a:pt x="4186" y="3172"/>
                    <a:pt x="4153" y="3172"/>
                  </a:cubicBezTo>
                  <a:cubicBezTo>
                    <a:pt x="3873" y="3172"/>
                    <a:pt x="3593" y="3168"/>
                    <a:pt x="3321" y="3163"/>
                  </a:cubicBezTo>
                  <a:cubicBezTo>
                    <a:pt x="3020" y="3159"/>
                    <a:pt x="2729" y="3155"/>
                    <a:pt x="2450" y="3155"/>
                  </a:cubicBezTo>
                  <a:cubicBezTo>
                    <a:pt x="1891" y="3155"/>
                    <a:pt x="1385" y="3175"/>
                    <a:pt x="980" y="3254"/>
                  </a:cubicBezTo>
                  <a:cubicBezTo>
                    <a:pt x="348" y="3378"/>
                    <a:pt x="1" y="3665"/>
                    <a:pt x="31" y="3960"/>
                  </a:cubicBezTo>
                  <a:lnTo>
                    <a:pt x="271" y="6264"/>
                  </a:lnTo>
                  <a:lnTo>
                    <a:pt x="271" y="6264"/>
                  </a:lnTo>
                  <a:cubicBezTo>
                    <a:pt x="240" y="5968"/>
                    <a:pt x="589" y="5682"/>
                    <a:pt x="1220" y="5558"/>
                  </a:cubicBezTo>
                  <a:cubicBezTo>
                    <a:pt x="1625" y="5480"/>
                    <a:pt x="2132" y="5459"/>
                    <a:pt x="2690" y="5459"/>
                  </a:cubicBezTo>
                  <a:cubicBezTo>
                    <a:pt x="2969" y="5459"/>
                    <a:pt x="3261" y="5464"/>
                    <a:pt x="3561" y="5468"/>
                  </a:cubicBezTo>
                  <a:cubicBezTo>
                    <a:pt x="3865" y="5472"/>
                    <a:pt x="4178" y="5477"/>
                    <a:pt x="4492" y="5477"/>
                  </a:cubicBezTo>
                  <a:cubicBezTo>
                    <a:pt x="6866" y="5475"/>
                    <a:pt x="9296" y="5171"/>
                    <a:pt x="9002" y="2304"/>
                  </a:cubicBezTo>
                  <a:lnTo>
                    <a:pt x="8761" y="0"/>
                  </a:lnTo>
                  <a:close/>
                  <a:moveTo>
                    <a:pt x="271" y="6264"/>
                  </a:moveTo>
                  <a:cubicBezTo>
                    <a:pt x="271" y="6265"/>
                    <a:pt x="271" y="6265"/>
                    <a:pt x="271" y="6265"/>
                  </a:cubicBezTo>
                  <a:lnTo>
                    <a:pt x="271" y="626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6"/>
            <p:cNvSpPr/>
            <p:nvPr/>
          </p:nvSpPr>
          <p:spPr>
            <a:xfrm>
              <a:off x="3851750" y="527575"/>
              <a:ext cx="6725" cy="72175"/>
            </a:xfrm>
            <a:custGeom>
              <a:rect b="b" l="l" r="r" t="t"/>
              <a:pathLst>
                <a:path extrusionOk="0" h="2887" w="269">
                  <a:moveTo>
                    <a:pt x="1" y="0"/>
                  </a:moveTo>
                  <a:lnTo>
                    <a:pt x="2" y="11"/>
                  </a:lnTo>
                  <a:lnTo>
                    <a:pt x="2" y="11"/>
                  </a:lnTo>
                  <a:cubicBezTo>
                    <a:pt x="1" y="8"/>
                    <a:pt x="1" y="4"/>
                    <a:pt x="1" y="0"/>
                  </a:cubicBezTo>
                  <a:close/>
                  <a:moveTo>
                    <a:pt x="2" y="11"/>
                  </a:moveTo>
                  <a:cubicBezTo>
                    <a:pt x="21" y="201"/>
                    <a:pt x="28" y="392"/>
                    <a:pt x="22" y="583"/>
                  </a:cubicBezTo>
                  <a:lnTo>
                    <a:pt x="263" y="2886"/>
                  </a:lnTo>
                  <a:cubicBezTo>
                    <a:pt x="269" y="2692"/>
                    <a:pt x="261" y="2497"/>
                    <a:pt x="241" y="2304"/>
                  </a:cubicBezTo>
                  <a:lnTo>
                    <a:pt x="2" y="1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6"/>
            <p:cNvSpPr/>
            <p:nvPr/>
          </p:nvSpPr>
          <p:spPr>
            <a:xfrm>
              <a:off x="3850125" y="542125"/>
              <a:ext cx="8200" cy="73650"/>
            </a:xfrm>
            <a:custGeom>
              <a:rect b="b" l="l" r="r" t="t"/>
              <a:pathLst>
                <a:path extrusionOk="0" h="2946" w="328">
                  <a:moveTo>
                    <a:pt x="87" y="1"/>
                  </a:moveTo>
                  <a:lnTo>
                    <a:pt x="88" y="10"/>
                  </a:lnTo>
                  <a:lnTo>
                    <a:pt x="88" y="10"/>
                  </a:lnTo>
                  <a:cubicBezTo>
                    <a:pt x="88" y="7"/>
                    <a:pt x="88" y="4"/>
                    <a:pt x="89" y="1"/>
                  </a:cubicBezTo>
                  <a:close/>
                  <a:moveTo>
                    <a:pt x="88" y="10"/>
                  </a:moveTo>
                  <a:lnTo>
                    <a:pt x="88" y="10"/>
                  </a:lnTo>
                  <a:cubicBezTo>
                    <a:pt x="82" y="223"/>
                    <a:pt x="52" y="435"/>
                    <a:pt x="1" y="642"/>
                  </a:cubicBezTo>
                  <a:lnTo>
                    <a:pt x="240" y="2946"/>
                  </a:lnTo>
                  <a:cubicBezTo>
                    <a:pt x="293" y="2736"/>
                    <a:pt x="322" y="2522"/>
                    <a:pt x="328" y="2306"/>
                  </a:cubicBezTo>
                  <a:lnTo>
                    <a:pt x="88" y="1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6"/>
            <p:cNvSpPr/>
            <p:nvPr/>
          </p:nvSpPr>
          <p:spPr>
            <a:xfrm>
              <a:off x="3846225" y="558125"/>
              <a:ext cx="9900" cy="68375"/>
            </a:xfrm>
            <a:custGeom>
              <a:rect b="b" l="l" r="r" t="t"/>
              <a:pathLst>
                <a:path extrusionOk="0" h="2735" w="396">
                  <a:moveTo>
                    <a:pt x="157" y="1"/>
                  </a:moveTo>
                  <a:cubicBezTo>
                    <a:pt x="118" y="149"/>
                    <a:pt x="67" y="293"/>
                    <a:pt x="1" y="430"/>
                  </a:cubicBezTo>
                  <a:lnTo>
                    <a:pt x="241" y="2735"/>
                  </a:lnTo>
                  <a:cubicBezTo>
                    <a:pt x="307" y="2596"/>
                    <a:pt x="359" y="2454"/>
                    <a:pt x="396" y="2306"/>
                  </a:cubicBezTo>
                  <a:lnTo>
                    <a:pt x="157"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6"/>
            <p:cNvSpPr/>
            <p:nvPr/>
          </p:nvSpPr>
          <p:spPr>
            <a:xfrm>
              <a:off x="3840225" y="568850"/>
              <a:ext cx="12025" cy="67225"/>
            </a:xfrm>
            <a:custGeom>
              <a:rect b="b" l="l" r="r" t="t"/>
              <a:pathLst>
                <a:path extrusionOk="0" h="2689" w="481">
                  <a:moveTo>
                    <a:pt x="241" y="1"/>
                  </a:moveTo>
                  <a:cubicBezTo>
                    <a:pt x="175" y="138"/>
                    <a:pt x="94" y="266"/>
                    <a:pt x="0" y="384"/>
                  </a:cubicBezTo>
                  <a:lnTo>
                    <a:pt x="241" y="2689"/>
                  </a:lnTo>
                  <a:cubicBezTo>
                    <a:pt x="334" y="2570"/>
                    <a:pt x="415" y="2441"/>
                    <a:pt x="481" y="2306"/>
                  </a:cubicBezTo>
                  <a:lnTo>
                    <a:pt x="24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6"/>
            <p:cNvSpPr/>
            <p:nvPr/>
          </p:nvSpPr>
          <p:spPr>
            <a:xfrm>
              <a:off x="3635900" y="578425"/>
              <a:ext cx="210350" cy="98425"/>
            </a:xfrm>
            <a:custGeom>
              <a:rect b="b" l="l" r="r" t="t"/>
              <a:pathLst>
                <a:path extrusionOk="0" h="3937" w="8414">
                  <a:moveTo>
                    <a:pt x="8173" y="1"/>
                  </a:moveTo>
                  <a:cubicBezTo>
                    <a:pt x="7382" y="995"/>
                    <a:pt x="5741" y="1137"/>
                    <a:pt x="4125" y="1138"/>
                  </a:cubicBezTo>
                  <a:cubicBezTo>
                    <a:pt x="4097" y="1138"/>
                    <a:pt x="4070" y="1138"/>
                    <a:pt x="4042" y="1138"/>
                  </a:cubicBezTo>
                  <a:cubicBezTo>
                    <a:pt x="3756" y="1138"/>
                    <a:pt x="3472" y="1133"/>
                    <a:pt x="3194" y="1129"/>
                  </a:cubicBezTo>
                  <a:cubicBezTo>
                    <a:pt x="2894" y="1125"/>
                    <a:pt x="2602" y="1121"/>
                    <a:pt x="2323" y="1121"/>
                  </a:cubicBezTo>
                  <a:cubicBezTo>
                    <a:pt x="1765" y="1121"/>
                    <a:pt x="1258" y="1141"/>
                    <a:pt x="853" y="1220"/>
                  </a:cubicBezTo>
                  <a:cubicBezTo>
                    <a:pt x="437" y="1302"/>
                    <a:pt x="143" y="1454"/>
                    <a:pt x="0" y="1633"/>
                  </a:cubicBezTo>
                  <a:lnTo>
                    <a:pt x="240" y="3937"/>
                  </a:lnTo>
                  <a:cubicBezTo>
                    <a:pt x="383" y="3758"/>
                    <a:pt x="678" y="3606"/>
                    <a:pt x="1093" y="3524"/>
                  </a:cubicBezTo>
                  <a:cubicBezTo>
                    <a:pt x="1498" y="3446"/>
                    <a:pt x="2005" y="3425"/>
                    <a:pt x="2563" y="3425"/>
                  </a:cubicBezTo>
                  <a:cubicBezTo>
                    <a:pt x="2842" y="3425"/>
                    <a:pt x="3134" y="3430"/>
                    <a:pt x="3434" y="3434"/>
                  </a:cubicBezTo>
                  <a:cubicBezTo>
                    <a:pt x="3738" y="3438"/>
                    <a:pt x="4051" y="3443"/>
                    <a:pt x="4365" y="3443"/>
                  </a:cubicBezTo>
                  <a:cubicBezTo>
                    <a:pt x="5982" y="3441"/>
                    <a:pt x="7623" y="3300"/>
                    <a:pt x="8414" y="2306"/>
                  </a:cubicBezTo>
                  <a:lnTo>
                    <a:pt x="817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6"/>
            <p:cNvSpPr/>
            <p:nvPr/>
          </p:nvSpPr>
          <p:spPr>
            <a:xfrm>
              <a:off x="3634425" y="619250"/>
              <a:ext cx="7500" cy="59925"/>
            </a:xfrm>
            <a:custGeom>
              <a:rect b="b" l="l" r="r" t="t"/>
              <a:pathLst>
                <a:path extrusionOk="0" h="2397" w="300">
                  <a:moveTo>
                    <a:pt x="59" y="0"/>
                  </a:moveTo>
                  <a:cubicBezTo>
                    <a:pt x="36" y="29"/>
                    <a:pt x="16" y="60"/>
                    <a:pt x="0" y="93"/>
                  </a:cubicBezTo>
                  <a:lnTo>
                    <a:pt x="241" y="2396"/>
                  </a:lnTo>
                  <a:cubicBezTo>
                    <a:pt x="256" y="2364"/>
                    <a:pt x="277" y="2333"/>
                    <a:pt x="299" y="2305"/>
                  </a:cubicBezTo>
                  <a:lnTo>
                    <a:pt x="5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6"/>
            <p:cNvSpPr/>
            <p:nvPr/>
          </p:nvSpPr>
          <p:spPr>
            <a:xfrm>
              <a:off x="3633700" y="621550"/>
              <a:ext cx="6750" cy="59550"/>
            </a:xfrm>
            <a:custGeom>
              <a:rect b="b" l="l" r="r" t="t"/>
              <a:pathLst>
                <a:path extrusionOk="0" h="2382" w="270">
                  <a:moveTo>
                    <a:pt x="29" y="1"/>
                  </a:moveTo>
                  <a:cubicBezTo>
                    <a:pt x="17" y="25"/>
                    <a:pt x="8" y="51"/>
                    <a:pt x="1" y="76"/>
                  </a:cubicBezTo>
                  <a:lnTo>
                    <a:pt x="241" y="2381"/>
                  </a:lnTo>
                  <a:cubicBezTo>
                    <a:pt x="248" y="2355"/>
                    <a:pt x="258" y="2329"/>
                    <a:pt x="270" y="2304"/>
                  </a:cubicBezTo>
                  <a:lnTo>
                    <a:pt x="2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6"/>
            <p:cNvSpPr/>
            <p:nvPr/>
          </p:nvSpPr>
          <p:spPr>
            <a:xfrm>
              <a:off x="3633425" y="623475"/>
              <a:ext cx="6300" cy="59575"/>
            </a:xfrm>
            <a:custGeom>
              <a:rect b="b" l="l" r="r" t="t"/>
              <a:pathLst>
                <a:path extrusionOk="0" h="2383" w="252">
                  <a:moveTo>
                    <a:pt x="12" y="0"/>
                  </a:moveTo>
                  <a:cubicBezTo>
                    <a:pt x="4" y="26"/>
                    <a:pt x="1" y="52"/>
                    <a:pt x="1" y="79"/>
                  </a:cubicBezTo>
                  <a:lnTo>
                    <a:pt x="241" y="2382"/>
                  </a:lnTo>
                  <a:cubicBezTo>
                    <a:pt x="241" y="2356"/>
                    <a:pt x="245" y="2329"/>
                    <a:pt x="252" y="2304"/>
                  </a:cubicBezTo>
                  <a:lnTo>
                    <a:pt x="1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6"/>
            <p:cNvSpPr/>
            <p:nvPr/>
          </p:nvSpPr>
          <p:spPr>
            <a:xfrm>
              <a:off x="3633400" y="625425"/>
              <a:ext cx="6100" cy="58800"/>
            </a:xfrm>
            <a:custGeom>
              <a:rect b="b" l="l" r="r" t="t"/>
              <a:pathLst>
                <a:path extrusionOk="0" h="2352" w="244">
                  <a:moveTo>
                    <a:pt x="2" y="1"/>
                  </a:moveTo>
                  <a:cubicBezTo>
                    <a:pt x="1" y="16"/>
                    <a:pt x="2" y="31"/>
                    <a:pt x="3" y="46"/>
                  </a:cubicBezTo>
                  <a:lnTo>
                    <a:pt x="243" y="2351"/>
                  </a:lnTo>
                  <a:cubicBezTo>
                    <a:pt x="242" y="2335"/>
                    <a:pt x="241" y="2320"/>
                    <a:pt x="242" y="2304"/>
                  </a:cubicBezTo>
                  <a:lnTo>
                    <a:pt x="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6"/>
            <p:cNvSpPr/>
            <p:nvPr/>
          </p:nvSpPr>
          <p:spPr>
            <a:xfrm>
              <a:off x="3438075" y="287300"/>
              <a:ext cx="474700" cy="523175"/>
            </a:xfrm>
            <a:custGeom>
              <a:rect b="b" l="l" r="r" t="t"/>
              <a:pathLst>
                <a:path extrusionOk="0" h="20927" w="18988">
                  <a:moveTo>
                    <a:pt x="4861" y="0"/>
                  </a:moveTo>
                  <a:cubicBezTo>
                    <a:pt x="4851" y="0"/>
                    <a:pt x="4841" y="0"/>
                    <a:pt x="4830" y="0"/>
                  </a:cubicBezTo>
                  <a:cubicBezTo>
                    <a:pt x="4317" y="0"/>
                    <a:pt x="3809" y="18"/>
                    <a:pt x="3311" y="62"/>
                  </a:cubicBezTo>
                  <a:cubicBezTo>
                    <a:pt x="1784" y="194"/>
                    <a:pt x="1322" y="1123"/>
                    <a:pt x="1164" y="2264"/>
                  </a:cubicBezTo>
                  <a:cubicBezTo>
                    <a:pt x="787" y="3570"/>
                    <a:pt x="724" y="5004"/>
                    <a:pt x="614" y="6314"/>
                  </a:cubicBezTo>
                  <a:cubicBezTo>
                    <a:pt x="437" y="8483"/>
                    <a:pt x="290" y="10671"/>
                    <a:pt x="264" y="12847"/>
                  </a:cubicBezTo>
                  <a:cubicBezTo>
                    <a:pt x="226" y="15957"/>
                    <a:pt x="1" y="19828"/>
                    <a:pt x="3842" y="20571"/>
                  </a:cubicBezTo>
                  <a:cubicBezTo>
                    <a:pt x="5163" y="20830"/>
                    <a:pt x="6532" y="20927"/>
                    <a:pt x="7892" y="20927"/>
                  </a:cubicBezTo>
                  <a:cubicBezTo>
                    <a:pt x="7909" y="20927"/>
                    <a:pt x="7925" y="20927"/>
                    <a:pt x="7942" y="20927"/>
                  </a:cubicBezTo>
                  <a:cubicBezTo>
                    <a:pt x="8580" y="20927"/>
                    <a:pt x="9215" y="20905"/>
                    <a:pt x="9845" y="20869"/>
                  </a:cubicBezTo>
                  <a:cubicBezTo>
                    <a:pt x="11551" y="20770"/>
                    <a:pt x="13594" y="20739"/>
                    <a:pt x="15218" y="20129"/>
                  </a:cubicBezTo>
                  <a:cubicBezTo>
                    <a:pt x="17626" y="19226"/>
                    <a:pt x="18987" y="15557"/>
                    <a:pt x="16026" y="14364"/>
                  </a:cubicBezTo>
                  <a:cubicBezTo>
                    <a:pt x="15432" y="14125"/>
                    <a:pt x="14747" y="14049"/>
                    <a:pt x="14045" y="14049"/>
                  </a:cubicBezTo>
                  <a:cubicBezTo>
                    <a:pt x="13053" y="14050"/>
                    <a:pt x="12021" y="14204"/>
                    <a:pt x="11142" y="14263"/>
                  </a:cubicBezTo>
                  <a:cubicBezTo>
                    <a:pt x="10677" y="14295"/>
                    <a:pt x="10181" y="14360"/>
                    <a:pt x="9696" y="14360"/>
                  </a:cubicBezTo>
                  <a:cubicBezTo>
                    <a:pt x="9367" y="14360"/>
                    <a:pt x="9043" y="14331"/>
                    <a:pt x="8737" y="14244"/>
                  </a:cubicBezTo>
                  <a:cubicBezTo>
                    <a:pt x="7400" y="13862"/>
                    <a:pt x="7609" y="13092"/>
                    <a:pt x="8766" y="12864"/>
                  </a:cubicBezTo>
                  <a:cubicBezTo>
                    <a:pt x="9171" y="12786"/>
                    <a:pt x="9678" y="12765"/>
                    <a:pt x="10236" y="12765"/>
                  </a:cubicBezTo>
                  <a:cubicBezTo>
                    <a:pt x="10515" y="12765"/>
                    <a:pt x="10807" y="12769"/>
                    <a:pt x="11107" y="12774"/>
                  </a:cubicBezTo>
                  <a:cubicBezTo>
                    <a:pt x="11411" y="12778"/>
                    <a:pt x="11724" y="12783"/>
                    <a:pt x="12038" y="12783"/>
                  </a:cubicBezTo>
                  <a:cubicBezTo>
                    <a:pt x="14412" y="12780"/>
                    <a:pt x="16842" y="12477"/>
                    <a:pt x="16548" y="9610"/>
                  </a:cubicBezTo>
                  <a:cubicBezTo>
                    <a:pt x="16399" y="8151"/>
                    <a:pt x="15105" y="7363"/>
                    <a:pt x="13764" y="7127"/>
                  </a:cubicBezTo>
                  <a:cubicBezTo>
                    <a:pt x="13424" y="7070"/>
                    <a:pt x="13081" y="7041"/>
                    <a:pt x="12737" y="7041"/>
                  </a:cubicBezTo>
                  <a:cubicBezTo>
                    <a:pt x="12723" y="7041"/>
                    <a:pt x="12710" y="7041"/>
                    <a:pt x="12696" y="7041"/>
                  </a:cubicBezTo>
                  <a:cubicBezTo>
                    <a:pt x="12100" y="7042"/>
                    <a:pt x="11508" y="7112"/>
                    <a:pt x="10906" y="7179"/>
                  </a:cubicBezTo>
                  <a:cubicBezTo>
                    <a:pt x="10435" y="7233"/>
                    <a:pt x="9726" y="7389"/>
                    <a:pt x="9076" y="7389"/>
                  </a:cubicBezTo>
                  <a:cubicBezTo>
                    <a:pt x="8607" y="7389"/>
                    <a:pt x="8173" y="7310"/>
                    <a:pt x="7881" y="7052"/>
                  </a:cubicBezTo>
                  <a:cubicBezTo>
                    <a:pt x="6417" y="5757"/>
                    <a:pt x="10120" y="5612"/>
                    <a:pt x="11225" y="5611"/>
                  </a:cubicBezTo>
                  <a:cubicBezTo>
                    <a:pt x="11253" y="5610"/>
                    <a:pt x="11281" y="5610"/>
                    <a:pt x="11306" y="5610"/>
                  </a:cubicBezTo>
                  <a:cubicBezTo>
                    <a:pt x="11367" y="5610"/>
                    <a:pt x="11416" y="5611"/>
                    <a:pt x="11453" y="5612"/>
                  </a:cubicBezTo>
                  <a:cubicBezTo>
                    <a:pt x="12011" y="5627"/>
                    <a:pt x="12644" y="5683"/>
                    <a:pt x="13277" y="5683"/>
                  </a:cubicBezTo>
                  <a:cubicBezTo>
                    <a:pt x="14297" y="5681"/>
                    <a:pt x="15318" y="5532"/>
                    <a:pt x="16031" y="4821"/>
                  </a:cubicBezTo>
                  <a:cubicBezTo>
                    <a:pt x="17159" y="3696"/>
                    <a:pt x="16817" y="1940"/>
                    <a:pt x="15624" y="1042"/>
                  </a:cubicBezTo>
                  <a:cubicBezTo>
                    <a:pt x="14694" y="343"/>
                    <a:pt x="13401" y="235"/>
                    <a:pt x="12141" y="235"/>
                  </a:cubicBezTo>
                  <a:cubicBezTo>
                    <a:pt x="12127" y="235"/>
                    <a:pt x="12113" y="235"/>
                    <a:pt x="12099" y="235"/>
                  </a:cubicBezTo>
                  <a:cubicBezTo>
                    <a:pt x="11836" y="235"/>
                    <a:pt x="11573" y="239"/>
                    <a:pt x="11317" y="244"/>
                  </a:cubicBezTo>
                  <a:cubicBezTo>
                    <a:pt x="11078" y="249"/>
                    <a:pt x="10840" y="254"/>
                    <a:pt x="10612" y="254"/>
                  </a:cubicBezTo>
                  <a:cubicBezTo>
                    <a:pt x="10461" y="254"/>
                    <a:pt x="10312" y="253"/>
                    <a:pt x="10169" y="248"/>
                  </a:cubicBezTo>
                  <a:cubicBezTo>
                    <a:pt x="8445" y="201"/>
                    <a:pt x="6624" y="0"/>
                    <a:pt x="4861"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6"/>
            <p:cNvSpPr/>
            <p:nvPr/>
          </p:nvSpPr>
          <p:spPr>
            <a:xfrm>
              <a:off x="3446275" y="690925"/>
              <a:ext cx="444150" cy="177200"/>
            </a:xfrm>
            <a:custGeom>
              <a:rect b="b" l="l" r="r" t="t"/>
              <a:pathLst>
                <a:path extrusionOk="0" h="7088" w="17766">
                  <a:moveTo>
                    <a:pt x="1" y="0"/>
                  </a:moveTo>
                  <a:lnTo>
                    <a:pt x="1" y="0"/>
                  </a:lnTo>
                  <a:cubicBezTo>
                    <a:pt x="1" y="2"/>
                    <a:pt x="1" y="5"/>
                    <a:pt x="1" y="7"/>
                  </a:cubicBezTo>
                  <a:lnTo>
                    <a:pt x="1" y="7"/>
                  </a:lnTo>
                  <a:lnTo>
                    <a:pt x="1" y="0"/>
                  </a:lnTo>
                  <a:close/>
                  <a:moveTo>
                    <a:pt x="17373" y="263"/>
                  </a:moveTo>
                  <a:lnTo>
                    <a:pt x="17373" y="264"/>
                  </a:lnTo>
                  <a:lnTo>
                    <a:pt x="17373" y="264"/>
                  </a:lnTo>
                  <a:cubicBezTo>
                    <a:pt x="17373" y="264"/>
                    <a:pt x="17373" y="263"/>
                    <a:pt x="17373" y="263"/>
                  </a:cubicBezTo>
                  <a:close/>
                  <a:moveTo>
                    <a:pt x="1" y="7"/>
                  </a:moveTo>
                  <a:lnTo>
                    <a:pt x="241" y="2304"/>
                  </a:lnTo>
                  <a:cubicBezTo>
                    <a:pt x="458" y="4396"/>
                    <a:pt x="1224" y="6242"/>
                    <a:pt x="3753" y="6732"/>
                  </a:cubicBezTo>
                  <a:cubicBezTo>
                    <a:pt x="5084" y="6991"/>
                    <a:pt x="6460" y="7088"/>
                    <a:pt x="7829" y="7088"/>
                  </a:cubicBezTo>
                  <a:cubicBezTo>
                    <a:pt x="7837" y="7088"/>
                    <a:pt x="7846" y="7088"/>
                    <a:pt x="7854" y="7088"/>
                  </a:cubicBezTo>
                  <a:cubicBezTo>
                    <a:pt x="8492" y="7086"/>
                    <a:pt x="9127" y="7065"/>
                    <a:pt x="9757" y="7029"/>
                  </a:cubicBezTo>
                  <a:cubicBezTo>
                    <a:pt x="11463" y="6930"/>
                    <a:pt x="13506" y="6899"/>
                    <a:pt x="15130" y="6290"/>
                  </a:cubicBezTo>
                  <a:cubicBezTo>
                    <a:pt x="16658" y="5716"/>
                    <a:pt x="17765" y="4030"/>
                    <a:pt x="17613" y="2568"/>
                  </a:cubicBezTo>
                  <a:lnTo>
                    <a:pt x="17373" y="264"/>
                  </a:lnTo>
                  <a:lnTo>
                    <a:pt x="17373" y="264"/>
                  </a:lnTo>
                  <a:cubicBezTo>
                    <a:pt x="17525" y="1725"/>
                    <a:pt x="16418" y="3412"/>
                    <a:pt x="14890" y="3985"/>
                  </a:cubicBezTo>
                  <a:cubicBezTo>
                    <a:pt x="13266" y="4594"/>
                    <a:pt x="11223" y="4627"/>
                    <a:pt x="9517" y="4724"/>
                  </a:cubicBezTo>
                  <a:cubicBezTo>
                    <a:pt x="8887" y="4760"/>
                    <a:pt x="8252" y="4782"/>
                    <a:pt x="7614" y="4783"/>
                  </a:cubicBezTo>
                  <a:cubicBezTo>
                    <a:pt x="7606" y="4783"/>
                    <a:pt x="7597" y="4783"/>
                    <a:pt x="7589" y="4783"/>
                  </a:cubicBezTo>
                  <a:cubicBezTo>
                    <a:pt x="6219" y="4783"/>
                    <a:pt x="4843" y="4686"/>
                    <a:pt x="3512" y="4427"/>
                  </a:cubicBezTo>
                  <a:cubicBezTo>
                    <a:pt x="987" y="3938"/>
                    <a:pt x="220" y="2095"/>
                    <a:pt x="1" y="7"/>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6"/>
            <p:cNvSpPr/>
            <p:nvPr/>
          </p:nvSpPr>
          <p:spPr>
            <a:xfrm>
              <a:off x="3878450" y="706825"/>
              <a:ext cx="8450" cy="74125"/>
            </a:xfrm>
            <a:custGeom>
              <a:rect b="b" l="l" r="r" t="t"/>
              <a:pathLst>
                <a:path extrusionOk="0" h="2965" w="338">
                  <a:moveTo>
                    <a:pt x="98" y="1"/>
                  </a:moveTo>
                  <a:cubicBezTo>
                    <a:pt x="89" y="223"/>
                    <a:pt x="56" y="445"/>
                    <a:pt x="0" y="661"/>
                  </a:cubicBezTo>
                  <a:lnTo>
                    <a:pt x="241" y="2965"/>
                  </a:lnTo>
                  <a:cubicBezTo>
                    <a:pt x="296" y="2749"/>
                    <a:pt x="330" y="2528"/>
                    <a:pt x="338" y="2305"/>
                  </a:cubicBezTo>
                  <a:lnTo>
                    <a:pt x="98"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6"/>
            <p:cNvSpPr/>
            <p:nvPr/>
          </p:nvSpPr>
          <p:spPr>
            <a:xfrm>
              <a:off x="3872150" y="723350"/>
              <a:ext cx="12325" cy="74675"/>
            </a:xfrm>
            <a:custGeom>
              <a:rect b="b" l="l" r="r" t="t"/>
              <a:pathLst>
                <a:path extrusionOk="0" h="2987" w="493">
                  <a:moveTo>
                    <a:pt x="252" y="0"/>
                  </a:moveTo>
                  <a:cubicBezTo>
                    <a:pt x="190" y="236"/>
                    <a:pt x="106" y="464"/>
                    <a:pt x="0" y="682"/>
                  </a:cubicBezTo>
                  <a:lnTo>
                    <a:pt x="240" y="2986"/>
                  </a:lnTo>
                  <a:cubicBezTo>
                    <a:pt x="346" y="2767"/>
                    <a:pt x="430" y="2539"/>
                    <a:pt x="493" y="2304"/>
                  </a:cubicBezTo>
                  <a:lnTo>
                    <a:pt x="25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6"/>
            <p:cNvSpPr/>
            <p:nvPr/>
          </p:nvSpPr>
          <p:spPr>
            <a:xfrm>
              <a:off x="3860125" y="740400"/>
              <a:ext cx="18050" cy="76675"/>
            </a:xfrm>
            <a:custGeom>
              <a:rect b="b" l="l" r="r" t="t"/>
              <a:pathLst>
                <a:path extrusionOk="0" h="3067" w="722">
                  <a:moveTo>
                    <a:pt x="481" y="0"/>
                  </a:moveTo>
                  <a:cubicBezTo>
                    <a:pt x="349" y="271"/>
                    <a:pt x="188" y="527"/>
                    <a:pt x="1" y="763"/>
                  </a:cubicBezTo>
                  <a:lnTo>
                    <a:pt x="241" y="3067"/>
                  </a:lnTo>
                  <a:cubicBezTo>
                    <a:pt x="428" y="2831"/>
                    <a:pt x="589" y="2576"/>
                    <a:pt x="721" y="2305"/>
                  </a:cubicBezTo>
                  <a:lnTo>
                    <a:pt x="48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6"/>
            <p:cNvSpPr/>
            <p:nvPr/>
          </p:nvSpPr>
          <p:spPr>
            <a:xfrm>
              <a:off x="3446275" y="690875"/>
              <a:ext cx="419875" cy="177225"/>
            </a:xfrm>
            <a:custGeom>
              <a:rect b="b" l="l" r="r" t="t"/>
              <a:pathLst>
                <a:path extrusionOk="0" h="7089" w="16795">
                  <a:moveTo>
                    <a:pt x="1" y="1"/>
                  </a:moveTo>
                  <a:lnTo>
                    <a:pt x="1" y="1"/>
                  </a:lnTo>
                  <a:cubicBezTo>
                    <a:pt x="1" y="3"/>
                    <a:pt x="1" y="6"/>
                    <a:pt x="1" y="8"/>
                  </a:cubicBezTo>
                  <a:lnTo>
                    <a:pt x="1" y="8"/>
                  </a:lnTo>
                  <a:lnTo>
                    <a:pt x="1" y="1"/>
                  </a:lnTo>
                  <a:close/>
                  <a:moveTo>
                    <a:pt x="1" y="8"/>
                  </a:moveTo>
                  <a:lnTo>
                    <a:pt x="241" y="2306"/>
                  </a:lnTo>
                  <a:cubicBezTo>
                    <a:pt x="458" y="4397"/>
                    <a:pt x="1224" y="6243"/>
                    <a:pt x="3753" y="6733"/>
                  </a:cubicBezTo>
                  <a:cubicBezTo>
                    <a:pt x="5076" y="6990"/>
                    <a:pt x="6443" y="7088"/>
                    <a:pt x="7805" y="7088"/>
                  </a:cubicBezTo>
                  <a:cubicBezTo>
                    <a:pt x="7821" y="7088"/>
                    <a:pt x="7838" y="7088"/>
                    <a:pt x="7854" y="7088"/>
                  </a:cubicBezTo>
                  <a:cubicBezTo>
                    <a:pt x="8492" y="7088"/>
                    <a:pt x="9127" y="7067"/>
                    <a:pt x="9757" y="7030"/>
                  </a:cubicBezTo>
                  <a:cubicBezTo>
                    <a:pt x="11463" y="6932"/>
                    <a:pt x="13506" y="6901"/>
                    <a:pt x="15130" y="6291"/>
                  </a:cubicBezTo>
                  <a:cubicBezTo>
                    <a:pt x="15785" y="6046"/>
                    <a:pt x="16361" y="5597"/>
                    <a:pt x="16795" y="5048"/>
                  </a:cubicBezTo>
                  <a:lnTo>
                    <a:pt x="16555" y="2744"/>
                  </a:lnTo>
                  <a:cubicBezTo>
                    <a:pt x="16121" y="3292"/>
                    <a:pt x="15543" y="3741"/>
                    <a:pt x="14890" y="3987"/>
                  </a:cubicBezTo>
                  <a:cubicBezTo>
                    <a:pt x="13266" y="4596"/>
                    <a:pt x="11223" y="4627"/>
                    <a:pt x="9517" y="4726"/>
                  </a:cubicBezTo>
                  <a:cubicBezTo>
                    <a:pt x="8887" y="4762"/>
                    <a:pt x="8252" y="4784"/>
                    <a:pt x="7614" y="4785"/>
                  </a:cubicBezTo>
                  <a:cubicBezTo>
                    <a:pt x="7606" y="4785"/>
                    <a:pt x="7597" y="4785"/>
                    <a:pt x="7589" y="4785"/>
                  </a:cubicBezTo>
                  <a:cubicBezTo>
                    <a:pt x="6219" y="4785"/>
                    <a:pt x="4843" y="4688"/>
                    <a:pt x="3512" y="4429"/>
                  </a:cubicBezTo>
                  <a:cubicBezTo>
                    <a:pt x="987" y="3940"/>
                    <a:pt x="220" y="2097"/>
                    <a:pt x="1" y="8"/>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6"/>
            <p:cNvSpPr/>
            <p:nvPr/>
          </p:nvSpPr>
          <p:spPr>
            <a:xfrm>
              <a:off x="3474825" y="317050"/>
              <a:ext cx="358825" cy="488925"/>
            </a:xfrm>
            <a:custGeom>
              <a:rect b="b" l="l" r="r" t="t"/>
              <a:pathLst>
                <a:path extrusionOk="0" h="19557" w="14353">
                  <a:moveTo>
                    <a:pt x="6558" y="931"/>
                  </a:moveTo>
                  <a:cubicBezTo>
                    <a:pt x="6853" y="931"/>
                    <a:pt x="7139" y="934"/>
                    <a:pt x="7405" y="934"/>
                  </a:cubicBezTo>
                  <a:cubicBezTo>
                    <a:pt x="8239" y="934"/>
                    <a:pt x="9075" y="973"/>
                    <a:pt x="9905" y="1050"/>
                  </a:cubicBezTo>
                  <a:cubicBezTo>
                    <a:pt x="10348" y="1091"/>
                    <a:pt x="10796" y="1121"/>
                    <a:pt x="11231" y="1222"/>
                  </a:cubicBezTo>
                  <a:cubicBezTo>
                    <a:pt x="11532" y="1275"/>
                    <a:pt x="11825" y="1367"/>
                    <a:pt x="12101" y="1498"/>
                  </a:cubicBezTo>
                  <a:lnTo>
                    <a:pt x="11673" y="2787"/>
                  </a:lnTo>
                  <a:cubicBezTo>
                    <a:pt x="11170" y="2895"/>
                    <a:pt x="10646" y="2923"/>
                    <a:pt x="10116" y="2923"/>
                  </a:cubicBezTo>
                  <a:cubicBezTo>
                    <a:pt x="9576" y="2923"/>
                    <a:pt x="9029" y="2894"/>
                    <a:pt x="8492" y="2894"/>
                  </a:cubicBezTo>
                  <a:cubicBezTo>
                    <a:pt x="7311" y="2894"/>
                    <a:pt x="6172" y="3031"/>
                    <a:pt x="5239" y="3906"/>
                  </a:cubicBezTo>
                  <a:cubicBezTo>
                    <a:pt x="4000" y="5067"/>
                    <a:pt x="4047" y="6867"/>
                    <a:pt x="5437" y="7895"/>
                  </a:cubicBezTo>
                  <a:cubicBezTo>
                    <a:pt x="6282" y="8521"/>
                    <a:pt x="7327" y="8645"/>
                    <a:pt x="8347" y="8645"/>
                  </a:cubicBezTo>
                  <a:cubicBezTo>
                    <a:pt x="8408" y="8645"/>
                    <a:pt x="8469" y="8644"/>
                    <a:pt x="8531" y="8643"/>
                  </a:cubicBezTo>
                  <a:cubicBezTo>
                    <a:pt x="9070" y="8637"/>
                    <a:pt x="9613" y="8578"/>
                    <a:pt x="10154" y="8578"/>
                  </a:cubicBezTo>
                  <a:cubicBezTo>
                    <a:pt x="10314" y="8578"/>
                    <a:pt x="10474" y="8583"/>
                    <a:pt x="10634" y="8597"/>
                  </a:cubicBezTo>
                  <a:cubicBezTo>
                    <a:pt x="11093" y="8635"/>
                    <a:pt x="12093" y="8860"/>
                    <a:pt x="11928" y="9640"/>
                  </a:cubicBezTo>
                  <a:cubicBezTo>
                    <a:pt x="11822" y="10152"/>
                    <a:pt x="11036" y="10232"/>
                    <a:pt x="10382" y="10232"/>
                  </a:cubicBezTo>
                  <a:cubicBezTo>
                    <a:pt x="10110" y="10232"/>
                    <a:pt x="9860" y="10218"/>
                    <a:pt x="9692" y="10216"/>
                  </a:cubicBezTo>
                  <a:cubicBezTo>
                    <a:pt x="9312" y="10210"/>
                    <a:pt x="8898" y="10193"/>
                    <a:pt x="8477" y="10193"/>
                  </a:cubicBezTo>
                  <a:cubicBezTo>
                    <a:pt x="7059" y="10193"/>
                    <a:pt x="5572" y="10390"/>
                    <a:pt x="5102" y="11914"/>
                  </a:cubicBezTo>
                  <a:cubicBezTo>
                    <a:pt x="4571" y="13634"/>
                    <a:pt x="5527" y="15377"/>
                    <a:pt x="7255" y="15816"/>
                  </a:cubicBezTo>
                  <a:cubicBezTo>
                    <a:pt x="7617" y="15908"/>
                    <a:pt x="7980" y="15943"/>
                    <a:pt x="8343" y="15943"/>
                  </a:cubicBezTo>
                  <a:cubicBezTo>
                    <a:pt x="8963" y="15943"/>
                    <a:pt x="9584" y="15841"/>
                    <a:pt x="10200" y="15743"/>
                  </a:cubicBezTo>
                  <a:cubicBezTo>
                    <a:pt x="10533" y="15690"/>
                    <a:pt x="11187" y="15563"/>
                    <a:pt x="11812" y="15563"/>
                  </a:cubicBezTo>
                  <a:cubicBezTo>
                    <a:pt x="12732" y="15563"/>
                    <a:pt x="13587" y="15838"/>
                    <a:pt x="13251" y="17031"/>
                  </a:cubicBezTo>
                  <a:cubicBezTo>
                    <a:pt x="12993" y="17948"/>
                    <a:pt x="11310" y="18276"/>
                    <a:pt x="10499" y="18427"/>
                  </a:cubicBezTo>
                  <a:cubicBezTo>
                    <a:pt x="9586" y="18597"/>
                    <a:pt x="8554" y="18720"/>
                    <a:pt x="7514" y="18720"/>
                  </a:cubicBezTo>
                  <a:cubicBezTo>
                    <a:pt x="5209" y="18720"/>
                    <a:pt x="2865" y="18113"/>
                    <a:pt x="1686" y="16053"/>
                  </a:cubicBezTo>
                  <a:cubicBezTo>
                    <a:pt x="915" y="14706"/>
                    <a:pt x="998" y="13036"/>
                    <a:pt x="1038" y="11539"/>
                  </a:cubicBezTo>
                  <a:cubicBezTo>
                    <a:pt x="1084" y="9917"/>
                    <a:pt x="1142" y="8295"/>
                    <a:pt x="1193" y="6673"/>
                  </a:cubicBezTo>
                  <a:cubicBezTo>
                    <a:pt x="1243" y="5132"/>
                    <a:pt x="1107" y="3091"/>
                    <a:pt x="2357" y="1952"/>
                  </a:cubicBezTo>
                  <a:cubicBezTo>
                    <a:pt x="3393" y="1010"/>
                    <a:pt x="5103" y="931"/>
                    <a:pt x="6558" y="931"/>
                  </a:cubicBezTo>
                  <a:close/>
                  <a:moveTo>
                    <a:pt x="8217" y="1"/>
                  </a:moveTo>
                  <a:cubicBezTo>
                    <a:pt x="7644" y="1"/>
                    <a:pt x="7158" y="20"/>
                    <a:pt x="6849" y="26"/>
                  </a:cubicBezTo>
                  <a:cubicBezTo>
                    <a:pt x="4275" y="77"/>
                    <a:pt x="1432" y="347"/>
                    <a:pt x="613" y="3221"/>
                  </a:cubicBezTo>
                  <a:cubicBezTo>
                    <a:pt x="195" y="4687"/>
                    <a:pt x="289" y="6313"/>
                    <a:pt x="241" y="7817"/>
                  </a:cubicBezTo>
                  <a:cubicBezTo>
                    <a:pt x="181" y="9696"/>
                    <a:pt x="1" y="11623"/>
                    <a:pt x="121" y="13502"/>
                  </a:cubicBezTo>
                  <a:cubicBezTo>
                    <a:pt x="297" y="16247"/>
                    <a:pt x="1740" y="18367"/>
                    <a:pt x="4419" y="19207"/>
                  </a:cubicBezTo>
                  <a:cubicBezTo>
                    <a:pt x="5227" y="19460"/>
                    <a:pt x="6060" y="19557"/>
                    <a:pt x="6895" y="19557"/>
                  </a:cubicBezTo>
                  <a:cubicBezTo>
                    <a:pt x="7624" y="19557"/>
                    <a:pt x="8355" y="19483"/>
                    <a:pt x="9075" y="19375"/>
                  </a:cubicBezTo>
                  <a:cubicBezTo>
                    <a:pt x="10406" y="19176"/>
                    <a:pt x="12083" y="18994"/>
                    <a:pt x="13157" y="18079"/>
                  </a:cubicBezTo>
                  <a:cubicBezTo>
                    <a:pt x="13851" y="17488"/>
                    <a:pt x="14352" y="16502"/>
                    <a:pt x="13797" y="15650"/>
                  </a:cubicBezTo>
                  <a:cubicBezTo>
                    <a:pt x="13345" y="14957"/>
                    <a:pt x="12477" y="14796"/>
                    <a:pt x="11637" y="14796"/>
                  </a:cubicBezTo>
                  <a:cubicBezTo>
                    <a:pt x="11185" y="14796"/>
                    <a:pt x="10742" y="14843"/>
                    <a:pt x="10374" y="14877"/>
                  </a:cubicBezTo>
                  <a:cubicBezTo>
                    <a:pt x="9964" y="14916"/>
                    <a:pt x="9436" y="14961"/>
                    <a:pt x="8888" y="14961"/>
                  </a:cubicBezTo>
                  <a:cubicBezTo>
                    <a:pt x="7270" y="14961"/>
                    <a:pt x="5473" y="14570"/>
                    <a:pt x="5994" y="12480"/>
                  </a:cubicBezTo>
                  <a:cubicBezTo>
                    <a:pt x="6277" y="11347"/>
                    <a:pt x="7340" y="11144"/>
                    <a:pt x="8508" y="11144"/>
                  </a:cubicBezTo>
                  <a:cubicBezTo>
                    <a:pt x="9162" y="11144"/>
                    <a:pt x="9849" y="11208"/>
                    <a:pt x="10450" y="11208"/>
                  </a:cubicBezTo>
                  <a:cubicBezTo>
                    <a:pt x="10791" y="11208"/>
                    <a:pt x="11105" y="11187"/>
                    <a:pt x="11369" y="11122"/>
                  </a:cubicBezTo>
                  <a:cubicBezTo>
                    <a:pt x="12303" y="10894"/>
                    <a:pt x="13178" y="10121"/>
                    <a:pt x="13047" y="9067"/>
                  </a:cubicBezTo>
                  <a:cubicBezTo>
                    <a:pt x="12875" y="7685"/>
                    <a:pt x="11205" y="7596"/>
                    <a:pt x="10110" y="7584"/>
                  </a:cubicBezTo>
                  <a:cubicBezTo>
                    <a:pt x="10086" y="7584"/>
                    <a:pt x="10062" y="7584"/>
                    <a:pt x="10037" y="7584"/>
                  </a:cubicBezTo>
                  <a:cubicBezTo>
                    <a:pt x="9438" y="7584"/>
                    <a:pt x="8793" y="7660"/>
                    <a:pt x="8161" y="7660"/>
                  </a:cubicBezTo>
                  <a:cubicBezTo>
                    <a:pt x="7515" y="7660"/>
                    <a:pt x="6882" y="7580"/>
                    <a:pt x="6322" y="7260"/>
                  </a:cubicBezTo>
                  <a:cubicBezTo>
                    <a:pt x="5596" y="6843"/>
                    <a:pt x="5240" y="5963"/>
                    <a:pt x="5535" y="5142"/>
                  </a:cubicBezTo>
                  <a:cubicBezTo>
                    <a:pt x="5839" y="4298"/>
                    <a:pt x="6961" y="4011"/>
                    <a:pt x="7811" y="3904"/>
                  </a:cubicBezTo>
                  <a:cubicBezTo>
                    <a:pt x="8474" y="3940"/>
                    <a:pt x="9144" y="3972"/>
                    <a:pt x="9809" y="3972"/>
                  </a:cubicBezTo>
                  <a:cubicBezTo>
                    <a:pt x="10473" y="3972"/>
                    <a:pt x="11132" y="3940"/>
                    <a:pt x="11770" y="3848"/>
                  </a:cubicBezTo>
                  <a:cubicBezTo>
                    <a:pt x="12548" y="3735"/>
                    <a:pt x="13406" y="3389"/>
                    <a:pt x="13520" y="2490"/>
                  </a:cubicBezTo>
                  <a:cubicBezTo>
                    <a:pt x="13803" y="268"/>
                    <a:pt x="10387" y="1"/>
                    <a:pt x="821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6"/>
            <p:cNvSpPr/>
            <p:nvPr/>
          </p:nvSpPr>
          <p:spPr>
            <a:xfrm>
              <a:off x="3529050" y="574800"/>
              <a:ext cx="46000" cy="44925"/>
            </a:xfrm>
            <a:custGeom>
              <a:rect b="b" l="l" r="r" t="t"/>
              <a:pathLst>
                <a:path extrusionOk="0" h="1797" w="1840">
                  <a:moveTo>
                    <a:pt x="921" y="1"/>
                  </a:moveTo>
                  <a:cubicBezTo>
                    <a:pt x="451" y="1"/>
                    <a:pt x="1" y="413"/>
                    <a:pt x="22" y="898"/>
                  </a:cubicBezTo>
                  <a:cubicBezTo>
                    <a:pt x="44" y="1383"/>
                    <a:pt x="416" y="1796"/>
                    <a:pt x="921" y="1796"/>
                  </a:cubicBezTo>
                  <a:cubicBezTo>
                    <a:pt x="1390" y="1796"/>
                    <a:pt x="1840" y="1383"/>
                    <a:pt x="1818" y="898"/>
                  </a:cubicBezTo>
                  <a:cubicBezTo>
                    <a:pt x="1796" y="413"/>
                    <a:pt x="1424" y="1"/>
                    <a:pt x="92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6"/>
            <p:cNvSpPr/>
            <p:nvPr/>
          </p:nvSpPr>
          <p:spPr>
            <a:xfrm>
              <a:off x="3522025" y="508575"/>
              <a:ext cx="48475" cy="47600"/>
            </a:xfrm>
            <a:custGeom>
              <a:rect b="b" l="l" r="r" t="t"/>
              <a:pathLst>
                <a:path extrusionOk="0" h="1904" w="1939">
                  <a:moveTo>
                    <a:pt x="969" y="0"/>
                  </a:moveTo>
                  <a:cubicBezTo>
                    <a:pt x="797" y="0"/>
                    <a:pt x="625" y="44"/>
                    <a:pt x="505" y="131"/>
                  </a:cubicBezTo>
                  <a:lnTo>
                    <a:pt x="492" y="141"/>
                  </a:lnTo>
                  <a:cubicBezTo>
                    <a:pt x="314" y="270"/>
                    <a:pt x="191" y="392"/>
                    <a:pt x="105" y="592"/>
                  </a:cubicBezTo>
                  <a:cubicBezTo>
                    <a:pt x="22" y="788"/>
                    <a:pt x="1" y="1003"/>
                    <a:pt x="57" y="1208"/>
                  </a:cubicBezTo>
                  <a:cubicBezTo>
                    <a:pt x="160" y="1584"/>
                    <a:pt x="536" y="1903"/>
                    <a:pt x="936" y="1903"/>
                  </a:cubicBezTo>
                  <a:cubicBezTo>
                    <a:pt x="947" y="1903"/>
                    <a:pt x="958" y="1903"/>
                    <a:pt x="969" y="1902"/>
                  </a:cubicBezTo>
                  <a:cubicBezTo>
                    <a:pt x="1351" y="1886"/>
                    <a:pt x="1683" y="1677"/>
                    <a:pt x="1834" y="1321"/>
                  </a:cubicBezTo>
                  <a:cubicBezTo>
                    <a:pt x="1915" y="1127"/>
                    <a:pt x="1938" y="912"/>
                    <a:pt x="1880" y="706"/>
                  </a:cubicBezTo>
                  <a:cubicBezTo>
                    <a:pt x="1813" y="459"/>
                    <a:pt x="1649" y="288"/>
                    <a:pt x="1447" y="141"/>
                  </a:cubicBezTo>
                  <a:lnTo>
                    <a:pt x="1432" y="131"/>
                  </a:lnTo>
                  <a:cubicBezTo>
                    <a:pt x="1313" y="44"/>
                    <a:pt x="1141" y="0"/>
                    <a:pt x="96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6"/>
            <p:cNvSpPr/>
            <p:nvPr/>
          </p:nvSpPr>
          <p:spPr>
            <a:xfrm>
              <a:off x="3573750" y="533125"/>
              <a:ext cx="44625" cy="43625"/>
            </a:xfrm>
            <a:custGeom>
              <a:rect b="b" l="l" r="r" t="t"/>
              <a:pathLst>
                <a:path extrusionOk="0" h="1745" w="1785">
                  <a:moveTo>
                    <a:pt x="892" y="0"/>
                  </a:moveTo>
                  <a:cubicBezTo>
                    <a:pt x="436" y="0"/>
                    <a:pt x="0" y="402"/>
                    <a:pt x="20" y="872"/>
                  </a:cubicBezTo>
                  <a:cubicBezTo>
                    <a:pt x="42" y="1343"/>
                    <a:pt x="404" y="1744"/>
                    <a:pt x="892" y="1744"/>
                  </a:cubicBezTo>
                  <a:cubicBezTo>
                    <a:pt x="1349" y="1744"/>
                    <a:pt x="1785" y="1343"/>
                    <a:pt x="1764" y="872"/>
                  </a:cubicBezTo>
                  <a:cubicBezTo>
                    <a:pt x="1743" y="402"/>
                    <a:pt x="1381" y="0"/>
                    <a:pt x="89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6"/>
            <p:cNvSpPr/>
            <p:nvPr/>
          </p:nvSpPr>
          <p:spPr>
            <a:xfrm>
              <a:off x="3535325" y="679175"/>
              <a:ext cx="52875" cy="49950"/>
            </a:xfrm>
            <a:custGeom>
              <a:rect b="b" l="l" r="r" t="t"/>
              <a:pathLst>
                <a:path extrusionOk="0" h="1998" w="2115">
                  <a:moveTo>
                    <a:pt x="1038" y="1"/>
                  </a:moveTo>
                  <a:cubicBezTo>
                    <a:pt x="711" y="1"/>
                    <a:pt x="380" y="206"/>
                    <a:pt x="222" y="488"/>
                  </a:cubicBezTo>
                  <a:lnTo>
                    <a:pt x="217" y="497"/>
                  </a:lnTo>
                  <a:cubicBezTo>
                    <a:pt x="1" y="883"/>
                    <a:pt x="56" y="1389"/>
                    <a:pt x="373" y="1706"/>
                  </a:cubicBezTo>
                  <a:cubicBezTo>
                    <a:pt x="558" y="1891"/>
                    <a:pt x="832" y="1997"/>
                    <a:pt x="1101" y="1997"/>
                  </a:cubicBezTo>
                  <a:cubicBezTo>
                    <a:pt x="1272" y="1997"/>
                    <a:pt x="1441" y="1955"/>
                    <a:pt x="1584" y="1862"/>
                  </a:cubicBezTo>
                  <a:cubicBezTo>
                    <a:pt x="1924" y="1642"/>
                    <a:pt x="2115" y="1272"/>
                    <a:pt x="2061" y="868"/>
                  </a:cubicBezTo>
                  <a:cubicBezTo>
                    <a:pt x="1992" y="366"/>
                    <a:pt x="1581" y="22"/>
                    <a:pt x="1079" y="2"/>
                  </a:cubicBezTo>
                  <a:lnTo>
                    <a:pt x="1071" y="2"/>
                  </a:lnTo>
                  <a:cubicBezTo>
                    <a:pt x="1060" y="1"/>
                    <a:pt x="1049" y="1"/>
                    <a:pt x="103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6"/>
            <p:cNvSpPr/>
            <p:nvPr/>
          </p:nvSpPr>
          <p:spPr>
            <a:xfrm>
              <a:off x="3604275" y="725500"/>
              <a:ext cx="41700" cy="40725"/>
            </a:xfrm>
            <a:custGeom>
              <a:rect b="b" l="l" r="r" t="t"/>
              <a:pathLst>
                <a:path extrusionOk="0" h="1629" w="1668">
                  <a:moveTo>
                    <a:pt x="834" y="1"/>
                  </a:moveTo>
                  <a:cubicBezTo>
                    <a:pt x="408" y="1"/>
                    <a:pt x="1" y="375"/>
                    <a:pt x="20" y="814"/>
                  </a:cubicBezTo>
                  <a:cubicBezTo>
                    <a:pt x="39" y="1253"/>
                    <a:pt x="378" y="1628"/>
                    <a:pt x="834" y="1628"/>
                  </a:cubicBezTo>
                  <a:cubicBezTo>
                    <a:pt x="1259" y="1628"/>
                    <a:pt x="1668" y="1253"/>
                    <a:pt x="1647" y="814"/>
                  </a:cubicBezTo>
                  <a:cubicBezTo>
                    <a:pt x="1628" y="374"/>
                    <a:pt x="1290" y="1"/>
                    <a:pt x="83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6"/>
            <p:cNvSpPr/>
            <p:nvPr/>
          </p:nvSpPr>
          <p:spPr>
            <a:xfrm>
              <a:off x="3655950" y="734000"/>
              <a:ext cx="56200" cy="43625"/>
            </a:xfrm>
            <a:custGeom>
              <a:rect b="b" l="l" r="r" t="t"/>
              <a:pathLst>
                <a:path extrusionOk="0" h="1745" w="2248">
                  <a:moveTo>
                    <a:pt x="1125" y="1"/>
                  </a:moveTo>
                  <a:cubicBezTo>
                    <a:pt x="3" y="1"/>
                    <a:pt x="1" y="1745"/>
                    <a:pt x="1125" y="1745"/>
                  </a:cubicBezTo>
                  <a:cubicBezTo>
                    <a:pt x="2248" y="1745"/>
                    <a:pt x="2248" y="1"/>
                    <a:pt x="112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6"/>
            <p:cNvSpPr/>
            <p:nvPr/>
          </p:nvSpPr>
          <p:spPr>
            <a:xfrm>
              <a:off x="3737150" y="729625"/>
              <a:ext cx="33275" cy="32475"/>
            </a:xfrm>
            <a:custGeom>
              <a:rect b="b" l="l" r="r" t="t"/>
              <a:pathLst>
                <a:path extrusionOk="0" h="1299" w="1331">
                  <a:moveTo>
                    <a:pt x="666" y="0"/>
                  </a:moveTo>
                  <a:cubicBezTo>
                    <a:pt x="326" y="0"/>
                    <a:pt x="0" y="298"/>
                    <a:pt x="16" y="649"/>
                  </a:cubicBezTo>
                  <a:cubicBezTo>
                    <a:pt x="31" y="1000"/>
                    <a:pt x="302" y="1299"/>
                    <a:pt x="666" y="1299"/>
                  </a:cubicBezTo>
                  <a:cubicBezTo>
                    <a:pt x="1006" y="1299"/>
                    <a:pt x="1331" y="1001"/>
                    <a:pt x="1315" y="649"/>
                  </a:cubicBezTo>
                  <a:cubicBezTo>
                    <a:pt x="1300" y="298"/>
                    <a:pt x="1030" y="0"/>
                    <a:pt x="66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6"/>
            <p:cNvSpPr/>
            <p:nvPr/>
          </p:nvSpPr>
          <p:spPr>
            <a:xfrm>
              <a:off x="3511650" y="420700"/>
              <a:ext cx="59225" cy="45950"/>
            </a:xfrm>
            <a:custGeom>
              <a:rect b="b" l="l" r="r" t="t"/>
              <a:pathLst>
                <a:path extrusionOk="0" h="1838" w="2369">
                  <a:moveTo>
                    <a:pt x="1184" y="1"/>
                  </a:moveTo>
                  <a:cubicBezTo>
                    <a:pt x="3" y="1"/>
                    <a:pt x="0" y="1837"/>
                    <a:pt x="1184" y="1837"/>
                  </a:cubicBezTo>
                  <a:cubicBezTo>
                    <a:pt x="2369" y="1837"/>
                    <a:pt x="2369" y="1"/>
                    <a:pt x="118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6"/>
            <p:cNvSpPr/>
            <p:nvPr/>
          </p:nvSpPr>
          <p:spPr>
            <a:xfrm>
              <a:off x="3551375" y="367900"/>
              <a:ext cx="39575" cy="38650"/>
            </a:xfrm>
            <a:custGeom>
              <a:rect b="b" l="l" r="r" t="t"/>
              <a:pathLst>
                <a:path extrusionOk="0" h="1546" w="1583">
                  <a:moveTo>
                    <a:pt x="792" y="0"/>
                  </a:moveTo>
                  <a:cubicBezTo>
                    <a:pt x="387" y="0"/>
                    <a:pt x="0" y="356"/>
                    <a:pt x="19" y="772"/>
                  </a:cubicBezTo>
                  <a:cubicBezTo>
                    <a:pt x="37" y="1190"/>
                    <a:pt x="358" y="1546"/>
                    <a:pt x="792" y="1546"/>
                  </a:cubicBezTo>
                  <a:cubicBezTo>
                    <a:pt x="1195" y="1546"/>
                    <a:pt x="1582" y="1190"/>
                    <a:pt x="1564" y="772"/>
                  </a:cubicBezTo>
                  <a:cubicBezTo>
                    <a:pt x="1545" y="356"/>
                    <a:pt x="1224" y="0"/>
                    <a:pt x="79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6"/>
            <p:cNvSpPr/>
            <p:nvPr/>
          </p:nvSpPr>
          <p:spPr>
            <a:xfrm>
              <a:off x="3608650" y="354300"/>
              <a:ext cx="34050" cy="32325"/>
            </a:xfrm>
            <a:custGeom>
              <a:rect b="b" l="l" r="r" t="t"/>
              <a:pathLst>
                <a:path extrusionOk="0" h="1293" w="1362">
                  <a:moveTo>
                    <a:pt x="753" y="0"/>
                  </a:moveTo>
                  <a:cubicBezTo>
                    <a:pt x="744" y="0"/>
                    <a:pt x="734" y="1"/>
                    <a:pt x="725" y="1"/>
                  </a:cubicBezTo>
                  <a:lnTo>
                    <a:pt x="691" y="4"/>
                  </a:lnTo>
                  <a:cubicBezTo>
                    <a:pt x="430" y="18"/>
                    <a:pt x="203" y="156"/>
                    <a:pt x="98" y="402"/>
                  </a:cubicBezTo>
                  <a:cubicBezTo>
                    <a:pt x="1" y="633"/>
                    <a:pt x="41" y="936"/>
                    <a:pt x="233" y="1112"/>
                  </a:cubicBezTo>
                  <a:cubicBezTo>
                    <a:pt x="368" y="1237"/>
                    <a:pt x="527" y="1293"/>
                    <a:pt x="682" y="1293"/>
                  </a:cubicBezTo>
                  <a:cubicBezTo>
                    <a:pt x="1010" y="1293"/>
                    <a:pt x="1318" y="1040"/>
                    <a:pt x="1341" y="653"/>
                  </a:cubicBezTo>
                  <a:lnTo>
                    <a:pt x="1344" y="620"/>
                  </a:lnTo>
                  <a:cubicBezTo>
                    <a:pt x="1361" y="308"/>
                    <a:pt x="1063" y="0"/>
                    <a:pt x="75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6"/>
            <p:cNvSpPr/>
            <p:nvPr/>
          </p:nvSpPr>
          <p:spPr>
            <a:xfrm>
              <a:off x="3665025" y="355850"/>
              <a:ext cx="38125" cy="29575"/>
            </a:xfrm>
            <a:custGeom>
              <a:rect b="b" l="l" r="r" t="t"/>
              <a:pathLst>
                <a:path extrusionOk="0" h="1183" w="1525">
                  <a:moveTo>
                    <a:pt x="762" y="0"/>
                  </a:moveTo>
                  <a:cubicBezTo>
                    <a:pt x="1" y="0"/>
                    <a:pt x="0" y="1182"/>
                    <a:pt x="762" y="1182"/>
                  </a:cubicBezTo>
                  <a:cubicBezTo>
                    <a:pt x="1523" y="1182"/>
                    <a:pt x="1524" y="0"/>
                    <a:pt x="76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6"/>
            <p:cNvSpPr/>
            <p:nvPr/>
          </p:nvSpPr>
          <p:spPr>
            <a:xfrm>
              <a:off x="3474825" y="308350"/>
              <a:ext cx="358825" cy="488900"/>
            </a:xfrm>
            <a:custGeom>
              <a:rect b="b" l="l" r="r" t="t"/>
              <a:pathLst>
                <a:path extrusionOk="0" h="19556" w="14353">
                  <a:moveTo>
                    <a:pt x="6551" y="930"/>
                  </a:moveTo>
                  <a:cubicBezTo>
                    <a:pt x="6849" y="930"/>
                    <a:pt x="7136" y="934"/>
                    <a:pt x="7405" y="934"/>
                  </a:cubicBezTo>
                  <a:cubicBezTo>
                    <a:pt x="8239" y="934"/>
                    <a:pt x="9075" y="973"/>
                    <a:pt x="9905" y="1050"/>
                  </a:cubicBezTo>
                  <a:cubicBezTo>
                    <a:pt x="10349" y="1091"/>
                    <a:pt x="10797" y="1121"/>
                    <a:pt x="11232" y="1222"/>
                  </a:cubicBezTo>
                  <a:cubicBezTo>
                    <a:pt x="11532" y="1275"/>
                    <a:pt x="11825" y="1367"/>
                    <a:pt x="12103" y="1497"/>
                  </a:cubicBezTo>
                  <a:cubicBezTo>
                    <a:pt x="11959" y="1927"/>
                    <a:pt x="11816" y="2357"/>
                    <a:pt x="11673" y="2787"/>
                  </a:cubicBezTo>
                  <a:cubicBezTo>
                    <a:pt x="11170" y="2895"/>
                    <a:pt x="10647" y="2922"/>
                    <a:pt x="10118" y="2922"/>
                  </a:cubicBezTo>
                  <a:cubicBezTo>
                    <a:pt x="9577" y="2922"/>
                    <a:pt x="9029" y="2894"/>
                    <a:pt x="8490" y="2894"/>
                  </a:cubicBezTo>
                  <a:cubicBezTo>
                    <a:pt x="7309" y="2894"/>
                    <a:pt x="6172" y="3031"/>
                    <a:pt x="5239" y="3906"/>
                  </a:cubicBezTo>
                  <a:cubicBezTo>
                    <a:pt x="4000" y="5066"/>
                    <a:pt x="4047" y="6867"/>
                    <a:pt x="5438" y="7895"/>
                  </a:cubicBezTo>
                  <a:cubicBezTo>
                    <a:pt x="6282" y="8520"/>
                    <a:pt x="7327" y="8644"/>
                    <a:pt x="8348" y="8644"/>
                  </a:cubicBezTo>
                  <a:cubicBezTo>
                    <a:pt x="8409" y="8644"/>
                    <a:pt x="8471" y="8644"/>
                    <a:pt x="8532" y="8643"/>
                  </a:cubicBezTo>
                  <a:cubicBezTo>
                    <a:pt x="9069" y="8636"/>
                    <a:pt x="9609" y="8577"/>
                    <a:pt x="10148" y="8577"/>
                  </a:cubicBezTo>
                  <a:cubicBezTo>
                    <a:pt x="10311" y="8577"/>
                    <a:pt x="10473" y="8583"/>
                    <a:pt x="10635" y="8596"/>
                  </a:cubicBezTo>
                  <a:cubicBezTo>
                    <a:pt x="11093" y="8635"/>
                    <a:pt x="12093" y="8859"/>
                    <a:pt x="11930" y="9640"/>
                  </a:cubicBezTo>
                  <a:cubicBezTo>
                    <a:pt x="11822" y="10152"/>
                    <a:pt x="11036" y="10231"/>
                    <a:pt x="10382" y="10231"/>
                  </a:cubicBezTo>
                  <a:cubicBezTo>
                    <a:pt x="10110" y="10231"/>
                    <a:pt x="9861" y="10217"/>
                    <a:pt x="9692" y="10215"/>
                  </a:cubicBezTo>
                  <a:cubicBezTo>
                    <a:pt x="9312" y="10210"/>
                    <a:pt x="8898" y="10193"/>
                    <a:pt x="8477" y="10193"/>
                  </a:cubicBezTo>
                  <a:cubicBezTo>
                    <a:pt x="7059" y="10193"/>
                    <a:pt x="5572" y="10390"/>
                    <a:pt x="5102" y="11914"/>
                  </a:cubicBezTo>
                  <a:cubicBezTo>
                    <a:pt x="4571" y="13634"/>
                    <a:pt x="5528" y="15375"/>
                    <a:pt x="7256" y="15815"/>
                  </a:cubicBezTo>
                  <a:cubicBezTo>
                    <a:pt x="7618" y="15907"/>
                    <a:pt x="7981" y="15942"/>
                    <a:pt x="8343" y="15942"/>
                  </a:cubicBezTo>
                  <a:cubicBezTo>
                    <a:pt x="8963" y="15942"/>
                    <a:pt x="9583" y="15839"/>
                    <a:pt x="10200" y="15741"/>
                  </a:cubicBezTo>
                  <a:cubicBezTo>
                    <a:pt x="10533" y="15690"/>
                    <a:pt x="11187" y="15563"/>
                    <a:pt x="11812" y="15563"/>
                  </a:cubicBezTo>
                  <a:cubicBezTo>
                    <a:pt x="12732" y="15563"/>
                    <a:pt x="13587" y="15838"/>
                    <a:pt x="13251" y="17029"/>
                  </a:cubicBezTo>
                  <a:cubicBezTo>
                    <a:pt x="12993" y="17948"/>
                    <a:pt x="11310" y="18276"/>
                    <a:pt x="10499" y="18427"/>
                  </a:cubicBezTo>
                  <a:cubicBezTo>
                    <a:pt x="9586" y="18597"/>
                    <a:pt x="8554" y="18720"/>
                    <a:pt x="7514" y="18720"/>
                  </a:cubicBezTo>
                  <a:cubicBezTo>
                    <a:pt x="5209" y="18720"/>
                    <a:pt x="2865" y="18113"/>
                    <a:pt x="1686" y="16053"/>
                  </a:cubicBezTo>
                  <a:cubicBezTo>
                    <a:pt x="915" y="14706"/>
                    <a:pt x="998" y="13035"/>
                    <a:pt x="1040" y="11539"/>
                  </a:cubicBezTo>
                  <a:cubicBezTo>
                    <a:pt x="1084" y="9916"/>
                    <a:pt x="1142" y="8294"/>
                    <a:pt x="1193" y="6672"/>
                  </a:cubicBezTo>
                  <a:cubicBezTo>
                    <a:pt x="1243" y="5130"/>
                    <a:pt x="1107" y="3091"/>
                    <a:pt x="2358" y="1952"/>
                  </a:cubicBezTo>
                  <a:cubicBezTo>
                    <a:pt x="3392" y="1010"/>
                    <a:pt x="5098" y="930"/>
                    <a:pt x="6551" y="930"/>
                  </a:cubicBezTo>
                  <a:close/>
                  <a:moveTo>
                    <a:pt x="8209" y="0"/>
                  </a:moveTo>
                  <a:cubicBezTo>
                    <a:pt x="7640" y="0"/>
                    <a:pt x="7157" y="18"/>
                    <a:pt x="6849" y="24"/>
                  </a:cubicBezTo>
                  <a:cubicBezTo>
                    <a:pt x="4275" y="77"/>
                    <a:pt x="1434" y="345"/>
                    <a:pt x="613" y="3220"/>
                  </a:cubicBezTo>
                  <a:cubicBezTo>
                    <a:pt x="195" y="4686"/>
                    <a:pt x="289" y="6313"/>
                    <a:pt x="241" y="7817"/>
                  </a:cubicBezTo>
                  <a:cubicBezTo>
                    <a:pt x="181" y="9695"/>
                    <a:pt x="1" y="11623"/>
                    <a:pt x="121" y="13500"/>
                  </a:cubicBezTo>
                  <a:cubicBezTo>
                    <a:pt x="297" y="16247"/>
                    <a:pt x="1740" y="18367"/>
                    <a:pt x="4421" y="19205"/>
                  </a:cubicBezTo>
                  <a:cubicBezTo>
                    <a:pt x="5229" y="19459"/>
                    <a:pt x="6063" y="19556"/>
                    <a:pt x="6900" y="19556"/>
                  </a:cubicBezTo>
                  <a:cubicBezTo>
                    <a:pt x="7627" y="19556"/>
                    <a:pt x="8357" y="19482"/>
                    <a:pt x="9076" y="19375"/>
                  </a:cubicBezTo>
                  <a:cubicBezTo>
                    <a:pt x="10407" y="19175"/>
                    <a:pt x="12083" y="18993"/>
                    <a:pt x="13158" y="18078"/>
                  </a:cubicBezTo>
                  <a:cubicBezTo>
                    <a:pt x="13851" y="17487"/>
                    <a:pt x="14352" y="16501"/>
                    <a:pt x="13797" y="15650"/>
                  </a:cubicBezTo>
                  <a:cubicBezTo>
                    <a:pt x="13345" y="14956"/>
                    <a:pt x="12477" y="14796"/>
                    <a:pt x="11637" y="14796"/>
                  </a:cubicBezTo>
                  <a:cubicBezTo>
                    <a:pt x="11185" y="14796"/>
                    <a:pt x="10742" y="14842"/>
                    <a:pt x="10374" y="14877"/>
                  </a:cubicBezTo>
                  <a:cubicBezTo>
                    <a:pt x="9965" y="14915"/>
                    <a:pt x="9437" y="14960"/>
                    <a:pt x="8889" y="14960"/>
                  </a:cubicBezTo>
                  <a:cubicBezTo>
                    <a:pt x="7271" y="14960"/>
                    <a:pt x="5473" y="14570"/>
                    <a:pt x="5994" y="12479"/>
                  </a:cubicBezTo>
                  <a:cubicBezTo>
                    <a:pt x="6277" y="11347"/>
                    <a:pt x="7339" y="11143"/>
                    <a:pt x="8507" y="11143"/>
                  </a:cubicBezTo>
                  <a:cubicBezTo>
                    <a:pt x="9162" y="11143"/>
                    <a:pt x="9850" y="11207"/>
                    <a:pt x="10451" y="11207"/>
                  </a:cubicBezTo>
                  <a:cubicBezTo>
                    <a:pt x="10792" y="11207"/>
                    <a:pt x="11105" y="11187"/>
                    <a:pt x="11369" y="11122"/>
                  </a:cubicBezTo>
                  <a:cubicBezTo>
                    <a:pt x="12303" y="10894"/>
                    <a:pt x="13178" y="10120"/>
                    <a:pt x="13047" y="9067"/>
                  </a:cubicBezTo>
                  <a:cubicBezTo>
                    <a:pt x="12875" y="7685"/>
                    <a:pt x="11205" y="7596"/>
                    <a:pt x="10110" y="7584"/>
                  </a:cubicBezTo>
                  <a:cubicBezTo>
                    <a:pt x="10086" y="7584"/>
                    <a:pt x="10062" y="7583"/>
                    <a:pt x="10037" y="7583"/>
                  </a:cubicBezTo>
                  <a:cubicBezTo>
                    <a:pt x="9438" y="7583"/>
                    <a:pt x="8794" y="7659"/>
                    <a:pt x="8163" y="7659"/>
                  </a:cubicBezTo>
                  <a:cubicBezTo>
                    <a:pt x="7516" y="7659"/>
                    <a:pt x="6882" y="7580"/>
                    <a:pt x="6322" y="7258"/>
                  </a:cubicBezTo>
                  <a:cubicBezTo>
                    <a:pt x="5596" y="6843"/>
                    <a:pt x="5240" y="5962"/>
                    <a:pt x="5535" y="5142"/>
                  </a:cubicBezTo>
                  <a:cubicBezTo>
                    <a:pt x="5839" y="4298"/>
                    <a:pt x="6961" y="4009"/>
                    <a:pt x="7811" y="3904"/>
                  </a:cubicBezTo>
                  <a:cubicBezTo>
                    <a:pt x="8475" y="3939"/>
                    <a:pt x="9147" y="3971"/>
                    <a:pt x="9813" y="3971"/>
                  </a:cubicBezTo>
                  <a:cubicBezTo>
                    <a:pt x="10476" y="3971"/>
                    <a:pt x="11133" y="3940"/>
                    <a:pt x="11770" y="3847"/>
                  </a:cubicBezTo>
                  <a:cubicBezTo>
                    <a:pt x="12548" y="3734"/>
                    <a:pt x="13406" y="3389"/>
                    <a:pt x="13520" y="2490"/>
                  </a:cubicBezTo>
                  <a:cubicBezTo>
                    <a:pt x="13803" y="266"/>
                    <a:pt x="10380" y="0"/>
                    <a:pt x="820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6"/>
            <p:cNvSpPr/>
            <p:nvPr/>
          </p:nvSpPr>
          <p:spPr>
            <a:xfrm>
              <a:off x="3529050" y="566075"/>
              <a:ext cx="46000" cy="44925"/>
            </a:xfrm>
            <a:custGeom>
              <a:rect b="b" l="l" r="r" t="t"/>
              <a:pathLst>
                <a:path extrusionOk="0" h="1797" w="1840">
                  <a:moveTo>
                    <a:pt x="921" y="0"/>
                  </a:moveTo>
                  <a:cubicBezTo>
                    <a:pt x="451" y="0"/>
                    <a:pt x="1" y="413"/>
                    <a:pt x="22" y="898"/>
                  </a:cubicBezTo>
                  <a:cubicBezTo>
                    <a:pt x="44" y="1384"/>
                    <a:pt x="416" y="1797"/>
                    <a:pt x="921" y="1797"/>
                  </a:cubicBezTo>
                  <a:cubicBezTo>
                    <a:pt x="1390" y="1797"/>
                    <a:pt x="1840" y="1384"/>
                    <a:pt x="1818" y="898"/>
                  </a:cubicBezTo>
                  <a:cubicBezTo>
                    <a:pt x="1796" y="413"/>
                    <a:pt x="1424" y="0"/>
                    <a:pt x="92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6"/>
            <p:cNvSpPr/>
            <p:nvPr/>
          </p:nvSpPr>
          <p:spPr>
            <a:xfrm>
              <a:off x="3522025" y="499825"/>
              <a:ext cx="48475" cy="47625"/>
            </a:xfrm>
            <a:custGeom>
              <a:rect b="b" l="l" r="r" t="t"/>
              <a:pathLst>
                <a:path extrusionOk="0" h="1905" w="1939">
                  <a:moveTo>
                    <a:pt x="969" y="1"/>
                  </a:moveTo>
                  <a:cubicBezTo>
                    <a:pt x="797" y="1"/>
                    <a:pt x="625" y="44"/>
                    <a:pt x="505" y="131"/>
                  </a:cubicBezTo>
                  <a:lnTo>
                    <a:pt x="492" y="142"/>
                  </a:lnTo>
                  <a:cubicBezTo>
                    <a:pt x="314" y="272"/>
                    <a:pt x="191" y="392"/>
                    <a:pt x="105" y="594"/>
                  </a:cubicBezTo>
                  <a:cubicBezTo>
                    <a:pt x="22" y="788"/>
                    <a:pt x="1" y="1003"/>
                    <a:pt x="57" y="1210"/>
                  </a:cubicBezTo>
                  <a:cubicBezTo>
                    <a:pt x="160" y="1585"/>
                    <a:pt x="536" y="1905"/>
                    <a:pt x="936" y="1905"/>
                  </a:cubicBezTo>
                  <a:cubicBezTo>
                    <a:pt x="947" y="1905"/>
                    <a:pt x="958" y="1905"/>
                    <a:pt x="969" y="1904"/>
                  </a:cubicBezTo>
                  <a:cubicBezTo>
                    <a:pt x="1351" y="1886"/>
                    <a:pt x="1683" y="1677"/>
                    <a:pt x="1834" y="1323"/>
                  </a:cubicBezTo>
                  <a:cubicBezTo>
                    <a:pt x="1915" y="1128"/>
                    <a:pt x="1938" y="913"/>
                    <a:pt x="1880" y="707"/>
                  </a:cubicBezTo>
                  <a:cubicBezTo>
                    <a:pt x="1813" y="461"/>
                    <a:pt x="1649" y="290"/>
                    <a:pt x="1447" y="142"/>
                  </a:cubicBezTo>
                  <a:lnTo>
                    <a:pt x="1432" y="131"/>
                  </a:lnTo>
                  <a:cubicBezTo>
                    <a:pt x="1313" y="44"/>
                    <a:pt x="1141" y="1"/>
                    <a:pt x="96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6"/>
            <p:cNvSpPr/>
            <p:nvPr/>
          </p:nvSpPr>
          <p:spPr>
            <a:xfrm>
              <a:off x="3573750" y="524375"/>
              <a:ext cx="44625" cy="43625"/>
            </a:xfrm>
            <a:custGeom>
              <a:rect b="b" l="l" r="r" t="t"/>
              <a:pathLst>
                <a:path extrusionOk="0" h="1745" w="1785">
                  <a:moveTo>
                    <a:pt x="892" y="1"/>
                  </a:moveTo>
                  <a:cubicBezTo>
                    <a:pt x="436" y="1"/>
                    <a:pt x="0" y="402"/>
                    <a:pt x="20" y="873"/>
                  </a:cubicBezTo>
                  <a:cubicBezTo>
                    <a:pt x="42" y="1344"/>
                    <a:pt x="404" y="1745"/>
                    <a:pt x="892" y="1745"/>
                  </a:cubicBezTo>
                  <a:cubicBezTo>
                    <a:pt x="1349" y="1745"/>
                    <a:pt x="1785" y="1344"/>
                    <a:pt x="1764" y="873"/>
                  </a:cubicBezTo>
                  <a:cubicBezTo>
                    <a:pt x="1743" y="402"/>
                    <a:pt x="1381" y="1"/>
                    <a:pt x="89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6"/>
            <p:cNvSpPr/>
            <p:nvPr/>
          </p:nvSpPr>
          <p:spPr>
            <a:xfrm>
              <a:off x="3535325" y="670450"/>
              <a:ext cx="52875" cy="49950"/>
            </a:xfrm>
            <a:custGeom>
              <a:rect b="b" l="l" r="r" t="t"/>
              <a:pathLst>
                <a:path extrusionOk="0" h="1998" w="2115">
                  <a:moveTo>
                    <a:pt x="1041" y="1"/>
                  </a:moveTo>
                  <a:cubicBezTo>
                    <a:pt x="713" y="1"/>
                    <a:pt x="380" y="206"/>
                    <a:pt x="222" y="489"/>
                  </a:cubicBezTo>
                  <a:cubicBezTo>
                    <a:pt x="219" y="491"/>
                    <a:pt x="218" y="494"/>
                    <a:pt x="217" y="496"/>
                  </a:cubicBezTo>
                  <a:cubicBezTo>
                    <a:pt x="1" y="884"/>
                    <a:pt x="56" y="1388"/>
                    <a:pt x="373" y="1707"/>
                  </a:cubicBezTo>
                  <a:cubicBezTo>
                    <a:pt x="558" y="1891"/>
                    <a:pt x="832" y="1998"/>
                    <a:pt x="1101" y="1998"/>
                  </a:cubicBezTo>
                  <a:cubicBezTo>
                    <a:pt x="1272" y="1998"/>
                    <a:pt x="1440" y="1955"/>
                    <a:pt x="1584" y="1863"/>
                  </a:cubicBezTo>
                  <a:cubicBezTo>
                    <a:pt x="1924" y="1643"/>
                    <a:pt x="2115" y="1272"/>
                    <a:pt x="2061" y="867"/>
                  </a:cubicBezTo>
                  <a:cubicBezTo>
                    <a:pt x="1992" y="366"/>
                    <a:pt x="1581" y="23"/>
                    <a:pt x="1079" y="1"/>
                  </a:cubicBezTo>
                  <a:lnTo>
                    <a:pt x="1071" y="1"/>
                  </a:lnTo>
                  <a:cubicBezTo>
                    <a:pt x="1061" y="1"/>
                    <a:pt x="1051" y="1"/>
                    <a:pt x="104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6"/>
            <p:cNvSpPr/>
            <p:nvPr/>
          </p:nvSpPr>
          <p:spPr>
            <a:xfrm>
              <a:off x="3604275" y="716800"/>
              <a:ext cx="41700" cy="40700"/>
            </a:xfrm>
            <a:custGeom>
              <a:rect b="b" l="l" r="r" t="t"/>
              <a:pathLst>
                <a:path extrusionOk="0" h="1628" w="1668">
                  <a:moveTo>
                    <a:pt x="834" y="0"/>
                  </a:moveTo>
                  <a:cubicBezTo>
                    <a:pt x="408" y="0"/>
                    <a:pt x="1" y="374"/>
                    <a:pt x="20" y="814"/>
                  </a:cubicBezTo>
                  <a:cubicBezTo>
                    <a:pt x="39" y="1253"/>
                    <a:pt x="378" y="1628"/>
                    <a:pt x="834" y="1628"/>
                  </a:cubicBezTo>
                  <a:cubicBezTo>
                    <a:pt x="1259" y="1628"/>
                    <a:pt x="1668" y="1253"/>
                    <a:pt x="1647" y="814"/>
                  </a:cubicBezTo>
                  <a:cubicBezTo>
                    <a:pt x="1628" y="374"/>
                    <a:pt x="1290" y="0"/>
                    <a:pt x="83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6"/>
            <p:cNvSpPr/>
            <p:nvPr/>
          </p:nvSpPr>
          <p:spPr>
            <a:xfrm>
              <a:off x="3655950" y="725300"/>
              <a:ext cx="56200" cy="43625"/>
            </a:xfrm>
            <a:custGeom>
              <a:rect b="b" l="l" r="r" t="t"/>
              <a:pathLst>
                <a:path extrusionOk="0" h="1745" w="2248">
                  <a:moveTo>
                    <a:pt x="1125" y="0"/>
                  </a:moveTo>
                  <a:cubicBezTo>
                    <a:pt x="3" y="0"/>
                    <a:pt x="1" y="1744"/>
                    <a:pt x="1125" y="1744"/>
                  </a:cubicBezTo>
                  <a:cubicBezTo>
                    <a:pt x="2248" y="1744"/>
                    <a:pt x="2248" y="0"/>
                    <a:pt x="112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6"/>
            <p:cNvSpPr/>
            <p:nvPr/>
          </p:nvSpPr>
          <p:spPr>
            <a:xfrm>
              <a:off x="3737150" y="720875"/>
              <a:ext cx="33275" cy="32525"/>
            </a:xfrm>
            <a:custGeom>
              <a:rect b="b" l="l" r="r" t="t"/>
              <a:pathLst>
                <a:path extrusionOk="0" h="1301" w="1331">
                  <a:moveTo>
                    <a:pt x="666" y="1"/>
                  </a:moveTo>
                  <a:cubicBezTo>
                    <a:pt x="326" y="1"/>
                    <a:pt x="0" y="300"/>
                    <a:pt x="16" y="651"/>
                  </a:cubicBezTo>
                  <a:cubicBezTo>
                    <a:pt x="31" y="1001"/>
                    <a:pt x="302" y="1300"/>
                    <a:pt x="666" y="1300"/>
                  </a:cubicBezTo>
                  <a:cubicBezTo>
                    <a:pt x="1006" y="1300"/>
                    <a:pt x="1331" y="1001"/>
                    <a:pt x="1315" y="651"/>
                  </a:cubicBezTo>
                  <a:cubicBezTo>
                    <a:pt x="1300" y="300"/>
                    <a:pt x="1030" y="1"/>
                    <a:pt x="66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6"/>
            <p:cNvSpPr/>
            <p:nvPr/>
          </p:nvSpPr>
          <p:spPr>
            <a:xfrm>
              <a:off x="3511650" y="411975"/>
              <a:ext cx="59225" cy="45950"/>
            </a:xfrm>
            <a:custGeom>
              <a:rect b="b" l="l" r="r" t="t"/>
              <a:pathLst>
                <a:path extrusionOk="0" h="1838" w="2369">
                  <a:moveTo>
                    <a:pt x="1184" y="0"/>
                  </a:moveTo>
                  <a:cubicBezTo>
                    <a:pt x="3" y="0"/>
                    <a:pt x="0" y="1838"/>
                    <a:pt x="1184" y="1838"/>
                  </a:cubicBezTo>
                  <a:cubicBezTo>
                    <a:pt x="2369" y="1838"/>
                    <a:pt x="2369" y="0"/>
                    <a:pt x="118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6"/>
            <p:cNvSpPr/>
            <p:nvPr/>
          </p:nvSpPr>
          <p:spPr>
            <a:xfrm>
              <a:off x="3551375" y="359175"/>
              <a:ext cx="39575" cy="38650"/>
            </a:xfrm>
            <a:custGeom>
              <a:rect b="b" l="l" r="r" t="t"/>
              <a:pathLst>
                <a:path extrusionOk="0" h="1546" w="1583">
                  <a:moveTo>
                    <a:pt x="792" y="1"/>
                  </a:moveTo>
                  <a:cubicBezTo>
                    <a:pt x="387" y="1"/>
                    <a:pt x="0" y="356"/>
                    <a:pt x="19" y="773"/>
                  </a:cubicBezTo>
                  <a:cubicBezTo>
                    <a:pt x="37" y="1190"/>
                    <a:pt x="358" y="1545"/>
                    <a:pt x="792" y="1545"/>
                  </a:cubicBezTo>
                  <a:cubicBezTo>
                    <a:pt x="1195" y="1545"/>
                    <a:pt x="1582" y="1190"/>
                    <a:pt x="1564" y="773"/>
                  </a:cubicBezTo>
                  <a:cubicBezTo>
                    <a:pt x="1545" y="356"/>
                    <a:pt x="1224" y="1"/>
                    <a:pt x="79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6"/>
            <p:cNvSpPr/>
            <p:nvPr/>
          </p:nvSpPr>
          <p:spPr>
            <a:xfrm>
              <a:off x="3608650" y="345575"/>
              <a:ext cx="34050" cy="32350"/>
            </a:xfrm>
            <a:custGeom>
              <a:rect b="b" l="l" r="r" t="t"/>
              <a:pathLst>
                <a:path extrusionOk="0" h="1294" w="1362">
                  <a:moveTo>
                    <a:pt x="753" y="1"/>
                  </a:moveTo>
                  <a:cubicBezTo>
                    <a:pt x="744" y="1"/>
                    <a:pt x="734" y="1"/>
                    <a:pt x="725" y="2"/>
                  </a:cubicBezTo>
                  <a:lnTo>
                    <a:pt x="691" y="3"/>
                  </a:lnTo>
                  <a:cubicBezTo>
                    <a:pt x="430" y="19"/>
                    <a:pt x="203" y="157"/>
                    <a:pt x="98" y="403"/>
                  </a:cubicBezTo>
                  <a:cubicBezTo>
                    <a:pt x="1" y="634"/>
                    <a:pt x="41" y="936"/>
                    <a:pt x="233" y="1113"/>
                  </a:cubicBezTo>
                  <a:cubicBezTo>
                    <a:pt x="368" y="1238"/>
                    <a:pt x="527" y="1294"/>
                    <a:pt x="682" y="1294"/>
                  </a:cubicBezTo>
                  <a:cubicBezTo>
                    <a:pt x="1010" y="1294"/>
                    <a:pt x="1318" y="1040"/>
                    <a:pt x="1341" y="653"/>
                  </a:cubicBezTo>
                  <a:lnTo>
                    <a:pt x="1344" y="620"/>
                  </a:lnTo>
                  <a:cubicBezTo>
                    <a:pt x="1361" y="309"/>
                    <a:pt x="1063" y="1"/>
                    <a:pt x="75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6"/>
            <p:cNvSpPr/>
            <p:nvPr/>
          </p:nvSpPr>
          <p:spPr>
            <a:xfrm>
              <a:off x="3665025" y="347100"/>
              <a:ext cx="38125" cy="29575"/>
            </a:xfrm>
            <a:custGeom>
              <a:rect b="b" l="l" r="r" t="t"/>
              <a:pathLst>
                <a:path extrusionOk="0" h="1183" w="1525">
                  <a:moveTo>
                    <a:pt x="762" y="1"/>
                  </a:moveTo>
                  <a:cubicBezTo>
                    <a:pt x="1" y="1"/>
                    <a:pt x="0" y="1183"/>
                    <a:pt x="762" y="1183"/>
                  </a:cubicBezTo>
                  <a:cubicBezTo>
                    <a:pt x="1523" y="1183"/>
                    <a:pt x="1524" y="1"/>
                    <a:pt x="76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6"/>
            <p:cNvSpPr/>
            <p:nvPr/>
          </p:nvSpPr>
          <p:spPr>
            <a:xfrm>
              <a:off x="3522325" y="633000"/>
              <a:ext cx="28775" cy="22325"/>
            </a:xfrm>
            <a:custGeom>
              <a:rect b="b" l="l" r="r" t="t"/>
              <a:pathLst>
                <a:path extrusionOk="0" h="893" w="1151">
                  <a:moveTo>
                    <a:pt x="575" y="0"/>
                  </a:moveTo>
                  <a:cubicBezTo>
                    <a:pt x="1" y="0"/>
                    <a:pt x="1" y="893"/>
                    <a:pt x="575" y="893"/>
                  </a:cubicBezTo>
                  <a:cubicBezTo>
                    <a:pt x="1150" y="893"/>
                    <a:pt x="1150" y="0"/>
                    <a:pt x="57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6"/>
            <p:cNvSpPr/>
            <p:nvPr/>
          </p:nvSpPr>
          <p:spPr>
            <a:xfrm>
              <a:off x="3565750" y="635875"/>
              <a:ext cx="19300" cy="16575"/>
            </a:xfrm>
            <a:custGeom>
              <a:rect b="b" l="l" r="r" t="t"/>
              <a:pathLst>
                <a:path extrusionOk="0" h="663" w="772">
                  <a:moveTo>
                    <a:pt x="336" y="0"/>
                  </a:moveTo>
                  <a:cubicBezTo>
                    <a:pt x="158" y="0"/>
                    <a:pt x="1" y="144"/>
                    <a:pt x="1" y="332"/>
                  </a:cubicBezTo>
                  <a:cubicBezTo>
                    <a:pt x="1" y="519"/>
                    <a:pt x="158" y="663"/>
                    <a:pt x="336" y="663"/>
                  </a:cubicBezTo>
                  <a:cubicBezTo>
                    <a:pt x="364" y="663"/>
                    <a:pt x="393" y="659"/>
                    <a:pt x="421" y="652"/>
                  </a:cubicBezTo>
                  <a:lnTo>
                    <a:pt x="468" y="639"/>
                  </a:lnTo>
                  <a:cubicBezTo>
                    <a:pt x="772" y="560"/>
                    <a:pt x="772" y="104"/>
                    <a:pt x="468" y="23"/>
                  </a:cubicBezTo>
                  <a:lnTo>
                    <a:pt x="421" y="11"/>
                  </a:lnTo>
                  <a:cubicBezTo>
                    <a:pt x="393" y="4"/>
                    <a:pt x="364" y="0"/>
                    <a:pt x="33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6"/>
            <p:cNvSpPr/>
            <p:nvPr/>
          </p:nvSpPr>
          <p:spPr>
            <a:xfrm>
              <a:off x="3806225" y="492400"/>
              <a:ext cx="18825" cy="14600"/>
            </a:xfrm>
            <a:custGeom>
              <a:rect b="b" l="l" r="r" t="t"/>
              <a:pathLst>
                <a:path extrusionOk="0" h="584" w="753">
                  <a:moveTo>
                    <a:pt x="377" y="1"/>
                  </a:moveTo>
                  <a:cubicBezTo>
                    <a:pt x="1" y="1"/>
                    <a:pt x="1" y="583"/>
                    <a:pt x="377" y="583"/>
                  </a:cubicBezTo>
                  <a:cubicBezTo>
                    <a:pt x="752" y="583"/>
                    <a:pt x="753" y="1"/>
                    <a:pt x="37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6"/>
            <p:cNvSpPr/>
            <p:nvPr/>
          </p:nvSpPr>
          <p:spPr>
            <a:xfrm>
              <a:off x="3828100" y="668525"/>
              <a:ext cx="17425" cy="13525"/>
            </a:xfrm>
            <a:custGeom>
              <a:rect b="b" l="l" r="r" t="t"/>
              <a:pathLst>
                <a:path extrusionOk="0" h="541" w="697">
                  <a:moveTo>
                    <a:pt x="349" y="0"/>
                  </a:moveTo>
                  <a:cubicBezTo>
                    <a:pt x="0" y="0"/>
                    <a:pt x="0" y="541"/>
                    <a:pt x="349" y="541"/>
                  </a:cubicBezTo>
                  <a:cubicBezTo>
                    <a:pt x="697" y="541"/>
                    <a:pt x="697" y="0"/>
                    <a:pt x="34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6"/>
            <p:cNvSpPr/>
            <p:nvPr/>
          </p:nvSpPr>
          <p:spPr>
            <a:xfrm>
              <a:off x="3789850" y="652875"/>
              <a:ext cx="19225" cy="14950"/>
            </a:xfrm>
            <a:custGeom>
              <a:rect b="b" l="l" r="r" t="t"/>
              <a:pathLst>
                <a:path extrusionOk="0" h="598" w="769">
                  <a:moveTo>
                    <a:pt x="384" y="0"/>
                  </a:moveTo>
                  <a:cubicBezTo>
                    <a:pt x="0" y="0"/>
                    <a:pt x="0" y="597"/>
                    <a:pt x="384" y="597"/>
                  </a:cubicBezTo>
                  <a:cubicBezTo>
                    <a:pt x="769" y="597"/>
                    <a:pt x="769" y="0"/>
                    <a:pt x="38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6"/>
            <p:cNvSpPr/>
            <p:nvPr/>
          </p:nvSpPr>
          <p:spPr>
            <a:xfrm>
              <a:off x="3832050" y="365125"/>
              <a:ext cx="19500" cy="15125"/>
            </a:xfrm>
            <a:custGeom>
              <a:rect b="b" l="l" r="r" t="t"/>
              <a:pathLst>
                <a:path extrusionOk="0" h="605" w="780">
                  <a:moveTo>
                    <a:pt x="390" y="1"/>
                  </a:moveTo>
                  <a:cubicBezTo>
                    <a:pt x="1" y="1"/>
                    <a:pt x="1" y="605"/>
                    <a:pt x="390" y="605"/>
                  </a:cubicBezTo>
                  <a:cubicBezTo>
                    <a:pt x="779" y="605"/>
                    <a:pt x="779" y="1"/>
                    <a:pt x="39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8" name="Google Shape;6278;p66"/>
          <p:cNvSpPr/>
          <p:nvPr/>
        </p:nvSpPr>
        <p:spPr>
          <a:xfrm>
            <a:off x="3561575" y="1662400"/>
            <a:ext cx="22650" cy="17550"/>
          </a:xfrm>
          <a:custGeom>
            <a:rect b="b" l="l" r="r" t="t"/>
            <a:pathLst>
              <a:path extrusionOk="0" h="702" w="906">
                <a:moveTo>
                  <a:pt x="454" y="1"/>
                </a:moveTo>
                <a:cubicBezTo>
                  <a:pt x="1" y="1"/>
                  <a:pt x="1" y="702"/>
                  <a:pt x="454" y="702"/>
                </a:cubicBezTo>
                <a:cubicBezTo>
                  <a:pt x="905" y="702"/>
                  <a:pt x="905" y="1"/>
                  <a:pt x="45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9" name="Google Shape;6279;p66"/>
          <p:cNvGrpSpPr/>
          <p:nvPr/>
        </p:nvGrpSpPr>
        <p:grpSpPr>
          <a:xfrm>
            <a:off x="3600515" y="1288400"/>
            <a:ext cx="435350" cy="607025"/>
            <a:chOff x="4025075" y="285625"/>
            <a:chExt cx="435350" cy="607025"/>
          </a:xfrm>
        </p:grpSpPr>
        <p:sp>
          <p:nvSpPr>
            <p:cNvPr id="6280" name="Google Shape;6280;p66"/>
            <p:cNvSpPr/>
            <p:nvPr/>
          </p:nvSpPr>
          <p:spPr>
            <a:xfrm>
              <a:off x="4045000" y="310150"/>
              <a:ext cx="415425" cy="582500"/>
            </a:xfrm>
            <a:custGeom>
              <a:rect b="b" l="l" r="r" t="t"/>
              <a:pathLst>
                <a:path extrusionOk="0" h="23300" w="16617">
                  <a:moveTo>
                    <a:pt x="15896" y="5348"/>
                  </a:moveTo>
                  <a:lnTo>
                    <a:pt x="15896" y="5348"/>
                  </a:lnTo>
                  <a:cubicBezTo>
                    <a:pt x="15892" y="5355"/>
                    <a:pt x="15888" y="5362"/>
                    <a:pt x="15885" y="5368"/>
                  </a:cubicBezTo>
                  <a:cubicBezTo>
                    <a:pt x="15882" y="5373"/>
                    <a:pt x="15876" y="5381"/>
                    <a:pt x="15871" y="5388"/>
                  </a:cubicBezTo>
                  <a:lnTo>
                    <a:pt x="15871" y="5388"/>
                  </a:lnTo>
                  <a:cubicBezTo>
                    <a:pt x="15879" y="5375"/>
                    <a:pt x="15887" y="5362"/>
                    <a:pt x="15896" y="5348"/>
                  </a:cubicBezTo>
                  <a:close/>
                  <a:moveTo>
                    <a:pt x="14848" y="6438"/>
                  </a:moveTo>
                  <a:lnTo>
                    <a:pt x="14848" y="6438"/>
                  </a:lnTo>
                  <a:cubicBezTo>
                    <a:pt x="14843" y="6442"/>
                    <a:pt x="14837" y="6446"/>
                    <a:pt x="14831" y="6450"/>
                  </a:cubicBezTo>
                  <a:cubicBezTo>
                    <a:pt x="14827" y="6454"/>
                    <a:pt x="14823" y="6455"/>
                    <a:pt x="14820" y="6458"/>
                  </a:cubicBezTo>
                  <a:lnTo>
                    <a:pt x="14820" y="6458"/>
                  </a:lnTo>
                  <a:lnTo>
                    <a:pt x="14848" y="6438"/>
                  </a:lnTo>
                  <a:close/>
                  <a:moveTo>
                    <a:pt x="7458" y="6647"/>
                  </a:moveTo>
                  <a:cubicBezTo>
                    <a:pt x="7443" y="6648"/>
                    <a:pt x="7426" y="6649"/>
                    <a:pt x="7409" y="6651"/>
                  </a:cubicBezTo>
                  <a:lnTo>
                    <a:pt x="7408" y="6651"/>
                  </a:lnTo>
                  <a:cubicBezTo>
                    <a:pt x="7425" y="6649"/>
                    <a:pt x="7441" y="6648"/>
                    <a:pt x="7458" y="6647"/>
                  </a:cubicBezTo>
                  <a:close/>
                  <a:moveTo>
                    <a:pt x="14314" y="6741"/>
                  </a:moveTo>
                  <a:cubicBezTo>
                    <a:pt x="14313" y="6741"/>
                    <a:pt x="14312" y="6741"/>
                    <a:pt x="14311" y="6741"/>
                  </a:cubicBezTo>
                  <a:lnTo>
                    <a:pt x="14311" y="6741"/>
                  </a:lnTo>
                  <a:cubicBezTo>
                    <a:pt x="14312" y="6741"/>
                    <a:pt x="14312" y="6741"/>
                    <a:pt x="14313" y="6741"/>
                  </a:cubicBezTo>
                  <a:close/>
                  <a:moveTo>
                    <a:pt x="14306" y="6744"/>
                  </a:moveTo>
                  <a:cubicBezTo>
                    <a:pt x="14303" y="6745"/>
                    <a:pt x="14301" y="6747"/>
                    <a:pt x="14298" y="6748"/>
                  </a:cubicBezTo>
                  <a:cubicBezTo>
                    <a:pt x="14296" y="6749"/>
                    <a:pt x="14293" y="6750"/>
                    <a:pt x="14290" y="6751"/>
                  </a:cubicBezTo>
                  <a:lnTo>
                    <a:pt x="14290" y="6751"/>
                  </a:lnTo>
                  <a:cubicBezTo>
                    <a:pt x="14295" y="6749"/>
                    <a:pt x="14301" y="6746"/>
                    <a:pt x="14306" y="6744"/>
                  </a:cubicBezTo>
                  <a:close/>
                  <a:moveTo>
                    <a:pt x="14051" y="6848"/>
                  </a:moveTo>
                  <a:lnTo>
                    <a:pt x="14051" y="6848"/>
                  </a:lnTo>
                  <a:cubicBezTo>
                    <a:pt x="14038" y="6854"/>
                    <a:pt x="14024" y="6860"/>
                    <a:pt x="14010" y="6864"/>
                  </a:cubicBezTo>
                  <a:cubicBezTo>
                    <a:pt x="14004" y="6866"/>
                    <a:pt x="13998" y="6868"/>
                    <a:pt x="13993" y="6870"/>
                  </a:cubicBezTo>
                  <a:lnTo>
                    <a:pt x="13993" y="6870"/>
                  </a:lnTo>
                  <a:cubicBezTo>
                    <a:pt x="14012" y="6862"/>
                    <a:pt x="14031" y="6855"/>
                    <a:pt x="14051" y="6848"/>
                  </a:cubicBezTo>
                  <a:close/>
                  <a:moveTo>
                    <a:pt x="6465" y="7019"/>
                  </a:moveTo>
                  <a:lnTo>
                    <a:pt x="6464" y="7022"/>
                  </a:lnTo>
                  <a:cubicBezTo>
                    <a:pt x="6461" y="7025"/>
                    <a:pt x="6458" y="7029"/>
                    <a:pt x="6455" y="7033"/>
                  </a:cubicBezTo>
                  <a:cubicBezTo>
                    <a:pt x="6458" y="7028"/>
                    <a:pt x="6462" y="7024"/>
                    <a:pt x="6465" y="7019"/>
                  </a:cubicBezTo>
                  <a:close/>
                  <a:moveTo>
                    <a:pt x="14935" y="10319"/>
                  </a:moveTo>
                  <a:lnTo>
                    <a:pt x="14935" y="10322"/>
                  </a:lnTo>
                  <a:lnTo>
                    <a:pt x="14935" y="10322"/>
                  </a:lnTo>
                  <a:cubicBezTo>
                    <a:pt x="14935" y="10321"/>
                    <a:pt x="14935" y="10320"/>
                    <a:pt x="14935" y="10319"/>
                  </a:cubicBezTo>
                  <a:close/>
                  <a:moveTo>
                    <a:pt x="14915" y="11193"/>
                  </a:moveTo>
                  <a:lnTo>
                    <a:pt x="14915" y="11193"/>
                  </a:lnTo>
                  <a:cubicBezTo>
                    <a:pt x="14914" y="11200"/>
                    <a:pt x="14914" y="11207"/>
                    <a:pt x="14913" y="11214"/>
                  </a:cubicBezTo>
                  <a:cubicBezTo>
                    <a:pt x="14913" y="11216"/>
                    <a:pt x="14912" y="11218"/>
                    <a:pt x="14911" y="11222"/>
                  </a:cubicBezTo>
                  <a:cubicBezTo>
                    <a:pt x="14913" y="11212"/>
                    <a:pt x="14914" y="11203"/>
                    <a:pt x="14915" y="11193"/>
                  </a:cubicBezTo>
                  <a:close/>
                  <a:moveTo>
                    <a:pt x="14408" y="12614"/>
                  </a:moveTo>
                  <a:lnTo>
                    <a:pt x="14408" y="12614"/>
                  </a:lnTo>
                  <a:cubicBezTo>
                    <a:pt x="14407" y="12615"/>
                    <a:pt x="14407" y="12615"/>
                    <a:pt x="14406" y="12616"/>
                  </a:cubicBezTo>
                  <a:cubicBezTo>
                    <a:pt x="14401" y="12624"/>
                    <a:pt x="14399" y="12631"/>
                    <a:pt x="14394" y="12638"/>
                  </a:cubicBezTo>
                  <a:cubicBezTo>
                    <a:pt x="14394" y="12639"/>
                    <a:pt x="14393" y="12639"/>
                    <a:pt x="14392" y="12640"/>
                  </a:cubicBezTo>
                  <a:lnTo>
                    <a:pt x="14392" y="12640"/>
                  </a:lnTo>
                  <a:cubicBezTo>
                    <a:pt x="14397" y="12632"/>
                    <a:pt x="14402" y="12623"/>
                    <a:pt x="14408" y="12614"/>
                  </a:cubicBezTo>
                  <a:close/>
                  <a:moveTo>
                    <a:pt x="14199" y="12917"/>
                  </a:moveTo>
                  <a:lnTo>
                    <a:pt x="14197" y="12919"/>
                  </a:lnTo>
                  <a:lnTo>
                    <a:pt x="14195" y="12921"/>
                  </a:lnTo>
                  <a:cubicBezTo>
                    <a:pt x="14195" y="12920"/>
                    <a:pt x="14196" y="12919"/>
                    <a:pt x="14197" y="12918"/>
                  </a:cubicBezTo>
                  <a:lnTo>
                    <a:pt x="14199" y="12917"/>
                  </a:lnTo>
                  <a:close/>
                  <a:moveTo>
                    <a:pt x="14038" y="13109"/>
                  </a:moveTo>
                  <a:lnTo>
                    <a:pt x="14038" y="13109"/>
                  </a:lnTo>
                  <a:cubicBezTo>
                    <a:pt x="14034" y="13115"/>
                    <a:pt x="14029" y="13120"/>
                    <a:pt x="14024" y="13126"/>
                  </a:cubicBezTo>
                  <a:cubicBezTo>
                    <a:pt x="14020" y="13130"/>
                    <a:pt x="14016" y="13134"/>
                    <a:pt x="14011" y="13139"/>
                  </a:cubicBezTo>
                  <a:cubicBezTo>
                    <a:pt x="14021" y="13129"/>
                    <a:pt x="14030" y="13119"/>
                    <a:pt x="14038" y="13109"/>
                  </a:cubicBezTo>
                  <a:close/>
                  <a:moveTo>
                    <a:pt x="13613" y="13495"/>
                  </a:moveTo>
                  <a:lnTo>
                    <a:pt x="13606" y="13499"/>
                  </a:lnTo>
                  <a:cubicBezTo>
                    <a:pt x="13609" y="13498"/>
                    <a:pt x="13611" y="13496"/>
                    <a:pt x="13613" y="13495"/>
                  </a:cubicBezTo>
                  <a:close/>
                  <a:moveTo>
                    <a:pt x="12797" y="13902"/>
                  </a:moveTo>
                  <a:cubicBezTo>
                    <a:pt x="12792" y="13904"/>
                    <a:pt x="12787" y="13905"/>
                    <a:pt x="12782" y="13906"/>
                  </a:cubicBezTo>
                  <a:cubicBezTo>
                    <a:pt x="12779" y="13908"/>
                    <a:pt x="12775" y="13909"/>
                    <a:pt x="12772" y="13910"/>
                  </a:cubicBezTo>
                  <a:cubicBezTo>
                    <a:pt x="12780" y="13907"/>
                    <a:pt x="12788" y="13904"/>
                    <a:pt x="12797" y="13902"/>
                  </a:cubicBezTo>
                  <a:close/>
                  <a:moveTo>
                    <a:pt x="542" y="17394"/>
                  </a:moveTo>
                  <a:lnTo>
                    <a:pt x="542" y="17394"/>
                  </a:lnTo>
                  <a:cubicBezTo>
                    <a:pt x="543" y="17405"/>
                    <a:pt x="545" y="17415"/>
                    <a:pt x="546" y="17426"/>
                  </a:cubicBezTo>
                  <a:lnTo>
                    <a:pt x="546" y="17426"/>
                  </a:lnTo>
                  <a:lnTo>
                    <a:pt x="542" y="17394"/>
                  </a:lnTo>
                  <a:close/>
                  <a:moveTo>
                    <a:pt x="4333" y="0"/>
                  </a:moveTo>
                  <a:cubicBezTo>
                    <a:pt x="3161" y="2"/>
                    <a:pt x="1890" y="92"/>
                    <a:pt x="1111" y="929"/>
                  </a:cubicBezTo>
                  <a:cubicBezTo>
                    <a:pt x="1034" y="979"/>
                    <a:pt x="974" y="1051"/>
                    <a:pt x="938" y="1137"/>
                  </a:cubicBezTo>
                  <a:cubicBezTo>
                    <a:pt x="1" y="2422"/>
                    <a:pt x="104" y="10227"/>
                    <a:pt x="172" y="11789"/>
                  </a:cubicBezTo>
                  <a:cubicBezTo>
                    <a:pt x="249" y="13521"/>
                    <a:pt x="357" y="15258"/>
                    <a:pt x="504" y="16983"/>
                  </a:cubicBezTo>
                  <a:cubicBezTo>
                    <a:pt x="517" y="17139"/>
                    <a:pt x="532" y="17291"/>
                    <a:pt x="547" y="17440"/>
                  </a:cubicBezTo>
                  <a:lnTo>
                    <a:pt x="547" y="17440"/>
                  </a:lnTo>
                  <a:cubicBezTo>
                    <a:pt x="547" y="17436"/>
                    <a:pt x="546" y="17431"/>
                    <a:pt x="546" y="17426"/>
                  </a:cubicBezTo>
                  <a:lnTo>
                    <a:pt x="546" y="17426"/>
                  </a:lnTo>
                  <a:lnTo>
                    <a:pt x="783" y="19698"/>
                  </a:lnTo>
                  <a:cubicBezTo>
                    <a:pt x="923" y="21055"/>
                    <a:pt x="1226" y="22159"/>
                    <a:pt x="2611" y="22851"/>
                  </a:cubicBezTo>
                  <a:cubicBezTo>
                    <a:pt x="3223" y="23154"/>
                    <a:pt x="3853" y="23300"/>
                    <a:pt x="4451" y="23300"/>
                  </a:cubicBezTo>
                  <a:cubicBezTo>
                    <a:pt x="4453" y="23300"/>
                    <a:pt x="4455" y="23300"/>
                    <a:pt x="4458" y="23300"/>
                  </a:cubicBezTo>
                  <a:cubicBezTo>
                    <a:pt x="4576" y="23300"/>
                    <a:pt x="4692" y="23293"/>
                    <a:pt x="4807" y="23282"/>
                  </a:cubicBezTo>
                  <a:cubicBezTo>
                    <a:pt x="4845" y="23278"/>
                    <a:pt x="4881" y="23271"/>
                    <a:pt x="4918" y="23266"/>
                  </a:cubicBezTo>
                  <a:cubicBezTo>
                    <a:pt x="4995" y="23257"/>
                    <a:pt x="5072" y="23246"/>
                    <a:pt x="5147" y="23230"/>
                  </a:cubicBezTo>
                  <a:cubicBezTo>
                    <a:pt x="5189" y="23222"/>
                    <a:pt x="5231" y="23211"/>
                    <a:pt x="5273" y="23201"/>
                  </a:cubicBezTo>
                  <a:cubicBezTo>
                    <a:pt x="5342" y="23185"/>
                    <a:pt x="5409" y="23168"/>
                    <a:pt x="5475" y="23147"/>
                  </a:cubicBezTo>
                  <a:cubicBezTo>
                    <a:pt x="5518" y="23134"/>
                    <a:pt x="5560" y="23120"/>
                    <a:pt x="5603" y="23105"/>
                  </a:cubicBezTo>
                  <a:cubicBezTo>
                    <a:pt x="5666" y="23082"/>
                    <a:pt x="5730" y="23057"/>
                    <a:pt x="5792" y="23031"/>
                  </a:cubicBezTo>
                  <a:cubicBezTo>
                    <a:pt x="5832" y="23014"/>
                    <a:pt x="5873" y="22997"/>
                    <a:pt x="5912" y="22978"/>
                  </a:cubicBezTo>
                  <a:cubicBezTo>
                    <a:pt x="5975" y="22948"/>
                    <a:pt x="6036" y="22915"/>
                    <a:pt x="6096" y="22882"/>
                  </a:cubicBezTo>
                  <a:cubicBezTo>
                    <a:pt x="6131" y="22861"/>
                    <a:pt x="6167" y="22842"/>
                    <a:pt x="6202" y="22822"/>
                  </a:cubicBezTo>
                  <a:cubicBezTo>
                    <a:pt x="6269" y="22780"/>
                    <a:pt x="6334" y="22734"/>
                    <a:pt x="6398" y="22688"/>
                  </a:cubicBezTo>
                  <a:cubicBezTo>
                    <a:pt x="6422" y="22670"/>
                    <a:pt x="6447" y="22654"/>
                    <a:pt x="6471" y="22636"/>
                  </a:cubicBezTo>
                  <a:cubicBezTo>
                    <a:pt x="6557" y="22568"/>
                    <a:pt x="6639" y="22496"/>
                    <a:pt x="6717" y="22421"/>
                  </a:cubicBezTo>
                  <a:cubicBezTo>
                    <a:pt x="6733" y="22405"/>
                    <a:pt x="6747" y="22386"/>
                    <a:pt x="6764" y="22370"/>
                  </a:cubicBezTo>
                  <a:cubicBezTo>
                    <a:pt x="6824" y="22308"/>
                    <a:pt x="6883" y="22244"/>
                    <a:pt x="6937" y="22176"/>
                  </a:cubicBezTo>
                  <a:cubicBezTo>
                    <a:pt x="6943" y="22168"/>
                    <a:pt x="6950" y="22162"/>
                    <a:pt x="6956" y="22154"/>
                  </a:cubicBezTo>
                  <a:cubicBezTo>
                    <a:pt x="6980" y="22124"/>
                    <a:pt x="7001" y="22092"/>
                    <a:pt x="7022" y="22060"/>
                  </a:cubicBezTo>
                  <a:cubicBezTo>
                    <a:pt x="7055" y="22016"/>
                    <a:pt x="7088" y="21971"/>
                    <a:pt x="7118" y="21925"/>
                  </a:cubicBezTo>
                  <a:cubicBezTo>
                    <a:pt x="7145" y="21884"/>
                    <a:pt x="7169" y="21839"/>
                    <a:pt x="7194" y="21796"/>
                  </a:cubicBezTo>
                  <a:cubicBezTo>
                    <a:pt x="7222" y="21748"/>
                    <a:pt x="7250" y="21699"/>
                    <a:pt x="7276" y="21648"/>
                  </a:cubicBezTo>
                  <a:cubicBezTo>
                    <a:pt x="7282" y="21636"/>
                    <a:pt x="7289" y="21626"/>
                    <a:pt x="7295" y="21614"/>
                  </a:cubicBezTo>
                  <a:cubicBezTo>
                    <a:pt x="7314" y="21574"/>
                    <a:pt x="7328" y="21532"/>
                    <a:pt x="7346" y="21491"/>
                  </a:cubicBezTo>
                  <a:cubicBezTo>
                    <a:pt x="7364" y="21448"/>
                    <a:pt x="7384" y="21407"/>
                    <a:pt x="7400" y="21363"/>
                  </a:cubicBezTo>
                  <a:cubicBezTo>
                    <a:pt x="7422" y="21306"/>
                    <a:pt x="7440" y="21246"/>
                    <a:pt x="7458" y="21187"/>
                  </a:cubicBezTo>
                  <a:cubicBezTo>
                    <a:pt x="7473" y="21143"/>
                    <a:pt x="7487" y="21099"/>
                    <a:pt x="7499" y="21054"/>
                  </a:cubicBezTo>
                  <a:cubicBezTo>
                    <a:pt x="7501" y="21045"/>
                    <a:pt x="7505" y="21038"/>
                    <a:pt x="7507" y="21029"/>
                  </a:cubicBezTo>
                  <a:cubicBezTo>
                    <a:pt x="7517" y="20994"/>
                    <a:pt x="7521" y="20955"/>
                    <a:pt x="7529" y="20919"/>
                  </a:cubicBezTo>
                  <a:cubicBezTo>
                    <a:pt x="7546" y="20846"/>
                    <a:pt x="7561" y="20774"/>
                    <a:pt x="7573" y="20698"/>
                  </a:cubicBezTo>
                  <a:cubicBezTo>
                    <a:pt x="7581" y="20648"/>
                    <a:pt x="7585" y="20595"/>
                    <a:pt x="7591" y="20543"/>
                  </a:cubicBezTo>
                  <a:cubicBezTo>
                    <a:pt x="7599" y="20470"/>
                    <a:pt x="7607" y="20397"/>
                    <a:pt x="7611" y="20321"/>
                  </a:cubicBezTo>
                  <a:cubicBezTo>
                    <a:pt x="7612" y="20302"/>
                    <a:pt x="7615" y="20283"/>
                    <a:pt x="7615" y="20264"/>
                  </a:cubicBezTo>
                  <a:cubicBezTo>
                    <a:pt x="7619" y="20181"/>
                    <a:pt x="7619" y="20097"/>
                    <a:pt x="7617" y="20010"/>
                  </a:cubicBezTo>
                  <a:cubicBezTo>
                    <a:pt x="7614" y="19886"/>
                    <a:pt x="7606" y="19763"/>
                    <a:pt x="7593" y="19639"/>
                  </a:cubicBezTo>
                  <a:lnTo>
                    <a:pt x="7352" y="17334"/>
                  </a:lnTo>
                  <a:lnTo>
                    <a:pt x="7352" y="17334"/>
                  </a:lnTo>
                  <a:cubicBezTo>
                    <a:pt x="7354" y="17347"/>
                    <a:pt x="7354" y="17361"/>
                    <a:pt x="7355" y="17374"/>
                  </a:cubicBezTo>
                  <a:cubicBezTo>
                    <a:pt x="7344" y="17264"/>
                    <a:pt x="7330" y="17154"/>
                    <a:pt x="7313" y="17043"/>
                  </a:cubicBezTo>
                  <a:cubicBezTo>
                    <a:pt x="7315" y="17028"/>
                    <a:pt x="7315" y="17011"/>
                    <a:pt x="7318" y="16994"/>
                  </a:cubicBezTo>
                  <a:cubicBezTo>
                    <a:pt x="7319" y="16979"/>
                    <a:pt x="7321" y="16962"/>
                    <a:pt x="7324" y="16945"/>
                  </a:cubicBezTo>
                  <a:cubicBezTo>
                    <a:pt x="7330" y="16903"/>
                    <a:pt x="7337" y="16863"/>
                    <a:pt x="7346" y="16824"/>
                  </a:cubicBezTo>
                  <a:cubicBezTo>
                    <a:pt x="7349" y="16813"/>
                    <a:pt x="7351" y="16801"/>
                    <a:pt x="7354" y="16790"/>
                  </a:cubicBezTo>
                  <a:cubicBezTo>
                    <a:pt x="7369" y="16732"/>
                    <a:pt x="7390" y="16677"/>
                    <a:pt x="7414" y="16623"/>
                  </a:cubicBezTo>
                  <a:cubicBezTo>
                    <a:pt x="7420" y="16611"/>
                    <a:pt x="7426" y="16599"/>
                    <a:pt x="7432" y="16587"/>
                  </a:cubicBezTo>
                  <a:cubicBezTo>
                    <a:pt x="7453" y="16544"/>
                    <a:pt x="7480" y="16502"/>
                    <a:pt x="7509" y="16463"/>
                  </a:cubicBezTo>
                  <a:cubicBezTo>
                    <a:pt x="7512" y="16459"/>
                    <a:pt x="7516" y="16454"/>
                    <a:pt x="7519" y="16448"/>
                  </a:cubicBezTo>
                  <a:cubicBezTo>
                    <a:pt x="7534" y="16430"/>
                    <a:pt x="7552" y="16413"/>
                    <a:pt x="7569" y="16395"/>
                  </a:cubicBezTo>
                  <a:cubicBezTo>
                    <a:pt x="7581" y="16382"/>
                    <a:pt x="7593" y="16368"/>
                    <a:pt x="7606" y="16355"/>
                  </a:cubicBezTo>
                  <a:cubicBezTo>
                    <a:pt x="7625" y="16338"/>
                    <a:pt x="7648" y="16323"/>
                    <a:pt x="7670" y="16306"/>
                  </a:cubicBezTo>
                  <a:cubicBezTo>
                    <a:pt x="7685" y="16295"/>
                    <a:pt x="7697" y="16284"/>
                    <a:pt x="7713" y="16274"/>
                  </a:cubicBezTo>
                  <a:cubicBezTo>
                    <a:pt x="7740" y="16257"/>
                    <a:pt x="7770" y="16240"/>
                    <a:pt x="7800" y="16226"/>
                  </a:cubicBezTo>
                  <a:cubicBezTo>
                    <a:pt x="7814" y="16220"/>
                    <a:pt x="7824" y="16211"/>
                    <a:pt x="7839" y="16204"/>
                  </a:cubicBezTo>
                  <a:cubicBezTo>
                    <a:pt x="7888" y="16182"/>
                    <a:pt x="7939" y="16163"/>
                    <a:pt x="7989" y="16149"/>
                  </a:cubicBezTo>
                  <a:cubicBezTo>
                    <a:pt x="8300" y="16054"/>
                    <a:pt x="8630" y="16018"/>
                    <a:pt x="8973" y="16018"/>
                  </a:cubicBezTo>
                  <a:cubicBezTo>
                    <a:pt x="9480" y="16018"/>
                    <a:pt x="10013" y="16093"/>
                    <a:pt x="10547" y="16169"/>
                  </a:cubicBezTo>
                  <a:cubicBezTo>
                    <a:pt x="11078" y="16246"/>
                    <a:pt x="11609" y="16322"/>
                    <a:pt x="12116" y="16322"/>
                  </a:cubicBezTo>
                  <a:cubicBezTo>
                    <a:pt x="12326" y="16322"/>
                    <a:pt x="12536" y="16306"/>
                    <a:pt x="12745" y="16274"/>
                  </a:cubicBezTo>
                  <a:cubicBezTo>
                    <a:pt x="12838" y="16258"/>
                    <a:pt x="12930" y="16236"/>
                    <a:pt x="13021" y="16210"/>
                  </a:cubicBezTo>
                  <a:cubicBezTo>
                    <a:pt x="13052" y="16203"/>
                    <a:pt x="13079" y="16192"/>
                    <a:pt x="13108" y="16182"/>
                  </a:cubicBezTo>
                  <a:cubicBezTo>
                    <a:pt x="13168" y="16163"/>
                    <a:pt x="13228" y="16143"/>
                    <a:pt x="13286" y="16119"/>
                  </a:cubicBezTo>
                  <a:cubicBezTo>
                    <a:pt x="13318" y="16105"/>
                    <a:pt x="13349" y="16091"/>
                    <a:pt x="13381" y="16077"/>
                  </a:cubicBezTo>
                  <a:cubicBezTo>
                    <a:pt x="13433" y="16053"/>
                    <a:pt x="13486" y="16026"/>
                    <a:pt x="13537" y="16000"/>
                  </a:cubicBezTo>
                  <a:cubicBezTo>
                    <a:pt x="13568" y="15983"/>
                    <a:pt x="13598" y="15966"/>
                    <a:pt x="13628" y="15948"/>
                  </a:cubicBezTo>
                  <a:cubicBezTo>
                    <a:pt x="13680" y="15918"/>
                    <a:pt x="13729" y="15884"/>
                    <a:pt x="13778" y="15851"/>
                  </a:cubicBezTo>
                  <a:cubicBezTo>
                    <a:pt x="13805" y="15833"/>
                    <a:pt x="13832" y="15815"/>
                    <a:pt x="13859" y="15796"/>
                  </a:cubicBezTo>
                  <a:cubicBezTo>
                    <a:pt x="13914" y="15754"/>
                    <a:pt x="13968" y="15709"/>
                    <a:pt x="14021" y="15663"/>
                  </a:cubicBezTo>
                  <a:cubicBezTo>
                    <a:pt x="14038" y="15649"/>
                    <a:pt x="14054" y="15637"/>
                    <a:pt x="14070" y="15623"/>
                  </a:cubicBezTo>
                  <a:cubicBezTo>
                    <a:pt x="14138" y="15561"/>
                    <a:pt x="14203" y="15497"/>
                    <a:pt x="14266" y="15428"/>
                  </a:cubicBezTo>
                  <a:cubicBezTo>
                    <a:pt x="14280" y="15411"/>
                    <a:pt x="14296" y="15393"/>
                    <a:pt x="14310" y="15376"/>
                  </a:cubicBezTo>
                  <a:cubicBezTo>
                    <a:pt x="14347" y="15334"/>
                    <a:pt x="14386" y="15292"/>
                    <a:pt x="14420" y="15248"/>
                  </a:cubicBezTo>
                  <a:cubicBezTo>
                    <a:pt x="14427" y="15241"/>
                    <a:pt x="14432" y="15231"/>
                    <a:pt x="14438" y="15223"/>
                  </a:cubicBezTo>
                  <a:cubicBezTo>
                    <a:pt x="14508" y="15133"/>
                    <a:pt x="14573" y="15039"/>
                    <a:pt x="14635" y="14942"/>
                  </a:cubicBezTo>
                  <a:cubicBezTo>
                    <a:pt x="14639" y="14934"/>
                    <a:pt x="14643" y="14927"/>
                    <a:pt x="14647" y="14920"/>
                  </a:cubicBezTo>
                  <a:cubicBezTo>
                    <a:pt x="14703" y="14829"/>
                    <a:pt x="14755" y="14734"/>
                    <a:pt x="14803" y="14638"/>
                  </a:cubicBezTo>
                  <a:cubicBezTo>
                    <a:pt x="14807" y="14627"/>
                    <a:pt x="14815" y="14617"/>
                    <a:pt x="14819" y="14607"/>
                  </a:cubicBezTo>
                  <a:cubicBezTo>
                    <a:pt x="14831" y="14583"/>
                    <a:pt x="14839" y="14558"/>
                    <a:pt x="14849" y="14534"/>
                  </a:cubicBezTo>
                  <a:cubicBezTo>
                    <a:pt x="14882" y="14464"/>
                    <a:pt x="14912" y="14393"/>
                    <a:pt x="14940" y="14321"/>
                  </a:cubicBezTo>
                  <a:cubicBezTo>
                    <a:pt x="14955" y="14282"/>
                    <a:pt x="14968" y="14243"/>
                    <a:pt x="14983" y="14204"/>
                  </a:cubicBezTo>
                  <a:cubicBezTo>
                    <a:pt x="15008" y="14130"/>
                    <a:pt x="15031" y="14055"/>
                    <a:pt x="15051" y="13980"/>
                  </a:cubicBezTo>
                  <a:cubicBezTo>
                    <a:pt x="15058" y="13954"/>
                    <a:pt x="15068" y="13930"/>
                    <a:pt x="15075" y="13905"/>
                  </a:cubicBezTo>
                  <a:cubicBezTo>
                    <a:pt x="15078" y="13894"/>
                    <a:pt x="15079" y="13883"/>
                    <a:pt x="15081" y="13873"/>
                  </a:cubicBezTo>
                  <a:cubicBezTo>
                    <a:pt x="15110" y="13755"/>
                    <a:pt x="15135" y="13636"/>
                    <a:pt x="15153" y="13517"/>
                  </a:cubicBezTo>
                  <a:cubicBezTo>
                    <a:pt x="15156" y="13502"/>
                    <a:pt x="15156" y="13487"/>
                    <a:pt x="15158" y="13472"/>
                  </a:cubicBezTo>
                  <a:cubicBezTo>
                    <a:pt x="15173" y="13367"/>
                    <a:pt x="15182" y="13261"/>
                    <a:pt x="15187" y="13156"/>
                  </a:cubicBezTo>
                  <a:cubicBezTo>
                    <a:pt x="15188" y="13140"/>
                    <a:pt x="15191" y="13126"/>
                    <a:pt x="15192" y="13109"/>
                  </a:cubicBezTo>
                  <a:cubicBezTo>
                    <a:pt x="15193" y="13068"/>
                    <a:pt x="15192" y="13027"/>
                    <a:pt x="15192" y="12985"/>
                  </a:cubicBezTo>
                  <a:cubicBezTo>
                    <a:pt x="15192" y="12956"/>
                    <a:pt x="15192" y="12927"/>
                    <a:pt x="15192" y="12899"/>
                  </a:cubicBezTo>
                  <a:cubicBezTo>
                    <a:pt x="15189" y="12806"/>
                    <a:pt x="15185" y="12714"/>
                    <a:pt x="15175" y="12622"/>
                  </a:cubicBezTo>
                  <a:lnTo>
                    <a:pt x="14935" y="10322"/>
                  </a:lnTo>
                  <a:lnTo>
                    <a:pt x="14935" y="10322"/>
                  </a:lnTo>
                  <a:cubicBezTo>
                    <a:pt x="14936" y="10328"/>
                    <a:pt x="14935" y="10335"/>
                    <a:pt x="14936" y="10341"/>
                  </a:cubicBezTo>
                  <a:lnTo>
                    <a:pt x="14936" y="10341"/>
                  </a:lnTo>
                  <a:cubicBezTo>
                    <a:pt x="14892" y="9886"/>
                    <a:pt x="14754" y="9447"/>
                    <a:pt x="14514" y="9062"/>
                  </a:cubicBezTo>
                  <a:lnTo>
                    <a:pt x="14537" y="9052"/>
                  </a:lnTo>
                  <a:cubicBezTo>
                    <a:pt x="14574" y="9035"/>
                    <a:pt x="14610" y="9016"/>
                    <a:pt x="14647" y="8998"/>
                  </a:cubicBezTo>
                  <a:cubicBezTo>
                    <a:pt x="14702" y="8971"/>
                    <a:pt x="14758" y="8943"/>
                    <a:pt x="14812" y="8913"/>
                  </a:cubicBezTo>
                  <a:cubicBezTo>
                    <a:pt x="14849" y="8893"/>
                    <a:pt x="14886" y="8869"/>
                    <a:pt x="14923" y="8847"/>
                  </a:cubicBezTo>
                  <a:cubicBezTo>
                    <a:pt x="14972" y="8817"/>
                    <a:pt x="15022" y="8787"/>
                    <a:pt x="15070" y="8755"/>
                  </a:cubicBezTo>
                  <a:cubicBezTo>
                    <a:pt x="15108" y="8731"/>
                    <a:pt x="15143" y="8703"/>
                    <a:pt x="15179" y="8677"/>
                  </a:cubicBezTo>
                  <a:cubicBezTo>
                    <a:pt x="15223" y="8644"/>
                    <a:pt x="15269" y="8612"/>
                    <a:pt x="15313" y="8577"/>
                  </a:cubicBezTo>
                  <a:cubicBezTo>
                    <a:pt x="15348" y="8550"/>
                    <a:pt x="15382" y="8520"/>
                    <a:pt x="15415" y="8491"/>
                  </a:cubicBezTo>
                  <a:cubicBezTo>
                    <a:pt x="15456" y="8455"/>
                    <a:pt x="15498" y="8420"/>
                    <a:pt x="15538" y="8383"/>
                  </a:cubicBezTo>
                  <a:cubicBezTo>
                    <a:pt x="15570" y="8353"/>
                    <a:pt x="15601" y="8320"/>
                    <a:pt x="15633" y="8288"/>
                  </a:cubicBezTo>
                  <a:cubicBezTo>
                    <a:pt x="15671" y="8249"/>
                    <a:pt x="15708" y="8211"/>
                    <a:pt x="15744" y="8171"/>
                  </a:cubicBezTo>
                  <a:cubicBezTo>
                    <a:pt x="15774" y="8139"/>
                    <a:pt x="15803" y="8104"/>
                    <a:pt x="15832" y="8069"/>
                  </a:cubicBezTo>
                  <a:cubicBezTo>
                    <a:pt x="15854" y="8043"/>
                    <a:pt x="15878" y="8017"/>
                    <a:pt x="15899" y="7991"/>
                  </a:cubicBezTo>
                  <a:cubicBezTo>
                    <a:pt x="15909" y="7980"/>
                    <a:pt x="15915" y="7967"/>
                    <a:pt x="15924" y="7956"/>
                  </a:cubicBezTo>
                  <a:cubicBezTo>
                    <a:pt x="15986" y="7876"/>
                    <a:pt x="16043" y="7795"/>
                    <a:pt x="16097" y="7711"/>
                  </a:cubicBezTo>
                  <a:cubicBezTo>
                    <a:pt x="16106" y="7698"/>
                    <a:pt x="16115" y="7686"/>
                    <a:pt x="16124" y="7672"/>
                  </a:cubicBezTo>
                  <a:cubicBezTo>
                    <a:pt x="16184" y="7575"/>
                    <a:pt x="16239" y="7475"/>
                    <a:pt x="16290" y="7373"/>
                  </a:cubicBezTo>
                  <a:cubicBezTo>
                    <a:pt x="16293" y="7364"/>
                    <a:pt x="16299" y="7356"/>
                    <a:pt x="16303" y="7347"/>
                  </a:cubicBezTo>
                  <a:cubicBezTo>
                    <a:pt x="16316" y="7320"/>
                    <a:pt x="16327" y="7292"/>
                    <a:pt x="16339" y="7264"/>
                  </a:cubicBezTo>
                  <a:cubicBezTo>
                    <a:pt x="16364" y="7208"/>
                    <a:pt x="16388" y="7153"/>
                    <a:pt x="16411" y="7095"/>
                  </a:cubicBezTo>
                  <a:cubicBezTo>
                    <a:pt x="16425" y="7055"/>
                    <a:pt x="16439" y="7016"/>
                    <a:pt x="16453" y="6975"/>
                  </a:cubicBezTo>
                  <a:cubicBezTo>
                    <a:pt x="16472" y="6920"/>
                    <a:pt x="16489" y="6864"/>
                    <a:pt x="16505" y="6808"/>
                  </a:cubicBezTo>
                  <a:cubicBezTo>
                    <a:pt x="16511" y="6789"/>
                    <a:pt x="16518" y="6771"/>
                    <a:pt x="16523" y="6753"/>
                  </a:cubicBezTo>
                  <a:cubicBezTo>
                    <a:pt x="16529" y="6730"/>
                    <a:pt x="16531" y="6706"/>
                    <a:pt x="16537" y="6682"/>
                  </a:cubicBezTo>
                  <a:cubicBezTo>
                    <a:pt x="16550" y="6625"/>
                    <a:pt x="16561" y="6569"/>
                    <a:pt x="16571" y="6511"/>
                  </a:cubicBezTo>
                  <a:cubicBezTo>
                    <a:pt x="16578" y="6469"/>
                    <a:pt x="16585" y="6427"/>
                    <a:pt x="16590" y="6384"/>
                  </a:cubicBezTo>
                  <a:cubicBezTo>
                    <a:pt x="16598" y="6326"/>
                    <a:pt x="16603" y="6269"/>
                    <a:pt x="16607" y="6210"/>
                  </a:cubicBezTo>
                  <a:cubicBezTo>
                    <a:pt x="16608" y="6183"/>
                    <a:pt x="16613" y="6156"/>
                    <a:pt x="16614" y="6129"/>
                  </a:cubicBezTo>
                  <a:cubicBezTo>
                    <a:pt x="16614" y="6116"/>
                    <a:pt x="16613" y="6104"/>
                    <a:pt x="16613" y="6091"/>
                  </a:cubicBezTo>
                  <a:cubicBezTo>
                    <a:pt x="16616" y="5976"/>
                    <a:pt x="16613" y="5862"/>
                    <a:pt x="16601" y="5746"/>
                  </a:cubicBezTo>
                  <a:lnTo>
                    <a:pt x="16360" y="3443"/>
                  </a:lnTo>
                  <a:lnTo>
                    <a:pt x="16360" y="3461"/>
                  </a:lnTo>
                  <a:cubicBezTo>
                    <a:pt x="16297" y="2795"/>
                    <a:pt x="15983" y="2139"/>
                    <a:pt x="15358" y="1597"/>
                  </a:cubicBezTo>
                  <a:cubicBezTo>
                    <a:pt x="14245" y="631"/>
                    <a:pt x="12668" y="522"/>
                    <a:pt x="11264" y="350"/>
                  </a:cubicBezTo>
                  <a:cubicBezTo>
                    <a:pt x="9432" y="124"/>
                    <a:pt x="7587" y="3"/>
                    <a:pt x="5737" y="3"/>
                  </a:cubicBezTo>
                  <a:cubicBezTo>
                    <a:pt x="5728" y="3"/>
                    <a:pt x="5719" y="3"/>
                    <a:pt x="5709" y="3"/>
                  </a:cubicBezTo>
                  <a:cubicBezTo>
                    <a:pt x="5598" y="3"/>
                    <a:pt x="5486" y="4"/>
                    <a:pt x="5373" y="5"/>
                  </a:cubicBezTo>
                  <a:cubicBezTo>
                    <a:pt x="5320" y="5"/>
                    <a:pt x="5266" y="6"/>
                    <a:pt x="5211" y="6"/>
                  </a:cubicBezTo>
                  <a:cubicBezTo>
                    <a:pt x="5078" y="6"/>
                    <a:pt x="4942" y="5"/>
                    <a:pt x="4805" y="3"/>
                  </a:cubicBezTo>
                  <a:cubicBezTo>
                    <a:pt x="4651" y="2"/>
                    <a:pt x="4493" y="0"/>
                    <a:pt x="4333"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6"/>
            <p:cNvSpPr/>
            <p:nvPr/>
          </p:nvSpPr>
          <p:spPr>
            <a:xfrm>
              <a:off x="4182475" y="371650"/>
              <a:ext cx="261600" cy="157350"/>
            </a:xfrm>
            <a:custGeom>
              <a:rect b="b" l="l" r="r" t="t"/>
              <a:pathLst>
                <a:path extrusionOk="0" h="6294" w="10464">
                  <a:moveTo>
                    <a:pt x="10066" y="0"/>
                  </a:moveTo>
                  <a:cubicBezTo>
                    <a:pt x="10224" y="1512"/>
                    <a:pt x="9091" y="3082"/>
                    <a:pt x="7412" y="3514"/>
                  </a:cubicBezTo>
                  <a:cubicBezTo>
                    <a:pt x="6945" y="3635"/>
                    <a:pt x="6478" y="3681"/>
                    <a:pt x="6013" y="3681"/>
                  </a:cubicBezTo>
                  <a:cubicBezTo>
                    <a:pt x="6010" y="3681"/>
                    <a:pt x="6007" y="3681"/>
                    <a:pt x="6005" y="3681"/>
                  </a:cubicBezTo>
                  <a:cubicBezTo>
                    <a:pt x="4967" y="3681"/>
                    <a:pt x="3932" y="3455"/>
                    <a:pt x="2900" y="3309"/>
                  </a:cubicBezTo>
                  <a:cubicBezTo>
                    <a:pt x="2562" y="3262"/>
                    <a:pt x="2024" y="3193"/>
                    <a:pt x="1508" y="3193"/>
                  </a:cubicBezTo>
                  <a:cubicBezTo>
                    <a:pt x="730" y="3194"/>
                    <a:pt x="0" y="3354"/>
                    <a:pt x="66" y="3989"/>
                  </a:cubicBezTo>
                  <a:lnTo>
                    <a:pt x="306" y="6294"/>
                  </a:lnTo>
                  <a:cubicBezTo>
                    <a:pt x="240" y="5658"/>
                    <a:pt x="971" y="5497"/>
                    <a:pt x="1748" y="5496"/>
                  </a:cubicBezTo>
                  <a:cubicBezTo>
                    <a:pt x="2264" y="5496"/>
                    <a:pt x="2802" y="5566"/>
                    <a:pt x="3140" y="5614"/>
                  </a:cubicBezTo>
                  <a:cubicBezTo>
                    <a:pt x="4172" y="5760"/>
                    <a:pt x="5207" y="5986"/>
                    <a:pt x="6245" y="5986"/>
                  </a:cubicBezTo>
                  <a:cubicBezTo>
                    <a:pt x="6247" y="5986"/>
                    <a:pt x="6250" y="5986"/>
                    <a:pt x="6253" y="5986"/>
                  </a:cubicBezTo>
                  <a:cubicBezTo>
                    <a:pt x="6719" y="5985"/>
                    <a:pt x="7185" y="5939"/>
                    <a:pt x="7652" y="5819"/>
                  </a:cubicBezTo>
                  <a:cubicBezTo>
                    <a:pt x="9331" y="5387"/>
                    <a:pt x="10464" y="3817"/>
                    <a:pt x="10307" y="2305"/>
                  </a:cubicBezTo>
                  <a:lnTo>
                    <a:pt x="1006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6"/>
            <p:cNvSpPr/>
            <p:nvPr/>
          </p:nvSpPr>
          <p:spPr>
            <a:xfrm>
              <a:off x="4434125" y="371650"/>
              <a:ext cx="6475" cy="67225"/>
            </a:xfrm>
            <a:custGeom>
              <a:rect b="b" l="l" r="r" t="t"/>
              <a:pathLst>
                <a:path extrusionOk="0" h="2689" w="259">
                  <a:moveTo>
                    <a:pt x="0" y="0"/>
                  </a:moveTo>
                  <a:cubicBezTo>
                    <a:pt x="14" y="127"/>
                    <a:pt x="18" y="256"/>
                    <a:pt x="14" y="383"/>
                  </a:cubicBezTo>
                  <a:lnTo>
                    <a:pt x="254" y="2688"/>
                  </a:lnTo>
                  <a:cubicBezTo>
                    <a:pt x="259" y="2560"/>
                    <a:pt x="254" y="2432"/>
                    <a:pt x="241" y="2305"/>
                  </a:cubicBezTo>
                  <a:lnTo>
                    <a:pt x="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6"/>
            <p:cNvSpPr/>
            <p:nvPr/>
          </p:nvSpPr>
          <p:spPr>
            <a:xfrm>
              <a:off x="4432150" y="381225"/>
              <a:ext cx="8325" cy="73225"/>
            </a:xfrm>
            <a:custGeom>
              <a:rect b="b" l="l" r="r" t="t"/>
              <a:pathLst>
                <a:path extrusionOk="0" h="2929" w="333">
                  <a:moveTo>
                    <a:pt x="93" y="0"/>
                  </a:moveTo>
                  <a:cubicBezTo>
                    <a:pt x="84" y="212"/>
                    <a:pt x="53" y="419"/>
                    <a:pt x="0" y="624"/>
                  </a:cubicBezTo>
                  <a:lnTo>
                    <a:pt x="240" y="2928"/>
                  </a:lnTo>
                  <a:cubicBezTo>
                    <a:pt x="293" y="2724"/>
                    <a:pt x="324" y="2515"/>
                    <a:pt x="333" y="2305"/>
                  </a:cubicBezTo>
                  <a:lnTo>
                    <a:pt x="93"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6"/>
            <p:cNvSpPr/>
            <p:nvPr/>
          </p:nvSpPr>
          <p:spPr>
            <a:xfrm>
              <a:off x="4426675" y="396800"/>
              <a:ext cx="11525" cy="72525"/>
            </a:xfrm>
            <a:custGeom>
              <a:rect b="b" l="l" r="r" t="t"/>
              <a:pathLst>
                <a:path extrusionOk="0" h="2901" w="461">
                  <a:moveTo>
                    <a:pt x="220" y="1"/>
                  </a:moveTo>
                  <a:cubicBezTo>
                    <a:pt x="166" y="206"/>
                    <a:pt x="93" y="405"/>
                    <a:pt x="0" y="596"/>
                  </a:cubicBezTo>
                  <a:lnTo>
                    <a:pt x="241" y="2900"/>
                  </a:lnTo>
                  <a:cubicBezTo>
                    <a:pt x="333" y="2710"/>
                    <a:pt x="406" y="2510"/>
                    <a:pt x="460" y="2305"/>
                  </a:cubicBezTo>
                  <a:lnTo>
                    <a:pt x="22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6"/>
            <p:cNvSpPr/>
            <p:nvPr/>
          </p:nvSpPr>
          <p:spPr>
            <a:xfrm>
              <a:off x="4416525" y="411700"/>
              <a:ext cx="16175" cy="73700"/>
            </a:xfrm>
            <a:custGeom>
              <a:rect b="b" l="l" r="r" t="t"/>
              <a:pathLst>
                <a:path extrusionOk="0" h="2948" w="647">
                  <a:moveTo>
                    <a:pt x="405" y="0"/>
                  </a:moveTo>
                  <a:cubicBezTo>
                    <a:pt x="295" y="229"/>
                    <a:pt x="159" y="445"/>
                    <a:pt x="1" y="644"/>
                  </a:cubicBezTo>
                  <a:lnTo>
                    <a:pt x="241" y="2948"/>
                  </a:lnTo>
                  <a:cubicBezTo>
                    <a:pt x="399" y="2748"/>
                    <a:pt x="535" y="2533"/>
                    <a:pt x="647" y="2304"/>
                  </a:cubicBezTo>
                  <a:lnTo>
                    <a:pt x="40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6"/>
            <p:cNvSpPr/>
            <p:nvPr/>
          </p:nvSpPr>
          <p:spPr>
            <a:xfrm>
              <a:off x="4186875" y="427800"/>
              <a:ext cx="235700" cy="93525"/>
            </a:xfrm>
            <a:custGeom>
              <a:rect b="b" l="l" r="r" t="t"/>
              <a:pathLst>
                <a:path extrusionOk="0" h="3741" w="9428">
                  <a:moveTo>
                    <a:pt x="9188" y="0"/>
                  </a:moveTo>
                  <a:cubicBezTo>
                    <a:pt x="8693" y="625"/>
                    <a:pt x="8007" y="1070"/>
                    <a:pt x="7236" y="1268"/>
                  </a:cubicBezTo>
                  <a:cubicBezTo>
                    <a:pt x="6769" y="1389"/>
                    <a:pt x="6303" y="1435"/>
                    <a:pt x="5837" y="1435"/>
                  </a:cubicBezTo>
                  <a:cubicBezTo>
                    <a:pt x="5834" y="1435"/>
                    <a:pt x="5831" y="1435"/>
                    <a:pt x="5829" y="1435"/>
                  </a:cubicBezTo>
                  <a:cubicBezTo>
                    <a:pt x="4791" y="1435"/>
                    <a:pt x="3756" y="1209"/>
                    <a:pt x="2724" y="1064"/>
                  </a:cubicBezTo>
                  <a:cubicBezTo>
                    <a:pt x="2386" y="1016"/>
                    <a:pt x="1849" y="947"/>
                    <a:pt x="1332" y="947"/>
                  </a:cubicBezTo>
                  <a:cubicBezTo>
                    <a:pt x="768" y="948"/>
                    <a:pt x="229" y="1032"/>
                    <a:pt x="1" y="1321"/>
                  </a:cubicBezTo>
                  <a:lnTo>
                    <a:pt x="241" y="3626"/>
                  </a:lnTo>
                  <a:cubicBezTo>
                    <a:pt x="469" y="3335"/>
                    <a:pt x="1008" y="3250"/>
                    <a:pt x="1572" y="3250"/>
                  </a:cubicBezTo>
                  <a:cubicBezTo>
                    <a:pt x="2089" y="3250"/>
                    <a:pt x="2626" y="3320"/>
                    <a:pt x="2964" y="3368"/>
                  </a:cubicBezTo>
                  <a:cubicBezTo>
                    <a:pt x="3996" y="3514"/>
                    <a:pt x="5031" y="3740"/>
                    <a:pt x="6069" y="3740"/>
                  </a:cubicBezTo>
                  <a:cubicBezTo>
                    <a:pt x="6071" y="3740"/>
                    <a:pt x="6074" y="3740"/>
                    <a:pt x="6077" y="3740"/>
                  </a:cubicBezTo>
                  <a:cubicBezTo>
                    <a:pt x="6543" y="3739"/>
                    <a:pt x="7009" y="3693"/>
                    <a:pt x="7476" y="3573"/>
                  </a:cubicBezTo>
                  <a:cubicBezTo>
                    <a:pt x="8247" y="3374"/>
                    <a:pt x="8933" y="2928"/>
                    <a:pt x="9428" y="2304"/>
                  </a:cubicBezTo>
                  <a:lnTo>
                    <a:pt x="918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6"/>
            <p:cNvSpPr/>
            <p:nvPr/>
          </p:nvSpPr>
          <p:spPr>
            <a:xfrm>
              <a:off x="4185350" y="460825"/>
              <a:ext cx="7525" cy="60025"/>
            </a:xfrm>
            <a:custGeom>
              <a:rect b="b" l="l" r="r" t="t"/>
              <a:pathLst>
                <a:path extrusionOk="0" h="2401" w="301">
                  <a:moveTo>
                    <a:pt x="61" y="0"/>
                  </a:moveTo>
                  <a:cubicBezTo>
                    <a:pt x="38" y="30"/>
                    <a:pt x="17" y="62"/>
                    <a:pt x="1" y="96"/>
                  </a:cubicBezTo>
                  <a:lnTo>
                    <a:pt x="241" y="2400"/>
                  </a:lnTo>
                  <a:cubicBezTo>
                    <a:pt x="258" y="2366"/>
                    <a:pt x="278" y="2334"/>
                    <a:pt x="301" y="2304"/>
                  </a:cubicBezTo>
                  <a:lnTo>
                    <a:pt x="6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6"/>
            <p:cNvSpPr/>
            <p:nvPr/>
          </p:nvSpPr>
          <p:spPr>
            <a:xfrm>
              <a:off x="4184450" y="463225"/>
              <a:ext cx="6925" cy="60075"/>
            </a:xfrm>
            <a:custGeom>
              <a:rect b="b" l="l" r="r" t="t"/>
              <a:pathLst>
                <a:path extrusionOk="0" h="2403" w="277">
                  <a:moveTo>
                    <a:pt x="37" y="0"/>
                  </a:moveTo>
                  <a:cubicBezTo>
                    <a:pt x="21" y="32"/>
                    <a:pt x="9" y="64"/>
                    <a:pt x="0" y="99"/>
                  </a:cubicBezTo>
                  <a:lnTo>
                    <a:pt x="241" y="2403"/>
                  </a:lnTo>
                  <a:cubicBezTo>
                    <a:pt x="249" y="2369"/>
                    <a:pt x="261" y="2336"/>
                    <a:pt x="277" y="2304"/>
                  </a:cubicBezTo>
                  <a:lnTo>
                    <a:pt x="37"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6"/>
            <p:cNvSpPr/>
            <p:nvPr/>
          </p:nvSpPr>
          <p:spPr>
            <a:xfrm>
              <a:off x="4184025" y="465675"/>
              <a:ext cx="6450" cy="60875"/>
            </a:xfrm>
            <a:custGeom>
              <a:rect b="b" l="l" r="r" t="t"/>
              <a:pathLst>
                <a:path extrusionOk="0" h="2435" w="258">
                  <a:moveTo>
                    <a:pt x="17" y="1"/>
                  </a:moveTo>
                  <a:lnTo>
                    <a:pt x="18" y="4"/>
                  </a:lnTo>
                  <a:lnTo>
                    <a:pt x="18" y="4"/>
                  </a:lnTo>
                  <a:cubicBezTo>
                    <a:pt x="18" y="3"/>
                    <a:pt x="18" y="2"/>
                    <a:pt x="19" y="1"/>
                  </a:cubicBezTo>
                  <a:close/>
                  <a:moveTo>
                    <a:pt x="18" y="4"/>
                  </a:moveTo>
                  <a:lnTo>
                    <a:pt x="18" y="4"/>
                  </a:lnTo>
                  <a:cubicBezTo>
                    <a:pt x="8" y="45"/>
                    <a:pt x="2" y="87"/>
                    <a:pt x="1" y="129"/>
                  </a:cubicBezTo>
                  <a:lnTo>
                    <a:pt x="241" y="2434"/>
                  </a:lnTo>
                  <a:cubicBezTo>
                    <a:pt x="242" y="2390"/>
                    <a:pt x="248" y="2347"/>
                    <a:pt x="258" y="2305"/>
                  </a:cubicBezTo>
                  <a:lnTo>
                    <a:pt x="18" y="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6"/>
            <p:cNvSpPr/>
            <p:nvPr/>
          </p:nvSpPr>
          <p:spPr>
            <a:xfrm>
              <a:off x="4184000" y="468900"/>
              <a:ext cx="6150" cy="60100"/>
            </a:xfrm>
            <a:custGeom>
              <a:rect b="b" l="l" r="r" t="t"/>
              <a:pathLst>
                <a:path extrusionOk="0" h="2404" w="246">
                  <a:moveTo>
                    <a:pt x="2" y="0"/>
                  </a:moveTo>
                  <a:cubicBezTo>
                    <a:pt x="0" y="34"/>
                    <a:pt x="2" y="66"/>
                    <a:pt x="5" y="99"/>
                  </a:cubicBezTo>
                  <a:lnTo>
                    <a:pt x="245" y="2395"/>
                  </a:lnTo>
                  <a:lnTo>
                    <a:pt x="245" y="2395"/>
                  </a:lnTo>
                  <a:cubicBezTo>
                    <a:pt x="242" y="2365"/>
                    <a:pt x="241" y="2335"/>
                    <a:pt x="242" y="2305"/>
                  </a:cubicBezTo>
                  <a:lnTo>
                    <a:pt x="2" y="0"/>
                  </a:lnTo>
                  <a:close/>
                  <a:moveTo>
                    <a:pt x="245" y="2395"/>
                  </a:moveTo>
                  <a:cubicBezTo>
                    <a:pt x="245" y="2398"/>
                    <a:pt x="245" y="2401"/>
                    <a:pt x="245" y="2404"/>
                  </a:cubicBezTo>
                  <a:lnTo>
                    <a:pt x="245" y="2395"/>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6"/>
            <p:cNvSpPr/>
            <p:nvPr/>
          </p:nvSpPr>
          <p:spPr>
            <a:xfrm>
              <a:off x="4197475" y="543575"/>
              <a:ext cx="211125" cy="195225"/>
            </a:xfrm>
            <a:custGeom>
              <a:rect b="b" l="l" r="r" t="t"/>
              <a:pathLst>
                <a:path extrusionOk="0" h="7809" w="8445">
                  <a:moveTo>
                    <a:pt x="8039" y="0"/>
                  </a:moveTo>
                  <a:cubicBezTo>
                    <a:pt x="8204" y="1593"/>
                    <a:pt x="7235" y="3385"/>
                    <a:pt x="5609" y="3652"/>
                  </a:cubicBezTo>
                  <a:cubicBezTo>
                    <a:pt x="5408" y="3683"/>
                    <a:pt x="5204" y="3699"/>
                    <a:pt x="5002" y="3699"/>
                  </a:cubicBezTo>
                  <a:cubicBezTo>
                    <a:pt x="4994" y="3699"/>
                    <a:pt x="4987" y="3699"/>
                    <a:pt x="4979" y="3699"/>
                  </a:cubicBezTo>
                  <a:cubicBezTo>
                    <a:pt x="4975" y="3699"/>
                    <a:pt x="4971" y="3699"/>
                    <a:pt x="4967" y="3699"/>
                  </a:cubicBezTo>
                  <a:cubicBezTo>
                    <a:pt x="4464" y="3699"/>
                    <a:pt x="3937" y="3622"/>
                    <a:pt x="3412" y="3547"/>
                  </a:cubicBezTo>
                  <a:cubicBezTo>
                    <a:pt x="2877" y="3472"/>
                    <a:pt x="2344" y="3396"/>
                    <a:pt x="1837" y="3396"/>
                  </a:cubicBezTo>
                  <a:cubicBezTo>
                    <a:pt x="1495" y="3396"/>
                    <a:pt x="1163" y="3432"/>
                    <a:pt x="853" y="3527"/>
                  </a:cubicBezTo>
                  <a:cubicBezTo>
                    <a:pt x="1" y="3786"/>
                    <a:pt x="156" y="4643"/>
                    <a:pt x="225" y="5423"/>
                  </a:cubicBezTo>
                  <a:cubicBezTo>
                    <a:pt x="228" y="5451"/>
                    <a:pt x="230" y="5477"/>
                    <a:pt x="233" y="5505"/>
                  </a:cubicBezTo>
                  <a:lnTo>
                    <a:pt x="473" y="7809"/>
                  </a:lnTo>
                  <a:cubicBezTo>
                    <a:pt x="470" y="7782"/>
                    <a:pt x="468" y="7755"/>
                    <a:pt x="466" y="7728"/>
                  </a:cubicBezTo>
                  <a:cubicBezTo>
                    <a:pt x="396" y="6947"/>
                    <a:pt x="241" y="6090"/>
                    <a:pt x="1094" y="5830"/>
                  </a:cubicBezTo>
                  <a:cubicBezTo>
                    <a:pt x="1404" y="5736"/>
                    <a:pt x="1735" y="5700"/>
                    <a:pt x="2077" y="5700"/>
                  </a:cubicBezTo>
                  <a:cubicBezTo>
                    <a:pt x="2584" y="5700"/>
                    <a:pt x="3118" y="5776"/>
                    <a:pt x="3652" y="5852"/>
                  </a:cubicBezTo>
                  <a:cubicBezTo>
                    <a:pt x="4182" y="5928"/>
                    <a:pt x="4713" y="6003"/>
                    <a:pt x="5219" y="6003"/>
                  </a:cubicBezTo>
                  <a:cubicBezTo>
                    <a:pt x="5226" y="6003"/>
                    <a:pt x="5233" y="6003"/>
                    <a:pt x="5240" y="6003"/>
                  </a:cubicBezTo>
                  <a:cubicBezTo>
                    <a:pt x="5444" y="6003"/>
                    <a:pt x="5648" y="5987"/>
                    <a:pt x="5849" y="5955"/>
                  </a:cubicBezTo>
                  <a:cubicBezTo>
                    <a:pt x="7475" y="5690"/>
                    <a:pt x="8444" y="3897"/>
                    <a:pt x="8280" y="2304"/>
                  </a:cubicBezTo>
                  <a:lnTo>
                    <a:pt x="803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6"/>
            <p:cNvSpPr/>
            <p:nvPr/>
          </p:nvSpPr>
          <p:spPr>
            <a:xfrm>
              <a:off x="4398450" y="543575"/>
              <a:ext cx="6575" cy="69800"/>
            </a:xfrm>
            <a:custGeom>
              <a:rect b="b" l="l" r="r" t="t"/>
              <a:pathLst>
                <a:path extrusionOk="0" h="2792" w="263">
                  <a:moveTo>
                    <a:pt x="0" y="0"/>
                  </a:moveTo>
                  <a:cubicBezTo>
                    <a:pt x="16" y="161"/>
                    <a:pt x="22" y="325"/>
                    <a:pt x="16" y="487"/>
                  </a:cubicBezTo>
                  <a:lnTo>
                    <a:pt x="256" y="2792"/>
                  </a:lnTo>
                  <a:cubicBezTo>
                    <a:pt x="262" y="2628"/>
                    <a:pt x="256" y="2466"/>
                    <a:pt x="241" y="2304"/>
                  </a:cubicBezTo>
                  <a:lnTo>
                    <a:pt x="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6"/>
            <p:cNvSpPr/>
            <p:nvPr/>
          </p:nvSpPr>
          <p:spPr>
            <a:xfrm>
              <a:off x="4395925" y="555725"/>
              <a:ext cx="8950" cy="77525"/>
            </a:xfrm>
            <a:custGeom>
              <a:rect b="b" l="l" r="r" t="t"/>
              <a:pathLst>
                <a:path extrusionOk="0" h="3101" w="358">
                  <a:moveTo>
                    <a:pt x="117" y="1"/>
                  </a:moveTo>
                  <a:cubicBezTo>
                    <a:pt x="106" y="270"/>
                    <a:pt x="68" y="537"/>
                    <a:pt x="1" y="797"/>
                  </a:cubicBezTo>
                  <a:lnTo>
                    <a:pt x="241" y="3101"/>
                  </a:lnTo>
                  <a:cubicBezTo>
                    <a:pt x="308" y="2840"/>
                    <a:pt x="346" y="2574"/>
                    <a:pt x="357" y="2306"/>
                  </a:cubicBezTo>
                  <a:lnTo>
                    <a:pt x="117"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6"/>
            <p:cNvSpPr/>
            <p:nvPr/>
          </p:nvSpPr>
          <p:spPr>
            <a:xfrm>
              <a:off x="4389525" y="575650"/>
              <a:ext cx="12425" cy="75150"/>
            </a:xfrm>
            <a:custGeom>
              <a:rect b="b" l="l" r="r" t="t"/>
              <a:pathLst>
                <a:path extrusionOk="0" h="3006" w="497">
                  <a:moveTo>
                    <a:pt x="257" y="0"/>
                  </a:moveTo>
                  <a:lnTo>
                    <a:pt x="257" y="3"/>
                  </a:lnTo>
                  <a:lnTo>
                    <a:pt x="257" y="3"/>
                  </a:lnTo>
                  <a:cubicBezTo>
                    <a:pt x="257" y="2"/>
                    <a:pt x="257" y="1"/>
                    <a:pt x="258" y="0"/>
                  </a:cubicBezTo>
                  <a:close/>
                  <a:moveTo>
                    <a:pt x="257" y="3"/>
                  </a:moveTo>
                  <a:cubicBezTo>
                    <a:pt x="195" y="244"/>
                    <a:pt x="110" y="478"/>
                    <a:pt x="1" y="702"/>
                  </a:cubicBezTo>
                  <a:lnTo>
                    <a:pt x="241" y="3005"/>
                  </a:lnTo>
                  <a:cubicBezTo>
                    <a:pt x="349" y="2781"/>
                    <a:pt x="436" y="2546"/>
                    <a:pt x="497" y="2305"/>
                  </a:cubicBezTo>
                  <a:lnTo>
                    <a:pt x="257" y="3"/>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6"/>
            <p:cNvSpPr/>
            <p:nvPr/>
          </p:nvSpPr>
          <p:spPr>
            <a:xfrm>
              <a:off x="4379525" y="593175"/>
              <a:ext cx="16025" cy="73675"/>
            </a:xfrm>
            <a:custGeom>
              <a:rect b="b" l="l" r="r" t="t"/>
              <a:pathLst>
                <a:path extrusionOk="0" h="2947" w="641">
                  <a:moveTo>
                    <a:pt x="401" y="1"/>
                  </a:moveTo>
                  <a:cubicBezTo>
                    <a:pt x="291" y="229"/>
                    <a:pt x="157" y="444"/>
                    <a:pt x="1" y="643"/>
                  </a:cubicBezTo>
                  <a:lnTo>
                    <a:pt x="241" y="2947"/>
                  </a:lnTo>
                  <a:cubicBezTo>
                    <a:pt x="397" y="2747"/>
                    <a:pt x="532" y="2532"/>
                    <a:pt x="641" y="2305"/>
                  </a:cubicBezTo>
                  <a:lnTo>
                    <a:pt x="40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6"/>
            <p:cNvSpPr/>
            <p:nvPr/>
          </p:nvSpPr>
          <p:spPr>
            <a:xfrm>
              <a:off x="4206975" y="609200"/>
              <a:ext cx="178575" cy="87725"/>
            </a:xfrm>
            <a:custGeom>
              <a:rect b="b" l="l" r="r" t="t"/>
              <a:pathLst>
                <a:path extrusionOk="0" h="3509" w="7143">
                  <a:moveTo>
                    <a:pt x="6903" y="1"/>
                  </a:moveTo>
                  <a:cubicBezTo>
                    <a:pt x="6486" y="528"/>
                    <a:pt x="5916" y="914"/>
                    <a:pt x="5229" y="1027"/>
                  </a:cubicBezTo>
                  <a:cubicBezTo>
                    <a:pt x="5028" y="1058"/>
                    <a:pt x="4824" y="1074"/>
                    <a:pt x="4622" y="1074"/>
                  </a:cubicBezTo>
                  <a:cubicBezTo>
                    <a:pt x="4614" y="1074"/>
                    <a:pt x="4607" y="1074"/>
                    <a:pt x="4599" y="1074"/>
                  </a:cubicBezTo>
                  <a:cubicBezTo>
                    <a:pt x="4595" y="1074"/>
                    <a:pt x="4591" y="1074"/>
                    <a:pt x="4587" y="1074"/>
                  </a:cubicBezTo>
                  <a:cubicBezTo>
                    <a:pt x="4084" y="1074"/>
                    <a:pt x="3557" y="997"/>
                    <a:pt x="3032" y="922"/>
                  </a:cubicBezTo>
                  <a:cubicBezTo>
                    <a:pt x="2497" y="847"/>
                    <a:pt x="1964" y="771"/>
                    <a:pt x="1456" y="771"/>
                  </a:cubicBezTo>
                  <a:cubicBezTo>
                    <a:pt x="1115" y="771"/>
                    <a:pt x="783" y="807"/>
                    <a:pt x="473" y="902"/>
                  </a:cubicBezTo>
                  <a:cubicBezTo>
                    <a:pt x="256" y="968"/>
                    <a:pt x="105" y="1072"/>
                    <a:pt x="0" y="1204"/>
                  </a:cubicBezTo>
                  <a:lnTo>
                    <a:pt x="240" y="3508"/>
                  </a:lnTo>
                  <a:cubicBezTo>
                    <a:pt x="345" y="3376"/>
                    <a:pt x="496" y="3271"/>
                    <a:pt x="714" y="3205"/>
                  </a:cubicBezTo>
                  <a:cubicBezTo>
                    <a:pt x="1024" y="3111"/>
                    <a:pt x="1354" y="3075"/>
                    <a:pt x="1696" y="3075"/>
                  </a:cubicBezTo>
                  <a:cubicBezTo>
                    <a:pt x="2204" y="3075"/>
                    <a:pt x="2738" y="3151"/>
                    <a:pt x="3272" y="3227"/>
                  </a:cubicBezTo>
                  <a:cubicBezTo>
                    <a:pt x="3802" y="3303"/>
                    <a:pt x="4333" y="3378"/>
                    <a:pt x="4839" y="3378"/>
                  </a:cubicBezTo>
                  <a:cubicBezTo>
                    <a:pt x="4846" y="3378"/>
                    <a:pt x="4853" y="3378"/>
                    <a:pt x="4860" y="3378"/>
                  </a:cubicBezTo>
                  <a:cubicBezTo>
                    <a:pt x="5064" y="3378"/>
                    <a:pt x="5268" y="3362"/>
                    <a:pt x="5469" y="3330"/>
                  </a:cubicBezTo>
                  <a:cubicBezTo>
                    <a:pt x="6156" y="3219"/>
                    <a:pt x="6726" y="2833"/>
                    <a:pt x="7143" y="2306"/>
                  </a:cubicBezTo>
                  <a:lnTo>
                    <a:pt x="690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6"/>
            <p:cNvSpPr/>
            <p:nvPr/>
          </p:nvSpPr>
          <p:spPr>
            <a:xfrm>
              <a:off x="4204600" y="639300"/>
              <a:ext cx="8400" cy="61450"/>
            </a:xfrm>
            <a:custGeom>
              <a:rect b="b" l="l" r="r" t="t"/>
              <a:pathLst>
                <a:path extrusionOk="0" h="2458" w="336">
                  <a:moveTo>
                    <a:pt x="95" y="0"/>
                  </a:moveTo>
                  <a:cubicBezTo>
                    <a:pt x="58" y="47"/>
                    <a:pt x="27" y="99"/>
                    <a:pt x="0" y="153"/>
                  </a:cubicBezTo>
                  <a:lnTo>
                    <a:pt x="241" y="2458"/>
                  </a:lnTo>
                  <a:cubicBezTo>
                    <a:pt x="266" y="2403"/>
                    <a:pt x="298" y="2352"/>
                    <a:pt x="335" y="2304"/>
                  </a:cubicBezTo>
                  <a:lnTo>
                    <a:pt x="9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6"/>
            <p:cNvSpPr/>
            <p:nvPr/>
          </p:nvSpPr>
          <p:spPr>
            <a:xfrm>
              <a:off x="4202850" y="643100"/>
              <a:ext cx="7775" cy="62425"/>
            </a:xfrm>
            <a:custGeom>
              <a:rect b="b" l="l" r="r" t="t"/>
              <a:pathLst>
                <a:path extrusionOk="0" h="2497" w="311">
                  <a:moveTo>
                    <a:pt x="70" y="1"/>
                  </a:moveTo>
                  <a:cubicBezTo>
                    <a:pt x="40" y="62"/>
                    <a:pt x="18" y="127"/>
                    <a:pt x="1" y="192"/>
                  </a:cubicBezTo>
                  <a:lnTo>
                    <a:pt x="241" y="2497"/>
                  </a:lnTo>
                  <a:cubicBezTo>
                    <a:pt x="258" y="2431"/>
                    <a:pt x="281" y="2367"/>
                    <a:pt x="311" y="2306"/>
                  </a:cubicBezTo>
                  <a:lnTo>
                    <a:pt x="7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6"/>
            <p:cNvSpPr/>
            <p:nvPr/>
          </p:nvSpPr>
          <p:spPr>
            <a:xfrm>
              <a:off x="4201725" y="647875"/>
              <a:ext cx="7150" cy="66475"/>
            </a:xfrm>
            <a:custGeom>
              <a:rect b="b" l="l" r="r" t="t"/>
              <a:pathLst>
                <a:path extrusionOk="0" h="2659" w="286">
                  <a:moveTo>
                    <a:pt x="46" y="1"/>
                  </a:moveTo>
                  <a:cubicBezTo>
                    <a:pt x="18" y="117"/>
                    <a:pt x="2" y="235"/>
                    <a:pt x="0" y="354"/>
                  </a:cubicBezTo>
                  <a:lnTo>
                    <a:pt x="240" y="2659"/>
                  </a:lnTo>
                  <a:cubicBezTo>
                    <a:pt x="243" y="2540"/>
                    <a:pt x="258" y="2421"/>
                    <a:pt x="286" y="2306"/>
                  </a:cubicBezTo>
                  <a:lnTo>
                    <a:pt x="46"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6"/>
            <p:cNvSpPr/>
            <p:nvPr/>
          </p:nvSpPr>
          <p:spPr>
            <a:xfrm>
              <a:off x="4201450" y="656725"/>
              <a:ext cx="7850" cy="82075"/>
            </a:xfrm>
            <a:custGeom>
              <a:rect b="b" l="l" r="r" t="t"/>
              <a:pathLst>
                <a:path extrusionOk="0" h="3283" w="314">
                  <a:moveTo>
                    <a:pt x="11" y="0"/>
                  </a:moveTo>
                  <a:cubicBezTo>
                    <a:pt x="0" y="285"/>
                    <a:pt x="40" y="597"/>
                    <a:pt x="66" y="897"/>
                  </a:cubicBezTo>
                  <a:cubicBezTo>
                    <a:pt x="69" y="925"/>
                    <a:pt x="71" y="951"/>
                    <a:pt x="74" y="979"/>
                  </a:cubicBezTo>
                  <a:lnTo>
                    <a:pt x="314" y="3283"/>
                  </a:lnTo>
                  <a:cubicBezTo>
                    <a:pt x="311" y="3256"/>
                    <a:pt x="309" y="3229"/>
                    <a:pt x="307" y="3202"/>
                  </a:cubicBezTo>
                  <a:cubicBezTo>
                    <a:pt x="280" y="2902"/>
                    <a:pt x="240" y="2590"/>
                    <a:pt x="251" y="2305"/>
                  </a:cubicBezTo>
                  <a:lnTo>
                    <a:pt x="1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6"/>
            <p:cNvSpPr/>
            <p:nvPr/>
          </p:nvSpPr>
          <p:spPr>
            <a:xfrm>
              <a:off x="4025075" y="285625"/>
              <a:ext cx="435075" cy="524875"/>
            </a:xfrm>
            <a:custGeom>
              <a:rect b="b" l="l" r="r" t="t"/>
              <a:pathLst>
                <a:path extrusionOk="0" h="20995" w="17403">
                  <a:moveTo>
                    <a:pt x="4332" y="0"/>
                  </a:moveTo>
                  <a:cubicBezTo>
                    <a:pt x="3160" y="1"/>
                    <a:pt x="1890" y="90"/>
                    <a:pt x="1110" y="929"/>
                  </a:cubicBezTo>
                  <a:cubicBezTo>
                    <a:pt x="1033" y="979"/>
                    <a:pt x="972" y="1052"/>
                    <a:pt x="937" y="1137"/>
                  </a:cubicBezTo>
                  <a:cubicBezTo>
                    <a:pt x="0" y="2423"/>
                    <a:pt x="104" y="10227"/>
                    <a:pt x="171" y="11789"/>
                  </a:cubicBezTo>
                  <a:cubicBezTo>
                    <a:pt x="250" y="13520"/>
                    <a:pt x="358" y="15257"/>
                    <a:pt x="505" y="16983"/>
                  </a:cubicBezTo>
                  <a:cubicBezTo>
                    <a:pt x="634" y="18529"/>
                    <a:pt x="848" y="19785"/>
                    <a:pt x="2370" y="20546"/>
                  </a:cubicBezTo>
                  <a:cubicBezTo>
                    <a:pt x="2982" y="20851"/>
                    <a:pt x="3613" y="20995"/>
                    <a:pt x="4211" y="20995"/>
                  </a:cubicBezTo>
                  <a:cubicBezTo>
                    <a:pt x="4213" y="20995"/>
                    <a:pt x="4216" y="20995"/>
                    <a:pt x="4218" y="20995"/>
                  </a:cubicBezTo>
                  <a:cubicBezTo>
                    <a:pt x="5961" y="20994"/>
                    <a:pt x="7429" y="19766"/>
                    <a:pt x="7377" y="17705"/>
                  </a:cubicBezTo>
                  <a:cubicBezTo>
                    <a:pt x="7362" y="17050"/>
                    <a:pt x="7180" y="16397"/>
                    <a:pt x="7121" y="15742"/>
                  </a:cubicBezTo>
                  <a:cubicBezTo>
                    <a:pt x="7053" y="14962"/>
                    <a:pt x="6897" y="14104"/>
                    <a:pt x="7749" y="13845"/>
                  </a:cubicBezTo>
                  <a:cubicBezTo>
                    <a:pt x="8061" y="13750"/>
                    <a:pt x="8391" y="13714"/>
                    <a:pt x="8733" y="13714"/>
                  </a:cubicBezTo>
                  <a:cubicBezTo>
                    <a:pt x="9240" y="13714"/>
                    <a:pt x="9773" y="13791"/>
                    <a:pt x="10308" y="13865"/>
                  </a:cubicBezTo>
                  <a:cubicBezTo>
                    <a:pt x="10839" y="13942"/>
                    <a:pt x="11368" y="14018"/>
                    <a:pt x="11875" y="14018"/>
                  </a:cubicBezTo>
                  <a:cubicBezTo>
                    <a:pt x="11882" y="14018"/>
                    <a:pt x="11889" y="14018"/>
                    <a:pt x="11896" y="14018"/>
                  </a:cubicBezTo>
                  <a:cubicBezTo>
                    <a:pt x="12101" y="14018"/>
                    <a:pt x="12304" y="14001"/>
                    <a:pt x="12505" y="13970"/>
                  </a:cubicBezTo>
                  <a:cubicBezTo>
                    <a:pt x="14837" y="13589"/>
                    <a:pt x="15817" y="10069"/>
                    <a:pt x="14041" y="8501"/>
                  </a:cubicBezTo>
                  <a:cubicBezTo>
                    <a:pt x="13733" y="8230"/>
                    <a:pt x="12808" y="8153"/>
                    <a:pt x="11715" y="8153"/>
                  </a:cubicBezTo>
                  <a:cubicBezTo>
                    <a:pt x="11706" y="8153"/>
                    <a:pt x="11698" y="8153"/>
                    <a:pt x="11689" y="8153"/>
                  </a:cubicBezTo>
                  <a:cubicBezTo>
                    <a:pt x="10952" y="8154"/>
                    <a:pt x="10141" y="8189"/>
                    <a:pt x="9390" y="8224"/>
                  </a:cubicBezTo>
                  <a:cubicBezTo>
                    <a:pt x="8647" y="8259"/>
                    <a:pt x="7963" y="8295"/>
                    <a:pt x="7467" y="8295"/>
                  </a:cubicBezTo>
                  <a:cubicBezTo>
                    <a:pt x="7031" y="8295"/>
                    <a:pt x="6743" y="8269"/>
                    <a:pt x="6693" y="8193"/>
                  </a:cubicBezTo>
                  <a:cubicBezTo>
                    <a:pt x="5835" y="6913"/>
                    <a:pt x="6779" y="6635"/>
                    <a:pt x="7804" y="6634"/>
                  </a:cubicBezTo>
                  <a:cubicBezTo>
                    <a:pt x="8320" y="6634"/>
                    <a:pt x="8858" y="6703"/>
                    <a:pt x="9196" y="6751"/>
                  </a:cubicBezTo>
                  <a:cubicBezTo>
                    <a:pt x="10227" y="6897"/>
                    <a:pt x="11262" y="7124"/>
                    <a:pt x="12301" y="7124"/>
                  </a:cubicBezTo>
                  <a:cubicBezTo>
                    <a:pt x="12303" y="7124"/>
                    <a:pt x="12306" y="7124"/>
                    <a:pt x="12309" y="7124"/>
                  </a:cubicBezTo>
                  <a:cubicBezTo>
                    <a:pt x="12775" y="7122"/>
                    <a:pt x="13241" y="7077"/>
                    <a:pt x="13708" y="6957"/>
                  </a:cubicBezTo>
                  <a:cubicBezTo>
                    <a:pt x="16119" y="6336"/>
                    <a:pt x="17402" y="3368"/>
                    <a:pt x="15359" y="1596"/>
                  </a:cubicBezTo>
                  <a:cubicBezTo>
                    <a:pt x="14247" y="631"/>
                    <a:pt x="12670" y="520"/>
                    <a:pt x="11266" y="350"/>
                  </a:cubicBezTo>
                  <a:cubicBezTo>
                    <a:pt x="9440" y="125"/>
                    <a:pt x="7604" y="2"/>
                    <a:pt x="5764" y="2"/>
                  </a:cubicBezTo>
                  <a:cubicBezTo>
                    <a:pt x="5746" y="2"/>
                    <a:pt x="5728" y="2"/>
                    <a:pt x="5710" y="2"/>
                  </a:cubicBezTo>
                  <a:cubicBezTo>
                    <a:pt x="5597" y="2"/>
                    <a:pt x="5485" y="4"/>
                    <a:pt x="5374" y="4"/>
                  </a:cubicBezTo>
                  <a:cubicBezTo>
                    <a:pt x="5320" y="6"/>
                    <a:pt x="5266" y="6"/>
                    <a:pt x="5210" y="6"/>
                  </a:cubicBezTo>
                  <a:cubicBezTo>
                    <a:pt x="5078" y="6"/>
                    <a:pt x="4943" y="4"/>
                    <a:pt x="4804" y="2"/>
                  </a:cubicBezTo>
                  <a:cubicBezTo>
                    <a:pt x="4651" y="1"/>
                    <a:pt x="4492" y="0"/>
                    <a:pt x="4332"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6"/>
            <p:cNvSpPr/>
            <p:nvPr/>
          </p:nvSpPr>
          <p:spPr>
            <a:xfrm>
              <a:off x="4038600" y="718950"/>
              <a:ext cx="178225" cy="149150"/>
            </a:xfrm>
            <a:custGeom>
              <a:rect b="b" l="l" r="r" t="t"/>
              <a:pathLst>
                <a:path extrusionOk="0" h="5966" w="7129">
                  <a:moveTo>
                    <a:pt x="1" y="60"/>
                  </a:moveTo>
                  <a:cubicBezTo>
                    <a:pt x="2" y="67"/>
                    <a:pt x="2" y="74"/>
                    <a:pt x="3" y="81"/>
                  </a:cubicBezTo>
                  <a:lnTo>
                    <a:pt x="3" y="81"/>
                  </a:lnTo>
                  <a:lnTo>
                    <a:pt x="1" y="60"/>
                  </a:lnTo>
                  <a:close/>
                  <a:moveTo>
                    <a:pt x="6812" y="1"/>
                  </a:moveTo>
                  <a:cubicBezTo>
                    <a:pt x="6824" y="125"/>
                    <a:pt x="6834" y="248"/>
                    <a:pt x="6836" y="371"/>
                  </a:cubicBezTo>
                  <a:cubicBezTo>
                    <a:pt x="6888" y="2432"/>
                    <a:pt x="5420" y="3659"/>
                    <a:pt x="3677" y="3661"/>
                  </a:cubicBezTo>
                  <a:cubicBezTo>
                    <a:pt x="3675" y="3661"/>
                    <a:pt x="3672" y="3661"/>
                    <a:pt x="3670" y="3661"/>
                  </a:cubicBezTo>
                  <a:cubicBezTo>
                    <a:pt x="3072" y="3661"/>
                    <a:pt x="2441" y="3516"/>
                    <a:pt x="1829" y="3211"/>
                  </a:cubicBezTo>
                  <a:cubicBezTo>
                    <a:pt x="451" y="2523"/>
                    <a:pt x="145" y="1428"/>
                    <a:pt x="3" y="81"/>
                  </a:cubicBezTo>
                  <a:lnTo>
                    <a:pt x="3" y="81"/>
                  </a:lnTo>
                  <a:lnTo>
                    <a:pt x="241" y="2363"/>
                  </a:lnTo>
                  <a:cubicBezTo>
                    <a:pt x="382" y="3722"/>
                    <a:pt x="684" y="4824"/>
                    <a:pt x="2069" y="5516"/>
                  </a:cubicBezTo>
                  <a:cubicBezTo>
                    <a:pt x="2684" y="5822"/>
                    <a:pt x="3317" y="5965"/>
                    <a:pt x="3918" y="5965"/>
                  </a:cubicBezTo>
                  <a:cubicBezTo>
                    <a:pt x="5660" y="5964"/>
                    <a:pt x="7128" y="4737"/>
                    <a:pt x="7076" y="2676"/>
                  </a:cubicBezTo>
                  <a:cubicBezTo>
                    <a:pt x="7074" y="2552"/>
                    <a:pt x="7064" y="2428"/>
                    <a:pt x="7052" y="2306"/>
                  </a:cubicBezTo>
                  <a:lnTo>
                    <a:pt x="681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6"/>
            <p:cNvSpPr/>
            <p:nvPr/>
          </p:nvSpPr>
          <p:spPr>
            <a:xfrm>
              <a:off x="4208900" y="718950"/>
              <a:ext cx="6675" cy="73275"/>
            </a:xfrm>
            <a:custGeom>
              <a:rect b="b" l="l" r="r" t="t"/>
              <a:pathLst>
                <a:path extrusionOk="0" h="2931" w="267">
                  <a:moveTo>
                    <a:pt x="0" y="1"/>
                  </a:moveTo>
                  <a:cubicBezTo>
                    <a:pt x="12" y="125"/>
                    <a:pt x="22" y="248"/>
                    <a:pt x="24" y="372"/>
                  </a:cubicBezTo>
                  <a:cubicBezTo>
                    <a:pt x="27" y="458"/>
                    <a:pt x="27" y="543"/>
                    <a:pt x="23" y="625"/>
                  </a:cubicBezTo>
                  <a:lnTo>
                    <a:pt x="263" y="2930"/>
                  </a:lnTo>
                  <a:cubicBezTo>
                    <a:pt x="266" y="2846"/>
                    <a:pt x="267" y="2762"/>
                    <a:pt x="264" y="2676"/>
                  </a:cubicBezTo>
                  <a:cubicBezTo>
                    <a:pt x="262" y="2552"/>
                    <a:pt x="252" y="2428"/>
                    <a:pt x="240" y="2306"/>
                  </a:cubicBez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6"/>
            <p:cNvSpPr/>
            <p:nvPr/>
          </p:nvSpPr>
          <p:spPr>
            <a:xfrm>
              <a:off x="4206750" y="734575"/>
              <a:ext cx="8750" cy="76775"/>
            </a:xfrm>
            <a:custGeom>
              <a:rect b="b" l="l" r="r" t="t"/>
              <a:pathLst>
                <a:path extrusionOk="0" h="3071" w="350">
                  <a:moveTo>
                    <a:pt x="109" y="0"/>
                  </a:moveTo>
                  <a:cubicBezTo>
                    <a:pt x="101" y="259"/>
                    <a:pt x="63" y="516"/>
                    <a:pt x="1" y="767"/>
                  </a:cubicBezTo>
                  <a:lnTo>
                    <a:pt x="241" y="3070"/>
                  </a:lnTo>
                  <a:cubicBezTo>
                    <a:pt x="304" y="2819"/>
                    <a:pt x="341" y="2564"/>
                    <a:pt x="349" y="2305"/>
                  </a:cubicBezTo>
                  <a:lnTo>
                    <a:pt x="10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6"/>
            <p:cNvSpPr/>
            <p:nvPr/>
          </p:nvSpPr>
          <p:spPr>
            <a:xfrm>
              <a:off x="4201450" y="753700"/>
              <a:ext cx="11350" cy="72250"/>
            </a:xfrm>
            <a:custGeom>
              <a:rect b="b" l="l" r="r" t="t"/>
              <a:pathLst>
                <a:path extrusionOk="0" h="2890" w="454">
                  <a:moveTo>
                    <a:pt x="213" y="1"/>
                  </a:moveTo>
                  <a:cubicBezTo>
                    <a:pt x="161" y="202"/>
                    <a:pt x="90" y="398"/>
                    <a:pt x="0" y="585"/>
                  </a:cubicBezTo>
                  <a:lnTo>
                    <a:pt x="240" y="2889"/>
                  </a:lnTo>
                  <a:cubicBezTo>
                    <a:pt x="331" y="2702"/>
                    <a:pt x="401" y="2506"/>
                    <a:pt x="453" y="2305"/>
                  </a:cubicBezTo>
                  <a:lnTo>
                    <a:pt x="21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6"/>
            <p:cNvSpPr/>
            <p:nvPr/>
          </p:nvSpPr>
          <p:spPr>
            <a:xfrm>
              <a:off x="4192975" y="768325"/>
              <a:ext cx="14500" cy="71125"/>
            </a:xfrm>
            <a:custGeom>
              <a:rect b="b" l="l" r="r" t="t"/>
              <a:pathLst>
                <a:path extrusionOk="0" h="2845" w="580">
                  <a:moveTo>
                    <a:pt x="339" y="0"/>
                  </a:moveTo>
                  <a:cubicBezTo>
                    <a:pt x="246" y="191"/>
                    <a:pt x="133" y="373"/>
                    <a:pt x="1" y="541"/>
                  </a:cubicBezTo>
                  <a:lnTo>
                    <a:pt x="241" y="2845"/>
                  </a:lnTo>
                  <a:cubicBezTo>
                    <a:pt x="373" y="2678"/>
                    <a:pt x="486" y="2496"/>
                    <a:pt x="579" y="2304"/>
                  </a:cubicBezTo>
                  <a:lnTo>
                    <a:pt x="33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6"/>
            <p:cNvSpPr/>
            <p:nvPr/>
          </p:nvSpPr>
          <p:spPr>
            <a:xfrm>
              <a:off x="4038600" y="720425"/>
              <a:ext cx="160400" cy="147700"/>
            </a:xfrm>
            <a:custGeom>
              <a:rect b="b" l="l" r="r" t="t"/>
              <a:pathLst>
                <a:path extrusionOk="0" h="5908" w="6416">
                  <a:moveTo>
                    <a:pt x="1" y="1"/>
                  </a:moveTo>
                  <a:lnTo>
                    <a:pt x="241" y="2304"/>
                  </a:lnTo>
                  <a:cubicBezTo>
                    <a:pt x="383" y="3663"/>
                    <a:pt x="684" y="4767"/>
                    <a:pt x="2069" y="5457"/>
                  </a:cubicBezTo>
                  <a:cubicBezTo>
                    <a:pt x="2684" y="5763"/>
                    <a:pt x="3317" y="5908"/>
                    <a:pt x="3918" y="5908"/>
                  </a:cubicBezTo>
                  <a:cubicBezTo>
                    <a:pt x="4920" y="5906"/>
                    <a:pt x="5832" y="5499"/>
                    <a:pt x="6416" y="4762"/>
                  </a:cubicBezTo>
                  <a:lnTo>
                    <a:pt x="6176" y="2457"/>
                  </a:lnTo>
                  <a:cubicBezTo>
                    <a:pt x="5592" y="3194"/>
                    <a:pt x="4680" y="3602"/>
                    <a:pt x="3677" y="3602"/>
                  </a:cubicBezTo>
                  <a:cubicBezTo>
                    <a:pt x="3675" y="3602"/>
                    <a:pt x="3672" y="3602"/>
                    <a:pt x="3670" y="3602"/>
                  </a:cubicBezTo>
                  <a:cubicBezTo>
                    <a:pt x="3072" y="3602"/>
                    <a:pt x="2441" y="3457"/>
                    <a:pt x="1829" y="3152"/>
                  </a:cubicBezTo>
                  <a:cubicBezTo>
                    <a:pt x="444" y="2461"/>
                    <a:pt x="143" y="1358"/>
                    <a:pt x="1"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6"/>
            <p:cNvSpPr/>
            <p:nvPr/>
          </p:nvSpPr>
          <p:spPr>
            <a:xfrm>
              <a:off x="4058750" y="333675"/>
              <a:ext cx="308475" cy="437525"/>
            </a:xfrm>
            <a:custGeom>
              <a:rect b="b" l="l" r="r" t="t"/>
              <a:pathLst>
                <a:path extrusionOk="0" h="17501" w="12339">
                  <a:moveTo>
                    <a:pt x="7900" y="1226"/>
                  </a:moveTo>
                  <a:cubicBezTo>
                    <a:pt x="8271" y="1226"/>
                    <a:pt x="8556" y="1233"/>
                    <a:pt x="8703" y="1244"/>
                  </a:cubicBezTo>
                  <a:cubicBezTo>
                    <a:pt x="9171" y="1267"/>
                    <a:pt x="9638" y="1309"/>
                    <a:pt x="10104" y="1369"/>
                  </a:cubicBezTo>
                  <a:cubicBezTo>
                    <a:pt x="11733" y="1691"/>
                    <a:pt x="11008" y="3242"/>
                    <a:pt x="9812" y="3242"/>
                  </a:cubicBezTo>
                  <a:cubicBezTo>
                    <a:pt x="9780" y="3242"/>
                    <a:pt x="9748" y="3241"/>
                    <a:pt x="9715" y="3239"/>
                  </a:cubicBezTo>
                  <a:cubicBezTo>
                    <a:pt x="9486" y="3261"/>
                    <a:pt x="9257" y="3269"/>
                    <a:pt x="9029" y="3269"/>
                  </a:cubicBezTo>
                  <a:cubicBezTo>
                    <a:pt x="8327" y="3269"/>
                    <a:pt x="7625" y="3192"/>
                    <a:pt x="6923" y="3192"/>
                  </a:cubicBezTo>
                  <a:cubicBezTo>
                    <a:pt x="6605" y="3192"/>
                    <a:pt x="6288" y="3208"/>
                    <a:pt x="5970" y="3253"/>
                  </a:cubicBezTo>
                  <a:cubicBezTo>
                    <a:pt x="4424" y="3474"/>
                    <a:pt x="2690" y="4575"/>
                    <a:pt x="2850" y="6367"/>
                  </a:cubicBezTo>
                  <a:cubicBezTo>
                    <a:pt x="2982" y="7850"/>
                    <a:pt x="4426" y="8541"/>
                    <a:pt x="5749" y="8651"/>
                  </a:cubicBezTo>
                  <a:cubicBezTo>
                    <a:pt x="5874" y="8662"/>
                    <a:pt x="5998" y="8666"/>
                    <a:pt x="6122" y="8666"/>
                  </a:cubicBezTo>
                  <a:cubicBezTo>
                    <a:pt x="6598" y="8666"/>
                    <a:pt x="7067" y="8599"/>
                    <a:pt x="7545" y="8557"/>
                  </a:cubicBezTo>
                  <a:cubicBezTo>
                    <a:pt x="7893" y="8515"/>
                    <a:pt x="8243" y="8489"/>
                    <a:pt x="8593" y="8478"/>
                  </a:cubicBezTo>
                  <a:cubicBezTo>
                    <a:pt x="8743" y="8449"/>
                    <a:pt x="8879" y="8434"/>
                    <a:pt x="9002" y="8434"/>
                  </a:cubicBezTo>
                  <a:cubicBezTo>
                    <a:pt x="9739" y="8434"/>
                    <a:pt x="9977" y="8971"/>
                    <a:pt x="9714" y="10044"/>
                  </a:cubicBezTo>
                  <a:cubicBezTo>
                    <a:pt x="9345" y="10334"/>
                    <a:pt x="7903" y="10233"/>
                    <a:pt x="7399" y="10269"/>
                  </a:cubicBezTo>
                  <a:cubicBezTo>
                    <a:pt x="6912" y="10305"/>
                    <a:pt x="6392" y="10297"/>
                    <a:pt x="5911" y="10385"/>
                  </a:cubicBezTo>
                  <a:cubicBezTo>
                    <a:pt x="4081" y="10724"/>
                    <a:pt x="3688" y="12127"/>
                    <a:pt x="3743" y="13820"/>
                  </a:cubicBezTo>
                  <a:cubicBezTo>
                    <a:pt x="3760" y="14327"/>
                    <a:pt x="3998" y="16124"/>
                    <a:pt x="3341" y="16297"/>
                  </a:cubicBezTo>
                  <a:cubicBezTo>
                    <a:pt x="3274" y="16315"/>
                    <a:pt x="3211" y="16323"/>
                    <a:pt x="3153" y="16323"/>
                  </a:cubicBezTo>
                  <a:cubicBezTo>
                    <a:pt x="2623" y="16323"/>
                    <a:pt x="2472" y="15632"/>
                    <a:pt x="2375" y="15226"/>
                  </a:cubicBezTo>
                  <a:cubicBezTo>
                    <a:pt x="1990" y="13609"/>
                    <a:pt x="1884" y="11871"/>
                    <a:pt x="1705" y="10220"/>
                  </a:cubicBezTo>
                  <a:cubicBezTo>
                    <a:pt x="1437" y="7748"/>
                    <a:pt x="306" y="3459"/>
                    <a:pt x="2855" y="1843"/>
                  </a:cubicBezTo>
                  <a:cubicBezTo>
                    <a:pt x="3642" y="1344"/>
                    <a:pt x="6436" y="1226"/>
                    <a:pt x="7900" y="1226"/>
                  </a:cubicBezTo>
                  <a:close/>
                  <a:moveTo>
                    <a:pt x="5568" y="17"/>
                  </a:moveTo>
                  <a:cubicBezTo>
                    <a:pt x="4904" y="17"/>
                    <a:pt x="4236" y="96"/>
                    <a:pt x="3560" y="308"/>
                  </a:cubicBezTo>
                  <a:cubicBezTo>
                    <a:pt x="1593" y="928"/>
                    <a:pt x="384" y="2403"/>
                    <a:pt x="221" y="4461"/>
                  </a:cubicBezTo>
                  <a:cubicBezTo>
                    <a:pt x="1" y="7224"/>
                    <a:pt x="579" y="10208"/>
                    <a:pt x="962" y="12940"/>
                  </a:cubicBezTo>
                  <a:cubicBezTo>
                    <a:pt x="1124" y="14095"/>
                    <a:pt x="1144" y="17500"/>
                    <a:pt x="3012" y="17500"/>
                  </a:cubicBezTo>
                  <a:cubicBezTo>
                    <a:pt x="3061" y="17500"/>
                    <a:pt x="3111" y="17498"/>
                    <a:pt x="3162" y="17493"/>
                  </a:cubicBezTo>
                  <a:cubicBezTo>
                    <a:pt x="5068" y="17317"/>
                    <a:pt x="4733" y="14692"/>
                    <a:pt x="4729" y="13440"/>
                  </a:cubicBezTo>
                  <a:cubicBezTo>
                    <a:pt x="4725" y="12122"/>
                    <a:pt x="4995" y="11529"/>
                    <a:pt x="6436" y="11272"/>
                  </a:cubicBezTo>
                  <a:cubicBezTo>
                    <a:pt x="6981" y="11173"/>
                    <a:pt x="7568" y="11190"/>
                    <a:pt x="8121" y="11152"/>
                  </a:cubicBezTo>
                  <a:cubicBezTo>
                    <a:pt x="9051" y="11084"/>
                    <a:pt x="10218" y="11124"/>
                    <a:pt x="10934" y="10415"/>
                  </a:cubicBezTo>
                  <a:cubicBezTo>
                    <a:pt x="12338" y="9022"/>
                    <a:pt x="10609" y="7731"/>
                    <a:pt x="9233" y="7567"/>
                  </a:cubicBezTo>
                  <a:cubicBezTo>
                    <a:pt x="9051" y="7545"/>
                    <a:pt x="8869" y="7536"/>
                    <a:pt x="8686" y="7536"/>
                  </a:cubicBezTo>
                  <a:cubicBezTo>
                    <a:pt x="7883" y="7536"/>
                    <a:pt x="7079" y="7708"/>
                    <a:pt x="6279" y="7708"/>
                  </a:cubicBezTo>
                  <a:cubicBezTo>
                    <a:pt x="6020" y="7708"/>
                    <a:pt x="5762" y="7690"/>
                    <a:pt x="5504" y="7642"/>
                  </a:cubicBezTo>
                  <a:cubicBezTo>
                    <a:pt x="4582" y="7473"/>
                    <a:pt x="3621" y="6892"/>
                    <a:pt x="3908" y="5759"/>
                  </a:cubicBezTo>
                  <a:cubicBezTo>
                    <a:pt x="4226" y="4503"/>
                    <a:pt x="5815" y="4217"/>
                    <a:pt x="6877" y="4183"/>
                  </a:cubicBezTo>
                  <a:cubicBezTo>
                    <a:pt x="6922" y="4182"/>
                    <a:pt x="6969" y="4181"/>
                    <a:pt x="7018" y="4181"/>
                  </a:cubicBezTo>
                  <a:cubicBezTo>
                    <a:pt x="7540" y="4181"/>
                    <a:pt x="8318" y="4251"/>
                    <a:pt x="9118" y="4251"/>
                  </a:cubicBezTo>
                  <a:cubicBezTo>
                    <a:pt x="10683" y="4251"/>
                    <a:pt x="12333" y="3982"/>
                    <a:pt x="12315" y="2391"/>
                  </a:cubicBezTo>
                  <a:cubicBezTo>
                    <a:pt x="12308" y="1642"/>
                    <a:pt x="11947" y="1141"/>
                    <a:pt x="11401" y="803"/>
                  </a:cubicBezTo>
                  <a:cubicBezTo>
                    <a:pt x="11354" y="738"/>
                    <a:pt x="11282" y="698"/>
                    <a:pt x="11203" y="692"/>
                  </a:cubicBezTo>
                  <a:cubicBezTo>
                    <a:pt x="9856" y="1"/>
                    <a:pt x="7630" y="125"/>
                    <a:pt x="6531" y="65"/>
                  </a:cubicBezTo>
                  <a:cubicBezTo>
                    <a:pt x="6528" y="65"/>
                    <a:pt x="6525" y="65"/>
                    <a:pt x="6522" y="65"/>
                  </a:cubicBezTo>
                  <a:cubicBezTo>
                    <a:pt x="6521" y="65"/>
                    <a:pt x="6519" y="65"/>
                    <a:pt x="6518" y="65"/>
                  </a:cubicBezTo>
                  <a:cubicBezTo>
                    <a:pt x="6202" y="35"/>
                    <a:pt x="5885" y="17"/>
                    <a:pt x="5568" y="17"/>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6"/>
            <p:cNvSpPr/>
            <p:nvPr/>
          </p:nvSpPr>
          <p:spPr>
            <a:xfrm>
              <a:off x="4058750" y="324975"/>
              <a:ext cx="308475" cy="437525"/>
            </a:xfrm>
            <a:custGeom>
              <a:rect b="b" l="l" r="r" t="t"/>
              <a:pathLst>
                <a:path extrusionOk="0" h="17501" w="12339">
                  <a:moveTo>
                    <a:pt x="7900" y="1224"/>
                  </a:moveTo>
                  <a:cubicBezTo>
                    <a:pt x="8271" y="1224"/>
                    <a:pt x="8556" y="1232"/>
                    <a:pt x="8703" y="1243"/>
                  </a:cubicBezTo>
                  <a:cubicBezTo>
                    <a:pt x="9171" y="1265"/>
                    <a:pt x="9638" y="1307"/>
                    <a:pt x="10104" y="1369"/>
                  </a:cubicBezTo>
                  <a:cubicBezTo>
                    <a:pt x="11733" y="1690"/>
                    <a:pt x="11008" y="3242"/>
                    <a:pt x="9812" y="3242"/>
                  </a:cubicBezTo>
                  <a:cubicBezTo>
                    <a:pt x="9780" y="3242"/>
                    <a:pt x="9748" y="3241"/>
                    <a:pt x="9715" y="3239"/>
                  </a:cubicBezTo>
                  <a:cubicBezTo>
                    <a:pt x="9488" y="3260"/>
                    <a:pt x="9262" y="3268"/>
                    <a:pt x="9035" y="3268"/>
                  </a:cubicBezTo>
                  <a:cubicBezTo>
                    <a:pt x="8331" y="3268"/>
                    <a:pt x="7626" y="3191"/>
                    <a:pt x="6922" y="3191"/>
                  </a:cubicBezTo>
                  <a:cubicBezTo>
                    <a:pt x="6605" y="3191"/>
                    <a:pt x="6287" y="3206"/>
                    <a:pt x="5970" y="3252"/>
                  </a:cubicBezTo>
                  <a:cubicBezTo>
                    <a:pt x="4424" y="3474"/>
                    <a:pt x="2690" y="4574"/>
                    <a:pt x="2850" y="6365"/>
                  </a:cubicBezTo>
                  <a:cubicBezTo>
                    <a:pt x="2982" y="7850"/>
                    <a:pt x="4426" y="8540"/>
                    <a:pt x="5749" y="8651"/>
                  </a:cubicBezTo>
                  <a:cubicBezTo>
                    <a:pt x="5873" y="8661"/>
                    <a:pt x="5996" y="8665"/>
                    <a:pt x="6119" y="8665"/>
                  </a:cubicBezTo>
                  <a:cubicBezTo>
                    <a:pt x="6596" y="8665"/>
                    <a:pt x="7066" y="8599"/>
                    <a:pt x="7545" y="8557"/>
                  </a:cubicBezTo>
                  <a:cubicBezTo>
                    <a:pt x="7893" y="8515"/>
                    <a:pt x="8243" y="8489"/>
                    <a:pt x="8593" y="8477"/>
                  </a:cubicBezTo>
                  <a:cubicBezTo>
                    <a:pt x="8743" y="8447"/>
                    <a:pt x="8879" y="8432"/>
                    <a:pt x="9002" y="8432"/>
                  </a:cubicBezTo>
                  <a:cubicBezTo>
                    <a:pt x="9739" y="8432"/>
                    <a:pt x="9977" y="8969"/>
                    <a:pt x="9714" y="10043"/>
                  </a:cubicBezTo>
                  <a:cubicBezTo>
                    <a:pt x="9345" y="10333"/>
                    <a:pt x="7903" y="10233"/>
                    <a:pt x="7399" y="10269"/>
                  </a:cubicBezTo>
                  <a:cubicBezTo>
                    <a:pt x="6912" y="10303"/>
                    <a:pt x="6392" y="10296"/>
                    <a:pt x="5911" y="10385"/>
                  </a:cubicBezTo>
                  <a:cubicBezTo>
                    <a:pt x="4081" y="10723"/>
                    <a:pt x="3688" y="12127"/>
                    <a:pt x="3743" y="13820"/>
                  </a:cubicBezTo>
                  <a:cubicBezTo>
                    <a:pt x="3760" y="14327"/>
                    <a:pt x="3998" y="16124"/>
                    <a:pt x="3341" y="16297"/>
                  </a:cubicBezTo>
                  <a:cubicBezTo>
                    <a:pt x="3274" y="16314"/>
                    <a:pt x="3211" y="16323"/>
                    <a:pt x="3154" y="16323"/>
                  </a:cubicBezTo>
                  <a:cubicBezTo>
                    <a:pt x="2623" y="16323"/>
                    <a:pt x="2472" y="15630"/>
                    <a:pt x="2375" y="15225"/>
                  </a:cubicBezTo>
                  <a:cubicBezTo>
                    <a:pt x="1990" y="13608"/>
                    <a:pt x="1884" y="11871"/>
                    <a:pt x="1705" y="10218"/>
                  </a:cubicBezTo>
                  <a:cubicBezTo>
                    <a:pt x="1437" y="7746"/>
                    <a:pt x="306" y="3457"/>
                    <a:pt x="2855" y="1842"/>
                  </a:cubicBezTo>
                  <a:cubicBezTo>
                    <a:pt x="3642" y="1343"/>
                    <a:pt x="6436" y="1224"/>
                    <a:pt x="7900" y="1224"/>
                  </a:cubicBezTo>
                  <a:close/>
                  <a:moveTo>
                    <a:pt x="5564" y="16"/>
                  </a:moveTo>
                  <a:cubicBezTo>
                    <a:pt x="4901" y="16"/>
                    <a:pt x="4235" y="95"/>
                    <a:pt x="3560" y="308"/>
                  </a:cubicBezTo>
                  <a:cubicBezTo>
                    <a:pt x="1593" y="928"/>
                    <a:pt x="384" y="2403"/>
                    <a:pt x="221" y="4460"/>
                  </a:cubicBezTo>
                  <a:cubicBezTo>
                    <a:pt x="1" y="7223"/>
                    <a:pt x="579" y="10207"/>
                    <a:pt x="962" y="12940"/>
                  </a:cubicBezTo>
                  <a:cubicBezTo>
                    <a:pt x="1124" y="14095"/>
                    <a:pt x="1144" y="17500"/>
                    <a:pt x="3012" y="17500"/>
                  </a:cubicBezTo>
                  <a:cubicBezTo>
                    <a:pt x="3061" y="17500"/>
                    <a:pt x="3111" y="17498"/>
                    <a:pt x="3162" y="17493"/>
                  </a:cubicBezTo>
                  <a:cubicBezTo>
                    <a:pt x="5068" y="17316"/>
                    <a:pt x="4733" y="14692"/>
                    <a:pt x="4729" y="13439"/>
                  </a:cubicBezTo>
                  <a:cubicBezTo>
                    <a:pt x="4725" y="12122"/>
                    <a:pt x="4995" y="11529"/>
                    <a:pt x="6436" y="11270"/>
                  </a:cubicBezTo>
                  <a:cubicBezTo>
                    <a:pt x="6981" y="11173"/>
                    <a:pt x="7568" y="11190"/>
                    <a:pt x="8121" y="11150"/>
                  </a:cubicBezTo>
                  <a:cubicBezTo>
                    <a:pt x="9051" y="11084"/>
                    <a:pt x="10218" y="11124"/>
                    <a:pt x="10934" y="10415"/>
                  </a:cubicBezTo>
                  <a:cubicBezTo>
                    <a:pt x="12338" y="9022"/>
                    <a:pt x="10609" y="7730"/>
                    <a:pt x="9233" y="7565"/>
                  </a:cubicBezTo>
                  <a:cubicBezTo>
                    <a:pt x="9052" y="7543"/>
                    <a:pt x="8871" y="7535"/>
                    <a:pt x="8690" y="7535"/>
                  </a:cubicBezTo>
                  <a:cubicBezTo>
                    <a:pt x="7886" y="7535"/>
                    <a:pt x="7080" y="7707"/>
                    <a:pt x="6279" y="7707"/>
                  </a:cubicBezTo>
                  <a:cubicBezTo>
                    <a:pt x="6020" y="7707"/>
                    <a:pt x="5762" y="7689"/>
                    <a:pt x="5504" y="7642"/>
                  </a:cubicBezTo>
                  <a:cubicBezTo>
                    <a:pt x="4582" y="7471"/>
                    <a:pt x="3621" y="6891"/>
                    <a:pt x="3908" y="5757"/>
                  </a:cubicBezTo>
                  <a:cubicBezTo>
                    <a:pt x="4226" y="4502"/>
                    <a:pt x="5815" y="4215"/>
                    <a:pt x="6877" y="4183"/>
                  </a:cubicBezTo>
                  <a:cubicBezTo>
                    <a:pt x="6922" y="4181"/>
                    <a:pt x="6969" y="4181"/>
                    <a:pt x="7018" y="4181"/>
                  </a:cubicBezTo>
                  <a:cubicBezTo>
                    <a:pt x="7540" y="4181"/>
                    <a:pt x="8318" y="4251"/>
                    <a:pt x="9118" y="4251"/>
                  </a:cubicBezTo>
                  <a:cubicBezTo>
                    <a:pt x="10683" y="4251"/>
                    <a:pt x="12333" y="3982"/>
                    <a:pt x="12315" y="2391"/>
                  </a:cubicBezTo>
                  <a:cubicBezTo>
                    <a:pt x="12308" y="1641"/>
                    <a:pt x="11947" y="1140"/>
                    <a:pt x="11401" y="803"/>
                  </a:cubicBezTo>
                  <a:cubicBezTo>
                    <a:pt x="11354" y="737"/>
                    <a:pt x="11282" y="696"/>
                    <a:pt x="11203" y="691"/>
                  </a:cubicBezTo>
                  <a:cubicBezTo>
                    <a:pt x="9856" y="1"/>
                    <a:pt x="7630" y="124"/>
                    <a:pt x="6531" y="64"/>
                  </a:cubicBezTo>
                  <a:lnTo>
                    <a:pt x="6518" y="64"/>
                  </a:lnTo>
                  <a:cubicBezTo>
                    <a:pt x="6201" y="34"/>
                    <a:pt x="5883" y="16"/>
                    <a:pt x="5564" y="16"/>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6"/>
            <p:cNvSpPr/>
            <p:nvPr/>
          </p:nvSpPr>
          <p:spPr>
            <a:xfrm>
              <a:off x="4123225" y="578475"/>
              <a:ext cx="19925" cy="15450"/>
            </a:xfrm>
            <a:custGeom>
              <a:rect b="b" l="l" r="r" t="t"/>
              <a:pathLst>
                <a:path extrusionOk="0" h="618" w="797">
                  <a:moveTo>
                    <a:pt x="398" y="0"/>
                  </a:moveTo>
                  <a:cubicBezTo>
                    <a:pt x="1" y="0"/>
                    <a:pt x="1" y="617"/>
                    <a:pt x="398" y="617"/>
                  </a:cubicBezTo>
                  <a:cubicBezTo>
                    <a:pt x="797" y="617"/>
                    <a:pt x="797" y="0"/>
                    <a:pt x="39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6"/>
            <p:cNvSpPr/>
            <p:nvPr/>
          </p:nvSpPr>
          <p:spPr>
            <a:xfrm>
              <a:off x="4108150" y="534800"/>
              <a:ext cx="20175" cy="15650"/>
            </a:xfrm>
            <a:custGeom>
              <a:rect b="b" l="l" r="r" t="t"/>
              <a:pathLst>
                <a:path extrusionOk="0" h="626" w="807">
                  <a:moveTo>
                    <a:pt x="404" y="1"/>
                  </a:moveTo>
                  <a:cubicBezTo>
                    <a:pt x="2" y="1"/>
                    <a:pt x="1" y="625"/>
                    <a:pt x="404" y="625"/>
                  </a:cubicBezTo>
                  <a:cubicBezTo>
                    <a:pt x="806" y="625"/>
                    <a:pt x="806" y="1"/>
                    <a:pt x="40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6"/>
            <p:cNvSpPr/>
            <p:nvPr/>
          </p:nvSpPr>
          <p:spPr>
            <a:xfrm>
              <a:off x="4168525" y="556325"/>
              <a:ext cx="17150" cy="14900"/>
            </a:xfrm>
            <a:custGeom>
              <a:rect b="b" l="l" r="r" t="t"/>
              <a:pathLst>
                <a:path extrusionOk="0" h="596" w="686">
                  <a:moveTo>
                    <a:pt x="377" y="1"/>
                  </a:moveTo>
                  <a:cubicBezTo>
                    <a:pt x="327" y="1"/>
                    <a:pt x="275" y="12"/>
                    <a:pt x="226" y="35"/>
                  </a:cubicBezTo>
                  <a:lnTo>
                    <a:pt x="186" y="53"/>
                  </a:lnTo>
                  <a:cubicBezTo>
                    <a:pt x="1" y="139"/>
                    <a:pt x="1" y="459"/>
                    <a:pt x="186" y="544"/>
                  </a:cubicBezTo>
                  <a:lnTo>
                    <a:pt x="226" y="562"/>
                  </a:lnTo>
                  <a:cubicBezTo>
                    <a:pt x="275" y="585"/>
                    <a:pt x="327" y="596"/>
                    <a:pt x="378" y="596"/>
                  </a:cubicBezTo>
                  <a:cubicBezTo>
                    <a:pt x="538" y="596"/>
                    <a:pt x="686" y="487"/>
                    <a:pt x="686" y="299"/>
                  </a:cubicBezTo>
                  <a:cubicBezTo>
                    <a:pt x="686" y="110"/>
                    <a:pt x="538" y="1"/>
                    <a:pt x="37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6"/>
            <p:cNvSpPr/>
            <p:nvPr/>
          </p:nvSpPr>
          <p:spPr>
            <a:xfrm>
              <a:off x="4352650" y="505050"/>
              <a:ext cx="16850" cy="16925"/>
            </a:xfrm>
            <a:custGeom>
              <a:rect b="b" l="l" r="r" t="t"/>
              <a:pathLst>
                <a:path extrusionOk="0" h="677" w="674">
                  <a:moveTo>
                    <a:pt x="337" y="0"/>
                  </a:moveTo>
                  <a:cubicBezTo>
                    <a:pt x="197" y="0"/>
                    <a:pt x="57" y="74"/>
                    <a:pt x="36" y="224"/>
                  </a:cubicBezTo>
                  <a:lnTo>
                    <a:pt x="28" y="272"/>
                  </a:lnTo>
                  <a:cubicBezTo>
                    <a:pt x="1" y="474"/>
                    <a:pt x="111" y="677"/>
                    <a:pt x="337" y="677"/>
                  </a:cubicBezTo>
                  <a:cubicBezTo>
                    <a:pt x="563" y="677"/>
                    <a:pt x="673" y="474"/>
                    <a:pt x="645" y="272"/>
                  </a:cubicBezTo>
                  <a:cubicBezTo>
                    <a:pt x="642" y="256"/>
                    <a:pt x="641" y="239"/>
                    <a:pt x="639" y="224"/>
                  </a:cubicBezTo>
                  <a:cubicBezTo>
                    <a:pt x="618" y="75"/>
                    <a:pt x="477" y="0"/>
                    <a:pt x="33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6"/>
            <p:cNvSpPr/>
            <p:nvPr/>
          </p:nvSpPr>
          <p:spPr>
            <a:xfrm>
              <a:off x="4365925" y="585700"/>
              <a:ext cx="7725" cy="5975"/>
            </a:xfrm>
            <a:custGeom>
              <a:rect b="b" l="l" r="r" t="t"/>
              <a:pathLst>
                <a:path extrusionOk="0" h="239" w="309">
                  <a:moveTo>
                    <a:pt x="154" y="1"/>
                  </a:moveTo>
                  <a:cubicBezTo>
                    <a:pt x="1" y="1"/>
                    <a:pt x="1" y="238"/>
                    <a:pt x="154" y="238"/>
                  </a:cubicBezTo>
                  <a:cubicBezTo>
                    <a:pt x="308" y="238"/>
                    <a:pt x="308" y="1"/>
                    <a:pt x="15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6"/>
            <p:cNvSpPr/>
            <p:nvPr/>
          </p:nvSpPr>
          <p:spPr>
            <a:xfrm>
              <a:off x="4380650" y="400125"/>
              <a:ext cx="20625" cy="16000"/>
            </a:xfrm>
            <a:custGeom>
              <a:rect b="b" l="l" r="r" t="t"/>
              <a:pathLst>
                <a:path extrusionOk="0" h="640" w="825">
                  <a:moveTo>
                    <a:pt x="412" y="1"/>
                  </a:moveTo>
                  <a:cubicBezTo>
                    <a:pt x="1" y="1"/>
                    <a:pt x="0" y="640"/>
                    <a:pt x="412" y="640"/>
                  </a:cubicBezTo>
                  <a:cubicBezTo>
                    <a:pt x="824" y="640"/>
                    <a:pt x="824" y="1"/>
                    <a:pt x="41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6"/>
            <p:cNvSpPr/>
            <p:nvPr/>
          </p:nvSpPr>
          <p:spPr>
            <a:xfrm>
              <a:off x="4382675" y="359925"/>
              <a:ext cx="21525" cy="16700"/>
            </a:xfrm>
            <a:custGeom>
              <a:rect b="b" l="l" r="r" t="t"/>
              <a:pathLst>
                <a:path extrusionOk="0" h="668" w="861">
                  <a:moveTo>
                    <a:pt x="431" y="1"/>
                  </a:moveTo>
                  <a:cubicBezTo>
                    <a:pt x="2" y="1"/>
                    <a:pt x="1" y="667"/>
                    <a:pt x="431" y="667"/>
                  </a:cubicBezTo>
                  <a:cubicBezTo>
                    <a:pt x="861" y="667"/>
                    <a:pt x="861" y="1"/>
                    <a:pt x="43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6"/>
            <p:cNvSpPr/>
            <p:nvPr/>
          </p:nvSpPr>
          <p:spPr>
            <a:xfrm>
              <a:off x="4152650" y="387325"/>
              <a:ext cx="18350" cy="14225"/>
            </a:xfrm>
            <a:custGeom>
              <a:rect b="b" l="l" r="r" t="t"/>
              <a:pathLst>
                <a:path extrusionOk="0" h="569" w="734">
                  <a:moveTo>
                    <a:pt x="367" y="0"/>
                  </a:moveTo>
                  <a:cubicBezTo>
                    <a:pt x="1" y="0"/>
                    <a:pt x="1" y="568"/>
                    <a:pt x="367" y="568"/>
                  </a:cubicBezTo>
                  <a:cubicBezTo>
                    <a:pt x="733" y="568"/>
                    <a:pt x="733" y="0"/>
                    <a:pt x="36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6"/>
            <p:cNvSpPr/>
            <p:nvPr/>
          </p:nvSpPr>
          <p:spPr>
            <a:xfrm>
              <a:off x="4081900" y="316775"/>
              <a:ext cx="20400" cy="15825"/>
            </a:xfrm>
            <a:custGeom>
              <a:rect b="b" l="l" r="r" t="t"/>
              <a:pathLst>
                <a:path extrusionOk="0" h="633" w="816">
                  <a:moveTo>
                    <a:pt x="408" y="1"/>
                  </a:moveTo>
                  <a:cubicBezTo>
                    <a:pt x="1" y="1"/>
                    <a:pt x="1" y="633"/>
                    <a:pt x="408" y="633"/>
                  </a:cubicBezTo>
                  <a:cubicBezTo>
                    <a:pt x="815" y="633"/>
                    <a:pt x="815" y="1"/>
                    <a:pt x="40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6"/>
            <p:cNvSpPr/>
            <p:nvPr/>
          </p:nvSpPr>
          <p:spPr>
            <a:xfrm>
              <a:off x="4209575" y="376125"/>
              <a:ext cx="21525" cy="16675"/>
            </a:xfrm>
            <a:custGeom>
              <a:rect b="b" l="l" r="r" t="t"/>
              <a:pathLst>
                <a:path extrusionOk="0" h="667" w="861">
                  <a:moveTo>
                    <a:pt x="431" y="0"/>
                  </a:moveTo>
                  <a:cubicBezTo>
                    <a:pt x="2" y="0"/>
                    <a:pt x="1" y="667"/>
                    <a:pt x="431" y="667"/>
                  </a:cubicBezTo>
                  <a:cubicBezTo>
                    <a:pt x="861" y="667"/>
                    <a:pt x="861" y="0"/>
                    <a:pt x="43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6"/>
            <p:cNvSpPr/>
            <p:nvPr/>
          </p:nvSpPr>
          <p:spPr>
            <a:xfrm>
              <a:off x="4101600" y="448325"/>
              <a:ext cx="18350" cy="14225"/>
            </a:xfrm>
            <a:custGeom>
              <a:rect b="b" l="l" r="r" t="t"/>
              <a:pathLst>
                <a:path extrusionOk="0" h="569" w="734">
                  <a:moveTo>
                    <a:pt x="367" y="1"/>
                  </a:moveTo>
                  <a:cubicBezTo>
                    <a:pt x="1" y="1"/>
                    <a:pt x="1" y="569"/>
                    <a:pt x="367" y="569"/>
                  </a:cubicBezTo>
                  <a:cubicBezTo>
                    <a:pt x="733" y="569"/>
                    <a:pt x="733" y="1"/>
                    <a:pt x="36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6"/>
            <p:cNvSpPr/>
            <p:nvPr/>
          </p:nvSpPr>
          <p:spPr>
            <a:xfrm>
              <a:off x="4065600" y="745350"/>
              <a:ext cx="23100" cy="17925"/>
            </a:xfrm>
            <a:custGeom>
              <a:rect b="b" l="l" r="r" t="t"/>
              <a:pathLst>
                <a:path extrusionOk="0" h="717" w="924">
                  <a:moveTo>
                    <a:pt x="462" y="1"/>
                  </a:moveTo>
                  <a:cubicBezTo>
                    <a:pt x="1" y="1"/>
                    <a:pt x="1" y="716"/>
                    <a:pt x="462" y="716"/>
                  </a:cubicBezTo>
                  <a:cubicBezTo>
                    <a:pt x="923" y="716"/>
                    <a:pt x="923" y="1"/>
                    <a:pt x="46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6"/>
            <p:cNvSpPr/>
            <p:nvPr/>
          </p:nvSpPr>
          <p:spPr>
            <a:xfrm>
              <a:off x="4059600" y="720350"/>
              <a:ext cx="20175" cy="15625"/>
            </a:xfrm>
            <a:custGeom>
              <a:rect b="b" l="l" r="r" t="t"/>
              <a:pathLst>
                <a:path extrusionOk="0" h="625" w="807">
                  <a:moveTo>
                    <a:pt x="403" y="0"/>
                  </a:moveTo>
                  <a:cubicBezTo>
                    <a:pt x="0" y="0"/>
                    <a:pt x="0" y="625"/>
                    <a:pt x="403" y="625"/>
                  </a:cubicBezTo>
                  <a:cubicBezTo>
                    <a:pt x="806" y="625"/>
                    <a:pt x="806" y="0"/>
                    <a:pt x="40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3" name="Google Shape;6323;p66"/>
          <p:cNvGrpSpPr/>
          <p:nvPr/>
        </p:nvGrpSpPr>
        <p:grpSpPr>
          <a:xfrm>
            <a:off x="3462740" y="2225700"/>
            <a:ext cx="572750" cy="606325"/>
            <a:chOff x="3887300" y="1005300"/>
            <a:chExt cx="572750" cy="606325"/>
          </a:xfrm>
        </p:grpSpPr>
        <p:sp>
          <p:nvSpPr>
            <p:cNvPr id="6324" name="Google Shape;6324;p66"/>
            <p:cNvSpPr/>
            <p:nvPr/>
          </p:nvSpPr>
          <p:spPr>
            <a:xfrm>
              <a:off x="3914350" y="1451525"/>
              <a:ext cx="25" cy="50"/>
            </a:xfrm>
            <a:custGeom>
              <a:rect b="b" l="l" r="r" t="t"/>
              <a:pathLst>
                <a:path extrusionOk="0" h="2" w="1">
                  <a:moveTo>
                    <a:pt x="1" y="0"/>
                  </a:moveTo>
                  <a:lnTo>
                    <a:pt x="1" y="1"/>
                  </a:lnTo>
                  <a:lnTo>
                    <a:pt x="1" y="1"/>
                  </a:ln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6"/>
            <p:cNvSpPr/>
            <p:nvPr/>
          </p:nvSpPr>
          <p:spPr>
            <a:xfrm>
              <a:off x="3907250" y="1029850"/>
              <a:ext cx="552800" cy="581775"/>
            </a:xfrm>
            <a:custGeom>
              <a:rect b="b" l="l" r="r" t="t"/>
              <a:pathLst>
                <a:path extrusionOk="0" h="23271" w="22112">
                  <a:moveTo>
                    <a:pt x="21789" y="10353"/>
                  </a:moveTo>
                  <a:cubicBezTo>
                    <a:pt x="21792" y="10391"/>
                    <a:pt x="21795" y="10430"/>
                    <a:pt x="21797" y="10468"/>
                  </a:cubicBezTo>
                  <a:cubicBezTo>
                    <a:pt x="21800" y="10508"/>
                    <a:pt x="21802" y="10548"/>
                    <a:pt x="21805" y="10588"/>
                  </a:cubicBezTo>
                  <a:lnTo>
                    <a:pt x="21805" y="10588"/>
                  </a:lnTo>
                  <a:cubicBezTo>
                    <a:pt x="21800" y="10509"/>
                    <a:pt x="21795" y="10431"/>
                    <a:pt x="21789" y="10353"/>
                  </a:cubicBezTo>
                  <a:close/>
                  <a:moveTo>
                    <a:pt x="21844" y="11250"/>
                  </a:moveTo>
                  <a:cubicBezTo>
                    <a:pt x="21847" y="11291"/>
                    <a:pt x="21849" y="11333"/>
                    <a:pt x="21851" y="11375"/>
                  </a:cubicBezTo>
                  <a:cubicBezTo>
                    <a:pt x="21855" y="11466"/>
                    <a:pt x="21855" y="11557"/>
                    <a:pt x="21857" y="11650"/>
                  </a:cubicBezTo>
                  <a:cubicBezTo>
                    <a:pt x="21854" y="11516"/>
                    <a:pt x="21850" y="11383"/>
                    <a:pt x="21844" y="11250"/>
                  </a:cubicBezTo>
                  <a:close/>
                  <a:moveTo>
                    <a:pt x="21872" y="12398"/>
                  </a:moveTo>
                  <a:lnTo>
                    <a:pt x="21872" y="12481"/>
                  </a:lnTo>
                  <a:cubicBezTo>
                    <a:pt x="21872" y="12531"/>
                    <a:pt x="21870" y="12582"/>
                    <a:pt x="21870" y="12632"/>
                  </a:cubicBezTo>
                  <a:lnTo>
                    <a:pt x="21870" y="12632"/>
                  </a:lnTo>
                  <a:cubicBezTo>
                    <a:pt x="21870" y="12554"/>
                    <a:pt x="21871" y="12476"/>
                    <a:pt x="21872" y="12398"/>
                  </a:cubicBezTo>
                  <a:close/>
                  <a:moveTo>
                    <a:pt x="21861" y="13224"/>
                  </a:moveTo>
                  <a:lnTo>
                    <a:pt x="21861" y="13224"/>
                  </a:lnTo>
                  <a:cubicBezTo>
                    <a:pt x="21860" y="13288"/>
                    <a:pt x="21858" y="13352"/>
                    <a:pt x="21856" y="13415"/>
                  </a:cubicBezTo>
                  <a:cubicBezTo>
                    <a:pt x="21851" y="13522"/>
                    <a:pt x="21844" y="13630"/>
                    <a:pt x="21838" y="13737"/>
                  </a:cubicBezTo>
                  <a:cubicBezTo>
                    <a:pt x="21847" y="13566"/>
                    <a:pt x="21855" y="13395"/>
                    <a:pt x="21861" y="13224"/>
                  </a:cubicBezTo>
                  <a:close/>
                  <a:moveTo>
                    <a:pt x="21820" y="14034"/>
                  </a:moveTo>
                  <a:cubicBezTo>
                    <a:pt x="21818" y="14071"/>
                    <a:pt x="21816" y="14108"/>
                    <a:pt x="21814" y="14144"/>
                  </a:cubicBezTo>
                  <a:cubicBezTo>
                    <a:pt x="21804" y="14278"/>
                    <a:pt x="21793" y="14413"/>
                    <a:pt x="21780" y="14547"/>
                  </a:cubicBezTo>
                  <a:lnTo>
                    <a:pt x="21780" y="14547"/>
                  </a:lnTo>
                  <a:cubicBezTo>
                    <a:pt x="21796" y="14376"/>
                    <a:pt x="21809" y="14205"/>
                    <a:pt x="21820" y="14034"/>
                  </a:cubicBezTo>
                  <a:close/>
                  <a:moveTo>
                    <a:pt x="559" y="18199"/>
                  </a:moveTo>
                  <a:lnTo>
                    <a:pt x="559" y="18199"/>
                  </a:lnTo>
                  <a:cubicBezTo>
                    <a:pt x="576" y="18252"/>
                    <a:pt x="596" y="18305"/>
                    <a:pt x="615" y="18357"/>
                  </a:cubicBezTo>
                  <a:lnTo>
                    <a:pt x="615" y="18357"/>
                  </a:lnTo>
                  <a:cubicBezTo>
                    <a:pt x="599" y="18315"/>
                    <a:pt x="583" y="18274"/>
                    <a:pt x="568" y="18230"/>
                  </a:cubicBezTo>
                  <a:cubicBezTo>
                    <a:pt x="565" y="18220"/>
                    <a:pt x="562" y="18210"/>
                    <a:pt x="559" y="18199"/>
                  </a:cubicBezTo>
                  <a:close/>
                  <a:moveTo>
                    <a:pt x="14961" y="18309"/>
                  </a:moveTo>
                  <a:lnTo>
                    <a:pt x="14961" y="18309"/>
                  </a:lnTo>
                  <a:cubicBezTo>
                    <a:pt x="14973" y="18346"/>
                    <a:pt x="14985" y="18384"/>
                    <a:pt x="14998" y="18420"/>
                  </a:cubicBezTo>
                  <a:cubicBezTo>
                    <a:pt x="14985" y="18385"/>
                    <a:pt x="14974" y="18351"/>
                    <a:pt x="14962" y="18316"/>
                  </a:cubicBezTo>
                  <a:lnTo>
                    <a:pt x="14961" y="18309"/>
                  </a:lnTo>
                  <a:close/>
                  <a:moveTo>
                    <a:pt x="1339" y="19677"/>
                  </a:moveTo>
                  <a:lnTo>
                    <a:pt x="1339" y="19677"/>
                  </a:lnTo>
                  <a:cubicBezTo>
                    <a:pt x="1372" y="19716"/>
                    <a:pt x="1405" y="19753"/>
                    <a:pt x="1439" y="19791"/>
                  </a:cubicBezTo>
                  <a:lnTo>
                    <a:pt x="1439" y="19791"/>
                  </a:lnTo>
                  <a:cubicBezTo>
                    <a:pt x="1411" y="19760"/>
                    <a:pt x="1381" y="19729"/>
                    <a:pt x="1354" y="19696"/>
                  </a:cubicBezTo>
                  <a:cubicBezTo>
                    <a:pt x="1349" y="19690"/>
                    <a:pt x="1344" y="19683"/>
                    <a:pt x="1339" y="19677"/>
                  </a:cubicBezTo>
                  <a:close/>
                  <a:moveTo>
                    <a:pt x="1810" y="20153"/>
                  </a:moveTo>
                  <a:cubicBezTo>
                    <a:pt x="1856" y="20191"/>
                    <a:pt x="1906" y="20226"/>
                    <a:pt x="1954" y="20263"/>
                  </a:cubicBezTo>
                  <a:cubicBezTo>
                    <a:pt x="1909" y="20229"/>
                    <a:pt x="1862" y="20197"/>
                    <a:pt x="1820" y="20162"/>
                  </a:cubicBezTo>
                  <a:cubicBezTo>
                    <a:pt x="1816" y="20159"/>
                    <a:pt x="1813" y="20156"/>
                    <a:pt x="1810" y="20153"/>
                  </a:cubicBezTo>
                  <a:close/>
                  <a:moveTo>
                    <a:pt x="5123" y="1"/>
                  </a:moveTo>
                  <a:cubicBezTo>
                    <a:pt x="5119" y="1"/>
                    <a:pt x="5116" y="1"/>
                    <a:pt x="5112" y="1"/>
                  </a:cubicBezTo>
                  <a:cubicBezTo>
                    <a:pt x="3875" y="2"/>
                    <a:pt x="2622" y="353"/>
                    <a:pt x="1756" y="1160"/>
                  </a:cubicBezTo>
                  <a:cubicBezTo>
                    <a:pt x="77" y="2731"/>
                    <a:pt x="251" y="5357"/>
                    <a:pt x="186" y="7444"/>
                  </a:cubicBezTo>
                  <a:cubicBezTo>
                    <a:pt x="88" y="10523"/>
                    <a:pt x="0" y="13681"/>
                    <a:pt x="274" y="16754"/>
                  </a:cubicBezTo>
                  <a:cubicBezTo>
                    <a:pt x="281" y="16829"/>
                    <a:pt x="289" y="16902"/>
                    <a:pt x="298" y="16975"/>
                  </a:cubicBezTo>
                  <a:lnTo>
                    <a:pt x="298" y="16975"/>
                  </a:lnTo>
                  <a:cubicBezTo>
                    <a:pt x="294" y="16940"/>
                    <a:pt x="289" y="16904"/>
                    <a:pt x="285" y="16870"/>
                  </a:cubicBezTo>
                  <a:lnTo>
                    <a:pt x="285" y="16870"/>
                  </a:lnTo>
                  <a:lnTo>
                    <a:pt x="525" y="19173"/>
                  </a:lnTo>
                  <a:cubicBezTo>
                    <a:pt x="721" y="21046"/>
                    <a:pt x="1607" y="22801"/>
                    <a:pt x="3649" y="23203"/>
                  </a:cubicBezTo>
                  <a:cubicBezTo>
                    <a:pt x="3865" y="23247"/>
                    <a:pt x="4086" y="23269"/>
                    <a:pt x="4307" y="23270"/>
                  </a:cubicBezTo>
                  <a:cubicBezTo>
                    <a:pt x="4412" y="23269"/>
                    <a:pt x="4515" y="23263"/>
                    <a:pt x="4620" y="23250"/>
                  </a:cubicBezTo>
                  <a:cubicBezTo>
                    <a:pt x="4653" y="23246"/>
                    <a:pt x="4684" y="23239"/>
                    <a:pt x="4717" y="23233"/>
                  </a:cubicBezTo>
                  <a:cubicBezTo>
                    <a:pt x="4783" y="23223"/>
                    <a:pt x="4849" y="23213"/>
                    <a:pt x="4913" y="23198"/>
                  </a:cubicBezTo>
                  <a:cubicBezTo>
                    <a:pt x="4950" y="23188"/>
                    <a:pt x="4985" y="23176"/>
                    <a:pt x="5022" y="23166"/>
                  </a:cubicBezTo>
                  <a:cubicBezTo>
                    <a:pt x="5076" y="23150"/>
                    <a:pt x="5131" y="23134"/>
                    <a:pt x="5184" y="23114"/>
                  </a:cubicBezTo>
                  <a:cubicBezTo>
                    <a:pt x="5221" y="23101"/>
                    <a:pt x="5256" y="23084"/>
                    <a:pt x="5292" y="23068"/>
                  </a:cubicBezTo>
                  <a:cubicBezTo>
                    <a:pt x="5341" y="23047"/>
                    <a:pt x="5389" y="23025"/>
                    <a:pt x="5436" y="23001"/>
                  </a:cubicBezTo>
                  <a:cubicBezTo>
                    <a:pt x="5471" y="22983"/>
                    <a:pt x="5505" y="22963"/>
                    <a:pt x="5538" y="22942"/>
                  </a:cubicBezTo>
                  <a:cubicBezTo>
                    <a:pt x="5583" y="22916"/>
                    <a:pt x="5626" y="22889"/>
                    <a:pt x="5668" y="22861"/>
                  </a:cubicBezTo>
                  <a:cubicBezTo>
                    <a:pt x="5701" y="22838"/>
                    <a:pt x="5732" y="22814"/>
                    <a:pt x="5763" y="22790"/>
                  </a:cubicBezTo>
                  <a:cubicBezTo>
                    <a:pt x="5804" y="22759"/>
                    <a:pt x="5842" y="22727"/>
                    <a:pt x="5881" y="22694"/>
                  </a:cubicBezTo>
                  <a:cubicBezTo>
                    <a:pt x="5911" y="22667"/>
                    <a:pt x="5938" y="22641"/>
                    <a:pt x="5967" y="22613"/>
                  </a:cubicBezTo>
                  <a:cubicBezTo>
                    <a:pt x="6003" y="22577"/>
                    <a:pt x="6039" y="22540"/>
                    <a:pt x="6073" y="22503"/>
                  </a:cubicBezTo>
                  <a:cubicBezTo>
                    <a:pt x="6098" y="22474"/>
                    <a:pt x="6124" y="22444"/>
                    <a:pt x="6150" y="22414"/>
                  </a:cubicBezTo>
                  <a:cubicBezTo>
                    <a:pt x="6162" y="22399"/>
                    <a:pt x="6174" y="22387"/>
                    <a:pt x="6186" y="22373"/>
                  </a:cubicBezTo>
                  <a:cubicBezTo>
                    <a:pt x="6201" y="22353"/>
                    <a:pt x="6216" y="22330"/>
                    <a:pt x="6230" y="22308"/>
                  </a:cubicBezTo>
                  <a:cubicBezTo>
                    <a:pt x="6266" y="22260"/>
                    <a:pt x="6300" y="22212"/>
                    <a:pt x="6332" y="22162"/>
                  </a:cubicBezTo>
                  <a:cubicBezTo>
                    <a:pt x="6356" y="22126"/>
                    <a:pt x="6379" y="22088"/>
                    <a:pt x="6401" y="22051"/>
                  </a:cubicBezTo>
                  <a:cubicBezTo>
                    <a:pt x="6431" y="21999"/>
                    <a:pt x="6461" y="21947"/>
                    <a:pt x="6488" y="21891"/>
                  </a:cubicBezTo>
                  <a:cubicBezTo>
                    <a:pt x="6499" y="21870"/>
                    <a:pt x="6512" y="21848"/>
                    <a:pt x="6524" y="21826"/>
                  </a:cubicBezTo>
                  <a:cubicBezTo>
                    <a:pt x="6532" y="21811"/>
                    <a:pt x="6536" y="21794"/>
                    <a:pt x="6544" y="21778"/>
                  </a:cubicBezTo>
                  <a:cubicBezTo>
                    <a:pt x="6577" y="21706"/>
                    <a:pt x="6609" y="21632"/>
                    <a:pt x="6637" y="21556"/>
                  </a:cubicBezTo>
                  <a:cubicBezTo>
                    <a:pt x="6648" y="21526"/>
                    <a:pt x="6661" y="21496"/>
                    <a:pt x="6672" y="21466"/>
                  </a:cubicBezTo>
                  <a:cubicBezTo>
                    <a:pt x="6711" y="21358"/>
                    <a:pt x="6744" y="21249"/>
                    <a:pt x="6773" y="21137"/>
                  </a:cubicBezTo>
                  <a:cubicBezTo>
                    <a:pt x="6773" y="21135"/>
                    <a:pt x="6774" y="21132"/>
                    <a:pt x="6775" y="21131"/>
                  </a:cubicBezTo>
                  <a:cubicBezTo>
                    <a:pt x="6777" y="21124"/>
                    <a:pt x="6778" y="21117"/>
                    <a:pt x="6779" y="21111"/>
                  </a:cubicBezTo>
                  <a:cubicBezTo>
                    <a:pt x="6814" y="20975"/>
                    <a:pt x="6839" y="20837"/>
                    <a:pt x="6861" y="20696"/>
                  </a:cubicBezTo>
                  <a:cubicBezTo>
                    <a:pt x="6866" y="20665"/>
                    <a:pt x="6872" y="20634"/>
                    <a:pt x="6875" y="20601"/>
                  </a:cubicBezTo>
                  <a:cubicBezTo>
                    <a:pt x="6894" y="20456"/>
                    <a:pt x="6908" y="20310"/>
                    <a:pt x="6915" y="20161"/>
                  </a:cubicBezTo>
                  <a:cubicBezTo>
                    <a:pt x="6915" y="20152"/>
                    <a:pt x="6916" y="20144"/>
                    <a:pt x="6917" y="20135"/>
                  </a:cubicBezTo>
                  <a:cubicBezTo>
                    <a:pt x="6920" y="20050"/>
                    <a:pt x="6921" y="19966"/>
                    <a:pt x="6920" y="19881"/>
                  </a:cubicBezTo>
                  <a:cubicBezTo>
                    <a:pt x="6912" y="19183"/>
                    <a:pt x="6933" y="18120"/>
                    <a:pt x="6832" y="17166"/>
                  </a:cubicBezTo>
                  <a:lnTo>
                    <a:pt x="6832" y="17166"/>
                  </a:lnTo>
                  <a:cubicBezTo>
                    <a:pt x="7057" y="17770"/>
                    <a:pt x="7294" y="18367"/>
                    <a:pt x="7549" y="18961"/>
                  </a:cubicBezTo>
                  <a:cubicBezTo>
                    <a:pt x="8220" y="20514"/>
                    <a:pt x="9462" y="22507"/>
                    <a:pt x="11304" y="22507"/>
                  </a:cubicBezTo>
                  <a:cubicBezTo>
                    <a:pt x="11305" y="22507"/>
                    <a:pt x="11306" y="22507"/>
                    <a:pt x="11307" y="22507"/>
                  </a:cubicBezTo>
                  <a:cubicBezTo>
                    <a:pt x="11628" y="22507"/>
                    <a:pt x="11968" y="22446"/>
                    <a:pt x="12324" y="22313"/>
                  </a:cubicBezTo>
                  <a:cubicBezTo>
                    <a:pt x="12452" y="22265"/>
                    <a:pt x="12575" y="22206"/>
                    <a:pt x="12694" y="22139"/>
                  </a:cubicBezTo>
                  <a:cubicBezTo>
                    <a:pt x="12702" y="22134"/>
                    <a:pt x="12709" y="22130"/>
                    <a:pt x="12717" y="22127"/>
                  </a:cubicBezTo>
                  <a:cubicBezTo>
                    <a:pt x="12828" y="22061"/>
                    <a:pt x="12935" y="21989"/>
                    <a:pt x="13035" y="21909"/>
                  </a:cubicBezTo>
                  <a:cubicBezTo>
                    <a:pt x="13046" y="21901"/>
                    <a:pt x="13058" y="21893"/>
                    <a:pt x="13069" y="21884"/>
                  </a:cubicBezTo>
                  <a:cubicBezTo>
                    <a:pt x="13166" y="21805"/>
                    <a:pt x="13259" y="21721"/>
                    <a:pt x="13346" y="21632"/>
                  </a:cubicBezTo>
                  <a:cubicBezTo>
                    <a:pt x="13358" y="21620"/>
                    <a:pt x="13372" y="21608"/>
                    <a:pt x="13384" y="21596"/>
                  </a:cubicBezTo>
                  <a:cubicBezTo>
                    <a:pt x="13469" y="21507"/>
                    <a:pt x="13549" y="21413"/>
                    <a:pt x="13628" y="21316"/>
                  </a:cubicBezTo>
                  <a:cubicBezTo>
                    <a:pt x="13634" y="21308"/>
                    <a:pt x="13641" y="21300"/>
                    <a:pt x="13647" y="21293"/>
                  </a:cubicBezTo>
                  <a:cubicBezTo>
                    <a:pt x="13653" y="21286"/>
                    <a:pt x="13660" y="21276"/>
                    <a:pt x="13666" y="21267"/>
                  </a:cubicBezTo>
                  <a:cubicBezTo>
                    <a:pt x="13731" y="21185"/>
                    <a:pt x="13792" y="21100"/>
                    <a:pt x="13851" y="21013"/>
                  </a:cubicBezTo>
                  <a:cubicBezTo>
                    <a:pt x="13861" y="20999"/>
                    <a:pt x="13870" y="20985"/>
                    <a:pt x="13880" y="20971"/>
                  </a:cubicBezTo>
                  <a:cubicBezTo>
                    <a:pt x="13934" y="20890"/>
                    <a:pt x="13985" y="20808"/>
                    <a:pt x="14036" y="20724"/>
                  </a:cubicBezTo>
                  <a:cubicBezTo>
                    <a:pt x="14044" y="20709"/>
                    <a:pt x="14054" y="20694"/>
                    <a:pt x="14062" y="20679"/>
                  </a:cubicBezTo>
                  <a:cubicBezTo>
                    <a:pt x="14115" y="20588"/>
                    <a:pt x="14167" y="20497"/>
                    <a:pt x="14216" y="20403"/>
                  </a:cubicBezTo>
                  <a:cubicBezTo>
                    <a:pt x="14227" y="20384"/>
                    <a:pt x="14238" y="20364"/>
                    <a:pt x="14248" y="20343"/>
                  </a:cubicBezTo>
                  <a:cubicBezTo>
                    <a:pt x="14298" y="20251"/>
                    <a:pt x="14345" y="20157"/>
                    <a:pt x="14390" y="20063"/>
                  </a:cubicBezTo>
                  <a:lnTo>
                    <a:pt x="14391" y="20061"/>
                  </a:lnTo>
                  <a:cubicBezTo>
                    <a:pt x="14455" y="19929"/>
                    <a:pt x="14516" y="19795"/>
                    <a:pt x="14574" y="19666"/>
                  </a:cubicBezTo>
                  <a:cubicBezTo>
                    <a:pt x="14606" y="19590"/>
                    <a:pt x="14636" y="19506"/>
                    <a:pt x="14668" y="19418"/>
                  </a:cubicBezTo>
                  <a:cubicBezTo>
                    <a:pt x="14676" y="19392"/>
                    <a:pt x="14686" y="19363"/>
                    <a:pt x="14694" y="19335"/>
                  </a:cubicBezTo>
                  <a:cubicBezTo>
                    <a:pt x="14716" y="19267"/>
                    <a:pt x="14739" y="19195"/>
                    <a:pt x="14760" y="19120"/>
                  </a:cubicBezTo>
                  <a:cubicBezTo>
                    <a:pt x="14767" y="19092"/>
                    <a:pt x="14776" y="19064"/>
                    <a:pt x="14784" y="19035"/>
                  </a:cubicBezTo>
                  <a:cubicBezTo>
                    <a:pt x="14812" y="18937"/>
                    <a:pt x="14838" y="18836"/>
                    <a:pt x="14866" y="18730"/>
                  </a:cubicBezTo>
                  <a:lnTo>
                    <a:pt x="14867" y="18723"/>
                  </a:lnTo>
                  <a:cubicBezTo>
                    <a:pt x="14881" y="18670"/>
                    <a:pt x="14895" y="18615"/>
                    <a:pt x="14908" y="18562"/>
                  </a:cubicBezTo>
                  <a:lnTo>
                    <a:pt x="15038" y="19810"/>
                  </a:lnTo>
                  <a:cubicBezTo>
                    <a:pt x="15102" y="20424"/>
                    <a:pt x="15247" y="20980"/>
                    <a:pt x="15687" y="21481"/>
                  </a:cubicBezTo>
                  <a:cubicBezTo>
                    <a:pt x="16359" y="22247"/>
                    <a:pt x="17504" y="22789"/>
                    <a:pt x="18593" y="22789"/>
                  </a:cubicBezTo>
                  <a:cubicBezTo>
                    <a:pt x="18594" y="22789"/>
                    <a:pt x="18595" y="22789"/>
                    <a:pt x="18596" y="22789"/>
                  </a:cubicBezTo>
                  <a:cubicBezTo>
                    <a:pt x="19162" y="22789"/>
                    <a:pt x="19712" y="22641"/>
                    <a:pt x="20172" y="22302"/>
                  </a:cubicBezTo>
                  <a:cubicBezTo>
                    <a:pt x="20268" y="22230"/>
                    <a:pt x="20359" y="22153"/>
                    <a:pt x="20446" y="22069"/>
                  </a:cubicBezTo>
                  <a:cubicBezTo>
                    <a:pt x="20475" y="22041"/>
                    <a:pt x="20500" y="22011"/>
                    <a:pt x="20528" y="21983"/>
                  </a:cubicBezTo>
                  <a:cubicBezTo>
                    <a:pt x="20583" y="21924"/>
                    <a:pt x="20637" y="21865"/>
                    <a:pt x="20689" y="21802"/>
                  </a:cubicBezTo>
                  <a:cubicBezTo>
                    <a:pt x="20697" y="21793"/>
                    <a:pt x="20707" y="21783"/>
                    <a:pt x="20715" y="21772"/>
                  </a:cubicBezTo>
                  <a:cubicBezTo>
                    <a:pt x="20733" y="21750"/>
                    <a:pt x="20749" y="21722"/>
                    <a:pt x="20767" y="21698"/>
                  </a:cubicBezTo>
                  <a:cubicBezTo>
                    <a:pt x="20818" y="21630"/>
                    <a:pt x="20868" y="21560"/>
                    <a:pt x="20913" y="21487"/>
                  </a:cubicBezTo>
                  <a:cubicBezTo>
                    <a:pt x="20938" y="21447"/>
                    <a:pt x="20964" y="21407"/>
                    <a:pt x="20986" y="21366"/>
                  </a:cubicBezTo>
                  <a:cubicBezTo>
                    <a:pt x="21031" y="21292"/>
                    <a:pt x="21072" y="21215"/>
                    <a:pt x="21111" y="21137"/>
                  </a:cubicBezTo>
                  <a:cubicBezTo>
                    <a:pt x="21125" y="21111"/>
                    <a:pt x="21140" y="21087"/>
                    <a:pt x="21153" y="21061"/>
                  </a:cubicBezTo>
                  <a:cubicBezTo>
                    <a:pt x="21158" y="21051"/>
                    <a:pt x="21162" y="21039"/>
                    <a:pt x="21167" y="21028"/>
                  </a:cubicBezTo>
                  <a:cubicBezTo>
                    <a:pt x="21242" y="20868"/>
                    <a:pt x="21310" y="20702"/>
                    <a:pt x="21371" y="20532"/>
                  </a:cubicBezTo>
                  <a:cubicBezTo>
                    <a:pt x="21383" y="20499"/>
                    <a:pt x="21394" y="20467"/>
                    <a:pt x="21404" y="20433"/>
                  </a:cubicBezTo>
                  <a:cubicBezTo>
                    <a:pt x="21463" y="20260"/>
                    <a:pt x="21517" y="20084"/>
                    <a:pt x="21564" y="19905"/>
                  </a:cubicBezTo>
                  <a:cubicBezTo>
                    <a:pt x="21565" y="19899"/>
                    <a:pt x="21568" y="19893"/>
                    <a:pt x="21569" y="19887"/>
                  </a:cubicBezTo>
                  <a:cubicBezTo>
                    <a:pt x="21583" y="19832"/>
                    <a:pt x="21595" y="19776"/>
                    <a:pt x="21609" y="19721"/>
                  </a:cubicBezTo>
                  <a:cubicBezTo>
                    <a:pt x="21621" y="19666"/>
                    <a:pt x="21635" y="19613"/>
                    <a:pt x="21647" y="19559"/>
                  </a:cubicBezTo>
                  <a:cubicBezTo>
                    <a:pt x="21661" y="19494"/>
                    <a:pt x="21673" y="19428"/>
                    <a:pt x="21687" y="19364"/>
                  </a:cubicBezTo>
                  <a:cubicBezTo>
                    <a:pt x="21697" y="19310"/>
                    <a:pt x="21708" y="19256"/>
                    <a:pt x="21719" y="19202"/>
                  </a:cubicBezTo>
                  <a:cubicBezTo>
                    <a:pt x="21731" y="19136"/>
                    <a:pt x="21742" y="19070"/>
                    <a:pt x="21754" y="19003"/>
                  </a:cubicBezTo>
                  <a:cubicBezTo>
                    <a:pt x="21762" y="18950"/>
                    <a:pt x="21772" y="18898"/>
                    <a:pt x="21780" y="18845"/>
                  </a:cubicBezTo>
                  <a:cubicBezTo>
                    <a:pt x="21791" y="18778"/>
                    <a:pt x="21801" y="18711"/>
                    <a:pt x="21810" y="18645"/>
                  </a:cubicBezTo>
                  <a:cubicBezTo>
                    <a:pt x="21818" y="18593"/>
                    <a:pt x="21825" y="18542"/>
                    <a:pt x="21833" y="18491"/>
                  </a:cubicBezTo>
                  <a:cubicBezTo>
                    <a:pt x="21842" y="18424"/>
                    <a:pt x="21850" y="18358"/>
                    <a:pt x="21858" y="18291"/>
                  </a:cubicBezTo>
                  <a:cubicBezTo>
                    <a:pt x="21866" y="18243"/>
                    <a:pt x="21872" y="18193"/>
                    <a:pt x="21878" y="18144"/>
                  </a:cubicBezTo>
                  <a:cubicBezTo>
                    <a:pt x="21887" y="18067"/>
                    <a:pt x="21896" y="17991"/>
                    <a:pt x="21904" y="17916"/>
                  </a:cubicBezTo>
                  <a:cubicBezTo>
                    <a:pt x="21909" y="17881"/>
                    <a:pt x="21912" y="17845"/>
                    <a:pt x="21917" y="17810"/>
                  </a:cubicBezTo>
                  <a:cubicBezTo>
                    <a:pt x="21928" y="17710"/>
                    <a:pt x="21939" y="17613"/>
                    <a:pt x="21949" y="17517"/>
                  </a:cubicBezTo>
                  <a:cubicBezTo>
                    <a:pt x="21950" y="17506"/>
                    <a:pt x="21951" y="17495"/>
                    <a:pt x="21952" y="17485"/>
                  </a:cubicBezTo>
                  <a:cubicBezTo>
                    <a:pt x="21964" y="17380"/>
                    <a:pt x="21975" y="17278"/>
                    <a:pt x="21986" y="17180"/>
                  </a:cubicBezTo>
                  <a:cubicBezTo>
                    <a:pt x="22013" y="16937"/>
                    <a:pt x="22035" y="16693"/>
                    <a:pt x="22053" y="16451"/>
                  </a:cubicBezTo>
                  <a:cubicBezTo>
                    <a:pt x="22059" y="16370"/>
                    <a:pt x="22063" y="16288"/>
                    <a:pt x="22067" y="16208"/>
                  </a:cubicBezTo>
                  <a:cubicBezTo>
                    <a:pt x="22078" y="16046"/>
                    <a:pt x="22088" y="15884"/>
                    <a:pt x="22095" y="15720"/>
                  </a:cubicBezTo>
                  <a:cubicBezTo>
                    <a:pt x="22096" y="15699"/>
                    <a:pt x="22097" y="15677"/>
                    <a:pt x="22099" y="15655"/>
                  </a:cubicBezTo>
                  <a:cubicBezTo>
                    <a:pt x="22100" y="15611"/>
                    <a:pt x="22099" y="15564"/>
                    <a:pt x="22101" y="15520"/>
                  </a:cubicBezTo>
                  <a:cubicBezTo>
                    <a:pt x="22108" y="15275"/>
                    <a:pt x="22112" y="15031"/>
                    <a:pt x="22112" y="14787"/>
                  </a:cubicBezTo>
                  <a:lnTo>
                    <a:pt x="22112" y="14561"/>
                  </a:lnTo>
                  <a:cubicBezTo>
                    <a:pt x="22109" y="14267"/>
                    <a:pt x="22103" y="13974"/>
                    <a:pt x="22090" y="13681"/>
                  </a:cubicBezTo>
                  <a:cubicBezTo>
                    <a:pt x="22089" y="13638"/>
                    <a:pt x="22085" y="13594"/>
                    <a:pt x="22084" y="13551"/>
                  </a:cubicBezTo>
                  <a:cubicBezTo>
                    <a:pt x="22072" y="13292"/>
                    <a:pt x="22057" y="13033"/>
                    <a:pt x="22037" y="12774"/>
                  </a:cubicBezTo>
                  <a:cubicBezTo>
                    <a:pt x="22031" y="12695"/>
                    <a:pt x="22027" y="12617"/>
                    <a:pt x="22019" y="12537"/>
                  </a:cubicBezTo>
                  <a:cubicBezTo>
                    <a:pt x="21997" y="12243"/>
                    <a:pt x="21970" y="11949"/>
                    <a:pt x="21940" y="11655"/>
                  </a:cubicBezTo>
                  <a:lnTo>
                    <a:pt x="21700" y="9350"/>
                  </a:lnTo>
                  <a:lnTo>
                    <a:pt x="21700" y="9350"/>
                  </a:lnTo>
                  <a:cubicBezTo>
                    <a:pt x="21708" y="9427"/>
                    <a:pt x="21713" y="9504"/>
                    <a:pt x="21721" y="9582"/>
                  </a:cubicBezTo>
                  <a:lnTo>
                    <a:pt x="21721" y="9582"/>
                  </a:lnTo>
                  <a:cubicBezTo>
                    <a:pt x="21649" y="8860"/>
                    <a:pt x="21562" y="8140"/>
                    <a:pt x="21457" y="7422"/>
                  </a:cubicBezTo>
                  <a:cubicBezTo>
                    <a:pt x="21185" y="5550"/>
                    <a:pt x="21137" y="3018"/>
                    <a:pt x="19666" y="1614"/>
                  </a:cubicBezTo>
                  <a:cubicBezTo>
                    <a:pt x="18967" y="948"/>
                    <a:pt x="18027" y="588"/>
                    <a:pt x="17079" y="588"/>
                  </a:cubicBezTo>
                  <a:cubicBezTo>
                    <a:pt x="17078" y="588"/>
                    <a:pt x="17076" y="588"/>
                    <a:pt x="17075" y="588"/>
                  </a:cubicBezTo>
                  <a:cubicBezTo>
                    <a:pt x="17072" y="588"/>
                    <a:pt x="17070" y="588"/>
                    <a:pt x="17067" y="588"/>
                  </a:cubicBezTo>
                  <a:cubicBezTo>
                    <a:pt x="16501" y="588"/>
                    <a:pt x="15945" y="721"/>
                    <a:pt x="15440" y="976"/>
                  </a:cubicBezTo>
                  <a:cubicBezTo>
                    <a:pt x="13595" y="1913"/>
                    <a:pt x="13098" y="4189"/>
                    <a:pt x="12473" y="5970"/>
                  </a:cubicBezTo>
                  <a:cubicBezTo>
                    <a:pt x="11983" y="7363"/>
                    <a:pt x="11534" y="8767"/>
                    <a:pt x="11126" y="10180"/>
                  </a:cubicBezTo>
                  <a:cubicBezTo>
                    <a:pt x="10801" y="8624"/>
                    <a:pt x="10412" y="7080"/>
                    <a:pt x="10032" y="5535"/>
                  </a:cubicBezTo>
                  <a:cubicBezTo>
                    <a:pt x="9562" y="3615"/>
                    <a:pt x="9364" y="1079"/>
                    <a:pt x="7171" y="330"/>
                  </a:cubicBezTo>
                  <a:cubicBezTo>
                    <a:pt x="6546" y="118"/>
                    <a:pt x="5836" y="1"/>
                    <a:pt x="5123" y="1"/>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6"/>
            <p:cNvSpPr/>
            <p:nvPr/>
          </p:nvSpPr>
          <p:spPr>
            <a:xfrm>
              <a:off x="4052125" y="1376825"/>
              <a:ext cx="209325" cy="191175"/>
            </a:xfrm>
            <a:custGeom>
              <a:rect b="b" l="l" r="r" t="t"/>
              <a:pathLst>
                <a:path extrusionOk="0" h="7647" w="8373">
                  <a:moveTo>
                    <a:pt x="0" y="0"/>
                  </a:moveTo>
                  <a:lnTo>
                    <a:pt x="241" y="2305"/>
                  </a:lnTo>
                  <a:cubicBezTo>
                    <a:pt x="466" y="2909"/>
                    <a:pt x="703" y="3506"/>
                    <a:pt x="959" y="4099"/>
                  </a:cubicBezTo>
                  <a:cubicBezTo>
                    <a:pt x="1629" y="5651"/>
                    <a:pt x="2871" y="7646"/>
                    <a:pt x="4712" y="7646"/>
                  </a:cubicBezTo>
                  <a:cubicBezTo>
                    <a:pt x="4714" y="7646"/>
                    <a:pt x="4715" y="7646"/>
                    <a:pt x="4716" y="7646"/>
                  </a:cubicBezTo>
                  <a:cubicBezTo>
                    <a:pt x="5036" y="7646"/>
                    <a:pt x="5376" y="7586"/>
                    <a:pt x="5734" y="7451"/>
                  </a:cubicBezTo>
                  <a:cubicBezTo>
                    <a:pt x="6878" y="7024"/>
                    <a:pt x="7520" y="5846"/>
                    <a:pt x="7983" y="4803"/>
                  </a:cubicBezTo>
                  <a:cubicBezTo>
                    <a:pt x="8127" y="4476"/>
                    <a:pt x="8243" y="3996"/>
                    <a:pt x="8373" y="3482"/>
                  </a:cubicBezTo>
                  <a:lnTo>
                    <a:pt x="8133" y="1177"/>
                  </a:lnTo>
                  <a:cubicBezTo>
                    <a:pt x="8003" y="1692"/>
                    <a:pt x="7887" y="2172"/>
                    <a:pt x="7742" y="2499"/>
                  </a:cubicBezTo>
                  <a:cubicBezTo>
                    <a:pt x="7280" y="3542"/>
                    <a:pt x="6637" y="4720"/>
                    <a:pt x="5494" y="5148"/>
                  </a:cubicBezTo>
                  <a:cubicBezTo>
                    <a:pt x="5137" y="5282"/>
                    <a:pt x="4797" y="5344"/>
                    <a:pt x="4477" y="5344"/>
                  </a:cubicBezTo>
                  <a:cubicBezTo>
                    <a:pt x="4476" y="5344"/>
                    <a:pt x="4476" y="5344"/>
                    <a:pt x="4475" y="5344"/>
                  </a:cubicBezTo>
                  <a:cubicBezTo>
                    <a:pt x="2632" y="5344"/>
                    <a:pt x="1389" y="3351"/>
                    <a:pt x="717" y="1796"/>
                  </a:cubicBezTo>
                  <a:cubicBezTo>
                    <a:pt x="463" y="1201"/>
                    <a:pt x="226" y="605"/>
                    <a:pt x="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6"/>
            <p:cNvSpPr/>
            <p:nvPr/>
          </p:nvSpPr>
          <p:spPr>
            <a:xfrm>
              <a:off x="4252975" y="1406250"/>
              <a:ext cx="8475" cy="67300"/>
            </a:xfrm>
            <a:custGeom>
              <a:rect b="b" l="l" r="r" t="t"/>
              <a:pathLst>
                <a:path extrusionOk="0" h="2692" w="339">
                  <a:moveTo>
                    <a:pt x="99" y="0"/>
                  </a:moveTo>
                  <a:cubicBezTo>
                    <a:pt x="65" y="132"/>
                    <a:pt x="33" y="262"/>
                    <a:pt x="0" y="387"/>
                  </a:cubicBezTo>
                  <a:lnTo>
                    <a:pt x="241" y="2692"/>
                  </a:lnTo>
                  <a:cubicBezTo>
                    <a:pt x="273" y="2567"/>
                    <a:pt x="305" y="2437"/>
                    <a:pt x="339" y="2305"/>
                  </a:cubicBezTo>
                  <a:lnTo>
                    <a:pt x="9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6"/>
            <p:cNvSpPr/>
            <p:nvPr/>
          </p:nvSpPr>
          <p:spPr>
            <a:xfrm>
              <a:off x="4241100" y="1415900"/>
              <a:ext cx="17900" cy="90925"/>
            </a:xfrm>
            <a:custGeom>
              <a:rect b="b" l="l" r="r" t="t"/>
              <a:pathLst>
                <a:path extrusionOk="0" h="3637" w="716">
                  <a:moveTo>
                    <a:pt x="475" y="1"/>
                  </a:moveTo>
                  <a:cubicBezTo>
                    <a:pt x="382" y="365"/>
                    <a:pt x="290" y="691"/>
                    <a:pt x="183" y="935"/>
                  </a:cubicBezTo>
                  <a:cubicBezTo>
                    <a:pt x="126" y="1066"/>
                    <a:pt x="65" y="1199"/>
                    <a:pt x="1" y="1332"/>
                  </a:cubicBezTo>
                  <a:lnTo>
                    <a:pt x="241" y="3636"/>
                  </a:lnTo>
                  <a:cubicBezTo>
                    <a:pt x="305" y="3503"/>
                    <a:pt x="366" y="3371"/>
                    <a:pt x="424" y="3240"/>
                  </a:cubicBezTo>
                  <a:cubicBezTo>
                    <a:pt x="531" y="2996"/>
                    <a:pt x="622" y="2668"/>
                    <a:pt x="716" y="2306"/>
                  </a:cubicBezTo>
                  <a:lnTo>
                    <a:pt x="475"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6"/>
            <p:cNvSpPr/>
            <p:nvPr/>
          </p:nvSpPr>
          <p:spPr>
            <a:xfrm>
              <a:off x="4222525" y="1449200"/>
              <a:ext cx="24625" cy="88450"/>
            </a:xfrm>
            <a:custGeom>
              <a:rect b="b" l="l" r="r" t="t"/>
              <a:pathLst>
                <a:path extrusionOk="0" h="3538" w="985">
                  <a:moveTo>
                    <a:pt x="744" y="1"/>
                  </a:moveTo>
                  <a:cubicBezTo>
                    <a:pt x="539" y="426"/>
                    <a:pt x="297" y="856"/>
                    <a:pt x="0" y="1233"/>
                  </a:cubicBezTo>
                  <a:lnTo>
                    <a:pt x="241" y="3538"/>
                  </a:lnTo>
                  <a:cubicBezTo>
                    <a:pt x="537" y="3161"/>
                    <a:pt x="779" y="2731"/>
                    <a:pt x="984" y="2304"/>
                  </a:cubicBezTo>
                  <a:lnTo>
                    <a:pt x="74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6"/>
            <p:cNvSpPr/>
            <p:nvPr/>
          </p:nvSpPr>
          <p:spPr>
            <a:xfrm>
              <a:off x="4052125" y="1376850"/>
              <a:ext cx="176425" cy="191175"/>
            </a:xfrm>
            <a:custGeom>
              <a:rect b="b" l="l" r="r" t="t"/>
              <a:pathLst>
                <a:path extrusionOk="0" h="7647" w="7057">
                  <a:moveTo>
                    <a:pt x="0" y="0"/>
                  </a:moveTo>
                  <a:lnTo>
                    <a:pt x="241" y="2304"/>
                  </a:lnTo>
                  <a:cubicBezTo>
                    <a:pt x="466" y="2909"/>
                    <a:pt x="703" y="3505"/>
                    <a:pt x="959" y="4099"/>
                  </a:cubicBezTo>
                  <a:cubicBezTo>
                    <a:pt x="1629" y="5652"/>
                    <a:pt x="2871" y="7646"/>
                    <a:pt x="4714" y="7646"/>
                  </a:cubicBezTo>
                  <a:cubicBezTo>
                    <a:pt x="4715" y="7646"/>
                    <a:pt x="4715" y="7646"/>
                    <a:pt x="4716" y="7646"/>
                  </a:cubicBezTo>
                  <a:cubicBezTo>
                    <a:pt x="5038" y="7646"/>
                    <a:pt x="5376" y="7585"/>
                    <a:pt x="5734" y="7450"/>
                  </a:cubicBezTo>
                  <a:cubicBezTo>
                    <a:pt x="6276" y="7249"/>
                    <a:pt x="6706" y="6878"/>
                    <a:pt x="7057" y="6432"/>
                  </a:cubicBezTo>
                  <a:lnTo>
                    <a:pt x="6816" y="4127"/>
                  </a:lnTo>
                  <a:lnTo>
                    <a:pt x="6816" y="4128"/>
                  </a:lnTo>
                  <a:cubicBezTo>
                    <a:pt x="6466" y="4573"/>
                    <a:pt x="6036" y="4944"/>
                    <a:pt x="5494" y="5147"/>
                  </a:cubicBezTo>
                  <a:cubicBezTo>
                    <a:pt x="5137" y="5281"/>
                    <a:pt x="4797" y="5343"/>
                    <a:pt x="4477" y="5343"/>
                  </a:cubicBezTo>
                  <a:cubicBezTo>
                    <a:pt x="4476" y="5343"/>
                    <a:pt x="4476" y="5343"/>
                    <a:pt x="4475" y="5343"/>
                  </a:cubicBezTo>
                  <a:cubicBezTo>
                    <a:pt x="2632" y="5343"/>
                    <a:pt x="1389" y="3350"/>
                    <a:pt x="719" y="1795"/>
                  </a:cubicBezTo>
                  <a:cubicBezTo>
                    <a:pt x="463" y="1201"/>
                    <a:pt x="226" y="604"/>
                    <a:pt x="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6"/>
            <p:cNvSpPr/>
            <p:nvPr/>
          </p:nvSpPr>
          <p:spPr>
            <a:xfrm>
              <a:off x="3894425" y="1376850"/>
              <a:ext cx="166425" cy="210175"/>
            </a:xfrm>
            <a:custGeom>
              <a:rect b="b" l="l" r="r" t="t"/>
              <a:pathLst>
                <a:path extrusionOk="0" h="8407" w="6657">
                  <a:moveTo>
                    <a:pt x="6308" y="0"/>
                  </a:moveTo>
                  <a:lnTo>
                    <a:pt x="6312" y="32"/>
                  </a:lnTo>
                  <a:lnTo>
                    <a:pt x="6312" y="32"/>
                  </a:lnTo>
                  <a:cubicBezTo>
                    <a:pt x="6311" y="21"/>
                    <a:pt x="6310" y="11"/>
                    <a:pt x="6308" y="0"/>
                  </a:cubicBezTo>
                  <a:close/>
                  <a:moveTo>
                    <a:pt x="6312" y="32"/>
                  </a:moveTo>
                  <a:cubicBezTo>
                    <a:pt x="6409" y="977"/>
                    <a:pt x="6390" y="2025"/>
                    <a:pt x="6397" y="2715"/>
                  </a:cubicBezTo>
                  <a:cubicBezTo>
                    <a:pt x="6416" y="4456"/>
                    <a:pt x="5575" y="6100"/>
                    <a:pt x="3783" y="6102"/>
                  </a:cubicBezTo>
                  <a:cubicBezTo>
                    <a:pt x="3562" y="6102"/>
                    <a:pt x="3342" y="6079"/>
                    <a:pt x="3124" y="6036"/>
                  </a:cubicBezTo>
                  <a:cubicBezTo>
                    <a:pt x="1084" y="5633"/>
                    <a:pt x="196" y="3879"/>
                    <a:pt x="0" y="2006"/>
                  </a:cubicBezTo>
                  <a:lnTo>
                    <a:pt x="0" y="2006"/>
                  </a:lnTo>
                  <a:lnTo>
                    <a:pt x="241" y="4311"/>
                  </a:lnTo>
                  <a:cubicBezTo>
                    <a:pt x="436" y="6183"/>
                    <a:pt x="1324" y="7938"/>
                    <a:pt x="3365" y="8339"/>
                  </a:cubicBezTo>
                  <a:cubicBezTo>
                    <a:pt x="3582" y="8384"/>
                    <a:pt x="3802" y="8405"/>
                    <a:pt x="4023" y="8406"/>
                  </a:cubicBezTo>
                  <a:cubicBezTo>
                    <a:pt x="5815" y="8404"/>
                    <a:pt x="6657" y="6761"/>
                    <a:pt x="6636" y="5019"/>
                  </a:cubicBezTo>
                  <a:cubicBezTo>
                    <a:pt x="6629" y="4320"/>
                    <a:pt x="6649" y="3258"/>
                    <a:pt x="6549" y="2304"/>
                  </a:cubicBezTo>
                  <a:lnTo>
                    <a:pt x="6312" y="32"/>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6"/>
            <p:cNvSpPr/>
            <p:nvPr/>
          </p:nvSpPr>
          <p:spPr>
            <a:xfrm>
              <a:off x="4052150" y="1376850"/>
              <a:ext cx="8550" cy="131825"/>
            </a:xfrm>
            <a:custGeom>
              <a:rect b="b" l="l" r="r" t="t"/>
              <a:pathLst>
                <a:path extrusionOk="0" h="5273" w="342">
                  <a:moveTo>
                    <a:pt x="1" y="0"/>
                  </a:moveTo>
                  <a:lnTo>
                    <a:pt x="4" y="33"/>
                  </a:lnTo>
                  <a:lnTo>
                    <a:pt x="4" y="33"/>
                  </a:lnTo>
                  <a:cubicBezTo>
                    <a:pt x="3" y="22"/>
                    <a:pt x="2" y="11"/>
                    <a:pt x="1" y="0"/>
                  </a:cubicBezTo>
                  <a:close/>
                  <a:moveTo>
                    <a:pt x="4" y="33"/>
                  </a:moveTo>
                  <a:cubicBezTo>
                    <a:pt x="101" y="978"/>
                    <a:pt x="81" y="2025"/>
                    <a:pt x="88" y="2715"/>
                  </a:cubicBezTo>
                  <a:cubicBezTo>
                    <a:pt x="89" y="2800"/>
                    <a:pt x="88" y="2885"/>
                    <a:pt x="85" y="2969"/>
                  </a:cubicBezTo>
                  <a:lnTo>
                    <a:pt x="325" y="5273"/>
                  </a:lnTo>
                  <a:cubicBezTo>
                    <a:pt x="328" y="5189"/>
                    <a:pt x="330" y="5104"/>
                    <a:pt x="328" y="5019"/>
                  </a:cubicBezTo>
                  <a:cubicBezTo>
                    <a:pt x="321" y="4322"/>
                    <a:pt x="342" y="3259"/>
                    <a:pt x="241" y="2305"/>
                  </a:cubicBezTo>
                  <a:lnTo>
                    <a:pt x="4" y="33"/>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6"/>
            <p:cNvSpPr/>
            <p:nvPr/>
          </p:nvSpPr>
          <p:spPr>
            <a:xfrm>
              <a:off x="4050700" y="1451075"/>
              <a:ext cx="9575" cy="82500"/>
            </a:xfrm>
            <a:custGeom>
              <a:rect b="b" l="l" r="r" t="t"/>
              <a:pathLst>
                <a:path extrusionOk="0" h="3300" w="383">
                  <a:moveTo>
                    <a:pt x="143" y="0"/>
                  </a:moveTo>
                  <a:cubicBezTo>
                    <a:pt x="131" y="337"/>
                    <a:pt x="84" y="669"/>
                    <a:pt x="1" y="996"/>
                  </a:cubicBezTo>
                  <a:lnTo>
                    <a:pt x="241" y="3300"/>
                  </a:lnTo>
                  <a:cubicBezTo>
                    <a:pt x="324" y="2974"/>
                    <a:pt x="372" y="2640"/>
                    <a:pt x="383" y="2304"/>
                  </a:cubicBezTo>
                  <a:lnTo>
                    <a:pt x="143"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6"/>
            <p:cNvSpPr/>
            <p:nvPr/>
          </p:nvSpPr>
          <p:spPr>
            <a:xfrm>
              <a:off x="4044425" y="1475950"/>
              <a:ext cx="12350" cy="75025"/>
            </a:xfrm>
            <a:custGeom>
              <a:rect b="b" l="l" r="r" t="t"/>
              <a:pathLst>
                <a:path extrusionOk="0" h="3001" w="494">
                  <a:moveTo>
                    <a:pt x="253" y="1"/>
                  </a:moveTo>
                  <a:cubicBezTo>
                    <a:pt x="192" y="240"/>
                    <a:pt x="108" y="473"/>
                    <a:pt x="1" y="696"/>
                  </a:cubicBezTo>
                  <a:lnTo>
                    <a:pt x="241" y="3000"/>
                  </a:lnTo>
                  <a:cubicBezTo>
                    <a:pt x="348" y="2778"/>
                    <a:pt x="432" y="2545"/>
                    <a:pt x="493" y="2305"/>
                  </a:cubicBezTo>
                  <a:lnTo>
                    <a:pt x="25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6"/>
            <p:cNvSpPr/>
            <p:nvPr/>
          </p:nvSpPr>
          <p:spPr>
            <a:xfrm>
              <a:off x="4035975" y="1493350"/>
              <a:ext cx="14500" cy="71300"/>
            </a:xfrm>
            <a:custGeom>
              <a:rect b="b" l="l" r="r" t="t"/>
              <a:pathLst>
                <a:path extrusionOk="0" h="2852" w="580">
                  <a:moveTo>
                    <a:pt x="339" y="0"/>
                  </a:moveTo>
                  <a:cubicBezTo>
                    <a:pt x="246" y="194"/>
                    <a:pt x="132" y="378"/>
                    <a:pt x="0" y="547"/>
                  </a:cubicBezTo>
                  <a:lnTo>
                    <a:pt x="240" y="2852"/>
                  </a:lnTo>
                  <a:cubicBezTo>
                    <a:pt x="373" y="2682"/>
                    <a:pt x="487" y="2499"/>
                    <a:pt x="579" y="2304"/>
                  </a:cubicBezTo>
                  <a:lnTo>
                    <a:pt x="33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6"/>
            <p:cNvSpPr/>
            <p:nvPr/>
          </p:nvSpPr>
          <p:spPr>
            <a:xfrm>
              <a:off x="3894450" y="1427000"/>
              <a:ext cx="147550" cy="160025"/>
            </a:xfrm>
            <a:custGeom>
              <a:rect b="b" l="l" r="r" t="t"/>
              <a:pathLst>
                <a:path extrusionOk="0" h="6401" w="5902">
                  <a:moveTo>
                    <a:pt x="1" y="0"/>
                  </a:moveTo>
                  <a:cubicBezTo>
                    <a:pt x="1" y="2"/>
                    <a:pt x="1" y="3"/>
                    <a:pt x="1" y="5"/>
                  </a:cubicBezTo>
                  <a:lnTo>
                    <a:pt x="1" y="5"/>
                  </a:lnTo>
                  <a:lnTo>
                    <a:pt x="1" y="0"/>
                  </a:lnTo>
                  <a:close/>
                  <a:moveTo>
                    <a:pt x="1" y="5"/>
                  </a:moveTo>
                  <a:lnTo>
                    <a:pt x="241" y="2305"/>
                  </a:lnTo>
                  <a:cubicBezTo>
                    <a:pt x="435" y="4177"/>
                    <a:pt x="1323" y="5932"/>
                    <a:pt x="3365" y="6333"/>
                  </a:cubicBezTo>
                  <a:cubicBezTo>
                    <a:pt x="3581" y="6378"/>
                    <a:pt x="3801" y="6400"/>
                    <a:pt x="4022" y="6400"/>
                  </a:cubicBezTo>
                  <a:cubicBezTo>
                    <a:pt x="4847" y="6400"/>
                    <a:pt x="5470" y="6051"/>
                    <a:pt x="5901" y="5506"/>
                  </a:cubicBezTo>
                  <a:lnTo>
                    <a:pt x="5661" y="3201"/>
                  </a:lnTo>
                  <a:cubicBezTo>
                    <a:pt x="5230" y="3747"/>
                    <a:pt x="4607" y="4096"/>
                    <a:pt x="3782" y="4097"/>
                  </a:cubicBezTo>
                  <a:cubicBezTo>
                    <a:pt x="3561" y="4096"/>
                    <a:pt x="3341" y="4073"/>
                    <a:pt x="3125" y="4030"/>
                  </a:cubicBezTo>
                  <a:cubicBezTo>
                    <a:pt x="1084" y="3628"/>
                    <a:pt x="197" y="1875"/>
                    <a:pt x="1" y="5"/>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6"/>
            <p:cNvSpPr/>
            <p:nvPr/>
          </p:nvSpPr>
          <p:spPr>
            <a:xfrm>
              <a:off x="3887300" y="1005300"/>
              <a:ext cx="550650" cy="524100"/>
            </a:xfrm>
            <a:custGeom>
              <a:rect b="b" l="l" r="r" t="t"/>
              <a:pathLst>
                <a:path extrusionOk="0" h="20964" w="22026">
                  <a:moveTo>
                    <a:pt x="5125" y="0"/>
                  </a:moveTo>
                  <a:cubicBezTo>
                    <a:pt x="5121" y="0"/>
                    <a:pt x="5117" y="0"/>
                    <a:pt x="5114" y="0"/>
                  </a:cubicBezTo>
                  <a:cubicBezTo>
                    <a:pt x="3877" y="1"/>
                    <a:pt x="2624" y="352"/>
                    <a:pt x="1757" y="1157"/>
                  </a:cubicBezTo>
                  <a:cubicBezTo>
                    <a:pt x="78" y="2728"/>
                    <a:pt x="252" y="5355"/>
                    <a:pt x="187" y="7441"/>
                  </a:cubicBezTo>
                  <a:cubicBezTo>
                    <a:pt x="88" y="10522"/>
                    <a:pt x="1" y="13678"/>
                    <a:pt x="275" y="16752"/>
                  </a:cubicBezTo>
                  <a:cubicBezTo>
                    <a:pt x="444" y="18667"/>
                    <a:pt x="1326" y="20486"/>
                    <a:pt x="3409" y="20896"/>
                  </a:cubicBezTo>
                  <a:cubicBezTo>
                    <a:pt x="3626" y="20940"/>
                    <a:pt x="3847" y="20962"/>
                    <a:pt x="4066" y="20964"/>
                  </a:cubicBezTo>
                  <a:cubicBezTo>
                    <a:pt x="5860" y="20961"/>
                    <a:pt x="6700" y="19317"/>
                    <a:pt x="6681" y="17575"/>
                  </a:cubicBezTo>
                  <a:cubicBezTo>
                    <a:pt x="6674" y="16878"/>
                    <a:pt x="6694" y="15815"/>
                    <a:pt x="6593" y="14861"/>
                  </a:cubicBezTo>
                  <a:lnTo>
                    <a:pt x="6593" y="14861"/>
                  </a:lnTo>
                  <a:cubicBezTo>
                    <a:pt x="6819" y="15465"/>
                    <a:pt x="7056" y="16062"/>
                    <a:pt x="7310" y="16655"/>
                  </a:cubicBezTo>
                  <a:cubicBezTo>
                    <a:pt x="7981" y="18209"/>
                    <a:pt x="9223" y="20202"/>
                    <a:pt x="11065" y="20202"/>
                  </a:cubicBezTo>
                  <a:cubicBezTo>
                    <a:pt x="11066" y="20202"/>
                    <a:pt x="11067" y="20202"/>
                    <a:pt x="11069" y="20202"/>
                  </a:cubicBezTo>
                  <a:cubicBezTo>
                    <a:pt x="11389" y="20202"/>
                    <a:pt x="11728" y="20142"/>
                    <a:pt x="12086" y="20008"/>
                  </a:cubicBezTo>
                  <a:cubicBezTo>
                    <a:pt x="13229" y="19580"/>
                    <a:pt x="13873" y="18402"/>
                    <a:pt x="14335" y="17359"/>
                  </a:cubicBezTo>
                  <a:cubicBezTo>
                    <a:pt x="14478" y="17033"/>
                    <a:pt x="14595" y="16552"/>
                    <a:pt x="14726" y="16038"/>
                  </a:cubicBezTo>
                  <a:cubicBezTo>
                    <a:pt x="14735" y="16388"/>
                    <a:pt x="14749" y="16738"/>
                    <a:pt x="14767" y="17090"/>
                  </a:cubicBezTo>
                  <a:cubicBezTo>
                    <a:pt x="14815" y="17871"/>
                    <a:pt x="14911" y="18564"/>
                    <a:pt x="15449" y="19175"/>
                  </a:cubicBezTo>
                  <a:cubicBezTo>
                    <a:pt x="16122" y="19942"/>
                    <a:pt x="17267" y="20483"/>
                    <a:pt x="18354" y="20483"/>
                  </a:cubicBezTo>
                  <a:cubicBezTo>
                    <a:pt x="18355" y="20483"/>
                    <a:pt x="18357" y="20483"/>
                    <a:pt x="18358" y="20483"/>
                  </a:cubicBezTo>
                  <a:cubicBezTo>
                    <a:pt x="18925" y="20482"/>
                    <a:pt x="19475" y="20334"/>
                    <a:pt x="19935" y="19997"/>
                  </a:cubicBezTo>
                  <a:cubicBezTo>
                    <a:pt x="21378" y="18937"/>
                    <a:pt x="21571" y="16478"/>
                    <a:pt x="21747" y="14874"/>
                  </a:cubicBezTo>
                  <a:cubicBezTo>
                    <a:pt x="22026" y="12386"/>
                    <a:pt x="21816" y="9886"/>
                    <a:pt x="21458" y="7420"/>
                  </a:cubicBezTo>
                  <a:cubicBezTo>
                    <a:pt x="21186" y="5548"/>
                    <a:pt x="21138" y="3016"/>
                    <a:pt x="19668" y="1612"/>
                  </a:cubicBezTo>
                  <a:cubicBezTo>
                    <a:pt x="18969" y="947"/>
                    <a:pt x="18028" y="586"/>
                    <a:pt x="17081" y="586"/>
                  </a:cubicBezTo>
                  <a:cubicBezTo>
                    <a:pt x="17079" y="586"/>
                    <a:pt x="17078" y="586"/>
                    <a:pt x="17076" y="586"/>
                  </a:cubicBezTo>
                  <a:cubicBezTo>
                    <a:pt x="17074" y="586"/>
                    <a:pt x="17071" y="586"/>
                    <a:pt x="17069" y="586"/>
                  </a:cubicBezTo>
                  <a:cubicBezTo>
                    <a:pt x="16503" y="586"/>
                    <a:pt x="15946" y="720"/>
                    <a:pt x="15442" y="976"/>
                  </a:cubicBezTo>
                  <a:cubicBezTo>
                    <a:pt x="13597" y="1912"/>
                    <a:pt x="13100" y="4188"/>
                    <a:pt x="12475" y="5968"/>
                  </a:cubicBezTo>
                  <a:cubicBezTo>
                    <a:pt x="11987" y="7364"/>
                    <a:pt x="11538" y="8767"/>
                    <a:pt x="11126" y="10179"/>
                  </a:cubicBezTo>
                  <a:cubicBezTo>
                    <a:pt x="10803" y="8624"/>
                    <a:pt x="10414" y="7079"/>
                    <a:pt x="10033" y="5535"/>
                  </a:cubicBezTo>
                  <a:cubicBezTo>
                    <a:pt x="9564" y="3614"/>
                    <a:pt x="9365" y="1079"/>
                    <a:pt x="7171" y="329"/>
                  </a:cubicBezTo>
                  <a:cubicBezTo>
                    <a:pt x="6546" y="117"/>
                    <a:pt x="5838" y="0"/>
                    <a:pt x="5125"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6"/>
            <p:cNvSpPr/>
            <p:nvPr/>
          </p:nvSpPr>
          <p:spPr>
            <a:xfrm>
              <a:off x="4257300" y="1239025"/>
              <a:ext cx="184850" cy="335950"/>
            </a:xfrm>
            <a:custGeom>
              <a:rect b="b" l="l" r="r" t="t"/>
              <a:pathLst>
                <a:path extrusionOk="0" h="13438" w="7394">
                  <a:moveTo>
                    <a:pt x="0" y="8156"/>
                  </a:moveTo>
                  <a:lnTo>
                    <a:pt x="0" y="8156"/>
                  </a:lnTo>
                  <a:cubicBezTo>
                    <a:pt x="0" y="8158"/>
                    <a:pt x="1" y="8160"/>
                    <a:pt x="1" y="8162"/>
                  </a:cubicBezTo>
                  <a:lnTo>
                    <a:pt x="1" y="8162"/>
                  </a:lnTo>
                  <a:lnTo>
                    <a:pt x="0" y="8156"/>
                  </a:lnTo>
                  <a:close/>
                  <a:moveTo>
                    <a:pt x="6902" y="0"/>
                  </a:moveTo>
                  <a:lnTo>
                    <a:pt x="6902" y="0"/>
                  </a:lnTo>
                  <a:cubicBezTo>
                    <a:pt x="7093" y="1837"/>
                    <a:pt x="7154" y="3683"/>
                    <a:pt x="6947" y="5525"/>
                  </a:cubicBezTo>
                  <a:cubicBezTo>
                    <a:pt x="6771" y="7129"/>
                    <a:pt x="6578" y="9588"/>
                    <a:pt x="5135" y="10648"/>
                  </a:cubicBezTo>
                  <a:cubicBezTo>
                    <a:pt x="4675" y="10986"/>
                    <a:pt x="4124" y="11134"/>
                    <a:pt x="3558" y="11134"/>
                  </a:cubicBezTo>
                  <a:cubicBezTo>
                    <a:pt x="3557" y="11134"/>
                    <a:pt x="3555" y="11134"/>
                    <a:pt x="3554" y="11134"/>
                  </a:cubicBezTo>
                  <a:cubicBezTo>
                    <a:pt x="2467" y="11134"/>
                    <a:pt x="1322" y="10593"/>
                    <a:pt x="649" y="9826"/>
                  </a:cubicBezTo>
                  <a:cubicBezTo>
                    <a:pt x="210" y="9327"/>
                    <a:pt x="65" y="8773"/>
                    <a:pt x="1" y="8162"/>
                  </a:cubicBezTo>
                  <a:lnTo>
                    <a:pt x="1" y="8162"/>
                  </a:lnTo>
                  <a:lnTo>
                    <a:pt x="240" y="10460"/>
                  </a:lnTo>
                  <a:cubicBezTo>
                    <a:pt x="304" y="11074"/>
                    <a:pt x="448" y="11629"/>
                    <a:pt x="889" y="12131"/>
                  </a:cubicBezTo>
                  <a:cubicBezTo>
                    <a:pt x="1562" y="12897"/>
                    <a:pt x="2707" y="13438"/>
                    <a:pt x="3794" y="13438"/>
                  </a:cubicBezTo>
                  <a:cubicBezTo>
                    <a:pt x="3796" y="13438"/>
                    <a:pt x="3797" y="13438"/>
                    <a:pt x="3798" y="13438"/>
                  </a:cubicBezTo>
                  <a:cubicBezTo>
                    <a:pt x="4365" y="13438"/>
                    <a:pt x="4915" y="13290"/>
                    <a:pt x="5375" y="12951"/>
                  </a:cubicBezTo>
                  <a:cubicBezTo>
                    <a:pt x="6819" y="11892"/>
                    <a:pt x="7011" y="9434"/>
                    <a:pt x="7187" y="7829"/>
                  </a:cubicBezTo>
                  <a:cubicBezTo>
                    <a:pt x="7394" y="5988"/>
                    <a:pt x="7333" y="4140"/>
                    <a:pt x="7142" y="2304"/>
                  </a:cubicBezTo>
                  <a:lnTo>
                    <a:pt x="690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6"/>
            <p:cNvSpPr/>
            <p:nvPr/>
          </p:nvSpPr>
          <p:spPr>
            <a:xfrm>
              <a:off x="4429825" y="1239025"/>
              <a:ext cx="11225" cy="157650"/>
            </a:xfrm>
            <a:custGeom>
              <a:rect b="b" l="l" r="r" t="t"/>
              <a:pathLst>
                <a:path extrusionOk="0" h="6306" w="449">
                  <a:moveTo>
                    <a:pt x="1" y="0"/>
                  </a:moveTo>
                  <a:cubicBezTo>
                    <a:pt x="139" y="1330"/>
                    <a:pt x="208" y="2666"/>
                    <a:pt x="159" y="4001"/>
                  </a:cubicBezTo>
                  <a:lnTo>
                    <a:pt x="399" y="6306"/>
                  </a:lnTo>
                  <a:cubicBezTo>
                    <a:pt x="449" y="4970"/>
                    <a:pt x="379" y="3634"/>
                    <a:pt x="241" y="2304"/>
                  </a:cubicBezTo>
                  <a:lnTo>
                    <a:pt x="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6"/>
            <p:cNvSpPr/>
            <p:nvPr/>
          </p:nvSpPr>
          <p:spPr>
            <a:xfrm>
              <a:off x="4420575" y="1339050"/>
              <a:ext cx="19250" cy="163400"/>
            </a:xfrm>
            <a:custGeom>
              <a:rect b="b" l="l" r="r" t="t"/>
              <a:pathLst>
                <a:path extrusionOk="0" h="6536" w="770">
                  <a:moveTo>
                    <a:pt x="529" y="0"/>
                  </a:moveTo>
                  <a:cubicBezTo>
                    <a:pt x="510" y="508"/>
                    <a:pt x="474" y="1016"/>
                    <a:pt x="416" y="1524"/>
                  </a:cubicBezTo>
                  <a:cubicBezTo>
                    <a:pt x="330" y="2310"/>
                    <a:pt x="240" y="3301"/>
                    <a:pt x="1" y="4231"/>
                  </a:cubicBezTo>
                  <a:lnTo>
                    <a:pt x="241" y="6535"/>
                  </a:lnTo>
                  <a:cubicBezTo>
                    <a:pt x="480" y="5604"/>
                    <a:pt x="570" y="4615"/>
                    <a:pt x="656" y="3829"/>
                  </a:cubicBezTo>
                  <a:cubicBezTo>
                    <a:pt x="713" y="3321"/>
                    <a:pt x="750" y="2813"/>
                    <a:pt x="769" y="2305"/>
                  </a:cubicBezTo>
                  <a:lnTo>
                    <a:pt x="52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6"/>
            <p:cNvSpPr/>
            <p:nvPr/>
          </p:nvSpPr>
          <p:spPr>
            <a:xfrm>
              <a:off x="4410150" y="1444825"/>
              <a:ext cx="16450" cy="86975"/>
            </a:xfrm>
            <a:custGeom>
              <a:rect b="b" l="l" r="r" t="t"/>
              <a:pathLst>
                <a:path extrusionOk="0" h="3479" w="658">
                  <a:moveTo>
                    <a:pt x="416" y="0"/>
                  </a:moveTo>
                  <a:cubicBezTo>
                    <a:pt x="312" y="411"/>
                    <a:pt x="176" y="810"/>
                    <a:pt x="1" y="1175"/>
                  </a:cubicBezTo>
                  <a:lnTo>
                    <a:pt x="241" y="3479"/>
                  </a:lnTo>
                  <a:cubicBezTo>
                    <a:pt x="418" y="3115"/>
                    <a:pt x="552" y="2715"/>
                    <a:pt x="658" y="2304"/>
                  </a:cubicBezTo>
                  <a:lnTo>
                    <a:pt x="41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6"/>
            <p:cNvSpPr/>
            <p:nvPr/>
          </p:nvSpPr>
          <p:spPr>
            <a:xfrm>
              <a:off x="4399200" y="1474200"/>
              <a:ext cx="17000" cy="75400"/>
            </a:xfrm>
            <a:custGeom>
              <a:rect b="b" l="l" r="r" t="t"/>
              <a:pathLst>
                <a:path extrusionOk="0" h="3016" w="680">
                  <a:moveTo>
                    <a:pt x="439" y="0"/>
                  </a:moveTo>
                  <a:cubicBezTo>
                    <a:pt x="319" y="252"/>
                    <a:pt x="172" y="491"/>
                    <a:pt x="0" y="712"/>
                  </a:cubicBezTo>
                  <a:lnTo>
                    <a:pt x="241" y="3016"/>
                  </a:lnTo>
                  <a:cubicBezTo>
                    <a:pt x="412" y="2796"/>
                    <a:pt x="559" y="2557"/>
                    <a:pt x="679" y="2305"/>
                  </a:cubicBezTo>
                  <a:lnTo>
                    <a:pt x="43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6"/>
            <p:cNvSpPr/>
            <p:nvPr/>
          </p:nvSpPr>
          <p:spPr>
            <a:xfrm>
              <a:off x="4257300" y="1442900"/>
              <a:ext cx="147925" cy="132075"/>
            </a:xfrm>
            <a:custGeom>
              <a:rect b="b" l="l" r="r" t="t"/>
              <a:pathLst>
                <a:path extrusionOk="0" h="5283" w="5917">
                  <a:moveTo>
                    <a:pt x="0" y="1"/>
                  </a:moveTo>
                  <a:cubicBezTo>
                    <a:pt x="0" y="3"/>
                    <a:pt x="1" y="5"/>
                    <a:pt x="1" y="7"/>
                  </a:cubicBezTo>
                  <a:lnTo>
                    <a:pt x="1" y="7"/>
                  </a:lnTo>
                  <a:lnTo>
                    <a:pt x="0" y="1"/>
                  </a:lnTo>
                  <a:close/>
                  <a:moveTo>
                    <a:pt x="1" y="7"/>
                  </a:moveTo>
                  <a:lnTo>
                    <a:pt x="240" y="2305"/>
                  </a:lnTo>
                  <a:cubicBezTo>
                    <a:pt x="304" y="2919"/>
                    <a:pt x="448" y="3475"/>
                    <a:pt x="889" y="3976"/>
                  </a:cubicBezTo>
                  <a:cubicBezTo>
                    <a:pt x="1561" y="4741"/>
                    <a:pt x="2705" y="5283"/>
                    <a:pt x="3791" y="5283"/>
                  </a:cubicBezTo>
                  <a:cubicBezTo>
                    <a:pt x="3793" y="5283"/>
                    <a:pt x="3796" y="5283"/>
                    <a:pt x="3798" y="5283"/>
                  </a:cubicBezTo>
                  <a:cubicBezTo>
                    <a:pt x="4365" y="5283"/>
                    <a:pt x="4915" y="5135"/>
                    <a:pt x="5375" y="4796"/>
                  </a:cubicBezTo>
                  <a:cubicBezTo>
                    <a:pt x="5578" y="4646"/>
                    <a:pt x="5761" y="4469"/>
                    <a:pt x="5917" y="4268"/>
                  </a:cubicBezTo>
                  <a:lnTo>
                    <a:pt x="5676" y="1964"/>
                  </a:lnTo>
                  <a:cubicBezTo>
                    <a:pt x="5520" y="2164"/>
                    <a:pt x="5338" y="2341"/>
                    <a:pt x="5135" y="2493"/>
                  </a:cubicBezTo>
                  <a:cubicBezTo>
                    <a:pt x="4675" y="2831"/>
                    <a:pt x="4124" y="2979"/>
                    <a:pt x="3558" y="2979"/>
                  </a:cubicBezTo>
                  <a:cubicBezTo>
                    <a:pt x="3557" y="2979"/>
                    <a:pt x="3555" y="2979"/>
                    <a:pt x="3554" y="2979"/>
                  </a:cubicBezTo>
                  <a:cubicBezTo>
                    <a:pt x="2467" y="2979"/>
                    <a:pt x="1322" y="2438"/>
                    <a:pt x="649" y="1672"/>
                  </a:cubicBezTo>
                  <a:cubicBezTo>
                    <a:pt x="210" y="1172"/>
                    <a:pt x="65" y="618"/>
                    <a:pt x="1" y="7"/>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6"/>
            <p:cNvSpPr/>
            <p:nvPr/>
          </p:nvSpPr>
          <p:spPr>
            <a:xfrm>
              <a:off x="3912075" y="1052575"/>
              <a:ext cx="496250" cy="456300"/>
            </a:xfrm>
            <a:custGeom>
              <a:rect b="b" l="l" r="r" t="t"/>
              <a:pathLst>
                <a:path extrusionOk="0" h="18252" w="19850">
                  <a:moveTo>
                    <a:pt x="4899" y="1342"/>
                  </a:moveTo>
                  <a:cubicBezTo>
                    <a:pt x="5504" y="1342"/>
                    <a:pt x="6113" y="1458"/>
                    <a:pt x="6544" y="1941"/>
                  </a:cubicBezTo>
                  <a:cubicBezTo>
                    <a:pt x="6934" y="2378"/>
                    <a:pt x="6974" y="3580"/>
                    <a:pt x="7082" y="4133"/>
                  </a:cubicBezTo>
                  <a:cubicBezTo>
                    <a:pt x="7386" y="5696"/>
                    <a:pt x="7614" y="7294"/>
                    <a:pt x="7989" y="8842"/>
                  </a:cubicBezTo>
                  <a:cubicBezTo>
                    <a:pt x="8259" y="9957"/>
                    <a:pt x="9150" y="11181"/>
                    <a:pt x="10240" y="11181"/>
                  </a:cubicBezTo>
                  <a:cubicBezTo>
                    <a:pt x="10606" y="11181"/>
                    <a:pt x="10994" y="11042"/>
                    <a:pt x="11389" y="10716"/>
                  </a:cubicBezTo>
                  <a:cubicBezTo>
                    <a:pt x="12106" y="10121"/>
                    <a:pt x="12384" y="9107"/>
                    <a:pt x="12696" y="8273"/>
                  </a:cubicBezTo>
                  <a:cubicBezTo>
                    <a:pt x="13272" y="6730"/>
                    <a:pt x="13792" y="5150"/>
                    <a:pt x="14440" y="3637"/>
                  </a:cubicBezTo>
                  <a:cubicBezTo>
                    <a:pt x="14797" y="2800"/>
                    <a:pt x="15121" y="2032"/>
                    <a:pt x="16113" y="2032"/>
                  </a:cubicBezTo>
                  <a:cubicBezTo>
                    <a:pt x="16135" y="2032"/>
                    <a:pt x="16158" y="2032"/>
                    <a:pt x="16181" y="2033"/>
                  </a:cubicBezTo>
                  <a:cubicBezTo>
                    <a:pt x="17330" y="2072"/>
                    <a:pt x="17679" y="2975"/>
                    <a:pt x="17971" y="3951"/>
                  </a:cubicBezTo>
                  <a:cubicBezTo>
                    <a:pt x="18448" y="5547"/>
                    <a:pt x="18616" y="7242"/>
                    <a:pt x="18650" y="8903"/>
                  </a:cubicBezTo>
                  <a:cubicBezTo>
                    <a:pt x="18682" y="10378"/>
                    <a:pt x="18599" y="11864"/>
                    <a:pt x="18449" y="13332"/>
                  </a:cubicBezTo>
                  <a:cubicBezTo>
                    <a:pt x="18375" y="14049"/>
                    <a:pt x="18272" y="15486"/>
                    <a:pt x="17439" y="15783"/>
                  </a:cubicBezTo>
                  <a:cubicBezTo>
                    <a:pt x="17273" y="15842"/>
                    <a:pt x="17127" y="15869"/>
                    <a:pt x="16997" y="15869"/>
                  </a:cubicBezTo>
                  <a:cubicBezTo>
                    <a:pt x="15969" y="15869"/>
                    <a:pt x="15993" y="14186"/>
                    <a:pt x="15730" y="13607"/>
                  </a:cubicBezTo>
                  <a:cubicBezTo>
                    <a:pt x="15344" y="12761"/>
                    <a:pt x="14782" y="12396"/>
                    <a:pt x="14193" y="12396"/>
                  </a:cubicBezTo>
                  <a:cubicBezTo>
                    <a:pt x="13544" y="12396"/>
                    <a:pt x="12862" y="12839"/>
                    <a:pt x="12350" y="13569"/>
                  </a:cubicBezTo>
                  <a:cubicBezTo>
                    <a:pt x="11980" y="14095"/>
                    <a:pt x="11728" y="14775"/>
                    <a:pt x="11259" y="15223"/>
                  </a:cubicBezTo>
                  <a:cubicBezTo>
                    <a:pt x="10854" y="15611"/>
                    <a:pt x="10484" y="15772"/>
                    <a:pt x="10152" y="15772"/>
                  </a:cubicBezTo>
                  <a:cubicBezTo>
                    <a:pt x="9517" y="15772"/>
                    <a:pt x="9019" y="15186"/>
                    <a:pt x="8665" y="14481"/>
                  </a:cubicBezTo>
                  <a:cubicBezTo>
                    <a:pt x="8223" y="13603"/>
                    <a:pt x="7907" y="12622"/>
                    <a:pt x="7080" y="12018"/>
                  </a:cubicBezTo>
                  <a:cubicBezTo>
                    <a:pt x="6675" y="11723"/>
                    <a:pt x="6160" y="11537"/>
                    <a:pt x="5651" y="11537"/>
                  </a:cubicBezTo>
                  <a:cubicBezTo>
                    <a:pt x="5412" y="11537"/>
                    <a:pt x="5175" y="11578"/>
                    <a:pt x="4951" y="11668"/>
                  </a:cubicBezTo>
                  <a:cubicBezTo>
                    <a:pt x="3961" y="12066"/>
                    <a:pt x="3803" y="13185"/>
                    <a:pt x="3622" y="14107"/>
                  </a:cubicBezTo>
                  <a:cubicBezTo>
                    <a:pt x="3535" y="14548"/>
                    <a:pt x="3445" y="16559"/>
                    <a:pt x="3096" y="16780"/>
                  </a:cubicBezTo>
                  <a:cubicBezTo>
                    <a:pt x="3055" y="16806"/>
                    <a:pt x="3012" y="16818"/>
                    <a:pt x="2970" y="16818"/>
                  </a:cubicBezTo>
                  <a:cubicBezTo>
                    <a:pt x="2631" y="16818"/>
                    <a:pt x="2266" y="16081"/>
                    <a:pt x="2205" y="15957"/>
                  </a:cubicBezTo>
                  <a:cubicBezTo>
                    <a:pt x="2014" y="15572"/>
                    <a:pt x="1997" y="15000"/>
                    <a:pt x="1920" y="14583"/>
                  </a:cubicBezTo>
                  <a:cubicBezTo>
                    <a:pt x="1575" y="12695"/>
                    <a:pt x="1450" y="10790"/>
                    <a:pt x="1527" y="8873"/>
                  </a:cubicBezTo>
                  <a:cubicBezTo>
                    <a:pt x="1592" y="7237"/>
                    <a:pt x="1715" y="5543"/>
                    <a:pt x="2148" y="3956"/>
                  </a:cubicBezTo>
                  <a:cubicBezTo>
                    <a:pt x="2496" y="2676"/>
                    <a:pt x="3085" y="1861"/>
                    <a:pt x="3973" y="1369"/>
                  </a:cubicBezTo>
                  <a:cubicBezTo>
                    <a:pt x="4021" y="1379"/>
                    <a:pt x="4070" y="1385"/>
                    <a:pt x="4120" y="1385"/>
                  </a:cubicBezTo>
                  <a:cubicBezTo>
                    <a:pt x="4139" y="1385"/>
                    <a:pt x="4159" y="1384"/>
                    <a:pt x="4178" y="1382"/>
                  </a:cubicBezTo>
                  <a:cubicBezTo>
                    <a:pt x="4410" y="1361"/>
                    <a:pt x="4654" y="1342"/>
                    <a:pt x="4899" y="1342"/>
                  </a:cubicBezTo>
                  <a:close/>
                  <a:moveTo>
                    <a:pt x="4931" y="0"/>
                  </a:moveTo>
                  <a:cubicBezTo>
                    <a:pt x="4683" y="0"/>
                    <a:pt x="4431" y="14"/>
                    <a:pt x="4179" y="35"/>
                  </a:cubicBezTo>
                  <a:cubicBezTo>
                    <a:pt x="3965" y="53"/>
                    <a:pt x="3804" y="150"/>
                    <a:pt x="3698" y="284"/>
                  </a:cubicBezTo>
                  <a:cubicBezTo>
                    <a:pt x="2077" y="827"/>
                    <a:pt x="1140" y="2308"/>
                    <a:pt x="715" y="4400"/>
                  </a:cubicBezTo>
                  <a:cubicBezTo>
                    <a:pt x="1" y="7914"/>
                    <a:pt x="166" y="11666"/>
                    <a:pt x="843" y="15170"/>
                  </a:cubicBezTo>
                  <a:cubicBezTo>
                    <a:pt x="1053" y="16256"/>
                    <a:pt x="1251" y="17886"/>
                    <a:pt x="2560" y="18204"/>
                  </a:cubicBezTo>
                  <a:cubicBezTo>
                    <a:pt x="2694" y="18237"/>
                    <a:pt x="2819" y="18252"/>
                    <a:pt x="2936" y="18252"/>
                  </a:cubicBezTo>
                  <a:cubicBezTo>
                    <a:pt x="3745" y="18252"/>
                    <a:pt x="4155" y="17519"/>
                    <a:pt x="4354" y="16758"/>
                  </a:cubicBezTo>
                  <a:cubicBezTo>
                    <a:pt x="4587" y="15866"/>
                    <a:pt x="4518" y="14686"/>
                    <a:pt x="4888" y="13846"/>
                  </a:cubicBezTo>
                  <a:cubicBezTo>
                    <a:pt x="5193" y="13149"/>
                    <a:pt x="5542" y="12873"/>
                    <a:pt x="5888" y="12873"/>
                  </a:cubicBezTo>
                  <a:cubicBezTo>
                    <a:pt x="6376" y="12873"/>
                    <a:pt x="6859" y="13422"/>
                    <a:pt x="7211" y="14117"/>
                  </a:cubicBezTo>
                  <a:cubicBezTo>
                    <a:pt x="7778" y="15240"/>
                    <a:pt x="8177" y="16588"/>
                    <a:pt x="9523" y="17019"/>
                  </a:cubicBezTo>
                  <a:cubicBezTo>
                    <a:pt x="9741" y="17089"/>
                    <a:pt x="9956" y="17121"/>
                    <a:pt x="10164" y="17121"/>
                  </a:cubicBezTo>
                  <a:cubicBezTo>
                    <a:pt x="11010" y="17121"/>
                    <a:pt x="11758" y="16591"/>
                    <a:pt x="12310" y="15933"/>
                  </a:cubicBezTo>
                  <a:cubicBezTo>
                    <a:pt x="12715" y="15449"/>
                    <a:pt x="13208" y="13977"/>
                    <a:pt x="13773" y="13774"/>
                  </a:cubicBezTo>
                  <a:cubicBezTo>
                    <a:pt x="13872" y="13738"/>
                    <a:pt x="13961" y="13722"/>
                    <a:pt x="14042" y="13722"/>
                  </a:cubicBezTo>
                  <a:cubicBezTo>
                    <a:pt x="14857" y="13722"/>
                    <a:pt x="14816" y="15385"/>
                    <a:pt x="15038" y="15877"/>
                  </a:cubicBezTo>
                  <a:cubicBezTo>
                    <a:pt x="15443" y="16777"/>
                    <a:pt x="16064" y="17140"/>
                    <a:pt x="16714" y="17140"/>
                  </a:cubicBezTo>
                  <a:cubicBezTo>
                    <a:pt x="17841" y="17140"/>
                    <a:pt x="19057" y="16051"/>
                    <a:pt x="19392" y="14786"/>
                  </a:cubicBezTo>
                  <a:cubicBezTo>
                    <a:pt x="19833" y="13115"/>
                    <a:pt x="19809" y="11168"/>
                    <a:pt x="19828" y="9457"/>
                  </a:cubicBezTo>
                  <a:cubicBezTo>
                    <a:pt x="19849" y="7577"/>
                    <a:pt x="19727" y="5646"/>
                    <a:pt x="19234" y="3824"/>
                  </a:cubicBezTo>
                  <a:cubicBezTo>
                    <a:pt x="18821" y="2292"/>
                    <a:pt x="17588" y="553"/>
                    <a:pt x="16083" y="553"/>
                  </a:cubicBezTo>
                  <a:cubicBezTo>
                    <a:pt x="15570" y="553"/>
                    <a:pt x="15025" y="755"/>
                    <a:pt x="14470" y="1237"/>
                  </a:cubicBezTo>
                  <a:cubicBezTo>
                    <a:pt x="13274" y="2276"/>
                    <a:pt x="12838" y="4224"/>
                    <a:pt x="12309" y="5635"/>
                  </a:cubicBezTo>
                  <a:cubicBezTo>
                    <a:pt x="11928" y="6652"/>
                    <a:pt x="11582" y="7693"/>
                    <a:pt x="11165" y="8694"/>
                  </a:cubicBezTo>
                  <a:cubicBezTo>
                    <a:pt x="10930" y="9255"/>
                    <a:pt x="10516" y="9645"/>
                    <a:pt x="10118" y="9645"/>
                  </a:cubicBezTo>
                  <a:cubicBezTo>
                    <a:pt x="9818" y="9645"/>
                    <a:pt x="9528" y="9424"/>
                    <a:pt x="9332" y="8888"/>
                  </a:cubicBezTo>
                  <a:cubicBezTo>
                    <a:pt x="9180" y="8473"/>
                    <a:pt x="9137" y="8000"/>
                    <a:pt x="9054" y="7568"/>
                  </a:cubicBezTo>
                  <a:cubicBezTo>
                    <a:pt x="8692" y="5688"/>
                    <a:pt x="8627" y="3205"/>
                    <a:pt x="7774" y="1475"/>
                  </a:cubicBezTo>
                  <a:cubicBezTo>
                    <a:pt x="7409" y="737"/>
                    <a:pt x="6847" y="347"/>
                    <a:pt x="6191" y="157"/>
                  </a:cubicBezTo>
                  <a:cubicBezTo>
                    <a:pt x="6145" y="132"/>
                    <a:pt x="6096" y="115"/>
                    <a:pt x="6044" y="109"/>
                  </a:cubicBezTo>
                  <a:cubicBezTo>
                    <a:pt x="6025" y="107"/>
                    <a:pt x="6008" y="107"/>
                    <a:pt x="5989" y="104"/>
                  </a:cubicBezTo>
                  <a:cubicBezTo>
                    <a:pt x="5653" y="29"/>
                    <a:pt x="5296" y="0"/>
                    <a:pt x="493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6"/>
            <p:cNvSpPr/>
            <p:nvPr/>
          </p:nvSpPr>
          <p:spPr>
            <a:xfrm>
              <a:off x="3998675" y="1149325"/>
              <a:ext cx="44850" cy="43775"/>
            </a:xfrm>
            <a:custGeom>
              <a:rect b="b" l="l" r="r" t="t"/>
              <a:pathLst>
                <a:path extrusionOk="0" h="1751" w="1794">
                  <a:moveTo>
                    <a:pt x="898" y="1"/>
                  </a:moveTo>
                  <a:cubicBezTo>
                    <a:pt x="440" y="1"/>
                    <a:pt x="0" y="403"/>
                    <a:pt x="22" y="876"/>
                  </a:cubicBezTo>
                  <a:cubicBezTo>
                    <a:pt x="44" y="1348"/>
                    <a:pt x="406" y="1751"/>
                    <a:pt x="898" y="1751"/>
                  </a:cubicBezTo>
                  <a:cubicBezTo>
                    <a:pt x="1355" y="1751"/>
                    <a:pt x="1794" y="1348"/>
                    <a:pt x="1773" y="876"/>
                  </a:cubicBezTo>
                  <a:cubicBezTo>
                    <a:pt x="1752" y="403"/>
                    <a:pt x="1388" y="1"/>
                    <a:pt x="89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6"/>
            <p:cNvSpPr/>
            <p:nvPr/>
          </p:nvSpPr>
          <p:spPr>
            <a:xfrm>
              <a:off x="3969650" y="1217350"/>
              <a:ext cx="50875" cy="44275"/>
            </a:xfrm>
            <a:custGeom>
              <a:rect b="b" l="l" r="r" t="t"/>
              <a:pathLst>
                <a:path extrusionOk="0" h="1771" w="2035">
                  <a:moveTo>
                    <a:pt x="1150" y="0"/>
                  </a:moveTo>
                  <a:cubicBezTo>
                    <a:pt x="1010" y="0"/>
                    <a:pt x="867" y="36"/>
                    <a:pt x="734" y="113"/>
                  </a:cubicBezTo>
                  <a:lnTo>
                    <a:pt x="542" y="225"/>
                  </a:lnTo>
                  <a:cubicBezTo>
                    <a:pt x="166" y="445"/>
                    <a:pt x="0" y="987"/>
                    <a:pt x="243" y="1365"/>
                  </a:cubicBezTo>
                  <a:cubicBezTo>
                    <a:pt x="358" y="1542"/>
                    <a:pt x="529" y="1700"/>
                    <a:pt x="741" y="1748"/>
                  </a:cubicBezTo>
                  <a:cubicBezTo>
                    <a:pt x="810" y="1763"/>
                    <a:pt x="875" y="1770"/>
                    <a:pt x="938" y="1770"/>
                  </a:cubicBezTo>
                  <a:cubicBezTo>
                    <a:pt x="1089" y="1770"/>
                    <a:pt x="1229" y="1729"/>
                    <a:pt x="1384" y="1664"/>
                  </a:cubicBezTo>
                  <a:lnTo>
                    <a:pt x="1589" y="1576"/>
                  </a:lnTo>
                  <a:cubicBezTo>
                    <a:pt x="1770" y="1499"/>
                    <a:pt x="1929" y="1249"/>
                    <a:pt x="1979" y="1070"/>
                  </a:cubicBezTo>
                  <a:cubicBezTo>
                    <a:pt x="2035" y="867"/>
                    <a:pt x="2011" y="597"/>
                    <a:pt x="1893" y="417"/>
                  </a:cubicBezTo>
                  <a:cubicBezTo>
                    <a:pt x="1725" y="156"/>
                    <a:pt x="1442" y="0"/>
                    <a:pt x="115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6"/>
            <p:cNvSpPr/>
            <p:nvPr/>
          </p:nvSpPr>
          <p:spPr>
            <a:xfrm>
              <a:off x="4030275" y="1215725"/>
              <a:ext cx="41475" cy="40500"/>
            </a:xfrm>
            <a:custGeom>
              <a:rect b="b" l="l" r="r" t="t"/>
              <a:pathLst>
                <a:path extrusionOk="0" h="1620" w="1659">
                  <a:moveTo>
                    <a:pt x="829" y="0"/>
                  </a:moveTo>
                  <a:cubicBezTo>
                    <a:pt x="406" y="0"/>
                    <a:pt x="0" y="373"/>
                    <a:pt x="19" y="810"/>
                  </a:cubicBezTo>
                  <a:cubicBezTo>
                    <a:pt x="38" y="1247"/>
                    <a:pt x="375" y="1619"/>
                    <a:pt x="829" y="1619"/>
                  </a:cubicBezTo>
                  <a:cubicBezTo>
                    <a:pt x="1253" y="1619"/>
                    <a:pt x="1659" y="1247"/>
                    <a:pt x="1638" y="810"/>
                  </a:cubicBezTo>
                  <a:cubicBezTo>
                    <a:pt x="1619" y="373"/>
                    <a:pt x="1283" y="0"/>
                    <a:pt x="82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6"/>
            <p:cNvSpPr/>
            <p:nvPr/>
          </p:nvSpPr>
          <p:spPr>
            <a:xfrm>
              <a:off x="4257150" y="1225925"/>
              <a:ext cx="41000" cy="40025"/>
            </a:xfrm>
            <a:custGeom>
              <a:rect b="b" l="l" r="r" t="t"/>
              <a:pathLst>
                <a:path extrusionOk="0" h="1601" w="1640">
                  <a:moveTo>
                    <a:pt x="819" y="1"/>
                  </a:moveTo>
                  <a:cubicBezTo>
                    <a:pt x="401" y="1"/>
                    <a:pt x="0" y="368"/>
                    <a:pt x="19" y="801"/>
                  </a:cubicBezTo>
                  <a:cubicBezTo>
                    <a:pt x="39" y="1233"/>
                    <a:pt x="371" y="1600"/>
                    <a:pt x="819" y="1600"/>
                  </a:cubicBezTo>
                  <a:cubicBezTo>
                    <a:pt x="1239" y="1600"/>
                    <a:pt x="1640" y="1233"/>
                    <a:pt x="1620" y="801"/>
                  </a:cubicBezTo>
                  <a:cubicBezTo>
                    <a:pt x="1600" y="368"/>
                    <a:pt x="1269" y="1"/>
                    <a:pt x="81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6"/>
            <p:cNvSpPr/>
            <p:nvPr/>
          </p:nvSpPr>
          <p:spPr>
            <a:xfrm>
              <a:off x="4284300" y="1170900"/>
              <a:ext cx="41475" cy="40500"/>
            </a:xfrm>
            <a:custGeom>
              <a:rect b="b" l="l" r="r" t="t"/>
              <a:pathLst>
                <a:path extrusionOk="0" h="1620" w="1659">
                  <a:moveTo>
                    <a:pt x="830" y="0"/>
                  </a:moveTo>
                  <a:cubicBezTo>
                    <a:pt x="406" y="0"/>
                    <a:pt x="0" y="372"/>
                    <a:pt x="19" y="810"/>
                  </a:cubicBezTo>
                  <a:cubicBezTo>
                    <a:pt x="40" y="1247"/>
                    <a:pt x="376" y="1619"/>
                    <a:pt x="830" y="1619"/>
                  </a:cubicBezTo>
                  <a:cubicBezTo>
                    <a:pt x="1253" y="1619"/>
                    <a:pt x="1659" y="1247"/>
                    <a:pt x="1639" y="810"/>
                  </a:cubicBezTo>
                  <a:cubicBezTo>
                    <a:pt x="1620" y="372"/>
                    <a:pt x="1284" y="0"/>
                    <a:pt x="83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6"/>
            <p:cNvSpPr/>
            <p:nvPr/>
          </p:nvSpPr>
          <p:spPr>
            <a:xfrm>
              <a:off x="4313575" y="1225100"/>
              <a:ext cx="42675" cy="41700"/>
            </a:xfrm>
            <a:custGeom>
              <a:rect b="b" l="l" r="r" t="t"/>
              <a:pathLst>
                <a:path extrusionOk="0" h="1668" w="1707">
                  <a:moveTo>
                    <a:pt x="854" y="0"/>
                  </a:moveTo>
                  <a:cubicBezTo>
                    <a:pt x="418" y="0"/>
                    <a:pt x="0" y="383"/>
                    <a:pt x="20" y="834"/>
                  </a:cubicBezTo>
                  <a:cubicBezTo>
                    <a:pt x="41" y="1283"/>
                    <a:pt x="387" y="1667"/>
                    <a:pt x="854" y="1667"/>
                  </a:cubicBezTo>
                  <a:cubicBezTo>
                    <a:pt x="1289" y="1667"/>
                    <a:pt x="1707" y="1283"/>
                    <a:pt x="1686" y="834"/>
                  </a:cubicBezTo>
                  <a:cubicBezTo>
                    <a:pt x="1667" y="383"/>
                    <a:pt x="1321" y="0"/>
                    <a:pt x="85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6"/>
            <p:cNvSpPr/>
            <p:nvPr/>
          </p:nvSpPr>
          <p:spPr>
            <a:xfrm>
              <a:off x="4143525" y="1369425"/>
              <a:ext cx="54050" cy="41925"/>
            </a:xfrm>
            <a:custGeom>
              <a:rect b="b" l="l" r="r" t="t"/>
              <a:pathLst>
                <a:path extrusionOk="0" h="1677" w="2162">
                  <a:moveTo>
                    <a:pt x="1081" y="1"/>
                  </a:moveTo>
                  <a:cubicBezTo>
                    <a:pt x="3" y="1"/>
                    <a:pt x="0" y="1676"/>
                    <a:pt x="1081" y="1676"/>
                  </a:cubicBezTo>
                  <a:cubicBezTo>
                    <a:pt x="2161" y="1676"/>
                    <a:pt x="2161" y="1"/>
                    <a:pt x="108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6"/>
            <p:cNvSpPr/>
            <p:nvPr/>
          </p:nvSpPr>
          <p:spPr>
            <a:xfrm>
              <a:off x="4008275" y="1281075"/>
              <a:ext cx="45200" cy="42075"/>
            </a:xfrm>
            <a:custGeom>
              <a:rect b="b" l="l" r="r" t="t"/>
              <a:pathLst>
                <a:path extrusionOk="0" h="1683" w="1808">
                  <a:moveTo>
                    <a:pt x="941" y="0"/>
                  </a:moveTo>
                  <a:cubicBezTo>
                    <a:pt x="932" y="0"/>
                    <a:pt x="922" y="1"/>
                    <a:pt x="912" y="1"/>
                  </a:cubicBezTo>
                  <a:cubicBezTo>
                    <a:pt x="621" y="14"/>
                    <a:pt x="342" y="158"/>
                    <a:pt x="192" y="415"/>
                  </a:cubicBezTo>
                  <a:cubicBezTo>
                    <a:pt x="1" y="741"/>
                    <a:pt x="66" y="1158"/>
                    <a:pt x="322" y="1427"/>
                  </a:cubicBezTo>
                  <a:lnTo>
                    <a:pt x="347" y="1452"/>
                  </a:lnTo>
                  <a:cubicBezTo>
                    <a:pt x="493" y="1606"/>
                    <a:pt x="702" y="1683"/>
                    <a:pt x="912" y="1683"/>
                  </a:cubicBezTo>
                  <a:cubicBezTo>
                    <a:pt x="1122" y="1683"/>
                    <a:pt x="1332" y="1606"/>
                    <a:pt x="1478" y="1452"/>
                  </a:cubicBezTo>
                  <a:cubicBezTo>
                    <a:pt x="1487" y="1444"/>
                    <a:pt x="1494" y="1435"/>
                    <a:pt x="1502" y="1427"/>
                  </a:cubicBezTo>
                  <a:cubicBezTo>
                    <a:pt x="1736" y="1180"/>
                    <a:pt x="1807" y="827"/>
                    <a:pt x="1675" y="515"/>
                  </a:cubicBezTo>
                  <a:cubicBezTo>
                    <a:pt x="1555" y="231"/>
                    <a:pt x="1261" y="0"/>
                    <a:pt x="94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6"/>
            <p:cNvSpPr/>
            <p:nvPr/>
          </p:nvSpPr>
          <p:spPr>
            <a:xfrm>
              <a:off x="4276175" y="1294700"/>
              <a:ext cx="45150" cy="41800"/>
            </a:xfrm>
            <a:custGeom>
              <a:rect b="b" l="l" r="r" t="t"/>
              <a:pathLst>
                <a:path extrusionOk="0" h="1672" w="1806">
                  <a:moveTo>
                    <a:pt x="956" y="1"/>
                  </a:moveTo>
                  <a:cubicBezTo>
                    <a:pt x="631" y="1"/>
                    <a:pt x="319" y="220"/>
                    <a:pt x="194" y="518"/>
                  </a:cubicBezTo>
                  <a:cubicBezTo>
                    <a:pt x="1" y="973"/>
                    <a:pt x="252" y="1509"/>
                    <a:pt x="735" y="1642"/>
                  </a:cubicBezTo>
                  <a:cubicBezTo>
                    <a:pt x="807" y="1662"/>
                    <a:pt x="880" y="1672"/>
                    <a:pt x="951" y="1672"/>
                  </a:cubicBezTo>
                  <a:cubicBezTo>
                    <a:pt x="1316" y="1672"/>
                    <a:pt x="1642" y="1420"/>
                    <a:pt x="1759" y="1061"/>
                  </a:cubicBezTo>
                  <a:cubicBezTo>
                    <a:pt x="1806" y="913"/>
                    <a:pt x="1794" y="741"/>
                    <a:pt x="1751" y="596"/>
                  </a:cubicBezTo>
                  <a:cubicBezTo>
                    <a:pt x="1667" y="312"/>
                    <a:pt x="1468" y="142"/>
                    <a:pt x="1198" y="43"/>
                  </a:cubicBezTo>
                  <a:cubicBezTo>
                    <a:pt x="1118" y="14"/>
                    <a:pt x="1037" y="1"/>
                    <a:pt x="95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6"/>
            <p:cNvSpPr/>
            <p:nvPr/>
          </p:nvSpPr>
          <p:spPr>
            <a:xfrm>
              <a:off x="3912075" y="1043825"/>
              <a:ext cx="496250" cy="456325"/>
            </a:xfrm>
            <a:custGeom>
              <a:rect b="b" l="l" r="r" t="t"/>
              <a:pathLst>
                <a:path extrusionOk="0" h="18253" w="19850">
                  <a:moveTo>
                    <a:pt x="4899" y="1344"/>
                  </a:moveTo>
                  <a:cubicBezTo>
                    <a:pt x="5504" y="1344"/>
                    <a:pt x="6113" y="1459"/>
                    <a:pt x="6544" y="1942"/>
                  </a:cubicBezTo>
                  <a:cubicBezTo>
                    <a:pt x="6934" y="2380"/>
                    <a:pt x="6974" y="3582"/>
                    <a:pt x="7082" y="4134"/>
                  </a:cubicBezTo>
                  <a:cubicBezTo>
                    <a:pt x="7386" y="5698"/>
                    <a:pt x="7614" y="7295"/>
                    <a:pt x="7989" y="8844"/>
                  </a:cubicBezTo>
                  <a:cubicBezTo>
                    <a:pt x="8259" y="9958"/>
                    <a:pt x="9150" y="11182"/>
                    <a:pt x="10240" y="11182"/>
                  </a:cubicBezTo>
                  <a:cubicBezTo>
                    <a:pt x="10606" y="11182"/>
                    <a:pt x="10994" y="11044"/>
                    <a:pt x="11389" y="10717"/>
                  </a:cubicBezTo>
                  <a:cubicBezTo>
                    <a:pt x="12106" y="10123"/>
                    <a:pt x="12384" y="9109"/>
                    <a:pt x="12696" y="8273"/>
                  </a:cubicBezTo>
                  <a:cubicBezTo>
                    <a:pt x="13272" y="6732"/>
                    <a:pt x="13792" y="5150"/>
                    <a:pt x="14440" y="3637"/>
                  </a:cubicBezTo>
                  <a:cubicBezTo>
                    <a:pt x="14797" y="2801"/>
                    <a:pt x="15121" y="2032"/>
                    <a:pt x="16115" y="2032"/>
                  </a:cubicBezTo>
                  <a:cubicBezTo>
                    <a:pt x="16137" y="2032"/>
                    <a:pt x="16159" y="2033"/>
                    <a:pt x="16181" y="2034"/>
                  </a:cubicBezTo>
                  <a:cubicBezTo>
                    <a:pt x="17330" y="2073"/>
                    <a:pt x="17679" y="2976"/>
                    <a:pt x="17971" y="3952"/>
                  </a:cubicBezTo>
                  <a:cubicBezTo>
                    <a:pt x="18448" y="5549"/>
                    <a:pt x="18616" y="7244"/>
                    <a:pt x="18650" y="8905"/>
                  </a:cubicBezTo>
                  <a:cubicBezTo>
                    <a:pt x="18682" y="10380"/>
                    <a:pt x="18599" y="11866"/>
                    <a:pt x="18449" y="13332"/>
                  </a:cubicBezTo>
                  <a:cubicBezTo>
                    <a:pt x="18375" y="14050"/>
                    <a:pt x="18272" y="15487"/>
                    <a:pt x="17439" y="15783"/>
                  </a:cubicBezTo>
                  <a:cubicBezTo>
                    <a:pt x="17273" y="15842"/>
                    <a:pt x="17127" y="15869"/>
                    <a:pt x="16997" y="15869"/>
                  </a:cubicBezTo>
                  <a:cubicBezTo>
                    <a:pt x="15969" y="15869"/>
                    <a:pt x="15993" y="14187"/>
                    <a:pt x="15730" y="13608"/>
                  </a:cubicBezTo>
                  <a:cubicBezTo>
                    <a:pt x="15344" y="12762"/>
                    <a:pt x="14781" y="12398"/>
                    <a:pt x="14192" y="12398"/>
                  </a:cubicBezTo>
                  <a:cubicBezTo>
                    <a:pt x="13543" y="12398"/>
                    <a:pt x="12862" y="12840"/>
                    <a:pt x="12350" y="13570"/>
                  </a:cubicBezTo>
                  <a:cubicBezTo>
                    <a:pt x="11980" y="14096"/>
                    <a:pt x="11728" y="14777"/>
                    <a:pt x="11259" y="15225"/>
                  </a:cubicBezTo>
                  <a:cubicBezTo>
                    <a:pt x="10854" y="15613"/>
                    <a:pt x="10484" y="15773"/>
                    <a:pt x="10152" y="15773"/>
                  </a:cubicBezTo>
                  <a:cubicBezTo>
                    <a:pt x="9517" y="15773"/>
                    <a:pt x="9019" y="15187"/>
                    <a:pt x="8665" y="14483"/>
                  </a:cubicBezTo>
                  <a:cubicBezTo>
                    <a:pt x="8223" y="13605"/>
                    <a:pt x="7907" y="12622"/>
                    <a:pt x="7080" y="12019"/>
                  </a:cubicBezTo>
                  <a:cubicBezTo>
                    <a:pt x="6675" y="11724"/>
                    <a:pt x="6160" y="11539"/>
                    <a:pt x="5651" y="11539"/>
                  </a:cubicBezTo>
                  <a:cubicBezTo>
                    <a:pt x="5412" y="11539"/>
                    <a:pt x="5175" y="11580"/>
                    <a:pt x="4951" y="11670"/>
                  </a:cubicBezTo>
                  <a:cubicBezTo>
                    <a:pt x="3961" y="12067"/>
                    <a:pt x="3803" y="13187"/>
                    <a:pt x="3622" y="14109"/>
                  </a:cubicBezTo>
                  <a:cubicBezTo>
                    <a:pt x="3535" y="14549"/>
                    <a:pt x="3445" y="16561"/>
                    <a:pt x="3096" y="16782"/>
                  </a:cubicBezTo>
                  <a:cubicBezTo>
                    <a:pt x="3055" y="16808"/>
                    <a:pt x="3013" y="16819"/>
                    <a:pt x="2970" y="16819"/>
                  </a:cubicBezTo>
                  <a:cubicBezTo>
                    <a:pt x="2632" y="16819"/>
                    <a:pt x="2266" y="16081"/>
                    <a:pt x="2205" y="15959"/>
                  </a:cubicBezTo>
                  <a:cubicBezTo>
                    <a:pt x="2014" y="15572"/>
                    <a:pt x="1997" y="15002"/>
                    <a:pt x="1920" y="14585"/>
                  </a:cubicBezTo>
                  <a:cubicBezTo>
                    <a:pt x="1575" y="12695"/>
                    <a:pt x="1450" y="10792"/>
                    <a:pt x="1527" y="8875"/>
                  </a:cubicBezTo>
                  <a:cubicBezTo>
                    <a:pt x="1592" y="7238"/>
                    <a:pt x="1715" y="5543"/>
                    <a:pt x="2148" y="3958"/>
                  </a:cubicBezTo>
                  <a:cubicBezTo>
                    <a:pt x="2496" y="2677"/>
                    <a:pt x="3085" y="1863"/>
                    <a:pt x="3973" y="1369"/>
                  </a:cubicBezTo>
                  <a:cubicBezTo>
                    <a:pt x="4021" y="1381"/>
                    <a:pt x="4071" y="1386"/>
                    <a:pt x="4121" y="1386"/>
                  </a:cubicBezTo>
                  <a:cubicBezTo>
                    <a:pt x="4140" y="1386"/>
                    <a:pt x="4159" y="1386"/>
                    <a:pt x="4178" y="1384"/>
                  </a:cubicBezTo>
                  <a:cubicBezTo>
                    <a:pt x="4410" y="1363"/>
                    <a:pt x="4654" y="1344"/>
                    <a:pt x="4899" y="1344"/>
                  </a:cubicBezTo>
                  <a:close/>
                  <a:moveTo>
                    <a:pt x="4931" y="1"/>
                  </a:moveTo>
                  <a:cubicBezTo>
                    <a:pt x="4683" y="1"/>
                    <a:pt x="4431" y="14"/>
                    <a:pt x="4179" y="35"/>
                  </a:cubicBezTo>
                  <a:cubicBezTo>
                    <a:pt x="3965" y="53"/>
                    <a:pt x="3804" y="150"/>
                    <a:pt x="3698" y="284"/>
                  </a:cubicBezTo>
                  <a:cubicBezTo>
                    <a:pt x="2077" y="828"/>
                    <a:pt x="1140" y="2309"/>
                    <a:pt x="715" y="4401"/>
                  </a:cubicBezTo>
                  <a:cubicBezTo>
                    <a:pt x="1" y="7914"/>
                    <a:pt x="166" y="11666"/>
                    <a:pt x="843" y="15171"/>
                  </a:cubicBezTo>
                  <a:cubicBezTo>
                    <a:pt x="1053" y="16257"/>
                    <a:pt x="1251" y="17885"/>
                    <a:pt x="2560" y="18205"/>
                  </a:cubicBezTo>
                  <a:cubicBezTo>
                    <a:pt x="2694" y="18237"/>
                    <a:pt x="2819" y="18252"/>
                    <a:pt x="2936" y="18252"/>
                  </a:cubicBezTo>
                  <a:cubicBezTo>
                    <a:pt x="3745" y="18252"/>
                    <a:pt x="4155" y="17520"/>
                    <a:pt x="4354" y="16759"/>
                  </a:cubicBezTo>
                  <a:cubicBezTo>
                    <a:pt x="4587" y="15866"/>
                    <a:pt x="4518" y="14688"/>
                    <a:pt x="4888" y="13845"/>
                  </a:cubicBezTo>
                  <a:cubicBezTo>
                    <a:pt x="5193" y="13149"/>
                    <a:pt x="5542" y="12873"/>
                    <a:pt x="5888" y="12873"/>
                  </a:cubicBezTo>
                  <a:cubicBezTo>
                    <a:pt x="6376" y="12873"/>
                    <a:pt x="6859" y="13422"/>
                    <a:pt x="7211" y="14118"/>
                  </a:cubicBezTo>
                  <a:cubicBezTo>
                    <a:pt x="7778" y="15241"/>
                    <a:pt x="8177" y="16588"/>
                    <a:pt x="9523" y="17019"/>
                  </a:cubicBezTo>
                  <a:cubicBezTo>
                    <a:pt x="9741" y="17090"/>
                    <a:pt x="9956" y="17122"/>
                    <a:pt x="10164" y="17122"/>
                  </a:cubicBezTo>
                  <a:cubicBezTo>
                    <a:pt x="11010" y="17122"/>
                    <a:pt x="11758" y="16592"/>
                    <a:pt x="12310" y="15934"/>
                  </a:cubicBezTo>
                  <a:cubicBezTo>
                    <a:pt x="12715" y="15450"/>
                    <a:pt x="13208" y="13977"/>
                    <a:pt x="13773" y="13774"/>
                  </a:cubicBezTo>
                  <a:cubicBezTo>
                    <a:pt x="13872" y="13738"/>
                    <a:pt x="13961" y="13722"/>
                    <a:pt x="14042" y="13722"/>
                  </a:cubicBezTo>
                  <a:cubicBezTo>
                    <a:pt x="14857" y="13722"/>
                    <a:pt x="14816" y="15385"/>
                    <a:pt x="15038" y="15877"/>
                  </a:cubicBezTo>
                  <a:cubicBezTo>
                    <a:pt x="15443" y="16778"/>
                    <a:pt x="16064" y="17140"/>
                    <a:pt x="16714" y="17140"/>
                  </a:cubicBezTo>
                  <a:cubicBezTo>
                    <a:pt x="17841" y="17140"/>
                    <a:pt x="19057" y="16051"/>
                    <a:pt x="19392" y="14787"/>
                  </a:cubicBezTo>
                  <a:cubicBezTo>
                    <a:pt x="19833" y="13116"/>
                    <a:pt x="19809" y="11169"/>
                    <a:pt x="19828" y="9457"/>
                  </a:cubicBezTo>
                  <a:cubicBezTo>
                    <a:pt x="19849" y="7579"/>
                    <a:pt x="19727" y="5648"/>
                    <a:pt x="19234" y="3824"/>
                  </a:cubicBezTo>
                  <a:cubicBezTo>
                    <a:pt x="18821" y="2293"/>
                    <a:pt x="17588" y="554"/>
                    <a:pt x="16083" y="554"/>
                  </a:cubicBezTo>
                  <a:cubicBezTo>
                    <a:pt x="15569" y="554"/>
                    <a:pt x="15025" y="756"/>
                    <a:pt x="14470" y="1237"/>
                  </a:cubicBezTo>
                  <a:cubicBezTo>
                    <a:pt x="13274" y="2276"/>
                    <a:pt x="12838" y="4226"/>
                    <a:pt x="12309" y="5637"/>
                  </a:cubicBezTo>
                  <a:cubicBezTo>
                    <a:pt x="11928" y="6654"/>
                    <a:pt x="11582" y="7693"/>
                    <a:pt x="11165" y="8695"/>
                  </a:cubicBezTo>
                  <a:cubicBezTo>
                    <a:pt x="10930" y="9256"/>
                    <a:pt x="10515" y="9646"/>
                    <a:pt x="10117" y="9646"/>
                  </a:cubicBezTo>
                  <a:cubicBezTo>
                    <a:pt x="9818" y="9646"/>
                    <a:pt x="9528" y="9425"/>
                    <a:pt x="9332" y="8889"/>
                  </a:cubicBezTo>
                  <a:cubicBezTo>
                    <a:pt x="9180" y="8474"/>
                    <a:pt x="9137" y="8002"/>
                    <a:pt x="9054" y="7568"/>
                  </a:cubicBezTo>
                  <a:cubicBezTo>
                    <a:pt x="8692" y="5688"/>
                    <a:pt x="8627" y="3206"/>
                    <a:pt x="7774" y="1476"/>
                  </a:cubicBezTo>
                  <a:cubicBezTo>
                    <a:pt x="7409" y="738"/>
                    <a:pt x="6847" y="347"/>
                    <a:pt x="6191" y="158"/>
                  </a:cubicBezTo>
                  <a:cubicBezTo>
                    <a:pt x="6145" y="132"/>
                    <a:pt x="6096" y="116"/>
                    <a:pt x="6044" y="110"/>
                  </a:cubicBezTo>
                  <a:cubicBezTo>
                    <a:pt x="6025" y="107"/>
                    <a:pt x="6008" y="107"/>
                    <a:pt x="5989" y="105"/>
                  </a:cubicBezTo>
                  <a:cubicBezTo>
                    <a:pt x="5653" y="30"/>
                    <a:pt x="5296" y="1"/>
                    <a:pt x="493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6"/>
            <p:cNvSpPr/>
            <p:nvPr/>
          </p:nvSpPr>
          <p:spPr>
            <a:xfrm>
              <a:off x="3998675" y="1140625"/>
              <a:ext cx="44850" cy="43775"/>
            </a:xfrm>
            <a:custGeom>
              <a:rect b="b" l="l" r="r" t="t"/>
              <a:pathLst>
                <a:path extrusionOk="0" h="1751" w="1794">
                  <a:moveTo>
                    <a:pt x="898" y="0"/>
                  </a:moveTo>
                  <a:cubicBezTo>
                    <a:pt x="440" y="0"/>
                    <a:pt x="0" y="403"/>
                    <a:pt x="22" y="875"/>
                  </a:cubicBezTo>
                  <a:cubicBezTo>
                    <a:pt x="44" y="1348"/>
                    <a:pt x="406" y="1750"/>
                    <a:pt x="898" y="1750"/>
                  </a:cubicBezTo>
                  <a:cubicBezTo>
                    <a:pt x="1355" y="1750"/>
                    <a:pt x="1794" y="1348"/>
                    <a:pt x="1773" y="875"/>
                  </a:cubicBezTo>
                  <a:cubicBezTo>
                    <a:pt x="1752" y="403"/>
                    <a:pt x="1388" y="0"/>
                    <a:pt x="89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6"/>
            <p:cNvSpPr/>
            <p:nvPr/>
          </p:nvSpPr>
          <p:spPr>
            <a:xfrm>
              <a:off x="3969650" y="1208625"/>
              <a:ext cx="50875" cy="44300"/>
            </a:xfrm>
            <a:custGeom>
              <a:rect b="b" l="l" r="r" t="t"/>
              <a:pathLst>
                <a:path extrusionOk="0" h="1772" w="2035">
                  <a:moveTo>
                    <a:pt x="1150" y="0"/>
                  </a:moveTo>
                  <a:cubicBezTo>
                    <a:pt x="1010" y="0"/>
                    <a:pt x="867" y="36"/>
                    <a:pt x="734" y="114"/>
                  </a:cubicBezTo>
                  <a:cubicBezTo>
                    <a:pt x="670" y="151"/>
                    <a:pt x="607" y="188"/>
                    <a:pt x="542" y="225"/>
                  </a:cubicBezTo>
                  <a:cubicBezTo>
                    <a:pt x="166" y="444"/>
                    <a:pt x="0" y="987"/>
                    <a:pt x="243" y="1365"/>
                  </a:cubicBezTo>
                  <a:cubicBezTo>
                    <a:pt x="358" y="1543"/>
                    <a:pt x="529" y="1699"/>
                    <a:pt x="741" y="1748"/>
                  </a:cubicBezTo>
                  <a:cubicBezTo>
                    <a:pt x="810" y="1764"/>
                    <a:pt x="875" y="1771"/>
                    <a:pt x="938" y="1771"/>
                  </a:cubicBezTo>
                  <a:cubicBezTo>
                    <a:pt x="1089" y="1771"/>
                    <a:pt x="1229" y="1730"/>
                    <a:pt x="1384" y="1664"/>
                  </a:cubicBezTo>
                  <a:lnTo>
                    <a:pt x="1589" y="1577"/>
                  </a:lnTo>
                  <a:cubicBezTo>
                    <a:pt x="1770" y="1500"/>
                    <a:pt x="1929" y="1250"/>
                    <a:pt x="1979" y="1070"/>
                  </a:cubicBezTo>
                  <a:cubicBezTo>
                    <a:pt x="2035" y="868"/>
                    <a:pt x="2011" y="598"/>
                    <a:pt x="1893" y="418"/>
                  </a:cubicBezTo>
                  <a:cubicBezTo>
                    <a:pt x="1725" y="156"/>
                    <a:pt x="1442" y="0"/>
                    <a:pt x="115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6"/>
            <p:cNvSpPr/>
            <p:nvPr/>
          </p:nvSpPr>
          <p:spPr>
            <a:xfrm>
              <a:off x="4030275" y="1207025"/>
              <a:ext cx="41475" cy="40500"/>
            </a:xfrm>
            <a:custGeom>
              <a:rect b="b" l="l" r="r" t="t"/>
              <a:pathLst>
                <a:path extrusionOk="0" h="1620" w="1659">
                  <a:moveTo>
                    <a:pt x="829" y="0"/>
                  </a:moveTo>
                  <a:cubicBezTo>
                    <a:pt x="406" y="0"/>
                    <a:pt x="0" y="372"/>
                    <a:pt x="19" y="810"/>
                  </a:cubicBezTo>
                  <a:cubicBezTo>
                    <a:pt x="38" y="1247"/>
                    <a:pt x="375" y="1619"/>
                    <a:pt x="829" y="1619"/>
                  </a:cubicBezTo>
                  <a:cubicBezTo>
                    <a:pt x="1253" y="1619"/>
                    <a:pt x="1659" y="1247"/>
                    <a:pt x="1638" y="810"/>
                  </a:cubicBezTo>
                  <a:cubicBezTo>
                    <a:pt x="1619" y="372"/>
                    <a:pt x="1283" y="0"/>
                    <a:pt x="82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6"/>
            <p:cNvSpPr/>
            <p:nvPr/>
          </p:nvSpPr>
          <p:spPr>
            <a:xfrm>
              <a:off x="4257150" y="1217200"/>
              <a:ext cx="41000" cy="40050"/>
            </a:xfrm>
            <a:custGeom>
              <a:rect b="b" l="l" r="r" t="t"/>
              <a:pathLst>
                <a:path extrusionOk="0" h="1602" w="1640">
                  <a:moveTo>
                    <a:pt x="819" y="0"/>
                  </a:moveTo>
                  <a:cubicBezTo>
                    <a:pt x="401" y="0"/>
                    <a:pt x="0" y="369"/>
                    <a:pt x="19" y="801"/>
                  </a:cubicBezTo>
                  <a:cubicBezTo>
                    <a:pt x="39" y="1234"/>
                    <a:pt x="371" y="1601"/>
                    <a:pt x="819" y="1601"/>
                  </a:cubicBezTo>
                  <a:cubicBezTo>
                    <a:pt x="1239" y="1601"/>
                    <a:pt x="1640" y="1234"/>
                    <a:pt x="1620" y="801"/>
                  </a:cubicBezTo>
                  <a:cubicBezTo>
                    <a:pt x="1600" y="369"/>
                    <a:pt x="1269" y="0"/>
                    <a:pt x="81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6"/>
            <p:cNvSpPr/>
            <p:nvPr/>
          </p:nvSpPr>
          <p:spPr>
            <a:xfrm>
              <a:off x="4284300" y="1162175"/>
              <a:ext cx="41475" cy="40500"/>
            </a:xfrm>
            <a:custGeom>
              <a:rect b="b" l="l" r="r" t="t"/>
              <a:pathLst>
                <a:path extrusionOk="0" h="1620" w="1659">
                  <a:moveTo>
                    <a:pt x="830" y="1"/>
                  </a:moveTo>
                  <a:cubicBezTo>
                    <a:pt x="406" y="1"/>
                    <a:pt x="0" y="373"/>
                    <a:pt x="19" y="810"/>
                  </a:cubicBezTo>
                  <a:cubicBezTo>
                    <a:pt x="40" y="1248"/>
                    <a:pt x="376" y="1620"/>
                    <a:pt x="830" y="1620"/>
                  </a:cubicBezTo>
                  <a:cubicBezTo>
                    <a:pt x="1253" y="1620"/>
                    <a:pt x="1659" y="1248"/>
                    <a:pt x="1639" y="810"/>
                  </a:cubicBezTo>
                  <a:cubicBezTo>
                    <a:pt x="1620" y="373"/>
                    <a:pt x="1284" y="1"/>
                    <a:pt x="83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6"/>
            <p:cNvSpPr/>
            <p:nvPr/>
          </p:nvSpPr>
          <p:spPr>
            <a:xfrm>
              <a:off x="4313575" y="1216375"/>
              <a:ext cx="42675" cy="41675"/>
            </a:xfrm>
            <a:custGeom>
              <a:rect b="b" l="l" r="r" t="t"/>
              <a:pathLst>
                <a:path extrusionOk="0" h="1667" w="1707">
                  <a:moveTo>
                    <a:pt x="854" y="1"/>
                  </a:moveTo>
                  <a:cubicBezTo>
                    <a:pt x="418" y="1"/>
                    <a:pt x="0" y="384"/>
                    <a:pt x="20" y="834"/>
                  </a:cubicBezTo>
                  <a:cubicBezTo>
                    <a:pt x="41" y="1283"/>
                    <a:pt x="387" y="1667"/>
                    <a:pt x="854" y="1667"/>
                  </a:cubicBezTo>
                  <a:cubicBezTo>
                    <a:pt x="1289" y="1667"/>
                    <a:pt x="1707" y="1283"/>
                    <a:pt x="1686" y="834"/>
                  </a:cubicBezTo>
                  <a:cubicBezTo>
                    <a:pt x="1667" y="384"/>
                    <a:pt x="1321" y="1"/>
                    <a:pt x="85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6"/>
            <p:cNvSpPr/>
            <p:nvPr/>
          </p:nvSpPr>
          <p:spPr>
            <a:xfrm>
              <a:off x="4143525" y="1360725"/>
              <a:ext cx="54050" cy="41900"/>
            </a:xfrm>
            <a:custGeom>
              <a:rect b="b" l="l" r="r" t="t"/>
              <a:pathLst>
                <a:path extrusionOk="0" h="1676" w="2162">
                  <a:moveTo>
                    <a:pt x="1081" y="0"/>
                  </a:moveTo>
                  <a:cubicBezTo>
                    <a:pt x="3" y="0"/>
                    <a:pt x="0" y="1676"/>
                    <a:pt x="1081" y="1676"/>
                  </a:cubicBezTo>
                  <a:cubicBezTo>
                    <a:pt x="2161" y="1676"/>
                    <a:pt x="2161" y="0"/>
                    <a:pt x="108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6"/>
            <p:cNvSpPr/>
            <p:nvPr/>
          </p:nvSpPr>
          <p:spPr>
            <a:xfrm>
              <a:off x="4008275" y="1272375"/>
              <a:ext cx="45200" cy="42075"/>
            </a:xfrm>
            <a:custGeom>
              <a:rect b="b" l="l" r="r" t="t"/>
              <a:pathLst>
                <a:path extrusionOk="0" h="1683" w="1808">
                  <a:moveTo>
                    <a:pt x="941" y="0"/>
                  </a:moveTo>
                  <a:cubicBezTo>
                    <a:pt x="932" y="0"/>
                    <a:pt x="922" y="0"/>
                    <a:pt x="912" y="1"/>
                  </a:cubicBezTo>
                  <a:cubicBezTo>
                    <a:pt x="621" y="14"/>
                    <a:pt x="342" y="158"/>
                    <a:pt x="192" y="414"/>
                  </a:cubicBezTo>
                  <a:cubicBezTo>
                    <a:pt x="1" y="741"/>
                    <a:pt x="66" y="1156"/>
                    <a:pt x="322" y="1425"/>
                  </a:cubicBezTo>
                  <a:lnTo>
                    <a:pt x="347" y="1452"/>
                  </a:lnTo>
                  <a:cubicBezTo>
                    <a:pt x="493" y="1605"/>
                    <a:pt x="702" y="1682"/>
                    <a:pt x="912" y="1682"/>
                  </a:cubicBezTo>
                  <a:cubicBezTo>
                    <a:pt x="1122" y="1682"/>
                    <a:pt x="1332" y="1605"/>
                    <a:pt x="1478" y="1452"/>
                  </a:cubicBezTo>
                  <a:lnTo>
                    <a:pt x="1502" y="1425"/>
                  </a:lnTo>
                  <a:cubicBezTo>
                    <a:pt x="1736" y="1180"/>
                    <a:pt x="1807" y="826"/>
                    <a:pt x="1675" y="514"/>
                  </a:cubicBezTo>
                  <a:cubicBezTo>
                    <a:pt x="1555" y="229"/>
                    <a:pt x="1261" y="0"/>
                    <a:pt x="94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6"/>
            <p:cNvSpPr/>
            <p:nvPr/>
          </p:nvSpPr>
          <p:spPr>
            <a:xfrm>
              <a:off x="4276175" y="1286000"/>
              <a:ext cx="45150" cy="41775"/>
            </a:xfrm>
            <a:custGeom>
              <a:rect b="b" l="l" r="r" t="t"/>
              <a:pathLst>
                <a:path extrusionOk="0" h="1671" w="1806">
                  <a:moveTo>
                    <a:pt x="956" y="0"/>
                  </a:moveTo>
                  <a:cubicBezTo>
                    <a:pt x="631" y="0"/>
                    <a:pt x="319" y="219"/>
                    <a:pt x="194" y="517"/>
                  </a:cubicBezTo>
                  <a:cubicBezTo>
                    <a:pt x="1" y="973"/>
                    <a:pt x="252" y="1508"/>
                    <a:pt x="735" y="1642"/>
                  </a:cubicBezTo>
                  <a:cubicBezTo>
                    <a:pt x="807" y="1662"/>
                    <a:pt x="879" y="1671"/>
                    <a:pt x="950" y="1671"/>
                  </a:cubicBezTo>
                  <a:cubicBezTo>
                    <a:pt x="1316" y="1671"/>
                    <a:pt x="1642" y="1419"/>
                    <a:pt x="1759" y="1059"/>
                  </a:cubicBezTo>
                  <a:cubicBezTo>
                    <a:pt x="1806" y="913"/>
                    <a:pt x="1794" y="740"/>
                    <a:pt x="1751" y="596"/>
                  </a:cubicBezTo>
                  <a:cubicBezTo>
                    <a:pt x="1667" y="312"/>
                    <a:pt x="1468" y="140"/>
                    <a:pt x="1198" y="43"/>
                  </a:cubicBezTo>
                  <a:cubicBezTo>
                    <a:pt x="1118" y="14"/>
                    <a:pt x="1037" y="0"/>
                    <a:pt x="95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6"/>
            <p:cNvSpPr/>
            <p:nvPr/>
          </p:nvSpPr>
          <p:spPr>
            <a:xfrm>
              <a:off x="3971925" y="1347300"/>
              <a:ext cx="16175" cy="25600"/>
            </a:xfrm>
            <a:custGeom>
              <a:rect b="b" l="l" r="r" t="t"/>
              <a:pathLst>
                <a:path extrusionOk="0" h="1024" w="647">
                  <a:moveTo>
                    <a:pt x="323" y="1"/>
                  </a:moveTo>
                  <a:cubicBezTo>
                    <a:pt x="162" y="1"/>
                    <a:pt x="0" y="104"/>
                    <a:pt x="0" y="313"/>
                  </a:cubicBezTo>
                  <a:lnTo>
                    <a:pt x="0" y="711"/>
                  </a:lnTo>
                  <a:cubicBezTo>
                    <a:pt x="0" y="919"/>
                    <a:pt x="162" y="1024"/>
                    <a:pt x="324" y="1024"/>
                  </a:cubicBezTo>
                  <a:cubicBezTo>
                    <a:pt x="485" y="1024"/>
                    <a:pt x="647" y="920"/>
                    <a:pt x="647" y="711"/>
                  </a:cubicBezTo>
                  <a:lnTo>
                    <a:pt x="647" y="313"/>
                  </a:lnTo>
                  <a:cubicBezTo>
                    <a:pt x="647" y="105"/>
                    <a:pt x="485" y="1"/>
                    <a:pt x="32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6"/>
            <p:cNvSpPr/>
            <p:nvPr/>
          </p:nvSpPr>
          <p:spPr>
            <a:xfrm>
              <a:off x="3962800" y="1305200"/>
              <a:ext cx="19475" cy="15125"/>
            </a:xfrm>
            <a:custGeom>
              <a:rect b="b" l="l" r="r" t="t"/>
              <a:pathLst>
                <a:path extrusionOk="0" h="605" w="779">
                  <a:moveTo>
                    <a:pt x="389" y="0"/>
                  </a:moveTo>
                  <a:cubicBezTo>
                    <a:pt x="1" y="0"/>
                    <a:pt x="0" y="605"/>
                    <a:pt x="389" y="605"/>
                  </a:cubicBezTo>
                  <a:cubicBezTo>
                    <a:pt x="779" y="605"/>
                    <a:pt x="779" y="0"/>
                    <a:pt x="38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6"/>
            <p:cNvSpPr/>
            <p:nvPr/>
          </p:nvSpPr>
          <p:spPr>
            <a:xfrm>
              <a:off x="4078025" y="1301025"/>
              <a:ext cx="20625" cy="16000"/>
            </a:xfrm>
            <a:custGeom>
              <a:rect b="b" l="l" r="r" t="t"/>
              <a:pathLst>
                <a:path extrusionOk="0" h="640" w="825">
                  <a:moveTo>
                    <a:pt x="413" y="1"/>
                  </a:moveTo>
                  <a:cubicBezTo>
                    <a:pt x="2" y="1"/>
                    <a:pt x="1" y="640"/>
                    <a:pt x="413" y="640"/>
                  </a:cubicBezTo>
                  <a:cubicBezTo>
                    <a:pt x="825" y="640"/>
                    <a:pt x="825" y="1"/>
                    <a:pt x="41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6"/>
            <p:cNvSpPr/>
            <p:nvPr/>
          </p:nvSpPr>
          <p:spPr>
            <a:xfrm>
              <a:off x="4053725" y="1148000"/>
              <a:ext cx="16975" cy="13225"/>
            </a:xfrm>
            <a:custGeom>
              <a:rect b="b" l="l" r="r" t="t"/>
              <a:pathLst>
                <a:path extrusionOk="0" h="529" w="679">
                  <a:moveTo>
                    <a:pt x="339" y="1"/>
                  </a:moveTo>
                  <a:cubicBezTo>
                    <a:pt x="0" y="1"/>
                    <a:pt x="0" y="528"/>
                    <a:pt x="339" y="528"/>
                  </a:cubicBezTo>
                  <a:cubicBezTo>
                    <a:pt x="679" y="528"/>
                    <a:pt x="679" y="1"/>
                    <a:pt x="33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6"/>
            <p:cNvSpPr/>
            <p:nvPr/>
          </p:nvSpPr>
          <p:spPr>
            <a:xfrm>
              <a:off x="3931775" y="1063725"/>
              <a:ext cx="19275" cy="14950"/>
            </a:xfrm>
            <a:custGeom>
              <a:rect b="b" l="l" r="r" t="t"/>
              <a:pathLst>
                <a:path extrusionOk="0" h="598" w="771">
                  <a:moveTo>
                    <a:pt x="386" y="1"/>
                  </a:moveTo>
                  <a:cubicBezTo>
                    <a:pt x="2" y="1"/>
                    <a:pt x="1" y="597"/>
                    <a:pt x="386" y="597"/>
                  </a:cubicBezTo>
                  <a:cubicBezTo>
                    <a:pt x="770" y="597"/>
                    <a:pt x="770" y="1"/>
                    <a:pt x="38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6"/>
            <p:cNvSpPr/>
            <p:nvPr/>
          </p:nvSpPr>
          <p:spPr>
            <a:xfrm>
              <a:off x="4325300" y="1355375"/>
              <a:ext cx="21750" cy="16900"/>
            </a:xfrm>
            <a:custGeom>
              <a:rect b="b" l="l" r="r" t="t"/>
              <a:pathLst>
                <a:path extrusionOk="0" h="676" w="870">
                  <a:moveTo>
                    <a:pt x="434" y="0"/>
                  </a:moveTo>
                  <a:cubicBezTo>
                    <a:pt x="1" y="0"/>
                    <a:pt x="1" y="675"/>
                    <a:pt x="434" y="675"/>
                  </a:cubicBezTo>
                  <a:cubicBezTo>
                    <a:pt x="869" y="675"/>
                    <a:pt x="869" y="0"/>
                    <a:pt x="43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6"/>
            <p:cNvSpPr/>
            <p:nvPr/>
          </p:nvSpPr>
          <p:spPr>
            <a:xfrm>
              <a:off x="4238100" y="1307775"/>
              <a:ext cx="19275" cy="14950"/>
            </a:xfrm>
            <a:custGeom>
              <a:rect b="b" l="l" r="r" t="t"/>
              <a:pathLst>
                <a:path extrusionOk="0" h="598" w="771">
                  <a:moveTo>
                    <a:pt x="386" y="1"/>
                  </a:moveTo>
                  <a:cubicBezTo>
                    <a:pt x="2" y="1"/>
                    <a:pt x="1" y="598"/>
                    <a:pt x="386" y="598"/>
                  </a:cubicBezTo>
                  <a:cubicBezTo>
                    <a:pt x="771" y="598"/>
                    <a:pt x="771" y="1"/>
                    <a:pt x="38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6"/>
            <p:cNvSpPr/>
            <p:nvPr/>
          </p:nvSpPr>
          <p:spPr>
            <a:xfrm>
              <a:off x="4323350" y="1127800"/>
              <a:ext cx="20950" cy="16850"/>
            </a:xfrm>
            <a:custGeom>
              <a:rect b="b" l="l" r="r" t="t"/>
              <a:pathLst>
                <a:path extrusionOk="0" h="674" w="838">
                  <a:moveTo>
                    <a:pt x="403" y="0"/>
                  </a:moveTo>
                  <a:cubicBezTo>
                    <a:pt x="352" y="0"/>
                    <a:pt x="300" y="15"/>
                    <a:pt x="252" y="50"/>
                  </a:cubicBezTo>
                  <a:lnTo>
                    <a:pt x="224" y="70"/>
                  </a:lnTo>
                  <a:cubicBezTo>
                    <a:pt x="57" y="190"/>
                    <a:pt x="1" y="423"/>
                    <a:pt x="158" y="581"/>
                  </a:cubicBezTo>
                  <a:cubicBezTo>
                    <a:pt x="222" y="645"/>
                    <a:pt x="299" y="673"/>
                    <a:pt x="376" y="673"/>
                  </a:cubicBezTo>
                  <a:cubicBezTo>
                    <a:pt x="487" y="673"/>
                    <a:pt x="597" y="613"/>
                    <a:pt x="668" y="515"/>
                  </a:cubicBezTo>
                  <a:lnTo>
                    <a:pt x="689" y="487"/>
                  </a:lnTo>
                  <a:cubicBezTo>
                    <a:pt x="838" y="280"/>
                    <a:pt x="625" y="0"/>
                    <a:pt x="40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6"/>
            <p:cNvSpPr/>
            <p:nvPr/>
          </p:nvSpPr>
          <p:spPr>
            <a:xfrm>
              <a:off x="3908425" y="1447075"/>
              <a:ext cx="14950" cy="11575"/>
            </a:xfrm>
            <a:custGeom>
              <a:rect b="b" l="l" r="r" t="t"/>
              <a:pathLst>
                <a:path extrusionOk="0" h="463" w="598">
                  <a:moveTo>
                    <a:pt x="298" y="1"/>
                  </a:moveTo>
                  <a:cubicBezTo>
                    <a:pt x="0" y="1"/>
                    <a:pt x="0" y="463"/>
                    <a:pt x="298" y="463"/>
                  </a:cubicBezTo>
                  <a:cubicBezTo>
                    <a:pt x="597" y="463"/>
                    <a:pt x="597" y="1"/>
                    <a:pt x="29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6"/>
            <p:cNvSpPr/>
            <p:nvPr/>
          </p:nvSpPr>
          <p:spPr>
            <a:xfrm>
              <a:off x="4003000" y="1103600"/>
              <a:ext cx="28750" cy="22325"/>
            </a:xfrm>
            <a:custGeom>
              <a:rect b="b" l="l" r="r" t="t"/>
              <a:pathLst>
                <a:path extrusionOk="0" h="893" w="1150">
                  <a:moveTo>
                    <a:pt x="575" y="1"/>
                  </a:moveTo>
                  <a:cubicBezTo>
                    <a:pt x="2" y="1"/>
                    <a:pt x="0" y="893"/>
                    <a:pt x="575" y="893"/>
                  </a:cubicBezTo>
                  <a:cubicBezTo>
                    <a:pt x="1150" y="893"/>
                    <a:pt x="1150" y="1"/>
                    <a:pt x="57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4" name="Google Shape;6374;p66"/>
          <p:cNvGrpSpPr/>
          <p:nvPr/>
        </p:nvGrpSpPr>
        <p:grpSpPr>
          <a:xfrm>
            <a:off x="2944765" y="2218700"/>
            <a:ext cx="390425" cy="613275"/>
            <a:chOff x="3369325" y="998300"/>
            <a:chExt cx="390425" cy="613275"/>
          </a:xfrm>
        </p:grpSpPr>
        <p:sp>
          <p:nvSpPr>
            <p:cNvPr id="6375" name="Google Shape;6375;p66"/>
            <p:cNvSpPr/>
            <p:nvPr/>
          </p:nvSpPr>
          <p:spPr>
            <a:xfrm>
              <a:off x="3401025" y="1022875"/>
              <a:ext cx="358725" cy="588700"/>
            </a:xfrm>
            <a:custGeom>
              <a:rect b="b" l="l" r="r" t="t"/>
              <a:pathLst>
                <a:path extrusionOk="0" h="23548" w="14349">
                  <a:moveTo>
                    <a:pt x="7090" y="3448"/>
                  </a:moveTo>
                  <a:lnTo>
                    <a:pt x="7092" y="3466"/>
                  </a:lnTo>
                  <a:lnTo>
                    <a:pt x="7092" y="3466"/>
                  </a:lnTo>
                  <a:cubicBezTo>
                    <a:pt x="7092" y="3460"/>
                    <a:pt x="7091" y="3454"/>
                    <a:pt x="7090" y="3448"/>
                  </a:cubicBezTo>
                  <a:close/>
                  <a:moveTo>
                    <a:pt x="7217" y="12245"/>
                  </a:moveTo>
                  <a:lnTo>
                    <a:pt x="7217" y="12246"/>
                  </a:lnTo>
                  <a:cubicBezTo>
                    <a:pt x="7214" y="12352"/>
                    <a:pt x="7209" y="12459"/>
                    <a:pt x="7207" y="12565"/>
                  </a:cubicBezTo>
                  <a:lnTo>
                    <a:pt x="7207" y="12565"/>
                  </a:lnTo>
                  <a:cubicBezTo>
                    <a:pt x="7209" y="12459"/>
                    <a:pt x="7214" y="12352"/>
                    <a:pt x="7217" y="12245"/>
                  </a:cubicBezTo>
                  <a:close/>
                  <a:moveTo>
                    <a:pt x="7184" y="13118"/>
                  </a:moveTo>
                  <a:cubicBezTo>
                    <a:pt x="7170" y="13407"/>
                    <a:pt x="7149" y="13697"/>
                    <a:pt x="7123" y="13985"/>
                  </a:cubicBezTo>
                  <a:cubicBezTo>
                    <a:pt x="7149" y="13697"/>
                    <a:pt x="7168" y="13407"/>
                    <a:pt x="7184" y="13118"/>
                  </a:cubicBezTo>
                  <a:close/>
                  <a:moveTo>
                    <a:pt x="547" y="16914"/>
                  </a:moveTo>
                  <a:cubicBezTo>
                    <a:pt x="548" y="16924"/>
                    <a:pt x="549" y="16934"/>
                    <a:pt x="550" y="16943"/>
                  </a:cubicBezTo>
                  <a:lnTo>
                    <a:pt x="550" y="16943"/>
                  </a:lnTo>
                  <a:lnTo>
                    <a:pt x="547" y="16914"/>
                  </a:lnTo>
                  <a:close/>
                  <a:moveTo>
                    <a:pt x="14106" y="17210"/>
                  </a:moveTo>
                  <a:lnTo>
                    <a:pt x="14106" y="17210"/>
                  </a:lnTo>
                  <a:cubicBezTo>
                    <a:pt x="14106" y="17219"/>
                    <a:pt x="14107" y="17228"/>
                    <a:pt x="14107" y="17238"/>
                  </a:cubicBezTo>
                  <a:cubicBezTo>
                    <a:pt x="14108" y="17266"/>
                    <a:pt x="14107" y="17295"/>
                    <a:pt x="14107" y="17325"/>
                  </a:cubicBezTo>
                  <a:cubicBezTo>
                    <a:pt x="14107" y="17338"/>
                    <a:pt x="14107" y="17351"/>
                    <a:pt x="14106" y="17364"/>
                  </a:cubicBezTo>
                  <a:lnTo>
                    <a:pt x="14106" y="17364"/>
                  </a:lnTo>
                  <a:cubicBezTo>
                    <a:pt x="14107" y="17312"/>
                    <a:pt x="14107" y="17261"/>
                    <a:pt x="14106" y="17210"/>
                  </a:cubicBezTo>
                  <a:close/>
                  <a:moveTo>
                    <a:pt x="14084" y="17724"/>
                  </a:moveTo>
                  <a:cubicBezTo>
                    <a:pt x="14084" y="17726"/>
                    <a:pt x="14084" y="17729"/>
                    <a:pt x="14083" y="17731"/>
                  </a:cubicBezTo>
                  <a:cubicBezTo>
                    <a:pt x="14083" y="17729"/>
                    <a:pt x="14084" y="17727"/>
                    <a:pt x="14084" y="17724"/>
                  </a:cubicBezTo>
                  <a:close/>
                  <a:moveTo>
                    <a:pt x="3647" y="0"/>
                  </a:moveTo>
                  <a:cubicBezTo>
                    <a:pt x="2712" y="0"/>
                    <a:pt x="1783" y="379"/>
                    <a:pt x="1107" y="1114"/>
                  </a:cubicBezTo>
                  <a:cubicBezTo>
                    <a:pt x="1" y="2318"/>
                    <a:pt x="89" y="4039"/>
                    <a:pt x="260" y="5674"/>
                  </a:cubicBezTo>
                  <a:lnTo>
                    <a:pt x="260" y="5674"/>
                  </a:lnTo>
                  <a:cubicBezTo>
                    <a:pt x="260" y="5668"/>
                    <a:pt x="259" y="5662"/>
                    <a:pt x="259" y="5656"/>
                  </a:cubicBezTo>
                  <a:lnTo>
                    <a:pt x="259" y="5656"/>
                  </a:lnTo>
                  <a:lnTo>
                    <a:pt x="269" y="5753"/>
                  </a:lnTo>
                  <a:lnTo>
                    <a:pt x="269" y="5753"/>
                  </a:lnTo>
                  <a:cubicBezTo>
                    <a:pt x="266" y="5727"/>
                    <a:pt x="263" y="5700"/>
                    <a:pt x="260" y="5674"/>
                  </a:cubicBezTo>
                  <a:lnTo>
                    <a:pt x="260" y="5674"/>
                  </a:lnTo>
                  <a:cubicBezTo>
                    <a:pt x="265" y="5719"/>
                    <a:pt x="270" y="5763"/>
                    <a:pt x="274" y="5807"/>
                  </a:cubicBezTo>
                  <a:lnTo>
                    <a:pt x="274" y="5807"/>
                  </a:lnTo>
                  <a:lnTo>
                    <a:pt x="269" y="5753"/>
                  </a:lnTo>
                  <a:lnTo>
                    <a:pt x="269" y="5753"/>
                  </a:lnTo>
                  <a:cubicBezTo>
                    <a:pt x="273" y="5796"/>
                    <a:pt x="278" y="5840"/>
                    <a:pt x="283" y="5883"/>
                  </a:cubicBezTo>
                  <a:cubicBezTo>
                    <a:pt x="280" y="5857"/>
                    <a:pt x="277" y="5832"/>
                    <a:pt x="274" y="5807"/>
                  </a:cubicBezTo>
                  <a:lnTo>
                    <a:pt x="274" y="5807"/>
                  </a:lnTo>
                  <a:lnTo>
                    <a:pt x="391" y="6930"/>
                  </a:lnTo>
                  <a:cubicBezTo>
                    <a:pt x="414" y="7188"/>
                    <a:pt x="432" y="7440"/>
                    <a:pt x="438" y="7682"/>
                  </a:cubicBezTo>
                  <a:cubicBezTo>
                    <a:pt x="515" y="10460"/>
                    <a:pt x="320" y="13244"/>
                    <a:pt x="477" y="16022"/>
                  </a:cubicBezTo>
                  <a:cubicBezTo>
                    <a:pt x="495" y="16331"/>
                    <a:pt x="518" y="16648"/>
                    <a:pt x="553" y="16965"/>
                  </a:cubicBezTo>
                  <a:cubicBezTo>
                    <a:pt x="552" y="16958"/>
                    <a:pt x="551" y="16950"/>
                    <a:pt x="550" y="16943"/>
                  </a:cubicBezTo>
                  <a:lnTo>
                    <a:pt x="550" y="16943"/>
                  </a:lnTo>
                  <a:lnTo>
                    <a:pt x="787" y="19218"/>
                  </a:lnTo>
                  <a:cubicBezTo>
                    <a:pt x="940" y="20691"/>
                    <a:pt x="1346" y="22181"/>
                    <a:pt x="2793" y="22889"/>
                  </a:cubicBezTo>
                  <a:cubicBezTo>
                    <a:pt x="3821" y="23390"/>
                    <a:pt x="5157" y="23548"/>
                    <a:pt x="6510" y="23548"/>
                  </a:cubicBezTo>
                  <a:cubicBezTo>
                    <a:pt x="6516" y="23548"/>
                    <a:pt x="6521" y="23548"/>
                    <a:pt x="6526" y="23548"/>
                  </a:cubicBezTo>
                  <a:cubicBezTo>
                    <a:pt x="7870" y="23546"/>
                    <a:pt x="9228" y="23388"/>
                    <a:pt x="10314" y="23257"/>
                  </a:cubicBezTo>
                  <a:cubicBezTo>
                    <a:pt x="10453" y="23240"/>
                    <a:pt x="10595" y="23219"/>
                    <a:pt x="10736" y="23194"/>
                  </a:cubicBezTo>
                  <a:cubicBezTo>
                    <a:pt x="10772" y="23186"/>
                    <a:pt x="10808" y="23180"/>
                    <a:pt x="10844" y="23173"/>
                  </a:cubicBezTo>
                  <a:cubicBezTo>
                    <a:pt x="10978" y="23147"/>
                    <a:pt x="11115" y="23118"/>
                    <a:pt x="11248" y="23083"/>
                  </a:cubicBezTo>
                  <a:cubicBezTo>
                    <a:pt x="11254" y="23082"/>
                    <a:pt x="11262" y="23081"/>
                    <a:pt x="11268" y="23078"/>
                  </a:cubicBezTo>
                  <a:cubicBezTo>
                    <a:pt x="11406" y="23042"/>
                    <a:pt x="11543" y="23001"/>
                    <a:pt x="11678" y="22956"/>
                  </a:cubicBezTo>
                  <a:cubicBezTo>
                    <a:pt x="11713" y="22944"/>
                    <a:pt x="11748" y="22932"/>
                    <a:pt x="11783" y="22920"/>
                  </a:cubicBezTo>
                  <a:cubicBezTo>
                    <a:pt x="11909" y="22874"/>
                    <a:pt x="12034" y="22827"/>
                    <a:pt x="12155" y="22774"/>
                  </a:cubicBezTo>
                  <a:cubicBezTo>
                    <a:pt x="12166" y="22770"/>
                    <a:pt x="12177" y="22766"/>
                    <a:pt x="12187" y="22761"/>
                  </a:cubicBezTo>
                  <a:cubicBezTo>
                    <a:pt x="12316" y="22704"/>
                    <a:pt x="12441" y="22640"/>
                    <a:pt x="12564" y="22571"/>
                  </a:cubicBezTo>
                  <a:cubicBezTo>
                    <a:pt x="12594" y="22555"/>
                    <a:pt x="12625" y="22537"/>
                    <a:pt x="12655" y="22519"/>
                  </a:cubicBezTo>
                  <a:cubicBezTo>
                    <a:pt x="12765" y="22455"/>
                    <a:pt x="12872" y="22387"/>
                    <a:pt x="12974" y="22313"/>
                  </a:cubicBezTo>
                  <a:cubicBezTo>
                    <a:pt x="12986" y="22305"/>
                    <a:pt x="13000" y="22296"/>
                    <a:pt x="13013" y="22288"/>
                  </a:cubicBezTo>
                  <a:cubicBezTo>
                    <a:pt x="13122" y="22206"/>
                    <a:pt x="13228" y="22119"/>
                    <a:pt x="13328" y="22025"/>
                  </a:cubicBezTo>
                  <a:cubicBezTo>
                    <a:pt x="13353" y="22002"/>
                    <a:pt x="13377" y="21978"/>
                    <a:pt x="13402" y="21954"/>
                  </a:cubicBezTo>
                  <a:cubicBezTo>
                    <a:pt x="13490" y="21869"/>
                    <a:pt x="13571" y="21779"/>
                    <a:pt x="13649" y="21684"/>
                  </a:cubicBezTo>
                  <a:cubicBezTo>
                    <a:pt x="13658" y="21672"/>
                    <a:pt x="13669" y="21663"/>
                    <a:pt x="13678" y="21651"/>
                  </a:cubicBezTo>
                  <a:cubicBezTo>
                    <a:pt x="13682" y="21648"/>
                    <a:pt x="13684" y="21643"/>
                    <a:pt x="13687" y="21639"/>
                  </a:cubicBezTo>
                  <a:cubicBezTo>
                    <a:pt x="13726" y="21589"/>
                    <a:pt x="13762" y="21535"/>
                    <a:pt x="13798" y="21482"/>
                  </a:cubicBezTo>
                  <a:cubicBezTo>
                    <a:pt x="13822" y="21447"/>
                    <a:pt x="13849" y="21412"/>
                    <a:pt x="13872" y="21376"/>
                  </a:cubicBezTo>
                  <a:cubicBezTo>
                    <a:pt x="13910" y="21315"/>
                    <a:pt x="13944" y="21249"/>
                    <a:pt x="13978" y="21184"/>
                  </a:cubicBezTo>
                  <a:cubicBezTo>
                    <a:pt x="13994" y="21154"/>
                    <a:pt x="14012" y="21127"/>
                    <a:pt x="14028" y="21095"/>
                  </a:cubicBezTo>
                  <a:cubicBezTo>
                    <a:pt x="14028" y="21094"/>
                    <a:pt x="14029" y="21092"/>
                    <a:pt x="14029" y="21091"/>
                  </a:cubicBezTo>
                  <a:cubicBezTo>
                    <a:pt x="14039" y="21070"/>
                    <a:pt x="14047" y="21049"/>
                    <a:pt x="14055" y="21028"/>
                  </a:cubicBezTo>
                  <a:cubicBezTo>
                    <a:pt x="14090" y="20952"/>
                    <a:pt x="14123" y="20878"/>
                    <a:pt x="14150" y="20799"/>
                  </a:cubicBezTo>
                  <a:cubicBezTo>
                    <a:pt x="14163" y="20763"/>
                    <a:pt x="14173" y="20724"/>
                    <a:pt x="14185" y="20687"/>
                  </a:cubicBezTo>
                  <a:cubicBezTo>
                    <a:pt x="14203" y="20632"/>
                    <a:pt x="14222" y="20578"/>
                    <a:pt x="14237" y="20520"/>
                  </a:cubicBezTo>
                  <a:cubicBezTo>
                    <a:pt x="14243" y="20498"/>
                    <a:pt x="14248" y="20477"/>
                    <a:pt x="14252" y="20455"/>
                  </a:cubicBezTo>
                  <a:cubicBezTo>
                    <a:pt x="14279" y="20347"/>
                    <a:pt x="14298" y="20239"/>
                    <a:pt x="14312" y="20130"/>
                  </a:cubicBezTo>
                  <a:cubicBezTo>
                    <a:pt x="14317" y="20095"/>
                    <a:pt x="14320" y="20060"/>
                    <a:pt x="14324" y="20025"/>
                  </a:cubicBezTo>
                  <a:cubicBezTo>
                    <a:pt x="14332" y="19952"/>
                    <a:pt x="14339" y="19879"/>
                    <a:pt x="14342" y="19805"/>
                  </a:cubicBezTo>
                  <a:cubicBezTo>
                    <a:pt x="14344" y="19791"/>
                    <a:pt x="14346" y="19777"/>
                    <a:pt x="14346" y="19763"/>
                  </a:cubicBezTo>
                  <a:cubicBezTo>
                    <a:pt x="14348" y="19718"/>
                    <a:pt x="14346" y="19673"/>
                    <a:pt x="14346" y="19629"/>
                  </a:cubicBezTo>
                  <a:cubicBezTo>
                    <a:pt x="14346" y="19599"/>
                    <a:pt x="14347" y="19570"/>
                    <a:pt x="14346" y="19541"/>
                  </a:cubicBezTo>
                  <a:cubicBezTo>
                    <a:pt x="14344" y="19450"/>
                    <a:pt x="14339" y="19359"/>
                    <a:pt x="14329" y="19270"/>
                  </a:cubicBezTo>
                  <a:lnTo>
                    <a:pt x="14089" y="16965"/>
                  </a:lnTo>
                  <a:lnTo>
                    <a:pt x="14089" y="16965"/>
                  </a:lnTo>
                  <a:cubicBezTo>
                    <a:pt x="14093" y="17001"/>
                    <a:pt x="14094" y="17038"/>
                    <a:pt x="14096" y="17074"/>
                  </a:cubicBezTo>
                  <a:cubicBezTo>
                    <a:pt x="13995" y="15692"/>
                    <a:pt x="13085" y="14463"/>
                    <a:pt x="11632" y="14134"/>
                  </a:cubicBezTo>
                  <a:cubicBezTo>
                    <a:pt x="11390" y="14081"/>
                    <a:pt x="11143" y="14056"/>
                    <a:pt x="10896" y="14056"/>
                  </a:cubicBezTo>
                  <a:cubicBezTo>
                    <a:pt x="10890" y="14056"/>
                    <a:pt x="10884" y="14056"/>
                    <a:pt x="10879" y="14056"/>
                  </a:cubicBezTo>
                  <a:cubicBezTo>
                    <a:pt x="10458" y="14056"/>
                    <a:pt x="10043" y="14120"/>
                    <a:pt x="9628" y="14183"/>
                  </a:cubicBezTo>
                  <a:cubicBezTo>
                    <a:pt x="9215" y="14248"/>
                    <a:pt x="8802" y="14311"/>
                    <a:pt x="8386" y="14312"/>
                  </a:cubicBezTo>
                  <a:cubicBezTo>
                    <a:pt x="8251" y="14312"/>
                    <a:pt x="8115" y="14305"/>
                    <a:pt x="7980" y="14290"/>
                  </a:cubicBezTo>
                  <a:cubicBezTo>
                    <a:pt x="7804" y="14272"/>
                    <a:pt x="7630" y="14230"/>
                    <a:pt x="7464" y="14166"/>
                  </a:cubicBezTo>
                  <a:cubicBezTo>
                    <a:pt x="7466" y="13927"/>
                    <a:pt x="7466" y="13688"/>
                    <a:pt x="7465" y="13451"/>
                  </a:cubicBezTo>
                  <a:lnTo>
                    <a:pt x="7465" y="13364"/>
                  </a:lnTo>
                  <a:cubicBezTo>
                    <a:pt x="7463" y="13059"/>
                    <a:pt x="7458" y="12754"/>
                    <a:pt x="7451" y="12448"/>
                  </a:cubicBezTo>
                  <a:cubicBezTo>
                    <a:pt x="7448" y="12343"/>
                    <a:pt x="7445" y="12239"/>
                    <a:pt x="7442" y="12134"/>
                  </a:cubicBezTo>
                  <a:cubicBezTo>
                    <a:pt x="7436" y="11920"/>
                    <a:pt x="7431" y="11707"/>
                    <a:pt x="7424" y="11493"/>
                  </a:cubicBezTo>
                  <a:cubicBezTo>
                    <a:pt x="7418" y="11267"/>
                    <a:pt x="7411" y="11041"/>
                    <a:pt x="7404" y="10817"/>
                  </a:cubicBezTo>
                  <a:cubicBezTo>
                    <a:pt x="7399" y="10662"/>
                    <a:pt x="7394" y="10507"/>
                    <a:pt x="7391" y="10353"/>
                  </a:cubicBezTo>
                  <a:cubicBezTo>
                    <a:pt x="7385" y="10149"/>
                    <a:pt x="7380" y="9943"/>
                    <a:pt x="7375" y="9741"/>
                  </a:cubicBezTo>
                  <a:cubicBezTo>
                    <a:pt x="7373" y="9632"/>
                    <a:pt x="7370" y="9524"/>
                    <a:pt x="7368" y="9416"/>
                  </a:cubicBezTo>
                  <a:cubicBezTo>
                    <a:pt x="7362" y="9115"/>
                    <a:pt x="7358" y="8812"/>
                    <a:pt x="7357" y="8512"/>
                  </a:cubicBezTo>
                  <a:cubicBezTo>
                    <a:pt x="7356" y="7636"/>
                    <a:pt x="7427" y="6668"/>
                    <a:pt x="7331" y="5752"/>
                  </a:cubicBezTo>
                  <a:lnTo>
                    <a:pt x="7092" y="3466"/>
                  </a:lnTo>
                  <a:lnTo>
                    <a:pt x="7092" y="3466"/>
                  </a:lnTo>
                  <a:cubicBezTo>
                    <a:pt x="7093" y="3476"/>
                    <a:pt x="7093" y="3486"/>
                    <a:pt x="7094" y="3496"/>
                  </a:cubicBezTo>
                  <a:cubicBezTo>
                    <a:pt x="6988" y="2409"/>
                    <a:pt x="6658" y="1392"/>
                    <a:pt x="5707" y="683"/>
                  </a:cubicBezTo>
                  <a:cubicBezTo>
                    <a:pt x="5091" y="224"/>
                    <a:pt x="4367" y="0"/>
                    <a:pt x="3647"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6"/>
            <p:cNvSpPr/>
            <p:nvPr/>
          </p:nvSpPr>
          <p:spPr>
            <a:xfrm>
              <a:off x="3387550" y="1139725"/>
              <a:ext cx="8400" cy="79725"/>
            </a:xfrm>
            <a:custGeom>
              <a:rect b="b" l="l" r="r" t="t"/>
              <a:pathLst>
                <a:path extrusionOk="0" h="3189" w="336">
                  <a:moveTo>
                    <a:pt x="0" y="0"/>
                  </a:moveTo>
                  <a:lnTo>
                    <a:pt x="240" y="2305"/>
                  </a:lnTo>
                  <a:cubicBezTo>
                    <a:pt x="270" y="2587"/>
                    <a:pt x="302" y="2866"/>
                    <a:pt x="330" y="3141"/>
                  </a:cubicBezTo>
                  <a:lnTo>
                    <a:pt x="330" y="3141"/>
                  </a:lnTo>
                  <a:lnTo>
                    <a:pt x="95" y="884"/>
                  </a:lnTo>
                  <a:cubicBezTo>
                    <a:pt x="65" y="594"/>
                    <a:pt x="31" y="298"/>
                    <a:pt x="0" y="0"/>
                  </a:cubicBezTo>
                  <a:close/>
                  <a:moveTo>
                    <a:pt x="330" y="3141"/>
                  </a:moveTo>
                  <a:lnTo>
                    <a:pt x="335" y="3188"/>
                  </a:lnTo>
                  <a:cubicBezTo>
                    <a:pt x="334" y="3172"/>
                    <a:pt x="332" y="3157"/>
                    <a:pt x="330" y="314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6"/>
            <p:cNvSpPr/>
            <p:nvPr/>
          </p:nvSpPr>
          <p:spPr>
            <a:xfrm>
              <a:off x="3387550" y="1139725"/>
              <a:ext cx="8400" cy="79725"/>
            </a:xfrm>
            <a:custGeom>
              <a:rect b="b" l="l" r="r" t="t"/>
              <a:pathLst>
                <a:path extrusionOk="0" h="3189" w="336">
                  <a:moveTo>
                    <a:pt x="0" y="0"/>
                  </a:moveTo>
                  <a:lnTo>
                    <a:pt x="240" y="2305"/>
                  </a:lnTo>
                  <a:cubicBezTo>
                    <a:pt x="270" y="2587"/>
                    <a:pt x="302" y="2866"/>
                    <a:pt x="330" y="3141"/>
                  </a:cubicBezTo>
                  <a:lnTo>
                    <a:pt x="330" y="3141"/>
                  </a:lnTo>
                  <a:lnTo>
                    <a:pt x="95" y="884"/>
                  </a:lnTo>
                  <a:cubicBezTo>
                    <a:pt x="65" y="595"/>
                    <a:pt x="31" y="300"/>
                    <a:pt x="0" y="0"/>
                  </a:cubicBezTo>
                  <a:close/>
                  <a:moveTo>
                    <a:pt x="330" y="3141"/>
                  </a:moveTo>
                  <a:lnTo>
                    <a:pt x="335" y="3188"/>
                  </a:lnTo>
                  <a:cubicBezTo>
                    <a:pt x="334" y="3172"/>
                    <a:pt x="332" y="3157"/>
                    <a:pt x="330" y="314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6"/>
            <p:cNvSpPr/>
            <p:nvPr/>
          </p:nvSpPr>
          <p:spPr>
            <a:xfrm>
              <a:off x="3558425" y="1084525"/>
              <a:ext cx="12725" cy="321050"/>
            </a:xfrm>
            <a:custGeom>
              <a:rect b="b" l="l" r="r" t="t"/>
              <a:pathLst>
                <a:path extrusionOk="0" h="12842" w="509">
                  <a:moveTo>
                    <a:pt x="0" y="1"/>
                  </a:moveTo>
                  <a:cubicBezTo>
                    <a:pt x="95" y="917"/>
                    <a:pt x="26" y="1885"/>
                    <a:pt x="27" y="2761"/>
                  </a:cubicBezTo>
                  <a:cubicBezTo>
                    <a:pt x="32" y="5330"/>
                    <a:pt x="268" y="7966"/>
                    <a:pt x="31" y="10538"/>
                  </a:cubicBezTo>
                  <a:lnTo>
                    <a:pt x="271" y="12841"/>
                  </a:lnTo>
                  <a:cubicBezTo>
                    <a:pt x="509" y="10270"/>
                    <a:pt x="272" y="7634"/>
                    <a:pt x="267" y="5065"/>
                  </a:cubicBezTo>
                  <a:cubicBezTo>
                    <a:pt x="266" y="4190"/>
                    <a:pt x="336" y="3221"/>
                    <a:pt x="241" y="2306"/>
                  </a:cubicBez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6"/>
            <p:cNvSpPr/>
            <p:nvPr/>
          </p:nvSpPr>
          <p:spPr>
            <a:xfrm>
              <a:off x="3558425" y="1084525"/>
              <a:ext cx="10875" cy="288025"/>
            </a:xfrm>
            <a:custGeom>
              <a:rect b="b" l="l" r="r" t="t"/>
              <a:pathLst>
                <a:path extrusionOk="0" h="11521" w="435">
                  <a:moveTo>
                    <a:pt x="0" y="1"/>
                  </a:moveTo>
                  <a:lnTo>
                    <a:pt x="1" y="10"/>
                  </a:lnTo>
                  <a:lnTo>
                    <a:pt x="1" y="10"/>
                  </a:lnTo>
                  <a:cubicBezTo>
                    <a:pt x="1" y="7"/>
                    <a:pt x="1" y="4"/>
                    <a:pt x="0" y="1"/>
                  </a:cubicBezTo>
                  <a:close/>
                  <a:moveTo>
                    <a:pt x="1" y="10"/>
                  </a:moveTo>
                  <a:lnTo>
                    <a:pt x="1" y="10"/>
                  </a:lnTo>
                  <a:cubicBezTo>
                    <a:pt x="96" y="924"/>
                    <a:pt x="26" y="1888"/>
                    <a:pt x="28" y="2761"/>
                  </a:cubicBezTo>
                  <a:cubicBezTo>
                    <a:pt x="32" y="4892"/>
                    <a:pt x="195" y="7069"/>
                    <a:pt x="115" y="9217"/>
                  </a:cubicBezTo>
                  <a:lnTo>
                    <a:pt x="354" y="11520"/>
                  </a:lnTo>
                  <a:cubicBezTo>
                    <a:pt x="434" y="9373"/>
                    <a:pt x="271" y="7195"/>
                    <a:pt x="267" y="5065"/>
                  </a:cubicBezTo>
                  <a:cubicBezTo>
                    <a:pt x="266" y="4190"/>
                    <a:pt x="336" y="3221"/>
                    <a:pt x="241" y="2306"/>
                  </a:cubicBezTo>
                  <a:lnTo>
                    <a:pt x="1" y="1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6"/>
            <p:cNvSpPr/>
            <p:nvPr/>
          </p:nvSpPr>
          <p:spPr>
            <a:xfrm>
              <a:off x="3559150" y="1314900"/>
              <a:ext cx="8125" cy="90675"/>
            </a:xfrm>
            <a:custGeom>
              <a:rect b="b" l="l" r="r" t="t"/>
              <a:pathLst>
                <a:path extrusionOk="0" h="3627" w="325">
                  <a:moveTo>
                    <a:pt x="84" y="0"/>
                  </a:moveTo>
                  <a:cubicBezTo>
                    <a:pt x="68" y="442"/>
                    <a:pt x="41" y="883"/>
                    <a:pt x="0" y="1322"/>
                  </a:cubicBezTo>
                  <a:lnTo>
                    <a:pt x="241" y="3626"/>
                  </a:lnTo>
                  <a:cubicBezTo>
                    <a:pt x="281" y="3188"/>
                    <a:pt x="308" y="2747"/>
                    <a:pt x="325" y="2305"/>
                  </a:cubicBezTo>
                  <a:lnTo>
                    <a:pt x="8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6"/>
            <p:cNvSpPr/>
            <p:nvPr/>
          </p:nvSpPr>
          <p:spPr>
            <a:xfrm>
              <a:off x="3369325" y="998300"/>
              <a:ext cx="372575" cy="531125"/>
            </a:xfrm>
            <a:custGeom>
              <a:rect b="b" l="l" r="r" t="t"/>
              <a:pathLst>
                <a:path extrusionOk="0" h="21245" w="14903">
                  <a:moveTo>
                    <a:pt x="4117" y="0"/>
                  </a:moveTo>
                  <a:cubicBezTo>
                    <a:pt x="4115" y="0"/>
                    <a:pt x="4113" y="0"/>
                    <a:pt x="4111" y="0"/>
                  </a:cubicBezTo>
                  <a:cubicBezTo>
                    <a:pt x="3148" y="0"/>
                    <a:pt x="2229" y="405"/>
                    <a:pt x="1580" y="1115"/>
                  </a:cubicBezTo>
                  <a:cubicBezTo>
                    <a:pt x="0" y="2835"/>
                    <a:pt x="855" y="5611"/>
                    <a:pt x="909" y="7682"/>
                  </a:cubicBezTo>
                  <a:cubicBezTo>
                    <a:pt x="987" y="10462"/>
                    <a:pt x="792" y="13246"/>
                    <a:pt x="950" y="16024"/>
                  </a:cubicBezTo>
                  <a:cubicBezTo>
                    <a:pt x="1050" y="17747"/>
                    <a:pt x="1282" y="19735"/>
                    <a:pt x="3024" y="20585"/>
                  </a:cubicBezTo>
                  <a:cubicBezTo>
                    <a:pt x="4053" y="21087"/>
                    <a:pt x="5390" y="21245"/>
                    <a:pt x="6742" y="21245"/>
                  </a:cubicBezTo>
                  <a:cubicBezTo>
                    <a:pt x="6747" y="21245"/>
                    <a:pt x="6752" y="21245"/>
                    <a:pt x="6757" y="21245"/>
                  </a:cubicBezTo>
                  <a:cubicBezTo>
                    <a:pt x="8101" y="21244"/>
                    <a:pt x="9460" y="21086"/>
                    <a:pt x="10546" y="20955"/>
                  </a:cubicBezTo>
                  <a:cubicBezTo>
                    <a:pt x="12247" y="20750"/>
                    <a:pt x="14062" y="19960"/>
                    <a:pt x="14485" y="18153"/>
                  </a:cubicBezTo>
                  <a:cubicBezTo>
                    <a:pt x="14903" y="16378"/>
                    <a:pt x="13930" y="14549"/>
                    <a:pt x="12105" y="14136"/>
                  </a:cubicBezTo>
                  <a:cubicBezTo>
                    <a:pt x="11863" y="14083"/>
                    <a:pt x="11616" y="14058"/>
                    <a:pt x="11370" y="14058"/>
                  </a:cubicBezTo>
                  <a:cubicBezTo>
                    <a:pt x="11364" y="14058"/>
                    <a:pt x="11358" y="14058"/>
                    <a:pt x="11353" y="14058"/>
                  </a:cubicBezTo>
                  <a:cubicBezTo>
                    <a:pt x="10931" y="14059"/>
                    <a:pt x="10516" y="14124"/>
                    <a:pt x="10102" y="14186"/>
                  </a:cubicBezTo>
                  <a:cubicBezTo>
                    <a:pt x="9689" y="14249"/>
                    <a:pt x="9275" y="14313"/>
                    <a:pt x="8859" y="14313"/>
                  </a:cubicBezTo>
                  <a:cubicBezTo>
                    <a:pt x="8724" y="14313"/>
                    <a:pt x="8589" y="14306"/>
                    <a:pt x="8454" y="14292"/>
                  </a:cubicBezTo>
                  <a:cubicBezTo>
                    <a:pt x="8091" y="14252"/>
                    <a:pt x="7813" y="14143"/>
                    <a:pt x="7595" y="13987"/>
                  </a:cubicBezTo>
                  <a:cubicBezTo>
                    <a:pt x="7832" y="11415"/>
                    <a:pt x="7596" y="8778"/>
                    <a:pt x="7592" y="6210"/>
                  </a:cubicBezTo>
                  <a:cubicBezTo>
                    <a:pt x="7589" y="4312"/>
                    <a:pt x="7920" y="1981"/>
                    <a:pt x="6181" y="686"/>
                  </a:cubicBezTo>
                  <a:cubicBezTo>
                    <a:pt x="5584" y="241"/>
                    <a:pt x="4861" y="0"/>
                    <a:pt x="411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6"/>
            <p:cNvSpPr/>
            <p:nvPr/>
          </p:nvSpPr>
          <p:spPr>
            <a:xfrm>
              <a:off x="3394750" y="1421200"/>
              <a:ext cx="345650" cy="165825"/>
            </a:xfrm>
            <a:custGeom>
              <a:rect b="b" l="l" r="r" t="t"/>
              <a:pathLst>
                <a:path extrusionOk="0" h="6633" w="13826">
                  <a:moveTo>
                    <a:pt x="1" y="0"/>
                  </a:moveTo>
                  <a:lnTo>
                    <a:pt x="241" y="2304"/>
                  </a:lnTo>
                  <a:cubicBezTo>
                    <a:pt x="394" y="3776"/>
                    <a:pt x="799" y="5268"/>
                    <a:pt x="2248" y="5973"/>
                  </a:cubicBezTo>
                  <a:cubicBezTo>
                    <a:pt x="3272" y="6474"/>
                    <a:pt x="4602" y="6633"/>
                    <a:pt x="5949" y="6633"/>
                  </a:cubicBezTo>
                  <a:cubicBezTo>
                    <a:pt x="5959" y="6633"/>
                    <a:pt x="5969" y="6633"/>
                    <a:pt x="5979" y="6632"/>
                  </a:cubicBezTo>
                  <a:cubicBezTo>
                    <a:pt x="7323" y="6631"/>
                    <a:pt x="8682" y="6474"/>
                    <a:pt x="9768" y="6343"/>
                  </a:cubicBezTo>
                  <a:cubicBezTo>
                    <a:pt x="11469" y="6139"/>
                    <a:pt x="13284" y="5349"/>
                    <a:pt x="13708" y="3541"/>
                  </a:cubicBezTo>
                  <a:cubicBezTo>
                    <a:pt x="13800" y="3153"/>
                    <a:pt x="13826" y="2752"/>
                    <a:pt x="13785" y="2355"/>
                  </a:cubicBezTo>
                  <a:lnTo>
                    <a:pt x="13545" y="51"/>
                  </a:lnTo>
                  <a:lnTo>
                    <a:pt x="13545" y="51"/>
                  </a:lnTo>
                  <a:cubicBezTo>
                    <a:pt x="13586" y="448"/>
                    <a:pt x="13559" y="848"/>
                    <a:pt x="13468" y="1237"/>
                  </a:cubicBezTo>
                  <a:cubicBezTo>
                    <a:pt x="13044" y="3044"/>
                    <a:pt x="11229" y="3834"/>
                    <a:pt x="9527" y="4039"/>
                  </a:cubicBezTo>
                  <a:cubicBezTo>
                    <a:pt x="8442" y="4170"/>
                    <a:pt x="7083" y="4328"/>
                    <a:pt x="5739" y="4329"/>
                  </a:cubicBezTo>
                  <a:cubicBezTo>
                    <a:pt x="5734" y="4329"/>
                    <a:pt x="5729" y="4329"/>
                    <a:pt x="5724" y="4329"/>
                  </a:cubicBezTo>
                  <a:cubicBezTo>
                    <a:pt x="4372" y="4329"/>
                    <a:pt x="3035" y="4171"/>
                    <a:pt x="2007" y="3669"/>
                  </a:cubicBezTo>
                  <a:cubicBezTo>
                    <a:pt x="559" y="2963"/>
                    <a:pt x="154" y="1473"/>
                    <a:pt x="1"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6"/>
            <p:cNvSpPr/>
            <p:nvPr/>
          </p:nvSpPr>
          <p:spPr>
            <a:xfrm>
              <a:off x="3733350" y="1422450"/>
              <a:ext cx="6575" cy="70000"/>
            </a:xfrm>
            <a:custGeom>
              <a:rect b="b" l="l" r="r" t="t"/>
              <a:pathLst>
                <a:path extrusionOk="0" h="2800" w="263">
                  <a:moveTo>
                    <a:pt x="1" y="1"/>
                  </a:moveTo>
                  <a:cubicBezTo>
                    <a:pt x="18" y="165"/>
                    <a:pt x="23" y="330"/>
                    <a:pt x="17" y="494"/>
                  </a:cubicBezTo>
                  <a:lnTo>
                    <a:pt x="257" y="2799"/>
                  </a:lnTo>
                  <a:cubicBezTo>
                    <a:pt x="263" y="2635"/>
                    <a:pt x="258" y="2469"/>
                    <a:pt x="241" y="2305"/>
                  </a:cubicBezTo>
                  <a:lnTo>
                    <a:pt x="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6"/>
            <p:cNvSpPr/>
            <p:nvPr/>
          </p:nvSpPr>
          <p:spPr>
            <a:xfrm>
              <a:off x="3731025" y="1434800"/>
              <a:ext cx="8750" cy="76600"/>
            </a:xfrm>
            <a:custGeom>
              <a:rect b="b" l="l" r="r" t="t"/>
              <a:pathLst>
                <a:path extrusionOk="0" h="3064" w="350">
                  <a:moveTo>
                    <a:pt x="110" y="0"/>
                  </a:moveTo>
                  <a:cubicBezTo>
                    <a:pt x="101" y="233"/>
                    <a:pt x="70" y="465"/>
                    <a:pt x="17" y="693"/>
                  </a:cubicBezTo>
                  <a:cubicBezTo>
                    <a:pt x="11" y="715"/>
                    <a:pt x="6" y="737"/>
                    <a:pt x="0" y="758"/>
                  </a:cubicBezTo>
                  <a:lnTo>
                    <a:pt x="240" y="3063"/>
                  </a:lnTo>
                  <a:cubicBezTo>
                    <a:pt x="246" y="3041"/>
                    <a:pt x="251" y="3019"/>
                    <a:pt x="257" y="2997"/>
                  </a:cubicBezTo>
                  <a:cubicBezTo>
                    <a:pt x="310" y="2770"/>
                    <a:pt x="341" y="2538"/>
                    <a:pt x="350" y="2305"/>
                  </a:cubicBezTo>
                  <a:lnTo>
                    <a:pt x="11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6"/>
            <p:cNvSpPr/>
            <p:nvPr/>
          </p:nvSpPr>
          <p:spPr>
            <a:xfrm>
              <a:off x="3725800" y="1453750"/>
              <a:ext cx="11250" cy="72000"/>
            </a:xfrm>
            <a:custGeom>
              <a:rect b="b" l="l" r="r" t="t"/>
              <a:pathLst>
                <a:path extrusionOk="0" h="2880" w="450">
                  <a:moveTo>
                    <a:pt x="209" y="0"/>
                  </a:moveTo>
                  <a:cubicBezTo>
                    <a:pt x="159" y="198"/>
                    <a:pt x="89" y="391"/>
                    <a:pt x="0" y="574"/>
                  </a:cubicBezTo>
                  <a:lnTo>
                    <a:pt x="240" y="2879"/>
                  </a:lnTo>
                  <a:cubicBezTo>
                    <a:pt x="329" y="2695"/>
                    <a:pt x="399" y="2502"/>
                    <a:pt x="449" y="2305"/>
                  </a:cubicBezTo>
                  <a:lnTo>
                    <a:pt x="20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6"/>
            <p:cNvSpPr/>
            <p:nvPr/>
          </p:nvSpPr>
          <p:spPr>
            <a:xfrm>
              <a:off x="3717050" y="1468100"/>
              <a:ext cx="14775" cy="71575"/>
            </a:xfrm>
            <a:custGeom>
              <a:rect b="b" l="l" r="r" t="t"/>
              <a:pathLst>
                <a:path extrusionOk="0" h="2863" w="591">
                  <a:moveTo>
                    <a:pt x="350" y="0"/>
                  </a:moveTo>
                  <a:cubicBezTo>
                    <a:pt x="254" y="198"/>
                    <a:pt x="136" y="386"/>
                    <a:pt x="1" y="558"/>
                  </a:cubicBezTo>
                  <a:lnTo>
                    <a:pt x="241" y="2862"/>
                  </a:lnTo>
                  <a:cubicBezTo>
                    <a:pt x="377" y="2689"/>
                    <a:pt x="494" y="2503"/>
                    <a:pt x="590" y="2305"/>
                  </a:cubicBezTo>
                  <a:lnTo>
                    <a:pt x="350" y="1"/>
                  </a:lnTo>
                  <a:lnTo>
                    <a:pt x="35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6"/>
            <p:cNvSpPr/>
            <p:nvPr/>
          </p:nvSpPr>
          <p:spPr>
            <a:xfrm>
              <a:off x="3394750" y="1421175"/>
              <a:ext cx="328325" cy="165850"/>
            </a:xfrm>
            <a:custGeom>
              <a:rect b="b" l="l" r="r" t="t"/>
              <a:pathLst>
                <a:path extrusionOk="0" h="6634" w="13133">
                  <a:moveTo>
                    <a:pt x="0" y="0"/>
                  </a:moveTo>
                  <a:lnTo>
                    <a:pt x="241" y="2305"/>
                  </a:lnTo>
                  <a:cubicBezTo>
                    <a:pt x="394" y="3777"/>
                    <a:pt x="799" y="5269"/>
                    <a:pt x="2248" y="5974"/>
                  </a:cubicBezTo>
                  <a:cubicBezTo>
                    <a:pt x="3272" y="6475"/>
                    <a:pt x="4602" y="6634"/>
                    <a:pt x="5949" y="6634"/>
                  </a:cubicBezTo>
                  <a:cubicBezTo>
                    <a:pt x="5959" y="6634"/>
                    <a:pt x="5969" y="6634"/>
                    <a:pt x="5979" y="6633"/>
                  </a:cubicBezTo>
                  <a:cubicBezTo>
                    <a:pt x="7323" y="6632"/>
                    <a:pt x="8682" y="6475"/>
                    <a:pt x="9768" y="6344"/>
                  </a:cubicBezTo>
                  <a:cubicBezTo>
                    <a:pt x="11033" y="6192"/>
                    <a:pt x="12361" y="5716"/>
                    <a:pt x="13133" y="4739"/>
                  </a:cubicBezTo>
                  <a:lnTo>
                    <a:pt x="12893" y="2435"/>
                  </a:lnTo>
                  <a:cubicBezTo>
                    <a:pt x="12120" y="3411"/>
                    <a:pt x="10793" y="3888"/>
                    <a:pt x="9527" y="4039"/>
                  </a:cubicBezTo>
                  <a:cubicBezTo>
                    <a:pt x="8442" y="4171"/>
                    <a:pt x="7083" y="4327"/>
                    <a:pt x="5739" y="4330"/>
                  </a:cubicBezTo>
                  <a:cubicBezTo>
                    <a:pt x="5734" y="4330"/>
                    <a:pt x="5729" y="4330"/>
                    <a:pt x="5724" y="4330"/>
                  </a:cubicBezTo>
                  <a:cubicBezTo>
                    <a:pt x="4372" y="4330"/>
                    <a:pt x="3035" y="4172"/>
                    <a:pt x="2007" y="3670"/>
                  </a:cubicBezTo>
                  <a:cubicBezTo>
                    <a:pt x="559" y="2963"/>
                    <a:pt x="154" y="1473"/>
                    <a:pt x="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6"/>
            <p:cNvSpPr/>
            <p:nvPr/>
          </p:nvSpPr>
          <p:spPr>
            <a:xfrm>
              <a:off x="3410000" y="1061600"/>
              <a:ext cx="130175" cy="145625"/>
            </a:xfrm>
            <a:custGeom>
              <a:rect b="b" l="l" r="r" t="t"/>
              <a:pathLst>
                <a:path extrusionOk="0" h="5825" w="5207">
                  <a:moveTo>
                    <a:pt x="4709" y="1"/>
                  </a:moveTo>
                  <a:cubicBezTo>
                    <a:pt x="4580" y="1"/>
                    <a:pt x="4453" y="55"/>
                    <a:pt x="4376" y="179"/>
                  </a:cubicBezTo>
                  <a:cubicBezTo>
                    <a:pt x="3849" y="1032"/>
                    <a:pt x="3165" y="1867"/>
                    <a:pt x="2495" y="2609"/>
                  </a:cubicBezTo>
                  <a:cubicBezTo>
                    <a:pt x="1844" y="3330"/>
                    <a:pt x="1037" y="3915"/>
                    <a:pt x="411" y="4646"/>
                  </a:cubicBezTo>
                  <a:cubicBezTo>
                    <a:pt x="0" y="5126"/>
                    <a:pt x="354" y="5824"/>
                    <a:pt x="893" y="5824"/>
                  </a:cubicBezTo>
                  <a:cubicBezTo>
                    <a:pt x="1004" y="5824"/>
                    <a:pt x="1123" y="5795"/>
                    <a:pt x="1245" y="5727"/>
                  </a:cubicBezTo>
                  <a:cubicBezTo>
                    <a:pt x="3150" y="4672"/>
                    <a:pt x="4322" y="2410"/>
                    <a:pt x="5094" y="483"/>
                  </a:cubicBezTo>
                  <a:cubicBezTo>
                    <a:pt x="5207" y="202"/>
                    <a:pt x="4957" y="1"/>
                    <a:pt x="470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6"/>
            <p:cNvSpPr/>
            <p:nvPr/>
          </p:nvSpPr>
          <p:spPr>
            <a:xfrm>
              <a:off x="3416250" y="1270650"/>
              <a:ext cx="142675" cy="133275"/>
            </a:xfrm>
            <a:custGeom>
              <a:rect b="b" l="l" r="r" t="t"/>
              <a:pathLst>
                <a:path extrusionOk="0" h="5331" w="5707">
                  <a:moveTo>
                    <a:pt x="5125" y="0"/>
                  </a:moveTo>
                  <a:cubicBezTo>
                    <a:pt x="4999" y="0"/>
                    <a:pt x="4870" y="52"/>
                    <a:pt x="4777" y="178"/>
                  </a:cubicBezTo>
                  <a:cubicBezTo>
                    <a:pt x="4136" y="1044"/>
                    <a:pt x="3289" y="1757"/>
                    <a:pt x="2475" y="2457"/>
                  </a:cubicBezTo>
                  <a:cubicBezTo>
                    <a:pt x="1752" y="3081"/>
                    <a:pt x="805" y="3584"/>
                    <a:pt x="277" y="4388"/>
                  </a:cubicBezTo>
                  <a:cubicBezTo>
                    <a:pt x="0" y="4806"/>
                    <a:pt x="382" y="5331"/>
                    <a:pt x="831" y="5331"/>
                  </a:cubicBezTo>
                  <a:cubicBezTo>
                    <a:pt x="881" y="5331"/>
                    <a:pt x="933" y="5324"/>
                    <a:pt x="984" y="5310"/>
                  </a:cubicBezTo>
                  <a:cubicBezTo>
                    <a:pt x="2000" y="5028"/>
                    <a:pt x="2827" y="4045"/>
                    <a:pt x="3511" y="3287"/>
                  </a:cubicBezTo>
                  <a:cubicBezTo>
                    <a:pt x="4262" y="2454"/>
                    <a:pt x="4838" y="1503"/>
                    <a:pt x="5488" y="593"/>
                  </a:cubicBezTo>
                  <a:cubicBezTo>
                    <a:pt x="5706" y="288"/>
                    <a:pt x="5422" y="0"/>
                    <a:pt x="512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6"/>
            <p:cNvSpPr/>
            <p:nvPr/>
          </p:nvSpPr>
          <p:spPr>
            <a:xfrm>
              <a:off x="3531625" y="1375825"/>
              <a:ext cx="151750" cy="146500"/>
            </a:xfrm>
            <a:custGeom>
              <a:rect b="b" l="l" r="r" t="t"/>
              <a:pathLst>
                <a:path extrusionOk="0" h="5860" w="6070">
                  <a:moveTo>
                    <a:pt x="5520" y="0"/>
                  </a:moveTo>
                  <a:cubicBezTo>
                    <a:pt x="5394" y="0"/>
                    <a:pt x="5264" y="59"/>
                    <a:pt x="5171" y="199"/>
                  </a:cubicBezTo>
                  <a:cubicBezTo>
                    <a:pt x="4535" y="1152"/>
                    <a:pt x="3724" y="2007"/>
                    <a:pt x="2856" y="2753"/>
                  </a:cubicBezTo>
                  <a:cubicBezTo>
                    <a:pt x="2061" y="3435"/>
                    <a:pt x="1008" y="4025"/>
                    <a:pt x="346" y="4832"/>
                  </a:cubicBezTo>
                  <a:cubicBezTo>
                    <a:pt x="0" y="5255"/>
                    <a:pt x="261" y="5859"/>
                    <a:pt x="780" y="5859"/>
                  </a:cubicBezTo>
                  <a:cubicBezTo>
                    <a:pt x="829" y="5859"/>
                    <a:pt x="881" y="5854"/>
                    <a:pt x="934" y="5842"/>
                  </a:cubicBezTo>
                  <a:cubicBezTo>
                    <a:pt x="2042" y="5602"/>
                    <a:pt x="3132" y="4582"/>
                    <a:pt x="3853" y="3750"/>
                  </a:cubicBezTo>
                  <a:cubicBezTo>
                    <a:pt x="4683" y="2794"/>
                    <a:pt x="5322" y="1748"/>
                    <a:pt x="5898" y="624"/>
                  </a:cubicBezTo>
                  <a:cubicBezTo>
                    <a:pt x="6070" y="290"/>
                    <a:pt x="5802" y="0"/>
                    <a:pt x="552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6"/>
            <p:cNvSpPr/>
            <p:nvPr/>
          </p:nvSpPr>
          <p:spPr>
            <a:xfrm>
              <a:off x="3428175" y="1235700"/>
              <a:ext cx="33600" cy="32775"/>
            </a:xfrm>
            <a:custGeom>
              <a:rect b="b" l="l" r="r" t="t"/>
              <a:pathLst>
                <a:path extrusionOk="0" h="1311" w="1344">
                  <a:moveTo>
                    <a:pt x="672" y="0"/>
                  </a:moveTo>
                  <a:cubicBezTo>
                    <a:pt x="329" y="0"/>
                    <a:pt x="0" y="301"/>
                    <a:pt x="16" y="655"/>
                  </a:cubicBezTo>
                  <a:cubicBezTo>
                    <a:pt x="33" y="1009"/>
                    <a:pt x="304" y="1310"/>
                    <a:pt x="672" y="1310"/>
                  </a:cubicBezTo>
                  <a:cubicBezTo>
                    <a:pt x="1014" y="1310"/>
                    <a:pt x="1343" y="1009"/>
                    <a:pt x="1327" y="655"/>
                  </a:cubicBezTo>
                  <a:cubicBezTo>
                    <a:pt x="1311" y="301"/>
                    <a:pt x="1039" y="0"/>
                    <a:pt x="67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6"/>
            <p:cNvSpPr/>
            <p:nvPr/>
          </p:nvSpPr>
          <p:spPr>
            <a:xfrm>
              <a:off x="3468375" y="1202850"/>
              <a:ext cx="32875" cy="32050"/>
            </a:xfrm>
            <a:custGeom>
              <a:rect b="b" l="l" r="r" t="t"/>
              <a:pathLst>
                <a:path extrusionOk="0" h="1282" w="1315">
                  <a:moveTo>
                    <a:pt x="657" y="0"/>
                  </a:moveTo>
                  <a:cubicBezTo>
                    <a:pt x="322" y="0"/>
                    <a:pt x="0" y="294"/>
                    <a:pt x="16" y="641"/>
                  </a:cubicBezTo>
                  <a:cubicBezTo>
                    <a:pt x="32" y="987"/>
                    <a:pt x="298" y="1282"/>
                    <a:pt x="657" y="1282"/>
                  </a:cubicBezTo>
                  <a:cubicBezTo>
                    <a:pt x="993" y="1282"/>
                    <a:pt x="1314" y="987"/>
                    <a:pt x="1299" y="641"/>
                  </a:cubicBezTo>
                  <a:cubicBezTo>
                    <a:pt x="1283" y="294"/>
                    <a:pt x="1018" y="0"/>
                    <a:pt x="65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6"/>
            <p:cNvSpPr/>
            <p:nvPr/>
          </p:nvSpPr>
          <p:spPr>
            <a:xfrm>
              <a:off x="3512275" y="1147075"/>
              <a:ext cx="31425" cy="30675"/>
            </a:xfrm>
            <a:custGeom>
              <a:rect b="b" l="l" r="r" t="t"/>
              <a:pathLst>
                <a:path extrusionOk="0" h="1227" w="1257">
                  <a:moveTo>
                    <a:pt x="629" y="1"/>
                  </a:moveTo>
                  <a:cubicBezTo>
                    <a:pt x="308" y="1"/>
                    <a:pt x="0" y="283"/>
                    <a:pt x="15" y="613"/>
                  </a:cubicBezTo>
                  <a:cubicBezTo>
                    <a:pt x="30" y="945"/>
                    <a:pt x="285" y="1227"/>
                    <a:pt x="629" y="1227"/>
                  </a:cubicBezTo>
                  <a:cubicBezTo>
                    <a:pt x="949" y="1227"/>
                    <a:pt x="1257" y="945"/>
                    <a:pt x="1241" y="613"/>
                  </a:cubicBezTo>
                  <a:cubicBezTo>
                    <a:pt x="1227" y="283"/>
                    <a:pt x="972" y="1"/>
                    <a:pt x="62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6"/>
            <p:cNvSpPr/>
            <p:nvPr/>
          </p:nvSpPr>
          <p:spPr>
            <a:xfrm>
              <a:off x="3407550" y="1108800"/>
              <a:ext cx="35000" cy="34200"/>
            </a:xfrm>
            <a:custGeom>
              <a:rect b="b" l="l" r="r" t="t"/>
              <a:pathLst>
                <a:path extrusionOk="0" h="1368" w="1400">
                  <a:moveTo>
                    <a:pt x="700" y="0"/>
                  </a:moveTo>
                  <a:cubicBezTo>
                    <a:pt x="342" y="0"/>
                    <a:pt x="0" y="315"/>
                    <a:pt x="17" y="684"/>
                  </a:cubicBezTo>
                  <a:cubicBezTo>
                    <a:pt x="33" y="1052"/>
                    <a:pt x="317" y="1367"/>
                    <a:pt x="700" y="1367"/>
                  </a:cubicBezTo>
                  <a:cubicBezTo>
                    <a:pt x="1057" y="1367"/>
                    <a:pt x="1399" y="1052"/>
                    <a:pt x="1384" y="684"/>
                  </a:cubicBezTo>
                  <a:cubicBezTo>
                    <a:pt x="1367" y="315"/>
                    <a:pt x="1084" y="0"/>
                    <a:pt x="70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6"/>
            <p:cNvSpPr/>
            <p:nvPr/>
          </p:nvSpPr>
          <p:spPr>
            <a:xfrm>
              <a:off x="3447425" y="1075550"/>
              <a:ext cx="28300" cy="27625"/>
            </a:xfrm>
            <a:custGeom>
              <a:rect b="b" l="l" r="r" t="t"/>
              <a:pathLst>
                <a:path extrusionOk="0" h="1105" w="1132">
                  <a:moveTo>
                    <a:pt x="566" y="1"/>
                  </a:moveTo>
                  <a:cubicBezTo>
                    <a:pt x="276" y="1"/>
                    <a:pt x="0" y="254"/>
                    <a:pt x="13" y="552"/>
                  </a:cubicBezTo>
                  <a:cubicBezTo>
                    <a:pt x="27" y="851"/>
                    <a:pt x="256" y="1105"/>
                    <a:pt x="566" y="1105"/>
                  </a:cubicBezTo>
                  <a:cubicBezTo>
                    <a:pt x="854" y="1105"/>
                    <a:pt x="1132" y="851"/>
                    <a:pt x="1118" y="552"/>
                  </a:cubicBezTo>
                  <a:cubicBezTo>
                    <a:pt x="1105" y="254"/>
                    <a:pt x="876" y="1"/>
                    <a:pt x="56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6"/>
            <p:cNvSpPr/>
            <p:nvPr/>
          </p:nvSpPr>
          <p:spPr>
            <a:xfrm>
              <a:off x="3484625" y="1041250"/>
              <a:ext cx="25300" cy="23225"/>
            </a:xfrm>
            <a:custGeom>
              <a:rect b="b" l="l" r="r" t="t"/>
              <a:pathLst>
                <a:path extrusionOk="0" h="929" w="1012">
                  <a:moveTo>
                    <a:pt x="507" y="1"/>
                  </a:moveTo>
                  <a:cubicBezTo>
                    <a:pt x="242" y="1"/>
                    <a:pt x="0" y="164"/>
                    <a:pt x="0" y="464"/>
                  </a:cubicBezTo>
                  <a:cubicBezTo>
                    <a:pt x="1" y="588"/>
                    <a:pt x="52" y="709"/>
                    <a:pt x="138" y="797"/>
                  </a:cubicBezTo>
                  <a:cubicBezTo>
                    <a:pt x="236" y="895"/>
                    <a:pt x="349" y="929"/>
                    <a:pt x="471" y="929"/>
                  </a:cubicBezTo>
                  <a:cubicBezTo>
                    <a:pt x="513" y="929"/>
                    <a:pt x="555" y="925"/>
                    <a:pt x="598" y="919"/>
                  </a:cubicBezTo>
                  <a:lnTo>
                    <a:pt x="663" y="910"/>
                  </a:lnTo>
                  <a:cubicBezTo>
                    <a:pt x="854" y="884"/>
                    <a:pt x="1012" y="647"/>
                    <a:pt x="1003" y="464"/>
                  </a:cubicBezTo>
                  <a:cubicBezTo>
                    <a:pt x="994" y="277"/>
                    <a:pt x="866" y="46"/>
                    <a:pt x="663" y="17"/>
                  </a:cubicBezTo>
                  <a:lnTo>
                    <a:pt x="598" y="7"/>
                  </a:lnTo>
                  <a:cubicBezTo>
                    <a:pt x="568" y="3"/>
                    <a:pt x="537" y="1"/>
                    <a:pt x="50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6"/>
            <p:cNvSpPr/>
            <p:nvPr/>
          </p:nvSpPr>
          <p:spPr>
            <a:xfrm>
              <a:off x="3436075" y="1419000"/>
              <a:ext cx="39500" cy="34725"/>
            </a:xfrm>
            <a:custGeom>
              <a:rect b="b" l="l" r="r" t="t"/>
              <a:pathLst>
                <a:path extrusionOk="0" h="1389" w="1580">
                  <a:moveTo>
                    <a:pt x="885" y="1"/>
                  </a:moveTo>
                  <a:cubicBezTo>
                    <a:pt x="825" y="1"/>
                    <a:pt x="764" y="9"/>
                    <a:pt x="703" y="27"/>
                  </a:cubicBezTo>
                  <a:lnTo>
                    <a:pt x="642" y="45"/>
                  </a:lnTo>
                  <a:cubicBezTo>
                    <a:pt x="1" y="234"/>
                    <a:pt x="0" y="1156"/>
                    <a:pt x="642" y="1345"/>
                  </a:cubicBezTo>
                  <a:lnTo>
                    <a:pt x="703" y="1363"/>
                  </a:lnTo>
                  <a:cubicBezTo>
                    <a:pt x="764" y="1380"/>
                    <a:pt x="825" y="1389"/>
                    <a:pt x="885" y="1389"/>
                  </a:cubicBezTo>
                  <a:cubicBezTo>
                    <a:pt x="1252" y="1389"/>
                    <a:pt x="1580" y="1076"/>
                    <a:pt x="1580" y="695"/>
                  </a:cubicBezTo>
                  <a:cubicBezTo>
                    <a:pt x="1580" y="314"/>
                    <a:pt x="1252" y="1"/>
                    <a:pt x="88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6"/>
            <p:cNvSpPr/>
            <p:nvPr/>
          </p:nvSpPr>
          <p:spPr>
            <a:xfrm>
              <a:off x="3478700" y="1387475"/>
              <a:ext cx="32150" cy="31400"/>
            </a:xfrm>
            <a:custGeom>
              <a:rect b="b" l="l" r="r" t="t"/>
              <a:pathLst>
                <a:path extrusionOk="0" h="1256" w="1286">
                  <a:moveTo>
                    <a:pt x="643" y="0"/>
                  </a:moveTo>
                  <a:cubicBezTo>
                    <a:pt x="315" y="0"/>
                    <a:pt x="1" y="289"/>
                    <a:pt x="16" y="627"/>
                  </a:cubicBezTo>
                  <a:cubicBezTo>
                    <a:pt x="31" y="966"/>
                    <a:pt x="291" y="1256"/>
                    <a:pt x="643" y="1256"/>
                  </a:cubicBezTo>
                  <a:cubicBezTo>
                    <a:pt x="971" y="1256"/>
                    <a:pt x="1286" y="966"/>
                    <a:pt x="1270" y="627"/>
                  </a:cubicBezTo>
                  <a:cubicBezTo>
                    <a:pt x="1255" y="289"/>
                    <a:pt x="995" y="0"/>
                    <a:pt x="64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6"/>
            <p:cNvSpPr/>
            <p:nvPr/>
          </p:nvSpPr>
          <p:spPr>
            <a:xfrm>
              <a:off x="3514250" y="1345475"/>
              <a:ext cx="37450" cy="29050"/>
            </a:xfrm>
            <a:custGeom>
              <a:rect b="b" l="l" r="r" t="t"/>
              <a:pathLst>
                <a:path extrusionOk="0" h="1162" w="1498">
                  <a:moveTo>
                    <a:pt x="749" y="0"/>
                  </a:moveTo>
                  <a:cubicBezTo>
                    <a:pt x="2" y="0"/>
                    <a:pt x="1" y="1162"/>
                    <a:pt x="749" y="1162"/>
                  </a:cubicBezTo>
                  <a:cubicBezTo>
                    <a:pt x="1497" y="1162"/>
                    <a:pt x="1497" y="0"/>
                    <a:pt x="74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6"/>
            <p:cNvSpPr/>
            <p:nvPr/>
          </p:nvSpPr>
          <p:spPr>
            <a:xfrm>
              <a:off x="3418750" y="1307075"/>
              <a:ext cx="35525" cy="31150"/>
            </a:xfrm>
            <a:custGeom>
              <a:rect b="b" l="l" r="r" t="t"/>
              <a:pathLst>
                <a:path extrusionOk="0" h="1246" w="1421">
                  <a:moveTo>
                    <a:pt x="842" y="1"/>
                  </a:moveTo>
                  <a:cubicBezTo>
                    <a:pt x="799" y="1"/>
                    <a:pt x="755" y="5"/>
                    <a:pt x="710" y="13"/>
                  </a:cubicBezTo>
                  <a:cubicBezTo>
                    <a:pt x="524" y="48"/>
                    <a:pt x="371" y="94"/>
                    <a:pt x="237" y="243"/>
                  </a:cubicBezTo>
                  <a:cubicBezTo>
                    <a:pt x="69" y="430"/>
                    <a:pt x="0" y="727"/>
                    <a:pt x="145" y="951"/>
                  </a:cubicBezTo>
                  <a:cubicBezTo>
                    <a:pt x="253" y="1117"/>
                    <a:pt x="451" y="1246"/>
                    <a:pt x="654" y="1246"/>
                  </a:cubicBezTo>
                  <a:cubicBezTo>
                    <a:pt x="705" y="1246"/>
                    <a:pt x="756" y="1238"/>
                    <a:pt x="806" y="1220"/>
                  </a:cubicBezTo>
                  <a:cubicBezTo>
                    <a:pt x="955" y="1169"/>
                    <a:pt x="1074" y="1113"/>
                    <a:pt x="1171" y="986"/>
                  </a:cubicBezTo>
                  <a:cubicBezTo>
                    <a:pt x="1220" y="924"/>
                    <a:pt x="1264" y="858"/>
                    <a:pt x="1307" y="790"/>
                  </a:cubicBezTo>
                  <a:cubicBezTo>
                    <a:pt x="1421" y="612"/>
                    <a:pt x="1389" y="363"/>
                    <a:pt x="1265" y="203"/>
                  </a:cubicBezTo>
                  <a:cubicBezTo>
                    <a:pt x="1157" y="62"/>
                    <a:pt x="1006" y="1"/>
                    <a:pt x="84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6"/>
            <p:cNvSpPr/>
            <p:nvPr/>
          </p:nvSpPr>
          <p:spPr>
            <a:xfrm>
              <a:off x="3464600" y="1278050"/>
              <a:ext cx="27150" cy="21100"/>
            </a:xfrm>
            <a:custGeom>
              <a:rect b="b" l="l" r="r" t="t"/>
              <a:pathLst>
                <a:path extrusionOk="0" h="844" w="1086">
                  <a:moveTo>
                    <a:pt x="543" y="1"/>
                  </a:moveTo>
                  <a:cubicBezTo>
                    <a:pt x="1" y="1"/>
                    <a:pt x="0" y="844"/>
                    <a:pt x="543" y="844"/>
                  </a:cubicBezTo>
                  <a:cubicBezTo>
                    <a:pt x="1086" y="844"/>
                    <a:pt x="1086" y="1"/>
                    <a:pt x="54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6"/>
            <p:cNvSpPr/>
            <p:nvPr/>
          </p:nvSpPr>
          <p:spPr>
            <a:xfrm>
              <a:off x="3505400" y="1236500"/>
              <a:ext cx="31900" cy="31150"/>
            </a:xfrm>
            <a:custGeom>
              <a:rect b="b" l="l" r="r" t="t"/>
              <a:pathLst>
                <a:path extrusionOk="0" h="1246" w="1276">
                  <a:moveTo>
                    <a:pt x="638" y="0"/>
                  </a:moveTo>
                  <a:cubicBezTo>
                    <a:pt x="313" y="0"/>
                    <a:pt x="0" y="286"/>
                    <a:pt x="15" y="623"/>
                  </a:cubicBezTo>
                  <a:cubicBezTo>
                    <a:pt x="30" y="959"/>
                    <a:pt x="289" y="1246"/>
                    <a:pt x="638" y="1246"/>
                  </a:cubicBezTo>
                  <a:cubicBezTo>
                    <a:pt x="964" y="1246"/>
                    <a:pt x="1276" y="959"/>
                    <a:pt x="1260" y="623"/>
                  </a:cubicBezTo>
                  <a:cubicBezTo>
                    <a:pt x="1246" y="286"/>
                    <a:pt x="986" y="0"/>
                    <a:pt x="63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6"/>
            <p:cNvSpPr/>
            <p:nvPr/>
          </p:nvSpPr>
          <p:spPr>
            <a:xfrm>
              <a:off x="3510975" y="1454675"/>
              <a:ext cx="29750" cy="26675"/>
            </a:xfrm>
            <a:custGeom>
              <a:rect b="b" l="l" r="r" t="t"/>
              <a:pathLst>
                <a:path extrusionOk="0" h="1067" w="1190">
                  <a:moveTo>
                    <a:pt x="614" y="0"/>
                  </a:moveTo>
                  <a:cubicBezTo>
                    <a:pt x="545" y="0"/>
                    <a:pt x="476" y="14"/>
                    <a:pt x="408" y="42"/>
                  </a:cubicBezTo>
                  <a:cubicBezTo>
                    <a:pt x="219" y="122"/>
                    <a:pt x="126" y="271"/>
                    <a:pt x="99" y="446"/>
                  </a:cubicBezTo>
                  <a:cubicBezTo>
                    <a:pt x="1" y="765"/>
                    <a:pt x="246" y="1067"/>
                    <a:pt x="553" y="1067"/>
                  </a:cubicBezTo>
                  <a:cubicBezTo>
                    <a:pt x="606" y="1067"/>
                    <a:pt x="660" y="1058"/>
                    <a:pt x="714" y="1039"/>
                  </a:cubicBezTo>
                  <a:cubicBezTo>
                    <a:pt x="858" y="1014"/>
                    <a:pt x="989" y="947"/>
                    <a:pt x="1075" y="799"/>
                  </a:cubicBezTo>
                  <a:cubicBezTo>
                    <a:pt x="1190" y="602"/>
                    <a:pt x="1165" y="311"/>
                    <a:pt x="992" y="153"/>
                  </a:cubicBezTo>
                  <a:cubicBezTo>
                    <a:pt x="884" y="55"/>
                    <a:pt x="751" y="0"/>
                    <a:pt x="61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6"/>
            <p:cNvSpPr/>
            <p:nvPr/>
          </p:nvSpPr>
          <p:spPr>
            <a:xfrm>
              <a:off x="3556950" y="1417800"/>
              <a:ext cx="35050" cy="27200"/>
            </a:xfrm>
            <a:custGeom>
              <a:rect b="b" l="l" r="r" t="t"/>
              <a:pathLst>
                <a:path extrusionOk="0" h="1088" w="1402">
                  <a:moveTo>
                    <a:pt x="701" y="0"/>
                  </a:moveTo>
                  <a:cubicBezTo>
                    <a:pt x="2" y="0"/>
                    <a:pt x="1" y="1087"/>
                    <a:pt x="701" y="1087"/>
                  </a:cubicBezTo>
                  <a:cubicBezTo>
                    <a:pt x="1401" y="1087"/>
                    <a:pt x="1401" y="0"/>
                    <a:pt x="70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6"/>
            <p:cNvSpPr/>
            <p:nvPr/>
          </p:nvSpPr>
          <p:spPr>
            <a:xfrm>
              <a:off x="3599075" y="1378425"/>
              <a:ext cx="33800" cy="26250"/>
            </a:xfrm>
            <a:custGeom>
              <a:rect b="b" l="l" r="r" t="t"/>
              <a:pathLst>
                <a:path extrusionOk="0" h="1050" w="1352">
                  <a:moveTo>
                    <a:pt x="677" y="1"/>
                  </a:moveTo>
                  <a:cubicBezTo>
                    <a:pt x="2" y="1"/>
                    <a:pt x="1" y="1049"/>
                    <a:pt x="677" y="1049"/>
                  </a:cubicBezTo>
                  <a:cubicBezTo>
                    <a:pt x="1352" y="1049"/>
                    <a:pt x="1352" y="1"/>
                    <a:pt x="67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6"/>
            <p:cNvSpPr/>
            <p:nvPr/>
          </p:nvSpPr>
          <p:spPr>
            <a:xfrm>
              <a:off x="3623825" y="1480350"/>
              <a:ext cx="40775" cy="31600"/>
            </a:xfrm>
            <a:custGeom>
              <a:rect b="b" l="l" r="r" t="t"/>
              <a:pathLst>
                <a:path extrusionOk="0" h="1264" w="1631">
                  <a:moveTo>
                    <a:pt x="815" y="0"/>
                  </a:moveTo>
                  <a:cubicBezTo>
                    <a:pt x="2" y="0"/>
                    <a:pt x="0" y="1264"/>
                    <a:pt x="815" y="1264"/>
                  </a:cubicBezTo>
                  <a:cubicBezTo>
                    <a:pt x="1629" y="1264"/>
                    <a:pt x="1630" y="0"/>
                    <a:pt x="81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6"/>
            <p:cNvSpPr/>
            <p:nvPr/>
          </p:nvSpPr>
          <p:spPr>
            <a:xfrm>
              <a:off x="3664000" y="1426700"/>
              <a:ext cx="33500" cy="25975"/>
            </a:xfrm>
            <a:custGeom>
              <a:rect b="b" l="l" r="r" t="t"/>
              <a:pathLst>
                <a:path extrusionOk="0" h="1039" w="1340">
                  <a:moveTo>
                    <a:pt x="669" y="0"/>
                  </a:moveTo>
                  <a:cubicBezTo>
                    <a:pt x="0" y="0"/>
                    <a:pt x="0" y="1039"/>
                    <a:pt x="669" y="1039"/>
                  </a:cubicBezTo>
                  <a:cubicBezTo>
                    <a:pt x="1340" y="1039"/>
                    <a:pt x="1340" y="0"/>
                    <a:pt x="66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6"/>
            <p:cNvSpPr/>
            <p:nvPr/>
          </p:nvSpPr>
          <p:spPr>
            <a:xfrm>
              <a:off x="3410000" y="1052900"/>
              <a:ext cx="130175" cy="145600"/>
            </a:xfrm>
            <a:custGeom>
              <a:rect b="b" l="l" r="r" t="t"/>
              <a:pathLst>
                <a:path extrusionOk="0" h="5824" w="5207">
                  <a:moveTo>
                    <a:pt x="4709" y="1"/>
                  </a:moveTo>
                  <a:cubicBezTo>
                    <a:pt x="4580" y="1"/>
                    <a:pt x="4453" y="54"/>
                    <a:pt x="4376" y="179"/>
                  </a:cubicBezTo>
                  <a:cubicBezTo>
                    <a:pt x="3849" y="1032"/>
                    <a:pt x="3165" y="1866"/>
                    <a:pt x="2495" y="2607"/>
                  </a:cubicBezTo>
                  <a:cubicBezTo>
                    <a:pt x="1844" y="3328"/>
                    <a:pt x="1037" y="3914"/>
                    <a:pt x="411" y="4646"/>
                  </a:cubicBezTo>
                  <a:cubicBezTo>
                    <a:pt x="0" y="5126"/>
                    <a:pt x="354" y="5824"/>
                    <a:pt x="893" y="5824"/>
                  </a:cubicBezTo>
                  <a:cubicBezTo>
                    <a:pt x="1004" y="5824"/>
                    <a:pt x="1123" y="5794"/>
                    <a:pt x="1245" y="5727"/>
                  </a:cubicBezTo>
                  <a:cubicBezTo>
                    <a:pt x="3150" y="4671"/>
                    <a:pt x="4322" y="2409"/>
                    <a:pt x="5094" y="482"/>
                  </a:cubicBezTo>
                  <a:cubicBezTo>
                    <a:pt x="5207" y="201"/>
                    <a:pt x="4957" y="1"/>
                    <a:pt x="470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6"/>
            <p:cNvSpPr/>
            <p:nvPr/>
          </p:nvSpPr>
          <p:spPr>
            <a:xfrm>
              <a:off x="3416250" y="1261925"/>
              <a:ext cx="142675" cy="133275"/>
            </a:xfrm>
            <a:custGeom>
              <a:rect b="b" l="l" r="r" t="t"/>
              <a:pathLst>
                <a:path extrusionOk="0" h="5331" w="5707">
                  <a:moveTo>
                    <a:pt x="5124" y="0"/>
                  </a:moveTo>
                  <a:cubicBezTo>
                    <a:pt x="4998" y="0"/>
                    <a:pt x="4870" y="52"/>
                    <a:pt x="4777" y="177"/>
                  </a:cubicBezTo>
                  <a:cubicBezTo>
                    <a:pt x="4136" y="1044"/>
                    <a:pt x="3289" y="1757"/>
                    <a:pt x="2475" y="2458"/>
                  </a:cubicBezTo>
                  <a:cubicBezTo>
                    <a:pt x="1752" y="3080"/>
                    <a:pt x="805" y="3585"/>
                    <a:pt x="277" y="4388"/>
                  </a:cubicBezTo>
                  <a:cubicBezTo>
                    <a:pt x="1" y="4807"/>
                    <a:pt x="381" y="5331"/>
                    <a:pt x="829" y="5331"/>
                  </a:cubicBezTo>
                  <a:cubicBezTo>
                    <a:pt x="880" y="5331"/>
                    <a:pt x="932" y="5324"/>
                    <a:pt x="984" y="5309"/>
                  </a:cubicBezTo>
                  <a:cubicBezTo>
                    <a:pt x="2000" y="5027"/>
                    <a:pt x="2827" y="4046"/>
                    <a:pt x="3511" y="3287"/>
                  </a:cubicBezTo>
                  <a:cubicBezTo>
                    <a:pt x="4262" y="2455"/>
                    <a:pt x="4838" y="1503"/>
                    <a:pt x="5488" y="594"/>
                  </a:cubicBezTo>
                  <a:cubicBezTo>
                    <a:pt x="5706" y="289"/>
                    <a:pt x="5421" y="0"/>
                    <a:pt x="512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6"/>
            <p:cNvSpPr/>
            <p:nvPr/>
          </p:nvSpPr>
          <p:spPr>
            <a:xfrm>
              <a:off x="3531625" y="1367100"/>
              <a:ext cx="151750" cy="146475"/>
            </a:xfrm>
            <a:custGeom>
              <a:rect b="b" l="l" r="r" t="t"/>
              <a:pathLst>
                <a:path extrusionOk="0" h="5859" w="6070">
                  <a:moveTo>
                    <a:pt x="5520" y="0"/>
                  </a:moveTo>
                  <a:cubicBezTo>
                    <a:pt x="5394" y="0"/>
                    <a:pt x="5264" y="59"/>
                    <a:pt x="5171" y="199"/>
                  </a:cubicBezTo>
                  <a:cubicBezTo>
                    <a:pt x="4535" y="1153"/>
                    <a:pt x="3724" y="2007"/>
                    <a:pt x="2856" y="2754"/>
                  </a:cubicBezTo>
                  <a:cubicBezTo>
                    <a:pt x="2061" y="3436"/>
                    <a:pt x="1008" y="4026"/>
                    <a:pt x="346" y="4833"/>
                  </a:cubicBezTo>
                  <a:cubicBezTo>
                    <a:pt x="0" y="5255"/>
                    <a:pt x="261" y="5859"/>
                    <a:pt x="780" y="5859"/>
                  </a:cubicBezTo>
                  <a:cubicBezTo>
                    <a:pt x="829" y="5859"/>
                    <a:pt x="881" y="5853"/>
                    <a:pt x="934" y="5842"/>
                  </a:cubicBezTo>
                  <a:cubicBezTo>
                    <a:pt x="2042" y="5603"/>
                    <a:pt x="3132" y="4583"/>
                    <a:pt x="3853" y="3751"/>
                  </a:cubicBezTo>
                  <a:cubicBezTo>
                    <a:pt x="4683" y="2795"/>
                    <a:pt x="5322" y="1747"/>
                    <a:pt x="5898" y="624"/>
                  </a:cubicBezTo>
                  <a:cubicBezTo>
                    <a:pt x="6070" y="291"/>
                    <a:pt x="5802" y="0"/>
                    <a:pt x="552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6"/>
            <p:cNvSpPr/>
            <p:nvPr/>
          </p:nvSpPr>
          <p:spPr>
            <a:xfrm>
              <a:off x="3428175" y="1226975"/>
              <a:ext cx="33600" cy="32800"/>
            </a:xfrm>
            <a:custGeom>
              <a:rect b="b" l="l" r="r" t="t"/>
              <a:pathLst>
                <a:path extrusionOk="0" h="1312" w="1344">
                  <a:moveTo>
                    <a:pt x="672" y="1"/>
                  </a:moveTo>
                  <a:cubicBezTo>
                    <a:pt x="329" y="1"/>
                    <a:pt x="0" y="302"/>
                    <a:pt x="16" y="655"/>
                  </a:cubicBezTo>
                  <a:cubicBezTo>
                    <a:pt x="33" y="1010"/>
                    <a:pt x="304" y="1311"/>
                    <a:pt x="672" y="1311"/>
                  </a:cubicBezTo>
                  <a:cubicBezTo>
                    <a:pt x="1014" y="1311"/>
                    <a:pt x="1343" y="1010"/>
                    <a:pt x="1327" y="655"/>
                  </a:cubicBezTo>
                  <a:cubicBezTo>
                    <a:pt x="1311" y="302"/>
                    <a:pt x="1039" y="1"/>
                    <a:pt x="67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6"/>
            <p:cNvSpPr/>
            <p:nvPr/>
          </p:nvSpPr>
          <p:spPr>
            <a:xfrm>
              <a:off x="3468375" y="1194100"/>
              <a:ext cx="32875" cy="32100"/>
            </a:xfrm>
            <a:custGeom>
              <a:rect b="b" l="l" r="r" t="t"/>
              <a:pathLst>
                <a:path extrusionOk="0" h="1284" w="1315">
                  <a:moveTo>
                    <a:pt x="657" y="1"/>
                  </a:moveTo>
                  <a:cubicBezTo>
                    <a:pt x="322" y="1"/>
                    <a:pt x="0" y="296"/>
                    <a:pt x="16" y="642"/>
                  </a:cubicBezTo>
                  <a:cubicBezTo>
                    <a:pt x="32" y="988"/>
                    <a:pt x="298" y="1283"/>
                    <a:pt x="657" y="1283"/>
                  </a:cubicBezTo>
                  <a:cubicBezTo>
                    <a:pt x="993" y="1283"/>
                    <a:pt x="1314" y="988"/>
                    <a:pt x="1299" y="642"/>
                  </a:cubicBezTo>
                  <a:cubicBezTo>
                    <a:pt x="1283" y="296"/>
                    <a:pt x="1018" y="1"/>
                    <a:pt x="65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6"/>
            <p:cNvSpPr/>
            <p:nvPr/>
          </p:nvSpPr>
          <p:spPr>
            <a:xfrm>
              <a:off x="3512275" y="1138375"/>
              <a:ext cx="31425" cy="30675"/>
            </a:xfrm>
            <a:custGeom>
              <a:rect b="b" l="l" r="r" t="t"/>
              <a:pathLst>
                <a:path extrusionOk="0" h="1227" w="1257">
                  <a:moveTo>
                    <a:pt x="629" y="0"/>
                  </a:moveTo>
                  <a:cubicBezTo>
                    <a:pt x="308" y="0"/>
                    <a:pt x="0" y="281"/>
                    <a:pt x="15" y="613"/>
                  </a:cubicBezTo>
                  <a:cubicBezTo>
                    <a:pt x="30" y="944"/>
                    <a:pt x="285" y="1227"/>
                    <a:pt x="629" y="1227"/>
                  </a:cubicBezTo>
                  <a:cubicBezTo>
                    <a:pt x="949" y="1227"/>
                    <a:pt x="1257" y="944"/>
                    <a:pt x="1241" y="613"/>
                  </a:cubicBezTo>
                  <a:cubicBezTo>
                    <a:pt x="1227" y="283"/>
                    <a:pt x="972" y="0"/>
                    <a:pt x="62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6"/>
            <p:cNvSpPr/>
            <p:nvPr/>
          </p:nvSpPr>
          <p:spPr>
            <a:xfrm>
              <a:off x="3407550" y="1100100"/>
              <a:ext cx="35000" cy="34175"/>
            </a:xfrm>
            <a:custGeom>
              <a:rect b="b" l="l" r="r" t="t"/>
              <a:pathLst>
                <a:path extrusionOk="0" h="1367" w="1400">
                  <a:moveTo>
                    <a:pt x="700" y="0"/>
                  </a:moveTo>
                  <a:cubicBezTo>
                    <a:pt x="342" y="0"/>
                    <a:pt x="0" y="313"/>
                    <a:pt x="17" y="683"/>
                  </a:cubicBezTo>
                  <a:cubicBezTo>
                    <a:pt x="33" y="1052"/>
                    <a:pt x="317" y="1367"/>
                    <a:pt x="700" y="1367"/>
                  </a:cubicBezTo>
                  <a:cubicBezTo>
                    <a:pt x="1057" y="1367"/>
                    <a:pt x="1399" y="1052"/>
                    <a:pt x="1384" y="683"/>
                  </a:cubicBezTo>
                  <a:cubicBezTo>
                    <a:pt x="1367" y="313"/>
                    <a:pt x="1084" y="0"/>
                    <a:pt x="70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6"/>
            <p:cNvSpPr/>
            <p:nvPr/>
          </p:nvSpPr>
          <p:spPr>
            <a:xfrm>
              <a:off x="3447425" y="1066825"/>
              <a:ext cx="28300" cy="27650"/>
            </a:xfrm>
            <a:custGeom>
              <a:rect b="b" l="l" r="r" t="t"/>
              <a:pathLst>
                <a:path extrusionOk="0" h="1106" w="1132">
                  <a:moveTo>
                    <a:pt x="566" y="0"/>
                  </a:moveTo>
                  <a:cubicBezTo>
                    <a:pt x="276" y="0"/>
                    <a:pt x="0" y="255"/>
                    <a:pt x="13" y="553"/>
                  </a:cubicBezTo>
                  <a:cubicBezTo>
                    <a:pt x="27" y="852"/>
                    <a:pt x="256" y="1105"/>
                    <a:pt x="566" y="1105"/>
                  </a:cubicBezTo>
                  <a:cubicBezTo>
                    <a:pt x="854" y="1105"/>
                    <a:pt x="1132" y="851"/>
                    <a:pt x="1118" y="553"/>
                  </a:cubicBezTo>
                  <a:cubicBezTo>
                    <a:pt x="1105" y="255"/>
                    <a:pt x="876" y="0"/>
                    <a:pt x="56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6"/>
            <p:cNvSpPr/>
            <p:nvPr/>
          </p:nvSpPr>
          <p:spPr>
            <a:xfrm>
              <a:off x="3484625" y="1032550"/>
              <a:ext cx="25300" cy="23225"/>
            </a:xfrm>
            <a:custGeom>
              <a:rect b="b" l="l" r="r" t="t"/>
              <a:pathLst>
                <a:path extrusionOk="0" h="929" w="1012">
                  <a:moveTo>
                    <a:pt x="507" y="0"/>
                  </a:moveTo>
                  <a:cubicBezTo>
                    <a:pt x="242" y="0"/>
                    <a:pt x="0" y="164"/>
                    <a:pt x="0" y="463"/>
                  </a:cubicBezTo>
                  <a:cubicBezTo>
                    <a:pt x="1" y="588"/>
                    <a:pt x="52" y="707"/>
                    <a:pt x="138" y="797"/>
                  </a:cubicBezTo>
                  <a:cubicBezTo>
                    <a:pt x="236" y="895"/>
                    <a:pt x="349" y="929"/>
                    <a:pt x="471" y="929"/>
                  </a:cubicBezTo>
                  <a:cubicBezTo>
                    <a:pt x="513" y="929"/>
                    <a:pt x="555" y="925"/>
                    <a:pt x="598" y="918"/>
                  </a:cubicBezTo>
                  <a:lnTo>
                    <a:pt x="663" y="910"/>
                  </a:lnTo>
                  <a:cubicBezTo>
                    <a:pt x="854" y="882"/>
                    <a:pt x="1012" y="646"/>
                    <a:pt x="1003" y="463"/>
                  </a:cubicBezTo>
                  <a:cubicBezTo>
                    <a:pt x="995" y="279"/>
                    <a:pt x="866" y="45"/>
                    <a:pt x="663" y="16"/>
                  </a:cubicBezTo>
                  <a:lnTo>
                    <a:pt x="598" y="7"/>
                  </a:lnTo>
                  <a:cubicBezTo>
                    <a:pt x="568" y="2"/>
                    <a:pt x="537" y="0"/>
                    <a:pt x="50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6"/>
            <p:cNvSpPr/>
            <p:nvPr/>
          </p:nvSpPr>
          <p:spPr>
            <a:xfrm>
              <a:off x="3436075" y="1410300"/>
              <a:ext cx="39500" cy="34725"/>
            </a:xfrm>
            <a:custGeom>
              <a:rect b="b" l="l" r="r" t="t"/>
              <a:pathLst>
                <a:path extrusionOk="0" h="1389" w="1580">
                  <a:moveTo>
                    <a:pt x="885" y="0"/>
                  </a:moveTo>
                  <a:cubicBezTo>
                    <a:pt x="825" y="0"/>
                    <a:pt x="764" y="9"/>
                    <a:pt x="703" y="27"/>
                  </a:cubicBezTo>
                  <a:lnTo>
                    <a:pt x="642" y="45"/>
                  </a:lnTo>
                  <a:cubicBezTo>
                    <a:pt x="1" y="233"/>
                    <a:pt x="0" y="1156"/>
                    <a:pt x="642" y="1344"/>
                  </a:cubicBezTo>
                  <a:lnTo>
                    <a:pt x="703" y="1362"/>
                  </a:lnTo>
                  <a:cubicBezTo>
                    <a:pt x="764" y="1380"/>
                    <a:pt x="825" y="1389"/>
                    <a:pt x="885" y="1389"/>
                  </a:cubicBezTo>
                  <a:cubicBezTo>
                    <a:pt x="1252" y="1389"/>
                    <a:pt x="1580" y="1075"/>
                    <a:pt x="1580" y="694"/>
                  </a:cubicBezTo>
                  <a:cubicBezTo>
                    <a:pt x="1580" y="314"/>
                    <a:pt x="1252" y="0"/>
                    <a:pt x="88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6"/>
            <p:cNvSpPr/>
            <p:nvPr/>
          </p:nvSpPr>
          <p:spPr>
            <a:xfrm>
              <a:off x="3478700" y="1378775"/>
              <a:ext cx="32150" cy="31375"/>
            </a:xfrm>
            <a:custGeom>
              <a:rect b="b" l="l" r="r" t="t"/>
              <a:pathLst>
                <a:path extrusionOk="0" h="1255" w="1286">
                  <a:moveTo>
                    <a:pt x="643" y="0"/>
                  </a:moveTo>
                  <a:cubicBezTo>
                    <a:pt x="315" y="0"/>
                    <a:pt x="1" y="288"/>
                    <a:pt x="16" y="627"/>
                  </a:cubicBezTo>
                  <a:cubicBezTo>
                    <a:pt x="31" y="966"/>
                    <a:pt x="291" y="1254"/>
                    <a:pt x="643" y="1254"/>
                  </a:cubicBezTo>
                  <a:cubicBezTo>
                    <a:pt x="971" y="1254"/>
                    <a:pt x="1286" y="966"/>
                    <a:pt x="1270" y="627"/>
                  </a:cubicBezTo>
                  <a:cubicBezTo>
                    <a:pt x="1255" y="288"/>
                    <a:pt x="995" y="0"/>
                    <a:pt x="64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6"/>
            <p:cNvSpPr/>
            <p:nvPr/>
          </p:nvSpPr>
          <p:spPr>
            <a:xfrm>
              <a:off x="3514250" y="1336750"/>
              <a:ext cx="37450" cy="29075"/>
            </a:xfrm>
            <a:custGeom>
              <a:rect b="b" l="l" r="r" t="t"/>
              <a:pathLst>
                <a:path extrusionOk="0" h="1163" w="1498">
                  <a:moveTo>
                    <a:pt x="749" y="1"/>
                  </a:moveTo>
                  <a:cubicBezTo>
                    <a:pt x="2" y="1"/>
                    <a:pt x="1" y="1162"/>
                    <a:pt x="749" y="1162"/>
                  </a:cubicBezTo>
                  <a:cubicBezTo>
                    <a:pt x="1497" y="1162"/>
                    <a:pt x="1497" y="1"/>
                    <a:pt x="74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6"/>
            <p:cNvSpPr/>
            <p:nvPr/>
          </p:nvSpPr>
          <p:spPr>
            <a:xfrm>
              <a:off x="3418750" y="1298375"/>
              <a:ext cx="35525" cy="31150"/>
            </a:xfrm>
            <a:custGeom>
              <a:rect b="b" l="l" r="r" t="t"/>
              <a:pathLst>
                <a:path extrusionOk="0" h="1246" w="1421">
                  <a:moveTo>
                    <a:pt x="842" y="0"/>
                  </a:moveTo>
                  <a:cubicBezTo>
                    <a:pt x="799" y="0"/>
                    <a:pt x="755" y="5"/>
                    <a:pt x="710" y="13"/>
                  </a:cubicBezTo>
                  <a:cubicBezTo>
                    <a:pt x="524" y="46"/>
                    <a:pt x="371" y="92"/>
                    <a:pt x="237" y="241"/>
                  </a:cubicBezTo>
                  <a:cubicBezTo>
                    <a:pt x="69" y="428"/>
                    <a:pt x="0" y="726"/>
                    <a:pt x="145" y="951"/>
                  </a:cubicBezTo>
                  <a:cubicBezTo>
                    <a:pt x="253" y="1117"/>
                    <a:pt x="451" y="1246"/>
                    <a:pt x="654" y="1246"/>
                  </a:cubicBezTo>
                  <a:cubicBezTo>
                    <a:pt x="705" y="1246"/>
                    <a:pt x="756" y="1237"/>
                    <a:pt x="806" y="1220"/>
                  </a:cubicBezTo>
                  <a:cubicBezTo>
                    <a:pt x="955" y="1167"/>
                    <a:pt x="1074" y="1112"/>
                    <a:pt x="1171" y="986"/>
                  </a:cubicBezTo>
                  <a:cubicBezTo>
                    <a:pt x="1220" y="922"/>
                    <a:pt x="1264" y="856"/>
                    <a:pt x="1307" y="790"/>
                  </a:cubicBezTo>
                  <a:cubicBezTo>
                    <a:pt x="1421" y="612"/>
                    <a:pt x="1389" y="361"/>
                    <a:pt x="1265" y="201"/>
                  </a:cubicBezTo>
                  <a:cubicBezTo>
                    <a:pt x="1157" y="62"/>
                    <a:pt x="1006" y="0"/>
                    <a:pt x="84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6"/>
            <p:cNvSpPr/>
            <p:nvPr/>
          </p:nvSpPr>
          <p:spPr>
            <a:xfrm>
              <a:off x="3464600" y="1269350"/>
              <a:ext cx="27150" cy="21075"/>
            </a:xfrm>
            <a:custGeom>
              <a:rect b="b" l="l" r="r" t="t"/>
              <a:pathLst>
                <a:path extrusionOk="0" h="843" w="1086">
                  <a:moveTo>
                    <a:pt x="543" y="0"/>
                  </a:moveTo>
                  <a:cubicBezTo>
                    <a:pt x="1" y="0"/>
                    <a:pt x="0" y="842"/>
                    <a:pt x="543" y="842"/>
                  </a:cubicBezTo>
                  <a:cubicBezTo>
                    <a:pt x="1086" y="842"/>
                    <a:pt x="1086" y="0"/>
                    <a:pt x="54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6"/>
            <p:cNvSpPr/>
            <p:nvPr/>
          </p:nvSpPr>
          <p:spPr>
            <a:xfrm>
              <a:off x="3505400" y="1227800"/>
              <a:ext cx="31900" cy="31125"/>
            </a:xfrm>
            <a:custGeom>
              <a:rect b="b" l="l" r="r" t="t"/>
              <a:pathLst>
                <a:path extrusionOk="0" h="1245" w="1276">
                  <a:moveTo>
                    <a:pt x="638" y="0"/>
                  </a:moveTo>
                  <a:cubicBezTo>
                    <a:pt x="313" y="0"/>
                    <a:pt x="0" y="286"/>
                    <a:pt x="15" y="622"/>
                  </a:cubicBezTo>
                  <a:cubicBezTo>
                    <a:pt x="30" y="959"/>
                    <a:pt x="289" y="1244"/>
                    <a:pt x="638" y="1244"/>
                  </a:cubicBezTo>
                  <a:cubicBezTo>
                    <a:pt x="964" y="1244"/>
                    <a:pt x="1276" y="959"/>
                    <a:pt x="1260" y="622"/>
                  </a:cubicBezTo>
                  <a:cubicBezTo>
                    <a:pt x="1246" y="286"/>
                    <a:pt x="986" y="0"/>
                    <a:pt x="63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6"/>
            <p:cNvSpPr/>
            <p:nvPr/>
          </p:nvSpPr>
          <p:spPr>
            <a:xfrm>
              <a:off x="3510975" y="1445975"/>
              <a:ext cx="29750" cy="26650"/>
            </a:xfrm>
            <a:custGeom>
              <a:rect b="b" l="l" r="r" t="t"/>
              <a:pathLst>
                <a:path extrusionOk="0" h="1066" w="1190">
                  <a:moveTo>
                    <a:pt x="614" y="0"/>
                  </a:moveTo>
                  <a:cubicBezTo>
                    <a:pt x="545" y="0"/>
                    <a:pt x="476" y="14"/>
                    <a:pt x="408" y="42"/>
                  </a:cubicBezTo>
                  <a:cubicBezTo>
                    <a:pt x="219" y="121"/>
                    <a:pt x="126" y="270"/>
                    <a:pt x="99" y="444"/>
                  </a:cubicBezTo>
                  <a:cubicBezTo>
                    <a:pt x="1" y="765"/>
                    <a:pt x="246" y="1065"/>
                    <a:pt x="553" y="1065"/>
                  </a:cubicBezTo>
                  <a:cubicBezTo>
                    <a:pt x="605" y="1065"/>
                    <a:pt x="660" y="1057"/>
                    <a:pt x="714" y="1038"/>
                  </a:cubicBezTo>
                  <a:cubicBezTo>
                    <a:pt x="858" y="1014"/>
                    <a:pt x="989" y="945"/>
                    <a:pt x="1075" y="799"/>
                  </a:cubicBezTo>
                  <a:cubicBezTo>
                    <a:pt x="1190" y="602"/>
                    <a:pt x="1165" y="311"/>
                    <a:pt x="992" y="153"/>
                  </a:cubicBezTo>
                  <a:cubicBezTo>
                    <a:pt x="884" y="54"/>
                    <a:pt x="751" y="0"/>
                    <a:pt x="61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6"/>
            <p:cNvSpPr/>
            <p:nvPr/>
          </p:nvSpPr>
          <p:spPr>
            <a:xfrm>
              <a:off x="3556950" y="1409100"/>
              <a:ext cx="35050" cy="27150"/>
            </a:xfrm>
            <a:custGeom>
              <a:rect b="b" l="l" r="r" t="t"/>
              <a:pathLst>
                <a:path extrusionOk="0" h="1086" w="1402">
                  <a:moveTo>
                    <a:pt x="701" y="0"/>
                  </a:moveTo>
                  <a:cubicBezTo>
                    <a:pt x="2" y="0"/>
                    <a:pt x="1" y="1086"/>
                    <a:pt x="701" y="1086"/>
                  </a:cubicBezTo>
                  <a:cubicBezTo>
                    <a:pt x="1401" y="1086"/>
                    <a:pt x="1401" y="0"/>
                    <a:pt x="70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6"/>
            <p:cNvSpPr/>
            <p:nvPr/>
          </p:nvSpPr>
          <p:spPr>
            <a:xfrm>
              <a:off x="3599075" y="1369725"/>
              <a:ext cx="33800" cy="26250"/>
            </a:xfrm>
            <a:custGeom>
              <a:rect b="b" l="l" r="r" t="t"/>
              <a:pathLst>
                <a:path extrusionOk="0" h="1050" w="1352">
                  <a:moveTo>
                    <a:pt x="677" y="1"/>
                  </a:moveTo>
                  <a:cubicBezTo>
                    <a:pt x="2" y="1"/>
                    <a:pt x="1" y="1049"/>
                    <a:pt x="677" y="1049"/>
                  </a:cubicBezTo>
                  <a:cubicBezTo>
                    <a:pt x="1352" y="1049"/>
                    <a:pt x="1352" y="1"/>
                    <a:pt x="67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6"/>
            <p:cNvSpPr/>
            <p:nvPr/>
          </p:nvSpPr>
          <p:spPr>
            <a:xfrm>
              <a:off x="3623825" y="1471625"/>
              <a:ext cx="40775" cy="31625"/>
            </a:xfrm>
            <a:custGeom>
              <a:rect b="b" l="l" r="r" t="t"/>
              <a:pathLst>
                <a:path extrusionOk="0" h="1265" w="1631">
                  <a:moveTo>
                    <a:pt x="815" y="1"/>
                  </a:moveTo>
                  <a:cubicBezTo>
                    <a:pt x="2" y="1"/>
                    <a:pt x="0" y="1265"/>
                    <a:pt x="815" y="1265"/>
                  </a:cubicBezTo>
                  <a:cubicBezTo>
                    <a:pt x="1629" y="1265"/>
                    <a:pt x="1630" y="1"/>
                    <a:pt x="81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6"/>
            <p:cNvSpPr/>
            <p:nvPr/>
          </p:nvSpPr>
          <p:spPr>
            <a:xfrm>
              <a:off x="3664000" y="1417975"/>
              <a:ext cx="33500" cy="26000"/>
            </a:xfrm>
            <a:custGeom>
              <a:rect b="b" l="l" r="r" t="t"/>
              <a:pathLst>
                <a:path extrusionOk="0" h="1040" w="1340">
                  <a:moveTo>
                    <a:pt x="669" y="1"/>
                  </a:moveTo>
                  <a:cubicBezTo>
                    <a:pt x="0" y="1"/>
                    <a:pt x="0" y="1040"/>
                    <a:pt x="669" y="1040"/>
                  </a:cubicBezTo>
                  <a:cubicBezTo>
                    <a:pt x="1340" y="1040"/>
                    <a:pt x="1340" y="1"/>
                    <a:pt x="66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6"/>
            <p:cNvSpPr/>
            <p:nvPr/>
          </p:nvSpPr>
          <p:spPr>
            <a:xfrm>
              <a:off x="3443625" y="1489125"/>
              <a:ext cx="19275" cy="14900"/>
            </a:xfrm>
            <a:custGeom>
              <a:rect b="b" l="l" r="r" t="t"/>
              <a:pathLst>
                <a:path extrusionOk="0" h="596" w="771">
                  <a:moveTo>
                    <a:pt x="386" y="0"/>
                  </a:moveTo>
                  <a:cubicBezTo>
                    <a:pt x="2" y="0"/>
                    <a:pt x="1" y="596"/>
                    <a:pt x="386" y="596"/>
                  </a:cubicBezTo>
                  <a:cubicBezTo>
                    <a:pt x="771" y="596"/>
                    <a:pt x="771" y="0"/>
                    <a:pt x="38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6"/>
            <p:cNvSpPr/>
            <p:nvPr/>
          </p:nvSpPr>
          <p:spPr>
            <a:xfrm>
              <a:off x="3475350" y="1449950"/>
              <a:ext cx="20625" cy="16000"/>
            </a:xfrm>
            <a:custGeom>
              <a:rect b="b" l="l" r="r" t="t"/>
              <a:pathLst>
                <a:path extrusionOk="0" h="640" w="825">
                  <a:moveTo>
                    <a:pt x="412" y="1"/>
                  </a:moveTo>
                  <a:cubicBezTo>
                    <a:pt x="1" y="1"/>
                    <a:pt x="0" y="640"/>
                    <a:pt x="412" y="640"/>
                  </a:cubicBezTo>
                  <a:cubicBezTo>
                    <a:pt x="824" y="640"/>
                    <a:pt x="824" y="1"/>
                    <a:pt x="41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6"/>
            <p:cNvSpPr/>
            <p:nvPr/>
          </p:nvSpPr>
          <p:spPr>
            <a:xfrm>
              <a:off x="3484950" y="1482925"/>
              <a:ext cx="28800" cy="22300"/>
            </a:xfrm>
            <a:custGeom>
              <a:rect b="b" l="l" r="r" t="t"/>
              <a:pathLst>
                <a:path extrusionOk="0" h="892" w="1152">
                  <a:moveTo>
                    <a:pt x="576" y="1"/>
                  </a:moveTo>
                  <a:cubicBezTo>
                    <a:pt x="2" y="1"/>
                    <a:pt x="0" y="892"/>
                    <a:pt x="576" y="892"/>
                  </a:cubicBezTo>
                  <a:cubicBezTo>
                    <a:pt x="1151" y="892"/>
                    <a:pt x="1151" y="1"/>
                    <a:pt x="57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6"/>
            <p:cNvSpPr/>
            <p:nvPr/>
          </p:nvSpPr>
          <p:spPr>
            <a:xfrm>
              <a:off x="3538275" y="1390725"/>
              <a:ext cx="19275" cy="14950"/>
            </a:xfrm>
            <a:custGeom>
              <a:rect b="b" l="l" r="r" t="t"/>
              <a:pathLst>
                <a:path extrusionOk="0" h="598" w="771">
                  <a:moveTo>
                    <a:pt x="385" y="0"/>
                  </a:moveTo>
                  <a:cubicBezTo>
                    <a:pt x="2" y="0"/>
                    <a:pt x="1" y="597"/>
                    <a:pt x="385" y="597"/>
                  </a:cubicBezTo>
                  <a:cubicBezTo>
                    <a:pt x="770" y="597"/>
                    <a:pt x="770" y="0"/>
                    <a:pt x="38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6"/>
            <p:cNvSpPr/>
            <p:nvPr/>
          </p:nvSpPr>
          <p:spPr>
            <a:xfrm>
              <a:off x="3687925" y="1460500"/>
              <a:ext cx="28800" cy="22325"/>
            </a:xfrm>
            <a:custGeom>
              <a:rect b="b" l="l" r="r" t="t"/>
              <a:pathLst>
                <a:path extrusionOk="0" h="893" w="1152">
                  <a:moveTo>
                    <a:pt x="576" y="0"/>
                  </a:moveTo>
                  <a:cubicBezTo>
                    <a:pt x="2" y="0"/>
                    <a:pt x="1" y="893"/>
                    <a:pt x="576" y="893"/>
                  </a:cubicBezTo>
                  <a:cubicBezTo>
                    <a:pt x="1150" y="893"/>
                    <a:pt x="1151" y="0"/>
                    <a:pt x="57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6"/>
            <p:cNvSpPr/>
            <p:nvPr/>
          </p:nvSpPr>
          <p:spPr>
            <a:xfrm>
              <a:off x="3409675" y="1204900"/>
              <a:ext cx="19925" cy="15475"/>
            </a:xfrm>
            <a:custGeom>
              <a:rect b="b" l="l" r="r" t="t"/>
              <a:pathLst>
                <a:path extrusionOk="0" h="619" w="797">
                  <a:moveTo>
                    <a:pt x="399" y="1"/>
                  </a:moveTo>
                  <a:cubicBezTo>
                    <a:pt x="2" y="1"/>
                    <a:pt x="0" y="618"/>
                    <a:pt x="399" y="618"/>
                  </a:cubicBezTo>
                  <a:cubicBezTo>
                    <a:pt x="797" y="618"/>
                    <a:pt x="797" y="1"/>
                    <a:pt x="39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6"/>
            <p:cNvSpPr/>
            <p:nvPr/>
          </p:nvSpPr>
          <p:spPr>
            <a:xfrm>
              <a:off x="3415925" y="1041775"/>
              <a:ext cx="22325" cy="17750"/>
            </a:xfrm>
            <a:custGeom>
              <a:rect b="b" l="l" r="r" t="t"/>
              <a:pathLst>
                <a:path extrusionOk="0" h="710" w="893">
                  <a:moveTo>
                    <a:pt x="349" y="0"/>
                  </a:moveTo>
                  <a:cubicBezTo>
                    <a:pt x="242" y="0"/>
                    <a:pt x="137" y="53"/>
                    <a:pt x="80" y="152"/>
                  </a:cubicBezTo>
                  <a:cubicBezTo>
                    <a:pt x="0" y="288"/>
                    <a:pt x="37" y="509"/>
                    <a:pt x="191" y="579"/>
                  </a:cubicBezTo>
                  <a:lnTo>
                    <a:pt x="393" y="673"/>
                  </a:lnTo>
                  <a:cubicBezTo>
                    <a:pt x="444" y="697"/>
                    <a:pt x="499" y="709"/>
                    <a:pt x="552" y="709"/>
                  </a:cubicBezTo>
                  <a:cubicBezTo>
                    <a:pt x="655" y="709"/>
                    <a:pt x="752" y="663"/>
                    <a:pt x="811" y="564"/>
                  </a:cubicBezTo>
                  <a:cubicBezTo>
                    <a:pt x="893" y="425"/>
                    <a:pt x="847" y="224"/>
                    <a:pt x="702" y="146"/>
                  </a:cubicBezTo>
                  <a:lnTo>
                    <a:pt x="506" y="40"/>
                  </a:lnTo>
                  <a:cubicBezTo>
                    <a:pt x="457" y="13"/>
                    <a:pt x="402" y="0"/>
                    <a:pt x="34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6"/>
            <p:cNvSpPr/>
            <p:nvPr/>
          </p:nvSpPr>
          <p:spPr>
            <a:xfrm>
              <a:off x="3525150" y="1110025"/>
              <a:ext cx="20625" cy="16000"/>
            </a:xfrm>
            <a:custGeom>
              <a:rect b="b" l="l" r="r" t="t"/>
              <a:pathLst>
                <a:path extrusionOk="0" h="640" w="825">
                  <a:moveTo>
                    <a:pt x="413" y="1"/>
                  </a:moveTo>
                  <a:cubicBezTo>
                    <a:pt x="1" y="1"/>
                    <a:pt x="1" y="640"/>
                    <a:pt x="413" y="640"/>
                  </a:cubicBezTo>
                  <a:cubicBezTo>
                    <a:pt x="825" y="640"/>
                    <a:pt x="825" y="1"/>
                    <a:pt x="41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6"/>
            <p:cNvSpPr/>
            <p:nvPr/>
          </p:nvSpPr>
          <p:spPr>
            <a:xfrm>
              <a:off x="3529700" y="1195600"/>
              <a:ext cx="21525" cy="16700"/>
            </a:xfrm>
            <a:custGeom>
              <a:rect b="b" l="l" r="r" t="t"/>
              <a:pathLst>
                <a:path extrusionOk="0" h="668" w="861">
                  <a:moveTo>
                    <a:pt x="430" y="1"/>
                  </a:moveTo>
                  <a:cubicBezTo>
                    <a:pt x="0" y="1"/>
                    <a:pt x="0" y="667"/>
                    <a:pt x="430" y="667"/>
                  </a:cubicBezTo>
                  <a:cubicBezTo>
                    <a:pt x="859" y="667"/>
                    <a:pt x="860" y="1"/>
                    <a:pt x="43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7" name="Google Shape;6437;p66"/>
          <p:cNvGrpSpPr/>
          <p:nvPr/>
        </p:nvGrpSpPr>
        <p:grpSpPr>
          <a:xfrm>
            <a:off x="2378940" y="2232550"/>
            <a:ext cx="464550" cy="599425"/>
            <a:chOff x="2803500" y="1012150"/>
            <a:chExt cx="464550" cy="599425"/>
          </a:xfrm>
        </p:grpSpPr>
        <p:sp>
          <p:nvSpPr>
            <p:cNvPr id="6438" name="Google Shape;6438;p66"/>
            <p:cNvSpPr/>
            <p:nvPr/>
          </p:nvSpPr>
          <p:spPr>
            <a:xfrm>
              <a:off x="2823775" y="1036750"/>
              <a:ext cx="444275" cy="574825"/>
            </a:xfrm>
            <a:custGeom>
              <a:rect b="b" l="l" r="r" t="t"/>
              <a:pathLst>
                <a:path extrusionOk="0" h="22993" w="17771">
                  <a:moveTo>
                    <a:pt x="13217" y="8576"/>
                  </a:moveTo>
                  <a:lnTo>
                    <a:pt x="13217" y="8576"/>
                  </a:lnTo>
                  <a:cubicBezTo>
                    <a:pt x="13217" y="8577"/>
                    <a:pt x="13217" y="8577"/>
                    <a:pt x="13216" y="8578"/>
                  </a:cubicBezTo>
                  <a:lnTo>
                    <a:pt x="13216" y="8578"/>
                  </a:lnTo>
                  <a:cubicBezTo>
                    <a:pt x="13217" y="8577"/>
                    <a:pt x="13217" y="8577"/>
                    <a:pt x="13217" y="8576"/>
                  </a:cubicBezTo>
                  <a:close/>
                  <a:moveTo>
                    <a:pt x="13210" y="8587"/>
                  </a:moveTo>
                  <a:cubicBezTo>
                    <a:pt x="13206" y="8593"/>
                    <a:pt x="13202" y="8599"/>
                    <a:pt x="13198" y="8604"/>
                  </a:cubicBezTo>
                  <a:lnTo>
                    <a:pt x="13198" y="8604"/>
                  </a:lnTo>
                  <a:cubicBezTo>
                    <a:pt x="13202" y="8598"/>
                    <a:pt x="13206" y="8592"/>
                    <a:pt x="13210" y="8587"/>
                  </a:cubicBezTo>
                  <a:close/>
                  <a:moveTo>
                    <a:pt x="13014" y="8938"/>
                  </a:moveTo>
                  <a:cubicBezTo>
                    <a:pt x="13011" y="8945"/>
                    <a:pt x="13008" y="8953"/>
                    <a:pt x="13004" y="8961"/>
                  </a:cubicBezTo>
                  <a:cubicBezTo>
                    <a:pt x="13007" y="8953"/>
                    <a:pt x="13011" y="8945"/>
                    <a:pt x="13014" y="8938"/>
                  </a:cubicBezTo>
                  <a:close/>
                  <a:moveTo>
                    <a:pt x="17423" y="17850"/>
                  </a:moveTo>
                  <a:cubicBezTo>
                    <a:pt x="17423" y="17852"/>
                    <a:pt x="17423" y="17855"/>
                    <a:pt x="17423" y="17857"/>
                  </a:cubicBezTo>
                  <a:lnTo>
                    <a:pt x="17423" y="17857"/>
                  </a:lnTo>
                  <a:cubicBezTo>
                    <a:pt x="17423" y="17855"/>
                    <a:pt x="17423" y="17852"/>
                    <a:pt x="17423" y="17850"/>
                  </a:cubicBezTo>
                  <a:close/>
                  <a:moveTo>
                    <a:pt x="17422" y="18044"/>
                  </a:moveTo>
                  <a:cubicBezTo>
                    <a:pt x="17422" y="18067"/>
                    <a:pt x="17421" y="18091"/>
                    <a:pt x="17420" y="18114"/>
                  </a:cubicBezTo>
                  <a:cubicBezTo>
                    <a:pt x="17420" y="18122"/>
                    <a:pt x="17419" y="18129"/>
                    <a:pt x="17418" y="18136"/>
                  </a:cubicBezTo>
                  <a:lnTo>
                    <a:pt x="17418" y="18136"/>
                  </a:lnTo>
                  <a:cubicBezTo>
                    <a:pt x="17420" y="18106"/>
                    <a:pt x="17421" y="18075"/>
                    <a:pt x="17422" y="18044"/>
                  </a:cubicBezTo>
                  <a:close/>
                  <a:moveTo>
                    <a:pt x="17405" y="18290"/>
                  </a:moveTo>
                  <a:cubicBezTo>
                    <a:pt x="17404" y="18302"/>
                    <a:pt x="17404" y="18313"/>
                    <a:pt x="17402" y="18324"/>
                  </a:cubicBezTo>
                  <a:cubicBezTo>
                    <a:pt x="17400" y="18350"/>
                    <a:pt x="17399" y="18376"/>
                    <a:pt x="17395" y="18401"/>
                  </a:cubicBezTo>
                  <a:cubicBezTo>
                    <a:pt x="17391" y="18422"/>
                    <a:pt x="17387" y="18441"/>
                    <a:pt x="17383" y="18461"/>
                  </a:cubicBezTo>
                  <a:cubicBezTo>
                    <a:pt x="17392" y="18406"/>
                    <a:pt x="17399" y="18348"/>
                    <a:pt x="17405" y="18290"/>
                  </a:cubicBezTo>
                  <a:close/>
                  <a:moveTo>
                    <a:pt x="17356" y="18596"/>
                  </a:moveTo>
                  <a:cubicBezTo>
                    <a:pt x="17351" y="18621"/>
                    <a:pt x="17348" y="18646"/>
                    <a:pt x="17342" y="18670"/>
                  </a:cubicBezTo>
                  <a:cubicBezTo>
                    <a:pt x="17334" y="18704"/>
                    <a:pt x="17322" y="18735"/>
                    <a:pt x="17312" y="18768"/>
                  </a:cubicBezTo>
                  <a:cubicBezTo>
                    <a:pt x="17328" y="18712"/>
                    <a:pt x="17343" y="18655"/>
                    <a:pt x="17356" y="18596"/>
                  </a:cubicBezTo>
                  <a:close/>
                  <a:moveTo>
                    <a:pt x="17285" y="18856"/>
                  </a:moveTo>
                  <a:lnTo>
                    <a:pt x="17285" y="18856"/>
                  </a:lnTo>
                  <a:cubicBezTo>
                    <a:pt x="17281" y="18869"/>
                    <a:pt x="17277" y="18881"/>
                    <a:pt x="17274" y="18893"/>
                  </a:cubicBezTo>
                  <a:cubicBezTo>
                    <a:pt x="17269" y="18906"/>
                    <a:pt x="17262" y="18920"/>
                    <a:pt x="17256" y="18933"/>
                  </a:cubicBezTo>
                  <a:lnTo>
                    <a:pt x="17256" y="18933"/>
                  </a:lnTo>
                  <a:cubicBezTo>
                    <a:pt x="17266" y="18908"/>
                    <a:pt x="17275" y="18882"/>
                    <a:pt x="17285" y="18856"/>
                  </a:cubicBezTo>
                  <a:close/>
                  <a:moveTo>
                    <a:pt x="17231" y="18994"/>
                  </a:moveTo>
                  <a:cubicBezTo>
                    <a:pt x="17220" y="19021"/>
                    <a:pt x="17208" y="19047"/>
                    <a:pt x="17194" y="19073"/>
                  </a:cubicBezTo>
                  <a:cubicBezTo>
                    <a:pt x="17208" y="19047"/>
                    <a:pt x="17220" y="19020"/>
                    <a:pt x="17231" y="18994"/>
                  </a:cubicBezTo>
                  <a:close/>
                  <a:moveTo>
                    <a:pt x="17162" y="19138"/>
                  </a:moveTo>
                  <a:lnTo>
                    <a:pt x="17162" y="19138"/>
                  </a:lnTo>
                  <a:cubicBezTo>
                    <a:pt x="17158" y="19147"/>
                    <a:pt x="17153" y="19156"/>
                    <a:pt x="17148" y="19164"/>
                  </a:cubicBezTo>
                  <a:lnTo>
                    <a:pt x="17148" y="19164"/>
                  </a:lnTo>
                  <a:cubicBezTo>
                    <a:pt x="17153" y="19155"/>
                    <a:pt x="17157" y="19146"/>
                    <a:pt x="17162" y="19138"/>
                  </a:cubicBezTo>
                  <a:close/>
                  <a:moveTo>
                    <a:pt x="17124" y="19207"/>
                  </a:moveTo>
                  <a:lnTo>
                    <a:pt x="17124" y="19207"/>
                  </a:lnTo>
                  <a:cubicBezTo>
                    <a:pt x="17108" y="19236"/>
                    <a:pt x="17091" y="19265"/>
                    <a:pt x="17072" y="19292"/>
                  </a:cubicBezTo>
                  <a:cubicBezTo>
                    <a:pt x="17071" y="19294"/>
                    <a:pt x="17070" y="19296"/>
                    <a:pt x="17069" y="19297"/>
                  </a:cubicBezTo>
                  <a:lnTo>
                    <a:pt x="17069" y="19297"/>
                  </a:lnTo>
                  <a:cubicBezTo>
                    <a:pt x="17088" y="19268"/>
                    <a:pt x="17107" y="19238"/>
                    <a:pt x="17124" y="19207"/>
                  </a:cubicBezTo>
                  <a:close/>
                  <a:moveTo>
                    <a:pt x="16992" y="19402"/>
                  </a:moveTo>
                  <a:cubicBezTo>
                    <a:pt x="16976" y="19422"/>
                    <a:pt x="16961" y="19443"/>
                    <a:pt x="16945" y="19463"/>
                  </a:cubicBezTo>
                  <a:cubicBezTo>
                    <a:pt x="16935" y="19474"/>
                    <a:pt x="16925" y="19485"/>
                    <a:pt x="16916" y="19495"/>
                  </a:cubicBezTo>
                  <a:lnTo>
                    <a:pt x="16916" y="19495"/>
                  </a:lnTo>
                  <a:cubicBezTo>
                    <a:pt x="16942" y="19466"/>
                    <a:pt x="16967" y="19434"/>
                    <a:pt x="16992" y="19402"/>
                  </a:cubicBezTo>
                  <a:close/>
                  <a:moveTo>
                    <a:pt x="16793" y="19623"/>
                  </a:moveTo>
                  <a:cubicBezTo>
                    <a:pt x="16788" y="19627"/>
                    <a:pt x="16784" y="19632"/>
                    <a:pt x="16779" y="19636"/>
                  </a:cubicBezTo>
                  <a:cubicBezTo>
                    <a:pt x="16746" y="19666"/>
                    <a:pt x="16713" y="19694"/>
                    <a:pt x="16678" y="19721"/>
                  </a:cubicBezTo>
                  <a:lnTo>
                    <a:pt x="16659" y="19736"/>
                  </a:lnTo>
                  <a:cubicBezTo>
                    <a:pt x="16706" y="19700"/>
                    <a:pt x="16750" y="19662"/>
                    <a:pt x="16793" y="19623"/>
                  </a:cubicBezTo>
                  <a:close/>
                  <a:moveTo>
                    <a:pt x="16192" y="20006"/>
                  </a:moveTo>
                  <a:cubicBezTo>
                    <a:pt x="16174" y="20014"/>
                    <a:pt x="16156" y="20022"/>
                    <a:pt x="16136" y="20030"/>
                  </a:cubicBezTo>
                  <a:cubicBezTo>
                    <a:pt x="16127" y="20034"/>
                    <a:pt x="16117" y="20037"/>
                    <a:pt x="16108" y="20040"/>
                  </a:cubicBezTo>
                  <a:lnTo>
                    <a:pt x="16108" y="20040"/>
                  </a:lnTo>
                  <a:cubicBezTo>
                    <a:pt x="16136" y="20029"/>
                    <a:pt x="16165" y="20018"/>
                    <a:pt x="16192" y="20006"/>
                  </a:cubicBezTo>
                  <a:close/>
                  <a:moveTo>
                    <a:pt x="15930" y="20099"/>
                  </a:moveTo>
                  <a:cubicBezTo>
                    <a:pt x="15911" y="20105"/>
                    <a:pt x="15892" y="20111"/>
                    <a:pt x="15872" y="20116"/>
                  </a:cubicBezTo>
                  <a:cubicBezTo>
                    <a:pt x="15844" y="20125"/>
                    <a:pt x="15814" y="20130"/>
                    <a:pt x="15787" y="20136"/>
                  </a:cubicBezTo>
                  <a:cubicBezTo>
                    <a:pt x="15835" y="20125"/>
                    <a:pt x="15883" y="20112"/>
                    <a:pt x="15930" y="20099"/>
                  </a:cubicBezTo>
                  <a:close/>
                  <a:moveTo>
                    <a:pt x="15626" y="20171"/>
                  </a:moveTo>
                  <a:cubicBezTo>
                    <a:pt x="15613" y="20174"/>
                    <a:pt x="15599" y="20177"/>
                    <a:pt x="15585" y="20180"/>
                  </a:cubicBezTo>
                  <a:cubicBezTo>
                    <a:pt x="15544" y="20187"/>
                    <a:pt x="15501" y="20191"/>
                    <a:pt x="15458" y="20196"/>
                  </a:cubicBezTo>
                  <a:lnTo>
                    <a:pt x="15458" y="20196"/>
                  </a:lnTo>
                  <a:cubicBezTo>
                    <a:pt x="15516" y="20189"/>
                    <a:pt x="15571" y="20181"/>
                    <a:pt x="15626" y="20171"/>
                  </a:cubicBezTo>
                  <a:close/>
                  <a:moveTo>
                    <a:pt x="15309" y="20215"/>
                  </a:moveTo>
                  <a:cubicBezTo>
                    <a:pt x="15297" y="20216"/>
                    <a:pt x="15285" y="20217"/>
                    <a:pt x="15272" y="20219"/>
                  </a:cubicBezTo>
                  <a:cubicBezTo>
                    <a:pt x="15269" y="20219"/>
                    <a:pt x="15267" y="20219"/>
                    <a:pt x="15264" y="20219"/>
                  </a:cubicBezTo>
                  <a:lnTo>
                    <a:pt x="15264" y="20219"/>
                  </a:lnTo>
                  <a:cubicBezTo>
                    <a:pt x="15279" y="20218"/>
                    <a:pt x="15294" y="20216"/>
                    <a:pt x="15309" y="20215"/>
                  </a:cubicBezTo>
                  <a:close/>
                  <a:moveTo>
                    <a:pt x="2999" y="1"/>
                  </a:moveTo>
                  <a:cubicBezTo>
                    <a:pt x="823" y="3"/>
                    <a:pt x="0" y="2684"/>
                    <a:pt x="23" y="4695"/>
                  </a:cubicBezTo>
                  <a:cubicBezTo>
                    <a:pt x="65" y="8173"/>
                    <a:pt x="5" y="11815"/>
                    <a:pt x="371" y="15311"/>
                  </a:cubicBezTo>
                  <a:cubicBezTo>
                    <a:pt x="371" y="15310"/>
                    <a:pt x="371" y="15308"/>
                    <a:pt x="371" y="15307"/>
                  </a:cubicBezTo>
                  <a:lnTo>
                    <a:pt x="371" y="15307"/>
                  </a:lnTo>
                  <a:lnTo>
                    <a:pt x="609" y="17589"/>
                  </a:lnTo>
                  <a:cubicBezTo>
                    <a:pt x="663" y="18107"/>
                    <a:pt x="727" y="18621"/>
                    <a:pt x="800" y="19133"/>
                  </a:cubicBezTo>
                  <a:cubicBezTo>
                    <a:pt x="1068" y="20971"/>
                    <a:pt x="2220" y="22993"/>
                    <a:pt x="4119" y="22993"/>
                  </a:cubicBezTo>
                  <a:cubicBezTo>
                    <a:pt x="4120" y="22993"/>
                    <a:pt x="4120" y="22993"/>
                    <a:pt x="4121" y="22993"/>
                  </a:cubicBezTo>
                  <a:cubicBezTo>
                    <a:pt x="4480" y="22993"/>
                    <a:pt x="4867" y="22918"/>
                    <a:pt x="5279" y="22759"/>
                  </a:cubicBezTo>
                  <a:cubicBezTo>
                    <a:pt x="5407" y="22708"/>
                    <a:pt x="5533" y="22649"/>
                    <a:pt x="5653" y="22581"/>
                  </a:cubicBezTo>
                  <a:cubicBezTo>
                    <a:pt x="5693" y="22559"/>
                    <a:pt x="5728" y="22533"/>
                    <a:pt x="5765" y="22510"/>
                  </a:cubicBezTo>
                  <a:cubicBezTo>
                    <a:pt x="5840" y="22463"/>
                    <a:pt x="5915" y="22415"/>
                    <a:pt x="5984" y="22362"/>
                  </a:cubicBezTo>
                  <a:cubicBezTo>
                    <a:pt x="6023" y="22331"/>
                    <a:pt x="6061" y="22298"/>
                    <a:pt x="6098" y="22264"/>
                  </a:cubicBezTo>
                  <a:cubicBezTo>
                    <a:pt x="6158" y="22213"/>
                    <a:pt x="6216" y="22162"/>
                    <a:pt x="6270" y="22105"/>
                  </a:cubicBezTo>
                  <a:cubicBezTo>
                    <a:pt x="6307" y="22068"/>
                    <a:pt x="6340" y="22029"/>
                    <a:pt x="6375" y="21990"/>
                  </a:cubicBezTo>
                  <a:cubicBezTo>
                    <a:pt x="6402" y="21958"/>
                    <a:pt x="6433" y="21930"/>
                    <a:pt x="6459" y="21896"/>
                  </a:cubicBezTo>
                  <a:cubicBezTo>
                    <a:pt x="6481" y="21869"/>
                    <a:pt x="6499" y="21838"/>
                    <a:pt x="6521" y="21809"/>
                  </a:cubicBezTo>
                  <a:cubicBezTo>
                    <a:pt x="6547" y="21773"/>
                    <a:pt x="6572" y="21737"/>
                    <a:pt x="6597" y="21699"/>
                  </a:cubicBezTo>
                  <a:cubicBezTo>
                    <a:pt x="6643" y="21630"/>
                    <a:pt x="6685" y="21558"/>
                    <a:pt x="6726" y="21483"/>
                  </a:cubicBezTo>
                  <a:cubicBezTo>
                    <a:pt x="6745" y="21448"/>
                    <a:pt x="6766" y="21414"/>
                    <a:pt x="6784" y="21379"/>
                  </a:cubicBezTo>
                  <a:cubicBezTo>
                    <a:pt x="6791" y="21366"/>
                    <a:pt x="6799" y="21352"/>
                    <a:pt x="6805" y="21339"/>
                  </a:cubicBezTo>
                  <a:cubicBezTo>
                    <a:pt x="6837" y="21274"/>
                    <a:pt x="6863" y="21205"/>
                    <a:pt x="6891" y="21137"/>
                  </a:cubicBezTo>
                  <a:cubicBezTo>
                    <a:pt x="6906" y="21098"/>
                    <a:pt x="6924" y="21060"/>
                    <a:pt x="6939" y="21021"/>
                  </a:cubicBezTo>
                  <a:cubicBezTo>
                    <a:pt x="6984" y="20898"/>
                    <a:pt x="7024" y="20772"/>
                    <a:pt x="7056" y="20644"/>
                  </a:cubicBezTo>
                  <a:lnTo>
                    <a:pt x="7056" y="20642"/>
                  </a:lnTo>
                  <a:cubicBezTo>
                    <a:pt x="7091" y="20508"/>
                    <a:pt x="7120" y="20367"/>
                    <a:pt x="7143" y="20226"/>
                  </a:cubicBezTo>
                  <a:cubicBezTo>
                    <a:pt x="7157" y="20115"/>
                    <a:pt x="7167" y="20005"/>
                    <a:pt x="7170" y="19893"/>
                  </a:cubicBezTo>
                  <a:cubicBezTo>
                    <a:pt x="7172" y="19873"/>
                    <a:pt x="7173" y="19857"/>
                    <a:pt x="7173" y="19837"/>
                  </a:cubicBezTo>
                  <a:cubicBezTo>
                    <a:pt x="7176" y="19754"/>
                    <a:pt x="7179" y="19662"/>
                    <a:pt x="7180" y="19566"/>
                  </a:cubicBezTo>
                  <a:lnTo>
                    <a:pt x="7180" y="19459"/>
                  </a:lnTo>
                  <a:cubicBezTo>
                    <a:pt x="7180" y="19395"/>
                    <a:pt x="7180" y="19330"/>
                    <a:pt x="7180" y="19261"/>
                  </a:cubicBezTo>
                  <a:lnTo>
                    <a:pt x="7180" y="19115"/>
                  </a:lnTo>
                  <a:cubicBezTo>
                    <a:pt x="7180" y="19052"/>
                    <a:pt x="7180" y="18990"/>
                    <a:pt x="7179" y="18925"/>
                  </a:cubicBezTo>
                  <a:cubicBezTo>
                    <a:pt x="7179" y="18850"/>
                    <a:pt x="7178" y="18772"/>
                    <a:pt x="7176" y="18694"/>
                  </a:cubicBezTo>
                  <a:cubicBezTo>
                    <a:pt x="7176" y="18626"/>
                    <a:pt x="7175" y="18556"/>
                    <a:pt x="7175" y="18487"/>
                  </a:cubicBezTo>
                  <a:cubicBezTo>
                    <a:pt x="7174" y="18407"/>
                    <a:pt x="7174" y="18328"/>
                    <a:pt x="7173" y="18248"/>
                  </a:cubicBezTo>
                  <a:lnTo>
                    <a:pt x="7173" y="18088"/>
                  </a:lnTo>
                  <a:lnTo>
                    <a:pt x="7173" y="17885"/>
                  </a:lnTo>
                  <a:lnTo>
                    <a:pt x="7173" y="17724"/>
                  </a:lnTo>
                  <a:cubicBezTo>
                    <a:pt x="7173" y="17659"/>
                    <a:pt x="7174" y="17594"/>
                    <a:pt x="7175" y="17531"/>
                  </a:cubicBezTo>
                  <a:cubicBezTo>
                    <a:pt x="7175" y="17478"/>
                    <a:pt x="7176" y="17426"/>
                    <a:pt x="7178" y="17374"/>
                  </a:cubicBezTo>
                  <a:cubicBezTo>
                    <a:pt x="7179" y="17312"/>
                    <a:pt x="7180" y="17251"/>
                    <a:pt x="7182" y="17191"/>
                  </a:cubicBezTo>
                  <a:cubicBezTo>
                    <a:pt x="7184" y="17138"/>
                    <a:pt x="7186" y="17086"/>
                    <a:pt x="7187" y="17036"/>
                  </a:cubicBezTo>
                  <a:cubicBezTo>
                    <a:pt x="7190" y="16992"/>
                    <a:pt x="7192" y="16950"/>
                    <a:pt x="7193" y="16908"/>
                  </a:cubicBezTo>
                  <a:cubicBezTo>
                    <a:pt x="7197" y="16856"/>
                    <a:pt x="7200" y="16804"/>
                    <a:pt x="7204" y="16755"/>
                  </a:cubicBezTo>
                  <a:cubicBezTo>
                    <a:pt x="7206" y="16715"/>
                    <a:pt x="7210" y="16675"/>
                    <a:pt x="7212" y="16638"/>
                  </a:cubicBezTo>
                  <a:cubicBezTo>
                    <a:pt x="7217" y="16590"/>
                    <a:pt x="7222" y="16546"/>
                    <a:pt x="7228" y="16501"/>
                  </a:cubicBezTo>
                  <a:cubicBezTo>
                    <a:pt x="7232" y="16466"/>
                    <a:pt x="7236" y="16433"/>
                    <a:pt x="7240" y="16400"/>
                  </a:cubicBezTo>
                  <a:cubicBezTo>
                    <a:pt x="7246" y="16359"/>
                    <a:pt x="7253" y="16321"/>
                    <a:pt x="7260" y="16284"/>
                  </a:cubicBezTo>
                  <a:cubicBezTo>
                    <a:pt x="7265" y="16256"/>
                    <a:pt x="7271" y="16227"/>
                    <a:pt x="7277" y="16202"/>
                  </a:cubicBezTo>
                  <a:cubicBezTo>
                    <a:pt x="7283" y="16172"/>
                    <a:pt x="7292" y="16148"/>
                    <a:pt x="7300" y="16123"/>
                  </a:cubicBezTo>
                  <a:cubicBezTo>
                    <a:pt x="7307" y="16095"/>
                    <a:pt x="7317" y="16068"/>
                    <a:pt x="7328" y="16041"/>
                  </a:cubicBezTo>
                  <a:cubicBezTo>
                    <a:pt x="7341" y="16008"/>
                    <a:pt x="7358" y="15976"/>
                    <a:pt x="7379" y="15948"/>
                  </a:cubicBezTo>
                  <a:cubicBezTo>
                    <a:pt x="7749" y="15948"/>
                    <a:pt x="10091" y="19169"/>
                    <a:pt x="11041" y="20373"/>
                  </a:cubicBezTo>
                  <a:cubicBezTo>
                    <a:pt x="11873" y="21428"/>
                    <a:pt x="13011" y="22287"/>
                    <a:pt x="14386" y="22479"/>
                  </a:cubicBezTo>
                  <a:cubicBezTo>
                    <a:pt x="14648" y="22517"/>
                    <a:pt x="14912" y="22537"/>
                    <a:pt x="15177" y="22538"/>
                  </a:cubicBezTo>
                  <a:cubicBezTo>
                    <a:pt x="15293" y="22538"/>
                    <a:pt x="15405" y="22532"/>
                    <a:pt x="15514" y="22523"/>
                  </a:cubicBezTo>
                  <a:cubicBezTo>
                    <a:pt x="15549" y="22521"/>
                    <a:pt x="15583" y="22515"/>
                    <a:pt x="15617" y="22511"/>
                  </a:cubicBezTo>
                  <a:cubicBezTo>
                    <a:pt x="15688" y="22504"/>
                    <a:pt x="15759" y="22496"/>
                    <a:pt x="15826" y="22485"/>
                  </a:cubicBezTo>
                  <a:cubicBezTo>
                    <a:pt x="15866" y="22478"/>
                    <a:pt x="15903" y="22468"/>
                    <a:pt x="15942" y="22461"/>
                  </a:cubicBezTo>
                  <a:cubicBezTo>
                    <a:pt x="15999" y="22449"/>
                    <a:pt x="16058" y="22437"/>
                    <a:pt x="16115" y="22422"/>
                  </a:cubicBezTo>
                  <a:cubicBezTo>
                    <a:pt x="16153" y="22412"/>
                    <a:pt x="16189" y="22398"/>
                    <a:pt x="16228" y="22386"/>
                  </a:cubicBezTo>
                  <a:cubicBezTo>
                    <a:pt x="16278" y="22370"/>
                    <a:pt x="16330" y="22354"/>
                    <a:pt x="16378" y="22335"/>
                  </a:cubicBezTo>
                  <a:cubicBezTo>
                    <a:pt x="16415" y="22320"/>
                    <a:pt x="16449" y="22304"/>
                    <a:pt x="16485" y="22288"/>
                  </a:cubicBezTo>
                  <a:cubicBezTo>
                    <a:pt x="16529" y="22268"/>
                    <a:pt x="16575" y="22248"/>
                    <a:pt x="16617" y="22225"/>
                  </a:cubicBezTo>
                  <a:cubicBezTo>
                    <a:pt x="16650" y="22207"/>
                    <a:pt x="16683" y="22187"/>
                    <a:pt x="16715" y="22168"/>
                  </a:cubicBezTo>
                  <a:cubicBezTo>
                    <a:pt x="16755" y="22144"/>
                    <a:pt x="16793" y="22120"/>
                    <a:pt x="16831" y="22095"/>
                  </a:cubicBezTo>
                  <a:cubicBezTo>
                    <a:pt x="16861" y="22073"/>
                    <a:pt x="16891" y="22049"/>
                    <a:pt x="16919" y="22026"/>
                  </a:cubicBezTo>
                  <a:cubicBezTo>
                    <a:pt x="16954" y="21998"/>
                    <a:pt x="16988" y="21971"/>
                    <a:pt x="17020" y="21941"/>
                  </a:cubicBezTo>
                  <a:cubicBezTo>
                    <a:pt x="17048" y="21917"/>
                    <a:pt x="17073" y="21890"/>
                    <a:pt x="17098" y="21864"/>
                  </a:cubicBezTo>
                  <a:cubicBezTo>
                    <a:pt x="17128" y="21833"/>
                    <a:pt x="17158" y="21800"/>
                    <a:pt x="17186" y="21768"/>
                  </a:cubicBezTo>
                  <a:cubicBezTo>
                    <a:pt x="17196" y="21756"/>
                    <a:pt x="17208" y="21745"/>
                    <a:pt x="17217" y="21733"/>
                  </a:cubicBezTo>
                  <a:cubicBezTo>
                    <a:pt x="17233" y="21713"/>
                    <a:pt x="17247" y="21691"/>
                    <a:pt x="17263" y="21669"/>
                  </a:cubicBezTo>
                  <a:cubicBezTo>
                    <a:pt x="17280" y="21645"/>
                    <a:pt x="17298" y="21621"/>
                    <a:pt x="17313" y="21596"/>
                  </a:cubicBezTo>
                  <a:cubicBezTo>
                    <a:pt x="17339" y="21558"/>
                    <a:pt x="17363" y="21518"/>
                    <a:pt x="17384" y="21477"/>
                  </a:cubicBezTo>
                  <a:cubicBezTo>
                    <a:pt x="17399" y="21453"/>
                    <a:pt x="17412" y="21429"/>
                    <a:pt x="17425" y="21404"/>
                  </a:cubicBezTo>
                  <a:cubicBezTo>
                    <a:pt x="17429" y="21397"/>
                    <a:pt x="17433" y="21390"/>
                    <a:pt x="17437" y="21382"/>
                  </a:cubicBezTo>
                  <a:cubicBezTo>
                    <a:pt x="17458" y="21340"/>
                    <a:pt x="17474" y="21296"/>
                    <a:pt x="17491" y="21253"/>
                  </a:cubicBezTo>
                  <a:cubicBezTo>
                    <a:pt x="17500" y="21233"/>
                    <a:pt x="17508" y="21215"/>
                    <a:pt x="17515" y="21196"/>
                  </a:cubicBezTo>
                  <a:cubicBezTo>
                    <a:pt x="17542" y="21125"/>
                    <a:pt x="17563" y="21053"/>
                    <a:pt x="17582" y="20980"/>
                  </a:cubicBezTo>
                  <a:cubicBezTo>
                    <a:pt x="17582" y="20979"/>
                    <a:pt x="17584" y="20976"/>
                    <a:pt x="17584" y="20975"/>
                  </a:cubicBezTo>
                  <a:cubicBezTo>
                    <a:pt x="17605" y="20886"/>
                    <a:pt x="17623" y="20796"/>
                    <a:pt x="17636" y="20706"/>
                  </a:cubicBezTo>
                  <a:cubicBezTo>
                    <a:pt x="17640" y="20681"/>
                    <a:pt x="17641" y="20653"/>
                    <a:pt x="17644" y="20628"/>
                  </a:cubicBezTo>
                  <a:cubicBezTo>
                    <a:pt x="17652" y="20560"/>
                    <a:pt x="17659" y="20490"/>
                    <a:pt x="17662" y="20419"/>
                  </a:cubicBezTo>
                  <a:cubicBezTo>
                    <a:pt x="17662" y="20411"/>
                    <a:pt x="17664" y="20402"/>
                    <a:pt x="17664" y="20394"/>
                  </a:cubicBezTo>
                  <a:cubicBezTo>
                    <a:pt x="17665" y="20345"/>
                    <a:pt x="17664" y="20294"/>
                    <a:pt x="17664" y="20244"/>
                  </a:cubicBezTo>
                  <a:cubicBezTo>
                    <a:pt x="17664" y="20214"/>
                    <a:pt x="17665" y="20185"/>
                    <a:pt x="17664" y="20154"/>
                  </a:cubicBezTo>
                  <a:cubicBezTo>
                    <a:pt x="17662" y="20062"/>
                    <a:pt x="17656" y="19969"/>
                    <a:pt x="17645" y="19874"/>
                  </a:cubicBezTo>
                  <a:lnTo>
                    <a:pt x="17403" y="17569"/>
                  </a:lnTo>
                  <a:lnTo>
                    <a:pt x="17403" y="17569"/>
                  </a:lnTo>
                  <a:cubicBezTo>
                    <a:pt x="17407" y="17604"/>
                    <a:pt x="17409" y="17638"/>
                    <a:pt x="17412" y="17672"/>
                  </a:cubicBezTo>
                  <a:lnTo>
                    <a:pt x="17412" y="17672"/>
                  </a:lnTo>
                  <a:cubicBezTo>
                    <a:pt x="17377" y="17230"/>
                    <a:pt x="17267" y="16744"/>
                    <a:pt x="17079" y="16224"/>
                  </a:cubicBezTo>
                  <a:cubicBezTo>
                    <a:pt x="16501" y="14638"/>
                    <a:pt x="15395" y="13305"/>
                    <a:pt x="14378" y="11979"/>
                  </a:cubicBezTo>
                  <a:cubicBezTo>
                    <a:pt x="14119" y="11642"/>
                    <a:pt x="13769" y="11261"/>
                    <a:pt x="13472" y="10861"/>
                  </a:cubicBezTo>
                  <a:cubicBezTo>
                    <a:pt x="13518" y="10794"/>
                    <a:pt x="13566" y="10726"/>
                    <a:pt x="13618" y="10660"/>
                  </a:cubicBezTo>
                  <a:lnTo>
                    <a:pt x="13626" y="10650"/>
                  </a:lnTo>
                  <a:cubicBezTo>
                    <a:pt x="13702" y="10555"/>
                    <a:pt x="13782" y="10461"/>
                    <a:pt x="13865" y="10370"/>
                  </a:cubicBezTo>
                  <a:cubicBezTo>
                    <a:pt x="13868" y="10367"/>
                    <a:pt x="13870" y="10365"/>
                    <a:pt x="13872" y="10363"/>
                  </a:cubicBezTo>
                  <a:cubicBezTo>
                    <a:pt x="13956" y="10271"/>
                    <a:pt x="14042" y="10181"/>
                    <a:pt x="14128" y="10094"/>
                  </a:cubicBezTo>
                  <a:lnTo>
                    <a:pt x="14137" y="10086"/>
                  </a:lnTo>
                  <a:cubicBezTo>
                    <a:pt x="14222" y="9999"/>
                    <a:pt x="14308" y="9913"/>
                    <a:pt x="14390" y="9830"/>
                  </a:cubicBezTo>
                  <a:cubicBezTo>
                    <a:pt x="14473" y="9748"/>
                    <a:pt x="14557" y="9664"/>
                    <a:pt x="14631" y="9584"/>
                  </a:cubicBezTo>
                  <a:cubicBezTo>
                    <a:pt x="14703" y="9509"/>
                    <a:pt x="14784" y="9426"/>
                    <a:pt x="14867" y="9338"/>
                  </a:cubicBezTo>
                  <a:lnTo>
                    <a:pt x="15035" y="9161"/>
                  </a:lnTo>
                  <a:cubicBezTo>
                    <a:pt x="15063" y="9133"/>
                    <a:pt x="15090" y="9103"/>
                    <a:pt x="15119" y="9073"/>
                  </a:cubicBezTo>
                  <a:cubicBezTo>
                    <a:pt x="15168" y="9021"/>
                    <a:pt x="15216" y="8969"/>
                    <a:pt x="15268" y="8915"/>
                  </a:cubicBezTo>
                  <a:cubicBezTo>
                    <a:pt x="15300" y="8880"/>
                    <a:pt x="15334" y="8844"/>
                    <a:pt x="15366" y="8810"/>
                  </a:cubicBezTo>
                  <a:cubicBezTo>
                    <a:pt x="15415" y="8758"/>
                    <a:pt x="15463" y="8707"/>
                    <a:pt x="15511" y="8655"/>
                  </a:cubicBezTo>
                  <a:cubicBezTo>
                    <a:pt x="15547" y="8615"/>
                    <a:pt x="15583" y="8575"/>
                    <a:pt x="15620" y="8535"/>
                  </a:cubicBezTo>
                  <a:cubicBezTo>
                    <a:pt x="15667" y="8483"/>
                    <a:pt x="15715" y="8430"/>
                    <a:pt x="15763" y="8376"/>
                  </a:cubicBezTo>
                  <a:cubicBezTo>
                    <a:pt x="15800" y="8334"/>
                    <a:pt x="15838" y="8292"/>
                    <a:pt x="15876" y="8249"/>
                  </a:cubicBezTo>
                  <a:cubicBezTo>
                    <a:pt x="15923" y="8195"/>
                    <a:pt x="15969" y="8142"/>
                    <a:pt x="16017" y="8087"/>
                  </a:cubicBezTo>
                  <a:cubicBezTo>
                    <a:pt x="16056" y="8042"/>
                    <a:pt x="16094" y="7996"/>
                    <a:pt x="16133" y="7952"/>
                  </a:cubicBezTo>
                  <a:cubicBezTo>
                    <a:pt x="16178" y="7897"/>
                    <a:pt x="16225" y="7842"/>
                    <a:pt x="16271" y="7786"/>
                  </a:cubicBezTo>
                  <a:cubicBezTo>
                    <a:pt x="16309" y="7741"/>
                    <a:pt x="16347" y="7694"/>
                    <a:pt x="16384" y="7647"/>
                  </a:cubicBezTo>
                  <a:cubicBezTo>
                    <a:pt x="16414" y="7610"/>
                    <a:pt x="16446" y="7572"/>
                    <a:pt x="16476" y="7534"/>
                  </a:cubicBezTo>
                  <a:cubicBezTo>
                    <a:pt x="16488" y="7518"/>
                    <a:pt x="16500" y="7502"/>
                    <a:pt x="16512" y="7486"/>
                  </a:cubicBezTo>
                  <a:cubicBezTo>
                    <a:pt x="16570" y="7413"/>
                    <a:pt x="16625" y="7339"/>
                    <a:pt x="16680" y="7265"/>
                  </a:cubicBezTo>
                  <a:cubicBezTo>
                    <a:pt x="16713" y="7223"/>
                    <a:pt x="16745" y="7180"/>
                    <a:pt x="16777" y="7136"/>
                  </a:cubicBezTo>
                  <a:cubicBezTo>
                    <a:pt x="16843" y="7046"/>
                    <a:pt x="16905" y="6955"/>
                    <a:pt x="16966" y="6864"/>
                  </a:cubicBezTo>
                  <a:cubicBezTo>
                    <a:pt x="16984" y="6837"/>
                    <a:pt x="17004" y="6811"/>
                    <a:pt x="17022" y="6785"/>
                  </a:cubicBezTo>
                  <a:cubicBezTo>
                    <a:pt x="17100" y="6667"/>
                    <a:pt x="17173" y="6549"/>
                    <a:pt x="17241" y="6431"/>
                  </a:cubicBezTo>
                  <a:cubicBezTo>
                    <a:pt x="17258" y="6401"/>
                    <a:pt x="17274" y="6371"/>
                    <a:pt x="17291" y="6341"/>
                  </a:cubicBezTo>
                  <a:cubicBezTo>
                    <a:pt x="17340" y="6255"/>
                    <a:pt x="17387" y="6168"/>
                    <a:pt x="17429" y="6083"/>
                  </a:cubicBezTo>
                  <a:cubicBezTo>
                    <a:pt x="17435" y="6071"/>
                    <a:pt x="17442" y="6058"/>
                    <a:pt x="17448" y="6047"/>
                  </a:cubicBezTo>
                  <a:cubicBezTo>
                    <a:pt x="17466" y="6010"/>
                    <a:pt x="17478" y="5975"/>
                    <a:pt x="17495" y="5939"/>
                  </a:cubicBezTo>
                  <a:cubicBezTo>
                    <a:pt x="17522" y="5878"/>
                    <a:pt x="17550" y="5817"/>
                    <a:pt x="17574" y="5756"/>
                  </a:cubicBezTo>
                  <a:cubicBezTo>
                    <a:pt x="17593" y="5707"/>
                    <a:pt x="17609" y="5659"/>
                    <a:pt x="17626" y="5611"/>
                  </a:cubicBezTo>
                  <a:cubicBezTo>
                    <a:pt x="17646" y="5552"/>
                    <a:pt x="17667" y="5493"/>
                    <a:pt x="17682" y="5435"/>
                  </a:cubicBezTo>
                  <a:cubicBezTo>
                    <a:pt x="17687" y="5418"/>
                    <a:pt x="17695" y="5400"/>
                    <a:pt x="17699" y="5383"/>
                  </a:cubicBezTo>
                  <a:cubicBezTo>
                    <a:pt x="17713" y="5330"/>
                    <a:pt x="17722" y="5280"/>
                    <a:pt x="17731" y="5228"/>
                  </a:cubicBezTo>
                  <a:cubicBezTo>
                    <a:pt x="17735" y="5209"/>
                    <a:pt x="17741" y="5188"/>
                    <a:pt x="17743" y="5169"/>
                  </a:cubicBezTo>
                  <a:cubicBezTo>
                    <a:pt x="17757" y="5090"/>
                    <a:pt x="17765" y="5009"/>
                    <a:pt x="17769" y="4929"/>
                  </a:cubicBezTo>
                  <a:cubicBezTo>
                    <a:pt x="17769" y="4916"/>
                    <a:pt x="17770" y="4901"/>
                    <a:pt x="17770" y="4887"/>
                  </a:cubicBezTo>
                  <a:cubicBezTo>
                    <a:pt x="17771" y="4792"/>
                    <a:pt x="17767" y="4696"/>
                    <a:pt x="17758" y="4601"/>
                  </a:cubicBezTo>
                  <a:lnTo>
                    <a:pt x="17518" y="2297"/>
                  </a:lnTo>
                  <a:cubicBezTo>
                    <a:pt x="17518" y="2302"/>
                    <a:pt x="17518" y="2308"/>
                    <a:pt x="17518" y="2314"/>
                  </a:cubicBezTo>
                  <a:cubicBezTo>
                    <a:pt x="17401" y="1106"/>
                    <a:pt x="16389" y="293"/>
                    <a:pt x="15139" y="254"/>
                  </a:cubicBezTo>
                  <a:cubicBezTo>
                    <a:pt x="15103" y="253"/>
                    <a:pt x="15069" y="253"/>
                    <a:pt x="15034" y="253"/>
                  </a:cubicBezTo>
                  <a:cubicBezTo>
                    <a:pt x="13540" y="254"/>
                    <a:pt x="12305" y="1245"/>
                    <a:pt x="11277" y="2212"/>
                  </a:cubicBezTo>
                  <a:cubicBezTo>
                    <a:pt x="9779" y="3625"/>
                    <a:pt x="8321" y="5075"/>
                    <a:pt x="6855" y="6519"/>
                  </a:cubicBezTo>
                  <a:cubicBezTo>
                    <a:pt x="6847" y="6334"/>
                    <a:pt x="6838" y="6150"/>
                    <a:pt x="6818" y="5969"/>
                  </a:cubicBezTo>
                  <a:lnTo>
                    <a:pt x="6578" y="3664"/>
                  </a:lnTo>
                  <a:lnTo>
                    <a:pt x="6578" y="3664"/>
                  </a:lnTo>
                  <a:cubicBezTo>
                    <a:pt x="6578" y="3667"/>
                    <a:pt x="6578" y="3671"/>
                    <a:pt x="6578" y="3674"/>
                  </a:cubicBezTo>
                  <a:lnTo>
                    <a:pt x="6578" y="3674"/>
                  </a:lnTo>
                  <a:cubicBezTo>
                    <a:pt x="6424" y="2165"/>
                    <a:pt x="5812" y="819"/>
                    <a:pt x="4159" y="222"/>
                  </a:cubicBezTo>
                  <a:cubicBezTo>
                    <a:pt x="3735" y="69"/>
                    <a:pt x="3350" y="1"/>
                    <a:pt x="2999" y="1"/>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6"/>
            <p:cNvSpPr/>
            <p:nvPr/>
          </p:nvSpPr>
          <p:spPr>
            <a:xfrm>
              <a:off x="2964500" y="1103750"/>
              <a:ext cx="12625" cy="139525"/>
            </a:xfrm>
            <a:custGeom>
              <a:rect b="b" l="l" r="r" t="t"/>
              <a:pathLst>
                <a:path extrusionOk="0" h="5581" w="505">
                  <a:moveTo>
                    <a:pt x="153" y="1"/>
                  </a:moveTo>
                  <a:lnTo>
                    <a:pt x="154" y="6"/>
                  </a:lnTo>
                  <a:lnTo>
                    <a:pt x="154" y="6"/>
                  </a:lnTo>
                  <a:cubicBezTo>
                    <a:pt x="153" y="4"/>
                    <a:pt x="153" y="2"/>
                    <a:pt x="153" y="1"/>
                  </a:cubicBezTo>
                  <a:close/>
                  <a:moveTo>
                    <a:pt x="154" y="6"/>
                  </a:moveTo>
                  <a:lnTo>
                    <a:pt x="154" y="6"/>
                  </a:lnTo>
                  <a:cubicBezTo>
                    <a:pt x="265" y="1083"/>
                    <a:pt x="143" y="2244"/>
                    <a:pt x="0" y="3277"/>
                  </a:cubicBezTo>
                  <a:lnTo>
                    <a:pt x="241" y="5581"/>
                  </a:lnTo>
                  <a:cubicBezTo>
                    <a:pt x="384" y="4547"/>
                    <a:pt x="505" y="3383"/>
                    <a:pt x="393" y="2304"/>
                  </a:cubicBezTo>
                  <a:lnTo>
                    <a:pt x="154" y="6"/>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6"/>
            <p:cNvSpPr/>
            <p:nvPr/>
          </p:nvSpPr>
          <p:spPr>
            <a:xfrm>
              <a:off x="2968300" y="1103750"/>
              <a:ext cx="7375" cy="90825"/>
            </a:xfrm>
            <a:custGeom>
              <a:rect b="b" l="l" r="r" t="t"/>
              <a:pathLst>
                <a:path extrusionOk="0" h="3633" w="295">
                  <a:moveTo>
                    <a:pt x="1" y="1"/>
                  </a:moveTo>
                  <a:lnTo>
                    <a:pt x="3" y="18"/>
                  </a:lnTo>
                  <a:lnTo>
                    <a:pt x="3" y="18"/>
                  </a:lnTo>
                  <a:cubicBezTo>
                    <a:pt x="2" y="13"/>
                    <a:pt x="2" y="7"/>
                    <a:pt x="1" y="1"/>
                  </a:cubicBezTo>
                  <a:close/>
                  <a:moveTo>
                    <a:pt x="3" y="19"/>
                  </a:moveTo>
                  <a:cubicBezTo>
                    <a:pt x="47" y="445"/>
                    <a:pt x="54" y="887"/>
                    <a:pt x="37" y="1328"/>
                  </a:cubicBezTo>
                  <a:lnTo>
                    <a:pt x="277" y="3633"/>
                  </a:lnTo>
                  <a:cubicBezTo>
                    <a:pt x="294" y="3185"/>
                    <a:pt x="287" y="2738"/>
                    <a:pt x="241" y="2304"/>
                  </a:cubicBezTo>
                  <a:lnTo>
                    <a:pt x="3" y="19"/>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6"/>
            <p:cNvSpPr/>
            <p:nvPr/>
          </p:nvSpPr>
          <p:spPr>
            <a:xfrm>
              <a:off x="2964500" y="1136925"/>
              <a:ext cx="10750" cy="106350"/>
            </a:xfrm>
            <a:custGeom>
              <a:rect b="b" l="l" r="r" t="t"/>
              <a:pathLst>
                <a:path extrusionOk="0" h="4254" w="430">
                  <a:moveTo>
                    <a:pt x="189" y="1"/>
                  </a:moveTo>
                  <a:cubicBezTo>
                    <a:pt x="164" y="666"/>
                    <a:pt x="86" y="1330"/>
                    <a:pt x="0" y="1950"/>
                  </a:cubicBezTo>
                  <a:lnTo>
                    <a:pt x="241" y="4254"/>
                  </a:lnTo>
                  <a:cubicBezTo>
                    <a:pt x="326" y="3635"/>
                    <a:pt x="404" y="2970"/>
                    <a:pt x="429" y="2304"/>
                  </a:cubicBezTo>
                  <a:lnTo>
                    <a:pt x="18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6"/>
            <p:cNvSpPr/>
            <p:nvPr/>
          </p:nvSpPr>
          <p:spPr>
            <a:xfrm>
              <a:off x="3123550" y="1069550"/>
              <a:ext cx="124600" cy="241600"/>
            </a:xfrm>
            <a:custGeom>
              <a:rect b="b" l="l" r="r" t="t"/>
              <a:pathLst>
                <a:path extrusionOk="0" h="9664" w="4984">
                  <a:moveTo>
                    <a:pt x="4730" y="1"/>
                  </a:moveTo>
                  <a:lnTo>
                    <a:pt x="4730" y="1"/>
                  </a:lnTo>
                  <a:cubicBezTo>
                    <a:pt x="4740" y="95"/>
                    <a:pt x="4743" y="191"/>
                    <a:pt x="4742" y="286"/>
                  </a:cubicBezTo>
                  <a:cubicBezTo>
                    <a:pt x="4724" y="1821"/>
                    <a:pt x="2591" y="3945"/>
                    <a:pt x="1604" y="4987"/>
                  </a:cubicBezTo>
                  <a:cubicBezTo>
                    <a:pt x="994" y="5630"/>
                    <a:pt x="0" y="6436"/>
                    <a:pt x="97" y="7359"/>
                  </a:cubicBezTo>
                  <a:lnTo>
                    <a:pt x="337" y="9663"/>
                  </a:lnTo>
                  <a:cubicBezTo>
                    <a:pt x="241" y="8741"/>
                    <a:pt x="1234" y="7934"/>
                    <a:pt x="1844" y="7291"/>
                  </a:cubicBezTo>
                  <a:cubicBezTo>
                    <a:pt x="2831" y="6248"/>
                    <a:pt x="4964" y="4125"/>
                    <a:pt x="4982" y="2591"/>
                  </a:cubicBezTo>
                  <a:cubicBezTo>
                    <a:pt x="4984" y="2495"/>
                    <a:pt x="4980" y="2399"/>
                    <a:pt x="4970" y="2304"/>
                  </a:cubicBezTo>
                  <a:lnTo>
                    <a:pt x="473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6"/>
            <p:cNvSpPr/>
            <p:nvPr/>
          </p:nvSpPr>
          <p:spPr>
            <a:xfrm>
              <a:off x="3241800" y="1069550"/>
              <a:ext cx="6350" cy="65850"/>
            </a:xfrm>
            <a:custGeom>
              <a:rect b="b" l="l" r="r" t="t"/>
              <a:pathLst>
                <a:path extrusionOk="0" h="2634" w="254">
                  <a:moveTo>
                    <a:pt x="0" y="1"/>
                  </a:moveTo>
                  <a:lnTo>
                    <a:pt x="0" y="1"/>
                  </a:lnTo>
                  <a:cubicBezTo>
                    <a:pt x="10" y="95"/>
                    <a:pt x="13" y="191"/>
                    <a:pt x="12" y="286"/>
                  </a:cubicBezTo>
                  <a:cubicBezTo>
                    <a:pt x="12" y="301"/>
                    <a:pt x="11" y="314"/>
                    <a:pt x="11" y="328"/>
                  </a:cubicBezTo>
                  <a:lnTo>
                    <a:pt x="251" y="2633"/>
                  </a:lnTo>
                  <a:cubicBezTo>
                    <a:pt x="252" y="2619"/>
                    <a:pt x="252" y="2604"/>
                    <a:pt x="252" y="2591"/>
                  </a:cubicBezTo>
                  <a:cubicBezTo>
                    <a:pt x="254" y="2495"/>
                    <a:pt x="250" y="2399"/>
                    <a:pt x="240" y="2304"/>
                  </a:cubicBez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6"/>
            <p:cNvSpPr/>
            <p:nvPr/>
          </p:nvSpPr>
          <p:spPr>
            <a:xfrm>
              <a:off x="3240325" y="1077750"/>
              <a:ext cx="7775" cy="69000"/>
            </a:xfrm>
            <a:custGeom>
              <a:rect b="b" l="l" r="r" t="t"/>
              <a:pathLst>
                <a:path extrusionOk="0" h="2760" w="311">
                  <a:moveTo>
                    <a:pt x="70" y="0"/>
                  </a:moveTo>
                  <a:cubicBezTo>
                    <a:pt x="64" y="154"/>
                    <a:pt x="40" y="307"/>
                    <a:pt x="0" y="454"/>
                  </a:cubicBezTo>
                  <a:lnTo>
                    <a:pt x="241" y="2759"/>
                  </a:lnTo>
                  <a:cubicBezTo>
                    <a:pt x="280" y="2610"/>
                    <a:pt x="304" y="2458"/>
                    <a:pt x="310" y="2305"/>
                  </a:cubicBezTo>
                  <a:lnTo>
                    <a:pt x="7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6"/>
            <p:cNvSpPr/>
            <p:nvPr/>
          </p:nvSpPr>
          <p:spPr>
            <a:xfrm>
              <a:off x="3234050" y="1089100"/>
              <a:ext cx="12300" cy="74225"/>
            </a:xfrm>
            <a:custGeom>
              <a:rect b="b" l="l" r="r" t="t"/>
              <a:pathLst>
                <a:path extrusionOk="0" h="2969" w="492">
                  <a:moveTo>
                    <a:pt x="251" y="0"/>
                  </a:moveTo>
                  <a:cubicBezTo>
                    <a:pt x="190" y="230"/>
                    <a:pt x="106" y="452"/>
                    <a:pt x="0" y="665"/>
                  </a:cubicBezTo>
                  <a:lnTo>
                    <a:pt x="241" y="2968"/>
                  </a:lnTo>
                  <a:cubicBezTo>
                    <a:pt x="346" y="2756"/>
                    <a:pt x="430" y="2533"/>
                    <a:pt x="492" y="2305"/>
                  </a:cubicBezTo>
                  <a:lnTo>
                    <a:pt x="25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6"/>
            <p:cNvSpPr/>
            <p:nvPr/>
          </p:nvSpPr>
          <p:spPr>
            <a:xfrm>
              <a:off x="3209750" y="1105700"/>
              <a:ext cx="30325" cy="94825"/>
            </a:xfrm>
            <a:custGeom>
              <a:rect b="b" l="l" r="r" t="t"/>
              <a:pathLst>
                <a:path extrusionOk="0" h="3793" w="1213">
                  <a:moveTo>
                    <a:pt x="972" y="1"/>
                  </a:moveTo>
                  <a:cubicBezTo>
                    <a:pt x="733" y="493"/>
                    <a:pt x="384" y="1002"/>
                    <a:pt x="1" y="1489"/>
                  </a:cubicBezTo>
                  <a:lnTo>
                    <a:pt x="241" y="3792"/>
                  </a:lnTo>
                  <a:cubicBezTo>
                    <a:pt x="624" y="3307"/>
                    <a:pt x="974" y="2798"/>
                    <a:pt x="1213" y="2304"/>
                  </a:cubicBezTo>
                  <a:lnTo>
                    <a:pt x="97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6"/>
            <p:cNvSpPr/>
            <p:nvPr/>
          </p:nvSpPr>
          <p:spPr>
            <a:xfrm>
              <a:off x="3138325" y="1142900"/>
              <a:ext cx="77450" cy="135775"/>
            </a:xfrm>
            <a:custGeom>
              <a:rect b="b" l="l" r="r" t="t"/>
              <a:pathLst>
                <a:path extrusionOk="0" h="5431" w="3098">
                  <a:moveTo>
                    <a:pt x="2858" y="1"/>
                  </a:moveTo>
                  <a:cubicBezTo>
                    <a:pt x="2218" y="810"/>
                    <a:pt x="1485" y="1555"/>
                    <a:pt x="1013" y="2053"/>
                  </a:cubicBezTo>
                  <a:cubicBezTo>
                    <a:pt x="710" y="2372"/>
                    <a:pt x="313" y="2732"/>
                    <a:pt x="0" y="3126"/>
                  </a:cubicBezTo>
                  <a:lnTo>
                    <a:pt x="241" y="5431"/>
                  </a:lnTo>
                  <a:cubicBezTo>
                    <a:pt x="553" y="5036"/>
                    <a:pt x="950" y="4676"/>
                    <a:pt x="1253" y="4357"/>
                  </a:cubicBezTo>
                  <a:cubicBezTo>
                    <a:pt x="1725" y="3859"/>
                    <a:pt x="2458" y="3114"/>
                    <a:pt x="3098" y="2304"/>
                  </a:cubicBezTo>
                  <a:lnTo>
                    <a:pt x="2858"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6"/>
            <p:cNvSpPr/>
            <p:nvPr/>
          </p:nvSpPr>
          <p:spPr>
            <a:xfrm>
              <a:off x="3129850" y="1221025"/>
              <a:ext cx="14500" cy="70775"/>
            </a:xfrm>
            <a:custGeom>
              <a:rect b="b" l="l" r="r" t="t"/>
              <a:pathLst>
                <a:path extrusionOk="0" h="2831" w="580">
                  <a:moveTo>
                    <a:pt x="339" y="1"/>
                  </a:moveTo>
                  <a:cubicBezTo>
                    <a:pt x="206" y="170"/>
                    <a:pt x="88" y="346"/>
                    <a:pt x="1" y="527"/>
                  </a:cubicBezTo>
                  <a:lnTo>
                    <a:pt x="241" y="2831"/>
                  </a:lnTo>
                  <a:cubicBezTo>
                    <a:pt x="329" y="2649"/>
                    <a:pt x="446" y="2474"/>
                    <a:pt x="580" y="2306"/>
                  </a:cubicBezTo>
                  <a:lnTo>
                    <a:pt x="33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6"/>
            <p:cNvSpPr/>
            <p:nvPr/>
          </p:nvSpPr>
          <p:spPr>
            <a:xfrm>
              <a:off x="3126875" y="1234150"/>
              <a:ext cx="9000" cy="65650"/>
            </a:xfrm>
            <a:custGeom>
              <a:rect b="b" l="l" r="r" t="t"/>
              <a:pathLst>
                <a:path extrusionOk="0" h="2626" w="360">
                  <a:moveTo>
                    <a:pt x="120" y="1"/>
                  </a:moveTo>
                  <a:cubicBezTo>
                    <a:pt x="69" y="103"/>
                    <a:pt x="30" y="210"/>
                    <a:pt x="1" y="320"/>
                  </a:cubicBezTo>
                  <a:lnTo>
                    <a:pt x="241" y="2625"/>
                  </a:lnTo>
                  <a:cubicBezTo>
                    <a:pt x="270" y="2515"/>
                    <a:pt x="309" y="2408"/>
                    <a:pt x="360" y="2306"/>
                  </a:cubicBezTo>
                  <a:lnTo>
                    <a:pt x="12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6"/>
            <p:cNvSpPr/>
            <p:nvPr/>
          </p:nvSpPr>
          <p:spPr>
            <a:xfrm>
              <a:off x="3125800" y="1242150"/>
              <a:ext cx="7075" cy="64750"/>
            </a:xfrm>
            <a:custGeom>
              <a:rect b="b" l="l" r="r" t="t"/>
              <a:pathLst>
                <a:path extrusionOk="0" h="2590" w="283">
                  <a:moveTo>
                    <a:pt x="43" y="0"/>
                  </a:moveTo>
                  <a:cubicBezTo>
                    <a:pt x="19" y="94"/>
                    <a:pt x="4" y="189"/>
                    <a:pt x="1" y="286"/>
                  </a:cubicBezTo>
                  <a:lnTo>
                    <a:pt x="241" y="2590"/>
                  </a:lnTo>
                  <a:cubicBezTo>
                    <a:pt x="244" y="2494"/>
                    <a:pt x="259" y="2398"/>
                    <a:pt x="283" y="2305"/>
                  </a:cubicBezTo>
                  <a:lnTo>
                    <a:pt x="43"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6"/>
            <p:cNvSpPr/>
            <p:nvPr/>
          </p:nvSpPr>
          <p:spPr>
            <a:xfrm>
              <a:off x="3125750" y="1249250"/>
              <a:ext cx="6225" cy="61900"/>
            </a:xfrm>
            <a:custGeom>
              <a:rect b="b" l="l" r="r" t="t"/>
              <a:pathLst>
                <a:path extrusionOk="0" h="2476" w="249">
                  <a:moveTo>
                    <a:pt x="3" y="1"/>
                  </a:moveTo>
                  <a:cubicBezTo>
                    <a:pt x="0" y="57"/>
                    <a:pt x="3" y="114"/>
                    <a:pt x="9" y="170"/>
                  </a:cubicBezTo>
                  <a:lnTo>
                    <a:pt x="248" y="2469"/>
                  </a:lnTo>
                  <a:lnTo>
                    <a:pt x="248" y="2469"/>
                  </a:lnTo>
                  <a:cubicBezTo>
                    <a:pt x="243" y="2415"/>
                    <a:pt x="240" y="2360"/>
                    <a:pt x="243" y="2306"/>
                  </a:cubicBezTo>
                  <a:lnTo>
                    <a:pt x="3" y="1"/>
                  </a:lnTo>
                  <a:close/>
                  <a:moveTo>
                    <a:pt x="248" y="2469"/>
                  </a:moveTo>
                  <a:lnTo>
                    <a:pt x="248" y="2469"/>
                  </a:lnTo>
                  <a:cubicBezTo>
                    <a:pt x="248" y="2471"/>
                    <a:pt x="249" y="2473"/>
                    <a:pt x="249" y="2475"/>
                  </a:cubicBezTo>
                  <a:lnTo>
                    <a:pt x="248" y="2469"/>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6"/>
            <p:cNvSpPr/>
            <p:nvPr/>
          </p:nvSpPr>
          <p:spPr>
            <a:xfrm>
              <a:off x="2813050" y="1353275"/>
              <a:ext cx="175250" cy="233750"/>
            </a:xfrm>
            <a:custGeom>
              <a:rect b="b" l="l" r="r" t="t"/>
              <a:pathLst>
                <a:path extrusionOk="0" h="9350" w="7010">
                  <a:moveTo>
                    <a:pt x="6769" y="0"/>
                  </a:moveTo>
                  <a:cubicBezTo>
                    <a:pt x="6412" y="424"/>
                    <a:pt x="6655" y="3498"/>
                    <a:pt x="6533" y="4279"/>
                  </a:cubicBezTo>
                  <a:cubicBezTo>
                    <a:pt x="6351" y="5415"/>
                    <a:pt x="5792" y="6377"/>
                    <a:pt x="4670" y="6812"/>
                  </a:cubicBezTo>
                  <a:cubicBezTo>
                    <a:pt x="4258" y="6973"/>
                    <a:pt x="3871" y="7046"/>
                    <a:pt x="3512" y="7046"/>
                  </a:cubicBezTo>
                  <a:cubicBezTo>
                    <a:pt x="3511" y="7046"/>
                    <a:pt x="3510" y="7046"/>
                    <a:pt x="3509" y="7046"/>
                  </a:cubicBezTo>
                  <a:cubicBezTo>
                    <a:pt x="1611" y="7046"/>
                    <a:pt x="459" y="5025"/>
                    <a:pt x="191" y="3186"/>
                  </a:cubicBezTo>
                  <a:cubicBezTo>
                    <a:pt x="118" y="2675"/>
                    <a:pt x="54" y="2160"/>
                    <a:pt x="0" y="1642"/>
                  </a:cubicBezTo>
                  <a:lnTo>
                    <a:pt x="0" y="1642"/>
                  </a:lnTo>
                  <a:lnTo>
                    <a:pt x="240" y="3946"/>
                  </a:lnTo>
                  <a:cubicBezTo>
                    <a:pt x="293" y="4465"/>
                    <a:pt x="357" y="4980"/>
                    <a:pt x="431" y="5490"/>
                  </a:cubicBezTo>
                  <a:cubicBezTo>
                    <a:pt x="699" y="7328"/>
                    <a:pt x="1851" y="9349"/>
                    <a:pt x="3749" y="9349"/>
                  </a:cubicBezTo>
                  <a:cubicBezTo>
                    <a:pt x="3750" y="9349"/>
                    <a:pt x="3751" y="9349"/>
                    <a:pt x="3752" y="9349"/>
                  </a:cubicBezTo>
                  <a:cubicBezTo>
                    <a:pt x="4112" y="9349"/>
                    <a:pt x="4498" y="9276"/>
                    <a:pt x="4910" y="9116"/>
                  </a:cubicBezTo>
                  <a:cubicBezTo>
                    <a:pt x="6032" y="8680"/>
                    <a:pt x="6592" y="7718"/>
                    <a:pt x="6773" y="6583"/>
                  </a:cubicBezTo>
                  <a:cubicBezTo>
                    <a:pt x="6896" y="5803"/>
                    <a:pt x="6652" y="2728"/>
                    <a:pt x="7010" y="2304"/>
                  </a:cubicBezTo>
                  <a:lnTo>
                    <a:pt x="676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6"/>
            <p:cNvSpPr/>
            <p:nvPr/>
          </p:nvSpPr>
          <p:spPr>
            <a:xfrm>
              <a:off x="2982150" y="1353300"/>
              <a:ext cx="6150" cy="57800"/>
            </a:xfrm>
            <a:custGeom>
              <a:rect b="b" l="l" r="r" t="t"/>
              <a:pathLst>
                <a:path extrusionOk="0" h="2312" w="246">
                  <a:moveTo>
                    <a:pt x="5" y="1"/>
                  </a:moveTo>
                  <a:lnTo>
                    <a:pt x="6" y="1"/>
                  </a:lnTo>
                  <a:lnTo>
                    <a:pt x="6" y="1"/>
                  </a:lnTo>
                  <a:cubicBezTo>
                    <a:pt x="6" y="1"/>
                    <a:pt x="6" y="1"/>
                    <a:pt x="7" y="1"/>
                  </a:cubicBezTo>
                  <a:close/>
                  <a:moveTo>
                    <a:pt x="6" y="1"/>
                  </a:moveTo>
                  <a:cubicBezTo>
                    <a:pt x="4" y="3"/>
                    <a:pt x="2" y="5"/>
                    <a:pt x="1" y="7"/>
                  </a:cubicBezTo>
                  <a:lnTo>
                    <a:pt x="241" y="2311"/>
                  </a:lnTo>
                  <a:lnTo>
                    <a:pt x="246" y="2304"/>
                  </a:lnTo>
                  <a:lnTo>
                    <a:pt x="6"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6"/>
            <p:cNvSpPr/>
            <p:nvPr/>
          </p:nvSpPr>
          <p:spPr>
            <a:xfrm>
              <a:off x="2981200" y="1353450"/>
              <a:ext cx="6975" cy="59250"/>
            </a:xfrm>
            <a:custGeom>
              <a:rect b="b" l="l" r="r" t="t"/>
              <a:pathLst>
                <a:path extrusionOk="0" h="2370" w="279">
                  <a:moveTo>
                    <a:pt x="39" y="1"/>
                  </a:moveTo>
                  <a:cubicBezTo>
                    <a:pt x="23" y="21"/>
                    <a:pt x="11" y="41"/>
                    <a:pt x="0" y="64"/>
                  </a:cubicBezTo>
                  <a:lnTo>
                    <a:pt x="240" y="2369"/>
                  </a:lnTo>
                  <a:cubicBezTo>
                    <a:pt x="251" y="2346"/>
                    <a:pt x="263" y="2325"/>
                    <a:pt x="279" y="2305"/>
                  </a:cubicBezTo>
                  <a:lnTo>
                    <a:pt x="3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6"/>
            <p:cNvSpPr/>
            <p:nvPr/>
          </p:nvSpPr>
          <p:spPr>
            <a:xfrm>
              <a:off x="2979875" y="1355050"/>
              <a:ext cx="7350" cy="61475"/>
            </a:xfrm>
            <a:custGeom>
              <a:rect b="b" l="l" r="r" t="t"/>
              <a:pathLst>
                <a:path extrusionOk="0" h="2459" w="294">
                  <a:moveTo>
                    <a:pt x="53" y="0"/>
                  </a:moveTo>
                  <a:cubicBezTo>
                    <a:pt x="30" y="51"/>
                    <a:pt x="14" y="102"/>
                    <a:pt x="0" y="155"/>
                  </a:cubicBezTo>
                  <a:lnTo>
                    <a:pt x="241" y="2459"/>
                  </a:lnTo>
                  <a:cubicBezTo>
                    <a:pt x="254" y="2406"/>
                    <a:pt x="271" y="2354"/>
                    <a:pt x="293" y="2305"/>
                  </a:cubicBezTo>
                  <a:lnTo>
                    <a:pt x="53"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6"/>
            <p:cNvSpPr/>
            <p:nvPr/>
          </p:nvSpPr>
          <p:spPr>
            <a:xfrm>
              <a:off x="2977450" y="1358925"/>
              <a:ext cx="8450" cy="80800"/>
            </a:xfrm>
            <a:custGeom>
              <a:rect b="b" l="l" r="r" t="t"/>
              <a:pathLst>
                <a:path extrusionOk="0" h="3232" w="338">
                  <a:moveTo>
                    <a:pt x="97" y="0"/>
                  </a:moveTo>
                  <a:cubicBezTo>
                    <a:pt x="42" y="216"/>
                    <a:pt x="13" y="545"/>
                    <a:pt x="0" y="926"/>
                  </a:cubicBezTo>
                  <a:lnTo>
                    <a:pt x="240" y="3231"/>
                  </a:lnTo>
                  <a:cubicBezTo>
                    <a:pt x="255" y="2850"/>
                    <a:pt x="282" y="2521"/>
                    <a:pt x="338" y="2304"/>
                  </a:cubicBezTo>
                  <a:lnTo>
                    <a:pt x="97"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6"/>
            <p:cNvSpPr/>
            <p:nvPr/>
          </p:nvSpPr>
          <p:spPr>
            <a:xfrm>
              <a:off x="2976600" y="1382075"/>
              <a:ext cx="7200" cy="126050"/>
            </a:xfrm>
            <a:custGeom>
              <a:rect b="b" l="l" r="r" t="t"/>
              <a:pathLst>
                <a:path extrusionOk="0" h="5042" w="288">
                  <a:moveTo>
                    <a:pt x="34" y="0"/>
                  </a:moveTo>
                  <a:lnTo>
                    <a:pt x="34" y="0"/>
                  </a:lnTo>
                  <a:cubicBezTo>
                    <a:pt x="0" y="887"/>
                    <a:pt x="47" y="2053"/>
                    <a:pt x="22" y="2737"/>
                  </a:cubicBezTo>
                  <a:lnTo>
                    <a:pt x="262" y="5041"/>
                  </a:lnTo>
                  <a:cubicBezTo>
                    <a:pt x="288" y="4358"/>
                    <a:pt x="242" y="3190"/>
                    <a:pt x="274" y="2305"/>
                  </a:cubicBezTo>
                  <a:lnTo>
                    <a:pt x="34"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6"/>
            <p:cNvSpPr/>
            <p:nvPr/>
          </p:nvSpPr>
          <p:spPr>
            <a:xfrm>
              <a:off x="2974250" y="1450500"/>
              <a:ext cx="8925" cy="77800"/>
            </a:xfrm>
            <a:custGeom>
              <a:rect b="b" l="l" r="r" t="t"/>
              <a:pathLst>
                <a:path extrusionOk="0" h="3112" w="357">
                  <a:moveTo>
                    <a:pt x="116" y="0"/>
                  </a:moveTo>
                  <a:cubicBezTo>
                    <a:pt x="114" y="131"/>
                    <a:pt x="104" y="261"/>
                    <a:pt x="86" y="391"/>
                  </a:cubicBezTo>
                  <a:cubicBezTo>
                    <a:pt x="63" y="533"/>
                    <a:pt x="34" y="672"/>
                    <a:pt x="1" y="808"/>
                  </a:cubicBezTo>
                  <a:lnTo>
                    <a:pt x="241" y="3111"/>
                  </a:lnTo>
                  <a:cubicBezTo>
                    <a:pt x="275" y="2975"/>
                    <a:pt x="303" y="2836"/>
                    <a:pt x="326" y="2694"/>
                  </a:cubicBezTo>
                  <a:cubicBezTo>
                    <a:pt x="344" y="2566"/>
                    <a:pt x="354" y="2435"/>
                    <a:pt x="356" y="2304"/>
                  </a:cubicBezTo>
                  <a:lnTo>
                    <a:pt x="11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6"/>
            <p:cNvSpPr/>
            <p:nvPr/>
          </p:nvSpPr>
          <p:spPr>
            <a:xfrm>
              <a:off x="2967925" y="1470650"/>
              <a:ext cx="12325" cy="75050"/>
            </a:xfrm>
            <a:custGeom>
              <a:rect b="b" l="l" r="r" t="t"/>
              <a:pathLst>
                <a:path extrusionOk="0" h="3002" w="493">
                  <a:moveTo>
                    <a:pt x="253" y="0"/>
                  </a:moveTo>
                  <a:cubicBezTo>
                    <a:pt x="191" y="241"/>
                    <a:pt x="107" y="474"/>
                    <a:pt x="0" y="697"/>
                  </a:cubicBezTo>
                  <a:lnTo>
                    <a:pt x="241" y="3002"/>
                  </a:lnTo>
                  <a:cubicBezTo>
                    <a:pt x="347" y="2778"/>
                    <a:pt x="432" y="2545"/>
                    <a:pt x="493" y="2305"/>
                  </a:cubicBezTo>
                  <a:lnTo>
                    <a:pt x="253"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6"/>
            <p:cNvSpPr/>
            <p:nvPr/>
          </p:nvSpPr>
          <p:spPr>
            <a:xfrm>
              <a:off x="2959275" y="1488050"/>
              <a:ext cx="14700" cy="71600"/>
            </a:xfrm>
            <a:custGeom>
              <a:rect b="b" l="l" r="r" t="t"/>
              <a:pathLst>
                <a:path extrusionOk="0" h="2864" w="588">
                  <a:moveTo>
                    <a:pt x="348" y="1"/>
                  </a:moveTo>
                  <a:cubicBezTo>
                    <a:pt x="253" y="199"/>
                    <a:pt x="136" y="385"/>
                    <a:pt x="0" y="558"/>
                  </a:cubicBezTo>
                  <a:lnTo>
                    <a:pt x="241" y="2863"/>
                  </a:lnTo>
                  <a:cubicBezTo>
                    <a:pt x="376" y="2690"/>
                    <a:pt x="493" y="2503"/>
                    <a:pt x="588" y="2306"/>
                  </a:cubicBezTo>
                  <a:lnTo>
                    <a:pt x="348"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6"/>
            <p:cNvSpPr/>
            <p:nvPr/>
          </p:nvSpPr>
          <p:spPr>
            <a:xfrm>
              <a:off x="2813050" y="1394325"/>
              <a:ext cx="152250" cy="192700"/>
            </a:xfrm>
            <a:custGeom>
              <a:rect b="b" l="l" r="r" t="t"/>
              <a:pathLst>
                <a:path extrusionOk="0" h="7708" w="6090">
                  <a:moveTo>
                    <a:pt x="0" y="0"/>
                  </a:moveTo>
                  <a:lnTo>
                    <a:pt x="240" y="2304"/>
                  </a:lnTo>
                  <a:cubicBezTo>
                    <a:pt x="295" y="2823"/>
                    <a:pt x="358" y="3338"/>
                    <a:pt x="433" y="3848"/>
                  </a:cubicBezTo>
                  <a:cubicBezTo>
                    <a:pt x="699" y="5686"/>
                    <a:pt x="1852" y="7707"/>
                    <a:pt x="3750" y="7707"/>
                  </a:cubicBezTo>
                  <a:cubicBezTo>
                    <a:pt x="3751" y="7707"/>
                    <a:pt x="3752" y="7707"/>
                    <a:pt x="3754" y="7707"/>
                  </a:cubicBezTo>
                  <a:cubicBezTo>
                    <a:pt x="4113" y="7707"/>
                    <a:pt x="4498" y="7634"/>
                    <a:pt x="4910" y="7474"/>
                  </a:cubicBezTo>
                  <a:cubicBezTo>
                    <a:pt x="5410" y="7281"/>
                    <a:pt x="5798" y="6982"/>
                    <a:pt x="6090" y="6612"/>
                  </a:cubicBezTo>
                  <a:lnTo>
                    <a:pt x="5849" y="4307"/>
                  </a:lnTo>
                  <a:cubicBezTo>
                    <a:pt x="5558" y="4678"/>
                    <a:pt x="5170" y="4976"/>
                    <a:pt x="4670" y="5170"/>
                  </a:cubicBezTo>
                  <a:cubicBezTo>
                    <a:pt x="4258" y="5331"/>
                    <a:pt x="3872" y="5404"/>
                    <a:pt x="3513" y="5404"/>
                  </a:cubicBezTo>
                  <a:cubicBezTo>
                    <a:pt x="3512" y="5404"/>
                    <a:pt x="3511" y="5404"/>
                    <a:pt x="3510" y="5404"/>
                  </a:cubicBezTo>
                  <a:cubicBezTo>
                    <a:pt x="1612" y="5404"/>
                    <a:pt x="459" y="3381"/>
                    <a:pt x="192" y="1544"/>
                  </a:cubicBezTo>
                  <a:cubicBezTo>
                    <a:pt x="118" y="1033"/>
                    <a:pt x="54" y="518"/>
                    <a:pt x="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6"/>
            <p:cNvSpPr/>
            <p:nvPr/>
          </p:nvSpPr>
          <p:spPr>
            <a:xfrm>
              <a:off x="2982275" y="1353300"/>
              <a:ext cx="266875" cy="222350"/>
            </a:xfrm>
            <a:custGeom>
              <a:rect b="b" l="l" r="r" t="t"/>
              <a:pathLst>
                <a:path extrusionOk="0" h="8894" w="10675">
                  <a:moveTo>
                    <a:pt x="0" y="1"/>
                  </a:moveTo>
                  <a:lnTo>
                    <a:pt x="241" y="2304"/>
                  </a:lnTo>
                  <a:cubicBezTo>
                    <a:pt x="612" y="2304"/>
                    <a:pt x="2953" y="5524"/>
                    <a:pt x="3903" y="6730"/>
                  </a:cubicBezTo>
                  <a:cubicBezTo>
                    <a:pt x="4735" y="7784"/>
                    <a:pt x="5874" y="8642"/>
                    <a:pt x="7249" y="8836"/>
                  </a:cubicBezTo>
                  <a:cubicBezTo>
                    <a:pt x="7511" y="8873"/>
                    <a:pt x="7774" y="8892"/>
                    <a:pt x="8038" y="8893"/>
                  </a:cubicBezTo>
                  <a:cubicBezTo>
                    <a:pt x="9854" y="8891"/>
                    <a:pt x="10674" y="7840"/>
                    <a:pt x="10507" y="6231"/>
                  </a:cubicBezTo>
                  <a:lnTo>
                    <a:pt x="10267" y="3926"/>
                  </a:lnTo>
                  <a:lnTo>
                    <a:pt x="10267" y="3926"/>
                  </a:lnTo>
                  <a:cubicBezTo>
                    <a:pt x="10434" y="5535"/>
                    <a:pt x="9614" y="6587"/>
                    <a:pt x="7798" y="6590"/>
                  </a:cubicBezTo>
                  <a:cubicBezTo>
                    <a:pt x="7534" y="6588"/>
                    <a:pt x="7269" y="6569"/>
                    <a:pt x="7009" y="6532"/>
                  </a:cubicBezTo>
                  <a:cubicBezTo>
                    <a:pt x="5633" y="6339"/>
                    <a:pt x="4495" y="5480"/>
                    <a:pt x="3663" y="4425"/>
                  </a:cubicBezTo>
                  <a:cubicBezTo>
                    <a:pt x="2712" y="3221"/>
                    <a:pt x="372" y="1"/>
                    <a:pt x="0"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6"/>
            <p:cNvSpPr/>
            <p:nvPr/>
          </p:nvSpPr>
          <p:spPr>
            <a:xfrm>
              <a:off x="3238950" y="1451425"/>
              <a:ext cx="6625" cy="70625"/>
            </a:xfrm>
            <a:custGeom>
              <a:rect b="b" l="l" r="r" t="t"/>
              <a:pathLst>
                <a:path extrusionOk="0" h="2825" w="265">
                  <a:moveTo>
                    <a:pt x="0" y="1"/>
                  </a:moveTo>
                  <a:cubicBezTo>
                    <a:pt x="18" y="174"/>
                    <a:pt x="24" y="347"/>
                    <a:pt x="18" y="521"/>
                  </a:cubicBezTo>
                  <a:lnTo>
                    <a:pt x="258" y="2824"/>
                  </a:lnTo>
                  <a:cubicBezTo>
                    <a:pt x="264" y="2651"/>
                    <a:pt x="258" y="2477"/>
                    <a:pt x="240" y="2306"/>
                  </a:cubicBez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6"/>
            <p:cNvSpPr/>
            <p:nvPr/>
          </p:nvSpPr>
          <p:spPr>
            <a:xfrm>
              <a:off x="3237350" y="1464425"/>
              <a:ext cx="8075" cy="72300"/>
            </a:xfrm>
            <a:custGeom>
              <a:rect b="b" l="l" r="r" t="t"/>
              <a:pathLst>
                <a:path extrusionOk="0" h="2892" w="323">
                  <a:moveTo>
                    <a:pt x="82" y="1"/>
                  </a:moveTo>
                  <a:cubicBezTo>
                    <a:pt x="76" y="199"/>
                    <a:pt x="49" y="395"/>
                    <a:pt x="1" y="587"/>
                  </a:cubicBezTo>
                  <a:lnTo>
                    <a:pt x="241" y="2892"/>
                  </a:lnTo>
                  <a:cubicBezTo>
                    <a:pt x="289" y="2700"/>
                    <a:pt x="316" y="2503"/>
                    <a:pt x="322" y="2304"/>
                  </a:cubicBezTo>
                  <a:lnTo>
                    <a:pt x="8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6"/>
            <p:cNvSpPr/>
            <p:nvPr/>
          </p:nvSpPr>
          <p:spPr>
            <a:xfrm>
              <a:off x="3233725" y="1479125"/>
              <a:ext cx="9650" cy="67675"/>
            </a:xfrm>
            <a:custGeom>
              <a:rect b="b" l="l" r="r" t="t"/>
              <a:pathLst>
                <a:path extrusionOk="0" h="2707" w="386">
                  <a:moveTo>
                    <a:pt x="146" y="0"/>
                  </a:moveTo>
                  <a:cubicBezTo>
                    <a:pt x="111" y="138"/>
                    <a:pt x="61" y="273"/>
                    <a:pt x="0" y="401"/>
                  </a:cubicBezTo>
                  <a:lnTo>
                    <a:pt x="240" y="2706"/>
                  </a:lnTo>
                  <a:cubicBezTo>
                    <a:pt x="302" y="2576"/>
                    <a:pt x="351" y="2442"/>
                    <a:pt x="386" y="2304"/>
                  </a:cubicBezTo>
                  <a:lnTo>
                    <a:pt x="14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6"/>
            <p:cNvSpPr/>
            <p:nvPr/>
          </p:nvSpPr>
          <p:spPr>
            <a:xfrm>
              <a:off x="3228250" y="1489150"/>
              <a:ext cx="11500" cy="66400"/>
            </a:xfrm>
            <a:custGeom>
              <a:rect b="b" l="l" r="r" t="t"/>
              <a:pathLst>
                <a:path extrusionOk="0" h="2656" w="460">
                  <a:moveTo>
                    <a:pt x="219" y="0"/>
                  </a:moveTo>
                  <a:cubicBezTo>
                    <a:pt x="159" y="125"/>
                    <a:pt x="86" y="243"/>
                    <a:pt x="1" y="351"/>
                  </a:cubicBezTo>
                  <a:lnTo>
                    <a:pt x="241" y="2656"/>
                  </a:lnTo>
                  <a:cubicBezTo>
                    <a:pt x="326" y="2546"/>
                    <a:pt x="399" y="2429"/>
                    <a:pt x="459" y="2305"/>
                  </a:cubicBezTo>
                  <a:lnTo>
                    <a:pt x="21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6"/>
            <p:cNvSpPr/>
            <p:nvPr/>
          </p:nvSpPr>
          <p:spPr>
            <a:xfrm>
              <a:off x="2982275" y="1353300"/>
              <a:ext cx="252000" cy="222350"/>
            </a:xfrm>
            <a:custGeom>
              <a:rect b="b" l="l" r="r" t="t"/>
              <a:pathLst>
                <a:path extrusionOk="0" h="8894" w="10080">
                  <a:moveTo>
                    <a:pt x="0" y="1"/>
                  </a:moveTo>
                  <a:lnTo>
                    <a:pt x="241" y="2304"/>
                  </a:lnTo>
                  <a:cubicBezTo>
                    <a:pt x="612" y="2304"/>
                    <a:pt x="2953" y="5524"/>
                    <a:pt x="3903" y="6730"/>
                  </a:cubicBezTo>
                  <a:cubicBezTo>
                    <a:pt x="4735" y="7784"/>
                    <a:pt x="5874" y="8642"/>
                    <a:pt x="7249" y="8836"/>
                  </a:cubicBezTo>
                  <a:cubicBezTo>
                    <a:pt x="7511" y="8873"/>
                    <a:pt x="7774" y="8892"/>
                    <a:pt x="8038" y="8893"/>
                  </a:cubicBezTo>
                  <a:cubicBezTo>
                    <a:pt x="8994" y="8892"/>
                    <a:pt x="9674" y="8600"/>
                    <a:pt x="10080" y="8090"/>
                  </a:cubicBezTo>
                  <a:lnTo>
                    <a:pt x="9840" y="5785"/>
                  </a:lnTo>
                  <a:cubicBezTo>
                    <a:pt x="9434" y="6297"/>
                    <a:pt x="8754" y="6588"/>
                    <a:pt x="7798" y="6590"/>
                  </a:cubicBezTo>
                  <a:cubicBezTo>
                    <a:pt x="7534" y="6588"/>
                    <a:pt x="7269" y="6569"/>
                    <a:pt x="7009" y="6532"/>
                  </a:cubicBezTo>
                  <a:cubicBezTo>
                    <a:pt x="5633" y="6339"/>
                    <a:pt x="4495" y="5480"/>
                    <a:pt x="3663" y="4425"/>
                  </a:cubicBezTo>
                  <a:cubicBezTo>
                    <a:pt x="2712" y="3221"/>
                    <a:pt x="372" y="1"/>
                    <a:pt x="0"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6"/>
            <p:cNvSpPr/>
            <p:nvPr/>
          </p:nvSpPr>
          <p:spPr>
            <a:xfrm>
              <a:off x="2803500" y="1012150"/>
              <a:ext cx="448550" cy="517275"/>
            </a:xfrm>
            <a:custGeom>
              <a:rect b="b" l="l" r="r" t="t"/>
              <a:pathLst>
                <a:path extrusionOk="0" h="20691" w="17942">
                  <a:moveTo>
                    <a:pt x="3014" y="0"/>
                  </a:moveTo>
                  <a:cubicBezTo>
                    <a:pt x="836" y="2"/>
                    <a:pt x="15" y="2684"/>
                    <a:pt x="38" y="4695"/>
                  </a:cubicBezTo>
                  <a:cubicBezTo>
                    <a:pt x="87" y="8680"/>
                    <a:pt x="0" y="12882"/>
                    <a:pt x="574" y="16832"/>
                  </a:cubicBezTo>
                  <a:cubicBezTo>
                    <a:pt x="841" y="18670"/>
                    <a:pt x="1994" y="20691"/>
                    <a:pt x="3892" y="20691"/>
                  </a:cubicBezTo>
                  <a:cubicBezTo>
                    <a:pt x="3893" y="20691"/>
                    <a:pt x="3894" y="20691"/>
                    <a:pt x="3895" y="20691"/>
                  </a:cubicBezTo>
                  <a:cubicBezTo>
                    <a:pt x="4254" y="20691"/>
                    <a:pt x="4641" y="20618"/>
                    <a:pt x="5053" y="20458"/>
                  </a:cubicBezTo>
                  <a:cubicBezTo>
                    <a:pt x="6175" y="20022"/>
                    <a:pt x="6733" y="19060"/>
                    <a:pt x="6916" y="17925"/>
                  </a:cubicBezTo>
                  <a:cubicBezTo>
                    <a:pt x="7039" y="17144"/>
                    <a:pt x="6795" y="14069"/>
                    <a:pt x="7153" y="13645"/>
                  </a:cubicBezTo>
                  <a:cubicBezTo>
                    <a:pt x="7523" y="13645"/>
                    <a:pt x="9865" y="16867"/>
                    <a:pt x="10815" y="18071"/>
                  </a:cubicBezTo>
                  <a:cubicBezTo>
                    <a:pt x="11646" y="19125"/>
                    <a:pt x="12784" y="19985"/>
                    <a:pt x="14160" y="20177"/>
                  </a:cubicBezTo>
                  <a:cubicBezTo>
                    <a:pt x="14422" y="20215"/>
                    <a:pt x="14686" y="20234"/>
                    <a:pt x="14950" y="20236"/>
                  </a:cubicBezTo>
                  <a:cubicBezTo>
                    <a:pt x="17233" y="20232"/>
                    <a:pt x="17942" y="18571"/>
                    <a:pt x="17093" y="16225"/>
                  </a:cubicBezTo>
                  <a:cubicBezTo>
                    <a:pt x="16515" y="14641"/>
                    <a:pt x="15409" y="13308"/>
                    <a:pt x="14391" y="11982"/>
                  </a:cubicBezTo>
                  <a:cubicBezTo>
                    <a:pt x="13915" y="11362"/>
                    <a:pt x="13134" y="10601"/>
                    <a:pt x="12933" y="9842"/>
                  </a:cubicBezTo>
                  <a:cubicBezTo>
                    <a:pt x="12668" y="8841"/>
                    <a:pt x="13755" y="7968"/>
                    <a:pt x="14406" y="7282"/>
                  </a:cubicBezTo>
                  <a:cubicBezTo>
                    <a:pt x="15394" y="6240"/>
                    <a:pt x="17526" y="4117"/>
                    <a:pt x="17544" y="2582"/>
                  </a:cubicBezTo>
                  <a:cubicBezTo>
                    <a:pt x="17562" y="1226"/>
                    <a:pt x="16493" y="296"/>
                    <a:pt x="15154" y="255"/>
                  </a:cubicBezTo>
                  <a:cubicBezTo>
                    <a:pt x="15119" y="252"/>
                    <a:pt x="15083" y="252"/>
                    <a:pt x="15048" y="252"/>
                  </a:cubicBezTo>
                  <a:cubicBezTo>
                    <a:pt x="13554" y="255"/>
                    <a:pt x="12320" y="1244"/>
                    <a:pt x="11292" y="2211"/>
                  </a:cubicBezTo>
                  <a:cubicBezTo>
                    <a:pt x="9647" y="3761"/>
                    <a:pt x="8052" y="5359"/>
                    <a:pt x="6440" y="6941"/>
                  </a:cubicBezTo>
                  <a:cubicBezTo>
                    <a:pt x="6783" y="4462"/>
                    <a:pt x="7006" y="1244"/>
                    <a:pt x="4174" y="222"/>
                  </a:cubicBezTo>
                  <a:cubicBezTo>
                    <a:pt x="3750" y="70"/>
                    <a:pt x="3365" y="0"/>
                    <a:pt x="3014"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6"/>
            <p:cNvSpPr/>
            <p:nvPr/>
          </p:nvSpPr>
          <p:spPr>
            <a:xfrm>
              <a:off x="2849125" y="1086550"/>
              <a:ext cx="83725" cy="410350"/>
            </a:xfrm>
            <a:custGeom>
              <a:rect b="b" l="l" r="r" t="t"/>
              <a:pathLst>
                <a:path extrusionOk="0" h="16414" w="3349">
                  <a:moveTo>
                    <a:pt x="1534" y="0"/>
                  </a:moveTo>
                  <a:cubicBezTo>
                    <a:pt x="1419" y="0"/>
                    <a:pt x="1309" y="121"/>
                    <a:pt x="1351" y="238"/>
                  </a:cubicBezTo>
                  <a:cubicBezTo>
                    <a:pt x="2016" y="2079"/>
                    <a:pt x="250" y="3307"/>
                    <a:pt x="212" y="5093"/>
                  </a:cubicBezTo>
                  <a:cubicBezTo>
                    <a:pt x="185" y="6445"/>
                    <a:pt x="1942" y="7598"/>
                    <a:pt x="1395" y="8758"/>
                  </a:cubicBezTo>
                  <a:cubicBezTo>
                    <a:pt x="965" y="9670"/>
                    <a:pt x="1" y="10140"/>
                    <a:pt x="7" y="11276"/>
                  </a:cubicBezTo>
                  <a:cubicBezTo>
                    <a:pt x="17" y="13068"/>
                    <a:pt x="2221" y="13462"/>
                    <a:pt x="1598" y="15517"/>
                  </a:cubicBezTo>
                  <a:cubicBezTo>
                    <a:pt x="1432" y="16067"/>
                    <a:pt x="1861" y="16414"/>
                    <a:pt x="2299" y="16414"/>
                  </a:cubicBezTo>
                  <a:cubicBezTo>
                    <a:pt x="2591" y="16414"/>
                    <a:pt x="2888" y="16259"/>
                    <a:pt x="3016" y="15907"/>
                  </a:cubicBezTo>
                  <a:cubicBezTo>
                    <a:pt x="3294" y="15137"/>
                    <a:pt x="3348" y="14406"/>
                    <a:pt x="3115" y="13616"/>
                  </a:cubicBezTo>
                  <a:cubicBezTo>
                    <a:pt x="2861" y="12753"/>
                    <a:pt x="2182" y="12440"/>
                    <a:pt x="1813" y="11720"/>
                  </a:cubicBezTo>
                  <a:cubicBezTo>
                    <a:pt x="1244" y="10607"/>
                    <a:pt x="3259" y="9477"/>
                    <a:pt x="3288" y="8180"/>
                  </a:cubicBezTo>
                  <a:cubicBezTo>
                    <a:pt x="3303" y="7494"/>
                    <a:pt x="2984" y="7003"/>
                    <a:pt x="2589" y="6469"/>
                  </a:cubicBezTo>
                  <a:cubicBezTo>
                    <a:pt x="2075" y="5775"/>
                    <a:pt x="1711" y="5697"/>
                    <a:pt x="1891" y="4556"/>
                  </a:cubicBezTo>
                  <a:cubicBezTo>
                    <a:pt x="1966" y="4077"/>
                    <a:pt x="2278" y="3599"/>
                    <a:pt x="2436" y="3145"/>
                  </a:cubicBezTo>
                  <a:cubicBezTo>
                    <a:pt x="2823" y="2018"/>
                    <a:pt x="2977" y="447"/>
                    <a:pt x="1582" y="8"/>
                  </a:cubicBezTo>
                  <a:cubicBezTo>
                    <a:pt x="1566" y="3"/>
                    <a:pt x="1550" y="0"/>
                    <a:pt x="153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6"/>
            <p:cNvSpPr/>
            <p:nvPr/>
          </p:nvSpPr>
          <p:spPr>
            <a:xfrm>
              <a:off x="2995975" y="1079125"/>
              <a:ext cx="197050" cy="401725"/>
            </a:xfrm>
            <a:custGeom>
              <a:rect b="b" l="l" r="r" t="t"/>
              <a:pathLst>
                <a:path extrusionOk="0" h="16069" w="7882">
                  <a:moveTo>
                    <a:pt x="6836" y="1"/>
                  </a:moveTo>
                  <a:cubicBezTo>
                    <a:pt x="6671" y="1"/>
                    <a:pt x="6500" y="66"/>
                    <a:pt x="6349" y="222"/>
                  </a:cubicBezTo>
                  <a:cubicBezTo>
                    <a:pt x="6198" y="378"/>
                    <a:pt x="6049" y="535"/>
                    <a:pt x="5897" y="691"/>
                  </a:cubicBezTo>
                  <a:cubicBezTo>
                    <a:pt x="5708" y="313"/>
                    <a:pt x="5335" y="44"/>
                    <a:pt x="4875" y="44"/>
                  </a:cubicBezTo>
                  <a:cubicBezTo>
                    <a:pt x="4270" y="44"/>
                    <a:pt x="3690" y="577"/>
                    <a:pt x="3717" y="1203"/>
                  </a:cubicBezTo>
                  <a:cubicBezTo>
                    <a:pt x="3738" y="1662"/>
                    <a:pt x="4002" y="2068"/>
                    <a:pt x="4396" y="2253"/>
                  </a:cubicBezTo>
                  <a:cubicBezTo>
                    <a:pt x="3721" y="2955"/>
                    <a:pt x="3042" y="3657"/>
                    <a:pt x="2370" y="4362"/>
                  </a:cubicBezTo>
                  <a:cubicBezTo>
                    <a:pt x="2261" y="4476"/>
                    <a:pt x="2124" y="4602"/>
                    <a:pt x="1976" y="4736"/>
                  </a:cubicBezTo>
                  <a:cubicBezTo>
                    <a:pt x="1815" y="4445"/>
                    <a:pt x="1519" y="4239"/>
                    <a:pt x="1157" y="4239"/>
                  </a:cubicBezTo>
                  <a:cubicBezTo>
                    <a:pt x="662" y="4239"/>
                    <a:pt x="186" y="4675"/>
                    <a:pt x="209" y="5188"/>
                  </a:cubicBezTo>
                  <a:cubicBezTo>
                    <a:pt x="224" y="5524"/>
                    <a:pt x="401" y="5825"/>
                    <a:pt x="669" y="5993"/>
                  </a:cubicBezTo>
                  <a:cubicBezTo>
                    <a:pt x="280" y="6447"/>
                    <a:pt x="0" y="6928"/>
                    <a:pt x="40" y="7406"/>
                  </a:cubicBezTo>
                  <a:cubicBezTo>
                    <a:pt x="81" y="7899"/>
                    <a:pt x="533" y="8438"/>
                    <a:pt x="903" y="8889"/>
                  </a:cubicBezTo>
                  <a:cubicBezTo>
                    <a:pt x="860" y="8892"/>
                    <a:pt x="818" y="8901"/>
                    <a:pt x="776" y="8914"/>
                  </a:cubicBezTo>
                  <a:cubicBezTo>
                    <a:pt x="454" y="9019"/>
                    <a:pt x="214" y="9287"/>
                    <a:pt x="214" y="9637"/>
                  </a:cubicBezTo>
                  <a:cubicBezTo>
                    <a:pt x="214" y="10054"/>
                    <a:pt x="567" y="10381"/>
                    <a:pt x="963" y="10381"/>
                  </a:cubicBezTo>
                  <a:cubicBezTo>
                    <a:pt x="1027" y="10381"/>
                    <a:pt x="1091" y="10373"/>
                    <a:pt x="1156" y="10355"/>
                  </a:cubicBezTo>
                  <a:cubicBezTo>
                    <a:pt x="1385" y="10291"/>
                    <a:pt x="1564" y="10112"/>
                    <a:pt x="1649" y="9897"/>
                  </a:cubicBezTo>
                  <a:cubicBezTo>
                    <a:pt x="1999" y="10391"/>
                    <a:pt x="2347" y="10885"/>
                    <a:pt x="2703" y="11374"/>
                  </a:cubicBezTo>
                  <a:cubicBezTo>
                    <a:pt x="3038" y="11837"/>
                    <a:pt x="3376" y="12300"/>
                    <a:pt x="3716" y="12761"/>
                  </a:cubicBezTo>
                  <a:cubicBezTo>
                    <a:pt x="3494" y="12811"/>
                    <a:pt x="3291" y="12941"/>
                    <a:pt x="3169" y="13154"/>
                  </a:cubicBezTo>
                  <a:lnTo>
                    <a:pt x="3146" y="13193"/>
                  </a:lnTo>
                  <a:cubicBezTo>
                    <a:pt x="2966" y="13509"/>
                    <a:pt x="3002" y="13968"/>
                    <a:pt x="3279" y="14222"/>
                  </a:cubicBezTo>
                  <a:cubicBezTo>
                    <a:pt x="3450" y="14380"/>
                    <a:pt x="3670" y="14467"/>
                    <a:pt x="3892" y="14467"/>
                  </a:cubicBezTo>
                  <a:cubicBezTo>
                    <a:pt x="4034" y="14467"/>
                    <a:pt x="4177" y="14431"/>
                    <a:pt x="4308" y="14356"/>
                  </a:cubicBezTo>
                  <a:lnTo>
                    <a:pt x="4348" y="14333"/>
                  </a:lnTo>
                  <a:cubicBezTo>
                    <a:pt x="4479" y="14257"/>
                    <a:pt x="4586" y="14146"/>
                    <a:pt x="4657" y="14012"/>
                  </a:cubicBezTo>
                  <a:cubicBezTo>
                    <a:pt x="5129" y="14631"/>
                    <a:pt x="5607" y="15242"/>
                    <a:pt x="6103" y="15842"/>
                  </a:cubicBezTo>
                  <a:cubicBezTo>
                    <a:pt x="6235" y="16002"/>
                    <a:pt x="6406" y="16069"/>
                    <a:pt x="6579" y="16069"/>
                  </a:cubicBezTo>
                  <a:cubicBezTo>
                    <a:pt x="7106" y="16069"/>
                    <a:pt x="7663" y="15448"/>
                    <a:pt x="7279" y="14935"/>
                  </a:cubicBezTo>
                  <a:lnTo>
                    <a:pt x="7264" y="14914"/>
                  </a:lnTo>
                  <a:cubicBezTo>
                    <a:pt x="7548" y="14734"/>
                    <a:pt x="7722" y="14423"/>
                    <a:pt x="7725" y="14088"/>
                  </a:cubicBezTo>
                  <a:cubicBezTo>
                    <a:pt x="7729" y="13871"/>
                    <a:pt x="7674" y="13723"/>
                    <a:pt x="7582" y="13529"/>
                  </a:cubicBezTo>
                  <a:cubicBezTo>
                    <a:pt x="7500" y="13353"/>
                    <a:pt x="7310" y="13222"/>
                    <a:pt x="7138" y="13150"/>
                  </a:cubicBezTo>
                  <a:cubicBezTo>
                    <a:pt x="7017" y="13098"/>
                    <a:pt x="6900" y="13076"/>
                    <a:pt x="6778" y="13076"/>
                  </a:cubicBezTo>
                  <a:cubicBezTo>
                    <a:pt x="6699" y="13076"/>
                    <a:pt x="6618" y="13086"/>
                    <a:pt x="6533" y="13103"/>
                  </a:cubicBezTo>
                  <a:cubicBezTo>
                    <a:pt x="6342" y="13142"/>
                    <a:pt x="6217" y="13245"/>
                    <a:pt x="6073" y="13358"/>
                  </a:cubicBezTo>
                  <a:cubicBezTo>
                    <a:pt x="5547" y="12677"/>
                    <a:pt x="5019" y="11996"/>
                    <a:pt x="4499" y="11310"/>
                  </a:cubicBezTo>
                  <a:cubicBezTo>
                    <a:pt x="4460" y="11258"/>
                    <a:pt x="4416" y="11204"/>
                    <a:pt x="4376" y="11153"/>
                  </a:cubicBezTo>
                  <a:cubicBezTo>
                    <a:pt x="4508" y="11117"/>
                    <a:pt x="4629" y="11046"/>
                    <a:pt x="4726" y="10948"/>
                  </a:cubicBezTo>
                  <a:cubicBezTo>
                    <a:pt x="5112" y="10563"/>
                    <a:pt x="4998" y="9948"/>
                    <a:pt x="4561" y="9658"/>
                  </a:cubicBezTo>
                  <a:lnTo>
                    <a:pt x="4522" y="9633"/>
                  </a:lnTo>
                  <a:cubicBezTo>
                    <a:pt x="4409" y="9558"/>
                    <a:pt x="4269" y="9523"/>
                    <a:pt x="4126" y="9523"/>
                  </a:cubicBezTo>
                  <a:cubicBezTo>
                    <a:pt x="3905" y="9523"/>
                    <a:pt x="3679" y="9607"/>
                    <a:pt x="3538" y="9761"/>
                  </a:cubicBezTo>
                  <a:cubicBezTo>
                    <a:pt x="3482" y="9822"/>
                    <a:pt x="3434" y="9893"/>
                    <a:pt x="3397" y="9967"/>
                  </a:cubicBezTo>
                  <a:cubicBezTo>
                    <a:pt x="2830" y="9287"/>
                    <a:pt x="2274" y="8576"/>
                    <a:pt x="1957" y="7859"/>
                  </a:cubicBezTo>
                  <a:cubicBezTo>
                    <a:pt x="1592" y="7029"/>
                    <a:pt x="2020" y="6808"/>
                    <a:pt x="2598" y="6213"/>
                  </a:cubicBezTo>
                  <a:lnTo>
                    <a:pt x="3101" y="5694"/>
                  </a:lnTo>
                  <a:cubicBezTo>
                    <a:pt x="3274" y="6004"/>
                    <a:pt x="3610" y="6241"/>
                    <a:pt x="3976" y="6241"/>
                  </a:cubicBezTo>
                  <a:cubicBezTo>
                    <a:pt x="3988" y="6241"/>
                    <a:pt x="4000" y="6241"/>
                    <a:pt x="4013" y="6240"/>
                  </a:cubicBezTo>
                  <a:cubicBezTo>
                    <a:pt x="4380" y="6225"/>
                    <a:pt x="4734" y="6042"/>
                    <a:pt x="4922" y="5719"/>
                  </a:cubicBezTo>
                  <a:cubicBezTo>
                    <a:pt x="5149" y="5331"/>
                    <a:pt x="5100" y="4754"/>
                    <a:pt x="4758" y="4442"/>
                  </a:cubicBezTo>
                  <a:lnTo>
                    <a:pt x="4723" y="4411"/>
                  </a:lnTo>
                  <a:cubicBezTo>
                    <a:pt x="4653" y="4350"/>
                    <a:pt x="4576" y="4297"/>
                    <a:pt x="4495" y="4255"/>
                  </a:cubicBezTo>
                  <a:cubicBezTo>
                    <a:pt x="5460" y="3257"/>
                    <a:pt x="6422" y="2257"/>
                    <a:pt x="7382" y="1255"/>
                  </a:cubicBezTo>
                  <a:cubicBezTo>
                    <a:pt x="7881" y="731"/>
                    <a:pt x="7389" y="1"/>
                    <a:pt x="683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6"/>
            <p:cNvSpPr/>
            <p:nvPr/>
          </p:nvSpPr>
          <p:spPr>
            <a:xfrm>
              <a:off x="2908525" y="1352500"/>
              <a:ext cx="53425" cy="41425"/>
            </a:xfrm>
            <a:custGeom>
              <a:rect b="b" l="l" r="r" t="t"/>
              <a:pathLst>
                <a:path extrusionOk="0" h="1657" w="2137">
                  <a:moveTo>
                    <a:pt x="1068" y="0"/>
                  </a:moveTo>
                  <a:cubicBezTo>
                    <a:pt x="3" y="0"/>
                    <a:pt x="1" y="1656"/>
                    <a:pt x="1068" y="1656"/>
                  </a:cubicBezTo>
                  <a:cubicBezTo>
                    <a:pt x="2136" y="1656"/>
                    <a:pt x="2136" y="0"/>
                    <a:pt x="106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6"/>
            <p:cNvSpPr/>
            <p:nvPr/>
          </p:nvSpPr>
          <p:spPr>
            <a:xfrm>
              <a:off x="2827600" y="1276975"/>
              <a:ext cx="42575" cy="33025"/>
            </a:xfrm>
            <a:custGeom>
              <a:rect b="b" l="l" r="r" t="t"/>
              <a:pathLst>
                <a:path extrusionOk="0" h="1321" w="1703">
                  <a:moveTo>
                    <a:pt x="852" y="0"/>
                  </a:moveTo>
                  <a:cubicBezTo>
                    <a:pt x="3" y="0"/>
                    <a:pt x="1" y="1320"/>
                    <a:pt x="852" y="1320"/>
                  </a:cubicBezTo>
                  <a:cubicBezTo>
                    <a:pt x="1703" y="1320"/>
                    <a:pt x="1703" y="0"/>
                    <a:pt x="85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6"/>
            <p:cNvSpPr/>
            <p:nvPr/>
          </p:nvSpPr>
          <p:spPr>
            <a:xfrm>
              <a:off x="2919250" y="1186975"/>
              <a:ext cx="28600" cy="31525"/>
            </a:xfrm>
            <a:custGeom>
              <a:rect b="b" l="l" r="r" t="t"/>
              <a:pathLst>
                <a:path extrusionOk="0" h="1261" w="1144">
                  <a:moveTo>
                    <a:pt x="591" y="1"/>
                  </a:moveTo>
                  <a:cubicBezTo>
                    <a:pt x="585" y="1"/>
                    <a:pt x="579" y="1"/>
                    <a:pt x="573" y="1"/>
                  </a:cubicBezTo>
                  <a:cubicBezTo>
                    <a:pt x="306" y="13"/>
                    <a:pt x="0" y="241"/>
                    <a:pt x="33" y="541"/>
                  </a:cubicBezTo>
                  <a:lnTo>
                    <a:pt x="53" y="741"/>
                  </a:lnTo>
                  <a:cubicBezTo>
                    <a:pt x="81" y="1003"/>
                    <a:pt x="263" y="1260"/>
                    <a:pt x="552" y="1260"/>
                  </a:cubicBezTo>
                  <a:cubicBezTo>
                    <a:pt x="559" y="1260"/>
                    <a:pt x="566" y="1260"/>
                    <a:pt x="573" y="1260"/>
                  </a:cubicBezTo>
                  <a:cubicBezTo>
                    <a:pt x="880" y="1246"/>
                    <a:pt x="1062" y="1030"/>
                    <a:pt x="1092" y="741"/>
                  </a:cubicBezTo>
                  <a:lnTo>
                    <a:pt x="1114" y="541"/>
                  </a:lnTo>
                  <a:cubicBezTo>
                    <a:pt x="1143" y="265"/>
                    <a:pt x="856" y="1"/>
                    <a:pt x="59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6"/>
            <p:cNvSpPr/>
            <p:nvPr/>
          </p:nvSpPr>
          <p:spPr>
            <a:xfrm>
              <a:off x="2834025" y="1109625"/>
              <a:ext cx="33050" cy="25675"/>
            </a:xfrm>
            <a:custGeom>
              <a:rect b="b" l="l" r="r" t="t"/>
              <a:pathLst>
                <a:path extrusionOk="0" h="1027" w="1322">
                  <a:moveTo>
                    <a:pt x="661" y="1"/>
                  </a:moveTo>
                  <a:cubicBezTo>
                    <a:pt x="2" y="1"/>
                    <a:pt x="1" y="1027"/>
                    <a:pt x="661" y="1027"/>
                  </a:cubicBezTo>
                  <a:cubicBezTo>
                    <a:pt x="1322" y="1027"/>
                    <a:pt x="1322" y="1"/>
                    <a:pt x="66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6"/>
            <p:cNvSpPr/>
            <p:nvPr/>
          </p:nvSpPr>
          <p:spPr>
            <a:xfrm>
              <a:off x="2839550" y="1443625"/>
              <a:ext cx="45275" cy="35125"/>
            </a:xfrm>
            <a:custGeom>
              <a:rect b="b" l="l" r="r" t="t"/>
              <a:pathLst>
                <a:path extrusionOk="0" h="1405" w="1811">
                  <a:moveTo>
                    <a:pt x="905" y="0"/>
                  </a:moveTo>
                  <a:cubicBezTo>
                    <a:pt x="2" y="0"/>
                    <a:pt x="1" y="1404"/>
                    <a:pt x="905" y="1404"/>
                  </a:cubicBezTo>
                  <a:cubicBezTo>
                    <a:pt x="1810" y="1404"/>
                    <a:pt x="1811" y="0"/>
                    <a:pt x="90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6"/>
            <p:cNvSpPr/>
            <p:nvPr/>
          </p:nvSpPr>
          <p:spPr>
            <a:xfrm>
              <a:off x="2849125" y="1077825"/>
              <a:ext cx="83725" cy="410350"/>
            </a:xfrm>
            <a:custGeom>
              <a:rect b="b" l="l" r="r" t="t"/>
              <a:pathLst>
                <a:path extrusionOk="0" h="16414" w="3349">
                  <a:moveTo>
                    <a:pt x="1533" y="1"/>
                  </a:moveTo>
                  <a:cubicBezTo>
                    <a:pt x="1418" y="1"/>
                    <a:pt x="1309" y="121"/>
                    <a:pt x="1351" y="239"/>
                  </a:cubicBezTo>
                  <a:cubicBezTo>
                    <a:pt x="2016" y="2080"/>
                    <a:pt x="250" y="3308"/>
                    <a:pt x="212" y="5092"/>
                  </a:cubicBezTo>
                  <a:cubicBezTo>
                    <a:pt x="185" y="6446"/>
                    <a:pt x="1942" y="7599"/>
                    <a:pt x="1395" y="8759"/>
                  </a:cubicBezTo>
                  <a:cubicBezTo>
                    <a:pt x="965" y="9671"/>
                    <a:pt x="1" y="10140"/>
                    <a:pt x="7" y="11275"/>
                  </a:cubicBezTo>
                  <a:cubicBezTo>
                    <a:pt x="17" y="13067"/>
                    <a:pt x="2221" y="13463"/>
                    <a:pt x="1598" y="15518"/>
                  </a:cubicBezTo>
                  <a:cubicBezTo>
                    <a:pt x="1432" y="16067"/>
                    <a:pt x="1860" y="16414"/>
                    <a:pt x="2299" y="16414"/>
                  </a:cubicBezTo>
                  <a:cubicBezTo>
                    <a:pt x="2591" y="16414"/>
                    <a:pt x="2888" y="16259"/>
                    <a:pt x="3016" y="15908"/>
                  </a:cubicBezTo>
                  <a:cubicBezTo>
                    <a:pt x="3294" y="15138"/>
                    <a:pt x="3348" y="14405"/>
                    <a:pt x="3115" y="13615"/>
                  </a:cubicBezTo>
                  <a:cubicBezTo>
                    <a:pt x="2861" y="12754"/>
                    <a:pt x="2182" y="12439"/>
                    <a:pt x="1813" y="11721"/>
                  </a:cubicBezTo>
                  <a:cubicBezTo>
                    <a:pt x="1244" y="10608"/>
                    <a:pt x="3259" y="9477"/>
                    <a:pt x="3288" y="8180"/>
                  </a:cubicBezTo>
                  <a:cubicBezTo>
                    <a:pt x="3303" y="7494"/>
                    <a:pt x="2984" y="7003"/>
                    <a:pt x="2589" y="6470"/>
                  </a:cubicBezTo>
                  <a:cubicBezTo>
                    <a:pt x="2075" y="5776"/>
                    <a:pt x="1711" y="5698"/>
                    <a:pt x="1891" y="4557"/>
                  </a:cubicBezTo>
                  <a:cubicBezTo>
                    <a:pt x="1966" y="4076"/>
                    <a:pt x="2278" y="3598"/>
                    <a:pt x="2436" y="3145"/>
                  </a:cubicBezTo>
                  <a:cubicBezTo>
                    <a:pt x="2823" y="2019"/>
                    <a:pt x="2977" y="448"/>
                    <a:pt x="1582" y="8"/>
                  </a:cubicBezTo>
                  <a:cubicBezTo>
                    <a:pt x="1566" y="3"/>
                    <a:pt x="1549" y="1"/>
                    <a:pt x="153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6"/>
            <p:cNvSpPr/>
            <p:nvPr/>
          </p:nvSpPr>
          <p:spPr>
            <a:xfrm>
              <a:off x="2995975" y="1070400"/>
              <a:ext cx="197050" cy="401750"/>
            </a:xfrm>
            <a:custGeom>
              <a:rect b="b" l="l" r="r" t="t"/>
              <a:pathLst>
                <a:path extrusionOk="0" h="16070" w="7882">
                  <a:moveTo>
                    <a:pt x="6836" y="0"/>
                  </a:moveTo>
                  <a:cubicBezTo>
                    <a:pt x="6671" y="0"/>
                    <a:pt x="6500" y="66"/>
                    <a:pt x="6349" y="221"/>
                  </a:cubicBezTo>
                  <a:cubicBezTo>
                    <a:pt x="6198" y="377"/>
                    <a:pt x="6049" y="536"/>
                    <a:pt x="5897" y="692"/>
                  </a:cubicBezTo>
                  <a:cubicBezTo>
                    <a:pt x="5708" y="312"/>
                    <a:pt x="5335" y="45"/>
                    <a:pt x="4875" y="45"/>
                  </a:cubicBezTo>
                  <a:cubicBezTo>
                    <a:pt x="4270" y="45"/>
                    <a:pt x="3690" y="577"/>
                    <a:pt x="3717" y="1202"/>
                  </a:cubicBezTo>
                  <a:cubicBezTo>
                    <a:pt x="3738" y="1662"/>
                    <a:pt x="4002" y="2067"/>
                    <a:pt x="4396" y="2252"/>
                  </a:cubicBezTo>
                  <a:cubicBezTo>
                    <a:pt x="3721" y="2956"/>
                    <a:pt x="3042" y="3656"/>
                    <a:pt x="2370" y="4361"/>
                  </a:cubicBezTo>
                  <a:cubicBezTo>
                    <a:pt x="2261" y="4477"/>
                    <a:pt x="2124" y="4603"/>
                    <a:pt x="1976" y="4737"/>
                  </a:cubicBezTo>
                  <a:cubicBezTo>
                    <a:pt x="1815" y="4444"/>
                    <a:pt x="1519" y="4240"/>
                    <a:pt x="1157" y="4240"/>
                  </a:cubicBezTo>
                  <a:cubicBezTo>
                    <a:pt x="662" y="4240"/>
                    <a:pt x="186" y="4675"/>
                    <a:pt x="209" y="5188"/>
                  </a:cubicBezTo>
                  <a:cubicBezTo>
                    <a:pt x="224" y="5525"/>
                    <a:pt x="401" y="5824"/>
                    <a:pt x="669" y="5993"/>
                  </a:cubicBezTo>
                  <a:cubicBezTo>
                    <a:pt x="280" y="6446"/>
                    <a:pt x="0" y="6929"/>
                    <a:pt x="40" y="7406"/>
                  </a:cubicBezTo>
                  <a:cubicBezTo>
                    <a:pt x="81" y="7898"/>
                    <a:pt x="533" y="8438"/>
                    <a:pt x="903" y="8889"/>
                  </a:cubicBezTo>
                  <a:cubicBezTo>
                    <a:pt x="860" y="8893"/>
                    <a:pt x="818" y="8901"/>
                    <a:pt x="776" y="8914"/>
                  </a:cubicBezTo>
                  <a:cubicBezTo>
                    <a:pt x="454" y="9019"/>
                    <a:pt x="214" y="9288"/>
                    <a:pt x="214" y="9638"/>
                  </a:cubicBezTo>
                  <a:cubicBezTo>
                    <a:pt x="214" y="10054"/>
                    <a:pt x="567" y="10381"/>
                    <a:pt x="963" y="10381"/>
                  </a:cubicBezTo>
                  <a:cubicBezTo>
                    <a:pt x="1027" y="10381"/>
                    <a:pt x="1091" y="10372"/>
                    <a:pt x="1156" y="10355"/>
                  </a:cubicBezTo>
                  <a:cubicBezTo>
                    <a:pt x="1385" y="10292"/>
                    <a:pt x="1564" y="10112"/>
                    <a:pt x="1649" y="9897"/>
                  </a:cubicBezTo>
                  <a:cubicBezTo>
                    <a:pt x="1999" y="10391"/>
                    <a:pt x="2347" y="10884"/>
                    <a:pt x="2703" y="11374"/>
                  </a:cubicBezTo>
                  <a:cubicBezTo>
                    <a:pt x="3038" y="11838"/>
                    <a:pt x="3376" y="12300"/>
                    <a:pt x="3716" y="12760"/>
                  </a:cubicBezTo>
                  <a:cubicBezTo>
                    <a:pt x="3494" y="12811"/>
                    <a:pt x="3291" y="12940"/>
                    <a:pt x="3169" y="13154"/>
                  </a:cubicBezTo>
                  <a:lnTo>
                    <a:pt x="3146" y="13194"/>
                  </a:lnTo>
                  <a:cubicBezTo>
                    <a:pt x="2966" y="13509"/>
                    <a:pt x="3002" y="13969"/>
                    <a:pt x="3279" y="14223"/>
                  </a:cubicBezTo>
                  <a:cubicBezTo>
                    <a:pt x="3450" y="14380"/>
                    <a:pt x="3670" y="14466"/>
                    <a:pt x="3891" y="14466"/>
                  </a:cubicBezTo>
                  <a:cubicBezTo>
                    <a:pt x="4034" y="14466"/>
                    <a:pt x="4177" y="14431"/>
                    <a:pt x="4308" y="14355"/>
                  </a:cubicBezTo>
                  <a:lnTo>
                    <a:pt x="4348" y="14334"/>
                  </a:lnTo>
                  <a:cubicBezTo>
                    <a:pt x="4479" y="14257"/>
                    <a:pt x="4586" y="14146"/>
                    <a:pt x="4657" y="14013"/>
                  </a:cubicBezTo>
                  <a:cubicBezTo>
                    <a:pt x="5129" y="14630"/>
                    <a:pt x="5607" y="15243"/>
                    <a:pt x="6103" y="15842"/>
                  </a:cubicBezTo>
                  <a:cubicBezTo>
                    <a:pt x="6235" y="16002"/>
                    <a:pt x="6405" y="16069"/>
                    <a:pt x="6579" y="16069"/>
                  </a:cubicBezTo>
                  <a:cubicBezTo>
                    <a:pt x="7106" y="16069"/>
                    <a:pt x="7663" y="15448"/>
                    <a:pt x="7279" y="14934"/>
                  </a:cubicBezTo>
                  <a:lnTo>
                    <a:pt x="7264" y="14914"/>
                  </a:lnTo>
                  <a:cubicBezTo>
                    <a:pt x="7548" y="14735"/>
                    <a:pt x="7722" y="14424"/>
                    <a:pt x="7725" y="14087"/>
                  </a:cubicBezTo>
                  <a:cubicBezTo>
                    <a:pt x="7729" y="13870"/>
                    <a:pt x="7674" y="13722"/>
                    <a:pt x="7582" y="13530"/>
                  </a:cubicBezTo>
                  <a:cubicBezTo>
                    <a:pt x="7500" y="13352"/>
                    <a:pt x="7310" y="13221"/>
                    <a:pt x="7138" y="13149"/>
                  </a:cubicBezTo>
                  <a:cubicBezTo>
                    <a:pt x="7017" y="13098"/>
                    <a:pt x="6900" y="13075"/>
                    <a:pt x="6778" y="13075"/>
                  </a:cubicBezTo>
                  <a:cubicBezTo>
                    <a:pt x="6699" y="13075"/>
                    <a:pt x="6618" y="13085"/>
                    <a:pt x="6533" y="13103"/>
                  </a:cubicBezTo>
                  <a:cubicBezTo>
                    <a:pt x="6342" y="13142"/>
                    <a:pt x="6217" y="13244"/>
                    <a:pt x="6073" y="13357"/>
                  </a:cubicBezTo>
                  <a:cubicBezTo>
                    <a:pt x="5547" y="12676"/>
                    <a:pt x="5019" y="11996"/>
                    <a:pt x="4499" y="11309"/>
                  </a:cubicBezTo>
                  <a:cubicBezTo>
                    <a:pt x="4460" y="11258"/>
                    <a:pt x="4416" y="11205"/>
                    <a:pt x="4376" y="11152"/>
                  </a:cubicBezTo>
                  <a:cubicBezTo>
                    <a:pt x="4508" y="11116"/>
                    <a:pt x="4629" y="11046"/>
                    <a:pt x="4726" y="10948"/>
                  </a:cubicBezTo>
                  <a:cubicBezTo>
                    <a:pt x="5112" y="10564"/>
                    <a:pt x="4998" y="9949"/>
                    <a:pt x="4561" y="9658"/>
                  </a:cubicBezTo>
                  <a:lnTo>
                    <a:pt x="4522" y="9633"/>
                  </a:lnTo>
                  <a:cubicBezTo>
                    <a:pt x="4409" y="9558"/>
                    <a:pt x="4268" y="9523"/>
                    <a:pt x="4125" y="9523"/>
                  </a:cubicBezTo>
                  <a:cubicBezTo>
                    <a:pt x="3905" y="9523"/>
                    <a:pt x="3679" y="9606"/>
                    <a:pt x="3538" y="9760"/>
                  </a:cubicBezTo>
                  <a:cubicBezTo>
                    <a:pt x="3482" y="9822"/>
                    <a:pt x="3434" y="9892"/>
                    <a:pt x="3397" y="9968"/>
                  </a:cubicBezTo>
                  <a:cubicBezTo>
                    <a:pt x="2830" y="9287"/>
                    <a:pt x="2274" y="8576"/>
                    <a:pt x="1957" y="7859"/>
                  </a:cubicBezTo>
                  <a:cubicBezTo>
                    <a:pt x="1592" y="7029"/>
                    <a:pt x="2020" y="6808"/>
                    <a:pt x="2598" y="6213"/>
                  </a:cubicBezTo>
                  <a:lnTo>
                    <a:pt x="3101" y="5693"/>
                  </a:lnTo>
                  <a:cubicBezTo>
                    <a:pt x="3274" y="6003"/>
                    <a:pt x="3611" y="6242"/>
                    <a:pt x="3976" y="6242"/>
                  </a:cubicBezTo>
                  <a:cubicBezTo>
                    <a:pt x="3988" y="6242"/>
                    <a:pt x="4001" y="6241"/>
                    <a:pt x="4013" y="6241"/>
                  </a:cubicBezTo>
                  <a:cubicBezTo>
                    <a:pt x="4380" y="6224"/>
                    <a:pt x="4734" y="6043"/>
                    <a:pt x="4922" y="5718"/>
                  </a:cubicBezTo>
                  <a:cubicBezTo>
                    <a:pt x="5149" y="5332"/>
                    <a:pt x="5100" y="4755"/>
                    <a:pt x="4758" y="4443"/>
                  </a:cubicBezTo>
                  <a:lnTo>
                    <a:pt x="4723" y="4412"/>
                  </a:lnTo>
                  <a:cubicBezTo>
                    <a:pt x="4653" y="4349"/>
                    <a:pt x="4576" y="4296"/>
                    <a:pt x="4495" y="4254"/>
                  </a:cubicBezTo>
                  <a:cubicBezTo>
                    <a:pt x="5460" y="3257"/>
                    <a:pt x="6422" y="2257"/>
                    <a:pt x="7382" y="1254"/>
                  </a:cubicBezTo>
                  <a:cubicBezTo>
                    <a:pt x="7881" y="731"/>
                    <a:pt x="7389" y="0"/>
                    <a:pt x="683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6"/>
            <p:cNvSpPr/>
            <p:nvPr/>
          </p:nvSpPr>
          <p:spPr>
            <a:xfrm>
              <a:off x="2908525" y="1343750"/>
              <a:ext cx="53425" cy="41425"/>
            </a:xfrm>
            <a:custGeom>
              <a:rect b="b" l="l" r="r" t="t"/>
              <a:pathLst>
                <a:path extrusionOk="0" h="1657" w="2137">
                  <a:moveTo>
                    <a:pt x="1068" y="1"/>
                  </a:moveTo>
                  <a:cubicBezTo>
                    <a:pt x="3" y="1"/>
                    <a:pt x="1" y="1657"/>
                    <a:pt x="1068" y="1657"/>
                  </a:cubicBezTo>
                  <a:cubicBezTo>
                    <a:pt x="2136" y="1657"/>
                    <a:pt x="2136" y="1"/>
                    <a:pt x="106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6"/>
            <p:cNvSpPr/>
            <p:nvPr/>
          </p:nvSpPr>
          <p:spPr>
            <a:xfrm>
              <a:off x="2827600" y="1268275"/>
              <a:ext cx="42575" cy="33025"/>
            </a:xfrm>
            <a:custGeom>
              <a:rect b="b" l="l" r="r" t="t"/>
              <a:pathLst>
                <a:path extrusionOk="0" h="1321" w="1703">
                  <a:moveTo>
                    <a:pt x="852" y="0"/>
                  </a:moveTo>
                  <a:cubicBezTo>
                    <a:pt x="3" y="0"/>
                    <a:pt x="1" y="1320"/>
                    <a:pt x="852" y="1320"/>
                  </a:cubicBezTo>
                  <a:cubicBezTo>
                    <a:pt x="1703" y="1320"/>
                    <a:pt x="1703" y="0"/>
                    <a:pt x="85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6"/>
            <p:cNvSpPr/>
            <p:nvPr/>
          </p:nvSpPr>
          <p:spPr>
            <a:xfrm>
              <a:off x="2919250" y="1178275"/>
              <a:ext cx="28600" cy="31500"/>
            </a:xfrm>
            <a:custGeom>
              <a:rect b="b" l="l" r="r" t="t"/>
              <a:pathLst>
                <a:path extrusionOk="0" h="1260" w="1144">
                  <a:moveTo>
                    <a:pt x="592" y="0"/>
                  </a:moveTo>
                  <a:cubicBezTo>
                    <a:pt x="586" y="0"/>
                    <a:pt x="580" y="0"/>
                    <a:pt x="573" y="1"/>
                  </a:cubicBezTo>
                  <a:cubicBezTo>
                    <a:pt x="306" y="13"/>
                    <a:pt x="0" y="240"/>
                    <a:pt x="33" y="541"/>
                  </a:cubicBezTo>
                  <a:lnTo>
                    <a:pt x="53" y="739"/>
                  </a:lnTo>
                  <a:cubicBezTo>
                    <a:pt x="81" y="1003"/>
                    <a:pt x="263" y="1260"/>
                    <a:pt x="552" y="1260"/>
                  </a:cubicBezTo>
                  <a:cubicBezTo>
                    <a:pt x="559" y="1260"/>
                    <a:pt x="566" y="1260"/>
                    <a:pt x="573" y="1259"/>
                  </a:cubicBezTo>
                  <a:cubicBezTo>
                    <a:pt x="880" y="1246"/>
                    <a:pt x="1062" y="1030"/>
                    <a:pt x="1092" y="739"/>
                  </a:cubicBezTo>
                  <a:lnTo>
                    <a:pt x="1114" y="541"/>
                  </a:lnTo>
                  <a:cubicBezTo>
                    <a:pt x="1143" y="265"/>
                    <a:pt x="857" y="0"/>
                    <a:pt x="59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6"/>
            <p:cNvSpPr/>
            <p:nvPr/>
          </p:nvSpPr>
          <p:spPr>
            <a:xfrm>
              <a:off x="2834025" y="1100925"/>
              <a:ext cx="33050" cy="25675"/>
            </a:xfrm>
            <a:custGeom>
              <a:rect b="b" l="l" r="r" t="t"/>
              <a:pathLst>
                <a:path extrusionOk="0" h="1027" w="1322">
                  <a:moveTo>
                    <a:pt x="661" y="1"/>
                  </a:moveTo>
                  <a:cubicBezTo>
                    <a:pt x="2" y="1"/>
                    <a:pt x="1" y="1026"/>
                    <a:pt x="661" y="1026"/>
                  </a:cubicBezTo>
                  <a:cubicBezTo>
                    <a:pt x="1322" y="1026"/>
                    <a:pt x="1322" y="1"/>
                    <a:pt x="66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6"/>
            <p:cNvSpPr/>
            <p:nvPr/>
          </p:nvSpPr>
          <p:spPr>
            <a:xfrm>
              <a:off x="2839550" y="1434925"/>
              <a:ext cx="45275" cy="35125"/>
            </a:xfrm>
            <a:custGeom>
              <a:rect b="b" l="l" r="r" t="t"/>
              <a:pathLst>
                <a:path extrusionOk="0" h="1405" w="1811">
                  <a:moveTo>
                    <a:pt x="905" y="0"/>
                  </a:moveTo>
                  <a:cubicBezTo>
                    <a:pt x="2" y="0"/>
                    <a:pt x="1" y="1404"/>
                    <a:pt x="905" y="1404"/>
                  </a:cubicBezTo>
                  <a:cubicBezTo>
                    <a:pt x="1810" y="1404"/>
                    <a:pt x="1811" y="0"/>
                    <a:pt x="90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6"/>
            <p:cNvSpPr/>
            <p:nvPr/>
          </p:nvSpPr>
          <p:spPr>
            <a:xfrm>
              <a:off x="2948025" y="1297925"/>
              <a:ext cx="21750" cy="16875"/>
            </a:xfrm>
            <a:custGeom>
              <a:rect b="b" l="l" r="r" t="t"/>
              <a:pathLst>
                <a:path extrusionOk="0" h="675" w="870">
                  <a:moveTo>
                    <a:pt x="435" y="1"/>
                  </a:moveTo>
                  <a:cubicBezTo>
                    <a:pt x="1" y="1"/>
                    <a:pt x="0" y="675"/>
                    <a:pt x="435" y="675"/>
                  </a:cubicBezTo>
                  <a:cubicBezTo>
                    <a:pt x="870" y="675"/>
                    <a:pt x="870" y="1"/>
                    <a:pt x="43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6"/>
            <p:cNvSpPr/>
            <p:nvPr/>
          </p:nvSpPr>
          <p:spPr>
            <a:xfrm>
              <a:off x="2934850" y="1240125"/>
              <a:ext cx="21050" cy="16325"/>
            </a:xfrm>
            <a:custGeom>
              <a:rect b="b" l="l" r="r" t="t"/>
              <a:pathLst>
                <a:path extrusionOk="0" h="653" w="842">
                  <a:moveTo>
                    <a:pt x="408" y="0"/>
                  </a:moveTo>
                  <a:cubicBezTo>
                    <a:pt x="337" y="0"/>
                    <a:pt x="263" y="26"/>
                    <a:pt x="194" y="87"/>
                  </a:cubicBezTo>
                  <a:cubicBezTo>
                    <a:pt x="156" y="120"/>
                    <a:pt x="125" y="161"/>
                    <a:pt x="104" y="206"/>
                  </a:cubicBezTo>
                  <a:cubicBezTo>
                    <a:pt x="0" y="437"/>
                    <a:pt x="153" y="652"/>
                    <a:pt x="367" y="652"/>
                  </a:cubicBezTo>
                  <a:cubicBezTo>
                    <a:pt x="414" y="652"/>
                    <a:pt x="465" y="641"/>
                    <a:pt x="516" y="618"/>
                  </a:cubicBezTo>
                  <a:cubicBezTo>
                    <a:pt x="562" y="598"/>
                    <a:pt x="603" y="566"/>
                    <a:pt x="635" y="528"/>
                  </a:cubicBezTo>
                  <a:cubicBezTo>
                    <a:pt x="842" y="296"/>
                    <a:pt x="646" y="0"/>
                    <a:pt x="40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6"/>
            <p:cNvSpPr/>
            <p:nvPr/>
          </p:nvSpPr>
          <p:spPr>
            <a:xfrm>
              <a:off x="3038575" y="1138250"/>
              <a:ext cx="22450" cy="17400"/>
            </a:xfrm>
            <a:custGeom>
              <a:rect b="b" l="l" r="r" t="t"/>
              <a:pathLst>
                <a:path extrusionOk="0" h="696" w="898">
                  <a:moveTo>
                    <a:pt x="448" y="1"/>
                  </a:moveTo>
                  <a:cubicBezTo>
                    <a:pt x="2" y="1"/>
                    <a:pt x="0" y="696"/>
                    <a:pt x="448" y="696"/>
                  </a:cubicBezTo>
                  <a:cubicBezTo>
                    <a:pt x="898" y="696"/>
                    <a:pt x="898" y="1"/>
                    <a:pt x="44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6"/>
            <p:cNvSpPr/>
            <p:nvPr/>
          </p:nvSpPr>
          <p:spPr>
            <a:xfrm>
              <a:off x="3074025" y="1259500"/>
              <a:ext cx="21300" cy="16550"/>
            </a:xfrm>
            <a:custGeom>
              <a:rect b="b" l="l" r="r" t="t"/>
              <a:pathLst>
                <a:path extrusionOk="0" h="662" w="852">
                  <a:moveTo>
                    <a:pt x="426" y="0"/>
                  </a:moveTo>
                  <a:cubicBezTo>
                    <a:pt x="1" y="0"/>
                    <a:pt x="1" y="661"/>
                    <a:pt x="426" y="661"/>
                  </a:cubicBezTo>
                  <a:cubicBezTo>
                    <a:pt x="851" y="661"/>
                    <a:pt x="851" y="0"/>
                    <a:pt x="42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6"/>
            <p:cNvSpPr/>
            <p:nvPr/>
          </p:nvSpPr>
          <p:spPr>
            <a:xfrm>
              <a:off x="3148400" y="1349425"/>
              <a:ext cx="19475" cy="19375"/>
            </a:xfrm>
            <a:custGeom>
              <a:rect b="b" l="l" r="r" t="t"/>
              <a:pathLst>
                <a:path extrusionOk="0" h="775" w="779">
                  <a:moveTo>
                    <a:pt x="390" y="1"/>
                  </a:moveTo>
                  <a:cubicBezTo>
                    <a:pt x="132" y="1"/>
                    <a:pt x="1" y="235"/>
                    <a:pt x="35" y="468"/>
                  </a:cubicBezTo>
                  <a:lnTo>
                    <a:pt x="41" y="515"/>
                  </a:lnTo>
                  <a:cubicBezTo>
                    <a:pt x="65" y="688"/>
                    <a:pt x="227" y="774"/>
                    <a:pt x="389" y="774"/>
                  </a:cubicBezTo>
                  <a:cubicBezTo>
                    <a:pt x="552" y="774"/>
                    <a:pt x="714" y="688"/>
                    <a:pt x="738" y="515"/>
                  </a:cubicBezTo>
                  <a:lnTo>
                    <a:pt x="744" y="468"/>
                  </a:lnTo>
                  <a:cubicBezTo>
                    <a:pt x="778" y="235"/>
                    <a:pt x="650" y="1"/>
                    <a:pt x="39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6"/>
            <p:cNvSpPr/>
            <p:nvPr/>
          </p:nvSpPr>
          <p:spPr>
            <a:xfrm>
              <a:off x="3102925" y="1459375"/>
              <a:ext cx="15825" cy="16525"/>
            </a:xfrm>
            <a:custGeom>
              <a:rect b="b" l="l" r="r" t="t"/>
              <a:pathLst>
                <a:path extrusionOk="0" h="661" w="633">
                  <a:moveTo>
                    <a:pt x="316" y="0"/>
                  </a:moveTo>
                  <a:cubicBezTo>
                    <a:pt x="158" y="0"/>
                    <a:pt x="0" y="102"/>
                    <a:pt x="0" y="305"/>
                  </a:cubicBezTo>
                  <a:lnTo>
                    <a:pt x="0" y="355"/>
                  </a:lnTo>
                  <a:cubicBezTo>
                    <a:pt x="0" y="558"/>
                    <a:pt x="159" y="660"/>
                    <a:pt x="317" y="660"/>
                  </a:cubicBezTo>
                  <a:cubicBezTo>
                    <a:pt x="474" y="660"/>
                    <a:pt x="632" y="559"/>
                    <a:pt x="632" y="355"/>
                  </a:cubicBezTo>
                  <a:lnTo>
                    <a:pt x="632" y="305"/>
                  </a:lnTo>
                  <a:cubicBezTo>
                    <a:pt x="632" y="102"/>
                    <a:pt x="474" y="0"/>
                    <a:pt x="31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6"/>
            <p:cNvSpPr/>
            <p:nvPr/>
          </p:nvSpPr>
          <p:spPr>
            <a:xfrm>
              <a:off x="3197950" y="1054275"/>
              <a:ext cx="20025" cy="19650"/>
            </a:xfrm>
            <a:custGeom>
              <a:rect b="b" l="l" r="r" t="t"/>
              <a:pathLst>
                <a:path extrusionOk="0" h="786" w="801">
                  <a:moveTo>
                    <a:pt x="400" y="0"/>
                  </a:moveTo>
                  <a:cubicBezTo>
                    <a:pt x="200" y="0"/>
                    <a:pt x="0" y="123"/>
                    <a:pt x="18" y="370"/>
                  </a:cubicBezTo>
                  <a:lnTo>
                    <a:pt x="21" y="421"/>
                  </a:lnTo>
                  <a:cubicBezTo>
                    <a:pt x="38" y="664"/>
                    <a:pt x="219" y="786"/>
                    <a:pt x="400" y="786"/>
                  </a:cubicBezTo>
                  <a:cubicBezTo>
                    <a:pt x="581" y="786"/>
                    <a:pt x="762" y="664"/>
                    <a:pt x="779" y="421"/>
                  </a:cubicBezTo>
                  <a:lnTo>
                    <a:pt x="783" y="370"/>
                  </a:lnTo>
                  <a:cubicBezTo>
                    <a:pt x="800" y="124"/>
                    <a:pt x="600" y="0"/>
                    <a:pt x="40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6"/>
            <p:cNvSpPr/>
            <p:nvPr/>
          </p:nvSpPr>
          <p:spPr>
            <a:xfrm>
              <a:off x="3163900" y="1142075"/>
              <a:ext cx="15875" cy="12300"/>
            </a:xfrm>
            <a:custGeom>
              <a:rect b="b" l="l" r="r" t="t"/>
              <a:pathLst>
                <a:path extrusionOk="0" h="492" w="635">
                  <a:moveTo>
                    <a:pt x="318" y="0"/>
                  </a:moveTo>
                  <a:cubicBezTo>
                    <a:pt x="2" y="0"/>
                    <a:pt x="1" y="491"/>
                    <a:pt x="318" y="491"/>
                  </a:cubicBezTo>
                  <a:cubicBezTo>
                    <a:pt x="635" y="491"/>
                    <a:pt x="635" y="0"/>
                    <a:pt x="31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6"/>
            <p:cNvSpPr/>
            <p:nvPr/>
          </p:nvSpPr>
          <p:spPr>
            <a:xfrm>
              <a:off x="2859175" y="1041025"/>
              <a:ext cx="22625" cy="17600"/>
            </a:xfrm>
            <a:custGeom>
              <a:rect b="b" l="l" r="r" t="t"/>
              <a:pathLst>
                <a:path extrusionOk="0" h="704" w="905">
                  <a:moveTo>
                    <a:pt x="453" y="1"/>
                  </a:moveTo>
                  <a:cubicBezTo>
                    <a:pt x="0" y="1"/>
                    <a:pt x="0" y="703"/>
                    <a:pt x="453" y="703"/>
                  </a:cubicBezTo>
                  <a:cubicBezTo>
                    <a:pt x="905" y="703"/>
                    <a:pt x="905" y="1"/>
                    <a:pt x="45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6"/>
            <p:cNvSpPr/>
            <p:nvPr/>
          </p:nvSpPr>
          <p:spPr>
            <a:xfrm>
              <a:off x="2923325" y="1105375"/>
              <a:ext cx="23825" cy="18425"/>
            </a:xfrm>
            <a:custGeom>
              <a:rect b="b" l="l" r="r" t="t"/>
              <a:pathLst>
                <a:path extrusionOk="0" h="737" w="953">
                  <a:moveTo>
                    <a:pt x="476" y="0"/>
                  </a:moveTo>
                  <a:cubicBezTo>
                    <a:pt x="2" y="0"/>
                    <a:pt x="1" y="737"/>
                    <a:pt x="476" y="737"/>
                  </a:cubicBezTo>
                  <a:cubicBezTo>
                    <a:pt x="952" y="737"/>
                    <a:pt x="952" y="0"/>
                    <a:pt x="47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6"/>
            <p:cNvSpPr/>
            <p:nvPr/>
          </p:nvSpPr>
          <p:spPr>
            <a:xfrm>
              <a:off x="2822025" y="1201850"/>
              <a:ext cx="22200" cy="17225"/>
            </a:xfrm>
            <a:custGeom>
              <a:rect b="b" l="l" r="r" t="t"/>
              <a:pathLst>
                <a:path extrusionOk="0" h="689" w="888">
                  <a:moveTo>
                    <a:pt x="444" y="0"/>
                  </a:moveTo>
                  <a:cubicBezTo>
                    <a:pt x="2" y="0"/>
                    <a:pt x="0" y="689"/>
                    <a:pt x="444" y="689"/>
                  </a:cubicBezTo>
                  <a:cubicBezTo>
                    <a:pt x="888" y="689"/>
                    <a:pt x="888" y="0"/>
                    <a:pt x="44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6"/>
            <p:cNvSpPr/>
            <p:nvPr/>
          </p:nvSpPr>
          <p:spPr>
            <a:xfrm>
              <a:off x="2823950" y="1369250"/>
              <a:ext cx="20850" cy="16175"/>
            </a:xfrm>
            <a:custGeom>
              <a:rect b="b" l="l" r="r" t="t"/>
              <a:pathLst>
                <a:path extrusionOk="0" h="647" w="834">
                  <a:moveTo>
                    <a:pt x="417" y="0"/>
                  </a:moveTo>
                  <a:cubicBezTo>
                    <a:pt x="1" y="0"/>
                    <a:pt x="0" y="647"/>
                    <a:pt x="417" y="647"/>
                  </a:cubicBezTo>
                  <a:cubicBezTo>
                    <a:pt x="834" y="647"/>
                    <a:pt x="834" y="0"/>
                    <a:pt x="41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6"/>
            <p:cNvSpPr/>
            <p:nvPr/>
          </p:nvSpPr>
          <p:spPr>
            <a:xfrm>
              <a:off x="2827000" y="1391125"/>
              <a:ext cx="22225" cy="17250"/>
            </a:xfrm>
            <a:custGeom>
              <a:rect b="b" l="l" r="r" t="t"/>
              <a:pathLst>
                <a:path extrusionOk="0" h="690" w="889">
                  <a:moveTo>
                    <a:pt x="444" y="1"/>
                  </a:moveTo>
                  <a:cubicBezTo>
                    <a:pt x="2" y="1"/>
                    <a:pt x="1" y="689"/>
                    <a:pt x="444" y="689"/>
                  </a:cubicBezTo>
                  <a:cubicBezTo>
                    <a:pt x="888" y="689"/>
                    <a:pt x="888" y="1"/>
                    <a:pt x="44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6" name="Google Shape;6496;p66"/>
          <p:cNvGrpSpPr/>
          <p:nvPr/>
        </p:nvGrpSpPr>
        <p:grpSpPr>
          <a:xfrm>
            <a:off x="1973615" y="2220250"/>
            <a:ext cx="220850" cy="611725"/>
            <a:chOff x="2398175" y="999850"/>
            <a:chExt cx="220850" cy="611725"/>
          </a:xfrm>
        </p:grpSpPr>
        <p:sp>
          <p:nvSpPr>
            <p:cNvPr id="6497" name="Google Shape;6497;p66"/>
            <p:cNvSpPr/>
            <p:nvPr/>
          </p:nvSpPr>
          <p:spPr>
            <a:xfrm>
              <a:off x="2418050" y="1024400"/>
              <a:ext cx="200975" cy="587175"/>
            </a:xfrm>
            <a:custGeom>
              <a:rect b="b" l="l" r="r" t="t"/>
              <a:pathLst>
                <a:path extrusionOk="0" h="23487" w="8039">
                  <a:moveTo>
                    <a:pt x="4258" y="0"/>
                  </a:moveTo>
                  <a:cubicBezTo>
                    <a:pt x="4257" y="0"/>
                    <a:pt x="4256" y="0"/>
                    <a:pt x="4254" y="0"/>
                  </a:cubicBezTo>
                  <a:cubicBezTo>
                    <a:pt x="3654" y="0"/>
                    <a:pt x="2946" y="171"/>
                    <a:pt x="2114" y="580"/>
                  </a:cubicBezTo>
                  <a:cubicBezTo>
                    <a:pt x="0" y="1622"/>
                    <a:pt x="839" y="5274"/>
                    <a:pt x="795" y="7309"/>
                  </a:cubicBezTo>
                  <a:cubicBezTo>
                    <a:pt x="735" y="10215"/>
                    <a:pt x="602" y="13157"/>
                    <a:pt x="744" y="16063"/>
                  </a:cubicBezTo>
                  <a:cubicBezTo>
                    <a:pt x="755" y="16294"/>
                    <a:pt x="774" y="16520"/>
                    <a:pt x="799" y="16739"/>
                  </a:cubicBezTo>
                  <a:cubicBezTo>
                    <a:pt x="795" y="16708"/>
                    <a:pt x="791" y="16678"/>
                    <a:pt x="787" y="16647"/>
                  </a:cubicBezTo>
                  <a:lnTo>
                    <a:pt x="787" y="16647"/>
                  </a:lnTo>
                  <a:lnTo>
                    <a:pt x="1028" y="18952"/>
                  </a:lnTo>
                  <a:cubicBezTo>
                    <a:pt x="1215" y="20747"/>
                    <a:pt x="1888" y="22185"/>
                    <a:pt x="3674" y="23047"/>
                  </a:cubicBezTo>
                  <a:cubicBezTo>
                    <a:pt x="4302" y="23351"/>
                    <a:pt x="4845" y="23487"/>
                    <a:pt x="5310" y="23487"/>
                  </a:cubicBezTo>
                  <a:cubicBezTo>
                    <a:pt x="5405" y="23486"/>
                    <a:pt x="5500" y="23480"/>
                    <a:pt x="5594" y="23467"/>
                  </a:cubicBezTo>
                  <a:cubicBezTo>
                    <a:pt x="5622" y="23463"/>
                    <a:pt x="5650" y="23457"/>
                    <a:pt x="5679" y="23452"/>
                  </a:cubicBezTo>
                  <a:cubicBezTo>
                    <a:pt x="5741" y="23441"/>
                    <a:pt x="5801" y="23428"/>
                    <a:pt x="5860" y="23412"/>
                  </a:cubicBezTo>
                  <a:cubicBezTo>
                    <a:pt x="5890" y="23404"/>
                    <a:pt x="5920" y="23394"/>
                    <a:pt x="5950" y="23385"/>
                  </a:cubicBezTo>
                  <a:cubicBezTo>
                    <a:pt x="6007" y="23367"/>
                    <a:pt x="6061" y="23345"/>
                    <a:pt x="6114" y="23322"/>
                  </a:cubicBezTo>
                  <a:cubicBezTo>
                    <a:pt x="6141" y="23310"/>
                    <a:pt x="6168" y="23301"/>
                    <a:pt x="6193" y="23288"/>
                  </a:cubicBezTo>
                  <a:cubicBezTo>
                    <a:pt x="6255" y="23256"/>
                    <a:pt x="6315" y="23223"/>
                    <a:pt x="6373" y="23185"/>
                  </a:cubicBezTo>
                  <a:cubicBezTo>
                    <a:pt x="6388" y="23177"/>
                    <a:pt x="6402" y="23171"/>
                    <a:pt x="6415" y="23161"/>
                  </a:cubicBezTo>
                  <a:cubicBezTo>
                    <a:pt x="6485" y="23113"/>
                    <a:pt x="6553" y="23061"/>
                    <a:pt x="6617" y="23005"/>
                  </a:cubicBezTo>
                  <a:cubicBezTo>
                    <a:pt x="6635" y="22989"/>
                    <a:pt x="6653" y="22972"/>
                    <a:pt x="6670" y="22955"/>
                  </a:cubicBezTo>
                  <a:cubicBezTo>
                    <a:pt x="6717" y="22912"/>
                    <a:pt x="6761" y="22867"/>
                    <a:pt x="6804" y="22819"/>
                  </a:cubicBezTo>
                  <a:cubicBezTo>
                    <a:pt x="6826" y="22796"/>
                    <a:pt x="6846" y="22772"/>
                    <a:pt x="6867" y="22748"/>
                  </a:cubicBezTo>
                  <a:cubicBezTo>
                    <a:pt x="6887" y="22723"/>
                    <a:pt x="6905" y="22705"/>
                    <a:pt x="6923" y="22682"/>
                  </a:cubicBezTo>
                  <a:cubicBezTo>
                    <a:pt x="6936" y="22665"/>
                    <a:pt x="6947" y="22646"/>
                    <a:pt x="6960" y="22629"/>
                  </a:cubicBezTo>
                  <a:cubicBezTo>
                    <a:pt x="7004" y="22571"/>
                    <a:pt x="7045" y="22510"/>
                    <a:pt x="7085" y="22448"/>
                  </a:cubicBezTo>
                  <a:cubicBezTo>
                    <a:pt x="7107" y="22414"/>
                    <a:pt x="7129" y="22382"/>
                    <a:pt x="7149" y="22347"/>
                  </a:cubicBezTo>
                  <a:cubicBezTo>
                    <a:pt x="7195" y="22271"/>
                    <a:pt x="7237" y="22192"/>
                    <a:pt x="7276" y="22112"/>
                  </a:cubicBezTo>
                  <a:cubicBezTo>
                    <a:pt x="7287" y="22090"/>
                    <a:pt x="7299" y="22072"/>
                    <a:pt x="7310" y="22050"/>
                  </a:cubicBezTo>
                  <a:cubicBezTo>
                    <a:pt x="7311" y="22047"/>
                    <a:pt x="7312" y="22042"/>
                    <a:pt x="7315" y="22038"/>
                  </a:cubicBezTo>
                  <a:cubicBezTo>
                    <a:pt x="7382" y="21897"/>
                    <a:pt x="7442" y="21745"/>
                    <a:pt x="7499" y="21589"/>
                  </a:cubicBezTo>
                  <a:cubicBezTo>
                    <a:pt x="7511" y="21557"/>
                    <a:pt x="7521" y="21524"/>
                    <a:pt x="7533" y="21491"/>
                  </a:cubicBezTo>
                  <a:cubicBezTo>
                    <a:pt x="7586" y="21335"/>
                    <a:pt x="7635" y="21173"/>
                    <a:pt x="7679" y="21004"/>
                  </a:cubicBezTo>
                  <a:cubicBezTo>
                    <a:pt x="7681" y="20997"/>
                    <a:pt x="7683" y="20991"/>
                    <a:pt x="7685" y="20984"/>
                  </a:cubicBezTo>
                  <a:cubicBezTo>
                    <a:pt x="7689" y="20967"/>
                    <a:pt x="7692" y="20948"/>
                    <a:pt x="7697" y="20932"/>
                  </a:cubicBezTo>
                  <a:cubicBezTo>
                    <a:pt x="7740" y="20756"/>
                    <a:pt x="7778" y="20576"/>
                    <a:pt x="7813" y="20391"/>
                  </a:cubicBezTo>
                  <a:cubicBezTo>
                    <a:pt x="7816" y="20373"/>
                    <a:pt x="7820" y="20356"/>
                    <a:pt x="7823" y="20339"/>
                  </a:cubicBezTo>
                  <a:cubicBezTo>
                    <a:pt x="7858" y="20147"/>
                    <a:pt x="7885" y="19950"/>
                    <a:pt x="7910" y="19750"/>
                  </a:cubicBezTo>
                  <a:cubicBezTo>
                    <a:pt x="7915" y="19713"/>
                    <a:pt x="7920" y="19677"/>
                    <a:pt x="7925" y="19640"/>
                  </a:cubicBezTo>
                  <a:cubicBezTo>
                    <a:pt x="7948" y="19444"/>
                    <a:pt x="7967" y="19246"/>
                    <a:pt x="7983" y="19047"/>
                  </a:cubicBezTo>
                  <a:cubicBezTo>
                    <a:pt x="7985" y="19011"/>
                    <a:pt x="7987" y="18975"/>
                    <a:pt x="7990" y="18939"/>
                  </a:cubicBezTo>
                  <a:cubicBezTo>
                    <a:pt x="8005" y="18732"/>
                    <a:pt x="8016" y="18524"/>
                    <a:pt x="8025" y="18316"/>
                  </a:cubicBezTo>
                  <a:lnTo>
                    <a:pt x="8025" y="18312"/>
                  </a:lnTo>
                  <a:cubicBezTo>
                    <a:pt x="8029" y="18190"/>
                    <a:pt x="8032" y="18069"/>
                    <a:pt x="8034" y="17948"/>
                  </a:cubicBezTo>
                  <a:cubicBezTo>
                    <a:pt x="8035" y="17910"/>
                    <a:pt x="8035" y="17873"/>
                    <a:pt x="8037" y="17836"/>
                  </a:cubicBezTo>
                  <a:cubicBezTo>
                    <a:pt x="8038" y="17748"/>
                    <a:pt x="8039" y="17661"/>
                    <a:pt x="8039" y="17574"/>
                  </a:cubicBezTo>
                  <a:lnTo>
                    <a:pt x="8039" y="17442"/>
                  </a:lnTo>
                  <a:cubicBezTo>
                    <a:pt x="8039" y="17360"/>
                    <a:pt x="8039" y="17280"/>
                    <a:pt x="8038" y="17199"/>
                  </a:cubicBezTo>
                  <a:cubicBezTo>
                    <a:pt x="8038" y="17156"/>
                    <a:pt x="8037" y="17113"/>
                    <a:pt x="8037" y="17070"/>
                  </a:cubicBezTo>
                  <a:cubicBezTo>
                    <a:pt x="8034" y="16980"/>
                    <a:pt x="8033" y="16891"/>
                    <a:pt x="8031" y="16802"/>
                  </a:cubicBezTo>
                  <a:cubicBezTo>
                    <a:pt x="8031" y="16772"/>
                    <a:pt x="8029" y="16742"/>
                    <a:pt x="8028" y="16712"/>
                  </a:cubicBezTo>
                  <a:cubicBezTo>
                    <a:pt x="8026" y="16594"/>
                    <a:pt x="8021" y="16478"/>
                    <a:pt x="8017" y="16362"/>
                  </a:cubicBezTo>
                  <a:cubicBezTo>
                    <a:pt x="8016" y="16333"/>
                    <a:pt x="8014" y="16305"/>
                    <a:pt x="8013" y="16276"/>
                  </a:cubicBezTo>
                  <a:cubicBezTo>
                    <a:pt x="8009" y="16189"/>
                    <a:pt x="8005" y="16104"/>
                    <a:pt x="8002" y="16020"/>
                  </a:cubicBezTo>
                  <a:cubicBezTo>
                    <a:pt x="7999" y="15980"/>
                    <a:pt x="7997" y="15941"/>
                    <a:pt x="7996" y="15901"/>
                  </a:cubicBezTo>
                  <a:cubicBezTo>
                    <a:pt x="7991" y="15827"/>
                    <a:pt x="7987" y="15753"/>
                    <a:pt x="7983" y="15681"/>
                  </a:cubicBezTo>
                  <a:cubicBezTo>
                    <a:pt x="7981" y="15644"/>
                    <a:pt x="7979" y="15606"/>
                    <a:pt x="7977" y="15570"/>
                  </a:cubicBezTo>
                  <a:cubicBezTo>
                    <a:pt x="7972" y="15493"/>
                    <a:pt x="7967" y="15418"/>
                    <a:pt x="7961" y="15344"/>
                  </a:cubicBezTo>
                  <a:cubicBezTo>
                    <a:pt x="7960" y="15314"/>
                    <a:pt x="7957" y="15284"/>
                    <a:pt x="7955" y="15256"/>
                  </a:cubicBezTo>
                  <a:cubicBezTo>
                    <a:pt x="7948" y="15155"/>
                    <a:pt x="7941" y="15057"/>
                    <a:pt x="7933" y="14961"/>
                  </a:cubicBezTo>
                  <a:cubicBezTo>
                    <a:pt x="7932" y="14947"/>
                    <a:pt x="7931" y="14935"/>
                    <a:pt x="7931" y="14922"/>
                  </a:cubicBezTo>
                  <a:cubicBezTo>
                    <a:pt x="7924" y="14839"/>
                    <a:pt x="7918" y="14759"/>
                    <a:pt x="7910" y="14682"/>
                  </a:cubicBezTo>
                  <a:cubicBezTo>
                    <a:pt x="7908" y="14650"/>
                    <a:pt x="7906" y="14621"/>
                    <a:pt x="7903" y="14589"/>
                  </a:cubicBezTo>
                  <a:cubicBezTo>
                    <a:pt x="7898" y="14531"/>
                    <a:pt x="7892" y="14474"/>
                    <a:pt x="7888" y="14418"/>
                  </a:cubicBezTo>
                  <a:cubicBezTo>
                    <a:pt x="7885" y="14388"/>
                    <a:pt x="7883" y="14358"/>
                    <a:pt x="7880" y="14329"/>
                  </a:cubicBezTo>
                  <a:cubicBezTo>
                    <a:pt x="7874" y="14270"/>
                    <a:pt x="7870" y="14215"/>
                    <a:pt x="7865" y="14159"/>
                  </a:cubicBezTo>
                  <a:cubicBezTo>
                    <a:pt x="7864" y="14139"/>
                    <a:pt x="7861" y="14119"/>
                    <a:pt x="7859" y="14099"/>
                  </a:cubicBezTo>
                  <a:cubicBezTo>
                    <a:pt x="7853" y="14027"/>
                    <a:pt x="7846" y="13958"/>
                    <a:pt x="7840" y="13894"/>
                  </a:cubicBezTo>
                  <a:cubicBezTo>
                    <a:pt x="7595" y="11336"/>
                    <a:pt x="7894" y="8720"/>
                    <a:pt x="7628" y="6171"/>
                  </a:cubicBezTo>
                  <a:lnTo>
                    <a:pt x="7388" y="3866"/>
                  </a:lnTo>
                  <a:lnTo>
                    <a:pt x="7388" y="3866"/>
                  </a:lnTo>
                  <a:cubicBezTo>
                    <a:pt x="7390" y="3893"/>
                    <a:pt x="7392" y="3918"/>
                    <a:pt x="7394" y="3943"/>
                  </a:cubicBezTo>
                  <a:cubicBezTo>
                    <a:pt x="7370" y="3704"/>
                    <a:pt x="7344" y="3465"/>
                    <a:pt x="7309" y="3227"/>
                  </a:cubicBezTo>
                  <a:cubicBezTo>
                    <a:pt x="7147" y="2104"/>
                    <a:pt x="6373" y="0"/>
                    <a:pt x="4258"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6"/>
            <p:cNvSpPr/>
            <p:nvPr/>
          </p:nvSpPr>
          <p:spPr>
            <a:xfrm>
              <a:off x="2398175" y="999850"/>
              <a:ext cx="212125" cy="529575"/>
            </a:xfrm>
            <a:custGeom>
              <a:rect b="b" l="l" r="r" t="t"/>
              <a:pathLst>
                <a:path extrusionOk="0" h="21183" w="8485">
                  <a:moveTo>
                    <a:pt x="4258" y="1"/>
                  </a:moveTo>
                  <a:cubicBezTo>
                    <a:pt x="4257" y="1"/>
                    <a:pt x="4256" y="1"/>
                    <a:pt x="4254" y="1"/>
                  </a:cubicBezTo>
                  <a:cubicBezTo>
                    <a:pt x="3654" y="1"/>
                    <a:pt x="2946" y="171"/>
                    <a:pt x="2114" y="581"/>
                  </a:cubicBezTo>
                  <a:cubicBezTo>
                    <a:pt x="0" y="1622"/>
                    <a:pt x="839" y="5274"/>
                    <a:pt x="795" y="7309"/>
                  </a:cubicBezTo>
                  <a:cubicBezTo>
                    <a:pt x="735" y="10216"/>
                    <a:pt x="602" y="13157"/>
                    <a:pt x="744" y="16064"/>
                  </a:cubicBezTo>
                  <a:cubicBezTo>
                    <a:pt x="843" y="18131"/>
                    <a:pt x="1458" y="19790"/>
                    <a:pt x="3433" y="20744"/>
                  </a:cubicBezTo>
                  <a:cubicBezTo>
                    <a:pt x="4061" y="21047"/>
                    <a:pt x="4604" y="21183"/>
                    <a:pt x="5070" y="21183"/>
                  </a:cubicBezTo>
                  <a:cubicBezTo>
                    <a:pt x="8484" y="21178"/>
                    <a:pt x="7817" y="13853"/>
                    <a:pt x="7598" y="11591"/>
                  </a:cubicBezTo>
                  <a:cubicBezTo>
                    <a:pt x="7333" y="8818"/>
                    <a:pt x="7706" y="5977"/>
                    <a:pt x="7309" y="3228"/>
                  </a:cubicBezTo>
                  <a:cubicBezTo>
                    <a:pt x="7145" y="2105"/>
                    <a:pt x="6371" y="1"/>
                    <a:pt x="4258"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6"/>
            <p:cNvSpPr/>
            <p:nvPr/>
          </p:nvSpPr>
          <p:spPr>
            <a:xfrm>
              <a:off x="2417825" y="1096525"/>
              <a:ext cx="198475" cy="490500"/>
            </a:xfrm>
            <a:custGeom>
              <a:rect b="b" l="l" r="r" t="t"/>
              <a:pathLst>
                <a:path extrusionOk="0" h="19620" w="7939">
                  <a:moveTo>
                    <a:pt x="6601" y="0"/>
                  </a:moveTo>
                  <a:lnTo>
                    <a:pt x="6601" y="0"/>
                  </a:lnTo>
                  <a:cubicBezTo>
                    <a:pt x="6866" y="2549"/>
                    <a:pt x="6567" y="5165"/>
                    <a:pt x="6813" y="7724"/>
                  </a:cubicBezTo>
                  <a:cubicBezTo>
                    <a:pt x="7031" y="9986"/>
                    <a:pt x="7698" y="17312"/>
                    <a:pt x="4284" y="17316"/>
                  </a:cubicBezTo>
                  <a:cubicBezTo>
                    <a:pt x="3818" y="17316"/>
                    <a:pt x="3276" y="17180"/>
                    <a:pt x="2647" y="16877"/>
                  </a:cubicBezTo>
                  <a:cubicBezTo>
                    <a:pt x="862" y="16014"/>
                    <a:pt x="188" y="14576"/>
                    <a:pt x="1" y="12781"/>
                  </a:cubicBezTo>
                  <a:lnTo>
                    <a:pt x="1" y="12781"/>
                  </a:lnTo>
                  <a:lnTo>
                    <a:pt x="241" y="15085"/>
                  </a:lnTo>
                  <a:cubicBezTo>
                    <a:pt x="428" y="16880"/>
                    <a:pt x="1102" y="18319"/>
                    <a:pt x="2887" y="19181"/>
                  </a:cubicBezTo>
                  <a:cubicBezTo>
                    <a:pt x="3515" y="19485"/>
                    <a:pt x="4058" y="19619"/>
                    <a:pt x="4524" y="19619"/>
                  </a:cubicBezTo>
                  <a:cubicBezTo>
                    <a:pt x="7939" y="19616"/>
                    <a:pt x="7271" y="12291"/>
                    <a:pt x="7054" y="10028"/>
                  </a:cubicBezTo>
                  <a:cubicBezTo>
                    <a:pt x="6807" y="7470"/>
                    <a:pt x="7106" y="4854"/>
                    <a:pt x="6841" y="2305"/>
                  </a:cubicBezTo>
                  <a:lnTo>
                    <a:pt x="660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6"/>
            <p:cNvSpPr/>
            <p:nvPr/>
          </p:nvSpPr>
          <p:spPr>
            <a:xfrm>
              <a:off x="2582000" y="1096525"/>
              <a:ext cx="18425" cy="361150"/>
            </a:xfrm>
            <a:custGeom>
              <a:rect b="b" l="l" r="r" t="t"/>
              <a:pathLst>
                <a:path extrusionOk="0" h="14446" w="737">
                  <a:moveTo>
                    <a:pt x="34" y="0"/>
                  </a:moveTo>
                  <a:lnTo>
                    <a:pt x="34" y="0"/>
                  </a:lnTo>
                  <a:cubicBezTo>
                    <a:pt x="299" y="2549"/>
                    <a:pt x="0" y="5165"/>
                    <a:pt x="246" y="7724"/>
                  </a:cubicBezTo>
                  <a:cubicBezTo>
                    <a:pt x="334" y="8639"/>
                    <a:pt x="496" y="10387"/>
                    <a:pt x="431" y="12142"/>
                  </a:cubicBezTo>
                  <a:lnTo>
                    <a:pt x="671" y="14445"/>
                  </a:lnTo>
                  <a:cubicBezTo>
                    <a:pt x="736" y="12691"/>
                    <a:pt x="574" y="10944"/>
                    <a:pt x="487" y="10028"/>
                  </a:cubicBezTo>
                  <a:cubicBezTo>
                    <a:pt x="240" y="7470"/>
                    <a:pt x="539" y="4854"/>
                    <a:pt x="274" y="2305"/>
                  </a:cubicBezTo>
                  <a:lnTo>
                    <a:pt x="34"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6"/>
            <p:cNvSpPr/>
            <p:nvPr/>
          </p:nvSpPr>
          <p:spPr>
            <a:xfrm>
              <a:off x="2584275" y="1400025"/>
              <a:ext cx="14525" cy="124450"/>
            </a:xfrm>
            <a:custGeom>
              <a:rect b="b" l="l" r="r" t="t"/>
              <a:pathLst>
                <a:path extrusionOk="0" h="4978" w="581">
                  <a:moveTo>
                    <a:pt x="340" y="0"/>
                  </a:moveTo>
                  <a:cubicBezTo>
                    <a:pt x="305" y="930"/>
                    <a:pt x="207" y="1862"/>
                    <a:pt x="0" y="2673"/>
                  </a:cubicBezTo>
                  <a:lnTo>
                    <a:pt x="241" y="4978"/>
                  </a:lnTo>
                  <a:cubicBezTo>
                    <a:pt x="447" y="4166"/>
                    <a:pt x="546" y="3235"/>
                    <a:pt x="580" y="2305"/>
                  </a:cubicBezTo>
                  <a:lnTo>
                    <a:pt x="340" y="2"/>
                  </a:lnTo>
                  <a:lnTo>
                    <a:pt x="34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6"/>
            <p:cNvSpPr/>
            <p:nvPr/>
          </p:nvSpPr>
          <p:spPr>
            <a:xfrm>
              <a:off x="2574900" y="1466825"/>
              <a:ext cx="15400" cy="84325"/>
            </a:xfrm>
            <a:custGeom>
              <a:rect b="b" l="l" r="r" t="t"/>
              <a:pathLst>
                <a:path extrusionOk="0" h="3373" w="616">
                  <a:moveTo>
                    <a:pt x="375" y="1"/>
                  </a:moveTo>
                  <a:cubicBezTo>
                    <a:pt x="277" y="389"/>
                    <a:pt x="153" y="749"/>
                    <a:pt x="1" y="1069"/>
                  </a:cubicBezTo>
                  <a:lnTo>
                    <a:pt x="240" y="3372"/>
                  </a:lnTo>
                  <a:cubicBezTo>
                    <a:pt x="393" y="3053"/>
                    <a:pt x="517" y="2694"/>
                    <a:pt x="616" y="2306"/>
                  </a:cubicBezTo>
                  <a:lnTo>
                    <a:pt x="375"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6"/>
            <p:cNvSpPr/>
            <p:nvPr/>
          </p:nvSpPr>
          <p:spPr>
            <a:xfrm>
              <a:off x="2565200" y="1493525"/>
              <a:ext cx="15700" cy="73400"/>
            </a:xfrm>
            <a:custGeom>
              <a:rect b="b" l="l" r="r" t="t"/>
              <a:pathLst>
                <a:path extrusionOk="0" h="2936" w="628">
                  <a:moveTo>
                    <a:pt x="387" y="1"/>
                  </a:moveTo>
                  <a:cubicBezTo>
                    <a:pt x="282" y="224"/>
                    <a:pt x="152" y="437"/>
                    <a:pt x="1" y="632"/>
                  </a:cubicBezTo>
                  <a:lnTo>
                    <a:pt x="241" y="2936"/>
                  </a:lnTo>
                  <a:cubicBezTo>
                    <a:pt x="392" y="2740"/>
                    <a:pt x="522" y="2529"/>
                    <a:pt x="628" y="2304"/>
                  </a:cubicBezTo>
                  <a:lnTo>
                    <a:pt x="387"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6"/>
            <p:cNvSpPr/>
            <p:nvPr/>
          </p:nvSpPr>
          <p:spPr>
            <a:xfrm>
              <a:off x="2417825" y="1416025"/>
              <a:ext cx="153400" cy="171000"/>
            </a:xfrm>
            <a:custGeom>
              <a:rect b="b" l="l" r="r" t="t"/>
              <a:pathLst>
                <a:path extrusionOk="0" h="6840" w="6136">
                  <a:moveTo>
                    <a:pt x="1" y="1"/>
                  </a:moveTo>
                  <a:lnTo>
                    <a:pt x="241" y="2305"/>
                  </a:lnTo>
                  <a:cubicBezTo>
                    <a:pt x="428" y="4100"/>
                    <a:pt x="1102" y="5539"/>
                    <a:pt x="2887" y="6401"/>
                  </a:cubicBezTo>
                  <a:cubicBezTo>
                    <a:pt x="3515" y="6705"/>
                    <a:pt x="4058" y="6839"/>
                    <a:pt x="4524" y="6839"/>
                  </a:cubicBezTo>
                  <a:cubicBezTo>
                    <a:pt x="5217" y="6839"/>
                    <a:pt x="5742" y="6537"/>
                    <a:pt x="6136" y="6036"/>
                  </a:cubicBezTo>
                  <a:lnTo>
                    <a:pt x="5896" y="3732"/>
                  </a:lnTo>
                  <a:cubicBezTo>
                    <a:pt x="5502" y="4232"/>
                    <a:pt x="4977" y="4535"/>
                    <a:pt x="4284" y="4536"/>
                  </a:cubicBezTo>
                  <a:cubicBezTo>
                    <a:pt x="3818" y="4536"/>
                    <a:pt x="3276" y="4400"/>
                    <a:pt x="2647" y="4097"/>
                  </a:cubicBezTo>
                  <a:cubicBezTo>
                    <a:pt x="862" y="3234"/>
                    <a:pt x="188" y="1796"/>
                    <a:pt x="1"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6"/>
            <p:cNvSpPr/>
            <p:nvPr/>
          </p:nvSpPr>
          <p:spPr>
            <a:xfrm>
              <a:off x="2448850" y="1086625"/>
              <a:ext cx="113075" cy="396425"/>
            </a:xfrm>
            <a:custGeom>
              <a:rect b="b" l="l" r="r" t="t"/>
              <a:pathLst>
                <a:path extrusionOk="0" h="15857" w="4523">
                  <a:moveTo>
                    <a:pt x="1930" y="0"/>
                  </a:moveTo>
                  <a:cubicBezTo>
                    <a:pt x="1830" y="0"/>
                    <a:pt x="1726" y="45"/>
                    <a:pt x="1651" y="150"/>
                  </a:cubicBezTo>
                  <a:cubicBezTo>
                    <a:pt x="846" y="1276"/>
                    <a:pt x="381" y="2379"/>
                    <a:pt x="1238" y="3596"/>
                  </a:cubicBezTo>
                  <a:cubicBezTo>
                    <a:pt x="1521" y="3997"/>
                    <a:pt x="2082" y="4439"/>
                    <a:pt x="2171" y="4930"/>
                  </a:cubicBezTo>
                  <a:cubicBezTo>
                    <a:pt x="2221" y="5211"/>
                    <a:pt x="2158" y="5471"/>
                    <a:pt x="2051" y="5718"/>
                  </a:cubicBezTo>
                  <a:cubicBezTo>
                    <a:pt x="1861" y="5401"/>
                    <a:pt x="1530" y="5182"/>
                    <a:pt x="1125" y="5182"/>
                  </a:cubicBezTo>
                  <a:cubicBezTo>
                    <a:pt x="551" y="5182"/>
                    <a:pt x="1" y="5687"/>
                    <a:pt x="27" y="6279"/>
                  </a:cubicBezTo>
                  <a:cubicBezTo>
                    <a:pt x="53" y="6861"/>
                    <a:pt x="493" y="7353"/>
                    <a:pt x="1089" y="7373"/>
                  </a:cubicBezTo>
                  <a:cubicBezTo>
                    <a:pt x="978" y="7576"/>
                    <a:pt x="882" y="7786"/>
                    <a:pt x="816" y="8008"/>
                  </a:cubicBezTo>
                  <a:cubicBezTo>
                    <a:pt x="647" y="8581"/>
                    <a:pt x="664" y="9121"/>
                    <a:pt x="905" y="9671"/>
                  </a:cubicBezTo>
                  <a:cubicBezTo>
                    <a:pt x="1199" y="10342"/>
                    <a:pt x="2006" y="10762"/>
                    <a:pt x="2255" y="11419"/>
                  </a:cubicBezTo>
                  <a:cubicBezTo>
                    <a:pt x="2416" y="11845"/>
                    <a:pt x="2380" y="12258"/>
                    <a:pt x="2272" y="12661"/>
                  </a:cubicBezTo>
                  <a:cubicBezTo>
                    <a:pt x="2173" y="12258"/>
                    <a:pt x="1832" y="11946"/>
                    <a:pt x="1391" y="11946"/>
                  </a:cubicBezTo>
                  <a:cubicBezTo>
                    <a:pt x="916" y="11946"/>
                    <a:pt x="461" y="12364"/>
                    <a:pt x="481" y="12855"/>
                  </a:cubicBezTo>
                  <a:cubicBezTo>
                    <a:pt x="503" y="13345"/>
                    <a:pt x="881" y="13764"/>
                    <a:pt x="1391" y="13764"/>
                  </a:cubicBezTo>
                  <a:cubicBezTo>
                    <a:pt x="1597" y="13764"/>
                    <a:pt x="1797" y="13682"/>
                    <a:pt x="1958" y="13553"/>
                  </a:cubicBezTo>
                  <a:lnTo>
                    <a:pt x="1958" y="13553"/>
                  </a:lnTo>
                  <a:cubicBezTo>
                    <a:pt x="1683" y="14282"/>
                    <a:pt x="1478" y="14989"/>
                    <a:pt x="2143" y="15700"/>
                  </a:cubicBezTo>
                  <a:cubicBezTo>
                    <a:pt x="2246" y="15810"/>
                    <a:pt x="2374" y="15857"/>
                    <a:pt x="2502" y="15857"/>
                  </a:cubicBezTo>
                  <a:cubicBezTo>
                    <a:pt x="2892" y="15857"/>
                    <a:pt x="3288" y="15421"/>
                    <a:pt x="3008" y="15032"/>
                  </a:cubicBezTo>
                  <a:cubicBezTo>
                    <a:pt x="2573" y="14423"/>
                    <a:pt x="3547" y="13294"/>
                    <a:pt x="3672" y="12672"/>
                  </a:cubicBezTo>
                  <a:cubicBezTo>
                    <a:pt x="3771" y="12185"/>
                    <a:pt x="3720" y="11682"/>
                    <a:pt x="3552" y="11220"/>
                  </a:cubicBezTo>
                  <a:cubicBezTo>
                    <a:pt x="3529" y="11156"/>
                    <a:pt x="3503" y="11095"/>
                    <a:pt x="3476" y="11036"/>
                  </a:cubicBezTo>
                  <a:cubicBezTo>
                    <a:pt x="4023" y="10986"/>
                    <a:pt x="4523" y="10502"/>
                    <a:pt x="4497" y="9933"/>
                  </a:cubicBezTo>
                  <a:cubicBezTo>
                    <a:pt x="4470" y="9328"/>
                    <a:pt x="4007" y="8818"/>
                    <a:pt x="3383" y="8818"/>
                  </a:cubicBezTo>
                  <a:cubicBezTo>
                    <a:pt x="2944" y="8818"/>
                    <a:pt x="2519" y="9110"/>
                    <a:pt x="2349" y="9510"/>
                  </a:cubicBezTo>
                  <a:cubicBezTo>
                    <a:pt x="1837" y="8747"/>
                    <a:pt x="2018" y="8289"/>
                    <a:pt x="2499" y="7414"/>
                  </a:cubicBezTo>
                  <a:cubicBezTo>
                    <a:pt x="2919" y="6645"/>
                    <a:pt x="3456" y="5869"/>
                    <a:pt x="3329" y="4947"/>
                  </a:cubicBezTo>
                  <a:cubicBezTo>
                    <a:pt x="3264" y="4477"/>
                    <a:pt x="3039" y="4097"/>
                    <a:pt x="2752" y="3728"/>
                  </a:cubicBezTo>
                  <a:cubicBezTo>
                    <a:pt x="2727" y="3695"/>
                    <a:pt x="2696" y="3667"/>
                    <a:pt x="2668" y="3635"/>
                  </a:cubicBezTo>
                  <a:cubicBezTo>
                    <a:pt x="3157" y="3530"/>
                    <a:pt x="3575" y="3078"/>
                    <a:pt x="3552" y="2560"/>
                  </a:cubicBezTo>
                  <a:cubicBezTo>
                    <a:pt x="3526" y="1966"/>
                    <a:pt x="3069" y="1463"/>
                    <a:pt x="2454" y="1463"/>
                  </a:cubicBezTo>
                  <a:cubicBezTo>
                    <a:pt x="2233" y="1463"/>
                    <a:pt x="2017" y="1537"/>
                    <a:pt x="1836" y="1663"/>
                  </a:cubicBezTo>
                  <a:cubicBezTo>
                    <a:pt x="1887" y="1249"/>
                    <a:pt x="2018" y="848"/>
                    <a:pt x="2221" y="483"/>
                  </a:cubicBezTo>
                  <a:cubicBezTo>
                    <a:pt x="2367" y="222"/>
                    <a:pt x="2156" y="0"/>
                    <a:pt x="193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6"/>
            <p:cNvSpPr/>
            <p:nvPr/>
          </p:nvSpPr>
          <p:spPr>
            <a:xfrm>
              <a:off x="2485225" y="1044175"/>
              <a:ext cx="43300" cy="33600"/>
            </a:xfrm>
            <a:custGeom>
              <a:rect b="b" l="l" r="r" t="t"/>
              <a:pathLst>
                <a:path extrusionOk="0" h="1344" w="1732">
                  <a:moveTo>
                    <a:pt x="866" y="1"/>
                  </a:moveTo>
                  <a:cubicBezTo>
                    <a:pt x="1" y="1"/>
                    <a:pt x="0" y="1343"/>
                    <a:pt x="866" y="1343"/>
                  </a:cubicBezTo>
                  <a:cubicBezTo>
                    <a:pt x="1732" y="1343"/>
                    <a:pt x="1731" y="1"/>
                    <a:pt x="86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6"/>
            <p:cNvSpPr/>
            <p:nvPr/>
          </p:nvSpPr>
          <p:spPr>
            <a:xfrm>
              <a:off x="2512700" y="1485775"/>
              <a:ext cx="34850" cy="27050"/>
            </a:xfrm>
            <a:custGeom>
              <a:rect b="b" l="l" r="r" t="t"/>
              <a:pathLst>
                <a:path extrusionOk="0" h="1082" w="1394">
                  <a:moveTo>
                    <a:pt x="697" y="1"/>
                  </a:moveTo>
                  <a:cubicBezTo>
                    <a:pt x="0" y="1"/>
                    <a:pt x="0" y="1082"/>
                    <a:pt x="697" y="1082"/>
                  </a:cubicBezTo>
                  <a:cubicBezTo>
                    <a:pt x="1393" y="1082"/>
                    <a:pt x="1393" y="1"/>
                    <a:pt x="69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6"/>
            <p:cNvSpPr/>
            <p:nvPr/>
          </p:nvSpPr>
          <p:spPr>
            <a:xfrm>
              <a:off x="2448850" y="1077900"/>
              <a:ext cx="113075" cy="396450"/>
            </a:xfrm>
            <a:custGeom>
              <a:rect b="b" l="l" r="r" t="t"/>
              <a:pathLst>
                <a:path extrusionOk="0" h="15858" w="4523">
                  <a:moveTo>
                    <a:pt x="1931" y="1"/>
                  </a:moveTo>
                  <a:cubicBezTo>
                    <a:pt x="1830" y="1"/>
                    <a:pt x="1726" y="45"/>
                    <a:pt x="1651" y="151"/>
                  </a:cubicBezTo>
                  <a:cubicBezTo>
                    <a:pt x="846" y="1276"/>
                    <a:pt x="381" y="2379"/>
                    <a:pt x="1238" y="3596"/>
                  </a:cubicBezTo>
                  <a:cubicBezTo>
                    <a:pt x="1521" y="3998"/>
                    <a:pt x="2082" y="4440"/>
                    <a:pt x="2171" y="4931"/>
                  </a:cubicBezTo>
                  <a:cubicBezTo>
                    <a:pt x="2221" y="5212"/>
                    <a:pt x="2158" y="5471"/>
                    <a:pt x="2051" y="5717"/>
                  </a:cubicBezTo>
                  <a:cubicBezTo>
                    <a:pt x="1861" y="5400"/>
                    <a:pt x="1530" y="5182"/>
                    <a:pt x="1125" y="5182"/>
                  </a:cubicBezTo>
                  <a:cubicBezTo>
                    <a:pt x="551" y="5182"/>
                    <a:pt x="1" y="5687"/>
                    <a:pt x="27" y="6280"/>
                  </a:cubicBezTo>
                  <a:cubicBezTo>
                    <a:pt x="53" y="6862"/>
                    <a:pt x="493" y="7353"/>
                    <a:pt x="1089" y="7374"/>
                  </a:cubicBezTo>
                  <a:cubicBezTo>
                    <a:pt x="978" y="7577"/>
                    <a:pt x="882" y="7787"/>
                    <a:pt x="816" y="8009"/>
                  </a:cubicBezTo>
                  <a:cubicBezTo>
                    <a:pt x="647" y="8582"/>
                    <a:pt x="664" y="9121"/>
                    <a:pt x="905" y="9671"/>
                  </a:cubicBezTo>
                  <a:cubicBezTo>
                    <a:pt x="1199" y="10343"/>
                    <a:pt x="2006" y="10763"/>
                    <a:pt x="2255" y="11419"/>
                  </a:cubicBezTo>
                  <a:cubicBezTo>
                    <a:pt x="2416" y="11845"/>
                    <a:pt x="2380" y="12258"/>
                    <a:pt x="2272" y="12662"/>
                  </a:cubicBezTo>
                  <a:cubicBezTo>
                    <a:pt x="2173" y="12258"/>
                    <a:pt x="1832" y="11946"/>
                    <a:pt x="1391" y="11946"/>
                  </a:cubicBezTo>
                  <a:cubicBezTo>
                    <a:pt x="916" y="11946"/>
                    <a:pt x="461" y="12364"/>
                    <a:pt x="481" y="12855"/>
                  </a:cubicBezTo>
                  <a:cubicBezTo>
                    <a:pt x="503" y="13345"/>
                    <a:pt x="881" y="13765"/>
                    <a:pt x="1391" y="13765"/>
                  </a:cubicBezTo>
                  <a:cubicBezTo>
                    <a:pt x="1597" y="13765"/>
                    <a:pt x="1797" y="13683"/>
                    <a:pt x="1958" y="13554"/>
                  </a:cubicBezTo>
                  <a:lnTo>
                    <a:pt x="1958" y="13554"/>
                  </a:lnTo>
                  <a:cubicBezTo>
                    <a:pt x="1683" y="14283"/>
                    <a:pt x="1478" y="14990"/>
                    <a:pt x="2143" y="15701"/>
                  </a:cubicBezTo>
                  <a:cubicBezTo>
                    <a:pt x="2246" y="15811"/>
                    <a:pt x="2374" y="15858"/>
                    <a:pt x="2502" y="15858"/>
                  </a:cubicBezTo>
                  <a:cubicBezTo>
                    <a:pt x="2892" y="15858"/>
                    <a:pt x="3288" y="15422"/>
                    <a:pt x="3008" y="15033"/>
                  </a:cubicBezTo>
                  <a:cubicBezTo>
                    <a:pt x="2573" y="14425"/>
                    <a:pt x="3547" y="13296"/>
                    <a:pt x="3672" y="12673"/>
                  </a:cubicBezTo>
                  <a:cubicBezTo>
                    <a:pt x="3771" y="12186"/>
                    <a:pt x="3720" y="11683"/>
                    <a:pt x="3552" y="11221"/>
                  </a:cubicBezTo>
                  <a:cubicBezTo>
                    <a:pt x="3529" y="11157"/>
                    <a:pt x="3503" y="11097"/>
                    <a:pt x="3476" y="11038"/>
                  </a:cubicBezTo>
                  <a:cubicBezTo>
                    <a:pt x="4023" y="10987"/>
                    <a:pt x="4523" y="10503"/>
                    <a:pt x="4497" y="9933"/>
                  </a:cubicBezTo>
                  <a:cubicBezTo>
                    <a:pt x="4470" y="9329"/>
                    <a:pt x="4007" y="8819"/>
                    <a:pt x="3383" y="8819"/>
                  </a:cubicBezTo>
                  <a:cubicBezTo>
                    <a:pt x="2944" y="8819"/>
                    <a:pt x="2519" y="9111"/>
                    <a:pt x="2349" y="9510"/>
                  </a:cubicBezTo>
                  <a:cubicBezTo>
                    <a:pt x="1837" y="8748"/>
                    <a:pt x="2018" y="8290"/>
                    <a:pt x="2499" y="7415"/>
                  </a:cubicBezTo>
                  <a:cubicBezTo>
                    <a:pt x="2919" y="6646"/>
                    <a:pt x="3456" y="5870"/>
                    <a:pt x="3329" y="4946"/>
                  </a:cubicBezTo>
                  <a:cubicBezTo>
                    <a:pt x="3264" y="4478"/>
                    <a:pt x="3039" y="4097"/>
                    <a:pt x="2752" y="3729"/>
                  </a:cubicBezTo>
                  <a:cubicBezTo>
                    <a:pt x="2727" y="3695"/>
                    <a:pt x="2696" y="3667"/>
                    <a:pt x="2668" y="3635"/>
                  </a:cubicBezTo>
                  <a:cubicBezTo>
                    <a:pt x="3157" y="3530"/>
                    <a:pt x="3575" y="3080"/>
                    <a:pt x="3552" y="2561"/>
                  </a:cubicBezTo>
                  <a:cubicBezTo>
                    <a:pt x="3526" y="1965"/>
                    <a:pt x="3069" y="1463"/>
                    <a:pt x="2454" y="1463"/>
                  </a:cubicBezTo>
                  <a:cubicBezTo>
                    <a:pt x="2233" y="1463"/>
                    <a:pt x="2017" y="1538"/>
                    <a:pt x="1836" y="1664"/>
                  </a:cubicBezTo>
                  <a:cubicBezTo>
                    <a:pt x="1887" y="1250"/>
                    <a:pt x="2018" y="848"/>
                    <a:pt x="2221" y="483"/>
                  </a:cubicBezTo>
                  <a:cubicBezTo>
                    <a:pt x="2367" y="223"/>
                    <a:pt x="2156" y="1"/>
                    <a:pt x="193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6"/>
            <p:cNvSpPr/>
            <p:nvPr/>
          </p:nvSpPr>
          <p:spPr>
            <a:xfrm>
              <a:off x="2485225" y="1035450"/>
              <a:ext cx="43300" cy="33625"/>
            </a:xfrm>
            <a:custGeom>
              <a:rect b="b" l="l" r="r" t="t"/>
              <a:pathLst>
                <a:path extrusionOk="0" h="1345" w="1732">
                  <a:moveTo>
                    <a:pt x="866" y="0"/>
                  </a:moveTo>
                  <a:cubicBezTo>
                    <a:pt x="1" y="0"/>
                    <a:pt x="0" y="1344"/>
                    <a:pt x="866" y="1344"/>
                  </a:cubicBezTo>
                  <a:cubicBezTo>
                    <a:pt x="1732" y="1344"/>
                    <a:pt x="1731" y="0"/>
                    <a:pt x="86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6"/>
            <p:cNvSpPr/>
            <p:nvPr/>
          </p:nvSpPr>
          <p:spPr>
            <a:xfrm>
              <a:off x="2512700" y="1477075"/>
              <a:ext cx="34850" cy="27050"/>
            </a:xfrm>
            <a:custGeom>
              <a:rect b="b" l="l" r="r" t="t"/>
              <a:pathLst>
                <a:path extrusionOk="0" h="1082" w="1394">
                  <a:moveTo>
                    <a:pt x="697" y="0"/>
                  </a:moveTo>
                  <a:cubicBezTo>
                    <a:pt x="0" y="0"/>
                    <a:pt x="0" y="1081"/>
                    <a:pt x="697" y="1081"/>
                  </a:cubicBezTo>
                  <a:cubicBezTo>
                    <a:pt x="1393" y="1081"/>
                    <a:pt x="1393" y="0"/>
                    <a:pt x="69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6"/>
            <p:cNvSpPr/>
            <p:nvPr/>
          </p:nvSpPr>
          <p:spPr>
            <a:xfrm>
              <a:off x="2536525" y="1251475"/>
              <a:ext cx="19125" cy="17875"/>
            </a:xfrm>
            <a:custGeom>
              <a:rect b="b" l="l" r="r" t="t"/>
              <a:pathLst>
                <a:path extrusionOk="0" h="715" w="765">
                  <a:moveTo>
                    <a:pt x="407" y="1"/>
                  </a:moveTo>
                  <a:cubicBezTo>
                    <a:pt x="289" y="1"/>
                    <a:pt x="171" y="63"/>
                    <a:pt x="123" y="205"/>
                  </a:cubicBezTo>
                  <a:lnTo>
                    <a:pt x="73" y="354"/>
                  </a:lnTo>
                  <a:cubicBezTo>
                    <a:pt x="0" y="572"/>
                    <a:pt x="179" y="715"/>
                    <a:pt x="359" y="715"/>
                  </a:cubicBezTo>
                  <a:cubicBezTo>
                    <a:pt x="477" y="715"/>
                    <a:pt x="595" y="653"/>
                    <a:pt x="642" y="511"/>
                  </a:cubicBezTo>
                  <a:lnTo>
                    <a:pt x="691" y="361"/>
                  </a:lnTo>
                  <a:cubicBezTo>
                    <a:pt x="764" y="144"/>
                    <a:pt x="586" y="1"/>
                    <a:pt x="40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6"/>
            <p:cNvSpPr/>
            <p:nvPr/>
          </p:nvSpPr>
          <p:spPr>
            <a:xfrm>
              <a:off x="2549250" y="1220375"/>
              <a:ext cx="21075" cy="15325"/>
            </a:xfrm>
            <a:custGeom>
              <a:rect b="b" l="l" r="r" t="t"/>
              <a:pathLst>
                <a:path extrusionOk="0" h="613" w="843">
                  <a:moveTo>
                    <a:pt x="435" y="1"/>
                  </a:moveTo>
                  <a:cubicBezTo>
                    <a:pt x="372" y="1"/>
                    <a:pt x="306" y="25"/>
                    <a:pt x="248" y="83"/>
                  </a:cubicBezTo>
                  <a:lnTo>
                    <a:pt x="198" y="133"/>
                  </a:lnTo>
                  <a:cubicBezTo>
                    <a:pt x="0" y="330"/>
                    <a:pt x="193" y="613"/>
                    <a:pt x="408" y="613"/>
                  </a:cubicBezTo>
                  <a:cubicBezTo>
                    <a:pt x="472" y="613"/>
                    <a:pt x="537" y="588"/>
                    <a:pt x="595" y="530"/>
                  </a:cubicBezTo>
                  <a:lnTo>
                    <a:pt x="645" y="481"/>
                  </a:lnTo>
                  <a:cubicBezTo>
                    <a:pt x="842" y="283"/>
                    <a:pt x="651" y="1"/>
                    <a:pt x="43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6"/>
            <p:cNvSpPr/>
            <p:nvPr/>
          </p:nvSpPr>
          <p:spPr>
            <a:xfrm>
              <a:off x="2435100" y="1085550"/>
              <a:ext cx="19025" cy="14775"/>
            </a:xfrm>
            <a:custGeom>
              <a:rect b="b" l="l" r="r" t="t"/>
              <a:pathLst>
                <a:path extrusionOk="0" h="591" w="761">
                  <a:moveTo>
                    <a:pt x="380" y="1"/>
                  </a:moveTo>
                  <a:cubicBezTo>
                    <a:pt x="0" y="1"/>
                    <a:pt x="0" y="590"/>
                    <a:pt x="380" y="590"/>
                  </a:cubicBezTo>
                  <a:cubicBezTo>
                    <a:pt x="761" y="590"/>
                    <a:pt x="761" y="1"/>
                    <a:pt x="38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6"/>
            <p:cNvSpPr/>
            <p:nvPr/>
          </p:nvSpPr>
          <p:spPr>
            <a:xfrm>
              <a:off x="2430000" y="1171675"/>
              <a:ext cx="21750" cy="16875"/>
            </a:xfrm>
            <a:custGeom>
              <a:rect b="b" l="l" r="r" t="t"/>
              <a:pathLst>
                <a:path extrusionOk="0" h="675" w="870">
                  <a:moveTo>
                    <a:pt x="435" y="0"/>
                  </a:moveTo>
                  <a:cubicBezTo>
                    <a:pt x="1" y="0"/>
                    <a:pt x="0" y="674"/>
                    <a:pt x="435" y="674"/>
                  </a:cubicBezTo>
                  <a:cubicBezTo>
                    <a:pt x="870" y="674"/>
                    <a:pt x="869" y="0"/>
                    <a:pt x="43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6"/>
            <p:cNvSpPr/>
            <p:nvPr/>
          </p:nvSpPr>
          <p:spPr>
            <a:xfrm>
              <a:off x="2436000" y="1336825"/>
              <a:ext cx="19700" cy="15300"/>
            </a:xfrm>
            <a:custGeom>
              <a:rect b="b" l="l" r="r" t="t"/>
              <a:pathLst>
                <a:path extrusionOk="0" h="612" w="788">
                  <a:moveTo>
                    <a:pt x="394" y="0"/>
                  </a:moveTo>
                  <a:cubicBezTo>
                    <a:pt x="1" y="0"/>
                    <a:pt x="1" y="612"/>
                    <a:pt x="394" y="612"/>
                  </a:cubicBezTo>
                  <a:cubicBezTo>
                    <a:pt x="787" y="612"/>
                    <a:pt x="787" y="0"/>
                    <a:pt x="39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6"/>
            <p:cNvSpPr/>
            <p:nvPr/>
          </p:nvSpPr>
          <p:spPr>
            <a:xfrm>
              <a:off x="2560400" y="1422675"/>
              <a:ext cx="19925" cy="15450"/>
            </a:xfrm>
            <a:custGeom>
              <a:rect b="b" l="l" r="r" t="t"/>
              <a:pathLst>
                <a:path extrusionOk="0" h="618" w="797">
                  <a:moveTo>
                    <a:pt x="399" y="0"/>
                  </a:moveTo>
                  <a:cubicBezTo>
                    <a:pt x="2" y="0"/>
                    <a:pt x="1" y="617"/>
                    <a:pt x="399" y="617"/>
                  </a:cubicBezTo>
                  <a:cubicBezTo>
                    <a:pt x="797" y="617"/>
                    <a:pt x="797" y="0"/>
                    <a:pt x="39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6"/>
            <p:cNvSpPr/>
            <p:nvPr/>
          </p:nvSpPr>
          <p:spPr>
            <a:xfrm>
              <a:off x="2455000" y="1459425"/>
              <a:ext cx="21550" cy="16675"/>
            </a:xfrm>
            <a:custGeom>
              <a:rect b="b" l="l" r="r" t="t"/>
              <a:pathLst>
                <a:path extrusionOk="0" h="667" w="862">
                  <a:moveTo>
                    <a:pt x="431" y="0"/>
                  </a:moveTo>
                  <a:cubicBezTo>
                    <a:pt x="2" y="0"/>
                    <a:pt x="1" y="667"/>
                    <a:pt x="431" y="667"/>
                  </a:cubicBezTo>
                  <a:cubicBezTo>
                    <a:pt x="861" y="667"/>
                    <a:pt x="862" y="0"/>
                    <a:pt x="43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8" name="Google Shape;6518;p66"/>
          <p:cNvGrpSpPr/>
          <p:nvPr/>
        </p:nvGrpSpPr>
        <p:grpSpPr>
          <a:xfrm>
            <a:off x="1359340" y="2209875"/>
            <a:ext cx="459900" cy="622100"/>
            <a:chOff x="1783900" y="989475"/>
            <a:chExt cx="459900" cy="622100"/>
          </a:xfrm>
        </p:grpSpPr>
        <p:sp>
          <p:nvSpPr>
            <p:cNvPr id="6519" name="Google Shape;6519;p66"/>
            <p:cNvSpPr/>
            <p:nvPr/>
          </p:nvSpPr>
          <p:spPr>
            <a:xfrm>
              <a:off x="1803825" y="1014025"/>
              <a:ext cx="439975" cy="597550"/>
            </a:xfrm>
            <a:custGeom>
              <a:rect b="b" l="l" r="r" t="t"/>
              <a:pathLst>
                <a:path extrusionOk="0" h="23902" w="17599">
                  <a:moveTo>
                    <a:pt x="17073" y="5051"/>
                  </a:moveTo>
                  <a:lnTo>
                    <a:pt x="17075" y="5070"/>
                  </a:lnTo>
                  <a:lnTo>
                    <a:pt x="17075" y="5070"/>
                  </a:lnTo>
                  <a:cubicBezTo>
                    <a:pt x="17075" y="5064"/>
                    <a:pt x="17074" y="5058"/>
                    <a:pt x="17073" y="5051"/>
                  </a:cubicBezTo>
                  <a:close/>
                  <a:moveTo>
                    <a:pt x="6676" y="15449"/>
                  </a:moveTo>
                  <a:lnTo>
                    <a:pt x="6676" y="15449"/>
                  </a:lnTo>
                  <a:cubicBezTo>
                    <a:pt x="6676" y="15452"/>
                    <a:pt x="6675" y="15454"/>
                    <a:pt x="6675" y="15457"/>
                  </a:cubicBezTo>
                  <a:cubicBezTo>
                    <a:pt x="6675" y="15454"/>
                    <a:pt x="6675" y="15452"/>
                    <a:pt x="6676" y="15449"/>
                  </a:cubicBezTo>
                  <a:close/>
                  <a:moveTo>
                    <a:pt x="6669" y="15492"/>
                  </a:moveTo>
                  <a:lnTo>
                    <a:pt x="6669" y="15492"/>
                  </a:lnTo>
                  <a:cubicBezTo>
                    <a:pt x="6668" y="15498"/>
                    <a:pt x="6667" y="15504"/>
                    <a:pt x="6666" y="15510"/>
                  </a:cubicBezTo>
                  <a:cubicBezTo>
                    <a:pt x="6660" y="15543"/>
                    <a:pt x="6654" y="15575"/>
                    <a:pt x="6649" y="15609"/>
                  </a:cubicBezTo>
                  <a:cubicBezTo>
                    <a:pt x="6655" y="15570"/>
                    <a:pt x="6661" y="15530"/>
                    <a:pt x="6669" y="15492"/>
                  </a:cubicBezTo>
                  <a:close/>
                  <a:moveTo>
                    <a:pt x="6635" y="15720"/>
                  </a:moveTo>
                  <a:cubicBezTo>
                    <a:pt x="6635" y="15728"/>
                    <a:pt x="6635" y="15737"/>
                    <a:pt x="6634" y="15746"/>
                  </a:cubicBezTo>
                  <a:cubicBezTo>
                    <a:pt x="6633" y="15755"/>
                    <a:pt x="6631" y="15765"/>
                    <a:pt x="6630" y="15776"/>
                  </a:cubicBezTo>
                  <a:cubicBezTo>
                    <a:pt x="6631" y="15758"/>
                    <a:pt x="6633" y="15738"/>
                    <a:pt x="6635" y="15720"/>
                  </a:cubicBezTo>
                  <a:close/>
                  <a:moveTo>
                    <a:pt x="6625" y="15821"/>
                  </a:moveTo>
                  <a:lnTo>
                    <a:pt x="6625" y="15821"/>
                  </a:lnTo>
                  <a:cubicBezTo>
                    <a:pt x="6623" y="15858"/>
                    <a:pt x="6621" y="15895"/>
                    <a:pt x="6618" y="15934"/>
                  </a:cubicBezTo>
                  <a:cubicBezTo>
                    <a:pt x="6618" y="15944"/>
                    <a:pt x="6617" y="15952"/>
                    <a:pt x="6616" y="15962"/>
                  </a:cubicBezTo>
                  <a:cubicBezTo>
                    <a:pt x="6618" y="15913"/>
                    <a:pt x="6620" y="15866"/>
                    <a:pt x="6625" y="15821"/>
                  </a:cubicBezTo>
                  <a:close/>
                  <a:moveTo>
                    <a:pt x="6615" y="15985"/>
                  </a:moveTo>
                  <a:lnTo>
                    <a:pt x="6615" y="15988"/>
                  </a:lnTo>
                  <a:cubicBezTo>
                    <a:pt x="6615" y="15993"/>
                    <a:pt x="6613" y="15998"/>
                    <a:pt x="6613" y="16003"/>
                  </a:cubicBezTo>
                  <a:cubicBezTo>
                    <a:pt x="6613" y="15997"/>
                    <a:pt x="6613" y="15991"/>
                    <a:pt x="6613" y="15985"/>
                  </a:cubicBezTo>
                  <a:close/>
                  <a:moveTo>
                    <a:pt x="6612" y="16044"/>
                  </a:moveTo>
                  <a:lnTo>
                    <a:pt x="6612" y="16044"/>
                  </a:lnTo>
                  <a:cubicBezTo>
                    <a:pt x="6612" y="16087"/>
                    <a:pt x="6613" y="16132"/>
                    <a:pt x="6613" y="16178"/>
                  </a:cubicBezTo>
                  <a:cubicBezTo>
                    <a:pt x="6613" y="16194"/>
                    <a:pt x="6613" y="16209"/>
                    <a:pt x="6613" y="16225"/>
                  </a:cubicBezTo>
                  <a:lnTo>
                    <a:pt x="6613" y="16225"/>
                  </a:lnTo>
                  <a:cubicBezTo>
                    <a:pt x="6611" y="16161"/>
                    <a:pt x="6611" y="16101"/>
                    <a:pt x="6612" y="16044"/>
                  </a:cubicBezTo>
                  <a:close/>
                  <a:moveTo>
                    <a:pt x="6643" y="16686"/>
                  </a:moveTo>
                  <a:lnTo>
                    <a:pt x="6653" y="16774"/>
                  </a:lnTo>
                  <a:cubicBezTo>
                    <a:pt x="6660" y="16847"/>
                    <a:pt x="6666" y="16920"/>
                    <a:pt x="6672" y="16995"/>
                  </a:cubicBezTo>
                  <a:cubicBezTo>
                    <a:pt x="6663" y="16891"/>
                    <a:pt x="6654" y="16788"/>
                    <a:pt x="6643" y="16686"/>
                  </a:cubicBezTo>
                  <a:close/>
                  <a:moveTo>
                    <a:pt x="6695" y="17276"/>
                  </a:moveTo>
                  <a:lnTo>
                    <a:pt x="6700" y="17344"/>
                  </a:lnTo>
                  <a:cubicBezTo>
                    <a:pt x="6703" y="17410"/>
                    <a:pt x="6706" y="17475"/>
                    <a:pt x="6708" y="17540"/>
                  </a:cubicBezTo>
                  <a:cubicBezTo>
                    <a:pt x="6705" y="17452"/>
                    <a:pt x="6701" y="17363"/>
                    <a:pt x="6695" y="17276"/>
                  </a:cubicBezTo>
                  <a:close/>
                  <a:moveTo>
                    <a:pt x="6719" y="17804"/>
                  </a:moveTo>
                  <a:lnTo>
                    <a:pt x="6719" y="17804"/>
                  </a:lnTo>
                  <a:cubicBezTo>
                    <a:pt x="6720" y="17812"/>
                    <a:pt x="6720" y="17820"/>
                    <a:pt x="6720" y="17827"/>
                  </a:cubicBezTo>
                  <a:cubicBezTo>
                    <a:pt x="6721" y="17919"/>
                    <a:pt x="6719" y="18011"/>
                    <a:pt x="6718" y="18103"/>
                  </a:cubicBezTo>
                  <a:cubicBezTo>
                    <a:pt x="6719" y="18004"/>
                    <a:pt x="6721" y="17904"/>
                    <a:pt x="6719" y="17804"/>
                  </a:cubicBezTo>
                  <a:close/>
                  <a:moveTo>
                    <a:pt x="6717" y="18289"/>
                  </a:moveTo>
                  <a:lnTo>
                    <a:pt x="6717" y="18292"/>
                  </a:lnTo>
                  <a:cubicBezTo>
                    <a:pt x="6709" y="18467"/>
                    <a:pt x="6697" y="18642"/>
                    <a:pt x="6677" y="18818"/>
                  </a:cubicBezTo>
                  <a:cubicBezTo>
                    <a:pt x="6697" y="18641"/>
                    <a:pt x="6709" y="18465"/>
                    <a:pt x="6717" y="18289"/>
                  </a:cubicBezTo>
                  <a:close/>
                  <a:moveTo>
                    <a:pt x="13459" y="1"/>
                  </a:moveTo>
                  <a:cubicBezTo>
                    <a:pt x="12320" y="2"/>
                    <a:pt x="11371" y="757"/>
                    <a:pt x="10924" y="1830"/>
                  </a:cubicBezTo>
                  <a:cubicBezTo>
                    <a:pt x="10263" y="3413"/>
                    <a:pt x="11198" y="6828"/>
                    <a:pt x="10441" y="8323"/>
                  </a:cubicBezTo>
                  <a:cubicBezTo>
                    <a:pt x="10149" y="8901"/>
                    <a:pt x="9562" y="9201"/>
                    <a:pt x="8953" y="9201"/>
                  </a:cubicBezTo>
                  <a:cubicBezTo>
                    <a:pt x="8315" y="9201"/>
                    <a:pt x="7652" y="8874"/>
                    <a:pt x="7281" y="8196"/>
                  </a:cubicBezTo>
                  <a:cubicBezTo>
                    <a:pt x="7099" y="7865"/>
                    <a:pt x="6592" y="1229"/>
                    <a:pt x="4210" y="697"/>
                  </a:cubicBezTo>
                  <a:cubicBezTo>
                    <a:pt x="3970" y="642"/>
                    <a:pt x="3725" y="613"/>
                    <a:pt x="3479" y="612"/>
                  </a:cubicBezTo>
                  <a:cubicBezTo>
                    <a:pt x="1052" y="614"/>
                    <a:pt x="346" y="3728"/>
                    <a:pt x="299" y="5697"/>
                  </a:cubicBezTo>
                  <a:cubicBezTo>
                    <a:pt x="249" y="7706"/>
                    <a:pt x="245" y="9717"/>
                    <a:pt x="219" y="11727"/>
                  </a:cubicBezTo>
                  <a:cubicBezTo>
                    <a:pt x="195" y="13740"/>
                    <a:pt x="0" y="15834"/>
                    <a:pt x="206" y="17840"/>
                  </a:cubicBezTo>
                  <a:lnTo>
                    <a:pt x="446" y="20145"/>
                  </a:lnTo>
                  <a:cubicBezTo>
                    <a:pt x="646" y="22088"/>
                    <a:pt x="2055" y="23902"/>
                    <a:pt x="3959" y="23902"/>
                  </a:cubicBezTo>
                  <a:cubicBezTo>
                    <a:pt x="3960" y="23902"/>
                    <a:pt x="3961" y="23902"/>
                    <a:pt x="3963" y="23902"/>
                  </a:cubicBezTo>
                  <a:cubicBezTo>
                    <a:pt x="4421" y="23902"/>
                    <a:pt x="4910" y="23795"/>
                    <a:pt x="5417" y="23560"/>
                  </a:cubicBezTo>
                  <a:cubicBezTo>
                    <a:pt x="5526" y="23508"/>
                    <a:pt x="5631" y="23449"/>
                    <a:pt x="5731" y="23383"/>
                  </a:cubicBezTo>
                  <a:cubicBezTo>
                    <a:pt x="5759" y="23364"/>
                    <a:pt x="5786" y="23346"/>
                    <a:pt x="5812" y="23327"/>
                  </a:cubicBezTo>
                  <a:cubicBezTo>
                    <a:pt x="5883" y="23276"/>
                    <a:pt x="5952" y="23221"/>
                    <a:pt x="6015" y="23163"/>
                  </a:cubicBezTo>
                  <a:cubicBezTo>
                    <a:pt x="6037" y="23145"/>
                    <a:pt x="6058" y="23127"/>
                    <a:pt x="6079" y="23107"/>
                  </a:cubicBezTo>
                  <a:cubicBezTo>
                    <a:pt x="6152" y="23037"/>
                    <a:pt x="6221" y="22963"/>
                    <a:pt x="6284" y="22883"/>
                  </a:cubicBezTo>
                  <a:cubicBezTo>
                    <a:pt x="6288" y="22879"/>
                    <a:pt x="6291" y="22873"/>
                    <a:pt x="6295" y="22868"/>
                  </a:cubicBezTo>
                  <a:cubicBezTo>
                    <a:pt x="6308" y="22851"/>
                    <a:pt x="6320" y="22832"/>
                    <a:pt x="6334" y="22814"/>
                  </a:cubicBezTo>
                  <a:cubicBezTo>
                    <a:pt x="6385" y="22743"/>
                    <a:pt x="6432" y="22671"/>
                    <a:pt x="6476" y="22595"/>
                  </a:cubicBezTo>
                  <a:cubicBezTo>
                    <a:pt x="6493" y="22565"/>
                    <a:pt x="6510" y="22534"/>
                    <a:pt x="6527" y="22504"/>
                  </a:cubicBezTo>
                  <a:cubicBezTo>
                    <a:pt x="6542" y="22473"/>
                    <a:pt x="6559" y="22447"/>
                    <a:pt x="6574" y="22417"/>
                  </a:cubicBezTo>
                  <a:cubicBezTo>
                    <a:pt x="6591" y="22381"/>
                    <a:pt x="6604" y="22343"/>
                    <a:pt x="6619" y="22307"/>
                  </a:cubicBezTo>
                  <a:cubicBezTo>
                    <a:pt x="6639" y="22264"/>
                    <a:pt x="6658" y="22220"/>
                    <a:pt x="6675" y="22175"/>
                  </a:cubicBezTo>
                  <a:cubicBezTo>
                    <a:pt x="6700" y="22109"/>
                    <a:pt x="6721" y="22040"/>
                    <a:pt x="6743" y="21971"/>
                  </a:cubicBezTo>
                  <a:cubicBezTo>
                    <a:pt x="6756" y="21927"/>
                    <a:pt x="6771" y="21884"/>
                    <a:pt x="6783" y="21840"/>
                  </a:cubicBezTo>
                  <a:cubicBezTo>
                    <a:pt x="6786" y="21825"/>
                    <a:pt x="6792" y="21812"/>
                    <a:pt x="6796" y="21798"/>
                  </a:cubicBezTo>
                  <a:cubicBezTo>
                    <a:pt x="6813" y="21734"/>
                    <a:pt x="6825" y="21667"/>
                    <a:pt x="6838" y="21601"/>
                  </a:cubicBezTo>
                  <a:cubicBezTo>
                    <a:pt x="6846" y="21563"/>
                    <a:pt x="6856" y="21525"/>
                    <a:pt x="6862" y="21488"/>
                  </a:cubicBezTo>
                  <a:cubicBezTo>
                    <a:pt x="6885" y="21368"/>
                    <a:pt x="6903" y="21246"/>
                    <a:pt x="6917" y="21123"/>
                  </a:cubicBezTo>
                  <a:cubicBezTo>
                    <a:pt x="6936" y="20947"/>
                    <a:pt x="6950" y="20772"/>
                    <a:pt x="6956" y="20597"/>
                  </a:cubicBezTo>
                  <a:lnTo>
                    <a:pt x="6956" y="20589"/>
                  </a:lnTo>
                  <a:cubicBezTo>
                    <a:pt x="6962" y="20437"/>
                    <a:pt x="6962" y="20284"/>
                    <a:pt x="6959" y="20132"/>
                  </a:cubicBezTo>
                  <a:cubicBezTo>
                    <a:pt x="6958" y="20087"/>
                    <a:pt x="6957" y="20042"/>
                    <a:pt x="6956" y="19997"/>
                  </a:cubicBezTo>
                  <a:cubicBezTo>
                    <a:pt x="6952" y="19881"/>
                    <a:pt x="6946" y="19765"/>
                    <a:pt x="6939" y="19649"/>
                  </a:cubicBezTo>
                  <a:cubicBezTo>
                    <a:pt x="6936" y="19605"/>
                    <a:pt x="6934" y="19559"/>
                    <a:pt x="6930" y="19514"/>
                  </a:cubicBezTo>
                  <a:cubicBezTo>
                    <a:pt x="6920" y="19362"/>
                    <a:pt x="6906" y="19209"/>
                    <a:pt x="6891" y="19058"/>
                  </a:cubicBezTo>
                  <a:lnTo>
                    <a:pt x="6876" y="18922"/>
                  </a:lnTo>
                  <a:cubicBezTo>
                    <a:pt x="6864" y="18802"/>
                    <a:pt x="6856" y="18692"/>
                    <a:pt x="6852" y="18588"/>
                  </a:cubicBezTo>
                  <a:cubicBezTo>
                    <a:pt x="6851" y="18551"/>
                    <a:pt x="6852" y="18520"/>
                    <a:pt x="6852" y="18484"/>
                  </a:cubicBezTo>
                  <a:cubicBezTo>
                    <a:pt x="6852" y="18419"/>
                    <a:pt x="6851" y="18353"/>
                    <a:pt x="6854" y="18293"/>
                  </a:cubicBezTo>
                  <a:cubicBezTo>
                    <a:pt x="6854" y="18275"/>
                    <a:pt x="6856" y="18258"/>
                    <a:pt x="6857" y="18240"/>
                  </a:cubicBezTo>
                  <a:cubicBezTo>
                    <a:pt x="6861" y="18174"/>
                    <a:pt x="6866" y="18110"/>
                    <a:pt x="6873" y="18050"/>
                  </a:cubicBezTo>
                  <a:cubicBezTo>
                    <a:pt x="6875" y="18025"/>
                    <a:pt x="6878" y="18000"/>
                    <a:pt x="6881" y="17976"/>
                  </a:cubicBezTo>
                  <a:cubicBezTo>
                    <a:pt x="6888" y="17921"/>
                    <a:pt x="6896" y="17868"/>
                    <a:pt x="6905" y="17815"/>
                  </a:cubicBezTo>
                  <a:cubicBezTo>
                    <a:pt x="6908" y="17795"/>
                    <a:pt x="6911" y="17774"/>
                    <a:pt x="6915" y="17755"/>
                  </a:cubicBezTo>
                  <a:cubicBezTo>
                    <a:pt x="6927" y="17683"/>
                    <a:pt x="6940" y="17613"/>
                    <a:pt x="6953" y="17541"/>
                  </a:cubicBezTo>
                  <a:cubicBezTo>
                    <a:pt x="6965" y="17477"/>
                    <a:pt x="6977" y="17411"/>
                    <a:pt x="6989" y="17343"/>
                  </a:cubicBezTo>
                  <a:cubicBezTo>
                    <a:pt x="6994" y="17319"/>
                    <a:pt x="6998" y="17295"/>
                    <a:pt x="7001" y="17270"/>
                  </a:cubicBezTo>
                  <a:cubicBezTo>
                    <a:pt x="7011" y="17214"/>
                    <a:pt x="7019" y="17156"/>
                    <a:pt x="7028" y="17096"/>
                  </a:cubicBezTo>
                  <a:cubicBezTo>
                    <a:pt x="7031" y="17069"/>
                    <a:pt x="7035" y="17043"/>
                    <a:pt x="7039" y="17015"/>
                  </a:cubicBezTo>
                  <a:cubicBezTo>
                    <a:pt x="7049" y="16929"/>
                    <a:pt x="7059" y="16838"/>
                    <a:pt x="7065" y="16739"/>
                  </a:cubicBezTo>
                  <a:cubicBezTo>
                    <a:pt x="7070" y="16680"/>
                    <a:pt x="7082" y="16622"/>
                    <a:pt x="7102" y="16567"/>
                  </a:cubicBezTo>
                  <a:cubicBezTo>
                    <a:pt x="7107" y="16553"/>
                    <a:pt x="7112" y="16539"/>
                    <a:pt x="7117" y="16525"/>
                  </a:cubicBezTo>
                  <a:cubicBezTo>
                    <a:pt x="7135" y="16483"/>
                    <a:pt x="7157" y="16443"/>
                    <a:pt x="7183" y="16405"/>
                  </a:cubicBezTo>
                  <a:cubicBezTo>
                    <a:pt x="7191" y="16393"/>
                    <a:pt x="7198" y="16380"/>
                    <a:pt x="7207" y="16368"/>
                  </a:cubicBezTo>
                  <a:cubicBezTo>
                    <a:pt x="7244" y="16321"/>
                    <a:pt x="7285" y="16278"/>
                    <a:pt x="7330" y="16239"/>
                  </a:cubicBezTo>
                  <a:cubicBezTo>
                    <a:pt x="7342" y="16228"/>
                    <a:pt x="7356" y="16220"/>
                    <a:pt x="7368" y="16210"/>
                  </a:cubicBezTo>
                  <a:cubicBezTo>
                    <a:pt x="7407" y="16180"/>
                    <a:pt x="7448" y="16153"/>
                    <a:pt x="7491" y="16127"/>
                  </a:cubicBezTo>
                  <a:cubicBezTo>
                    <a:pt x="7508" y="16118"/>
                    <a:pt x="7525" y="16108"/>
                    <a:pt x="7543" y="16099"/>
                  </a:cubicBezTo>
                  <a:cubicBezTo>
                    <a:pt x="7596" y="16071"/>
                    <a:pt x="7650" y="16047"/>
                    <a:pt x="7706" y="16025"/>
                  </a:cubicBezTo>
                  <a:cubicBezTo>
                    <a:pt x="7715" y="16022"/>
                    <a:pt x="7723" y="16018"/>
                    <a:pt x="7733" y="16015"/>
                  </a:cubicBezTo>
                  <a:cubicBezTo>
                    <a:pt x="7801" y="15991"/>
                    <a:pt x="7872" y="15970"/>
                    <a:pt x="7943" y="15955"/>
                  </a:cubicBezTo>
                  <a:cubicBezTo>
                    <a:pt x="7962" y="15950"/>
                    <a:pt x="7984" y="15946"/>
                    <a:pt x="8003" y="15943"/>
                  </a:cubicBezTo>
                  <a:cubicBezTo>
                    <a:pt x="8059" y="15930"/>
                    <a:pt x="8117" y="15921"/>
                    <a:pt x="8176" y="15914"/>
                  </a:cubicBezTo>
                  <a:cubicBezTo>
                    <a:pt x="8199" y="15911"/>
                    <a:pt x="8222" y="15909"/>
                    <a:pt x="8243" y="15906"/>
                  </a:cubicBezTo>
                  <a:cubicBezTo>
                    <a:pt x="8321" y="15899"/>
                    <a:pt x="8402" y="15893"/>
                    <a:pt x="8482" y="15893"/>
                  </a:cubicBezTo>
                  <a:cubicBezTo>
                    <a:pt x="8979" y="15893"/>
                    <a:pt x="9504" y="16034"/>
                    <a:pt x="9866" y="16329"/>
                  </a:cubicBezTo>
                  <a:cubicBezTo>
                    <a:pt x="10156" y="16565"/>
                    <a:pt x="10335" y="16925"/>
                    <a:pt x="10452" y="17354"/>
                  </a:cubicBezTo>
                  <a:cubicBezTo>
                    <a:pt x="10466" y="17698"/>
                    <a:pt x="10486" y="18036"/>
                    <a:pt x="10519" y="18351"/>
                  </a:cubicBezTo>
                  <a:cubicBezTo>
                    <a:pt x="10518" y="18340"/>
                    <a:pt x="10517" y="18329"/>
                    <a:pt x="10516" y="18318"/>
                  </a:cubicBezTo>
                  <a:lnTo>
                    <a:pt x="10516" y="18318"/>
                  </a:lnTo>
                  <a:lnTo>
                    <a:pt x="10756" y="20623"/>
                  </a:lnTo>
                  <a:cubicBezTo>
                    <a:pt x="10794" y="20997"/>
                    <a:pt x="10856" y="21339"/>
                    <a:pt x="10960" y="21621"/>
                  </a:cubicBezTo>
                  <a:cubicBezTo>
                    <a:pt x="11366" y="22713"/>
                    <a:pt x="12303" y="23190"/>
                    <a:pt x="13438" y="23292"/>
                  </a:cubicBezTo>
                  <a:cubicBezTo>
                    <a:pt x="13559" y="23303"/>
                    <a:pt x="13676" y="23309"/>
                    <a:pt x="13790" y="23309"/>
                  </a:cubicBezTo>
                  <a:cubicBezTo>
                    <a:pt x="13904" y="23309"/>
                    <a:pt x="14013" y="23300"/>
                    <a:pt x="14120" y="23289"/>
                  </a:cubicBezTo>
                  <a:cubicBezTo>
                    <a:pt x="14152" y="23286"/>
                    <a:pt x="14184" y="23282"/>
                    <a:pt x="14215" y="23277"/>
                  </a:cubicBezTo>
                  <a:cubicBezTo>
                    <a:pt x="14292" y="23268"/>
                    <a:pt x="14366" y="23255"/>
                    <a:pt x="14439" y="23239"/>
                  </a:cubicBezTo>
                  <a:cubicBezTo>
                    <a:pt x="14470" y="23232"/>
                    <a:pt x="14501" y="23226"/>
                    <a:pt x="14530" y="23219"/>
                  </a:cubicBezTo>
                  <a:cubicBezTo>
                    <a:pt x="14618" y="23197"/>
                    <a:pt x="14706" y="23171"/>
                    <a:pt x="14791" y="23139"/>
                  </a:cubicBezTo>
                  <a:cubicBezTo>
                    <a:pt x="14799" y="23137"/>
                    <a:pt x="14807" y="23136"/>
                    <a:pt x="14814" y="23132"/>
                  </a:cubicBezTo>
                  <a:cubicBezTo>
                    <a:pt x="14904" y="23098"/>
                    <a:pt x="14992" y="23060"/>
                    <a:pt x="15077" y="23017"/>
                  </a:cubicBezTo>
                  <a:cubicBezTo>
                    <a:pt x="15102" y="23005"/>
                    <a:pt x="15126" y="22990"/>
                    <a:pt x="15151" y="22977"/>
                  </a:cubicBezTo>
                  <a:cubicBezTo>
                    <a:pt x="15212" y="22945"/>
                    <a:pt x="15272" y="22909"/>
                    <a:pt x="15329" y="22871"/>
                  </a:cubicBezTo>
                  <a:cubicBezTo>
                    <a:pt x="15354" y="22856"/>
                    <a:pt x="15379" y="22840"/>
                    <a:pt x="15403" y="22823"/>
                  </a:cubicBezTo>
                  <a:cubicBezTo>
                    <a:pt x="15469" y="22777"/>
                    <a:pt x="15534" y="22729"/>
                    <a:pt x="15596" y="22676"/>
                  </a:cubicBezTo>
                  <a:cubicBezTo>
                    <a:pt x="15606" y="22668"/>
                    <a:pt x="15617" y="22661"/>
                    <a:pt x="15626" y="22653"/>
                  </a:cubicBezTo>
                  <a:cubicBezTo>
                    <a:pt x="15697" y="22592"/>
                    <a:pt x="15764" y="22527"/>
                    <a:pt x="15830" y="22458"/>
                  </a:cubicBezTo>
                  <a:cubicBezTo>
                    <a:pt x="15848" y="22439"/>
                    <a:pt x="15866" y="22419"/>
                    <a:pt x="15884" y="22399"/>
                  </a:cubicBezTo>
                  <a:cubicBezTo>
                    <a:pt x="15932" y="22348"/>
                    <a:pt x="15978" y="22294"/>
                    <a:pt x="16024" y="22238"/>
                  </a:cubicBezTo>
                  <a:cubicBezTo>
                    <a:pt x="16033" y="22226"/>
                    <a:pt x="16045" y="22214"/>
                    <a:pt x="16055" y="22202"/>
                  </a:cubicBezTo>
                  <a:cubicBezTo>
                    <a:pt x="16061" y="22194"/>
                    <a:pt x="16066" y="22186"/>
                    <a:pt x="16072" y="22178"/>
                  </a:cubicBezTo>
                  <a:cubicBezTo>
                    <a:pt x="16157" y="22068"/>
                    <a:pt x="16237" y="21953"/>
                    <a:pt x="16311" y="21835"/>
                  </a:cubicBezTo>
                  <a:cubicBezTo>
                    <a:pt x="16322" y="21817"/>
                    <a:pt x="16332" y="21799"/>
                    <a:pt x="16343" y="21781"/>
                  </a:cubicBezTo>
                  <a:cubicBezTo>
                    <a:pt x="16416" y="21660"/>
                    <a:pt x="16485" y="21533"/>
                    <a:pt x="16549" y="21403"/>
                  </a:cubicBezTo>
                  <a:cubicBezTo>
                    <a:pt x="16553" y="21394"/>
                    <a:pt x="16558" y="21386"/>
                    <a:pt x="16564" y="21376"/>
                  </a:cubicBezTo>
                  <a:cubicBezTo>
                    <a:pt x="16570" y="21362"/>
                    <a:pt x="16576" y="21346"/>
                    <a:pt x="16583" y="21332"/>
                  </a:cubicBezTo>
                  <a:cubicBezTo>
                    <a:pt x="16623" y="21248"/>
                    <a:pt x="16661" y="21161"/>
                    <a:pt x="16697" y="21075"/>
                  </a:cubicBezTo>
                  <a:cubicBezTo>
                    <a:pt x="16703" y="21060"/>
                    <a:pt x="16711" y="21045"/>
                    <a:pt x="16717" y="21030"/>
                  </a:cubicBezTo>
                  <a:cubicBezTo>
                    <a:pt x="16759" y="20928"/>
                    <a:pt x="16797" y="20825"/>
                    <a:pt x="16834" y="20720"/>
                  </a:cubicBezTo>
                  <a:cubicBezTo>
                    <a:pt x="16844" y="20693"/>
                    <a:pt x="16854" y="20665"/>
                    <a:pt x="16863" y="20636"/>
                  </a:cubicBezTo>
                  <a:cubicBezTo>
                    <a:pt x="16892" y="20552"/>
                    <a:pt x="16920" y="20466"/>
                    <a:pt x="16946" y="20380"/>
                  </a:cubicBezTo>
                  <a:cubicBezTo>
                    <a:pt x="16953" y="20354"/>
                    <a:pt x="16962" y="20328"/>
                    <a:pt x="16970" y="20302"/>
                  </a:cubicBezTo>
                  <a:cubicBezTo>
                    <a:pt x="17001" y="20194"/>
                    <a:pt x="17031" y="20085"/>
                    <a:pt x="17060" y="19976"/>
                  </a:cubicBezTo>
                  <a:cubicBezTo>
                    <a:pt x="17061" y="19970"/>
                    <a:pt x="17063" y="19965"/>
                    <a:pt x="17064" y="19960"/>
                  </a:cubicBezTo>
                  <a:cubicBezTo>
                    <a:pt x="17067" y="19946"/>
                    <a:pt x="17071" y="19930"/>
                    <a:pt x="17075" y="19916"/>
                  </a:cubicBezTo>
                  <a:cubicBezTo>
                    <a:pt x="17100" y="19816"/>
                    <a:pt x="17123" y="19716"/>
                    <a:pt x="17145" y="19617"/>
                  </a:cubicBezTo>
                  <a:cubicBezTo>
                    <a:pt x="17151" y="19587"/>
                    <a:pt x="17159" y="19558"/>
                    <a:pt x="17165" y="19529"/>
                  </a:cubicBezTo>
                  <a:cubicBezTo>
                    <a:pt x="17190" y="19414"/>
                    <a:pt x="17213" y="19298"/>
                    <a:pt x="17234" y="19183"/>
                  </a:cubicBezTo>
                  <a:cubicBezTo>
                    <a:pt x="17238" y="19166"/>
                    <a:pt x="17240" y="19149"/>
                    <a:pt x="17244" y="19133"/>
                  </a:cubicBezTo>
                  <a:cubicBezTo>
                    <a:pt x="17263" y="19029"/>
                    <a:pt x="17280" y="18927"/>
                    <a:pt x="17297" y="18824"/>
                  </a:cubicBezTo>
                  <a:cubicBezTo>
                    <a:pt x="17302" y="18794"/>
                    <a:pt x="17306" y="18765"/>
                    <a:pt x="17312" y="18736"/>
                  </a:cubicBezTo>
                  <a:cubicBezTo>
                    <a:pt x="17330" y="18621"/>
                    <a:pt x="17347" y="18507"/>
                    <a:pt x="17363" y="18394"/>
                  </a:cubicBezTo>
                  <a:cubicBezTo>
                    <a:pt x="17365" y="18381"/>
                    <a:pt x="17366" y="18369"/>
                    <a:pt x="17369" y="18355"/>
                  </a:cubicBezTo>
                  <a:cubicBezTo>
                    <a:pt x="17382" y="18252"/>
                    <a:pt x="17395" y="18149"/>
                    <a:pt x="17409" y="18047"/>
                  </a:cubicBezTo>
                  <a:cubicBezTo>
                    <a:pt x="17412" y="18017"/>
                    <a:pt x="17416" y="17988"/>
                    <a:pt x="17419" y="17959"/>
                  </a:cubicBezTo>
                  <a:cubicBezTo>
                    <a:pt x="17433" y="17849"/>
                    <a:pt x="17445" y="17739"/>
                    <a:pt x="17455" y="17632"/>
                  </a:cubicBezTo>
                  <a:cubicBezTo>
                    <a:pt x="17457" y="17625"/>
                    <a:pt x="17458" y="17618"/>
                    <a:pt x="17458" y="17611"/>
                  </a:cubicBezTo>
                  <a:cubicBezTo>
                    <a:pt x="17470" y="17506"/>
                    <a:pt x="17479" y="17405"/>
                    <a:pt x="17489" y="17306"/>
                  </a:cubicBezTo>
                  <a:cubicBezTo>
                    <a:pt x="17491" y="17278"/>
                    <a:pt x="17494" y="17252"/>
                    <a:pt x="17497" y="17224"/>
                  </a:cubicBezTo>
                  <a:cubicBezTo>
                    <a:pt x="17507" y="17123"/>
                    <a:pt x="17515" y="17023"/>
                    <a:pt x="17525" y="16927"/>
                  </a:cubicBezTo>
                  <a:cubicBezTo>
                    <a:pt x="17550" y="16636"/>
                    <a:pt x="17567" y="16350"/>
                    <a:pt x="17579" y="16066"/>
                  </a:cubicBezTo>
                  <a:cubicBezTo>
                    <a:pt x="17579" y="16043"/>
                    <a:pt x="17581" y="16021"/>
                    <a:pt x="17583" y="15998"/>
                  </a:cubicBezTo>
                  <a:cubicBezTo>
                    <a:pt x="17589" y="15849"/>
                    <a:pt x="17590" y="15701"/>
                    <a:pt x="17592" y="15553"/>
                  </a:cubicBezTo>
                  <a:cubicBezTo>
                    <a:pt x="17593" y="15502"/>
                    <a:pt x="17596" y="15448"/>
                    <a:pt x="17596" y="15396"/>
                  </a:cubicBezTo>
                  <a:cubicBezTo>
                    <a:pt x="17598" y="15167"/>
                    <a:pt x="17597" y="14938"/>
                    <a:pt x="17593" y="14713"/>
                  </a:cubicBezTo>
                  <a:cubicBezTo>
                    <a:pt x="17592" y="14649"/>
                    <a:pt x="17590" y="14585"/>
                    <a:pt x="17589" y="14522"/>
                  </a:cubicBezTo>
                  <a:cubicBezTo>
                    <a:pt x="17585" y="14355"/>
                    <a:pt x="17580" y="14188"/>
                    <a:pt x="17574" y="14022"/>
                  </a:cubicBezTo>
                  <a:cubicBezTo>
                    <a:pt x="17572" y="13932"/>
                    <a:pt x="17568" y="13842"/>
                    <a:pt x="17565" y="13752"/>
                  </a:cubicBezTo>
                  <a:cubicBezTo>
                    <a:pt x="17559" y="13602"/>
                    <a:pt x="17553" y="13450"/>
                    <a:pt x="17545" y="13300"/>
                  </a:cubicBezTo>
                  <a:cubicBezTo>
                    <a:pt x="17538" y="13148"/>
                    <a:pt x="17532" y="12994"/>
                    <a:pt x="17525" y="12841"/>
                  </a:cubicBezTo>
                  <a:cubicBezTo>
                    <a:pt x="17519" y="12706"/>
                    <a:pt x="17513" y="12569"/>
                    <a:pt x="17507" y="12433"/>
                  </a:cubicBezTo>
                  <a:cubicBezTo>
                    <a:pt x="17500" y="12276"/>
                    <a:pt x="17494" y="12116"/>
                    <a:pt x="17488" y="11956"/>
                  </a:cubicBezTo>
                  <a:cubicBezTo>
                    <a:pt x="17484" y="11873"/>
                    <a:pt x="17481" y="11792"/>
                    <a:pt x="17478" y="11708"/>
                  </a:cubicBezTo>
                  <a:cubicBezTo>
                    <a:pt x="17470" y="11470"/>
                    <a:pt x="17464" y="11231"/>
                    <a:pt x="17460" y="10987"/>
                  </a:cubicBezTo>
                  <a:cubicBezTo>
                    <a:pt x="17440" y="9794"/>
                    <a:pt x="17439" y="8563"/>
                    <a:pt x="17314" y="7356"/>
                  </a:cubicBezTo>
                  <a:lnTo>
                    <a:pt x="17075" y="5070"/>
                  </a:lnTo>
                  <a:lnTo>
                    <a:pt x="17075" y="5070"/>
                  </a:lnTo>
                  <a:cubicBezTo>
                    <a:pt x="17078" y="5094"/>
                    <a:pt x="17079" y="5119"/>
                    <a:pt x="17081" y="5144"/>
                  </a:cubicBezTo>
                  <a:cubicBezTo>
                    <a:pt x="17017" y="4498"/>
                    <a:pt x="16921" y="3859"/>
                    <a:pt x="16766" y="3235"/>
                  </a:cubicBezTo>
                  <a:cubicBezTo>
                    <a:pt x="16420" y="1834"/>
                    <a:pt x="15614" y="439"/>
                    <a:pt x="14094" y="75"/>
                  </a:cubicBezTo>
                  <a:cubicBezTo>
                    <a:pt x="13886" y="26"/>
                    <a:pt x="13673" y="1"/>
                    <a:pt x="13459" y="1"/>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6"/>
            <p:cNvSpPr/>
            <p:nvPr/>
          </p:nvSpPr>
          <p:spPr>
            <a:xfrm>
              <a:off x="1947200" y="1329150"/>
              <a:ext cx="101875" cy="133625"/>
            </a:xfrm>
            <a:custGeom>
              <a:rect b="b" l="l" r="r" t="t"/>
              <a:pathLst>
                <a:path extrusionOk="0" h="5345" w="4075">
                  <a:moveTo>
                    <a:pt x="4074" y="4644"/>
                  </a:moveTo>
                  <a:lnTo>
                    <a:pt x="4074" y="4649"/>
                  </a:lnTo>
                  <a:cubicBezTo>
                    <a:pt x="4074" y="4647"/>
                    <a:pt x="4074" y="4646"/>
                    <a:pt x="4074" y="4644"/>
                  </a:cubicBezTo>
                  <a:close/>
                  <a:moveTo>
                    <a:pt x="1711" y="1"/>
                  </a:moveTo>
                  <a:cubicBezTo>
                    <a:pt x="991" y="1"/>
                    <a:pt x="329" y="296"/>
                    <a:pt x="293" y="846"/>
                  </a:cubicBezTo>
                  <a:cubicBezTo>
                    <a:pt x="237" y="1716"/>
                    <a:pt x="0" y="2024"/>
                    <a:pt x="105" y="3041"/>
                  </a:cubicBezTo>
                  <a:lnTo>
                    <a:pt x="345" y="5344"/>
                  </a:lnTo>
                  <a:cubicBezTo>
                    <a:pt x="239" y="4328"/>
                    <a:pt x="477" y="4020"/>
                    <a:pt x="534" y="3150"/>
                  </a:cubicBezTo>
                  <a:cubicBezTo>
                    <a:pt x="570" y="2601"/>
                    <a:pt x="1231" y="2305"/>
                    <a:pt x="1951" y="2305"/>
                  </a:cubicBezTo>
                  <a:cubicBezTo>
                    <a:pt x="2448" y="2305"/>
                    <a:pt x="2973" y="2445"/>
                    <a:pt x="3336" y="2741"/>
                  </a:cubicBezTo>
                  <a:cubicBezTo>
                    <a:pt x="3808" y="3124"/>
                    <a:pt x="3990" y="3838"/>
                    <a:pt x="4074" y="4644"/>
                  </a:cubicBezTo>
                  <a:lnTo>
                    <a:pt x="4074" y="4644"/>
                  </a:lnTo>
                  <a:lnTo>
                    <a:pt x="3834" y="2345"/>
                  </a:lnTo>
                  <a:cubicBezTo>
                    <a:pt x="3750" y="1536"/>
                    <a:pt x="3569" y="820"/>
                    <a:pt x="3096" y="436"/>
                  </a:cubicBezTo>
                  <a:cubicBezTo>
                    <a:pt x="2733" y="140"/>
                    <a:pt x="2208" y="1"/>
                    <a:pt x="1711"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6"/>
            <p:cNvSpPr/>
            <p:nvPr/>
          </p:nvSpPr>
          <p:spPr>
            <a:xfrm>
              <a:off x="1958250" y="1329150"/>
              <a:ext cx="90825" cy="116250"/>
            </a:xfrm>
            <a:custGeom>
              <a:rect b="b" l="l" r="r" t="t"/>
              <a:pathLst>
                <a:path extrusionOk="0" h="4650" w="3633">
                  <a:moveTo>
                    <a:pt x="1269" y="1"/>
                  </a:moveTo>
                  <a:cubicBezTo>
                    <a:pt x="739" y="1"/>
                    <a:pt x="241" y="162"/>
                    <a:pt x="0" y="465"/>
                  </a:cubicBezTo>
                  <a:lnTo>
                    <a:pt x="241" y="2769"/>
                  </a:lnTo>
                  <a:cubicBezTo>
                    <a:pt x="481" y="2466"/>
                    <a:pt x="979" y="2305"/>
                    <a:pt x="1509" y="2305"/>
                  </a:cubicBezTo>
                  <a:cubicBezTo>
                    <a:pt x="2006" y="2305"/>
                    <a:pt x="2531" y="2445"/>
                    <a:pt x="2894" y="2741"/>
                  </a:cubicBezTo>
                  <a:cubicBezTo>
                    <a:pt x="3366" y="3124"/>
                    <a:pt x="3548" y="3838"/>
                    <a:pt x="3632" y="4644"/>
                  </a:cubicBezTo>
                  <a:lnTo>
                    <a:pt x="3632" y="4644"/>
                  </a:lnTo>
                  <a:lnTo>
                    <a:pt x="3392" y="2345"/>
                  </a:lnTo>
                  <a:cubicBezTo>
                    <a:pt x="3308" y="1536"/>
                    <a:pt x="3127" y="821"/>
                    <a:pt x="2654" y="436"/>
                  </a:cubicBezTo>
                  <a:cubicBezTo>
                    <a:pt x="2291" y="140"/>
                    <a:pt x="1766" y="1"/>
                    <a:pt x="1269" y="1"/>
                  </a:cubicBezTo>
                  <a:close/>
                  <a:moveTo>
                    <a:pt x="3632" y="4644"/>
                  </a:moveTo>
                  <a:lnTo>
                    <a:pt x="3632" y="4649"/>
                  </a:lnTo>
                  <a:cubicBezTo>
                    <a:pt x="3632" y="4647"/>
                    <a:pt x="3632" y="4646"/>
                    <a:pt x="3632" y="4644"/>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6"/>
            <p:cNvSpPr/>
            <p:nvPr/>
          </p:nvSpPr>
          <p:spPr>
            <a:xfrm>
              <a:off x="1956150" y="1340750"/>
              <a:ext cx="8125" cy="60950"/>
            </a:xfrm>
            <a:custGeom>
              <a:rect b="b" l="l" r="r" t="t"/>
              <a:pathLst>
                <a:path extrusionOk="0" h="2438" w="325">
                  <a:moveTo>
                    <a:pt x="84" y="1"/>
                  </a:moveTo>
                  <a:cubicBezTo>
                    <a:pt x="52" y="41"/>
                    <a:pt x="24" y="86"/>
                    <a:pt x="0" y="134"/>
                  </a:cubicBezTo>
                  <a:lnTo>
                    <a:pt x="241" y="2438"/>
                  </a:lnTo>
                  <a:cubicBezTo>
                    <a:pt x="263" y="2391"/>
                    <a:pt x="292" y="2346"/>
                    <a:pt x="325" y="2305"/>
                  </a:cubicBezTo>
                  <a:lnTo>
                    <a:pt x="8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6"/>
            <p:cNvSpPr/>
            <p:nvPr/>
          </p:nvSpPr>
          <p:spPr>
            <a:xfrm>
              <a:off x="1955025" y="1344075"/>
              <a:ext cx="7150" cy="60725"/>
            </a:xfrm>
            <a:custGeom>
              <a:rect b="b" l="l" r="r" t="t"/>
              <a:pathLst>
                <a:path extrusionOk="0" h="2429" w="286">
                  <a:moveTo>
                    <a:pt x="45" y="1"/>
                  </a:moveTo>
                  <a:cubicBezTo>
                    <a:pt x="26" y="41"/>
                    <a:pt x="12" y="81"/>
                    <a:pt x="1" y="125"/>
                  </a:cubicBezTo>
                  <a:lnTo>
                    <a:pt x="241" y="2428"/>
                  </a:lnTo>
                  <a:cubicBezTo>
                    <a:pt x="252" y="2386"/>
                    <a:pt x="266" y="2344"/>
                    <a:pt x="286" y="2305"/>
                  </a:cubicBezTo>
                  <a:lnTo>
                    <a:pt x="45"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6"/>
            <p:cNvSpPr/>
            <p:nvPr/>
          </p:nvSpPr>
          <p:spPr>
            <a:xfrm>
              <a:off x="1949200" y="1347175"/>
              <a:ext cx="11875" cy="99975"/>
            </a:xfrm>
            <a:custGeom>
              <a:rect b="b" l="l" r="r" t="t"/>
              <a:pathLst>
                <a:path extrusionOk="0" h="3999" w="475">
                  <a:moveTo>
                    <a:pt x="234" y="1"/>
                  </a:moveTo>
                  <a:cubicBezTo>
                    <a:pt x="223" y="41"/>
                    <a:pt x="216" y="83"/>
                    <a:pt x="213" y="125"/>
                  </a:cubicBezTo>
                  <a:cubicBezTo>
                    <a:pt x="170" y="787"/>
                    <a:pt x="22" y="1124"/>
                    <a:pt x="1" y="1695"/>
                  </a:cubicBezTo>
                  <a:lnTo>
                    <a:pt x="241" y="3999"/>
                  </a:lnTo>
                  <a:cubicBezTo>
                    <a:pt x="263" y="3428"/>
                    <a:pt x="410" y="3091"/>
                    <a:pt x="454" y="2429"/>
                  </a:cubicBezTo>
                  <a:cubicBezTo>
                    <a:pt x="456" y="2387"/>
                    <a:pt x="463" y="2345"/>
                    <a:pt x="474" y="2304"/>
                  </a:cubicBezTo>
                  <a:lnTo>
                    <a:pt x="23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6"/>
            <p:cNvSpPr/>
            <p:nvPr/>
          </p:nvSpPr>
          <p:spPr>
            <a:xfrm>
              <a:off x="1949025" y="1389550"/>
              <a:ext cx="6825" cy="73225"/>
            </a:xfrm>
            <a:custGeom>
              <a:rect b="b" l="l" r="r" t="t"/>
              <a:pathLst>
                <a:path extrusionOk="0" h="2929" w="273">
                  <a:moveTo>
                    <a:pt x="8" y="0"/>
                  </a:moveTo>
                  <a:cubicBezTo>
                    <a:pt x="1" y="208"/>
                    <a:pt x="9" y="417"/>
                    <a:pt x="32" y="625"/>
                  </a:cubicBezTo>
                  <a:lnTo>
                    <a:pt x="266" y="2874"/>
                  </a:lnTo>
                  <a:lnTo>
                    <a:pt x="266" y="2874"/>
                  </a:lnTo>
                  <a:cubicBezTo>
                    <a:pt x="248" y="2686"/>
                    <a:pt x="241" y="2495"/>
                    <a:pt x="248" y="2304"/>
                  </a:cubicBezTo>
                  <a:lnTo>
                    <a:pt x="8" y="0"/>
                  </a:lnTo>
                  <a:close/>
                  <a:moveTo>
                    <a:pt x="266" y="2874"/>
                  </a:moveTo>
                  <a:cubicBezTo>
                    <a:pt x="268" y="2893"/>
                    <a:pt x="270" y="2911"/>
                    <a:pt x="272" y="2928"/>
                  </a:cubicBezTo>
                  <a:lnTo>
                    <a:pt x="266" y="287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6"/>
            <p:cNvSpPr/>
            <p:nvPr/>
          </p:nvSpPr>
          <p:spPr>
            <a:xfrm>
              <a:off x="1789025" y="1408275"/>
              <a:ext cx="169775" cy="178750"/>
            </a:xfrm>
            <a:custGeom>
              <a:rect b="b" l="l" r="r" t="t"/>
              <a:pathLst>
                <a:path extrusionOk="0" h="7150" w="6791">
                  <a:moveTo>
                    <a:pt x="6445" y="1"/>
                  </a:moveTo>
                  <a:lnTo>
                    <a:pt x="6447" y="23"/>
                  </a:lnTo>
                  <a:lnTo>
                    <a:pt x="6447" y="23"/>
                  </a:lnTo>
                  <a:cubicBezTo>
                    <a:pt x="6447" y="16"/>
                    <a:pt x="6446" y="8"/>
                    <a:pt x="6445" y="1"/>
                  </a:cubicBezTo>
                  <a:close/>
                  <a:moveTo>
                    <a:pt x="0" y="1089"/>
                  </a:moveTo>
                  <a:cubicBezTo>
                    <a:pt x="1" y="1092"/>
                    <a:pt x="1" y="1095"/>
                    <a:pt x="1" y="1099"/>
                  </a:cubicBezTo>
                  <a:lnTo>
                    <a:pt x="1" y="1099"/>
                  </a:lnTo>
                  <a:lnTo>
                    <a:pt x="0" y="1089"/>
                  </a:lnTo>
                  <a:close/>
                  <a:moveTo>
                    <a:pt x="6447" y="23"/>
                  </a:moveTo>
                  <a:cubicBezTo>
                    <a:pt x="6518" y="703"/>
                    <a:pt x="6550" y="1382"/>
                    <a:pt x="6470" y="2067"/>
                  </a:cubicBezTo>
                  <a:cubicBezTo>
                    <a:pt x="6351" y="3114"/>
                    <a:pt x="5980" y="4033"/>
                    <a:pt x="4971" y="4504"/>
                  </a:cubicBezTo>
                  <a:cubicBezTo>
                    <a:pt x="4465" y="4739"/>
                    <a:pt x="3976" y="4846"/>
                    <a:pt x="3516" y="4846"/>
                  </a:cubicBezTo>
                  <a:cubicBezTo>
                    <a:pt x="3514" y="4846"/>
                    <a:pt x="3513" y="4846"/>
                    <a:pt x="3512" y="4846"/>
                  </a:cubicBezTo>
                  <a:cubicBezTo>
                    <a:pt x="1612" y="4846"/>
                    <a:pt x="205" y="3037"/>
                    <a:pt x="1" y="1099"/>
                  </a:cubicBezTo>
                  <a:lnTo>
                    <a:pt x="1" y="1099"/>
                  </a:lnTo>
                  <a:lnTo>
                    <a:pt x="240" y="3393"/>
                  </a:lnTo>
                  <a:cubicBezTo>
                    <a:pt x="441" y="5336"/>
                    <a:pt x="1849" y="7149"/>
                    <a:pt x="3752" y="7149"/>
                  </a:cubicBezTo>
                  <a:cubicBezTo>
                    <a:pt x="3753" y="7149"/>
                    <a:pt x="3755" y="7149"/>
                    <a:pt x="3756" y="7149"/>
                  </a:cubicBezTo>
                  <a:cubicBezTo>
                    <a:pt x="4217" y="7149"/>
                    <a:pt x="4705" y="7043"/>
                    <a:pt x="5213" y="6807"/>
                  </a:cubicBezTo>
                  <a:cubicBezTo>
                    <a:pt x="6222" y="6338"/>
                    <a:pt x="6592" y="5418"/>
                    <a:pt x="6712" y="4370"/>
                  </a:cubicBezTo>
                  <a:cubicBezTo>
                    <a:pt x="6791" y="3678"/>
                    <a:pt x="6757" y="2991"/>
                    <a:pt x="6685" y="2304"/>
                  </a:cubicBezTo>
                  <a:lnTo>
                    <a:pt x="6447" y="23"/>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6"/>
            <p:cNvSpPr/>
            <p:nvPr/>
          </p:nvSpPr>
          <p:spPr>
            <a:xfrm>
              <a:off x="1950150" y="1408275"/>
              <a:ext cx="8150" cy="95925"/>
            </a:xfrm>
            <a:custGeom>
              <a:rect b="b" l="l" r="r" t="t"/>
              <a:pathLst>
                <a:path extrusionOk="0" h="3837" w="326">
                  <a:moveTo>
                    <a:pt x="0" y="1"/>
                  </a:moveTo>
                  <a:lnTo>
                    <a:pt x="6" y="55"/>
                  </a:lnTo>
                  <a:lnTo>
                    <a:pt x="6" y="55"/>
                  </a:lnTo>
                  <a:cubicBezTo>
                    <a:pt x="4" y="37"/>
                    <a:pt x="2" y="19"/>
                    <a:pt x="0" y="1"/>
                  </a:cubicBezTo>
                  <a:close/>
                  <a:moveTo>
                    <a:pt x="6" y="55"/>
                  </a:moveTo>
                  <a:cubicBezTo>
                    <a:pt x="56" y="547"/>
                    <a:pt x="85" y="1039"/>
                    <a:pt x="66" y="1533"/>
                  </a:cubicBezTo>
                  <a:lnTo>
                    <a:pt x="306" y="3837"/>
                  </a:lnTo>
                  <a:cubicBezTo>
                    <a:pt x="326" y="3325"/>
                    <a:pt x="294" y="2815"/>
                    <a:pt x="240" y="2304"/>
                  </a:cubicBezTo>
                  <a:lnTo>
                    <a:pt x="6" y="55"/>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6"/>
            <p:cNvSpPr/>
            <p:nvPr/>
          </p:nvSpPr>
          <p:spPr>
            <a:xfrm>
              <a:off x="1947775" y="1446600"/>
              <a:ext cx="10075" cy="87850"/>
            </a:xfrm>
            <a:custGeom>
              <a:rect b="b" l="l" r="r" t="t"/>
              <a:pathLst>
                <a:path extrusionOk="0" h="3514" w="403">
                  <a:moveTo>
                    <a:pt x="162" y="0"/>
                  </a:moveTo>
                  <a:cubicBezTo>
                    <a:pt x="155" y="178"/>
                    <a:pt x="142" y="356"/>
                    <a:pt x="122" y="534"/>
                  </a:cubicBezTo>
                  <a:cubicBezTo>
                    <a:pt x="97" y="761"/>
                    <a:pt x="57" y="986"/>
                    <a:pt x="0" y="1209"/>
                  </a:cubicBezTo>
                  <a:lnTo>
                    <a:pt x="240" y="3513"/>
                  </a:lnTo>
                  <a:cubicBezTo>
                    <a:pt x="297" y="3291"/>
                    <a:pt x="338" y="3065"/>
                    <a:pt x="362" y="2837"/>
                  </a:cubicBezTo>
                  <a:cubicBezTo>
                    <a:pt x="382" y="2659"/>
                    <a:pt x="395" y="2482"/>
                    <a:pt x="403" y="2304"/>
                  </a:cubicBezTo>
                  <a:lnTo>
                    <a:pt x="16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6"/>
            <p:cNvSpPr/>
            <p:nvPr/>
          </p:nvSpPr>
          <p:spPr>
            <a:xfrm>
              <a:off x="1942225" y="1476800"/>
              <a:ext cx="11575" cy="73100"/>
            </a:xfrm>
            <a:custGeom>
              <a:rect b="b" l="l" r="r" t="t"/>
              <a:pathLst>
                <a:path extrusionOk="0" h="2924" w="463">
                  <a:moveTo>
                    <a:pt x="222" y="1"/>
                  </a:moveTo>
                  <a:cubicBezTo>
                    <a:pt x="169" y="214"/>
                    <a:pt x="95" y="421"/>
                    <a:pt x="0" y="619"/>
                  </a:cubicBezTo>
                  <a:lnTo>
                    <a:pt x="240" y="2924"/>
                  </a:lnTo>
                  <a:cubicBezTo>
                    <a:pt x="335" y="2726"/>
                    <a:pt x="410" y="2518"/>
                    <a:pt x="462" y="2304"/>
                  </a:cubicBezTo>
                  <a:lnTo>
                    <a:pt x="22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6"/>
            <p:cNvSpPr/>
            <p:nvPr/>
          </p:nvSpPr>
          <p:spPr>
            <a:xfrm>
              <a:off x="1934975" y="1492300"/>
              <a:ext cx="13275" cy="69250"/>
            </a:xfrm>
            <a:custGeom>
              <a:rect b="b" l="l" r="r" t="t"/>
              <a:pathLst>
                <a:path extrusionOk="0" h="2770" w="531">
                  <a:moveTo>
                    <a:pt x="290" y="0"/>
                  </a:moveTo>
                  <a:cubicBezTo>
                    <a:pt x="211" y="166"/>
                    <a:pt x="113" y="322"/>
                    <a:pt x="1" y="466"/>
                  </a:cubicBezTo>
                  <a:lnTo>
                    <a:pt x="241" y="2770"/>
                  </a:lnTo>
                  <a:cubicBezTo>
                    <a:pt x="354" y="2626"/>
                    <a:pt x="451" y="2470"/>
                    <a:pt x="530" y="2304"/>
                  </a:cubicBezTo>
                  <a:lnTo>
                    <a:pt x="29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6"/>
            <p:cNvSpPr/>
            <p:nvPr/>
          </p:nvSpPr>
          <p:spPr>
            <a:xfrm>
              <a:off x="1788975" y="1435450"/>
              <a:ext cx="152025" cy="151575"/>
            </a:xfrm>
            <a:custGeom>
              <a:rect b="b" l="l" r="r" t="t"/>
              <a:pathLst>
                <a:path extrusionOk="0" h="6063" w="6081">
                  <a:moveTo>
                    <a:pt x="1" y="1"/>
                  </a:moveTo>
                  <a:lnTo>
                    <a:pt x="1" y="1"/>
                  </a:lnTo>
                  <a:cubicBezTo>
                    <a:pt x="1" y="2"/>
                    <a:pt x="1" y="4"/>
                    <a:pt x="1" y="5"/>
                  </a:cubicBezTo>
                  <a:lnTo>
                    <a:pt x="1" y="5"/>
                  </a:lnTo>
                  <a:lnTo>
                    <a:pt x="1" y="1"/>
                  </a:lnTo>
                  <a:close/>
                  <a:moveTo>
                    <a:pt x="1" y="5"/>
                  </a:moveTo>
                  <a:lnTo>
                    <a:pt x="241" y="2306"/>
                  </a:lnTo>
                  <a:cubicBezTo>
                    <a:pt x="443" y="4249"/>
                    <a:pt x="1851" y="6062"/>
                    <a:pt x="3754" y="6062"/>
                  </a:cubicBezTo>
                  <a:cubicBezTo>
                    <a:pt x="3755" y="6062"/>
                    <a:pt x="3757" y="6062"/>
                    <a:pt x="3758" y="6062"/>
                  </a:cubicBezTo>
                  <a:cubicBezTo>
                    <a:pt x="4219" y="6062"/>
                    <a:pt x="4707" y="5956"/>
                    <a:pt x="5215" y="5720"/>
                  </a:cubicBezTo>
                  <a:cubicBezTo>
                    <a:pt x="5581" y="5550"/>
                    <a:pt x="5865" y="5319"/>
                    <a:pt x="6081" y="5044"/>
                  </a:cubicBezTo>
                  <a:lnTo>
                    <a:pt x="5841" y="2740"/>
                  </a:lnTo>
                  <a:lnTo>
                    <a:pt x="5839" y="2740"/>
                  </a:lnTo>
                  <a:cubicBezTo>
                    <a:pt x="5623" y="3014"/>
                    <a:pt x="5341" y="3245"/>
                    <a:pt x="4973" y="3417"/>
                  </a:cubicBezTo>
                  <a:cubicBezTo>
                    <a:pt x="4467" y="3652"/>
                    <a:pt x="3978" y="3759"/>
                    <a:pt x="3518" y="3759"/>
                  </a:cubicBezTo>
                  <a:cubicBezTo>
                    <a:pt x="3516" y="3759"/>
                    <a:pt x="3515" y="3759"/>
                    <a:pt x="3514" y="3759"/>
                  </a:cubicBezTo>
                  <a:cubicBezTo>
                    <a:pt x="1612" y="3759"/>
                    <a:pt x="205" y="1947"/>
                    <a:pt x="1" y="5"/>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6"/>
            <p:cNvSpPr/>
            <p:nvPr/>
          </p:nvSpPr>
          <p:spPr>
            <a:xfrm>
              <a:off x="1783900" y="989475"/>
              <a:ext cx="436725" cy="539925"/>
            </a:xfrm>
            <a:custGeom>
              <a:rect b="b" l="l" r="r" t="t"/>
              <a:pathLst>
                <a:path extrusionOk="0" h="21597" w="17469">
                  <a:moveTo>
                    <a:pt x="13460" y="0"/>
                  </a:moveTo>
                  <a:cubicBezTo>
                    <a:pt x="12319" y="1"/>
                    <a:pt x="11371" y="757"/>
                    <a:pt x="10925" y="1830"/>
                  </a:cubicBezTo>
                  <a:cubicBezTo>
                    <a:pt x="10264" y="3413"/>
                    <a:pt x="11197" y="6827"/>
                    <a:pt x="10441" y="8322"/>
                  </a:cubicBezTo>
                  <a:cubicBezTo>
                    <a:pt x="10149" y="8900"/>
                    <a:pt x="9563" y="9200"/>
                    <a:pt x="8954" y="9200"/>
                  </a:cubicBezTo>
                  <a:cubicBezTo>
                    <a:pt x="8953" y="9200"/>
                    <a:pt x="8951" y="9200"/>
                    <a:pt x="8950" y="9200"/>
                  </a:cubicBezTo>
                  <a:cubicBezTo>
                    <a:pt x="8312" y="9200"/>
                    <a:pt x="7652" y="8873"/>
                    <a:pt x="7282" y="8195"/>
                  </a:cubicBezTo>
                  <a:cubicBezTo>
                    <a:pt x="7099" y="7865"/>
                    <a:pt x="6592" y="1229"/>
                    <a:pt x="4211" y="697"/>
                  </a:cubicBezTo>
                  <a:cubicBezTo>
                    <a:pt x="3971" y="642"/>
                    <a:pt x="3725" y="613"/>
                    <a:pt x="3479" y="612"/>
                  </a:cubicBezTo>
                  <a:cubicBezTo>
                    <a:pt x="1053" y="614"/>
                    <a:pt x="347" y="3726"/>
                    <a:pt x="300" y="5697"/>
                  </a:cubicBezTo>
                  <a:cubicBezTo>
                    <a:pt x="250" y="7705"/>
                    <a:pt x="246" y="9717"/>
                    <a:pt x="220" y="11725"/>
                  </a:cubicBezTo>
                  <a:cubicBezTo>
                    <a:pt x="196" y="13739"/>
                    <a:pt x="1" y="15834"/>
                    <a:pt x="205" y="17840"/>
                  </a:cubicBezTo>
                  <a:cubicBezTo>
                    <a:pt x="407" y="19783"/>
                    <a:pt x="1815" y="21597"/>
                    <a:pt x="3718" y="21597"/>
                  </a:cubicBezTo>
                  <a:cubicBezTo>
                    <a:pt x="3719" y="21597"/>
                    <a:pt x="3721" y="21597"/>
                    <a:pt x="3722" y="21597"/>
                  </a:cubicBezTo>
                  <a:cubicBezTo>
                    <a:pt x="4182" y="21597"/>
                    <a:pt x="4670" y="21490"/>
                    <a:pt x="5178" y="21254"/>
                  </a:cubicBezTo>
                  <a:cubicBezTo>
                    <a:pt x="6186" y="20785"/>
                    <a:pt x="6556" y="19865"/>
                    <a:pt x="6677" y="18817"/>
                  </a:cubicBezTo>
                  <a:cubicBezTo>
                    <a:pt x="6758" y="18099"/>
                    <a:pt x="6720" y="17385"/>
                    <a:pt x="6642" y="16671"/>
                  </a:cubicBezTo>
                  <a:cubicBezTo>
                    <a:pt x="6525" y="15619"/>
                    <a:pt x="6768" y="15314"/>
                    <a:pt x="6825" y="14432"/>
                  </a:cubicBezTo>
                  <a:cubicBezTo>
                    <a:pt x="6861" y="13883"/>
                    <a:pt x="7524" y="13587"/>
                    <a:pt x="8243" y="13587"/>
                  </a:cubicBezTo>
                  <a:cubicBezTo>
                    <a:pt x="8740" y="13587"/>
                    <a:pt x="9265" y="13727"/>
                    <a:pt x="9628" y="14023"/>
                  </a:cubicBezTo>
                  <a:cubicBezTo>
                    <a:pt x="10788" y="14964"/>
                    <a:pt x="10191" y="17888"/>
                    <a:pt x="10720" y="19315"/>
                  </a:cubicBezTo>
                  <a:cubicBezTo>
                    <a:pt x="11125" y="20406"/>
                    <a:pt x="12062" y="20882"/>
                    <a:pt x="13197" y="20985"/>
                  </a:cubicBezTo>
                  <a:cubicBezTo>
                    <a:pt x="13318" y="20996"/>
                    <a:pt x="13435" y="21001"/>
                    <a:pt x="13549" y="21001"/>
                  </a:cubicBezTo>
                  <a:cubicBezTo>
                    <a:pt x="16609" y="20997"/>
                    <a:pt x="17068" y="17017"/>
                    <a:pt x="17284" y="14621"/>
                  </a:cubicBezTo>
                  <a:cubicBezTo>
                    <a:pt x="17468" y="12566"/>
                    <a:pt x="17252" y="10741"/>
                    <a:pt x="17219" y="8679"/>
                  </a:cubicBezTo>
                  <a:cubicBezTo>
                    <a:pt x="17189" y="6879"/>
                    <a:pt x="17203" y="4993"/>
                    <a:pt x="16765" y="3232"/>
                  </a:cubicBezTo>
                  <a:cubicBezTo>
                    <a:pt x="16421" y="1834"/>
                    <a:pt x="15614" y="439"/>
                    <a:pt x="14093" y="76"/>
                  </a:cubicBezTo>
                  <a:cubicBezTo>
                    <a:pt x="13886" y="26"/>
                    <a:pt x="13674" y="0"/>
                    <a:pt x="13460"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6"/>
            <p:cNvSpPr/>
            <p:nvPr/>
          </p:nvSpPr>
          <p:spPr>
            <a:xfrm>
              <a:off x="2046775" y="1115700"/>
              <a:ext cx="179850" cy="456425"/>
            </a:xfrm>
            <a:custGeom>
              <a:rect b="b" l="l" r="r" t="t"/>
              <a:pathLst>
                <a:path extrusionOk="0" h="18257" w="7194">
                  <a:moveTo>
                    <a:pt x="0" y="13268"/>
                  </a:moveTo>
                  <a:cubicBezTo>
                    <a:pt x="1" y="13277"/>
                    <a:pt x="2" y="13287"/>
                    <a:pt x="3" y="13297"/>
                  </a:cubicBezTo>
                  <a:lnTo>
                    <a:pt x="3" y="13297"/>
                  </a:lnTo>
                  <a:lnTo>
                    <a:pt x="0" y="13268"/>
                  </a:lnTo>
                  <a:close/>
                  <a:moveTo>
                    <a:pt x="6559" y="1"/>
                  </a:moveTo>
                  <a:cubicBezTo>
                    <a:pt x="6684" y="1206"/>
                    <a:pt x="6685" y="2438"/>
                    <a:pt x="6704" y="3630"/>
                  </a:cubicBezTo>
                  <a:cubicBezTo>
                    <a:pt x="6737" y="5692"/>
                    <a:pt x="6952" y="7517"/>
                    <a:pt x="6769" y="9572"/>
                  </a:cubicBezTo>
                  <a:cubicBezTo>
                    <a:pt x="6553" y="11969"/>
                    <a:pt x="6094" y="15948"/>
                    <a:pt x="3034" y="15952"/>
                  </a:cubicBezTo>
                  <a:cubicBezTo>
                    <a:pt x="2920" y="15952"/>
                    <a:pt x="2802" y="15947"/>
                    <a:pt x="2682" y="15936"/>
                  </a:cubicBezTo>
                  <a:cubicBezTo>
                    <a:pt x="1548" y="15833"/>
                    <a:pt x="610" y="15357"/>
                    <a:pt x="204" y="14266"/>
                  </a:cubicBezTo>
                  <a:cubicBezTo>
                    <a:pt x="103" y="13990"/>
                    <a:pt x="42" y="13659"/>
                    <a:pt x="3" y="13297"/>
                  </a:cubicBezTo>
                  <a:lnTo>
                    <a:pt x="3" y="13297"/>
                  </a:lnTo>
                  <a:lnTo>
                    <a:pt x="242" y="15572"/>
                  </a:lnTo>
                  <a:cubicBezTo>
                    <a:pt x="280" y="15946"/>
                    <a:pt x="340" y="16287"/>
                    <a:pt x="446" y="16570"/>
                  </a:cubicBezTo>
                  <a:cubicBezTo>
                    <a:pt x="850" y="17662"/>
                    <a:pt x="1788" y="18138"/>
                    <a:pt x="2922" y="18241"/>
                  </a:cubicBezTo>
                  <a:cubicBezTo>
                    <a:pt x="3044" y="18252"/>
                    <a:pt x="3161" y="18257"/>
                    <a:pt x="3274" y="18257"/>
                  </a:cubicBezTo>
                  <a:cubicBezTo>
                    <a:pt x="6335" y="18253"/>
                    <a:pt x="6795" y="14273"/>
                    <a:pt x="7011" y="11877"/>
                  </a:cubicBezTo>
                  <a:cubicBezTo>
                    <a:pt x="7193" y="9822"/>
                    <a:pt x="6978" y="7997"/>
                    <a:pt x="6946" y="5935"/>
                  </a:cubicBezTo>
                  <a:cubicBezTo>
                    <a:pt x="6925" y="4742"/>
                    <a:pt x="6924" y="3511"/>
                    <a:pt x="6799" y="2304"/>
                  </a:cubicBezTo>
                  <a:lnTo>
                    <a:pt x="655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6"/>
            <p:cNvSpPr/>
            <p:nvPr/>
          </p:nvSpPr>
          <p:spPr>
            <a:xfrm>
              <a:off x="2210750" y="1115700"/>
              <a:ext cx="14350" cy="273700"/>
            </a:xfrm>
            <a:custGeom>
              <a:rect b="b" l="l" r="r" t="t"/>
              <a:pathLst>
                <a:path extrusionOk="0" h="10948" w="574">
                  <a:moveTo>
                    <a:pt x="0" y="1"/>
                  </a:moveTo>
                  <a:cubicBezTo>
                    <a:pt x="125" y="1206"/>
                    <a:pt x="126" y="2438"/>
                    <a:pt x="147" y="3631"/>
                  </a:cubicBezTo>
                  <a:cubicBezTo>
                    <a:pt x="173" y="5378"/>
                    <a:pt x="333" y="6954"/>
                    <a:pt x="269" y="8642"/>
                  </a:cubicBezTo>
                  <a:lnTo>
                    <a:pt x="509" y="10947"/>
                  </a:lnTo>
                  <a:cubicBezTo>
                    <a:pt x="573" y="9257"/>
                    <a:pt x="413" y="7681"/>
                    <a:pt x="387" y="5935"/>
                  </a:cubicBezTo>
                  <a:cubicBezTo>
                    <a:pt x="366" y="4742"/>
                    <a:pt x="365" y="3511"/>
                    <a:pt x="240" y="2304"/>
                  </a:cubicBez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6"/>
            <p:cNvSpPr/>
            <p:nvPr/>
          </p:nvSpPr>
          <p:spPr>
            <a:xfrm>
              <a:off x="2204525" y="1331750"/>
              <a:ext cx="18975" cy="156700"/>
            </a:xfrm>
            <a:custGeom>
              <a:rect b="b" l="l" r="r" t="t"/>
              <a:pathLst>
                <a:path extrusionOk="0" h="6268" w="759">
                  <a:moveTo>
                    <a:pt x="518" y="0"/>
                  </a:moveTo>
                  <a:cubicBezTo>
                    <a:pt x="507" y="307"/>
                    <a:pt x="488" y="615"/>
                    <a:pt x="461" y="930"/>
                  </a:cubicBezTo>
                  <a:cubicBezTo>
                    <a:pt x="380" y="1817"/>
                    <a:pt x="267" y="2924"/>
                    <a:pt x="0" y="3963"/>
                  </a:cubicBezTo>
                  <a:lnTo>
                    <a:pt x="241" y="6267"/>
                  </a:lnTo>
                  <a:cubicBezTo>
                    <a:pt x="507" y="5227"/>
                    <a:pt x="620" y="4122"/>
                    <a:pt x="701" y="3235"/>
                  </a:cubicBezTo>
                  <a:cubicBezTo>
                    <a:pt x="728" y="2920"/>
                    <a:pt x="748" y="2610"/>
                    <a:pt x="758" y="2305"/>
                  </a:cubicBezTo>
                  <a:lnTo>
                    <a:pt x="51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6"/>
            <p:cNvSpPr/>
            <p:nvPr/>
          </p:nvSpPr>
          <p:spPr>
            <a:xfrm>
              <a:off x="2192000" y="1430800"/>
              <a:ext cx="18550" cy="93025"/>
            </a:xfrm>
            <a:custGeom>
              <a:rect b="b" l="l" r="r" t="t"/>
              <a:pathLst>
                <a:path extrusionOk="0" h="3721" w="742">
                  <a:moveTo>
                    <a:pt x="501" y="1"/>
                  </a:moveTo>
                  <a:cubicBezTo>
                    <a:pt x="374" y="498"/>
                    <a:pt x="211" y="979"/>
                    <a:pt x="1" y="1417"/>
                  </a:cubicBezTo>
                  <a:lnTo>
                    <a:pt x="241" y="3720"/>
                  </a:lnTo>
                  <a:cubicBezTo>
                    <a:pt x="451" y="3284"/>
                    <a:pt x="613" y="2803"/>
                    <a:pt x="742" y="2305"/>
                  </a:cubicBezTo>
                  <a:lnTo>
                    <a:pt x="50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6"/>
            <p:cNvSpPr/>
            <p:nvPr/>
          </p:nvSpPr>
          <p:spPr>
            <a:xfrm>
              <a:off x="2179300" y="1466200"/>
              <a:ext cx="18725" cy="78275"/>
            </a:xfrm>
            <a:custGeom>
              <a:rect b="b" l="l" r="r" t="t"/>
              <a:pathLst>
                <a:path extrusionOk="0" h="3131" w="749">
                  <a:moveTo>
                    <a:pt x="509" y="1"/>
                  </a:moveTo>
                  <a:cubicBezTo>
                    <a:pt x="369" y="294"/>
                    <a:pt x="199" y="570"/>
                    <a:pt x="1" y="826"/>
                  </a:cubicBezTo>
                  <a:lnTo>
                    <a:pt x="241" y="3131"/>
                  </a:lnTo>
                  <a:cubicBezTo>
                    <a:pt x="439" y="2875"/>
                    <a:pt x="610" y="2597"/>
                    <a:pt x="749" y="2304"/>
                  </a:cubicBezTo>
                  <a:lnTo>
                    <a:pt x="50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6"/>
            <p:cNvSpPr/>
            <p:nvPr/>
          </p:nvSpPr>
          <p:spPr>
            <a:xfrm>
              <a:off x="2046775" y="1447375"/>
              <a:ext cx="138550" cy="124750"/>
            </a:xfrm>
            <a:custGeom>
              <a:rect b="b" l="l" r="r" t="t"/>
              <a:pathLst>
                <a:path extrusionOk="0" h="4990" w="5542">
                  <a:moveTo>
                    <a:pt x="0" y="1"/>
                  </a:moveTo>
                  <a:cubicBezTo>
                    <a:pt x="1" y="11"/>
                    <a:pt x="2" y="21"/>
                    <a:pt x="3" y="31"/>
                  </a:cubicBezTo>
                  <a:lnTo>
                    <a:pt x="3" y="31"/>
                  </a:lnTo>
                  <a:lnTo>
                    <a:pt x="0" y="1"/>
                  </a:lnTo>
                  <a:close/>
                  <a:moveTo>
                    <a:pt x="3" y="31"/>
                  </a:moveTo>
                  <a:lnTo>
                    <a:pt x="242" y="2304"/>
                  </a:lnTo>
                  <a:cubicBezTo>
                    <a:pt x="281" y="2678"/>
                    <a:pt x="341" y="3020"/>
                    <a:pt x="446" y="3302"/>
                  </a:cubicBezTo>
                  <a:cubicBezTo>
                    <a:pt x="852" y="4395"/>
                    <a:pt x="1788" y="4871"/>
                    <a:pt x="2923" y="4973"/>
                  </a:cubicBezTo>
                  <a:cubicBezTo>
                    <a:pt x="3044" y="4984"/>
                    <a:pt x="3161" y="4990"/>
                    <a:pt x="3274" y="4990"/>
                  </a:cubicBezTo>
                  <a:cubicBezTo>
                    <a:pt x="4286" y="4989"/>
                    <a:pt x="5013" y="4553"/>
                    <a:pt x="5542" y="3884"/>
                  </a:cubicBezTo>
                  <a:lnTo>
                    <a:pt x="5302" y="1580"/>
                  </a:lnTo>
                  <a:lnTo>
                    <a:pt x="5300" y="1579"/>
                  </a:lnTo>
                  <a:cubicBezTo>
                    <a:pt x="4772" y="2249"/>
                    <a:pt x="4045" y="2684"/>
                    <a:pt x="3034" y="2685"/>
                  </a:cubicBezTo>
                  <a:cubicBezTo>
                    <a:pt x="2920" y="2685"/>
                    <a:pt x="2802" y="2680"/>
                    <a:pt x="2682" y="2669"/>
                  </a:cubicBezTo>
                  <a:cubicBezTo>
                    <a:pt x="1548" y="2566"/>
                    <a:pt x="610" y="2090"/>
                    <a:pt x="204" y="999"/>
                  </a:cubicBezTo>
                  <a:cubicBezTo>
                    <a:pt x="103" y="723"/>
                    <a:pt x="42" y="392"/>
                    <a:pt x="3" y="3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6"/>
            <p:cNvSpPr/>
            <p:nvPr/>
          </p:nvSpPr>
          <p:spPr>
            <a:xfrm>
              <a:off x="1808800" y="1074400"/>
              <a:ext cx="109825" cy="103750"/>
            </a:xfrm>
            <a:custGeom>
              <a:rect b="b" l="l" r="r" t="t"/>
              <a:pathLst>
                <a:path extrusionOk="0" h="4150" w="4393">
                  <a:moveTo>
                    <a:pt x="4005" y="1"/>
                  </a:moveTo>
                  <a:cubicBezTo>
                    <a:pt x="3939" y="1"/>
                    <a:pt x="3873" y="28"/>
                    <a:pt x="3819" y="94"/>
                  </a:cubicBezTo>
                  <a:cubicBezTo>
                    <a:pt x="3313" y="707"/>
                    <a:pt x="2761" y="1265"/>
                    <a:pt x="2164" y="1789"/>
                  </a:cubicBezTo>
                  <a:cubicBezTo>
                    <a:pt x="1573" y="2310"/>
                    <a:pt x="874" y="2744"/>
                    <a:pt x="338" y="3320"/>
                  </a:cubicBezTo>
                  <a:cubicBezTo>
                    <a:pt x="1" y="3682"/>
                    <a:pt x="303" y="4150"/>
                    <a:pt x="706" y="4150"/>
                  </a:cubicBezTo>
                  <a:cubicBezTo>
                    <a:pt x="781" y="4150"/>
                    <a:pt x="859" y="4134"/>
                    <a:pt x="938" y="4098"/>
                  </a:cubicBezTo>
                  <a:cubicBezTo>
                    <a:pt x="2387" y="3435"/>
                    <a:pt x="3485" y="1764"/>
                    <a:pt x="4272" y="442"/>
                  </a:cubicBezTo>
                  <a:cubicBezTo>
                    <a:pt x="4393" y="238"/>
                    <a:pt x="4200" y="1"/>
                    <a:pt x="400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6"/>
            <p:cNvSpPr/>
            <p:nvPr/>
          </p:nvSpPr>
          <p:spPr>
            <a:xfrm>
              <a:off x="1818875" y="1224425"/>
              <a:ext cx="137525" cy="138000"/>
            </a:xfrm>
            <a:custGeom>
              <a:rect b="b" l="l" r="r" t="t"/>
              <a:pathLst>
                <a:path extrusionOk="0" h="5520" w="5501">
                  <a:moveTo>
                    <a:pt x="5375" y="1"/>
                  </a:moveTo>
                  <a:cubicBezTo>
                    <a:pt x="5357" y="1"/>
                    <a:pt x="5338" y="6"/>
                    <a:pt x="5320" y="19"/>
                  </a:cubicBezTo>
                  <a:cubicBezTo>
                    <a:pt x="4421" y="629"/>
                    <a:pt x="3735" y="1545"/>
                    <a:pt x="2965" y="2305"/>
                  </a:cubicBezTo>
                  <a:cubicBezTo>
                    <a:pt x="2132" y="3128"/>
                    <a:pt x="952" y="3749"/>
                    <a:pt x="243" y="4657"/>
                  </a:cubicBezTo>
                  <a:cubicBezTo>
                    <a:pt x="1" y="4966"/>
                    <a:pt x="155" y="5520"/>
                    <a:pt x="556" y="5520"/>
                  </a:cubicBezTo>
                  <a:cubicBezTo>
                    <a:pt x="609" y="5520"/>
                    <a:pt x="666" y="5510"/>
                    <a:pt x="727" y="5489"/>
                  </a:cubicBezTo>
                  <a:cubicBezTo>
                    <a:pt x="1835" y="5110"/>
                    <a:pt x="2801" y="3989"/>
                    <a:pt x="3578" y="3150"/>
                  </a:cubicBezTo>
                  <a:cubicBezTo>
                    <a:pt x="4365" y="2299"/>
                    <a:pt x="5228" y="1303"/>
                    <a:pt x="5485" y="145"/>
                  </a:cubicBezTo>
                  <a:cubicBezTo>
                    <a:pt x="5500" y="76"/>
                    <a:pt x="5443" y="1"/>
                    <a:pt x="537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6"/>
            <p:cNvSpPr/>
            <p:nvPr/>
          </p:nvSpPr>
          <p:spPr>
            <a:xfrm>
              <a:off x="2023775" y="1123125"/>
              <a:ext cx="167075" cy="212925"/>
            </a:xfrm>
            <a:custGeom>
              <a:rect b="b" l="l" r="r" t="t"/>
              <a:pathLst>
                <a:path extrusionOk="0" h="8517" w="6683">
                  <a:moveTo>
                    <a:pt x="6262" y="0"/>
                  </a:moveTo>
                  <a:cubicBezTo>
                    <a:pt x="6167" y="0"/>
                    <a:pt x="6072" y="47"/>
                    <a:pt x="6007" y="158"/>
                  </a:cubicBezTo>
                  <a:cubicBezTo>
                    <a:pt x="4438" y="2828"/>
                    <a:pt x="2818" y="5465"/>
                    <a:pt x="453" y="7512"/>
                  </a:cubicBezTo>
                  <a:cubicBezTo>
                    <a:pt x="0" y="7903"/>
                    <a:pt x="424" y="8517"/>
                    <a:pt x="902" y="8517"/>
                  </a:cubicBezTo>
                  <a:cubicBezTo>
                    <a:pt x="1036" y="8517"/>
                    <a:pt x="1173" y="8469"/>
                    <a:pt x="1297" y="8356"/>
                  </a:cubicBezTo>
                  <a:cubicBezTo>
                    <a:pt x="3681" y="6176"/>
                    <a:pt x="5141" y="3338"/>
                    <a:pt x="6558" y="481"/>
                  </a:cubicBezTo>
                  <a:cubicBezTo>
                    <a:pt x="6683" y="229"/>
                    <a:pt x="6473" y="0"/>
                    <a:pt x="626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6"/>
            <p:cNvSpPr/>
            <p:nvPr/>
          </p:nvSpPr>
          <p:spPr>
            <a:xfrm>
              <a:off x="1830775" y="1419400"/>
              <a:ext cx="103450" cy="87400"/>
            </a:xfrm>
            <a:custGeom>
              <a:rect b="b" l="l" r="r" t="t"/>
              <a:pathLst>
                <a:path extrusionOk="0" h="3496" w="4138">
                  <a:moveTo>
                    <a:pt x="3720" y="0"/>
                  </a:moveTo>
                  <a:cubicBezTo>
                    <a:pt x="3649" y="0"/>
                    <a:pt x="3578" y="27"/>
                    <a:pt x="3519" y="90"/>
                  </a:cubicBezTo>
                  <a:cubicBezTo>
                    <a:pt x="2622" y="1049"/>
                    <a:pt x="1457" y="1760"/>
                    <a:pt x="383" y="2502"/>
                  </a:cubicBezTo>
                  <a:cubicBezTo>
                    <a:pt x="229" y="2552"/>
                    <a:pt x="89" y="2692"/>
                    <a:pt x="57" y="2841"/>
                  </a:cubicBezTo>
                  <a:lnTo>
                    <a:pt x="51" y="2871"/>
                  </a:lnTo>
                  <a:cubicBezTo>
                    <a:pt x="1" y="3116"/>
                    <a:pt x="121" y="3432"/>
                    <a:pt x="398" y="3482"/>
                  </a:cubicBezTo>
                  <a:cubicBezTo>
                    <a:pt x="447" y="3491"/>
                    <a:pt x="496" y="3495"/>
                    <a:pt x="545" y="3495"/>
                  </a:cubicBezTo>
                  <a:cubicBezTo>
                    <a:pt x="1183" y="3495"/>
                    <a:pt x="1853" y="2789"/>
                    <a:pt x="2308" y="2430"/>
                  </a:cubicBezTo>
                  <a:cubicBezTo>
                    <a:pt x="3008" y="1875"/>
                    <a:pt x="3524" y="1211"/>
                    <a:pt x="3999" y="461"/>
                  </a:cubicBezTo>
                  <a:cubicBezTo>
                    <a:pt x="4138" y="242"/>
                    <a:pt x="3932" y="0"/>
                    <a:pt x="372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6"/>
            <p:cNvSpPr/>
            <p:nvPr/>
          </p:nvSpPr>
          <p:spPr>
            <a:xfrm>
              <a:off x="2059500" y="1022650"/>
              <a:ext cx="89325" cy="108625"/>
            </a:xfrm>
            <a:custGeom>
              <a:rect b="b" l="l" r="r" t="t"/>
              <a:pathLst>
                <a:path extrusionOk="0" h="4345" w="3573">
                  <a:moveTo>
                    <a:pt x="3144" y="1"/>
                  </a:moveTo>
                  <a:cubicBezTo>
                    <a:pt x="3049" y="1"/>
                    <a:pt x="2954" y="44"/>
                    <a:pt x="2889" y="148"/>
                  </a:cubicBezTo>
                  <a:cubicBezTo>
                    <a:pt x="2141" y="1348"/>
                    <a:pt x="1084" y="2369"/>
                    <a:pt x="266" y="3527"/>
                  </a:cubicBezTo>
                  <a:cubicBezTo>
                    <a:pt x="0" y="3902"/>
                    <a:pt x="386" y="4344"/>
                    <a:pt x="765" y="4344"/>
                  </a:cubicBezTo>
                  <a:cubicBezTo>
                    <a:pt x="890" y="4344"/>
                    <a:pt x="1014" y="4296"/>
                    <a:pt x="1114" y="4181"/>
                  </a:cubicBezTo>
                  <a:cubicBezTo>
                    <a:pt x="2101" y="3049"/>
                    <a:pt x="2668" y="1735"/>
                    <a:pt x="3429" y="464"/>
                  </a:cubicBezTo>
                  <a:cubicBezTo>
                    <a:pt x="3573" y="223"/>
                    <a:pt x="3359" y="1"/>
                    <a:pt x="314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6"/>
            <p:cNvSpPr/>
            <p:nvPr/>
          </p:nvSpPr>
          <p:spPr>
            <a:xfrm>
              <a:off x="2083050" y="1351300"/>
              <a:ext cx="112075" cy="132250"/>
            </a:xfrm>
            <a:custGeom>
              <a:rect b="b" l="l" r="r" t="t"/>
              <a:pathLst>
                <a:path extrusionOk="0" h="5290" w="4483">
                  <a:moveTo>
                    <a:pt x="4071" y="0"/>
                  </a:moveTo>
                  <a:cubicBezTo>
                    <a:pt x="3976" y="0"/>
                    <a:pt x="3878" y="45"/>
                    <a:pt x="3806" y="151"/>
                  </a:cubicBezTo>
                  <a:cubicBezTo>
                    <a:pt x="3248" y="981"/>
                    <a:pt x="2646" y="1789"/>
                    <a:pt x="1990" y="2545"/>
                  </a:cubicBezTo>
                  <a:cubicBezTo>
                    <a:pt x="1422" y="3203"/>
                    <a:pt x="717" y="3775"/>
                    <a:pt x="233" y="4495"/>
                  </a:cubicBezTo>
                  <a:cubicBezTo>
                    <a:pt x="0" y="4842"/>
                    <a:pt x="334" y="5290"/>
                    <a:pt x="698" y="5290"/>
                  </a:cubicBezTo>
                  <a:cubicBezTo>
                    <a:pt x="782" y="5290"/>
                    <a:pt x="868" y="5266"/>
                    <a:pt x="949" y="5210"/>
                  </a:cubicBezTo>
                  <a:cubicBezTo>
                    <a:pt x="2467" y="4171"/>
                    <a:pt x="3570" y="2086"/>
                    <a:pt x="4357" y="475"/>
                  </a:cubicBezTo>
                  <a:cubicBezTo>
                    <a:pt x="4482" y="220"/>
                    <a:pt x="4283" y="0"/>
                    <a:pt x="407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6"/>
            <p:cNvSpPr/>
            <p:nvPr/>
          </p:nvSpPr>
          <p:spPr>
            <a:xfrm>
              <a:off x="1817950" y="1397250"/>
              <a:ext cx="29625" cy="22975"/>
            </a:xfrm>
            <a:custGeom>
              <a:rect b="b" l="l" r="r" t="t"/>
              <a:pathLst>
                <a:path extrusionOk="0" h="919" w="1185">
                  <a:moveTo>
                    <a:pt x="592" y="1"/>
                  </a:moveTo>
                  <a:cubicBezTo>
                    <a:pt x="2" y="1"/>
                    <a:pt x="1" y="919"/>
                    <a:pt x="592" y="919"/>
                  </a:cubicBezTo>
                  <a:cubicBezTo>
                    <a:pt x="1184" y="919"/>
                    <a:pt x="1184" y="1"/>
                    <a:pt x="59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6"/>
            <p:cNvSpPr/>
            <p:nvPr/>
          </p:nvSpPr>
          <p:spPr>
            <a:xfrm>
              <a:off x="1872750" y="1361675"/>
              <a:ext cx="30450" cy="26675"/>
            </a:xfrm>
            <a:custGeom>
              <a:rect b="b" l="l" r="r" t="t"/>
              <a:pathLst>
                <a:path extrusionOk="0" h="1067" w="1218">
                  <a:moveTo>
                    <a:pt x="677" y="0"/>
                  </a:moveTo>
                  <a:cubicBezTo>
                    <a:pt x="498" y="0"/>
                    <a:pt x="334" y="109"/>
                    <a:pt x="241" y="259"/>
                  </a:cubicBezTo>
                  <a:lnTo>
                    <a:pt x="217" y="297"/>
                  </a:lnTo>
                  <a:cubicBezTo>
                    <a:pt x="0" y="649"/>
                    <a:pt x="312" y="1067"/>
                    <a:pt x="668" y="1067"/>
                  </a:cubicBezTo>
                  <a:cubicBezTo>
                    <a:pt x="750" y="1067"/>
                    <a:pt x="834" y="1045"/>
                    <a:pt x="915" y="995"/>
                  </a:cubicBezTo>
                  <a:lnTo>
                    <a:pt x="953" y="971"/>
                  </a:lnTo>
                  <a:cubicBezTo>
                    <a:pt x="1107" y="876"/>
                    <a:pt x="1218" y="707"/>
                    <a:pt x="1212" y="521"/>
                  </a:cubicBezTo>
                  <a:cubicBezTo>
                    <a:pt x="1213" y="510"/>
                    <a:pt x="1212" y="499"/>
                    <a:pt x="1212" y="488"/>
                  </a:cubicBezTo>
                  <a:cubicBezTo>
                    <a:pt x="1206" y="222"/>
                    <a:pt x="991" y="7"/>
                    <a:pt x="724" y="2"/>
                  </a:cubicBezTo>
                  <a:lnTo>
                    <a:pt x="692" y="1"/>
                  </a:lnTo>
                  <a:cubicBezTo>
                    <a:pt x="687" y="1"/>
                    <a:pt x="682" y="0"/>
                    <a:pt x="67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6"/>
            <p:cNvSpPr/>
            <p:nvPr/>
          </p:nvSpPr>
          <p:spPr>
            <a:xfrm>
              <a:off x="1919400" y="1311025"/>
              <a:ext cx="29300" cy="22750"/>
            </a:xfrm>
            <a:custGeom>
              <a:rect b="b" l="l" r="r" t="t"/>
              <a:pathLst>
                <a:path extrusionOk="0" h="910" w="1172">
                  <a:moveTo>
                    <a:pt x="585" y="0"/>
                  </a:moveTo>
                  <a:cubicBezTo>
                    <a:pt x="1" y="0"/>
                    <a:pt x="0" y="910"/>
                    <a:pt x="585" y="910"/>
                  </a:cubicBezTo>
                  <a:cubicBezTo>
                    <a:pt x="1171" y="910"/>
                    <a:pt x="1171" y="0"/>
                    <a:pt x="58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6"/>
            <p:cNvSpPr/>
            <p:nvPr/>
          </p:nvSpPr>
          <p:spPr>
            <a:xfrm>
              <a:off x="1951700" y="1252225"/>
              <a:ext cx="31100" cy="24150"/>
            </a:xfrm>
            <a:custGeom>
              <a:rect b="b" l="l" r="r" t="t"/>
              <a:pathLst>
                <a:path extrusionOk="0" h="966" w="1244">
                  <a:moveTo>
                    <a:pt x="621" y="1"/>
                  </a:moveTo>
                  <a:cubicBezTo>
                    <a:pt x="2" y="1"/>
                    <a:pt x="1" y="965"/>
                    <a:pt x="621" y="965"/>
                  </a:cubicBezTo>
                  <a:cubicBezTo>
                    <a:pt x="1244" y="965"/>
                    <a:pt x="1244" y="1"/>
                    <a:pt x="62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6"/>
            <p:cNvSpPr/>
            <p:nvPr/>
          </p:nvSpPr>
          <p:spPr>
            <a:xfrm>
              <a:off x="1815700" y="1204950"/>
              <a:ext cx="37450" cy="29025"/>
            </a:xfrm>
            <a:custGeom>
              <a:rect b="b" l="l" r="r" t="t"/>
              <a:pathLst>
                <a:path extrusionOk="0" h="1161" w="1498">
                  <a:moveTo>
                    <a:pt x="749" y="0"/>
                  </a:moveTo>
                  <a:cubicBezTo>
                    <a:pt x="2" y="0"/>
                    <a:pt x="1" y="1160"/>
                    <a:pt x="749" y="1160"/>
                  </a:cubicBezTo>
                  <a:cubicBezTo>
                    <a:pt x="1497" y="1160"/>
                    <a:pt x="1497" y="0"/>
                    <a:pt x="74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6"/>
            <p:cNvSpPr/>
            <p:nvPr/>
          </p:nvSpPr>
          <p:spPr>
            <a:xfrm>
              <a:off x="1859250" y="1168300"/>
              <a:ext cx="33350" cy="32575"/>
            </a:xfrm>
            <a:custGeom>
              <a:rect b="b" l="l" r="r" t="t"/>
              <a:pathLst>
                <a:path extrusionOk="0" h="1303" w="1334">
                  <a:moveTo>
                    <a:pt x="667" y="1"/>
                  </a:moveTo>
                  <a:cubicBezTo>
                    <a:pt x="327" y="1"/>
                    <a:pt x="0" y="300"/>
                    <a:pt x="16" y="652"/>
                  </a:cubicBezTo>
                  <a:cubicBezTo>
                    <a:pt x="33" y="1004"/>
                    <a:pt x="302" y="1303"/>
                    <a:pt x="667" y="1303"/>
                  </a:cubicBezTo>
                  <a:cubicBezTo>
                    <a:pt x="1007" y="1303"/>
                    <a:pt x="1334" y="1003"/>
                    <a:pt x="1318" y="652"/>
                  </a:cubicBezTo>
                  <a:cubicBezTo>
                    <a:pt x="1302" y="300"/>
                    <a:pt x="1032" y="1"/>
                    <a:pt x="66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6"/>
            <p:cNvSpPr/>
            <p:nvPr/>
          </p:nvSpPr>
          <p:spPr>
            <a:xfrm>
              <a:off x="1907600" y="1121875"/>
              <a:ext cx="24275" cy="22525"/>
            </a:xfrm>
            <a:custGeom>
              <a:rect b="b" l="l" r="r" t="t"/>
              <a:pathLst>
                <a:path extrusionOk="0" h="901" w="971">
                  <a:moveTo>
                    <a:pt x="436" y="0"/>
                  </a:moveTo>
                  <a:cubicBezTo>
                    <a:pt x="210" y="0"/>
                    <a:pt x="1" y="227"/>
                    <a:pt x="11" y="450"/>
                  </a:cubicBezTo>
                  <a:cubicBezTo>
                    <a:pt x="20" y="672"/>
                    <a:pt x="196" y="900"/>
                    <a:pt x="433" y="900"/>
                  </a:cubicBezTo>
                  <a:cubicBezTo>
                    <a:pt x="442" y="900"/>
                    <a:pt x="451" y="900"/>
                    <a:pt x="460" y="899"/>
                  </a:cubicBezTo>
                  <a:lnTo>
                    <a:pt x="526" y="895"/>
                  </a:lnTo>
                  <a:cubicBezTo>
                    <a:pt x="766" y="878"/>
                    <a:pt x="971" y="702"/>
                    <a:pt x="971" y="450"/>
                  </a:cubicBezTo>
                  <a:cubicBezTo>
                    <a:pt x="971" y="196"/>
                    <a:pt x="766" y="21"/>
                    <a:pt x="526" y="5"/>
                  </a:cubicBezTo>
                  <a:lnTo>
                    <a:pt x="460" y="1"/>
                  </a:lnTo>
                  <a:cubicBezTo>
                    <a:pt x="452" y="0"/>
                    <a:pt x="444" y="0"/>
                    <a:pt x="43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6"/>
            <p:cNvSpPr/>
            <p:nvPr/>
          </p:nvSpPr>
          <p:spPr>
            <a:xfrm>
              <a:off x="1889000" y="1489800"/>
              <a:ext cx="33600" cy="27900"/>
            </a:xfrm>
            <a:custGeom>
              <a:rect b="b" l="l" r="r" t="t"/>
              <a:pathLst>
                <a:path extrusionOk="0" h="1116" w="1344">
                  <a:moveTo>
                    <a:pt x="672" y="1"/>
                  </a:moveTo>
                  <a:cubicBezTo>
                    <a:pt x="257" y="1"/>
                    <a:pt x="1" y="461"/>
                    <a:pt x="204" y="817"/>
                  </a:cubicBezTo>
                  <a:lnTo>
                    <a:pt x="233" y="867"/>
                  </a:lnTo>
                  <a:cubicBezTo>
                    <a:pt x="326" y="1032"/>
                    <a:pt x="499" y="1115"/>
                    <a:pt x="673" y="1115"/>
                  </a:cubicBezTo>
                  <a:cubicBezTo>
                    <a:pt x="846" y="1115"/>
                    <a:pt x="1019" y="1032"/>
                    <a:pt x="1113" y="867"/>
                  </a:cubicBezTo>
                  <a:cubicBezTo>
                    <a:pt x="1123" y="851"/>
                    <a:pt x="1132" y="834"/>
                    <a:pt x="1142" y="817"/>
                  </a:cubicBezTo>
                  <a:cubicBezTo>
                    <a:pt x="1344" y="461"/>
                    <a:pt x="1088" y="1"/>
                    <a:pt x="67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6"/>
            <p:cNvSpPr/>
            <p:nvPr/>
          </p:nvSpPr>
          <p:spPr>
            <a:xfrm>
              <a:off x="2061975" y="1334600"/>
              <a:ext cx="36750" cy="32825"/>
            </a:xfrm>
            <a:custGeom>
              <a:rect b="b" l="l" r="r" t="t"/>
              <a:pathLst>
                <a:path extrusionOk="0" h="1313" w="1470">
                  <a:moveTo>
                    <a:pt x="912" y="1"/>
                  </a:moveTo>
                  <a:cubicBezTo>
                    <a:pt x="782" y="1"/>
                    <a:pt x="653" y="46"/>
                    <a:pt x="563" y="146"/>
                  </a:cubicBezTo>
                  <a:cubicBezTo>
                    <a:pt x="548" y="164"/>
                    <a:pt x="531" y="180"/>
                    <a:pt x="514" y="196"/>
                  </a:cubicBezTo>
                  <a:lnTo>
                    <a:pt x="495" y="208"/>
                  </a:lnTo>
                  <a:cubicBezTo>
                    <a:pt x="375" y="268"/>
                    <a:pt x="289" y="359"/>
                    <a:pt x="224" y="476"/>
                  </a:cubicBezTo>
                  <a:cubicBezTo>
                    <a:pt x="0" y="871"/>
                    <a:pt x="312" y="1313"/>
                    <a:pt x="724" y="1313"/>
                  </a:cubicBezTo>
                  <a:cubicBezTo>
                    <a:pt x="767" y="1313"/>
                    <a:pt x="811" y="1308"/>
                    <a:pt x="856" y="1297"/>
                  </a:cubicBezTo>
                  <a:cubicBezTo>
                    <a:pt x="1165" y="1227"/>
                    <a:pt x="1341" y="931"/>
                    <a:pt x="1416" y="643"/>
                  </a:cubicBezTo>
                  <a:cubicBezTo>
                    <a:pt x="1470" y="432"/>
                    <a:pt x="1382" y="172"/>
                    <a:pt x="1180" y="66"/>
                  </a:cubicBezTo>
                  <a:cubicBezTo>
                    <a:pt x="1100" y="24"/>
                    <a:pt x="1006" y="1"/>
                    <a:pt x="91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6"/>
            <p:cNvSpPr/>
            <p:nvPr/>
          </p:nvSpPr>
          <p:spPr>
            <a:xfrm>
              <a:off x="2102225" y="1294250"/>
              <a:ext cx="33900" cy="33050"/>
            </a:xfrm>
            <a:custGeom>
              <a:rect b="b" l="l" r="r" t="t"/>
              <a:pathLst>
                <a:path extrusionOk="0" h="1322" w="1356">
                  <a:moveTo>
                    <a:pt x="678" y="0"/>
                  </a:moveTo>
                  <a:cubicBezTo>
                    <a:pt x="333" y="0"/>
                    <a:pt x="0" y="304"/>
                    <a:pt x="17" y="661"/>
                  </a:cubicBezTo>
                  <a:cubicBezTo>
                    <a:pt x="34" y="1017"/>
                    <a:pt x="308" y="1321"/>
                    <a:pt x="678" y="1321"/>
                  </a:cubicBezTo>
                  <a:cubicBezTo>
                    <a:pt x="1024" y="1321"/>
                    <a:pt x="1355" y="1017"/>
                    <a:pt x="1338" y="661"/>
                  </a:cubicBezTo>
                  <a:cubicBezTo>
                    <a:pt x="1322" y="304"/>
                    <a:pt x="1049" y="0"/>
                    <a:pt x="67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6"/>
            <p:cNvSpPr/>
            <p:nvPr/>
          </p:nvSpPr>
          <p:spPr>
            <a:xfrm>
              <a:off x="2139625" y="1250800"/>
              <a:ext cx="30525" cy="23675"/>
            </a:xfrm>
            <a:custGeom>
              <a:rect b="b" l="l" r="r" t="t"/>
              <a:pathLst>
                <a:path extrusionOk="0" h="947" w="1221">
                  <a:moveTo>
                    <a:pt x="610" y="0"/>
                  </a:moveTo>
                  <a:cubicBezTo>
                    <a:pt x="1" y="0"/>
                    <a:pt x="1" y="947"/>
                    <a:pt x="610" y="947"/>
                  </a:cubicBezTo>
                  <a:cubicBezTo>
                    <a:pt x="1220" y="947"/>
                    <a:pt x="1219" y="0"/>
                    <a:pt x="61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6"/>
            <p:cNvSpPr/>
            <p:nvPr/>
          </p:nvSpPr>
          <p:spPr>
            <a:xfrm>
              <a:off x="2167100" y="1192475"/>
              <a:ext cx="35325" cy="27425"/>
            </a:xfrm>
            <a:custGeom>
              <a:rect b="b" l="l" r="r" t="t"/>
              <a:pathLst>
                <a:path extrusionOk="0" h="1097" w="1413">
                  <a:moveTo>
                    <a:pt x="706" y="1"/>
                  </a:moveTo>
                  <a:cubicBezTo>
                    <a:pt x="1" y="1"/>
                    <a:pt x="1" y="1096"/>
                    <a:pt x="706" y="1096"/>
                  </a:cubicBezTo>
                  <a:cubicBezTo>
                    <a:pt x="1412" y="1096"/>
                    <a:pt x="1412" y="1"/>
                    <a:pt x="70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6"/>
            <p:cNvSpPr/>
            <p:nvPr/>
          </p:nvSpPr>
          <p:spPr>
            <a:xfrm>
              <a:off x="2070400" y="1156375"/>
              <a:ext cx="32775" cy="27850"/>
            </a:xfrm>
            <a:custGeom>
              <a:rect b="b" l="l" r="r" t="t"/>
              <a:pathLst>
                <a:path extrusionOk="0" h="1114" w="1311">
                  <a:moveTo>
                    <a:pt x="656" y="0"/>
                  </a:moveTo>
                  <a:cubicBezTo>
                    <a:pt x="468" y="0"/>
                    <a:pt x="281" y="87"/>
                    <a:pt x="195" y="262"/>
                  </a:cubicBezTo>
                  <a:cubicBezTo>
                    <a:pt x="191" y="270"/>
                    <a:pt x="187" y="278"/>
                    <a:pt x="182" y="287"/>
                  </a:cubicBezTo>
                  <a:cubicBezTo>
                    <a:pt x="0" y="652"/>
                    <a:pt x="219" y="1113"/>
                    <a:pt x="656" y="1113"/>
                  </a:cubicBezTo>
                  <a:cubicBezTo>
                    <a:pt x="1093" y="1113"/>
                    <a:pt x="1311" y="652"/>
                    <a:pt x="1129" y="287"/>
                  </a:cubicBezTo>
                  <a:lnTo>
                    <a:pt x="1116" y="262"/>
                  </a:lnTo>
                  <a:cubicBezTo>
                    <a:pt x="1030" y="87"/>
                    <a:pt x="843" y="0"/>
                    <a:pt x="65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6"/>
            <p:cNvSpPr/>
            <p:nvPr/>
          </p:nvSpPr>
          <p:spPr>
            <a:xfrm>
              <a:off x="2101075" y="1114500"/>
              <a:ext cx="34775" cy="34975"/>
            </a:xfrm>
            <a:custGeom>
              <a:rect b="b" l="l" r="r" t="t"/>
              <a:pathLst>
                <a:path extrusionOk="0" h="1399" w="1391">
                  <a:moveTo>
                    <a:pt x="754" y="1"/>
                  </a:moveTo>
                  <a:cubicBezTo>
                    <a:pt x="543" y="1"/>
                    <a:pt x="337" y="101"/>
                    <a:pt x="223" y="300"/>
                  </a:cubicBezTo>
                  <a:cubicBezTo>
                    <a:pt x="158" y="415"/>
                    <a:pt x="92" y="527"/>
                    <a:pt x="60" y="656"/>
                  </a:cubicBezTo>
                  <a:cubicBezTo>
                    <a:pt x="1" y="885"/>
                    <a:pt x="84" y="1127"/>
                    <a:pt x="270" y="1271"/>
                  </a:cubicBezTo>
                  <a:cubicBezTo>
                    <a:pt x="369" y="1348"/>
                    <a:pt x="513" y="1398"/>
                    <a:pt x="651" y="1398"/>
                  </a:cubicBezTo>
                  <a:cubicBezTo>
                    <a:pt x="749" y="1398"/>
                    <a:pt x="843" y="1374"/>
                    <a:pt x="920" y="1317"/>
                  </a:cubicBezTo>
                  <a:cubicBezTo>
                    <a:pt x="1025" y="1239"/>
                    <a:pt x="1099" y="1174"/>
                    <a:pt x="1180" y="1067"/>
                  </a:cubicBezTo>
                  <a:lnTo>
                    <a:pt x="1291" y="924"/>
                  </a:lnTo>
                  <a:cubicBezTo>
                    <a:pt x="1381" y="806"/>
                    <a:pt x="1390" y="583"/>
                    <a:pt x="1353" y="447"/>
                  </a:cubicBezTo>
                  <a:cubicBezTo>
                    <a:pt x="1314" y="304"/>
                    <a:pt x="1203" y="149"/>
                    <a:pt x="1069" y="79"/>
                  </a:cubicBezTo>
                  <a:cubicBezTo>
                    <a:pt x="970" y="26"/>
                    <a:pt x="861" y="1"/>
                    <a:pt x="75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6"/>
            <p:cNvSpPr/>
            <p:nvPr/>
          </p:nvSpPr>
          <p:spPr>
            <a:xfrm>
              <a:off x="2146100" y="1066375"/>
              <a:ext cx="30825" cy="23900"/>
            </a:xfrm>
            <a:custGeom>
              <a:rect b="b" l="l" r="r" t="t"/>
              <a:pathLst>
                <a:path extrusionOk="0" h="956" w="1233">
                  <a:moveTo>
                    <a:pt x="616" y="0"/>
                  </a:moveTo>
                  <a:cubicBezTo>
                    <a:pt x="1" y="0"/>
                    <a:pt x="0" y="955"/>
                    <a:pt x="616" y="955"/>
                  </a:cubicBezTo>
                  <a:cubicBezTo>
                    <a:pt x="1233" y="955"/>
                    <a:pt x="1231" y="0"/>
                    <a:pt x="61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6"/>
            <p:cNvSpPr/>
            <p:nvPr/>
          </p:nvSpPr>
          <p:spPr>
            <a:xfrm>
              <a:off x="2133725" y="1472200"/>
              <a:ext cx="29000" cy="22500"/>
            </a:xfrm>
            <a:custGeom>
              <a:rect b="b" l="l" r="r" t="t"/>
              <a:pathLst>
                <a:path extrusionOk="0" h="900" w="1160">
                  <a:moveTo>
                    <a:pt x="581" y="1"/>
                  </a:moveTo>
                  <a:cubicBezTo>
                    <a:pt x="2" y="1"/>
                    <a:pt x="0" y="899"/>
                    <a:pt x="581" y="899"/>
                  </a:cubicBezTo>
                  <a:cubicBezTo>
                    <a:pt x="1159" y="899"/>
                    <a:pt x="1159" y="1"/>
                    <a:pt x="58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6"/>
            <p:cNvSpPr/>
            <p:nvPr/>
          </p:nvSpPr>
          <p:spPr>
            <a:xfrm>
              <a:off x="2165125" y="1424325"/>
              <a:ext cx="32600" cy="25300"/>
            </a:xfrm>
            <a:custGeom>
              <a:rect b="b" l="l" r="r" t="t"/>
              <a:pathLst>
                <a:path extrusionOk="0" h="1012" w="1304">
                  <a:moveTo>
                    <a:pt x="653" y="0"/>
                  </a:moveTo>
                  <a:cubicBezTo>
                    <a:pt x="2" y="0"/>
                    <a:pt x="1" y="1011"/>
                    <a:pt x="653" y="1011"/>
                  </a:cubicBezTo>
                  <a:cubicBezTo>
                    <a:pt x="1304" y="1011"/>
                    <a:pt x="1304" y="0"/>
                    <a:pt x="65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6"/>
            <p:cNvSpPr/>
            <p:nvPr/>
          </p:nvSpPr>
          <p:spPr>
            <a:xfrm>
              <a:off x="2080275" y="1405200"/>
              <a:ext cx="26300" cy="20375"/>
            </a:xfrm>
            <a:custGeom>
              <a:rect b="b" l="l" r="r" t="t"/>
              <a:pathLst>
                <a:path extrusionOk="0" h="815" w="1052">
                  <a:moveTo>
                    <a:pt x="527" y="0"/>
                  </a:moveTo>
                  <a:cubicBezTo>
                    <a:pt x="3" y="0"/>
                    <a:pt x="0" y="814"/>
                    <a:pt x="527" y="814"/>
                  </a:cubicBezTo>
                  <a:cubicBezTo>
                    <a:pt x="1051" y="814"/>
                    <a:pt x="1051" y="0"/>
                    <a:pt x="52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6"/>
            <p:cNvSpPr/>
            <p:nvPr/>
          </p:nvSpPr>
          <p:spPr>
            <a:xfrm>
              <a:off x="2126000" y="1355550"/>
              <a:ext cx="24525" cy="25525"/>
            </a:xfrm>
            <a:custGeom>
              <a:rect b="b" l="l" r="r" t="t"/>
              <a:pathLst>
                <a:path extrusionOk="0" h="1021" w="981">
                  <a:moveTo>
                    <a:pt x="491" y="1"/>
                  </a:moveTo>
                  <a:cubicBezTo>
                    <a:pt x="299" y="1"/>
                    <a:pt x="108" y="114"/>
                    <a:pt x="31" y="341"/>
                  </a:cubicBezTo>
                  <a:cubicBezTo>
                    <a:pt x="9" y="403"/>
                    <a:pt x="1" y="468"/>
                    <a:pt x="4" y="534"/>
                  </a:cubicBezTo>
                  <a:cubicBezTo>
                    <a:pt x="15" y="781"/>
                    <a:pt x="210" y="1021"/>
                    <a:pt x="472" y="1021"/>
                  </a:cubicBezTo>
                  <a:cubicBezTo>
                    <a:pt x="478" y="1021"/>
                    <a:pt x="484" y="1021"/>
                    <a:pt x="491" y="1020"/>
                  </a:cubicBezTo>
                  <a:cubicBezTo>
                    <a:pt x="763" y="1008"/>
                    <a:pt x="965" y="807"/>
                    <a:pt x="977" y="534"/>
                  </a:cubicBezTo>
                  <a:cubicBezTo>
                    <a:pt x="981" y="468"/>
                    <a:pt x="971" y="403"/>
                    <a:pt x="951" y="341"/>
                  </a:cubicBezTo>
                  <a:cubicBezTo>
                    <a:pt x="873" y="114"/>
                    <a:pt x="682" y="1"/>
                    <a:pt x="49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6"/>
            <p:cNvSpPr/>
            <p:nvPr/>
          </p:nvSpPr>
          <p:spPr>
            <a:xfrm>
              <a:off x="1831200" y="1282300"/>
              <a:ext cx="29400" cy="26400"/>
            </a:xfrm>
            <a:custGeom>
              <a:rect b="b" l="l" r="r" t="t"/>
              <a:pathLst>
                <a:path extrusionOk="0" h="1056" w="1176">
                  <a:moveTo>
                    <a:pt x="539" y="0"/>
                  </a:moveTo>
                  <a:cubicBezTo>
                    <a:pt x="414" y="0"/>
                    <a:pt x="292" y="45"/>
                    <a:pt x="199" y="147"/>
                  </a:cubicBezTo>
                  <a:cubicBezTo>
                    <a:pt x="1" y="363"/>
                    <a:pt x="11" y="653"/>
                    <a:pt x="199" y="870"/>
                  </a:cubicBezTo>
                  <a:lnTo>
                    <a:pt x="229" y="906"/>
                  </a:lnTo>
                  <a:cubicBezTo>
                    <a:pt x="316" y="1007"/>
                    <a:pt x="451" y="1055"/>
                    <a:pt x="587" y="1055"/>
                  </a:cubicBezTo>
                  <a:cubicBezTo>
                    <a:pt x="726" y="1055"/>
                    <a:pt x="866" y="1004"/>
                    <a:pt x="957" y="906"/>
                  </a:cubicBezTo>
                  <a:cubicBezTo>
                    <a:pt x="1136" y="710"/>
                    <a:pt x="1175" y="365"/>
                    <a:pt x="958" y="178"/>
                  </a:cubicBezTo>
                  <a:lnTo>
                    <a:pt x="922" y="147"/>
                  </a:lnTo>
                  <a:cubicBezTo>
                    <a:pt x="816" y="55"/>
                    <a:pt x="676" y="0"/>
                    <a:pt x="53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6"/>
            <p:cNvSpPr/>
            <p:nvPr/>
          </p:nvSpPr>
          <p:spPr>
            <a:xfrm>
              <a:off x="1878925" y="1240450"/>
              <a:ext cx="27200" cy="21125"/>
            </a:xfrm>
            <a:custGeom>
              <a:rect b="b" l="l" r="r" t="t"/>
              <a:pathLst>
                <a:path extrusionOk="0" h="845" w="1088">
                  <a:moveTo>
                    <a:pt x="544" y="1"/>
                  </a:moveTo>
                  <a:cubicBezTo>
                    <a:pt x="1" y="1"/>
                    <a:pt x="0" y="844"/>
                    <a:pt x="544" y="844"/>
                  </a:cubicBezTo>
                  <a:cubicBezTo>
                    <a:pt x="1087" y="844"/>
                    <a:pt x="1087" y="1"/>
                    <a:pt x="54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6"/>
            <p:cNvSpPr/>
            <p:nvPr/>
          </p:nvSpPr>
          <p:spPr>
            <a:xfrm>
              <a:off x="1911550" y="1193900"/>
              <a:ext cx="31700" cy="24575"/>
            </a:xfrm>
            <a:custGeom>
              <a:rect b="b" l="l" r="r" t="t"/>
              <a:pathLst>
                <a:path extrusionOk="0" h="983" w="1268">
                  <a:moveTo>
                    <a:pt x="634" y="0"/>
                  </a:moveTo>
                  <a:cubicBezTo>
                    <a:pt x="2" y="0"/>
                    <a:pt x="1" y="983"/>
                    <a:pt x="634" y="983"/>
                  </a:cubicBezTo>
                  <a:cubicBezTo>
                    <a:pt x="1268" y="983"/>
                    <a:pt x="1268" y="0"/>
                    <a:pt x="63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6"/>
            <p:cNvSpPr/>
            <p:nvPr/>
          </p:nvSpPr>
          <p:spPr>
            <a:xfrm>
              <a:off x="1812975" y="1095075"/>
              <a:ext cx="29600" cy="22975"/>
            </a:xfrm>
            <a:custGeom>
              <a:rect b="b" l="l" r="r" t="t"/>
              <a:pathLst>
                <a:path extrusionOk="0" h="919" w="1184">
                  <a:moveTo>
                    <a:pt x="593" y="0"/>
                  </a:moveTo>
                  <a:cubicBezTo>
                    <a:pt x="2" y="0"/>
                    <a:pt x="1" y="918"/>
                    <a:pt x="593" y="918"/>
                  </a:cubicBezTo>
                  <a:cubicBezTo>
                    <a:pt x="1184" y="918"/>
                    <a:pt x="1184" y="0"/>
                    <a:pt x="59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6"/>
            <p:cNvSpPr/>
            <p:nvPr/>
          </p:nvSpPr>
          <p:spPr>
            <a:xfrm>
              <a:off x="1856525" y="1048400"/>
              <a:ext cx="33450" cy="29050"/>
            </a:xfrm>
            <a:custGeom>
              <a:rect b="b" l="l" r="r" t="t"/>
              <a:pathLst>
                <a:path extrusionOk="0" h="1162" w="1338">
                  <a:moveTo>
                    <a:pt x="715" y="0"/>
                  </a:moveTo>
                  <a:cubicBezTo>
                    <a:pt x="666" y="0"/>
                    <a:pt x="618" y="9"/>
                    <a:pt x="571" y="27"/>
                  </a:cubicBezTo>
                  <a:lnTo>
                    <a:pt x="494" y="57"/>
                  </a:lnTo>
                  <a:cubicBezTo>
                    <a:pt x="306" y="133"/>
                    <a:pt x="159" y="245"/>
                    <a:pt x="101" y="450"/>
                  </a:cubicBezTo>
                  <a:cubicBezTo>
                    <a:pt x="1" y="818"/>
                    <a:pt x="286" y="1161"/>
                    <a:pt x="641" y="1161"/>
                  </a:cubicBezTo>
                  <a:cubicBezTo>
                    <a:pt x="690" y="1161"/>
                    <a:pt x="741" y="1155"/>
                    <a:pt x="792" y="1141"/>
                  </a:cubicBezTo>
                  <a:cubicBezTo>
                    <a:pt x="997" y="1084"/>
                    <a:pt x="1110" y="937"/>
                    <a:pt x="1184" y="748"/>
                  </a:cubicBezTo>
                  <a:cubicBezTo>
                    <a:pt x="1195" y="723"/>
                    <a:pt x="1205" y="698"/>
                    <a:pt x="1214" y="672"/>
                  </a:cubicBezTo>
                  <a:cubicBezTo>
                    <a:pt x="1337" y="365"/>
                    <a:pt x="1029" y="0"/>
                    <a:pt x="71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6"/>
            <p:cNvSpPr/>
            <p:nvPr/>
          </p:nvSpPr>
          <p:spPr>
            <a:xfrm>
              <a:off x="2019325" y="1263250"/>
              <a:ext cx="22025" cy="22000"/>
            </a:xfrm>
            <a:custGeom>
              <a:rect b="b" l="l" r="r" t="t"/>
              <a:pathLst>
                <a:path extrusionOk="0" h="880" w="881">
                  <a:moveTo>
                    <a:pt x="441" y="1"/>
                  </a:moveTo>
                  <a:cubicBezTo>
                    <a:pt x="203" y="1"/>
                    <a:pt x="0" y="202"/>
                    <a:pt x="0" y="440"/>
                  </a:cubicBezTo>
                  <a:cubicBezTo>
                    <a:pt x="4" y="682"/>
                    <a:pt x="199" y="877"/>
                    <a:pt x="441" y="880"/>
                  </a:cubicBezTo>
                  <a:cubicBezTo>
                    <a:pt x="679" y="880"/>
                    <a:pt x="881" y="678"/>
                    <a:pt x="881" y="440"/>
                  </a:cubicBezTo>
                  <a:cubicBezTo>
                    <a:pt x="877" y="199"/>
                    <a:pt x="683" y="3"/>
                    <a:pt x="44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6"/>
            <p:cNvSpPr/>
            <p:nvPr/>
          </p:nvSpPr>
          <p:spPr>
            <a:xfrm>
              <a:off x="2054775" y="1219150"/>
              <a:ext cx="30800" cy="23900"/>
            </a:xfrm>
            <a:custGeom>
              <a:rect b="b" l="l" r="r" t="t"/>
              <a:pathLst>
                <a:path extrusionOk="0" h="956" w="1232">
                  <a:moveTo>
                    <a:pt x="617" y="0"/>
                  </a:moveTo>
                  <a:cubicBezTo>
                    <a:pt x="2" y="0"/>
                    <a:pt x="1" y="955"/>
                    <a:pt x="617" y="955"/>
                  </a:cubicBezTo>
                  <a:cubicBezTo>
                    <a:pt x="1232" y="955"/>
                    <a:pt x="1232" y="0"/>
                    <a:pt x="61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6"/>
            <p:cNvSpPr/>
            <p:nvPr/>
          </p:nvSpPr>
          <p:spPr>
            <a:xfrm>
              <a:off x="1808800" y="1065675"/>
              <a:ext cx="109825" cy="103750"/>
            </a:xfrm>
            <a:custGeom>
              <a:rect b="b" l="l" r="r" t="t"/>
              <a:pathLst>
                <a:path extrusionOk="0" h="4150" w="4393">
                  <a:moveTo>
                    <a:pt x="4005" y="0"/>
                  </a:moveTo>
                  <a:cubicBezTo>
                    <a:pt x="3939" y="0"/>
                    <a:pt x="3873" y="28"/>
                    <a:pt x="3819" y="93"/>
                  </a:cubicBezTo>
                  <a:cubicBezTo>
                    <a:pt x="3313" y="708"/>
                    <a:pt x="2761" y="1264"/>
                    <a:pt x="2164" y="1790"/>
                  </a:cubicBezTo>
                  <a:cubicBezTo>
                    <a:pt x="1573" y="2310"/>
                    <a:pt x="874" y="2745"/>
                    <a:pt x="338" y="3320"/>
                  </a:cubicBezTo>
                  <a:cubicBezTo>
                    <a:pt x="1" y="3682"/>
                    <a:pt x="303" y="4149"/>
                    <a:pt x="706" y="4149"/>
                  </a:cubicBezTo>
                  <a:cubicBezTo>
                    <a:pt x="781" y="4149"/>
                    <a:pt x="859" y="4133"/>
                    <a:pt x="938" y="4097"/>
                  </a:cubicBezTo>
                  <a:cubicBezTo>
                    <a:pt x="2387" y="3436"/>
                    <a:pt x="3485" y="1765"/>
                    <a:pt x="4272" y="441"/>
                  </a:cubicBezTo>
                  <a:cubicBezTo>
                    <a:pt x="4393" y="238"/>
                    <a:pt x="4200" y="0"/>
                    <a:pt x="400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6"/>
            <p:cNvSpPr/>
            <p:nvPr/>
          </p:nvSpPr>
          <p:spPr>
            <a:xfrm>
              <a:off x="1818875" y="1215700"/>
              <a:ext cx="137525" cy="138025"/>
            </a:xfrm>
            <a:custGeom>
              <a:rect b="b" l="l" r="r" t="t"/>
              <a:pathLst>
                <a:path extrusionOk="0" h="5521" w="5501">
                  <a:moveTo>
                    <a:pt x="5375" y="1"/>
                  </a:moveTo>
                  <a:cubicBezTo>
                    <a:pt x="5357" y="1"/>
                    <a:pt x="5338" y="6"/>
                    <a:pt x="5320" y="18"/>
                  </a:cubicBezTo>
                  <a:cubicBezTo>
                    <a:pt x="4421" y="629"/>
                    <a:pt x="3735" y="1546"/>
                    <a:pt x="2965" y="2306"/>
                  </a:cubicBezTo>
                  <a:cubicBezTo>
                    <a:pt x="2132" y="3129"/>
                    <a:pt x="952" y="3750"/>
                    <a:pt x="243" y="4657"/>
                  </a:cubicBezTo>
                  <a:cubicBezTo>
                    <a:pt x="1" y="4967"/>
                    <a:pt x="155" y="5521"/>
                    <a:pt x="556" y="5521"/>
                  </a:cubicBezTo>
                  <a:cubicBezTo>
                    <a:pt x="609" y="5521"/>
                    <a:pt x="666" y="5511"/>
                    <a:pt x="727" y="5490"/>
                  </a:cubicBezTo>
                  <a:cubicBezTo>
                    <a:pt x="1835" y="5111"/>
                    <a:pt x="2801" y="3990"/>
                    <a:pt x="3578" y="3151"/>
                  </a:cubicBezTo>
                  <a:cubicBezTo>
                    <a:pt x="4365" y="2300"/>
                    <a:pt x="5228" y="1303"/>
                    <a:pt x="5485" y="145"/>
                  </a:cubicBezTo>
                  <a:cubicBezTo>
                    <a:pt x="5500" y="75"/>
                    <a:pt x="5442" y="1"/>
                    <a:pt x="537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6"/>
            <p:cNvSpPr/>
            <p:nvPr/>
          </p:nvSpPr>
          <p:spPr>
            <a:xfrm>
              <a:off x="2023775" y="1114400"/>
              <a:ext cx="167075" cy="212925"/>
            </a:xfrm>
            <a:custGeom>
              <a:rect b="b" l="l" r="r" t="t"/>
              <a:pathLst>
                <a:path extrusionOk="0" h="8517" w="6683">
                  <a:moveTo>
                    <a:pt x="6263" y="1"/>
                  </a:moveTo>
                  <a:cubicBezTo>
                    <a:pt x="6167" y="1"/>
                    <a:pt x="6072" y="47"/>
                    <a:pt x="6007" y="158"/>
                  </a:cubicBezTo>
                  <a:cubicBezTo>
                    <a:pt x="4438" y="2828"/>
                    <a:pt x="2818" y="5466"/>
                    <a:pt x="453" y="7512"/>
                  </a:cubicBezTo>
                  <a:cubicBezTo>
                    <a:pt x="0" y="7904"/>
                    <a:pt x="424" y="8517"/>
                    <a:pt x="902" y="8517"/>
                  </a:cubicBezTo>
                  <a:cubicBezTo>
                    <a:pt x="1035" y="8517"/>
                    <a:pt x="1173" y="8469"/>
                    <a:pt x="1297" y="8356"/>
                  </a:cubicBezTo>
                  <a:cubicBezTo>
                    <a:pt x="3681" y="6176"/>
                    <a:pt x="5141" y="3339"/>
                    <a:pt x="6558" y="480"/>
                  </a:cubicBezTo>
                  <a:cubicBezTo>
                    <a:pt x="6683" y="228"/>
                    <a:pt x="6474" y="1"/>
                    <a:pt x="626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6"/>
            <p:cNvSpPr/>
            <p:nvPr/>
          </p:nvSpPr>
          <p:spPr>
            <a:xfrm>
              <a:off x="1830775" y="1410675"/>
              <a:ext cx="103450" cy="87400"/>
            </a:xfrm>
            <a:custGeom>
              <a:rect b="b" l="l" r="r" t="t"/>
              <a:pathLst>
                <a:path extrusionOk="0" h="3496" w="4138">
                  <a:moveTo>
                    <a:pt x="3720" y="1"/>
                  </a:moveTo>
                  <a:cubicBezTo>
                    <a:pt x="3649" y="1"/>
                    <a:pt x="3578" y="28"/>
                    <a:pt x="3519" y="91"/>
                  </a:cubicBezTo>
                  <a:cubicBezTo>
                    <a:pt x="2622" y="1049"/>
                    <a:pt x="1457" y="1760"/>
                    <a:pt x="383" y="2503"/>
                  </a:cubicBezTo>
                  <a:cubicBezTo>
                    <a:pt x="229" y="2553"/>
                    <a:pt x="89" y="2691"/>
                    <a:pt x="57" y="2841"/>
                  </a:cubicBezTo>
                  <a:cubicBezTo>
                    <a:pt x="55" y="2851"/>
                    <a:pt x="54" y="2861"/>
                    <a:pt x="51" y="2871"/>
                  </a:cubicBezTo>
                  <a:cubicBezTo>
                    <a:pt x="1" y="3116"/>
                    <a:pt x="121" y="3432"/>
                    <a:pt x="398" y="3483"/>
                  </a:cubicBezTo>
                  <a:cubicBezTo>
                    <a:pt x="447" y="3492"/>
                    <a:pt x="496" y="3496"/>
                    <a:pt x="545" y="3496"/>
                  </a:cubicBezTo>
                  <a:cubicBezTo>
                    <a:pt x="1183" y="3496"/>
                    <a:pt x="1853" y="2790"/>
                    <a:pt x="2308" y="2431"/>
                  </a:cubicBezTo>
                  <a:cubicBezTo>
                    <a:pt x="3008" y="1876"/>
                    <a:pt x="3524" y="1212"/>
                    <a:pt x="3999" y="462"/>
                  </a:cubicBezTo>
                  <a:cubicBezTo>
                    <a:pt x="4138" y="242"/>
                    <a:pt x="3932" y="1"/>
                    <a:pt x="372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6"/>
            <p:cNvSpPr/>
            <p:nvPr/>
          </p:nvSpPr>
          <p:spPr>
            <a:xfrm>
              <a:off x="2059500" y="1013950"/>
              <a:ext cx="89325" cy="108600"/>
            </a:xfrm>
            <a:custGeom>
              <a:rect b="b" l="l" r="r" t="t"/>
              <a:pathLst>
                <a:path extrusionOk="0" h="4344" w="3573">
                  <a:moveTo>
                    <a:pt x="3144" y="0"/>
                  </a:moveTo>
                  <a:cubicBezTo>
                    <a:pt x="3049" y="0"/>
                    <a:pt x="2954" y="43"/>
                    <a:pt x="2889" y="148"/>
                  </a:cubicBezTo>
                  <a:cubicBezTo>
                    <a:pt x="2141" y="1348"/>
                    <a:pt x="1084" y="2367"/>
                    <a:pt x="266" y="3526"/>
                  </a:cubicBezTo>
                  <a:cubicBezTo>
                    <a:pt x="0" y="3901"/>
                    <a:pt x="386" y="4344"/>
                    <a:pt x="765" y="4344"/>
                  </a:cubicBezTo>
                  <a:cubicBezTo>
                    <a:pt x="890" y="4344"/>
                    <a:pt x="1014" y="4296"/>
                    <a:pt x="1114" y="4181"/>
                  </a:cubicBezTo>
                  <a:cubicBezTo>
                    <a:pt x="2101" y="3048"/>
                    <a:pt x="2668" y="1734"/>
                    <a:pt x="3429" y="464"/>
                  </a:cubicBezTo>
                  <a:cubicBezTo>
                    <a:pt x="3573" y="223"/>
                    <a:pt x="3359" y="0"/>
                    <a:pt x="314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6"/>
            <p:cNvSpPr/>
            <p:nvPr/>
          </p:nvSpPr>
          <p:spPr>
            <a:xfrm>
              <a:off x="2083025" y="1342575"/>
              <a:ext cx="112100" cy="132275"/>
            </a:xfrm>
            <a:custGeom>
              <a:rect b="b" l="l" r="r" t="t"/>
              <a:pathLst>
                <a:path extrusionOk="0" h="5291" w="4484">
                  <a:moveTo>
                    <a:pt x="4073" y="1"/>
                  </a:moveTo>
                  <a:cubicBezTo>
                    <a:pt x="3977" y="1"/>
                    <a:pt x="3879" y="46"/>
                    <a:pt x="3807" y="152"/>
                  </a:cubicBezTo>
                  <a:cubicBezTo>
                    <a:pt x="3249" y="982"/>
                    <a:pt x="2647" y="1788"/>
                    <a:pt x="1991" y="2546"/>
                  </a:cubicBezTo>
                  <a:cubicBezTo>
                    <a:pt x="1423" y="3203"/>
                    <a:pt x="718" y="3775"/>
                    <a:pt x="234" y="4495"/>
                  </a:cubicBezTo>
                  <a:cubicBezTo>
                    <a:pt x="1" y="4841"/>
                    <a:pt x="335" y="5290"/>
                    <a:pt x="699" y="5290"/>
                  </a:cubicBezTo>
                  <a:cubicBezTo>
                    <a:pt x="783" y="5290"/>
                    <a:pt x="869" y="5266"/>
                    <a:pt x="950" y="5211"/>
                  </a:cubicBezTo>
                  <a:cubicBezTo>
                    <a:pt x="2468" y="4171"/>
                    <a:pt x="3571" y="2087"/>
                    <a:pt x="4358" y="474"/>
                  </a:cubicBezTo>
                  <a:cubicBezTo>
                    <a:pt x="4483" y="220"/>
                    <a:pt x="4284" y="1"/>
                    <a:pt x="407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6"/>
            <p:cNvSpPr/>
            <p:nvPr/>
          </p:nvSpPr>
          <p:spPr>
            <a:xfrm>
              <a:off x="1817950" y="1388550"/>
              <a:ext cx="29625" cy="22975"/>
            </a:xfrm>
            <a:custGeom>
              <a:rect b="b" l="l" r="r" t="t"/>
              <a:pathLst>
                <a:path extrusionOk="0" h="919" w="1185">
                  <a:moveTo>
                    <a:pt x="592" y="1"/>
                  </a:moveTo>
                  <a:cubicBezTo>
                    <a:pt x="2" y="1"/>
                    <a:pt x="1" y="918"/>
                    <a:pt x="592" y="918"/>
                  </a:cubicBezTo>
                  <a:cubicBezTo>
                    <a:pt x="1184" y="918"/>
                    <a:pt x="1184" y="1"/>
                    <a:pt x="59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6"/>
            <p:cNvSpPr/>
            <p:nvPr/>
          </p:nvSpPr>
          <p:spPr>
            <a:xfrm>
              <a:off x="1872750" y="1352925"/>
              <a:ext cx="30450" cy="26700"/>
            </a:xfrm>
            <a:custGeom>
              <a:rect b="b" l="l" r="r" t="t"/>
              <a:pathLst>
                <a:path extrusionOk="0" h="1068" w="1218">
                  <a:moveTo>
                    <a:pt x="677" y="1"/>
                  </a:moveTo>
                  <a:cubicBezTo>
                    <a:pt x="498" y="1"/>
                    <a:pt x="334" y="111"/>
                    <a:pt x="241" y="259"/>
                  </a:cubicBezTo>
                  <a:lnTo>
                    <a:pt x="217" y="298"/>
                  </a:lnTo>
                  <a:cubicBezTo>
                    <a:pt x="0" y="649"/>
                    <a:pt x="312" y="1068"/>
                    <a:pt x="668" y="1068"/>
                  </a:cubicBezTo>
                  <a:cubicBezTo>
                    <a:pt x="750" y="1068"/>
                    <a:pt x="834" y="1046"/>
                    <a:pt x="915" y="996"/>
                  </a:cubicBezTo>
                  <a:lnTo>
                    <a:pt x="953" y="972"/>
                  </a:lnTo>
                  <a:cubicBezTo>
                    <a:pt x="1107" y="878"/>
                    <a:pt x="1218" y="707"/>
                    <a:pt x="1212" y="521"/>
                  </a:cubicBezTo>
                  <a:cubicBezTo>
                    <a:pt x="1213" y="512"/>
                    <a:pt x="1212" y="501"/>
                    <a:pt x="1212" y="489"/>
                  </a:cubicBezTo>
                  <a:cubicBezTo>
                    <a:pt x="1206" y="222"/>
                    <a:pt x="991" y="7"/>
                    <a:pt x="724" y="2"/>
                  </a:cubicBezTo>
                  <a:lnTo>
                    <a:pt x="692" y="1"/>
                  </a:lnTo>
                  <a:cubicBezTo>
                    <a:pt x="687" y="1"/>
                    <a:pt x="682" y="1"/>
                    <a:pt x="67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6"/>
            <p:cNvSpPr/>
            <p:nvPr/>
          </p:nvSpPr>
          <p:spPr>
            <a:xfrm>
              <a:off x="1919400" y="1302325"/>
              <a:ext cx="29300" cy="22725"/>
            </a:xfrm>
            <a:custGeom>
              <a:rect b="b" l="l" r="r" t="t"/>
              <a:pathLst>
                <a:path extrusionOk="0" h="909" w="1172">
                  <a:moveTo>
                    <a:pt x="585" y="0"/>
                  </a:moveTo>
                  <a:cubicBezTo>
                    <a:pt x="1" y="0"/>
                    <a:pt x="0" y="908"/>
                    <a:pt x="585" y="908"/>
                  </a:cubicBezTo>
                  <a:cubicBezTo>
                    <a:pt x="1171" y="908"/>
                    <a:pt x="1171" y="0"/>
                    <a:pt x="58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6"/>
            <p:cNvSpPr/>
            <p:nvPr/>
          </p:nvSpPr>
          <p:spPr>
            <a:xfrm>
              <a:off x="1951700" y="1243500"/>
              <a:ext cx="31100" cy="24125"/>
            </a:xfrm>
            <a:custGeom>
              <a:rect b="b" l="l" r="r" t="t"/>
              <a:pathLst>
                <a:path extrusionOk="0" h="965" w="1244">
                  <a:moveTo>
                    <a:pt x="621" y="0"/>
                  </a:moveTo>
                  <a:cubicBezTo>
                    <a:pt x="2" y="0"/>
                    <a:pt x="1" y="965"/>
                    <a:pt x="621" y="965"/>
                  </a:cubicBezTo>
                  <a:cubicBezTo>
                    <a:pt x="1244" y="965"/>
                    <a:pt x="1244" y="0"/>
                    <a:pt x="62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6"/>
            <p:cNvSpPr/>
            <p:nvPr/>
          </p:nvSpPr>
          <p:spPr>
            <a:xfrm>
              <a:off x="1815700" y="1196200"/>
              <a:ext cx="37450" cy="29075"/>
            </a:xfrm>
            <a:custGeom>
              <a:rect b="b" l="l" r="r" t="t"/>
              <a:pathLst>
                <a:path extrusionOk="0" h="1163" w="1498">
                  <a:moveTo>
                    <a:pt x="749" y="1"/>
                  </a:moveTo>
                  <a:cubicBezTo>
                    <a:pt x="2" y="1"/>
                    <a:pt x="1" y="1162"/>
                    <a:pt x="749" y="1162"/>
                  </a:cubicBezTo>
                  <a:cubicBezTo>
                    <a:pt x="1497" y="1162"/>
                    <a:pt x="1497" y="1"/>
                    <a:pt x="74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6"/>
            <p:cNvSpPr/>
            <p:nvPr/>
          </p:nvSpPr>
          <p:spPr>
            <a:xfrm>
              <a:off x="1859250" y="1159600"/>
              <a:ext cx="33350" cy="32550"/>
            </a:xfrm>
            <a:custGeom>
              <a:rect b="b" l="l" r="r" t="t"/>
              <a:pathLst>
                <a:path extrusionOk="0" h="1302" w="1334">
                  <a:moveTo>
                    <a:pt x="667" y="1"/>
                  </a:moveTo>
                  <a:cubicBezTo>
                    <a:pt x="327" y="1"/>
                    <a:pt x="0" y="300"/>
                    <a:pt x="16" y="651"/>
                  </a:cubicBezTo>
                  <a:cubicBezTo>
                    <a:pt x="33" y="1002"/>
                    <a:pt x="302" y="1301"/>
                    <a:pt x="667" y="1301"/>
                  </a:cubicBezTo>
                  <a:cubicBezTo>
                    <a:pt x="1007" y="1301"/>
                    <a:pt x="1334" y="1002"/>
                    <a:pt x="1318" y="651"/>
                  </a:cubicBezTo>
                  <a:cubicBezTo>
                    <a:pt x="1302" y="300"/>
                    <a:pt x="1032" y="1"/>
                    <a:pt x="66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6"/>
            <p:cNvSpPr/>
            <p:nvPr/>
          </p:nvSpPr>
          <p:spPr>
            <a:xfrm>
              <a:off x="1907600" y="1113125"/>
              <a:ext cx="24275" cy="22525"/>
            </a:xfrm>
            <a:custGeom>
              <a:rect b="b" l="l" r="r" t="t"/>
              <a:pathLst>
                <a:path extrusionOk="0" h="901" w="971">
                  <a:moveTo>
                    <a:pt x="436" y="1"/>
                  </a:moveTo>
                  <a:cubicBezTo>
                    <a:pt x="210" y="1"/>
                    <a:pt x="1" y="228"/>
                    <a:pt x="11" y="451"/>
                  </a:cubicBezTo>
                  <a:cubicBezTo>
                    <a:pt x="20" y="674"/>
                    <a:pt x="196" y="901"/>
                    <a:pt x="433" y="901"/>
                  </a:cubicBezTo>
                  <a:cubicBezTo>
                    <a:pt x="442" y="901"/>
                    <a:pt x="451" y="901"/>
                    <a:pt x="460" y="900"/>
                  </a:cubicBezTo>
                  <a:lnTo>
                    <a:pt x="526" y="896"/>
                  </a:lnTo>
                  <a:cubicBezTo>
                    <a:pt x="766" y="878"/>
                    <a:pt x="971" y="704"/>
                    <a:pt x="971" y="451"/>
                  </a:cubicBezTo>
                  <a:cubicBezTo>
                    <a:pt x="971" y="196"/>
                    <a:pt x="766" y="23"/>
                    <a:pt x="526" y="6"/>
                  </a:cubicBezTo>
                  <a:lnTo>
                    <a:pt x="460" y="1"/>
                  </a:lnTo>
                  <a:cubicBezTo>
                    <a:pt x="452" y="1"/>
                    <a:pt x="444" y="1"/>
                    <a:pt x="43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6"/>
            <p:cNvSpPr/>
            <p:nvPr/>
          </p:nvSpPr>
          <p:spPr>
            <a:xfrm>
              <a:off x="1889000" y="1481075"/>
              <a:ext cx="33600" cy="27900"/>
            </a:xfrm>
            <a:custGeom>
              <a:rect b="b" l="l" r="r" t="t"/>
              <a:pathLst>
                <a:path extrusionOk="0" h="1116" w="1344">
                  <a:moveTo>
                    <a:pt x="672" y="0"/>
                  </a:moveTo>
                  <a:cubicBezTo>
                    <a:pt x="257" y="0"/>
                    <a:pt x="1" y="460"/>
                    <a:pt x="204" y="818"/>
                  </a:cubicBezTo>
                  <a:lnTo>
                    <a:pt x="233" y="867"/>
                  </a:lnTo>
                  <a:cubicBezTo>
                    <a:pt x="326" y="1033"/>
                    <a:pt x="499" y="1116"/>
                    <a:pt x="673" y="1116"/>
                  </a:cubicBezTo>
                  <a:cubicBezTo>
                    <a:pt x="846" y="1116"/>
                    <a:pt x="1019" y="1033"/>
                    <a:pt x="1113" y="867"/>
                  </a:cubicBezTo>
                  <a:cubicBezTo>
                    <a:pt x="1123" y="850"/>
                    <a:pt x="1132" y="834"/>
                    <a:pt x="1142" y="818"/>
                  </a:cubicBezTo>
                  <a:cubicBezTo>
                    <a:pt x="1344" y="460"/>
                    <a:pt x="1088" y="0"/>
                    <a:pt x="67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6"/>
            <p:cNvSpPr/>
            <p:nvPr/>
          </p:nvSpPr>
          <p:spPr>
            <a:xfrm>
              <a:off x="2061975" y="1325900"/>
              <a:ext cx="36750" cy="32825"/>
            </a:xfrm>
            <a:custGeom>
              <a:rect b="b" l="l" r="r" t="t"/>
              <a:pathLst>
                <a:path extrusionOk="0" h="1313" w="1470">
                  <a:moveTo>
                    <a:pt x="912" y="0"/>
                  </a:moveTo>
                  <a:cubicBezTo>
                    <a:pt x="782" y="0"/>
                    <a:pt x="653" y="45"/>
                    <a:pt x="563" y="145"/>
                  </a:cubicBezTo>
                  <a:cubicBezTo>
                    <a:pt x="548" y="163"/>
                    <a:pt x="531" y="180"/>
                    <a:pt x="514" y="196"/>
                  </a:cubicBezTo>
                  <a:cubicBezTo>
                    <a:pt x="508" y="199"/>
                    <a:pt x="503" y="202"/>
                    <a:pt x="495" y="208"/>
                  </a:cubicBezTo>
                  <a:cubicBezTo>
                    <a:pt x="375" y="268"/>
                    <a:pt x="289" y="359"/>
                    <a:pt x="224" y="476"/>
                  </a:cubicBezTo>
                  <a:cubicBezTo>
                    <a:pt x="0" y="870"/>
                    <a:pt x="312" y="1312"/>
                    <a:pt x="724" y="1312"/>
                  </a:cubicBezTo>
                  <a:cubicBezTo>
                    <a:pt x="767" y="1312"/>
                    <a:pt x="811" y="1307"/>
                    <a:pt x="856" y="1297"/>
                  </a:cubicBezTo>
                  <a:cubicBezTo>
                    <a:pt x="1165" y="1226"/>
                    <a:pt x="1341" y="931"/>
                    <a:pt x="1416" y="641"/>
                  </a:cubicBezTo>
                  <a:cubicBezTo>
                    <a:pt x="1470" y="430"/>
                    <a:pt x="1382" y="172"/>
                    <a:pt x="1180" y="66"/>
                  </a:cubicBezTo>
                  <a:cubicBezTo>
                    <a:pt x="1100" y="23"/>
                    <a:pt x="1006" y="0"/>
                    <a:pt x="91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6"/>
            <p:cNvSpPr/>
            <p:nvPr/>
          </p:nvSpPr>
          <p:spPr>
            <a:xfrm>
              <a:off x="2102225" y="1285525"/>
              <a:ext cx="33900" cy="33050"/>
            </a:xfrm>
            <a:custGeom>
              <a:rect b="b" l="l" r="r" t="t"/>
              <a:pathLst>
                <a:path extrusionOk="0" h="1322" w="1356">
                  <a:moveTo>
                    <a:pt x="678" y="1"/>
                  </a:moveTo>
                  <a:cubicBezTo>
                    <a:pt x="333" y="1"/>
                    <a:pt x="0" y="305"/>
                    <a:pt x="17" y="661"/>
                  </a:cubicBezTo>
                  <a:cubicBezTo>
                    <a:pt x="34" y="1017"/>
                    <a:pt x="308" y="1322"/>
                    <a:pt x="678" y="1322"/>
                  </a:cubicBezTo>
                  <a:cubicBezTo>
                    <a:pt x="1024" y="1322"/>
                    <a:pt x="1355" y="1017"/>
                    <a:pt x="1338" y="661"/>
                  </a:cubicBezTo>
                  <a:cubicBezTo>
                    <a:pt x="1322" y="305"/>
                    <a:pt x="1049" y="1"/>
                    <a:pt x="67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6"/>
            <p:cNvSpPr/>
            <p:nvPr/>
          </p:nvSpPr>
          <p:spPr>
            <a:xfrm>
              <a:off x="2139625" y="1242075"/>
              <a:ext cx="30525" cy="23675"/>
            </a:xfrm>
            <a:custGeom>
              <a:rect b="b" l="l" r="r" t="t"/>
              <a:pathLst>
                <a:path extrusionOk="0" h="947" w="1221">
                  <a:moveTo>
                    <a:pt x="610" y="1"/>
                  </a:moveTo>
                  <a:cubicBezTo>
                    <a:pt x="1" y="1"/>
                    <a:pt x="1" y="946"/>
                    <a:pt x="610" y="946"/>
                  </a:cubicBezTo>
                  <a:cubicBezTo>
                    <a:pt x="1220" y="946"/>
                    <a:pt x="1219" y="1"/>
                    <a:pt x="61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6"/>
            <p:cNvSpPr/>
            <p:nvPr/>
          </p:nvSpPr>
          <p:spPr>
            <a:xfrm>
              <a:off x="2167100" y="1183750"/>
              <a:ext cx="35325" cy="27425"/>
            </a:xfrm>
            <a:custGeom>
              <a:rect b="b" l="l" r="r" t="t"/>
              <a:pathLst>
                <a:path extrusionOk="0" h="1097" w="1413">
                  <a:moveTo>
                    <a:pt x="706" y="0"/>
                  </a:moveTo>
                  <a:cubicBezTo>
                    <a:pt x="1" y="0"/>
                    <a:pt x="1" y="1097"/>
                    <a:pt x="706" y="1097"/>
                  </a:cubicBezTo>
                  <a:cubicBezTo>
                    <a:pt x="1412" y="1097"/>
                    <a:pt x="1412" y="0"/>
                    <a:pt x="70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6"/>
            <p:cNvSpPr/>
            <p:nvPr/>
          </p:nvSpPr>
          <p:spPr>
            <a:xfrm>
              <a:off x="2070400" y="1147675"/>
              <a:ext cx="32775" cy="27825"/>
            </a:xfrm>
            <a:custGeom>
              <a:rect b="b" l="l" r="r" t="t"/>
              <a:pathLst>
                <a:path extrusionOk="0" h="1113" w="1311">
                  <a:moveTo>
                    <a:pt x="656" y="0"/>
                  </a:moveTo>
                  <a:cubicBezTo>
                    <a:pt x="468" y="0"/>
                    <a:pt x="281" y="87"/>
                    <a:pt x="195" y="261"/>
                  </a:cubicBezTo>
                  <a:cubicBezTo>
                    <a:pt x="191" y="270"/>
                    <a:pt x="187" y="278"/>
                    <a:pt x="182" y="287"/>
                  </a:cubicBezTo>
                  <a:cubicBezTo>
                    <a:pt x="0" y="652"/>
                    <a:pt x="219" y="1113"/>
                    <a:pt x="656" y="1113"/>
                  </a:cubicBezTo>
                  <a:cubicBezTo>
                    <a:pt x="1093" y="1113"/>
                    <a:pt x="1311" y="652"/>
                    <a:pt x="1129" y="287"/>
                  </a:cubicBezTo>
                  <a:lnTo>
                    <a:pt x="1116" y="261"/>
                  </a:lnTo>
                  <a:cubicBezTo>
                    <a:pt x="1030" y="87"/>
                    <a:pt x="843" y="0"/>
                    <a:pt x="65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6"/>
            <p:cNvSpPr/>
            <p:nvPr/>
          </p:nvSpPr>
          <p:spPr>
            <a:xfrm>
              <a:off x="2101075" y="1105775"/>
              <a:ext cx="34775" cy="34975"/>
            </a:xfrm>
            <a:custGeom>
              <a:rect b="b" l="l" r="r" t="t"/>
              <a:pathLst>
                <a:path extrusionOk="0" h="1399" w="1391">
                  <a:moveTo>
                    <a:pt x="753" y="1"/>
                  </a:moveTo>
                  <a:cubicBezTo>
                    <a:pt x="542" y="1"/>
                    <a:pt x="337" y="101"/>
                    <a:pt x="223" y="300"/>
                  </a:cubicBezTo>
                  <a:cubicBezTo>
                    <a:pt x="158" y="416"/>
                    <a:pt x="92" y="527"/>
                    <a:pt x="60" y="656"/>
                  </a:cubicBezTo>
                  <a:cubicBezTo>
                    <a:pt x="1" y="885"/>
                    <a:pt x="84" y="1127"/>
                    <a:pt x="270" y="1272"/>
                  </a:cubicBezTo>
                  <a:cubicBezTo>
                    <a:pt x="369" y="1348"/>
                    <a:pt x="513" y="1398"/>
                    <a:pt x="651" y="1398"/>
                  </a:cubicBezTo>
                  <a:cubicBezTo>
                    <a:pt x="749" y="1398"/>
                    <a:pt x="843" y="1374"/>
                    <a:pt x="920" y="1316"/>
                  </a:cubicBezTo>
                  <a:cubicBezTo>
                    <a:pt x="1025" y="1238"/>
                    <a:pt x="1099" y="1173"/>
                    <a:pt x="1180" y="1067"/>
                  </a:cubicBezTo>
                  <a:lnTo>
                    <a:pt x="1291" y="924"/>
                  </a:lnTo>
                  <a:cubicBezTo>
                    <a:pt x="1381" y="807"/>
                    <a:pt x="1390" y="584"/>
                    <a:pt x="1353" y="448"/>
                  </a:cubicBezTo>
                  <a:cubicBezTo>
                    <a:pt x="1314" y="305"/>
                    <a:pt x="1203" y="149"/>
                    <a:pt x="1069" y="79"/>
                  </a:cubicBezTo>
                  <a:cubicBezTo>
                    <a:pt x="970" y="27"/>
                    <a:pt x="861" y="1"/>
                    <a:pt x="75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6"/>
            <p:cNvSpPr/>
            <p:nvPr/>
          </p:nvSpPr>
          <p:spPr>
            <a:xfrm>
              <a:off x="2146100" y="1057650"/>
              <a:ext cx="30825" cy="23900"/>
            </a:xfrm>
            <a:custGeom>
              <a:rect b="b" l="l" r="r" t="t"/>
              <a:pathLst>
                <a:path extrusionOk="0" h="956" w="1233">
                  <a:moveTo>
                    <a:pt x="616" y="1"/>
                  </a:moveTo>
                  <a:cubicBezTo>
                    <a:pt x="1" y="1"/>
                    <a:pt x="0" y="956"/>
                    <a:pt x="616" y="956"/>
                  </a:cubicBezTo>
                  <a:cubicBezTo>
                    <a:pt x="1233" y="956"/>
                    <a:pt x="1231" y="1"/>
                    <a:pt x="61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6"/>
            <p:cNvSpPr/>
            <p:nvPr/>
          </p:nvSpPr>
          <p:spPr>
            <a:xfrm>
              <a:off x="2133725" y="1463500"/>
              <a:ext cx="29000" cy="22475"/>
            </a:xfrm>
            <a:custGeom>
              <a:rect b="b" l="l" r="r" t="t"/>
              <a:pathLst>
                <a:path extrusionOk="0" h="899" w="1160">
                  <a:moveTo>
                    <a:pt x="581" y="1"/>
                  </a:moveTo>
                  <a:cubicBezTo>
                    <a:pt x="2" y="1"/>
                    <a:pt x="0" y="899"/>
                    <a:pt x="581" y="899"/>
                  </a:cubicBezTo>
                  <a:cubicBezTo>
                    <a:pt x="1159" y="899"/>
                    <a:pt x="1159" y="1"/>
                    <a:pt x="58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6"/>
            <p:cNvSpPr/>
            <p:nvPr/>
          </p:nvSpPr>
          <p:spPr>
            <a:xfrm>
              <a:off x="2165125" y="1415600"/>
              <a:ext cx="32600" cy="25325"/>
            </a:xfrm>
            <a:custGeom>
              <a:rect b="b" l="l" r="r" t="t"/>
              <a:pathLst>
                <a:path extrusionOk="0" h="1013" w="1304">
                  <a:moveTo>
                    <a:pt x="653" y="1"/>
                  </a:moveTo>
                  <a:cubicBezTo>
                    <a:pt x="2" y="1"/>
                    <a:pt x="1" y="1012"/>
                    <a:pt x="653" y="1012"/>
                  </a:cubicBezTo>
                  <a:cubicBezTo>
                    <a:pt x="1304" y="1012"/>
                    <a:pt x="1304" y="1"/>
                    <a:pt x="65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6"/>
            <p:cNvSpPr/>
            <p:nvPr/>
          </p:nvSpPr>
          <p:spPr>
            <a:xfrm>
              <a:off x="2080275" y="1396475"/>
              <a:ext cx="26300" cy="20400"/>
            </a:xfrm>
            <a:custGeom>
              <a:rect b="b" l="l" r="r" t="t"/>
              <a:pathLst>
                <a:path extrusionOk="0" h="816" w="1052">
                  <a:moveTo>
                    <a:pt x="527" y="1"/>
                  </a:moveTo>
                  <a:cubicBezTo>
                    <a:pt x="3" y="1"/>
                    <a:pt x="0" y="815"/>
                    <a:pt x="527" y="815"/>
                  </a:cubicBezTo>
                  <a:cubicBezTo>
                    <a:pt x="1051" y="815"/>
                    <a:pt x="1051" y="1"/>
                    <a:pt x="52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6"/>
            <p:cNvSpPr/>
            <p:nvPr/>
          </p:nvSpPr>
          <p:spPr>
            <a:xfrm>
              <a:off x="2126000" y="1346850"/>
              <a:ext cx="24525" cy="25525"/>
            </a:xfrm>
            <a:custGeom>
              <a:rect b="b" l="l" r="r" t="t"/>
              <a:pathLst>
                <a:path extrusionOk="0" h="1021" w="981">
                  <a:moveTo>
                    <a:pt x="490" y="0"/>
                  </a:moveTo>
                  <a:cubicBezTo>
                    <a:pt x="299" y="0"/>
                    <a:pt x="108" y="113"/>
                    <a:pt x="31" y="340"/>
                  </a:cubicBezTo>
                  <a:cubicBezTo>
                    <a:pt x="10" y="402"/>
                    <a:pt x="1" y="468"/>
                    <a:pt x="4" y="532"/>
                  </a:cubicBezTo>
                  <a:cubicBezTo>
                    <a:pt x="15" y="781"/>
                    <a:pt x="210" y="1020"/>
                    <a:pt x="472" y="1020"/>
                  </a:cubicBezTo>
                  <a:cubicBezTo>
                    <a:pt x="478" y="1020"/>
                    <a:pt x="484" y="1020"/>
                    <a:pt x="491" y="1020"/>
                  </a:cubicBezTo>
                  <a:cubicBezTo>
                    <a:pt x="763" y="1007"/>
                    <a:pt x="965" y="806"/>
                    <a:pt x="977" y="532"/>
                  </a:cubicBezTo>
                  <a:cubicBezTo>
                    <a:pt x="981" y="468"/>
                    <a:pt x="971" y="402"/>
                    <a:pt x="951" y="340"/>
                  </a:cubicBezTo>
                  <a:cubicBezTo>
                    <a:pt x="873" y="114"/>
                    <a:pt x="682" y="0"/>
                    <a:pt x="49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6"/>
            <p:cNvSpPr/>
            <p:nvPr/>
          </p:nvSpPr>
          <p:spPr>
            <a:xfrm>
              <a:off x="1831200" y="1273600"/>
              <a:ext cx="29400" cy="26400"/>
            </a:xfrm>
            <a:custGeom>
              <a:rect b="b" l="l" r="r" t="t"/>
              <a:pathLst>
                <a:path extrusionOk="0" h="1056" w="1176">
                  <a:moveTo>
                    <a:pt x="538" y="0"/>
                  </a:moveTo>
                  <a:cubicBezTo>
                    <a:pt x="414" y="0"/>
                    <a:pt x="292" y="45"/>
                    <a:pt x="199" y="146"/>
                  </a:cubicBezTo>
                  <a:cubicBezTo>
                    <a:pt x="1" y="362"/>
                    <a:pt x="11" y="653"/>
                    <a:pt x="199" y="871"/>
                  </a:cubicBezTo>
                  <a:lnTo>
                    <a:pt x="229" y="905"/>
                  </a:lnTo>
                  <a:cubicBezTo>
                    <a:pt x="316" y="1006"/>
                    <a:pt x="451" y="1055"/>
                    <a:pt x="588" y="1055"/>
                  </a:cubicBezTo>
                  <a:cubicBezTo>
                    <a:pt x="727" y="1055"/>
                    <a:pt x="866" y="1004"/>
                    <a:pt x="957" y="905"/>
                  </a:cubicBezTo>
                  <a:cubicBezTo>
                    <a:pt x="1136" y="711"/>
                    <a:pt x="1175" y="365"/>
                    <a:pt x="958" y="176"/>
                  </a:cubicBezTo>
                  <a:lnTo>
                    <a:pt x="922" y="146"/>
                  </a:lnTo>
                  <a:cubicBezTo>
                    <a:pt x="816" y="55"/>
                    <a:pt x="676" y="0"/>
                    <a:pt x="53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6"/>
            <p:cNvSpPr/>
            <p:nvPr/>
          </p:nvSpPr>
          <p:spPr>
            <a:xfrm>
              <a:off x="1878925" y="1231750"/>
              <a:ext cx="27200" cy="21075"/>
            </a:xfrm>
            <a:custGeom>
              <a:rect b="b" l="l" r="r" t="t"/>
              <a:pathLst>
                <a:path extrusionOk="0" h="843" w="1088">
                  <a:moveTo>
                    <a:pt x="544" y="1"/>
                  </a:moveTo>
                  <a:cubicBezTo>
                    <a:pt x="1" y="1"/>
                    <a:pt x="0" y="843"/>
                    <a:pt x="544" y="843"/>
                  </a:cubicBezTo>
                  <a:cubicBezTo>
                    <a:pt x="1087" y="843"/>
                    <a:pt x="1087" y="1"/>
                    <a:pt x="54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6"/>
            <p:cNvSpPr/>
            <p:nvPr/>
          </p:nvSpPr>
          <p:spPr>
            <a:xfrm>
              <a:off x="1911550" y="1185150"/>
              <a:ext cx="31700" cy="24625"/>
            </a:xfrm>
            <a:custGeom>
              <a:rect b="b" l="l" r="r" t="t"/>
              <a:pathLst>
                <a:path extrusionOk="0" h="985" w="1268">
                  <a:moveTo>
                    <a:pt x="634" y="1"/>
                  </a:moveTo>
                  <a:cubicBezTo>
                    <a:pt x="2" y="1"/>
                    <a:pt x="1" y="984"/>
                    <a:pt x="634" y="984"/>
                  </a:cubicBezTo>
                  <a:cubicBezTo>
                    <a:pt x="1268" y="984"/>
                    <a:pt x="1268" y="1"/>
                    <a:pt x="63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6"/>
            <p:cNvSpPr/>
            <p:nvPr/>
          </p:nvSpPr>
          <p:spPr>
            <a:xfrm>
              <a:off x="1812975" y="1086375"/>
              <a:ext cx="29600" cy="22950"/>
            </a:xfrm>
            <a:custGeom>
              <a:rect b="b" l="l" r="r" t="t"/>
              <a:pathLst>
                <a:path extrusionOk="0" h="918" w="1184">
                  <a:moveTo>
                    <a:pt x="593" y="0"/>
                  </a:moveTo>
                  <a:cubicBezTo>
                    <a:pt x="2" y="0"/>
                    <a:pt x="1" y="918"/>
                    <a:pt x="593" y="918"/>
                  </a:cubicBezTo>
                  <a:cubicBezTo>
                    <a:pt x="1184" y="918"/>
                    <a:pt x="1184" y="0"/>
                    <a:pt x="59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6"/>
            <p:cNvSpPr/>
            <p:nvPr/>
          </p:nvSpPr>
          <p:spPr>
            <a:xfrm>
              <a:off x="1856525" y="1039675"/>
              <a:ext cx="33450" cy="29025"/>
            </a:xfrm>
            <a:custGeom>
              <a:rect b="b" l="l" r="r" t="t"/>
              <a:pathLst>
                <a:path extrusionOk="0" h="1161" w="1338">
                  <a:moveTo>
                    <a:pt x="716" y="0"/>
                  </a:moveTo>
                  <a:cubicBezTo>
                    <a:pt x="667" y="0"/>
                    <a:pt x="618" y="9"/>
                    <a:pt x="571" y="28"/>
                  </a:cubicBezTo>
                  <a:lnTo>
                    <a:pt x="494" y="58"/>
                  </a:lnTo>
                  <a:cubicBezTo>
                    <a:pt x="306" y="133"/>
                    <a:pt x="159" y="245"/>
                    <a:pt x="101" y="450"/>
                  </a:cubicBezTo>
                  <a:cubicBezTo>
                    <a:pt x="1" y="819"/>
                    <a:pt x="286" y="1161"/>
                    <a:pt x="641" y="1161"/>
                  </a:cubicBezTo>
                  <a:cubicBezTo>
                    <a:pt x="690" y="1161"/>
                    <a:pt x="741" y="1154"/>
                    <a:pt x="792" y="1140"/>
                  </a:cubicBezTo>
                  <a:cubicBezTo>
                    <a:pt x="997" y="1084"/>
                    <a:pt x="1110" y="936"/>
                    <a:pt x="1184" y="749"/>
                  </a:cubicBezTo>
                  <a:cubicBezTo>
                    <a:pt x="1195" y="724"/>
                    <a:pt x="1205" y="697"/>
                    <a:pt x="1214" y="672"/>
                  </a:cubicBezTo>
                  <a:cubicBezTo>
                    <a:pt x="1337" y="365"/>
                    <a:pt x="1030" y="0"/>
                    <a:pt x="71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6"/>
            <p:cNvSpPr/>
            <p:nvPr/>
          </p:nvSpPr>
          <p:spPr>
            <a:xfrm>
              <a:off x="2019325" y="1254525"/>
              <a:ext cx="22025" cy="22025"/>
            </a:xfrm>
            <a:custGeom>
              <a:rect b="b" l="l" r="r" t="t"/>
              <a:pathLst>
                <a:path extrusionOk="0" h="881" w="881">
                  <a:moveTo>
                    <a:pt x="441" y="0"/>
                  </a:moveTo>
                  <a:cubicBezTo>
                    <a:pt x="203" y="0"/>
                    <a:pt x="0" y="202"/>
                    <a:pt x="0" y="440"/>
                  </a:cubicBezTo>
                  <a:cubicBezTo>
                    <a:pt x="4" y="682"/>
                    <a:pt x="199" y="877"/>
                    <a:pt x="441" y="880"/>
                  </a:cubicBezTo>
                  <a:cubicBezTo>
                    <a:pt x="679" y="880"/>
                    <a:pt x="881" y="677"/>
                    <a:pt x="881" y="440"/>
                  </a:cubicBezTo>
                  <a:cubicBezTo>
                    <a:pt x="877" y="198"/>
                    <a:pt x="683" y="4"/>
                    <a:pt x="44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6"/>
            <p:cNvSpPr/>
            <p:nvPr/>
          </p:nvSpPr>
          <p:spPr>
            <a:xfrm>
              <a:off x="2054775" y="1210400"/>
              <a:ext cx="30800" cy="23900"/>
            </a:xfrm>
            <a:custGeom>
              <a:rect b="b" l="l" r="r" t="t"/>
              <a:pathLst>
                <a:path extrusionOk="0" h="956" w="1232">
                  <a:moveTo>
                    <a:pt x="617" y="1"/>
                  </a:moveTo>
                  <a:cubicBezTo>
                    <a:pt x="2" y="1"/>
                    <a:pt x="1" y="956"/>
                    <a:pt x="617" y="956"/>
                  </a:cubicBezTo>
                  <a:cubicBezTo>
                    <a:pt x="1232" y="956"/>
                    <a:pt x="1232" y="1"/>
                    <a:pt x="61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6"/>
            <p:cNvSpPr/>
            <p:nvPr/>
          </p:nvSpPr>
          <p:spPr>
            <a:xfrm>
              <a:off x="2173125" y="1295550"/>
              <a:ext cx="19950" cy="15500"/>
            </a:xfrm>
            <a:custGeom>
              <a:rect b="b" l="l" r="r" t="t"/>
              <a:pathLst>
                <a:path extrusionOk="0" h="620" w="798">
                  <a:moveTo>
                    <a:pt x="399" y="1"/>
                  </a:moveTo>
                  <a:cubicBezTo>
                    <a:pt x="1" y="1"/>
                    <a:pt x="0" y="619"/>
                    <a:pt x="399" y="619"/>
                  </a:cubicBezTo>
                  <a:cubicBezTo>
                    <a:pt x="798" y="619"/>
                    <a:pt x="796" y="1"/>
                    <a:pt x="39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6"/>
            <p:cNvSpPr/>
            <p:nvPr/>
          </p:nvSpPr>
          <p:spPr>
            <a:xfrm>
              <a:off x="2177650" y="1247900"/>
              <a:ext cx="20825" cy="16150"/>
            </a:xfrm>
            <a:custGeom>
              <a:rect b="b" l="l" r="r" t="t"/>
              <a:pathLst>
                <a:path extrusionOk="0" h="646" w="833">
                  <a:moveTo>
                    <a:pt x="417" y="1"/>
                  </a:moveTo>
                  <a:cubicBezTo>
                    <a:pt x="2" y="1"/>
                    <a:pt x="1" y="646"/>
                    <a:pt x="417" y="646"/>
                  </a:cubicBezTo>
                  <a:cubicBezTo>
                    <a:pt x="833" y="646"/>
                    <a:pt x="833" y="1"/>
                    <a:pt x="41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6"/>
            <p:cNvSpPr/>
            <p:nvPr/>
          </p:nvSpPr>
          <p:spPr>
            <a:xfrm>
              <a:off x="2084275" y="1198225"/>
              <a:ext cx="10850" cy="8450"/>
            </a:xfrm>
            <a:custGeom>
              <a:rect b="b" l="l" r="r" t="t"/>
              <a:pathLst>
                <a:path extrusionOk="0" h="338" w="434">
                  <a:moveTo>
                    <a:pt x="218" y="0"/>
                  </a:moveTo>
                  <a:cubicBezTo>
                    <a:pt x="0" y="0"/>
                    <a:pt x="0" y="338"/>
                    <a:pt x="218" y="338"/>
                  </a:cubicBezTo>
                  <a:cubicBezTo>
                    <a:pt x="434" y="338"/>
                    <a:pt x="434" y="0"/>
                    <a:pt x="21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6"/>
            <p:cNvSpPr/>
            <p:nvPr/>
          </p:nvSpPr>
          <p:spPr>
            <a:xfrm>
              <a:off x="1970925" y="1290525"/>
              <a:ext cx="23350" cy="18100"/>
            </a:xfrm>
            <a:custGeom>
              <a:rect b="b" l="l" r="r" t="t"/>
              <a:pathLst>
                <a:path extrusionOk="0" h="724" w="934">
                  <a:moveTo>
                    <a:pt x="467" y="0"/>
                  </a:moveTo>
                  <a:cubicBezTo>
                    <a:pt x="1" y="0"/>
                    <a:pt x="0" y="723"/>
                    <a:pt x="467" y="723"/>
                  </a:cubicBezTo>
                  <a:cubicBezTo>
                    <a:pt x="933" y="723"/>
                    <a:pt x="933" y="0"/>
                    <a:pt x="46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6"/>
            <p:cNvSpPr/>
            <p:nvPr/>
          </p:nvSpPr>
          <p:spPr>
            <a:xfrm>
              <a:off x="1909575" y="1373425"/>
              <a:ext cx="21525" cy="16675"/>
            </a:xfrm>
            <a:custGeom>
              <a:rect b="b" l="l" r="r" t="t"/>
              <a:pathLst>
                <a:path extrusionOk="0" h="667" w="861">
                  <a:moveTo>
                    <a:pt x="430" y="0"/>
                  </a:moveTo>
                  <a:cubicBezTo>
                    <a:pt x="2" y="0"/>
                    <a:pt x="0" y="667"/>
                    <a:pt x="430" y="667"/>
                  </a:cubicBezTo>
                  <a:cubicBezTo>
                    <a:pt x="860" y="667"/>
                    <a:pt x="860" y="0"/>
                    <a:pt x="43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6"/>
            <p:cNvSpPr/>
            <p:nvPr/>
          </p:nvSpPr>
          <p:spPr>
            <a:xfrm>
              <a:off x="1846950" y="1426250"/>
              <a:ext cx="21025" cy="19350"/>
            </a:xfrm>
            <a:custGeom>
              <a:rect b="b" l="l" r="r" t="t"/>
              <a:pathLst>
                <a:path extrusionOk="0" h="774" w="841">
                  <a:moveTo>
                    <a:pt x="444" y="0"/>
                  </a:moveTo>
                  <a:cubicBezTo>
                    <a:pt x="314" y="0"/>
                    <a:pt x="183" y="68"/>
                    <a:pt x="131" y="226"/>
                  </a:cubicBezTo>
                  <a:cubicBezTo>
                    <a:pt x="114" y="276"/>
                    <a:pt x="97" y="325"/>
                    <a:pt x="80" y="375"/>
                  </a:cubicBezTo>
                  <a:cubicBezTo>
                    <a:pt x="0" y="616"/>
                    <a:pt x="198" y="774"/>
                    <a:pt x="396" y="774"/>
                  </a:cubicBezTo>
                  <a:cubicBezTo>
                    <a:pt x="527" y="774"/>
                    <a:pt x="657" y="706"/>
                    <a:pt x="710" y="549"/>
                  </a:cubicBezTo>
                  <a:cubicBezTo>
                    <a:pt x="727" y="498"/>
                    <a:pt x="743" y="449"/>
                    <a:pt x="760" y="399"/>
                  </a:cubicBezTo>
                  <a:cubicBezTo>
                    <a:pt x="841" y="158"/>
                    <a:pt x="643" y="0"/>
                    <a:pt x="44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6"/>
            <p:cNvSpPr/>
            <p:nvPr/>
          </p:nvSpPr>
          <p:spPr>
            <a:xfrm>
              <a:off x="1804625" y="1280725"/>
              <a:ext cx="19725" cy="15275"/>
            </a:xfrm>
            <a:custGeom>
              <a:rect b="b" l="l" r="r" t="t"/>
              <a:pathLst>
                <a:path extrusionOk="0" h="611" w="789">
                  <a:moveTo>
                    <a:pt x="395" y="1"/>
                  </a:moveTo>
                  <a:cubicBezTo>
                    <a:pt x="2" y="1"/>
                    <a:pt x="1" y="611"/>
                    <a:pt x="395" y="611"/>
                  </a:cubicBezTo>
                  <a:cubicBezTo>
                    <a:pt x="789" y="611"/>
                    <a:pt x="789" y="1"/>
                    <a:pt x="39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6"/>
            <p:cNvSpPr/>
            <p:nvPr/>
          </p:nvSpPr>
          <p:spPr>
            <a:xfrm>
              <a:off x="1846975" y="1222175"/>
              <a:ext cx="19725" cy="15300"/>
            </a:xfrm>
            <a:custGeom>
              <a:rect b="b" l="l" r="r" t="t"/>
              <a:pathLst>
                <a:path extrusionOk="0" h="612" w="789">
                  <a:moveTo>
                    <a:pt x="394" y="1"/>
                  </a:moveTo>
                  <a:cubicBezTo>
                    <a:pt x="1" y="1"/>
                    <a:pt x="0" y="612"/>
                    <a:pt x="394" y="612"/>
                  </a:cubicBezTo>
                  <a:cubicBezTo>
                    <a:pt x="788" y="612"/>
                    <a:pt x="788" y="1"/>
                    <a:pt x="39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6"/>
            <p:cNvSpPr/>
            <p:nvPr/>
          </p:nvSpPr>
          <p:spPr>
            <a:xfrm>
              <a:off x="1831600" y="1052475"/>
              <a:ext cx="20600" cy="16000"/>
            </a:xfrm>
            <a:custGeom>
              <a:rect b="b" l="l" r="r" t="t"/>
              <a:pathLst>
                <a:path extrusionOk="0" h="640" w="824">
                  <a:moveTo>
                    <a:pt x="412" y="0"/>
                  </a:moveTo>
                  <a:cubicBezTo>
                    <a:pt x="0" y="0"/>
                    <a:pt x="0" y="639"/>
                    <a:pt x="412" y="639"/>
                  </a:cubicBezTo>
                  <a:cubicBezTo>
                    <a:pt x="823" y="639"/>
                    <a:pt x="823" y="0"/>
                    <a:pt x="41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6"/>
            <p:cNvSpPr/>
            <p:nvPr/>
          </p:nvSpPr>
          <p:spPr>
            <a:xfrm>
              <a:off x="2094000" y="1367275"/>
              <a:ext cx="21275" cy="16525"/>
            </a:xfrm>
            <a:custGeom>
              <a:rect b="b" l="l" r="r" t="t"/>
              <a:pathLst>
                <a:path extrusionOk="0" h="661" w="851">
                  <a:moveTo>
                    <a:pt x="426" y="0"/>
                  </a:moveTo>
                  <a:cubicBezTo>
                    <a:pt x="2" y="0"/>
                    <a:pt x="0" y="661"/>
                    <a:pt x="426" y="661"/>
                  </a:cubicBezTo>
                  <a:cubicBezTo>
                    <a:pt x="851" y="661"/>
                    <a:pt x="851" y="0"/>
                    <a:pt x="42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3" name="Google Shape;6613;p66"/>
          <p:cNvGrpSpPr/>
          <p:nvPr/>
        </p:nvGrpSpPr>
        <p:grpSpPr>
          <a:xfrm>
            <a:off x="715390" y="2248525"/>
            <a:ext cx="534275" cy="583450"/>
            <a:chOff x="1139950" y="1028125"/>
            <a:chExt cx="534275" cy="583450"/>
          </a:xfrm>
        </p:grpSpPr>
        <p:sp>
          <p:nvSpPr>
            <p:cNvPr id="6614" name="Google Shape;6614;p66"/>
            <p:cNvSpPr/>
            <p:nvPr/>
          </p:nvSpPr>
          <p:spPr>
            <a:xfrm>
              <a:off x="1182725" y="1052675"/>
              <a:ext cx="491500" cy="558900"/>
            </a:xfrm>
            <a:custGeom>
              <a:rect b="b" l="l" r="r" t="t"/>
              <a:pathLst>
                <a:path extrusionOk="0" h="22356" w="19660">
                  <a:moveTo>
                    <a:pt x="17840" y="3424"/>
                  </a:moveTo>
                  <a:lnTo>
                    <a:pt x="17840" y="3426"/>
                  </a:lnTo>
                  <a:lnTo>
                    <a:pt x="17840" y="3426"/>
                  </a:lnTo>
                  <a:cubicBezTo>
                    <a:pt x="17840" y="3425"/>
                    <a:pt x="17840" y="3424"/>
                    <a:pt x="17840" y="3424"/>
                  </a:cubicBezTo>
                  <a:close/>
                  <a:moveTo>
                    <a:pt x="17813" y="4007"/>
                  </a:moveTo>
                  <a:lnTo>
                    <a:pt x="17813" y="4010"/>
                  </a:lnTo>
                  <a:cubicBezTo>
                    <a:pt x="17808" y="4033"/>
                    <a:pt x="17802" y="4057"/>
                    <a:pt x="17796" y="4081"/>
                  </a:cubicBezTo>
                  <a:cubicBezTo>
                    <a:pt x="17801" y="4057"/>
                    <a:pt x="17808" y="4031"/>
                    <a:pt x="17813" y="4007"/>
                  </a:cubicBezTo>
                  <a:close/>
                  <a:moveTo>
                    <a:pt x="17623" y="4569"/>
                  </a:moveTo>
                  <a:cubicBezTo>
                    <a:pt x="17615" y="4585"/>
                    <a:pt x="17607" y="4601"/>
                    <a:pt x="17598" y="4616"/>
                  </a:cubicBezTo>
                  <a:cubicBezTo>
                    <a:pt x="17606" y="4601"/>
                    <a:pt x="17615" y="4585"/>
                    <a:pt x="17623" y="4569"/>
                  </a:cubicBezTo>
                  <a:close/>
                  <a:moveTo>
                    <a:pt x="7886" y="8940"/>
                  </a:moveTo>
                  <a:cubicBezTo>
                    <a:pt x="7880" y="8963"/>
                    <a:pt x="7878" y="8988"/>
                    <a:pt x="7872" y="9011"/>
                  </a:cubicBezTo>
                  <a:cubicBezTo>
                    <a:pt x="7870" y="9021"/>
                    <a:pt x="7866" y="9031"/>
                    <a:pt x="7864" y="9041"/>
                  </a:cubicBezTo>
                  <a:cubicBezTo>
                    <a:pt x="7871" y="9007"/>
                    <a:pt x="7877" y="8974"/>
                    <a:pt x="7886" y="8940"/>
                  </a:cubicBezTo>
                  <a:close/>
                  <a:moveTo>
                    <a:pt x="7847" y="9120"/>
                  </a:moveTo>
                  <a:cubicBezTo>
                    <a:pt x="7842" y="9148"/>
                    <a:pt x="7840" y="9175"/>
                    <a:pt x="7835" y="9202"/>
                  </a:cubicBezTo>
                  <a:lnTo>
                    <a:pt x="7834" y="9202"/>
                  </a:lnTo>
                  <a:cubicBezTo>
                    <a:pt x="7830" y="9224"/>
                    <a:pt x="7824" y="9246"/>
                    <a:pt x="7820" y="9268"/>
                  </a:cubicBezTo>
                  <a:lnTo>
                    <a:pt x="7820" y="9268"/>
                  </a:lnTo>
                  <a:cubicBezTo>
                    <a:pt x="7828" y="9218"/>
                    <a:pt x="7837" y="9169"/>
                    <a:pt x="7847" y="9120"/>
                  </a:cubicBezTo>
                  <a:close/>
                  <a:moveTo>
                    <a:pt x="7806" y="9375"/>
                  </a:moveTo>
                  <a:cubicBezTo>
                    <a:pt x="7805" y="9383"/>
                    <a:pt x="7804" y="9392"/>
                    <a:pt x="7804" y="9400"/>
                  </a:cubicBezTo>
                  <a:cubicBezTo>
                    <a:pt x="7801" y="9422"/>
                    <a:pt x="7796" y="9442"/>
                    <a:pt x="7794" y="9464"/>
                  </a:cubicBezTo>
                  <a:cubicBezTo>
                    <a:pt x="7797" y="9434"/>
                    <a:pt x="7801" y="9404"/>
                    <a:pt x="7806" y="9375"/>
                  </a:cubicBezTo>
                  <a:close/>
                  <a:moveTo>
                    <a:pt x="7790" y="9507"/>
                  </a:moveTo>
                  <a:cubicBezTo>
                    <a:pt x="7788" y="9536"/>
                    <a:pt x="7788" y="9566"/>
                    <a:pt x="7786" y="9595"/>
                  </a:cubicBezTo>
                  <a:cubicBezTo>
                    <a:pt x="7783" y="9630"/>
                    <a:pt x="7778" y="9667"/>
                    <a:pt x="7776" y="9703"/>
                  </a:cubicBezTo>
                  <a:lnTo>
                    <a:pt x="7776" y="9703"/>
                  </a:lnTo>
                  <a:cubicBezTo>
                    <a:pt x="7779" y="9638"/>
                    <a:pt x="7785" y="9572"/>
                    <a:pt x="7790" y="9507"/>
                  </a:cubicBezTo>
                  <a:close/>
                  <a:moveTo>
                    <a:pt x="7775" y="9781"/>
                  </a:moveTo>
                  <a:cubicBezTo>
                    <a:pt x="7775" y="9793"/>
                    <a:pt x="7776" y="9806"/>
                    <a:pt x="7776" y="9819"/>
                  </a:cubicBezTo>
                  <a:lnTo>
                    <a:pt x="7775" y="9819"/>
                  </a:lnTo>
                  <a:lnTo>
                    <a:pt x="7775" y="9781"/>
                  </a:lnTo>
                  <a:close/>
                  <a:moveTo>
                    <a:pt x="7775" y="9915"/>
                  </a:moveTo>
                  <a:cubicBezTo>
                    <a:pt x="7776" y="9936"/>
                    <a:pt x="7775" y="9955"/>
                    <a:pt x="7775" y="9975"/>
                  </a:cubicBezTo>
                  <a:lnTo>
                    <a:pt x="7775" y="9915"/>
                  </a:lnTo>
                  <a:close/>
                  <a:moveTo>
                    <a:pt x="9394" y="11084"/>
                  </a:moveTo>
                  <a:cubicBezTo>
                    <a:pt x="9394" y="11085"/>
                    <a:pt x="9394" y="11086"/>
                    <a:pt x="9394" y="11088"/>
                  </a:cubicBezTo>
                  <a:lnTo>
                    <a:pt x="9394" y="11088"/>
                  </a:lnTo>
                  <a:lnTo>
                    <a:pt x="9394" y="11084"/>
                  </a:lnTo>
                  <a:close/>
                  <a:moveTo>
                    <a:pt x="319" y="11329"/>
                  </a:moveTo>
                  <a:cubicBezTo>
                    <a:pt x="319" y="11331"/>
                    <a:pt x="319" y="11332"/>
                    <a:pt x="319" y="11334"/>
                  </a:cubicBezTo>
                  <a:lnTo>
                    <a:pt x="319" y="11334"/>
                  </a:lnTo>
                  <a:lnTo>
                    <a:pt x="319" y="11329"/>
                  </a:lnTo>
                  <a:close/>
                  <a:moveTo>
                    <a:pt x="9643" y="11899"/>
                  </a:moveTo>
                  <a:lnTo>
                    <a:pt x="9643" y="11899"/>
                  </a:lnTo>
                  <a:cubicBezTo>
                    <a:pt x="9663" y="11935"/>
                    <a:pt x="9683" y="11972"/>
                    <a:pt x="9705" y="12006"/>
                  </a:cubicBezTo>
                  <a:lnTo>
                    <a:pt x="9705" y="12006"/>
                  </a:lnTo>
                  <a:cubicBezTo>
                    <a:pt x="9697" y="11993"/>
                    <a:pt x="9687" y="11981"/>
                    <a:pt x="9680" y="11968"/>
                  </a:cubicBezTo>
                  <a:lnTo>
                    <a:pt x="9678" y="11967"/>
                  </a:lnTo>
                  <a:cubicBezTo>
                    <a:pt x="9666" y="11946"/>
                    <a:pt x="9655" y="11922"/>
                    <a:pt x="9643" y="11899"/>
                  </a:cubicBezTo>
                  <a:close/>
                  <a:moveTo>
                    <a:pt x="10381" y="8558"/>
                  </a:moveTo>
                  <a:lnTo>
                    <a:pt x="10381" y="8558"/>
                  </a:lnTo>
                  <a:cubicBezTo>
                    <a:pt x="9868" y="9030"/>
                    <a:pt x="9503" y="9645"/>
                    <a:pt x="9406" y="10411"/>
                  </a:cubicBezTo>
                  <a:cubicBezTo>
                    <a:pt x="9375" y="10638"/>
                    <a:pt x="9372" y="10868"/>
                    <a:pt x="9396" y="11095"/>
                  </a:cubicBezTo>
                  <a:lnTo>
                    <a:pt x="9396" y="11095"/>
                  </a:lnTo>
                  <a:cubicBezTo>
                    <a:pt x="9395" y="11092"/>
                    <a:pt x="9395" y="11090"/>
                    <a:pt x="9394" y="11088"/>
                  </a:cubicBezTo>
                  <a:lnTo>
                    <a:pt x="9394" y="11088"/>
                  </a:lnTo>
                  <a:lnTo>
                    <a:pt x="9605" y="13116"/>
                  </a:lnTo>
                  <a:cubicBezTo>
                    <a:pt x="9248" y="12940"/>
                    <a:pt x="8948" y="12727"/>
                    <a:pt x="8778" y="12535"/>
                  </a:cubicBezTo>
                  <a:lnTo>
                    <a:pt x="8776" y="12535"/>
                  </a:lnTo>
                  <a:cubicBezTo>
                    <a:pt x="8487" y="12206"/>
                    <a:pt x="8255" y="11832"/>
                    <a:pt x="8089" y="11427"/>
                  </a:cubicBezTo>
                  <a:cubicBezTo>
                    <a:pt x="8097" y="11390"/>
                    <a:pt x="8103" y="11352"/>
                    <a:pt x="8111" y="11316"/>
                  </a:cubicBezTo>
                  <a:cubicBezTo>
                    <a:pt x="8136" y="11210"/>
                    <a:pt x="8162" y="11106"/>
                    <a:pt x="8196" y="11003"/>
                  </a:cubicBezTo>
                  <a:cubicBezTo>
                    <a:pt x="8241" y="10869"/>
                    <a:pt x="8288" y="10742"/>
                    <a:pt x="8337" y="10622"/>
                  </a:cubicBezTo>
                  <a:cubicBezTo>
                    <a:pt x="8354" y="10580"/>
                    <a:pt x="8372" y="10543"/>
                    <a:pt x="8389" y="10504"/>
                  </a:cubicBezTo>
                  <a:cubicBezTo>
                    <a:pt x="8421" y="10427"/>
                    <a:pt x="8453" y="10348"/>
                    <a:pt x="8488" y="10276"/>
                  </a:cubicBezTo>
                  <a:cubicBezTo>
                    <a:pt x="8495" y="10262"/>
                    <a:pt x="8501" y="10252"/>
                    <a:pt x="8509" y="10238"/>
                  </a:cubicBezTo>
                  <a:cubicBezTo>
                    <a:pt x="8566" y="10121"/>
                    <a:pt x="8626" y="10010"/>
                    <a:pt x="8689" y="9907"/>
                  </a:cubicBezTo>
                  <a:cubicBezTo>
                    <a:pt x="8708" y="9872"/>
                    <a:pt x="8730" y="9840"/>
                    <a:pt x="8750" y="9807"/>
                  </a:cubicBezTo>
                  <a:cubicBezTo>
                    <a:pt x="8804" y="9723"/>
                    <a:pt x="8861" y="9643"/>
                    <a:pt x="8917" y="9567"/>
                  </a:cubicBezTo>
                  <a:cubicBezTo>
                    <a:pt x="8936" y="9543"/>
                    <a:pt x="8954" y="9517"/>
                    <a:pt x="8972" y="9494"/>
                  </a:cubicBezTo>
                  <a:cubicBezTo>
                    <a:pt x="9047" y="9401"/>
                    <a:pt x="9126" y="9312"/>
                    <a:pt x="9211" y="9228"/>
                  </a:cubicBezTo>
                  <a:cubicBezTo>
                    <a:pt x="9228" y="9211"/>
                    <a:pt x="9246" y="9197"/>
                    <a:pt x="9264" y="9180"/>
                  </a:cubicBezTo>
                  <a:cubicBezTo>
                    <a:pt x="9331" y="9118"/>
                    <a:pt x="9401" y="9059"/>
                    <a:pt x="9474" y="9004"/>
                  </a:cubicBezTo>
                  <a:cubicBezTo>
                    <a:pt x="9499" y="8984"/>
                    <a:pt x="9524" y="8965"/>
                    <a:pt x="9550" y="8948"/>
                  </a:cubicBezTo>
                  <a:cubicBezTo>
                    <a:pt x="9635" y="8887"/>
                    <a:pt x="9724" y="8832"/>
                    <a:pt x="9815" y="8782"/>
                  </a:cubicBezTo>
                  <a:cubicBezTo>
                    <a:pt x="9819" y="8779"/>
                    <a:pt x="9823" y="8777"/>
                    <a:pt x="9825" y="8776"/>
                  </a:cubicBezTo>
                  <a:cubicBezTo>
                    <a:pt x="9921" y="8725"/>
                    <a:pt x="10020" y="8681"/>
                    <a:pt x="10120" y="8642"/>
                  </a:cubicBezTo>
                  <a:cubicBezTo>
                    <a:pt x="10148" y="8631"/>
                    <a:pt x="10176" y="8622"/>
                    <a:pt x="10205" y="8612"/>
                  </a:cubicBezTo>
                  <a:cubicBezTo>
                    <a:pt x="10262" y="8592"/>
                    <a:pt x="10322" y="8575"/>
                    <a:pt x="10381" y="8558"/>
                  </a:cubicBezTo>
                  <a:close/>
                  <a:moveTo>
                    <a:pt x="14581" y="18144"/>
                  </a:moveTo>
                  <a:cubicBezTo>
                    <a:pt x="14581" y="18145"/>
                    <a:pt x="14582" y="18146"/>
                    <a:pt x="14582" y="18147"/>
                  </a:cubicBezTo>
                  <a:lnTo>
                    <a:pt x="14581" y="18147"/>
                  </a:lnTo>
                  <a:lnTo>
                    <a:pt x="14581" y="18144"/>
                  </a:lnTo>
                  <a:close/>
                  <a:moveTo>
                    <a:pt x="11478" y="1"/>
                  </a:moveTo>
                  <a:cubicBezTo>
                    <a:pt x="11471" y="1"/>
                    <a:pt x="11464" y="1"/>
                    <a:pt x="11457" y="1"/>
                  </a:cubicBezTo>
                  <a:cubicBezTo>
                    <a:pt x="10716" y="2"/>
                    <a:pt x="9993" y="52"/>
                    <a:pt x="9337" y="123"/>
                  </a:cubicBezTo>
                  <a:cubicBezTo>
                    <a:pt x="6927" y="381"/>
                    <a:pt x="4590" y="1252"/>
                    <a:pt x="2945" y="3074"/>
                  </a:cubicBezTo>
                  <a:cubicBezTo>
                    <a:pt x="1009" y="5218"/>
                    <a:pt x="0" y="8437"/>
                    <a:pt x="328" y="11395"/>
                  </a:cubicBezTo>
                  <a:lnTo>
                    <a:pt x="328" y="11395"/>
                  </a:lnTo>
                  <a:cubicBezTo>
                    <a:pt x="326" y="11375"/>
                    <a:pt x="321" y="11354"/>
                    <a:pt x="319" y="11334"/>
                  </a:cubicBezTo>
                  <a:lnTo>
                    <a:pt x="319" y="11334"/>
                  </a:lnTo>
                  <a:lnTo>
                    <a:pt x="559" y="13633"/>
                  </a:lnTo>
                  <a:cubicBezTo>
                    <a:pt x="757" y="15535"/>
                    <a:pt x="1505" y="17332"/>
                    <a:pt x="2914" y="18672"/>
                  </a:cubicBezTo>
                  <a:cubicBezTo>
                    <a:pt x="4767" y="20434"/>
                    <a:pt x="7320" y="21526"/>
                    <a:pt x="9810" y="21526"/>
                  </a:cubicBezTo>
                  <a:cubicBezTo>
                    <a:pt x="9814" y="21526"/>
                    <a:pt x="9818" y="21526"/>
                    <a:pt x="9823" y="21526"/>
                  </a:cubicBezTo>
                  <a:cubicBezTo>
                    <a:pt x="11580" y="21525"/>
                    <a:pt x="13304" y="20978"/>
                    <a:pt x="14733" y="19744"/>
                  </a:cubicBezTo>
                  <a:lnTo>
                    <a:pt x="14771" y="20110"/>
                  </a:lnTo>
                  <a:cubicBezTo>
                    <a:pt x="14880" y="21161"/>
                    <a:pt x="15356" y="22106"/>
                    <a:pt x="16558" y="22316"/>
                  </a:cubicBezTo>
                  <a:cubicBezTo>
                    <a:pt x="16703" y="22343"/>
                    <a:pt x="16850" y="22356"/>
                    <a:pt x="16998" y="22356"/>
                  </a:cubicBezTo>
                  <a:cubicBezTo>
                    <a:pt x="17094" y="22356"/>
                    <a:pt x="17190" y="22349"/>
                    <a:pt x="17285" y="22337"/>
                  </a:cubicBezTo>
                  <a:cubicBezTo>
                    <a:pt x="17316" y="22332"/>
                    <a:pt x="17346" y="22325"/>
                    <a:pt x="17377" y="22319"/>
                  </a:cubicBezTo>
                  <a:cubicBezTo>
                    <a:pt x="17437" y="22308"/>
                    <a:pt x="17499" y="22298"/>
                    <a:pt x="17557" y="22283"/>
                  </a:cubicBezTo>
                  <a:cubicBezTo>
                    <a:pt x="17592" y="22273"/>
                    <a:pt x="17626" y="22260"/>
                    <a:pt x="17660" y="22249"/>
                  </a:cubicBezTo>
                  <a:cubicBezTo>
                    <a:pt x="17711" y="22232"/>
                    <a:pt x="17763" y="22217"/>
                    <a:pt x="17813" y="22196"/>
                  </a:cubicBezTo>
                  <a:cubicBezTo>
                    <a:pt x="17848" y="22182"/>
                    <a:pt x="17882" y="22164"/>
                    <a:pt x="17917" y="22148"/>
                  </a:cubicBezTo>
                  <a:cubicBezTo>
                    <a:pt x="17962" y="22127"/>
                    <a:pt x="18008" y="22105"/>
                    <a:pt x="18052" y="22081"/>
                  </a:cubicBezTo>
                  <a:cubicBezTo>
                    <a:pt x="18086" y="22062"/>
                    <a:pt x="18120" y="22039"/>
                    <a:pt x="18152" y="22018"/>
                  </a:cubicBezTo>
                  <a:cubicBezTo>
                    <a:pt x="18194" y="21992"/>
                    <a:pt x="18236" y="21966"/>
                    <a:pt x="18276" y="21937"/>
                  </a:cubicBezTo>
                  <a:cubicBezTo>
                    <a:pt x="18308" y="21914"/>
                    <a:pt x="18339" y="21889"/>
                    <a:pt x="18371" y="21864"/>
                  </a:cubicBezTo>
                  <a:cubicBezTo>
                    <a:pt x="18408" y="21834"/>
                    <a:pt x="18445" y="21802"/>
                    <a:pt x="18482" y="21770"/>
                  </a:cubicBezTo>
                  <a:cubicBezTo>
                    <a:pt x="18512" y="21742"/>
                    <a:pt x="18541" y="21713"/>
                    <a:pt x="18570" y="21685"/>
                  </a:cubicBezTo>
                  <a:cubicBezTo>
                    <a:pt x="18605" y="21651"/>
                    <a:pt x="18640" y="21616"/>
                    <a:pt x="18672" y="21580"/>
                  </a:cubicBezTo>
                  <a:cubicBezTo>
                    <a:pt x="18701" y="21550"/>
                    <a:pt x="18727" y="21518"/>
                    <a:pt x="18754" y="21485"/>
                  </a:cubicBezTo>
                  <a:cubicBezTo>
                    <a:pt x="18772" y="21465"/>
                    <a:pt x="18791" y="21444"/>
                    <a:pt x="18808" y="21423"/>
                  </a:cubicBezTo>
                  <a:cubicBezTo>
                    <a:pt x="18817" y="21411"/>
                    <a:pt x="18826" y="21396"/>
                    <a:pt x="18835" y="21383"/>
                  </a:cubicBezTo>
                  <a:cubicBezTo>
                    <a:pt x="18893" y="21309"/>
                    <a:pt x="18947" y="21231"/>
                    <a:pt x="18999" y="21150"/>
                  </a:cubicBezTo>
                  <a:cubicBezTo>
                    <a:pt x="19008" y="21134"/>
                    <a:pt x="19020" y="21120"/>
                    <a:pt x="19030" y="21103"/>
                  </a:cubicBezTo>
                  <a:cubicBezTo>
                    <a:pt x="19090" y="21006"/>
                    <a:pt x="19144" y="20905"/>
                    <a:pt x="19194" y="20802"/>
                  </a:cubicBezTo>
                  <a:cubicBezTo>
                    <a:pt x="19199" y="20793"/>
                    <a:pt x="19204" y="20786"/>
                    <a:pt x="19209" y="20778"/>
                  </a:cubicBezTo>
                  <a:cubicBezTo>
                    <a:pt x="19217" y="20760"/>
                    <a:pt x="19223" y="20742"/>
                    <a:pt x="19231" y="20724"/>
                  </a:cubicBezTo>
                  <a:cubicBezTo>
                    <a:pt x="19273" y="20634"/>
                    <a:pt x="19312" y="20541"/>
                    <a:pt x="19347" y="20447"/>
                  </a:cubicBezTo>
                  <a:cubicBezTo>
                    <a:pt x="19358" y="20419"/>
                    <a:pt x="19370" y="20391"/>
                    <a:pt x="19379" y="20361"/>
                  </a:cubicBezTo>
                  <a:cubicBezTo>
                    <a:pt x="19420" y="20246"/>
                    <a:pt x="19458" y="20129"/>
                    <a:pt x="19488" y="20011"/>
                  </a:cubicBezTo>
                  <a:cubicBezTo>
                    <a:pt x="19489" y="20007"/>
                    <a:pt x="19491" y="20002"/>
                    <a:pt x="19492" y="19998"/>
                  </a:cubicBezTo>
                  <a:cubicBezTo>
                    <a:pt x="19496" y="19983"/>
                    <a:pt x="19497" y="19968"/>
                    <a:pt x="19501" y="19954"/>
                  </a:cubicBezTo>
                  <a:cubicBezTo>
                    <a:pt x="19526" y="19852"/>
                    <a:pt x="19548" y="19750"/>
                    <a:pt x="19564" y="19646"/>
                  </a:cubicBezTo>
                  <a:cubicBezTo>
                    <a:pt x="19570" y="19614"/>
                    <a:pt x="19576" y="19583"/>
                    <a:pt x="19580" y="19550"/>
                  </a:cubicBezTo>
                  <a:cubicBezTo>
                    <a:pt x="19598" y="19430"/>
                    <a:pt x="19612" y="19311"/>
                    <a:pt x="19620" y="19194"/>
                  </a:cubicBezTo>
                  <a:cubicBezTo>
                    <a:pt x="19630" y="19021"/>
                    <a:pt x="19639" y="18845"/>
                    <a:pt x="19645" y="18665"/>
                  </a:cubicBezTo>
                  <a:cubicBezTo>
                    <a:pt x="19647" y="18609"/>
                    <a:pt x="19647" y="18549"/>
                    <a:pt x="19650" y="18492"/>
                  </a:cubicBezTo>
                  <a:cubicBezTo>
                    <a:pt x="19652" y="18392"/>
                    <a:pt x="19654" y="18293"/>
                    <a:pt x="19656" y="18192"/>
                  </a:cubicBezTo>
                  <a:cubicBezTo>
                    <a:pt x="19658" y="18019"/>
                    <a:pt x="19659" y="17846"/>
                    <a:pt x="19658" y="17669"/>
                  </a:cubicBezTo>
                  <a:cubicBezTo>
                    <a:pt x="19658" y="17566"/>
                    <a:pt x="19657" y="17463"/>
                    <a:pt x="19654" y="17358"/>
                  </a:cubicBezTo>
                  <a:cubicBezTo>
                    <a:pt x="19651" y="17169"/>
                    <a:pt x="19644" y="16978"/>
                    <a:pt x="19635" y="16787"/>
                  </a:cubicBezTo>
                  <a:cubicBezTo>
                    <a:pt x="19630" y="16694"/>
                    <a:pt x="19628" y="16603"/>
                    <a:pt x="19622" y="16510"/>
                  </a:cubicBezTo>
                  <a:cubicBezTo>
                    <a:pt x="19605" y="16227"/>
                    <a:pt x="19584" y="15943"/>
                    <a:pt x="19555" y="15659"/>
                  </a:cubicBezTo>
                  <a:lnTo>
                    <a:pt x="19315" y="13355"/>
                  </a:lnTo>
                  <a:lnTo>
                    <a:pt x="19315" y="13355"/>
                  </a:lnTo>
                  <a:cubicBezTo>
                    <a:pt x="19315" y="13356"/>
                    <a:pt x="19315" y="13356"/>
                    <a:pt x="19315" y="13357"/>
                  </a:cubicBezTo>
                  <a:lnTo>
                    <a:pt x="19315" y="13357"/>
                  </a:lnTo>
                  <a:cubicBezTo>
                    <a:pt x="19187" y="12128"/>
                    <a:pt x="18935" y="10917"/>
                    <a:pt x="18505" y="9902"/>
                  </a:cubicBezTo>
                  <a:cubicBezTo>
                    <a:pt x="18162" y="9093"/>
                    <a:pt x="17551" y="8502"/>
                    <a:pt x="16815" y="8095"/>
                  </a:cubicBezTo>
                  <a:cubicBezTo>
                    <a:pt x="16906" y="8026"/>
                    <a:pt x="16998" y="7952"/>
                    <a:pt x="17093" y="7865"/>
                  </a:cubicBezTo>
                  <a:cubicBezTo>
                    <a:pt x="17183" y="7782"/>
                    <a:pt x="17266" y="7699"/>
                    <a:pt x="17344" y="7615"/>
                  </a:cubicBezTo>
                  <a:cubicBezTo>
                    <a:pt x="17370" y="7588"/>
                    <a:pt x="17392" y="7560"/>
                    <a:pt x="17417" y="7531"/>
                  </a:cubicBezTo>
                  <a:cubicBezTo>
                    <a:pt x="17457" y="7487"/>
                    <a:pt x="17497" y="7441"/>
                    <a:pt x="17533" y="7397"/>
                  </a:cubicBezTo>
                  <a:cubicBezTo>
                    <a:pt x="17542" y="7386"/>
                    <a:pt x="17548" y="7376"/>
                    <a:pt x="17556" y="7365"/>
                  </a:cubicBezTo>
                  <a:cubicBezTo>
                    <a:pt x="17589" y="7323"/>
                    <a:pt x="17617" y="7280"/>
                    <a:pt x="17648" y="7237"/>
                  </a:cubicBezTo>
                  <a:cubicBezTo>
                    <a:pt x="17679" y="7191"/>
                    <a:pt x="17711" y="7146"/>
                    <a:pt x="17740" y="7100"/>
                  </a:cubicBezTo>
                  <a:cubicBezTo>
                    <a:pt x="17766" y="7057"/>
                    <a:pt x="17789" y="7014"/>
                    <a:pt x="17812" y="6970"/>
                  </a:cubicBezTo>
                  <a:cubicBezTo>
                    <a:pt x="17831" y="6937"/>
                    <a:pt x="17853" y="6902"/>
                    <a:pt x="17870" y="6868"/>
                  </a:cubicBezTo>
                  <a:cubicBezTo>
                    <a:pt x="17876" y="6855"/>
                    <a:pt x="17881" y="6842"/>
                    <a:pt x="17887" y="6827"/>
                  </a:cubicBezTo>
                  <a:cubicBezTo>
                    <a:pt x="17899" y="6801"/>
                    <a:pt x="17909" y="6775"/>
                    <a:pt x="17920" y="6748"/>
                  </a:cubicBezTo>
                  <a:cubicBezTo>
                    <a:pt x="17944" y="6692"/>
                    <a:pt x="17966" y="6634"/>
                    <a:pt x="17985" y="6578"/>
                  </a:cubicBezTo>
                  <a:cubicBezTo>
                    <a:pt x="17993" y="6550"/>
                    <a:pt x="18003" y="6522"/>
                    <a:pt x="18010" y="6495"/>
                  </a:cubicBezTo>
                  <a:cubicBezTo>
                    <a:pt x="18015" y="6478"/>
                    <a:pt x="18022" y="6461"/>
                    <a:pt x="18026" y="6444"/>
                  </a:cubicBezTo>
                  <a:cubicBezTo>
                    <a:pt x="18038" y="6401"/>
                    <a:pt x="18044" y="6358"/>
                    <a:pt x="18052" y="6315"/>
                  </a:cubicBezTo>
                  <a:cubicBezTo>
                    <a:pt x="18057" y="6292"/>
                    <a:pt x="18063" y="6269"/>
                    <a:pt x="18065" y="6246"/>
                  </a:cubicBezTo>
                  <a:cubicBezTo>
                    <a:pt x="18079" y="6168"/>
                    <a:pt x="18086" y="6089"/>
                    <a:pt x="18090" y="6009"/>
                  </a:cubicBezTo>
                  <a:lnTo>
                    <a:pt x="18090" y="6001"/>
                  </a:lnTo>
                  <a:cubicBezTo>
                    <a:pt x="18093" y="5910"/>
                    <a:pt x="18090" y="5818"/>
                    <a:pt x="18080" y="5727"/>
                  </a:cubicBezTo>
                  <a:lnTo>
                    <a:pt x="17840" y="3426"/>
                  </a:lnTo>
                  <a:lnTo>
                    <a:pt x="17840" y="3426"/>
                  </a:lnTo>
                  <a:cubicBezTo>
                    <a:pt x="17841" y="3433"/>
                    <a:pt x="17840" y="3440"/>
                    <a:pt x="17840" y="3447"/>
                  </a:cubicBezTo>
                  <a:lnTo>
                    <a:pt x="17840" y="3447"/>
                  </a:lnTo>
                  <a:cubicBezTo>
                    <a:pt x="17774" y="2730"/>
                    <a:pt x="17331" y="2040"/>
                    <a:pt x="16618" y="1436"/>
                  </a:cubicBezTo>
                  <a:cubicBezTo>
                    <a:pt x="15295" y="316"/>
                    <a:pt x="13330" y="1"/>
                    <a:pt x="11478" y="1"/>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6"/>
            <p:cNvSpPr/>
            <p:nvPr/>
          </p:nvSpPr>
          <p:spPr>
            <a:xfrm>
              <a:off x="1482175" y="1113700"/>
              <a:ext cx="134525" cy="130200"/>
            </a:xfrm>
            <a:custGeom>
              <a:rect b="b" l="l" r="r" t="t"/>
              <a:pathLst>
                <a:path extrusionOk="0" h="5208" w="5381">
                  <a:moveTo>
                    <a:pt x="5065" y="0"/>
                  </a:moveTo>
                  <a:cubicBezTo>
                    <a:pt x="5139" y="706"/>
                    <a:pt x="4844" y="1439"/>
                    <a:pt x="4078" y="2138"/>
                  </a:cubicBezTo>
                  <a:cubicBezTo>
                    <a:pt x="3420" y="2739"/>
                    <a:pt x="2848" y="2903"/>
                    <a:pt x="2080" y="2903"/>
                  </a:cubicBezTo>
                  <a:cubicBezTo>
                    <a:pt x="2076" y="2903"/>
                    <a:pt x="2072" y="2903"/>
                    <a:pt x="2068" y="2903"/>
                  </a:cubicBezTo>
                  <a:cubicBezTo>
                    <a:pt x="1515" y="2903"/>
                    <a:pt x="862" y="2819"/>
                    <a:pt x="0" y="2751"/>
                  </a:cubicBezTo>
                  <a:lnTo>
                    <a:pt x="0" y="2751"/>
                  </a:lnTo>
                  <a:lnTo>
                    <a:pt x="241" y="5055"/>
                  </a:lnTo>
                  <a:cubicBezTo>
                    <a:pt x="1108" y="5124"/>
                    <a:pt x="1765" y="5208"/>
                    <a:pt x="2320" y="5208"/>
                  </a:cubicBezTo>
                  <a:cubicBezTo>
                    <a:pt x="3088" y="5207"/>
                    <a:pt x="3660" y="5042"/>
                    <a:pt x="4318" y="4443"/>
                  </a:cubicBezTo>
                  <a:cubicBezTo>
                    <a:pt x="5085" y="3744"/>
                    <a:pt x="5380" y="3011"/>
                    <a:pt x="5306" y="2305"/>
                  </a:cubicBezTo>
                  <a:lnTo>
                    <a:pt x="506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6"/>
            <p:cNvSpPr/>
            <p:nvPr/>
          </p:nvSpPr>
          <p:spPr>
            <a:xfrm>
              <a:off x="1608800" y="1113700"/>
              <a:ext cx="6350" cy="64650"/>
            </a:xfrm>
            <a:custGeom>
              <a:rect b="b" l="l" r="r" t="t"/>
              <a:pathLst>
                <a:path extrusionOk="0" h="2586" w="254">
                  <a:moveTo>
                    <a:pt x="0" y="0"/>
                  </a:moveTo>
                  <a:cubicBezTo>
                    <a:pt x="10" y="94"/>
                    <a:pt x="14" y="187"/>
                    <a:pt x="10" y="281"/>
                  </a:cubicBezTo>
                  <a:lnTo>
                    <a:pt x="250" y="2586"/>
                  </a:lnTo>
                  <a:cubicBezTo>
                    <a:pt x="254" y="2491"/>
                    <a:pt x="250" y="2397"/>
                    <a:pt x="241" y="2305"/>
                  </a:cubicBezTo>
                  <a:lnTo>
                    <a:pt x="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6"/>
            <p:cNvSpPr/>
            <p:nvPr/>
          </p:nvSpPr>
          <p:spPr>
            <a:xfrm>
              <a:off x="1607475" y="1120725"/>
              <a:ext cx="7600" cy="68500"/>
            </a:xfrm>
            <a:custGeom>
              <a:rect b="b" l="l" r="r" t="t"/>
              <a:pathLst>
                <a:path extrusionOk="0" h="2740" w="304">
                  <a:moveTo>
                    <a:pt x="63" y="0"/>
                  </a:moveTo>
                  <a:cubicBezTo>
                    <a:pt x="58" y="147"/>
                    <a:pt x="37" y="293"/>
                    <a:pt x="1" y="436"/>
                  </a:cubicBezTo>
                  <a:lnTo>
                    <a:pt x="241" y="2740"/>
                  </a:lnTo>
                  <a:cubicBezTo>
                    <a:pt x="277" y="2598"/>
                    <a:pt x="298" y="2452"/>
                    <a:pt x="303" y="2305"/>
                  </a:cubicBezTo>
                  <a:lnTo>
                    <a:pt x="63"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6"/>
            <p:cNvSpPr/>
            <p:nvPr/>
          </p:nvSpPr>
          <p:spPr>
            <a:xfrm>
              <a:off x="1603550" y="1131575"/>
              <a:ext cx="9950" cy="68250"/>
            </a:xfrm>
            <a:custGeom>
              <a:rect b="b" l="l" r="r" t="t"/>
              <a:pathLst>
                <a:path extrusionOk="0" h="2730" w="398">
                  <a:moveTo>
                    <a:pt x="158" y="1"/>
                  </a:moveTo>
                  <a:cubicBezTo>
                    <a:pt x="119" y="147"/>
                    <a:pt x="66" y="289"/>
                    <a:pt x="0" y="425"/>
                  </a:cubicBezTo>
                  <a:lnTo>
                    <a:pt x="240" y="2730"/>
                  </a:lnTo>
                  <a:cubicBezTo>
                    <a:pt x="306" y="2594"/>
                    <a:pt x="359" y="2452"/>
                    <a:pt x="398" y="2306"/>
                  </a:cubicBezTo>
                  <a:lnTo>
                    <a:pt x="158"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6"/>
            <p:cNvSpPr/>
            <p:nvPr/>
          </p:nvSpPr>
          <p:spPr>
            <a:xfrm>
              <a:off x="1595175" y="1142225"/>
              <a:ext cx="14400" cy="70825"/>
            </a:xfrm>
            <a:custGeom>
              <a:rect b="b" l="l" r="r" t="t"/>
              <a:pathLst>
                <a:path extrusionOk="0" h="2833" w="576">
                  <a:moveTo>
                    <a:pt x="335" y="0"/>
                  </a:moveTo>
                  <a:cubicBezTo>
                    <a:pt x="243" y="187"/>
                    <a:pt x="130" y="364"/>
                    <a:pt x="0" y="529"/>
                  </a:cubicBezTo>
                  <a:lnTo>
                    <a:pt x="240" y="2832"/>
                  </a:lnTo>
                  <a:cubicBezTo>
                    <a:pt x="370" y="2669"/>
                    <a:pt x="483" y="2491"/>
                    <a:pt x="575" y="2304"/>
                  </a:cubicBezTo>
                  <a:lnTo>
                    <a:pt x="33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6"/>
            <p:cNvSpPr/>
            <p:nvPr/>
          </p:nvSpPr>
          <p:spPr>
            <a:xfrm>
              <a:off x="1482175" y="1155425"/>
              <a:ext cx="119025" cy="88475"/>
            </a:xfrm>
            <a:custGeom>
              <a:rect b="b" l="l" r="r" t="t"/>
              <a:pathLst>
                <a:path extrusionOk="0" h="3539" w="4761">
                  <a:moveTo>
                    <a:pt x="4520" y="1"/>
                  </a:moveTo>
                  <a:cubicBezTo>
                    <a:pt x="4386" y="169"/>
                    <a:pt x="4238" y="326"/>
                    <a:pt x="4078" y="470"/>
                  </a:cubicBezTo>
                  <a:cubicBezTo>
                    <a:pt x="3420" y="1070"/>
                    <a:pt x="2848" y="1234"/>
                    <a:pt x="2080" y="1235"/>
                  </a:cubicBezTo>
                  <a:cubicBezTo>
                    <a:pt x="1525" y="1235"/>
                    <a:pt x="868" y="1151"/>
                    <a:pt x="0" y="1083"/>
                  </a:cubicBezTo>
                  <a:lnTo>
                    <a:pt x="0" y="1083"/>
                  </a:lnTo>
                  <a:lnTo>
                    <a:pt x="241" y="3386"/>
                  </a:lnTo>
                  <a:cubicBezTo>
                    <a:pt x="1102" y="3454"/>
                    <a:pt x="1756" y="3539"/>
                    <a:pt x="2308" y="3539"/>
                  </a:cubicBezTo>
                  <a:cubicBezTo>
                    <a:pt x="2312" y="3539"/>
                    <a:pt x="2316" y="3539"/>
                    <a:pt x="2320" y="3539"/>
                  </a:cubicBezTo>
                  <a:cubicBezTo>
                    <a:pt x="3088" y="3539"/>
                    <a:pt x="3660" y="3374"/>
                    <a:pt x="4318" y="2775"/>
                  </a:cubicBezTo>
                  <a:cubicBezTo>
                    <a:pt x="4478" y="2630"/>
                    <a:pt x="4626" y="2474"/>
                    <a:pt x="4760" y="2305"/>
                  </a:cubicBezTo>
                  <a:lnTo>
                    <a:pt x="452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6"/>
            <p:cNvSpPr/>
            <p:nvPr/>
          </p:nvSpPr>
          <p:spPr>
            <a:xfrm>
              <a:off x="1356275" y="1180450"/>
              <a:ext cx="131950" cy="162050"/>
            </a:xfrm>
            <a:custGeom>
              <a:rect b="b" l="l" r="r" t="t"/>
              <a:pathLst>
                <a:path extrusionOk="0" h="6482" w="5278">
                  <a:moveTo>
                    <a:pt x="3686" y="0"/>
                  </a:moveTo>
                  <a:cubicBezTo>
                    <a:pt x="2106" y="2"/>
                    <a:pt x="930" y="489"/>
                    <a:pt x="218" y="2606"/>
                  </a:cubicBezTo>
                  <a:cubicBezTo>
                    <a:pt x="50" y="3110"/>
                    <a:pt x="0" y="3648"/>
                    <a:pt x="54" y="4177"/>
                  </a:cubicBezTo>
                  <a:lnTo>
                    <a:pt x="295" y="6481"/>
                  </a:lnTo>
                  <a:cubicBezTo>
                    <a:pt x="239" y="5951"/>
                    <a:pt x="290" y="5413"/>
                    <a:pt x="459" y="4911"/>
                  </a:cubicBezTo>
                  <a:cubicBezTo>
                    <a:pt x="1170" y="2793"/>
                    <a:pt x="2347" y="2307"/>
                    <a:pt x="3927" y="2305"/>
                  </a:cubicBezTo>
                  <a:cubicBezTo>
                    <a:pt x="4349" y="2305"/>
                    <a:pt x="4800" y="2339"/>
                    <a:pt x="5278" y="2385"/>
                  </a:cubicBezTo>
                  <a:lnTo>
                    <a:pt x="5038" y="81"/>
                  </a:lnTo>
                  <a:cubicBezTo>
                    <a:pt x="4558" y="34"/>
                    <a:pt x="4108" y="0"/>
                    <a:pt x="3686"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6"/>
            <p:cNvSpPr/>
            <p:nvPr/>
          </p:nvSpPr>
          <p:spPr>
            <a:xfrm>
              <a:off x="1380725" y="1180475"/>
              <a:ext cx="107475" cy="85500"/>
            </a:xfrm>
            <a:custGeom>
              <a:rect b="b" l="l" r="r" t="t"/>
              <a:pathLst>
                <a:path extrusionOk="0" h="3420" w="4299">
                  <a:moveTo>
                    <a:pt x="4058" y="80"/>
                  </a:moveTo>
                  <a:lnTo>
                    <a:pt x="4059" y="81"/>
                  </a:lnTo>
                  <a:lnTo>
                    <a:pt x="4059" y="81"/>
                  </a:lnTo>
                  <a:cubicBezTo>
                    <a:pt x="4059" y="81"/>
                    <a:pt x="4059" y="81"/>
                    <a:pt x="4060" y="81"/>
                  </a:cubicBezTo>
                  <a:lnTo>
                    <a:pt x="4058" y="80"/>
                  </a:lnTo>
                  <a:close/>
                  <a:moveTo>
                    <a:pt x="2708" y="0"/>
                  </a:moveTo>
                  <a:cubicBezTo>
                    <a:pt x="1600" y="1"/>
                    <a:pt x="691" y="240"/>
                    <a:pt x="0" y="1116"/>
                  </a:cubicBezTo>
                  <a:lnTo>
                    <a:pt x="240" y="3420"/>
                  </a:lnTo>
                  <a:cubicBezTo>
                    <a:pt x="930" y="2544"/>
                    <a:pt x="1840" y="2305"/>
                    <a:pt x="2949" y="2304"/>
                  </a:cubicBezTo>
                  <a:cubicBezTo>
                    <a:pt x="2956" y="2304"/>
                    <a:pt x="2963" y="2304"/>
                    <a:pt x="2970" y="2304"/>
                  </a:cubicBezTo>
                  <a:cubicBezTo>
                    <a:pt x="3385" y="2304"/>
                    <a:pt x="3829" y="2338"/>
                    <a:pt x="4299" y="2384"/>
                  </a:cubicBezTo>
                  <a:lnTo>
                    <a:pt x="4059" y="81"/>
                  </a:lnTo>
                  <a:lnTo>
                    <a:pt x="4059" y="81"/>
                  </a:lnTo>
                  <a:cubicBezTo>
                    <a:pt x="3580" y="34"/>
                    <a:pt x="3130" y="0"/>
                    <a:pt x="2708"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6"/>
            <p:cNvSpPr/>
            <p:nvPr/>
          </p:nvSpPr>
          <p:spPr>
            <a:xfrm>
              <a:off x="1369100" y="1208325"/>
              <a:ext cx="17625" cy="76550"/>
            </a:xfrm>
            <a:custGeom>
              <a:rect b="b" l="l" r="r" t="t"/>
              <a:pathLst>
                <a:path extrusionOk="0" h="3062" w="705">
                  <a:moveTo>
                    <a:pt x="464" y="1"/>
                  </a:moveTo>
                  <a:cubicBezTo>
                    <a:pt x="283" y="235"/>
                    <a:pt x="128" y="488"/>
                    <a:pt x="0" y="756"/>
                  </a:cubicBezTo>
                  <a:lnTo>
                    <a:pt x="240" y="3061"/>
                  </a:lnTo>
                  <a:cubicBezTo>
                    <a:pt x="368" y="2793"/>
                    <a:pt x="523" y="2540"/>
                    <a:pt x="704" y="2306"/>
                  </a:cubicBezTo>
                  <a:lnTo>
                    <a:pt x="465" y="2"/>
                  </a:lnTo>
                  <a:lnTo>
                    <a:pt x="46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6"/>
            <p:cNvSpPr/>
            <p:nvPr/>
          </p:nvSpPr>
          <p:spPr>
            <a:xfrm>
              <a:off x="1359975" y="1227225"/>
              <a:ext cx="15175" cy="81975"/>
            </a:xfrm>
            <a:custGeom>
              <a:rect b="b" l="l" r="r" t="t"/>
              <a:pathLst>
                <a:path extrusionOk="0" h="3279" w="607">
                  <a:moveTo>
                    <a:pt x="366" y="0"/>
                  </a:moveTo>
                  <a:cubicBezTo>
                    <a:pt x="252" y="239"/>
                    <a:pt x="154" y="484"/>
                    <a:pt x="71" y="735"/>
                  </a:cubicBezTo>
                  <a:cubicBezTo>
                    <a:pt x="45" y="813"/>
                    <a:pt x="21" y="893"/>
                    <a:pt x="0" y="973"/>
                  </a:cubicBezTo>
                  <a:lnTo>
                    <a:pt x="240" y="3278"/>
                  </a:lnTo>
                  <a:cubicBezTo>
                    <a:pt x="261" y="3198"/>
                    <a:pt x="285" y="3118"/>
                    <a:pt x="311" y="3040"/>
                  </a:cubicBezTo>
                  <a:cubicBezTo>
                    <a:pt x="394" y="2789"/>
                    <a:pt x="493" y="2543"/>
                    <a:pt x="607" y="2305"/>
                  </a:cubicBezTo>
                  <a:lnTo>
                    <a:pt x="36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6"/>
            <p:cNvSpPr/>
            <p:nvPr/>
          </p:nvSpPr>
          <p:spPr>
            <a:xfrm>
              <a:off x="1357175" y="1251550"/>
              <a:ext cx="8825" cy="77075"/>
            </a:xfrm>
            <a:custGeom>
              <a:rect b="b" l="l" r="r" t="t"/>
              <a:pathLst>
                <a:path extrusionOk="0" h="3083" w="353">
                  <a:moveTo>
                    <a:pt x="112" y="0"/>
                  </a:moveTo>
                  <a:cubicBezTo>
                    <a:pt x="47" y="255"/>
                    <a:pt x="10" y="515"/>
                    <a:pt x="0" y="777"/>
                  </a:cubicBezTo>
                  <a:lnTo>
                    <a:pt x="241" y="3082"/>
                  </a:lnTo>
                  <a:cubicBezTo>
                    <a:pt x="250" y="2819"/>
                    <a:pt x="288" y="2558"/>
                    <a:pt x="352" y="2304"/>
                  </a:cubicBezTo>
                  <a:lnTo>
                    <a:pt x="11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6"/>
            <p:cNvSpPr/>
            <p:nvPr/>
          </p:nvSpPr>
          <p:spPr>
            <a:xfrm>
              <a:off x="1357000" y="1270975"/>
              <a:ext cx="6675" cy="71525"/>
            </a:xfrm>
            <a:custGeom>
              <a:rect b="b" l="l" r="r" t="t"/>
              <a:pathLst>
                <a:path extrusionOk="0" h="2861" w="267">
                  <a:moveTo>
                    <a:pt x="7" y="0"/>
                  </a:moveTo>
                  <a:lnTo>
                    <a:pt x="7" y="0"/>
                  </a:lnTo>
                  <a:cubicBezTo>
                    <a:pt x="0" y="185"/>
                    <a:pt x="7" y="371"/>
                    <a:pt x="27" y="556"/>
                  </a:cubicBezTo>
                  <a:lnTo>
                    <a:pt x="267" y="2860"/>
                  </a:lnTo>
                  <a:cubicBezTo>
                    <a:pt x="248" y="2675"/>
                    <a:pt x="240" y="2490"/>
                    <a:pt x="248" y="2305"/>
                  </a:cubicBezTo>
                  <a:lnTo>
                    <a:pt x="7"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6"/>
            <p:cNvSpPr/>
            <p:nvPr/>
          </p:nvSpPr>
          <p:spPr>
            <a:xfrm>
              <a:off x="1397625" y="1305200"/>
              <a:ext cx="72950" cy="110675"/>
            </a:xfrm>
            <a:custGeom>
              <a:rect b="b" l="l" r="r" t="t"/>
              <a:pathLst>
                <a:path extrusionOk="0" h="4427" w="2918">
                  <a:moveTo>
                    <a:pt x="0" y="1"/>
                  </a:moveTo>
                  <a:lnTo>
                    <a:pt x="241" y="2304"/>
                  </a:lnTo>
                  <a:cubicBezTo>
                    <a:pt x="381" y="3653"/>
                    <a:pt x="1556" y="4315"/>
                    <a:pt x="2918" y="4426"/>
                  </a:cubicBezTo>
                  <a:lnTo>
                    <a:pt x="2677" y="2123"/>
                  </a:lnTo>
                  <a:cubicBezTo>
                    <a:pt x="1316" y="2011"/>
                    <a:pt x="141" y="1348"/>
                    <a:pt x="0"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6"/>
            <p:cNvSpPr/>
            <p:nvPr/>
          </p:nvSpPr>
          <p:spPr>
            <a:xfrm>
              <a:off x="1397625" y="1305200"/>
              <a:ext cx="72950" cy="110675"/>
            </a:xfrm>
            <a:custGeom>
              <a:rect b="b" l="l" r="r" t="t"/>
              <a:pathLst>
                <a:path extrusionOk="0" h="4427" w="2918">
                  <a:moveTo>
                    <a:pt x="0" y="1"/>
                  </a:moveTo>
                  <a:lnTo>
                    <a:pt x="241" y="2304"/>
                  </a:lnTo>
                  <a:cubicBezTo>
                    <a:pt x="381" y="3653"/>
                    <a:pt x="1556" y="4315"/>
                    <a:pt x="2918" y="4426"/>
                  </a:cubicBezTo>
                  <a:lnTo>
                    <a:pt x="2677" y="2123"/>
                  </a:lnTo>
                  <a:cubicBezTo>
                    <a:pt x="1316" y="2011"/>
                    <a:pt x="141" y="1348"/>
                    <a:pt x="0"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6"/>
            <p:cNvSpPr/>
            <p:nvPr/>
          </p:nvSpPr>
          <p:spPr>
            <a:xfrm>
              <a:off x="1170775" y="1311325"/>
              <a:ext cx="360725" cy="254975"/>
            </a:xfrm>
            <a:custGeom>
              <a:rect b="b" l="l" r="r" t="t"/>
              <a:pathLst>
                <a:path extrusionOk="0" h="10199" w="14429">
                  <a:moveTo>
                    <a:pt x="0" y="1"/>
                  </a:moveTo>
                  <a:cubicBezTo>
                    <a:pt x="1" y="4"/>
                    <a:pt x="1" y="8"/>
                    <a:pt x="2" y="12"/>
                  </a:cubicBezTo>
                  <a:lnTo>
                    <a:pt x="2" y="12"/>
                  </a:lnTo>
                  <a:lnTo>
                    <a:pt x="0" y="1"/>
                  </a:lnTo>
                  <a:close/>
                  <a:moveTo>
                    <a:pt x="2" y="12"/>
                  </a:moveTo>
                  <a:lnTo>
                    <a:pt x="240" y="2305"/>
                  </a:lnTo>
                  <a:cubicBezTo>
                    <a:pt x="437" y="4207"/>
                    <a:pt x="1187" y="6005"/>
                    <a:pt x="2595" y="7344"/>
                  </a:cubicBezTo>
                  <a:cubicBezTo>
                    <a:pt x="4449" y="9106"/>
                    <a:pt x="7003" y="10199"/>
                    <a:pt x="9495" y="10199"/>
                  </a:cubicBezTo>
                  <a:cubicBezTo>
                    <a:pt x="9498" y="10199"/>
                    <a:pt x="9500" y="10199"/>
                    <a:pt x="9503" y="10199"/>
                  </a:cubicBezTo>
                  <a:cubicBezTo>
                    <a:pt x="11265" y="10196"/>
                    <a:pt x="12996" y="9647"/>
                    <a:pt x="14429" y="8404"/>
                  </a:cubicBezTo>
                  <a:lnTo>
                    <a:pt x="14188" y="6100"/>
                  </a:lnTo>
                  <a:cubicBezTo>
                    <a:pt x="12756" y="7344"/>
                    <a:pt x="11025" y="7892"/>
                    <a:pt x="9263" y="7894"/>
                  </a:cubicBezTo>
                  <a:cubicBezTo>
                    <a:pt x="9259" y="7894"/>
                    <a:pt x="9255" y="7894"/>
                    <a:pt x="9251" y="7894"/>
                  </a:cubicBezTo>
                  <a:cubicBezTo>
                    <a:pt x="6760" y="7894"/>
                    <a:pt x="4208" y="6800"/>
                    <a:pt x="2354" y="5040"/>
                  </a:cubicBezTo>
                  <a:cubicBezTo>
                    <a:pt x="948" y="3703"/>
                    <a:pt x="200" y="1909"/>
                    <a:pt x="2" y="12"/>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6"/>
            <p:cNvSpPr/>
            <p:nvPr/>
          </p:nvSpPr>
          <p:spPr>
            <a:xfrm>
              <a:off x="1170775" y="1311325"/>
              <a:ext cx="360725" cy="254975"/>
            </a:xfrm>
            <a:custGeom>
              <a:rect b="b" l="l" r="r" t="t"/>
              <a:pathLst>
                <a:path extrusionOk="0" h="10199" w="14429">
                  <a:moveTo>
                    <a:pt x="0" y="1"/>
                  </a:moveTo>
                  <a:lnTo>
                    <a:pt x="0" y="1"/>
                  </a:lnTo>
                  <a:cubicBezTo>
                    <a:pt x="0" y="1"/>
                    <a:pt x="0" y="1"/>
                    <a:pt x="0" y="1"/>
                  </a:cubicBezTo>
                  <a:lnTo>
                    <a:pt x="0" y="1"/>
                  </a:lnTo>
                  <a:lnTo>
                    <a:pt x="0" y="1"/>
                  </a:lnTo>
                  <a:close/>
                  <a:moveTo>
                    <a:pt x="0" y="1"/>
                  </a:moveTo>
                  <a:lnTo>
                    <a:pt x="240" y="2304"/>
                  </a:lnTo>
                  <a:cubicBezTo>
                    <a:pt x="439" y="4205"/>
                    <a:pt x="1187" y="6005"/>
                    <a:pt x="2596" y="7344"/>
                  </a:cubicBezTo>
                  <a:cubicBezTo>
                    <a:pt x="4449" y="9106"/>
                    <a:pt x="7003" y="10199"/>
                    <a:pt x="9496" y="10199"/>
                  </a:cubicBezTo>
                  <a:cubicBezTo>
                    <a:pt x="9499" y="10199"/>
                    <a:pt x="9502" y="10199"/>
                    <a:pt x="9504" y="10199"/>
                  </a:cubicBezTo>
                  <a:cubicBezTo>
                    <a:pt x="11266" y="10196"/>
                    <a:pt x="12997" y="9647"/>
                    <a:pt x="14429" y="8404"/>
                  </a:cubicBezTo>
                  <a:lnTo>
                    <a:pt x="14188" y="6100"/>
                  </a:lnTo>
                  <a:cubicBezTo>
                    <a:pt x="12757" y="7344"/>
                    <a:pt x="11026" y="7892"/>
                    <a:pt x="9264" y="7894"/>
                  </a:cubicBezTo>
                  <a:cubicBezTo>
                    <a:pt x="9260" y="7894"/>
                    <a:pt x="9256" y="7894"/>
                    <a:pt x="9252" y="7894"/>
                  </a:cubicBezTo>
                  <a:cubicBezTo>
                    <a:pt x="6761" y="7894"/>
                    <a:pt x="4208" y="6800"/>
                    <a:pt x="2356" y="5039"/>
                  </a:cubicBezTo>
                  <a:cubicBezTo>
                    <a:pt x="947" y="3700"/>
                    <a:pt x="199" y="1902"/>
                    <a:pt x="0"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6"/>
            <p:cNvSpPr/>
            <p:nvPr/>
          </p:nvSpPr>
          <p:spPr>
            <a:xfrm>
              <a:off x="1139950" y="1028125"/>
              <a:ext cx="510650" cy="501300"/>
            </a:xfrm>
            <a:custGeom>
              <a:rect b="b" l="l" r="r" t="t"/>
              <a:pathLst>
                <a:path extrusionOk="0" h="20052" w="20426">
                  <a:moveTo>
                    <a:pt x="12383" y="0"/>
                  </a:moveTo>
                  <a:cubicBezTo>
                    <a:pt x="12379" y="0"/>
                    <a:pt x="12375" y="0"/>
                    <a:pt x="12372" y="0"/>
                  </a:cubicBezTo>
                  <a:cubicBezTo>
                    <a:pt x="11631" y="1"/>
                    <a:pt x="10908" y="53"/>
                    <a:pt x="10251" y="123"/>
                  </a:cubicBezTo>
                  <a:cubicBezTo>
                    <a:pt x="7840" y="381"/>
                    <a:pt x="5503" y="1252"/>
                    <a:pt x="3859" y="3074"/>
                  </a:cubicBezTo>
                  <a:cubicBezTo>
                    <a:pt x="694" y="6578"/>
                    <a:pt x="1" y="12956"/>
                    <a:pt x="3587" y="16368"/>
                  </a:cubicBezTo>
                  <a:cubicBezTo>
                    <a:pt x="5440" y="18128"/>
                    <a:pt x="7992" y="19222"/>
                    <a:pt x="10484" y="19222"/>
                  </a:cubicBezTo>
                  <a:cubicBezTo>
                    <a:pt x="10488" y="19222"/>
                    <a:pt x="10492" y="19222"/>
                    <a:pt x="10496" y="19222"/>
                  </a:cubicBezTo>
                  <a:cubicBezTo>
                    <a:pt x="12258" y="19220"/>
                    <a:pt x="13989" y="18672"/>
                    <a:pt x="15420" y="17428"/>
                  </a:cubicBezTo>
                  <a:cubicBezTo>
                    <a:pt x="15451" y="18621"/>
                    <a:pt x="15886" y="19777"/>
                    <a:pt x="17231" y="20012"/>
                  </a:cubicBezTo>
                  <a:cubicBezTo>
                    <a:pt x="17377" y="20039"/>
                    <a:pt x="17523" y="20052"/>
                    <a:pt x="17671" y="20052"/>
                  </a:cubicBezTo>
                  <a:cubicBezTo>
                    <a:pt x="19289" y="20049"/>
                    <a:pt x="20202" y="18362"/>
                    <a:pt x="20293" y="16889"/>
                  </a:cubicBezTo>
                  <a:cubicBezTo>
                    <a:pt x="20425" y="14720"/>
                    <a:pt x="20275" y="11925"/>
                    <a:pt x="19417" y="9903"/>
                  </a:cubicBezTo>
                  <a:cubicBezTo>
                    <a:pt x="18655" y="8105"/>
                    <a:pt x="16584" y="7375"/>
                    <a:pt x="14704" y="7375"/>
                  </a:cubicBezTo>
                  <a:cubicBezTo>
                    <a:pt x="14701" y="7375"/>
                    <a:pt x="14698" y="7375"/>
                    <a:pt x="14695" y="7375"/>
                  </a:cubicBezTo>
                  <a:cubicBezTo>
                    <a:pt x="14584" y="7375"/>
                    <a:pt x="14474" y="7377"/>
                    <a:pt x="14363" y="7383"/>
                  </a:cubicBezTo>
                  <a:cubicBezTo>
                    <a:pt x="12552" y="7469"/>
                    <a:pt x="10569" y="8450"/>
                    <a:pt x="10318" y="10411"/>
                  </a:cubicBezTo>
                  <a:cubicBezTo>
                    <a:pt x="10090" y="12215"/>
                    <a:pt x="11412" y="13076"/>
                    <a:pt x="12983" y="13206"/>
                  </a:cubicBezTo>
                  <a:cubicBezTo>
                    <a:pt x="12951" y="13208"/>
                    <a:pt x="12924" y="13211"/>
                    <a:pt x="12890" y="13213"/>
                  </a:cubicBezTo>
                  <a:cubicBezTo>
                    <a:pt x="12612" y="13404"/>
                    <a:pt x="12283" y="13482"/>
                    <a:pt x="11940" y="13482"/>
                  </a:cubicBezTo>
                  <a:cubicBezTo>
                    <a:pt x="11939" y="13482"/>
                    <a:pt x="11938" y="13482"/>
                    <a:pt x="11936" y="13482"/>
                  </a:cubicBezTo>
                  <a:cubicBezTo>
                    <a:pt x="11044" y="13482"/>
                    <a:pt x="10063" y="12958"/>
                    <a:pt x="9690" y="12536"/>
                  </a:cubicBezTo>
                  <a:cubicBezTo>
                    <a:pt x="8788" y="11518"/>
                    <a:pt x="8437" y="9992"/>
                    <a:pt x="8871" y="8699"/>
                  </a:cubicBezTo>
                  <a:cubicBezTo>
                    <a:pt x="9582" y="6582"/>
                    <a:pt x="10759" y="6095"/>
                    <a:pt x="12338" y="6094"/>
                  </a:cubicBezTo>
                  <a:cubicBezTo>
                    <a:pt x="12346" y="6094"/>
                    <a:pt x="12353" y="6094"/>
                    <a:pt x="12360" y="6094"/>
                  </a:cubicBezTo>
                  <a:cubicBezTo>
                    <a:pt x="12777" y="6094"/>
                    <a:pt x="13220" y="6128"/>
                    <a:pt x="13689" y="6174"/>
                  </a:cubicBezTo>
                  <a:cubicBezTo>
                    <a:pt x="14555" y="6242"/>
                    <a:pt x="15212" y="6326"/>
                    <a:pt x="15769" y="6326"/>
                  </a:cubicBezTo>
                  <a:cubicBezTo>
                    <a:pt x="16536" y="6326"/>
                    <a:pt x="17109" y="6160"/>
                    <a:pt x="17766" y="5562"/>
                  </a:cubicBezTo>
                  <a:cubicBezTo>
                    <a:pt x="19302" y="4162"/>
                    <a:pt x="18943" y="2630"/>
                    <a:pt x="17532" y="1435"/>
                  </a:cubicBezTo>
                  <a:cubicBezTo>
                    <a:pt x="16207" y="313"/>
                    <a:pt x="14236" y="0"/>
                    <a:pt x="12383"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6"/>
            <p:cNvSpPr/>
            <p:nvPr/>
          </p:nvSpPr>
          <p:spPr>
            <a:xfrm>
              <a:off x="1526075" y="1362000"/>
              <a:ext cx="128900" cy="225025"/>
            </a:xfrm>
            <a:custGeom>
              <a:rect b="b" l="l" r="r" t="t"/>
              <a:pathLst>
                <a:path extrusionOk="0" h="9001" w="5156">
                  <a:moveTo>
                    <a:pt x="0" y="4451"/>
                  </a:moveTo>
                  <a:cubicBezTo>
                    <a:pt x="1" y="4452"/>
                    <a:pt x="1" y="4452"/>
                    <a:pt x="1" y="4453"/>
                  </a:cubicBezTo>
                  <a:lnTo>
                    <a:pt x="1" y="4453"/>
                  </a:lnTo>
                  <a:lnTo>
                    <a:pt x="0" y="4451"/>
                  </a:lnTo>
                  <a:close/>
                  <a:moveTo>
                    <a:pt x="4784" y="1"/>
                  </a:moveTo>
                  <a:lnTo>
                    <a:pt x="4784" y="1"/>
                  </a:lnTo>
                  <a:cubicBezTo>
                    <a:pt x="4910" y="1219"/>
                    <a:pt x="4914" y="2453"/>
                    <a:pt x="4849" y="3534"/>
                  </a:cubicBezTo>
                  <a:cubicBezTo>
                    <a:pt x="4758" y="5007"/>
                    <a:pt x="3845" y="6694"/>
                    <a:pt x="2227" y="6697"/>
                  </a:cubicBezTo>
                  <a:cubicBezTo>
                    <a:pt x="2079" y="6697"/>
                    <a:pt x="1933" y="6684"/>
                    <a:pt x="1788" y="6657"/>
                  </a:cubicBezTo>
                  <a:cubicBezTo>
                    <a:pt x="586" y="6447"/>
                    <a:pt x="110" y="5503"/>
                    <a:pt x="1" y="4453"/>
                  </a:cubicBezTo>
                  <a:lnTo>
                    <a:pt x="1" y="4453"/>
                  </a:lnTo>
                  <a:lnTo>
                    <a:pt x="241" y="6755"/>
                  </a:lnTo>
                  <a:cubicBezTo>
                    <a:pt x="350" y="7805"/>
                    <a:pt x="826" y="8752"/>
                    <a:pt x="2028" y="8962"/>
                  </a:cubicBezTo>
                  <a:cubicBezTo>
                    <a:pt x="2173" y="8987"/>
                    <a:pt x="2320" y="9000"/>
                    <a:pt x="2467" y="9000"/>
                  </a:cubicBezTo>
                  <a:cubicBezTo>
                    <a:pt x="4085" y="8999"/>
                    <a:pt x="4998" y="7312"/>
                    <a:pt x="5089" y="5838"/>
                  </a:cubicBezTo>
                  <a:cubicBezTo>
                    <a:pt x="5155" y="4758"/>
                    <a:pt x="5151" y="3522"/>
                    <a:pt x="5025" y="2305"/>
                  </a:cubicBezTo>
                  <a:lnTo>
                    <a:pt x="478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6"/>
            <p:cNvSpPr/>
            <p:nvPr/>
          </p:nvSpPr>
          <p:spPr>
            <a:xfrm>
              <a:off x="1645675" y="1362000"/>
              <a:ext cx="9175" cy="132750"/>
            </a:xfrm>
            <a:custGeom>
              <a:rect b="b" l="l" r="r" t="t"/>
              <a:pathLst>
                <a:path extrusionOk="0" h="5310" w="367">
                  <a:moveTo>
                    <a:pt x="0" y="1"/>
                  </a:moveTo>
                  <a:cubicBezTo>
                    <a:pt x="106" y="1024"/>
                    <a:pt x="126" y="2060"/>
                    <a:pt x="90" y="3006"/>
                  </a:cubicBezTo>
                  <a:lnTo>
                    <a:pt x="331" y="5310"/>
                  </a:lnTo>
                  <a:cubicBezTo>
                    <a:pt x="367" y="4364"/>
                    <a:pt x="346" y="3328"/>
                    <a:pt x="241" y="2305"/>
                  </a:cubicBez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6"/>
            <p:cNvSpPr/>
            <p:nvPr/>
          </p:nvSpPr>
          <p:spPr>
            <a:xfrm>
              <a:off x="1644075" y="1437125"/>
              <a:ext cx="9875" cy="90950"/>
            </a:xfrm>
            <a:custGeom>
              <a:rect b="b" l="l" r="r" t="t"/>
              <a:pathLst>
                <a:path extrusionOk="0" h="3638" w="395">
                  <a:moveTo>
                    <a:pt x="154" y="1"/>
                  </a:moveTo>
                  <a:cubicBezTo>
                    <a:pt x="147" y="180"/>
                    <a:pt x="139" y="356"/>
                    <a:pt x="129" y="529"/>
                  </a:cubicBezTo>
                  <a:cubicBezTo>
                    <a:pt x="111" y="801"/>
                    <a:pt x="69" y="1070"/>
                    <a:pt x="1" y="1333"/>
                  </a:cubicBezTo>
                  <a:lnTo>
                    <a:pt x="241" y="3638"/>
                  </a:lnTo>
                  <a:cubicBezTo>
                    <a:pt x="309" y="3375"/>
                    <a:pt x="351" y="3105"/>
                    <a:pt x="369" y="2833"/>
                  </a:cubicBezTo>
                  <a:cubicBezTo>
                    <a:pt x="380" y="2661"/>
                    <a:pt x="389" y="2485"/>
                    <a:pt x="395" y="2305"/>
                  </a:cubicBezTo>
                  <a:lnTo>
                    <a:pt x="15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6"/>
            <p:cNvSpPr/>
            <p:nvPr/>
          </p:nvSpPr>
          <p:spPr>
            <a:xfrm>
              <a:off x="1637000" y="1470425"/>
              <a:ext cx="13100" cy="77150"/>
            </a:xfrm>
            <a:custGeom>
              <a:rect b="b" l="l" r="r" t="t"/>
              <a:pathLst>
                <a:path extrusionOk="0" h="3086" w="524">
                  <a:moveTo>
                    <a:pt x="284" y="1"/>
                  </a:moveTo>
                  <a:cubicBezTo>
                    <a:pt x="215" y="270"/>
                    <a:pt x="120" y="531"/>
                    <a:pt x="0" y="782"/>
                  </a:cubicBezTo>
                  <a:lnTo>
                    <a:pt x="240" y="3085"/>
                  </a:lnTo>
                  <a:cubicBezTo>
                    <a:pt x="361" y="2835"/>
                    <a:pt x="455" y="2575"/>
                    <a:pt x="524" y="2306"/>
                  </a:cubicBezTo>
                  <a:lnTo>
                    <a:pt x="28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6"/>
            <p:cNvSpPr/>
            <p:nvPr/>
          </p:nvSpPr>
          <p:spPr>
            <a:xfrm>
              <a:off x="1627000" y="1489950"/>
              <a:ext cx="16025" cy="73775"/>
            </a:xfrm>
            <a:custGeom>
              <a:rect b="b" l="l" r="r" t="t"/>
              <a:pathLst>
                <a:path extrusionOk="0" h="2951" w="641">
                  <a:moveTo>
                    <a:pt x="400" y="1"/>
                  </a:moveTo>
                  <a:cubicBezTo>
                    <a:pt x="291" y="229"/>
                    <a:pt x="156" y="446"/>
                    <a:pt x="0" y="646"/>
                  </a:cubicBezTo>
                  <a:lnTo>
                    <a:pt x="240" y="2950"/>
                  </a:lnTo>
                  <a:cubicBezTo>
                    <a:pt x="397" y="2750"/>
                    <a:pt x="531" y="2534"/>
                    <a:pt x="640" y="2304"/>
                  </a:cubicBezTo>
                  <a:lnTo>
                    <a:pt x="40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6"/>
            <p:cNvSpPr/>
            <p:nvPr/>
          </p:nvSpPr>
          <p:spPr>
            <a:xfrm>
              <a:off x="1526100" y="1473250"/>
              <a:ext cx="106925" cy="113775"/>
            </a:xfrm>
            <a:custGeom>
              <a:rect b="b" l="l" r="r" t="t"/>
              <a:pathLst>
                <a:path extrusionOk="0" h="4551" w="4277">
                  <a:moveTo>
                    <a:pt x="1" y="1"/>
                  </a:moveTo>
                  <a:cubicBezTo>
                    <a:pt x="1" y="2"/>
                    <a:pt x="1" y="2"/>
                    <a:pt x="1" y="3"/>
                  </a:cubicBezTo>
                  <a:lnTo>
                    <a:pt x="1" y="3"/>
                  </a:lnTo>
                  <a:lnTo>
                    <a:pt x="1" y="1"/>
                  </a:lnTo>
                  <a:close/>
                  <a:moveTo>
                    <a:pt x="1" y="3"/>
                  </a:moveTo>
                  <a:lnTo>
                    <a:pt x="241" y="2305"/>
                  </a:lnTo>
                  <a:cubicBezTo>
                    <a:pt x="349" y="3355"/>
                    <a:pt x="825" y="4302"/>
                    <a:pt x="2027" y="4512"/>
                  </a:cubicBezTo>
                  <a:cubicBezTo>
                    <a:pt x="2172" y="4537"/>
                    <a:pt x="2319" y="4550"/>
                    <a:pt x="2466" y="4550"/>
                  </a:cubicBezTo>
                  <a:cubicBezTo>
                    <a:pt x="3232" y="4549"/>
                    <a:pt x="3839" y="4172"/>
                    <a:pt x="4276" y="3617"/>
                  </a:cubicBezTo>
                  <a:lnTo>
                    <a:pt x="4036" y="1314"/>
                  </a:lnTo>
                  <a:cubicBezTo>
                    <a:pt x="3599" y="1867"/>
                    <a:pt x="2991" y="2246"/>
                    <a:pt x="2226" y="2247"/>
                  </a:cubicBezTo>
                  <a:cubicBezTo>
                    <a:pt x="2078" y="2247"/>
                    <a:pt x="1932" y="2234"/>
                    <a:pt x="1787" y="2207"/>
                  </a:cubicBezTo>
                  <a:cubicBezTo>
                    <a:pt x="585" y="1997"/>
                    <a:pt x="111" y="1053"/>
                    <a:pt x="1" y="3"/>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6"/>
            <p:cNvSpPr/>
            <p:nvPr/>
          </p:nvSpPr>
          <p:spPr>
            <a:xfrm>
              <a:off x="1448650" y="1260625"/>
              <a:ext cx="168750" cy="239250"/>
            </a:xfrm>
            <a:custGeom>
              <a:rect b="b" l="l" r="r" t="t"/>
              <a:pathLst>
                <a:path extrusionOk="0" h="9570" w="6750">
                  <a:moveTo>
                    <a:pt x="1119" y="0"/>
                  </a:moveTo>
                  <a:cubicBezTo>
                    <a:pt x="174" y="0"/>
                    <a:pt x="0" y="961"/>
                    <a:pt x="98" y="1704"/>
                  </a:cubicBezTo>
                  <a:cubicBezTo>
                    <a:pt x="109" y="1779"/>
                    <a:pt x="185" y="1833"/>
                    <a:pt x="252" y="1833"/>
                  </a:cubicBezTo>
                  <a:cubicBezTo>
                    <a:pt x="300" y="1833"/>
                    <a:pt x="343" y="1806"/>
                    <a:pt x="354" y="1739"/>
                  </a:cubicBezTo>
                  <a:cubicBezTo>
                    <a:pt x="718" y="1424"/>
                    <a:pt x="941" y="1267"/>
                    <a:pt x="1022" y="1267"/>
                  </a:cubicBezTo>
                  <a:cubicBezTo>
                    <a:pt x="1075" y="1267"/>
                    <a:pt x="1068" y="1334"/>
                    <a:pt x="999" y="1469"/>
                  </a:cubicBezTo>
                  <a:cubicBezTo>
                    <a:pt x="928" y="1609"/>
                    <a:pt x="886" y="1762"/>
                    <a:pt x="874" y="1918"/>
                  </a:cubicBezTo>
                  <a:cubicBezTo>
                    <a:pt x="1015" y="2282"/>
                    <a:pt x="789" y="2404"/>
                    <a:pt x="1088" y="2750"/>
                  </a:cubicBezTo>
                  <a:cubicBezTo>
                    <a:pt x="1285" y="2978"/>
                    <a:pt x="1544" y="3080"/>
                    <a:pt x="1819" y="3080"/>
                  </a:cubicBezTo>
                  <a:cubicBezTo>
                    <a:pt x="1970" y="3080"/>
                    <a:pt x="2126" y="3049"/>
                    <a:pt x="2278" y="2992"/>
                  </a:cubicBezTo>
                  <a:cubicBezTo>
                    <a:pt x="2544" y="2893"/>
                    <a:pt x="3232" y="2139"/>
                    <a:pt x="3545" y="2139"/>
                  </a:cubicBezTo>
                  <a:cubicBezTo>
                    <a:pt x="3660" y="2139"/>
                    <a:pt x="3724" y="2240"/>
                    <a:pt x="3699" y="2513"/>
                  </a:cubicBezTo>
                  <a:cubicBezTo>
                    <a:pt x="3686" y="2666"/>
                    <a:pt x="3046" y="3093"/>
                    <a:pt x="2928" y="3350"/>
                  </a:cubicBezTo>
                  <a:cubicBezTo>
                    <a:pt x="2773" y="3686"/>
                    <a:pt x="2731" y="3847"/>
                    <a:pt x="2810" y="4190"/>
                  </a:cubicBezTo>
                  <a:cubicBezTo>
                    <a:pt x="2939" y="4750"/>
                    <a:pt x="3377" y="5052"/>
                    <a:pt x="3942" y="5121"/>
                  </a:cubicBezTo>
                  <a:cubicBezTo>
                    <a:pt x="3942" y="5121"/>
                    <a:pt x="5048" y="5086"/>
                    <a:pt x="4929" y="4998"/>
                  </a:cubicBezTo>
                  <a:lnTo>
                    <a:pt x="4929" y="4998"/>
                  </a:lnTo>
                  <a:cubicBezTo>
                    <a:pt x="5553" y="5461"/>
                    <a:pt x="4433" y="5752"/>
                    <a:pt x="4320" y="5836"/>
                  </a:cubicBezTo>
                  <a:cubicBezTo>
                    <a:pt x="3923" y="6130"/>
                    <a:pt x="3618" y="6608"/>
                    <a:pt x="3775" y="7125"/>
                  </a:cubicBezTo>
                  <a:cubicBezTo>
                    <a:pt x="3841" y="7340"/>
                    <a:pt x="4015" y="7516"/>
                    <a:pt x="4178" y="7659"/>
                  </a:cubicBezTo>
                  <a:cubicBezTo>
                    <a:pt x="4291" y="7758"/>
                    <a:pt x="6002" y="8506"/>
                    <a:pt x="5358" y="8735"/>
                  </a:cubicBezTo>
                  <a:cubicBezTo>
                    <a:pt x="4887" y="8903"/>
                    <a:pt x="5019" y="9569"/>
                    <a:pt x="5465" y="9569"/>
                  </a:cubicBezTo>
                  <a:cubicBezTo>
                    <a:pt x="5503" y="9569"/>
                    <a:pt x="5542" y="9564"/>
                    <a:pt x="5584" y="9554"/>
                  </a:cubicBezTo>
                  <a:cubicBezTo>
                    <a:pt x="6265" y="9390"/>
                    <a:pt x="6639" y="8716"/>
                    <a:pt x="6349" y="8039"/>
                  </a:cubicBezTo>
                  <a:cubicBezTo>
                    <a:pt x="6165" y="7610"/>
                    <a:pt x="5384" y="7433"/>
                    <a:pt x="5275" y="7161"/>
                  </a:cubicBezTo>
                  <a:cubicBezTo>
                    <a:pt x="5067" y="6635"/>
                    <a:pt x="5898" y="6235"/>
                    <a:pt x="6236" y="5839"/>
                  </a:cubicBezTo>
                  <a:cubicBezTo>
                    <a:pt x="6750" y="5235"/>
                    <a:pt x="6583" y="4433"/>
                    <a:pt x="5862" y="4100"/>
                  </a:cubicBezTo>
                  <a:cubicBezTo>
                    <a:pt x="5692" y="4022"/>
                    <a:pt x="5526" y="4004"/>
                    <a:pt x="5365" y="4004"/>
                  </a:cubicBezTo>
                  <a:cubicBezTo>
                    <a:pt x="5240" y="4004"/>
                    <a:pt x="5118" y="4015"/>
                    <a:pt x="4999" y="4015"/>
                  </a:cubicBezTo>
                  <a:cubicBezTo>
                    <a:pt x="4787" y="4015"/>
                    <a:pt x="4586" y="3982"/>
                    <a:pt x="4395" y="3799"/>
                  </a:cubicBezTo>
                  <a:cubicBezTo>
                    <a:pt x="3873" y="3299"/>
                    <a:pt x="4404" y="3423"/>
                    <a:pt x="4820" y="3023"/>
                  </a:cubicBezTo>
                  <a:cubicBezTo>
                    <a:pt x="5060" y="2791"/>
                    <a:pt x="5297" y="2589"/>
                    <a:pt x="5413" y="2263"/>
                  </a:cubicBezTo>
                  <a:cubicBezTo>
                    <a:pt x="5680" y="1520"/>
                    <a:pt x="5297" y="821"/>
                    <a:pt x="4544" y="621"/>
                  </a:cubicBezTo>
                  <a:cubicBezTo>
                    <a:pt x="4407" y="584"/>
                    <a:pt x="4268" y="567"/>
                    <a:pt x="4129" y="567"/>
                  </a:cubicBezTo>
                  <a:cubicBezTo>
                    <a:pt x="3857" y="567"/>
                    <a:pt x="3586" y="634"/>
                    <a:pt x="3338" y="755"/>
                  </a:cubicBezTo>
                  <a:cubicBezTo>
                    <a:pt x="3125" y="860"/>
                    <a:pt x="2241" y="1749"/>
                    <a:pt x="1983" y="1749"/>
                  </a:cubicBezTo>
                  <a:cubicBezTo>
                    <a:pt x="1959" y="1749"/>
                    <a:pt x="1941" y="1742"/>
                    <a:pt x="1929" y="1726"/>
                  </a:cubicBezTo>
                  <a:cubicBezTo>
                    <a:pt x="1835" y="1603"/>
                    <a:pt x="2193" y="757"/>
                    <a:pt x="1967" y="423"/>
                  </a:cubicBezTo>
                  <a:cubicBezTo>
                    <a:pt x="1789" y="160"/>
                    <a:pt x="1478" y="11"/>
                    <a:pt x="1166" y="1"/>
                  </a:cubicBezTo>
                  <a:cubicBezTo>
                    <a:pt x="1150" y="1"/>
                    <a:pt x="1134" y="0"/>
                    <a:pt x="111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6"/>
            <p:cNvSpPr/>
            <p:nvPr/>
          </p:nvSpPr>
          <p:spPr>
            <a:xfrm>
              <a:off x="1209900" y="1075325"/>
              <a:ext cx="370525" cy="394075"/>
            </a:xfrm>
            <a:custGeom>
              <a:rect b="b" l="l" r="r" t="t"/>
              <a:pathLst>
                <a:path extrusionOk="0" h="15763" w="14821">
                  <a:moveTo>
                    <a:pt x="7074" y="0"/>
                  </a:moveTo>
                  <a:cubicBezTo>
                    <a:pt x="6607" y="0"/>
                    <a:pt x="6208" y="280"/>
                    <a:pt x="5998" y="715"/>
                  </a:cubicBezTo>
                  <a:cubicBezTo>
                    <a:pt x="5667" y="1405"/>
                    <a:pt x="6315" y="2346"/>
                    <a:pt x="6055" y="2887"/>
                  </a:cubicBezTo>
                  <a:cubicBezTo>
                    <a:pt x="5953" y="3100"/>
                    <a:pt x="5792" y="3183"/>
                    <a:pt x="5594" y="3183"/>
                  </a:cubicBezTo>
                  <a:cubicBezTo>
                    <a:pt x="4889" y="3183"/>
                    <a:pt x="3716" y="2133"/>
                    <a:pt x="3067" y="2133"/>
                  </a:cubicBezTo>
                  <a:cubicBezTo>
                    <a:pt x="3059" y="2133"/>
                    <a:pt x="3052" y="2133"/>
                    <a:pt x="3045" y="2133"/>
                  </a:cubicBezTo>
                  <a:cubicBezTo>
                    <a:pt x="2482" y="2155"/>
                    <a:pt x="2011" y="2470"/>
                    <a:pt x="1834" y="3008"/>
                  </a:cubicBezTo>
                  <a:cubicBezTo>
                    <a:pt x="1654" y="3558"/>
                    <a:pt x="1891" y="4110"/>
                    <a:pt x="2202" y="4557"/>
                  </a:cubicBezTo>
                  <a:cubicBezTo>
                    <a:pt x="2406" y="4807"/>
                    <a:pt x="2625" y="5047"/>
                    <a:pt x="2855" y="5274"/>
                  </a:cubicBezTo>
                  <a:cubicBezTo>
                    <a:pt x="2909" y="5939"/>
                    <a:pt x="2782" y="6271"/>
                    <a:pt x="2476" y="6271"/>
                  </a:cubicBezTo>
                  <a:cubicBezTo>
                    <a:pt x="2384" y="6271"/>
                    <a:pt x="2276" y="6241"/>
                    <a:pt x="2151" y="6181"/>
                  </a:cubicBezTo>
                  <a:cubicBezTo>
                    <a:pt x="2098" y="6195"/>
                    <a:pt x="2042" y="6200"/>
                    <a:pt x="1985" y="6200"/>
                  </a:cubicBezTo>
                  <a:cubicBezTo>
                    <a:pt x="1811" y="6200"/>
                    <a:pt x="1623" y="6152"/>
                    <a:pt x="1437" y="6152"/>
                  </a:cubicBezTo>
                  <a:cubicBezTo>
                    <a:pt x="1368" y="6152"/>
                    <a:pt x="1299" y="6159"/>
                    <a:pt x="1231" y="6177"/>
                  </a:cubicBezTo>
                  <a:cubicBezTo>
                    <a:pt x="0" y="6520"/>
                    <a:pt x="339" y="7927"/>
                    <a:pt x="1033" y="8654"/>
                  </a:cubicBezTo>
                  <a:cubicBezTo>
                    <a:pt x="1791" y="9445"/>
                    <a:pt x="3608" y="8983"/>
                    <a:pt x="2233" y="10592"/>
                  </a:cubicBezTo>
                  <a:cubicBezTo>
                    <a:pt x="1921" y="10959"/>
                    <a:pt x="1508" y="11056"/>
                    <a:pt x="1586" y="11618"/>
                  </a:cubicBezTo>
                  <a:cubicBezTo>
                    <a:pt x="1664" y="12171"/>
                    <a:pt x="2428" y="12596"/>
                    <a:pt x="2885" y="12743"/>
                  </a:cubicBezTo>
                  <a:cubicBezTo>
                    <a:pt x="3231" y="12856"/>
                    <a:pt x="3515" y="12789"/>
                    <a:pt x="3857" y="12844"/>
                  </a:cubicBezTo>
                  <a:cubicBezTo>
                    <a:pt x="3964" y="12801"/>
                    <a:pt x="4063" y="12780"/>
                    <a:pt x="4152" y="12780"/>
                  </a:cubicBezTo>
                  <a:cubicBezTo>
                    <a:pt x="4460" y="12780"/>
                    <a:pt x="4658" y="13036"/>
                    <a:pt x="4747" y="13547"/>
                  </a:cubicBezTo>
                  <a:cubicBezTo>
                    <a:pt x="4753" y="14045"/>
                    <a:pt x="4687" y="14544"/>
                    <a:pt x="4551" y="15024"/>
                  </a:cubicBezTo>
                  <a:cubicBezTo>
                    <a:pt x="4490" y="15292"/>
                    <a:pt x="4633" y="15530"/>
                    <a:pt x="4889" y="15619"/>
                  </a:cubicBezTo>
                  <a:cubicBezTo>
                    <a:pt x="5157" y="15713"/>
                    <a:pt x="5433" y="15763"/>
                    <a:pt x="5706" y="15763"/>
                  </a:cubicBezTo>
                  <a:cubicBezTo>
                    <a:pt x="6161" y="15763"/>
                    <a:pt x="6606" y="15624"/>
                    <a:pt x="6987" y="15317"/>
                  </a:cubicBezTo>
                  <a:cubicBezTo>
                    <a:pt x="7185" y="15159"/>
                    <a:pt x="7412" y="14617"/>
                    <a:pt x="7589" y="14509"/>
                  </a:cubicBezTo>
                  <a:cubicBezTo>
                    <a:pt x="7703" y="14440"/>
                    <a:pt x="7805" y="14411"/>
                    <a:pt x="7898" y="14411"/>
                  </a:cubicBezTo>
                  <a:cubicBezTo>
                    <a:pt x="8323" y="14411"/>
                    <a:pt x="8566" y="15013"/>
                    <a:pt x="8880" y="15239"/>
                  </a:cubicBezTo>
                  <a:cubicBezTo>
                    <a:pt x="9104" y="15400"/>
                    <a:pt x="9367" y="15497"/>
                    <a:pt x="9625" y="15497"/>
                  </a:cubicBezTo>
                  <a:cubicBezTo>
                    <a:pt x="9874" y="15497"/>
                    <a:pt x="10119" y="15406"/>
                    <a:pt x="10319" y="15197"/>
                  </a:cubicBezTo>
                  <a:cubicBezTo>
                    <a:pt x="10687" y="14811"/>
                    <a:pt x="10479" y="13355"/>
                    <a:pt x="11062" y="13355"/>
                  </a:cubicBezTo>
                  <a:cubicBezTo>
                    <a:pt x="11177" y="13355"/>
                    <a:pt x="11324" y="13413"/>
                    <a:pt x="11512" y="13547"/>
                  </a:cubicBezTo>
                  <a:cubicBezTo>
                    <a:pt x="11549" y="13573"/>
                    <a:pt x="11586" y="13585"/>
                    <a:pt x="11620" y="13585"/>
                  </a:cubicBezTo>
                  <a:cubicBezTo>
                    <a:pt x="11771" y="13585"/>
                    <a:pt x="11874" y="13362"/>
                    <a:pt x="11760" y="13227"/>
                  </a:cubicBezTo>
                  <a:cubicBezTo>
                    <a:pt x="11477" y="12894"/>
                    <a:pt x="11147" y="12565"/>
                    <a:pt x="10747" y="12565"/>
                  </a:cubicBezTo>
                  <a:cubicBezTo>
                    <a:pt x="10615" y="12565"/>
                    <a:pt x="10476" y="12600"/>
                    <a:pt x="10328" y="12683"/>
                  </a:cubicBezTo>
                  <a:cubicBezTo>
                    <a:pt x="10131" y="12795"/>
                    <a:pt x="10018" y="12968"/>
                    <a:pt x="9919" y="13167"/>
                  </a:cubicBezTo>
                  <a:cubicBezTo>
                    <a:pt x="9704" y="13597"/>
                    <a:pt x="9976" y="14072"/>
                    <a:pt x="9447" y="14072"/>
                  </a:cubicBezTo>
                  <a:cubicBezTo>
                    <a:pt x="9441" y="14072"/>
                    <a:pt x="9435" y="14072"/>
                    <a:pt x="9429" y="14072"/>
                  </a:cubicBezTo>
                  <a:cubicBezTo>
                    <a:pt x="8805" y="14059"/>
                    <a:pt x="8592" y="13079"/>
                    <a:pt x="7829" y="13079"/>
                  </a:cubicBezTo>
                  <a:cubicBezTo>
                    <a:pt x="7808" y="13079"/>
                    <a:pt x="7786" y="13079"/>
                    <a:pt x="7764" y="13081"/>
                  </a:cubicBezTo>
                  <a:cubicBezTo>
                    <a:pt x="6655" y="13158"/>
                    <a:pt x="6702" y="14776"/>
                    <a:pt x="5638" y="14776"/>
                  </a:cubicBezTo>
                  <a:cubicBezTo>
                    <a:pt x="5621" y="14776"/>
                    <a:pt x="5604" y="14775"/>
                    <a:pt x="5586" y="14774"/>
                  </a:cubicBezTo>
                  <a:cubicBezTo>
                    <a:pt x="5815" y="13535"/>
                    <a:pt x="5881" y="12049"/>
                    <a:pt x="4448" y="11839"/>
                  </a:cubicBezTo>
                  <a:cubicBezTo>
                    <a:pt x="4425" y="11836"/>
                    <a:pt x="4400" y="11834"/>
                    <a:pt x="4372" y="11834"/>
                  </a:cubicBezTo>
                  <a:cubicBezTo>
                    <a:pt x="4127" y="11834"/>
                    <a:pt x="3690" y="11946"/>
                    <a:pt x="3340" y="11946"/>
                  </a:cubicBezTo>
                  <a:cubicBezTo>
                    <a:pt x="3140" y="11946"/>
                    <a:pt x="2968" y="11909"/>
                    <a:pt x="2878" y="11795"/>
                  </a:cubicBezTo>
                  <a:cubicBezTo>
                    <a:pt x="2413" y="11200"/>
                    <a:pt x="3026" y="11184"/>
                    <a:pt x="3355" y="10817"/>
                  </a:cubicBezTo>
                  <a:cubicBezTo>
                    <a:pt x="3702" y="10430"/>
                    <a:pt x="3960" y="9896"/>
                    <a:pt x="3781" y="9366"/>
                  </a:cubicBezTo>
                  <a:cubicBezTo>
                    <a:pt x="3623" y="8898"/>
                    <a:pt x="3228" y="8689"/>
                    <a:pt x="2800" y="8511"/>
                  </a:cubicBezTo>
                  <a:cubicBezTo>
                    <a:pt x="2400" y="8344"/>
                    <a:pt x="531" y="7388"/>
                    <a:pt x="1659" y="7044"/>
                  </a:cubicBezTo>
                  <a:cubicBezTo>
                    <a:pt x="1708" y="7029"/>
                    <a:pt x="1762" y="7023"/>
                    <a:pt x="1818" y="7023"/>
                  </a:cubicBezTo>
                  <a:cubicBezTo>
                    <a:pt x="2154" y="7023"/>
                    <a:pt x="2598" y="7252"/>
                    <a:pt x="2965" y="7252"/>
                  </a:cubicBezTo>
                  <a:cubicBezTo>
                    <a:pt x="3008" y="7252"/>
                    <a:pt x="3051" y="7249"/>
                    <a:pt x="3092" y="7241"/>
                  </a:cubicBezTo>
                  <a:cubicBezTo>
                    <a:pt x="4248" y="7038"/>
                    <a:pt x="4340" y="5830"/>
                    <a:pt x="3817" y="4988"/>
                  </a:cubicBezTo>
                  <a:cubicBezTo>
                    <a:pt x="3578" y="4604"/>
                    <a:pt x="2457" y="3687"/>
                    <a:pt x="3733" y="3687"/>
                  </a:cubicBezTo>
                  <a:cubicBezTo>
                    <a:pt x="3872" y="3687"/>
                    <a:pt x="4040" y="3698"/>
                    <a:pt x="4241" y="3722"/>
                  </a:cubicBezTo>
                  <a:cubicBezTo>
                    <a:pt x="4480" y="3751"/>
                    <a:pt x="4847" y="4159"/>
                    <a:pt x="5131" y="4239"/>
                  </a:cubicBezTo>
                  <a:cubicBezTo>
                    <a:pt x="5308" y="4289"/>
                    <a:pt x="5494" y="4317"/>
                    <a:pt x="5679" y="4317"/>
                  </a:cubicBezTo>
                  <a:cubicBezTo>
                    <a:pt x="6018" y="4317"/>
                    <a:pt x="6351" y="4220"/>
                    <a:pt x="6611" y="3979"/>
                  </a:cubicBezTo>
                  <a:cubicBezTo>
                    <a:pt x="7277" y="3361"/>
                    <a:pt x="6733" y="2759"/>
                    <a:pt x="6927" y="2098"/>
                  </a:cubicBezTo>
                  <a:cubicBezTo>
                    <a:pt x="6788" y="1751"/>
                    <a:pt x="6968" y="1578"/>
                    <a:pt x="7464" y="1578"/>
                  </a:cubicBezTo>
                  <a:cubicBezTo>
                    <a:pt x="7522" y="1578"/>
                    <a:pt x="7585" y="1581"/>
                    <a:pt x="7652" y="1586"/>
                  </a:cubicBezTo>
                  <a:cubicBezTo>
                    <a:pt x="7756" y="1837"/>
                    <a:pt x="7871" y="2080"/>
                    <a:pt x="7999" y="2318"/>
                  </a:cubicBezTo>
                  <a:cubicBezTo>
                    <a:pt x="8199" y="2624"/>
                    <a:pt x="8438" y="2891"/>
                    <a:pt x="8737" y="3104"/>
                  </a:cubicBezTo>
                  <a:cubicBezTo>
                    <a:pt x="9146" y="3394"/>
                    <a:pt x="9558" y="3534"/>
                    <a:pt x="9934" y="3534"/>
                  </a:cubicBezTo>
                  <a:cubicBezTo>
                    <a:pt x="10628" y="3534"/>
                    <a:pt x="11204" y="3062"/>
                    <a:pt x="11436" y="2191"/>
                  </a:cubicBezTo>
                  <a:cubicBezTo>
                    <a:pt x="11464" y="1952"/>
                    <a:pt x="11505" y="1715"/>
                    <a:pt x="11558" y="1480"/>
                  </a:cubicBezTo>
                  <a:cubicBezTo>
                    <a:pt x="11647" y="1463"/>
                    <a:pt x="11729" y="1455"/>
                    <a:pt x="11804" y="1455"/>
                  </a:cubicBezTo>
                  <a:cubicBezTo>
                    <a:pt x="12141" y="1455"/>
                    <a:pt x="12336" y="1625"/>
                    <a:pt x="12389" y="1964"/>
                  </a:cubicBezTo>
                  <a:cubicBezTo>
                    <a:pt x="12518" y="2116"/>
                    <a:pt x="12567" y="2345"/>
                    <a:pt x="12712" y="2497"/>
                  </a:cubicBezTo>
                  <a:cubicBezTo>
                    <a:pt x="12984" y="2786"/>
                    <a:pt x="13275" y="2907"/>
                    <a:pt x="13579" y="2907"/>
                  </a:cubicBezTo>
                  <a:cubicBezTo>
                    <a:pt x="13808" y="2907"/>
                    <a:pt x="14045" y="2839"/>
                    <a:pt x="14288" y="2721"/>
                  </a:cubicBezTo>
                  <a:cubicBezTo>
                    <a:pt x="14821" y="2462"/>
                    <a:pt x="14484" y="1775"/>
                    <a:pt x="13992" y="1775"/>
                  </a:cubicBezTo>
                  <a:cubicBezTo>
                    <a:pt x="13919" y="1775"/>
                    <a:pt x="13843" y="1790"/>
                    <a:pt x="13766" y="1823"/>
                  </a:cubicBezTo>
                  <a:cubicBezTo>
                    <a:pt x="13763" y="1825"/>
                    <a:pt x="13760" y="1825"/>
                    <a:pt x="13756" y="1825"/>
                  </a:cubicBezTo>
                  <a:cubicBezTo>
                    <a:pt x="13579" y="1825"/>
                    <a:pt x="12640" y="247"/>
                    <a:pt x="12300" y="106"/>
                  </a:cubicBezTo>
                  <a:cubicBezTo>
                    <a:pt x="12144" y="40"/>
                    <a:pt x="11990" y="10"/>
                    <a:pt x="11841" y="10"/>
                  </a:cubicBezTo>
                  <a:cubicBezTo>
                    <a:pt x="11518" y="10"/>
                    <a:pt x="11218" y="154"/>
                    <a:pt x="10968" y="406"/>
                  </a:cubicBezTo>
                  <a:cubicBezTo>
                    <a:pt x="10763" y="614"/>
                    <a:pt x="10646" y="933"/>
                    <a:pt x="10565" y="1206"/>
                  </a:cubicBezTo>
                  <a:cubicBezTo>
                    <a:pt x="10514" y="1441"/>
                    <a:pt x="10477" y="1679"/>
                    <a:pt x="10451" y="1919"/>
                  </a:cubicBezTo>
                  <a:cubicBezTo>
                    <a:pt x="10104" y="2065"/>
                    <a:pt x="9805" y="2138"/>
                    <a:pt x="9553" y="2138"/>
                  </a:cubicBezTo>
                  <a:cubicBezTo>
                    <a:pt x="9110" y="2138"/>
                    <a:pt x="8813" y="1913"/>
                    <a:pt x="8661" y="1464"/>
                  </a:cubicBezTo>
                  <a:cubicBezTo>
                    <a:pt x="8238" y="915"/>
                    <a:pt x="8163" y="231"/>
                    <a:pt x="7366" y="36"/>
                  </a:cubicBezTo>
                  <a:cubicBezTo>
                    <a:pt x="7267" y="12"/>
                    <a:pt x="7169" y="0"/>
                    <a:pt x="707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6"/>
            <p:cNvSpPr/>
            <p:nvPr/>
          </p:nvSpPr>
          <p:spPr>
            <a:xfrm>
              <a:off x="1448650" y="1251875"/>
              <a:ext cx="168750" cy="239250"/>
            </a:xfrm>
            <a:custGeom>
              <a:rect b="b" l="l" r="r" t="t"/>
              <a:pathLst>
                <a:path extrusionOk="0" h="9570" w="6750">
                  <a:moveTo>
                    <a:pt x="1119" y="1"/>
                  </a:moveTo>
                  <a:cubicBezTo>
                    <a:pt x="174" y="1"/>
                    <a:pt x="0" y="961"/>
                    <a:pt x="98" y="1705"/>
                  </a:cubicBezTo>
                  <a:cubicBezTo>
                    <a:pt x="109" y="1780"/>
                    <a:pt x="185" y="1834"/>
                    <a:pt x="252" y="1834"/>
                  </a:cubicBezTo>
                  <a:cubicBezTo>
                    <a:pt x="300" y="1834"/>
                    <a:pt x="343" y="1806"/>
                    <a:pt x="354" y="1740"/>
                  </a:cubicBezTo>
                  <a:cubicBezTo>
                    <a:pt x="718" y="1425"/>
                    <a:pt x="941" y="1268"/>
                    <a:pt x="1022" y="1268"/>
                  </a:cubicBezTo>
                  <a:cubicBezTo>
                    <a:pt x="1075" y="1268"/>
                    <a:pt x="1068" y="1335"/>
                    <a:pt x="999" y="1469"/>
                  </a:cubicBezTo>
                  <a:cubicBezTo>
                    <a:pt x="928" y="1610"/>
                    <a:pt x="886" y="1762"/>
                    <a:pt x="874" y="1918"/>
                  </a:cubicBezTo>
                  <a:cubicBezTo>
                    <a:pt x="1015" y="2282"/>
                    <a:pt x="789" y="2404"/>
                    <a:pt x="1088" y="2751"/>
                  </a:cubicBezTo>
                  <a:cubicBezTo>
                    <a:pt x="1285" y="2979"/>
                    <a:pt x="1544" y="3079"/>
                    <a:pt x="1819" y="3079"/>
                  </a:cubicBezTo>
                  <a:cubicBezTo>
                    <a:pt x="1970" y="3079"/>
                    <a:pt x="2126" y="3049"/>
                    <a:pt x="2278" y="2992"/>
                  </a:cubicBezTo>
                  <a:cubicBezTo>
                    <a:pt x="2544" y="2894"/>
                    <a:pt x="3232" y="2139"/>
                    <a:pt x="3545" y="2139"/>
                  </a:cubicBezTo>
                  <a:cubicBezTo>
                    <a:pt x="3660" y="2139"/>
                    <a:pt x="3724" y="2241"/>
                    <a:pt x="3699" y="2513"/>
                  </a:cubicBezTo>
                  <a:cubicBezTo>
                    <a:pt x="3686" y="2667"/>
                    <a:pt x="3046" y="3093"/>
                    <a:pt x="2928" y="3350"/>
                  </a:cubicBezTo>
                  <a:cubicBezTo>
                    <a:pt x="2773" y="3686"/>
                    <a:pt x="2731" y="3847"/>
                    <a:pt x="2810" y="4191"/>
                  </a:cubicBezTo>
                  <a:cubicBezTo>
                    <a:pt x="2939" y="4749"/>
                    <a:pt x="3377" y="5052"/>
                    <a:pt x="3942" y="5122"/>
                  </a:cubicBezTo>
                  <a:cubicBezTo>
                    <a:pt x="3942" y="5122"/>
                    <a:pt x="5049" y="5088"/>
                    <a:pt x="4929" y="4998"/>
                  </a:cubicBezTo>
                  <a:lnTo>
                    <a:pt x="4929" y="4998"/>
                  </a:lnTo>
                  <a:cubicBezTo>
                    <a:pt x="5554" y="5463"/>
                    <a:pt x="4433" y="5752"/>
                    <a:pt x="4320" y="5836"/>
                  </a:cubicBezTo>
                  <a:cubicBezTo>
                    <a:pt x="3923" y="6131"/>
                    <a:pt x="3618" y="6609"/>
                    <a:pt x="3775" y="7125"/>
                  </a:cubicBezTo>
                  <a:cubicBezTo>
                    <a:pt x="3841" y="7340"/>
                    <a:pt x="4015" y="7517"/>
                    <a:pt x="4178" y="7661"/>
                  </a:cubicBezTo>
                  <a:cubicBezTo>
                    <a:pt x="4291" y="7759"/>
                    <a:pt x="6002" y="8508"/>
                    <a:pt x="5358" y="8736"/>
                  </a:cubicBezTo>
                  <a:cubicBezTo>
                    <a:pt x="4887" y="8904"/>
                    <a:pt x="5019" y="9570"/>
                    <a:pt x="5464" y="9570"/>
                  </a:cubicBezTo>
                  <a:cubicBezTo>
                    <a:pt x="5502" y="9570"/>
                    <a:pt x="5542" y="9565"/>
                    <a:pt x="5584" y="9555"/>
                  </a:cubicBezTo>
                  <a:cubicBezTo>
                    <a:pt x="6265" y="9390"/>
                    <a:pt x="6639" y="8717"/>
                    <a:pt x="6349" y="8039"/>
                  </a:cubicBezTo>
                  <a:cubicBezTo>
                    <a:pt x="6165" y="7612"/>
                    <a:pt x="5384" y="7434"/>
                    <a:pt x="5275" y="7161"/>
                  </a:cubicBezTo>
                  <a:cubicBezTo>
                    <a:pt x="5067" y="6636"/>
                    <a:pt x="5898" y="6236"/>
                    <a:pt x="6236" y="5840"/>
                  </a:cubicBezTo>
                  <a:cubicBezTo>
                    <a:pt x="6750" y="5237"/>
                    <a:pt x="6583" y="4435"/>
                    <a:pt x="5862" y="4101"/>
                  </a:cubicBezTo>
                  <a:cubicBezTo>
                    <a:pt x="5693" y="4022"/>
                    <a:pt x="5528" y="4005"/>
                    <a:pt x="5367" y="4005"/>
                  </a:cubicBezTo>
                  <a:cubicBezTo>
                    <a:pt x="5241" y="4005"/>
                    <a:pt x="5117" y="4016"/>
                    <a:pt x="4997" y="4016"/>
                  </a:cubicBezTo>
                  <a:cubicBezTo>
                    <a:pt x="4786" y="4016"/>
                    <a:pt x="4585" y="3983"/>
                    <a:pt x="4395" y="3801"/>
                  </a:cubicBezTo>
                  <a:cubicBezTo>
                    <a:pt x="3873" y="3301"/>
                    <a:pt x="4404" y="3425"/>
                    <a:pt x="4820" y="3025"/>
                  </a:cubicBezTo>
                  <a:cubicBezTo>
                    <a:pt x="5060" y="2793"/>
                    <a:pt x="5297" y="2591"/>
                    <a:pt x="5413" y="2264"/>
                  </a:cubicBezTo>
                  <a:cubicBezTo>
                    <a:pt x="5680" y="1522"/>
                    <a:pt x="5297" y="822"/>
                    <a:pt x="4544" y="621"/>
                  </a:cubicBezTo>
                  <a:cubicBezTo>
                    <a:pt x="4408" y="585"/>
                    <a:pt x="4269" y="568"/>
                    <a:pt x="4131" y="568"/>
                  </a:cubicBezTo>
                  <a:cubicBezTo>
                    <a:pt x="3858" y="568"/>
                    <a:pt x="3586" y="635"/>
                    <a:pt x="3338" y="757"/>
                  </a:cubicBezTo>
                  <a:cubicBezTo>
                    <a:pt x="3125" y="861"/>
                    <a:pt x="2241" y="1750"/>
                    <a:pt x="1983" y="1750"/>
                  </a:cubicBezTo>
                  <a:cubicBezTo>
                    <a:pt x="1959" y="1750"/>
                    <a:pt x="1941" y="1742"/>
                    <a:pt x="1929" y="1726"/>
                  </a:cubicBezTo>
                  <a:cubicBezTo>
                    <a:pt x="1835" y="1604"/>
                    <a:pt x="2193" y="758"/>
                    <a:pt x="1967" y="423"/>
                  </a:cubicBezTo>
                  <a:cubicBezTo>
                    <a:pt x="1789" y="160"/>
                    <a:pt x="1478" y="11"/>
                    <a:pt x="1166" y="2"/>
                  </a:cubicBezTo>
                  <a:cubicBezTo>
                    <a:pt x="1150" y="1"/>
                    <a:pt x="1134" y="1"/>
                    <a:pt x="111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6"/>
            <p:cNvSpPr/>
            <p:nvPr/>
          </p:nvSpPr>
          <p:spPr>
            <a:xfrm>
              <a:off x="1209900" y="1066625"/>
              <a:ext cx="370525" cy="394075"/>
            </a:xfrm>
            <a:custGeom>
              <a:rect b="b" l="l" r="r" t="t"/>
              <a:pathLst>
                <a:path extrusionOk="0" h="15763" w="14821">
                  <a:moveTo>
                    <a:pt x="7074" y="0"/>
                  </a:moveTo>
                  <a:cubicBezTo>
                    <a:pt x="6607" y="0"/>
                    <a:pt x="6208" y="279"/>
                    <a:pt x="5998" y="714"/>
                  </a:cubicBezTo>
                  <a:cubicBezTo>
                    <a:pt x="5667" y="1405"/>
                    <a:pt x="6315" y="2344"/>
                    <a:pt x="6055" y="2887"/>
                  </a:cubicBezTo>
                  <a:cubicBezTo>
                    <a:pt x="5953" y="3099"/>
                    <a:pt x="5792" y="3182"/>
                    <a:pt x="5594" y="3182"/>
                  </a:cubicBezTo>
                  <a:cubicBezTo>
                    <a:pt x="4889" y="3182"/>
                    <a:pt x="3716" y="2132"/>
                    <a:pt x="3067" y="2132"/>
                  </a:cubicBezTo>
                  <a:cubicBezTo>
                    <a:pt x="3059" y="2132"/>
                    <a:pt x="3052" y="2133"/>
                    <a:pt x="3045" y="2133"/>
                  </a:cubicBezTo>
                  <a:cubicBezTo>
                    <a:pt x="2482" y="2155"/>
                    <a:pt x="2011" y="2469"/>
                    <a:pt x="1834" y="3007"/>
                  </a:cubicBezTo>
                  <a:cubicBezTo>
                    <a:pt x="1654" y="3557"/>
                    <a:pt x="1891" y="4110"/>
                    <a:pt x="2202" y="4557"/>
                  </a:cubicBezTo>
                  <a:cubicBezTo>
                    <a:pt x="2406" y="4806"/>
                    <a:pt x="2625" y="5047"/>
                    <a:pt x="2855" y="5274"/>
                  </a:cubicBezTo>
                  <a:cubicBezTo>
                    <a:pt x="2909" y="5938"/>
                    <a:pt x="2782" y="6271"/>
                    <a:pt x="2476" y="6271"/>
                  </a:cubicBezTo>
                  <a:cubicBezTo>
                    <a:pt x="2384" y="6271"/>
                    <a:pt x="2276" y="6241"/>
                    <a:pt x="2151" y="6181"/>
                  </a:cubicBezTo>
                  <a:cubicBezTo>
                    <a:pt x="2098" y="6195"/>
                    <a:pt x="2042" y="6200"/>
                    <a:pt x="1985" y="6200"/>
                  </a:cubicBezTo>
                  <a:cubicBezTo>
                    <a:pt x="1811" y="6200"/>
                    <a:pt x="1623" y="6151"/>
                    <a:pt x="1437" y="6151"/>
                  </a:cubicBezTo>
                  <a:cubicBezTo>
                    <a:pt x="1368" y="6151"/>
                    <a:pt x="1299" y="6158"/>
                    <a:pt x="1231" y="6177"/>
                  </a:cubicBezTo>
                  <a:cubicBezTo>
                    <a:pt x="0" y="6518"/>
                    <a:pt x="339" y="7927"/>
                    <a:pt x="1033" y="8653"/>
                  </a:cubicBezTo>
                  <a:cubicBezTo>
                    <a:pt x="1791" y="9445"/>
                    <a:pt x="3608" y="8983"/>
                    <a:pt x="2233" y="10592"/>
                  </a:cubicBezTo>
                  <a:cubicBezTo>
                    <a:pt x="1921" y="10958"/>
                    <a:pt x="1508" y="11056"/>
                    <a:pt x="1586" y="11617"/>
                  </a:cubicBezTo>
                  <a:cubicBezTo>
                    <a:pt x="1664" y="12170"/>
                    <a:pt x="2428" y="12595"/>
                    <a:pt x="2885" y="12743"/>
                  </a:cubicBezTo>
                  <a:cubicBezTo>
                    <a:pt x="3231" y="12856"/>
                    <a:pt x="3515" y="12788"/>
                    <a:pt x="3857" y="12844"/>
                  </a:cubicBezTo>
                  <a:cubicBezTo>
                    <a:pt x="3964" y="12801"/>
                    <a:pt x="4063" y="12780"/>
                    <a:pt x="4152" y="12780"/>
                  </a:cubicBezTo>
                  <a:cubicBezTo>
                    <a:pt x="4460" y="12780"/>
                    <a:pt x="4658" y="13035"/>
                    <a:pt x="4747" y="13547"/>
                  </a:cubicBezTo>
                  <a:cubicBezTo>
                    <a:pt x="4753" y="14045"/>
                    <a:pt x="4687" y="14542"/>
                    <a:pt x="4551" y="15023"/>
                  </a:cubicBezTo>
                  <a:cubicBezTo>
                    <a:pt x="4490" y="15292"/>
                    <a:pt x="4633" y="15530"/>
                    <a:pt x="4889" y="15618"/>
                  </a:cubicBezTo>
                  <a:cubicBezTo>
                    <a:pt x="5157" y="15713"/>
                    <a:pt x="5433" y="15763"/>
                    <a:pt x="5706" y="15763"/>
                  </a:cubicBezTo>
                  <a:cubicBezTo>
                    <a:pt x="6161" y="15763"/>
                    <a:pt x="6606" y="15623"/>
                    <a:pt x="6987" y="15317"/>
                  </a:cubicBezTo>
                  <a:cubicBezTo>
                    <a:pt x="7185" y="15158"/>
                    <a:pt x="7412" y="14616"/>
                    <a:pt x="7589" y="14509"/>
                  </a:cubicBezTo>
                  <a:cubicBezTo>
                    <a:pt x="7703" y="14440"/>
                    <a:pt x="7805" y="14410"/>
                    <a:pt x="7899" y="14410"/>
                  </a:cubicBezTo>
                  <a:cubicBezTo>
                    <a:pt x="8324" y="14410"/>
                    <a:pt x="8566" y="15013"/>
                    <a:pt x="8880" y="15239"/>
                  </a:cubicBezTo>
                  <a:cubicBezTo>
                    <a:pt x="9104" y="15400"/>
                    <a:pt x="9367" y="15496"/>
                    <a:pt x="9625" y="15496"/>
                  </a:cubicBezTo>
                  <a:cubicBezTo>
                    <a:pt x="9874" y="15496"/>
                    <a:pt x="10119" y="15406"/>
                    <a:pt x="10319" y="15197"/>
                  </a:cubicBezTo>
                  <a:cubicBezTo>
                    <a:pt x="10687" y="14811"/>
                    <a:pt x="10479" y="13355"/>
                    <a:pt x="11062" y="13355"/>
                  </a:cubicBezTo>
                  <a:cubicBezTo>
                    <a:pt x="11177" y="13355"/>
                    <a:pt x="11324" y="13412"/>
                    <a:pt x="11512" y="13547"/>
                  </a:cubicBezTo>
                  <a:cubicBezTo>
                    <a:pt x="11549" y="13573"/>
                    <a:pt x="11586" y="13584"/>
                    <a:pt x="11620" y="13584"/>
                  </a:cubicBezTo>
                  <a:cubicBezTo>
                    <a:pt x="11771" y="13584"/>
                    <a:pt x="11874" y="13361"/>
                    <a:pt x="11760" y="13227"/>
                  </a:cubicBezTo>
                  <a:cubicBezTo>
                    <a:pt x="11477" y="12894"/>
                    <a:pt x="11147" y="12564"/>
                    <a:pt x="10747" y="12564"/>
                  </a:cubicBezTo>
                  <a:cubicBezTo>
                    <a:pt x="10615" y="12564"/>
                    <a:pt x="10476" y="12600"/>
                    <a:pt x="10328" y="12683"/>
                  </a:cubicBezTo>
                  <a:cubicBezTo>
                    <a:pt x="10131" y="12795"/>
                    <a:pt x="10018" y="12968"/>
                    <a:pt x="9919" y="13167"/>
                  </a:cubicBezTo>
                  <a:cubicBezTo>
                    <a:pt x="9704" y="13597"/>
                    <a:pt x="9975" y="14071"/>
                    <a:pt x="9449" y="14071"/>
                  </a:cubicBezTo>
                  <a:cubicBezTo>
                    <a:pt x="9442" y="14071"/>
                    <a:pt x="9435" y="14070"/>
                    <a:pt x="9429" y="14070"/>
                  </a:cubicBezTo>
                  <a:cubicBezTo>
                    <a:pt x="8804" y="14059"/>
                    <a:pt x="8592" y="13077"/>
                    <a:pt x="7828" y="13077"/>
                  </a:cubicBezTo>
                  <a:cubicBezTo>
                    <a:pt x="7807" y="13077"/>
                    <a:pt x="7786" y="13078"/>
                    <a:pt x="7764" y="13079"/>
                  </a:cubicBezTo>
                  <a:cubicBezTo>
                    <a:pt x="6655" y="13157"/>
                    <a:pt x="6702" y="14775"/>
                    <a:pt x="5638" y="14775"/>
                  </a:cubicBezTo>
                  <a:cubicBezTo>
                    <a:pt x="5621" y="14775"/>
                    <a:pt x="5604" y="14775"/>
                    <a:pt x="5586" y="14774"/>
                  </a:cubicBezTo>
                  <a:cubicBezTo>
                    <a:pt x="5815" y="13533"/>
                    <a:pt x="5881" y="12049"/>
                    <a:pt x="4448" y="11839"/>
                  </a:cubicBezTo>
                  <a:cubicBezTo>
                    <a:pt x="4425" y="11835"/>
                    <a:pt x="4400" y="11834"/>
                    <a:pt x="4372" y="11834"/>
                  </a:cubicBezTo>
                  <a:cubicBezTo>
                    <a:pt x="4127" y="11834"/>
                    <a:pt x="3690" y="11946"/>
                    <a:pt x="3340" y="11946"/>
                  </a:cubicBezTo>
                  <a:cubicBezTo>
                    <a:pt x="3140" y="11946"/>
                    <a:pt x="2968" y="11909"/>
                    <a:pt x="2878" y="11794"/>
                  </a:cubicBezTo>
                  <a:cubicBezTo>
                    <a:pt x="2413" y="11200"/>
                    <a:pt x="3026" y="11184"/>
                    <a:pt x="3355" y="10817"/>
                  </a:cubicBezTo>
                  <a:cubicBezTo>
                    <a:pt x="3702" y="10429"/>
                    <a:pt x="3960" y="9895"/>
                    <a:pt x="3781" y="9366"/>
                  </a:cubicBezTo>
                  <a:cubicBezTo>
                    <a:pt x="3623" y="8897"/>
                    <a:pt x="3228" y="8688"/>
                    <a:pt x="2800" y="8509"/>
                  </a:cubicBezTo>
                  <a:cubicBezTo>
                    <a:pt x="2400" y="8344"/>
                    <a:pt x="531" y="7388"/>
                    <a:pt x="1659" y="7044"/>
                  </a:cubicBezTo>
                  <a:cubicBezTo>
                    <a:pt x="1709" y="7029"/>
                    <a:pt x="1762" y="7022"/>
                    <a:pt x="1819" y="7022"/>
                  </a:cubicBezTo>
                  <a:cubicBezTo>
                    <a:pt x="2155" y="7022"/>
                    <a:pt x="2598" y="7251"/>
                    <a:pt x="2965" y="7251"/>
                  </a:cubicBezTo>
                  <a:cubicBezTo>
                    <a:pt x="3008" y="7251"/>
                    <a:pt x="3051" y="7248"/>
                    <a:pt x="3092" y="7241"/>
                  </a:cubicBezTo>
                  <a:cubicBezTo>
                    <a:pt x="4248" y="7038"/>
                    <a:pt x="4340" y="5830"/>
                    <a:pt x="3817" y="4988"/>
                  </a:cubicBezTo>
                  <a:cubicBezTo>
                    <a:pt x="3578" y="4603"/>
                    <a:pt x="2457" y="3687"/>
                    <a:pt x="3733" y="3687"/>
                  </a:cubicBezTo>
                  <a:cubicBezTo>
                    <a:pt x="3872" y="3687"/>
                    <a:pt x="4040" y="3698"/>
                    <a:pt x="4241" y="3722"/>
                  </a:cubicBezTo>
                  <a:cubicBezTo>
                    <a:pt x="4480" y="3751"/>
                    <a:pt x="4847" y="4159"/>
                    <a:pt x="5131" y="4238"/>
                  </a:cubicBezTo>
                  <a:cubicBezTo>
                    <a:pt x="5308" y="4288"/>
                    <a:pt x="5494" y="4317"/>
                    <a:pt x="5679" y="4317"/>
                  </a:cubicBezTo>
                  <a:cubicBezTo>
                    <a:pt x="6018" y="4317"/>
                    <a:pt x="6351" y="4220"/>
                    <a:pt x="6611" y="3979"/>
                  </a:cubicBezTo>
                  <a:cubicBezTo>
                    <a:pt x="7277" y="3360"/>
                    <a:pt x="6733" y="2759"/>
                    <a:pt x="6927" y="2098"/>
                  </a:cubicBezTo>
                  <a:cubicBezTo>
                    <a:pt x="6788" y="1752"/>
                    <a:pt x="6967" y="1578"/>
                    <a:pt x="7461" y="1578"/>
                  </a:cubicBezTo>
                  <a:cubicBezTo>
                    <a:pt x="7520" y="1578"/>
                    <a:pt x="7584" y="1580"/>
                    <a:pt x="7652" y="1585"/>
                  </a:cubicBezTo>
                  <a:cubicBezTo>
                    <a:pt x="7756" y="1835"/>
                    <a:pt x="7871" y="2080"/>
                    <a:pt x="7999" y="2318"/>
                  </a:cubicBezTo>
                  <a:cubicBezTo>
                    <a:pt x="8199" y="2624"/>
                    <a:pt x="8438" y="2891"/>
                    <a:pt x="8737" y="3103"/>
                  </a:cubicBezTo>
                  <a:cubicBezTo>
                    <a:pt x="9146" y="3394"/>
                    <a:pt x="9558" y="3533"/>
                    <a:pt x="9934" y="3533"/>
                  </a:cubicBezTo>
                  <a:cubicBezTo>
                    <a:pt x="10628" y="3533"/>
                    <a:pt x="11204" y="3061"/>
                    <a:pt x="11436" y="2191"/>
                  </a:cubicBezTo>
                  <a:cubicBezTo>
                    <a:pt x="11464" y="1952"/>
                    <a:pt x="11505" y="1715"/>
                    <a:pt x="11558" y="1480"/>
                  </a:cubicBezTo>
                  <a:cubicBezTo>
                    <a:pt x="11647" y="1463"/>
                    <a:pt x="11729" y="1454"/>
                    <a:pt x="11804" y="1454"/>
                  </a:cubicBezTo>
                  <a:cubicBezTo>
                    <a:pt x="12141" y="1454"/>
                    <a:pt x="12336" y="1625"/>
                    <a:pt x="12389" y="1964"/>
                  </a:cubicBezTo>
                  <a:cubicBezTo>
                    <a:pt x="12518" y="2116"/>
                    <a:pt x="12567" y="2344"/>
                    <a:pt x="12712" y="2497"/>
                  </a:cubicBezTo>
                  <a:cubicBezTo>
                    <a:pt x="12984" y="2785"/>
                    <a:pt x="13275" y="2907"/>
                    <a:pt x="13579" y="2907"/>
                  </a:cubicBezTo>
                  <a:cubicBezTo>
                    <a:pt x="13808" y="2907"/>
                    <a:pt x="14045" y="2838"/>
                    <a:pt x="14288" y="2720"/>
                  </a:cubicBezTo>
                  <a:cubicBezTo>
                    <a:pt x="14821" y="2462"/>
                    <a:pt x="14484" y="1775"/>
                    <a:pt x="13992" y="1775"/>
                  </a:cubicBezTo>
                  <a:cubicBezTo>
                    <a:pt x="13919" y="1775"/>
                    <a:pt x="13843" y="1790"/>
                    <a:pt x="13766" y="1823"/>
                  </a:cubicBezTo>
                  <a:cubicBezTo>
                    <a:pt x="13763" y="1824"/>
                    <a:pt x="13760" y="1825"/>
                    <a:pt x="13756" y="1825"/>
                  </a:cubicBezTo>
                  <a:cubicBezTo>
                    <a:pt x="13579" y="1825"/>
                    <a:pt x="12640" y="247"/>
                    <a:pt x="12300" y="106"/>
                  </a:cubicBezTo>
                  <a:cubicBezTo>
                    <a:pt x="12144" y="40"/>
                    <a:pt x="11990" y="9"/>
                    <a:pt x="11841" y="9"/>
                  </a:cubicBezTo>
                  <a:cubicBezTo>
                    <a:pt x="11518" y="9"/>
                    <a:pt x="11218" y="154"/>
                    <a:pt x="10968" y="406"/>
                  </a:cubicBezTo>
                  <a:cubicBezTo>
                    <a:pt x="10763" y="614"/>
                    <a:pt x="10646" y="933"/>
                    <a:pt x="10565" y="1206"/>
                  </a:cubicBezTo>
                  <a:cubicBezTo>
                    <a:pt x="10514" y="1441"/>
                    <a:pt x="10477" y="1679"/>
                    <a:pt x="10451" y="1919"/>
                  </a:cubicBezTo>
                  <a:cubicBezTo>
                    <a:pt x="10104" y="2065"/>
                    <a:pt x="9805" y="2138"/>
                    <a:pt x="9553" y="2138"/>
                  </a:cubicBezTo>
                  <a:cubicBezTo>
                    <a:pt x="9110" y="2138"/>
                    <a:pt x="8813" y="1913"/>
                    <a:pt x="8661" y="1464"/>
                  </a:cubicBezTo>
                  <a:cubicBezTo>
                    <a:pt x="8238" y="914"/>
                    <a:pt x="8163" y="229"/>
                    <a:pt x="7366" y="36"/>
                  </a:cubicBezTo>
                  <a:cubicBezTo>
                    <a:pt x="7267" y="12"/>
                    <a:pt x="7169" y="0"/>
                    <a:pt x="707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6"/>
            <p:cNvSpPr/>
            <p:nvPr/>
          </p:nvSpPr>
          <p:spPr>
            <a:xfrm>
              <a:off x="1317050" y="1318450"/>
              <a:ext cx="18600" cy="14425"/>
            </a:xfrm>
            <a:custGeom>
              <a:rect b="b" l="l" r="r" t="t"/>
              <a:pathLst>
                <a:path extrusionOk="0" h="577" w="744">
                  <a:moveTo>
                    <a:pt x="372" y="0"/>
                  </a:moveTo>
                  <a:cubicBezTo>
                    <a:pt x="1" y="0"/>
                    <a:pt x="1" y="577"/>
                    <a:pt x="372" y="577"/>
                  </a:cubicBezTo>
                  <a:cubicBezTo>
                    <a:pt x="743" y="577"/>
                    <a:pt x="743" y="0"/>
                    <a:pt x="37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6"/>
            <p:cNvSpPr/>
            <p:nvPr/>
          </p:nvSpPr>
          <p:spPr>
            <a:xfrm>
              <a:off x="1323075" y="1296825"/>
              <a:ext cx="16525" cy="12850"/>
            </a:xfrm>
            <a:custGeom>
              <a:rect b="b" l="l" r="r" t="t"/>
              <a:pathLst>
                <a:path extrusionOk="0" h="514" w="661">
                  <a:moveTo>
                    <a:pt x="330" y="0"/>
                  </a:moveTo>
                  <a:cubicBezTo>
                    <a:pt x="0" y="0"/>
                    <a:pt x="0" y="513"/>
                    <a:pt x="330" y="513"/>
                  </a:cubicBezTo>
                  <a:cubicBezTo>
                    <a:pt x="661" y="513"/>
                    <a:pt x="661" y="0"/>
                    <a:pt x="33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6"/>
            <p:cNvSpPr/>
            <p:nvPr/>
          </p:nvSpPr>
          <p:spPr>
            <a:xfrm>
              <a:off x="1358050" y="1359350"/>
              <a:ext cx="28750" cy="22300"/>
            </a:xfrm>
            <a:custGeom>
              <a:rect b="b" l="l" r="r" t="t"/>
              <a:pathLst>
                <a:path extrusionOk="0" h="892" w="1150">
                  <a:moveTo>
                    <a:pt x="574" y="0"/>
                  </a:moveTo>
                  <a:cubicBezTo>
                    <a:pt x="1" y="0"/>
                    <a:pt x="0" y="891"/>
                    <a:pt x="574" y="891"/>
                  </a:cubicBezTo>
                  <a:cubicBezTo>
                    <a:pt x="1150" y="891"/>
                    <a:pt x="1150" y="0"/>
                    <a:pt x="57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6"/>
            <p:cNvSpPr/>
            <p:nvPr/>
          </p:nvSpPr>
          <p:spPr>
            <a:xfrm>
              <a:off x="1191975" y="1316750"/>
              <a:ext cx="19725" cy="15325"/>
            </a:xfrm>
            <a:custGeom>
              <a:rect b="b" l="l" r="r" t="t"/>
              <a:pathLst>
                <a:path extrusionOk="0" h="613" w="789">
                  <a:moveTo>
                    <a:pt x="394" y="1"/>
                  </a:moveTo>
                  <a:cubicBezTo>
                    <a:pt x="1" y="1"/>
                    <a:pt x="0" y="612"/>
                    <a:pt x="394" y="612"/>
                  </a:cubicBezTo>
                  <a:cubicBezTo>
                    <a:pt x="788" y="612"/>
                    <a:pt x="788" y="1"/>
                    <a:pt x="39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6"/>
            <p:cNvSpPr/>
            <p:nvPr/>
          </p:nvSpPr>
          <p:spPr>
            <a:xfrm>
              <a:off x="1189675" y="1280100"/>
              <a:ext cx="19625" cy="18800"/>
            </a:xfrm>
            <a:custGeom>
              <a:rect b="b" l="l" r="r" t="t"/>
              <a:pathLst>
                <a:path extrusionOk="0" h="752" w="785">
                  <a:moveTo>
                    <a:pt x="409" y="1"/>
                  </a:moveTo>
                  <a:cubicBezTo>
                    <a:pt x="327" y="1"/>
                    <a:pt x="247" y="41"/>
                    <a:pt x="200" y="140"/>
                  </a:cubicBezTo>
                  <a:cubicBezTo>
                    <a:pt x="168" y="207"/>
                    <a:pt x="135" y="274"/>
                    <a:pt x="103" y="340"/>
                  </a:cubicBezTo>
                  <a:cubicBezTo>
                    <a:pt x="0" y="555"/>
                    <a:pt x="184" y="751"/>
                    <a:pt x="361" y="751"/>
                  </a:cubicBezTo>
                  <a:cubicBezTo>
                    <a:pt x="441" y="751"/>
                    <a:pt x="520" y="711"/>
                    <a:pt x="570" y="614"/>
                  </a:cubicBezTo>
                  <a:cubicBezTo>
                    <a:pt x="604" y="548"/>
                    <a:pt x="639" y="482"/>
                    <a:pt x="672" y="416"/>
                  </a:cubicBezTo>
                  <a:cubicBezTo>
                    <a:pt x="785" y="200"/>
                    <a:pt x="590" y="1"/>
                    <a:pt x="40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6"/>
            <p:cNvSpPr/>
            <p:nvPr/>
          </p:nvSpPr>
          <p:spPr>
            <a:xfrm>
              <a:off x="1434575" y="1073750"/>
              <a:ext cx="20150" cy="15675"/>
            </a:xfrm>
            <a:custGeom>
              <a:rect b="b" l="l" r="r" t="t"/>
              <a:pathLst>
                <a:path extrusionOk="0" h="627" w="806">
                  <a:moveTo>
                    <a:pt x="403" y="1"/>
                  </a:moveTo>
                  <a:cubicBezTo>
                    <a:pt x="1" y="1"/>
                    <a:pt x="1" y="626"/>
                    <a:pt x="403" y="626"/>
                  </a:cubicBezTo>
                  <a:cubicBezTo>
                    <a:pt x="806" y="626"/>
                    <a:pt x="806" y="1"/>
                    <a:pt x="40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6"/>
            <p:cNvSpPr/>
            <p:nvPr/>
          </p:nvSpPr>
          <p:spPr>
            <a:xfrm>
              <a:off x="1306400" y="1098775"/>
              <a:ext cx="19950" cy="15450"/>
            </a:xfrm>
            <a:custGeom>
              <a:rect b="b" l="l" r="r" t="t"/>
              <a:pathLst>
                <a:path extrusionOk="0" h="618" w="798">
                  <a:moveTo>
                    <a:pt x="399" y="0"/>
                  </a:moveTo>
                  <a:cubicBezTo>
                    <a:pt x="2" y="0"/>
                    <a:pt x="0" y="618"/>
                    <a:pt x="399" y="618"/>
                  </a:cubicBezTo>
                  <a:cubicBezTo>
                    <a:pt x="798" y="618"/>
                    <a:pt x="798" y="0"/>
                    <a:pt x="39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6"/>
            <p:cNvSpPr/>
            <p:nvPr/>
          </p:nvSpPr>
          <p:spPr>
            <a:xfrm>
              <a:off x="1400375" y="1478025"/>
              <a:ext cx="21300" cy="16550"/>
            </a:xfrm>
            <a:custGeom>
              <a:rect b="b" l="l" r="r" t="t"/>
              <a:pathLst>
                <a:path extrusionOk="0" h="662" w="852">
                  <a:moveTo>
                    <a:pt x="426" y="1"/>
                  </a:moveTo>
                  <a:cubicBezTo>
                    <a:pt x="2" y="1"/>
                    <a:pt x="1" y="661"/>
                    <a:pt x="426" y="661"/>
                  </a:cubicBezTo>
                  <a:cubicBezTo>
                    <a:pt x="851" y="661"/>
                    <a:pt x="851" y="1"/>
                    <a:pt x="42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6"/>
            <p:cNvSpPr/>
            <p:nvPr/>
          </p:nvSpPr>
          <p:spPr>
            <a:xfrm>
              <a:off x="1512100" y="1227200"/>
              <a:ext cx="19500" cy="15125"/>
            </a:xfrm>
            <a:custGeom>
              <a:rect b="b" l="l" r="r" t="t"/>
              <a:pathLst>
                <a:path extrusionOk="0" h="605" w="780">
                  <a:moveTo>
                    <a:pt x="390" y="0"/>
                  </a:moveTo>
                  <a:cubicBezTo>
                    <a:pt x="2" y="0"/>
                    <a:pt x="1" y="604"/>
                    <a:pt x="390" y="604"/>
                  </a:cubicBezTo>
                  <a:cubicBezTo>
                    <a:pt x="779" y="604"/>
                    <a:pt x="779" y="0"/>
                    <a:pt x="39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6"/>
            <p:cNvSpPr/>
            <p:nvPr/>
          </p:nvSpPr>
          <p:spPr>
            <a:xfrm>
              <a:off x="1615700" y="1329500"/>
              <a:ext cx="19025" cy="14750"/>
            </a:xfrm>
            <a:custGeom>
              <a:rect b="b" l="l" r="r" t="t"/>
              <a:pathLst>
                <a:path extrusionOk="0" h="590" w="761">
                  <a:moveTo>
                    <a:pt x="380" y="0"/>
                  </a:moveTo>
                  <a:cubicBezTo>
                    <a:pt x="1" y="0"/>
                    <a:pt x="1" y="590"/>
                    <a:pt x="380" y="590"/>
                  </a:cubicBezTo>
                  <a:cubicBezTo>
                    <a:pt x="761" y="590"/>
                    <a:pt x="761" y="0"/>
                    <a:pt x="38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6"/>
            <p:cNvSpPr/>
            <p:nvPr/>
          </p:nvSpPr>
          <p:spPr>
            <a:xfrm>
              <a:off x="1611400" y="1421200"/>
              <a:ext cx="20150" cy="15625"/>
            </a:xfrm>
            <a:custGeom>
              <a:rect b="b" l="l" r="r" t="t"/>
              <a:pathLst>
                <a:path extrusionOk="0" h="625" w="806">
                  <a:moveTo>
                    <a:pt x="403" y="0"/>
                  </a:moveTo>
                  <a:cubicBezTo>
                    <a:pt x="1" y="0"/>
                    <a:pt x="1" y="625"/>
                    <a:pt x="403" y="625"/>
                  </a:cubicBezTo>
                  <a:cubicBezTo>
                    <a:pt x="806" y="625"/>
                    <a:pt x="806" y="0"/>
                    <a:pt x="40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66"/>
          <p:cNvGrpSpPr/>
          <p:nvPr/>
        </p:nvGrpSpPr>
        <p:grpSpPr>
          <a:xfrm>
            <a:off x="743365" y="3064000"/>
            <a:ext cx="501200" cy="630575"/>
            <a:chOff x="1167925" y="1699700"/>
            <a:chExt cx="501200" cy="630575"/>
          </a:xfrm>
        </p:grpSpPr>
        <p:sp>
          <p:nvSpPr>
            <p:cNvPr id="6654" name="Google Shape;6654;p66"/>
            <p:cNvSpPr/>
            <p:nvPr/>
          </p:nvSpPr>
          <p:spPr>
            <a:xfrm>
              <a:off x="1187850" y="1724225"/>
              <a:ext cx="481275" cy="606050"/>
            </a:xfrm>
            <a:custGeom>
              <a:rect b="b" l="l" r="r" t="t"/>
              <a:pathLst>
                <a:path extrusionOk="0" h="24242" w="19251">
                  <a:moveTo>
                    <a:pt x="18688" y="3494"/>
                  </a:moveTo>
                  <a:lnTo>
                    <a:pt x="18689" y="3500"/>
                  </a:lnTo>
                  <a:lnTo>
                    <a:pt x="18689" y="3500"/>
                  </a:lnTo>
                  <a:cubicBezTo>
                    <a:pt x="18688" y="3498"/>
                    <a:pt x="18688" y="3496"/>
                    <a:pt x="18688" y="3494"/>
                  </a:cubicBezTo>
                  <a:close/>
                  <a:moveTo>
                    <a:pt x="4024" y="0"/>
                  </a:moveTo>
                  <a:cubicBezTo>
                    <a:pt x="2508" y="3"/>
                    <a:pt x="1391" y="1010"/>
                    <a:pt x="986" y="2405"/>
                  </a:cubicBezTo>
                  <a:cubicBezTo>
                    <a:pt x="468" y="4179"/>
                    <a:pt x="415" y="6195"/>
                    <a:pt x="264" y="8029"/>
                  </a:cubicBezTo>
                  <a:cubicBezTo>
                    <a:pt x="74" y="10368"/>
                    <a:pt x="1" y="12721"/>
                    <a:pt x="111" y="15065"/>
                  </a:cubicBezTo>
                  <a:cubicBezTo>
                    <a:pt x="132" y="15501"/>
                    <a:pt x="164" y="16007"/>
                    <a:pt x="220" y="16540"/>
                  </a:cubicBezTo>
                  <a:cubicBezTo>
                    <a:pt x="218" y="16515"/>
                    <a:pt x="216" y="16490"/>
                    <a:pt x="213" y="16465"/>
                  </a:cubicBezTo>
                  <a:lnTo>
                    <a:pt x="213" y="16465"/>
                  </a:lnTo>
                  <a:lnTo>
                    <a:pt x="453" y="18769"/>
                  </a:lnTo>
                  <a:cubicBezTo>
                    <a:pt x="704" y="21186"/>
                    <a:pt x="1471" y="24241"/>
                    <a:pt x="4026" y="24241"/>
                  </a:cubicBezTo>
                  <a:cubicBezTo>
                    <a:pt x="4027" y="24241"/>
                    <a:pt x="4028" y="24241"/>
                    <a:pt x="4029" y="24241"/>
                  </a:cubicBezTo>
                  <a:cubicBezTo>
                    <a:pt x="4375" y="24241"/>
                    <a:pt x="4752" y="24185"/>
                    <a:pt x="5165" y="24064"/>
                  </a:cubicBezTo>
                  <a:cubicBezTo>
                    <a:pt x="5279" y="24031"/>
                    <a:pt x="5390" y="23993"/>
                    <a:pt x="5496" y="23953"/>
                  </a:cubicBezTo>
                  <a:cubicBezTo>
                    <a:pt x="5530" y="23940"/>
                    <a:pt x="5563" y="23926"/>
                    <a:pt x="5596" y="23911"/>
                  </a:cubicBezTo>
                  <a:cubicBezTo>
                    <a:pt x="5666" y="23882"/>
                    <a:pt x="5736" y="23854"/>
                    <a:pt x="5803" y="23822"/>
                  </a:cubicBezTo>
                  <a:cubicBezTo>
                    <a:pt x="5840" y="23804"/>
                    <a:pt x="5876" y="23785"/>
                    <a:pt x="5914" y="23767"/>
                  </a:cubicBezTo>
                  <a:cubicBezTo>
                    <a:pt x="5972" y="23737"/>
                    <a:pt x="6030" y="23706"/>
                    <a:pt x="6086" y="23672"/>
                  </a:cubicBezTo>
                  <a:cubicBezTo>
                    <a:pt x="6124" y="23652"/>
                    <a:pt x="6159" y="23629"/>
                    <a:pt x="6195" y="23607"/>
                  </a:cubicBezTo>
                  <a:cubicBezTo>
                    <a:pt x="6247" y="23574"/>
                    <a:pt x="6299" y="23539"/>
                    <a:pt x="6349" y="23504"/>
                  </a:cubicBezTo>
                  <a:cubicBezTo>
                    <a:pt x="6383" y="23480"/>
                    <a:pt x="6417" y="23457"/>
                    <a:pt x="6448" y="23432"/>
                  </a:cubicBezTo>
                  <a:cubicBezTo>
                    <a:pt x="6498" y="23395"/>
                    <a:pt x="6546" y="23355"/>
                    <a:pt x="6593" y="23315"/>
                  </a:cubicBezTo>
                  <a:cubicBezTo>
                    <a:pt x="6622" y="23290"/>
                    <a:pt x="6652" y="23267"/>
                    <a:pt x="6680" y="23242"/>
                  </a:cubicBezTo>
                  <a:cubicBezTo>
                    <a:pt x="6729" y="23197"/>
                    <a:pt x="6777" y="23150"/>
                    <a:pt x="6824" y="23102"/>
                  </a:cubicBezTo>
                  <a:cubicBezTo>
                    <a:pt x="6846" y="23080"/>
                    <a:pt x="6870" y="23058"/>
                    <a:pt x="6889" y="23037"/>
                  </a:cubicBezTo>
                  <a:cubicBezTo>
                    <a:pt x="6955" y="22966"/>
                    <a:pt x="7017" y="22894"/>
                    <a:pt x="7077" y="22818"/>
                  </a:cubicBezTo>
                  <a:lnTo>
                    <a:pt x="7079" y="22817"/>
                  </a:lnTo>
                  <a:cubicBezTo>
                    <a:pt x="7158" y="22716"/>
                    <a:pt x="7232" y="22609"/>
                    <a:pt x="7301" y="22500"/>
                  </a:cubicBezTo>
                  <a:cubicBezTo>
                    <a:pt x="7320" y="22470"/>
                    <a:pt x="7338" y="22439"/>
                    <a:pt x="7356" y="22409"/>
                  </a:cubicBezTo>
                  <a:cubicBezTo>
                    <a:pt x="7410" y="22319"/>
                    <a:pt x="7459" y="22227"/>
                    <a:pt x="7506" y="22134"/>
                  </a:cubicBezTo>
                  <a:cubicBezTo>
                    <a:pt x="7515" y="22116"/>
                    <a:pt x="7527" y="22100"/>
                    <a:pt x="7535" y="22082"/>
                  </a:cubicBezTo>
                  <a:cubicBezTo>
                    <a:pt x="7537" y="22075"/>
                    <a:pt x="7540" y="22068"/>
                    <a:pt x="7543" y="22062"/>
                  </a:cubicBezTo>
                  <a:cubicBezTo>
                    <a:pt x="7607" y="21927"/>
                    <a:pt x="7663" y="21788"/>
                    <a:pt x="7715" y="21646"/>
                  </a:cubicBezTo>
                  <a:cubicBezTo>
                    <a:pt x="7727" y="21616"/>
                    <a:pt x="7737" y="21586"/>
                    <a:pt x="7748" y="21556"/>
                  </a:cubicBezTo>
                  <a:cubicBezTo>
                    <a:pt x="7798" y="21411"/>
                    <a:pt x="7844" y="21264"/>
                    <a:pt x="7882" y="21113"/>
                  </a:cubicBezTo>
                  <a:cubicBezTo>
                    <a:pt x="7883" y="21110"/>
                    <a:pt x="7884" y="21107"/>
                    <a:pt x="7884" y="21103"/>
                  </a:cubicBezTo>
                  <a:cubicBezTo>
                    <a:pt x="7889" y="21089"/>
                    <a:pt x="7892" y="21073"/>
                    <a:pt x="7895" y="21059"/>
                  </a:cubicBezTo>
                  <a:cubicBezTo>
                    <a:pt x="7924" y="20942"/>
                    <a:pt x="7949" y="20823"/>
                    <a:pt x="7972" y="20703"/>
                  </a:cubicBezTo>
                  <a:cubicBezTo>
                    <a:pt x="7979" y="20666"/>
                    <a:pt x="7987" y="20627"/>
                    <a:pt x="7994" y="20590"/>
                  </a:cubicBezTo>
                  <a:cubicBezTo>
                    <a:pt x="8015" y="20467"/>
                    <a:pt x="8035" y="20342"/>
                    <a:pt x="8051" y="20217"/>
                  </a:cubicBezTo>
                  <a:cubicBezTo>
                    <a:pt x="8054" y="20201"/>
                    <a:pt x="8056" y="20187"/>
                    <a:pt x="8059" y="20171"/>
                  </a:cubicBezTo>
                  <a:cubicBezTo>
                    <a:pt x="8075" y="20031"/>
                    <a:pt x="8090" y="19888"/>
                    <a:pt x="8102" y="19745"/>
                  </a:cubicBezTo>
                  <a:cubicBezTo>
                    <a:pt x="8104" y="19706"/>
                    <a:pt x="8107" y="19668"/>
                    <a:pt x="8110" y="19628"/>
                  </a:cubicBezTo>
                  <a:cubicBezTo>
                    <a:pt x="8117" y="19513"/>
                    <a:pt x="8125" y="19398"/>
                    <a:pt x="8129" y="19281"/>
                  </a:cubicBezTo>
                  <a:cubicBezTo>
                    <a:pt x="8131" y="19259"/>
                    <a:pt x="8132" y="19237"/>
                    <a:pt x="8133" y="19215"/>
                  </a:cubicBezTo>
                  <a:lnTo>
                    <a:pt x="8133" y="19185"/>
                  </a:lnTo>
                  <a:cubicBezTo>
                    <a:pt x="8139" y="19019"/>
                    <a:pt x="8141" y="18854"/>
                    <a:pt x="8141" y="18687"/>
                  </a:cubicBezTo>
                  <a:lnTo>
                    <a:pt x="8141" y="18581"/>
                  </a:lnTo>
                  <a:cubicBezTo>
                    <a:pt x="8140" y="18413"/>
                    <a:pt x="8138" y="18245"/>
                    <a:pt x="8132" y="18078"/>
                  </a:cubicBezTo>
                  <a:cubicBezTo>
                    <a:pt x="8132" y="18063"/>
                    <a:pt x="8131" y="18050"/>
                    <a:pt x="8131" y="18037"/>
                  </a:cubicBezTo>
                  <a:cubicBezTo>
                    <a:pt x="8125" y="17873"/>
                    <a:pt x="8117" y="17711"/>
                    <a:pt x="8108" y="17549"/>
                  </a:cubicBezTo>
                  <a:cubicBezTo>
                    <a:pt x="8107" y="17522"/>
                    <a:pt x="8105" y="17493"/>
                    <a:pt x="8104" y="17465"/>
                  </a:cubicBezTo>
                  <a:cubicBezTo>
                    <a:pt x="8095" y="17301"/>
                    <a:pt x="8084" y="17137"/>
                    <a:pt x="8072" y="16975"/>
                  </a:cubicBezTo>
                  <a:cubicBezTo>
                    <a:pt x="8069" y="16940"/>
                    <a:pt x="8067" y="16905"/>
                    <a:pt x="8065" y="16871"/>
                  </a:cubicBezTo>
                  <a:cubicBezTo>
                    <a:pt x="8053" y="16711"/>
                    <a:pt x="8041" y="16552"/>
                    <a:pt x="8029" y="16397"/>
                  </a:cubicBezTo>
                  <a:cubicBezTo>
                    <a:pt x="8026" y="16373"/>
                    <a:pt x="8025" y="16350"/>
                    <a:pt x="8023" y="16326"/>
                  </a:cubicBezTo>
                  <a:cubicBezTo>
                    <a:pt x="8009" y="16164"/>
                    <a:pt x="7996" y="16005"/>
                    <a:pt x="7984" y="15848"/>
                  </a:cubicBezTo>
                  <a:cubicBezTo>
                    <a:pt x="7971" y="15700"/>
                    <a:pt x="7960" y="15553"/>
                    <a:pt x="7949" y="15411"/>
                  </a:cubicBezTo>
                  <a:cubicBezTo>
                    <a:pt x="7947" y="15382"/>
                    <a:pt x="7946" y="15354"/>
                    <a:pt x="7943" y="15326"/>
                  </a:cubicBezTo>
                  <a:cubicBezTo>
                    <a:pt x="7932" y="15178"/>
                    <a:pt x="7923" y="15033"/>
                    <a:pt x="7916" y="14894"/>
                  </a:cubicBezTo>
                  <a:cubicBezTo>
                    <a:pt x="7902" y="14653"/>
                    <a:pt x="7918" y="14382"/>
                    <a:pt x="7924" y="14113"/>
                  </a:cubicBezTo>
                  <a:cubicBezTo>
                    <a:pt x="7973" y="14203"/>
                    <a:pt x="8013" y="14275"/>
                    <a:pt x="8035" y="14325"/>
                  </a:cubicBezTo>
                  <a:cubicBezTo>
                    <a:pt x="8241" y="14791"/>
                    <a:pt x="8445" y="15260"/>
                    <a:pt x="8642" y="15732"/>
                  </a:cubicBezTo>
                  <a:cubicBezTo>
                    <a:pt x="9403" y="17559"/>
                    <a:pt x="9985" y="19553"/>
                    <a:pt x="11319" y="21069"/>
                  </a:cubicBezTo>
                  <a:cubicBezTo>
                    <a:pt x="12326" y="22214"/>
                    <a:pt x="13923" y="22947"/>
                    <a:pt x="15427" y="22947"/>
                  </a:cubicBezTo>
                  <a:cubicBezTo>
                    <a:pt x="15428" y="22947"/>
                    <a:pt x="15430" y="22947"/>
                    <a:pt x="15431" y="22947"/>
                  </a:cubicBezTo>
                  <a:cubicBezTo>
                    <a:pt x="15554" y="22947"/>
                    <a:pt x="15677" y="22940"/>
                    <a:pt x="15798" y="22930"/>
                  </a:cubicBezTo>
                  <a:cubicBezTo>
                    <a:pt x="15825" y="22928"/>
                    <a:pt x="15851" y="22925"/>
                    <a:pt x="15878" y="22923"/>
                  </a:cubicBezTo>
                  <a:cubicBezTo>
                    <a:pt x="15996" y="22911"/>
                    <a:pt x="16115" y="22894"/>
                    <a:pt x="16232" y="22871"/>
                  </a:cubicBezTo>
                  <a:cubicBezTo>
                    <a:pt x="16250" y="22867"/>
                    <a:pt x="16268" y="22864"/>
                    <a:pt x="16287" y="22859"/>
                  </a:cubicBezTo>
                  <a:cubicBezTo>
                    <a:pt x="16393" y="22837"/>
                    <a:pt x="16496" y="22811"/>
                    <a:pt x="16599" y="22781"/>
                  </a:cubicBezTo>
                  <a:cubicBezTo>
                    <a:pt x="16621" y="22775"/>
                    <a:pt x="16641" y="22769"/>
                    <a:pt x="16662" y="22763"/>
                  </a:cubicBezTo>
                  <a:cubicBezTo>
                    <a:pt x="16774" y="22728"/>
                    <a:pt x="16884" y="22686"/>
                    <a:pt x="16992" y="22640"/>
                  </a:cubicBezTo>
                  <a:cubicBezTo>
                    <a:pt x="17015" y="22631"/>
                    <a:pt x="17038" y="22620"/>
                    <a:pt x="17062" y="22609"/>
                  </a:cubicBezTo>
                  <a:cubicBezTo>
                    <a:pt x="17166" y="22562"/>
                    <a:pt x="17268" y="22511"/>
                    <a:pt x="17368" y="22453"/>
                  </a:cubicBezTo>
                  <a:cubicBezTo>
                    <a:pt x="17374" y="22449"/>
                    <a:pt x="17381" y="22446"/>
                    <a:pt x="17387" y="22442"/>
                  </a:cubicBezTo>
                  <a:cubicBezTo>
                    <a:pt x="17492" y="22381"/>
                    <a:pt x="17593" y="22313"/>
                    <a:pt x="17689" y="22241"/>
                  </a:cubicBezTo>
                  <a:cubicBezTo>
                    <a:pt x="17710" y="22224"/>
                    <a:pt x="17732" y="22208"/>
                    <a:pt x="17754" y="22190"/>
                  </a:cubicBezTo>
                  <a:cubicBezTo>
                    <a:pt x="17851" y="22116"/>
                    <a:pt x="17943" y="22034"/>
                    <a:pt x="18032" y="21949"/>
                  </a:cubicBezTo>
                  <a:cubicBezTo>
                    <a:pt x="18043" y="21938"/>
                    <a:pt x="18054" y="21925"/>
                    <a:pt x="18066" y="21914"/>
                  </a:cubicBezTo>
                  <a:cubicBezTo>
                    <a:pt x="18146" y="21832"/>
                    <a:pt x="18223" y="21744"/>
                    <a:pt x="18299" y="21653"/>
                  </a:cubicBezTo>
                  <a:cubicBezTo>
                    <a:pt x="18308" y="21640"/>
                    <a:pt x="18320" y="21629"/>
                    <a:pt x="18331" y="21616"/>
                  </a:cubicBezTo>
                  <a:cubicBezTo>
                    <a:pt x="18337" y="21609"/>
                    <a:pt x="18342" y="21600"/>
                    <a:pt x="18348" y="21592"/>
                  </a:cubicBezTo>
                  <a:cubicBezTo>
                    <a:pt x="18421" y="21497"/>
                    <a:pt x="18492" y="21399"/>
                    <a:pt x="18558" y="21293"/>
                  </a:cubicBezTo>
                  <a:cubicBezTo>
                    <a:pt x="18572" y="21272"/>
                    <a:pt x="18582" y="21251"/>
                    <a:pt x="18596" y="21230"/>
                  </a:cubicBezTo>
                  <a:cubicBezTo>
                    <a:pt x="18650" y="21140"/>
                    <a:pt x="18702" y="21044"/>
                    <a:pt x="18752" y="20946"/>
                  </a:cubicBezTo>
                  <a:cubicBezTo>
                    <a:pt x="18760" y="20928"/>
                    <a:pt x="18771" y="20912"/>
                    <a:pt x="18781" y="20893"/>
                  </a:cubicBezTo>
                  <a:cubicBezTo>
                    <a:pt x="18797" y="20859"/>
                    <a:pt x="18813" y="20824"/>
                    <a:pt x="18829" y="20790"/>
                  </a:cubicBezTo>
                  <a:cubicBezTo>
                    <a:pt x="18875" y="20686"/>
                    <a:pt x="18916" y="20581"/>
                    <a:pt x="18953" y="20474"/>
                  </a:cubicBezTo>
                  <a:cubicBezTo>
                    <a:pt x="18967" y="20438"/>
                    <a:pt x="18976" y="20400"/>
                    <a:pt x="18988" y="20364"/>
                  </a:cubicBezTo>
                  <a:cubicBezTo>
                    <a:pt x="19011" y="20292"/>
                    <a:pt x="19033" y="20220"/>
                    <a:pt x="19053" y="20147"/>
                  </a:cubicBezTo>
                  <a:cubicBezTo>
                    <a:pt x="19056" y="20137"/>
                    <a:pt x="19059" y="20129"/>
                    <a:pt x="19062" y="20119"/>
                  </a:cubicBezTo>
                  <a:cubicBezTo>
                    <a:pt x="19071" y="20080"/>
                    <a:pt x="19078" y="20039"/>
                    <a:pt x="19088" y="19999"/>
                  </a:cubicBezTo>
                  <a:cubicBezTo>
                    <a:pt x="19101" y="19939"/>
                    <a:pt x="19116" y="19880"/>
                    <a:pt x="19128" y="19819"/>
                  </a:cubicBezTo>
                  <a:cubicBezTo>
                    <a:pt x="19137" y="19769"/>
                    <a:pt x="19146" y="19716"/>
                    <a:pt x="19154" y="19664"/>
                  </a:cubicBezTo>
                  <a:cubicBezTo>
                    <a:pt x="19164" y="19604"/>
                    <a:pt x="19173" y="19544"/>
                    <a:pt x="19182" y="19483"/>
                  </a:cubicBezTo>
                  <a:cubicBezTo>
                    <a:pt x="19189" y="19430"/>
                    <a:pt x="19195" y="19376"/>
                    <a:pt x="19201" y="19323"/>
                  </a:cubicBezTo>
                  <a:cubicBezTo>
                    <a:pt x="19207" y="19262"/>
                    <a:pt x="19214" y="19201"/>
                    <a:pt x="19219" y="19139"/>
                  </a:cubicBezTo>
                  <a:cubicBezTo>
                    <a:pt x="19224" y="19085"/>
                    <a:pt x="19227" y="19031"/>
                    <a:pt x="19231" y="18976"/>
                  </a:cubicBezTo>
                  <a:cubicBezTo>
                    <a:pt x="19235" y="18915"/>
                    <a:pt x="19238" y="18852"/>
                    <a:pt x="19242" y="18791"/>
                  </a:cubicBezTo>
                  <a:cubicBezTo>
                    <a:pt x="19242" y="18772"/>
                    <a:pt x="19244" y="18754"/>
                    <a:pt x="19244" y="18735"/>
                  </a:cubicBezTo>
                  <a:cubicBezTo>
                    <a:pt x="19245" y="18705"/>
                    <a:pt x="19244" y="18673"/>
                    <a:pt x="19247" y="18643"/>
                  </a:cubicBezTo>
                  <a:cubicBezTo>
                    <a:pt x="19249" y="18559"/>
                    <a:pt x="19250" y="18476"/>
                    <a:pt x="19250" y="18392"/>
                  </a:cubicBezTo>
                  <a:lnTo>
                    <a:pt x="19250" y="18248"/>
                  </a:lnTo>
                  <a:cubicBezTo>
                    <a:pt x="19250" y="18160"/>
                    <a:pt x="19249" y="18073"/>
                    <a:pt x="19247" y="17985"/>
                  </a:cubicBezTo>
                  <a:cubicBezTo>
                    <a:pt x="19245" y="17944"/>
                    <a:pt x="19245" y="17902"/>
                    <a:pt x="19244" y="17860"/>
                  </a:cubicBezTo>
                  <a:cubicBezTo>
                    <a:pt x="19241" y="17744"/>
                    <a:pt x="19236" y="17627"/>
                    <a:pt x="19230" y="17512"/>
                  </a:cubicBezTo>
                  <a:cubicBezTo>
                    <a:pt x="19230" y="17500"/>
                    <a:pt x="19229" y="17488"/>
                    <a:pt x="19229" y="17476"/>
                  </a:cubicBezTo>
                  <a:cubicBezTo>
                    <a:pt x="19222" y="17345"/>
                    <a:pt x="19214" y="17214"/>
                    <a:pt x="19207" y="17083"/>
                  </a:cubicBezTo>
                  <a:cubicBezTo>
                    <a:pt x="19203" y="17023"/>
                    <a:pt x="19200" y="16964"/>
                    <a:pt x="19196" y="16905"/>
                  </a:cubicBezTo>
                  <a:cubicBezTo>
                    <a:pt x="19190" y="16807"/>
                    <a:pt x="19184" y="16710"/>
                    <a:pt x="19178" y="16614"/>
                  </a:cubicBezTo>
                  <a:cubicBezTo>
                    <a:pt x="19173" y="16523"/>
                    <a:pt x="19167" y="16436"/>
                    <a:pt x="19164" y="16347"/>
                  </a:cubicBezTo>
                  <a:cubicBezTo>
                    <a:pt x="19160" y="16299"/>
                    <a:pt x="19158" y="16251"/>
                    <a:pt x="19155" y="16203"/>
                  </a:cubicBezTo>
                  <a:cubicBezTo>
                    <a:pt x="19150" y="16117"/>
                    <a:pt x="19147" y="16033"/>
                    <a:pt x="19143" y="15949"/>
                  </a:cubicBezTo>
                  <a:cubicBezTo>
                    <a:pt x="19141" y="15908"/>
                    <a:pt x="19138" y="15868"/>
                    <a:pt x="19137" y="15828"/>
                  </a:cubicBezTo>
                  <a:cubicBezTo>
                    <a:pt x="19132" y="15707"/>
                    <a:pt x="19129" y="15587"/>
                    <a:pt x="19128" y="15469"/>
                  </a:cubicBezTo>
                  <a:cubicBezTo>
                    <a:pt x="19095" y="13122"/>
                    <a:pt x="19064" y="10775"/>
                    <a:pt x="18994" y="8428"/>
                  </a:cubicBezTo>
                  <a:cubicBezTo>
                    <a:pt x="18970" y="7615"/>
                    <a:pt x="19021" y="6688"/>
                    <a:pt x="18928" y="5799"/>
                  </a:cubicBezTo>
                  <a:lnTo>
                    <a:pt x="18689" y="3500"/>
                  </a:lnTo>
                  <a:lnTo>
                    <a:pt x="18689" y="3500"/>
                  </a:lnTo>
                  <a:cubicBezTo>
                    <a:pt x="18689" y="3505"/>
                    <a:pt x="18689" y="3511"/>
                    <a:pt x="18690" y="3517"/>
                  </a:cubicBezTo>
                  <a:lnTo>
                    <a:pt x="18690" y="3517"/>
                  </a:lnTo>
                  <a:cubicBezTo>
                    <a:pt x="18597" y="2600"/>
                    <a:pt x="18354" y="1724"/>
                    <a:pt x="17720" y="1061"/>
                  </a:cubicBezTo>
                  <a:cubicBezTo>
                    <a:pt x="17142" y="454"/>
                    <a:pt x="16309" y="131"/>
                    <a:pt x="15476" y="131"/>
                  </a:cubicBezTo>
                  <a:cubicBezTo>
                    <a:pt x="15475" y="131"/>
                    <a:pt x="15473" y="131"/>
                    <a:pt x="15472" y="131"/>
                  </a:cubicBezTo>
                  <a:cubicBezTo>
                    <a:pt x="14914" y="132"/>
                    <a:pt x="14357" y="278"/>
                    <a:pt x="13877" y="578"/>
                  </a:cubicBezTo>
                  <a:cubicBezTo>
                    <a:pt x="12461" y="1461"/>
                    <a:pt x="12205" y="3220"/>
                    <a:pt x="12153" y="4734"/>
                  </a:cubicBezTo>
                  <a:cubicBezTo>
                    <a:pt x="12119" y="5810"/>
                    <a:pt x="12123" y="6886"/>
                    <a:pt x="12154" y="7956"/>
                  </a:cubicBezTo>
                  <a:cubicBezTo>
                    <a:pt x="10952" y="5920"/>
                    <a:pt x="9607" y="3971"/>
                    <a:pt x="7941" y="2242"/>
                  </a:cubicBezTo>
                  <a:cubicBezTo>
                    <a:pt x="6894" y="1153"/>
                    <a:pt x="5649" y="2"/>
                    <a:pt x="4024"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6"/>
            <p:cNvSpPr/>
            <p:nvPr/>
          </p:nvSpPr>
          <p:spPr>
            <a:xfrm>
              <a:off x="1360025" y="1787075"/>
              <a:ext cx="296275" cy="486300"/>
            </a:xfrm>
            <a:custGeom>
              <a:rect b="b" l="l" r="r" t="t"/>
              <a:pathLst>
                <a:path extrusionOk="0" h="19452" w="11851">
                  <a:moveTo>
                    <a:pt x="11004" y="0"/>
                  </a:moveTo>
                  <a:cubicBezTo>
                    <a:pt x="11096" y="888"/>
                    <a:pt x="11046" y="1816"/>
                    <a:pt x="11070" y="2629"/>
                  </a:cubicBezTo>
                  <a:cubicBezTo>
                    <a:pt x="11139" y="4976"/>
                    <a:pt x="11172" y="7323"/>
                    <a:pt x="11203" y="9670"/>
                  </a:cubicBezTo>
                  <a:cubicBezTo>
                    <a:pt x="11226" y="11335"/>
                    <a:pt x="11610" y="13423"/>
                    <a:pt x="10905" y="14991"/>
                  </a:cubicBezTo>
                  <a:cubicBezTo>
                    <a:pt x="10217" y="16512"/>
                    <a:pt x="8903" y="17145"/>
                    <a:pt x="7507" y="17148"/>
                  </a:cubicBezTo>
                  <a:cubicBezTo>
                    <a:pt x="7506" y="17148"/>
                    <a:pt x="7505" y="17148"/>
                    <a:pt x="7504" y="17148"/>
                  </a:cubicBezTo>
                  <a:cubicBezTo>
                    <a:pt x="6000" y="17148"/>
                    <a:pt x="4403" y="16414"/>
                    <a:pt x="3396" y="15271"/>
                  </a:cubicBezTo>
                  <a:cubicBezTo>
                    <a:pt x="2062" y="13754"/>
                    <a:pt x="1479" y="11759"/>
                    <a:pt x="719" y="9932"/>
                  </a:cubicBezTo>
                  <a:cubicBezTo>
                    <a:pt x="523" y="9461"/>
                    <a:pt x="318" y="8991"/>
                    <a:pt x="111" y="8527"/>
                  </a:cubicBezTo>
                  <a:cubicBezTo>
                    <a:pt x="89" y="8476"/>
                    <a:pt x="50" y="8404"/>
                    <a:pt x="1" y="8314"/>
                  </a:cubicBezTo>
                  <a:lnTo>
                    <a:pt x="1" y="8314"/>
                  </a:lnTo>
                  <a:lnTo>
                    <a:pt x="241" y="10618"/>
                  </a:lnTo>
                  <a:cubicBezTo>
                    <a:pt x="290" y="10708"/>
                    <a:pt x="330" y="10780"/>
                    <a:pt x="351" y="10830"/>
                  </a:cubicBezTo>
                  <a:cubicBezTo>
                    <a:pt x="558" y="11296"/>
                    <a:pt x="763" y="11765"/>
                    <a:pt x="959" y="12237"/>
                  </a:cubicBezTo>
                  <a:cubicBezTo>
                    <a:pt x="1719" y="14063"/>
                    <a:pt x="2302" y="16058"/>
                    <a:pt x="3636" y="17575"/>
                  </a:cubicBezTo>
                  <a:cubicBezTo>
                    <a:pt x="4642" y="18718"/>
                    <a:pt x="6237" y="19451"/>
                    <a:pt x="7740" y="19451"/>
                  </a:cubicBezTo>
                  <a:cubicBezTo>
                    <a:pt x="7743" y="19451"/>
                    <a:pt x="7745" y="19451"/>
                    <a:pt x="7747" y="19451"/>
                  </a:cubicBezTo>
                  <a:cubicBezTo>
                    <a:pt x="9143" y="19450"/>
                    <a:pt x="10457" y="18817"/>
                    <a:pt x="11145" y="17294"/>
                  </a:cubicBezTo>
                  <a:cubicBezTo>
                    <a:pt x="11850" y="15728"/>
                    <a:pt x="11466" y="13640"/>
                    <a:pt x="11443" y="11975"/>
                  </a:cubicBezTo>
                  <a:cubicBezTo>
                    <a:pt x="11412" y="9627"/>
                    <a:pt x="11379" y="7280"/>
                    <a:pt x="11310" y="4933"/>
                  </a:cubicBezTo>
                  <a:cubicBezTo>
                    <a:pt x="11286" y="4121"/>
                    <a:pt x="11336" y="3193"/>
                    <a:pt x="11244" y="2304"/>
                  </a:cubicBezTo>
                  <a:lnTo>
                    <a:pt x="11004"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6"/>
            <p:cNvSpPr/>
            <p:nvPr/>
          </p:nvSpPr>
          <p:spPr>
            <a:xfrm>
              <a:off x="1635100" y="1787075"/>
              <a:ext cx="14975" cy="381025"/>
            </a:xfrm>
            <a:custGeom>
              <a:rect b="b" l="l" r="r" t="t"/>
              <a:pathLst>
                <a:path extrusionOk="0" h="15241" w="599">
                  <a:moveTo>
                    <a:pt x="1" y="0"/>
                  </a:moveTo>
                  <a:lnTo>
                    <a:pt x="15" y="140"/>
                  </a:lnTo>
                  <a:lnTo>
                    <a:pt x="15" y="140"/>
                  </a:lnTo>
                  <a:cubicBezTo>
                    <a:pt x="11" y="93"/>
                    <a:pt x="7" y="47"/>
                    <a:pt x="2" y="0"/>
                  </a:cubicBezTo>
                  <a:close/>
                  <a:moveTo>
                    <a:pt x="15" y="140"/>
                  </a:moveTo>
                  <a:cubicBezTo>
                    <a:pt x="89" y="985"/>
                    <a:pt x="44" y="1859"/>
                    <a:pt x="67" y="2629"/>
                  </a:cubicBezTo>
                  <a:cubicBezTo>
                    <a:pt x="136" y="4976"/>
                    <a:pt x="169" y="7323"/>
                    <a:pt x="200" y="9670"/>
                  </a:cubicBezTo>
                  <a:cubicBezTo>
                    <a:pt x="213" y="10674"/>
                    <a:pt x="358" y="11832"/>
                    <a:pt x="318" y="12936"/>
                  </a:cubicBezTo>
                  <a:lnTo>
                    <a:pt x="558" y="15241"/>
                  </a:lnTo>
                  <a:cubicBezTo>
                    <a:pt x="599" y="14137"/>
                    <a:pt x="453" y="12978"/>
                    <a:pt x="440" y="11975"/>
                  </a:cubicBezTo>
                  <a:cubicBezTo>
                    <a:pt x="409" y="9627"/>
                    <a:pt x="376" y="7280"/>
                    <a:pt x="307" y="4933"/>
                  </a:cubicBezTo>
                  <a:cubicBezTo>
                    <a:pt x="283" y="4121"/>
                    <a:pt x="333" y="3193"/>
                    <a:pt x="241" y="2304"/>
                  </a:cubicBezTo>
                  <a:lnTo>
                    <a:pt x="15" y="14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6"/>
            <p:cNvSpPr/>
            <p:nvPr/>
          </p:nvSpPr>
          <p:spPr>
            <a:xfrm>
              <a:off x="1638425" y="2110450"/>
              <a:ext cx="10625" cy="92250"/>
            </a:xfrm>
            <a:custGeom>
              <a:rect b="b" l="l" r="r" t="t"/>
              <a:pathLst>
                <a:path extrusionOk="0" h="3690" w="425">
                  <a:moveTo>
                    <a:pt x="185" y="1"/>
                  </a:moveTo>
                  <a:cubicBezTo>
                    <a:pt x="167" y="478"/>
                    <a:pt x="114" y="945"/>
                    <a:pt x="1" y="1386"/>
                  </a:cubicBezTo>
                  <a:lnTo>
                    <a:pt x="241" y="3689"/>
                  </a:lnTo>
                  <a:cubicBezTo>
                    <a:pt x="354" y="3248"/>
                    <a:pt x="407" y="2782"/>
                    <a:pt x="425" y="2304"/>
                  </a:cubicBezTo>
                  <a:lnTo>
                    <a:pt x="185"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6"/>
            <p:cNvSpPr/>
            <p:nvPr/>
          </p:nvSpPr>
          <p:spPr>
            <a:xfrm>
              <a:off x="1631400" y="2145075"/>
              <a:ext cx="13075" cy="76975"/>
            </a:xfrm>
            <a:custGeom>
              <a:rect b="b" l="l" r="r" t="t"/>
              <a:pathLst>
                <a:path extrusionOk="0" h="3079" w="523">
                  <a:moveTo>
                    <a:pt x="282" y="1"/>
                  </a:moveTo>
                  <a:cubicBezTo>
                    <a:pt x="224" y="230"/>
                    <a:pt x="146" y="455"/>
                    <a:pt x="50" y="671"/>
                  </a:cubicBezTo>
                  <a:cubicBezTo>
                    <a:pt x="34" y="706"/>
                    <a:pt x="18" y="740"/>
                    <a:pt x="1" y="774"/>
                  </a:cubicBezTo>
                  <a:lnTo>
                    <a:pt x="241" y="3079"/>
                  </a:lnTo>
                  <a:cubicBezTo>
                    <a:pt x="258" y="3045"/>
                    <a:pt x="275" y="3010"/>
                    <a:pt x="290" y="2974"/>
                  </a:cubicBezTo>
                  <a:cubicBezTo>
                    <a:pt x="386" y="2758"/>
                    <a:pt x="464" y="2535"/>
                    <a:pt x="522" y="2304"/>
                  </a:cubicBezTo>
                  <a:lnTo>
                    <a:pt x="28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6"/>
            <p:cNvSpPr/>
            <p:nvPr/>
          </p:nvSpPr>
          <p:spPr>
            <a:xfrm>
              <a:off x="1620200" y="2164400"/>
              <a:ext cx="17225" cy="75700"/>
            </a:xfrm>
            <a:custGeom>
              <a:rect b="b" l="l" r="r" t="t"/>
              <a:pathLst>
                <a:path extrusionOk="0" h="3028" w="689">
                  <a:moveTo>
                    <a:pt x="449" y="1"/>
                  </a:moveTo>
                  <a:cubicBezTo>
                    <a:pt x="326" y="258"/>
                    <a:pt x="176" y="501"/>
                    <a:pt x="1" y="724"/>
                  </a:cubicBezTo>
                  <a:lnTo>
                    <a:pt x="241" y="3028"/>
                  </a:lnTo>
                  <a:cubicBezTo>
                    <a:pt x="416" y="2804"/>
                    <a:pt x="566" y="2562"/>
                    <a:pt x="689" y="2306"/>
                  </a:cubicBezTo>
                  <a:lnTo>
                    <a:pt x="44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6"/>
            <p:cNvSpPr/>
            <p:nvPr/>
          </p:nvSpPr>
          <p:spPr>
            <a:xfrm>
              <a:off x="1360025" y="1994875"/>
              <a:ext cx="266200" cy="278500"/>
            </a:xfrm>
            <a:custGeom>
              <a:rect b="b" l="l" r="r" t="t"/>
              <a:pathLst>
                <a:path extrusionOk="0" h="11140" w="10648">
                  <a:moveTo>
                    <a:pt x="1" y="1"/>
                  </a:moveTo>
                  <a:lnTo>
                    <a:pt x="241" y="2306"/>
                  </a:lnTo>
                  <a:cubicBezTo>
                    <a:pt x="290" y="2396"/>
                    <a:pt x="330" y="2468"/>
                    <a:pt x="351" y="2518"/>
                  </a:cubicBezTo>
                  <a:cubicBezTo>
                    <a:pt x="559" y="2984"/>
                    <a:pt x="763" y="3453"/>
                    <a:pt x="959" y="3925"/>
                  </a:cubicBezTo>
                  <a:cubicBezTo>
                    <a:pt x="1719" y="5751"/>
                    <a:pt x="2302" y="7746"/>
                    <a:pt x="3637" y="9263"/>
                  </a:cubicBezTo>
                  <a:cubicBezTo>
                    <a:pt x="4642" y="10406"/>
                    <a:pt x="6237" y="11139"/>
                    <a:pt x="7740" y="11139"/>
                  </a:cubicBezTo>
                  <a:cubicBezTo>
                    <a:pt x="7743" y="11139"/>
                    <a:pt x="7745" y="11139"/>
                    <a:pt x="7747" y="11139"/>
                  </a:cubicBezTo>
                  <a:cubicBezTo>
                    <a:pt x="8856" y="11138"/>
                    <a:pt x="9914" y="10738"/>
                    <a:pt x="10648" y="9809"/>
                  </a:cubicBezTo>
                  <a:lnTo>
                    <a:pt x="10408" y="7505"/>
                  </a:lnTo>
                  <a:cubicBezTo>
                    <a:pt x="9674" y="8433"/>
                    <a:pt x="8616" y="8835"/>
                    <a:pt x="7507" y="8836"/>
                  </a:cubicBezTo>
                  <a:cubicBezTo>
                    <a:pt x="7506" y="8836"/>
                    <a:pt x="7505" y="8836"/>
                    <a:pt x="7504" y="8836"/>
                  </a:cubicBezTo>
                  <a:cubicBezTo>
                    <a:pt x="6000" y="8836"/>
                    <a:pt x="4403" y="8102"/>
                    <a:pt x="3397" y="6959"/>
                  </a:cubicBezTo>
                  <a:cubicBezTo>
                    <a:pt x="2062" y="5442"/>
                    <a:pt x="1479" y="3447"/>
                    <a:pt x="719" y="1620"/>
                  </a:cubicBezTo>
                  <a:cubicBezTo>
                    <a:pt x="523" y="1149"/>
                    <a:pt x="319" y="679"/>
                    <a:pt x="111" y="215"/>
                  </a:cubicBezTo>
                  <a:cubicBezTo>
                    <a:pt x="89" y="164"/>
                    <a:pt x="50" y="91"/>
                    <a:pt x="1"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6"/>
            <p:cNvSpPr/>
            <p:nvPr/>
          </p:nvSpPr>
          <p:spPr>
            <a:xfrm>
              <a:off x="1167925" y="1699700"/>
              <a:ext cx="482375" cy="548425"/>
            </a:xfrm>
            <a:custGeom>
              <a:rect b="b" l="l" r="r" t="t"/>
              <a:pathLst>
                <a:path extrusionOk="0" h="21937" w="19295">
                  <a:moveTo>
                    <a:pt x="4024" y="0"/>
                  </a:moveTo>
                  <a:cubicBezTo>
                    <a:pt x="2508" y="2"/>
                    <a:pt x="1391" y="1010"/>
                    <a:pt x="985" y="2405"/>
                  </a:cubicBezTo>
                  <a:cubicBezTo>
                    <a:pt x="467" y="4179"/>
                    <a:pt x="413" y="6195"/>
                    <a:pt x="263" y="8029"/>
                  </a:cubicBezTo>
                  <a:cubicBezTo>
                    <a:pt x="73" y="10368"/>
                    <a:pt x="0" y="12721"/>
                    <a:pt x="111" y="15065"/>
                  </a:cubicBezTo>
                  <a:cubicBezTo>
                    <a:pt x="221" y="17470"/>
                    <a:pt x="696" y="21936"/>
                    <a:pt x="3786" y="21936"/>
                  </a:cubicBezTo>
                  <a:cubicBezTo>
                    <a:pt x="3787" y="21936"/>
                    <a:pt x="3788" y="21936"/>
                    <a:pt x="3790" y="21936"/>
                  </a:cubicBezTo>
                  <a:cubicBezTo>
                    <a:pt x="4134" y="21936"/>
                    <a:pt x="4511" y="21880"/>
                    <a:pt x="4925" y="21760"/>
                  </a:cubicBezTo>
                  <a:cubicBezTo>
                    <a:pt x="8820" y="20626"/>
                    <a:pt x="7837" y="15532"/>
                    <a:pt x="7676" y="12590"/>
                  </a:cubicBezTo>
                  <a:cubicBezTo>
                    <a:pt x="7663" y="12349"/>
                    <a:pt x="7680" y="12078"/>
                    <a:pt x="7685" y="11809"/>
                  </a:cubicBezTo>
                  <a:cubicBezTo>
                    <a:pt x="7734" y="11899"/>
                    <a:pt x="7773" y="11971"/>
                    <a:pt x="7795" y="12022"/>
                  </a:cubicBezTo>
                  <a:cubicBezTo>
                    <a:pt x="8003" y="12488"/>
                    <a:pt x="8207" y="12956"/>
                    <a:pt x="8403" y="13427"/>
                  </a:cubicBezTo>
                  <a:cubicBezTo>
                    <a:pt x="9163" y="15254"/>
                    <a:pt x="9746" y="17250"/>
                    <a:pt x="11081" y="18766"/>
                  </a:cubicBezTo>
                  <a:cubicBezTo>
                    <a:pt x="12087" y="19910"/>
                    <a:pt x="13684" y="20643"/>
                    <a:pt x="15188" y="20643"/>
                  </a:cubicBezTo>
                  <a:cubicBezTo>
                    <a:pt x="15189" y="20643"/>
                    <a:pt x="15190" y="20643"/>
                    <a:pt x="15191" y="20643"/>
                  </a:cubicBezTo>
                  <a:cubicBezTo>
                    <a:pt x="16587" y="20640"/>
                    <a:pt x="17901" y="20007"/>
                    <a:pt x="18589" y="18486"/>
                  </a:cubicBezTo>
                  <a:cubicBezTo>
                    <a:pt x="19294" y="16918"/>
                    <a:pt x="18910" y="14830"/>
                    <a:pt x="18887" y="13165"/>
                  </a:cubicBezTo>
                  <a:cubicBezTo>
                    <a:pt x="18856" y="10818"/>
                    <a:pt x="18823" y="8471"/>
                    <a:pt x="18754" y="6124"/>
                  </a:cubicBezTo>
                  <a:cubicBezTo>
                    <a:pt x="18704" y="4480"/>
                    <a:pt x="18964" y="2363"/>
                    <a:pt x="17719" y="1061"/>
                  </a:cubicBezTo>
                  <a:cubicBezTo>
                    <a:pt x="17142" y="454"/>
                    <a:pt x="16309" y="132"/>
                    <a:pt x="15477" y="132"/>
                  </a:cubicBezTo>
                  <a:cubicBezTo>
                    <a:pt x="15475" y="132"/>
                    <a:pt x="15474" y="132"/>
                    <a:pt x="15472" y="132"/>
                  </a:cubicBezTo>
                  <a:cubicBezTo>
                    <a:pt x="14915" y="132"/>
                    <a:pt x="14356" y="278"/>
                    <a:pt x="13876" y="578"/>
                  </a:cubicBezTo>
                  <a:cubicBezTo>
                    <a:pt x="12460" y="1461"/>
                    <a:pt x="12204" y="3219"/>
                    <a:pt x="12154" y="4733"/>
                  </a:cubicBezTo>
                  <a:cubicBezTo>
                    <a:pt x="12120" y="5810"/>
                    <a:pt x="12124" y="6886"/>
                    <a:pt x="12155" y="7956"/>
                  </a:cubicBezTo>
                  <a:cubicBezTo>
                    <a:pt x="10953" y="5920"/>
                    <a:pt x="9607" y="3971"/>
                    <a:pt x="7940" y="2241"/>
                  </a:cubicBezTo>
                  <a:cubicBezTo>
                    <a:pt x="6893" y="1153"/>
                    <a:pt x="5650" y="1"/>
                    <a:pt x="4024"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6"/>
            <p:cNvSpPr/>
            <p:nvPr/>
          </p:nvSpPr>
          <p:spPr>
            <a:xfrm>
              <a:off x="1173200" y="1994900"/>
              <a:ext cx="221200" cy="310850"/>
            </a:xfrm>
            <a:custGeom>
              <a:rect b="b" l="l" r="r" t="t"/>
              <a:pathLst>
                <a:path extrusionOk="0" h="12434" w="8848">
                  <a:moveTo>
                    <a:pt x="7474" y="1"/>
                  </a:moveTo>
                  <a:cubicBezTo>
                    <a:pt x="7468" y="270"/>
                    <a:pt x="7451" y="541"/>
                    <a:pt x="7464" y="782"/>
                  </a:cubicBezTo>
                  <a:cubicBezTo>
                    <a:pt x="7626" y="3724"/>
                    <a:pt x="8607" y="8818"/>
                    <a:pt x="4714" y="9952"/>
                  </a:cubicBezTo>
                  <a:cubicBezTo>
                    <a:pt x="4299" y="10072"/>
                    <a:pt x="3922" y="10128"/>
                    <a:pt x="3577" y="10128"/>
                  </a:cubicBezTo>
                  <a:cubicBezTo>
                    <a:pt x="3576" y="10128"/>
                    <a:pt x="3574" y="10128"/>
                    <a:pt x="3573" y="10128"/>
                  </a:cubicBezTo>
                  <a:cubicBezTo>
                    <a:pt x="1020" y="10128"/>
                    <a:pt x="253" y="7074"/>
                    <a:pt x="1" y="4657"/>
                  </a:cubicBezTo>
                  <a:lnTo>
                    <a:pt x="1" y="4657"/>
                  </a:lnTo>
                  <a:lnTo>
                    <a:pt x="241" y="6960"/>
                  </a:lnTo>
                  <a:cubicBezTo>
                    <a:pt x="493" y="9378"/>
                    <a:pt x="1260" y="12433"/>
                    <a:pt x="3815" y="12433"/>
                  </a:cubicBezTo>
                  <a:cubicBezTo>
                    <a:pt x="3816" y="12433"/>
                    <a:pt x="3817" y="12433"/>
                    <a:pt x="3818" y="12433"/>
                  </a:cubicBezTo>
                  <a:cubicBezTo>
                    <a:pt x="4162" y="12432"/>
                    <a:pt x="4539" y="12377"/>
                    <a:pt x="4954" y="12255"/>
                  </a:cubicBezTo>
                  <a:cubicBezTo>
                    <a:pt x="8848" y="11122"/>
                    <a:pt x="7865" y="6029"/>
                    <a:pt x="7704" y="3085"/>
                  </a:cubicBezTo>
                  <a:cubicBezTo>
                    <a:pt x="7691" y="2845"/>
                    <a:pt x="7708" y="2574"/>
                    <a:pt x="7714" y="2305"/>
                  </a:cubicBezTo>
                  <a:lnTo>
                    <a:pt x="747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6"/>
            <p:cNvSpPr/>
            <p:nvPr/>
          </p:nvSpPr>
          <p:spPr>
            <a:xfrm>
              <a:off x="1359475" y="1994900"/>
              <a:ext cx="13200" cy="185175"/>
            </a:xfrm>
            <a:custGeom>
              <a:rect b="b" l="l" r="r" t="t"/>
              <a:pathLst>
                <a:path extrusionOk="0" h="7407" w="528">
                  <a:moveTo>
                    <a:pt x="23" y="1"/>
                  </a:moveTo>
                  <a:cubicBezTo>
                    <a:pt x="18" y="270"/>
                    <a:pt x="1" y="541"/>
                    <a:pt x="14" y="782"/>
                  </a:cubicBezTo>
                  <a:cubicBezTo>
                    <a:pt x="80" y="1998"/>
                    <a:pt x="287" y="3583"/>
                    <a:pt x="232" y="5102"/>
                  </a:cubicBezTo>
                  <a:lnTo>
                    <a:pt x="472" y="7407"/>
                  </a:lnTo>
                  <a:cubicBezTo>
                    <a:pt x="527" y="5886"/>
                    <a:pt x="320" y="4302"/>
                    <a:pt x="254" y="3085"/>
                  </a:cubicBezTo>
                  <a:cubicBezTo>
                    <a:pt x="241" y="2845"/>
                    <a:pt x="258" y="2574"/>
                    <a:pt x="263" y="2305"/>
                  </a:cubicBezTo>
                  <a:lnTo>
                    <a:pt x="2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6"/>
            <p:cNvSpPr/>
            <p:nvPr/>
          </p:nvSpPr>
          <p:spPr>
            <a:xfrm>
              <a:off x="1359075" y="2122425"/>
              <a:ext cx="12200" cy="104850"/>
            </a:xfrm>
            <a:custGeom>
              <a:rect b="b" l="l" r="r" t="t"/>
              <a:pathLst>
                <a:path extrusionOk="0" h="4194" w="488">
                  <a:moveTo>
                    <a:pt x="248" y="1"/>
                  </a:moveTo>
                  <a:cubicBezTo>
                    <a:pt x="225" y="654"/>
                    <a:pt x="151" y="1294"/>
                    <a:pt x="0" y="1890"/>
                  </a:cubicBezTo>
                  <a:lnTo>
                    <a:pt x="240" y="4194"/>
                  </a:lnTo>
                  <a:cubicBezTo>
                    <a:pt x="392" y="3599"/>
                    <a:pt x="465" y="2958"/>
                    <a:pt x="488" y="2306"/>
                  </a:cubicBezTo>
                  <a:lnTo>
                    <a:pt x="248"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6"/>
            <p:cNvSpPr/>
            <p:nvPr/>
          </p:nvSpPr>
          <p:spPr>
            <a:xfrm>
              <a:off x="1350300" y="2169675"/>
              <a:ext cx="14800" cy="82075"/>
            </a:xfrm>
            <a:custGeom>
              <a:rect b="b" l="l" r="r" t="t"/>
              <a:pathLst>
                <a:path extrusionOk="0" h="3283" w="592">
                  <a:moveTo>
                    <a:pt x="351" y="0"/>
                  </a:moveTo>
                  <a:cubicBezTo>
                    <a:pt x="267" y="336"/>
                    <a:pt x="149" y="664"/>
                    <a:pt x="0" y="978"/>
                  </a:cubicBezTo>
                  <a:lnTo>
                    <a:pt x="241" y="3283"/>
                  </a:lnTo>
                  <a:cubicBezTo>
                    <a:pt x="390" y="2968"/>
                    <a:pt x="507" y="2641"/>
                    <a:pt x="591" y="2304"/>
                  </a:cubicBezTo>
                  <a:lnTo>
                    <a:pt x="35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6"/>
            <p:cNvSpPr/>
            <p:nvPr/>
          </p:nvSpPr>
          <p:spPr>
            <a:xfrm>
              <a:off x="1338850" y="2194100"/>
              <a:ext cx="17475" cy="76050"/>
            </a:xfrm>
            <a:custGeom>
              <a:rect b="b" l="l" r="r" t="t"/>
              <a:pathLst>
                <a:path extrusionOk="0" h="3042" w="699">
                  <a:moveTo>
                    <a:pt x="458" y="1"/>
                  </a:moveTo>
                  <a:cubicBezTo>
                    <a:pt x="334" y="263"/>
                    <a:pt x="180" y="510"/>
                    <a:pt x="1" y="738"/>
                  </a:cubicBezTo>
                  <a:lnTo>
                    <a:pt x="241" y="3042"/>
                  </a:lnTo>
                  <a:cubicBezTo>
                    <a:pt x="420" y="2814"/>
                    <a:pt x="574" y="2566"/>
                    <a:pt x="699" y="2304"/>
                  </a:cubicBezTo>
                  <a:lnTo>
                    <a:pt x="458"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6"/>
            <p:cNvSpPr/>
            <p:nvPr/>
          </p:nvSpPr>
          <p:spPr>
            <a:xfrm>
              <a:off x="1173225" y="2111300"/>
              <a:ext cx="171675" cy="194450"/>
            </a:xfrm>
            <a:custGeom>
              <a:rect b="b" l="l" r="r" t="t"/>
              <a:pathLst>
                <a:path extrusionOk="0" h="7778" w="6867">
                  <a:moveTo>
                    <a:pt x="1" y="0"/>
                  </a:moveTo>
                  <a:cubicBezTo>
                    <a:pt x="1" y="6"/>
                    <a:pt x="2" y="12"/>
                    <a:pt x="3" y="18"/>
                  </a:cubicBezTo>
                  <a:lnTo>
                    <a:pt x="3" y="18"/>
                  </a:lnTo>
                  <a:lnTo>
                    <a:pt x="1" y="0"/>
                  </a:lnTo>
                  <a:close/>
                  <a:moveTo>
                    <a:pt x="3" y="18"/>
                  </a:moveTo>
                  <a:lnTo>
                    <a:pt x="241" y="2305"/>
                  </a:lnTo>
                  <a:cubicBezTo>
                    <a:pt x="492" y="4723"/>
                    <a:pt x="1259" y="7777"/>
                    <a:pt x="3812" y="7777"/>
                  </a:cubicBezTo>
                  <a:cubicBezTo>
                    <a:pt x="3814" y="7777"/>
                    <a:pt x="3815" y="7777"/>
                    <a:pt x="3817" y="7777"/>
                  </a:cubicBezTo>
                  <a:cubicBezTo>
                    <a:pt x="4162" y="7777"/>
                    <a:pt x="4540" y="7721"/>
                    <a:pt x="4953" y="7601"/>
                  </a:cubicBezTo>
                  <a:cubicBezTo>
                    <a:pt x="5803" y="7352"/>
                    <a:pt x="6422" y="6916"/>
                    <a:pt x="6866" y="6354"/>
                  </a:cubicBezTo>
                  <a:lnTo>
                    <a:pt x="6626" y="4050"/>
                  </a:lnTo>
                  <a:cubicBezTo>
                    <a:pt x="6181" y="4612"/>
                    <a:pt x="5563" y="5048"/>
                    <a:pt x="4713" y="5296"/>
                  </a:cubicBezTo>
                  <a:cubicBezTo>
                    <a:pt x="4299" y="5417"/>
                    <a:pt x="3922" y="5474"/>
                    <a:pt x="3576" y="5474"/>
                  </a:cubicBezTo>
                  <a:cubicBezTo>
                    <a:pt x="3575" y="5474"/>
                    <a:pt x="3574" y="5474"/>
                    <a:pt x="3573" y="5474"/>
                  </a:cubicBezTo>
                  <a:cubicBezTo>
                    <a:pt x="1025" y="5474"/>
                    <a:pt x="255" y="2433"/>
                    <a:pt x="3" y="18"/>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6"/>
            <p:cNvSpPr/>
            <p:nvPr/>
          </p:nvSpPr>
          <p:spPr>
            <a:xfrm>
              <a:off x="1213825" y="1767700"/>
              <a:ext cx="40750" cy="31625"/>
            </a:xfrm>
            <a:custGeom>
              <a:rect b="b" l="l" r="r" t="t"/>
              <a:pathLst>
                <a:path extrusionOk="0" h="1265" w="1630">
                  <a:moveTo>
                    <a:pt x="815" y="1"/>
                  </a:moveTo>
                  <a:cubicBezTo>
                    <a:pt x="2" y="1"/>
                    <a:pt x="1" y="1264"/>
                    <a:pt x="815" y="1264"/>
                  </a:cubicBezTo>
                  <a:cubicBezTo>
                    <a:pt x="1629" y="1264"/>
                    <a:pt x="1629" y="1"/>
                    <a:pt x="81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6"/>
            <p:cNvSpPr/>
            <p:nvPr/>
          </p:nvSpPr>
          <p:spPr>
            <a:xfrm>
              <a:off x="1197775" y="1849000"/>
              <a:ext cx="42975" cy="33375"/>
            </a:xfrm>
            <a:custGeom>
              <a:rect b="b" l="l" r="r" t="t"/>
              <a:pathLst>
                <a:path extrusionOk="0" h="1335" w="1719">
                  <a:moveTo>
                    <a:pt x="859" y="1"/>
                  </a:moveTo>
                  <a:cubicBezTo>
                    <a:pt x="1" y="1"/>
                    <a:pt x="0" y="1334"/>
                    <a:pt x="859" y="1334"/>
                  </a:cubicBezTo>
                  <a:cubicBezTo>
                    <a:pt x="1719" y="1334"/>
                    <a:pt x="1719" y="1"/>
                    <a:pt x="85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6"/>
            <p:cNvSpPr/>
            <p:nvPr/>
          </p:nvSpPr>
          <p:spPr>
            <a:xfrm>
              <a:off x="1192100" y="1933150"/>
              <a:ext cx="44400" cy="34425"/>
            </a:xfrm>
            <a:custGeom>
              <a:rect b="b" l="l" r="r" t="t"/>
              <a:pathLst>
                <a:path extrusionOk="0" h="1377" w="1776">
                  <a:moveTo>
                    <a:pt x="888" y="0"/>
                  </a:moveTo>
                  <a:cubicBezTo>
                    <a:pt x="2" y="0"/>
                    <a:pt x="0" y="1377"/>
                    <a:pt x="888" y="1377"/>
                  </a:cubicBezTo>
                  <a:cubicBezTo>
                    <a:pt x="1775" y="1377"/>
                    <a:pt x="1774" y="0"/>
                    <a:pt x="88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6"/>
            <p:cNvSpPr/>
            <p:nvPr/>
          </p:nvSpPr>
          <p:spPr>
            <a:xfrm>
              <a:off x="1193900" y="2016200"/>
              <a:ext cx="35800" cy="27750"/>
            </a:xfrm>
            <a:custGeom>
              <a:rect b="b" l="l" r="r" t="t"/>
              <a:pathLst>
                <a:path extrusionOk="0" h="1110" w="1432">
                  <a:moveTo>
                    <a:pt x="716" y="1"/>
                  </a:moveTo>
                  <a:cubicBezTo>
                    <a:pt x="1" y="1"/>
                    <a:pt x="0" y="1109"/>
                    <a:pt x="716" y="1109"/>
                  </a:cubicBezTo>
                  <a:cubicBezTo>
                    <a:pt x="1431" y="1109"/>
                    <a:pt x="1432" y="1"/>
                    <a:pt x="71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6"/>
            <p:cNvSpPr/>
            <p:nvPr/>
          </p:nvSpPr>
          <p:spPr>
            <a:xfrm>
              <a:off x="1188850" y="2084825"/>
              <a:ext cx="43950" cy="39925"/>
            </a:xfrm>
            <a:custGeom>
              <a:rect b="b" l="l" r="r" t="t"/>
              <a:pathLst>
                <a:path extrusionOk="0" h="1597" w="1758">
                  <a:moveTo>
                    <a:pt x="894" y="1"/>
                  </a:moveTo>
                  <a:cubicBezTo>
                    <a:pt x="885" y="1"/>
                    <a:pt x="876" y="1"/>
                    <a:pt x="867" y="1"/>
                  </a:cubicBezTo>
                  <a:cubicBezTo>
                    <a:pt x="669" y="10"/>
                    <a:pt x="434" y="73"/>
                    <a:pt x="304" y="234"/>
                  </a:cubicBezTo>
                  <a:lnTo>
                    <a:pt x="281" y="262"/>
                  </a:lnTo>
                  <a:cubicBezTo>
                    <a:pt x="3" y="608"/>
                    <a:pt x="0" y="987"/>
                    <a:pt x="281" y="1334"/>
                  </a:cubicBezTo>
                  <a:lnTo>
                    <a:pt x="304" y="1362"/>
                  </a:lnTo>
                  <a:cubicBezTo>
                    <a:pt x="415" y="1500"/>
                    <a:pt x="671" y="1597"/>
                    <a:pt x="849" y="1597"/>
                  </a:cubicBezTo>
                  <a:cubicBezTo>
                    <a:pt x="855" y="1597"/>
                    <a:pt x="861" y="1596"/>
                    <a:pt x="867" y="1596"/>
                  </a:cubicBezTo>
                  <a:cubicBezTo>
                    <a:pt x="1090" y="1585"/>
                    <a:pt x="1260" y="1504"/>
                    <a:pt x="1432" y="1362"/>
                  </a:cubicBezTo>
                  <a:lnTo>
                    <a:pt x="1458" y="1339"/>
                  </a:lnTo>
                  <a:cubicBezTo>
                    <a:pt x="1757" y="1093"/>
                    <a:pt x="1756" y="503"/>
                    <a:pt x="1458" y="257"/>
                  </a:cubicBezTo>
                  <a:lnTo>
                    <a:pt x="1432" y="234"/>
                  </a:lnTo>
                  <a:cubicBezTo>
                    <a:pt x="1279" y="107"/>
                    <a:pt x="1101" y="1"/>
                    <a:pt x="89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6"/>
            <p:cNvSpPr/>
            <p:nvPr/>
          </p:nvSpPr>
          <p:spPr>
            <a:xfrm>
              <a:off x="1205200" y="2168350"/>
              <a:ext cx="48025" cy="37250"/>
            </a:xfrm>
            <a:custGeom>
              <a:rect b="b" l="l" r="r" t="t"/>
              <a:pathLst>
                <a:path extrusionOk="0" h="1490" w="1921">
                  <a:moveTo>
                    <a:pt x="961" y="0"/>
                  </a:moveTo>
                  <a:cubicBezTo>
                    <a:pt x="3" y="0"/>
                    <a:pt x="1" y="1490"/>
                    <a:pt x="961" y="1490"/>
                  </a:cubicBezTo>
                  <a:cubicBezTo>
                    <a:pt x="1920" y="1490"/>
                    <a:pt x="1920" y="0"/>
                    <a:pt x="96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6"/>
            <p:cNvSpPr/>
            <p:nvPr/>
          </p:nvSpPr>
          <p:spPr>
            <a:xfrm>
              <a:off x="1267275" y="2200525"/>
              <a:ext cx="33475" cy="32675"/>
            </a:xfrm>
            <a:custGeom>
              <a:rect b="b" l="l" r="r" t="t"/>
              <a:pathLst>
                <a:path extrusionOk="0" h="1307" w="1339">
                  <a:moveTo>
                    <a:pt x="669" y="1"/>
                  </a:moveTo>
                  <a:cubicBezTo>
                    <a:pt x="328" y="1"/>
                    <a:pt x="0" y="301"/>
                    <a:pt x="16" y="653"/>
                  </a:cubicBezTo>
                  <a:cubicBezTo>
                    <a:pt x="32" y="1006"/>
                    <a:pt x="303" y="1306"/>
                    <a:pt x="669" y="1306"/>
                  </a:cubicBezTo>
                  <a:cubicBezTo>
                    <a:pt x="1011" y="1306"/>
                    <a:pt x="1338" y="1006"/>
                    <a:pt x="1323" y="653"/>
                  </a:cubicBezTo>
                  <a:cubicBezTo>
                    <a:pt x="1307" y="301"/>
                    <a:pt x="1036" y="1"/>
                    <a:pt x="66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6"/>
            <p:cNvSpPr/>
            <p:nvPr/>
          </p:nvSpPr>
          <p:spPr>
            <a:xfrm>
              <a:off x="1304375" y="2150575"/>
              <a:ext cx="48925" cy="37925"/>
            </a:xfrm>
            <a:custGeom>
              <a:rect b="b" l="l" r="r" t="t"/>
              <a:pathLst>
                <a:path extrusionOk="0" h="1517" w="1957">
                  <a:moveTo>
                    <a:pt x="979" y="0"/>
                  </a:moveTo>
                  <a:cubicBezTo>
                    <a:pt x="3" y="0"/>
                    <a:pt x="1" y="1516"/>
                    <a:pt x="979" y="1516"/>
                  </a:cubicBezTo>
                  <a:cubicBezTo>
                    <a:pt x="1956" y="1516"/>
                    <a:pt x="1956" y="0"/>
                    <a:pt x="97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6"/>
            <p:cNvSpPr/>
            <p:nvPr/>
          </p:nvSpPr>
          <p:spPr>
            <a:xfrm>
              <a:off x="1303250" y="2076350"/>
              <a:ext cx="41225" cy="31975"/>
            </a:xfrm>
            <a:custGeom>
              <a:rect b="b" l="l" r="r" t="t"/>
              <a:pathLst>
                <a:path extrusionOk="0" h="1279" w="1649">
                  <a:moveTo>
                    <a:pt x="824" y="0"/>
                  </a:moveTo>
                  <a:cubicBezTo>
                    <a:pt x="3" y="0"/>
                    <a:pt x="0" y="1278"/>
                    <a:pt x="824" y="1278"/>
                  </a:cubicBezTo>
                  <a:cubicBezTo>
                    <a:pt x="1648" y="1278"/>
                    <a:pt x="1648" y="0"/>
                    <a:pt x="82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6"/>
            <p:cNvSpPr/>
            <p:nvPr/>
          </p:nvSpPr>
          <p:spPr>
            <a:xfrm>
              <a:off x="1395650" y="2024800"/>
              <a:ext cx="45750" cy="35475"/>
            </a:xfrm>
            <a:custGeom>
              <a:rect b="b" l="l" r="r" t="t"/>
              <a:pathLst>
                <a:path extrusionOk="0" h="1419" w="1830">
                  <a:moveTo>
                    <a:pt x="914" y="0"/>
                  </a:moveTo>
                  <a:cubicBezTo>
                    <a:pt x="1" y="0"/>
                    <a:pt x="0" y="1418"/>
                    <a:pt x="914" y="1418"/>
                  </a:cubicBezTo>
                  <a:cubicBezTo>
                    <a:pt x="1828" y="1418"/>
                    <a:pt x="1829" y="0"/>
                    <a:pt x="91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6"/>
            <p:cNvSpPr/>
            <p:nvPr/>
          </p:nvSpPr>
          <p:spPr>
            <a:xfrm>
              <a:off x="1436150" y="2101750"/>
              <a:ext cx="42675" cy="38700"/>
            </a:xfrm>
            <a:custGeom>
              <a:rect b="b" l="l" r="r" t="t"/>
              <a:pathLst>
                <a:path extrusionOk="0" h="1548" w="1707">
                  <a:moveTo>
                    <a:pt x="763" y="1"/>
                  </a:moveTo>
                  <a:cubicBezTo>
                    <a:pt x="584" y="1"/>
                    <a:pt x="408" y="65"/>
                    <a:pt x="277" y="208"/>
                  </a:cubicBezTo>
                  <a:cubicBezTo>
                    <a:pt x="0" y="508"/>
                    <a:pt x="5" y="930"/>
                    <a:pt x="277" y="1230"/>
                  </a:cubicBezTo>
                  <a:lnTo>
                    <a:pt x="371" y="1336"/>
                  </a:lnTo>
                  <a:cubicBezTo>
                    <a:pt x="499" y="1477"/>
                    <a:pt x="692" y="1547"/>
                    <a:pt x="886" y="1547"/>
                  </a:cubicBezTo>
                  <a:cubicBezTo>
                    <a:pt x="1080" y="1547"/>
                    <a:pt x="1275" y="1476"/>
                    <a:pt x="1404" y="1336"/>
                  </a:cubicBezTo>
                  <a:cubicBezTo>
                    <a:pt x="1661" y="1055"/>
                    <a:pt x="1707" y="576"/>
                    <a:pt x="1404" y="302"/>
                  </a:cubicBezTo>
                  <a:lnTo>
                    <a:pt x="1300" y="208"/>
                  </a:lnTo>
                  <a:cubicBezTo>
                    <a:pt x="1154" y="76"/>
                    <a:pt x="957" y="1"/>
                    <a:pt x="76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6"/>
            <p:cNvSpPr/>
            <p:nvPr/>
          </p:nvSpPr>
          <p:spPr>
            <a:xfrm>
              <a:off x="1490825" y="2146500"/>
              <a:ext cx="49750" cy="44675"/>
            </a:xfrm>
            <a:custGeom>
              <a:rect b="b" l="l" r="r" t="t"/>
              <a:pathLst>
                <a:path extrusionOk="0" h="1787" w="1990">
                  <a:moveTo>
                    <a:pt x="877" y="0"/>
                  </a:moveTo>
                  <a:cubicBezTo>
                    <a:pt x="665" y="0"/>
                    <a:pt x="455" y="74"/>
                    <a:pt x="307" y="237"/>
                  </a:cubicBezTo>
                  <a:cubicBezTo>
                    <a:pt x="48" y="518"/>
                    <a:pt x="0" y="902"/>
                    <a:pt x="177" y="1241"/>
                  </a:cubicBezTo>
                  <a:lnTo>
                    <a:pt x="241" y="1361"/>
                  </a:lnTo>
                  <a:cubicBezTo>
                    <a:pt x="389" y="1645"/>
                    <a:pt x="685" y="1786"/>
                    <a:pt x="983" y="1786"/>
                  </a:cubicBezTo>
                  <a:cubicBezTo>
                    <a:pt x="1212" y="1786"/>
                    <a:pt x="1442" y="1703"/>
                    <a:pt x="1607" y="1537"/>
                  </a:cubicBezTo>
                  <a:cubicBezTo>
                    <a:pt x="1989" y="1155"/>
                    <a:pt x="1933" y="432"/>
                    <a:pt x="1432" y="169"/>
                  </a:cubicBezTo>
                  <a:lnTo>
                    <a:pt x="1311" y="107"/>
                  </a:lnTo>
                  <a:cubicBezTo>
                    <a:pt x="1180" y="38"/>
                    <a:pt x="1028" y="0"/>
                    <a:pt x="87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6"/>
            <p:cNvSpPr/>
            <p:nvPr/>
          </p:nvSpPr>
          <p:spPr>
            <a:xfrm>
              <a:off x="1562500" y="2156775"/>
              <a:ext cx="45725" cy="35500"/>
            </a:xfrm>
            <a:custGeom>
              <a:rect b="b" l="l" r="r" t="t"/>
              <a:pathLst>
                <a:path extrusionOk="0" h="1420" w="1829">
                  <a:moveTo>
                    <a:pt x="914" y="1"/>
                  </a:moveTo>
                  <a:cubicBezTo>
                    <a:pt x="2" y="1"/>
                    <a:pt x="0" y="1419"/>
                    <a:pt x="914" y="1419"/>
                  </a:cubicBezTo>
                  <a:cubicBezTo>
                    <a:pt x="1828" y="1419"/>
                    <a:pt x="1828" y="1"/>
                    <a:pt x="91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6"/>
            <p:cNvSpPr/>
            <p:nvPr/>
          </p:nvSpPr>
          <p:spPr>
            <a:xfrm>
              <a:off x="1584025" y="2096300"/>
              <a:ext cx="47525" cy="36875"/>
            </a:xfrm>
            <a:custGeom>
              <a:rect b="b" l="l" r="r" t="t"/>
              <a:pathLst>
                <a:path extrusionOk="0" h="1475" w="1901">
                  <a:moveTo>
                    <a:pt x="951" y="1"/>
                  </a:moveTo>
                  <a:cubicBezTo>
                    <a:pt x="2" y="1"/>
                    <a:pt x="1" y="1475"/>
                    <a:pt x="951" y="1475"/>
                  </a:cubicBezTo>
                  <a:cubicBezTo>
                    <a:pt x="1901" y="1475"/>
                    <a:pt x="1901" y="1"/>
                    <a:pt x="95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6"/>
            <p:cNvSpPr/>
            <p:nvPr/>
          </p:nvSpPr>
          <p:spPr>
            <a:xfrm>
              <a:off x="1579250" y="2018725"/>
              <a:ext cx="42125" cy="32650"/>
            </a:xfrm>
            <a:custGeom>
              <a:rect b="b" l="l" r="r" t="t"/>
              <a:pathLst>
                <a:path extrusionOk="0" h="1306" w="1685">
                  <a:moveTo>
                    <a:pt x="842" y="0"/>
                  </a:moveTo>
                  <a:cubicBezTo>
                    <a:pt x="2" y="0"/>
                    <a:pt x="1" y="1306"/>
                    <a:pt x="842" y="1306"/>
                  </a:cubicBezTo>
                  <a:cubicBezTo>
                    <a:pt x="1684" y="1306"/>
                    <a:pt x="1684" y="0"/>
                    <a:pt x="84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6"/>
            <p:cNvSpPr/>
            <p:nvPr/>
          </p:nvSpPr>
          <p:spPr>
            <a:xfrm>
              <a:off x="1577650" y="1940300"/>
              <a:ext cx="45275" cy="35125"/>
            </a:xfrm>
            <a:custGeom>
              <a:rect b="b" l="l" r="r" t="t"/>
              <a:pathLst>
                <a:path extrusionOk="0" h="1405" w="1811">
                  <a:moveTo>
                    <a:pt x="906" y="0"/>
                  </a:moveTo>
                  <a:cubicBezTo>
                    <a:pt x="3" y="0"/>
                    <a:pt x="1" y="1404"/>
                    <a:pt x="906" y="1404"/>
                  </a:cubicBezTo>
                  <a:cubicBezTo>
                    <a:pt x="1811" y="1404"/>
                    <a:pt x="1811" y="0"/>
                    <a:pt x="90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6"/>
            <p:cNvSpPr/>
            <p:nvPr/>
          </p:nvSpPr>
          <p:spPr>
            <a:xfrm>
              <a:off x="1581750" y="1860700"/>
              <a:ext cx="32150" cy="24950"/>
            </a:xfrm>
            <a:custGeom>
              <a:rect b="b" l="l" r="r" t="t"/>
              <a:pathLst>
                <a:path extrusionOk="0" h="998" w="1286">
                  <a:moveTo>
                    <a:pt x="643" y="0"/>
                  </a:moveTo>
                  <a:cubicBezTo>
                    <a:pt x="1" y="0"/>
                    <a:pt x="0" y="997"/>
                    <a:pt x="643" y="997"/>
                  </a:cubicBezTo>
                  <a:cubicBezTo>
                    <a:pt x="1285" y="997"/>
                    <a:pt x="1285" y="0"/>
                    <a:pt x="64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6"/>
            <p:cNvSpPr/>
            <p:nvPr/>
          </p:nvSpPr>
          <p:spPr>
            <a:xfrm>
              <a:off x="1579875" y="1784925"/>
              <a:ext cx="40625" cy="38275"/>
            </a:xfrm>
            <a:custGeom>
              <a:rect b="b" l="l" r="r" t="t"/>
              <a:pathLst>
                <a:path extrusionOk="0" h="1531" w="1625">
                  <a:moveTo>
                    <a:pt x="769" y="0"/>
                  </a:moveTo>
                  <a:cubicBezTo>
                    <a:pt x="705" y="0"/>
                    <a:pt x="642" y="10"/>
                    <a:pt x="581" y="32"/>
                  </a:cubicBezTo>
                  <a:cubicBezTo>
                    <a:pt x="234" y="159"/>
                    <a:pt x="74" y="400"/>
                    <a:pt x="31" y="755"/>
                  </a:cubicBezTo>
                  <a:lnTo>
                    <a:pt x="28" y="770"/>
                  </a:lnTo>
                  <a:cubicBezTo>
                    <a:pt x="1" y="1005"/>
                    <a:pt x="187" y="1312"/>
                    <a:pt x="397" y="1412"/>
                  </a:cubicBezTo>
                  <a:cubicBezTo>
                    <a:pt x="523" y="1472"/>
                    <a:pt x="668" y="1530"/>
                    <a:pt x="813" y="1530"/>
                  </a:cubicBezTo>
                  <a:cubicBezTo>
                    <a:pt x="873" y="1530"/>
                    <a:pt x="934" y="1520"/>
                    <a:pt x="993" y="1495"/>
                  </a:cubicBezTo>
                  <a:cubicBezTo>
                    <a:pt x="1137" y="1434"/>
                    <a:pt x="1257" y="1369"/>
                    <a:pt x="1351" y="1254"/>
                  </a:cubicBezTo>
                  <a:cubicBezTo>
                    <a:pt x="1366" y="1237"/>
                    <a:pt x="1377" y="1218"/>
                    <a:pt x="1389" y="1201"/>
                  </a:cubicBezTo>
                  <a:cubicBezTo>
                    <a:pt x="1395" y="1191"/>
                    <a:pt x="1402" y="1186"/>
                    <a:pt x="1408" y="1176"/>
                  </a:cubicBezTo>
                  <a:cubicBezTo>
                    <a:pt x="1412" y="1171"/>
                    <a:pt x="1413" y="1164"/>
                    <a:pt x="1417" y="1158"/>
                  </a:cubicBezTo>
                  <a:cubicBezTo>
                    <a:pt x="1442" y="1119"/>
                    <a:pt x="1470" y="1084"/>
                    <a:pt x="1489" y="1040"/>
                  </a:cubicBezTo>
                  <a:cubicBezTo>
                    <a:pt x="1625" y="719"/>
                    <a:pt x="1517" y="277"/>
                    <a:pt x="1185" y="110"/>
                  </a:cubicBezTo>
                  <a:cubicBezTo>
                    <a:pt x="1061" y="49"/>
                    <a:pt x="914" y="0"/>
                    <a:pt x="76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6"/>
            <p:cNvSpPr/>
            <p:nvPr/>
          </p:nvSpPr>
          <p:spPr>
            <a:xfrm>
              <a:off x="1545750" y="1738325"/>
              <a:ext cx="39375" cy="30575"/>
            </a:xfrm>
            <a:custGeom>
              <a:rect b="b" l="l" r="r" t="t"/>
              <a:pathLst>
                <a:path extrusionOk="0" h="1223" w="1575">
                  <a:moveTo>
                    <a:pt x="788" y="1"/>
                  </a:moveTo>
                  <a:cubicBezTo>
                    <a:pt x="1" y="1"/>
                    <a:pt x="0" y="1222"/>
                    <a:pt x="788" y="1222"/>
                  </a:cubicBezTo>
                  <a:cubicBezTo>
                    <a:pt x="1575" y="1222"/>
                    <a:pt x="1575" y="1"/>
                    <a:pt x="78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6"/>
            <p:cNvSpPr/>
            <p:nvPr/>
          </p:nvSpPr>
          <p:spPr>
            <a:xfrm>
              <a:off x="1493725" y="1776950"/>
              <a:ext cx="33825" cy="33050"/>
            </a:xfrm>
            <a:custGeom>
              <a:rect b="b" l="l" r="r" t="t"/>
              <a:pathLst>
                <a:path extrusionOk="0" h="1322" w="1353">
                  <a:moveTo>
                    <a:pt x="677" y="0"/>
                  </a:moveTo>
                  <a:cubicBezTo>
                    <a:pt x="331" y="0"/>
                    <a:pt x="1" y="304"/>
                    <a:pt x="17" y="661"/>
                  </a:cubicBezTo>
                  <a:cubicBezTo>
                    <a:pt x="31" y="1018"/>
                    <a:pt x="306" y="1322"/>
                    <a:pt x="677" y="1322"/>
                  </a:cubicBezTo>
                  <a:cubicBezTo>
                    <a:pt x="1022" y="1322"/>
                    <a:pt x="1352" y="1018"/>
                    <a:pt x="1338" y="661"/>
                  </a:cubicBezTo>
                  <a:cubicBezTo>
                    <a:pt x="1322" y="304"/>
                    <a:pt x="1047" y="0"/>
                    <a:pt x="67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6"/>
            <p:cNvSpPr/>
            <p:nvPr/>
          </p:nvSpPr>
          <p:spPr>
            <a:xfrm>
              <a:off x="1480775" y="1873225"/>
              <a:ext cx="44825" cy="34750"/>
            </a:xfrm>
            <a:custGeom>
              <a:rect b="b" l="l" r="r" t="t"/>
              <a:pathLst>
                <a:path extrusionOk="0" h="1390" w="1793">
                  <a:moveTo>
                    <a:pt x="896" y="0"/>
                  </a:moveTo>
                  <a:cubicBezTo>
                    <a:pt x="1" y="0"/>
                    <a:pt x="0" y="1390"/>
                    <a:pt x="896" y="1390"/>
                  </a:cubicBezTo>
                  <a:cubicBezTo>
                    <a:pt x="1792" y="1390"/>
                    <a:pt x="1792" y="0"/>
                    <a:pt x="89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6"/>
            <p:cNvSpPr/>
            <p:nvPr/>
          </p:nvSpPr>
          <p:spPr>
            <a:xfrm>
              <a:off x="1473075" y="1934750"/>
              <a:ext cx="40300" cy="31250"/>
            </a:xfrm>
            <a:custGeom>
              <a:rect b="b" l="l" r="r" t="t"/>
              <a:pathLst>
                <a:path extrusionOk="0" h="1250" w="1612">
                  <a:moveTo>
                    <a:pt x="805" y="0"/>
                  </a:moveTo>
                  <a:cubicBezTo>
                    <a:pt x="2" y="0"/>
                    <a:pt x="1" y="1249"/>
                    <a:pt x="805" y="1249"/>
                  </a:cubicBezTo>
                  <a:cubicBezTo>
                    <a:pt x="1611" y="1249"/>
                    <a:pt x="1611" y="0"/>
                    <a:pt x="80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6"/>
            <p:cNvSpPr/>
            <p:nvPr/>
          </p:nvSpPr>
          <p:spPr>
            <a:xfrm>
              <a:off x="1428000" y="1905350"/>
              <a:ext cx="30775" cy="31825"/>
            </a:xfrm>
            <a:custGeom>
              <a:rect b="b" l="l" r="r" t="t"/>
              <a:pathLst>
                <a:path extrusionOk="0" h="1273" w="1231">
                  <a:moveTo>
                    <a:pt x="638" y="1"/>
                  </a:moveTo>
                  <a:cubicBezTo>
                    <a:pt x="630" y="1"/>
                    <a:pt x="623" y="1"/>
                    <a:pt x="616" y="1"/>
                  </a:cubicBezTo>
                  <a:cubicBezTo>
                    <a:pt x="299" y="16"/>
                    <a:pt x="1" y="267"/>
                    <a:pt x="13" y="606"/>
                  </a:cubicBezTo>
                  <a:cubicBezTo>
                    <a:pt x="19" y="810"/>
                    <a:pt x="79" y="957"/>
                    <a:pt x="215" y="1108"/>
                  </a:cubicBezTo>
                  <a:cubicBezTo>
                    <a:pt x="314" y="1217"/>
                    <a:pt x="465" y="1272"/>
                    <a:pt x="616" y="1272"/>
                  </a:cubicBezTo>
                  <a:cubicBezTo>
                    <a:pt x="768" y="1272"/>
                    <a:pt x="919" y="1217"/>
                    <a:pt x="1018" y="1108"/>
                  </a:cubicBezTo>
                  <a:cubicBezTo>
                    <a:pt x="1156" y="955"/>
                    <a:pt x="1214" y="807"/>
                    <a:pt x="1220" y="606"/>
                  </a:cubicBezTo>
                  <a:cubicBezTo>
                    <a:pt x="1230" y="297"/>
                    <a:pt x="949" y="1"/>
                    <a:pt x="63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6"/>
            <p:cNvSpPr/>
            <p:nvPr/>
          </p:nvSpPr>
          <p:spPr>
            <a:xfrm>
              <a:off x="1369400" y="1833400"/>
              <a:ext cx="40100" cy="43100"/>
            </a:xfrm>
            <a:custGeom>
              <a:rect b="b" l="l" r="r" t="t"/>
              <a:pathLst>
                <a:path extrusionOk="0" h="1724" w="1604">
                  <a:moveTo>
                    <a:pt x="743" y="0"/>
                  </a:moveTo>
                  <a:cubicBezTo>
                    <a:pt x="681" y="0"/>
                    <a:pt x="620" y="8"/>
                    <a:pt x="559" y="24"/>
                  </a:cubicBezTo>
                  <a:cubicBezTo>
                    <a:pt x="346" y="83"/>
                    <a:pt x="102" y="281"/>
                    <a:pt x="69" y="516"/>
                  </a:cubicBezTo>
                  <a:cubicBezTo>
                    <a:pt x="42" y="696"/>
                    <a:pt x="0" y="875"/>
                    <a:pt x="50" y="1057"/>
                  </a:cubicBezTo>
                  <a:cubicBezTo>
                    <a:pt x="99" y="1233"/>
                    <a:pt x="197" y="1391"/>
                    <a:pt x="335" y="1513"/>
                  </a:cubicBezTo>
                  <a:cubicBezTo>
                    <a:pt x="481" y="1645"/>
                    <a:pt x="660" y="1724"/>
                    <a:pt x="850" y="1724"/>
                  </a:cubicBezTo>
                  <a:cubicBezTo>
                    <a:pt x="912" y="1724"/>
                    <a:pt x="976" y="1715"/>
                    <a:pt x="1039" y="1698"/>
                  </a:cubicBezTo>
                  <a:cubicBezTo>
                    <a:pt x="1266" y="1635"/>
                    <a:pt x="1498" y="1435"/>
                    <a:pt x="1544" y="1193"/>
                  </a:cubicBezTo>
                  <a:cubicBezTo>
                    <a:pt x="1578" y="1007"/>
                    <a:pt x="1604" y="828"/>
                    <a:pt x="1541" y="645"/>
                  </a:cubicBezTo>
                  <a:cubicBezTo>
                    <a:pt x="1481" y="466"/>
                    <a:pt x="1374" y="334"/>
                    <a:pt x="1242" y="205"/>
                  </a:cubicBezTo>
                  <a:cubicBezTo>
                    <a:pt x="1108" y="72"/>
                    <a:pt x="927" y="0"/>
                    <a:pt x="74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6"/>
            <p:cNvSpPr/>
            <p:nvPr/>
          </p:nvSpPr>
          <p:spPr>
            <a:xfrm>
              <a:off x="1312075" y="1779100"/>
              <a:ext cx="43475" cy="33725"/>
            </a:xfrm>
            <a:custGeom>
              <a:rect b="b" l="l" r="r" t="t"/>
              <a:pathLst>
                <a:path extrusionOk="0" h="1349" w="1739">
                  <a:moveTo>
                    <a:pt x="870" y="1"/>
                  </a:moveTo>
                  <a:cubicBezTo>
                    <a:pt x="3" y="1"/>
                    <a:pt x="0" y="1349"/>
                    <a:pt x="870" y="1349"/>
                  </a:cubicBezTo>
                  <a:cubicBezTo>
                    <a:pt x="1738" y="1349"/>
                    <a:pt x="1738" y="1"/>
                    <a:pt x="87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6"/>
            <p:cNvSpPr/>
            <p:nvPr/>
          </p:nvSpPr>
          <p:spPr>
            <a:xfrm>
              <a:off x="1269125" y="1736525"/>
              <a:ext cx="32125" cy="29225"/>
            </a:xfrm>
            <a:custGeom>
              <a:rect b="b" l="l" r="r" t="t"/>
              <a:pathLst>
                <a:path extrusionOk="0" h="1169" w="1285">
                  <a:moveTo>
                    <a:pt x="565" y="1"/>
                  </a:moveTo>
                  <a:cubicBezTo>
                    <a:pt x="271" y="1"/>
                    <a:pt x="0" y="294"/>
                    <a:pt x="13" y="585"/>
                  </a:cubicBezTo>
                  <a:cubicBezTo>
                    <a:pt x="26" y="873"/>
                    <a:pt x="253" y="1168"/>
                    <a:pt x="561" y="1168"/>
                  </a:cubicBezTo>
                  <a:cubicBezTo>
                    <a:pt x="573" y="1168"/>
                    <a:pt x="584" y="1168"/>
                    <a:pt x="595" y="1167"/>
                  </a:cubicBezTo>
                  <a:lnTo>
                    <a:pt x="695" y="1160"/>
                  </a:lnTo>
                  <a:cubicBezTo>
                    <a:pt x="995" y="1138"/>
                    <a:pt x="1285" y="910"/>
                    <a:pt x="1270" y="585"/>
                  </a:cubicBezTo>
                  <a:cubicBezTo>
                    <a:pt x="1256" y="254"/>
                    <a:pt x="1017" y="31"/>
                    <a:pt x="695" y="8"/>
                  </a:cubicBezTo>
                  <a:lnTo>
                    <a:pt x="595" y="2"/>
                  </a:lnTo>
                  <a:cubicBezTo>
                    <a:pt x="585" y="1"/>
                    <a:pt x="575" y="1"/>
                    <a:pt x="56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6"/>
            <p:cNvSpPr/>
            <p:nvPr/>
          </p:nvSpPr>
          <p:spPr>
            <a:xfrm>
              <a:off x="1258125" y="1827900"/>
              <a:ext cx="302150" cy="312125"/>
            </a:xfrm>
            <a:custGeom>
              <a:rect b="b" l="l" r="r" t="t"/>
              <a:pathLst>
                <a:path extrusionOk="0" h="12485" w="12086">
                  <a:moveTo>
                    <a:pt x="11447" y="1"/>
                  </a:moveTo>
                  <a:cubicBezTo>
                    <a:pt x="11236" y="1"/>
                    <a:pt x="11041" y="116"/>
                    <a:pt x="11004" y="380"/>
                  </a:cubicBezTo>
                  <a:cubicBezTo>
                    <a:pt x="10794" y="1898"/>
                    <a:pt x="10769" y="3444"/>
                    <a:pt x="10680" y="4974"/>
                  </a:cubicBezTo>
                  <a:lnTo>
                    <a:pt x="10526" y="7647"/>
                  </a:lnTo>
                  <a:cubicBezTo>
                    <a:pt x="10514" y="7853"/>
                    <a:pt x="10579" y="9691"/>
                    <a:pt x="10519" y="9739"/>
                  </a:cubicBezTo>
                  <a:cubicBezTo>
                    <a:pt x="10515" y="9742"/>
                    <a:pt x="10509" y="9744"/>
                    <a:pt x="10503" y="9744"/>
                  </a:cubicBezTo>
                  <a:cubicBezTo>
                    <a:pt x="10075" y="9744"/>
                    <a:pt x="4473" y="3204"/>
                    <a:pt x="3946" y="2581"/>
                  </a:cubicBezTo>
                  <a:cubicBezTo>
                    <a:pt x="3475" y="2025"/>
                    <a:pt x="2892" y="1149"/>
                    <a:pt x="2071" y="1149"/>
                  </a:cubicBezTo>
                  <a:cubicBezTo>
                    <a:pt x="1986" y="1149"/>
                    <a:pt x="1897" y="1158"/>
                    <a:pt x="1807" y="1179"/>
                  </a:cubicBezTo>
                  <a:cubicBezTo>
                    <a:pt x="1064" y="1346"/>
                    <a:pt x="838" y="2146"/>
                    <a:pt x="717" y="2786"/>
                  </a:cubicBezTo>
                  <a:cubicBezTo>
                    <a:pt x="135" y="5865"/>
                    <a:pt x="0" y="9242"/>
                    <a:pt x="535" y="12327"/>
                  </a:cubicBezTo>
                  <a:cubicBezTo>
                    <a:pt x="554" y="12438"/>
                    <a:pt x="628" y="12485"/>
                    <a:pt x="709" y="12485"/>
                  </a:cubicBezTo>
                  <a:cubicBezTo>
                    <a:pt x="821" y="12485"/>
                    <a:pt x="946" y="12397"/>
                    <a:pt x="962" y="12270"/>
                  </a:cubicBezTo>
                  <a:cubicBezTo>
                    <a:pt x="1163" y="10695"/>
                    <a:pt x="1246" y="9137"/>
                    <a:pt x="1338" y="7553"/>
                  </a:cubicBezTo>
                  <a:cubicBezTo>
                    <a:pt x="1389" y="6670"/>
                    <a:pt x="1444" y="5786"/>
                    <a:pt x="1519" y="4906"/>
                  </a:cubicBezTo>
                  <a:cubicBezTo>
                    <a:pt x="1553" y="4514"/>
                    <a:pt x="1588" y="4123"/>
                    <a:pt x="1632" y="3732"/>
                  </a:cubicBezTo>
                  <a:cubicBezTo>
                    <a:pt x="1706" y="3083"/>
                    <a:pt x="1517" y="2637"/>
                    <a:pt x="2234" y="2635"/>
                  </a:cubicBezTo>
                  <a:cubicBezTo>
                    <a:pt x="2235" y="2635"/>
                    <a:pt x="2235" y="2635"/>
                    <a:pt x="2235" y="2635"/>
                  </a:cubicBezTo>
                  <a:cubicBezTo>
                    <a:pt x="2970" y="2635"/>
                    <a:pt x="3457" y="3641"/>
                    <a:pt x="3906" y="4185"/>
                  </a:cubicBezTo>
                  <a:cubicBezTo>
                    <a:pt x="4378" y="4757"/>
                    <a:pt x="4858" y="5321"/>
                    <a:pt x="5346" y="5880"/>
                  </a:cubicBezTo>
                  <a:cubicBezTo>
                    <a:pt x="6379" y="7069"/>
                    <a:pt x="7441" y="8233"/>
                    <a:pt x="8530" y="9371"/>
                  </a:cubicBezTo>
                  <a:cubicBezTo>
                    <a:pt x="9077" y="9943"/>
                    <a:pt x="9993" y="10909"/>
                    <a:pt x="10698" y="10909"/>
                  </a:cubicBezTo>
                  <a:cubicBezTo>
                    <a:pt x="11085" y="10909"/>
                    <a:pt x="11409" y="10617"/>
                    <a:pt x="11571" y="9805"/>
                  </a:cubicBezTo>
                  <a:cubicBezTo>
                    <a:pt x="11843" y="8449"/>
                    <a:pt x="11751" y="6945"/>
                    <a:pt x="11823" y="5568"/>
                  </a:cubicBezTo>
                  <a:cubicBezTo>
                    <a:pt x="11910" y="3895"/>
                    <a:pt x="12085" y="2196"/>
                    <a:pt x="12038" y="520"/>
                  </a:cubicBezTo>
                  <a:cubicBezTo>
                    <a:pt x="12030" y="200"/>
                    <a:pt x="11724" y="1"/>
                    <a:pt x="1144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6"/>
            <p:cNvSpPr/>
            <p:nvPr/>
          </p:nvSpPr>
          <p:spPr>
            <a:xfrm>
              <a:off x="1310425" y="2012000"/>
              <a:ext cx="34325" cy="32100"/>
            </a:xfrm>
            <a:custGeom>
              <a:rect b="b" l="l" r="r" t="t"/>
              <a:pathLst>
                <a:path extrusionOk="0" h="1284" w="1373">
                  <a:moveTo>
                    <a:pt x="637" y="1"/>
                  </a:moveTo>
                  <a:cubicBezTo>
                    <a:pt x="610" y="1"/>
                    <a:pt x="582" y="3"/>
                    <a:pt x="554" y="6"/>
                  </a:cubicBezTo>
                  <a:cubicBezTo>
                    <a:pt x="237" y="48"/>
                    <a:pt x="26" y="308"/>
                    <a:pt x="9" y="624"/>
                  </a:cubicBezTo>
                  <a:cubicBezTo>
                    <a:pt x="0" y="788"/>
                    <a:pt x="77" y="995"/>
                    <a:pt x="208" y="1104"/>
                  </a:cubicBezTo>
                  <a:cubicBezTo>
                    <a:pt x="343" y="1215"/>
                    <a:pt x="517" y="1284"/>
                    <a:pt x="687" y="1284"/>
                  </a:cubicBezTo>
                  <a:cubicBezTo>
                    <a:pt x="838" y="1284"/>
                    <a:pt x="986" y="1230"/>
                    <a:pt x="1102" y="1104"/>
                  </a:cubicBezTo>
                  <a:cubicBezTo>
                    <a:pt x="1316" y="871"/>
                    <a:pt x="1372" y="440"/>
                    <a:pt x="1105" y="213"/>
                  </a:cubicBezTo>
                  <a:cubicBezTo>
                    <a:pt x="987" y="77"/>
                    <a:pt x="815" y="1"/>
                    <a:pt x="63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6"/>
            <p:cNvSpPr/>
            <p:nvPr/>
          </p:nvSpPr>
          <p:spPr>
            <a:xfrm>
              <a:off x="1213825" y="1758975"/>
              <a:ext cx="40750" cy="31600"/>
            </a:xfrm>
            <a:custGeom>
              <a:rect b="b" l="l" r="r" t="t"/>
              <a:pathLst>
                <a:path extrusionOk="0" h="1264" w="1630">
                  <a:moveTo>
                    <a:pt x="815" y="0"/>
                  </a:moveTo>
                  <a:cubicBezTo>
                    <a:pt x="2" y="0"/>
                    <a:pt x="1" y="1264"/>
                    <a:pt x="815" y="1264"/>
                  </a:cubicBezTo>
                  <a:cubicBezTo>
                    <a:pt x="1629" y="1264"/>
                    <a:pt x="1629" y="0"/>
                    <a:pt x="81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6"/>
            <p:cNvSpPr/>
            <p:nvPr/>
          </p:nvSpPr>
          <p:spPr>
            <a:xfrm>
              <a:off x="1197775" y="1840300"/>
              <a:ext cx="42975" cy="33350"/>
            </a:xfrm>
            <a:custGeom>
              <a:rect b="b" l="l" r="r" t="t"/>
              <a:pathLst>
                <a:path extrusionOk="0" h="1334" w="1719">
                  <a:moveTo>
                    <a:pt x="859" y="1"/>
                  </a:moveTo>
                  <a:cubicBezTo>
                    <a:pt x="1" y="1"/>
                    <a:pt x="0" y="1334"/>
                    <a:pt x="859" y="1334"/>
                  </a:cubicBezTo>
                  <a:cubicBezTo>
                    <a:pt x="1719" y="1334"/>
                    <a:pt x="1719" y="1"/>
                    <a:pt x="85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6"/>
            <p:cNvSpPr/>
            <p:nvPr/>
          </p:nvSpPr>
          <p:spPr>
            <a:xfrm>
              <a:off x="1192100" y="1924450"/>
              <a:ext cx="44400" cy="34425"/>
            </a:xfrm>
            <a:custGeom>
              <a:rect b="b" l="l" r="r" t="t"/>
              <a:pathLst>
                <a:path extrusionOk="0" h="1377" w="1776">
                  <a:moveTo>
                    <a:pt x="888" y="0"/>
                  </a:moveTo>
                  <a:cubicBezTo>
                    <a:pt x="2" y="0"/>
                    <a:pt x="0" y="1376"/>
                    <a:pt x="888" y="1376"/>
                  </a:cubicBezTo>
                  <a:cubicBezTo>
                    <a:pt x="1775" y="1376"/>
                    <a:pt x="1774" y="0"/>
                    <a:pt x="88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6"/>
            <p:cNvSpPr/>
            <p:nvPr/>
          </p:nvSpPr>
          <p:spPr>
            <a:xfrm>
              <a:off x="1193900" y="2007475"/>
              <a:ext cx="35800" cy="27750"/>
            </a:xfrm>
            <a:custGeom>
              <a:rect b="b" l="l" r="r" t="t"/>
              <a:pathLst>
                <a:path extrusionOk="0" h="1110" w="1432">
                  <a:moveTo>
                    <a:pt x="716" y="0"/>
                  </a:moveTo>
                  <a:cubicBezTo>
                    <a:pt x="1" y="0"/>
                    <a:pt x="0" y="1110"/>
                    <a:pt x="716" y="1110"/>
                  </a:cubicBezTo>
                  <a:cubicBezTo>
                    <a:pt x="1431" y="1110"/>
                    <a:pt x="1432" y="0"/>
                    <a:pt x="71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6"/>
            <p:cNvSpPr/>
            <p:nvPr/>
          </p:nvSpPr>
          <p:spPr>
            <a:xfrm>
              <a:off x="1188850" y="2076125"/>
              <a:ext cx="43950" cy="39900"/>
            </a:xfrm>
            <a:custGeom>
              <a:rect b="b" l="l" r="r" t="t"/>
              <a:pathLst>
                <a:path extrusionOk="0" h="1596" w="1758">
                  <a:moveTo>
                    <a:pt x="894" y="0"/>
                  </a:moveTo>
                  <a:cubicBezTo>
                    <a:pt x="885" y="0"/>
                    <a:pt x="876" y="0"/>
                    <a:pt x="867" y="1"/>
                  </a:cubicBezTo>
                  <a:cubicBezTo>
                    <a:pt x="669" y="9"/>
                    <a:pt x="434" y="73"/>
                    <a:pt x="304" y="234"/>
                  </a:cubicBezTo>
                  <a:lnTo>
                    <a:pt x="283" y="261"/>
                  </a:lnTo>
                  <a:cubicBezTo>
                    <a:pt x="3" y="606"/>
                    <a:pt x="0" y="986"/>
                    <a:pt x="283" y="1334"/>
                  </a:cubicBezTo>
                  <a:lnTo>
                    <a:pt x="304" y="1362"/>
                  </a:lnTo>
                  <a:cubicBezTo>
                    <a:pt x="415" y="1499"/>
                    <a:pt x="668" y="1595"/>
                    <a:pt x="846" y="1595"/>
                  </a:cubicBezTo>
                  <a:cubicBezTo>
                    <a:pt x="853" y="1595"/>
                    <a:pt x="860" y="1595"/>
                    <a:pt x="867" y="1595"/>
                  </a:cubicBezTo>
                  <a:cubicBezTo>
                    <a:pt x="1091" y="1585"/>
                    <a:pt x="1260" y="1503"/>
                    <a:pt x="1432" y="1362"/>
                  </a:cubicBezTo>
                  <a:lnTo>
                    <a:pt x="1458" y="1339"/>
                  </a:lnTo>
                  <a:cubicBezTo>
                    <a:pt x="1757" y="1091"/>
                    <a:pt x="1756" y="503"/>
                    <a:pt x="1458" y="257"/>
                  </a:cubicBezTo>
                  <a:lnTo>
                    <a:pt x="1432" y="234"/>
                  </a:lnTo>
                  <a:cubicBezTo>
                    <a:pt x="1279" y="107"/>
                    <a:pt x="1101" y="0"/>
                    <a:pt x="89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6"/>
            <p:cNvSpPr/>
            <p:nvPr/>
          </p:nvSpPr>
          <p:spPr>
            <a:xfrm>
              <a:off x="1205200" y="2159650"/>
              <a:ext cx="48025" cy="37225"/>
            </a:xfrm>
            <a:custGeom>
              <a:rect b="b" l="l" r="r" t="t"/>
              <a:pathLst>
                <a:path extrusionOk="0" h="1489" w="1921">
                  <a:moveTo>
                    <a:pt x="961" y="0"/>
                  </a:moveTo>
                  <a:cubicBezTo>
                    <a:pt x="3" y="0"/>
                    <a:pt x="1" y="1488"/>
                    <a:pt x="961" y="1488"/>
                  </a:cubicBezTo>
                  <a:cubicBezTo>
                    <a:pt x="1920" y="1488"/>
                    <a:pt x="1920" y="0"/>
                    <a:pt x="96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6"/>
            <p:cNvSpPr/>
            <p:nvPr/>
          </p:nvSpPr>
          <p:spPr>
            <a:xfrm>
              <a:off x="1267275" y="2191800"/>
              <a:ext cx="33475" cy="32700"/>
            </a:xfrm>
            <a:custGeom>
              <a:rect b="b" l="l" r="r" t="t"/>
              <a:pathLst>
                <a:path extrusionOk="0" h="1308" w="1339">
                  <a:moveTo>
                    <a:pt x="669" y="0"/>
                  </a:moveTo>
                  <a:cubicBezTo>
                    <a:pt x="328" y="0"/>
                    <a:pt x="0" y="301"/>
                    <a:pt x="16" y="654"/>
                  </a:cubicBezTo>
                  <a:cubicBezTo>
                    <a:pt x="32" y="1007"/>
                    <a:pt x="303" y="1307"/>
                    <a:pt x="669" y="1307"/>
                  </a:cubicBezTo>
                  <a:cubicBezTo>
                    <a:pt x="1011" y="1307"/>
                    <a:pt x="1338" y="1007"/>
                    <a:pt x="1323" y="654"/>
                  </a:cubicBezTo>
                  <a:cubicBezTo>
                    <a:pt x="1307" y="301"/>
                    <a:pt x="1036" y="0"/>
                    <a:pt x="66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6"/>
            <p:cNvSpPr/>
            <p:nvPr/>
          </p:nvSpPr>
          <p:spPr>
            <a:xfrm>
              <a:off x="1304375" y="2141850"/>
              <a:ext cx="48925" cy="37925"/>
            </a:xfrm>
            <a:custGeom>
              <a:rect b="b" l="l" r="r" t="t"/>
              <a:pathLst>
                <a:path extrusionOk="0" h="1517" w="1957">
                  <a:moveTo>
                    <a:pt x="979" y="1"/>
                  </a:moveTo>
                  <a:cubicBezTo>
                    <a:pt x="3" y="1"/>
                    <a:pt x="1" y="1517"/>
                    <a:pt x="979" y="1517"/>
                  </a:cubicBezTo>
                  <a:cubicBezTo>
                    <a:pt x="1956" y="1517"/>
                    <a:pt x="1956" y="1"/>
                    <a:pt x="97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6"/>
            <p:cNvSpPr/>
            <p:nvPr/>
          </p:nvSpPr>
          <p:spPr>
            <a:xfrm>
              <a:off x="1303250" y="2067625"/>
              <a:ext cx="41225" cy="31975"/>
            </a:xfrm>
            <a:custGeom>
              <a:rect b="b" l="l" r="r" t="t"/>
              <a:pathLst>
                <a:path extrusionOk="0" h="1279" w="1649">
                  <a:moveTo>
                    <a:pt x="824" y="1"/>
                  </a:moveTo>
                  <a:cubicBezTo>
                    <a:pt x="3" y="1"/>
                    <a:pt x="0" y="1279"/>
                    <a:pt x="824" y="1279"/>
                  </a:cubicBezTo>
                  <a:cubicBezTo>
                    <a:pt x="1648" y="1279"/>
                    <a:pt x="1648" y="1"/>
                    <a:pt x="82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6"/>
            <p:cNvSpPr/>
            <p:nvPr/>
          </p:nvSpPr>
          <p:spPr>
            <a:xfrm>
              <a:off x="1395650" y="2016075"/>
              <a:ext cx="45750" cy="35450"/>
            </a:xfrm>
            <a:custGeom>
              <a:rect b="b" l="l" r="r" t="t"/>
              <a:pathLst>
                <a:path extrusionOk="0" h="1418" w="1830">
                  <a:moveTo>
                    <a:pt x="914" y="1"/>
                  </a:moveTo>
                  <a:cubicBezTo>
                    <a:pt x="1" y="1"/>
                    <a:pt x="0" y="1418"/>
                    <a:pt x="914" y="1418"/>
                  </a:cubicBezTo>
                  <a:cubicBezTo>
                    <a:pt x="1828" y="1418"/>
                    <a:pt x="1829" y="1"/>
                    <a:pt x="91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6"/>
            <p:cNvSpPr/>
            <p:nvPr/>
          </p:nvSpPr>
          <p:spPr>
            <a:xfrm>
              <a:off x="1436150" y="2093050"/>
              <a:ext cx="42675" cy="38675"/>
            </a:xfrm>
            <a:custGeom>
              <a:rect b="b" l="l" r="r" t="t"/>
              <a:pathLst>
                <a:path extrusionOk="0" h="1547" w="1707">
                  <a:moveTo>
                    <a:pt x="763" y="0"/>
                  </a:moveTo>
                  <a:cubicBezTo>
                    <a:pt x="584" y="0"/>
                    <a:pt x="407" y="64"/>
                    <a:pt x="277" y="207"/>
                  </a:cubicBezTo>
                  <a:cubicBezTo>
                    <a:pt x="0" y="507"/>
                    <a:pt x="5" y="930"/>
                    <a:pt x="277" y="1230"/>
                  </a:cubicBezTo>
                  <a:lnTo>
                    <a:pt x="371" y="1334"/>
                  </a:lnTo>
                  <a:cubicBezTo>
                    <a:pt x="499" y="1476"/>
                    <a:pt x="692" y="1547"/>
                    <a:pt x="886" y="1547"/>
                  </a:cubicBezTo>
                  <a:cubicBezTo>
                    <a:pt x="1080" y="1547"/>
                    <a:pt x="1275" y="1475"/>
                    <a:pt x="1404" y="1334"/>
                  </a:cubicBezTo>
                  <a:cubicBezTo>
                    <a:pt x="1661" y="1055"/>
                    <a:pt x="1707" y="575"/>
                    <a:pt x="1404" y="302"/>
                  </a:cubicBezTo>
                  <a:lnTo>
                    <a:pt x="1300" y="207"/>
                  </a:lnTo>
                  <a:cubicBezTo>
                    <a:pt x="1154" y="75"/>
                    <a:pt x="957" y="0"/>
                    <a:pt x="76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6"/>
            <p:cNvSpPr/>
            <p:nvPr/>
          </p:nvSpPr>
          <p:spPr>
            <a:xfrm>
              <a:off x="1490825" y="2137775"/>
              <a:ext cx="49750" cy="44675"/>
            </a:xfrm>
            <a:custGeom>
              <a:rect b="b" l="l" r="r" t="t"/>
              <a:pathLst>
                <a:path extrusionOk="0" h="1787" w="1990">
                  <a:moveTo>
                    <a:pt x="877" y="1"/>
                  </a:moveTo>
                  <a:cubicBezTo>
                    <a:pt x="666" y="1"/>
                    <a:pt x="455" y="74"/>
                    <a:pt x="307" y="236"/>
                  </a:cubicBezTo>
                  <a:cubicBezTo>
                    <a:pt x="48" y="517"/>
                    <a:pt x="0" y="903"/>
                    <a:pt x="177" y="1240"/>
                  </a:cubicBezTo>
                  <a:cubicBezTo>
                    <a:pt x="199" y="1281"/>
                    <a:pt x="219" y="1321"/>
                    <a:pt x="241" y="1361"/>
                  </a:cubicBezTo>
                  <a:cubicBezTo>
                    <a:pt x="389" y="1645"/>
                    <a:pt x="685" y="1786"/>
                    <a:pt x="984" y="1786"/>
                  </a:cubicBezTo>
                  <a:cubicBezTo>
                    <a:pt x="1212" y="1786"/>
                    <a:pt x="1442" y="1703"/>
                    <a:pt x="1607" y="1538"/>
                  </a:cubicBezTo>
                  <a:cubicBezTo>
                    <a:pt x="1989" y="1156"/>
                    <a:pt x="1933" y="432"/>
                    <a:pt x="1432" y="170"/>
                  </a:cubicBezTo>
                  <a:lnTo>
                    <a:pt x="1311" y="106"/>
                  </a:lnTo>
                  <a:cubicBezTo>
                    <a:pt x="1180" y="38"/>
                    <a:pt x="1028" y="1"/>
                    <a:pt x="87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6"/>
            <p:cNvSpPr/>
            <p:nvPr/>
          </p:nvSpPr>
          <p:spPr>
            <a:xfrm>
              <a:off x="1562500" y="2148075"/>
              <a:ext cx="45725" cy="35450"/>
            </a:xfrm>
            <a:custGeom>
              <a:rect b="b" l="l" r="r" t="t"/>
              <a:pathLst>
                <a:path extrusionOk="0" h="1418" w="1829">
                  <a:moveTo>
                    <a:pt x="914" y="1"/>
                  </a:moveTo>
                  <a:cubicBezTo>
                    <a:pt x="2" y="1"/>
                    <a:pt x="0" y="1418"/>
                    <a:pt x="914" y="1418"/>
                  </a:cubicBezTo>
                  <a:cubicBezTo>
                    <a:pt x="1828" y="1418"/>
                    <a:pt x="1828" y="1"/>
                    <a:pt x="91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6"/>
            <p:cNvSpPr/>
            <p:nvPr/>
          </p:nvSpPr>
          <p:spPr>
            <a:xfrm>
              <a:off x="1584025" y="2087575"/>
              <a:ext cx="47525" cy="36900"/>
            </a:xfrm>
            <a:custGeom>
              <a:rect b="b" l="l" r="r" t="t"/>
              <a:pathLst>
                <a:path extrusionOk="0" h="1476" w="1901">
                  <a:moveTo>
                    <a:pt x="951" y="0"/>
                  </a:moveTo>
                  <a:cubicBezTo>
                    <a:pt x="2" y="0"/>
                    <a:pt x="1" y="1475"/>
                    <a:pt x="951" y="1475"/>
                  </a:cubicBezTo>
                  <a:cubicBezTo>
                    <a:pt x="1901" y="1475"/>
                    <a:pt x="1901" y="0"/>
                    <a:pt x="95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6"/>
            <p:cNvSpPr/>
            <p:nvPr/>
          </p:nvSpPr>
          <p:spPr>
            <a:xfrm>
              <a:off x="1579250" y="2009975"/>
              <a:ext cx="42125" cy="32700"/>
            </a:xfrm>
            <a:custGeom>
              <a:rect b="b" l="l" r="r" t="t"/>
              <a:pathLst>
                <a:path extrusionOk="0" h="1308" w="1685">
                  <a:moveTo>
                    <a:pt x="842" y="1"/>
                  </a:moveTo>
                  <a:cubicBezTo>
                    <a:pt x="2" y="1"/>
                    <a:pt x="1" y="1308"/>
                    <a:pt x="842" y="1308"/>
                  </a:cubicBezTo>
                  <a:cubicBezTo>
                    <a:pt x="1684" y="1308"/>
                    <a:pt x="1684" y="1"/>
                    <a:pt x="84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6"/>
            <p:cNvSpPr/>
            <p:nvPr/>
          </p:nvSpPr>
          <p:spPr>
            <a:xfrm>
              <a:off x="1577650" y="1931550"/>
              <a:ext cx="45275" cy="35125"/>
            </a:xfrm>
            <a:custGeom>
              <a:rect b="b" l="l" r="r" t="t"/>
              <a:pathLst>
                <a:path extrusionOk="0" h="1405" w="1811">
                  <a:moveTo>
                    <a:pt x="906" y="1"/>
                  </a:moveTo>
                  <a:cubicBezTo>
                    <a:pt x="3" y="1"/>
                    <a:pt x="1" y="1405"/>
                    <a:pt x="906" y="1405"/>
                  </a:cubicBezTo>
                  <a:cubicBezTo>
                    <a:pt x="1811" y="1405"/>
                    <a:pt x="1811" y="1"/>
                    <a:pt x="90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6"/>
            <p:cNvSpPr/>
            <p:nvPr/>
          </p:nvSpPr>
          <p:spPr>
            <a:xfrm>
              <a:off x="1581750" y="1851975"/>
              <a:ext cx="32150" cy="24950"/>
            </a:xfrm>
            <a:custGeom>
              <a:rect b="b" l="l" r="r" t="t"/>
              <a:pathLst>
                <a:path extrusionOk="0" h="998" w="1286">
                  <a:moveTo>
                    <a:pt x="643" y="1"/>
                  </a:moveTo>
                  <a:cubicBezTo>
                    <a:pt x="1" y="1"/>
                    <a:pt x="0" y="998"/>
                    <a:pt x="643" y="998"/>
                  </a:cubicBezTo>
                  <a:cubicBezTo>
                    <a:pt x="1285" y="998"/>
                    <a:pt x="1285" y="1"/>
                    <a:pt x="64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6"/>
            <p:cNvSpPr/>
            <p:nvPr/>
          </p:nvSpPr>
          <p:spPr>
            <a:xfrm>
              <a:off x="1579875" y="1776225"/>
              <a:ext cx="40625" cy="38250"/>
            </a:xfrm>
            <a:custGeom>
              <a:rect b="b" l="l" r="r" t="t"/>
              <a:pathLst>
                <a:path extrusionOk="0" h="1530" w="1625">
                  <a:moveTo>
                    <a:pt x="769" y="0"/>
                  </a:moveTo>
                  <a:cubicBezTo>
                    <a:pt x="705" y="0"/>
                    <a:pt x="642" y="10"/>
                    <a:pt x="581" y="32"/>
                  </a:cubicBezTo>
                  <a:cubicBezTo>
                    <a:pt x="234" y="159"/>
                    <a:pt x="74" y="398"/>
                    <a:pt x="31" y="755"/>
                  </a:cubicBezTo>
                  <a:lnTo>
                    <a:pt x="28" y="769"/>
                  </a:lnTo>
                  <a:cubicBezTo>
                    <a:pt x="1" y="1005"/>
                    <a:pt x="187" y="1312"/>
                    <a:pt x="397" y="1412"/>
                  </a:cubicBezTo>
                  <a:cubicBezTo>
                    <a:pt x="523" y="1471"/>
                    <a:pt x="669" y="1529"/>
                    <a:pt x="814" y="1529"/>
                  </a:cubicBezTo>
                  <a:cubicBezTo>
                    <a:pt x="874" y="1529"/>
                    <a:pt x="934" y="1519"/>
                    <a:pt x="993" y="1495"/>
                  </a:cubicBezTo>
                  <a:cubicBezTo>
                    <a:pt x="1137" y="1433"/>
                    <a:pt x="1257" y="1369"/>
                    <a:pt x="1351" y="1252"/>
                  </a:cubicBezTo>
                  <a:cubicBezTo>
                    <a:pt x="1366" y="1237"/>
                    <a:pt x="1377" y="1217"/>
                    <a:pt x="1389" y="1200"/>
                  </a:cubicBezTo>
                  <a:cubicBezTo>
                    <a:pt x="1395" y="1191"/>
                    <a:pt x="1402" y="1185"/>
                    <a:pt x="1408" y="1175"/>
                  </a:cubicBezTo>
                  <a:cubicBezTo>
                    <a:pt x="1412" y="1169"/>
                    <a:pt x="1413" y="1163"/>
                    <a:pt x="1417" y="1157"/>
                  </a:cubicBezTo>
                  <a:cubicBezTo>
                    <a:pt x="1442" y="1119"/>
                    <a:pt x="1470" y="1084"/>
                    <a:pt x="1489" y="1040"/>
                  </a:cubicBezTo>
                  <a:cubicBezTo>
                    <a:pt x="1625" y="719"/>
                    <a:pt x="1517" y="276"/>
                    <a:pt x="1185" y="110"/>
                  </a:cubicBezTo>
                  <a:cubicBezTo>
                    <a:pt x="1061" y="48"/>
                    <a:pt x="914" y="0"/>
                    <a:pt x="76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6"/>
            <p:cNvSpPr/>
            <p:nvPr/>
          </p:nvSpPr>
          <p:spPr>
            <a:xfrm>
              <a:off x="1545750" y="1729625"/>
              <a:ext cx="39375" cy="30575"/>
            </a:xfrm>
            <a:custGeom>
              <a:rect b="b" l="l" r="r" t="t"/>
              <a:pathLst>
                <a:path extrusionOk="0" h="1223" w="1575">
                  <a:moveTo>
                    <a:pt x="788" y="1"/>
                  </a:moveTo>
                  <a:cubicBezTo>
                    <a:pt x="1" y="1"/>
                    <a:pt x="0" y="1222"/>
                    <a:pt x="788" y="1222"/>
                  </a:cubicBezTo>
                  <a:cubicBezTo>
                    <a:pt x="1575" y="1222"/>
                    <a:pt x="1575" y="1"/>
                    <a:pt x="78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6"/>
            <p:cNvSpPr/>
            <p:nvPr/>
          </p:nvSpPr>
          <p:spPr>
            <a:xfrm>
              <a:off x="1493725" y="1768250"/>
              <a:ext cx="33825" cy="33050"/>
            </a:xfrm>
            <a:custGeom>
              <a:rect b="b" l="l" r="r" t="t"/>
              <a:pathLst>
                <a:path extrusionOk="0" h="1322" w="1353">
                  <a:moveTo>
                    <a:pt x="677" y="0"/>
                  </a:moveTo>
                  <a:cubicBezTo>
                    <a:pt x="331" y="0"/>
                    <a:pt x="1" y="304"/>
                    <a:pt x="17" y="661"/>
                  </a:cubicBezTo>
                  <a:cubicBezTo>
                    <a:pt x="31" y="1017"/>
                    <a:pt x="306" y="1321"/>
                    <a:pt x="677" y="1321"/>
                  </a:cubicBezTo>
                  <a:cubicBezTo>
                    <a:pt x="1022" y="1321"/>
                    <a:pt x="1352" y="1017"/>
                    <a:pt x="1338" y="661"/>
                  </a:cubicBezTo>
                  <a:cubicBezTo>
                    <a:pt x="1322" y="304"/>
                    <a:pt x="1047" y="0"/>
                    <a:pt x="67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6"/>
            <p:cNvSpPr/>
            <p:nvPr/>
          </p:nvSpPr>
          <p:spPr>
            <a:xfrm>
              <a:off x="1480775" y="1864500"/>
              <a:ext cx="44825" cy="34775"/>
            </a:xfrm>
            <a:custGeom>
              <a:rect b="b" l="l" r="r" t="t"/>
              <a:pathLst>
                <a:path extrusionOk="0" h="1391" w="1793">
                  <a:moveTo>
                    <a:pt x="896" y="1"/>
                  </a:moveTo>
                  <a:cubicBezTo>
                    <a:pt x="1" y="1"/>
                    <a:pt x="0" y="1390"/>
                    <a:pt x="896" y="1390"/>
                  </a:cubicBezTo>
                  <a:cubicBezTo>
                    <a:pt x="1792" y="1390"/>
                    <a:pt x="1792" y="1"/>
                    <a:pt x="89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6"/>
            <p:cNvSpPr/>
            <p:nvPr/>
          </p:nvSpPr>
          <p:spPr>
            <a:xfrm>
              <a:off x="1473075" y="1926025"/>
              <a:ext cx="40300" cy="31250"/>
            </a:xfrm>
            <a:custGeom>
              <a:rect b="b" l="l" r="r" t="t"/>
              <a:pathLst>
                <a:path extrusionOk="0" h="1250" w="1612">
                  <a:moveTo>
                    <a:pt x="805" y="1"/>
                  </a:moveTo>
                  <a:cubicBezTo>
                    <a:pt x="2" y="1"/>
                    <a:pt x="1" y="1250"/>
                    <a:pt x="805" y="1250"/>
                  </a:cubicBezTo>
                  <a:cubicBezTo>
                    <a:pt x="1611" y="1250"/>
                    <a:pt x="1611" y="1"/>
                    <a:pt x="80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6"/>
            <p:cNvSpPr/>
            <p:nvPr/>
          </p:nvSpPr>
          <p:spPr>
            <a:xfrm>
              <a:off x="1428000" y="1896650"/>
              <a:ext cx="30775" cy="31775"/>
            </a:xfrm>
            <a:custGeom>
              <a:rect b="b" l="l" r="r" t="t"/>
              <a:pathLst>
                <a:path extrusionOk="0" h="1271" w="1231">
                  <a:moveTo>
                    <a:pt x="638" y="1"/>
                  </a:moveTo>
                  <a:cubicBezTo>
                    <a:pt x="630" y="1"/>
                    <a:pt x="623" y="1"/>
                    <a:pt x="616" y="1"/>
                  </a:cubicBezTo>
                  <a:cubicBezTo>
                    <a:pt x="299" y="16"/>
                    <a:pt x="1" y="267"/>
                    <a:pt x="13" y="605"/>
                  </a:cubicBezTo>
                  <a:cubicBezTo>
                    <a:pt x="19" y="809"/>
                    <a:pt x="79" y="957"/>
                    <a:pt x="215" y="1106"/>
                  </a:cubicBezTo>
                  <a:cubicBezTo>
                    <a:pt x="314" y="1216"/>
                    <a:pt x="465" y="1271"/>
                    <a:pt x="616" y="1271"/>
                  </a:cubicBezTo>
                  <a:cubicBezTo>
                    <a:pt x="768" y="1271"/>
                    <a:pt x="919" y="1216"/>
                    <a:pt x="1018" y="1106"/>
                  </a:cubicBezTo>
                  <a:cubicBezTo>
                    <a:pt x="1156" y="955"/>
                    <a:pt x="1214" y="807"/>
                    <a:pt x="1220" y="605"/>
                  </a:cubicBezTo>
                  <a:cubicBezTo>
                    <a:pt x="1230" y="295"/>
                    <a:pt x="949" y="1"/>
                    <a:pt x="63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6"/>
            <p:cNvSpPr/>
            <p:nvPr/>
          </p:nvSpPr>
          <p:spPr>
            <a:xfrm>
              <a:off x="1369400" y="1824675"/>
              <a:ext cx="40100" cy="43100"/>
            </a:xfrm>
            <a:custGeom>
              <a:rect b="b" l="l" r="r" t="t"/>
              <a:pathLst>
                <a:path extrusionOk="0" h="1724" w="1604">
                  <a:moveTo>
                    <a:pt x="743" y="1"/>
                  </a:moveTo>
                  <a:cubicBezTo>
                    <a:pt x="682" y="1"/>
                    <a:pt x="620" y="9"/>
                    <a:pt x="559" y="25"/>
                  </a:cubicBezTo>
                  <a:cubicBezTo>
                    <a:pt x="346" y="84"/>
                    <a:pt x="102" y="282"/>
                    <a:pt x="69" y="516"/>
                  </a:cubicBezTo>
                  <a:cubicBezTo>
                    <a:pt x="42" y="697"/>
                    <a:pt x="0" y="876"/>
                    <a:pt x="50" y="1057"/>
                  </a:cubicBezTo>
                  <a:cubicBezTo>
                    <a:pt x="99" y="1233"/>
                    <a:pt x="197" y="1392"/>
                    <a:pt x="335" y="1512"/>
                  </a:cubicBezTo>
                  <a:cubicBezTo>
                    <a:pt x="481" y="1645"/>
                    <a:pt x="661" y="1724"/>
                    <a:pt x="851" y="1724"/>
                  </a:cubicBezTo>
                  <a:cubicBezTo>
                    <a:pt x="913" y="1724"/>
                    <a:pt x="976" y="1716"/>
                    <a:pt x="1039" y="1698"/>
                  </a:cubicBezTo>
                  <a:cubicBezTo>
                    <a:pt x="1266" y="1636"/>
                    <a:pt x="1498" y="1435"/>
                    <a:pt x="1544" y="1194"/>
                  </a:cubicBezTo>
                  <a:cubicBezTo>
                    <a:pt x="1578" y="1008"/>
                    <a:pt x="1604" y="829"/>
                    <a:pt x="1541" y="646"/>
                  </a:cubicBezTo>
                  <a:cubicBezTo>
                    <a:pt x="1481" y="467"/>
                    <a:pt x="1374" y="335"/>
                    <a:pt x="1242" y="205"/>
                  </a:cubicBezTo>
                  <a:cubicBezTo>
                    <a:pt x="1108" y="73"/>
                    <a:pt x="928" y="1"/>
                    <a:pt x="74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6"/>
            <p:cNvSpPr/>
            <p:nvPr/>
          </p:nvSpPr>
          <p:spPr>
            <a:xfrm>
              <a:off x="1312075" y="1770375"/>
              <a:ext cx="43475" cy="33750"/>
            </a:xfrm>
            <a:custGeom>
              <a:rect b="b" l="l" r="r" t="t"/>
              <a:pathLst>
                <a:path extrusionOk="0" h="1350" w="1739">
                  <a:moveTo>
                    <a:pt x="870" y="0"/>
                  </a:moveTo>
                  <a:cubicBezTo>
                    <a:pt x="3" y="0"/>
                    <a:pt x="0" y="1349"/>
                    <a:pt x="870" y="1349"/>
                  </a:cubicBezTo>
                  <a:cubicBezTo>
                    <a:pt x="1738" y="1349"/>
                    <a:pt x="1738" y="0"/>
                    <a:pt x="87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6"/>
            <p:cNvSpPr/>
            <p:nvPr/>
          </p:nvSpPr>
          <p:spPr>
            <a:xfrm>
              <a:off x="1269125" y="1727800"/>
              <a:ext cx="32125" cy="29225"/>
            </a:xfrm>
            <a:custGeom>
              <a:rect b="b" l="l" r="r" t="t"/>
              <a:pathLst>
                <a:path extrusionOk="0" h="1169" w="1285">
                  <a:moveTo>
                    <a:pt x="565" y="0"/>
                  </a:moveTo>
                  <a:cubicBezTo>
                    <a:pt x="271" y="0"/>
                    <a:pt x="0" y="295"/>
                    <a:pt x="13" y="584"/>
                  </a:cubicBezTo>
                  <a:cubicBezTo>
                    <a:pt x="26" y="874"/>
                    <a:pt x="253" y="1169"/>
                    <a:pt x="561" y="1169"/>
                  </a:cubicBezTo>
                  <a:cubicBezTo>
                    <a:pt x="573" y="1169"/>
                    <a:pt x="584" y="1169"/>
                    <a:pt x="595" y="1168"/>
                  </a:cubicBezTo>
                  <a:lnTo>
                    <a:pt x="695" y="1161"/>
                  </a:lnTo>
                  <a:cubicBezTo>
                    <a:pt x="995" y="1139"/>
                    <a:pt x="1285" y="911"/>
                    <a:pt x="1270" y="584"/>
                  </a:cubicBezTo>
                  <a:cubicBezTo>
                    <a:pt x="1256" y="255"/>
                    <a:pt x="1017" y="32"/>
                    <a:pt x="695" y="9"/>
                  </a:cubicBezTo>
                  <a:lnTo>
                    <a:pt x="595" y="1"/>
                  </a:lnTo>
                  <a:cubicBezTo>
                    <a:pt x="585" y="1"/>
                    <a:pt x="575" y="0"/>
                    <a:pt x="56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6"/>
            <p:cNvSpPr/>
            <p:nvPr/>
          </p:nvSpPr>
          <p:spPr>
            <a:xfrm>
              <a:off x="1258125" y="1819175"/>
              <a:ext cx="302150" cy="312150"/>
            </a:xfrm>
            <a:custGeom>
              <a:rect b="b" l="l" r="r" t="t"/>
              <a:pathLst>
                <a:path extrusionOk="0" h="12486" w="12086">
                  <a:moveTo>
                    <a:pt x="11447" y="1"/>
                  </a:moveTo>
                  <a:cubicBezTo>
                    <a:pt x="11236" y="1"/>
                    <a:pt x="11041" y="116"/>
                    <a:pt x="11004" y="380"/>
                  </a:cubicBezTo>
                  <a:cubicBezTo>
                    <a:pt x="10794" y="1898"/>
                    <a:pt x="10769" y="3444"/>
                    <a:pt x="10680" y="4974"/>
                  </a:cubicBezTo>
                  <a:lnTo>
                    <a:pt x="10526" y="7646"/>
                  </a:lnTo>
                  <a:cubicBezTo>
                    <a:pt x="10514" y="7853"/>
                    <a:pt x="10579" y="9690"/>
                    <a:pt x="10519" y="9738"/>
                  </a:cubicBezTo>
                  <a:cubicBezTo>
                    <a:pt x="10515" y="9742"/>
                    <a:pt x="10509" y="9743"/>
                    <a:pt x="10503" y="9743"/>
                  </a:cubicBezTo>
                  <a:cubicBezTo>
                    <a:pt x="10075" y="9743"/>
                    <a:pt x="4473" y="3203"/>
                    <a:pt x="3946" y="2580"/>
                  </a:cubicBezTo>
                  <a:cubicBezTo>
                    <a:pt x="3475" y="2024"/>
                    <a:pt x="2892" y="1148"/>
                    <a:pt x="2071" y="1148"/>
                  </a:cubicBezTo>
                  <a:cubicBezTo>
                    <a:pt x="1986" y="1148"/>
                    <a:pt x="1897" y="1158"/>
                    <a:pt x="1807" y="1178"/>
                  </a:cubicBezTo>
                  <a:cubicBezTo>
                    <a:pt x="1064" y="1345"/>
                    <a:pt x="838" y="2145"/>
                    <a:pt x="717" y="2785"/>
                  </a:cubicBezTo>
                  <a:cubicBezTo>
                    <a:pt x="135" y="5866"/>
                    <a:pt x="0" y="9241"/>
                    <a:pt x="535" y="12327"/>
                  </a:cubicBezTo>
                  <a:cubicBezTo>
                    <a:pt x="554" y="12438"/>
                    <a:pt x="628" y="12485"/>
                    <a:pt x="709" y="12485"/>
                  </a:cubicBezTo>
                  <a:cubicBezTo>
                    <a:pt x="821" y="12485"/>
                    <a:pt x="946" y="12397"/>
                    <a:pt x="962" y="12269"/>
                  </a:cubicBezTo>
                  <a:cubicBezTo>
                    <a:pt x="1163" y="10694"/>
                    <a:pt x="1246" y="9138"/>
                    <a:pt x="1338" y="7552"/>
                  </a:cubicBezTo>
                  <a:cubicBezTo>
                    <a:pt x="1389" y="6670"/>
                    <a:pt x="1444" y="5787"/>
                    <a:pt x="1519" y="4905"/>
                  </a:cubicBezTo>
                  <a:cubicBezTo>
                    <a:pt x="1553" y="4514"/>
                    <a:pt x="1588" y="4122"/>
                    <a:pt x="1632" y="3732"/>
                  </a:cubicBezTo>
                  <a:cubicBezTo>
                    <a:pt x="1706" y="3082"/>
                    <a:pt x="1517" y="2636"/>
                    <a:pt x="2234" y="2635"/>
                  </a:cubicBezTo>
                  <a:cubicBezTo>
                    <a:pt x="2235" y="2635"/>
                    <a:pt x="2236" y="2635"/>
                    <a:pt x="2237" y="2635"/>
                  </a:cubicBezTo>
                  <a:cubicBezTo>
                    <a:pt x="2970" y="2635"/>
                    <a:pt x="3457" y="3641"/>
                    <a:pt x="3906" y="4185"/>
                  </a:cubicBezTo>
                  <a:cubicBezTo>
                    <a:pt x="4378" y="4756"/>
                    <a:pt x="4858" y="5321"/>
                    <a:pt x="5346" y="5879"/>
                  </a:cubicBezTo>
                  <a:cubicBezTo>
                    <a:pt x="6379" y="7068"/>
                    <a:pt x="7441" y="8232"/>
                    <a:pt x="8530" y="9371"/>
                  </a:cubicBezTo>
                  <a:cubicBezTo>
                    <a:pt x="9077" y="9943"/>
                    <a:pt x="9993" y="10909"/>
                    <a:pt x="10698" y="10909"/>
                  </a:cubicBezTo>
                  <a:cubicBezTo>
                    <a:pt x="11085" y="10909"/>
                    <a:pt x="11409" y="10616"/>
                    <a:pt x="11571" y="9804"/>
                  </a:cubicBezTo>
                  <a:cubicBezTo>
                    <a:pt x="11843" y="8448"/>
                    <a:pt x="11751" y="6945"/>
                    <a:pt x="11823" y="5567"/>
                  </a:cubicBezTo>
                  <a:cubicBezTo>
                    <a:pt x="11910" y="3894"/>
                    <a:pt x="12085" y="2196"/>
                    <a:pt x="12038" y="520"/>
                  </a:cubicBezTo>
                  <a:cubicBezTo>
                    <a:pt x="12030" y="200"/>
                    <a:pt x="11724" y="1"/>
                    <a:pt x="1144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6"/>
            <p:cNvSpPr/>
            <p:nvPr/>
          </p:nvSpPr>
          <p:spPr>
            <a:xfrm>
              <a:off x="1310425" y="2003300"/>
              <a:ext cx="34325" cy="32075"/>
            </a:xfrm>
            <a:custGeom>
              <a:rect b="b" l="l" r="r" t="t"/>
              <a:pathLst>
                <a:path extrusionOk="0" h="1283" w="1373">
                  <a:moveTo>
                    <a:pt x="639" y="0"/>
                  </a:moveTo>
                  <a:cubicBezTo>
                    <a:pt x="611" y="0"/>
                    <a:pt x="582" y="2"/>
                    <a:pt x="554" y="6"/>
                  </a:cubicBezTo>
                  <a:cubicBezTo>
                    <a:pt x="237" y="48"/>
                    <a:pt x="26" y="306"/>
                    <a:pt x="9" y="622"/>
                  </a:cubicBezTo>
                  <a:cubicBezTo>
                    <a:pt x="0" y="788"/>
                    <a:pt x="77" y="993"/>
                    <a:pt x="208" y="1103"/>
                  </a:cubicBezTo>
                  <a:cubicBezTo>
                    <a:pt x="343" y="1214"/>
                    <a:pt x="517" y="1282"/>
                    <a:pt x="687" y="1282"/>
                  </a:cubicBezTo>
                  <a:cubicBezTo>
                    <a:pt x="838" y="1282"/>
                    <a:pt x="986" y="1228"/>
                    <a:pt x="1102" y="1103"/>
                  </a:cubicBezTo>
                  <a:cubicBezTo>
                    <a:pt x="1316" y="871"/>
                    <a:pt x="1372" y="440"/>
                    <a:pt x="1105" y="213"/>
                  </a:cubicBezTo>
                  <a:cubicBezTo>
                    <a:pt x="987" y="77"/>
                    <a:pt x="816" y="0"/>
                    <a:pt x="63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6"/>
            <p:cNvSpPr/>
            <p:nvPr/>
          </p:nvSpPr>
          <p:spPr>
            <a:xfrm>
              <a:off x="1254375" y="1849275"/>
              <a:ext cx="21950" cy="17050"/>
            </a:xfrm>
            <a:custGeom>
              <a:rect b="b" l="l" r="r" t="t"/>
              <a:pathLst>
                <a:path extrusionOk="0" h="682" w="878">
                  <a:moveTo>
                    <a:pt x="438" y="1"/>
                  </a:moveTo>
                  <a:cubicBezTo>
                    <a:pt x="0" y="1"/>
                    <a:pt x="0" y="682"/>
                    <a:pt x="438" y="682"/>
                  </a:cubicBezTo>
                  <a:cubicBezTo>
                    <a:pt x="878" y="682"/>
                    <a:pt x="877" y="1"/>
                    <a:pt x="43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6"/>
            <p:cNvSpPr/>
            <p:nvPr/>
          </p:nvSpPr>
          <p:spPr>
            <a:xfrm>
              <a:off x="1321250" y="1959850"/>
              <a:ext cx="22650" cy="17575"/>
            </a:xfrm>
            <a:custGeom>
              <a:rect b="b" l="l" r="r" t="t"/>
              <a:pathLst>
                <a:path extrusionOk="0" h="703" w="906">
                  <a:moveTo>
                    <a:pt x="453" y="0"/>
                  </a:moveTo>
                  <a:cubicBezTo>
                    <a:pt x="1" y="0"/>
                    <a:pt x="1" y="703"/>
                    <a:pt x="453" y="703"/>
                  </a:cubicBezTo>
                  <a:cubicBezTo>
                    <a:pt x="905" y="703"/>
                    <a:pt x="905" y="0"/>
                    <a:pt x="45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6"/>
            <p:cNvSpPr/>
            <p:nvPr/>
          </p:nvSpPr>
          <p:spPr>
            <a:xfrm>
              <a:off x="1391325" y="1891350"/>
              <a:ext cx="19500" cy="15100"/>
            </a:xfrm>
            <a:custGeom>
              <a:rect b="b" l="l" r="r" t="t"/>
              <a:pathLst>
                <a:path extrusionOk="0" h="604" w="780">
                  <a:moveTo>
                    <a:pt x="389" y="1"/>
                  </a:moveTo>
                  <a:cubicBezTo>
                    <a:pt x="1" y="1"/>
                    <a:pt x="0" y="603"/>
                    <a:pt x="389" y="603"/>
                  </a:cubicBezTo>
                  <a:cubicBezTo>
                    <a:pt x="780" y="603"/>
                    <a:pt x="778" y="1"/>
                    <a:pt x="38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6"/>
            <p:cNvSpPr/>
            <p:nvPr/>
          </p:nvSpPr>
          <p:spPr>
            <a:xfrm>
              <a:off x="1557850" y="2075650"/>
              <a:ext cx="22650" cy="17600"/>
            </a:xfrm>
            <a:custGeom>
              <a:rect b="b" l="l" r="r" t="t"/>
              <a:pathLst>
                <a:path extrusionOk="0" h="704" w="906">
                  <a:moveTo>
                    <a:pt x="453" y="1"/>
                  </a:moveTo>
                  <a:cubicBezTo>
                    <a:pt x="1" y="1"/>
                    <a:pt x="0" y="703"/>
                    <a:pt x="453" y="703"/>
                  </a:cubicBezTo>
                  <a:cubicBezTo>
                    <a:pt x="906" y="703"/>
                    <a:pt x="906" y="1"/>
                    <a:pt x="45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6"/>
            <p:cNvSpPr/>
            <p:nvPr/>
          </p:nvSpPr>
          <p:spPr>
            <a:xfrm>
              <a:off x="1550475" y="2104400"/>
              <a:ext cx="22425" cy="17400"/>
            </a:xfrm>
            <a:custGeom>
              <a:rect b="b" l="l" r="r" t="t"/>
              <a:pathLst>
                <a:path extrusionOk="0" h="696" w="897">
                  <a:moveTo>
                    <a:pt x="449" y="0"/>
                  </a:moveTo>
                  <a:cubicBezTo>
                    <a:pt x="2" y="0"/>
                    <a:pt x="1" y="695"/>
                    <a:pt x="449" y="695"/>
                  </a:cubicBezTo>
                  <a:cubicBezTo>
                    <a:pt x="897" y="695"/>
                    <a:pt x="897" y="0"/>
                    <a:pt x="44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6"/>
            <p:cNvSpPr/>
            <p:nvPr/>
          </p:nvSpPr>
          <p:spPr>
            <a:xfrm>
              <a:off x="1572675" y="1905650"/>
              <a:ext cx="17925" cy="13925"/>
            </a:xfrm>
            <a:custGeom>
              <a:rect b="b" l="l" r="r" t="t"/>
              <a:pathLst>
                <a:path extrusionOk="0" h="557" w="717">
                  <a:moveTo>
                    <a:pt x="358" y="0"/>
                  </a:moveTo>
                  <a:cubicBezTo>
                    <a:pt x="2" y="0"/>
                    <a:pt x="1" y="556"/>
                    <a:pt x="358" y="556"/>
                  </a:cubicBezTo>
                  <a:cubicBezTo>
                    <a:pt x="715" y="556"/>
                    <a:pt x="716" y="0"/>
                    <a:pt x="35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6"/>
            <p:cNvSpPr/>
            <p:nvPr/>
          </p:nvSpPr>
          <p:spPr>
            <a:xfrm>
              <a:off x="1240650" y="2110250"/>
              <a:ext cx="16975" cy="13175"/>
            </a:xfrm>
            <a:custGeom>
              <a:rect b="b" l="l" r="r" t="t"/>
              <a:pathLst>
                <a:path extrusionOk="0" h="527" w="679">
                  <a:moveTo>
                    <a:pt x="340" y="0"/>
                  </a:moveTo>
                  <a:cubicBezTo>
                    <a:pt x="1" y="0"/>
                    <a:pt x="0" y="526"/>
                    <a:pt x="340" y="526"/>
                  </a:cubicBezTo>
                  <a:cubicBezTo>
                    <a:pt x="679" y="526"/>
                    <a:pt x="679" y="0"/>
                    <a:pt x="34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6"/>
            <p:cNvSpPr/>
            <p:nvPr/>
          </p:nvSpPr>
          <p:spPr>
            <a:xfrm>
              <a:off x="1230950" y="1972750"/>
              <a:ext cx="21475" cy="16700"/>
            </a:xfrm>
            <a:custGeom>
              <a:rect b="b" l="l" r="r" t="t"/>
              <a:pathLst>
                <a:path extrusionOk="0" h="668" w="859">
                  <a:moveTo>
                    <a:pt x="430" y="1"/>
                  </a:moveTo>
                  <a:cubicBezTo>
                    <a:pt x="0" y="1"/>
                    <a:pt x="0" y="667"/>
                    <a:pt x="430" y="667"/>
                  </a:cubicBezTo>
                  <a:cubicBezTo>
                    <a:pt x="859" y="667"/>
                    <a:pt x="859" y="1"/>
                    <a:pt x="43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6"/>
            <p:cNvSpPr/>
            <p:nvPr/>
          </p:nvSpPr>
          <p:spPr>
            <a:xfrm>
              <a:off x="1211450" y="1817425"/>
              <a:ext cx="20600" cy="16000"/>
            </a:xfrm>
            <a:custGeom>
              <a:rect b="b" l="l" r="r" t="t"/>
              <a:pathLst>
                <a:path extrusionOk="0" h="640" w="824">
                  <a:moveTo>
                    <a:pt x="411" y="0"/>
                  </a:moveTo>
                  <a:cubicBezTo>
                    <a:pt x="1" y="0"/>
                    <a:pt x="1" y="639"/>
                    <a:pt x="411" y="639"/>
                  </a:cubicBezTo>
                  <a:cubicBezTo>
                    <a:pt x="823" y="639"/>
                    <a:pt x="823" y="0"/>
                    <a:pt x="41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6"/>
            <p:cNvSpPr/>
            <p:nvPr/>
          </p:nvSpPr>
          <p:spPr>
            <a:xfrm>
              <a:off x="1455275" y="1962950"/>
              <a:ext cx="22600" cy="20650"/>
            </a:xfrm>
            <a:custGeom>
              <a:rect b="b" l="l" r="r" t="t"/>
              <a:pathLst>
                <a:path extrusionOk="0" h="826" w="904">
                  <a:moveTo>
                    <a:pt x="376" y="0"/>
                  </a:moveTo>
                  <a:cubicBezTo>
                    <a:pt x="304" y="0"/>
                    <a:pt x="233" y="22"/>
                    <a:pt x="173" y="68"/>
                  </a:cubicBezTo>
                  <a:cubicBezTo>
                    <a:pt x="16" y="188"/>
                    <a:pt x="0" y="419"/>
                    <a:pt x="140" y="561"/>
                  </a:cubicBezTo>
                  <a:lnTo>
                    <a:pt x="311" y="737"/>
                  </a:lnTo>
                  <a:cubicBezTo>
                    <a:pt x="371" y="799"/>
                    <a:pt x="441" y="825"/>
                    <a:pt x="510" y="825"/>
                  </a:cubicBezTo>
                  <a:cubicBezTo>
                    <a:pt x="713" y="825"/>
                    <a:pt x="904" y="595"/>
                    <a:pt x="780" y="376"/>
                  </a:cubicBezTo>
                  <a:lnTo>
                    <a:pt x="657" y="161"/>
                  </a:lnTo>
                  <a:cubicBezTo>
                    <a:pt x="598" y="55"/>
                    <a:pt x="487" y="0"/>
                    <a:pt x="37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66"/>
          <p:cNvGrpSpPr/>
          <p:nvPr/>
        </p:nvGrpSpPr>
        <p:grpSpPr>
          <a:xfrm>
            <a:off x="1400215" y="3085350"/>
            <a:ext cx="540375" cy="609225"/>
            <a:chOff x="1824775" y="1721050"/>
            <a:chExt cx="540375" cy="609225"/>
          </a:xfrm>
        </p:grpSpPr>
        <p:sp>
          <p:nvSpPr>
            <p:cNvPr id="6735" name="Google Shape;6735;p66"/>
            <p:cNvSpPr/>
            <p:nvPr/>
          </p:nvSpPr>
          <p:spPr>
            <a:xfrm>
              <a:off x="1885050" y="1745600"/>
              <a:ext cx="480100" cy="584675"/>
            </a:xfrm>
            <a:custGeom>
              <a:rect b="b" l="l" r="r" t="t"/>
              <a:pathLst>
                <a:path extrusionOk="0" h="23387" w="19204">
                  <a:moveTo>
                    <a:pt x="9473" y="6592"/>
                  </a:moveTo>
                  <a:cubicBezTo>
                    <a:pt x="9470" y="6592"/>
                    <a:pt x="9468" y="6593"/>
                    <a:pt x="9466" y="6593"/>
                  </a:cubicBezTo>
                  <a:lnTo>
                    <a:pt x="9463" y="6593"/>
                  </a:lnTo>
                  <a:cubicBezTo>
                    <a:pt x="9466" y="6593"/>
                    <a:pt x="9470" y="6592"/>
                    <a:pt x="9473" y="6592"/>
                  </a:cubicBezTo>
                  <a:close/>
                  <a:moveTo>
                    <a:pt x="9337" y="6620"/>
                  </a:moveTo>
                  <a:cubicBezTo>
                    <a:pt x="9324" y="6623"/>
                    <a:pt x="9312" y="6629"/>
                    <a:pt x="9299" y="6633"/>
                  </a:cubicBezTo>
                  <a:lnTo>
                    <a:pt x="9299" y="6633"/>
                  </a:lnTo>
                  <a:cubicBezTo>
                    <a:pt x="9312" y="6628"/>
                    <a:pt x="9325" y="6623"/>
                    <a:pt x="9337" y="6620"/>
                  </a:cubicBezTo>
                  <a:close/>
                  <a:moveTo>
                    <a:pt x="9169" y="6678"/>
                  </a:moveTo>
                  <a:cubicBezTo>
                    <a:pt x="9155" y="6686"/>
                    <a:pt x="9139" y="6694"/>
                    <a:pt x="9125" y="6701"/>
                  </a:cubicBezTo>
                  <a:lnTo>
                    <a:pt x="9117" y="6704"/>
                  </a:lnTo>
                  <a:cubicBezTo>
                    <a:pt x="9135" y="6695"/>
                    <a:pt x="9152" y="6687"/>
                    <a:pt x="9169" y="6678"/>
                  </a:cubicBezTo>
                  <a:close/>
                  <a:moveTo>
                    <a:pt x="9009" y="6759"/>
                  </a:moveTo>
                  <a:cubicBezTo>
                    <a:pt x="8996" y="6767"/>
                    <a:pt x="8984" y="6776"/>
                    <a:pt x="8971" y="6784"/>
                  </a:cubicBezTo>
                  <a:cubicBezTo>
                    <a:pt x="8969" y="6785"/>
                    <a:pt x="8966" y="6788"/>
                    <a:pt x="8963" y="6789"/>
                  </a:cubicBezTo>
                  <a:cubicBezTo>
                    <a:pt x="8978" y="6779"/>
                    <a:pt x="8994" y="6769"/>
                    <a:pt x="9009" y="6759"/>
                  </a:cubicBezTo>
                  <a:close/>
                  <a:moveTo>
                    <a:pt x="8858" y="6860"/>
                  </a:moveTo>
                  <a:lnTo>
                    <a:pt x="8858" y="6860"/>
                  </a:lnTo>
                  <a:cubicBezTo>
                    <a:pt x="8847" y="6868"/>
                    <a:pt x="8836" y="6877"/>
                    <a:pt x="8827" y="6885"/>
                  </a:cubicBezTo>
                  <a:cubicBezTo>
                    <a:pt x="8823" y="6887"/>
                    <a:pt x="8820" y="6890"/>
                    <a:pt x="8816" y="6892"/>
                  </a:cubicBezTo>
                  <a:cubicBezTo>
                    <a:pt x="8830" y="6881"/>
                    <a:pt x="8844" y="6871"/>
                    <a:pt x="8858" y="6860"/>
                  </a:cubicBezTo>
                  <a:close/>
                  <a:moveTo>
                    <a:pt x="8714" y="6979"/>
                  </a:moveTo>
                  <a:cubicBezTo>
                    <a:pt x="8707" y="6986"/>
                    <a:pt x="8699" y="6993"/>
                    <a:pt x="8692" y="7000"/>
                  </a:cubicBezTo>
                  <a:lnTo>
                    <a:pt x="8692" y="7000"/>
                  </a:lnTo>
                  <a:cubicBezTo>
                    <a:pt x="8699" y="6993"/>
                    <a:pt x="8707" y="6986"/>
                    <a:pt x="8714" y="6979"/>
                  </a:cubicBezTo>
                  <a:close/>
                  <a:moveTo>
                    <a:pt x="8577" y="7116"/>
                  </a:moveTo>
                  <a:lnTo>
                    <a:pt x="8577" y="7116"/>
                  </a:lnTo>
                  <a:cubicBezTo>
                    <a:pt x="8571" y="7122"/>
                    <a:pt x="8567" y="7130"/>
                    <a:pt x="8560" y="7135"/>
                  </a:cubicBezTo>
                  <a:lnTo>
                    <a:pt x="8560" y="7135"/>
                  </a:lnTo>
                  <a:cubicBezTo>
                    <a:pt x="8566" y="7128"/>
                    <a:pt x="8571" y="7122"/>
                    <a:pt x="8577" y="7116"/>
                  </a:cubicBezTo>
                  <a:close/>
                  <a:moveTo>
                    <a:pt x="8554" y="7143"/>
                  </a:moveTo>
                  <a:cubicBezTo>
                    <a:pt x="8552" y="7145"/>
                    <a:pt x="8550" y="7147"/>
                    <a:pt x="8548" y="7149"/>
                  </a:cubicBezTo>
                  <a:cubicBezTo>
                    <a:pt x="8550" y="7147"/>
                    <a:pt x="8552" y="7145"/>
                    <a:pt x="8554" y="7143"/>
                  </a:cubicBezTo>
                  <a:close/>
                  <a:moveTo>
                    <a:pt x="8451" y="7267"/>
                  </a:moveTo>
                  <a:cubicBezTo>
                    <a:pt x="8450" y="7269"/>
                    <a:pt x="8449" y="7270"/>
                    <a:pt x="8447" y="7272"/>
                  </a:cubicBezTo>
                  <a:cubicBezTo>
                    <a:pt x="8440" y="7281"/>
                    <a:pt x="8433" y="7291"/>
                    <a:pt x="8424" y="7301"/>
                  </a:cubicBezTo>
                  <a:cubicBezTo>
                    <a:pt x="8433" y="7289"/>
                    <a:pt x="8442" y="7279"/>
                    <a:pt x="8451" y="7267"/>
                  </a:cubicBezTo>
                  <a:close/>
                  <a:moveTo>
                    <a:pt x="7761" y="8675"/>
                  </a:moveTo>
                  <a:lnTo>
                    <a:pt x="7761" y="8675"/>
                  </a:lnTo>
                  <a:cubicBezTo>
                    <a:pt x="7757" y="8691"/>
                    <a:pt x="7751" y="8708"/>
                    <a:pt x="7747" y="8725"/>
                  </a:cubicBezTo>
                  <a:cubicBezTo>
                    <a:pt x="7745" y="8730"/>
                    <a:pt x="7743" y="8735"/>
                    <a:pt x="7742" y="8739"/>
                  </a:cubicBezTo>
                  <a:lnTo>
                    <a:pt x="7742" y="8739"/>
                  </a:lnTo>
                  <a:cubicBezTo>
                    <a:pt x="7748" y="8718"/>
                    <a:pt x="7755" y="8696"/>
                    <a:pt x="7761" y="8675"/>
                  </a:cubicBezTo>
                  <a:close/>
                  <a:moveTo>
                    <a:pt x="18935" y="9653"/>
                  </a:moveTo>
                  <a:cubicBezTo>
                    <a:pt x="18942" y="9738"/>
                    <a:pt x="18950" y="9822"/>
                    <a:pt x="18953" y="9906"/>
                  </a:cubicBezTo>
                  <a:cubicBezTo>
                    <a:pt x="18955" y="9954"/>
                    <a:pt x="18958" y="10001"/>
                    <a:pt x="18959" y="10047"/>
                  </a:cubicBezTo>
                  <a:lnTo>
                    <a:pt x="18959" y="10094"/>
                  </a:lnTo>
                  <a:cubicBezTo>
                    <a:pt x="18955" y="9947"/>
                    <a:pt x="18945" y="9800"/>
                    <a:pt x="18935" y="9653"/>
                  </a:cubicBezTo>
                  <a:close/>
                  <a:moveTo>
                    <a:pt x="18958" y="10527"/>
                  </a:moveTo>
                  <a:cubicBezTo>
                    <a:pt x="18957" y="10615"/>
                    <a:pt x="18960" y="10704"/>
                    <a:pt x="18957" y="10792"/>
                  </a:cubicBezTo>
                  <a:cubicBezTo>
                    <a:pt x="18955" y="10853"/>
                    <a:pt x="18952" y="10915"/>
                    <a:pt x="18949" y="10975"/>
                  </a:cubicBezTo>
                  <a:cubicBezTo>
                    <a:pt x="18949" y="10983"/>
                    <a:pt x="18948" y="10990"/>
                    <a:pt x="18947" y="10999"/>
                  </a:cubicBezTo>
                  <a:cubicBezTo>
                    <a:pt x="18955" y="10842"/>
                    <a:pt x="18956" y="10685"/>
                    <a:pt x="18958" y="10527"/>
                  </a:cubicBezTo>
                  <a:close/>
                  <a:moveTo>
                    <a:pt x="7360" y="11558"/>
                  </a:moveTo>
                  <a:lnTo>
                    <a:pt x="7360" y="11558"/>
                  </a:lnTo>
                  <a:cubicBezTo>
                    <a:pt x="7360" y="11559"/>
                    <a:pt x="7360" y="11561"/>
                    <a:pt x="7360" y="11562"/>
                  </a:cubicBezTo>
                  <a:lnTo>
                    <a:pt x="7360" y="11573"/>
                  </a:lnTo>
                  <a:cubicBezTo>
                    <a:pt x="7360" y="11568"/>
                    <a:pt x="7360" y="11563"/>
                    <a:pt x="7360" y="11558"/>
                  </a:cubicBezTo>
                  <a:close/>
                  <a:moveTo>
                    <a:pt x="7366" y="11694"/>
                  </a:moveTo>
                  <a:cubicBezTo>
                    <a:pt x="7366" y="11697"/>
                    <a:pt x="7366" y="11700"/>
                    <a:pt x="7366" y="11702"/>
                  </a:cubicBezTo>
                  <a:lnTo>
                    <a:pt x="7366" y="11702"/>
                  </a:lnTo>
                  <a:cubicBezTo>
                    <a:pt x="7366" y="11700"/>
                    <a:pt x="7366" y="11697"/>
                    <a:pt x="7366" y="11694"/>
                  </a:cubicBezTo>
                  <a:close/>
                  <a:moveTo>
                    <a:pt x="18933" y="11226"/>
                  </a:moveTo>
                  <a:lnTo>
                    <a:pt x="18933" y="11226"/>
                  </a:lnTo>
                  <a:cubicBezTo>
                    <a:pt x="18930" y="11276"/>
                    <a:pt x="18928" y="11325"/>
                    <a:pt x="18923" y="11375"/>
                  </a:cubicBezTo>
                  <a:cubicBezTo>
                    <a:pt x="18918" y="11443"/>
                    <a:pt x="18912" y="11510"/>
                    <a:pt x="18906" y="11579"/>
                  </a:cubicBezTo>
                  <a:cubicBezTo>
                    <a:pt x="18897" y="11666"/>
                    <a:pt x="18885" y="11754"/>
                    <a:pt x="18875" y="11841"/>
                  </a:cubicBezTo>
                  <a:lnTo>
                    <a:pt x="18875" y="11841"/>
                  </a:lnTo>
                  <a:cubicBezTo>
                    <a:pt x="18899" y="11637"/>
                    <a:pt x="18919" y="11431"/>
                    <a:pt x="18933" y="11226"/>
                  </a:cubicBezTo>
                  <a:close/>
                  <a:moveTo>
                    <a:pt x="18848" y="12061"/>
                  </a:moveTo>
                  <a:cubicBezTo>
                    <a:pt x="18844" y="12096"/>
                    <a:pt x="18841" y="12130"/>
                    <a:pt x="18835" y="12165"/>
                  </a:cubicBezTo>
                  <a:cubicBezTo>
                    <a:pt x="18806" y="12358"/>
                    <a:pt x="18774" y="12550"/>
                    <a:pt x="18736" y="12741"/>
                  </a:cubicBezTo>
                  <a:cubicBezTo>
                    <a:pt x="18732" y="12761"/>
                    <a:pt x="18728" y="12779"/>
                    <a:pt x="18724" y="12798"/>
                  </a:cubicBezTo>
                  <a:lnTo>
                    <a:pt x="18724" y="12798"/>
                  </a:lnTo>
                  <a:cubicBezTo>
                    <a:pt x="18773" y="12553"/>
                    <a:pt x="18815" y="12307"/>
                    <a:pt x="18848" y="12061"/>
                  </a:cubicBezTo>
                  <a:close/>
                  <a:moveTo>
                    <a:pt x="18674" y="13023"/>
                  </a:moveTo>
                  <a:cubicBezTo>
                    <a:pt x="18653" y="13120"/>
                    <a:pt x="18631" y="13218"/>
                    <a:pt x="18607" y="13314"/>
                  </a:cubicBezTo>
                  <a:cubicBezTo>
                    <a:pt x="18589" y="13386"/>
                    <a:pt x="18569" y="13458"/>
                    <a:pt x="18549" y="13529"/>
                  </a:cubicBezTo>
                  <a:cubicBezTo>
                    <a:pt x="18542" y="13558"/>
                    <a:pt x="18534" y="13585"/>
                    <a:pt x="18526" y="13613"/>
                  </a:cubicBezTo>
                  <a:lnTo>
                    <a:pt x="18526" y="13613"/>
                  </a:lnTo>
                  <a:cubicBezTo>
                    <a:pt x="18581" y="13417"/>
                    <a:pt x="18630" y="13220"/>
                    <a:pt x="18674" y="13023"/>
                  </a:cubicBezTo>
                  <a:close/>
                  <a:moveTo>
                    <a:pt x="18473" y="13800"/>
                  </a:moveTo>
                  <a:cubicBezTo>
                    <a:pt x="18471" y="13807"/>
                    <a:pt x="18469" y="13815"/>
                    <a:pt x="18467" y="13822"/>
                  </a:cubicBezTo>
                  <a:cubicBezTo>
                    <a:pt x="18445" y="13897"/>
                    <a:pt x="18421" y="13973"/>
                    <a:pt x="18397" y="14046"/>
                  </a:cubicBezTo>
                  <a:cubicBezTo>
                    <a:pt x="18396" y="14050"/>
                    <a:pt x="18394" y="14054"/>
                    <a:pt x="18393" y="14058"/>
                  </a:cubicBezTo>
                  <a:lnTo>
                    <a:pt x="18393" y="14058"/>
                  </a:lnTo>
                  <a:cubicBezTo>
                    <a:pt x="18421" y="13972"/>
                    <a:pt x="18447" y="13887"/>
                    <a:pt x="18473" y="13800"/>
                  </a:cubicBezTo>
                  <a:close/>
                  <a:moveTo>
                    <a:pt x="9938" y="8873"/>
                  </a:moveTo>
                  <a:cubicBezTo>
                    <a:pt x="10245" y="8873"/>
                    <a:pt x="10585" y="8972"/>
                    <a:pt x="10961" y="9196"/>
                  </a:cubicBezTo>
                  <a:cubicBezTo>
                    <a:pt x="11333" y="9418"/>
                    <a:pt x="11577" y="9770"/>
                    <a:pt x="11736" y="10178"/>
                  </a:cubicBezTo>
                  <a:cubicBezTo>
                    <a:pt x="11727" y="10318"/>
                    <a:pt x="11715" y="10451"/>
                    <a:pt x="11702" y="10574"/>
                  </a:cubicBezTo>
                  <a:cubicBezTo>
                    <a:pt x="11582" y="11676"/>
                    <a:pt x="11275" y="13484"/>
                    <a:pt x="10018" y="13898"/>
                  </a:cubicBezTo>
                  <a:cubicBezTo>
                    <a:pt x="9903" y="13936"/>
                    <a:pt x="9784" y="13963"/>
                    <a:pt x="9664" y="13977"/>
                  </a:cubicBezTo>
                  <a:cubicBezTo>
                    <a:pt x="9471" y="14093"/>
                    <a:pt x="9281" y="14144"/>
                    <a:pt x="9099" y="14144"/>
                  </a:cubicBezTo>
                  <a:cubicBezTo>
                    <a:pt x="9099" y="14144"/>
                    <a:pt x="9098" y="14144"/>
                    <a:pt x="9098" y="14144"/>
                  </a:cubicBezTo>
                  <a:cubicBezTo>
                    <a:pt x="8467" y="14144"/>
                    <a:pt x="7929" y="13533"/>
                    <a:pt x="7633" y="12876"/>
                  </a:cubicBezTo>
                  <a:lnTo>
                    <a:pt x="7635" y="12852"/>
                  </a:lnTo>
                  <a:cubicBezTo>
                    <a:pt x="7649" y="12705"/>
                    <a:pt x="7665" y="12555"/>
                    <a:pt x="7687" y="12404"/>
                  </a:cubicBezTo>
                  <a:cubicBezTo>
                    <a:pt x="7688" y="12388"/>
                    <a:pt x="7692" y="12372"/>
                    <a:pt x="7694" y="12356"/>
                  </a:cubicBezTo>
                  <a:cubicBezTo>
                    <a:pt x="7715" y="12206"/>
                    <a:pt x="7740" y="12056"/>
                    <a:pt x="7769" y="11905"/>
                  </a:cubicBezTo>
                  <a:cubicBezTo>
                    <a:pt x="7771" y="11890"/>
                    <a:pt x="7775" y="11875"/>
                    <a:pt x="7777" y="11860"/>
                  </a:cubicBezTo>
                  <a:cubicBezTo>
                    <a:pt x="7808" y="11704"/>
                    <a:pt x="7843" y="11546"/>
                    <a:pt x="7883" y="11393"/>
                  </a:cubicBezTo>
                  <a:cubicBezTo>
                    <a:pt x="7884" y="11385"/>
                    <a:pt x="7885" y="11378"/>
                    <a:pt x="7888" y="11371"/>
                  </a:cubicBezTo>
                  <a:cubicBezTo>
                    <a:pt x="7912" y="11280"/>
                    <a:pt x="7937" y="11188"/>
                    <a:pt x="7963" y="11098"/>
                  </a:cubicBezTo>
                  <a:cubicBezTo>
                    <a:pt x="7970" y="11076"/>
                    <a:pt x="7978" y="11052"/>
                    <a:pt x="7985" y="11029"/>
                  </a:cubicBezTo>
                  <a:cubicBezTo>
                    <a:pt x="8006" y="10957"/>
                    <a:pt x="8030" y="10886"/>
                    <a:pt x="8055" y="10816"/>
                  </a:cubicBezTo>
                  <a:cubicBezTo>
                    <a:pt x="8062" y="10795"/>
                    <a:pt x="8069" y="10773"/>
                    <a:pt x="8076" y="10751"/>
                  </a:cubicBezTo>
                  <a:cubicBezTo>
                    <a:pt x="8107" y="10665"/>
                    <a:pt x="8139" y="10580"/>
                    <a:pt x="8173" y="10497"/>
                  </a:cubicBezTo>
                  <a:cubicBezTo>
                    <a:pt x="8179" y="10480"/>
                    <a:pt x="8187" y="10465"/>
                    <a:pt x="8193" y="10450"/>
                  </a:cubicBezTo>
                  <a:cubicBezTo>
                    <a:pt x="8221" y="10381"/>
                    <a:pt x="8251" y="10314"/>
                    <a:pt x="8283" y="10248"/>
                  </a:cubicBezTo>
                  <a:cubicBezTo>
                    <a:pt x="8292" y="10228"/>
                    <a:pt x="8302" y="10208"/>
                    <a:pt x="8312" y="10189"/>
                  </a:cubicBezTo>
                  <a:cubicBezTo>
                    <a:pt x="8363" y="10083"/>
                    <a:pt x="8417" y="9983"/>
                    <a:pt x="8475" y="9887"/>
                  </a:cubicBezTo>
                  <a:cubicBezTo>
                    <a:pt x="8484" y="9871"/>
                    <a:pt x="8493" y="9856"/>
                    <a:pt x="8503" y="9842"/>
                  </a:cubicBezTo>
                  <a:cubicBezTo>
                    <a:pt x="8559" y="9750"/>
                    <a:pt x="8620" y="9661"/>
                    <a:pt x="8687" y="9574"/>
                  </a:cubicBezTo>
                  <a:cubicBezTo>
                    <a:pt x="8702" y="9556"/>
                    <a:pt x="8716" y="9537"/>
                    <a:pt x="8731" y="9519"/>
                  </a:cubicBezTo>
                  <a:cubicBezTo>
                    <a:pt x="8754" y="9493"/>
                    <a:pt x="8776" y="9465"/>
                    <a:pt x="8799" y="9440"/>
                  </a:cubicBezTo>
                  <a:cubicBezTo>
                    <a:pt x="8818" y="9418"/>
                    <a:pt x="8838" y="9398"/>
                    <a:pt x="8857" y="9377"/>
                  </a:cubicBezTo>
                  <a:cubicBezTo>
                    <a:pt x="8880" y="9353"/>
                    <a:pt x="8904" y="9329"/>
                    <a:pt x="8929" y="9306"/>
                  </a:cubicBezTo>
                  <a:cubicBezTo>
                    <a:pt x="8948" y="9287"/>
                    <a:pt x="8969" y="9269"/>
                    <a:pt x="8989" y="9251"/>
                  </a:cubicBezTo>
                  <a:cubicBezTo>
                    <a:pt x="9013" y="9230"/>
                    <a:pt x="9039" y="9209"/>
                    <a:pt x="9065" y="9189"/>
                  </a:cubicBezTo>
                  <a:cubicBezTo>
                    <a:pt x="9086" y="9172"/>
                    <a:pt x="9107" y="9156"/>
                    <a:pt x="9128" y="9141"/>
                  </a:cubicBezTo>
                  <a:cubicBezTo>
                    <a:pt x="9155" y="9121"/>
                    <a:pt x="9182" y="9105"/>
                    <a:pt x="9210" y="9088"/>
                  </a:cubicBezTo>
                  <a:cubicBezTo>
                    <a:pt x="9232" y="9073"/>
                    <a:pt x="9253" y="9060"/>
                    <a:pt x="9275" y="9048"/>
                  </a:cubicBezTo>
                  <a:cubicBezTo>
                    <a:pt x="9304" y="9033"/>
                    <a:pt x="9334" y="9018"/>
                    <a:pt x="9362" y="9005"/>
                  </a:cubicBezTo>
                  <a:cubicBezTo>
                    <a:pt x="9385" y="8994"/>
                    <a:pt x="9407" y="8983"/>
                    <a:pt x="9430" y="8974"/>
                  </a:cubicBezTo>
                  <a:cubicBezTo>
                    <a:pt x="9461" y="8960"/>
                    <a:pt x="9493" y="8951"/>
                    <a:pt x="9526" y="8940"/>
                  </a:cubicBezTo>
                  <a:cubicBezTo>
                    <a:pt x="9547" y="8933"/>
                    <a:pt x="9569" y="8926"/>
                    <a:pt x="9592" y="8918"/>
                  </a:cubicBezTo>
                  <a:cubicBezTo>
                    <a:pt x="9628" y="8909"/>
                    <a:pt x="9666" y="8903"/>
                    <a:pt x="9705" y="8896"/>
                  </a:cubicBezTo>
                  <a:cubicBezTo>
                    <a:pt x="9723" y="8892"/>
                    <a:pt x="9742" y="8887"/>
                    <a:pt x="9761" y="8885"/>
                  </a:cubicBezTo>
                  <a:cubicBezTo>
                    <a:pt x="9819" y="8878"/>
                    <a:pt x="9879" y="8873"/>
                    <a:pt x="9938" y="8873"/>
                  </a:cubicBezTo>
                  <a:close/>
                  <a:moveTo>
                    <a:pt x="18341" y="14215"/>
                  </a:moveTo>
                  <a:lnTo>
                    <a:pt x="18341" y="14215"/>
                  </a:lnTo>
                  <a:cubicBezTo>
                    <a:pt x="18328" y="14253"/>
                    <a:pt x="18314" y="14292"/>
                    <a:pt x="18301" y="14330"/>
                  </a:cubicBezTo>
                  <a:cubicBezTo>
                    <a:pt x="18280" y="14388"/>
                    <a:pt x="18260" y="14446"/>
                    <a:pt x="18238" y="14503"/>
                  </a:cubicBezTo>
                  <a:cubicBezTo>
                    <a:pt x="18274" y="14408"/>
                    <a:pt x="18308" y="14311"/>
                    <a:pt x="18341" y="14215"/>
                  </a:cubicBezTo>
                  <a:close/>
                  <a:moveTo>
                    <a:pt x="18131" y="14780"/>
                  </a:moveTo>
                  <a:lnTo>
                    <a:pt x="18131" y="14780"/>
                  </a:lnTo>
                  <a:cubicBezTo>
                    <a:pt x="18124" y="14797"/>
                    <a:pt x="18118" y="14813"/>
                    <a:pt x="18111" y="14830"/>
                  </a:cubicBezTo>
                  <a:cubicBezTo>
                    <a:pt x="18081" y="14903"/>
                    <a:pt x="18051" y="14975"/>
                    <a:pt x="18021" y="15047"/>
                  </a:cubicBezTo>
                  <a:cubicBezTo>
                    <a:pt x="17981" y="15140"/>
                    <a:pt x="17940" y="15231"/>
                    <a:pt x="17897" y="15321"/>
                  </a:cubicBezTo>
                  <a:lnTo>
                    <a:pt x="17896" y="15324"/>
                  </a:lnTo>
                  <a:cubicBezTo>
                    <a:pt x="17979" y="15145"/>
                    <a:pt x="18057" y="14964"/>
                    <a:pt x="18131" y="14780"/>
                  </a:cubicBezTo>
                  <a:close/>
                  <a:moveTo>
                    <a:pt x="17781" y="15563"/>
                  </a:moveTo>
                  <a:cubicBezTo>
                    <a:pt x="17761" y="15602"/>
                    <a:pt x="17741" y="15640"/>
                    <a:pt x="17720" y="15679"/>
                  </a:cubicBezTo>
                  <a:lnTo>
                    <a:pt x="17720" y="15679"/>
                  </a:lnTo>
                  <a:cubicBezTo>
                    <a:pt x="17741" y="15640"/>
                    <a:pt x="17761" y="15602"/>
                    <a:pt x="17781" y="15563"/>
                  </a:cubicBezTo>
                  <a:close/>
                  <a:moveTo>
                    <a:pt x="17403" y="16255"/>
                  </a:moveTo>
                  <a:lnTo>
                    <a:pt x="17388" y="16281"/>
                  </a:lnTo>
                  <a:cubicBezTo>
                    <a:pt x="17383" y="16288"/>
                    <a:pt x="17380" y="16294"/>
                    <a:pt x="17375" y="16300"/>
                  </a:cubicBezTo>
                  <a:cubicBezTo>
                    <a:pt x="17384" y="16285"/>
                    <a:pt x="17394" y="16270"/>
                    <a:pt x="17403" y="16255"/>
                  </a:cubicBezTo>
                  <a:close/>
                  <a:moveTo>
                    <a:pt x="9425" y="1"/>
                  </a:moveTo>
                  <a:cubicBezTo>
                    <a:pt x="9421" y="1"/>
                    <a:pt x="9418" y="1"/>
                    <a:pt x="9414" y="1"/>
                  </a:cubicBezTo>
                  <a:cubicBezTo>
                    <a:pt x="8242" y="2"/>
                    <a:pt x="7096" y="256"/>
                    <a:pt x="6090" y="820"/>
                  </a:cubicBezTo>
                  <a:cubicBezTo>
                    <a:pt x="1927" y="2383"/>
                    <a:pt x="0" y="7559"/>
                    <a:pt x="575" y="12299"/>
                  </a:cubicBezTo>
                  <a:cubicBezTo>
                    <a:pt x="566" y="12223"/>
                    <a:pt x="554" y="12147"/>
                    <a:pt x="545" y="12070"/>
                  </a:cubicBezTo>
                  <a:lnTo>
                    <a:pt x="545" y="12070"/>
                  </a:lnTo>
                  <a:lnTo>
                    <a:pt x="786" y="14375"/>
                  </a:lnTo>
                  <a:cubicBezTo>
                    <a:pt x="1141" y="17793"/>
                    <a:pt x="2789" y="21019"/>
                    <a:pt x="5834" y="22551"/>
                  </a:cubicBezTo>
                  <a:cubicBezTo>
                    <a:pt x="6978" y="23125"/>
                    <a:pt x="8193" y="23386"/>
                    <a:pt x="9402" y="23386"/>
                  </a:cubicBezTo>
                  <a:cubicBezTo>
                    <a:pt x="9405" y="23386"/>
                    <a:pt x="9408" y="23386"/>
                    <a:pt x="9411" y="23386"/>
                  </a:cubicBezTo>
                  <a:cubicBezTo>
                    <a:pt x="9595" y="23386"/>
                    <a:pt x="9779" y="23379"/>
                    <a:pt x="9964" y="23367"/>
                  </a:cubicBezTo>
                  <a:cubicBezTo>
                    <a:pt x="10025" y="23364"/>
                    <a:pt x="10087" y="23355"/>
                    <a:pt x="10148" y="23349"/>
                  </a:cubicBezTo>
                  <a:cubicBezTo>
                    <a:pt x="10270" y="23338"/>
                    <a:pt x="10393" y="23329"/>
                    <a:pt x="10514" y="23313"/>
                  </a:cubicBezTo>
                  <a:cubicBezTo>
                    <a:pt x="10588" y="23304"/>
                    <a:pt x="10661" y="23289"/>
                    <a:pt x="10734" y="23278"/>
                  </a:cubicBezTo>
                  <a:cubicBezTo>
                    <a:pt x="10843" y="23262"/>
                    <a:pt x="10953" y="23245"/>
                    <a:pt x="11061" y="23223"/>
                  </a:cubicBezTo>
                  <a:cubicBezTo>
                    <a:pt x="11139" y="23209"/>
                    <a:pt x="11216" y="23190"/>
                    <a:pt x="11293" y="23173"/>
                  </a:cubicBezTo>
                  <a:cubicBezTo>
                    <a:pt x="11396" y="23150"/>
                    <a:pt x="11499" y="23127"/>
                    <a:pt x="11602" y="23101"/>
                  </a:cubicBezTo>
                  <a:cubicBezTo>
                    <a:pt x="11682" y="23080"/>
                    <a:pt x="11760" y="23057"/>
                    <a:pt x="11839" y="23035"/>
                  </a:cubicBezTo>
                  <a:cubicBezTo>
                    <a:pt x="11939" y="23006"/>
                    <a:pt x="12037" y="22978"/>
                    <a:pt x="12136" y="22946"/>
                  </a:cubicBezTo>
                  <a:cubicBezTo>
                    <a:pt x="12216" y="22920"/>
                    <a:pt x="12294" y="22893"/>
                    <a:pt x="12374" y="22865"/>
                  </a:cubicBezTo>
                  <a:cubicBezTo>
                    <a:pt x="12470" y="22830"/>
                    <a:pt x="12566" y="22797"/>
                    <a:pt x="12662" y="22760"/>
                  </a:cubicBezTo>
                  <a:cubicBezTo>
                    <a:pt x="12740" y="22730"/>
                    <a:pt x="12818" y="22697"/>
                    <a:pt x="12896" y="22663"/>
                  </a:cubicBezTo>
                  <a:cubicBezTo>
                    <a:pt x="12990" y="22625"/>
                    <a:pt x="13083" y="22585"/>
                    <a:pt x="13176" y="22543"/>
                  </a:cubicBezTo>
                  <a:cubicBezTo>
                    <a:pt x="13254" y="22509"/>
                    <a:pt x="13331" y="22471"/>
                    <a:pt x="13408" y="22434"/>
                  </a:cubicBezTo>
                  <a:cubicBezTo>
                    <a:pt x="13498" y="22391"/>
                    <a:pt x="13589" y="22345"/>
                    <a:pt x="13678" y="22298"/>
                  </a:cubicBezTo>
                  <a:cubicBezTo>
                    <a:pt x="13754" y="22259"/>
                    <a:pt x="13829" y="22218"/>
                    <a:pt x="13905" y="22176"/>
                  </a:cubicBezTo>
                  <a:cubicBezTo>
                    <a:pt x="13993" y="22127"/>
                    <a:pt x="14080" y="22076"/>
                    <a:pt x="14167" y="22024"/>
                  </a:cubicBezTo>
                  <a:cubicBezTo>
                    <a:pt x="14241" y="21981"/>
                    <a:pt x="14314" y="21936"/>
                    <a:pt x="14387" y="21890"/>
                  </a:cubicBezTo>
                  <a:cubicBezTo>
                    <a:pt x="14473" y="21836"/>
                    <a:pt x="14557" y="21781"/>
                    <a:pt x="14641" y="21724"/>
                  </a:cubicBezTo>
                  <a:cubicBezTo>
                    <a:pt x="14712" y="21676"/>
                    <a:pt x="14783" y="21628"/>
                    <a:pt x="14853" y="21578"/>
                  </a:cubicBezTo>
                  <a:cubicBezTo>
                    <a:pt x="14935" y="21519"/>
                    <a:pt x="15018" y="21458"/>
                    <a:pt x="15099" y="21396"/>
                  </a:cubicBezTo>
                  <a:cubicBezTo>
                    <a:pt x="15167" y="21346"/>
                    <a:pt x="15234" y="21294"/>
                    <a:pt x="15302" y="21240"/>
                  </a:cubicBezTo>
                  <a:cubicBezTo>
                    <a:pt x="15381" y="21177"/>
                    <a:pt x="15459" y="21110"/>
                    <a:pt x="15537" y="21046"/>
                  </a:cubicBezTo>
                  <a:cubicBezTo>
                    <a:pt x="15602" y="20990"/>
                    <a:pt x="15667" y="20936"/>
                    <a:pt x="15731" y="20880"/>
                  </a:cubicBezTo>
                  <a:cubicBezTo>
                    <a:pt x="15807" y="20811"/>
                    <a:pt x="15883" y="20741"/>
                    <a:pt x="15958" y="20670"/>
                  </a:cubicBezTo>
                  <a:cubicBezTo>
                    <a:pt x="16018" y="20612"/>
                    <a:pt x="16079" y="20556"/>
                    <a:pt x="16138" y="20497"/>
                  </a:cubicBezTo>
                  <a:cubicBezTo>
                    <a:pt x="16213" y="20421"/>
                    <a:pt x="16284" y="20344"/>
                    <a:pt x="16357" y="20267"/>
                  </a:cubicBezTo>
                  <a:cubicBezTo>
                    <a:pt x="16413" y="20208"/>
                    <a:pt x="16469" y="20150"/>
                    <a:pt x="16522" y="20090"/>
                  </a:cubicBezTo>
                  <a:cubicBezTo>
                    <a:pt x="16595" y="20008"/>
                    <a:pt x="16665" y="19925"/>
                    <a:pt x="16735" y="19841"/>
                  </a:cubicBezTo>
                  <a:cubicBezTo>
                    <a:pt x="16784" y="19781"/>
                    <a:pt x="16835" y="19723"/>
                    <a:pt x="16884" y="19662"/>
                  </a:cubicBezTo>
                  <a:cubicBezTo>
                    <a:pt x="16892" y="19652"/>
                    <a:pt x="16900" y="19643"/>
                    <a:pt x="16909" y="19632"/>
                  </a:cubicBezTo>
                  <a:cubicBezTo>
                    <a:pt x="17012" y="19502"/>
                    <a:pt x="17111" y="19369"/>
                    <a:pt x="17208" y="19232"/>
                  </a:cubicBezTo>
                  <a:cubicBezTo>
                    <a:pt x="17359" y="19022"/>
                    <a:pt x="17496" y="18806"/>
                    <a:pt x="17628" y="18586"/>
                  </a:cubicBezTo>
                  <a:cubicBezTo>
                    <a:pt x="17652" y="18545"/>
                    <a:pt x="17676" y="18505"/>
                    <a:pt x="17700" y="18466"/>
                  </a:cubicBezTo>
                  <a:cubicBezTo>
                    <a:pt x="17823" y="18252"/>
                    <a:pt x="17939" y="18036"/>
                    <a:pt x="18047" y="17815"/>
                  </a:cubicBezTo>
                  <a:cubicBezTo>
                    <a:pt x="18056" y="17797"/>
                    <a:pt x="18067" y="17781"/>
                    <a:pt x="18074" y="17764"/>
                  </a:cubicBezTo>
                  <a:cubicBezTo>
                    <a:pt x="18097" y="17719"/>
                    <a:pt x="18116" y="17672"/>
                    <a:pt x="18136" y="17626"/>
                  </a:cubicBezTo>
                  <a:cubicBezTo>
                    <a:pt x="18178" y="17536"/>
                    <a:pt x="18220" y="17445"/>
                    <a:pt x="18260" y="17352"/>
                  </a:cubicBezTo>
                  <a:cubicBezTo>
                    <a:pt x="18291" y="17280"/>
                    <a:pt x="18321" y="17208"/>
                    <a:pt x="18350" y="17135"/>
                  </a:cubicBezTo>
                  <a:cubicBezTo>
                    <a:pt x="18387" y="17042"/>
                    <a:pt x="18425" y="16950"/>
                    <a:pt x="18459" y="16856"/>
                  </a:cubicBezTo>
                  <a:cubicBezTo>
                    <a:pt x="18487" y="16783"/>
                    <a:pt x="18513" y="16709"/>
                    <a:pt x="18540" y="16635"/>
                  </a:cubicBezTo>
                  <a:cubicBezTo>
                    <a:pt x="18573" y="16540"/>
                    <a:pt x="18605" y="16446"/>
                    <a:pt x="18636" y="16351"/>
                  </a:cubicBezTo>
                  <a:cubicBezTo>
                    <a:pt x="18660" y="16275"/>
                    <a:pt x="18683" y="16202"/>
                    <a:pt x="18706" y="16126"/>
                  </a:cubicBezTo>
                  <a:cubicBezTo>
                    <a:pt x="18734" y="16030"/>
                    <a:pt x="18762" y="15933"/>
                    <a:pt x="18788" y="15834"/>
                  </a:cubicBezTo>
                  <a:cubicBezTo>
                    <a:pt x="18802" y="15786"/>
                    <a:pt x="18817" y="15738"/>
                    <a:pt x="18829" y="15689"/>
                  </a:cubicBezTo>
                  <a:cubicBezTo>
                    <a:pt x="18835" y="15666"/>
                    <a:pt x="18840" y="15642"/>
                    <a:pt x="18846" y="15618"/>
                  </a:cubicBezTo>
                  <a:cubicBezTo>
                    <a:pt x="18885" y="15465"/>
                    <a:pt x="18919" y="15311"/>
                    <a:pt x="18951" y="15156"/>
                  </a:cubicBezTo>
                  <a:cubicBezTo>
                    <a:pt x="18958" y="15120"/>
                    <a:pt x="18967" y="15084"/>
                    <a:pt x="18975" y="15046"/>
                  </a:cubicBezTo>
                  <a:cubicBezTo>
                    <a:pt x="19012" y="14855"/>
                    <a:pt x="19045" y="14663"/>
                    <a:pt x="19074" y="14470"/>
                  </a:cubicBezTo>
                  <a:cubicBezTo>
                    <a:pt x="19081" y="14417"/>
                    <a:pt x="19087" y="14364"/>
                    <a:pt x="19095" y="14310"/>
                  </a:cubicBezTo>
                  <a:cubicBezTo>
                    <a:pt x="19114" y="14168"/>
                    <a:pt x="19131" y="14025"/>
                    <a:pt x="19144" y="13882"/>
                  </a:cubicBezTo>
                  <a:cubicBezTo>
                    <a:pt x="19151" y="13815"/>
                    <a:pt x="19157" y="13748"/>
                    <a:pt x="19162" y="13679"/>
                  </a:cubicBezTo>
                  <a:cubicBezTo>
                    <a:pt x="19173" y="13546"/>
                    <a:pt x="19181" y="13413"/>
                    <a:pt x="19187" y="13280"/>
                  </a:cubicBezTo>
                  <a:cubicBezTo>
                    <a:pt x="19190" y="13237"/>
                    <a:pt x="19194" y="13197"/>
                    <a:pt x="19196" y="13155"/>
                  </a:cubicBezTo>
                  <a:lnTo>
                    <a:pt x="19196" y="13097"/>
                  </a:lnTo>
                  <a:cubicBezTo>
                    <a:pt x="19204" y="12848"/>
                    <a:pt x="19204" y="12601"/>
                    <a:pt x="19197" y="12352"/>
                  </a:cubicBezTo>
                  <a:cubicBezTo>
                    <a:pt x="19196" y="12305"/>
                    <a:pt x="19193" y="12257"/>
                    <a:pt x="19192" y="12211"/>
                  </a:cubicBezTo>
                  <a:cubicBezTo>
                    <a:pt x="19181" y="11952"/>
                    <a:pt x="19166" y="11695"/>
                    <a:pt x="19139" y="11438"/>
                  </a:cubicBezTo>
                  <a:lnTo>
                    <a:pt x="18899" y="9135"/>
                  </a:lnTo>
                  <a:lnTo>
                    <a:pt x="18899" y="9135"/>
                  </a:lnTo>
                  <a:cubicBezTo>
                    <a:pt x="18901" y="9162"/>
                    <a:pt x="18901" y="9191"/>
                    <a:pt x="18904" y="9219"/>
                  </a:cubicBezTo>
                  <a:cubicBezTo>
                    <a:pt x="18706" y="7164"/>
                    <a:pt x="17985" y="5169"/>
                    <a:pt x="16742" y="3546"/>
                  </a:cubicBezTo>
                  <a:cubicBezTo>
                    <a:pt x="15110" y="1413"/>
                    <a:pt x="12191" y="1"/>
                    <a:pt x="9425" y="1"/>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6"/>
            <p:cNvSpPr/>
            <p:nvPr/>
          </p:nvSpPr>
          <p:spPr>
            <a:xfrm>
              <a:off x="2045325" y="1885275"/>
              <a:ext cx="119050" cy="192300"/>
            </a:xfrm>
            <a:custGeom>
              <a:rect b="b" l="l" r="r" t="t"/>
              <a:pathLst>
                <a:path extrusionOk="0" h="7692" w="4762">
                  <a:moveTo>
                    <a:pt x="2491" y="1"/>
                  </a:moveTo>
                  <a:cubicBezTo>
                    <a:pt x="627" y="3"/>
                    <a:pt x="0" y="3680"/>
                    <a:pt x="178" y="5388"/>
                  </a:cubicBezTo>
                  <a:lnTo>
                    <a:pt x="418" y="7691"/>
                  </a:lnTo>
                  <a:cubicBezTo>
                    <a:pt x="241" y="5983"/>
                    <a:pt x="868" y="2308"/>
                    <a:pt x="2732" y="2306"/>
                  </a:cubicBezTo>
                  <a:cubicBezTo>
                    <a:pt x="3039" y="2306"/>
                    <a:pt x="3379" y="2404"/>
                    <a:pt x="3755" y="2629"/>
                  </a:cubicBezTo>
                  <a:cubicBezTo>
                    <a:pt x="4411" y="3019"/>
                    <a:pt x="4676" y="3806"/>
                    <a:pt x="4761" y="4617"/>
                  </a:cubicBezTo>
                  <a:lnTo>
                    <a:pt x="4521" y="2312"/>
                  </a:lnTo>
                  <a:cubicBezTo>
                    <a:pt x="4436" y="1501"/>
                    <a:pt x="4171" y="716"/>
                    <a:pt x="3515" y="325"/>
                  </a:cubicBezTo>
                  <a:cubicBezTo>
                    <a:pt x="3139" y="101"/>
                    <a:pt x="2799" y="1"/>
                    <a:pt x="2491"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6"/>
            <p:cNvSpPr/>
            <p:nvPr/>
          </p:nvSpPr>
          <p:spPr>
            <a:xfrm>
              <a:off x="2076650" y="1885275"/>
              <a:ext cx="87725" cy="115425"/>
            </a:xfrm>
            <a:custGeom>
              <a:rect b="b" l="l" r="r" t="t"/>
              <a:pathLst>
                <a:path extrusionOk="0" h="4617" w="3509">
                  <a:moveTo>
                    <a:pt x="1238" y="1"/>
                  </a:moveTo>
                  <a:cubicBezTo>
                    <a:pt x="740" y="2"/>
                    <a:pt x="330" y="265"/>
                    <a:pt x="0" y="683"/>
                  </a:cubicBezTo>
                  <a:lnTo>
                    <a:pt x="240" y="2988"/>
                  </a:lnTo>
                  <a:cubicBezTo>
                    <a:pt x="571" y="2570"/>
                    <a:pt x="980" y="2306"/>
                    <a:pt x="1479" y="2306"/>
                  </a:cubicBezTo>
                  <a:cubicBezTo>
                    <a:pt x="1786" y="2306"/>
                    <a:pt x="2126" y="2404"/>
                    <a:pt x="2502" y="2629"/>
                  </a:cubicBezTo>
                  <a:cubicBezTo>
                    <a:pt x="3158" y="3019"/>
                    <a:pt x="3423" y="3806"/>
                    <a:pt x="3508" y="4617"/>
                  </a:cubicBezTo>
                  <a:lnTo>
                    <a:pt x="3268" y="2312"/>
                  </a:lnTo>
                  <a:cubicBezTo>
                    <a:pt x="3184" y="1501"/>
                    <a:pt x="2918" y="716"/>
                    <a:pt x="2262" y="325"/>
                  </a:cubicBezTo>
                  <a:cubicBezTo>
                    <a:pt x="1886" y="101"/>
                    <a:pt x="1546" y="1"/>
                    <a:pt x="1238"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6"/>
            <p:cNvSpPr/>
            <p:nvPr/>
          </p:nvSpPr>
          <p:spPr>
            <a:xfrm>
              <a:off x="2066650" y="1902350"/>
              <a:ext cx="16025" cy="74000"/>
            </a:xfrm>
            <a:custGeom>
              <a:rect b="b" l="l" r="r" t="t"/>
              <a:pathLst>
                <a:path extrusionOk="0" h="2960" w="641">
                  <a:moveTo>
                    <a:pt x="400" y="0"/>
                  </a:moveTo>
                  <a:cubicBezTo>
                    <a:pt x="250" y="190"/>
                    <a:pt x="118" y="412"/>
                    <a:pt x="0" y="655"/>
                  </a:cubicBezTo>
                  <a:lnTo>
                    <a:pt x="240" y="2960"/>
                  </a:lnTo>
                  <a:cubicBezTo>
                    <a:pt x="358" y="2716"/>
                    <a:pt x="490" y="2495"/>
                    <a:pt x="640" y="2304"/>
                  </a:cubicBezTo>
                  <a:lnTo>
                    <a:pt x="40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6"/>
            <p:cNvSpPr/>
            <p:nvPr/>
          </p:nvSpPr>
          <p:spPr>
            <a:xfrm>
              <a:off x="2056250" y="1918725"/>
              <a:ext cx="16425" cy="86850"/>
            </a:xfrm>
            <a:custGeom>
              <a:rect b="b" l="l" r="r" t="t"/>
              <a:pathLst>
                <a:path extrusionOk="0" h="3474" w="657">
                  <a:moveTo>
                    <a:pt x="416" y="1"/>
                  </a:moveTo>
                  <a:cubicBezTo>
                    <a:pt x="246" y="354"/>
                    <a:pt x="108" y="754"/>
                    <a:pt x="1" y="1170"/>
                  </a:cubicBezTo>
                  <a:lnTo>
                    <a:pt x="241" y="3473"/>
                  </a:lnTo>
                  <a:cubicBezTo>
                    <a:pt x="348" y="3059"/>
                    <a:pt x="486" y="2659"/>
                    <a:pt x="656" y="2305"/>
                  </a:cubicBezTo>
                  <a:lnTo>
                    <a:pt x="416"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6"/>
            <p:cNvSpPr/>
            <p:nvPr/>
          </p:nvSpPr>
          <p:spPr>
            <a:xfrm>
              <a:off x="2049200" y="1947950"/>
              <a:ext cx="13075" cy="106800"/>
            </a:xfrm>
            <a:custGeom>
              <a:rect b="b" l="l" r="r" t="t"/>
              <a:pathLst>
                <a:path extrusionOk="0" h="4272" w="523">
                  <a:moveTo>
                    <a:pt x="283" y="1"/>
                  </a:moveTo>
                  <a:cubicBezTo>
                    <a:pt x="121" y="644"/>
                    <a:pt x="26" y="1304"/>
                    <a:pt x="0" y="1967"/>
                  </a:cubicBezTo>
                  <a:lnTo>
                    <a:pt x="241" y="4272"/>
                  </a:lnTo>
                  <a:cubicBezTo>
                    <a:pt x="266" y="3607"/>
                    <a:pt x="361" y="2948"/>
                    <a:pt x="523" y="2304"/>
                  </a:cubicBezTo>
                  <a:lnTo>
                    <a:pt x="28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6"/>
            <p:cNvSpPr/>
            <p:nvPr/>
          </p:nvSpPr>
          <p:spPr>
            <a:xfrm>
              <a:off x="2048825" y="1997100"/>
              <a:ext cx="6975" cy="80475"/>
            </a:xfrm>
            <a:custGeom>
              <a:rect b="b" l="l" r="r" t="t"/>
              <a:pathLst>
                <a:path extrusionOk="0" h="3219" w="279">
                  <a:moveTo>
                    <a:pt x="14" y="1"/>
                  </a:moveTo>
                  <a:cubicBezTo>
                    <a:pt x="1" y="306"/>
                    <a:pt x="9" y="611"/>
                    <a:pt x="38" y="915"/>
                  </a:cubicBezTo>
                  <a:lnTo>
                    <a:pt x="278" y="3218"/>
                  </a:lnTo>
                  <a:cubicBezTo>
                    <a:pt x="250" y="2914"/>
                    <a:pt x="241" y="2609"/>
                    <a:pt x="256" y="2304"/>
                  </a:cubicBezTo>
                  <a:lnTo>
                    <a:pt x="15"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6"/>
            <p:cNvSpPr/>
            <p:nvPr/>
          </p:nvSpPr>
          <p:spPr>
            <a:xfrm>
              <a:off x="1824775" y="1721050"/>
              <a:ext cx="533125" cy="527075"/>
            </a:xfrm>
            <a:custGeom>
              <a:rect b="b" l="l" r="r" t="t"/>
              <a:pathLst>
                <a:path extrusionOk="0" h="21083" w="21325">
                  <a:moveTo>
                    <a:pt x="11313" y="6570"/>
                  </a:moveTo>
                  <a:cubicBezTo>
                    <a:pt x="11620" y="6570"/>
                    <a:pt x="11961" y="6670"/>
                    <a:pt x="12337" y="6894"/>
                  </a:cubicBezTo>
                  <a:cubicBezTo>
                    <a:pt x="13479" y="7574"/>
                    <a:pt x="13438" y="9452"/>
                    <a:pt x="13316" y="10574"/>
                  </a:cubicBezTo>
                  <a:cubicBezTo>
                    <a:pt x="13196" y="11677"/>
                    <a:pt x="12888" y="13483"/>
                    <a:pt x="11632" y="13898"/>
                  </a:cubicBezTo>
                  <a:cubicBezTo>
                    <a:pt x="11516" y="13937"/>
                    <a:pt x="11399" y="13964"/>
                    <a:pt x="11279" y="13978"/>
                  </a:cubicBezTo>
                  <a:cubicBezTo>
                    <a:pt x="11084" y="14093"/>
                    <a:pt x="10895" y="14145"/>
                    <a:pt x="10713" y="14145"/>
                  </a:cubicBezTo>
                  <a:cubicBezTo>
                    <a:pt x="10712" y="14145"/>
                    <a:pt x="10712" y="14145"/>
                    <a:pt x="10711" y="14145"/>
                  </a:cubicBezTo>
                  <a:cubicBezTo>
                    <a:pt x="9924" y="14145"/>
                    <a:pt x="9281" y="13194"/>
                    <a:pt x="9072" y="12388"/>
                  </a:cubicBezTo>
                  <a:cubicBezTo>
                    <a:pt x="8713" y="10984"/>
                    <a:pt x="9272" y="6572"/>
                    <a:pt x="11313" y="6570"/>
                  </a:cubicBezTo>
                  <a:close/>
                  <a:moveTo>
                    <a:pt x="11038" y="0"/>
                  </a:moveTo>
                  <a:cubicBezTo>
                    <a:pt x="11036" y="0"/>
                    <a:pt x="11034" y="0"/>
                    <a:pt x="11031" y="0"/>
                  </a:cubicBezTo>
                  <a:cubicBezTo>
                    <a:pt x="9858" y="1"/>
                    <a:pt x="8713" y="257"/>
                    <a:pt x="7705" y="819"/>
                  </a:cubicBezTo>
                  <a:cubicBezTo>
                    <a:pt x="617" y="3484"/>
                    <a:pt x="1" y="16622"/>
                    <a:pt x="7211" y="20246"/>
                  </a:cubicBezTo>
                  <a:cubicBezTo>
                    <a:pt x="8355" y="20822"/>
                    <a:pt x="9570" y="21082"/>
                    <a:pt x="10779" y="21082"/>
                  </a:cubicBezTo>
                  <a:cubicBezTo>
                    <a:pt x="10782" y="21082"/>
                    <a:pt x="10785" y="21082"/>
                    <a:pt x="10787" y="21082"/>
                  </a:cubicBezTo>
                  <a:cubicBezTo>
                    <a:pt x="13820" y="21080"/>
                    <a:pt x="16818" y="19427"/>
                    <a:pt x="18586" y="16928"/>
                  </a:cubicBezTo>
                  <a:cubicBezTo>
                    <a:pt x="21324" y="13053"/>
                    <a:pt x="21235" y="7304"/>
                    <a:pt x="18358" y="3546"/>
                  </a:cubicBezTo>
                  <a:cubicBezTo>
                    <a:pt x="16726" y="1412"/>
                    <a:pt x="13805" y="0"/>
                    <a:pt x="11038"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6"/>
            <p:cNvSpPr/>
            <p:nvPr/>
          </p:nvSpPr>
          <p:spPr>
            <a:xfrm>
              <a:off x="1878800" y="1949400"/>
              <a:ext cx="471950" cy="356350"/>
            </a:xfrm>
            <a:custGeom>
              <a:rect b="b" l="l" r="r" t="t"/>
              <a:pathLst>
                <a:path extrusionOk="0" h="14254" w="18878">
                  <a:moveTo>
                    <a:pt x="18353" y="0"/>
                  </a:moveTo>
                  <a:lnTo>
                    <a:pt x="18353" y="2"/>
                  </a:lnTo>
                  <a:lnTo>
                    <a:pt x="18353" y="2"/>
                  </a:lnTo>
                  <a:cubicBezTo>
                    <a:pt x="18353" y="2"/>
                    <a:pt x="18353" y="1"/>
                    <a:pt x="18353" y="0"/>
                  </a:cubicBezTo>
                  <a:close/>
                  <a:moveTo>
                    <a:pt x="0" y="2937"/>
                  </a:moveTo>
                  <a:cubicBezTo>
                    <a:pt x="1" y="2939"/>
                    <a:pt x="1" y="2942"/>
                    <a:pt x="1" y="2944"/>
                  </a:cubicBezTo>
                  <a:lnTo>
                    <a:pt x="1" y="2944"/>
                  </a:lnTo>
                  <a:lnTo>
                    <a:pt x="0" y="2937"/>
                  </a:lnTo>
                  <a:close/>
                  <a:moveTo>
                    <a:pt x="18353" y="2"/>
                  </a:moveTo>
                  <a:cubicBezTo>
                    <a:pt x="18637" y="2731"/>
                    <a:pt x="17995" y="5570"/>
                    <a:pt x="16425" y="7794"/>
                  </a:cubicBezTo>
                  <a:cubicBezTo>
                    <a:pt x="14657" y="10293"/>
                    <a:pt x="11660" y="11945"/>
                    <a:pt x="8626" y="11948"/>
                  </a:cubicBezTo>
                  <a:cubicBezTo>
                    <a:pt x="8624" y="11948"/>
                    <a:pt x="8621" y="11948"/>
                    <a:pt x="8618" y="11948"/>
                  </a:cubicBezTo>
                  <a:cubicBezTo>
                    <a:pt x="7409" y="11948"/>
                    <a:pt x="6194" y="11688"/>
                    <a:pt x="5050" y="11112"/>
                  </a:cubicBezTo>
                  <a:cubicBezTo>
                    <a:pt x="2007" y="9583"/>
                    <a:pt x="358" y="6360"/>
                    <a:pt x="1" y="2944"/>
                  </a:cubicBezTo>
                  <a:lnTo>
                    <a:pt x="1" y="2944"/>
                  </a:lnTo>
                  <a:lnTo>
                    <a:pt x="241" y="5240"/>
                  </a:lnTo>
                  <a:cubicBezTo>
                    <a:pt x="596" y="8659"/>
                    <a:pt x="2245" y="11886"/>
                    <a:pt x="5290" y="13417"/>
                  </a:cubicBezTo>
                  <a:cubicBezTo>
                    <a:pt x="6434" y="13991"/>
                    <a:pt x="7649" y="14253"/>
                    <a:pt x="8858" y="14253"/>
                  </a:cubicBezTo>
                  <a:cubicBezTo>
                    <a:pt x="8861" y="14253"/>
                    <a:pt x="8864" y="14253"/>
                    <a:pt x="8867" y="14253"/>
                  </a:cubicBezTo>
                  <a:cubicBezTo>
                    <a:pt x="11899" y="14250"/>
                    <a:pt x="14896" y="12597"/>
                    <a:pt x="16665" y="10098"/>
                  </a:cubicBezTo>
                  <a:cubicBezTo>
                    <a:pt x="18237" y="7874"/>
                    <a:pt x="18877" y="5033"/>
                    <a:pt x="18593" y="2305"/>
                  </a:cubicBezTo>
                  <a:lnTo>
                    <a:pt x="18353" y="2"/>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6"/>
            <p:cNvSpPr/>
            <p:nvPr/>
          </p:nvSpPr>
          <p:spPr>
            <a:xfrm>
              <a:off x="2337600" y="1949400"/>
              <a:ext cx="7975" cy="100550"/>
            </a:xfrm>
            <a:custGeom>
              <a:rect b="b" l="l" r="r" t="t"/>
              <a:pathLst>
                <a:path extrusionOk="0" h="4022" w="319">
                  <a:moveTo>
                    <a:pt x="1" y="0"/>
                  </a:moveTo>
                  <a:lnTo>
                    <a:pt x="3" y="24"/>
                  </a:lnTo>
                  <a:lnTo>
                    <a:pt x="3" y="24"/>
                  </a:lnTo>
                  <a:cubicBezTo>
                    <a:pt x="2" y="16"/>
                    <a:pt x="1" y="8"/>
                    <a:pt x="1" y="0"/>
                  </a:cubicBezTo>
                  <a:close/>
                  <a:moveTo>
                    <a:pt x="3" y="24"/>
                  </a:moveTo>
                  <a:cubicBezTo>
                    <a:pt x="61" y="587"/>
                    <a:pt x="78" y="1153"/>
                    <a:pt x="58" y="1716"/>
                  </a:cubicBezTo>
                  <a:lnTo>
                    <a:pt x="298" y="4021"/>
                  </a:lnTo>
                  <a:cubicBezTo>
                    <a:pt x="319" y="3448"/>
                    <a:pt x="301" y="2876"/>
                    <a:pt x="241" y="2305"/>
                  </a:cubicBezTo>
                  <a:lnTo>
                    <a:pt x="3" y="2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6"/>
            <p:cNvSpPr/>
            <p:nvPr/>
          </p:nvSpPr>
          <p:spPr>
            <a:xfrm>
              <a:off x="2329850" y="1992300"/>
              <a:ext cx="15225" cy="121000"/>
            </a:xfrm>
            <a:custGeom>
              <a:rect b="b" l="l" r="r" t="t"/>
              <a:pathLst>
                <a:path extrusionOk="0" h="4840" w="609">
                  <a:moveTo>
                    <a:pt x="368" y="0"/>
                  </a:moveTo>
                  <a:lnTo>
                    <a:pt x="367" y="2"/>
                  </a:lnTo>
                  <a:cubicBezTo>
                    <a:pt x="336" y="857"/>
                    <a:pt x="213" y="1706"/>
                    <a:pt x="1" y="2536"/>
                  </a:cubicBezTo>
                  <a:lnTo>
                    <a:pt x="241" y="4840"/>
                  </a:lnTo>
                  <a:cubicBezTo>
                    <a:pt x="454" y="4011"/>
                    <a:pt x="576" y="3160"/>
                    <a:pt x="608" y="2305"/>
                  </a:cubicBezTo>
                  <a:lnTo>
                    <a:pt x="36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6"/>
            <p:cNvSpPr/>
            <p:nvPr/>
          </p:nvSpPr>
          <p:spPr>
            <a:xfrm>
              <a:off x="2310975" y="2055650"/>
              <a:ext cx="24950" cy="109500"/>
            </a:xfrm>
            <a:custGeom>
              <a:rect b="b" l="l" r="r" t="t"/>
              <a:pathLst>
                <a:path extrusionOk="0" h="4380" w="998">
                  <a:moveTo>
                    <a:pt x="757" y="1"/>
                  </a:moveTo>
                  <a:cubicBezTo>
                    <a:pt x="574" y="715"/>
                    <a:pt x="321" y="1411"/>
                    <a:pt x="0" y="2076"/>
                  </a:cubicBezTo>
                  <a:lnTo>
                    <a:pt x="240" y="4380"/>
                  </a:lnTo>
                  <a:cubicBezTo>
                    <a:pt x="561" y="3714"/>
                    <a:pt x="815" y="3020"/>
                    <a:pt x="997" y="2304"/>
                  </a:cubicBezTo>
                  <a:lnTo>
                    <a:pt x="757"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6"/>
            <p:cNvSpPr/>
            <p:nvPr/>
          </p:nvSpPr>
          <p:spPr>
            <a:xfrm>
              <a:off x="2281975" y="2107550"/>
              <a:ext cx="35050" cy="104300"/>
            </a:xfrm>
            <a:custGeom>
              <a:rect b="b" l="l" r="r" t="t"/>
              <a:pathLst>
                <a:path extrusionOk="0" h="4172" w="1402">
                  <a:moveTo>
                    <a:pt x="1161" y="0"/>
                  </a:moveTo>
                  <a:cubicBezTo>
                    <a:pt x="915" y="512"/>
                    <a:pt x="626" y="1003"/>
                    <a:pt x="298" y="1467"/>
                  </a:cubicBezTo>
                  <a:cubicBezTo>
                    <a:pt x="202" y="1604"/>
                    <a:pt x="102" y="1736"/>
                    <a:pt x="0" y="1867"/>
                  </a:cubicBezTo>
                  <a:lnTo>
                    <a:pt x="240" y="4171"/>
                  </a:lnTo>
                  <a:cubicBezTo>
                    <a:pt x="342" y="4041"/>
                    <a:pt x="442" y="3907"/>
                    <a:pt x="538" y="3772"/>
                  </a:cubicBezTo>
                  <a:cubicBezTo>
                    <a:pt x="866" y="3307"/>
                    <a:pt x="1155" y="2817"/>
                    <a:pt x="1402" y="2304"/>
                  </a:cubicBezTo>
                  <a:lnTo>
                    <a:pt x="116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6"/>
            <p:cNvSpPr/>
            <p:nvPr/>
          </p:nvSpPr>
          <p:spPr>
            <a:xfrm>
              <a:off x="1878800" y="2022800"/>
              <a:ext cx="409175" cy="282950"/>
            </a:xfrm>
            <a:custGeom>
              <a:rect b="b" l="l" r="r" t="t"/>
              <a:pathLst>
                <a:path extrusionOk="0" h="11318" w="16367">
                  <a:moveTo>
                    <a:pt x="0" y="1"/>
                  </a:moveTo>
                  <a:cubicBezTo>
                    <a:pt x="1" y="3"/>
                    <a:pt x="1" y="6"/>
                    <a:pt x="1" y="8"/>
                  </a:cubicBezTo>
                  <a:lnTo>
                    <a:pt x="1" y="8"/>
                  </a:lnTo>
                  <a:lnTo>
                    <a:pt x="0" y="1"/>
                  </a:lnTo>
                  <a:close/>
                  <a:moveTo>
                    <a:pt x="1" y="8"/>
                  </a:moveTo>
                  <a:lnTo>
                    <a:pt x="241" y="2304"/>
                  </a:lnTo>
                  <a:cubicBezTo>
                    <a:pt x="596" y="5723"/>
                    <a:pt x="2245" y="8950"/>
                    <a:pt x="5290" y="10481"/>
                  </a:cubicBezTo>
                  <a:cubicBezTo>
                    <a:pt x="6434" y="11055"/>
                    <a:pt x="7649" y="11317"/>
                    <a:pt x="8858" y="11317"/>
                  </a:cubicBezTo>
                  <a:cubicBezTo>
                    <a:pt x="8861" y="11317"/>
                    <a:pt x="8864" y="11317"/>
                    <a:pt x="8867" y="11317"/>
                  </a:cubicBezTo>
                  <a:cubicBezTo>
                    <a:pt x="11735" y="11314"/>
                    <a:pt x="14572" y="9836"/>
                    <a:pt x="16366" y="7561"/>
                  </a:cubicBezTo>
                  <a:lnTo>
                    <a:pt x="16126" y="5257"/>
                  </a:lnTo>
                  <a:cubicBezTo>
                    <a:pt x="14331" y="7531"/>
                    <a:pt x="11495" y="9010"/>
                    <a:pt x="8626" y="9012"/>
                  </a:cubicBezTo>
                  <a:cubicBezTo>
                    <a:pt x="8624" y="9012"/>
                    <a:pt x="8621" y="9012"/>
                    <a:pt x="8618" y="9012"/>
                  </a:cubicBezTo>
                  <a:cubicBezTo>
                    <a:pt x="7409" y="9012"/>
                    <a:pt x="6194" y="8752"/>
                    <a:pt x="5050" y="8176"/>
                  </a:cubicBezTo>
                  <a:cubicBezTo>
                    <a:pt x="2007" y="6647"/>
                    <a:pt x="358" y="3424"/>
                    <a:pt x="1" y="8"/>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6"/>
            <p:cNvSpPr/>
            <p:nvPr/>
          </p:nvSpPr>
          <p:spPr>
            <a:xfrm>
              <a:off x="1916700" y="1768950"/>
              <a:ext cx="382425" cy="464300"/>
            </a:xfrm>
            <a:custGeom>
              <a:rect b="b" l="l" r="r" t="t"/>
              <a:pathLst>
                <a:path extrusionOk="0" h="18572" w="15297">
                  <a:moveTo>
                    <a:pt x="7467" y="1840"/>
                  </a:moveTo>
                  <a:cubicBezTo>
                    <a:pt x="9622" y="1840"/>
                    <a:pt x="11477" y="3705"/>
                    <a:pt x="12178" y="5788"/>
                  </a:cubicBezTo>
                  <a:cubicBezTo>
                    <a:pt x="13193" y="8805"/>
                    <a:pt x="12859" y="13602"/>
                    <a:pt x="9732" y="15293"/>
                  </a:cubicBezTo>
                  <a:cubicBezTo>
                    <a:pt x="9055" y="15659"/>
                    <a:pt x="8407" y="15825"/>
                    <a:pt x="7796" y="15825"/>
                  </a:cubicBezTo>
                  <a:cubicBezTo>
                    <a:pt x="3551" y="15825"/>
                    <a:pt x="1155" y="7815"/>
                    <a:pt x="3831" y="3751"/>
                  </a:cubicBezTo>
                  <a:cubicBezTo>
                    <a:pt x="5041" y="2389"/>
                    <a:pt x="6298" y="1840"/>
                    <a:pt x="7467" y="1840"/>
                  </a:cubicBezTo>
                  <a:close/>
                  <a:moveTo>
                    <a:pt x="10258" y="1"/>
                  </a:moveTo>
                  <a:cubicBezTo>
                    <a:pt x="9800" y="1"/>
                    <a:pt x="9360" y="403"/>
                    <a:pt x="9382" y="877"/>
                  </a:cubicBezTo>
                  <a:cubicBezTo>
                    <a:pt x="9384" y="935"/>
                    <a:pt x="9392" y="994"/>
                    <a:pt x="9406" y="1052"/>
                  </a:cubicBezTo>
                  <a:cubicBezTo>
                    <a:pt x="8740" y="804"/>
                    <a:pt x="8040" y="669"/>
                    <a:pt x="7354" y="669"/>
                  </a:cubicBezTo>
                  <a:cubicBezTo>
                    <a:pt x="6918" y="669"/>
                    <a:pt x="6487" y="723"/>
                    <a:pt x="6075" y="838"/>
                  </a:cubicBezTo>
                  <a:cubicBezTo>
                    <a:pt x="6063" y="764"/>
                    <a:pt x="6044" y="692"/>
                    <a:pt x="6015" y="623"/>
                  </a:cubicBezTo>
                  <a:cubicBezTo>
                    <a:pt x="5938" y="442"/>
                    <a:pt x="5813" y="286"/>
                    <a:pt x="5640" y="185"/>
                  </a:cubicBezTo>
                  <a:cubicBezTo>
                    <a:pt x="5495" y="100"/>
                    <a:pt x="5345" y="69"/>
                    <a:pt x="5190" y="69"/>
                  </a:cubicBezTo>
                  <a:cubicBezTo>
                    <a:pt x="5106" y="69"/>
                    <a:pt x="5020" y="78"/>
                    <a:pt x="4933" y="92"/>
                  </a:cubicBezTo>
                  <a:lnTo>
                    <a:pt x="4864" y="103"/>
                  </a:lnTo>
                  <a:cubicBezTo>
                    <a:pt x="4618" y="141"/>
                    <a:pt x="4342" y="418"/>
                    <a:pt x="4304" y="664"/>
                  </a:cubicBezTo>
                  <a:cubicBezTo>
                    <a:pt x="4300" y="687"/>
                    <a:pt x="4296" y="710"/>
                    <a:pt x="4293" y="732"/>
                  </a:cubicBezTo>
                  <a:cubicBezTo>
                    <a:pt x="4258" y="952"/>
                    <a:pt x="4253" y="1126"/>
                    <a:pt x="4338" y="1331"/>
                  </a:cubicBezTo>
                  <a:cubicBezTo>
                    <a:pt x="4386" y="1443"/>
                    <a:pt x="4456" y="1547"/>
                    <a:pt x="4544" y="1633"/>
                  </a:cubicBezTo>
                  <a:cubicBezTo>
                    <a:pt x="4396" y="1756"/>
                    <a:pt x="4258" y="1888"/>
                    <a:pt x="4129" y="2031"/>
                  </a:cubicBezTo>
                  <a:cubicBezTo>
                    <a:pt x="3577" y="2415"/>
                    <a:pt x="3119" y="2908"/>
                    <a:pt x="2747" y="3476"/>
                  </a:cubicBezTo>
                  <a:cubicBezTo>
                    <a:pt x="2651" y="3382"/>
                    <a:pt x="2538" y="3307"/>
                    <a:pt x="2413" y="3256"/>
                  </a:cubicBezTo>
                  <a:cubicBezTo>
                    <a:pt x="2268" y="3194"/>
                    <a:pt x="2135" y="3171"/>
                    <a:pt x="1997" y="3171"/>
                  </a:cubicBezTo>
                  <a:cubicBezTo>
                    <a:pt x="1899" y="3171"/>
                    <a:pt x="1798" y="3182"/>
                    <a:pt x="1688" y="3199"/>
                  </a:cubicBezTo>
                  <a:lnTo>
                    <a:pt x="1647" y="3207"/>
                  </a:lnTo>
                  <a:cubicBezTo>
                    <a:pt x="1325" y="3256"/>
                    <a:pt x="1064" y="3551"/>
                    <a:pt x="947" y="3832"/>
                  </a:cubicBezTo>
                  <a:cubicBezTo>
                    <a:pt x="808" y="4159"/>
                    <a:pt x="837" y="4482"/>
                    <a:pt x="1001" y="4794"/>
                  </a:cubicBezTo>
                  <a:lnTo>
                    <a:pt x="1022" y="4836"/>
                  </a:lnTo>
                  <a:cubicBezTo>
                    <a:pt x="1182" y="5143"/>
                    <a:pt x="1546" y="5348"/>
                    <a:pt x="1889" y="5382"/>
                  </a:cubicBezTo>
                  <a:cubicBezTo>
                    <a:pt x="1600" y="6382"/>
                    <a:pt x="1482" y="7482"/>
                    <a:pt x="1528" y="8595"/>
                  </a:cubicBezTo>
                  <a:cubicBezTo>
                    <a:pt x="1404" y="8464"/>
                    <a:pt x="1228" y="8376"/>
                    <a:pt x="993" y="8376"/>
                  </a:cubicBezTo>
                  <a:cubicBezTo>
                    <a:pt x="2" y="8376"/>
                    <a:pt x="0" y="9916"/>
                    <a:pt x="993" y="9916"/>
                  </a:cubicBezTo>
                  <a:cubicBezTo>
                    <a:pt x="1288" y="9916"/>
                    <a:pt x="1492" y="9779"/>
                    <a:pt x="1612" y="9587"/>
                  </a:cubicBezTo>
                  <a:cubicBezTo>
                    <a:pt x="1746" y="10657"/>
                    <a:pt x="2025" y="11714"/>
                    <a:pt x="2437" y="12675"/>
                  </a:cubicBezTo>
                  <a:cubicBezTo>
                    <a:pt x="2357" y="12648"/>
                    <a:pt x="2273" y="12635"/>
                    <a:pt x="2188" y="12635"/>
                  </a:cubicBezTo>
                  <a:cubicBezTo>
                    <a:pt x="1165" y="12635"/>
                    <a:pt x="1164" y="14224"/>
                    <a:pt x="2188" y="14224"/>
                  </a:cubicBezTo>
                  <a:cubicBezTo>
                    <a:pt x="2602" y="14224"/>
                    <a:pt x="2844" y="13963"/>
                    <a:pt x="2923" y="13653"/>
                  </a:cubicBezTo>
                  <a:cubicBezTo>
                    <a:pt x="3285" y="14288"/>
                    <a:pt x="3715" y="14857"/>
                    <a:pt x="4204" y="15337"/>
                  </a:cubicBezTo>
                  <a:cubicBezTo>
                    <a:pt x="3958" y="15383"/>
                    <a:pt x="3729" y="15520"/>
                    <a:pt x="3594" y="15759"/>
                  </a:cubicBezTo>
                  <a:lnTo>
                    <a:pt x="3552" y="15835"/>
                  </a:lnTo>
                  <a:cubicBezTo>
                    <a:pt x="3194" y="16465"/>
                    <a:pt x="3645" y="17276"/>
                    <a:pt x="4379" y="17276"/>
                  </a:cubicBezTo>
                  <a:cubicBezTo>
                    <a:pt x="4974" y="17276"/>
                    <a:pt x="5383" y="16743"/>
                    <a:pt x="5326" y="16205"/>
                  </a:cubicBezTo>
                  <a:lnTo>
                    <a:pt x="5326" y="16205"/>
                  </a:lnTo>
                  <a:cubicBezTo>
                    <a:pt x="5421" y="16260"/>
                    <a:pt x="5517" y="16316"/>
                    <a:pt x="5615" y="16367"/>
                  </a:cubicBezTo>
                  <a:cubicBezTo>
                    <a:pt x="6117" y="16621"/>
                    <a:pt x="6656" y="16795"/>
                    <a:pt x="7214" y="16882"/>
                  </a:cubicBezTo>
                  <a:cubicBezTo>
                    <a:pt x="7104" y="17054"/>
                    <a:pt x="7065" y="17224"/>
                    <a:pt x="7038" y="17444"/>
                  </a:cubicBezTo>
                  <a:cubicBezTo>
                    <a:pt x="7037" y="17455"/>
                    <a:pt x="7036" y="17466"/>
                    <a:pt x="7035" y="17475"/>
                  </a:cubicBezTo>
                  <a:cubicBezTo>
                    <a:pt x="7048" y="17574"/>
                    <a:pt x="7060" y="17671"/>
                    <a:pt x="7073" y="17770"/>
                  </a:cubicBezTo>
                  <a:cubicBezTo>
                    <a:pt x="7106" y="17909"/>
                    <a:pt x="7174" y="18039"/>
                    <a:pt x="7271" y="18144"/>
                  </a:cubicBezTo>
                  <a:cubicBezTo>
                    <a:pt x="7385" y="18296"/>
                    <a:pt x="7538" y="18412"/>
                    <a:pt x="7712" y="18484"/>
                  </a:cubicBezTo>
                  <a:cubicBezTo>
                    <a:pt x="7851" y="18543"/>
                    <a:pt x="7996" y="18572"/>
                    <a:pt x="8140" y="18572"/>
                  </a:cubicBezTo>
                  <a:cubicBezTo>
                    <a:pt x="8471" y="18572"/>
                    <a:pt x="8793" y="18421"/>
                    <a:pt x="9003" y="18144"/>
                  </a:cubicBezTo>
                  <a:cubicBezTo>
                    <a:pt x="9272" y="17796"/>
                    <a:pt x="9317" y="17306"/>
                    <a:pt x="9090" y="16919"/>
                  </a:cubicBezTo>
                  <a:cubicBezTo>
                    <a:pt x="9067" y="16883"/>
                    <a:pt x="9043" y="16848"/>
                    <a:pt x="9016" y="16816"/>
                  </a:cubicBezTo>
                  <a:cubicBezTo>
                    <a:pt x="9986" y="16598"/>
                    <a:pt x="10883" y="16099"/>
                    <a:pt x="11626" y="15389"/>
                  </a:cubicBezTo>
                  <a:cubicBezTo>
                    <a:pt x="11753" y="15803"/>
                    <a:pt x="12112" y="16119"/>
                    <a:pt x="12575" y="16119"/>
                  </a:cubicBezTo>
                  <a:cubicBezTo>
                    <a:pt x="13098" y="16119"/>
                    <a:pt x="13597" y="15659"/>
                    <a:pt x="13573" y="15120"/>
                  </a:cubicBezTo>
                  <a:cubicBezTo>
                    <a:pt x="13551" y="14605"/>
                    <a:pt x="13171" y="14169"/>
                    <a:pt x="12651" y="14129"/>
                  </a:cubicBezTo>
                  <a:cubicBezTo>
                    <a:pt x="12865" y="13786"/>
                    <a:pt x="13048" y="13423"/>
                    <a:pt x="13200" y="13046"/>
                  </a:cubicBezTo>
                  <a:cubicBezTo>
                    <a:pt x="13498" y="12302"/>
                    <a:pt x="13708" y="11490"/>
                    <a:pt x="13832" y="10648"/>
                  </a:cubicBezTo>
                  <a:cubicBezTo>
                    <a:pt x="13902" y="10898"/>
                    <a:pt x="14104" y="11106"/>
                    <a:pt x="14442" y="11106"/>
                  </a:cubicBezTo>
                  <a:cubicBezTo>
                    <a:pt x="15296" y="11105"/>
                    <a:pt x="15297" y="9778"/>
                    <a:pt x="14442" y="9778"/>
                  </a:cubicBezTo>
                  <a:cubicBezTo>
                    <a:pt x="14182" y="9778"/>
                    <a:pt x="14002" y="9901"/>
                    <a:pt x="13901" y="10072"/>
                  </a:cubicBezTo>
                  <a:cubicBezTo>
                    <a:pt x="14043" y="8575"/>
                    <a:pt x="13905" y="7015"/>
                    <a:pt x="13448" y="5597"/>
                  </a:cubicBezTo>
                  <a:lnTo>
                    <a:pt x="13448" y="5597"/>
                  </a:lnTo>
                  <a:cubicBezTo>
                    <a:pt x="13543" y="5630"/>
                    <a:pt x="13644" y="5647"/>
                    <a:pt x="13745" y="5647"/>
                  </a:cubicBezTo>
                  <a:cubicBezTo>
                    <a:pt x="14882" y="5647"/>
                    <a:pt x="14886" y="3878"/>
                    <a:pt x="13745" y="3878"/>
                  </a:cubicBezTo>
                  <a:cubicBezTo>
                    <a:pt x="13340" y="3878"/>
                    <a:pt x="13083" y="4103"/>
                    <a:pt x="12966" y="4388"/>
                  </a:cubicBezTo>
                  <a:cubicBezTo>
                    <a:pt x="12673" y="3790"/>
                    <a:pt x="12312" y="3234"/>
                    <a:pt x="11881" y="2739"/>
                  </a:cubicBezTo>
                  <a:cubicBezTo>
                    <a:pt x="11516" y="2324"/>
                    <a:pt x="11093" y="1962"/>
                    <a:pt x="10628" y="1663"/>
                  </a:cubicBezTo>
                  <a:cubicBezTo>
                    <a:pt x="10925" y="1519"/>
                    <a:pt x="11150" y="1218"/>
                    <a:pt x="11134" y="877"/>
                  </a:cubicBezTo>
                  <a:cubicBezTo>
                    <a:pt x="11114" y="402"/>
                    <a:pt x="10750" y="1"/>
                    <a:pt x="1025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6"/>
            <p:cNvSpPr/>
            <p:nvPr/>
          </p:nvSpPr>
          <p:spPr>
            <a:xfrm>
              <a:off x="2134325" y="2105575"/>
              <a:ext cx="30100" cy="28125"/>
            </a:xfrm>
            <a:custGeom>
              <a:rect b="b" l="l" r="r" t="t"/>
              <a:pathLst>
                <a:path extrusionOk="0" h="1125" w="1204">
                  <a:moveTo>
                    <a:pt x="641" y="0"/>
                  </a:moveTo>
                  <a:cubicBezTo>
                    <a:pt x="551" y="0"/>
                    <a:pt x="462" y="27"/>
                    <a:pt x="380" y="90"/>
                  </a:cubicBezTo>
                  <a:lnTo>
                    <a:pt x="310" y="143"/>
                  </a:lnTo>
                  <a:cubicBezTo>
                    <a:pt x="0" y="378"/>
                    <a:pt x="0" y="747"/>
                    <a:pt x="310" y="984"/>
                  </a:cubicBezTo>
                  <a:lnTo>
                    <a:pt x="380" y="1035"/>
                  </a:lnTo>
                  <a:cubicBezTo>
                    <a:pt x="462" y="1098"/>
                    <a:pt x="551" y="1125"/>
                    <a:pt x="641" y="1125"/>
                  </a:cubicBezTo>
                  <a:cubicBezTo>
                    <a:pt x="925" y="1125"/>
                    <a:pt x="1204" y="849"/>
                    <a:pt x="1204" y="563"/>
                  </a:cubicBezTo>
                  <a:cubicBezTo>
                    <a:pt x="1204" y="276"/>
                    <a:pt x="925" y="0"/>
                    <a:pt x="64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6"/>
            <p:cNvSpPr/>
            <p:nvPr/>
          </p:nvSpPr>
          <p:spPr>
            <a:xfrm>
              <a:off x="2184375" y="2012475"/>
              <a:ext cx="32300" cy="25075"/>
            </a:xfrm>
            <a:custGeom>
              <a:rect b="b" l="l" r="r" t="t"/>
              <a:pathLst>
                <a:path extrusionOk="0" h="1003" w="1292">
                  <a:moveTo>
                    <a:pt x="647" y="1"/>
                  </a:moveTo>
                  <a:cubicBezTo>
                    <a:pt x="2" y="1"/>
                    <a:pt x="1" y="1002"/>
                    <a:pt x="647" y="1002"/>
                  </a:cubicBezTo>
                  <a:cubicBezTo>
                    <a:pt x="1292" y="1002"/>
                    <a:pt x="1292" y="1"/>
                    <a:pt x="64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6"/>
            <p:cNvSpPr/>
            <p:nvPr/>
          </p:nvSpPr>
          <p:spPr>
            <a:xfrm>
              <a:off x="2172075" y="1900500"/>
              <a:ext cx="32000" cy="24825"/>
            </a:xfrm>
            <a:custGeom>
              <a:rect b="b" l="l" r="r" t="t"/>
              <a:pathLst>
                <a:path extrusionOk="0" h="993" w="1280">
                  <a:moveTo>
                    <a:pt x="640" y="1"/>
                  </a:moveTo>
                  <a:cubicBezTo>
                    <a:pt x="1" y="1"/>
                    <a:pt x="0" y="993"/>
                    <a:pt x="640" y="993"/>
                  </a:cubicBezTo>
                  <a:cubicBezTo>
                    <a:pt x="1279" y="993"/>
                    <a:pt x="1279" y="1"/>
                    <a:pt x="64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6"/>
            <p:cNvSpPr/>
            <p:nvPr/>
          </p:nvSpPr>
          <p:spPr>
            <a:xfrm>
              <a:off x="2096675" y="1842125"/>
              <a:ext cx="28400" cy="22050"/>
            </a:xfrm>
            <a:custGeom>
              <a:rect b="b" l="l" r="r" t="t"/>
              <a:pathLst>
                <a:path extrusionOk="0" h="882" w="1136">
                  <a:moveTo>
                    <a:pt x="568" y="1"/>
                  </a:moveTo>
                  <a:cubicBezTo>
                    <a:pt x="1" y="1"/>
                    <a:pt x="0" y="881"/>
                    <a:pt x="568" y="881"/>
                  </a:cubicBezTo>
                  <a:cubicBezTo>
                    <a:pt x="1135" y="881"/>
                    <a:pt x="1135" y="1"/>
                    <a:pt x="56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6"/>
            <p:cNvSpPr/>
            <p:nvPr/>
          </p:nvSpPr>
          <p:spPr>
            <a:xfrm>
              <a:off x="2019250" y="1895425"/>
              <a:ext cx="29125" cy="27100"/>
            </a:xfrm>
            <a:custGeom>
              <a:rect b="b" l="l" r="r" t="t"/>
              <a:pathLst>
                <a:path extrusionOk="0" h="1084" w="1165">
                  <a:moveTo>
                    <a:pt x="576" y="0"/>
                  </a:moveTo>
                  <a:cubicBezTo>
                    <a:pt x="440" y="0"/>
                    <a:pt x="304" y="49"/>
                    <a:pt x="222" y="146"/>
                  </a:cubicBezTo>
                  <a:lnTo>
                    <a:pt x="199" y="174"/>
                  </a:lnTo>
                  <a:cubicBezTo>
                    <a:pt x="59" y="342"/>
                    <a:pt x="1" y="547"/>
                    <a:pt x="90" y="756"/>
                  </a:cubicBezTo>
                  <a:cubicBezTo>
                    <a:pt x="166" y="937"/>
                    <a:pt x="353" y="1083"/>
                    <a:pt x="557" y="1083"/>
                  </a:cubicBezTo>
                  <a:cubicBezTo>
                    <a:pt x="563" y="1083"/>
                    <a:pt x="570" y="1083"/>
                    <a:pt x="576" y="1083"/>
                  </a:cubicBezTo>
                  <a:cubicBezTo>
                    <a:pt x="762" y="1075"/>
                    <a:pt x="940" y="983"/>
                    <a:pt x="1036" y="820"/>
                  </a:cubicBezTo>
                  <a:cubicBezTo>
                    <a:pt x="1165" y="600"/>
                    <a:pt x="1107" y="358"/>
                    <a:pt x="953" y="174"/>
                  </a:cubicBezTo>
                  <a:lnTo>
                    <a:pt x="931" y="146"/>
                  </a:lnTo>
                  <a:cubicBezTo>
                    <a:pt x="849" y="49"/>
                    <a:pt x="713" y="0"/>
                    <a:pt x="57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6"/>
            <p:cNvSpPr/>
            <p:nvPr/>
          </p:nvSpPr>
          <p:spPr>
            <a:xfrm>
              <a:off x="2004825" y="1981850"/>
              <a:ext cx="27800" cy="21550"/>
            </a:xfrm>
            <a:custGeom>
              <a:rect b="b" l="l" r="r" t="t"/>
              <a:pathLst>
                <a:path extrusionOk="0" h="862" w="1112">
                  <a:moveTo>
                    <a:pt x="555" y="1"/>
                  </a:moveTo>
                  <a:cubicBezTo>
                    <a:pt x="1" y="1"/>
                    <a:pt x="0" y="862"/>
                    <a:pt x="555" y="862"/>
                  </a:cubicBezTo>
                  <a:cubicBezTo>
                    <a:pt x="1111" y="862"/>
                    <a:pt x="1111" y="1"/>
                    <a:pt x="55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6"/>
            <p:cNvSpPr/>
            <p:nvPr/>
          </p:nvSpPr>
          <p:spPr>
            <a:xfrm>
              <a:off x="2043000" y="2092650"/>
              <a:ext cx="31125" cy="24100"/>
            </a:xfrm>
            <a:custGeom>
              <a:rect b="b" l="l" r="r" t="t"/>
              <a:pathLst>
                <a:path extrusionOk="0" h="964" w="1245">
                  <a:moveTo>
                    <a:pt x="623" y="0"/>
                  </a:moveTo>
                  <a:cubicBezTo>
                    <a:pt x="2" y="0"/>
                    <a:pt x="1" y="964"/>
                    <a:pt x="623" y="964"/>
                  </a:cubicBezTo>
                  <a:cubicBezTo>
                    <a:pt x="1244" y="964"/>
                    <a:pt x="1244" y="0"/>
                    <a:pt x="62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6"/>
            <p:cNvSpPr/>
            <p:nvPr/>
          </p:nvSpPr>
          <p:spPr>
            <a:xfrm>
              <a:off x="1916700" y="1760225"/>
              <a:ext cx="382425" cy="464275"/>
            </a:xfrm>
            <a:custGeom>
              <a:rect b="b" l="l" r="r" t="t"/>
              <a:pathLst>
                <a:path extrusionOk="0" h="18571" w="15297">
                  <a:moveTo>
                    <a:pt x="7467" y="1841"/>
                  </a:moveTo>
                  <a:cubicBezTo>
                    <a:pt x="9622" y="1841"/>
                    <a:pt x="11477" y="3706"/>
                    <a:pt x="12178" y="5788"/>
                  </a:cubicBezTo>
                  <a:cubicBezTo>
                    <a:pt x="13193" y="8804"/>
                    <a:pt x="12859" y="13603"/>
                    <a:pt x="9732" y="15294"/>
                  </a:cubicBezTo>
                  <a:cubicBezTo>
                    <a:pt x="9055" y="15660"/>
                    <a:pt x="8407" y="15826"/>
                    <a:pt x="7797" y="15826"/>
                  </a:cubicBezTo>
                  <a:cubicBezTo>
                    <a:pt x="3551" y="15826"/>
                    <a:pt x="1155" y="7814"/>
                    <a:pt x="3831" y="3751"/>
                  </a:cubicBezTo>
                  <a:cubicBezTo>
                    <a:pt x="5041" y="2390"/>
                    <a:pt x="6298" y="1841"/>
                    <a:pt x="7467" y="1841"/>
                  </a:cubicBezTo>
                  <a:close/>
                  <a:moveTo>
                    <a:pt x="10258" y="0"/>
                  </a:moveTo>
                  <a:cubicBezTo>
                    <a:pt x="9800" y="0"/>
                    <a:pt x="9360" y="404"/>
                    <a:pt x="9382" y="877"/>
                  </a:cubicBezTo>
                  <a:cubicBezTo>
                    <a:pt x="9384" y="936"/>
                    <a:pt x="9392" y="995"/>
                    <a:pt x="9406" y="1053"/>
                  </a:cubicBezTo>
                  <a:cubicBezTo>
                    <a:pt x="8740" y="804"/>
                    <a:pt x="8039" y="669"/>
                    <a:pt x="7352" y="669"/>
                  </a:cubicBezTo>
                  <a:cubicBezTo>
                    <a:pt x="6916" y="669"/>
                    <a:pt x="6487" y="723"/>
                    <a:pt x="6075" y="838"/>
                  </a:cubicBezTo>
                  <a:cubicBezTo>
                    <a:pt x="6063" y="764"/>
                    <a:pt x="6044" y="692"/>
                    <a:pt x="6015" y="624"/>
                  </a:cubicBezTo>
                  <a:cubicBezTo>
                    <a:pt x="5938" y="441"/>
                    <a:pt x="5813" y="285"/>
                    <a:pt x="5640" y="184"/>
                  </a:cubicBezTo>
                  <a:cubicBezTo>
                    <a:pt x="5495" y="100"/>
                    <a:pt x="5344" y="70"/>
                    <a:pt x="5188" y="70"/>
                  </a:cubicBezTo>
                  <a:cubicBezTo>
                    <a:pt x="5105" y="70"/>
                    <a:pt x="5020" y="78"/>
                    <a:pt x="4933" y="92"/>
                  </a:cubicBezTo>
                  <a:lnTo>
                    <a:pt x="4864" y="104"/>
                  </a:lnTo>
                  <a:cubicBezTo>
                    <a:pt x="4618" y="142"/>
                    <a:pt x="4342" y="418"/>
                    <a:pt x="4304" y="663"/>
                  </a:cubicBezTo>
                  <a:cubicBezTo>
                    <a:pt x="4300" y="686"/>
                    <a:pt x="4296" y="710"/>
                    <a:pt x="4293" y="733"/>
                  </a:cubicBezTo>
                  <a:cubicBezTo>
                    <a:pt x="4258" y="952"/>
                    <a:pt x="4253" y="1126"/>
                    <a:pt x="4338" y="1330"/>
                  </a:cubicBezTo>
                  <a:cubicBezTo>
                    <a:pt x="4386" y="1444"/>
                    <a:pt x="4456" y="1546"/>
                    <a:pt x="4544" y="1633"/>
                  </a:cubicBezTo>
                  <a:cubicBezTo>
                    <a:pt x="4396" y="1756"/>
                    <a:pt x="4258" y="1889"/>
                    <a:pt x="4129" y="2031"/>
                  </a:cubicBezTo>
                  <a:cubicBezTo>
                    <a:pt x="3577" y="2415"/>
                    <a:pt x="3119" y="2908"/>
                    <a:pt x="2747" y="3475"/>
                  </a:cubicBezTo>
                  <a:cubicBezTo>
                    <a:pt x="2651" y="3381"/>
                    <a:pt x="2538" y="3307"/>
                    <a:pt x="2413" y="3257"/>
                  </a:cubicBezTo>
                  <a:cubicBezTo>
                    <a:pt x="2268" y="3194"/>
                    <a:pt x="2135" y="3171"/>
                    <a:pt x="1996" y="3171"/>
                  </a:cubicBezTo>
                  <a:cubicBezTo>
                    <a:pt x="1898" y="3171"/>
                    <a:pt x="1798" y="3183"/>
                    <a:pt x="1688" y="3200"/>
                  </a:cubicBezTo>
                  <a:lnTo>
                    <a:pt x="1647" y="3206"/>
                  </a:lnTo>
                  <a:cubicBezTo>
                    <a:pt x="1325" y="3257"/>
                    <a:pt x="1064" y="3552"/>
                    <a:pt x="947" y="3833"/>
                  </a:cubicBezTo>
                  <a:cubicBezTo>
                    <a:pt x="808" y="4159"/>
                    <a:pt x="837" y="4483"/>
                    <a:pt x="1001" y="4795"/>
                  </a:cubicBezTo>
                  <a:lnTo>
                    <a:pt x="1022" y="4836"/>
                  </a:lnTo>
                  <a:cubicBezTo>
                    <a:pt x="1182" y="5143"/>
                    <a:pt x="1546" y="5349"/>
                    <a:pt x="1889" y="5381"/>
                  </a:cubicBezTo>
                  <a:cubicBezTo>
                    <a:pt x="1600" y="6383"/>
                    <a:pt x="1482" y="7483"/>
                    <a:pt x="1528" y="8594"/>
                  </a:cubicBezTo>
                  <a:cubicBezTo>
                    <a:pt x="1404" y="8463"/>
                    <a:pt x="1228" y="8375"/>
                    <a:pt x="993" y="8375"/>
                  </a:cubicBezTo>
                  <a:cubicBezTo>
                    <a:pt x="2" y="8375"/>
                    <a:pt x="0" y="9915"/>
                    <a:pt x="993" y="9915"/>
                  </a:cubicBezTo>
                  <a:cubicBezTo>
                    <a:pt x="1288" y="9915"/>
                    <a:pt x="1492" y="9778"/>
                    <a:pt x="1612" y="9587"/>
                  </a:cubicBezTo>
                  <a:cubicBezTo>
                    <a:pt x="1746" y="10658"/>
                    <a:pt x="2025" y="11713"/>
                    <a:pt x="2437" y="12675"/>
                  </a:cubicBezTo>
                  <a:cubicBezTo>
                    <a:pt x="2357" y="12649"/>
                    <a:pt x="2273" y="12636"/>
                    <a:pt x="2188" y="12634"/>
                  </a:cubicBezTo>
                  <a:cubicBezTo>
                    <a:pt x="1165" y="12634"/>
                    <a:pt x="1164" y="14225"/>
                    <a:pt x="2188" y="14225"/>
                  </a:cubicBezTo>
                  <a:cubicBezTo>
                    <a:pt x="2602" y="14225"/>
                    <a:pt x="2844" y="13964"/>
                    <a:pt x="2923" y="13654"/>
                  </a:cubicBezTo>
                  <a:cubicBezTo>
                    <a:pt x="3285" y="14288"/>
                    <a:pt x="3715" y="14858"/>
                    <a:pt x="4204" y="15338"/>
                  </a:cubicBezTo>
                  <a:cubicBezTo>
                    <a:pt x="3958" y="15382"/>
                    <a:pt x="3729" y="15521"/>
                    <a:pt x="3594" y="15760"/>
                  </a:cubicBezTo>
                  <a:lnTo>
                    <a:pt x="3552" y="15834"/>
                  </a:lnTo>
                  <a:cubicBezTo>
                    <a:pt x="3194" y="16465"/>
                    <a:pt x="3645" y="17275"/>
                    <a:pt x="4379" y="17275"/>
                  </a:cubicBezTo>
                  <a:cubicBezTo>
                    <a:pt x="4974" y="17275"/>
                    <a:pt x="5383" y="16742"/>
                    <a:pt x="5326" y="16204"/>
                  </a:cubicBezTo>
                  <a:lnTo>
                    <a:pt x="5326" y="16204"/>
                  </a:lnTo>
                  <a:cubicBezTo>
                    <a:pt x="5421" y="16259"/>
                    <a:pt x="5517" y="16316"/>
                    <a:pt x="5615" y="16366"/>
                  </a:cubicBezTo>
                  <a:cubicBezTo>
                    <a:pt x="6117" y="16621"/>
                    <a:pt x="6656" y="16794"/>
                    <a:pt x="7212" y="16879"/>
                  </a:cubicBezTo>
                  <a:cubicBezTo>
                    <a:pt x="7103" y="17052"/>
                    <a:pt x="7065" y="17223"/>
                    <a:pt x="7037" y="17442"/>
                  </a:cubicBezTo>
                  <a:cubicBezTo>
                    <a:pt x="7036" y="17453"/>
                    <a:pt x="7035" y="17463"/>
                    <a:pt x="7034" y="17474"/>
                  </a:cubicBezTo>
                  <a:cubicBezTo>
                    <a:pt x="7047" y="17572"/>
                    <a:pt x="7060" y="17669"/>
                    <a:pt x="7073" y="17767"/>
                  </a:cubicBezTo>
                  <a:cubicBezTo>
                    <a:pt x="7106" y="17907"/>
                    <a:pt x="7173" y="18037"/>
                    <a:pt x="7270" y="18143"/>
                  </a:cubicBezTo>
                  <a:cubicBezTo>
                    <a:pt x="7384" y="18293"/>
                    <a:pt x="7537" y="18410"/>
                    <a:pt x="7712" y="18482"/>
                  </a:cubicBezTo>
                  <a:cubicBezTo>
                    <a:pt x="7850" y="18542"/>
                    <a:pt x="7996" y="18570"/>
                    <a:pt x="8139" y="18570"/>
                  </a:cubicBezTo>
                  <a:cubicBezTo>
                    <a:pt x="8470" y="18570"/>
                    <a:pt x="8793" y="18419"/>
                    <a:pt x="9003" y="18143"/>
                  </a:cubicBezTo>
                  <a:cubicBezTo>
                    <a:pt x="9272" y="17794"/>
                    <a:pt x="9316" y="17304"/>
                    <a:pt x="9089" y="16917"/>
                  </a:cubicBezTo>
                  <a:cubicBezTo>
                    <a:pt x="9067" y="16881"/>
                    <a:pt x="9042" y="16847"/>
                    <a:pt x="9015" y="16814"/>
                  </a:cubicBezTo>
                  <a:cubicBezTo>
                    <a:pt x="9986" y="16597"/>
                    <a:pt x="10882" y="16097"/>
                    <a:pt x="11626" y="15387"/>
                  </a:cubicBezTo>
                  <a:cubicBezTo>
                    <a:pt x="11751" y="15802"/>
                    <a:pt x="12112" y="16118"/>
                    <a:pt x="12574" y="16118"/>
                  </a:cubicBezTo>
                  <a:cubicBezTo>
                    <a:pt x="13097" y="16118"/>
                    <a:pt x="13597" y="15658"/>
                    <a:pt x="13573" y="15118"/>
                  </a:cubicBezTo>
                  <a:cubicBezTo>
                    <a:pt x="13551" y="14603"/>
                    <a:pt x="13170" y="14167"/>
                    <a:pt x="12650" y="14127"/>
                  </a:cubicBezTo>
                  <a:cubicBezTo>
                    <a:pt x="12865" y="13784"/>
                    <a:pt x="13048" y="13421"/>
                    <a:pt x="13199" y="13044"/>
                  </a:cubicBezTo>
                  <a:cubicBezTo>
                    <a:pt x="13496" y="12301"/>
                    <a:pt x="13708" y="11489"/>
                    <a:pt x="13830" y="10647"/>
                  </a:cubicBezTo>
                  <a:cubicBezTo>
                    <a:pt x="13901" y="10897"/>
                    <a:pt x="14103" y="11103"/>
                    <a:pt x="14440" y="11103"/>
                  </a:cubicBezTo>
                  <a:cubicBezTo>
                    <a:pt x="14441" y="11103"/>
                    <a:pt x="14442" y="11103"/>
                    <a:pt x="14443" y="11103"/>
                  </a:cubicBezTo>
                  <a:cubicBezTo>
                    <a:pt x="15296" y="11103"/>
                    <a:pt x="15296" y="9778"/>
                    <a:pt x="14442" y="9778"/>
                  </a:cubicBezTo>
                  <a:cubicBezTo>
                    <a:pt x="14182" y="9778"/>
                    <a:pt x="14002" y="9902"/>
                    <a:pt x="13901" y="10073"/>
                  </a:cubicBezTo>
                  <a:cubicBezTo>
                    <a:pt x="14043" y="8575"/>
                    <a:pt x="13905" y="7015"/>
                    <a:pt x="13448" y="5597"/>
                  </a:cubicBezTo>
                  <a:lnTo>
                    <a:pt x="13448" y="5597"/>
                  </a:lnTo>
                  <a:cubicBezTo>
                    <a:pt x="13543" y="5630"/>
                    <a:pt x="13644" y="5648"/>
                    <a:pt x="13745" y="5648"/>
                  </a:cubicBezTo>
                  <a:cubicBezTo>
                    <a:pt x="14882" y="5648"/>
                    <a:pt x="14886" y="3879"/>
                    <a:pt x="13745" y="3879"/>
                  </a:cubicBezTo>
                  <a:cubicBezTo>
                    <a:pt x="13340" y="3879"/>
                    <a:pt x="13083" y="4102"/>
                    <a:pt x="12966" y="4389"/>
                  </a:cubicBezTo>
                  <a:cubicBezTo>
                    <a:pt x="12673" y="3791"/>
                    <a:pt x="12312" y="3234"/>
                    <a:pt x="11881" y="2740"/>
                  </a:cubicBezTo>
                  <a:cubicBezTo>
                    <a:pt x="11516" y="2325"/>
                    <a:pt x="11093" y="1962"/>
                    <a:pt x="10628" y="1664"/>
                  </a:cubicBezTo>
                  <a:cubicBezTo>
                    <a:pt x="10925" y="1520"/>
                    <a:pt x="11150" y="1218"/>
                    <a:pt x="11134" y="877"/>
                  </a:cubicBezTo>
                  <a:cubicBezTo>
                    <a:pt x="11114" y="403"/>
                    <a:pt x="10750" y="0"/>
                    <a:pt x="1025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6"/>
            <p:cNvSpPr/>
            <p:nvPr/>
          </p:nvSpPr>
          <p:spPr>
            <a:xfrm>
              <a:off x="2134325" y="2096850"/>
              <a:ext cx="30100" cy="28150"/>
            </a:xfrm>
            <a:custGeom>
              <a:rect b="b" l="l" r="r" t="t"/>
              <a:pathLst>
                <a:path extrusionOk="0" h="1126" w="1204">
                  <a:moveTo>
                    <a:pt x="641" y="1"/>
                  </a:moveTo>
                  <a:cubicBezTo>
                    <a:pt x="551" y="1"/>
                    <a:pt x="462" y="28"/>
                    <a:pt x="380" y="91"/>
                  </a:cubicBezTo>
                  <a:lnTo>
                    <a:pt x="310" y="142"/>
                  </a:lnTo>
                  <a:cubicBezTo>
                    <a:pt x="0" y="379"/>
                    <a:pt x="0" y="748"/>
                    <a:pt x="310" y="983"/>
                  </a:cubicBezTo>
                  <a:lnTo>
                    <a:pt x="380" y="1036"/>
                  </a:lnTo>
                  <a:cubicBezTo>
                    <a:pt x="462" y="1098"/>
                    <a:pt x="551" y="1125"/>
                    <a:pt x="640" y="1125"/>
                  </a:cubicBezTo>
                  <a:cubicBezTo>
                    <a:pt x="925" y="1125"/>
                    <a:pt x="1204" y="850"/>
                    <a:pt x="1204" y="563"/>
                  </a:cubicBezTo>
                  <a:cubicBezTo>
                    <a:pt x="1204" y="277"/>
                    <a:pt x="925" y="1"/>
                    <a:pt x="64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6"/>
            <p:cNvSpPr/>
            <p:nvPr/>
          </p:nvSpPr>
          <p:spPr>
            <a:xfrm>
              <a:off x="2184375" y="2003750"/>
              <a:ext cx="32300" cy="25050"/>
            </a:xfrm>
            <a:custGeom>
              <a:rect b="b" l="l" r="r" t="t"/>
              <a:pathLst>
                <a:path extrusionOk="0" h="1002" w="1292">
                  <a:moveTo>
                    <a:pt x="647" y="0"/>
                  </a:moveTo>
                  <a:cubicBezTo>
                    <a:pt x="2" y="0"/>
                    <a:pt x="1" y="1002"/>
                    <a:pt x="647" y="1002"/>
                  </a:cubicBezTo>
                  <a:cubicBezTo>
                    <a:pt x="1292" y="1002"/>
                    <a:pt x="1292" y="0"/>
                    <a:pt x="64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6"/>
            <p:cNvSpPr/>
            <p:nvPr/>
          </p:nvSpPr>
          <p:spPr>
            <a:xfrm>
              <a:off x="2172075" y="1891800"/>
              <a:ext cx="32000" cy="24825"/>
            </a:xfrm>
            <a:custGeom>
              <a:rect b="b" l="l" r="r" t="t"/>
              <a:pathLst>
                <a:path extrusionOk="0" h="993" w="1280">
                  <a:moveTo>
                    <a:pt x="640" y="1"/>
                  </a:moveTo>
                  <a:cubicBezTo>
                    <a:pt x="1" y="1"/>
                    <a:pt x="0" y="993"/>
                    <a:pt x="640" y="993"/>
                  </a:cubicBezTo>
                  <a:cubicBezTo>
                    <a:pt x="1279" y="993"/>
                    <a:pt x="1279" y="1"/>
                    <a:pt x="64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6"/>
            <p:cNvSpPr/>
            <p:nvPr/>
          </p:nvSpPr>
          <p:spPr>
            <a:xfrm>
              <a:off x="2096675" y="1833425"/>
              <a:ext cx="28400" cy="22050"/>
            </a:xfrm>
            <a:custGeom>
              <a:rect b="b" l="l" r="r" t="t"/>
              <a:pathLst>
                <a:path extrusionOk="0" h="882" w="1136">
                  <a:moveTo>
                    <a:pt x="568" y="1"/>
                  </a:moveTo>
                  <a:cubicBezTo>
                    <a:pt x="1" y="1"/>
                    <a:pt x="0" y="881"/>
                    <a:pt x="568" y="881"/>
                  </a:cubicBezTo>
                  <a:cubicBezTo>
                    <a:pt x="1135" y="881"/>
                    <a:pt x="1135" y="1"/>
                    <a:pt x="56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6"/>
            <p:cNvSpPr/>
            <p:nvPr/>
          </p:nvSpPr>
          <p:spPr>
            <a:xfrm>
              <a:off x="2019250" y="1886700"/>
              <a:ext cx="29125" cy="27125"/>
            </a:xfrm>
            <a:custGeom>
              <a:rect b="b" l="l" r="r" t="t"/>
              <a:pathLst>
                <a:path extrusionOk="0" h="1085" w="1165">
                  <a:moveTo>
                    <a:pt x="576" y="1"/>
                  </a:moveTo>
                  <a:cubicBezTo>
                    <a:pt x="440" y="1"/>
                    <a:pt x="304" y="50"/>
                    <a:pt x="222" y="147"/>
                  </a:cubicBezTo>
                  <a:lnTo>
                    <a:pt x="199" y="174"/>
                  </a:lnTo>
                  <a:cubicBezTo>
                    <a:pt x="59" y="341"/>
                    <a:pt x="1" y="548"/>
                    <a:pt x="90" y="756"/>
                  </a:cubicBezTo>
                  <a:cubicBezTo>
                    <a:pt x="166" y="937"/>
                    <a:pt x="353" y="1084"/>
                    <a:pt x="557" y="1084"/>
                  </a:cubicBezTo>
                  <a:cubicBezTo>
                    <a:pt x="563" y="1084"/>
                    <a:pt x="570" y="1084"/>
                    <a:pt x="576" y="1084"/>
                  </a:cubicBezTo>
                  <a:cubicBezTo>
                    <a:pt x="762" y="1075"/>
                    <a:pt x="940" y="984"/>
                    <a:pt x="1036" y="819"/>
                  </a:cubicBezTo>
                  <a:cubicBezTo>
                    <a:pt x="1165" y="601"/>
                    <a:pt x="1107" y="358"/>
                    <a:pt x="953" y="174"/>
                  </a:cubicBezTo>
                  <a:lnTo>
                    <a:pt x="931" y="147"/>
                  </a:lnTo>
                  <a:cubicBezTo>
                    <a:pt x="849" y="50"/>
                    <a:pt x="713" y="1"/>
                    <a:pt x="57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6"/>
            <p:cNvSpPr/>
            <p:nvPr/>
          </p:nvSpPr>
          <p:spPr>
            <a:xfrm>
              <a:off x="2004825" y="1973150"/>
              <a:ext cx="27800" cy="21550"/>
            </a:xfrm>
            <a:custGeom>
              <a:rect b="b" l="l" r="r" t="t"/>
              <a:pathLst>
                <a:path extrusionOk="0" h="862" w="1112">
                  <a:moveTo>
                    <a:pt x="555" y="0"/>
                  </a:moveTo>
                  <a:cubicBezTo>
                    <a:pt x="1" y="0"/>
                    <a:pt x="0" y="861"/>
                    <a:pt x="555" y="861"/>
                  </a:cubicBezTo>
                  <a:cubicBezTo>
                    <a:pt x="1111" y="861"/>
                    <a:pt x="1111" y="0"/>
                    <a:pt x="55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6"/>
            <p:cNvSpPr/>
            <p:nvPr/>
          </p:nvSpPr>
          <p:spPr>
            <a:xfrm>
              <a:off x="2043000" y="2083900"/>
              <a:ext cx="31125" cy="24150"/>
            </a:xfrm>
            <a:custGeom>
              <a:rect b="b" l="l" r="r" t="t"/>
              <a:pathLst>
                <a:path extrusionOk="0" h="966" w="1245">
                  <a:moveTo>
                    <a:pt x="623" y="1"/>
                  </a:moveTo>
                  <a:cubicBezTo>
                    <a:pt x="2" y="1"/>
                    <a:pt x="1" y="965"/>
                    <a:pt x="623" y="965"/>
                  </a:cubicBezTo>
                  <a:cubicBezTo>
                    <a:pt x="1244" y="965"/>
                    <a:pt x="1244" y="1"/>
                    <a:pt x="62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6"/>
            <p:cNvSpPr/>
            <p:nvPr/>
          </p:nvSpPr>
          <p:spPr>
            <a:xfrm>
              <a:off x="1927675" y="2061300"/>
              <a:ext cx="17675" cy="13725"/>
            </a:xfrm>
            <a:custGeom>
              <a:rect b="b" l="l" r="r" t="t"/>
              <a:pathLst>
                <a:path extrusionOk="0" h="549" w="707">
                  <a:moveTo>
                    <a:pt x="354" y="1"/>
                  </a:moveTo>
                  <a:cubicBezTo>
                    <a:pt x="2" y="1"/>
                    <a:pt x="1" y="548"/>
                    <a:pt x="354" y="548"/>
                  </a:cubicBezTo>
                  <a:cubicBezTo>
                    <a:pt x="707" y="548"/>
                    <a:pt x="707" y="1"/>
                    <a:pt x="35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6"/>
            <p:cNvSpPr/>
            <p:nvPr/>
          </p:nvSpPr>
          <p:spPr>
            <a:xfrm>
              <a:off x="1964700" y="2158475"/>
              <a:ext cx="20875" cy="16150"/>
            </a:xfrm>
            <a:custGeom>
              <a:rect b="b" l="l" r="r" t="t"/>
              <a:pathLst>
                <a:path extrusionOk="0" h="646" w="835">
                  <a:moveTo>
                    <a:pt x="417" y="0"/>
                  </a:moveTo>
                  <a:cubicBezTo>
                    <a:pt x="2" y="0"/>
                    <a:pt x="1" y="645"/>
                    <a:pt x="417" y="645"/>
                  </a:cubicBezTo>
                  <a:cubicBezTo>
                    <a:pt x="834" y="645"/>
                    <a:pt x="834" y="0"/>
                    <a:pt x="41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6"/>
            <p:cNvSpPr/>
            <p:nvPr/>
          </p:nvSpPr>
          <p:spPr>
            <a:xfrm>
              <a:off x="2026725" y="2036525"/>
              <a:ext cx="23825" cy="18475"/>
            </a:xfrm>
            <a:custGeom>
              <a:rect b="b" l="l" r="r" t="t"/>
              <a:pathLst>
                <a:path extrusionOk="0" h="739" w="953">
                  <a:moveTo>
                    <a:pt x="477" y="1"/>
                  </a:moveTo>
                  <a:cubicBezTo>
                    <a:pt x="2" y="1"/>
                    <a:pt x="1" y="738"/>
                    <a:pt x="477" y="738"/>
                  </a:cubicBezTo>
                  <a:cubicBezTo>
                    <a:pt x="952" y="738"/>
                    <a:pt x="952" y="1"/>
                    <a:pt x="47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6"/>
            <p:cNvSpPr/>
            <p:nvPr/>
          </p:nvSpPr>
          <p:spPr>
            <a:xfrm>
              <a:off x="2083000" y="2111425"/>
              <a:ext cx="23375" cy="18100"/>
            </a:xfrm>
            <a:custGeom>
              <a:rect b="b" l="l" r="r" t="t"/>
              <a:pathLst>
                <a:path extrusionOk="0" h="724" w="935">
                  <a:moveTo>
                    <a:pt x="467" y="0"/>
                  </a:moveTo>
                  <a:cubicBezTo>
                    <a:pt x="2" y="0"/>
                    <a:pt x="1" y="723"/>
                    <a:pt x="467" y="723"/>
                  </a:cubicBezTo>
                  <a:cubicBezTo>
                    <a:pt x="934" y="723"/>
                    <a:pt x="933" y="0"/>
                    <a:pt x="46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6"/>
            <p:cNvSpPr/>
            <p:nvPr/>
          </p:nvSpPr>
          <p:spPr>
            <a:xfrm>
              <a:off x="2158275" y="2054575"/>
              <a:ext cx="22225" cy="17225"/>
            </a:xfrm>
            <a:custGeom>
              <a:rect b="b" l="l" r="r" t="t"/>
              <a:pathLst>
                <a:path extrusionOk="0" h="689" w="889">
                  <a:moveTo>
                    <a:pt x="445" y="0"/>
                  </a:moveTo>
                  <a:cubicBezTo>
                    <a:pt x="2" y="0"/>
                    <a:pt x="1" y="689"/>
                    <a:pt x="445" y="689"/>
                  </a:cubicBezTo>
                  <a:cubicBezTo>
                    <a:pt x="888" y="689"/>
                    <a:pt x="888" y="0"/>
                    <a:pt x="44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6"/>
            <p:cNvSpPr/>
            <p:nvPr/>
          </p:nvSpPr>
          <p:spPr>
            <a:xfrm>
              <a:off x="2183325" y="2187925"/>
              <a:ext cx="21975" cy="17050"/>
            </a:xfrm>
            <a:custGeom>
              <a:rect b="b" l="l" r="r" t="t"/>
              <a:pathLst>
                <a:path extrusionOk="0" h="682" w="879">
                  <a:moveTo>
                    <a:pt x="439" y="0"/>
                  </a:moveTo>
                  <a:cubicBezTo>
                    <a:pt x="1" y="0"/>
                    <a:pt x="1" y="681"/>
                    <a:pt x="439" y="681"/>
                  </a:cubicBezTo>
                  <a:cubicBezTo>
                    <a:pt x="879" y="681"/>
                    <a:pt x="879" y="0"/>
                    <a:pt x="43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6"/>
            <p:cNvSpPr/>
            <p:nvPr/>
          </p:nvSpPr>
          <p:spPr>
            <a:xfrm>
              <a:off x="2270625" y="2095125"/>
              <a:ext cx="14900" cy="10850"/>
            </a:xfrm>
            <a:custGeom>
              <a:rect b="b" l="l" r="r" t="t"/>
              <a:pathLst>
                <a:path extrusionOk="0" h="434" w="596">
                  <a:moveTo>
                    <a:pt x="297" y="0"/>
                  </a:moveTo>
                  <a:cubicBezTo>
                    <a:pt x="2" y="0"/>
                    <a:pt x="0" y="433"/>
                    <a:pt x="297" y="433"/>
                  </a:cubicBezTo>
                  <a:cubicBezTo>
                    <a:pt x="311" y="433"/>
                    <a:pt x="327" y="432"/>
                    <a:pt x="344" y="430"/>
                  </a:cubicBezTo>
                  <a:lnTo>
                    <a:pt x="392" y="424"/>
                  </a:lnTo>
                  <a:cubicBezTo>
                    <a:pt x="596" y="395"/>
                    <a:pt x="596" y="40"/>
                    <a:pt x="392" y="11"/>
                  </a:cubicBezTo>
                  <a:cubicBezTo>
                    <a:pt x="375" y="8"/>
                    <a:pt x="359" y="6"/>
                    <a:pt x="344" y="4"/>
                  </a:cubicBezTo>
                  <a:cubicBezTo>
                    <a:pt x="327" y="1"/>
                    <a:pt x="312" y="0"/>
                    <a:pt x="29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6"/>
            <p:cNvSpPr/>
            <p:nvPr/>
          </p:nvSpPr>
          <p:spPr>
            <a:xfrm>
              <a:off x="2262450" y="2065150"/>
              <a:ext cx="20625" cy="16000"/>
            </a:xfrm>
            <a:custGeom>
              <a:rect b="b" l="l" r="r" t="t"/>
              <a:pathLst>
                <a:path extrusionOk="0" h="640" w="825">
                  <a:moveTo>
                    <a:pt x="412" y="0"/>
                  </a:moveTo>
                  <a:cubicBezTo>
                    <a:pt x="2" y="0"/>
                    <a:pt x="0" y="639"/>
                    <a:pt x="412" y="639"/>
                  </a:cubicBezTo>
                  <a:cubicBezTo>
                    <a:pt x="824" y="639"/>
                    <a:pt x="824" y="0"/>
                    <a:pt x="41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6"/>
            <p:cNvSpPr/>
            <p:nvPr/>
          </p:nvSpPr>
          <p:spPr>
            <a:xfrm>
              <a:off x="2270500" y="1931375"/>
              <a:ext cx="21975" cy="17050"/>
            </a:xfrm>
            <a:custGeom>
              <a:rect b="b" l="l" r="r" t="t"/>
              <a:pathLst>
                <a:path extrusionOk="0" h="682" w="879">
                  <a:moveTo>
                    <a:pt x="439" y="1"/>
                  </a:moveTo>
                  <a:cubicBezTo>
                    <a:pt x="0" y="1"/>
                    <a:pt x="0" y="682"/>
                    <a:pt x="439" y="682"/>
                  </a:cubicBezTo>
                  <a:cubicBezTo>
                    <a:pt x="878" y="682"/>
                    <a:pt x="878" y="1"/>
                    <a:pt x="43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6"/>
            <p:cNvSpPr/>
            <p:nvPr/>
          </p:nvSpPr>
          <p:spPr>
            <a:xfrm>
              <a:off x="2085525" y="1746550"/>
              <a:ext cx="23300" cy="18100"/>
            </a:xfrm>
            <a:custGeom>
              <a:rect b="b" l="l" r="r" t="t"/>
              <a:pathLst>
                <a:path extrusionOk="0" h="724" w="932">
                  <a:moveTo>
                    <a:pt x="465" y="1"/>
                  </a:moveTo>
                  <a:cubicBezTo>
                    <a:pt x="1" y="1"/>
                    <a:pt x="1" y="724"/>
                    <a:pt x="465" y="724"/>
                  </a:cubicBezTo>
                  <a:cubicBezTo>
                    <a:pt x="932" y="724"/>
                    <a:pt x="932" y="1"/>
                    <a:pt x="46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6"/>
            <p:cNvSpPr/>
            <p:nvPr/>
          </p:nvSpPr>
          <p:spPr>
            <a:xfrm>
              <a:off x="1969450" y="1795225"/>
              <a:ext cx="26300" cy="20400"/>
            </a:xfrm>
            <a:custGeom>
              <a:rect b="b" l="l" r="r" t="t"/>
              <a:pathLst>
                <a:path extrusionOk="0" h="816" w="1052">
                  <a:moveTo>
                    <a:pt x="526" y="1"/>
                  </a:moveTo>
                  <a:cubicBezTo>
                    <a:pt x="2" y="1"/>
                    <a:pt x="0" y="815"/>
                    <a:pt x="526" y="815"/>
                  </a:cubicBezTo>
                  <a:cubicBezTo>
                    <a:pt x="1051" y="815"/>
                    <a:pt x="1051" y="1"/>
                    <a:pt x="52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6"/>
            <p:cNvSpPr/>
            <p:nvPr/>
          </p:nvSpPr>
          <p:spPr>
            <a:xfrm>
              <a:off x="2054275" y="1861025"/>
              <a:ext cx="23525" cy="18275"/>
            </a:xfrm>
            <a:custGeom>
              <a:rect b="b" l="l" r="r" t="t"/>
              <a:pathLst>
                <a:path extrusionOk="0" h="731" w="941">
                  <a:moveTo>
                    <a:pt x="471" y="0"/>
                  </a:moveTo>
                  <a:cubicBezTo>
                    <a:pt x="0" y="0"/>
                    <a:pt x="0" y="731"/>
                    <a:pt x="471" y="731"/>
                  </a:cubicBezTo>
                  <a:cubicBezTo>
                    <a:pt x="941" y="731"/>
                    <a:pt x="941" y="0"/>
                    <a:pt x="47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7" name="Google Shape;6777;p66"/>
          <p:cNvGrpSpPr/>
          <p:nvPr/>
        </p:nvGrpSpPr>
        <p:grpSpPr>
          <a:xfrm>
            <a:off x="2160140" y="3069600"/>
            <a:ext cx="474575" cy="624975"/>
            <a:chOff x="2584700" y="1705300"/>
            <a:chExt cx="474575" cy="624975"/>
          </a:xfrm>
        </p:grpSpPr>
        <p:sp>
          <p:nvSpPr>
            <p:cNvPr id="6778" name="Google Shape;6778;p66"/>
            <p:cNvSpPr/>
            <p:nvPr/>
          </p:nvSpPr>
          <p:spPr>
            <a:xfrm>
              <a:off x="2604600" y="1729875"/>
              <a:ext cx="454675" cy="600400"/>
            </a:xfrm>
            <a:custGeom>
              <a:rect b="b" l="l" r="r" t="t"/>
              <a:pathLst>
                <a:path extrusionOk="0" h="24016" w="18187">
                  <a:moveTo>
                    <a:pt x="7137" y="6344"/>
                  </a:moveTo>
                  <a:lnTo>
                    <a:pt x="7137" y="6344"/>
                  </a:lnTo>
                  <a:cubicBezTo>
                    <a:pt x="7135" y="6347"/>
                    <a:pt x="7132" y="6349"/>
                    <a:pt x="7131" y="6350"/>
                  </a:cubicBezTo>
                  <a:lnTo>
                    <a:pt x="7129" y="6352"/>
                  </a:lnTo>
                  <a:lnTo>
                    <a:pt x="7129" y="6352"/>
                  </a:lnTo>
                  <a:cubicBezTo>
                    <a:pt x="7132" y="6349"/>
                    <a:pt x="7134" y="6347"/>
                    <a:pt x="7137" y="6344"/>
                  </a:cubicBezTo>
                  <a:close/>
                  <a:moveTo>
                    <a:pt x="6877" y="6700"/>
                  </a:moveTo>
                  <a:lnTo>
                    <a:pt x="6871" y="6713"/>
                  </a:lnTo>
                  <a:cubicBezTo>
                    <a:pt x="6866" y="6721"/>
                    <a:pt x="6860" y="6727"/>
                    <a:pt x="6855" y="6736"/>
                  </a:cubicBezTo>
                  <a:cubicBezTo>
                    <a:pt x="6861" y="6724"/>
                    <a:pt x="6871" y="6712"/>
                    <a:pt x="6877" y="6700"/>
                  </a:cubicBezTo>
                  <a:close/>
                  <a:moveTo>
                    <a:pt x="6776" y="6935"/>
                  </a:moveTo>
                  <a:cubicBezTo>
                    <a:pt x="6776" y="6938"/>
                    <a:pt x="6774" y="6940"/>
                    <a:pt x="6774" y="6942"/>
                  </a:cubicBezTo>
                  <a:cubicBezTo>
                    <a:pt x="6773" y="6947"/>
                    <a:pt x="6771" y="6952"/>
                    <a:pt x="6768" y="6958"/>
                  </a:cubicBezTo>
                  <a:lnTo>
                    <a:pt x="6768" y="6958"/>
                  </a:lnTo>
                  <a:cubicBezTo>
                    <a:pt x="6771" y="6950"/>
                    <a:pt x="6774" y="6943"/>
                    <a:pt x="6776" y="6935"/>
                  </a:cubicBezTo>
                  <a:close/>
                  <a:moveTo>
                    <a:pt x="6659" y="7609"/>
                  </a:moveTo>
                  <a:lnTo>
                    <a:pt x="6659" y="7613"/>
                  </a:lnTo>
                  <a:cubicBezTo>
                    <a:pt x="6659" y="7615"/>
                    <a:pt x="6659" y="7619"/>
                    <a:pt x="6658" y="7621"/>
                  </a:cubicBezTo>
                  <a:cubicBezTo>
                    <a:pt x="6658" y="7617"/>
                    <a:pt x="6659" y="7613"/>
                    <a:pt x="6659" y="7609"/>
                  </a:cubicBezTo>
                  <a:close/>
                  <a:moveTo>
                    <a:pt x="17941" y="7550"/>
                  </a:moveTo>
                  <a:cubicBezTo>
                    <a:pt x="17942" y="7569"/>
                    <a:pt x="17944" y="7589"/>
                    <a:pt x="17944" y="7608"/>
                  </a:cubicBezTo>
                  <a:cubicBezTo>
                    <a:pt x="17945" y="7633"/>
                    <a:pt x="17944" y="7658"/>
                    <a:pt x="17944" y="7683"/>
                  </a:cubicBezTo>
                  <a:lnTo>
                    <a:pt x="17944" y="7683"/>
                  </a:lnTo>
                  <a:cubicBezTo>
                    <a:pt x="17943" y="7639"/>
                    <a:pt x="17943" y="7594"/>
                    <a:pt x="17941" y="7550"/>
                  </a:cubicBezTo>
                  <a:close/>
                  <a:moveTo>
                    <a:pt x="17943" y="8139"/>
                  </a:moveTo>
                  <a:cubicBezTo>
                    <a:pt x="17942" y="8160"/>
                    <a:pt x="17943" y="8182"/>
                    <a:pt x="17943" y="8203"/>
                  </a:cubicBezTo>
                  <a:cubicBezTo>
                    <a:pt x="17943" y="8214"/>
                    <a:pt x="17942" y="8225"/>
                    <a:pt x="17941" y="8237"/>
                  </a:cubicBezTo>
                  <a:lnTo>
                    <a:pt x="17941" y="8237"/>
                  </a:lnTo>
                  <a:cubicBezTo>
                    <a:pt x="17942" y="8204"/>
                    <a:pt x="17942" y="8171"/>
                    <a:pt x="17943" y="8139"/>
                  </a:cubicBezTo>
                  <a:close/>
                  <a:moveTo>
                    <a:pt x="6747" y="8870"/>
                  </a:moveTo>
                  <a:lnTo>
                    <a:pt x="6749" y="8884"/>
                  </a:lnTo>
                  <a:cubicBezTo>
                    <a:pt x="6749" y="8928"/>
                    <a:pt x="6749" y="8972"/>
                    <a:pt x="6750" y="9015"/>
                  </a:cubicBezTo>
                  <a:lnTo>
                    <a:pt x="6750" y="9015"/>
                  </a:lnTo>
                  <a:cubicBezTo>
                    <a:pt x="6749" y="8967"/>
                    <a:pt x="6748" y="8918"/>
                    <a:pt x="6747" y="8870"/>
                  </a:cubicBezTo>
                  <a:close/>
                  <a:moveTo>
                    <a:pt x="17834" y="9306"/>
                  </a:moveTo>
                  <a:cubicBezTo>
                    <a:pt x="17834" y="9308"/>
                    <a:pt x="17833" y="9312"/>
                    <a:pt x="17833" y="9317"/>
                  </a:cubicBezTo>
                  <a:cubicBezTo>
                    <a:pt x="17830" y="9326"/>
                    <a:pt x="17829" y="9336"/>
                    <a:pt x="17827" y="9347"/>
                  </a:cubicBezTo>
                  <a:cubicBezTo>
                    <a:pt x="17829" y="9332"/>
                    <a:pt x="17831" y="9319"/>
                    <a:pt x="17834" y="9306"/>
                  </a:cubicBezTo>
                  <a:close/>
                  <a:moveTo>
                    <a:pt x="8513" y="8260"/>
                  </a:moveTo>
                  <a:cubicBezTo>
                    <a:pt x="9052" y="8260"/>
                    <a:pt x="9576" y="8440"/>
                    <a:pt x="10002" y="8770"/>
                  </a:cubicBezTo>
                  <a:cubicBezTo>
                    <a:pt x="10205" y="8928"/>
                    <a:pt x="10382" y="9114"/>
                    <a:pt x="10530" y="9325"/>
                  </a:cubicBezTo>
                  <a:cubicBezTo>
                    <a:pt x="10166" y="10213"/>
                    <a:pt x="9350" y="11008"/>
                    <a:pt x="8398" y="11009"/>
                  </a:cubicBezTo>
                  <a:cubicBezTo>
                    <a:pt x="8167" y="11008"/>
                    <a:pt x="7937" y="10962"/>
                    <a:pt x="7723" y="10873"/>
                  </a:cubicBezTo>
                  <a:cubicBezTo>
                    <a:pt x="7271" y="10692"/>
                    <a:pt x="7028" y="10380"/>
                    <a:pt x="6897" y="10003"/>
                  </a:cubicBezTo>
                  <a:lnTo>
                    <a:pt x="6897" y="9970"/>
                  </a:lnTo>
                  <a:cubicBezTo>
                    <a:pt x="6897" y="9952"/>
                    <a:pt x="6898" y="9934"/>
                    <a:pt x="6899" y="9916"/>
                  </a:cubicBezTo>
                  <a:cubicBezTo>
                    <a:pt x="6903" y="9842"/>
                    <a:pt x="6909" y="9766"/>
                    <a:pt x="6917" y="9690"/>
                  </a:cubicBezTo>
                  <a:cubicBezTo>
                    <a:pt x="6919" y="9680"/>
                    <a:pt x="6920" y="9669"/>
                    <a:pt x="6921" y="9658"/>
                  </a:cubicBezTo>
                  <a:cubicBezTo>
                    <a:pt x="6933" y="9575"/>
                    <a:pt x="6949" y="9492"/>
                    <a:pt x="6968" y="9411"/>
                  </a:cubicBezTo>
                  <a:cubicBezTo>
                    <a:pt x="6975" y="9384"/>
                    <a:pt x="6981" y="9358"/>
                    <a:pt x="6989" y="9331"/>
                  </a:cubicBezTo>
                  <a:cubicBezTo>
                    <a:pt x="6997" y="9305"/>
                    <a:pt x="7005" y="9275"/>
                    <a:pt x="7015" y="9247"/>
                  </a:cubicBezTo>
                  <a:cubicBezTo>
                    <a:pt x="7024" y="9217"/>
                    <a:pt x="7036" y="9187"/>
                    <a:pt x="7047" y="9157"/>
                  </a:cubicBezTo>
                  <a:cubicBezTo>
                    <a:pt x="7058" y="9129"/>
                    <a:pt x="7069" y="9103"/>
                    <a:pt x="7081" y="9077"/>
                  </a:cubicBezTo>
                  <a:cubicBezTo>
                    <a:pt x="7090" y="9056"/>
                    <a:pt x="7101" y="9037"/>
                    <a:pt x="7111" y="9018"/>
                  </a:cubicBezTo>
                  <a:cubicBezTo>
                    <a:pt x="7152" y="8934"/>
                    <a:pt x="7201" y="8854"/>
                    <a:pt x="7259" y="8780"/>
                  </a:cubicBezTo>
                  <a:cubicBezTo>
                    <a:pt x="7293" y="8736"/>
                    <a:pt x="7331" y="8695"/>
                    <a:pt x="7371" y="8655"/>
                  </a:cubicBezTo>
                  <a:cubicBezTo>
                    <a:pt x="7382" y="8644"/>
                    <a:pt x="7395" y="8635"/>
                    <a:pt x="7407" y="8624"/>
                  </a:cubicBezTo>
                  <a:cubicBezTo>
                    <a:pt x="7440" y="8594"/>
                    <a:pt x="7475" y="8566"/>
                    <a:pt x="7510" y="8541"/>
                  </a:cubicBezTo>
                  <a:cubicBezTo>
                    <a:pt x="7525" y="8530"/>
                    <a:pt x="7538" y="8519"/>
                    <a:pt x="7554" y="8510"/>
                  </a:cubicBezTo>
                  <a:cubicBezTo>
                    <a:pt x="7602" y="8477"/>
                    <a:pt x="7652" y="8448"/>
                    <a:pt x="7704" y="8423"/>
                  </a:cubicBezTo>
                  <a:cubicBezTo>
                    <a:pt x="7709" y="8421"/>
                    <a:pt x="7713" y="8418"/>
                    <a:pt x="7716" y="8416"/>
                  </a:cubicBezTo>
                  <a:cubicBezTo>
                    <a:pt x="7776" y="8388"/>
                    <a:pt x="7839" y="8364"/>
                    <a:pt x="7902" y="8345"/>
                  </a:cubicBezTo>
                  <a:cubicBezTo>
                    <a:pt x="7921" y="8339"/>
                    <a:pt x="7942" y="8334"/>
                    <a:pt x="7961" y="8330"/>
                  </a:cubicBezTo>
                  <a:cubicBezTo>
                    <a:pt x="8013" y="8315"/>
                    <a:pt x="8066" y="8303"/>
                    <a:pt x="8122" y="8294"/>
                  </a:cubicBezTo>
                  <a:cubicBezTo>
                    <a:pt x="8145" y="8290"/>
                    <a:pt x="8167" y="8285"/>
                    <a:pt x="8189" y="8283"/>
                  </a:cubicBezTo>
                  <a:cubicBezTo>
                    <a:pt x="8271" y="8271"/>
                    <a:pt x="8353" y="8264"/>
                    <a:pt x="8436" y="8260"/>
                  </a:cubicBezTo>
                  <a:lnTo>
                    <a:pt x="8508" y="8260"/>
                  </a:lnTo>
                  <a:cubicBezTo>
                    <a:pt x="8509" y="8260"/>
                    <a:pt x="8511" y="8260"/>
                    <a:pt x="8513" y="8260"/>
                  </a:cubicBezTo>
                  <a:close/>
                  <a:moveTo>
                    <a:pt x="6509" y="0"/>
                  </a:moveTo>
                  <a:cubicBezTo>
                    <a:pt x="6503" y="0"/>
                    <a:pt x="6496" y="0"/>
                    <a:pt x="6490" y="0"/>
                  </a:cubicBezTo>
                  <a:cubicBezTo>
                    <a:pt x="5583" y="1"/>
                    <a:pt x="4686" y="79"/>
                    <a:pt x="3823" y="246"/>
                  </a:cubicBezTo>
                  <a:cubicBezTo>
                    <a:pt x="2901" y="423"/>
                    <a:pt x="1099" y="1281"/>
                    <a:pt x="985" y="1592"/>
                  </a:cubicBezTo>
                  <a:cubicBezTo>
                    <a:pt x="0" y="4274"/>
                    <a:pt x="62" y="7408"/>
                    <a:pt x="69" y="10220"/>
                  </a:cubicBezTo>
                  <a:cubicBezTo>
                    <a:pt x="74" y="12220"/>
                    <a:pt x="83" y="14351"/>
                    <a:pt x="300" y="16404"/>
                  </a:cubicBezTo>
                  <a:lnTo>
                    <a:pt x="300" y="16404"/>
                  </a:lnTo>
                  <a:cubicBezTo>
                    <a:pt x="298" y="16387"/>
                    <a:pt x="296" y="16369"/>
                    <a:pt x="294" y="16351"/>
                  </a:cubicBezTo>
                  <a:lnTo>
                    <a:pt x="294" y="16351"/>
                  </a:lnTo>
                  <a:lnTo>
                    <a:pt x="534" y="18656"/>
                  </a:lnTo>
                  <a:cubicBezTo>
                    <a:pt x="613" y="19425"/>
                    <a:pt x="722" y="20184"/>
                    <a:pt x="871" y="20920"/>
                  </a:cubicBezTo>
                  <a:cubicBezTo>
                    <a:pt x="1301" y="23040"/>
                    <a:pt x="2832" y="24015"/>
                    <a:pt x="4374" y="24015"/>
                  </a:cubicBezTo>
                  <a:cubicBezTo>
                    <a:pt x="4375" y="24015"/>
                    <a:pt x="4376" y="24015"/>
                    <a:pt x="4377" y="24015"/>
                  </a:cubicBezTo>
                  <a:cubicBezTo>
                    <a:pt x="4503" y="24014"/>
                    <a:pt x="4631" y="24007"/>
                    <a:pt x="4757" y="23994"/>
                  </a:cubicBezTo>
                  <a:cubicBezTo>
                    <a:pt x="4798" y="23989"/>
                    <a:pt x="4838" y="23982"/>
                    <a:pt x="4879" y="23976"/>
                  </a:cubicBezTo>
                  <a:cubicBezTo>
                    <a:pt x="4964" y="23964"/>
                    <a:pt x="5049" y="23951"/>
                    <a:pt x="5134" y="23934"/>
                  </a:cubicBezTo>
                  <a:cubicBezTo>
                    <a:pt x="5182" y="23923"/>
                    <a:pt x="5229" y="23911"/>
                    <a:pt x="5277" y="23899"/>
                  </a:cubicBezTo>
                  <a:cubicBezTo>
                    <a:pt x="5354" y="23880"/>
                    <a:pt x="5430" y="23858"/>
                    <a:pt x="5506" y="23834"/>
                  </a:cubicBezTo>
                  <a:cubicBezTo>
                    <a:pt x="5554" y="23819"/>
                    <a:pt x="5602" y="23802"/>
                    <a:pt x="5650" y="23785"/>
                  </a:cubicBezTo>
                  <a:cubicBezTo>
                    <a:pt x="5725" y="23757"/>
                    <a:pt x="5798" y="23727"/>
                    <a:pt x="5871" y="23695"/>
                  </a:cubicBezTo>
                  <a:cubicBezTo>
                    <a:pt x="5916" y="23676"/>
                    <a:pt x="5963" y="23655"/>
                    <a:pt x="6007" y="23634"/>
                  </a:cubicBezTo>
                  <a:cubicBezTo>
                    <a:pt x="6083" y="23596"/>
                    <a:pt x="6157" y="23555"/>
                    <a:pt x="6230" y="23513"/>
                  </a:cubicBezTo>
                  <a:cubicBezTo>
                    <a:pt x="6269" y="23491"/>
                    <a:pt x="6308" y="23470"/>
                    <a:pt x="6347" y="23446"/>
                  </a:cubicBezTo>
                  <a:cubicBezTo>
                    <a:pt x="6438" y="23389"/>
                    <a:pt x="6527" y="23326"/>
                    <a:pt x="6614" y="23260"/>
                  </a:cubicBezTo>
                  <a:cubicBezTo>
                    <a:pt x="6632" y="23247"/>
                    <a:pt x="6650" y="23236"/>
                    <a:pt x="6666" y="23223"/>
                  </a:cubicBezTo>
                  <a:cubicBezTo>
                    <a:pt x="6770" y="23141"/>
                    <a:pt x="6868" y="23053"/>
                    <a:pt x="6962" y="22961"/>
                  </a:cubicBezTo>
                  <a:cubicBezTo>
                    <a:pt x="6989" y="22935"/>
                    <a:pt x="7013" y="22904"/>
                    <a:pt x="7041" y="22876"/>
                  </a:cubicBezTo>
                  <a:cubicBezTo>
                    <a:pt x="7106" y="22807"/>
                    <a:pt x="7170" y="22738"/>
                    <a:pt x="7230" y="22664"/>
                  </a:cubicBezTo>
                  <a:cubicBezTo>
                    <a:pt x="7240" y="22651"/>
                    <a:pt x="7251" y="22641"/>
                    <a:pt x="7262" y="22628"/>
                  </a:cubicBezTo>
                  <a:cubicBezTo>
                    <a:pt x="7287" y="22597"/>
                    <a:pt x="7308" y="22561"/>
                    <a:pt x="7333" y="22529"/>
                  </a:cubicBezTo>
                  <a:cubicBezTo>
                    <a:pt x="7374" y="22472"/>
                    <a:pt x="7416" y="22416"/>
                    <a:pt x="7454" y="22356"/>
                  </a:cubicBezTo>
                  <a:cubicBezTo>
                    <a:pt x="7487" y="22305"/>
                    <a:pt x="7517" y="22254"/>
                    <a:pt x="7547" y="22202"/>
                  </a:cubicBezTo>
                  <a:cubicBezTo>
                    <a:pt x="7583" y="22141"/>
                    <a:pt x="7618" y="22078"/>
                    <a:pt x="7651" y="22013"/>
                  </a:cubicBezTo>
                  <a:cubicBezTo>
                    <a:pt x="7662" y="21992"/>
                    <a:pt x="7675" y="21972"/>
                    <a:pt x="7686" y="21951"/>
                  </a:cubicBezTo>
                  <a:cubicBezTo>
                    <a:pt x="7704" y="21912"/>
                    <a:pt x="7719" y="21872"/>
                    <a:pt x="7735" y="21832"/>
                  </a:cubicBezTo>
                  <a:cubicBezTo>
                    <a:pt x="7761" y="21777"/>
                    <a:pt x="7785" y="21721"/>
                    <a:pt x="7806" y="21665"/>
                  </a:cubicBezTo>
                  <a:cubicBezTo>
                    <a:pt x="7831" y="21599"/>
                    <a:pt x="7854" y="21530"/>
                    <a:pt x="7876" y="21462"/>
                  </a:cubicBezTo>
                  <a:cubicBezTo>
                    <a:pt x="7895" y="21403"/>
                    <a:pt x="7915" y="21344"/>
                    <a:pt x="7932" y="21284"/>
                  </a:cubicBezTo>
                  <a:cubicBezTo>
                    <a:pt x="7937" y="21263"/>
                    <a:pt x="7946" y="21245"/>
                    <a:pt x="7950" y="21224"/>
                  </a:cubicBezTo>
                  <a:cubicBezTo>
                    <a:pt x="7961" y="21183"/>
                    <a:pt x="7966" y="21139"/>
                    <a:pt x="7976" y="21097"/>
                  </a:cubicBezTo>
                  <a:cubicBezTo>
                    <a:pt x="7995" y="21013"/>
                    <a:pt x="8013" y="20928"/>
                    <a:pt x="8026" y="20840"/>
                  </a:cubicBezTo>
                  <a:cubicBezTo>
                    <a:pt x="8037" y="20775"/>
                    <a:pt x="8045" y="20708"/>
                    <a:pt x="8052" y="20642"/>
                  </a:cubicBezTo>
                  <a:cubicBezTo>
                    <a:pt x="8063" y="20553"/>
                    <a:pt x="8072" y="20463"/>
                    <a:pt x="8076" y="20371"/>
                  </a:cubicBezTo>
                  <a:cubicBezTo>
                    <a:pt x="8079" y="20337"/>
                    <a:pt x="8084" y="20305"/>
                    <a:pt x="8085" y="20271"/>
                  </a:cubicBezTo>
                  <a:cubicBezTo>
                    <a:pt x="8088" y="20189"/>
                    <a:pt x="8088" y="20107"/>
                    <a:pt x="8087" y="20023"/>
                  </a:cubicBezTo>
                  <a:cubicBezTo>
                    <a:pt x="8087" y="19981"/>
                    <a:pt x="8085" y="19937"/>
                    <a:pt x="8079" y="19889"/>
                  </a:cubicBezTo>
                  <a:lnTo>
                    <a:pt x="7925" y="18402"/>
                  </a:lnTo>
                  <a:cubicBezTo>
                    <a:pt x="7930" y="18375"/>
                    <a:pt x="7936" y="18349"/>
                    <a:pt x="7944" y="18324"/>
                  </a:cubicBezTo>
                  <a:cubicBezTo>
                    <a:pt x="7959" y="18286"/>
                    <a:pt x="7976" y="18249"/>
                    <a:pt x="7995" y="18213"/>
                  </a:cubicBezTo>
                  <a:cubicBezTo>
                    <a:pt x="8009" y="18186"/>
                    <a:pt x="8026" y="18158"/>
                    <a:pt x="8045" y="18131"/>
                  </a:cubicBezTo>
                  <a:cubicBezTo>
                    <a:pt x="8055" y="18118"/>
                    <a:pt x="8063" y="18104"/>
                    <a:pt x="8073" y="18092"/>
                  </a:cubicBezTo>
                  <a:cubicBezTo>
                    <a:pt x="8108" y="18050"/>
                    <a:pt x="8148" y="18011"/>
                    <a:pt x="8193" y="17980"/>
                  </a:cubicBezTo>
                  <a:cubicBezTo>
                    <a:pt x="8204" y="17974"/>
                    <a:pt x="8213" y="17968"/>
                    <a:pt x="8224" y="17962"/>
                  </a:cubicBezTo>
                  <a:cubicBezTo>
                    <a:pt x="8266" y="17936"/>
                    <a:pt x="8309" y="17915"/>
                    <a:pt x="8356" y="17900"/>
                  </a:cubicBezTo>
                  <a:cubicBezTo>
                    <a:pt x="8362" y="17897"/>
                    <a:pt x="8367" y="17895"/>
                    <a:pt x="8373" y="17892"/>
                  </a:cubicBezTo>
                  <a:cubicBezTo>
                    <a:pt x="8427" y="17877"/>
                    <a:pt x="8482" y="17866"/>
                    <a:pt x="8539" y="17859"/>
                  </a:cubicBezTo>
                  <a:cubicBezTo>
                    <a:pt x="8552" y="17858"/>
                    <a:pt x="8566" y="17856"/>
                    <a:pt x="8580" y="17854"/>
                  </a:cubicBezTo>
                  <a:cubicBezTo>
                    <a:pt x="8637" y="17849"/>
                    <a:pt x="8696" y="17846"/>
                    <a:pt x="8757" y="17846"/>
                  </a:cubicBezTo>
                  <a:cubicBezTo>
                    <a:pt x="8957" y="17846"/>
                    <a:pt x="9173" y="17867"/>
                    <a:pt x="9388" y="17870"/>
                  </a:cubicBezTo>
                  <a:lnTo>
                    <a:pt x="9575" y="17870"/>
                  </a:lnTo>
                  <a:cubicBezTo>
                    <a:pt x="10596" y="17868"/>
                    <a:pt x="11615" y="17823"/>
                    <a:pt x="12621" y="17631"/>
                  </a:cubicBezTo>
                  <a:cubicBezTo>
                    <a:pt x="12799" y="17596"/>
                    <a:pt x="12974" y="17554"/>
                    <a:pt x="13149" y="17508"/>
                  </a:cubicBezTo>
                  <a:cubicBezTo>
                    <a:pt x="13193" y="17496"/>
                    <a:pt x="13236" y="17484"/>
                    <a:pt x="13279" y="17472"/>
                  </a:cubicBezTo>
                  <a:cubicBezTo>
                    <a:pt x="13448" y="17424"/>
                    <a:pt x="13612" y="17374"/>
                    <a:pt x="13774" y="17315"/>
                  </a:cubicBezTo>
                  <a:cubicBezTo>
                    <a:pt x="13779" y="17314"/>
                    <a:pt x="13784" y="17311"/>
                    <a:pt x="13789" y="17310"/>
                  </a:cubicBezTo>
                  <a:cubicBezTo>
                    <a:pt x="13954" y="17250"/>
                    <a:pt x="14115" y="17181"/>
                    <a:pt x="14274" y="17111"/>
                  </a:cubicBezTo>
                  <a:cubicBezTo>
                    <a:pt x="14314" y="17093"/>
                    <a:pt x="14353" y="17073"/>
                    <a:pt x="14393" y="17055"/>
                  </a:cubicBezTo>
                  <a:cubicBezTo>
                    <a:pt x="14542" y="16984"/>
                    <a:pt x="14687" y="16910"/>
                    <a:pt x="14830" y="16830"/>
                  </a:cubicBezTo>
                  <a:cubicBezTo>
                    <a:pt x="14838" y="16824"/>
                    <a:pt x="14847" y="16820"/>
                    <a:pt x="14855" y="16815"/>
                  </a:cubicBezTo>
                  <a:cubicBezTo>
                    <a:pt x="15004" y="16730"/>
                    <a:pt x="15147" y="16636"/>
                    <a:pt x="15286" y="16540"/>
                  </a:cubicBezTo>
                  <a:cubicBezTo>
                    <a:pt x="15322" y="16516"/>
                    <a:pt x="15357" y="16491"/>
                    <a:pt x="15392" y="16466"/>
                  </a:cubicBezTo>
                  <a:cubicBezTo>
                    <a:pt x="15521" y="16372"/>
                    <a:pt x="15647" y="16276"/>
                    <a:pt x="15767" y="16173"/>
                  </a:cubicBezTo>
                  <a:cubicBezTo>
                    <a:pt x="15778" y="16164"/>
                    <a:pt x="15787" y="16157"/>
                    <a:pt x="15798" y="16149"/>
                  </a:cubicBezTo>
                  <a:cubicBezTo>
                    <a:pt x="15927" y="16038"/>
                    <a:pt x="16049" y="15920"/>
                    <a:pt x="16168" y="15799"/>
                  </a:cubicBezTo>
                  <a:cubicBezTo>
                    <a:pt x="16198" y="15769"/>
                    <a:pt x="16227" y="15738"/>
                    <a:pt x="16257" y="15707"/>
                  </a:cubicBezTo>
                  <a:cubicBezTo>
                    <a:pt x="16364" y="15592"/>
                    <a:pt x="16467" y="15475"/>
                    <a:pt x="16566" y="15351"/>
                  </a:cubicBezTo>
                  <a:cubicBezTo>
                    <a:pt x="16574" y="15341"/>
                    <a:pt x="16584" y="15332"/>
                    <a:pt x="16592" y="15321"/>
                  </a:cubicBezTo>
                  <a:cubicBezTo>
                    <a:pt x="16594" y="15319"/>
                    <a:pt x="16596" y="15316"/>
                    <a:pt x="16598" y="15314"/>
                  </a:cubicBezTo>
                  <a:cubicBezTo>
                    <a:pt x="16716" y="15164"/>
                    <a:pt x="16825" y="15004"/>
                    <a:pt x="16931" y="14841"/>
                  </a:cubicBezTo>
                  <a:cubicBezTo>
                    <a:pt x="16951" y="14808"/>
                    <a:pt x="16973" y="14774"/>
                    <a:pt x="16993" y="14741"/>
                  </a:cubicBezTo>
                  <a:cubicBezTo>
                    <a:pt x="17093" y="14579"/>
                    <a:pt x="17187" y="14409"/>
                    <a:pt x="17273" y="14234"/>
                  </a:cubicBezTo>
                  <a:cubicBezTo>
                    <a:pt x="17278" y="14223"/>
                    <a:pt x="17285" y="14214"/>
                    <a:pt x="17290" y="14204"/>
                  </a:cubicBezTo>
                  <a:cubicBezTo>
                    <a:pt x="17334" y="14111"/>
                    <a:pt x="17377" y="14017"/>
                    <a:pt x="17418" y="13922"/>
                  </a:cubicBezTo>
                  <a:cubicBezTo>
                    <a:pt x="17502" y="13722"/>
                    <a:pt x="17579" y="13517"/>
                    <a:pt x="17651" y="13309"/>
                  </a:cubicBezTo>
                  <a:cubicBezTo>
                    <a:pt x="17673" y="13244"/>
                    <a:pt x="17693" y="13178"/>
                    <a:pt x="17714" y="13112"/>
                  </a:cubicBezTo>
                  <a:cubicBezTo>
                    <a:pt x="17762" y="12964"/>
                    <a:pt x="17807" y="12814"/>
                    <a:pt x="17848" y="12663"/>
                  </a:cubicBezTo>
                  <a:cubicBezTo>
                    <a:pt x="17858" y="12625"/>
                    <a:pt x="17872" y="12587"/>
                    <a:pt x="17882" y="12549"/>
                  </a:cubicBezTo>
                  <a:cubicBezTo>
                    <a:pt x="17895" y="12496"/>
                    <a:pt x="17906" y="12441"/>
                    <a:pt x="17919" y="12388"/>
                  </a:cubicBezTo>
                  <a:cubicBezTo>
                    <a:pt x="17936" y="12316"/>
                    <a:pt x="17953" y="12244"/>
                    <a:pt x="17968" y="12171"/>
                  </a:cubicBezTo>
                  <a:cubicBezTo>
                    <a:pt x="17994" y="12058"/>
                    <a:pt x="18015" y="11945"/>
                    <a:pt x="18036" y="11829"/>
                  </a:cubicBezTo>
                  <a:cubicBezTo>
                    <a:pt x="18048" y="11760"/>
                    <a:pt x="18061" y="11691"/>
                    <a:pt x="18072" y="11620"/>
                  </a:cubicBezTo>
                  <a:cubicBezTo>
                    <a:pt x="18092" y="11494"/>
                    <a:pt x="18108" y="11367"/>
                    <a:pt x="18122" y="11241"/>
                  </a:cubicBezTo>
                  <a:cubicBezTo>
                    <a:pt x="18129" y="11182"/>
                    <a:pt x="18138" y="11123"/>
                    <a:pt x="18144" y="11066"/>
                  </a:cubicBezTo>
                  <a:cubicBezTo>
                    <a:pt x="18162" y="10881"/>
                    <a:pt x="18175" y="10696"/>
                    <a:pt x="18182" y="10512"/>
                  </a:cubicBezTo>
                  <a:lnTo>
                    <a:pt x="18182" y="10507"/>
                  </a:lnTo>
                  <a:cubicBezTo>
                    <a:pt x="18187" y="10377"/>
                    <a:pt x="18185" y="10248"/>
                    <a:pt x="18183" y="10118"/>
                  </a:cubicBezTo>
                  <a:cubicBezTo>
                    <a:pt x="18183" y="10049"/>
                    <a:pt x="18186" y="9981"/>
                    <a:pt x="18183" y="9913"/>
                  </a:cubicBezTo>
                  <a:cubicBezTo>
                    <a:pt x="18177" y="9714"/>
                    <a:pt x="18164" y="9517"/>
                    <a:pt x="18144" y="9322"/>
                  </a:cubicBezTo>
                  <a:lnTo>
                    <a:pt x="17904" y="7018"/>
                  </a:lnTo>
                  <a:lnTo>
                    <a:pt x="17904" y="7019"/>
                  </a:lnTo>
                  <a:cubicBezTo>
                    <a:pt x="17830" y="6312"/>
                    <a:pt x="17662" y="5624"/>
                    <a:pt x="17382" y="4986"/>
                  </a:cubicBezTo>
                  <a:cubicBezTo>
                    <a:pt x="16472" y="2912"/>
                    <a:pt x="14446" y="1733"/>
                    <a:pt x="12371" y="1009"/>
                  </a:cubicBezTo>
                  <a:cubicBezTo>
                    <a:pt x="10556" y="376"/>
                    <a:pt x="8511" y="0"/>
                    <a:pt x="6509"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6"/>
            <p:cNvSpPr/>
            <p:nvPr/>
          </p:nvSpPr>
          <p:spPr>
            <a:xfrm>
              <a:off x="2749575" y="1854175"/>
              <a:ext cx="109100" cy="113775"/>
            </a:xfrm>
            <a:custGeom>
              <a:rect b="b" l="l" r="r" t="t"/>
              <a:pathLst>
                <a:path extrusionOk="0" h="4551" w="4364">
                  <a:moveTo>
                    <a:pt x="1674" y="1"/>
                  </a:moveTo>
                  <a:cubicBezTo>
                    <a:pt x="1674" y="1"/>
                    <a:pt x="1673" y="1"/>
                    <a:pt x="1672" y="1"/>
                  </a:cubicBezTo>
                  <a:cubicBezTo>
                    <a:pt x="1648" y="1"/>
                    <a:pt x="1623" y="1"/>
                    <a:pt x="1599" y="2"/>
                  </a:cubicBezTo>
                  <a:cubicBezTo>
                    <a:pt x="54" y="47"/>
                    <a:pt x="0" y="1461"/>
                    <a:pt x="82" y="2247"/>
                  </a:cubicBezTo>
                  <a:lnTo>
                    <a:pt x="322" y="4550"/>
                  </a:lnTo>
                  <a:cubicBezTo>
                    <a:pt x="240" y="3765"/>
                    <a:pt x="294" y="2352"/>
                    <a:pt x="1839" y="2305"/>
                  </a:cubicBezTo>
                  <a:lnTo>
                    <a:pt x="1912" y="2305"/>
                  </a:lnTo>
                  <a:cubicBezTo>
                    <a:pt x="1914" y="2305"/>
                    <a:pt x="1915" y="2305"/>
                    <a:pt x="1917" y="2305"/>
                  </a:cubicBezTo>
                  <a:cubicBezTo>
                    <a:pt x="3206" y="2305"/>
                    <a:pt x="4241" y="3323"/>
                    <a:pt x="4364" y="4493"/>
                  </a:cubicBezTo>
                  <a:lnTo>
                    <a:pt x="4123" y="2188"/>
                  </a:lnTo>
                  <a:cubicBezTo>
                    <a:pt x="4002" y="1019"/>
                    <a:pt x="2964" y="1"/>
                    <a:pt x="1674"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6"/>
            <p:cNvSpPr/>
            <p:nvPr/>
          </p:nvSpPr>
          <p:spPr>
            <a:xfrm>
              <a:off x="2760175" y="1854175"/>
              <a:ext cx="98500" cy="112325"/>
            </a:xfrm>
            <a:custGeom>
              <a:rect b="b" l="l" r="r" t="t"/>
              <a:pathLst>
                <a:path extrusionOk="0" h="4493" w="3940">
                  <a:moveTo>
                    <a:pt x="1250" y="1"/>
                  </a:moveTo>
                  <a:cubicBezTo>
                    <a:pt x="1250" y="1"/>
                    <a:pt x="1249" y="1"/>
                    <a:pt x="1248" y="1"/>
                  </a:cubicBezTo>
                  <a:cubicBezTo>
                    <a:pt x="1224" y="1"/>
                    <a:pt x="1200" y="1"/>
                    <a:pt x="1176" y="2"/>
                  </a:cubicBezTo>
                  <a:cubicBezTo>
                    <a:pt x="601" y="19"/>
                    <a:pt x="232" y="225"/>
                    <a:pt x="0" y="518"/>
                  </a:cubicBezTo>
                  <a:lnTo>
                    <a:pt x="240" y="2823"/>
                  </a:lnTo>
                  <a:cubicBezTo>
                    <a:pt x="472" y="2530"/>
                    <a:pt x="841" y="2323"/>
                    <a:pt x="1415" y="2305"/>
                  </a:cubicBezTo>
                  <a:lnTo>
                    <a:pt x="1488" y="2305"/>
                  </a:lnTo>
                  <a:cubicBezTo>
                    <a:pt x="1490" y="2305"/>
                    <a:pt x="1491" y="2305"/>
                    <a:pt x="1493" y="2305"/>
                  </a:cubicBezTo>
                  <a:cubicBezTo>
                    <a:pt x="2782" y="2305"/>
                    <a:pt x="3817" y="3323"/>
                    <a:pt x="3940" y="4493"/>
                  </a:cubicBezTo>
                  <a:lnTo>
                    <a:pt x="3699" y="2188"/>
                  </a:lnTo>
                  <a:cubicBezTo>
                    <a:pt x="3578" y="1019"/>
                    <a:pt x="2540" y="1"/>
                    <a:pt x="1250"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6"/>
            <p:cNvSpPr/>
            <p:nvPr/>
          </p:nvSpPr>
          <p:spPr>
            <a:xfrm>
              <a:off x="2756025" y="1867125"/>
              <a:ext cx="10150" cy="64275"/>
            </a:xfrm>
            <a:custGeom>
              <a:rect b="b" l="l" r="r" t="t"/>
              <a:pathLst>
                <a:path extrusionOk="0" h="2571" w="406">
                  <a:moveTo>
                    <a:pt x="165" y="0"/>
                  </a:moveTo>
                  <a:cubicBezTo>
                    <a:pt x="100" y="83"/>
                    <a:pt x="45" y="172"/>
                    <a:pt x="0" y="266"/>
                  </a:cubicBezTo>
                  <a:lnTo>
                    <a:pt x="241" y="2571"/>
                  </a:lnTo>
                  <a:cubicBezTo>
                    <a:pt x="285" y="2476"/>
                    <a:pt x="340" y="2387"/>
                    <a:pt x="405" y="2305"/>
                  </a:cubicBezTo>
                  <a:lnTo>
                    <a:pt x="16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6"/>
            <p:cNvSpPr/>
            <p:nvPr/>
          </p:nvSpPr>
          <p:spPr>
            <a:xfrm>
              <a:off x="2753000" y="1873750"/>
              <a:ext cx="9075" cy="66150"/>
            </a:xfrm>
            <a:custGeom>
              <a:rect b="b" l="l" r="r" t="t"/>
              <a:pathLst>
                <a:path extrusionOk="0" h="2646" w="363">
                  <a:moveTo>
                    <a:pt x="123" y="1"/>
                  </a:moveTo>
                  <a:cubicBezTo>
                    <a:pt x="70" y="110"/>
                    <a:pt x="29" y="224"/>
                    <a:pt x="0" y="341"/>
                  </a:cubicBezTo>
                  <a:lnTo>
                    <a:pt x="240" y="2645"/>
                  </a:lnTo>
                  <a:cubicBezTo>
                    <a:pt x="269" y="2528"/>
                    <a:pt x="310" y="2414"/>
                    <a:pt x="363" y="2306"/>
                  </a:cubicBezTo>
                  <a:lnTo>
                    <a:pt x="12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6"/>
            <p:cNvSpPr/>
            <p:nvPr/>
          </p:nvSpPr>
          <p:spPr>
            <a:xfrm>
              <a:off x="2751075" y="1882250"/>
              <a:ext cx="7950" cy="71750"/>
            </a:xfrm>
            <a:custGeom>
              <a:rect b="b" l="l" r="r" t="t"/>
              <a:pathLst>
                <a:path extrusionOk="0" h="2870" w="318">
                  <a:moveTo>
                    <a:pt x="77" y="1"/>
                  </a:moveTo>
                  <a:cubicBezTo>
                    <a:pt x="31" y="186"/>
                    <a:pt x="6" y="375"/>
                    <a:pt x="0" y="566"/>
                  </a:cubicBezTo>
                  <a:lnTo>
                    <a:pt x="240" y="2870"/>
                  </a:lnTo>
                  <a:cubicBezTo>
                    <a:pt x="246" y="2680"/>
                    <a:pt x="272" y="2490"/>
                    <a:pt x="317" y="2305"/>
                  </a:cubicBezTo>
                  <a:lnTo>
                    <a:pt x="77"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6"/>
            <p:cNvSpPr/>
            <p:nvPr/>
          </p:nvSpPr>
          <p:spPr>
            <a:xfrm>
              <a:off x="2750925" y="1896400"/>
              <a:ext cx="6725" cy="71550"/>
            </a:xfrm>
            <a:custGeom>
              <a:rect b="b" l="l" r="r" t="t"/>
              <a:pathLst>
                <a:path extrusionOk="0" h="2862" w="269">
                  <a:moveTo>
                    <a:pt x="6" y="0"/>
                  </a:moveTo>
                  <a:lnTo>
                    <a:pt x="6" y="0"/>
                  </a:lnTo>
                  <a:cubicBezTo>
                    <a:pt x="0" y="186"/>
                    <a:pt x="7" y="373"/>
                    <a:pt x="28" y="558"/>
                  </a:cubicBezTo>
                  <a:lnTo>
                    <a:pt x="263" y="2814"/>
                  </a:lnTo>
                  <a:lnTo>
                    <a:pt x="263" y="2814"/>
                  </a:lnTo>
                  <a:cubicBezTo>
                    <a:pt x="247" y="2645"/>
                    <a:pt x="241" y="2474"/>
                    <a:pt x="246" y="2304"/>
                  </a:cubicBezTo>
                  <a:lnTo>
                    <a:pt x="6" y="0"/>
                  </a:lnTo>
                  <a:close/>
                  <a:moveTo>
                    <a:pt x="263" y="2814"/>
                  </a:moveTo>
                  <a:cubicBezTo>
                    <a:pt x="265" y="2830"/>
                    <a:pt x="266" y="2846"/>
                    <a:pt x="268" y="2861"/>
                  </a:cubicBezTo>
                  <a:lnTo>
                    <a:pt x="263" y="281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6"/>
            <p:cNvSpPr/>
            <p:nvPr/>
          </p:nvSpPr>
          <p:spPr>
            <a:xfrm>
              <a:off x="2753300" y="1921775"/>
              <a:ext cx="6750" cy="76675"/>
            </a:xfrm>
            <a:custGeom>
              <a:rect b="b" l="l" r="r" t="t"/>
              <a:pathLst>
                <a:path extrusionOk="0" h="3067" w="270">
                  <a:moveTo>
                    <a:pt x="1" y="0"/>
                  </a:moveTo>
                  <a:lnTo>
                    <a:pt x="1" y="0"/>
                  </a:lnTo>
                  <a:cubicBezTo>
                    <a:pt x="0" y="257"/>
                    <a:pt x="3" y="515"/>
                    <a:pt x="29" y="763"/>
                  </a:cubicBezTo>
                  <a:lnTo>
                    <a:pt x="267" y="3044"/>
                  </a:lnTo>
                  <a:lnTo>
                    <a:pt x="267" y="3044"/>
                  </a:lnTo>
                  <a:cubicBezTo>
                    <a:pt x="243" y="2805"/>
                    <a:pt x="240" y="2554"/>
                    <a:pt x="242" y="2305"/>
                  </a:cubicBezTo>
                  <a:lnTo>
                    <a:pt x="1" y="0"/>
                  </a:lnTo>
                  <a:close/>
                  <a:moveTo>
                    <a:pt x="267" y="3044"/>
                  </a:moveTo>
                  <a:cubicBezTo>
                    <a:pt x="268" y="3052"/>
                    <a:pt x="268" y="3059"/>
                    <a:pt x="269" y="3067"/>
                  </a:cubicBezTo>
                  <a:lnTo>
                    <a:pt x="267" y="304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6"/>
            <p:cNvSpPr/>
            <p:nvPr/>
          </p:nvSpPr>
          <p:spPr>
            <a:xfrm>
              <a:off x="2753300" y="1921800"/>
              <a:ext cx="6750" cy="76650"/>
            </a:xfrm>
            <a:custGeom>
              <a:rect b="b" l="l" r="r" t="t"/>
              <a:pathLst>
                <a:path extrusionOk="0" h="3066" w="270">
                  <a:moveTo>
                    <a:pt x="1" y="0"/>
                  </a:moveTo>
                  <a:cubicBezTo>
                    <a:pt x="0" y="256"/>
                    <a:pt x="4" y="514"/>
                    <a:pt x="29" y="762"/>
                  </a:cubicBezTo>
                  <a:lnTo>
                    <a:pt x="269" y="3066"/>
                  </a:lnTo>
                  <a:cubicBezTo>
                    <a:pt x="244" y="2819"/>
                    <a:pt x="240" y="2561"/>
                    <a:pt x="242" y="2304"/>
                  </a:cubicBezTo>
                  <a:lnTo>
                    <a:pt x="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6"/>
            <p:cNvSpPr/>
            <p:nvPr/>
          </p:nvSpPr>
          <p:spPr>
            <a:xfrm>
              <a:off x="2775925" y="1880775"/>
              <a:ext cx="266450" cy="296150"/>
            </a:xfrm>
            <a:custGeom>
              <a:rect b="b" l="l" r="r" t="t"/>
              <a:pathLst>
                <a:path extrusionOk="0" h="11846" w="10658">
                  <a:moveTo>
                    <a:pt x="10255" y="1"/>
                  </a:moveTo>
                  <a:cubicBezTo>
                    <a:pt x="10418" y="1560"/>
                    <a:pt x="10119" y="3211"/>
                    <a:pt x="9529" y="4600"/>
                  </a:cubicBezTo>
                  <a:cubicBezTo>
                    <a:pt x="8665" y="6633"/>
                    <a:pt x="6895" y="7895"/>
                    <a:pt x="4731" y="8307"/>
                  </a:cubicBezTo>
                  <a:cubicBezTo>
                    <a:pt x="3724" y="8499"/>
                    <a:pt x="2706" y="8545"/>
                    <a:pt x="1685" y="8546"/>
                  </a:cubicBezTo>
                  <a:lnTo>
                    <a:pt x="1497" y="8546"/>
                  </a:lnTo>
                  <a:cubicBezTo>
                    <a:pt x="1282" y="8544"/>
                    <a:pt x="1066" y="8522"/>
                    <a:pt x="867" y="8522"/>
                  </a:cubicBezTo>
                  <a:cubicBezTo>
                    <a:pt x="505" y="8522"/>
                    <a:pt x="199" y="8597"/>
                    <a:pt x="54" y="9000"/>
                  </a:cubicBezTo>
                  <a:cubicBezTo>
                    <a:pt x="2" y="9146"/>
                    <a:pt x="1" y="9335"/>
                    <a:pt x="22" y="9541"/>
                  </a:cubicBezTo>
                  <a:lnTo>
                    <a:pt x="262" y="11839"/>
                  </a:lnTo>
                  <a:lnTo>
                    <a:pt x="262" y="11839"/>
                  </a:lnTo>
                  <a:cubicBezTo>
                    <a:pt x="241" y="11636"/>
                    <a:pt x="243" y="11449"/>
                    <a:pt x="294" y="11305"/>
                  </a:cubicBezTo>
                  <a:cubicBezTo>
                    <a:pt x="439" y="10902"/>
                    <a:pt x="745" y="10827"/>
                    <a:pt x="1107" y="10827"/>
                  </a:cubicBezTo>
                  <a:cubicBezTo>
                    <a:pt x="1112" y="10827"/>
                    <a:pt x="1117" y="10827"/>
                    <a:pt x="1122" y="10827"/>
                  </a:cubicBezTo>
                  <a:cubicBezTo>
                    <a:pt x="1319" y="10827"/>
                    <a:pt x="1529" y="10849"/>
                    <a:pt x="1737" y="10850"/>
                  </a:cubicBezTo>
                  <a:lnTo>
                    <a:pt x="1926" y="10850"/>
                  </a:lnTo>
                  <a:cubicBezTo>
                    <a:pt x="2946" y="10849"/>
                    <a:pt x="3964" y="10804"/>
                    <a:pt x="4971" y="10612"/>
                  </a:cubicBezTo>
                  <a:cubicBezTo>
                    <a:pt x="7136" y="10199"/>
                    <a:pt x="8905" y="8938"/>
                    <a:pt x="9769" y="6903"/>
                  </a:cubicBezTo>
                  <a:cubicBezTo>
                    <a:pt x="10359" y="5516"/>
                    <a:pt x="10658" y="3865"/>
                    <a:pt x="10496" y="2304"/>
                  </a:cubicBezTo>
                  <a:lnTo>
                    <a:pt x="10255" y="1"/>
                  </a:lnTo>
                  <a:close/>
                  <a:moveTo>
                    <a:pt x="262" y="11839"/>
                  </a:moveTo>
                  <a:lnTo>
                    <a:pt x="262" y="11839"/>
                  </a:lnTo>
                  <a:cubicBezTo>
                    <a:pt x="262" y="11842"/>
                    <a:pt x="262" y="11844"/>
                    <a:pt x="263" y="11846"/>
                  </a:cubicBezTo>
                  <a:lnTo>
                    <a:pt x="262" y="11839"/>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6"/>
            <p:cNvSpPr/>
            <p:nvPr/>
          </p:nvSpPr>
          <p:spPr>
            <a:xfrm>
              <a:off x="3032300" y="1880775"/>
              <a:ext cx="7350" cy="87350"/>
            </a:xfrm>
            <a:custGeom>
              <a:rect b="b" l="l" r="r" t="t"/>
              <a:pathLst>
                <a:path extrusionOk="0" h="3494" w="294">
                  <a:moveTo>
                    <a:pt x="0" y="1"/>
                  </a:moveTo>
                  <a:cubicBezTo>
                    <a:pt x="40" y="395"/>
                    <a:pt x="53" y="792"/>
                    <a:pt x="38" y="1190"/>
                  </a:cubicBezTo>
                  <a:lnTo>
                    <a:pt x="278" y="3493"/>
                  </a:lnTo>
                  <a:cubicBezTo>
                    <a:pt x="293" y="3097"/>
                    <a:pt x="280" y="2700"/>
                    <a:pt x="241" y="2304"/>
                  </a:cubicBez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6"/>
            <p:cNvSpPr/>
            <p:nvPr/>
          </p:nvSpPr>
          <p:spPr>
            <a:xfrm>
              <a:off x="3025725" y="1910500"/>
              <a:ext cx="13525" cy="108550"/>
            </a:xfrm>
            <a:custGeom>
              <a:rect b="b" l="l" r="r" t="t"/>
              <a:pathLst>
                <a:path extrusionOk="0" h="4342" w="541">
                  <a:moveTo>
                    <a:pt x="301" y="1"/>
                  </a:moveTo>
                  <a:cubicBezTo>
                    <a:pt x="273" y="688"/>
                    <a:pt x="173" y="1371"/>
                    <a:pt x="0" y="2038"/>
                  </a:cubicBezTo>
                  <a:lnTo>
                    <a:pt x="241" y="4341"/>
                  </a:lnTo>
                  <a:cubicBezTo>
                    <a:pt x="414" y="3676"/>
                    <a:pt x="513" y="2993"/>
                    <a:pt x="541" y="2304"/>
                  </a:cubicBezTo>
                  <a:lnTo>
                    <a:pt x="30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6"/>
            <p:cNvSpPr/>
            <p:nvPr/>
          </p:nvSpPr>
          <p:spPr>
            <a:xfrm>
              <a:off x="3010925" y="1961425"/>
              <a:ext cx="20825" cy="99000"/>
            </a:xfrm>
            <a:custGeom>
              <a:rect b="b" l="l" r="r" t="t"/>
              <a:pathLst>
                <a:path extrusionOk="0" h="3960" w="833">
                  <a:moveTo>
                    <a:pt x="592" y="1"/>
                  </a:moveTo>
                  <a:cubicBezTo>
                    <a:pt x="472" y="469"/>
                    <a:pt x="317" y="928"/>
                    <a:pt x="129" y="1374"/>
                  </a:cubicBezTo>
                  <a:cubicBezTo>
                    <a:pt x="88" y="1468"/>
                    <a:pt x="45" y="1563"/>
                    <a:pt x="0" y="1656"/>
                  </a:cubicBezTo>
                  <a:lnTo>
                    <a:pt x="240" y="3960"/>
                  </a:lnTo>
                  <a:cubicBezTo>
                    <a:pt x="285" y="3867"/>
                    <a:pt x="328" y="3773"/>
                    <a:pt x="369" y="3677"/>
                  </a:cubicBezTo>
                  <a:cubicBezTo>
                    <a:pt x="558" y="3232"/>
                    <a:pt x="713" y="2773"/>
                    <a:pt x="833" y="2304"/>
                  </a:cubicBezTo>
                  <a:lnTo>
                    <a:pt x="59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6"/>
            <p:cNvSpPr/>
            <p:nvPr/>
          </p:nvSpPr>
          <p:spPr>
            <a:xfrm>
              <a:off x="2993475" y="2002800"/>
              <a:ext cx="23475" cy="85575"/>
            </a:xfrm>
            <a:custGeom>
              <a:rect b="b" l="l" r="r" t="t"/>
              <a:pathLst>
                <a:path extrusionOk="0" h="3423" w="939">
                  <a:moveTo>
                    <a:pt x="698" y="1"/>
                  </a:moveTo>
                  <a:cubicBezTo>
                    <a:pt x="507" y="397"/>
                    <a:pt x="273" y="773"/>
                    <a:pt x="0" y="1119"/>
                  </a:cubicBezTo>
                  <a:lnTo>
                    <a:pt x="241" y="3423"/>
                  </a:lnTo>
                  <a:cubicBezTo>
                    <a:pt x="513" y="3077"/>
                    <a:pt x="748" y="2702"/>
                    <a:pt x="938" y="2305"/>
                  </a:cubicBezTo>
                  <a:lnTo>
                    <a:pt x="698"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6"/>
            <p:cNvSpPr/>
            <p:nvPr/>
          </p:nvSpPr>
          <p:spPr>
            <a:xfrm>
              <a:off x="2780275" y="2030775"/>
              <a:ext cx="219225" cy="127000"/>
            </a:xfrm>
            <a:custGeom>
              <a:rect b="b" l="l" r="r" t="t"/>
              <a:pathLst>
                <a:path extrusionOk="0" h="5080" w="8769">
                  <a:moveTo>
                    <a:pt x="8528" y="0"/>
                  </a:moveTo>
                  <a:cubicBezTo>
                    <a:pt x="7565" y="1220"/>
                    <a:pt x="6171" y="2000"/>
                    <a:pt x="4557" y="2309"/>
                  </a:cubicBezTo>
                  <a:cubicBezTo>
                    <a:pt x="3550" y="2499"/>
                    <a:pt x="2532" y="2545"/>
                    <a:pt x="1511" y="2546"/>
                  </a:cubicBezTo>
                  <a:lnTo>
                    <a:pt x="1323" y="2546"/>
                  </a:lnTo>
                  <a:cubicBezTo>
                    <a:pt x="1108" y="2545"/>
                    <a:pt x="892" y="2522"/>
                    <a:pt x="693" y="2522"/>
                  </a:cubicBezTo>
                  <a:cubicBezTo>
                    <a:pt x="413" y="2523"/>
                    <a:pt x="165" y="2568"/>
                    <a:pt x="1" y="2776"/>
                  </a:cubicBezTo>
                  <a:lnTo>
                    <a:pt x="241" y="5079"/>
                  </a:lnTo>
                  <a:cubicBezTo>
                    <a:pt x="406" y="4872"/>
                    <a:pt x="653" y="4827"/>
                    <a:pt x="933" y="4827"/>
                  </a:cubicBezTo>
                  <a:cubicBezTo>
                    <a:pt x="1134" y="4827"/>
                    <a:pt x="1350" y="4849"/>
                    <a:pt x="1563" y="4850"/>
                  </a:cubicBezTo>
                  <a:lnTo>
                    <a:pt x="1752" y="4850"/>
                  </a:lnTo>
                  <a:cubicBezTo>
                    <a:pt x="2772" y="4850"/>
                    <a:pt x="3790" y="4804"/>
                    <a:pt x="4797" y="4612"/>
                  </a:cubicBezTo>
                  <a:cubicBezTo>
                    <a:pt x="6412" y="4305"/>
                    <a:pt x="7807" y="3524"/>
                    <a:pt x="8769" y="2304"/>
                  </a:cubicBezTo>
                  <a:lnTo>
                    <a:pt x="852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6"/>
            <p:cNvSpPr/>
            <p:nvPr/>
          </p:nvSpPr>
          <p:spPr>
            <a:xfrm>
              <a:off x="2778250" y="2100150"/>
              <a:ext cx="8100" cy="60975"/>
            </a:xfrm>
            <a:custGeom>
              <a:rect b="b" l="l" r="r" t="t"/>
              <a:pathLst>
                <a:path extrusionOk="0" h="2439" w="324">
                  <a:moveTo>
                    <a:pt x="83" y="1"/>
                  </a:moveTo>
                  <a:cubicBezTo>
                    <a:pt x="51" y="42"/>
                    <a:pt x="22" y="87"/>
                    <a:pt x="0" y="134"/>
                  </a:cubicBezTo>
                  <a:lnTo>
                    <a:pt x="240" y="2439"/>
                  </a:lnTo>
                  <a:cubicBezTo>
                    <a:pt x="262" y="2391"/>
                    <a:pt x="291" y="2346"/>
                    <a:pt x="323" y="2304"/>
                  </a:cubicBezTo>
                  <a:lnTo>
                    <a:pt x="8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6"/>
            <p:cNvSpPr/>
            <p:nvPr/>
          </p:nvSpPr>
          <p:spPr>
            <a:xfrm>
              <a:off x="2776850" y="2103525"/>
              <a:ext cx="7425" cy="61300"/>
            </a:xfrm>
            <a:custGeom>
              <a:rect b="b" l="l" r="r" t="t"/>
              <a:pathLst>
                <a:path extrusionOk="0" h="2452" w="297">
                  <a:moveTo>
                    <a:pt x="56" y="0"/>
                  </a:moveTo>
                  <a:cubicBezTo>
                    <a:pt x="42" y="30"/>
                    <a:pt x="29" y="60"/>
                    <a:pt x="18" y="92"/>
                  </a:cubicBezTo>
                  <a:cubicBezTo>
                    <a:pt x="12" y="110"/>
                    <a:pt x="6" y="128"/>
                    <a:pt x="1" y="147"/>
                  </a:cubicBezTo>
                  <a:lnTo>
                    <a:pt x="241" y="2452"/>
                  </a:lnTo>
                  <a:cubicBezTo>
                    <a:pt x="246" y="2432"/>
                    <a:pt x="252" y="2413"/>
                    <a:pt x="258" y="2395"/>
                  </a:cubicBezTo>
                  <a:cubicBezTo>
                    <a:pt x="269" y="2364"/>
                    <a:pt x="282" y="2334"/>
                    <a:pt x="296" y="2304"/>
                  </a:cubicBezTo>
                  <a:lnTo>
                    <a:pt x="5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6"/>
            <p:cNvSpPr/>
            <p:nvPr/>
          </p:nvSpPr>
          <p:spPr>
            <a:xfrm>
              <a:off x="2776175" y="2107175"/>
              <a:ext cx="6725" cy="62750"/>
            </a:xfrm>
            <a:custGeom>
              <a:rect b="b" l="l" r="r" t="t"/>
              <a:pathLst>
                <a:path extrusionOk="0" h="2510" w="269">
                  <a:moveTo>
                    <a:pt x="28" y="1"/>
                  </a:moveTo>
                  <a:cubicBezTo>
                    <a:pt x="11" y="68"/>
                    <a:pt x="3" y="136"/>
                    <a:pt x="0" y="206"/>
                  </a:cubicBezTo>
                  <a:lnTo>
                    <a:pt x="241" y="2510"/>
                  </a:lnTo>
                  <a:cubicBezTo>
                    <a:pt x="243" y="2441"/>
                    <a:pt x="251" y="2372"/>
                    <a:pt x="268" y="2304"/>
                  </a:cubicBezTo>
                  <a:lnTo>
                    <a:pt x="28"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6"/>
            <p:cNvSpPr/>
            <p:nvPr/>
          </p:nvSpPr>
          <p:spPr>
            <a:xfrm>
              <a:off x="2776100" y="2112325"/>
              <a:ext cx="6400" cy="64600"/>
            </a:xfrm>
            <a:custGeom>
              <a:rect b="b" l="l" r="r" t="t"/>
              <a:pathLst>
                <a:path extrusionOk="0" h="2584" w="256">
                  <a:moveTo>
                    <a:pt x="3" y="0"/>
                  </a:moveTo>
                  <a:cubicBezTo>
                    <a:pt x="1" y="94"/>
                    <a:pt x="6" y="186"/>
                    <a:pt x="15" y="280"/>
                  </a:cubicBezTo>
                  <a:lnTo>
                    <a:pt x="256" y="2584"/>
                  </a:lnTo>
                  <a:cubicBezTo>
                    <a:pt x="246" y="2491"/>
                    <a:pt x="241" y="2397"/>
                    <a:pt x="244" y="2304"/>
                  </a:cubicBezTo>
                  <a:lnTo>
                    <a:pt x="3"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6"/>
            <p:cNvSpPr/>
            <p:nvPr/>
          </p:nvSpPr>
          <p:spPr>
            <a:xfrm>
              <a:off x="2584700" y="1705300"/>
              <a:ext cx="456950" cy="542825"/>
            </a:xfrm>
            <a:custGeom>
              <a:rect b="b" l="l" r="r" t="t"/>
              <a:pathLst>
                <a:path extrusionOk="0" h="21713" w="18278">
                  <a:moveTo>
                    <a:pt x="8270" y="5956"/>
                  </a:moveTo>
                  <a:cubicBezTo>
                    <a:pt x="9773" y="5956"/>
                    <a:pt x="10932" y="7338"/>
                    <a:pt x="10700" y="8732"/>
                  </a:cubicBezTo>
                  <a:lnTo>
                    <a:pt x="10699" y="8732"/>
                  </a:lnTo>
                  <a:cubicBezTo>
                    <a:pt x="10519" y="9825"/>
                    <a:pt x="9557" y="11008"/>
                    <a:pt x="8397" y="11010"/>
                  </a:cubicBezTo>
                  <a:cubicBezTo>
                    <a:pt x="8165" y="11010"/>
                    <a:pt x="7936" y="10963"/>
                    <a:pt x="7721" y="10875"/>
                  </a:cubicBezTo>
                  <a:cubicBezTo>
                    <a:pt x="6789" y="10500"/>
                    <a:pt x="6742" y="9571"/>
                    <a:pt x="6745" y="8659"/>
                  </a:cubicBezTo>
                  <a:cubicBezTo>
                    <a:pt x="6673" y="8272"/>
                    <a:pt x="6234" y="6014"/>
                    <a:pt x="8194" y="5956"/>
                  </a:cubicBezTo>
                  <a:lnTo>
                    <a:pt x="8266" y="5956"/>
                  </a:lnTo>
                  <a:cubicBezTo>
                    <a:pt x="8267" y="5956"/>
                    <a:pt x="8269" y="5956"/>
                    <a:pt x="8270" y="5956"/>
                  </a:cubicBezTo>
                  <a:close/>
                  <a:moveTo>
                    <a:pt x="6509" y="1"/>
                  </a:moveTo>
                  <a:cubicBezTo>
                    <a:pt x="6502" y="1"/>
                    <a:pt x="6496" y="1"/>
                    <a:pt x="6490" y="1"/>
                  </a:cubicBezTo>
                  <a:cubicBezTo>
                    <a:pt x="5583" y="2"/>
                    <a:pt x="4686" y="80"/>
                    <a:pt x="3823" y="247"/>
                  </a:cubicBezTo>
                  <a:cubicBezTo>
                    <a:pt x="2901" y="425"/>
                    <a:pt x="1099" y="1281"/>
                    <a:pt x="985" y="1593"/>
                  </a:cubicBezTo>
                  <a:cubicBezTo>
                    <a:pt x="0" y="4274"/>
                    <a:pt x="61" y="7410"/>
                    <a:pt x="67" y="10221"/>
                  </a:cubicBezTo>
                  <a:cubicBezTo>
                    <a:pt x="76" y="12952"/>
                    <a:pt x="88" y="15933"/>
                    <a:pt x="631" y="18617"/>
                  </a:cubicBezTo>
                  <a:cubicBezTo>
                    <a:pt x="1060" y="20736"/>
                    <a:pt x="2590" y="21712"/>
                    <a:pt x="4131" y="21712"/>
                  </a:cubicBezTo>
                  <a:cubicBezTo>
                    <a:pt x="4133" y="21712"/>
                    <a:pt x="4135" y="21712"/>
                    <a:pt x="4137" y="21712"/>
                  </a:cubicBezTo>
                  <a:cubicBezTo>
                    <a:pt x="6001" y="21710"/>
                    <a:pt x="7882" y="20281"/>
                    <a:pt x="7847" y="17719"/>
                  </a:cubicBezTo>
                  <a:cubicBezTo>
                    <a:pt x="7841" y="17279"/>
                    <a:pt x="7549" y="16452"/>
                    <a:pt x="7703" y="16019"/>
                  </a:cubicBezTo>
                  <a:cubicBezTo>
                    <a:pt x="7848" y="15617"/>
                    <a:pt x="8154" y="15541"/>
                    <a:pt x="8516" y="15541"/>
                  </a:cubicBezTo>
                  <a:cubicBezTo>
                    <a:pt x="8715" y="15541"/>
                    <a:pt x="8931" y="15563"/>
                    <a:pt x="9146" y="15565"/>
                  </a:cubicBezTo>
                  <a:lnTo>
                    <a:pt x="9334" y="15565"/>
                  </a:lnTo>
                  <a:cubicBezTo>
                    <a:pt x="10355" y="15564"/>
                    <a:pt x="11373" y="15518"/>
                    <a:pt x="12378" y="15326"/>
                  </a:cubicBezTo>
                  <a:cubicBezTo>
                    <a:pt x="14544" y="14914"/>
                    <a:pt x="16314" y="13652"/>
                    <a:pt x="17177" y="11619"/>
                  </a:cubicBezTo>
                  <a:cubicBezTo>
                    <a:pt x="18034" y="9601"/>
                    <a:pt x="18278" y="7027"/>
                    <a:pt x="17383" y="4988"/>
                  </a:cubicBezTo>
                  <a:cubicBezTo>
                    <a:pt x="16472" y="2913"/>
                    <a:pt x="14447" y="1735"/>
                    <a:pt x="12370" y="1010"/>
                  </a:cubicBezTo>
                  <a:cubicBezTo>
                    <a:pt x="10555" y="377"/>
                    <a:pt x="8509" y="1"/>
                    <a:pt x="6509"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6"/>
            <p:cNvSpPr/>
            <p:nvPr/>
          </p:nvSpPr>
          <p:spPr>
            <a:xfrm>
              <a:off x="2592025" y="2114125"/>
              <a:ext cx="195725" cy="191625"/>
            </a:xfrm>
            <a:custGeom>
              <a:rect b="b" l="l" r="r" t="t"/>
              <a:pathLst>
                <a:path extrusionOk="0" h="7665" w="7829">
                  <a:moveTo>
                    <a:pt x="0" y="0"/>
                  </a:moveTo>
                  <a:lnTo>
                    <a:pt x="240" y="2305"/>
                  </a:lnTo>
                  <a:cubicBezTo>
                    <a:pt x="321" y="3074"/>
                    <a:pt x="430" y="3833"/>
                    <a:pt x="579" y="4569"/>
                  </a:cubicBezTo>
                  <a:cubicBezTo>
                    <a:pt x="1008" y="6689"/>
                    <a:pt x="2540" y="7664"/>
                    <a:pt x="4081" y="7664"/>
                  </a:cubicBezTo>
                  <a:cubicBezTo>
                    <a:pt x="4082" y="7664"/>
                    <a:pt x="4083" y="7664"/>
                    <a:pt x="4084" y="7664"/>
                  </a:cubicBezTo>
                  <a:cubicBezTo>
                    <a:pt x="5949" y="7662"/>
                    <a:pt x="7829" y="6231"/>
                    <a:pt x="7794" y="3671"/>
                  </a:cubicBezTo>
                  <a:cubicBezTo>
                    <a:pt x="7794" y="3629"/>
                    <a:pt x="7790" y="3584"/>
                    <a:pt x="7786" y="3536"/>
                  </a:cubicBezTo>
                  <a:lnTo>
                    <a:pt x="7545" y="1233"/>
                  </a:lnTo>
                  <a:lnTo>
                    <a:pt x="7545" y="1233"/>
                  </a:lnTo>
                  <a:cubicBezTo>
                    <a:pt x="7550" y="1279"/>
                    <a:pt x="7554" y="1325"/>
                    <a:pt x="7554" y="1366"/>
                  </a:cubicBezTo>
                  <a:cubicBezTo>
                    <a:pt x="7589" y="3928"/>
                    <a:pt x="5709" y="5358"/>
                    <a:pt x="3844" y="5359"/>
                  </a:cubicBezTo>
                  <a:cubicBezTo>
                    <a:pt x="3842" y="5359"/>
                    <a:pt x="3840" y="5359"/>
                    <a:pt x="3838" y="5359"/>
                  </a:cubicBezTo>
                  <a:cubicBezTo>
                    <a:pt x="2298" y="5359"/>
                    <a:pt x="767" y="4383"/>
                    <a:pt x="339" y="2264"/>
                  </a:cubicBezTo>
                  <a:cubicBezTo>
                    <a:pt x="190" y="1528"/>
                    <a:pt x="81" y="770"/>
                    <a:pt x="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6"/>
            <p:cNvSpPr/>
            <p:nvPr/>
          </p:nvSpPr>
          <p:spPr>
            <a:xfrm>
              <a:off x="2780650" y="2144925"/>
              <a:ext cx="6275" cy="67175"/>
            </a:xfrm>
            <a:custGeom>
              <a:rect b="b" l="l" r="r" t="t"/>
              <a:pathLst>
                <a:path extrusionOk="0" h="2687" w="251">
                  <a:moveTo>
                    <a:pt x="0" y="1"/>
                  </a:moveTo>
                  <a:cubicBezTo>
                    <a:pt x="5" y="47"/>
                    <a:pt x="9" y="93"/>
                    <a:pt x="9" y="134"/>
                  </a:cubicBezTo>
                  <a:cubicBezTo>
                    <a:pt x="10" y="218"/>
                    <a:pt x="9" y="301"/>
                    <a:pt x="6" y="381"/>
                  </a:cubicBezTo>
                  <a:lnTo>
                    <a:pt x="247" y="2686"/>
                  </a:lnTo>
                  <a:cubicBezTo>
                    <a:pt x="249" y="2604"/>
                    <a:pt x="250" y="2522"/>
                    <a:pt x="249" y="2439"/>
                  </a:cubicBezTo>
                  <a:cubicBezTo>
                    <a:pt x="249" y="2397"/>
                    <a:pt x="245" y="2352"/>
                    <a:pt x="241" y="2304"/>
                  </a:cubicBez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6"/>
            <p:cNvSpPr/>
            <p:nvPr/>
          </p:nvSpPr>
          <p:spPr>
            <a:xfrm>
              <a:off x="2777425" y="2154450"/>
              <a:ext cx="9400" cy="81475"/>
            </a:xfrm>
            <a:custGeom>
              <a:rect b="b" l="l" r="r" t="t"/>
              <a:pathLst>
                <a:path extrusionOk="0" h="3259" w="376">
                  <a:moveTo>
                    <a:pt x="135" y="0"/>
                  </a:moveTo>
                  <a:cubicBezTo>
                    <a:pt x="125" y="322"/>
                    <a:pt x="80" y="642"/>
                    <a:pt x="1" y="954"/>
                  </a:cubicBezTo>
                  <a:lnTo>
                    <a:pt x="241" y="3259"/>
                  </a:lnTo>
                  <a:cubicBezTo>
                    <a:pt x="320" y="2946"/>
                    <a:pt x="365" y="2627"/>
                    <a:pt x="376" y="2305"/>
                  </a:cubicBezTo>
                  <a:lnTo>
                    <a:pt x="13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6"/>
            <p:cNvSpPr/>
            <p:nvPr/>
          </p:nvSpPr>
          <p:spPr>
            <a:xfrm>
              <a:off x="2770800" y="2178275"/>
              <a:ext cx="12675" cy="75850"/>
            </a:xfrm>
            <a:custGeom>
              <a:rect b="b" l="l" r="r" t="t"/>
              <a:pathLst>
                <a:path extrusionOk="0" h="3034" w="507">
                  <a:moveTo>
                    <a:pt x="266" y="1"/>
                  </a:moveTo>
                  <a:cubicBezTo>
                    <a:pt x="202" y="252"/>
                    <a:pt x="113" y="496"/>
                    <a:pt x="0" y="729"/>
                  </a:cubicBezTo>
                  <a:lnTo>
                    <a:pt x="241" y="3034"/>
                  </a:lnTo>
                  <a:cubicBezTo>
                    <a:pt x="353" y="2801"/>
                    <a:pt x="442" y="2557"/>
                    <a:pt x="506" y="2306"/>
                  </a:cubicBezTo>
                  <a:lnTo>
                    <a:pt x="266"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6"/>
            <p:cNvSpPr/>
            <p:nvPr/>
          </p:nvSpPr>
          <p:spPr>
            <a:xfrm>
              <a:off x="2760200" y="2196475"/>
              <a:ext cx="16625" cy="74575"/>
            </a:xfrm>
            <a:custGeom>
              <a:rect b="b" l="l" r="r" t="t"/>
              <a:pathLst>
                <a:path extrusionOk="0" h="2983" w="665">
                  <a:moveTo>
                    <a:pt x="424" y="1"/>
                  </a:moveTo>
                  <a:cubicBezTo>
                    <a:pt x="309" y="242"/>
                    <a:pt x="166" y="469"/>
                    <a:pt x="0" y="679"/>
                  </a:cubicBezTo>
                  <a:lnTo>
                    <a:pt x="241" y="2983"/>
                  </a:lnTo>
                  <a:cubicBezTo>
                    <a:pt x="406" y="2773"/>
                    <a:pt x="549" y="2546"/>
                    <a:pt x="665" y="2306"/>
                  </a:cubicBezTo>
                  <a:lnTo>
                    <a:pt x="42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6"/>
            <p:cNvSpPr/>
            <p:nvPr/>
          </p:nvSpPr>
          <p:spPr>
            <a:xfrm>
              <a:off x="2592025" y="2114125"/>
              <a:ext cx="174200" cy="191625"/>
            </a:xfrm>
            <a:custGeom>
              <a:rect b="b" l="l" r="r" t="t"/>
              <a:pathLst>
                <a:path extrusionOk="0" h="7665" w="6968">
                  <a:moveTo>
                    <a:pt x="0" y="0"/>
                  </a:moveTo>
                  <a:lnTo>
                    <a:pt x="240" y="2305"/>
                  </a:lnTo>
                  <a:cubicBezTo>
                    <a:pt x="321" y="3074"/>
                    <a:pt x="430" y="3833"/>
                    <a:pt x="579" y="4569"/>
                  </a:cubicBezTo>
                  <a:cubicBezTo>
                    <a:pt x="1008" y="6689"/>
                    <a:pt x="2540" y="7664"/>
                    <a:pt x="4081" y="7664"/>
                  </a:cubicBezTo>
                  <a:cubicBezTo>
                    <a:pt x="4082" y="7664"/>
                    <a:pt x="4083" y="7664"/>
                    <a:pt x="4084" y="7664"/>
                  </a:cubicBezTo>
                  <a:cubicBezTo>
                    <a:pt x="5166" y="7663"/>
                    <a:pt x="6253" y="7181"/>
                    <a:pt x="6968" y="6277"/>
                  </a:cubicBezTo>
                  <a:lnTo>
                    <a:pt x="6727" y="3973"/>
                  </a:lnTo>
                  <a:cubicBezTo>
                    <a:pt x="6013" y="4877"/>
                    <a:pt x="4926" y="5358"/>
                    <a:pt x="3844" y="5359"/>
                  </a:cubicBezTo>
                  <a:cubicBezTo>
                    <a:pt x="3842" y="5359"/>
                    <a:pt x="3840" y="5359"/>
                    <a:pt x="3838" y="5359"/>
                  </a:cubicBezTo>
                  <a:cubicBezTo>
                    <a:pt x="2298" y="5359"/>
                    <a:pt x="767" y="4383"/>
                    <a:pt x="339" y="2264"/>
                  </a:cubicBezTo>
                  <a:cubicBezTo>
                    <a:pt x="190" y="1528"/>
                    <a:pt x="81" y="770"/>
                    <a:pt x="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6"/>
            <p:cNvSpPr/>
            <p:nvPr/>
          </p:nvSpPr>
          <p:spPr>
            <a:xfrm>
              <a:off x="2599250" y="1787550"/>
              <a:ext cx="141725" cy="418275"/>
            </a:xfrm>
            <a:custGeom>
              <a:rect b="b" l="l" r="r" t="t"/>
              <a:pathLst>
                <a:path extrusionOk="0" h="16731" w="5669">
                  <a:moveTo>
                    <a:pt x="4889" y="0"/>
                  </a:moveTo>
                  <a:cubicBezTo>
                    <a:pt x="4823" y="0"/>
                    <a:pt x="4756" y="25"/>
                    <a:pt x="4700" y="82"/>
                  </a:cubicBezTo>
                  <a:cubicBezTo>
                    <a:pt x="3701" y="1109"/>
                    <a:pt x="1" y="1777"/>
                    <a:pt x="1546" y="4055"/>
                  </a:cubicBezTo>
                  <a:cubicBezTo>
                    <a:pt x="1779" y="4400"/>
                    <a:pt x="2133" y="4613"/>
                    <a:pt x="2481" y="4823"/>
                  </a:cubicBezTo>
                  <a:cubicBezTo>
                    <a:pt x="3383" y="5366"/>
                    <a:pt x="3316" y="6127"/>
                    <a:pt x="2533" y="6770"/>
                  </a:cubicBezTo>
                  <a:cubicBezTo>
                    <a:pt x="1794" y="7379"/>
                    <a:pt x="885" y="8032"/>
                    <a:pt x="852" y="9095"/>
                  </a:cubicBezTo>
                  <a:cubicBezTo>
                    <a:pt x="825" y="10015"/>
                    <a:pt x="1480" y="10653"/>
                    <a:pt x="2247" y="11033"/>
                  </a:cubicBezTo>
                  <a:cubicBezTo>
                    <a:pt x="2414" y="11116"/>
                    <a:pt x="2596" y="11175"/>
                    <a:pt x="2769" y="11242"/>
                  </a:cubicBezTo>
                  <a:cubicBezTo>
                    <a:pt x="3546" y="11543"/>
                    <a:pt x="3699" y="11308"/>
                    <a:pt x="3588" y="12303"/>
                  </a:cubicBezTo>
                  <a:cubicBezTo>
                    <a:pt x="3473" y="13331"/>
                    <a:pt x="2876" y="13279"/>
                    <a:pt x="2298" y="13998"/>
                  </a:cubicBezTo>
                  <a:cubicBezTo>
                    <a:pt x="1432" y="15071"/>
                    <a:pt x="1946" y="16731"/>
                    <a:pt x="3152" y="16731"/>
                  </a:cubicBezTo>
                  <a:cubicBezTo>
                    <a:pt x="3379" y="16731"/>
                    <a:pt x="3630" y="16672"/>
                    <a:pt x="3902" y="16539"/>
                  </a:cubicBezTo>
                  <a:cubicBezTo>
                    <a:pt x="4537" y="16229"/>
                    <a:pt x="4142" y="15381"/>
                    <a:pt x="3552" y="15381"/>
                  </a:cubicBezTo>
                  <a:cubicBezTo>
                    <a:pt x="3459" y="15381"/>
                    <a:pt x="3362" y="15402"/>
                    <a:pt x="3264" y="15449"/>
                  </a:cubicBezTo>
                  <a:cubicBezTo>
                    <a:pt x="3348" y="14831"/>
                    <a:pt x="3650" y="14406"/>
                    <a:pt x="4170" y="14175"/>
                  </a:cubicBezTo>
                  <a:cubicBezTo>
                    <a:pt x="4356" y="14050"/>
                    <a:pt x="4536" y="13920"/>
                    <a:pt x="4710" y="13783"/>
                  </a:cubicBezTo>
                  <a:cubicBezTo>
                    <a:pt x="4963" y="13557"/>
                    <a:pt x="5194" y="13303"/>
                    <a:pt x="5345" y="12998"/>
                  </a:cubicBezTo>
                  <a:cubicBezTo>
                    <a:pt x="5669" y="12346"/>
                    <a:pt x="5626" y="11657"/>
                    <a:pt x="5187" y="11071"/>
                  </a:cubicBezTo>
                  <a:cubicBezTo>
                    <a:pt x="4767" y="10510"/>
                    <a:pt x="4113" y="10292"/>
                    <a:pt x="3493" y="10028"/>
                  </a:cubicBezTo>
                  <a:cubicBezTo>
                    <a:pt x="2964" y="9801"/>
                    <a:pt x="2244" y="9572"/>
                    <a:pt x="2432" y="8793"/>
                  </a:cubicBezTo>
                  <a:cubicBezTo>
                    <a:pt x="2547" y="8315"/>
                    <a:pt x="3447" y="7905"/>
                    <a:pt x="3808" y="7579"/>
                  </a:cubicBezTo>
                  <a:cubicBezTo>
                    <a:pt x="4885" y="6606"/>
                    <a:pt x="5353" y="5111"/>
                    <a:pt x="4055" y="4107"/>
                  </a:cubicBezTo>
                  <a:cubicBezTo>
                    <a:pt x="3770" y="3886"/>
                    <a:pt x="3103" y="3727"/>
                    <a:pt x="2905" y="3441"/>
                  </a:cubicBezTo>
                  <a:cubicBezTo>
                    <a:pt x="2325" y="2601"/>
                    <a:pt x="3298" y="2260"/>
                    <a:pt x="3766" y="1953"/>
                  </a:cubicBezTo>
                  <a:cubicBezTo>
                    <a:pt x="4482" y="1489"/>
                    <a:pt x="4945" y="1207"/>
                    <a:pt x="5170" y="355"/>
                  </a:cubicBezTo>
                  <a:cubicBezTo>
                    <a:pt x="5220" y="163"/>
                    <a:pt x="5058" y="0"/>
                    <a:pt x="488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6"/>
            <p:cNvSpPr/>
            <p:nvPr/>
          </p:nvSpPr>
          <p:spPr>
            <a:xfrm>
              <a:off x="2736525" y="1765525"/>
              <a:ext cx="257450" cy="320550"/>
            </a:xfrm>
            <a:custGeom>
              <a:rect b="b" l="l" r="r" t="t"/>
              <a:pathLst>
                <a:path extrusionOk="0" h="12822" w="10298">
                  <a:moveTo>
                    <a:pt x="946" y="0"/>
                  </a:moveTo>
                  <a:cubicBezTo>
                    <a:pt x="837" y="0"/>
                    <a:pt x="727" y="49"/>
                    <a:pt x="654" y="162"/>
                  </a:cubicBezTo>
                  <a:cubicBezTo>
                    <a:pt x="1" y="1183"/>
                    <a:pt x="396" y="2526"/>
                    <a:pt x="1696" y="2724"/>
                  </a:cubicBezTo>
                  <a:cubicBezTo>
                    <a:pt x="1767" y="2735"/>
                    <a:pt x="1837" y="2740"/>
                    <a:pt x="1907" y="2740"/>
                  </a:cubicBezTo>
                  <a:cubicBezTo>
                    <a:pt x="2854" y="2740"/>
                    <a:pt x="3590" y="1788"/>
                    <a:pt x="4403" y="1788"/>
                  </a:cubicBezTo>
                  <a:cubicBezTo>
                    <a:pt x="4684" y="1788"/>
                    <a:pt x="4974" y="1902"/>
                    <a:pt x="5286" y="2209"/>
                  </a:cubicBezTo>
                  <a:cubicBezTo>
                    <a:pt x="5294" y="2216"/>
                    <a:pt x="5304" y="2222"/>
                    <a:pt x="5312" y="2229"/>
                  </a:cubicBezTo>
                  <a:cubicBezTo>
                    <a:pt x="5432" y="2493"/>
                    <a:pt x="5427" y="2768"/>
                    <a:pt x="5284" y="3057"/>
                  </a:cubicBezTo>
                  <a:cubicBezTo>
                    <a:pt x="5210" y="4703"/>
                    <a:pt x="5931" y="5120"/>
                    <a:pt x="7461" y="5644"/>
                  </a:cubicBezTo>
                  <a:cubicBezTo>
                    <a:pt x="7732" y="5711"/>
                    <a:pt x="7993" y="5818"/>
                    <a:pt x="8234" y="5961"/>
                  </a:cubicBezTo>
                  <a:cubicBezTo>
                    <a:pt x="8888" y="6241"/>
                    <a:pt x="9010" y="6644"/>
                    <a:pt x="8599" y="7175"/>
                  </a:cubicBezTo>
                  <a:cubicBezTo>
                    <a:pt x="8265" y="8107"/>
                    <a:pt x="7905" y="7860"/>
                    <a:pt x="7044" y="7985"/>
                  </a:cubicBezTo>
                  <a:cubicBezTo>
                    <a:pt x="6459" y="8069"/>
                    <a:pt x="5827" y="8238"/>
                    <a:pt x="5393" y="8669"/>
                  </a:cubicBezTo>
                  <a:cubicBezTo>
                    <a:pt x="4923" y="9136"/>
                    <a:pt x="4976" y="9595"/>
                    <a:pt x="4918" y="10200"/>
                  </a:cubicBezTo>
                  <a:cubicBezTo>
                    <a:pt x="4831" y="11125"/>
                    <a:pt x="4465" y="11444"/>
                    <a:pt x="3993" y="11444"/>
                  </a:cubicBezTo>
                  <a:cubicBezTo>
                    <a:pt x="3343" y="11444"/>
                    <a:pt x="2490" y="10841"/>
                    <a:pt x="1879" y="10387"/>
                  </a:cubicBezTo>
                  <a:cubicBezTo>
                    <a:pt x="1788" y="10318"/>
                    <a:pt x="1688" y="10289"/>
                    <a:pt x="1589" y="10289"/>
                  </a:cubicBezTo>
                  <a:cubicBezTo>
                    <a:pt x="1164" y="10289"/>
                    <a:pt x="754" y="10833"/>
                    <a:pt x="1040" y="11225"/>
                  </a:cubicBezTo>
                  <a:cubicBezTo>
                    <a:pt x="1695" y="12124"/>
                    <a:pt x="2946" y="12822"/>
                    <a:pt x="4076" y="12822"/>
                  </a:cubicBezTo>
                  <a:cubicBezTo>
                    <a:pt x="4942" y="12822"/>
                    <a:pt x="5736" y="12412"/>
                    <a:pt x="6137" y="11370"/>
                  </a:cubicBezTo>
                  <a:cubicBezTo>
                    <a:pt x="6332" y="10867"/>
                    <a:pt x="6128" y="9834"/>
                    <a:pt x="6459" y="9470"/>
                  </a:cubicBezTo>
                  <a:cubicBezTo>
                    <a:pt x="6882" y="9004"/>
                    <a:pt x="8096" y="9238"/>
                    <a:pt x="8709" y="9051"/>
                  </a:cubicBezTo>
                  <a:cubicBezTo>
                    <a:pt x="9652" y="8763"/>
                    <a:pt x="10298" y="7959"/>
                    <a:pt x="10246" y="6952"/>
                  </a:cubicBezTo>
                  <a:cubicBezTo>
                    <a:pt x="10193" y="5904"/>
                    <a:pt x="9423" y="5118"/>
                    <a:pt x="8527" y="4686"/>
                  </a:cubicBezTo>
                  <a:cubicBezTo>
                    <a:pt x="7761" y="4318"/>
                    <a:pt x="6504" y="4431"/>
                    <a:pt x="6615" y="3100"/>
                  </a:cubicBezTo>
                  <a:cubicBezTo>
                    <a:pt x="6651" y="2679"/>
                    <a:pt x="6931" y="2342"/>
                    <a:pt x="6900" y="1881"/>
                  </a:cubicBezTo>
                  <a:cubicBezTo>
                    <a:pt x="6835" y="961"/>
                    <a:pt x="6159" y="182"/>
                    <a:pt x="5240" y="32"/>
                  </a:cubicBezTo>
                  <a:cubicBezTo>
                    <a:pt x="5153" y="18"/>
                    <a:pt x="5069" y="12"/>
                    <a:pt x="4988" y="12"/>
                  </a:cubicBezTo>
                  <a:cubicBezTo>
                    <a:pt x="4556" y="12"/>
                    <a:pt x="4194" y="198"/>
                    <a:pt x="3862" y="449"/>
                  </a:cubicBezTo>
                  <a:cubicBezTo>
                    <a:pt x="3503" y="515"/>
                    <a:pt x="3160" y="652"/>
                    <a:pt x="2853" y="851"/>
                  </a:cubicBezTo>
                  <a:cubicBezTo>
                    <a:pt x="2651" y="982"/>
                    <a:pt x="2488" y="1188"/>
                    <a:pt x="2271" y="1293"/>
                  </a:cubicBezTo>
                  <a:cubicBezTo>
                    <a:pt x="2153" y="1351"/>
                    <a:pt x="2033" y="1377"/>
                    <a:pt x="1920" y="1377"/>
                  </a:cubicBezTo>
                  <a:cubicBezTo>
                    <a:pt x="1485" y="1377"/>
                    <a:pt x="1138" y="986"/>
                    <a:pt x="1287" y="430"/>
                  </a:cubicBezTo>
                  <a:cubicBezTo>
                    <a:pt x="1356" y="177"/>
                    <a:pt x="1153" y="0"/>
                    <a:pt x="94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6"/>
            <p:cNvSpPr/>
            <p:nvPr/>
          </p:nvSpPr>
          <p:spPr>
            <a:xfrm>
              <a:off x="2599250" y="1778825"/>
              <a:ext cx="141725" cy="418275"/>
            </a:xfrm>
            <a:custGeom>
              <a:rect b="b" l="l" r="r" t="t"/>
              <a:pathLst>
                <a:path extrusionOk="0" h="16731" w="5669">
                  <a:moveTo>
                    <a:pt x="4889" y="1"/>
                  </a:moveTo>
                  <a:cubicBezTo>
                    <a:pt x="4823" y="1"/>
                    <a:pt x="4756" y="25"/>
                    <a:pt x="4700" y="83"/>
                  </a:cubicBezTo>
                  <a:cubicBezTo>
                    <a:pt x="3701" y="1110"/>
                    <a:pt x="1" y="1777"/>
                    <a:pt x="1548" y="4056"/>
                  </a:cubicBezTo>
                  <a:cubicBezTo>
                    <a:pt x="1781" y="4399"/>
                    <a:pt x="2133" y="4613"/>
                    <a:pt x="2481" y="4822"/>
                  </a:cubicBezTo>
                  <a:cubicBezTo>
                    <a:pt x="3384" y="5365"/>
                    <a:pt x="3316" y="6127"/>
                    <a:pt x="2534" y="6770"/>
                  </a:cubicBezTo>
                  <a:cubicBezTo>
                    <a:pt x="1794" y="7378"/>
                    <a:pt x="886" y="8031"/>
                    <a:pt x="853" y="9094"/>
                  </a:cubicBezTo>
                  <a:cubicBezTo>
                    <a:pt x="826" y="10014"/>
                    <a:pt x="1482" y="10652"/>
                    <a:pt x="2248" y="11033"/>
                  </a:cubicBezTo>
                  <a:cubicBezTo>
                    <a:pt x="2415" y="11116"/>
                    <a:pt x="2596" y="11176"/>
                    <a:pt x="2770" y="11242"/>
                  </a:cubicBezTo>
                  <a:cubicBezTo>
                    <a:pt x="3546" y="11542"/>
                    <a:pt x="3699" y="11308"/>
                    <a:pt x="3588" y="12302"/>
                  </a:cubicBezTo>
                  <a:cubicBezTo>
                    <a:pt x="3474" y="13331"/>
                    <a:pt x="2877" y="13279"/>
                    <a:pt x="2298" y="13997"/>
                  </a:cubicBezTo>
                  <a:cubicBezTo>
                    <a:pt x="1432" y="15071"/>
                    <a:pt x="1947" y="16731"/>
                    <a:pt x="3154" y="16731"/>
                  </a:cubicBezTo>
                  <a:cubicBezTo>
                    <a:pt x="3381" y="16731"/>
                    <a:pt x="3632" y="16672"/>
                    <a:pt x="3903" y="16540"/>
                  </a:cubicBezTo>
                  <a:cubicBezTo>
                    <a:pt x="4537" y="16230"/>
                    <a:pt x="4142" y="15381"/>
                    <a:pt x="3552" y="15381"/>
                  </a:cubicBezTo>
                  <a:cubicBezTo>
                    <a:pt x="3460" y="15381"/>
                    <a:pt x="3363" y="15402"/>
                    <a:pt x="3265" y="15448"/>
                  </a:cubicBezTo>
                  <a:cubicBezTo>
                    <a:pt x="3348" y="14831"/>
                    <a:pt x="3651" y="14407"/>
                    <a:pt x="4171" y="14175"/>
                  </a:cubicBezTo>
                  <a:cubicBezTo>
                    <a:pt x="4356" y="14051"/>
                    <a:pt x="4536" y="13920"/>
                    <a:pt x="4711" y="13782"/>
                  </a:cubicBezTo>
                  <a:cubicBezTo>
                    <a:pt x="4963" y="13556"/>
                    <a:pt x="5194" y="13303"/>
                    <a:pt x="5345" y="12998"/>
                  </a:cubicBezTo>
                  <a:cubicBezTo>
                    <a:pt x="5669" y="12347"/>
                    <a:pt x="5626" y="11657"/>
                    <a:pt x="5187" y="11071"/>
                  </a:cubicBezTo>
                  <a:cubicBezTo>
                    <a:pt x="4767" y="10510"/>
                    <a:pt x="4113" y="10293"/>
                    <a:pt x="3493" y="10028"/>
                  </a:cubicBezTo>
                  <a:cubicBezTo>
                    <a:pt x="2964" y="9802"/>
                    <a:pt x="2244" y="9571"/>
                    <a:pt x="2432" y="8794"/>
                  </a:cubicBezTo>
                  <a:cubicBezTo>
                    <a:pt x="2547" y="8315"/>
                    <a:pt x="3447" y="7905"/>
                    <a:pt x="3808" y="7580"/>
                  </a:cubicBezTo>
                  <a:cubicBezTo>
                    <a:pt x="4885" y="6607"/>
                    <a:pt x="5353" y="5112"/>
                    <a:pt x="4055" y="4108"/>
                  </a:cubicBezTo>
                  <a:cubicBezTo>
                    <a:pt x="3770" y="3885"/>
                    <a:pt x="3103" y="3728"/>
                    <a:pt x="2905" y="3442"/>
                  </a:cubicBezTo>
                  <a:cubicBezTo>
                    <a:pt x="2325" y="2601"/>
                    <a:pt x="3298" y="2259"/>
                    <a:pt x="3766" y="1954"/>
                  </a:cubicBezTo>
                  <a:cubicBezTo>
                    <a:pt x="4482" y="1488"/>
                    <a:pt x="4945" y="1208"/>
                    <a:pt x="5170" y="355"/>
                  </a:cubicBezTo>
                  <a:cubicBezTo>
                    <a:pt x="5220" y="163"/>
                    <a:pt x="5058" y="1"/>
                    <a:pt x="488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6"/>
            <p:cNvSpPr/>
            <p:nvPr/>
          </p:nvSpPr>
          <p:spPr>
            <a:xfrm>
              <a:off x="2736525" y="1756800"/>
              <a:ext cx="257450" cy="320575"/>
            </a:xfrm>
            <a:custGeom>
              <a:rect b="b" l="l" r="r" t="t"/>
              <a:pathLst>
                <a:path extrusionOk="0" h="12823" w="10298">
                  <a:moveTo>
                    <a:pt x="947" y="0"/>
                  </a:moveTo>
                  <a:cubicBezTo>
                    <a:pt x="837" y="0"/>
                    <a:pt x="727" y="49"/>
                    <a:pt x="654" y="163"/>
                  </a:cubicBezTo>
                  <a:cubicBezTo>
                    <a:pt x="1" y="1182"/>
                    <a:pt x="396" y="2526"/>
                    <a:pt x="1696" y="2723"/>
                  </a:cubicBezTo>
                  <a:cubicBezTo>
                    <a:pt x="1767" y="2734"/>
                    <a:pt x="1837" y="2739"/>
                    <a:pt x="1907" y="2739"/>
                  </a:cubicBezTo>
                  <a:cubicBezTo>
                    <a:pt x="2854" y="2739"/>
                    <a:pt x="3590" y="1788"/>
                    <a:pt x="4403" y="1788"/>
                  </a:cubicBezTo>
                  <a:cubicBezTo>
                    <a:pt x="4684" y="1788"/>
                    <a:pt x="4974" y="1901"/>
                    <a:pt x="5286" y="2208"/>
                  </a:cubicBezTo>
                  <a:cubicBezTo>
                    <a:pt x="5294" y="2216"/>
                    <a:pt x="5304" y="2222"/>
                    <a:pt x="5312" y="2230"/>
                  </a:cubicBezTo>
                  <a:cubicBezTo>
                    <a:pt x="5432" y="2494"/>
                    <a:pt x="5427" y="2769"/>
                    <a:pt x="5284" y="3056"/>
                  </a:cubicBezTo>
                  <a:cubicBezTo>
                    <a:pt x="5210" y="4704"/>
                    <a:pt x="5931" y="5119"/>
                    <a:pt x="7461" y="5643"/>
                  </a:cubicBezTo>
                  <a:cubicBezTo>
                    <a:pt x="7732" y="5712"/>
                    <a:pt x="7993" y="5818"/>
                    <a:pt x="8234" y="5961"/>
                  </a:cubicBezTo>
                  <a:cubicBezTo>
                    <a:pt x="8888" y="6240"/>
                    <a:pt x="9010" y="6645"/>
                    <a:pt x="8599" y="7174"/>
                  </a:cubicBezTo>
                  <a:cubicBezTo>
                    <a:pt x="8265" y="8108"/>
                    <a:pt x="7905" y="7859"/>
                    <a:pt x="7044" y="7984"/>
                  </a:cubicBezTo>
                  <a:cubicBezTo>
                    <a:pt x="6459" y="8069"/>
                    <a:pt x="5827" y="8239"/>
                    <a:pt x="5393" y="8670"/>
                  </a:cubicBezTo>
                  <a:cubicBezTo>
                    <a:pt x="4923" y="9137"/>
                    <a:pt x="4976" y="9596"/>
                    <a:pt x="4918" y="10201"/>
                  </a:cubicBezTo>
                  <a:cubicBezTo>
                    <a:pt x="4831" y="11126"/>
                    <a:pt x="4466" y="11444"/>
                    <a:pt x="3993" y="11444"/>
                  </a:cubicBezTo>
                  <a:cubicBezTo>
                    <a:pt x="3343" y="11444"/>
                    <a:pt x="2490" y="10841"/>
                    <a:pt x="1879" y="10386"/>
                  </a:cubicBezTo>
                  <a:cubicBezTo>
                    <a:pt x="1788" y="10318"/>
                    <a:pt x="1688" y="10288"/>
                    <a:pt x="1589" y="10288"/>
                  </a:cubicBezTo>
                  <a:cubicBezTo>
                    <a:pt x="1164" y="10288"/>
                    <a:pt x="754" y="10832"/>
                    <a:pt x="1040" y="11226"/>
                  </a:cubicBezTo>
                  <a:cubicBezTo>
                    <a:pt x="1695" y="12125"/>
                    <a:pt x="2946" y="12822"/>
                    <a:pt x="4076" y="12822"/>
                  </a:cubicBezTo>
                  <a:cubicBezTo>
                    <a:pt x="4942" y="12822"/>
                    <a:pt x="5736" y="12413"/>
                    <a:pt x="6137" y="11371"/>
                  </a:cubicBezTo>
                  <a:cubicBezTo>
                    <a:pt x="6332" y="10867"/>
                    <a:pt x="6128" y="9835"/>
                    <a:pt x="6459" y="9471"/>
                  </a:cubicBezTo>
                  <a:cubicBezTo>
                    <a:pt x="6882" y="9005"/>
                    <a:pt x="8096" y="9239"/>
                    <a:pt x="8709" y="9052"/>
                  </a:cubicBezTo>
                  <a:cubicBezTo>
                    <a:pt x="9652" y="8764"/>
                    <a:pt x="10298" y="7960"/>
                    <a:pt x="10246" y="6951"/>
                  </a:cubicBezTo>
                  <a:cubicBezTo>
                    <a:pt x="10193" y="5905"/>
                    <a:pt x="9423" y="5118"/>
                    <a:pt x="8527" y="4687"/>
                  </a:cubicBezTo>
                  <a:cubicBezTo>
                    <a:pt x="7761" y="4318"/>
                    <a:pt x="6504" y="4430"/>
                    <a:pt x="6615" y="3100"/>
                  </a:cubicBezTo>
                  <a:cubicBezTo>
                    <a:pt x="6651" y="2679"/>
                    <a:pt x="6931" y="2341"/>
                    <a:pt x="6900" y="1881"/>
                  </a:cubicBezTo>
                  <a:cubicBezTo>
                    <a:pt x="6835" y="961"/>
                    <a:pt x="6159" y="183"/>
                    <a:pt x="5240" y="33"/>
                  </a:cubicBezTo>
                  <a:cubicBezTo>
                    <a:pt x="5153" y="19"/>
                    <a:pt x="5069" y="12"/>
                    <a:pt x="4987" y="12"/>
                  </a:cubicBezTo>
                  <a:cubicBezTo>
                    <a:pt x="4555" y="12"/>
                    <a:pt x="4194" y="198"/>
                    <a:pt x="3862" y="450"/>
                  </a:cubicBezTo>
                  <a:cubicBezTo>
                    <a:pt x="3503" y="516"/>
                    <a:pt x="3160" y="652"/>
                    <a:pt x="2853" y="851"/>
                  </a:cubicBezTo>
                  <a:cubicBezTo>
                    <a:pt x="2651" y="983"/>
                    <a:pt x="2488" y="1188"/>
                    <a:pt x="2271" y="1294"/>
                  </a:cubicBezTo>
                  <a:cubicBezTo>
                    <a:pt x="2153" y="1351"/>
                    <a:pt x="2034" y="1378"/>
                    <a:pt x="1920" y="1378"/>
                  </a:cubicBezTo>
                  <a:cubicBezTo>
                    <a:pt x="1485" y="1378"/>
                    <a:pt x="1138" y="986"/>
                    <a:pt x="1287" y="429"/>
                  </a:cubicBezTo>
                  <a:cubicBezTo>
                    <a:pt x="1356" y="177"/>
                    <a:pt x="1153" y="0"/>
                    <a:pt x="94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6"/>
            <p:cNvSpPr/>
            <p:nvPr/>
          </p:nvSpPr>
          <p:spPr>
            <a:xfrm>
              <a:off x="2723325" y="2149700"/>
              <a:ext cx="22875" cy="17750"/>
            </a:xfrm>
            <a:custGeom>
              <a:rect b="b" l="l" r="r" t="t"/>
              <a:pathLst>
                <a:path extrusionOk="0" h="710" w="915">
                  <a:moveTo>
                    <a:pt x="458" y="0"/>
                  </a:moveTo>
                  <a:cubicBezTo>
                    <a:pt x="2" y="0"/>
                    <a:pt x="0" y="709"/>
                    <a:pt x="458" y="709"/>
                  </a:cubicBezTo>
                  <a:cubicBezTo>
                    <a:pt x="914" y="709"/>
                    <a:pt x="914" y="0"/>
                    <a:pt x="45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6"/>
            <p:cNvSpPr/>
            <p:nvPr/>
          </p:nvSpPr>
          <p:spPr>
            <a:xfrm>
              <a:off x="2634325" y="2086700"/>
              <a:ext cx="21525" cy="16700"/>
            </a:xfrm>
            <a:custGeom>
              <a:rect b="b" l="l" r="r" t="t"/>
              <a:pathLst>
                <a:path extrusionOk="0" h="668" w="861">
                  <a:moveTo>
                    <a:pt x="431" y="1"/>
                  </a:moveTo>
                  <a:cubicBezTo>
                    <a:pt x="2" y="1"/>
                    <a:pt x="1" y="667"/>
                    <a:pt x="431" y="667"/>
                  </a:cubicBezTo>
                  <a:cubicBezTo>
                    <a:pt x="860" y="667"/>
                    <a:pt x="860" y="1"/>
                    <a:pt x="43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6"/>
            <p:cNvSpPr/>
            <p:nvPr/>
          </p:nvSpPr>
          <p:spPr>
            <a:xfrm>
              <a:off x="2695900" y="1999975"/>
              <a:ext cx="20400" cy="15825"/>
            </a:xfrm>
            <a:custGeom>
              <a:rect b="b" l="l" r="r" t="t"/>
              <a:pathLst>
                <a:path extrusionOk="0" h="633" w="816">
                  <a:moveTo>
                    <a:pt x="408" y="1"/>
                  </a:moveTo>
                  <a:cubicBezTo>
                    <a:pt x="2" y="1"/>
                    <a:pt x="1" y="633"/>
                    <a:pt x="408" y="633"/>
                  </a:cubicBezTo>
                  <a:cubicBezTo>
                    <a:pt x="815" y="633"/>
                    <a:pt x="815" y="1"/>
                    <a:pt x="40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6"/>
            <p:cNvSpPr/>
            <p:nvPr/>
          </p:nvSpPr>
          <p:spPr>
            <a:xfrm>
              <a:off x="2720700" y="1988675"/>
              <a:ext cx="20600" cy="16000"/>
            </a:xfrm>
            <a:custGeom>
              <a:rect b="b" l="l" r="r" t="t"/>
              <a:pathLst>
                <a:path extrusionOk="0" h="640" w="824">
                  <a:moveTo>
                    <a:pt x="413" y="0"/>
                  </a:moveTo>
                  <a:cubicBezTo>
                    <a:pt x="1" y="0"/>
                    <a:pt x="1" y="639"/>
                    <a:pt x="413" y="639"/>
                  </a:cubicBezTo>
                  <a:cubicBezTo>
                    <a:pt x="824" y="639"/>
                    <a:pt x="824" y="0"/>
                    <a:pt x="41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6"/>
            <p:cNvSpPr/>
            <p:nvPr/>
          </p:nvSpPr>
          <p:spPr>
            <a:xfrm>
              <a:off x="2712900" y="1853625"/>
              <a:ext cx="18800" cy="14625"/>
            </a:xfrm>
            <a:custGeom>
              <a:rect b="b" l="l" r="r" t="t"/>
              <a:pathLst>
                <a:path extrusionOk="0" h="585" w="752">
                  <a:moveTo>
                    <a:pt x="375" y="1"/>
                  </a:moveTo>
                  <a:cubicBezTo>
                    <a:pt x="1" y="1"/>
                    <a:pt x="1" y="585"/>
                    <a:pt x="375" y="585"/>
                  </a:cubicBezTo>
                  <a:cubicBezTo>
                    <a:pt x="751" y="585"/>
                    <a:pt x="751" y="1"/>
                    <a:pt x="37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6"/>
            <p:cNvSpPr/>
            <p:nvPr/>
          </p:nvSpPr>
          <p:spPr>
            <a:xfrm>
              <a:off x="2643275" y="1771550"/>
              <a:ext cx="18575" cy="14425"/>
            </a:xfrm>
            <a:custGeom>
              <a:rect b="b" l="l" r="r" t="t"/>
              <a:pathLst>
                <a:path extrusionOk="0" h="577" w="743">
                  <a:moveTo>
                    <a:pt x="372" y="0"/>
                  </a:moveTo>
                  <a:cubicBezTo>
                    <a:pt x="2" y="0"/>
                    <a:pt x="0" y="577"/>
                    <a:pt x="372" y="577"/>
                  </a:cubicBezTo>
                  <a:cubicBezTo>
                    <a:pt x="743" y="577"/>
                    <a:pt x="743" y="0"/>
                    <a:pt x="37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6"/>
            <p:cNvSpPr/>
            <p:nvPr/>
          </p:nvSpPr>
          <p:spPr>
            <a:xfrm>
              <a:off x="2688675" y="1746400"/>
              <a:ext cx="22425" cy="17400"/>
            </a:xfrm>
            <a:custGeom>
              <a:rect b="b" l="l" r="r" t="t"/>
              <a:pathLst>
                <a:path extrusionOk="0" h="696" w="897">
                  <a:moveTo>
                    <a:pt x="448" y="1"/>
                  </a:moveTo>
                  <a:cubicBezTo>
                    <a:pt x="2" y="1"/>
                    <a:pt x="0" y="695"/>
                    <a:pt x="448" y="695"/>
                  </a:cubicBezTo>
                  <a:cubicBezTo>
                    <a:pt x="896" y="695"/>
                    <a:pt x="896" y="1"/>
                    <a:pt x="44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6"/>
            <p:cNvSpPr/>
            <p:nvPr/>
          </p:nvSpPr>
          <p:spPr>
            <a:xfrm>
              <a:off x="2790975" y="1734200"/>
              <a:ext cx="19850" cy="16875"/>
            </a:xfrm>
            <a:custGeom>
              <a:rect b="b" l="l" r="r" t="t"/>
              <a:pathLst>
                <a:path extrusionOk="0" h="675" w="794">
                  <a:moveTo>
                    <a:pt x="351" y="1"/>
                  </a:moveTo>
                  <a:cubicBezTo>
                    <a:pt x="165" y="1"/>
                    <a:pt x="0" y="137"/>
                    <a:pt x="0" y="338"/>
                  </a:cubicBezTo>
                  <a:cubicBezTo>
                    <a:pt x="0" y="538"/>
                    <a:pt x="165" y="675"/>
                    <a:pt x="349" y="675"/>
                  </a:cubicBezTo>
                  <a:cubicBezTo>
                    <a:pt x="377" y="675"/>
                    <a:pt x="404" y="672"/>
                    <a:pt x="432" y="666"/>
                  </a:cubicBezTo>
                  <a:lnTo>
                    <a:pt x="479" y="656"/>
                  </a:lnTo>
                  <a:cubicBezTo>
                    <a:pt x="793" y="589"/>
                    <a:pt x="793" y="88"/>
                    <a:pt x="479" y="19"/>
                  </a:cubicBezTo>
                  <a:lnTo>
                    <a:pt x="432" y="10"/>
                  </a:lnTo>
                  <a:cubicBezTo>
                    <a:pt x="405" y="4"/>
                    <a:pt x="377" y="1"/>
                    <a:pt x="35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6"/>
            <p:cNvSpPr/>
            <p:nvPr/>
          </p:nvSpPr>
          <p:spPr>
            <a:xfrm>
              <a:off x="2953475" y="1829475"/>
              <a:ext cx="23325" cy="18125"/>
            </a:xfrm>
            <a:custGeom>
              <a:rect b="b" l="l" r="r" t="t"/>
              <a:pathLst>
                <a:path extrusionOk="0" h="725" w="933">
                  <a:moveTo>
                    <a:pt x="465" y="0"/>
                  </a:moveTo>
                  <a:cubicBezTo>
                    <a:pt x="1" y="0"/>
                    <a:pt x="1" y="724"/>
                    <a:pt x="465" y="724"/>
                  </a:cubicBezTo>
                  <a:cubicBezTo>
                    <a:pt x="931" y="724"/>
                    <a:pt x="933" y="0"/>
                    <a:pt x="46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6"/>
            <p:cNvSpPr/>
            <p:nvPr/>
          </p:nvSpPr>
          <p:spPr>
            <a:xfrm>
              <a:off x="2917450" y="2031300"/>
              <a:ext cx="23100" cy="17925"/>
            </a:xfrm>
            <a:custGeom>
              <a:rect b="b" l="l" r="r" t="t"/>
              <a:pathLst>
                <a:path extrusionOk="0" h="717" w="924">
                  <a:moveTo>
                    <a:pt x="463" y="1"/>
                  </a:moveTo>
                  <a:cubicBezTo>
                    <a:pt x="2" y="1"/>
                    <a:pt x="0" y="717"/>
                    <a:pt x="463" y="717"/>
                  </a:cubicBezTo>
                  <a:cubicBezTo>
                    <a:pt x="924" y="717"/>
                    <a:pt x="924" y="1"/>
                    <a:pt x="46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8" name="Google Shape;6818;p66"/>
          <p:cNvGrpSpPr/>
          <p:nvPr/>
        </p:nvGrpSpPr>
        <p:grpSpPr>
          <a:xfrm>
            <a:off x="2802040" y="3066575"/>
            <a:ext cx="573650" cy="628000"/>
            <a:chOff x="3226600" y="1702275"/>
            <a:chExt cx="573650" cy="628000"/>
          </a:xfrm>
        </p:grpSpPr>
        <p:sp>
          <p:nvSpPr>
            <p:cNvPr id="6819" name="Google Shape;6819;p66"/>
            <p:cNvSpPr/>
            <p:nvPr/>
          </p:nvSpPr>
          <p:spPr>
            <a:xfrm>
              <a:off x="3257400" y="1726800"/>
              <a:ext cx="542850" cy="603475"/>
            </a:xfrm>
            <a:custGeom>
              <a:rect b="b" l="l" r="r" t="t"/>
              <a:pathLst>
                <a:path extrusionOk="0" h="24139" w="21714">
                  <a:moveTo>
                    <a:pt x="8718" y="8054"/>
                  </a:moveTo>
                  <a:lnTo>
                    <a:pt x="8718" y="8055"/>
                  </a:lnTo>
                  <a:cubicBezTo>
                    <a:pt x="8699" y="8079"/>
                    <a:pt x="8683" y="8105"/>
                    <a:pt x="8665" y="8129"/>
                  </a:cubicBezTo>
                  <a:cubicBezTo>
                    <a:pt x="8617" y="8193"/>
                    <a:pt x="8569" y="8257"/>
                    <a:pt x="8526" y="8322"/>
                  </a:cubicBezTo>
                  <a:cubicBezTo>
                    <a:pt x="8586" y="8232"/>
                    <a:pt x="8650" y="8141"/>
                    <a:pt x="8718" y="8054"/>
                  </a:cubicBezTo>
                  <a:close/>
                  <a:moveTo>
                    <a:pt x="8439" y="8456"/>
                  </a:moveTo>
                  <a:lnTo>
                    <a:pt x="8439" y="8457"/>
                  </a:lnTo>
                  <a:cubicBezTo>
                    <a:pt x="8421" y="8487"/>
                    <a:pt x="8407" y="8519"/>
                    <a:pt x="8389" y="8549"/>
                  </a:cubicBezTo>
                  <a:cubicBezTo>
                    <a:pt x="8363" y="8595"/>
                    <a:pt x="8334" y="8641"/>
                    <a:pt x="8309" y="8688"/>
                  </a:cubicBezTo>
                  <a:cubicBezTo>
                    <a:pt x="8349" y="8610"/>
                    <a:pt x="8394" y="8533"/>
                    <a:pt x="8439" y="8456"/>
                  </a:cubicBezTo>
                  <a:close/>
                  <a:moveTo>
                    <a:pt x="8267" y="8765"/>
                  </a:moveTo>
                  <a:lnTo>
                    <a:pt x="8267" y="8765"/>
                  </a:lnTo>
                  <a:cubicBezTo>
                    <a:pt x="8263" y="8774"/>
                    <a:pt x="8259" y="8783"/>
                    <a:pt x="8255" y="8792"/>
                  </a:cubicBezTo>
                  <a:cubicBezTo>
                    <a:pt x="8250" y="8801"/>
                    <a:pt x="8244" y="8812"/>
                    <a:pt x="8239" y="8822"/>
                  </a:cubicBezTo>
                  <a:cubicBezTo>
                    <a:pt x="8247" y="8802"/>
                    <a:pt x="8257" y="8784"/>
                    <a:pt x="8267" y="8765"/>
                  </a:cubicBezTo>
                  <a:close/>
                  <a:moveTo>
                    <a:pt x="8207" y="8892"/>
                  </a:moveTo>
                  <a:cubicBezTo>
                    <a:pt x="8192" y="8924"/>
                    <a:pt x="8179" y="8958"/>
                    <a:pt x="8164" y="8991"/>
                  </a:cubicBezTo>
                  <a:cubicBezTo>
                    <a:pt x="8146" y="9031"/>
                    <a:pt x="8126" y="9072"/>
                    <a:pt x="8109" y="9114"/>
                  </a:cubicBezTo>
                  <a:cubicBezTo>
                    <a:pt x="8139" y="9039"/>
                    <a:pt x="8172" y="8965"/>
                    <a:pt x="8207" y="8892"/>
                  </a:cubicBezTo>
                  <a:close/>
                  <a:moveTo>
                    <a:pt x="8045" y="9291"/>
                  </a:moveTo>
                  <a:cubicBezTo>
                    <a:pt x="8034" y="9324"/>
                    <a:pt x="8025" y="9356"/>
                    <a:pt x="8014" y="9388"/>
                  </a:cubicBezTo>
                  <a:lnTo>
                    <a:pt x="8014" y="9389"/>
                  </a:lnTo>
                  <a:cubicBezTo>
                    <a:pt x="8005" y="9421"/>
                    <a:pt x="7993" y="9452"/>
                    <a:pt x="7983" y="9483"/>
                  </a:cubicBezTo>
                  <a:cubicBezTo>
                    <a:pt x="8002" y="9419"/>
                    <a:pt x="8022" y="9355"/>
                    <a:pt x="8045" y="9291"/>
                  </a:cubicBezTo>
                  <a:close/>
                  <a:moveTo>
                    <a:pt x="7937" y="9640"/>
                  </a:moveTo>
                  <a:cubicBezTo>
                    <a:pt x="7928" y="9680"/>
                    <a:pt x="7923" y="9718"/>
                    <a:pt x="7915" y="9757"/>
                  </a:cubicBezTo>
                  <a:lnTo>
                    <a:pt x="7915" y="9758"/>
                  </a:lnTo>
                  <a:cubicBezTo>
                    <a:pt x="7900" y="9821"/>
                    <a:pt x="7883" y="9883"/>
                    <a:pt x="7871" y="9945"/>
                  </a:cubicBezTo>
                  <a:cubicBezTo>
                    <a:pt x="7889" y="9843"/>
                    <a:pt x="7912" y="9741"/>
                    <a:pt x="7937" y="9640"/>
                  </a:cubicBezTo>
                  <a:close/>
                  <a:moveTo>
                    <a:pt x="7869" y="9963"/>
                  </a:moveTo>
                  <a:cubicBezTo>
                    <a:pt x="7865" y="9984"/>
                    <a:pt x="7864" y="10006"/>
                    <a:pt x="7861" y="10028"/>
                  </a:cubicBezTo>
                  <a:lnTo>
                    <a:pt x="7861" y="10030"/>
                  </a:lnTo>
                  <a:cubicBezTo>
                    <a:pt x="7860" y="10033"/>
                    <a:pt x="7859" y="10036"/>
                    <a:pt x="7858" y="10039"/>
                  </a:cubicBezTo>
                  <a:lnTo>
                    <a:pt x="7858" y="10039"/>
                  </a:lnTo>
                  <a:cubicBezTo>
                    <a:pt x="7862" y="10013"/>
                    <a:pt x="7864" y="9988"/>
                    <a:pt x="7869" y="9963"/>
                  </a:cubicBezTo>
                  <a:close/>
                  <a:moveTo>
                    <a:pt x="7843" y="10144"/>
                  </a:moveTo>
                  <a:cubicBezTo>
                    <a:pt x="7840" y="10165"/>
                    <a:pt x="7840" y="10189"/>
                    <a:pt x="7838" y="10211"/>
                  </a:cubicBezTo>
                  <a:lnTo>
                    <a:pt x="7837" y="10212"/>
                  </a:lnTo>
                  <a:cubicBezTo>
                    <a:pt x="7833" y="10248"/>
                    <a:pt x="7827" y="10285"/>
                    <a:pt x="7823" y="10321"/>
                  </a:cubicBezTo>
                  <a:lnTo>
                    <a:pt x="7823" y="10321"/>
                  </a:lnTo>
                  <a:cubicBezTo>
                    <a:pt x="7829" y="10262"/>
                    <a:pt x="7836" y="10203"/>
                    <a:pt x="7843" y="10144"/>
                  </a:cubicBezTo>
                  <a:close/>
                  <a:moveTo>
                    <a:pt x="7815" y="10439"/>
                  </a:moveTo>
                  <a:cubicBezTo>
                    <a:pt x="7814" y="10452"/>
                    <a:pt x="7815" y="10465"/>
                    <a:pt x="7814" y="10478"/>
                  </a:cubicBezTo>
                  <a:cubicBezTo>
                    <a:pt x="7812" y="10501"/>
                    <a:pt x="7808" y="10525"/>
                    <a:pt x="7806" y="10549"/>
                  </a:cubicBezTo>
                  <a:lnTo>
                    <a:pt x="7806" y="10549"/>
                  </a:lnTo>
                  <a:cubicBezTo>
                    <a:pt x="7808" y="10512"/>
                    <a:pt x="7812" y="10475"/>
                    <a:pt x="7815" y="10439"/>
                  </a:cubicBezTo>
                  <a:close/>
                  <a:moveTo>
                    <a:pt x="7804" y="10825"/>
                  </a:moveTo>
                  <a:cubicBezTo>
                    <a:pt x="7805" y="10829"/>
                    <a:pt x="7805" y="10832"/>
                    <a:pt x="7805" y="10835"/>
                  </a:cubicBezTo>
                  <a:cubicBezTo>
                    <a:pt x="7805" y="10849"/>
                    <a:pt x="7805" y="10862"/>
                    <a:pt x="7805" y="10876"/>
                  </a:cubicBezTo>
                  <a:cubicBezTo>
                    <a:pt x="7805" y="10860"/>
                    <a:pt x="7805" y="10842"/>
                    <a:pt x="7804" y="10825"/>
                  </a:cubicBezTo>
                  <a:close/>
                  <a:moveTo>
                    <a:pt x="20647" y="10876"/>
                  </a:moveTo>
                  <a:lnTo>
                    <a:pt x="20647" y="10876"/>
                  </a:lnTo>
                  <a:cubicBezTo>
                    <a:pt x="20647" y="10877"/>
                    <a:pt x="20647" y="10878"/>
                    <a:pt x="20647" y="10879"/>
                  </a:cubicBezTo>
                  <a:lnTo>
                    <a:pt x="20647" y="10880"/>
                  </a:lnTo>
                  <a:lnTo>
                    <a:pt x="20647" y="10887"/>
                  </a:lnTo>
                  <a:cubicBezTo>
                    <a:pt x="20647" y="10883"/>
                    <a:pt x="20647" y="10880"/>
                    <a:pt x="20647" y="10876"/>
                  </a:cubicBezTo>
                  <a:close/>
                  <a:moveTo>
                    <a:pt x="20559" y="12674"/>
                  </a:moveTo>
                  <a:lnTo>
                    <a:pt x="20559" y="12676"/>
                  </a:lnTo>
                  <a:cubicBezTo>
                    <a:pt x="20556" y="12693"/>
                    <a:pt x="20554" y="12712"/>
                    <a:pt x="20552" y="12730"/>
                  </a:cubicBezTo>
                  <a:lnTo>
                    <a:pt x="20552" y="12730"/>
                  </a:lnTo>
                  <a:cubicBezTo>
                    <a:pt x="20554" y="12712"/>
                    <a:pt x="20557" y="12693"/>
                    <a:pt x="20559" y="12674"/>
                  </a:cubicBezTo>
                  <a:close/>
                  <a:moveTo>
                    <a:pt x="20496" y="13067"/>
                  </a:moveTo>
                  <a:lnTo>
                    <a:pt x="20496" y="13068"/>
                  </a:lnTo>
                  <a:lnTo>
                    <a:pt x="20496" y="13069"/>
                  </a:lnTo>
                  <a:cubicBezTo>
                    <a:pt x="20489" y="13109"/>
                    <a:pt x="20483" y="13149"/>
                    <a:pt x="20474" y="13188"/>
                  </a:cubicBezTo>
                  <a:cubicBezTo>
                    <a:pt x="20474" y="13190"/>
                    <a:pt x="20474" y="13190"/>
                    <a:pt x="20474" y="13191"/>
                  </a:cubicBezTo>
                  <a:lnTo>
                    <a:pt x="20474" y="13191"/>
                  </a:lnTo>
                  <a:cubicBezTo>
                    <a:pt x="20482" y="13150"/>
                    <a:pt x="20488" y="13108"/>
                    <a:pt x="20496" y="13067"/>
                  </a:cubicBezTo>
                  <a:close/>
                  <a:moveTo>
                    <a:pt x="20162" y="14325"/>
                  </a:moveTo>
                  <a:lnTo>
                    <a:pt x="20162" y="14326"/>
                  </a:lnTo>
                  <a:cubicBezTo>
                    <a:pt x="20162" y="14328"/>
                    <a:pt x="20161" y="14329"/>
                    <a:pt x="20161" y="14332"/>
                  </a:cubicBezTo>
                  <a:lnTo>
                    <a:pt x="20159" y="14334"/>
                  </a:lnTo>
                  <a:cubicBezTo>
                    <a:pt x="20159" y="14331"/>
                    <a:pt x="20161" y="14328"/>
                    <a:pt x="20162" y="14325"/>
                  </a:cubicBezTo>
                  <a:close/>
                  <a:moveTo>
                    <a:pt x="19894" y="14967"/>
                  </a:moveTo>
                  <a:lnTo>
                    <a:pt x="19893" y="14970"/>
                  </a:lnTo>
                  <a:cubicBezTo>
                    <a:pt x="19890" y="14976"/>
                    <a:pt x="19887" y="14982"/>
                    <a:pt x="19884" y="14989"/>
                  </a:cubicBezTo>
                  <a:lnTo>
                    <a:pt x="19884" y="14989"/>
                  </a:lnTo>
                  <a:cubicBezTo>
                    <a:pt x="19887" y="14982"/>
                    <a:pt x="19890" y="14974"/>
                    <a:pt x="19893" y="14967"/>
                  </a:cubicBezTo>
                  <a:close/>
                  <a:moveTo>
                    <a:pt x="11370" y="9001"/>
                  </a:moveTo>
                  <a:cubicBezTo>
                    <a:pt x="11784" y="9001"/>
                    <a:pt x="12200" y="9122"/>
                    <a:pt x="12589" y="9406"/>
                  </a:cubicBezTo>
                  <a:cubicBezTo>
                    <a:pt x="13160" y="9823"/>
                    <a:pt x="13572" y="10616"/>
                    <a:pt x="13812" y="11550"/>
                  </a:cubicBezTo>
                  <a:cubicBezTo>
                    <a:pt x="13737" y="13598"/>
                    <a:pt x="12910" y="15529"/>
                    <a:pt x="11188" y="15530"/>
                  </a:cubicBezTo>
                  <a:cubicBezTo>
                    <a:pt x="10928" y="15530"/>
                    <a:pt x="10648" y="15488"/>
                    <a:pt x="10348" y="15395"/>
                  </a:cubicBezTo>
                  <a:cubicBezTo>
                    <a:pt x="9384" y="15093"/>
                    <a:pt x="8281" y="12865"/>
                    <a:pt x="8200" y="12671"/>
                  </a:cubicBezTo>
                  <a:cubicBezTo>
                    <a:pt x="8162" y="12577"/>
                    <a:pt x="8126" y="12483"/>
                    <a:pt x="8094" y="12388"/>
                  </a:cubicBezTo>
                  <a:cubicBezTo>
                    <a:pt x="8096" y="12369"/>
                    <a:pt x="8097" y="12351"/>
                    <a:pt x="8100" y="12333"/>
                  </a:cubicBezTo>
                  <a:cubicBezTo>
                    <a:pt x="8115" y="12242"/>
                    <a:pt x="8134" y="12152"/>
                    <a:pt x="8154" y="12063"/>
                  </a:cubicBezTo>
                  <a:cubicBezTo>
                    <a:pt x="8167" y="12005"/>
                    <a:pt x="8178" y="11946"/>
                    <a:pt x="8193" y="11890"/>
                  </a:cubicBezTo>
                  <a:cubicBezTo>
                    <a:pt x="8211" y="11824"/>
                    <a:pt x="8233" y="11759"/>
                    <a:pt x="8255" y="11693"/>
                  </a:cubicBezTo>
                  <a:cubicBezTo>
                    <a:pt x="8276" y="11625"/>
                    <a:pt x="8298" y="11555"/>
                    <a:pt x="8324" y="11486"/>
                  </a:cubicBezTo>
                  <a:cubicBezTo>
                    <a:pt x="8348" y="11423"/>
                    <a:pt x="8377" y="11359"/>
                    <a:pt x="8405" y="11295"/>
                  </a:cubicBezTo>
                  <a:cubicBezTo>
                    <a:pt x="8433" y="11228"/>
                    <a:pt x="8462" y="11162"/>
                    <a:pt x="8495" y="11097"/>
                  </a:cubicBezTo>
                  <a:cubicBezTo>
                    <a:pt x="8536" y="11014"/>
                    <a:pt x="8582" y="10934"/>
                    <a:pt x="8629" y="10852"/>
                  </a:cubicBezTo>
                  <a:cubicBezTo>
                    <a:pt x="8659" y="10801"/>
                    <a:pt x="8687" y="10749"/>
                    <a:pt x="8719" y="10697"/>
                  </a:cubicBezTo>
                  <a:cubicBezTo>
                    <a:pt x="8776" y="10608"/>
                    <a:pt x="8841" y="10522"/>
                    <a:pt x="8904" y="10436"/>
                  </a:cubicBezTo>
                  <a:cubicBezTo>
                    <a:pt x="8938" y="10390"/>
                    <a:pt x="8967" y="10344"/>
                    <a:pt x="9002" y="10300"/>
                  </a:cubicBezTo>
                  <a:cubicBezTo>
                    <a:pt x="9582" y="9576"/>
                    <a:pt x="10472" y="9003"/>
                    <a:pt x="11370" y="9001"/>
                  </a:cubicBezTo>
                  <a:close/>
                  <a:moveTo>
                    <a:pt x="21406" y="19744"/>
                  </a:moveTo>
                  <a:cubicBezTo>
                    <a:pt x="21405" y="19751"/>
                    <a:pt x="21405" y="19757"/>
                    <a:pt x="21403" y="19764"/>
                  </a:cubicBezTo>
                  <a:cubicBezTo>
                    <a:pt x="21402" y="19768"/>
                    <a:pt x="21400" y="19773"/>
                    <a:pt x="21398" y="19778"/>
                  </a:cubicBezTo>
                  <a:lnTo>
                    <a:pt x="21398" y="19778"/>
                  </a:lnTo>
                  <a:cubicBezTo>
                    <a:pt x="21401" y="19766"/>
                    <a:pt x="21404" y="19755"/>
                    <a:pt x="21406" y="19744"/>
                  </a:cubicBezTo>
                  <a:close/>
                  <a:moveTo>
                    <a:pt x="21329" y="20001"/>
                  </a:moveTo>
                  <a:lnTo>
                    <a:pt x="21329" y="20001"/>
                  </a:lnTo>
                  <a:cubicBezTo>
                    <a:pt x="21328" y="20006"/>
                    <a:pt x="21327" y="20009"/>
                    <a:pt x="21326" y="20014"/>
                  </a:cubicBezTo>
                  <a:cubicBezTo>
                    <a:pt x="21326" y="20015"/>
                    <a:pt x="21325" y="20016"/>
                    <a:pt x="21324" y="20017"/>
                  </a:cubicBezTo>
                  <a:lnTo>
                    <a:pt x="21324" y="20017"/>
                  </a:lnTo>
                  <a:cubicBezTo>
                    <a:pt x="21326" y="20012"/>
                    <a:pt x="21327" y="20006"/>
                    <a:pt x="21329" y="20001"/>
                  </a:cubicBezTo>
                  <a:close/>
                  <a:moveTo>
                    <a:pt x="10033" y="1"/>
                  </a:moveTo>
                  <a:cubicBezTo>
                    <a:pt x="10029" y="1"/>
                    <a:pt x="10026" y="1"/>
                    <a:pt x="10023" y="1"/>
                  </a:cubicBezTo>
                  <a:cubicBezTo>
                    <a:pt x="8958" y="2"/>
                    <a:pt x="7892" y="180"/>
                    <a:pt x="6865" y="557"/>
                  </a:cubicBezTo>
                  <a:cubicBezTo>
                    <a:pt x="2541" y="2141"/>
                    <a:pt x="1" y="6664"/>
                    <a:pt x="499" y="11056"/>
                  </a:cubicBezTo>
                  <a:cubicBezTo>
                    <a:pt x="496" y="11026"/>
                    <a:pt x="491" y="10996"/>
                    <a:pt x="487" y="10965"/>
                  </a:cubicBezTo>
                  <a:lnTo>
                    <a:pt x="487" y="10965"/>
                  </a:lnTo>
                  <a:lnTo>
                    <a:pt x="727" y="13270"/>
                  </a:lnTo>
                  <a:cubicBezTo>
                    <a:pt x="771" y="13688"/>
                    <a:pt x="842" y="14104"/>
                    <a:pt x="940" y="14513"/>
                  </a:cubicBezTo>
                  <a:cubicBezTo>
                    <a:pt x="2044" y="19118"/>
                    <a:pt x="4762" y="23441"/>
                    <a:pt x="9944" y="23843"/>
                  </a:cubicBezTo>
                  <a:cubicBezTo>
                    <a:pt x="10228" y="23863"/>
                    <a:pt x="10517" y="23874"/>
                    <a:pt x="10812" y="23874"/>
                  </a:cubicBezTo>
                  <a:cubicBezTo>
                    <a:pt x="12534" y="23873"/>
                    <a:pt x="14388" y="23483"/>
                    <a:pt x="15886" y="22605"/>
                  </a:cubicBezTo>
                  <a:cubicBezTo>
                    <a:pt x="16274" y="23078"/>
                    <a:pt x="16823" y="23479"/>
                    <a:pt x="17254" y="23711"/>
                  </a:cubicBezTo>
                  <a:cubicBezTo>
                    <a:pt x="17766" y="23985"/>
                    <a:pt x="18346" y="24138"/>
                    <a:pt x="18918" y="24138"/>
                  </a:cubicBezTo>
                  <a:cubicBezTo>
                    <a:pt x="18920" y="24138"/>
                    <a:pt x="18923" y="24138"/>
                    <a:pt x="18925" y="24138"/>
                  </a:cubicBezTo>
                  <a:cubicBezTo>
                    <a:pt x="19627" y="24137"/>
                    <a:pt x="20317" y="23905"/>
                    <a:pt x="20851" y="23379"/>
                  </a:cubicBezTo>
                  <a:cubicBezTo>
                    <a:pt x="20945" y="23286"/>
                    <a:pt x="21034" y="23187"/>
                    <a:pt x="21118" y="23084"/>
                  </a:cubicBezTo>
                  <a:cubicBezTo>
                    <a:pt x="21125" y="23074"/>
                    <a:pt x="21135" y="23066"/>
                    <a:pt x="21142" y="23056"/>
                  </a:cubicBezTo>
                  <a:cubicBezTo>
                    <a:pt x="21168" y="23023"/>
                    <a:pt x="21190" y="22988"/>
                    <a:pt x="21214" y="22954"/>
                  </a:cubicBezTo>
                  <a:cubicBezTo>
                    <a:pt x="21244" y="22912"/>
                    <a:pt x="21276" y="22871"/>
                    <a:pt x="21304" y="22828"/>
                  </a:cubicBezTo>
                  <a:cubicBezTo>
                    <a:pt x="21334" y="22784"/>
                    <a:pt x="21359" y="22738"/>
                    <a:pt x="21386" y="22692"/>
                  </a:cubicBezTo>
                  <a:cubicBezTo>
                    <a:pt x="21410" y="22649"/>
                    <a:pt x="21435" y="22607"/>
                    <a:pt x="21457" y="22564"/>
                  </a:cubicBezTo>
                  <a:cubicBezTo>
                    <a:pt x="21461" y="22554"/>
                    <a:pt x="21469" y="22543"/>
                    <a:pt x="21473" y="22534"/>
                  </a:cubicBezTo>
                  <a:cubicBezTo>
                    <a:pt x="21499" y="22481"/>
                    <a:pt x="21520" y="22427"/>
                    <a:pt x="21542" y="22373"/>
                  </a:cubicBezTo>
                  <a:cubicBezTo>
                    <a:pt x="21549" y="22355"/>
                    <a:pt x="21558" y="22337"/>
                    <a:pt x="21565" y="22319"/>
                  </a:cubicBezTo>
                  <a:cubicBezTo>
                    <a:pt x="21594" y="22241"/>
                    <a:pt x="21619" y="22163"/>
                    <a:pt x="21640" y="22082"/>
                  </a:cubicBezTo>
                  <a:cubicBezTo>
                    <a:pt x="21642" y="22077"/>
                    <a:pt x="21642" y="22073"/>
                    <a:pt x="21643" y="22068"/>
                  </a:cubicBezTo>
                  <a:cubicBezTo>
                    <a:pt x="21650" y="22038"/>
                    <a:pt x="21655" y="22007"/>
                    <a:pt x="21661" y="21975"/>
                  </a:cubicBezTo>
                  <a:cubicBezTo>
                    <a:pt x="21673" y="21919"/>
                    <a:pt x="21685" y="21862"/>
                    <a:pt x="21692" y="21806"/>
                  </a:cubicBezTo>
                  <a:cubicBezTo>
                    <a:pt x="21697" y="21771"/>
                    <a:pt x="21698" y="21735"/>
                    <a:pt x="21702" y="21700"/>
                  </a:cubicBezTo>
                  <a:cubicBezTo>
                    <a:pt x="21705" y="21661"/>
                    <a:pt x="21710" y="21620"/>
                    <a:pt x="21711" y="21580"/>
                  </a:cubicBezTo>
                  <a:cubicBezTo>
                    <a:pt x="21711" y="21571"/>
                    <a:pt x="21710" y="21561"/>
                    <a:pt x="21711" y="21550"/>
                  </a:cubicBezTo>
                  <a:cubicBezTo>
                    <a:pt x="21714" y="21447"/>
                    <a:pt x="21710" y="21345"/>
                    <a:pt x="21700" y="21242"/>
                  </a:cubicBezTo>
                  <a:lnTo>
                    <a:pt x="21460" y="18938"/>
                  </a:lnTo>
                  <a:lnTo>
                    <a:pt x="21460" y="18947"/>
                  </a:lnTo>
                  <a:cubicBezTo>
                    <a:pt x="21382" y="18170"/>
                    <a:pt x="20944" y="17420"/>
                    <a:pt x="20334" y="16804"/>
                  </a:cubicBezTo>
                  <a:cubicBezTo>
                    <a:pt x="20355" y="16747"/>
                    <a:pt x="20379" y="16693"/>
                    <a:pt x="20398" y="16637"/>
                  </a:cubicBezTo>
                  <a:lnTo>
                    <a:pt x="20400" y="16634"/>
                  </a:lnTo>
                  <a:cubicBezTo>
                    <a:pt x="20478" y="16417"/>
                    <a:pt x="20545" y="16195"/>
                    <a:pt x="20604" y="15968"/>
                  </a:cubicBezTo>
                  <a:cubicBezTo>
                    <a:pt x="20606" y="15958"/>
                    <a:pt x="20610" y="15950"/>
                    <a:pt x="20612" y="15940"/>
                  </a:cubicBezTo>
                  <a:cubicBezTo>
                    <a:pt x="20613" y="15935"/>
                    <a:pt x="20615" y="15930"/>
                    <a:pt x="20616" y="15926"/>
                  </a:cubicBezTo>
                  <a:cubicBezTo>
                    <a:pt x="20652" y="15783"/>
                    <a:pt x="20684" y="15639"/>
                    <a:pt x="20713" y="15492"/>
                  </a:cubicBezTo>
                  <a:cubicBezTo>
                    <a:pt x="20722" y="15452"/>
                    <a:pt x="20728" y="15413"/>
                    <a:pt x="20735" y="15373"/>
                  </a:cubicBezTo>
                  <a:cubicBezTo>
                    <a:pt x="20755" y="15265"/>
                    <a:pt x="20773" y="15156"/>
                    <a:pt x="20790" y="15045"/>
                  </a:cubicBezTo>
                  <a:cubicBezTo>
                    <a:pt x="20797" y="14995"/>
                    <a:pt x="20803" y="14944"/>
                    <a:pt x="20810" y="14894"/>
                  </a:cubicBezTo>
                  <a:cubicBezTo>
                    <a:pt x="20824" y="14788"/>
                    <a:pt x="20836" y="14681"/>
                    <a:pt x="20845" y="14576"/>
                  </a:cubicBezTo>
                  <a:cubicBezTo>
                    <a:pt x="20850" y="14529"/>
                    <a:pt x="20855" y="14482"/>
                    <a:pt x="20859" y="14435"/>
                  </a:cubicBezTo>
                  <a:cubicBezTo>
                    <a:pt x="20871" y="14286"/>
                    <a:pt x="20880" y="14137"/>
                    <a:pt x="20886" y="13988"/>
                  </a:cubicBezTo>
                  <a:lnTo>
                    <a:pt x="20886" y="13981"/>
                  </a:lnTo>
                  <a:lnTo>
                    <a:pt x="20886" y="13980"/>
                  </a:lnTo>
                  <a:cubicBezTo>
                    <a:pt x="20896" y="13716"/>
                    <a:pt x="20896" y="13450"/>
                    <a:pt x="20886" y="13184"/>
                  </a:cubicBezTo>
                  <a:cubicBezTo>
                    <a:pt x="20877" y="12916"/>
                    <a:pt x="20857" y="12649"/>
                    <a:pt x="20830" y="12381"/>
                  </a:cubicBezTo>
                  <a:lnTo>
                    <a:pt x="20589" y="10078"/>
                  </a:lnTo>
                  <a:lnTo>
                    <a:pt x="20589" y="10086"/>
                  </a:lnTo>
                  <a:cubicBezTo>
                    <a:pt x="20371" y="7969"/>
                    <a:pt x="19599" y="5881"/>
                    <a:pt x="18549" y="4406"/>
                  </a:cubicBezTo>
                  <a:cubicBezTo>
                    <a:pt x="16630" y="1710"/>
                    <a:pt x="13349" y="1"/>
                    <a:pt x="10033" y="1"/>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6"/>
            <p:cNvSpPr/>
            <p:nvPr/>
          </p:nvSpPr>
          <p:spPr>
            <a:xfrm>
              <a:off x="3430200" y="1869650"/>
              <a:ext cx="157625" cy="170725"/>
            </a:xfrm>
            <a:custGeom>
              <a:rect b="b" l="l" r="r" t="t"/>
              <a:pathLst>
                <a:path extrusionOk="0" h="6829" w="6305">
                  <a:moveTo>
                    <a:pt x="6304" y="5964"/>
                  </a:moveTo>
                  <a:lnTo>
                    <a:pt x="6304" y="5968"/>
                  </a:lnTo>
                  <a:cubicBezTo>
                    <a:pt x="6304" y="5967"/>
                    <a:pt x="6304" y="5966"/>
                    <a:pt x="6304" y="5964"/>
                  </a:cubicBezTo>
                  <a:close/>
                  <a:moveTo>
                    <a:pt x="3422" y="0"/>
                  </a:moveTo>
                  <a:cubicBezTo>
                    <a:pt x="2523" y="1"/>
                    <a:pt x="1633" y="574"/>
                    <a:pt x="1053" y="1298"/>
                  </a:cubicBezTo>
                  <a:cubicBezTo>
                    <a:pt x="289" y="2253"/>
                    <a:pt x="1" y="3390"/>
                    <a:pt x="119" y="4523"/>
                  </a:cubicBezTo>
                  <a:lnTo>
                    <a:pt x="359" y="6828"/>
                  </a:lnTo>
                  <a:cubicBezTo>
                    <a:pt x="241" y="5693"/>
                    <a:pt x="529" y="4557"/>
                    <a:pt x="1293" y="3603"/>
                  </a:cubicBezTo>
                  <a:cubicBezTo>
                    <a:pt x="1873" y="2879"/>
                    <a:pt x="2763" y="2306"/>
                    <a:pt x="3662" y="2305"/>
                  </a:cubicBezTo>
                  <a:cubicBezTo>
                    <a:pt x="3664" y="2305"/>
                    <a:pt x="3666" y="2305"/>
                    <a:pt x="3668" y="2305"/>
                  </a:cubicBezTo>
                  <a:cubicBezTo>
                    <a:pt x="4080" y="2305"/>
                    <a:pt x="4494" y="2426"/>
                    <a:pt x="4880" y="2710"/>
                  </a:cubicBezTo>
                  <a:cubicBezTo>
                    <a:pt x="5667" y="3285"/>
                    <a:pt x="6158" y="4568"/>
                    <a:pt x="6304" y="5964"/>
                  </a:cubicBezTo>
                  <a:lnTo>
                    <a:pt x="6304" y="5964"/>
                  </a:lnTo>
                  <a:lnTo>
                    <a:pt x="6064" y="3663"/>
                  </a:lnTo>
                  <a:cubicBezTo>
                    <a:pt x="5919" y="2267"/>
                    <a:pt x="5427" y="981"/>
                    <a:pt x="4641" y="405"/>
                  </a:cubicBezTo>
                  <a:cubicBezTo>
                    <a:pt x="4252" y="120"/>
                    <a:pt x="3836" y="0"/>
                    <a:pt x="3422"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6"/>
            <p:cNvSpPr/>
            <p:nvPr/>
          </p:nvSpPr>
          <p:spPr>
            <a:xfrm>
              <a:off x="3456000" y="1869650"/>
              <a:ext cx="131825" cy="149225"/>
            </a:xfrm>
            <a:custGeom>
              <a:rect b="b" l="l" r="r" t="t"/>
              <a:pathLst>
                <a:path extrusionOk="0" h="5969" w="5273">
                  <a:moveTo>
                    <a:pt x="2390" y="0"/>
                  </a:moveTo>
                  <a:cubicBezTo>
                    <a:pt x="1491" y="1"/>
                    <a:pt x="601" y="574"/>
                    <a:pt x="21" y="1298"/>
                  </a:cubicBezTo>
                  <a:lnTo>
                    <a:pt x="1" y="1325"/>
                  </a:lnTo>
                  <a:lnTo>
                    <a:pt x="241" y="3629"/>
                  </a:lnTo>
                  <a:lnTo>
                    <a:pt x="261" y="3603"/>
                  </a:lnTo>
                  <a:cubicBezTo>
                    <a:pt x="841" y="2879"/>
                    <a:pt x="1731" y="2306"/>
                    <a:pt x="2630" y="2305"/>
                  </a:cubicBezTo>
                  <a:cubicBezTo>
                    <a:pt x="2632" y="2305"/>
                    <a:pt x="2634" y="2305"/>
                    <a:pt x="2636" y="2305"/>
                  </a:cubicBezTo>
                  <a:cubicBezTo>
                    <a:pt x="3048" y="2305"/>
                    <a:pt x="3462" y="2426"/>
                    <a:pt x="3848" y="2710"/>
                  </a:cubicBezTo>
                  <a:cubicBezTo>
                    <a:pt x="4635" y="3284"/>
                    <a:pt x="5126" y="4568"/>
                    <a:pt x="5272" y="5964"/>
                  </a:cubicBezTo>
                  <a:lnTo>
                    <a:pt x="5272" y="5964"/>
                  </a:lnTo>
                  <a:lnTo>
                    <a:pt x="5032" y="3663"/>
                  </a:lnTo>
                  <a:cubicBezTo>
                    <a:pt x="4887" y="2267"/>
                    <a:pt x="4395" y="981"/>
                    <a:pt x="3609" y="405"/>
                  </a:cubicBezTo>
                  <a:cubicBezTo>
                    <a:pt x="3220" y="120"/>
                    <a:pt x="2804" y="0"/>
                    <a:pt x="2390" y="0"/>
                  </a:cubicBezTo>
                  <a:close/>
                  <a:moveTo>
                    <a:pt x="5272" y="5964"/>
                  </a:moveTo>
                  <a:lnTo>
                    <a:pt x="5272" y="5968"/>
                  </a:lnTo>
                  <a:cubicBezTo>
                    <a:pt x="5272" y="5967"/>
                    <a:pt x="5272" y="5966"/>
                    <a:pt x="5272" y="5964"/>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6"/>
            <p:cNvSpPr/>
            <p:nvPr/>
          </p:nvSpPr>
          <p:spPr>
            <a:xfrm>
              <a:off x="3443250" y="1902750"/>
              <a:ext cx="18775" cy="77975"/>
            </a:xfrm>
            <a:custGeom>
              <a:rect b="b" l="l" r="r" t="t"/>
              <a:pathLst>
                <a:path extrusionOk="0" h="3119" w="751">
                  <a:moveTo>
                    <a:pt x="511" y="1"/>
                  </a:moveTo>
                  <a:cubicBezTo>
                    <a:pt x="311" y="253"/>
                    <a:pt x="141" y="526"/>
                    <a:pt x="0" y="815"/>
                  </a:cubicBezTo>
                  <a:lnTo>
                    <a:pt x="240" y="3119"/>
                  </a:lnTo>
                  <a:cubicBezTo>
                    <a:pt x="381" y="2831"/>
                    <a:pt x="551" y="2557"/>
                    <a:pt x="751" y="2305"/>
                  </a:cubicBezTo>
                  <a:lnTo>
                    <a:pt x="51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6"/>
            <p:cNvSpPr/>
            <p:nvPr/>
          </p:nvSpPr>
          <p:spPr>
            <a:xfrm>
              <a:off x="3435975" y="1923125"/>
              <a:ext cx="13300" cy="77450"/>
            </a:xfrm>
            <a:custGeom>
              <a:rect b="b" l="l" r="r" t="t"/>
              <a:pathLst>
                <a:path extrusionOk="0" h="3098" w="532">
                  <a:moveTo>
                    <a:pt x="291" y="0"/>
                  </a:moveTo>
                  <a:cubicBezTo>
                    <a:pt x="169" y="255"/>
                    <a:pt x="71" y="520"/>
                    <a:pt x="1" y="794"/>
                  </a:cubicBezTo>
                  <a:lnTo>
                    <a:pt x="241" y="3098"/>
                  </a:lnTo>
                  <a:cubicBezTo>
                    <a:pt x="310" y="2825"/>
                    <a:pt x="408" y="2559"/>
                    <a:pt x="531" y="2304"/>
                  </a:cubicBezTo>
                  <a:lnTo>
                    <a:pt x="29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6"/>
            <p:cNvSpPr/>
            <p:nvPr/>
          </p:nvSpPr>
          <p:spPr>
            <a:xfrm>
              <a:off x="3432575" y="1942975"/>
              <a:ext cx="9400" cy="80925"/>
            </a:xfrm>
            <a:custGeom>
              <a:rect b="b" l="l" r="r" t="t"/>
              <a:pathLst>
                <a:path extrusionOk="0" h="3237" w="376">
                  <a:moveTo>
                    <a:pt x="135" y="0"/>
                  </a:moveTo>
                  <a:cubicBezTo>
                    <a:pt x="57" y="305"/>
                    <a:pt x="12" y="619"/>
                    <a:pt x="1" y="933"/>
                  </a:cubicBezTo>
                  <a:lnTo>
                    <a:pt x="241" y="3237"/>
                  </a:lnTo>
                  <a:cubicBezTo>
                    <a:pt x="252" y="2922"/>
                    <a:pt x="297" y="2610"/>
                    <a:pt x="376" y="2304"/>
                  </a:cubicBezTo>
                  <a:lnTo>
                    <a:pt x="137"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6"/>
            <p:cNvSpPr/>
            <p:nvPr/>
          </p:nvSpPr>
          <p:spPr>
            <a:xfrm>
              <a:off x="3432400" y="1966300"/>
              <a:ext cx="6775" cy="74075"/>
            </a:xfrm>
            <a:custGeom>
              <a:rect b="b" l="l" r="r" t="t"/>
              <a:pathLst>
                <a:path extrusionOk="0" h="2963" w="271">
                  <a:moveTo>
                    <a:pt x="9" y="0"/>
                  </a:moveTo>
                  <a:cubicBezTo>
                    <a:pt x="1" y="220"/>
                    <a:pt x="8" y="440"/>
                    <a:pt x="31" y="659"/>
                  </a:cubicBezTo>
                  <a:lnTo>
                    <a:pt x="271" y="2961"/>
                  </a:lnTo>
                  <a:lnTo>
                    <a:pt x="271" y="2961"/>
                  </a:lnTo>
                  <a:cubicBezTo>
                    <a:pt x="248" y="2743"/>
                    <a:pt x="241" y="2523"/>
                    <a:pt x="249" y="2304"/>
                  </a:cubicBezTo>
                  <a:lnTo>
                    <a:pt x="9" y="0"/>
                  </a:lnTo>
                  <a:close/>
                  <a:moveTo>
                    <a:pt x="271" y="2961"/>
                  </a:moveTo>
                  <a:cubicBezTo>
                    <a:pt x="271" y="2962"/>
                    <a:pt x="271" y="2962"/>
                    <a:pt x="271" y="2962"/>
                  </a:cubicBezTo>
                  <a:lnTo>
                    <a:pt x="271" y="296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6"/>
            <p:cNvSpPr/>
            <p:nvPr/>
          </p:nvSpPr>
          <p:spPr>
            <a:xfrm>
              <a:off x="3719700" y="1954175"/>
              <a:ext cx="44100" cy="205200"/>
            </a:xfrm>
            <a:custGeom>
              <a:rect b="b" l="l" r="r" t="t"/>
              <a:pathLst>
                <a:path extrusionOk="0" h="8208" w="1764">
                  <a:moveTo>
                    <a:pt x="1301" y="0"/>
                  </a:moveTo>
                  <a:lnTo>
                    <a:pt x="1301" y="0"/>
                  </a:lnTo>
                  <a:cubicBezTo>
                    <a:pt x="1523" y="2135"/>
                    <a:pt x="1183" y="4300"/>
                    <a:pt x="0" y="5903"/>
                  </a:cubicBezTo>
                  <a:lnTo>
                    <a:pt x="241" y="8207"/>
                  </a:lnTo>
                  <a:cubicBezTo>
                    <a:pt x="1424" y="6605"/>
                    <a:pt x="1764" y="4438"/>
                    <a:pt x="1541" y="2305"/>
                  </a:cubicBezTo>
                  <a:lnTo>
                    <a:pt x="130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6"/>
            <p:cNvSpPr/>
            <p:nvPr/>
          </p:nvSpPr>
          <p:spPr>
            <a:xfrm>
              <a:off x="3752225" y="1954175"/>
              <a:ext cx="7925" cy="97625"/>
            </a:xfrm>
            <a:custGeom>
              <a:rect b="b" l="l" r="r" t="t"/>
              <a:pathLst>
                <a:path extrusionOk="0" h="3905" w="317">
                  <a:moveTo>
                    <a:pt x="0" y="0"/>
                  </a:moveTo>
                  <a:lnTo>
                    <a:pt x="5" y="48"/>
                  </a:lnTo>
                  <a:lnTo>
                    <a:pt x="5" y="48"/>
                  </a:lnTo>
                  <a:cubicBezTo>
                    <a:pt x="3" y="32"/>
                    <a:pt x="2" y="16"/>
                    <a:pt x="0" y="0"/>
                  </a:cubicBezTo>
                  <a:close/>
                  <a:moveTo>
                    <a:pt x="5" y="48"/>
                  </a:moveTo>
                  <a:cubicBezTo>
                    <a:pt x="58" y="563"/>
                    <a:pt x="75" y="1081"/>
                    <a:pt x="57" y="1600"/>
                  </a:cubicBezTo>
                  <a:lnTo>
                    <a:pt x="297" y="3905"/>
                  </a:lnTo>
                  <a:cubicBezTo>
                    <a:pt x="316" y="3370"/>
                    <a:pt x="297" y="2836"/>
                    <a:pt x="240" y="2305"/>
                  </a:cubicBezTo>
                  <a:lnTo>
                    <a:pt x="5" y="48"/>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6"/>
            <p:cNvSpPr/>
            <p:nvPr/>
          </p:nvSpPr>
          <p:spPr>
            <a:xfrm>
              <a:off x="3746800" y="1994150"/>
              <a:ext cx="12850" cy="106650"/>
            </a:xfrm>
            <a:custGeom>
              <a:rect b="b" l="l" r="r" t="t"/>
              <a:pathLst>
                <a:path extrusionOk="0" h="4266" w="514">
                  <a:moveTo>
                    <a:pt x="274" y="1"/>
                  </a:moveTo>
                  <a:lnTo>
                    <a:pt x="274" y="9"/>
                  </a:lnTo>
                  <a:lnTo>
                    <a:pt x="274" y="9"/>
                  </a:lnTo>
                  <a:cubicBezTo>
                    <a:pt x="275" y="7"/>
                    <a:pt x="275" y="4"/>
                    <a:pt x="275" y="1"/>
                  </a:cubicBezTo>
                  <a:close/>
                  <a:moveTo>
                    <a:pt x="274" y="9"/>
                  </a:moveTo>
                  <a:cubicBezTo>
                    <a:pt x="249" y="678"/>
                    <a:pt x="161" y="1336"/>
                    <a:pt x="1" y="1961"/>
                  </a:cubicBezTo>
                  <a:lnTo>
                    <a:pt x="240" y="4266"/>
                  </a:lnTo>
                  <a:cubicBezTo>
                    <a:pt x="401" y="3637"/>
                    <a:pt x="490" y="2977"/>
                    <a:pt x="514" y="2306"/>
                  </a:cubicBezTo>
                  <a:lnTo>
                    <a:pt x="274" y="9"/>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6"/>
            <p:cNvSpPr/>
            <p:nvPr/>
          </p:nvSpPr>
          <p:spPr>
            <a:xfrm>
              <a:off x="3734500" y="2043175"/>
              <a:ext cx="18300" cy="91575"/>
            </a:xfrm>
            <a:custGeom>
              <a:rect b="b" l="l" r="r" t="t"/>
              <a:pathLst>
                <a:path extrusionOk="0" h="3663" w="732">
                  <a:moveTo>
                    <a:pt x="492" y="0"/>
                  </a:moveTo>
                  <a:cubicBezTo>
                    <a:pt x="373" y="469"/>
                    <a:pt x="208" y="923"/>
                    <a:pt x="1" y="1358"/>
                  </a:cubicBezTo>
                  <a:lnTo>
                    <a:pt x="241" y="3662"/>
                  </a:lnTo>
                  <a:cubicBezTo>
                    <a:pt x="449" y="3227"/>
                    <a:pt x="613" y="2772"/>
                    <a:pt x="732" y="2305"/>
                  </a:cubicBezTo>
                  <a:lnTo>
                    <a:pt x="49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6"/>
            <p:cNvSpPr/>
            <p:nvPr/>
          </p:nvSpPr>
          <p:spPr>
            <a:xfrm>
              <a:off x="3719700" y="2077125"/>
              <a:ext cx="20825" cy="82275"/>
            </a:xfrm>
            <a:custGeom>
              <a:rect b="b" l="l" r="r" t="t"/>
              <a:pathLst>
                <a:path extrusionOk="0" h="3291" w="833">
                  <a:moveTo>
                    <a:pt x="593" y="0"/>
                  </a:moveTo>
                  <a:cubicBezTo>
                    <a:pt x="427" y="346"/>
                    <a:pt x="229" y="675"/>
                    <a:pt x="0" y="985"/>
                  </a:cubicBezTo>
                  <a:lnTo>
                    <a:pt x="241" y="3290"/>
                  </a:lnTo>
                  <a:cubicBezTo>
                    <a:pt x="469" y="2980"/>
                    <a:pt x="667" y="2650"/>
                    <a:pt x="833" y="2304"/>
                  </a:cubicBezTo>
                  <a:lnTo>
                    <a:pt x="593"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6"/>
            <p:cNvSpPr/>
            <p:nvPr/>
          </p:nvSpPr>
          <p:spPr>
            <a:xfrm>
              <a:off x="3249600" y="1976375"/>
              <a:ext cx="385050" cy="322750"/>
            </a:xfrm>
            <a:custGeom>
              <a:rect b="b" l="l" r="r" t="t"/>
              <a:pathLst>
                <a:path extrusionOk="0" h="12910" w="15402">
                  <a:moveTo>
                    <a:pt x="1" y="1"/>
                  </a:moveTo>
                  <a:cubicBezTo>
                    <a:pt x="1" y="6"/>
                    <a:pt x="2" y="11"/>
                    <a:pt x="2" y="16"/>
                  </a:cubicBezTo>
                  <a:lnTo>
                    <a:pt x="2" y="16"/>
                  </a:lnTo>
                  <a:lnTo>
                    <a:pt x="1" y="1"/>
                  </a:lnTo>
                  <a:close/>
                  <a:moveTo>
                    <a:pt x="2" y="16"/>
                  </a:moveTo>
                  <a:lnTo>
                    <a:pt x="241" y="2305"/>
                  </a:lnTo>
                  <a:cubicBezTo>
                    <a:pt x="284" y="2724"/>
                    <a:pt x="355" y="3138"/>
                    <a:pt x="453" y="3548"/>
                  </a:cubicBezTo>
                  <a:cubicBezTo>
                    <a:pt x="1558" y="8153"/>
                    <a:pt x="4275" y="12475"/>
                    <a:pt x="9459" y="12878"/>
                  </a:cubicBezTo>
                  <a:cubicBezTo>
                    <a:pt x="9742" y="12899"/>
                    <a:pt x="10033" y="12910"/>
                    <a:pt x="10327" y="12910"/>
                  </a:cubicBezTo>
                  <a:cubicBezTo>
                    <a:pt x="12048" y="12908"/>
                    <a:pt x="13903" y="12517"/>
                    <a:pt x="15402" y="11639"/>
                  </a:cubicBezTo>
                  <a:lnTo>
                    <a:pt x="15162" y="9336"/>
                  </a:lnTo>
                  <a:cubicBezTo>
                    <a:pt x="13664" y="10214"/>
                    <a:pt x="11808" y="10604"/>
                    <a:pt x="10087" y="10605"/>
                  </a:cubicBezTo>
                  <a:cubicBezTo>
                    <a:pt x="10074" y="10605"/>
                    <a:pt x="10060" y="10605"/>
                    <a:pt x="10047" y="10605"/>
                  </a:cubicBezTo>
                  <a:cubicBezTo>
                    <a:pt x="9766" y="10605"/>
                    <a:pt x="9489" y="10593"/>
                    <a:pt x="9219" y="10573"/>
                  </a:cubicBezTo>
                  <a:cubicBezTo>
                    <a:pt x="4035" y="10172"/>
                    <a:pt x="1318" y="5848"/>
                    <a:pt x="213" y="1243"/>
                  </a:cubicBezTo>
                  <a:cubicBezTo>
                    <a:pt x="116" y="840"/>
                    <a:pt x="46" y="429"/>
                    <a:pt x="2" y="16"/>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6"/>
            <p:cNvSpPr/>
            <p:nvPr/>
          </p:nvSpPr>
          <p:spPr>
            <a:xfrm>
              <a:off x="3249625" y="1976350"/>
              <a:ext cx="385050" cy="322775"/>
            </a:xfrm>
            <a:custGeom>
              <a:rect b="b" l="l" r="r" t="t"/>
              <a:pathLst>
                <a:path extrusionOk="0" h="12911" w="15402">
                  <a:moveTo>
                    <a:pt x="1" y="1"/>
                  </a:moveTo>
                  <a:cubicBezTo>
                    <a:pt x="1" y="7"/>
                    <a:pt x="2" y="14"/>
                    <a:pt x="3" y="21"/>
                  </a:cubicBezTo>
                  <a:lnTo>
                    <a:pt x="3" y="21"/>
                  </a:lnTo>
                  <a:lnTo>
                    <a:pt x="1" y="1"/>
                  </a:lnTo>
                  <a:close/>
                  <a:moveTo>
                    <a:pt x="3" y="21"/>
                  </a:moveTo>
                  <a:lnTo>
                    <a:pt x="241" y="2306"/>
                  </a:lnTo>
                  <a:cubicBezTo>
                    <a:pt x="284" y="2724"/>
                    <a:pt x="355" y="3139"/>
                    <a:pt x="454" y="3547"/>
                  </a:cubicBezTo>
                  <a:cubicBezTo>
                    <a:pt x="1559" y="8154"/>
                    <a:pt x="4275" y="12476"/>
                    <a:pt x="9459" y="12879"/>
                  </a:cubicBezTo>
                  <a:cubicBezTo>
                    <a:pt x="9743" y="12900"/>
                    <a:pt x="10033" y="12911"/>
                    <a:pt x="10327" y="12911"/>
                  </a:cubicBezTo>
                  <a:cubicBezTo>
                    <a:pt x="12049" y="12909"/>
                    <a:pt x="13903" y="12518"/>
                    <a:pt x="15402" y="11640"/>
                  </a:cubicBezTo>
                  <a:lnTo>
                    <a:pt x="15162" y="9337"/>
                  </a:lnTo>
                  <a:cubicBezTo>
                    <a:pt x="13664" y="10213"/>
                    <a:pt x="11808" y="10604"/>
                    <a:pt x="10087" y="10606"/>
                  </a:cubicBezTo>
                  <a:cubicBezTo>
                    <a:pt x="9793" y="10606"/>
                    <a:pt x="9502" y="10595"/>
                    <a:pt x="9219" y="10574"/>
                  </a:cubicBezTo>
                  <a:cubicBezTo>
                    <a:pt x="4035" y="10173"/>
                    <a:pt x="1318" y="5849"/>
                    <a:pt x="213" y="1244"/>
                  </a:cubicBezTo>
                  <a:cubicBezTo>
                    <a:pt x="116" y="841"/>
                    <a:pt x="46" y="433"/>
                    <a:pt x="3" y="2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6"/>
            <p:cNvSpPr/>
            <p:nvPr/>
          </p:nvSpPr>
          <p:spPr>
            <a:xfrm>
              <a:off x="3226600" y="1702275"/>
              <a:ext cx="571450" cy="545850"/>
            </a:xfrm>
            <a:custGeom>
              <a:rect b="b" l="l" r="r" t="t"/>
              <a:pathLst>
                <a:path extrusionOk="0" h="21834" w="22858">
                  <a:moveTo>
                    <a:pt x="11572" y="6695"/>
                  </a:moveTo>
                  <a:cubicBezTo>
                    <a:pt x="11984" y="6695"/>
                    <a:pt x="12397" y="6818"/>
                    <a:pt x="12785" y="7100"/>
                  </a:cubicBezTo>
                  <a:cubicBezTo>
                    <a:pt x="14933" y="8671"/>
                    <a:pt x="14869" y="15525"/>
                    <a:pt x="11622" y="15529"/>
                  </a:cubicBezTo>
                  <a:cubicBezTo>
                    <a:pt x="11363" y="15529"/>
                    <a:pt x="11084" y="15486"/>
                    <a:pt x="10784" y="15393"/>
                  </a:cubicBezTo>
                  <a:cubicBezTo>
                    <a:pt x="9819" y="15093"/>
                    <a:pt x="8717" y="12864"/>
                    <a:pt x="8636" y="12670"/>
                  </a:cubicBezTo>
                  <a:cubicBezTo>
                    <a:pt x="7985" y="11096"/>
                    <a:pt x="8104" y="9359"/>
                    <a:pt x="9197" y="7993"/>
                  </a:cubicBezTo>
                  <a:cubicBezTo>
                    <a:pt x="9777" y="7269"/>
                    <a:pt x="10667" y="6696"/>
                    <a:pt x="11566" y="6695"/>
                  </a:cubicBezTo>
                  <a:cubicBezTo>
                    <a:pt x="11568" y="6695"/>
                    <a:pt x="11570" y="6695"/>
                    <a:pt x="11572" y="6695"/>
                  </a:cubicBezTo>
                  <a:close/>
                  <a:moveTo>
                    <a:pt x="10467" y="0"/>
                  </a:moveTo>
                  <a:cubicBezTo>
                    <a:pt x="10464" y="0"/>
                    <a:pt x="10460" y="0"/>
                    <a:pt x="10457" y="0"/>
                  </a:cubicBezTo>
                  <a:cubicBezTo>
                    <a:pt x="9393" y="2"/>
                    <a:pt x="8326" y="179"/>
                    <a:pt x="7299" y="555"/>
                  </a:cubicBezTo>
                  <a:cubicBezTo>
                    <a:pt x="2595" y="2279"/>
                    <a:pt x="1" y="7479"/>
                    <a:pt x="1134" y="12207"/>
                  </a:cubicBezTo>
                  <a:cubicBezTo>
                    <a:pt x="2239" y="16812"/>
                    <a:pt x="4956" y="21136"/>
                    <a:pt x="10140" y="21537"/>
                  </a:cubicBezTo>
                  <a:cubicBezTo>
                    <a:pt x="10423" y="21560"/>
                    <a:pt x="10714" y="21569"/>
                    <a:pt x="11008" y="21569"/>
                  </a:cubicBezTo>
                  <a:cubicBezTo>
                    <a:pt x="12729" y="21568"/>
                    <a:pt x="14584" y="21178"/>
                    <a:pt x="16083" y="20300"/>
                  </a:cubicBezTo>
                  <a:cubicBezTo>
                    <a:pt x="16470" y="20773"/>
                    <a:pt x="17020" y="21175"/>
                    <a:pt x="17450" y="21406"/>
                  </a:cubicBezTo>
                  <a:cubicBezTo>
                    <a:pt x="17963" y="21680"/>
                    <a:pt x="18543" y="21833"/>
                    <a:pt x="19114" y="21833"/>
                  </a:cubicBezTo>
                  <a:cubicBezTo>
                    <a:pt x="19116" y="21833"/>
                    <a:pt x="19118" y="21833"/>
                    <a:pt x="19120" y="21833"/>
                  </a:cubicBezTo>
                  <a:cubicBezTo>
                    <a:pt x="19824" y="21833"/>
                    <a:pt x="20514" y="21600"/>
                    <a:pt x="21047" y="21074"/>
                  </a:cubicBezTo>
                  <a:cubicBezTo>
                    <a:pt x="22858" y="19298"/>
                    <a:pt x="21521" y="17076"/>
                    <a:pt x="19724" y="15979"/>
                  </a:cubicBezTo>
                  <a:cubicBezTo>
                    <a:pt x="22080" y="12788"/>
                    <a:pt x="21092" y="7364"/>
                    <a:pt x="18986" y="4405"/>
                  </a:cubicBezTo>
                  <a:cubicBezTo>
                    <a:pt x="17066" y="1710"/>
                    <a:pt x="13785" y="0"/>
                    <a:pt x="1046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6"/>
            <p:cNvSpPr/>
            <p:nvPr/>
          </p:nvSpPr>
          <p:spPr>
            <a:xfrm>
              <a:off x="3628650" y="2175700"/>
              <a:ext cx="153225" cy="130050"/>
            </a:xfrm>
            <a:custGeom>
              <a:rect b="b" l="l" r="r" t="t"/>
              <a:pathLst>
                <a:path extrusionOk="0" h="5202" w="6129">
                  <a:moveTo>
                    <a:pt x="5813" y="1"/>
                  </a:moveTo>
                  <a:lnTo>
                    <a:pt x="5813" y="5"/>
                  </a:lnTo>
                  <a:lnTo>
                    <a:pt x="5813" y="5"/>
                  </a:lnTo>
                  <a:cubicBezTo>
                    <a:pt x="5813" y="4"/>
                    <a:pt x="5813" y="2"/>
                    <a:pt x="5813" y="1"/>
                  </a:cubicBezTo>
                  <a:close/>
                  <a:moveTo>
                    <a:pt x="5813" y="5"/>
                  </a:moveTo>
                  <a:lnTo>
                    <a:pt x="5813" y="5"/>
                  </a:lnTo>
                  <a:cubicBezTo>
                    <a:pt x="5887" y="723"/>
                    <a:pt x="5653" y="1463"/>
                    <a:pt x="4965" y="2137"/>
                  </a:cubicBezTo>
                  <a:cubicBezTo>
                    <a:pt x="4432" y="2663"/>
                    <a:pt x="3742" y="2896"/>
                    <a:pt x="3038" y="2896"/>
                  </a:cubicBezTo>
                  <a:cubicBezTo>
                    <a:pt x="3036" y="2896"/>
                    <a:pt x="3034" y="2896"/>
                    <a:pt x="3032" y="2896"/>
                  </a:cubicBezTo>
                  <a:cubicBezTo>
                    <a:pt x="2461" y="2896"/>
                    <a:pt x="1881" y="2743"/>
                    <a:pt x="1369" y="2469"/>
                  </a:cubicBezTo>
                  <a:cubicBezTo>
                    <a:pt x="938" y="2238"/>
                    <a:pt x="388" y="1836"/>
                    <a:pt x="1" y="1363"/>
                  </a:cubicBezTo>
                  <a:lnTo>
                    <a:pt x="1" y="1363"/>
                  </a:lnTo>
                  <a:lnTo>
                    <a:pt x="241" y="3666"/>
                  </a:lnTo>
                  <a:cubicBezTo>
                    <a:pt x="628" y="4141"/>
                    <a:pt x="1178" y="4542"/>
                    <a:pt x="1608" y="4774"/>
                  </a:cubicBezTo>
                  <a:cubicBezTo>
                    <a:pt x="2123" y="5047"/>
                    <a:pt x="2706" y="5201"/>
                    <a:pt x="3278" y="5201"/>
                  </a:cubicBezTo>
                  <a:cubicBezTo>
                    <a:pt x="3982" y="5200"/>
                    <a:pt x="4672" y="4967"/>
                    <a:pt x="5205" y="4442"/>
                  </a:cubicBezTo>
                  <a:cubicBezTo>
                    <a:pt x="5894" y="3765"/>
                    <a:pt x="6129" y="3024"/>
                    <a:pt x="6053" y="2305"/>
                  </a:cubicBezTo>
                  <a:lnTo>
                    <a:pt x="5813" y="5"/>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6"/>
            <p:cNvSpPr/>
            <p:nvPr/>
          </p:nvSpPr>
          <p:spPr>
            <a:xfrm>
              <a:off x="3773950" y="2175700"/>
              <a:ext cx="6425" cy="66075"/>
            </a:xfrm>
            <a:custGeom>
              <a:rect b="b" l="l" r="r" t="t"/>
              <a:pathLst>
                <a:path extrusionOk="0" h="2643" w="257">
                  <a:moveTo>
                    <a:pt x="1" y="1"/>
                  </a:moveTo>
                  <a:lnTo>
                    <a:pt x="2" y="15"/>
                  </a:lnTo>
                  <a:lnTo>
                    <a:pt x="2" y="15"/>
                  </a:lnTo>
                  <a:cubicBezTo>
                    <a:pt x="2" y="10"/>
                    <a:pt x="1" y="5"/>
                    <a:pt x="1" y="1"/>
                  </a:cubicBezTo>
                  <a:close/>
                  <a:moveTo>
                    <a:pt x="2" y="15"/>
                  </a:moveTo>
                  <a:lnTo>
                    <a:pt x="2" y="15"/>
                  </a:lnTo>
                  <a:cubicBezTo>
                    <a:pt x="13" y="122"/>
                    <a:pt x="16" y="230"/>
                    <a:pt x="13" y="338"/>
                  </a:cubicBezTo>
                  <a:lnTo>
                    <a:pt x="253" y="2643"/>
                  </a:lnTo>
                  <a:cubicBezTo>
                    <a:pt x="257" y="2530"/>
                    <a:pt x="253" y="2417"/>
                    <a:pt x="241" y="2305"/>
                  </a:cubicBezTo>
                  <a:lnTo>
                    <a:pt x="2" y="15"/>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6"/>
            <p:cNvSpPr/>
            <p:nvPr/>
          </p:nvSpPr>
          <p:spPr>
            <a:xfrm>
              <a:off x="3772450" y="2184150"/>
              <a:ext cx="7825" cy="70150"/>
            </a:xfrm>
            <a:custGeom>
              <a:rect b="b" l="l" r="r" t="t"/>
              <a:pathLst>
                <a:path extrusionOk="0" h="2806" w="313">
                  <a:moveTo>
                    <a:pt x="73" y="0"/>
                  </a:moveTo>
                  <a:cubicBezTo>
                    <a:pt x="68" y="169"/>
                    <a:pt x="44" y="338"/>
                    <a:pt x="1" y="502"/>
                  </a:cubicBezTo>
                  <a:lnTo>
                    <a:pt x="241" y="2806"/>
                  </a:lnTo>
                  <a:cubicBezTo>
                    <a:pt x="283" y="2642"/>
                    <a:pt x="307" y="2474"/>
                    <a:pt x="313" y="2305"/>
                  </a:cubicBezTo>
                  <a:lnTo>
                    <a:pt x="73"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6"/>
            <p:cNvSpPr/>
            <p:nvPr/>
          </p:nvSpPr>
          <p:spPr>
            <a:xfrm>
              <a:off x="3768300" y="2196700"/>
              <a:ext cx="10175" cy="68925"/>
            </a:xfrm>
            <a:custGeom>
              <a:rect b="b" l="l" r="r" t="t"/>
              <a:pathLst>
                <a:path extrusionOk="0" h="2757" w="407">
                  <a:moveTo>
                    <a:pt x="167" y="0"/>
                  </a:moveTo>
                  <a:cubicBezTo>
                    <a:pt x="127" y="156"/>
                    <a:pt x="71" y="308"/>
                    <a:pt x="1" y="452"/>
                  </a:cubicBezTo>
                  <a:lnTo>
                    <a:pt x="241" y="2757"/>
                  </a:lnTo>
                  <a:cubicBezTo>
                    <a:pt x="311" y="2611"/>
                    <a:pt x="367" y="2460"/>
                    <a:pt x="407" y="2304"/>
                  </a:cubicBezTo>
                  <a:lnTo>
                    <a:pt x="167"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6"/>
            <p:cNvSpPr/>
            <p:nvPr/>
          </p:nvSpPr>
          <p:spPr>
            <a:xfrm>
              <a:off x="3760050" y="2207975"/>
              <a:ext cx="14300" cy="70725"/>
            </a:xfrm>
            <a:custGeom>
              <a:rect b="b" l="l" r="r" t="t"/>
              <a:pathLst>
                <a:path extrusionOk="0" h="2829" w="572">
                  <a:moveTo>
                    <a:pt x="331" y="1"/>
                  </a:moveTo>
                  <a:cubicBezTo>
                    <a:pt x="240" y="187"/>
                    <a:pt x="129" y="362"/>
                    <a:pt x="1" y="523"/>
                  </a:cubicBezTo>
                  <a:lnTo>
                    <a:pt x="241" y="2828"/>
                  </a:lnTo>
                  <a:cubicBezTo>
                    <a:pt x="369" y="2666"/>
                    <a:pt x="480" y="2491"/>
                    <a:pt x="571" y="2306"/>
                  </a:cubicBezTo>
                  <a:lnTo>
                    <a:pt x="33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6"/>
            <p:cNvSpPr/>
            <p:nvPr/>
          </p:nvSpPr>
          <p:spPr>
            <a:xfrm>
              <a:off x="3628650" y="2209750"/>
              <a:ext cx="137425" cy="96000"/>
            </a:xfrm>
            <a:custGeom>
              <a:rect b="b" l="l" r="r" t="t"/>
              <a:pathLst>
                <a:path extrusionOk="0" h="3840" w="5497">
                  <a:moveTo>
                    <a:pt x="1" y="1"/>
                  </a:moveTo>
                  <a:lnTo>
                    <a:pt x="241" y="2304"/>
                  </a:lnTo>
                  <a:cubicBezTo>
                    <a:pt x="628" y="2779"/>
                    <a:pt x="1178" y="3180"/>
                    <a:pt x="1608" y="3412"/>
                  </a:cubicBezTo>
                  <a:cubicBezTo>
                    <a:pt x="2123" y="3685"/>
                    <a:pt x="2706" y="3839"/>
                    <a:pt x="3278" y="3839"/>
                  </a:cubicBezTo>
                  <a:cubicBezTo>
                    <a:pt x="3982" y="3838"/>
                    <a:pt x="4672" y="3605"/>
                    <a:pt x="5205" y="3080"/>
                  </a:cubicBezTo>
                  <a:cubicBezTo>
                    <a:pt x="5309" y="2978"/>
                    <a:pt x="5407" y="2870"/>
                    <a:pt x="5497" y="2757"/>
                  </a:cubicBezTo>
                  <a:lnTo>
                    <a:pt x="5257" y="452"/>
                  </a:lnTo>
                  <a:cubicBezTo>
                    <a:pt x="5167" y="566"/>
                    <a:pt x="5069" y="674"/>
                    <a:pt x="4965" y="775"/>
                  </a:cubicBezTo>
                  <a:cubicBezTo>
                    <a:pt x="4432" y="1301"/>
                    <a:pt x="3742" y="1534"/>
                    <a:pt x="3038" y="1534"/>
                  </a:cubicBezTo>
                  <a:cubicBezTo>
                    <a:pt x="3036" y="1534"/>
                    <a:pt x="3034" y="1534"/>
                    <a:pt x="3032" y="1534"/>
                  </a:cubicBezTo>
                  <a:cubicBezTo>
                    <a:pt x="2461" y="1534"/>
                    <a:pt x="1881" y="1381"/>
                    <a:pt x="1369" y="1107"/>
                  </a:cubicBezTo>
                  <a:cubicBezTo>
                    <a:pt x="938" y="876"/>
                    <a:pt x="388" y="474"/>
                    <a:pt x="1"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6"/>
            <p:cNvSpPr/>
            <p:nvPr/>
          </p:nvSpPr>
          <p:spPr>
            <a:xfrm>
              <a:off x="3290625" y="1746150"/>
              <a:ext cx="201075" cy="188225"/>
            </a:xfrm>
            <a:custGeom>
              <a:rect b="b" l="l" r="r" t="t"/>
              <a:pathLst>
                <a:path extrusionOk="0" h="7529" w="8043">
                  <a:moveTo>
                    <a:pt x="7594" y="1"/>
                  </a:moveTo>
                  <a:cubicBezTo>
                    <a:pt x="7490" y="1"/>
                    <a:pt x="7384" y="50"/>
                    <a:pt x="7307" y="166"/>
                  </a:cubicBezTo>
                  <a:cubicBezTo>
                    <a:pt x="5534" y="2844"/>
                    <a:pt x="2638" y="4271"/>
                    <a:pt x="425" y="6484"/>
                  </a:cubicBezTo>
                  <a:cubicBezTo>
                    <a:pt x="0" y="6909"/>
                    <a:pt x="384" y="7529"/>
                    <a:pt x="880" y="7529"/>
                  </a:cubicBezTo>
                  <a:cubicBezTo>
                    <a:pt x="976" y="7529"/>
                    <a:pt x="1076" y="7506"/>
                    <a:pt x="1175" y="7454"/>
                  </a:cubicBezTo>
                  <a:cubicBezTo>
                    <a:pt x="2625" y="6696"/>
                    <a:pt x="3910" y="5418"/>
                    <a:pt x="5083" y="4295"/>
                  </a:cubicBezTo>
                  <a:cubicBezTo>
                    <a:pt x="6258" y="3172"/>
                    <a:pt x="7180" y="1972"/>
                    <a:pt x="7906" y="515"/>
                  </a:cubicBezTo>
                  <a:cubicBezTo>
                    <a:pt x="8042" y="240"/>
                    <a:pt x="7824" y="1"/>
                    <a:pt x="759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6"/>
            <p:cNvSpPr/>
            <p:nvPr/>
          </p:nvSpPr>
          <p:spPr>
            <a:xfrm>
              <a:off x="3556850" y="1778850"/>
              <a:ext cx="92975" cy="108425"/>
            </a:xfrm>
            <a:custGeom>
              <a:rect b="b" l="l" r="r" t="t"/>
              <a:pathLst>
                <a:path extrusionOk="0" h="4337" w="3719">
                  <a:moveTo>
                    <a:pt x="3063" y="1"/>
                  </a:moveTo>
                  <a:cubicBezTo>
                    <a:pt x="2913" y="1"/>
                    <a:pt x="2762" y="74"/>
                    <a:pt x="2657" y="251"/>
                  </a:cubicBezTo>
                  <a:cubicBezTo>
                    <a:pt x="2302" y="846"/>
                    <a:pt x="1904" y="1402"/>
                    <a:pt x="1476" y="1947"/>
                  </a:cubicBezTo>
                  <a:cubicBezTo>
                    <a:pt x="1080" y="2451"/>
                    <a:pt x="597" y="2893"/>
                    <a:pt x="250" y="3435"/>
                  </a:cubicBezTo>
                  <a:cubicBezTo>
                    <a:pt x="1" y="3824"/>
                    <a:pt x="365" y="4336"/>
                    <a:pt x="770" y="4336"/>
                  </a:cubicBezTo>
                  <a:cubicBezTo>
                    <a:pt x="866" y="4336"/>
                    <a:pt x="964" y="4308"/>
                    <a:pt x="1057" y="4242"/>
                  </a:cubicBezTo>
                  <a:cubicBezTo>
                    <a:pt x="2195" y="3439"/>
                    <a:pt x="2951" y="1993"/>
                    <a:pt x="3530" y="762"/>
                  </a:cubicBezTo>
                  <a:cubicBezTo>
                    <a:pt x="3718" y="362"/>
                    <a:pt x="3394" y="1"/>
                    <a:pt x="306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6"/>
            <p:cNvSpPr/>
            <p:nvPr/>
          </p:nvSpPr>
          <p:spPr>
            <a:xfrm>
              <a:off x="3311425" y="2014775"/>
              <a:ext cx="107125" cy="97175"/>
            </a:xfrm>
            <a:custGeom>
              <a:rect b="b" l="l" r="r" t="t"/>
              <a:pathLst>
                <a:path extrusionOk="0" h="3887" w="4285">
                  <a:moveTo>
                    <a:pt x="3674" y="0"/>
                  </a:moveTo>
                  <a:cubicBezTo>
                    <a:pt x="3574" y="0"/>
                    <a:pt x="3472" y="45"/>
                    <a:pt x="3385" y="152"/>
                  </a:cubicBezTo>
                  <a:cubicBezTo>
                    <a:pt x="2943" y="701"/>
                    <a:pt x="2321" y="1128"/>
                    <a:pt x="1784" y="1584"/>
                  </a:cubicBezTo>
                  <a:cubicBezTo>
                    <a:pt x="1296" y="1998"/>
                    <a:pt x="516" y="2404"/>
                    <a:pt x="229" y="2982"/>
                  </a:cubicBezTo>
                  <a:cubicBezTo>
                    <a:pt x="0" y="3444"/>
                    <a:pt x="327" y="3886"/>
                    <a:pt x="792" y="3886"/>
                  </a:cubicBezTo>
                  <a:cubicBezTo>
                    <a:pt x="833" y="3886"/>
                    <a:pt x="874" y="3883"/>
                    <a:pt x="917" y="3876"/>
                  </a:cubicBezTo>
                  <a:cubicBezTo>
                    <a:pt x="1569" y="3769"/>
                    <a:pt x="2191" y="3041"/>
                    <a:pt x="2640" y="2585"/>
                  </a:cubicBezTo>
                  <a:cubicBezTo>
                    <a:pt x="3183" y="2033"/>
                    <a:pt x="3535" y="1375"/>
                    <a:pt x="4014" y="782"/>
                  </a:cubicBezTo>
                  <a:cubicBezTo>
                    <a:pt x="4284" y="446"/>
                    <a:pt x="3989" y="0"/>
                    <a:pt x="367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6"/>
            <p:cNvSpPr/>
            <p:nvPr/>
          </p:nvSpPr>
          <p:spPr>
            <a:xfrm>
              <a:off x="3624450" y="1939750"/>
              <a:ext cx="100175" cy="114525"/>
            </a:xfrm>
            <a:custGeom>
              <a:rect b="b" l="l" r="r" t="t"/>
              <a:pathLst>
                <a:path extrusionOk="0" h="4581" w="4007">
                  <a:moveTo>
                    <a:pt x="3504" y="0"/>
                  </a:moveTo>
                  <a:cubicBezTo>
                    <a:pt x="3388" y="0"/>
                    <a:pt x="3269" y="51"/>
                    <a:pt x="3182" y="171"/>
                  </a:cubicBezTo>
                  <a:cubicBezTo>
                    <a:pt x="2311" y="1376"/>
                    <a:pt x="1289" y="2428"/>
                    <a:pt x="354" y="3576"/>
                  </a:cubicBezTo>
                  <a:cubicBezTo>
                    <a:pt x="0" y="4010"/>
                    <a:pt x="357" y="4581"/>
                    <a:pt x="782" y="4581"/>
                  </a:cubicBezTo>
                  <a:cubicBezTo>
                    <a:pt x="913" y="4581"/>
                    <a:pt x="1050" y="4527"/>
                    <a:pt x="1175" y="4398"/>
                  </a:cubicBezTo>
                  <a:cubicBezTo>
                    <a:pt x="2250" y="3287"/>
                    <a:pt x="3080" y="1894"/>
                    <a:pt x="3837" y="554"/>
                  </a:cubicBezTo>
                  <a:cubicBezTo>
                    <a:pt x="4006" y="255"/>
                    <a:pt x="3763" y="0"/>
                    <a:pt x="350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6"/>
            <p:cNvSpPr/>
            <p:nvPr/>
          </p:nvSpPr>
          <p:spPr>
            <a:xfrm>
              <a:off x="3439800" y="2138225"/>
              <a:ext cx="102675" cy="79300"/>
            </a:xfrm>
            <a:custGeom>
              <a:rect b="b" l="l" r="r" t="t"/>
              <a:pathLst>
                <a:path extrusionOk="0" h="3172" w="4107">
                  <a:moveTo>
                    <a:pt x="3417" y="1"/>
                  </a:moveTo>
                  <a:cubicBezTo>
                    <a:pt x="3321" y="1"/>
                    <a:pt x="3222" y="31"/>
                    <a:pt x="3131" y="103"/>
                  </a:cubicBezTo>
                  <a:cubicBezTo>
                    <a:pt x="2534" y="571"/>
                    <a:pt x="1905" y="984"/>
                    <a:pt x="1290" y="1429"/>
                  </a:cubicBezTo>
                  <a:cubicBezTo>
                    <a:pt x="830" y="1761"/>
                    <a:pt x="178" y="2082"/>
                    <a:pt x="53" y="2673"/>
                  </a:cubicBezTo>
                  <a:cubicBezTo>
                    <a:pt x="0" y="2928"/>
                    <a:pt x="166" y="3163"/>
                    <a:pt x="432" y="3171"/>
                  </a:cubicBezTo>
                  <a:cubicBezTo>
                    <a:pt x="443" y="3172"/>
                    <a:pt x="453" y="3172"/>
                    <a:pt x="464" y="3172"/>
                  </a:cubicBezTo>
                  <a:cubicBezTo>
                    <a:pt x="1088" y="3172"/>
                    <a:pt x="1582" y="2577"/>
                    <a:pt x="2031" y="2194"/>
                  </a:cubicBezTo>
                  <a:cubicBezTo>
                    <a:pt x="2608" y="1703"/>
                    <a:pt x="3158" y="1193"/>
                    <a:pt x="3753" y="725"/>
                  </a:cubicBezTo>
                  <a:cubicBezTo>
                    <a:pt x="4107" y="448"/>
                    <a:pt x="3785" y="1"/>
                    <a:pt x="341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6"/>
            <p:cNvSpPr/>
            <p:nvPr/>
          </p:nvSpPr>
          <p:spPr>
            <a:xfrm>
              <a:off x="3638950" y="2132475"/>
              <a:ext cx="71875" cy="61475"/>
            </a:xfrm>
            <a:custGeom>
              <a:rect b="b" l="l" r="r" t="t"/>
              <a:pathLst>
                <a:path extrusionOk="0" h="2459" w="2875">
                  <a:moveTo>
                    <a:pt x="2431" y="0"/>
                  </a:moveTo>
                  <a:cubicBezTo>
                    <a:pt x="2356" y="0"/>
                    <a:pt x="2275" y="27"/>
                    <a:pt x="2199" y="90"/>
                  </a:cubicBezTo>
                  <a:cubicBezTo>
                    <a:pt x="1846" y="380"/>
                    <a:pt x="1483" y="658"/>
                    <a:pt x="1112" y="925"/>
                  </a:cubicBezTo>
                  <a:cubicBezTo>
                    <a:pt x="768" y="1172"/>
                    <a:pt x="368" y="1415"/>
                    <a:pt x="162" y="1797"/>
                  </a:cubicBezTo>
                  <a:cubicBezTo>
                    <a:pt x="0" y="2096"/>
                    <a:pt x="222" y="2459"/>
                    <a:pt x="542" y="2459"/>
                  </a:cubicBezTo>
                  <a:cubicBezTo>
                    <a:pt x="580" y="2459"/>
                    <a:pt x="619" y="2454"/>
                    <a:pt x="659" y="2443"/>
                  </a:cubicBezTo>
                  <a:cubicBezTo>
                    <a:pt x="1103" y="2323"/>
                    <a:pt x="1441" y="1960"/>
                    <a:pt x="1747" y="1634"/>
                  </a:cubicBezTo>
                  <a:cubicBezTo>
                    <a:pt x="2069" y="1288"/>
                    <a:pt x="2373" y="927"/>
                    <a:pt x="2668" y="560"/>
                  </a:cubicBezTo>
                  <a:cubicBezTo>
                    <a:pt x="2875" y="303"/>
                    <a:pt x="2683" y="0"/>
                    <a:pt x="243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6"/>
            <p:cNvSpPr/>
            <p:nvPr/>
          </p:nvSpPr>
          <p:spPr>
            <a:xfrm>
              <a:off x="3299500" y="1958725"/>
              <a:ext cx="45075" cy="39675"/>
            </a:xfrm>
            <a:custGeom>
              <a:rect b="b" l="l" r="r" t="t"/>
              <a:pathLst>
                <a:path extrusionOk="0" h="1587" w="1803">
                  <a:moveTo>
                    <a:pt x="1060" y="1"/>
                  </a:moveTo>
                  <a:cubicBezTo>
                    <a:pt x="953" y="1"/>
                    <a:pt x="847" y="25"/>
                    <a:pt x="749" y="73"/>
                  </a:cubicBezTo>
                  <a:cubicBezTo>
                    <a:pt x="690" y="82"/>
                    <a:pt x="636" y="98"/>
                    <a:pt x="577" y="108"/>
                  </a:cubicBezTo>
                  <a:cubicBezTo>
                    <a:pt x="337" y="145"/>
                    <a:pt x="133" y="390"/>
                    <a:pt x="73" y="612"/>
                  </a:cubicBezTo>
                  <a:cubicBezTo>
                    <a:pt x="1" y="871"/>
                    <a:pt x="84" y="1120"/>
                    <a:pt x="258" y="1316"/>
                  </a:cubicBezTo>
                  <a:cubicBezTo>
                    <a:pt x="415" y="1491"/>
                    <a:pt x="648" y="1586"/>
                    <a:pt x="880" y="1586"/>
                  </a:cubicBezTo>
                  <a:cubicBezTo>
                    <a:pt x="1021" y="1586"/>
                    <a:pt x="1162" y="1551"/>
                    <a:pt x="1285" y="1477"/>
                  </a:cubicBezTo>
                  <a:cubicBezTo>
                    <a:pt x="1501" y="1347"/>
                    <a:pt x="1681" y="1135"/>
                    <a:pt x="1736" y="883"/>
                  </a:cubicBezTo>
                  <a:cubicBezTo>
                    <a:pt x="1802" y="589"/>
                    <a:pt x="1697" y="240"/>
                    <a:pt x="1413" y="91"/>
                  </a:cubicBezTo>
                  <a:cubicBezTo>
                    <a:pt x="1301" y="31"/>
                    <a:pt x="1180" y="1"/>
                    <a:pt x="106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6"/>
            <p:cNvSpPr/>
            <p:nvPr/>
          </p:nvSpPr>
          <p:spPr>
            <a:xfrm>
              <a:off x="3365350" y="1916575"/>
              <a:ext cx="41925" cy="37150"/>
            </a:xfrm>
            <a:custGeom>
              <a:rect b="b" l="l" r="r" t="t"/>
              <a:pathLst>
                <a:path extrusionOk="0" h="1486" w="1677">
                  <a:moveTo>
                    <a:pt x="830" y="0"/>
                  </a:moveTo>
                  <a:cubicBezTo>
                    <a:pt x="634" y="0"/>
                    <a:pt x="417" y="80"/>
                    <a:pt x="305" y="220"/>
                  </a:cubicBezTo>
                  <a:lnTo>
                    <a:pt x="271" y="262"/>
                  </a:lnTo>
                  <a:cubicBezTo>
                    <a:pt x="86" y="495"/>
                    <a:pt x="1" y="755"/>
                    <a:pt x="123" y="1044"/>
                  </a:cubicBezTo>
                  <a:cubicBezTo>
                    <a:pt x="228" y="1295"/>
                    <a:pt x="482" y="1485"/>
                    <a:pt x="762" y="1485"/>
                  </a:cubicBezTo>
                  <a:cubicBezTo>
                    <a:pt x="767" y="1485"/>
                    <a:pt x="773" y="1485"/>
                    <a:pt x="778" y="1485"/>
                  </a:cubicBezTo>
                  <a:lnTo>
                    <a:pt x="827" y="1484"/>
                  </a:lnTo>
                  <a:cubicBezTo>
                    <a:pt x="1164" y="1475"/>
                    <a:pt x="1440" y="1258"/>
                    <a:pt x="1540" y="940"/>
                  </a:cubicBezTo>
                  <a:lnTo>
                    <a:pt x="1563" y="869"/>
                  </a:lnTo>
                  <a:cubicBezTo>
                    <a:pt x="1676" y="513"/>
                    <a:pt x="1429" y="170"/>
                    <a:pt x="1102" y="57"/>
                  </a:cubicBezTo>
                  <a:lnTo>
                    <a:pt x="1024" y="30"/>
                  </a:lnTo>
                  <a:cubicBezTo>
                    <a:pt x="966" y="10"/>
                    <a:pt x="899" y="0"/>
                    <a:pt x="83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6"/>
            <p:cNvSpPr/>
            <p:nvPr/>
          </p:nvSpPr>
          <p:spPr>
            <a:xfrm>
              <a:off x="3426800" y="1857450"/>
              <a:ext cx="43000" cy="33375"/>
            </a:xfrm>
            <a:custGeom>
              <a:rect b="b" l="l" r="r" t="t"/>
              <a:pathLst>
                <a:path extrusionOk="0" h="1335" w="1720">
                  <a:moveTo>
                    <a:pt x="860" y="0"/>
                  </a:moveTo>
                  <a:cubicBezTo>
                    <a:pt x="1" y="0"/>
                    <a:pt x="0" y="1335"/>
                    <a:pt x="860" y="1335"/>
                  </a:cubicBezTo>
                  <a:cubicBezTo>
                    <a:pt x="1720" y="1335"/>
                    <a:pt x="1720" y="0"/>
                    <a:pt x="86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6"/>
            <p:cNvSpPr/>
            <p:nvPr/>
          </p:nvSpPr>
          <p:spPr>
            <a:xfrm>
              <a:off x="3492700" y="1777125"/>
              <a:ext cx="45700" cy="44625"/>
            </a:xfrm>
            <a:custGeom>
              <a:rect b="b" l="l" r="r" t="t"/>
              <a:pathLst>
                <a:path extrusionOk="0" h="1785" w="1828">
                  <a:moveTo>
                    <a:pt x="913" y="1"/>
                  </a:moveTo>
                  <a:cubicBezTo>
                    <a:pt x="447" y="1"/>
                    <a:pt x="0" y="410"/>
                    <a:pt x="22" y="892"/>
                  </a:cubicBezTo>
                  <a:cubicBezTo>
                    <a:pt x="44" y="1373"/>
                    <a:pt x="414" y="1784"/>
                    <a:pt x="913" y="1784"/>
                  </a:cubicBezTo>
                  <a:cubicBezTo>
                    <a:pt x="1380" y="1784"/>
                    <a:pt x="1827" y="1373"/>
                    <a:pt x="1806" y="892"/>
                  </a:cubicBezTo>
                  <a:cubicBezTo>
                    <a:pt x="1784" y="410"/>
                    <a:pt x="1413" y="1"/>
                    <a:pt x="91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6"/>
            <p:cNvSpPr/>
            <p:nvPr/>
          </p:nvSpPr>
          <p:spPr>
            <a:xfrm>
              <a:off x="3348500" y="2135550"/>
              <a:ext cx="44050" cy="40050"/>
            </a:xfrm>
            <a:custGeom>
              <a:rect b="b" l="l" r="r" t="t"/>
              <a:pathLst>
                <a:path extrusionOk="0" h="1602" w="1762">
                  <a:moveTo>
                    <a:pt x="834" y="1"/>
                  </a:moveTo>
                  <a:cubicBezTo>
                    <a:pt x="770" y="1"/>
                    <a:pt x="704" y="8"/>
                    <a:pt x="639" y="22"/>
                  </a:cubicBezTo>
                  <a:cubicBezTo>
                    <a:pt x="188" y="124"/>
                    <a:pt x="1" y="592"/>
                    <a:pt x="73" y="1002"/>
                  </a:cubicBezTo>
                  <a:cubicBezTo>
                    <a:pt x="136" y="1369"/>
                    <a:pt x="511" y="1601"/>
                    <a:pt x="860" y="1601"/>
                  </a:cubicBezTo>
                  <a:cubicBezTo>
                    <a:pt x="894" y="1601"/>
                    <a:pt x="927" y="1599"/>
                    <a:pt x="961" y="1595"/>
                  </a:cubicBezTo>
                  <a:cubicBezTo>
                    <a:pt x="1437" y="1531"/>
                    <a:pt x="1762" y="1057"/>
                    <a:pt x="1632" y="587"/>
                  </a:cubicBezTo>
                  <a:cubicBezTo>
                    <a:pt x="1531" y="220"/>
                    <a:pt x="1194" y="1"/>
                    <a:pt x="83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6"/>
            <p:cNvSpPr/>
            <p:nvPr/>
          </p:nvSpPr>
          <p:spPr>
            <a:xfrm>
              <a:off x="3390100" y="2088225"/>
              <a:ext cx="51625" cy="40050"/>
            </a:xfrm>
            <a:custGeom>
              <a:rect b="b" l="l" r="r" t="t"/>
              <a:pathLst>
                <a:path extrusionOk="0" h="1602" w="2065">
                  <a:moveTo>
                    <a:pt x="1032" y="1"/>
                  </a:moveTo>
                  <a:cubicBezTo>
                    <a:pt x="3" y="1"/>
                    <a:pt x="0" y="1602"/>
                    <a:pt x="1032" y="1602"/>
                  </a:cubicBezTo>
                  <a:cubicBezTo>
                    <a:pt x="2065" y="1602"/>
                    <a:pt x="2064" y="1"/>
                    <a:pt x="103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6"/>
            <p:cNvSpPr/>
            <p:nvPr/>
          </p:nvSpPr>
          <p:spPr>
            <a:xfrm>
              <a:off x="3597550" y="1890150"/>
              <a:ext cx="46025" cy="42950"/>
            </a:xfrm>
            <a:custGeom>
              <a:rect b="b" l="l" r="r" t="t"/>
              <a:pathLst>
                <a:path extrusionOk="0" h="1718" w="1841">
                  <a:moveTo>
                    <a:pt x="878" y="0"/>
                  </a:moveTo>
                  <a:cubicBezTo>
                    <a:pt x="818" y="0"/>
                    <a:pt x="759" y="5"/>
                    <a:pt x="701" y="16"/>
                  </a:cubicBezTo>
                  <a:cubicBezTo>
                    <a:pt x="266" y="97"/>
                    <a:pt x="0" y="555"/>
                    <a:pt x="55" y="969"/>
                  </a:cubicBezTo>
                  <a:cubicBezTo>
                    <a:pt x="113" y="1401"/>
                    <a:pt x="488" y="1717"/>
                    <a:pt x="908" y="1717"/>
                  </a:cubicBezTo>
                  <a:cubicBezTo>
                    <a:pt x="982" y="1717"/>
                    <a:pt x="1058" y="1707"/>
                    <a:pt x="1133" y="1687"/>
                  </a:cubicBezTo>
                  <a:cubicBezTo>
                    <a:pt x="1595" y="1559"/>
                    <a:pt x="1841" y="1081"/>
                    <a:pt x="1736" y="625"/>
                  </a:cubicBezTo>
                  <a:cubicBezTo>
                    <a:pt x="1643" y="219"/>
                    <a:pt x="1260" y="0"/>
                    <a:pt x="87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6"/>
            <p:cNvSpPr/>
            <p:nvPr/>
          </p:nvSpPr>
          <p:spPr>
            <a:xfrm>
              <a:off x="3647725" y="1829175"/>
              <a:ext cx="44575" cy="40050"/>
            </a:xfrm>
            <a:custGeom>
              <a:rect b="b" l="l" r="r" t="t"/>
              <a:pathLst>
                <a:path extrusionOk="0" h="1602" w="1783">
                  <a:moveTo>
                    <a:pt x="902" y="1"/>
                  </a:moveTo>
                  <a:cubicBezTo>
                    <a:pt x="781" y="1"/>
                    <a:pt x="659" y="33"/>
                    <a:pt x="531" y="91"/>
                  </a:cubicBezTo>
                  <a:cubicBezTo>
                    <a:pt x="147" y="264"/>
                    <a:pt x="0" y="739"/>
                    <a:pt x="158" y="1112"/>
                  </a:cubicBezTo>
                  <a:cubicBezTo>
                    <a:pt x="286" y="1417"/>
                    <a:pt x="588" y="1601"/>
                    <a:pt x="899" y="1601"/>
                  </a:cubicBezTo>
                  <a:cubicBezTo>
                    <a:pt x="1033" y="1601"/>
                    <a:pt x="1168" y="1567"/>
                    <a:pt x="1293" y="1494"/>
                  </a:cubicBezTo>
                  <a:cubicBezTo>
                    <a:pt x="1677" y="1270"/>
                    <a:pt x="1783" y="782"/>
                    <a:pt x="1580" y="399"/>
                  </a:cubicBezTo>
                  <a:cubicBezTo>
                    <a:pt x="1507" y="260"/>
                    <a:pt x="1382" y="162"/>
                    <a:pt x="1247" y="91"/>
                  </a:cubicBezTo>
                  <a:cubicBezTo>
                    <a:pt x="1129" y="29"/>
                    <a:pt x="1015" y="1"/>
                    <a:pt x="90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6"/>
            <p:cNvSpPr/>
            <p:nvPr/>
          </p:nvSpPr>
          <p:spPr>
            <a:xfrm>
              <a:off x="3512425" y="2180075"/>
              <a:ext cx="52950" cy="47800"/>
            </a:xfrm>
            <a:custGeom>
              <a:rect b="b" l="l" r="r" t="t"/>
              <a:pathLst>
                <a:path extrusionOk="0" h="1912" w="2118">
                  <a:moveTo>
                    <a:pt x="1216" y="1"/>
                  </a:moveTo>
                  <a:cubicBezTo>
                    <a:pt x="1146" y="1"/>
                    <a:pt x="1075" y="12"/>
                    <a:pt x="1006" y="36"/>
                  </a:cubicBezTo>
                  <a:lnTo>
                    <a:pt x="683" y="146"/>
                  </a:lnTo>
                  <a:cubicBezTo>
                    <a:pt x="391" y="247"/>
                    <a:pt x="127" y="459"/>
                    <a:pt x="55" y="774"/>
                  </a:cubicBezTo>
                  <a:cubicBezTo>
                    <a:pt x="0" y="1010"/>
                    <a:pt x="21" y="1254"/>
                    <a:pt x="145" y="1467"/>
                  </a:cubicBezTo>
                  <a:cubicBezTo>
                    <a:pt x="309" y="1747"/>
                    <a:pt x="632" y="1911"/>
                    <a:pt x="950" y="1911"/>
                  </a:cubicBezTo>
                  <a:cubicBezTo>
                    <a:pt x="1174" y="1911"/>
                    <a:pt x="1395" y="1830"/>
                    <a:pt x="1556" y="1649"/>
                  </a:cubicBezTo>
                  <a:lnTo>
                    <a:pt x="1790" y="1385"/>
                  </a:lnTo>
                  <a:cubicBezTo>
                    <a:pt x="2022" y="1124"/>
                    <a:pt x="2118" y="717"/>
                    <a:pt x="1917" y="407"/>
                  </a:cubicBezTo>
                  <a:cubicBezTo>
                    <a:pt x="1769" y="177"/>
                    <a:pt x="1496" y="1"/>
                    <a:pt x="121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6"/>
            <p:cNvSpPr/>
            <p:nvPr/>
          </p:nvSpPr>
          <p:spPr>
            <a:xfrm>
              <a:off x="3582125" y="2133250"/>
              <a:ext cx="51150" cy="39675"/>
            </a:xfrm>
            <a:custGeom>
              <a:rect b="b" l="l" r="r" t="t"/>
              <a:pathLst>
                <a:path extrusionOk="0" h="1587" w="2046">
                  <a:moveTo>
                    <a:pt x="1022" y="0"/>
                  </a:moveTo>
                  <a:cubicBezTo>
                    <a:pt x="1" y="0"/>
                    <a:pt x="0" y="1587"/>
                    <a:pt x="1022" y="1587"/>
                  </a:cubicBezTo>
                  <a:cubicBezTo>
                    <a:pt x="2046" y="1587"/>
                    <a:pt x="2046" y="0"/>
                    <a:pt x="102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6"/>
            <p:cNvSpPr/>
            <p:nvPr/>
          </p:nvSpPr>
          <p:spPr>
            <a:xfrm>
              <a:off x="3646400" y="2065125"/>
              <a:ext cx="54950" cy="52825"/>
            </a:xfrm>
            <a:custGeom>
              <a:rect b="b" l="l" r="r" t="t"/>
              <a:pathLst>
                <a:path extrusionOk="0" h="2113" w="2198">
                  <a:moveTo>
                    <a:pt x="1103" y="1"/>
                  </a:moveTo>
                  <a:cubicBezTo>
                    <a:pt x="1094" y="1"/>
                    <a:pt x="1084" y="1"/>
                    <a:pt x="1074" y="1"/>
                  </a:cubicBezTo>
                  <a:lnTo>
                    <a:pt x="1042" y="2"/>
                  </a:lnTo>
                  <a:cubicBezTo>
                    <a:pt x="473" y="23"/>
                    <a:pt x="37" y="456"/>
                    <a:pt x="16" y="1028"/>
                  </a:cubicBezTo>
                  <a:cubicBezTo>
                    <a:pt x="16" y="1039"/>
                    <a:pt x="15" y="1050"/>
                    <a:pt x="15" y="1061"/>
                  </a:cubicBezTo>
                  <a:cubicBezTo>
                    <a:pt x="1" y="1481"/>
                    <a:pt x="291" y="1871"/>
                    <a:pt x="666" y="2030"/>
                  </a:cubicBezTo>
                  <a:cubicBezTo>
                    <a:pt x="797" y="2085"/>
                    <a:pt x="942" y="2113"/>
                    <a:pt x="1088" y="2113"/>
                  </a:cubicBezTo>
                  <a:cubicBezTo>
                    <a:pt x="1361" y="2113"/>
                    <a:pt x="1637" y="2014"/>
                    <a:pt x="1824" y="1810"/>
                  </a:cubicBezTo>
                  <a:cubicBezTo>
                    <a:pt x="2076" y="1535"/>
                    <a:pt x="2197" y="1147"/>
                    <a:pt x="2096" y="780"/>
                  </a:cubicBezTo>
                  <a:cubicBezTo>
                    <a:pt x="1979" y="354"/>
                    <a:pt x="1555" y="1"/>
                    <a:pt x="110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6"/>
            <p:cNvSpPr/>
            <p:nvPr/>
          </p:nvSpPr>
          <p:spPr>
            <a:xfrm>
              <a:off x="3694600" y="2011450"/>
              <a:ext cx="50350" cy="49150"/>
            </a:xfrm>
            <a:custGeom>
              <a:rect b="b" l="l" r="r" t="t"/>
              <a:pathLst>
                <a:path extrusionOk="0" h="1966" w="2014">
                  <a:moveTo>
                    <a:pt x="1007" y="1"/>
                  </a:moveTo>
                  <a:cubicBezTo>
                    <a:pt x="493" y="1"/>
                    <a:pt x="0" y="452"/>
                    <a:pt x="23" y="983"/>
                  </a:cubicBezTo>
                  <a:cubicBezTo>
                    <a:pt x="46" y="1514"/>
                    <a:pt x="456" y="1966"/>
                    <a:pt x="1007" y="1966"/>
                  </a:cubicBezTo>
                  <a:cubicBezTo>
                    <a:pt x="1521" y="1966"/>
                    <a:pt x="2013" y="1514"/>
                    <a:pt x="1989" y="983"/>
                  </a:cubicBezTo>
                  <a:cubicBezTo>
                    <a:pt x="1965" y="452"/>
                    <a:pt x="1557" y="1"/>
                    <a:pt x="100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6"/>
            <p:cNvSpPr/>
            <p:nvPr/>
          </p:nvSpPr>
          <p:spPr>
            <a:xfrm>
              <a:off x="3304900" y="1812675"/>
              <a:ext cx="44825" cy="41450"/>
            </a:xfrm>
            <a:custGeom>
              <a:rect b="b" l="l" r="r" t="t"/>
              <a:pathLst>
                <a:path extrusionOk="0" h="1658" w="1793">
                  <a:moveTo>
                    <a:pt x="1018" y="1"/>
                  </a:moveTo>
                  <a:cubicBezTo>
                    <a:pt x="911" y="1"/>
                    <a:pt x="807" y="29"/>
                    <a:pt x="720" y="96"/>
                  </a:cubicBezTo>
                  <a:cubicBezTo>
                    <a:pt x="519" y="252"/>
                    <a:pt x="287" y="393"/>
                    <a:pt x="155" y="613"/>
                  </a:cubicBezTo>
                  <a:cubicBezTo>
                    <a:pt x="1" y="868"/>
                    <a:pt x="39" y="1251"/>
                    <a:pt x="263" y="1456"/>
                  </a:cubicBezTo>
                  <a:cubicBezTo>
                    <a:pt x="401" y="1583"/>
                    <a:pt x="585" y="1657"/>
                    <a:pt x="769" y="1657"/>
                  </a:cubicBezTo>
                  <a:cubicBezTo>
                    <a:pt x="885" y="1657"/>
                    <a:pt x="1001" y="1628"/>
                    <a:pt x="1106" y="1564"/>
                  </a:cubicBezTo>
                  <a:cubicBezTo>
                    <a:pt x="1326" y="1431"/>
                    <a:pt x="1467" y="1201"/>
                    <a:pt x="1624" y="999"/>
                  </a:cubicBezTo>
                  <a:cubicBezTo>
                    <a:pt x="1793" y="779"/>
                    <a:pt x="1715" y="378"/>
                    <a:pt x="1520" y="199"/>
                  </a:cubicBezTo>
                  <a:cubicBezTo>
                    <a:pt x="1396" y="84"/>
                    <a:pt x="1203" y="1"/>
                    <a:pt x="101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6"/>
            <p:cNvSpPr/>
            <p:nvPr/>
          </p:nvSpPr>
          <p:spPr>
            <a:xfrm>
              <a:off x="3385100" y="1758925"/>
              <a:ext cx="46675" cy="36175"/>
            </a:xfrm>
            <a:custGeom>
              <a:rect b="b" l="l" r="r" t="t"/>
              <a:pathLst>
                <a:path extrusionOk="0" h="1447" w="1867">
                  <a:moveTo>
                    <a:pt x="934" y="1"/>
                  </a:moveTo>
                  <a:cubicBezTo>
                    <a:pt x="3" y="1"/>
                    <a:pt x="1" y="1447"/>
                    <a:pt x="934" y="1447"/>
                  </a:cubicBezTo>
                  <a:cubicBezTo>
                    <a:pt x="1866" y="1447"/>
                    <a:pt x="1866" y="1"/>
                    <a:pt x="93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6"/>
            <p:cNvSpPr/>
            <p:nvPr/>
          </p:nvSpPr>
          <p:spPr>
            <a:xfrm>
              <a:off x="3698325" y="2181700"/>
              <a:ext cx="45200" cy="42400"/>
            </a:xfrm>
            <a:custGeom>
              <a:rect b="b" l="l" r="r" t="t"/>
              <a:pathLst>
                <a:path extrusionOk="0" h="1696" w="1808">
                  <a:moveTo>
                    <a:pt x="882" y="0"/>
                  </a:moveTo>
                  <a:cubicBezTo>
                    <a:pt x="417" y="0"/>
                    <a:pt x="0" y="344"/>
                    <a:pt x="0" y="848"/>
                  </a:cubicBezTo>
                  <a:cubicBezTo>
                    <a:pt x="0" y="1349"/>
                    <a:pt x="418" y="1695"/>
                    <a:pt x="885" y="1695"/>
                  </a:cubicBezTo>
                  <a:cubicBezTo>
                    <a:pt x="951" y="1695"/>
                    <a:pt x="1018" y="1688"/>
                    <a:pt x="1085" y="1674"/>
                  </a:cubicBezTo>
                  <a:lnTo>
                    <a:pt x="1178" y="1653"/>
                  </a:lnTo>
                  <a:cubicBezTo>
                    <a:pt x="1522" y="1579"/>
                    <a:pt x="1808" y="1197"/>
                    <a:pt x="1792" y="848"/>
                  </a:cubicBezTo>
                  <a:cubicBezTo>
                    <a:pt x="1777" y="494"/>
                    <a:pt x="1547" y="122"/>
                    <a:pt x="1178" y="43"/>
                  </a:cubicBezTo>
                  <a:lnTo>
                    <a:pt x="1085" y="22"/>
                  </a:lnTo>
                  <a:cubicBezTo>
                    <a:pt x="1017" y="8"/>
                    <a:pt x="949" y="0"/>
                    <a:pt x="88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6"/>
            <p:cNvSpPr/>
            <p:nvPr/>
          </p:nvSpPr>
          <p:spPr>
            <a:xfrm>
              <a:off x="3290625" y="1737425"/>
              <a:ext cx="201075" cy="188250"/>
            </a:xfrm>
            <a:custGeom>
              <a:rect b="b" l="l" r="r" t="t"/>
              <a:pathLst>
                <a:path extrusionOk="0" h="7530" w="8043">
                  <a:moveTo>
                    <a:pt x="7593" y="1"/>
                  </a:moveTo>
                  <a:cubicBezTo>
                    <a:pt x="7490" y="1"/>
                    <a:pt x="7384" y="49"/>
                    <a:pt x="7307" y="165"/>
                  </a:cubicBezTo>
                  <a:cubicBezTo>
                    <a:pt x="5534" y="2845"/>
                    <a:pt x="2638" y="4272"/>
                    <a:pt x="425" y="6484"/>
                  </a:cubicBezTo>
                  <a:cubicBezTo>
                    <a:pt x="0" y="6909"/>
                    <a:pt x="384" y="7529"/>
                    <a:pt x="880" y="7529"/>
                  </a:cubicBezTo>
                  <a:cubicBezTo>
                    <a:pt x="976" y="7529"/>
                    <a:pt x="1076" y="7506"/>
                    <a:pt x="1175" y="7455"/>
                  </a:cubicBezTo>
                  <a:cubicBezTo>
                    <a:pt x="2625" y="6696"/>
                    <a:pt x="3910" y="5419"/>
                    <a:pt x="5083" y="4296"/>
                  </a:cubicBezTo>
                  <a:cubicBezTo>
                    <a:pt x="6258" y="3173"/>
                    <a:pt x="7180" y="1973"/>
                    <a:pt x="7906" y="516"/>
                  </a:cubicBezTo>
                  <a:cubicBezTo>
                    <a:pt x="8042" y="240"/>
                    <a:pt x="7823" y="1"/>
                    <a:pt x="759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6"/>
            <p:cNvSpPr/>
            <p:nvPr/>
          </p:nvSpPr>
          <p:spPr>
            <a:xfrm>
              <a:off x="3556850" y="1770125"/>
              <a:ext cx="92975" cy="108425"/>
            </a:xfrm>
            <a:custGeom>
              <a:rect b="b" l="l" r="r" t="t"/>
              <a:pathLst>
                <a:path extrusionOk="0" h="4337" w="3719">
                  <a:moveTo>
                    <a:pt x="3063" y="1"/>
                  </a:moveTo>
                  <a:cubicBezTo>
                    <a:pt x="2913" y="1"/>
                    <a:pt x="2762" y="74"/>
                    <a:pt x="2657" y="251"/>
                  </a:cubicBezTo>
                  <a:cubicBezTo>
                    <a:pt x="2302" y="846"/>
                    <a:pt x="1904" y="1402"/>
                    <a:pt x="1476" y="1948"/>
                  </a:cubicBezTo>
                  <a:cubicBezTo>
                    <a:pt x="1080" y="2452"/>
                    <a:pt x="597" y="2894"/>
                    <a:pt x="250" y="3435"/>
                  </a:cubicBezTo>
                  <a:cubicBezTo>
                    <a:pt x="1" y="3823"/>
                    <a:pt x="364" y="4336"/>
                    <a:pt x="770" y="4336"/>
                  </a:cubicBezTo>
                  <a:cubicBezTo>
                    <a:pt x="866" y="4336"/>
                    <a:pt x="964" y="4307"/>
                    <a:pt x="1057" y="4242"/>
                  </a:cubicBezTo>
                  <a:cubicBezTo>
                    <a:pt x="2195" y="3439"/>
                    <a:pt x="2951" y="1993"/>
                    <a:pt x="3530" y="761"/>
                  </a:cubicBezTo>
                  <a:cubicBezTo>
                    <a:pt x="3718" y="361"/>
                    <a:pt x="3394" y="1"/>
                    <a:pt x="306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6"/>
            <p:cNvSpPr/>
            <p:nvPr/>
          </p:nvSpPr>
          <p:spPr>
            <a:xfrm>
              <a:off x="3311425" y="2006025"/>
              <a:ext cx="107125" cy="97200"/>
            </a:xfrm>
            <a:custGeom>
              <a:rect b="b" l="l" r="r" t="t"/>
              <a:pathLst>
                <a:path extrusionOk="0" h="3888" w="4285">
                  <a:moveTo>
                    <a:pt x="3674" y="1"/>
                  </a:moveTo>
                  <a:cubicBezTo>
                    <a:pt x="3574" y="1"/>
                    <a:pt x="3472" y="46"/>
                    <a:pt x="3385" y="153"/>
                  </a:cubicBezTo>
                  <a:cubicBezTo>
                    <a:pt x="2943" y="703"/>
                    <a:pt x="2321" y="1129"/>
                    <a:pt x="1784" y="1585"/>
                  </a:cubicBezTo>
                  <a:cubicBezTo>
                    <a:pt x="1296" y="2000"/>
                    <a:pt x="516" y="2405"/>
                    <a:pt x="229" y="2984"/>
                  </a:cubicBezTo>
                  <a:cubicBezTo>
                    <a:pt x="0" y="3445"/>
                    <a:pt x="327" y="3888"/>
                    <a:pt x="792" y="3888"/>
                  </a:cubicBezTo>
                  <a:cubicBezTo>
                    <a:pt x="833" y="3888"/>
                    <a:pt x="874" y="3884"/>
                    <a:pt x="917" y="3877"/>
                  </a:cubicBezTo>
                  <a:cubicBezTo>
                    <a:pt x="1569" y="3769"/>
                    <a:pt x="2191" y="3043"/>
                    <a:pt x="2640" y="2586"/>
                  </a:cubicBezTo>
                  <a:cubicBezTo>
                    <a:pt x="3183" y="2034"/>
                    <a:pt x="3535" y="1377"/>
                    <a:pt x="4014" y="782"/>
                  </a:cubicBezTo>
                  <a:cubicBezTo>
                    <a:pt x="4284" y="447"/>
                    <a:pt x="3989" y="1"/>
                    <a:pt x="367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6"/>
            <p:cNvSpPr/>
            <p:nvPr/>
          </p:nvSpPr>
          <p:spPr>
            <a:xfrm>
              <a:off x="3624450" y="1931025"/>
              <a:ext cx="100175" cy="114550"/>
            </a:xfrm>
            <a:custGeom>
              <a:rect b="b" l="l" r="r" t="t"/>
              <a:pathLst>
                <a:path extrusionOk="0" h="4582" w="4007">
                  <a:moveTo>
                    <a:pt x="3504" y="1"/>
                  </a:moveTo>
                  <a:cubicBezTo>
                    <a:pt x="3388" y="1"/>
                    <a:pt x="3269" y="52"/>
                    <a:pt x="3182" y="172"/>
                  </a:cubicBezTo>
                  <a:cubicBezTo>
                    <a:pt x="2311" y="1377"/>
                    <a:pt x="1289" y="2429"/>
                    <a:pt x="354" y="3577"/>
                  </a:cubicBezTo>
                  <a:cubicBezTo>
                    <a:pt x="0" y="4010"/>
                    <a:pt x="357" y="4581"/>
                    <a:pt x="782" y="4581"/>
                  </a:cubicBezTo>
                  <a:cubicBezTo>
                    <a:pt x="913" y="4581"/>
                    <a:pt x="1050" y="4527"/>
                    <a:pt x="1175" y="4398"/>
                  </a:cubicBezTo>
                  <a:cubicBezTo>
                    <a:pt x="2250" y="3287"/>
                    <a:pt x="3080" y="1894"/>
                    <a:pt x="3837" y="555"/>
                  </a:cubicBezTo>
                  <a:cubicBezTo>
                    <a:pt x="4006" y="255"/>
                    <a:pt x="3763" y="1"/>
                    <a:pt x="350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6"/>
            <p:cNvSpPr/>
            <p:nvPr/>
          </p:nvSpPr>
          <p:spPr>
            <a:xfrm>
              <a:off x="3439800" y="2129525"/>
              <a:ext cx="102675" cy="79300"/>
            </a:xfrm>
            <a:custGeom>
              <a:rect b="b" l="l" r="r" t="t"/>
              <a:pathLst>
                <a:path extrusionOk="0" h="3172" w="4107">
                  <a:moveTo>
                    <a:pt x="3417" y="1"/>
                  </a:moveTo>
                  <a:cubicBezTo>
                    <a:pt x="3321" y="1"/>
                    <a:pt x="3222" y="31"/>
                    <a:pt x="3131" y="102"/>
                  </a:cubicBezTo>
                  <a:cubicBezTo>
                    <a:pt x="2534" y="571"/>
                    <a:pt x="1905" y="983"/>
                    <a:pt x="1290" y="1427"/>
                  </a:cubicBezTo>
                  <a:cubicBezTo>
                    <a:pt x="830" y="1761"/>
                    <a:pt x="178" y="2082"/>
                    <a:pt x="53" y="2673"/>
                  </a:cubicBezTo>
                  <a:cubicBezTo>
                    <a:pt x="0" y="2927"/>
                    <a:pt x="166" y="3162"/>
                    <a:pt x="432" y="3171"/>
                  </a:cubicBezTo>
                  <a:cubicBezTo>
                    <a:pt x="443" y="3172"/>
                    <a:pt x="453" y="3172"/>
                    <a:pt x="464" y="3172"/>
                  </a:cubicBezTo>
                  <a:cubicBezTo>
                    <a:pt x="1088" y="3172"/>
                    <a:pt x="1582" y="2575"/>
                    <a:pt x="2031" y="2194"/>
                  </a:cubicBezTo>
                  <a:cubicBezTo>
                    <a:pt x="2608" y="1702"/>
                    <a:pt x="3158" y="1193"/>
                    <a:pt x="3753" y="725"/>
                  </a:cubicBezTo>
                  <a:cubicBezTo>
                    <a:pt x="4107" y="447"/>
                    <a:pt x="3785" y="1"/>
                    <a:pt x="341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6"/>
            <p:cNvSpPr/>
            <p:nvPr/>
          </p:nvSpPr>
          <p:spPr>
            <a:xfrm>
              <a:off x="3638950" y="2123750"/>
              <a:ext cx="71875" cy="61500"/>
            </a:xfrm>
            <a:custGeom>
              <a:rect b="b" l="l" r="r" t="t"/>
              <a:pathLst>
                <a:path extrusionOk="0" h="2460" w="2875">
                  <a:moveTo>
                    <a:pt x="2430" y="0"/>
                  </a:moveTo>
                  <a:cubicBezTo>
                    <a:pt x="2355" y="0"/>
                    <a:pt x="2275" y="27"/>
                    <a:pt x="2199" y="90"/>
                  </a:cubicBezTo>
                  <a:cubicBezTo>
                    <a:pt x="1846" y="380"/>
                    <a:pt x="1483" y="659"/>
                    <a:pt x="1112" y="924"/>
                  </a:cubicBezTo>
                  <a:cubicBezTo>
                    <a:pt x="768" y="1173"/>
                    <a:pt x="368" y="1416"/>
                    <a:pt x="162" y="1798"/>
                  </a:cubicBezTo>
                  <a:cubicBezTo>
                    <a:pt x="0" y="2096"/>
                    <a:pt x="222" y="2459"/>
                    <a:pt x="542" y="2459"/>
                  </a:cubicBezTo>
                  <a:cubicBezTo>
                    <a:pt x="580" y="2459"/>
                    <a:pt x="619" y="2454"/>
                    <a:pt x="659" y="2444"/>
                  </a:cubicBezTo>
                  <a:cubicBezTo>
                    <a:pt x="1103" y="2324"/>
                    <a:pt x="1441" y="1961"/>
                    <a:pt x="1747" y="1634"/>
                  </a:cubicBezTo>
                  <a:cubicBezTo>
                    <a:pt x="2069" y="1288"/>
                    <a:pt x="2373" y="928"/>
                    <a:pt x="2668" y="560"/>
                  </a:cubicBezTo>
                  <a:cubicBezTo>
                    <a:pt x="2875" y="304"/>
                    <a:pt x="2682" y="0"/>
                    <a:pt x="243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6"/>
            <p:cNvSpPr/>
            <p:nvPr/>
          </p:nvSpPr>
          <p:spPr>
            <a:xfrm>
              <a:off x="3299500" y="1950025"/>
              <a:ext cx="45075" cy="39650"/>
            </a:xfrm>
            <a:custGeom>
              <a:rect b="b" l="l" r="r" t="t"/>
              <a:pathLst>
                <a:path extrusionOk="0" h="1586" w="1803">
                  <a:moveTo>
                    <a:pt x="1060" y="1"/>
                  </a:moveTo>
                  <a:cubicBezTo>
                    <a:pt x="953" y="1"/>
                    <a:pt x="847" y="25"/>
                    <a:pt x="749" y="72"/>
                  </a:cubicBezTo>
                  <a:cubicBezTo>
                    <a:pt x="690" y="82"/>
                    <a:pt x="636" y="98"/>
                    <a:pt x="577" y="106"/>
                  </a:cubicBezTo>
                  <a:cubicBezTo>
                    <a:pt x="337" y="145"/>
                    <a:pt x="133" y="390"/>
                    <a:pt x="73" y="612"/>
                  </a:cubicBezTo>
                  <a:cubicBezTo>
                    <a:pt x="1" y="871"/>
                    <a:pt x="84" y="1120"/>
                    <a:pt x="258" y="1316"/>
                  </a:cubicBezTo>
                  <a:cubicBezTo>
                    <a:pt x="415" y="1490"/>
                    <a:pt x="648" y="1586"/>
                    <a:pt x="880" y="1586"/>
                  </a:cubicBezTo>
                  <a:cubicBezTo>
                    <a:pt x="1021" y="1586"/>
                    <a:pt x="1162" y="1550"/>
                    <a:pt x="1285" y="1476"/>
                  </a:cubicBezTo>
                  <a:cubicBezTo>
                    <a:pt x="1501" y="1347"/>
                    <a:pt x="1681" y="1134"/>
                    <a:pt x="1736" y="883"/>
                  </a:cubicBezTo>
                  <a:cubicBezTo>
                    <a:pt x="1802" y="588"/>
                    <a:pt x="1697" y="239"/>
                    <a:pt x="1413" y="90"/>
                  </a:cubicBezTo>
                  <a:cubicBezTo>
                    <a:pt x="1301" y="30"/>
                    <a:pt x="1180" y="1"/>
                    <a:pt x="106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6"/>
            <p:cNvSpPr/>
            <p:nvPr/>
          </p:nvSpPr>
          <p:spPr>
            <a:xfrm>
              <a:off x="3365350" y="1907850"/>
              <a:ext cx="41925" cy="37125"/>
            </a:xfrm>
            <a:custGeom>
              <a:rect b="b" l="l" r="r" t="t"/>
              <a:pathLst>
                <a:path extrusionOk="0" h="1485" w="1677">
                  <a:moveTo>
                    <a:pt x="831" y="0"/>
                  </a:moveTo>
                  <a:cubicBezTo>
                    <a:pt x="635" y="0"/>
                    <a:pt x="417" y="79"/>
                    <a:pt x="305" y="221"/>
                  </a:cubicBezTo>
                  <a:lnTo>
                    <a:pt x="271" y="263"/>
                  </a:lnTo>
                  <a:cubicBezTo>
                    <a:pt x="86" y="495"/>
                    <a:pt x="1" y="754"/>
                    <a:pt x="123" y="1045"/>
                  </a:cubicBezTo>
                  <a:cubicBezTo>
                    <a:pt x="228" y="1294"/>
                    <a:pt x="481" y="1485"/>
                    <a:pt x="760" y="1485"/>
                  </a:cubicBezTo>
                  <a:cubicBezTo>
                    <a:pt x="766" y="1485"/>
                    <a:pt x="772" y="1485"/>
                    <a:pt x="778" y="1484"/>
                  </a:cubicBezTo>
                  <a:lnTo>
                    <a:pt x="827" y="1483"/>
                  </a:lnTo>
                  <a:cubicBezTo>
                    <a:pt x="1164" y="1475"/>
                    <a:pt x="1440" y="1259"/>
                    <a:pt x="1540" y="940"/>
                  </a:cubicBezTo>
                  <a:cubicBezTo>
                    <a:pt x="1548" y="916"/>
                    <a:pt x="1555" y="893"/>
                    <a:pt x="1563" y="869"/>
                  </a:cubicBezTo>
                  <a:cubicBezTo>
                    <a:pt x="1676" y="514"/>
                    <a:pt x="1429" y="170"/>
                    <a:pt x="1102" y="58"/>
                  </a:cubicBezTo>
                  <a:lnTo>
                    <a:pt x="1024" y="30"/>
                  </a:lnTo>
                  <a:cubicBezTo>
                    <a:pt x="966" y="10"/>
                    <a:pt x="900" y="0"/>
                    <a:pt x="83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6"/>
            <p:cNvSpPr/>
            <p:nvPr/>
          </p:nvSpPr>
          <p:spPr>
            <a:xfrm>
              <a:off x="3426800" y="1848750"/>
              <a:ext cx="43000" cy="33375"/>
            </a:xfrm>
            <a:custGeom>
              <a:rect b="b" l="l" r="r" t="t"/>
              <a:pathLst>
                <a:path extrusionOk="0" h="1335" w="1720">
                  <a:moveTo>
                    <a:pt x="860" y="0"/>
                  </a:moveTo>
                  <a:cubicBezTo>
                    <a:pt x="1" y="0"/>
                    <a:pt x="0" y="1335"/>
                    <a:pt x="860" y="1335"/>
                  </a:cubicBezTo>
                  <a:cubicBezTo>
                    <a:pt x="1720" y="1335"/>
                    <a:pt x="1720" y="0"/>
                    <a:pt x="86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6"/>
            <p:cNvSpPr/>
            <p:nvPr/>
          </p:nvSpPr>
          <p:spPr>
            <a:xfrm>
              <a:off x="3492700" y="1768425"/>
              <a:ext cx="45700" cy="44575"/>
            </a:xfrm>
            <a:custGeom>
              <a:rect b="b" l="l" r="r" t="t"/>
              <a:pathLst>
                <a:path extrusionOk="0" h="1783" w="1828">
                  <a:moveTo>
                    <a:pt x="913" y="0"/>
                  </a:moveTo>
                  <a:cubicBezTo>
                    <a:pt x="447" y="0"/>
                    <a:pt x="0" y="410"/>
                    <a:pt x="22" y="892"/>
                  </a:cubicBezTo>
                  <a:cubicBezTo>
                    <a:pt x="44" y="1373"/>
                    <a:pt x="414" y="1783"/>
                    <a:pt x="913" y="1783"/>
                  </a:cubicBezTo>
                  <a:cubicBezTo>
                    <a:pt x="1380" y="1783"/>
                    <a:pt x="1827" y="1373"/>
                    <a:pt x="1806" y="892"/>
                  </a:cubicBezTo>
                  <a:cubicBezTo>
                    <a:pt x="1784" y="410"/>
                    <a:pt x="1413" y="0"/>
                    <a:pt x="91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6"/>
            <p:cNvSpPr/>
            <p:nvPr/>
          </p:nvSpPr>
          <p:spPr>
            <a:xfrm>
              <a:off x="3348500" y="2126825"/>
              <a:ext cx="44050" cy="40025"/>
            </a:xfrm>
            <a:custGeom>
              <a:rect b="b" l="l" r="r" t="t"/>
              <a:pathLst>
                <a:path extrusionOk="0" h="1601" w="1762">
                  <a:moveTo>
                    <a:pt x="836" y="1"/>
                  </a:moveTo>
                  <a:cubicBezTo>
                    <a:pt x="770" y="1"/>
                    <a:pt x="704" y="8"/>
                    <a:pt x="639" y="23"/>
                  </a:cubicBezTo>
                  <a:cubicBezTo>
                    <a:pt x="188" y="125"/>
                    <a:pt x="1" y="592"/>
                    <a:pt x="73" y="1003"/>
                  </a:cubicBezTo>
                  <a:cubicBezTo>
                    <a:pt x="136" y="1370"/>
                    <a:pt x="511" y="1601"/>
                    <a:pt x="860" y="1601"/>
                  </a:cubicBezTo>
                  <a:cubicBezTo>
                    <a:pt x="894" y="1601"/>
                    <a:pt x="927" y="1599"/>
                    <a:pt x="961" y="1594"/>
                  </a:cubicBezTo>
                  <a:cubicBezTo>
                    <a:pt x="1437" y="1530"/>
                    <a:pt x="1762" y="1056"/>
                    <a:pt x="1632" y="586"/>
                  </a:cubicBezTo>
                  <a:cubicBezTo>
                    <a:pt x="1531" y="221"/>
                    <a:pt x="1195" y="1"/>
                    <a:pt x="83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6"/>
            <p:cNvSpPr/>
            <p:nvPr/>
          </p:nvSpPr>
          <p:spPr>
            <a:xfrm>
              <a:off x="3390100" y="2079525"/>
              <a:ext cx="51625" cy="40050"/>
            </a:xfrm>
            <a:custGeom>
              <a:rect b="b" l="l" r="r" t="t"/>
              <a:pathLst>
                <a:path extrusionOk="0" h="1602" w="2065">
                  <a:moveTo>
                    <a:pt x="1032" y="1"/>
                  </a:moveTo>
                  <a:cubicBezTo>
                    <a:pt x="3" y="1"/>
                    <a:pt x="0" y="1602"/>
                    <a:pt x="1032" y="1602"/>
                  </a:cubicBezTo>
                  <a:cubicBezTo>
                    <a:pt x="2065" y="1602"/>
                    <a:pt x="2064" y="1"/>
                    <a:pt x="103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6"/>
            <p:cNvSpPr/>
            <p:nvPr/>
          </p:nvSpPr>
          <p:spPr>
            <a:xfrm>
              <a:off x="3597550" y="1881425"/>
              <a:ext cx="46025" cy="42950"/>
            </a:xfrm>
            <a:custGeom>
              <a:rect b="b" l="l" r="r" t="t"/>
              <a:pathLst>
                <a:path extrusionOk="0" h="1718" w="1841">
                  <a:moveTo>
                    <a:pt x="879" y="0"/>
                  </a:moveTo>
                  <a:cubicBezTo>
                    <a:pt x="819" y="0"/>
                    <a:pt x="759" y="6"/>
                    <a:pt x="701" y="17"/>
                  </a:cubicBezTo>
                  <a:cubicBezTo>
                    <a:pt x="266" y="97"/>
                    <a:pt x="0" y="556"/>
                    <a:pt x="55" y="969"/>
                  </a:cubicBezTo>
                  <a:cubicBezTo>
                    <a:pt x="113" y="1402"/>
                    <a:pt x="488" y="1718"/>
                    <a:pt x="908" y="1718"/>
                  </a:cubicBezTo>
                  <a:cubicBezTo>
                    <a:pt x="982" y="1718"/>
                    <a:pt x="1058" y="1708"/>
                    <a:pt x="1133" y="1687"/>
                  </a:cubicBezTo>
                  <a:cubicBezTo>
                    <a:pt x="1595" y="1560"/>
                    <a:pt x="1841" y="1081"/>
                    <a:pt x="1736" y="625"/>
                  </a:cubicBezTo>
                  <a:cubicBezTo>
                    <a:pt x="1644" y="220"/>
                    <a:pt x="1261" y="0"/>
                    <a:pt x="87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6"/>
            <p:cNvSpPr/>
            <p:nvPr/>
          </p:nvSpPr>
          <p:spPr>
            <a:xfrm>
              <a:off x="3647725" y="1820450"/>
              <a:ext cx="44575" cy="40050"/>
            </a:xfrm>
            <a:custGeom>
              <a:rect b="b" l="l" r="r" t="t"/>
              <a:pathLst>
                <a:path extrusionOk="0" h="1602" w="1783">
                  <a:moveTo>
                    <a:pt x="902" y="0"/>
                  </a:moveTo>
                  <a:cubicBezTo>
                    <a:pt x="781" y="0"/>
                    <a:pt x="659" y="33"/>
                    <a:pt x="531" y="91"/>
                  </a:cubicBezTo>
                  <a:cubicBezTo>
                    <a:pt x="147" y="264"/>
                    <a:pt x="0" y="738"/>
                    <a:pt x="158" y="1112"/>
                  </a:cubicBezTo>
                  <a:cubicBezTo>
                    <a:pt x="286" y="1418"/>
                    <a:pt x="588" y="1602"/>
                    <a:pt x="899" y="1602"/>
                  </a:cubicBezTo>
                  <a:cubicBezTo>
                    <a:pt x="1033" y="1602"/>
                    <a:pt x="1168" y="1568"/>
                    <a:pt x="1293" y="1495"/>
                  </a:cubicBezTo>
                  <a:cubicBezTo>
                    <a:pt x="1677" y="1269"/>
                    <a:pt x="1783" y="783"/>
                    <a:pt x="1580" y="398"/>
                  </a:cubicBezTo>
                  <a:cubicBezTo>
                    <a:pt x="1507" y="260"/>
                    <a:pt x="1382" y="162"/>
                    <a:pt x="1247" y="91"/>
                  </a:cubicBezTo>
                  <a:cubicBezTo>
                    <a:pt x="1129" y="28"/>
                    <a:pt x="1015" y="0"/>
                    <a:pt x="90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6"/>
            <p:cNvSpPr/>
            <p:nvPr/>
          </p:nvSpPr>
          <p:spPr>
            <a:xfrm>
              <a:off x="3512425" y="2171350"/>
              <a:ext cx="52950" cy="47775"/>
            </a:xfrm>
            <a:custGeom>
              <a:rect b="b" l="l" r="r" t="t"/>
              <a:pathLst>
                <a:path extrusionOk="0" h="1911" w="2118">
                  <a:moveTo>
                    <a:pt x="1216" y="1"/>
                  </a:moveTo>
                  <a:cubicBezTo>
                    <a:pt x="1145" y="1"/>
                    <a:pt x="1075" y="11"/>
                    <a:pt x="1006" y="35"/>
                  </a:cubicBezTo>
                  <a:lnTo>
                    <a:pt x="683" y="146"/>
                  </a:lnTo>
                  <a:cubicBezTo>
                    <a:pt x="391" y="247"/>
                    <a:pt x="127" y="458"/>
                    <a:pt x="55" y="774"/>
                  </a:cubicBezTo>
                  <a:cubicBezTo>
                    <a:pt x="0" y="1011"/>
                    <a:pt x="21" y="1253"/>
                    <a:pt x="145" y="1467"/>
                  </a:cubicBezTo>
                  <a:cubicBezTo>
                    <a:pt x="309" y="1747"/>
                    <a:pt x="632" y="1911"/>
                    <a:pt x="950" y="1911"/>
                  </a:cubicBezTo>
                  <a:cubicBezTo>
                    <a:pt x="1174" y="1911"/>
                    <a:pt x="1395" y="1829"/>
                    <a:pt x="1556" y="1648"/>
                  </a:cubicBezTo>
                  <a:lnTo>
                    <a:pt x="1790" y="1384"/>
                  </a:lnTo>
                  <a:cubicBezTo>
                    <a:pt x="2022" y="1125"/>
                    <a:pt x="2118" y="717"/>
                    <a:pt x="1917" y="406"/>
                  </a:cubicBezTo>
                  <a:cubicBezTo>
                    <a:pt x="1768" y="176"/>
                    <a:pt x="1496" y="1"/>
                    <a:pt x="121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6"/>
            <p:cNvSpPr/>
            <p:nvPr/>
          </p:nvSpPr>
          <p:spPr>
            <a:xfrm>
              <a:off x="3582125" y="2124525"/>
              <a:ext cx="51150" cy="39700"/>
            </a:xfrm>
            <a:custGeom>
              <a:rect b="b" l="l" r="r" t="t"/>
              <a:pathLst>
                <a:path extrusionOk="0" h="1588" w="2046">
                  <a:moveTo>
                    <a:pt x="1022" y="1"/>
                  </a:moveTo>
                  <a:cubicBezTo>
                    <a:pt x="1" y="1"/>
                    <a:pt x="0" y="1588"/>
                    <a:pt x="1022" y="1588"/>
                  </a:cubicBezTo>
                  <a:cubicBezTo>
                    <a:pt x="2046" y="1588"/>
                    <a:pt x="2046" y="1"/>
                    <a:pt x="102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6"/>
            <p:cNvSpPr/>
            <p:nvPr/>
          </p:nvSpPr>
          <p:spPr>
            <a:xfrm>
              <a:off x="3646400" y="2056425"/>
              <a:ext cx="54950" cy="52800"/>
            </a:xfrm>
            <a:custGeom>
              <a:rect b="b" l="l" r="r" t="t"/>
              <a:pathLst>
                <a:path extrusionOk="0" h="2112" w="2198">
                  <a:moveTo>
                    <a:pt x="1106" y="0"/>
                  </a:moveTo>
                  <a:cubicBezTo>
                    <a:pt x="1095" y="0"/>
                    <a:pt x="1085" y="1"/>
                    <a:pt x="1074" y="1"/>
                  </a:cubicBezTo>
                  <a:lnTo>
                    <a:pt x="1042" y="2"/>
                  </a:lnTo>
                  <a:cubicBezTo>
                    <a:pt x="473" y="23"/>
                    <a:pt x="37" y="456"/>
                    <a:pt x="16" y="1027"/>
                  </a:cubicBezTo>
                  <a:cubicBezTo>
                    <a:pt x="16" y="1039"/>
                    <a:pt x="15" y="1049"/>
                    <a:pt x="15" y="1060"/>
                  </a:cubicBezTo>
                  <a:cubicBezTo>
                    <a:pt x="1" y="1481"/>
                    <a:pt x="291" y="1871"/>
                    <a:pt x="666" y="2028"/>
                  </a:cubicBezTo>
                  <a:cubicBezTo>
                    <a:pt x="797" y="2084"/>
                    <a:pt x="942" y="2112"/>
                    <a:pt x="1088" y="2112"/>
                  </a:cubicBezTo>
                  <a:cubicBezTo>
                    <a:pt x="1361" y="2112"/>
                    <a:pt x="1637" y="2013"/>
                    <a:pt x="1824" y="1810"/>
                  </a:cubicBezTo>
                  <a:cubicBezTo>
                    <a:pt x="2076" y="1535"/>
                    <a:pt x="2197" y="1147"/>
                    <a:pt x="2096" y="779"/>
                  </a:cubicBezTo>
                  <a:cubicBezTo>
                    <a:pt x="1979" y="353"/>
                    <a:pt x="1556" y="0"/>
                    <a:pt x="110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6"/>
            <p:cNvSpPr/>
            <p:nvPr/>
          </p:nvSpPr>
          <p:spPr>
            <a:xfrm>
              <a:off x="3694600" y="2002725"/>
              <a:ext cx="50350" cy="49175"/>
            </a:xfrm>
            <a:custGeom>
              <a:rect b="b" l="l" r="r" t="t"/>
              <a:pathLst>
                <a:path extrusionOk="0" h="1967" w="2014">
                  <a:moveTo>
                    <a:pt x="1007" y="0"/>
                  </a:moveTo>
                  <a:cubicBezTo>
                    <a:pt x="493" y="0"/>
                    <a:pt x="0" y="453"/>
                    <a:pt x="23" y="984"/>
                  </a:cubicBezTo>
                  <a:cubicBezTo>
                    <a:pt x="46" y="1515"/>
                    <a:pt x="456" y="1966"/>
                    <a:pt x="1007" y="1966"/>
                  </a:cubicBezTo>
                  <a:cubicBezTo>
                    <a:pt x="1521" y="1966"/>
                    <a:pt x="2013" y="1515"/>
                    <a:pt x="1989" y="984"/>
                  </a:cubicBezTo>
                  <a:cubicBezTo>
                    <a:pt x="1965" y="453"/>
                    <a:pt x="1557" y="0"/>
                    <a:pt x="100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6"/>
            <p:cNvSpPr/>
            <p:nvPr/>
          </p:nvSpPr>
          <p:spPr>
            <a:xfrm>
              <a:off x="3304900" y="1803975"/>
              <a:ext cx="44825" cy="41425"/>
            </a:xfrm>
            <a:custGeom>
              <a:rect b="b" l="l" r="r" t="t"/>
              <a:pathLst>
                <a:path extrusionOk="0" h="1657" w="1793">
                  <a:moveTo>
                    <a:pt x="1018" y="0"/>
                  </a:moveTo>
                  <a:cubicBezTo>
                    <a:pt x="911" y="0"/>
                    <a:pt x="807" y="29"/>
                    <a:pt x="720" y="95"/>
                  </a:cubicBezTo>
                  <a:cubicBezTo>
                    <a:pt x="519" y="250"/>
                    <a:pt x="287" y="393"/>
                    <a:pt x="155" y="613"/>
                  </a:cubicBezTo>
                  <a:cubicBezTo>
                    <a:pt x="1" y="868"/>
                    <a:pt x="39" y="1251"/>
                    <a:pt x="263" y="1455"/>
                  </a:cubicBezTo>
                  <a:cubicBezTo>
                    <a:pt x="402" y="1583"/>
                    <a:pt x="585" y="1657"/>
                    <a:pt x="769" y="1657"/>
                  </a:cubicBezTo>
                  <a:cubicBezTo>
                    <a:pt x="885" y="1657"/>
                    <a:pt x="1001" y="1628"/>
                    <a:pt x="1106" y="1564"/>
                  </a:cubicBezTo>
                  <a:cubicBezTo>
                    <a:pt x="1326" y="1431"/>
                    <a:pt x="1467" y="1200"/>
                    <a:pt x="1624" y="998"/>
                  </a:cubicBezTo>
                  <a:cubicBezTo>
                    <a:pt x="1793" y="777"/>
                    <a:pt x="1715" y="378"/>
                    <a:pt x="1520" y="199"/>
                  </a:cubicBezTo>
                  <a:cubicBezTo>
                    <a:pt x="1396" y="84"/>
                    <a:pt x="1203" y="0"/>
                    <a:pt x="101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6"/>
            <p:cNvSpPr/>
            <p:nvPr/>
          </p:nvSpPr>
          <p:spPr>
            <a:xfrm>
              <a:off x="3385100" y="1750200"/>
              <a:ext cx="46675" cy="36200"/>
            </a:xfrm>
            <a:custGeom>
              <a:rect b="b" l="l" r="r" t="t"/>
              <a:pathLst>
                <a:path extrusionOk="0" h="1448" w="1867">
                  <a:moveTo>
                    <a:pt x="934" y="0"/>
                  </a:moveTo>
                  <a:cubicBezTo>
                    <a:pt x="3" y="0"/>
                    <a:pt x="1" y="1448"/>
                    <a:pt x="934" y="1448"/>
                  </a:cubicBezTo>
                  <a:cubicBezTo>
                    <a:pt x="1866" y="1448"/>
                    <a:pt x="1866" y="0"/>
                    <a:pt x="93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6"/>
            <p:cNvSpPr/>
            <p:nvPr/>
          </p:nvSpPr>
          <p:spPr>
            <a:xfrm>
              <a:off x="3698325" y="2172975"/>
              <a:ext cx="45200" cy="42400"/>
            </a:xfrm>
            <a:custGeom>
              <a:rect b="b" l="l" r="r" t="t"/>
              <a:pathLst>
                <a:path extrusionOk="0" h="1696" w="1808">
                  <a:moveTo>
                    <a:pt x="883" y="0"/>
                  </a:moveTo>
                  <a:cubicBezTo>
                    <a:pt x="418" y="0"/>
                    <a:pt x="0" y="344"/>
                    <a:pt x="0" y="848"/>
                  </a:cubicBezTo>
                  <a:cubicBezTo>
                    <a:pt x="0" y="1349"/>
                    <a:pt x="417" y="1695"/>
                    <a:pt x="883" y="1695"/>
                  </a:cubicBezTo>
                  <a:cubicBezTo>
                    <a:pt x="950" y="1695"/>
                    <a:pt x="1017" y="1688"/>
                    <a:pt x="1085" y="1673"/>
                  </a:cubicBezTo>
                  <a:lnTo>
                    <a:pt x="1178" y="1653"/>
                  </a:lnTo>
                  <a:cubicBezTo>
                    <a:pt x="1522" y="1580"/>
                    <a:pt x="1808" y="1197"/>
                    <a:pt x="1792" y="847"/>
                  </a:cubicBezTo>
                  <a:cubicBezTo>
                    <a:pt x="1777" y="495"/>
                    <a:pt x="1547" y="122"/>
                    <a:pt x="1178" y="42"/>
                  </a:cubicBezTo>
                  <a:lnTo>
                    <a:pt x="1085" y="22"/>
                  </a:lnTo>
                  <a:cubicBezTo>
                    <a:pt x="1017" y="7"/>
                    <a:pt x="950" y="0"/>
                    <a:pt x="88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6"/>
            <p:cNvSpPr/>
            <p:nvPr/>
          </p:nvSpPr>
          <p:spPr>
            <a:xfrm>
              <a:off x="3573700" y="2099850"/>
              <a:ext cx="20625" cy="16000"/>
            </a:xfrm>
            <a:custGeom>
              <a:rect b="b" l="l" r="r" t="t"/>
              <a:pathLst>
                <a:path extrusionOk="0" h="640" w="825">
                  <a:moveTo>
                    <a:pt x="413" y="1"/>
                  </a:moveTo>
                  <a:cubicBezTo>
                    <a:pt x="2" y="1"/>
                    <a:pt x="1" y="640"/>
                    <a:pt x="413" y="640"/>
                  </a:cubicBezTo>
                  <a:cubicBezTo>
                    <a:pt x="825" y="640"/>
                    <a:pt x="825" y="1"/>
                    <a:pt x="41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6"/>
            <p:cNvSpPr/>
            <p:nvPr/>
          </p:nvSpPr>
          <p:spPr>
            <a:xfrm>
              <a:off x="3599400" y="2079550"/>
              <a:ext cx="21525" cy="16725"/>
            </a:xfrm>
            <a:custGeom>
              <a:rect b="b" l="l" r="r" t="t"/>
              <a:pathLst>
                <a:path extrusionOk="0" h="669" w="861">
                  <a:moveTo>
                    <a:pt x="431" y="1"/>
                  </a:moveTo>
                  <a:cubicBezTo>
                    <a:pt x="2" y="1"/>
                    <a:pt x="1" y="669"/>
                    <a:pt x="431" y="669"/>
                  </a:cubicBezTo>
                  <a:cubicBezTo>
                    <a:pt x="861" y="669"/>
                    <a:pt x="861" y="1"/>
                    <a:pt x="43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6"/>
            <p:cNvSpPr/>
            <p:nvPr/>
          </p:nvSpPr>
          <p:spPr>
            <a:xfrm>
              <a:off x="3610275" y="1956025"/>
              <a:ext cx="22225" cy="17200"/>
            </a:xfrm>
            <a:custGeom>
              <a:rect b="b" l="l" r="r" t="t"/>
              <a:pathLst>
                <a:path extrusionOk="0" h="688" w="889">
                  <a:moveTo>
                    <a:pt x="444" y="1"/>
                  </a:moveTo>
                  <a:cubicBezTo>
                    <a:pt x="2" y="1"/>
                    <a:pt x="1" y="688"/>
                    <a:pt x="444" y="688"/>
                  </a:cubicBezTo>
                  <a:cubicBezTo>
                    <a:pt x="888" y="688"/>
                    <a:pt x="888" y="1"/>
                    <a:pt x="44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6"/>
            <p:cNvSpPr/>
            <p:nvPr/>
          </p:nvSpPr>
          <p:spPr>
            <a:xfrm>
              <a:off x="3672550" y="1894050"/>
              <a:ext cx="24675" cy="19150"/>
            </a:xfrm>
            <a:custGeom>
              <a:rect b="b" l="l" r="r" t="t"/>
              <a:pathLst>
                <a:path extrusionOk="0" h="766" w="987">
                  <a:moveTo>
                    <a:pt x="493" y="1"/>
                  </a:moveTo>
                  <a:cubicBezTo>
                    <a:pt x="1" y="1"/>
                    <a:pt x="1" y="766"/>
                    <a:pt x="493" y="766"/>
                  </a:cubicBezTo>
                  <a:cubicBezTo>
                    <a:pt x="987" y="766"/>
                    <a:pt x="987" y="1"/>
                    <a:pt x="49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6"/>
            <p:cNvSpPr/>
            <p:nvPr/>
          </p:nvSpPr>
          <p:spPr>
            <a:xfrm>
              <a:off x="3560350" y="1777850"/>
              <a:ext cx="22425" cy="17400"/>
            </a:xfrm>
            <a:custGeom>
              <a:rect b="b" l="l" r="r" t="t"/>
              <a:pathLst>
                <a:path extrusionOk="0" h="696" w="897">
                  <a:moveTo>
                    <a:pt x="448" y="0"/>
                  </a:moveTo>
                  <a:cubicBezTo>
                    <a:pt x="2" y="0"/>
                    <a:pt x="0" y="696"/>
                    <a:pt x="448" y="696"/>
                  </a:cubicBezTo>
                  <a:cubicBezTo>
                    <a:pt x="896" y="696"/>
                    <a:pt x="896" y="0"/>
                    <a:pt x="44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6"/>
            <p:cNvSpPr/>
            <p:nvPr/>
          </p:nvSpPr>
          <p:spPr>
            <a:xfrm>
              <a:off x="3443675" y="1880500"/>
              <a:ext cx="24225" cy="18800"/>
            </a:xfrm>
            <a:custGeom>
              <a:rect b="b" l="l" r="r" t="t"/>
              <a:pathLst>
                <a:path extrusionOk="0" h="752" w="969">
                  <a:moveTo>
                    <a:pt x="484" y="1"/>
                  </a:moveTo>
                  <a:cubicBezTo>
                    <a:pt x="1" y="1"/>
                    <a:pt x="0" y="752"/>
                    <a:pt x="484" y="752"/>
                  </a:cubicBezTo>
                  <a:cubicBezTo>
                    <a:pt x="968" y="752"/>
                    <a:pt x="968" y="1"/>
                    <a:pt x="48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6"/>
            <p:cNvSpPr/>
            <p:nvPr/>
          </p:nvSpPr>
          <p:spPr>
            <a:xfrm>
              <a:off x="3296475" y="2023250"/>
              <a:ext cx="22200" cy="17225"/>
            </a:xfrm>
            <a:custGeom>
              <a:rect b="b" l="l" r="r" t="t"/>
              <a:pathLst>
                <a:path extrusionOk="0" h="689" w="888">
                  <a:moveTo>
                    <a:pt x="444" y="1"/>
                  </a:moveTo>
                  <a:cubicBezTo>
                    <a:pt x="2" y="1"/>
                    <a:pt x="0" y="689"/>
                    <a:pt x="444" y="689"/>
                  </a:cubicBezTo>
                  <a:cubicBezTo>
                    <a:pt x="888" y="689"/>
                    <a:pt x="888" y="1"/>
                    <a:pt x="44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6"/>
            <p:cNvSpPr/>
            <p:nvPr/>
          </p:nvSpPr>
          <p:spPr>
            <a:xfrm>
              <a:off x="3325325" y="2008775"/>
              <a:ext cx="24250" cy="18800"/>
            </a:xfrm>
            <a:custGeom>
              <a:rect b="b" l="l" r="r" t="t"/>
              <a:pathLst>
                <a:path extrusionOk="0" h="752" w="970">
                  <a:moveTo>
                    <a:pt x="486" y="1"/>
                  </a:moveTo>
                  <a:cubicBezTo>
                    <a:pt x="2" y="1"/>
                    <a:pt x="1" y="752"/>
                    <a:pt x="486" y="752"/>
                  </a:cubicBezTo>
                  <a:cubicBezTo>
                    <a:pt x="970" y="752"/>
                    <a:pt x="970" y="1"/>
                    <a:pt x="48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0" name="Google Shape;6890;p66"/>
          <p:cNvGrpSpPr/>
          <p:nvPr/>
        </p:nvGrpSpPr>
        <p:grpSpPr>
          <a:xfrm>
            <a:off x="3556965" y="3072075"/>
            <a:ext cx="478375" cy="622500"/>
            <a:chOff x="3981525" y="1707775"/>
            <a:chExt cx="478375" cy="622500"/>
          </a:xfrm>
        </p:grpSpPr>
        <p:sp>
          <p:nvSpPr>
            <p:cNvPr id="6891" name="Google Shape;6891;p66"/>
            <p:cNvSpPr/>
            <p:nvPr/>
          </p:nvSpPr>
          <p:spPr>
            <a:xfrm>
              <a:off x="4001475" y="1732400"/>
              <a:ext cx="458425" cy="597875"/>
            </a:xfrm>
            <a:custGeom>
              <a:rect b="b" l="l" r="r" t="t"/>
              <a:pathLst>
                <a:path extrusionOk="0" h="23915" w="18337">
                  <a:moveTo>
                    <a:pt x="7513" y="5276"/>
                  </a:moveTo>
                  <a:cubicBezTo>
                    <a:pt x="7509" y="5280"/>
                    <a:pt x="7506" y="5286"/>
                    <a:pt x="7502" y="5290"/>
                  </a:cubicBezTo>
                  <a:cubicBezTo>
                    <a:pt x="7491" y="5302"/>
                    <a:pt x="7479" y="5312"/>
                    <a:pt x="7468" y="5326"/>
                  </a:cubicBezTo>
                  <a:cubicBezTo>
                    <a:pt x="7483" y="5308"/>
                    <a:pt x="7497" y="5292"/>
                    <a:pt x="7513" y="5276"/>
                  </a:cubicBezTo>
                  <a:close/>
                  <a:moveTo>
                    <a:pt x="7438" y="5366"/>
                  </a:moveTo>
                  <a:cubicBezTo>
                    <a:pt x="7435" y="5371"/>
                    <a:pt x="7431" y="5376"/>
                    <a:pt x="7428" y="5381"/>
                  </a:cubicBezTo>
                  <a:cubicBezTo>
                    <a:pt x="7424" y="5386"/>
                    <a:pt x="7418" y="5393"/>
                    <a:pt x="7413" y="5400"/>
                  </a:cubicBezTo>
                  <a:cubicBezTo>
                    <a:pt x="7420" y="5387"/>
                    <a:pt x="7429" y="5377"/>
                    <a:pt x="7437" y="5366"/>
                  </a:cubicBezTo>
                  <a:close/>
                  <a:moveTo>
                    <a:pt x="7406" y="5411"/>
                  </a:moveTo>
                  <a:cubicBezTo>
                    <a:pt x="7402" y="5416"/>
                    <a:pt x="7400" y="5422"/>
                    <a:pt x="7396" y="5426"/>
                  </a:cubicBezTo>
                  <a:cubicBezTo>
                    <a:pt x="7395" y="5430"/>
                    <a:pt x="7394" y="5431"/>
                    <a:pt x="7393" y="5432"/>
                  </a:cubicBezTo>
                  <a:lnTo>
                    <a:pt x="7393" y="5432"/>
                  </a:lnTo>
                  <a:cubicBezTo>
                    <a:pt x="7396" y="5425"/>
                    <a:pt x="7400" y="5417"/>
                    <a:pt x="7405" y="5411"/>
                  </a:cubicBezTo>
                  <a:close/>
                  <a:moveTo>
                    <a:pt x="7360" y="5484"/>
                  </a:moveTo>
                  <a:cubicBezTo>
                    <a:pt x="7347" y="5507"/>
                    <a:pt x="7334" y="5532"/>
                    <a:pt x="7322" y="5557"/>
                  </a:cubicBezTo>
                  <a:cubicBezTo>
                    <a:pt x="7321" y="5559"/>
                    <a:pt x="7319" y="5560"/>
                    <a:pt x="7318" y="5562"/>
                  </a:cubicBezTo>
                  <a:cubicBezTo>
                    <a:pt x="7331" y="5535"/>
                    <a:pt x="7345" y="5508"/>
                    <a:pt x="7359" y="5484"/>
                  </a:cubicBezTo>
                  <a:close/>
                  <a:moveTo>
                    <a:pt x="7292" y="5615"/>
                  </a:moveTo>
                  <a:cubicBezTo>
                    <a:pt x="7287" y="5625"/>
                    <a:pt x="7283" y="5637"/>
                    <a:pt x="7280" y="5645"/>
                  </a:cubicBezTo>
                  <a:cubicBezTo>
                    <a:pt x="7257" y="5693"/>
                    <a:pt x="7235" y="5741"/>
                    <a:pt x="7215" y="5794"/>
                  </a:cubicBezTo>
                  <a:cubicBezTo>
                    <a:pt x="7238" y="5730"/>
                    <a:pt x="7264" y="5673"/>
                    <a:pt x="7291" y="5615"/>
                  </a:cubicBezTo>
                  <a:close/>
                  <a:moveTo>
                    <a:pt x="7205" y="5820"/>
                  </a:moveTo>
                  <a:cubicBezTo>
                    <a:pt x="7201" y="5832"/>
                    <a:pt x="7197" y="5847"/>
                    <a:pt x="7192" y="5859"/>
                  </a:cubicBezTo>
                  <a:cubicBezTo>
                    <a:pt x="7191" y="5865"/>
                    <a:pt x="7189" y="5870"/>
                    <a:pt x="7186" y="5874"/>
                  </a:cubicBezTo>
                  <a:cubicBezTo>
                    <a:pt x="7192" y="5856"/>
                    <a:pt x="7198" y="5838"/>
                    <a:pt x="7204" y="5820"/>
                  </a:cubicBezTo>
                  <a:close/>
                  <a:moveTo>
                    <a:pt x="7174" y="5911"/>
                  </a:moveTo>
                  <a:cubicBezTo>
                    <a:pt x="7169" y="5925"/>
                    <a:pt x="7166" y="5941"/>
                    <a:pt x="7161" y="5955"/>
                  </a:cubicBezTo>
                  <a:cubicBezTo>
                    <a:pt x="7154" y="5977"/>
                    <a:pt x="7145" y="5997"/>
                    <a:pt x="7139" y="6020"/>
                  </a:cubicBezTo>
                  <a:cubicBezTo>
                    <a:pt x="7149" y="5983"/>
                    <a:pt x="7161" y="5945"/>
                    <a:pt x="7173" y="5911"/>
                  </a:cubicBezTo>
                  <a:close/>
                  <a:moveTo>
                    <a:pt x="18038" y="6086"/>
                  </a:moveTo>
                  <a:lnTo>
                    <a:pt x="18038" y="6091"/>
                  </a:lnTo>
                  <a:lnTo>
                    <a:pt x="18038" y="6091"/>
                  </a:lnTo>
                  <a:cubicBezTo>
                    <a:pt x="18038" y="6089"/>
                    <a:pt x="18038" y="6088"/>
                    <a:pt x="18038" y="6086"/>
                  </a:cubicBezTo>
                  <a:close/>
                  <a:moveTo>
                    <a:pt x="7123" y="6074"/>
                  </a:moveTo>
                  <a:cubicBezTo>
                    <a:pt x="7113" y="6106"/>
                    <a:pt x="7104" y="6142"/>
                    <a:pt x="7095" y="6176"/>
                  </a:cubicBezTo>
                  <a:cubicBezTo>
                    <a:pt x="7091" y="6188"/>
                    <a:pt x="7088" y="6200"/>
                    <a:pt x="7084" y="6213"/>
                  </a:cubicBezTo>
                  <a:cubicBezTo>
                    <a:pt x="7096" y="6165"/>
                    <a:pt x="7108" y="6118"/>
                    <a:pt x="7121" y="6074"/>
                  </a:cubicBezTo>
                  <a:close/>
                  <a:moveTo>
                    <a:pt x="7073" y="6253"/>
                  </a:moveTo>
                  <a:lnTo>
                    <a:pt x="7073" y="6253"/>
                  </a:lnTo>
                  <a:cubicBezTo>
                    <a:pt x="7072" y="6259"/>
                    <a:pt x="7071" y="6266"/>
                    <a:pt x="7070" y="6272"/>
                  </a:cubicBezTo>
                  <a:cubicBezTo>
                    <a:pt x="7066" y="6286"/>
                    <a:pt x="7061" y="6301"/>
                    <a:pt x="7058" y="6315"/>
                  </a:cubicBezTo>
                  <a:cubicBezTo>
                    <a:pt x="7062" y="6294"/>
                    <a:pt x="7067" y="6273"/>
                    <a:pt x="7073" y="6253"/>
                  </a:cubicBezTo>
                  <a:close/>
                  <a:moveTo>
                    <a:pt x="6987" y="6649"/>
                  </a:moveTo>
                  <a:lnTo>
                    <a:pt x="6987" y="6650"/>
                  </a:lnTo>
                  <a:cubicBezTo>
                    <a:pt x="6987" y="6653"/>
                    <a:pt x="6987" y="6655"/>
                    <a:pt x="6986" y="6658"/>
                  </a:cubicBezTo>
                  <a:cubicBezTo>
                    <a:pt x="6986" y="6660"/>
                    <a:pt x="6984" y="6662"/>
                    <a:pt x="6984" y="6666"/>
                  </a:cubicBezTo>
                  <a:cubicBezTo>
                    <a:pt x="6984" y="6660"/>
                    <a:pt x="6986" y="6655"/>
                    <a:pt x="6987" y="6649"/>
                  </a:cubicBezTo>
                  <a:close/>
                  <a:moveTo>
                    <a:pt x="18084" y="6786"/>
                  </a:moveTo>
                  <a:cubicBezTo>
                    <a:pt x="18084" y="6789"/>
                    <a:pt x="18085" y="6793"/>
                    <a:pt x="18085" y="6796"/>
                  </a:cubicBezTo>
                  <a:lnTo>
                    <a:pt x="18086" y="6796"/>
                  </a:lnTo>
                  <a:lnTo>
                    <a:pt x="18086" y="6825"/>
                  </a:lnTo>
                  <a:cubicBezTo>
                    <a:pt x="18085" y="6812"/>
                    <a:pt x="18085" y="6799"/>
                    <a:pt x="18084" y="6786"/>
                  </a:cubicBezTo>
                  <a:close/>
                  <a:moveTo>
                    <a:pt x="6981" y="6680"/>
                  </a:moveTo>
                  <a:lnTo>
                    <a:pt x="6981" y="6682"/>
                  </a:lnTo>
                  <a:cubicBezTo>
                    <a:pt x="6978" y="6697"/>
                    <a:pt x="6976" y="6715"/>
                    <a:pt x="6974" y="6732"/>
                  </a:cubicBezTo>
                  <a:cubicBezTo>
                    <a:pt x="6963" y="6796"/>
                    <a:pt x="6951" y="6859"/>
                    <a:pt x="6941" y="6925"/>
                  </a:cubicBezTo>
                  <a:cubicBezTo>
                    <a:pt x="6953" y="6843"/>
                    <a:pt x="6966" y="6761"/>
                    <a:pt x="6981" y="6680"/>
                  </a:cubicBezTo>
                  <a:close/>
                  <a:moveTo>
                    <a:pt x="6933" y="6979"/>
                  </a:moveTo>
                  <a:cubicBezTo>
                    <a:pt x="6928" y="7017"/>
                    <a:pt x="6923" y="7055"/>
                    <a:pt x="6918" y="7094"/>
                  </a:cubicBezTo>
                  <a:cubicBezTo>
                    <a:pt x="6916" y="7110"/>
                    <a:pt x="6912" y="7126"/>
                    <a:pt x="6910" y="7143"/>
                  </a:cubicBezTo>
                  <a:cubicBezTo>
                    <a:pt x="6917" y="7088"/>
                    <a:pt x="6924" y="7034"/>
                    <a:pt x="6932" y="6979"/>
                  </a:cubicBezTo>
                  <a:close/>
                  <a:moveTo>
                    <a:pt x="6905" y="7174"/>
                  </a:moveTo>
                  <a:lnTo>
                    <a:pt x="6906" y="7175"/>
                  </a:lnTo>
                  <a:cubicBezTo>
                    <a:pt x="6905" y="7182"/>
                    <a:pt x="6905" y="7190"/>
                    <a:pt x="6904" y="7198"/>
                  </a:cubicBezTo>
                  <a:cubicBezTo>
                    <a:pt x="6903" y="7209"/>
                    <a:pt x="6902" y="7220"/>
                    <a:pt x="6900" y="7230"/>
                  </a:cubicBezTo>
                  <a:cubicBezTo>
                    <a:pt x="6902" y="7211"/>
                    <a:pt x="6903" y="7193"/>
                    <a:pt x="6905" y="7174"/>
                  </a:cubicBezTo>
                  <a:close/>
                  <a:moveTo>
                    <a:pt x="18094" y="7264"/>
                  </a:moveTo>
                  <a:lnTo>
                    <a:pt x="18094" y="7286"/>
                  </a:lnTo>
                  <a:lnTo>
                    <a:pt x="18094" y="7367"/>
                  </a:lnTo>
                  <a:cubicBezTo>
                    <a:pt x="18094" y="7397"/>
                    <a:pt x="18093" y="7427"/>
                    <a:pt x="18092" y="7457"/>
                  </a:cubicBezTo>
                  <a:cubicBezTo>
                    <a:pt x="18093" y="7393"/>
                    <a:pt x="18093" y="7329"/>
                    <a:pt x="18094" y="7264"/>
                  </a:cubicBezTo>
                  <a:close/>
                  <a:moveTo>
                    <a:pt x="6856" y="7681"/>
                  </a:moveTo>
                  <a:cubicBezTo>
                    <a:pt x="6856" y="7690"/>
                    <a:pt x="6855" y="7699"/>
                    <a:pt x="6855" y="7707"/>
                  </a:cubicBezTo>
                  <a:cubicBezTo>
                    <a:pt x="6849" y="7775"/>
                    <a:pt x="6844" y="7843"/>
                    <a:pt x="6840" y="7910"/>
                  </a:cubicBezTo>
                  <a:cubicBezTo>
                    <a:pt x="6844" y="7833"/>
                    <a:pt x="6849" y="7757"/>
                    <a:pt x="6855" y="7681"/>
                  </a:cubicBezTo>
                  <a:close/>
                  <a:moveTo>
                    <a:pt x="18082" y="7871"/>
                  </a:moveTo>
                  <a:cubicBezTo>
                    <a:pt x="18082" y="7883"/>
                    <a:pt x="18082" y="7893"/>
                    <a:pt x="18081" y="7904"/>
                  </a:cubicBezTo>
                  <a:cubicBezTo>
                    <a:pt x="18081" y="7910"/>
                    <a:pt x="18080" y="7915"/>
                    <a:pt x="18080" y="7920"/>
                  </a:cubicBezTo>
                  <a:lnTo>
                    <a:pt x="18080" y="7920"/>
                  </a:lnTo>
                  <a:lnTo>
                    <a:pt x="18082" y="7871"/>
                  </a:lnTo>
                  <a:close/>
                  <a:moveTo>
                    <a:pt x="6837" y="7973"/>
                  </a:moveTo>
                  <a:cubicBezTo>
                    <a:pt x="6834" y="8015"/>
                    <a:pt x="6833" y="8057"/>
                    <a:pt x="6832" y="8099"/>
                  </a:cubicBezTo>
                  <a:cubicBezTo>
                    <a:pt x="6832" y="8109"/>
                    <a:pt x="6830" y="8121"/>
                    <a:pt x="6830" y="8132"/>
                  </a:cubicBezTo>
                  <a:lnTo>
                    <a:pt x="6830" y="8132"/>
                  </a:lnTo>
                  <a:cubicBezTo>
                    <a:pt x="6831" y="8078"/>
                    <a:pt x="6833" y="8025"/>
                    <a:pt x="6835" y="7973"/>
                  </a:cubicBezTo>
                  <a:close/>
                  <a:moveTo>
                    <a:pt x="6826" y="8184"/>
                  </a:moveTo>
                  <a:lnTo>
                    <a:pt x="6827" y="8185"/>
                  </a:lnTo>
                  <a:cubicBezTo>
                    <a:pt x="6827" y="8197"/>
                    <a:pt x="6827" y="8211"/>
                    <a:pt x="6826" y="8224"/>
                  </a:cubicBezTo>
                  <a:cubicBezTo>
                    <a:pt x="6826" y="8238"/>
                    <a:pt x="6825" y="8255"/>
                    <a:pt x="6825" y="8271"/>
                  </a:cubicBezTo>
                  <a:cubicBezTo>
                    <a:pt x="6825" y="8242"/>
                    <a:pt x="6825" y="8213"/>
                    <a:pt x="6826" y="8184"/>
                  </a:cubicBezTo>
                  <a:close/>
                  <a:moveTo>
                    <a:pt x="6822" y="8335"/>
                  </a:moveTo>
                  <a:lnTo>
                    <a:pt x="6823" y="8337"/>
                  </a:lnTo>
                  <a:cubicBezTo>
                    <a:pt x="6823" y="8368"/>
                    <a:pt x="6823" y="8400"/>
                    <a:pt x="6822" y="8432"/>
                  </a:cubicBezTo>
                  <a:cubicBezTo>
                    <a:pt x="6822" y="8457"/>
                    <a:pt x="6820" y="8482"/>
                    <a:pt x="6820" y="8507"/>
                  </a:cubicBezTo>
                  <a:cubicBezTo>
                    <a:pt x="6820" y="8450"/>
                    <a:pt x="6821" y="8393"/>
                    <a:pt x="6822" y="8335"/>
                  </a:cubicBezTo>
                  <a:close/>
                  <a:moveTo>
                    <a:pt x="6819" y="8570"/>
                  </a:moveTo>
                  <a:lnTo>
                    <a:pt x="6820" y="8571"/>
                  </a:lnTo>
                  <a:lnTo>
                    <a:pt x="6820" y="8579"/>
                  </a:lnTo>
                  <a:lnTo>
                    <a:pt x="6820" y="8594"/>
                  </a:lnTo>
                  <a:cubicBezTo>
                    <a:pt x="6819" y="8585"/>
                    <a:pt x="6819" y="8578"/>
                    <a:pt x="6819" y="8570"/>
                  </a:cubicBezTo>
                  <a:close/>
                  <a:moveTo>
                    <a:pt x="6821" y="8774"/>
                  </a:moveTo>
                  <a:cubicBezTo>
                    <a:pt x="6821" y="8779"/>
                    <a:pt x="6821" y="8785"/>
                    <a:pt x="6821" y="8791"/>
                  </a:cubicBezTo>
                  <a:lnTo>
                    <a:pt x="6822" y="8792"/>
                  </a:lnTo>
                  <a:cubicBezTo>
                    <a:pt x="6822" y="8825"/>
                    <a:pt x="6822" y="8860"/>
                    <a:pt x="6822" y="8893"/>
                  </a:cubicBezTo>
                  <a:cubicBezTo>
                    <a:pt x="6822" y="8853"/>
                    <a:pt x="6821" y="8814"/>
                    <a:pt x="6821" y="8774"/>
                  </a:cubicBezTo>
                  <a:close/>
                  <a:moveTo>
                    <a:pt x="6825" y="8925"/>
                  </a:moveTo>
                  <a:lnTo>
                    <a:pt x="6825" y="8932"/>
                  </a:lnTo>
                  <a:cubicBezTo>
                    <a:pt x="6825" y="8930"/>
                    <a:pt x="6825" y="8928"/>
                    <a:pt x="6825" y="8925"/>
                  </a:cubicBezTo>
                  <a:close/>
                  <a:moveTo>
                    <a:pt x="6827" y="8997"/>
                  </a:moveTo>
                  <a:cubicBezTo>
                    <a:pt x="6828" y="9048"/>
                    <a:pt x="6831" y="9097"/>
                    <a:pt x="6834" y="9145"/>
                  </a:cubicBezTo>
                  <a:cubicBezTo>
                    <a:pt x="6834" y="9165"/>
                    <a:pt x="6835" y="9187"/>
                    <a:pt x="6837" y="9206"/>
                  </a:cubicBezTo>
                  <a:cubicBezTo>
                    <a:pt x="6832" y="9138"/>
                    <a:pt x="6828" y="9068"/>
                    <a:pt x="6826" y="8998"/>
                  </a:cubicBezTo>
                  <a:lnTo>
                    <a:pt x="6827" y="8997"/>
                  </a:lnTo>
                  <a:close/>
                  <a:moveTo>
                    <a:pt x="8671" y="7274"/>
                  </a:moveTo>
                  <a:cubicBezTo>
                    <a:pt x="8673" y="7274"/>
                    <a:pt x="8676" y="7274"/>
                    <a:pt x="8678" y="7274"/>
                  </a:cubicBezTo>
                  <a:cubicBezTo>
                    <a:pt x="8679" y="7274"/>
                    <a:pt x="8680" y="7274"/>
                    <a:pt x="8680" y="7274"/>
                  </a:cubicBezTo>
                  <a:cubicBezTo>
                    <a:pt x="9540" y="7274"/>
                    <a:pt x="10403" y="7890"/>
                    <a:pt x="10899" y="8529"/>
                  </a:cubicBezTo>
                  <a:cubicBezTo>
                    <a:pt x="10998" y="8660"/>
                    <a:pt x="11090" y="8798"/>
                    <a:pt x="11169" y="8943"/>
                  </a:cubicBezTo>
                  <a:cubicBezTo>
                    <a:pt x="11051" y="9289"/>
                    <a:pt x="10865" y="9609"/>
                    <a:pt x="10624" y="9885"/>
                  </a:cubicBezTo>
                  <a:cubicBezTo>
                    <a:pt x="10113" y="10469"/>
                    <a:pt x="9114" y="11176"/>
                    <a:pt x="8238" y="11177"/>
                  </a:cubicBezTo>
                  <a:cubicBezTo>
                    <a:pt x="7817" y="11177"/>
                    <a:pt x="7424" y="11014"/>
                    <a:pt x="7130" y="10592"/>
                  </a:cubicBezTo>
                  <a:cubicBezTo>
                    <a:pt x="7106" y="10557"/>
                    <a:pt x="7085" y="10520"/>
                    <a:pt x="7068" y="10482"/>
                  </a:cubicBezTo>
                  <a:cubicBezTo>
                    <a:pt x="7070" y="10455"/>
                    <a:pt x="7071" y="10429"/>
                    <a:pt x="7072" y="10402"/>
                  </a:cubicBezTo>
                  <a:cubicBezTo>
                    <a:pt x="7077" y="10272"/>
                    <a:pt x="7084" y="10142"/>
                    <a:pt x="7095" y="10012"/>
                  </a:cubicBezTo>
                  <a:cubicBezTo>
                    <a:pt x="7096" y="9988"/>
                    <a:pt x="7097" y="9964"/>
                    <a:pt x="7100" y="9941"/>
                  </a:cubicBezTo>
                  <a:cubicBezTo>
                    <a:pt x="7112" y="9792"/>
                    <a:pt x="7127" y="9646"/>
                    <a:pt x="7144" y="9502"/>
                  </a:cubicBezTo>
                  <a:cubicBezTo>
                    <a:pt x="7149" y="9467"/>
                    <a:pt x="7154" y="9432"/>
                    <a:pt x="7159" y="9397"/>
                  </a:cubicBezTo>
                  <a:cubicBezTo>
                    <a:pt x="7174" y="9273"/>
                    <a:pt x="7193" y="9153"/>
                    <a:pt x="7214" y="9037"/>
                  </a:cubicBezTo>
                  <a:cubicBezTo>
                    <a:pt x="7216" y="9010"/>
                    <a:pt x="7220" y="8985"/>
                    <a:pt x="7225" y="8961"/>
                  </a:cubicBezTo>
                  <a:lnTo>
                    <a:pt x="7226" y="8961"/>
                  </a:lnTo>
                  <a:cubicBezTo>
                    <a:pt x="7251" y="8827"/>
                    <a:pt x="7279" y="8698"/>
                    <a:pt x="7309" y="8576"/>
                  </a:cubicBezTo>
                  <a:cubicBezTo>
                    <a:pt x="7317" y="8543"/>
                    <a:pt x="7327" y="8511"/>
                    <a:pt x="7335" y="8480"/>
                  </a:cubicBezTo>
                  <a:cubicBezTo>
                    <a:pt x="7356" y="8403"/>
                    <a:pt x="7377" y="8329"/>
                    <a:pt x="7400" y="8259"/>
                  </a:cubicBezTo>
                  <a:cubicBezTo>
                    <a:pt x="7411" y="8226"/>
                    <a:pt x="7422" y="8195"/>
                    <a:pt x="7432" y="8164"/>
                  </a:cubicBezTo>
                  <a:cubicBezTo>
                    <a:pt x="7460" y="8087"/>
                    <a:pt x="7489" y="8016"/>
                    <a:pt x="7519" y="7950"/>
                  </a:cubicBezTo>
                  <a:cubicBezTo>
                    <a:pt x="7527" y="7933"/>
                    <a:pt x="7534" y="7913"/>
                    <a:pt x="7542" y="7896"/>
                  </a:cubicBezTo>
                  <a:cubicBezTo>
                    <a:pt x="7549" y="7884"/>
                    <a:pt x="7555" y="7873"/>
                    <a:pt x="7561" y="7861"/>
                  </a:cubicBezTo>
                  <a:cubicBezTo>
                    <a:pt x="7585" y="7814"/>
                    <a:pt x="7610" y="7771"/>
                    <a:pt x="7637" y="7731"/>
                  </a:cubicBezTo>
                  <a:cubicBezTo>
                    <a:pt x="7646" y="7715"/>
                    <a:pt x="7657" y="7701"/>
                    <a:pt x="7668" y="7686"/>
                  </a:cubicBezTo>
                  <a:cubicBezTo>
                    <a:pt x="7691" y="7653"/>
                    <a:pt x="7716" y="7623"/>
                    <a:pt x="7742" y="7594"/>
                  </a:cubicBezTo>
                  <a:cubicBezTo>
                    <a:pt x="7754" y="7582"/>
                    <a:pt x="7765" y="7569"/>
                    <a:pt x="7776" y="7558"/>
                  </a:cubicBezTo>
                  <a:cubicBezTo>
                    <a:pt x="7811" y="7525"/>
                    <a:pt x="7849" y="7495"/>
                    <a:pt x="7891" y="7472"/>
                  </a:cubicBezTo>
                  <a:cubicBezTo>
                    <a:pt x="8131" y="7342"/>
                    <a:pt x="8398" y="7274"/>
                    <a:pt x="8671" y="7274"/>
                  </a:cubicBezTo>
                  <a:close/>
                  <a:moveTo>
                    <a:pt x="16448" y="12525"/>
                  </a:moveTo>
                  <a:cubicBezTo>
                    <a:pt x="16438" y="12540"/>
                    <a:pt x="16432" y="12554"/>
                    <a:pt x="16424" y="12569"/>
                  </a:cubicBezTo>
                  <a:cubicBezTo>
                    <a:pt x="16420" y="12574"/>
                    <a:pt x="16418" y="12579"/>
                    <a:pt x="16415" y="12584"/>
                  </a:cubicBezTo>
                  <a:cubicBezTo>
                    <a:pt x="16425" y="12564"/>
                    <a:pt x="16434" y="12545"/>
                    <a:pt x="16446" y="12525"/>
                  </a:cubicBezTo>
                  <a:close/>
                  <a:moveTo>
                    <a:pt x="16302" y="12795"/>
                  </a:moveTo>
                  <a:cubicBezTo>
                    <a:pt x="16297" y="12805"/>
                    <a:pt x="16295" y="12814"/>
                    <a:pt x="16290" y="12824"/>
                  </a:cubicBezTo>
                  <a:cubicBezTo>
                    <a:pt x="16288" y="12830"/>
                    <a:pt x="16284" y="12837"/>
                    <a:pt x="16281" y="12843"/>
                  </a:cubicBezTo>
                  <a:cubicBezTo>
                    <a:pt x="16288" y="12827"/>
                    <a:pt x="16294" y="12812"/>
                    <a:pt x="16301" y="12795"/>
                  </a:cubicBezTo>
                  <a:close/>
                  <a:moveTo>
                    <a:pt x="16130" y="13309"/>
                  </a:moveTo>
                  <a:cubicBezTo>
                    <a:pt x="16128" y="13319"/>
                    <a:pt x="16128" y="13327"/>
                    <a:pt x="16126" y="13335"/>
                  </a:cubicBezTo>
                  <a:cubicBezTo>
                    <a:pt x="16124" y="13345"/>
                    <a:pt x="16123" y="13350"/>
                    <a:pt x="16122" y="13357"/>
                  </a:cubicBezTo>
                  <a:cubicBezTo>
                    <a:pt x="16123" y="13341"/>
                    <a:pt x="16126" y="13326"/>
                    <a:pt x="16129" y="13309"/>
                  </a:cubicBezTo>
                  <a:close/>
                  <a:moveTo>
                    <a:pt x="7366" y="15656"/>
                  </a:moveTo>
                  <a:lnTo>
                    <a:pt x="7366" y="15656"/>
                  </a:lnTo>
                  <a:cubicBezTo>
                    <a:pt x="7365" y="15660"/>
                    <a:pt x="7365" y="15663"/>
                    <a:pt x="7364" y="15667"/>
                  </a:cubicBezTo>
                  <a:cubicBezTo>
                    <a:pt x="7363" y="15669"/>
                    <a:pt x="7362" y="15673"/>
                    <a:pt x="7360" y="15676"/>
                  </a:cubicBezTo>
                  <a:cubicBezTo>
                    <a:pt x="7362" y="15670"/>
                    <a:pt x="7364" y="15663"/>
                    <a:pt x="7366" y="15656"/>
                  </a:cubicBezTo>
                  <a:close/>
                  <a:moveTo>
                    <a:pt x="7282" y="16625"/>
                  </a:moveTo>
                  <a:lnTo>
                    <a:pt x="7282" y="16625"/>
                  </a:lnTo>
                  <a:cubicBezTo>
                    <a:pt x="7282" y="16632"/>
                    <a:pt x="7283" y="16639"/>
                    <a:pt x="7283" y="16646"/>
                  </a:cubicBezTo>
                  <a:cubicBezTo>
                    <a:pt x="7285" y="16655"/>
                    <a:pt x="7285" y="16664"/>
                    <a:pt x="7285" y="16673"/>
                  </a:cubicBezTo>
                  <a:cubicBezTo>
                    <a:pt x="7284" y="16657"/>
                    <a:pt x="7283" y="16641"/>
                    <a:pt x="7282" y="16625"/>
                  </a:cubicBezTo>
                  <a:close/>
                  <a:moveTo>
                    <a:pt x="18087" y="18323"/>
                  </a:moveTo>
                  <a:cubicBezTo>
                    <a:pt x="18091" y="18369"/>
                    <a:pt x="18094" y="18414"/>
                    <a:pt x="18095" y="18459"/>
                  </a:cubicBezTo>
                  <a:lnTo>
                    <a:pt x="18097" y="18459"/>
                  </a:lnTo>
                  <a:cubicBezTo>
                    <a:pt x="18097" y="18483"/>
                    <a:pt x="18097" y="18507"/>
                    <a:pt x="18097" y="18533"/>
                  </a:cubicBezTo>
                  <a:lnTo>
                    <a:pt x="18097" y="18545"/>
                  </a:lnTo>
                  <a:cubicBezTo>
                    <a:pt x="18096" y="18471"/>
                    <a:pt x="18093" y="18397"/>
                    <a:pt x="18087" y="18323"/>
                  </a:cubicBezTo>
                  <a:close/>
                  <a:moveTo>
                    <a:pt x="7478" y="18766"/>
                  </a:moveTo>
                  <a:lnTo>
                    <a:pt x="7478" y="18786"/>
                  </a:lnTo>
                  <a:cubicBezTo>
                    <a:pt x="7478" y="18788"/>
                    <a:pt x="7478" y="18791"/>
                    <a:pt x="7478" y="18793"/>
                  </a:cubicBezTo>
                  <a:lnTo>
                    <a:pt x="7478" y="18793"/>
                  </a:lnTo>
                  <a:cubicBezTo>
                    <a:pt x="7478" y="18784"/>
                    <a:pt x="7478" y="18775"/>
                    <a:pt x="7478" y="18766"/>
                  </a:cubicBezTo>
                  <a:close/>
                  <a:moveTo>
                    <a:pt x="18096" y="18648"/>
                  </a:moveTo>
                  <a:cubicBezTo>
                    <a:pt x="18096" y="18659"/>
                    <a:pt x="18096" y="18671"/>
                    <a:pt x="18095" y="18683"/>
                  </a:cubicBezTo>
                  <a:lnTo>
                    <a:pt x="18097" y="18683"/>
                  </a:lnTo>
                  <a:cubicBezTo>
                    <a:pt x="18097" y="18699"/>
                    <a:pt x="18094" y="18716"/>
                    <a:pt x="18093" y="18733"/>
                  </a:cubicBezTo>
                  <a:cubicBezTo>
                    <a:pt x="18092" y="18760"/>
                    <a:pt x="18089" y="18786"/>
                    <a:pt x="18087" y="18812"/>
                  </a:cubicBezTo>
                  <a:lnTo>
                    <a:pt x="18087" y="18812"/>
                  </a:lnTo>
                  <a:cubicBezTo>
                    <a:pt x="18091" y="18757"/>
                    <a:pt x="18094" y="18703"/>
                    <a:pt x="18096" y="18648"/>
                  </a:cubicBezTo>
                  <a:close/>
                  <a:moveTo>
                    <a:pt x="7458" y="19063"/>
                  </a:moveTo>
                  <a:cubicBezTo>
                    <a:pt x="7457" y="19076"/>
                    <a:pt x="7457" y="19088"/>
                    <a:pt x="7455" y="19101"/>
                  </a:cubicBezTo>
                  <a:cubicBezTo>
                    <a:pt x="7455" y="19107"/>
                    <a:pt x="7453" y="19113"/>
                    <a:pt x="7452" y="19119"/>
                  </a:cubicBezTo>
                  <a:cubicBezTo>
                    <a:pt x="7454" y="19100"/>
                    <a:pt x="7456" y="19082"/>
                    <a:pt x="7458" y="19063"/>
                  </a:cubicBezTo>
                  <a:close/>
                  <a:moveTo>
                    <a:pt x="18074" y="18958"/>
                  </a:moveTo>
                  <a:cubicBezTo>
                    <a:pt x="18071" y="18982"/>
                    <a:pt x="18068" y="19005"/>
                    <a:pt x="18064" y="19029"/>
                  </a:cubicBezTo>
                  <a:cubicBezTo>
                    <a:pt x="18057" y="19078"/>
                    <a:pt x="18046" y="19127"/>
                    <a:pt x="18035" y="19176"/>
                  </a:cubicBezTo>
                  <a:cubicBezTo>
                    <a:pt x="18050" y="19104"/>
                    <a:pt x="18064" y="19031"/>
                    <a:pt x="18073" y="18958"/>
                  </a:cubicBezTo>
                  <a:close/>
                  <a:moveTo>
                    <a:pt x="18017" y="19269"/>
                  </a:moveTo>
                  <a:cubicBezTo>
                    <a:pt x="18015" y="19276"/>
                    <a:pt x="18014" y="19282"/>
                    <a:pt x="18013" y="19289"/>
                  </a:cubicBezTo>
                  <a:cubicBezTo>
                    <a:pt x="17993" y="19362"/>
                    <a:pt x="17972" y="19435"/>
                    <a:pt x="17945" y="19505"/>
                  </a:cubicBezTo>
                  <a:cubicBezTo>
                    <a:pt x="17941" y="19518"/>
                    <a:pt x="17936" y="19530"/>
                    <a:pt x="17931" y="19542"/>
                  </a:cubicBezTo>
                  <a:lnTo>
                    <a:pt x="17931" y="19542"/>
                  </a:lnTo>
                  <a:cubicBezTo>
                    <a:pt x="17964" y="19453"/>
                    <a:pt x="17993" y="19362"/>
                    <a:pt x="18016" y="19269"/>
                  </a:cubicBezTo>
                  <a:close/>
                  <a:moveTo>
                    <a:pt x="17898" y="19621"/>
                  </a:moveTo>
                  <a:cubicBezTo>
                    <a:pt x="17885" y="19652"/>
                    <a:pt x="17873" y="19684"/>
                    <a:pt x="17859" y="19716"/>
                  </a:cubicBezTo>
                  <a:cubicBezTo>
                    <a:pt x="17847" y="19741"/>
                    <a:pt x="17834" y="19764"/>
                    <a:pt x="17822" y="19788"/>
                  </a:cubicBezTo>
                  <a:cubicBezTo>
                    <a:pt x="17814" y="19801"/>
                    <a:pt x="17807" y="19814"/>
                    <a:pt x="17800" y="19827"/>
                  </a:cubicBezTo>
                  <a:cubicBezTo>
                    <a:pt x="17836" y="19760"/>
                    <a:pt x="17868" y="19690"/>
                    <a:pt x="17897" y="19621"/>
                  </a:cubicBezTo>
                  <a:close/>
                  <a:moveTo>
                    <a:pt x="17754" y="19910"/>
                  </a:moveTo>
                  <a:cubicBezTo>
                    <a:pt x="17751" y="19915"/>
                    <a:pt x="17748" y="19921"/>
                    <a:pt x="17746" y="19926"/>
                  </a:cubicBezTo>
                  <a:cubicBezTo>
                    <a:pt x="17730" y="19951"/>
                    <a:pt x="17715" y="19976"/>
                    <a:pt x="17699" y="20001"/>
                  </a:cubicBezTo>
                  <a:cubicBezTo>
                    <a:pt x="17679" y="20032"/>
                    <a:pt x="17657" y="20062"/>
                    <a:pt x="17635" y="20092"/>
                  </a:cubicBezTo>
                  <a:lnTo>
                    <a:pt x="17635" y="20092"/>
                  </a:lnTo>
                  <a:cubicBezTo>
                    <a:pt x="17677" y="20033"/>
                    <a:pt x="17717" y="19973"/>
                    <a:pt x="17753" y="19910"/>
                  </a:cubicBezTo>
                  <a:close/>
                  <a:moveTo>
                    <a:pt x="17566" y="20184"/>
                  </a:moveTo>
                  <a:lnTo>
                    <a:pt x="17559" y="20195"/>
                  </a:lnTo>
                  <a:cubicBezTo>
                    <a:pt x="17524" y="20237"/>
                    <a:pt x="17483" y="20278"/>
                    <a:pt x="17444" y="20320"/>
                  </a:cubicBezTo>
                  <a:cubicBezTo>
                    <a:pt x="17484" y="20274"/>
                    <a:pt x="17527" y="20231"/>
                    <a:pt x="17565" y="20184"/>
                  </a:cubicBezTo>
                  <a:close/>
                  <a:moveTo>
                    <a:pt x="17317" y="20452"/>
                  </a:moveTo>
                  <a:cubicBezTo>
                    <a:pt x="17314" y="20455"/>
                    <a:pt x="17309" y="20460"/>
                    <a:pt x="17305" y="20464"/>
                  </a:cubicBezTo>
                  <a:cubicBezTo>
                    <a:pt x="17262" y="20502"/>
                    <a:pt x="17215" y="20539"/>
                    <a:pt x="17168" y="20577"/>
                  </a:cubicBezTo>
                  <a:cubicBezTo>
                    <a:pt x="17217" y="20536"/>
                    <a:pt x="17270" y="20495"/>
                    <a:pt x="17316" y="20452"/>
                  </a:cubicBezTo>
                  <a:close/>
                  <a:moveTo>
                    <a:pt x="17040" y="20680"/>
                  </a:moveTo>
                  <a:lnTo>
                    <a:pt x="17035" y="20685"/>
                  </a:lnTo>
                  <a:cubicBezTo>
                    <a:pt x="16970" y="20730"/>
                    <a:pt x="16897" y="20774"/>
                    <a:pt x="16825" y="20817"/>
                  </a:cubicBezTo>
                  <a:cubicBezTo>
                    <a:pt x="16898" y="20772"/>
                    <a:pt x="16972" y="20728"/>
                    <a:pt x="17040" y="20680"/>
                  </a:cubicBezTo>
                  <a:close/>
                  <a:moveTo>
                    <a:pt x="16670" y="20908"/>
                  </a:moveTo>
                  <a:lnTo>
                    <a:pt x="16665" y="20911"/>
                  </a:lnTo>
                  <a:cubicBezTo>
                    <a:pt x="16621" y="20934"/>
                    <a:pt x="16577" y="20957"/>
                    <a:pt x="16533" y="20978"/>
                  </a:cubicBezTo>
                  <a:lnTo>
                    <a:pt x="16533" y="20978"/>
                  </a:lnTo>
                  <a:cubicBezTo>
                    <a:pt x="16578" y="20956"/>
                    <a:pt x="16624" y="20932"/>
                    <a:pt x="16669" y="20908"/>
                  </a:cubicBezTo>
                  <a:close/>
                  <a:moveTo>
                    <a:pt x="8415" y="0"/>
                  </a:moveTo>
                  <a:cubicBezTo>
                    <a:pt x="8407" y="0"/>
                    <a:pt x="8400" y="0"/>
                    <a:pt x="8392" y="0"/>
                  </a:cubicBezTo>
                  <a:cubicBezTo>
                    <a:pt x="7429" y="2"/>
                    <a:pt x="6468" y="55"/>
                    <a:pt x="5512" y="161"/>
                  </a:cubicBezTo>
                  <a:cubicBezTo>
                    <a:pt x="4165" y="311"/>
                    <a:pt x="2144" y="377"/>
                    <a:pt x="1121" y="1393"/>
                  </a:cubicBezTo>
                  <a:cubicBezTo>
                    <a:pt x="0" y="2509"/>
                    <a:pt x="556" y="10469"/>
                    <a:pt x="607" y="12387"/>
                  </a:cubicBezTo>
                  <a:cubicBezTo>
                    <a:pt x="651" y="14089"/>
                    <a:pt x="651" y="15799"/>
                    <a:pt x="738" y="17502"/>
                  </a:cubicBezTo>
                  <a:cubicBezTo>
                    <a:pt x="749" y="17723"/>
                    <a:pt x="765" y="17946"/>
                    <a:pt x="788" y="18167"/>
                  </a:cubicBezTo>
                  <a:lnTo>
                    <a:pt x="788" y="18167"/>
                  </a:lnTo>
                  <a:cubicBezTo>
                    <a:pt x="787" y="18165"/>
                    <a:pt x="787" y="18164"/>
                    <a:pt x="787" y="18163"/>
                  </a:cubicBezTo>
                  <a:lnTo>
                    <a:pt x="787" y="18163"/>
                  </a:lnTo>
                  <a:lnTo>
                    <a:pt x="1026" y="20466"/>
                  </a:lnTo>
                  <a:cubicBezTo>
                    <a:pt x="1136" y="21526"/>
                    <a:pt x="1429" y="22544"/>
                    <a:pt x="2366" y="23214"/>
                  </a:cubicBezTo>
                  <a:cubicBezTo>
                    <a:pt x="3017" y="23679"/>
                    <a:pt x="3808" y="23914"/>
                    <a:pt x="4582" y="23914"/>
                  </a:cubicBezTo>
                  <a:cubicBezTo>
                    <a:pt x="4584" y="23914"/>
                    <a:pt x="4586" y="23914"/>
                    <a:pt x="4588" y="23914"/>
                  </a:cubicBezTo>
                  <a:cubicBezTo>
                    <a:pt x="4698" y="23914"/>
                    <a:pt x="4806" y="23907"/>
                    <a:pt x="4914" y="23898"/>
                  </a:cubicBezTo>
                  <a:cubicBezTo>
                    <a:pt x="4943" y="23895"/>
                    <a:pt x="4971" y="23893"/>
                    <a:pt x="5000" y="23889"/>
                  </a:cubicBezTo>
                  <a:cubicBezTo>
                    <a:pt x="5092" y="23878"/>
                    <a:pt x="5183" y="23865"/>
                    <a:pt x="5273" y="23848"/>
                  </a:cubicBezTo>
                  <a:cubicBezTo>
                    <a:pt x="5290" y="23846"/>
                    <a:pt x="5306" y="23844"/>
                    <a:pt x="5323" y="23840"/>
                  </a:cubicBezTo>
                  <a:cubicBezTo>
                    <a:pt x="5428" y="23818"/>
                    <a:pt x="5530" y="23792"/>
                    <a:pt x="5631" y="23762"/>
                  </a:cubicBezTo>
                  <a:cubicBezTo>
                    <a:pt x="5656" y="23754"/>
                    <a:pt x="5681" y="23745"/>
                    <a:pt x="5706" y="23737"/>
                  </a:cubicBezTo>
                  <a:cubicBezTo>
                    <a:pt x="5788" y="23710"/>
                    <a:pt x="5867" y="23680"/>
                    <a:pt x="5947" y="23648"/>
                  </a:cubicBezTo>
                  <a:cubicBezTo>
                    <a:pt x="5968" y="23638"/>
                    <a:pt x="5991" y="23630"/>
                    <a:pt x="6014" y="23620"/>
                  </a:cubicBezTo>
                  <a:cubicBezTo>
                    <a:pt x="6109" y="23578"/>
                    <a:pt x="6202" y="23531"/>
                    <a:pt x="6293" y="23480"/>
                  </a:cubicBezTo>
                  <a:cubicBezTo>
                    <a:pt x="6312" y="23469"/>
                    <a:pt x="6329" y="23457"/>
                    <a:pt x="6347" y="23446"/>
                  </a:cubicBezTo>
                  <a:cubicBezTo>
                    <a:pt x="6421" y="23402"/>
                    <a:pt x="6493" y="23355"/>
                    <a:pt x="6563" y="23303"/>
                  </a:cubicBezTo>
                  <a:cubicBezTo>
                    <a:pt x="6586" y="23288"/>
                    <a:pt x="6608" y="23271"/>
                    <a:pt x="6630" y="23254"/>
                  </a:cubicBezTo>
                  <a:cubicBezTo>
                    <a:pt x="6713" y="23190"/>
                    <a:pt x="6792" y="23123"/>
                    <a:pt x="6869" y="23050"/>
                  </a:cubicBezTo>
                  <a:cubicBezTo>
                    <a:pt x="6876" y="23043"/>
                    <a:pt x="6882" y="23035"/>
                    <a:pt x="6889" y="23028"/>
                  </a:cubicBezTo>
                  <a:cubicBezTo>
                    <a:pt x="6958" y="22960"/>
                    <a:pt x="7023" y="22888"/>
                    <a:pt x="7084" y="22813"/>
                  </a:cubicBezTo>
                  <a:cubicBezTo>
                    <a:pt x="7094" y="22801"/>
                    <a:pt x="7104" y="22791"/>
                    <a:pt x="7114" y="22781"/>
                  </a:cubicBezTo>
                  <a:cubicBezTo>
                    <a:pt x="7124" y="22769"/>
                    <a:pt x="7135" y="22751"/>
                    <a:pt x="7144" y="22736"/>
                  </a:cubicBezTo>
                  <a:cubicBezTo>
                    <a:pt x="7180" y="22689"/>
                    <a:pt x="7214" y="22641"/>
                    <a:pt x="7247" y="22591"/>
                  </a:cubicBezTo>
                  <a:cubicBezTo>
                    <a:pt x="7267" y="22562"/>
                    <a:pt x="7286" y="22533"/>
                    <a:pt x="7304" y="22503"/>
                  </a:cubicBezTo>
                  <a:cubicBezTo>
                    <a:pt x="7339" y="22447"/>
                    <a:pt x="7370" y="22388"/>
                    <a:pt x="7401" y="22328"/>
                  </a:cubicBezTo>
                  <a:cubicBezTo>
                    <a:pt x="7412" y="22307"/>
                    <a:pt x="7424" y="22288"/>
                    <a:pt x="7435" y="22268"/>
                  </a:cubicBezTo>
                  <a:cubicBezTo>
                    <a:pt x="7437" y="22262"/>
                    <a:pt x="7440" y="22256"/>
                    <a:pt x="7442" y="22250"/>
                  </a:cubicBezTo>
                  <a:cubicBezTo>
                    <a:pt x="7468" y="22195"/>
                    <a:pt x="7491" y="22137"/>
                    <a:pt x="7514" y="22078"/>
                  </a:cubicBezTo>
                  <a:cubicBezTo>
                    <a:pt x="7526" y="22049"/>
                    <a:pt x="7539" y="22022"/>
                    <a:pt x="7550" y="21992"/>
                  </a:cubicBezTo>
                  <a:cubicBezTo>
                    <a:pt x="7583" y="21903"/>
                    <a:pt x="7611" y="21811"/>
                    <a:pt x="7637" y="21715"/>
                  </a:cubicBezTo>
                  <a:lnTo>
                    <a:pt x="7637" y="21712"/>
                  </a:lnTo>
                  <a:cubicBezTo>
                    <a:pt x="7663" y="21611"/>
                    <a:pt x="7682" y="21509"/>
                    <a:pt x="7694" y="21404"/>
                  </a:cubicBezTo>
                  <a:cubicBezTo>
                    <a:pt x="7699" y="21371"/>
                    <a:pt x="7700" y="21336"/>
                    <a:pt x="7704" y="21301"/>
                  </a:cubicBezTo>
                  <a:cubicBezTo>
                    <a:pt x="7709" y="21241"/>
                    <a:pt x="7716" y="21182"/>
                    <a:pt x="7718" y="21122"/>
                  </a:cubicBezTo>
                  <a:lnTo>
                    <a:pt x="7718" y="21090"/>
                  </a:lnTo>
                  <a:cubicBezTo>
                    <a:pt x="7721" y="21010"/>
                    <a:pt x="7718" y="20929"/>
                    <a:pt x="7716" y="20847"/>
                  </a:cubicBezTo>
                  <a:cubicBezTo>
                    <a:pt x="7716" y="20811"/>
                    <a:pt x="7716" y="20775"/>
                    <a:pt x="7715" y="20738"/>
                  </a:cubicBezTo>
                  <a:cubicBezTo>
                    <a:pt x="7709" y="20620"/>
                    <a:pt x="7699" y="20501"/>
                    <a:pt x="7686" y="20382"/>
                  </a:cubicBezTo>
                  <a:lnTo>
                    <a:pt x="7519" y="18776"/>
                  </a:lnTo>
                  <a:cubicBezTo>
                    <a:pt x="7518" y="18716"/>
                    <a:pt x="7516" y="18656"/>
                    <a:pt x="7518" y="18596"/>
                  </a:cubicBezTo>
                  <a:cubicBezTo>
                    <a:pt x="7518" y="18576"/>
                    <a:pt x="7519" y="18557"/>
                    <a:pt x="7520" y="18536"/>
                  </a:cubicBezTo>
                  <a:cubicBezTo>
                    <a:pt x="7524" y="18451"/>
                    <a:pt x="7530" y="18364"/>
                    <a:pt x="7540" y="18281"/>
                  </a:cubicBezTo>
                  <a:cubicBezTo>
                    <a:pt x="7540" y="18278"/>
                    <a:pt x="7542" y="18274"/>
                    <a:pt x="7542" y="18272"/>
                  </a:cubicBezTo>
                  <a:cubicBezTo>
                    <a:pt x="7554" y="18191"/>
                    <a:pt x="7568" y="18113"/>
                    <a:pt x="7587" y="18034"/>
                  </a:cubicBezTo>
                  <a:cubicBezTo>
                    <a:pt x="7592" y="18014"/>
                    <a:pt x="7598" y="17993"/>
                    <a:pt x="7603" y="17972"/>
                  </a:cubicBezTo>
                  <a:cubicBezTo>
                    <a:pt x="7626" y="17889"/>
                    <a:pt x="7652" y="17806"/>
                    <a:pt x="7685" y="17727"/>
                  </a:cubicBezTo>
                  <a:cubicBezTo>
                    <a:pt x="7710" y="17664"/>
                    <a:pt x="7736" y="17609"/>
                    <a:pt x="7763" y="17555"/>
                  </a:cubicBezTo>
                  <a:cubicBezTo>
                    <a:pt x="7789" y="17502"/>
                    <a:pt x="7817" y="17450"/>
                    <a:pt x="7843" y="17405"/>
                  </a:cubicBezTo>
                  <a:cubicBezTo>
                    <a:pt x="7848" y="17397"/>
                    <a:pt x="7853" y="17388"/>
                    <a:pt x="7856" y="17381"/>
                  </a:cubicBezTo>
                  <a:cubicBezTo>
                    <a:pt x="7886" y="17333"/>
                    <a:pt x="7919" y="17286"/>
                    <a:pt x="7954" y="17240"/>
                  </a:cubicBezTo>
                  <a:cubicBezTo>
                    <a:pt x="7962" y="17229"/>
                    <a:pt x="7970" y="17221"/>
                    <a:pt x="7980" y="17210"/>
                  </a:cubicBezTo>
                  <a:cubicBezTo>
                    <a:pt x="8004" y="17181"/>
                    <a:pt x="8029" y="17154"/>
                    <a:pt x="8057" y="17127"/>
                  </a:cubicBezTo>
                  <a:cubicBezTo>
                    <a:pt x="8069" y="17115"/>
                    <a:pt x="8081" y="17106"/>
                    <a:pt x="8094" y="17095"/>
                  </a:cubicBezTo>
                  <a:cubicBezTo>
                    <a:pt x="8116" y="17077"/>
                    <a:pt x="8139" y="17060"/>
                    <a:pt x="8164" y="17044"/>
                  </a:cubicBezTo>
                  <a:cubicBezTo>
                    <a:pt x="8176" y="17036"/>
                    <a:pt x="8189" y="17029"/>
                    <a:pt x="8201" y="17022"/>
                  </a:cubicBezTo>
                  <a:cubicBezTo>
                    <a:pt x="8225" y="17010"/>
                    <a:pt x="8250" y="17000"/>
                    <a:pt x="8276" y="16992"/>
                  </a:cubicBezTo>
                  <a:cubicBezTo>
                    <a:pt x="8286" y="16987"/>
                    <a:pt x="8297" y="16982"/>
                    <a:pt x="8309" y="16980"/>
                  </a:cubicBezTo>
                  <a:cubicBezTo>
                    <a:pt x="8344" y="16970"/>
                    <a:pt x="8380" y="16965"/>
                    <a:pt x="8416" y="16965"/>
                  </a:cubicBezTo>
                  <a:cubicBezTo>
                    <a:pt x="8416" y="16965"/>
                    <a:pt x="8416" y="16965"/>
                    <a:pt x="8417" y="16965"/>
                  </a:cubicBezTo>
                  <a:cubicBezTo>
                    <a:pt x="9358" y="16965"/>
                    <a:pt x="10404" y="19886"/>
                    <a:pt x="10795" y="20488"/>
                  </a:cubicBezTo>
                  <a:cubicBezTo>
                    <a:pt x="11756" y="21965"/>
                    <a:pt x="13480" y="23620"/>
                    <a:pt x="15353" y="23620"/>
                  </a:cubicBezTo>
                  <a:cubicBezTo>
                    <a:pt x="15354" y="23620"/>
                    <a:pt x="15356" y="23620"/>
                    <a:pt x="15357" y="23620"/>
                  </a:cubicBezTo>
                  <a:cubicBezTo>
                    <a:pt x="15767" y="23620"/>
                    <a:pt x="16173" y="23539"/>
                    <a:pt x="16552" y="23382"/>
                  </a:cubicBezTo>
                  <a:cubicBezTo>
                    <a:pt x="16672" y="23333"/>
                    <a:pt x="16790" y="23278"/>
                    <a:pt x="16904" y="23215"/>
                  </a:cubicBezTo>
                  <a:cubicBezTo>
                    <a:pt x="16929" y="23202"/>
                    <a:pt x="16953" y="23190"/>
                    <a:pt x="16977" y="23176"/>
                  </a:cubicBezTo>
                  <a:cubicBezTo>
                    <a:pt x="17079" y="23119"/>
                    <a:pt x="17179" y="23057"/>
                    <a:pt x="17274" y="22990"/>
                  </a:cubicBezTo>
                  <a:cubicBezTo>
                    <a:pt x="17288" y="22980"/>
                    <a:pt x="17300" y="22969"/>
                    <a:pt x="17315" y="22960"/>
                  </a:cubicBezTo>
                  <a:cubicBezTo>
                    <a:pt x="17394" y="22901"/>
                    <a:pt x="17471" y="22837"/>
                    <a:pt x="17544" y="22770"/>
                  </a:cubicBezTo>
                  <a:cubicBezTo>
                    <a:pt x="17559" y="22755"/>
                    <a:pt x="17575" y="22742"/>
                    <a:pt x="17589" y="22728"/>
                  </a:cubicBezTo>
                  <a:cubicBezTo>
                    <a:pt x="17663" y="22656"/>
                    <a:pt x="17733" y="22580"/>
                    <a:pt x="17796" y="22501"/>
                  </a:cubicBezTo>
                  <a:cubicBezTo>
                    <a:pt x="17802" y="22494"/>
                    <a:pt x="17808" y="22489"/>
                    <a:pt x="17813" y="22483"/>
                  </a:cubicBezTo>
                  <a:cubicBezTo>
                    <a:pt x="17825" y="22467"/>
                    <a:pt x="17835" y="22452"/>
                    <a:pt x="17846" y="22436"/>
                  </a:cubicBezTo>
                  <a:cubicBezTo>
                    <a:pt x="17878" y="22394"/>
                    <a:pt x="17908" y="22351"/>
                    <a:pt x="17937" y="22306"/>
                  </a:cubicBezTo>
                  <a:cubicBezTo>
                    <a:pt x="17954" y="22282"/>
                    <a:pt x="17969" y="22257"/>
                    <a:pt x="17984" y="22232"/>
                  </a:cubicBezTo>
                  <a:cubicBezTo>
                    <a:pt x="18011" y="22186"/>
                    <a:pt x="18037" y="22141"/>
                    <a:pt x="18059" y="22095"/>
                  </a:cubicBezTo>
                  <a:cubicBezTo>
                    <a:pt x="18068" y="22078"/>
                    <a:pt x="18079" y="22062"/>
                    <a:pt x="18087" y="22046"/>
                  </a:cubicBezTo>
                  <a:cubicBezTo>
                    <a:pt x="18091" y="22038"/>
                    <a:pt x="18093" y="22030"/>
                    <a:pt x="18097" y="22022"/>
                  </a:cubicBezTo>
                  <a:cubicBezTo>
                    <a:pt x="18119" y="21972"/>
                    <a:pt x="18140" y="21923"/>
                    <a:pt x="18160" y="21871"/>
                  </a:cubicBezTo>
                  <a:cubicBezTo>
                    <a:pt x="18167" y="21851"/>
                    <a:pt x="18177" y="21832"/>
                    <a:pt x="18184" y="21811"/>
                  </a:cubicBezTo>
                  <a:cubicBezTo>
                    <a:pt x="18210" y="21741"/>
                    <a:pt x="18232" y="21668"/>
                    <a:pt x="18252" y="21595"/>
                  </a:cubicBezTo>
                  <a:cubicBezTo>
                    <a:pt x="18252" y="21594"/>
                    <a:pt x="18252" y="21593"/>
                    <a:pt x="18253" y="21590"/>
                  </a:cubicBezTo>
                  <a:cubicBezTo>
                    <a:pt x="18254" y="21584"/>
                    <a:pt x="18254" y="21578"/>
                    <a:pt x="18256" y="21572"/>
                  </a:cubicBezTo>
                  <a:cubicBezTo>
                    <a:pt x="18276" y="21494"/>
                    <a:pt x="18290" y="21415"/>
                    <a:pt x="18303" y="21335"/>
                  </a:cubicBezTo>
                  <a:cubicBezTo>
                    <a:pt x="18307" y="21311"/>
                    <a:pt x="18310" y="21285"/>
                    <a:pt x="18313" y="21260"/>
                  </a:cubicBezTo>
                  <a:cubicBezTo>
                    <a:pt x="18322" y="21187"/>
                    <a:pt x="18328" y="21114"/>
                    <a:pt x="18332" y="21039"/>
                  </a:cubicBezTo>
                  <a:cubicBezTo>
                    <a:pt x="18332" y="21027"/>
                    <a:pt x="18334" y="21015"/>
                    <a:pt x="18336" y="21003"/>
                  </a:cubicBezTo>
                  <a:lnTo>
                    <a:pt x="18336" y="20989"/>
                  </a:lnTo>
                  <a:cubicBezTo>
                    <a:pt x="18337" y="20938"/>
                    <a:pt x="18336" y="20888"/>
                    <a:pt x="18336" y="20839"/>
                  </a:cubicBezTo>
                  <a:lnTo>
                    <a:pt x="18336" y="20765"/>
                  </a:lnTo>
                  <a:cubicBezTo>
                    <a:pt x="18332" y="20691"/>
                    <a:pt x="18327" y="20615"/>
                    <a:pt x="18320" y="20541"/>
                  </a:cubicBezTo>
                  <a:lnTo>
                    <a:pt x="18080" y="18236"/>
                  </a:lnTo>
                  <a:lnTo>
                    <a:pt x="18080" y="18238"/>
                  </a:lnTo>
                  <a:cubicBezTo>
                    <a:pt x="18007" y="17537"/>
                    <a:pt x="17724" y="16809"/>
                    <a:pt x="17314" y="16145"/>
                  </a:cubicBezTo>
                  <a:cubicBezTo>
                    <a:pt x="17060" y="15734"/>
                    <a:pt x="16799" y="15370"/>
                    <a:pt x="16584" y="15019"/>
                  </a:cubicBezTo>
                  <a:cubicBezTo>
                    <a:pt x="16609" y="14971"/>
                    <a:pt x="16634" y="14925"/>
                    <a:pt x="16663" y="14875"/>
                  </a:cubicBezTo>
                  <a:cubicBezTo>
                    <a:pt x="16677" y="14850"/>
                    <a:pt x="16691" y="14825"/>
                    <a:pt x="16707" y="14798"/>
                  </a:cubicBezTo>
                  <a:cubicBezTo>
                    <a:pt x="16757" y="14717"/>
                    <a:pt x="16813" y="14635"/>
                    <a:pt x="16874" y="14550"/>
                  </a:cubicBezTo>
                  <a:cubicBezTo>
                    <a:pt x="16969" y="14420"/>
                    <a:pt x="17057" y="14292"/>
                    <a:pt x="17141" y="14164"/>
                  </a:cubicBezTo>
                  <a:cubicBezTo>
                    <a:pt x="17166" y="14126"/>
                    <a:pt x="17190" y="14087"/>
                    <a:pt x="17214" y="14050"/>
                  </a:cubicBezTo>
                  <a:cubicBezTo>
                    <a:pt x="17274" y="13956"/>
                    <a:pt x="17332" y="13864"/>
                    <a:pt x="17386" y="13771"/>
                  </a:cubicBezTo>
                  <a:cubicBezTo>
                    <a:pt x="17410" y="13732"/>
                    <a:pt x="17434" y="13691"/>
                    <a:pt x="17456" y="13651"/>
                  </a:cubicBezTo>
                  <a:cubicBezTo>
                    <a:pt x="17518" y="13543"/>
                    <a:pt x="17575" y="13434"/>
                    <a:pt x="17631" y="13325"/>
                  </a:cubicBezTo>
                  <a:cubicBezTo>
                    <a:pt x="17640" y="13305"/>
                    <a:pt x="17651" y="13286"/>
                    <a:pt x="17661" y="13267"/>
                  </a:cubicBezTo>
                  <a:cubicBezTo>
                    <a:pt x="17663" y="13262"/>
                    <a:pt x="17665" y="13257"/>
                    <a:pt x="17668" y="13253"/>
                  </a:cubicBezTo>
                  <a:cubicBezTo>
                    <a:pt x="17676" y="13235"/>
                    <a:pt x="17682" y="13215"/>
                    <a:pt x="17691" y="13196"/>
                  </a:cubicBezTo>
                  <a:cubicBezTo>
                    <a:pt x="17759" y="13052"/>
                    <a:pt x="17822" y="12907"/>
                    <a:pt x="17878" y="12759"/>
                  </a:cubicBezTo>
                  <a:cubicBezTo>
                    <a:pt x="17898" y="12705"/>
                    <a:pt x="17916" y="12648"/>
                    <a:pt x="17936" y="12593"/>
                  </a:cubicBezTo>
                  <a:cubicBezTo>
                    <a:pt x="17978" y="12472"/>
                    <a:pt x="18017" y="12347"/>
                    <a:pt x="18052" y="12221"/>
                  </a:cubicBezTo>
                  <a:cubicBezTo>
                    <a:pt x="18062" y="12186"/>
                    <a:pt x="18075" y="12154"/>
                    <a:pt x="18083" y="12118"/>
                  </a:cubicBezTo>
                  <a:cubicBezTo>
                    <a:pt x="18091" y="12092"/>
                    <a:pt x="18094" y="12065"/>
                    <a:pt x="18100" y="12038"/>
                  </a:cubicBezTo>
                  <a:cubicBezTo>
                    <a:pt x="18129" y="11919"/>
                    <a:pt x="18154" y="11797"/>
                    <a:pt x="18177" y="11673"/>
                  </a:cubicBezTo>
                  <a:cubicBezTo>
                    <a:pt x="18188" y="11616"/>
                    <a:pt x="18200" y="11559"/>
                    <a:pt x="18210" y="11499"/>
                  </a:cubicBezTo>
                  <a:cubicBezTo>
                    <a:pt x="18238" y="11314"/>
                    <a:pt x="18262" y="11124"/>
                    <a:pt x="18278" y="10925"/>
                  </a:cubicBezTo>
                  <a:cubicBezTo>
                    <a:pt x="18297" y="10688"/>
                    <a:pt x="18310" y="10451"/>
                    <a:pt x="18321" y="10213"/>
                  </a:cubicBezTo>
                  <a:cubicBezTo>
                    <a:pt x="18321" y="10189"/>
                    <a:pt x="18324" y="10166"/>
                    <a:pt x="18325" y="10143"/>
                  </a:cubicBezTo>
                  <a:cubicBezTo>
                    <a:pt x="18331" y="9987"/>
                    <a:pt x="18334" y="9831"/>
                    <a:pt x="18334" y="9675"/>
                  </a:cubicBezTo>
                  <a:lnTo>
                    <a:pt x="18334" y="9593"/>
                  </a:lnTo>
                  <a:cubicBezTo>
                    <a:pt x="18334" y="9430"/>
                    <a:pt x="18332" y="9266"/>
                    <a:pt x="18326" y="9104"/>
                  </a:cubicBezTo>
                  <a:cubicBezTo>
                    <a:pt x="18324" y="9054"/>
                    <a:pt x="18321" y="9003"/>
                    <a:pt x="18319" y="8954"/>
                  </a:cubicBezTo>
                  <a:cubicBezTo>
                    <a:pt x="18309" y="8764"/>
                    <a:pt x="18297" y="8577"/>
                    <a:pt x="18278" y="8391"/>
                  </a:cubicBezTo>
                  <a:lnTo>
                    <a:pt x="18038" y="6091"/>
                  </a:lnTo>
                  <a:lnTo>
                    <a:pt x="18038" y="6091"/>
                  </a:lnTo>
                  <a:cubicBezTo>
                    <a:pt x="18039" y="6099"/>
                    <a:pt x="18039" y="6107"/>
                    <a:pt x="18039" y="6113"/>
                  </a:cubicBezTo>
                  <a:cubicBezTo>
                    <a:pt x="17859" y="4337"/>
                    <a:pt x="17208" y="2687"/>
                    <a:pt x="15546" y="1631"/>
                  </a:cubicBezTo>
                  <a:cubicBezTo>
                    <a:pt x="13594" y="393"/>
                    <a:pt x="10921" y="0"/>
                    <a:pt x="8415"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6"/>
            <p:cNvSpPr/>
            <p:nvPr/>
          </p:nvSpPr>
          <p:spPr>
            <a:xfrm>
              <a:off x="4149200" y="1832100"/>
              <a:ext cx="120850" cy="172500"/>
            </a:xfrm>
            <a:custGeom>
              <a:rect b="b" l="l" r="r" t="t"/>
              <a:pathLst>
                <a:path extrusionOk="0" h="6900" w="4834">
                  <a:moveTo>
                    <a:pt x="1724" y="1"/>
                  </a:moveTo>
                  <a:cubicBezTo>
                    <a:pt x="1451" y="1"/>
                    <a:pt x="1184" y="68"/>
                    <a:pt x="944" y="198"/>
                  </a:cubicBezTo>
                  <a:cubicBezTo>
                    <a:pt x="249" y="571"/>
                    <a:pt x="0" y="3086"/>
                    <a:pt x="158" y="4597"/>
                  </a:cubicBezTo>
                  <a:lnTo>
                    <a:pt x="398" y="6900"/>
                  </a:lnTo>
                  <a:cubicBezTo>
                    <a:pt x="241" y="5390"/>
                    <a:pt x="489" y="2876"/>
                    <a:pt x="1183" y="2501"/>
                  </a:cubicBezTo>
                  <a:cubicBezTo>
                    <a:pt x="1424" y="2372"/>
                    <a:pt x="1692" y="2304"/>
                    <a:pt x="1964" y="2304"/>
                  </a:cubicBezTo>
                  <a:cubicBezTo>
                    <a:pt x="1967" y="2304"/>
                    <a:pt x="1969" y="2304"/>
                    <a:pt x="1971" y="2304"/>
                  </a:cubicBezTo>
                  <a:cubicBezTo>
                    <a:pt x="1972" y="2304"/>
                    <a:pt x="1973" y="2304"/>
                    <a:pt x="1974" y="2304"/>
                  </a:cubicBezTo>
                  <a:cubicBezTo>
                    <a:pt x="2832" y="2304"/>
                    <a:pt x="3697" y="2921"/>
                    <a:pt x="4191" y="3558"/>
                  </a:cubicBezTo>
                  <a:cubicBezTo>
                    <a:pt x="4557" y="4029"/>
                    <a:pt x="4776" y="4570"/>
                    <a:pt x="4834" y="5117"/>
                  </a:cubicBezTo>
                  <a:lnTo>
                    <a:pt x="4593" y="2812"/>
                  </a:lnTo>
                  <a:cubicBezTo>
                    <a:pt x="4536" y="2266"/>
                    <a:pt x="4317" y="1726"/>
                    <a:pt x="3951" y="1255"/>
                  </a:cubicBezTo>
                  <a:cubicBezTo>
                    <a:pt x="3456" y="616"/>
                    <a:pt x="2593" y="1"/>
                    <a:pt x="1734" y="1"/>
                  </a:cubicBezTo>
                  <a:cubicBezTo>
                    <a:pt x="1733" y="1"/>
                    <a:pt x="1732" y="1"/>
                    <a:pt x="1731" y="1"/>
                  </a:cubicBezTo>
                  <a:cubicBezTo>
                    <a:pt x="1729" y="1"/>
                    <a:pt x="1726" y="1"/>
                    <a:pt x="1724"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6"/>
            <p:cNvSpPr/>
            <p:nvPr/>
          </p:nvSpPr>
          <p:spPr>
            <a:xfrm>
              <a:off x="4167900" y="1832075"/>
              <a:ext cx="102150" cy="127975"/>
            </a:xfrm>
            <a:custGeom>
              <a:rect b="b" l="l" r="r" t="t"/>
              <a:pathLst>
                <a:path extrusionOk="0" h="5119" w="4086">
                  <a:moveTo>
                    <a:pt x="976" y="1"/>
                  </a:moveTo>
                  <a:cubicBezTo>
                    <a:pt x="703" y="1"/>
                    <a:pt x="436" y="69"/>
                    <a:pt x="195" y="198"/>
                  </a:cubicBezTo>
                  <a:cubicBezTo>
                    <a:pt x="120" y="242"/>
                    <a:pt x="54" y="301"/>
                    <a:pt x="1" y="372"/>
                  </a:cubicBezTo>
                  <a:lnTo>
                    <a:pt x="241" y="2675"/>
                  </a:lnTo>
                  <a:cubicBezTo>
                    <a:pt x="294" y="2606"/>
                    <a:pt x="360" y="2547"/>
                    <a:pt x="435" y="2502"/>
                  </a:cubicBezTo>
                  <a:cubicBezTo>
                    <a:pt x="676" y="2373"/>
                    <a:pt x="944" y="2305"/>
                    <a:pt x="1216" y="2305"/>
                  </a:cubicBezTo>
                  <a:cubicBezTo>
                    <a:pt x="1219" y="2305"/>
                    <a:pt x="1221" y="2305"/>
                    <a:pt x="1223" y="2305"/>
                  </a:cubicBezTo>
                  <a:cubicBezTo>
                    <a:pt x="1224" y="2305"/>
                    <a:pt x="1225" y="2305"/>
                    <a:pt x="1226" y="2305"/>
                  </a:cubicBezTo>
                  <a:cubicBezTo>
                    <a:pt x="2084" y="2305"/>
                    <a:pt x="2949" y="2922"/>
                    <a:pt x="3443" y="3559"/>
                  </a:cubicBezTo>
                  <a:cubicBezTo>
                    <a:pt x="3809" y="4030"/>
                    <a:pt x="4028" y="4571"/>
                    <a:pt x="4086" y="5118"/>
                  </a:cubicBezTo>
                  <a:lnTo>
                    <a:pt x="3845" y="2813"/>
                  </a:lnTo>
                  <a:cubicBezTo>
                    <a:pt x="3789" y="2266"/>
                    <a:pt x="3569" y="1727"/>
                    <a:pt x="3203" y="1255"/>
                  </a:cubicBezTo>
                  <a:cubicBezTo>
                    <a:pt x="2708" y="617"/>
                    <a:pt x="1844" y="1"/>
                    <a:pt x="986" y="1"/>
                  </a:cubicBezTo>
                  <a:cubicBezTo>
                    <a:pt x="985" y="1"/>
                    <a:pt x="984" y="1"/>
                    <a:pt x="983" y="1"/>
                  </a:cubicBezTo>
                  <a:cubicBezTo>
                    <a:pt x="981" y="1"/>
                    <a:pt x="978" y="1"/>
                    <a:pt x="976"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6"/>
            <p:cNvSpPr/>
            <p:nvPr/>
          </p:nvSpPr>
          <p:spPr>
            <a:xfrm>
              <a:off x="4163950" y="1841350"/>
              <a:ext cx="9975" cy="64200"/>
            </a:xfrm>
            <a:custGeom>
              <a:rect b="b" l="l" r="r" t="t"/>
              <a:pathLst>
                <a:path extrusionOk="0" h="2568" w="399">
                  <a:moveTo>
                    <a:pt x="159" y="1"/>
                  </a:moveTo>
                  <a:cubicBezTo>
                    <a:pt x="96" y="82"/>
                    <a:pt x="43" y="170"/>
                    <a:pt x="0" y="263"/>
                  </a:cubicBezTo>
                  <a:lnTo>
                    <a:pt x="240" y="2567"/>
                  </a:lnTo>
                  <a:cubicBezTo>
                    <a:pt x="284" y="2475"/>
                    <a:pt x="336" y="2386"/>
                    <a:pt x="399" y="2306"/>
                  </a:cubicBezTo>
                  <a:lnTo>
                    <a:pt x="15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6"/>
            <p:cNvSpPr/>
            <p:nvPr/>
          </p:nvSpPr>
          <p:spPr>
            <a:xfrm>
              <a:off x="4158450" y="1847925"/>
              <a:ext cx="11525" cy="73425"/>
            </a:xfrm>
            <a:custGeom>
              <a:rect b="b" l="l" r="r" t="t"/>
              <a:pathLst>
                <a:path extrusionOk="0" h="2937" w="461">
                  <a:moveTo>
                    <a:pt x="220" y="1"/>
                  </a:moveTo>
                  <a:cubicBezTo>
                    <a:pt x="136" y="176"/>
                    <a:pt x="63" y="391"/>
                    <a:pt x="0" y="633"/>
                  </a:cubicBezTo>
                  <a:lnTo>
                    <a:pt x="241" y="2936"/>
                  </a:lnTo>
                  <a:cubicBezTo>
                    <a:pt x="303" y="2695"/>
                    <a:pt x="375" y="2480"/>
                    <a:pt x="460" y="2304"/>
                  </a:cubicBezTo>
                  <a:lnTo>
                    <a:pt x="22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6"/>
            <p:cNvSpPr/>
            <p:nvPr/>
          </p:nvSpPr>
          <p:spPr>
            <a:xfrm>
              <a:off x="4152200" y="1863725"/>
              <a:ext cx="12275" cy="105800"/>
            </a:xfrm>
            <a:custGeom>
              <a:rect b="b" l="l" r="r" t="t"/>
              <a:pathLst>
                <a:path extrusionOk="0" h="4232" w="491">
                  <a:moveTo>
                    <a:pt x="250" y="1"/>
                  </a:moveTo>
                  <a:cubicBezTo>
                    <a:pt x="109" y="555"/>
                    <a:pt x="26" y="1252"/>
                    <a:pt x="1" y="1927"/>
                  </a:cubicBezTo>
                  <a:lnTo>
                    <a:pt x="241" y="4232"/>
                  </a:lnTo>
                  <a:cubicBezTo>
                    <a:pt x="266" y="3556"/>
                    <a:pt x="349" y="2860"/>
                    <a:pt x="491" y="2304"/>
                  </a:cubicBezTo>
                  <a:lnTo>
                    <a:pt x="25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6"/>
            <p:cNvSpPr/>
            <p:nvPr/>
          </p:nvSpPr>
          <p:spPr>
            <a:xfrm>
              <a:off x="4151750" y="1911900"/>
              <a:ext cx="7400" cy="92725"/>
            </a:xfrm>
            <a:custGeom>
              <a:rect b="b" l="l" r="r" t="t"/>
              <a:pathLst>
                <a:path extrusionOk="0" h="3709" w="296">
                  <a:moveTo>
                    <a:pt x="19" y="0"/>
                  </a:moveTo>
                  <a:cubicBezTo>
                    <a:pt x="1" y="501"/>
                    <a:pt x="13" y="991"/>
                    <a:pt x="56" y="1405"/>
                  </a:cubicBezTo>
                  <a:lnTo>
                    <a:pt x="296" y="3708"/>
                  </a:lnTo>
                  <a:lnTo>
                    <a:pt x="296" y="3708"/>
                  </a:lnTo>
                  <a:cubicBezTo>
                    <a:pt x="253" y="3294"/>
                    <a:pt x="241" y="2804"/>
                    <a:pt x="259" y="2305"/>
                  </a:cubicBezTo>
                  <a:lnTo>
                    <a:pt x="19" y="0"/>
                  </a:lnTo>
                  <a:close/>
                  <a:moveTo>
                    <a:pt x="296" y="3708"/>
                  </a:moveTo>
                  <a:cubicBezTo>
                    <a:pt x="296" y="3709"/>
                    <a:pt x="296" y="3709"/>
                    <a:pt x="296" y="3709"/>
                  </a:cubicBezTo>
                  <a:lnTo>
                    <a:pt x="296" y="3708"/>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6"/>
            <p:cNvSpPr/>
            <p:nvPr/>
          </p:nvSpPr>
          <p:spPr>
            <a:xfrm>
              <a:off x="4382950" y="1859925"/>
              <a:ext cx="57700" cy="251025"/>
            </a:xfrm>
            <a:custGeom>
              <a:rect b="b" l="l" r="r" t="t"/>
              <a:pathLst>
                <a:path extrusionOk="0" h="10041" w="2308">
                  <a:moveTo>
                    <a:pt x="1981" y="0"/>
                  </a:moveTo>
                  <a:cubicBezTo>
                    <a:pt x="2068" y="832"/>
                    <a:pt x="2050" y="1694"/>
                    <a:pt x="1981" y="2535"/>
                  </a:cubicBezTo>
                  <a:cubicBezTo>
                    <a:pt x="1866" y="3974"/>
                    <a:pt x="1414" y="5008"/>
                    <a:pt x="577" y="6160"/>
                  </a:cubicBezTo>
                  <a:cubicBezTo>
                    <a:pt x="136" y="6768"/>
                    <a:pt x="1" y="7270"/>
                    <a:pt x="49" y="7737"/>
                  </a:cubicBezTo>
                  <a:lnTo>
                    <a:pt x="289" y="10041"/>
                  </a:lnTo>
                  <a:cubicBezTo>
                    <a:pt x="241" y="9574"/>
                    <a:pt x="377" y="9072"/>
                    <a:pt x="817" y="8464"/>
                  </a:cubicBezTo>
                  <a:cubicBezTo>
                    <a:pt x="1655" y="7312"/>
                    <a:pt x="2106" y="6278"/>
                    <a:pt x="2221" y="4840"/>
                  </a:cubicBezTo>
                  <a:cubicBezTo>
                    <a:pt x="2290" y="3998"/>
                    <a:pt x="2308" y="3137"/>
                    <a:pt x="2221" y="2304"/>
                  </a:cubicBezTo>
                  <a:lnTo>
                    <a:pt x="198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6"/>
            <p:cNvSpPr/>
            <p:nvPr/>
          </p:nvSpPr>
          <p:spPr>
            <a:xfrm>
              <a:off x="4432475" y="1859925"/>
              <a:ext cx="7775" cy="101450"/>
            </a:xfrm>
            <a:custGeom>
              <a:rect b="b" l="l" r="r" t="t"/>
              <a:pathLst>
                <a:path extrusionOk="0" h="4058" w="311">
                  <a:moveTo>
                    <a:pt x="0" y="0"/>
                  </a:moveTo>
                  <a:lnTo>
                    <a:pt x="0" y="2"/>
                  </a:lnTo>
                  <a:lnTo>
                    <a:pt x="0" y="2"/>
                  </a:lnTo>
                  <a:cubicBezTo>
                    <a:pt x="0" y="1"/>
                    <a:pt x="0" y="1"/>
                    <a:pt x="0" y="0"/>
                  </a:cubicBezTo>
                  <a:close/>
                  <a:moveTo>
                    <a:pt x="1" y="2"/>
                  </a:moveTo>
                  <a:cubicBezTo>
                    <a:pt x="60" y="577"/>
                    <a:pt x="70" y="1167"/>
                    <a:pt x="47" y="1754"/>
                  </a:cubicBezTo>
                  <a:lnTo>
                    <a:pt x="287" y="4057"/>
                  </a:lnTo>
                  <a:cubicBezTo>
                    <a:pt x="310" y="3470"/>
                    <a:pt x="301" y="2880"/>
                    <a:pt x="240" y="2304"/>
                  </a:cubicBezTo>
                  <a:lnTo>
                    <a:pt x="1" y="2"/>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6"/>
            <p:cNvSpPr/>
            <p:nvPr/>
          </p:nvSpPr>
          <p:spPr>
            <a:xfrm>
              <a:off x="4427625" y="1903750"/>
              <a:ext cx="12050" cy="107000"/>
            </a:xfrm>
            <a:custGeom>
              <a:rect b="b" l="l" r="r" t="t"/>
              <a:pathLst>
                <a:path extrusionOk="0" h="4280" w="482">
                  <a:moveTo>
                    <a:pt x="241" y="1"/>
                  </a:moveTo>
                  <a:cubicBezTo>
                    <a:pt x="232" y="261"/>
                    <a:pt x="216" y="523"/>
                    <a:pt x="194" y="782"/>
                  </a:cubicBezTo>
                  <a:cubicBezTo>
                    <a:pt x="164" y="1185"/>
                    <a:pt x="99" y="1584"/>
                    <a:pt x="1" y="1975"/>
                  </a:cubicBezTo>
                  <a:lnTo>
                    <a:pt x="241" y="4280"/>
                  </a:lnTo>
                  <a:cubicBezTo>
                    <a:pt x="340" y="3888"/>
                    <a:pt x="404" y="3490"/>
                    <a:pt x="434" y="3086"/>
                  </a:cubicBezTo>
                  <a:cubicBezTo>
                    <a:pt x="456" y="2827"/>
                    <a:pt x="472" y="2566"/>
                    <a:pt x="481" y="2304"/>
                  </a:cubicBezTo>
                  <a:lnTo>
                    <a:pt x="24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6"/>
            <p:cNvSpPr/>
            <p:nvPr/>
          </p:nvSpPr>
          <p:spPr>
            <a:xfrm>
              <a:off x="4417225" y="1953125"/>
              <a:ext cx="16450" cy="85975"/>
            </a:xfrm>
            <a:custGeom>
              <a:rect b="b" l="l" r="r" t="t"/>
              <a:pathLst>
                <a:path extrusionOk="0" h="3439" w="658">
                  <a:moveTo>
                    <a:pt x="417" y="0"/>
                  </a:moveTo>
                  <a:cubicBezTo>
                    <a:pt x="316" y="392"/>
                    <a:pt x="177" y="771"/>
                    <a:pt x="0" y="1135"/>
                  </a:cubicBezTo>
                  <a:lnTo>
                    <a:pt x="240" y="3439"/>
                  </a:lnTo>
                  <a:cubicBezTo>
                    <a:pt x="417" y="3076"/>
                    <a:pt x="556" y="2695"/>
                    <a:pt x="657" y="2305"/>
                  </a:cubicBezTo>
                  <a:lnTo>
                    <a:pt x="417"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6"/>
            <p:cNvSpPr/>
            <p:nvPr/>
          </p:nvSpPr>
          <p:spPr>
            <a:xfrm>
              <a:off x="4389350" y="1981500"/>
              <a:ext cx="33900" cy="103250"/>
            </a:xfrm>
            <a:custGeom>
              <a:rect b="b" l="l" r="r" t="t"/>
              <a:pathLst>
                <a:path extrusionOk="0" h="4130" w="1356">
                  <a:moveTo>
                    <a:pt x="1115" y="0"/>
                  </a:moveTo>
                  <a:cubicBezTo>
                    <a:pt x="905" y="435"/>
                    <a:pt x="642" y="858"/>
                    <a:pt x="322" y="1297"/>
                  </a:cubicBezTo>
                  <a:cubicBezTo>
                    <a:pt x="200" y="1463"/>
                    <a:pt x="92" y="1640"/>
                    <a:pt x="1" y="1825"/>
                  </a:cubicBezTo>
                  <a:lnTo>
                    <a:pt x="241" y="4129"/>
                  </a:lnTo>
                  <a:cubicBezTo>
                    <a:pt x="332" y="3944"/>
                    <a:pt x="439" y="3768"/>
                    <a:pt x="563" y="3601"/>
                  </a:cubicBezTo>
                  <a:cubicBezTo>
                    <a:pt x="882" y="3161"/>
                    <a:pt x="1145" y="2740"/>
                    <a:pt x="1355" y="2304"/>
                  </a:cubicBezTo>
                  <a:lnTo>
                    <a:pt x="111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6"/>
            <p:cNvSpPr/>
            <p:nvPr/>
          </p:nvSpPr>
          <p:spPr>
            <a:xfrm>
              <a:off x="4385350" y="2027100"/>
              <a:ext cx="10000" cy="68275"/>
            </a:xfrm>
            <a:custGeom>
              <a:rect b="b" l="l" r="r" t="t"/>
              <a:pathLst>
                <a:path extrusionOk="0" h="2731" w="400">
                  <a:moveTo>
                    <a:pt x="159" y="1"/>
                  </a:moveTo>
                  <a:cubicBezTo>
                    <a:pt x="93" y="136"/>
                    <a:pt x="39" y="279"/>
                    <a:pt x="1" y="426"/>
                  </a:cubicBezTo>
                  <a:lnTo>
                    <a:pt x="241" y="2731"/>
                  </a:lnTo>
                  <a:cubicBezTo>
                    <a:pt x="279" y="2584"/>
                    <a:pt x="333" y="2441"/>
                    <a:pt x="400" y="2305"/>
                  </a:cubicBezTo>
                  <a:lnTo>
                    <a:pt x="16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6"/>
            <p:cNvSpPr/>
            <p:nvPr/>
          </p:nvSpPr>
          <p:spPr>
            <a:xfrm>
              <a:off x="4383975" y="2037725"/>
              <a:ext cx="7450" cy="67250"/>
            </a:xfrm>
            <a:custGeom>
              <a:rect b="b" l="l" r="r" t="t"/>
              <a:pathLst>
                <a:path extrusionOk="0" h="2690" w="298">
                  <a:moveTo>
                    <a:pt x="57" y="1"/>
                  </a:moveTo>
                  <a:cubicBezTo>
                    <a:pt x="23" y="127"/>
                    <a:pt x="5" y="255"/>
                    <a:pt x="1" y="385"/>
                  </a:cubicBezTo>
                  <a:lnTo>
                    <a:pt x="241" y="2690"/>
                  </a:lnTo>
                  <a:cubicBezTo>
                    <a:pt x="246" y="2560"/>
                    <a:pt x="264" y="2430"/>
                    <a:pt x="297" y="2306"/>
                  </a:cubicBezTo>
                  <a:lnTo>
                    <a:pt x="57"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6"/>
            <p:cNvSpPr/>
            <p:nvPr/>
          </p:nvSpPr>
          <p:spPr>
            <a:xfrm>
              <a:off x="4383875" y="2047350"/>
              <a:ext cx="6300" cy="63600"/>
            </a:xfrm>
            <a:custGeom>
              <a:rect b="b" l="l" r="r" t="t"/>
              <a:pathLst>
                <a:path extrusionOk="0" h="2544" w="252">
                  <a:moveTo>
                    <a:pt x="5" y="0"/>
                  </a:moveTo>
                  <a:lnTo>
                    <a:pt x="5" y="0"/>
                  </a:lnTo>
                  <a:cubicBezTo>
                    <a:pt x="1" y="81"/>
                    <a:pt x="3" y="160"/>
                    <a:pt x="12" y="239"/>
                  </a:cubicBezTo>
                  <a:lnTo>
                    <a:pt x="251" y="2538"/>
                  </a:lnTo>
                  <a:lnTo>
                    <a:pt x="251" y="2538"/>
                  </a:lnTo>
                  <a:cubicBezTo>
                    <a:pt x="243" y="2461"/>
                    <a:pt x="241" y="2382"/>
                    <a:pt x="245" y="2305"/>
                  </a:cubicBezTo>
                  <a:lnTo>
                    <a:pt x="5" y="0"/>
                  </a:lnTo>
                  <a:close/>
                  <a:moveTo>
                    <a:pt x="251" y="2538"/>
                  </a:moveTo>
                  <a:lnTo>
                    <a:pt x="251" y="2538"/>
                  </a:lnTo>
                  <a:cubicBezTo>
                    <a:pt x="252" y="2540"/>
                    <a:pt x="252" y="2542"/>
                    <a:pt x="252" y="2544"/>
                  </a:cubicBezTo>
                  <a:lnTo>
                    <a:pt x="251" y="2538"/>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6"/>
            <p:cNvSpPr/>
            <p:nvPr/>
          </p:nvSpPr>
          <p:spPr>
            <a:xfrm>
              <a:off x="4162750" y="2074325"/>
              <a:ext cx="279825" cy="224025"/>
            </a:xfrm>
            <a:custGeom>
              <a:rect b="b" l="l" r="r" t="t"/>
              <a:pathLst>
                <a:path extrusionOk="0" h="8961" w="11193">
                  <a:moveTo>
                    <a:pt x="299" y="4594"/>
                  </a:moveTo>
                  <a:cubicBezTo>
                    <a:pt x="300" y="4602"/>
                    <a:pt x="301" y="4611"/>
                    <a:pt x="302" y="4619"/>
                  </a:cubicBezTo>
                  <a:lnTo>
                    <a:pt x="299" y="4594"/>
                  </a:lnTo>
                  <a:close/>
                  <a:moveTo>
                    <a:pt x="929" y="1"/>
                  </a:moveTo>
                  <a:cubicBezTo>
                    <a:pt x="929" y="1"/>
                    <a:pt x="929" y="1"/>
                    <a:pt x="929" y="1"/>
                  </a:cubicBezTo>
                  <a:cubicBezTo>
                    <a:pt x="672" y="1"/>
                    <a:pt x="422" y="219"/>
                    <a:pt x="197" y="762"/>
                  </a:cubicBezTo>
                  <a:cubicBezTo>
                    <a:pt x="0" y="1240"/>
                    <a:pt x="5" y="1770"/>
                    <a:pt x="61" y="2315"/>
                  </a:cubicBezTo>
                  <a:lnTo>
                    <a:pt x="299" y="4594"/>
                  </a:lnTo>
                  <a:lnTo>
                    <a:pt x="299" y="4594"/>
                  </a:lnTo>
                  <a:cubicBezTo>
                    <a:pt x="244" y="4057"/>
                    <a:pt x="242" y="3537"/>
                    <a:pt x="437" y="3067"/>
                  </a:cubicBezTo>
                  <a:cubicBezTo>
                    <a:pt x="663" y="2524"/>
                    <a:pt x="912" y="2304"/>
                    <a:pt x="1169" y="2304"/>
                  </a:cubicBezTo>
                  <a:cubicBezTo>
                    <a:pt x="1169" y="2304"/>
                    <a:pt x="1169" y="2304"/>
                    <a:pt x="1169" y="2304"/>
                  </a:cubicBezTo>
                  <a:cubicBezTo>
                    <a:pt x="2110" y="2304"/>
                    <a:pt x="3157" y="5227"/>
                    <a:pt x="3547" y="5828"/>
                  </a:cubicBezTo>
                  <a:cubicBezTo>
                    <a:pt x="4507" y="7306"/>
                    <a:pt x="6231" y="8961"/>
                    <a:pt x="8104" y="8961"/>
                  </a:cubicBezTo>
                  <a:cubicBezTo>
                    <a:pt x="8106" y="8961"/>
                    <a:pt x="8107" y="8961"/>
                    <a:pt x="8108" y="8961"/>
                  </a:cubicBezTo>
                  <a:cubicBezTo>
                    <a:pt x="8519" y="8960"/>
                    <a:pt x="8925" y="8879"/>
                    <a:pt x="9305" y="8723"/>
                  </a:cubicBezTo>
                  <a:cubicBezTo>
                    <a:pt x="10730" y="8142"/>
                    <a:pt x="11193" y="7049"/>
                    <a:pt x="11072" y="5879"/>
                  </a:cubicBezTo>
                  <a:lnTo>
                    <a:pt x="10831" y="3575"/>
                  </a:lnTo>
                  <a:lnTo>
                    <a:pt x="10831" y="3575"/>
                  </a:lnTo>
                  <a:cubicBezTo>
                    <a:pt x="10953" y="4745"/>
                    <a:pt x="10490" y="5838"/>
                    <a:pt x="9065" y="6419"/>
                  </a:cubicBezTo>
                  <a:cubicBezTo>
                    <a:pt x="8685" y="6575"/>
                    <a:pt x="8279" y="6656"/>
                    <a:pt x="7868" y="6656"/>
                  </a:cubicBezTo>
                  <a:cubicBezTo>
                    <a:pt x="7867" y="6656"/>
                    <a:pt x="7866" y="6656"/>
                    <a:pt x="7864" y="6656"/>
                  </a:cubicBezTo>
                  <a:cubicBezTo>
                    <a:pt x="5992" y="6656"/>
                    <a:pt x="4267" y="5001"/>
                    <a:pt x="3307" y="3525"/>
                  </a:cubicBezTo>
                  <a:cubicBezTo>
                    <a:pt x="2916" y="2922"/>
                    <a:pt x="1869" y="1"/>
                    <a:pt x="929"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6"/>
            <p:cNvSpPr/>
            <p:nvPr/>
          </p:nvSpPr>
          <p:spPr>
            <a:xfrm>
              <a:off x="4433525" y="2163700"/>
              <a:ext cx="6575" cy="69200"/>
            </a:xfrm>
            <a:custGeom>
              <a:rect b="b" l="l" r="r" t="t"/>
              <a:pathLst>
                <a:path extrusionOk="0" h="2768" w="263">
                  <a:moveTo>
                    <a:pt x="0" y="0"/>
                  </a:moveTo>
                  <a:lnTo>
                    <a:pt x="3" y="30"/>
                  </a:lnTo>
                  <a:lnTo>
                    <a:pt x="3" y="30"/>
                  </a:lnTo>
                  <a:cubicBezTo>
                    <a:pt x="2" y="20"/>
                    <a:pt x="1" y="10"/>
                    <a:pt x="0" y="0"/>
                  </a:cubicBezTo>
                  <a:close/>
                  <a:moveTo>
                    <a:pt x="3" y="30"/>
                  </a:moveTo>
                  <a:cubicBezTo>
                    <a:pt x="18" y="174"/>
                    <a:pt x="22" y="319"/>
                    <a:pt x="17" y="464"/>
                  </a:cubicBezTo>
                  <a:lnTo>
                    <a:pt x="257" y="2767"/>
                  </a:lnTo>
                  <a:cubicBezTo>
                    <a:pt x="262" y="2612"/>
                    <a:pt x="257" y="2458"/>
                    <a:pt x="241" y="2304"/>
                  </a:cubicBezTo>
                  <a:lnTo>
                    <a:pt x="3" y="3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6"/>
            <p:cNvSpPr/>
            <p:nvPr/>
          </p:nvSpPr>
          <p:spPr>
            <a:xfrm>
              <a:off x="4431875" y="2175275"/>
              <a:ext cx="8100" cy="72325"/>
            </a:xfrm>
            <a:custGeom>
              <a:rect b="b" l="l" r="r" t="t"/>
              <a:pathLst>
                <a:path extrusionOk="0" h="2893" w="324">
                  <a:moveTo>
                    <a:pt x="83" y="1"/>
                  </a:moveTo>
                  <a:cubicBezTo>
                    <a:pt x="76" y="199"/>
                    <a:pt x="48" y="396"/>
                    <a:pt x="0" y="588"/>
                  </a:cubicBezTo>
                  <a:lnTo>
                    <a:pt x="240" y="2893"/>
                  </a:lnTo>
                  <a:cubicBezTo>
                    <a:pt x="289" y="2700"/>
                    <a:pt x="316" y="2503"/>
                    <a:pt x="323" y="2304"/>
                  </a:cubicBezTo>
                  <a:lnTo>
                    <a:pt x="8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6"/>
            <p:cNvSpPr/>
            <p:nvPr/>
          </p:nvSpPr>
          <p:spPr>
            <a:xfrm>
              <a:off x="4427725" y="2189975"/>
              <a:ext cx="10175" cy="69025"/>
            </a:xfrm>
            <a:custGeom>
              <a:rect b="b" l="l" r="r" t="t"/>
              <a:pathLst>
                <a:path extrusionOk="0" h="2761" w="407">
                  <a:moveTo>
                    <a:pt x="166" y="0"/>
                  </a:moveTo>
                  <a:cubicBezTo>
                    <a:pt x="127" y="157"/>
                    <a:pt x="71" y="310"/>
                    <a:pt x="1" y="455"/>
                  </a:cubicBezTo>
                  <a:lnTo>
                    <a:pt x="241" y="2760"/>
                  </a:lnTo>
                  <a:cubicBezTo>
                    <a:pt x="312" y="2614"/>
                    <a:pt x="367" y="2461"/>
                    <a:pt x="406" y="2305"/>
                  </a:cubicBezTo>
                  <a:lnTo>
                    <a:pt x="16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6"/>
            <p:cNvSpPr/>
            <p:nvPr/>
          </p:nvSpPr>
          <p:spPr>
            <a:xfrm>
              <a:off x="4420875" y="2201350"/>
              <a:ext cx="12875" cy="68550"/>
            </a:xfrm>
            <a:custGeom>
              <a:rect b="b" l="l" r="r" t="t"/>
              <a:pathLst>
                <a:path extrusionOk="0" h="2742" w="515">
                  <a:moveTo>
                    <a:pt x="275" y="0"/>
                  </a:moveTo>
                  <a:cubicBezTo>
                    <a:pt x="199" y="155"/>
                    <a:pt x="108" y="302"/>
                    <a:pt x="1" y="436"/>
                  </a:cubicBezTo>
                  <a:lnTo>
                    <a:pt x="241" y="2741"/>
                  </a:lnTo>
                  <a:cubicBezTo>
                    <a:pt x="348" y="2605"/>
                    <a:pt x="439" y="2460"/>
                    <a:pt x="515" y="2305"/>
                  </a:cubicBezTo>
                  <a:lnTo>
                    <a:pt x="27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6"/>
            <p:cNvSpPr/>
            <p:nvPr/>
          </p:nvSpPr>
          <p:spPr>
            <a:xfrm>
              <a:off x="4174500" y="2074325"/>
              <a:ext cx="252400" cy="224025"/>
            </a:xfrm>
            <a:custGeom>
              <a:rect b="b" l="l" r="r" t="t"/>
              <a:pathLst>
                <a:path extrusionOk="0" h="8961" w="10096">
                  <a:moveTo>
                    <a:pt x="9856" y="5517"/>
                  </a:moveTo>
                  <a:lnTo>
                    <a:pt x="9856" y="5519"/>
                  </a:lnTo>
                  <a:lnTo>
                    <a:pt x="9856" y="5519"/>
                  </a:lnTo>
                  <a:cubicBezTo>
                    <a:pt x="9856" y="5518"/>
                    <a:pt x="9857" y="5518"/>
                    <a:pt x="9857" y="5517"/>
                  </a:cubicBezTo>
                  <a:close/>
                  <a:moveTo>
                    <a:pt x="460" y="1"/>
                  </a:moveTo>
                  <a:cubicBezTo>
                    <a:pt x="460" y="1"/>
                    <a:pt x="460" y="1"/>
                    <a:pt x="460" y="1"/>
                  </a:cubicBezTo>
                  <a:cubicBezTo>
                    <a:pt x="302" y="1"/>
                    <a:pt x="149" y="82"/>
                    <a:pt x="1" y="269"/>
                  </a:cubicBezTo>
                  <a:lnTo>
                    <a:pt x="241" y="2573"/>
                  </a:lnTo>
                  <a:cubicBezTo>
                    <a:pt x="389" y="2386"/>
                    <a:pt x="543" y="2304"/>
                    <a:pt x="700" y="2304"/>
                  </a:cubicBezTo>
                  <a:cubicBezTo>
                    <a:pt x="700" y="2304"/>
                    <a:pt x="700" y="2304"/>
                    <a:pt x="701" y="2304"/>
                  </a:cubicBezTo>
                  <a:cubicBezTo>
                    <a:pt x="1641" y="2304"/>
                    <a:pt x="2688" y="5226"/>
                    <a:pt x="3078" y="5828"/>
                  </a:cubicBezTo>
                  <a:cubicBezTo>
                    <a:pt x="4037" y="7306"/>
                    <a:pt x="5764" y="8961"/>
                    <a:pt x="7638" y="8961"/>
                  </a:cubicBezTo>
                  <a:cubicBezTo>
                    <a:pt x="7638" y="8961"/>
                    <a:pt x="7639" y="8961"/>
                    <a:pt x="7640" y="8961"/>
                  </a:cubicBezTo>
                  <a:cubicBezTo>
                    <a:pt x="8049" y="8960"/>
                    <a:pt x="8455" y="8879"/>
                    <a:pt x="8835" y="8723"/>
                  </a:cubicBezTo>
                  <a:cubicBezTo>
                    <a:pt x="9397" y="8494"/>
                    <a:pt x="9811" y="8184"/>
                    <a:pt x="10096" y="7822"/>
                  </a:cubicBezTo>
                  <a:lnTo>
                    <a:pt x="9856" y="5519"/>
                  </a:lnTo>
                  <a:lnTo>
                    <a:pt x="9856" y="5519"/>
                  </a:lnTo>
                  <a:cubicBezTo>
                    <a:pt x="9570" y="5881"/>
                    <a:pt x="9157" y="6189"/>
                    <a:pt x="8595" y="6418"/>
                  </a:cubicBezTo>
                  <a:cubicBezTo>
                    <a:pt x="8215" y="6574"/>
                    <a:pt x="7809" y="6656"/>
                    <a:pt x="7399" y="6656"/>
                  </a:cubicBezTo>
                  <a:cubicBezTo>
                    <a:pt x="7398" y="6656"/>
                    <a:pt x="7397" y="6656"/>
                    <a:pt x="7395" y="6656"/>
                  </a:cubicBezTo>
                  <a:cubicBezTo>
                    <a:pt x="5522" y="6656"/>
                    <a:pt x="3798" y="5001"/>
                    <a:pt x="2838" y="3524"/>
                  </a:cubicBezTo>
                  <a:cubicBezTo>
                    <a:pt x="2446" y="2922"/>
                    <a:pt x="1401" y="1"/>
                    <a:pt x="460"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6"/>
            <p:cNvSpPr/>
            <p:nvPr/>
          </p:nvSpPr>
          <p:spPr>
            <a:xfrm>
              <a:off x="4169425" y="2081050"/>
              <a:ext cx="11125" cy="66000"/>
            </a:xfrm>
            <a:custGeom>
              <a:rect b="b" l="l" r="r" t="t"/>
              <a:pathLst>
                <a:path extrusionOk="0" h="2640" w="445">
                  <a:moveTo>
                    <a:pt x="204" y="1"/>
                  </a:moveTo>
                  <a:cubicBezTo>
                    <a:pt x="123" y="104"/>
                    <a:pt x="56" y="216"/>
                    <a:pt x="1" y="335"/>
                  </a:cubicBezTo>
                  <a:lnTo>
                    <a:pt x="241" y="2640"/>
                  </a:lnTo>
                  <a:cubicBezTo>
                    <a:pt x="296" y="2521"/>
                    <a:pt x="364" y="2409"/>
                    <a:pt x="444" y="2304"/>
                  </a:cubicBezTo>
                  <a:lnTo>
                    <a:pt x="20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6"/>
            <p:cNvSpPr/>
            <p:nvPr/>
          </p:nvSpPr>
          <p:spPr>
            <a:xfrm>
              <a:off x="4165375" y="2089400"/>
              <a:ext cx="10100" cy="68450"/>
            </a:xfrm>
            <a:custGeom>
              <a:rect b="b" l="l" r="r" t="t"/>
              <a:pathLst>
                <a:path extrusionOk="0" h="2738" w="404">
                  <a:moveTo>
                    <a:pt x="163" y="1"/>
                  </a:moveTo>
                  <a:cubicBezTo>
                    <a:pt x="139" y="50"/>
                    <a:pt x="115" y="103"/>
                    <a:pt x="92" y="159"/>
                  </a:cubicBezTo>
                  <a:cubicBezTo>
                    <a:pt x="55" y="248"/>
                    <a:pt x="25" y="341"/>
                    <a:pt x="1" y="434"/>
                  </a:cubicBezTo>
                  <a:lnTo>
                    <a:pt x="241" y="2738"/>
                  </a:lnTo>
                  <a:cubicBezTo>
                    <a:pt x="265" y="2644"/>
                    <a:pt x="295" y="2553"/>
                    <a:pt x="332" y="2464"/>
                  </a:cubicBezTo>
                  <a:cubicBezTo>
                    <a:pt x="355" y="2408"/>
                    <a:pt x="379" y="2355"/>
                    <a:pt x="403" y="2306"/>
                  </a:cubicBezTo>
                  <a:lnTo>
                    <a:pt x="16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6"/>
            <p:cNvSpPr/>
            <p:nvPr/>
          </p:nvSpPr>
          <p:spPr>
            <a:xfrm>
              <a:off x="4163450" y="2100250"/>
              <a:ext cx="7975" cy="71725"/>
            </a:xfrm>
            <a:custGeom>
              <a:rect b="b" l="l" r="r" t="t"/>
              <a:pathLst>
                <a:path extrusionOk="0" h="2869" w="319">
                  <a:moveTo>
                    <a:pt x="78" y="0"/>
                  </a:moveTo>
                  <a:cubicBezTo>
                    <a:pt x="32" y="185"/>
                    <a:pt x="6" y="374"/>
                    <a:pt x="1" y="565"/>
                  </a:cubicBezTo>
                  <a:lnTo>
                    <a:pt x="241" y="2868"/>
                  </a:lnTo>
                  <a:cubicBezTo>
                    <a:pt x="246" y="2679"/>
                    <a:pt x="272" y="2489"/>
                    <a:pt x="318" y="2304"/>
                  </a:cubicBezTo>
                  <a:lnTo>
                    <a:pt x="7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6"/>
            <p:cNvSpPr/>
            <p:nvPr/>
          </p:nvSpPr>
          <p:spPr>
            <a:xfrm>
              <a:off x="4163300" y="2114350"/>
              <a:ext cx="7000" cy="75450"/>
            </a:xfrm>
            <a:custGeom>
              <a:rect b="b" l="l" r="r" t="t"/>
              <a:pathLst>
                <a:path extrusionOk="0" h="3018" w="280">
                  <a:moveTo>
                    <a:pt x="7" y="1"/>
                  </a:moveTo>
                  <a:lnTo>
                    <a:pt x="7" y="1"/>
                  </a:lnTo>
                  <a:cubicBezTo>
                    <a:pt x="1" y="239"/>
                    <a:pt x="12" y="478"/>
                    <a:pt x="39" y="714"/>
                  </a:cubicBezTo>
                  <a:lnTo>
                    <a:pt x="279" y="3014"/>
                  </a:lnTo>
                  <a:lnTo>
                    <a:pt x="279" y="3014"/>
                  </a:lnTo>
                  <a:cubicBezTo>
                    <a:pt x="254" y="2774"/>
                    <a:pt x="239" y="2536"/>
                    <a:pt x="247" y="2304"/>
                  </a:cubicBezTo>
                  <a:lnTo>
                    <a:pt x="7" y="1"/>
                  </a:lnTo>
                  <a:close/>
                  <a:moveTo>
                    <a:pt x="279" y="3014"/>
                  </a:moveTo>
                  <a:cubicBezTo>
                    <a:pt x="279" y="3015"/>
                    <a:pt x="279" y="3017"/>
                    <a:pt x="280" y="3018"/>
                  </a:cubicBezTo>
                  <a:lnTo>
                    <a:pt x="279" y="301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6"/>
            <p:cNvSpPr/>
            <p:nvPr/>
          </p:nvSpPr>
          <p:spPr>
            <a:xfrm>
              <a:off x="4001200" y="2159800"/>
              <a:ext cx="174025" cy="145950"/>
            </a:xfrm>
            <a:custGeom>
              <a:rect b="b" l="l" r="r" t="t"/>
              <a:pathLst>
                <a:path extrusionOk="0" h="5838" w="6961">
                  <a:moveTo>
                    <a:pt x="6660" y="0"/>
                  </a:moveTo>
                  <a:lnTo>
                    <a:pt x="6662" y="14"/>
                  </a:lnTo>
                  <a:lnTo>
                    <a:pt x="6662" y="14"/>
                  </a:lnTo>
                  <a:cubicBezTo>
                    <a:pt x="6661" y="9"/>
                    <a:pt x="6661" y="5"/>
                    <a:pt x="6660" y="0"/>
                  </a:cubicBezTo>
                  <a:close/>
                  <a:moveTo>
                    <a:pt x="6662" y="14"/>
                  </a:moveTo>
                  <a:cubicBezTo>
                    <a:pt x="6709" y="467"/>
                    <a:pt x="6719" y="913"/>
                    <a:pt x="6610" y="1334"/>
                  </a:cubicBezTo>
                  <a:cubicBezTo>
                    <a:pt x="6229" y="2803"/>
                    <a:pt x="4925" y="3531"/>
                    <a:pt x="3563" y="3532"/>
                  </a:cubicBezTo>
                  <a:cubicBezTo>
                    <a:pt x="3561" y="3532"/>
                    <a:pt x="3559" y="3532"/>
                    <a:pt x="3557" y="3532"/>
                  </a:cubicBezTo>
                  <a:cubicBezTo>
                    <a:pt x="2783" y="3532"/>
                    <a:pt x="1991" y="3298"/>
                    <a:pt x="1341" y="2832"/>
                  </a:cubicBezTo>
                  <a:cubicBezTo>
                    <a:pt x="404" y="2163"/>
                    <a:pt x="111" y="1145"/>
                    <a:pt x="0" y="86"/>
                  </a:cubicBezTo>
                  <a:lnTo>
                    <a:pt x="0" y="86"/>
                  </a:lnTo>
                  <a:lnTo>
                    <a:pt x="241" y="2389"/>
                  </a:lnTo>
                  <a:cubicBezTo>
                    <a:pt x="351" y="3448"/>
                    <a:pt x="644" y="4467"/>
                    <a:pt x="1581" y="5137"/>
                  </a:cubicBezTo>
                  <a:cubicBezTo>
                    <a:pt x="2233" y="5602"/>
                    <a:pt x="3024" y="5837"/>
                    <a:pt x="3797" y="5837"/>
                  </a:cubicBezTo>
                  <a:cubicBezTo>
                    <a:pt x="3799" y="5837"/>
                    <a:pt x="3801" y="5837"/>
                    <a:pt x="3803" y="5837"/>
                  </a:cubicBezTo>
                  <a:cubicBezTo>
                    <a:pt x="5165" y="5836"/>
                    <a:pt x="6469" y="5108"/>
                    <a:pt x="6850" y="3638"/>
                  </a:cubicBezTo>
                  <a:cubicBezTo>
                    <a:pt x="6961" y="3214"/>
                    <a:pt x="6949" y="2762"/>
                    <a:pt x="6900" y="2305"/>
                  </a:cubicBezTo>
                  <a:lnTo>
                    <a:pt x="6662" y="1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6"/>
            <p:cNvSpPr/>
            <p:nvPr/>
          </p:nvSpPr>
          <p:spPr>
            <a:xfrm>
              <a:off x="4167700" y="2159800"/>
              <a:ext cx="7050" cy="76125"/>
            </a:xfrm>
            <a:custGeom>
              <a:rect b="b" l="l" r="r" t="t"/>
              <a:pathLst>
                <a:path extrusionOk="0" h="3045" w="282">
                  <a:moveTo>
                    <a:pt x="0" y="0"/>
                  </a:moveTo>
                  <a:lnTo>
                    <a:pt x="3" y="24"/>
                  </a:lnTo>
                  <a:lnTo>
                    <a:pt x="3" y="24"/>
                  </a:lnTo>
                  <a:cubicBezTo>
                    <a:pt x="2" y="16"/>
                    <a:pt x="1" y="8"/>
                    <a:pt x="0" y="0"/>
                  </a:cubicBezTo>
                  <a:close/>
                  <a:moveTo>
                    <a:pt x="3" y="24"/>
                  </a:moveTo>
                  <a:cubicBezTo>
                    <a:pt x="28" y="266"/>
                    <a:pt x="41" y="505"/>
                    <a:pt x="33" y="740"/>
                  </a:cubicBezTo>
                  <a:lnTo>
                    <a:pt x="273" y="3045"/>
                  </a:lnTo>
                  <a:cubicBezTo>
                    <a:pt x="281" y="2802"/>
                    <a:pt x="267" y="2553"/>
                    <a:pt x="240" y="2305"/>
                  </a:cubicBezTo>
                  <a:lnTo>
                    <a:pt x="3" y="2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6"/>
            <p:cNvSpPr/>
            <p:nvPr/>
          </p:nvSpPr>
          <p:spPr>
            <a:xfrm>
              <a:off x="4166500" y="2178275"/>
              <a:ext cx="8075" cy="72400"/>
            </a:xfrm>
            <a:custGeom>
              <a:rect b="b" l="l" r="r" t="t"/>
              <a:pathLst>
                <a:path extrusionOk="0" h="2896" w="323">
                  <a:moveTo>
                    <a:pt x="82" y="1"/>
                  </a:moveTo>
                  <a:cubicBezTo>
                    <a:pt x="76" y="200"/>
                    <a:pt x="48" y="398"/>
                    <a:pt x="0" y="592"/>
                  </a:cubicBezTo>
                  <a:lnTo>
                    <a:pt x="240" y="2895"/>
                  </a:lnTo>
                  <a:cubicBezTo>
                    <a:pt x="288" y="2702"/>
                    <a:pt x="316" y="2505"/>
                    <a:pt x="322" y="2306"/>
                  </a:cubicBezTo>
                  <a:lnTo>
                    <a:pt x="8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6"/>
            <p:cNvSpPr/>
            <p:nvPr/>
          </p:nvSpPr>
          <p:spPr>
            <a:xfrm>
              <a:off x="4161400" y="2193050"/>
              <a:ext cx="11100" cy="71525"/>
            </a:xfrm>
            <a:custGeom>
              <a:rect b="b" l="l" r="r" t="t"/>
              <a:pathLst>
                <a:path extrusionOk="0" h="2861" w="444">
                  <a:moveTo>
                    <a:pt x="203" y="1"/>
                  </a:moveTo>
                  <a:lnTo>
                    <a:pt x="202" y="4"/>
                  </a:lnTo>
                  <a:cubicBezTo>
                    <a:pt x="153" y="194"/>
                    <a:pt x="85" y="379"/>
                    <a:pt x="0" y="556"/>
                  </a:cubicBezTo>
                  <a:lnTo>
                    <a:pt x="240" y="2861"/>
                  </a:lnTo>
                  <a:cubicBezTo>
                    <a:pt x="326" y="2683"/>
                    <a:pt x="393" y="2499"/>
                    <a:pt x="442" y="2308"/>
                  </a:cubicBezTo>
                  <a:lnTo>
                    <a:pt x="443" y="2304"/>
                  </a:lnTo>
                  <a:lnTo>
                    <a:pt x="20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6"/>
            <p:cNvSpPr/>
            <p:nvPr/>
          </p:nvSpPr>
          <p:spPr>
            <a:xfrm>
              <a:off x="4153375" y="2206925"/>
              <a:ext cx="14050" cy="70475"/>
            </a:xfrm>
            <a:custGeom>
              <a:rect b="b" l="l" r="r" t="t"/>
              <a:pathLst>
                <a:path extrusionOk="0" h="2819" w="562">
                  <a:moveTo>
                    <a:pt x="321" y="1"/>
                  </a:moveTo>
                  <a:cubicBezTo>
                    <a:pt x="233" y="183"/>
                    <a:pt x="125" y="355"/>
                    <a:pt x="0" y="514"/>
                  </a:cubicBezTo>
                  <a:lnTo>
                    <a:pt x="241" y="2818"/>
                  </a:lnTo>
                  <a:cubicBezTo>
                    <a:pt x="366" y="2659"/>
                    <a:pt x="474" y="2487"/>
                    <a:pt x="561" y="2306"/>
                  </a:cubicBezTo>
                  <a:lnTo>
                    <a:pt x="32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6"/>
            <p:cNvSpPr/>
            <p:nvPr/>
          </p:nvSpPr>
          <p:spPr>
            <a:xfrm>
              <a:off x="4001200" y="2161925"/>
              <a:ext cx="158225" cy="143825"/>
            </a:xfrm>
            <a:custGeom>
              <a:rect b="b" l="l" r="r" t="t"/>
              <a:pathLst>
                <a:path extrusionOk="0" h="5753" w="6329">
                  <a:moveTo>
                    <a:pt x="0" y="1"/>
                  </a:moveTo>
                  <a:lnTo>
                    <a:pt x="241" y="2304"/>
                  </a:lnTo>
                  <a:cubicBezTo>
                    <a:pt x="351" y="3363"/>
                    <a:pt x="643" y="4382"/>
                    <a:pt x="1581" y="5052"/>
                  </a:cubicBezTo>
                  <a:cubicBezTo>
                    <a:pt x="2232" y="5517"/>
                    <a:pt x="3023" y="5752"/>
                    <a:pt x="3797" y="5752"/>
                  </a:cubicBezTo>
                  <a:cubicBezTo>
                    <a:pt x="3799" y="5752"/>
                    <a:pt x="3801" y="5752"/>
                    <a:pt x="3803" y="5752"/>
                  </a:cubicBezTo>
                  <a:cubicBezTo>
                    <a:pt x="4781" y="5751"/>
                    <a:pt x="5731" y="5375"/>
                    <a:pt x="6329" y="4618"/>
                  </a:cubicBezTo>
                  <a:lnTo>
                    <a:pt x="6089" y="2314"/>
                  </a:lnTo>
                  <a:cubicBezTo>
                    <a:pt x="5490" y="3070"/>
                    <a:pt x="4540" y="3446"/>
                    <a:pt x="3563" y="3447"/>
                  </a:cubicBezTo>
                  <a:cubicBezTo>
                    <a:pt x="3561" y="3447"/>
                    <a:pt x="3559" y="3447"/>
                    <a:pt x="3557" y="3447"/>
                  </a:cubicBezTo>
                  <a:cubicBezTo>
                    <a:pt x="2783" y="3447"/>
                    <a:pt x="1991" y="3213"/>
                    <a:pt x="1341" y="2747"/>
                  </a:cubicBezTo>
                  <a:cubicBezTo>
                    <a:pt x="403" y="2078"/>
                    <a:pt x="111" y="1060"/>
                    <a:pt x="0"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6"/>
            <p:cNvSpPr/>
            <p:nvPr/>
          </p:nvSpPr>
          <p:spPr>
            <a:xfrm>
              <a:off x="3981525" y="1707775"/>
              <a:ext cx="464800" cy="540350"/>
            </a:xfrm>
            <a:custGeom>
              <a:rect b="b" l="l" r="r" t="t"/>
              <a:pathLst>
                <a:path extrusionOk="0" h="21614" w="18592">
                  <a:moveTo>
                    <a:pt x="8431" y="4973"/>
                  </a:moveTo>
                  <a:cubicBezTo>
                    <a:pt x="8433" y="4973"/>
                    <a:pt x="8436" y="4973"/>
                    <a:pt x="8438" y="4973"/>
                  </a:cubicBezTo>
                  <a:cubicBezTo>
                    <a:pt x="8439" y="4973"/>
                    <a:pt x="8440" y="4973"/>
                    <a:pt x="8441" y="4973"/>
                  </a:cubicBezTo>
                  <a:cubicBezTo>
                    <a:pt x="9299" y="4973"/>
                    <a:pt x="10163" y="5589"/>
                    <a:pt x="10658" y="6227"/>
                  </a:cubicBezTo>
                  <a:cubicBezTo>
                    <a:pt x="11516" y="7331"/>
                    <a:pt x="11563" y="8810"/>
                    <a:pt x="10623" y="9887"/>
                  </a:cubicBezTo>
                  <a:cubicBezTo>
                    <a:pt x="10114" y="10472"/>
                    <a:pt x="9113" y="11180"/>
                    <a:pt x="8238" y="11181"/>
                  </a:cubicBezTo>
                  <a:cubicBezTo>
                    <a:pt x="7816" y="11181"/>
                    <a:pt x="7423" y="11016"/>
                    <a:pt x="7129" y="10595"/>
                  </a:cubicBezTo>
                  <a:cubicBezTo>
                    <a:pt x="6596" y="9836"/>
                    <a:pt x="6739" y="5661"/>
                    <a:pt x="7650" y="5170"/>
                  </a:cubicBezTo>
                  <a:cubicBezTo>
                    <a:pt x="7890" y="5041"/>
                    <a:pt x="8158" y="4973"/>
                    <a:pt x="8431" y="4973"/>
                  </a:cubicBezTo>
                  <a:close/>
                  <a:moveTo>
                    <a:pt x="8414" y="0"/>
                  </a:moveTo>
                  <a:cubicBezTo>
                    <a:pt x="8407" y="0"/>
                    <a:pt x="8399" y="0"/>
                    <a:pt x="8391" y="0"/>
                  </a:cubicBezTo>
                  <a:cubicBezTo>
                    <a:pt x="7429" y="4"/>
                    <a:pt x="6467" y="58"/>
                    <a:pt x="5511" y="165"/>
                  </a:cubicBezTo>
                  <a:cubicBezTo>
                    <a:pt x="4166" y="315"/>
                    <a:pt x="2143" y="382"/>
                    <a:pt x="1121" y="1398"/>
                  </a:cubicBezTo>
                  <a:cubicBezTo>
                    <a:pt x="1" y="2513"/>
                    <a:pt x="556" y="10472"/>
                    <a:pt x="607" y="12390"/>
                  </a:cubicBezTo>
                  <a:cubicBezTo>
                    <a:pt x="650" y="14092"/>
                    <a:pt x="652" y="15803"/>
                    <a:pt x="738" y="17506"/>
                  </a:cubicBezTo>
                  <a:cubicBezTo>
                    <a:pt x="804" y="18788"/>
                    <a:pt x="996" y="20105"/>
                    <a:pt x="2128" y="20913"/>
                  </a:cubicBezTo>
                  <a:cubicBezTo>
                    <a:pt x="2778" y="21379"/>
                    <a:pt x="3570" y="21613"/>
                    <a:pt x="4344" y="21613"/>
                  </a:cubicBezTo>
                  <a:cubicBezTo>
                    <a:pt x="4346" y="21613"/>
                    <a:pt x="4348" y="21613"/>
                    <a:pt x="4350" y="21613"/>
                  </a:cubicBezTo>
                  <a:cubicBezTo>
                    <a:pt x="5711" y="21612"/>
                    <a:pt x="7015" y="20884"/>
                    <a:pt x="7397" y="19415"/>
                  </a:cubicBezTo>
                  <a:cubicBezTo>
                    <a:pt x="7727" y="18139"/>
                    <a:pt x="6950" y="16618"/>
                    <a:pt x="7445" y="15424"/>
                  </a:cubicBezTo>
                  <a:cubicBezTo>
                    <a:pt x="7671" y="14881"/>
                    <a:pt x="7921" y="14663"/>
                    <a:pt x="8178" y="14663"/>
                  </a:cubicBezTo>
                  <a:cubicBezTo>
                    <a:pt x="8178" y="14663"/>
                    <a:pt x="8178" y="14663"/>
                    <a:pt x="8178" y="14663"/>
                  </a:cubicBezTo>
                  <a:cubicBezTo>
                    <a:pt x="9118" y="14663"/>
                    <a:pt x="10165" y="17584"/>
                    <a:pt x="10556" y="18187"/>
                  </a:cubicBezTo>
                  <a:cubicBezTo>
                    <a:pt x="11516" y="19663"/>
                    <a:pt x="13240" y="21318"/>
                    <a:pt x="15113" y="21318"/>
                  </a:cubicBezTo>
                  <a:cubicBezTo>
                    <a:pt x="15115" y="21318"/>
                    <a:pt x="15116" y="21318"/>
                    <a:pt x="15117" y="21318"/>
                  </a:cubicBezTo>
                  <a:cubicBezTo>
                    <a:pt x="15528" y="21318"/>
                    <a:pt x="15934" y="21237"/>
                    <a:pt x="16312" y="21081"/>
                  </a:cubicBezTo>
                  <a:cubicBezTo>
                    <a:pt x="18592" y="20150"/>
                    <a:pt x="18412" y="17916"/>
                    <a:pt x="17314" y="16146"/>
                  </a:cubicBezTo>
                  <a:cubicBezTo>
                    <a:pt x="16440" y="14729"/>
                    <a:pt x="15466" y="13857"/>
                    <a:pt x="16634" y="12246"/>
                  </a:cubicBezTo>
                  <a:cubicBezTo>
                    <a:pt x="17471" y="11094"/>
                    <a:pt x="17923" y="10060"/>
                    <a:pt x="18038" y="8621"/>
                  </a:cubicBezTo>
                  <a:cubicBezTo>
                    <a:pt x="18250" y="5995"/>
                    <a:pt x="17978" y="3177"/>
                    <a:pt x="15546" y="1631"/>
                  </a:cubicBezTo>
                  <a:cubicBezTo>
                    <a:pt x="13594" y="393"/>
                    <a:pt x="10921" y="0"/>
                    <a:pt x="8414"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6"/>
            <p:cNvSpPr/>
            <p:nvPr/>
          </p:nvSpPr>
          <p:spPr>
            <a:xfrm>
              <a:off x="4012675" y="1733650"/>
              <a:ext cx="380750" cy="476050"/>
            </a:xfrm>
            <a:custGeom>
              <a:rect b="b" l="l" r="r" t="t"/>
              <a:pathLst>
                <a:path extrusionOk="0" h="19042" w="15230">
                  <a:moveTo>
                    <a:pt x="5838" y="1580"/>
                  </a:moveTo>
                  <a:cubicBezTo>
                    <a:pt x="6015" y="1580"/>
                    <a:pt x="6182" y="1582"/>
                    <a:pt x="6336" y="1586"/>
                  </a:cubicBezTo>
                  <a:cubicBezTo>
                    <a:pt x="8856" y="1646"/>
                    <a:pt x="11876" y="2582"/>
                    <a:pt x="13219" y="4901"/>
                  </a:cubicBezTo>
                  <a:cubicBezTo>
                    <a:pt x="13928" y="6124"/>
                    <a:pt x="13894" y="7476"/>
                    <a:pt x="13494" y="8800"/>
                  </a:cubicBezTo>
                  <a:cubicBezTo>
                    <a:pt x="13135" y="9984"/>
                    <a:pt x="12363" y="11062"/>
                    <a:pt x="12268" y="12325"/>
                  </a:cubicBezTo>
                  <a:cubicBezTo>
                    <a:pt x="12198" y="13241"/>
                    <a:pt x="12514" y="14045"/>
                    <a:pt x="12937" y="14835"/>
                  </a:cubicBezTo>
                  <a:cubicBezTo>
                    <a:pt x="13158" y="15248"/>
                    <a:pt x="14263" y="16588"/>
                    <a:pt x="13456" y="17038"/>
                  </a:cubicBezTo>
                  <a:cubicBezTo>
                    <a:pt x="13386" y="17076"/>
                    <a:pt x="13309" y="17094"/>
                    <a:pt x="13226" y="17094"/>
                  </a:cubicBezTo>
                  <a:cubicBezTo>
                    <a:pt x="12599" y="17094"/>
                    <a:pt x="11645" y="16105"/>
                    <a:pt x="11378" y="15801"/>
                  </a:cubicBezTo>
                  <a:cubicBezTo>
                    <a:pt x="10069" y="14310"/>
                    <a:pt x="9245" y="12215"/>
                    <a:pt x="7022" y="11935"/>
                  </a:cubicBezTo>
                  <a:cubicBezTo>
                    <a:pt x="6888" y="11919"/>
                    <a:pt x="6758" y="11911"/>
                    <a:pt x="6632" y="11911"/>
                  </a:cubicBezTo>
                  <a:cubicBezTo>
                    <a:pt x="5137" y="11911"/>
                    <a:pt x="4226" y="13060"/>
                    <a:pt x="3979" y="14524"/>
                  </a:cubicBezTo>
                  <a:cubicBezTo>
                    <a:pt x="3876" y="15133"/>
                    <a:pt x="3919" y="15750"/>
                    <a:pt x="3850" y="16361"/>
                  </a:cubicBezTo>
                  <a:cubicBezTo>
                    <a:pt x="3937" y="17173"/>
                    <a:pt x="3525" y="17601"/>
                    <a:pt x="2616" y="17644"/>
                  </a:cubicBezTo>
                  <a:cubicBezTo>
                    <a:pt x="2114" y="17141"/>
                    <a:pt x="1873" y="16543"/>
                    <a:pt x="1893" y="15852"/>
                  </a:cubicBezTo>
                  <a:cubicBezTo>
                    <a:pt x="1773" y="14521"/>
                    <a:pt x="1799" y="13164"/>
                    <a:pt x="1748" y="11830"/>
                  </a:cubicBezTo>
                  <a:cubicBezTo>
                    <a:pt x="1686" y="10261"/>
                    <a:pt x="1629" y="8693"/>
                    <a:pt x="1542" y="7125"/>
                  </a:cubicBezTo>
                  <a:cubicBezTo>
                    <a:pt x="1533" y="6963"/>
                    <a:pt x="1521" y="6802"/>
                    <a:pt x="1508" y="6641"/>
                  </a:cubicBezTo>
                  <a:cubicBezTo>
                    <a:pt x="1654" y="5634"/>
                    <a:pt x="1437" y="4667"/>
                    <a:pt x="1532" y="3653"/>
                  </a:cubicBezTo>
                  <a:cubicBezTo>
                    <a:pt x="1705" y="1810"/>
                    <a:pt x="4196" y="1580"/>
                    <a:pt x="5838" y="1580"/>
                  </a:cubicBezTo>
                  <a:close/>
                  <a:moveTo>
                    <a:pt x="6058" y="0"/>
                  </a:moveTo>
                  <a:cubicBezTo>
                    <a:pt x="4859" y="0"/>
                    <a:pt x="3670" y="182"/>
                    <a:pt x="2591" y="561"/>
                  </a:cubicBezTo>
                  <a:cubicBezTo>
                    <a:pt x="1612" y="905"/>
                    <a:pt x="771" y="1432"/>
                    <a:pt x="417" y="2451"/>
                  </a:cubicBezTo>
                  <a:cubicBezTo>
                    <a:pt x="67" y="3461"/>
                    <a:pt x="320" y="4507"/>
                    <a:pt x="394" y="5548"/>
                  </a:cubicBezTo>
                  <a:cubicBezTo>
                    <a:pt x="369" y="6072"/>
                    <a:pt x="351" y="6598"/>
                    <a:pt x="358" y="7125"/>
                  </a:cubicBezTo>
                  <a:cubicBezTo>
                    <a:pt x="380" y="8694"/>
                    <a:pt x="431" y="10261"/>
                    <a:pt x="478" y="11830"/>
                  </a:cubicBezTo>
                  <a:cubicBezTo>
                    <a:pt x="535" y="13708"/>
                    <a:pt x="0" y="17157"/>
                    <a:pt x="1695" y="18517"/>
                  </a:cubicBezTo>
                  <a:cubicBezTo>
                    <a:pt x="2147" y="18881"/>
                    <a:pt x="2603" y="19041"/>
                    <a:pt x="3024" y="19041"/>
                  </a:cubicBezTo>
                  <a:cubicBezTo>
                    <a:pt x="3999" y="19041"/>
                    <a:pt x="4793" y="18183"/>
                    <a:pt x="4951" y="16994"/>
                  </a:cubicBezTo>
                  <a:cubicBezTo>
                    <a:pt x="5142" y="15570"/>
                    <a:pt x="4607" y="13336"/>
                    <a:pt x="6601" y="12972"/>
                  </a:cubicBezTo>
                  <a:cubicBezTo>
                    <a:pt x="6695" y="12955"/>
                    <a:pt x="6788" y="12947"/>
                    <a:pt x="6878" y="12947"/>
                  </a:cubicBezTo>
                  <a:cubicBezTo>
                    <a:pt x="8400" y="12947"/>
                    <a:pt x="9433" y="15266"/>
                    <a:pt x="10194" y="16269"/>
                  </a:cubicBezTo>
                  <a:cubicBezTo>
                    <a:pt x="10852" y="17139"/>
                    <a:pt x="12189" y="18379"/>
                    <a:pt x="13462" y="18379"/>
                  </a:cubicBezTo>
                  <a:cubicBezTo>
                    <a:pt x="13827" y="18379"/>
                    <a:pt x="14187" y="18277"/>
                    <a:pt x="14525" y="18035"/>
                  </a:cubicBezTo>
                  <a:cubicBezTo>
                    <a:pt x="15072" y="17642"/>
                    <a:pt x="15179" y="17015"/>
                    <a:pt x="15034" y="16390"/>
                  </a:cubicBezTo>
                  <a:cubicBezTo>
                    <a:pt x="14708" y="14998"/>
                    <a:pt x="13492" y="14051"/>
                    <a:pt x="13533" y="12554"/>
                  </a:cubicBezTo>
                  <a:cubicBezTo>
                    <a:pt x="13570" y="11191"/>
                    <a:pt x="14496" y="9974"/>
                    <a:pt x="14847" y="8665"/>
                  </a:cubicBezTo>
                  <a:cubicBezTo>
                    <a:pt x="15142" y="7562"/>
                    <a:pt x="15230" y="6407"/>
                    <a:pt x="14913" y="5300"/>
                  </a:cubicBezTo>
                  <a:cubicBezTo>
                    <a:pt x="14349" y="3336"/>
                    <a:pt x="12711" y="1868"/>
                    <a:pt x="10903" y="1031"/>
                  </a:cubicBezTo>
                  <a:cubicBezTo>
                    <a:pt x="9452" y="359"/>
                    <a:pt x="7744" y="0"/>
                    <a:pt x="605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6"/>
            <p:cNvSpPr/>
            <p:nvPr/>
          </p:nvSpPr>
          <p:spPr>
            <a:xfrm>
              <a:off x="4083100" y="2013900"/>
              <a:ext cx="30475" cy="36650"/>
            </a:xfrm>
            <a:custGeom>
              <a:rect b="b" l="l" r="r" t="t"/>
              <a:pathLst>
                <a:path extrusionOk="0" h="1466" w="1219">
                  <a:moveTo>
                    <a:pt x="632" y="1"/>
                  </a:moveTo>
                  <a:cubicBezTo>
                    <a:pt x="624" y="1"/>
                    <a:pt x="616" y="1"/>
                    <a:pt x="609" y="1"/>
                  </a:cubicBezTo>
                  <a:cubicBezTo>
                    <a:pt x="283" y="17"/>
                    <a:pt x="54" y="253"/>
                    <a:pt x="36" y="575"/>
                  </a:cubicBezTo>
                  <a:lnTo>
                    <a:pt x="18" y="874"/>
                  </a:lnTo>
                  <a:cubicBezTo>
                    <a:pt x="0" y="1176"/>
                    <a:pt x="291" y="1466"/>
                    <a:pt x="589" y="1466"/>
                  </a:cubicBezTo>
                  <a:cubicBezTo>
                    <a:pt x="595" y="1466"/>
                    <a:pt x="602" y="1466"/>
                    <a:pt x="609" y="1465"/>
                  </a:cubicBezTo>
                  <a:cubicBezTo>
                    <a:pt x="915" y="1451"/>
                    <a:pt x="1219" y="1205"/>
                    <a:pt x="1200" y="874"/>
                  </a:cubicBezTo>
                  <a:lnTo>
                    <a:pt x="1183" y="575"/>
                  </a:lnTo>
                  <a:cubicBezTo>
                    <a:pt x="1165" y="283"/>
                    <a:pt x="942" y="1"/>
                    <a:pt x="63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6"/>
            <p:cNvSpPr/>
            <p:nvPr/>
          </p:nvSpPr>
          <p:spPr>
            <a:xfrm>
              <a:off x="4074275" y="1961200"/>
              <a:ext cx="38125" cy="29575"/>
            </a:xfrm>
            <a:custGeom>
              <a:rect b="b" l="l" r="r" t="t"/>
              <a:pathLst>
                <a:path extrusionOk="0" h="1183" w="1525">
                  <a:moveTo>
                    <a:pt x="762" y="0"/>
                  </a:moveTo>
                  <a:cubicBezTo>
                    <a:pt x="2" y="0"/>
                    <a:pt x="1" y="1182"/>
                    <a:pt x="762" y="1182"/>
                  </a:cubicBezTo>
                  <a:cubicBezTo>
                    <a:pt x="1524" y="1182"/>
                    <a:pt x="1525" y="0"/>
                    <a:pt x="76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6"/>
            <p:cNvSpPr/>
            <p:nvPr/>
          </p:nvSpPr>
          <p:spPr>
            <a:xfrm>
              <a:off x="4076225" y="1897325"/>
              <a:ext cx="39225" cy="34400"/>
            </a:xfrm>
            <a:custGeom>
              <a:rect b="b" l="l" r="r" t="t"/>
              <a:pathLst>
                <a:path extrusionOk="0" h="1376" w="1569">
                  <a:moveTo>
                    <a:pt x="784" y="1"/>
                  </a:moveTo>
                  <a:cubicBezTo>
                    <a:pt x="386" y="1"/>
                    <a:pt x="1" y="424"/>
                    <a:pt x="152" y="829"/>
                  </a:cubicBezTo>
                  <a:lnTo>
                    <a:pt x="186" y="919"/>
                  </a:lnTo>
                  <a:cubicBezTo>
                    <a:pt x="277" y="1161"/>
                    <a:pt x="485" y="1375"/>
                    <a:pt x="759" y="1375"/>
                  </a:cubicBezTo>
                  <a:cubicBezTo>
                    <a:pt x="768" y="1375"/>
                    <a:pt x="776" y="1375"/>
                    <a:pt x="784" y="1375"/>
                  </a:cubicBezTo>
                  <a:cubicBezTo>
                    <a:pt x="1076" y="1363"/>
                    <a:pt x="1282" y="1187"/>
                    <a:pt x="1382" y="919"/>
                  </a:cubicBezTo>
                  <a:lnTo>
                    <a:pt x="1416" y="829"/>
                  </a:lnTo>
                  <a:cubicBezTo>
                    <a:pt x="1568" y="424"/>
                    <a:pt x="1180" y="1"/>
                    <a:pt x="78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6"/>
            <p:cNvSpPr/>
            <p:nvPr/>
          </p:nvSpPr>
          <p:spPr>
            <a:xfrm>
              <a:off x="4077700" y="1837425"/>
              <a:ext cx="36250" cy="28100"/>
            </a:xfrm>
            <a:custGeom>
              <a:rect b="b" l="l" r="r" t="t"/>
              <a:pathLst>
                <a:path extrusionOk="0" h="1124" w="1450">
                  <a:moveTo>
                    <a:pt x="725" y="0"/>
                  </a:moveTo>
                  <a:cubicBezTo>
                    <a:pt x="2" y="0"/>
                    <a:pt x="1" y="1123"/>
                    <a:pt x="725" y="1123"/>
                  </a:cubicBezTo>
                  <a:cubicBezTo>
                    <a:pt x="1449" y="1123"/>
                    <a:pt x="1449" y="0"/>
                    <a:pt x="72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6"/>
            <p:cNvSpPr/>
            <p:nvPr/>
          </p:nvSpPr>
          <p:spPr>
            <a:xfrm>
              <a:off x="4132825" y="1793125"/>
              <a:ext cx="38675" cy="35175"/>
            </a:xfrm>
            <a:custGeom>
              <a:rect b="b" l="l" r="r" t="t"/>
              <a:pathLst>
                <a:path extrusionOk="0" h="1407" w="1547">
                  <a:moveTo>
                    <a:pt x="733" y="0"/>
                  </a:moveTo>
                  <a:cubicBezTo>
                    <a:pt x="560" y="0"/>
                    <a:pt x="389" y="63"/>
                    <a:pt x="267" y="195"/>
                  </a:cubicBezTo>
                  <a:cubicBezTo>
                    <a:pt x="20" y="466"/>
                    <a:pt x="1" y="882"/>
                    <a:pt x="267" y="1150"/>
                  </a:cubicBezTo>
                  <a:cubicBezTo>
                    <a:pt x="288" y="1173"/>
                    <a:pt x="312" y="1195"/>
                    <a:pt x="336" y="1215"/>
                  </a:cubicBezTo>
                  <a:cubicBezTo>
                    <a:pt x="474" y="1336"/>
                    <a:pt x="658" y="1407"/>
                    <a:pt x="838" y="1407"/>
                  </a:cubicBezTo>
                  <a:cubicBezTo>
                    <a:pt x="1002" y="1407"/>
                    <a:pt x="1165" y="1348"/>
                    <a:pt x="1287" y="1215"/>
                  </a:cubicBezTo>
                  <a:cubicBezTo>
                    <a:pt x="1547" y="932"/>
                    <a:pt x="1536" y="546"/>
                    <a:pt x="1287" y="264"/>
                  </a:cubicBezTo>
                  <a:cubicBezTo>
                    <a:pt x="1267" y="239"/>
                    <a:pt x="1245" y="216"/>
                    <a:pt x="1222" y="195"/>
                  </a:cubicBezTo>
                  <a:cubicBezTo>
                    <a:pt x="1094" y="68"/>
                    <a:pt x="913" y="0"/>
                    <a:pt x="73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6"/>
            <p:cNvSpPr/>
            <p:nvPr/>
          </p:nvSpPr>
          <p:spPr>
            <a:xfrm>
              <a:off x="4219850" y="1802675"/>
              <a:ext cx="35875" cy="27800"/>
            </a:xfrm>
            <a:custGeom>
              <a:rect b="b" l="l" r="r" t="t"/>
              <a:pathLst>
                <a:path extrusionOk="0" h="1112" w="1435">
                  <a:moveTo>
                    <a:pt x="718" y="1"/>
                  </a:moveTo>
                  <a:cubicBezTo>
                    <a:pt x="2" y="1"/>
                    <a:pt x="1" y="1112"/>
                    <a:pt x="718" y="1112"/>
                  </a:cubicBezTo>
                  <a:cubicBezTo>
                    <a:pt x="1435" y="1112"/>
                    <a:pt x="1435" y="1"/>
                    <a:pt x="71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6"/>
            <p:cNvSpPr/>
            <p:nvPr/>
          </p:nvSpPr>
          <p:spPr>
            <a:xfrm>
              <a:off x="4287675" y="1852925"/>
              <a:ext cx="34700" cy="26950"/>
            </a:xfrm>
            <a:custGeom>
              <a:rect b="b" l="l" r="r" t="t"/>
              <a:pathLst>
                <a:path extrusionOk="0" h="1078" w="1388">
                  <a:moveTo>
                    <a:pt x="695" y="0"/>
                  </a:moveTo>
                  <a:cubicBezTo>
                    <a:pt x="2" y="0"/>
                    <a:pt x="1" y="1077"/>
                    <a:pt x="695" y="1077"/>
                  </a:cubicBezTo>
                  <a:cubicBezTo>
                    <a:pt x="1388" y="1077"/>
                    <a:pt x="1388" y="0"/>
                    <a:pt x="69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6"/>
            <p:cNvSpPr/>
            <p:nvPr/>
          </p:nvSpPr>
          <p:spPr>
            <a:xfrm>
              <a:off x="4286275" y="1920175"/>
              <a:ext cx="27575" cy="26925"/>
            </a:xfrm>
            <a:custGeom>
              <a:rect b="b" l="l" r="r" t="t"/>
              <a:pathLst>
                <a:path extrusionOk="0" h="1077" w="1103">
                  <a:moveTo>
                    <a:pt x="552" y="1"/>
                  </a:moveTo>
                  <a:cubicBezTo>
                    <a:pt x="269" y="1"/>
                    <a:pt x="0" y="248"/>
                    <a:pt x="12" y="539"/>
                  </a:cubicBezTo>
                  <a:cubicBezTo>
                    <a:pt x="26" y="829"/>
                    <a:pt x="249" y="1077"/>
                    <a:pt x="552" y="1077"/>
                  </a:cubicBezTo>
                  <a:cubicBezTo>
                    <a:pt x="833" y="1077"/>
                    <a:pt x="1103" y="829"/>
                    <a:pt x="1090" y="539"/>
                  </a:cubicBezTo>
                  <a:cubicBezTo>
                    <a:pt x="1076" y="248"/>
                    <a:pt x="853" y="1"/>
                    <a:pt x="55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6"/>
            <p:cNvSpPr/>
            <p:nvPr/>
          </p:nvSpPr>
          <p:spPr>
            <a:xfrm>
              <a:off x="4251675" y="1986525"/>
              <a:ext cx="37000" cy="28700"/>
            </a:xfrm>
            <a:custGeom>
              <a:rect b="b" l="l" r="r" t="t"/>
              <a:pathLst>
                <a:path extrusionOk="0" h="1148" w="1480">
                  <a:moveTo>
                    <a:pt x="739" y="1"/>
                  </a:moveTo>
                  <a:cubicBezTo>
                    <a:pt x="2" y="1"/>
                    <a:pt x="1" y="1148"/>
                    <a:pt x="739" y="1148"/>
                  </a:cubicBezTo>
                  <a:cubicBezTo>
                    <a:pt x="1479" y="1148"/>
                    <a:pt x="1479" y="1"/>
                    <a:pt x="73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6"/>
            <p:cNvSpPr/>
            <p:nvPr/>
          </p:nvSpPr>
          <p:spPr>
            <a:xfrm>
              <a:off x="4275200" y="2053650"/>
              <a:ext cx="34750" cy="33950"/>
            </a:xfrm>
            <a:custGeom>
              <a:rect b="b" l="l" r="r" t="t"/>
              <a:pathLst>
                <a:path extrusionOk="0" h="1358" w="1390">
                  <a:moveTo>
                    <a:pt x="696" y="0"/>
                  </a:moveTo>
                  <a:cubicBezTo>
                    <a:pt x="340" y="0"/>
                    <a:pt x="0" y="313"/>
                    <a:pt x="17" y="679"/>
                  </a:cubicBezTo>
                  <a:cubicBezTo>
                    <a:pt x="33" y="1045"/>
                    <a:pt x="315" y="1357"/>
                    <a:pt x="696" y="1357"/>
                  </a:cubicBezTo>
                  <a:cubicBezTo>
                    <a:pt x="1050" y="1357"/>
                    <a:pt x="1390" y="1045"/>
                    <a:pt x="1374" y="679"/>
                  </a:cubicBezTo>
                  <a:cubicBezTo>
                    <a:pt x="1357" y="313"/>
                    <a:pt x="1076" y="0"/>
                    <a:pt x="69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6"/>
            <p:cNvSpPr/>
            <p:nvPr/>
          </p:nvSpPr>
          <p:spPr>
            <a:xfrm>
              <a:off x="4069450" y="2077825"/>
              <a:ext cx="32850" cy="25450"/>
            </a:xfrm>
            <a:custGeom>
              <a:rect b="b" l="l" r="r" t="t"/>
              <a:pathLst>
                <a:path extrusionOk="0" h="1018" w="1314">
                  <a:moveTo>
                    <a:pt x="656" y="0"/>
                  </a:moveTo>
                  <a:cubicBezTo>
                    <a:pt x="2" y="0"/>
                    <a:pt x="0" y="1017"/>
                    <a:pt x="656" y="1017"/>
                  </a:cubicBezTo>
                  <a:cubicBezTo>
                    <a:pt x="1313" y="1017"/>
                    <a:pt x="1313" y="0"/>
                    <a:pt x="65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6"/>
            <p:cNvSpPr/>
            <p:nvPr/>
          </p:nvSpPr>
          <p:spPr>
            <a:xfrm>
              <a:off x="4012675" y="1724925"/>
              <a:ext cx="380750" cy="476025"/>
            </a:xfrm>
            <a:custGeom>
              <a:rect b="b" l="l" r="r" t="t"/>
              <a:pathLst>
                <a:path extrusionOk="0" h="19041" w="15230">
                  <a:moveTo>
                    <a:pt x="5836" y="1580"/>
                  </a:moveTo>
                  <a:cubicBezTo>
                    <a:pt x="6014" y="1580"/>
                    <a:pt x="6182" y="1583"/>
                    <a:pt x="6336" y="1587"/>
                  </a:cubicBezTo>
                  <a:cubicBezTo>
                    <a:pt x="8856" y="1647"/>
                    <a:pt x="11876" y="2581"/>
                    <a:pt x="13219" y="4900"/>
                  </a:cubicBezTo>
                  <a:cubicBezTo>
                    <a:pt x="13928" y="6124"/>
                    <a:pt x="13894" y="7477"/>
                    <a:pt x="13494" y="8800"/>
                  </a:cubicBezTo>
                  <a:cubicBezTo>
                    <a:pt x="13135" y="9984"/>
                    <a:pt x="12363" y="11063"/>
                    <a:pt x="12268" y="12325"/>
                  </a:cubicBezTo>
                  <a:cubicBezTo>
                    <a:pt x="12198" y="13241"/>
                    <a:pt x="12514" y="14045"/>
                    <a:pt x="12937" y="14836"/>
                  </a:cubicBezTo>
                  <a:cubicBezTo>
                    <a:pt x="13158" y="15249"/>
                    <a:pt x="14263" y="16589"/>
                    <a:pt x="13456" y="17038"/>
                  </a:cubicBezTo>
                  <a:cubicBezTo>
                    <a:pt x="13387" y="17077"/>
                    <a:pt x="13309" y="17094"/>
                    <a:pt x="13226" y="17094"/>
                  </a:cubicBezTo>
                  <a:cubicBezTo>
                    <a:pt x="12599" y="17094"/>
                    <a:pt x="11645" y="16106"/>
                    <a:pt x="11378" y="15801"/>
                  </a:cubicBezTo>
                  <a:cubicBezTo>
                    <a:pt x="10069" y="14311"/>
                    <a:pt x="9245" y="12216"/>
                    <a:pt x="7022" y="11936"/>
                  </a:cubicBezTo>
                  <a:cubicBezTo>
                    <a:pt x="6887" y="11919"/>
                    <a:pt x="6757" y="11911"/>
                    <a:pt x="6630" y="11911"/>
                  </a:cubicBezTo>
                  <a:cubicBezTo>
                    <a:pt x="5136" y="11911"/>
                    <a:pt x="4226" y="13062"/>
                    <a:pt x="3979" y="14524"/>
                  </a:cubicBezTo>
                  <a:cubicBezTo>
                    <a:pt x="3876" y="15133"/>
                    <a:pt x="3919" y="15751"/>
                    <a:pt x="3850" y="16362"/>
                  </a:cubicBezTo>
                  <a:cubicBezTo>
                    <a:pt x="3937" y="17174"/>
                    <a:pt x="3525" y="17602"/>
                    <a:pt x="2616" y="17644"/>
                  </a:cubicBezTo>
                  <a:cubicBezTo>
                    <a:pt x="2114" y="17140"/>
                    <a:pt x="1873" y="16543"/>
                    <a:pt x="1893" y="15852"/>
                  </a:cubicBezTo>
                  <a:cubicBezTo>
                    <a:pt x="1773" y="14522"/>
                    <a:pt x="1799" y="13165"/>
                    <a:pt x="1748" y="11830"/>
                  </a:cubicBezTo>
                  <a:cubicBezTo>
                    <a:pt x="1686" y="10262"/>
                    <a:pt x="1629" y="8693"/>
                    <a:pt x="1542" y="7126"/>
                  </a:cubicBezTo>
                  <a:cubicBezTo>
                    <a:pt x="1533" y="6964"/>
                    <a:pt x="1521" y="6803"/>
                    <a:pt x="1508" y="6642"/>
                  </a:cubicBezTo>
                  <a:cubicBezTo>
                    <a:pt x="1654" y="5634"/>
                    <a:pt x="1437" y="4667"/>
                    <a:pt x="1532" y="3652"/>
                  </a:cubicBezTo>
                  <a:cubicBezTo>
                    <a:pt x="1705" y="1810"/>
                    <a:pt x="4194" y="1580"/>
                    <a:pt x="5836" y="1580"/>
                  </a:cubicBezTo>
                  <a:close/>
                  <a:moveTo>
                    <a:pt x="6056" y="1"/>
                  </a:moveTo>
                  <a:cubicBezTo>
                    <a:pt x="4858" y="1"/>
                    <a:pt x="3669" y="182"/>
                    <a:pt x="2591" y="561"/>
                  </a:cubicBezTo>
                  <a:cubicBezTo>
                    <a:pt x="1612" y="906"/>
                    <a:pt x="771" y="1432"/>
                    <a:pt x="417" y="2450"/>
                  </a:cubicBezTo>
                  <a:cubicBezTo>
                    <a:pt x="67" y="3461"/>
                    <a:pt x="320" y="4508"/>
                    <a:pt x="394" y="5548"/>
                  </a:cubicBezTo>
                  <a:cubicBezTo>
                    <a:pt x="369" y="6073"/>
                    <a:pt x="351" y="6597"/>
                    <a:pt x="358" y="7126"/>
                  </a:cubicBezTo>
                  <a:cubicBezTo>
                    <a:pt x="380" y="8695"/>
                    <a:pt x="431" y="10262"/>
                    <a:pt x="478" y="11830"/>
                  </a:cubicBezTo>
                  <a:cubicBezTo>
                    <a:pt x="535" y="13709"/>
                    <a:pt x="0" y="17157"/>
                    <a:pt x="1695" y="18517"/>
                  </a:cubicBezTo>
                  <a:cubicBezTo>
                    <a:pt x="2147" y="18880"/>
                    <a:pt x="2603" y="19041"/>
                    <a:pt x="3024" y="19041"/>
                  </a:cubicBezTo>
                  <a:cubicBezTo>
                    <a:pt x="3999" y="19041"/>
                    <a:pt x="4793" y="18183"/>
                    <a:pt x="4951" y="16995"/>
                  </a:cubicBezTo>
                  <a:cubicBezTo>
                    <a:pt x="5142" y="15571"/>
                    <a:pt x="4607" y="13335"/>
                    <a:pt x="6601" y="12972"/>
                  </a:cubicBezTo>
                  <a:cubicBezTo>
                    <a:pt x="6695" y="12954"/>
                    <a:pt x="6787" y="12946"/>
                    <a:pt x="6877" y="12946"/>
                  </a:cubicBezTo>
                  <a:cubicBezTo>
                    <a:pt x="8399" y="12946"/>
                    <a:pt x="9433" y="15266"/>
                    <a:pt x="10194" y="16270"/>
                  </a:cubicBezTo>
                  <a:cubicBezTo>
                    <a:pt x="10853" y="17139"/>
                    <a:pt x="12189" y="18380"/>
                    <a:pt x="13462" y="18380"/>
                  </a:cubicBezTo>
                  <a:cubicBezTo>
                    <a:pt x="13827" y="18380"/>
                    <a:pt x="14187" y="18277"/>
                    <a:pt x="14525" y="18035"/>
                  </a:cubicBezTo>
                  <a:cubicBezTo>
                    <a:pt x="15072" y="17642"/>
                    <a:pt x="15179" y="17015"/>
                    <a:pt x="15034" y="16391"/>
                  </a:cubicBezTo>
                  <a:cubicBezTo>
                    <a:pt x="14708" y="14999"/>
                    <a:pt x="13492" y="14050"/>
                    <a:pt x="13533" y="12555"/>
                  </a:cubicBezTo>
                  <a:cubicBezTo>
                    <a:pt x="13570" y="11192"/>
                    <a:pt x="14496" y="9975"/>
                    <a:pt x="14847" y="8664"/>
                  </a:cubicBezTo>
                  <a:cubicBezTo>
                    <a:pt x="15142" y="7563"/>
                    <a:pt x="15230" y="6408"/>
                    <a:pt x="14913" y="5299"/>
                  </a:cubicBezTo>
                  <a:cubicBezTo>
                    <a:pt x="14349" y="3335"/>
                    <a:pt x="12711" y="1869"/>
                    <a:pt x="10903" y="1032"/>
                  </a:cubicBezTo>
                  <a:cubicBezTo>
                    <a:pt x="9451" y="360"/>
                    <a:pt x="7743" y="1"/>
                    <a:pt x="605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6"/>
            <p:cNvSpPr/>
            <p:nvPr/>
          </p:nvSpPr>
          <p:spPr>
            <a:xfrm>
              <a:off x="4083100" y="2005200"/>
              <a:ext cx="30475" cy="36625"/>
            </a:xfrm>
            <a:custGeom>
              <a:rect b="b" l="l" r="r" t="t"/>
              <a:pathLst>
                <a:path extrusionOk="0" h="1465" w="1219">
                  <a:moveTo>
                    <a:pt x="632" y="0"/>
                  </a:moveTo>
                  <a:cubicBezTo>
                    <a:pt x="624" y="0"/>
                    <a:pt x="616" y="1"/>
                    <a:pt x="609" y="1"/>
                  </a:cubicBezTo>
                  <a:cubicBezTo>
                    <a:pt x="283" y="17"/>
                    <a:pt x="54" y="253"/>
                    <a:pt x="36" y="575"/>
                  </a:cubicBezTo>
                  <a:lnTo>
                    <a:pt x="18" y="873"/>
                  </a:lnTo>
                  <a:cubicBezTo>
                    <a:pt x="0" y="1176"/>
                    <a:pt x="289" y="1464"/>
                    <a:pt x="587" y="1464"/>
                  </a:cubicBezTo>
                  <a:cubicBezTo>
                    <a:pt x="594" y="1464"/>
                    <a:pt x="601" y="1464"/>
                    <a:pt x="609" y="1464"/>
                  </a:cubicBezTo>
                  <a:cubicBezTo>
                    <a:pt x="915" y="1451"/>
                    <a:pt x="1219" y="1203"/>
                    <a:pt x="1200" y="873"/>
                  </a:cubicBezTo>
                  <a:lnTo>
                    <a:pt x="1183" y="575"/>
                  </a:lnTo>
                  <a:cubicBezTo>
                    <a:pt x="1165" y="283"/>
                    <a:pt x="942" y="0"/>
                    <a:pt x="63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6"/>
            <p:cNvSpPr/>
            <p:nvPr/>
          </p:nvSpPr>
          <p:spPr>
            <a:xfrm>
              <a:off x="4074275" y="1952475"/>
              <a:ext cx="38125" cy="29575"/>
            </a:xfrm>
            <a:custGeom>
              <a:rect b="b" l="l" r="r" t="t"/>
              <a:pathLst>
                <a:path extrusionOk="0" h="1183" w="1525">
                  <a:moveTo>
                    <a:pt x="762" y="1"/>
                  </a:moveTo>
                  <a:cubicBezTo>
                    <a:pt x="2" y="1"/>
                    <a:pt x="1" y="1183"/>
                    <a:pt x="762" y="1183"/>
                  </a:cubicBezTo>
                  <a:cubicBezTo>
                    <a:pt x="1524" y="1183"/>
                    <a:pt x="1525" y="1"/>
                    <a:pt x="76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6"/>
            <p:cNvSpPr/>
            <p:nvPr/>
          </p:nvSpPr>
          <p:spPr>
            <a:xfrm>
              <a:off x="4076225" y="1888600"/>
              <a:ext cx="39225" cy="34400"/>
            </a:xfrm>
            <a:custGeom>
              <a:rect b="b" l="l" r="r" t="t"/>
              <a:pathLst>
                <a:path extrusionOk="0" h="1376" w="1569">
                  <a:moveTo>
                    <a:pt x="784" y="0"/>
                  </a:moveTo>
                  <a:cubicBezTo>
                    <a:pt x="386" y="0"/>
                    <a:pt x="1" y="425"/>
                    <a:pt x="152" y="830"/>
                  </a:cubicBezTo>
                  <a:lnTo>
                    <a:pt x="186" y="920"/>
                  </a:lnTo>
                  <a:cubicBezTo>
                    <a:pt x="277" y="1162"/>
                    <a:pt x="485" y="1376"/>
                    <a:pt x="759" y="1376"/>
                  </a:cubicBezTo>
                  <a:cubicBezTo>
                    <a:pt x="768" y="1376"/>
                    <a:pt x="776" y="1376"/>
                    <a:pt x="784" y="1375"/>
                  </a:cubicBezTo>
                  <a:cubicBezTo>
                    <a:pt x="1076" y="1362"/>
                    <a:pt x="1282" y="1188"/>
                    <a:pt x="1382" y="920"/>
                  </a:cubicBezTo>
                  <a:lnTo>
                    <a:pt x="1416" y="830"/>
                  </a:lnTo>
                  <a:cubicBezTo>
                    <a:pt x="1568" y="424"/>
                    <a:pt x="1180" y="0"/>
                    <a:pt x="78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6"/>
            <p:cNvSpPr/>
            <p:nvPr/>
          </p:nvSpPr>
          <p:spPr>
            <a:xfrm>
              <a:off x="4077700" y="1828675"/>
              <a:ext cx="36250" cy="28100"/>
            </a:xfrm>
            <a:custGeom>
              <a:rect b="b" l="l" r="r" t="t"/>
              <a:pathLst>
                <a:path extrusionOk="0" h="1124" w="1450">
                  <a:moveTo>
                    <a:pt x="725" y="1"/>
                  </a:moveTo>
                  <a:cubicBezTo>
                    <a:pt x="2" y="1"/>
                    <a:pt x="1" y="1124"/>
                    <a:pt x="725" y="1124"/>
                  </a:cubicBezTo>
                  <a:cubicBezTo>
                    <a:pt x="1449" y="1124"/>
                    <a:pt x="1449" y="1"/>
                    <a:pt x="72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6"/>
            <p:cNvSpPr/>
            <p:nvPr/>
          </p:nvSpPr>
          <p:spPr>
            <a:xfrm>
              <a:off x="4132825" y="1784400"/>
              <a:ext cx="38675" cy="35200"/>
            </a:xfrm>
            <a:custGeom>
              <a:rect b="b" l="l" r="r" t="t"/>
              <a:pathLst>
                <a:path extrusionOk="0" h="1408" w="1547">
                  <a:moveTo>
                    <a:pt x="733" y="0"/>
                  </a:moveTo>
                  <a:cubicBezTo>
                    <a:pt x="560" y="0"/>
                    <a:pt x="389" y="63"/>
                    <a:pt x="267" y="195"/>
                  </a:cubicBezTo>
                  <a:cubicBezTo>
                    <a:pt x="20" y="465"/>
                    <a:pt x="1" y="882"/>
                    <a:pt x="267" y="1151"/>
                  </a:cubicBezTo>
                  <a:cubicBezTo>
                    <a:pt x="289" y="1174"/>
                    <a:pt x="312" y="1195"/>
                    <a:pt x="336" y="1215"/>
                  </a:cubicBezTo>
                  <a:cubicBezTo>
                    <a:pt x="474" y="1336"/>
                    <a:pt x="657" y="1407"/>
                    <a:pt x="838" y="1407"/>
                  </a:cubicBezTo>
                  <a:cubicBezTo>
                    <a:pt x="1002" y="1407"/>
                    <a:pt x="1165" y="1348"/>
                    <a:pt x="1287" y="1215"/>
                  </a:cubicBezTo>
                  <a:cubicBezTo>
                    <a:pt x="1547" y="932"/>
                    <a:pt x="1536" y="547"/>
                    <a:pt x="1287" y="263"/>
                  </a:cubicBezTo>
                  <a:cubicBezTo>
                    <a:pt x="1267" y="239"/>
                    <a:pt x="1246" y="216"/>
                    <a:pt x="1222" y="195"/>
                  </a:cubicBezTo>
                  <a:cubicBezTo>
                    <a:pt x="1094" y="68"/>
                    <a:pt x="913" y="0"/>
                    <a:pt x="73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6"/>
            <p:cNvSpPr/>
            <p:nvPr/>
          </p:nvSpPr>
          <p:spPr>
            <a:xfrm>
              <a:off x="4219850" y="1793950"/>
              <a:ext cx="35875" cy="27825"/>
            </a:xfrm>
            <a:custGeom>
              <a:rect b="b" l="l" r="r" t="t"/>
              <a:pathLst>
                <a:path extrusionOk="0" h="1113" w="1435">
                  <a:moveTo>
                    <a:pt x="718" y="0"/>
                  </a:moveTo>
                  <a:cubicBezTo>
                    <a:pt x="2" y="0"/>
                    <a:pt x="1" y="1112"/>
                    <a:pt x="718" y="1112"/>
                  </a:cubicBezTo>
                  <a:cubicBezTo>
                    <a:pt x="1435" y="1112"/>
                    <a:pt x="1435" y="0"/>
                    <a:pt x="71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6"/>
            <p:cNvSpPr/>
            <p:nvPr/>
          </p:nvSpPr>
          <p:spPr>
            <a:xfrm>
              <a:off x="4287675" y="1844200"/>
              <a:ext cx="34700" cy="26925"/>
            </a:xfrm>
            <a:custGeom>
              <a:rect b="b" l="l" r="r" t="t"/>
              <a:pathLst>
                <a:path extrusionOk="0" h="1077" w="1388">
                  <a:moveTo>
                    <a:pt x="695" y="1"/>
                  </a:moveTo>
                  <a:cubicBezTo>
                    <a:pt x="2" y="1"/>
                    <a:pt x="1" y="1077"/>
                    <a:pt x="695" y="1077"/>
                  </a:cubicBezTo>
                  <a:cubicBezTo>
                    <a:pt x="1388" y="1077"/>
                    <a:pt x="1388" y="1"/>
                    <a:pt x="69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6"/>
            <p:cNvSpPr/>
            <p:nvPr/>
          </p:nvSpPr>
          <p:spPr>
            <a:xfrm>
              <a:off x="4286275" y="1911450"/>
              <a:ext cx="27575" cy="26950"/>
            </a:xfrm>
            <a:custGeom>
              <a:rect b="b" l="l" r="r" t="t"/>
              <a:pathLst>
                <a:path extrusionOk="0" h="1078" w="1103">
                  <a:moveTo>
                    <a:pt x="552" y="0"/>
                  </a:moveTo>
                  <a:cubicBezTo>
                    <a:pt x="269" y="0"/>
                    <a:pt x="0" y="249"/>
                    <a:pt x="12" y="539"/>
                  </a:cubicBezTo>
                  <a:cubicBezTo>
                    <a:pt x="26" y="830"/>
                    <a:pt x="249" y="1077"/>
                    <a:pt x="552" y="1077"/>
                  </a:cubicBezTo>
                  <a:cubicBezTo>
                    <a:pt x="833" y="1077"/>
                    <a:pt x="1103" y="830"/>
                    <a:pt x="1090" y="539"/>
                  </a:cubicBezTo>
                  <a:cubicBezTo>
                    <a:pt x="1076" y="249"/>
                    <a:pt x="853" y="0"/>
                    <a:pt x="55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6"/>
            <p:cNvSpPr/>
            <p:nvPr/>
          </p:nvSpPr>
          <p:spPr>
            <a:xfrm>
              <a:off x="4251675" y="1977825"/>
              <a:ext cx="37000" cy="28700"/>
            </a:xfrm>
            <a:custGeom>
              <a:rect b="b" l="l" r="r" t="t"/>
              <a:pathLst>
                <a:path extrusionOk="0" h="1148" w="1480">
                  <a:moveTo>
                    <a:pt x="739" y="1"/>
                  </a:moveTo>
                  <a:cubicBezTo>
                    <a:pt x="2" y="1"/>
                    <a:pt x="1" y="1148"/>
                    <a:pt x="739" y="1148"/>
                  </a:cubicBezTo>
                  <a:cubicBezTo>
                    <a:pt x="1479" y="1148"/>
                    <a:pt x="1479" y="1"/>
                    <a:pt x="73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6"/>
            <p:cNvSpPr/>
            <p:nvPr/>
          </p:nvSpPr>
          <p:spPr>
            <a:xfrm>
              <a:off x="4275200" y="2044900"/>
              <a:ext cx="34750" cy="34000"/>
            </a:xfrm>
            <a:custGeom>
              <a:rect b="b" l="l" r="r" t="t"/>
              <a:pathLst>
                <a:path extrusionOk="0" h="1360" w="1390">
                  <a:moveTo>
                    <a:pt x="696" y="1"/>
                  </a:moveTo>
                  <a:cubicBezTo>
                    <a:pt x="340" y="1"/>
                    <a:pt x="0" y="313"/>
                    <a:pt x="17" y="681"/>
                  </a:cubicBezTo>
                  <a:cubicBezTo>
                    <a:pt x="33" y="1047"/>
                    <a:pt x="315" y="1359"/>
                    <a:pt x="696" y="1359"/>
                  </a:cubicBezTo>
                  <a:cubicBezTo>
                    <a:pt x="1050" y="1359"/>
                    <a:pt x="1390" y="1047"/>
                    <a:pt x="1374" y="681"/>
                  </a:cubicBezTo>
                  <a:cubicBezTo>
                    <a:pt x="1357" y="313"/>
                    <a:pt x="1076" y="1"/>
                    <a:pt x="69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6"/>
            <p:cNvSpPr/>
            <p:nvPr/>
          </p:nvSpPr>
          <p:spPr>
            <a:xfrm>
              <a:off x="4069450" y="2069075"/>
              <a:ext cx="32850" cy="25500"/>
            </a:xfrm>
            <a:custGeom>
              <a:rect b="b" l="l" r="r" t="t"/>
              <a:pathLst>
                <a:path extrusionOk="0" h="1020" w="1314">
                  <a:moveTo>
                    <a:pt x="656" y="1"/>
                  </a:moveTo>
                  <a:cubicBezTo>
                    <a:pt x="2" y="1"/>
                    <a:pt x="0" y="1019"/>
                    <a:pt x="656" y="1019"/>
                  </a:cubicBezTo>
                  <a:cubicBezTo>
                    <a:pt x="1313" y="1019"/>
                    <a:pt x="1313" y="1"/>
                    <a:pt x="65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6"/>
            <p:cNvSpPr/>
            <p:nvPr/>
          </p:nvSpPr>
          <p:spPr>
            <a:xfrm>
              <a:off x="4121975" y="1992725"/>
              <a:ext cx="19950" cy="15475"/>
            </a:xfrm>
            <a:custGeom>
              <a:rect b="b" l="l" r="r" t="t"/>
              <a:pathLst>
                <a:path extrusionOk="0" h="619" w="798">
                  <a:moveTo>
                    <a:pt x="399" y="0"/>
                  </a:moveTo>
                  <a:cubicBezTo>
                    <a:pt x="1" y="0"/>
                    <a:pt x="0" y="619"/>
                    <a:pt x="399" y="619"/>
                  </a:cubicBezTo>
                  <a:cubicBezTo>
                    <a:pt x="798" y="619"/>
                    <a:pt x="796" y="0"/>
                    <a:pt x="39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6"/>
            <p:cNvSpPr/>
            <p:nvPr/>
          </p:nvSpPr>
          <p:spPr>
            <a:xfrm>
              <a:off x="4221975" y="1998950"/>
              <a:ext cx="19150" cy="18750"/>
            </a:xfrm>
            <a:custGeom>
              <a:rect b="b" l="l" r="r" t="t"/>
              <a:pathLst>
                <a:path extrusionOk="0" h="750" w="766">
                  <a:moveTo>
                    <a:pt x="383" y="1"/>
                  </a:moveTo>
                  <a:cubicBezTo>
                    <a:pt x="250" y="1"/>
                    <a:pt x="117" y="76"/>
                    <a:pt x="79" y="226"/>
                  </a:cubicBezTo>
                  <a:lnTo>
                    <a:pt x="55" y="319"/>
                  </a:lnTo>
                  <a:cubicBezTo>
                    <a:pt x="1" y="533"/>
                    <a:pt x="161" y="749"/>
                    <a:pt x="384" y="749"/>
                  </a:cubicBezTo>
                  <a:cubicBezTo>
                    <a:pt x="607" y="749"/>
                    <a:pt x="766" y="533"/>
                    <a:pt x="712" y="319"/>
                  </a:cubicBezTo>
                  <a:lnTo>
                    <a:pt x="688" y="226"/>
                  </a:lnTo>
                  <a:cubicBezTo>
                    <a:pt x="649" y="76"/>
                    <a:pt x="516" y="1"/>
                    <a:pt x="38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6"/>
            <p:cNvSpPr/>
            <p:nvPr/>
          </p:nvSpPr>
          <p:spPr>
            <a:xfrm>
              <a:off x="4253000" y="1826550"/>
              <a:ext cx="20300" cy="16875"/>
            </a:xfrm>
            <a:custGeom>
              <a:rect b="b" l="l" r="r" t="t"/>
              <a:pathLst>
                <a:path extrusionOk="0" h="675" w="812">
                  <a:moveTo>
                    <a:pt x="389" y="0"/>
                  </a:moveTo>
                  <a:cubicBezTo>
                    <a:pt x="275" y="0"/>
                    <a:pt x="161" y="56"/>
                    <a:pt x="99" y="163"/>
                  </a:cubicBezTo>
                  <a:cubicBezTo>
                    <a:pt x="1" y="333"/>
                    <a:pt x="82" y="622"/>
                    <a:pt x="298" y="653"/>
                  </a:cubicBezTo>
                  <a:lnTo>
                    <a:pt x="408" y="670"/>
                  </a:lnTo>
                  <a:cubicBezTo>
                    <a:pt x="431" y="673"/>
                    <a:pt x="454" y="675"/>
                    <a:pt x="477" y="675"/>
                  </a:cubicBezTo>
                  <a:cubicBezTo>
                    <a:pt x="585" y="675"/>
                    <a:pt x="685" y="635"/>
                    <a:pt x="745" y="531"/>
                  </a:cubicBezTo>
                  <a:cubicBezTo>
                    <a:pt x="811" y="415"/>
                    <a:pt x="792" y="267"/>
                    <a:pt x="698" y="171"/>
                  </a:cubicBezTo>
                  <a:lnTo>
                    <a:pt x="624" y="95"/>
                  </a:lnTo>
                  <a:cubicBezTo>
                    <a:pt x="559" y="31"/>
                    <a:pt x="474" y="0"/>
                    <a:pt x="38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6"/>
            <p:cNvSpPr/>
            <p:nvPr/>
          </p:nvSpPr>
          <p:spPr>
            <a:xfrm>
              <a:off x="4319100" y="1889025"/>
              <a:ext cx="16700" cy="19900"/>
            </a:xfrm>
            <a:custGeom>
              <a:rect b="b" l="l" r="r" t="t"/>
              <a:pathLst>
                <a:path extrusionOk="0" h="796" w="668">
                  <a:moveTo>
                    <a:pt x="334" y="1"/>
                  </a:moveTo>
                  <a:cubicBezTo>
                    <a:pt x="167" y="1"/>
                    <a:pt x="0" y="108"/>
                    <a:pt x="0" y="323"/>
                  </a:cubicBezTo>
                  <a:lnTo>
                    <a:pt x="0" y="473"/>
                  </a:lnTo>
                  <a:cubicBezTo>
                    <a:pt x="0" y="688"/>
                    <a:pt x="167" y="795"/>
                    <a:pt x="334" y="795"/>
                  </a:cubicBezTo>
                  <a:cubicBezTo>
                    <a:pt x="501" y="795"/>
                    <a:pt x="668" y="688"/>
                    <a:pt x="668" y="473"/>
                  </a:cubicBezTo>
                  <a:lnTo>
                    <a:pt x="668" y="323"/>
                  </a:lnTo>
                  <a:cubicBezTo>
                    <a:pt x="668" y="108"/>
                    <a:pt x="501" y="1"/>
                    <a:pt x="33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6"/>
            <p:cNvSpPr/>
            <p:nvPr/>
          </p:nvSpPr>
          <p:spPr>
            <a:xfrm>
              <a:off x="4373400" y="1787200"/>
              <a:ext cx="20175" cy="15625"/>
            </a:xfrm>
            <a:custGeom>
              <a:rect b="b" l="l" r="r" t="t"/>
              <a:pathLst>
                <a:path extrusionOk="0" h="625" w="807">
                  <a:moveTo>
                    <a:pt x="403" y="0"/>
                  </a:moveTo>
                  <a:cubicBezTo>
                    <a:pt x="2" y="0"/>
                    <a:pt x="1" y="625"/>
                    <a:pt x="403" y="625"/>
                  </a:cubicBezTo>
                  <a:cubicBezTo>
                    <a:pt x="807" y="625"/>
                    <a:pt x="807" y="0"/>
                    <a:pt x="40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6"/>
            <p:cNvSpPr/>
            <p:nvPr/>
          </p:nvSpPr>
          <p:spPr>
            <a:xfrm>
              <a:off x="4381325" y="1970600"/>
              <a:ext cx="19250" cy="14950"/>
            </a:xfrm>
            <a:custGeom>
              <a:rect b="b" l="l" r="r" t="t"/>
              <a:pathLst>
                <a:path extrusionOk="0" h="598" w="770">
                  <a:moveTo>
                    <a:pt x="385" y="0"/>
                  </a:moveTo>
                  <a:cubicBezTo>
                    <a:pt x="1" y="0"/>
                    <a:pt x="1" y="597"/>
                    <a:pt x="385" y="597"/>
                  </a:cubicBezTo>
                  <a:cubicBezTo>
                    <a:pt x="770" y="597"/>
                    <a:pt x="770" y="0"/>
                    <a:pt x="38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6"/>
            <p:cNvSpPr/>
            <p:nvPr/>
          </p:nvSpPr>
          <p:spPr>
            <a:xfrm>
              <a:off x="4366175" y="2204750"/>
              <a:ext cx="21525" cy="18150"/>
            </a:xfrm>
            <a:custGeom>
              <a:rect b="b" l="l" r="r" t="t"/>
              <a:pathLst>
                <a:path extrusionOk="0" h="726" w="861">
                  <a:moveTo>
                    <a:pt x="404" y="0"/>
                  </a:moveTo>
                  <a:cubicBezTo>
                    <a:pt x="270" y="0"/>
                    <a:pt x="138" y="83"/>
                    <a:pt x="84" y="210"/>
                  </a:cubicBezTo>
                  <a:cubicBezTo>
                    <a:pt x="0" y="412"/>
                    <a:pt x="114" y="596"/>
                    <a:pt x="305" y="670"/>
                  </a:cubicBezTo>
                  <a:lnTo>
                    <a:pt x="407" y="710"/>
                  </a:lnTo>
                  <a:cubicBezTo>
                    <a:pt x="436" y="721"/>
                    <a:pt x="465" y="726"/>
                    <a:pt x="495" y="726"/>
                  </a:cubicBezTo>
                  <a:cubicBezTo>
                    <a:pt x="623" y="726"/>
                    <a:pt x="752" y="631"/>
                    <a:pt x="797" y="519"/>
                  </a:cubicBezTo>
                  <a:cubicBezTo>
                    <a:pt x="860" y="366"/>
                    <a:pt x="803" y="191"/>
                    <a:pt x="662" y="107"/>
                  </a:cubicBezTo>
                  <a:lnTo>
                    <a:pt x="568" y="47"/>
                  </a:lnTo>
                  <a:cubicBezTo>
                    <a:pt x="517" y="15"/>
                    <a:pt x="460" y="0"/>
                    <a:pt x="40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6"/>
            <p:cNvSpPr/>
            <p:nvPr/>
          </p:nvSpPr>
          <p:spPr>
            <a:xfrm>
              <a:off x="4335150" y="2213600"/>
              <a:ext cx="21975" cy="17050"/>
            </a:xfrm>
            <a:custGeom>
              <a:rect b="b" l="l" r="r" t="t"/>
              <a:pathLst>
                <a:path extrusionOk="0" h="682" w="879">
                  <a:moveTo>
                    <a:pt x="439" y="0"/>
                  </a:moveTo>
                  <a:cubicBezTo>
                    <a:pt x="1" y="0"/>
                    <a:pt x="1" y="681"/>
                    <a:pt x="439" y="681"/>
                  </a:cubicBezTo>
                  <a:cubicBezTo>
                    <a:pt x="879" y="681"/>
                    <a:pt x="879" y="0"/>
                    <a:pt x="43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6"/>
            <p:cNvSpPr/>
            <p:nvPr/>
          </p:nvSpPr>
          <p:spPr>
            <a:xfrm>
              <a:off x="4084600" y="2219650"/>
              <a:ext cx="22425" cy="17400"/>
            </a:xfrm>
            <a:custGeom>
              <a:rect b="b" l="l" r="r" t="t"/>
              <a:pathLst>
                <a:path extrusionOk="0" h="696" w="897">
                  <a:moveTo>
                    <a:pt x="449" y="1"/>
                  </a:moveTo>
                  <a:cubicBezTo>
                    <a:pt x="2" y="1"/>
                    <a:pt x="1" y="695"/>
                    <a:pt x="449" y="695"/>
                  </a:cubicBezTo>
                  <a:cubicBezTo>
                    <a:pt x="897" y="695"/>
                    <a:pt x="897" y="1"/>
                    <a:pt x="44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6"/>
            <p:cNvSpPr/>
            <p:nvPr/>
          </p:nvSpPr>
          <p:spPr>
            <a:xfrm>
              <a:off x="4044325" y="2211550"/>
              <a:ext cx="20825" cy="16150"/>
            </a:xfrm>
            <a:custGeom>
              <a:rect b="b" l="l" r="r" t="t"/>
              <a:pathLst>
                <a:path extrusionOk="0" h="646" w="833">
                  <a:moveTo>
                    <a:pt x="417" y="1"/>
                  </a:moveTo>
                  <a:cubicBezTo>
                    <a:pt x="0" y="1"/>
                    <a:pt x="0" y="646"/>
                    <a:pt x="417" y="646"/>
                  </a:cubicBezTo>
                  <a:cubicBezTo>
                    <a:pt x="832" y="646"/>
                    <a:pt x="832" y="1"/>
                    <a:pt x="41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66"/>
          <p:cNvGrpSpPr/>
          <p:nvPr/>
        </p:nvGrpSpPr>
        <p:grpSpPr>
          <a:xfrm>
            <a:off x="3560165" y="4004950"/>
            <a:ext cx="475625" cy="598525"/>
            <a:chOff x="3984725" y="2405100"/>
            <a:chExt cx="475625" cy="598525"/>
          </a:xfrm>
        </p:grpSpPr>
        <p:sp>
          <p:nvSpPr>
            <p:cNvPr id="6958" name="Google Shape;6958;p66"/>
            <p:cNvSpPr/>
            <p:nvPr/>
          </p:nvSpPr>
          <p:spPr>
            <a:xfrm>
              <a:off x="4021975" y="2429650"/>
              <a:ext cx="438375" cy="573975"/>
            </a:xfrm>
            <a:custGeom>
              <a:rect b="b" l="l" r="r" t="t"/>
              <a:pathLst>
                <a:path extrusionOk="0" h="22959" w="17535">
                  <a:moveTo>
                    <a:pt x="17274" y="4127"/>
                  </a:moveTo>
                  <a:lnTo>
                    <a:pt x="17277" y="4153"/>
                  </a:lnTo>
                  <a:lnTo>
                    <a:pt x="17277" y="4153"/>
                  </a:lnTo>
                  <a:cubicBezTo>
                    <a:pt x="17276" y="4144"/>
                    <a:pt x="17275" y="4135"/>
                    <a:pt x="17274" y="4127"/>
                  </a:cubicBezTo>
                  <a:close/>
                  <a:moveTo>
                    <a:pt x="17295" y="4576"/>
                  </a:moveTo>
                  <a:cubicBezTo>
                    <a:pt x="17295" y="4605"/>
                    <a:pt x="17295" y="4635"/>
                    <a:pt x="17293" y="4666"/>
                  </a:cubicBezTo>
                  <a:cubicBezTo>
                    <a:pt x="17293" y="4688"/>
                    <a:pt x="17291" y="4709"/>
                    <a:pt x="17291" y="4732"/>
                  </a:cubicBezTo>
                  <a:cubicBezTo>
                    <a:pt x="17290" y="4752"/>
                    <a:pt x="17286" y="4774"/>
                    <a:pt x="17284" y="4795"/>
                  </a:cubicBezTo>
                  <a:lnTo>
                    <a:pt x="17284" y="4795"/>
                  </a:lnTo>
                  <a:cubicBezTo>
                    <a:pt x="17289" y="4722"/>
                    <a:pt x="17293" y="4648"/>
                    <a:pt x="17295" y="4576"/>
                  </a:cubicBezTo>
                  <a:close/>
                  <a:moveTo>
                    <a:pt x="17261" y="5055"/>
                  </a:moveTo>
                  <a:cubicBezTo>
                    <a:pt x="17257" y="5088"/>
                    <a:pt x="17257" y="5120"/>
                    <a:pt x="17253" y="5154"/>
                  </a:cubicBezTo>
                  <a:cubicBezTo>
                    <a:pt x="17253" y="5156"/>
                    <a:pt x="17251" y="5159"/>
                    <a:pt x="17250" y="5162"/>
                  </a:cubicBezTo>
                  <a:cubicBezTo>
                    <a:pt x="17247" y="5190"/>
                    <a:pt x="17238" y="5217"/>
                    <a:pt x="17233" y="5245"/>
                  </a:cubicBezTo>
                  <a:cubicBezTo>
                    <a:pt x="17244" y="5181"/>
                    <a:pt x="17253" y="5118"/>
                    <a:pt x="17261" y="5055"/>
                  </a:cubicBezTo>
                  <a:close/>
                  <a:moveTo>
                    <a:pt x="17181" y="5503"/>
                  </a:moveTo>
                  <a:cubicBezTo>
                    <a:pt x="17175" y="5532"/>
                    <a:pt x="17172" y="5559"/>
                    <a:pt x="17165" y="5586"/>
                  </a:cubicBezTo>
                  <a:cubicBezTo>
                    <a:pt x="17160" y="5607"/>
                    <a:pt x="17155" y="5627"/>
                    <a:pt x="17149" y="5646"/>
                  </a:cubicBezTo>
                  <a:cubicBezTo>
                    <a:pt x="17143" y="5673"/>
                    <a:pt x="17135" y="5699"/>
                    <a:pt x="17126" y="5725"/>
                  </a:cubicBezTo>
                  <a:cubicBezTo>
                    <a:pt x="17147" y="5651"/>
                    <a:pt x="17164" y="5578"/>
                    <a:pt x="17181" y="5503"/>
                  </a:cubicBezTo>
                  <a:close/>
                  <a:moveTo>
                    <a:pt x="17099" y="5824"/>
                  </a:moveTo>
                  <a:cubicBezTo>
                    <a:pt x="17098" y="5827"/>
                    <a:pt x="17098" y="5828"/>
                    <a:pt x="17097" y="5830"/>
                  </a:cubicBezTo>
                  <a:lnTo>
                    <a:pt x="17097" y="5830"/>
                  </a:lnTo>
                  <a:cubicBezTo>
                    <a:pt x="17098" y="5828"/>
                    <a:pt x="17098" y="5826"/>
                    <a:pt x="17099" y="5824"/>
                  </a:cubicBezTo>
                  <a:close/>
                  <a:moveTo>
                    <a:pt x="17088" y="5858"/>
                  </a:moveTo>
                  <a:cubicBezTo>
                    <a:pt x="17082" y="5880"/>
                    <a:pt x="17076" y="5902"/>
                    <a:pt x="17068" y="5925"/>
                  </a:cubicBezTo>
                  <a:cubicBezTo>
                    <a:pt x="17038" y="6017"/>
                    <a:pt x="17004" y="6111"/>
                    <a:pt x="16967" y="6204"/>
                  </a:cubicBezTo>
                  <a:cubicBezTo>
                    <a:pt x="17013" y="6089"/>
                    <a:pt x="17052" y="5974"/>
                    <a:pt x="17088" y="5858"/>
                  </a:cubicBezTo>
                  <a:close/>
                  <a:moveTo>
                    <a:pt x="10831" y="12502"/>
                  </a:moveTo>
                  <a:cubicBezTo>
                    <a:pt x="10825" y="12508"/>
                    <a:pt x="10819" y="12513"/>
                    <a:pt x="10812" y="12518"/>
                  </a:cubicBezTo>
                  <a:lnTo>
                    <a:pt x="10812" y="12518"/>
                  </a:lnTo>
                  <a:cubicBezTo>
                    <a:pt x="10818" y="12513"/>
                    <a:pt x="10825" y="12507"/>
                    <a:pt x="10831" y="12502"/>
                  </a:cubicBezTo>
                  <a:close/>
                  <a:moveTo>
                    <a:pt x="10659" y="12642"/>
                  </a:moveTo>
                  <a:lnTo>
                    <a:pt x="10650" y="12651"/>
                  </a:lnTo>
                  <a:lnTo>
                    <a:pt x="10589" y="12700"/>
                  </a:lnTo>
                  <a:lnTo>
                    <a:pt x="10659" y="12642"/>
                  </a:lnTo>
                  <a:close/>
                  <a:moveTo>
                    <a:pt x="9973" y="13219"/>
                  </a:moveTo>
                  <a:lnTo>
                    <a:pt x="9973" y="13219"/>
                  </a:lnTo>
                  <a:cubicBezTo>
                    <a:pt x="9968" y="13224"/>
                    <a:pt x="9963" y="13229"/>
                    <a:pt x="9957" y="13233"/>
                  </a:cubicBezTo>
                  <a:lnTo>
                    <a:pt x="9935" y="13254"/>
                  </a:lnTo>
                  <a:lnTo>
                    <a:pt x="9973" y="13219"/>
                  </a:lnTo>
                  <a:close/>
                  <a:moveTo>
                    <a:pt x="9275" y="13961"/>
                  </a:moveTo>
                  <a:cubicBezTo>
                    <a:pt x="9273" y="13966"/>
                    <a:pt x="9270" y="13970"/>
                    <a:pt x="9268" y="13974"/>
                  </a:cubicBezTo>
                  <a:cubicBezTo>
                    <a:pt x="9262" y="13984"/>
                    <a:pt x="9257" y="13994"/>
                    <a:pt x="9251" y="14003"/>
                  </a:cubicBezTo>
                  <a:cubicBezTo>
                    <a:pt x="9260" y="13989"/>
                    <a:pt x="9267" y="13976"/>
                    <a:pt x="9275" y="13961"/>
                  </a:cubicBezTo>
                  <a:close/>
                  <a:moveTo>
                    <a:pt x="16735" y="16938"/>
                  </a:moveTo>
                  <a:lnTo>
                    <a:pt x="16735" y="16938"/>
                  </a:lnTo>
                  <a:cubicBezTo>
                    <a:pt x="16735" y="16960"/>
                    <a:pt x="16737" y="16982"/>
                    <a:pt x="16737" y="17006"/>
                  </a:cubicBezTo>
                  <a:cubicBezTo>
                    <a:pt x="16737" y="17020"/>
                    <a:pt x="16736" y="17035"/>
                    <a:pt x="16735" y="17049"/>
                  </a:cubicBezTo>
                  <a:cubicBezTo>
                    <a:pt x="16736" y="17012"/>
                    <a:pt x="16735" y="16974"/>
                    <a:pt x="16735" y="16938"/>
                  </a:cubicBezTo>
                  <a:close/>
                  <a:moveTo>
                    <a:pt x="357" y="17079"/>
                  </a:moveTo>
                  <a:cubicBezTo>
                    <a:pt x="364" y="17111"/>
                    <a:pt x="372" y="17142"/>
                    <a:pt x="381" y="17173"/>
                  </a:cubicBezTo>
                  <a:lnTo>
                    <a:pt x="381" y="17173"/>
                  </a:lnTo>
                  <a:cubicBezTo>
                    <a:pt x="374" y="17150"/>
                    <a:pt x="367" y="17127"/>
                    <a:pt x="361" y="17103"/>
                  </a:cubicBezTo>
                  <a:cubicBezTo>
                    <a:pt x="359" y="17095"/>
                    <a:pt x="358" y="17087"/>
                    <a:pt x="357" y="17079"/>
                  </a:cubicBezTo>
                  <a:close/>
                  <a:moveTo>
                    <a:pt x="16726" y="17176"/>
                  </a:moveTo>
                  <a:lnTo>
                    <a:pt x="16726" y="17176"/>
                  </a:lnTo>
                  <a:cubicBezTo>
                    <a:pt x="16724" y="17202"/>
                    <a:pt x="16723" y="17226"/>
                    <a:pt x="16719" y="17251"/>
                  </a:cubicBezTo>
                  <a:cubicBezTo>
                    <a:pt x="16716" y="17280"/>
                    <a:pt x="16712" y="17310"/>
                    <a:pt x="16707" y="17340"/>
                  </a:cubicBezTo>
                  <a:lnTo>
                    <a:pt x="16707" y="17340"/>
                  </a:lnTo>
                  <a:cubicBezTo>
                    <a:pt x="16715" y="17285"/>
                    <a:pt x="16721" y="17231"/>
                    <a:pt x="16726" y="17176"/>
                  </a:cubicBezTo>
                  <a:close/>
                  <a:moveTo>
                    <a:pt x="16677" y="17493"/>
                  </a:moveTo>
                  <a:cubicBezTo>
                    <a:pt x="16676" y="17497"/>
                    <a:pt x="16675" y="17501"/>
                    <a:pt x="16675" y="17506"/>
                  </a:cubicBezTo>
                  <a:cubicBezTo>
                    <a:pt x="16665" y="17548"/>
                    <a:pt x="16653" y="17590"/>
                    <a:pt x="16641" y="17633"/>
                  </a:cubicBezTo>
                  <a:cubicBezTo>
                    <a:pt x="16640" y="17637"/>
                    <a:pt x="16639" y="17642"/>
                    <a:pt x="16637" y="17646"/>
                  </a:cubicBezTo>
                  <a:lnTo>
                    <a:pt x="16637" y="17646"/>
                  </a:lnTo>
                  <a:cubicBezTo>
                    <a:pt x="16652" y="17595"/>
                    <a:pt x="16665" y="17544"/>
                    <a:pt x="16677" y="17493"/>
                  </a:cubicBezTo>
                  <a:close/>
                  <a:moveTo>
                    <a:pt x="16581" y="17812"/>
                  </a:moveTo>
                  <a:lnTo>
                    <a:pt x="16581" y="17812"/>
                  </a:lnTo>
                  <a:cubicBezTo>
                    <a:pt x="16574" y="17831"/>
                    <a:pt x="16567" y="17850"/>
                    <a:pt x="16560" y="17868"/>
                  </a:cubicBezTo>
                  <a:lnTo>
                    <a:pt x="16560" y="17868"/>
                  </a:lnTo>
                  <a:cubicBezTo>
                    <a:pt x="16567" y="17849"/>
                    <a:pt x="16574" y="17830"/>
                    <a:pt x="16581" y="17812"/>
                  </a:cubicBezTo>
                  <a:close/>
                  <a:moveTo>
                    <a:pt x="16521" y="17960"/>
                  </a:moveTo>
                  <a:lnTo>
                    <a:pt x="16521" y="17960"/>
                  </a:lnTo>
                  <a:cubicBezTo>
                    <a:pt x="16518" y="17967"/>
                    <a:pt x="16515" y="17974"/>
                    <a:pt x="16512" y="17981"/>
                  </a:cubicBezTo>
                  <a:cubicBezTo>
                    <a:pt x="16508" y="17991"/>
                    <a:pt x="16503" y="17999"/>
                    <a:pt x="16498" y="18008"/>
                  </a:cubicBezTo>
                  <a:cubicBezTo>
                    <a:pt x="16506" y="17992"/>
                    <a:pt x="16513" y="17976"/>
                    <a:pt x="16521" y="17960"/>
                  </a:cubicBezTo>
                  <a:close/>
                  <a:moveTo>
                    <a:pt x="16445" y="18112"/>
                  </a:moveTo>
                  <a:lnTo>
                    <a:pt x="16445" y="18112"/>
                  </a:lnTo>
                  <a:cubicBezTo>
                    <a:pt x="16424" y="18153"/>
                    <a:pt x="16401" y="18194"/>
                    <a:pt x="16377" y="18233"/>
                  </a:cubicBezTo>
                  <a:cubicBezTo>
                    <a:pt x="16367" y="18251"/>
                    <a:pt x="16356" y="18268"/>
                    <a:pt x="16345" y="18285"/>
                  </a:cubicBezTo>
                  <a:lnTo>
                    <a:pt x="16345" y="18285"/>
                  </a:lnTo>
                  <a:cubicBezTo>
                    <a:pt x="16380" y="18228"/>
                    <a:pt x="16414" y="18171"/>
                    <a:pt x="16445" y="18112"/>
                  </a:cubicBezTo>
                  <a:close/>
                  <a:moveTo>
                    <a:pt x="16253" y="18420"/>
                  </a:moveTo>
                  <a:lnTo>
                    <a:pt x="16253" y="18420"/>
                  </a:lnTo>
                  <a:cubicBezTo>
                    <a:pt x="16240" y="18439"/>
                    <a:pt x="16227" y="18457"/>
                    <a:pt x="16214" y="18476"/>
                  </a:cubicBezTo>
                  <a:cubicBezTo>
                    <a:pt x="16169" y="18534"/>
                    <a:pt x="16126" y="18591"/>
                    <a:pt x="16077" y="18647"/>
                  </a:cubicBezTo>
                  <a:cubicBezTo>
                    <a:pt x="16139" y="18575"/>
                    <a:pt x="16198" y="18498"/>
                    <a:pt x="16253" y="18420"/>
                  </a:cubicBezTo>
                  <a:close/>
                  <a:moveTo>
                    <a:pt x="3630" y="0"/>
                  </a:moveTo>
                  <a:cubicBezTo>
                    <a:pt x="2574" y="1"/>
                    <a:pt x="1493" y="143"/>
                    <a:pt x="822" y="1043"/>
                  </a:cubicBezTo>
                  <a:cubicBezTo>
                    <a:pt x="237" y="1828"/>
                    <a:pt x="1" y="2631"/>
                    <a:pt x="84" y="3343"/>
                  </a:cubicBezTo>
                  <a:lnTo>
                    <a:pt x="84" y="3343"/>
                  </a:lnTo>
                  <a:cubicBezTo>
                    <a:pt x="83" y="3332"/>
                    <a:pt x="80" y="3323"/>
                    <a:pt x="79" y="3313"/>
                  </a:cubicBezTo>
                  <a:lnTo>
                    <a:pt x="79" y="3313"/>
                  </a:lnTo>
                  <a:lnTo>
                    <a:pt x="319" y="5616"/>
                  </a:lnTo>
                  <a:cubicBezTo>
                    <a:pt x="418" y="6577"/>
                    <a:pt x="1099" y="7375"/>
                    <a:pt x="2299" y="7748"/>
                  </a:cubicBezTo>
                  <a:cubicBezTo>
                    <a:pt x="3517" y="8125"/>
                    <a:pt x="4557" y="8173"/>
                    <a:pt x="5522" y="8173"/>
                  </a:cubicBezTo>
                  <a:cubicBezTo>
                    <a:pt x="5534" y="8173"/>
                    <a:pt x="5547" y="8173"/>
                    <a:pt x="5559" y="8173"/>
                  </a:cubicBezTo>
                  <a:cubicBezTo>
                    <a:pt x="5703" y="8173"/>
                    <a:pt x="5846" y="8172"/>
                    <a:pt x="5987" y="8171"/>
                  </a:cubicBezTo>
                  <a:cubicBezTo>
                    <a:pt x="6227" y="8168"/>
                    <a:pt x="6466" y="8165"/>
                    <a:pt x="6706" y="8162"/>
                  </a:cubicBezTo>
                  <a:lnTo>
                    <a:pt x="6706" y="8162"/>
                  </a:lnTo>
                  <a:cubicBezTo>
                    <a:pt x="6569" y="8280"/>
                    <a:pt x="6461" y="8374"/>
                    <a:pt x="6399" y="8433"/>
                  </a:cubicBezTo>
                  <a:cubicBezTo>
                    <a:pt x="5165" y="9610"/>
                    <a:pt x="3922" y="10775"/>
                    <a:pt x="2696" y="11959"/>
                  </a:cubicBezTo>
                  <a:cubicBezTo>
                    <a:pt x="1388" y="13226"/>
                    <a:pt x="88" y="14959"/>
                    <a:pt x="297" y="16736"/>
                  </a:cubicBezTo>
                  <a:lnTo>
                    <a:pt x="297" y="16736"/>
                  </a:lnTo>
                  <a:cubicBezTo>
                    <a:pt x="295" y="16721"/>
                    <a:pt x="293" y="16707"/>
                    <a:pt x="291" y="16692"/>
                  </a:cubicBezTo>
                  <a:lnTo>
                    <a:pt x="291" y="16692"/>
                  </a:lnTo>
                  <a:lnTo>
                    <a:pt x="531" y="18996"/>
                  </a:lnTo>
                  <a:cubicBezTo>
                    <a:pt x="588" y="19544"/>
                    <a:pt x="786" y="20095"/>
                    <a:pt x="1172" y="20638"/>
                  </a:cubicBezTo>
                  <a:cubicBezTo>
                    <a:pt x="2631" y="22699"/>
                    <a:pt x="6169" y="22918"/>
                    <a:pt x="8464" y="22952"/>
                  </a:cubicBezTo>
                  <a:cubicBezTo>
                    <a:pt x="8678" y="22956"/>
                    <a:pt x="8904" y="22958"/>
                    <a:pt x="9139" y="22958"/>
                  </a:cubicBezTo>
                  <a:cubicBezTo>
                    <a:pt x="11497" y="22955"/>
                    <a:pt x="14770" y="22706"/>
                    <a:pt x="16317" y="20951"/>
                  </a:cubicBezTo>
                  <a:cubicBezTo>
                    <a:pt x="16352" y="20912"/>
                    <a:pt x="16384" y="20872"/>
                    <a:pt x="16415" y="20833"/>
                  </a:cubicBezTo>
                  <a:cubicBezTo>
                    <a:pt x="16430" y="20816"/>
                    <a:pt x="16441" y="20798"/>
                    <a:pt x="16453" y="20780"/>
                  </a:cubicBezTo>
                  <a:cubicBezTo>
                    <a:pt x="16486" y="20736"/>
                    <a:pt x="16518" y="20692"/>
                    <a:pt x="16548" y="20648"/>
                  </a:cubicBezTo>
                  <a:cubicBezTo>
                    <a:pt x="16572" y="20610"/>
                    <a:pt x="16596" y="20574"/>
                    <a:pt x="16617" y="20538"/>
                  </a:cubicBezTo>
                  <a:cubicBezTo>
                    <a:pt x="16645" y="20493"/>
                    <a:pt x="16670" y="20446"/>
                    <a:pt x="16694" y="20400"/>
                  </a:cubicBezTo>
                  <a:cubicBezTo>
                    <a:pt x="16706" y="20376"/>
                    <a:pt x="16722" y="20353"/>
                    <a:pt x="16734" y="20329"/>
                  </a:cubicBezTo>
                  <a:cubicBezTo>
                    <a:pt x="16740" y="20315"/>
                    <a:pt x="16745" y="20299"/>
                    <a:pt x="16752" y="20285"/>
                  </a:cubicBezTo>
                  <a:cubicBezTo>
                    <a:pt x="16769" y="20250"/>
                    <a:pt x="16783" y="20213"/>
                    <a:pt x="16797" y="20177"/>
                  </a:cubicBezTo>
                  <a:cubicBezTo>
                    <a:pt x="16815" y="20133"/>
                    <a:pt x="16832" y="20090"/>
                    <a:pt x="16848" y="20047"/>
                  </a:cubicBezTo>
                  <a:cubicBezTo>
                    <a:pt x="16860" y="20010"/>
                    <a:pt x="16871" y="19973"/>
                    <a:pt x="16881" y="19937"/>
                  </a:cubicBezTo>
                  <a:cubicBezTo>
                    <a:pt x="16889" y="19912"/>
                    <a:pt x="16898" y="19888"/>
                    <a:pt x="16904" y="19864"/>
                  </a:cubicBezTo>
                  <a:cubicBezTo>
                    <a:pt x="16909" y="19846"/>
                    <a:pt x="16910" y="19828"/>
                    <a:pt x="16915" y="19809"/>
                  </a:cubicBezTo>
                  <a:cubicBezTo>
                    <a:pt x="16925" y="19765"/>
                    <a:pt x="16934" y="19719"/>
                    <a:pt x="16942" y="19675"/>
                  </a:cubicBezTo>
                  <a:cubicBezTo>
                    <a:pt x="16949" y="19634"/>
                    <a:pt x="16955" y="19594"/>
                    <a:pt x="16960" y="19555"/>
                  </a:cubicBezTo>
                  <a:cubicBezTo>
                    <a:pt x="16966" y="19509"/>
                    <a:pt x="16969" y="19464"/>
                    <a:pt x="16972" y="19419"/>
                  </a:cubicBezTo>
                  <a:cubicBezTo>
                    <a:pt x="16974" y="19395"/>
                    <a:pt x="16978" y="19370"/>
                    <a:pt x="16979" y="19346"/>
                  </a:cubicBezTo>
                  <a:cubicBezTo>
                    <a:pt x="16979" y="19334"/>
                    <a:pt x="16978" y="19322"/>
                    <a:pt x="16978" y="19308"/>
                  </a:cubicBezTo>
                  <a:cubicBezTo>
                    <a:pt x="16980" y="19206"/>
                    <a:pt x="16976" y="19104"/>
                    <a:pt x="16967" y="19002"/>
                  </a:cubicBezTo>
                  <a:lnTo>
                    <a:pt x="16727" y="16697"/>
                  </a:lnTo>
                  <a:lnTo>
                    <a:pt x="16727" y="16697"/>
                  </a:lnTo>
                  <a:cubicBezTo>
                    <a:pt x="16728" y="16713"/>
                    <a:pt x="16727" y="16726"/>
                    <a:pt x="16728" y="16740"/>
                  </a:cubicBezTo>
                  <a:cubicBezTo>
                    <a:pt x="16638" y="15705"/>
                    <a:pt x="15906" y="14736"/>
                    <a:pt x="14799" y="14311"/>
                  </a:cubicBezTo>
                  <a:cubicBezTo>
                    <a:pt x="14326" y="14130"/>
                    <a:pt x="13838" y="14062"/>
                    <a:pt x="13347" y="14062"/>
                  </a:cubicBezTo>
                  <a:cubicBezTo>
                    <a:pt x="13342" y="14062"/>
                    <a:pt x="13338" y="14062"/>
                    <a:pt x="13334" y="14062"/>
                  </a:cubicBezTo>
                  <a:cubicBezTo>
                    <a:pt x="12800" y="14062"/>
                    <a:pt x="12262" y="14143"/>
                    <a:pt x="11733" y="14237"/>
                  </a:cubicBezTo>
                  <a:cubicBezTo>
                    <a:pt x="11799" y="14183"/>
                    <a:pt x="11863" y="14128"/>
                    <a:pt x="11929" y="14074"/>
                  </a:cubicBezTo>
                  <a:lnTo>
                    <a:pt x="12046" y="13978"/>
                  </a:lnTo>
                  <a:cubicBezTo>
                    <a:pt x="12154" y="13889"/>
                    <a:pt x="12263" y="13800"/>
                    <a:pt x="12374" y="13711"/>
                  </a:cubicBezTo>
                  <a:cubicBezTo>
                    <a:pt x="12388" y="13699"/>
                    <a:pt x="12405" y="13686"/>
                    <a:pt x="12421" y="13674"/>
                  </a:cubicBezTo>
                  <a:cubicBezTo>
                    <a:pt x="12570" y="13554"/>
                    <a:pt x="12720" y="13433"/>
                    <a:pt x="12872" y="13310"/>
                  </a:cubicBezTo>
                  <a:cubicBezTo>
                    <a:pt x="12974" y="13227"/>
                    <a:pt x="13078" y="13144"/>
                    <a:pt x="13181" y="13062"/>
                  </a:cubicBezTo>
                  <a:lnTo>
                    <a:pt x="13317" y="12952"/>
                  </a:lnTo>
                  <a:cubicBezTo>
                    <a:pt x="13421" y="12868"/>
                    <a:pt x="13526" y="12783"/>
                    <a:pt x="13630" y="12698"/>
                  </a:cubicBezTo>
                  <a:cubicBezTo>
                    <a:pt x="13661" y="12671"/>
                    <a:pt x="13694" y="12645"/>
                    <a:pt x="13725" y="12618"/>
                  </a:cubicBezTo>
                  <a:cubicBezTo>
                    <a:pt x="13856" y="12510"/>
                    <a:pt x="13987" y="12402"/>
                    <a:pt x="14115" y="12292"/>
                  </a:cubicBezTo>
                  <a:cubicBezTo>
                    <a:pt x="14147" y="12265"/>
                    <a:pt x="14177" y="12239"/>
                    <a:pt x="14208" y="12212"/>
                  </a:cubicBezTo>
                  <a:cubicBezTo>
                    <a:pt x="14306" y="12127"/>
                    <a:pt x="14406" y="12041"/>
                    <a:pt x="14505" y="11954"/>
                  </a:cubicBezTo>
                  <a:cubicBezTo>
                    <a:pt x="14545" y="11917"/>
                    <a:pt x="14586" y="11881"/>
                    <a:pt x="14627" y="11844"/>
                  </a:cubicBezTo>
                  <a:cubicBezTo>
                    <a:pt x="14722" y="11758"/>
                    <a:pt x="14814" y="11673"/>
                    <a:pt x="14907" y="11588"/>
                  </a:cubicBezTo>
                  <a:cubicBezTo>
                    <a:pt x="14941" y="11555"/>
                    <a:pt x="14975" y="11523"/>
                    <a:pt x="15010" y="11492"/>
                  </a:cubicBezTo>
                  <a:cubicBezTo>
                    <a:pt x="15133" y="11375"/>
                    <a:pt x="15253" y="11258"/>
                    <a:pt x="15371" y="11137"/>
                  </a:cubicBezTo>
                  <a:cubicBezTo>
                    <a:pt x="15391" y="11117"/>
                    <a:pt x="15410" y="11095"/>
                    <a:pt x="15431" y="11075"/>
                  </a:cubicBezTo>
                  <a:cubicBezTo>
                    <a:pt x="15528" y="10975"/>
                    <a:pt x="15622" y="10876"/>
                    <a:pt x="15714" y="10775"/>
                  </a:cubicBezTo>
                  <a:cubicBezTo>
                    <a:pt x="15749" y="10735"/>
                    <a:pt x="15784" y="10697"/>
                    <a:pt x="15819" y="10657"/>
                  </a:cubicBezTo>
                  <a:cubicBezTo>
                    <a:pt x="15899" y="10567"/>
                    <a:pt x="15977" y="10476"/>
                    <a:pt x="16053" y="10383"/>
                  </a:cubicBezTo>
                  <a:cubicBezTo>
                    <a:pt x="16084" y="10346"/>
                    <a:pt x="16115" y="10309"/>
                    <a:pt x="16145" y="10272"/>
                  </a:cubicBezTo>
                  <a:cubicBezTo>
                    <a:pt x="16161" y="10252"/>
                    <a:pt x="16175" y="10235"/>
                    <a:pt x="16191" y="10216"/>
                  </a:cubicBezTo>
                  <a:cubicBezTo>
                    <a:pt x="16276" y="10108"/>
                    <a:pt x="16359" y="9998"/>
                    <a:pt x="16439" y="9886"/>
                  </a:cubicBezTo>
                  <a:cubicBezTo>
                    <a:pt x="16448" y="9873"/>
                    <a:pt x="16458" y="9860"/>
                    <a:pt x="16466" y="9846"/>
                  </a:cubicBezTo>
                  <a:cubicBezTo>
                    <a:pt x="16549" y="9729"/>
                    <a:pt x="16628" y="9610"/>
                    <a:pt x="16704" y="9488"/>
                  </a:cubicBezTo>
                  <a:cubicBezTo>
                    <a:pt x="16729" y="9448"/>
                    <a:pt x="16753" y="9407"/>
                    <a:pt x="16777" y="9366"/>
                  </a:cubicBezTo>
                  <a:cubicBezTo>
                    <a:pt x="16837" y="9265"/>
                    <a:pt x="16893" y="9163"/>
                    <a:pt x="16948" y="9060"/>
                  </a:cubicBezTo>
                  <a:cubicBezTo>
                    <a:pt x="16969" y="9020"/>
                    <a:pt x="16991" y="8980"/>
                    <a:pt x="17011" y="8940"/>
                  </a:cubicBezTo>
                  <a:cubicBezTo>
                    <a:pt x="17021" y="8920"/>
                    <a:pt x="17033" y="8900"/>
                    <a:pt x="17042" y="8879"/>
                  </a:cubicBezTo>
                  <a:cubicBezTo>
                    <a:pt x="17101" y="8757"/>
                    <a:pt x="17157" y="8633"/>
                    <a:pt x="17206" y="8507"/>
                  </a:cubicBezTo>
                  <a:cubicBezTo>
                    <a:pt x="17243" y="8415"/>
                    <a:pt x="17277" y="8321"/>
                    <a:pt x="17307" y="8229"/>
                  </a:cubicBezTo>
                  <a:cubicBezTo>
                    <a:pt x="17317" y="8198"/>
                    <a:pt x="17326" y="8167"/>
                    <a:pt x="17335" y="8136"/>
                  </a:cubicBezTo>
                  <a:cubicBezTo>
                    <a:pt x="17355" y="8074"/>
                    <a:pt x="17373" y="8012"/>
                    <a:pt x="17390" y="7950"/>
                  </a:cubicBezTo>
                  <a:cubicBezTo>
                    <a:pt x="17392" y="7941"/>
                    <a:pt x="17394" y="7933"/>
                    <a:pt x="17397" y="7926"/>
                  </a:cubicBezTo>
                  <a:cubicBezTo>
                    <a:pt x="17399" y="7914"/>
                    <a:pt x="17400" y="7902"/>
                    <a:pt x="17404" y="7890"/>
                  </a:cubicBezTo>
                  <a:cubicBezTo>
                    <a:pt x="17439" y="7747"/>
                    <a:pt x="17469" y="7606"/>
                    <a:pt x="17489" y="7465"/>
                  </a:cubicBezTo>
                  <a:cubicBezTo>
                    <a:pt x="17489" y="7462"/>
                    <a:pt x="17490" y="7459"/>
                    <a:pt x="17492" y="7456"/>
                  </a:cubicBezTo>
                  <a:cubicBezTo>
                    <a:pt x="17511" y="7316"/>
                    <a:pt x="17524" y="7175"/>
                    <a:pt x="17530" y="7035"/>
                  </a:cubicBezTo>
                  <a:cubicBezTo>
                    <a:pt x="17530" y="7021"/>
                    <a:pt x="17532" y="7009"/>
                    <a:pt x="17534" y="6997"/>
                  </a:cubicBezTo>
                  <a:lnTo>
                    <a:pt x="17534" y="6969"/>
                  </a:lnTo>
                  <a:cubicBezTo>
                    <a:pt x="17535" y="6907"/>
                    <a:pt x="17535" y="6847"/>
                    <a:pt x="17534" y="6786"/>
                  </a:cubicBezTo>
                  <a:cubicBezTo>
                    <a:pt x="17534" y="6756"/>
                    <a:pt x="17534" y="6726"/>
                    <a:pt x="17532" y="6696"/>
                  </a:cubicBezTo>
                  <a:cubicBezTo>
                    <a:pt x="17530" y="6609"/>
                    <a:pt x="17524" y="6519"/>
                    <a:pt x="17514" y="6432"/>
                  </a:cubicBezTo>
                  <a:lnTo>
                    <a:pt x="17277" y="4153"/>
                  </a:lnTo>
                  <a:lnTo>
                    <a:pt x="17277" y="4153"/>
                  </a:lnTo>
                  <a:cubicBezTo>
                    <a:pt x="17285" y="4233"/>
                    <a:pt x="17290" y="4313"/>
                    <a:pt x="17293" y="4395"/>
                  </a:cubicBezTo>
                  <a:cubicBezTo>
                    <a:pt x="17293" y="4422"/>
                    <a:pt x="17293" y="4450"/>
                    <a:pt x="17293" y="4478"/>
                  </a:cubicBezTo>
                  <a:cubicBezTo>
                    <a:pt x="17267" y="2853"/>
                    <a:pt x="16273" y="1423"/>
                    <a:pt x="14573" y="752"/>
                  </a:cubicBezTo>
                  <a:cubicBezTo>
                    <a:pt x="13089" y="165"/>
                    <a:pt x="11429" y="225"/>
                    <a:pt x="9854" y="177"/>
                  </a:cubicBezTo>
                  <a:cubicBezTo>
                    <a:pt x="8088" y="125"/>
                    <a:pt x="6323" y="68"/>
                    <a:pt x="4556" y="20"/>
                  </a:cubicBezTo>
                  <a:cubicBezTo>
                    <a:pt x="4258" y="12"/>
                    <a:pt x="3945" y="0"/>
                    <a:pt x="3630"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6"/>
            <p:cNvSpPr/>
            <p:nvPr/>
          </p:nvSpPr>
          <p:spPr>
            <a:xfrm>
              <a:off x="4004025" y="2487900"/>
              <a:ext cx="234050" cy="121525"/>
            </a:xfrm>
            <a:custGeom>
              <a:rect b="b" l="l" r="r" t="t"/>
              <a:pathLst>
                <a:path extrusionOk="0" h="4861" w="9362">
                  <a:moveTo>
                    <a:pt x="0" y="0"/>
                  </a:moveTo>
                  <a:cubicBezTo>
                    <a:pt x="0" y="1"/>
                    <a:pt x="0" y="2"/>
                    <a:pt x="1" y="2"/>
                  </a:cubicBezTo>
                  <a:lnTo>
                    <a:pt x="1" y="2"/>
                  </a:lnTo>
                  <a:lnTo>
                    <a:pt x="0" y="0"/>
                  </a:lnTo>
                  <a:close/>
                  <a:moveTo>
                    <a:pt x="1" y="2"/>
                  </a:moveTo>
                  <a:lnTo>
                    <a:pt x="240" y="2305"/>
                  </a:lnTo>
                  <a:cubicBezTo>
                    <a:pt x="340" y="3265"/>
                    <a:pt x="1021" y="4063"/>
                    <a:pt x="2221" y="4437"/>
                  </a:cubicBezTo>
                  <a:cubicBezTo>
                    <a:pt x="3438" y="4813"/>
                    <a:pt x="4478" y="4861"/>
                    <a:pt x="5444" y="4861"/>
                  </a:cubicBezTo>
                  <a:cubicBezTo>
                    <a:pt x="5456" y="4861"/>
                    <a:pt x="5468" y="4861"/>
                    <a:pt x="5481" y="4861"/>
                  </a:cubicBezTo>
                  <a:cubicBezTo>
                    <a:pt x="5625" y="4861"/>
                    <a:pt x="5767" y="4860"/>
                    <a:pt x="5908" y="4858"/>
                  </a:cubicBezTo>
                  <a:cubicBezTo>
                    <a:pt x="6657" y="4851"/>
                    <a:pt x="7404" y="4844"/>
                    <a:pt x="8151" y="4834"/>
                  </a:cubicBezTo>
                  <a:cubicBezTo>
                    <a:pt x="8450" y="4832"/>
                    <a:pt x="8919" y="4765"/>
                    <a:pt x="9361" y="4750"/>
                  </a:cubicBezTo>
                  <a:lnTo>
                    <a:pt x="9121" y="2447"/>
                  </a:lnTo>
                  <a:cubicBezTo>
                    <a:pt x="8679" y="2460"/>
                    <a:pt x="8210" y="2527"/>
                    <a:pt x="7910" y="2531"/>
                  </a:cubicBezTo>
                  <a:cubicBezTo>
                    <a:pt x="7165" y="2540"/>
                    <a:pt x="6418" y="2548"/>
                    <a:pt x="5668" y="2555"/>
                  </a:cubicBezTo>
                  <a:cubicBezTo>
                    <a:pt x="5526" y="2556"/>
                    <a:pt x="5385" y="2557"/>
                    <a:pt x="5241" y="2557"/>
                  </a:cubicBezTo>
                  <a:cubicBezTo>
                    <a:pt x="5228" y="2557"/>
                    <a:pt x="5216" y="2557"/>
                    <a:pt x="5203" y="2557"/>
                  </a:cubicBezTo>
                  <a:cubicBezTo>
                    <a:pt x="4237" y="2557"/>
                    <a:pt x="3198" y="2509"/>
                    <a:pt x="1981" y="2132"/>
                  </a:cubicBezTo>
                  <a:cubicBezTo>
                    <a:pt x="782" y="1759"/>
                    <a:pt x="101" y="962"/>
                    <a:pt x="1" y="2"/>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6"/>
            <p:cNvSpPr/>
            <p:nvPr/>
          </p:nvSpPr>
          <p:spPr>
            <a:xfrm>
              <a:off x="4004025" y="2487900"/>
              <a:ext cx="234075" cy="121525"/>
            </a:xfrm>
            <a:custGeom>
              <a:rect b="b" l="l" r="r" t="t"/>
              <a:pathLst>
                <a:path extrusionOk="0" h="4861" w="9363">
                  <a:moveTo>
                    <a:pt x="0" y="0"/>
                  </a:moveTo>
                  <a:cubicBezTo>
                    <a:pt x="0" y="1"/>
                    <a:pt x="0" y="1"/>
                    <a:pt x="0" y="2"/>
                  </a:cubicBezTo>
                  <a:lnTo>
                    <a:pt x="0" y="2"/>
                  </a:lnTo>
                  <a:lnTo>
                    <a:pt x="0" y="0"/>
                  </a:lnTo>
                  <a:close/>
                  <a:moveTo>
                    <a:pt x="0" y="2"/>
                  </a:moveTo>
                  <a:lnTo>
                    <a:pt x="240" y="2305"/>
                  </a:lnTo>
                  <a:cubicBezTo>
                    <a:pt x="340" y="3265"/>
                    <a:pt x="1021" y="4063"/>
                    <a:pt x="2221" y="4437"/>
                  </a:cubicBezTo>
                  <a:cubicBezTo>
                    <a:pt x="3439" y="4813"/>
                    <a:pt x="4479" y="4861"/>
                    <a:pt x="5444" y="4861"/>
                  </a:cubicBezTo>
                  <a:cubicBezTo>
                    <a:pt x="5456" y="4861"/>
                    <a:pt x="5468" y="4861"/>
                    <a:pt x="5481" y="4861"/>
                  </a:cubicBezTo>
                  <a:cubicBezTo>
                    <a:pt x="5625" y="4861"/>
                    <a:pt x="5768" y="4860"/>
                    <a:pt x="5908" y="4858"/>
                  </a:cubicBezTo>
                  <a:cubicBezTo>
                    <a:pt x="6657" y="4851"/>
                    <a:pt x="7405" y="4843"/>
                    <a:pt x="8152" y="4834"/>
                  </a:cubicBezTo>
                  <a:cubicBezTo>
                    <a:pt x="8451" y="4831"/>
                    <a:pt x="8919" y="4765"/>
                    <a:pt x="9363" y="4750"/>
                  </a:cubicBezTo>
                  <a:lnTo>
                    <a:pt x="9122" y="2447"/>
                  </a:lnTo>
                  <a:lnTo>
                    <a:pt x="9122" y="2445"/>
                  </a:lnTo>
                  <a:cubicBezTo>
                    <a:pt x="8679" y="2460"/>
                    <a:pt x="8211" y="2527"/>
                    <a:pt x="7912" y="2530"/>
                  </a:cubicBezTo>
                  <a:cubicBezTo>
                    <a:pt x="7166" y="2540"/>
                    <a:pt x="6418" y="2548"/>
                    <a:pt x="5668" y="2554"/>
                  </a:cubicBezTo>
                  <a:cubicBezTo>
                    <a:pt x="5528" y="2555"/>
                    <a:pt x="5385" y="2556"/>
                    <a:pt x="5241" y="2556"/>
                  </a:cubicBezTo>
                  <a:cubicBezTo>
                    <a:pt x="5228" y="2556"/>
                    <a:pt x="5215" y="2556"/>
                    <a:pt x="5203" y="2556"/>
                  </a:cubicBezTo>
                  <a:cubicBezTo>
                    <a:pt x="4238" y="2556"/>
                    <a:pt x="3198" y="2509"/>
                    <a:pt x="1981" y="2132"/>
                  </a:cubicBezTo>
                  <a:cubicBezTo>
                    <a:pt x="782" y="1759"/>
                    <a:pt x="101" y="961"/>
                    <a:pt x="0" y="2"/>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6"/>
            <p:cNvSpPr/>
            <p:nvPr/>
          </p:nvSpPr>
          <p:spPr>
            <a:xfrm>
              <a:off x="4229900" y="2508275"/>
              <a:ext cx="211775" cy="311325"/>
            </a:xfrm>
            <a:custGeom>
              <a:rect b="b" l="l" r="r" t="t"/>
              <a:pathLst>
                <a:path extrusionOk="0" h="12453" w="8471">
                  <a:moveTo>
                    <a:pt x="8161" y="1"/>
                  </a:moveTo>
                  <a:lnTo>
                    <a:pt x="8161" y="4"/>
                  </a:lnTo>
                  <a:lnTo>
                    <a:pt x="8161" y="4"/>
                  </a:lnTo>
                  <a:cubicBezTo>
                    <a:pt x="8161" y="3"/>
                    <a:pt x="8161" y="2"/>
                    <a:pt x="8161" y="1"/>
                  </a:cubicBezTo>
                  <a:close/>
                  <a:moveTo>
                    <a:pt x="8161" y="4"/>
                  </a:moveTo>
                  <a:lnTo>
                    <a:pt x="8161" y="4"/>
                  </a:lnTo>
                  <a:cubicBezTo>
                    <a:pt x="8230" y="668"/>
                    <a:pt x="8134" y="1373"/>
                    <a:pt x="7853" y="2078"/>
                  </a:cubicBezTo>
                  <a:cubicBezTo>
                    <a:pt x="6834" y="4645"/>
                    <a:pt x="3841" y="6486"/>
                    <a:pt x="1847" y="8266"/>
                  </a:cubicBezTo>
                  <a:cubicBezTo>
                    <a:pt x="1473" y="8598"/>
                    <a:pt x="1" y="9676"/>
                    <a:pt x="50" y="10148"/>
                  </a:cubicBezTo>
                  <a:lnTo>
                    <a:pt x="290" y="12451"/>
                  </a:lnTo>
                  <a:lnTo>
                    <a:pt x="290" y="12451"/>
                  </a:lnTo>
                  <a:cubicBezTo>
                    <a:pt x="242" y="11979"/>
                    <a:pt x="1714" y="10901"/>
                    <a:pt x="2087" y="10570"/>
                  </a:cubicBezTo>
                  <a:cubicBezTo>
                    <a:pt x="4081" y="8791"/>
                    <a:pt x="7074" y="6950"/>
                    <a:pt x="8094" y="4382"/>
                  </a:cubicBezTo>
                  <a:cubicBezTo>
                    <a:pt x="8375" y="3676"/>
                    <a:pt x="8471" y="2970"/>
                    <a:pt x="8401" y="2304"/>
                  </a:cubicBezTo>
                  <a:lnTo>
                    <a:pt x="8161" y="4"/>
                  </a:lnTo>
                  <a:close/>
                  <a:moveTo>
                    <a:pt x="290" y="12451"/>
                  </a:moveTo>
                  <a:cubicBezTo>
                    <a:pt x="290" y="12451"/>
                    <a:pt x="290" y="12452"/>
                    <a:pt x="290" y="12452"/>
                  </a:cubicBezTo>
                  <a:lnTo>
                    <a:pt x="290" y="1245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6"/>
            <p:cNvSpPr/>
            <p:nvPr/>
          </p:nvSpPr>
          <p:spPr>
            <a:xfrm>
              <a:off x="4433900" y="2508275"/>
              <a:ext cx="6700" cy="71825"/>
            </a:xfrm>
            <a:custGeom>
              <a:rect b="b" l="l" r="r" t="t"/>
              <a:pathLst>
                <a:path extrusionOk="0" h="2873" w="268">
                  <a:moveTo>
                    <a:pt x="1" y="1"/>
                  </a:moveTo>
                  <a:lnTo>
                    <a:pt x="4" y="30"/>
                  </a:lnTo>
                  <a:lnTo>
                    <a:pt x="4" y="30"/>
                  </a:lnTo>
                  <a:cubicBezTo>
                    <a:pt x="3" y="20"/>
                    <a:pt x="2" y="10"/>
                    <a:pt x="1" y="1"/>
                  </a:cubicBezTo>
                  <a:close/>
                  <a:moveTo>
                    <a:pt x="4" y="30"/>
                  </a:moveTo>
                  <a:cubicBezTo>
                    <a:pt x="22" y="209"/>
                    <a:pt x="27" y="389"/>
                    <a:pt x="20" y="568"/>
                  </a:cubicBezTo>
                  <a:lnTo>
                    <a:pt x="260" y="2872"/>
                  </a:lnTo>
                  <a:cubicBezTo>
                    <a:pt x="268" y="2683"/>
                    <a:pt x="262" y="2493"/>
                    <a:pt x="241" y="2304"/>
                  </a:cubicBezTo>
                  <a:lnTo>
                    <a:pt x="4" y="3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6"/>
            <p:cNvSpPr/>
            <p:nvPr/>
          </p:nvSpPr>
          <p:spPr>
            <a:xfrm>
              <a:off x="4430975" y="2522450"/>
              <a:ext cx="9450" cy="80850"/>
            </a:xfrm>
            <a:custGeom>
              <a:rect b="b" l="l" r="r" t="t"/>
              <a:pathLst>
                <a:path extrusionOk="0" h="3234" w="378">
                  <a:moveTo>
                    <a:pt x="137" y="1"/>
                  </a:moveTo>
                  <a:cubicBezTo>
                    <a:pt x="125" y="314"/>
                    <a:pt x="79" y="625"/>
                    <a:pt x="0" y="929"/>
                  </a:cubicBezTo>
                  <a:lnTo>
                    <a:pt x="240" y="3234"/>
                  </a:lnTo>
                  <a:cubicBezTo>
                    <a:pt x="320" y="2930"/>
                    <a:pt x="365" y="2619"/>
                    <a:pt x="377" y="2305"/>
                  </a:cubicBezTo>
                  <a:lnTo>
                    <a:pt x="137"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6"/>
            <p:cNvSpPr/>
            <p:nvPr/>
          </p:nvSpPr>
          <p:spPr>
            <a:xfrm>
              <a:off x="4422100" y="2545650"/>
              <a:ext cx="14900" cy="81500"/>
            </a:xfrm>
            <a:custGeom>
              <a:rect b="b" l="l" r="r" t="t"/>
              <a:pathLst>
                <a:path extrusionOk="0" h="3260" w="596">
                  <a:moveTo>
                    <a:pt x="355" y="1"/>
                  </a:moveTo>
                  <a:cubicBezTo>
                    <a:pt x="305" y="199"/>
                    <a:pt x="241" y="394"/>
                    <a:pt x="165" y="583"/>
                  </a:cubicBezTo>
                  <a:cubicBezTo>
                    <a:pt x="115" y="708"/>
                    <a:pt x="60" y="833"/>
                    <a:pt x="1" y="956"/>
                  </a:cubicBezTo>
                  <a:lnTo>
                    <a:pt x="241" y="3259"/>
                  </a:lnTo>
                  <a:cubicBezTo>
                    <a:pt x="300" y="3137"/>
                    <a:pt x="355" y="3013"/>
                    <a:pt x="406" y="2887"/>
                  </a:cubicBezTo>
                  <a:cubicBezTo>
                    <a:pt x="481" y="2697"/>
                    <a:pt x="545" y="2503"/>
                    <a:pt x="595" y="2306"/>
                  </a:cubicBezTo>
                  <a:lnTo>
                    <a:pt x="355"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6"/>
            <p:cNvSpPr/>
            <p:nvPr/>
          </p:nvSpPr>
          <p:spPr>
            <a:xfrm>
              <a:off x="4400825" y="2569525"/>
              <a:ext cx="27325" cy="91050"/>
            </a:xfrm>
            <a:custGeom>
              <a:rect b="b" l="l" r="r" t="t"/>
              <a:pathLst>
                <a:path extrusionOk="0" h="3642" w="1093">
                  <a:moveTo>
                    <a:pt x="852" y="1"/>
                  </a:moveTo>
                  <a:cubicBezTo>
                    <a:pt x="626" y="469"/>
                    <a:pt x="335" y="914"/>
                    <a:pt x="0" y="1338"/>
                  </a:cubicBezTo>
                  <a:lnTo>
                    <a:pt x="241" y="3641"/>
                  </a:lnTo>
                  <a:cubicBezTo>
                    <a:pt x="576" y="3217"/>
                    <a:pt x="866" y="2773"/>
                    <a:pt x="1092" y="2306"/>
                  </a:cubicBezTo>
                  <a:lnTo>
                    <a:pt x="85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6"/>
            <p:cNvSpPr/>
            <p:nvPr/>
          </p:nvSpPr>
          <p:spPr>
            <a:xfrm>
              <a:off x="4236300" y="2602925"/>
              <a:ext cx="170550" cy="205525"/>
            </a:xfrm>
            <a:custGeom>
              <a:rect b="b" l="l" r="r" t="t"/>
              <a:pathLst>
                <a:path extrusionOk="0" h="8221" w="6822">
                  <a:moveTo>
                    <a:pt x="6581" y="0"/>
                  </a:moveTo>
                  <a:cubicBezTo>
                    <a:pt x="5218" y="1726"/>
                    <a:pt x="3114" y="3122"/>
                    <a:pt x="1591" y="4480"/>
                  </a:cubicBezTo>
                  <a:cubicBezTo>
                    <a:pt x="1311" y="4729"/>
                    <a:pt x="411" y="5398"/>
                    <a:pt x="1" y="5917"/>
                  </a:cubicBezTo>
                  <a:lnTo>
                    <a:pt x="241" y="8220"/>
                  </a:lnTo>
                  <a:cubicBezTo>
                    <a:pt x="652" y="7703"/>
                    <a:pt x="1551" y="7033"/>
                    <a:pt x="1831" y="6784"/>
                  </a:cubicBezTo>
                  <a:cubicBezTo>
                    <a:pt x="3354" y="5426"/>
                    <a:pt x="5458" y="4031"/>
                    <a:pt x="6822" y="2305"/>
                  </a:cubicBezTo>
                  <a:lnTo>
                    <a:pt x="658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6"/>
            <p:cNvSpPr/>
            <p:nvPr/>
          </p:nvSpPr>
          <p:spPr>
            <a:xfrm>
              <a:off x="4232350" y="2750825"/>
              <a:ext cx="9975" cy="63700"/>
            </a:xfrm>
            <a:custGeom>
              <a:rect b="b" l="l" r="r" t="t"/>
              <a:pathLst>
                <a:path extrusionOk="0" h="2548" w="399">
                  <a:moveTo>
                    <a:pt x="159" y="1"/>
                  </a:moveTo>
                  <a:cubicBezTo>
                    <a:pt x="97" y="75"/>
                    <a:pt x="43" y="156"/>
                    <a:pt x="0" y="242"/>
                  </a:cubicBezTo>
                  <a:lnTo>
                    <a:pt x="240" y="2547"/>
                  </a:lnTo>
                  <a:cubicBezTo>
                    <a:pt x="284" y="2461"/>
                    <a:pt x="338" y="2379"/>
                    <a:pt x="399" y="2304"/>
                  </a:cubicBezTo>
                  <a:lnTo>
                    <a:pt x="15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6"/>
            <p:cNvSpPr/>
            <p:nvPr/>
          </p:nvSpPr>
          <p:spPr>
            <a:xfrm>
              <a:off x="4231375" y="2756875"/>
              <a:ext cx="7000" cy="60150"/>
            </a:xfrm>
            <a:custGeom>
              <a:rect b="b" l="l" r="r" t="t"/>
              <a:pathLst>
                <a:path extrusionOk="0" h="2406" w="280">
                  <a:moveTo>
                    <a:pt x="39" y="0"/>
                  </a:moveTo>
                  <a:cubicBezTo>
                    <a:pt x="22" y="33"/>
                    <a:pt x="9" y="67"/>
                    <a:pt x="1" y="102"/>
                  </a:cubicBezTo>
                  <a:lnTo>
                    <a:pt x="241" y="2406"/>
                  </a:lnTo>
                  <a:cubicBezTo>
                    <a:pt x="249" y="2371"/>
                    <a:pt x="263" y="2338"/>
                    <a:pt x="279" y="2305"/>
                  </a:cubicBezTo>
                  <a:lnTo>
                    <a:pt x="39"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6"/>
            <p:cNvSpPr/>
            <p:nvPr/>
          </p:nvSpPr>
          <p:spPr>
            <a:xfrm>
              <a:off x="4231100" y="2759425"/>
              <a:ext cx="6300" cy="59325"/>
            </a:xfrm>
            <a:custGeom>
              <a:rect b="b" l="l" r="r" t="t"/>
              <a:pathLst>
                <a:path extrusionOk="0" h="2373" w="252">
                  <a:moveTo>
                    <a:pt x="12" y="0"/>
                  </a:moveTo>
                  <a:cubicBezTo>
                    <a:pt x="6" y="23"/>
                    <a:pt x="2" y="46"/>
                    <a:pt x="1" y="69"/>
                  </a:cubicBezTo>
                  <a:lnTo>
                    <a:pt x="241" y="2372"/>
                  </a:lnTo>
                  <a:cubicBezTo>
                    <a:pt x="242" y="2350"/>
                    <a:pt x="246" y="2327"/>
                    <a:pt x="252" y="2304"/>
                  </a:cubicBezTo>
                  <a:lnTo>
                    <a:pt x="1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6"/>
            <p:cNvSpPr/>
            <p:nvPr/>
          </p:nvSpPr>
          <p:spPr>
            <a:xfrm>
              <a:off x="4231075" y="2761125"/>
              <a:ext cx="6100" cy="58475"/>
            </a:xfrm>
            <a:custGeom>
              <a:rect b="b" l="l" r="r" t="t"/>
              <a:pathLst>
                <a:path extrusionOk="0" h="2339" w="244">
                  <a:moveTo>
                    <a:pt x="2" y="1"/>
                  </a:moveTo>
                  <a:cubicBezTo>
                    <a:pt x="1" y="12"/>
                    <a:pt x="2" y="24"/>
                    <a:pt x="3" y="34"/>
                  </a:cubicBezTo>
                  <a:lnTo>
                    <a:pt x="242" y="2328"/>
                  </a:lnTo>
                  <a:lnTo>
                    <a:pt x="242" y="2328"/>
                  </a:lnTo>
                  <a:cubicBezTo>
                    <a:pt x="242" y="2321"/>
                    <a:pt x="241" y="2313"/>
                    <a:pt x="242" y="2304"/>
                  </a:cubicBezTo>
                  <a:lnTo>
                    <a:pt x="2" y="1"/>
                  </a:lnTo>
                  <a:close/>
                  <a:moveTo>
                    <a:pt x="242" y="2328"/>
                  </a:moveTo>
                  <a:cubicBezTo>
                    <a:pt x="243" y="2332"/>
                    <a:pt x="243" y="2335"/>
                    <a:pt x="243" y="2338"/>
                  </a:cubicBezTo>
                  <a:lnTo>
                    <a:pt x="242" y="2328"/>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6"/>
            <p:cNvSpPr/>
            <p:nvPr/>
          </p:nvSpPr>
          <p:spPr>
            <a:xfrm>
              <a:off x="3984725" y="2405100"/>
              <a:ext cx="464175" cy="516375"/>
            </a:xfrm>
            <a:custGeom>
              <a:rect b="b" l="l" r="r" t="t"/>
              <a:pathLst>
                <a:path extrusionOk="0" h="20655" w="18567">
                  <a:moveTo>
                    <a:pt x="4324" y="1"/>
                  </a:moveTo>
                  <a:cubicBezTo>
                    <a:pt x="3269" y="2"/>
                    <a:pt x="2188" y="144"/>
                    <a:pt x="1516" y="1042"/>
                  </a:cubicBezTo>
                  <a:cubicBezTo>
                    <a:pt x="153" y="2871"/>
                    <a:pt x="673" y="4797"/>
                    <a:pt x="2753" y="5444"/>
                  </a:cubicBezTo>
                  <a:cubicBezTo>
                    <a:pt x="3970" y="5821"/>
                    <a:pt x="5010" y="5868"/>
                    <a:pt x="5976" y="5868"/>
                  </a:cubicBezTo>
                  <a:cubicBezTo>
                    <a:pt x="5988" y="5868"/>
                    <a:pt x="6001" y="5868"/>
                    <a:pt x="6014" y="5868"/>
                  </a:cubicBezTo>
                  <a:cubicBezTo>
                    <a:pt x="6157" y="5868"/>
                    <a:pt x="6300" y="5867"/>
                    <a:pt x="6440" y="5866"/>
                  </a:cubicBezTo>
                  <a:cubicBezTo>
                    <a:pt x="7190" y="5858"/>
                    <a:pt x="7937" y="5851"/>
                    <a:pt x="8684" y="5842"/>
                  </a:cubicBezTo>
                  <a:cubicBezTo>
                    <a:pt x="8983" y="5839"/>
                    <a:pt x="9452" y="5772"/>
                    <a:pt x="9894" y="5757"/>
                  </a:cubicBezTo>
                  <a:lnTo>
                    <a:pt x="9894" y="5757"/>
                  </a:lnTo>
                  <a:cubicBezTo>
                    <a:pt x="9205" y="6697"/>
                    <a:pt x="7445" y="8097"/>
                    <a:pt x="7092" y="8433"/>
                  </a:cubicBezTo>
                  <a:cubicBezTo>
                    <a:pt x="5859" y="9609"/>
                    <a:pt x="4614" y="10776"/>
                    <a:pt x="3388" y="11960"/>
                  </a:cubicBezTo>
                  <a:cubicBezTo>
                    <a:pt x="1691" y="13605"/>
                    <a:pt x="0" y="16040"/>
                    <a:pt x="1625" y="18334"/>
                  </a:cubicBezTo>
                  <a:cubicBezTo>
                    <a:pt x="3083" y="20395"/>
                    <a:pt x="6623" y="20615"/>
                    <a:pt x="8917" y="20648"/>
                  </a:cubicBezTo>
                  <a:cubicBezTo>
                    <a:pt x="9132" y="20652"/>
                    <a:pt x="9357" y="20654"/>
                    <a:pt x="9593" y="20654"/>
                  </a:cubicBezTo>
                  <a:cubicBezTo>
                    <a:pt x="11949" y="20652"/>
                    <a:pt x="15223" y="20402"/>
                    <a:pt x="16770" y="18647"/>
                  </a:cubicBezTo>
                  <a:cubicBezTo>
                    <a:pt x="18106" y="17129"/>
                    <a:pt x="17293" y="15002"/>
                    <a:pt x="15493" y="14311"/>
                  </a:cubicBezTo>
                  <a:cubicBezTo>
                    <a:pt x="15015" y="14129"/>
                    <a:pt x="14522" y="14063"/>
                    <a:pt x="14027" y="14063"/>
                  </a:cubicBezTo>
                  <a:cubicBezTo>
                    <a:pt x="13391" y="14063"/>
                    <a:pt x="12749" y="14175"/>
                    <a:pt x="12122" y="14293"/>
                  </a:cubicBezTo>
                  <a:cubicBezTo>
                    <a:pt x="11787" y="14356"/>
                    <a:pt x="11083" y="14567"/>
                    <a:pt x="10533" y="14567"/>
                  </a:cubicBezTo>
                  <a:cubicBezTo>
                    <a:pt x="10273" y="14567"/>
                    <a:pt x="10047" y="14522"/>
                    <a:pt x="9912" y="14390"/>
                  </a:cubicBezTo>
                  <a:cubicBezTo>
                    <a:pt x="9524" y="14010"/>
                    <a:pt x="11246" y="12756"/>
                    <a:pt x="11654" y="12393"/>
                  </a:cubicBezTo>
                  <a:cubicBezTo>
                    <a:pt x="13648" y="10613"/>
                    <a:pt x="16641" y="8772"/>
                    <a:pt x="17660" y="6205"/>
                  </a:cubicBezTo>
                  <a:cubicBezTo>
                    <a:pt x="18566" y="3929"/>
                    <a:pt x="17552" y="1655"/>
                    <a:pt x="15268" y="751"/>
                  </a:cubicBezTo>
                  <a:cubicBezTo>
                    <a:pt x="13783" y="165"/>
                    <a:pt x="12122" y="225"/>
                    <a:pt x="10548" y="176"/>
                  </a:cubicBezTo>
                  <a:cubicBezTo>
                    <a:pt x="8782" y="126"/>
                    <a:pt x="7017" y="68"/>
                    <a:pt x="5251" y="20"/>
                  </a:cubicBezTo>
                  <a:cubicBezTo>
                    <a:pt x="4952" y="12"/>
                    <a:pt x="4640" y="1"/>
                    <a:pt x="4324"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6"/>
            <p:cNvSpPr/>
            <p:nvPr/>
          </p:nvSpPr>
          <p:spPr>
            <a:xfrm>
              <a:off x="4009325" y="2822425"/>
              <a:ext cx="418625" cy="156675"/>
            </a:xfrm>
            <a:custGeom>
              <a:rect b="b" l="l" r="r" t="t"/>
              <a:pathLst>
                <a:path extrusionOk="0" h="6267" w="16745">
                  <a:moveTo>
                    <a:pt x="1" y="0"/>
                  </a:moveTo>
                  <a:lnTo>
                    <a:pt x="1" y="0"/>
                  </a:lnTo>
                  <a:cubicBezTo>
                    <a:pt x="1" y="2"/>
                    <a:pt x="1" y="4"/>
                    <a:pt x="2" y="6"/>
                  </a:cubicBezTo>
                  <a:lnTo>
                    <a:pt x="2" y="6"/>
                  </a:lnTo>
                  <a:lnTo>
                    <a:pt x="1" y="0"/>
                  </a:lnTo>
                  <a:close/>
                  <a:moveTo>
                    <a:pt x="16436" y="6"/>
                  </a:moveTo>
                  <a:cubicBezTo>
                    <a:pt x="16505" y="667"/>
                    <a:pt x="16311" y="1357"/>
                    <a:pt x="15785" y="1954"/>
                  </a:cubicBezTo>
                  <a:cubicBezTo>
                    <a:pt x="14239" y="3710"/>
                    <a:pt x="10965" y="3959"/>
                    <a:pt x="8609" y="3961"/>
                  </a:cubicBezTo>
                  <a:cubicBezTo>
                    <a:pt x="8373" y="3961"/>
                    <a:pt x="8148" y="3960"/>
                    <a:pt x="7933" y="3956"/>
                  </a:cubicBezTo>
                  <a:cubicBezTo>
                    <a:pt x="5639" y="3922"/>
                    <a:pt x="2099" y="3702"/>
                    <a:pt x="641" y="1642"/>
                  </a:cubicBezTo>
                  <a:cubicBezTo>
                    <a:pt x="257" y="1100"/>
                    <a:pt x="59" y="551"/>
                    <a:pt x="2" y="6"/>
                  </a:cubicBezTo>
                  <a:lnTo>
                    <a:pt x="2" y="6"/>
                  </a:lnTo>
                  <a:lnTo>
                    <a:pt x="241" y="2304"/>
                  </a:lnTo>
                  <a:cubicBezTo>
                    <a:pt x="298" y="2851"/>
                    <a:pt x="497" y="3403"/>
                    <a:pt x="881" y="3946"/>
                  </a:cubicBezTo>
                  <a:cubicBezTo>
                    <a:pt x="2339" y="6007"/>
                    <a:pt x="5879" y="6225"/>
                    <a:pt x="8173" y="6260"/>
                  </a:cubicBezTo>
                  <a:cubicBezTo>
                    <a:pt x="8388" y="6264"/>
                    <a:pt x="8614" y="6266"/>
                    <a:pt x="8849" y="6266"/>
                  </a:cubicBezTo>
                  <a:cubicBezTo>
                    <a:pt x="11206" y="6264"/>
                    <a:pt x="14480" y="6014"/>
                    <a:pt x="16025" y="4259"/>
                  </a:cubicBezTo>
                  <a:cubicBezTo>
                    <a:pt x="16552" y="3662"/>
                    <a:pt x="16745" y="2970"/>
                    <a:pt x="16676" y="2310"/>
                  </a:cubicBezTo>
                  <a:lnTo>
                    <a:pt x="16436" y="6"/>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6"/>
            <p:cNvSpPr/>
            <p:nvPr/>
          </p:nvSpPr>
          <p:spPr>
            <a:xfrm>
              <a:off x="4420225" y="2822575"/>
              <a:ext cx="6425" cy="66200"/>
            </a:xfrm>
            <a:custGeom>
              <a:rect b="b" l="l" r="r" t="t"/>
              <a:pathLst>
                <a:path extrusionOk="0" h="2648" w="257">
                  <a:moveTo>
                    <a:pt x="0" y="0"/>
                  </a:moveTo>
                  <a:cubicBezTo>
                    <a:pt x="11" y="114"/>
                    <a:pt x="16" y="228"/>
                    <a:pt x="11" y="344"/>
                  </a:cubicBezTo>
                  <a:lnTo>
                    <a:pt x="251" y="2647"/>
                  </a:lnTo>
                  <a:cubicBezTo>
                    <a:pt x="256" y="2533"/>
                    <a:pt x="251" y="2418"/>
                    <a:pt x="240" y="2304"/>
                  </a:cubicBezTo>
                  <a:lnTo>
                    <a:pt x="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6"/>
            <p:cNvSpPr/>
            <p:nvPr/>
          </p:nvSpPr>
          <p:spPr>
            <a:xfrm>
              <a:off x="4418625" y="2831150"/>
              <a:ext cx="7900" cy="70600"/>
            </a:xfrm>
            <a:custGeom>
              <a:rect b="b" l="l" r="r" t="t"/>
              <a:pathLst>
                <a:path extrusionOk="0" h="2824" w="316">
                  <a:moveTo>
                    <a:pt x="75" y="1"/>
                  </a:moveTo>
                  <a:cubicBezTo>
                    <a:pt x="69" y="176"/>
                    <a:pt x="44" y="350"/>
                    <a:pt x="1" y="520"/>
                  </a:cubicBezTo>
                  <a:lnTo>
                    <a:pt x="241" y="2823"/>
                  </a:lnTo>
                  <a:cubicBezTo>
                    <a:pt x="284" y="2654"/>
                    <a:pt x="309" y="2480"/>
                    <a:pt x="315" y="2306"/>
                  </a:cubicBezTo>
                  <a:lnTo>
                    <a:pt x="75"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6"/>
            <p:cNvSpPr/>
            <p:nvPr/>
          </p:nvSpPr>
          <p:spPr>
            <a:xfrm>
              <a:off x="4414375" y="2844125"/>
              <a:ext cx="10275" cy="69275"/>
            </a:xfrm>
            <a:custGeom>
              <a:rect b="b" l="l" r="r" t="t"/>
              <a:pathLst>
                <a:path extrusionOk="0" h="2771" w="411">
                  <a:moveTo>
                    <a:pt x="171" y="1"/>
                  </a:moveTo>
                  <a:cubicBezTo>
                    <a:pt x="130" y="160"/>
                    <a:pt x="72" y="316"/>
                    <a:pt x="0" y="465"/>
                  </a:cubicBezTo>
                  <a:lnTo>
                    <a:pt x="240" y="2770"/>
                  </a:lnTo>
                  <a:cubicBezTo>
                    <a:pt x="312" y="2621"/>
                    <a:pt x="370" y="2465"/>
                    <a:pt x="411" y="2304"/>
                  </a:cubicBezTo>
                  <a:lnTo>
                    <a:pt x="17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6"/>
            <p:cNvSpPr/>
            <p:nvPr/>
          </p:nvSpPr>
          <p:spPr>
            <a:xfrm>
              <a:off x="4406425" y="2855750"/>
              <a:ext cx="13975" cy="70200"/>
            </a:xfrm>
            <a:custGeom>
              <a:rect b="b" l="l" r="r" t="t"/>
              <a:pathLst>
                <a:path extrusionOk="0" h="2808" w="559">
                  <a:moveTo>
                    <a:pt x="318" y="0"/>
                  </a:moveTo>
                  <a:cubicBezTo>
                    <a:pt x="232" y="179"/>
                    <a:pt x="125" y="347"/>
                    <a:pt x="1" y="504"/>
                  </a:cubicBezTo>
                  <a:lnTo>
                    <a:pt x="241" y="2807"/>
                  </a:lnTo>
                  <a:cubicBezTo>
                    <a:pt x="365" y="2652"/>
                    <a:pt x="472" y="2483"/>
                    <a:pt x="558" y="2304"/>
                  </a:cubicBezTo>
                  <a:lnTo>
                    <a:pt x="31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6"/>
            <p:cNvSpPr/>
            <p:nvPr/>
          </p:nvSpPr>
          <p:spPr>
            <a:xfrm>
              <a:off x="4009325" y="2822425"/>
              <a:ext cx="403150" cy="156675"/>
            </a:xfrm>
            <a:custGeom>
              <a:rect b="b" l="l" r="r" t="t"/>
              <a:pathLst>
                <a:path extrusionOk="0" h="6267" w="16126">
                  <a:moveTo>
                    <a:pt x="1" y="0"/>
                  </a:moveTo>
                  <a:cubicBezTo>
                    <a:pt x="1" y="2"/>
                    <a:pt x="1" y="4"/>
                    <a:pt x="2" y="6"/>
                  </a:cubicBezTo>
                  <a:lnTo>
                    <a:pt x="2" y="6"/>
                  </a:lnTo>
                  <a:lnTo>
                    <a:pt x="1" y="0"/>
                  </a:lnTo>
                  <a:close/>
                  <a:moveTo>
                    <a:pt x="2" y="6"/>
                  </a:moveTo>
                  <a:lnTo>
                    <a:pt x="241" y="2304"/>
                  </a:lnTo>
                  <a:cubicBezTo>
                    <a:pt x="298" y="2851"/>
                    <a:pt x="497" y="3403"/>
                    <a:pt x="881" y="3946"/>
                  </a:cubicBezTo>
                  <a:cubicBezTo>
                    <a:pt x="2339" y="6007"/>
                    <a:pt x="5879" y="6225"/>
                    <a:pt x="8173" y="6260"/>
                  </a:cubicBezTo>
                  <a:cubicBezTo>
                    <a:pt x="8388" y="6264"/>
                    <a:pt x="8614" y="6266"/>
                    <a:pt x="8849" y="6266"/>
                  </a:cubicBezTo>
                  <a:cubicBezTo>
                    <a:pt x="11206" y="6264"/>
                    <a:pt x="14480" y="6014"/>
                    <a:pt x="16027" y="4259"/>
                  </a:cubicBezTo>
                  <a:cubicBezTo>
                    <a:pt x="16060" y="4220"/>
                    <a:pt x="16094" y="4180"/>
                    <a:pt x="16125" y="4140"/>
                  </a:cubicBezTo>
                  <a:lnTo>
                    <a:pt x="15885" y="1837"/>
                  </a:lnTo>
                  <a:cubicBezTo>
                    <a:pt x="15854" y="1876"/>
                    <a:pt x="15820" y="1916"/>
                    <a:pt x="15786" y="1954"/>
                  </a:cubicBezTo>
                  <a:cubicBezTo>
                    <a:pt x="14239" y="3710"/>
                    <a:pt x="10965" y="3959"/>
                    <a:pt x="8609" y="3961"/>
                  </a:cubicBezTo>
                  <a:cubicBezTo>
                    <a:pt x="8373" y="3961"/>
                    <a:pt x="8148" y="3960"/>
                    <a:pt x="7933" y="3956"/>
                  </a:cubicBezTo>
                  <a:cubicBezTo>
                    <a:pt x="5639" y="3922"/>
                    <a:pt x="2099" y="3702"/>
                    <a:pt x="641" y="1642"/>
                  </a:cubicBezTo>
                  <a:cubicBezTo>
                    <a:pt x="257" y="1100"/>
                    <a:pt x="59" y="551"/>
                    <a:pt x="2" y="6"/>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6"/>
            <p:cNvSpPr/>
            <p:nvPr/>
          </p:nvSpPr>
          <p:spPr>
            <a:xfrm>
              <a:off x="4056600" y="2445650"/>
              <a:ext cx="351475" cy="458075"/>
            </a:xfrm>
            <a:custGeom>
              <a:rect b="b" l="l" r="r" t="t"/>
              <a:pathLst>
                <a:path extrusionOk="0" h="18323" w="14059">
                  <a:moveTo>
                    <a:pt x="3923" y="0"/>
                  </a:moveTo>
                  <a:cubicBezTo>
                    <a:pt x="3504" y="0"/>
                    <a:pt x="3131" y="212"/>
                    <a:pt x="2847" y="523"/>
                  </a:cubicBezTo>
                  <a:cubicBezTo>
                    <a:pt x="2608" y="782"/>
                    <a:pt x="2497" y="1098"/>
                    <a:pt x="2357" y="1415"/>
                  </a:cubicBezTo>
                  <a:cubicBezTo>
                    <a:pt x="2170" y="1838"/>
                    <a:pt x="1982" y="2001"/>
                    <a:pt x="1801" y="2001"/>
                  </a:cubicBezTo>
                  <a:cubicBezTo>
                    <a:pt x="1346" y="2001"/>
                    <a:pt x="944" y="960"/>
                    <a:pt x="770" y="419"/>
                  </a:cubicBezTo>
                  <a:cubicBezTo>
                    <a:pt x="711" y="237"/>
                    <a:pt x="557" y="151"/>
                    <a:pt x="404" y="151"/>
                  </a:cubicBezTo>
                  <a:cubicBezTo>
                    <a:pt x="217" y="151"/>
                    <a:pt x="31" y="280"/>
                    <a:pt x="24" y="520"/>
                  </a:cubicBezTo>
                  <a:cubicBezTo>
                    <a:pt x="0" y="1468"/>
                    <a:pt x="11" y="2637"/>
                    <a:pt x="899" y="3233"/>
                  </a:cubicBezTo>
                  <a:cubicBezTo>
                    <a:pt x="1170" y="3416"/>
                    <a:pt x="1459" y="3503"/>
                    <a:pt x="1742" y="3503"/>
                  </a:cubicBezTo>
                  <a:cubicBezTo>
                    <a:pt x="2173" y="3503"/>
                    <a:pt x="2589" y="3301"/>
                    <a:pt x="2906" y="2931"/>
                  </a:cubicBezTo>
                  <a:cubicBezTo>
                    <a:pt x="3205" y="2581"/>
                    <a:pt x="3200" y="2046"/>
                    <a:pt x="3469" y="1721"/>
                  </a:cubicBezTo>
                  <a:cubicBezTo>
                    <a:pt x="3724" y="1415"/>
                    <a:pt x="3880" y="1298"/>
                    <a:pt x="3981" y="1298"/>
                  </a:cubicBezTo>
                  <a:cubicBezTo>
                    <a:pt x="4202" y="1298"/>
                    <a:pt x="4157" y="1863"/>
                    <a:pt x="4310" y="2217"/>
                  </a:cubicBezTo>
                  <a:cubicBezTo>
                    <a:pt x="4613" y="2920"/>
                    <a:pt x="5242" y="3480"/>
                    <a:pt x="6021" y="3480"/>
                  </a:cubicBezTo>
                  <a:cubicBezTo>
                    <a:pt x="6073" y="3480"/>
                    <a:pt x="6125" y="3478"/>
                    <a:pt x="6179" y="3472"/>
                  </a:cubicBezTo>
                  <a:cubicBezTo>
                    <a:pt x="7290" y="3364"/>
                    <a:pt x="7161" y="2625"/>
                    <a:pt x="7712" y="1933"/>
                  </a:cubicBezTo>
                  <a:lnTo>
                    <a:pt x="7834" y="1635"/>
                  </a:lnTo>
                  <a:cubicBezTo>
                    <a:pt x="7971" y="1615"/>
                    <a:pt x="8091" y="1605"/>
                    <a:pt x="8196" y="1605"/>
                  </a:cubicBezTo>
                  <a:cubicBezTo>
                    <a:pt x="8676" y="1605"/>
                    <a:pt x="8822" y="1814"/>
                    <a:pt x="8637" y="2234"/>
                  </a:cubicBezTo>
                  <a:cubicBezTo>
                    <a:pt x="8659" y="2349"/>
                    <a:pt x="8582" y="2724"/>
                    <a:pt x="8583" y="2746"/>
                  </a:cubicBezTo>
                  <a:cubicBezTo>
                    <a:pt x="8601" y="3116"/>
                    <a:pt x="8703" y="3492"/>
                    <a:pt x="8963" y="3768"/>
                  </a:cubicBezTo>
                  <a:cubicBezTo>
                    <a:pt x="9255" y="4080"/>
                    <a:pt x="9639" y="4224"/>
                    <a:pt x="10031" y="4224"/>
                  </a:cubicBezTo>
                  <a:cubicBezTo>
                    <a:pt x="10309" y="4224"/>
                    <a:pt x="10591" y="4151"/>
                    <a:pt x="10846" y="4013"/>
                  </a:cubicBezTo>
                  <a:cubicBezTo>
                    <a:pt x="10995" y="3932"/>
                    <a:pt x="11164" y="3696"/>
                    <a:pt x="11251" y="3623"/>
                  </a:cubicBezTo>
                  <a:cubicBezTo>
                    <a:pt x="11461" y="3447"/>
                    <a:pt x="11840" y="3145"/>
                    <a:pt x="12200" y="3145"/>
                  </a:cubicBezTo>
                  <a:cubicBezTo>
                    <a:pt x="12366" y="3145"/>
                    <a:pt x="12529" y="3209"/>
                    <a:pt x="12668" y="3381"/>
                  </a:cubicBezTo>
                  <a:cubicBezTo>
                    <a:pt x="13477" y="4376"/>
                    <a:pt x="11824" y="5048"/>
                    <a:pt x="11206" y="5197"/>
                  </a:cubicBezTo>
                  <a:cubicBezTo>
                    <a:pt x="10683" y="5323"/>
                    <a:pt x="10152" y="5270"/>
                    <a:pt x="9623" y="5333"/>
                  </a:cubicBezTo>
                  <a:cubicBezTo>
                    <a:pt x="9011" y="5404"/>
                    <a:pt x="8320" y="5585"/>
                    <a:pt x="8051" y="6206"/>
                  </a:cubicBezTo>
                  <a:cubicBezTo>
                    <a:pt x="7918" y="6511"/>
                    <a:pt x="7925" y="6823"/>
                    <a:pt x="8055" y="7130"/>
                  </a:cubicBezTo>
                  <a:cubicBezTo>
                    <a:pt x="8351" y="7836"/>
                    <a:pt x="10014" y="8324"/>
                    <a:pt x="7829" y="8971"/>
                  </a:cubicBezTo>
                  <a:cubicBezTo>
                    <a:pt x="7727" y="9001"/>
                    <a:pt x="7613" y="9014"/>
                    <a:pt x="7490" y="9014"/>
                  </a:cubicBezTo>
                  <a:cubicBezTo>
                    <a:pt x="6947" y="9014"/>
                    <a:pt x="6247" y="8767"/>
                    <a:pt x="5764" y="8755"/>
                  </a:cubicBezTo>
                  <a:cubicBezTo>
                    <a:pt x="5687" y="8753"/>
                    <a:pt x="5608" y="8751"/>
                    <a:pt x="5527" y="8751"/>
                  </a:cubicBezTo>
                  <a:cubicBezTo>
                    <a:pt x="5031" y="8751"/>
                    <a:pt x="4487" y="8803"/>
                    <a:pt x="4060" y="9032"/>
                  </a:cubicBezTo>
                  <a:cubicBezTo>
                    <a:pt x="3202" y="9495"/>
                    <a:pt x="3443" y="9980"/>
                    <a:pt x="3685" y="10721"/>
                  </a:cubicBezTo>
                  <a:cubicBezTo>
                    <a:pt x="3716" y="10816"/>
                    <a:pt x="3883" y="10865"/>
                    <a:pt x="3905" y="10941"/>
                  </a:cubicBezTo>
                  <a:cubicBezTo>
                    <a:pt x="4325" y="12422"/>
                    <a:pt x="3471" y="11930"/>
                    <a:pt x="2956" y="12175"/>
                  </a:cubicBezTo>
                  <a:cubicBezTo>
                    <a:pt x="2365" y="12455"/>
                    <a:pt x="1816" y="12370"/>
                    <a:pt x="1276" y="12799"/>
                  </a:cubicBezTo>
                  <a:cubicBezTo>
                    <a:pt x="630" y="13313"/>
                    <a:pt x="211" y="14227"/>
                    <a:pt x="645" y="15016"/>
                  </a:cubicBezTo>
                  <a:cubicBezTo>
                    <a:pt x="965" y="15594"/>
                    <a:pt x="1602" y="15838"/>
                    <a:pt x="2230" y="15838"/>
                  </a:cubicBezTo>
                  <a:cubicBezTo>
                    <a:pt x="2377" y="15838"/>
                    <a:pt x="2524" y="15825"/>
                    <a:pt x="2666" y="15799"/>
                  </a:cubicBezTo>
                  <a:cubicBezTo>
                    <a:pt x="3016" y="15736"/>
                    <a:pt x="3823" y="15291"/>
                    <a:pt x="4179" y="15291"/>
                  </a:cubicBezTo>
                  <a:cubicBezTo>
                    <a:pt x="4257" y="15291"/>
                    <a:pt x="4314" y="15313"/>
                    <a:pt x="4339" y="15364"/>
                  </a:cubicBezTo>
                  <a:cubicBezTo>
                    <a:pt x="4467" y="15631"/>
                    <a:pt x="4179" y="16271"/>
                    <a:pt x="4221" y="16599"/>
                  </a:cubicBezTo>
                  <a:cubicBezTo>
                    <a:pt x="4335" y="17480"/>
                    <a:pt x="5030" y="18217"/>
                    <a:pt x="5923" y="18310"/>
                  </a:cubicBezTo>
                  <a:cubicBezTo>
                    <a:pt x="6004" y="18319"/>
                    <a:pt x="6081" y="18323"/>
                    <a:pt x="6156" y="18323"/>
                  </a:cubicBezTo>
                  <a:cubicBezTo>
                    <a:pt x="7030" y="18323"/>
                    <a:pt x="7443" y="17757"/>
                    <a:pt x="7968" y="17117"/>
                  </a:cubicBezTo>
                  <a:cubicBezTo>
                    <a:pt x="8170" y="16869"/>
                    <a:pt x="8470" y="16465"/>
                    <a:pt x="8906" y="16465"/>
                  </a:cubicBezTo>
                  <a:cubicBezTo>
                    <a:pt x="8971" y="16465"/>
                    <a:pt x="9038" y="16474"/>
                    <a:pt x="9109" y="16493"/>
                  </a:cubicBezTo>
                  <a:cubicBezTo>
                    <a:pt x="9357" y="16562"/>
                    <a:pt x="9628" y="17022"/>
                    <a:pt x="9879" y="17166"/>
                  </a:cubicBezTo>
                  <a:cubicBezTo>
                    <a:pt x="10181" y="17339"/>
                    <a:pt x="10502" y="17471"/>
                    <a:pt x="10847" y="17471"/>
                  </a:cubicBezTo>
                  <a:cubicBezTo>
                    <a:pt x="10933" y="17471"/>
                    <a:pt x="11021" y="17463"/>
                    <a:pt x="11110" y="17444"/>
                  </a:cubicBezTo>
                  <a:cubicBezTo>
                    <a:pt x="12341" y="17196"/>
                    <a:pt x="12513" y="15847"/>
                    <a:pt x="12436" y="14824"/>
                  </a:cubicBezTo>
                  <a:cubicBezTo>
                    <a:pt x="12409" y="14459"/>
                    <a:pt x="12113" y="14274"/>
                    <a:pt x="11830" y="14274"/>
                  </a:cubicBezTo>
                  <a:cubicBezTo>
                    <a:pt x="11549" y="14274"/>
                    <a:pt x="11281" y="14455"/>
                    <a:pt x="11294" y="14824"/>
                  </a:cubicBezTo>
                  <a:cubicBezTo>
                    <a:pt x="11433" y="15440"/>
                    <a:pt x="11093" y="15813"/>
                    <a:pt x="10273" y="15944"/>
                  </a:cubicBezTo>
                  <a:cubicBezTo>
                    <a:pt x="10071" y="15734"/>
                    <a:pt x="9855" y="15538"/>
                    <a:pt x="9627" y="15358"/>
                  </a:cubicBezTo>
                  <a:cubicBezTo>
                    <a:pt x="9426" y="15215"/>
                    <a:pt x="9217" y="15069"/>
                    <a:pt x="8981" y="14992"/>
                  </a:cubicBezTo>
                  <a:cubicBezTo>
                    <a:pt x="8805" y="14935"/>
                    <a:pt x="8630" y="14906"/>
                    <a:pt x="8461" y="14906"/>
                  </a:cubicBezTo>
                  <a:cubicBezTo>
                    <a:pt x="8044" y="14906"/>
                    <a:pt x="7659" y="15080"/>
                    <a:pt x="7372" y="15436"/>
                  </a:cubicBezTo>
                  <a:cubicBezTo>
                    <a:pt x="7248" y="15591"/>
                    <a:pt x="7082" y="16348"/>
                    <a:pt x="6959" y="16430"/>
                  </a:cubicBezTo>
                  <a:cubicBezTo>
                    <a:pt x="5777" y="16421"/>
                    <a:pt x="5329" y="16141"/>
                    <a:pt x="5615" y="15591"/>
                  </a:cubicBezTo>
                  <a:cubicBezTo>
                    <a:pt x="5657" y="15460"/>
                    <a:pt x="5699" y="15331"/>
                    <a:pt x="5741" y="15201"/>
                  </a:cubicBezTo>
                  <a:cubicBezTo>
                    <a:pt x="5673" y="14651"/>
                    <a:pt x="5656" y="14265"/>
                    <a:pt x="5083" y="14023"/>
                  </a:cubicBezTo>
                  <a:cubicBezTo>
                    <a:pt x="4929" y="13957"/>
                    <a:pt x="4782" y="13931"/>
                    <a:pt x="4639" y="13931"/>
                  </a:cubicBezTo>
                  <a:cubicBezTo>
                    <a:pt x="4050" y="13931"/>
                    <a:pt x="3540" y="14380"/>
                    <a:pt x="2971" y="14380"/>
                  </a:cubicBezTo>
                  <a:cubicBezTo>
                    <a:pt x="2946" y="14380"/>
                    <a:pt x="2921" y="14379"/>
                    <a:pt x="2896" y="14377"/>
                  </a:cubicBezTo>
                  <a:cubicBezTo>
                    <a:pt x="2798" y="14427"/>
                    <a:pt x="2721" y="14452"/>
                    <a:pt x="2664" y="14452"/>
                  </a:cubicBezTo>
                  <a:cubicBezTo>
                    <a:pt x="2470" y="14452"/>
                    <a:pt x="2517" y="14161"/>
                    <a:pt x="2805" y="13578"/>
                  </a:cubicBezTo>
                  <a:cubicBezTo>
                    <a:pt x="3144" y="13507"/>
                    <a:pt x="3481" y="13428"/>
                    <a:pt x="3817" y="13343"/>
                  </a:cubicBezTo>
                  <a:cubicBezTo>
                    <a:pt x="4185" y="13224"/>
                    <a:pt x="4512" y="13091"/>
                    <a:pt x="4809" y="12844"/>
                  </a:cubicBezTo>
                  <a:cubicBezTo>
                    <a:pt x="5262" y="12473"/>
                    <a:pt x="5585" y="11899"/>
                    <a:pt x="5555" y="11305"/>
                  </a:cubicBezTo>
                  <a:cubicBezTo>
                    <a:pt x="5530" y="10816"/>
                    <a:pt x="4969" y="10435"/>
                    <a:pt x="4740" y="10077"/>
                  </a:cubicBezTo>
                  <a:cubicBezTo>
                    <a:pt x="5038" y="9957"/>
                    <a:pt x="5366" y="9915"/>
                    <a:pt x="5709" y="9915"/>
                  </a:cubicBezTo>
                  <a:cubicBezTo>
                    <a:pt x="6476" y="9915"/>
                    <a:pt x="7321" y="10122"/>
                    <a:pt x="8089" y="10122"/>
                  </a:cubicBezTo>
                  <a:cubicBezTo>
                    <a:pt x="8790" y="10122"/>
                    <a:pt x="9427" y="9950"/>
                    <a:pt x="9883" y="9294"/>
                  </a:cubicBezTo>
                  <a:cubicBezTo>
                    <a:pt x="10188" y="8854"/>
                    <a:pt x="10283" y="8283"/>
                    <a:pt x="10048" y="7788"/>
                  </a:cubicBezTo>
                  <a:cubicBezTo>
                    <a:pt x="9982" y="7647"/>
                    <a:pt x="9604" y="7321"/>
                    <a:pt x="9560" y="7205"/>
                  </a:cubicBezTo>
                  <a:cubicBezTo>
                    <a:pt x="9127" y="6988"/>
                    <a:pt x="9208" y="6726"/>
                    <a:pt x="9800" y="6420"/>
                  </a:cubicBezTo>
                  <a:cubicBezTo>
                    <a:pt x="10133" y="6414"/>
                    <a:pt x="10464" y="6399"/>
                    <a:pt x="10796" y="6377"/>
                  </a:cubicBezTo>
                  <a:cubicBezTo>
                    <a:pt x="12162" y="6254"/>
                    <a:pt x="13762" y="5630"/>
                    <a:pt x="13935" y="4053"/>
                  </a:cubicBezTo>
                  <a:cubicBezTo>
                    <a:pt x="14058" y="2935"/>
                    <a:pt x="13134" y="2004"/>
                    <a:pt x="12028" y="2004"/>
                  </a:cubicBezTo>
                  <a:cubicBezTo>
                    <a:pt x="12001" y="2004"/>
                    <a:pt x="11975" y="2005"/>
                    <a:pt x="11949" y="2006"/>
                  </a:cubicBezTo>
                  <a:cubicBezTo>
                    <a:pt x="11698" y="2016"/>
                    <a:pt x="11451" y="2076"/>
                    <a:pt x="11224" y="2180"/>
                  </a:cubicBezTo>
                  <a:cubicBezTo>
                    <a:pt x="11126" y="2225"/>
                    <a:pt x="10455" y="2838"/>
                    <a:pt x="10466" y="2838"/>
                  </a:cubicBezTo>
                  <a:lnTo>
                    <a:pt x="10466" y="2838"/>
                  </a:lnTo>
                  <a:cubicBezTo>
                    <a:pt x="10454" y="2839"/>
                    <a:pt x="10441" y="2839"/>
                    <a:pt x="10429" y="2839"/>
                  </a:cubicBezTo>
                  <a:cubicBezTo>
                    <a:pt x="9482" y="2839"/>
                    <a:pt x="9913" y="1362"/>
                    <a:pt x="9659" y="875"/>
                  </a:cubicBezTo>
                  <a:cubicBezTo>
                    <a:pt x="9401" y="377"/>
                    <a:pt x="8960" y="161"/>
                    <a:pt x="8499" y="161"/>
                  </a:cubicBezTo>
                  <a:cubicBezTo>
                    <a:pt x="8027" y="161"/>
                    <a:pt x="7533" y="387"/>
                    <a:pt x="7191" y="770"/>
                  </a:cubicBezTo>
                  <a:cubicBezTo>
                    <a:pt x="7070" y="907"/>
                    <a:pt x="6582" y="2103"/>
                    <a:pt x="6484" y="2143"/>
                  </a:cubicBezTo>
                  <a:lnTo>
                    <a:pt x="5203" y="1562"/>
                  </a:lnTo>
                  <a:cubicBezTo>
                    <a:pt x="5151" y="1343"/>
                    <a:pt x="5110" y="1121"/>
                    <a:pt x="5082" y="897"/>
                  </a:cubicBezTo>
                  <a:cubicBezTo>
                    <a:pt x="4901" y="393"/>
                    <a:pt x="4638" y="78"/>
                    <a:pt x="4078" y="10"/>
                  </a:cubicBezTo>
                  <a:cubicBezTo>
                    <a:pt x="4026" y="3"/>
                    <a:pt x="3974" y="0"/>
                    <a:pt x="392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6"/>
            <p:cNvSpPr/>
            <p:nvPr/>
          </p:nvSpPr>
          <p:spPr>
            <a:xfrm>
              <a:off x="4056600" y="2436900"/>
              <a:ext cx="351475" cy="458100"/>
            </a:xfrm>
            <a:custGeom>
              <a:rect b="b" l="l" r="r" t="t"/>
              <a:pathLst>
                <a:path extrusionOk="0" h="18324" w="14059">
                  <a:moveTo>
                    <a:pt x="3925" y="1"/>
                  </a:moveTo>
                  <a:cubicBezTo>
                    <a:pt x="3505" y="1"/>
                    <a:pt x="3131" y="213"/>
                    <a:pt x="2847" y="524"/>
                  </a:cubicBezTo>
                  <a:cubicBezTo>
                    <a:pt x="2608" y="784"/>
                    <a:pt x="2497" y="1098"/>
                    <a:pt x="2357" y="1416"/>
                  </a:cubicBezTo>
                  <a:cubicBezTo>
                    <a:pt x="2170" y="1838"/>
                    <a:pt x="1981" y="2002"/>
                    <a:pt x="1801" y="2002"/>
                  </a:cubicBezTo>
                  <a:cubicBezTo>
                    <a:pt x="1346" y="2002"/>
                    <a:pt x="944" y="961"/>
                    <a:pt x="770" y="421"/>
                  </a:cubicBezTo>
                  <a:cubicBezTo>
                    <a:pt x="711" y="239"/>
                    <a:pt x="557" y="153"/>
                    <a:pt x="404" y="153"/>
                  </a:cubicBezTo>
                  <a:cubicBezTo>
                    <a:pt x="217" y="153"/>
                    <a:pt x="31" y="282"/>
                    <a:pt x="24" y="522"/>
                  </a:cubicBezTo>
                  <a:cubicBezTo>
                    <a:pt x="0" y="1470"/>
                    <a:pt x="11" y="2638"/>
                    <a:pt x="899" y="3235"/>
                  </a:cubicBezTo>
                  <a:cubicBezTo>
                    <a:pt x="1170" y="3418"/>
                    <a:pt x="1459" y="3504"/>
                    <a:pt x="1741" y="3504"/>
                  </a:cubicBezTo>
                  <a:cubicBezTo>
                    <a:pt x="2172" y="3504"/>
                    <a:pt x="2589" y="3303"/>
                    <a:pt x="2906" y="2932"/>
                  </a:cubicBezTo>
                  <a:cubicBezTo>
                    <a:pt x="3205" y="2583"/>
                    <a:pt x="3200" y="2046"/>
                    <a:pt x="3469" y="1723"/>
                  </a:cubicBezTo>
                  <a:cubicBezTo>
                    <a:pt x="3724" y="1416"/>
                    <a:pt x="3880" y="1299"/>
                    <a:pt x="3981" y="1299"/>
                  </a:cubicBezTo>
                  <a:cubicBezTo>
                    <a:pt x="4202" y="1299"/>
                    <a:pt x="4157" y="1864"/>
                    <a:pt x="4310" y="2218"/>
                  </a:cubicBezTo>
                  <a:cubicBezTo>
                    <a:pt x="4612" y="2920"/>
                    <a:pt x="5241" y="3481"/>
                    <a:pt x="6019" y="3481"/>
                  </a:cubicBezTo>
                  <a:cubicBezTo>
                    <a:pt x="6072" y="3481"/>
                    <a:pt x="6125" y="3478"/>
                    <a:pt x="6179" y="3473"/>
                  </a:cubicBezTo>
                  <a:cubicBezTo>
                    <a:pt x="7290" y="3366"/>
                    <a:pt x="7161" y="2626"/>
                    <a:pt x="7712" y="1934"/>
                  </a:cubicBezTo>
                  <a:lnTo>
                    <a:pt x="7834" y="1637"/>
                  </a:lnTo>
                  <a:cubicBezTo>
                    <a:pt x="7971" y="1616"/>
                    <a:pt x="8091" y="1606"/>
                    <a:pt x="8196" y="1606"/>
                  </a:cubicBezTo>
                  <a:cubicBezTo>
                    <a:pt x="8676" y="1606"/>
                    <a:pt x="8822" y="1816"/>
                    <a:pt x="8637" y="2236"/>
                  </a:cubicBezTo>
                  <a:cubicBezTo>
                    <a:pt x="8659" y="2351"/>
                    <a:pt x="8582" y="2726"/>
                    <a:pt x="8583" y="2748"/>
                  </a:cubicBezTo>
                  <a:cubicBezTo>
                    <a:pt x="8601" y="3117"/>
                    <a:pt x="8703" y="3493"/>
                    <a:pt x="8963" y="3770"/>
                  </a:cubicBezTo>
                  <a:cubicBezTo>
                    <a:pt x="9256" y="4081"/>
                    <a:pt x="9640" y="4225"/>
                    <a:pt x="10031" y="4225"/>
                  </a:cubicBezTo>
                  <a:cubicBezTo>
                    <a:pt x="10309" y="4225"/>
                    <a:pt x="10591" y="4152"/>
                    <a:pt x="10846" y="4015"/>
                  </a:cubicBezTo>
                  <a:cubicBezTo>
                    <a:pt x="10995" y="3934"/>
                    <a:pt x="11164" y="3696"/>
                    <a:pt x="11251" y="3624"/>
                  </a:cubicBezTo>
                  <a:cubicBezTo>
                    <a:pt x="11461" y="3448"/>
                    <a:pt x="11840" y="3146"/>
                    <a:pt x="12200" y="3146"/>
                  </a:cubicBezTo>
                  <a:cubicBezTo>
                    <a:pt x="12366" y="3146"/>
                    <a:pt x="12529" y="3210"/>
                    <a:pt x="12668" y="3382"/>
                  </a:cubicBezTo>
                  <a:cubicBezTo>
                    <a:pt x="13477" y="4377"/>
                    <a:pt x="11824" y="5049"/>
                    <a:pt x="11206" y="5199"/>
                  </a:cubicBezTo>
                  <a:cubicBezTo>
                    <a:pt x="10683" y="5325"/>
                    <a:pt x="10152" y="5272"/>
                    <a:pt x="9623" y="5333"/>
                  </a:cubicBezTo>
                  <a:cubicBezTo>
                    <a:pt x="9011" y="5405"/>
                    <a:pt x="8320" y="5587"/>
                    <a:pt x="8051" y="6207"/>
                  </a:cubicBezTo>
                  <a:cubicBezTo>
                    <a:pt x="7918" y="6513"/>
                    <a:pt x="7925" y="6825"/>
                    <a:pt x="8055" y="7131"/>
                  </a:cubicBezTo>
                  <a:cubicBezTo>
                    <a:pt x="8351" y="7836"/>
                    <a:pt x="10014" y="8325"/>
                    <a:pt x="7829" y="8973"/>
                  </a:cubicBezTo>
                  <a:cubicBezTo>
                    <a:pt x="7727" y="9003"/>
                    <a:pt x="7613" y="9015"/>
                    <a:pt x="7491" y="9015"/>
                  </a:cubicBezTo>
                  <a:cubicBezTo>
                    <a:pt x="6948" y="9015"/>
                    <a:pt x="6247" y="8768"/>
                    <a:pt x="5764" y="8755"/>
                  </a:cubicBezTo>
                  <a:cubicBezTo>
                    <a:pt x="5691" y="8753"/>
                    <a:pt x="5615" y="8752"/>
                    <a:pt x="5538" y="8752"/>
                  </a:cubicBezTo>
                  <a:cubicBezTo>
                    <a:pt x="5039" y="8752"/>
                    <a:pt x="4490" y="8803"/>
                    <a:pt x="4060" y="9034"/>
                  </a:cubicBezTo>
                  <a:cubicBezTo>
                    <a:pt x="3202" y="9496"/>
                    <a:pt x="3443" y="9982"/>
                    <a:pt x="3685" y="10723"/>
                  </a:cubicBezTo>
                  <a:cubicBezTo>
                    <a:pt x="3716" y="10817"/>
                    <a:pt x="3883" y="10867"/>
                    <a:pt x="3905" y="10942"/>
                  </a:cubicBezTo>
                  <a:cubicBezTo>
                    <a:pt x="4325" y="12423"/>
                    <a:pt x="3471" y="11932"/>
                    <a:pt x="2956" y="12176"/>
                  </a:cubicBezTo>
                  <a:cubicBezTo>
                    <a:pt x="2365" y="12457"/>
                    <a:pt x="1816" y="12372"/>
                    <a:pt x="1276" y="12800"/>
                  </a:cubicBezTo>
                  <a:cubicBezTo>
                    <a:pt x="630" y="13314"/>
                    <a:pt x="211" y="14229"/>
                    <a:pt x="645" y="15018"/>
                  </a:cubicBezTo>
                  <a:cubicBezTo>
                    <a:pt x="965" y="15596"/>
                    <a:pt x="1602" y="15840"/>
                    <a:pt x="2230" y="15840"/>
                  </a:cubicBezTo>
                  <a:cubicBezTo>
                    <a:pt x="2377" y="15840"/>
                    <a:pt x="2524" y="15826"/>
                    <a:pt x="2666" y="15801"/>
                  </a:cubicBezTo>
                  <a:cubicBezTo>
                    <a:pt x="3016" y="15738"/>
                    <a:pt x="3824" y="15292"/>
                    <a:pt x="4180" y="15292"/>
                  </a:cubicBezTo>
                  <a:cubicBezTo>
                    <a:pt x="4257" y="15292"/>
                    <a:pt x="4314" y="15313"/>
                    <a:pt x="4339" y="15365"/>
                  </a:cubicBezTo>
                  <a:cubicBezTo>
                    <a:pt x="4467" y="15631"/>
                    <a:pt x="4179" y="16272"/>
                    <a:pt x="4221" y="16601"/>
                  </a:cubicBezTo>
                  <a:cubicBezTo>
                    <a:pt x="4335" y="17481"/>
                    <a:pt x="5030" y="18217"/>
                    <a:pt x="5923" y="18311"/>
                  </a:cubicBezTo>
                  <a:cubicBezTo>
                    <a:pt x="6004" y="18319"/>
                    <a:pt x="6081" y="18323"/>
                    <a:pt x="6156" y="18323"/>
                  </a:cubicBezTo>
                  <a:cubicBezTo>
                    <a:pt x="7030" y="18323"/>
                    <a:pt x="7443" y="17757"/>
                    <a:pt x="7968" y="17117"/>
                  </a:cubicBezTo>
                  <a:cubicBezTo>
                    <a:pt x="8170" y="16869"/>
                    <a:pt x="8470" y="16465"/>
                    <a:pt x="8906" y="16465"/>
                  </a:cubicBezTo>
                  <a:cubicBezTo>
                    <a:pt x="8971" y="16465"/>
                    <a:pt x="9038" y="16474"/>
                    <a:pt x="9109" y="16494"/>
                  </a:cubicBezTo>
                  <a:cubicBezTo>
                    <a:pt x="9357" y="16562"/>
                    <a:pt x="9628" y="17022"/>
                    <a:pt x="9879" y="17166"/>
                  </a:cubicBezTo>
                  <a:cubicBezTo>
                    <a:pt x="10181" y="17339"/>
                    <a:pt x="10503" y="17472"/>
                    <a:pt x="10848" y="17472"/>
                  </a:cubicBezTo>
                  <a:cubicBezTo>
                    <a:pt x="10934" y="17472"/>
                    <a:pt x="11021" y="17464"/>
                    <a:pt x="11110" y="17446"/>
                  </a:cubicBezTo>
                  <a:cubicBezTo>
                    <a:pt x="12341" y="17196"/>
                    <a:pt x="12513" y="15848"/>
                    <a:pt x="12436" y="14824"/>
                  </a:cubicBezTo>
                  <a:cubicBezTo>
                    <a:pt x="12409" y="14460"/>
                    <a:pt x="12114" y="14275"/>
                    <a:pt x="11830" y="14275"/>
                  </a:cubicBezTo>
                  <a:cubicBezTo>
                    <a:pt x="11550" y="14275"/>
                    <a:pt x="11281" y="14456"/>
                    <a:pt x="11294" y="14824"/>
                  </a:cubicBezTo>
                  <a:cubicBezTo>
                    <a:pt x="11433" y="15440"/>
                    <a:pt x="11093" y="15814"/>
                    <a:pt x="10273" y="15945"/>
                  </a:cubicBezTo>
                  <a:cubicBezTo>
                    <a:pt x="10071" y="15736"/>
                    <a:pt x="9855" y="15540"/>
                    <a:pt x="9627" y="15360"/>
                  </a:cubicBezTo>
                  <a:cubicBezTo>
                    <a:pt x="9426" y="15217"/>
                    <a:pt x="9217" y="15070"/>
                    <a:pt x="8981" y="14994"/>
                  </a:cubicBezTo>
                  <a:cubicBezTo>
                    <a:pt x="8805" y="14937"/>
                    <a:pt x="8630" y="14908"/>
                    <a:pt x="8460" y="14908"/>
                  </a:cubicBezTo>
                  <a:cubicBezTo>
                    <a:pt x="8043" y="14908"/>
                    <a:pt x="7659" y="15081"/>
                    <a:pt x="7372" y="15438"/>
                  </a:cubicBezTo>
                  <a:cubicBezTo>
                    <a:pt x="7248" y="15592"/>
                    <a:pt x="7082" y="16348"/>
                    <a:pt x="6959" y="16431"/>
                  </a:cubicBezTo>
                  <a:cubicBezTo>
                    <a:pt x="5777" y="16423"/>
                    <a:pt x="5329" y="16143"/>
                    <a:pt x="5615" y="15592"/>
                  </a:cubicBezTo>
                  <a:cubicBezTo>
                    <a:pt x="5657" y="15462"/>
                    <a:pt x="5699" y="15332"/>
                    <a:pt x="5741" y="15201"/>
                  </a:cubicBezTo>
                  <a:cubicBezTo>
                    <a:pt x="5673" y="14651"/>
                    <a:pt x="5656" y="14267"/>
                    <a:pt x="5083" y="14023"/>
                  </a:cubicBezTo>
                  <a:cubicBezTo>
                    <a:pt x="4930" y="13958"/>
                    <a:pt x="4783" y="13932"/>
                    <a:pt x="4640" y="13932"/>
                  </a:cubicBezTo>
                  <a:cubicBezTo>
                    <a:pt x="4051" y="13932"/>
                    <a:pt x="3540" y="14381"/>
                    <a:pt x="2971" y="14381"/>
                  </a:cubicBezTo>
                  <a:cubicBezTo>
                    <a:pt x="2946" y="14381"/>
                    <a:pt x="2921" y="14380"/>
                    <a:pt x="2896" y="14379"/>
                  </a:cubicBezTo>
                  <a:cubicBezTo>
                    <a:pt x="2798" y="14429"/>
                    <a:pt x="2721" y="14454"/>
                    <a:pt x="2664" y="14454"/>
                  </a:cubicBezTo>
                  <a:cubicBezTo>
                    <a:pt x="2470" y="14454"/>
                    <a:pt x="2517" y="14162"/>
                    <a:pt x="2805" y="13579"/>
                  </a:cubicBezTo>
                  <a:cubicBezTo>
                    <a:pt x="3144" y="13509"/>
                    <a:pt x="3481" y="13431"/>
                    <a:pt x="3817" y="13343"/>
                  </a:cubicBezTo>
                  <a:cubicBezTo>
                    <a:pt x="4185" y="13224"/>
                    <a:pt x="4512" y="13091"/>
                    <a:pt x="4809" y="12846"/>
                  </a:cubicBezTo>
                  <a:cubicBezTo>
                    <a:pt x="5262" y="12475"/>
                    <a:pt x="5585" y="11900"/>
                    <a:pt x="5555" y="11306"/>
                  </a:cubicBezTo>
                  <a:cubicBezTo>
                    <a:pt x="5530" y="10816"/>
                    <a:pt x="4969" y="10437"/>
                    <a:pt x="4740" y="10078"/>
                  </a:cubicBezTo>
                  <a:cubicBezTo>
                    <a:pt x="5037" y="9958"/>
                    <a:pt x="5365" y="9916"/>
                    <a:pt x="5708" y="9916"/>
                  </a:cubicBezTo>
                  <a:cubicBezTo>
                    <a:pt x="6475" y="9916"/>
                    <a:pt x="7321" y="10123"/>
                    <a:pt x="8090" y="10123"/>
                  </a:cubicBezTo>
                  <a:cubicBezTo>
                    <a:pt x="8790" y="10123"/>
                    <a:pt x="9427" y="9952"/>
                    <a:pt x="9883" y="9296"/>
                  </a:cubicBezTo>
                  <a:cubicBezTo>
                    <a:pt x="10188" y="8856"/>
                    <a:pt x="10283" y="8284"/>
                    <a:pt x="10048" y="7790"/>
                  </a:cubicBezTo>
                  <a:cubicBezTo>
                    <a:pt x="9982" y="7649"/>
                    <a:pt x="9604" y="7322"/>
                    <a:pt x="9560" y="7207"/>
                  </a:cubicBezTo>
                  <a:cubicBezTo>
                    <a:pt x="9127" y="6990"/>
                    <a:pt x="9208" y="6728"/>
                    <a:pt x="9800" y="6420"/>
                  </a:cubicBezTo>
                  <a:cubicBezTo>
                    <a:pt x="10133" y="6414"/>
                    <a:pt x="10464" y="6400"/>
                    <a:pt x="10796" y="6377"/>
                  </a:cubicBezTo>
                  <a:cubicBezTo>
                    <a:pt x="12162" y="6255"/>
                    <a:pt x="13762" y="5631"/>
                    <a:pt x="13935" y="4054"/>
                  </a:cubicBezTo>
                  <a:cubicBezTo>
                    <a:pt x="14058" y="2936"/>
                    <a:pt x="13134" y="2005"/>
                    <a:pt x="12028" y="2005"/>
                  </a:cubicBezTo>
                  <a:cubicBezTo>
                    <a:pt x="12001" y="2005"/>
                    <a:pt x="11975" y="2005"/>
                    <a:pt x="11949" y="2006"/>
                  </a:cubicBezTo>
                  <a:cubicBezTo>
                    <a:pt x="11698" y="2017"/>
                    <a:pt x="11451" y="2076"/>
                    <a:pt x="11224" y="2182"/>
                  </a:cubicBezTo>
                  <a:cubicBezTo>
                    <a:pt x="11126" y="2226"/>
                    <a:pt x="10453" y="2840"/>
                    <a:pt x="10466" y="2840"/>
                  </a:cubicBezTo>
                  <a:cubicBezTo>
                    <a:pt x="10454" y="2840"/>
                    <a:pt x="10442" y="2841"/>
                    <a:pt x="10430" y="2841"/>
                  </a:cubicBezTo>
                  <a:cubicBezTo>
                    <a:pt x="9482" y="2841"/>
                    <a:pt x="9913" y="1364"/>
                    <a:pt x="9659" y="875"/>
                  </a:cubicBezTo>
                  <a:cubicBezTo>
                    <a:pt x="9401" y="378"/>
                    <a:pt x="8960" y="162"/>
                    <a:pt x="8499" y="162"/>
                  </a:cubicBezTo>
                  <a:cubicBezTo>
                    <a:pt x="8027" y="162"/>
                    <a:pt x="7533" y="388"/>
                    <a:pt x="7191" y="772"/>
                  </a:cubicBezTo>
                  <a:cubicBezTo>
                    <a:pt x="7070" y="909"/>
                    <a:pt x="6582" y="2105"/>
                    <a:pt x="6484" y="2145"/>
                  </a:cubicBezTo>
                  <a:lnTo>
                    <a:pt x="5203" y="1563"/>
                  </a:lnTo>
                  <a:cubicBezTo>
                    <a:pt x="5151" y="1343"/>
                    <a:pt x="5110" y="1122"/>
                    <a:pt x="5082" y="898"/>
                  </a:cubicBezTo>
                  <a:cubicBezTo>
                    <a:pt x="4901" y="395"/>
                    <a:pt x="4638" y="79"/>
                    <a:pt x="4078" y="10"/>
                  </a:cubicBezTo>
                  <a:cubicBezTo>
                    <a:pt x="4026" y="4"/>
                    <a:pt x="3975" y="1"/>
                    <a:pt x="392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6"/>
            <p:cNvSpPr/>
            <p:nvPr/>
          </p:nvSpPr>
          <p:spPr>
            <a:xfrm>
              <a:off x="4194300" y="2613375"/>
              <a:ext cx="22225" cy="17225"/>
            </a:xfrm>
            <a:custGeom>
              <a:rect b="b" l="l" r="r" t="t"/>
              <a:pathLst>
                <a:path extrusionOk="0" h="689" w="889">
                  <a:moveTo>
                    <a:pt x="445" y="0"/>
                  </a:moveTo>
                  <a:cubicBezTo>
                    <a:pt x="2" y="0"/>
                    <a:pt x="0" y="689"/>
                    <a:pt x="445" y="689"/>
                  </a:cubicBezTo>
                  <a:cubicBezTo>
                    <a:pt x="888" y="689"/>
                    <a:pt x="888" y="0"/>
                    <a:pt x="44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6"/>
            <p:cNvSpPr/>
            <p:nvPr/>
          </p:nvSpPr>
          <p:spPr>
            <a:xfrm>
              <a:off x="4222050" y="2576300"/>
              <a:ext cx="21525" cy="16675"/>
            </a:xfrm>
            <a:custGeom>
              <a:rect b="b" l="l" r="r" t="t"/>
              <a:pathLst>
                <a:path extrusionOk="0" h="667" w="861">
                  <a:moveTo>
                    <a:pt x="430" y="0"/>
                  </a:moveTo>
                  <a:cubicBezTo>
                    <a:pt x="1" y="0"/>
                    <a:pt x="0" y="667"/>
                    <a:pt x="430" y="667"/>
                  </a:cubicBezTo>
                  <a:cubicBezTo>
                    <a:pt x="860" y="667"/>
                    <a:pt x="860" y="0"/>
                    <a:pt x="43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6"/>
            <p:cNvSpPr/>
            <p:nvPr/>
          </p:nvSpPr>
          <p:spPr>
            <a:xfrm>
              <a:off x="4341500" y="2445150"/>
              <a:ext cx="19225" cy="14950"/>
            </a:xfrm>
            <a:custGeom>
              <a:rect b="b" l="l" r="r" t="t"/>
              <a:pathLst>
                <a:path extrusionOk="0" h="598" w="769">
                  <a:moveTo>
                    <a:pt x="384" y="1"/>
                  </a:moveTo>
                  <a:cubicBezTo>
                    <a:pt x="0" y="1"/>
                    <a:pt x="0" y="598"/>
                    <a:pt x="384" y="598"/>
                  </a:cubicBezTo>
                  <a:cubicBezTo>
                    <a:pt x="769" y="598"/>
                    <a:pt x="769" y="1"/>
                    <a:pt x="38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6"/>
            <p:cNvSpPr/>
            <p:nvPr/>
          </p:nvSpPr>
          <p:spPr>
            <a:xfrm>
              <a:off x="4021425" y="2464150"/>
              <a:ext cx="21775" cy="16850"/>
            </a:xfrm>
            <a:custGeom>
              <a:rect b="b" l="l" r="r" t="t"/>
              <a:pathLst>
                <a:path extrusionOk="0" h="674" w="871">
                  <a:moveTo>
                    <a:pt x="436" y="0"/>
                  </a:moveTo>
                  <a:cubicBezTo>
                    <a:pt x="2" y="0"/>
                    <a:pt x="1" y="674"/>
                    <a:pt x="436" y="674"/>
                  </a:cubicBezTo>
                  <a:cubicBezTo>
                    <a:pt x="870" y="674"/>
                    <a:pt x="870" y="0"/>
                    <a:pt x="43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6"/>
            <p:cNvSpPr/>
            <p:nvPr/>
          </p:nvSpPr>
          <p:spPr>
            <a:xfrm>
              <a:off x="4341825" y="2615050"/>
              <a:ext cx="21075" cy="16350"/>
            </a:xfrm>
            <a:custGeom>
              <a:rect b="b" l="l" r="r" t="t"/>
              <a:pathLst>
                <a:path extrusionOk="0" h="654" w="843">
                  <a:moveTo>
                    <a:pt x="421" y="1"/>
                  </a:moveTo>
                  <a:cubicBezTo>
                    <a:pt x="0" y="1"/>
                    <a:pt x="0" y="654"/>
                    <a:pt x="421" y="654"/>
                  </a:cubicBezTo>
                  <a:cubicBezTo>
                    <a:pt x="841" y="654"/>
                    <a:pt x="842" y="1"/>
                    <a:pt x="42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6"/>
            <p:cNvSpPr/>
            <p:nvPr/>
          </p:nvSpPr>
          <p:spPr>
            <a:xfrm>
              <a:off x="4195900" y="2756850"/>
              <a:ext cx="21525" cy="16700"/>
            </a:xfrm>
            <a:custGeom>
              <a:rect b="b" l="l" r="r" t="t"/>
              <a:pathLst>
                <a:path extrusionOk="0" h="668" w="861">
                  <a:moveTo>
                    <a:pt x="430" y="0"/>
                  </a:moveTo>
                  <a:cubicBezTo>
                    <a:pt x="1" y="0"/>
                    <a:pt x="0" y="668"/>
                    <a:pt x="430" y="668"/>
                  </a:cubicBezTo>
                  <a:cubicBezTo>
                    <a:pt x="860" y="668"/>
                    <a:pt x="860" y="0"/>
                    <a:pt x="43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6"/>
            <p:cNvSpPr/>
            <p:nvPr/>
          </p:nvSpPr>
          <p:spPr>
            <a:xfrm>
              <a:off x="4100650" y="2849675"/>
              <a:ext cx="21150" cy="16550"/>
            </a:xfrm>
            <a:custGeom>
              <a:rect b="b" l="l" r="r" t="t"/>
              <a:pathLst>
                <a:path extrusionOk="0" h="662" w="846">
                  <a:moveTo>
                    <a:pt x="362" y="1"/>
                  </a:moveTo>
                  <a:cubicBezTo>
                    <a:pt x="242" y="1"/>
                    <a:pt x="124" y="75"/>
                    <a:pt x="76" y="189"/>
                  </a:cubicBezTo>
                  <a:cubicBezTo>
                    <a:pt x="0" y="369"/>
                    <a:pt x="104" y="535"/>
                    <a:pt x="274" y="601"/>
                  </a:cubicBezTo>
                  <a:lnTo>
                    <a:pt x="376" y="641"/>
                  </a:lnTo>
                  <a:cubicBezTo>
                    <a:pt x="412" y="655"/>
                    <a:pt x="446" y="661"/>
                    <a:pt x="478" y="661"/>
                  </a:cubicBezTo>
                  <a:cubicBezTo>
                    <a:pt x="732" y="661"/>
                    <a:pt x="846" y="253"/>
                    <a:pt x="603" y="103"/>
                  </a:cubicBezTo>
                  <a:lnTo>
                    <a:pt x="510" y="43"/>
                  </a:lnTo>
                  <a:cubicBezTo>
                    <a:pt x="463" y="14"/>
                    <a:pt x="413" y="1"/>
                    <a:pt x="36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6"/>
            <p:cNvSpPr/>
            <p:nvPr/>
          </p:nvSpPr>
          <p:spPr>
            <a:xfrm>
              <a:off x="4272550" y="2889375"/>
              <a:ext cx="20175" cy="15650"/>
            </a:xfrm>
            <a:custGeom>
              <a:rect b="b" l="l" r="r" t="t"/>
              <a:pathLst>
                <a:path extrusionOk="0" h="626" w="807">
                  <a:moveTo>
                    <a:pt x="404" y="1"/>
                  </a:moveTo>
                  <a:cubicBezTo>
                    <a:pt x="2" y="1"/>
                    <a:pt x="0" y="625"/>
                    <a:pt x="404" y="625"/>
                  </a:cubicBezTo>
                  <a:cubicBezTo>
                    <a:pt x="806" y="625"/>
                    <a:pt x="805" y="1"/>
                    <a:pt x="40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6"/>
            <p:cNvSpPr/>
            <p:nvPr/>
          </p:nvSpPr>
          <p:spPr>
            <a:xfrm>
              <a:off x="4372375" y="2846250"/>
              <a:ext cx="22225" cy="17250"/>
            </a:xfrm>
            <a:custGeom>
              <a:rect b="b" l="l" r="r" t="t"/>
              <a:pathLst>
                <a:path extrusionOk="0" h="690" w="889">
                  <a:moveTo>
                    <a:pt x="444" y="1"/>
                  </a:moveTo>
                  <a:cubicBezTo>
                    <a:pt x="2" y="1"/>
                    <a:pt x="1" y="689"/>
                    <a:pt x="444" y="689"/>
                  </a:cubicBezTo>
                  <a:cubicBezTo>
                    <a:pt x="889" y="689"/>
                    <a:pt x="889" y="1"/>
                    <a:pt x="44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66"/>
          <p:cNvGrpSpPr/>
          <p:nvPr/>
        </p:nvGrpSpPr>
        <p:grpSpPr>
          <a:xfrm>
            <a:off x="2976015" y="3977350"/>
            <a:ext cx="510125" cy="626150"/>
            <a:chOff x="3400575" y="2377500"/>
            <a:chExt cx="510125" cy="626150"/>
          </a:xfrm>
        </p:grpSpPr>
        <p:sp>
          <p:nvSpPr>
            <p:cNvPr id="6990" name="Google Shape;6990;p66"/>
            <p:cNvSpPr/>
            <p:nvPr/>
          </p:nvSpPr>
          <p:spPr>
            <a:xfrm>
              <a:off x="3436775" y="2402075"/>
              <a:ext cx="473925" cy="601575"/>
            </a:xfrm>
            <a:custGeom>
              <a:rect b="b" l="l" r="r" t="t"/>
              <a:pathLst>
                <a:path extrusionOk="0" h="24063" w="18957">
                  <a:moveTo>
                    <a:pt x="18711" y="2819"/>
                  </a:moveTo>
                  <a:cubicBezTo>
                    <a:pt x="18711" y="2831"/>
                    <a:pt x="18712" y="2841"/>
                    <a:pt x="18712" y="2853"/>
                  </a:cubicBezTo>
                  <a:cubicBezTo>
                    <a:pt x="18712" y="2855"/>
                    <a:pt x="18712" y="2859"/>
                    <a:pt x="18712" y="2863"/>
                  </a:cubicBezTo>
                  <a:cubicBezTo>
                    <a:pt x="18712" y="2847"/>
                    <a:pt x="18711" y="2834"/>
                    <a:pt x="18711" y="2819"/>
                  </a:cubicBezTo>
                  <a:close/>
                  <a:moveTo>
                    <a:pt x="18700" y="3039"/>
                  </a:moveTo>
                  <a:lnTo>
                    <a:pt x="18700" y="3039"/>
                  </a:lnTo>
                  <a:cubicBezTo>
                    <a:pt x="18697" y="3081"/>
                    <a:pt x="18694" y="3123"/>
                    <a:pt x="18690" y="3166"/>
                  </a:cubicBezTo>
                  <a:lnTo>
                    <a:pt x="18688" y="3166"/>
                  </a:lnTo>
                  <a:cubicBezTo>
                    <a:pt x="18688" y="3172"/>
                    <a:pt x="18687" y="3178"/>
                    <a:pt x="18686" y="3184"/>
                  </a:cubicBezTo>
                  <a:lnTo>
                    <a:pt x="18686" y="3184"/>
                  </a:lnTo>
                  <a:cubicBezTo>
                    <a:pt x="18692" y="3135"/>
                    <a:pt x="18696" y="3087"/>
                    <a:pt x="18700" y="3039"/>
                  </a:cubicBezTo>
                  <a:close/>
                  <a:moveTo>
                    <a:pt x="18648" y="3411"/>
                  </a:moveTo>
                  <a:lnTo>
                    <a:pt x="18648" y="3411"/>
                  </a:lnTo>
                  <a:cubicBezTo>
                    <a:pt x="18643" y="3439"/>
                    <a:pt x="18637" y="3468"/>
                    <a:pt x="18630" y="3496"/>
                  </a:cubicBezTo>
                  <a:lnTo>
                    <a:pt x="18630" y="3496"/>
                  </a:lnTo>
                  <a:cubicBezTo>
                    <a:pt x="18636" y="3468"/>
                    <a:pt x="18642" y="3440"/>
                    <a:pt x="18648" y="3411"/>
                  </a:cubicBezTo>
                  <a:close/>
                  <a:moveTo>
                    <a:pt x="18597" y="3644"/>
                  </a:moveTo>
                  <a:lnTo>
                    <a:pt x="18597" y="3644"/>
                  </a:lnTo>
                  <a:cubicBezTo>
                    <a:pt x="18596" y="3648"/>
                    <a:pt x="18595" y="3652"/>
                    <a:pt x="18593" y="3656"/>
                  </a:cubicBezTo>
                  <a:cubicBezTo>
                    <a:pt x="18595" y="3652"/>
                    <a:pt x="18596" y="3648"/>
                    <a:pt x="18597" y="3644"/>
                  </a:cubicBezTo>
                  <a:close/>
                  <a:moveTo>
                    <a:pt x="6511" y="18306"/>
                  </a:moveTo>
                  <a:cubicBezTo>
                    <a:pt x="6511" y="18307"/>
                    <a:pt x="6511" y="18309"/>
                    <a:pt x="6511" y="18310"/>
                  </a:cubicBezTo>
                  <a:lnTo>
                    <a:pt x="6511" y="18310"/>
                  </a:lnTo>
                  <a:lnTo>
                    <a:pt x="6511" y="18306"/>
                  </a:lnTo>
                  <a:close/>
                  <a:moveTo>
                    <a:pt x="3521" y="0"/>
                  </a:moveTo>
                  <a:cubicBezTo>
                    <a:pt x="2185" y="2"/>
                    <a:pt x="905" y="615"/>
                    <a:pt x="331" y="1975"/>
                  </a:cubicBezTo>
                  <a:cubicBezTo>
                    <a:pt x="69" y="2597"/>
                    <a:pt x="1" y="3241"/>
                    <a:pt x="69" y="3883"/>
                  </a:cubicBezTo>
                  <a:lnTo>
                    <a:pt x="69" y="3883"/>
                  </a:lnTo>
                  <a:cubicBezTo>
                    <a:pt x="69" y="3879"/>
                    <a:pt x="68" y="3874"/>
                    <a:pt x="67" y="3870"/>
                  </a:cubicBezTo>
                  <a:lnTo>
                    <a:pt x="67" y="3870"/>
                  </a:lnTo>
                  <a:lnTo>
                    <a:pt x="307" y="6174"/>
                  </a:lnTo>
                  <a:cubicBezTo>
                    <a:pt x="491" y="7935"/>
                    <a:pt x="1708" y="9683"/>
                    <a:pt x="2777" y="10940"/>
                  </a:cubicBezTo>
                  <a:cubicBezTo>
                    <a:pt x="3551" y="11853"/>
                    <a:pt x="4488" y="12608"/>
                    <a:pt x="5296" y="13488"/>
                  </a:cubicBezTo>
                  <a:cubicBezTo>
                    <a:pt x="5917" y="14167"/>
                    <a:pt x="6280" y="14852"/>
                    <a:pt x="6487" y="15584"/>
                  </a:cubicBezTo>
                  <a:cubicBezTo>
                    <a:pt x="6486" y="15690"/>
                    <a:pt x="6483" y="15798"/>
                    <a:pt x="6480" y="15906"/>
                  </a:cubicBezTo>
                  <a:cubicBezTo>
                    <a:pt x="6453" y="16668"/>
                    <a:pt x="6425" y="17554"/>
                    <a:pt x="6523" y="18405"/>
                  </a:cubicBezTo>
                  <a:lnTo>
                    <a:pt x="6523" y="18405"/>
                  </a:lnTo>
                  <a:cubicBezTo>
                    <a:pt x="6519" y="18374"/>
                    <a:pt x="6515" y="18342"/>
                    <a:pt x="6511" y="18310"/>
                  </a:cubicBezTo>
                  <a:lnTo>
                    <a:pt x="6511" y="18310"/>
                  </a:lnTo>
                  <a:lnTo>
                    <a:pt x="6751" y="20611"/>
                  </a:lnTo>
                  <a:cubicBezTo>
                    <a:pt x="6912" y="22150"/>
                    <a:pt x="7474" y="23591"/>
                    <a:pt x="9224" y="23979"/>
                  </a:cubicBezTo>
                  <a:cubicBezTo>
                    <a:pt x="9458" y="24033"/>
                    <a:pt x="9697" y="24060"/>
                    <a:pt x="9936" y="24063"/>
                  </a:cubicBezTo>
                  <a:cubicBezTo>
                    <a:pt x="10044" y="24061"/>
                    <a:pt x="10151" y="24053"/>
                    <a:pt x="10257" y="24039"/>
                  </a:cubicBezTo>
                  <a:cubicBezTo>
                    <a:pt x="10286" y="24035"/>
                    <a:pt x="10312" y="24030"/>
                    <a:pt x="10341" y="24024"/>
                  </a:cubicBezTo>
                  <a:cubicBezTo>
                    <a:pt x="10419" y="24011"/>
                    <a:pt x="10496" y="23992"/>
                    <a:pt x="10573" y="23969"/>
                  </a:cubicBezTo>
                  <a:cubicBezTo>
                    <a:pt x="10592" y="23964"/>
                    <a:pt x="10611" y="23959"/>
                    <a:pt x="10630" y="23953"/>
                  </a:cubicBezTo>
                  <a:cubicBezTo>
                    <a:pt x="10717" y="23923"/>
                    <a:pt x="10801" y="23887"/>
                    <a:pt x="10883" y="23845"/>
                  </a:cubicBezTo>
                  <a:cubicBezTo>
                    <a:pt x="10902" y="23836"/>
                    <a:pt x="10920" y="23824"/>
                    <a:pt x="10938" y="23813"/>
                  </a:cubicBezTo>
                  <a:cubicBezTo>
                    <a:pt x="11000" y="23778"/>
                    <a:pt x="11060" y="23740"/>
                    <a:pt x="11118" y="23697"/>
                  </a:cubicBezTo>
                  <a:cubicBezTo>
                    <a:pt x="11137" y="23683"/>
                    <a:pt x="11156" y="23670"/>
                    <a:pt x="11174" y="23655"/>
                  </a:cubicBezTo>
                  <a:cubicBezTo>
                    <a:pt x="11244" y="23600"/>
                    <a:pt x="11310" y="23541"/>
                    <a:pt x="11371" y="23478"/>
                  </a:cubicBezTo>
                  <a:cubicBezTo>
                    <a:pt x="11377" y="23472"/>
                    <a:pt x="11382" y="23464"/>
                    <a:pt x="11388" y="23457"/>
                  </a:cubicBezTo>
                  <a:cubicBezTo>
                    <a:pt x="11429" y="23414"/>
                    <a:pt x="11469" y="23370"/>
                    <a:pt x="11506" y="23323"/>
                  </a:cubicBezTo>
                  <a:cubicBezTo>
                    <a:pt x="11518" y="23308"/>
                    <a:pt x="11526" y="23293"/>
                    <a:pt x="11536" y="23278"/>
                  </a:cubicBezTo>
                  <a:cubicBezTo>
                    <a:pt x="11565" y="23241"/>
                    <a:pt x="11590" y="23201"/>
                    <a:pt x="11616" y="23163"/>
                  </a:cubicBezTo>
                  <a:cubicBezTo>
                    <a:pt x="11646" y="23117"/>
                    <a:pt x="11675" y="23073"/>
                    <a:pt x="11703" y="23026"/>
                  </a:cubicBezTo>
                  <a:cubicBezTo>
                    <a:pt x="11727" y="22985"/>
                    <a:pt x="11750" y="22942"/>
                    <a:pt x="11773" y="22900"/>
                  </a:cubicBezTo>
                  <a:cubicBezTo>
                    <a:pt x="11787" y="22871"/>
                    <a:pt x="11804" y="22845"/>
                    <a:pt x="11817" y="22816"/>
                  </a:cubicBezTo>
                  <a:cubicBezTo>
                    <a:pt x="11825" y="22799"/>
                    <a:pt x="11831" y="22781"/>
                    <a:pt x="11839" y="22763"/>
                  </a:cubicBezTo>
                  <a:cubicBezTo>
                    <a:pt x="11880" y="22677"/>
                    <a:pt x="11916" y="22586"/>
                    <a:pt x="11950" y="22494"/>
                  </a:cubicBezTo>
                  <a:cubicBezTo>
                    <a:pt x="11960" y="22466"/>
                    <a:pt x="11972" y="22440"/>
                    <a:pt x="11982" y="22412"/>
                  </a:cubicBezTo>
                  <a:cubicBezTo>
                    <a:pt x="12024" y="22291"/>
                    <a:pt x="12061" y="22167"/>
                    <a:pt x="12093" y="22040"/>
                  </a:cubicBezTo>
                  <a:cubicBezTo>
                    <a:pt x="12096" y="22034"/>
                    <a:pt x="12098" y="22028"/>
                    <a:pt x="12099" y="22022"/>
                  </a:cubicBezTo>
                  <a:cubicBezTo>
                    <a:pt x="12104" y="22002"/>
                    <a:pt x="12108" y="21980"/>
                    <a:pt x="12113" y="21958"/>
                  </a:cubicBezTo>
                  <a:cubicBezTo>
                    <a:pt x="12141" y="21843"/>
                    <a:pt x="12167" y="21725"/>
                    <a:pt x="12188" y="21606"/>
                  </a:cubicBezTo>
                  <a:cubicBezTo>
                    <a:pt x="12195" y="21567"/>
                    <a:pt x="12203" y="21527"/>
                    <a:pt x="12210" y="21486"/>
                  </a:cubicBezTo>
                  <a:cubicBezTo>
                    <a:pt x="12231" y="21352"/>
                    <a:pt x="12252" y="21217"/>
                    <a:pt x="12269" y="21082"/>
                  </a:cubicBezTo>
                  <a:cubicBezTo>
                    <a:pt x="12270" y="21072"/>
                    <a:pt x="12271" y="21064"/>
                    <a:pt x="12272" y="21055"/>
                  </a:cubicBezTo>
                  <a:cubicBezTo>
                    <a:pt x="12289" y="20910"/>
                    <a:pt x="12302" y="20764"/>
                    <a:pt x="12312" y="20622"/>
                  </a:cubicBezTo>
                  <a:cubicBezTo>
                    <a:pt x="12315" y="20582"/>
                    <a:pt x="12318" y="20543"/>
                    <a:pt x="12320" y="20504"/>
                  </a:cubicBezTo>
                  <a:cubicBezTo>
                    <a:pt x="12328" y="20389"/>
                    <a:pt x="12334" y="20276"/>
                    <a:pt x="12338" y="20165"/>
                  </a:cubicBezTo>
                  <a:cubicBezTo>
                    <a:pt x="12340" y="20146"/>
                    <a:pt x="12341" y="20127"/>
                    <a:pt x="12342" y="20107"/>
                  </a:cubicBezTo>
                  <a:cubicBezTo>
                    <a:pt x="12343" y="20086"/>
                    <a:pt x="12343" y="20063"/>
                    <a:pt x="12344" y="20041"/>
                  </a:cubicBezTo>
                  <a:cubicBezTo>
                    <a:pt x="12358" y="19632"/>
                    <a:pt x="12368" y="19214"/>
                    <a:pt x="12383" y="18795"/>
                  </a:cubicBezTo>
                  <a:cubicBezTo>
                    <a:pt x="12389" y="18629"/>
                    <a:pt x="12395" y="18462"/>
                    <a:pt x="12403" y="18295"/>
                  </a:cubicBezTo>
                  <a:cubicBezTo>
                    <a:pt x="12404" y="18278"/>
                    <a:pt x="12406" y="18261"/>
                    <a:pt x="12406" y="18245"/>
                  </a:cubicBezTo>
                  <a:cubicBezTo>
                    <a:pt x="12414" y="18086"/>
                    <a:pt x="12424" y="17929"/>
                    <a:pt x="12434" y="17770"/>
                  </a:cubicBezTo>
                  <a:cubicBezTo>
                    <a:pt x="12438" y="17725"/>
                    <a:pt x="12442" y="17680"/>
                    <a:pt x="12445" y="17634"/>
                  </a:cubicBezTo>
                  <a:cubicBezTo>
                    <a:pt x="12458" y="17459"/>
                    <a:pt x="12473" y="17284"/>
                    <a:pt x="12492" y="17110"/>
                  </a:cubicBezTo>
                  <a:cubicBezTo>
                    <a:pt x="12493" y="17098"/>
                    <a:pt x="12496" y="17086"/>
                    <a:pt x="12497" y="17075"/>
                  </a:cubicBezTo>
                  <a:cubicBezTo>
                    <a:pt x="12515" y="16913"/>
                    <a:pt x="12536" y="16752"/>
                    <a:pt x="12559" y="16591"/>
                  </a:cubicBezTo>
                  <a:cubicBezTo>
                    <a:pt x="12567" y="16546"/>
                    <a:pt x="12574" y="16502"/>
                    <a:pt x="12580" y="16459"/>
                  </a:cubicBezTo>
                  <a:cubicBezTo>
                    <a:pt x="12607" y="16286"/>
                    <a:pt x="12639" y="16114"/>
                    <a:pt x="12673" y="15945"/>
                  </a:cubicBezTo>
                  <a:cubicBezTo>
                    <a:pt x="12676" y="15939"/>
                    <a:pt x="12677" y="15933"/>
                    <a:pt x="12678" y="15927"/>
                  </a:cubicBezTo>
                  <a:cubicBezTo>
                    <a:pt x="12718" y="15740"/>
                    <a:pt x="12762" y="15557"/>
                    <a:pt x="12814" y="15375"/>
                  </a:cubicBezTo>
                  <a:cubicBezTo>
                    <a:pt x="12867" y="15189"/>
                    <a:pt x="12928" y="15008"/>
                    <a:pt x="12995" y="14830"/>
                  </a:cubicBezTo>
                  <a:cubicBezTo>
                    <a:pt x="13018" y="14770"/>
                    <a:pt x="13045" y="14713"/>
                    <a:pt x="13069" y="14655"/>
                  </a:cubicBezTo>
                  <a:cubicBezTo>
                    <a:pt x="13117" y="14537"/>
                    <a:pt x="13166" y="14419"/>
                    <a:pt x="13220" y="14305"/>
                  </a:cubicBezTo>
                  <a:cubicBezTo>
                    <a:pt x="13251" y="14239"/>
                    <a:pt x="13285" y="14174"/>
                    <a:pt x="13318" y="14109"/>
                  </a:cubicBezTo>
                  <a:cubicBezTo>
                    <a:pt x="13372" y="14002"/>
                    <a:pt x="13428" y="13896"/>
                    <a:pt x="13487" y="13791"/>
                  </a:cubicBezTo>
                  <a:cubicBezTo>
                    <a:pt x="13524" y="13725"/>
                    <a:pt x="13563" y="13659"/>
                    <a:pt x="13602" y="13593"/>
                  </a:cubicBezTo>
                  <a:cubicBezTo>
                    <a:pt x="13662" y="13492"/>
                    <a:pt x="13724" y="13392"/>
                    <a:pt x="13788" y="13293"/>
                  </a:cubicBezTo>
                  <a:cubicBezTo>
                    <a:pt x="13829" y="13229"/>
                    <a:pt x="13870" y="13165"/>
                    <a:pt x="13913" y="13103"/>
                  </a:cubicBezTo>
                  <a:cubicBezTo>
                    <a:pt x="13980" y="13002"/>
                    <a:pt x="14051" y="12901"/>
                    <a:pt x="14123" y="12801"/>
                  </a:cubicBezTo>
                  <a:cubicBezTo>
                    <a:pt x="14164" y="12745"/>
                    <a:pt x="14204" y="12687"/>
                    <a:pt x="14246" y="12631"/>
                  </a:cubicBezTo>
                  <a:cubicBezTo>
                    <a:pt x="14328" y="12517"/>
                    <a:pt x="14415" y="12405"/>
                    <a:pt x="14501" y="12295"/>
                  </a:cubicBezTo>
                  <a:cubicBezTo>
                    <a:pt x="14533" y="12254"/>
                    <a:pt x="14564" y="12212"/>
                    <a:pt x="14596" y="12172"/>
                  </a:cubicBezTo>
                  <a:cubicBezTo>
                    <a:pt x="14712" y="12026"/>
                    <a:pt x="14829" y="11880"/>
                    <a:pt x="14948" y="11736"/>
                  </a:cubicBezTo>
                  <a:cubicBezTo>
                    <a:pt x="15102" y="11551"/>
                    <a:pt x="15259" y="11367"/>
                    <a:pt x="15419" y="11181"/>
                  </a:cubicBezTo>
                  <a:cubicBezTo>
                    <a:pt x="15441" y="11156"/>
                    <a:pt x="15462" y="11131"/>
                    <a:pt x="15485" y="11104"/>
                  </a:cubicBezTo>
                  <a:cubicBezTo>
                    <a:pt x="15647" y="10916"/>
                    <a:pt x="15812" y="10725"/>
                    <a:pt x="15978" y="10534"/>
                  </a:cubicBezTo>
                  <a:cubicBezTo>
                    <a:pt x="16129" y="10360"/>
                    <a:pt x="16279" y="10183"/>
                    <a:pt x="16428" y="10007"/>
                  </a:cubicBezTo>
                  <a:lnTo>
                    <a:pt x="16502" y="9918"/>
                  </a:lnTo>
                  <a:cubicBezTo>
                    <a:pt x="16654" y="9735"/>
                    <a:pt x="16805" y="9551"/>
                    <a:pt x="16953" y="9365"/>
                  </a:cubicBezTo>
                  <a:lnTo>
                    <a:pt x="16965" y="9351"/>
                  </a:lnTo>
                  <a:cubicBezTo>
                    <a:pt x="16976" y="9335"/>
                    <a:pt x="16986" y="9321"/>
                    <a:pt x="16998" y="9305"/>
                  </a:cubicBezTo>
                  <a:cubicBezTo>
                    <a:pt x="17103" y="9172"/>
                    <a:pt x="17205" y="9037"/>
                    <a:pt x="17306" y="8902"/>
                  </a:cubicBezTo>
                  <a:cubicBezTo>
                    <a:pt x="17336" y="8862"/>
                    <a:pt x="17365" y="8822"/>
                    <a:pt x="17394" y="8781"/>
                  </a:cubicBezTo>
                  <a:cubicBezTo>
                    <a:pt x="17508" y="8625"/>
                    <a:pt x="17618" y="8468"/>
                    <a:pt x="17724" y="8308"/>
                  </a:cubicBezTo>
                  <a:cubicBezTo>
                    <a:pt x="17733" y="8295"/>
                    <a:pt x="17741" y="8281"/>
                    <a:pt x="17750" y="8267"/>
                  </a:cubicBezTo>
                  <a:cubicBezTo>
                    <a:pt x="17846" y="8121"/>
                    <a:pt x="17938" y="7971"/>
                    <a:pt x="18027" y="7819"/>
                  </a:cubicBezTo>
                  <a:cubicBezTo>
                    <a:pt x="18052" y="7777"/>
                    <a:pt x="18077" y="7734"/>
                    <a:pt x="18102" y="7691"/>
                  </a:cubicBezTo>
                  <a:cubicBezTo>
                    <a:pt x="18197" y="7524"/>
                    <a:pt x="18288" y="7356"/>
                    <a:pt x="18371" y="7184"/>
                  </a:cubicBezTo>
                  <a:cubicBezTo>
                    <a:pt x="18454" y="7011"/>
                    <a:pt x="18530" y="6833"/>
                    <a:pt x="18599" y="6654"/>
                  </a:cubicBezTo>
                  <a:cubicBezTo>
                    <a:pt x="18617" y="6610"/>
                    <a:pt x="18634" y="6564"/>
                    <a:pt x="18651" y="6519"/>
                  </a:cubicBezTo>
                  <a:cubicBezTo>
                    <a:pt x="18720" y="6336"/>
                    <a:pt x="18782" y="6151"/>
                    <a:pt x="18834" y="5963"/>
                  </a:cubicBezTo>
                  <a:cubicBezTo>
                    <a:pt x="18840" y="5942"/>
                    <a:pt x="18844" y="5923"/>
                    <a:pt x="18849" y="5904"/>
                  </a:cubicBezTo>
                  <a:cubicBezTo>
                    <a:pt x="18856" y="5876"/>
                    <a:pt x="18859" y="5848"/>
                    <a:pt x="18866" y="5821"/>
                  </a:cubicBezTo>
                  <a:cubicBezTo>
                    <a:pt x="18884" y="5745"/>
                    <a:pt x="18900" y="5669"/>
                    <a:pt x="18912" y="5595"/>
                  </a:cubicBezTo>
                  <a:cubicBezTo>
                    <a:pt x="18919" y="5554"/>
                    <a:pt x="18924" y="5513"/>
                    <a:pt x="18929" y="5474"/>
                  </a:cubicBezTo>
                  <a:cubicBezTo>
                    <a:pt x="18937" y="5404"/>
                    <a:pt x="18944" y="5337"/>
                    <a:pt x="18948" y="5270"/>
                  </a:cubicBezTo>
                  <a:cubicBezTo>
                    <a:pt x="18949" y="5247"/>
                    <a:pt x="18953" y="5224"/>
                    <a:pt x="18954" y="5203"/>
                  </a:cubicBezTo>
                  <a:cubicBezTo>
                    <a:pt x="18954" y="5188"/>
                    <a:pt x="18951" y="5173"/>
                    <a:pt x="18953" y="5159"/>
                  </a:cubicBezTo>
                  <a:cubicBezTo>
                    <a:pt x="18956" y="5041"/>
                    <a:pt x="18953" y="4925"/>
                    <a:pt x="18942" y="4808"/>
                  </a:cubicBezTo>
                  <a:lnTo>
                    <a:pt x="18702" y="2503"/>
                  </a:lnTo>
                  <a:cubicBezTo>
                    <a:pt x="18702" y="2514"/>
                    <a:pt x="18702" y="2526"/>
                    <a:pt x="18702" y="2537"/>
                  </a:cubicBezTo>
                  <a:cubicBezTo>
                    <a:pt x="18572" y="1112"/>
                    <a:pt x="17346" y="183"/>
                    <a:pt x="15860" y="183"/>
                  </a:cubicBezTo>
                  <a:cubicBezTo>
                    <a:pt x="15859" y="183"/>
                    <a:pt x="15858" y="183"/>
                    <a:pt x="15857" y="183"/>
                  </a:cubicBezTo>
                  <a:cubicBezTo>
                    <a:pt x="15506" y="184"/>
                    <a:pt x="15155" y="235"/>
                    <a:pt x="14816" y="333"/>
                  </a:cubicBezTo>
                  <a:cubicBezTo>
                    <a:pt x="12230" y="1071"/>
                    <a:pt x="11092" y="3590"/>
                    <a:pt x="9814" y="5744"/>
                  </a:cubicBezTo>
                  <a:cubicBezTo>
                    <a:pt x="9118" y="3729"/>
                    <a:pt x="7565" y="1591"/>
                    <a:pt x="5768" y="585"/>
                  </a:cubicBezTo>
                  <a:cubicBezTo>
                    <a:pt x="5080" y="203"/>
                    <a:pt x="4307" y="2"/>
                    <a:pt x="3521" y="0"/>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6"/>
            <p:cNvSpPr/>
            <p:nvPr/>
          </p:nvSpPr>
          <p:spPr>
            <a:xfrm>
              <a:off x="3418500" y="2474250"/>
              <a:ext cx="165375" cy="318425"/>
            </a:xfrm>
            <a:custGeom>
              <a:rect b="b" l="l" r="r" t="t"/>
              <a:pathLst>
                <a:path extrusionOk="0" h="12737" w="6615">
                  <a:moveTo>
                    <a:pt x="1" y="1"/>
                  </a:moveTo>
                  <a:lnTo>
                    <a:pt x="241" y="2306"/>
                  </a:lnTo>
                  <a:cubicBezTo>
                    <a:pt x="426" y="4066"/>
                    <a:pt x="1641" y="5815"/>
                    <a:pt x="2710" y="7070"/>
                  </a:cubicBezTo>
                  <a:cubicBezTo>
                    <a:pt x="3486" y="7983"/>
                    <a:pt x="4423" y="8739"/>
                    <a:pt x="5230" y="9620"/>
                  </a:cubicBezTo>
                  <a:cubicBezTo>
                    <a:pt x="6129" y="10600"/>
                    <a:pt x="6494" y="11591"/>
                    <a:pt x="6613" y="12724"/>
                  </a:cubicBezTo>
                  <a:lnTo>
                    <a:pt x="6613" y="12724"/>
                  </a:lnTo>
                  <a:lnTo>
                    <a:pt x="6375" y="10432"/>
                  </a:lnTo>
                  <a:cubicBezTo>
                    <a:pt x="6257" y="9293"/>
                    <a:pt x="5892" y="8299"/>
                    <a:pt x="4990" y="7315"/>
                  </a:cubicBezTo>
                  <a:cubicBezTo>
                    <a:pt x="4181" y="6435"/>
                    <a:pt x="3245" y="5679"/>
                    <a:pt x="2470" y="4767"/>
                  </a:cubicBezTo>
                  <a:cubicBezTo>
                    <a:pt x="1401" y="3510"/>
                    <a:pt x="184" y="1762"/>
                    <a:pt x="1" y="1"/>
                  </a:cubicBezTo>
                  <a:close/>
                  <a:moveTo>
                    <a:pt x="6613" y="12724"/>
                  </a:moveTo>
                  <a:lnTo>
                    <a:pt x="6615" y="12737"/>
                  </a:lnTo>
                  <a:cubicBezTo>
                    <a:pt x="6614" y="12733"/>
                    <a:pt x="6614" y="12729"/>
                    <a:pt x="6613" y="12724"/>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6"/>
            <p:cNvSpPr/>
            <p:nvPr/>
          </p:nvSpPr>
          <p:spPr>
            <a:xfrm>
              <a:off x="3418500" y="2474250"/>
              <a:ext cx="165375" cy="318425"/>
            </a:xfrm>
            <a:custGeom>
              <a:rect b="b" l="l" r="r" t="t"/>
              <a:pathLst>
                <a:path extrusionOk="0" h="12737" w="6615">
                  <a:moveTo>
                    <a:pt x="1" y="1"/>
                  </a:moveTo>
                  <a:lnTo>
                    <a:pt x="241" y="2306"/>
                  </a:lnTo>
                  <a:cubicBezTo>
                    <a:pt x="426" y="4066"/>
                    <a:pt x="1641" y="5815"/>
                    <a:pt x="2710" y="7070"/>
                  </a:cubicBezTo>
                  <a:cubicBezTo>
                    <a:pt x="3486" y="7983"/>
                    <a:pt x="4423" y="8739"/>
                    <a:pt x="5230" y="9620"/>
                  </a:cubicBezTo>
                  <a:cubicBezTo>
                    <a:pt x="6129" y="10600"/>
                    <a:pt x="6494" y="11591"/>
                    <a:pt x="6613" y="12724"/>
                  </a:cubicBezTo>
                  <a:lnTo>
                    <a:pt x="6613" y="12724"/>
                  </a:lnTo>
                  <a:lnTo>
                    <a:pt x="6375" y="10432"/>
                  </a:lnTo>
                  <a:cubicBezTo>
                    <a:pt x="6256" y="9293"/>
                    <a:pt x="5891" y="8299"/>
                    <a:pt x="4990" y="7315"/>
                  </a:cubicBezTo>
                  <a:cubicBezTo>
                    <a:pt x="4181" y="6435"/>
                    <a:pt x="3245" y="5679"/>
                    <a:pt x="2470" y="4767"/>
                  </a:cubicBezTo>
                  <a:cubicBezTo>
                    <a:pt x="1401" y="3510"/>
                    <a:pt x="184" y="1762"/>
                    <a:pt x="1" y="1"/>
                  </a:cubicBezTo>
                  <a:close/>
                  <a:moveTo>
                    <a:pt x="6613" y="12724"/>
                  </a:moveTo>
                  <a:lnTo>
                    <a:pt x="6615" y="12737"/>
                  </a:lnTo>
                  <a:cubicBezTo>
                    <a:pt x="6614" y="12733"/>
                    <a:pt x="6614" y="12729"/>
                    <a:pt x="6613" y="12724"/>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6"/>
            <p:cNvSpPr/>
            <p:nvPr/>
          </p:nvSpPr>
          <p:spPr>
            <a:xfrm>
              <a:off x="3400575" y="2377500"/>
              <a:ext cx="495150" cy="543975"/>
            </a:xfrm>
            <a:custGeom>
              <a:rect b="b" l="l" r="r" t="t"/>
              <a:pathLst>
                <a:path extrusionOk="0" h="21759" w="19806">
                  <a:moveTo>
                    <a:pt x="4172" y="1"/>
                  </a:moveTo>
                  <a:cubicBezTo>
                    <a:pt x="2836" y="3"/>
                    <a:pt x="1557" y="617"/>
                    <a:pt x="983" y="1976"/>
                  </a:cubicBezTo>
                  <a:cubicBezTo>
                    <a:pt x="0" y="4300"/>
                    <a:pt x="1731" y="6924"/>
                    <a:pt x="3187" y="8635"/>
                  </a:cubicBezTo>
                  <a:cubicBezTo>
                    <a:pt x="3962" y="9548"/>
                    <a:pt x="4900" y="10304"/>
                    <a:pt x="5707" y="11185"/>
                  </a:cubicBezTo>
                  <a:cubicBezTo>
                    <a:pt x="7008" y="12604"/>
                    <a:pt x="7191" y="14045"/>
                    <a:pt x="7129" y="15907"/>
                  </a:cubicBezTo>
                  <a:cubicBezTo>
                    <a:pt x="7059" y="18015"/>
                    <a:pt x="6952" y="21081"/>
                    <a:pt x="9634" y="21674"/>
                  </a:cubicBezTo>
                  <a:cubicBezTo>
                    <a:pt x="9868" y="21728"/>
                    <a:pt x="10107" y="21756"/>
                    <a:pt x="10346" y="21758"/>
                  </a:cubicBezTo>
                  <a:cubicBezTo>
                    <a:pt x="12357" y="21756"/>
                    <a:pt x="12698" y="19455"/>
                    <a:pt x="12756" y="17738"/>
                  </a:cubicBezTo>
                  <a:cubicBezTo>
                    <a:pt x="12806" y="16199"/>
                    <a:pt x="12803" y="14563"/>
                    <a:pt x="13225" y="13071"/>
                  </a:cubicBezTo>
                  <a:cubicBezTo>
                    <a:pt x="13616" y="11687"/>
                    <a:pt x="14451" y="10531"/>
                    <a:pt x="15361" y="9432"/>
                  </a:cubicBezTo>
                  <a:cubicBezTo>
                    <a:pt x="16821" y="7671"/>
                    <a:pt x="18624" y="5919"/>
                    <a:pt x="19245" y="3657"/>
                  </a:cubicBezTo>
                  <a:cubicBezTo>
                    <a:pt x="19806" y="1617"/>
                    <a:pt x="18358" y="184"/>
                    <a:pt x="16514" y="184"/>
                  </a:cubicBezTo>
                  <a:cubicBezTo>
                    <a:pt x="16512" y="184"/>
                    <a:pt x="16511" y="184"/>
                    <a:pt x="16509" y="184"/>
                  </a:cubicBezTo>
                  <a:cubicBezTo>
                    <a:pt x="16156" y="185"/>
                    <a:pt x="15805" y="235"/>
                    <a:pt x="15467" y="334"/>
                  </a:cubicBezTo>
                  <a:cubicBezTo>
                    <a:pt x="12881" y="1072"/>
                    <a:pt x="11742" y="3591"/>
                    <a:pt x="10464" y="5744"/>
                  </a:cubicBezTo>
                  <a:cubicBezTo>
                    <a:pt x="9769" y="3729"/>
                    <a:pt x="8216" y="1591"/>
                    <a:pt x="6419" y="587"/>
                  </a:cubicBezTo>
                  <a:cubicBezTo>
                    <a:pt x="5732" y="204"/>
                    <a:pt x="4958" y="2"/>
                    <a:pt x="4172"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6"/>
            <p:cNvSpPr/>
            <p:nvPr/>
          </p:nvSpPr>
          <p:spPr>
            <a:xfrm>
              <a:off x="3579600" y="2440125"/>
              <a:ext cx="311725" cy="538975"/>
            </a:xfrm>
            <a:custGeom>
              <a:rect b="b" l="l" r="r" t="t"/>
              <a:pathLst>
                <a:path extrusionOk="0" h="21559" w="12469">
                  <a:moveTo>
                    <a:pt x="12191" y="0"/>
                  </a:moveTo>
                  <a:lnTo>
                    <a:pt x="12191" y="4"/>
                  </a:lnTo>
                  <a:lnTo>
                    <a:pt x="12191" y="4"/>
                  </a:lnTo>
                  <a:cubicBezTo>
                    <a:pt x="12191" y="3"/>
                    <a:pt x="12191" y="2"/>
                    <a:pt x="12191" y="0"/>
                  </a:cubicBezTo>
                  <a:close/>
                  <a:moveTo>
                    <a:pt x="12191" y="4"/>
                  </a:moveTo>
                  <a:lnTo>
                    <a:pt x="12191" y="4"/>
                  </a:lnTo>
                  <a:cubicBezTo>
                    <a:pt x="12228" y="358"/>
                    <a:pt x="12197" y="743"/>
                    <a:pt x="12084" y="1152"/>
                  </a:cubicBezTo>
                  <a:cubicBezTo>
                    <a:pt x="11463" y="3415"/>
                    <a:pt x="9660" y="5167"/>
                    <a:pt x="8200" y="6927"/>
                  </a:cubicBezTo>
                  <a:cubicBezTo>
                    <a:pt x="7290" y="8026"/>
                    <a:pt x="6455" y="9184"/>
                    <a:pt x="6064" y="10566"/>
                  </a:cubicBezTo>
                  <a:cubicBezTo>
                    <a:pt x="5642" y="12059"/>
                    <a:pt x="5645" y="13695"/>
                    <a:pt x="5595" y="15235"/>
                  </a:cubicBezTo>
                  <a:cubicBezTo>
                    <a:pt x="5537" y="16951"/>
                    <a:pt x="5197" y="19251"/>
                    <a:pt x="3187" y="19253"/>
                  </a:cubicBezTo>
                  <a:cubicBezTo>
                    <a:pt x="2946" y="19252"/>
                    <a:pt x="2707" y="19223"/>
                    <a:pt x="2473" y="19170"/>
                  </a:cubicBezTo>
                  <a:cubicBezTo>
                    <a:pt x="723" y="18782"/>
                    <a:pt x="161" y="17342"/>
                    <a:pt x="0" y="15803"/>
                  </a:cubicBezTo>
                  <a:lnTo>
                    <a:pt x="0" y="15803"/>
                  </a:lnTo>
                  <a:lnTo>
                    <a:pt x="240" y="18106"/>
                  </a:lnTo>
                  <a:cubicBezTo>
                    <a:pt x="401" y="19646"/>
                    <a:pt x="963" y="21087"/>
                    <a:pt x="2713" y="21474"/>
                  </a:cubicBezTo>
                  <a:cubicBezTo>
                    <a:pt x="2948" y="21528"/>
                    <a:pt x="3187" y="21556"/>
                    <a:pt x="3427" y="21558"/>
                  </a:cubicBezTo>
                  <a:cubicBezTo>
                    <a:pt x="5437" y="21556"/>
                    <a:pt x="5777" y="19256"/>
                    <a:pt x="5835" y="17538"/>
                  </a:cubicBezTo>
                  <a:cubicBezTo>
                    <a:pt x="5885" y="15998"/>
                    <a:pt x="5883" y="14363"/>
                    <a:pt x="6305" y="12871"/>
                  </a:cubicBezTo>
                  <a:cubicBezTo>
                    <a:pt x="6695" y="11487"/>
                    <a:pt x="7530" y="10331"/>
                    <a:pt x="8440" y="9232"/>
                  </a:cubicBezTo>
                  <a:cubicBezTo>
                    <a:pt x="9901" y="7472"/>
                    <a:pt x="11703" y="5720"/>
                    <a:pt x="12324" y="3457"/>
                  </a:cubicBezTo>
                  <a:cubicBezTo>
                    <a:pt x="12437" y="3046"/>
                    <a:pt x="12468" y="2659"/>
                    <a:pt x="12431" y="2304"/>
                  </a:cubicBezTo>
                  <a:lnTo>
                    <a:pt x="12191" y="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6"/>
            <p:cNvSpPr/>
            <p:nvPr/>
          </p:nvSpPr>
          <p:spPr>
            <a:xfrm>
              <a:off x="3884375" y="2440125"/>
              <a:ext cx="6475" cy="67450"/>
            </a:xfrm>
            <a:custGeom>
              <a:rect b="b" l="l" r="r" t="t"/>
              <a:pathLst>
                <a:path extrusionOk="0" h="2698" w="259">
                  <a:moveTo>
                    <a:pt x="0" y="0"/>
                  </a:moveTo>
                  <a:cubicBezTo>
                    <a:pt x="13" y="130"/>
                    <a:pt x="18" y="262"/>
                    <a:pt x="13" y="393"/>
                  </a:cubicBezTo>
                  <a:lnTo>
                    <a:pt x="253" y="2698"/>
                  </a:lnTo>
                  <a:cubicBezTo>
                    <a:pt x="258" y="2566"/>
                    <a:pt x="253" y="2435"/>
                    <a:pt x="240" y="2304"/>
                  </a:cubicBezTo>
                  <a:lnTo>
                    <a:pt x="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6"/>
            <p:cNvSpPr/>
            <p:nvPr/>
          </p:nvSpPr>
          <p:spPr>
            <a:xfrm>
              <a:off x="3882050" y="2449975"/>
              <a:ext cx="8675" cy="75100"/>
            </a:xfrm>
            <a:custGeom>
              <a:rect b="b" l="l" r="r" t="t"/>
              <a:pathLst>
                <a:path extrusionOk="0" h="3004" w="347">
                  <a:moveTo>
                    <a:pt x="106" y="0"/>
                  </a:moveTo>
                  <a:cubicBezTo>
                    <a:pt x="97" y="237"/>
                    <a:pt x="61" y="471"/>
                    <a:pt x="1" y="700"/>
                  </a:cubicBezTo>
                  <a:lnTo>
                    <a:pt x="241" y="3004"/>
                  </a:lnTo>
                  <a:cubicBezTo>
                    <a:pt x="301" y="2776"/>
                    <a:pt x="337" y="2540"/>
                    <a:pt x="346" y="2304"/>
                  </a:cubicBezTo>
                  <a:lnTo>
                    <a:pt x="10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6"/>
            <p:cNvSpPr/>
            <p:nvPr/>
          </p:nvSpPr>
          <p:spPr>
            <a:xfrm>
              <a:off x="3870100" y="2467450"/>
              <a:ext cx="18000" cy="89650"/>
            </a:xfrm>
            <a:custGeom>
              <a:rect b="b" l="l" r="r" t="t"/>
              <a:pathLst>
                <a:path extrusionOk="0" h="3586" w="720">
                  <a:moveTo>
                    <a:pt x="480" y="0"/>
                  </a:moveTo>
                  <a:cubicBezTo>
                    <a:pt x="475" y="21"/>
                    <a:pt x="470" y="40"/>
                    <a:pt x="464" y="59"/>
                  </a:cubicBezTo>
                  <a:cubicBezTo>
                    <a:pt x="348" y="479"/>
                    <a:pt x="193" y="889"/>
                    <a:pt x="1" y="1282"/>
                  </a:cubicBezTo>
                  <a:lnTo>
                    <a:pt x="241" y="3585"/>
                  </a:lnTo>
                  <a:cubicBezTo>
                    <a:pt x="433" y="3194"/>
                    <a:pt x="588" y="2784"/>
                    <a:pt x="704" y="2364"/>
                  </a:cubicBezTo>
                  <a:cubicBezTo>
                    <a:pt x="709" y="2343"/>
                    <a:pt x="715" y="2324"/>
                    <a:pt x="720" y="2305"/>
                  </a:cubicBezTo>
                  <a:lnTo>
                    <a:pt x="48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6"/>
            <p:cNvSpPr/>
            <p:nvPr/>
          </p:nvSpPr>
          <p:spPr>
            <a:xfrm>
              <a:off x="3834975" y="2499475"/>
              <a:ext cx="41150" cy="111825"/>
            </a:xfrm>
            <a:custGeom>
              <a:rect b="b" l="l" r="r" t="t"/>
              <a:pathLst>
                <a:path extrusionOk="0" h="4473" w="1646">
                  <a:moveTo>
                    <a:pt x="1406" y="1"/>
                  </a:moveTo>
                  <a:cubicBezTo>
                    <a:pt x="1033" y="771"/>
                    <a:pt x="540" y="1484"/>
                    <a:pt x="0" y="2167"/>
                  </a:cubicBezTo>
                  <a:lnTo>
                    <a:pt x="241" y="4472"/>
                  </a:lnTo>
                  <a:cubicBezTo>
                    <a:pt x="780" y="3788"/>
                    <a:pt x="1273" y="3074"/>
                    <a:pt x="1646" y="2304"/>
                  </a:cubicBezTo>
                  <a:lnTo>
                    <a:pt x="1406"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6"/>
            <p:cNvSpPr/>
            <p:nvPr/>
          </p:nvSpPr>
          <p:spPr>
            <a:xfrm>
              <a:off x="3775275" y="2553650"/>
              <a:ext cx="65725" cy="128750"/>
            </a:xfrm>
            <a:custGeom>
              <a:rect b="b" l="l" r="r" t="t"/>
              <a:pathLst>
                <a:path extrusionOk="0" h="5150" w="2629">
                  <a:moveTo>
                    <a:pt x="2388" y="0"/>
                  </a:moveTo>
                  <a:cubicBezTo>
                    <a:pt x="1737" y="824"/>
                    <a:pt x="1021" y="1605"/>
                    <a:pt x="373" y="2386"/>
                  </a:cubicBezTo>
                  <a:cubicBezTo>
                    <a:pt x="247" y="2538"/>
                    <a:pt x="123" y="2691"/>
                    <a:pt x="1" y="2845"/>
                  </a:cubicBezTo>
                  <a:lnTo>
                    <a:pt x="241" y="5149"/>
                  </a:lnTo>
                  <a:cubicBezTo>
                    <a:pt x="363" y="4994"/>
                    <a:pt x="487" y="4842"/>
                    <a:pt x="613" y="4691"/>
                  </a:cubicBezTo>
                  <a:cubicBezTo>
                    <a:pt x="1262" y="3909"/>
                    <a:pt x="1978" y="3129"/>
                    <a:pt x="2629" y="2304"/>
                  </a:cubicBezTo>
                  <a:lnTo>
                    <a:pt x="238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6"/>
            <p:cNvSpPr/>
            <p:nvPr/>
          </p:nvSpPr>
          <p:spPr>
            <a:xfrm>
              <a:off x="3742000" y="2624750"/>
              <a:ext cx="39300" cy="108975"/>
            </a:xfrm>
            <a:custGeom>
              <a:rect b="b" l="l" r="r" t="t"/>
              <a:pathLst>
                <a:path extrusionOk="0" h="4359" w="1572">
                  <a:moveTo>
                    <a:pt x="1332" y="1"/>
                  </a:moveTo>
                  <a:cubicBezTo>
                    <a:pt x="822" y="647"/>
                    <a:pt x="355" y="1321"/>
                    <a:pt x="1" y="2053"/>
                  </a:cubicBezTo>
                  <a:lnTo>
                    <a:pt x="241" y="4358"/>
                  </a:lnTo>
                  <a:cubicBezTo>
                    <a:pt x="595" y="3624"/>
                    <a:pt x="1061" y="2950"/>
                    <a:pt x="1572" y="2305"/>
                  </a:cubicBezTo>
                  <a:lnTo>
                    <a:pt x="133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6"/>
            <p:cNvSpPr/>
            <p:nvPr/>
          </p:nvSpPr>
          <p:spPr>
            <a:xfrm>
              <a:off x="3729900" y="2676075"/>
              <a:ext cx="18125" cy="90600"/>
            </a:xfrm>
            <a:custGeom>
              <a:rect b="b" l="l" r="r" t="t"/>
              <a:pathLst>
                <a:path extrusionOk="0" h="3624" w="725">
                  <a:moveTo>
                    <a:pt x="485" y="0"/>
                  </a:moveTo>
                  <a:cubicBezTo>
                    <a:pt x="308" y="363"/>
                    <a:pt x="163" y="740"/>
                    <a:pt x="52" y="1128"/>
                  </a:cubicBezTo>
                  <a:cubicBezTo>
                    <a:pt x="34" y="1192"/>
                    <a:pt x="18" y="1255"/>
                    <a:pt x="1" y="1319"/>
                  </a:cubicBezTo>
                  <a:lnTo>
                    <a:pt x="241" y="3624"/>
                  </a:lnTo>
                  <a:cubicBezTo>
                    <a:pt x="258" y="3560"/>
                    <a:pt x="275" y="3495"/>
                    <a:pt x="293" y="3433"/>
                  </a:cubicBezTo>
                  <a:cubicBezTo>
                    <a:pt x="403" y="3045"/>
                    <a:pt x="548" y="2668"/>
                    <a:pt x="725" y="2305"/>
                  </a:cubicBezTo>
                  <a:lnTo>
                    <a:pt x="48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6"/>
            <p:cNvSpPr/>
            <p:nvPr/>
          </p:nvSpPr>
          <p:spPr>
            <a:xfrm>
              <a:off x="3720475" y="2709025"/>
              <a:ext cx="15450" cy="136275"/>
            </a:xfrm>
            <a:custGeom>
              <a:rect b="b" l="l" r="r" t="t"/>
              <a:pathLst>
                <a:path extrusionOk="0" h="5451" w="618">
                  <a:moveTo>
                    <a:pt x="378" y="1"/>
                  </a:moveTo>
                  <a:cubicBezTo>
                    <a:pt x="118" y="1013"/>
                    <a:pt x="40" y="2086"/>
                    <a:pt x="1" y="3145"/>
                  </a:cubicBezTo>
                  <a:lnTo>
                    <a:pt x="241" y="5450"/>
                  </a:lnTo>
                  <a:cubicBezTo>
                    <a:pt x="280" y="4390"/>
                    <a:pt x="359" y="3318"/>
                    <a:pt x="618" y="2306"/>
                  </a:cubicBezTo>
                  <a:lnTo>
                    <a:pt x="378"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6"/>
            <p:cNvSpPr/>
            <p:nvPr/>
          </p:nvSpPr>
          <p:spPr>
            <a:xfrm>
              <a:off x="3719400" y="2787650"/>
              <a:ext cx="7100" cy="92625"/>
            </a:xfrm>
            <a:custGeom>
              <a:rect b="b" l="l" r="r" t="t"/>
              <a:pathLst>
                <a:path extrusionOk="0" h="3705" w="284">
                  <a:moveTo>
                    <a:pt x="44" y="0"/>
                  </a:moveTo>
                  <a:cubicBezTo>
                    <a:pt x="28" y="448"/>
                    <a:pt x="18" y="895"/>
                    <a:pt x="3" y="1334"/>
                  </a:cubicBezTo>
                  <a:cubicBezTo>
                    <a:pt x="3" y="1355"/>
                    <a:pt x="2" y="1378"/>
                    <a:pt x="0" y="1400"/>
                  </a:cubicBezTo>
                  <a:lnTo>
                    <a:pt x="241" y="3704"/>
                  </a:lnTo>
                  <a:cubicBezTo>
                    <a:pt x="242" y="3683"/>
                    <a:pt x="243" y="3660"/>
                    <a:pt x="243" y="3637"/>
                  </a:cubicBezTo>
                  <a:cubicBezTo>
                    <a:pt x="257" y="3199"/>
                    <a:pt x="268" y="2753"/>
                    <a:pt x="284" y="2305"/>
                  </a:cubicBezTo>
                  <a:lnTo>
                    <a:pt x="44"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6"/>
            <p:cNvSpPr/>
            <p:nvPr/>
          </p:nvSpPr>
          <p:spPr>
            <a:xfrm>
              <a:off x="3713325" y="2822625"/>
              <a:ext cx="12100" cy="105450"/>
            </a:xfrm>
            <a:custGeom>
              <a:rect b="b" l="l" r="r" t="t"/>
              <a:pathLst>
                <a:path extrusionOk="0" h="4218" w="484">
                  <a:moveTo>
                    <a:pt x="243" y="1"/>
                  </a:moveTo>
                  <a:cubicBezTo>
                    <a:pt x="221" y="612"/>
                    <a:pt x="159" y="1292"/>
                    <a:pt x="1" y="1913"/>
                  </a:cubicBezTo>
                  <a:lnTo>
                    <a:pt x="241" y="4218"/>
                  </a:lnTo>
                  <a:cubicBezTo>
                    <a:pt x="400" y="3597"/>
                    <a:pt x="461" y="2917"/>
                    <a:pt x="484" y="2305"/>
                  </a:cubicBezTo>
                  <a:lnTo>
                    <a:pt x="24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6"/>
            <p:cNvSpPr/>
            <p:nvPr/>
          </p:nvSpPr>
          <p:spPr>
            <a:xfrm>
              <a:off x="3706275" y="2870425"/>
              <a:ext cx="13075" cy="77525"/>
            </a:xfrm>
            <a:custGeom>
              <a:rect b="b" l="l" r="r" t="t"/>
              <a:pathLst>
                <a:path extrusionOk="0" h="3101" w="523">
                  <a:moveTo>
                    <a:pt x="283" y="1"/>
                  </a:moveTo>
                  <a:cubicBezTo>
                    <a:pt x="214" y="275"/>
                    <a:pt x="121" y="541"/>
                    <a:pt x="1" y="796"/>
                  </a:cubicBezTo>
                  <a:lnTo>
                    <a:pt x="241" y="3101"/>
                  </a:lnTo>
                  <a:cubicBezTo>
                    <a:pt x="361" y="2845"/>
                    <a:pt x="455" y="2579"/>
                    <a:pt x="523" y="2306"/>
                  </a:cubicBezTo>
                  <a:lnTo>
                    <a:pt x="28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6"/>
            <p:cNvSpPr/>
            <p:nvPr/>
          </p:nvSpPr>
          <p:spPr>
            <a:xfrm>
              <a:off x="3698500" y="2890300"/>
              <a:ext cx="13800" cy="70300"/>
            </a:xfrm>
            <a:custGeom>
              <a:rect b="b" l="l" r="r" t="t"/>
              <a:pathLst>
                <a:path extrusionOk="0" h="2812" w="552">
                  <a:moveTo>
                    <a:pt x="312" y="1"/>
                  </a:moveTo>
                  <a:cubicBezTo>
                    <a:pt x="226" y="180"/>
                    <a:pt x="122" y="350"/>
                    <a:pt x="0" y="506"/>
                  </a:cubicBezTo>
                  <a:lnTo>
                    <a:pt x="241" y="2811"/>
                  </a:lnTo>
                  <a:cubicBezTo>
                    <a:pt x="362" y="2654"/>
                    <a:pt x="466" y="2485"/>
                    <a:pt x="552" y="2304"/>
                  </a:cubicBezTo>
                  <a:lnTo>
                    <a:pt x="31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6"/>
            <p:cNvSpPr/>
            <p:nvPr/>
          </p:nvSpPr>
          <p:spPr>
            <a:xfrm>
              <a:off x="3579600" y="2835175"/>
              <a:ext cx="124925" cy="143925"/>
            </a:xfrm>
            <a:custGeom>
              <a:rect b="b" l="l" r="r" t="t"/>
              <a:pathLst>
                <a:path extrusionOk="0" h="5757" w="4997">
                  <a:moveTo>
                    <a:pt x="0" y="1"/>
                  </a:moveTo>
                  <a:lnTo>
                    <a:pt x="240" y="2305"/>
                  </a:lnTo>
                  <a:cubicBezTo>
                    <a:pt x="401" y="3845"/>
                    <a:pt x="963" y="5285"/>
                    <a:pt x="2713" y="5673"/>
                  </a:cubicBezTo>
                  <a:cubicBezTo>
                    <a:pt x="2948" y="5727"/>
                    <a:pt x="3187" y="5755"/>
                    <a:pt x="3427" y="5756"/>
                  </a:cubicBezTo>
                  <a:cubicBezTo>
                    <a:pt x="4139" y="5756"/>
                    <a:pt x="4641" y="5467"/>
                    <a:pt x="4997" y="5017"/>
                  </a:cubicBezTo>
                  <a:lnTo>
                    <a:pt x="4756" y="2713"/>
                  </a:lnTo>
                  <a:cubicBezTo>
                    <a:pt x="4401" y="3162"/>
                    <a:pt x="3899" y="3451"/>
                    <a:pt x="3187" y="3452"/>
                  </a:cubicBezTo>
                  <a:cubicBezTo>
                    <a:pt x="2946" y="3450"/>
                    <a:pt x="2707" y="3422"/>
                    <a:pt x="2473" y="3368"/>
                  </a:cubicBezTo>
                  <a:cubicBezTo>
                    <a:pt x="723" y="2982"/>
                    <a:pt x="161" y="1540"/>
                    <a:pt x="0"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6"/>
            <p:cNvSpPr/>
            <p:nvPr/>
          </p:nvSpPr>
          <p:spPr>
            <a:xfrm>
              <a:off x="3472300" y="2424275"/>
              <a:ext cx="369850" cy="477050"/>
            </a:xfrm>
            <a:custGeom>
              <a:rect b="b" l="l" r="r" t="t"/>
              <a:pathLst>
                <a:path extrusionOk="0" h="19082" w="14794">
                  <a:moveTo>
                    <a:pt x="13390" y="1"/>
                  </a:moveTo>
                  <a:cubicBezTo>
                    <a:pt x="13336" y="1"/>
                    <a:pt x="13281" y="5"/>
                    <a:pt x="13226" y="14"/>
                  </a:cubicBezTo>
                  <a:cubicBezTo>
                    <a:pt x="12659" y="72"/>
                    <a:pt x="12205" y="610"/>
                    <a:pt x="12205" y="1172"/>
                  </a:cubicBezTo>
                  <a:cubicBezTo>
                    <a:pt x="12205" y="1385"/>
                    <a:pt x="12265" y="1594"/>
                    <a:pt x="12379" y="1774"/>
                  </a:cubicBezTo>
                  <a:cubicBezTo>
                    <a:pt x="12175" y="1949"/>
                    <a:pt x="11978" y="2131"/>
                    <a:pt x="11783" y="2314"/>
                  </a:cubicBezTo>
                  <a:cubicBezTo>
                    <a:pt x="11676" y="1972"/>
                    <a:pt x="11377" y="1714"/>
                    <a:pt x="10993" y="1714"/>
                  </a:cubicBezTo>
                  <a:cubicBezTo>
                    <a:pt x="10557" y="1714"/>
                    <a:pt x="10138" y="2098"/>
                    <a:pt x="10158" y="2549"/>
                  </a:cubicBezTo>
                  <a:cubicBezTo>
                    <a:pt x="10175" y="2922"/>
                    <a:pt x="10416" y="3245"/>
                    <a:pt x="10762" y="3347"/>
                  </a:cubicBezTo>
                  <a:cubicBezTo>
                    <a:pt x="10461" y="3669"/>
                    <a:pt x="10164" y="3996"/>
                    <a:pt x="9872" y="4326"/>
                  </a:cubicBezTo>
                  <a:cubicBezTo>
                    <a:pt x="9735" y="4161"/>
                    <a:pt x="9536" y="4050"/>
                    <a:pt x="9299" y="4050"/>
                  </a:cubicBezTo>
                  <a:cubicBezTo>
                    <a:pt x="8903" y="4050"/>
                    <a:pt x="8524" y="4398"/>
                    <a:pt x="8543" y="4807"/>
                  </a:cubicBezTo>
                  <a:cubicBezTo>
                    <a:pt x="8552" y="5063"/>
                    <a:pt x="8683" y="5298"/>
                    <a:pt x="8895" y="5442"/>
                  </a:cubicBezTo>
                  <a:cubicBezTo>
                    <a:pt x="8319" y="6093"/>
                    <a:pt x="7688" y="6769"/>
                    <a:pt x="7246" y="7532"/>
                  </a:cubicBezTo>
                  <a:cubicBezTo>
                    <a:pt x="6861" y="6787"/>
                    <a:pt x="6196" y="6118"/>
                    <a:pt x="5593" y="5511"/>
                  </a:cubicBezTo>
                  <a:cubicBezTo>
                    <a:pt x="5949" y="5377"/>
                    <a:pt x="6230" y="5034"/>
                    <a:pt x="6212" y="4641"/>
                  </a:cubicBezTo>
                  <a:cubicBezTo>
                    <a:pt x="6189" y="4136"/>
                    <a:pt x="5803" y="3710"/>
                    <a:pt x="5281" y="3710"/>
                  </a:cubicBezTo>
                  <a:cubicBezTo>
                    <a:pt x="4920" y="3710"/>
                    <a:pt x="4573" y="3944"/>
                    <a:pt x="4426" y="4270"/>
                  </a:cubicBezTo>
                  <a:cubicBezTo>
                    <a:pt x="3778" y="3561"/>
                    <a:pt x="3097" y="2837"/>
                    <a:pt x="2318" y="2310"/>
                  </a:cubicBezTo>
                  <a:cubicBezTo>
                    <a:pt x="2399" y="2143"/>
                    <a:pt x="2452" y="1958"/>
                    <a:pt x="2444" y="1785"/>
                  </a:cubicBezTo>
                  <a:cubicBezTo>
                    <a:pt x="2414" y="1127"/>
                    <a:pt x="1911" y="571"/>
                    <a:pt x="1230" y="571"/>
                  </a:cubicBezTo>
                  <a:cubicBezTo>
                    <a:pt x="908" y="574"/>
                    <a:pt x="600" y="701"/>
                    <a:pt x="371" y="926"/>
                  </a:cubicBezTo>
                  <a:cubicBezTo>
                    <a:pt x="161" y="1136"/>
                    <a:pt x="1" y="1482"/>
                    <a:pt x="15" y="1785"/>
                  </a:cubicBezTo>
                  <a:cubicBezTo>
                    <a:pt x="45" y="2443"/>
                    <a:pt x="549" y="2999"/>
                    <a:pt x="1230" y="2999"/>
                  </a:cubicBezTo>
                  <a:cubicBezTo>
                    <a:pt x="1405" y="2999"/>
                    <a:pt x="1583" y="2952"/>
                    <a:pt x="1747" y="2875"/>
                  </a:cubicBezTo>
                  <a:cubicBezTo>
                    <a:pt x="2022" y="3303"/>
                    <a:pt x="2356" y="3699"/>
                    <a:pt x="2701" y="4084"/>
                  </a:cubicBezTo>
                  <a:cubicBezTo>
                    <a:pt x="1669" y="4210"/>
                    <a:pt x="1705" y="5873"/>
                    <a:pt x="2823" y="5873"/>
                  </a:cubicBezTo>
                  <a:cubicBezTo>
                    <a:pt x="3321" y="5873"/>
                    <a:pt x="3604" y="5542"/>
                    <a:pt x="3675" y="5162"/>
                  </a:cubicBezTo>
                  <a:cubicBezTo>
                    <a:pt x="4016" y="5535"/>
                    <a:pt x="4405" y="5920"/>
                    <a:pt x="4786" y="6321"/>
                  </a:cubicBezTo>
                  <a:cubicBezTo>
                    <a:pt x="4711" y="6361"/>
                    <a:pt x="4645" y="6411"/>
                    <a:pt x="4589" y="6473"/>
                  </a:cubicBezTo>
                  <a:cubicBezTo>
                    <a:pt x="4430" y="6646"/>
                    <a:pt x="4331" y="6858"/>
                    <a:pt x="4331" y="7098"/>
                  </a:cubicBezTo>
                  <a:cubicBezTo>
                    <a:pt x="4333" y="7331"/>
                    <a:pt x="4426" y="7555"/>
                    <a:pt x="4589" y="7723"/>
                  </a:cubicBezTo>
                  <a:cubicBezTo>
                    <a:pt x="4768" y="7901"/>
                    <a:pt x="4983" y="7972"/>
                    <a:pt x="5214" y="7972"/>
                  </a:cubicBezTo>
                  <a:cubicBezTo>
                    <a:pt x="5291" y="7972"/>
                    <a:pt x="5369" y="7964"/>
                    <a:pt x="5449" y="7950"/>
                  </a:cubicBezTo>
                  <a:lnTo>
                    <a:pt x="5513" y="7938"/>
                  </a:lnTo>
                  <a:cubicBezTo>
                    <a:pt x="5659" y="7913"/>
                    <a:pt x="5795" y="7824"/>
                    <a:pt x="5903" y="7707"/>
                  </a:cubicBezTo>
                  <a:cubicBezTo>
                    <a:pt x="6089" y="8008"/>
                    <a:pt x="6238" y="8316"/>
                    <a:pt x="6324" y="8637"/>
                  </a:cubicBezTo>
                  <a:cubicBezTo>
                    <a:pt x="6425" y="9010"/>
                    <a:pt x="6477" y="9410"/>
                    <a:pt x="6501" y="9821"/>
                  </a:cubicBezTo>
                  <a:cubicBezTo>
                    <a:pt x="6388" y="9772"/>
                    <a:pt x="6267" y="9748"/>
                    <a:pt x="6143" y="9748"/>
                  </a:cubicBezTo>
                  <a:cubicBezTo>
                    <a:pt x="5654" y="9748"/>
                    <a:pt x="5185" y="10179"/>
                    <a:pt x="5207" y="10684"/>
                  </a:cubicBezTo>
                  <a:cubicBezTo>
                    <a:pt x="5230" y="11189"/>
                    <a:pt x="5618" y="11620"/>
                    <a:pt x="6143" y="11620"/>
                  </a:cubicBezTo>
                  <a:cubicBezTo>
                    <a:pt x="6263" y="11619"/>
                    <a:pt x="6381" y="11595"/>
                    <a:pt x="6491" y="11547"/>
                  </a:cubicBezTo>
                  <a:lnTo>
                    <a:pt x="6491" y="11547"/>
                  </a:lnTo>
                  <a:cubicBezTo>
                    <a:pt x="6467" y="12068"/>
                    <a:pt x="6439" y="12580"/>
                    <a:pt x="6439" y="13058"/>
                  </a:cubicBezTo>
                  <a:lnTo>
                    <a:pt x="6441" y="14266"/>
                  </a:lnTo>
                  <a:cubicBezTo>
                    <a:pt x="6345" y="14231"/>
                    <a:pt x="6245" y="14213"/>
                    <a:pt x="6143" y="14213"/>
                  </a:cubicBezTo>
                  <a:cubicBezTo>
                    <a:pt x="5044" y="14213"/>
                    <a:pt x="5043" y="15921"/>
                    <a:pt x="6143" y="15921"/>
                  </a:cubicBezTo>
                  <a:cubicBezTo>
                    <a:pt x="6245" y="15921"/>
                    <a:pt x="6347" y="15903"/>
                    <a:pt x="6443" y="15869"/>
                  </a:cubicBezTo>
                  <a:lnTo>
                    <a:pt x="6446" y="17259"/>
                  </a:lnTo>
                  <a:cubicBezTo>
                    <a:pt x="6201" y="17449"/>
                    <a:pt x="6034" y="17737"/>
                    <a:pt x="6048" y="18056"/>
                  </a:cubicBezTo>
                  <a:cubicBezTo>
                    <a:pt x="6073" y="18612"/>
                    <a:pt x="6499" y="19081"/>
                    <a:pt x="7074" y="19081"/>
                  </a:cubicBezTo>
                  <a:cubicBezTo>
                    <a:pt x="7610" y="19081"/>
                    <a:pt x="8124" y="18609"/>
                    <a:pt x="8098" y="18056"/>
                  </a:cubicBezTo>
                  <a:cubicBezTo>
                    <a:pt x="8082" y="17685"/>
                    <a:pt x="7883" y="17354"/>
                    <a:pt x="7583" y="17174"/>
                  </a:cubicBezTo>
                  <a:lnTo>
                    <a:pt x="7581" y="13544"/>
                  </a:lnTo>
                  <a:lnTo>
                    <a:pt x="7581" y="13544"/>
                  </a:lnTo>
                  <a:cubicBezTo>
                    <a:pt x="7654" y="13562"/>
                    <a:pt x="7728" y="13572"/>
                    <a:pt x="7804" y="13572"/>
                  </a:cubicBezTo>
                  <a:cubicBezTo>
                    <a:pt x="8956" y="13572"/>
                    <a:pt x="8958" y="11781"/>
                    <a:pt x="7804" y="11781"/>
                  </a:cubicBezTo>
                  <a:cubicBezTo>
                    <a:pt x="7734" y="11781"/>
                    <a:pt x="7666" y="11788"/>
                    <a:pt x="7599" y="11802"/>
                  </a:cubicBezTo>
                  <a:cubicBezTo>
                    <a:pt x="7622" y="11300"/>
                    <a:pt x="7658" y="10765"/>
                    <a:pt x="7672" y="10231"/>
                  </a:cubicBezTo>
                  <a:cubicBezTo>
                    <a:pt x="7809" y="10333"/>
                    <a:pt x="7986" y="10395"/>
                    <a:pt x="8203" y="10395"/>
                  </a:cubicBezTo>
                  <a:cubicBezTo>
                    <a:pt x="9369" y="10395"/>
                    <a:pt x="9372" y="8582"/>
                    <a:pt x="8203" y="8582"/>
                  </a:cubicBezTo>
                  <a:cubicBezTo>
                    <a:pt x="8151" y="8583"/>
                    <a:pt x="8101" y="8588"/>
                    <a:pt x="8050" y="8596"/>
                  </a:cubicBezTo>
                  <a:cubicBezTo>
                    <a:pt x="8213" y="8221"/>
                    <a:pt x="8423" y="7865"/>
                    <a:pt x="8662" y="7520"/>
                  </a:cubicBezTo>
                  <a:cubicBezTo>
                    <a:pt x="8802" y="7710"/>
                    <a:pt x="9023" y="7842"/>
                    <a:pt x="9332" y="7842"/>
                  </a:cubicBezTo>
                  <a:cubicBezTo>
                    <a:pt x="10305" y="7842"/>
                    <a:pt x="10438" y="6543"/>
                    <a:pt x="9735" y="6182"/>
                  </a:cubicBezTo>
                  <a:cubicBezTo>
                    <a:pt x="10041" y="5834"/>
                    <a:pt x="10348" y="5491"/>
                    <a:pt x="10630" y="5150"/>
                  </a:cubicBezTo>
                  <a:cubicBezTo>
                    <a:pt x="10784" y="4966"/>
                    <a:pt x="10938" y="4781"/>
                    <a:pt x="11090" y="4598"/>
                  </a:cubicBezTo>
                  <a:cubicBezTo>
                    <a:pt x="11227" y="4888"/>
                    <a:pt x="11507" y="5096"/>
                    <a:pt x="11855" y="5096"/>
                  </a:cubicBezTo>
                  <a:cubicBezTo>
                    <a:pt x="12302" y="5096"/>
                    <a:pt x="12730" y="4703"/>
                    <a:pt x="12709" y="4242"/>
                  </a:cubicBezTo>
                  <a:cubicBezTo>
                    <a:pt x="12691" y="3845"/>
                    <a:pt x="12427" y="3502"/>
                    <a:pt x="12051" y="3412"/>
                  </a:cubicBezTo>
                  <a:cubicBezTo>
                    <a:pt x="12351" y="3030"/>
                    <a:pt x="12643" y="2644"/>
                    <a:pt x="12918" y="2241"/>
                  </a:cubicBezTo>
                  <a:cubicBezTo>
                    <a:pt x="13065" y="2306"/>
                    <a:pt x="13222" y="2339"/>
                    <a:pt x="13380" y="2339"/>
                  </a:cubicBezTo>
                  <a:cubicBezTo>
                    <a:pt x="13481" y="2339"/>
                    <a:pt x="13582" y="2326"/>
                    <a:pt x="13681" y="2299"/>
                  </a:cubicBezTo>
                  <a:cubicBezTo>
                    <a:pt x="14385" y="2105"/>
                    <a:pt x="14793" y="1223"/>
                    <a:pt x="14381" y="584"/>
                  </a:cubicBezTo>
                  <a:cubicBezTo>
                    <a:pt x="14163" y="245"/>
                    <a:pt x="13792" y="1"/>
                    <a:pt x="1339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6"/>
            <p:cNvSpPr/>
            <p:nvPr/>
          </p:nvSpPr>
          <p:spPr>
            <a:xfrm>
              <a:off x="3472300" y="2415575"/>
              <a:ext cx="369850" cy="477000"/>
            </a:xfrm>
            <a:custGeom>
              <a:rect b="b" l="l" r="r" t="t"/>
              <a:pathLst>
                <a:path extrusionOk="0" h="19080" w="14794">
                  <a:moveTo>
                    <a:pt x="13390" y="0"/>
                  </a:moveTo>
                  <a:cubicBezTo>
                    <a:pt x="13336" y="0"/>
                    <a:pt x="13281" y="5"/>
                    <a:pt x="13226" y="14"/>
                  </a:cubicBezTo>
                  <a:cubicBezTo>
                    <a:pt x="12659" y="72"/>
                    <a:pt x="12205" y="609"/>
                    <a:pt x="12205" y="1172"/>
                  </a:cubicBezTo>
                  <a:cubicBezTo>
                    <a:pt x="12205" y="1385"/>
                    <a:pt x="12265" y="1594"/>
                    <a:pt x="12379" y="1774"/>
                  </a:cubicBezTo>
                  <a:cubicBezTo>
                    <a:pt x="12175" y="1948"/>
                    <a:pt x="11978" y="2129"/>
                    <a:pt x="11783" y="2314"/>
                  </a:cubicBezTo>
                  <a:cubicBezTo>
                    <a:pt x="11676" y="1972"/>
                    <a:pt x="11377" y="1712"/>
                    <a:pt x="10993" y="1712"/>
                  </a:cubicBezTo>
                  <a:cubicBezTo>
                    <a:pt x="10557" y="1712"/>
                    <a:pt x="10138" y="2097"/>
                    <a:pt x="10158" y="2547"/>
                  </a:cubicBezTo>
                  <a:cubicBezTo>
                    <a:pt x="10175" y="2922"/>
                    <a:pt x="10416" y="3244"/>
                    <a:pt x="10762" y="3346"/>
                  </a:cubicBezTo>
                  <a:cubicBezTo>
                    <a:pt x="10461" y="3668"/>
                    <a:pt x="10164" y="3994"/>
                    <a:pt x="9872" y="4326"/>
                  </a:cubicBezTo>
                  <a:cubicBezTo>
                    <a:pt x="9735" y="4159"/>
                    <a:pt x="9536" y="4049"/>
                    <a:pt x="9299" y="4049"/>
                  </a:cubicBezTo>
                  <a:cubicBezTo>
                    <a:pt x="8903" y="4049"/>
                    <a:pt x="8524" y="4397"/>
                    <a:pt x="8543" y="4806"/>
                  </a:cubicBezTo>
                  <a:cubicBezTo>
                    <a:pt x="8552" y="5061"/>
                    <a:pt x="8683" y="5298"/>
                    <a:pt x="8895" y="5441"/>
                  </a:cubicBezTo>
                  <a:cubicBezTo>
                    <a:pt x="8319" y="6092"/>
                    <a:pt x="7688" y="6768"/>
                    <a:pt x="7246" y="7530"/>
                  </a:cubicBezTo>
                  <a:cubicBezTo>
                    <a:pt x="6861" y="6787"/>
                    <a:pt x="6196" y="6117"/>
                    <a:pt x="5593" y="5509"/>
                  </a:cubicBezTo>
                  <a:cubicBezTo>
                    <a:pt x="5949" y="5376"/>
                    <a:pt x="6230" y="5032"/>
                    <a:pt x="6212" y="4639"/>
                  </a:cubicBezTo>
                  <a:cubicBezTo>
                    <a:pt x="6189" y="4135"/>
                    <a:pt x="5803" y="3709"/>
                    <a:pt x="5281" y="3709"/>
                  </a:cubicBezTo>
                  <a:cubicBezTo>
                    <a:pt x="4920" y="3709"/>
                    <a:pt x="4573" y="3944"/>
                    <a:pt x="4426" y="4270"/>
                  </a:cubicBezTo>
                  <a:cubicBezTo>
                    <a:pt x="3778" y="3561"/>
                    <a:pt x="3097" y="2835"/>
                    <a:pt x="2318" y="2309"/>
                  </a:cubicBezTo>
                  <a:cubicBezTo>
                    <a:pt x="2399" y="2141"/>
                    <a:pt x="2452" y="1956"/>
                    <a:pt x="2444" y="1783"/>
                  </a:cubicBezTo>
                  <a:cubicBezTo>
                    <a:pt x="2414" y="1125"/>
                    <a:pt x="1911" y="569"/>
                    <a:pt x="1230" y="569"/>
                  </a:cubicBezTo>
                  <a:cubicBezTo>
                    <a:pt x="908" y="573"/>
                    <a:pt x="600" y="700"/>
                    <a:pt x="371" y="925"/>
                  </a:cubicBezTo>
                  <a:cubicBezTo>
                    <a:pt x="161" y="1135"/>
                    <a:pt x="1" y="1481"/>
                    <a:pt x="15" y="1783"/>
                  </a:cubicBezTo>
                  <a:cubicBezTo>
                    <a:pt x="45" y="2441"/>
                    <a:pt x="549" y="2998"/>
                    <a:pt x="1230" y="2998"/>
                  </a:cubicBezTo>
                  <a:cubicBezTo>
                    <a:pt x="1405" y="2998"/>
                    <a:pt x="1583" y="2952"/>
                    <a:pt x="1747" y="2875"/>
                  </a:cubicBezTo>
                  <a:cubicBezTo>
                    <a:pt x="2022" y="3301"/>
                    <a:pt x="2356" y="3698"/>
                    <a:pt x="2701" y="4082"/>
                  </a:cubicBezTo>
                  <a:cubicBezTo>
                    <a:pt x="1669" y="4208"/>
                    <a:pt x="1705" y="5873"/>
                    <a:pt x="2823" y="5873"/>
                  </a:cubicBezTo>
                  <a:cubicBezTo>
                    <a:pt x="3321" y="5873"/>
                    <a:pt x="3604" y="5540"/>
                    <a:pt x="3675" y="5161"/>
                  </a:cubicBezTo>
                  <a:cubicBezTo>
                    <a:pt x="4016" y="5533"/>
                    <a:pt x="4405" y="5919"/>
                    <a:pt x="4786" y="6321"/>
                  </a:cubicBezTo>
                  <a:cubicBezTo>
                    <a:pt x="4711" y="6359"/>
                    <a:pt x="4645" y="6411"/>
                    <a:pt x="4589" y="6472"/>
                  </a:cubicBezTo>
                  <a:cubicBezTo>
                    <a:pt x="4430" y="6645"/>
                    <a:pt x="4331" y="6858"/>
                    <a:pt x="4331" y="7097"/>
                  </a:cubicBezTo>
                  <a:cubicBezTo>
                    <a:pt x="4333" y="7330"/>
                    <a:pt x="4426" y="7554"/>
                    <a:pt x="4589" y="7721"/>
                  </a:cubicBezTo>
                  <a:cubicBezTo>
                    <a:pt x="4768" y="7900"/>
                    <a:pt x="4982" y="7970"/>
                    <a:pt x="5213" y="7970"/>
                  </a:cubicBezTo>
                  <a:cubicBezTo>
                    <a:pt x="5290" y="7970"/>
                    <a:pt x="5369" y="7963"/>
                    <a:pt x="5449" y="7948"/>
                  </a:cubicBezTo>
                  <a:lnTo>
                    <a:pt x="5513" y="7938"/>
                  </a:lnTo>
                  <a:cubicBezTo>
                    <a:pt x="5659" y="7911"/>
                    <a:pt x="5795" y="7823"/>
                    <a:pt x="5903" y="7706"/>
                  </a:cubicBezTo>
                  <a:cubicBezTo>
                    <a:pt x="6089" y="8006"/>
                    <a:pt x="6238" y="8316"/>
                    <a:pt x="6324" y="8635"/>
                  </a:cubicBezTo>
                  <a:cubicBezTo>
                    <a:pt x="6425" y="9009"/>
                    <a:pt x="6477" y="9409"/>
                    <a:pt x="6501" y="9820"/>
                  </a:cubicBezTo>
                  <a:cubicBezTo>
                    <a:pt x="6388" y="9772"/>
                    <a:pt x="6267" y="9746"/>
                    <a:pt x="6143" y="9746"/>
                  </a:cubicBezTo>
                  <a:cubicBezTo>
                    <a:pt x="5654" y="9746"/>
                    <a:pt x="5185" y="10178"/>
                    <a:pt x="5207" y="10683"/>
                  </a:cubicBezTo>
                  <a:cubicBezTo>
                    <a:pt x="5230" y="11189"/>
                    <a:pt x="5618" y="11619"/>
                    <a:pt x="6143" y="11619"/>
                  </a:cubicBezTo>
                  <a:cubicBezTo>
                    <a:pt x="6263" y="11618"/>
                    <a:pt x="6381" y="11594"/>
                    <a:pt x="6491" y="11547"/>
                  </a:cubicBezTo>
                  <a:lnTo>
                    <a:pt x="6491" y="11547"/>
                  </a:lnTo>
                  <a:cubicBezTo>
                    <a:pt x="6467" y="12067"/>
                    <a:pt x="6439" y="12580"/>
                    <a:pt x="6439" y="13057"/>
                  </a:cubicBezTo>
                  <a:lnTo>
                    <a:pt x="6441" y="14265"/>
                  </a:lnTo>
                  <a:cubicBezTo>
                    <a:pt x="6345" y="14230"/>
                    <a:pt x="6245" y="14212"/>
                    <a:pt x="6143" y="14212"/>
                  </a:cubicBezTo>
                  <a:cubicBezTo>
                    <a:pt x="5044" y="14212"/>
                    <a:pt x="5043" y="15921"/>
                    <a:pt x="6143" y="15921"/>
                  </a:cubicBezTo>
                  <a:cubicBezTo>
                    <a:pt x="6245" y="15920"/>
                    <a:pt x="6347" y="15902"/>
                    <a:pt x="6443" y="15867"/>
                  </a:cubicBezTo>
                  <a:lnTo>
                    <a:pt x="6446" y="17258"/>
                  </a:lnTo>
                  <a:cubicBezTo>
                    <a:pt x="6201" y="17449"/>
                    <a:pt x="6034" y="17736"/>
                    <a:pt x="6048" y="18055"/>
                  </a:cubicBezTo>
                  <a:cubicBezTo>
                    <a:pt x="6073" y="18610"/>
                    <a:pt x="6499" y="19080"/>
                    <a:pt x="7074" y="19080"/>
                  </a:cubicBezTo>
                  <a:cubicBezTo>
                    <a:pt x="7610" y="19080"/>
                    <a:pt x="8124" y="18609"/>
                    <a:pt x="8098" y="18055"/>
                  </a:cubicBezTo>
                  <a:cubicBezTo>
                    <a:pt x="8082" y="17683"/>
                    <a:pt x="7883" y="17354"/>
                    <a:pt x="7583" y="17174"/>
                  </a:cubicBezTo>
                  <a:lnTo>
                    <a:pt x="7581" y="13544"/>
                  </a:lnTo>
                  <a:lnTo>
                    <a:pt x="7581" y="13544"/>
                  </a:lnTo>
                  <a:cubicBezTo>
                    <a:pt x="7654" y="13561"/>
                    <a:pt x="7728" y="13571"/>
                    <a:pt x="7804" y="13571"/>
                  </a:cubicBezTo>
                  <a:cubicBezTo>
                    <a:pt x="8956" y="13571"/>
                    <a:pt x="8958" y="11780"/>
                    <a:pt x="7804" y="11780"/>
                  </a:cubicBezTo>
                  <a:cubicBezTo>
                    <a:pt x="7734" y="11780"/>
                    <a:pt x="7666" y="11787"/>
                    <a:pt x="7599" y="11801"/>
                  </a:cubicBezTo>
                  <a:cubicBezTo>
                    <a:pt x="7622" y="11298"/>
                    <a:pt x="7658" y="10764"/>
                    <a:pt x="7672" y="10229"/>
                  </a:cubicBezTo>
                  <a:cubicBezTo>
                    <a:pt x="7809" y="10331"/>
                    <a:pt x="7986" y="10394"/>
                    <a:pt x="8203" y="10394"/>
                  </a:cubicBezTo>
                  <a:cubicBezTo>
                    <a:pt x="9369" y="10394"/>
                    <a:pt x="9372" y="8580"/>
                    <a:pt x="8203" y="8580"/>
                  </a:cubicBezTo>
                  <a:cubicBezTo>
                    <a:pt x="8151" y="8581"/>
                    <a:pt x="8101" y="8586"/>
                    <a:pt x="8050" y="8596"/>
                  </a:cubicBezTo>
                  <a:cubicBezTo>
                    <a:pt x="8213" y="8220"/>
                    <a:pt x="8423" y="7863"/>
                    <a:pt x="8662" y="7520"/>
                  </a:cubicBezTo>
                  <a:cubicBezTo>
                    <a:pt x="8802" y="7709"/>
                    <a:pt x="9023" y="7841"/>
                    <a:pt x="9332" y="7841"/>
                  </a:cubicBezTo>
                  <a:cubicBezTo>
                    <a:pt x="10305" y="7841"/>
                    <a:pt x="10438" y="6542"/>
                    <a:pt x="9735" y="6180"/>
                  </a:cubicBezTo>
                  <a:cubicBezTo>
                    <a:pt x="10041" y="5832"/>
                    <a:pt x="10348" y="5490"/>
                    <a:pt x="10630" y="5150"/>
                  </a:cubicBezTo>
                  <a:cubicBezTo>
                    <a:pt x="10784" y="4965"/>
                    <a:pt x="10938" y="4780"/>
                    <a:pt x="11090" y="4597"/>
                  </a:cubicBezTo>
                  <a:cubicBezTo>
                    <a:pt x="11227" y="4887"/>
                    <a:pt x="11507" y="5095"/>
                    <a:pt x="11855" y="5095"/>
                  </a:cubicBezTo>
                  <a:cubicBezTo>
                    <a:pt x="12302" y="5095"/>
                    <a:pt x="12730" y="4702"/>
                    <a:pt x="12709" y="4241"/>
                  </a:cubicBezTo>
                  <a:cubicBezTo>
                    <a:pt x="12691" y="3844"/>
                    <a:pt x="12427" y="3502"/>
                    <a:pt x="12051" y="3412"/>
                  </a:cubicBezTo>
                  <a:cubicBezTo>
                    <a:pt x="12351" y="3030"/>
                    <a:pt x="12643" y="2642"/>
                    <a:pt x="12918" y="2241"/>
                  </a:cubicBezTo>
                  <a:cubicBezTo>
                    <a:pt x="13065" y="2305"/>
                    <a:pt x="13222" y="2338"/>
                    <a:pt x="13379" y="2338"/>
                  </a:cubicBezTo>
                  <a:cubicBezTo>
                    <a:pt x="13481" y="2338"/>
                    <a:pt x="13582" y="2325"/>
                    <a:pt x="13681" y="2297"/>
                  </a:cubicBezTo>
                  <a:cubicBezTo>
                    <a:pt x="14385" y="2105"/>
                    <a:pt x="14793" y="1222"/>
                    <a:pt x="14381" y="582"/>
                  </a:cubicBezTo>
                  <a:cubicBezTo>
                    <a:pt x="14163" y="245"/>
                    <a:pt x="13792" y="0"/>
                    <a:pt x="1339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6"/>
            <p:cNvSpPr/>
            <p:nvPr/>
          </p:nvSpPr>
          <p:spPr>
            <a:xfrm>
              <a:off x="3669700" y="2817550"/>
              <a:ext cx="20425" cy="15825"/>
            </a:xfrm>
            <a:custGeom>
              <a:rect b="b" l="l" r="r" t="t"/>
              <a:pathLst>
                <a:path extrusionOk="0" h="633" w="817">
                  <a:moveTo>
                    <a:pt x="409" y="1"/>
                  </a:moveTo>
                  <a:cubicBezTo>
                    <a:pt x="2" y="1"/>
                    <a:pt x="1" y="632"/>
                    <a:pt x="409" y="632"/>
                  </a:cubicBezTo>
                  <a:cubicBezTo>
                    <a:pt x="816" y="632"/>
                    <a:pt x="816" y="1"/>
                    <a:pt x="409"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6"/>
            <p:cNvSpPr/>
            <p:nvPr/>
          </p:nvSpPr>
          <p:spPr>
            <a:xfrm>
              <a:off x="3515425" y="2584750"/>
              <a:ext cx="20150" cy="15650"/>
            </a:xfrm>
            <a:custGeom>
              <a:rect b="b" l="l" r="r" t="t"/>
              <a:pathLst>
                <a:path extrusionOk="0" h="626" w="806">
                  <a:moveTo>
                    <a:pt x="403" y="1"/>
                  </a:moveTo>
                  <a:cubicBezTo>
                    <a:pt x="1" y="1"/>
                    <a:pt x="1" y="625"/>
                    <a:pt x="403" y="625"/>
                  </a:cubicBezTo>
                  <a:cubicBezTo>
                    <a:pt x="805" y="625"/>
                    <a:pt x="805" y="1"/>
                    <a:pt x="40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6"/>
            <p:cNvSpPr/>
            <p:nvPr/>
          </p:nvSpPr>
          <p:spPr>
            <a:xfrm>
              <a:off x="3461850" y="2524000"/>
              <a:ext cx="22675" cy="17600"/>
            </a:xfrm>
            <a:custGeom>
              <a:rect b="b" l="l" r="r" t="t"/>
              <a:pathLst>
                <a:path extrusionOk="0" h="704" w="907">
                  <a:moveTo>
                    <a:pt x="454" y="1"/>
                  </a:moveTo>
                  <a:cubicBezTo>
                    <a:pt x="2" y="1"/>
                    <a:pt x="1" y="704"/>
                    <a:pt x="454" y="704"/>
                  </a:cubicBezTo>
                  <a:cubicBezTo>
                    <a:pt x="906" y="704"/>
                    <a:pt x="906" y="1"/>
                    <a:pt x="45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6"/>
            <p:cNvSpPr/>
            <p:nvPr/>
          </p:nvSpPr>
          <p:spPr>
            <a:xfrm>
              <a:off x="3570875" y="2445125"/>
              <a:ext cx="23775" cy="18475"/>
            </a:xfrm>
            <a:custGeom>
              <a:rect b="b" l="l" r="r" t="t"/>
              <a:pathLst>
                <a:path extrusionOk="0" h="739" w="951">
                  <a:moveTo>
                    <a:pt x="477" y="1"/>
                  </a:moveTo>
                  <a:cubicBezTo>
                    <a:pt x="2" y="1"/>
                    <a:pt x="1" y="738"/>
                    <a:pt x="477" y="738"/>
                  </a:cubicBezTo>
                  <a:cubicBezTo>
                    <a:pt x="951" y="738"/>
                    <a:pt x="951" y="1"/>
                    <a:pt x="47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6"/>
            <p:cNvSpPr/>
            <p:nvPr/>
          </p:nvSpPr>
          <p:spPr>
            <a:xfrm>
              <a:off x="3656900" y="2543600"/>
              <a:ext cx="23575" cy="18275"/>
            </a:xfrm>
            <a:custGeom>
              <a:rect b="b" l="l" r="r" t="t"/>
              <a:pathLst>
                <a:path extrusionOk="0" h="731" w="943">
                  <a:moveTo>
                    <a:pt x="472" y="0"/>
                  </a:moveTo>
                  <a:cubicBezTo>
                    <a:pt x="2" y="0"/>
                    <a:pt x="1" y="730"/>
                    <a:pt x="472" y="730"/>
                  </a:cubicBezTo>
                  <a:cubicBezTo>
                    <a:pt x="943" y="730"/>
                    <a:pt x="943" y="0"/>
                    <a:pt x="47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6"/>
            <p:cNvSpPr/>
            <p:nvPr/>
          </p:nvSpPr>
          <p:spPr>
            <a:xfrm>
              <a:off x="3762775" y="2558550"/>
              <a:ext cx="23550" cy="18275"/>
            </a:xfrm>
            <a:custGeom>
              <a:rect b="b" l="l" r="r" t="t"/>
              <a:pathLst>
                <a:path extrusionOk="0" h="731" w="942">
                  <a:moveTo>
                    <a:pt x="471" y="0"/>
                  </a:moveTo>
                  <a:cubicBezTo>
                    <a:pt x="1" y="0"/>
                    <a:pt x="1" y="730"/>
                    <a:pt x="471" y="730"/>
                  </a:cubicBezTo>
                  <a:cubicBezTo>
                    <a:pt x="941" y="730"/>
                    <a:pt x="941" y="0"/>
                    <a:pt x="47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6"/>
            <p:cNvSpPr/>
            <p:nvPr/>
          </p:nvSpPr>
          <p:spPr>
            <a:xfrm>
              <a:off x="3813500" y="2498500"/>
              <a:ext cx="24225" cy="18775"/>
            </a:xfrm>
            <a:custGeom>
              <a:rect b="b" l="l" r="r" t="t"/>
              <a:pathLst>
                <a:path extrusionOk="0" h="751" w="969">
                  <a:moveTo>
                    <a:pt x="485" y="0"/>
                  </a:moveTo>
                  <a:cubicBezTo>
                    <a:pt x="1" y="0"/>
                    <a:pt x="1" y="751"/>
                    <a:pt x="485" y="751"/>
                  </a:cubicBezTo>
                  <a:cubicBezTo>
                    <a:pt x="969" y="751"/>
                    <a:pt x="969" y="0"/>
                    <a:pt x="48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7" name="Google Shape;7017;p66"/>
          <p:cNvGrpSpPr/>
          <p:nvPr/>
        </p:nvGrpSpPr>
        <p:grpSpPr>
          <a:xfrm>
            <a:off x="2413615" y="3979850"/>
            <a:ext cx="500875" cy="623625"/>
            <a:chOff x="2838175" y="2380000"/>
            <a:chExt cx="500875" cy="623625"/>
          </a:xfrm>
        </p:grpSpPr>
        <p:sp>
          <p:nvSpPr>
            <p:cNvPr id="7018" name="Google Shape;7018;p66"/>
            <p:cNvSpPr/>
            <p:nvPr/>
          </p:nvSpPr>
          <p:spPr>
            <a:xfrm>
              <a:off x="2871875" y="2404525"/>
              <a:ext cx="467175" cy="599100"/>
            </a:xfrm>
            <a:custGeom>
              <a:rect b="b" l="l" r="r" t="t"/>
              <a:pathLst>
                <a:path extrusionOk="0" h="23964" w="18687">
                  <a:moveTo>
                    <a:pt x="232" y="3282"/>
                  </a:moveTo>
                  <a:cubicBezTo>
                    <a:pt x="232" y="3283"/>
                    <a:pt x="232" y="3284"/>
                    <a:pt x="232" y="3284"/>
                  </a:cubicBezTo>
                  <a:lnTo>
                    <a:pt x="232" y="3284"/>
                  </a:lnTo>
                  <a:lnTo>
                    <a:pt x="232" y="3282"/>
                  </a:lnTo>
                  <a:close/>
                  <a:moveTo>
                    <a:pt x="15714" y="7344"/>
                  </a:moveTo>
                  <a:cubicBezTo>
                    <a:pt x="15709" y="7351"/>
                    <a:pt x="15705" y="7357"/>
                    <a:pt x="15700" y="7362"/>
                  </a:cubicBezTo>
                  <a:lnTo>
                    <a:pt x="15700" y="7361"/>
                  </a:lnTo>
                  <a:lnTo>
                    <a:pt x="15700" y="7361"/>
                  </a:lnTo>
                  <a:cubicBezTo>
                    <a:pt x="15705" y="7356"/>
                    <a:pt x="15709" y="7350"/>
                    <a:pt x="15714" y="7344"/>
                  </a:cubicBezTo>
                  <a:close/>
                  <a:moveTo>
                    <a:pt x="15291" y="7866"/>
                  </a:moveTo>
                  <a:lnTo>
                    <a:pt x="15275" y="7885"/>
                  </a:lnTo>
                  <a:lnTo>
                    <a:pt x="15185" y="7994"/>
                  </a:lnTo>
                  <a:lnTo>
                    <a:pt x="15291" y="7866"/>
                  </a:lnTo>
                  <a:close/>
                  <a:moveTo>
                    <a:pt x="15008" y="8211"/>
                  </a:moveTo>
                  <a:lnTo>
                    <a:pt x="15008" y="8211"/>
                  </a:lnTo>
                  <a:cubicBezTo>
                    <a:pt x="14994" y="8228"/>
                    <a:pt x="14980" y="8245"/>
                    <a:pt x="14965" y="8263"/>
                  </a:cubicBezTo>
                  <a:lnTo>
                    <a:pt x="15008" y="8211"/>
                  </a:lnTo>
                  <a:close/>
                  <a:moveTo>
                    <a:pt x="14950" y="8283"/>
                  </a:moveTo>
                  <a:cubicBezTo>
                    <a:pt x="14934" y="8304"/>
                    <a:pt x="14919" y="8326"/>
                    <a:pt x="14902" y="8345"/>
                  </a:cubicBezTo>
                  <a:lnTo>
                    <a:pt x="14902" y="8344"/>
                  </a:lnTo>
                  <a:cubicBezTo>
                    <a:pt x="14884" y="8366"/>
                    <a:pt x="14866" y="8389"/>
                    <a:pt x="14848" y="8411"/>
                  </a:cubicBezTo>
                  <a:cubicBezTo>
                    <a:pt x="14881" y="8369"/>
                    <a:pt x="14916" y="8326"/>
                    <a:pt x="14950" y="8283"/>
                  </a:cubicBezTo>
                  <a:close/>
                  <a:moveTo>
                    <a:pt x="14845" y="8414"/>
                  </a:moveTo>
                  <a:cubicBezTo>
                    <a:pt x="14838" y="8425"/>
                    <a:pt x="14830" y="8436"/>
                    <a:pt x="14821" y="8447"/>
                  </a:cubicBezTo>
                  <a:lnTo>
                    <a:pt x="14821" y="8446"/>
                  </a:lnTo>
                  <a:cubicBezTo>
                    <a:pt x="14810" y="8459"/>
                    <a:pt x="14801" y="8472"/>
                    <a:pt x="14790" y="8485"/>
                  </a:cubicBezTo>
                  <a:cubicBezTo>
                    <a:pt x="14808" y="8461"/>
                    <a:pt x="14827" y="8437"/>
                    <a:pt x="14845" y="8414"/>
                  </a:cubicBezTo>
                  <a:close/>
                  <a:moveTo>
                    <a:pt x="14755" y="8530"/>
                  </a:moveTo>
                  <a:cubicBezTo>
                    <a:pt x="14704" y="8597"/>
                    <a:pt x="14653" y="8664"/>
                    <a:pt x="14603" y="8731"/>
                  </a:cubicBezTo>
                  <a:lnTo>
                    <a:pt x="14603" y="8730"/>
                  </a:lnTo>
                  <a:lnTo>
                    <a:pt x="14603" y="8730"/>
                  </a:lnTo>
                  <a:cubicBezTo>
                    <a:pt x="14653" y="8663"/>
                    <a:pt x="14704" y="8596"/>
                    <a:pt x="14755" y="8530"/>
                  </a:cubicBezTo>
                  <a:close/>
                  <a:moveTo>
                    <a:pt x="14388" y="9028"/>
                  </a:moveTo>
                  <a:cubicBezTo>
                    <a:pt x="14378" y="9044"/>
                    <a:pt x="14368" y="9059"/>
                    <a:pt x="14358" y="9074"/>
                  </a:cubicBezTo>
                  <a:lnTo>
                    <a:pt x="14358" y="9073"/>
                  </a:lnTo>
                  <a:cubicBezTo>
                    <a:pt x="14354" y="9079"/>
                    <a:pt x="14349" y="9085"/>
                    <a:pt x="14346" y="9089"/>
                  </a:cubicBezTo>
                  <a:cubicBezTo>
                    <a:pt x="14359" y="9069"/>
                    <a:pt x="14373" y="9049"/>
                    <a:pt x="14388" y="9028"/>
                  </a:cubicBezTo>
                  <a:close/>
                  <a:moveTo>
                    <a:pt x="14320" y="9125"/>
                  </a:moveTo>
                  <a:lnTo>
                    <a:pt x="14320" y="9125"/>
                  </a:lnTo>
                  <a:cubicBezTo>
                    <a:pt x="14313" y="9139"/>
                    <a:pt x="14307" y="9151"/>
                    <a:pt x="14299" y="9161"/>
                  </a:cubicBezTo>
                  <a:lnTo>
                    <a:pt x="14299" y="9160"/>
                  </a:lnTo>
                  <a:cubicBezTo>
                    <a:pt x="14283" y="9186"/>
                    <a:pt x="14265" y="9211"/>
                    <a:pt x="14248" y="9236"/>
                  </a:cubicBezTo>
                  <a:lnTo>
                    <a:pt x="14248" y="9236"/>
                  </a:lnTo>
                  <a:cubicBezTo>
                    <a:pt x="14273" y="9199"/>
                    <a:pt x="14296" y="9162"/>
                    <a:pt x="14320" y="9125"/>
                  </a:cubicBezTo>
                  <a:close/>
                  <a:moveTo>
                    <a:pt x="14204" y="9306"/>
                  </a:moveTo>
                  <a:lnTo>
                    <a:pt x="14204" y="9306"/>
                  </a:lnTo>
                  <a:cubicBezTo>
                    <a:pt x="14184" y="9340"/>
                    <a:pt x="14163" y="9375"/>
                    <a:pt x="14143" y="9409"/>
                  </a:cubicBezTo>
                  <a:lnTo>
                    <a:pt x="14143" y="9408"/>
                  </a:lnTo>
                  <a:cubicBezTo>
                    <a:pt x="14136" y="9418"/>
                    <a:pt x="14128" y="9429"/>
                    <a:pt x="14122" y="9440"/>
                  </a:cubicBezTo>
                  <a:lnTo>
                    <a:pt x="14122" y="9440"/>
                  </a:lnTo>
                  <a:cubicBezTo>
                    <a:pt x="14148" y="9394"/>
                    <a:pt x="14176" y="9350"/>
                    <a:pt x="14204" y="9306"/>
                  </a:cubicBezTo>
                  <a:close/>
                  <a:moveTo>
                    <a:pt x="14097" y="9482"/>
                  </a:moveTo>
                  <a:lnTo>
                    <a:pt x="14097" y="9482"/>
                  </a:lnTo>
                  <a:cubicBezTo>
                    <a:pt x="14093" y="9488"/>
                    <a:pt x="14091" y="9493"/>
                    <a:pt x="14089" y="9498"/>
                  </a:cubicBezTo>
                  <a:cubicBezTo>
                    <a:pt x="14080" y="9511"/>
                    <a:pt x="14072" y="9524"/>
                    <a:pt x="14065" y="9537"/>
                  </a:cubicBezTo>
                  <a:cubicBezTo>
                    <a:pt x="14074" y="9518"/>
                    <a:pt x="14086" y="9500"/>
                    <a:pt x="14097" y="9482"/>
                  </a:cubicBezTo>
                  <a:close/>
                  <a:moveTo>
                    <a:pt x="13905" y="9838"/>
                  </a:moveTo>
                  <a:cubicBezTo>
                    <a:pt x="13896" y="9858"/>
                    <a:pt x="13889" y="9877"/>
                    <a:pt x="13881" y="9897"/>
                  </a:cubicBezTo>
                  <a:lnTo>
                    <a:pt x="13881" y="9895"/>
                  </a:lnTo>
                  <a:cubicBezTo>
                    <a:pt x="13860" y="9940"/>
                    <a:pt x="13838" y="9985"/>
                    <a:pt x="13819" y="10030"/>
                  </a:cubicBezTo>
                  <a:lnTo>
                    <a:pt x="13819" y="10030"/>
                  </a:lnTo>
                  <a:cubicBezTo>
                    <a:pt x="13846" y="9966"/>
                    <a:pt x="13874" y="9901"/>
                    <a:pt x="13905" y="9838"/>
                  </a:cubicBezTo>
                  <a:close/>
                  <a:moveTo>
                    <a:pt x="13771" y="10155"/>
                  </a:moveTo>
                  <a:cubicBezTo>
                    <a:pt x="13764" y="10174"/>
                    <a:pt x="13760" y="10191"/>
                    <a:pt x="13754" y="10210"/>
                  </a:cubicBezTo>
                  <a:lnTo>
                    <a:pt x="13754" y="10209"/>
                  </a:lnTo>
                  <a:cubicBezTo>
                    <a:pt x="13742" y="10242"/>
                    <a:pt x="13728" y="10275"/>
                    <a:pt x="13718" y="10308"/>
                  </a:cubicBezTo>
                  <a:lnTo>
                    <a:pt x="13718" y="10308"/>
                  </a:lnTo>
                  <a:cubicBezTo>
                    <a:pt x="13734" y="10257"/>
                    <a:pt x="13752" y="10207"/>
                    <a:pt x="13771" y="10155"/>
                  </a:cubicBezTo>
                  <a:close/>
                  <a:moveTo>
                    <a:pt x="13707" y="10343"/>
                  </a:moveTo>
                  <a:lnTo>
                    <a:pt x="13707" y="10343"/>
                  </a:lnTo>
                  <a:cubicBezTo>
                    <a:pt x="13703" y="10359"/>
                    <a:pt x="13699" y="10373"/>
                    <a:pt x="13696" y="10389"/>
                  </a:cubicBezTo>
                  <a:cubicBezTo>
                    <a:pt x="13695" y="10392"/>
                    <a:pt x="13693" y="10396"/>
                    <a:pt x="13692" y="10399"/>
                  </a:cubicBezTo>
                  <a:lnTo>
                    <a:pt x="13692" y="10399"/>
                  </a:lnTo>
                  <a:cubicBezTo>
                    <a:pt x="13697" y="10380"/>
                    <a:pt x="13701" y="10362"/>
                    <a:pt x="13707" y="10343"/>
                  </a:cubicBezTo>
                  <a:close/>
                  <a:moveTo>
                    <a:pt x="13677" y="10457"/>
                  </a:moveTo>
                  <a:cubicBezTo>
                    <a:pt x="13669" y="10485"/>
                    <a:pt x="13666" y="10511"/>
                    <a:pt x="13660" y="10538"/>
                  </a:cubicBezTo>
                  <a:cubicBezTo>
                    <a:pt x="13657" y="10551"/>
                    <a:pt x="13653" y="10564"/>
                    <a:pt x="13650" y="10578"/>
                  </a:cubicBezTo>
                  <a:cubicBezTo>
                    <a:pt x="13657" y="10538"/>
                    <a:pt x="13666" y="10498"/>
                    <a:pt x="13677" y="10457"/>
                  </a:cubicBezTo>
                  <a:close/>
                  <a:moveTo>
                    <a:pt x="13641" y="10627"/>
                  </a:moveTo>
                  <a:lnTo>
                    <a:pt x="13641" y="10629"/>
                  </a:lnTo>
                  <a:cubicBezTo>
                    <a:pt x="13641" y="10629"/>
                    <a:pt x="13641" y="10630"/>
                    <a:pt x="13640" y="10630"/>
                  </a:cubicBezTo>
                  <a:lnTo>
                    <a:pt x="13640" y="10630"/>
                  </a:lnTo>
                  <a:cubicBezTo>
                    <a:pt x="13641" y="10629"/>
                    <a:pt x="13641" y="10628"/>
                    <a:pt x="13641" y="10627"/>
                  </a:cubicBezTo>
                  <a:close/>
                  <a:moveTo>
                    <a:pt x="13633" y="10664"/>
                  </a:moveTo>
                  <a:cubicBezTo>
                    <a:pt x="13626" y="10713"/>
                    <a:pt x="13624" y="10761"/>
                    <a:pt x="13620" y="10811"/>
                  </a:cubicBezTo>
                  <a:cubicBezTo>
                    <a:pt x="13619" y="10823"/>
                    <a:pt x="13617" y="10835"/>
                    <a:pt x="13616" y="10846"/>
                  </a:cubicBezTo>
                  <a:lnTo>
                    <a:pt x="13616" y="10846"/>
                  </a:lnTo>
                  <a:cubicBezTo>
                    <a:pt x="13618" y="10786"/>
                    <a:pt x="13624" y="10725"/>
                    <a:pt x="13633" y="10664"/>
                  </a:cubicBezTo>
                  <a:close/>
                  <a:moveTo>
                    <a:pt x="15530" y="1"/>
                  </a:moveTo>
                  <a:cubicBezTo>
                    <a:pt x="12671" y="3"/>
                    <a:pt x="10864" y="2841"/>
                    <a:pt x="9594" y="5308"/>
                  </a:cubicBezTo>
                  <a:cubicBezTo>
                    <a:pt x="8340" y="3007"/>
                    <a:pt x="6570" y="671"/>
                    <a:pt x="3797" y="308"/>
                  </a:cubicBezTo>
                  <a:cubicBezTo>
                    <a:pt x="3633" y="288"/>
                    <a:pt x="3469" y="277"/>
                    <a:pt x="3303" y="277"/>
                  </a:cubicBezTo>
                  <a:cubicBezTo>
                    <a:pt x="2267" y="278"/>
                    <a:pt x="1243" y="702"/>
                    <a:pt x="646" y="1591"/>
                  </a:cubicBezTo>
                  <a:cubicBezTo>
                    <a:pt x="260" y="2162"/>
                    <a:pt x="169" y="2753"/>
                    <a:pt x="241" y="3341"/>
                  </a:cubicBezTo>
                  <a:lnTo>
                    <a:pt x="241" y="3341"/>
                  </a:lnTo>
                  <a:cubicBezTo>
                    <a:pt x="238" y="3322"/>
                    <a:pt x="234" y="3303"/>
                    <a:pt x="232" y="3284"/>
                  </a:cubicBezTo>
                  <a:lnTo>
                    <a:pt x="232" y="3284"/>
                  </a:lnTo>
                  <a:lnTo>
                    <a:pt x="472" y="5587"/>
                  </a:lnTo>
                  <a:cubicBezTo>
                    <a:pt x="563" y="6472"/>
                    <a:pt x="1045" y="7349"/>
                    <a:pt x="1493" y="8133"/>
                  </a:cubicBezTo>
                  <a:cubicBezTo>
                    <a:pt x="1957" y="8950"/>
                    <a:pt x="2773" y="9993"/>
                    <a:pt x="3255" y="11047"/>
                  </a:cubicBezTo>
                  <a:cubicBezTo>
                    <a:pt x="2722" y="12670"/>
                    <a:pt x="1200" y="13922"/>
                    <a:pt x="509" y="15481"/>
                  </a:cubicBezTo>
                  <a:cubicBezTo>
                    <a:pt x="145" y="16305"/>
                    <a:pt x="0" y="17290"/>
                    <a:pt x="99" y="18227"/>
                  </a:cubicBezTo>
                  <a:lnTo>
                    <a:pt x="99" y="18223"/>
                  </a:lnTo>
                  <a:lnTo>
                    <a:pt x="339" y="20527"/>
                  </a:lnTo>
                  <a:cubicBezTo>
                    <a:pt x="526" y="22324"/>
                    <a:pt x="1607" y="23954"/>
                    <a:pt x="3758" y="23963"/>
                  </a:cubicBezTo>
                  <a:cubicBezTo>
                    <a:pt x="5051" y="23962"/>
                    <a:pt x="6236" y="23137"/>
                    <a:pt x="7066" y="22225"/>
                  </a:cubicBezTo>
                  <a:cubicBezTo>
                    <a:pt x="7088" y="22201"/>
                    <a:pt x="7110" y="22174"/>
                    <a:pt x="7133" y="22145"/>
                  </a:cubicBezTo>
                  <a:cubicBezTo>
                    <a:pt x="7136" y="22143"/>
                    <a:pt x="7137" y="22140"/>
                    <a:pt x="7138" y="22138"/>
                  </a:cubicBezTo>
                  <a:cubicBezTo>
                    <a:pt x="7143" y="22133"/>
                    <a:pt x="7148" y="22127"/>
                    <a:pt x="7151" y="22121"/>
                  </a:cubicBezTo>
                  <a:cubicBezTo>
                    <a:pt x="7173" y="22092"/>
                    <a:pt x="7196" y="22061"/>
                    <a:pt x="7220" y="22028"/>
                  </a:cubicBezTo>
                  <a:lnTo>
                    <a:pt x="7241" y="21998"/>
                  </a:lnTo>
                  <a:cubicBezTo>
                    <a:pt x="7270" y="21956"/>
                    <a:pt x="7299" y="21913"/>
                    <a:pt x="7330" y="21865"/>
                  </a:cubicBezTo>
                  <a:cubicBezTo>
                    <a:pt x="7334" y="21859"/>
                    <a:pt x="7339" y="21852"/>
                    <a:pt x="7342" y="21846"/>
                  </a:cubicBezTo>
                  <a:cubicBezTo>
                    <a:pt x="7370" y="21803"/>
                    <a:pt x="7398" y="21758"/>
                    <a:pt x="7426" y="21711"/>
                  </a:cubicBezTo>
                  <a:lnTo>
                    <a:pt x="7453" y="21669"/>
                  </a:lnTo>
                  <a:cubicBezTo>
                    <a:pt x="7484" y="21618"/>
                    <a:pt x="7515" y="21565"/>
                    <a:pt x="7549" y="21510"/>
                  </a:cubicBezTo>
                  <a:lnTo>
                    <a:pt x="7551" y="21504"/>
                  </a:lnTo>
                  <a:cubicBezTo>
                    <a:pt x="7586" y="21445"/>
                    <a:pt x="7622" y="21384"/>
                    <a:pt x="7658" y="21321"/>
                  </a:cubicBezTo>
                  <a:lnTo>
                    <a:pt x="7686" y="21273"/>
                  </a:lnTo>
                  <a:cubicBezTo>
                    <a:pt x="7716" y="21221"/>
                    <a:pt x="7746" y="21169"/>
                    <a:pt x="7776" y="21114"/>
                  </a:cubicBezTo>
                  <a:lnTo>
                    <a:pt x="7797" y="21077"/>
                  </a:lnTo>
                  <a:cubicBezTo>
                    <a:pt x="7835" y="21011"/>
                    <a:pt x="7872" y="20943"/>
                    <a:pt x="7910" y="20875"/>
                  </a:cubicBezTo>
                  <a:lnTo>
                    <a:pt x="8006" y="20705"/>
                  </a:lnTo>
                  <a:lnTo>
                    <a:pt x="8047" y="20632"/>
                  </a:lnTo>
                  <a:cubicBezTo>
                    <a:pt x="8086" y="20564"/>
                    <a:pt x="8124" y="20497"/>
                    <a:pt x="8163" y="20429"/>
                  </a:cubicBezTo>
                  <a:lnTo>
                    <a:pt x="8189" y="20382"/>
                  </a:lnTo>
                  <a:cubicBezTo>
                    <a:pt x="8219" y="20329"/>
                    <a:pt x="8249" y="20275"/>
                    <a:pt x="8280" y="20222"/>
                  </a:cubicBezTo>
                  <a:lnTo>
                    <a:pt x="8314" y="20162"/>
                  </a:lnTo>
                  <a:cubicBezTo>
                    <a:pt x="8354" y="20095"/>
                    <a:pt x="8392" y="20029"/>
                    <a:pt x="8430" y="19963"/>
                  </a:cubicBezTo>
                  <a:cubicBezTo>
                    <a:pt x="8435" y="19955"/>
                    <a:pt x="8439" y="19949"/>
                    <a:pt x="8442" y="19943"/>
                  </a:cubicBezTo>
                  <a:cubicBezTo>
                    <a:pt x="8477" y="19885"/>
                    <a:pt x="8512" y="19826"/>
                    <a:pt x="8547" y="19768"/>
                  </a:cubicBezTo>
                  <a:cubicBezTo>
                    <a:pt x="8558" y="19750"/>
                    <a:pt x="8569" y="19732"/>
                    <a:pt x="8581" y="19714"/>
                  </a:cubicBezTo>
                  <a:cubicBezTo>
                    <a:pt x="8614" y="19658"/>
                    <a:pt x="8649" y="19602"/>
                    <a:pt x="8683" y="19548"/>
                  </a:cubicBezTo>
                  <a:cubicBezTo>
                    <a:pt x="8687" y="19540"/>
                    <a:pt x="8692" y="19533"/>
                    <a:pt x="8698" y="19524"/>
                  </a:cubicBezTo>
                  <a:cubicBezTo>
                    <a:pt x="8735" y="19465"/>
                    <a:pt x="8774" y="19408"/>
                    <a:pt x="8811" y="19351"/>
                  </a:cubicBezTo>
                  <a:cubicBezTo>
                    <a:pt x="8821" y="19337"/>
                    <a:pt x="8832" y="19321"/>
                    <a:pt x="8841" y="19307"/>
                  </a:cubicBezTo>
                  <a:cubicBezTo>
                    <a:pt x="8871" y="19261"/>
                    <a:pt x="8902" y="19217"/>
                    <a:pt x="8932" y="19174"/>
                  </a:cubicBezTo>
                  <a:cubicBezTo>
                    <a:pt x="8941" y="19163"/>
                    <a:pt x="8948" y="19152"/>
                    <a:pt x="8956" y="19140"/>
                  </a:cubicBezTo>
                  <a:cubicBezTo>
                    <a:pt x="8993" y="19089"/>
                    <a:pt x="9029" y="19041"/>
                    <a:pt x="9065" y="18996"/>
                  </a:cubicBezTo>
                  <a:cubicBezTo>
                    <a:pt x="9071" y="18987"/>
                    <a:pt x="9078" y="18979"/>
                    <a:pt x="9084" y="18972"/>
                  </a:cubicBezTo>
                  <a:cubicBezTo>
                    <a:pt x="9133" y="18909"/>
                    <a:pt x="9181" y="18853"/>
                    <a:pt x="9228" y="18802"/>
                  </a:cubicBezTo>
                  <a:cubicBezTo>
                    <a:pt x="9233" y="18796"/>
                    <a:pt x="9238" y="18793"/>
                    <a:pt x="9244" y="18787"/>
                  </a:cubicBezTo>
                  <a:cubicBezTo>
                    <a:pt x="9287" y="18741"/>
                    <a:pt x="9334" y="18697"/>
                    <a:pt x="9382" y="18656"/>
                  </a:cubicBezTo>
                  <a:cubicBezTo>
                    <a:pt x="9385" y="18653"/>
                    <a:pt x="9389" y="18651"/>
                    <a:pt x="9392" y="18649"/>
                  </a:cubicBezTo>
                  <a:cubicBezTo>
                    <a:pt x="9433" y="18615"/>
                    <a:pt x="9478" y="18586"/>
                    <a:pt x="9526" y="18563"/>
                  </a:cubicBezTo>
                  <a:cubicBezTo>
                    <a:pt x="9527" y="18562"/>
                    <a:pt x="9529" y="18562"/>
                    <a:pt x="9531" y="18561"/>
                  </a:cubicBezTo>
                  <a:cubicBezTo>
                    <a:pt x="9570" y="18542"/>
                    <a:pt x="9612" y="18531"/>
                    <a:pt x="9657" y="18530"/>
                  </a:cubicBezTo>
                  <a:cubicBezTo>
                    <a:pt x="10306" y="18559"/>
                    <a:pt x="10596" y="19635"/>
                    <a:pt x="10937" y="20148"/>
                  </a:cubicBezTo>
                  <a:cubicBezTo>
                    <a:pt x="11341" y="20758"/>
                    <a:pt x="11809" y="21381"/>
                    <a:pt x="12348" y="21883"/>
                  </a:cubicBezTo>
                  <a:cubicBezTo>
                    <a:pt x="13288" y="22755"/>
                    <a:pt x="14596" y="23499"/>
                    <a:pt x="15920" y="23499"/>
                  </a:cubicBezTo>
                  <a:cubicBezTo>
                    <a:pt x="15922" y="23499"/>
                    <a:pt x="15924" y="23499"/>
                    <a:pt x="15926" y="23499"/>
                  </a:cubicBezTo>
                  <a:cubicBezTo>
                    <a:pt x="16054" y="23499"/>
                    <a:pt x="16181" y="23490"/>
                    <a:pt x="16308" y="23473"/>
                  </a:cubicBezTo>
                  <a:cubicBezTo>
                    <a:pt x="16343" y="23469"/>
                    <a:pt x="16378" y="23463"/>
                    <a:pt x="16413" y="23458"/>
                  </a:cubicBezTo>
                  <a:cubicBezTo>
                    <a:pt x="16506" y="23442"/>
                    <a:pt x="16599" y="23423"/>
                    <a:pt x="16691" y="23398"/>
                  </a:cubicBezTo>
                  <a:cubicBezTo>
                    <a:pt x="16720" y="23389"/>
                    <a:pt x="16749" y="23383"/>
                    <a:pt x="16778" y="23375"/>
                  </a:cubicBezTo>
                  <a:cubicBezTo>
                    <a:pt x="16890" y="23340"/>
                    <a:pt x="16999" y="23298"/>
                    <a:pt x="17106" y="23249"/>
                  </a:cubicBezTo>
                  <a:cubicBezTo>
                    <a:pt x="17126" y="23239"/>
                    <a:pt x="17144" y="23227"/>
                    <a:pt x="17166" y="23218"/>
                  </a:cubicBezTo>
                  <a:cubicBezTo>
                    <a:pt x="17250" y="23175"/>
                    <a:pt x="17332" y="23127"/>
                    <a:pt x="17411" y="23076"/>
                  </a:cubicBezTo>
                  <a:cubicBezTo>
                    <a:pt x="17438" y="23057"/>
                    <a:pt x="17466" y="23037"/>
                    <a:pt x="17494" y="23017"/>
                  </a:cubicBezTo>
                  <a:cubicBezTo>
                    <a:pt x="17572" y="22961"/>
                    <a:pt x="17647" y="22898"/>
                    <a:pt x="17718" y="22832"/>
                  </a:cubicBezTo>
                  <a:cubicBezTo>
                    <a:pt x="17733" y="22819"/>
                    <a:pt x="17747" y="22807"/>
                    <a:pt x="17761" y="22794"/>
                  </a:cubicBezTo>
                  <a:cubicBezTo>
                    <a:pt x="17832" y="22724"/>
                    <a:pt x="17900" y="22649"/>
                    <a:pt x="17962" y="22570"/>
                  </a:cubicBezTo>
                  <a:cubicBezTo>
                    <a:pt x="17972" y="22558"/>
                    <a:pt x="17980" y="22544"/>
                    <a:pt x="17990" y="22531"/>
                  </a:cubicBezTo>
                  <a:cubicBezTo>
                    <a:pt x="18008" y="22508"/>
                    <a:pt x="18025" y="22482"/>
                    <a:pt x="18041" y="22457"/>
                  </a:cubicBezTo>
                  <a:cubicBezTo>
                    <a:pt x="18097" y="22379"/>
                    <a:pt x="18147" y="22299"/>
                    <a:pt x="18193" y="22215"/>
                  </a:cubicBezTo>
                  <a:cubicBezTo>
                    <a:pt x="18208" y="22187"/>
                    <a:pt x="18224" y="22161"/>
                    <a:pt x="18238" y="22132"/>
                  </a:cubicBezTo>
                  <a:cubicBezTo>
                    <a:pt x="18247" y="22116"/>
                    <a:pt x="18256" y="22102"/>
                    <a:pt x="18265" y="22085"/>
                  </a:cubicBezTo>
                  <a:cubicBezTo>
                    <a:pt x="18313" y="21984"/>
                    <a:pt x="18356" y="21881"/>
                    <a:pt x="18392" y="21775"/>
                  </a:cubicBezTo>
                  <a:cubicBezTo>
                    <a:pt x="18417" y="21703"/>
                    <a:pt x="18440" y="21631"/>
                    <a:pt x="18458" y="21558"/>
                  </a:cubicBezTo>
                  <a:cubicBezTo>
                    <a:pt x="18462" y="21542"/>
                    <a:pt x="18464" y="21526"/>
                    <a:pt x="18468" y="21510"/>
                  </a:cubicBezTo>
                  <a:cubicBezTo>
                    <a:pt x="18479" y="21465"/>
                    <a:pt x="18487" y="21420"/>
                    <a:pt x="18495" y="21375"/>
                  </a:cubicBezTo>
                  <a:cubicBezTo>
                    <a:pt x="18505" y="21320"/>
                    <a:pt x="18515" y="21266"/>
                    <a:pt x="18521" y="21211"/>
                  </a:cubicBezTo>
                  <a:cubicBezTo>
                    <a:pt x="18527" y="21165"/>
                    <a:pt x="18530" y="21119"/>
                    <a:pt x="18534" y="21074"/>
                  </a:cubicBezTo>
                  <a:cubicBezTo>
                    <a:pt x="18536" y="21041"/>
                    <a:pt x="18541" y="21010"/>
                    <a:pt x="18542" y="20978"/>
                  </a:cubicBezTo>
                  <a:cubicBezTo>
                    <a:pt x="18542" y="20961"/>
                    <a:pt x="18540" y="20945"/>
                    <a:pt x="18540" y="20929"/>
                  </a:cubicBezTo>
                  <a:cubicBezTo>
                    <a:pt x="18543" y="20802"/>
                    <a:pt x="18539" y="20675"/>
                    <a:pt x="18527" y="20549"/>
                  </a:cubicBezTo>
                  <a:lnTo>
                    <a:pt x="18527" y="20548"/>
                  </a:lnTo>
                  <a:lnTo>
                    <a:pt x="18286" y="18243"/>
                  </a:lnTo>
                  <a:lnTo>
                    <a:pt x="18286" y="18243"/>
                  </a:lnTo>
                  <a:cubicBezTo>
                    <a:pt x="18287" y="18251"/>
                    <a:pt x="18287" y="18259"/>
                    <a:pt x="18287" y="18267"/>
                  </a:cubicBezTo>
                  <a:lnTo>
                    <a:pt x="18287" y="18267"/>
                  </a:lnTo>
                  <a:cubicBezTo>
                    <a:pt x="18193" y="17293"/>
                    <a:pt x="17663" y="16345"/>
                    <a:pt x="17142" y="15538"/>
                  </a:cubicBezTo>
                  <a:cubicBezTo>
                    <a:pt x="16299" y="14230"/>
                    <a:pt x="15173" y="13281"/>
                    <a:pt x="14141" y="12156"/>
                  </a:cubicBezTo>
                  <a:cubicBezTo>
                    <a:pt x="14146" y="12146"/>
                    <a:pt x="14149" y="12136"/>
                    <a:pt x="14153" y="12128"/>
                  </a:cubicBezTo>
                  <a:cubicBezTo>
                    <a:pt x="14206" y="12019"/>
                    <a:pt x="14266" y="11911"/>
                    <a:pt x="14329" y="11803"/>
                  </a:cubicBezTo>
                  <a:cubicBezTo>
                    <a:pt x="14347" y="11773"/>
                    <a:pt x="14365" y="11743"/>
                    <a:pt x="14383" y="11714"/>
                  </a:cubicBezTo>
                  <a:cubicBezTo>
                    <a:pt x="14433" y="11631"/>
                    <a:pt x="14485" y="11548"/>
                    <a:pt x="14540" y="11466"/>
                  </a:cubicBezTo>
                  <a:cubicBezTo>
                    <a:pt x="14559" y="11436"/>
                    <a:pt x="14579" y="11407"/>
                    <a:pt x="14599" y="11379"/>
                  </a:cubicBezTo>
                  <a:cubicBezTo>
                    <a:pt x="14670" y="11273"/>
                    <a:pt x="14744" y="11168"/>
                    <a:pt x="14820" y="11066"/>
                  </a:cubicBezTo>
                  <a:cubicBezTo>
                    <a:pt x="14828" y="11056"/>
                    <a:pt x="14837" y="11045"/>
                    <a:pt x="14845" y="11034"/>
                  </a:cubicBezTo>
                  <a:cubicBezTo>
                    <a:pt x="14916" y="10939"/>
                    <a:pt x="14988" y="10845"/>
                    <a:pt x="15061" y="10752"/>
                  </a:cubicBezTo>
                  <a:cubicBezTo>
                    <a:pt x="15089" y="10717"/>
                    <a:pt x="15117" y="10683"/>
                    <a:pt x="15143" y="10648"/>
                  </a:cubicBezTo>
                  <a:cubicBezTo>
                    <a:pt x="15188" y="10593"/>
                    <a:pt x="15231" y="10539"/>
                    <a:pt x="15275" y="10485"/>
                  </a:cubicBezTo>
                  <a:cubicBezTo>
                    <a:pt x="15304" y="10449"/>
                    <a:pt x="15333" y="10413"/>
                    <a:pt x="15362" y="10378"/>
                  </a:cubicBezTo>
                  <a:cubicBezTo>
                    <a:pt x="15412" y="10317"/>
                    <a:pt x="15461" y="10256"/>
                    <a:pt x="15511" y="10197"/>
                  </a:cubicBezTo>
                  <a:cubicBezTo>
                    <a:pt x="15565" y="10131"/>
                    <a:pt x="15619" y="10066"/>
                    <a:pt x="15670" y="10001"/>
                  </a:cubicBezTo>
                  <a:lnTo>
                    <a:pt x="15753" y="9901"/>
                  </a:lnTo>
                  <a:cubicBezTo>
                    <a:pt x="15818" y="9821"/>
                    <a:pt x="15882" y="9742"/>
                    <a:pt x="15942" y="9666"/>
                  </a:cubicBezTo>
                  <a:lnTo>
                    <a:pt x="15944" y="9663"/>
                  </a:lnTo>
                  <a:cubicBezTo>
                    <a:pt x="15997" y="9596"/>
                    <a:pt x="16048" y="9530"/>
                    <a:pt x="16096" y="9467"/>
                  </a:cubicBezTo>
                  <a:cubicBezTo>
                    <a:pt x="16157" y="9384"/>
                    <a:pt x="16222" y="9300"/>
                    <a:pt x="16289" y="9212"/>
                  </a:cubicBezTo>
                  <a:cubicBezTo>
                    <a:pt x="16321" y="9171"/>
                    <a:pt x="16355" y="9128"/>
                    <a:pt x="16387" y="9086"/>
                  </a:cubicBezTo>
                  <a:cubicBezTo>
                    <a:pt x="16424" y="9040"/>
                    <a:pt x="16460" y="8995"/>
                    <a:pt x="16497" y="8948"/>
                  </a:cubicBezTo>
                  <a:lnTo>
                    <a:pt x="16729" y="8653"/>
                  </a:lnTo>
                  <a:lnTo>
                    <a:pt x="16793" y="8573"/>
                  </a:lnTo>
                  <a:cubicBezTo>
                    <a:pt x="16813" y="8548"/>
                    <a:pt x="16833" y="8522"/>
                    <a:pt x="16853" y="8497"/>
                  </a:cubicBezTo>
                  <a:lnTo>
                    <a:pt x="16953" y="8370"/>
                  </a:lnTo>
                  <a:cubicBezTo>
                    <a:pt x="16995" y="8316"/>
                    <a:pt x="17036" y="8262"/>
                    <a:pt x="17078" y="8207"/>
                  </a:cubicBezTo>
                  <a:cubicBezTo>
                    <a:pt x="17108" y="8168"/>
                    <a:pt x="17138" y="8130"/>
                    <a:pt x="17168" y="8090"/>
                  </a:cubicBezTo>
                  <a:cubicBezTo>
                    <a:pt x="17216" y="8028"/>
                    <a:pt x="17263" y="7965"/>
                    <a:pt x="17310" y="7902"/>
                  </a:cubicBezTo>
                  <a:cubicBezTo>
                    <a:pt x="17333" y="7870"/>
                    <a:pt x="17357" y="7839"/>
                    <a:pt x="17381" y="7807"/>
                  </a:cubicBezTo>
                  <a:cubicBezTo>
                    <a:pt x="17450" y="7712"/>
                    <a:pt x="17519" y="7616"/>
                    <a:pt x="17586" y="7518"/>
                  </a:cubicBezTo>
                  <a:cubicBezTo>
                    <a:pt x="17595" y="7508"/>
                    <a:pt x="17602" y="7497"/>
                    <a:pt x="17609" y="7486"/>
                  </a:cubicBezTo>
                  <a:cubicBezTo>
                    <a:pt x="17669" y="7399"/>
                    <a:pt x="17727" y="7313"/>
                    <a:pt x="17783" y="7225"/>
                  </a:cubicBezTo>
                  <a:cubicBezTo>
                    <a:pt x="17805" y="7193"/>
                    <a:pt x="17825" y="7159"/>
                    <a:pt x="17846" y="7127"/>
                  </a:cubicBezTo>
                  <a:cubicBezTo>
                    <a:pt x="17888" y="7061"/>
                    <a:pt x="17928" y="6995"/>
                    <a:pt x="17969" y="6927"/>
                  </a:cubicBezTo>
                  <a:cubicBezTo>
                    <a:pt x="17992" y="6889"/>
                    <a:pt x="18014" y="6849"/>
                    <a:pt x="18037" y="6810"/>
                  </a:cubicBezTo>
                  <a:cubicBezTo>
                    <a:pt x="18073" y="6749"/>
                    <a:pt x="18107" y="6687"/>
                    <a:pt x="18140" y="6625"/>
                  </a:cubicBezTo>
                  <a:cubicBezTo>
                    <a:pt x="18163" y="6583"/>
                    <a:pt x="18184" y="6541"/>
                    <a:pt x="18206" y="6499"/>
                  </a:cubicBezTo>
                  <a:cubicBezTo>
                    <a:pt x="18224" y="6463"/>
                    <a:pt x="18244" y="6427"/>
                    <a:pt x="18262" y="6389"/>
                  </a:cubicBezTo>
                  <a:cubicBezTo>
                    <a:pt x="18270" y="6373"/>
                    <a:pt x="18276" y="6356"/>
                    <a:pt x="18284" y="6339"/>
                  </a:cubicBezTo>
                  <a:cubicBezTo>
                    <a:pt x="18332" y="6237"/>
                    <a:pt x="18376" y="6135"/>
                    <a:pt x="18416" y="6031"/>
                  </a:cubicBezTo>
                  <a:cubicBezTo>
                    <a:pt x="18427" y="6005"/>
                    <a:pt x="18439" y="5979"/>
                    <a:pt x="18450" y="5952"/>
                  </a:cubicBezTo>
                  <a:cubicBezTo>
                    <a:pt x="18498" y="5824"/>
                    <a:pt x="18539" y="5695"/>
                    <a:pt x="18572" y="5567"/>
                  </a:cubicBezTo>
                  <a:cubicBezTo>
                    <a:pt x="18575" y="5558"/>
                    <a:pt x="18579" y="5549"/>
                    <a:pt x="18582" y="5539"/>
                  </a:cubicBezTo>
                  <a:cubicBezTo>
                    <a:pt x="18593" y="5497"/>
                    <a:pt x="18599" y="5455"/>
                    <a:pt x="18607" y="5413"/>
                  </a:cubicBezTo>
                  <a:cubicBezTo>
                    <a:pt x="18620" y="5355"/>
                    <a:pt x="18633" y="5298"/>
                    <a:pt x="18643" y="5239"/>
                  </a:cubicBezTo>
                  <a:cubicBezTo>
                    <a:pt x="18651" y="5186"/>
                    <a:pt x="18656" y="5133"/>
                    <a:pt x="18662" y="5079"/>
                  </a:cubicBezTo>
                  <a:cubicBezTo>
                    <a:pt x="18668" y="5021"/>
                    <a:pt x="18677" y="4964"/>
                    <a:pt x="18679" y="4906"/>
                  </a:cubicBezTo>
                  <a:cubicBezTo>
                    <a:pt x="18679" y="4894"/>
                    <a:pt x="18683" y="4881"/>
                    <a:pt x="18683" y="4869"/>
                  </a:cubicBezTo>
                  <a:cubicBezTo>
                    <a:pt x="18686" y="4782"/>
                    <a:pt x="18685" y="4696"/>
                    <a:pt x="18680" y="4609"/>
                  </a:cubicBezTo>
                  <a:cubicBezTo>
                    <a:pt x="18676" y="4571"/>
                    <a:pt x="18673" y="4534"/>
                    <a:pt x="18668" y="4495"/>
                  </a:cubicBezTo>
                  <a:lnTo>
                    <a:pt x="18433" y="2240"/>
                  </a:lnTo>
                  <a:lnTo>
                    <a:pt x="18433" y="2240"/>
                  </a:lnTo>
                  <a:cubicBezTo>
                    <a:pt x="18434" y="2250"/>
                    <a:pt x="18435" y="2260"/>
                    <a:pt x="18435" y="2269"/>
                  </a:cubicBezTo>
                  <a:lnTo>
                    <a:pt x="18435" y="2269"/>
                  </a:lnTo>
                  <a:cubicBezTo>
                    <a:pt x="18435" y="2258"/>
                    <a:pt x="18434" y="2247"/>
                    <a:pt x="18433" y="2237"/>
                  </a:cubicBezTo>
                  <a:lnTo>
                    <a:pt x="18433" y="2237"/>
                  </a:lnTo>
                  <a:lnTo>
                    <a:pt x="18433" y="2240"/>
                  </a:lnTo>
                  <a:lnTo>
                    <a:pt x="18433" y="2240"/>
                  </a:lnTo>
                  <a:cubicBezTo>
                    <a:pt x="18433" y="2233"/>
                    <a:pt x="18432" y="2227"/>
                    <a:pt x="18431" y="2221"/>
                  </a:cubicBezTo>
                  <a:lnTo>
                    <a:pt x="18431" y="2221"/>
                  </a:lnTo>
                  <a:cubicBezTo>
                    <a:pt x="18432" y="2226"/>
                    <a:pt x="18432" y="2231"/>
                    <a:pt x="18433" y="2237"/>
                  </a:cubicBezTo>
                  <a:lnTo>
                    <a:pt x="18433" y="2237"/>
                  </a:lnTo>
                  <a:lnTo>
                    <a:pt x="18428" y="2192"/>
                  </a:lnTo>
                  <a:lnTo>
                    <a:pt x="18428" y="2192"/>
                  </a:lnTo>
                  <a:cubicBezTo>
                    <a:pt x="18429" y="2201"/>
                    <a:pt x="18430" y="2211"/>
                    <a:pt x="18431" y="2221"/>
                  </a:cubicBezTo>
                  <a:lnTo>
                    <a:pt x="18431" y="2221"/>
                  </a:lnTo>
                  <a:cubicBezTo>
                    <a:pt x="18319" y="994"/>
                    <a:pt x="17327" y="201"/>
                    <a:pt x="16135" y="42"/>
                  </a:cubicBezTo>
                  <a:cubicBezTo>
                    <a:pt x="15935" y="14"/>
                    <a:pt x="15732" y="1"/>
                    <a:pt x="15530" y="1"/>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6"/>
            <p:cNvSpPr/>
            <p:nvPr/>
          </p:nvSpPr>
          <p:spPr>
            <a:xfrm>
              <a:off x="2857750" y="2462025"/>
              <a:ext cx="84925" cy="225200"/>
            </a:xfrm>
            <a:custGeom>
              <a:rect b="b" l="l" r="r" t="t"/>
              <a:pathLst>
                <a:path extrusionOk="0" h="9008" w="3397">
                  <a:moveTo>
                    <a:pt x="1" y="1"/>
                  </a:moveTo>
                  <a:lnTo>
                    <a:pt x="1" y="1"/>
                  </a:lnTo>
                  <a:cubicBezTo>
                    <a:pt x="1" y="3"/>
                    <a:pt x="1" y="6"/>
                    <a:pt x="1" y="8"/>
                  </a:cubicBezTo>
                  <a:lnTo>
                    <a:pt x="1" y="8"/>
                  </a:lnTo>
                  <a:lnTo>
                    <a:pt x="1" y="1"/>
                  </a:lnTo>
                  <a:close/>
                  <a:moveTo>
                    <a:pt x="1" y="8"/>
                  </a:moveTo>
                  <a:lnTo>
                    <a:pt x="241" y="2305"/>
                  </a:lnTo>
                  <a:cubicBezTo>
                    <a:pt x="332" y="3191"/>
                    <a:pt x="814" y="4068"/>
                    <a:pt x="1262" y="4852"/>
                  </a:cubicBezTo>
                  <a:cubicBezTo>
                    <a:pt x="1909" y="5991"/>
                    <a:pt x="3246" y="7569"/>
                    <a:pt x="3396" y="9008"/>
                  </a:cubicBezTo>
                  <a:lnTo>
                    <a:pt x="3156" y="6703"/>
                  </a:lnTo>
                  <a:cubicBezTo>
                    <a:pt x="3006" y="5265"/>
                    <a:pt x="1669" y="3687"/>
                    <a:pt x="1022" y="2547"/>
                  </a:cubicBezTo>
                  <a:cubicBezTo>
                    <a:pt x="575" y="1766"/>
                    <a:pt x="94" y="891"/>
                    <a:pt x="1" y="8"/>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6"/>
            <p:cNvSpPr/>
            <p:nvPr/>
          </p:nvSpPr>
          <p:spPr>
            <a:xfrm>
              <a:off x="2857750" y="2462025"/>
              <a:ext cx="84925" cy="225200"/>
            </a:xfrm>
            <a:custGeom>
              <a:rect b="b" l="l" r="r" t="t"/>
              <a:pathLst>
                <a:path extrusionOk="0" h="9008" w="3397">
                  <a:moveTo>
                    <a:pt x="1" y="1"/>
                  </a:moveTo>
                  <a:lnTo>
                    <a:pt x="1" y="1"/>
                  </a:lnTo>
                  <a:cubicBezTo>
                    <a:pt x="1" y="3"/>
                    <a:pt x="1" y="6"/>
                    <a:pt x="1" y="8"/>
                  </a:cubicBezTo>
                  <a:lnTo>
                    <a:pt x="1" y="8"/>
                  </a:lnTo>
                  <a:lnTo>
                    <a:pt x="1" y="1"/>
                  </a:lnTo>
                  <a:close/>
                  <a:moveTo>
                    <a:pt x="1" y="8"/>
                  </a:moveTo>
                  <a:lnTo>
                    <a:pt x="241" y="2305"/>
                  </a:lnTo>
                  <a:cubicBezTo>
                    <a:pt x="332" y="3191"/>
                    <a:pt x="814" y="4068"/>
                    <a:pt x="1262" y="4852"/>
                  </a:cubicBezTo>
                  <a:cubicBezTo>
                    <a:pt x="1909" y="5991"/>
                    <a:pt x="3246" y="7569"/>
                    <a:pt x="3396" y="9008"/>
                  </a:cubicBezTo>
                  <a:lnTo>
                    <a:pt x="3156" y="6703"/>
                  </a:lnTo>
                  <a:cubicBezTo>
                    <a:pt x="3006" y="5265"/>
                    <a:pt x="1669" y="3687"/>
                    <a:pt x="1022" y="2547"/>
                  </a:cubicBezTo>
                  <a:cubicBezTo>
                    <a:pt x="575" y="1766"/>
                    <a:pt x="94" y="891"/>
                    <a:pt x="1" y="8"/>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6"/>
            <p:cNvSpPr/>
            <p:nvPr/>
          </p:nvSpPr>
          <p:spPr>
            <a:xfrm>
              <a:off x="3188875" y="2434750"/>
              <a:ext cx="132700" cy="280975"/>
            </a:xfrm>
            <a:custGeom>
              <a:rect b="b" l="l" r="r" t="t"/>
              <a:pathLst>
                <a:path extrusionOk="0" h="11239" w="5308">
                  <a:moveTo>
                    <a:pt x="4952" y="0"/>
                  </a:moveTo>
                  <a:lnTo>
                    <a:pt x="4956" y="44"/>
                  </a:lnTo>
                  <a:lnTo>
                    <a:pt x="4956" y="44"/>
                  </a:lnTo>
                  <a:cubicBezTo>
                    <a:pt x="4955" y="29"/>
                    <a:pt x="4954" y="15"/>
                    <a:pt x="4952" y="0"/>
                  </a:cubicBezTo>
                  <a:close/>
                  <a:moveTo>
                    <a:pt x="4956" y="44"/>
                  </a:moveTo>
                  <a:cubicBezTo>
                    <a:pt x="4958" y="68"/>
                    <a:pt x="4960" y="92"/>
                    <a:pt x="4961" y="115"/>
                  </a:cubicBezTo>
                  <a:cubicBezTo>
                    <a:pt x="5067" y="1885"/>
                    <a:pt x="3358" y="3657"/>
                    <a:pt x="2378" y="4973"/>
                  </a:cubicBezTo>
                  <a:cubicBezTo>
                    <a:pt x="1595" y="6019"/>
                    <a:pt x="1" y="7569"/>
                    <a:pt x="143" y="8935"/>
                  </a:cubicBezTo>
                  <a:lnTo>
                    <a:pt x="383" y="11239"/>
                  </a:lnTo>
                  <a:cubicBezTo>
                    <a:pt x="241" y="9874"/>
                    <a:pt x="1835" y="8322"/>
                    <a:pt x="2618" y="7276"/>
                  </a:cubicBezTo>
                  <a:cubicBezTo>
                    <a:pt x="3598" y="5962"/>
                    <a:pt x="5307" y="4188"/>
                    <a:pt x="5202" y="2419"/>
                  </a:cubicBezTo>
                  <a:cubicBezTo>
                    <a:pt x="5199" y="2381"/>
                    <a:pt x="5197" y="2342"/>
                    <a:pt x="5192" y="2305"/>
                  </a:cubicBezTo>
                  <a:lnTo>
                    <a:pt x="4956" y="4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6"/>
            <p:cNvSpPr/>
            <p:nvPr/>
          </p:nvSpPr>
          <p:spPr>
            <a:xfrm>
              <a:off x="3312650" y="2434750"/>
              <a:ext cx="6425" cy="67000"/>
            </a:xfrm>
            <a:custGeom>
              <a:rect b="b" l="l" r="r" t="t"/>
              <a:pathLst>
                <a:path extrusionOk="0" h="2680" w="257">
                  <a:moveTo>
                    <a:pt x="1" y="0"/>
                  </a:moveTo>
                  <a:lnTo>
                    <a:pt x="5" y="44"/>
                  </a:lnTo>
                  <a:lnTo>
                    <a:pt x="5" y="44"/>
                  </a:lnTo>
                  <a:cubicBezTo>
                    <a:pt x="4" y="29"/>
                    <a:pt x="3" y="15"/>
                    <a:pt x="1" y="0"/>
                  </a:cubicBezTo>
                  <a:close/>
                  <a:moveTo>
                    <a:pt x="5" y="44"/>
                  </a:moveTo>
                  <a:cubicBezTo>
                    <a:pt x="7" y="68"/>
                    <a:pt x="9" y="92"/>
                    <a:pt x="10" y="115"/>
                  </a:cubicBezTo>
                  <a:cubicBezTo>
                    <a:pt x="15" y="202"/>
                    <a:pt x="16" y="288"/>
                    <a:pt x="13" y="375"/>
                  </a:cubicBezTo>
                  <a:lnTo>
                    <a:pt x="253" y="2680"/>
                  </a:lnTo>
                  <a:cubicBezTo>
                    <a:pt x="257" y="2593"/>
                    <a:pt x="255" y="2506"/>
                    <a:pt x="251" y="2419"/>
                  </a:cubicBezTo>
                  <a:cubicBezTo>
                    <a:pt x="248" y="2381"/>
                    <a:pt x="246" y="2342"/>
                    <a:pt x="241" y="2305"/>
                  </a:cubicBezTo>
                  <a:lnTo>
                    <a:pt x="5" y="4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6"/>
            <p:cNvSpPr/>
            <p:nvPr/>
          </p:nvSpPr>
          <p:spPr>
            <a:xfrm>
              <a:off x="3310425" y="2444100"/>
              <a:ext cx="8550" cy="74400"/>
            </a:xfrm>
            <a:custGeom>
              <a:rect b="b" l="l" r="r" t="t"/>
              <a:pathLst>
                <a:path extrusionOk="0" h="2976" w="342">
                  <a:moveTo>
                    <a:pt x="102" y="1"/>
                  </a:moveTo>
                  <a:cubicBezTo>
                    <a:pt x="92" y="228"/>
                    <a:pt x="59" y="453"/>
                    <a:pt x="1" y="671"/>
                  </a:cubicBezTo>
                  <a:lnTo>
                    <a:pt x="241" y="2976"/>
                  </a:lnTo>
                  <a:cubicBezTo>
                    <a:pt x="299" y="2756"/>
                    <a:pt x="332" y="2532"/>
                    <a:pt x="342" y="2306"/>
                  </a:cubicBezTo>
                  <a:lnTo>
                    <a:pt x="10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6"/>
            <p:cNvSpPr/>
            <p:nvPr/>
          </p:nvSpPr>
          <p:spPr>
            <a:xfrm>
              <a:off x="3302450" y="2460875"/>
              <a:ext cx="14025" cy="78900"/>
            </a:xfrm>
            <a:custGeom>
              <a:rect b="b" l="l" r="r" t="t"/>
              <a:pathLst>
                <a:path extrusionOk="0" h="3156" w="561">
                  <a:moveTo>
                    <a:pt x="320" y="0"/>
                  </a:moveTo>
                  <a:cubicBezTo>
                    <a:pt x="242" y="293"/>
                    <a:pt x="135" y="579"/>
                    <a:pt x="0" y="850"/>
                  </a:cubicBezTo>
                  <a:lnTo>
                    <a:pt x="241" y="3155"/>
                  </a:lnTo>
                  <a:cubicBezTo>
                    <a:pt x="375" y="2883"/>
                    <a:pt x="482" y="2598"/>
                    <a:pt x="560" y="2305"/>
                  </a:cubicBezTo>
                  <a:lnTo>
                    <a:pt x="32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6"/>
            <p:cNvSpPr/>
            <p:nvPr/>
          </p:nvSpPr>
          <p:spPr>
            <a:xfrm>
              <a:off x="3265750" y="2482125"/>
              <a:ext cx="42725" cy="112200"/>
            </a:xfrm>
            <a:custGeom>
              <a:rect b="b" l="l" r="r" t="t"/>
              <a:pathLst>
                <a:path extrusionOk="0" h="4488" w="1709">
                  <a:moveTo>
                    <a:pt x="1468" y="0"/>
                  </a:moveTo>
                  <a:cubicBezTo>
                    <a:pt x="1095" y="773"/>
                    <a:pt x="529" y="1515"/>
                    <a:pt x="1" y="2184"/>
                  </a:cubicBezTo>
                  <a:lnTo>
                    <a:pt x="240" y="4488"/>
                  </a:lnTo>
                  <a:cubicBezTo>
                    <a:pt x="768" y="3819"/>
                    <a:pt x="1335" y="3078"/>
                    <a:pt x="1709" y="2305"/>
                  </a:cubicBezTo>
                  <a:lnTo>
                    <a:pt x="146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6"/>
            <p:cNvSpPr/>
            <p:nvPr/>
          </p:nvSpPr>
          <p:spPr>
            <a:xfrm>
              <a:off x="3258400" y="2536725"/>
              <a:ext cx="13350" cy="66875"/>
            </a:xfrm>
            <a:custGeom>
              <a:rect b="b" l="l" r="r" t="t"/>
              <a:pathLst>
                <a:path extrusionOk="0" h="2675" w="534">
                  <a:moveTo>
                    <a:pt x="294" y="0"/>
                  </a:moveTo>
                  <a:cubicBezTo>
                    <a:pt x="194" y="126"/>
                    <a:pt x="95" y="250"/>
                    <a:pt x="0" y="370"/>
                  </a:cubicBezTo>
                  <a:lnTo>
                    <a:pt x="241" y="2675"/>
                  </a:lnTo>
                  <a:cubicBezTo>
                    <a:pt x="336" y="2553"/>
                    <a:pt x="434" y="2430"/>
                    <a:pt x="534" y="2304"/>
                  </a:cubicBezTo>
                  <a:lnTo>
                    <a:pt x="295"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6"/>
            <p:cNvSpPr/>
            <p:nvPr/>
          </p:nvSpPr>
          <p:spPr>
            <a:xfrm>
              <a:off x="3244525" y="2545950"/>
              <a:ext cx="19900" cy="75650"/>
            </a:xfrm>
            <a:custGeom>
              <a:rect b="b" l="l" r="r" t="t"/>
              <a:pathLst>
                <a:path extrusionOk="0" h="3026" w="796">
                  <a:moveTo>
                    <a:pt x="555" y="1"/>
                  </a:moveTo>
                  <a:cubicBezTo>
                    <a:pt x="413" y="182"/>
                    <a:pt x="277" y="358"/>
                    <a:pt x="152" y="525"/>
                  </a:cubicBezTo>
                  <a:cubicBezTo>
                    <a:pt x="104" y="588"/>
                    <a:pt x="53" y="653"/>
                    <a:pt x="1" y="720"/>
                  </a:cubicBezTo>
                  <a:lnTo>
                    <a:pt x="241" y="3025"/>
                  </a:lnTo>
                  <a:cubicBezTo>
                    <a:pt x="294" y="2958"/>
                    <a:pt x="344" y="2892"/>
                    <a:pt x="392" y="2828"/>
                  </a:cubicBezTo>
                  <a:cubicBezTo>
                    <a:pt x="517" y="2661"/>
                    <a:pt x="653" y="2487"/>
                    <a:pt x="796" y="2306"/>
                  </a:cubicBezTo>
                  <a:lnTo>
                    <a:pt x="555"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6"/>
            <p:cNvSpPr/>
            <p:nvPr/>
          </p:nvSpPr>
          <p:spPr>
            <a:xfrm>
              <a:off x="3223125" y="2563950"/>
              <a:ext cx="27425" cy="84000"/>
            </a:xfrm>
            <a:custGeom>
              <a:rect b="b" l="l" r="r" t="t"/>
              <a:pathLst>
                <a:path extrusionOk="0" h="3360" w="1097">
                  <a:moveTo>
                    <a:pt x="857" y="0"/>
                  </a:moveTo>
                  <a:cubicBezTo>
                    <a:pt x="606" y="319"/>
                    <a:pt x="299" y="677"/>
                    <a:pt x="0" y="1055"/>
                  </a:cubicBezTo>
                  <a:lnTo>
                    <a:pt x="240" y="3360"/>
                  </a:lnTo>
                  <a:cubicBezTo>
                    <a:pt x="539" y="2980"/>
                    <a:pt x="846" y="2624"/>
                    <a:pt x="1097" y="2305"/>
                  </a:cubicBezTo>
                  <a:lnTo>
                    <a:pt x="857"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6"/>
            <p:cNvSpPr/>
            <p:nvPr/>
          </p:nvSpPr>
          <p:spPr>
            <a:xfrm>
              <a:off x="3199625" y="2590350"/>
              <a:ext cx="29525" cy="93075"/>
            </a:xfrm>
            <a:custGeom>
              <a:rect b="b" l="l" r="r" t="t"/>
              <a:pathLst>
                <a:path extrusionOk="0" h="3723" w="1181">
                  <a:moveTo>
                    <a:pt x="940" y="0"/>
                  </a:moveTo>
                  <a:cubicBezTo>
                    <a:pt x="583" y="451"/>
                    <a:pt x="236" y="933"/>
                    <a:pt x="1" y="1419"/>
                  </a:cubicBezTo>
                  <a:lnTo>
                    <a:pt x="241" y="3722"/>
                  </a:lnTo>
                  <a:cubicBezTo>
                    <a:pt x="477" y="3237"/>
                    <a:pt x="824" y="2755"/>
                    <a:pt x="1180" y="2304"/>
                  </a:cubicBezTo>
                  <a:lnTo>
                    <a:pt x="94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6"/>
            <p:cNvSpPr/>
            <p:nvPr/>
          </p:nvSpPr>
          <p:spPr>
            <a:xfrm>
              <a:off x="3194000" y="2625775"/>
              <a:ext cx="11675" cy="72625"/>
            </a:xfrm>
            <a:custGeom>
              <a:rect b="b" l="l" r="r" t="t"/>
              <a:pathLst>
                <a:path extrusionOk="0" h="2905" w="467">
                  <a:moveTo>
                    <a:pt x="226" y="0"/>
                  </a:moveTo>
                  <a:cubicBezTo>
                    <a:pt x="131" y="193"/>
                    <a:pt x="55" y="393"/>
                    <a:pt x="0" y="600"/>
                  </a:cubicBezTo>
                  <a:lnTo>
                    <a:pt x="240" y="2905"/>
                  </a:lnTo>
                  <a:cubicBezTo>
                    <a:pt x="296" y="2698"/>
                    <a:pt x="371" y="2496"/>
                    <a:pt x="466" y="2305"/>
                  </a:cubicBezTo>
                  <a:lnTo>
                    <a:pt x="226"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6"/>
            <p:cNvSpPr/>
            <p:nvPr/>
          </p:nvSpPr>
          <p:spPr>
            <a:xfrm>
              <a:off x="3192250" y="2640750"/>
              <a:ext cx="7775" cy="69025"/>
            </a:xfrm>
            <a:custGeom>
              <a:rect b="b" l="l" r="r" t="t"/>
              <a:pathLst>
                <a:path extrusionOk="0" h="2761" w="311">
                  <a:moveTo>
                    <a:pt x="70" y="1"/>
                  </a:moveTo>
                  <a:cubicBezTo>
                    <a:pt x="31" y="150"/>
                    <a:pt x="7" y="302"/>
                    <a:pt x="1" y="456"/>
                  </a:cubicBezTo>
                  <a:lnTo>
                    <a:pt x="241" y="2761"/>
                  </a:lnTo>
                  <a:cubicBezTo>
                    <a:pt x="247" y="2607"/>
                    <a:pt x="271" y="2453"/>
                    <a:pt x="310" y="2306"/>
                  </a:cubicBezTo>
                  <a:lnTo>
                    <a:pt x="7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6"/>
            <p:cNvSpPr/>
            <p:nvPr/>
          </p:nvSpPr>
          <p:spPr>
            <a:xfrm>
              <a:off x="3192150" y="2652125"/>
              <a:ext cx="6300" cy="63600"/>
            </a:xfrm>
            <a:custGeom>
              <a:rect b="b" l="l" r="r" t="t"/>
              <a:pathLst>
                <a:path extrusionOk="0" h="2544" w="252">
                  <a:moveTo>
                    <a:pt x="5" y="1"/>
                  </a:moveTo>
                  <a:lnTo>
                    <a:pt x="5" y="1"/>
                  </a:lnTo>
                  <a:cubicBezTo>
                    <a:pt x="1" y="80"/>
                    <a:pt x="5" y="161"/>
                    <a:pt x="12" y="240"/>
                  </a:cubicBezTo>
                  <a:lnTo>
                    <a:pt x="252" y="2544"/>
                  </a:lnTo>
                  <a:cubicBezTo>
                    <a:pt x="245" y="2464"/>
                    <a:pt x="241" y="2385"/>
                    <a:pt x="245" y="2306"/>
                  </a:cubicBezTo>
                  <a:lnTo>
                    <a:pt x="5"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6"/>
            <p:cNvSpPr/>
            <p:nvPr/>
          </p:nvSpPr>
          <p:spPr>
            <a:xfrm>
              <a:off x="2854400" y="2785600"/>
              <a:ext cx="238925" cy="193500"/>
            </a:xfrm>
            <a:custGeom>
              <a:rect b="b" l="l" r="r" t="t"/>
              <a:pathLst>
                <a:path extrusionOk="0" h="7740" w="9557">
                  <a:moveTo>
                    <a:pt x="0" y="1999"/>
                  </a:moveTo>
                  <a:cubicBezTo>
                    <a:pt x="0" y="2002"/>
                    <a:pt x="1" y="2004"/>
                    <a:pt x="1" y="2006"/>
                  </a:cubicBezTo>
                  <a:lnTo>
                    <a:pt x="1" y="2006"/>
                  </a:lnTo>
                  <a:lnTo>
                    <a:pt x="0" y="1999"/>
                  </a:lnTo>
                  <a:close/>
                  <a:moveTo>
                    <a:pt x="9317" y="1"/>
                  </a:moveTo>
                  <a:cubicBezTo>
                    <a:pt x="8638" y="2"/>
                    <a:pt x="7340" y="3020"/>
                    <a:pt x="6727" y="3696"/>
                  </a:cubicBezTo>
                  <a:cubicBezTo>
                    <a:pt x="5896" y="4609"/>
                    <a:pt x="4712" y="5433"/>
                    <a:pt x="3420" y="5434"/>
                  </a:cubicBezTo>
                  <a:cubicBezTo>
                    <a:pt x="1270" y="5425"/>
                    <a:pt x="189" y="3800"/>
                    <a:pt x="1" y="2006"/>
                  </a:cubicBezTo>
                  <a:lnTo>
                    <a:pt x="1" y="2006"/>
                  </a:lnTo>
                  <a:lnTo>
                    <a:pt x="240" y="4303"/>
                  </a:lnTo>
                  <a:cubicBezTo>
                    <a:pt x="427" y="6101"/>
                    <a:pt x="1507" y="7730"/>
                    <a:pt x="3660" y="7739"/>
                  </a:cubicBezTo>
                  <a:cubicBezTo>
                    <a:pt x="4952" y="7738"/>
                    <a:pt x="6136" y="6914"/>
                    <a:pt x="6968" y="6001"/>
                  </a:cubicBezTo>
                  <a:cubicBezTo>
                    <a:pt x="7580" y="5324"/>
                    <a:pt x="8878" y="2305"/>
                    <a:pt x="9557" y="2305"/>
                  </a:cubicBezTo>
                  <a:lnTo>
                    <a:pt x="9317"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6"/>
            <p:cNvSpPr/>
            <p:nvPr/>
          </p:nvSpPr>
          <p:spPr>
            <a:xfrm>
              <a:off x="3072775" y="2785600"/>
              <a:ext cx="20600" cy="69000"/>
            </a:xfrm>
            <a:custGeom>
              <a:rect b="b" l="l" r="r" t="t"/>
              <a:pathLst>
                <a:path extrusionOk="0" h="2760" w="824">
                  <a:moveTo>
                    <a:pt x="583" y="1"/>
                  </a:moveTo>
                  <a:cubicBezTo>
                    <a:pt x="418" y="1"/>
                    <a:pt x="219" y="177"/>
                    <a:pt x="0" y="455"/>
                  </a:cubicBezTo>
                  <a:lnTo>
                    <a:pt x="241" y="2760"/>
                  </a:lnTo>
                  <a:cubicBezTo>
                    <a:pt x="459" y="2482"/>
                    <a:pt x="659" y="2305"/>
                    <a:pt x="823" y="2305"/>
                  </a:cubicBezTo>
                  <a:lnTo>
                    <a:pt x="58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6"/>
            <p:cNvSpPr/>
            <p:nvPr/>
          </p:nvSpPr>
          <p:spPr>
            <a:xfrm>
              <a:off x="3024375" y="2796950"/>
              <a:ext cx="54425" cy="136525"/>
            </a:xfrm>
            <a:custGeom>
              <a:rect b="b" l="l" r="r" t="t"/>
              <a:pathLst>
                <a:path extrusionOk="0" h="5461" w="2177">
                  <a:moveTo>
                    <a:pt x="1936" y="1"/>
                  </a:moveTo>
                  <a:cubicBezTo>
                    <a:pt x="1287" y="827"/>
                    <a:pt x="478" y="2546"/>
                    <a:pt x="0" y="3156"/>
                  </a:cubicBezTo>
                  <a:lnTo>
                    <a:pt x="241" y="5461"/>
                  </a:lnTo>
                  <a:cubicBezTo>
                    <a:pt x="719" y="4851"/>
                    <a:pt x="1527" y="3131"/>
                    <a:pt x="2177" y="2306"/>
                  </a:cubicBezTo>
                  <a:lnTo>
                    <a:pt x="1936"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6"/>
            <p:cNvSpPr/>
            <p:nvPr/>
          </p:nvSpPr>
          <p:spPr>
            <a:xfrm>
              <a:off x="2854400" y="2835575"/>
              <a:ext cx="176000" cy="143525"/>
            </a:xfrm>
            <a:custGeom>
              <a:rect b="b" l="l" r="r" t="t"/>
              <a:pathLst>
                <a:path extrusionOk="0" h="5741" w="7040">
                  <a:moveTo>
                    <a:pt x="0" y="1"/>
                  </a:moveTo>
                  <a:lnTo>
                    <a:pt x="240" y="2304"/>
                  </a:lnTo>
                  <a:cubicBezTo>
                    <a:pt x="428" y="4102"/>
                    <a:pt x="1509" y="5731"/>
                    <a:pt x="3660" y="5740"/>
                  </a:cubicBezTo>
                  <a:cubicBezTo>
                    <a:pt x="4952" y="5739"/>
                    <a:pt x="6138" y="4915"/>
                    <a:pt x="6968" y="4002"/>
                  </a:cubicBezTo>
                  <a:cubicBezTo>
                    <a:pt x="6990" y="3976"/>
                    <a:pt x="7016" y="3947"/>
                    <a:pt x="7040" y="3916"/>
                  </a:cubicBezTo>
                  <a:lnTo>
                    <a:pt x="6799" y="1611"/>
                  </a:lnTo>
                  <a:cubicBezTo>
                    <a:pt x="6775" y="1643"/>
                    <a:pt x="6750" y="1672"/>
                    <a:pt x="6727" y="1697"/>
                  </a:cubicBezTo>
                  <a:cubicBezTo>
                    <a:pt x="5897" y="2610"/>
                    <a:pt x="4712" y="3434"/>
                    <a:pt x="3420" y="3435"/>
                  </a:cubicBezTo>
                  <a:cubicBezTo>
                    <a:pt x="1269" y="3426"/>
                    <a:pt x="188" y="1797"/>
                    <a:pt x="0"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6"/>
            <p:cNvSpPr/>
            <p:nvPr/>
          </p:nvSpPr>
          <p:spPr>
            <a:xfrm>
              <a:off x="3087300" y="2785600"/>
              <a:ext cx="228875" cy="181875"/>
            </a:xfrm>
            <a:custGeom>
              <a:rect b="b" l="l" r="r" t="t"/>
              <a:pathLst>
                <a:path extrusionOk="0" h="7275" w="9155">
                  <a:moveTo>
                    <a:pt x="1" y="1"/>
                  </a:moveTo>
                  <a:lnTo>
                    <a:pt x="241" y="2305"/>
                  </a:lnTo>
                  <a:cubicBezTo>
                    <a:pt x="891" y="2333"/>
                    <a:pt x="1180" y="3409"/>
                    <a:pt x="1523" y="3923"/>
                  </a:cubicBezTo>
                  <a:cubicBezTo>
                    <a:pt x="1926" y="4533"/>
                    <a:pt x="2395" y="5156"/>
                    <a:pt x="2933" y="5659"/>
                  </a:cubicBezTo>
                  <a:cubicBezTo>
                    <a:pt x="3875" y="6531"/>
                    <a:pt x="5182" y="7274"/>
                    <a:pt x="6507" y="7274"/>
                  </a:cubicBezTo>
                  <a:cubicBezTo>
                    <a:pt x="6508" y="7274"/>
                    <a:pt x="6509" y="7274"/>
                    <a:pt x="6511" y="7274"/>
                  </a:cubicBezTo>
                  <a:cubicBezTo>
                    <a:pt x="6512" y="7274"/>
                    <a:pt x="6513" y="7274"/>
                    <a:pt x="6514" y="7274"/>
                  </a:cubicBezTo>
                  <a:cubicBezTo>
                    <a:pt x="7685" y="7274"/>
                    <a:pt x="8592" y="6648"/>
                    <a:pt x="8976" y="5551"/>
                  </a:cubicBezTo>
                  <a:cubicBezTo>
                    <a:pt x="9120" y="5141"/>
                    <a:pt x="9154" y="4729"/>
                    <a:pt x="9112" y="4322"/>
                  </a:cubicBezTo>
                  <a:lnTo>
                    <a:pt x="8872" y="2018"/>
                  </a:lnTo>
                  <a:lnTo>
                    <a:pt x="8872" y="2018"/>
                  </a:lnTo>
                  <a:cubicBezTo>
                    <a:pt x="8914" y="2426"/>
                    <a:pt x="8880" y="2838"/>
                    <a:pt x="8736" y="3246"/>
                  </a:cubicBezTo>
                  <a:cubicBezTo>
                    <a:pt x="8352" y="4344"/>
                    <a:pt x="7444" y="4971"/>
                    <a:pt x="6274" y="4971"/>
                  </a:cubicBezTo>
                  <a:cubicBezTo>
                    <a:pt x="6273" y="4971"/>
                    <a:pt x="6271" y="4971"/>
                    <a:pt x="6270" y="4971"/>
                  </a:cubicBezTo>
                  <a:cubicBezTo>
                    <a:pt x="6269" y="4971"/>
                    <a:pt x="6268" y="4971"/>
                    <a:pt x="6267" y="4971"/>
                  </a:cubicBezTo>
                  <a:cubicBezTo>
                    <a:pt x="4942" y="4971"/>
                    <a:pt x="3634" y="4227"/>
                    <a:pt x="2692" y="3355"/>
                  </a:cubicBezTo>
                  <a:cubicBezTo>
                    <a:pt x="2154" y="2852"/>
                    <a:pt x="1686" y="2229"/>
                    <a:pt x="1282" y="1620"/>
                  </a:cubicBezTo>
                  <a:cubicBezTo>
                    <a:pt x="940" y="1106"/>
                    <a:pt x="651" y="29"/>
                    <a:pt x="1"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6"/>
            <p:cNvSpPr/>
            <p:nvPr/>
          </p:nvSpPr>
          <p:spPr>
            <a:xfrm>
              <a:off x="3309075" y="2836050"/>
              <a:ext cx="6525" cy="68375"/>
            </a:xfrm>
            <a:custGeom>
              <a:rect b="b" l="l" r="r" t="t"/>
              <a:pathLst>
                <a:path extrusionOk="0" h="2735" w="261">
                  <a:moveTo>
                    <a:pt x="1" y="0"/>
                  </a:moveTo>
                  <a:cubicBezTo>
                    <a:pt x="15" y="143"/>
                    <a:pt x="20" y="286"/>
                    <a:pt x="15" y="430"/>
                  </a:cubicBezTo>
                  <a:lnTo>
                    <a:pt x="255" y="2734"/>
                  </a:lnTo>
                  <a:cubicBezTo>
                    <a:pt x="260" y="2591"/>
                    <a:pt x="255" y="2447"/>
                    <a:pt x="241" y="2304"/>
                  </a:cubicBezTo>
                  <a:lnTo>
                    <a:pt x="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6"/>
            <p:cNvSpPr/>
            <p:nvPr/>
          </p:nvSpPr>
          <p:spPr>
            <a:xfrm>
              <a:off x="3307375" y="2846800"/>
              <a:ext cx="8100" cy="72175"/>
            </a:xfrm>
            <a:custGeom>
              <a:rect b="b" l="l" r="r" t="t"/>
              <a:pathLst>
                <a:path extrusionOk="0" h="2887" w="324">
                  <a:moveTo>
                    <a:pt x="83" y="0"/>
                  </a:moveTo>
                  <a:cubicBezTo>
                    <a:pt x="77" y="196"/>
                    <a:pt x="48" y="391"/>
                    <a:pt x="0" y="582"/>
                  </a:cubicBezTo>
                  <a:lnTo>
                    <a:pt x="241" y="2887"/>
                  </a:lnTo>
                  <a:cubicBezTo>
                    <a:pt x="289" y="2696"/>
                    <a:pt x="316" y="2501"/>
                    <a:pt x="323" y="2304"/>
                  </a:cubicBezTo>
                  <a:lnTo>
                    <a:pt x="83"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6"/>
            <p:cNvSpPr/>
            <p:nvPr/>
          </p:nvSpPr>
          <p:spPr>
            <a:xfrm>
              <a:off x="3302500" y="2861325"/>
              <a:ext cx="10900" cy="70775"/>
            </a:xfrm>
            <a:custGeom>
              <a:rect b="b" l="l" r="r" t="t"/>
              <a:pathLst>
                <a:path extrusionOk="0" h="2831" w="436">
                  <a:moveTo>
                    <a:pt x="194" y="1"/>
                  </a:moveTo>
                  <a:cubicBezTo>
                    <a:pt x="176" y="73"/>
                    <a:pt x="155" y="145"/>
                    <a:pt x="129" y="217"/>
                  </a:cubicBezTo>
                  <a:cubicBezTo>
                    <a:pt x="92" y="323"/>
                    <a:pt x="49" y="426"/>
                    <a:pt x="1" y="527"/>
                  </a:cubicBezTo>
                  <a:lnTo>
                    <a:pt x="241" y="2830"/>
                  </a:lnTo>
                  <a:cubicBezTo>
                    <a:pt x="289" y="2731"/>
                    <a:pt x="332" y="2626"/>
                    <a:pt x="370" y="2522"/>
                  </a:cubicBezTo>
                  <a:cubicBezTo>
                    <a:pt x="395" y="2449"/>
                    <a:pt x="416" y="2376"/>
                    <a:pt x="436" y="2304"/>
                  </a:cubicBezTo>
                  <a:lnTo>
                    <a:pt x="195"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6"/>
            <p:cNvSpPr/>
            <p:nvPr/>
          </p:nvSpPr>
          <p:spPr>
            <a:xfrm>
              <a:off x="3294950" y="2874475"/>
              <a:ext cx="13600" cy="69825"/>
            </a:xfrm>
            <a:custGeom>
              <a:rect b="b" l="l" r="r" t="t"/>
              <a:pathLst>
                <a:path extrusionOk="0" h="2793" w="544">
                  <a:moveTo>
                    <a:pt x="303" y="1"/>
                  </a:moveTo>
                  <a:lnTo>
                    <a:pt x="303" y="2"/>
                  </a:lnTo>
                  <a:cubicBezTo>
                    <a:pt x="220" y="174"/>
                    <a:pt x="118" y="337"/>
                    <a:pt x="0" y="488"/>
                  </a:cubicBezTo>
                  <a:lnTo>
                    <a:pt x="240" y="2792"/>
                  </a:lnTo>
                  <a:cubicBezTo>
                    <a:pt x="358" y="2642"/>
                    <a:pt x="460" y="2479"/>
                    <a:pt x="543" y="2306"/>
                  </a:cubicBezTo>
                  <a:lnTo>
                    <a:pt x="30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6"/>
            <p:cNvSpPr/>
            <p:nvPr/>
          </p:nvSpPr>
          <p:spPr>
            <a:xfrm>
              <a:off x="3087325" y="2785600"/>
              <a:ext cx="213650" cy="181875"/>
            </a:xfrm>
            <a:custGeom>
              <a:rect b="b" l="l" r="r" t="t"/>
              <a:pathLst>
                <a:path extrusionOk="0" h="7275" w="8546">
                  <a:moveTo>
                    <a:pt x="1" y="1"/>
                  </a:moveTo>
                  <a:lnTo>
                    <a:pt x="241" y="2305"/>
                  </a:lnTo>
                  <a:cubicBezTo>
                    <a:pt x="891" y="2333"/>
                    <a:pt x="1180" y="3409"/>
                    <a:pt x="1522" y="3923"/>
                  </a:cubicBezTo>
                  <a:cubicBezTo>
                    <a:pt x="1925" y="4533"/>
                    <a:pt x="2394" y="5156"/>
                    <a:pt x="2933" y="5659"/>
                  </a:cubicBezTo>
                  <a:cubicBezTo>
                    <a:pt x="3874" y="6531"/>
                    <a:pt x="5181" y="7274"/>
                    <a:pt x="6508" y="7274"/>
                  </a:cubicBezTo>
                  <a:cubicBezTo>
                    <a:pt x="6509" y="7274"/>
                    <a:pt x="6510" y="7274"/>
                    <a:pt x="6511" y="7274"/>
                  </a:cubicBezTo>
                  <a:cubicBezTo>
                    <a:pt x="6512" y="7274"/>
                    <a:pt x="6514" y="7274"/>
                    <a:pt x="6515" y="7274"/>
                  </a:cubicBezTo>
                  <a:cubicBezTo>
                    <a:pt x="7363" y="7274"/>
                    <a:pt x="8073" y="6945"/>
                    <a:pt x="8545" y="6346"/>
                  </a:cubicBezTo>
                  <a:lnTo>
                    <a:pt x="8305" y="4042"/>
                  </a:lnTo>
                  <a:cubicBezTo>
                    <a:pt x="7832" y="4642"/>
                    <a:pt x="7120" y="4971"/>
                    <a:pt x="6271" y="4971"/>
                  </a:cubicBezTo>
                  <a:cubicBezTo>
                    <a:pt x="6269" y="4971"/>
                    <a:pt x="6268" y="4971"/>
                    <a:pt x="6267" y="4971"/>
                  </a:cubicBezTo>
                  <a:cubicBezTo>
                    <a:pt x="4942" y="4971"/>
                    <a:pt x="3633" y="4227"/>
                    <a:pt x="2693" y="3355"/>
                  </a:cubicBezTo>
                  <a:cubicBezTo>
                    <a:pt x="2153" y="2852"/>
                    <a:pt x="1685" y="2229"/>
                    <a:pt x="1281" y="1620"/>
                  </a:cubicBezTo>
                  <a:cubicBezTo>
                    <a:pt x="940" y="1106"/>
                    <a:pt x="651" y="29"/>
                    <a:pt x="1"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6"/>
            <p:cNvSpPr/>
            <p:nvPr/>
          </p:nvSpPr>
          <p:spPr>
            <a:xfrm>
              <a:off x="2838175" y="2380000"/>
              <a:ext cx="479600" cy="541475"/>
            </a:xfrm>
            <a:custGeom>
              <a:rect b="b" l="l" r="r" t="t"/>
              <a:pathLst>
                <a:path extrusionOk="0" h="21659" w="19184">
                  <a:moveTo>
                    <a:pt x="16105" y="1"/>
                  </a:moveTo>
                  <a:cubicBezTo>
                    <a:pt x="16097" y="1"/>
                    <a:pt x="16089" y="1"/>
                    <a:pt x="16082" y="1"/>
                  </a:cubicBezTo>
                  <a:cubicBezTo>
                    <a:pt x="13223" y="3"/>
                    <a:pt x="11415" y="2841"/>
                    <a:pt x="10147" y="5307"/>
                  </a:cubicBezTo>
                  <a:cubicBezTo>
                    <a:pt x="8893" y="3007"/>
                    <a:pt x="7123" y="670"/>
                    <a:pt x="4350" y="308"/>
                  </a:cubicBezTo>
                  <a:cubicBezTo>
                    <a:pt x="4185" y="287"/>
                    <a:pt x="4021" y="277"/>
                    <a:pt x="3856" y="277"/>
                  </a:cubicBezTo>
                  <a:cubicBezTo>
                    <a:pt x="2819" y="278"/>
                    <a:pt x="1795" y="702"/>
                    <a:pt x="1199" y="1591"/>
                  </a:cubicBezTo>
                  <a:cubicBezTo>
                    <a:pt x="246" y="3003"/>
                    <a:pt x="1071" y="4542"/>
                    <a:pt x="1805" y="5828"/>
                  </a:cubicBezTo>
                  <a:cubicBezTo>
                    <a:pt x="2566" y="7167"/>
                    <a:pt x="4281" y="9113"/>
                    <a:pt x="3898" y="10725"/>
                  </a:cubicBezTo>
                  <a:cubicBezTo>
                    <a:pt x="3475" y="12509"/>
                    <a:pt x="1796" y="13820"/>
                    <a:pt x="1061" y="15481"/>
                  </a:cubicBezTo>
                  <a:cubicBezTo>
                    <a:pt x="1" y="17882"/>
                    <a:pt x="797" y="21644"/>
                    <a:pt x="4070" y="21658"/>
                  </a:cubicBezTo>
                  <a:cubicBezTo>
                    <a:pt x="5361" y="21657"/>
                    <a:pt x="6546" y="20833"/>
                    <a:pt x="7376" y="19920"/>
                  </a:cubicBezTo>
                  <a:cubicBezTo>
                    <a:pt x="7989" y="19243"/>
                    <a:pt x="9288" y="16225"/>
                    <a:pt x="9967" y="16225"/>
                  </a:cubicBezTo>
                  <a:cubicBezTo>
                    <a:pt x="10617" y="16253"/>
                    <a:pt x="10906" y="17330"/>
                    <a:pt x="11249" y="17842"/>
                  </a:cubicBezTo>
                  <a:cubicBezTo>
                    <a:pt x="11651" y="18453"/>
                    <a:pt x="12119" y="19076"/>
                    <a:pt x="12659" y="19578"/>
                  </a:cubicBezTo>
                  <a:cubicBezTo>
                    <a:pt x="13599" y="20450"/>
                    <a:pt x="14905" y="21193"/>
                    <a:pt x="16230" y="21193"/>
                  </a:cubicBezTo>
                  <a:cubicBezTo>
                    <a:pt x="16232" y="21193"/>
                    <a:pt x="16234" y="21193"/>
                    <a:pt x="16237" y="21193"/>
                  </a:cubicBezTo>
                  <a:cubicBezTo>
                    <a:pt x="16239" y="21193"/>
                    <a:pt x="16241" y="21193"/>
                    <a:pt x="16243" y="21193"/>
                  </a:cubicBezTo>
                  <a:cubicBezTo>
                    <a:pt x="17412" y="21193"/>
                    <a:pt x="18319" y="20566"/>
                    <a:pt x="18702" y="19470"/>
                  </a:cubicBezTo>
                  <a:cubicBezTo>
                    <a:pt x="19184" y="18092"/>
                    <a:pt x="18426" y="16676"/>
                    <a:pt x="17691" y="15536"/>
                  </a:cubicBezTo>
                  <a:cubicBezTo>
                    <a:pt x="16825" y="14192"/>
                    <a:pt x="15659" y="13229"/>
                    <a:pt x="14604" y="12061"/>
                  </a:cubicBezTo>
                  <a:cubicBezTo>
                    <a:pt x="13223" y="10528"/>
                    <a:pt x="15437" y="8459"/>
                    <a:pt x="16406" y="7163"/>
                  </a:cubicBezTo>
                  <a:cubicBezTo>
                    <a:pt x="17386" y="5849"/>
                    <a:pt x="19095" y="4075"/>
                    <a:pt x="18989" y="2305"/>
                  </a:cubicBezTo>
                  <a:cubicBezTo>
                    <a:pt x="18916" y="1029"/>
                    <a:pt x="17906" y="205"/>
                    <a:pt x="16687" y="40"/>
                  </a:cubicBezTo>
                  <a:cubicBezTo>
                    <a:pt x="16494" y="15"/>
                    <a:pt x="16299" y="1"/>
                    <a:pt x="16105"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6"/>
            <p:cNvSpPr/>
            <p:nvPr/>
          </p:nvSpPr>
          <p:spPr>
            <a:xfrm>
              <a:off x="2877000" y="2414975"/>
              <a:ext cx="446725" cy="479575"/>
            </a:xfrm>
            <a:custGeom>
              <a:rect b="b" l="l" r="r" t="t"/>
              <a:pathLst>
                <a:path extrusionOk="0" h="19183" w="17869">
                  <a:moveTo>
                    <a:pt x="14124" y="975"/>
                  </a:moveTo>
                  <a:cubicBezTo>
                    <a:pt x="14789" y="975"/>
                    <a:pt x="15192" y="1435"/>
                    <a:pt x="14706" y="2829"/>
                  </a:cubicBezTo>
                  <a:cubicBezTo>
                    <a:pt x="14365" y="3811"/>
                    <a:pt x="13200" y="4737"/>
                    <a:pt x="12561" y="5577"/>
                  </a:cubicBezTo>
                  <a:cubicBezTo>
                    <a:pt x="11586" y="6861"/>
                    <a:pt x="10782" y="8412"/>
                    <a:pt x="11084" y="10073"/>
                  </a:cubicBezTo>
                  <a:cubicBezTo>
                    <a:pt x="11334" y="11447"/>
                    <a:pt x="12262" y="12528"/>
                    <a:pt x="13122" y="13574"/>
                  </a:cubicBezTo>
                  <a:cubicBezTo>
                    <a:pt x="13640" y="14205"/>
                    <a:pt x="14198" y="14838"/>
                    <a:pt x="14542" y="15585"/>
                  </a:cubicBezTo>
                  <a:cubicBezTo>
                    <a:pt x="14733" y="16000"/>
                    <a:pt x="15051" y="16908"/>
                    <a:pt x="14834" y="17372"/>
                  </a:cubicBezTo>
                  <a:cubicBezTo>
                    <a:pt x="14597" y="17876"/>
                    <a:pt x="14268" y="18058"/>
                    <a:pt x="13914" y="18058"/>
                  </a:cubicBezTo>
                  <a:cubicBezTo>
                    <a:pt x="13210" y="18058"/>
                    <a:pt x="12411" y="17336"/>
                    <a:pt x="12063" y="16998"/>
                  </a:cubicBezTo>
                  <a:cubicBezTo>
                    <a:pt x="11083" y="16050"/>
                    <a:pt x="9158" y="12693"/>
                    <a:pt x="7503" y="12693"/>
                  </a:cubicBezTo>
                  <a:cubicBezTo>
                    <a:pt x="7094" y="12693"/>
                    <a:pt x="6701" y="12898"/>
                    <a:pt x="6343" y="13396"/>
                  </a:cubicBezTo>
                  <a:cubicBezTo>
                    <a:pt x="6294" y="13426"/>
                    <a:pt x="4682" y="16393"/>
                    <a:pt x="3652" y="17520"/>
                  </a:cubicBezTo>
                  <a:cubicBezTo>
                    <a:pt x="3250" y="17960"/>
                    <a:pt x="2805" y="18195"/>
                    <a:pt x="2408" y="18195"/>
                  </a:cubicBezTo>
                  <a:cubicBezTo>
                    <a:pt x="1926" y="18195"/>
                    <a:pt x="1517" y="17848"/>
                    <a:pt x="1343" y="17104"/>
                  </a:cubicBezTo>
                  <a:cubicBezTo>
                    <a:pt x="1172" y="16368"/>
                    <a:pt x="1364" y="15529"/>
                    <a:pt x="1612" y="14836"/>
                  </a:cubicBezTo>
                  <a:cubicBezTo>
                    <a:pt x="2370" y="12730"/>
                    <a:pt x="4090" y="11154"/>
                    <a:pt x="4095" y="8787"/>
                  </a:cubicBezTo>
                  <a:cubicBezTo>
                    <a:pt x="4096" y="7939"/>
                    <a:pt x="3910" y="7102"/>
                    <a:pt x="3550" y="6335"/>
                  </a:cubicBezTo>
                  <a:cubicBezTo>
                    <a:pt x="2960" y="5086"/>
                    <a:pt x="1504" y="4032"/>
                    <a:pt x="1443" y="2576"/>
                  </a:cubicBezTo>
                  <a:cubicBezTo>
                    <a:pt x="1400" y="1544"/>
                    <a:pt x="1853" y="1193"/>
                    <a:pt x="2472" y="1193"/>
                  </a:cubicBezTo>
                  <a:cubicBezTo>
                    <a:pt x="3450" y="1193"/>
                    <a:pt x="4840" y="2073"/>
                    <a:pt x="5322" y="2527"/>
                  </a:cubicBezTo>
                  <a:cubicBezTo>
                    <a:pt x="5953" y="3120"/>
                    <a:pt x="6454" y="3829"/>
                    <a:pt x="7015" y="4486"/>
                  </a:cubicBezTo>
                  <a:cubicBezTo>
                    <a:pt x="7347" y="5239"/>
                    <a:pt x="7765" y="6055"/>
                    <a:pt x="8559" y="6055"/>
                  </a:cubicBezTo>
                  <a:cubicBezTo>
                    <a:pt x="8725" y="6055"/>
                    <a:pt x="8908" y="6019"/>
                    <a:pt x="9111" y="5939"/>
                  </a:cubicBezTo>
                  <a:cubicBezTo>
                    <a:pt x="10592" y="5354"/>
                    <a:pt x="10715" y="3162"/>
                    <a:pt x="11711" y="2117"/>
                  </a:cubicBezTo>
                  <a:cubicBezTo>
                    <a:pt x="12186" y="1619"/>
                    <a:pt x="13338" y="975"/>
                    <a:pt x="14124" y="975"/>
                  </a:cubicBezTo>
                  <a:close/>
                  <a:moveTo>
                    <a:pt x="14042" y="0"/>
                  </a:moveTo>
                  <a:cubicBezTo>
                    <a:pt x="12928" y="0"/>
                    <a:pt x="11769" y="712"/>
                    <a:pt x="11050" y="1458"/>
                  </a:cubicBezTo>
                  <a:cubicBezTo>
                    <a:pt x="10543" y="1983"/>
                    <a:pt x="10220" y="2610"/>
                    <a:pt x="9930" y="3271"/>
                  </a:cubicBezTo>
                  <a:cubicBezTo>
                    <a:pt x="9593" y="4037"/>
                    <a:pt x="9456" y="4802"/>
                    <a:pt x="8709" y="4802"/>
                  </a:cubicBezTo>
                  <a:cubicBezTo>
                    <a:pt x="8503" y="4802"/>
                    <a:pt x="8252" y="4745"/>
                    <a:pt x="7937" y="4613"/>
                  </a:cubicBezTo>
                  <a:cubicBezTo>
                    <a:pt x="7185" y="2746"/>
                    <a:pt x="5044" y="115"/>
                    <a:pt x="2806" y="115"/>
                  </a:cubicBezTo>
                  <a:cubicBezTo>
                    <a:pt x="2446" y="115"/>
                    <a:pt x="2082" y="184"/>
                    <a:pt x="1722" y="335"/>
                  </a:cubicBezTo>
                  <a:cubicBezTo>
                    <a:pt x="633" y="790"/>
                    <a:pt x="283" y="2008"/>
                    <a:pt x="499" y="3095"/>
                  </a:cubicBezTo>
                  <a:cubicBezTo>
                    <a:pt x="913" y="5183"/>
                    <a:pt x="2977" y="6290"/>
                    <a:pt x="3098" y="8561"/>
                  </a:cubicBezTo>
                  <a:cubicBezTo>
                    <a:pt x="3213" y="10726"/>
                    <a:pt x="1659" y="12279"/>
                    <a:pt x="879" y="14159"/>
                  </a:cubicBezTo>
                  <a:cubicBezTo>
                    <a:pt x="379" y="15361"/>
                    <a:pt x="1" y="17351"/>
                    <a:pt x="948" y="18459"/>
                  </a:cubicBezTo>
                  <a:cubicBezTo>
                    <a:pt x="1386" y="18969"/>
                    <a:pt x="1837" y="19182"/>
                    <a:pt x="2288" y="19182"/>
                  </a:cubicBezTo>
                  <a:cubicBezTo>
                    <a:pt x="4040" y="19182"/>
                    <a:pt x="5778" y="15967"/>
                    <a:pt x="6610" y="14462"/>
                  </a:cubicBezTo>
                  <a:cubicBezTo>
                    <a:pt x="6924" y="13921"/>
                    <a:pt x="7263" y="13714"/>
                    <a:pt x="7600" y="13714"/>
                  </a:cubicBezTo>
                  <a:cubicBezTo>
                    <a:pt x="8549" y="13714"/>
                    <a:pt x="9487" y="15354"/>
                    <a:pt x="9837" y="15815"/>
                  </a:cubicBezTo>
                  <a:cubicBezTo>
                    <a:pt x="10366" y="16513"/>
                    <a:pt x="10879" y="17233"/>
                    <a:pt x="11516" y="17837"/>
                  </a:cubicBezTo>
                  <a:cubicBezTo>
                    <a:pt x="12162" y="18448"/>
                    <a:pt x="13158" y="19122"/>
                    <a:pt x="14092" y="19122"/>
                  </a:cubicBezTo>
                  <a:cubicBezTo>
                    <a:pt x="14539" y="19122"/>
                    <a:pt x="14972" y="18968"/>
                    <a:pt x="15345" y="18579"/>
                  </a:cubicBezTo>
                  <a:cubicBezTo>
                    <a:pt x="17869" y="15947"/>
                    <a:pt x="12811" y="12528"/>
                    <a:pt x="12117" y="10348"/>
                  </a:cubicBezTo>
                  <a:cubicBezTo>
                    <a:pt x="11226" y="7551"/>
                    <a:pt x="14076" y="5586"/>
                    <a:pt x="15390" y="3509"/>
                  </a:cubicBezTo>
                  <a:cubicBezTo>
                    <a:pt x="16068" y="2434"/>
                    <a:pt x="16395" y="821"/>
                    <a:pt x="14980" y="193"/>
                  </a:cubicBezTo>
                  <a:cubicBezTo>
                    <a:pt x="14679" y="59"/>
                    <a:pt x="14362" y="0"/>
                    <a:pt x="1404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6"/>
            <p:cNvSpPr/>
            <p:nvPr/>
          </p:nvSpPr>
          <p:spPr>
            <a:xfrm>
              <a:off x="3015975" y="2631425"/>
              <a:ext cx="45275" cy="35125"/>
            </a:xfrm>
            <a:custGeom>
              <a:rect b="b" l="l" r="r" t="t"/>
              <a:pathLst>
                <a:path extrusionOk="0" h="1405" w="1811">
                  <a:moveTo>
                    <a:pt x="904" y="0"/>
                  </a:moveTo>
                  <a:cubicBezTo>
                    <a:pt x="1" y="0"/>
                    <a:pt x="0" y="1404"/>
                    <a:pt x="904" y="1404"/>
                  </a:cubicBezTo>
                  <a:cubicBezTo>
                    <a:pt x="1810" y="1404"/>
                    <a:pt x="1810" y="0"/>
                    <a:pt x="90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6"/>
            <p:cNvSpPr/>
            <p:nvPr/>
          </p:nvSpPr>
          <p:spPr>
            <a:xfrm>
              <a:off x="3084150" y="2633400"/>
              <a:ext cx="43400" cy="33675"/>
            </a:xfrm>
            <a:custGeom>
              <a:rect b="b" l="l" r="r" t="t"/>
              <a:pathLst>
                <a:path extrusionOk="0" h="1347" w="1736">
                  <a:moveTo>
                    <a:pt x="868" y="0"/>
                  </a:moveTo>
                  <a:cubicBezTo>
                    <a:pt x="2" y="0"/>
                    <a:pt x="1" y="1347"/>
                    <a:pt x="868" y="1347"/>
                  </a:cubicBezTo>
                  <a:cubicBezTo>
                    <a:pt x="1735" y="1347"/>
                    <a:pt x="1735" y="0"/>
                    <a:pt x="86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6"/>
            <p:cNvSpPr/>
            <p:nvPr/>
          </p:nvSpPr>
          <p:spPr>
            <a:xfrm>
              <a:off x="3053925" y="2592450"/>
              <a:ext cx="36600" cy="28400"/>
            </a:xfrm>
            <a:custGeom>
              <a:rect b="b" l="l" r="r" t="t"/>
              <a:pathLst>
                <a:path extrusionOk="0" h="1136" w="1464">
                  <a:moveTo>
                    <a:pt x="732" y="0"/>
                  </a:moveTo>
                  <a:cubicBezTo>
                    <a:pt x="1" y="0"/>
                    <a:pt x="0" y="1135"/>
                    <a:pt x="732" y="1135"/>
                  </a:cubicBezTo>
                  <a:cubicBezTo>
                    <a:pt x="1463" y="1135"/>
                    <a:pt x="1463" y="0"/>
                    <a:pt x="73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6"/>
            <p:cNvSpPr/>
            <p:nvPr/>
          </p:nvSpPr>
          <p:spPr>
            <a:xfrm>
              <a:off x="3053550" y="2673575"/>
              <a:ext cx="38550" cy="32100"/>
            </a:xfrm>
            <a:custGeom>
              <a:rect b="b" l="l" r="r" t="t"/>
              <a:pathLst>
                <a:path extrusionOk="0" h="1284" w="1542">
                  <a:moveTo>
                    <a:pt x="845" y="0"/>
                  </a:moveTo>
                  <a:cubicBezTo>
                    <a:pt x="792" y="0"/>
                    <a:pt x="738" y="8"/>
                    <a:pt x="684" y="23"/>
                  </a:cubicBezTo>
                  <a:lnTo>
                    <a:pt x="534" y="68"/>
                  </a:lnTo>
                  <a:cubicBezTo>
                    <a:pt x="225" y="158"/>
                    <a:pt x="1" y="505"/>
                    <a:pt x="104" y="823"/>
                  </a:cubicBezTo>
                  <a:cubicBezTo>
                    <a:pt x="183" y="1066"/>
                    <a:pt x="428" y="1284"/>
                    <a:pt x="693" y="1284"/>
                  </a:cubicBezTo>
                  <a:cubicBezTo>
                    <a:pt x="748" y="1284"/>
                    <a:pt x="805" y="1274"/>
                    <a:pt x="861" y="1253"/>
                  </a:cubicBezTo>
                  <a:lnTo>
                    <a:pt x="1008" y="1198"/>
                  </a:lnTo>
                  <a:cubicBezTo>
                    <a:pt x="1305" y="1086"/>
                    <a:pt x="1542" y="781"/>
                    <a:pt x="1434" y="448"/>
                  </a:cubicBezTo>
                  <a:cubicBezTo>
                    <a:pt x="1349" y="190"/>
                    <a:pt x="1112" y="0"/>
                    <a:pt x="84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6"/>
            <p:cNvSpPr/>
            <p:nvPr/>
          </p:nvSpPr>
          <p:spPr>
            <a:xfrm>
              <a:off x="2926325" y="2805325"/>
              <a:ext cx="37000" cy="35775"/>
            </a:xfrm>
            <a:custGeom>
              <a:rect b="b" l="l" r="r" t="t"/>
              <a:pathLst>
                <a:path extrusionOk="0" h="1431" w="1480">
                  <a:moveTo>
                    <a:pt x="795" y="0"/>
                  </a:moveTo>
                  <a:cubicBezTo>
                    <a:pt x="691" y="0"/>
                    <a:pt x="587" y="27"/>
                    <a:pt x="493" y="84"/>
                  </a:cubicBezTo>
                  <a:cubicBezTo>
                    <a:pt x="388" y="148"/>
                    <a:pt x="271" y="210"/>
                    <a:pt x="195" y="309"/>
                  </a:cubicBezTo>
                  <a:cubicBezTo>
                    <a:pt x="83" y="455"/>
                    <a:pt x="1" y="584"/>
                    <a:pt x="1" y="777"/>
                  </a:cubicBezTo>
                  <a:cubicBezTo>
                    <a:pt x="1" y="939"/>
                    <a:pt x="73" y="1132"/>
                    <a:pt x="195" y="1244"/>
                  </a:cubicBezTo>
                  <a:cubicBezTo>
                    <a:pt x="333" y="1371"/>
                    <a:pt x="492" y="1431"/>
                    <a:pt x="651" y="1431"/>
                  </a:cubicBezTo>
                  <a:cubicBezTo>
                    <a:pt x="818" y="1431"/>
                    <a:pt x="985" y="1365"/>
                    <a:pt x="1130" y="1244"/>
                  </a:cubicBezTo>
                  <a:cubicBezTo>
                    <a:pt x="1230" y="1161"/>
                    <a:pt x="1288" y="1052"/>
                    <a:pt x="1350" y="940"/>
                  </a:cubicBezTo>
                  <a:cubicBezTo>
                    <a:pt x="1479" y="706"/>
                    <a:pt x="1458" y="372"/>
                    <a:pt x="1251" y="182"/>
                  </a:cubicBezTo>
                  <a:cubicBezTo>
                    <a:pt x="1126" y="67"/>
                    <a:pt x="961" y="0"/>
                    <a:pt x="79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6"/>
            <p:cNvSpPr/>
            <p:nvPr/>
          </p:nvSpPr>
          <p:spPr>
            <a:xfrm>
              <a:off x="2964450" y="2759450"/>
              <a:ext cx="36225" cy="28125"/>
            </a:xfrm>
            <a:custGeom>
              <a:rect b="b" l="l" r="r" t="t"/>
              <a:pathLst>
                <a:path extrusionOk="0" h="1125" w="1449">
                  <a:moveTo>
                    <a:pt x="724" y="1"/>
                  </a:moveTo>
                  <a:cubicBezTo>
                    <a:pt x="1" y="1"/>
                    <a:pt x="0" y="1125"/>
                    <a:pt x="724" y="1125"/>
                  </a:cubicBezTo>
                  <a:cubicBezTo>
                    <a:pt x="1449" y="1125"/>
                    <a:pt x="1449" y="1"/>
                    <a:pt x="72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6"/>
            <p:cNvSpPr/>
            <p:nvPr/>
          </p:nvSpPr>
          <p:spPr>
            <a:xfrm>
              <a:off x="3195050" y="2811250"/>
              <a:ext cx="40775" cy="31650"/>
            </a:xfrm>
            <a:custGeom>
              <a:rect b="b" l="l" r="r" t="t"/>
              <a:pathLst>
                <a:path extrusionOk="0" h="1266" w="1631">
                  <a:moveTo>
                    <a:pt x="815" y="0"/>
                  </a:moveTo>
                  <a:cubicBezTo>
                    <a:pt x="1" y="0"/>
                    <a:pt x="0" y="1265"/>
                    <a:pt x="815" y="1265"/>
                  </a:cubicBezTo>
                  <a:cubicBezTo>
                    <a:pt x="1629" y="1265"/>
                    <a:pt x="1630" y="0"/>
                    <a:pt x="81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6"/>
            <p:cNvSpPr/>
            <p:nvPr/>
          </p:nvSpPr>
          <p:spPr>
            <a:xfrm>
              <a:off x="3159300" y="2775425"/>
              <a:ext cx="40000" cy="31050"/>
            </a:xfrm>
            <a:custGeom>
              <a:rect b="b" l="l" r="r" t="t"/>
              <a:pathLst>
                <a:path extrusionOk="0" h="1242" w="1600">
                  <a:moveTo>
                    <a:pt x="801" y="0"/>
                  </a:moveTo>
                  <a:cubicBezTo>
                    <a:pt x="2" y="0"/>
                    <a:pt x="1" y="1241"/>
                    <a:pt x="801" y="1241"/>
                  </a:cubicBezTo>
                  <a:cubicBezTo>
                    <a:pt x="1600" y="1241"/>
                    <a:pt x="1600" y="0"/>
                    <a:pt x="80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6"/>
            <p:cNvSpPr/>
            <p:nvPr/>
          </p:nvSpPr>
          <p:spPr>
            <a:xfrm>
              <a:off x="3190175" y="2462925"/>
              <a:ext cx="43025" cy="33400"/>
            </a:xfrm>
            <a:custGeom>
              <a:rect b="b" l="l" r="r" t="t"/>
              <a:pathLst>
                <a:path extrusionOk="0" h="1336" w="1721">
                  <a:moveTo>
                    <a:pt x="861" y="1"/>
                  </a:moveTo>
                  <a:cubicBezTo>
                    <a:pt x="2" y="1"/>
                    <a:pt x="1" y="1335"/>
                    <a:pt x="861" y="1335"/>
                  </a:cubicBezTo>
                  <a:cubicBezTo>
                    <a:pt x="1721" y="1335"/>
                    <a:pt x="1721" y="1"/>
                    <a:pt x="86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6"/>
            <p:cNvSpPr/>
            <p:nvPr/>
          </p:nvSpPr>
          <p:spPr>
            <a:xfrm>
              <a:off x="3167950" y="2502275"/>
              <a:ext cx="32675" cy="31900"/>
            </a:xfrm>
            <a:custGeom>
              <a:rect b="b" l="l" r="r" t="t"/>
              <a:pathLst>
                <a:path extrusionOk="0" h="1276" w="1307">
                  <a:moveTo>
                    <a:pt x="654" y="0"/>
                  </a:moveTo>
                  <a:cubicBezTo>
                    <a:pt x="320" y="0"/>
                    <a:pt x="1" y="295"/>
                    <a:pt x="16" y="638"/>
                  </a:cubicBezTo>
                  <a:cubicBezTo>
                    <a:pt x="31" y="983"/>
                    <a:pt x="296" y="1276"/>
                    <a:pt x="654" y="1276"/>
                  </a:cubicBezTo>
                  <a:cubicBezTo>
                    <a:pt x="987" y="1276"/>
                    <a:pt x="1306" y="983"/>
                    <a:pt x="1292" y="638"/>
                  </a:cubicBezTo>
                  <a:cubicBezTo>
                    <a:pt x="1276" y="295"/>
                    <a:pt x="1011" y="0"/>
                    <a:pt x="65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6"/>
            <p:cNvSpPr/>
            <p:nvPr/>
          </p:nvSpPr>
          <p:spPr>
            <a:xfrm>
              <a:off x="2936025" y="2470050"/>
              <a:ext cx="40750" cy="31625"/>
            </a:xfrm>
            <a:custGeom>
              <a:rect b="b" l="l" r="r" t="t"/>
              <a:pathLst>
                <a:path extrusionOk="0" h="1265" w="1630">
                  <a:moveTo>
                    <a:pt x="815" y="1"/>
                  </a:moveTo>
                  <a:cubicBezTo>
                    <a:pt x="2" y="1"/>
                    <a:pt x="1" y="1264"/>
                    <a:pt x="815" y="1264"/>
                  </a:cubicBezTo>
                  <a:cubicBezTo>
                    <a:pt x="1629" y="1264"/>
                    <a:pt x="1629" y="1"/>
                    <a:pt x="81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6"/>
            <p:cNvSpPr/>
            <p:nvPr/>
          </p:nvSpPr>
          <p:spPr>
            <a:xfrm>
              <a:off x="2967250" y="2515275"/>
              <a:ext cx="43025" cy="33350"/>
            </a:xfrm>
            <a:custGeom>
              <a:rect b="b" l="l" r="r" t="t"/>
              <a:pathLst>
                <a:path extrusionOk="0" h="1334" w="1721">
                  <a:moveTo>
                    <a:pt x="861" y="0"/>
                  </a:moveTo>
                  <a:cubicBezTo>
                    <a:pt x="3" y="0"/>
                    <a:pt x="1" y="1334"/>
                    <a:pt x="861" y="1334"/>
                  </a:cubicBezTo>
                  <a:cubicBezTo>
                    <a:pt x="1721" y="1334"/>
                    <a:pt x="1721" y="0"/>
                    <a:pt x="86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6"/>
            <p:cNvSpPr/>
            <p:nvPr/>
          </p:nvSpPr>
          <p:spPr>
            <a:xfrm>
              <a:off x="2877000" y="2406250"/>
              <a:ext cx="446725" cy="479575"/>
            </a:xfrm>
            <a:custGeom>
              <a:rect b="b" l="l" r="r" t="t"/>
              <a:pathLst>
                <a:path extrusionOk="0" h="19183" w="17869">
                  <a:moveTo>
                    <a:pt x="14124" y="977"/>
                  </a:moveTo>
                  <a:cubicBezTo>
                    <a:pt x="14788" y="977"/>
                    <a:pt x="15191" y="1437"/>
                    <a:pt x="14706" y="2831"/>
                  </a:cubicBezTo>
                  <a:cubicBezTo>
                    <a:pt x="14365" y="3813"/>
                    <a:pt x="13199" y="4737"/>
                    <a:pt x="12561" y="5578"/>
                  </a:cubicBezTo>
                  <a:cubicBezTo>
                    <a:pt x="11585" y="6862"/>
                    <a:pt x="10782" y="8414"/>
                    <a:pt x="11084" y="10075"/>
                  </a:cubicBezTo>
                  <a:cubicBezTo>
                    <a:pt x="11334" y="11448"/>
                    <a:pt x="12262" y="12529"/>
                    <a:pt x="13122" y="13575"/>
                  </a:cubicBezTo>
                  <a:cubicBezTo>
                    <a:pt x="13640" y="14205"/>
                    <a:pt x="14198" y="14838"/>
                    <a:pt x="14542" y="15585"/>
                  </a:cubicBezTo>
                  <a:cubicBezTo>
                    <a:pt x="14733" y="16001"/>
                    <a:pt x="15051" y="16909"/>
                    <a:pt x="14834" y="17373"/>
                  </a:cubicBezTo>
                  <a:cubicBezTo>
                    <a:pt x="14597" y="17877"/>
                    <a:pt x="14268" y="18059"/>
                    <a:pt x="13914" y="18059"/>
                  </a:cubicBezTo>
                  <a:cubicBezTo>
                    <a:pt x="13210" y="18059"/>
                    <a:pt x="12411" y="17337"/>
                    <a:pt x="12063" y="16999"/>
                  </a:cubicBezTo>
                  <a:cubicBezTo>
                    <a:pt x="11083" y="16051"/>
                    <a:pt x="9158" y="12693"/>
                    <a:pt x="7503" y="12693"/>
                  </a:cubicBezTo>
                  <a:cubicBezTo>
                    <a:pt x="7094" y="12693"/>
                    <a:pt x="6701" y="12899"/>
                    <a:pt x="6343" y="13397"/>
                  </a:cubicBezTo>
                  <a:cubicBezTo>
                    <a:pt x="6293" y="13427"/>
                    <a:pt x="4682" y="16394"/>
                    <a:pt x="3652" y="17522"/>
                  </a:cubicBezTo>
                  <a:cubicBezTo>
                    <a:pt x="3249" y="17962"/>
                    <a:pt x="2804" y="18196"/>
                    <a:pt x="2408" y="18196"/>
                  </a:cubicBezTo>
                  <a:cubicBezTo>
                    <a:pt x="1926" y="18196"/>
                    <a:pt x="1517" y="17849"/>
                    <a:pt x="1343" y="17105"/>
                  </a:cubicBezTo>
                  <a:cubicBezTo>
                    <a:pt x="1172" y="16369"/>
                    <a:pt x="1364" y="15530"/>
                    <a:pt x="1612" y="14837"/>
                  </a:cubicBezTo>
                  <a:cubicBezTo>
                    <a:pt x="2370" y="12730"/>
                    <a:pt x="4090" y="11156"/>
                    <a:pt x="4094" y="8789"/>
                  </a:cubicBezTo>
                  <a:cubicBezTo>
                    <a:pt x="4095" y="7941"/>
                    <a:pt x="3909" y="7103"/>
                    <a:pt x="3548" y="6336"/>
                  </a:cubicBezTo>
                  <a:cubicBezTo>
                    <a:pt x="2960" y="5088"/>
                    <a:pt x="1504" y="4034"/>
                    <a:pt x="1443" y="2577"/>
                  </a:cubicBezTo>
                  <a:cubicBezTo>
                    <a:pt x="1400" y="1546"/>
                    <a:pt x="1853" y="1195"/>
                    <a:pt x="2471" y="1195"/>
                  </a:cubicBezTo>
                  <a:cubicBezTo>
                    <a:pt x="3450" y="1195"/>
                    <a:pt x="4840" y="2075"/>
                    <a:pt x="5322" y="2529"/>
                  </a:cubicBezTo>
                  <a:cubicBezTo>
                    <a:pt x="5953" y="3121"/>
                    <a:pt x="6454" y="3831"/>
                    <a:pt x="7014" y="4486"/>
                  </a:cubicBezTo>
                  <a:cubicBezTo>
                    <a:pt x="7347" y="5241"/>
                    <a:pt x="7764" y="6056"/>
                    <a:pt x="8558" y="6056"/>
                  </a:cubicBezTo>
                  <a:cubicBezTo>
                    <a:pt x="8725" y="6056"/>
                    <a:pt x="8908" y="6020"/>
                    <a:pt x="9111" y="5940"/>
                  </a:cubicBezTo>
                  <a:cubicBezTo>
                    <a:pt x="10592" y="5356"/>
                    <a:pt x="10715" y="3164"/>
                    <a:pt x="11711" y="2119"/>
                  </a:cubicBezTo>
                  <a:cubicBezTo>
                    <a:pt x="12186" y="1621"/>
                    <a:pt x="13338" y="977"/>
                    <a:pt x="14124" y="977"/>
                  </a:cubicBezTo>
                  <a:close/>
                  <a:moveTo>
                    <a:pt x="14042" y="1"/>
                  </a:moveTo>
                  <a:cubicBezTo>
                    <a:pt x="12928" y="1"/>
                    <a:pt x="11769" y="712"/>
                    <a:pt x="11050" y="1458"/>
                  </a:cubicBezTo>
                  <a:cubicBezTo>
                    <a:pt x="10543" y="1985"/>
                    <a:pt x="10220" y="2610"/>
                    <a:pt x="9930" y="3273"/>
                  </a:cubicBezTo>
                  <a:cubicBezTo>
                    <a:pt x="9593" y="4038"/>
                    <a:pt x="9456" y="4804"/>
                    <a:pt x="8709" y="4804"/>
                  </a:cubicBezTo>
                  <a:cubicBezTo>
                    <a:pt x="8504" y="4804"/>
                    <a:pt x="8252" y="4746"/>
                    <a:pt x="7937" y="4614"/>
                  </a:cubicBezTo>
                  <a:cubicBezTo>
                    <a:pt x="7185" y="2747"/>
                    <a:pt x="5044" y="116"/>
                    <a:pt x="2806" y="116"/>
                  </a:cubicBezTo>
                  <a:cubicBezTo>
                    <a:pt x="2446" y="116"/>
                    <a:pt x="2082" y="184"/>
                    <a:pt x="1722" y="335"/>
                  </a:cubicBezTo>
                  <a:cubicBezTo>
                    <a:pt x="633" y="791"/>
                    <a:pt x="283" y="2009"/>
                    <a:pt x="499" y="3096"/>
                  </a:cubicBezTo>
                  <a:cubicBezTo>
                    <a:pt x="913" y="5182"/>
                    <a:pt x="2977" y="6290"/>
                    <a:pt x="3098" y="8562"/>
                  </a:cubicBezTo>
                  <a:cubicBezTo>
                    <a:pt x="3213" y="10727"/>
                    <a:pt x="1660" y="12280"/>
                    <a:pt x="880" y="14159"/>
                  </a:cubicBezTo>
                  <a:cubicBezTo>
                    <a:pt x="379" y="15362"/>
                    <a:pt x="1" y="17352"/>
                    <a:pt x="949" y="18458"/>
                  </a:cubicBezTo>
                  <a:cubicBezTo>
                    <a:pt x="1387" y="18969"/>
                    <a:pt x="1838" y="19182"/>
                    <a:pt x="2289" y="19182"/>
                  </a:cubicBezTo>
                  <a:cubicBezTo>
                    <a:pt x="4040" y="19182"/>
                    <a:pt x="5778" y="15966"/>
                    <a:pt x="6611" y="14461"/>
                  </a:cubicBezTo>
                  <a:cubicBezTo>
                    <a:pt x="6925" y="13921"/>
                    <a:pt x="7264" y="13714"/>
                    <a:pt x="7601" y="13714"/>
                  </a:cubicBezTo>
                  <a:cubicBezTo>
                    <a:pt x="8549" y="13714"/>
                    <a:pt x="9487" y="15353"/>
                    <a:pt x="9837" y="15816"/>
                  </a:cubicBezTo>
                  <a:cubicBezTo>
                    <a:pt x="10367" y="16513"/>
                    <a:pt x="10880" y="17232"/>
                    <a:pt x="11516" y="17836"/>
                  </a:cubicBezTo>
                  <a:cubicBezTo>
                    <a:pt x="12162" y="18448"/>
                    <a:pt x="13159" y="19123"/>
                    <a:pt x="14093" y="19123"/>
                  </a:cubicBezTo>
                  <a:cubicBezTo>
                    <a:pt x="14540" y="19123"/>
                    <a:pt x="14972" y="18969"/>
                    <a:pt x="15345" y="18580"/>
                  </a:cubicBezTo>
                  <a:cubicBezTo>
                    <a:pt x="17869" y="15948"/>
                    <a:pt x="12811" y="12529"/>
                    <a:pt x="12117" y="10349"/>
                  </a:cubicBezTo>
                  <a:cubicBezTo>
                    <a:pt x="11226" y="7551"/>
                    <a:pt x="14076" y="5587"/>
                    <a:pt x="15390" y="3510"/>
                  </a:cubicBezTo>
                  <a:cubicBezTo>
                    <a:pt x="16068" y="2435"/>
                    <a:pt x="16395" y="822"/>
                    <a:pt x="14980" y="194"/>
                  </a:cubicBezTo>
                  <a:cubicBezTo>
                    <a:pt x="14679" y="60"/>
                    <a:pt x="14362" y="1"/>
                    <a:pt x="1404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6"/>
            <p:cNvSpPr/>
            <p:nvPr/>
          </p:nvSpPr>
          <p:spPr>
            <a:xfrm>
              <a:off x="3015975" y="2622700"/>
              <a:ext cx="45275" cy="35125"/>
            </a:xfrm>
            <a:custGeom>
              <a:rect b="b" l="l" r="r" t="t"/>
              <a:pathLst>
                <a:path extrusionOk="0" h="1405" w="1811">
                  <a:moveTo>
                    <a:pt x="904" y="1"/>
                  </a:moveTo>
                  <a:cubicBezTo>
                    <a:pt x="1" y="1"/>
                    <a:pt x="0" y="1405"/>
                    <a:pt x="904" y="1405"/>
                  </a:cubicBezTo>
                  <a:cubicBezTo>
                    <a:pt x="1810" y="1405"/>
                    <a:pt x="1810" y="1"/>
                    <a:pt x="90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6"/>
            <p:cNvSpPr/>
            <p:nvPr/>
          </p:nvSpPr>
          <p:spPr>
            <a:xfrm>
              <a:off x="3084150" y="2624700"/>
              <a:ext cx="43400" cy="33650"/>
            </a:xfrm>
            <a:custGeom>
              <a:rect b="b" l="l" r="r" t="t"/>
              <a:pathLst>
                <a:path extrusionOk="0" h="1346" w="1736">
                  <a:moveTo>
                    <a:pt x="868" y="0"/>
                  </a:moveTo>
                  <a:cubicBezTo>
                    <a:pt x="2" y="0"/>
                    <a:pt x="1" y="1345"/>
                    <a:pt x="868" y="1345"/>
                  </a:cubicBezTo>
                  <a:cubicBezTo>
                    <a:pt x="1735" y="1345"/>
                    <a:pt x="1735" y="0"/>
                    <a:pt x="86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6"/>
            <p:cNvSpPr/>
            <p:nvPr/>
          </p:nvSpPr>
          <p:spPr>
            <a:xfrm>
              <a:off x="3053925" y="2583725"/>
              <a:ext cx="36600" cy="28400"/>
            </a:xfrm>
            <a:custGeom>
              <a:rect b="b" l="l" r="r" t="t"/>
              <a:pathLst>
                <a:path extrusionOk="0" h="1136" w="1464">
                  <a:moveTo>
                    <a:pt x="732" y="1"/>
                  </a:moveTo>
                  <a:cubicBezTo>
                    <a:pt x="1" y="1"/>
                    <a:pt x="0" y="1136"/>
                    <a:pt x="732" y="1136"/>
                  </a:cubicBezTo>
                  <a:cubicBezTo>
                    <a:pt x="1463" y="1136"/>
                    <a:pt x="1463" y="1"/>
                    <a:pt x="73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6"/>
            <p:cNvSpPr/>
            <p:nvPr/>
          </p:nvSpPr>
          <p:spPr>
            <a:xfrm>
              <a:off x="3053550" y="2664850"/>
              <a:ext cx="38550" cy="32100"/>
            </a:xfrm>
            <a:custGeom>
              <a:rect b="b" l="l" r="r" t="t"/>
              <a:pathLst>
                <a:path extrusionOk="0" h="1284" w="1542">
                  <a:moveTo>
                    <a:pt x="846" y="1"/>
                  </a:moveTo>
                  <a:cubicBezTo>
                    <a:pt x="793" y="1"/>
                    <a:pt x="738" y="8"/>
                    <a:pt x="684" y="24"/>
                  </a:cubicBezTo>
                  <a:lnTo>
                    <a:pt x="534" y="68"/>
                  </a:lnTo>
                  <a:cubicBezTo>
                    <a:pt x="225" y="159"/>
                    <a:pt x="1" y="504"/>
                    <a:pt x="104" y="824"/>
                  </a:cubicBezTo>
                  <a:cubicBezTo>
                    <a:pt x="182" y="1066"/>
                    <a:pt x="427" y="1283"/>
                    <a:pt x="692" y="1283"/>
                  </a:cubicBezTo>
                  <a:cubicBezTo>
                    <a:pt x="748" y="1283"/>
                    <a:pt x="805" y="1274"/>
                    <a:pt x="861" y="1253"/>
                  </a:cubicBezTo>
                  <a:lnTo>
                    <a:pt x="1008" y="1197"/>
                  </a:lnTo>
                  <a:cubicBezTo>
                    <a:pt x="1305" y="1086"/>
                    <a:pt x="1542" y="782"/>
                    <a:pt x="1434" y="449"/>
                  </a:cubicBezTo>
                  <a:cubicBezTo>
                    <a:pt x="1349" y="191"/>
                    <a:pt x="1112" y="1"/>
                    <a:pt x="84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6"/>
            <p:cNvSpPr/>
            <p:nvPr/>
          </p:nvSpPr>
          <p:spPr>
            <a:xfrm>
              <a:off x="2926325" y="2796625"/>
              <a:ext cx="37000" cy="35775"/>
            </a:xfrm>
            <a:custGeom>
              <a:rect b="b" l="l" r="r" t="t"/>
              <a:pathLst>
                <a:path extrusionOk="0" h="1431" w="1480">
                  <a:moveTo>
                    <a:pt x="796" y="0"/>
                  </a:moveTo>
                  <a:cubicBezTo>
                    <a:pt x="692" y="0"/>
                    <a:pt x="587" y="26"/>
                    <a:pt x="493" y="83"/>
                  </a:cubicBezTo>
                  <a:cubicBezTo>
                    <a:pt x="388" y="147"/>
                    <a:pt x="271" y="209"/>
                    <a:pt x="195" y="308"/>
                  </a:cubicBezTo>
                  <a:cubicBezTo>
                    <a:pt x="83" y="453"/>
                    <a:pt x="1" y="584"/>
                    <a:pt x="1" y="776"/>
                  </a:cubicBezTo>
                  <a:cubicBezTo>
                    <a:pt x="1" y="938"/>
                    <a:pt x="73" y="1132"/>
                    <a:pt x="195" y="1244"/>
                  </a:cubicBezTo>
                  <a:cubicBezTo>
                    <a:pt x="334" y="1370"/>
                    <a:pt x="492" y="1430"/>
                    <a:pt x="652" y="1430"/>
                  </a:cubicBezTo>
                  <a:cubicBezTo>
                    <a:pt x="818" y="1430"/>
                    <a:pt x="985" y="1365"/>
                    <a:pt x="1130" y="1244"/>
                  </a:cubicBezTo>
                  <a:cubicBezTo>
                    <a:pt x="1230" y="1159"/>
                    <a:pt x="1288" y="1050"/>
                    <a:pt x="1350" y="940"/>
                  </a:cubicBezTo>
                  <a:cubicBezTo>
                    <a:pt x="1479" y="704"/>
                    <a:pt x="1458" y="370"/>
                    <a:pt x="1251" y="181"/>
                  </a:cubicBezTo>
                  <a:cubicBezTo>
                    <a:pt x="1127" y="66"/>
                    <a:pt x="961" y="0"/>
                    <a:pt x="79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6"/>
            <p:cNvSpPr/>
            <p:nvPr/>
          </p:nvSpPr>
          <p:spPr>
            <a:xfrm>
              <a:off x="2964450" y="2750750"/>
              <a:ext cx="36225" cy="28100"/>
            </a:xfrm>
            <a:custGeom>
              <a:rect b="b" l="l" r="r" t="t"/>
              <a:pathLst>
                <a:path extrusionOk="0" h="1124" w="1449">
                  <a:moveTo>
                    <a:pt x="724" y="0"/>
                  </a:moveTo>
                  <a:cubicBezTo>
                    <a:pt x="1" y="0"/>
                    <a:pt x="0" y="1123"/>
                    <a:pt x="724" y="1123"/>
                  </a:cubicBezTo>
                  <a:cubicBezTo>
                    <a:pt x="1449" y="1123"/>
                    <a:pt x="1449" y="0"/>
                    <a:pt x="72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6"/>
            <p:cNvSpPr/>
            <p:nvPr/>
          </p:nvSpPr>
          <p:spPr>
            <a:xfrm>
              <a:off x="3195050" y="2802550"/>
              <a:ext cx="40775" cy="31600"/>
            </a:xfrm>
            <a:custGeom>
              <a:rect b="b" l="l" r="r" t="t"/>
              <a:pathLst>
                <a:path extrusionOk="0" h="1264" w="1631">
                  <a:moveTo>
                    <a:pt x="815" y="0"/>
                  </a:moveTo>
                  <a:cubicBezTo>
                    <a:pt x="1" y="0"/>
                    <a:pt x="0" y="1264"/>
                    <a:pt x="815" y="1264"/>
                  </a:cubicBezTo>
                  <a:cubicBezTo>
                    <a:pt x="1629" y="1264"/>
                    <a:pt x="1630" y="0"/>
                    <a:pt x="81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6"/>
            <p:cNvSpPr/>
            <p:nvPr/>
          </p:nvSpPr>
          <p:spPr>
            <a:xfrm>
              <a:off x="3159300" y="2766750"/>
              <a:ext cx="40000" cy="31000"/>
            </a:xfrm>
            <a:custGeom>
              <a:rect b="b" l="l" r="r" t="t"/>
              <a:pathLst>
                <a:path extrusionOk="0" h="1240" w="1600">
                  <a:moveTo>
                    <a:pt x="801" y="0"/>
                  </a:moveTo>
                  <a:cubicBezTo>
                    <a:pt x="2" y="0"/>
                    <a:pt x="1" y="1240"/>
                    <a:pt x="801" y="1240"/>
                  </a:cubicBezTo>
                  <a:cubicBezTo>
                    <a:pt x="1600" y="1240"/>
                    <a:pt x="1600" y="0"/>
                    <a:pt x="80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6"/>
            <p:cNvSpPr/>
            <p:nvPr/>
          </p:nvSpPr>
          <p:spPr>
            <a:xfrm>
              <a:off x="3190175" y="2454225"/>
              <a:ext cx="43025" cy="33400"/>
            </a:xfrm>
            <a:custGeom>
              <a:rect b="b" l="l" r="r" t="t"/>
              <a:pathLst>
                <a:path extrusionOk="0" h="1336" w="1721">
                  <a:moveTo>
                    <a:pt x="861" y="1"/>
                  </a:moveTo>
                  <a:cubicBezTo>
                    <a:pt x="2" y="1"/>
                    <a:pt x="1" y="1335"/>
                    <a:pt x="861" y="1335"/>
                  </a:cubicBezTo>
                  <a:cubicBezTo>
                    <a:pt x="1721" y="1335"/>
                    <a:pt x="1721" y="1"/>
                    <a:pt x="86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6"/>
            <p:cNvSpPr/>
            <p:nvPr/>
          </p:nvSpPr>
          <p:spPr>
            <a:xfrm>
              <a:off x="3167950" y="2493575"/>
              <a:ext cx="32675" cy="31900"/>
            </a:xfrm>
            <a:custGeom>
              <a:rect b="b" l="l" r="r" t="t"/>
              <a:pathLst>
                <a:path extrusionOk="0" h="1276" w="1307">
                  <a:moveTo>
                    <a:pt x="654" y="0"/>
                  </a:moveTo>
                  <a:cubicBezTo>
                    <a:pt x="320" y="0"/>
                    <a:pt x="1" y="293"/>
                    <a:pt x="16" y="638"/>
                  </a:cubicBezTo>
                  <a:cubicBezTo>
                    <a:pt x="31" y="983"/>
                    <a:pt x="296" y="1276"/>
                    <a:pt x="654" y="1276"/>
                  </a:cubicBezTo>
                  <a:cubicBezTo>
                    <a:pt x="987" y="1276"/>
                    <a:pt x="1306" y="983"/>
                    <a:pt x="1292" y="638"/>
                  </a:cubicBezTo>
                  <a:cubicBezTo>
                    <a:pt x="1276" y="293"/>
                    <a:pt x="1011" y="0"/>
                    <a:pt x="65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6"/>
            <p:cNvSpPr/>
            <p:nvPr/>
          </p:nvSpPr>
          <p:spPr>
            <a:xfrm>
              <a:off x="2936025" y="2461350"/>
              <a:ext cx="40750" cy="31600"/>
            </a:xfrm>
            <a:custGeom>
              <a:rect b="b" l="l" r="r" t="t"/>
              <a:pathLst>
                <a:path extrusionOk="0" h="1264" w="1630">
                  <a:moveTo>
                    <a:pt x="815" y="0"/>
                  </a:moveTo>
                  <a:cubicBezTo>
                    <a:pt x="2" y="0"/>
                    <a:pt x="1" y="1264"/>
                    <a:pt x="815" y="1264"/>
                  </a:cubicBezTo>
                  <a:cubicBezTo>
                    <a:pt x="1629" y="1264"/>
                    <a:pt x="1629" y="0"/>
                    <a:pt x="81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6"/>
            <p:cNvSpPr/>
            <p:nvPr/>
          </p:nvSpPr>
          <p:spPr>
            <a:xfrm>
              <a:off x="2967250" y="2506525"/>
              <a:ext cx="43025" cy="33400"/>
            </a:xfrm>
            <a:custGeom>
              <a:rect b="b" l="l" r="r" t="t"/>
              <a:pathLst>
                <a:path extrusionOk="0" h="1336" w="1721">
                  <a:moveTo>
                    <a:pt x="861" y="1"/>
                  </a:moveTo>
                  <a:cubicBezTo>
                    <a:pt x="3" y="1"/>
                    <a:pt x="1" y="1335"/>
                    <a:pt x="861" y="1335"/>
                  </a:cubicBezTo>
                  <a:cubicBezTo>
                    <a:pt x="1721" y="1335"/>
                    <a:pt x="1721" y="1"/>
                    <a:pt x="86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6"/>
            <p:cNvSpPr/>
            <p:nvPr/>
          </p:nvSpPr>
          <p:spPr>
            <a:xfrm>
              <a:off x="3006325" y="2705975"/>
              <a:ext cx="22225" cy="17225"/>
            </a:xfrm>
            <a:custGeom>
              <a:rect b="b" l="l" r="r" t="t"/>
              <a:pathLst>
                <a:path extrusionOk="0" h="689" w="889">
                  <a:moveTo>
                    <a:pt x="444" y="0"/>
                  </a:moveTo>
                  <a:cubicBezTo>
                    <a:pt x="2" y="0"/>
                    <a:pt x="1" y="689"/>
                    <a:pt x="444" y="689"/>
                  </a:cubicBezTo>
                  <a:cubicBezTo>
                    <a:pt x="888" y="689"/>
                    <a:pt x="888" y="0"/>
                    <a:pt x="444"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6"/>
            <p:cNvSpPr/>
            <p:nvPr/>
          </p:nvSpPr>
          <p:spPr>
            <a:xfrm>
              <a:off x="3128475" y="2704525"/>
              <a:ext cx="19475" cy="15125"/>
            </a:xfrm>
            <a:custGeom>
              <a:rect b="b" l="l" r="r" t="t"/>
              <a:pathLst>
                <a:path extrusionOk="0" h="605" w="779">
                  <a:moveTo>
                    <a:pt x="390" y="1"/>
                  </a:moveTo>
                  <a:cubicBezTo>
                    <a:pt x="2" y="1"/>
                    <a:pt x="0" y="605"/>
                    <a:pt x="390" y="605"/>
                  </a:cubicBezTo>
                  <a:cubicBezTo>
                    <a:pt x="779" y="605"/>
                    <a:pt x="779" y="1"/>
                    <a:pt x="39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6"/>
            <p:cNvSpPr/>
            <p:nvPr/>
          </p:nvSpPr>
          <p:spPr>
            <a:xfrm>
              <a:off x="3008125" y="2565800"/>
              <a:ext cx="11100" cy="8650"/>
            </a:xfrm>
            <a:custGeom>
              <a:rect b="b" l="l" r="r" t="t"/>
              <a:pathLst>
                <a:path extrusionOk="0" h="346" w="444">
                  <a:moveTo>
                    <a:pt x="223" y="1"/>
                  </a:moveTo>
                  <a:cubicBezTo>
                    <a:pt x="2" y="1"/>
                    <a:pt x="1" y="346"/>
                    <a:pt x="223" y="346"/>
                  </a:cubicBezTo>
                  <a:cubicBezTo>
                    <a:pt x="444" y="346"/>
                    <a:pt x="444" y="1"/>
                    <a:pt x="22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6"/>
            <p:cNvSpPr/>
            <p:nvPr/>
          </p:nvSpPr>
          <p:spPr>
            <a:xfrm>
              <a:off x="3132425" y="2556800"/>
              <a:ext cx="21525" cy="16700"/>
            </a:xfrm>
            <a:custGeom>
              <a:rect b="b" l="l" r="r" t="t"/>
              <a:pathLst>
                <a:path extrusionOk="0" h="668" w="861">
                  <a:moveTo>
                    <a:pt x="431" y="1"/>
                  </a:moveTo>
                  <a:cubicBezTo>
                    <a:pt x="2" y="1"/>
                    <a:pt x="1" y="667"/>
                    <a:pt x="431" y="667"/>
                  </a:cubicBezTo>
                  <a:cubicBezTo>
                    <a:pt x="861" y="667"/>
                    <a:pt x="861" y="1"/>
                    <a:pt x="43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6"/>
            <p:cNvSpPr/>
            <p:nvPr/>
          </p:nvSpPr>
          <p:spPr>
            <a:xfrm>
              <a:off x="3280950" y="2420100"/>
              <a:ext cx="20850" cy="16150"/>
            </a:xfrm>
            <a:custGeom>
              <a:rect b="b" l="l" r="r" t="t"/>
              <a:pathLst>
                <a:path extrusionOk="0" h="646" w="834">
                  <a:moveTo>
                    <a:pt x="417" y="0"/>
                  </a:moveTo>
                  <a:cubicBezTo>
                    <a:pt x="2" y="0"/>
                    <a:pt x="0" y="645"/>
                    <a:pt x="417" y="645"/>
                  </a:cubicBezTo>
                  <a:cubicBezTo>
                    <a:pt x="834" y="645"/>
                    <a:pt x="834" y="0"/>
                    <a:pt x="41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5" name="Google Shape;7075;p66"/>
          <p:cNvGrpSpPr/>
          <p:nvPr/>
        </p:nvGrpSpPr>
        <p:grpSpPr>
          <a:xfrm>
            <a:off x="1855265" y="3983400"/>
            <a:ext cx="493875" cy="620075"/>
            <a:chOff x="2279825" y="2383550"/>
            <a:chExt cx="493875" cy="620075"/>
          </a:xfrm>
        </p:grpSpPr>
        <p:sp>
          <p:nvSpPr>
            <p:cNvPr id="7076" name="Google Shape;7076;p66"/>
            <p:cNvSpPr/>
            <p:nvPr/>
          </p:nvSpPr>
          <p:spPr>
            <a:xfrm>
              <a:off x="2304100" y="2408100"/>
              <a:ext cx="464800" cy="595525"/>
            </a:xfrm>
            <a:custGeom>
              <a:rect b="b" l="l" r="r" t="t"/>
              <a:pathLst>
                <a:path extrusionOk="0" h="23821" w="18592">
                  <a:moveTo>
                    <a:pt x="18350" y="2503"/>
                  </a:moveTo>
                  <a:lnTo>
                    <a:pt x="18350" y="2503"/>
                  </a:lnTo>
                  <a:cubicBezTo>
                    <a:pt x="18350" y="2514"/>
                    <a:pt x="18351" y="2524"/>
                    <a:pt x="18351" y="2536"/>
                  </a:cubicBezTo>
                  <a:cubicBezTo>
                    <a:pt x="18351" y="2544"/>
                    <a:pt x="18351" y="2551"/>
                    <a:pt x="18351" y="2558"/>
                  </a:cubicBezTo>
                  <a:cubicBezTo>
                    <a:pt x="18351" y="2539"/>
                    <a:pt x="18350" y="2521"/>
                    <a:pt x="18350" y="2503"/>
                  </a:cubicBezTo>
                  <a:close/>
                  <a:moveTo>
                    <a:pt x="18318" y="3277"/>
                  </a:moveTo>
                  <a:cubicBezTo>
                    <a:pt x="18316" y="3286"/>
                    <a:pt x="18316" y="3294"/>
                    <a:pt x="18315" y="3303"/>
                  </a:cubicBezTo>
                  <a:cubicBezTo>
                    <a:pt x="18314" y="3315"/>
                    <a:pt x="18312" y="3327"/>
                    <a:pt x="18310" y="3339"/>
                  </a:cubicBezTo>
                  <a:cubicBezTo>
                    <a:pt x="18312" y="3318"/>
                    <a:pt x="18315" y="3298"/>
                    <a:pt x="18317" y="3277"/>
                  </a:cubicBezTo>
                  <a:close/>
                  <a:moveTo>
                    <a:pt x="210" y="3784"/>
                  </a:moveTo>
                  <a:lnTo>
                    <a:pt x="210" y="3784"/>
                  </a:lnTo>
                  <a:cubicBezTo>
                    <a:pt x="211" y="3787"/>
                    <a:pt x="211" y="3789"/>
                    <a:pt x="211" y="3792"/>
                  </a:cubicBezTo>
                  <a:lnTo>
                    <a:pt x="211" y="3792"/>
                  </a:lnTo>
                  <a:lnTo>
                    <a:pt x="210" y="3784"/>
                  </a:lnTo>
                  <a:close/>
                  <a:moveTo>
                    <a:pt x="17650" y="6018"/>
                  </a:moveTo>
                  <a:cubicBezTo>
                    <a:pt x="17649" y="6021"/>
                    <a:pt x="17648" y="6025"/>
                    <a:pt x="17647" y="6028"/>
                  </a:cubicBezTo>
                  <a:lnTo>
                    <a:pt x="17647" y="6028"/>
                  </a:lnTo>
                  <a:lnTo>
                    <a:pt x="17650" y="6018"/>
                  </a:lnTo>
                  <a:close/>
                  <a:moveTo>
                    <a:pt x="17280" y="7074"/>
                  </a:moveTo>
                  <a:lnTo>
                    <a:pt x="17280" y="7074"/>
                  </a:lnTo>
                  <a:cubicBezTo>
                    <a:pt x="17276" y="7085"/>
                    <a:pt x="17273" y="7096"/>
                    <a:pt x="17268" y="7107"/>
                  </a:cubicBezTo>
                  <a:lnTo>
                    <a:pt x="17268" y="7107"/>
                  </a:lnTo>
                  <a:cubicBezTo>
                    <a:pt x="17272" y="7096"/>
                    <a:pt x="17276" y="7085"/>
                    <a:pt x="17280" y="7074"/>
                  </a:cubicBezTo>
                  <a:close/>
                  <a:moveTo>
                    <a:pt x="17269" y="7106"/>
                  </a:moveTo>
                  <a:lnTo>
                    <a:pt x="17246" y="7170"/>
                  </a:lnTo>
                  <a:cubicBezTo>
                    <a:pt x="17253" y="7149"/>
                    <a:pt x="17261" y="7128"/>
                    <a:pt x="17268" y="7107"/>
                  </a:cubicBezTo>
                  <a:lnTo>
                    <a:pt x="17268" y="7107"/>
                  </a:lnTo>
                  <a:lnTo>
                    <a:pt x="17269" y="7106"/>
                  </a:lnTo>
                  <a:close/>
                  <a:moveTo>
                    <a:pt x="17169" y="7384"/>
                  </a:moveTo>
                  <a:cubicBezTo>
                    <a:pt x="17157" y="7420"/>
                    <a:pt x="17147" y="7452"/>
                    <a:pt x="17135" y="7485"/>
                  </a:cubicBezTo>
                  <a:cubicBezTo>
                    <a:pt x="17127" y="7506"/>
                    <a:pt x="17119" y="7530"/>
                    <a:pt x="17112" y="7551"/>
                  </a:cubicBezTo>
                  <a:cubicBezTo>
                    <a:pt x="17130" y="7497"/>
                    <a:pt x="17150" y="7442"/>
                    <a:pt x="17169" y="7384"/>
                  </a:cubicBezTo>
                  <a:close/>
                  <a:moveTo>
                    <a:pt x="3157" y="1"/>
                  </a:moveTo>
                  <a:cubicBezTo>
                    <a:pt x="3156" y="1"/>
                    <a:pt x="3154" y="1"/>
                    <a:pt x="3152" y="1"/>
                  </a:cubicBezTo>
                  <a:cubicBezTo>
                    <a:pt x="3119" y="1"/>
                    <a:pt x="3087" y="1"/>
                    <a:pt x="3055" y="2"/>
                  </a:cubicBezTo>
                  <a:cubicBezTo>
                    <a:pt x="661" y="62"/>
                    <a:pt x="0" y="1954"/>
                    <a:pt x="221" y="3859"/>
                  </a:cubicBezTo>
                  <a:cubicBezTo>
                    <a:pt x="218" y="3837"/>
                    <a:pt x="214" y="3814"/>
                    <a:pt x="211" y="3792"/>
                  </a:cubicBezTo>
                  <a:lnTo>
                    <a:pt x="211" y="3792"/>
                  </a:lnTo>
                  <a:lnTo>
                    <a:pt x="451" y="6089"/>
                  </a:lnTo>
                  <a:cubicBezTo>
                    <a:pt x="485" y="6425"/>
                    <a:pt x="547" y="6758"/>
                    <a:pt x="633" y="7086"/>
                  </a:cubicBezTo>
                  <a:cubicBezTo>
                    <a:pt x="1542" y="10577"/>
                    <a:pt x="2675" y="14006"/>
                    <a:pt x="3922" y="17395"/>
                  </a:cubicBezTo>
                  <a:cubicBezTo>
                    <a:pt x="4730" y="19589"/>
                    <a:pt x="5475" y="23000"/>
                    <a:pt x="8137" y="23691"/>
                  </a:cubicBezTo>
                  <a:cubicBezTo>
                    <a:pt x="8465" y="23776"/>
                    <a:pt x="8803" y="23820"/>
                    <a:pt x="9142" y="23820"/>
                  </a:cubicBezTo>
                  <a:cubicBezTo>
                    <a:pt x="9265" y="23820"/>
                    <a:pt x="9387" y="23812"/>
                    <a:pt x="9508" y="23800"/>
                  </a:cubicBezTo>
                  <a:cubicBezTo>
                    <a:pt x="9538" y="23798"/>
                    <a:pt x="9568" y="23794"/>
                    <a:pt x="9598" y="23790"/>
                  </a:cubicBezTo>
                  <a:cubicBezTo>
                    <a:pt x="9713" y="23776"/>
                    <a:pt x="9827" y="23758"/>
                    <a:pt x="9939" y="23734"/>
                  </a:cubicBezTo>
                  <a:cubicBezTo>
                    <a:pt x="9943" y="23733"/>
                    <a:pt x="9946" y="23732"/>
                    <a:pt x="9951" y="23732"/>
                  </a:cubicBezTo>
                  <a:cubicBezTo>
                    <a:pt x="10066" y="23705"/>
                    <a:pt x="10179" y="23673"/>
                    <a:pt x="10292" y="23637"/>
                  </a:cubicBezTo>
                  <a:cubicBezTo>
                    <a:pt x="10320" y="23628"/>
                    <a:pt x="10349" y="23619"/>
                    <a:pt x="10376" y="23609"/>
                  </a:cubicBezTo>
                  <a:cubicBezTo>
                    <a:pt x="10481" y="23573"/>
                    <a:pt x="10584" y="23533"/>
                    <a:pt x="10685" y="23490"/>
                  </a:cubicBezTo>
                  <a:cubicBezTo>
                    <a:pt x="10692" y="23486"/>
                    <a:pt x="10701" y="23484"/>
                    <a:pt x="10707" y="23480"/>
                  </a:cubicBezTo>
                  <a:cubicBezTo>
                    <a:pt x="10815" y="23434"/>
                    <a:pt x="10919" y="23380"/>
                    <a:pt x="11022" y="23324"/>
                  </a:cubicBezTo>
                  <a:cubicBezTo>
                    <a:pt x="11049" y="23310"/>
                    <a:pt x="11074" y="23296"/>
                    <a:pt x="11100" y="23280"/>
                  </a:cubicBezTo>
                  <a:cubicBezTo>
                    <a:pt x="11194" y="23227"/>
                    <a:pt x="11287" y="23171"/>
                    <a:pt x="11378" y="23111"/>
                  </a:cubicBezTo>
                  <a:cubicBezTo>
                    <a:pt x="11386" y="23105"/>
                    <a:pt x="11396" y="23100"/>
                    <a:pt x="11406" y="23094"/>
                  </a:cubicBezTo>
                  <a:cubicBezTo>
                    <a:pt x="11504" y="23028"/>
                    <a:pt x="11600" y="22957"/>
                    <a:pt x="11694" y="22884"/>
                  </a:cubicBezTo>
                  <a:cubicBezTo>
                    <a:pt x="11718" y="22866"/>
                    <a:pt x="11741" y="22846"/>
                    <a:pt x="11765" y="22828"/>
                  </a:cubicBezTo>
                  <a:cubicBezTo>
                    <a:pt x="11849" y="22761"/>
                    <a:pt x="11932" y="22691"/>
                    <a:pt x="12012" y="22619"/>
                  </a:cubicBezTo>
                  <a:cubicBezTo>
                    <a:pt x="12023" y="22610"/>
                    <a:pt x="12032" y="22601"/>
                    <a:pt x="12043" y="22592"/>
                  </a:cubicBezTo>
                  <a:cubicBezTo>
                    <a:pt x="12132" y="22511"/>
                    <a:pt x="12219" y="22427"/>
                    <a:pt x="12303" y="22341"/>
                  </a:cubicBezTo>
                  <a:cubicBezTo>
                    <a:pt x="12324" y="22319"/>
                    <a:pt x="12345" y="22297"/>
                    <a:pt x="12366" y="22275"/>
                  </a:cubicBezTo>
                  <a:cubicBezTo>
                    <a:pt x="12441" y="22198"/>
                    <a:pt x="12513" y="22117"/>
                    <a:pt x="12584" y="22037"/>
                  </a:cubicBezTo>
                  <a:cubicBezTo>
                    <a:pt x="12595" y="22024"/>
                    <a:pt x="12605" y="22013"/>
                    <a:pt x="12616" y="22000"/>
                  </a:cubicBezTo>
                  <a:cubicBezTo>
                    <a:pt x="12680" y="21925"/>
                    <a:pt x="12742" y="21849"/>
                    <a:pt x="12804" y="21773"/>
                  </a:cubicBezTo>
                  <a:cubicBezTo>
                    <a:pt x="12814" y="21758"/>
                    <a:pt x="12824" y="21745"/>
                    <a:pt x="12834" y="21732"/>
                  </a:cubicBezTo>
                  <a:cubicBezTo>
                    <a:pt x="12890" y="21658"/>
                    <a:pt x="12944" y="21584"/>
                    <a:pt x="12998" y="21510"/>
                  </a:cubicBezTo>
                  <a:cubicBezTo>
                    <a:pt x="13029" y="21466"/>
                    <a:pt x="13062" y="21424"/>
                    <a:pt x="13092" y="21380"/>
                  </a:cubicBezTo>
                  <a:cubicBezTo>
                    <a:pt x="13154" y="21290"/>
                    <a:pt x="13213" y="21200"/>
                    <a:pt x="13272" y="21107"/>
                  </a:cubicBezTo>
                  <a:cubicBezTo>
                    <a:pt x="13291" y="21077"/>
                    <a:pt x="13312" y="21047"/>
                    <a:pt x="13331" y="21016"/>
                  </a:cubicBezTo>
                  <a:cubicBezTo>
                    <a:pt x="13407" y="20893"/>
                    <a:pt x="13479" y="20768"/>
                    <a:pt x="13548" y="20644"/>
                  </a:cubicBezTo>
                  <a:cubicBezTo>
                    <a:pt x="13565" y="20612"/>
                    <a:pt x="13581" y="20581"/>
                    <a:pt x="13597" y="20550"/>
                  </a:cubicBezTo>
                  <a:cubicBezTo>
                    <a:pt x="13648" y="20455"/>
                    <a:pt x="13697" y="20360"/>
                    <a:pt x="13744" y="20264"/>
                  </a:cubicBezTo>
                  <a:cubicBezTo>
                    <a:pt x="13748" y="20256"/>
                    <a:pt x="13752" y="20247"/>
                    <a:pt x="13757" y="20239"/>
                  </a:cubicBezTo>
                  <a:cubicBezTo>
                    <a:pt x="13806" y="20137"/>
                    <a:pt x="13853" y="20035"/>
                    <a:pt x="13898" y="19933"/>
                  </a:cubicBezTo>
                  <a:cubicBezTo>
                    <a:pt x="15263" y="16792"/>
                    <a:pt x="16209" y="13437"/>
                    <a:pt x="17243" y="10180"/>
                  </a:cubicBezTo>
                  <a:cubicBezTo>
                    <a:pt x="17270" y="10093"/>
                    <a:pt x="17302" y="10000"/>
                    <a:pt x="17335" y="9901"/>
                  </a:cubicBezTo>
                  <a:cubicBezTo>
                    <a:pt x="17347" y="9865"/>
                    <a:pt x="17362" y="9827"/>
                    <a:pt x="17374" y="9790"/>
                  </a:cubicBezTo>
                  <a:cubicBezTo>
                    <a:pt x="17399" y="9720"/>
                    <a:pt x="17423" y="9650"/>
                    <a:pt x="17449" y="9577"/>
                  </a:cubicBezTo>
                  <a:cubicBezTo>
                    <a:pt x="17469" y="9523"/>
                    <a:pt x="17488" y="9468"/>
                    <a:pt x="17508" y="9411"/>
                  </a:cubicBezTo>
                  <a:lnTo>
                    <a:pt x="17604" y="9141"/>
                  </a:lnTo>
                  <a:cubicBezTo>
                    <a:pt x="17633" y="9062"/>
                    <a:pt x="17662" y="8981"/>
                    <a:pt x="17691" y="8898"/>
                  </a:cubicBezTo>
                  <a:cubicBezTo>
                    <a:pt x="17709" y="8848"/>
                    <a:pt x="17726" y="8800"/>
                    <a:pt x="17744" y="8748"/>
                  </a:cubicBezTo>
                  <a:cubicBezTo>
                    <a:pt x="17777" y="8651"/>
                    <a:pt x="17812" y="8551"/>
                    <a:pt x="17846" y="8450"/>
                  </a:cubicBezTo>
                  <a:cubicBezTo>
                    <a:pt x="17858" y="8417"/>
                    <a:pt x="17870" y="8383"/>
                    <a:pt x="17882" y="8348"/>
                  </a:cubicBezTo>
                  <a:cubicBezTo>
                    <a:pt x="17926" y="8214"/>
                    <a:pt x="17971" y="8077"/>
                    <a:pt x="18015" y="7937"/>
                  </a:cubicBezTo>
                  <a:cubicBezTo>
                    <a:pt x="18026" y="7906"/>
                    <a:pt x="18035" y="7874"/>
                    <a:pt x="18045" y="7843"/>
                  </a:cubicBezTo>
                  <a:cubicBezTo>
                    <a:pt x="18079" y="7735"/>
                    <a:pt x="18112" y="7626"/>
                    <a:pt x="18145" y="7517"/>
                  </a:cubicBezTo>
                  <a:cubicBezTo>
                    <a:pt x="18159" y="7468"/>
                    <a:pt x="18172" y="7417"/>
                    <a:pt x="18187" y="7367"/>
                  </a:cubicBezTo>
                  <a:cubicBezTo>
                    <a:pt x="18214" y="7273"/>
                    <a:pt x="18240" y="7180"/>
                    <a:pt x="18265" y="7085"/>
                  </a:cubicBezTo>
                  <a:cubicBezTo>
                    <a:pt x="18272" y="7057"/>
                    <a:pt x="18280" y="7031"/>
                    <a:pt x="18288" y="7003"/>
                  </a:cubicBezTo>
                  <a:cubicBezTo>
                    <a:pt x="18295" y="6975"/>
                    <a:pt x="18300" y="6948"/>
                    <a:pt x="18307" y="6920"/>
                  </a:cubicBezTo>
                  <a:cubicBezTo>
                    <a:pt x="18331" y="6827"/>
                    <a:pt x="18352" y="6734"/>
                    <a:pt x="18374" y="6640"/>
                  </a:cubicBezTo>
                  <a:cubicBezTo>
                    <a:pt x="18386" y="6586"/>
                    <a:pt x="18398" y="6532"/>
                    <a:pt x="18410" y="6477"/>
                  </a:cubicBezTo>
                  <a:cubicBezTo>
                    <a:pt x="18432" y="6377"/>
                    <a:pt x="18451" y="6278"/>
                    <a:pt x="18469" y="6177"/>
                  </a:cubicBezTo>
                  <a:cubicBezTo>
                    <a:pt x="18477" y="6131"/>
                    <a:pt x="18486" y="6085"/>
                    <a:pt x="18494" y="6039"/>
                  </a:cubicBezTo>
                  <a:cubicBezTo>
                    <a:pt x="18518" y="5894"/>
                    <a:pt x="18539" y="5750"/>
                    <a:pt x="18554" y="5607"/>
                  </a:cubicBezTo>
                  <a:cubicBezTo>
                    <a:pt x="18555" y="5599"/>
                    <a:pt x="18555" y="5591"/>
                    <a:pt x="18557" y="5582"/>
                  </a:cubicBezTo>
                  <a:cubicBezTo>
                    <a:pt x="18570" y="5450"/>
                    <a:pt x="18581" y="5319"/>
                    <a:pt x="18587" y="5189"/>
                  </a:cubicBezTo>
                  <a:cubicBezTo>
                    <a:pt x="18587" y="5177"/>
                    <a:pt x="18588" y="5165"/>
                    <a:pt x="18589" y="5153"/>
                  </a:cubicBezTo>
                  <a:cubicBezTo>
                    <a:pt x="18592" y="5087"/>
                    <a:pt x="18590" y="5024"/>
                    <a:pt x="18590" y="4959"/>
                  </a:cubicBezTo>
                  <a:cubicBezTo>
                    <a:pt x="18590" y="4919"/>
                    <a:pt x="18592" y="4880"/>
                    <a:pt x="18592" y="4841"/>
                  </a:cubicBezTo>
                  <a:cubicBezTo>
                    <a:pt x="18588" y="4725"/>
                    <a:pt x="18582" y="4611"/>
                    <a:pt x="18571" y="4499"/>
                  </a:cubicBezTo>
                  <a:lnTo>
                    <a:pt x="18331" y="2194"/>
                  </a:lnTo>
                  <a:lnTo>
                    <a:pt x="18331" y="2194"/>
                  </a:lnTo>
                  <a:cubicBezTo>
                    <a:pt x="18332" y="2211"/>
                    <a:pt x="18332" y="2230"/>
                    <a:pt x="18333" y="2247"/>
                  </a:cubicBezTo>
                  <a:cubicBezTo>
                    <a:pt x="18261" y="1452"/>
                    <a:pt x="17960" y="776"/>
                    <a:pt x="17269" y="372"/>
                  </a:cubicBezTo>
                  <a:cubicBezTo>
                    <a:pt x="16860" y="132"/>
                    <a:pt x="16327" y="42"/>
                    <a:pt x="15774" y="42"/>
                  </a:cubicBezTo>
                  <a:cubicBezTo>
                    <a:pt x="15041" y="43"/>
                    <a:pt x="14274" y="204"/>
                    <a:pt x="13708" y="394"/>
                  </a:cubicBezTo>
                  <a:cubicBezTo>
                    <a:pt x="12435" y="822"/>
                    <a:pt x="11771" y="1798"/>
                    <a:pt x="11284" y="2973"/>
                  </a:cubicBezTo>
                  <a:cubicBezTo>
                    <a:pt x="10434" y="5020"/>
                    <a:pt x="9656" y="7272"/>
                    <a:pt x="9340" y="9537"/>
                  </a:cubicBezTo>
                  <a:cubicBezTo>
                    <a:pt x="8840" y="7958"/>
                    <a:pt x="8316" y="6391"/>
                    <a:pt x="7769" y="4836"/>
                  </a:cubicBezTo>
                  <a:cubicBezTo>
                    <a:pt x="7002" y="2659"/>
                    <a:pt x="5883" y="1"/>
                    <a:pt x="3157" y="1"/>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6"/>
            <p:cNvSpPr/>
            <p:nvPr/>
          </p:nvSpPr>
          <p:spPr>
            <a:xfrm>
              <a:off x="2279825" y="2383550"/>
              <a:ext cx="493875" cy="537950"/>
            </a:xfrm>
            <a:custGeom>
              <a:rect b="b" l="l" r="r" t="t"/>
              <a:pathLst>
                <a:path extrusionOk="0" h="21518" w="19755">
                  <a:moveTo>
                    <a:pt x="3329" y="0"/>
                  </a:moveTo>
                  <a:cubicBezTo>
                    <a:pt x="3328" y="0"/>
                    <a:pt x="3327" y="0"/>
                    <a:pt x="3325" y="0"/>
                  </a:cubicBezTo>
                  <a:cubicBezTo>
                    <a:pt x="3294" y="0"/>
                    <a:pt x="3262" y="2"/>
                    <a:pt x="3228" y="3"/>
                  </a:cubicBezTo>
                  <a:cubicBezTo>
                    <a:pt x="446" y="72"/>
                    <a:pt x="1" y="2617"/>
                    <a:pt x="566" y="4782"/>
                  </a:cubicBezTo>
                  <a:cubicBezTo>
                    <a:pt x="1476" y="8273"/>
                    <a:pt x="2609" y="11704"/>
                    <a:pt x="3855" y="15092"/>
                  </a:cubicBezTo>
                  <a:cubicBezTo>
                    <a:pt x="4663" y="17285"/>
                    <a:pt x="5409" y="20697"/>
                    <a:pt x="8072" y="21387"/>
                  </a:cubicBezTo>
                  <a:cubicBezTo>
                    <a:pt x="8400" y="21473"/>
                    <a:pt x="8737" y="21516"/>
                    <a:pt x="9076" y="21517"/>
                  </a:cubicBezTo>
                  <a:cubicBezTo>
                    <a:pt x="11294" y="21514"/>
                    <a:pt x="12991" y="19557"/>
                    <a:pt x="13832" y="17628"/>
                  </a:cubicBezTo>
                  <a:cubicBezTo>
                    <a:pt x="15198" y="14489"/>
                    <a:pt x="16143" y="11134"/>
                    <a:pt x="17177" y="7877"/>
                  </a:cubicBezTo>
                  <a:cubicBezTo>
                    <a:pt x="17734" y="6115"/>
                    <a:pt x="19755" y="1725"/>
                    <a:pt x="17444" y="372"/>
                  </a:cubicBezTo>
                  <a:cubicBezTo>
                    <a:pt x="17034" y="132"/>
                    <a:pt x="16501" y="42"/>
                    <a:pt x="15947" y="42"/>
                  </a:cubicBezTo>
                  <a:cubicBezTo>
                    <a:pt x="15216" y="44"/>
                    <a:pt x="14447" y="205"/>
                    <a:pt x="13881" y="394"/>
                  </a:cubicBezTo>
                  <a:cubicBezTo>
                    <a:pt x="12610" y="822"/>
                    <a:pt x="11944" y="1798"/>
                    <a:pt x="11458" y="2974"/>
                  </a:cubicBezTo>
                  <a:cubicBezTo>
                    <a:pt x="10609" y="5021"/>
                    <a:pt x="9828" y="7273"/>
                    <a:pt x="9513" y="9538"/>
                  </a:cubicBezTo>
                  <a:cubicBezTo>
                    <a:pt x="9011" y="7956"/>
                    <a:pt x="8487" y="6390"/>
                    <a:pt x="7942" y="4837"/>
                  </a:cubicBezTo>
                  <a:cubicBezTo>
                    <a:pt x="7176" y="2659"/>
                    <a:pt x="6058" y="0"/>
                    <a:pt x="3329"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6"/>
            <p:cNvSpPr/>
            <p:nvPr/>
          </p:nvSpPr>
          <p:spPr>
            <a:xfrm>
              <a:off x="2289400" y="2438400"/>
              <a:ext cx="463925" cy="540700"/>
            </a:xfrm>
            <a:custGeom>
              <a:rect b="b" l="l" r="r" t="t"/>
              <a:pathLst>
                <a:path extrusionOk="0" h="21628" w="18557">
                  <a:moveTo>
                    <a:pt x="18121" y="1"/>
                  </a:moveTo>
                  <a:lnTo>
                    <a:pt x="18121" y="1"/>
                  </a:lnTo>
                  <a:cubicBezTo>
                    <a:pt x="18316" y="1872"/>
                    <a:pt x="17189" y="4436"/>
                    <a:pt x="16794" y="5683"/>
                  </a:cubicBezTo>
                  <a:cubicBezTo>
                    <a:pt x="15760" y="8940"/>
                    <a:pt x="14815" y="12295"/>
                    <a:pt x="13449" y="15434"/>
                  </a:cubicBezTo>
                  <a:cubicBezTo>
                    <a:pt x="12608" y="17363"/>
                    <a:pt x="10911" y="19321"/>
                    <a:pt x="8693" y="19323"/>
                  </a:cubicBezTo>
                  <a:cubicBezTo>
                    <a:pt x="8354" y="19322"/>
                    <a:pt x="8017" y="19279"/>
                    <a:pt x="7688" y="19193"/>
                  </a:cubicBezTo>
                  <a:cubicBezTo>
                    <a:pt x="5026" y="18503"/>
                    <a:pt x="4280" y="15092"/>
                    <a:pt x="3472" y="12898"/>
                  </a:cubicBezTo>
                  <a:cubicBezTo>
                    <a:pt x="2225" y="9510"/>
                    <a:pt x="1093" y="6081"/>
                    <a:pt x="183" y="2589"/>
                  </a:cubicBezTo>
                  <a:cubicBezTo>
                    <a:pt x="98" y="2261"/>
                    <a:pt x="37" y="1928"/>
                    <a:pt x="1" y="1592"/>
                  </a:cubicBezTo>
                  <a:lnTo>
                    <a:pt x="1" y="1592"/>
                  </a:lnTo>
                  <a:lnTo>
                    <a:pt x="241" y="3896"/>
                  </a:lnTo>
                  <a:cubicBezTo>
                    <a:pt x="277" y="4232"/>
                    <a:pt x="338" y="4566"/>
                    <a:pt x="424" y="4893"/>
                  </a:cubicBezTo>
                  <a:cubicBezTo>
                    <a:pt x="1333" y="8384"/>
                    <a:pt x="2467" y="11814"/>
                    <a:pt x="3712" y="15201"/>
                  </a:cubicBezTo>
                  <a:cubicBezTo>
                    <a:pt x="4521" y="17396"/>
                    <a:pt x="5266" y="20808"/>
                    <a:pt x="7928" y="21497"/>
                  </a:cubicBezTo>
                  <a:cubicBezTo>
                    <a:pt x="8257" y="21583"/>
                    <a:pt x="8595" y="21627"/>
                    <a:pt x="8933" y="21627"/>
                  </a:cubicBezTo>
                  <a:cubicBezTo>
                    <a:pt x="11152" y="21625"/>
                    <a:pt x="12849" y="19667"/>
                    <a:pt x="13689" y="17739"/>
                  </a:cubicBezTo>
                  <a:cubicBezTo>
                    <a:pt x="15055" y="14600"/>
                    <a:pt x="16000" y="11244"/>
                    <a:pt x="17034" y="7988"/>
                  </a:cubicBezTo>
                  <a:cubicBezTo>
                    <a:pt x="17430" y="6740"/>
                    <a:pt x="18556" y="4177"/>
                    <a:pt x="18362" y="2304"/>
                  </a:cubicBezTo>
                  <a:lnTo>
                    <a:pt x="1812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6"/>
            <p:cNvSpPr/>
            <p:nvPr/>
          </p:nvSpPr>
          <p:spPr>
            <a:xfrm>
              <a:off x="2742425" y="2438400"/>
              <a:ext cx="6725" cy="74025"/>
            </a:xfrm>
            <a:custGeom>
              <a:rect b="b" l="l" r="r" t="t"/>
              <a:pathLst>
                <a:path extrusionOk="0" h="2961" w="269">
                  <a:moveTo>
                    <a:pt x="0" y="1"/>
                  </a:moveTo>
                  <a:cubicBezTo>
                    <a:pt x="22" y="218"/>
                    <a:pt x="28" y="438"/>
                    <a:pt x="18" y="657"/>
                  </a:cubicBezTo>
                  <a:lnTo>
                    <a:pt x="259" y="2960"/>
                  </a:lnTo>
                  <a:cubicBezTo>
                    <a:pt x="268" y="2742"/>
                    <a:pt x="262" y="2523"/>
                    <a:pt x="241" y="2304"/>
                  </a:cubicBezTo>
                  <a:lnTo>
                    <a:pt x="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6"/>
            <p:cNvSpPr/>
            <p:nvPr/>
          </p:nvSpPr>
          <p:spPr>
            <a:xfrm>
              <a:off x="2735325" y="2454800"/>
              <a:ext cx="13575" cy="103850"/>
            </a:xfrm>
            <a:custGeom>
              <a:rect b="b" l="l" r="r" t="t"/>
              <a:pathLst>
                <a:path extrusionOk="0" h="4154" w="543">
                  <a:moveTo>
                    <a:pt x="302" y="1"/>
                  </a:moveTo>
                  <a:cubicBezTo>
                    <a:pt x="280" y="593"/>
                    <a:pt x="162" y="1227"/>
                    <a:pt x="1" y="1849"/>
                  </a:cubicBezTo>
                  <a:lnTo>
                    <a:pt x="241" y="4154"/>
                  </a:lnTo>
                  <a:cubicBezTo>
                    <a:pt x="402" y="3530"/>
                    <a:pt x="520" y="2897"/>
                    <a:pt x="543" y="2304"/>
                  </a:cubicBezTo>
                  <a:lnTo>
                    <a:pt x="30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6"/>
            <p:cNvSpPr/>
            <p:nvPr/>
          </p:nvSpPr>
          <p:spPr>
            <a:xfrm>
              <a:off x="2622100" y="2501000"/>
              <a:ext cx="119275" cy="388550"/>
            </a:xfrm>
            <a:custGeom>
              <a:rect b="b" l="l" r="r" t="t"/>
              <a:pathLst>
                <a:path extrusionOk="0" h="15542" w="4771">
                  <a:moveTo>
                    <a:pt x="4530" y="1"/>
                  </a:moveTo>
                  <a:cubicBezTo>
                    <a:pt x="4209" y="1243"/>
                    <a:pt x="3719" y="2442"/>
                    <a:pt x="3486" y="3178"/>
                  </a:cubicBezTo>
                  <a:cubicBezTo>
                    <a:pt x="2452" y="6435"/>
                    <a:pt x="1507" y="9791"/>
                    <a:pt x="141" y="12930"/>
                  </a:cubicBezTo>
                  <a:cubicBezTo>
                    <a:pt x="97" y="13033"/>
                    <a:pt x="50" y="13135"/>
                    <a:pt x="1" y="13237"/>
                  </a:cubicBezTo>
                  <a:lnTo>
                    <a:pt x="241" y="15542"/>
                  </a:lnTo>
                  <a:cubicBezTo>
                    <a:pt x="290" y="15438"/>
                    <a:pt x="337" y="15336"/>
                    <a:pt x="381" y="15234"/>
                  </a:cubicBezTo>
                  <a:cubicBezTo>
                    <a:pt x="1747" y="12094"/>
                    <a:pt x="2692" y="8740"/>
                    <a:pt x="3726" y="5483"/>
                  </a:cubicBezTo>
                  <a:cubicBezTo>
                    <a:pt x="3959" y="4745"/>
                    <a:pt x="4449" y="3548"/>
                    <a:pt x="4770" y="2305"/>
                  </a:cubicBezTo>
                  <a:lnTo>
                    <a:pt x="453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6"/>
            <p:cNvSpPr/>
            <p:nvPr/>
          </p:nvSpPr>
          <p:spPr>
            <a:xfrm>
              <a:off x="2598275" y="2831925"/>
              <a:ext cx="29850" cy="95950"/>
            </a:xfrm>
            <a:custGeom>
              <a:rect b="b" l="l" r="r" t="t"/>
              <a:pathLst>
                <a:path extrusionOk="0" h="3838" w="1194">
                  <a:moveTo>
                    <a:pt x="954" y="1"/>
                  </a:moveTo>
                  <a:cubicBezTo>
                    <a:pt x="692" y="544"/>
                    <a:pt x="372" y="1058"/>
                    <a:pt x="0" y="1533"/>
                  </a:cubicBezTo>
                  <a:lnTo>
                    <a:pt x="240" y="3837"/>
                  </a:lnTo>
                  <a:cubicBezTo>
                    <a:pt x="613" y="3363"/>
                    <a:pt x="932" y="2849"/>
                    <a:pt x="1194" y="2305"/>
                  </a:cubicBezTo>
                  <a:lnTo>
                    <a:pt x="954"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6"/>
            <p:cNvSpPr/>
            <p:nvPr/>
          </p:nvSpPr>
          <p:spPr>
            <a:xfrm>
              <a:off x="2289400" y="2478150"/>
              <a:ext cx="314900" cy="500950"/>
            </a:xfrm>
            <a:custGeom>
              <a:rect b="b" l="l" r="r" t="t"/>
              <a:pathLst>
                <a:path extrusionOk="0" h="20038" w="12596">
                  <a:moveTo>
                    <a:pt x="1" y="1"/>
                  </a:moveTo>
                  <a:lnTo>
                    <a:pt x="241" y="2306"/>
                  </a:lnTo>
                  <a:cubicBezTo>
                    <a:pt x="277" y="2642"/>
                    <a:pt x="338" y="2975"/>
                    <a:pt x="424" y="3303"/>
                  </a:cubicBezTo>
                  <a:cubicBezTo>
                    <a:pt x="1333" y="6794"/>
                    <a:pt x="2467" y="10223"/>
                    <a:pt x="3712" y="13611"/>
                  </a:cubicBezTo>
                  <a:cubicBezTo>
                    <a:pt x="4521" y="15806"/>
                    <a:pt x="5266" y="19217"/>
                    <a:pt x="7929" y="19906"/>
                  </a:cubicBezTo>
                  <a:cubicBezTo>
                    <a:pt x="8257" y="19993"/>
                    <a:pt x="8595" y="20036"/>
                    <a:pt x="8933" y="20037"/>
                  </a:cubicBezTo>
                  <a:cubicBezTo>
                    <a:pt x="10423" y="20035"/>
                    <a:pt x="11678" y="19152"/>
                    <a:pt x="12595" y="17988"/>
                  </a:cubicBezTo>
                  <a:lnTo>
                    <a:pt x="12355" y="15684"/>
                  </a:lnTo>
                  <a:cubicBezTo>
                    <a:pt x="11437" y="16848"/>
                    <a:pt x="10182" y="17731"/>
                    <a:pt x="8693" y="17732"/>
                  </a:cubicBezTo>
                  <a:cubicBezTo>
                    <a:pt x="8354" y="17732"/>
                    <a:pt x="8017" y="17688"/>
                    <a:pt x="7689" y="17603"/>
                  </a:cubicBezTo>
                  <a:cubicBezTo>
                    <a:pt x="5026" y="16913"/>
                    <a:pt x="4282" y="13501"/>
                    <a:pt x="3472" y="11307"/>
                  </a:cubicBezTo>
                  <a:cubicBezTo>
                    <a:pt x="2225" y="7920"/>
                    <a:pt x="1093" y="4489"/>
                    <a:pt x="183" y="998"/>
                  </a:cubicBezTo>
                  <a:cubicBezTo>
                    <a:pt x="98" y="671"/>
                    <a:pt x="37" y="337"/>
                    <a:pt x="1"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6"/>
            <p:cNvSpPr/>
            <p:nvPr/>
          </p:nvSpPr>
          <p:spPr>
            <a:xfrm>
              <a:off x="2366375" y="2501325"/>
              <a:ext cx="302475" cy="348975"/>
            </a:xfrm>
            <a:custGeom>
              <a:rect b="b" l="l" r="r" t="t"/>
              <a:pathLst>
                <a:path extrusionOk="0" h="13959" w="12099">
                  <a:moveTo>
                    <a:pt x="357" y="0"/>
                  </a:moveTo>
                  <a:cubicBezTo>
                    <a:pt x="182" y="0"/>
                    <a:pt x="0" y="151"/>
                    <a:pt x="40" y="379"/>
                  </a:cubicBezTo>
                  <a:cubicBezTo>
                    <a:pt x="541" y="3256"/>
                    <a:pt x="1188" y="6110"/>
                    <a:pt x="2196" y="8853"/>
                  </a:cubicBezTo>
                  <a:cubicBezTo>
                    <a:pt x="2655" y="10101"/>
                    <a:pt x="3157" y="11351"/>
                    <a:pt x="3722" y="12555"/>
                  </a:cubicBezTo>
                  <a:cubicBezTo>
                    <a:pt x="4027" y="13201"/>
                    <a:pt x="4364" y="13959"/>
                    <a:pt x="5193" y="13959"/>
                  </a:cubicBezTo>
                  <a:cubicBezTo>
                    <a:pt x="5210" y="13959"/>
                    <a:pt x="5228" y="13958"/>
                    <a:pt x="5245" y="13958"/>
                  </a:cubicBezTo>
                  <a:cubicBezTo>
                    <a:pt x="5976" y="13930"/>
                    <a:pt x="6463" y="13277"/>
                    <a:pt x="6814" y="12720"/>
                  </a:cubicBezTo>
                  <a:cubicBezTo>
                    <a:pt x="7593" y="11488"/>
                    <a:pt x="8169" y="10052"/>
                    <a:pt x="8774" y="8727"/>
                  </a:cubicBezTo>
                  <a:cubicBezTo>
                    <a:pt x="9953" y="6147"/>
                    <a:pt x="11007" y="3517"/>
                    <a:pt x="11935" y="836"/>
                  </a:cubicBezTo>
                  <a:cubicBezTo>
                    <a:pt x="12099" y="364"/>
                    <a:pt x="11710" y="54"/>
                    <a:pt x="11318" y="54"/>
                  </a:cubicBezTo>
                  <a:cubicBezTo>
                    <a:pt x="11061" y="54"/>
                    <a:pt x="10803" y="187"/>
                    <a:pt x="10698" y="495"/>
                  </a:cubicBezTo>
                  <a:cubicBezTo>
                    <a:pt x="9970" y="2637"/>
                    <a:pt x="9170" y="4755"/>
                    <a:pt x="8265" y="6828"/>
                  </a:cubicBezTo>
                  <a:cubicBezTo>
                    <a:pt x="7931" y="7594"/>
                    <a:pt x="6185" y="12360"/>
                    <a:pt x="5205" y="12360"/>
                  </a:cubicBezTo>
                  <a:cubicBezTo>
                    <a:pt x="5184" y="12360"/>
                    <a:pt x="5164" y="12358"/>
                    <a:pt x="5144" y="12354"/>
                  </a:cubicBezTo>
                  <a:cubicBezTo>
                    <a:pt x="4802" y="12281"/>
                    <a:pt x="3917" y="9574"/>
                    <a:pt x="3791" y="9260"/>
                  </a:cubicBezTo>
                  <a:cubicBezTo>
                    <a:pt x="3416" y="8329"/>
                    <a:pt x="3057" y="7390"/>
                    <a:pt x="2705" y="6450"/>
                  </a:cubicBezTo>
                  <a:cubicBezTo>
                    <a:pt x="1935" y="4395"/>
                    <a:pt x="1221" y="2332"/>
                    <a:pt x="627" y="219"/>
                  </a:cubicBezTo>
                  <a:cubicBezTo>
                    <a:pt x="584" y="66"/>
                    <a:pt x="472" y="0"/>
                    <a:pt x="35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6"/>
            <p:cNvSpPr/>
            <p:nvPr/>
          </p:nvSpPr>
          <p:spPr>
            <a:xfrm>
              <a:off x="2344925" y="2446850"/>
              <a:ext cx="35000" cy="34200"/>
            </a:xfrm>
            <a:custGeom>
              <a:rect b="b" l="l" r="r" t="t"/>
              <a:pathLst>
                <a:path extrusionOk="0" h="1368" w="1400">
                  <a:moveTo>
                    <a:pt x="701" y="0"/>
                  </a:moveTo>
                  <a:cubicBezTo>
                    <a:pt x="343" y="0"/>
                    <a:pt x="1" y="315"/>
                    <a:pt x="17" y="684"/>
                  </a:cubicBezTo>
                  <a:cubicBezTo>
                    <a:pt x="33" y="1052"/>
                    <a:pt x="318" y="1367"/>
                    <a:pt x="701" y="1367"/>
                  </a:cubicBezTo>
                  <a:cubicBezTo>
                    <a:pt x="1058" y="1367"/>
                    <a:pt x="1400" y="1052"/>
                    <a:pt x="1384" y="684"/>
                  </a:cubicBezTo>
                  <a:cubicBezTo>
                    <a:pt x="1367" y="315"/>
                    <a:pt x="1083" y="0"/>
                    <a:pt x="701"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6"/>
            <p:cNvSpPr/>
            <p:nvPr/>
          </p:nvSpPr>
          <p:spPr>
            <a:xfrm>
              <a:off x="2396975" y="2478600"/>
              <a:ext cx="42075" cy="40425"/>
            </a:xfrm>
            <a:custGeom>
              <a:rect b="b" l="l" r="r" t="t"/>
              <a:pathLst>
                <a:path extrusionOk="0" h="1617" w="1683">
                  <a:moveTo>
                    <a:pt x="916" y="1"/>
                  </a:moveTo>
                  <a:cubicBezTo>
                    <a:pt x="897" y="1"/>
                    <a:pt x="878" y="2"/>
                    <a:pt x="859" y="3"/>
                  </a:cubicBezTo>
                  <a:lnTo>
                    <a:pt x="810" y="8"/>
                  </a:lnTo>
                  <a:cubicBezTo>
                    <a:pt x="592" y="27"/>
                    <a:pt x="401" y="84"/>
                    <a:pt x="243" y="242"/>
                  </a:cubicBezTo>
                  <a:cubicBezTo>
                    <a:pt x="105" y="382"/>
                    <a:pt x="0" y="609"/>
                    <a:pt x="9" y="808"/>
                  </a:cubicBezTo>
                  <a:cubicBezTo>
                    <a:pt x="30" y="1275"/>
                    <a:pt x="362" y="1567"/>
                    <a:pt x="810" y="1609"/>
                  </a:cubicBezTo>
                  <a:lnTo>
                    <a:pt x="859" y="1614"/>
                  </a:lnTo>
                  <a:cubicBezTo>
                    <a:pt x="876" y="1616"/>
                    <a:pt x="894" y="1616"/>
                    <a:pt x="911" y="1616"/>
                  </a:cubicBezTo>
                  <a:cubicBezTo>
                    <a:pt x="1312" y="1616"/>
                    <a:pt x="1682" y="1198"/>
                    <a:pt x="1664" y="808"/>
                  </a:cubicBezTo>
                  <a:cubicBezTo>
                    <a:pt x="1646" y="423"/>
                    <a:pt x="1337" y="1"/>
                    <a:pt x="91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6"/>
            <p:cNvSpPr/>
            <p:nvPr/>
          </p:nvSpPr>
          <p:spPr>
            <a:xfrm>
              <a:off x="2420075" y="2551925"/>
              <a:ext cx="39100" cy="38200"/>
            </a:xfrm>
            <a:custGeom>
              <a:rect b="b" l="l" r="r" t="t"/>
              <a:pathLst>
                <a:path extrusionOk="0" h="1528" w="1564">
                  <a:moveTo>
                    <a:pt x="782" y="1"/>
                  </a:moveTo>
                  <a:cubicBezTo>
                    <a:pt x="383" y="1"/>
                    <a:pt x="1" y="353"/>
                    <a:pt x="19" y="765"/>
                  </a:cubicBezTo>
                  <a:cubicBezTo>
                    <a:pt x="37" y="1177"/>
                    <a:pt x="354" y="1528"/>
                    <a:pt x="782" y="1528"/>
                  </a:cubicBezTo>
                  <a:cubicBezTo>
                    <a:pt x="1180" y="1528"/>
                    <a:pt x="1564" y="1177"/>
                    <a:pt x="1544" y="765"/>
                  </a:cubicBezTo>
                  <a:cubicBezTo>
                    <a:pt x="1526" y="353"/>
                    <a:pt x="1209" y="1"/>
                    <a:pt x="78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6"/>
            <p:cNvSpPr/>
            <p:nvPr/>
          </p:nvSpPr>
          <p:spPr>
            <a:xfrm>
              <a:off x="2444975" y="2631650"/>
              <a:ext cx="39100" cy="38175"/>
            </a:xfrm>
            <a:custGeom>
              <a:rect b="b" l="l" r="r" t="t"/>
              <a:pathLst>
                <a:path extrusionOk="0" h="1527" w="1564">
                  <a:moveTo>
                    <a:pt x="783" y="1"/>
                  </a:moveTo>
                  <a:cubicBezTo>
                    <a:pt x="383" y="1"/>
                    <a:pt x="1" y="351"/>
                    <a:pt x="19" y="763"/>
                  </a:cubicBezTo>
                  <a:cubicBezTo>
                    <a:pt x="38" y="1175"/>
                    <a:pt x="354" y="1526"/>
                    <a:pt x="783" y="1526"/>
                  </a:cubicBezTo>
                  <a:cubicBezTo>
                    <a:pt x="1181" y="1526"/>
                    <a:pt x="1563" y="1175"/>
                    <a:pt x="1545" y="763"/>
                  </a:cubicBezTo>
                  <a:cubicBezTo>
                    <a:pt x="1526" y="351"/>
                    <a:pt x="1210" y="1"/>
                    <a:pt x="78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6"/>
            <p:cNvSpPr/>
            <p:nvPr/>
          </p:nvSpPr>
          <p:spPr>
            <a:xfrm>
              <a:off x="2488875" y="2712875"/>
              <a:ext cx="35975" cy="35125"/>
            </a:xfrm>
            <a:custGeom>
              <a:rect b="b" l="l" r="r" t="t"/>
              <a:pathLst>
                <a:path extrusionOk="0" h="1405" w="1439">
                  <a:moveTo>
                    <a:pt x="720" y="1"/>
                  </a:moveTo>
                  <a:cubicBezTo>
                    <a:pt x="352" y="1"/>
                    <a:pt x="1" y="323"/>
                    <a:pt x="17" y="702"/>
                  </a:cubicBezTo>
                  <a:cubicBezTo>
                    <a:pt x="34" y="1082"/>
                    <a:pt x="326" y="1405"/>
                    <a:pt x="720" y="1405"/>
                  </a:cubicBezTo>
                  <a:cubicBezTo>
                    <a:pt x="1086" y="1405"/>
                    <a:pt x="1438" y="1082"/>
                    <a:pt x="1421" y="702"/>
                  </a:cubicBezTo>
                  <a:cubicBezTo>
                    <a:pt x="1405" y="323"/>
                    <a:pt x="1113" y="1"/>
                    <a:pt x="72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6"/>
            <p:cNvSpPr/>
            <p:nvPr/>
          </p:nvSpPr>
          <p:spPr>
            <a:xfrm>
              <a:off x="2531100" y="2635525"/>
              <a:ext cx="36200" cy="35375"/>
            </a:xfrm>
            <a:custGeom>
              <a:rect b="b" l="l" r="r" t="t"/>
              <a:pathLst>
                <a:path extrusionOk="0" h="1415" w="1448">
                  <a:moveTo>
                    <a:pt x="725" y="1"/>
                  </a:moveTo>
                  <a:cubicBezTo>
                    <a:pt x="355" y="1"/>
                    <a:pt x="0" y="326"/>
                    <a:pt x="17" y="708"/>
                  </a:cubicBezTo>
                  <a:cubicBezTo>
                    <a:pt x="35" y="1090"/>
                    <a:pt x="328" y="1414"/>
                    <a:pt x="725" y="1414"/>
                  </a:cubicBezTo>
                  <a:cubicBezTo>
                    <a:pt x="1094" y="1414"/>
                    <a:pt x="1448" y="1090"/>
                    <a:pt x="1431" y="708"/>
                  </a:cubicBezTo>
                  <a:cubicBezTo>
                    <a:pt x="1414" y="326"/>
                    <a:pt x="1121" y="1"/>
                    <a:pt x="72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6"/>
            <p:cNvSpPr/>
            <p:nvPr/>
          </p:nvSpPr>
          <p:spPr>
            <a:xfrm>
              <a:off x="2561575" y="2551450"/>
              <a:ext cx="35025" cy="34200"/>
            </a:xfrm>
            <a:custGeom>
              <a:rect b="b" l="l" r="r" t="t"/>
              <a:pathLst>
                <a:path extrusionOk="0" h="1368" w="1401">
                  <a:moveTo>
                    <a:pt x="701" y="1"/>
                  </a:moveTo>
                  <a:cubicBezTo>
                    <a:pt x="343" y="1"/>
                    <a:pt x="0" y="314"/>
                    <a:pt x="17" y="684"/>
                  </a:cubicBezTo>
                  <a:cubicBezTo>
                    <a:pt x="34" y="1053"/>
                    <a:pt x="317" y="1368"/>
                    <a:pt x="701" y="1368"/>
                  </a:cubicBezTo>
                  <a:cubicBezTo>
                    <a:pt x="1058" y="1368"/>
                    <a:pt x="1401" y="1053"/>
                    <a:pt x="1384" y="684"/>
                  </a:cubicBezTo>
                  <a:cubicBezTo>
                    <a:pt x="1367" y="314"/>
                    <a:pt x="1084" y="1"/>
                    <a:pt x="70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6"/>
            <p:cNvSpPr/>
            <p:nvPr/>
          </p:nvSpPr>
          <p:spPr>
            <a:xfrm>
              <a:off x="2594775" y="2470125"/>
              <a:ext cx="38375" cy="37450"/>
            </a:xfrm>
            <a:custGeom>
              <a:rect b="b" l="l" r="r" t="t"/>
              <a:pathLst>
                <a:path extrusionOk="0" h="1498" w="1535">
                  <a:moveTo>
                    <a:pt x="767" y="0"/>
                  </a:moveTo>
                  <a:cubicBezTo>
                    <a:pt x="375" y="0"/>
                    <a:pt x="1" y="345"/>
                    <a:pt x="19" y="748"/>
                  </a:cubicBezTo>
                  <a:cubicBezTo>
                    <a:pt x="37" y="1153"/>
                    <a:pt x="348" y="1498"/>
                    <a:pt x="767" y="1498"/>
                  </a:cubicBezTo>
                  <a:cubicBezTo>
                    <a:pt x="1159" y="1498"/>
                    <a:pt x="1534" y="1153"/>
                    <a:pt x="1516" y="748"/>
                  </a:cubicBezTo>
                  <a:cubicBezTo>
                    <a:pt x="1498" y="345"/>
                    <a:pt x="1187" y="0"/>
                    <a:pt x="76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6"/>
            <p:cNvSpPr/>
            <p:nvPr/>
          </p:nvSpPr>
          <p:spPr>
            <a:xfrm>
              <a:off x="2664975" y="2445550"/>
              <a:ext cx="47375" cy="36775"/>
            </a:xfrm>
            <a:custGeom>
              <a:rect b="b" l="l" r="r" t="t"/>
              <a:pathLst>
                <a:path extrusionOk="0" h="1471" w="1895">
                  <a:moveTo>
                    <a:pt x="948" y="1"/>
                  </a:moveTo>
                  <a:cubicBezTo>
                    <a:pt x="2" y="1"/>
                    <a:pt x="1" y="1471"/>
                    <a:pt x="948" y="1471"/>
                  </a:cubicBezTo>
                  <a:cubicBezTo>
                    <a:pt x="1895" y="1471"/>
                    <a:pt x="1895" y="1"/>
                    <a:pt x="94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6"/>
            <p:cNvSpPr/>
            <p:nvPr/>
          </p:nvSpPr>
          <p:spPr>
            <a:xfrm>
              <a:off x="2677575" y="2531575"/>
              <a:ext cx="36950" cy="33400"/>
            </a:xfrm>
            <a:custGeom>
              <a:rect b="b" l="l" r="r" t="t"/>
              <a:pathLst>
                <a:path extrusionOk="0" h="1336" w="1478">
                  <a:moveTo>
                    <a:pt x="688" y="0"/>
                  </a:moveTo>
                  <a:cubicBezTo>
                    <a:pt x="526" y="0"/>
                    <a:pt x="366" y="58"/>
                    <a:pt x="249" y="187"/>
                  </a:cubicBezTo>
                  <a:cubicBezTo>
                    <a:pt x="0" y="457"/>
                    <a:pt x="2" y="840"/>
                    <a:pt x="249" y="1110"/>
                  </a:cubicBezTo>
                  <a:lnTo>
                    <a:pt x="280" y="1145"/>
                  </a:lnTo>
                  <a:cubicBezTo>
                    <a:pt x="396" y="1272"/>
                    <a:pt x="569" y="1336"/>
                    <a:pt x="742" y="1336"/>
                  </a:cubicBezTo>
                  <a:cubicBezTo>
                    <a:pt x="916" y="1336"/>
                    <a:pt x="1090" y="1272"/>
                    <a:pt x="1206" y="1145"/>
                  </a:cubicBezTo>
                  <a:cubicBezTo>
                    <a:pt x="1439" y="893"/>
                    <a:pt x="1477" y="465"/>
                    <a:pt x="1207" y="219"/>
                  </a:cubicBezTo>
                  <a:lnTo>
                    <a:pt x="1172" y="187"/>
                  </a:lnTo>
                  <a:cubicBezTo>
                    <a:pt x="1041" y="68"/>
                    <a:pt x="863" y="0"/>
                    <a:pt x="68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6"/>
            <p:cNvSpPr/>
            <p:nvPr/>
          </p:nvSpPr>
          <p:spPr>
            <a:xfrm>
              <a:off x="2648450" y="2597325"/>
              <a:ext cx="40550" cy="36325"/>
            </a:xfrm>
            <a:custGeom>
              <a:rect b="b" l="l" r="r" t="t"/>
              <a:pathLst>
                <a:path extrusionOk="0" h="1453" w="1622">
                  <a:moveTo>
                    <a:pt x="778" y="1"/>
                  </a:moveTo>
                  <a:cubicBezTo>
                    <a:pt x="605" y="1"/>
                    <a:pt x="398" y="78"/>
                    <a:pt x="279" y="209"/>
                  </a:cubicBezTo>
                  <a:cubicBezTo>
                    <a:pt x="0" y="513"/>
                    <a:pt x="26" y="903"/>
                    <a:pt x="279" y="1208"/>
                  </a:cubicBezTo>
                  <a:lnTo>
                    <a:pt x="309" y="1245"/>
                  </a:lnTo>
                  <a:cubicBezTo>
                    <a:pt x="425" y="1386"/>
                    <a:pt x="610" y="1452"/>
                    <a:pt x="798" y="1452"/>
                  </a:cubicBezTo>
                  <a:cubicBezTo>
                    <a:pt x="993" y="1452"/>
                    <a:pt x="1191" y="1380"/>
                    <a:pt x="1315" y="1245"/>
                  </a:cubicBezTo>
                  <a:cubicBezTo>
                    <a:pt x="1555" y="982"/>
                    <a:pt x="1621" y="492"/>
                    <a:pt x="1315" y="239"/>
                  </a:cubicBezTo>
                  <a:lnTo>
                    <a:pt x="1279" y="209"/>
                  </a:lnTo>
                  <a:cubicBezTo>
                    <a:pt x="1130" y="86"/>
                    <a:pt x="979" y="1"/>
                    <a:pt x="77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6"/>
            <p:cNvSpPr/>
            <p:nvPr/>
          </p:nvSpPr>
          <p:spPr>
            <a:xfrm>
              <a:off x="2630550" y="2672625"/>
              <a:ext cx="26625" cy="25975"/>
            </a:xfrm>
            <a:custGeom>
              <a:rect b="b" l="l" r="r" t="t"/>
              <a:pathLst>
                <a:path extrusionOk="0" h="1039" w="1065">
                  <a:moveTo>
                    <a:pt x="532" y="0"/>
                  </a:moveTo>
                  <a:cubicBezTo>
                    <a:pt x="260" y="0"/>
                    <a:pt x="0" y="238"/>
                    <a:pt x="12" y="519"/>
                  </a:cubicBezTo>
                  <a:cubicBezTo>
                    <a:pt x="25" y="800"/>
                    <a:pt x="240" y="1039"/>
                    <a:pt x="532" y="1039"/>
                  </a:cubicBezTo>
                  <a:cubicBezTo>
                    <a:pt x="804" y="1039"/>
                    <a:pt x="1064" y="800"/>
                    <a:pt x="1051" y="519"/>
                  </a:cubicBezTo>
                  <a:cubicBezTo>
                    <a:pt x="1039" y="238"/>
                    <a:pt x="823" y="0"/>
                    <a:pt x="53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6"/>
            <p:cNvSpPr/>
            <p:nvPr/>
          </p:nvSpPr>
          <p:spPr>
            <a:xfrm>
              <a:off x="2601525" y="2728400"/>
              <a:ext cx="34800" cy="33950"/>
            </a:xfrm>
            <a:custGeom>
              <a:rect b="b" l="l" r="r" t="t"/>
              <a:pathLst>
                <a:path extrusionOk="0" h="1358" w="1392">
                  <a:moveTo>
                    <a:pt x="696" y="1"/>
                  </a:moveTo>
                  <a:cubicBezTo>
                    <a:pt x="342" y="1"/>
                    <a:pt x="1" y="313"/>
                    <a:pt x="18" y="679"/>
                  </a:cubicBezTo>
                  <a:cubicBezTo>
                    <a:pt x="35" y="1046"/>
                    <a:pt x="316" y="1358"/>
                    <a:pt x="696" y="1358"/>
                  </a:cubicBezTo>
                  <a:cubicBezTo>
                    <a:pt x="1052" y="1358"/>
                    <a:pt x="1392" y="1046"/>
                    <a:pt x="1375" y="679"/>
                  </a:cubicBezTo>
                  <a:cubicBezTo>
                    <a:pt x="1359" y="313"/>
                    <a:pt x="1077" y="1"/>
                    <a:pt x="69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6"/>
            <p:cNvSpPr/>
            <p:nvPr/>
          </p:nvSpPr>
          <p:spPr>
            <a:xfrm>
              <a:off x="2559200" y="2808125"/>
              <a:ext cx="39800" cy="38875"/>
            </a:xfrm>
            <a:custGeom>
              <a:rect b="b" l="l" r="r" t="t"/>
              <a:pathLst>
                <a:path extrusionOk="0" h="1555" w="1592">
                  <a:moveTo>
                    <a:pt x="796" y="0"/>
                  </a:moveTo>
                  <a:cubicBezTo>
                    <a:pt x="390" y="0"/>
                    <a:pt x="0" y="358"/>
                    <a:pt x="18" y="778"/>
                  </a:cubicBezTo>
                  <a:cubicBezTo>
                    <a:pt x="38" y="1197"/>
                    <a:pt x="360" y="1555"/>
                    <a:pt x="796" y="1555"/>
                  </a:cubicBezTo>
                  <a:cubicBezTo>
                    <a:pt x="1202" y="1555"/>
                    <a:pt x="1592" y="1197"/>
                    <a:pt x="1573" y="778"/>
                  </a:cubicBezTo>
                  <a:cubicBezTo>
                    <a:pt x="1555" y="358"/>
                    <a:pt x="1232" y="0"/>
                    <a:pt x="79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6"/>
            <p:cNvSpPr/>
            <p:nvPr/>
          </p:nvSpPr>
          <p:spPr>
            <a:xfrm>
              <a:off x="2503475" y="2874725"/>
              <a:ext cx="31425" cy="30675"/>
            </a:xfrm>
            <a:custGeom>
              <a:rect b="b" l="l" r="r" t="t"/>
              <a:pathLst>
                <a:path extrusionOk="0" h="1227" w="1257">
                  <a:moveTo>
                    <a:pt x="628" y="0"/>
                  </a:moveTo>
                  <a:cubicBezTo>
                    <a:pt x="308" y="0"/>
                    <a:pt x="0" y="283"/>
                    <a:pt x="16" y="614"/>
                  </a:cubicBezTo>
                  <a:cubicBezTo>
                    <a:pt x="30" y="944"/>
                    <a:pt x="285" y="1227"/>
                    <a:pt x="628" y="1227"/>
                  </a:cubicBezTo>
                  <a:cubicBezTo>
                    <a:pt x="949" y="1227"/>
                    <a:pt x="1257" y="944"/>
                    <a:pt x="1242" y="614"/>
                  </a:cubicBezTo>
                  <a:cubicBezTo>
                    <a:pt x="1227" y="283"/>
                    <a:pt x="973" y="0"/>
                    <a:pt x="62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6"/>
            <p:cNvSpPr/>
            <p:nvPr/>
          </p:nvSpPr>
          <p:spPr>
            <a:xfrm>
              <a:off x="2441675" y="2857425"/>
              <a:ext cx="35725" cy="34925"/>
            </a:xfrm>
            <a:custGeom>
              <a:rect b="b" l="l" r="r" t="t"/>
              <a:pathLst>
                <a:path extrusionOk="0" h="1397" w="1429">
                  <a:moveTo>
                    <a:pt x="715" y="1"/>
                  </a:moveTo>
                  <a:cubicBezTo>
                    <a:pt x="350" y="1"/>
                    <a:pt x="1" y="321"/>
                    <a:pt x="17" y="698"/>
                  </a:cubicBezTo>
                  <a:cubicBezTo>
                    <a:pt x="34" y="1076"/>
                    <a:pt x="324" y="1396"/>
                    <a:pt x="715" y="1396"/>
                  </a:cubicBezTo>
                  <a:cubicBezTo>
                    <a:pt x="1079" y="1396"/>
                    <a:pt x="1429" y="1074"/>
                    <a:pt x="1412" y="698"/>
                  </a:cubicBezTo>
                  <a:cubicBezTo>
                    <a:pt x="1395" y="321"/>
                    <a:pt x="1105" y="1"/>
                    <a:pt x="71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6"/>
            <p:cNvSpPr/>
            <p:nvPr/>
          </p:nvSpPr>
          <p:spPr>
            <a:xfrm>
              <a:off x="2401375" y="2782200"/>
              <a:ext cx="31675" cy="30925"/>
            </a:xfrm>
            <a:custGeom>
              <a:rect b="b" l="l" r="r" t="t"/>
              <a:pathLst>
                <a:path extrusionOk="0" h="1237" w="1267">
                  <a:moveTo>
                    <a:pt x="634" y="1"/>
                  </a:moveTo>
                  <a:cubicBezTo>
                    <a:pt x="311" y="1"/>
                    <a:pt x="1" y="286"/>
                    <a:pt x="15" y="619"/>
                  </a:cubicBezTo>
                  <a:cubicBezTo>
                    <a:pt x="31" y="952"/>
                    <a:pt x="287" y="1237"/>
                    <a:pt x="634" y="1237"/>
                  </a:cubicBezTo>
                  <a:cubicBezTo>
                    <a:pt x="957" y="1237"/>
                    <a:pt x="1267" y="952"/>
                    <a:pt x="1251" y="619"/>
                  </a:cubicBezTo>
                  <a:cubicBezTo>
                    <a:pt x="1237" y="286"/>
                    <a:pt x="980" y="1"/>
                    <a:pt x="63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6"/>
            <p:cNvSpPr/>
            <p:nvPr/>
          </p:nvSpPr>
          <p:spPr>
            <a:xfrm>
              <a:off x="2367250" y="2708775"/>
              <a:ext cx="30200" cy="23400"/>
            </a:xfrm>
            <a:custGeom>
              <a:rect b="b" l="l" r="r" t="t"/>
              <a:pathLst>
                <a:path extrusionOk="0" h="936" w="1208">
                  <a:moveTo>
                    <a:pt x="603" y="0"/>
                  </a:moveTo>
                  <a:cubicBezTo>
                    <a:pt x="1" y="0"/>
                    <a:pt x="0" y="936"/>
                    <a:pt x="603" y="936"/>
                  </a:cubicBezTo>
                  <a:cubicBezTo>
                    <a:pt x="1206" y="936"/>
                    <a:pt x="1207" y="0"/>
                    <a:pt x="60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6"/>
            <p:cNvSpPr/>
            <p:nvPr/>
          </p:nvSpPr>
          <p:spPr>
            <a:xfrm>
              <a:off x="2336525" y="2619025"/>
              <a:ext cx="36825" cy="28575"/>
            </a:xfrm>
            <a:custGeom>
              <a:rect b="b" l="l" r="r" t="t"/>
              <a:pathLst>
                <a:path extrusionOk="0" h="1143" w="1473">
                  <a:moveTo>
                    <a:pt x="737" y="0"/>
                  </a:moveTo>
                  <a:cubicBezTo>
                    <a:pt x="2" y="0"/>
                    <a:pt x="0" y="1142"/>
                    <a:pt x="737" y="1142"/>
                  </a:cubicBezTo>
                  <a:cubicBezTo>
                    <a:pt x="1472" y="1142"/>
                    <a:pt x="1473" y="0"/>
                    <a:pt x="73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6"/>
            <p:cNvSpPr/>
            <p:nvPr/>
          </p:nvSpPr>
          <p:spPr>
            <a:xfrm>
              <a:off x="2322175" y="2536800"/>
              <a:ext cx="36550" cy="35450"/>
            </a:xfrm>
            <a:custGeom>
              <a:rect b="b" l="l" r="r" t="t"/>
              <a:pathLst>
                <a:path extrusionOk="0" h="1418" w="1462">
                  <a:moveTo>
                    <a:pt x="714" y="1"/>
                  </a:moveTo>
                  <a:cubicBezTo>
                    <a:pt x="571" y="1"/>
                    <a:pt x="429" y="55"/>
                    <a:pt x="313" y="164"/>
                  </a:cubicBezTo>
                  <a:cubicBezTo>
                    <a:pt x="131" y="292"/>
                    <a:pt x="0" y="477"/>
                    <a:pt x="11" y="722"/>
                  </a:cubicBezTo>
                  <a:cubicBezTo>
                    <a:pt x="27" y="1073"/>
                    <a:pt x="263" y="1364"/>
                    <a:pt x="620" y="1412"/>
                  </a:cubicBezTo>
                  <a:cubicBezTo>
                    <a:pt x="650" y="1416"/>
                    <a:pt x="680" y="1418"/>
                    <a:pt x="710" y="1418"/>
                  </a:cubicBezTo>
                  <a:cubicBezTo>
                    <a:pt x="1013" y="1418"/>
                    <a:pt x="1320" y="1219"/>
                    <a:pt x="1390" y="909"/>
                  </a:cubicBezTo>
                  <a:cubicBezTo>
                    <a:pt x="1462" y="592"/>
                    <a:pt x="1343" y="329"/>
                    <a:pt x="1111" y="160"/>
                  </a:cubicBezTo>
                  <a:cubicBezTo>
                    <a:pt x="995" y="54"/>
                    <a:pt x="855" y="1"/>
                    <a:pt x="71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6"/>
            <p:cNvSpPr/>
            <p:nvPr/>
          </p:nvSpPr>
          <p:spPr>
            <a:xfrm>
              <a:off x="2306800" y="2482150"/>
              <a:ext cx="36525" cy="28350"/>
            </a:xfrm>
            <a:custGeom>
              <a:rect b="b" l="l" r="r" t="t"/>
              <a:pathLst>
                <a:path extrusionOk="0" h="1134" w="1461">
                  <a:moveTo>
                    <a:pt x="731" y="1"/>
                  </a:moveTo>
                  <a:cubicBezTo>
                    <a:pt x="2" y="1"/>
                    <a:pt x="0" y="1133"/>
                    <a:pt x="731" y="1133"/>
                  </a:cubicBezTo>
                  <a:cubicBezTo>
                    <a:pt x="1461" y="1133"/>
                    <a:pt x="1461" y="1"/>
                    <a:pt x="73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6"/>
            <p:cNvSpPr/>
            <p:nvPr/>
          </p:nvSpPr>
          <p:spPr>
            <a:xfrm>
              <a:off x="2366375" y="2492600"/>
              <a:ext cx="302475" cy="349000"/>
            </a:xfrm>
            <a:custGeom>
              <a:rect b="b" l="l" r="r" t="t"/>
              <a:pathLst>
                <a:path extrusionOk="0" h="13960" w="12099">
                  <a:moveTo>
                    <a:pt x="357" y="0"/>
                  </a:moveTo>
                  <a:cubicBezTo>
                    <a:pt x="182" y="0"/>
                    <a:pt x="0" y="151"/>
                    <a:pt x="40" y="380"/>
                  </a:cubicBezTo>
                  <a:cubicBezTo>
                    <a:pt x="541" y="3256"/>
                    <a:pt x="1188" y="6109"/>
                    <a:pt x="2196" y="8854"/>
                  </a:cubicBezTo>
                  <a:cubicBezTo>
                    <a:pt x="2655" y="10102"/>
                    <a:pt x="3157" y="11352"/>
                    <a:pt x="3722" y="12555"/>
                  </a:cubicBezTo>
                  <a:cubicBezTo>
                    <a:pt x="4027" y="13200"/>
                    <a:pt x="4364" y="13959"/>
                    <a:pt x="5193" y="13959"/>
                  </a:cubicBezTo>
                  <a:cubicBezTo>
                    <a:pt x="5210" y="13959"/>
                    <a:pt x="5228" y="13959"/>
                    <a:pt x="5245" y="13958"/>
                  </a:cubicBezTo>
                  <a:cubicBezTo>
                    <a:pt x="5976" y="13931"/>
                    <a:pt x="6463" y="13276"/>
                    <a:pt x="6814" y="12721"/>
                  </a:cubicBezTo>
                  <a:cubicBezTo>
                    <a:pt x="7593" y="11489"/>
                    <a:pt x="8169" y="10051"/>
                    <a:pt x="8774" y="8728"/>
                  </a:cubicBezTo>
                  <a:cubicBezTo>
                    <a:pt x="9953" y="6148"/>
                    <a:pt x="11007" y="3517"/>
                    <a:pt x="11935" y="837"/>
                  </a:cubicBezTo>
                  <a:cubicBezTo>
                    <a:pt x="12099" y="365"/>
                    <a:pt x="11710" y="54"/>
                    <a:pt x="11318" y="54"/>
                  </a:cubicBezTo>
                  <a:cubicBezTo>
                    <a:pt x="11061" y="54"/>
                    <a:pt x="10803" y="187"/>
                    <a:pt x="10698" y="495"/>
                  </a:cubicBezTo>
                  <a:cubicBezTo>
                    <a:pt x="9970" y="2638"/>
                    <a:pt x="9170" y="4756"/>
                    <a:pt x="8265" y="6829"/>
                  </a:cubicBezTo>
                  <a:cubicBezTo>
                    <a:pt x="7931" y="7595"/>
                    <a:pt x="6185" y="12361"/>
                    <a:pt x="5205" y="12361"/>
                  </a:cubicBezTo>
                  <a:cubicBezTo>
                    <a:pt x="5184" y="12361"/>
                    <a:pt x="5164" y="12359"/>
                    <a:pt x="5144" y="12355"/>
                  </a:cubicBezTo>
                  <a:cubicBezTo>
                    <a:pt x="4802" y="12282"/>
                    <a:pt x="3917" y="9574"/>
                    <a:pt x="3791" y="9260"/>
                  </a:cubicBezTo>
                  <a:cubicBezTo>
                    <a:pt x="3416" y="8329"/>
                    <a:pt x="3057" y="7391"/>
                    <a:pt x="2705" y="6450"/>
                  </a:cubicBezTo>
                  <a:cubicBezTo>
                    <a:pt x="1935" y="4395"/>
                    <a:pt x="1221" y="2332"/>
                    <a:pt x="627" y="218"/>
                  </a:cubicBezTo>
                  <a:cubicBezTo>
                    <a:pt x="584" y="66"/>
                    <a:pt x="472" y="0"/>
                    <a:pt x="35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6"/>
            <p:cNvSpPr/>
            <p:nvPr/>
          </p:nvSpPr>
          <p:spPr>
            <a:xfrm>
              <a:off x="2344925" y="2438125"/>
              <a:ext cx="35000" cy="34200"/>
            </a:xfrm>
            <a:custGeom>
              <a:rect b="b" l="l" r="r" t="t"/>
              <a:pathLst>
                <a:path extrusionOk="0" h="1368" w="1400">
                  <a:moveTo>
                    <a:pt x="701" y="1"/>
                  </a:moveTo>
                  <a:cubicBezTo>
                    <a:pt x="343" y="1"/>
                    <a:pt x="1" y="314"/>
                    <a:pt x="17" y="684"/>
                  </a:cubicBezTo>
                  <a:cubicBezTo>
                    <a:pt x="33" y="1053"/>
                    <a:pt x="318" y="1368"/>
                    <a:pt x="701" y="1368"/>
                  </a:cubicBezTo>
                  <a:cubicBezTo>
                    <a:pt x="1058" y="1368"/>
                    <a:pt x="1400" y="1053"/>
                    <a:pt x="1384" y="684"/>
                  </a:cubicBezTo>
                  <a:cubicBezTo>
                    <a:pt x="1367" y="314"/>
                    <a:pt x="1083" y="1"/>
                    <a:pt x="701"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6"/>
            <p:cNvSpPr/>
            <p:nvPr/>
          </p:nvSpPr>
          <p:spPr>
            <a:xfrm>
              <a:off x="2396975" y="2469900"/>
              <a:ext cx="42075" cy="40375"/>
            </a:xfrm>
            <a:custGeom>
              <a:rect b="b" l="l" r="r" t="t"/>
              <a:pathLst>
                <a:path extrusionOk="0" h="1615" w="1683">
                  <a:moveTo>
                    <a:pt x="918" y="0"/>
                  </a:moveTo>
                  <a:cubicBezTo>
                    <a:pt x="899" y="0"/>
                    <a:pt x="879" y="1"/>
                    <a:pt x="859" y="3"/>
                  </a:cubicBezTo>
                  <a:lnTo>
                    <a:pt x="810" y="8"/>
                  </a:lnTo>
                  <a:cubicBezTo>
                    <a:pt x="592" y="27"/>
                    <a:pt x="401" y="82"/>
                    <a:pt x="243" y="242"/>
                  </a:cubicBezTo>
                  <a:cubicBezTo>
                    <a:pt x="105" y="380"/>
                    <a:pt x="0" y="608"/>
                    <a:pt x="9" y="808"/>
                  </a:cubicBezTo>
                  <a:cubicBezTo>
                    <a:pt x="30" y="1274"/>
                    <a:pt x="362" y="1567"/>
                    <a:pt x="810" y="1608"/>
                  </a:cubicBezTo>
                  <a:lnTo>
                    <a:pt x="859" y="1612"/>
                  </a:lnTo>
                  <a:cubicBezTo>
                    <a:pt x="876" y="1614"/>
                    <a:pt x="894" y="1615"/>
                    <a:pt x="911" y="1615"/>
                  </a:cubicBezTo>
                  <a:cubicBezTo>
                    <a:pt x="1312" y="1615"/>
                    <a:pt x="1682" y="1198"/>
                    <a:pt x="1664" y="808"/>
                  </a:cubicBezTo>
                  <a:cubicBezTo>
                    <a:pt x="1646" y="422"/>
                    <a:pt x="1337" y="0"/>
                    <a:pt x="91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6"/>
            <p:cNvSpPr/>
            <p:nvPr/>
          </p:nvSpPr>
          <p:spPr>
            <a:xfrm>
              <a:off x="2420075" y="2543225"/>
              <a:ext cx="39100" cy="38200"/>
            </a:xfrm>
            <a:custGeom>
              <a:rect b="b" l="l" r="r" t="t"/>
              <a:pathLst>
                <a:path extrusionOk="0" h="1528" w="1564">
                  <a:moveTo>
                    <a:pt x="782" y="1"/>
                  </a:moveTo>
                  <a:cubicBezTo>
                    <a:pt x="383" y="1"/>
                    <a:pt x="1" y="351"/>
                    <a:pt x="19" y="763"/>
                  </a:cubicBezTo>
                  <a:cubicBezTo>
                    <a:pt x="37" y="1175"/>
                    <a:pt x="354" y="1527"/>
                    <a:pt x="782" y="1527"/>
                  </a:cubicBezTo>
                  <a:cubicBezTo>
                    <a:pt x="1180" y="1527"/>
                    <a:pt x="1564" y="1175"/>
                    <a:pt x="1544" y="763"/>
                  </a:cubicBezTo>
                  <a:cubicBezTo>
                    <a:pt x="1526" y="351"/>
                    <a:pt x="1209" y="1"/>
                    <a:pt x="78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6"/>
            <p:cNvSpPr/>
            <p:nvPr/>
          </p:nvSpPr>
          <p:spPr>
            <a:xfrm>
              <a:off x="2444975" y="2622925"/>
              <a:ext cx="39100" cy="38175"/>
            </a:xfrm>
            <a:custGeom>
              <a:rect b="b" l="l" r="r" t="t"/>
              <a:pathLst>
                <a:path extrusionOk="0" h="1527" w="1564">
                  <a:moveTo>
                    <a:pt x="783" y="0"/>
                  </a:moveTo>
                  <a:cubicBezTo>
                    <a:pt x="383" y="0"/>
                    <a:pt x="1" y="352"/>
                    <a:pt x="19" y="763"/>
                  </a:cubicBezTo>
                  <a:cubicBezTo>
                    <a:pt x="38" y="1175"/>
                    <a:pt x="354" y="1527"/>
                    <a:pt x="783" y="1527"/>
                  </a:cubicBezTo>
                  <a:cubicBezTo>
                    <a:pt x="1181" y="1527"/>
                    <a:pt x="1563" y="1176"/>
                    <a:pt x="1545" y="763"/>
                  </a:cubicBezTo>
                  <a:cubicBezTo>
                    <a:pt x="1526" y="351"/>
                    <a:pt x="1210" y="0"/>
                    <a:pt x="78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6"/>
            <p:cNvSpPr/>
            <p:nvPr/>
          </p:nvSpPr>
          <p:spPr>
            <a:xfrm>
              <a:off x="2488875" y="2704150"/>
              <a:ext cx="35975" cy="35125"/>
            </a:xfrm>
            <a:custGeom>
              <a:rect b="b" l="l" r="r" t="t"/>
              <a:pathLst>
                <a:path extrusionOk="0" h="1405" w="1439">
                  <a:moveTo>
                    <a:pt x="720" y="0"/>
                  </a:moveTo>
                  <a:cubicBezTo>
                    <a:pt x="352" y="0"/>
                    <a:pt x="1" y="323"/>
                    <a:pt x="17" y="703"/>
                  </a:cubicBezTo>
                  <a:cubicBezTo>
                    <a:pt x="34" y="1082"/>
                    <a:pt x="326" y="1404"/>
                    <a:pt x="720" y="1404"/>
                  </a:cubicBezTo>
                  <a:cubicBezTo>
                    <a:pt x="1086" y="1404"/>
                    <a:pt x="1438" y="1081"/>
                    <a:pt x="1421" y="703"/>
                  </a:cubicBezTo>
                  <a:cubicBezTo>
                    <a:pt x="1405" y="323"/>
                    <a:pt x="1113" y="0"/>
                    <a:pt x="72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6"/>
            <p:cNvSpPr/>
            <p:nvPr/>
          </p:nvSpPr>
          <p:spPr>
            <a:xfrm>
              <a:off x="2531100" y="2626825"/>
              <a:ext cx="36200" cy="35375"/>
            </a:xfrm>
            <a:custGeom>
              <a:rect b="b" l="l" r="r" t="t"/>
              <a:pathLst>
                <a:path extrusionOk="0" h="1415" w="1448">
                  <a:moveTo>
                    <a:pt x="725" y="0"/>
                  </a:moveTo>
                  <a:cubicBezTo>
                    <a:pt x="355" y="0"/>
                    <a:pt x="0" y="326"/>
                    <a:pt x="17" y="708"/>
                  </a:cubicBezTo>
                  <a:cubicBezTo>
                    <a:pt x="35" y="1089"/>
                    <a:pt x="328" y="1414"/>
                    <a:pt x="725" y="1414"/>
                  </a:cubicBezTo>
                  <a:cubicBezTo>
                    <a:pt x="1094" y="1414"/>
                    <a:pt x="1448" y="1089"/>
                    <a:pt x="1431" y="708"/>
                  </a:cubicBezTo>
                  <a:cubicBezTo>
                    <a:pt x="1414" y="326"/>
                    <a:pt x="1121" y="0"/>
                    <a:pt x="72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6"/>
            <p:cNvSpPr/>
            <p:nvPr/>
          </p:nvSpPr>
          <p:spPr>
            <a:xfrm>
              <a:off x="2561575" y="2542725"/>
              <a:ext cx="35025" cy="34200"/>
            </a:xfrm>
            <a:custGeom>
              <a:rect b="b" l="l" r="r" t="t"/>
              <a:pathLst>
                <a:path extrusionOk="0" h="1368" w="1401">
                  <a:moveTo>
                    <a:pt x="701" y="0"/>
                  </a:moveTo>
                  <a:cubicBezTo>
                    <a:pt x="343" y="0"/>
                    <a:pt x="0" y="315"/>
                    <a:pt x="17" y="684"/>
                  </a:cubicBezTo>
                  <a:cubicBezTo>
                    <a:pt x="34" y="1054"/>
                    <a:pt x="317" y="1367"/>
                    <a:pt x="701" y="1367"/>
                  </a:cubicBezTo>
                  <a:cubicBezTo>
                    <a:pt x="1058" y="1367"/>
                    <a:pt x="1401" y="1054"/>
                    <a:pt x="1384" y="684"/>
                  </a:cubicBezTo>
                  <a:cubicBezTo>
                    <a:pt x="1367" y="315"/>
                    <a:pt x="1084" y="0"/>
                    <a:pt x="70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6"/>
            <p:cNvSpPr/>
            <p:nvPr/>
          </p:nvSpPr>
          <p:spPr>
            <a:xfrm>
              <a:off x="2594775" y="2461400"/>
              <a:ext cx="38375" cy="37475"/>
            </a:xfrm>
            <a:custGeom>
              <a:rect b="b" l="l" r="r" t="t"/>
              <a:pathLst>
                <a:path extrusionOk="0" h="1499" w="1535">
                  <a:moveTo>
                    <a:pt x="767" y="1"/>
                  </a:moveTo>
                  <a:cubicBezTo>
                    <a:pt x="375" y="1"/>
                    <a:pt x="1" y="345"/>
                    <a:pt x="19" y="749"/>
                  </a:cubicBezTo>
                  <a:cubicBezTo>
                    <a:pt x="37" y="1153"/>
                    <a:pt x="348" y="1498"/>
                    <a:pt x="767" y="1498"/>
                  </a:cubicBezTo>
                  <a:cubicBezTo>
                    <a:pt x="1159" y="1498"/>
                    <a:pt x="1534" y="1154"/>
                    <a:pt x="1516" y="749"/>
                  </a:cubicBezTo>
                  <a:cubicBezTo>
                    <a:pt x="1498" y="344"/>
                    <a:pt x="1187" y="1"/>
                    <a:pt x="76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6"/>
            <p:cNvSpPr/>
            <p:nvPr/>
          </p:nvSpPr>
          <p:spPr>
            <a:xfrm>
              <a:off x="2664975" y="2436850"/>
              <a:ext cx="47375" cy="36775"/>
            </a:xfrm>
            <a:custGeom>
              <a:rect b="b" l="l" r="r" t="t"/>
              <a:pathLst>
                <a:path extrusionOk="0" h="1471" w="1895">
                  <a:moveTo>
                    <a:pt x="948" y="0"/>
                  </a:moveTo>
                  <a:cubicBezTo>
                    <a:pt x="2" y="0"/>
                    <a:pt x="1" y="1470"/>
                    <a:pt x="948" y="1470"/>
                  </a:cubicBezTo>
                  <a:cubicBezTo>
                    <a:pt x="1895" y="1470"/>
                    <a:pt x="1895" y="0"/>
                    <a:pt x="94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6"/>
            <p:cNvSpPr/>
            <p:nvPr/>
          </p:nvSpPr>
          <p:spPr>
            <a:xfrm>
              <a:off x="2677575" y="2522825"/>
              <a:ext cx="36950" cy="33425"/>
            </a:xfrm>
            <a:custGeom>
              <a:rect b="b" l="l" r="r" t="t"/>
              <a:pathLst>
                <a:path extrusionOk="0" h="1337" w="1478">
                  <a:moveTo>
                    <a:pt x="688" y="1"/>
                  </a:moveTo>
                  <a:cubicBezTo>
                    <a:pt x="526" y="1"/>
                    <a:pt x="367" y="59"/>
                    <a:pt x="249" y="188"/>
                  </a:cubicBezTo>
                  <a:cubicBezTo>
                    <a:pt x="0" y="459"/>
                    <a:pt x="2" y="842"/>
                    <a:pt x="249" y="1112"/>
                  </a:cubicBezTo>
                  <a:cubicBezTo>
                    <a:pt x="258" y="1123"/>
                    <a:pt x="269" y="1135"/>
                    <a:pt x="280" y="1147"/>
                  </a:cubicBezTo>
                  <a:cubicBezTo>
                    <a:pt x="396" y="1274"/>
                    <a:pt x="569" y="1337"/>
                    <a:pt x="742" y="1337"/>
                  </a:cubicBezTo>
                  <a:cubicBezTo>
                    <a:pt x="916" y="1337"/>
                    <a:pt x="1090" y="1273"/>
                    <a:pt x="1206" y="1147"/>
                  </a:cubicBezTo>
                  <a:cubicBezTo>
                    <a:pt x="1439" y="894"/>
                    <a:pt x="1477" y="466"/>
                    <a:pt x="1207" y="220"/>
                  </a:cubicBezTo>
                  <a:lnTo>
                    <a:pt x="1172" y="188"/>
                  </a:lnTo>
                  <a:cubicBezTo>
                    <a:pt x="1041" y="69"/>
                    <a:pt x="863" y="1"/>
                    <a:pt x="68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6"/>
            <p:cNvSpPr/>
            <p:nvPr/>
          </p:nvSpPr>
          <p:spPr>
            <a:xfrm>
              <a:off x="2648450" y="2588625"/>
              <a:ext cx="40550" cy="36300"/>
            </a:xfrm>
            <a:custGeom>
              <a:rect b="b" l="l" r="r" t="t"/>
              <a:pathLst>
                <a:path extrusionOk="0" h="1452" w="1622">
                  <a:moveTo>
                    <a:pt x="778" y="1"/>
                  </a:moveTo>
                  <a:cubicBezTo>
                    <a:pt x="605" y="1"/>
                    <a:pt x="398" y="78"/>
                    <a:pt x="279" y="207"/>
                  </a:cubicBezTo>
                  <a:cubicBezTo>
                    <a:pt x="0" y="512"/>
                    <a:pt x="26" y="903"/>
                    <a:pt x="279" y="1208"/>
                  </a:cubicBezTo>
                  <a:lnTo>
                    <a:pt x="309" y="1244"/>
                  </a:lnTo>
                  <a:cubicBezTo>
                    <a:pt x="425" y="1385"/>
                    <a:pt x="610" y="1451"/>
                    <a:pt x="798" y="1451"/>
                  </a:cubicBezTo>
                  <a:cubicBezTo>
                    <a:pt x="993" y="1451"/>
                    <a:pt x="1191" y="1379"/>
                    <a:pt x="1315" y="1244"/>
                  </a:cubicBezTo>
                  <a:cubicBezTo>
                    <a:pt x="1555" y="982"/>
                    <a:pt x="1621" y="491"/>
                    <a:pt x="1315" y="237"/>
                  </a:cubicBezTo>
                  <a:lnTo>
                    <a:pt x="1279" y="207"/>
                  </a:lnTo>
                  <a:cubicBezTo>
                    <a:pt x="1130" y="85"/>
                    <a:pt x="979" y="1"/>
                    <a:pt x="778"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6"/>
            <p:cNvSpPr/>
            <p:nvPr/>
          </p:nvSpPr>
          <p:spPr>
            <a:xfrm>
              <a:off x="2630550" y="2663900"/>
              <a:ext cx="26625" cy="26000"/>
            </a:xfrm>
            <a:custGeom>
              <a:rect b="b" l="l" r="r" t="t"/>
              <a:pathLst>
                <a:path extrusionOk="0" h="1040" w="1065">
                  <a:moveTo>
                    <a:pt x="532" y="1"/>
                  </a:moveTo>
                  <a:cubicBezTo>
                    <a:pt x="260" y="1"/>
                    <a:pt x="0" y="240"/>
                    <a:pt x="12" y="520"/>
                  </a:cubicBezTo>
                  <a:cubicBezTo>
                    <a:pt x="25" y="801"/>
                    <a:pt x="240" y="1040"/>
                    <a:pt x="532" y="1040"/>
                  </a:cubicBezTo>
                  <a:cubicBezTo>
                    <a:pt x="804" y="1040"/>
                    <a:pt x="1064" y="801"/>
                    <a:pt x="1051" y="520"/>
                  </a:cubicBezTo>
                  <a:cubicBezTo>
                    <a:pt x="1039" y="240"/>
                    <a:pt x="823" y="1"/>
                    <a:pt x="53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6"/>
            <p:cNvSpPr/>
            <p:nvPr/>
          </p:nvSpPr>
          <p:spPr>
            <a:xfrm>
              <a:off x="2601525" y="2719675"/>
              <a:ext cx="34800" cy="33975"/>
            </a:xfrm>
            <a:custGeom>
              <a:rect b="b" l="l" r="r" t="t"/>
              <a:pathLst>
                <a:path extrusionOk="0" h="1359" w="1392">
                  <a:moveTo>
                    <a:pt x="696" y="0"/>
                  </a:moveTo>
                  <a:cubicBezTo>
                    <a:pt x="342" y="0"/>
                    <a:pt x="1" y="312"/>
                    <a:pt x="18" y="679"/>
                  </a:cubicBezTo>
                  <a:cubicBezTo>
                    <a:pt x="35" y="1046"/>
                    <a:pt x="316" y="1359"/>
                    <a:pt x="696" y="1359"/>
                  </a:cubicBezTo>
                  <a:cubicBezTo>
                    <a:pt x="1052" y="1359"/>
                    <a:pt x="1392" y="1046"/>
                    <a:pt x="1375" y="679"/>
                  </a:cubicBezTo>
                  <a:cubicBezTo>
                    <a:pt x="1359" y="312"/>
                    <a:pt x="1077" y="0"/>
                    <a:pt x="69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6"/>
            <p:cNvSpPr/>
            <p:nvPr/>
          </p:nvSpPr>
          <p:spPr>
            <a:xfrm>
              <a:off x="2559200" y="2799425"/>
              <a:ext cx="39800" cy="38875"/>
            </a:xfrm>
            <a:custGeom>
              <a:rect b="b" l="l" r="r" t="t"/>
              <a:pathLst>
                <a:path extrusionOk="0" h="1555" w="1592">
                  <a:moveTo>
                    <a:pt x="796" y="0"/>
                  </a:moveTo>
                  <a:cubicBezTo>
                    <a:pt x="390" y="0"/>
                    <a:pt x="0" y="357"/>
                    <a:pt x="18" y="777"/>
                  </a:cubicBezTo>
                  <a:cubicBezTo>
                    <a:pt x="38" y="1196"/>
                    <a:pt x="360" y="1554"/>
                    <a:pt x="796" y="1554"/>
                  </a:cubicBezTo>
                  <a:cubicBezTo>
                    <a:pt x="1202" y="1554"/>
                    <a:pt x="1592" y="1196"/>
                    <a:pt x="1573" y="777"/>
                  </a:cubicBezTo>
                  <a:cubicBezTo>
                    <a:pt x="1555" y="357"/>
                    <a:pt x="1232" y="0"/>
                    <a:pt x="796"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6"/>
            <p:cNvSpPr/>
            <p:nvPr/>
          </p:nvSpPr>
          <p:spPr>
            <a:xfrm>
              <a:off x="2503475" y="2866025"/>
              <a:ext cx="31425" cy="30675"/>
            </a:xfrm>
            <a:custGeom>
              <a:rect b="b" l="l" r="r" t="t"/>
              <a:pathLst>
                <a:path extrusionOk="0" h="1227" w="1257">
                  <a:moveTo>
                    <a:pt x="628" y="0"/>
                  </a:moveTo>
                  <a:cubicBezTo>
                    <a:pt x="308" y="0"/>
                    <a:pt x="0" y="282"/>
                    <a:pt x="16" y="613"/>
                  </a:cubicBezTo>
                  <a:cubicBezTo>
                    <a:pt x="30" y="944"/>
                    <a:pt x="285" y="1226"/>
                    <a:pt x="628" y="1226"/>
                  </a:cubicBezTo>
                  <a:cubicBezTo>
                    <a:pt x="949" y="1226"/>
                    <a:pt x="1257" y="944"/>
                    <a:pt x="1242" y="613"/>
                  </a:cubicBezTo>
                  <a:cubicBezTo>
                    <a:pt x="1227" y="282"/>
                    <a:pt x="973" y="0"/>
                    <a:pt x="62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6"/>
            <p:cNvSpPr/>
            <p:nvPr/>
          </p:nvSpPr>
          <p:spPr>
            <a:xfrm>
              <a:off x="2441675" y="2848725"/>
              <a:ext cx="35725" cy="34875"/>
            </a:xfrm>
            <a:custGeom>
              <a:rect b="b" l="l" r="r" t="t"/>
              <a:pathLst>
                <a:path extrusionOk="0" h="1395" w="1429">
                  <a:moveTo>
                    <a:pt x="715" y="0"/>
                  </a:moveTo>
                  <a:cubicBezTo>
                    <a:pt x="350" y="0"/>
                    <a:pt x="1" y="321"/>
                    <a:pt x="17" y="698"/>
                  </a:cubicBezTo>
                  <a:cubicBezTo>
                    <a:pt x="34" y="1074"/>
                    <a:pt x="324" y="1395"/>
                    <a:pt x="715" y="1395"/>
                  </a:cubicBezTo>
                  <a:cubicBezTo>
                    <a:pt x="1079" y="1395"/>
                    <a:pt x="1429" y="1074"/>
                    <a:pt x="1412" y="698"/>
                  </a:cubicBezTo>
                  <a:cubicBezTo>
                    <a:pt x="1395" y="321"/>
                    <a:pt x="1105" y="0"/>
                    <a:pt x="71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6"/>
            <p:cNvSpPr/>
            <p:nvPr/>
          </p:nvSpPr>
          <p:spPr>
            <a:xfrm>
              <a:off x="2401375" y="2773500"/>
              <a:ext cx="31675" cy="30900"/>
            </a:xfrm>
            <a:custGeom>
              <a:rect b="b" l="l" r="r" t="t"/>
              <a:pathLst>
                <a:path extrusionOk="0" h="1236" w="1267">
                  <a:moveTo>
                    <a:pt x="634" y="1"/>
                  </a:moveTo>
                  <a:cubicBezTo>
                    <a:pt x="311" y="1"/>
                    <a:pt x="1" y="284"/>
                    <a:pt x="15" y="618"/>
                  </a:cubicBezTo>
                  <a:cubicBezTo>
                    <a:pt x="31" y="952"/>
                    <a:pt x="287" y="1235"/>
                    <a:pt x="634" y="1235"/>
                  </a:cubicBezTo>
                  <a:cubicBezTo>
                    <a:pt x="957" y="1235"/>
                    <a:pt x="1267" y="952"/>
                    <a:pt x="1251" y="618"/>
                  </a:cubicBezTo>
                  <a:cubicBezTo>
                    <a:pt x="1237" y="284"/>
                    <a:pt x="980" y="1"/>
                    <a:pt x="63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6"/>
            <p:cNvSpPr/>
            <p:nvPr/>
          </p:nvSpPr>
          <p:spPr>
            <a:xfrm>
              <a:off x="2367250" y="2700025"/>
              <a:ext cx="30200" cy="23450"/>
            </a:xfrm>
            <a:custGeom>
              <a:rect b="b" l="l" r="r" t="t"/>
              <a:pathLst>
                <a:path extrusionOk="0" h="938" w="1208">
                  <a:moveTo>
                    <a:pt x="603" y="1"/>
                  </a:moveTo>
                  <a:cubicBezTo>
                    <a:pt x="1" y="1"/>
                    <a:pt x="0" y="937"/>
                    <a:pt x="603" y="937"/>
                  </a:cubicBezTo>
                  <a:cubicBezTo>
                    <a:pt x="1206" y="937"/>
                    <a:pt x="1207" y="1"/>
                    <a:pt x="603"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6"/>
            <p:cNvSpPr/>
            <p:nvPr/>
          </p:nvSpPr>
          <p:spPr>
            <a:xfrm>
              <a:off x="2336525" y="2610300"/>
              <a:ext cx="36825" cy="28550"/>
            </a:xfrm>
            <a:custGeom>
              <a:rect b="b" l="l" r="r" t="t"/>
              <a:pathLst>
                <a:path extrusionOk="0" h="1142" w="1473">
                  <a:moveTo>
                    <a:pt x="737" y="1"/>
                  </a:moveTo>
                  <a:cubicBezTo>
                    <a:pt x="2" y="1"/>
                    <a:pt x="0" y="1142"/>
                    <a:pt x="737" y="1142"/>
                  </a:cubicBezTo>
                  <a:cubicBezTo>
                    <a:pt x="1472" y="1142"/>
                    <a:pt x="1473" y="1"/>
                    <a:pt x="737"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6"/>
            <p:cNvSpPr/>
            <p:nvPr/>
          </p:nvSpPr>
          <p:spPr>
            <a:xfrm>
              <a:off x="2322175" y="2528100"/>
              <a:ext cx="36550" cy="35425"/>
            </a:xfrm>
            <a:custGeom>
              <a:rect b="b" l="l" r="r" t="t"/>
              <a:pathLst>
                <a:path extrusionOk="0" h="1417" w="1462">
                  <a:moveTo>
                    <a:pt x="713" y="0"/>
                  </a:moveTo>
                  <a:cubicBezTo>
                    <a:pt x="571" y="0"/>
                    <a:pt x="429" y="55"/>
                    <a:pt x="313" y="162"/>
                  </a:cubicBezTo>
                  <a:cubicBezTo>
                    <a:pt x="131" y="291"/>
                    <a:pt x="0" y="477"/>
                    <a:pt x="11" y="721"/>
                  </a:cubicBezTo>
                  <a:cubicBezTo>
                    <a:pt x="27" y="1073"/>
                    <a:pt x="263" y="1364"/>
                    <a:pt x="620" y="1410"/>
                  </a:cubicBezTo>
                  <a:cubicBezTo>
                    <a:pt x="650" y="1414"/>
                    <a:pt x="680" y="1416"/>
                    <a:pt x="710" y="1416"/>
                  </a:cubicBezTo>
                  <a:cubicBezTo>
                    <a:pt x="1013" y="1416"/>
                    <a:pt x="1320" y="1217"/>
                    <a:pt x="1390" y="908"/>
                  </a:cubicBezTo>
                  <a:cubicBezTo>
                    <a:pt x="1462" y="591"/>
                    <a:pt x="1343" y="328"/>
                    <a:pt x="1111" y="160"/>
                  </a:cubicBezTo>
                  <a:cubicBezTo>
                    <a:pt x="995" y="54"/>
                    <a:pt x="854" y="0"/>
                    <a:pt x="71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6"/>
            <p:cNvSpPr/>
            <p:nvPr/>
          </p:nvSpPr>
          <p:spPr>
            <a:xfrm>
              <a:off x="2306800" y="2473425"/>
              <a:ext cx="36525" cy="28350"/>
            </a:xfrm>
            <a:custGeom>
              <a:rect b="b" l="l" r="r" t="t"/>
              <a:pathLst>
                <a:path extrusionOk="0" h="1134" w="1461">
                  <a:moveTo>
                    <a:pt x="731" y="0"/>
                  </a:moveTo>
                  <a:cubicBezTo>
                    <a:pt x="2" y="0"/>
                    <a:pt x="0" y="1134"/>
                    <a:pt x="731" y="1134"/>
                  </a:cubicBezTo>
                  <a:cubicBezTo>
                    <a:pt x="1461" y="1134"/>
                    <a:pt x="1461" y="0"/>
                    <a:pt x="73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6"/>
            <p:cNvSpPr/>
            <p:nvPr/>
          </p:nvSpPr>
          <p:spPr>
            <a:xfrm>
              <a:off x="2539925" y="2838900"/>
              <a:ext cx="22300" cy="16350"/>
            </a:xfrm>
            <a:custGeom>
              <a:rect b="b" l="l" r="r" t="t"/>
              <a:pathLst>
                <a:path extrusionOk="0" h="654" w="892">
                  <a:moveTo>
                    <a:pt x="421" y="1"/>
                  </a:moveTo>
                  <a:cubicBezTo>
                    <a:pt x="0" y="1"/>
                    <a:pt x="0" y="654"/>
                    <a:pt x="421" y="654"/>
                  </a:cubicBezTo>
                  <a:lnTo>
                    <a:pt x="471" y="654"/>
                  </a:lnTo>
                  <a:cubicBezTo>
                    <a:pt x="892" y="654"/>
                    <a:pt x="892" y="1"/>
                    <a:pt x="47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6"/>
            <p:cNvSpPr/>
            <p:nvPr/>
          </p:nvSpPr>
          <p:spPr>
            <a:xfrm>
              <a:off x="2495675" y="2659050"/>
              <a:ext cx="22425" cy="17400"/>
            </a:xfrm>
            <a:custGeom>
              <a:rect b="b" l="l" r="r" t="t"/>
              <a:pathLst>
                <a:path extrusionOk="0" h="696" w="897">
                  <a:moveTo>
                    <a:pt x="448" y="0"/>
                  </a:moveTo>
                  <a:cubicBezTo>
                    <a:pt x="0" y="0"/>
                    <a:pt x="0" y="696"/>
                    <a:pt x="448" y="696"/>
                  </a:cubicBezTo>
                  <a:cubicBezTo>
                    <a:pt x="896" y="696"/>
                    <a:pt x="896" y="0"/>
                    <a:pt x="44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6"/>
            <p:cNvSpPr/>
            <p:nvPr/>
          </p:nvSpPr>
          <p:spPr>
            <a:xfrm>
              <a:off x="2569100" y="2763375"/>
              <a:ext cx="19975" cy="15475"/>
            </a:xfrm>
            <a:custGeom>
              <a:rect b="b" l="l" r="r" t="t"/>
              <a:pathLst>
                <a:path extrusionOk="0" h="619" w="799">
                  <a:moveTo>
                    <a:pt x="400" y="1"/>
                  </a:moveTo>
                  <a:cubicBezTo>
                    <a:pt x="2" y="1"/>
                    <a:pt x="1" y="618"/>
                    <a:pt x="400" y="618"/>
                  </a:cubicBezTo>
                  <a:cubicBezTo>
                    <a:pt x="798" y="618"/>
                    <a:pt x="798" y="1"/>
                    <a:pt x="40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6"/>
            <p:cNvSpPr/>
            <p:nvPr/>
          </p:nvSpPr>
          <p:spPr>
            <a:xfrm>
              <a:off x="2636225" y="2428375"/>
              <a:ext cx="22875" cy="19700"/>
            </a:xfrm>
            <a:custGeom>
              <a:rect b="b" l="l" r="r" t="t"/>
              <a:pathLst>
                <a:path extrusionOk="0" h="788" w="915">
                  <a:moveTo>
                    <a:pt x="401" y="1"/>
                  </a:moveTo>
                  <a:cubicBezTo>
                    <a:pt x="296" y="1"/>
                    <a:pt x="193" y="46"/>
                    <a:pt x="120" y="140"/>
                  </a:cubicBezTo>
                  <a:cubicBezTo>
                    <a:pt x="0" y="296"/>
                    <a:pt x="22" y="579"/>
                    <a:pt x="222" y="672"/>
                  </a:cubicBezTo>
                  <a:lnTo>
                    <a:pt x="386" y="746"/>
                  </a:lnTo>
                  <a:cubicBezTo>
                    <a:pt x="443" y="773"/>
                    <a:pt x="503" y="787"/>
                    <a:pt x="562" y="787"/>
                  </a:cubicBezTo>
                  <a:cubicBezTo>
                    <a:pt x="658" y="787"/>
                    <a:pt x="750" y="748"/>
                    <a:pt x="816" y="661"/>
                  </a:cubicBezTo>
                  <a:cubicBezTo>
                    <a:pt x="912" y="534"/>
                    <a:pt x="914" y="338"/>
                    <a:pt x="789" y="224"/>
                  </a:cubicBezTo>
                  <a:lnTo>
                    <a:pt x="660" y="104"/>
                  </a:lnTo>
                  <a:cubicBezTo>
                    <a:pt x="586" y="36"/>
                    <a:pt x="493" y="1"/>
                    <a:pt x="40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6"/>
            <p:cNvSpPr/>
            <p:nvPr/>
          </p:nvSpPr>
          <p:spPr>
            <a:xfrm>
              <a:off x="2701225" y="2492000"/>
              <a:ext cx="19725" cy="15275"/>
            </a:xfrm>
            <a:custGeom>
              <a:rect b="b" l="l" r="r" t="t"/>
              <a:pathLst>
                <a:path extrusionOk="0" h="611" w="789">
                  <a:moveTo>
                    <a:pt x="394" y="1"/>
                  </a:moveTo>
                  <a:cubicBezTo>
                    <a:pt x="2" y="1"/>
                    <a:pt x="1" y="611"/>
                    <a:pt x="394" y="611"/>
                  </a:cubicBezTo>
                  <a:cubicBezTo>
                    <a:pt x="788" y="611"/>
                    <a:pt x="788" y="1"/>
                    <a:pt x="39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66"/>
          <p:cNvGrpSpPr/>
          <p:nvPr/>
        </p:nvGrpSpPr>
        <p:grpSpPr>
          <a:xfrm>
            <a:off x="1318840" y="4000650"/>
            <a:ext cx="429025" cy="602825"/>
            <a:chOff x="1743400" y="2400800"/>
            <a:chExt cx="429025" cy="602825"/>
          </a:xfrm>
        </p:grpSpPr>
        <p:sp>
          <p:nvSpPr>
            <p:cNvPr id="7134" name="Google Shape;7134;p66"/>
            <p:cNvSpPr/>
            <p:nvPr/>
          </p:nvSpPr>
          <p:spPr>
            <a:xfrm>
              <a:off x="1767400" y="2425375"/>
              <a:ext cx="405025" cy="578250"/>
            </a:xfrm>
            <a:custGeom>
              <a:rect b="b" l="l" r="r" t="t"/>
              <a:pathLst>
                <a:path extrusionOk="0" h="23130" w="16201">
                  <a:moveTo>
                    <a:pt x="292" y="4545"/>
                  </a:moveTo>
                  <a:cubicBezTo>
                    <a:pt x="296" y="4562"/>
                    <a:pt x="301" y="4579"/>
                    <a:pt x="305" y="4595"/>
                  </a:cubicBezTo>
                  <a:cubicBezTo>
                    <a:pt x="303" y="4587"/>
                    <a:pt x="301" y="4579"/>
                    <a:pt x="298" y="4571"/>
                  </a:cubicBezTo>
                  <a:cubicBezTo>
                    <a:pt x="296" y="4562"/>
                    <a:pt x="293" y="4554"/>
                    <a:pt x="292" y="4545"/>
                  </a:cubicBezTo>
                  <a:close/>
                  <a:moveTo>
                    <a:pt x="489" y="5106"/>
                  </a:moveTo>
                  <a:cubicBezTo>
                    <a:pt x="492" y="5112"/>
                    <a:pt x="494" y="5117"/>
                    <a:pt x="497" y="5123"/>
                  </a:cubicBezTo>
                  <a:lnTo>
                    <a:pt x="497" y="5123"/>
                  </a:lnTo>
                  <a:cubicBezTo>
                    <a:pt x="496" y="5121"/>
                    <a:pt x="495" y="5120"/>
                    <a:pt x="494" y="5118"/>
                  </a:cubicBezTo>
                  <a:cubicBezTo>
                    <a:pt x="493" y="5114"/>
                    <a:pt x="491" y="5110"/>
                    <a:pt x="489" y="5106"/>
                  </a:cubicBezTo>
                  <a:close/>
                  <a:moveTo>
                    <a:pt x="756" y="5535"/>
                  </a:moveTo>
                  <a:lnTo>
                    <a:pt x="756" y="5535"/>
                  </a:lnTo>
                  <a:cubicBezTo>
                    <a:pt x="763" y="5545"/>
                    <a:pt x="770" y="5552"/>
                    <a:pt x="779" y="5560"/>
                  </a:cubicBezTo>
                  <a:cubicBezTo>
                    <a:pt x="774" y="5555"/>
                    <a:pt x="768" y="5552"/>
                    <a:pt x="764" y="5547"/>
                  </a:cubicBezTo>
                  <a:cubicBezTo>
                    <a:pt x="761" y="5543"/>
                    <a:pt x="758" y="5539"/>
                    <a:pt x="756" y="5535"/>
                  </a:cubicBezTo>
                  <a:close/>
                  <a:moveTo>
                    <a:pt x="2795" y="24"/>
                  </a:moveTo>
                  <a:cubicBezTo>
                    <a:pt x="1902" y="26"/>
                    <a:pt x="1002" y="130"/>
                    <a:pt x="392" y="871"/>
                  </a:cubicBezTo>
                  <a:cubicBezTo>
                    <a:pt x="147" y="1169"/>
                    <a:pt x="0" y="2452"/>
                    <a:pt x="130" y="3646"/>
                  </a:cubicBezTo>
                  <a:cubicBezTo>
                    <a:pt x="129" y="3635"/>
                    <a:pt x="127" y="3625"/>
                    <a:pt x="125" y="3616"/>
                  </a:cubicBezTo>
                  <a:lnTo>
                    <a:pt x="125" y="3616"/>
                  </a:lnTo>
                  <a:lnTo>
                    <a:pt x="366" y="5919"/>
                  </a:lnTo>
                  <a:cubicBezTo>
                    <a:pt x="458" y="6806"/>
                    <a:pt x="701" y="7648"/>
                    <a:pt x="1168" y="8008"/>
                  </a:cubicBezTo>
                  <a:cubicBezTo>
                    <a:pt x="1757" y="8469"/>
                    <a:pt x="2250" y="8491"/>
                    <a:pt x="2803" y="8491"/>
                  </a:cubicBezTo>
                  <a:cubicBezTo>
                    <a:pt x="2831" y="8491"/>
                    <a:pt x="2859" y="8491"/>
                    <a:pt x="2887" y="8491"/>
                  </a:cubicBezTo>
                  <a:cubicBezTo>
                    <a:pt x="2901" y="8491"/>
                    <a:pt x="2916" y="8491"/>
                    <a:pt x="2931" y="8491"/>
                  </a:cubicBezTo>
                  <a:cubicBezTo>
                    <a:pt x="3178" y="8491"/>
                    <a:pt x="3438" y="8492"/>
                    <a:pt x="3725" y="8529"/>
                  </a:cubicBezTo>
                  <a:cubicBezTo>
                    <a:pt x="4042" y="8574"/>
                    <a:pt x="4196" y="8606"/>
                    <a:pt x="4279" y="8696"/>
                  </a:cubicBezTo>
                  <a:cubicBezTo>
                    <a:pt x="4282" y="9012"/>
                    <a:pt x="4285" y="9329"/>
                    <a:pt x="4298" y="9640"/>
                  </a:cubicBezTo>
                  <a:cubicBezTo>
                    <a:pt x="4379" y="11695"/>
                    <a:pt x="4382" y="13826"/>
                    <a:pt x="4598" y="15903"/>
                  </a:cubicBezTo>
                  <a:lnTo>
                    <a:pt x="4837" y="18206"/>
                  </a:lnTo>
                  <a:cubicBezTo>
                    <a:pt x="4909" y="18899"/>
                    <a:pt x="5005" y="19585"/>
                    <a:pt x="5136" y="20260"/>
                  </a:cubicBezTo>
                  <a:cubicBezTo>
                    <a:pt x="5424" y="21758"/>
                    <a:pt x="6486" y="23129"/>
                    <a:pt x="8010" y="23129"/>
                  </a:cubicBezTo>
                  <a:cubicBezTo>
                    <a:pt x="8010" y="23129"/>
                    <a:pt x="8011" y="23129"/>
                    <a:pt x="8012" y="23129"/>
                  </a:cubicBezTo>
                  <a:cubicBezTo>
                    <a:pt x="8301" y="23127"/>
                    <a:pt x="8588" y="23081"/>
                    <a:pt x="8863" y="22994"/>
                  </a:cubicBezTo>
                  <a:cubicBezTo>
                    <a:pt x="9011" y="22947"/>
                    <a:pt x="9154" y="22889"/>
                    <a:pt x="9293" y="22823"/>
                  </a:cubicBezTo>
                  <a:cubicBezTo>
                    <a:pt x="9333" y="22804"/>
                    <a:pt x="9371" y="22783"/>
                    <a:pt x="9410" y="22763"/>
                  </a:cubicBezTo>
                  <a:cubicBezTo>
                    <a:pt x="9507" y="22713"/>
                    <a:pt x="9601" y="22656"/>
                    <a:pt x="9692" y="22596"/>
                  </a:cubicBezTo>
                  <a:cubicBezTo>
                    <a:pt x="9725" y="22574"/>
                    <a:pt x="9760" y="22553"/>
                    <a:pt x="9793" y="22529"/>
                  </a:cubicBezTo>
                  <a:cubicBezTo>
                    <a:pt x="9907" y="22448"/>
                    <a:pt x="10015" y="22360"/>
                    <a:pt x="10117" y="22263"/>
                  </a:cubicBezTo>
                  <a:cubicBezTo>
                    <a:pt x="10127" y="22255"/>
                    <a:pt x="10134" y="22245"/>
                    <a:pt x="10142" y="22237"/>
                  </a:cubicBezTo>
                  <a:cubicBezTo>
                    <a:pt x="10233" y="22148"/>
                    <a:pt x="10319" y="22054"/>
                    <a:pt x="10398" y="21956"/>
                  </a:cubicBezTo>
                  <a:cubicBezTo>
                    <a:pt x="10409" y="21943"/>
                    <a:pt x="10421" y="21932"/>
                    <a:pt x="10432" y="21919"/>
                  </a:cubicBezTo>
                  <a:cubicBezTo>
                    <a:pt x="10448" y="21897"/>
                    <a:pt x="10463" y="21872"/>
                    <a:pt x="10480" y="21849"/>
                  </a:cubicBezTo>
                  <a:cubicBezTo>
                    <a:pt x="10530" y="21782"/>
                    <a:pt x="10578" y="21713"/>
                    <a:pt x="10625" y="21642"/>
                  </a:cubicBezTo>
                  <a:cubicBezTo>
                    <a:pt x="10650" y="21604"/>
                    <a:pt x="10674" y="21564"/>
                    <a:pt x="10698" y="21525"/>
                  </a:cubicBezTo>
                  <a:cubicBezTo>
                    <a:pt x="10745" y="21448"/>
                    <a:pt x="10788" y="21367"/>
                    <a:pt x="10829" y="21286"/>
                  </a:cubicBezTo>
                  <a:cubicBezTo>
                    <a:pt x="10842" y="21261"/>
                    <a:pt x="10858" y="21237"/>
                    <a:pt x="10870" y="21210"/>
                  </a:cubicBezTo>
                  <a:cubicBezTo>
                    <a:pt x="10875" y="21202"/>
                    <a:pt x="10877" y="21193"/>
                    <a:pt x="10881" y="21186"/>
                  </a:cubicBezTo>
                  <a:cubicBezTo>
                    <a:pt x="10943" y="21054"/>
                    <a:pt x="11001" y="20917"/>
                    <a:pt x="11051" y="20778"/>
                  </a:cubicBezTo>
                  <a:cubicBezTo>
                    <a:pt x="11063" y="20744"/>
                    <a:pt x="11073" y="20710"/>
                    <a:pt x="11085" y="20677"/>
                  </a:cubicBezTo>
                  <a:cubicBezTo>
                    <a:pt x="11125" y="20562"/>
                    <a:pt x="11159" y="20445"/>
                    <a:pt x="11192" y="20326"/>
                  </a:cubicBezTo>
                  <a:cubicBezTo>
                    <a:pt x="11198" y="20304"/>
                    <a:pt x="11206" y="20283"/>
                    <a:pt x="11212" y="20261"/>
                  </a:cubicBezTo>
                  <a:cubicBezTo>
                    <a:pt x="11216" y="20244"/>
                    <a:pt x="11218" y="20228"/>
                    <a:pt x="11223" y="20211"/>
                  </a:cubicBezTo>
                  <a:cubicBezTo>
                    <a:pt x="11244" y="20129"/>
                    <a:pt x="11260" y="20047"/>
                    <a:pt x="11277" y="19965"/>
                  </a:cubicBezTo>
                  <a:cubicBezTo>
                    <a:pt x="11287" y="19923"/>
                    <a:pt x="11296" y="19881"/>
                    <a:pt x="11305" y="19837"/>
                  </a:cubicBezTo>
                  <a:cubicBezTo>
                    <a:pt x="11324" y="19729"/>
                    <a:pt x="11342" y="19620"/>
                    <a:pt x="11358" y="19509"/>
                  </a:cubicBezTo>
                  <a:cubicBezTo>
                    <a:pt x="11360" y="19493"/>
                    <a:pt x="11362" y="19476"/>
                    <a:pt x="11365" y="19459"/>
                  </a:cubicBezTo>
                  <a:cubicBezTo>
                    <a:pt x="11382" y="19333"/>
                    <a:pt x="11395" y="19206"/>
                    <a:pt x="11406" y="19079"/>
                  </a:cubicBezTo>
                  <a:cubicBezTo>
                    <a:pt x="11409" y="19039"/>
                    <a:pt x="11411" y="18999"/>
                    <a:pt x="11414" y="18959"/>
                  </a:cubicBezTo>
                  <a:cubicBezTo>
                    <a:pt x="11420" y="18872"/>
                    <a:pt x="11426" y="18785"/>
                    <a:pt x="11429" y="18699"/>
                  </a:cubicBezTo>
                  <a:cubicBezTo>
                    <a:pt x="11429" y="18685"/>
                    <a:pt x="11431" y="18672"/>
                    <a:pt x="11431" y="18659"/>
                  </a:cubicBezTo>
                  <a:cubicBezTo>
                    <a:pt x="11435" y="18571"/>
                    <a:pt x="11437" y="18485"/>
                    <a:pt x="11437" y="18398"/>
                  </a:cubicBezTo>
                  <a:cubicBezTo>
                    <a:pt x="11442" y="18050"/>
                    <a:pt x="11438" y="17702"/>
                    <a:pt x="11432" y="17352"/>
                  </a:cubicBezTo>
                  <a:cubicBezTo>
                    <a:pt x="11430" y="17223"/>
                    <a:pt x="11424" y="17092"/>
                    <a:pt x="11420" y="16962"/>
                  </a:cubicBezTo>
                  <a:cubicBezTo>
                    <a:pt x="11414" y="16741"/>
                    <a:pt x="11408" y="16521"/>
                    <a:pt x="11400" y="16300"/>
                  </a:cubicBezTo>
                  <a:cubicBezTo>
                    <a:pt x="11393" y="16132"/>
                    <a:pt x="11385" y="15964"/>
                    <a:pt x="11377" y="15794"/>
                  </a:cubicBezTo>
                  <a:cubicBezTo>
                    <a:pt x="11368" y="15605"/>
                    <a:pt x="11360" y="15415"/>
                    <a:pt x="11350" y="15224"/>
                  </a:cubicBezTo>
                  <a:cubicBezTo>
                    <a:pt x="11335" y="14909"/>
                    <a:pt x="11319" y="14593"/>
                    <a:pt x="11302" y="14279"/>
                  </a:cubicBezTo>
                  <a:cubicBezTo>
                    <a:pt x="11295" y="14135"/>
                    <a:pt x="11289" y="13989"/>
                    <a:pt x="11282" y="13845"/>
                  </a:cubicBezTo>
                  <a:cubicBezTo>
                    <a:pt x="11271" y="13627"/>
                    <a:pt x="11262" y="13408"/>
                    <a:pt x="11252" y="13191"/>
                  </a:cubicBezTo>
                  <a:cubicBezTo>
                    <a:pt x="11246" y="13039"/>
                    <a:pt x="11241" y="12888"/>
                    <a:pt x="11236" y="12737"/>
                  </a:cubicBezTo>
                  <a:cubicBezTo>
                    <a:pt x="11229" y="12536"/>
                    <a:pt x="11222" y="12335"/>
                    <a:pt x="11218" y="12136"/>
                  </a:cubicBezTo>
                  <a:cubicBezTo>
                    <a:pt x="11215" y="11979"/>
                    <a:pt x="11214" y="11823"/>
                    <a:pt x="11212" y="11666"/>
                  </a:cubicBezTo>
                  <a:cubicBezTo>
                    <a:pt x="11210" y="11473"/>
                    <a:pt x="11209" y="11280"/>
                    <a:pt x="11210" y="11086"/>
                  </a:cubicBezTo>
                  <a:cubicBezTo>
                    <a:pt x="11211" y="10928"/>
                    <a:pt x="11215" y="10769"/>
                    <a:pt x="11218" y="10611"/>
                  </a:cubicBezTo>
                  <a:cubicBezTo>
                    <a:pt x="11224" y="10352"/>
                    <a:pt x="11230" y="10093"/>
                    <a:pt x="11244" y="9836"/>
                  </a:cubicBezTo>
                  <a:cubicBezTo>
                    <a:pt x="11250" y="9730"/>
                    <a:pt x="11262" y="9626"/>
                    <a:pt x="11278" y="9521"/>
                  </a:cubicBezTo>
                  <a:cubicBezTo>
                    <a:pt x="11283" y="9491"/>
                    <a:pt x="11289" y="9465"/>
                    <a:pt x="11295" y="9437"/>
                  </a:cubicBezTo>
                  <a:cubicBezTo>
                    <a:pt x="11307" y="9366"/>
                    <a:pt x="11325" y="9298"/>
                    <a:pt x="11346" y="9229"/>
                  </a:cubicBezTo>
                  <a:cubicBezTo>
                    <a:pt x="11349" y="9219"/>
                    <a:pt x="11352" y="9208"/>
                    <a:pt x="11355" y="9197"/>
                  </a:cubicBezTo>
                  <a:cubicBezTo>
                    <a:pt x="11377" y="9135"/>
                    <a:pt x="11405" y="9073"/>
                    <a:pt x="11436" y="9014"/>
                  </a:cubicBezTo>
                  <a:cubicBezTo>
                    <a:pt x="11456" y="8976"/>
                    <a:pt x="11479" y="8940"/>
                    <a:pt x="11504" y="8904"/>
                  </a:cubicBezTo>
                  <a:cubicBezTo>
                    <a:pt x="11522" y="8874"/>
                    <a:pt x="11543" y="8845"/>
                    <a:pt x="11565" y="8817"/>
                  </a:cubicBezTo>
                  <a:cubicBezTo>
                    <a:pt x="11577" y="8803"/>
                    <a:pt x="11592" y="8790"/>
                    <a:pt x="11605" y="8775"/>
                  </a:cubicBezTo>
                  <a:cubicBezTo>
                    <a:pt x="11636" y="8743"/>
                    <a:pt x="11669" y="8714"/>
                    <a:pt x="11704" y="8687"/>
                  </a:cubicBezTo>
                  <a:cubicBezTo>
                    <a:pt x="11719" y="8675"/>
                    <a:pt x="11734" y="8664"/>
                    <a:pt x="11749" y="8653"/>
                  </a:cubicBezTo>
                  <a:cubicBezTo>
                    <a:pt x="11792" y="8623"/>
                    <a:pt x="11838" y="8596"/>
                    <a:pt x="11886" y="8575"/>
                  </a:cubicBezTo>
                  <a:cubicBezTo>
                    <a:pt x="11892" y="8571"/>
                    <a:pt x="11899" y="8566"/>
                    <a:pt x="11905" y="8564"/>
                  </a:cubicBezTo>
                  <a:cubicBezTo>
                    <a:pt x="11962" y="8539"/>
                    <a:pt x="12021" y="8518"/>
                    <a:pt x="12081" y="8503"/>
                  </a:cubicBezTo>
                  <a:cubicBezTo>
                    <a:pt x="12098" y="8497"/>
                    <a:pt x="12117" y="8493"/>
                    <a:pt x="12135" y="8490"/>
                  </a:cubicBezTo>
                  <a:cubicBezTo>
                    <a:pt x="12179" y="8478"/>
                    <a:pt x="12226" y="8468"/>
                    <a:pt x="12273" y="8461"/>
                  </a:cubicBezTo>
                  <a:cubicBezTo>
                    <a:pt x="12294" y="8457"/>
                    <a:pt x="12315" y="8454"/>
                    <a:pt x="12337" y="8450"/>
                  </a:cubicBezTo>
                  <a:cubicBezTo>
                    <a:pt x="12388" y="8443"/>
                    <a:pt x="12441" y="8437"/>
                    <a:pt x="12495" y="8433"/>
                  </a:cubicBezTo>
                  <a:cubicBezTo>
                    <a:pt x="12511" y="8432"/>
                    <a:pt x="12524" y="8430"/>
                    <a:pt x="12540" y="8428"/>
                  </a:cubicBezTo>
                  <a:cubicBezTo>
                    <a:pt x="12609" y="8424"/>
                    <a:pt x="12680" y="8420"/>
                    <a:pt x="12752" y="8418"/>
                  </a:cubicBezTo>
                  <a:cubicBezTo>
                    <a:pt x="12774" y="8416"/>
                    <a:pt x="12797" y="8416"/>
                    <a:pt x="12819" y="8416"/>
                  </a:cubicBezTo>
                  <a:cubicBezTo>
                    <a:pt x="12879" y="8414"/>
                    <a:pt x="12939" y="8413"/>
                    <a:pt x="13000" y="8412"/>
                  </a:cubicBezTo>
                  <a:lnTo>
                    <a:pt x="13186" y="8408"/>
                  </a:lnTo>
                  <a:lnTo>
                    <a:pt x="13266" y="8406"/>
                  </a:lnTo>
                  <a:cubicBezTo>
                    <a:pt x="13343" y="8403"/>
                    <a:pt x="13421" y="8401"/>
                    <a:pt x="13498" y="8396"/>
                  </a:cubicBezTo>
                  <a:cubicBezTo>
                    <a:pt x="13510" y="8395"/>
                    <a:pt x="13521" y="8394"/>
                    <a:pt x="13533" y="8392"/>
                  </a:cubicBezTo>
                  <a:cubicBezTo>
                    <a:pt x="13598" y="8389"/>
                    <a:pt x="13661" y="8383"/>
                    <a:pt x="13726" y="8375"/>
                  </a:cubicBezTo>
                  <a:cubicBezTo>
                    <a:pt x="13750" y="8372"/>
                    <a:pt x="13774" y="8369"/>
                    <a:pt x="13798" y="8366"/>
                  </a:cubicBezTo>
                  <a:cubicBezTo>
                    <a:pt x="13853" y="8359"/>
                    <a:pt x="13909" y="8349"/>
                    <a:pt x="13963" y="8338"/>
                  </a:cubicBezTo>
                  <a:cubicBezTo>
                    <a:pt x="13987" y="8335"/>
                    <a:pt x="14010" y="8330"/>
                    <a:pt x="14034" y="8325"/>
                  </a:cubicBezTo>
                  <a:cubicBezTo>
                    <a:pt x="14109" y="8308"/>
                    <a:pt x="14185" y="8290"/>
                    <a:pt x="14258" y="8265"/>
                  </a:cubicBezTo>
                  <a:cubicBezTo>
                    <a:pt x="14376" y="8227"/>
                    <a:pt x="14489" y="8179"/>
                    <a:pt x="14599" y="8123"/>
                  </a:cubicBezTo>
                  <a:cubicBezTo>
                    <a:pt x="14635" y="8105"/>
                    <a:pt x="14668" y="8084"/>
                    <a:pt x="14703" y="8064"/>
                  </a:cubicBezTo>
                  <a:cubicBezTo>
                    <a:pt x="14775" y="8025"/>
                    <a:pt x="14846" y="7983"/>
                    <a:pt x="14913" y="7937"/>
                  </a:cubicBezTo>
                  <a:cubicBezTo>
                    <a:pt x="14950" y="7911"/>
                    <a:pt x="14986" y="7883"/>
                    <a:pt x="15022" y="7855"/>
                  </a:cubicBezTo>
                  <a:cubicBezTo>
                    <a:pt x="15082" y="7809"/>
                    <a:pt x="15141" y="7761"/>
                    <a:pt x="15197" y="7709"/>
                  </a:cubicBezTo>
                  <a:cubicBezTo>
                    <a:pt x="15231" y="7679"/>
                    <a:pt x="15265" y="7646"/>
                    <a:pt x="15297" y="7614"/>
                  </a:cubicBezTo>
                  <a:cubicBezTo>
                    <a:pt x="15351" y="7559"/>
                    <a:pt x="15402" y="7501"/>
                    <a:pt x="15452" y="7442"/>
                  </a:cubicBezTo>
                  <a:cubicBezTo>
                    <a:pt x="15471" y="7419"/>
                    <a:pt x="15493" y="7400"/>
                    <a:pt x="15511" y="7377"/>
                  </a:cubicBezTo>
                  <a:cubicBezTo>
                    <a:pt x="15522" y="7364"/>
                    <a:pt x="15529" y="7351"/>
                    <a:pt x="15539" y="7338"/>
                  </a:cubicBezTo>
                  <a:cubicBezTo>
                    <a:pt x="15571" y="7296"/>
                    <a:pt x="15601" y="7251"/>
                    <a:pt x="15631" y="7207"/>
                  </a:cubicBezTo>
                  <a:cubicBezTo>
                    <a:pt x="15661" y="7162"/>
                    <a:pt x="15694" y="7116"/>
                    <a:pt x="15722" y="7069"/>
                  </a:cubicBezTo>
                  <a:cubicBezTo>
                    <a:pt x="15751" y="7021"/>
                    <a:pt x="15775" y="6975"/>
                    <a:pt x="15800" y="6927"/>
                  </a:cubicBezTo>
                  <a:cubicBezTo>
                    <a:pt x="15818" y="6893"/>
                    <a:pt x="15839" y="6861"/>
                    <a:pt x="15856" y="6825"/>
                  </a:cubicBezTo>
                  <a:cubicBezTo>
                    <a:pt x="15862" y="6813"/>
                    <a:pt x="15865" y="6800"/>
                    <a:pt x="15871" y="6786"/>
                  </a:cubicBezTo>
                  <a:cubicBezTo>
                    <a:pt x="15927" y="6669"/>
                    <a:pt x="15975" y="6549"/>
                    <a:pt x="16015" y="6425"/>
                  </a:cubicBezTo>
                  <a:cubicBezTo>
                    <a:pt x="16041" y="6346"/>
                    <a:pt x="16063" y="6266"/>
                    <a:pt x="16084" y="6188"/>
                  </a:cubicBezTo>
                  <a:cubicBezTo>
                    <a:pt x="16090" y="6167"/>
                    <a:pt x="16092" y="6146"/>
                    <a:pt x="16097" y="6125"/>
                  </a:cubicBezTo>
                  <a:cubicBezTo>
                    <a:pt x="16114" y="6055"/>
                    <a:pt x="16127" y="5987"/>
                    <a:pt x="16139" y="5918"/>
                  </a:cubicBezTo>
                  <a:cubicBezTo>
                    <a:pt x="16149" y="5863"/>
                    <a:pt x="16160" y="5806"/>
                    <a:pt x="16167" y="5752"/>
                  </a:cubicBezTo>
                  <a:cubicBezTo>
                    <a:pt x="16176" y="5684"/>
                    <a:pt x="16181" y="5617"/>
                    <a:pt x="16186" y="5551"/>
                  </a:cubicBezTo>
                  <a:cubicBezTo>
                    <a:pt x="16188" y="5512"/>
                    <a:pt x="16196" y="5471"/>
                    <a:pt x="16197" y="5433"/>
                  </a:cubicBezTo>
                  <a:cubicBezTo>
                    <a:pt x="16197" y="5421"/>
                    <a:pt x="16196" y="5409"/>
                    <a:pt x="16196" y="5397"/>
                  </a:cubicBezTo>
                  <a:cubicBezTo>
                    <a:pt x="16200" y="5271"/>
                    <a:pt x="16198" y="5145"/>
                    <a:pt x="16187" y="5019"/>
                  </a:cubicBezTo>
                  <a:lnTo>
                    <a:pt x="16187" y="5017"/>
                  </a:lnTo>
                  <a:lnTo>
                    <a:pt x="15947" y="2714"/>
                  </a:lnTo>
                  <a:lnTo>
                    <a:pt x="15947" y="2727"/>
                  </a:lnTo>
                  <a:cubicBezTo>
                    <a:pt x="15821" y="1460"/>
                    <a:pt x="14865" y="541"/>
                    <a:pt x="13338" y="369"/>
                  </a:cubicBezTo>
                  <a:cubicBezTo>
                    <a:pt x="10058" y="0"/>
                    <a:pt x="6615" y="105"/>
                    <a:pt x="3313" y="32"/>
                  </a:cubicBezTo>
                  <a:cubicBezTo>
                    <a:pt x="3142" y="28"/>
                    <a:pt x="2968" y="24"/>
                    <a:pt x="2795" y="24"/>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6"/>
            <p:cNvSpPr/>
            <p:nvPr/>
          </p:nvSpPr>
          <p:spPr>
            <a:xfrm>
              <a:off x="1750625" y="2491200"/>
              <a:ext cx="108325" cy="150750"/>
            </a:xfrm>
            <a:custGeom>
              <a:rect b="b" l="l" r="r" t="t"/>
              <a:pathLst>
                <a:path extrusionOk="0" h="6030" w="4333">
                  <a:moveTo>
                    <a:pt x="0" y="0"/>
                  </a:moveTo>
                  <a:lnTo>
                    <a:pt x="240" y="2305"/>
                  </a:lnTo>
                  <a:cubicBezTo>
                    <a:pt x="333" y="3190"/>
                    <a:pt x="575" y="4033"/>
                    <a:pt x="1041" y="4394"/>
                  </a:cubicBezTo>
                  <a:cubicBezTo>
                    <a:pt x="1658" y="4875"/>
                    <a:pt x="2169" y="4877"/>
                    <a:pt x="2753" y="4877"/>
                  </a:cubicBezTo>
                  <a:cubicBezTo>
                    <a:pt x="2755" y="4877"/>
                    <a:pt x="2758" y="4877"/>
                    <a:pt x="2761" y="4877"/>
                  </a:cubicBezTo>
                  <a:cubicBezTo>
                    <a:pt x="2776" y="4877"/>
                    <a:pt x="2791" y="4877"/>
                    <a:pt x="2806" y="4877"/>
                  </a:cubicBezTo>
                  <a:cubicBezTo>
                    <a:pt x="3051" y="4877"/>
                    <a:pt x="3312" y="4878"/>
                    <a:pt x="3600" y="4915"/>
                  </a:cubicBezTo>
                  <a:cubicBezTo>
                    <a:pt x="4303" y="5013"/>
                    <a:pt x="4204" y="5048"/>
                    <a:pt x="4305" y="5805"/>
                  </a:cubicBezTo>
                  <a:cubicBezTo>
                    <a:pt x="4315" y="5879"/>
                    <a:pt x="4324" y="5955"/>
                    <a:pt x="4332" y="6030"/>
                  </a:cubicBezTo>
                  <a:lnTo>
                    <a:pt x="4092" y="3726"/>
                  </a:lnTo>
                  <a:cubicBezTo>
                    <a:pt x="4085" y="3650"/>
                    <a:pt x="4075" y="3576"/>
                    <a:pt x="4064" y="3500"/>
                  </a:cubicBezTo>
                  <a:cubicBezTo>
                    <a:pt x="3964" y="2743"/>
                    <a:pt x="4063" y="2709"/>
                    <a:pt x="3359" y="2611"/>
                  </a:cubicBezTo>
                  <a:cubicBezTo>
                    <a:pt x="3056" y="2572"/>
                    <a:pt x="2780" y="2572"/>
                    <a:pt x="2521" y="2572"/>
                  </a:cubicBezTo>
                  <a:cubicBezTo>
                    <a:pt x="2493" y="2572"/>
                    <a:pt x="2465" y="2572"/>
                    <a:pt x="2438" y="2572"/>
                  </a:cubicBezTo>
                  <a:cubicBezTo>
                    <a:pt x="1885" y="2572"/>
                    <a:pt x="1392" y="2550"/>
                    <a:pt x="802" y="2089"/>
                  </a:cubicBezTo>
                  <a:cubicBezTo>
                    <a:pt x="335" y="1729"/>
                    <a:pt x="93" y="887"/>
                    <a:pt x="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6"/>
            <p:cNvSpPr/>
            <p:nvPr/>
          </p:nvSpPr>
          <p:spPr>
            <a:xfrm>
              <a:off x="1750625" y="2491200"/>
              <a:ext cx="108325" cy="150750"/>
            </a:xfrm>
            <a:custGeom>
              <a:rect b="b" l="l" r="r" t="t"/>
              <a:pathLst>
                <a:path extrusionOk="0" h="6030" w="4333">
                  <a:moveTo>
                    <a:pt x="0" y="0"/>
                  </a:moveTo>
                  <a:lnTo>
                    <a:pt x="240" y="2305"/>
                  </a:lnTo>
                  <a:cubicBezTo>
                    <a:pt x="333" y="3190"/>
                    <a:pt x="575" y="4033"/>
                    <a:pt x="1041" y="4394"/>
                  </a:cubicBezTo>
                  <a:cubicBezTo>
                    <a:pt x="1658" y="4875"/>
                    <a:pt x="2169" y="4877"/>
                    <a:pt x="2753" y="4877"/>
                  </a:cubicBezTo>
                  <a:cubicBezTo>
                    <a:pt x="2755" y="4877"/>
                    <a:pt x="2758" y="4877"/>
                    <a:pt x="2761" y="4877"/>
                  </a:cubicBezTo>
                  <a:cubicBezTo>
                    <a:pt x="2776" y="4877"/>
                    <a:pt x="2791" y="4877"/>
                    <a:pt x="2806" y="4877"/>
                  </a:cubicBezTo>
                  <a:cubicBezTo>
                    <a:pt x="3051" y="4877"/>
                    <a:pt x="3312" y="4878"/>
                    <a:pt x="3600" y="4915"/>
                  </a:cubicBezTo>
                  <a:cubicBezTo>
                    <a:pt x="4303" y="5013"/>
                    <a:pt x="4204" y="5048"/>
                    <a:pt x="4305" y="5805"/>
                  </a:cubicBezTo>
                  <a:cubicBezTo>
                    <a:pt x="4315" y="5879"/>
                    <a:pt x="4324" y="5955"/>
                    <a:pt x="4332" y="6030"/>
                  </a:cubicBezTo>
                  <a:lnTo>
                    <a:pt x="4092" y="3726"/>
                  </a:lnTo>
                  <a:cubicBezTo>
                    <a:pt x="4084" y="3650"/>
                    <a:pt x="4075" y="3576"/>
                    <a:pt x="4064" y="3500"/>
                  </a:cubicBezTo>
                  <a:cubicBezTo>
                    <a:pt x="3964" y="2743"/>
                    <a:pt x="4063" y="2709"/>
                    <a:pt x="3359" y="2611"/>
                  </a:cubicBezTo>
                  <a:cubicBezTo>
                    <a:pt x="3054" y="2572"/>
                    <a:pt x="2779" y="2572"/>
                    <a:pt x="2521" y="2572"/>
                  </a:cubicBezTo>
                  <a:cubicBezTo>
                    <a:pt x="2493" y="2572"/>
                    <a:pt x="2465" y="2572"/>
                    <a:pt x="2438" y="2572"/>
                  </a:cubicBezTo>
                  <a:cubicBezTo>
                    <a:pt x="1885" y="2572"/>
                    <a:pt x="1391" y="2550"/>
                    <a:pt x="801" y="2089"/>
                  </a:cubicBezTo>
                  <a:cubicBezTo>
                    <a:pt x="335" y="1729"/>
                    <a:pt x="93" y="887"/>
                    <a:pt x="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6"/>
            <p:cNvSpPr/>
            <p:nvPr/>
          </p:nvSpPr>
          <p:spPr>
            <a:xfrm>
              <a:off x="1743400" y="2400800"/>
              <a:ext cx="414275" cy="520675"/>
            </a:xfrm>
            <a:custGeom>
              <a:rect b="b" l="l" r="r" t="t"/>
              <a:pathLst>
                <a:path extrusionOk="0" h="20827" w="16571">
                  <a:moveTo>
                    <a:pt x="2959" y="26"/>
                  </a:moveTo>
                  <a:cubicBezTo>
                    <a:pt x="2065" y="27"/>
                    <a:pt x="1167" y="132"/>
                    <a:pt x="556" y="873"/>
                  </a:cubicBezTo>
                  <a:cubicBezTo>
                    <a:pt x="132" y="1387"/>
                    <a:pt x="1" y="4862"/>
                    <a:pt x="1091" y="5705"/>
                  </a:cubicBezTo>
                  <a:cubicBezTo>
                    <a:pt x="1707" y="6186"/>
                    <a:pt x="2218" y="6188"/>
                    <a:pt x="2801" y="6188"/>
                  </a:cubicBezTo>
                  <a:cubicBezTo>
                    <a:pt x="2804" y="6188"/>
                    <a:pt x="2807" y="6188"/>
                    <a:pt x="2810" y="6188"/>
                  </a:cubicBezTo>
                  <a:cubicBezTo>
                    <a:pt x="2825" y="6188"/>
                    <a:pt x="2840" y="6188"/>
                    <a:pt x="2855" y="6188"/>
                  </a:cubicBezTo>
                  <a:cubicBezTo>
                    <a:pt x="3101" y="6188"/>
                    <a:pt x="3362" y="6189"/>
                    <a:pt x="3648" y="6226"/>
                  </a:cubicBezTo>
                  <a:cubicBezTo>
                    <a:pt x="4352" y="6325"/>
                    <a:pt x="4253" y="6359"/>
                    <a:pt x="4355" y="7116"/>
                  </a:cubicBezTo>
                  <a:cubicBezTo>
                    <a:pt x="4466" y="7941"/>
                    <a:pt x="4428" y="8807"/>
                    <a:pt x="4462" y="9641"/>
                  </a:cubicBezTo>
                  <a:cubicBezTo>
                    <a:pt x="4571" y="12383"/>
                    <a:pt x="4537" y="15257"/>
                    <a:pt x="5060" y="17958"/>
                  </a:cubicBezTo>
                  <a:cubicBezTo>
                    <a:pt x="5348" y="19455"/>
                    <a:pt x="6409" y="20826"/>
                    <a:pt x="7933" y="20826"/>
                  </a:cubicBezTo>
                  <a:cubicBezTo>
                    <a:pt x="7934" y="20826"/>
                    <a:pt x="7934" y="20826"/>
                    <a:pt x="7935" y="20826"/>
                  </a:cubicBezTo>
                  <a:cubicBezTo>
                    <a:pt x="8224" y="20824"/>
                    <a:pt x="8511" y="20778"/>
                    <a:pt x="8787" y="20689"/>
                  </a:cubicBezTo>
                  <a:cubicBezTo>
                    <a:pt x="10798" y="20061"/>
                    <a:pt x="11344" y="17943"/>
                    <a:pt x="11362" y="16096"/>
                  </a:cubicBezTo>
                  <a:cubicBezTo>
                    <a:pt x="11393" y="13251"/>
                    <a:pt x="11013" y="10375"/>
                    <a:pt x="11168" y="7534"/>
                  </a:cubicBezTo>
                  <a:cubicBezTo>
                    <a:pt x="11276" y="5520"/>
                    <a:pt x="12882" y="6387"/>
                    <a:pt x="14184" y="5964"/>
                  </a:cubicBezTo>
                  <a:cubicBezTo>
                    <a:pt x="15048" y="5681"/>
                    <a:pt x="15672" y="4966"/>
                    <a:pt x="15942" y="4124"/>
                  </a:cubicBezTo>
                  <a:cubicBezTo>
                    <a:pt x="16571" y="2170"/>
                    <a:pt x="15547" y="600"/>
                    <a:pt x="13502" y="371"/>
                  </a:cubicBezTo>
                  <a:cubicBezTo>
                    <a:pt x="10222" y="1"/>
                    <a:pt x="6780" y="107"/>
                    <a:pt x="3477" y="33"/>
                  </a:cubicBezTo>
                  <a:cubicBezTo>
                    <a:pt x="3306" y="30"/>
                    <a:pt x="3133" y="26"/>
                    <a:pt x="2959" y="26"/>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6"/>
            <p:cNvSpPr/>
            <p:nvPr/>
          </p:nvSpPr>
          <p:spPr>
            <a:xfrm>
              <a:off x="1862400" y="2468650"/>
              <a:ext cx="290900" cy="510450"/>
            </a:xfrm>
            <a:custGeom>
              <a:rect b="b" l="l" r="r" t="t"/>
              <a:pathLst>
                <a:path extrusionOk="0" h="20418" w="11636">
                  <a:moveTo>
                    <a:pt x="1" y="13190"/>
                  </a:moveTo>
                  <a:lnTo>
                    <a:pt x="1" y="13190"/>
                  </a:lnTo>
                  <a:cubicBezTo>
                    <a:pt x="1" y="13192"/>
                    <a:pt x="1" y="13195"/>
                    <a:pt x="1" y="13197"/>
                  </a:cubicBezTo>
                  <a:lnTo>
                    <a:pt x="1" y="13197"/>
                  </a:lnTo>
                  <a:lnTo>
                    <a:pt x="1" y="13190"/>
                  </a:lnTo>
                  <a:close/>
                  <a:moveTo>
                    <a:pt x="11351" y="0"/>
                  </a:moveTo>
                  <a:cubicBezTo>
                    <a:pt x="11395" y="435"/>
                    <a:pt x="11343" y="909"/>
                    <a:pt x="11182" y="1410"/>
                  </a:cubicBezTo>
                  <a:cubicBezTo>
                    <a:pt x="10911" y="2252"/>
                    <a:pt x="10288" y="2967"/>
                    <a:pt x="9424" y="3250"/>
                  </a:cubicBezTo>
                  <a:cubicBezTo>
                    <a:pt x="8122" y="3673"/>
                    <a:pt x="6516" y="2806"/>
                    <a:pt x="6408" y="4820"/>
                  </a:cubicBezTo>
                  <a:cubicBezTo>
                    <a:pt x="6253" y="7661"/>
                    <a:pt x="6632" y="10537"/>
                    <a:pt x="6602" y="13382"/>
                  </a:cubicBezTo>
                  <a:cubicBezTo>
                    <a:pt x="6584" y="15229"/>
                    <a:pt x="6038" y="17347"/>
                    <a:pt x="4027" y="17975"/>
                  </a:cubicBezTo>
                  <a:cubicBezTo>
                    <a:pt x="3751" y="18064"/>
                    <a:pt x="3464" y="18111"/>
                    <a:pt x="3175" y="18112"/>
                  </a:cubicBezTo>
                  <a:cubicBezTo>
                    <a:pt x="3174" y="18112"/>
                    <a:pt x="3172" y="18112"/>
                    <a:pt x="3171" y="18112"/>
                  </a:cubicBezTo>
                  <a:cubicBezTo>
                    <a:pt x="1649" y="18112"/>
                    <a:pt x="588" y="16741"/>
                    <a:pt x="300" y="15244"/>
                  </a:cubicBezTo>
                  <a:cubicBezTo>
                    <a:pt x="169" y="14571"/>
                    <a:pt x="73" y="13886"/>
                    <a:pt x="1" y="13197"/>
                  </a:cubicBezTo>
                  <a:lnTo>
                    <a:pt x="1" y="13197"/>
                  </a:lnTo>
                  <a:lnTo>
                    <a:pt x="241" y="15494"/>
                  </a:lnTo>
                  <a:cubicBezTo>
                    <a:pt x="313" y="16187"/>
                    <a:pt x="409" y="16873"/>
                    <a:pt x="540" y="17548"/>
                  </a:cubicBezTo>
                  <a:cubicBezTo>
                    <a:pt x="828" y="19046"/>
                    <a:pt x="1889" y="20417"/>
                    <a:pt x="3413" y="20417"/>
                  </a:cubicBezTo>
                  <a:cubicBezTo>
                    <a:pt x="3414" y="20417"/>
                    <a:pt x="3415" y="20417"/>
                    <a:pt x="3415" y="20417"/>
                  </a:cubicBezTo>
                  <a:cubicBezTo>
                    <a:pt x="3705" y="20415"/>
                    <a:pt x="3992" y="20369"/>
                    <a:pt x="4267" y="20280"/>
                  </a:cubicBezTo>
                  <a:cubicBezTo>
                    <a:pt x="6279" y="19652"/>
                    <a:pt x="6824" y="17533"/>
                    <a:pt x="6842" y="15687"/>
                  </a:cubicBezTo>
                  <a:cubicBezTo>
                    <a:pt x="6873" y="12841"/>
                    <a:pt x="6494" y="9964"/>
                    <a:pt x="6648" y="7125"/>
                  </a:cubicBezTo>
                  <a:cubicBezTo>
                    <a:pt x="6757" y="5111"/>
                    <a:pt x="8362" y="5977"/>
                    <a:pt x="9664" y="5554"/>
                  </a:cubicBezTo>
                  <a:cubicBezTo>
                    <a:pt x="10528" y="5272"/>
                    <a:pt x="11152" y="4557"/>
                    <a:pt x="11423" y="3714"/>
                  </a:cubicBezTo>
                  <a:cubicBezTo>
                    <a:pt x="11584" y="3214"/>
                    <a:pt x="11635" y="2739"/>
                    <a:pt x="11591" y="2305"/>
                  </a:cubicBezTo>
                  <a:lnTo>
                    <a:pt x="1135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6"/>
            <p:cNvSpPr/>
            <p:nvPr/>
          </p:nvSpPr>
          <p:spPr>
            <a:xfrm>
              <a:off x="2146150" y="2468650"/>
              <a:ext cx="6475" cy="68050"/>
            </a:xfrm>
            <a:custGeom>
              <a:rect b="b" l="l" r="r" t="t"/>
              <a:pathLst>
                <a:path extrusionOk="0" h="2722" w="259">
                  <a:moveTo>
                    <a:pt x="1" y="0"/>
                  </a:moveTo>
                  <a:cubicBezTo>
                    <a:pt x="15" y="140"/>
                    <a:pt x="20" y="279"/>
                    <a:pt x="14" y="418"/>
                  </a:cubicBezTo>
                  <a:lnTo>
                    <a:pt x="254" y="2722"/>
                  </a:lnTo>
                  <a:cubicBezTo>
                    <a:pt x="259" y="2582"/>
                    <a:pt x="255" y="2443"/>
                    <a:pt x="241" y="2305"/>
                  </a:cubicBezTo>
                  <a:lnTo>
                    <a:pt x="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6"/>
            <p:cNvSpPr/>
            <p:nvPr/>
          </p:nvSpPr>
          <p:spPr>
            <a:xfrm>
              <a:off x="2143650" y="2479100"/>
              <a:ext cx="8875" cy="76500"/>
            </a:xfrm>
            <a:custGeom>
              <a:rect b="b" l="l" r="r" t="t"/>
              <a:pathLst>
                <a:path extrusionOk="0" h="3060" w="355">
                  <a:moveTo>
                    <a:pt x="114" y="0"/>
                  </a:moveTo>
                  <a:cubicBezTo>
                    <a:pt x="103" y="255"/>
                    <a:pt x="65" y="508"/>
                    <a:pt x="1" y="756"/>
                  </a:cubicBezTo>
                  <a:lnTo>
                    <a:pt x="241" y="3059"/>
                  </a:lnTo>
                  <a:cubicBezTo>
                    <a:pt x="305" y="2813"/>
                    <a:pt x="343" y="2560"/>
                    <a:pt x="354" y="2305"/>
                  </a:cubicBezTo>
                  <a:lnTo>
                    <a:pt x="114"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6"/>
            <p:cNvSpPr/>
            <p:nvPr/>
          </p:nvSpPr>
          <p:spPr>
            <a:xfrm>
              <a:off x="2137925" y="2498000"/>
              <a:ext cx="11775" cy="73550"/>
            </a:xfrm>
            <a:custGeom>
              <a:rect b="b" l="l" r="r" t="t"/>
              <a:pathLst>
                <a:path extrusionOk="0" h="2942" w="471">
                  <a:moveTo>
                    <a:pt x="230" y="1"/>
                  </a:moveTo>
                  <a:cubicBezTo>
                    <a:pt x="210" y="79"/>
                    <a:pt x="187" y="157"/>
                    <a:pt x="161" y="237"/>
                  </a:cubicBezTo>
                  <a:cubicBezTo>
                    <a:pt x="117" y="374"/>
                    <a:pt x="63" y="508"/>
                    <a:pt x="1" y="637"/>
                  </a:cubicBezTo>
                  <a:lnTo>
                    <a:pt x="241" y="2941"/>
                  </a:lnTo>
                  <a:cubicBezTo>
                    <a:pt x="303" y="2811"/>
                    <a:pt x="357" y="2678"/>
                    <a:pt x="402" y="2541"/>
                  </a:cubicBezTo>
                  <a:cubicBezTo>
                    <a:pt x="427" y="2462"/>
                    <a:pt x="450" y="2383"/>
                    <a:pt x="470" y="2304"/>
                  </a:cubicBezTo>
                  <a:lnTo>
                    <a:pt x="23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6"/>
            <p:cNvSpPr/>
            <p:nvPr/>
          </p:nvSpPr>
          <p:spPr>
            <a:xfrm>
              <a:off x="2129350" y="2513900"/>
              <a:ext cx="14600" cy="71425"/>
            </a:xfrm>
            <a:custGeom>
              <a:rect b="b" l="l" r="r" t="t"/>
              <a:pathLst>
                <a:path extrusionOk="0" h="2857" w="584">
                  <a:moveTo>
                    <a:pt x="344" y="0"/>
                  </a:moveTo>
                  <a:cubicBezTo>
                    <a:pt x="250" y="196"/>
                    <a:pt x="135" y="381"/>
                    <a:pt x="0" y="553"/>
                  </a:cubicBezTo>
                  <a:lnTo>
                    <a:pt x="240" y="2856"/>
                  </a:lnTo>
                  <a:cubicBezTo>
                    <a:pt x="375" y="2686"/>
                    <a:pt x="490" y="2501"/>
                    <a:pt x="584" y="2305"/>
                  </a:cubicBezTo>
                  <a:lnTo>
                    <a:pt x="344"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6"/>
            <p:cNvSpPr/>
            <p:nvPr/>
          </p:nvSpPr>
          <p:spPr>
            <a:xfrm>
              <a:off x="2030075" y="2527700"/>
              <a:ext cx="105300" cy="94225"/>
            </a:xfrm>
            <a:custGeom>
              <a:rect b="b" l="l" r="r" t="t"/>
              <a:pathLst>
                <a:path extrusionOk="0" h="3769" w="4212">
                  <a:moveTo>
                    <a:pt x="3971" y="1"/>
                  </a:moveTo>
                  <a:cubicBezTo>
                    <a:pt x="3652" y="404"/>
                    <a:pt x="3226" y="721"/>
                    <a:pt x="2718" y="888"/>
                  </a:cubicBezTo>
                  <a:cubicBezTo>
                    <a:pt x="1720" y="1211"/>
                    <a:pt x="544" y="779"/>
                    <a:pt x="0" y="1464"/>
                  </a:cubicBezTo>
                  <a:lnTo>
                    <a:pt x="241" y="3768"/>
                  </a:lnTo>
                  <a:cubicBezTo>
                    <a:pt x="786" y="3084"/>
                    <a:pt x="1960" y="3516"/>
                    <a:pt x="2959" y="3192"/>
                  </a:cubicBezTo>
                  <a:cubicBezTo>
                    <a:pt x="3467" y="3025"/>
                    <a:pt x="3892" y="2709"/>
                    <a:pt x="4211" y="2304"/>
                  </a:cubicBezTo>
                  <a:lnTo>
                    <a:pt x="397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6"/>
            <p:cNvSpPr/>
            <p:nvPr/>
          </p:nvSpPr>
          <p:spPr>
            <a:xfrm>
              <a:off x="2026925" y="2564275"/>
              <a:ext cx="9175" cy="62725"/>
            </a:xfrm>
            <a:custGeom>
              <a:rect b="b" l="l" r="r" t="t"/>
              <a:pathLst>
                <a:path extrusionOk="0" h="2509" w="367">
                  <a:moveTo>
                    <a:pt x="126" y="1"/>
                  </a:moveTo>
                  <a:cubicBezTo>
                    <a:pt x="77" y="63"/>
                    <a:pt x="35" y="132"/>
                    <a:pt x="0" y="204"/>
                  </a:cubicBezTo>
                  <a:lnTo>
                    <a:pt x="240" y="2508"/>
                  </a:lnTo>
                  <a:cubicBezTo>
                    <a:pt x="275" y="2436"/>
                    <a:pt x="317" y="2368"/>
                    <a:pt x="367" y="2305"/>
                  </a:cubicBezTo>
                  <a:lnTo>
                    <a:pt x="126"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6"/>
            <p:cNvSpPr/>
            <p:nvPr/>
          </p:nvSpPr>
          <p:spPr>
            <a:xfrm>
              <a:off x="2024425" y="2569350"/>
              <a:ext cx="8525" cy="64650"/>
            </a:xfrm>
            <a:custGeom>
              <a:rect b="b" l="l" r="r" t="t"/>
              <a:pathLst>
                <a:path extrusionOk="0" h="2586" w="341">
                  <a:moveTo>
                    <a:pt x="100" y="1"/>
                  </a:moveTo>
                  <a:cubicBezTo>
                    <a:pt x="58" y="91"/>
                    <a:pt x="25" y="184"/>
                    <a:pt x="1" y="282"/>
                  </a:cubicBezTo>
                  <a:lnTo>
                    <a:pt x="241" y="2585"/>
                  </a:lnTo>
                  <a:cubicBezTo>
                    <a:pt x="265" y="2489"/>
                    <a:pt x="298" y="2395"/>
                    <a:pt x="340" y="2305"/>
                  </a:cubicBezTo>
                  <a:lnTo>
                    <a:pt x="100"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6"/>
            <p:cNvSpPr/>
            <p:nvPr/>
          </p:nvSpPr>
          <p:spPr>
            <a:xfrm>
              <a:off x="2022150" y="2576375"/>
              <a:ext cx="8300" cy="80400"/>
            </a:xfrm>
            <a:custGeom>
              <a:rect b="b" l="l" r="r" t="t"/>
              <a:pathLst>
                <a:path extrusionOk="0" h="3216" w="332">
                  <a:moveTo>
                    <a:pt x="92" y="1"/>
                  </a:moveTo>
                  <a:cubicBezTo>
                    <a:pt x="51" y="168"/>
                    <a:pt x="25" y="338"/>
                    <a:pt x="18" y="511"/>
                  </a:cubicBezTo>
                  <a:cubicBezTo>
                    <a:pt x="11" y="644"/>
                    <a:pt x="5" y="778"/>
                    <a:pt x="0" y="912"/>
                  </a:cubicBezTo>
                  <a:lnTo>
                    <a:pt x="240" y="3216"/>
                  </a:lnTo>
                  <a:cubicBezTo>
                    <a:pt x="245" y="3083"/>
                    <a:pt x="251" y="2949"/>
                    <a:pt x="258" y="2815"/>
                  </a:cubicBezTo>
                  <a:cubicBezTo>
                    <a:pt x="266" y="2643"/>
                    <a:pt x="291" y="2472"/>
                    <a:pt x="332" y="2304"/>
                  </a:cubicBezTo>
                  <a:lnTo>
                    <a:pt x="9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6"/>
            <p:cNvSpPr/>
            <p:nvPr/>
          </p:nvSpPr>
          <p:spPr>
            <a:xfrm>
              <a:off x="2019600" y="2599175"/>
              <a:ext cx="14600" cy="268150"/>
            </a:xfrm>
            <a:custGeom>
              <a:rect b="b" l="l" r="r" t="t"/>
              <a:pathLst>
                <a:path extrusionOk="0" h="10726" w="584">
                  <a:moveTo>
                    <a:pt x="102" y="0"/>
                  </a:moveTo>
                  <a:lnTo>
                    <a:pt x="102" y="0"/>
                  </a:lnTo>
                  <a:cubicBezTo>
                    <a:pt x="0" y="2710"/>
                    <a:pt x="344" y="5449"/>
                    <a:pt x="314" y="8161"/>
                  </a:cubicBezTo>
                  <a:cubicBezTo>
                    <a:pt x="314" y="8248"/>
                    <a:pt x="311" y="8334"/>
                    <a:pt x="308" y="8422"/>
                  </a:cubicBezTo>
                  <a:lnTo>
                    <a:pt x="548" y="10726"/>
                  </a:lnTo>
                  <a:cubicBezTo>
                    <a:pt x="551" y="10638"/>
                    <a:pt x="554" y="10552"/>
                    <a:pt x="554" y="10466"/>
                  </a:cubicBezTo>
                  <a:cubicBezTo>
                    <a:pt x="584" y="7754"/>
                    <a:pt x="240" y="5015"/>
                    <a:pt x="342" y="2305"/>
                  </a:cubicBezTo>
                  <a:lnTo>
                    <a:pt x="10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6"/>
            <p:cNvSpPr/>
            <p:nvPr/>
          </p:nvSpPr>
          <p:spPr>
            <a:xfrm>
              <a:off x="2021775" y="2809725"/>
              <a:ext cx="11525" cy="97625"/>
            </a:xfrm>
            <a:custGeom>
              <a:rect b="b" l="l" r="r" t="t"/>
              <a:pathLst>
                <a:path extrusionOk="0" h="3905" w="461">
                  <a:moveTo>
                    <a:pt x="221" y="0"/>
                  </a:moveTo>
                  <a:cubicBezTo>
                    <a:pt x="201" y="531"/>
                    <a:pt x="135" y="1079"/>
                    <a:pt x="1" y="1601"/>
                  </a:cubicBezTo>
                  <a:lnTo>
                    <a:pt x="241" y="3905"/>
                  </a:lnTo>
                  <a:cubicBezTo>
                    <a:pt x="376" y="3384"/>
                    <a:pt x="442" y="2836"/>
                    <a:pt x="461" y="2304"/>
                  </a:cubicBezTo>
                  <a:lnTo>
                    <a:pt x="22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6"/>
            <p:cNvSpPr/>
            <p:nvPr/>
          </p:nvSpPr>
          <p:spPr>
            <a:xfrm>
              <a:off x="2013250" y="2849750"/>
              <a:ext cx="14575" cy="81350"/>
            </a:xfrm>
            <a:custGeom>
              <a:rect b="b" l="l" r="r" t="t"/>
              <a:pathLst>
                <a:path extrusionOk="0" h="3254" w="583">
                  <a:moveTo>
                    <a:pt x="342" y="0"/>
                  </a:moveTo>
                  <a:cubicBezTo>
                    <a:pt x="260" y="327"/>
                    <a:pt x="146" y="645"/>
                    <a:pt x="1" y="949"/>
                  </a:cubicBezTo>
                  <a:lnTo>
                    <a:pt x="241" y="3254"/>
                  </a:lnTo>
                  <a:cubicBezTo>
                    <a:pt x="386" y="2949"/>
                    <a:pt x="500" y="2630"/>
                    <a:pt x="582" y="2304"/>
                  </a:cubicBezTo>
                  <a:lnTo>
                    <a:pt x="34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6"/>
            <p:cNvSpPr/>
            <p:nvPr/>
          </p:nvSpPr>
          <p:spPr>
            <a:xfrm>
              <a:off x="2002300" y="2873450"/>
              <a:ext cx="16975" cy="75375"/>
            </a:xfrm>
            <a:custGeom>
              <a:rect b="b" l="l" r="r" t="t"/>
              <a:pathLst>
                <a:path extrusionOk="0" h="3015" w="679">
                  <a:moveTo>
                    <a:pt x="439" y="1"/>
                  </a:moveTo>
                  <a:cubicBezTo>
                    <a:pt x="319" y="253"/>
                    <a:pt x="171" y="490"/>
                    <a:pt x="0" y="710"/>
                  </a:cubicBezTo>
                  <a:lnTo>
                    <a:pt x="241" y="3014"/>
                  </a:lnTo>
                  <a:cubicBezTo>
                    <a:pt x="411" y="2795"/>
                    <a:pt x="559" y="2557"/>
                    <a:pt x="679" y="2306"/>
                  </a:cubicBezTo>
                  <a:lnTo>
                    <a:pt x="43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6"/>
            <p:cNvSpPr/>
            <p:nvPr/>
          </p:nvSpPr>
          <p:spPr>
            <a:xfrm>
              <a:off x="1862400" y="2798400"/>
              <a:ext cx="145925" cy="180700"/>
            </a:xfrm>
            <a:custGeom>
              <a:rect b="b" l="l" r="r" t="t"/>
              <a:pathLst>
                <a:path extrusionOk="0" h="7228" w="5837">
                  <a:moveTo>
                    <a:pt x="1" y="0"/>
                  </a:moveTo>
                  <a:cubicBezTo>
                    <a:pt x="1" y="2"/>
                    <a:pt x="1" y="5"/>
                    <a:pt x="1" y="7"/>
                  </a:cubicBezTo>
                  <a:lnTo>
                    <a:pt x="1" y="7"/>
                  </a:lnTo>
                  <a:lnTo>
                    <a:pt x="1" y="0"/>
                  </a:lnTo>
                  <a:close/>
                  <a:moveTo>
                    <a:pt x="1" y="7"/>
                  </a:moveTo>
                  <a:lnTo>
                    <a:pt x="241" y="2304"/>
                  </a:lnTo>
                  <a:cubicBezTo>
                    <a:pt x="313" y="2997"/>
                    <a:pt x="409" y="3683"/>
                    <a:pt x="540" y="4358"/>
                  </a:cubicBezTo>
                  <a:cubicBezTo>
                    <a:pt x="828" y="5856"/>
                    <a:pt x="1889" y="7227"/>
                    <a:pt x="3413" y="7227"/>
                  </a:cubicBezTo>
                  <a:cubicBezTo>
                    <a:pt x="3414" y="7227"/>
                    <a:pt x="3415" y="7227"/>
                    <a:pt x="3415" y="7227"/>
                  </a:cubicBezTo>
                  <a:cubicBezTo>
                    <a:pt x="3705" y="7225"/>
                    <a:pt x="3992" y="7179"/>
                    <a:pt x="4267" y="7090"/>
                  </a:cubicBezTo>
                  <a:cubicBezTo>
                    <a:pt x="4944" y="6879"/>
                    <a:pt x="5456" y="6498"/>
                    <a:pt x="5837" y="6016"/>
                  </a:cubicBezTo>
                  <a:lnTo>
                    <a:pt x="5596" y="3712"/>
                  </a:lnTo>
                  <a:cubicBezTo>
                    <a:pt x="5216" y="4193"/>
                    <a:pt x="4704" y="4574"/>
                    <a:pt x="4027" y="4785"/>
                  </a:cubicBezTo>
                  <a:cubicBezTo>
                    <a:pt x="3751" y="4874"/>
                    <a:pt x="3464" y="4921"/>
                    <a:pt x="3175" y="4922"/>
                  </a:cubicBezTo>
                  <a:cubicBezTo>
                    <a:pt x="3174" y="4922"/>
                    <a:pt x="3172" y="4922"/>
                    <a:pt x="3171" y="4922"/>
                  </a:cubicBezTo>
                  <a:cubicBezTo>
                    <a:pt x="1649" y="4922"/>
                    <a:pt x="588" y="3551"/>
                    <a:pt x="300" y="2054"/>
                  </a:cubicBezTo>
                  <a:cubicBezTo>
                    <a:pt x="169" y="1381"/>
                    <a:pt x="73" y="696"/>
                    <a:pt x="1" y="7"/>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6"/>
            <p:cNvSpPr/>
            <p:nvPr/>
          </p:nvSpPr>
          <p:spPr>
            <a:xfrm>
              <a:off x="1775950" y="2444875"/>
              <a:ext cx="344425" cy="100225"/>
            </a:xfrm>
            <a:custGeom>
              <a:rect b="b" l="l" r="r" t="t"/>
              <a:pathLst>
                <a:path extrusionOk="0" h="4009" w="13777">
                  <a:moveTo>
                    <a:pt x="12563" y="0"/>
                  </a:moveTo>
                  <a:cubicBezTo>
                    <a:pt x="12217" y="0"/>
                    <a:pt x="11862" y="369"/>
                    <a:pt x="12089" y="764"/>
                  </a:cubicBezTo>
                  <a:cubicBezTo>
                    <a:pt x="12580" y="1615"/>
                    <a:pt x="11886" y="2526"/>
                    <a:pt x="11123" y="2526"/>
                  </a:cubicBezTo>
                  <a:cubicBezTo>
                    <a:pt x="10869" y="2526"/>
                    <a:pt x="10608" y="2425"/>
                    <a:pt x="10380" y="2188"/>
                  </a:cubicBezTo>
                  <a:cubicBezTo>
                    <a:pt x="10048" y="1841"/>
                    <a:pt x="10100" y="1308"/>
                    <a:pt x="9835" y="930"/>
                  </a:cubicBezTo>
                  <a:cubicBezTo>
                    <a:pt x="9604" y="599"/>
                    <a:pt x="9317" y="435"/>
                    <a:pt x="8915" y="435"/>
                  </a:cubicBezTo>
                  <a:cubicBezTo>
                    <a:pt x="8913" y="435"/>
                    <a:pt x="8912" y="435"/>
                    <a:pt x="8910" y="435"/>
                  </a:cubicBezTo>
                  <a:cubicBezTo>
                    <a:pt x="8449" y="436"/>
                    <a:pt x="8037" y="719"/>
                    <a:pt x="7757" y="1069"/>
                  </a:cubicBezTo>
                  <a:cubicBezTo>
                    <a:pt x="7541" y="1338"/>
                    <a:pt x="7511" y="1609"/>
                    <a:pt x="7348" y="1911"/>
                  </a:cubicBezTo>
                  <a:cubicBezTo>
                    <a:pt x="7047" y="2465"/>
                    <a:pt x="6625" y="3059"/>
                    <a:pt x="6178" y="3059"/>
                  </a:cubicBezTo>
                  <a:cubicBezTo>
                    <a:pt x="5904" y="3059"/>
                    <a:pt x="5620" y="2834"/>
                    <a:pt x="5350" y="2236"/>
                  </a:cubicBezTo>
                  <a:cubicBezTo>
                    <a:pt x="5032" y="1528"/>
                    <a:pt x="4939" y="296"/>
                    <a:pt x="3999" y="296"/>
                  </a:cubicBezTo>
                  <a:cubicBezTo>
                    <a:pt x="3864" y="296"/>
                    <a:pt x="3711" y="322"/>
                    <a:pt x="3537" y="378"/>
                  </a:cubicBezTo>
                  <a:cubicBezTo>
                    <a:pt x="3090" y="524"/>
                    <a:pt x="2791" y="912"/>
                    <a:pt x="2588" y="1307"/>
                  </a:cubicBezTo>
                  <a:cubicBezTo>
                    <a:pt x="2470" y="1575"/>
                    <a:pt x="2376" y="1853"/>
                    <a:pt x="2308" y="2139"/>
                  </a:cubicBezTo>
                  <a:cubicBezTo>
                    <a:pt x="1934" y="2388"/>
                    <a:pt x="1647" y="2513"/>
                    <a:pt x="1449" y="2513"/>
                  </a:cubicBezTo>
                  <a:cubicBezTo>
                    <a:pt x="1214" y="2513"/>
                    <a:pt x="1102" y="2338"/>
                    <a:pt x="1114" y="1989"/>
                  </a:cubicBezTo>
                  <a:cubicBezTo>
                    <a:pt x="902" y="1530"/>
                    <a:pt x="996" y="734"/>
                    <a:pt x="980" y="238"/>
                  </a:cubicBezTo>
                  <a:cubicBezTo>
                    <a:pt x="976" y="115"/>
                    <a:pt x="886" y="52"/>
                    <a:pt x="793" y="52"/>
                  </a:cubicBezTo>
                  <a:cubicBezTo>
                    <a:pt x="716" y="52"/>
                    <a:pt x="636" y="96"/>
                    <a:pt x="602" y="186"/>
                  </a:cubicBezTo>
                  <a:cubicBezTo>
                    <a:pt x="249" y="1135"/>
                    <a:pt x="1" y="2493"/>
                    <a:pt x="683" y="3369"/>
                  </a:cubicBezTo>
                  <a:cubicBezTo>
                    <a:pt x="958" y="3722"/>
                    <a:pt x="1310" y="3893"/>
                    <a:pt x="1673" y="3893"/>
                  </a:cubicBezTo>
                  <a:cubicBezTo>
                    <a:pt x="1977" y="3893"/>
                    <a:pt x="2287" y="3774"/>
                    <a:pt x="2566" y="3542"/>
                  </a:cubicBezTo>
                  <a:cubicBezTo>
                    <a:pt x="3051" y="3137"/>
                    <a:pt x="2975" y="2666"/>
                    <a:pt x="3280" y="2177"/>
                  </a:cubicBezTo>
                  <a:cubicBezTo>
                    <a:pt x="3575" y="1703"/>
                    <a:pt x="3791" y="1526"/>
                    <a:pt x="3954" y="1526"/>
                  </a:cubicBezTo>
                  <a:cubicBezTo>
                    <a:pt x="4340" y="1526"/>
                    <a:pt x="4437" y="2511"/>
                    <a:pt x="4616" y="2889"/>
                  </a:cubicBezTo>
                  <a:cubicBezTo>
                    <a:pt x="4930" y="3550"/>
                    <a:pt x="5616" y="4009"/>
                    <a:pt x="6348" y="4009"/>
                  </a:cubicBezTo>
                  <a:cubicBezTo>
                    <a:pt x="6449" y="4009"/>
                    <a:pt x="6551" y="4000"/>
                    <a:pt x="6653" y="3981"/>
                  </a:cubicBezTo>
                  <a:cubicBezTo>
                    <a:pt x="6982" y="3923"/>
                    <a:pt x="7285" y="3788"/>
                    <a:pt x="7528" y="3553"/>
                  </a:cubicBezTo>
                  <a:cubicBezTo>
                    <a:pt x="7931" y="3162"/>
                    <a:pt x="7880" y="2515"/>
                    <a:pt x="8211" y="2149"/>
                  </a:cubicBezTo>
                  <a:lnTo>
                    <a:pt x="9186" y="1723"/>
                  </a:lnTo>
                  <a:cubicBezTo>
                    <a:pt x="9196" y="1856"/>
                    <a:pt x="9228" y="1984"/>
                    <a:pt x="9283" y="2104"/>
                  </a:cubicBezTo>
                  <a:cubicBezTo>
                    <a:pt x="9427" y="2254"/>
                    <a:pt x="9496" y="2571"/>
                    <a:pt x="9645" y="2754"/>
                  </a:cubicBezTo>
                  <a:cubicBezTo>
                    <a:pt x="9870" y="3029"/>
                    <a:pt x="10165" y="3234"/>
                    <a:pt x="10492" y="3371"/>
                  </a:cubicBezTo>
                  <a:cubicBezTo>
                    <a:pt x="10786" y="3494"/>
                    <a:pt x="11067" y="3549"/>
                    <a:pt x="11331" y="3549"/>
                  </a:cubicBezTo>
                  <a:cubicBezTo>
                    <a:pt x="12859" y="3549"/>
                    <a:pt x="13776" y="1681"/>
                    <a:pt x="12970" y="250"/>
                  </a:cubicBezTo>
                  <a:cubicBezTo>
                    <a:pt x="12871" y="73"/>
                    <a:pt x="12718" y="0"/>
                    <a:pt x="1256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6"/>
            <p:cNvSpPr/>
            <p:nvPr/>
          </p:nvSpPr>
          <p:spPr>
            <a:xfrm>
              <a:off x="1880125" y="2590075"/>
              <a:ext cx="114100" cy="304400"/>
            </a:xfrm>
            <a:custGeom>
              <a:rect b="b" l="l" r="r" t="t"/>
              <a:pathLst>
                <a:path extrusionOk="0" h="12176" w="4564">
                  <a:moveTo>
                    <a:pt x="2780" y="0"/>
                  </a:moveTo>
                  <a:cubicBezTo>
                    <a:pt x="2772" y="0"/>
                    <a:pt x="2763" y="1"/>
                    <a:pt x="2754" y="2"/>
                  </a:cubicBezTo>
                  <a:cubicBezTo>
                    <a:pt x="1682" y="118"/>
                    <a:pt x="0" y="792"/>
                    <a:pt x="682" y="2222"/>
                  </a:cubicBezTo>
                  <a:cubicBezTo>
                    <a:pt x="1007" y="2902"/>
                    <a:pt x="1586" y="2835"/>
                    <a:pt x="2163" y="3127"/>
                  </a:cubicBezTo>
                  <a:cubicBezTo>
                    <a:pt x="2759" y="3156"/>
                    <a:pt x="2984" y="3566"/>
                    <a:pt x="2835" y="4361"/>
                  </a:cubicBezTo>
                  <a:cubicBezTo>
                    <a:pt x="2554" y="4469"/>
                    <a:pt x="2270" y="4572"/>
                    <a:pt x="1984" y="4666"/>
                  </a:cubicBezTo>
                  <a:cubicBezTo>
                    <a:pt x="1715" y="4791"/>
                    <a:pt x="1459" y="4885"/>
                    <a:pt x="1241" y="5096"/>
                  </a:cubicBezTo>
                  <a:cubicBezTo>
                    <a:pt x="804" y="5523"/>
                    <a:pt x="704" y="6109"/>
                    <a:pt x="911" y="6675"/>
                  </a:cubicBezTo>
                  <a:cubicBezTo>
                    <a:pt x="1219" y="7513"/>
                    <a:pt x="2044" y="7497"/>
                    <a:pt x="2548" y="8071"/>
                  </a:cubicBezTo>
                  <a:cubicBezTo>
                    <a:pt x="3826" y="9530"/>
                    <a:pt x="2175" y="9524"/>
                    <a:pt x="1747" y="10462"/>
                  </a:cubicBezTo>
                  <a:cubicBezTo>
                    <a:pt x="1482" y="11037"/>
                    <a:pt x="1600" y="11603"/>
                    <a:pt x="2065" y="12019"/>
                  </a:cubicBezTo>
                  <a:cubicBezTo>
                    <a:pt x="2187" y="12129"/>
                    <a:pt x="2323" y="12175"/>
                    <a:pt x="2454" y="12175"/>
                  </a:cubicBezTo>
                  <a:cubicBezTo>
                    <a:pt x="2930" y="12175"/>
                    <a:pt x="3349" y="11570"/>
                    <a:pt x="2898" y="11185"/>
                  </a:cubicBezTo>
                  <a:cubicBezTo>
                    <a:pt x="2613" y="10940"/>
                    <a:pt x="4113" y="9928"/>
                    <a:pt x="4254" y="9710"/>
                  </a:cubicBezTo>
                  <a:cubicBezTo>
                    <a:pt x="4469" y="9377"/>
                    <a:pt x="4563" y="8971"/>
                    <a:pt x="4477" y="8578"/>
                  </a:cubicBezTo>
                  <a:cubicBezTo>
                    <a:pt x="4361" y="8053"/>
                    <a:pt x="3966" y="7661"/>
                    <a:pt x="3551" y="7354"/>
                  </a:cubicBezTo>
                  <a:cubicBezTo>
                    <a:pt x="3059" y="6992"/>
                    <a:pt x="2632" y="7040"/>
                    <a:pt x="2392" y="6368"/>
                  </a:cubicBezTo>
                  <a:cubicBezTo>
                    <a:pt x="2074" y="5484"/>
                    <a:pt x="2404" y="5822"/>
                    <a:pt x="3119" y="5487"/>
                  </a:cubicBezTo>
                  <a:cubicBezTo>
                    <a:pt x="3949" y="5100"/>
                    <a:pt x="4491" y="4448"/>
                    <a:pt x="4300" y="3474"/>
                  </a:cubicBezTo>
                  <a:cubicBezTo>
                    <a:pt x="4217" y="3055"/>
                    <a:pt x="3990" y="2682"/>
                    <a:pt x="3639" y="2430"/>
                  </a:cubicBezTo>
                  <a:cubicBezTo>
                    <a:pt x="3404" y="2260"/>
                    <a:pt x="3107" y="2180"/>
                    <a:pt x="2835" y="2100"/>
                  </a:cubicBezTo>
                  <a:lnTo>
                    <a:pt x="2467" y="2024"/>
                  </a:lnTo>
                  <a:cubicBezTo>
                    <a:pt x="1619" y="1971"/>
                    <a:pt x="1733" y="1430"/>
                    <a:pt x="2807" y="397"/>
                  </a:cubicBezTo>
                  <a:cubicBezTo>
                    <a:pt x="2993" y="325"/>
                    <a:pt x="2998" y="0"/>
                    <a:pt x="278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6"/>
            <p:cNvSpPr/>
            <p:nvPr/>
          </p:nvSpPr>
          <p:spPr>
            <a:xfrm>
              <a:off x="1775950" y="2436150"/>
              <a:ext cx="344425" cy="100225"/>
            </a:xfrm>
            <a:custGeom>
              <a:rect b="b" l="l" r="r" t="t"/>
              <a:pathLst>
                <a:path extrusionOk="0" h="4009" w="13777">
                  <a:moveTo>
                    <a:pt x="12564" y="0"/>
                  </a:moveTo>
                  <a:cubicBezTo>
                    <a:pt x="12217" y="0"/>
                    <a:pt x="11862" y="370"/>
                    <a:pt x="12089" y="765"/>
                  </a:cubicBezTo>
                  <a:cubicBezTo>
                    <a:pt x="12580" y="1616"/>
                    <a:pt x="11885" y="2526"/>
                    <a:pt x="11122" y="2526"/>
                  </a:cubicBezTo>
                  <a:cubicBezTo>
                    <a:pt x="10869" y="2526"/>
                    <a:pt x="10608" y="2426"/>
                    <a:pt x="10380" y="2189"/>
                  </a:cubicBezTo>
                  <a:cubicBezTo>
                    <a:pt x="10048" y="1842"/>
                    <a:pt x="10100" y="1307"/>
                    <a:pt x="9835" y="929"/>
                  </a:cubicBezTo>
                  <a:cubicBezTo>
                    <a:pt x="9604" y="599"/>
                    <a:pt x="9317" y="435"/>
                    <a:pt x="8915" y="435"/>
                  </a:cubicBezTo>
                  <a:cubicBezTo>
                    <a:pt x="8913" y="435"/>
                    <a:pt x="8912" y="435"/>
                    <a:pt x="8910" y="435"/>
                  </a:cubicBezTo>
                  <a:cubicBezTo>
                    <a:pt x="8449" y="437"/>
                    <a:pt x="8037" y="719"/>
                    <a:pt x="7757" y="1070"/>
                  </a:cubicBezTo>
                  <a:cubicBezTo>
                    <a:pt x="7541" y="1339"/>
                    <a:pt x="7511" y="1610"/>
                    <a:pt x="7348" y="1910"/>
                  </a:cubicBezTo>
                  <a:cubicBezTo>
                    <a:pt x="7047" y="2464"/>
                    <a:pt x="6625" y="3059"/>
                    <a:pt x="6178" y="3059"/>
                  </a:cubicBezTo>
                  <a:cubicBezTo>
                    <a:pt x="5904" y="3059"/>
                    <a:pt x="5620" y="2834"/>
                    <a:pt x="5350" y="2236"/>
                  </a:cubicBezTo>
                  <a:cubicBezTo>
                    <a:pt x="5032" y="1528"/>
                    <a:pt x="4939" y="297"/>
                    <a:pt x="3999" y="297"/>
                  </a:cubicBezTo>
                  <a:cubicBezTo>
                    <a:pt x="3864" y="297"/>
                    <a:pt x="3711" y="323"/>
                    <a:pt x="3537" y="379"/>
                  </a:cubicBezTo>
                  <a:cubicBezTo>
                    <a:pt x="3090" y="524"/>
                    <a:pt x="2791" y="912"/>
                    <a:pt x="2588" y="1307"/>
                  </a:cubicBezTo>
                  <a:cubicBezTo>
                    <a:pt x="2470" y="1575"/>
                    <a:pt x="2376" y="1854"/>
                    <a:pt x="2308" y="2139"/>
                  </a:cubicBezTo>
                  <a:cubicBezTo>
                    <a:pt x="1933" y="2388"/>
                    <a:pt x="1647" y="2513"/>
                    <a:pt x="1448" y="2513"/>
                  </a:cubicBezTo>
                  <a:cubicBezTo>
                    <a:pt x="1214" y="2513"/>
                    <a:pt x="1102" y="2338"/>
                    <a:pt x="1114" y="1988"/>
                  </a:cubicBezTo>
                  <a:cubicBezTo>
                    <a:pt x="902" y="1530"/>
                    <a:pt x="996" y="734"/>
                    <a:pt x="980" y="238"/>
                  </a:cubicBezTo>
                  <a:cubicBezTo>
                    <a:pt x="976" y="116"/>
                    <a:pt x="886" y="52"/>
                    <a:pt x="793" y="52"/>
                  </a:cubicBezTo>
                  <a:cubicBezTo>
                    <a:pt x="716" y="52"/>
                    <a:pt x="636" y="96"/>
                    <a:pt x="602" y="187"/>
                  </a:cubicBezTo>
                  <a:cubicBezTo>
                    <a:pt x="249" y="1134"/>
                    <a:pt x="1" y="2493"/>
                    <a:pt x="683" y="3370"/>
                  </a:cubicBezTo>
                  <a:cubicBezTo>
                    <a:pt x="958" y="3722"/>
                    <a:pt x="1310" y="3893"/>
                    <a:pt x="1673" y="3893"/>
                  </a:cubicBezTo>
                  <a:cubicBezTo>
                    <a:pt x="1977" y="3893"/>
                    <a:pt x="2287" y="3774"/>
                    <a:pt x="2566" y="3541"/>
                  </a:cubicBezTo>
                  <a:cubicBezTo>
                    <a:pt x="3051" y="3138"/>
                    <a:pt x="2975" y="2667"/>
                    <a:pt x="3280" y="2178"/>
                  </a:cubicBezTo>
                  <a:cubicBezTo>
                    <a:pt x="3575" y="1704"/>
                    <a:pt x="3791" y="1527"/>
                    <a:pt x="3954" y="1527"/>
                  </a:cubicBezTo>
                  <a:cubicBezTo>
                    <a:pt x="4340" y="1527"/>
                    <a:pt x="4437" y="2511"/>
                    <a:pt x="4616" y="2889"/>
                  </a:cubicBezTo>
                  <a:cubicBezTo>
                    <a:pt x="4929" y="3550"/>
                    <a:pt x="5614" y="4008"/>
                    <a:pt x="6346" y="4008"/>
                  </a:cubicBezTo>
                  <a:cubicBezTo>
                    <a:pt x="6448" y="4008"/>
                    <a:pt x="6550" y="4000"/>
                    <a:pt x="6653" y="3981"/>
                  </a:cubicBezTo>
                  <a:cubicBezTo>
                    <a:pt x="6982" y="3922"/>
                    <a:pt x="7285" y="3788"/>
                    <a:pt x="7528" y="3553"/>
                  </a:cubicBezTo>
                  <a:cubicBezTo>
                    <a:pt x="7931" y="3163"/>
                    <a:pt x="7880" y="2516"/>
                    <a:pt x="8211" y="2148"/>
                  </a:cubicBezTo>
                  <a:lnTo>
                    <a:pt x="9186" y="1724"/>
                  </a:lnTo>
                  <a:cubicBezTo>
                    <a:pt x="9196" y="1855"/>
                    <a:pt x="9228" y="1984"/>
                    <a:pt x="9283" y="2104"/>
                  </a:cubicBezTo>
                  <a:cubicBezTo>
                    <a:pt x="9427" y="2254"/>
                    <a:pt x="9496" y="2571"/>
                    <a:pt x="9645" y="2755"/>
                  </a:cubicBezTo>
                  <a:cubicBezTo>
                    <a:pt x="9870" y="3030"/>
                    <a:pt x="10165" y="3235"/>
                    <a:pt x="10492" y="3372"/>
                  </a:cubicBezTo>
                  <a:cubicBezTo>
                    <a:pt x="10786" y="3495"/>
                    <a:pt x="11067" y="3550"/>
                    <a:pt x="11331" y="3550"/>
                  </a:cubicBezTo>
                  <a:cubicBezTo>
                    <a:pt x="12859" y="3550"/>
                    <a:pt x="13776" y="1682"/>
                    <a:pt x="12970" y="249"/>
                  </a:cubicBezTo>
                  <a:cubicBezTo>
                    <a:pt x="12871" y="73"/>
                    <a:pt x="12718" y="0"/>
                    <a:pt x="12564"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6"/>
            <p:cNvSpPr/>
            <p:nvPr/>
          </p:nvSpPr>
          <p:spPr>
            <a:xfrm>
              <a:off x="1880125" y="2581325"/>
              <a:ext cx="114100" cy="304400"/>
            </a:xfrm>
            <a:custGeom>
              <a:rect b="b" l="l" r="r" t="t"/>
              <a:pathLst>
                <a:path extrusionOk="0" h="12176" w="4564">
                  <a:moveTo>
                    <a:pt x="2780" y="1"/>
                  </a:moveTo>
                  <a:cubicBezTo>
                    <a:pt x="2772" y="1"/>
                    <a:pt x="2763" y="1"/>
                    <a:pt x="2754" y="2"/>
                  </a:cubicBezTo>
                  <a:cubicBezTo>
                    <a:pt x="1682" y="120"/>
                    <a:pt x="0" y="794"/>
                    <a:pt x="682" y="2224"/>
                  </a:cubicBezTo>
                  <a:cubicBezTo>
                    <a:pt x="1007" y="2904"/>
                    <a:pt x="1586" y="2835"/>
                    <a:pt x="2163" y="3128"/>
                  </a:cubicBezTo>
                  <a:cubicBezTo>
                    <a:pt x="2759" y="3156"/>
                    <a:pt x="2984" y="3568"/>
                    <a:pt x="2835" y="4362"/>
                  </a:cubicBezTo>
                  <a:cubicBezTo>
                    <a:pt x="2554" y="4471"/>
                    <a:pt x="2270" y="4573"/>
                    <a:pt x="1984" y="4667"/>
                  </a:cubicBezTo>
                  <a:cubicBezTo>
                    <a:pt x="1715" y="4792"/>
                    <a:pt x="1459" y="4886"/>
                    <a:pt x="1241" y="5098"/>
                  </a:cubicBezTo>
                  <a:cubicBezTo>
                    <a:pt x="804" y="5525"/>
                    <a:pt x="704" y="6111"/>
                    <a:pt x="911" y="6676"/>
                  </a:cubicBezTo>
                  <a:cubicBezTo>
                    <a:pt x="1219" y="7515"/>
                    <a:pt x="2044" y="7499"/>
                    <a:pt x="2548" y="8073"/>
                  </a:cubicBezTo>
                  <a:cubicBezTo>
                    <a:pt x="3826" y="9531"/>
                    <a:pt x="2175" y="9525"/>
                    <a:pt x="1747" y="10462"/>
                  </a:cubicBezTo>
                  <a:cubicBezTo>
                    <a:pt x="1482" y="11039"/>
                    <a:pt x="1600" y="11604"/>
                    <a:pt x="2065" y="12020"/>
                  </a:cubicBezTo>
                  <a:cubicBezTo>
                    <a:pt x="2188" y="12130"/>
                    <a:pt x="2323" y="12176"/>
                    <a:pt x="2455" y="12176"/>
                  </a:cubicBezTo>
                  <a:cubicBezTo>
                    <a:pt x="2930" y="12176"/>
                    <a:pt x="3349" y="11571"/>
                    <a:pt x="2898" y="11186"/>
                  </a:cubicBezTo>
                  <a:cubicBezTo>
                    <a:pt x="2613" y="10941"/>
                    <a:pt x="4113" y="9930"/>
                    <a:pt x="4254" y="9711"/>
                  </a:cubicBezTo>
                  <a:cubicBezTo>
                    <a:pt x="4469" y="9379"/>
                    <a:pt x="4563" y="8973"/>
                    <a:pt x="4477" y="8580"/>
                  </a:cubicBezTo>
                  <a:cubicBezTo>
                    <a:pt x="4361" y="8055"/>
                    <a:pt x="3966" y="7662"/>
                    <a:pt x="3551" y="7355"/>
                  </a:cubicBezTo>
                  <a:cubicBezTo>
                    <a:pt x="3059" y="6992"/>
                    <a:pt x="2632" y="7041"/>
                    <a:pt x="2392" y="6370"/>
                  </a:cubicBezTo>
                  <a:cubicBezTo>
                    <a:pt x="2074" y="5485"/>
                    <a:pt x="2404" y="5824"/>
                    <a:pt x="3119" y="5488"/>
                  </a:cubicBezTo>
                  <a:cubicBezTo>
                    <a:pt x="3949" y="5101"/>
                    <a:pt x="4491" y="4448"/>
                    <a:pt x="4300" y="3475"/>
                  </a:cubicBezTo>
                  <a:cubicBezTo>
                    <a:pt x="4217" y="3056"/>
                    <a:pt x="3990" y="2683"/>
                    <a:pt x="3639" y="2431"/>
                  </a:cubicBezTo>
                  <a:cubicBezTo>
                    <a:pt x="3404" y="2261"/>
                    <a:pt x="3107" y="2181"/>
                    <a:pt x="2835" y="2100"/>
                  </a:cubicBezTo>
                  <a:lnTo>
                    <a:pt x="2467" y="2026"/>
                  </a:lnTo>
                  <a:cubicBezTo>
                    <a:pt x="1619" y="1973"/>
                    <a:pt x="1733" y="1430"/>
                    <a:pt x="2807" y="398"/>
                  </a:cubicBezTo>
                  <a:cubicBezTo>
                    <a:pt x="2993" y="327"/>
                    <a:pt x="2998" y="1"/>
                    <a:pt x="278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6"/>
            <p:cNvSpPr/>
            <p:nvPr/>
          </p:nvSpPr>
          <p:spPr>
            <a:xfrm>
              <a:off x="1869850" y="2555275"/>
              <a:ext cx="21300" cy="16525"/>
            </a:xfrm>
            <a:custGeom>
              <a:rect b="b" l="l" r="r" t="t"/>
              <a:pathLst>
                <a:path extrusionOk="0" h="661" w="852">
                  <a:moveTo>
                    <a:pt x="427" y="0"/>
                  </a:moveTo>
                  <a:cubicBezTo>
                    <a:pt x="2" y="0"/>
                    <a:pt x="0" y="661"/>
                    <a:pt x="427" y="661"/>
                  </a:cubicBezTo>
                  <a:cubicBezTo>
                    <a:pt x="852" y="661"/>
                    <a:pt x="851" y="0"/>
                    <a:pt x="42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6"/>
            <p:cNvSpPr/>
            <p:nvPr/>
          </p:nvSpPr>
          <p:spPr>
            <a:xfrm>
              <a:off x="1990650" y="2567000"/>
              <a:ext cx="19500" cy="18000"/>
            </a:xfrm>
            <a:custGeom>
              <a:rect b="b" l="l" r="r" t="t"/>
              <a:pathLst>
                <a:path extrusionOk="0" h="720" w="780">
                  <a:moveTo>
                    <a:pt x="418" y="0"/>
                  </a:moveTo>
                  <a:cubicBezTo>
                    <a:pt x="360" y="0"/>
                    <a:pt x="301" y="17"/>
                    <a:pt x="247" y="54"/>
                  </a:cubicBezTo>
                  <a:lnTo>
                    <a:pt x="211" y="78"/>
                  </a:lnTo>
                  <a:cubicBezTo>
                    <a:pt x="0" y="221"/>
                    <a:pt x="0" y="499"/>
                    <a:pt x="211" y="641"/>
                  </a:cubicBezTo>
                  <a:lnTo>
                    <a:pt x="247" y="666"/>
                  </a:lnTo>
                  <a:cubicBezTo>
                    <a:pt x="301" y="703"/>
                    <a:pt x="359" y="719"/>
                    <a:pt x="417" y="719"/>
                  </a:cubicBezTo>
                  <a:cubicBezTo>
                    <a:pt x="602" y="719"/>
                    <a:pt x="780" y="554"/>
                    <a:pt x="780" y="360"/>
                  </a:cubicBezTo>
                  <a:cubicBezTo>
                    <a:pt x="780" y="166"/>
                    <a:pt x="603" y="0"/>
                    <a:pt x="41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6"/>
            <p:cNvSpPr/>
            <p:nvPr/>
          </p:nvSpPr>
          <p:spPr>
            <a:xfrm>
              <a:off x="1926900" y="2440550"/>
              <a:ext cx="21775" cy="16850"/>
            </a:xfrm>
            <a:custGeom>
              <a:rect b="b" l="l" r="r" t="t"/>
              <a:pathLst>
                <a:path extrusionOk="0" h="674" w="871">
                  <a:moveTo>
                    <a:pt x="435" y="0"/>
                  </a:moveTo>
                  <a:cubicBezTo>
                    <a:pt x="2" y="0"/>
                    <a:pt x="0" y="674"/>
                    <a:pt x="435" y="674"/>
                  </a:cubicBezTo>
                  <a:cubicBezTo>
                    <a:pt x="870" y="674"/>
                    <a:pt x="870" y="0"/>
                    <a:pt x="43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6"/>
            <p:cNvSpPr/>
            <p:nvPr/>
          </p:nvSpPr>
          <p:spPr>
            <a:xfrm>
              <a:off x="1879925" y="2798175"/>
              <a:ext cx="21050" cy="16375"/>
            </a:xfrm>
            <a:custGeom>
              <a:rect b="b" l="l" r="r" t="t"/>
              <a:pathLst>
                <a:path extrusionOk="0" h="655" w="842">
                  <a:moveTo>
                    <a:pt x="421" y="1"/>
                  </a:moveTo>
                  <a:cubicBezTo>
                    <a:pt x="1" y="1"/>
                    <a:pt x="1" y="654"/>
                    <a:pt x="421" y="654"/>
                  </a:cubicBezTo>
                  <a:cubicBezTo>
                    <a:pt x="842" y="654"/>
                    <a:pt x="842" y="1"/>
                    <a:pt x="42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6"/>
            <p:cNvSpPr/>
            <p:nvPr/>
          </p:nvSpPr>
          <p:spPr>
            <a:xfrm>
              <a:off x="1875725" y="2766425"/>
              <a:ext cx="19500" cy="15125"/>
            </a:xfrm>
            <a:custGeom>
              <a:rect b="b" l="l" r="r" t="t"/>
              <a:pathLst>
                <a:path extrusionOk="0" h="605" w="780">
                  <a:moveTo>
                    <a:pt x="390" y="0"/>
                  </a:moveTo>
                  <a:cubicBezTo>
                    <a:pt x="1" y="0"/>
                    <a:pt x="1" y="604"/>
                    <a:pt x="390" y="604"/>
                  </a:cubicBezTo>
                  <a:cubicBezTo>
                    <a:pt x="779" y="604"/>
                    <a:pt x="779" y="0"/>
                    <a:pt x="39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6"/>
            <p:cNvSpPr/>
            <p:nvPr/>
          </p:nvSpPr>
          <p:spPr>
            <a:xfrm>
              <a:off x="1985550" y="2743225"/>
              <a:ext cx="21525" cy="16700"/>
            </a:xfrm>
            <a:custGeom>
              <a:rect b="b" l="l" r="r" t="t"/>
              <a:pathLst>
                <a:path extrusionOk="0" h="668" w="861">
                  <a:moveTo>
                    <a:pt x="430" y="1"/>
                  </a:moveTo>
                  <a:cubicBezTo>
                    <a:pt x="1" y="1"/>
                    <a:pt x="0" y="668"/>
                    <a:pt x="430" y="668"/>
                  </a:cubicBezTo>
                  <a:cubicBezTo>
                    <a:pt x="860" y="668"/>
                    <a:pt x="860" y="1"/>
                    <a:pt x="43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2" name="Google Shape;7162;p66"/>
          <p:cNvGrpSpPr/>
          <p:nvPr/>
        </p:nvGrpSpPr>
        <p:grpSpPr>
          <a:xfrm>
            <a:off x="738965" y="3971325"/>
            <a:ext cx="454000" cy="632150"/>
            <a:chOff x="1163525" y="2371475"/>
            <a:chExt cx="454000" cy="632150"/>
          </a:xfrm>
        </p:grpSpPr>
        <p:sp>
          <p:nvSpPr>
            <p:cNvPr id="7163" name="Google Shape;7163;p66"/>
            <p:cNvSpPr/>
            <p:nvPr/>
          </p:nvSpPr>
          <p:spPr>
            <a:xfrm>
              <a:off x="1188850" y="2396000"/>
              <a:ext cx="427475" cy="607625"/>
            </a:xfrm>
            <a:custGeom>
              <a:rect b="b" l="l" r="r" t="t"/>
              <a:pathLst>
                <a:path extrusionOk="0" h="24305" w="17099">
                  <a:moveTo>
                    <a:pt x="16370" y="5476"/>
                  </a:moveTo>
                  <a:cubicBezTo>
                    <a:pt x="16370" y="5479"/>
                    <a:pt x="16368" y="5480"/>
                    <a:pt x="16367" y="5482"/>
                  </a:cubicBezTo>
                  <a:cubicBezTo>
                    <a:pt x="16364" y="5494"/>
                    <a:pt x="16358" y="5505"/>
                    <a:pt x="16353" y="5517"/>
                  </a:cubicBezTo>
                  <a:cubicBezTo>
                    <a:pt x="16352" y="5520"/>
                    <a:pt x="16350" y="5522"/>
                    <a:pt x="16349" y="5525"/>
                  </a:cubicBezTo>
                  <a:cubicBezTo>
                    <a:pt x="16355" y="5509"/>
                    <a:pt x="16362" y="5493"/>
                    <a:pt x="16370" y="5476"/>
                  </a:cubicBezTo>
                  <a:close/>
                  <a:moveTo>
                    <a:pt x="16022" y="6088"/>
                  </a:moveTo>
                  <a:cubicBezTo>
                    <a:pt x="16018" y="6094"/>
                    <a:pt x="16015" y="6100"/>
                    <a:pt x="16010" y="6106"/>
                  </a:cubicBezTo>
                  <a:cubicBezTo>
                    <a:pt x="16006" y="6112"/>
                    <a:pt x="15995" y="6121"/>
                    <a:pt x="15989" y="6130"/>
                  </a:cubicBezTo>
                  <a:cubicBezTo>
                    <a:pt x="15986" y="6134"/>
                    <a:pt x="15982" y="6137"/>
                    <a:pt x="15979" y="6141"/>
                  </a:cubicBezTo>
                  <a:lnTo>
                    <a:pt x="15979" y="6141"/>
                  </a:lnTo>
                  <a:cubicBezTo>
                    <a:pt x="15994" y="6122"/>
                    <a:pt x="16009" y="6105"/>
                    <a:pt x="16022" y="6088"/>
                  </a:cubicBezTo>
                  <a:close/>
                  <a:moveTo>
                    <a:pt x="8503" y="8146"/>
                  </a:moveTo>
                  <a:cubicBezTo>
                    <a:pt x="9208" y="8146"/>
                    <a:pt x="10000" y="8370"/>
                    <a:pt x="10480" y="8578"/>
                  </a:cubicBezTo>
                  <a:cubicBezTo>
                    <a:pt x="10638" y="8647"/>
                    <a:pt x="10798" y="8719"/>
                    <a:pt x="10958" y="8793"/>
                  </a:cubicBezTo>
                  <a:cubicBezTo>
                    <a:pt x="10531" y="8680"/>
                    <a:pt x="10104" y="8575"/>
                    <a:pt x="9682" y="8476"/>
                  </a:cubicBezTo>
                  <a:cubicBezTo>
                    <a:pt x="9324" y="8390"/>
                    <a:pt x="8809" y="8299"/>
                    <a:pt x="8314" y="8154"/>
                  </a:cubicBezTo>
                  <a:cubicBezTo>
                    <a:pt x="8374" y="8150"/>
                    <a:pt x="8435" y="8146"/>
                    <a:pt x="8498" y="8146"/>
                  </a:cubicBezTo>
                  <a:cubicBezTo>
                    <a:pt x="8500" y="8146"/>
                    <a:pt x="8502" y="8146"/>
                    <a:pt x="8503" y="8146"/>
                  </a:cubicBezTo>
                  <a:close/>
                  <a:moveTo>
                    <a:pt x="29" y="17150"/>
                  </a:moveTo>
                  <a:cubicBezTo>
                    <a:pt x="29" y="17153"/>
                    <a:pt x="30" y="17156"/>
                    <a:pt x="30" y="17160"/>
                  </a:cubicBezTo>
                  <a:lnTo>
                    <a:pt x="30" y="17160"/>
                  </a:lnTo>
                  <a:lnTo>
                    <a:pt x="29" y="17150"/>
                  </a:lnTo>
                  <a:close/>
                  <a:moveTo>
                    <a:pt x="8864" y="1"/>
                  </a:moveTo>
                  <a:cubicBezTo>
                    <a:pt x="8862" y="1"/>
                    <a:pt x="8859" y="1"/>
                    <a:pt x="8857" y="1"/>
                  </a:cubicBezTo>
                  <a:cubicBezTo>
                    <a:pt x="7986" y="2"/>
                    <a:pt x="7153" y="167"/>
                    <a:pt x="6141" y="445"/>
                  </a:cubicBezTo>
                  <a:cubicBezTo>
                    <a:pt x="2965" y="1320"/>
                    <a:pt x="268" y="3590"/>
                    <a:pt x="430" y="6811"/>
                  </a:cubicBezTo>
                  <a:cubicBezTo>
                    <a:pt x="436" y="6920"/>
                    <a:pt x="446" y="7028"/>
                    <a:pt x="458" y="7133"/>
                  </a:cubicBezTo>
                  <a:lnTo>
                    <a:pt x="458" y="7133"/>
                  </a:lnTo>
                  <a:cubicBezTo>
                    <a:pt x="457" y="7123"/>
                    <a:pt x="454" y="7113"/>
                    <a:pt x="453" y="7103"/>
                  </a:cubicBezTo>
                  <a:lnTo>
                    <a:pt x="453" y="7103"/>
                  </a:lnTo>
                  <a:lnTo>
                    <a:pt x="693" y="9406"/>
                  </a:lnTo>
                  <a:cubicBezTo>
                    <a:pt x="1072" y="13042"/>
                    <a:pt x="4972" y="14411"/>
                    <a:pt x="8081" y="15098"/>
                  </a:cubicBezTo>
                  <a:cubicBezTo>
                    <a:pt x="8543" y="15200"/>
                    <a:pt x="9137" y="15295"/>
                    <a:pt x="9666" y="15485"/>
                  </a:cubicBezTo>
                  <a:cubicBezTo>
                    <a:pt x="9347" y="15561"/>
                    <a:pt x="9019" y="15599"/>
                    <a:pt x="8690" y="15600"/>
                  </a:cubicBezTo>
                  <a:cubicBezTo>
                    <a:pt x="8626" y="15600"/>
                    <a:pt x="8564" y="15598"/>
                    <a:pt x="8505" y="15595"/>
                  </a:cubicBezTo>
                  <a:cubicBezTo>
                    <a:pt x="6530" y="15492"/>
                    <a:pt x="4940" y="13966"/>
                    <a:pt x="2990" y="13966"/>
                  </a:cubicBezTo>
                  <a:cubicBezTo>
                    <a:pt x="2988" y="13966"/>
                    <a:pt x="2986" y="13966"/>
                    <a:pt x="2985" y="13966"/>
                  </a:cubicBezTo>
                  <a:cubicBezTo>
                    <a:pt x="2903" y="13966"/>
                    <a:pt x="2820" y="13968"/>
                    <a:pt x="2738" y="13974"/>
                  </a:cubicBezTo>
                  <a:cubicBezTo>
                    <a:pt x="1395" y="14067"/>
                    <a:pt x="286" y="14989"/>
                    <a:pt x="58" y="16311"/>
                  </a:cubicBezTo>
                  <a:cubicBezTo>
                    <a:pt x="9" y="16594"/>
                    <a:pt x="0" y="16882"/>
                    <a:pt x="32" y="17166"/>
                  </a:cubicBezTo>
                  <a:cubicBezTo>
                    <a:pt x="31" y="17164"/>
                    <a:pt x="31" y="17162"/>
                    <a:pt x="30" y="17160"/>
                  </a:cubicBezTo>
                  <a:lnTo>
                    <a:pt x="30" y="17160"/>
                  </a:lnTo>
                  <a:lnTo>
                    <a:pt x="269" y="19453"/>
                  </a:lnTo>
                  <a:cubicBezTo>
                    <a:pt x="397" y="20684"/>
                    <a:pt x="1261" y="21733"/>
                    <a:pt x="2274" y="22463"/>
                  </a:cubicBezTo>
                  <a:cubicBezTo>
                    <a:pt x="3980" y="23691"/>
                    <a:pt x="6046" y="24304"/>
                    <a:pt x="8122" y="24304"/>
                  </a:cubicBezTo>
                  <a:cubicBezTo>
                    <a:pt x="8126" y="24304"/>
                    <a:pt x="8130" y="24304"/>
                    <a:pt x="8134" y="24304"/>
                  </a:cubicBezTo>
                  <a:cubicBezTo>
                    <a:pt x="9468" y="24304"/>
                    <a:pt x="10791" y="24047"/>
                    <a:pt x="12029" y="23549"/>
                  </a:cubicBezTo>
                  <a:cubicBezTo>
                    <a:pt x="12209" y="23477"/>
                    <a:pt x="12386" y="23399"/>
                    <a:pt x="12561" y="23315"/>
                  </a:cubicBezTo>
                  <a:cubicBezTo>
                    <a:pt x="12619" y="23287"/>
                    <a:pt x="12675" y="23255"/>
                    <a:pt x="12733" y="23227"/>
                  </a:cubicBezTo>
                  <a:cubicBezTo>
                    <a:pt x="12848" y="23168"/>
                    <a:pt x="12965" y="23111"/>
                    <a:pt x="13079" y="23048"/>
                  </a:cubicBezTo>
                  <a:cubicBezTo>
                    <a:pt x="13145" y="23011"/>
                    <a:pt x="13210" y="22969"/>
                    <a:pt x="13276" y="22930"/>
                  </a:cubicBezTo>
                  <a:cubicBezTo>
                    <a:pt x="13377" y="22870"/>
                    <a:pt x="13479" y="22813"/>
                    <a:pt x="13577" y="22749"/>
                  </a:cubicBezTo>
                  <a:cubicBezTo>
                    <a:pt x="13647" y="22706"/>
                    <a:pt x="13713" y="22658"/>
                    <a:pt x="13780" y="22611"/>
                  </a:cubicBezTo>
                  <a:cubicBezTo>
                    <a:pt x="13873" y="22548"/>
                    <a:pt x="13966" y="22487"/>
                    <a:pt x="14056" y="22421"/>
                  </a:cubicBezTo>
                  <a:cubicBezTo>
                    <a:pt x="14124" y="22371"/>
                    <a:pt x="14188" y="22318"/>
                    <a:pt x="14256" y="22266"/>
                  </a:cubicBezTo>
                  <a:cubicBezTo>
                    <a:pt x="14341" y="22199"/>
                    <a:pt x="14427" y="22134"/>
                    <a:pt x="14510" y="22064"/>
                  </a:cubicBezTo>
                  <a:cubicBezTo>
                    <a:pt x="14576" y="22008"/>
                    <a:pt x="14640" y="21949"/>
                    <a:pt x="14704" y="21893"/>
                  </a:cubicBezTo>
                  <a:cubicBezTo>
                    <a:pt x="14783" y="21822"/>
                    <a:pt x="14862" y="21752"/>
                    <a:pt x="14938" y="21679"/>
                  </a:cubicBezTo>
                  <a:cubicBezTo>
                    <a:pt x="15002" y="21619"/>
                    <a:pt x="15060" y="21555"/>
                    <a:pt x="15122" y="21493"/>
                  </a:cubicBezTo>
                  <a:cubicBezTo>
                    <a:pt x="15194" y="21418"/>
                    <a:pt x="15267" y="21345"/>
                    <a:pt x="15337" y="21268"/>
                  </a:cubicBezTo>
                  <a:cubicBezTo>
                    <a:pt x="15396" y="21203"/>
                    <a:pt x="15451" y="21135"/>
                    <a:pt x="15507" y="21068"/>
                  </a:cubicBezTo>
                  <a:cubicBezTo>
                    <a:pt x="15559" y="21006"/>
                    <a:pt x="15614" y="20946"/>
                    <a:pt x="15665" y="20883"/>
                  </a:cubicBezTo>
                  <a:cubicBezTo>
                    <a:pt x="15681" y="20862"/>
                    <a:pt x="15696" y="20841"/>
                    <a:pt x="15711" y="20820"/>
                  </a:cubicBezTo>
                  <a:cubicBezTo>
                    <a:pt x="15735" y="20789"/>
                    <a:pt x="15759" y="20756"/>
                    <a:pt x="15782" y="20725"/>
                  </a:cubicBezTo>
                  <a:cubicBezTo>
                    <a:pt x="15869" y="20610"/>
                    <a:pt x="15952" y="20492"/>
                    <a:pt x="16031" y="20372"/>
                  </a:cubicBezTo>
                  <a:cubicBezTo>
                    <a:pt x="16049" y="20346"/>
                    <a:pt x="16067" y="20319"/>
                    <a:pt x="16085" y="20292"/>
                  </a:cubicBezTo>
                  <a:cubicBezTo>
                    <a:pt x="16175" y="20151"/>
                    <a:pt x="16259" y="20008"/>
                    <a:pt x="16338" y="19860"/>
                  </a:cubicBezTo>
                  <a:cubicBezTo>
                    <a:pt x="16358" y="19827"/>
                    <a:pt x="16374" y="19793"/>
                    <a:pt x="16392" y="19758"/>
                  </a:cubicBezTo>
                  <a:cubicBezTo>
                    <a:pt x="16422" y="19701"/>
                    <a:pt x="16454" y="19643"/>
                    <a:pt x="16483" y="19584"/>
                  </a:cubicBezTo>
                  <a:cubicBezTo>
                    <a:pt x="16502" y="19543"/>
                    <a:pt x="16516" y="19500"/>
                    <a:pt x="16535" y="19459"/>
                  </a:cubicBezTo>
                  <a:cubicBezTo>
                    <a:pt x="16582" y="19357"/>
                    <a:pt x="16627" y="19254"/>
                    <a:pt x="16667" y="19148"/>
                  </a:cubicBezTo>
                  <a:cubicBezTo>
                    <a:pt x="16700" y="19068"/>
                    <a:pt x="16731" y="18986"/>
                    <a:pt x="16760" y="18903"/>
                  </a:cubicBezTo>
                  <a:cubicBezTo>
                    <a:pt x="16797" y="18796"/>
                    <a:pt x="16830" y="18687"/>
                    <a:pt x="16861" y="18578"/>
                  </a:cubicBezTo>
                  <a:cubicBezTo>
                    <a:pt x="16876" y="18524"/>
                    <a:pt x="16897" y="18472"/>
                    <a:pt x="16911" y="18418"/>
                  </a:cubicBezTo>
                  <a:cubicBezTo>
                    <a:pt x="16923" y="18369"/>
                    <a:pt x="16934" y="18318"/>
                    <a:pt x="16945" y="18268"/>
                  </a:cubicBezTo>
                  <a:cubicBezTo>
                    <a:pt x="16952" y="18240"/>
                    <a:pt x="16958" y="18214"/>
                    <a:pt x="16964" y="18186"/>
                  </a:cubicBezTo>
                  <a:cubicBezTo>
                    <a:pt x="16999" y="18023"/>
                    <a:pt x="17028" y="17858"/>
                    <a:pt x="17049" y="17690"/>
                  </a:cubicBezTo>
                  <a:cubicBezTo>
                    <a:pt x="17053" y="17661"/>
                    <a:pt x="17057" y="17632"/>
                    <a:pt x="17060" y="17602"/>
                  </a:cubicBezTo>
                  <a:cubicBezTo>
                    <a:pt x="17077" y="17451"/>
                    <a:pt x="17090" y="17297"/>
                    <a:pt x="17096" y="17142"/>
                  </a:cubicBezTo>
                  <a:lnTo>
                    <a:pt x="17096" y="17088"/>
                  </a:lnTo>
                  <a:lnTo>
                    <a:pt x="17096" y="17012"/>
                  </a:lnTo>
                  <a:cubicBezTo>
                    <a:pt x="17099" y="16828"/>
                    <a:pt x="17096" y="16644"/>
                    <a:pt x="17082" y="16457"/>
                  </a:cubicBezTo>
                  <a:cubicBezTo>
                    <a:pt x="17077" y="16399"/>
                    <a:pt x="17072" y="16341"/>
                    <a:pt x="17067" y="16285"/>
                  </a:cubicBezTo>
                  <a:lnTo>
                    <a:pt x="16827" y="13980"/>
                  </a:lnTo>
                  <a:lnTo>
                    <a:pt x="16827" y="13980"/>
                  </a:lnTo>
                  <a:cubicBezTo>
                    <a:pt x="16832" y="14036"/>
                    <a:pt x="16838" y="14094"/>
                    <a:pt x="16842" y="14153"/>
                  </a:cubicBezTo>
                  <a:cubicBezTo>
                    <a:pt x="16658" y="11758"/>
                    <a:pt x="15229" y="10456"/>
                    <a:pt x="13401" y="9629"/>
                  </a:cubicBezTo>
                  <a:lnTo>
                    <a:pt x="13401" y="9629"/>
                  </a:lnTo>
                  <a:cubicBezTo>
                    <a:pt x="13519" y="9642"/>
                    <a:pt x="13638" y="9650"/>
                    <a:pt x="13757" y="9651"/>
                  </a:cubicBezTo>
                  <a:cubicBezTo>
                    <a:pt x="14249" y="9651"/>
                    <a:pt x="14746" y="9534"/>
                    <a:pt x="15253" y="9239"/>
                  </a:cubicBezTo>
                  <a:cubicBezTo>
                    <a:pt x="15381" y="9164"/>
                    <a:pt x="15499" y="9086"/>
                    <a:pt x="15609" y="9005"/>
                  </a:cubicBezTo>
                  <a:cubicBezTo>
                    <a:pt x="15643" y="8981"/>
                    <a:pt x="15673" y="8957"/>
                    <a:pt x="15705" y="8932"/>
                  </a:cubicBezTo>
                  <a:cubicBezTo>
                    <a:pt x="15782" y="8873"/>
                    <a:pt x="15856" y="8812"/>
                    <a:pt x="15924" y="8751"/>
                  </a:cubicBezTo>
                  <a:cubicBezTo>
                    <a:pt x="15952" y="8724"/>
                    <a:pt x="15980" y="8699"/>
                    <a:pt x="16008" y="8673"/>
                  </a:cubicBezTo>
                  <a:cubicBezTo>
                    <a:pt x="16085" y="8597"/>
                    <a:pt x="16158" y="8518"/>
                    <a:pt x="16227" y="8435"/>
                  </a:cubicBezTo>
                  <a:cubicBezTo>
                    <a:pt x="16234" y="8426"/>
                    <a:pt x="16242" y="8418"/>
                    <a:pt x="16248" y="8411"/>
                  </a:cubicBezTo>
                  <a:lnTo>
                    <a:pt x="16253" y="8405"/>
                  </a:lnTo>
                  <a:cubicBezTo>
                    <a:pt x="16319" y="8321"/>
                    <a:pt x="16379" y="8232"/>
                    <a:pt x="16433" y="8139"/>
                  </a:cubicBezTo>
                  <a:cubicBezTo>
                    <a:pt x="16448" y="8114"/>
                    <a:pt x="16461" y="8090"/>
                    <a:pt x="16475" y="8065"/>
                  </a:cubicBezTo>
                  <a:cubicBezTo>
                    <a:pt x="16492" y="8032"/>
                    <a:pt x="16513" y="8001"/>
                    <a:pt x="16528" y="7970"/>
                  </a:cubicBezTo>
                  <a:cubicBezTo>
                    <a:pt x="16552" y="7921"/>
                    <a:pt x="16571" y="7871"/>
                    <a:pt x="16591" y="7822"/>
                  </a:cubicBezTo>
                  <a:cubicBezTo>
                    <a:pt x="16595" y="7810"/>
                    <a:pt x="16601" y="7799"/>
                    <a:pt x="16606" y="7787"/>
                  </a:cubicBezTo>
                  <a:cubicBezTo>
                    <a:pt x="16633" y="7716"/>
                    <a:pt x="16655" y="7643"/>
                    <a:pt x="16675" y="7570"/>
                  </a:cubicBezTo>
                  <a:cubicBezTo>
                    <a:pt x="16681" y="7550"/>
                    <a:pt x="16683" y="7528"/>
                    <a:pt x="16688" y="7507"/>
                  </a:cubicBezTo>
                  <a:cubicBezTo>
                    <a:pt x="16693" y="7482"/>
                    <a:pt x="16697" y="7458"/>
                    <a:pt x="16702" y="7433"/>
                  </a:cubicBezTo>
                  <a:cubicBezTo>
                    <a:pt x="16719" y="7348"/>
                    <a:pt x="16730" y="7261"/>
                    <a:pt x="16735" y="7175"/>
                  </a:cubicBezTo>
                  <a:cubicBezTo>
                    <a:pt x="16735" y="7163"/>
                    <a:pt x="16737" y="7150"/>
                    <a:pt x="16738" y="7138"/>
                  </a:cubicBezTo>
                  <a:cubicBezTo>
                    <a:pt x="16738" y="7134"/>
                    <a:pt x="16740" y="7129"/>
                    <a:pt x="16740" y="7124"/>
                  </a:cubicBezTo>
                  <a:cubicBezTo>
                    <a:pt x="16743" y="7021"/>
                    <a:pt x="16740" y="6918"/>
                    <a:pt x="16729" y="6814"/>
                  </a:cubicBezTo>
                  <a:lnTo>
                    <a:pt x="16489" y="4510"/>
                  </a:lnTo>
                  <a:lnTo>
                    <a:pt x="16489" y="4510"/>
                  </a:lnTo>
                  <a:cubicBezTo>
                    <a:pt x="16490" y="4522"/>
                    <a:pt x="16489" y="4532"/>
                    <a:pt x="16489" y="4543"/>
                  </a:cubicBezTo>
                  <a:cubicBezTo>
                    <a:pt x="16364" y="3144"/>
                    <a:pt x="14948" y="1699"/>
                    <a:pt x="13020" y="964"/>
                  </a:cubicBezTo>
                  <a:cubicBezTo>
                    <a:pt x="11235" y="286"/>
                    <a:pt x="10016" y="1"/>
                    <a:pt x="8864" y="1"/>
                  </a:cubicBezTo>
                  <a:close/>
                </a:path>
              </a:pathLst>
            </a:custGeom>
            <a:solidFill>
              <a:srgbClr val="DDC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6"/>
            <p:cNvSpPr/>
            <p:nvPr/>
          </p:nvSpPr>
          <p:spPr>
            <a:xfrm>
              <a:off x="1339150" y="2484200"/>
              <a:ext cx="250325" cy="128525"/>
            </a:xfrm>
            <a:custGeom>
              <a:rect b="b" l="l" r="r" t="t"/>
              <a:pathLst>
                <a:path extrusionOk="0" h="5141" w="10013">
                  <a:moveTo>
                    <a:pt x="9680" y="0"/>
                  </a:moveTo>
                  <a:cubicBezTo>
                    <a:pt x="9773" y="888"/>
                    <a:pt x="9347" y="1761"/>
                    <a:pt x="8205" y="2425"/>
                  </a:cubicBezTo>
                  <a:cubicBezTo>
                    <a:pt x="7698" y="2721"/>
                    <a:pt x="7200" y="2837"/>
                    <a:pt x="6710" y="2837"/>
                  </a:cubicBezTo>
                  <a:cubicBezTo>
                    <a:pt x="6709" y="2837"/>
                    <a:pt x="6708" y="2837"/>
                    <a:pt x="6707" y="2837"/>
                  </a:cubicBezTo>
                  <a:cubicBezTo>
                    <a:pt x="5584" y="2837"/>
                    <a:pt x="4498" y="2229"/>
                    <a:pt x="3431" y="1765"/>
                  </a:cubicBezTo>
                  <a:cubicBezTo>
                    <a:pt x="2951" y="1557"/>
                    <a:pt x="2156" y="1332"/>
                    <a:pt x="1449" y="1332"/>
                  </a:cubicBezTo>
                  <a:cubicBezTo>
                    <a:pt x="757" y="1332"/>
                    <a:pt x="152" y="1552"/>
                    <a:pt x="24" y="2219"/>
                  </a:cubicBezTo>
                  <a:cubicBezTo>
                    <a:pt x="6" y="2310"/>
                    <a:pt x="1" y="2402"/>
                    <a:pt x="9" y="2495"/>
                  </a:cubicBezTo>
                  <a:lnTo>
                    <a:pt x="249" y="4800"/>
                  </a:lnTo>
                  <a:cubicBezTo>
                    <a:pt x="241" y="4707"/>
                    <a:pt x="246" y="4614"/>
                    <a:pt x="264" y="4522"/>
                  </a:cubicBezTo>
                  <a:cubicBezTo>
                    <a:pt x="392" y="3857"/>
                    <a:pt x="998" y="3637"/>
                    <a:pt x="1690" y="3637"/>
                  </a:cubicBezTo>
                  <a:cubicBezTo>
                    <a:pt x="1691" y="3637"/>
                    <a:pt x="1693" y="3637"/>
                    <a:pt x="1695" y="3637"/>
                  </a:cubicBezTo>
                  <a:cubicBezTo>
                    <a:pt x="2400" y="3637"/>
                    <a:pt x="3192" y="3861"/>
                    <a:pt x="3671" y="4068"/>
                  </a:cubicBezTo>
                  <a:cubicBezTo>
                    <a:pt x="4738" y="4533"/>
                    <a:pt x="5824" y="5141"/>
                    <a:pt x="6947" y="5141"/>
                  </a:cubicBezTo>
                  <a:cubicBezTo>
                    <a:pt x="6948" y="5141"/>
                    <a:pt x="6949" y="5141"/>
                    <a:pt x="6950" y="5141"/>
                  </a:cubicBezTo>
                  <a:cubicBezTo>
                    <a:pt x="7440" y="5141"/>
                    <a:pt x="7939" y="5024"/>
                    <a:pt x="8446" y="4729"/>
                  </a:cubicBezTo>
                  <a:cubicBezTo>
                    <a:pt x="9588" y="4065"/>
                    <a:pt x="10013" y="3193"/>
                    <a:pt x="9920" y="2304"/>
                  </a:cubicBezTo>
                  <a:lnTo>
                    <a:pt x="968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6"/>
            <p:cNvSpPr/>
            <p:nvPr/>
          </p:nvSpPr>
          <p:spPr>
            <a:xfrm>
              <a:off x="1581150" y="2484200"/>
              <a:ext cx="6375" cy="65400"/>
            </a:xfrm>
            <a:custGeom>
              <a:rect b="b" l="l" r="r" t="t"/>
              <a:pathLst>
                <a:path extrusionOk="0" h="2616" w="255">
                  <a:moveTo>
                    <a:pt x="0" y="0"/>
                  </a:moveTo>
                  <a:lnTo>
                    <a:pt x="0" y="2"/>
                  </a:lnTo>
                  <a:lnTo>
                    <a:pt x="0" y="2"/>
                  </a:lnTo>
                  <a:cubicBezTo>
                    <a:pt x="0" y="1"/>
                    <a:pt x="0" y="1"/>
                    <a:pt x="0" y="0"/>
                  </a:cubicBezTo>
                  <a:close/>
                  <a:moveTo>
                    <a:pt x="0" y="2"/>
                  </a:moveTo>
                  <a:lnTo>
                    <a:pt x="0" y="2"/>
                  </a:lnTo>
                  <a:cubicBezTo>
                    <a:pt x="11" y="105"/>
                    <a:pt x="15" y="207"/>
                    <a:pt x="11" y="310"/>
                  </a:cubicBezTo>
                  <a:lnTo>
                    <a:pt x="251" y="2615"/>
                  </a:lnTo>
                  <a:cubicBezTo>
                    <a:pt x="255" y="2512"/>
                    <a:pt x="251" y="2407"/>
                    <a:pt x="240" y="2304"/>
                  </a:cubicBezTo>
                  <a:lnTo>
                    <a:pt x="0" y="2"/>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6"/>
            <p:cNvSpPr/>
            <p:nvPr/>
          </p:nvSpPr>
          <p:spPr>
            <a:xfrm>
              <a:off x="1579825" y="2491950"/>
              <a:ext cx="7625" cy="68775"/>
            </a:xfrm>
            <a:custGeom>
              <a:rect b="b" l="l" r="r" t="t"/>
              <a:pathLst>
                <a:path extrusionOk="0" h="2751" w="305">
                  <a:moveTo>
                    <a:pt x="64" y="0"/>
                  </a:moveTo>
                  <a:cubicBezTo>
                    <a:pt x="59" y="152"/>
                    <a:pt x="38" y="300"/>
                    <a:pt x="0" y="446"/>
                  </a:cubicBezTo>
                  <a:lnTo>
                    <a:pt x="241" y="2751"/>
                  </a:lnTo>
                  <a:cubicBezTo>
                    <a:pt x="278" y="2604"/>
                    <a:pt x="299" y="2455"/>
                    <a:pt x="304" y="2305"/>
                  </a:cubicBezTo>
                  <a:lnTo>
                    <a:pt x="64"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6"/>
            <p:cNvSpPr/>
            <p:nvPr/>
          </p:nvSpPr>
          <p:spPr>
            <a:xfrm>
              <a:off x="1576150" y="2503075"/>
              <a:ext cx="9700" cy="67625"/>
            </a:xfrm>
            <a:custGeom>
              <a:rect b="b" l="l" r="r" t="t"/>
              <a:pathLst>
                <a:path extrusionOk="0" h="2705" w="388">
                  <a:moveTo>
                    <a:pt x="147" y="1"/>
                  </a:moveTo>
                  <a:cubicBezTo>
                    <a:pt x="113" y="139"/>
                    <a:pt x="63" y="272"/>
                    <a:pt x="1" y="401"/>
                  </a:cubicBezTo>
                  <a:lnTo>
                    <a:pt x="241" y="2704"/>
                  </a:lnTo>
                  <a:cubicBezTo>
                    <a:pt x="303" y="2577"/>
                    <a:pt x="353" y="2443"/>
                    <a:pt x="388" y="2306"/>
                  </a:cubicBezTo>
                  <a:lnTo>
                    <a:pt x="147"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6"/>
            <p:cNvSpPr/>
            <p:nvPr/>
          </p:nvSpPr>
          <p:spPr>
            <a:xfrm>
              <a:off x="1569275" y="2513050"/>
              <a:ext cx="12925" cy="68550"/>
            </a:xfrm>
            <a:custGeom>
              <a:rect b="b" l="l" r="r" t="t"/>
              <a:pathLst>
                <a:path extrusionOk="0" h="2742" w="517">
                  <a:moveTo>
                    <a:pt x="276" y="1"/>
                  </a:moveTo>
                  <a:cubicBezTo>
                    <a:pt x="200" y="156"/>
                    <a:pt x="108" y="302"/>
                    <a:pt x="1" y="437"/>
                  </a:cubicBezTo>
                  <a:lnTo>
                    <a:pt x="241" y="2741"/>
                  </a:lnTo>
                  <a:cubicBezTo>
                    <a:pt x="348" y="2606"/>
                    <a:pt x="440" y="2460"/>
                    <a:pt x="516" y="2305"/>
                  </a:cubicBezTo>
                  <a:lnTo>
                    <a:pt x="276" y="2"/>
                  </a:lnTo>
                  <a:lnTo>
                    <a:pt x="276"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6"/>
            <p:cNvSpPr/>
            <p:nvPr/>
          </p:nvSpPr>
          <p:spPr>
            <a:xfrm>
              <a:off x="1344600" y="2517500"/>
              <a:ext cx="230700" cy="95225"/>
            </a:xfrm>
            <a:custGeom>
              <a:rect b="b" l="l" r="r" t="t"/>
              <a:pathLst>
                <a:path extrusionOk="0" h="3809" w="9228">
                  <a:moveTo>
                    <a:pt x="1231" y="0"/>
                  </a:moveTo>
                  <a:cubicBezTo>
                    <a:pt x="722" y="2"/>
                    <a:pt x="261" y="120"/>
                    <a:pt x="0" y="448"/>
                  </a:cubicBezTo>
                  <a:lnTo>
                    <a:pt x="240" y="2753"/>
                  </a:lnTo>
                  <a:cubicBezTo>
                    <a:pt x="500" y="2424"/>
                    <a:pt x="961" y="2305"/>
                    <a:pt x="1472" y="2305"/>
                  </a:cubicBezTo>
                  <a:cubicBezTo>
                    <a:pt x="1473" y="2305"/>
                    <a:pt x="1475" y="2305"/>
                    <a:pt x="1477" y="2305"/>
                  </a:cubicBezTo>
                  <a:cubicBezTo>
                    <a:pt x="2182" y="2305"/>
                    <a:pt x="2974" y="2530"/>
                    <a:pt x="3453" y="2738"/>
                  </a:cubicBezTo>
                  <a:cubicBezTo>
                    <a:pt x="4519" y="3200"/>
                    <a:pt x="5603" y="3809"/>
                    <a:pt x="6726" y="3809"/>
                  </a:cubicBezTo>
                  <a:cubicBezTo>
                    <a:pt x="6728" y="3809"/>
                    <a:pt x="6730" y="3809"/>
                    <a:pt x="6732" y="3809"/>
                  </a:cubicBezTo>
                  <a:cubicBezTo>
                    <a:pt x="7222" y="3809"/>
                    <a:pt x="7721" y="3692"/>
                    <a:pt x="8228" y="3398"/>
                  </a:cubicBezTo>
                  <a:cubicBezTo>
                    <a:pt x="8660" y="3146"/>
                    <a:pt x="8990" y="2864"/>
                    <a:pt x="9228" y="2563"/>
                  </a:cubicBezTo>
                  <a:lnTo>
                    <a:pt x="8988" y="260"/>
                  </a:lnTo>
                  <a:cubicBezTo>
                    <a:pt x="8750" y="560"/>
                    <a:pt x="8420" y="841"/>
                    <a:pt x="7987" y="1093"/>
                  </a:cubicBezTo>
                  <a:cubicBezTo>
                    <a:pt x="7480" y="1389"/>
                    <a:pt x="6982" y="1505"/>
                    <a:pt x="6492" y="1505"/>
                  </a:cubicBezTo>
                  <a:cubicBezTo>
                    <a:pt x="6491" y="1505"/>
                    <a:pt x="6490" y="1505"/>
                    <a:pt x="6489" y="1505"/>
                  </a:cubicBezTo>
                  <a:cubicBezTo>
                    <a:pt x="5364" y="1505"/>
                    <a:pt x="4280" y="897"/>
                    <a:pt x="3213" y="433"/>
                  </a:cubicBezTo>
                  <a:cubicBezTo>
                    <a:pt x="2733" y="225"/>
                    <a:pt x="1938" y="0"/>
                    <a:pt x="1231"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6"/>
            <p:cNvSpPr/>
            <p:nvPr/>
          </p:nvSpPr>
          <p:spPr>
            <a:xfrm>
              <a:off x="1341900" y="2528700"/>
              <a:ext cx="8725" cy="61925"/>
            </a:xfrm>
            <a:custGeom>
              <a:rect b="b" l="l" r="r" t="t"/>
              <a:pathLst>
                <a:path extrusionOk="0" h="2477" w="349">
                  <a:moveTo>
                    <a:pt x="108" y="0"/>
                  </a:moveTo>
                  <a:cubicBezTo>
                    <a:pt x="66" y="53"/>
                    <a:pt x="29" y="112"/>
                    <a:pt x="0" y="173"/>
                  </a:cubicBezTo>
                  <a:lnTo>
                    <a:pt x="240" y="2477"/>
                  </a:lnTo>
                  <a:cubicBezTo>
                    <a:pt x="269" y="2416"/>
                    <a:pt x="306" y="2358"/>
                    <a:pt x="348" y="2305"/>
                  </a:cubicBezTo>
                  <a:lnTo>
                    <a:pt x="10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6"/>
            <p:cNvSpPr/>
            <p:nvPr/>
          </p:nvSpPr>
          <p:spPr>
            <a:xfrm>
              <a:off x="1340125" y="2533025"/>
              <a:ext cx="7800" cy="62500"/>
            </a:xfrm>
            <a:custGeom>
              <a:rect b="b" l="l" r="r" t="t"/>
              <a:pathLst>
                <a:path extrusionOk="0" h="2500" w="312">
                  <a:moveTo>
                    <a:pt x="71" y="0"/>
                  </a:moveTo>
                  <a:cubicBezTo>
                    <a:pt x="41" y="63"/>
                    <a:pt x="17" y="128"/>
                    <a:pt x="0" y="195"/>
                  </a:cubicBezTo>
                  <a:lnTo>
                    <a:pt x="240" y="2500"/>
                  </a:lnTo>
                  <a:cubicBezTo>
                    <a:pt x="257" y="2432"/>
                    <a:pt x="281" y="2366"/>
                    <a:pt x="311" y="2304"/>
                  </a:cubicBezTo>
                  <a:lnTo>
                    <a:pt x="7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6"/>
            <p:cNvSpPr/>
            <p:nvPr/>
          </p:nvSpPr>
          <p:spPr>
            <a:xfrm>
              <a:off x="1339275" y="2537925"/>
              <a:ext cx="6875" cy="63225"/>
            </a:xfrm>
            <a:custGeom>
              <a:rect b="b" l="l" r="r" t="t"/>
              <a:pathLst>
                <a:path extrusionOk="0" h="2529" w="275">
                  <a:moveTo>
                    <a:pt x="34" y="0"/>
                  </a:moveTo>
                  <a:cubicBezTo>
                    <a:pt x="28" y="23"/>
                    <a:pt x="22" y="46"/>
                    <a:pt x="19" y="70"/>
                  </a:cubicBezTo>
                  <a:cubicBezTo>
                    <a:pt x="8" y="121"/>
                    <a:pt x="2" y="173"/>
                    <a:pt x="1" y="225"/>
                  </a:cubicBezTo>
                  <a:lnTo>
                    <a:pt x="241" y="2528"/>
                  </a:lnTo>
                  <a:cubicBezTo>
                    <a:pt x="242" y="2477"/>
                    <a:pt x="248" y="2425"/>
                    <a:pt x="259" y="2375"/>
                  </a:cubicBezTo>
                  <a:cubicBezTo>
                    <a:pt x="264" y="2351"/>
                    <a:pt x="268" y="2327"/>
                    <a:pt x="274" y="2304"/>
                  </a:cubicBezTo>
                  <a:lnTo>
                    <a:pt x="34"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6"/>
            <p:cNvSpPr/>
            <p:nvPr/>
          </p:nvSpPr>
          <p:spPr>
            <a:xfrm>
              <a:off x="1339225" y="2543525"/>
              <a:ext cx="6175" cy="60675"/>
            </a:xfrm>
            <a:custGeom>
              <a:rect b="b" l="l" r="r" t="t"/>
              <a:pathLst>
                <a:path extrusionOk="0" h="2427" w="247">
                  <a:moveTo>
                    <a:pt x="3" y="1"/>
                  </a:moveTo>
                  <a:lnTo>
                    <a:pt x="3" y="1"/>
                  </a:lnTo>
                  <a:cubicBezTo>
                    <a:pt x="0" y="41"/>
                    <a:pt x="1" y="82"/>
                    <a:pt x="6" y="123"/>
                  </a:cubicBezTo>
                  <a:lnTo>
                    <a:pt x="245" y="2408"/>
                  </a:lnTo>
                  <a:lnTo>
                    <a:pt x="245" y="2408"/>
                  </a:lnTo>
                  <a:cubicBezTo>
                    <a:pt x="241" y="2374"/>
                    <a:pt x="241" y="2339"/>
                    <a:pt x="243" y="2304"/>
                  </a:cubicBezTo>
                  <a:lnTo>
                    <a:pt x="3" y="1"/>
                  </a:lnTo>
                  <a:close/>
                  <a:moveTo>
                    <a:pt x="245" y="2408"/>
                  </a:moveTo>
                  <a:cubicBezTo>
                    <a:pt x="245" y="2414"/>
                    <a:pt x="246" y="2421"/>
                    <a:pt x="246" y="2427"/>
                  </a:cubicBezTo>
                  <a:lnTo>
                    <a:pt x="245" y="2408"/>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6"/>
            <p:cNvSpPr/>
            <p:nvPr/>
          </p:nvSpPr>
          <p:spPr>
            <a:xfrm>
              <a:off x="1180275" y="2549025"/>
              <a:ext cx="263550" cy="242725"/>
            </a:xfrm>
            <a:custGeom>
              <a:rect b="b" l="l" r="r" t="t"/>
              <a:pathLst>
                <a:path extrusionOk="0" h="9709" w="10542">
                  <a:moveTo>
                    <a:pt x="1" y="0"/>
                  </a:moveTo>
                  <a:cubicBezTo>
                    <a:pt x="1" y="2"/>
                    <a:pt x="1" y="4"/>
                    <a:pt x="2" y="6"/>
                  </a:cubicBezTo>
                  <a:lnTo>
                    <a:pt x="2" y="6"/>
                  </a:lnTo>
                  <a:lnTo>
                    <a:pt x="1" y="0"/>
                  </a:lnTo>
                  <a:close/>
                  <a:moveTo>
                    <a:pt x="2" y="6"/>
                  </a:moveTo>
                  <a:lnTo>
                    <a:pt x="241" y="2304"/>
                  </a:lnTo>
                  <a:cubicBezTo>
                    <a:pt x="618" y="5940"/>
                    <a:pt x="4521" y="7309"/>
                    <a:pt x="7629" y="7995"/>
                  </a:cubicBezTo>
                  <a:cubicBezTo>
                    <a:pt x="8437" y="8175"/>
                    <a:pt x="9659" y="8318"/>
                    <a:pt x="10216" y="9026"/>
                  </a:cubicBezTo>
                  <a:cubicBezTo>
                    <a:pt x="10421" y="9287"/>
                    <a:pt x="10521" y="9514"/>
                    <a:pt x="10542" y="9709"/>
                  </a:cubicBezTo>
                  <a:lnTo>
                    <a:pt x="10301" y="7405"/>
                  </a:lnTo>
                  <a:cubicBezTo>
                    <a:pt x="10281" y="7209"/>
                    <a:pt x="10181" y="6982"/>
                    <a:pt x="9976" y="6722"/>
                  </a:cubicBezTo>
                  <a:cubicBezTo>
                    <a:pt x="9419" y="6014"/>
                    <a:pt x="8197" y="5871"/>
                    <a:pt x="7389" y="5691"/>
                  </a:cubicBezTo>
                  <a:cubicBezTo>
                    <a:pt x="4282" y="5004"/>
                    <a:pt x="382" y="3636"/>
                    <a:pt x="2" y="6"/>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6"/>
            <p:cNvSpPr/>
            <p:nvPr/>
          </p:nvSpPr>
          <p:spPr>
            <a:xfrm>
              <a:off x="1180275" y="2549025"/>
              <a:ext cx="263550" cy="242725"/>
            </a:xfrm>
            <a:custGeom>
              <a:rect b="b" l="l" r="r" t="t"/>
              <a:pathLst>
                <a:path extrusionOk="0" h="9709" w="10542">
                  <a:moveTo>
                    <a:pt x="1" y="0"/>
                  </a:moveTo>
                  <a:cubicBezTo>
                    <a:pt x="1" y="2"/>
                    <a:pt x="1" y="4"/>
                    <a:pt x="2" y="6"/>
                  </a:cubicBezTo>
                  <a:lnTo>
                    <a:pt x="2" y="6"/>
                  </a:lnTo>
                  <a:lnTo>
                    <a:pt x="1" y="0"/>
                  </a:lnTo>
                  <a:close/>
                  <a:moveTo>
                    <a:pt x="2" y="6"/>
                  </a:moveTo>
                  <a:lnTo>
                    <a:pt x="241" y="2304"/>
                  </a:lnTo>
                  <a:cubicBezTo>
                    <a:pt x="618" y="5940"/>
                    <a:pt x="4521" y="7309"/>
                    <a:pt x="7629" y="7995"/>
                  </a:cubicBezTo>
                  <a:cubicBezTo>
                    <a:pt x="8437" y="8175"/>
                    <a:pt x="9659" y="8318"/>
                    <a:pt x="10216" y="9026"/>
                  </a:cubicBezTo>
                  <a:cubicBezTo>
                    <a:pt x="10421" y="9287"/>
                    <a:pt x="10521" y="9514"/>
                    <a:pt x="10542" y="9709"/>
                  </a:cubicBezTo>
                  <a:lnTo>
                    <a:pt x="10301" y="7405"/>
                  </a:lnTo>
                  <a:cubicBezTo>
                    <a:pt x="10281" y="7209"/>
                    <a:pt x="10181" y="6982"/>
                    <a:pt x="9976" y="6722"/>
                  </a:cubicBezTo>
                  <a:cubicBezTo>
                    <a:pt x="9419" y="6014"/>
                    <a:pt x="8197" y="5871"/>
                    <a:pt x="7389" y="5691"/>
                  </a:cubicBezTo>
                  <a:cubicBezTo>
                    <a:pt x="4282" y="5004"/>
                    <a:pt x="382" y="3636"/>
                    <a:pt x="2" y="6"/>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6"/>
            <p:cNvSpPr/>
            <p:nvPr/>
          </p:nvSpPr>
          <p:spPr>
            <a:xfrm>
              <a:off x="1169650" y="2720950"/>
              <a:ext cx="432600" cy="258100"/>
            </a:xfrm>
            <a:custGeom>
              <a:rect b="b" l="l" r="r" t="t"/>
              <a:pathLst>
                <a:path extrusionOk="0" h="10324" w="17304">
                  <a:moveTo>
                    <a:pt x="1" y="3169"/>
                  </a:moveTo>
                  <a:cubicBezTo>
                    <a:pt x="1" y="3171"/>
                    <a:pt x="1" y="3172"/>
                    <a:pt x="1" y="3174"/>
                  </a:cubicBezTo>
                  <a:lnTo>
                    <a:pt x="1" y="3174"/>
                  </a:lnTo>
                  <a:lnTo>
                    <a:pt x="1" y="3169"/>
                  </a:lnTo>
                  <a:close/>
                  <a:moveTo>
                    <a:pt x="16799" y="1"/>
                  </a:moveTo>
                  <a:cubicBezTo>
                    <a:pt x="16804" y="57"/>
                    <a:pt x="16810" y="115"/>
                    <a:pt x="16815" y="173"/>
                  </a:cubicBezTo>
                  <a:cubicBezTo>
                    <a:pt x="17063" y="3433"/>
                    <a:pt x="14671" y="6089"/>
                    <a:pt x="11760" y="7265"/>
                  </a:cubicBezTo>
                  <a:cubicBezTo>
                    <a:pt x="10522" y="7763"/>
                    <a:pt x="9200" y="8020"/>
                    <a:pt x="7865" y="8020"/>
                  </a:cubicBezTo>
                  <a:cubicBezTo>
                    <a:pt x="7861" y="8020"/>
                    <a:pt x="7857" y="8020"/>
                    <a:pt x="7853" y="8020"/>
                  </a:cubicBezTo>
                  <a:cubicBezTo>
                    <a:pt x="5777" y="8020"/>
                    <a:pt x="3712" y="7407"/>
                    <a:pt x="2005" y="6179"/>
                  </a:cubicBezTo>
                  <a:cubicBezTo>
                    <a:pt x="994" y="5450"/>
                    <a:pt x="130" y="4402"/>
                    <a:pt x="1" y="3174"/>
                  </a:cubicBezTo>
                  <a:lnTo>
                    <a:pt x="1" y="3174"/>
                  </a:lnTo>
                  <a:lnTo>
                    <a:pt x="241" y="5473"/>
                  </a:lnTo>
                  <a:cubicBezTo>
                    <a:pt x="370" y="6704"/>
                    <a:pt x="1233" y="7752"/>
                    <a:pt x="2246" y="8483"/>
                  </a:cubicBezTo>
                  <a:cubicBezTo>
                    <a:pt x="3953" y="9710"/>
                    <a:pt x="6017" y="10324"/>
                    <a:pt x="8093" y="10324"/>
                  </a:cubicBezTo>
                  <a:cubicBezTo>
                    <a:pt x="8097" y="10324"/>
                    <a:pt x="8102" y="10324"/>
                    <a:pt x="8106" y="10324"/>
                  </a:cubicBezTo>
                  <a:cubicBezTo>
                    <a:pt x="9440" y="10324"/>
                    <a:pt x="10762" y="10068"/>
                    <a:pt x="12001" y="9568"/>
                  </a:cubicBezTo>
                  <a:cubicBezTo>
                    <a:pt x="14911" y="8394"/>
                    <a:pt x="17303" y="5737"/>
                    <a:pt x="17055" y="2476"/>
                  </a:cubicBezTo>
                  <a:cubicBezTo>
                    <a:pt x="17050" y="2419"/>
                    <a:pt x="17045" y="2361"/>
                    <a:pt x="17039" y="2304"/>
                  </a:cubicBezTo>
                  <a:lnTo>
                    <a:pt x="16799"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6"/>
            <p:cNvSpPr/>
            <p:nvPr/>
          </p:nvSpPr>
          <p:spPr>
            <a:xfrm>
              <a:off x="1589600" y="2720950"/>
              <a:ext cx="6975" cy="79100"/>
            </a:xfrm>
            <a:custGeom>
              <a:rect b="b" l="l" r="r" t="t"/>
              <a:pathLst>
                <a:path extrusionOk="0" h="3164" w="279">
                  <a:moveTo>
                    <a:pt x="1" y="1"/>
                  </a:moveTo>
                  <a:lnTo>
                    <a:pt x="3" y="16"/>
                  </a:lnTo>
                  <a:lnTo>
                    <a:pt x="3" y="16"/>
                  </a:lnTo>
                  <a:cubicBezTo>
                    <a:pt x="2" y="11"/>
                    <a:pt x="1" y="6"/>
                    <a:pt x="1" y="1"/>
                  </a:cubicBezTo>
                  <a:close/>
                  <a:moveTo>
                    <a:pt x="3" y="16"/>
                  </a:moveTo>
                  <a:lnTo>
                    <a:pt x="3" y="16"/>
                  </a:lnTo>
                  <a:cubicBezTo>
                    <a:pt x="8" y="68"/>
                    <a:pt x="12" y="120"/>
                    <a:pt x="17" y="173"/>
                  </a:cubicBezTo>
                  <a:cubicBezTo>
                    <a:pt x="33" y="401"/>
                    <a:pt x="38" y="630"/>
                    <a:pt x="30" y="858"/>
                  </a:cubicBezTo>
                  <a:lnTo>
                    <a:pt x="270" y="3163"/>
                  </a:lnTo>
                  <a:cubicBezTo>
                    <a:pt x="278" y="2934"/>
                    <a:pt x="274" y="2706"/>
                    <a:pt x="257" y="2476"/>
                  </a:cubicBezTo>
                  <a:cubicBezTo>
                    <a:pt x="252" y="2419"/>
                    <a:pt x="247" y="2361"/>
                    <a:pt x="241" y="2304"/>
                  </a:cubicBezTo>
                  <a:lnTo>
                    <a:pt x="3" y="16"/>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6"/>
            <p:cNvSpPr/>
            <p:nvPr/>
          </p:nvSpPr>
          <p:spPr>
            <a:xfrm>
              <a:off x="1585700" y="2742425"/>
              <a:ext cx="10650" cy="89500"/>
            </a:xfrm>
            <a:custGeom>
              <a:rect b="b" l="l" r="r" t="t"/>
              <a:pathLst>
                <a:path extrusionOk="0" h="3580" w="426">
                  <a:moveTo>
                    <a:pt x="186" y="1"/>
                  </a:moveTo>
                  <a:cubicBezTo>
                    <a:pt x="170" y="431"/>
                    <a:pt x="108" y="858"/>
                    <a:pt x="1" y="1275"/>
                  </a:cubicBezTo>
                  <a:lnTo>
                    <a:pt x="241" y="3580"/>
                  </a:lnTo>
                  <a:cubicBezTo>
                    <a:pt x="348" y="3162"/>
                    <a:pt x="410" y="2734"/>
                    <a:pt x="426" y="2304"/>
                  </a:cubicBezTo>
                  <a:lnTo>
                    <a:pt x="186"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6"/>
            <p:cNvSpPr/>
            <p:nvPr/>
          </p:nvSpPr>
          <p:spPr>
            <a:xfrm>
              <a:off x="1574950" y="2774275"/>
              <a:ext cx="16775" cy="86800"/>
            </a:xfrm>
            <a:custGeom>
              <a:rect b="b" l="l" r="r" t="t"/>
              <a:pathLst>
                <a:path extrusionOk="0" h="3472" w="671">
                  <a:moveTo>
                    <a:pt x="431" y="1"/>
                  </a:moveTo>
                  <a:cubicBezTo>
                    <a:pt x="326" y="403"/>
                    <a:pt x="182" y="794"/>
                    <a:pt x="1" y="1168"/>
                  </a:cubicBezTo>
                  <a:lnTo>
                    <a:pt x="241" y="3472"/>
                  </a:lnTo>
                  <a:cubicBezTo>
                    <a:pt x="422" y="3098"/>
                    <a:pt x="566" y="2708"/>
                    <a:pt x="671" y="2306"/>
                  </a:cubicBezTo>
                  <a:lnTo>
                    <a:pt x="43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6"/>
            <p:cNvSpPr/>
            <p:nvPr/>
          </p:nvSpPr>
          <p:spPr>
            <a:xfrm>
              <a:off x="1554550" y="2803475"/>
              <a:ext cx="26475" cy="90050"/>
            </a:xfrm>
            <a:custGeom>
              <a:rect b="b" l="l" r="r" t="t"/>
              <a:pathLst>
                <a:path extrusionOk="0" h="3602" w="1059">
                  <a:moveTo>
                    <a:pt x="818" y="0"/>
                  </a:moveTo>
                  <a:cubicBezTo>
                    <a:pt x="593" y="460"/>
                    <a:pt x="320" y="896"/>
                    <a:pt x="0" y="1297"/>
                  </a:cubicBezTo>
                  <a:lnTo>
                    <a:pt x="240" y="3601"/>
                  </a:lnTo>
                  <a:cubicBezTo>
                    <a:pt x="560" y="3200"/>
                    <a:pt x="834" y="2765"/>
                    <a:pt x="1058" y="2304"/>
                  </a:cubicBezTo>
                  <a:lnTo>
                    <a:pt x="818"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6"/>
            <p:cNvSpPr/>
            <p:nvPr/>
          </p:nvSpPr>
          <p:spPr>
            <a:xfrm>
              <a:off x="1169650" y="2800175"/>
              <a:ext cx="390925" cy="178925"/>
            </a:xfrm>
            <a:custGeom>
              <a:rect b="b" l="l" r="r" t="t"/>
              <a:pathLst>
                <a:path extrusionOk="0" h="7157" w="15637">
                  <a:moveTo>
                    <a:pt x="1" y="0"/>
                  </a:moveTo>
                  <a:cubicBezTo>
                    <a:pt x="1" y="2"/>
                    <a:pt x="1" y="3"/>
                    <a:pt x="1" y="5"/>
                  </a:cubicBezTo>
                  <a:lnTo>
                    <a:pt x="1" y="5"/>
                  </a:lnTo>
                  <a:lnTo>
                    <a:pt x="1" y="0"/>
                  </a:lnTo>
                  <a:close/>
                  <a:moveTo>
                    <a:pt x="1" y="5"/>
                  </a:moveTo>
                  <a:lnTo>
                    <a:pt x="241" y="2305"/>
                  </a:lnTo>
                  <a:cubicBezTo>
                    <a:pt x="370" y="3535"/>
                    <a:pt x="1233" y="4583"/>
                    <a:pt x="2246" y="5314"/>
                  </a:cubicBezTo>
                  <a:cubicBezTo>
                    <a:pt x="3951" y="6541"/>
                    <a:pt x="6017" y="7156"/>
                    <a:pt x="8093" y="7156"/>
                  </a:cubicBezTo>
                  <a:cubicBezTo>
                    <a:pt x="8098" y="7156"/>
                    <a:pt x="8102" y="7156"/>
                    <a:pt x="8106" y="7156"/>
                  </a:cubicBezTo>
                  <a:cubicBezTo>
                    <a:pt x="9440" y="7155"/>
                    <a:pt x="10762" y="6899"/>
                    <a:pt x="12001" y="6401"/>
                  </a:cubicBezTo>
                  <a:cubicBezTo>
                    <a:pt x="13417" y="5829"/>
                    <a:pt x="14710" y="4905"/>
                    <a:pt x="15636" y="3733"/>
                  </a:cubicBezTo>
                  <a:lnTo>
                    <a:pt x="15396" y="1429"/>
                  </a:lnTo>
                  <a:cubicBezTo>
                    <a:pt x="14470" y="2602"/>
                    <a:pt x="13176" y="3524"/>
                    <a:pt x="11760" y="4096"/>
                  </a:cubicBezTo>
                  <a:cubicBezTo>
                    <a:pt x="10522" y="4594"/>
                    <a:pt x="9200" y="4851"/>
                    <a:pt x="7865" y="4851"/>
                  </a:cubicBezTo>
                  <a:cubicBezTo>
                    <a:pt x="7861" y="4851"/>
                    <a:pt x="7857" y="4851"/>
                    <a:pt x="7853" y="4851"/>
                  </a:cubicBezTo>
                  <a:cubicBezTo>
                    <a:pt x="5777" y="4851"/>
                    <a:pt x="3711" y="4238"/>
                    <a:pt x="2005" y="3010"/>
                  </a:cubicBezTo>
                  <a:cubicBezTo>
                    <a:pt x="994" y="2281"/>
                    <a:pt x="130" y="1234"/>
                    <a:pt x="1" y="5"/>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6"/>
            <p:cNvSpPr/>
            <p:nvPr/>
          </p:nvSpPr>
          <p:spPr>
            <a:xfrm>
              <a:off x="1163525" y="2371475"/>
              <a:ext cx="454000" cy="550000"/>
            </a:xfrm>
            <a:custGeom>
              <a:rect b="b" l="l" r="r" t="t"/>
              <a:pathLst>
                <a:path extrusionOk="0" h="22000" w="18160">
                  <a:moveTo>
                    <a:pt x="9081" y="1"/>
                  </a:moveTo>
                  <a:cubicBezTo>
                    <a:pt x="9078" y="1"/>
                    <a:pt x="9076" y="1"/>
                    <a:pt x="9074" y="1"/>
                  </a:cubicBezTo>
                  <a:cubicBezTo>
                    <a:pt x="8204" y="2"/>
                    <a:pt x="7371" y="165"/>
                    <a:pt x="6359" y="444"/>
                  </a:cubicBezTo>
                  <a:cubicBezTo>
                    <a:pt x="3182" y="1318"/>
                    <a:pt x="486" y="3589"/>
                    <a:pt x="649" y="6809"/>
                  </a:cubicBezTo>
                  <a:cubicBezTo>
                    <a:pt x="844" y="10665"/>
                    <a:pt x="4869" y="12087"/>
                    <a:pt x="8060" y="12793"/>
                  </a:cubicBezTo>
                  <a:cubicBezTo>
                    <a:pt x="8868" y="12973"/>
                    <a:pt x="10090" y="13115"/>
                    <a:pt x="10647" y="13824"/>
                  </a:cubicBezTo>
                  <a:cubicBezTo>
                    <a:pt x="11705" y="15168"/>
                    <a:pt x="9971" y="15598"/>
                    <a:pt x="8908" y="15599"/>
                  </a:cubicBezTo>
                  <a:cubicBezTo>
                    <a:pt x="8843" y="15599"/>
                    <a:pt x="8782" y="15598"/>
                    <a:pt x="8722" y="15594"/>
                  </a:cubicBezTo>
                  <a:cubicBezTo>
                    <a:pt x="6746" y="15492"/>
                    <a:pt x="5158" y="13965"/>
                    <a:pt x="3206" y="13965"/>
                  </a:cubicBezTo>
                  <a:cubicBezTo>
                    <a:pt x="3205" y="13965"/>
                    <a:pt x="3203" y="13965"/>
                    <a:pt x="3202" y="13965"/>
                  </a:cubicBezTo>
                  <a:cubicBezTo>
                    <a:pt x="3120" y="13965"/>
                    <a:pt x="3038" y="13968"/>
                    <a:pt x="2955" y="13974"/>
                  </a:cubicBezTo>
                  <a:cubicBezTo>
                    <a:pt x="1613" y="14065"/>
                    <a:pt x="504" y="14989"/>
                    <a:pt x="276" y="16310"/>
                  </a:cubicBezTo>
                  <a:cubicBezTo>
                    <a:pt x="1" y="17901"/>
                    <a:pt x="1016" y="19267"/>
                    <a:pt x="2252" y="20158"/>
                  </a:cubicBezTo>
                  <a:cubicBezTo>
                    <a:pt x="3957" y="21386"/>
                    <a:pt x="6023" y="21999"/>
                    <a:pt x="8099" y="21999"/>
                  </a:cubicBezTo>
                  <a:cubicBezTo>
                    <a:pt x="8103" y="21999"/>
                    <a:pt x="8108" y="21999"/>
                    <a:pt x="8112" y="21999"/>
                  </a:cubicBezTo>
                  <a:cubicBezTo>
                    <a:pt x="9446" y="21999"/>
                    <a:pt x="10768" y="21742"/>
                    <a:pt x="12007" y="21244"/>
                  </a:cubicBezTo>
                  <a:cubicBezTo>
                    <a:pt x="14917" y="20068"/>
                    <a:pt x="17309" y="17412"/>
                    <a:pt x="17060" y="14152"/>
                  </a:cubicBezTo>
                  <a:cubicBezTo>
                    <a:pt x="16759" y="10246"/>
                    <a:pt x="13145" y="9244"/>
                    <a:pt x="9899" y="8474"/>
                  </a:cubicBezTo>
                  <a:cubicBezTo>
                    <a:pt x="8931" y="8247"/>
                    <a:pt x="6810" y="7964"/>
                    <a:pt x="7049" y="6728"/>
                  </a:cubicBezTo>
                  <a:cubicBezTo>
                    <a:pt x="7177" y="6061"/>
                    <a:pt x="7782" y="5843"/>
                    <a:pt x="8474" y="5841"/>
                  </a:cubicBezTo>
                  <a:cubicBezTo>
                    <a:pt x="9181" y="5841"/>
                    <a:pt x="9976" y="6066"/>
                    <a:pt x="10456" y="6274"/>
                  </a:cubicBezTo>
                  <a:cubicBezTo>
                    <a:pt x="11523" y="6738"/>
                    <a:pt x="12609" y="7346"/>
                    <a:pt x="13732" y="7346"/>
                  </a:cubicBezTo>
                  <a:cubicBezTo>
                    <a:pt x="13733" y="7346"/>
                    <a:pt x="13734" y="7346"/>
                    <a:pt x="13735" y="7346"/>
                  </a:cubicBezTo>
                  <a:cubicBezTo>
                    <a:pt x="14225" y="7345"/>
                    <a:pt x="14723" y="7230"/>
                    <a:pt x="15230" y="6934"/>
                  </a:cubicBezTo>
                  <a:cubicBezTo>
                    <a:pt x="18160" y="5231"/>
                    <a:pt x="16374" y="2159"/>
                    <a:pt x="13238" y="964"/>
                  </a:cubicBezTo>
                  <a:cubicBezTo>
                    <a:pt x="11453" y="285"/>
                    <a:pt x="10234" y="1"/>
                    <a:pt x="9081"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6"/>
            <p:cNvSpPr/>
            <p:nvPr/>
          </p:nvSpPr>
          <p:spPr>
            <a:xfrm>
              <a:off x="1230600" y="2397725"/>
              <a:ext cx="326075" cy="491200"/>
            </a:xfrm>
            <a:custGeom>
              <a:rect b="b" l="l" r="r" t="t"/>
              <a:pathLst>
                <a:path extrusionOk="0" h="19648" w="13043">
                  <a:moveTo>
                    <a:pt x="6643" y="1"/>
                  </a:moveTo>
                  <a:cubicBezTo>
                    <a:pt x="6545" y="1"/>
                    <a:pt x="6447" y="12"/>
                    <a:pt x="6347" y="32"/>
                  </a:cubicBezTo>
                  <a:cubicBezTo>
                    <a:pt x="6102" y="81"/>
                    <a:pt x="5849" y="299"/>
                    <a:pt x="5726" y="510"/>
                  </a:cubicBezTo>
                  <a:cubicBezTo>
                    <a:pt x="5596" y="732"/>
                    <a:pt x="5540" y="1061"/>
                    <a:pt x="5621" y="1309"/>
                  </a:cubicBezTo>
                  <a:cubicBezTo>
                    <a:pt x="5644" y="1379"/>
                    <a:pt x="5671" y="1445"/>
                    <a:pt x="5705" y="1509"/>
                  </a:cubicBezTo>
                  <a:cubicBezTo>
                    <a:pt x="5214" y="1594"/>
                    <a:pt x="4734" y="1736"/>
                    <a:pt x="4276" y="1932"/>
                  </a:cubicBezTo>
                  <a:cubicBezTo>
                    <a:pt x="3453" y="2278"/>
                    <a:pt x="2730" y="2814"/>
                    <a:pt x="2207" y="3464"/>
                  </a:cubicBezTo>
                  <a:cubicBezTo>
                    <a:pt x="1969" y="3184"/>
                    <a:pt x="1624" y="3029"/>
                    <a:pt x="1279" y="3029"/>
                  </a:cubicBezTo>
                  <a:cubicBezTo>
                    <a:pt x="993" y="3029"/>
                    <a:pt x="707" y="3135"/>
                    <a:pt x="480" y="3362"/>
                  </a:cubicBezTo>
                  <a:cubicBezTo>
                    <a:pt x="264" y="3583"/>
                    <a:pt x="142" y="3879"/>
                    <a:pt x="138" y="4187"/>
                  </a:cubicBezTo>
                  <a:cubicBezTo>
                    <a:pt x="138" y="4611"/>
                    <a:pt x="365" y="4973"/>
                    <a:pt x="716" y="5196"/>
                  </a:cubicBezTo>
                  <a:lnTo>
                    <a:pt x="754" y="5221"/>
                  </a:lnTo>
                  <a:cubicBezTo>
                    <a:pt x="919" y="5326"/>
                    <a:pt x="1120" y="5373"/>
                    <a:pt x="1324" y="5373"/>
                  </a:cubicBezTo>
                  <a:cubicBezTo>
                    <a:pt x="1339" y="5373"/>
                    <a:pt x="1353" y="5373"/>
                    <a:pt x="1368" y="5373"/>
                  </a:cubicBezTo>
                  <a:lnTo>
                    <a:pt x="1368" y="5373"/>
                  </a:lnTo>
                  <a:cubicBezTo>
                    <a:pt x="1274" y="6171"/>
                    <a:pt x="1477" y="7016"/>
                    <a:pt x="2090" y="7824"/>
                  </a:cubicBezTo>
                  <a:cubicBezTo>
                    <a:pt x="2344" y="8159"/>
                    <a:pt x="2649" y="8439"/>
                    <a:pt x="2986" y="8682"/>
                  </a:cubicBezTo>
                  <a:cubicBezTo>
                    <a:pt x="2823" y="8885"/>
                    <a:pt x="2724" y="9132"/>
                    <a:pt x="2736" y="9401"/>
                  </a:cubicBezTo>
                  <a:cubicBezTo>
                    <a:pt x="2765" y="10047"/>
                    <a:pt x="3261" y="10595"/>
                    <a:pt x="3930" y="10595"/>
                  </a:cubicBezTo>
                  <a:cubicBezTo>
                    <a:pt x="4445" y="10595"/>
                    <a:pt x="4937" y="10218"/>
                    <a:pt x="5079" y="9724"/>
                  </a:cubicBezTo>
                  <a:cubicBezTo>
                    <a:pt x="6263" y="10166"/>
                    <a:pt x="7506" y="10525"/>
                    <a:pt x="8461" y="11173"/>
                  </a:cubicBezTo>
                  <a:cubicBezTo>
                    <a:pt x="8118" y="11344"/>
                    <a:pt x="7861" y="11695"/>
                    <a:pt x="7879" y="12091"/>
                  </a:cubicBezTo>
                  <a:cubicBezTo>
                    <a:pt x="7903" y="12650"/>
                    <a:pt x="8332" y="13123"/>
                    <a:pt x="8910" y="13123"/>
                  </a:cubicBezTo>
                  <a:cubicBezTo>
                    <a:pt x="9246" y="13123"/>
                    <a:pt x="9571" y="12939"/>
                    <a:pt x="9764" y="12668"/>
                  </a:cubicBezTo>
                  <a:cubicBezTo>
                    <a:pt x="9799" y="12746"/>
                    <a:pt x="9833" y="12824"/>
                    <a:pt x="9863" y="12906"/>
                  </a:cubicBezTo>
                  <a:cubicBezTo>
                    <a:pt x="10120" y="13612"/>
                    <a:pt x="10032" y="14249"/>
                    <a:pt x="9736" y="14800"/>
                  </a:cubicBezTo>
                  <a:cubicBezTo>
                    <a:pt x="9542" y="14610"/>
                    <a:pt x="9282" y="14504"/>
                    <a:pt x="9010" y="14504"/>
                  </a:cubicBezTo>
                  <a:cubicBezTo>
                    <a:pt x="8449" y="14504"/>
                    <a:pt x="7911" y="14998"/>
                    <a:pt x="7936" y="15578"/>
                  </a:cubicBezTo>
                  <a:cubicBezTo>
                    <a:pt x="7948" y="15832"/>
                    <a:pt x="8043" y="16074"/>
                    <a:pt x="8205" y="16269"/>
                  </a:cubicBezTo>
                  <a:cubicBezTo>
                    <a:pt x="7640" y="16597"/>
                    <a:pt x="7015" y="16828"/>
                    <a:pt x="6449" y="16950"/>
                  </a:cubicBezTo>
                  <a:cubicBezTo>
                    <a:pt x="6230" y="16997"/>
                    <a:pt x="6007" y="17031"/>
                    <a:pt x="5783" y="17053"/>
                  </a:cubicBezTo>
                  <a:cubicBezTo>
                    <a:pt x="5838" y="16635"/>
                    <a:pt x="5638" y="16223"/>
                    <a:pt x="5272" y="16010"/>
                  </a:cubicBezTo>
                  <a:cubicBezTo>
                    <a:pt x="5112" y="15916"/>
                    <a:pt x="4936" y="15873"/>
                    <a:pt x="4763" y="15873"/>
                  </a:cubicBezTo>
                  <a:cubicBezTo>
                    <a:pt x="4230" y="15873"/>
                    <a:pt x="3714" y="16279"/>
                    <a:pt x="3694" y="16856"/>
                  </a:cubicBezTo>
                  <a:cubicBezTo>
                    <a:pt x="2934" y="16622"/>
                    <a:pt x="2233" y="16201"/>
                    <a:pt x="1657" y="15577"/>
                  </a:cubicBezTo>
                  <a:cubicBezTo>
                    <a:pt x="1495" y="15401"/>
                    <a:pt x="1310" y="15327"/>
                    <a:pt x="1130" y="15327"/>
                  </a:cubicBezTo>
                  <a:cubicBezTo>
                    <a:pt x="537" y="15327"/>
                    <a:pt x="0" y="16125"/>
                    <a:pt x="532" y="16702"/>
                  </a:cubicBezTo>
                  <a:cubicBezTo>
                    <a:pt x="644" y="16825"/>
                    <a:pt x="759" y="16939"/>
                    <a:pt x="879" y="17048"/>
                  </a:cubicBezTo>
                  <a:cubicBezTo>
                    <a:pt x="543" y="17224"/>
                    <a:pt x="287" y="17583"/>
                    <a:pt x="304" y="17969"/>
                  </a:cubicBezTo>
                  <a:cubicBezTo>
                    <a:pt x="324" y="18431"/>
                    <a:pt x="611" y="18837"/>
                    <a:pt x="1064" y="18968"/>
                  </a:cubicBezTo>
                  <a:cubicBezTo>
                    <a:pt x="1168" y="18998"/>
                    <a:pt x="1275" y="19014"/>
                    <a:pt x="1381" y="19014"/>
                  </a:cubicBezTo>
                  <a:cubicBezTo>
                    <a:pt x="1581" y="19014"/>
                    <a:pt x="1780" y="18959"/>
                    <a:pt x="1955" y="18853"/>
                  </a:cubicBezTo>
                  <a:cubicBezTo>
                    <a:pt x="2258" y="18672"/>
                    <a:pt x="2415" y="18371"/>
                    <a:pt x="2442" y="18058"/>
                  </a:cubicBezTo>
                  <a:cubicBezTo>
                    <a:pt x="3253" y="18412"/>
                    <a:pt x="4137" y="18579"/>
                    <a:pt x="5033" y="18579"/>
                  </a:cubicBezTo>
                  <a:cubicBezTo>
                    <a:pt x="5535" y="18579"/>
                    <a:pt x="6040" y="18527"/>
                    <a:pt x="6538" y="18426"/>
                  </a:cubicBezTo>
                  <a:lnTo>
                    <a:pt x="6538" y="18426"/>
                  </a:lnTo>
                  <a:cubicBezTo>
                    <a:pt x="6538" y="18440"/>
                    <a:pt x="6535" y="18453"/>
                    <a:pt x="6536" y="18468"/>
                  </a:cubicBezTo>
                  <a:cubicBezTo>
                    <a:pt x="6564" y="19107"/>
                    <a:pt x="7054" y="19647"/>
                    <a:pt x="7715" y="19647"/>
                  </a:cubicBezTo>
                  <a:cubicBezTo>
                    <a:pt x="8332" y="19647"/>
                    <a:pt x="8924" y="19104"/>
                    <a:pt x="8895" y="18468"/>
                  </a:cubicBezTo>
                  <a:cubicBezTo>
                    <a:pt x="8882" y="18186"/>
                    <a:pt x="8776" y="17917"/>
                    <a:pt x="8593" y="17702"/>
                  </a:cubicBezTo>
                  <a:cubicBezTo>
                    <a:pt x="9769" y="17082"/>
                    <a:pt x="10796" y="16135"/>
                    <a:pt x="11250" y="14975"/>
                  </a:cubicBezTo>
                  <a:cubicBezTo>
                    <a:pt x="11418" y="15065"/>
                    <a:pt x="11608" y="15113"/>
                    <a:pt x="11799" y="15113"/>
                  </a:cubicBezTo>
                  <a:cubicBezTo>
                    <a:pt x="12125" y="15110"/>
                    <a:pt x="12436" y="14980"/>
                    <a:pt x="12669" y="14753"/>
                  </a:cubicBezTo>
                  <a:cubicBezTo>
                    <a:pt x="12881" y="14540"/>
                    <a:pt x="13042" y="14191"/>
                    <a:pt x="13029" y="13885"/>
                  </a:cubicBezTo>
                  <a:cubicBezTo>
                    <a:pt x="12999" y="13219"/>
                    <a:pt x="12488" y="12656"/>
                    <a:pt x="11800" y="12656"/>
                  </a:cubicBezTo>
                  <a:cubicBezTo>
                    <a:pt x="11651" y="12658"/>
                    <a:pt x="11505" y="12687"/>
                    <a:pt x="11367" y="12742"/>
                  </a:cubicBezTo>
                  <a:cubicBezTo>
                    <a:pt x="11338" y="12635"/>
                    <a:pt x="11309" y="12529"/>
                    <a:pt x="11269" y="12421"/>
                  </a:cubicBezTo>
                  <a:cubicBezTo>
                    <a:pt x="10763" y="11010"/>
                    <a:pt x="9778" y="10272"/>
                    <a:pt x="8634" y="9736"/>
                  </a:cubicBezTo>
                  <a:cubicBezTo>
                    <a:pt x="8966" y="9151"/>
                    <a:pt x="8693" y="8213"/>
                    <a:pt x="7815" y="8213"/>
                  </a:cubicBezTo>
                  <a:cubicBezTo>
                    <a:pt x="7248" y="8213"/>
                    <a:pt x="6935" y="8605"/>
                    <a:pt x="6872" y="9038"/>
                  </a:cubicBezTo>
                  <a:cubicBezTo>
                    <a:pt x="6035" y="8733"/>
                    <a:pt x="5198" y="8416"/>
                    <a:pt x="4462" y="7939"/>
                  </a:cubicBezTo>
                  <a:cubicBezTo>
                    <a:pt x="4166" y="7748"/>
                    <a:pt x="3895" y="7524"/>
                    <a:pt x="3652" y="7269"/>
                  </a:cubicBezTo>
                  <a:cubicBezTo>
                    <a:pt x="3769" y="7219"/>
                    <a:pt x="3877" y="7151"/>
                    <a:pt x="3955" y="7057"/>
                  </a:cubicBezTo>
                  <a:cubicBezTo>
                    <a:pt x="4199" y="6760"/>
                    <a:pt x="4330" y="6426"/>
                    <a:pt x="4224" y="6038"/>
                  </a:cubicBezTo>
                  <a:cubicBezTo>
                    <a:pt x="4124" y="5684"/>
                    <a:pt x="3847" y="5407"/>
                    <a:pt x="3492" y="5308"/>
                  </a:cubicBezTo>
                  <a:cubicBezTo>
                    <a:pt x="3407" y="5285"/>
                    <a:pt x="3320" y="5273"/>
                    <a:pt x="3233" y="5273"/>
                  </a:cubicBezTo>
                  <a:cubicBezTo>
                    <a:pt x="3151" y="5273"/>
                    <a:pt x="3070" y="5283"/>
                    <a:pt x="2990" y="5303"/>
                  </a:cubicBezTo>
                  <a:cubicBezTo>
                    <a:pt x="3023" y="5174"/>
                    <a:pt x="3070" y="5051"/>
                    <a:pt x="3130" y="4933"/>
                  </a:cubicBezTo>
                  <a:cubicBezTo>
                    <a:pt x="3359" y="4489"/>
                    <a:pt x="3766" y="4115"/>
                    <a:pt x="4222" y="3821"/>
                  </a:cubicBezTo>
                  <a:cubicBezTo>
                    <a:pt x="4295" y="4224"/>
                    <a:pt x="4595" y="4579"/>
                    <a:pt x="5125" y="4579"/>
                  </a:cubicBezTo>
                  <a:cubicBezTo>
                    <a:pt x="5963" y="4579"/>
                    <a:pt x="6230" y="3691"/>
                    <a:pt x="5925" y="3125"/>
                  </a:cubicBezTo>
                  <a:cubicBezTo>
                    <a:pt x="6326" y="3042"/>
                    <a:pt x="6754" y="2999"/>
                    <a:pt x="7189" y="2999"/>
                  </a:cubicBezTo>
                  <a:cubicBezTo>
                    <a:pt x="7522" y="2999"/>
                    <a:pt x="7859" y="3024"/>
                    <a:pt x="8191" y="3075"/>
                  </a:cubicBezTo>
                  <a:cubicBezTo>
                    <a:pt x="7933" y="3694"/>
                    <a:pt x="8235" y="4570"/>
                    <a:pt x="9109" y="4570"/>
                  </a:cubicBezTo>
                  <a:cubicBezTo>
                    <a:pt x="9698" y="4570"/>
                    <a:pt x="10030" y="4170"/>
                    <a:pt x="10104" y="3720"/>
                  </a:cubicBezTo>
                  <a:cubicBezTo>
                    <a:pt x="10290" y="3828"/>
                    <a:pt x="10468" y="3952"/>
                    <a:pt x="10635" y="4090"/>
                  </a:cubicBezTo>
                  <a:cubicBezTo>
                    <a:pt x="10734" y="4173"/>
                    <a:pt x="10842" y="4208"/>
                    <a:pt x="10947" y="4208"/>
                  </a:cubicBezTo>
                  <a:cubicBezTo>
                    <a:pt x="11323" y="4208"/>
                    <a:pt x="11650" y="3751"/>
                    <a:pt x="11297" y="3428"/>
                  </a:cubicBezTo>
                  <a:cubicBezTo>
                    <a:pt x="10200" y="2422"/>
                    <a:pt x="8968" y="1736"/>
                    <a:pt x="7643" y="1509"/>
                  </a:cubicBezTo>
                  <a:cubicBezTo>
                    <a:pt x="7735" y="1290"/>
                    <a:pt x="7751" y="1046"/>
                    <a:pt x="7693" y="817"/>
                  </a:cubicBezTo>
                  <a:cubicBezTo>
                    <a:pt x="7643" y="621"/>
                    <a:pt x="7541" y="442"/>
                    <a:pt x="7398" y="301"/>
                  </a:cubicBezTo>
                  <a:cubicBezTo>
                    <a:pt x="7184" y="89"/>
                    <a:pt x="6921" y="1"/>
                    <a:pt x="664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6"/>
            <p:cNvSpPr/>
            <p:nvPr/>
          </p:nvSpPr>
          <p:spPr>
            <a:xfrm>
              <a:off x="1335275" y="2882550"/>
              <a:ext cx="26975" cy="26650"/>
            </a:xfrm>
            <a:custGeom>
              <a:rect b="b" l="l" r="r" t="t"/>
              <a:pathLst>
                <a:path extrusionOk="0" h="1066" w="1079">
                  <a:moveTo>
                    <a:pt x="540" y="1"/>
                  </a:moveTo>
                  <a:cubicBezTo>
                    <a:pt x="331" y="1"/>
                    <a:pt x="123" y="115"/>
                    <a:pt x="79" y="343"/>
                  </a:cubicBezTo>
                  <a:lnTo>
                    <a:pt x="61" y="437"/>
                  </a:lnTo>
                  <a:cubicBezTo>
                    <a:pt x="1" y="750"/>
                    <a:pt x="200" y="1065"/>
                    <a:pt x="540" y="1065"/>
                  </a:cubicBezTo>
                  <a:cubicBezTo>
                    <a:pt x="879" y="1065"/>
                    <a:pt x="1078" y="750"/>
                    <a:pt x="1018" y="437"/>
                  </a:cubicBezTo>
                  <a:cubicBezTo>
                    <a:pt x="1012" y="406"/>
                    <a:pt x="1006" y="374"/>
                    <a:pt x="1000" y="343"/>
                  </a:cubicBezTo>
                  <a:cubicBezTo>
                    <a:pt x="957" y="115"/>
                    <a:pt x="749" y="1"/>
                    <a:pt x="54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6"/>
            <p:cNvSpPr/>
            <p:nvPr/>
          </p:nvSpPr>
          <p:spPr>
            <a:xfrm>
              <a:off x="1496525" y="2821625"/>
              <a:ext cx="33225" cy="25775"/>
            </a:xfrm>
            <a:custGeom>
              <a:rect b="b" l="l" r="r" t="t"/>
              <a:pathLst>
                <a:path extrusionOk="0" h="1031" w="1329">
                  <a:moveTo>
                    <a:pt x="665" y="1"/>
                  </a:moveTo>
                  <a:cubicBezTo>
                    <a:pt x="2" y="1"/>
                    <a:pt x="1" y="1030"/>
                    <a:pt x="665" y="1030"/>
                  </a:cubicBezTo>
                  <a:cubicBezTo>
                    <a:pt x="1329" y="1030"/>
                    <a:pt x="1328" y="1"/>
                    <a:pt x="66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6"/>
            <p:cNvSpPr/>
            <p:nvPr/>
          </p:nvSpPr>
          <p:spPr>
            <a:xfrm>
              <a:off x="1515200" y="2658275"/>
              <a:ext cx="25750" cy="22650"/>
            </a:xfrm>
            <a:custGeom>
              <a:rect b="b" l="l" r="r" t="t"/>
              <a:pathLst>
                <a:path extrusionOk="0" h="906" w="1030">
                  <a:moveTo>
                    <a:pt x="515" y="1"/>
                  </a:moveTo>
                  <a:cubicBezTo>
                    <a:pt x="365" y="1"/>
                    <a:pt x="214" y="86"/>
                    <a:pt x="153" y="256"/>
                  </a:cubicBezTo>
                  <a:cubicBezTo>
                    <a:pt x="1" y="528"/>
                    <a:pt x="169" y="906"/>
                    <a:pt x="516" y="906"/>
                  </a:cubicBezTo>
                  <a:cubicBezTo>
                    <a:pt x="862" y="906"/>
                    <a:pt x="1030" y="527"/>
                    <a:pt x="877" y="256"/>
                  </a:cubicBezTo>
                  <a:cubicBezTo>
                    <a:pt x="817" y="86"/>
                    <a:pt x="666" y="1"/>
                    <a:pt x="51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6"/>
            <p:cNvSpPr/>
            <p:nvPr/>
          </p:nvSpPr>
          <p:spPr>
            <a:xfrm>
              <a:off x="1364925" y="2664450"/>
              <a:ext cx="27475" cy="21350"/>
            </a:xfrm>
            <a:custGeom>
              <a:rect b="b" l="l" r="r" t="t"/>
              <a:pathLst>
                <a:path extrusionOk="0" h="854" w="1099">
                  <a:moveTo>
                    <a:pt x="549" y="0"/>
                  </a:moveTo>
                  <a:cubicBezTo>
                    <a:pt x="0" y="0"/>
                    <a:pt x="0" y="853"/>
                    <a:pt x="549" y="853"/>
                  </a:cubicBezTo>
                  <a:cubicBezTo>
                    <a:pt x="1098" y="853"/>
                    <a:pt x="1098" y="0"/>
                    <a:pt x="54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6"/>
            <p:cNvSpPr/>
            <p:nvPr/>
          </p:nvSpPr>
          <p:spPr>
            <a:xfrm>
              <a:off x="1219400" y="2551575"/>
              <a:ext cx="29625" cy="22925"/>
            </a:xfrm>
            <a:custGeom>
              <a:rect b="b" l="l" r="r" t="t"/>
              <a:pathLst>
                <a:path extrusionOk="0" h="917" w="1185">
                  <a:moveTo>
                    <a:pt x="592" y="1"/>
                  </a:moveTo>
                  <a:cubicBezTo>
                    <a:pt x="1" y="1"/>
                    <a:pt x="1" y="917"/>
                    <a:pt x="592" y="917"/>
                  </a:cubicBezTo>
                  <a:cubicBezTo>
                    <a:pt x="1184" y="917"/>
                    <a:pt x="1183" y="1"/>
                    <a:pt x="592"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6"/>
            <p:cNvSpPr/>
            <p:nvPr/>
          </p:nvSpPr>
          <p:spPr>
            <a:xfrm>
              <a:off x="1283850" y="2416850"/>
              <a:ext cx="30200" cy="23400"/>
            </a:xfrm>
            <a:custGeom>
              <a:rect b="b" l="l" r="r" t="t"/>
              <a:pathLst>
                <a:path extrusionOk="0" h="936" w="1208">
                  <a:moveTo>
                    <a:pt x="605" y="0"/>
                  </a:moveTo>
                  <a:cubicBezTo>
                    <a:pt x="2" y="0"/>
                    <a:pt x="0" y="936"/>
                    <a:pt x="605" y="936"/>
                  </a:cubicBezTo>
                  <a:cubicBezTo>
                    <a:pt x="1208" y="936"/>
                    <a:pt x="1208" y="0"/>
                    <a:pt x="60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6"/>
            <p:cNvSpPr/>
            <p:nvPr/>
          </p:nvSpPr>
          <p:spPr>
            <a:xfrm>
              <a:off x="1523250" y="2501750"/>
              <a:ext cx="29600" cy="22950"/>
            </a:xfrm>
            <a:custGeom>
              <a:rect b="b" l="l" r="r" t="t"/>
              <a:pathLst>
                <a:path extrusionOk="0" h="918" w="1184">
                  <a:moveTo>
                    <a:pt x="591" y="1"/>
                  </a:moveTo>
                  <a:cubicBezTo>
                    <a:pt x="2" y="1"/>
                    <a:pt x="1" y="917"/>
                    <a:pt x="591" y="917"/>
                  </a:cubicBezTo>
                  <a:cubicBezTo>
                    <a:pt x="1184" y="917"/>
                    <a:pt x="1184" y="1"/>
                    <a:pt x="591"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6"/>
            <p:cNvSpPr/>
            <p:nvPr/>
          </p:nvSpPr>
          <p:spPr>
            <a:xfrm>
              <a:off x="1473275" y="2429400"/>
              <a:ext cx="29925" cy="23200"/>
            </a:xfrm>
            <a:custGeom>
              <a:rect b="b" l="l" r="r" t="t"/>
              <a:pathLst>
                <a:path extrusionOk="0" h="928" w="1197">
                  <a:moveTo>
                    <a:pt x="598" y="0"/>
                  </a:moveTo>
                  <a:cubicBezTo>
                    <a:pt x="2" y="0"/>
                    <a:pt x="1" y="928"/>
                    <a:pt x="598" y="928"/>
                  </a:cubicBezTo>
                  <a:cubicBezTo>
                    <a:pt x="1196" y="928"/>
                    <a:pt x="1196" y="0"/>
                    <a:pt x="59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6"/>
            <p:cNvSpPr/>
            <p:nvPr/>
          </p:nvSpPr>
          <p:spPr>
            <a:xfrm>
              <a:off x="1198750" y="2770150"/>
              <a:ext cx="31075" cy="24125"/>
            </a:xfrm>
            <a:custGeom>
              <a:rect b="b" l="l" r="r" t="t"/>
              <a:pathLst>
                <a:path extrusionOk="0" h="965" w="1243">
                  <a:moveTo>
                    <a:pt x="622" y="0"/>
                  </a:moveTo>
                  <a:cubicBezTo>
                    <a:pt x="1" y="0"/>
                    <a:pt x="1" y="965"/>
                    <a:pt x="622" y="965"/>
                  </a:cubicBezTo>
                  <a:cubicBezTo>
                    <a:pt x="1243" y="965"/>
                    <a:pt x="1243" y="0"/>
                    <a:pt x="62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6"/>
            <p:cNvSpPr/>
            <p:nvPr/>
          </p:nvSpPr>
          <p:spPr>
            <a:xfrm>
              <a:off x="1230575" y="2389025"/>
              <a:ext cx="326050" cy="491200"/>
            </a:xfrm>
            <a:custGeom>
              <a:rect b="b" l="l" r="r" t="t"/>
              <a:pathLst>
                <a:path extrusionOk="0" h="19648" w="13042">
                  <a:moveTo>
                    <a:pt x="6644" y="1"/>
                  </a:moveTo>
                  <a:cubicBezTo>
                    <a:pt x="6546" y="1"/>
                    <a:pt x="6448" y="11"/>
                    <a:pt x="6348" y="31"/>
                  </a:cubicBezTo>
                  <a:cubicBezTo>
                    <a:pt x="6103" y="79"/>
                    <a:pt x="5850" y="299"/>
                    <a:pt x="5727" y="508"/>
                  </a:cubicBezTo>
                  <a:cubicBezTo>
                    <a:pt x="5597" y="731"/>
                    <a:pt x="5541" y="1059"/>
                    <a:pt x="5622" y="1309"/>
                  </a:cubicBezTo>
                  <a:cubicBezTo>
                    <a:pt x="5645" y="1378"/>
                    <a:pt x="5672" y="1444"/>
                    <a:pt x="5706" y="1507"/>
                  </a:cubicBezTo>
                  <a:cubicBezTo>
                    <a:pt x="5215" y="1594"/>
                    <a:pt x="4735" y="1736"/>
                    <a:pt x="4277" y="1930"/>
                  </a:cubicBezTo>
                  <a:cubicBezTo>
                    <a:pt x="3454" y="2277"/>
                    <a:pt x="2731" y="2814"/>
                    <a:pt x="2208" y="3464"/>
                  </a:cubicBezTo>
                  <a:cubicBezTo>
                    <a:pt x="1969" y="3183"/>
                    <a:pt x="1624" y="3028"/>
                    <a:pt x="1278" y="3028"/>
                  </a:cubicBezTo>
                  <a:cubicBezTo>
                    <a:pt x="993" y="3028"/>
                    <a:pt x="708" y="3134"/>
                    <a:pt x="481" y="3361"/>
                  </a:cubicBezTo>
                  <a:cubicBezTo>
                    <a:pt x="265" y="3582"/>
                    <a:pt x="143" y="3878"/>
                    <a:pt x="139" y="4187"/>
                  </a:cubicBezTo>
                  <a:cubicBezTo>
                    <a:pt x="139" y="4611"/>
                    <a:pt x="366" y="4972"/>
                    <a:pt x="717" y="5196"/>
                  </a:cubicBezTo>
                  <a:lnTo>
                    <a:pt x="755" y="5220"/>
                  </a:lnTo>
                  <a:cubicBezTo>
                    <a:pt x="920" y="5325"/>
                    <a:pt x="1121" y="5373"/>
                    <a:pt x="1325" y="5373"/>
                  </a:cubicBezTo>
                  <a:cubicBezTo>
                    <a:pt x="1340" y="5373"/>
                    <a:pt x="1354" y="5373"/>
                    <a:pt x="1369" y="5372"/>
                  </a:cubicBezTo>
                  <a:lnTo>
                    <a:pt x="1369" y="5372"/>
                  </a:lnTo>
                  <a:cubicBezTo>
                    <a:pt x="1275" y="6171"/>
                    <a:pt x="1478" y="7015"/>
                    <a:pt x="2091" y="7824"/>
                  </a:cubicBezTo>
                  <a:cubicBezTo>
                    <a:pt x="2345" y="8159"/>
                    <a:pt x="2650" y="8439"/>
                    <a:pt x="2987" y="8681"/>
                  </a:cubicBezTo>
                  <a:cubicBezTo>
                    <a:pt x="2824" y="8883"/>
                    <a:pt x="2725" y="9132"/>
                    <a:pt x="2737" y="9401"/>
                  </a:cubicBezTo>
                  <a:cubicBezTo>
                    <a:pt x="2766" y="10047"/>
                    <a:pt x="3262" y="10593"/>
                    <a:pt x="3931" y="10593"/>
                  </a:cubicBezTo>
                  <a:cubicBezTo>
                    <a:pt x="4446" y="10593"/>
                    <a:pt x="4938" y="10217"/>
                    <a:pt x="5080" y="9723"/>
                  </a:cubicBezTo>
                  <a:cubicBezTo>
                    <a:pt x="6264" y="10166"/>
                    <a:pt x="7507" y="10525"/>
                    <a:pt x="8462" y="11172"/>
                  </a:cubicBezTo>
                  <a:cubicBezTo>
                    <a:pt x="8119" y="11344"/>
                    <a:pt x="7862" y="11695"/>
                    <a:pt x="7880" y="12090"/>
                  </a:cubicBezTo>
                  <a:cubicBezTo>
                    <a:pt x="7904" y="12650"/>
                    <a:pt x="8333" y="13123"/>
                    <a:pt x="8911" y="13123"/>
                  </a:cubicBezTo>
                  <a:cubicBezTo>
                    <a:pt x="9247" y="13123"/>
                    <a:pt x="9572" y="12939"/>
                    <a:pt x="9765" y="12668"/>
                  </a:cubicBezTo>
                  <a:cubicBezTo>
                    <a:pt x="9800" y="12744"/>
                    <a:pt x="9834" y="12823"/>
                    <a:pt x="9864" y="12905"/>
                  </a:cubicBezTo>
                  <a:cubicBezTo>
                    <a:pt x="10121" y="13610"/>
                    <a:pt x="10033" y="14248"/>
                    <a:pt x="9737" y="14800"/>
                  </a:cubicBezTo>
                  <a:cubicBezTo>
                    <a:pt x="9544" y="14611"/>
                    <a:pt x="9285" y="14504"/>
                    <a:pt x="9016" y="14504"/>
                  </a:cubicBezTo>
                  <a:cubicBezTo>
                    <a:pt x="9014" y="14504"/>
                    <a:pt x="9013" y="14504"/>
                    <a:pt x="9011" y="14504"/>
                  </a:cubicBezTo>
                  <a:cubicBezTo>
                    <a:pt x="8450" y="14504"/>
                    <a:pt x="7912" y="14998"/>
                    <a:pt x="7937" y="15577"/>
                  </a:cubicBezTo>
                  <a:cubicBezTo>
                    <a:pt x="7949" y="15830"/>
                    <a:pt x="8044" y="16073"/>
                    <a:pt x="8206" y="16267"/>
                  </a:cubicBezTo>
                  <a:cubicBezTo>
                    <a:pt x="7465" y="16701"/>
                    <a:pt x="6639" y="16969"/>
                    <a:pt x="5784" y="17053"/>
                  </a:cubicBezTo>
                  <a:cubicBezTo>
                    <a:pt x="5790" y="17008"/>
                    <a:pt x="5792" y="16963"/>
                    <a:pt x="5792" y="16918"/>
                  </a:cubicBezTo>
                  <a:cubicBezTo>
                    <a:pt x="5791" y="16545"/>
                    <a:pt x="5594" y="16200"/>
                    <a:pt x="5272" y="16010"/>
                  </a:cubicBezTo>
                  <a:cubicBezTo>
                    <a:pt x="5111" y="15916"/>
                    <a:pt x="4936" y="15873"/>
                    <a:pt x="4762" y="15873"/>
                  </a:cubicBezTo>
                  <a:cubicBezTo>
                    <a:pt x="4229" y="15873"/>
                    <a:pt x="3714" y="16279"/>
                    <a:pt x="3695" y="16856"/>
                  </a:cubicBezTo>
                  <a:cubicBezTo>
                    <a:pt x="2934" y="16622"/>
                    <a:pt x="2234" y="16201"/>
                    <a:pt x="1658" y="15577"/>
                  </a:cubicBezTo>
                  <a:cubicBezTo>
                    <a:pt x="1496" y="15400"/>
                    <a:pt x="1311" y="15327"/>
                    <a:pt x="1130" y="15327"/>
                  </a:cubicBezTo>
                  <a:cubicBezTo>
                    <a:pt x="537" y="15327"/>
                    <a:pt x="0" y="16125"/>
                    <a:pt x="532" y="16702"/>
                  </a:cubicBezTo>
                  <a:cubicBezTo>
                    <a:pt x="643" y="16823"/>
                    <a:pt x="760" y="16939"/>
                    <a:pt x="879" y="17048"/>
                  </a:cubicBezTo>
                  <a:cubicBezTo>
                    <a:pt x="544" y="17223"/>
                    <a:pt x="287" y="17582"/>
                    <a:pt x="303" y="17969"/>
                  </a:cubicBezTo>
                  <a:cubicBezTo>
                    <a:pt x="325" y="18430"/>
                    <a:pt x="612" y="18836"/>
                    <a:pt x="1064" y="18967"/>
                  </a:cubicBezTo>
                  <a:cubicBezTo>
                    <a:pt x="1167" y="18998"/>
                    <a:pt x="1274" y="19013"/>
                    <a:pt x="1380" y="19013"/>
                  </a:cubicBezTo>
                  <a:cubicBezTo>
                    <a:pt x="1581" y="19013"/>
                    <a:pt x="1781" y="18959"/>
                    <a:pt x="1956" y="18853"/>
                  </a:cubicBezTo>
                  <a:cubicBezTo>
                    <a:pt x="2259" y="18672"/>
                    <a:pt x="2416" y="18370"/>
                    <a:pt x="2443" y="18058"/>
                  </a:cubicBezTo>
                  <a:cubicBezTo>
                    <a:pt x="3254" y="18412"/>
                    <a:pt x="4138" y="18579"/>
                    <a:pt x="5034" y="18579"/>
                  </a:cubicBezTo>
                  <a:cubicBezTo>
                    <a:pt x="5535" y="18579"/>
                    <a:pt x="6041" y="18526"/>
                    <a:pt x="6539" y="18426"/>
                  </a:cubicBezTo>
                  <a:lnTo>
                    <a:pt x="6539" y="18426"/>
                  </a:lnTo>
                  <a:cubicBezTo>
                    <a:pt x="6539" y="18439"/>
                    <a:pt x="6535" y="18453"/>
                    <a:pt x="6536" y="18468"/>
                  </a:cubicBezTo>
                  <a:cubicBezTo>
                    <a:pt x="6565" y="19107"/>
                    <a:pt x="7055" y="19647"/>
                    <a:pt x="7715" y="19647"/>
                  </a:cubicBezTo>
                  <a:cubicBezTo>
                    <a:pt x="8333" y="19647"/>
                    <a:pt x="8923" y="19104"/>
                    <a:pt x="8895" y="18468"/>
                  </a:cubicBezTo>
                  <a:cubicBezTo>
                    <a:pt x="8881" y="18185"/>
                    <a:pt x="8776" y="17916"/>
                    <a:pt x="8593" y="17701"/>
                  </a:cubicBezTo>
                  <a:cubicBezTo>
                    <a:pt x="9769" y="17082"/>
                    <a:pt x="10796" y="16135"/>
                    <a:pt x="11250" y="14975"/>
                  </a:cubicBezTo>
                  <a:cubicBezTo>
                    <a:pt x="11419" y="15065"/>
                    <a:pt x="11608" y="15113"/>
                    <a:pt x="11800" y="15113"/>
                  </a:cubicBezTo>
                  <a:cubicBezTo>
                    <a:pt x="12124" y="15109"/>
                    <a:pt x="12435" y="14980"/>
                    <a:pt x="12668" y="14753"/>
                  </a:cubicBezTo>
                  <a:cubicBezTo>
                    <a:pt x="12882" y="14540"/>
                    <a:pt x="13042" y="14191"/>
                    <a:pt x="13029" y="13884"/>
                  </a:cubicBezTo>
                  <a:cubicBezTo>
                    <a:pt x="13000" y="13219"/>
                    <a:pt x="12489" y="12656"/>
                    <a:pt x="11801" y="12656"/>
                  </a:cubicBezTo>
                  <a:cubicBezTo>
                    <a:pt x="11652" y="12658"/>
                    <a:pt x="11506" y="12687"/>
                    <a:pt x="11368" y="12741"/>
                  </a:cubicBezTo>
                  <a:cubicBezTo>
                    <a:pt x="11339" y="12634"/>
                    <a:pt x="11310" y="12528"/>
                    <a:pt x="11270" y="12420"/>
                  </a:cubicBezTo>
                  <a:cubicBezTo>
                    <a:pt x="10764" y="11010"/>
                    <a:pt x="9779" y="10270"/>
                    <a:pt x="8635" y="9736"/>
                  </a:cubicBezTo>
                  <a:cubicBezTo>
                    <a:pt x="8967" y="9151"/>
                    <a:pt x="8694" y="8213"/>
                    <a:pt x="7816" y="8213"/>
                  </a:cubicBezTo>
                  <a:cubicBezTo>
                    <a:pt x="7249" y="8213"/>
                    <a:pt x="6936" y="8604"/>
                    <a:pt x="6873" y="9038"/>
                  </a:cubicBezTo>
                  <a:cubicBezTo>
                    <a:pt x="6036" y="8733"/>
                    <a:pt x="5199" y="8416"/>
                    <a:pt x="4463" y="7939"/>
                  </a:cubicBezTo>
                  <a:cubicBezTo>
                    <a:pt x="4167" y="7748"/>
                    <a:pt x="3896" y="7523"/>
                    <a:pt x="3653" y="7269"/>
                  </a:cubicBezTo>
                  <a:cubicBezTo>
                    <a:pt x="3770" y="7218"/>
                    <a:pt x="3878" y="7150"/>
                    <a:pt x="3956" y="7055"/>
                  </a:cubicBezTo>
                  <a:cubicBezTo>
                    <a:pt x="4200" y="6760"/>
                    <a:pt x="4331" y="6424"/>
                    <a:pt x="4225" y="6038"/>
                  </a:cubicBezTo>
                  <a:cubicBezTo>
                    <a:pt x="4125" y="5683"/>
                    <a:pt x="3848" y="5406"/>
                    <a:pt x="3493" y="5306"/>
                  </a:cubicBezTo>
                  <a:cubicBezTo>
                    <a:pt x="3408" y="5284"/>
                    <a:pt x="3321" y="5272"/>
                    <a:pt x="3234" y="5272"/>
                  </a:cubicBezTo>
                  <a:cubicBezTo>
                    <a:pt x="3152" y="5272"/>
                    <a:pt x="3071" y="5282"/>
                    <a:pt x="2991" y="5303"/>
                  </a:cubicBezTo>
                  <a:cubicBezTo>
                    <a:pt x="3024" y="5174"/>
                    <a:pt x="3071" y="5050"/>
                    <a:pt x="3131" y="4932"/>
                  </a:cubicBezTo>
                  <a:cubicBezTo>
                    <a:pt x="3360" y="4487"/>
                    <a:pt x="3767" y="4114"/>
                    <a:pt x="4223" y="3821"/>
                  </a:cubicBezTo>
                  <a:cubicBezTo>
                    <a:pt x="4296" y="4223"/>
                    <a:pt x="4596" y="4577"/>
                    <a:pt x="5126" y="4577"/>
                  </a:cubicBezTo>
                  <a:cubicBezTo>
                    <a:pt x="5964" y="4577"/>
                    <a:pt x="6231" y="3690"/>
                    <a:pt x="5926" y="3125"/>
                  </a:cubicBezTo>
                  <a:cubicBezTo>
                    <a:pt x="6328" y="3041"/>
                    <a:pt x="6758" y="2999"/>
                    <a:pt x="7193" y="2999"/>
                  </a:cubicBezTo>
                  <a:cubicBezTo>
                    <a:pt x="7525" y="2999"/>
                    <a:pt x="7861" y="3024"/>
                    <a:pt x="8192" y="3073"/>
                  </a:cubicBezTo>
                  <a:cubicBezTo>
                    <a:pt x="7934" y="3692"/>
                    <a:pt x="8236" y="4569"/>
                    <a:pt x="9110" y="4569"/>
                  </a:cubicBezTo>
                  <a:cubicBezTo>
                    <a:pt x="9699" y="4569"/>
                    <a:pt x="10031" y="4169"/>
                    <a:pt x="10105" y="3720"/>
                  </a:cubicBezTo>
                  <a:cubicBezTo>
                    <a:pt x="10291" y="3828"/>
                    <a:pt x="10469" y="3951"/>
                    <a:pt x="10636" y="4090"/>
                  </a:cubicBezTo>
                  <a:cubicBezTo>
                    <a:pt x="10735" y="4172"/>
                    <a:pt x="10843" y="4208"/>
                    <a:pt x="10948" y="4208"/>
                  </a:cubicBezTo>
                  <a:cubicBezTo>
                    <a:pt x="11324" y="4208"/>
                    <a:pt x="11651" y="3750"/>
                    <a:pt x="11298" y="3427"/>
                  </a:cubicBezTo>
                  <a:cubicBezTo>
                    <a:pt x="10201" y="2421"/>
                    <a:pt x="8969" y="1736"/>
                    <a:pt x="7644" y="1507"/>
                  </a:cubicBezTo>
                  <a:cubicBezTo>
                    <a:pt x="7736" y="1289"/>
                    <a:pt x="7752" y="1046"/>
                    <a:pt x="7694" y="817"/>
                  </a:cubicBezTo>
                  <a:cubicBezTo>
                    <a:pt x="7644" y="621"/>
                    <a:pt x="7542" y="442"/>
                    <a:pt x="7399" y="300"/>
                  </a:cubicBezTo>
                  <a:cubicBezTo>
                    <a:pt x="7185" y="88"/>
                    <a:pt x="6922" y="1"/>
                    <a:pt x="6644"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6"/>
            <p:cNvSpPr/>
            <p:nvPr/>
          </p:nvSpPr>
          <p:spPr>
            <a:xfrm>
              <a:off x="1335275" y="2873850"/>
              <a:ext cx="26975" cy="26625"/>
            </a:xfrm>
            <a:custGeom>
              <a:rect b="b" l="l" r="r" t="t"/>
              <a:pathLst>
                <a:path extrusionOk="0" h="1065" w="1079">
                  <a:moveTo>
                    <a:pt x="540" y="0"/>
                  </a:moveTo>
                  <a:cubicBezTo>
                    <a:pt x="331" y="0"/>
                    <a:pt x="123" y="114"/>
                    <a:pt x="79" y="342"/>
                  </a:cubicBezTo>
                  <a:lnTo>
                    <a:pt x="61" y="437"/>
                  </a:lnTo>
                  <a:cubicBezTo>
                    <a:pt x="1" y="750"/>
                    <a:pt x="200" y="1065"/>
                    <a:pt x="540" y="1065"/>
                  </a:cubicBezTo>
                  <a:cubicBezTo>
                    <a:pt x="879" y="1065"/>
                    <a:pt x="1078" y="750"/>
                    <a:pt x="1018" y="437"/>
                  </a:cubicBezTo>
                  <a:cubicBezTo>
                    <a:pt x="1012" y="405"/>
                    <a:pt x="1006" y="373"/>
                    <a:pt x="1000" y="342"/>
                  </a:cubicBezTo>
                  <a:cubicBezTo>
                    <a:pt x="957" y="114"/>
                    <a:pt x="749" y="0"/>
                    <a:pt x="54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6"/>
            <p:cNvSpPr/>
            <p:nvPr/>
          </p:nvSpPr>
          <p:spPr>
            <a:xfrm>
              <a:off x="1496525" y="2812900"/>
              <a:ext cx="33225" cy="25750"/>
            </a:xfrm>
            <a:custGeom>
              <a:rect b="b" l="l" r="r" t="t"/>
              <a:pathLst>
                <a:path extrusionOk="0" h="1030" w="1329">
                  <a:moveTo>
                    <a:pt x="665" y="0"/>
                  </a:moveTo>
                  <a:cubicBezTo>
                    <a:pt x="2" y="0"/>
                    <a:pt x="1" y="1030"/>
                    <a:pt x="665" y="1030"/>
                  </a:cubicBezTo>
                  <a:cubicBezTo>
                    <a:pt x="1329" y="1030"/>
                    <a:pt x="1328" y="0"/>
                    <a:pt x="66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6"/>
            <p:cNvSpPr/>
            <p:nvPr/>
          </p:nvSpPr>
          <p:spPr>
            <a:xfrm>
              <a:off x="1515200" y="2649550"/>
              <a:ext cx="25750" cy="22650"/>
            </a:xfrm>
            <a:custGeom>
              <a:rect b="b" l="l" r="r" t="t"/>
              <a:pathLst>
                <a:path extrusionOk="0" h="906" w="1030">
                  <a:moveTo>
                    <a:pt x="515" y="1"/>
                  </a:moveTo>
                  <a:cubicBezTo>
                    <a:pt x="364" y="1"/>
                    <a:pt x="214" y="85"/>
                    <a:pt x="153" y="255"/>
                  </a:cubicBezTo>
                  <a:cubicBezTo>
                    <a:pt x="1" y="528"/>
                    <a:pt x="169" y="905"/>
                    <a:pt x="516" y="905"/>
                  </a:cubicBezTo>
                  <a:cubicBezTo>
                    <a:pt x="862" y="905"/>
                    <a:pt x="1030" y="528"/>
                    <a:pt x="877" y="255"/>
                  </a:cubicBezTo>
                  <a:cubicBezTo>
                    <a:pt x="817" y="86"/>
                    <a:pt x="666" y="1"/>
                    <a:pt x="51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6"/>
            <p:cNvSpPr/>
            <p:nvPr/>
          </p:nvSpPr>
          <p:spPr>
            <a:xfrm>
              <a:off x="1364925" y="2655750"/>
              <a:ext cx="27475" cy="21300"/>
            </a:xfrm>
            <a:custGeom>
              <a:rect b="b" l="l" r="r" t="t"/>
              <a:pathLst>
                <a:path extrusionOk="0" h="852" w="1099">
                  <a:moveTo>
                    <a:pt x="549" y="0"/>
                  </a:moveTo>
                  <a:cubicBezTo>
                    <a:pt x="0" y="0"/>
                    <a:pt x="0" y="852"/>
                    <a:pt x="549" y="852"/>
                  </a:cubicBezTo>
                  <a:cubicBezTo>
                    <a:pt x="1098" y="852"/>
                    <a:pt x="1098" y="0"/>
                    <a:pt x="549"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6"/>
            <p:cNvSpPr/>
            <p:nvPr/>
          </p:nvSpPr>
          <p:spPr>
            <a:xfrm>
              <a:off x="1219400" y="2542850"/>
              <a:ext cx="29625" cy="22950"/>
            </a:xfrm>
            <a:custGeom>
              <a:rect b="b" l="l" r="r" t="t"/>
              <a:pathLst>
                <a:path extrusionOk="0" h="918" w="1185">
                  <a:moveTo>
                    <a:pt x="592" y="0"/>
                  </a:moveTo>
                  <a:cubicBezTo>
                    <a:pt x="1" y="0"/>
                    <a:pt x="1" y="918"/>
                    <a:pt x="592" y="918"/>
                  </a:cubicBezTo>
                  <a:cubicBezTo>
                    <a:pt x="1184" y="918"/>
                    <a:pt x="1183" y="0"/>
                    <a:pt x="592"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6"/>
            <p:cNvSpPr/>
            <p:nvPr/>
          </p:nvSpPr>
          <p:spPr>
            <a:xfrm>
              <a:off x="1283850" y="2408150"/>
              <a:ext cx="30200" cy="23400"/>
            </a:xfrm>
            <a:custGeom>
              <a:rect b="b" l="l" r="r" t="t"/>
              <a:pathLst>
                <a:path extrusionOk="0" h="936" w="1208">
                  <a:moveTo>
                    <a:pt x="605" y="0"/>
                  </a:moveTo>
                  <a:cubicBezTo>
                    <a:pt x="2" y="0"/>
                    <a:pt x="0" y="936"/>
                    <a:pt x="605" y="936"/>
                  </a:cubicBezTo>
                  <a:cubicBezTo>
                    <a:pt x="1208" y="936"/>
                    <a:pt x="1208" y="0"/>
                    <a:pt x="605"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6"/>
            <p:cNvSpPr/>
            <p:nvPr/>
          </p:nvSpPr>
          <p:spPr>
            <a:xfrm>
              <a:off x="1523250" y="2493025"/>
              <a:ext cx="29600" cy="22975"/>
            </a:xfrm>
            <a:custGeom>
              <a:rect b="b" l="l" r="r" t="t"/>
              <a:pathLst>
                <a:path extrusionOk="0" h="919" w="1184">
                  <a:moveTo>
                    <a:pt x="591" y="0"/>
                  </a:moveTo>
                  <a:cubicBezTo>
                    <a:pt x="2" y="0"/>
                    <a:pt x="1" y="918"/>
                    <a:pt x="591" y="918"/>
                  </a:cubicBezTo>
                  <a:cubicBezTo>
                    <a:pt x="1184" y="918"/>
                    <a:pt x="1184" y="0"/>
                    <a:pt x="59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6"/>
            <p:cNvSpPr/>
            <p:nvPr/>
          </p:nvSpPr>
          <p:spPr>
            <a:xfrm>
              <a:off x="1473275" y="2420700"/>
              <a:ext cx="29925" cy="23200"/>
            </a:xfrm>
            <a:custGeom>
              <a:rect b="b" l="l" r="r" t="t"/>
              <a:pathLst>
                <a:path extrusionOk="0" h="928" w="1197">
                  <a:moveTo>
                    <a:pt x="598" y="0"/>
                  </a:moveTo>
                  <a:cubicBezTo>
                    <a:pt x="2" y="0"/>
                    <a:pt x="1" y="927"/>
                    <a:pt x="598" y="927"/>
                  </a:cubicBezTo>
                  <a:cubicBezTo>
                    <a:pt x="1196" y="927"/>
                    <a:pt x="1196" y="0"/>
                    <a:pt x="59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6"/>
            <p:cNvSpPr/>
            <p:nvPr/>
          </p:nvSpPr>
          <p:spPr>
            <a:xfrm>
              <a:off x="1198750" y="2761425"/>
              <a:ext cx="31075" cy="24150"/>
            </a:xfrm>
            <a:custGeom>
              <a:rect b="b" l="l" r="r" t="t"/>
              <a:pathLst>
                <a:path extrusionOk="0" h="966" w="1243">
                  <a:moveTo>
                    <a:pt x="622" y="1"/>
                  </a:moveTo>
                  <a:cubicBezTo>
                    <a:pt x="1" y="1"/>
                    <a:pt x="1" y="965"/>
                    <a:pt x="622" y="965"/>
                  </a:cubicBezTo>
                  <a:cubicBezTo>
                    <a:pt x="1243" y="965"/>
                    <a:pt x="1243" y="1"/>
                    <a:pt x="622"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6"/>
            <p:cNvSpPr/>
            <p:nvPr/>
          </p:nvSpPr>
          <p:spPr>
            <a:xfrm>
              <a:off x="1479050" y="2853400"/>
              <a:ext cx="20875" cy="16175"/>
            </a:xfrm>
            <a:custGeom>
              <a:rect b="b" l="l" r="r" t="t"/>
              <a:pathLst>
                <a:path extrusionOk="0" h="647" w="835">
                  <a:moveTo>
                    <a:pt x="417" y="1"/>
                  </a:moveTo>
                  <a:cubicBezTo>
                    <a:pt x="2" y="1"/>
                    <a:pt x="1" y="647"/>
                    <a:pt x="417" y="647"/>
                  </a:cubicBezTo>
                  <a:cubicBezTo>
                    <a:pt x="834" y="647"/>
                    <a:pt x="834" y="1"/>
                    <a:pt x="41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6"/>
            <p:cNvSpPr/>
            <p:nvPr/>
          </p:nvSpPr>
          <p:spPr>
            <a:xfrm>
              <a:off x="1383375" y="2773900"/>
              <a:ext cx="20425" cy="15800"/>
            </a:xfrm>
            <a:custGeom>
              <a:rect b="b" l="l" r="r" t="t"/>
              <a:pathLst>
                <a:path extrusionOk="0" h="632" w="817">
                  <a:moveTo>
                    <a:pt x="409" y="0"/>
                  </a:moveTo>
                  <a:cubicBezTo>
                    <a:pt x="2" y="0"/>
                    <a:pt x="1" y="632"/>
                    <a:pt x="409" y="632"/>
                  </a:cubicBezTo>
                  <a:cubicBezTo>
                    <a:pt x="817" y="632"/>
                    <a:pt x="817" y="0"/>
                    <a:pt x="40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6"/>
            <p:cNvSpPr/>
            <p:nvPr/>
          </p:nvSpPr>
          <p:spPr>
            <a:xfrm>
              <a:off x="1282650" y="2884250"/>
              <a:ext cx="15175" cy="11775"/>
            </a:xfrm>
            <a:custGeom>
              <a:rect b="b" l="l" r="r" t="t"/>
              <a:pathLst>
                <a:path extrusionOk="0" h="471" w="607">
                  <a:moveTo>
                    <a:pt x="303" y="0"/>
                  </a:moveTo>
                  <a:cubicBezTo>
                    <a:pt x="0" y="0"/>
                    <a:pt x="0" y="471"/>
                    <a:pt x="303" y="471"/>
                  </a:cubicBezTo>
                  <a:cubicBezTo>
                    <a:pt x="607" y="471"/>
                    <a:pt x="607" y="0"/>
                    <a:pt x="30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6"/>
            <p:cNvSpPr/>
            <p:nvPr/>
          </p:nvSpPr>
          <p:spPr>
            <a:xfrm>
              <a:off x="1272100" y="2755550"/>
              <a:ext cx="16350" cy="12675"/>
            </a:xfrm>
            <a:custGeom>
              <a:rect b="b" l="l" r="r" t="t"/>
              <a:pathLst>
                <a:path extrusionOk="0" h="507" w="654">
                  <a:moveTo>
                    <a:pt x="326" y="0"/>
                  </a:moveTo>
                  <a:cubicBezTo>
                    <a:pt x="2" y="0"/>
                    <a:pt x="1" y="506"/>
                    <a:pt x="326" y="506"/>
                  </a:cubicBezTo>
                  <a:cubicBezTo>
                    <a:pt x="653" y="506"/>
                    <a:pt x="653" y="0"/>
                    <a:pt x="32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6"/>
            <p:cNvSpPr/>
            <p:nvPr/>
          </p:nvSpPr>
          <p:spPr>
            <a:xfrm>
              <a:off x="1251400" y="2577125"/>
              <a:ext cx="20400" cy="15825"/>
            </a:xfrm>
            <a:custGeom>
              <a:rect b="b" l="l" r="r" t="t"/>
              <a:pathLst>
                <a:path extrusionOk="0" h="633" w="816">
                  <a:moveTo>
                    <a:pt x="407" y="1"/>
                  </a:moveTo>
                  <a:cubicBezTo>
                    <a:pt x="0" y="1"/>
                    <a:pt x="0" y="632"/>
                    <a:pt x="407" y="632"/>
                  </a:cubicBezTo>
                  <a:cubicBezTo>
                    <a:pt x="814" y="632"/>
                    <a:pt x="816" y="1"/>
                    <a:pt x="40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6"/>
            <p:cNvSpPr/>
            <p:nvPr/>
          </p:nvSpPr>
          <p:spPr>
            <a:xfrm>
              <a:off x="1494225" y="2510300"/>
              <a:ext cx="12925" cy="10025"/>
            </a:xfrm>
            <a:custGeom>
              <a:rect b="b" l="l" r="r" t="t"/>
              <a:pathLst>
                <a:path extrusionOk="0" h="401" w="517">
                  <a:moveTo>
                    <a:pt x="258" y="0"/>
                  </a:moveTo>
                  <a:cubicBezTo>
                    <a:pt x="1" y="0"/>
                    <a:pt x="0" y="400"/>
                    <a:pt x="258" y="400"/>
                  </a:cubicBezTo>
                  <a:cubicBezTo>
                    <a:pt x="517" y="400"/>
                    <a:pt x="517" y="0"/>
                    <a:pt x="25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6"/>
            <p:cNvSpPr/>
            <p:nvPr/>
          </p:nvSpPr>
          <p:spPr>
            <a:xfrm>
              <a:off x="1516575" y="2447525"/>
              <a:ext cx="29150" cy="16000"/>
            </a:xfrm>
            <a:custGeom>
              <a:rect b="b" l="l" r="r" t="t"/>
              <a:pathLst>
                <a:path extrusionOk="0" h="640" w="1166">
                  <a:moveTo>
                    <a:pt x="408" y="1"/>
                  </a:moveTo>
                  <a:cubicBezTo>
                    <a:pt x="1" y="1"/>
                    <a:pt x="1" y="640"/>
                    <a:pt x="407" y="640"/>
                  </a:cubicBezTo>
                  <a:cubicBezTo>
                    <a:pt x="409" y="640"/>
                    <a:pt x="410" y="640"/>
                    <a:pt x="412" y="640"/>
                  </a:cubicBezTo>
                  <a:lnTo>
                    <a:pt x="760" y="636"/>
                  </a:lnTo>
                  <a:cubicBezTo>
                    <a:pt x="1166" y="633"/>
                    <a:pt x="1166" y="9"/>
                    <a:pt x="760" y="4"/>
                  </a:cubicBezTo>
                  <a:lnTo>
                    <a:pt x="412" y="1"/>
                  </a:lnTo>
                  <a:cubicBezTo>
                    <a:pt x="411" y="1"/>
                    <a:pt x="409" y="1"/>
                    <a:pt x="40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66"/>
          <p:cNvGrpSpPr/>
          <p:nvPr/>
        </p:nvGrpSpPr>
        <p:grpSpPr>
          <a:xfrm>
            <a:off x="4239551" y="1311014"/>
            <a:ext cx="988943" cy="924951"/>
            <a:chOff x="1222075" y="3277675"/>
            <a:chExt cx="860025" cy="804375"/>
          </a:xfrm>
        </p:grpSpPr>
        <p:sp>
          <p:nvSpPr>
            <p:cNvPr id="7211" name="Google Shape;7211;p66"/>
            <p:cNvSpPr/>
            <p:nvPr/>
          </p:nvSpPr>
          <p:spPr>
            <a:xfrm>
              <a:off x="1785350" y="3291325"/>
              <a:ext cx="139375" cy="43700"/>
            </a:xfrm>
            <a:custGeom>
              <a:rect b="b" l="l" r="r" t="t"/>
              <a:pathLst>
                <a:path extrusionOk="0" h="1748" w="5575">
                  <a:moveTo>
                    <a:pt x="874" y="0"/>
                  </a:moveTo>
                  <a:cubicBezTo>
                    <a:pt x="392" y="0"/>
                    <a:pt x="1" y="390"/>
                    <a:pt x="1" y="873"/>
                  </a:cubicBezTo>
                  <a:cubicBezTo>
                    <a:pt x="1" y="1356"/>
                    <a:pt x="392" y="1748"/>
                    <a:pt x="874" y="1748"/>
                  </a:cubicBezTo>
                  <a:lnTo>
                    <a:pt x="4702" y="1748"/>
                  </a:lnTo>
                  <a:cubicBezTo>
                    <a:pt x="5183" y="1746"/>
                    <a:pt x="5575" y="1356"/>
                    <a:pt x="5575" y="873"/>
                  </a:cubicBezTo>
                  <a:cubicBezTo>
                    <a:pt x="5575" y="390"/>
                    <a:pt x="5183" y="0"/>
                    <a:pt x="4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6"/>
            <p:cNvSpPr/>
            <p:nvPr/>
          </p:nvSpPr>
          <p:spPr>
            <a:xfrm>
              <a:off x="1787275" y="3327500"/>
              <a:ext cx="134250" cy="243575"/>
            </a:xfrm>
            <a:custGeom>
              <a:rect b="b" l="l" r="r" t="t"/>
              <a:pathLst>
                <a:path extrusionOk="0" h="9743" w="5370">
                  <a:moveTo>
                    <a:pt x="624" y="0"/>
                  </a:moveTo>
                  <a:cubicBezTo>
                    <a:pt x="280" y="0"/>
                    <a:pt x="2" y="279"/>
                    <a:pt x="1" y="624"/>
                  </a:cubicBezTo>
                  <a:lnTo>
                    <a:pt x="1" y="1708"/>
                  </a:lnTo>
                  <a:cubicBezTo>
                    <a:pt x="2" y="2052"/>
                    <a:pt x="280" y="2330"/>
                    <a:pt x="624" y="2332"/>
                  </a:cubicBezTo>
                  <a:lnTo>
                    <a:pt x="667" y="2332"/>
                  </a:lnTo>
                  <a:lnTo>
                    <a:pt x="667" y="9742"/>
                  </a:lnTo>
                  <a:lnTo>
                    <a:pt x="4608" y="9742"/>
                  </a:lnTo>
                  <a:lnTo>
                    <a:pt x="4608" y="2332"/>
                  </a:lnTo>
                  <a:lnTo>
                    <a:pt x="4746" y="2332"/>
                  </a:lnTo>
                  <a:cubicBezTo>
                    <a:pt x="5091" y="2330"/>
                    <a:pt x="5369" y="2052"/>
                    <a:pt x="5369" y="1707"/>
                  </a:cubicBezTo>
                  <a:lnTo>
                    <a:pt x="5369" y="624"/>
                  </a:lnTo>
                  <a:cubicBezTo>
                    <a:pt x="5368" y="279"/>
                    <a:pt x="5089" y="0"/>
                    <a:pt x="4745" y="0"/>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6"/>
            <p:cNvSpPr/>
            <p:nvPr/>
          </p:nvSpPr>
          <p:spPr>
            <a:xfrm>
              <a:off x="1816575" y="3392900"/>
              <a:ext cx="73675" cy="183100"/>
            </a:xfrm>
            <a:custGeom>
              <a:rect b="b" l="l" r="r" t="t"/>
              <a:pathLst>
                <a:path extrusionOk="0" h="7324" w="2947">
                  <a:moveTo>
                    <a:pt x="823" y="429"/>
                  </a:moveTo>
                  <a:lnTo>
                    <a:pt x="823" y="1541"/>
                  </a:lnTo>
                  <a:lnTo>
                    <a:pt x="430" y="1541"/>
                  </a:lnTo>
                  <a:lnTo>
                    <a:pt x="430" y="429"/>
                  </a:lnTo>
                  <a:close/>
                  <a:moveTo>
                    <a:pt x="2518" y="429"/>
                  </a:moveTo>
                  <a:lnTo>
                    <a:pt x="2518" y="1541"/>
                  </a:lnTo>
                  <a:lnTo>
                    <a:pt x="1253" y="1541"/>
                  </a:lnTo>
                  <a:lnTo>
                    <a:pt x="1253" y="429"/>
                  </a:lnTo>
                  <a:close/>
                  <a:moveTo>
                    <a:pt x="2518" y="1956"/>
                  </a:moveTo>
                  <a:lnTo>
                    <a:pt x="2518" y="3184"/>
                  </a:lnTo>
                  <a:lnTo>
                    <a:pt x="430" y="3184"/>
                  </a:lnTo>
                  <a:lnTo>
                    <a:pt x="430" y="1956"/>
                  </a:lnTo>
                  <a:close/>
                  <a:moveTo>
                    <a:pt x="2517" y="3599"/>
                  </a:moveTo>
                  <a:lnTo>
                    <a:pt x="2517" y="4718"/>
                  </a:lnTo>
                  <a:lnTo>
                    <a:pt x="1962" y="4718"/>
                  </a:lnTo>
                  <a:cubicBezTo>
                    <a:pt x="1964" y="4707"/>
                    <a:pt x="1967" y="4698"/>
                    <a:pt x="1968" y="4688"/>
                  </a:cubicBezTo>
                  <a:lnTo>
                    <a:pt x="1968" y="3599"/>
                  </a:lnTo>
                  <a:close/>
                  <a:moveTo>
                    <a:pt x="216" y="0"/>
                  </a:moveTo>
                  <a:cubicBezTo>
                    <a:pt x="97" y="0"/>
                    <a:pt x="1" y="96"/>
                    <a:pt x="1" y="215"/>
                  </a:cubicBezTo>
                  <a:lnTo>
                    <a:pt x="1" y="4432"/>
                  </a:lnTo>
                  <a:cubicBezTo>
                    <a:pt x="1" y="4550"/>
                    <a:pt x="97" y="4646"/>
                    <a:pt x="216" y="4646"/>
                  </a:cubicBezTo>
                  <a:cubicBezTo>
                    <a:pt x="333" y="4646"/>
                    <a:pt x="430" y="4550"/>
                    <a:pt x="430" y="4432"/>
                  </a:cubicBezTo>
                  <a:lnTo>
                    <a:pt x="430" y="3597"/>
                  </a:lnTo>
                  <a:lnTo>
                    <a:pt x="1539" y="3597"/>
                  </a:lnTo>
                  <a:lnTo>
                    <a:pt x="1539" y="4687"/>
                  </a:lnTo>
                  <a:cubicBezTo>
                    <a:pt x="1541" y="4698"/>
                    <a:pt x="1542" y="4707"/>
                    <a:pt x="1545" y="4717"/>
                  </a:cubicBezTo>
                  <a:lnTo>
                    <a:pt x="281" y="4717"/>
                  </a:lnTo>
                  <a:cubicBezTo>
                    <a:pt x="166" y="4717"/>
                    <a:pt x="74" y="4809"/>
                    <a:pt x="74" y="4925"/>
                  </a:cubicBezTo>
                  <a:cubicBezTo>
                    <a:pt x="74" y="5039"/>
                    <a:pt x="166" y="5131"/>
                    <a:pt x="281" y="5131"/>
                  </a:cubicBezTo>
                  <a:lnTo>
                    <a:pt x="2518" y="5131"/>
                  </a:lnTo>
                  <a:lnTo>
                    <a:pt x="2518" y="7114"/>
                  </a:lnTo>
                  <a:cubicBezTo>
                    <a:pt x="2521" y="7231"/>
                    <a:pt x="2617" y="7323"/>
                    <a:pt x="2733" y="7323"/>
                  </a:cubicBezTo>
                  <a:cubicBezTo>
                    <a:pt x="2848" y="7323"/>
                    <a:pt x="2945" y="7231"/>
                    <a:pt x="2947" y="7114"/>
                  </a:cubicBezTo>
                  <a:lnTo>
                    <a:pt x="2947" y="215"/>
                  </a:lnTo>
                  <a:cubicBezTo>
                    <a:pt x="2947" y="96"/>
                    <a:pt x="2851" y="0"/>
                    <a:pt x="2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6"/>
            <p:cNvSpPr/>
            <p:nvPr/>
          </p:nvSpPr>
          <p:spPr>
            <a:xfrm>
              <a:off x="1799075" y="3337725"/>
              <a:ext cx="110650" cy="37825"/>
            </a:xfrm>
            <a:custGeom>
              <a:rect b="b" l="l" r="r" t="t"/>
              <a:pathLst>
                <a:path extrusionOk="0" h="1513" w="4426">
                  <a:moveTo>
                    <a:pt x="4010" y="416"/>
                  </a:moveTo>
                  <a:lnTo>
                    <a:pt x="4010" y="1096"/>
                  </a:lnTo>
                  <a:lnTo>
                    <a:pt x="416" y="1096"/>
                  </a:lnTo>
                  <a:lnTo>
                    <a:pt x="416" y="416"/>
                  </a:lnTo>
                  <a:close/>
                  <a:moveTo>
                    <a:pt x="208" y="1"/>
                  </a:moveTo>
                  <a:cubicBezTo>
                    <a:pt x="93" y="1"/>
                    <a:pt x="1" y="95"/>
                    <a:pt x="1" y="209"/>
                  </a:cubicBezTo>
                  <a:lnTo>
                    <a:pt x="1" y="1305"/>
                  </a:lnTo>
                  <a:cubicBezTo>
                    <a:pt x="1" y="1419"/>
                    <a:pt x="93" y="1513"/>
                    <a:pt x="208" y="1513"/>
                  </a:cubicBezTo>
                  <a:lnTo>
                    <a:pt x="4216" y="1513"/>
                  </a:lnTo>
                  <a:cubicBezTo>
                    <a:pt x="4332" y="1513"/>
                    <a:pt x="4424" y="1419"/>
                    <a:pt x="4424" y="1305"/>
                  </a:cubicBezTo>
                  <a:lnTo>
                    <a:pt x="4424" y="223"/>
                  </a:lnTo>
                  <a:lnTo>
                    <a:pt x="4424" y="210"/>
                  </a:lnTo>
                  <a:cubicBezTo>
                    <a:pt x="4425" y="95"/>
                    <a:pt x="4333" y="2"/>
                    <a:pt x="4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6"/>
            <p:cNvSpPr/>
            <p:nvPr/>
          </p:nvSpPr>
          <p:spPr>
            <a:xfrm>
              <a:off x="1222075" y="3277675"/>
              <a:ext cx="860025" cy="455000"/>
            </a:xfrm>
            <a:custGeom>
              <a:rect b="b" l="l" r="r" t="t"/>
              <a:pathLst>
                <a:path extrusionOk="0" h="18200" w="34401">
                  <a:moveTo>
                    <a:pt x="16969" y="0"/>
                  </a:moveTo>
                  <a:cubicBezTo>
                    <a:pt x="16891" y="0"/>
                    <a:pt x="16813" y="2"/>
                    <a:pt x="16733" y="6"/>
                  </a:cubicBezTo>
                  <a:cubicBezTo>
                    <a:pt x="14355" y="111"/>
                    <a:pt x="13029" y="1665"/>
                    <a:pt x="12792" y="2726"/>
                  </a:cubicBezTo>
                  <a:cubicBezTo>
                    <a:pt x="12556" y="3785"/>
                    <a:pt x="11739" y="6329"/>
                    <a:pt x="10143" y="8343"/>
                  </a:cubicBezTo>
                  <a:cubicBezTo>
                    <a:pt x="8545" y="10358"/>
                    <a:pt x="5385" y="12017"/>
                    <a:pt x="4230" y="12865"/>
                  </a:cubicBezTo>
                  <a:cubicBezTo>
                    <a:pt x="3076" y="13713"/>
                    <a:pt x="1" y="15091"/>
                    <a:pt x="1" y="16734"/>
                  </a:cubicBezTo>
                  <a:cubicBezTo>
                    <a:pt x="1" y="18039"/>
                    <a:pt x="708" y="18173"/>
                    <a:pt x="999" y="18173"/>
                  </a:cubicBezTo>
                  <a:cubicBezTo>
                    <a:pt x="1074" y="18173"/>
                    <a:pt x="1121" y="18164"/>
                    <a:pt x="1121" y="18164"/>
                  </a:cubicBezTo>
                  <a:cubicBezTo>
                    <a:pt x="1121" y="18164"/>
                    <a:pt x="31140" y="18199"/>
                    <a:pt x="32770" y="18199"/>
                  </a:cubicBezTo>
                  <a:cubicBezTo>
                    <a:pt x="34401" y="18199"/>
                    <a:pt x="34061" y="16009"/>
                    <a:pt x="33178" y="15161"/>
                  </a:cubicBezTo>
                  <a:cubicBezTo>
                    <a:pt x="32294" y="14313"/>
                    <a:pt x="30867" y="13395"/>
                    <a:pt x="29440" y="12688"/>
                  </a:cubicBezTo>
                  <a:cubicBezTo>
                    <a:pt x="28013" y="11981"/>
                    <a:pt x="24888" y="10002"/>
                    <a:pt x="23393" y="8166"/>
                  </a:cubicBezTo>
                  <a:cubicBezTo>
                    <a:pt x="21897" y="6329"/>
                    <a:pt x="21457" y="4104"/>
                    <a:pt x="20980" y="2761"/>
                  </a:cubicBezTo>
                  <a:cubicBezTo>
                    <a:pt x="20520" y="1463"/>
                    <a:pt x="19204" y="0"/>
                    <a:pt x="169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6"/>
            <p:cNvSpPr/>
            <p:nvPr/>
          </p:nvSpPr>
          <p:spPr>
            <a:xfrm>
              <a:off x="1227850" y="3310825"/>
              <a:ext cx="832950" cy="771225"/>
            </a:xfrm>
            <a:custGeom>
              <a:rect b="b" l="l" r="r" t="t"/>
              <a:pathLst>
                <a:path extrusionOk="0" h="30849" w="33318">
                  <a:moveTo>
                    <a:pt x="16534" y="1"/>
                  </a:moveTo>
                  <a:cubicBezTo>
                    <a:pt x="15921" y="1"/>
                    <a:pt x="14088" y="222"/>
                    <a:pt x="13270" y="2776"/>
                  </a:cubicBezTo>
                  <a:cubicBezTo>
                    <a:pt x="12278" y="5870"/>
                    <a:pt x="11168" y="8395"/>
                    <a:pt x="6683" y="11292"/>
                  </a:cubicBezTo>
                  <a:cubicBezTo>
                    <a:pt x="1922" y="14368"/>
                    <a:pt x="0" y="14696"/>
                    <a:pt x="1009" y="17545"/>
                  </a:cubicBezTo>
                  <a:cubicBezTo>
                    <a:pt x="1412" y="18683"/>
                    <a:pt x="2336" y="19194"/>
                    <a:pt x="3502" y="19194"/>
                  </a:cubicBezTo>
                  <a:cubicBezTo>
                    <a:pt x="4235" y="19194"/>
                    <a:pt x="5064" y="18992"/>
                    <a:pt x="5919" y="18618"/>
                  </a:cubicBezTo>
                  <a:lnTo>
                    <a:pt x="5919" y="29859"/>
                  </a:lnTo>
                  <a:cubicBezTo>
                    <a:pt x="5919" y="30403"/>
                    <a:pt x="6347" y="30849"/>
                    <a:pt x="6871" y="30849"/>
                  </a:cubicBezTo>
                  <a:lnTo>
                    <a:pt x="26452" y="30849"/>
                  </a:lnTo>
                  <a:cubicBezTo>
                    <a:pt x="26975" y="30849"/>
                    <a:pt x="27404" y="30403"/>
                    <a:pt x="27404" y="29859"/>
                  </a:cubicBezTo>
                  <a:lnTo>
                    <a:pt x="27404" y="18471"/>
                  </a:lnTo>
                  <a:cubicBezTo>
                    <a:pt x="28343" y="18866"/>
                    <a:pt x="29252" y="19074"/>
                    <a:pt x="30037" y="19074"/>
                  </a:cubicBezTo>
                  <a:cubicBezTo>
                    <a:pt x="31194" y="19074"/>
                    <a:pt x="32082" y="18622"/>
                    <a:pt x="32403" y="17650"/>
                  </a:cubicBezTo>
                  <a:cubicBezTo>
                    <a:pt x="33318" y="14886"/>
                    <a:pt x="31848" y="14621"/>
                    <a:pt x="27069" y="11574"/>
                  </a:cubicBezTo>
                  <a:cubicBezTo>
                    <a:pt x="22291" y="8527"/>
                    <a:pt x="21044" y="5872"/>
                    <a:pt x="20052" y="2776"/>
                  </a:cubicBezTo>
                  <a:cubicBezTo>
                    <a:pt x="19234" y="222"/>
                    <a:pt x="17401" y="1"/>
                    <a:pt x="16787" y="1"/>
                  </a:cubicBezTo>
                  <a:cubicBezTo>
                    <a:pt x="16736" y="1"/>
                    <a:pt x="16693" y="2"/>
                    <a:pt x="16660" y="4"/>
                  </a:cubicBezTo>
                  <a:cubicBezTo>
                    <a:pt x="16628" y="2"/>
                    <a:pt x="16585" y="1"/>
                    <a:pt x="16534" y="1"/>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6"/>
            <p:cNvSpPr/>
            <p:nvPr/>
          </p:nvSpPr>
          <p:spPr>
            <a:xfrm>
              <a:off x="1393275" y="3382825"/>
              <a:ext cx="502200" cy="680800"/>
            </a:xfrm>
            <a:custGeom>
              <a:rect b="b" l="l" r="r" t="t"/>
              <a:pathLst>
                <a:path extrusionOk="0" h="27232" w="20088">
                  <a:moveTo>
                    <a:pt x="10055" y="642"/>
                  </a:moveTo>
                  <a:cubicBezTo>
                    <a:pt x="10428" y="642"/>
                    <a:pt x="10700" y="1370"/>
                    <a:pt x="11031" y="3239"/>
                  </a:cubicBezTo>
                  <a:cubicBezTo>
                    <a:pt x="11437" y="5539"/>
                    <a:pt x="13529" y="10226"/>
                    <a:pt x="16015" y="12635"/>
                  </a:cubicBezTo>
                  <a:cubicBezTo>
                    <a:pt x="18002" y="14559"/>
                    <a:pt x="19077" y="15382"/>
                    <a:pt x="19447" y="15647"/>
                  </a:cubicBezTo>
                  <a:lnTo>
                    <a:pt x="19447" y="26589"/>
                  </a:lnTo>
                  <a:lnTo>
                    <a:pt x="642" y="26589"/>
                  </a:lnTo>
                  <a:lnTo>
                    <a:pt x="642" y="15790"/>
                  </a:lnTo>
                  <a:cubicBezTo>
                    <a:pt x="1255" y="15406"/>
                    <a:pt x="3459" y="13902"/>
                    <a:pt x="5162" y="11197"/>
                  </a:cubicBezTo>
                  <a:cubicBezTo>
                    <a:pt x="7180" y="7996"/>
                    <a:pt x="8369" y="5531"/>
                    <a:pt x="8906" y="3440"/>
                  </a:cubicBezTo>
                  <a:cubicBezTo>
                    <a:pt x="9312" y="1855"/>
                    <a:pt x="9654" y="642"/>
                    <a:pt x="10055" y="642"/>
                  </a:cubicBezTo>
                  <a:close/>
                  <a:moveTo>
                    <a:pt x="10054" y="1"/>
                  </a:moveTo>
                  <a:cubicBezTo>
                    <a:pt x="9165" y="1"/>
                    <a:pt x="8836" y="1125"/>
                    <a:pt x="8283" y="3280"/>
                  </a:cubicBezTo>
                  <a:cubicBezTo>
                    <a:pt x="7765" y="5305"/>
                    <a:pt x="6601" y="7712"/>
                    <a:pt x="4619" y="10855"/>
                  </a:cubicBezTo>
                  <a:cubicBezTo>
                    <a:pt x="2752" y="13819"/>
                    <a:pt x="186" y="15317"/>
                    <a:pt x="161" y="15331"/>
                  </a:cubicBezTo>
                  <a:cubicBezTo>
                    <a:pt x="61" y="15389"/>
                    <a:pt x="0" y="15495"/>
                    <a:pt x="0" y="15610"/>
                  </a:cubicBezTo>
                  <a:lnTo>
                    <a:pt x="0" y="26910"/>
                  </a:lnTo>
                  <a:cubicBezTo>
                    <a:pt x="0" y="27087"/>
                    <a:pt x="143" y="27231"/>
                    <a:pt x="321" y="27231"/>
                  </a:cubicBezTo>
                  <a:lnTo>
                    <a:pt x="19767" y="27231"/>
                  </a:lnTo>
                  <a:cubicBezTo>
                    <a:pt x="19944" y="27230"/>
                    <a:pt x="20088" y="27087"/>
                    <a:pt x="20088" y="26911"/>
                  </a:cubicBezTo>
                  <a:lnTo>
                    <a:pt x="20088" y="15478"/>
                  </a:lnTo>
                  <a:cubicBezTo>
                    <a:pt x="20088" y="15369"/>
                    <a:pt x="20031" y="15268"/>
                    <a:pt x="19940" y="15208"/>
                  </a:cubicBezTo>
                  <a:cubicBezTo>
                    <a:pt x="19929" y="15202"/>
                    <a:pt x="18877" y="14513"/>
                    <a:pt x="16462" y="12174"/>
                  </a:cubicBezTo>
                  <a:cubicBezTo>
                    <a:pt x="14103" y="9888"/>
                    <a:pt x="12043" y="5289"/>
                    <a:pt x="11662" y="3127"/>
                  </a:cubicBezTo>
                  <a:cubicBezTo>
                    <a:pt x="11289" y="1009"/>
                    <a:pt x="10953" y="1"/>
                    <a:pt x="100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6"/>
            <p:cNvSpPr/>
            <p:nvPr/>
          </p:nvSpPr>
          <p:spPr>
            <a:xfrm>
              <a:off x="1609400" y="3509625"/>
              <a:ext cx="22975" cy="23900"/>
            </a:xfrm>
            <a:custGeom>
              <a:rect b="b" l="l" r="r" t="t"/>
              <a:pathLst>
                <a:path extrusionOk="0" h="956" w="919">
                  <a:moveTo>
                    <a:pt x="459" y="1"/>
                  </a:moveTo>
                  <a:cubicBezTo>
                    <a:pt x="206" y="1"/>
                    <a:pt x="0" y="215"/>
                    <a:pt x="0" y="478"/>
                  </a:cubicBezTo>
                  <a:cubicBezTo>
                    <a:pt x="0" y="742"/>
                    <a:pt x="206" y="956"/>
                    <a:pt x="459" y="956"/>
                  </a:cubicBezTo>
                  <a:cubicBezTo>
                    <a:pt x="713" y="956"/>
                    <a:pt x="918" y="742"/>
                    <a:pt x="918" y="478"/>
                  </a:cubicBezTo>
                  <a:cubicBezTo>
                    <a:pt x="918" y="215"/>
                    <a:pt x="713"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6"/>
            <p:cNvSpPr/>
            <p:nvPr/>
          </p:nvSpPr>
          <p:spPr>
            <a:xfrm>
              <a:off x="1652725" y="3509625"/>
              <a:ext cx="22925" cy="23900"/>
            </a:xfrm>
            <a:custGeom>
              <a:rect b="b" l="l" r="r" t="t"/>
              <a:pathLst>
                <a:path extrusionOk="0" h="956" w="917">
                  <a:moveTo>
                    <a:pt x="458" y="1"/>
                  </a:moveTo>
                  <a:cubicBezTo>
                    <a:pt x="206" y="1"/>
                    <a:pt x="1" y="215"/>
                    <a:pt x="1" y="478"/>
                  </a:cubicBezTo>
                  <a:cubicBezTo>
                    <a:pt x="1" y="742"/>
                    <a:pt x="205" y="956"/>
                    <a:pt x="458" y="956"/>
                  </a:cubicBezTo>
                  <a:cubicBezTo>
                    <a:pt x="713" y="956"/>
                    <a:pt x="917" y="742"/>
                    <a:pt x="917" y="478"/>
                  </a:cubicBezTo>
                  <a:cubicBezTo>
                    <a:pt x="917" y="215"/>
                    <a:pt x="712" y="1"/>
                    <a:pt x="4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6"/>
            <p:cNvSpPr/>
            <p:nvPr/>
          </p:nvSpPr>
          <p:spPr>
            <a:xfrm>
              <a:off x="1540600" y="3639475"/>
              <a:ext cx="22950" cy="23875"/>
            </a:xfrm>
            <a:custGeom>
              <a:rect b="b" l="l" r="r" t="t"/>
              <a:pathLst>
                <a:path extrusionOk="0" h="955" w="918">
                  <a:moveTo>
                    <a:pt x="460" y="0"/>
                  </a:moveTo>
                  <a:cubicBezTo>
                    <a:pt x="206" y="0"/>
                    <a:pt x="1" y="214"/>
                    <a:pt x="1" y="477"/>
                  </a:cubicBezTo>
                  <a:cubicBezTo>
                    <a:pt x="1" y="740"/>
                    <a:pt x="206" y="954"/>
                    <a:pt x="460" y="954"/>
                  </a:cubicBezTo>
                  <a:cubicBezTo>
                    <a:pt x="712" y="954"/>
                    <a:pt x="917" y="740"/>
                    <a:pt x="917" y="477"/>
                  </a:cubicBezTo>
                  <a:cubicBezTo>
                    <a:pt x="917" y="214"/>
                    <a:pt x="712"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6"/>
            <p:cNvSpPr/>
            <p:nvPr/>
          </p:nvSpPr>
          <p:spPr>
            <a:xfrm>
              <a:off x="1721525" y="3639475"/>
              <a:ext cx="22950" cy="23900"/>
            </a:xfrm>
            <a:custGeom>
              <a:rect b="b" l="l" r="r" t="t"/>
              <a:pathLst>
                <a:path extrusionOk="0" h="956" w="918">
                  <a:moveTo>
                    <a:pt x="459" y="0"/>
                  </a:moveTo>
                  <a:cubicBezTo>
                    <a:pt x="206" y="0"/>
                    <a:pt x="0" y="214"/>
                    <a:pt x="0" y="478"/>
                  </a:cubicBezTo>
                  <a:cubicBezTo>
                    <a:pt x="0" y="741"/>
                    <a:pt x="206" y="955"/>
                    <a:pt x="459" y="955"/>
                  </a:cubicBezTo>
                  <a:cubicBezTo>
                    <a:pt x="712" y="955"/>
                    <a:pt x="918" y="741"/>
                    <a:pt x="918" y="478"/>
                  </a:cubicBezTo>
                  <a:cubicBezTo>
                    <a:pt x="918" y="214"/>
                    <a:pt x="712"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6"/>
            <p:cNvSpPr/>
            <p:nvPr/>
          </p:nvSpPr>
          <p:spPr>
            <a:xfrm>
              <a:off x="1631475" y="3469450"/>
              <a:ext cx="22950" cy="23875"/>
            </a:xfrm>
            <a:custGeom>
              <a:rect b="b" l="l" r="r" t="t"/>
              <a:pathLst>
                <a:path extrusionOk="0" h="955" w="918">
                  <a:moveTo>
                    <a:pt x="459" y="1"/>
                  </a:moveTo>
                  <a:cubicBezTo>
                    <a:pt x="206" y="1"/>
                    <a:pt x="0" y="215"/>
                    <a:pt x="0" y="478"/>
                  </a:cubicBezTo>
                  <a:cubicBezTo>
                    <a:pt x="0" y="741"/>
                    <a:pt x="206" y="955"/>
                    <a:pt x="459" y="955"/>
                  </a:cubicBezTo>
                  <a:cubicBezTo>
                    <a:pt x="712" y="955"/>
                    <a:pt x="918" y="741"/>
                    <a:pt x="918" y="478"/>
                  </a:cubicBezTo>
                  <a:cubicBezTo>
                    <a:pt x="918" y="215"/>
                    <a:pt x="712"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6"/>
            <p:cNvSpPr/>
            <p:nvPr/>
          </p:nvSpPr>
          <p:spPr>
            <a:xfrm>
              <a:off x="1564400" y="3598850"/>
              <a:ext cx="22925" cy="23900"/>
            </a:xfrm>
            <a:custGeom>
              <a:rect b="b" l="l" r="r" t="t"/>
              <a:pathLst>
                <a:path extrusionOk="0" h="956" w="917">
                  <a:moveTo>
                    <a:pt x="459" y="0"/>
                  </a:moveTo>
                  <a:cubicBezTo>
                    <a:pt x="205" y="0"/>
                    <a:pt x="0" y="214"/>
                    <a:pt x="0" y="477"/>
                  </a:cubicBezTo>
                  <a:cubicBezTo>
                    <a:pt x="0" y="741"/>
                    <a:pt x="205" y="955"/>
                    <a:pt x="459" y="955"/>
                  </a:cubicBezTo>
                  <a:cubicBezTo>
                    <a:pt x="712" y="955"/>
                    <a:pt x="916" y="741"/>
                    <a:pt x="916" y="477"/>
                  </a:cubicBezTo>
                  <a:cubicBezTo>
                    <a:pt x="916" y="214"/>
                    <a:pt x="712"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6"/>
            <p:cNvSpPr/>
            <p:nvPr/>
          </p:nvSpPr>
          <p:spPr>
            <a:xfrm>
              <a:off x="1698575" y="3598850"/>
              <a:ext cx="22975" cy="23900"/>
            </a:xfrm>
            <a:custGeom>
              <a:rect b="b" l="l" r="r" t="t"/>
              <a:pathLst>
                <a:path extrusionOk="0" h="956" w="919">
                  <a:moveTo>
                    <a:pt x="459" y="0"/>
                  </a:moveTo>
                  <a:cubicBezTo>
                    <a:pt x="206" y="0"/>
                    <a:pt x="1" y="214"/>
                    <a:pt x="1" y="477"/>
                  </a:cubicBezTo>
                  <a:cubicBezTo>
                    <a:pt x="1" y="741"/>
                    <a:pt x="206" y="955"/>
                    <a:pt x="459" y="955"/>
                  </a:cubicBezTo>
                  <a:cubicBezTo>
                    <a:pt x="713" y="955"/>
                    <a:pt x="918" y="741"/>
                    <a:pt x="918" y="477"/>
                  </a:cubicBezTo>
                  <a:cubicBezTo>
                    <a:pt x="918" y="214"/>
                    <a:pt x="713"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6"/>
            <p:cNvSpPr/>
            <p:nvPr/>
          </p:nvSpPr>
          <p:spPr>
            <a:xfrm>
              <a:off x="1587325" y="3557350"/>
              <a:ext cx="22975" cy="23875"/>
            </a:xfrm>
            <a:custGeom>
              <a:rect b="b" l="l" r="r" t="t"/>
              <a:pathLst>
                <a:path extrusionOk="0" h="955" w="919">
                  <a:moveTo>
                    <a:pt x="459" y="0"/>
                  </a:moveTo>
                  <a:cubicBezTo>
                    <a:pt x="206" y="0"/>
                    <a:pt x="1" y="213"/>
                    <a:pt x="1" y="477"/>
                  </a:cubicBezTo>
                  <a:cubicBezTo>
                    <a:pt x="1" y="740"/>
                    <a:pt x="206" y="954"/>
                    <a:pt x="459" y="954"/>
                  </a:cubicBezTo>
                  <a:cubicBezTo>
                    <a:pt x="713" y="954"/>
                    <a:pt x="918" y="740"/>
                    <a:pt x="918" y="477"/>
                  </a:cubicBezTo>
                  <a:cubicBezTo>
                    <a:pt x="918" y="214"/>
                    <a:pt x="713"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6"/>
            <p:cNvSpPr/>
            <p:nvPr/>
          </p:nvSpPr>
          <p:spPr>
            <a:xfrm>
              <a:off x="1673125" y="3557350"/>
              <a:ext cx="22925" cy="23875"/>
            </a:xfrm>
            <a:custGeom>
              <a:rect b="b" l="l" r="r" t="t"/>
              <a:pathLst>
                <a:path extrusionOk="0" h="955" w="917">
                  <a:moveTo>
                    <a:pt x="459" y="0"/>
                  </a:moveTo>
                  <a:cubicBezTo>
                    <a:pt x="205" y="0"/>
                    <a:pt x="0" y="213"/>
                    <a:pt x="0" y="477"/>
                  </a:cubicBezTo>
                  <a:cubicBezTo>
                    <a:pt x="0" y="740"/>
                    <a:pt x="205" y="954"/>
                    <a:pt x="459" y="954"/>
                  </a:cubicBezTo>
                  <a:cubicBezTo>
                    <a:pt x="711" y="954"/>
                    <a:pt x="916" y="740"/>
                    <a:pt x="916" y="477"/>
                  </a:cubicBezTo>
                  <a:cubicBezTo>
                    <a:pt x="916" y="214"/>
                    <a:pt x="712"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6"/>
            <p:cNvSpPr/>
            <p:nvPr/>
          </p:nvSpPr>
          <p:spPr>
            <a:xfrm>
              <a:off x="1484550" y="3719850"/>
              <a:ext cx="22925" cy="23875"/>
            </a:xfrm>
            <a:custGeom>
              <a:rect b="b" l="l" r="r" t="t"/>
              <a:pathLst>
                <a:path extrusionOk="0" h="955" w="917">
                  <a:moveTo>
                    <a:pt x="458" y="1"/>
                  </a:moveTo>
                  <a:cubicBezTo>
                    <a:pt x="206" y="1"/>
                    <a:pt x="0" y="214"/>
                    <a:pt x="0" y="477"/>
                  </a:cubicBezTo>
                  <a:cubicBezTo>
                    <a:pt x="0" y="742"/>
                    <a:pt x="206" y="954"/>
                    <a:pt x="458" y="954"/>
                  </a:cubicBezTo>
                  <a:cubicBezTo>
                    <a:pt x="711" y="954"/>
                    <a:pt x="917" y="742"/>
                    <a:pt x="917" y="477"/>
                  </a:cubicBezTo>
                  <a:cubicBezTo>
                    <a:pt x="917" y="214"/>
                    <a:pt x="711" y="1"/>
                    <a:pt x="4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6"/>
            <p:cNvSpPr/>
            <p:nvPr/>
          </p:nvSpPr>
          <p:spPr>
            <a:xfrm>
              <a:off x="1789475" y="3719850"/>
              <a:ext cx="22950" cy="23875"/>
            </a:xfrm>
            <a:custGeom>
              <a:rect b="b" l="l" r="r" t="t"/>
              <a:pathLst>
                <a:path extrusionOk="0" h="955" w="918">
                  <a:moveTo>
                    <a:pt x="459" y="1"/>
                  </a:moveTo>
                  <a:cubicBezTo>
                    <a:pt x="206" y="1"/>
                    <a:pt x="0" y="214"/>
                    <a:pt x="0" y="477"/>
                  </a:cubicBezTo>
                  <a:cubicBezTo>
                    <a:pt x="0" y="742"/>
                    <a:pt x="206" y="954"/>
                    <a:pt x="459" y="954"/>
                  </a:cubicBezTo>
                  <a:cubicBezTo>
                    <a:pt x="712" y="954"/>
                    <a:pt x="918" y="742"/>
                    <a:pt x="918" y="477"/>
                  </a:cubicBezTo>
                  <a:cubicBezTo>
                    <a:pt x="918" y="214"/>
                    <a:pt x="712"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6"/>
            <p:cNvSpPr/>
            <p:nvPr/>
          </p:nvSpPr>
          <p:spPr>
            <a:xfrm>
              <a:off x="1419125" y="3817900"/>
              <a:ext cx="22950" cy="23875"/>
            </a:xfrm>
            <a:custGeom>
              <a:rect b="b" l="l" r="r" t="t"/>
              <a:pathLst>
                <a:path extrusionOk="0" h="955" w="918">
                  <a:moveTo>
                    <a:pt x="459" y="0"/>
                  </a:moveTo>
                  <a:cubicBezTo>
                    <a:pt x="206" y="0"/>
                    <a:pt x="0" y="214"/>
                    <a:pt x="0" y="477"/>
                  </a:cubicBezTo>
                  <a:cubicBezTo>
                    <a:pt x="0" y="741"/>
                    <a:pt x="206" y="955"/>
                    <a:pt x="459" y="955"/>
                  </a:cubicBezTo>
                  <a:cubicBezTo>
                    <a:pt x="712" y="955"/>
                    <a:pt x="918" y="741"/>
                    <a:pt x="918" y="477"/>
                  </a:cubicBezTo>
                  <a:cubicBezTo>
                    <a:pt x="918" y="214"/>
                    <a:pt x="712"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6"/>
            <p:cNvSpPr/>
            <p:nvPr/>
          </p:nvSpPr>
          <p:spPr>
            <a:xfrm>
              <a:off x="1419125" y="3867375"/>
              <a:ext cx="22950" cy="23875"/>
            </a:xfrm>
            <a:custGeom>
              <a:rect b="b" l="l" r="r" t="t"/>
              <a:pathLst>
                <a:path extrusionOk="0" h="955" w="918">
                  <a:moveTo>
                    <a:pt x="459" y="0"/>
                  </a:moveTo>
                  <a:cubicBezTo>
                    <a:pt x="206" y="0"/>
                    <a:pt x="0" y="213"/>
                    <a:pt x="0" y="477"/>
                  </a:cubicBezTo>
                  <a:cubicBezTo>
                    <a:pt x="0" y="740"/>
                    <a:pt x="206" y="954"/>
                    <a:pt x="459" y="954"/>
                  </a:cubicBezTo>
                  <a:cubicBezTo>
                    <a:pt x="712" y="954"/>
                    <a:pt x="918" y="740"/>
                    <a:pt x="918" y="477"/>
                  </a:cubicBezTo>
                  <a:cubicBezTo>
                    <a:pt x="918" y="213"/>
                    <a:pt x="712"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6"/>
            <p:cNvSpPr/>
            <p:nvPr/>
          </p:nvSpPr>
          <p:spPr>
            <a:xfrm>
              <a:off x="1419125" y="3916825"/>
              <a:ext cx="22950" cy="23900"/>
            </a:xfrm>
            <a:custGeom>
              <a:rect b="b" l="l" r="r" t="t"/>
              <a:pathLst>
                <a:path extrusionOk="0" h="956" w="918">
                  <a:moveTo>
                    <a:pt x="459" y="1"/>
                  </a:moveTo>
                  <a:cubicBezTo>
                    <a:pt x="206" y="1"/>
                    <a:pt x="0" y="214"/>
                    <a:pt x="0" y="479"/>
                  </a:cubicBezTo>
                  <a:cubicBezTo>
                    <a:pt x="0" y="742"/>
                    <a:pt x="206" y="955"/>
                    <a:pt x="459" y="955"/>
                  </a:cubicBezTo>
                  <a:cubicBezTo>
                    <a:pt x="712" y="955"/>
                    <a:pt x="918" y="742"/>
                    <a:pt x="918" y="479"/>
                  </a:cubicBezTo>
                  <a:cubicBezTo>
                    <a:pt x="918" y="214"/>
                    <a:pt x="712"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6"/>
            <p:cNvSpPr/>
            <p:nvPr/>
          </p:nvSpPr>
          <p:spPr>
            <a:xfrm>
              <a:off x="1419125" y="3966275"/>
              <a:ext cx="22950" cy="23875"/>
            </a:xfrm>
            <a:custGeom>
              <a:rect b="b" l="l" r="r" t="t"/>
              <a:pathLst>
                <a:path extrusionOk="0" h="955" w="918">
                  <a:moveTo>
                    <a:pt x="459" y="1"/>
                  </a:moveTo>
                  <a:cubicBezTo>
                    <a:pt x="206" y="1"/>
                    <a:pt x="0" y="215"/>
                    <a:pt x="0" y="478"/>
                  </a:cubicBezTo>
                  <a:cubicBezTo>
                    <a:pt x="0" y="742"/>
                    <a:pt x="206" y="954"/>
                    <a:pt x="459" y="954"/>
                  </a:cubicBezTo>
                  <a:cubicBezTo>
                    <a:pt x="712" y="954"/>
                    <a:pt x="918" y="741"/>
                    <a:pt x="918" y="478"/>
                  </a:cubicBezTo>
                  <a:cubicBezTo>
                    <a:pt x="918" y="215"/>
                    <a:pt x="712"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6"/>
            <p:cNvSpPr/>
            <p:nvPr/>
          </p:nvSpPr>
          <p:spPr>
            <a:xfrm>
              <a:off x="1419125" y="4015725"/>
              <a:ext cx="22950" cy="23900"/>
            </a:xfrm>
            <a:custGeom>
              <a:rect b="b" l="l" r="r" t="t"/>
              <a:pathLst>
                <a:path extrusionOk="0" h="956" w="918">
                  <a:moveTo>
                    <a:pt x="459" y="1"/>
                  </a:moveTo>
                  <a:cubicBezTo>
                    <a:pt x="206" y="1"/>
                    <a:pt x="0" y="215"/>
                    <a:pt x="0" y="478"/>
                  </a:cubicBezTo>
                  <a:cubicBezTo>
                    <a:pt x="0" y="742"/>
                    <a:pt x="206" y="956"/>
                    <a:pt x="459" y="956"/>
                  </a:cubicBezTo>
                  <a:cubicBezTo>
                    <a:pt x="712" y="956"/>
                    <a:pt x="918" y="742"/>
                    <a:pt x="918" y="478"/>
                  </a:cubicBezTo>
                  <a:cubicBezTo>
                    <a:pt x="918" y="216"/>
                    <a:pt x="712"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6"/>
            <p:cNvSpPr/>
            <p:nvPr/>
          </p:nvSpPr>
          <p:spPr>
            <a:xfrm>
              <a:off x="1422550" y="3772850"/>
              <a:ext cx="22925" cy="23875"/>
            </a:xfrm>
            <a:custGeom>
              <a:rect b="b" l="l" r="r" t="t"/>
              <a:pathLst>
                <a:path extrusionOk="0" h="955" w="917">
                  <a:moveTo>
                    <a:pt x="459" y="1"/>
                  </a:moveTo>
                  <a:cubicBezTo>
                    <a:pt x="206" y="1"/>
                    <a:pt x="0" y="214"/>
                    <a:pt x="0" y="477"/>
                  </a:cubicBezTo>
                  <a:cubicBezTo>
                    <a:pt x="0" y="740"/>
                    <a:pt x="206" y="954"/>
                    <a:pt x="459" y="954"/>
                  </a:cubicBezTo>
                  <a:cubicBezTo>
                    <a:pt x="711" y="954"/>
                    <a:pt x="917" y="740"/>
                    <a:pt x="917" y="477"/>
                  </a:cubicBezTo>
                  <a:cubicBezTo>
                    <a:pt x="917" y="214"/>
                    <a:pt x="711"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6"/>
            <p:cNvSpPr/>
            <p:nvPr/>
          </p:nvSpPr>
          <p:spPr>
            <a:xfrm>
              <a:off x="1845550" y="3817900"/>
              <a:ext cx="22975" cy="23875"/>
            </a:xfrm>
            <a:custGeom>
              <a:rect b="b" l="l" r="r" t="t"/>
              <a:pathLst>
                <a:path extrusionOk="0" h="955" w="919">
                  <a:moveTo>
                    <a:pt x="460" y="0"/>
                  </a:moveTo>
                  <a:cubicBezTo>
                    <a:pt x="206" y="0"/>
                    <a:pt x="1" y="214"/>
                    <a:pt x="1" y="477"/>
                  </a:cubicBezTo>
                  <a:cubicBezTo>
                    <a:pt x="1" y="741"/>
                    <a:pt x="206" y="955"/>
                    <a:pt x="460" y="955"/>
                  </a:cubicBezTo>
                  <a:cubicBezTo>
                    <a:pt x="713" y="955"/>
                    <a:pt x="918" y="741"/>
                    <a:pt x="918" y="477"/>
                  </a:cubicBezTo>
                  <a:cubicBezTo>
                    <a:pt x="918" y="214"/>
                    <a:pt x="713"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6"/>
            <p:cNvSpPr/>
            <p:nvPr/>
          </p:nvSpPr>
          <p:spPr>
            <a:xfrm>
              <a:off x="1845550" y="3867375"/>
              <a:ext cx="22975" cy="23875"/>
            </a:xfrm>
            <a:custGeom>
              <a:rect b="b" l="l" r="r" t="t"/>
              <a:pathLst>
                <a:path extrusionOk="0" h="955" w="919">
                  <a:moveTo>
                    <a:pt x="460" y="0"/>
                  </a:moveTo>
                  <a:cubicBezTo>
                    <a:pt x="206" y="0"/>
                    <a:pt x="1" y="213"/>
                    <a:pt x="1" y="477"/>
                  </a:cubicBezTo>
                  <a:cubicBezTo>
                    <a:pt x="1" y="740"/>
                    <a:pt x="206" y="954"/>
                    <a:pt x="460" y="954"/>
                  </a:cubicBezTo>
                  <a:cubicBezTo>
                    <a:pt x="713" y="954"/>
                    <a:pt x="918" y="740"/>
                    <a:pt x="918" y="477"/>
                  </a:cubicBezTo>
                  <a:cubicBezTo>
                    <a:pt x="918" y="213"/>
                    <a:pt x="713"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6"/>
            <p:cNvSpPr/>
            <p:nvPr/>
          </p:nvSpPr>
          <p:spPr>
            <a:xfrm>
              <a:off x="1845550" y="3916825"/>
              <a:ext cx="22975" cy="23900"/>
            </a:xfrm>
            <a:custGeom>
              <a:rect b="b" l="l" r="r" t="t"/>
              <a:pathLst>
                <a:path extrusionOk="0" h="956" w="919">
                  <a:moveTo>
                    <a:pt x="460" y="1"/>
                  </a:moveTo>
                  <a:cubicBezTo>
                    <a:pt x="206" y="1"/>
                    <a:pt x="1" y="214"/>
                    <a:pt x="1" y="479"/>
                  </a:cubicBezTo>
                  <a:cubicBezTo>
                    <a:pt x="1" y="742"/>
                    <a:pt x="206" y="955"/>
                    <a:pt x="460" y="955"/>
                  </a:cubicBezTo>
                  <a:cubicBezTo>
                    <a:pt x="713" y="955"/>
                    <a:pt x="918" y="742"/>
                    <a:pt x="918" y="479"/>
                  </a:cubicBezTo>
                  <a:cubicBezTo>
                    <a:pt x="918" y="214"/>
                    <a:pt x="713" y="1"/>
                    <a:pt x="4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6"/>
            <p:cNvSpPr/>
            <p:nvPr/>
          </p:nvSpPr>
          <p:spPr>
            <a:xfrm>
              <a:off x="1845550" y="3966275"/>
              <a:ext cx="22975" cy="23875"/>
            </a:xfrm>
            <a:custGeom>
              <a:rect b="b" l="l" r="r" t="t"/>
              <a:pathLst>
                <a:path extrusionOk="0" h="955" w="919">
                  <a:moveTo>
                    <a:pt x="460" y="1"/>
                  </a:moveTo>
                  <a:cubicBezTo>
                    <a:pt x="206" y="1"/>
                    <a:pt x="1" y="215"/>
                    <a:pt x="1" y="478"/>
                  </a:cubicBezTo>
                  <a:cubicBezTo>
                    <a:pt x="1" y="742"/>
                    <a:pt x="206" y="954"/>
                    <a:pt x="460" y="954"/>
                  </a:cubicBezTo>
                  <a:cubicBezTo>
                    <a:pt x="713" y="954"/>
                    <a:pt x="918" y="741"/>
                    <a:pt x="918" y="478"/>
                  </a:cubicBezTo>
                  <a:cubicBezTo>
                    <a:pt x="918" y="215"/>
                    <a:pt x="713" y="1"/>
                    <a:pt x="4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6"/>
            <p:cNvSpPr/>
            <p:nvPr/>
          </p:nvSpPr>
          <p:spPr>
            <a:xfrm>
              <a:off x="1845550" y="4015725"/>
              <a:ext cx="22975" cy="23900"/>
            </a:xfrm>
            <a:custGeom>
              <a:rect b="b" l="l" r="r" t="t"/>
              <a:pathLst>
                <a:path extrusionOk="0" h="956" w="919">
                  <a:moveTo>
                    <a:pt x="460" y="1"/>
                  </a:moveTo>
                  <a:cubicBezTo>
                    <a:pt x="206" y="1"/>
                    <a:pt x="1" y="215"/>
                    <a:pt x="1" y="478"/>
                  </a:cubicBezTo>
                  <a:cubicBezTo>
                    <a:pt x="1" y="742"/>
                    <a:pt x="206" y="956"/>
                    <a:pt x="460" y="956"/>
                  </a:cubicBezTo>
                  <a:cubicBezTo>
                    <a:pt x="713" y="956"/>
                    <a:pt x="918" y="742"/>
                    <a:pt x="918" y="478"/>
                  </a:cubicBezTo>
                  <a:cubicBezTo>
                    <a:pt x="918" y="216"/>
                    <a:pt x="713" y="1"/>
                    <a:pt x="4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6"/>
            <p:cNvSpPr/>
            <p:nvPr/>
          </p:nvSpPr>
          <p:spPr>
            <a:xfrm>
              <a:off x="1848925" y="3772850"/>
              <a:ext cx="22950" cy="23875"/>
            </a:xfrm>
            <a:custGeom>
              <a:rect b="b" l="l" r="r" t="t"/>
              <a:pathLst>
                <a:path extrusionOk="0" h="955" w="918">
                  <a:moveTo>
                    <a:pt x="459" y="1"/>
                  </a:moveTo>
                  <a:cubicBezTo>
                    <a:pt x="206" y="1"/>
                    <a:pt x="0" y="214"/>
                    <a:pt x="0" y="477"/>
                  </a:cubicBezTo>
                  <a:cubicBezTo>
                    <a:pt x="0" y="740"/>
                    <a:pt x="206" y="954"/>
                    <a:pt x="459" y="954"/>
                  </a:cubicBezTo>
                  <a:cubicBezTo>
                    <a:pt x="713" y="954"/>
                    <a:pt x="918" y="740"/>
                    <a:pt x="918" y="477"/>
                  </a:cubicBezTo>
                  <a:cubicBezTo>
                    <a:pt x="918" y="214"/>
                    <a:pt x="713" y="1"/>
                    <a:pt x="4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6"/>
            <p:cNvSpPr/>
            <p:nvPr/>
          </p:nvSpPr>
          <p:spPr>
            <a:xfrm>
              <a:off x="1515125" y="3681875"/>
              <a:ext cx="22950" cy="23900"/>
            </a:xfrm>
            <a:custGeom>
              <a:rect b="b" l="l" r="r" t="t"/>
              <a:pathLst>
                <a:path extrusionOk="0" h="956" w="918">
                  <a:moveTo>
                    <a:pt x="459" y="0"/>
                  </a:moveTo>
                  <a:cubicBezTo>
                    <a:pt x="205" y="0"/>
                    <a:pt x="0" y="214"/>
                    <a:pt x="0" y="478"/>
                  </a:cubicBezTo>
                  <a:cubicBezTo>
                    <a:pt x="0" y="741"/>
                    <a:pt x="205" y="955"/>
                    <a:pt x="459" y="955"/>
                  </a:cubicBezTo>
                  <a:cubicBezTo>
                    <a:pt x="712" y="955"/>
                    <a:pt x="918" y="741"/>
                    <a:pt x="918" y="478"/>
                  </a:cubicBezTo>
                  <a:cubicBezTo>
                    <a:pt x="918" y="214"/>
                    <a:pt x="712"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6"/>
            <p:cNvSpPr/>
            <p:nvPr/>
          </p:nvSpPr>
          <p:spPr>
            <a:xfrm>
              <a:off x="1752075" y="3681875"/>
              <a:ext cx="22975" cy="23900"/>
            </a:xfrm>
            <a:custGeom>
              <a:rect b="b" l="l" r="r" t="t"/>
              <a:pathLst>
                <a:path extrusionOk="0" h="956" w="919">
                  <a:moveTo>
                    <a:pt x="460" y="0"/>
                  </a:moveTo>
                  <a:cubicBezTo>
                    <a:pt x="206" y="0"/>
                    <a:pt x="1" y="214"/>
                    <a:pt x="1" y="477"/>
                  </a:cubicBezTo>
                  <a:cubicBezTo>
                    <a:pt x="1" y="741"/>
                    <a:pt x="206" y="955"/>
                    <a:pt x="460" y="955"/>
                  </a:cubicBezTo>
                  <a:cubicBezTo>
                    <a:pt x="713" y="955"/>
                    <a:pt x="918" y="741"/>
                    <a:pt x="918" y="477"/>
                  </a:cubicBezTo>
                  <a:cubicBezTo>
                    <a:pt x="918" y="214"/>
                    <a:pt x="713" y="0"/>
                    <a:pt x="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6"/>
            <p:cNvSpPr/>
            <p:nvPr/>
          </p:nvSpPr>
          <p:spPr>
            <a:xfrm>
              <a:off x="1633175" y="3426625"/>
              <a:ext cx="22975" cy="23875"/>
            </a:xfrm>
            <a:custGeom>
              <a:rect b="b" l="l" r="r" t="t"/>
              <a:pathLst>
                <a:path extrusionOk="0" h="955" w="919">
                  <a:moveTo>
                    <a:pt x="459" y="0"/>
                  </a:moveTo>
                  <a:cubicBezTo>
                    <a:pt x="206" y="0"/>
                    <a:pt x="1" y="214"/>
                    <a:pt x="1" y="477"/>
                  </a:cubicBezTo>
                  <a:cubicBezTo>
                    <a:pt x="1" y="741"/>
                    <a:pt x="206" y="955"/>
                    <a:pt x="459" y="955"/>
                  </a:cubicBezTo>
                  <a:cubicBezTo>
                    <a:pt x="713" y="955"/>
                    <a:pt x="918" y="741"/>
                    <a:pt x="918" y="477"/>
                  </a:cubicBezTo>
                  <a:cubicBezTo>
                    <a:pt x="918" y="214"/>
                    <a:pt x="713" y="0"/>
                    <a:pt x="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6"/>
            <p:cNvSpPr/>
            <p:nvPr/>
          </p:nvSpPr>
          <p:spPr>
            <a:xfrm>
              <a:off x="1559850" y="3556150"/>
              <a:ext cx="163950" cy="189650"/>
            </a:xfrm>
            <a:custGeom>
              <a:rect b="b" l="l" r="r" t="t"/>
              <a:pathLst>
                <a:path extrusionOk="0" h="7586" w="6558">
                  <a:moveTo>
                    <a:pt x="2989" y="1097"/>
                  </a:moveTo>
                  <a:lnTo>
                    <a:pt x="2989" y="4150"/>
                  </a:lnTo>
                  <a:lnTo>
                    <a:pt x="1282" y="4150"/>
                  </a:lnTo>
                  <a:cubicBezTo>
                    <a:pt x="1634" y="3175"/>
                    <a:pt x="2171" y="2094"/>
                    <a:pt x="2989" y="1097"/>
                  </a:cubicBezTo>
                  <a:close/>
                  <a:moveTo>
                    <a:pt x="3605" y="1105"/>
                  </a:moveTo>
                  <a:cubicBezTo>
                    <a:pt x="4407" y="2099"/>
                    <a:pt x="4936" y="3177"/>
                    <a:pt x="5283" y="4150"/>
                  </a:cubicBezTo>
                  <a:lnTo>
                    <a:pt x="3605" y="4150"/>
                  </a:lnTo>
                  <a:lnTo>
                    <a:pt x="3605" y="1105"/>
                  </a:lnTo>
                  <a:close/>
                  <a:moveTo>
                    <a:pt x="2989" y="4758"/>
                  </a:moveTo>
                  <a:lnTo>
                    <a:pt x="2989" y="6979"/>
                  </a:lnTo>
                  <a:lnTo>
                    <a:pt x="635" y="6979"/>
                  </a:lnTo>
                  <a:cubicBezTo>
                    <a:pt x="674" y="6556"/>
                    <a:pt x="787" y="5738"/>
                    <a:pt x="1083" y="4758"/>
                  </a:cubicBezTo>
                  <a:close/>
                  <a:moveTo>
                    <a:pt x="5480" y="4758"/>
                  </a:moveTo>
                  <a:cubicBezTo>
                    <a:pt x="5772" y="5738"/>
                    <a:pt x="5883" y="6555"/>
                    <a:pt x="5923" y="6977"/>
                  </a:cubicBezTo>
                  <a:lnTo>
                    <a:pt x="3605" y="6979"/>
                  </a:lnTo>
                  <a:lnTo>
                    <a:pt x="3605" y="4758"/>
                  </a:lnTo>
                  <a:close/>
                  <a:moveTo>
                    <a:pt x="3299" y="0"/>
                  </a:moveTo>
                  <a:cubicBezTo>
                    <a:pt x="3286" y="0"/>
                    <a:pt x="3272" y="2"/>
                    <a:pt x="3259" y="3"/>
                  </a:cubicBezTo>
                  <a:cubicBezTo>
                    <a:pt x="3236" y="6"/>
                    <a:pt x="3213" y="11"/>
                    <a:pt x="3192" y="20"/>
                  </a:cubicBezTo>
                  <a:cubicBezTo>
                    <a:pt x="3191" y="20"/>
                    <a:pt x="3188" y="20"/>
                    <a:pt x="3187" y="21"/>
                  </a:cubicBezTo>
                  <a:lnTo>
                    <a:pt x="3183" y="22"/>
                  </a:lnTo>
                  <a:cubicBezTo>
                    <a:pt x="3144" y="36"/>
                    <a:pt x="3107" y="60"/>
                    <a:pt x="3075" y="90"/>
                  </a:cubicBezTo>
                  <a:cubicBezTo>
                    <a:pt x="145" y="3093"/>
                    <a:pt x="9" y="7105"/>
                    <a:pt x="5" y="7274"/>
                  </a:cubicBezTo>
                  <a:cubicBezTo>
                    <a:pt x="1" y="7445"/>
                    <a:pt x="138" y="7585"/>
                    <a:pt x="308" y="7585"/>
                  </a:cubicBezTo>
                  <a:lnTo>
                    <a:pt x="6250" y="7585"/>
                  </a:lnTo>
                  <a:cubicBezTo>
                    <a:pt x="6420" y="7585"/>
                    <a:pt x="6557" y="7445"/>
                    <a:pt x="6554" y="7274"/>
                  </a:cubicBezTo>
                  <a:cubicBezTo>
                    <a:pt x="6549" y="7105"/>
                    <a:pt x="6416" y="3094"/>
                    <a:pt x="3520" y="92"/>
                  </a:cubicBezTo>
                  <a:cubicBezTo>
                    <a:pt x="3489" y="60"/>
                    <a:pt x="3451" y="38"/>
                    <a:pt x="3410" y="22"/>
                  </a:cubicBezTo>
                  <a:lnTo>
                    <a:pt x="3408" y="21"/>
                  </a:lnTo>
                  <a:cubicBezTo>
                    <a:pt x="3406" y="21"/>
                    <a:pt x="3404" y="20"/>
                    <a:pt x="3403" y="20"/>
                  </a:cubicBezTo>
                  <a:cubicBezTo>
                    <a:pt x="3370" y="8"/>
                    <a:pt x="3334" y="2"/>
                    <a:pt x="32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6"/>
            <p:cNvSpPr/>
            <p:nvPr/>
          </p:nvSpPr>
          <p:spPr>
            <a:xfrm>
              <a:off x="1448450" y="3755825"/>
              <a:ext cx="389525" cy="268225"/>
            </a:xfrm>
            <a:custGeom>
              <a:rect b="b" l="l" r="r" t="t"/>
              <a:pathLst>
                <a:path extrusionOk="0" h="10729" w="15581">
                  <a:moveTo>
                    <a:pt x="2516" y="480"/>
                  </a:moveTo>
                  <a:lnTo>
                    <a:pt x="2516" y="2307"/>
                  </a:lnTo>
                  <a:cubicBezTo>
                    <a:pt x="2516" y="2313"/>
                    <a:pt x="2551" y="2835"/>
                    <a:pt x="2283" y="3112"/>
                  </a:cubicBezTo>
                  <a:cubicBezTo>
                    <a:pt x="2170" y="3228"/>
                    <a:pt x="2017" y="3286"/>
                    <a:pt x="1798" y="3286"/>
                  </a:cubicBezTo>
                  <a:cubicBezTo>
                    <a:pt x="1784" y="3286"/>
                    <a:pt x="1768" y="3286"/>
                    <a:pt x="1753" y="3285"/>
                  </a:cubicBezTo>
                  <a:cubicBezTo>
                    <a:pt x="1521" y="3275"/>
                    <a:pt x="1347" y="3200"/>
                    <a:pt x="1220" y="3060"/>
                  </a:cubicBezTo>
                  <a:cubicBezTo>
                    <a:pt x="965" y="2774"/>
                    <a:pt x="988" y="2309"/>
                    <a:pt x="989" y="2290"/>
                  </a:cubicBezTo>
                  <a:lnTo>
                    <a:pt x="989" y="480"/>
                  </a:lnTo>
                  <a:close/>
                  <a:moveTo>
                    <a:pt x="4604" y="480"/>
                  </a:moveTo>
                  <a:lnTo>
                    <a:pt x="4604" y="2307"/>
                  </a:lnTo>
                  <a:cubicBezTo>
                    <a:pt x="4604" y="2313"/>
                    <a:pt x="4639" y="2835"/>
                    <a:pt x="4371" y="3112"/>
                  </a:cubicBezTo>
                  <a:cubicBezTo>
                    <a:pt x="4259" y="3228"/>
                    <a:pt x="4104" y="3286"/>
                    <a:pt x="3887" y="3286"/>
                  </a:cubicBezTo>
                  <a:cubicBezTo>
                    <a:pt x="3872" y="3286"/>
                    <a:pt x="3857" y="3286"/>
                    <a:pt x="3842" y="3285"/>
                  </a:cubicBezTo>
                  <a:cubicBezTo>
                    <a:pt x="3610" y="3275"/>
                    <a:pt x="3435" y="3200"/>
                    <a:pt x="3308" y="3060"/>
                  </a:cubicBezTo>
                  <a:cubicBezTo>
                    <a:pt x="3054" y="2775"/>
                    <a:pt x="3078" y="2309"/>
                    <a:pt x="3079" y="2290"/>
                  </a:cubicBezTo>
                  <a:lnTo>
                    <a:pt x="3078" y="2290"/>
                  </a:lnTo>
                  <a:lnTo>
                    <a:pt x="3078" y="480"/>
                  </a:lnTo>
                  <a:close/>
                  <a:moveTo>
                    <a:pt x="6693" y="480"/>
                  </a:moveTo>
                  <a:lnTo>
                    <a:pt x="6694" y="2307"/>
                  </a:lnTo>
                  <a:cubicBezTo>
                    <a:pt x="6694" y="2313"/>
                    <a:pt x="6729" y="2835"/>
                    <a:pt x="6461" y="3112"/>
                  </a:cubicBezTo>
                  <a:cubicBezTo>
                    <a:pt x="6349" y="3228"/>
                    <a:pt x="6194" y="3286"/>
                    <a:pt x="5977" y="3286"/>
                  </a:cubicBezTo>
                  <a:cubicBezTo>
                    <a:pt x="5962" y="3286"/>
                    <a:pt x="5947" y="3286"/>
                    <a:pt x="5932" y="3285"/>
                  </a:cubicBezTo>
                  <a:cubicBezTo>
                    <a:pt x="5700" y="3275"/>
                    <a:pt x="5524" y="3200"/>
                    <a:pt x="5398" y="3060"/>
                  </a:cubicBezTo>
                  <a:cubicBezTo>
                    <a:pt x="5144" y="2774"/>
                    <a:pt x="5166" y="2309"/>
                    <a:pt x="5168" y="2290"/>
                  </a:cubicBezTo>
                  <a:lnTo>
                    <a:pt x="5168" y="480"/>
                  </a:lnTo>
                  <a:close/>
                  <a:moveTo>
                    <a:pt x="8783" y="480"/>
                  </a:moveTo>
                  <a:lnTo>
                    <a:pt x="8783" y="2307"/>
                  </a:lnTo>
                  <a:cubicBezTo>
                    <a:pt x="8783" y="2313"/>
                    <a:pt x="8818" y="2835"/>
                    <a:pt x="8550" y="3112"/>
                  </a:cubicBezTo>
                  <a:cubicBezTo>
                    <a:pt x="8437" y="3228"/>
                    <a:pt x="8283" y="3286"/>
                    <a:pt x="8065" y="3286"/>
                  </a:cubicBezTo>
                  <a:cubicBezTo>
                    <a:pt x="8051" y="3286"/>
                    <a:pt x="8036" y="3286"/>
                    <a:pt x="8020" y="3285"/>
                  </a:cubicBezTo>
                  <a:cubicBezTo>
                    <a:pt x="7788" y="3275"/>
                    <a:pt x="7613" y="3200"/>
                    <a:pt x="7487" y="3060"/>
                  </a:cubicBezTo>
                  <a:cubicBezTo>
                    <a:pt x="7232" y="2774"/>
                    <a:pt x="7255" y="2309"/>
                    <a:pt x="7256" y="2290"/>
                  </a:cubicBezTo>
                  <a:lnTo>
                    <a:pt x="7256" y="480"/>
                  </a:lnTo>
                  <a:close/>
                  <a:moveTo>
                    <a:pt x="10872" y="480"/>
                  </a:moveTo>
                  <a:lnTo>
                    <a:pt x="10872" y="2307"/>
                  </a:lnTo>
                  <a:cubicBezTo>
                    <a:pt x="10872" y="2313"/>
                    <a:pt x="10906" y="2835"/>
                    <a:pt x="10639" y="3112"/>
                  </a:cubicBezTo>
                  <a:cubicBezTo>
                    <a:pt x="10526" y="3228"/>
                    <a:pt x="10373" y="3286"/>
                    <a:pt x="10154" y="3286"/>
                  </a:cubicBezTo>
                  <a:cubicBezTo>
                    <a:pt x="10139" y="3286"/>
                    <a:pt x="10124" y="3286"/>
                    <a:pt x="10109" y="3285"/>
                  </a:cubicBezTo>
                  <a:cubicBezTo>
                    <a:pt x="9877" y="3275"/>
                    <a:pt x="9703" y="3200"/>
                    <a:pt x="9576" y="3060"/>
                  </a:cubicBezTo>
                  <a:cubicBezTo>
                    <a:pt x="9321" y="2774"/>
                    <a:pt x="9344" y="2309"/>
                    <a:pt x="9345" y="2290"/>
                  </a:cubicBezTo>
                  <a:lnTo>
                    <a:pt x="9345" y="480"/>
                  </a:lnTo>
                  <a:close/>
                  <a:moveTo>
                    <a:pt x="12960" y="480"/>
                  </a:moveTo>
                  <a:lnTo>
                    <a:pt x="12960" y="2307"/>
                  </a:lnTo>
                  <a:cubicBezTo>
                    <a:pt x="12960" y="2313"/>
                    <a:pt x="12995" y="2835"/>
                    <a:pt x="12727" y="3112"/>
                  </a:cubicBezTo>
                  <a:cubicBezTo>
                    <a:pt x="12615" y="3228"/>
                    <a:pt x="12461" y="3286"/>
                    <a:pt x="12244" y="3286"/>
                  </a:cubicBezTo>
                  <a:cubicBezTo>
                    <a:pt x="12229" y="3286"/>
                    <a:pt x="12214" y="3286"/>
                    <a:pt x="12199" y="3285"/>
                  </a:cubicBezTo>
                  <a:cubicBezTo>
                    <a:pt x="11966" y="3275"/>
                    <a:pt x="11792" y="3200"/>
                    <a:pt x="11664" y="3060"/>
                  </a:cubicBezTo>
                  <a:cubicBezTo>
                    <a:pt x="11410" y="2774"/>
                    <a:pt x="11432" y="2309"/>
                    <a:pt x="11434" y="2290"/>
                  </a:cubicBezTo>
                  <a:lnTo>
                    <a:pt x="11434" y="480"/>
                  </a:lnTo>
                  <a:close/>
                  <a:moveTo>
                    <a:pt x="15049" y="480"/>
                  </a:moveTo>
                  <a:lnTo>
                    <a:pt x="15049" y="2307"/>
                  </a:lnTo>
                  <a:cubicBezTo>
                    <a:pt x="15050" y="2313"/>
                    <a:pt x="15084" y="2835"/>
                    <a:pt x="14817" y="3112"/>
                  </a:cubicBezTo>
                  <a:lnTo>
                    <a:pt x="14816" y="3112"/>
                  </a:lnTo>
                  <a:cubicBezTo>
                    <a:pt x="14703" y="3228"/>
                    <a:pt x="14550" y="3286"/>
                    <a:pt x="14333" y="3286"/>
                  </a:cubicBezTo>
                  <a:cubicBezTo>
                    <a:pt x="14318" y="3286"/>
                    <a:pt x="14303" y="3286"/>
                    <a:pt x="14287" y="3285"/>
                  </a:cubicBezTo>
                  <a:cubicBezTo>
                    <a:pt x="14054" y="3275"/>
                    <a:pt x="13880" y="3200"/>
                    <a:pt x="13753" y="3060"/>
                  </a:cubicBezTo>
                  <a:cubicBezTo>
                    <a:pt x="13498" y="2774"/>
                    <a:pt x="13521" y="2309"/>
                    <a:pt x="13522" y="2290"/>
                  </a:cubicBezTo>
                  <a:lnTo>
                    <a:pt x="13522" y="480"/>
                  </a:lnTo>
                  <a:close/>
                  <a:moveTo>
                    <a:pt x="2814" y="3188"/>
                  </a:moveTo>
                  <a:cubicBezTo>
                    <a:pt x="2852" y="3255"/>
                    <a:pt x="2898" y="3318"/>
                    <a:pt x="2949" y="3377"/>
                  </a:cubicBezTo>
                  <a:cubicBezTo>
                    <a:pt x="3163" y="3617"/>
                    <a:pt x="3456" y="3747"/>
                    <a:pt x="3820" y="3765"/>
                  </a:cubicBezTo>
                  <a:lnTo>
                    <a:pt x="3844" y="3765"/>
                  </a:lnTo>
                  <a:cubicBezTo>
                    <a:pt x="3863" y="3765"/>
                    <a:pt x="3884" y="3766"/>
                    <a:pt x="3903" y="3766"/>
                  </a:cubicBezTo>
                  <a:cubicBezTo>
                    <a:pt x="3906" y="3766"/>
                    <a:pt x="3908" y="3766"/>
                    <a:pt x="3911" y="3766"/>
                  </a:cubicBezTo>
                  <a:cubicBezTo>
                    <a:pt x="4093" y="3766"/>
                    <a:pt x="4273" y="3725"/>
                    <a:pt x="4436" y="3646"/>
                  </a:cubicBezTo>
                  <a:lnTo>
                    <a:pt x="4436" y="5527"/>
                  </a:lnTo>
                  <a:lnTo>
                    <a:pt x="1510" y="5527"/>
                  </a:lnTo>
                  <a:lnTo>
                    <a:pt x="1510" y="3736"/>
                  </a:lnTo>
                  <a:cubicBezTo>
                    <a:pt x="1583" y="3750"/>
                    <a:pt x="1656" y="3761"/>
                    <a:pt x="1730" y="3766"/>
                  </a:cubicBezTo>
                  <a:lnTo>
                    <a:pt x="1813" y="3766"/>
                  </a:lnTo>
                  <a:cubicBezTo>
                    <a:pt x="2151" y="3766"/>
                    <a:pt x="2426" y="3658"/>
                    <a:pt x="2631" y="3443"/>
                  </a:cubicBezTo>
                  <a:cubicBezTo>
                    <a:pt x="2703" y="3367"/>
                    <a:pt x="2764" y="3281"/>
                    <a:pt x="2814" y="3188"/>
                  </a:cubicBezTo>
                  <a:close/>
                  <a:moveTo>
                    <a:pt x="6991" y="3188"/>
                  </a:moveTo>
                  <a:cubicBezTo>
                    <a:pt x="7029" y="3255"/>
                    <a:pt x="7075" y="3319"/>
                    <a:pt x="7127" y="3377"/>
                  </a:cubicBezTo>
                  <a:cubicBezTo>
                    <a:pt x="7284" y="3552"/>
                    <a:pt x="7483" y="3669"/>
                    <a:pt x="7722" y="3725"/>
                  </a:cubicBezTo>
                  <a:lnTo>
                    <a:pt x="7722" y="5527"/>
                  </a:lnTo>
                  <a:lnTo>
                    <a:pt x="5078" y="5527"/>
                  </a:lnTo>
                  <a:lnTo>
                    <a:pt x="5078" y="3414"/>
                  </a:lnTo>
                  <a:cubicBezTo>
                    <a:pt x="5288" y="3628"/>
                    <a:pt x="5565" y="3749"/>
                    <a:pt x="5908" y="3766"/>
                  </a:cubicBezTo>
                  <a:lnTo>
                    <a:pt x="5933" y="3766"/>
                  </a:lnTo>
                  <a:cubicBezTo>
                    <a:pt x="5952" y="3766"/>
                    <a:pt x="5971" y="3767"/>
                    <a:pt x="5992" y="3767"/>
                  </a:cubicBezTo>
                  <a:cubicBezTo>
                    <a:pt x="6328" y="3767"/>
                    <a:pt x="6603" y="3658"/>
                    <a:pt x="6810" y="3444"/>
                  </a:cubicBezTo>
                  <a:cubicBezTo>
                    <a:pt x="6882" y="3367"/>
                    <a:pt x="6942" y="3282"/>
                    <a:pt x="6991" y="3188"/>
                  </a:cubicBezTo>
                  <a:close/>
                  <a:moveTo>
                    <a:pt x="9080" y="3188"/>
                  </a:moveTo>
                  <a:cubicBezTo>
                    <a:pt x="9118" y="3255"/>
                    <a:pt x="9164" y="3319"/>
                    <a:pt x="9215" y="3377"/>
                  </a:cubicBezTo>
                  <a:cubicBezTo>
                    <a:pt x="9429" y="3617"/>
                    <a:pt x="9722" y="3747"/>
                    <a:pt x="10086" y="3765"/>
                  </a:cubicBezTo>
                  <a:lnTo>
                    <a:pt x="10110" y="3765"/>
                  </a:lnTo>
                  <a:cubicBezTo>
                    <a:pt x="10129" y="3765"/>
                    <a:pt x="10150" y="3766"/>
                    <a:pt x="10169" y="3766"/>
                  </a:cubicBezTo>
                  <a:cubicBezTo>
                    <a:pt x="10492" y="3766"/>
                    <a:pt x="10756" y="3664"/>
                    <a:pt x="10959" y="3466"/>
                  </a:cubicBezTo>
                  <a:lnTo>
                    <a:pt x="10959" y="5527"/>
                  </a:lnTo>
                  <a:lnTo>
                    <a:pt x="8365" y="5527"/>
                  </a:lnTo>
                  <a:lnTo>
                    <a:pt x="8365" y="3735"/>
                  </a:lnTo>
                  <a:cubicBezTo>
                    <a:pt x="8574" y="3689"/>
                    <a:pt x="8754" y="3594"/>
                    <a:pt x="8898" y="3444"/>
                  </a:cubicBezTo>
                  <a:cubicBezTo>
                    <a:pt x="8970" y="3367"/>
                    <a:pt x="9032" y="3282"/>
                    <a:pt x="9080" y="3188"/>
                  </a:cubicBezTo>
                  <a:close/>
                  <a:moveTo>
                    <a:pt x="13257" y="3188"/>
                  </a:moveTo>
                  <a:cubicBezTo>
                    <a:pt x="13296" y="3255"/>
                    <a:pt x="13342" y="3319"/>
                    <a:pt x="13394" y="3377"/>
                  </a:cubicBezTo>
                  <a:cubicBezTo>
                    <a:pt x="13598" y="3606"/>
                    <a:pt x="13878" y="3733"/>
                    <a:pt x="14220" y="3759"/>
                  </a:cubicBezTo>
                  <a:lnTo>
                    <a:pt x="14220" y="5528"/>
                  </a:lnTo>
                  <a:lnTo>
                    <a:pt x="11601" y="5528"/>
                  </a:lnTo>
                  <a:lnTo>
                    <a:pt x="11601" y="3607"/>
                  </a:lnTo>
                  <a:cubicBezTo>
                    <a:pt x="11777" y="3703"/>
                    <a:pt x="11974" y="3757"/>
                    <a:pt x="12175" y="3766"/>
                  </a:cubicBezTo>
                  <a:lnTo>
                    <a:pt x="12199" y="3766"/>
                  </a:lnTo>
                  <a:cubicBezTo>
                    <a:pt x="12218" y="3766"/>
                    <a:pt x="12238" y="3767"/>
                    <a:pt x="12258" y="3767"/>
                  </a:cubicBezTo>
                  <a:cubicBezTo>
                    <a:pt x="12595" y="3767"/>
                    <a:pt x="12870" y="3658"/>
                    <a:pt x="13075" y="3444"/>
                  </a:cubicBezTo>
                  <a:cubicBezTo>
                    <a:pt x="13148" y="3367"/>
                    <a:pt x="13209" y="3282"/>
                    <a:pt x="13257" y="3188"/>
                  </a:cubicBezTo>
                  <a:close/>
                  <a:moveTo>
                    <a:pt x="7722" y="6169"/>
                  </a:moveTo>
                  <a:lnTo>
                    <a:pt x="7722" y="8760"/>
                  </a:lnTo>
                  <a:lnTo>
                    <a:pt x="1510" y="8760"/>
                  </a:lnTo>
                  <a:lnTo>
                    <a:pt x="1510" y="6169"/>
                  </a:lnTo>
                  <a:close/>
                  <a:moveTo>
                    <a:pt x="14220" y="6169"/>
                  </a:moveTo>
                  <a:lnTo>
                    <a:pt x="14220" y="8760"/>
                  </a:lnTo>
                  <a:lnTo>
                    <a:pt x="8365" y="8760"/>
                  </a:lnTo>
                  <a:lnTo>
                    <a:pt x="8365" y="6169"/>
                  </a:lnTo>
                  <a:close/>
                  <a:moveTo>
                    <a:pt x="1492" y="9402"/>
                  </a:moveTo>
                  <a:cubicBezTo>
                    <a:pt x="1411" y="9491"/>
                    <a:pt x="1366" y="9609"/>
                    <a:pt x="1368" y="9730"/>
                  </a:cubicBezTo>
                  <a:cubicBezTo>
                    <a:pt x="1366" y="9865"/>
                    <a:pt x="1423" y="9993"/>
                    <a:pt x="1522" y="10085"/>
                  </a:cubicBezTo>
                  <a:lnTo>
                    <a:pt x="946" y="10085"/>
                  </a:lnTo>
                  <a:cubicBezTo>
                    <a:pt x="779" y="10085"/>
                    <a:pt x="644" y="9949"/>
                    <a:pt x="643" y="9782"/>
                  </a:cubicBezTo>
                  <a:lnTo>
                    <a:pt x="643" y="9704"/>
                  </a:lnTo>
                  <a:cubicBezTo>
                    <a:pt x="644" y="9537"/>
                    <a:pt x="779" y="9402"/>
                    <a:pt x="946" y="9402"/>
                  </a:cubicBezTo>
                  <a:close/>
                  <a:moveTo>
                    <a:pt x="3194" y="9402"/>
                  </a:moveTo>
                  <a:cubicBezTo>
                    <a:pt x="3113" y="9493"/>
                    <a:pt x="3068" y="9609"/>
                    <a:pt x="3069" y="9730"/>
                  </a:cubicBezTo>
                  <a:cubicBezTo>
                    <a:pt x="3068" y="9865"/>
                    <a:pt x="3125" y="9995"/>
                    <a:pt x="3224" y="10085"/>
                  </a:cubicBezTo>
                  <a:lnTo>
                    <a:pt x="2064" y="10085"/>
                  </a:lnTo>
                  <a:cubicBezTo>
                    <a:pt x="2164" y="9993"/>
                    <a:pt x="2219" y="9865"/>
                    <a:pt x="2218" y="9730"/>
                  </a:cubicBezTo>
                  <a:cubicBezTo>
                    <a:pt x="2219" y="9609"/>
                    <a:pt x="2175" y="9493"/>
                    <a:pt x="2094" y="9402"/>
                  </a:cubicBezTo>
                  <a:close/>
                  <a:moveTo>
                    <a:pt x="6599" y="9402"/>
                  </a:moveTo>
                  <a:cubicBezTo>
                    <a:pt x="6518" y="9493"/>
                    <a:pt x="6473" y="9609"/>
                    <a:pt x="6474" y="9730"/>
                  </a:cubicBezTo>
                  <a:cubicBezTo>
                    <a:pt x="6473" y="9865"/>
                    <a:pt x="6528" y="9993"/>
                    <a:pt x="6628" y="10085"/>
                  </a:cubicBezTo>
                  <a:lnTo>
                    <a:pt x="5468" y="10085"/>
                  </a:lnTo>
                  <a:cubicBezTo>
                    <a:pt x="5568" y="9993"/>
                    <a:pt x="5624" y="9865"/>
                    <a:pt x="5623" y="9730"/>
                  </a:cubicBezTo>
                  <a:cubicBezTo>
                    <a:pt x="5624" y="9609"/>
                    <a:pt x="5580" y="9493"/>
                    <a:pt x="5498" y="9402"/>
                  </a:cubicBezTo>
                  <a:close/>
                  <a:moveTo>
                    <a:pt x="8301" y="9402"/>
                  </a:moveTo>
                  <a:cubicBezTo>
                    <a:pt x="8220" y="9493"/>
                    <a:pt x="8175" y="9609"/>
                    <a:pt x="8176" y="9730"/>
                  </a:cubicBezTo>
                  <a:cubicBezTo>
                    <a:pt x="8175" y="9865"/>
                    <a:pt x="8232" y="9993"/>
                    <a:pt x="8330" y="10085"/>
                  </a:cubicBezTo>
                  <a:lnTo>
                    <a:pt x="7171" y="10085"/>
                  </a:lnTo>
                  <a:cubicBezTo>
                    <a:pt x="7270" y="9993"/>
                    <a:pt x="7326" y="9865"/>
                    <a:pt x="7325" y="9730"/>
                  </a:cubicBezTo>
                  <a:cubicBezTo>
                    <a:pt x="7326" y="9609"/>
                    <a:pt x="7282" y="9493"/>
                    <a:pt x="7200" y="9402"/>
                  </a:cubicBezTo>
                  <a:close/>
                  <a:moveTo>
                    <a:pt x="10003" y="9402"/>
                  </a:moveTo>
                  <a:cubicBezTo>
                    <a:pt x="9921" y="9493"/>
                    <a:pt x="9877" y="9609"/>
                    <a:pt x="9878" y="9730"/>
                  </a:cubicBezTo>
                  <a:cubicBezTo>
                    <a:pt x="9877" y="9865"/>
                    <a:pt x="9934" y="9993"/>
                    <a:pt x="10033" y="10085"/>
                  </a:cubicBezTo>
                  <a:lnTo>
                    <a:pt x="8873" y="10085"/>
                  </a:lnTo>
                  <a:cubicBezTo>
                    <a:pt x="8971" y="9993"/>
                    <a:pt x="9028" y="9865"/>
                    <a:pt x="9027" y="9730"/>
                  </a:cubicBezTo>
                  <a:cubicBezTo>
                    <a:pt x="9028" y="9609"/>
                    <a:pt x="8983" y="9493"/>
                    <a:pt x="8903" y="9402"/>
                  </a:cubicBezTo>
                  <a:close/>
                  <a:moveTo>
                    <a:pt x="11705" y="9402"/>
                  </a:moveTo>
                  <a:cubicBezTo>
                    <a:pt x="11625" y="9493"/>
                    <a:pt x="11579" y="9609"/>
                    <a:pt x="11580" y="9730"/>
                  </a:cubicBezTo>
                  <a:cubicBezTo>
                    <a:pt x="11580" y="9865"/>
                    <a:pt x="11635" y="9993"/>
                    <a:pt x="11735" y="10085"/>
                  </a:cubicBezTo>
                  <a:lnTo>
                    <a:pt x="10575" y="10085"/>
                  </a:lnTo>
                  <a:cubicBezTo>
                    <a:pt x="10675" y="9993"/>
                    <a:pt x="10730" y="9865"/>
                    <a:pt x="10730" y="9730"/>
                  </a:cubicBezTo>
                  <a:cubicBezTo>
                    <a:pt x="10730" y="9609"/>
                    <a:pt x="10685" y="9493"/>
                    <a:pt x="10605" y="9402"/>
                  </a:cubicBezTo>
                  <a:close/>
                  <a:moveTo>
                    <a:pt x="13408" y="9402"/>
                  </a:moveTo>
                  <a:cubicBezTo>
                    <a:pt x="13327" y="9493"/>
                    <a:pt x="13282" y="9609"/>
                    <a:pt x="13283" y="9730"/>
                  </a:cubicBezTo>
                  <a:cubicBezTo>
                    <a:pt x="13282" y="9864"/>
                    <a:pt x="13337" y="9993"/>
                    <a:pt x="13436" y="10085"/>
                  </a:cubicBezTo>
                  <a:lnTo>
                    <a:pt x="12278" y="10085"/>
                  </a:lnTo>
                  <a:cubicBezTo>
                    <a:pt x="12376" y="9993"/>
                    <a:pt x="12433" y="9865"/>
                    <a:pt x="12432" y="9730"/>
                  </a:cubicBezTo>
                  <a:cubicBezTo>
                    <a:pt x="12433" y="9609"/>
                    <a:pt x="12388" y="9493"/>
                    <a:pt x="12307" y="9402"/>
                  </a:cubicBezTo>
                  <a:close/>
                  <a:moveTo>
                    <a:pt x="14631" y="9401"/>
                  </a:moveTo>
                  <a:cubicBezTo>
                    <a:pt x="14798" y="9402"/>
                    <a:pt x="14934" y="9537"/>
                    <a:pt x="14934" y="9704"/>
                  </a:cubicBezTo>
                  <a:lnTo>
                    <a:pt x="14934" y="9782"/>
                  </a:lnTo>
                  <a:cubicBezTo>
                    <a:pt x="14934" y="9949"/>
                    <a:pt x="14799" y="10085"/>
                    <a:pt x="14632" y="10085"/>
                  </a:cubicBezTo>
                  <a:lnTo>
                    <a:pt x="13980" y="10085"/>
                  </a:lnTo>
                  <a:cubicBezTo>
                    <a:pt x="14078" y="9993"/>
                    <a:pt x="14135" y="9865"/>
                    <a:pt x="14134" y="9730"/>
                  </a:cubicBezTo>
                  <a:cubicBezTo>
                    <a:pt x="14135" y="9609"/>
                    <a:pt x="14090" y="9491"/>
                    <a:pt x="14009" y="9401"/>
                  </a:cubicBezTo>
                  <a:close/>
                  <a:moveTo>
                    <a:pt x="4896" y="9402"/>
                  </a:moveTo>
                  <a:cubicBezTo>
                    <a:pt x="4815" y="9493"/>
                    <a:pt x="4770" y="9609"/>
                    <a:pt x="4771" y="9730"/>
                  </a:cubicBezTo>
                  <a:cubicBezTo>
                    <a:pt x="4770" y="9866"/>
                    <a:pt x="4827" y="9995"/>
                    <a:pt x="4926" y="10086"/>
                  </a:cubicBezTo>
                  <a:lnTo>
                    <a:pt x="3766" y="10086"/>
                  </a:lnTo>
                  <a:cubicBezTo>
                    <a:pt x="3866" y="9995"/>
                    <a:pt x="3922" y="9866"/>
                    <a:pt x="3921" y="9732"/>
                  </a:cubicBezTo>
                  <a:cubicBezTo>
                    <a:pt x="3922" y="9610"/>
                    <a:pt x="3878" y="9493"/>
                    <a:pt x="3796" y="9402"/>
                  </a:cubicBezTo>
                  <a:close/>
                  <a:moveTo>
                    <a:pt x="748" y="1"/>
                  </a:moveTo>
                  <a:cubicBezTo>
                    <a:pt x="614" y="1"/>
                    <a:pt x="508" y="109"/>
                    <a:pt x="508" y="241"/>
                  </a:cubicBezTo>
                  <a:cubicBezTo>
                    <a:pt x="510" y="254"/>
                    <a:pt x="512" y="266"/>
                    <a:pt x="516" y="278"/>
                  </a:cubicBezTo>
                  <a:cubicBezTo>
                    <a:pt x="512" y="289"/>
                    <a:pt x="510" y="301"/>
                    <a:pt x="509" y="312"/>
                  </a:cubicBezTo>
                  <a:lnTo>
                    <a:pt x="509" y="2274"/>
                  </a:lnTo>
                  <a:cubicBezTo>
                    <a:pt x="508" y="2302"/>
                    <a:pt x="470" y="2942"/>
                    <a:pt x="859" y="3378"/>
                  </a:cubicBezTo>
                  <a:cubicBezTo>
                    <a:pt x="871" y="3391"/>
                    <a:pt x="885" y="3400"/>
                    <a:pt x="897" y="3412"/>
                  </a:cubicBezTo>
                  <a:cubicBezTo>
                    <a:pt x="877" y="3454"/>
                    <a:pt x="868" y="3498"/>
                    <a:pt x="868" y="3544"/>
                  </a:cubicBezTo>
                  <a:lnTo>
                    <a:pt x="868" y="8768"/>
                  </a:lnTo>
                  <a:cubicBezTo>
                    <a:pt x="384" y="8809"/>
                    <a:pt x="1" y="9211"/>
                    <a:pt x="1" y="9705"/>
                  </a:cubicBezTo>
                  <a:lnTo>
                    <a:pt x="1" y="9783"/>
                  </a:lnTo>
                  <a:cubicBezTo>
                    <a:pt x="2" y="10304"/>
                    <a:pt x="425" y="10727"/>
                    <a:pt x="946" y="10728"/>
                  </a:cubicBezTo>
                  <a:lnTo>
                    <a:pt x="14631" y="10728"/>
                  </a:lnTo>
                  <a:cubicBezTo>
                    <a:pt x="15152" y="10727"/>
                    <a:pt x="15575" y="10304"/>
                    <a:pt x="15575" y="9783"/>
                  </a:cubicBezTo>
                  <a:lnTo>
                    <a:pt x="15575" y="9705"/>
                  </a:lnTo>
                  <a:cubicBezTo>
                    <a:pt x="15575" y="9274"/>
                    <a:pt x="15281" y="8898"/>
                    <a:pt x="14863" y="8792"/>
                  </a:cubicBezTo>
                  <a:lnTo>
                    <a:pt x="14863" y="3655"/>
                  </a:lnTo>
                  <a:cubicBezTo>
                    <a:pt x="14976" y="3604"/>
                    <a:pt x="15078" y="3533"/>
                    <a:pt x="15164" y="3444"/>
                  </a:cubicBezTo>
                  <a:cubicBezTo>
                    <a:pt x="15581" y="3010"/>
                    <a:pt x="15532" y="2301"/>
                    <a:pt x="15529" y="2290"/>
                  </a:cubicBezTo>
                  <a:lnTo>
                    <a:pt x="15529" y="310"/>
                  </a:lnTo>
                  <a:cubicBezTo>
                    <a:pt x="15508" y="161"/>
                    <a:pt x="15400" y="40"/>
                    <a:pt x="152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6"/>
            <p:cNvSpPr/>
            <p:nvPr/>
          </p:nvSpPr>
          <p:spPr>
            <a:xfrm>
              <a:off x="1254150" y="3324250"/>
              <a:ext cx="785200" cy="453000"/>
            </a:xfrm>
            <a:custGeom>
              <a:rect b="b" l="l" r="r" t="t"/>
              <a:pathLst>
                <a:path extrusionOk="0" h="18120" w="31408">
                  <a:moveTo>
                    <a:pt x="15743" y="624"/>
                  </a:moveTo>
                  <a:lnTo>
                    <a:pt x="15743" y="624"/>
                  </a:lnTo>
                  <a:cubicBezTo>
                    <a:pt x="16110" y="625"/>
                    <a:pt x="16885" y="749"/>
                    <a:pt x="17480" y="1644"/>
                  </a:cubicBezTo>
                  <a:lnTo>
                    <a:pt x="17073" y="1955"/>
                  </a:lnTo>
                  <a:cubicBezTo>
                    <a:pt x="16740" y="1543"/>
                    <a:pt x="16321" y="1271"/>
                    <a:pt x="15781" y="1203"/>
                  </a:cubicBezTo>
                  <a:lnTo>
                    <a:pt x="15743" y="624"/>
                  </a:lnTo>
                  <a:close/>
                  <a:moveTo>
                    <a:pt x="15260" y="638"/>
                  </a:moveTo>
                  <a:lnTo>
                    <a:pt x="15300" y="1229"/>
                  </a:lnTo>
                  <a:cubicBezTo>
                    <a:pt x="14766" y="1343"/>
                    <a:pt x="14358" y="1677"/>
                    <a:pt x="14036" y="2150"/>
                  </a:cubicBezTo>
                  <a:lnTo>
                    <a:pt x="14035" y="2150"/>
                  </a:lnTo>
                  <a:lnTo>
                    <a:pt x="13621" y="1833"/>
                  </a:lnTo>
                  <a:cubicBezTo>
                    <a:pt x="14132" y="931"/>
                    <a:pt x="14822" y="691"/>
                    <a:pt x="15260" y="638"/>
                  </a:cubicBezTo>
                  <a:close/>
                  <a:moveTo>
                    <a:pt x="17719" y="2068"/>
                  </a:moveTo>
                  <a:cubicBezTo>
                    <a:pt x="17800" y="2242"/>
                    <a:pt x="17871" y="2421"/>
                    <a:pt x="17930" y="2603"/>
                  </a:cubicBezTo>
                  <a:cubicBezTo>
                    <a:pt x="18054" y="2990"/>
                    <a:pt x="18184" y="3376"/>
                    <a:pt x="18324" y="3761"/>
                  </a:cubicBezTo>
                  <a:lnTo>
                    <a:pt x="17972" y="3924"/>
                  </a:lnTo>
                  <a:cubicBezTo>
                    <a:pt x="17808" y="3340"/>
                    <a:pt x="17608" y="2798"/>
                    <a:pt x="17345" y="2352"/>
                  </a:cubicBezTo>
                  <a:lnTo>
                    <a:pt x="17719" y="2068"/>
                  </a:lnTo>
                  <a:close/>
                  <a:moveTo>
                    <a:pt x="13407" y="2277"/>
                  </a:moveTo>
                  <a:lnTo>
                    <a:pt x="13791" y="2570"/>
                  </a:lnTo>
                  <a:cubicBezTo>
                    <a:pt x="13520" y="3098"/>
                    <a:pt x="13317" y="3735"/>
                    <a:pt x="13149" y="4407"/>
                  </a:cubicBezTo>
                  <a:cubicBezTo>
                    <a:pt x="12809" y="4354"/>
                    <a:pt x="12736" y="4227"/>
                    <a:pt x="12735" y="4227"/>
                  </a:cubicBezTo>
                  <a:lnTo>
                    <a:pt x="12735" y="4227"/>
                  </a:lnTo>
                  <a:cubicBezTo>
                    <a:pt x="12738" y="4232"/>
                    <a:pt x="12740" y="4238"/>
                    <a:pt x="12742" y="4245"/>
                  </a:cubicBezTo>
                  <a:lnTo>
                    <a:pt x="12715" y="4254"/>
                  </a:lnTo>
                  <a:cubicBezTo>
                    <a:pt x="12922" y="3715"/>
                    <a:pt x="13107" y="3168"/>
                    <a:pt x="13288" y="2604"/>
                  </a:cubicBezTo>
                  <a:cubicBezTo>
                    <a:pt x="13325" y="2488"/>
                    <a:pt x="13365" y="2379"/>
                    <a:pt x="13407" y="2277"/>
                  </a:cubicBezTo>
                  <a:close/>
                  <a:moveTo>
                    <a:pt x="18496" y="4213"/>
                  </a:moveTo>
                  <a:cubicBezTo>
                    <a:pt x="18744" y="4843"/>
                    <a:pt x="19034" y="5476"/>
                    <a:pt x="19393" y="6112"/>
                  </a:cubicBezTo>
                  <a:cubicBezTo>
                    <a:pt x="19136" y="6364"/>
                    <a:pt x="18901" y="6498"/>
                    <a:pt x="18723" y="6568"/>
                  </a:cubicBezTo>
                  <a:cubicBezTo>
                    <a:pt x="18379" y="5568"/>
                    <a:pt x="18215" y="4901"/>
                    <a:pt x="18211" y="4885"/>
                  </a:cubicBezTo>
                  <a:cubicBezTo>
                    <a:pt x="18174" y="4721"/>
                    <a:pt x="18137" y="4559"/>
                    <a:pt x="18096" y="4398"/>
                  </a:cubicBezTo>
                  <a:lnTo>
                    <a:pt x="18496" y="4213"/>
                  </a:lnTo>
                  <a:close/>
                  <a:moveTo>
                    <a:pt x="12540" y="4694"/>
                  </a:moveTo>
                  <a:cubicBezTo>
                    <a:pt x="12653" y="4769"/>
                    <a:pt x="12812" y="4836"/>
                    <a:pt x="13037" y="4876"/>
                  </a:cubicBezTo>
                  <a:cubicBezTo>
                    <a:pt x="13037" y="4879"/>
                    <a:pt x="13036" y="4882"/>
                    <a:pt x="13036" y="4884"/>
                  </a:cubicBezTo>
                  <a:cubicBezTo>
                    <a:pt x="12859" y="5660"/>
                    <a:pt x="12613" y="6427"/>
                    <a:pt x="12327" y="7163"/>
                  </a:cubicBezTo>
                  <a:lnTo>
                    <a:pt x="12327" y="7163"/>
                  </a:lnTo>
                  <a:cubicBezTo>
                    <a:pt x="11967" y="7066"/>
                    <a:pt x="11682" y="6754"/>
                    <a:pt x="11572" y="6618"/>
                  </a:cubicBezTo>
                  <a:cubicBezTo>
                    <a:pt x="11957" y="5985"/>
                    <a:pt x="12269" y="5348"/>
                    <a:pt x="12540" y="4694"/>
                  </a:cubicBezTo>
                  <a:close/>
                  <a:moveTo>
                    <a:pt x="19644" y="6536"/>
                  </a:moveTo>
                  <a:cubicBezTo>
                    <a:pt x="19994" y="7101"/>
                    <a:pt x="20385" y="7639"/>
                    <a:pt x="20814" y="8147"/>
                  </a:cubicBezTo>
                  <a:cubicBezTo>
                    <a:pt x="20492" y="8579"/>
                    <a:pt x="19985" y="8818"/>
                    <a:pt x="19662" y="8933"/>
                  </a:cubicBezTo>
                  <a:cubicBezTo>
                    <a:pt x="19350" y="8246"/>
                    <a:pt x="19090" y="7594"/>
                    <a:pt x="18883" y="7021"/>
                  </a:cubicBezTo>
                  <a:cubicBezTo>
                    <a:pt x="19096" y="6938"/>
                    <a:pt x="19363" y="6791"/>
                    <a:pt x="19644" y="6536"/>
                  </a:cubicBezTo>
                  <a:close/>
                  <a:moveTo>
                    <a:pt x="11301" y="7041"/>
                  </a:moveTo>
                  <a:cubicBezTo>
                    <a:pt x="11476" y="7231"/>
                    <a:pt x="11771" y="7495"/>
                    <a:pt x="12148" y="7613"/>
                  </a:cubicBezTo>
                  <a:cubicBezTo>
                    <a:pt x="11871" y="8282"/>
                    <a:pt x="11566" y="8920"/>
                    <a:pt x="11257" y="9511"/>
                  </a:cubicBezTo>
                  <a:cubicBezTo>
                    <a:pt x="10792" y="9465"/>
                    <a:pt x="10277" y="8973"/>
                    <a:pt x="10014" y="8664"/>
                  </a:cubicBezTo>
                  <a:cubicBezTo>
                    <a:pt x="10486" y="8159"/>
                    <a:pt x="10916" y="7617"/>
                    <a:pt x="11301" y="7041"/>
                  </a:cubicBezTo>
                  <a:close/>
                  <a:moveTo>
                    <a:pt x="21137" y="8515"/>
                  </a:moveTo>
                  <a:cubicBezTo>
                    <a:pt x="21578" y="9001"/>
                    <a:pt x="22046" y="9461"/>
                    <a:pt x="22541" y="9892"/>
                  </a:cubicBezTo>
                  <a:lnTo>
                    <a:pt x="22541" y="9892"/>
                  </a:lnTo>
                  <a:cubicBezTo>
                    <a:pt x="22102" y="10720"/>
                    <a:pt x="21251" y="11106"/>
                    <a:pt x="20873" y="11241"/>
                  </a:cubicBezTo>
                  <a:cubicBezTo>
                    <a:pt x="20506" y="10635"/>
                    <a:pt x="20170" y="10011"/>
                    <a:pt x="19866" y="9372"/>
                  </a:cubicBezTo>
                  <a:cubicBezTo>
                    <a:pt x="20229" y="9238"/>
                    <a:pt x="20756" y="8976"/>
                    <a:pt x="21137" y="8515"/>
                  </a:cubicBezTo>
                  <a:close/>
                  <a:moveTo>
                    <a:pt x="9679" y="9012"/>
                  </a:moveTo>
                  <a:cubicBezTo>
                    <a:pt x="9931" y="9300"/>
                    <a:pt x="10444" y="9810"/>
                    <a:pt x="11019" y="9955"/>
                  </a:cubicBezTo>
                  <a:cubicBezTo>
                    <a:pt x="10622" y="10684"/>
                    <a:pt x="10230" y="11324"/>
                    <a:pt x="9896" y="11839"/>
                  </a:cubicBezTo>
                  <a:cubicBezTo>
                    <a:pt x="9877" y="11824"/>
                    <a:pt x="9857" y="11812"/>
                    <a:pt x="9834" y="11802"/>
                  </a:cubicBezTo>
                  <a:cubicBezTo>
                    <a:pt x="9060" y="11534"/>
                    <a:pt x="8562" y="10623"/>
                    <a:pt x="8366" y="10196"/>
                  </a:cubicBezTo>
                  <a:cubicBezTo>
                    <a:pt x="8824" y="9824"/>
                    <a:pt x="9262" y="9429"/>
                    <a:pt x="9679" y="9012"/>
                  </a:cubicBezTo>
                  <a:close/>
                  <a:moveTo>
                    <a:pt x="22915" y="10210"/>
                  </a:moveTo>
                  <a:cubicBezTo>
                    <a:pt x="23447" y="10650"/>
                    <a:pt x="24041" y="11096"/>
                    <a:pt x="24702" y="11546"/>
                  </a:cubicBezTo>
                  <a:cubicBezTo>
                    <a:pt x="24394" y="12597"/>
                    <a:pt x="23172" y="13415"/>
                    <a:pt x="22708" y="13692"/>
                  </a:cubicBezTo>
                  <a:cubicBezTo>
                    <a:pt x="22549" y="13520"/>
                    <a:pt x="22392" y="13343"/>
                    <a:pt x="22240" y="13162"/>
                  </a:cubicBezTo>
                  <a:cubicBezTo>
                    <a:pt x="21840" y="12684"/>
                    <a:pt x="21471" y="12182"/>
                    <a:pt x="21135" y="11658"/>
                  </a:cubicBezTo>
                  <a:cubicBezTo>
                    <a:pt x="21598" y="11480"/>
                    <a:pt x="22423" y="11059"/>
                    <a:pt x="22915" y="10210"/>
                  </a:cubicBezTo>
                  <a:close/>
                  <a:moveTo>
                    <a:pt x="7979" y="10504"/>
                  </a:moveTo>
                  <a:cubicBezTo>
                    <a:pt x="8228" y="11018"/>
                    <a:pt x="8772" y="11915"/>
                    <a:pt x="9632" y="12239"/>
                  </a:cubicBezTo>
                  <a:cubicBezTo>
                    <a:pt x="9239" y="12823"/>
                    <a:pt x="8974" y="13168"/>
                    <a:pt x="8963" y="13182"/>
                  </a:cubicBezTo>
                  <a:cubicBezTo>
                    <a:pt x="8728" y="13516"/>
                    <a:pt x="8479" y="13830"/>
                    <a:pt x="8225" y="14126"/>
                  </a:cubicBezTo>
                  <a:cubicBezTo>
                    <a:pt x="7004" y="13493"/>
                    <a:pt x="6591" y="11982"/>
                    <a:pt x="6498" y="11561"/>
                  </a:cubicBezTo>
                  <a:cubicBezTo>
                    <a:pt x="7038" y="11205"/>
                    <a:pt x="7529" y="10853"/>
                    <a:pt x="7979" y="10504"/>
                  </a:cubicBezTo>
                  <a:close/>
                  <a:moveTo>
                    <a:pt x="25121" y="11826"/>
                  </a:moveTo>
                  <a:cubicBezTo>
                    <a:pt x="25221" y="11891"/>
                    <a:pt x="25320" y="11957"/>
                    <a:pt x="25424" y="12023"/>
                  </a:cubicBezTo>
                  <a:cubicBezTo>
                    <a:pt x="25958" y="12364"/>
                    <a:pt x="26489" y="12696"/>
                    <a:pt x="27064" y="13048"/>
                  </a:cubicBezTo>
                  <a:cubicBezTo>
                    <a:pt x="26620" y="14282"/>
                    <a:pt x="25326" y="15420"/>
                    <a:pt x="24966" y="15718"/>
                  </a:cubicBezTo>
                  <a:cubicBezTo>
                    <a:pt x="24279" y="15217"/>
                    <a:pt x="23638" y="14660"/>
                    <a:pt x="23045" y="14051"/>
                  </a:cubicBezTo>
                  <a:cubicBezTo>
                    <a:pt x="23590" y="13718"/>
                    <a:pt x="24727" y="12914"/>
                    <a:pt x="25121" y="11826"/>
                  </a:cubicBezTo>
                  <a:close/>
                  <a:moveTo>
                    <a:pt x="6070" y="11841"/>
                  </a:moveTo>
                  <a:cubicBezTo>
                    <a:pt x="6227" y="12457"/>
                    <a:pt x="6700" y="13808"/>
                    <a:pt x="7896" y="14491"/>
                  </a:cubicBezTo>
                  <a:cubicBezTo>
                    <a:pt x="7389" y="15040"/>
                    <a:pt x="6830" y="15538"/>
                    <a:pt x="6229" y="15982"/>
                  </a:cubicBezTo>
                  <a:lnTo>
                    <a:pt x="6229" y="15982"/>
                  </a:lnTo>
                  <a:cubicBezTo>
                    <a:pt x="4997" y="15009"/>
                    <a:pt x="4620" y="13241"/>
                    <a:pt x="4543" y="12797"/>
                  </a:cubicBezTo>
                  <a:cubicBezTo>
                    <a:pt x="5013" y="12508"/>
                    <a:pt x="5520" y="12194"/>
                    <a:pt x="6070" y="11841"/>
                  </a:cubicBezTo>
                  <a:close/>
                  <a:moveTo>
                    <a:pt x="27485" y="13305"/>
                  </a:moveTo>
                  <a:cubicBezTo>
                    <a:pt x="28084" y="13669"/>
                    <a:pt x="28568" y="13980"/>
                    <a:pt x="28953" y="14254"/>
                  </a:cubicBezTo>
                  <a:cubicBezTo>
                    <a:pt x="28397" y="16080"/>
                    <a:pt x="27351" y="16752"/>
                    <a:pt x="27055" y="16908"/>
                  </a:cubicBezTo>
                  <a:cubicBezTo>
                    <a:pt x="26514" y="16689"/>
                    <a:pt x="25947" y="16384"/>
                    <a:pt x="25375" y="16004"/>
                  </a:cubicBezTo>
                  <a:cubicBezTo>
                    <a:pt x="25855" y="15596"/>
                    <a:pt x="27007" y="14525"/>
                    <a:pt x="27485" y="13305"/>
                  </a:cubicBezTo>
                  <a:close/>
                  <a:moveTo>
                    <a:pt x="4102" y="13066"/>
                  </a:moveTo>
                  <a:cubicBezTo>
                    <a:pt x="4237" y="13726"/>
                    <a:pt x="4661" y="15281"/>
                    <a:pt x="5819" y="16269"/>
                  </a:cubicBezTo>
                  <a:cubicBezTo>
                    <a:pt x="5226" y="16661"/>
                    <a:pt x="4644" y="16961"/>
                    <a:pt x="4096" y="17165"/>
                  </a:cubicBezTo>
                  <a:cubicBezTo>
                    <a:pt x="2697" y="16141"/>
                    <a:pt x="2674" y="14030"/>
                    <a:pt x="2674" y="14007"/>
                  </a:cubicBezTo>
                  <a:cubicBezTo>
                    <a:pt x="2674" y="14001"/>
                    <a:pt x="2671" y="13997"/>
                    <a:pt x="2671" y="13989"/>
                  </a:cubicBezTo>
                  <a:cubicBezTo>
                    <a:pt x="3004" y="13753"/>
                    <a:pt x="3396" y="13495"/>
                    <a:pt x="3862" y="13211"/>
                  </a:cubicBezTo>
                  <a:lnTo>
                    <a:pt x="4102" y="13066"/>
                  </a:lnTo>
                  <a:close/>
                  <a:moveTo>
                    <a:pt x="29363" y="14560"/>
                  </a:moveTo>
                  <a:cubicBezTo>
                    <a:pt x="30391" y="15375"/>
                    <a:pt x="30434" y="15861"/>
                    <a:pt x="30115" y="16608"/>
                  </a:cubicBezTo>
                  <a:lnTo>
                    <a:pt x="30114" y="16608"/>
                  </a:lnTo>
                  <a:cubicBezTo>
                    <a:pt x="29977" y="16930"/>
                    <a:pt x="29702" y="17300"/>
                    <a:pt x="28789" y="17300"/>
                  </a:cubicBezTo>
                  <a:cubicBezTo>
                    <a:pt x="28431" y="17300"/>
                    <a:pt x="28042" y="17233"/>
                    <a:pt x="27633" y="17113"/>
                  </a:cubicBezTo>
                  <a:cubicBezTo>
                    <a:pt x="28128" y="16757"/>
                    <a:pt x="28886" y="16006"/>
                    <a:pt x="29363" y="14560"/>
                  </a:cubicBezTo>
                  <a:close/>
                  <a:moveTo>
                    <a:pt x="2209" y="14333"/>
                  </a:moveTo>
                  <a:cubicBezTo>
                    <a:pt x="2266" y="14972"/>
                    <a:pt x="2510" y="16405"/>
                    <a:pt x="3552" y="17344"/>
                  </a:cubicBezTo>
                  <a:cubicBezTo>
                    <a:pt x="3177" y="17445"/>
                    <a:pt x="2828" y="17497"/>
                    <a:pt x="2516" y="17497"/>
                  </a:cubicBezTo>
                  <a:cubicBezTo>
                    <a:pt x="1801" y="17497"/>
                    <a:pt x="1389" y="17232"/>
                    <a:pt x="1095" y="16585"/>
                  </a:cubicBezTo>
                  <a:cubicBezTo>
                    <a:pt x="894" y="16142"/>
                    <a:pt x="636" y="15570"/>
                    <a:pt x="2209" y="14333"/>
                  </a:cubicBezTo>
                  <a:close/>
                  <a:moveTo>
                    <a:pt x="15480" y="1"/>
                  </a:moveTo>
                  <a:cubicBezTo>
                    <a:pt x="14875" y="1"/>
                    <a:pt x="13391" y="236"/>
                    <a:pt x="12693" y="2414"/>
                  </a:cubicBezTo>
                  <a:cubicBezTo>
                    <a:pt x="11685" y="5562"/>
                    <a:pt x="10542" y="8209"/>
                    <a:pt x="5892" y="11214"/>
                  </a:cubicBezTo>
                  <a:cubicBezTo>
                    <a:pt x="5007" y="11787"/>
                    <a:pt x="4226" y="12260"/>
                    <a:pt x="3534" y="12681"/>
                  </a:cubicBezTo>
                  <a:cubicBezTo>
                    <a:pt x="324" y="14633"/>
                    <a:pt x="1" y="15685"/>
                    <a:pt x="527" y="16842"/>
                  </a:cubicBezTo>
                  <a:cubicBezTo>
                    <a:pt x="923" y="17713"/>
                    <a:pt x="1555" y="18120"/>
                    <a:pt x="2516" y="18120"/>
                  </a:cubicBezTo>
                  <a:cubicBezTo>
                    <a:pt x="4360" y="18120"/>
                    <a:pt x="7342" y="16548"/>
                    <a:pt x="9463" y="13553"/>
                  </a:cubicBezTo>
                  <a:cubicBezTo>
                    <a:pt x="9592" y="13386"/>
                    <a:pt x="12648" y="9411"/>
                    <a:pt x="13642" y="5021"/>
                  </a:cubicBezTo>
                  <a:cubicBezTo>
                    <a:pt x="14006" y="3413"/>
                    <a:pt x="14494" y="1910"/>
                    <a:pt x="15587" y="1812"/>
                  </a:cubicBezTo>
                  <a:lnTo>
                    <a:pt x="15622" y="1809"/>
                  </a:lnTo>
                  <a:lnTo>
                    <a:pt x="15656" y="1812"/>
                  </a:lnTo>
                  <a:cubicBezTo>
                    <a:pt x="16765" y="1911"/>
                    <a:pt x="17247" y="3413"/>
                    <a:pt x="17602" y="5026"/>
                  </a:cubicBezTo>
                  <a:cubicBezTo>
                    <a:pt x="17621" y="5103"/>
                    <a:pt x="17800" y="5829"/>
                    <a:pt x="18167" y="6890"/>
                  </a:cubicBezTo>
                  <a:cubicBezTo>
                    <a:pt x="18169" y="6938"/>
                    <a:pt x="18186" y="6986"/>
                    <a:pt x="18215" y="7024"/>
                  </a:cubicBezTo>
                  <a:cubicBezTo>
                    <a:pt x="18844" y="8808"/>
                    <a:pt x="19983" y="11453"/>
                    <a:pt x="21761" y="13563"/>
                  </a:cubicBezTo>
                  <a:cubicBezTo>
                    <a:pt x="23961" y="16171"/>
                    <a:pt x="26784" y="17922"/>
                    <a:pt x="28788" y="17922"/>
                  </a:cubicBezTo>
                  <a:cubicBezTo>
                    <a:pt x="29744" y="17922"/>
                    <a:pt x="30383" y="17561"/>
                    <a:pt x="30687" y="16853"/>
                  </a:cubicBezTo>
                  <a:cubicBezTo>
                    <a:pt x="31407" y="15170"/>
                    <a:pt x="30414" y="14356"/>
                    <a:pt x="27799" y="12767"/>
                  </a:cubicBezTo>
                  <a:cubicBezTo>
                    <a:pt x="27064" y="12320"/>
                    <a:pt x="26414" y="11916"/>
                    <a:pt x="25757" y="11497"/>
                  </a:cubicBezTo>
                  <a:cubicBezTo>
                    <a:pt x="20739" y="8299"/>
                    <a:pt x="19472" y="5375"/>
                    <a:pt x="18522" y="2414"/>
                  </a:cubicBezTo>
                  <a:cubicBezTo>
                    <a:pt x="17824" y="236"/>
                    <a:pt x="16342" y="1"/>
                    <a:pt x="15737" y="1"/>
                  </a:cubicBezTo>
                  <a:cubicBezTo>
                    <a:pt x="15695" y="1"/>
                    <a:pt x="15660" y="2"/>
                    <a:pt x="15636" y="3"/>
                  </a:cubicBezTo>
                  <a:lnTo>
                    <a:pt x="15608" y="5"/>
                  </a:lnTo>
                  <a:lnTo>
                    <a:pt x="15581" y="4"/>
                  </a:lnTo>
                  <a:cubicBezTo>
                    <a:pt x="15554" y="2"/>
                    <a:pt x="15521" y="1"/>
                    <a:pt x="154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66"/>
          <p:cNvGrpSpPr/>
          <p:nvPr/>
        </p:nvGrpSpPr>
        <p:grpSpPr>
          <a:xfrm>
            <a:off x="5246547" y="1316160"/>
            <a:ext cx="826376" cy="919863"/>
            <a:chOff x="2097800" y="3282150"/>
            <a:chExt cx="718650" cy="799950"/>
          </a:xfrm>
        </p:grpSpPr>
        <p:sp>
          <p:nvSpPr>
            <p:cNvPr id="7248" name="Google Shape;7248;p66"/>
            <p:cNvSpPr/>
            <p:nvPr/>
          </p:nvSpPr>
          <p:spPr>
            <a:xfrm>
              <a:off x="2097800" y="3282150"/>
              <a:ext cx="718650" cy="463425"/>
            </a:xfrm>
            <a:custGeom>
              <a:rect b="b" l="l" r="r" t="t"/>
              <a:pathLst>
                <a:path extrusionOk="0" h="18537" w="28746">
                  <a:moveTo>
                    <a:pt x="14235" y="1"/>
                  </a:moveTo>
                  <a:cubicBezTo>
                    <a:pt x="12752" y="1"/>
                    <a:pt x="11623" y="929"/>
                    <a:pt x="10493" y="1876"/>
                  </a:cubicBezTo>
                  <a:cubicBezTo>
                    <a:pt x="8533" y="3519"/>
                    <a:pt x="5989" y="5956"/>
                    <a:pt x="4241" y="8552"/>
                  </a:cubicBezTo>
                  <a:cubicBezTo>
                    <a:pt x="2492" y="11149"/>
                    <a:pt x="1" y="16714"/>
                    <a:pt x="690" y="17880"/>
                  </a:cubicBezTo>
                  <a:cubicBezTo>
                    <a:pt x="993" y="18393"/>
                    <a:pt x="1337" y="18537"/>
                    <a:pt x="1627" y="18537"/>
                  </a:cubicBezTo>
                  <a:cubicBezTo>
                    <a:pt x="1997" y="18537"/>
                    <a:pt x="2279" y="18304"/>
                    <a:pt x="2279" y="18304"/>
                  </a:cubicBezTo>
                  <a:cubicBezTo>
                    <a:pt x="2279" y="18304"/>
                    <a:pt x="12080" y="17887"/>
                    <a:pt x="19203" y="17887"/>
                  </a:cubicBezTo>
                  <a:cubicBezTo>
                    <a:pt x="22556" y="17887"/>
                    <a:pt x="25315" y="17980"/>
                    <a:pt x="26181" y="18251"/>
                  </a:cubicBezTo>
                  <a:cubicBezTo>
                    <a:pt x="26412" y="18324"/>
                    <a:pt x="26619" y="18358"/>
                    <a:pt x="26801" y="18358"/>
                  </a:cubicBezTo>
                  <a:cubicBezTo>
                    <a:pt x="28745" y="18358"/>
                    <a:pt x="27954" y="14431"/>
                    <a:pt x="25968" y="10990"/>
                  </a:cubicBezTo>
                  <a:cubicBezTo>
                    <a:pt x="23795" y="7228"/>
                    <a:pt x="22046" y="5108"/>
                    <a:pt x="18231" y="1876"/>
                  </a:cubicBezTo>
                  <a:cubicBezTo>
                    <a:pt x="16612" y="504"/>
                    <a:pt x="15328" y="1"/>
                    <a:pt x="14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6"/>
            <p:cNvSpPr/>
            <p:nvPr/>
          </p:nvSpPr>
          <p:spPr>
            <a:xfrm>
              <a:off x="2117700" y="3307825"/>
              <a:ext cx="675125" cy="774275"/>
            </a:xfrm>
            <a:custGeom>
              <a:rect b="b" l="l" r="r" t="t"/>
              <a:pathLst>
                <a:path extrusionOk="0" h="30971" w="27005">
                  <a:moveTo>
                    <a:pt x="13403" y="1"/>
                  </a:moveTo>
                  <a:lnTo>
                    <a:pt x="13403" y="21"/>
                  </a:lnTo>
                  <a:cubicBezTo>
                    <a:pt x="12090" y="250"/>
                    <a:pt x="8666" y="2543"/>
                    <a:pt x="5652" y="6360"/>
                  </a:cubicBezTo>
                  <a:cubicBezTo>
                    <a:pt x="2473" y="10387"/>
                    <a:pt x="0" y="16994"/>
                    <a:pt x="1272" y="17701"/>
                  </a:cubicBezTo>
                  <a:cubicBezTo>
                    <a:pt x="1476" y="17814"/>
                    <a:pt x="1677" y="17862"/>
                    <a:pt x="1870" y="17862"/>
                  </a:cubicBezTo>
                  <a:cubicBezTo>
                    <a:pt x="2075" y="17862"/>
                    <a:pt x="2272" y="17808"/>
                    <a:pt x="2455" y="17724"/>
                  </a:cubicBezTo>
                  <a:lnTo>
                    <a:pt x="2455" y="29980"/>
                  </a:lnTo>
                  <a:cubicBezTo>
                    <a:pt x="2456" y="30526"/>
                    <a:pt x="2898" y="30968"/>
                    <a:pt x="3445" y="30970"/>
                  </a:cubicBezTo>
                  <a:lnTo>
                    <a:pt x="23806" y="30970"/>
                  </a:lnTo>
                  <a:cubicBezTo>
                    <a:pt x="24352" y="30968"/>
                    <a:pt x="24794" y="30526"/>
                    <a:pt x="24796" y="29980"/>
                  </a:cubicBezTo>
                  <a:lnTo>
                    <a:pt x="24796" y="17815"/>
                  </a:lnTo>
                  <a:cubicBezTo>
                    <a:pt x="24905" y="17845"/>
                    <a:pt x="25018" y="17862"/>
                    <a:pt x="25133" y="17862"/>
                  </a:cubicBezTo>
                  <a:cubicBezTo>
                    <a:pt x="25326" y="17862"/>
                    <a:pt x="25528" y="17814"/>
                    <a:pt x="25733" y="17701"/>
                  </a:cubicBezTo>
                  <a:cubicBezTo>
                    <a:pt x="27005" y="16994"/>
                    <a:pt x="24532" y="10387"/>
                    <a:pt x="21351" y="6360"/>
                  </a:cubicBezTo>
                  <a:cubicBezTo>
                    <a:pt x="18338" y="2543"/>
                    <a:pt x="14914" y="250"/>
                    <a:pt x="13602" y="21"/>
                  </a:cubicBezTo>
                  <a:lnTo>
                    <a:pt x="13602" y="1"/>
                  </a:lnTo>
                  <a:cubicBezTo>
                    <a:pt x="13569" y="5"/>
                    <a:pt x="13536" y="7"/>
                    <a:pt x="13502" y="7"/>
                  </a:cubicBezTo>
                  <a:cubicBezTo>
                    <a:pt x="13469" y="7"/>
                    <a:pt x="13436" y="5"/>
                    <a:pt x="13403" y="1"/>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6"/>
            <p:cNvSpPr/>
            <p:nvPr/>
          </p:nvSpPr>
          <p:spPr>
            <a:xfrm>
              <a:off x="2154450" y="3326725"/>
              <a:ext cx="605025" cy="737050"/>
            </a:xfrm>
            <a:custGeom>
              <a:rect b="b" l="l" r="r" t="t"/>
              <a:pathLst>
                <a:path extrusionOk="0" h="29482" w="24201">
                  <a:moveTo>
                    <a:pt x="12032" y="669"/>
                  </a:moveTo>
                  <a:cubicBezTo>
                    <a:pt x="12909" y="962"/>
                    <a:pt x="15839" y="2722"/>
                    <a:pt x="18793" y="6463"/>
                  </a:cubicBezTo>
                  <a:cubicBezTo>
                    <a:pt x="20638" y="8801"/>
                    <a:pt x="22210" y="12088"/>
                    <a:pt x="22997" y="14193"/>
                  </a:cubicBezTo>
                  <a:cubicBezTo>
                    <a:pt x="23235" y="14885"/>
                    <a:pt x="23390" y="15626"/>
                    <a:pt x="23360" y="15902"/>
                  </a:cubicBezTo>
                  <a:cubicBezTo>
                    <a:pt x="23025" y="15827"/>
                    <a:pt x="22686" y="15308"/>
                    <a:pt x="22563" y="15042"/>
                  </a:cubicBezTo>
                  <a:cubicBezTo>
                    <a:pt x="22510" y="14923"/>
                    <a:pt x="22392" y="14851"/>
                    <a:pt x="22266" y="14851"/>
                  </a:cubicBezTo>
                  <a:cubicBezTo>
                    <a:pt x="22243" y="14851"/>
                    <a:pt x="22219" y="14853"/>
                    <a:pt x="22196" y="14858"/>
                  </a:cubicBezTo>
                  <a:cubicBezTo>
                    <a:pt x="22046" y="14891"/>
                    <a:pt x="21939" y="15024"/>
                    <a:pt x="21939" y="15178"/>
                  </a:cubicBezTo>
                  <a:lnTo>
                    <a:pt x="21939" y="28827"/>
                  </a:lnTo>
                  <a:lnTo>
                    <a:pt x="2372" y="28827"/>
                  </a:lnTo>
                  <a:lnTo>
                    <a:pt x="2372" y="15054"/>
                  </a:lnTo>
                  <a:cubicBezTo>
                    <a:pt x="2372" y="14904"/>
                    <a:pt x="2270" y="14773"/>
                    <a:pt x="2125" y="14737"/>
                  </a:cubicBezTo>
                  <a:cubicBezTo>
                    <a:pt x="2098" y="14730"/>
                    <a:pt x="2071" y="14727"/>
                    <a:pt x="2044" y="14727"/>
                  </a:cubicBezTo>
                  <a:cubicBezTo>
                    <a:pt x="1926" y="14727"/>
                    <a:pt x="1815" y="14792"/>
                    <a:pt x="1757" y="14899"/>
                  </a:cubicBezTo>
                  <a:cubicBezTo>
                    <a:pt x="1406" y="15547"/>
                    <a:pt x="1041" y="15681"/>
                    <a:pt x="924" y="15681"/>
                  </a:cubicBezTo>
                  <a:cubicBezTo>
                    <a:pt x="918" y="15681"/>
                    <a:pt x="913" y="15681"/>
                    <a:pt x="908" y="15680"/>
                  </a:cubicBezTo>
                  <a:cubicBezTo>
                    <a:pt x="846" y="15544"/>
                    <a:pt x="929" y="15036"/>
                    <a:pt x="1083" y="14623"/>
                  </a:cubicBezTo>
                  <a:cubicBezTo>
                    <a:pt x="1086" y="14615"/>
                    <a:pt x="1089" y="14605"/>
                    <a:pt x="1092" y="14597"/>
                  </a:cubicBezTo>
                  <a:cubicBezTo>
                    <a:pt x="1694" y="12467"/>
                    <a:pt x="3259" y="9014"/>
                    <a:pt x="5272" y="6463"/>
                  </a:cubicBezTo>
                  <a:cubicBezTo>
                    <a:pt x="8226" y="2722"/>
                    <a:pt x="11156" y="962"/>
                    <a:pt x="12032" y="669"/>
                  </a:cubicBezTo>
                  <a:close/>
                  <a:moveTo>
                    <a:pt x="12032" y="1"/>
                  </a:moveTo>
                  <a:cubicBezTo>
                    <a:pt x="12004" y="1"/>
                    <a:pt x="11977" y="4"/>
                    <a:pt x="11950" y="11"/>
                  </a:cubicBezTo>
                  <a:cubicBezTo>
                    <a:pt x="10995" y="262"/>
                    <a:pt x="7856" y="2133"/>
                    <a:pt x="4758" y="6058"/>
                  </a:cubicBezTo>
                  <a:cubicBezTo>
                    <a:pt x="2693" y="8673"/>
                    <a:pt x="1087" y="12215"/>
                    <a:pt x="465" y="14406"/>
                  </a:cubicBezTo>
                  <a:cubicBezTo>
                    <a:pt x="304" y="14840"/>
                    <a:pt x="0" y="15855"/>
                    <a:pt x="535" y="16225"/>
                  </a:cubicBezTo>
                  <a:cubicBezTo>
                    <a:pt x="640" y="16298"/>
                    <a:pt x="770" y="16335"/>
                    <a:pt x="913" y="16335"/>
                  </a:cubicBezTo>
                  <a:cubicBezTo>
                    <a:pt x="983" y="16335"/>
                    <a:pt x="1057" y="16326"/>
                    <a:pt x="1132" y="16308"/>
                  </a:cubicBezTo>
                  <a:cubicBezTo>
                    <a:pt x="1331" y="16260"/>
                    <a:pt x="1530" y="16153"/>
                    <a:pt x="1718" y="15995"/>
                  </a:cubicBezTo>
                  <a:lnTo>
                    <a:pt x="1718" y="29154"/>
                  </a:lnTo>
                  <a:cubicBezTo>
                    <a:pt x="1718" y="29335"/>
                    <a:pt x="1864" y="29481"/>
                    <a:pt x="2044" y="29481"/>
                  </a:cubicBezTo>
                  <a:lnTo>
                    <a:pt x="22265" y="29481"/>
                  </a:lnTo>
                  <a:cubicBezTo>
                    <a:pt x="22447" y="29481"/>
                    <a:pt x="22593" y="29335"/>
                    <a:pt x="22593" y="29154"/>
                  </a:cubicBezTo>
                  <a:lnTo>
                    <a:pt x="22593" y="16193"/>
                  </a:lnTo>
                  <a:cubicBezTo>
                    <a:pt x="22821" y="16403"/>
                    <a:pt x="23104" y="16566"/>
                    <a:pt x="23438" y="16566"/>
                  </a:cubicBezTo>
                  <a:cubicBezTo>
                    <a:pt x="23455" y="16566"/>
                    <a:pt x="23472" y="16566"/>
                    <a:pt x="23489" y="16565"/>
                  </a:cubicBezTo>
                  <a:cubicBezTo>
                    <a:pt x="23650" y="16558"/>
                    <a:pt x="23799" y="16474"/>
                    <a:pt x="23888" y="16339"/>
                  </a:cubicBezTo>
                  <a:cubicBezTo>
                    <a:pt x="24200" y="15878"/>
                    <a:pt x="23851" y="14661"/>
                    <a:pt x="23614" y="13977"/>
                  </a:cubicBezTo>
                  <a:lnTo>
                    <a:pt x="23612" y="13968"/>
                  </a:lnTo>
                  <a:cubicBezTo>
                    <a:pt x="22810" y="11819"/>
                    <a:pt x="21200" y="8457"/>
                    <a:pt x="19307" y="6058"/>
                  </a:cubicBezTo>
                  <a:cubicBezTo>
                    <a:pt x="16208" y="2133"/>
                    <a:pt x="13071" y="262"/>
                    <a:pt x="12115" y="11"/>
                  </a:cubicBezTo>
                  <a:cubicBezTo>
                    <a:pt x="12088" y="4"/>
                    <a:pt x="12060" y="1"/>
                    <a:pt x="120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6"/>
            <p:cNvSpPr/>
            <p:nvPr/>
          </p:nvSpPr>
          <p:spPr>
            <a:xfrm>
              <a:off x="2334625" y="3751825"/>
              <a:ext cx="251825" cy="301150"/>
            </a:xfrm>
            <a:custGeom>
              <a:rect b="b" l="l" r="r" t="t"/>
              <a:pathLst>
                <a:path extrusionOk="0" h="12046" w="10073">
                  <a:moveTo>
                    <a:pt x="3246" y="1"/>
                  </a:moveTo>
                  <a:cubicBezTo>
                    <a:pt x="685" y="1"/>
                    <a:pt x="3" y="2276"/>
                    <a:pt x="1" y="3479"/>
                  </a:cubicBezTo>
                  <a:lnTo>
                    <a:pt x="1" y="11721"/>
                  </a:lnTo>
                  <a:cubicBezTo>
                    <a:pt x="1" y="11900"/>
                    <a:pt x="146" y="12045"/>
                    <a:pt x="325" y="12045"/>
                  </a:cubicBezTo>
                  <a:cubicBezTo>
                    <a:pt x="504" y="12045"/>
                    <a:pt x="649" y="11900"/>
                    <a:pt x="649" y="11721"/>
                  </a:cubicBezTo>
                  <a:lnTo>
                    <a:pt x="649" y="3480"/>
                  </a:lnTo>
                  <a:cubicBezTo>
                    <a:pt x="649" y="3365"/>
                    <a:pt x="685" y="651"/>
                    <a:pt x="3247" y="651"/>
                  </a:cubicBezTo>
                  <a:lnTo>
                    <a:pt x="5551" y="651"/>
                  </a:lnTo>
                  <a:cubicBezTo>
                    <a:pt x="5691" y="651"/>
                    <a:pt x="5815" y="560"/>
                    <a:pt x="5860" y="427"/>
                  </a:cubicBezTo>
                  <a:lnTo>
                    <a:pt x="6585" y="651"/>
                  </a:lnTo>
                  <a:cubicBezTo>
                    <a:pt x="9302" y="651"/>
                    <a:pt x="9421" y="3689"/>
                    <a:pt x="9424" y="3809"/>
                  </a:cubicBezTo>
                  <a:lnTo>
                    <a:pt x="9424" y="11721"/>
                  </a:lnTo>
                  <a:cubicBezTo>
                    <a:pt x="9424" y="11900"/>
                    <a:pt x="9570" y="12045"/>
                    <a:pt x="9749" y="12045"/>
                  </a:cubicBezTo>
                  <a:cubicBezTo>
                    <a:pt x="9928" y="12045"/>
                    <a:pt x="10072" y="11900"/>
                    <a:pt x="10073" y="11721"/>
                  </a:cubicBezTo>
                  <a:lnTo>
                    <a:pt x="10073" y="3801"/>
                  </a:lnTo>
                  <a:cubicBezTo>
                    <a:pt x="10038" y="2487"/>
                    <a:pt x="9267" y="1"/>
                    <a:pt x="6585" y="1"/>
                  </a:cubicBezTo>
                  <a:lnTo>
                    <a:pt x="5860" y="224"/>
                  </a:lnTo>
                  <a:cubicBezTo>
                    <a:pt x="5815" y="91"/>
                    <a:pt x="5691" y="2"/>
                    <a:pt x="55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6"/>
            <p:cNvSpPr/>
            <p:nvPr/>
          </p:nvSpPr>
          <p:spPr>
            <a:xfrm>
              <a:off x="2361675" y="3780775"/>
              <a:ext cx="191925" cy="272725"/>
            </a:xfrm>
            <a:custGeom>
              <a:rect b="b" l="l" r="r" t="t"/>
              <a:pathLst>
                <a:path extrusionOk="0" h="10909" w="7677">
                  <a:moveTo>
                    <a:pt x="2784" y="1"/>
                  </a:moveTo>
                  <a:cubicBezTo>
                    <a:pt x="1929" y="1"/>
                    <a:pt x="1260" y="266"/>
                    <a:pt x="792" y="791"/>
                  </a:cubicBezTo>
                  <a:cubicBezTo>
                    <a:pt x="1" y="1678"/>
                    <a:pt x="97" y="2994"/>
                    <a:pt x="115" y="3181"/>
                  </a:cubicBezTo>
                  <a:lnTo>
                    <a:pt x="115" y="10584"/>
                  </a:lnTo>
                  <a:cubicBezTo>
                    <a:pt x="115" y="10763"/>
                    <a:pt x="260" y="10909"/>
                    <a:pt x="439" y="10909"/>
                  </a:cubicBezTo>
                  <a:cubicBezTo>
                    <a:pt x="618" y="10909"/>
                    <a:pt x="764" y="10763"/>
                    <a:pt x="764" y="10584"/>
                  </a:cubicBezTo>
                  <a:lnTo>
                    <a:pt x="764" y="3164"/>
                  </a:lnTo>
                  <a:cubicBezTo>
                    <a:pt x="764" y="3152"/>
                    <a:pt x="764" y="3140"/>
                    <a:pt x="762" y="3127"/>
                  </a:cubicBezTo>
                  <a:cubicBezTo>
                    <a:pt x="760" y="3115"/>
                    <a:pt x="633" y="1945"/>
                    <a:pt x="1276" y="1222"/>
                  </a:cubicBezTo>
                  <a:cubicBezTo>
                    <a:pt x="1615" y="843"/>
                    <a:pt x="2122" y="649"/>
                    <a:pt x="2784" y="649"/>
                  </a:cubicBezTo>
                  <a:lnTo>
                    <a:pt x="4834" y="649"/>
                  </a:lnTo>
                  <a:cubicBezTo>
                    <a:pt x="5497" y="649"/>
                    <a:pt x="6015" y="844"/>
                    <a:pt x="6370" y="1227"/>
                  </a:cubicBezTo>
                  <a:cubicBezTo>
                    <a:pt x="7042" y="1949"/>
                    <a:pt x="6962" y="3128"/>
                    <a:pt x="6962" y="3139"/>
                  </a:cubicBezTo>
                  <a:cubicBezTo>
                    <a:pt x="6961" y="3147"/>
                    <a:pt x="6961" y="3156"/>
                    <a:pt x="6961" y="3164"/>
                  </a:cubicBezTo>
                  <a:lnTo>
                    <a:pt x="6961" y="10584"/>
                  </a:lnTo>
                  <a:cubicBezTo>
                    <a:pt x="6961" y="10763"/>
                    <a:pt x="7106" y="10909"/>
                    <a:pt x="7285" y="10909"/>
                  </a:cubicBezTo>
                  <a:cubicBezTo>
                    <a:pt x="7464" y="10909"/>
                    <a:pt x="7610" y="10763"/>
                    <a:pt x="7610" y="10584"/>
                  </a:cubicBezTo>
                  <a:lnTo>
                    <a:pt x="7610" y="3176"/>
                  </a:lnTo>
                  <a:cubicBezTo>
                    <a:pt x="7619" y="3015"/>
                    <a:pt x="7677" y="1684"/>
                    <a:pt x="6849" y="788"/>
                  </a:cubicBezTo>
                  <a:cubicBezTo>
                    <a:pt x="6364" y="266"/>
                    <a:pt x="5687" y="1"/>
                    <a:pt x="4833" y="1"/>
                  </a:cubicBezTo>
                  <a:lnTo>
                    <a:pt x="4544" y="132"/>
                  </a:lnTo>
                  <a:cubicBezTo>
                    <a:pt x="4483" y="50"/>
                    <a:pt x="4387" y="1"/>
                    <a:pt x="42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6"/>
            <p:cNvSpPr/>
            <p:nvPr/>
          </p:nvSpPr>
          <p:spPr>
            <a:xfrm>
              <a:off x="2447400" y="3784800"/>
              <a:ext cx="16250" cy="274400"/>
            </a:xfrm>
            <a:custGeom>
              <a:rect b="b" l="l" r="r" t="t"/>
              <a:pathLst>
                <a:path extrusionOk="0" h="10976" w="650">
                  <a:moveTo>
                    <a:pt x="325" y="1"/>
                  </a:moveTo>
                  <a:cubicBezTo>
                    <a:pt x="149" y="1"/>
                    <a:pt x="5" y="141"/>
                    <a:pt x="1" y="318"/>
                  </a:cubicBezTo>
                  <a:lnTo>
                    <a:pt x="1" y="10652"/>
                  </a:lnTo>
                  <a:cubicBezTo>
                    <a:pt x="1" y="10831"/>
                    <a:pt x="146" y="10976"/>
                    <a:pt x="325" y="10976"/>
                  </a:cubicBezTo>
                  <a:cubicBezTo>
                    <a:pt x="504" y="10976"/>
                    <a:pt x="649" y="10831"/>
                    <a:pt x="649" y="10652"/>
                  </a:cubicBezTo>
                  <a:lnTo>
                    <a:pt x="649" y="318"/>
                  </a:lnTo>
                  <a:cubicBezTo>
                    <a:pt x="646" y="141"/>
                    <a:pt x="502" y="1"/>
                    <a:pt x="3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6"/>
            <p:cNvSpPr/>
            <p:nvPr/>
          </p:nvSpPr>
          <p:spPr>
            <a:xfrm>
              <a:off x="2385525" y="3791350"/>
              <a:ext cx="137100" cy="74425"/>
            </a:xfrm>
            <a:custGeom>
              <a:rect b="b" l="l" r="r" t="t"/>
              <a:pathLst>
                <a:path extrusionOk="0" h="2977" w="5484">
                  <a:moveTo>
                    <a:pt x="5128" y="1"/>
                  </a:moveTo>
                  <a:cubicBezTo>
                    <a:pt x="5047" y="1"/>
                    <a:pt x="4965" y="31"/>
                    <a:pt x="4902" y="92"/>
                  </a:cubicBezTo>
                  <a:lnTo>
                    <a:pt x="2785" y="2209"/>
                  </a:lnTo>
                  <a:lnTo>
                    <a:pt x="576" y="287"/>
                  </a:lnTo>
                  <a:cubicBezTo>
                    <a:pt x="514" y="234"/>
                    <a:pt x="439" y="208"/>
                    <a:pt x="363" y="208"/>
                  </a:cubicBezTo>
                  <a:cubicBezTo>
                    <a:pt x="273" y="208"/>
                    <a:pt x="182" y="246"/>
                    <a:pt x="118" y="320"/>
                  </a:cubicBezTo>
                  <a:cubicBezTo>
                    <a:pt x="1" y="454"/>
                    <a:pt x="15" y="660"/>
                    <a:pt x="149" y="777"/>
                  </a:cubicBezTo>
                  <a:lnTo>
                    <a:pt x="2588" y="2897"/>
                  </a:lnTo>
                  <a:cubicBezTo>
                    <a:pt x="2646" y="2949"/>
                    <a:pt x="2722" y="2977"/>
                    <a:pt x="2800" y="2977"/>
                  </a:cubicBezTo>
                  <a:cubicBezTo>
                    <a:pt x="2887" y="2977"/>
                    <a:pt x="2968" y="2943"/>
                    <a:pt x="3030" y="2882"/>
                  </a:cubicBezTo>
                  <a:lnTo>
                    <a:pt x="5361" y="550"/>
                  </a:lnTo>
                  <a:cubicBezTo>
                    <a:pt x="5483" y="423"/>
                    <a:pt x="5481" y="220"/>
                    <a:pt x="5357" y="95"/>
                  </a:cubicBezTo>
                  <a:cubicBezTo>
                    <a:pt x="5294" y="32"/>
                    <a:pt x="5211" y="1"/>
                    <a:pt x="51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6"/>
            <p:cNvSpPr/>
            <p:nvPr/>
          </p:nvSpPr>
          <p:spPr>
            <a:xfrm>
              <a:off x="2364225" y="3839875"/>
              <a:ext cx="188725" cy="88175"/>
            </a:xfrm>
            <a:custGeom>
              <a:rect b="b" l="l" r="r" t="t"/>
              <a:pathLst>
                <a:path extrusionOk="0" h="3527" w="7549">
                  <a:moveTo>
                    <a:pt x="7183" y="0"/>
                  </a:moveTo>
                  <a:cubicBezTo>
                    <a:pt x="7111" y="0"/>
                    <a:pt x="7038" y="24"/>
                    <a:pt x="6978" y="74"/>
                  </a:cubicBezTo>
                  <a:lnTo>
                    <a:pt x="3650" y="2786"/>
                  </a:lnTo>
                  <a:lnTo>
                    <a:pt x="568" y="350"/>
                  </a:lnTo>
                  <a:cubicBezTo>
                    <a:pt x="508" y="302"/>
                    <a:pt x="437" y="279"/>
                    <a:pt x="367" y="279"/>
                  </a:cubicBezTo>
                  <a:cubicBezTo>
                    <a:pt x="271" y="279"/>
                    <a:pt x="176" y="322"/>
                    <a:pt x="111" y="403"/>
                  </a:cubicBezTo>
                  <a:cubicBezTo>
                    <a:pt x="1" y="543"/>
                    <a:pt x="25" y="747"/>
                    <a:pt x="166" y="859"/>
                  </a:cubicBezTo>
                  <a:lnTo>
                    <a:pt x="3452" y="3456"/>
                  </a:lnTo>
                  <a:cubicBezTo>
                    <a:pt x="3508" y="3501"/>
                    <a:pt x="3579" y="3527"/>
                    <a:pt x="3652" y="3527"/>
                  </a:cubicBezTo>
                  <a:cubicBezTo>
                    <a:pt x="3727" y="3527"/>
                    <a:pt x="3800" y="3501"/>
                    <a:pt x="3858" y="3455"/>
                  </a:cubicBezTo>
                  <a:lnTo>
                    <a:pt x="7389" y="576"/>
                  </a:lnTo>
                  <a:cubicBezTo>
                    <a:pt x="7527" y="463"/>
                    <a:pt x="7548" y="259"/>
                    <a:pt x="7434" y="119"/>
                  </a:cubicBezTo>
                  <a:cubicBezTo>
                    <a:pt x="7370" y="41"/>
                    <a:pt x="7277" y="0"/>
                    <a:pt x="71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6"/>
            <p:cNvSpPr/>
            <p:nvPr/>
          </p:nvSpPr>
          <p:spPr>
            <a:xfrm>
              <a:off x="2364225" y="3907425"/>
              <a:ext cx="188725" cy="88200"/>
            </a:xfrm>
            <a:custGeom>
              <a:rect b="b" l="l" r="r" t="t"/>
              <a:pathLst>
                <a:path extrusionOk="0" h="3528" w="7549">
                  <a:moveTo>
                    <a:pt x="7183" y="1"/>
                  </a:moveTo>
                  <a:cubicBezTo>
                    <a:pt x="7111" y="1"/>
                    <a:pt x="7038" y="24"/>
                    <a:pt x="6978" y="74"/>
                  </a:cubicBezTo>
                  <a:lnTo>
                    <a:pt x="3650" y="2786"/>
                  </a:lnTo>
                  <a:lnTo>
                    <a:pt x="568" y="351"/>
                  </a:lnTo>
                  <a:cubicBezTo>
                    <a:pt x="508" y="304"/>
                    <a:pt x="437" y="281"/>
                    <a:pt x="367" y="281"/>
                  </a:cubicBezTo>
                  <a:cubicBezTo>
                    <a:pt x="271" y="281"/>
                    <a:pt x="176" y="323"/>
                    <a:pt x="111" y="404"/>
                  </a:cubicBezTo>
                  <a:cubicBezTo>
                    <a:pt x="1" y="545"/>
                    <a:pt x="25" y="749"/>
                    <a:pt x="166" y="859"/>
                  </a:cubicBezTo>
                  <a:lnTo>
                    <a:pt x="3452" y="3457"/>
                  </a:lnTo>
                  <a:cubicBezTo>
                    <a:pt x="3508" y="3503"/>
                    <a:pt x="3579" y="3527"/>
                    <a:pt x="3652" y="3527"/>
                  </a:cubicBezTo>
                  <a:cubicBezTo>
                    <a:pt x="3727" y="3527"/>
                    <a:pt x="3800" y="3502"/>
                    <a:pt x="3858" y="3455"/>
                  </a:cubicBezTo>
                  <a:lnTo>
                    <a:pt x="7389" y="576"/>
                  </a:lnTo>
                  <a:cubicBezTo>
                    <a:pt x="7527" y="463"/>
                    <a:pt x="7548" y="259"/>
                    <a:pt x="7434" y="120"/>
                  </a:cubicBezTo>
                  <a:cubicBezTo>
                    <a:pt x="7370" y="41"/>
                    <a:pt x="7277" y="1"/>
                    <a:pt x="71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6"/>
            <p:cNvSpPr/>
            <p:nvPr/>
          </p:nvSpPr>
          <p:spPr>
            <a:xfrm>
              <a:off x="2364225" y="3973625"/>
              <a:ext cx="188725" cy="88225"/>
            </a:xfrm>
            <a:custGeom>
              <a:rect b="b" l="l" r="r" t="t"/>
              <a:pathLst>
                <a:path extrusionOk="0" h="3529" w="7549">
                  <a:moveTo>
                    <a:pt x="7183" y="1"/>
                  </a:moveTo>
                  <a:cubicBezTo>
                    <a:pt x="7111" y="1"/>
                    <a:pt x="7038" y="25"/>
                    <a:pt x="6978" y="74"/>
                  </a:cubicBezTo>
                  <a:lnTo>
                    <a:pt x="3650" y="2788"/>
                  </a:lnTo>
                  <a:lnTo>
                    <a:pt x="568" y="353"/>
                  </a:lnTo>
                  <a:cubicBezTo>
                    <a:pt x="508" y="306"/>
                    <a:pt x="437" y="283"/>
                    <a:pt x="367" y="283"/>
                  </a:cubicBezTo>
                  <a:cubicBezTo>
                    <a:pt x="271" y="283"/>
                    <a:pt x="176" y="325"/>
                    <a:pt x="113" y="406"/>
                  </a:cubicBezTo>
                  <a:cubicBezTo>
                    <a:pt x="1" y="546"/>
                    <a:pt x="25" y="751"/>
                    <a:pt x="166" y="862"/>
                  </a:cubicBezTo>
                  <a:lnTo>
                    <a:pt x="3452" y="3459"/>
                  </a:lnTo>
                  <a:cubicBezTo>
                    <a:pt x="3508" y="3505"/>
                    <a:pt x="3579" y="3529"/>
                    <a:pt x="3652" y="3529"/>
                  </a:cubicBezTo>
                  <a:cubicBezTo>
                    <a:pt x="3727" y="3529"/>
                    <a:pt x="3800" y="3502"/>
                    <a:pt x="3858" y="3455"/>
                  </a:cubicBezTo>
                  <a:lnTo>
                    <a:pt x="7389" y="578"/>
                  </a:lnTo>
                  <a:cubicBezTo>
                    <a:pt x="7527" y="463"/>
                    <a:pt x="7548" y="259"/>
                    <a:pt x="7434" y="121"/>
                  </a:cubicBezTo>
                  <a:cubicBezTo>
                    <a:pt x="7370" y="42"/>
                    <a:pt x="7277" y="1"/>
                    <a:pt x="71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6"/>
            <p:cNvSpPr/>
            <p:nvPr/>
          </p:nvSpPr>
          <p:spPr>
            <a:xfrm>
              <a:off x="2423750" y="3823200"/>
              <a:ext cx="66200" cy="58325"/>
            </a:xfrm>
            <a:custGeom>
              <a:rect b="b" l="l" r="r" t="t"/>
              <a:pathLst>
                <a:path extrusionOk="0" h="2333" w="2648">
                  <a:moveTo>
                    <a:pt x="1325" y="1"/>
                  </a:moveTo>
                  <a:cubicBezTo>
                    <a:pt x="867" y="1"/>
                    <a:pt x="433" y="271"/>
                    <a:pt x="247" y="720"/>
                  </a:cubicBezTo>
                  <a:cubicBezTo>
                    <a:pt x="0" y="1315"/>
                    <a:pt x="283" y="1997"/>
                    <a:pt x="878" y="2243"/>
                  </a:cubicBezTo>
                  <a:cubicBezTo>
                    <a:pt x="1024" y="2304"/>
                    <a:pt x="1176" y="2333"/>
                    <a:pt x="1324" y="2333"/>
                  </a:cubicBezTo>
                  <a:cubicBezTo>
                    <a:pt x="1782" y="2333"/>
                    <a:pt x="2216" y="2061"/>
                    <a:pt x="2401" y="1613"/>
                  </a:cubicBezTo>
                  <a:cubicBezTo>
                    <a:pt x="2648" y="1018"/>
                    <a:pt x="2365" y="336"/>
                    <a:pt x="1771" y="90"/>
                  </a:cubicBezTo>
                  <a:cubicBezTo>
                    <a:pt x="1625" y="29"/>
                    <a:pt x="1473" y="1"/>
                    <a:pt x="1325" y="1"/>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6"/>
            <p:cNvSpPr/>
            <p:nvPr/>
          </p:nvSpPr>
          <p:spPr>
            <a:xfrm>
              <a:off x="2416575" y="3815000"/>
              <a:ext cx="77650" cy="74700"/>
            </a:xfrm>
            <a:custGeom>
              <a:rect b="b" l="l" r="r" t="t"/>
              <a:pathLst>
                <a:path extrusionOk="0" h="2988" w="3106">
                  <a:moveTo>
                    <a:pt x="1611" y="655"/>
                  </a:moveTo>
                  <a:cubicBezTo>
                    <a:pt x="2075" y="657"/>
                    <a:pt x="2449" y="1031"/>
                    <a:pt x="2449" y="1494"/>
                  </a:cubicBezTo>
                  <a:cubicBezTo>
                    <a:pt x="2449" y="1834"/>
                    <a:pt x="2245" y="2139"/>
                    <a:pt x="1933" y="2268"/>
                  </a:cubicBezTo>
                  <a:cubicBezTo>
                    <a:pt x="1829" y="2312"/>
                    <a:pt x="1720" y="2333"/>
                    <a:pt x="1611" y="2333"/>
                  </a:cubicBezTo>
                  <a:cubicBezTo>
                    <a:pt x="1393" y="2333"/>
                    <a:pt x="1179" y="2248"/>
                    <a:pt x="1019" y="2087"/>
                  </a:cubicBezTo>
                  <a:cubicBezTo>
                    <a:pt x="779" y="1848"/>
                    <a:pt x="707" y="1487"/>
                    <a:pt x="836" y="1173"/>
                  </a:cubicBezTo>
                  <a:cubicBezTo>
                    <a:pt x="966" y="860"/>
                    <a:pt x="1272" y="655"/>
                    <a:pt x="1611" y="655"/>
                  </a:cubicBezTo>
                  <a:close/>
                  <a:moveTo>
                    <a:pt x="1611" y="1"/>
                  </a:moveTo>
                  <a:cubicBezTo>
                    <a:pt x="1222" y="1"/>
                    <a:pt x="840" y="153"/>
                    <a:pt x="555" y="438"/>
                  </a:cubicBezTo>
                  <a:cubicBezTo>
                    <a:pt x="128" y="866"/>
                    <a:pt x="0" y="1508"/>
                    <a:pt x="231" y="2065"/>
                  </a:cubicBezTo>
                  <a:cubicBezTo>
                    <a:pt x="463" y="2624"/>
                    <a:pt x="1007" y="2988"/>
                    <a:pt x="1611" y="2988"/>
                  </a:cubicBezTo>
                  <a:cubicBezTo>
                    <a:pt x="2436" y="2987"/>
                    <a:pt x="3104" y="2319"/>
                    <a:pt x="3105" y="1494"/>
                  </a:cubicBezTo>
                  <a:cubicBezTo>
                    <a:pt x="3105" y="890"/>
                    <a:pt x="2741" y="346"/>
                    <a:pt x="2183" y="115"/>
                  </a:cubicBezTo>
                  <a:cubicBezTo>
                    <a:pt x="1998" y="38"/>
                    <a:pt x="1804" y="1"/>
                    <a:pt x="16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6"/>
            <p:cNvSpPr/>
            <p:nvPr/>
          </p:nvSpPr>
          <p:spPr>
            <a:xfrm>
              <a:off x="2196250" y="3744000"/>
              <a:ext cx="149725" cy="307100"/>
            </a:xfrm>
            <a:custGeom>
              <a:rect b="b" l="l" r="r" t="t"/>
              <a:pathLst>
                <a:path extrusionOk="0" h="12284" w="5989">
                  <a:moveTo>
                    <a:pt x="3423" y="1"/>
                  </a:moveTo>
                  <a:cubicBezTo>
                    <a:pt x="3081" y="1"/>
                    <a:pt x="2732" y="84"/>
                    <a:pt x="2395" y="253"/>
                  </a:cubicBezTo>
                  <a:cubicBezTo>
                    <a:pt x="1700" y="600"/>
                    <a:pt x="1254" y="1224"/>
                    <a:pt x="1273" y="1819"/>
                  </a:cubicBezTo>
                  <a:cubicBezTo>
                    <a:pt x="1244" y="1987"/>
                    <a:pt x="1178" y="2550"/>
                    <a:pt x="1494" y="3013"/>
                  </a:cubicBezTo>
                  <a:cubicBezTo>
                    <a:pt x="1714" y="3336"/>
                    <a:pt x="2061" y="3535"/>
                    <a:pt x="2523" y="3603"/>
                  </a:cubicBezTo>
                  <a:cubicBezTo>
                    <a:pt x="2624" y="3619"/>
                    <a:pt x="2721" y="3626"/>
                    <a:pt x="2815" y="3626"/>
                  </a:cubicBezTo>
                  <a:cubicBezTo>
                    <a:pt x="3069" y="3626"/>
                    <a:pt x="3294" y="3571"/>
                    <a:pt x="3478" y="3465"/>
                  </a:cubicBezTo>
                  <a:lnTo>
                    <a:pt x="3478" y="3465"/>
                  </a:lnTo>
                  <a:cubicBezTo>
                    <a:pt x="3391" y="3584"/>
                    <a:pt x="3264" y="3696"/>
                    <a:pt x="3099" y="3800"/>
                  </a:cubicBezTo>
                  <a:cubicBezTo>
                    <a:pt x="1518" y="4795"/>
                    <a:pt x="291" y="5624"/>
                    <a:pt x="48" y="6473"/>
                  </a:cubicBezTo>
                  <a:cubicBezTo>
                    <a:pt x="0" y="6641"/>
                    <a:pt x="97" y="6818"/>
                    <a:pt x="267" y="6866"/>
                  </a:cubicBezTo>
                  <a:cubicBezTo>
                    <a:pt x="296" y="6874"/>
                    <a:pt x="325" y="6878"/>
                    <a:pt x="354" y="6878"/>
                  </a:cubicBezTo>
                  <a:cubicBezTo>
                    <a:pt x="492" y="6878"/>
                    <a:pt x="620" y="6787"/>
                    <a:pt x="659" y="6647"/>
                  </a:cubicBezTo>
                  <a:cubicBezTo>
                    <a:pt x="854" y="5965"/>
                    <a:pt x="2409" y="4986"/>
                    <a:pt x="3437" y="4339"/>
                  </a:cubicBezTo>
                  <a:cubicBezTo>
                    <a:pt x="3930" y="4029"/>
                    <a:pt x="4204" y="3641"/>
                    <a:pt x="4252" y="3184"/>
                  </a:cubicBezTo>
                  <a:cubicBezTo>
                    <a:pt x="4307" y="2671"/>
                    <a:pt x="4049" y="2209"/>
                    <a:pt x="3847" y="1935"/>
                  </a:cubicBezTo>
                  <a:cubicBezTo>
                    <a:pt x="3783" y="1822"/>
                    <a:pt x="3697" y="1725"/>
                    <a:pt x="3592" y="1647"/>
                  </a:cubicBezTo>
                  <a:cubicBezTo>
                    <a:pt x="3536" y="1606"/>
                    <a:pt x="3470" y="1585"/>
                    <a:pt x="3404" y="1585"/>
                  </a:cubicBezTo>
                  <a:cubicBezTo>
                    <a:pt x="3314" y="1585"/>
                    <a:pt x="3225" y="1624"/>
                    <a:pt x="3162" y="1697"/>
                  </a:cubicBezTo>
                  <a:cubicBezTo>
                    <a:pt x="3054" y="1825"/>
                    <a:pt x="3063" y="2014"/>
                    <a:pt x="3182" y="2131"/>
                  </a:cubicBezTo>
                  <a:cubicBezTo>
                    <a:pt x="3227" y="2177"/>
                    <a:pt x="3269" y="2226"/>
                    <a:pt x="3308" y="2278"/>
                  </a:cubicBezTo>
                  <a:cubicBezTo>
                    <a:pt x="3369" y="2400"/>
                    <a:pt x="3388" y="2578"/>
                    <a:pt x="3327" y="2726"/>
                  </a:cubicBezTo>
                  <a:cubicBezTo>
                    <a:pt x="3242" y="2932"/>
                    <a:pt x="3033" y="2990"/>
                    <a:pt x="2824" y="2990"/>
                  </a:cubicBezTo>
                  <a:cubicBezTo>
                    <a:pt x="2754" y="2990"/>
                    <a:pt x="2684" y="2984"/>
                    <a:pt x="2618" y="2974"/>
                  </a:cubicBezTo>
                  <a:cubicBezTo>
                    <a:pt x="2335" y="2932"/>
                    <a:pt x="2140" y="2829"/>
                    <a:pt x="2021" y="2657"/>
                  </a:cubicBezTo>
                  <a:cubicBezTo>
                    <a:pt x="1810" y="2351"/>
                    <a:pt x="1904" y="1914"/>
                    <a:pt x="1904" y="1911"/>
                  </a:cubicBezTo>
                  <a:cubicBezTo>
                    <a:pt x="1910" y="1880"/>
                    <a:pt x="1912" y="1849"/>
                    <a:pt x="1911" y="1817"/>
                  </a:cubicBezTo>
                  <a:cubicBezTo>
                    <a:pt x="1886" y="1475"/>
                    <a:pt x="2209" y="1056"/>
                    <a:pt x="2680" y="821"/>
                  </a:cubicBezTo>
                  <a:cubicBezTo>
                    <a:pt x="2922" y="700"/>
                    <a:pt x="3173" y="640"/>
                    <a:pt x="3419" y="640"/>
                  </a:cubicBezTo>
                  <a:cubicBezTo>
                    <a:pt x="3780" y="640"/>
                    <a:pt x="4129" y="770"/>
                    <a:pt x="4421" y="1024"/>
                  </a:cubicBezTo>
                  <a:cubicBezTo>
                    <a:pt x="5017" y="1541"/>
                    <a:pt x="5342" y="2300"/>
                    <a:pt x="5291" y="3053"/>
                  </a:cubicBezTo>
                  <a:cubicBezTo>
                    <a:pt x="5247" y="3696"/>
                    <a:pt x="4920" y="4641"/>
                    <a:pt x="3608" y="5499"/>
                  </a:cubicBezTo>
                  <a:cubicBezTo>
                    <a:pt x="2137" y="6462"/>
                    <a:pt x="810" y="7515"/>
                    <a:pt x="733" y="9797"/>
                  </a:cubicBezTo>
                  <a:cubicBezTo>
                    <a:pt x="701" y="10741"/>
                    <a:pt x="1145" y="11561"/>
                    <a:pt x="1919" y="11987"/>
                  </a:cubicBezTo>
                  <a:cubicBezTo>
                    <a:pt x="2274" y="12182"/>
                    <a:pt x="2671" y="12284"/>
                    <a:pt x="3076" y="12284"/>
                  </a:cubicBezTo>
                  <a:cubicBezTo>
                    <a:pt x="3078" y="12284"/>
                    <a:pt x="3081" y="12284"/>
                    <a:pt x="3083" y="12284"/>
                  </a:cubicBezTo>
                  <a:cubicBezTo>
                    <a:pt x="3639" y="12284"/>
                    <a:pt x="4216" y="12101"/>
                    <a:pt x="4742" y="11741"/>
                  </a:cubicBezTo>
                  <a:cubicBezTo>
                    <a:pt x="5541" y="11197"/>
                    <a:pt x="5877" y="10412"/>
                    <a:pt x="5640" y="9644"/>
                  </a:cubicBezTo>
                  <a:cubicBezTo>
                    <a:pt x="5393" y="8844"/>
                    <a:pt x="4590" y="8262"/>
                    <a:pt x="3731" y="8262"/>
                  </a:cubicBezTo>
                  <a:cubicBezTo>
                    <a:pt x="3122" y="8262"/>
                    <a:pt x="2598" y="8602"/>
                    <a:pt x="2330" y="9173"/>
                  </a:cubicBezTo>
                  <a:cubicBezTo>
                    <a:pt x="2105" y="9648"/>
                    <a:pt x="2127" y="10158"/>
                    <a:pt x="2384" y="10469"/>
                  </a:cubicBezTo>
                  <a:cubicBezTo>
                    <a:pt x="2482" y="10588"/>
                    <a:pt x="2682" y="10757"/>
                    <a:pt x="3025" y="10757"/>
                  </a:cubicBezTo>
                  <a:cubicBezTo>
                    <a:pt x="3118" y="10757"/>
                    <a:pt x="3222" y="10745"/>
                    <a:pt x="3338" y="10715"/>
                  </a:cubicBezTo>
                  <a:cubicBezTo>
                    <a:pt x="3514" y="10678"/>
                    <a:pt x="3625" y="10500"/>
                    <a:pt x="3580" y="10325"/>
                  </a:cubicBezTo>
                  <a:cubicBezTo>
                    <a:pt x="3543" y="10180"/>
                    <a:pt x="3413" y="10085"/>
                    <a:pt x="3272" y="10085"/>
                  </a:cubicBezTo>
                  <a:cubicBezTo>
                    <a:pt x="3242" y="10085"/>
                    <a:pt x="3211" y="10090"/>
                    <a:pt x="3180" y="10099"/>
                  </a:cubicBezTo>
                  <a:cubicBezTo>
                    <a:pt x="3133" y="10111"/>
                    <a:pt x="3080" y="10121"/>
                    <a:pt x="3029" y="10121"/>
                  </a:cubicBezTo>
                  <a:cubicBezTo>
                    <a:pt x="2967" y="10121"/>
                    <a:pt x="2909" y="10106"/>
                    <a:pt x="2874" y="10064"/>
                  </a:cubicBezTo>
                  <a:cubicBezTo>
                    <a:pt x="2794" y="9967"/>
                    <a:pt x="2777" y="9716"/>
                    <a:pt x="2905" y="9444"/>
                  </a:cubicBezTo>
                  <a:cubicBezTo>
                    <a:pt x="2982" y="9280"/>
                    <a:pt x="3218" y="8899"/>
                    <a:pt x="3731" y="8899"/>
                  </a:cubicBezTo>
                  <a:cubicBezTo>
                    <a:pt x="4308" y="8899"/>
                    <a:pt x="4868" y="9299"/>
                    <a:pt x="5032" y="9831"/>
                  </a:cubicBezTo>
                  <a:cubicBezTo>
                    <a:pt x="5187" y="10334"/>
                    <a:pt x="4957" y="10825"/>
                    <a:pt x="4384" y="11216"/>
                  </a:cubicBezTo>
                  <a:cubicBezTo>
                    <a:pt x="3965" y="11501"/>
                    <a:pt x="3513" y="11646"/>
                    <a:pt x="3082" y="11646"/>
                  </a:cubicBezTo>
                  <a:cubicBezTo>
                    <a:pt x="2779" y="11646"/>
                    <a:pt x="2487" y="11575"/>
                    <a:pt x="2224" y="11430"/>
                  </a:cubicBezTo>
                  <a:cubicBezTo>
                    <a:pt x="1655" y="11117"/>
                    <a:pt x="1343" y="10530"/>
                    <a:pt x="1367" y="9820"/>
                  </a:cubicBezTo>
                  <a:cubicBezTo>
                    <a:pt x="1434" y="7838"/>
                    <a:pt x="2579" y="6932"/>
                    <a:pt x="3955" y="6031"/>
                  </a:cubicBezTo>
                  <a:cubicBezTo>
                    <a:pt x="5485" y="5030"/>
                    <a:pt x="5871" y="3883"/>
                    <a:pt x="5924" y="3098"/>
                  </a:cubicBezTo>
                  <a:cubicBezTo>
                    <a:pt x="5989" y="2147"/>
                    <a:pt x="5583" y="1192"/>
                    <a:pt x="4837" y="544"/>
                  </a:cubicBezTo>
                  <a:cubicBezTo>
                    <a:pt x="4424" y="185"/>
                    <a:pt x="3931" y="1"/>
                    <a:pt x="34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6"/>
            <p:cNvSpPr/>
            <p:nvPr/>
          </p:nvSpPr>
          <p:spPr>
            <a:xfrm>
              <a:off x="2257200" y="3889300"/>
              <a:ext cx="92250" cy="86225"/>
            </a:xfrm>
            <a:custGeom>
              <a:rect b="b" l="l" r="r" t="t"/>
              <a:pathLst>
                <a:path extrusionOk="0" h="3449" w="3690">
                  <a:moveTo>
                    <a:pt x="3326" y="1"/>
                  </a:moveTo>
                  <a:cubicBezTo>
                    <a:pt x="3214" y="1"/>
                    <a:pt x="3105" y="60"/>
                    <a:pt x="3047" y="166"/>
                  </a:cubicBezTo>
                  <a:cubicBezTo>
                    <a:pt x="2922" y="385"/>
                    <a:pt x="2753" y="508"/>
                    <a:pt x="2126" y="947"/>
                  </a:cubicBezTo>
                  <a:cubicBezTo>
                    <a:pt x="1949" y="1069"/>
                    <a:pt x="1742" y="1215"/>
                    <a:pt x="1495" y="1390"/>
                  </a:cubicBezTo>
                  <a:cubicBezTo>
                    <a:pt x="328" y="2223"/>
                    <a:pt x="76" y="2958"/>
                    <a:pt x="52" y="3039"/>
                  </a:cubicBezTo>
                  <a:cubicBezTo>
                    <a:pt x="0" y="3205"/>
                    <a:pt x="93" y="3381"/>
                    <a:pt x="258" y="3434"/>
                  </a:cubicBezTo>
                  <a:cubicBezTo>
                    <a:pt x="290" y="3444"/>
                    <a:pt x="322" y="3449"/>
                    <a:pt x="354" y="3449"/>
                  </a:cubicBezTo>
                  <a:cubicBezTo>
                    <a:pt x="493" y="3449"/>
                    <a:pt x="614" y="3360"/>
                    <a:pt x="658" y="3230"/>
                  </a:cubicBezTo>
                  <a:cubicBezTo>
                    <a:pt x="660" y="3224"/>
                    <a:pt x="873" y="2616"/>
                    <a:pt x="1865" y="1908"/>
                  </a:cubicBezTo>
                  <a:cubicBezTo>
                    <a:pt x="2109" y="1733"/>
                    <a:pt x="2315" y="1589"/>
                    <a:pt x="2490" y="1468"/>
                  </a:cubicBezTo>
                  <a:cubicBezTo>
                    <a:pt x="3133" y="1019"/>
                    <a:pt x="3399" y="833"/>
                    <a:pt x="3600" y="482"/>
                  </a:cubicBezTo>
                  <a:cubicBezTo>
                    <a:pt x="3690" y="328"/>
                    <a:pt x="3638" y="131"/>
                    <a:pt x="3483" y="42"/>
                  </a:cubicBezTo>
                  <a:cubicBezTo>
                    <a:pt x="3434" y="14"/>
                    <a:pt x="3380" y="1"/>
                    <a:pt x="3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6"/>
            <p:cNvSpPr/>
            <p:nvPr/>
          </p:nvSpPr>
          <p:spPr>
            <a:xfrm>
              <a:off x="2578025" y="3743725"/>
              <a:ext cx="141100" cy="307350"/>
            </a:xfrm>
            <a:custGeom>
              <a:rect b="b" l="l" r="r" t="t"/>
              <a:pathLst>
                <a:path extrusionOk="0" h="12294" w="5644">
                  <a:moveTo>
                    <a:pt x="2611" y="0"/>
                  </a:moveTo>
                  <a:cubicBezTo>
                    <a:pt x="2151" y="0"/>
                    <a:pt x="1695" y="184"/>
                    <a:pt x="1293" y="543"/>
                  </a:cubicBezTo>
                  <a:cubicBezTo>
                    <a:pt x="596" y="1167"/>
                    <a:pt x="225" y="2093"/>
                    <a:pt x="302" y="3020"/>
                  </a:cubicBezTo>
                  <a:cubicBezTo>
                    <a:pt x="386" y="4046"/>
                    <a:pt x="978" y="4956"/>
                    <a:pt x="1968" y="5584"/>
                  </a:cubicBezTo>
                  <a:cubicBezTo>
                    <a:pt x="3032" y="6258"/>
                    <a:pt x="4316" y="7543"/>
                    <a:pt x="4390" y="9830"/>
                  </a:cubicBezTo>
                  <a:cubicBezTo>
                    <a:pt x="4414" y="10545"/>
                    <a:pt x="4094" y="11154"/>
                    <a:pt x="3533" y="11457"/>
                  </a:cubicBezTo>
                  <a:cubicBezTo>
                    <a:pt x="3287" y="11590"/>
                    <a:pt x="3015" y="11656"/>
                    <a:pt x="2734" y="11656"/>
                  </a:cubicBezTo>
                  <a:cubicBezTo>
                    <a:pt x="2317" y="11656"/>
                    <a:pt x="1880" y="11511"/>
                    <a:pt x="1475" y="11228"/>
                  </a:cubicBezTo>
                  <a:cubicBezTo>
                    <a:pt x="912" y="10833"/>
                    <a:pt x="690" y="10334"/>
                    <a:pt x="852" y="9824"/>
                  </a:cubicBezTo>
                  <a:cubicBezTo>
                    <a:pt x="1017" y="9303"/>
                    <a:pt x="1554" y="8909"/>
                    <a:pt x="2104" y="8909"/>
                  </a:cubicBezTo>
                  <a:cubicBezTo>
                    <a:pt x="2589" y="8909"/>
                    <a:pt x="2816" y="9282"/>
                    <a:pt x="2891" y="9443"/>
                  </a:cubicBezTo>
                  <a:cubicBezTo>
                    <a:pt x="3018" y="9713"/>
                    <a:pt x="3007" y="9980"/>
                    <a:pt x="2923" y="10080"/>
                  </a:cubicBezTo>
                  <a:cubicBezTo>
                    <a:pt x="2892" y="10118"/>
                    <a:pt x="2840" y="10131"/>
                    <a:pt x="2785" y="10131"/>
                  </a:cubicBezTo>
                  <a:cubicBezTo>
                    <a:pt x="2737" y="10131"/>
                    <a:pt x="2686" y="10121"/>
                    <a:pt x="2642" y="10110"/>
                  </a:cubicBezTo>
                  <a:cubicBezTo>
                    <a:pt x="2615" y="10103"/>
                    <a:pt x="2588" y="10099"/>
                    <a:pt x="2561" y="10099"/>
                  </a:cubicBezTo>
                  <a:cubicBezTo>
                    <a:pt x="2420" y="10099"/>
                    <a:pt x="2291" y="10194"/>
                    <a:pt x="2253" y="10337"/>
                  </a:cubicBezTo>
                  <a:cubicBezTo>
                    <a:pt x="2208" y="10507"/>
                    <a:pt x="2310" y="10682"/>
                    <a:pt x="2480" y="10726"/>
                  </a:cubicBezTo>
                  <a:cubicBezTo>
                    <a:pt x="2593" y="10756"/>
                    <a:pt x="2696" y="10769"/>
                    <a:pt x="2788" y="10769"/>
                  </a:cubicBezTo>
                  <a:cubicBezTo>
                    <a:pt x="3119" y="10769"/>
                    <a:pt x="3315" y="10604"/>
                    <a:pt x="3412" y="10488"/>
                  </a:cubicBezTo>
                  <a:cubicBezTo>
                    <a:pt x="3672" y="10175"/>
                    <a:pt x="3695" y="9659"/>
                    <a:pt x="3467" y="9174"/>
                  </a:cubicBezTo>
                  <a:cubicBezTo>
                    <a:pt x="3204" y="8610"/>
                    <a:pt x="2693" y="8273"/>
                    <a:pt x="2104" y="8273"/>
                  </a:cubicBezTo>
                  <a:cubicBezTo>
                    <a:pt x="1275" y="8273"/>
                    <a:pt x="493" y="8845"/>
                    <a:pt x="246" y="9633"/>
                  </a:cubicBezTo>
                  <a:cubicBezTo>
                    <a:pt x="1" y="10408"/>
                    <a:pt x="325" y="11199"/>
                    <a:pt x="1112" y="11749"/>
                  </a:cubicBezTo>
                  <a:cubicBezTo>
                    <a:pt x="1626" y="12110"/>
                    <a:pt x="2189" y="12293"/>
                    <a:pt x="2733" y="12293"/>
                  </a:cubicBezTo>
                  <a:cubicBezTo>
                    <a:pt x="2735" y="12293"/>
                    <a:pt x="2738" y="12293"/>
                    <a:pt x="2740" y="12293"/>
                  </a:cubicBezTo>
                  <a:cubicBezTo>
                    <a:pt x="3123" y="12293"/>
                    <a:pt x="3499" y="12199"/>
                    <a:pt x="3836" y="12017"/>
                  </a:cubicBezTo>
                  <a:cubicBezTo>
                    <a:pt x="4613" y="11597"/>
                    <a:pt x="5058" y="10770"/>
                    <a:pt x="5027" y="9810"/>
                  </a:cubicBezTo>
                  <a:cubicBezTo>
                    <a:pt x="4961" y="7809"/>
                    <a:pt x="3995" y="6118"/>
                    <a:pt x="2309" y="5047"/>
                  </a:cubicBezTo>
                  <a:cubicBezTo>
                    <a:pt x="1491" y="4528"/>
                    <a:pt x="1003" y="3791"/>
                    <a:pt x="936" y="2970"/>
                  </a:cubicBezTo>
                  <a:cubicBezTo>
                    <a:pt x="879" y="2232"/>
                    <a:pt x="1167" y="1510"/>
                    <a:pt x="1717" y="1018"/>
                  </a:cubicBezTo>
                  <a:cubicBezTo>
                    <a:pt x="2040" y="728"/>
                    <a:pt x="2350" y="639"/>
                    <a:pt x="2609" y="639"/>
                  </a:cubicBezTo>
                  <a:cubicBezTo>
                    <a:pt x="2829" y="639"/>
                    <a:pt x="3013" y="703"/>
                    <a:pt x="3139" y="764"/>
                  </a:cubicBezTo>
                  <a:cubicBezTo>
                    <a:pt x="3580" y="981"/>
                    <a:pt x="3891" y="1438"/>
                    <a:pt x="3863" y="1828"/>
                  </a:cubicBezTo>
                  <a:cubicBezTo>
                    <a:pt x="3861" y="1860"/>
                    <a:pt x="3863" y="1890"/>
                    <a:pt x="3869" y="1919"/>
                  </a:cubicBezTo>
                  <a:cubicBezTo>
                    <a:pt x="3870" y="1923"/>
                    <a:pt x="3963" y="2370"/>
                    <a:pt x="3749" y="2679"/>
                  </a:cubicBezTo>
                  <a:cubicBezTo>
                    <a:pt x="3635" y="2845"/>
                    <a:pt x="3450" y="2944"/>
                    <a:pt x="3182" y="2986"/>
                  </a:cubicBezTo>
                  <a:cubicBezTo>
                    <a:pt x="3120" y="2996"/>
                    <a:pt x="3054" y="3002"/>
                    <a:pt x="2987" y="3002"/>
                  </a:cubicBezTo>
                  <a:cubicBezTo>
                    <a:pt x="2833" y="3002"/>
                    <a:pt x="2680" y="2968"/>
                    <a:pt x="2579" y="2860"/>
                  </a:cubicBezTo>
                  <a:cubicBezTo>
                    <a:pt x="2531" y="2773"/>
                    <a:pt x="2501" y="2678"/>
                    <a:pt x="2490" y="2579"/>
                  </a:cubicBezTo>
                  <a:cubicBezTo>
                    <a:pt x="2477" y="2422"/>
                    <a:pt x="2530" y="2264"/>
                    <a:pt x="2637" y="2148"/>
                  </a:cubicBezTo>
                  <a:cubicBezTo>
                    <a:pt x="2770" y="2034"/>
                    <a:pt x="2788" y="1833"/>
                    <a:pt x="2675" y="1700"/>
                  </a:cubicBezTo>
                  <a:cubicBezTo>
                    <a:pt x="2612" y="1625"/>
                    <a:pt x="2522" y="1586"/>
                    <a:pt x="2431" y="1586"/>
                  </a:cubicBezTo>
                  <a:cubicBezTo>
                    <a:pt x="2359" y="1586"/>
                    <a:pt x="2287" y="1610"/>
                    <a:pt x="2227" y="1660"/>
                  </a:cubicBezTo>
                  <a:cubicBezTo>
                    <a:pt x="1863" y="1935"/>
                    <a:pt x="1726" y="2535"/>
                    <a:pt x="1921" y="2995"/>
                  </a:cubicBezTo>
                  <a:cubicBezTo>
                    <a:pt x="1956" y="3078"/>
                    <a:pt x="2000" y="3154"/>
                    <a:pt x="2054" y="3225"/>
                  </a:cubicBezTo>
                  <a:cubicBezTo>
                    <a:pt x="2239" y="3538"/>
                    <a:pt x="2546" y="3840"/>
                    <a:pt x="2977" y="4132"/>
                  </a:cubicBezTo>
                  <a:cubicBezTo>
                    <a:pt x="4826" y="5385"/>
                    <a:pt x="4975" y="6089"/>
                    <a:pt x="4986" y="6166"/>
                  </a:cubicBezTo>
                  <a:cubicBezTo>
                    <a:pt x="5007" y="6326"/>
                    <a:pt x="5145" y="6442"/>
                    <a:pt x="5303" y="6442"/>
                  </a:cubicBezTo>
                  <a:cubicBezTo>
                    <a:pt x="5317" y="6442"/>
                    <a:pt x="5332" y="6441"/>
                    <a:pt x="5346" y="6439"/>
                  </a:cubicBezTo>
                  <a:cubicBezTo>
                    <a:pt x="5522" y="6414"/>
                    <a:pt x="5643" y="6251"/>
                    <a:pt x="5616" y="6075"/>
                  </a:cubicBezTo>
                  <a:cubicBezTo>
                    <a:pt x="5561" y="5694"/>
                    <a:pt x="5193" y="4865"/>
                    <a:pt x="3333" y="3605"/>
                  </a:cubicBezTo>
                  <a:cubicBezTo>
                    <a:pt x="3753" y="3529"/>
                    <a:pt x="4070" y="3337"/>
                    <a:pt x="4276" y="3034"/>
                  </a:cubicBezTo>
                  <a:cubicBezTo>
                    <a:pt x="4593" y="2571"/>
                    <a:pt x="4529" y="1999"/>
                    <a:pt x="4500" y="1830"/>
                  </a:cubicBezTo>
                  <a:cubicBezTo>
                    <a:pt x="4524" y="1187"/>
                    <a:pt x="4085" y="519"/>
                    <a:pt x="3419" y="194"/>
                  </a:cubicBezTo>
                  <a:cubicBezTo>
                    <a:pt x="3155" y="64"/>
                    <a:pt x="2882" y="0"/>
                    <a:pt x="26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6"/>
            <p:cNvSpPr/>
            <p:nvPr/>
          </p:nvSpPr>
          <p:spPr>
            <a:xfrm>
              <a:off x="2570900" y="3869425"/>
              <a:ext cx="88225" cy="103525"/>
            </a:xfrm>
            <a:custGeom>
              <a:rect b="b" l="l" r="r" t="t"/>
              <a:pathLst>
                <a:path extrusionOk="0" h="4141" w="3529">
                  <a:moveTo>
                    <a:pt x="349" y="1"/>
                  </a:moveTo>
                  <a:cubicBezTo>
                    <a:pt x="330" y="1"/>
                    <a:pt x="310" y="2"/>
                    <a:pt x="290" y="6"/>
                  </a:cubicBezTo>
                  <a:cubicBezTo>
                    <a:pt x="115" y="40"/>
                    <a:pt x="1" y="209"/>
                    <a:pt x="37" y="383"/>
                  </a:cubicBezTo>
                  <a:cubicBezTo>
                    <a:pt x="47" y="434"/>
                    <a:pt x="287" y="1649"/>
                    <a:pt x="1506" y="2526"/>
                  </a:cubicBezTo>
                  <a:cubicBezTo>
                    <a:pt x="2493" y="3236"/>
                    <a:pt x="2849" y="3950"/>
                    <a:pt x="2853" y="3960"/>
                  </a:cubicBezTo>
                  <a:cubicBezTo>
                    <a:pt x="2906" y="4069"/>
                    <a:pt x="3018" y="4140"/>
                    <a:pt x="3140" y="4140"/>
                  </a:cubicBezTo>
                  <a:cubicBezTo>
                    <a:pt x="3375" y="4140"/>
                    <a:pt x="3528" y="3896"/>
                    <a:pt x="3428" y="3686"/>
                  </a:cubicBezTo>
                  <a:cubicBezTo>
                    <a:pt x="3412" y="3651"/>
                    <a:pt x="3010" y="2823"/>
                    <a:pt x="1878" y="2010"/>
                  </a:cubicBezTo>
                  <a:cubicBezTo>
                    <a:pt x="872" y="1286"/>
                    <a:pt x="664" y="275"/>
                    <a:pt x="661" y="266"/>
                  </a:cubicBezTo>
                  <a:cubicBezTo>
                    <a:pt x="635" y="110"/>
                    <a:pt x="500" y="1"/>
                    <a:pt x="3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6"/>
            <p:cNvSpPr/>
            <p:nvPr/>
          </p:nvSpPr>
          <p:spPr>
            <a:xfrm>
              <a:off x="2380175" y="3375075"/>
              <a:ext cx="153200" cy="32700"/>
            </a:xfrm>
            <a:custGeom>
              <a:rect b="b" l="l" r="r" t="t"/>
              <a:pathLst>
                <a:path extrusionOk="0" h="1308" w="6128">
                  <a:moveTo>
                    <a:pt x="3060" y="1"/>
                  </a:moveTo>
                  <a:cubicBezTo>
                    <a:pt x="2996" y="1"/>
                    <a:pt x="2934" y="28"/>
                    <a:pt x="2893" y="78"/>
                  </a:cubicBezTo>
                  <a:cubicBezTo>
                    <a:pt x="2456" y="606"/>
                    <a:pt x="2012" y="877"/>
                    <a:pt x="1569" y="877"/>
                  </a:cubicBezTo>
                  <a:cubicBezTo>
                    <a:pt x="1558" y="877"/>
                    <a:pt x="1547" y="877"/>
                    <a:pt x="1537" y="877"/>
                  </a:cubicBezTo>
                  <a:cubicBezTo>
                    <a:pt x="880" y="863"/>
                    <a:pt x="417" y="266"/>
                    <a:pt x="410" y="256"/>
                  </a:cubicBezTo>
                  <a:cubicBezTo>
                    <a:pt x="368" y="200"/>
                    <a:pt x="305" y="171"/>
                    <a:pt x="241" y="171"/>
                  </a:cubicBezTo>
                  <a:cubicBezTo>
                    <a:pt x="197" y="171"/>
                    <a:pt x="152" y="185"/>
                    <a:pt x="114" y="214"/>
                  </a:cubicBezTo>
                  <a:cubicBezTo>
                    <a:pt x="20" y="284"/>
                    <a:pt x="1" y="418"/>
                    <a:pt x="72" y="511"/>
                  </a:cubicBezTo>
                  <a:cubicBezTo>
                    <a:pt x="96" y="543"/>
                    <a:pt x="658" y="1281"/>
                    <a:pt x="1524" y="1302"/>
                  </a:cubicBezTo>
                  <a:cubicBezTo>
                    <a:pt x="1539" y="1302"/>
                    <a:pt x="1554" y="1302"/>
                    <a:pt x="1569" y="1302"/>
                  </a:cubicBezTo>
                  <a:cubicBezTo>
                    <a:pt x="2080" y="1302"/>
                    <a:pt x="2576" y="1046"/>
                    <a:pt x="3047" y="546"/>
                  </a:cubicBezTo>
                  <a:cubicBezTo>
                    <a:pt x="3278" y="814"/>
                    <a:pt x="3742" y="1242"/>
                    <a:pt x="4370" y="1302"/>
                  </a:cubicBezTo>
                  <a:cubicBezTo>
                    <a:pt x="4419" y="1305"/>
                    <a:pt x="4469" y="1308"/>
                    <a:pt x="4518" y="1308"/>
                  </a:cubicBezTo>
                  <a:cubicBezTo>
                    <a:pt x="5038" y="1308"/>
                    <a:pt x="5552" y="1047"/>
                    <a:pt x="6046" y="529"/>
                  </a:cubicBezTo>
                  <a:cubicBezTo>
                    <a:pt x="6127" y="445"/>
                    <a:pt x="6124" y="311"/>
                    <a:pt x="6040" y="230"/>
                  </a:cubicBezTo>
                  <a:cubicBezTo>
                    <a:pt x="5999" y="191"/>
                    <a:pt x="5946" y="171"/>
                    <a:pt x="5893" y="171"/>
                  </a:cubicBezTo>
                  <a:cubicBezTo>
                    <a:pt x="5837" y="171"/>
                    <a:pt x="5781" y="193"/>
                    <a:pt x="5739" y="236"/>
                  </a:cubicBezTo>
                  <a:cubicBezTo>
                    <a:pt x="5329" y="666"/>
                    <a:pt x="4916" y="882"/>
                    <a:pt x="4514" y="882"/>
                  </a:cubicBezTo>
                  <a:cubicBezTo>
                    <a:pt x="4480" y="882"/>
                    <a:pt x="4446" y="881"/>
                    <a:pt x="4412" y="878"/>
                  </a:cubicBezTo>
                  <a:cubicBezTo>
                    <a:pt x="3711" y="814"/>
                    <a:pt x="3239" y="104"/>
                    <a:pt x="3234" y="97"/>
                  </a:cubicBezTo>
                  <a:cubicBezTo>
                    <a:pt x="3197" y="41"/>
                    <a:pt x="3136" y="6"/>
                    <a:pt x="3068" y="1"/>
                  </a:cubicBezTo>
                  <a:cubicBezTo>
                    <a:pt x="3066" y="1"/>
                    <a:pt x="3063" y="1"/>
                    <a:pt x="30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6"/>
            <p:cNvSpPr/>
            <p:nvPr/>
          </p:nvSpPr>
          <p:spPr>
            <a:xfrm>
              <a:off x="2332375" y="3428100"/>
              <a:ext cx="247950" cy="29225"/>
            </a:xfrm>
            <a:custGeom>
              <a:rect b="b" l="l" r="r" t="t"/>
              <a:pathLst>
                <a:path extrusionOk="0" h="1169" w="9918">
                  <a:moveTo>
                    <a:pt x="6628" y="1"/>
                  </a:moveTo>
                  <a:cubicBezTo>
                    <a:pt x="6567" y="1"/>
                    <a:pt x="6505" y="24"/>
                    <a:pt x="6458" y="70"/>
                  </a:cubicBezTo>
                  <a:cubicBezTo>
                    <a:pt x="5987" y="523"/>
                    <a:pt x="5512" y="675"/>
                    <a:pt x="5089" y="675"/>
                  </a:cubicBezTo>
                  <a:cubicBezTo>
                    <a:pt x="4266" y="675"/>
                    <a:pt x="3635" y="104"/>
                    <a:pt x="3595" y="67"/>
                  </a:cubicBezTo>
                  <a:cubicBezTo>
                    <a:pt x="3548" y="23"/>
                    <a:pt x="3488" y="1"/>
                    <a:pt x="3427" y="1"/>
                  </a:cubicBezTo>
                  <a:cubicBezTo>
                    <a:pt x="3369" y="1"/>
                    <a:pt x="3311" y="22"/>
                    <a:pt x="3264" y="64"/>
                  </a:cubicBezTo>
                  <a:cubicBezTo>
                    <a:pt x="2775" y="499"/>
                    <a:pt x="2299" y="644"/>
                    <a:pt x="1880" y="644"/>
                  </a:cubicBezTo>
                  <a:cubicBezTo>
                    <a:pt x="1071" y="644"/>
                    <a:pt x="480" y="103"/>
                    <a:pt x="444" y="68"/>
                  </a:cubicBezTo>
                  <a:cubicBezTo>
                    <a:pt x="396" y="23"/>
                    <a:pt x="335" y="1"/>
                    <a:pt x="274" y="1"/>
                  </a:cubicBezTo>
                  <a:cubicBezTo>
                    <a:pt x="208" y="1"/>
                    <a:pt x="143" y="27"/>
                    <a:pt x="94" y="78"/>
                  </a:cubicBezTo>
                  <a:cubicBezTo>
                    <a:pt x="1" y="176"/>
                    <a:pt x="5" y="333"/>
                    <a:pt x="105" y="426"/>
                  </a:cubicBezTo>
                  <a:cubicBezTo>
                    <a:pt x="116" y="437"/>
                    <a:pt x="872" y="1137"/>
                    <a:pt x="1898" y="1137"/>
                  </a:cubicBezTo>
                  <a:cubicBezTo>
                    <a:pt x="2368" y="1137"/>
                    <a:pt x="2894" y="991"/>
                    <a:pt x="3431" y="566"/>
                  </a:cubicBezTo>
                  <a:cubicBezTo>
                    <a:pt x="3722" y="781"/>
                    <a:pt x="4351" y="1169"/>
                    <a:pt x="5110" y="1169"/>
                  </a:cubicBezTo>
                  <a:cubicBezTo>
                    <a:pt x="5586" y="1169"/>
                    <a:pt x="6112" y="1016"/>
                    <a:pt x="6637" y="573"/>
                  </a:cubicBezTo>
                  <a:cubicBezTo>
                    <a:pt x="6897" y="766"/>
                    <a:pt x="7419" y="1074"/>
                    <a:pt x="8104" y="1074"/>
                  </a:cubicBezTo>
                  <a:cubicBezTo>
                    <a:pt x="8594" y="1074"/>
                    <a:pt x="9168" y="916"/>
                    <a:pt x="9788" y="444"/>
                  </a:cubicBezTo>
                  <a:cubicBezTo>
                    <a:pt x="9896" y="361"/>
                    <a:pt x="9918" y="206"/>
                    <a:pt x="9835" y="98"/>
                  </a:cubicBezTo>
                  <a:cubicBezTo>
                    <a:pt x="9787" y="35"/>
                    <a:pt x="9713" y="1"/>
                    <a:pt x="9639" y="1"/>
                  </a:cubicBezTo>
                  <a:cubicBezTo>
                    <a:pt x="9587" y="1"/>
                    <a:pt x="9535" y="17"/>
                    <a:pt x="9490" y="52"/>
                  </a:cubicBezTo>
                  <a:cubicBezTo>
                    <a:pt x="8966" y="449"/>
                    <a:pt x="8490" y="581"/>
                    <a:pt x="8089" y="581"/>
                  </a:cubicBezTo>
                  <a:cubicBezTo>
                    <a:pt x="7326" y="581"/>
                    <a:pt x="6835" y="104"/>
                    <a:pt x="6805" y="74"/>
                  </a:cubicBezTo>
                  <a:cubicBezTo>
                    <a:pt x="6756" y="25"/>
                    <a:pt x="6692" y="1"/>
                    <a:pt x="6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6"/>
            <p:cNvSpPr/>
            <p:nvPr/>
          </p:nvSpPr>
          <p:spPr>
            <a:xfrm>
              <a:off x="2240475" y="3529575"/>
              <a:ext cx="431475" cy="36425"/>
            </a:xfrm>
            <a:custGeom>
              <a:rect b="b" l="l" r="r" t="t"/>
              <a:pathLst>
                <a:path extrusionOk="0" h="1457" w="17259">
                  <a:moveTo>
                    <a:pt x="16956" y="1"/>
                  </a:moveTo>
                  <a:cubicBezTo>
                    <a:pt x="16879" y="1"/>
                    <a:pt x="16803" y="34"/>
                    <a:pt x="16750" y="98"/>
                  </a:cubicBezTo>
                  <a:cubicBezTo>
                    <a:pt x="16358" y="558"/>
                    <a:pt x="15972" y="791"/>
                    <a:pt x="15599" y="791"/>
                  </a:cubicBezTo>
                  <a:cubicBezTo>
                    <a:pt x="15580" y="791"/>
                    <a:pt x="15561" y="791"/>
                    <a:pt x="15542" y="790"/>
                  </a:cubicBezTo>
                  <a:cubicBezTo>
                    <a:pt x="14952" y="751"/>
                    <a:pt x="14546" y="133"/>
                    <a:pt x="14543" y="128"/>
                  </a:cubicBezTo>
                  <a:cubicBezTo>
                    <a:pt x="14493" y="51"/>
                    <a:pt x="14409" y="4"/>
                    <a:pt x="14319" y="4"/>
                  </a:cubicBezTo>
                  <a:cubicBezTo>
                    <a:pt x="14318" y="4"/>
                    <a:pt x="14317" y="4"/>
                    <a:pt x="14316" y="4"/>
                  </a:cubicBezTo>
                  <a:cubicBezTo>
                    <a:pt x="14227" y="4"/>
                    <a:pt x="14143" y="48"/>
                    <a:pt x="14092" y="123"/>
                  </a:cubicBezTo>
                  <a:cubicBezTo>
                    <a:pt x="13740" y="647"/>
                    <a:pt x="13367" y="914"/>
                    <a:pt x="12981" y="918"/>
                  </a:cubicBezTo>
                  <a:cubicBezTo>
                    <a:pt x="12976" y="918"/>
                    <a:pt x="12971" y="918"/>
                    <a:pt x="12966" y="918"/>
                  </a:cubicBezTo>
                  <a:cubicBezTo>
                    <a:pt x="12298" y="918"/>
                    <a:pt x="11736" y="125"/>
                    <a:pt x="11731" y="118"/>
                  </a:cubicBezTo>
                  <a:cubicBezTo>
                    <a:pt x="11682" y="47"/>
                    <a:pt x="11600" y="4"/>
                    <a:pt x="11512" y="3"/>
                  </a:cubicBezTo>
                  <a:cubicBezTo>
                    <a:pt x="11426" y="4"/>
                    <a:pt x="11344" y="45"/>
                    <a:pt x="11293" y="113"/>
                  </a:cubicBezTo>
                  <a:cubicBezTo>
                    <a:pt x="10926" y="619"/>
                    <a:pt x="10538" y="876"/>
                    <a:pt x="10141" y="876"/>
                  </a:cubicBezTo>
                  <a:cubicBezTo>
                    <a:pt x="9450" y="876"/>
                    <a:pt x="8894" y="122"/>
                    <a:pt x="8888" y="115"/>
                  </a:cubicBezTo>
                  <a:cubicBezTo>
                    <a:pt x="8838" y="44"/>
                    <a:pt x="8737" y="3"/>
                    <a:pt x="8649" y="3"/>
                  </a:cubicBezTo>
                  <a:cubicBezTo>
                    <a:pt x="8571" y="3"/>
                    <a:pt x="8495" y="38"/>
                    <a:pt x="8445" y="98"/>
                  </a:cubicBezTo>
                  <a:cubicBezTo>
                    <a:pt x="8054" y="557"/>
                    <a:pt x="7656" y="790"/>
                    <a:pt x="7261" y="790"/>
                  </a:cubicBezTo>
                  <a:cubicBezTo>
                    <a:pt x="7247" y="790"/>
                    <a:pt x="7234" y="790"/>
                    <a:pt x="7220" y="790"/>
                  </a:cubicBezTo>
                  <a:cubicBezTo>
                    <a:pt x="6571" y="764"/>
                    <a:pt x="6100" y="121"/>
                    <a:pt x="6096" y="116"/>
                  </a:cubicBezTo>
                  <a:cubicBezTo>
                    <a:pt x="6044" y="44"/>
                    <a:pt x="5962" y="6"/>
                    <a:pt x="5873" y="3"/>
                  </a:cubicBezTo>
                  <a:cubicBezTo>
                    <a:pt x="5784" y="4"/>
                    <a:pt x="5703" y="49"/>
                    <a:pt x="5654" y="122"/>
                  </a:cubicBezTo>
                  <a:cubicBezTo>
                    <a:pt x="5302" y="645"/>
                    <a:pt x="4928" y="914"/>
                    <a:pt x="4543" y="918"/>
                  </a:cubicBezTo>
                  <a:cubicBezTo>
                    <a:pt x="4538" y="918"/>
                    <a:pt x="4534" y="918"/>
                    <a:pt x="4529" y="918"/>
                  </a:cubicBezTo>
                  <a:cubicBezTo>
                    <a:pt x="3856" y="918"/>
                    <a:pt x="3297" y="125"/>
                    <a:pt x="3291" y="118"/>
                  </a:cubicBezTo>
                  <a:cubicBezTo>
                    <a:pt x="3242" y="46"/>
                    <a:pt x="3161" y="3"/>
                    <a:pt x="3074" y="2"/>
                  </a:cubicBezTo>
                  <a:cubicBezTo>
                    <a:pt x="2987" y="3"/>
                    <a:pt x="2906" y="44"/>
                    <a:pt x="2853" y="113"/>
                  </a:cubicBezTo>
                  <a:cubicBezTo>
                    <a:pt x="2483" y="623"/>
                    <a:pt x="2102" y="871"/>
                    <a:pt x="1710" y="875"/>
                  </a:cubicBezTo>
                  <a:cubicBezTo>
                    <a:pt x="1051" y="866"/>
                    <a:pt x="533" y="127"/>
                    <a:pt x="529" y="119"/>
                  </a:cubicBezTo>
                  <a:cubicBezTo>
                    <a:pt x="476" y="43"/>
                    <a:pt x="392" y="2"/>
                    <a:pt x="306" y="2"/>
                  </a:cubicBezTo>
                  <a:cubicBezTo>
                    <a:pt x="254" y="2"/>
                    <a:pt x="201" y="17"/>
                    <a:pt x="155" y="49"/>
                  </a:cubicBezTo>
                  <a:cubicBezTo>
                    <a:pt x="33" y="133"/>
                    <a:pt x="0" y="300"/>
                    <a:pt x="84" y="422"/>
                  </a:cubicBezTo>
                  <a:cubicBezTo>
                    <a:pt x="112" y="463"/>
                    <a:pt x="762" y="1400"/>
                    <a:pt x="1701" y="1413"/>
                  </a:cubicBezTo>
                  <a:cubicBezTo>
                    <a:pt x="2189" y="1413"/>
                    <a:pt x="2652" y="1180"/>
                    <a:pt x="3075" y="698"/>
                  </a:cubicBezTo>
                  <a:cubicBezTo>
                    <a:pt x="3357" y="1004"/>
                    <a:pt x="3882" y="1456"/>
                    <a:pt x="4532" y="1456"/>
                  </a:cubicBezTo>
                  <a:cubicBezTo>
                    <a:pt x="4536" y="1456"/>
                    <a:pt x="4541" y="1456"/>
                    <a:pt x="4545" y="1456"/>
                  </a:cubicBezTo>
                  <a:cubicBezTo>
                    <a:pt x="5035" y="1453"/>
                    <a:pt x="5489" y="1198"/>
                    <a:pt x="5896" y="698"/>
                  </a:cubicBezTo>
                  <a:cubicBezTo>
                    <a:pt x="6154" y="954"/>
                    <a:pt x="6611" y="1302"/>
                    <a:pt x="7195" y="1326"/>
                  </a:cubicBezTo>
                  <a:cubicBezTo>
                    <a:pt x="7212" y="1327"/>
                    <a:pt x="7229" y="1327"/>
                    <a:pt x="7246" y="1327"/>
                  </a:cubicBezTo>
                  <a:cubicBezTo>
                    <a:pt x="7736" y="1327"/>
                    <a:pt x="8208" y="1110"/>
                    <a:pt x="8653" y="665"/>
                  </a:cubicBezTo>
                  <a:cubicBezTo>
                    <a:pt x="8929" y="957"/>
                    <a:pt x="9467" y="1412"/>
                    <a:pt x="10140" y="1413"/>
                  </a:cubicBezTo>
                  <a:lnTo>
                    <a:pt x="10142" y="1413"/>
                  </a:lnTo>
                  <a:cubicBezTo>
                    <a:pt x="10636" y="1413"/>
                    <a:pt x="11096" y="1173"/>
                    <a:pt x="11515" y="698"/>
                  </a:cubicBezTo>
                  <a:cubicBezTo>
                    <a:pt x="11797" y="1005"/>
                    <a:pt x="12325" y="1456"/>
                    <a:pt x="12975" y="1456"/>
                  </a:cubicBezTo>
                  <a:lnTo>
                    <a:pt x="12984" y="1456"/>
                  </a:lnTo>
                  <a:cubicBezTo>
                    <a:pt x="13470" y="1453"/>
                    <a:pt x="13921" y="1203"/>
                    <a:pt x="14325" y="710"/>
                  </a:cubicBezTo>
                  <a:cubicBezTo>
                    <a:pt x="14562" y="963"/>
                    <a:pt x="14969" y="1289"/>
                    <a:pt x="15502" y="1325"/>
                  </a:cubicBezTo>
                  <a:cubicBezTo>
                    <a:pt x="15536" y="1328"/>
                    <a:pt x="15570" y="1329"/>
                    <a:pt x="15603" y="1329"/>
                  </a:cubicBezTo>
                  <a:cubicBezTo>
                    <a:pt x="16138" y="1329"/>
                    <a:pt x="16661" y="1032"/>
                    <a:pt x="17160" y="446"/>
                  </a:cubicBezTo>
                  <a:cubicBezTo>
                    <a:pt x="17258" y="333"/>
                    <a:pt x="17245" y="161"/>
                    <a:pt x="17131" y="65"/>
                  </a:cubicBezTo>
                  <a:cubicBezTo>
                    <a:pt x="17080" y="22"/>
                    <a:pt x="17018" y="1"/>
                    <a:pt x="169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6"/>
            <p:cNvSpPr/>
            <p:nvPr/>
          </p:nvSpPr>
          <p:spPr>
            <a:xfrm>
              <a:off x="2207225" y="3590975"/>
              <a:ext cx="493550" cy="37325"/>
            </a:xfrm>
            <a:custGeom>
              <a:rect b="b" l="l" r="r" t="t"/>
              <a:pathLst>
                <a:path extrusionOk="0" h="1493" w="19742">
                  <a:moveTo>
                    <a:pt x="13176" y="1"/>
                  </a:moveTo>
                  <a:cubicBezTo>
                    <a:pt x="13091" y="1"/>
                    <a:pt x="13011" y="39"/>
                    <a:pt x="12958" y="104"/>
                  </a:cubicBezTo>
                  <a:cubicBezTo>
                    <a:pt x="12534" y="614"/>
                    <a:pt x="12080" y="874"/>
                    <a:pt x="11609" y="874"/>
                  </a:cubicBezTo>
                  <a:lnTo>
                    <a:pt x="11608" y="874"/>
                  </a:lnTo>
                  <a:cubicBezTo>
                    <a:pt x="10793" y="874"/>
                    <a:pt x="10147" y="112"/>
                    <a:pt x="10142" y="105"/>
                  </a:cubicBezTo>
                  <a:cubicBezTo>
                    <a:pt x="10088" y="40"/>
                    <a:pt x="10008" y="2"/>
                    <a:pt x="9923" y="2"/>
                  </a:cubicBezTo>
                  <a:cubicBezTo>
                    <a:pt x="9922" y="2"/>
                    <a:pt x="9920" y="2"/>
                    <a:pt x="9919" y="2"/>
                  </a:cubicBezTo>
                  <a:lnTo>
                    <a:pt x="9895" y="2"/>
                  </a:lnTo>
                  <a:cubicBezTo>
                    <a:pt x="9818" y="2"/>
                    <a:pt x="9744" y="33"/>
                    <a:pt x="9690" y="88"/>
                  </a:cubicBezTo>
                  <a:cubicBezTo>
                    <a:pt x="9239" y="549"/>
                    <a:pt x="8777" y="789"/>
                    <a:pt x="8314" y="789"/>
                  </a:cubicBezTo>
                  <a:cubicBezTo>
                    <a:pt x="8291" y="789"/>
                    <a:pt x="8268" y="789"/>
                    <a:pt x="8245" y="787"/>
                  </a:cubicBezTo>
                  <a:cubicBezTo>
                    <a:pt x="7484" y="757"/>
                    <a:pt x="6940" y="112"/>
                    <a:pt x="6936" y="106"/>
                  </a:cubicBezTo>
                  <a:cubicBezTo>
                    <a:pt x="6878" y="36"/>
                    <a:pt x="6796" y="1"/>
                    <a:pt x="6714" y="1"/>
                  </a:cubicBezTo>
                  <a:cubicBezTo>
                    <a:pt x="6629" y="1"/>
                    <a:pt x="6543" y="39"/>
                    <a:pt x="6485" y="114"/>
                  </a:cubicBezTo>
                  <a:cubicBezTo>
                    <a:pt x="6079" y="642"/>
                    <a:pt x="5641" y="912"/>
                    <a:pt x="5186" y="917"/>
                  </a:cubicBezTo>
                  <a:cubicBezTo>
                    <a:pt x="4382" y="917"/>
                    <a:pt x="3725" y="118"/>
                    <a:pt x="3719" y="110"/>
                  </a:cubicBezTo>
                  <a:cubicBezTo>
                    <a:pt x="3665" y="43"/>
                    <a:pt x="3583" y="2"/>
                    <a:pt x="3497" y="2"/>
                  </a:cubicBezTo>
                  <a:cubicBezTo>
                    <a:pt x="3494" y="2"/>
                    <a:pt x="3492" y="2"/>
                    <a:pt x="3489" y="2"/>
                  </a:cubicBezTo>
                  <a:cubicBezTo>
                    <a:pt x="3404" y="2"/>
                    <a:pt x="3325" y="40"/>
                    <a:pt x="3271" y="105"/>
                  </a:cubicBezTo>
                  <a:cubicBezTo>
                    <a:pt x="2842" y="622"/>
                    <a:pt x="2393" y="873"/>
                    <a:pt x="1928" y="874"/>
                  </a:cubicBezTo>
                  <a:cubicBezTo>
                    <a:pt x="1152" y="864"/>
                    <a:pt x="553" y="118"/>
                    <a:pt x="547" y="111"/>
                  </a:cubicBezTo>
                  <a:cubicBezTo>
                    <a:pt x="491" y="42"/>
                    <a:pt x="409" y="6"/>
                    <a:pt x="326" y="6"/>
                  </a:cubicBezTo>
                  <a:cubicBezTo>
                    <a:pt x="263" y="6"/>
                    <a:pt x="200" y="26"/>
                    <a:pt x="147" y="68"/>
                  </a:cubicBezTo>
                  <a:cubicBezTo>
                    <a:pt x="23" y="164"/>
                    <a:pt x="1" y="342"/>
                    <a:pt x="94" y="467"/>
                  </a:cubicBezTo>
                  <a:cubicBezTo>
                    <a:pt x="126" y="506"/>
                    <a:pt x="864" y="1435"/>
                    <a:pt x="1917" y="1450"/>
                  </a:cubicBezTo>
                  <a:cubicBezTo>
                    <a:pt x="1929" y="1451"/>
                    <a:pt x="1941" y="1451"/>
                    <a:pt x="1952" y="1451"/>
                  </a:cubicBezTo>
                  <a:cubicBezTo>
                    <a:pt x="2499" y="1451"/>
                    <a:pt x="3018" y="1201"/>
                    <a:pt x="3497" y="714"/>
                  </a:cubicBezTo>
                  <a:cubicBezTo>
                    <a:pt x="3812" y="1018"/>
                    <a:pt x="4423" y="1492"/>
                    <a:pt x="5174" y="1492"/>
                  </a:cubicBezTo>
                  <a:lnTo>
                    <a:pt x="5187" y="1492"/>
                  </a:lnTo>
                  <a:cubicBezTo>
                    <a:pt x="5745" y="1489"/>
                    <a:pt x="6264" y="1227"/>
                    <a:pt x="6733" y="715"/>
                  </a:cubicBezTo>
                  <a:cubicBezTo>
                    <a:pt x="7018" y="969"/>
                    <a:pt x="7542" y="1333"/>
                    <a:pt x="8216" y="1363"/>
                  </a:cubicBezTo>
                  <a:cubicBezTo>
                    <a:pt x="8246" y="1364"/>
                    <a:pt x="8276" y="1365"/>
                    <a:pt x="8306" y="1365"/>
                  </a:cubicBezTo>
                  <a:cubicBezTo>
                    <a:pt x="8859" y="1365"/>
                    <a:pt x="9393" y="1135"/>
                    <a:pt x="9900" y="683"/>
                  </a:cubicBezTo>
                  <a:cubicBezTo>
                    <a:pt x="10205" y="970"/>
                    <a:pt x="10828" y="1449"/>
                    <a:pt x="11605" y="1449"/>
                  </a:cubicBezTo>
                  <a:lnTo>
                    <a:pt x="11608" y="1449"/>
                  </a:lnTo>
                  <a:cubicBezTo>
                    <a:pt x="12172" y="1449"/>
                    <a:pt x="12701" y="1203"/>
                    <a:pt x="13182" y="714"/>
                  </a:cubicBezTo>
                  <a:cubicBezTo>
                    <a:pt x="13497" y="1017"/>
                    <a:pt x="14109" y="1492"/>
                    <a:pt x="14860" y="1492"/>
                  </a:cubicBezTo>
                  <a:lnTo>
                    <a:pt x="14873" y="1492"/>
                  </a:lnTo>
                  <a:cubicBezTo>
                    <a:pt x="15428" y="1489"/>
                    <a:pt x="15945" y="1231"/>
                    <a:pt x="16410" y="725"/>
                  </a:cubicBezTo>
                  <a:cubicBezTo>
                    <a:pt x="16671" y="976"/>
                    <a:pt x="17135" y="1317"/>
                    <a:pt x="17746" y="1360"/>
                  </a:cubicBezTo>
                  <a:cubicBezTo>
                    <a:pt x="17790" y="1363"/>
                    <a:pt x="17833" y="1365"/>
                    <a:pt x="17877" y="1365"/>
                  </a:cubicBezTo>
                  <a:cubicBezTo>
                    <a:pt x="18477" y="1365"/>
                    <a:pt x="19068" y="1071"/>
                    <a:pt x="19634" y="489"/>
                  </a:cubicBezTo>
                  <a:cubicBezTo>
                    <a:pt x="19741" y="375"/>
                    <a:pt x="19738" y="196"/>
                    <a:pt x="19626" y="87"/>
                  </a:cubicBezTo>
                  <a:cubicBezTo>
                    <a:pt x="19570" y="32"/>
                    <a:pt x="19497" y="5"/>
                    <a:pt x="19424" y="5"/>
                  </a:cubicBezTo>
                  <a:cubicBezTo>
                    <a:pt x="19351" y="5"/>
                    <a:pt x="19278" y="32"/>
                    <a:pt x="19222" y="87"/>
                  </a:cubicBezTo>
                  <a:cubicBezTo>
                    <a:pt x="18768" y="553"/>
                    <a:pt x="18314" y="789"/>
                    <a:pt x="17873" y="789"/>
                  </a:cubicBezTo>
                  <a:cubicBezTo>
                    <a:pt x="17846" y="789"/>
                    <a:pt x="17818" y="788"/>
                    <a:pt x="17791" y="786"/>
                  </a:cubicBezTo>
                  <a:cubicBezTo>
                    <a:pt x="17101" y="739"/>
                    <a:pt x="16637" y="124"/>
                    <a:pt x="16633" y="118"/>
                  </a:cubicBezTo>
                  <a:cubicBezTo>
                    <a:pt x="16579" y="45"/>
                    <a:pt x="16495" y="2"/>
                    <a:pt x="16404" y="1"/>
                  </a:cubicBezTo>
                  <a:cubicBezTo>
                    <a:pt x="16315" y="5"/>
                    <a:pt x="16227" y="41"/>
                    <a:pt x="16172" y="114"/>
                  </a:cubicBezTo>
                  <a:cubicBezTo>
                    <a:pt x="15766" y="642"/>
                    <a:pt x="15327" y="912"/>
                    <a:pt x="14872" y="916"/>
                  </a:cubicBezTo>
                  <a:cubicBezTo>
                    <a:pt x="14872" y="916"/>
                    <a:pt x="14871" y="916"/>
                    <a:pt x="14870" y="916"/>
                  </a:cubicBezTo>
                  <a:cubicBezTo>
                    <a:pt x="14066" y="916"/>
                    <a:pt x="13412" y="117"/>
                    <a:pt x="13406" y="110"/>
                  </a:cubicBezTo>
                  <a:cubicBezTo>
                    <a:pt x="13352" y="41"/>
                    <a:pt x="13270" y="2"/>
                    <a:pt x="13183" y="1"/>
                  </a:cubicBezTo>
                  <a:cubicBezTo>
                    <a:pt x="13181" y="1"/>
                    <a:pt x="13178" y="1"/>
                    <a:pt x="131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6"/>
            <p:cNvSpPr/>
            <p:nvPr/>
          </p:nvSpPr>
          <p:spPr>
            <a:xfrm>
              <a:off x="2189325" y="3643625"/>
              <a:ext cx="536550" cy="37975"/>
            </a:xfrm>
            <a:custGeom>
              <a:rect b="b" l="l" r="r" t="t"/>
              <a:pathLst>
                <a:path extrusionOk="0" h="1519" w="21462">
                  <a:moveTo>
                    <a:pt x="17838" y="0"/>
                  </a:moveTo>
                  <a:cubicBezTo>
                    <a:pt x="17748" y="0"/>
                    <a:pt x="17662" y="40"/>
                    <a:pt x="17604" y="108"/>
                  </a:cubicBezTo>
                  <a:cubicBezTo>
                    <a:pt x="17158" y="639"/>
                    <a:pt x="16676" y="912"/>
                    <a:pt x="16172" y="917"/>
                  </a:cubicBezTo>
                  <a:cubicBezTo>
                    <a:pt x="16171" y="917"/>
                    <a:pt x="16171" y="917"/>
                    <a:pt x="16170" y="917"/>
                  </a:cubicBezTo>
                  <a:cubicBezTo>
                    <a:pt x="15278" y="917"/>
                    <a:pt x="14564" y="113"/>
                    <a:pt x="14556" y="106"/>
                  </a:cubicBezTo>
                  <a:cubicBezTo>
                    <a:pt x="14500" y="40"/>
                    <a:pt x="14418" y="3"/>
                    <a:pt x="14333" y="1"/>
                  </a:cubicBezTo>
                  <a:cubicBezTo>
                    <a:pt x="14330" y="1"/>
                    <a:pt x="14328" y="1"/>
                    <a:pt x="14325" y="1"/>
                  </a:cubicBezTo>
                  <a:cubicBezTo>
                    <a:pt x="14241" y="1"/>
                    <a:pt x="14162" y="37"/>
                    <a:pt x="14106" y="100"/>
                  </a:cubicBezTo>
                  <a:cubicBezTo>
                    <a:pt x="13642" y="613"/>
                    <a:pt x="13143" y="874"/>
                    <a:pt x="12622" y="874"/>
                  </a:cubicBezTo>
                  <a:lnTo>
                    <a:pt x="12619" y="874"/>
                  </a:lnTo>
                  <a:cubicBezTo>
                    <a:pt x="11720" y="874"/>
                    <a:pt x="11012" y="108"/>
                    <a:pt x="11006" y="101"/>
                  </a:cubicBezTo>
                  <a:cubicBezTo>
                    <a:pt x="10948" y="37"/>
                    <a:pt x="10868" y="1"/>
                    <a:pt x="10783" y="1"/>
                  </a:cubicBezTo>
                  <a:lnTo>
                    <a:pt x="10756" y="1"/>
                  </a:lnTo>
                  <a:cubicBezTo>
                    <a:pt x="10679" y="1"/>
                    <a:pt x="10606" y="30"/>
                    <a:pt x="10551" y="83"/>
                  </a:cubicBezTo>
                  <a:cubicBezTo>
                    <a:pt x="10055" y="549"/>
                    <a:pt x="9544" y="790"/>
                    <a:pt x="9029" y="790"/>
                  </a:cubicBezTo>
                  <a:cubicBezTo>
                    <a:pt x="9004" y="790"/>
                    <a:pt x="8978" y="789"/>
                    <a:pt x="8952" y="788"/>
                  </a:cubicBezTo>
                  <a:cubicBezTo>
                    <a:pt x="8116" y="753"/>
                    <a:pt x="7523" y="108"/>
                    <a:pt x="7518" y="102"/>
                  </a:cubicBezTo>
                  <a:cubicBezTo>
                    <a:pt x="7458" y="35"/>
                    <a:pt x="7376" y="1"/>
                    <a:pt x="7294" y="1"/>
                  </a:cubicBezTo>
                  <a:cubicBezTo>
                    <a:pt x="7209" y="1"/>
                    <a:pt x="7124" y="37"/>
                    <a:pt x="7064" y="108"/>
                  </a:cubicBezTo>
                  <a:cubicBezTo>
                    <a:pt x="6619" y="640"/>
                    <a:pt x="6137" y="912"/>
                    <a:pt x="5633" y="917"/>
                  </a:cubicBezTo>
                  <a:cubicBezTo>
                    <a:pt x="5629" y="917"/>
                    <a:pt x="5626" y="917"/>
                    <a:pt x="5623" y="917"/>
                  </a:cubicBezTo>
                  <a:cubicBezTo>
                    <a:pt x="4741" y="917"/>
                    <a:pt x="4023" y="114"/>
                    <a:pt x="4017" y="106"/>
                  </a:cubicBezTo>
                  <a:cubicBezTo>
                    <a:pt x="3961" y="41"/>
                    <a:pt x="3879" y="3"/>
                    <a:pt x="3793" y="3"/>
                  </a:cubicBezTo>
                  <a:cubicBezTo>
                    <a:pt x="3789" y="2"/>
                    <a:pt x="3785" y="2"/>
                    <a:pt x="3781" y="2"/>
                  </a:cubicBezTo>
                  <a:cubicBezTo>
                    <a:pt x="3699" y="2"/>
                    <a:pt x="3621" y="39"/>
                    <a:pt x="3567" y="101"/>
                  </a:cubicBezTo>
                  <a:cubicBezTo>
                    <a:pt x="3096" y="621"/>
                    <a:pt x="2596" y="871"/>
                    <a:pt x="2086" y="874"/>
                  </a:cubicBezTo>
                  <a:cubicBezTo>
                    <a:pt x="1227" y="864"/>
                    <a:pt x="572" y="114"/>
                    <a:pt x="566" y="107"/>
                  </a:cubicBezTo>
                  <a:cubicBezTo>
                    <a:pt x="507" y="37"/>
                    <a:pt x="422" y="2"/>
                    <a:pt x="338" y="2"/>
                  </a:cubicBezTo>
                  <a:cubicBezTo>
                    <a:pt x="268" y="2"/>
                    <a:pt x="199" y="25"/>
                    <a:pt x="142" y="73"/>
                  </a:cubicBezTo>
                  <a:cubicBezTo>
                    <a:pt x="16" y="181"/>
                    <a:pt x="1" y="371"/>
                    <a:pt x="109" y="497"/>
                  </a:cubicBezTo>
                  <a:cubicBezTo>
                    <a:pt x="142" y="537"/>
                    <a:pt x="941" y="1458"/>
                    <a:pt x="2073" y="1475"/>
                  </a:cubicBezTo>
                  <a:cubicBezTo>
                    <a:pt x="2083" y="1475"/>
                    <a:pt x="2092" y="1475"/>
                    <a:pt x="2102" y="1475"/>
                  </a:cubicBezTo>
                  <a:cubicBezTo>
                    <a:pt x="2700" y="1475"/>
                    <a:pt x="3268" y="1225"/>
                    <a:pt x="3793" y="728"/>
                  </a:cubicBezTo>
                  <a:cubicBezTo>
                    <a:pt x="4128" y="1029"/>
                    <a:pt x="4797" y="1518"/>
                    <a:pt x="5618" y="1518"/>
                  </a:cubicBezTo>
                  <a:lnTo>
                    <a:pt x="5634" y="1517"/>
                  </a:lnTo>
                  <a:cubicBezTo>
                    <a:pt x="6239" y="1512"/>
                    <a:pt x="6802" y="1248"/>
                    <a:pt x="7313" y="728"/>
                  </a:cubicBezTo>
                  <a:cubicBezTo>
                    <a:pt x="7617" y="980"/>
                    <a:pt x="8186" y="1355"/>
                    <a:pt x="8921" y="1387"/>
                  </a:cubicBezTo>
                  <a:cubicBezTo>
                    <a:pt x="8953" y="1389"/>
                    <a:pt x="8984" y="1389"/>
                    <a:pt x="9016" y="1389"/>
                  </a:cubicBezTo>
                  <a:cubicBezTo>
                    <a:pt x="9619" y="1389"/>
                    <a:pt x="10205" y="1159"/>
                    <a:pt x="10762" y="698"/>
                  </a:cubicBezTo>
                  <a:cubicBezTo>
                    <a:pt x="11085" y="981"/>
                    <a:pt x="11768" y="1474"/>
                    <a:pt x="12617" y="1475"/>
                  </a:cubicBezTo>
                  <a:lnTo>
                    <a:pt x="12620" y="1475"/>
                  </a:lnTo>
                  <a:cubicBezTo>
                    <a:pt x="13232" y="1475"/>
                    <a:pt x="13807" y="1223"/>
                    <a:pt x="14333" y="728"/>
                  </a:cubicBezTo>
                  <a:cubicBezTo>
                    <a:pt x="14667" y="1028"/>
                    <a:pt x="15337" y="1517"/>
                    <a:pt x="16159" y="1517"/>
                  </a:cubicBezTo>
                  <a:lnTo>
                    <a:pt x="16173" y="1517"/>
                  </a:lnTo>
                  <a:cubicBezTo>
                    <a:pt x="16775" y="1512"/>
                    <a:pt x="17335" y="1250"/>
                    <a:pt x="17843" y="739"/>
                  </a:cubicBezTo>
                  <a:cubicBezTo>
                    <a:pt x="18120" y="986"/>
                    <a:pt x="18623" y="1336"/>
                    <a:pt x="19287" y="1384"/>
                  </a:cubicBezTo>
                  <a:cubicBezTo>
                    <a:pt x="19337" y="1387"/>
                    <a:pt x="19387" y="1389"/>
                    <a:pt x="19436" y="1389"/>
                  </a:cubicBezTo>
                  <a:cubicBezTo>
                    <a:pt x="20082" y="1389"/>
                    <a:pt x="20719" y="1098"/>
                    <a:pt x="21335" y="519"/>
                  </a:cubicBezTo>
                  <a:cubicBezTo>
                    <a:pt x="21455" y="406"/>
                    <a:pt x="21461" y="215"/>
                    <a:pt x="21347" y="95"/>
                  </a:cubicBezTo>
                  <a:cubicBezTo>
                    <a:pt x="21289" y="32"/>
                    <a:pt x="21209" y="0"/>
                    <a:pt x="21129" y="0"/>
                  </a:cubicBezTo>
                  <a:cubicBezTo>
                    <a:pt x="21055" y="0"/>
                    <a:pt x="20981" y="28"/>
                    <a:pt x="20923" y="82"/>
                  </a:cubicBezTo>
                  <a:cubicBezTo>
                    <a:pt x="20425" y="551"/>
                    <a:pt x="19926" y="788"/>
                    <a:pt x="19439" y="788"/>
                  </a:cubicBezTo>
                  <a:cubicBezTo>
                    <a:pt x="19404" y="788"/>
                    <a:pt x="19370" y="787"/>
                    <a:pt x="19335" y="784"/>
                  </a:cubicBezTo>
                  <a:cubicBezTo>
                    <a:pt x="18579" y="734"/>
                    <a:pt x="18073" y="119"/>
                    <a:pt x="18068" y="114"/>
                  </a:cubicBezTo>
                  <a:cubicBezTo>
                    <a:pt x="18012" y="43"/>
                    <a:pt x="17928" y="1"/>
                    <a:pt x="178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6"/>
            <p:cNvSpPr/>
            <p:nvPr/>
          </p:nvSpPr>
          <p:spPr>
            <a:xfrm>
              <a:off x="2201600" y="3702100"/>
              <a:ext cx="515650" cy="37650"/>
            </a:xfrm>
            <a:custGeom>
              <a:rect b="b" l="l" r="r" t="t"/>
              <a:pathLst>
                <a:path extrusionOk="0" h="1506" w="20626">
                  <a:moveTo>
                    <a:pt x="17129" y="0"/>
                  </a:moveTo>
                  <a:cubicBezTo>
                    <a:pt x="17044" y="0"/>
                    <a:pt x="16965" y="45"/>
                    <a:pt x="16912" y="111"/>
                  </a:cubicBezTo>
                  <a:cubicBezTo>
                    <a:pt x="16486" y="641"/>
                    <a:pt x="16024" y="912"/>
                    <a:pt x="15544" y="917"/>
                  </a:cubicBezTo>
                  <a:lnTo>
                    <a:pt x="15532" y="917"/>
                  </a:lnTo>
                  <a:cubicBezTo>
                    <a:pt x="14688" y="917"/>
                    <a:pt x="14008" y="115"/>
                    <a:pt x="14001" y="108"/>
                  </a:cubicBezTo>
                  <a:cubicBezTo>
                    <a:pt x="13945" y="42"/>
                    <a:pt x="13864" y="2"/>
                    <a:pt x="13777" y="1"/>
                  </a:cubicBezTo>
                  <a:cubicBezTo>
                    <a:pt x="13776" y="1"/>
                    <a:pt x="13774" y="1"/>
                    <a:pt x="13773" y="1"/>
                  </a:cubicBezTo>
                  <a:cubicBezTo>
                    <a:pt x="13688" y="1"/>
                    <a:pt x="13608" y="38"/>
                    <a:pt x="13553" y="103"/>
                  </a:cubicBezTo>
                  <a:cubicBezTo>
                    <a:pt x="13107" y="615"/>
                    <a:pt x="12630" y="874"/>
                    <a:pt x="12133" y="874"/>
                  </a:cubicBezTo>
                  <a:lnTo>
                    <a:pt x="12132" y="874"/>
                  </a:lnTo>
                  <a:cubicBezTo>
                    <a:pt x="11273" y="874"/>
                    <a:pt x="10596" y="110"/>
                    <a:pt x="10590" y="103"/>
                  </a:cubicBezTo>
                  <a:cubicBezTo>
                    <a:pt x="10533" y="38"/>
                    <a:pt x="10453" y="1"/>
                    <a:pt x="10367" y="1"/>
                  </a:cubicBezTo>
                  <a:lnTo>
                    <a:pt x="10342" y="1"/>
                  </a:lnTo>
                  <a:cubicBezTo>
                    <a:pt x="10265" y="1"/>
                    <a:pt x="10192" y="32"/>
                    <a:pt x="10137" y="85"/>
                  </a:cubicBezTo>
                  <a:cubicBezTo>
                    <a:pt x="9662" y="550"/>
                    <a:pt x="9174" y="789"/>
                    <a:pt x="8683" y="789"/>
                  </a:cubicBezTo>
                  <a:cubicBezTo>
                    <a:pt x="8660" y="789"/>
                    <a:pt x="8636" y="789"/>
                    <a:pt x="8613" y="787"/>
                  </a:cubicBezTo>
                  <a:cubicBezTo>
                    <a:pt x="7813" y="755"/>
                    <a:pt x="7245" y="110"/>
                    <a:pt x="7240" y="104"/>
                  </a:cubicBezTo>
                  <a:cubicBezTo>
                    <a:pt x="7181" y="36"/>
                    <a:pt x="7098" y="1"/>
                    <a:pt x="7016" y="1"/>
                  </a:cubicBezTo>
                  <a:cubicBezTo>
                    <a:pt x="6930" y="1"/>
                    <a:pt x="6845" y="38"/>
                    <a:pt x="6786" y="111"/>
                  </a:cubicBezTo>
                  <a:cubicBezTo>
                    <a:pt x="6359" y="641"/>
                    <a:pt x="5898" y="912"/>
                    <a:pt x="5418" y="917"/>
                  </a:cubicBezTo>
                  <a:lnTo>
                    <a:pt x="5406" y="917"/>
                  </a:lnTo>
                  <a:cubicBezTo>
                    <a:pt x="4561" y="917"/>
                    <a:pt x="3882" y="115"/>
                    <a:pt x="3874" y="108"/>
                  </a:cubicBezTo>
                  <a:cubicBezTo>
                    <a:pt x="3819" y="42"/>
                    <a:pt x="3738" y="2"/>
                    <a:pt x="3652" y="1"/>
                  </a:cubicBezTo>
                  <a:cubicBezTo>
                    <a:pt x="3651" y="1"/>
                    <a:pt x="3649" y="1"/>
                    <a:pt x="3648" y="1"/>
                  </a:cubicBezTo>
                  <a:cubicBezTo>
                    <a:pt x="3562" y="1"/>
                    <a:pt x="3482" y="38"/>
                    <a:pt x="3426" y="103"/>
                  </a:cubicBezTo>
                  <a:cubicBezTo>
                    <a:pt x="2976" y="621"/>
                    <a:pt x="2499" y="870"/>
                    <a:pt x="2013" y="874"/>
                  </a:cubicBezTo>
                  <a:cubicBezTo>
                    <a:pt x="1194" y="863"/>
                    <a:pt x="565" y="116"/>
                    <a:pt x="559" y="109"/>
                  </a:cubicBezTo>
                  <a:cubicBezTo>
                    <a:pt x="501" y="38"/>
                    <a:pt x="417" y="1"/>
                    <a:pt x="331" y="1"/>
                  </a:cubicBezTo>
                  <a:cubicBezTo>
                    <a:pt x="266" y="1"/>
                    <a:pt x="200" y="23"/>
                    <a:pt x="145" y="67"/>
                  </a:cubicBezTo>
                  <a:cubicBezTo>
                    <a:pt x="19" y="170"/>
                    <a:pt x="1" y="356"/>
                    <a:pt x="103" y="481"/>
                  </a:cubicBezTo>
                  <a:cubicBezTo>
                    <a:pt x="136" y="521"/>
                    <a:pt x="905" y="1446"/>
                    <a:pt x="2000" y="1462"/>
                  </a:cubicBezTo>
                  <a:cubicBezTo>
                    <a:pt x="2586" y="1462"/>
                    <a:pt x="3139" y="1222"/>
                    <a:pt x="3651" y="721"/>
                  </a:cubicBezTo>
                  <a:cubicBezTo>
                    <a:pt x="3977" y="1023"/>
                    <a:pt x="4625" y="1505"/>
                    <a:pt x="5413" y="1505"/>
                  </a:cubicBezTo>
                  <a:cubicBezTo>
                    <a:pt x="5415" y="1505"/>
                    <a:pt x="5417" y="1505"/>
                    <a:pt x="5419" y="1505"/>
                  </a:cubicBezTo>
                  <a:cubicBezTo>
                    <a:pt x="6002" y="1501"/>
                    <a:pt x="6543" y="1238"/>
                    <a:pt x="7033" y="721"/>
                  </a:cubicBezTo>
                  <a:cubicBezTo>
                    <a:pt x="7329" y="975"/>
                    <a:pt x="7876" y="1345"/>
                    <a:pt x="8581" y="1375"/>
                  </a:cubicBezTo>
                  <a:cubicBezTo>
                    <a:pt x="8615" y="1376"/>
                    <a:pt x="8649" y="1377"/>
                    <a:pt x="8683" y="1377"/>
                  </a:cubicBezTo>
                  <a:cubicBezTo>
                    <a:pt x="9258" y="1377"/>
                    <a:pt x="9817" y="1145"/>
                    <a:pt x="10347" y="690"/>
                  </a:cubicBezTo>
                  <a:cubicBezTo>
                    <a:pt x="10662" y="976"/>
                    <a:pt x="11315" y="1461"/>
                    <a:pt x="12129" y="1462"/>
                  </a:cubicBezTo>
                  <a:lnTo>
                    <a:pt x="12132" y="1462"/>
                  </a:lnTo>
                  <a:cubicBezTo>
                    <a:pt x="12721" y="1462"/>
                    <a:pt x="13274" y="1213"/>
                    <a:pt x="13778" y="720"/>
                  </a:cubicBezTo>
                  <a:cubicBezTo>
                    <a:pt x="14104" y="1023"/>
                    <a:pt x="14745" y="1506"/>
                    <a:pt x="15532" y="1506"/>
                  </a:cubicBezTo>
                  <a:lnTo>
                    <a:pt x="15545" y="1506"/>
                  </a:lnTo>
                  <a:cubicBezTo>
                    <a:pt x="16124" y="1501"/>
                    <a:pt x="16662" y="1241"/>
                    <a:pt x="17150" y="732"/>
                  </a:cubicBezTo>
                  <a:cubicBezTo>
                    <a:pt x="17420" y="981"/>
                    <a:pt x="17904" y="1328"/>
                    <a:pt x="18543" y="1372"/>
                  </a:cubicBezTo>
                  <a:cubicBezTo>
                    <a:pt x="18589" y="1376"/>
                    <a:pt x="18634" y="1377"/>
                    <a:pt x="18680" y="1377"/>
                  </a:cubicBezTo>
                  <a:cubicBezTo>
                    <a:pt x="19305" y="1377"/>
                    <a:pt x="19921" y="1086"/>
                    <a:pt x="20514" y="505"/>
                  </a:cubicBezTo>
                  <a:cubicBezTo>
                    <a:pt x="20626" y="391"/>
                    <a:pt x="20626" y="209"/>
                    <a:pt x="20514" y="93"/>
                  </a:cubicBezTo>
                  <a:cubicBezTo>
                    <a:pt x="20456" y="35"/>
                    <a:pt x="20380" y="5"/>
                    <a:pt x="20303" y="5"/>
                  </a:cubicBezTo>
                  <a:cubicBezTo>
                    <a:pt x="20231" y="5"/>
                    <a:pt x="20159" y="32"/>
                    <a:pt x="20102" y="85"/>
                  </a:cubicBezTo>
                  <a:cubicBezTo>
                    <a:pt x="19623" y="554"/>
                    <a:pt x="19146" y="789"/>
                    <a:pt x="18678" y="789"/>
                  </a:cubicBezTo>
                  <a:cubicBezTo>
                    <a:pt x="18648" y="789"/>
                    <a:pt x="18619" y="788"/>
                    <a:pt x="18590" y="786"/>
                  </a:cubicBezTo>
                  <a:cubicBezTo>
                    <a:pt x="17866" y="737"/>
                    <a:pt x="17379" y="122"/>
                    <a:pt x="17376" y="116"/>
                  </a:cubicBezTo>
                  <a:cubicBezTo>
                    <a:pt x="17320" y="45"/>
                    <a:pt x="17235" y="2"/>
                    <a:pt x="17145" y="1"/>
                  </a:cubicBezTo>
                  <a:cubicBezTo>
                    <a:pt x="17140" y="0"/>
                    <a:pt x="17134" y="0"/>
                    <a:pt x="17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6"/>
            <p:cNvSpPr/>
            <p:nvPr/>
          </p:nvSpPr>
          <p:spPr>
            <a:xfrm>
              <a:off x="2420600" y="3350275"/>
              <a:ext cx="74725" cy="24825"/>
            </a:xfrm>
            <a:custGeom>
              <a:rect b="b" l="l" r="r" t="t"/>
              <a:pathLst>
                <a:path extrusionOk="0" h="993" w="2989">
                  <a:moveTo>
                    <a:pt x="2751" y="0"/>
                  </a:moveTo>
                  <a:cubicBezTo>
                    <a:pt x="2699" y="0"/>
                    <a:pt x="2648" y="19"/>
                    <a:pt x="2607" y="56"/>
                  </a:cubicBezTo>
                  <a:cubicBezTo>
                    <a:pt x="2220" y="396"/>
                    <a:pt x="1833" y="569"/>
                    <a:pt x="1455" y="569"/>
                  </a:cubicBezTo>
                  <a:cubicBezTo>
                    <a:pt x="1424" y="569"/>
                    <a:pt x="1393" y="568"/>
                    <a:pt x="1361" y="565"/>
                  </a:cubicBezTo>
                  <a:cubicBezTo>
                    <a:pt x="786" y="523"/>
                    <a:pt x="410" y="90"/>
                    <a:pt x="402" y="80"/>
                  </a:cubicBezTo>
                  <a:cubicBezTo>
                    <a:pt x="359" y="30"/>
                    <a:pt x="299" y="4"/>
                    <a:pt x="239" y="4"/>
                  </a:cubicBezTo>
                  <a:cubicBezTo>
                    <a:pt x="191" y="4"/>
                    <a:pt x="142" y="20"/>
                    <a:pt x="102" y="54"/>
                  </a:cubicBezTo>
                  <a:cubicBezTo>
                    <a:pt x="12" y="128"/>
                    <a:pt x="0" y="263"/>
                    <a:pt x="76" y="352"/>
                  </a:cubicBezTo>
                  <a:cubicBezTo>
                    <a:pt x="95" y="376"/>
                    <a:pt x="565" y="929"/>
                    <a:pt x="1323" y="988"/>
                  </a:cubicBezTo>
                  <a:cubicBezTo>
                    <a:pt x="1367" y="992"/>
                    <a:pt x="1410" y="993"/>
                    <a:pt x="1455" y="993"/>
                  </a:cubicBezTo>
                  <a:cubicBezTo>
                    <a:pt x="1939" y="993"/>
                    <a:pt x="2419" y="786"/>
                    <a:pt x="2887" y="376"/>
                  </a:cubicBezTo>
                  <a:cubicBezTo>
                    <a:pt x="2978" y="299"/>
                    <a:pt x="2989" y="162"/>
                    <a:pt x="2911" y="72"/>
                  </a:cubicBezTo>
                  <a:cubicBezTo>
                    <a:pt x="2868" y="24"/>
                    <a:pt x="2810" y="0"/>
                    <a:pt x="2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6"/>
            <p:cNvSpPr/>
            <p:nvPr/>
          </p:nvSpPr>
          <p:spPr>
            <a:xfrm>
              <a:off x="2280500" y="3472125"/>
              <a:ext cx="349325" cy="37475"/>
            </a:xfrm>
            <a:custGeom>
              <a:rect b="b" l="l" r="r" t="t"/>
              <a:pathLst>
                <a:path extrusionOk="0" h="1499" w="13973">
                  <a:moveTo>
                    <a:pt x="3738" y="1"/>
                  </a:moveTo>
                  <a:cubicBezTo>
                    <a:pt x="3669" y="1"/>
                    <a:pt x="3604" y="27"/>
                    <a:pt x="3555" y="76"/>
                  </a:cubicBezTo>
                  <a:cubicBezTo>
                    <a:pt x="3110" y="541"/>
                    <a:pt x="2621" y="779"/>
                    <a:pt x="2103" y="785"/>
                  </a:cubicBezTo>
                  <a:cubicBezTo>
                    <a:pt x="2099" y="785"/>
                    <a:pt x="2096" y="785"/>
                    <a:pt x="2092" y="785"/>
                  </a:cubicBezTo>
                  <a:cubicBezTo>
                    <a:pt x="1178" y="785"/>
                    <a:pt x="453" y="80"/>
                    <a:pt x="445" y="73"/>
                  </a:cubicBezTo>
                  <a:cubicBezTo>
                    <a:pt x="397" y="25"/>
                    <a:pt x="333" y="1"/>
                    <a:pt x="270" y="1"/>
                  </a:cubicBezTo>
                  <a:cubicBezTo>
                    <a:pt x="207" y="1"/>
                    <a:pt x="144" y="25"/>
                    <a:pt x="96" y="73"/>
                  </a:cubicBezTo>
                  <a:cubicBezTo>
                    <a:pt x="0" y="169"/>
                    <a:pt x="0" y="325"/>
                    <a:pt x="96" y="421"/>
                  </a:cubicBezTo>
                  <a:cubicBezTo>
                    <a:pt x="132" y="457"/>
                    <a:pt x="969" y="1279"/>
                    <a:pt x="2086" y="1279"/>
                  </a:cubicBezTo>
                  <a:cubicBezTo>
                    <a:pt x="2093" y="1279"/>
                    <a:pt x="2099" y="1279"/>
                    <a:pt x="2106" y="1279"/>
                  </a:cubicBezTo>
                  <a:cubicBezTo>
                    <a:pt x="2683" y="1273"/>
                    <a:pt x="3223" y="1047"/>
                    <a:pt x="3714" y="609"/>
                  </a:cubicBezTo>
                  <a:cubicBezTo>
                    <a:pt x="4006" y="930"/>
                    <a:pt x="4629" y="1490"/>
                    <a:pt x="5423" y="1499"/>
                  </a:cubicBezTo>
                  <a:lnTo>
                    <a:pt x="5440" y="1499"/>
                  </a:lnTo>
                  <a:cubicBezTo>
                    <a:pt x="6014" y="1499"/>
                    <a:pt x="6554" y="1212"/>
                    <a:pt x="7050" y="645"/>
                  </a:cubicBezTo>
                  <a:cubicBezTo>
                    <a:pt x="7321" y="954"/>
                    <a:pt x="7843" y="1429"/>
                    <a:pt x="8540" y="1466"/>
                  </a:cubicBezTo>
                  <a:cubicBezTo>
                    <a:pt x="8567" y="1467"/>
                    <a:pt x="8594" y="1468"/>
                    <a:pt x="8621" y="1468"/>
                  </a:cubicBezTo>
                  <a:cubicBezTo>
                    <a:pt x="9181" y="1468"/>
                    <a:pt x="9726" y="1183"/>
                    <a:pt x="10244" y="615"/>
                  </a:cubicBezTo>
                  <a:cubicBezTo>
                    <a:pt x="10569" y="926"/>
                    <a:pt x="11259" y="1468"/>
                    <a:pt x="12089" y="1468"/>
                  </a:cubicBezTo>
                  <a:cubicBezTo>
                    <a:pt x="12103" y="1468"/>
                    <a:pt x="12118" y="1468"/>
                    <a:pt x="12132" y="1467"/>
                  </a:cubicBezTo>
                  <a:cubicBezTo>
                    <a:pt x="12788" y="1448"/>
                    <a:pt x="13381" y="1087"/>
                    <a:pt x="13894" y="395"/>
                  </a:cubicBezTo>
                  <a:cubicBezTo>
                    <a:pt x="13972" y="285"/>
                    <a:pt x="13948" y="134"/>
                    <a:pt x="13840" y="54"/>
                  </a:cubicBezTo>
                  <a:cubicBezTo>
                    <a:pt x="13796" y="21"/>
                    <a:pt x="13744" y="5"/>
                    <a:pt x="13693" y="5"/>
                  </a:cubicBezTo>
                  <a:cubicBezTo>
                    <a:pt x="13619" y="5"/>
                    <a:pt x="13547" y="38"/>
                    <a:pt x="13498" y="101"/>
                  </a:cubicBezTo>
                  <a:cubicBezTo>
                    <a:pt x="13080" y="665"/>
                    <a:pt x="12616" y="958"/>
                    <a:pt x="12119" y="975"/>
                  </a:cubicBezTo>
                  <a:cubicBezTo>
                    <a:pt x="12106" y="975"/>
                    <a:pt x="12093" y="975"/>
                    <a:pt x="12080" y="975"/>
                  </a:cubicBezTo>
                  <a:cubicBezTo>
                    <a:pt x="11184" y="975"/>
                    <a:pt x="10430" y="98"/>
                    <a:pt x="10423" y="89"/>
                  </a:cubicBezTo>
                  <a:cubicBezTo>
                    <a:pt x="10374" y="33"/>
                    <a:pt x="10304" y="2"/>
                    <a:pt x="10231" y="1"/>
                  </a:cubicBezTo>
                  <a:cubicBezTo>
                    <a:pt x="10158" y="2"/>
                    <a:pt x="10088" y="36"/>
                    <a:pt x="10042" y="92"/>
                  </a:cubicBezTo>
                  <a:cubicBezTo>
                    <a:pt x="9566" y="682"/>
                    <a:pt x="9086" y="973"/>
                    <a:pt x="8613" y="973"/>
                  </a:cubicBezTo>
                  <a:cubicBezTo>
                    <a:pt x="8598" y="973"/>
                    <a:pt x="8582" y="973"/>
                    <a:pt x="8567" y="972"/>
                  </a:cubicBezTo>
                  <a:cubicBezTo>
                    <a:pt x="7805" y="934"/>
                    <a:pt x="7267" y="121"/>
                    <a:pt x="7262" y="114"/>
                  </a:cubicBezTo>
                  <a:cubicBezTo>
                    <a:pt x="7217" y="45"/>
                    <a:pt x="7143" y="3"/>
                    <a:pt x="7062" y="1"/>
                  </a:cubicBezTo>
                  <a:cubicBezTo>
                    <a:pt x="7059" y="1"/>
                    <a:pt x="7055" y="1"/>
                    <a:pt x="7051" y="1"/>
                  </a:cubicBezTo>
                  <a:cubicBezTo>
                    <a:pt x="6975" y="1"/>
                    <a:pt x="6903" y="36"/>
                    <a:pt x="6857" y="99"/>
                  </a:cubicBezTo>
                  <a:cubicBezTo>
                    <a:pt x="6408" y="699"/>
                    <a:pt x="5932" y="1006"/>
                    <a:pt x="5446" y="1006"/>
                  </a:cubicBezTo>
                  <a:cubicBezTo>
                    <a:pt x="5440" y="1006"/>
                    <a:pt x="5435" y="1006"/>
                    <a:pt x="5429" y="1006"/>
                  </a:cubicBezTo>
                  <a:cubicBezTo>
                    <a:pt x="4592" y="999"/>
                    <a:pt x="3940" y="113"/>
                    <a:pt x="3934" y="103"/>
                  </a:cubicBezTo>
                  <a:cubicBezTo>
                    <a:pt x="3890" y="44"/>
                    <a:pt x="3823" y="7"/>
                    <a:pt x="3751" y="1"/>
                  </a:cubicBezTo>
                  <a:cubicBezTo>
                    <a:pt x="3747" y="1"/>
                    <a:pt x="3742" y="1"/>
                    <a:pt x="37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6"/>
            <p:cNvSpPr/>
            <p:nvPr/>
          </p:nvSpPr>
          <p:spPr>
            <a:xfrm>
              <a:off x="2275425" y="3523300"/>
              <a:ext cx="145375" cy="168300"/>
            </a:xfrm>
            <a:custGeom>
              <a:rect b="b" l="l" r="r" t="t"/>
              <a:pathLst>
                <a:path extrusionOk="0" h="6732" w="5815">
                  <a:moveTo>
                    <a:pt x="2908" y="0"/>
                  </a:moveTo>
                  <a:cubicBezTo>
                    <a:pt x="0" y="0"/>
                    <a:pt x="239" y="2828"/>
                    <a:pt x="239" y="2828"/>
                  </a:cubicBezTo>
                  <a:lnTo>
                    <a:pt x="239" y="6731"/>
                  </a:lnTo>
                  <a:lnTo>
                    <a:pt x="5663" y="6731"/>
                  </a:lnTo>
                  <a:lnTo>
                    <a:pt x="5795" y="6571"/>
                  </a:lnTo>
                  <a:cubicBezTo>
                    <a:pt x="5795" y="6571"/>
                    <a:pt x="5815" y="3505"/>
                    <a:pt x="5795" y="2728"/>
                  </a:cubicBezTo>
                  <a:cubicBezTo>
                    <a:pt x="5775" y="1952"/>
                    <a:pt x="5417" y="0"/>
                    <a:pt x="2908" y="0"/>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6"/>
            <p:cNvSpPr/>
            <p:nvPr/>
          </p:nvSpPr>
          <p:spPr>
            <a:xfrm>
              <a:off x="2275150" y="3585825"/>
              <a:ext cx="150850" cy="16375"/>
            </a:xfrm>
            <a:custGeom>
              <a:rect b="b" l="l" r="r" t="t"/>
              <a:pathLst>
                <a:path extrusionOk="0" h="655" w="6034">
                  <a:moveTo>
                    <a:pt x="321" y="0"/>
                  </a:moveTo>
                  <a:cubicBezTo>
                    <a:pt x="142" y="4"/>
                    <a:pt x="0" y="149"/>
                    <a:pt x="0" y="327"/>
                  </a:cubicBezTo>
                  <a:cubicBezTo>
                    <a:pt x="0" y="506"/>
                    <a:pt x="142" y="651"/>
                    <a:pt x="321" y="655"/>
                  </a:cubicBezTo>
                  <a:lnTo>
                    <a:pt x="5714" y="655"/>
                  </a:lnTo>
                  <a:cubicBezTo>
                    <a:pt x="5892" y="651"/>
                    <a:pt x="6033" y="506"/>
                    <a:pt x="6033" y="327"/>
                  </a:cubicBezTo>
                  <a:cubicBezTo>
                    <a:pt x="6033" y="149"/>
                    <a:pt x="5892" y="4"/>
                    <a:pt x="5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6"/>
            <p:cNvSpPr/>
            <p:nvPr/>
          </p:nvSpPr>
          <p:spPr>
            <a:xfrm>
              <a:off x="2297425" y="3528400"/>
              <a:ext cx="61650" cy="164775"/>
            </a:xfrm>
            <a:custGeom>
              <a:rect b="b" l="l" r="r" t="t"/>
              <a:pathLst>
                <a:path extrusionOk="0" h="6591" w="2466">
                  <a:moveTo>
                    <a:pt x="371" y="0"/>
                  </a:moveTo>
                  <a:cubicBezTo>
                    <a:pt x="302" y="0"/>
                    <a:pt x="233" y="22"/>
                    <a:pt x="174" y="67"/>
                  </a:cubicBezTo>
                  <a:cubicBezTo>
                    <a:pt x="29" y="176"/>
                    <a:pt x="1" y="381"/>
                    <a:pt x="110" y="525"/>
                  </a:cubicBezTo>
                  <a:lnTo>
                    <a:pt x="1811" y="2770"/>
                  </a:lnTo>
                  <a:lnTo>
                    <a:pt x="1811" y="6263"/>
                  </a:lnTo>
                  <a:cubicBezTo>
                    <a:pt x="1811" y="6444"/>
                    <a:pt x="1957" y="6591"/>
                    <a:pt x="2138" y="6591"/>
                  </a:cubicBezTo>
                  <a:cubicBezTo>
                    <a:pt x="2319" y="6591"/>
                    <a:pt x="2465" y="6444"/>
                    <a:pt x="2465" y="6263"/>
                  </a:cubicBezTo>
                  <a:lnTo>
                    <a:pt x="2465" y="2660"/>
                  </a:lnTo>
                  <a:cubicBezTo>
                    <a:pt x="2465" y="2588"/>
                    <a:pt x="2442" y="2519"/>
                    <a:pt x="2399" y="2462"/>
                  </a:cubicBezTo>
                  <a:lnTo>
                    <a:pt x="632" y="130"/>
                  </a:lnTo>
                  <a:cubicBezTo>
                    <a:pt x="568" y="45"/>
                    <a:pt x="470" y="0"/>
                    <a:pt x="3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6"/>
            <p:cNvSpPr/>
            <p:nvPr/>
          </p:nvSpPr>
          <p:spPr>
            <a:xfrm>
              <a:off x="2344175" y="3522975"/>
              <a:ext cx="51500" cy="73050"/>
            </a:xfrm>
            <a:custGeom>
              <a:rect b="b" l="l" r="r" t="t"/>
              <a:pathLst>
                <a:path extrusionOk="0" h="2922" w="2060">
                  <a:moveTo>
                    <a:pt x="1684" y="0"/>
                  </a:moveTo>
                  <a:cubicBezTo>
                    <a:pt x="1568" y="0"/>
                    <a:pt x="1455" y="62"/>
                    <a:pt x="1395" y="172"/>
                  </a:cubicBezTo>
                  <a:lnTo>
                    <a:pt x="123" y="2434"/>
                  </a:lnTo>
                  <a:cubicBezTo>
                    <a:pt x="1" y="2651"/>
                    <a:pt x="158" y="2921"/>
                    <a:pt x="409" y="2921"/>
                  </a:cubicBezTo>
                  <a:cubicBezTo>
                    <a:pt x="527" y="2921"/>
                    <a:pt x="636" y="2858"/>
                    <a:pt x="694" y="2754"/>
                  </a:cubicBezTo>
                  <a:lnTo>
                    <a:pt x="1966" y="494"/>
                  </a:lnTo>
                  <a:cubicBezTo>
                    <a:pt x="2059" y="335"/>
                    <a:pt x="2004" y="132"/>
                    <a:pt x="1844" y="42"/>
                  </a:cubicBezTo>
                  <a:cubicBezTo>
                    <a:pt x="1793" y="14"/>
                    <a:pt x="1738" y="0"/>
                    <a:pt x="16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6"/>
            <p:cNvSpPr/>
            <p:nvPr/>
          </p:nvSpPr>
          <p:spPr>
            <a:xfrm>
              <a:off x="2273325" y="3515125"/>
              <a:ext cx="157425" cy="184675"/>
            </a:xfrm>
            <a:custGeom>
              <a:rect b="b" l="l" r="r" t="t"/>
              <a:pathLst>
                <a:path extrusionOk="0" h="7387" w="6297">
                  <a:moveTo>
                    <a:pt x="3063" y="655"/>
                  </a:moveTo>
                  <a:cubicBezTo>
                    <a:pt x="5317" y="655"/>
                    <a:pt x="5604" y="2340"/>
                    <a:pt x="5622" y="3065"/>
                  </a:cubicBezTo>
                  <a:cubicBezTo>
                    <a:pt x="5639" y="3723"/>
                    <a:pt x="5627" y="6082"/>
                    <a:pt x="5624" y="6730"/>
                  </a:cubicBezTo>
                  <a:lnTo>
                    <a:pt x="722" y="6730"/>
                  </a:lnTo>
                  <a:lnTo>
                    <a:pt x="722" y="3155"/>
                  </a:lnTo>
                  <a:cubicBezTo>
                    <a:pt x="722" y="3146"/>
                    <a:pt x="721" y="3137"/>
                    <a:pt x="721" y="3128"/>
                  </a:cubicBezTo>
                  <a:cubicBezTo>
                    <a:pt x="720" y="3118"/>
                    <a:pt x="640" y="2017"/>
                    <a:pt x="1303" y="1299"/>
                  </a:cubicBezTo>
                  <a:cubicBezTo>
                    <a:pt x="1698" y="872"/>
                    <a:pt x="2291" y="655"/>
                    <a:pt x="3063" y="655"/>
                  </a:cubicBezTo>
                  <a:close/>
                  <a:moveTo>
                    <a:pt x="3062" y="1"/>
                  </a:moveTo>
                  <a:cubicBezTo>
                    <a:pt x="2097" y="1"/>
                    <a:pt x="1342" y="289"/>
                    <a:pt x="818" y="860"/>
                  </a:cubicBezTo>
                  <a:cubicBezTo>
                    <a:pt x="0" y="1750"/>
                    <a:pt x="55" y="3006"/>
                    <a:pt x="66" y="3167"/>
                  </a:cubicBezTo>
                  <a:lnTo>
                    <a:pt x="66" y="7058"/>
                  </a:lnTo>
                  <a:cubicBezTo>
                    <a:pt x="66" y="7238"/>
                    <a:pt x="213" y="7386"/>
                    <a:pt x="394" y="7386"/>
                  </a:cubicBezTo>
                  <a:lnTo>
                    <a:pt x="5818" y="7386"/>
                  </a:lnTo>
                  <a:cubicBezTo>
                    <a:pt x="5915" y="7386"/>
                    <a:pt x="6008" y="7343"/>
                    <a:pt x="6070" y="7267"/>
                  </a:cubicBezTo>
                  <a:lnTo>
                    <a:pt x="6201" y="7109"/>
                  </a:lnTo>
                  <a:cubicBezTo>
                    <a:pt x="6249" y="7050"/>
                    <a:pt x="6276" y="6978"/>
                    <a:pt x="6277" y="6902"/>
                  </a:cubicBezTo>
                  <a:cubicBezTo>
                    <a:pt x="6278" y="6776"/>
                    <a:pt x="6296" y="3821"/>
                    <a:pt x="6277" y="3048"/>
                  </a:cubicBezTo>
                  <a:cubicBezTo>
                    <a:pt x="6238" y="1574"/>
                    <a:pt x="5374" y="1"/>
                    <a:pt x="30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6"/>
            <p:cNvSpPr/>
            <p:nvPr/>
          </p:nvSpPr>
          <p:spPr>
            <a:xfrm>
              <a:off x="2489175" y="3523300"/>
              <a:ext cx="145375" cy="168300"/>
            </a:xfrm>
            <a:custGeom>
              <a:rect b="b" l="l" r="r" t="t"/>
              <a:pathLst>
                <a:path extrusionOk="0" h="6732" w="5815">
                  <a:moveTo>
                    <a:pt x="2907" y="0"/>
                  </a:moveTo>
                  <a:cubicBezTo>
                    <a:pt x="1" y="0"/>
                    <a:pt x="240" y="2828"/>
                    <a:pt x="240" y="2828"/>
                  </a:cubicBezTo>
                  <a:lnTo>
                    <a:pt x="240" y="6731"/>
                  </a:lnTo>
                  <a:lnTo>
                    <a:pt x="5664" y="6731"/>
                  </a:lnTo>
                  <a:lnTo>
                    <a:pt x="5795" y="6571"/>
                  </a:lnTo>
                  <a:cubicBezTo>
                    <a:pt x="5795" y="6571"/>
                    <a:pt x="5815" y="3505"/>
                    <a:pt x="5795" y="2728"/>
                  </a:cubicBezTo>
                  <a:cubicBezTo>
                    <a:pt x="5775" y="1952"/>
                    <a:pt x="5416" y="0"/>
                    <a:pt x="2907" y="0"/>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6"/>
            <p:cNvSpPr/>
            <p:nvPr/>
          </p:nvSpPr>
          <p:spPr>
            <a:xfrm>
              <a:off x="2488900" y="3585825"/>
              <a:ext cx="150850" cy="16375"/>
            </a:xfrm>
            <a:custGeom>
              <a:rect b="b" l="l" r="r" t="t"/>
              <a:pathLst>
                <a:path extrusionOk="0" h="655" w="6034">
                  <a:moveTo>
                    <a:pt x="321" y="0"/>
                  </a:moveTo>
                  <a:cubicBezTo>
                    <a:pt x="143" y="4"/>
                    <a:pt x="1" y="149"/>
                    <a:pt x="1" y="327"/>
                  </a:cubicBezTo>
                  <a:cubicBezTo>
                    <a:pt x="1" y="506"/>
                    <a:pt x="143" y="651"/>
                    <a:pt x="321" y="655"/>
                  </a:cubicBezTo>
                  <a:lnTo>
                    <a:pt x="5714" y="655"/>
                  </a:lnTo>
                  <a:cubicBezTo>
                    <a:pt x="5892" y="651"/>
                    <a:pt x="6034" y="506"/>
                    <a:pt x="6034" y="327"/>
                  </a:cubicBezTo>
                  <a:cubicBezTo>
                    <a:pt x="6034" y="149"/>
                    <a:pt x="5892" y="4"/>
                    <a:pt x="5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6"/>
            <p:cNvSpPr/>
            <p:nvPr/>
          </p:nvSpPr>
          <p:spPr>
            <a:xfrm>
              <a:off x="2510975" y="3528175"/>
              <a:ext cx="61850" cy="165000"/>
            </a:xfrm>
            <a:custGeom>
              <a:rect b="b" l="l" r="r" t="t"/>
              <a:pathLst>
                <a:path extrusionOk="0" h="6600" w="2474">
                  <a:moveTo>
                    <a:pt x="371" y="0"/>
                  </a:moveTo>
                  <a:cubicBezTo>
                    <a:pt x="303" y="0"/>
                    <a:pt x="234" y="22"/>
                    <a:pt x="175" y="66"/>
                  </a:cubicBezTo>
                  <a:cubicBezTo>
                    <a:pt x="26" y="179"/>
                    <a:pt x="1" y="390"/>
                    <a:pt x="118" y="534"/>
                  </a:cubicBezTo>
                  <a:lnTo>
                    <a:pt x="1818" y="2778"/>
                  </a:lnTo>
                  <a:lnTo>
                    <a:pt x="1818" y="6272"/>
                  </a:lnTo>
                  <a:cubicBezTo>
                    <a:pt x="1818" y="6453"/>
                    <a:pt x="1964" y="6600"/>
                    <a:pt x="2146" y="6600"/>
                  </a:cubicBezTo>
                  <a:cubicBezTo>
                    <a:pt x="2326" y="6600"/>
                    <a:pt x="2472" y="6453"/>
                    <a:pt x="2474" y="6273"/>
                  </a:cubicBezTo>
                  <a:lnTo>
                    <a:pt x="2474" y="2670"/>
                  </a:lnTo>
                  <a:cubicBezTo>
                    <a:pt x="2474" y="2598"/>
                    <a:pt x="2450" y="2528"/>
                    <a:pt x="2406" y="2472"/>
                  </a:cubicBezTo>
                  <a:lnTo>
                    <a:pt x="640" y="141"/>
                  </a:lnTo>
                  <a:cubicBezTo>
                    <a:pt x="576" y="49"/>
                    <a:pt x="474" y="0"/>
                    <a:pt x="3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6"/>
            <p:cNvSpPr/>
            <p:nvPr/>
          </p:nvSpPr>
          <p:spPr>
            <a:xfrm>
              <a:off x="2557950" y="3523225"/>
              <a:ext cx="51250" cy="72800"/>
            </a:xfrm>
            <a:custGeom>
              <a:rect b="b" l="l" r="r" t="t"/>
              <a:pathLst>
                <a:path extrusionOk="0" h="2912" w="2050">
                  <a:moveTo>
                    <a:pt x="1677" y="1"/>
                  </a:moveTo>
                  <a:cubicBezTo>
                    <a:pt x="1564" y="1"/>
                    <a:pt x="1455" y="59"/>
                    <a:pt x="1394" y="162"/>
                  </a:cubicBezTo>
                  <a:lnTo>
                    <a:pt x="123" y="2424"/>
                  </a:lnTo>
                  <a:cubicBezTo>
                    <a:pt x="0" y="2641"/>
                    <a:pt x="157" y="2911"/>
                    <a:pt x="407" y="2911"/>
                  </a:cubicBezTo>
                  <a:cubicBezTo>
                    <a:pt x="526" y="2911"/>
                    <a:pt x="635" y="2848"/>
                    <a:pt x="693" y="2744"/>
                  </a:cubicBezTo>
                  <a:lnTo>
                    <a:pt x="1965" y="484"/>
                  </a:lnTo>
                  <a:cubicBezTo>
                    <a:pt x="2049" y="327"/>
                    <a:pt x="1993" y="131"/>
                    <a:pt x="1838" y="43"/>
                  </a:cubicBezTo>
                  <a:cubicBezTo>
                    <a:pt x="1787" y="14"/>
                    <a:pt x="1731" y="1"/>
                    <a:pt x="16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6"/>
            <p:cNvSpPr/>
            <p:nvPr/>
          </p:nvSpPr>
          <p:spPr>
            <a:xfrm>
              <a:off x="2487075" y="3515125"/>
              <a:ext cx="157425" cy="184675"/>
            </a:xfrm>
            <a:custGeom>
              <a:rect b="b" l="l" r="r" t="t"/>
              <a:pathLst>
                <a:path extrusionOk="0" h="7387" w="6297">
                  <a:moveTo>
                    <a:pt x="3062" y="655"/>
                  </a:moveTo>
                  <a:cubicBezTo>
                    <a:pt x="5318" y="655"/>
                    <a:pt x="5603" y="2340"/>
                    <a:pt x="5623" y="3065"/>
                  </a:cubicBezTo>
                  <a:cubicBezTo>
                    <a:pt x="5640" y="3723"/>
                    <a:pt x="5628" y="6082"/>
                    <a:pt x="5623" y="6730"/>
                  </a:cubicBezTo>
                  <a:lnTo>
                    <a:pt x="721" y="6730"/>
                  </a:lnTo>
                  <a:lnTo>
                    <a:pt x="721" y="3155"/>
                  </a:lnTo>
                  <a:cubicBezTo>
                    <a:pt x="721" y="3146"/>
                    <a:pt x="720" y="3137"/>
                    <a:pt x="720" y="3128"/>
                  </a:cubicBezTo>
                  <a:cubicBezTo>
                    <a:pt x="720" y="3118"/>
                    <a:pt x="641" y="2017"/>
                    <a:pt x="1304" y="1299"/>
                  </a:cubicBezTo>
                  <a:cubicBezTo>
                    <a:pt x="1699" y="872"/>
                    <a:pt x="2290" y="655"/>
                    <a:pt x="3062" y="655"/>
                  </a:cubicBezTo>
                  <a:close/>
                  <a:moveTo>
                    <a:pt x="3062" y="1"/>
                  </a:moveTo>
                  <a:cubicBezTo>
                    <a:pt x="2098" y="1"/>
                    <a:pt x="1342" y="289"/>
                    <a:pt x="818" y="860"/>
                  </a:cubicBezTo>
                  <a:cubicBezTo>
                    <a:pt x="1" y="1750"/>
                    <a:pt x="56" y="3006"/>
                    <a:pt x="67" y="3167"/>
                  </a:cubicBezTo>
                  <a:lnTo>
                    <a:pt x="67" y="7058"/>
                  </a:lnTo>
                  <a:cubicBezTo>
                    <a:pt x="67" y="7240"/>
                    <a:pt x="213" y="7386"/>
                    <a:pt x="394" y="7386"/>
                  </a:cubicBezTo>
                  <a:lnTo>
                    <a:pt x="5818" y="7386"/>
                  </a:lnTo>
                  <a:cubicBezTo>
                    <a:pt x="5916" y="7386"/>
                    <a:pt x="6008" y="7343"/>
                    <a:pt x="6071" y="7267"/>
                  </a:cubicBezTo>
                  <a:lnTo>
                    <a:pt x="6202" y="7109"/>
                  </a:lnTo>
                  <a:cubicBezTo>
                    <a:pt x="6250" y="7050"/>
                    <a:pt x="6276" y="6978"/>
                    <a:pt x="6277" y="6902"/>
                  </a:cubicBezTo>
                  <a:cubicBezTo>
                    <a:pt x="6277" y="6776"/>
                    <a:pt x="6296" y="3821"/>
                    <a:pt x="6277" y="3048"/>
                  </a:cubicBezTo>
                  <a:cubicBezTo>
                    <a:pt x="6239" y="1574"/>
                    <a:pt x="5374" y="1"/>
                    <a:pt x="30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6"/>
            <p:cNvSpPr/>
            <p:nvPr/>
          </p:nvSpPr>
          <p:spPr>
            <a:xfrm>
              <a:off x="2390250" y="3410525"/>
              <a:ext cx="127650" cy="95600"/>
            </a:xfrm>
            <a:custGeom>
              <a:rect b="b" l="l" r="r" t="t"/>
              <a:pathLst>
                <a:path extrusionOk="0" h="3824" w="5106">
                  <a:moveTo>
                    <a:pt x="1390" y="0"/>
                  </a:moveTo>
                  <a:cubicBezTo>
                    <a:pt x="1267" y="0"/>
                    <a:pt x="1135" y="29"/>
                    <a:pt x="996" y="95"/>
                  </a:cubicBezTo>
                  <a:cubicBezTo>
                    <a:pt x="0" y="571"/>
                    <a:pt x="351" y="2467"/>
                    <a:pt x="2003" y="3505"/>
                  </a:cubicBezTo>
                  <a:lnTo>
                    <a:pt x="2003" y="3647"/>
                  </a:lnTo>
                  <a:lnTo>
                    <a:pt x="2240" y="3647"/>
                  </a:lnTo>
                  <a:cubicBezTo>
                    <a:pt x="2357" y="3709"/>
                    <a:pt x="2479" y="3769"/>
                    <a:pt x="2608" y="3823"/>
                  </a:cubicBezTo>
                  <a:lnTo>
                    <a:pt x="2602" y="3647"/>
                  </a:lnTo>
                  <a:lnTo>
                    <a:pt x="2654" y="3647"/>
                  </a:lnTo>
                  <a:lnTo>
                    <a:pt x="2658" y="3823"/>
                  </a:lnTo>
                  <a:cubicBezTo>
                    <a:pt x="2782" y="3770"/>
                    <a:pt x="2902" y="3712"/>
                    <a:pt x="3018" y="3647"/>
                  </a:cubicBezTo>
                  <a:lnTo>
                    <a:pt x="3187" y="3647"/>
                  </a:lnTo>
                  <a:lnTo>
                    <a:pt x="3187" y="3542"/>
                  </a:lnTo>
                  <a:cubicBezTo>
                    <a:pt x="4875" y="2479"/>
                    <a:pt x="5106" y="347"/>
                    <a:pt x="4115" y="95"/>
                  </a:cubicBezTo>
                  <a:cubicBezTo>
                    <a:pt x="4001" y="66"/>
                    <a:pt x="3894" y="53"/>
                    <a:pt x="3793" y="53"/>
                  </a:cubicBezTo>
                  <a:cubicBezTo>
                    <a:pt x="3290" y="53"/>
                    <a:pt x="2955" y="376"/>
                    <a:pt x="2772" y="624"/>
                  </a:cubicBezTo>
                  <a:lnTo>
                    <a:pt x="2342" y="624"/>
                  </a:lnTo>
                  <a:cubicBezTo>
                    <a:pt x="2159" y="359"/>
                    <a:pt x="1829" y="0"/>
                    <a:pt x="1390" y="0"/>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6"/>
            <p:cNvSpPr/>
            <p:nvPr/>
          </p:nvSpPr>
          <p:spPr>
            <a:xfrm>
              <a:off x="2394150" y="3403775"/>
              <a:ext cx="68550" cy="109075"/>
            </a:xfrm>
            <a:custGeom>
              <a:rect b="b" l="l" r="r" t="t"/>
              <a:pathLst>
                <a:path extrusionOk="0" h="4363" w="2742">
                  <a:moveTo>
                    <a:pt x="1233" y="1"/>
                  </a:moveTo>
                  <a:cubicBezTo>
                    <a:pt x="1064" y="1"/>
                    <a:pt x="893" y="42"/>
                    <a:pt x="723" y="123"/>
                  </a:cubicBezTo>
                  <a:cubicBezTo>
                    <a:pt x="258" y="345"/>
                    <a:pt x="0" y="817"/>
                    <a:pt x="16" y="1420"/>
                  </a:cubicBezTo>
                  <a:cubicBezTo>
                    <a:pt x="39" y="2366"/>
                    <a:pt x="779" y="3684"/>
                    <a:pt x="2348" y="4341"/>
                  </a:cubicBezTo>
                  <a:cubicBezTo>
                    <a:pt x="2381" y="4355"/>
                    <a:pt x="2416" y="4362"/>
                    <a:pt x="2452" y="4362"/>
                  </a:cubicBezTo>
                  <a:cubicBezTo>
                    <a:pt x="2580" y="4362"/>
                    <a:pt x="2689" y="4272"/>
                    <a:pt x="2716" y="4146"/>
                  </a:cubicBezTo>
                  <a:cubicBezTo>
                    <a:pt x="2741" y="4021"/>
                    <a:pt x="2674" y="3895"/>
                    <a:pt x="2555" y="3846"/>
                  </a:cubicBezTo>
                  <a:cubicBezTo>
                    <a:pt x="1206" y="3281"/>
                    <a:pt x="572" y="2186"/>
                    <a:pt x="553" y="1408"/>
                  </a:cubicBezTo>
                  <a:cubicBezTo>
                    <a:pt x="548" y="1183"/>
                    <a:pt x="594" y="781"/>
                    <a:pt x="955" y="608"/>
                  </a:cubicBezTo>
                  <a:cubicBezTo>
                    <a:pt x="1051" y="562"/>
                    <a:pt x="1144" y="540"/>
                    <a:pt x="1235" y="540"/>
                  </a:cubicBezTo>
                  <a:cubicBezTo>
                    <a:pt x="1298" y="540"/>
                    <a:pt x="1360" y="551"/>
                    <a:pt x="1422" y="573"/>
                  </a:cubicBezTo>
                  <a:cubicBezTo>
                    <a:pt x="1766" y="694"/>
                    <a:pt x="2032" y="1129"/>
                    <a:pt x="2108" y="1286"/>
                  </a:cubicBezTo>
                  <a:cubicBezTo>
                    <a:pt x="2153" y="1383"/>
                    <a:pt x="2250" y="1441"/>
                    <a:pt x="2351" y="1441"/>
                  </a:cubicBezTo>
                  <a:cubicBezTo>
                    <a:pt x="2389" y="1441"/>
                    <a:pt x="2428" y="1432"/>
                    <a:pt x="2465" y="1415"/>
                  </a:cubicBezTo>
                  <a:cubicBezTo>
                    <a:pt x="2599" y="1352"/>
                    <a:pt x="2657" y="1191"/>
                    <a:pt x="2595" y="1058"/>
                  </a:cubicBezTo>
                  <a:cubicBezTo>
                    <a:pt x="2580" y="1026"/>
                    <a:pt x="2231" y="291"/>
                    <a:pt x="1605" y="67"/>
                  </a:cubicBezTo>
                  <a:cubicBezTo>
                    <a:pt x="1482" y="23"/>
                    <a:pt x="1358" y="1"/>
                    <a:pt x="1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6"/>
            <p:cNvSpPr/>
            <p:nvPr/>
          </p:nvSpPr>
          <p:spPr>
            <a:xfrm>
              <a:off x="2447700" y="3405125"/>
              <a:ext cx="68675" cy="107725"/>
            </a:xfrm>
            <a:custGeom>
              <a:rect b="b" l="l" r="r" t="t"/>
              <a:pathLst>
                <a:path extrusionOk="0" h="4309" w="2747">
                  <a:moveTo>
                    <a:pt x="1496" y="0"/>
                  </a:moveTo>
                  <a:cubicBezTo>
                    <a:pt x="725" y="0"/>
                    <a:pt x="229" y="626"/>
                    <a:pt x="60" y="1008"/>
                  </a:cubicBezTo>
                  <a:cubicBezTo>
                    <a:pt x="1" y="1142"/>
                    <a:pt x="62" y="1300"/>
                    <a:pt x="197" y="1360"/>
                  </a:cubicBezTo>
                  <a:cubicBezTo>
                    <a:pt x="232" y="1376"/>
                    <a:pt x="270" y="1383"/>
                    <a:pt x="307" y="1383"/>
                  </a:cubicBezTo>
                  <a:cubicBezTo>
                    <a:pt x="408" y="1383"/>
                    <a:pt x="505" y="1325"/>
                    <a:pt x="550" y="1228"/>
                  </a:cubicBezTo>
                  <a:cubicBezTo>
                    <a:pt x="565" y="1195"/>
                    <a:pt x="871" y="539"/>
                    <a:pt x="1501" y="539"/>
                  </a:cubicBezTo>
                  <a:cubicBezTo>
                    <a:pt x="1579" y="539"/>
                    <a:pt x="1662" y="549"/>
                    <a:pt x="1750" y="572"/>
                  </a:cubicBezTo>
                  <a:cubicBezTo>
                    <a:pt x="2050" y="647"/>
                    <a:pt x="2118" y="991"/>
                    <a:pt x="2134" y="1188"/>
                  </a:cubicBezTo>
                  <a:cubicBezTo>
                    <a:pt x="2196" y="2043"/>
                    <a:pt x="1560" y="3245"/>
                    <a:pt x="257" y="3791"/>
                  </a:cubicBezTo>
                  <a:cubicBezTo>
                    <a:pt x="138" y="3840"/>
                    <a:pt x="72" y="3966"/>
                    <a:pt x="97" y="4092"/>
                  </a:cubicBezTo>
                  <a:cubicBezTo>
                    <a:pt x="122" y="4217"/>
                    <a:pt x="232" y="4308"/>
                    <a:pt x="360" y="4308"/>
                  </a:cubicBezTo>
                  <a:cubicBezTo>
                    <a:pt x="396" y="4307"/>
                    <a:pt x="431" y="4300"/>
                    <a:pt x="463" y="4287"/>
                  </a:cubicBezTo>
                  <a:cubicBezTo>
                    <a:pt x="1999" y="3644"/>
                    <a:pt x="2747" y="2190"/>
                    <a:pt x="2670" y="1148"/>
                  </a:cubicBezTo>
                  <a:cubicBezTo>
                    <a:pt x="2628" y="575"/>
                    <a:pt x="2333" y="165"/>
                    <a:pt x="1883" y="50"/>
                  </a:cubicBezTo>
                  <a:cubicBezTo>
                    <a:pt x="1747" y="16"/>
                    <a:pt x="1618" y="0"/>
                    <a:pt x="14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66"/>
          <p:cNvGrpSpPr/>
          <p:nvPr/>
        </p:nvGrpSpPr>
        <p:grpSpPr>
          <a:xfrm>
            <a:off x="6077781" y="1236903"/>
            <a:ext cx="951973" cy="999119"/>
            <a:chOff x="2820675" y="3213225"/>
            <a:chExt cx="827875" cy="868875"/>
          </a:xfrm>
        </p:grpSpPr>
        <p:sp>
          <p:nvSpPr>
            <p:cNvPr id="7286" name="Google Shape;7286;p66"/>
            <p:cNvSpPr/>
            <p:nvPr/>
          </p:nvSpPr>
          <p:spPr>
            <a:xfrm>
              <a:off x="2820675" y="3213225"/>
              <a:ext cx="827875" cy="489700"/>
            </a:xfrm>
            <a:custGeom>
              <a:rect b="b" l="l" r="r" t="t"/>
              <a:pathLst>
                <a:path extrusionOk="0" h="19588" w="33115">
                  <a:moveTo>
                    <a:pt x="16954" y="0"/>
                  </a:moveTo>
                  <a:cubicBezTo>
                    <a:pt x="16289" y="0"/>
                    <a:pt x="15622" y="331"/>
                    <a:pt x="15123" y="1063"/>
                  </a:cubicBezTo>
                  <a:cubicBezTo>
                    <a:pt x="14016" y="2689"/>
                    <a:pt x="13808" y="4031"/>
                    <a:pt x="13808" y="4031"/>
                  </a:cubicBezTo>
                  <a:cubicBezTo>
                    <a:pt x="13509" y="3878"/>
                    <a:pt x="12704" y="3540"/>
                    <a:pt x="11810" y="3540"/>
                  </a:cubicBezTo>
                  <a:cubicBezTo>
                    <a:pt x="11049" y="3540"/>
                    <a:pt x="10223" y="3785"/>
                    <a:pt x="9587" y="4597"/>
                  </a:cubicBezTo>
                  <a:cubicBezTo>
                    <a:pt x="8204" y="6362"/>
                    <a:pt x="9172" y="7706"/>
                    <a:pt x="9034" y="8059"/>
                  </a:cubicBezTo>
                  <a:cubicBezTo>
                    <a:pt x="8895" y="8412"/>
                    <a:pt x="5771" y="8972"/>
                    <a:pt x="3706" y="10532"/>
                  </a:cubicBezTo>
                  <a:cubicBezTo>
                    <a:pt x="851" y="12688"/>
                    <a:pt x="0" y="16431"/>
                    <a:pt x="2252" y="18729"/>
                  </a:cubicBezTo>
                  <a:cubicBezTo>
                    <a:pt x="2884" y="19374"/>
                    <a:pt x="3472" y="19588"/>
                    <a:pt x="3973" y="19588"/>
                  </a:cubicBezTo>
                  <a:cubicBezTo>
                    <a:pt x="4954" y="19588"/>
                    <a:pt x="5605" y="18770"/>
                    <a:pt x="5605" y="18770"/>
                  </a:cubicBezTo>
                  <a:cubicBezTo>
                    <a:pt x="5605" y="18770"/>
                    <a:pt x="13250" y="18464"/>
                    <a:pt x="19663" y="18464"/>
                  </a:cubicBezTo>
                  <a:cubicBezTo>
                    <a:pt x="23560" y="18464"/>
                    <a:pt x="27002" y="18577"/>
                    <a:pt x="27995" y="18941"/>
                  </a:cubicBezTo>
                  <a:cubicBezTo>
                    <a:pt x="28735" y="19212"/>
                    <a:pt x="29383" y="19348"/>
                    <a:pt x="29946" y="19348"/>
                  </a:cubicBezTo>
                  <a:cubicBezTo>
                    <a:pt x="31435" y="19348"/>
                    <a:pt x="32322" y="18395"/>
                    <a:pt x="32699" y="16468"/>
                  </a:cubicBezTo>
                  <a:cubicBezTo>
                    <a:pt x="33115" y="14348"/>
                    <a:pt x="32529" y="11488"/>
                    <a:pt x="29892" y="10249"/>
                  </a:cubicBezTo>
                  <a:cubicBezTo>
                    <a:pt x="27560" y="9155"/>
                    <a:pt x="25158" y="8271"/>
                    <a:pt x="25158" y="8271"/>
                  </a:cubicBezTo>
                  <a:cubicBezTo>
                    <a:pt x="25850" y="6716"/>
                    <a:pt x="25226" y="5091"/>
                    <a:pt x="23634" y="3960"/>
                  </a:cubicBezTo>
                  <a:cubicBezTo>
                    <a:pt x="23103" y="3583"/>
                    <a:pt x="22542" y="3458"/>
                    <a:pt x="22030" y="3458"/>
                  </a:cubicBezTo>
                  <a:cubicBezTo>
                    <a:pt x="21005" y="3458"/>
                    <a:pt x="20175" y="3960"/>
                    <a:pt x="20175" y="3960"/>
                  </a:cubicBezTo>
                  <a:cubicBezTo>
                    <a:pt x="20175" y="3960"/>
                    <a:pt x="19967" y="2901"/>
                    <a:pt x="19067" y="1346"/>
                  </a:cubicBezTo>
                  <a:cubicBezTo>
                    <a:pt x="18573" y="492"/>
                    <a:pt x="17765" y="0"/>
                    <a:pt x="169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6"/>
            <p:cNvSpPr/>
            <p:nvPr/>
          </p:nvSpPr>
          <p:spPr>
            <a:xfrm>
              <a:off x="2863200" y="3246875"/>
              <a:ext cx="765475" cy="835225"/>
            </a:xfrm>
            <a:custGeom>
              <a:rect b="b" l="l" r="r" t="t"/>
              <a:pathLst>
                <a:path extrusionOk="0" h="33409" w="30619">
                  <a:moveTo>
                    <a:pt x="15374" y="1"/>
                  </a:moveTo>
                  <a:cubicBezTo>
                    <a:pt x="15350" y="1"/>
                    <a:pt x="15329" y="1"/>
                    <a:pt x="15310" y="2"/>
                  </a:cubicBezTo>
                  <a:cubicBezTo>
                    <a:pt x="15305" y="2"/>
                    <a:pt x="15300" y="1"/>
                    <a:pt x="15294" y="1"/>
                  </a:cubicBezTo>
                  <a:cubicBezTo>
                    <a:pt x="14890" y="1"/>
                    <a:pt x="13626" y="362"/>
                    <a:pt x="13060" y="2388"/>
                  </a:cubicBezTo>
                  <a:cubicBezTo>
                    <a:pt x="12492" y="4424"/>
                    <a:pt x="11543" y="6259"/>
                    <a:pt x="10565" y="6259"/>
                  </a:cubicBezTo>
                  <a:cubicBezTo>
                    <a:pt x="10376" y="6259"/>
                    <a:pt x="10186" y="6191"/>
                    <a:pt x="9998" y="6042"/>
                  </a:cubicBezTo>
                  <a:cubicBezTo>
                    <a:pt x="9368" y="5546"/>
                    <a:pt x="9881" y="4712"/>
                    <a:pt x="10330" y="4712"/>
                  </a:cubicBezTo>
                  <a:cubicBezTo>
                    <a:pt x="10418" y="4712"/>
                    <a:pt x="10505" y="4745"/>
                    <a:pt x="10579" y="4819"/>
                  </a:cubicBezTo>
                  <a:cubicBezTo>
                    <a:pt x="10722" y="4961"/>
                    <a:pt x="10907" y="5034"/>
                    <a:pt x="11087" y="5034"/>
                  </a:cubicBezTo>
                  <a:cubicBezTo>
                    <a:pt x="11479" y="5034"/>
                    <a:pt x="11851" y="4694"/>
                    <a:pt x="11738" y="3988"/>
                  </a:cubicBezTo>
                  <a:cubicBezTo>
                    <a:pt x="11656" y="3482"/>
                    <a:pt x="11033" y="3182"/>
                    <a:pt x="10326" y="3182"/>
                  </a:cubicBezTo>
                  <a:cubicBezTo>
                    <a:pt x="9590" y="3182"/>
                    <a:pt x="8764" y="3507"/>
                    <a:pt x="8364" y="4267"/>
                  </a:cubicBezTo>
                  <a:cubicBezTo>
                    <a:pt x="7580" y="5756"/>
                    <a:pt x="8488" y="7156"/>
                    <a:pt x="8488" y="7156"/>
                  </a:cubicBezTo>
                  <a:cubicBezTo>
                    <a:pt x="8488" y="7156"/>
                    <a:pt x="7809" y="8142"/>
                    <a:pt x="5326" y="8863"/>
                  </a:cubicBezTo>
                  <a:cubicBezTo>
                    <a:pt x="2514" y="9679"/>
                    <a:pt x="0" y="11814"/>
                    <a:pt x="772" y="15131"/>
                  </a:cubicBezTo>
                  <a:cubicBezTo>
                    <a:pt x="1134" y="16682"/>
                    <a:pt x="2234" y="17864"/>
                    <a:pt x="3705" y="18373"/>
                  </a:cubicBezTo>
                  <a:lnTo>
                    <a:pt x="3705" y="32469"/>
                  </a:lnTo>
                  <a:cubicBezTo>
                    <a:pt x="3705" y="32985"/>
                    <a:pt x="4168" y="33408"/>
                    <a:pt x="4733" y="33408"/>
                  </a:cubicBezTo>
                  <a:lnTo>
                    <a:pt x="25885" y="33408"/>
                  </a:lnTo>
                  <a:cubicBezTo>
                    <a:pt x="26451" y="33408"/>
                    <a:pt x="26913" y="32985"/>
                    <a:pt x="26913" y="32469"/>
                  </a:cubicBezTo>
                  <a:lnTo>
                    <a:pt x="26913" y="18373"/>
                  </a:lnTo>
                  <a:cubicBezTo>
                    <a:pt x="28385" y="17864"/>
                    <a:pt x="29485" y="16682"/>
                    <a:pt x="29846" y="15131"/>
                  </a:cubicBezTo>
                  <a:cubicBezTo>
                    <a:pt x="30619" y="11813"/>
                    <a:pt x="28105" y="9679"/>
                    <a:pt x="25293" y="8863"/>
                  </a:cubicBezTo>
                  <a:cubicBezTo>
                    <a:pt x="22809" y="8142"/>
                    <a:pt x="22130" y="7156"/>
                    <a:pt x="22130" y="7156"/>
                  </a:cubicBezTo>
                  <a:cubicBezTo>
                    <a:pt x="22130" y="7156"/>
                    <a:pt x="23038" y="5756"/>
                    <a:pt x="22253" y="4267"/>
                  </a:cubicBezTo>
                  <a:cubicBezTo>
                    <a:pt x="21854" y="3507"/>
                    <a:pt x="21028" y="3181"/>
                    <a:pt x="20292" y="3181"/>
                  </a:cubicBezTo>
                  <a:cubicBezTo>
                    <a:pt x="19585" y="3181"/>
                    <a:pt x="18962" y="3482"/>
                    <a:pt x="18881" y="3988"/>
                  </a:cubicBezTo>
                  <a:cubicBezTo>
                    <a:pt x="18767" y="4694"/>
                    <a:pt x="19140" y="5034"/>
                    <a:pt x="19531" y="5034"/>
                  </a:cubicBezTo>
                  <a:cubicBezTo>
                    <a:pt x="19712" y="5034"/>
                    <a:pt x="19897" y="4961"/>
                    <a:pt x="20040" y="4819"/>
                  </a:cubicBezTo>
                  <a:cubicBezTo>
                    <a:pt x="20116" y="4743"/>
                    <a:pt x="20200" y="4709"/>
                    <a:pt x="20283" y="4709"/>
                  </a:cubicBezTo>
                  <a:cubicBezTo>
                    <a:pt x="20687" y="4709"/>
                    <a:pt x="21062" y="5509"/>
                    <a:pt x="20406" y="6012"/>
                  </a:cubicBezTo>
                  <a:cubicBezTo>
                    <a:pt x="20321" y="6077"/>
                    <a:pt x="20222" y="6109"/>
                    <a:pt x="20113" y="6109"/>
                  </a:cubicBezTo>
                  <a:cubicBezTo>
                    <a:pt x="19353" y="6109"/>
                    <a:pt x="18104" y="4548"/>
                    <a:pt x="17486" y="1873"/>
                  </a:cubicBezTo>
                  <a:cubicBezTo>
                    <a:pt x="17083" y="127"/>
                    <a:pt x="15827" y="1"/>
                    <a:pt x="15374" y="1"/>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6"/>
            <p:cNvSpPr/>
            <p:nvPr/>
          </p:nvSpPr>
          <p:spPr>
            <a:xfrm>
              <a:off x="2969325" y="3679900"/>
              <a:ext cx="556925" cy="389275"/>
            </a:xfrm>
            <a:custGeom>
              <a:rect b="b" l="l" r="r" t="t"/>
              <a:pathLst>
                <a:path extrusionOk="0" h="15571" w="22277">
                  <a:moveTo>
                    <a:pt x="18573" y="656"/>
                  </a:moveTo>
                  <a:cubicBezTo>
                    <a:pt x="18896" y="990"/>
                    <a:pt x="19920" y="1896"/>
                    <a:pt x="21529" y="1896"/>
                  </a:cubicBezTo>
                  <a:cubicBezTo>
                    <a:pt x="21560" y="1896"/>
                    <a:pt x="21591" y="1896"/>
                    <a:pt x="21622" y="1895"/>
                  </a:cubicBezTo>
                  <a:lnTo>
                    <a:pt x="21622" y="14159"/>
                  </a:lnTo>
                  <a:cubicBezTo>
                    <a:pt x="21622" y="14825"/>
                    <a:pt x="21221" y="14888"/>
                    <a:pt x="21101" y="14892"/>
                  </a:cubicBezTo>
                  <a:cubicBezTo>
                    <a:pt x="20975" y="14892"/>
                    <a:pt x="12609" y="14915"/>
                    <a:pt x="6784" y="14915"/>
                  </a:cubicBezTo>
                  <a:cubicBezTo>
                    <a:pt x="3872" y="14915"/>
                    <a:pt x="1595" y="14909"/>
                    <a:pt x="1302" y="14892"/>
                  </a:cubicBezTo>
                  <a:cubicBezTo>
                    <a:pt x="748" y="14860"/>
                    <a:pt x="667" y="14494"/>
                    <a:pt x="657" y="14408"/>
                  </a:cubicBezTo>
                  <a:lnTo>
                    <a:pt x="655" y="1815"/>
                  </a:lnTo>
                  <a:lnTo>
                    <a:pt x="655" y="1815"/>
                  </a:lnTo>
                  <a:cubicBezTo>
                    <a:pt x="730" y="1820"/>
                    <a:pt x="813" y="1824"/>
                    <a:pt x="903" y="1824"/>
                  </a:cubicBezTo>
                  <a:cubicBezTo>
                    <a:pt x="1567" y="1824"/>
                    <a:pt x="2619" y="1638"/>
                    <a:pt x="3500" y="656"/>
                  </a:cubicBezTo>
                  <a:close/>
                  <a:moveTo>
                    <a:pt x="3349" y="0"/>
                  </a:moveTo>
                  <a:cubicBezTo>
                    <a:pt x="3252" y="0"/>
                    <a:pt x="3160" y="43"/>
                    <a:pt x="3097" y="119"/>
                  </a:cubicBezTo>
                  <a:cubicBezTo>
                    <a:pt x="2359" y="1011"/>
                    <a:pt x="1451" y="1169"/>
                    <a:pt x="900" y="1169"/>
                  </a:cubicBezTo>
                  <a:cubicBezTo>
                    <a:pt x="616" y="1169"/>
                    <a:pt x="427" y="1127"/>
                    <a:pt x="406" y="1122"/>
                  </a:cubicBezTo>
                  <a:cubicBezTo>
                    <a:pt x="380" y="1116"/>
                    <a:pt x="354" y="1113"/>
                    <a:pt x="329" y="1113"/>
                  </a:cubicBezTo>
                  <a:cubicBezTo>
                    <a:pt x="153" y="1113"/>
                    <a:pt x="1" y="1255"/>
                    <a:pt x="1" y="1440"/>
                  </a:cubicBezTo>
                  <a:lnTo>
                    <a:pt x="1" y="14424"/>
                  </a:lnTo>
                  <a:cubicBezTo>
                    <a:pt x="1" y="14432"/>
                    <a:pt x="2" y="14439"/>
                    <a:pt x="2" y="14448"/>
                  </a:cubicBezTo>
                  <a:cubicBezTo>
                    <a:pt x="27" y="14803"/>
                    <a:pt x="324" y="15490"/>
                    <a:pt x="1263" y="15545"/>
                  </a:cubicBezTo>
                  <a:cubicBezTo>
                    <a:pt x="1572" y="15565"/>
                    <a:pt x="3908" y="15571"/>
                    <a:pt x="6877" y="15571"/>
                  </a:cubicBezTo>
                  <a:cubicBezTo>
                    <a:pt x="12571" y="15571"/>
                    <a:pt x="20594" y="15548"/>
                    <a:pt x="21101" y="15547"/>
                  </a:cubicBezTo>
                  <a:cubicBezTo>
                    <a:pt x="21429" y="15547"/>
                    <a:pt x="22277" y="15297"/>
                    <a:pt x="22277" y="14159"/>
                  </a:cubicBezTo>
                  <a:lnTo>
                    <a:pt x="22277" y="1546"/>
                  </a:lnTo>
                  <a:cubicBezTo>
                    <a:pt x="22277" y="1364"/>
                    <a:pt x="22129" y="1219"/>
                    <a:pt x="21950" y="1219"/>
                  </a:cubicBezTo>
                  <a:cubicBezTo>
                    <a:pt x="21939" y="1219"/>
                    <a:pt x="21928" y="1219"/>
                    <a:pt x="21917" y="1220"/>
                  </a:cubicBezTo>
                  <a:cubicBezTo>
                    <a:pt x="21785" y="1234"/>
                    <a:pt x="21658" y="1240"/>
                    <a:pt x="21535" y="1240"/>
                  </a:cubicBezTo>
                  <a:cubicBezTo>
                    <a:pt x="19918" y="1240"/>
                    <a:pt x="19012" y="168"/>
                    <a:pt x="18972" y="120"/>
                  </a:cubicBezTo>
                  <a:cubicBezTo>
                    <a:pt x="18909" y="43"/>
                    <a:pt x="18815" y="0"/>
                    <a:pt x="187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6"/>
            <p:cNvSpPr/>
            <p:nvPr/>
          </p:nvSpPr>
          <p:spPr>
            <a:xfrm>
              <a:off x="3028550" y="3707975"/>
              <a:ext cx="438325" cy="30950"/>
            </a:xfrm>
            <a:custGeom>
              <a:rect b="b" l="l" r="r" t="t"/>
              <a:pathLst>
                <a:path extrusionOk="0" h="1238" w="17533">
                  <a:moveTo>
                    <a:pt x="17261" y="1"/>
                  </a:moveTo>
                  <a:cubicBezTo>
                    <a:pt x="17201" y="1"/>
                    <a:pt x="17140" y="23"/>
                    <a:pt x="17093" y="67"/>
                  </a:cubicBezTo>
                  <a:cubicBezTo>
                    <a:pt x="16687" y="448"/>
                    <a:pt x="16279" y="643"/>
                    <a:pt x="15881" y="643"/>
                  </a:cubicBezTo>
                  <a:cubicBezTo>
                    <a:pt x="15852" y="643"/>
                    <a:pt x="15824" y="642"/>
                    <a:pt x="15796" y="640"/>
                  </a:cubicBezTo>
                  <a:cubicBezTo>
                    <a:pt x="15177" y="598"/>
                    <a:pt x="14764" y="97"/>
                    <a:pt x="14760" y="94"/>
                  </a:cubicBezTo>
                  <a:cubicBezTo>
                    <a:pt x="14715" y="36"/>
                    <a:pt x="14645" y="2"/>
                    <a:pt x="14572" y="1"/>
                  </a:cubicBezTo>
                  <a:cubicBezTo>
                    <a:pt x="14569" y="1"/>
                    <a:pt x="14567" y="1"/>
                    <a:pt x="14564" y="1"/>
                  </a:cubicBezTo>
                  <a:cubicBezTo>
                    <a:pt x="14493" y="1"/>
                    <a:pt x="14426" y="33"/>
                    <a:pt x="14381" y="89"/>
                  </a:cubicBezTo>
                  <a:cubicBezTo>
                    <a:pt x="14018" y="521"/>
                    <a:pt x="13624" y="742"/>
                    <a:pt x="13211" y="746"/>
                  </a:cubicBezTo>
                  <a:cubicBezTo>
                    <a:pt x="13210" y="746"/>
                    <a:pt x="13209" y="746"/>
                    <a:pt x="13209" y="746"/>
                  </a:cubicBezTo>
                  <a:cubicBezTo>
                    <a:pt x="12481" y="746"/>
                    <a:pt x="11896" y="92"/>
                    <a:pt x="11890" y="85"/>
                  </a:cubicBezTo>
                  <a:cubicBezTo>
                    <a:pt x="11844" y="32"/>
                    <a:pt x="11778" y="2"/>
                    <a:pt x="11708" y="1"/>
                  </a:cubicBezTo>
                  <a:cubicBezTo>
                    <a:pt x="11639" y="2"/>
                    <a:pt x="11571" y="31"/>
                    <a:pt x="11523" y="82"/>
                  </a:cubicBezTo>
                  <a:cubicBezTo>
                    <a:pt x="11144" y="500"/>
                    <a:pt x="10735" y="712"/>
                    <a:pt x="10309" y="712"/>
                  </a:cubicBezTo>
                  <a:lnTo>
                    <a:pt x="10308" y="712"/>
                  </a:lnTo>
                  <a:cubicBezTo>
                    <a:pt x="9573" y="712"/>
                    <a:pt x="8994" y="88"/>
                    <a:pt x="8989" y="83"/>
                  </a:cubicBezTo>
                  <a:cubicBezTo>
                    <a:pt x="8942" y="31"/>
                    <a:pt x="8876" y="1"/>
                    <a:pt x="8808" y="1"/>
                  </a:cubicBezTo>
                  <a:lnTo>
                    <a:pt x="8786" y="1"/>
                  </a:lnTo>
                  <a:cubicBezTo>
                    <a:pt x="8724" y="1"/>
                    <a:pt x="8664" y="25"/>
                    <a:pt x="8618" y="67"/>
                  </a:cubicBezTo>
                  <a:cubicBezTo>
                    <a:pt x="8211" y="450"/>
                    <a:pt x="7790" y="642"/>
                    <a:pt x="7366" y="642"/>
                  </a:cubicBezTo>
                  <a:cubicBezTo>
                    <a:pt x="7348" y="642"/>
                    <a:pt x="7330" y="642"/>
                    <a:pt x="7312" y="641"/>
                  </a:cubicBezTo>
                  <a:cubicBezTo>
                    <a:pt x="6629" y="614"/>
                    <a:pt x="6145" y="88"/>
                    <a:pt x="6140" y="83"/>
                  </a:cubicBezTo>
                  <a:cubicBezTo>
                    <a:pt x="6092" y="31"/>
                    <a:pt x="6025" y="2"/>
                    <a:pt x="5954" y="1"/>
                  </a:cubicBezTo>
                  <a:cubicBezTo>
                    <a:pt x="5883" y="2"/>
                    <a:pt x="5816" y="35"/>
                    <a:pt x="5770" y="89"/>
                  </a:cubicBezTo>
                  <a:cubicBezTo>
                    <a:pt x="5406" y="521"/>
                    <a:pt x="5012" y="742"/>
                    <a:pt x="4600" y="747"/>
                  </a:cubicBezTo>
                  <a:lnTo>
                    <a:pt x="4588" y="747"/>
                  </a:lnTo>
                  <a:cubicBezTo>
                    <a:pt x="3865" y="747"/>
                    <a:pt x="3285" y="92"/>
                    <a:pt x="3279" y="86"/>
                  </a:cubicBezTo>
                  <a:cubicBezTo>
                    <a:pt x="3234" y="34"/>
                    <a:pt x="3168" y="2"/>
                    <a:pt x="3098" y="1"/>
                  </a:cubicBezTo>
                  <a:cubicBezTo>
                    <a:pt x="3026" y="7"/>
                    <a:pt x="2960" y="30"/>
                    <a:pt x="2913" y="82"/>
                  </a:cubicBezTo>
                  <a:cubicBezTo>
                    <a:pt x="2529" y="506"/>
                    <a:pt x="2117" y="707"/>
                    <a:pt x="1702" y="712"/>
                  </a:cubicBezTo>
                  <a:cubicBezTo>
                    <a:pt x="1001" y="703"/>
                    <a:pt x="465" y="94"/>
                    <a:pt x="460" y="88"/>
                  </a:cubicBezTo>
                  <a:cubicBezTo>
                    <a:pt x="412" y="31"/>
                    <a:pt x="344" y="2"/>
                    <a:pt x="275" y="2"/>
                  </a:cubicBezTo>
                  <a:cubicBezTo>
                    <a:pt x="218" y="2"/>
                    <a:pt x="162" y="21"/>
                    <a:pt x="116" y="61"/>
                  </a:cubicBezTo>
                  <a:cubicBezTo>
                    <a:pt x="12" y="149"/>
                    <a:pt x="0" y="303"/>
                    <a:pt x="88" y="406"/>
                  </a:cubicBezTo>
                  <a:cubicBezTo>
                    <a:pt x="116" y="437"/>
                    <a:pt x="768" y="1188"/>
                    <a:pt x="1691" y="1202"/>
                  </a:cubicBezTo>
                  <a:cubicBezTo>
                    <a:pt x="1696" y="1202"/>
                    <a:pt x="1700" y="1202"/>
                    <a:pt x="1704" y="1202"/>
                  </a:cubicBezTo>
                  <a:cubicBezTo>
                    <a:pt x="2195" y="1202"/>
                    <a:pt x="2666" y="1002"/>
                    <a:pt x="3097" y="593"/>
                  </a:cubicBezTo>
                  <a:cubicBezTo>
                    <a:pt x="3370" y="838"/>
                    <a:pt x="3917" y="1236"/>
                    <a:pt x="4588" y="1236"/>
                  </a:cubicBezTo>
                  <a:lnTo>
                    <a:pt x="4602" y="1236"/>
                  </a:lnTo>
                  <a:cubicBezTo>
                    <a:pt x="5095" y="1232"/>
                    <a:pt x="5555" y="1017"/>
                    <a:pt x="5972" y="595"/>
                  </a:cubicBezTo>
                  <a:cubicBezTo>
                    <a:pt x="6221" y="799"/>
                    <a:pt x="6685" y="1104"/>
                    <a:pt x="7286" y="1131"/>
                  </a:cubicBezTo>
                  <a:cubicBezTo>
                    <a:pt x="7314" y="1133"/>
                    <a:pt x="7342" y="1133"/>
                    <a:pt x="7370" y="1133"/>
                  </a:cubicBezTo>
                  <a:cubicBezTo>
                    <a:pt x="7860" y="1133"/>
                    <a:pt x="8337" y="943"/>
                    <a:pt x="8791" y="569"/>
                  </a:cubicBezTo>
                  <a:cubicBezTo>
                    <a:pt x="9054" y="800"/>
                    <a:pt x="9611" y="1201"/>
                    <a:pt x="10305" y="1202"/>
                  </a:cubicBezTo>
                  <a:lnTo>
                    <a:pt x="10308" y="1202"/>
                  </a:lnTo>
                  <a:cubicBezTo>
                    <a:pt x="10809" y="1202"/>
                    <a:pt x="11278" y="997"/>
                    <a:pt x="11708" y="593"/>
                  </a:cubicBezTo>
                  <a:cubicBezTo>
                    <a:pt x="11981" y="838"/>
                    <a:pt x="12527" y="1237"/>
                    <a:pt x="13199" y="1237"/>
                  </a:cubicBezTo>
                  <a:lnTo>
                    <a:pt x="13212" y="1237"/>
                  </a:lnTo>
                  <a:cubicBezTo>
                    <a:pt x="13703" y="1233"/>
                    <a:pt x="14161" y="1020"/>
                    <a:pt x="14575" y="603"/>
                  </a:cubicBezTo>
                  <a:cubicBezTo>
                    <a:pt x="14802" y="804"/>
                    <a:pt x="15213" y="1089"/>
                    <a:pt x="15756" y="1128"/>
                  </a:cubicBezTo>
                  <a:cubicBezTo>
                    <a:pt x="15799" y="1131"/>
                    <a:pt x="15843" y="1133"/>
                    <a:pt x="15887" y="1133"/>
                  </a:cubicBezTo>
                  <a:cubicBezTo>
                    <a:pt x="16410" y="1133"/>
                    <a:pt x="16929" y="893"/>
                    <a:pt x="17428" y="425"/>
                  </a:cubicBezTo>
                  <a:cubicBezTo>
                    <a:pt x="17527" y="333"/>
                    <a:pt x="17532" y="178"/>
                    <a:pt x="17440" y="78"/>
                  </a:cubicBezTo>
                  <a:cubicBezTo>
                    <a:pt x="17392" y="27"/>
                    <a:pt x="17327" y="1"/>
                    <a:pt x="172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6"/>
            <p:cNvSpPr/>
            <p:nvPr/>
          </p:nvSpPr>
          <p:spPr>
            <a:xfrm>
              <a:off x="3099400" y="3689375"/>
              <a:ext cx="12625" cy="29175"/>
            </a:xfrm>
            <a:custGeom>
              <a:rect b="b" l="l" r="r" t="t"/>
              <a:pathLst>
                <a:path extrusionOk="0" h="1167" w="505">
                  <a:moveTo>
                    <a:pt x="1" y="1"/>
                  </a:moveTo>
                  <a:lnTo>
                    <a:pt x="1" y="1167"/>
                  </a:lnTo>
                  <a:lnTo>
                    <a:pt x="504" y="1167"/>
                  </a:lnTo>
                  <a:lnTo>
                    <a:pt x="5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6"/>
            <p:cNvSpPr/>
            <p:nvPr/>
          </p:nvSpPr>
          <p:spPr>
            <a:xfrm>
              <a:off x="3170950" y="3689375"/>
              <a:ext cx="12625" cy="29175"/>
            </a:xfrm>
            <a:custGeom>
              <a:rect b="b" l="l" r="r" t="t"/>
              <a:pathLst>
                <a:path extrusionOk="0" h="1167" w="505">
                  <a:moveTo>
                    <a:pt x="1" y="1"/>
                  </a:moveTo>
                  <a:lnTo>
                    <a:pt x="1" y="1167"/>
                  </a:lnTo>
                  <a:lnTo>
                    <a:pt x="504" y="1167"/>
                  </a:lnTo>
                  <a:lnTo>
                    <a:pt x="5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6"/>
            <p:cNvSpPr/>
            <p:nvPr/>
          </p:nvSpPr>
          <p:spPr>
            <a:xfrm>
              <a:off x="3315025" y="3689375"/>
              <a:ext cx="12600" cy="29175"/>
            </a:xfrm>
            <a:custGeom>
              <a:rect b="b" l="l" r="r" t="t"/>
              <a:pathLst>
                <a:path extrusionOk="0" h="1167" w="504">
                  <a:moveTo>
                    <a:pt x="1" y="1"/>
                  </a:moveTo>
                  <a:lnTo>
                    <a:pt x="1" y="1167"/>
                  </a:lnTo>
                  <a:lnTo>
                    <a:pt x="504" y="1167"/>
                  </a:lnTo>
                  <a:lnTo>
                    <a:pt x="5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6"/>
            <p:cNvSpPr/>
            <p:nvPr/>
          </p:nvSpPr>
          <p:spPr>
            <a:xfrm>
              <a:off x="3243150" y="3689375"/>
              <a:ext cx="12600" cy="29175"/>
            </a:xfrm>
            <a:custGeom>
              <a:rect b="b" l="l" r="r" t="t"/>
              <a:pathLst>
                <a:path extrusionOk="0" h="1167" w="504">
                  <a:moveTo>
                    <a:pt x="0" y="1"/>
                  </a:moveTo>
                  <a:lnTo>
                    <a:pt x="0" y="1167"/>
                  </a:lnTo>
                  <a:lnTo>
                    <a:pt x="504" y="1167"/>
                  </a:lnTo>
                  <a:lnTo>
                    <a:pt x="5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6"/>
            <p:cNvSpPr/>
            <p:nvPr/>
          </p:nvSpPr>
          <p:spPr>
            <a:xfrm>
              <a:off x="3386250" y="3689375"/>
              <a:ext cx="12600" cy="29175"/>
            </a:xfrm>
            <a:custGeom>
              <a:rect b="b" l="l" r="r" t="t"/>
              <a:pathLst>
                <a:path extrusionOk="0" h="1167" w="504">
                  <a:moveTo>
                    <a:pt x="1" y="1"/>
                  </a:moveTo>
                  <a:lnTo>
                    <a:pt x="1" y="1167"/>
                  </a:lnTo>
                  <a:lnTo>
                    <a:pt x="504" y="1167"/>
                  </a:lnTo>
                  <a:lnTo>
                    <a:pt x="5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6"/>
            <p:cNvSpPr/>
            <p:nvPr/>
          </p:nvSpPr>
          <p:spPr>
            <a:xfrm>
              <a:off x="2969375" y="3795650"/>
              <a:ext cx="550700" cy="13975"/>
            </a:xfrm>
            <a:custGeom>
              <a:rect b="b" l="l" r="r" t="t"/>
              <a:pathLst>
                <a:path extrusionOk="0" h="559" w="22028">
                  <a:moveTo>
                    <a:pt x="274" y="0"/>
                  </a:moveTo>
                  <a:cubicBezTo>
                    <a:pt x="121" y="4"/>
                    <a:pt x="0" y="127"/>
                    <a:pt x="0" y="279"/>
                  </a:cubicBezTo>
                  <a:cubicBezTo>
                    <a:pt x="0" y="431"/>
                    <a:pt x="121" y="555"/>
                    <a:pt x="274" y="559"/>
                  </a:cubicBezTo>
                  <a:lnTo>
                    <a:pt x="21754" y="559"/>
                  </a:lnTo>
                  <a:cubicBezTo>
                    <a:pt x="21906" y="555"/>
                    <a:pt x="22028" y="431"/>
                    <a:pt x="22028" y="279"/>
                  </a:cubicBezTo>
                  <a:cubicBezTo>
                    <a:pt x="22028" y="127"/>
                    <a:pt x="21906" y="4"/>
                    <a:pt x="217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6"/>
            <p:cNvSpPr/>
            <p:nvPr/>
          </p:nvSpPr>
          <p:spPr>
            <a:xfrm>
              <a:off x="2969225" y="3862550"/>
              <a:ext cx="551000" cy="13975"/>
            </a:xfrm>
            <a:custGeom>
              <a:rect b="b" l="l" r="r" t="t"/>
              <a:pathLst>
                <a:path extrusionOk="0" h="559" w="22040">
                  <a:moveTo>
                    <a:pt x="280" y="0"/>
                  </a:moveTo>
                  <a:cubicBezTo>
                    <a:pt x="125" y="0"/>
                    <a:pt x="0" y="125"/>
                    <a:pt x="0" y="280"/>
                  </a:cubicBezTo>
                  <a:cubicBezTo>
                    <a:pt x="0" y="434"/>
                    <a:pt x="125" y="559"/>
                    <a:pt x="280" y="559"/>
                  </a:cubicBezTo>
                  <a:lnTo>
                    <a:pt x="21760" y="559"/>
                  </a:lnTo>
                  <a:cubicBezTo>
                    <a:pt x="21915" y="559"/>
                    <a:pt x="22040" y="434"/>
                    <a:pt x="22040" y="280"/>
                  </a:cubicBezTo>
                  <a:cubicBezTo>
                    <a:pt x="22040" y="125"/>
                    <a:pt x="21915" y="0"/>
                    <a:pt x="21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6"/>
            <p:cNvSpPr/>
            <p:nvPr/>
          </p:nvSpPr>
          <p:spPr>
            <a:xfrm>
              <a:off x="2969225" y="3934725"/>
              <a:ext cx="551000" cy="14025"/>
            </a:xfrm>
            <a:custGeom>
              <a:rect b="b" l="l" r="r" t="t"/>
              <a:pathLst>
                <a:path extrusionOk="0" h="561" w="22040">
                  <a:moveTo>
                    <a:pt x="280" y="0"/>
                  </a:moveTo>
                  <a:cubicBezTo>
                    <a:pt x="125" y="0"/>
                    <a:pt x="0" y="125"/>
                    <a:pt x="0" y="280"/>
                  </a:cubicBezTo>
                  <a:cubicBezTo>
                    <a:pt x="0" y="434"/>
                    <a:pt x="125" y="560"/>
                    <a:pt x="280" y="560"/>
                  </a:cubicBezTo>
                  <a:lnTo>
                    <a:pt x="21760" y="560"/>
                  </a:lnTo>
                  <a:cubicBezTo>
                    <a:pt x="21915" y="560"/>
                    <a:pt x="22040" y="434"/>
                    <a:pt x="22040" y="280"/>
                  </a:cubicBezTo>
                  <a:cubicBezTo>
                    <a:pt x="22040" y="125"/>
                    <a:pt x="21915" y="0"/>
                    <a:pt x="21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6"/>
            <p:cNvSpPr/>
            <p:nvPr/>
          </p:nvSpPr>
          <p:spPr>
            <a:xfrm>
              <a:off x="2969225" y="3996350"/>
              <a:ext cx="551000" cy="13975"/>
            </a:xfrm>
            <a:custGeom>
              <a:rect b="b" l="l" r="r" t="t"/>
              <a:pathLst>
                <a:path extrusionOk="0" h="559" w="22040">
                  <a:moveTo>
                    <a:pt x="280" y="0"/>
                  </a:moveTo>
                  <a:cubicBezTo>
                    <a:pt x="125" y="0"/>
                    <a:pt x="0" y="125"/>
                    <a:pt x="0" y="279"/>
                  </a:cubicBezTo>
                  <a:cubicBezTo>
                    <a:pt x="0" y="434"/>
                    <a:pt x="125" y="559"/>
                    <a:pt x="280" y="559"/>
                  </a:cubicBezTo>
                  <a:lnTo>
                    <a:pt x="21760" y="559"/>
                  </a:lnTo>
                  <a:cubicBezTo>
                    <a:pt x="21915" y="559"/>
                    <a:pt x="22040" y="434"/>
                    <a:pt x="22040" y="279"/>
                  </a:cubicBezTo>
                  <a:cubicBezTo>
                    <a:pt x="22040" y="125"/>
                    <a:pt x="21915" y="0"/>
                    <a:pt x="217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6"/>
            <p:cNvSpPr/>
            <p:nvPr/>
          </p:nvSpPr>
          <p:spPr>
            <a:xfrm>
              <a:off x="3377075" y="3783150"/>
              <a:ext cx="96200" cy="179625"/>
            </a:xfrm>
            <a:custGeom>
              <a:rect b="b" l="l" r="r" t="t"/>
              <a:pathLst>
                <a:path extrusionOk="0" h="7185" w="3848">
                  <a:moveTo>
                    <a:pt x="42" y="0"/>
                  </a:moveTo>
                  <a:cubicBezTo>
                    <a:pt x="19" y="0"/>
                    <a:pt x="0" y="20"/>
                    <a:pt x="0" y="44"/>
                  </a:cubicBezTo>
                  <a:lnTo>
                    <a:pt x="0" y="7142"/>
                  </a:lnTo>
                  <a:cubicBezTo>
                    <a:pt x="0" y="7165"/>
                    <a:pt x="19" y="7184"/>
                    <a:pt x="42" y="7184"/>
                  </a:cubicBezTo>
                  <a:lnTo>
                    <a:pt x="3804" y="7184"/>
                  </a:lnTo>
                  <a:cubicBezTo>
                    <a:pt x="3828" y="7184"/>
                    <a:pt x="3847" y="7165"/>
                    <a:pt x="3847" y="7142"/>
                  </a:cubicBezTo>
                  <a:lnTo>
                    <a:pt x="3847" y="44"/>
                  </a:lnTo>
                  <a:cubicBezTo>
                    <a:pt x="3847" y="20"/>
                    <a:pt x="3828" y="0"/>
                    <a:pt x="3804" y="0"/>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6"/>
            <p:cNvSpPr/>
            <p:nvPr/>
          </p:nvSpPr>
          <p:spPr>
            <a:xfrm>
              <a:off x="3375200" y="3781300"/>
              <a:ext cx="99925" cy="183350"/>
            </a:xfrm>
            <a:custGeom>
              <a:rect b="b" l="l" r="r" t="t"/>
              <a:pathLst>
                <a:path extrusionOk="0" h="7334" w="3997">
                  <a:moveTo>
                    <a:pt x="3319" y="150"/>
                  </a:moveTo>
                  <a:cubicBezTo>
                    <a:pt x="3611" y="150"/>
                    <a:pt x="3846" y="386"/>
                    <a:pt x="3846" y="677"/>
                  </a:cubicBezTo>
                  <a:lnTo>
                    <a:pt x="3846" y="6656"/>
                  </a:lnTo>
                  <a:cubicBezTo>
                    <a:pt x="3846" y="6947"/>
                    <a:pt x="3611" y="7182"/>
                    <a:pt x="3319" y="7184"/>
                  </a:cubicBezTo>
                  <a:lnTo>
                    <a:pt x="677" y="7184"/>
                  </a:lnTo>
                  <a:cubicBezTo>
                    <a:pt x="386" y="7182"/>
                    <a:pt x="151" y="6947"/>
                    <a:pt x="151" y="6656"/>
                  </a:cubicBezTo>
                  <a:lnTo>
                    <a:pt x="151" y="677"/>
                  </a:lnTo>
                  <a:cubicBezTo>
                    <a:pt x="151" y="387"/>
                    <a:pt x="386" y="150"/>
                    <a:pt x="677" y="150"/>
                  </a:cubicBezTo>
                  <a:close/>
                  <a:moveTo>
                    <a:pt x="677" y="0"/>
                  </a:moveTo>
                  <a:cubicBezTo>
                    <a:pt x="303" y="0"/>
                    <a:pt x="1" y="303"/>
                    <a:pt x="1" y="677"/>
                  </a:cubicBezTo>
                  <a:lnTo>
                    <a:pt x="1" y="6656"/>
                  </a:lnTo>
                  <a:cubicBezTo>
                    <a:pt x="1" y="7030"/>
                    <a:pt x="303" y="7333"/>
                    <a:pt x="677" y="7334"/>
                  </a:cubicBezTo>
                  <a:lnTo>
                    <a:pt x="3319" y="7334"/>
                  </a:lnTo>
                  <a:cubicBezTo>
                    <a:pt x="3694" y="7333"/>
                    <a:pt x="3997" y="7030"/>
                    <a:pt x="3997" y="6656"/>
                  </a:cubicBezTo>
                  <a:lnTo>
                    <a:pt x="3997" y="677"/>
                  </a:lnTo>
                  <a:cubicBezTo>
                    <a:pt x="3997" y="303"/>
                    <a:pt x="3694" y="0"/>
                    <a:pt x="3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6"/>
            <p:cNvSpPr/>
            <p:nvPr/>
          </p:nvSpPr>
          <p:spPr>
            <a:xfrm>
              <a:off x="3370450" y="3776550"/>
              <a:ext cx="109425" cy="192825"/>
            </a:xfrm>
            <a:custGeom>
              <a:rect b="b" l="l" r="r" t="t"/>
              <a:pathLst>
                <a:path extrusionOk="0" h="7713" w="4377">
                  <a:moveTo>
                    <a:pt x="3509" y="530"/>
                  </a:moveTo>
                  <a:cubicBezTo>
                    <a:pt x="3697" y="530"/>
                    <a:pt x="3847" y="680"/>
                    <a:pt x="3847" y="867"/>
                  </a:cubicBezTo>
                  <a:lnTo>
                    <a:pt x="3847" y="6846"/>
                  </a:lnTo>
                  <a:cubicBezTo>
                    <a:pt x="3847" y="7032"/>
                    <a:pt x="3697" y="7184"/>
                    <a:pt x="3509" y="7184"/>
                  </a:cubicBezTo>
                  <a:lnTo>
                    <a:pt x="867" y="7184"/>
                  </a:lnTo>
                  <a:cubicBezTo>
                    <a:pt x="681" y="7184"/>
                    <a:pt x="530" y="7032"/>
                    <a:pt x="530" y="6846"/>
                  </a:cubicBezTo>
                  <a:lnTo>
                    <a:pt x="530" y="867"/>
                  </a:lnTo>
                  <a:cubicBezTo>
                    <a:pt x="530" y="681"/>
                    <a:pt x="681" y="530"/>
                    <a:pt x="867" y="530"/>
                  </a:cubicBezTo>
                  <a:close/>
                  <a:moveTo>
                    <a:pt x="867" y="0"/>
                  </a:moveTo>
                  <a:cubicBezTo>
                    <a:pt x="389" y="1"/>
                    <a:pt x="1" y="388"/>
                    <a:pt x="1" y="867"/>
                  </a:cubicBezTo>
                  <a:lnTo>
                    <a:pt x="1" y="6846"/>
                  </a:lnTo>
                  <a:cubicBezTo>
                    <a:pt x="1" y="7324"/>
                    <a:pt x="389" y="7712"/>
                    <a:pt x="867" y="7712"/>
                  </a:cubicBezTo>
                  <a:lnTo>
                    <a:pt x="3509" y="7712"/>
                  </a:lnTo>
                  <a:cubicBezTo>
                    <a:pt x="3988" y="7712"/>
                    <a:pt x="4375" y="7324"/>
                    <a:pt x="4376" y="6846"/>
                  </a:cubicBezTo>
                  <a:lnTo>
                    <a:pt x="4376" y="867"/>
                  </a:lnTo>
                  <a:cubicBezTo>
                    <a:pt x="4375" y="388"/>
                    <a:pt x="3988" y="1"/>
                    <a:pt x="3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6"/>
            <p:cNvSpPr/>
            <p:nvPr/>
          </p:nvSpPr>
          <p:spPr>
            <a:xfrm>
              <a:off x="3418175" y="3780525"/>
              <a:ext cx="12775" cy="182600"/>
            </a:xfrm>
            <a:custGeom>
              <a:rect b="b" l="l" r="r" t="t"/>
              <a:pathLst>
                <a:path extrusionOk="0" h="7304" w="511">
                  <a:moveTo>
                    <a:pt x="255" y="1"/>
                  </a:moveTo>
                  <a:cubicBezTo>
                    <a:pt x="114" y="1"/>
                    <a:pt x="0" y="115"/>
                    <a:pt x="0" y="256"/>
                  </a:cubicBezTo>
                  <a:lnTo>
                    <a:pt x="0" y="7049"/>
                  </a:lnTo>
                  <a:cubicBezTo>
                    <a:pt x="0" y="7189"/>
                    <a:pt x="114" y="7303"/>
                    <a:pt x="255" y="7303"/>
                  </a:cubicBezTo>
                  <a:cubicBezTo>
                    <a:pt x="395" y="7303"/>
                    <a:pt x="511" y="7189"/>
                    <a:pt x="511" y="7049"/>
                  </a:cubicBezTo>
                  <a:lnTo>
                    <a:pt x="511" y="256"/>
                  </a:lnTo>
                  <a:cubicBezTo>
                    <a:pt x="511" y="115"/>
                    <a:pt x="395" y="1"/>
                    <a:pt x="2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6"/>
            <p:cNvSpPr/>
            <p:nvPr/>
          </p:nvSpPr>
          <p:spPr>
            <a:xfrm>
              <a:off x="3375150" y="3835325"/>
              <a:ext cx="102025" cy="12800"/>
            </a:xfrm>
            <a:custGeom>
              <a:rect b="b" l="l" r="r" t="t"/>
              <a:pathLst>
                <a:path extrusionOk="0" h="512" w="4081">
                  <a:moveTo>
                    <a:pt x="256" y="1"/>
                  </a:moveTo>
                  <a:cubicBezTo>
                    <a:pt x="114" y="1"/>
                    <a:pt x="0" y="115"/>
                    <a:pt x="0" y="257"/>
                  </a:cubicBezTo>
                  <a:cubicBezTo>
                    <a:pt x="0" y="397"/>
                    <a:pt x="114" y="511"/>
                    <a:pt x="256" y="511"/>
                  </a:cubicBezTo>
                  <a:lnTo>
                    <a:pt x="3826" y="511"/>
                  </a:lnTo>
                  <a:cubicBezTo>
                    <a:pt x="3966" y="511"/>
                    <a:pt x="4080" y="397"/>
                    <a:pt x="4080" y="257"/>
                  </a:cubicBezTo>
                  <a:cubicBezTo>
                    <a:pt x="4080" y="115"/>
                    <a:pt x="3966" y="1"/>
                    <a:pt x="38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6"/>
            <p:cNvSpPr/>
            <p:nvPr/>
          </p:nvSpPr>
          <p:spPr>
            <a:xfrm>
              <a:off x="3371900" y="3894800"/>
              <a:ext cx="105275" cy="12775"/>
            </a:xfrm>
            <a:custGeom>
              <a:rect b="b" l="l" r="r" t="t"/>
              <a:pathLst>
                <a:path extrusionOk="0" h="511" w="4211">
                  <a:moveTo>
                    <a:pt x="256" y="0"/>
                  </a:moveTo>
                  <a:cubicBezTo>
                    <a:pt x="115" y="0"/>
                    <a:pt x="0" y="114"/>
                    <a:pt x="0" y="255"/>
                  </a:cubicBezTo>
                  <a:cubicBezTo>
                    <a:pt x="0" y="395"/>
                    <a:pt x="115" y="510"/>
                    <a:pt x="256" y="510"/>
                  </a:cubicBezTo>
                  <a:lnTo>
                    <a:pt x="3956" y="510"/>
                  </a:lnTo>
                  <a:cubicBezTo>
                    <a:pt x="4096" y="510"/>
                    <a:pt x="4210" y="395"/>
                    <a:pt x="4210" y="255"/>
                  </a:cubicBezTo>
                  <a:cubicBezTo>
                    <a:pt x="4210" y="114"/>
                    <a:pt x="4096" y="0"/>
                    <a:pt x="39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6"/>
            <p:cNvSpPr/>
            <p:nvPr/>
          </p:nvSpPr>
          <p:spPr>
            <a:xfrm>
              <a:off x="3016725" y="3783150"/>
              <a:ext cx="96150" cy="179625"/>
            </a:xfrm>
            <a:custGeom>
              <a:rect b="b" l="l" r="r" t="t"/>
              <a:pathLst>
                <a:path extrusionOk="0" h="7185" w="3846">
                  <a:moveTo>
                    <a:pt x="42" y="0"/>
                  </a:moveTo>
                  <a:cubicBezTo>
                    <a:pt x="18" y="0"/>
                    <a:pt x="0" y="20"/>
                    <a:pt x="0" y="44"/>
                  </a:cubicBezTo>
                  <a:lnTo>
                    <a:pt x="0" y="7142"/>
                  </a:lnTo>
                  <a:cubicBezTo>
                    <a:pt x="0" y="7165"/>
                    <a:pt x="18" y="7184"/>
                    <a:pt x="42" y="7184"/>
                  </a:cubicBezTo>
                  <a:lnTo>
                    <a:pt x="3804" y="7184"/>
                  </a:lnTo>
                  <a:cubicBezTo>
                    <a:pt x="3827" y="7184"/>
                    <a:pt x="3846" y="7165"/>
                    <a:pt x="3846" y="7142"/>
                  </a:cubicBezTo>
                  <a:lnTo>
                    <a:pt x="3846" y="44"/>
                  </a:lnTo>
                  <a:cubicBezTo>
                    <a:pt x="3846" y="20"/>
                    <a:pt x="3827" y="0"/>
                    <a:pt x="3804" y="0"/>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6"/>
            <p:cNvSpPr/>
            <p:nvPr/>
          </p:nvSpPr>
          <p:spPr>
            <a:xfrm>
              <a:off x="3014825" y="3781300"/>
              <a:ext cx="99950" cy="183350"/>
            </a:xfrm>
            <a:custGeom>
              <a:rect b="b" l="l" r="r" t="t"/>
              <a:pathLst>
                <a:path extrusionOk="0" h="7334" w="3998">
                  <a:moveTo>
                    <a:pt x="3320" y="150"/>
                  </a:moveTo>
                  <a:cubicBezTo>
                    <a:pt x="3611" y="150"/>
                    <a:pt x="3846" y="387"/>
                    <a:pt x="3846" y="677"/>
                  </a:cubicBezTo>
                  <a:lnTo>
                    <a:pt x="3846" y="6656"/>
                  </a:lnTo>
                  <a:cubicBezTo>
                    <a:pt x="3846" y="6947"/>
                    <a:pt x="3611" y="7182"/>
                    <a:pt x="3320" y="7184"/>
                  </a:cubicBezTo>
                  <a:lnTo>
                    <a:pt x="678" y="7184"/>
                  </a:lnTo>
                  <a:cubicBezTo>
                    <a:pt x="387" y="7182"/>
                    <a:pt x="152" y="6947"/>
                    <a:pt x="151" y="6656"/>
                  </a:cubicBezTo>
                  <a:lnTo>
                    <a:pt x="151" y="677"/>
                  </a:lnTo>
                  <a:cubicBezTo>
                    <a:pt x="152" y="387"/>
                    <a:pt x="387" y="150"/>
                    <a:pt x="678" y="150"/>
                  </a:cubicBezTo>
                  <a:close/>
                  <a:moveTo>
                    <a:pt x="678" y="0"/>
                  </a:moveTo>
                  <a:cubicBezTo>
                    <a:pt x="304" y="0"/>
                    <a:pt x="0" y="303"/>
                    <a:pt x="0" y="677"/>
                  </a:cubicBezTo>
                  <a:lnTo>
                    <a:pt x="0" y="6656"/>
                  </a:lnTo>
                  <a:cubicBezTo>
                    <a:pt x="0" y="7030"/>
                    <a:pt x="304" y="7333"/>
                    <a:pt x="678" y="7334"/>
                  </a:cubicBezTo>
                  <a:lnTo>
                    <a:pt x="3320" y="7334"/>
                  </a:lnTo>
                  <a:cubicBezTo>
                    <a:pt x="3694" y="7333"/>
                    <a:pt x="3996" y="7030"/>
                    <a:pt x="3998" y="6656"/>
                  </a:cubicBezTo>
                  <a:lnTo>
                    <a:pt x="3998" y="677"/>
                  </a:lnTo>
                  <a:cubicBezTo>
                    <a:pt x="3996" y="303"/>
                    <a:pt x="3694" y="0"/>
                    <a:pt x="33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6"/>
            <p:cNvSpPr/>
            <p:nvPr/>
          </p:nvSpPr>
          <p:spPr>
            <a:xfrm>
              <a:off x="3010100" y="3776550"/>
              <a:ext cx="109400" cy="192825"/>
            </a:xfrm>
            <a:custGeom>
              <a:rect b="b" l="l" r="r" t="t"/>
              <a:pathLst>
                <a:path extrusionOk="0" h="7713" w="4376">
                  <a:moveTo>
                    <a:pt x="3509" y="530"/>
                  </a:moveTo>
                  <a:cubicBezTo>
                    <a:pt x="3695" y="530"/>
                    <a:pt x="3847" y="680"/>
                    <a:pt x="3847" y="867"/>
                  </a:cubicBezTo>
                  <a:lnTo>
                    <a:pt x="3847" y="6846"/>
                  </a:lnTo>
                  <a:cubicBezTo>
                    <a:pt x="3847" y="7032"/>
                    <a:pt x="3695" y="7184"/>
                    <a:pt x="3509" y="7184"/>
                  </a:cubicBezTo>
                  <a:lnTo>
                    <a:pt x="867" y="7184"/>
                  </a:lnTo>
                  <a:cubicBezTo>
                    <a:pt x="681" y="7184"/>
                    <a:pt x="529" y="7032"/>
                    <a:pt x="529" y="6846"/>
                  </a:cubicBezTo>
                  <a:lnTo>
                    <a:pt x="529" y="867"/>
                  </a:lnTo>
                  <a:cubicBezTo>
                    <a:pt x="529" y="681"/>
                    <a:pt x="681" y="530"/>
                    <a:pt x="867" y="530"/>
                  </a:cubicBezTo>
                  <a:close/>
                  <a:moveTo>
                    <a:pt x="867" y="0"/>
                  </a:moveTo>
                  <a:cubicBezTo>
                    <a:pt x="389" y="1"/>
                    <a:pt x="1" y="388"/>
                    <a:pt x="1" y="867"/>
                  </a:cubicBezTo>
                  <a:lnTo>
                    <a:pt x="1" y="6846"/>
                  </a:lnTo>
                  <a:cubicBezTo>
                    <a:pt x="1" y="7324"/>
                    <a:pt x="389" y="7712"/>
                    <a:pt x="867" y="7712"/>
                  </a:cubicBezTo>
                  <a:lnTo>
                    <a:pt x="3509" y="7712"/>
                  </a:lnTo>
                  <a:cubicBezTo>
                    <a:pt x="3987" y="7712"/>
                    <a:pt x="4375" y="7324"/>
                    <a:pt x="4375" y="6846"/>
                  </a:cubicBezTo>
                  <a:lnTo>
                    <a:pt x="4375" y="867"/>
                  </a:lnTo>
                  <a:cubicBezTo>
                    <a:pt x="4375" y="388"/>
                    <a:pt x="3987" y="1"/>
                    <a:pt x="3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6"/>
            <p:cNvSpPr/>
            <p:nvPr/>
          </p:nvSpPr>
          <p:spPr>
            <a:xfrm>
              <a:off x="3057800" y="3780525"/>
              <a:ext cx="12775" cy="182600"/>
            </a:xfrm>
            <a:custGeom>
              <a:rect b="b" l="l" r="r" t="t"/>
              <a:pathLst>
                <a:path extrusionOk="0" h="7304" w="511">
                  <a:moveTo>
                    <a:pt x="256" y="1"/>
                  </a:moveTo>
                  <a:cubicBezTo>
                    <a:pt x="114" y="1"/>
                    <a:pt x="0" y="115"/>
                    <a:pt x="0" y="256"/>
                  </a:cubicBezTo>
                  <a:lnTo>
                    <a:pt x="0" y="7049"/>
                  </a:lnTo>
                  <a:cubicBezTo>
                    <a:pt x="0" y="7189"/>
                    <a:pt x="114" y="7303"/>
                    <a:pt x="256" y="7303"/>
                  </a:cubicBezTo>
                  <a:cubicBezTo>
                    <a:pt x="396" y="7303"/>
                    <a:pt x="511" y="7189"/>
                    <a:pt x="511" y="7049"/>
                  </a:cubicBezTo>
                  <a:lnTo>
                    <a:pt x="511" y="256"/>
                  </a:lnTo>
                  <a:cubicBezTo>
                    <a:pt x="511" y="115"/>
                    <a:pt x="396" y="1"/>
                    <a:pt x="2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6"/>
            <p:cNvSpPr/>
            <p:nvPr/>
          </p:nvSpPr>
          <p:spPr>
            <a:xfrm>
              <a:off x="3014800" y="3835325"/>
              <a:ext cx="102025" cy="12800"/>
            </a:xfrm>
            <a:custGeom>
              <a:rect b="b" l="l" r="r" t="t"/>
              <a:pathLst>
                <a:path extrusionOk="0" h="512" w="4081">
                  <a:moveTo>
                    <a:pt x="255" y="1"/>
                  </a:moveTo>
                  <a:cubicBezTo>
                    <a:pt x="114" y="1"/>
                    <a:pt x="0" y="115"/>
                    <a:pt x="0" y="257"/>
                  </a:cubicBezTo>
                  <a:cubicBezTo>
                    <a:pt x="0" y="397"/>
                    <a:pt x="114" y="511"/>
                    <a:pt x="255" y="511"/>
                  </a:cubicBezTo>
                  <a:lnTo>
                    <a:pt x="3826" y="511"/>
                  </a:lnTo>
                  <a:cubicBezTo>
                    <a:pt x="3966" y="511"/>
                    <a:pt x="4080" y="397"/>
                    <a:pt x="4080" y="257"/>
                  </a:cubicBezTo>
                  <a:cubicBezTo>
                    <a:pt x="4080" y="115"/>
                    <a:pt x="3966" y="1"/>
                    <a:pt x="38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6"/>
            <p:cNvSpPr/>
            <p:nvPr/>
          </p:nvSpPr>
          <p:spPr>
            <a:xfrm>
              <a:off x="3011550" y="3894800"/>
              <a:ext cx="105275" cy="12775"/>
            </a:xfrm>
            <a:custGeom>
              <a:rect b="b" l="l" r="r" t="t"/>
              <a:pathLst>
                <a:path extrusionOk="0" h="511" w="4211">
                  <a:moveTo>
                    <a:pt x="255" y="0"/>
                  </a:moveTo>
                  <a:cubicBezTo>
                    <a:pt x="115" y="0"/>
                    <a:pt x="1" y="114"/>
                    <a:pt x="1" y="255"/>
                  </a:cubicBezTo>
                  <a:cubicBezTo>
                    <a:pt x="1" y="395"/>
                    <a:pt x="115" y="510"/>
                    <a:pt x="255" y="510"/>
                  </a:cubicBezTo>
                  <a:lnTo>
                    <a:pt x="3956" y="510"/>
                  </a:lnTo>
                  <a:cubicBezTo>
                    <a:pt x="4096" y="510"/>
                    <a:pt x="4210" y="395"/>
                    <a:pt x="4210" y="255"/>
                  </a:cubicBezTo>
                  <a:cubicBezTo>
                    <a:pt x="4210" y="114"/>
                    <a:pt x="4096" y="0"/>
                    <a:pt x="39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6"/>
            <p:cNvSpPr/>
            <p:nvPr/>
          </p:nvSpPr>
          <p:spPr>
            <a:xfrm>
              <a:off x="3143125" y="3759600"/>
              <a:ext cx="193450" cy="298150"/>
            </a:xfrm>
            <a:custGeom>
              <a:rect b="b" l="l" r="r" t="t"/>
              <a:pathLst>
                <a:path extrusionOk="0" h="11926" w="7738">
                  <a:moveTo>
                    <a:pt x="3869" y="1"/>
                  </a:moveTo>
                  <a:cubicBezTo>
                    <a:pt x="1" y="1"/>
                    <a:pt x="319" y="3764"/>
                    <a:pt x="319" y="3764"/>
                  </a:cubicBezTo>
                  <a:lnTo>
                    <a:pt x="319" y="11925"/>
                  </a:lnTo>
                  <a:lnTo>
                    <a:pt x="7711" y="11712"/>
                  </a:lnTo>
                  <a:cubicBezTo>
                    <a:pt x="7711" y="11712"/>
                    <a:pt x="7738" y="4663"/>
                    <a:pt x="7711" y="3630"/>
                  </a:cubicBezTo>
                  <a:cubicBezTo>
                    <a:pt x="7685" y="2598"/>
                    <a:pt x="7208" y="1"/>
                    <a:pt x="3869" y="1"/>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6"/>
            <p:cNvSpPr/>
            <p:nvPr/>
          </p:nvSpPr>
          <p:spPr>
            <a:xfrm>
              <a:off x="3151075" y="3964950"/>
              <a:ext cx="182875" cy="94525"/>
            </a:xfrm>
            <a:custGeom>
              <a:rect b="b" l="l" r="r" t="t"/>
              <a:pathLst>
                <a:path extrusionOk="0" h="3781" w="7315">
                  <a:moveTo>
                    <a:pt x="1" y="1"/>
                  </a:moveTo>
                  <a:lnTo>
                    <a:pt x="1" y="3781"/>
                  </a:lnTo>
                  <a:lnTo>
                    <a:pt x="7314" y="3781"/>
                  </a:lnTo>
                  <a:lnTo>
                    <a:pt x="7314" y="1"/>
                  </a:ln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6"/>
            <p:cNvSpPr/>
            <p:nvPr/>
          </p:nvSpPr>
          <p:spPr>
            <a:xfrm>
              <a:off x="3149100" y="3962975"/>
              <a:ext cx="186825" cy="98525"/>
            </a:xfrm>
            <a:custGeom>
              <a:rect b="b" l="l" r="r" t="t"/>
              <a:pathLst>
                <a:path extrusionOk="0" h="3941" w="7473">
                  <a:moveTo>
                    <a:pt x="7314" y="159"/>
                  </a:moveTo>
                  <a:lnTo>
                    <a:pt x="7314" y="3780"/>
                  </a:lnTo>
                  <a:lnTo>
                    <a:pt x="159" y="3780"/>
                  </a:lnTo>
                  <a:lnTo>
                    <a:pt x="159" y="159"/>
                  </a:lnTo>
                  <a:close/>
                  <a:moveTo>
                    <a:pt x="1" y="1"/>
                  </a:moveTo>
                  <a:lnTo>
                    <a:pt x="1" y="3940"/>
                  </a:lnTo>
                  <a:lnTo>
                    <a:pt x="7472" y="3940"/>
                  </a:lnTo>
                  <a:lnTo>
                    <a:pt x="74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6"/>
            <p:cNvSpPr/>
            <p:nvPr/>
          </p:nvSpPr>
          <p:spPr>
            <a:xfrm>
              <a:off x="3144325" y="3958225"/>
              <a:ext cx="198975" cy="13475"/>
            </a:xfrm>
            <a:custGeom>
              <a:rect b="b" l="l" r="r" t="t"/>
              <a:pathLst>
                <a:path extrusionOk="0" h="539" w="7959">
                  <a:moveTo>
                    <a:pt x="269" y="1"/>
                  </a:moveTo>
                  <a:cubicBezTo>
                    <a:pt x="121" y="1"/>
                    <a:pt x="1" y="122"/>
                    <a:pt x="1" y="270"/>
                  </a:cubicBezTo>
                  <a:cubicBezTo>
                    <a:pt x="1" y="419"/>
                    <a:pt x="122" y="539"/>
                    <a:pt x="271" y="539"/>
                  </a:cubicBezTo>
                  <a:lnTo>
                    <a:pt x="7690" y="539"/>
                  </a:lnTo>
                  <a:cubicBezTo>
                    <a:pt x="7839" y="539"/>
                    <a:pt x="7959" y="419"/>
                    <a:pt x="7959" y="270"/>
                  </a:cubicBezTo>
                  <a:cubicBezTo>
                    <a:pt x="7959" y="121"/>
                    <a:pt x="7839" y="1"/>
                    <a:pt x="7690" y="1"/>
                  </a:cubicBezTo>
                  <a:lnTo>
                    <a:pt x="271" y="1"/>
                  </a:lnTo>
                  <a:cubicBezTo>
                    <a:pt x="270" y="1"/>
                    <a:pt x="269" y="1"/>
                    <a:pt x="2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6"/>
            <p:cNvSpPr/>
            <p:nvPr/>
          </p:nvSpPr>
          <p:spPr>
            <a:xfrm>
              <a:off x="3288975" y="3960925"/>
              <a:ext cx="13075" cy="101100"/>
            </a:xfrm>
            <a:custGeom>
              <a:rect b="b" l="l" r="r" t="t"/>
              <a:pathLst>
                <a:path extrusionOk="0" h="4044" w="523">
                  <a:moveTo>
                    <a:pt x="261" y="1"/>
                  </a:moveTo>
                  <a:cubicBezTo>
                    <a:pt x="119" y="1"/>
                    <a:pt x="4" y="114"/>
                    <a:pt x="0" y="256"/>
                  </a:cubicBezTo>
                  <a:lnTo>
                    <a:pt x="0" y="3783"/>
                  </a:lnTo>
                  <a:cubicBezTo>
                    <a:pt x="0" y="3927"/>
                    <a:pt x="118" y="4044"/>
                    <a:pt x="262" y="4044"/>
                  </a:cubicBezTo>
                  <a:cubicBezTo>
                    <a:pt x="405" y="4044"/>
                    <a:pt x="523" y="3927"/>
                    <a:pt x="523" y="3783"/>
                  </a:cubicBezTo>
                  <a:lnTo>
                    <a:pt x="523" y="256"/>
                  </a:lnTo>
                  <a:cubicBezTo>
                    <a:pt x="519" y="114"/>
                    <a:pt x="402" y="1"/>
                    <a:pt x="2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6"/>
            <p:cNvSpPr/>
            <p:nvPr/>
          </p:nvSpPr>
          <p:spPr>
            <a:xfrm>
              <a:off x="3253875" y="3960925"/>
              <a:ext cx="13050" cy="101100"/>
            </a:xfrm>
            <a:custGeom>
              <a:rect b="b" l="l" r="r" t="t"/>
              <a:pathLst>
                <a:path extrusionOk="0" h="4044" w="522">
                  <a:moveTo>
                    <a:pt x="261" y="1"/>
                  </a:moveTo>
                  <a:cubicBezTo>
                    <a:pt x="119" y="1"/>
                    <a:pt x="4" y="114"/>
                    <a:pt x="0" y="256"/>
                  </a:cubicBezTo>
                  <a:lnTo>
                    <a:pt x="0" y="3783"/>
                  </a:lnTo>
                  <a:cubicBezTo>
                    <a:pt x="0" y="3927"/>
                    <a:pt x="117" y="4044"/>
                    <a:pt x="261" y="4044"/>
                  </a:cubicBezTo>
                  <a:cubicBezTo>
                    <a:pt x="405" y="4044"/>
                    <a:pt x="521" y="3927"/>
                    <a:pt x="521" y="3783"/>
                  </a:cubicBezTo>
                  <a:lnTo>
                    <a:pt x="521" y="256"/>
                  </a:lnTo>
                  <a:cubicBezTo>
                    <a:pt x="518" y="114"/>
                    <a:pt x="402" y="1"/>
                    <a:pt x="2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6"/>
            <p:cNvSpPr/>
            <p:nvPr/>
          </p:nvSpPr>
          <p:spPr>
            <a:xfrm>
              <a:off x="3218725" y="3960925"/>
              <a:ext cx="13100" cy="101100"/>
            </a:xfrm>
            <a:custGeom>
              <a:rect b="b" l="l" r="r" t="t"/>
              <a:pathLst>
                <a:path extrusionOk="0" h="4044" w="524">
                  <a:moveTo>
                    <a:pt x="263" y="1"/>
                  </a:moveTo>
                  <a:cubicBezTo>
                    <a:pt x="121" y="1"/>
                    <a:pt x="4" y="114"/>
                    <a:pt x="2" y="256"/>
                  </a:cubicBezTo>
                  <a:lnTo>
                    <a:pt x="2" y="3783"/>
                  </a:lnTo>
                  <a:cubicBezTo>
                    <a:pt x="1" y="3927"/>
                    <a:pt x="119" y="4044"/>
                    <a:pt x="263" y="4044"/>
                  </a:cubicBezTo>
                  <a:cubicBezTo>
                    <a:pt x="407" y="4044"/>
                    <a:pt x="523" y="3927"/>
                    <a:pt x="523" y="3783"/>
                  </a:cubicBezTo>
                  <a:lnTo>
                    <a:pt x="523" y="256"/>
                  </a:lnTo>
                  <a:cubicBezTo>
                    <a:pt x="520" y="114"/>
                    <a:pt x="404" y="1"/>
                    <a:pt x="2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6"/>
            <p:cNvSpPr/>
            <p:nvPr/>
          </p:nvSpPr>
          <p:spPr>
            <a:xfrm>
              <a:off x="3183625" y="3960925"/>
              <a:ext cx="13100" cy="101100"/>
            </a:xfrm>
            <a:custGeom>
              <a:rect b="b" l="l" r="r" t="t"/>
              <a:pathLst>
                <a:path extrusionOk="0" h="4044" w="524">
                  <a:moveTo>
                    <a:pt x="261" y="1"/>
                  </a:moveTo>
                  <a:cubicBezTo>
                    <a:pt x="120" y="1"/>
                    <a:pt x="4" y="114"/>
                    <a:pt x="1" y="256"/>
                  </a:cubicBezTo>
                  <a:lnTo>
                    <a:pt x="1" y="3783"/>
                  </a:lnTo>
                  <a:cubicBezTo>
                    <a:pt x="1" y="3927"/>
                    <a:pt x="117" y="4044"/>
                    <a:pt x="261" y="4044"/>
                  </a:cubicBezTo>
                  <a:cubicBezTo>
                    <a:pt x="406" y="4044"/>
                    <a:pt x="523" y="3927"/>
                    <a:pt x="523" y="3783"/>
                  </a:cubicBezTo>
                  <a:lnTo>
                    <a:pt x="523" y="256"/>
                  </a:lnTo>
                  <a:cubicBezTo>
                    <a:pt x="520" y="114"/>
                    <a:pt x="403" y="1"/>
                    <a:pt x="2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6"/>
            <p:cNvSpPr/>
            <p:nvPr/>
          </p:nvSpPr>
          <p:spPr>
            <a:xfrm>
              <a:off x="3140525" y="3751400"/>
              <a:ext cx="204225" cy="314500"/>
            </a:xfrm>
            <a:custGeom>
              <a:rect b="b" l="l" r="r" t="t"/>
              <a:pathLst>
                <a:path extrusionOk="0" h="12580" w="8169">
                  <a:moveTo>
                    <a:pt x="3973" y="1"/>
                  </a:moveTo>
                  <a:cubicBezTo>
                    <a:pt x="2720" y="1"/>
                    <a:pt x="1743" y="374"/>
                    <a:pt x="1067" y="1110"/>
                  </a:cubicBezTo>
                  <a:cubicBezTo>
                    <a:pt x="0" y="2271"/>
                    <a:pt x="82" y="3916"/>
                    <a:pt x="95" y="4104"/>
                  </a:cubicBezTo>
                  <a:lnTo>
                    <a:pt x="95" y="12253"/>
                  </a:lnTo>
                  <a:cubicBezTo>
                    <a:pt x="95" y="12433"/>
                    <a:pt x="241" y="12580"/>
                    <a:pt x="423" y="12580"/>
                  </a:cubicBezTo>
                  <a:cubicBezTo>
                    <a:pt x="603" y="12580"/>
                    <a:pt x="750" y="12433"/>
                    <a:pt x="750" y="12253"/>
                  </a:cubicBezTo>
                  <a:lnTo>
                    <a:pt x="750" y="4092"/>
                  </a:lnTo>
                  <a:cubicBezTo>
                    <a:pt x="750" y="4082"/>
                    <a:pt x="750" y="4073"/>
                    <a:pt x="748" y="4064"/>
                  </a:cubicBezTo>
                  <a:cubicBezTo>
                    <a:pt x="747" y="4049"/>
                    <a:pt x="633" y="2550"/>
                    <a:pt x="1549" y="1553"/>
                  </a:cubicBezTo>
                  <a:cubicBezTo>
                    <a:pt x="2096" y="958"/>
                    <a:pt x="2911" y="657"/>
                    <a:pt x="3973" y="657"/>
                  </a:cubicBezTo>
                  <a:cubicBezTo>
                    <a:pt x="7156" y="657"/>
                    <a:pt x="7468" y="3191"/>
                    <a:pt x="7488" y="3967"/>
                  </a:cubicBezTo>
                  <a:cubicBezTo>
                    <a:pt x="7514" y="4984"/>
                    <a:pt x="7488" y="11968"/>
                    <a:pt x="7488" y="12039"/>
                  </a:cubicBezTo>
                  <a:cubicBezTo>
                    <a:pt x="7488" y="12221"/>
                    <a:pt x="7633" y="12367"/>
                    <a:pt x="7814" y="12368"/>
                  </a:cubicBezTo>
                  <a:cubicBezTo>
                    <a:pt x="7816" y="12368"/>
                    <a:pt x="7819" y="12368"/>
                    <a:pt x="7821" y="12368"/>
                  </a:cubicBezTo>
                  <a:cubicBezTo>
                    <a:pt x="7999" y="12368"/>
                    <a:pt x="8144" y="12222"/>
                    <a:pt x="8143" y="12042"/>
                  </a:cubicBezTo>
                  <a:cubicBezTo>
                    <a:pt x="8144" y="11753"/>
                    <a:pt x="8169" y="4977"/>
                    <a:pt x="8143" y="3950"/>
                  </a:cubicBezTo>
                  <a:cubicBezTo>
                    <a:pt x="8094" y="2042"/>
                    <a:pt x="6972" y="1"/>
                    <a:pt x="39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6"/>
            <p:cNvSpPr/>
            <p:nvPr/>
          </p:nvSpPr>
          <p:spPr>
            <a:xfrm>
              <a:off x="3167775" y="3904000"/>
              <a:ext cx="31025" cy="29850"/>
            </a:xfrm>
            <a:custGeom>
              <a:rect b="b" l="l" r="r" t="t"/>
              <a:pathLst>
                <a:path extrusionOk="0" h="1194" w="1241">
                  <a:moveTo>
                    <a:pt x="644" y="1"/>
                  </a:moveTo>
                  <a:cubicBezTo>
                    <a:pt x="403" y="1"/>
                    <a:pt x="186" y="146"/>
                    <a:pt x="93" y="369"/>
                  </a:cubicBezTo>
                  <a:cubicBezTo>
                    <a:pt x="1" y="592"/>
                    <a:pt x="52" y="849"/>
                    <a:pt x="223" y="1019"/>
                  </a:cubicBezTo>
                  <a:cubicBezTo>
                    <a:pt x="337" y="1133"/>
                    <a:pt x="489" y="1193"/>
                    <a:pt x="643" y="1193"/>
                  </a:cubicBezTo>
                  <a:cubicBezTo>
                    <a:pt x="721" y="1193"/>
                    <a:pt x="798" y="1179"/>
                    <a:pt x="873" y="1148"/>
                  </a:cubicBezTo>
                  <a:cubicBezTo>
                    <a:pt x="1095" y="1055"/>
                    <a:pt x="1240" y="838"/>
                    <a:pt x="1240" y="598"/>
                  </a:cubicBezTo>
                  <a:cubicBezTo>
                    <a:pt x="1240" y="267"/>
                    <a:pt x="974" y="1"/>
                    <a:pt x="6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6"/>
            <p:cNvSpPr/>
            <p:nvPr/>
          </p:nvSpPr>
          <p:spPr>
            <a:xfrm>
              <a:off x="3199900" y="3813700"/>
              <a:ext cx="51850" cy="80100"/>
            </a:xfrm>
            <a:custGeom>
              <a:rect b="b" l="l" r="r" t="t"/>
              <a:pathLst>
                <a:path extrusionOk="0" h="3204" w="2074">
                  <a:moveTo>
                    <a:pt x="940" y="1"/>
                  </a:moveTo>
                  <a:cubicBezTo>
                    <a:pt x="810" y="1"/>
                    <a:pt x="678" y="31"/>
                    <a:pt x="550" y="92"/>
                  </a:cubicBezTo>
                  <a:cubicBezTo>
                    <a:pt x="197" y="261"/>
                    <a:pt x="1" y="616"/>
                    <a:pt x="12" y="1069"/>
                  </a:cubicBezTo>
                  <a:cubicBezTo>
                    <a:pt x="28" y="1755"/>
                    <a:pt x="562" y="2710"/>
                    <a:pt x="1692" y="3183"/>
                  </a:cubicBezTo>
                  <a:cubicBezTo>
                    <a:pt x="1723" y="3196"/>
                    <a:pt x="1758" y="3203"/>
                    <a:pt x="1793" y="3203"/>
                  </a:cubicBezTo>
                  <a:cubicBezTo>
                    <a:pt x="1918" y="3203"/>
                    <a:pt x="2025" y="3116"/>
                    <a:pt x="2050" y="2993"/>
                  </a:cubicBezTo>
                  <a:cubicBezTo>
                    <a:pt x="2074" y="2872"/>
                    <a:pt x="2009" y="2749"/>
                    <a:pt x="1894" y="2701"/>
                  </a:cubicBezTo>
                  <a:cubicBezTo>
                    <a:pt x="1018" y="2335"/>
                    <a:pt x="547" y="1597"/>
                    <a:pt x="534" y="1057"/>
                  </a:cubicBezTo>
                  <a:cubicBezTo>
                    <a:pt x="530" y="916"/>
                    <a:pt x="557" y="667"/>
                    <a:pt x="775" y="563"/>
                  </a:cubicBezTo>
                  <a:cubicBezTo>
                    <a:pt x="833" y="535"/>
                    <a:pt x="887" y="521"/>
                    <a:pt x="940" y="521"/>
                  </a:cubicBezTo>
                  <a:cubicBezTo>
                    <a:pt x="976" y="521"/>
                    <a:pt x="1011" y="528"/>
                    <a:pt x="1047" y="540"/>
                  </a:cubicBezTo>
                  <a:cubicBezTo>
                    <a:pt x="1263" y="617"/>
                    <a:pt x="1437" y="901"/>
                    <a:pt x="1486" y="1004"/>
                  </a:cubicBezTo>
                  <a:cubicBezTo>
                    <a:pt x="1532" y="1096"/>
                    <a:pt x="1625" y="1150"/>
                    <a:pt x="1721" y="1150"/>
                  </a:cubicBezTo>
                  <a:cubicBezTo>
                    <a:pt x="1758" y="1150"/>
                    <a:pt x="1796" y="1142"/>
                    <a:pt x="1831" y="1125"/>
                  </a:cubicBezTo>
                  <a:cubicBezTo>
                    <a:pt x="1961" y="1064"/>
                    <a:pt x="2017" y="912"/>
                    <a:pt x="1959" y="782"/>
                  </a:cubicBezTo>
                  <a:cubicBezTo>
                    <a:pt x="1931" y="724"/>
                    <a:pt x="1682" y="215"/>
                    <a:pt x="1223" y="50"/>
                  </a:cubicBezTo>
                  <a:cubicBezTo>
                    <a:pt x="1131" y="17"/>
                    <a:pt x="1036" y="1"/>
                    <a:pt x="9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6"/>
            <p:cNvSpPr/>
            <p:nvPr/>
          </p:nvSpPr>
          <p:spPr>
            <a:xfrm>
              <a:off x="3237175" y="3814625"/>
              <a:ext cx="52125" cy="79175"/>
            </a:xfrm>
            <a:custGeom>
              <a:rect b="b" l="l" r="r" t="t"/>
              <a:pathLst>
                <a:path extrusionOk="0" h="3167" w="2085">
                  <a:moveTo>
                    <a:pt x="1134" y="0"/>
                  </a:moveTo>
                  <a:cubicBezTo>
                    <a:pt x="556" y="0"/>
                    <a:pt x="186" y="465"/>
                    <a:pt x="59" y="750"/>
                  </a:cubicBezTo>
                  <a:cubicBezTo>
                    <a:pt x="0" y="882"/>
                    <a:pt x="59" y="1036"/>
                    <a:pt x="191" y="1094"/>
                  </a:cubicBezTo>
                  <a:cubicBezTo>
                    <a:pt x="226" y="1110"/>
                    <a:pt x="262" y="1117"/>
                    <a:pt x="298" y="1117"/>
                  </a:cubicBezTo>
                  <a:cubicBezTo>
                    <a:pt x="397" y="1117"/>
                    <a:pt x="493" y="1060"/>
                    <a:pt x="536" y="963"/>
                  </a:cubicBezTo>
                  <a:cubicBezTo>
                    <a:pt x="558" y="913"/>
                    <a:pt x="750" y="522"/>
                    <a:pt x="1136" y="522"/>
                  </a:cubicBezTo>
                  <a:cubicBezTo>
                    <a:pt x="1186" y="522"/>
                    <a:pt x="1238" y="529"/>
                    <a:pt x="1294" y="543"/>
                  </a:cubicBezTo>
                  <a:cubicBezTo>
                    <a:pt x="1460" y="585"/>
                    <a:pt x="1499" y="792"/>
                    <a:pt x="1509" y="911"/>
                  </a:cubicBezTo>
                  <a:cubicBezTo>
                    <a:pt x="1545" y="1403"/>
                    <a:pt x="1174" y="2271"/>
                    <a:pt x="236" y="2664"/>
                  </a:cubicBezTo>
                  <a:cubicBezTo>
                    <a:pt x="122" y="2712"/>
                    <a:pt x="56" y="2835"/>
                    <a:pt x="81" y="2956"/>
                  </a:cubicBezTo>
                  <a:cubicBezTo>
                    <a:pt x="105" y="3079"/>
                    <a:pt x="212" y="3166"/>
                    <a:pt x="337" y="3166"/>
                  </a:cubicBezTo>
                  <a:cubicBezTo>
                    <a:pt x="371" y="3166"/>
                    <a:pt x="405" y="3159"/>
                    <a:pt x="437" y="3146"/>
                  </a:cubicBezTo>
                  <a:cubicBezTo>
                    <a:pt x="1545" y="2682"/>
                    <a:pt x="2084" y="1629"/>
                    <a:pt x="2029" y="873"/>
                  </a:cubicBezTo>
                  <a:cubicBezTo>
                    <a:pt x="1996" y="439"/>
                    <a:pt x="1769" y="126"/>
                    <a:pt x="1422" y="37"/>
                  </a:cubicBezTo>
                  <a:cubicBezTo>
                    <a:pt x="1321" y="12"/>
                    <a:pt x="1225" y="0"/>
                    <a:pt x="1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6"/>
            <p:cNvSpPr/>
            <p:nvPr/>
          </p:nvSpPr>
          <p:spPr>
            <a:xfrm>
              <a:off x="3071575" y="3264850"/>
              <a:ext cx="345800" cy="170975"/>
            </a:xfrm>
            <a:custGeom>
              <a:rect b="b" l="l" r="r" t="t"/>
              <a:pathLst>
                <a:path extrusionOk="0" h="6839" w="13832">
                  <a:moveTo>
                    <a:pt x="7131" y="0"/>
                  </a:moveTo>
                  <a:cubicBezTo>
                    <a:pt x="7061" y="0"/>
                    <a:pt x="6988" y="6"/>
                    <a:pt x="6911" y="18"/>
                  </a:cubicBezTo>
                  <a:cubicBezTo>
                    <a:pt x="5776" y="195"/>
                    <a:pt x="5409" y="1550"/>
                    <a:pt x="5141" y="2541"/>
                  </a:cubicBezTo>
                  <a:cubicBezTo>
                    <a:pt x="5089" y="2736"/>
                    <a:pt x="5039" y="2919"/>
                    <a:pt x="4991" y="3064"/>
                  </a:cubicBezTo>
                  <a:cubicBezTo>
                    <a:pt x="4830" y="3546"/>
                    <a:pt x="3957" y="5967"/>
                    <a:pt x="2571" y="6165"/>
                  </a:cubicBezTo>
                  <a:cubicBezTo>
                    <a:pt x="2481" y="6178"/>
                    <a:pt x="2392" y="6184"/>
                    <a:pt x="2304" y="6184"/>
                  </a:cubicBezTo>
                  <a:cubicBezTo>
                    <a:pt x="1750" y="6184"/>
                    <a:pt x="1243" y="5936"/>
                    <a:pt x="964" y="5514"/>
                  </a:cubicBezTo>
                  <a:cubicBezTo>
                    <a:pt x="687" y="5098"/>
                    <a:pt x="697" y="4601"/>
                    <a:pt x="989" y="4113"/>
                  </a:cubicBezTo>
                  <a:cubicBezTo>
                    <a:pt x="1195" y="3770"/>
                    <a:pt x="1436" y="3572"/>
                    <a:pt x="1704" y="3524"/>
                  </a:cubicBezTo>
                  <a:cubicBezTo>
                    <a:pt x="1749" y="3516"/>
                    <a:pt x="1794" y="3512"/>
                    <a:pt x="1839" y="3512"/>
                  </a:cubicBezTo>
                  <a:cubicBezTo>
                    <a:pt x="2216" y="3512"/>
                    <a:pt x="2543" y="3769"/>
                    <a:pt x="2550" y="3775"/>
                  </a:cubicBezTo>
                  <a:cubicBezTo>
                    <a:pt x="2612" y="3825"/>
                    <a:pt x="2685" y="3849"/>
                    <a:pt x="2758" y="3849"/>
                  </a:cubicBezTo>
                  <a:cubicBezTo>
                    <a:pt x="2853" y="3849"/>
                    <a:pt x="2946" y="3808"/>
                    <a:pt x="3011" y="3729"/>
                  </a:cubicBezTo>
                  <a:cubicBezTo>
                    <a:pt x="3126" y="3590"/>
                    <a:pt x="3105" y="3383"/>
                    <a:pt x="2966" y="3268"/>
                  </a:cubicBezTo>
                  <a:cubicBezTo>
                    <a:pt x="2942" y="3250"/>
                    <a:pt x="2459" y="2857"/>
                    <a:pt x="1839" y="2857"/>
                  </a:cubicBezTo>
                  <a:cubicBezTo>
                    <a:pt x="1760" y="2857"/>
                    <a:pt x="1678" y="2863"/>
                    <a:pt x="1595" y="2877"/>
                  </a:cubicBezTo>
                  <a:cubicBezTo>
                    <a:pt x="1131" y="2958"/>
                    <a:pt x="737" y="3261"/>
                    <a:pt x="427" y="3777"/>
                  </a:cubicBezTo>
                  <a:cubicBezTo>
                    <a:pt x="4" y="4482"/>
                    <a:pt x="0" y="5248"/>
                    <a:pt x="418" y="5876"/>
                  </a:cubicBezTo>
                  <a:cubicBezTo>
                    <a:pt x="821" y="6482"/>
                    <a:pt x="1537" y="6839"/>
                    <a:pt x="2306" y="6839"/>
                  </a:cubicBezTo>
                  <a:cubicBezTo>
                    <a:pt x="2425" y="6839"/>
                    <a:pt x="2544" y="6830"/>
                    <a:pt x="2662" y="6813"/>
                  </a:cubicBezTo>
                  <a:cubicBezTo>
                    <a:pt x="4386" y="6567"/>
                    <a:pt x="5356" y="4040"/>
                    <a:pt x="5612" y="3271"/>
                  </a:cubicBezTo>
                  <a:cubicBezTo>
                    <a:pt x="5666" y="3108"/>
                    <a:pt x="5719" y="2916"/>
                    <a:pt x="5773" y="2713"/>
                  </a:cubicBezTo>
                  <a:cubicBezTo>
                    <a:pt x="5995" y="1896"/>
                    <a:pt x="6298" y="777"/>
                    <a:pt x="7012" y="665"/>
                  </a:cubicBezTo>
                  <a:cubicBezTo>
                    <a:pt x="7045" y="660"/>
                    <a:pt x="7078" y="657"/>
                    <a:pt x="7109" y="657"/>
                  </a:cubicBezTo>
                  <a:cubicBezTo>
                    <a:pt x="7713" y="657"/>
                    <a:pt x="8014" y="1619"/>
                    <a:pt x="8314" y="2777"/>
                  </a:cubicBezTo>
                  <a:cubicBezTo>
                    <a:pt x="8348" y="2904"/>
                    <a:pt x="8380" y="3029"/>
                    <a:pt x="8413" y="3148"/>
                  </a:cubicBezTo>
                  <a:cubicBezTo>
                    <a:pt x="8865" y="4808"/>
                    <a:pt x="10015" y="6745"/>
                    <a:pt x="11767" y="6745"/>
                  </a:cubicBezTo>
                  <a:cubicBezTo>
                    <a:pt x="12577" y="6745"/>
                    <a:pt x="13240" y="6282"/>
                    <a:pt x="13540" y="5508"/>
                  </a:cubicBezTo>
                  <a:cubicBezTo>
                    <a:pt x="13832" y="4755"/>
                    <a:pt x="13688" y="3912"/>
                    <a:pt x="13188" y="3455"/>
                  </a:cubicBezTo>
                  <a:cubicBezTo>
                    <a:pt x="12725" y="3032"/>
                    <a:pt x="12326" y="2911"/>
                    <a:pt x="12006" y="2911"/>
                  </a:cubicBezTo>
                  <a:cubicBezTo>
                    <a:pt x="11719" y="2911"/>
                    <a:pt x="11497" y="3008"/>
                    <a:pt x="11349" y="3072"/>
                  </a:cubicBezTo>
                  <a:cubicBezTo>
                    <a:pt x="11318" y="3085"/>
                    <a:pt x="11289" y="3098"/>
                    <a:pt x="11263" y="3108"/>
                  </a:cubicBezTo>
                  <a:cubicBezTo>
                    <a:pt x="11095" y="3173"/>
                    <a:pt x="11011" y="3360"/>
                    <a:pt x="11074" y="3530"/>
                  </a:cubicBezTo>
                  <a:cubicBezTo>
                    <a:pt x="11123" y="3661"/>
                    <a:pt x="11248" y="3742"/>
                    <a:pt x="11381" y="3742"/>
                  </a:cubicBezTo>
                  <a:cubicBezTo>
                    <a:pt x="11418" y="3742"/>
                    <a:pt x="11456" y="3735"/>
                    <a:pt x="11493" y="3722"/>
                  </a:cubicBezTo>
                  <a:cubicBezTo>
                    <a:pt x="11529" y="3707"/>
                    <a:pt x="11569" y="3691"/>
                    <a:pt x="11611" y="3673"/>
                  </a:cubicBezTo>
                  <a:cubicBezTo>
                    <a:pt x="11730" y="3620"/>
                    <a:pt x="11855" y="3566"/>
                    <a:pt x="12007" y="3566"/>
                  </a:cubicBezTo>
                  <a:cubicBezTo>
                    <a:pt x="12199" y="3566"/>
                    <a:pt x="12432" y="3652"/>
                    <a:pt x="12747" y="3939"/>
                  </a:cubicBezTo>
                  <a:cubicBezTo>
                    <a:pt x="13046" y="4213"/>
                    <a:pt x="13123" y="4773"/>
                    <a:pt x="12930" y="5271"/>
                  </a:cubicBezTo>
                  <a:cubicBezTo>
                    <a:pt x="12834" y="5517"/>
                    <a:pt x="12530" y="6090"/>
                    <a:pt x="11767" y="6090"/>
                  </a:cubicBezTo>
                  <a:cubicBezTo>
                    <a:pt x="10473" y="6090"/>
                    <a:pt x="9467" y="4526"/>
                    <a:pt x="9044" y="2976"/>
                  </a:cubicBezTo>
                  <a:cubicBezTo>
                    <a:pt x="9012" y="2859"/>
                    <a:pt x="8981" y="2737"/>
                    <a:pt x="8948" y="2611"/>
                  </a:cubicBezTo>
                  <a:cubicBezTo>
                    <a:pt x="8659" y="1499"/>
                    <a:pt x="8269" y="0"/>
                    <a:pt x="71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6"/>
            <p:cNvSpPr/>
            <p:nvPr/>
          </p:nvSpPr>
          <p:spPr>
            <a:xfrm>
              <a:off x="2883850" y="3416275"/>
              <a:ext cx="232225" cy="280750"/>
            </a:xfrm>
            <a:custGeom>
              <a:rect b="b" l="l" r="r" t="t"/>
              <a:pathLst>
                <a:path extrusionOk="0" h="11230" w="9289">
                  <a:moveTo>
                    <a:pt x="8923" y="0"/>
                  </a:moveTo>
                  <a:cubicBezTo>
                    <a:pt x="8785" y="0"/>
                    <a:pt x="8658" y="87"/>
                    <a:pt x="8612" y="224"/>
                  </a:cubicBezTo>
                  <a:cubicBezTo>
                    <a:pt x="8608" y="235"/>
                    <a:pt x="8201" y="1360"/>
                    <a:pt x="5917" y="2172"/>
                  </a:cubicBezTo>
                  <a:cubicBezTo>
                    <a:pt x="3324" y="3094"/>
                    <a:pt x="1134" y="4023"/>
                    <a:pt x="621" y="6076"/>
                  </a:cubicBezTo>
                  <a:cubicBezTo>
                    <a:pt x="0" y="8561"/>
                    <a:pt x="1063" y="10498"/>
                    <a:pt x="3396" y="11135"/>
                  </a:cubicBezTo>
                  <a:cubicBezTo>
                    <a:pt x="3624" y="11197"/>
                    <a:pt x="3858" y="11230"/>
                    <a:pt x="4095" y="11230"/>
                  </a:cubicBezTo>
                  <a:cubicBezTo>
                    <a:pt x="5267" y="11230"/>
                    <a:pt x="6258" y="10429"/>
                    <a:pt x="6705" y="9488"/>
                  </a:cubicBezTo>
                  <a:cubicBezTo>
                    <a:pt x="7203" y="8444"/>
                    <a:pt x="6995" y="7392"/>
                    <a:pt x="6182" y="6807"/>
                  </a:cubicBezTo>
                  <a:cubicBezTo>
                    <a:pt x="5721" y="6476"/>
                    <a:pt x="5242" y="6308"/>
                    <a:pt x="4784" y="6308"/>
                  </a:cubicBezTo>
                  <a:cubicBezTo>
                    <a:pt x="4433" y="6308"/>
                    <a:pt x="4095" y="6407"/>
                    <a:pt x="3787" y="6604"/>
                  </a:cubicBezTo>
                  <a:cubicBezTo>
                    <a:pt x="3172" y="7001"/>
                    <a:pt x="2781" y="7762"/>
                    <a:pt x="2896" y="8339"/>
                  </a:cubicBezTo>
                  <a:cubicBezTo>
                    <a:pt x="3005" y="8884"/>
                    <a:pt x="3477" y="9321"/>
                    <a:pt x="4019" y="9378"/>
                  </a:cubicBezTo>
                  <a:cubicBezTo>
                    <a:pt x="4058" y="9381"/>
                    <a:pt x="4097" y="9383"/>
                    <a:pt x="4135" y="9383"/>
                  </a:cubicBezTo>
                  <a:cubicBezTo>
                    <a:pt x="4633" y="9383"/>
                    <a:pt x="5063" y="9067"/>
                    <a:pt x="5302" y="8509"/>
                  </a:cubicBezTo>
                  <a:cubicBezTo>
                    <a:pt x="5376" y="8342"/>
                    <a:pt x="5299" y="8146"/>
                    <a:pt x="5133" y="8074"/>
                  </a:cubicBezTo>
                  <a:cubicBezTo>
                    <a:pt x="5090" y="8056"/>
                    <a:pt x="5047" y="8048"/>
                    <a:pt x="5003" y="8048"/>
                  </a:cubicBezTo>
                  <a:cubicBezTo>
                    <a:pt x="4875" y="8048"/>
                    <a:pt x="4752" y="8124"/>
                    <a:pt x="4700" y="8251"/>
                  </a:cubicBezTo>
                  <a:cubicBezTo>
                    <a:pt x="4568" y="8560"/>
                    <a:pt x="4370" y="8728"/>
                    <a:pt x="4140" y="8728"/>
                  </a:cubicBezTo>
                  <a:cubicBezTo>
                    <a:pt x="4123" y="8728"/>
                    <a:pt x="4105" y="8727"/>
                    <a:pt x="4088" y="8725"/>
                  </a:cubicBezTo>
                  <a:cubicBezTo>
                    <a:pt x="3828" y="8699"/>
                    <a:pt x="3592" y="8477"/>
                    <a:pt x="3539" y="8210"/>
                  </a:cubicBezTo>
                  <a:cubicBezTo>
                    <a:pt x="3482" y="7930"/>
                    <a:pt x="3716" y="7429"/>
                    <a:pt x="4143" y="7154"/>
                  </a:cubicBezTo>
                  <a:cubicBezTo>
                    <a:pt x="4307" y="7049"/>
                    <a:pt x="4524" y="6961"/>
                    <a:pt x="4792" y="6961"/>
                  </a:cubicBezTo>
                  <a:cubicBezTo>
                    <a:pt x="5073" y="6961"/>
                    <a:pt x="5411" y="7059"/>
                    <a:pt x="5799" y="7338"/>
                  </a:cubicBezTo>
                  <a:cubicBezTo>
                    <a:pt x="6461" y="7814"/>
                    <a:pt x="6396" y="8615"/>
                    <a:pt x="6114" y="9206"/>
                  </a:cubicBezTo>
                  <a:cubicBezTo>
                    <a:pt x="5763" y="9942"/>
                    <a:pt x="4994" y="10573"/>
                    <a:pt x="4092" y="10573"/>
                  </a:cubicBezTo>
                  <a:cubicBezTo>
                    <a:pt x="3921" y="10573"/>
                    <a:pt x="3746" y="10550"/>
                    <a:pt x="3569" y="10502"/>
                  </a:cubicBezTo>
                  <a:cubicBezTo>
                    <a:pt x="1588" y="9961"/>
                    <a:pt x="723" y="8365"/>
                    <a:pt x="1257" y="6233"/>
                  </a:cubicBezTo>
                  <a:cubicBezTo>
                    <a:pt x="1651" y="4655"/>
                    <a:pt x="3276" y="3805"/>
                    <a:pt x="6135" y="2789"/>
                  </a:cubicBezTo>
                  <a:cubicBezTo>
                    <a:pt x="8765" y="1854"/>
                    <a:pt x="9219" y="480"/>
                    <a:pt x="9235" y="421"/>
                  </a:cubicBezTo>
                  <a:cubicBezTo>
                    <a:pt x="9288" y="251"/>
                    <a:pt x="9193" y="71"/>
                    <a:pt x="9024" y="16"/>
                  </a:cubicBezTo>
                  <a:cubicBezTo>
                    <a:pt x="8990" y="6"/>
                    <a:pt x="8956" y="0"/>
                    <a:pt x="89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6"/>
            <p:cNvSpPr/>
            <p:nvPr/>
          </p:nvSpPr>
          <p:spPr>
            <a:xfrm>
              <a:off x="3376425" y="3416300"/>
              <a:ext cx="232225" cy="280725"/>
            </a:xfrm>
            <a:custGeom>
              <a:rect b="b" l="l" r="r" t="t"/>
              <a:pathLst>
                <a:path extrusionOk="0" h="11229" w="9289">
                  <a:moveTo>
                    <a:pt x="366" y="0"/>
                  </a:moveTo>
                  <a:cubicBezTo>
                    <a:pt x="333" y="0"/>
                    <a:pt x="299" y="5"/>
                    <a:pt x="266" y="15"/>
                  </a:cubicBezTo>
                  <a:cubicBezTo>
                    <a:pt x="96" y="70"/>
                    <a:pt x="1" y="251"/>
                    <a:pt x="52" y="421"/>
                  </a:cubicBezTo>
                  <a:cubicBezTo>
                    <a:pt x="71" y="480"/>
                    <a:pt x="523" y="1854"/>
                    <a:pt x="3152" y="2789"/>
                  </a:cubicBezTo>
                  <a:cubicBezTo>
                    <a:pt x="6012" y="3805"/>
                    <a:pt x="7637" y="4655"/>
                    <a:pt x="8032" y="6233"/>
                  </a:cubicBezTo>
                  <a:cubicBezTo>
                    <a:pt x="8566" y="8366"/>
                    <a:pt x="7701" y="9961"/>
                    <a:pt x="5720" y="10502"/>
                  </a:cubicBezTo>
                  <a:cubicBezTo>
                    <a:pt x="5542" y="10551"/>
                    <a:pt x="5367" y="10573"/>
                    <a:pt x="5196" y="10573"/>
                  </a:cubicBezTo>
                  <a:cubicBezTo>
                    <a:pt x="4294" y="10573"/>
                    <a:pt x="3525" y="9942"/>
                    <a:pt x="3174" y="9206"/>
                  </a:cubicBezTo>
                  <a:cubicBezTo>
                    <a:pt x="2893" y="8615"/>
                    <a:pt x="2828" y="7814"/>
                    <a:pt x="3489" y="7338"/>
                  </a:cubicBezTo>
                  <a:cubicBezTo>
                    <a:pt x="3878" y="7059"/>
                    <a:pt x="4215" y="6961"/>
                    <a:pt x="4496" y="6961"/>
                  </a:cubicBezTo>
                  <a:cubicBezTo>
                    <a:pt x="4764" y="6961"/>
                    <a:pt x="4982" y="7050"/>
                    <a:pt x="5146" y="7156"/>
                  </a:cubicBezTo>
                  <a:cubicBezTo>
                    <a:pt x="5571" y="7430"/>
                    <a:pt x="5806" y="7932"/>
                    <a:pt x="5750" y="8210"/>
                  </a:cubicBezTo>
                  <a:cubicBezTo>
                    <a:pt x="5696" y="8477"/>
                    <a:pt x="5461" y="8699"/>
                    <a:pt x="5201" y="8726"/>
                  </a:cubicBezTo>
                  <a:cubicBezTo>
                    <a:pt x="5183" y="8728"/>
                    <a:pt x="5165" y="8729"/>
                    <a:pt x="5147" y="8729"/>
                  </a:cubicBezTo>
                  <a:cubicBezTo>
                    <a:pt x="4917" y="8729"/>
                    <a:pt x="4720" y="8560"/>
                    <a:pt x="4588" y="8251"/>
                  </a:cubicBezTo>
                  <a:cubicBezTo>
                    <a:pt x="4535" y="8124"/>
                    <a:pt x="4413" y="8048"/>
                    <a:pt x="4284" y="8048"/>
                  </a:cubicBezTo>
                  <a:cubicBezTo>
                    <a:pt x="4241" y="8048"/>
                    <a:pt x="4197" y="8057"/>
                    <a:pt x="4155" y="8075"/>
                  </a:cubicBezTo>
                  <a:cubicBezTo>
                    <a:pt x="3988" y="8147"/>
                    <a:pt x="3912" y="8342"/>
                    <a:pt x="3986" y="8509"/>
                  </a:cubicBezTo>
                  <a:cubicBezTo>
                    <a:pt x="4224" y="9066"/>
                    <a:pt x="4653" y="9384"/>
                    <a:pt x="5149" y="9384"/>
                  </a:cubicBezTo>
                  <a:cubicBezTo>
                    <a:pt x="5188" y="9384"/>
                    <a:pt x="5228" y="9382"/>
                    <a:pt x="5269" y="9378"/>
                  </a:cubicBezTo>
                  <a:cubicBezTo>
                    <a:pt x="5810" y="9321"/>
                    <a:pt x="6282" y="8884"/>
                    <a:pt x="6392" y="8339"/>
                  </a:cubicBezTo>
                  <a:cubicBezTo>
                    <a:pt x="6507" y="7762"/>
                    <a:pt x="6115" y="7001"/>
                    <a:pt x="5501" y="6605"/>
                  </a:cubicBezTo>
                  <a:cubicBezTo>
                    <a:pt x="5193" y="6407"/>
                    <a:pt x="4855" y="6309"/>
                    <a:pt x="4504" y="6309"/>
                  </a:cubicBezTo>
                  <a:cubicBezTo>
                    <a:pt x="4047" y="6309"/>
                    <a:pt x="3568" y="6476"/>
                    <a:pt x="3107" y="6807"/>
                  </a:cubicBezTo>
                  <a:cubicBezTo>
                    <a:pt x="2291" y="7392"/>
                    <a:pt x="2086" y="8446"/>
                    <a:pt x="2583" y="9488"/>
                  </a:cubicBezTo>
                  <a:cubicBezTo>
                    <a:pt x="3031" y="10428"/>
                    <a:pt x="4021" y="11229"/>
                    <a:pt x="5194" y="11229"/>
                  </a:cubicBezTo>
                  <a:cubicBezTo>
                    <a:pt x="5430" y="11229"/>
                    <a:pt x="5664" y="11197"/>
                    <a:pt x="5892" y="11135"/>
                  </a:cubicBezTo>
                  <a:cubicBezTo>
                    <a:pt x="8225" y="10498"/>
                    <a:pt x="9289" y="8560"/>
                    <a:pt x="8668" y="6075"/>
                  </a:cubicBezTo>
                  <a:cubicBezTo>
                    <a:pt x="8154" y="4023"/>
                    <a:pt x="5965" y="3093"/>
                    <a:pt x="3372" y="2171"/>
                  </a:cubicBezTo>
                  <a:cubicBezTo>
                    <a:pt x="1103" y="1365"/>
                    <a:pt x="687" y="251"/>
                    <a:pt x="677" y="224"/>
                  </a:cubicBezTo>
                  <a:cubicBezTo>
                    <a:pt x="631" y="87"/>
                    <a:pt x="504"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6"/>
            <p:cNvSpPr/>
            <p:nvPr/>
          </p:nvSpPr>
          <p:spPr>
            <a:xfrm>
              <a:off x="3047725" y="3628450"/>
              <a:ext cx="394850" cy="15900"/>
            </a:xfrm>
            <a:custGeom>
              <a:rect b="b" l="l" r="r" t="t"/>
              <a:pathLst>
                <a:path extrusionOk="0" h="636" w="15794">
                  <a:moveTo>
                    <a:pt x="319" y="1"/>
                  </a:moveTo>
                  <a:cubicBezTo>
                    <a:pt x="144" y="1"/>
                    <a:pt x="1" y="142"/>
                    <a:pt x="1" y="318"/>
                  </a:cubicBezTo>
                  <a:cubicBezTo>
                    <a:pt x="1" y="494"/>
                    <a:pt x="144" y="636"/>
                    <a:pt x="319" y="636"/>
                  </a:cubicBezTo>
                  <a:lnTo>
                    <a:pt x="15475" y="636"/>
                  </a:lnTo>
                  <a:cubicBezTo>
                    <a:pt x="15651" y="636"/>
                    <a:pt x="15794" y="494"/>
                    <a:pt x="15794" y="318"/>
                  </a:cubicBezTo>
                  <a:cubicBezTo>
                    <a:pt x="15794" y="142"/>
                    <a:pt x="15651" y="1"/>
                    <a:pt x="154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6"/>
            <p:cNvSpPr/>
            <p:nvPr/>
          </p:nvSpPr>
          <p:spPr>
            <a:xfrm>
              <a:off x="3038450" y="3595325"/>
              <a:ext cx="411425" cy="15950"/>
            </a:xfrm>
            <a:custGeom>
              <a:rect b="b" l="l" r="r" t="t"/>
              <a:pathLst>
                <a:path extrusionOk="0" h="638" w="16457">
                  <a:moveTo>
                    <a:pt x="332" y="1"/>
                  </a:moveTo>
                  <a:cubicBezTo>
                    <a:pt x="151" y="1"/>
                    <a:pt x="1" y="144"/>
                    <a:pt x="1" y="319"/>
                  </a:cubicBezTo>
                  <a:cubicBezTo>
                    <a:pt x="1" y="493"/>
                    <a:pt x="151" y="637"/>
                    <a:pt x="332" y="637"/>
                  </a:cubicBezTo>
                  <a:lnTo>
                    <a:pt x="16125" y="637"/>
                  </a:lnTo>
                  <a:cubicBezTo>
                    <a:pt x="16306" y="637"/>
                    <a:pt x="16456" y="493"/>
                    <a:pt x="16456" y="319"/>
                  </a:cubicBezTo>
                  <a:cubicBezTo>
                    <a:pt x="16456" y="144"/>
                    <a:pt x="16306" y="1"/>
                    <a:pt x="161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6"/>
            <p:cNvSpPr/>
            <p:nvPr/>
          </p:nvSpPr>
          <p:spPr>
            <a:xfrm>
              <a:off x="3060525" y="3653625"/>
              <a:ext cx="21675" cy="18575"/>
            </a:xfrm>
            <a:custGeom>
              <a:rect b="b" l="l" r="r" t="t"/>
              <a:pathLst>
                <a:path extrusionOk="0" h="743" w="867">
                  <a:moveTo>
                    <a:pt x="496" y="0"/>
                  </a:moveTo>
                  <a:cubicBezTo>
                    <a:pt x="165" y="0"/>
                    <a:pt x="0" y="400"/>
                    <a:pt x="233" y="633"/>
                  </a:cubicBezTo>
                  <a:cubicBezTo>
                    <a:pt x="309" y="709"/>
                    <a:pt x="402" y="743"/>
                    <a:pt x="493" y="743"/>
                  </a:cubicBezTo>
                  <a:cubicBezTo>
                    <a:pt x="684" y="743"/>
                    <a:pt x="866" y="595"/>
                    <a:pt x="866" y="371"/>
                  </a:cubicBezTo>
                  <a:cubicBezTo>
                    <a:pt x="866" y="166"/>
                    <a:pt x="701" y="0"/>
                    <a:pt x="4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6"/>
            <p:cNvSpPr/>
            <p:nvPr/>
          </p:nvSpPr>
          <p:spPr>
            <a:xfrm>
              <a:off x="3131200" y="3653625"/>
              <a:ext cx="18575" cy="18575"/>
            </a:xfrm>
            <a:custGeom>
              <a:rect b="b" l="l" r="r" t="t"/>
              <a:pathLst>
                <a:path extrusionOk="0" h="743" w="743">
                  <a:moveTo>
                    <a:pt x="372" y="0"/>
                  </a:moveTo>
                  <a:cubicBezTo>
                    <a:pt x="166" y="0"/>
                    <a:pt x="1" y="166"/>
                    <a:pt x="1" y="371"/>
                  </a:cubicBezTo>
                  <a:cubicBezTo>
                    <a:pt x="1" y="575"/>
                    <a:pt x="166" y="742"/>
                    <a:pt x="372" y="742"/>
                  </a:cubicBezTo>
                  <a:cubicBezTo>
                    <a:pt x="576" y="742"/>
                    <a:pt x="743" y="575"/>
                    <a:pt x="743" y="371"/>
                  </a:cubicBezTo>
                  <a:cubicBezTo>
                    <a:pt x="743" y="166"/>
                    <a:pt x="576"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6"/>
            <p:cNvSpPr/>
            <p:nvPr/>
          </p:nvSpPr>
          <p:spPr>
            <a:xfrm>
              <a:off x="3198775" y="3653625"/>
              <a:ext cx="18575" cy="18575"/>
            </a:xfrm>
            <a:custGeom>
              <a:rect b="b" l="l" r="r" t="t"/>
              <a:pathLst>
                <a:path extrusionOk="0" h="743" w="743">
                  <a:moveTo>
                    <a:pt x="371" y="0"/>
                  </a:moveTo>
                  <a:cubicBezTo>
                    <a:pt x="167" y="0"/>
                    <a:pt x="0" y="166"/>
                    <a:pt x="0" y="371"/>
                  </a:cubicBezTo>
                  <a:cubicBezTo>
                    <a:pt x="0" y="575"/>
                    <a:pt x="167" y="742"/>
                    <a:pt x="371" y="742"/>
                  </a:cubicBezTo>
                  <a:cubicBezTo>
                    <a:pt x="577" y="742"/>
                    <a:pt x="742" y="575"/>
                    <a:pt x="742" y="371"/>
                  </a:cubicBezTo>
                  <a:cubicBezTo>
                    <a:pt x="742" y="166"/>
                    <a:pt x="577" y="0"/>
                    <a:pt x="3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6"/>
            <p:cNvSpPr/>
            <p:nvPr/>
          </p:nvSpPr>
          <p:spPr>
            <a:xfrm>
              <a:off x="3276950" y="3653625"/>
              <a:ext cx="18550" cy="18575"/>
            </a:xfrm>
            <a:custGeom>
              <a:rect b="b" l="l" r="r" t="t"/>
              <a:pathLst>
                <a:path extrusionOk="0" h="743" w="742">
                  <a:moveTo>
                    <a:pt x="371" y="0"/>
                  </a:moveTo>
                  <a:cubicBezTo>
                    <a:pt x="166" y="0"/>
                    <a:pt x="1" y="166"/>
                    <a:pt x="1" y="371"/>
                  </a:cubicBezTo>
                  <a:cubicBezTo>
                    <a:pt x="1" y="575"/>
                    <a:pt x="166" y="742"/>
                    <a:pt x="371" y="742"/>
                  </a:cubicBezTo>
                  <a:cubicBezTo>
                    <a:pt x="576" y="742"/>
                    <a:pt x="742" y="575"/>
                    <a:pt x="742" y="371"/>
                  </a:cubicBezTo>
                  <a:cubicBezTo>
                    <a:pt x="742" y="166"/>
                    <a:pt x="576" y="0"/>
                    <a:pt x="3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6"/>
            <p:cNvSpPr/>
            <p:nvPr/>
          </p:nvSpPr>
          <p:spPr>
            <a:xfrm>
              <a:off x="3344525" y="3653625"/>
              <a:ext cx="18575" cy="18575"/>
            </a:xfrm>
            <a:custGeom>
              <a:rect b="b" l="l" r="r" t="t"/>
              <a:pathLst>
                <a:path extrusionOk="0" h="743" w="743">
                  <a:moveTo>
                    <a:pt x="371" y="0"/>
                  </a:moveTo>
                  <a:cubicBezTo>
                    <a:pt x="166" y="0"/>
                    <a:pt x="0" y="166"/>
                    <a:pt x="0" y="371"/>
                  </a:cubicBezTo>
                  <a:cubicBezTo>
                    <a:pt x="0" y="575"/>
                    <a:pt x="166" y="742"/>
                    <a:pt x="371" y="742"/>
                  </a:cubicBezTo>
                  <a:cubicBezTo>
                    <a:pt x="575" y="742"/>
                    <a:pt x="742" y="575"/>
                    <a:pt x="742" y="371"/>
                  </a:cubicBezTo>
                  <a:cubicBezTo>
                    <a:pt x="742" y="166"/>
                    <a:pt x="575" y="0"/>
                    <a:pt x="3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6"/>
            <p:cNvSpPr/>
            <p:nvPr/>
          </p:nvSpPr>
          <p:spPr>
            <a:xfrm>
              <a:off x="3401475" y="3653625"/>
              <a:ext cx="18575" cy="18575"/>
            </a:xfrm>
            <a:custGeom>
              <a:rect b="b" l="l" r="r" t="t"/>
              <a:pathLst>
                <a:path extrusionOk="0" h="743" w="743">
                  <a:moveTo>
                    <a:pt x="372" y="0"/>
                  </a:moveTo>
                  <a:cubicBezTo>
                    <a:pt x="166" y="0"/>
                    <a:pt x="1" y="166"/>
                    <a:pt x="1" y="371"/>
                  </a:cubicBezTo>
                  <a:cubicBezTo>
                    <a:pt x="1" y="575"/>
                    <a:pt x="166" y="742"/>
                    <a:pt x="372" y="742"/>
                  </a:cubicBezTo>
                  <a:cubicBezTo>
                    <a:pt x="576" y="742"/>
                    <a:pt x="743" y="575"/>
                    <a:pt x="743" y="371"/>
                  </a:cubicBezTo>
                  <a:cubicBezTo>
                    <a:pt x="743" y="166"/>
                    <a:pt x="576"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6"/>
            <p:cNvSpPr/>
            <p:nvPr/>
          </p:nvSpPr>
          <p:spPr>
            <a:xfrm>
              <a:off x="3187575" y="3354625"/>
              <a:ext cx="121425" cy="34175"/>
            </a:xfrm>
            <a:custGeom>
              <a:rect b="b" l="l" r="r" t="t"/>
              <a:pathLst>
                <a:path extrusionOk="0" h="1367" w="4857">
                  <a:moveTo>
                    <a:pt x="2360" y="1"/>
                  </a:moveTo>
                  <a:cubicBezTo>
                    <a:pt x="2279" y="1"/>
                    <a:pt x="2204" y="46"/>
                    <a:pt x="2167" y="119"/>
                  </a:cubicBezTo>
                  <a:cubicBezTo>
                    <a:pt x="1861" y="731"/>
                    <a:pt x="1403" y="885"/>
                    <a:pt x="1021" y="885"/>
                  </a:cubicBezTo>
                  <a:cubicBezTo>
                    <a:pt x="654" y="885"/>
                    <a:pt x="357" y="743"/>
                    <a:pt x="330" y="730"/>
                  </a:cubicBezTo>
                  <a:cubicBezTo>
                    <a:pt x="302" y="716"/>
                    <a:pt x="271" y="710"/>
                    <a:pt x="241" y="710"/>
                  </a:cubicBezTo>
                  <a:cubicBezTo>
                    <a:pt x="163" y="710"/>
                    <a:pt x="88" y="753"/>
                    <a:pt x="52" y="827"/>
                  </a:cubicBezTo>
                  <a:cubicBezTo>
                    <a:pt x="0" y="931"/>
                    <a:pt x="40" y="1056"/>
                    <a:pt x="142" y="1110"/>
                  </a:cubicBezTo>
                  <a:cubicBezTo>
                    <a:pt x="358" y="1218"/>
                    <a:pt x="675" y="1312"/>
                    <a:pt x="1019" y="1312"/>
                  </a:cubicBezTo>
                  <a:cubicBezTo>
                    <a:pt x="1471" y="1312"/>
                    <a:pt x="1970" y="1149"/>
                    <a:pt x="2347" y="636"/>
                  </a:cubicBezTo>
                  <a:cubicBezTo>
                    <a:pt x="2514" y="879"/>
                    <a:pt x="2741" y="1074"/>
                    <a:pt x="3006" y="1202"/>
                  </a:cubicBezTo>
                  <a:cubicBezTo>
                    <a:pt x="3237" y="1313"/>
                    <a:pt x="3492" y="1367"/>
                    <a:pt x="3767" y="1367"/>
                  </a:cubicBezTo>
                  <a:cubicBezTo>
                    <a:pt x="4053" y="1367"/>
                    <a:pt x="4360" y="1308"/>
                    <a:pt x="4689" y="1190"/>
                  </a:cubicBezTo>
                  <a:cubicBezTo>
                    <a:pt x="4800" y="1150"/>
                    <a:pt x="4856" y="1029"/>
                    <a:pt x="4816" y="919"/>
                  </a:cubicBezTo>
                  <a:cubicBezTo>
                    <a:pt x="4785" y="832"/>
                    <a:pt x="4704" y="779"/>
                    <a:pt x="4618" y="779"/>
                  </a:cubicBezTo>
                  <a:cubicBezTo>
                    <a:pt x="4594" y="779"/>
                    <a:pt x="4570" y="783"/>
                    <a:pt x="4546" y="791"/>
                  </a:cubicBezTo>
                  <a:cubicBezTo>
                    <a:pt x="4251" y="897"/>
                    <a:pt x="3996" y="940"/>
                    <a:pt x="3777" y="940"/>
                  </a:cubicBezTo>
                  <a:cubicBezTo>
                    <a:pt x="2858" y="940"/>
                    <a:pt x="2571" y="182"/>
                    <a:pt x="2556" y="143"/>
                  </a:cubicBezTo>
                  <a:cubicBezTo>
                    <a:pt x="2528" y="62"/>
                    <a:pt x="2455" y="7"/>
                    <a:pt x="2370" y="1"/>
                  </a:cubicBezTo>
                  <a:cubicBezTo>
                    <a:pt x="2367" y="1"/>
                    <a:pt x="2364" y="1"/>
                    <a:pt x="23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6"/>
            <p:cNvSpPr/>
            <p:nvPr/>
          </p:nvSpPr>
          <p:spPr>
            <a:xfrm>
              <a:off x="3153025" y="3417300"/>
              <a:ext cx="185025" cy="27575"/>
            </a:xfrm>
            <a:custGeom>
              <a:rect b="b" l="l" r="r" t="t"/>
              <a:pathLst>
                <a:path extrusionOk="0" h="1103" w="7401">
                  <a:moveTo>
                    <a:pt x="7167" y="0"/>
                  </a:moveTo>
                  <a:cubicBezTo>
                    <a:pt x="7111" y="0"/>
                    <a:pt x="7055" y="22"/>
                    <a:pt x="7013" y="67"/>
                  </a:cubicBezTo>
                  <a:cubicBezTo>
                    <a:pt x="6680" y="409"/>
                    <a:pt x="6348" y="583"/>
                    <a:pt x="6024" y="583"/>
                  </a:cubicBezTo>
                  <a:cubicBezTo>
                    <a:pt x="6004" y="583"/>
                    <a:pt x="5983" y="582"/>
                    <a:pt x="5962" y="581"/>
                  </a:cubicBezTo>
                  <a:cubicBezTo>
                    <a:pt x="5456" y="547"/>
                    <a:pt x="5114" y="93"/>
                    <a:pt x="5110" y="90"/>
                  </a:cubicBezTo>
                  <a:cubicBezTo>
                    <a:pt x="5071" y="36"/>
                    <a:pt x="5008" y="3"/>
                    <a:pt x="4942" y="2"/>
                  </a:cubicBezTo>
                  <a:cubicBezTo>
                    <a:pt x="4940" y="2"/>
                    <a:pt x="4937" y="2"/>
                    <a:pt x="4935" y="2"/>
                  </a:cubicBezTo>
                  <a:cubicBezTo>
                    <a:pt x="4870" y="2"/>
                    <a:pt x="4810" y="33"/>
                    <a:pt x="4772" y="85"/>
                  </a:cubicBezTo>
                  <a:cubicBezTo>
                    <a:pt x="4472" y="475"/>
                    <a:pt x="4151" y="674"/>
                    <a:pt x="3815" y="677"/>
                  </a:cubicBezTo>
                  <a:cubicBezTo>
                    <a:pt x="3227" y="676"/>
                    <a:pt x="2743" y="88"/>
                    <a:pt x="2738" y="82"/>
                  </a:cubicBezTo>
                  <a:cubicBezTo>
                    <a:pt x="2699" y="33"/>
                    <a:pt x="2638" y="3"/>
                    <a:pt x="2575" y="2"/>
                  </a:cubicBezTo>
                  <a:cubicBezTo>
                    <a:pt x="2512" y="11"/>
                    <a:pt x="2451" y="30"/>
                    <a:pt x="2409" y="79"/>
                  </a:cubicBezTo>
                  <a:cubicBezTo>
                    <a:pt x="2097" y="455"/>
                    <a:pt x="1769" y="646"/>
                    <a:pt x="1434" y="646"/>
                  </a:cubicBezTo>
                  <a:lnTo>
                    <a:pt x="1423" y="646"/>
                  </a:lnTo>
                  <a:cubicBezTo>
                    <a:pt x="855" y="640"/>
                    <a:pt x="415" y="93"/>
                    <a:pt x="408" y="84"/>
                  </a:cubicBezTo>
                  <a:cubicBezTo>
                    <a:pt x="366" y="30"/>
                    <a:pt x="304" y="2"/>
                    <a:pt x="241" y="2"/>
                  </a:cubicBezTo>
                  <a:cubicBezTo>
                    <a:pt x="196" y="2"/>
                    <a:pt x="149" y="17"/>
                    <a:pt x="110" y="48"/>
                  </a:cubicBezTo>
                  <a:cubicBezTo>
                    <a:pt x="18" y="120"/>
                    <a:pt x="1" y="253"/>
                    <a:pt x="73" y="345"/>
                  </a:cubicBezTo>
                  <a:cubicBezTo>
                    <a:pt x="96" y="374"/>
                    <a:pt x="640" y="1059"/>
                    <a:pt x="1415" y="1070"/>
                  </a:cubicBezTo>
                  <a:cubicBezTo>
                    <a:pt x="1430" y="1070"/>
                    <a:pt x="1446" y="1071"/>
                    <a:pt x="1462" y="1071"/>
                  </a:cubicBezTo>
                  <a:cubicBezTo>
                    <a:pt x="1858" y="1071"/>
                    <a:pt x="2229" y="880"/>
                    <a:pt x="2575" y="528"/>
                  </a:cubicBezTo>
                  <a:cubicBezTo>
                    <a:pt x="2807" y="753"/>
                    <a:pt x="3256" y="1102"/>
                    <a:pt x="3808" y="1102"/>
                  </a:cubicBezTo>
                  <a:lnTo>
                    <a:pt x="3817" y="1101"/>
                  </a:lnTo>
                  <a:cubicBezTo>
                    <a:pt x="4225" y="1098"/>
                    <a:pt x="4603" y="909"/>
                    <a:pt x="4946" y="536"/>
                  </a:cubicBezTo>
                  <a:cubicBezTo>
                    <a:pt x="5138" y="720"/>
                    <a:pt x="5479" y="972"/>
                    <a:pt x="5928" y="1004"/>
                  </a:cubicBezTo>
                  <a:cubicBezTo>
                    <a:pt x="5961" y="1006"/>
                    <a:pt x="5994" y="1007"/>
                    <a:pt x="6026" y="1007"/>
                  </a:cubicBezTo>
                  <a:cubicBezTo>
                    <a:pt x="6467" y="1007"/>
                    <a:pt x="6901" y="789"/>
                    <a:pt x="7317" y="362"/>
                  </a:cubicBezTo>
                  <a:cubicBezTo>
                    <a:pt x="7401" y="278"/>
                    <a:pt x="7399" y="142"/>
                    <a:pt x="7314" y="61"/>
                  </a:cubicBezTo>
                  <a:cubicBezTo>
                    <a:pt x="7273" y="20"/>
                    <a:pt x="7220" y="0"/>
                    <a:pt x="7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6"/>
            <p:cNvSpPr/>
            <p:nvPr/>
          </p:nvSpPr>
          <p:spPr>
            <a:xfrm>
              <a:off x="3039475" y="3475050"/>
              <a:ext cx="407600" cy="30500"/>
            </a:xfrm>
            <a:custGeom>
              <a:rect b="b" l="l" r="r" t="t"/>
              <a:pathLst>
                <a:path extrusionOk="0" h="1220" w="16304">
                  <a:moveTo>
                    <a:pt x="2889" y="0"/>
                  </a:moveTo>
                  <a:cubicBezTo>
                    <a:pt x="2818" y="2"/>
                    <a:pt x="2752" y="32"/>
                    <a:pt x="2705" y="84"/>
                  </a:cubicBezTo>
                  <a:cubicBezTo>
                    <a:pt x="2351" y="505"/>
                    <a:pt x="1981" y="708"/>
                    <a:pt x="1594" y="711"/>
                  </a:cubicBezTo>
                  <a:cubicBezTo>
                    <a:pt x="952" y="703"/>
                    <a:pt x="456" y="95"/>
                    <a:pt x="452" y="90"/>
                  </a:cubicBezTo>
                  <a:cubicBezTo>
                    <a:pt x="405" y="32"/>
                    <a:pt x="336" y="1"/>
                    <a:pt x="266" y="1"/>
                  </a:cubicBezTo>
                  <a:cubicBezTo>
                    <a:pt x="214" y="1"/>
                    <a:pt x="163" y="17"/>
                    <a:pt x="119" y="52"/>
                  </a:cubicBezTo>
                  <a:cubicBezTo>
                    <a:pt x="17" y="134"/>
                    <a:pt x="0" y="281"/>
                    <a:pt x="82" y="383"/>
                  </a:cubicBezTo>
                  <a:cubicBezTo>
                    <a:pt x="107" y="416"/>
                    <a:pt x="716" y="1170"/>
                    <a:pt x="1585" y="1183"/>
                  </a:cubicBezTo>
                  <a:cubicBezTo>
                    <a:pt x="1593" y="1184"/>
                    <a:pt x="1601" y="1184"/>
                    <a:pt x="1609" y="1184"/>
                  </a:cubicBezTo>
                  <a:cubicBezTo>
                    <a:pt x="2064" y="1184"/>
                    <a:pt x="2492" y="981"/>
                    <a:pt x="2889" y="583"/>
                  </a:cubicBezTo>
                  <a:cubicBezTo>
                    <a:pt x="3148" y="829"/>
                    <a:pt x="3654" y="1218"/>
                    <a:pt x="4275" y="1218"/>
                  </a:cubicBezTo>
                  <a:lnTo>
                    <a:pt x="4286" y="1218"/>
                  </a:lnTo>
                  <a:cubicBezTo>
                    <a:pt x="4746" y="1213"/>
                    <a:pt x="5175" y="1001"/>
                    <a:pt x="5561" y="583"/>
                  </a:cubicBezTo>
                  <a:cubicBezTo>
                    <a:pt x="5797" y="789"/>
                    <a:pt x="6229" y="1087"/>
                    <a:pt x="6785" y="1113"/>
                  </a:cubicBezTo>
                  <a:cubicBezTo>
                    <a:pt x="6809" y="1114"/>
                    <a:pt x="6833" y="1114"/>
                    <a:pt x="6857" y="1114"/>
                  </a:cubicBezTo>
                  <a:cubicBezTo>
                    <a:pt x="7315" y="1114"/>
                    <a:pt x="7757" y="928"/>
                    <a:pt x="8177" y="558"/>
                  </a:cubicBezTo>
                  <a:cubicBezTo>
                    <a:pt x="8428" y="791"/>
                    <a:pt x="8944" y="1182"/>
                    <a:pt x="9586" y="1183"/>
                  </a:cubicBezTo>
                  <a:lnTo>
                    <a:pt x="9589" y="1183"/>
                  </a:lnTo>
                  <a:cubicBezTo>
                    <a:pt x="10053" y="1183"/>
                    <a:pt x="10491" y="982"/>
                    <a:pt x="10888" y="583"/>
                  </a:cubicBezTo>
                  <a:cubicBezTo>
                    <a:pt x="11148" y="829"/>
                    <a:pt x="11653" y="1218"/>
                    <a:pt x="12274" y="1218"/>
                  </a:cubicBezTo>
                  <a:lnTo>
                    <a:pt x="12284" y="1219"/>
                  </a:lnTo>
                  <a:cubicBezTo>
                    <a:pt x="12741" y="1216"/>
                    <a:pt x="13167" y="1006"/>
                    <a:pt x="13552" y="594"/>
                  </a:cubicBezTo>
                  <a:cubicBezTo>
                    <a:pt x="13767" y="797"/>
                    <a:pt x="14150" y="1075"/>
                    <a:pt x="14655" y="1111"/>
                  </a:cubicBezTo>
                  <a:cubicBezTo>
                    <a:pt x="14692" y="1114"/>
                    <a:pt x="14729" y="1115"/>
                    <a:pt x="14766" y="1115"/>
                  </a:cubicBezTo>
                  <a:cubicBezTo>
                    <a:pt x="15260" y="1115"/>
                    <a:pt x="15745" y="877"/>
                    <a:pt x="16214" y="404"/>
                  </a:cubicBezTo>
                  <a:cubicBezTo>
                    <a:pt x="16304" y="311"/>
                    <a:pt x="16301" y="164"/>
                    <a:pt x="16210" y="72"/>
                  </a:cubicBezTo>
                  <a:cubicBezTo>
                    <a:pt x="16164" y="27"/>
                    <a:pt x="16104" y="4"/>
                    <a:pt x="16044" y="4"/>
                  </a:cubicBezTo>
                  <a:cubicBezTo>
                    <a:pt x="15984" y="4"/>
                    <a:pt x="15924" y="27"/>
                    <a:pt x="15877" y="72"/>
                  </a:cubicBezTo>
                  <a:cubicBezTo>
                    <a:pt x="15501" y="453"/>
                    <a:pt x="15124" y="643"/>
                    <a:pt x="14758" y="643"/>
                  </a:cubicBezTo>
                  <a:cubicBezTo>
                    <a:pt x="14736" y="643"/>
                    <a:pt x="14714" y="642"/>
                    <a:pt x="14692" y="641"/>
                  </a:cubicBezTo>
                  <a:cubicBezTo>
                    <a:pt x="14121" y="602"/>
                    <a:pt x="13737" y="101"/>
                    <a:pt x="13735" y="98"/>
                  </a:cubicBezTo>
                  <a:cubicBezTo>
                    <a:pt x="13690" y="38"/>
                    <a:pt x="13622" y="3"/>
                    <a:pt x="13547" y="3"/>
                  </a:cubicBezTo>
                  <a:cubicBezTo>
                    <a:pt x="13474" y="3"/>
                    <a:pt x="13406" y="36"/>
                    <a:pt x="13359" y="93"/>
                  </a:cubicBezTo>
                  <a:cubicBezTo>
                    <a:pt x="13022" y="523"/>
                    <a:pt x="12660" y="743"/>
                    <a:pt x="12283" y="746"/>
                  </a:cubicBezTo>
                  <a:cubicBezTo>
                    <a:pt x="12278" y="746"/>
                    <a:pt x="12274" y="746"/>
                    <a:pt x="12270" y="746"/>
                  </a:cubicBezTo>
                  <a:cubicBezTo>
                    <a:pt x="11606" y="746"/>
                    <a:pt x="11074" y="95"/>
                    <a:pt x="11068" y="89"/>
                  </a:cubicBezTo>
                  <a:cubicBezTo>
                    <a:pt x="11025" y="35"/>
                    <a:pt x="10958" y="3"/>
                    <a:pt x="10888" y="2"/>
                  </a:cubicBezTo>
                  <a:cubicBezTo>
                    <a:pt x="10817" y="2"/>
                    <a:pt x="10751" y="32"/>
                    <a:pt x="10704" y="86"/>
                  </a:cubicBezTo>
                  <a:cubicBezTo>
                    <a:pt x="10354" y="501"/>
                    <a:pt x="9979" y="713"/>
                    <a:pt x="9589" y="713"/>
                  </a:cubicBezTo>
                  <a:lnTo>
                    <a:pt x="9587" y="713"/>
                  </a:lnTo>
                  <a:cubicBezTo>
                    <a:pt x="8912" y="713"/>
                    <a:pt x="8379" y="92"/>
                    <a:pt x="8374" y="86"/>
                  </a:cubicBezTo>
                  <a:cubicBezTo>
                    <a:pt x="8329" y="32"/>
                    <a:pt x="8243" y="2"/>
                    <a:pt x="8174" y="2"/>
                  </a:cubicBezTo>
                  <a:cubicBezTo>
                    <a:pt x="8110" y="2"/>
                    <a:pt x="8050" y="27"/>
                    <a:pt x="8006" y="71"/>
                  </a:cubicBezTo>
                  <a:cubicBezTo>
                    <a:pt x="7628" y="453"/>
                    <a:pt x="7238" y="642"/>
                    <a:pt x="6849" y="642"/>
                  </a:cubicBezTo>
                  <a:cubicBezTo>
                    <a:pt x="6836" y="642"/>
                    <a:pt x="6822" y="642"/>
                    <a:pt x="6809" y="642"/>
                  </a:cubicBezTo>
                  <a:cubicBezTo>
                    <a:pt x="6180" y="616"/>
                    <a:pt x="5731" y="92"/>
                    <a:pt x="5727" y="87"/>
                  </a:cubicBezTo>
                  <a:cubicBezTo>
                    <a:pt x="5680" y="34"/>
                    <a:pt x="5613" y="3"/>
                    <a:pt x="5542" y="2"/>
                  </a:cubicBezTo>
                  <a:cubicBezTo>
                    <a:pt x="5471" y="3"/>
                    <a:pt x="5404" y="35"/>
                    <a:pt x="5360" y="92"/>
                  </a:cubicBezTo>
                  <a:cubicBezTo>
                    <a:pt x="5023" y="522"/>
                    <a:pt x="4661" y="743"/>
                    <a:pt x="4283" y="746"/>
                  </a:cubicBezTo>
                  <a:cubicBezTo>
                    <a:pt x="4279" y="746"/>
                    <a:pt x="4275" y="746"/>
                    <a:pt x="4271" y="746"/>
                  </a:cubicBezTo>
                  <a:cubicBezTo>
                    <a:pt x="3606" y="746"/>
                    <a:pt x="3075" y="95"/>
                    <a:pt x="3070" y="89"/>
                  </a:cubicBezTo>
                  <a:cubicBezTo>
                    <a:pt x="3026" y="34"/>
                    <a:pt x="2959" y="2"/>
                    <a:pt x="28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6"/>
            <p:cNvSpPr/>
            <p:nvPr/>
          </p:nvSpPr>
          <p:spPr>
            <a:xfrm>
              <a:off x="2925800" y="3533075"/>
              <a:ext cx="266275" cy="31000"/>
            </a:xfrm>
            <a:custGeom>
              <a:rect b="b" l="l" r="r" t="t"/>
              <a:pathLst>
                <a:path extrusionOk="0" h="1240" w="10651">
                  <a:moveTo>
                    <a:pt x="5992" y="1"/>
                  </a:moveTo>
                  <a:cubicBezTo>
                    <a:pt x="5990" y="1"/>
                    <a:pt x="5989" y="1"/>
                    <a:pt x="5988" y="1"/>
                  </a:cubicBezTo>
                  <a:cubicBezTo>
                    <a:pt x="5917" y="2"/>
                    <a:pt x="5849" y="35"/>
                    <a:pt x="5804" y="89"/>
                  </a:cubicBezTo>
                  <a:cubicBezTo>
                    <a:pt x="5437" y="521"/>
                    <a:pt x="5041" y="742"/>
                    <a:pt x="4626" y="747"/>
                  </a:cubicBezTo>
                  <a:cubicBezTo>
                    <a:pt x="4622" y="747"/>
                    <a:pt x="4619" y="747"/>
                    <a:pt x="4615" y="747"/>
                  </a:cubicBezTo>
                  <a:cubicBezTo>
                    <a:pt x="3877" y="747"/>
                    <a:pt x="3302" y="92"/>
                    <a:pt x="3297" y="86"/>
                  </a:cubicBezTo>
                  <a:cubicBezTo>
                    <a:pt x="3252" y="33"/>
                    <a:pt x="3184" y="2"/>
                    <a:pt x="3115" y="2"/>
                  </a:cubicBezTo>
                  <a:cubicBezTo>
                    <a:pt x="3046" y="7"/>
                    <a:pt x="2978" y="30"/>
                    <a:pt x="2931" y="81"/>
                  </a:cubicBezTo>
                  <a:cubicBezTo>
                    <a:pt x="2545" y="503"/>
                    <a:pt x="2138" y="712"/>
                    <a:pt x="1719" y="712"/>
                  </a:cubicBezTo>
                  <a:cubicBezTo>
                    <a:pt x="1717" y="712"/>
                    <a:pt x="1714" y="712"/>
                    <a:pt x="1712" y="712"/>
                  </a:cubicBezTo>
                  <a:cubicBezTo>
                    <a:pt x="1006" y="702"/>
                    <a:pt x="466" y="92"/>
                    <a:pt x="461" y="87"/>
                  </a:cubicBezTo>
                  <a:cubicBezTo>
                    <a:pt x="413" y="31"/>
                    <a:pt x="344" y="1"/>
                    <a:pt x="275" y="1"/>
                  </a:cubicBezTo>
                  <a:cubicBezTo>
                    <a:pt x="218" y="1"/>
                    <a:pt x="162" y="21"/>
                    <a:pt x="116" y="61"/>
                  </a:cubicBezTo>
                  <a:cubicBezTo>
                    <a:pt x="12" y="150"/>
                    <a:pt x="0" y="305"/>
                    <a:pt x="89" y="407"/>
                  </a:cubicBezTo>
                  <a:cubicBezTo>
                    <a:pt x="117" y="439"/>
                    <a:pt x="773" y="1189"/>
                    <a:pt x="1701" y="1203"/>
                  </a:cubicBezTo>
                  <a:cubicBezTo>
                    <a:pt x="1717" y="1204"/>
                    <a:pt x="1733" y="1204"/>
                    <a:pt x="1749" y="1204"/>
                  </a:cubicBezTo>
                  <a:cubicBezTo>
                    <a:pt x="2232" y="1204"/>
                    <a:pt x="2690" y="993"/>
                    <a:pt x="3115" y="594"/>
                  </a:cubicBezTo>
                  <a:cubicBezTo>
                    <a:pt x="3388" y="839"/>
                    <a:pt x="3939" y="1238"/>
                    <a:pt x="4615" y="1238"/>
                  </a:cubicBezTo>
                  <a:lnTo>
                    <a:pt x="4627" y="1239"/>
                  </a:lnTo>
                  <a:cubicBezTo>
                    <a:pt x="5124" y="1236"/>
                    <a:pt x="5586" y="1019"/>
                    <a:pt x="6006" y="596"/>
                  </a:cubicBezTo>
                  <a:cubicBezTo>
                    <a:pt x="6254" y="801"/>
                    <a:pt x="6723" y="1106"/>
                    <a:pt x="7327" y="1134"/>
                  </a:cubicBezTo>
                  <a:cubicBezTo>
                    <a:pt x="7356" y="1135"/>
                    <a:pt x="7385" y="1136"/>
                    <a:pt x="7414" y="1136"/>
                  </a:cubicBezTo>
                  <a:cubicBezTo>
                    <a:pt x="7907" y="1136"/>
                    <a:pt x="8385" y="944"/>
                    <a:pt x="8840" y="570"/>
                  </a:cubicBezTo>
                  <a:cubicBezTo>
                    <a:pt x="9105" y="802"/>
                    <a:pt x="9667" y="1204"/>
                    <a:pt x="10366" y="1204"/>
                  </a:cubicBezTo>
                  <a:cubicBezTo>
                    <a:pt x="10381" y="1204"/>
                    <a:pt x="10396" y="1204"/>
                    <a:pt x="10411" y="1203"/>
                  </a:cubicBezTo>
                  <a:cubicBezTo>
                    <a:pt x="10544" y="1200"/>
                    <a:pt x="10650" y="1089"/>
                    <a:pt x="10649" y="955"/>
                  </a:cubicBezTo>
                  <a:cubicBezTo>
                    <a:pt x="10646" y="821"/>
                    <a:pt x="10538" y="713"/>
                    <a:pt x="10405" y="712"/>
                  </a:cubicBezTo>
                  <a:lnTo>
                    <a:pt x="10367" y="712"/>
                  </a:lnTo>
                  <a:cubicBezTo>
                    <a:pt x="9626" y="712"/>
                    <a:pt x="9044" y="87"/>
                    <a:pt x="9039" y="81"/>
                  </a:cubicBezTo>
                  <a:cubicBezTo>
                    <a:pt x="8994" y="32"/>
                    <a:pt x="8929" y="2"/>
                    <a:pt x="8861" y="2"/>
                  </a:cubicBezTo>
                  <a:cubicBezTo>
                    <a:pt x="8860" y="2"/>
                    <a:pt x="8858" y="2"/>
                    <a:pt x="8857" y="2"/>
                  </a:cubicBezTo>
                  <a:lnTo>
                    <a:pt x="8835" y="2"/>
                  </a:lnTo>
                  <a:cubicBezTo>
                    <a:pt x="8834" y="2"/>
                    <a:pt x="8832" y="2"/>
                    <a:pt x="8831" y="2"/>
                  </a:cubicBezTo>
                  <a:cubicBezTo>
                    <a:pt x="8771" y="2"/>
                    <a:pt x="8713" y="26"/>
                    <a:pt x="8668" y="67"/>
                  </a:cubicBezTo>
                  <a:cubicBezTo>
                    <a:pt x="8263" y="445"/>
                    <a:pt x="7844" y="643"/>
                    <a:pt x="7422" y="643"/>
                  </a:cubicBezTo>
                  <a:cubicBezTo>
                    <a:pt x="7399" y="643"/>
                    <a:pt x="7376" y="642"/>
                    <a:pt x="7353" y="641"/>
                  </a:cubicBezTo>
                  <a:cubicBezTo>
                    <a:pt x="6665" y="614"/>
                    <a:pt x="6179" y="87"/>
                    <a:pt x="6174" y="83"/>
                  </a:cubicBezTo>
                  <a:cubicBezTo>
                    <a:pt x="6128" y="31"/>
                    <a:pt x="6061" y="1"/>
                    <a:pt x="59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6"/>
            <p:cNvSpPr/>
            <p:nvPr/>
          </p:nvSpPr>
          <p:spPr>
            <a:xfrm>
              <a:off x="3273500" y="3533000"/>
              <a:ext cx="291875" cy="31075"/>
            </a:xfrm>
            <a:custGeom>
              <a:rect b="b" l="l" r="r" t="t"/>
              <a:pathLst>
                <a:path extrusionOk="0" h="1243" w="11675">
                  <a:moveTo>
                    <a:pt x="11400" y="1"/>
                  </a:moveTo>
                  <a:cubicBezTo>
                    <a:pt x="11339" y="1"/>
                    <a:pt x="11277" y="23"/>
                    <a:pt x="11229" y="68"/>
                  </a:cubicBezTo>
                  <a:cubicBezTo>
                    <a:pt x="10814" y="451"/>
                    <a:pt x="10396" y="643"/>
                    <a:pt x="9988" y="643"/>
                  </a:cubicBezTo>
                  <a:cubicBezTo>
                    <a:pt x="9959" y="643"/>
                    <a:pt x="9931" y="642"/>
                    <a:pt x="9902" y="641"/>
                  </a:cubicBezTo>
                  <a:cubicBezTo>
                    <a:pt x="9270" y="599"/>
                    <a:pt x="8850" y="98"/>
                    <a:pt x="8846" y="94"/>
                  </a:cubicBezTo>
                  <a:cubicBezTo>
                    <a:pt x="8797" y="33"/>
                    <a:pt x="8726" y="3"/>
                    <a:pt x="8655" y="3"/>
                  </a:cubicBezTo>
                  <a:cubicBezTo>
                    <a:pt x="8586" y="3"/>
                    <a:pt x="8517" y="32"/>
                    <a:pt x="8467" y="89"/>
                  </a:cubicBezTo>
                  <a:cubicBezTo>
                    <a:pt x="8096" y="523"/>
                    <a:pt x="7695" y="744"/>
                    <a:pt x="7272" y="747"/>
                  </a:cubicBezTo>
                  <a:lnTo>
                    <a:pt x="7260" y="747"/>
                  </a:lnTo>
                  <a:cubicBezTo>
                    <a:pt x="6522" y="747"/>
                    <a:pt x="5930" y="93"/>
                    <a:pt x="5924" y="87"/>
                  </a:cubicBezTo>
                  <a:cubicBezTo>
                    <a:pt x="5877" y="34"/>
                    <a:pt x="5811" y="4"/>
                    <a:pt x="5742" y="3"/>
                  </a:cubicBezTo>
                  <a:cubicBezTo>
                    <a:pt x="5672" y="4"/>
                    <a:pt x="5606" y="33"/>
                    <a:pt x="5558" y="82"/>
                  </a:cubicBezTo>
                  <a:cubicBezTo>
                    <a:pt x="5170" y="500"/>
                    <a:pt x="4752" y="713"/>
                    <a:pt x="4317" y="713"/>
                  </a:cubicBezTo>
                  <a:lnTo>
                    <a:pt x="4316" y="713"/>
                  </a:lnTo>
                  <a:cubicBezTo>
                    <a:pt x="3564" y="713"/>
                    <a:pt x="2974" y="88"/>
                    <a:pt x="2970" y="82"/>
                  </a:cubicBezTo>
                  <a:cubicBezTo>
                    <a:pt x="2922" y="32"/>
                    <a:pt x="2857" y="3"/>
                    <a:pt x="2787" y="3"/>
                  </a:cubicBezTo>
                  <a:lnTo>
                    <a:pt x="2764" y="3"/>
                  </a:lnTo>
                  <a:cubicBezTo>
                    <a:pt x="2702" y="3"/>
                    <a:pt x="2642" y="26"/>
                    <a:pt x="2596" y="68"/>
                  </a:cubicBezTo>
                  <a:cubicBezTo>
                    <a:pt x="2133" y="494"/>
                    <a:pt x="1698" y="643"/>
                    <a:pt x="1316" y="643"/>
                  </a:cubicBezTo>
                  <a:cubicBezTo>
                    <a:pt x="964" y="643"/>
                    <a:pt x="657" y="516"/>
                    <a:pt x="415" y="363"/>
                  </a:cubicBezTo>
                  <a:cubicBezTo>
                    <a:pt x="374" y="337"/>
                    <a:pt x="328" y="324"/>
                    <a:pt x="282" y="324"/>
                  </a:cubicBezTo>
                  <a:cubicBezTo>
                    <a:pt x="201" y="324"/>
                    <a:pt x="121" y="365"/>
                    <a:pt x="74" y="439"/>
                  </a:cubicBezTo>
                  <a:cubicBezTo>
                    <a:pt x="1" y="554"/>
                    <a:pt x="35" y="707"/>
                    <a:pt x="151" y="780"/>
                  </a:cubicBezTo>
                  <a:cubicBezTo>
                    <a:pt x="421" y="952"/>
                    <a:pt x="832" y="1141"/>
                    <a:pt x="1325" y="1141"/>
                  </a:cubicBezTo>
                  <a:cubicBezTo>
                    <a:pt x="1755" y="1141"/>
                    <a:pt x="2249" y="997"/>
                    <a:pt x="2769" y="573"/>
                  </a:cubicBezTo>
                  <a:cubicBezTo>
                    <a:pt x="3036" y="803"/>
                    <a:pt x="3604" y="1206"/>
                    <a:pt x="4311" y="1207"/>
                  </a:cubicBezTo>
                  <a:lnTo>
                    <a:pt x="4315" y="1207"/>
                  </a:lnTo>
                  <a:cubicBezTo>
                    <a:pt x="4825" y="1207"/>
                    <a:pt x="5303" y="1002"/>
                    <a:pt x="5740" y="597"/>
                  </a:cubicBezTo>
                  <a:cubicBezTo>
                    <a:pt x="6018" y="842"/>
                    <a:pt x="6575" y="1242"/>
                    <a:pt x="7260" y="1242"/>
                  </a:cubicBezTo>
                  <a:lnTo>
                    <a:pt x="7273" y="1242"/>
                  </a:lnTo>
                  <a:cubicBezTo>
                    <a:pt x="7773" y="1239"/>
                    <a:pt x="8239" y="1025"/>
                    <a:pt x="8661" y="606"/>
                  </a:cubicBezTo>
                  <a:cubicBezTo>
                    <a:pt x="8891" y="808"/>
                    <a:pt x="9309" y="1095"/>
                    <a:pt x="9861" y="1134"/>
                  </a:cubicBezTo>
                  <a:cubicBezTo>
                    <a:pt x="9904" y="1137"/>
                    <a:pt x="9947" y="1139"/>
                    <a:pt x="9990" y="1139"/>
                  </a:cubicBezTo>
                  <a:cubicBezTo>
                    <a:pt x="10526" y="1139"/>
                    <a:pt x="11055" y="902"/>
                    <a:pt x="11564" y="432"/>
                  </a:cubicBezTo>
                  <a:cubicBezTo>
                    <a:pt x="11668" y="340"/>
                    <a:pt x="11675" y="182"/>
                    <a:pt x="11581" y="81"/>
                  </a:cubicBezTo>
                  <a:cubicBezTo>
                    <a:pt x="11533" y="27"/>
                    <a:pt x="11466" y="1"/>
                    <a:pt x="114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6"/>
            <p:cNvSpPr/>
            <p:nvPr/>
          </p:nvSpPr>
          <p:spPr>
            <a:xfrm>
              <a:off x="3210575" y="3306925"/>
              <a:ext cx="74475" cy="24775"/>
            </a:xfrm>
            <a:custGeom>
              <a:rect b="b" l="l" r="r" t="t"/>
              <a:pathLst>
                <a:path extrusionOk="0" h="991" w="2979">
                  <a:moveTo>
                    <a:pt x="2743" y="1"/>
                  </a:moveTo>
                  <a:cubicBezTo>
                    <a:pt x="2693" y="1"/>
                    <a:pt x="2643" y="18"/>
                    <a:pt x="2603" y="53"/>
                  </a:cubicBezTo>
                  <a:cubicBezTo>
                    <a:pt x="2216" y="395"/>
                    <a:pt x="1827" y="566"/>
                    <a:pt x="1449" y="566"/>
                  </a:cubicBezTo>
                  <a:cubicBezTo>
                    <a:pt x="1418" y="566"/>
                    <a:pt x="1388" y="565"/>
                    <a:pt x="1357" y="563"/>
                  </a:cubicBezTo>
                  <a:cubicBezTo>
                    <a:pt x="778" y="521"/>
                    <a:pt x="401" y="81"/>
                    <a:pt x="398" y="77"/>
                  </a:cubicBezTo>
                  <a:cubicBezTo>
                    <a:pt x="355" y="29"/>
                    <a:pt x="296" y="4"/>
                    <a:pt x="237" y="4"/>
                  </a:cubicBezTo>
                  <a:cubicBezTo>
                    <a:pt x="189" y="4"/>
                    <a:pt x="141" y="21"/>
                    <a:pt x="101" y="53"/>
                  </a:cubicBezTo>
                  <a:cubicBezTo>
                    <a:pt x="13" y="128"/>
                    <a:pt x="0" y="259"/>
                    <a:pt x="72" y="349"/>
                  </a:cubicBezTo>
                  <a:cubicBezTo>
                    <a:pt x="91" y="372"/>
                    <a:pt x="561" y="927"/>
                    <a:pt x="1319" y="985"/>
                  </a:cubicBezTo>
                  <a:cubicBezTo>
                    <a:pt x="1363" y="989"/>
                    <a:pt x="1407" y="990"/>
                    <a:pt x="1451" y="990"/>
                  </a:cubicBezTo>
                  <a:cubicBezTo>
                    <a:pt x="1935" y="990"/>
                    <a:pt x="2415" y="782"/>
                    <a:pt x="2883" y="372"/>
                  </a:cubicBezTo>
                  <a:cubicBezTo>
                    <a:pt x="2970" y="295"/>
                    <a:pt x="2979" y="162"/>
                    <a:pt x="2902" y="73"/>
                  </a:cubicBezTo>
                  <a:cubicBezTo>
                    <a:pt x="2860" y="25"/>
                    <a:pt x="2802" y="1"/>
                    <a:pt x="27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6"/>
            <p:cNvSpPr/>
            <p:nvPr/>
          </p:nvSpPr>
          <p:spPr>
            <a:xfrm>
              <a:off x="3215975" y="3400550"/>
              <a:ext cx="58775" cy="56575"/>
            </a:xfrm>
            <a:custGeom>
              <a:rect b="b" l="l" r="r" t="t"/>
              <a:pathLst>
                <a:path extrusionOk="0" h="2263" w="2351">
                  <a:moveTo>
                    <a:pt x="1221" y="0"/>
                  </a:moveTo>
                  <a:cubicBezTo>
                    <a:pt x="763" y="0"/>
                    <a:pt x="351" y="277"/>
                    <a:pt x="176" y="698"/>
                  </a:cubicBezTo>
                  <a:cubicBezTo>
                    <a:pt x="0" y="1121"/>
                    <a:pt x="98" y="1608"/>
                    <a:pt x="421" y="1931"/>
                  </a:cubicBezTo>
                  <a:cubicBezTo>
                    <a:pt x="637" y="2147"/>
                    <a:pt x="925" y="2262"/>
                    <a:pt x="1219" y="2262"/>
                  </a:cubicBezTo>
                  <a:cubicBezTo>
                    <a:pt x="1365" y="2262"/>
                    <a:pt x="1513" y="2234"/>
                    <a:pt x="1653" y="2176"/>
                  </a:cubicBezTo>
                  <a:cubicBezTo>
                    <a:pt x="2076" y="2001"/>
                    <a:pt x="2351" y="1588"/>
                    <a:pt x="2351" y="1132"/>
                  </a:cubicBezTo>
                  <a:cubicBezTo>
                    <a:pt x="2351" y="507"/>
                    <a:pt x="1844" y="0"/>
                    <a:pt x="1221" y="0"/>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6"/>
            <p:cNvSpPr/>
            <p:nvPr/>
          </p:nvSpPr>
          <p:spPr>
            <a:xfrm>
              <a:off x="3207500" y="3392700"/>
              <a:ext cx="75125" cy="72275"/>
            </a:xfrm>
            <a:custGeom>
              <a:rect b="b" l="l" r="r" t="t"/>
              <a:pathLst>
                <a:path extrusionOk="0" h="2891" w="3005">
                  <a:moveTo>
                    <a:pt x="1560" y="629"/>
                  </a:moveTo>
                  <a:cubicBezTo>
                    <a:pt x="2010" y="630"/>
                    <a:pt x="2375" y="995"/>
                    <a:pt x="2375" y="1446"/>
                  </a:cubicBezTo>
                  <a:cubicBezTo>
                    <a:pt x="2375" y="1776"/>
                    <a:pt x="2177" y="2074"/>
                    <a:pt x="1872" y="2200"/>
                  </a:cubicBezTo>
                  <a:cubicBezTo>
                    <a:pt x="1771" y="2242"/>
                    <a:pt x="1665" y="2262"/>
                    <a:pt x="1559" y="2262"/>
                  </a:cubicBezTo>
                  <a:cubicBezTo>
                    <a:pt x="1347" y="2262"/>
                    <a:pt x="1138" y="2179"/>
                    <a:pt x="982" y="2024"/>
                  </a:cubicBezTo>
                  <a:cubicBezTo>
                    <a:pt x="748" y="1789"/>
                    <a:pt x="678" y="1439"/>
                    <a:pt x="805" y="1134"/>
                  </a:cubicBezTo>
                  <a:cubicBezTo>
                    <a:pt x="931" y="829"/>
                    <a:pt x="1229" y="629"/>
                    <a:pt x="1560" y="629"/>
                  </a:cubicBezTo>
                  <a:close/>
                  <a:moveTo>
                    <a:pt x="1560" y="0"/>
                  </a:moveTo>
                  <a:cubicBezTo>
                    <a:pt x="1183" y="0"/>
                    <a:pt x="814" y="147"/>
                    <a:pt x="538" y="424"/>
                  </a:cubicBezTo>
                  <a:cubicBezTo>
                    <a:pt x="124" y="837"/>
                    <a:pt x="1" y="1459"/>
                    <a:pt x="224" y="1998"/>
                  </a:cubicBezTo>
                  <a:cubicBezTo>
                    <a:pt x="447" y="2539"/>
                    <a:pt x="975" y="2891"/>
                    <a:pt x="1560" y="2891"/>
                  </a:cubicBezTo>
                  <a:cubicBezTo>
                    <a:pt x="2357" y="2890"/>
                    <a:pt x="3003" y="2243"/>
                    <a:pt x="3005" y="1446"/>
                  </a:cubicBezTo>
                  <a:cubicBezTo>
                    <a:pt x="3005" y="861"/>
                    <a:pt x="2653" y="335"/>
                    <a:pt x="2112" y="110"/>
                  </a:cubicBezTo>
                  <a:cubicBezTo>
                    <a:pt x="1933" y="36"/>
                    <a:pt x="1746" y="0"/>
                    <a:pt x="15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6"/>
            <p:cNvSpPr/>
            <p:nvPr/>
          </p:nvSpPr>
          <p:spPr>
            <a:xfrm>
              <a:off x="3179450" y="3519575"/>
              <a:ext cx="125275" cy="125275"/>
            </a:xfrm>
            <a:custGeom>
              <a:rect b="b" l="l" r="r" t="t"/>
              <a:pathLst>
                <a:path extrusionOk="0" h="5011" w="5011">
                  <a:moveTo>
                    <a:pt x="2505" y="1"/>
                  </a:moveTo>
                  <a:cubicBezTo>
                    <a:pt x="1123" y="1"/>
                    <a:pt x="1" y="1122"/>
                    <a:pt x="1" y="2506"/>
                  </a:cubicBezTo>
                  <a:cubicBezTo>
                    <a:pt x="1" y="3888"/>
                    <a:pt x="1123" y="5010"/>
                    <a:pt x="2505" y="5010"/>
                  </a:cubicBezTo>
                  <a:cubicBezTo>
                    <a:pt x="3889" y="5010"/>
                    <a:pt x="5010" y="3888"/>
                    <a:pt x="5010" y="2506"/>
                  </a:cubicBezTo>
                  <a:cubicBezTo>
                    <a:pt x="5010" y="1122"/>
                    <a:pt x="3889" y="1"/>
                    <a:pt x="2505" y="1"/>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6"/>
            <p:cNvSpPr/>
            <p:nvPr/>
          </p:nvSpPr>
          <p:spPr>
            <a:xfrm>
              <a:off x="3170875" y="3511925"/>
              <a:ext cx="143250" cy="141950"/>
            </a:xfrm>
            <a:custGeom>
              <a:rect b="b" l="l" r="r" t="t"/>
              <a:pathLst>
                <a:path extrusionOk="0" h="5678" w="5730">
                  <a:moveTo>
                    <a:pt x="2855" y="637"/>
                  </a:moveTo>
                  <a:cubicBezTo>
                    <a:pt x="4066" y="638"/>
                    <a:pt x="5048" y="1617"/>
                    <a:pt x="5054" y="2828"/>
                  </a:cubicBezTo>
                  <a:cubicBezTo>
                    <a:pt x="5060" y="4039"/>
                    <a:pt x="4088" y="5028"/>
                    <a:pt x="2877" y="5041"/>
                  </a:cubicBezTo>
                  <a:lnTo>
                    <a:pt x="2854" y="5041"/>
                  </a:lnTo>
                  <a:cubicBezTo>
                    <a:pt x="1649" y="5041"/>
                    <a:pt x="665" y="4068"/>
                    <a:pt x="651" y="2862"/>
                  </a:cubicBezTo>
                  <a:cubicBezTo>
                    <a:pt x="639" y="1648"/>
                    <a:pt x="1617" y="650"/>
                    <a:pt x="2831" y="637"/>
                  </a:cubicBezTo>
                  <a:close/>
                  <a:moveTo>
                    <a:pt x="2876" y="1"/>
                  </a:moveTo>
                  <a:cubicBezTo>
                    <a:pt x="2859" y="1"/>
                    <a:pt x="2842" y="1"/>
                    <a:pt x="2825" y="1"/>
                  </a:cubicBezTo>
                  <a:cubicBezTo>
                    <a:pt x="1260" y="17"/>
                    <a:pt x="0" y="1305"/>
                    <a:pt x="16" y="2870"/>
                  </a:cubicBezTo>
                  <a:cubicBezTo>
                    <a:pt x="32" y="4424"/>
                    <a:pt x="1302" y="5678"/>
                    <a:pt x="2854" y="5678"/>
                  </a:cubicBezTo>
                  <a:lnTo>
                    <a:pt x="2884" y="5678"/>
                  </a:lnTo>
                  <a:cubicBezTo>
                    <a:pt x="4460" y="5673"/>
                    <a:pt x="5729" y="4385"/>
                    <a:pt x="5713" y="2810"/>
                  </a:cubicBezTo>
                  <a:cubicBezTo>
                    <a:pt x="5697" y="1252"/>
                    <a:pt x="4428" y="1"/>
                    <a:pt x="28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6"/>
            <p:cNvSpPr/>
            <p:nvPr/>
          </p:nvSpPr>
          <p:spPr>
            <a:xfrm>
              <a:off x="3233125" y="3521425"/>
              <a:ext cx="17900" cy="123800"/>
            </a:xfrm>
            <a:custGeom>
              <a:rect b="b" l="l" r="r" t="t"/>
              <a:pathLst>
                <a:path extrusionOk="0" h="4952" w="716">
                  <a:moveTo>
                    <a:pt x="0" y="1"/>
                  </a:moveTo>
                  <a:lnTo>
                    <a:pt x="0" y="4952"/>
                  </a:lnTo>
                  <a:lnTo>
                    <a:pt x="716" y="4952"/>
                  </a:lnTo>
                  <a:lnTo>
                    <a:pt x="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6"/>
            <p:cNvSpPr/>
            <p:nvPr/>
          </p:nvSpPr>
          <p:spPr>
            <a:xfrm>
              <a:off x="3180200" y="3574375"/>
              <a:ext cx="123775" cy="17925"/>
            </a:xfrm>
            <a:custGeom>
              <a:rect b="b" l="l" r="r" t="t"/>
              <a:pathLst>
                <a:path extrusionOk="0" h="717" w="4951">
                  <a:moveTo>
                    <a:pt x="1" y="0"/>
                  </a:moveTo>
                  <a:lnTo>
                    <a:pt x="1" y="716"/>
                  </a:lnTo>
                  <a:lnTo>
                    <a:pt x="4950" y="716"/>
                  </a:lnTo>
                  <a:lnTo>
                    <a:pt x="495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66"/>
          <p:cNvGrpSpPr/>
          <p:nvPr/>
        </p:nvGrpSpPr>
        <p:grpSpPr>
          <a:xfrm>
            <a:off x="5347191" y="2468206"/>
            <a:ext cx="1606497" cy="1221797"/>
            <a:chOff x="5003700" y="3164775"/>
            <a:chExt cx="1397075" cy="1062525"/>
          </a:xfrm>
        </p:grpSpPr>
        <p:sp>
          <p:nvSpPr>
            <p:cNvPr id="7347" name="Google Shape;7347;p66"/>
            <p:cNvSpPr/>
            <p:nvPr/>
          </p:nvSpPr>
          <p:spPr>
            <a:xfrm>
              <a:off x="5842225" y="3214425"/>
              <a:ext cx="310200" cy="549475"/>
            </a:xfrm>
            <a:custGeom>
              <a:rect b="b" l="l" r="r" t="t"/>
              <a:pathLst>
                <a:path extrusionOk="0" h="21979" w="12408">
                  <a:moveTo>
                    <a:pt x="5825" y="0"/>
                  </a:moveTo>
                  <a:cubicBezTo>
                    <a:pt x="2880" y="6715"/>
                    <a:pt x="0" y="6883"/>
                    <a:pt x="0" y="7186"/>
                  </a:cubicBezTo>
                  <a:lnTo>
                    <a:pt x="0" y="21428"/>
                  </a:lnTo>
                  <a:cubicBezTo>
                    <a:pt x="1" y="21732"/>
                    <a:pt x="246" y="21977"/>
                    <a:pt x="549" y="21978"/>
                  </a:cubicBezTo>
                  <a:lnTo>
                    <a:pt x="11858" y="21978"/>
                  </a:lnTo>
                  <a:cubicBezTo>
                    <a:pt x="12162" y="21977"/>
                    <a:pt x="12407" y="21731"/>
                    <a:pt x="12407" y="21428"/>
                  </a:cubicBezTo>
                  <a:lnTo>
                    <a:pt x="12407" y="7186"/>
                  </a:lnTo>
                  <a:cubicBezTo>
                    <a:pt x="12407" y="6883"/>
                    <a:pt x="9987" y="6793"/>
                    <a:pt x="6729" y="314"/>
                  </a:cubicBezTo>
                  <a:lnTo>
                    <a:pt x="5825" y="0"/>
                  </a:ln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6"/>
            <p:cNvSpPr/>
            <p:nvPr/>
          </p:nvSpPr>
          <p:spPr>
            <a:xfrm>
              <a:off x="5860525" y="3400350"/>
              <a:ext cx="273600" cy="345225"/>
            </a:xfrm>
            <a:custGeom>
              <a:rect b="b" l="l" r="r" t="t"/>
              <a:pathLst>
                <a:path extrusionOk="0" h="13809" w="10944">
                  <a:moveTo>
                    <a:pt x="10617" y="0"/>
                  </a:moveTo>
                  <a:cubicBezTo>
                    <a:pt x="10438" y="0"/>
                    <a:pt x="10293" y="143"/>
                    <a:pt x="10289" y="321"/>
                  </a:cubicBezTo>
                  <a:lnTo>
                    <a:pt x="10289" y="13154"/>
                  </a:lnTo>
                  <a:lnTo>
                    <a:pt x="655" y="13154"/>
                  </a:lnTo>
                  <a:lnTo>
                    <a:pt x="655" y="345"/>
                  </a:lnTo>
                  <a:cubicBezTo>
                    <a:pt x="652" y="167"/>
                    <a:pt x="507" y="24"/>
                    <a:pt x="328" y="24"/>
                  </a:cubicBezTo>
                  <a:cubicBezTo>
                    <a:pt x="150" y="24"/>
                    <a:pt x="4" y="167"/>
                    <a:pt x="1" y="345"/>
                  </a:cubicBezTo>
                  <a:lnTo>
                    <a:pt x="1" y="13481"/>
                  </a:lnTo>
                  <a:cubicBezTo>
                    <a:pt x="1" y="13662"/>
                    <a:pt x="147" y="13809"/>
                    <a:pt x="328" y="13809"/>
                  </a:cubicBezTo>
                  <a:lnTo>
                    <a:pt x="10617" y="13809"/>
                  </a:lnTo>
                  <a:cubicBezTo>
                    <a:pt x="10797" y="13809"/>
                    <a:pt x="10944" y="13662"/>
                    <a:pt x="10944" y="13481"/>
                  </a:cubicBezTo>
                  <a:lnTo>
                    <a:pt x="10944" y="321"/>
                  </a:lnTo>
                  <a:cubicBezTo>
                    <a:pt x="10940" y="143"/>
                    <a:pt x="10795" y="0"/>
                    <a:pt x="10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6"/>
            <p:cNvSpPr/>
            <p:nvPr/>
          </p:nvSpPr>
          <p:spPr>
            <a:xfrm>
              <a:off x="5920150" y="3329900"/>
              <a:ext cx="145375" cy="168300"/>
            </a:xfrm>
            <a:custGeom>
              <a:rect b="b" l="l" r="r" t="t"/>
              <a:pathLst>
                <a:path extrusionOk="0" h="6732" w="5815">
                  <a:moveTo>
                    <a:pt x="2907" y="0"/>
                  </a:moveTo>
                  <a:cubicBezTo>
                    <a:pt x="0" y="0"/>
                    <a:pt x="239" y="2828"/>
                    <a:pt x="239" y="2828"/>
                  </a:cubicBezTo>
                  <a:lnTo>
                    <a:pt x="239" y="6731"/>
                  </a:lnTo>
                  <a:lnTo>
                    <a:pt x="5663" y="6731"/>
                  </a:lnTo>
                  <a:lnTo>
                    <a:pt x="5794" y="6573"/>
                  </a:lnTo>
                  <a:cubicBezTo>
                    <a:pt x="5794" y="6573"/>
                    <a:pt x="5814" y="3505"/>
                    <a:pt x="5794" y="2729"/>
                  </a:cubicBezTo>
                  <a:cubicBezTo>
                    <a:pt x="5775" y="1952"/>
                    <a:pt x="5416" y="0"/>
                    <a:pt x="2907" y="0"/>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6"/>
            <p:cNvSpPr/>
            <p:nvPr/>
          </p:nvSpPr>
          <p:spPr>
            <a:xfrm>
              <a:off x="5919825" y="3392425"/>
              <a:ext cx="150900" cy="16375"/>
            </a:xfrm>
            <a:custGeom>
              <a:rect b="b" l="l" r="r" t="t"/>
              <a:pathLst>
                <a:path extrusionOk="0" h="655" w="6036">
                  <a:moveTo>
                    <a:pt x="322" y="0"/>
                  </a:moveTo>
                  <a:cubicBezTo>
                    <a:pt x="144" y="4"/>
                    <a:pt x="1" y="149"/>
                    <a:pt x="1" y="328"/>
                  </a:cubicBezTo>
                  <a:cubicBezTo>
                    <a:pt x="1" y="506"/>
                    <a:pt x="144" y="651"/>
                    <a:pt x="322" y="655"/>
                  </a:cubicBezTo>
                  <a:lnTo>
                    <a:pt x="5716" y="655"/>
                  </a:lnTo>
                  <a:cubicBezTo>
                    <a:pt x="5893" y="651"/>
                    <a:pt x="6035" y="506"/>
                    <a:pt x="6035" y="328"/>
                  </a:cubicBezTo>
                  <a:cubicBezTo>
                    <a:pt x="6035" y="149"/>
                    <a:pt x="5893" y="4"/>
                    <a:pt x="57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6"/>
            <p:cNvSpPr/>
            <p:nvPr/>
          </p:nvSpPr>
          <p:spPr>
            <a:xfrm>
              <a:off x="5942150" y="3335000"/>
              <a:ext cx="61625" cy="164775"/>
            </a:xfrm>
            <a:custGeom>
              <a:rect b="b" l="l" r="r" t="t"/>
              <a:pathLst>
                <a:path extrusionOk="0" h="6591" w="2465">
                  <a:moveTo>
                    <a:pt x="370" y="0"/>
                  </a:moveTo>
                  <a:cubicBezTo>
                    <a:pt x="301" y="0"/>
                    <a:pt x="232" y="22"/>
                    <a:pt x="173" y="67"/>
                  </a:cubicBezTo>
                  <a:cubicBezTo>
                    <a:pt x="29" y="176"/>
                    <a:pt x="0" y="381"/>
                    <a:pt x="110" y="525"/>
                  </a:cubicBezTo>
                  <a:lnTo>
                    <a:pt x="1809" y="2770"/>
                  </a:lnTo>
                  <a:lnTo>
                    <a:pt x="1809" y="6263"/>
                  </a:lnTo>
                  <a:cubicBezTo>
                    <a:pt x="1809" y="6444"/>
                    <a:pt x="1956" y="6591"/>
                    <a:pt x="2137" y="6591"/>
                  </a:cubicBezTo>
                  <a:cubicBezTo>
                    <a:pt x="2318" y="6591"/>
                    <a:pt x="2465" y="6444"/>
                    <a:pt x="2465" y="6263"/>
                  </a:cubicBezTo>
                  <a:lnTo>
                    <a:pt x="2465" y="2660"/>
                  </a:lnTo>
                  <a:cubicBezTo>
                    <a:pt x="2465" y="2589"/>
                    <a:pt x="2441" y="2519"/>
                    <a:pt x="2398" y="2463"/>
                  </a:cubicBezTo>
                  <a:lnTo>
                    <a:pt x="631" y="130"/>
                  </a:lnTo>
                  <a:cubicBezTo>
                    <a:pt x="566" y="45"/>
                    <a:pt x="469" y="0"/>
                    <a:pt x="3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6"/>
            <p:cNvSpPr/>
            <p:nvPr/>
          </p:nvSpPr>
          <p:spPr>
            <a:xfrm>
              <a:off x="5988900" y="3329475"/>
              <a:ext cx="51550" cy="73150"/>
            </a:xfrm>
            <a:custGeom>
              <a:rect b="b" l="l" r="r" t="t"/>
              <a:pathLst>
                <a:path extrusionOk="0" h="2926" w="2062">
                  <a:moveTo>
                    <a:pt x="1685" y="0"/>
                  </a:moveTo>
                  <a:cubicBezTo>
                    <a:pt x="1567" y="0"/>
                    <a:pt x="1453" y="64"/>
                    <a:pt x="1395" y="176"/>
                  </a:cubicBezTo>
                  <a:lnTo>
                    <a:pt x="123" y="2438"/>
                  </a:lnTo>
                  <a:cubicBezTo>
                    <a:pt x="0" y="2656"/>
                    <a:pt x="158" y="2925"/>
                    <a:pt x="408" y="2925"/>
                  </a:cubicBezTo>
                  <a:cubicBezTo>
                    <a:pt x="527" y="2925"/>
                    <a:pt x="636" y="2862"/>
                    <a:pt x="693" y="2758"/>
                  </a:cubicBezTo>
                  <a:lnTo>
                    <a:pt x="1965" y="498"/>
                  </a:lnTo>
                  <a:cubicBezTo>
                    <a:pt x="2061" y="339"/>
                    <a:pt x="2007" y="133"/>
                    <a:pt x="1845" y="43"/>
                  </a:cubicBezTo>
                  <a:cubicBezTo>
                    <a:pt x="1794" y="14"/>
                    <a:pt x="1739" y="0"/>
                    <a:pt x="16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6"/>
            <p:cNvSpPr/>
            <p:nvPr/>
          </p:nvSpPr>
          <p:spPr>
            <a:xfrm>
              <a:off x="5918025" y="3321725"/>
              <a:ext cx="157425" cy="184675"/>
            </a:xfrm>
            <a:custGeom>
              <a:rect b="b" l="l" r="r" t="t"/>
              <a:pathLst>
                <a:path extrusionOk="0" h="7387" w="6297">
                  <a:moveTo>
                    <a:pt x="3062" y="656"/>
                  </a:moveTo>
                  <a:cubicBezTo>
                    <a:pt x="5318" y="656"/>
                    <a:pt x="5604" y="2340"/>
                    <a:pt x="5623" y="3065"/>
                  </a:cubicBezTo>
                  <a:cubicBezTo>
                    <a:pt x="5640" y="3724"/>
                    <a:pt x="5628" y="6083"/>
                    <a:pt x="5623" y="6731"/>
                  </a:cubicBezTo>
                  <a:lnTo>
                    <a:pt x="722" y="6731"/>
                  </a:lnTo>
                  <a:lnTo>
                    <a:pt x="722" y="3156"/>
                  </a:lnTo>
                  <a:cubicBezTo>
                    <a:pt x="722" y="3147"/>
                    <a:pt x="722" y="3139"/>
                    <a:pt x="720" y="3128"/>
                  </a:cubicBezTo>
                  <a:cubicBezTo>
                    <a:pt x="719" y="3117"/>
                    <a:pt x="635" y="2027"/>
                    <a:pt x="1300" y="1304"/>
                  </a:cubicBezTo>
                  <a:cubicBezTo>
                    <a:pt x="1697" y="874"/>
                    <a:pt x="2289" y="656"/>
                    <a:pt x="3062" y="656"/>
                  </a:cubicBezTo>
                  <a:close/>
                  <a:moveTo>
                    <a:pt x="3062" y="1"/>
                  </a:moveTo>
                  <a:cubicBezTo>
                    <a:pt x="2098" y="1"/>
                    <a:pt x="1343" y="289"/>
                    <a:pt x="819" y="859"/>
                  </a:cubicBezTo>
                  <a:cubicBezTo>
                    <a:pt x="1" y="1749"/>
                    <a:pt x="56" y="3006"/>
                    <a:pt x="67" y="3168"/>
                  </a:cubicBezTo>
                  <a:lnTo>
                    <a:pt x="67" y="7058"/>
                  </a:lnTo>
                  <a:cubicBezTo>
                    <a:pt x="67" y="7240"/>
                    <a:pt x="214" y="7386"/>
                    <a:pt x="394" y="7386"/>
                  </a:cubicBezTo>
                  <a:lnTo>
                    <a:pt x="5819" y="7386"/>
                  </a:lnTo>
                  <a:cubicBezTo>
                    <a:pt x="5916" y="7386"/>
                    <a:pt x="6009" y="7343"/>
                    <a:pt x="6071" y="7267"/>
                  </a:cubicBezTo>
                  <a:lnTo>
                    <a:pt x="6202" y="7109"/>
                  </a:lnTo>
                  <a:cubicBezTo>
                    <a:pt x="6250" y="7050"/>
                    <a:pt x="6276" y="6976"/>
                    <a:pt x="6278" y="6902"/>
                  </a:cubicBezTo>
                  <a:cubicBezTo>
                    <a:pt x="6278" y="6776"/>
                    <a:pt x="6297" y="3821"/>
                    <a:pt x="6278" y="3048"/>
                  </a:cubicBezTo>
                  <a:cubicBezTo>
                    <a:pt x="6239" y="1574"/>
                    <a:pt x="5374" y="1"/>
                    <a:pt x="30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6"/>
            <p:cNvSpPr/>
            <p:nvPr/>
          </p:nvSpPr>
          <p:spPr>
            <a:xfrm>
              <a:off x="5887625" y="3386025"/>
              <a:ext cx="19625" cy="16825"/>
            </a:xfrm>
            <a:custGeom>
              <a:rect b="b" l="l" r="r" t="t"/>
              <a:pathLst>
                <a:path extrusionOk="0" h="673" w="785">
                  <a:moveTo>
                    <a:pt x="449" y="0"/>
                  </a:moveTo>
                  <a:cubicBezTo>
                    <a:pt x="150" y="0"/>
                    <a:pt x="0" y="362"/>
                    <a:pt x="212" y="573"/>
                  </a:cubicBezTo>
                  <a:cubicBezTo>
                    <a:pt x="280" y="642"/>
                    <a:pt x="364" y="672"/>
                    <a:pt x="447" y="672"/>
                  </a:cubicBezTo>
                  <a:cubicBezTo>
                    <a:pt x="619" y="672"/>
                    <a:pt x="785" y="539"/>
                    <a:pt x="785" y="336"/>
                  </a:cubicBezTo>
                  <a:cubicBezTo>
                    <a:pt x="785" y="150"/>
                    <a:pt x="634"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6"/>
            <p:cNvSpPr/>
            <p:nvPr/>
          </p:nvSpPr>
          <p:spPr>
            <a:xfrm>
              <a:off x="5887625" y="3422100"/>
              <a:ext cx="19625" cy="16825"/>
            </a:xfrm>
            <a:custGeom>
              <a:rect b="b" l="l" r="r" t="t"/>
              <a:pathLst>
                <a:path extrusionOk="0" h="673" w="785">
                  <a:moveTo>
                    <a:pt x="449" y="1"/>
                  </a:moveTo>
                  <a:cubicBezTo>
                    <a:pt x="150" y="1"/>
                    <a:pt x="0" y="362"/>
                    <a:pt x="212" y="574"/>
                  </a:cubicBezTo>
                  <a:cubicBezTo>
                    <a:pt x="280" y="642"/>
                    <a:pt x="364" y="673"/>
                    <a:pt x="446" y="673"/>
                  </a:cubicBezTo>
                  <a:cubicBezTo>
                    <a:pt x="619" y="673"/>
                    <a:pt x="785" y="538"/>
                    <a:pt x="785" y="336"/>
                  </a:cubicBezTo>
                  <a:cubicBezTo>
                    <a:pt x="785" y="151"/>
                    <a:pt x="634" y="1"/>
                    <a:pt x="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6"/>
            <p:cNvSpPr/>
            <p:nvPr/>
          </p:nvSpPr>
          <p:spPr>
            <a:xfrm>
              <a:off x="5890450" y="3458175"/>
              <a:ext cx="16800" cy="16800"/>
            </a:xfrm>
            <a:custGeom>
              <a:rect b="b" l="l" r="r" t="t"/>
              <a:pathLst>
                <a:path extrusionOk="0" h="672" w="672">
                  <a:moveTo>
                    <a:pt x="336" y="0"/>
                  </a:moveTo>
                  <a:cubicBezTo>
                    <a:pt x="151" y="0"/>
                    <a:pt x="0" y="152"/>
                    <a:pt x="0" y="337"/>
                  </a:cubicBezTo>
                  <a:cubicBezTo>
                    <a:pt x="0" y="522"/>
                    <a:pt x="151" y="672"/>
                    <a:pt x="336" y="672"/>
                  </a:cubicBezTo>
                  <a:cubicBezTo>
                    <a:pt x="521" y="672"/>
                    <a:pt x="672" y="522"/>
                    <a:pt x="672" y="337"/>
                  </a:cubicBezTo>
                  <a:cubicBezTo>
                    <a:pt x="672" y="152"/>
                    <a:pt x="521" y="0"/>
                    <a:pt x="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6"/>
            <p:cNvSpPr/>
            <p:nvPr/>
          </p:nvSpPr>
          <p:spPr>
            <a:xfrm>
              <a:off x="5887625" y="3494275"/>
              <a:ext cx="19625" cy="16825"/>
            </a:xfrm>
            <a:custGeom>
              <a:rect b="b" l="l" r="r" t="t"/>
              <a:pathLst>
                <a:path extrusionOk="0" h="673" w="785">
                  <a:moveTo>
                    <a:pt x="449" y="0"/>
                  </a:moveTo>
                  <a:cubicBezTo>
                    <a:pt x="150" y="0"/>
                    <a:pt x="0" y="362"/>
                    <a:pt x="212" y="573"/>
                  </a:cubicBezTo>
                  <a:cubicBezTo>
                    <a:pt x="280" y="641"/>
                    <a:pt x="364" y="672"/>
                    <a:pt x="447" y="672"/>
                  </a:cubicBezTo>
                  <a:cubicBezTo>
                    <a:pt x="619" y="672"/>
                    <a:pt x="785" y="538"/>
                    <a:pt x="785" y="335"/>
                  </a:cubicBezTo>
                  <a:cubicBezTo>
                    <a:pt x="785" y="150"/>
                    <a:pt x="634"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6"/>
            <p:cNvSpPr/>
            <p:nvPr/>
          </p:nvSpPr>
          <p:spPr>
            <a:xfrm>
              <a:off x="6082375" y="3386050"/>
              <a:ext cx="19650" cy="16825"/>
            </a:xfrm>
            <a:custGeom>
              <a:rect b="b" l="l" r="r" t="t"/>
              <a:pathLst>
                <a:path extrusionOk="0" h="673" w="786">
                  <a:moveTo>
                    <a:pt x="452" y="0"/>
                  </a:moveTo>
                  <a:cubicBezTo>
                    <a:pt x="451" y="0"/>
                    <a:pt x="450" y="0"/>
                    <a:pt x="450" y="0"/>
                  </a:cubicBezTo>
                  <a:cubicBezTo>
                    <a:pt x="150" y="0"/>
                    <a:pt x="0" y="362"/>
                    <a:pt x="213" y="573"/>
                  </a:cubicBezTo>
                  <a:cubicBezTo>
                    <a:pt x="281" y="642"/>
                    <a:pt x="365" y="672"/>
                    <a:pt x="448" y="672"/>
                  </a:cubicBezTo>
                  <a:cubicBezTo>
                    <a:pt x="620" y="672"/>
                    <a:pt x="786" y="538"/>
                    <a:pt x="786" y="335"/>
                  </a:cubicBezTo>
                  <a:cubicBezTo>
                    <a:pt x="785" y="150"/>
                    <a:pt x="636" y="0"/>
                    <a:pt x="4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6"/>
            <p:cNvSpPr/>
            <p:nvPr/>
          </p:nvSpPr>
          <p:spPr>
            <a:xfrm>
              <a:off x="6082375" y="3422100"/>
              <a:ext cx="19650" cy="16825"/>
            </a:xfrm>
            <a:custGeom>
              <a:rect b="b" l="l" r="r" t="t"/>
              <a:pathLst>
                <a:path extrusionOk="0" h="673" w="786">
                  <a:moveTo>
                    <a:pt x="450" y="1"/>
                  </a:moveTo>
                  <a:cubicBezTo>
                    <a:pt x="150" y="1"/>
                    <a:pt x="0" y="362"/>
                    <a:pt x="212" y="574"/>
                  </a:cubicBezTo>
                  <a:cubicBezTo>
                    <a:pt x="280" y="642"/>
                    <a:pt x="365" y="673"/>
                    <a:pt x="447" y="673"/>
                  </a:cubicBezTo>
                  <a:cubicBezTo>
                    <a:pt x="620" y="673"/>
                    <a:pt x="786" y="538"/>
                    <a:pt x="786" y="336"/>
                  </a:cubicBezTo>
                  <a:cubicBezTo>
                    <a:pt x="785" y="151"/>
                    <a:pt x="635" y="1"/>
                    <a:pt x="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6"/>
            <p:cNvSpPr/>
            <p:nvPr/>
          </p:nvSpPr>
          <p:spPr>
            <a:xfrm>
              <a:off x="6085200" y="3458175"/>
              <a:ext cx="16825" cy="16800"/>
            </a:xfrm>
            <a:custGeom>
              <a:rect b="b" l="l" r="r" t="t"/>
              <a:pathLst>
                <a:path extrusionOk="0" h="672" w="673">
                  <a:moveTo>
                    <a:pt x="337" y="0"/>
                  </a:moveTo>
                  <a:cubicBezTo>
                    <a:pt x="152" y="0"/>
                    <a:pt x="0" y="152"/>
                    <a:pt x="0" y="337"/>
                  </a:cubicBezTo>
                  <a:cubicBezTo>
                    <a:pt x="0" y="522"/>
                    <a:pt x="152" y="672"/>
                    <a:pt x="337" y="672"/>
                  </a:cubicBezTo>
                  <a:cubicBezTo>
                    <a:pt x="522" y="672"/>
                    <a:pt x="673" y="522"/>
                    <a:pt x="673" y="337"/>
                  </a:cubicBezTo>
                  <a:cubicBezTo>
                    <a:pt x="673" y="152"/>
                    <a:pt x="522" y="0"/>
                    <a:pt x="3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6"/>
            <p:cNvSpPr/>
            <p:nvPr/>
          </p:nvSpPr>
          <p:spPr>
            <a:xfrm>
              <a:off x="6082375" y="3494275"/>
              <a:ext cx="19650" cy="16825"/>
            </a:xfrm>
            <a:custGeom>
              <a:rect b="b" l="l" r="r" t="t"/>
              <a:pathLst>
                <a:path extrusionOk="0" h="673" w="786">
                  <a:moveTo>
                    <a:pt x="450" y="0"/>
                  </a:moveTo>
                  <a:cubicBezTo>
                    <a:pt x="150" y="0"/>
                    <a:pt x="0" y="362"/>
                    <a:pt x="212" y="573"/>
                  </a:cubicBezTo>
                  <a:cubicBezTo>
                    <a:pt x="281" y="641"/>
                    <a:pt x="365" y="672"/>
                    <a:pt x="448" y="672"/>
                  </a:cubicBezTo>
                  <a:cubicBezTo>
                    <a:pt x="621" y="672"/>
                    <a:pt x="786" y="538"/>
                    <a:pt x="786" y="335"/>
                  </a:cubicBezTo>
                  <a:cubicBezTo>
                    <a:pt x="785" y="150"/>
                    <a:pt x="635" y="0"/>
                    <a:pt x="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6"/>
            <p:cNvSpPr/>
            <p:nvPr/>
          </p:nvSpPr>
          <p:spPr>
            <a:xfrm>
              <a:off x="5984025" y="3264600"/>
              <a:ext cx="24800" cy="21200"/>
            </a:xfrm>
            <a:custGeom>
              <a:rect b="b" l="l" r="r" t="t"/>
              <a:pathLst>
                <a:path extrusionOk="0" h="848" w="992">
                  <a:moveTo>
                    <a:pt x="568" y="0"/>
                  </a:moveTo>
                  <a:cubicBezTo>
                    <a:pt x="191" y="0"/>
                    <a:pt x="1" y="456"/>
                    <a:pt x="269" y="723"/>
                  </a:cubicBezTo>
                  <a:cubicBezTo>
                    <a:pt x="349" y="804"/>
                    <a:pt x="458" y="847"/>
                    <a:pt x="568" y="847"/>
                  </a:cubicBezTo>
                  <a:cubicBezTo>
                    <a:pt x="623" y="847"/>
                    <a:pt x="678" y="837"/>
                    <a:pt x="730" y="816"/>
                  </a:cubicBezTo>
                  <a:cubicBezTo>
                    <a:pt x="888" y="750"/>
                    <a:pt x="992" y="595"/>
                    <a:pt x="992" y="424"/>
                  </a:cubicBezTo>
                  <a:cubicBezTo>
                    <a:pt x="992" y="190"/>
                    <a:pt x="802" y="0"/>
                    <a:pt x="5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6"/>
            <p:cNvSpPr/>
            <p:nvPr/>
          </p:nvSpPr>
          <p:spPr>
            <a:xfrm>
              <a:off x="5984025" y="3293725"/>
              <a:ext cx="24800" cy="21225"/>
            </a:xfrm>
            <a:custGeom>
              <a:rect b="b" l="l" r="r" t="t"/>
              <a:pathLst>
                <a:path extrusionOk="0" h="849" w="992">
                  <a:moveTo>
                    <a:pt x="568" y="0"/>
                  </a:moveTo>
                  <a:cubicBezTo>
                    <a:pt x="191" y="0"/>
                    <a:pt x="1" y="457"/>
                    <a:pt x="269" y="724"/>
                  </a:cubicBezTo>
                  <a:cubicBezTo>
                    <a:pt x="349" y="805"/>
                    <a:pt x="457" y="848"/>
                    <a:pt x="567" y="848"/>
                  </a:cubicBezTo>
                  <a:cubicBezTo>
                    <a:pt x="622" y="848"/>
                    <a:pt x="677" y="838"/>
                    <a:pt x="730" y="816"/>
                  </a:cubicBezTo>
                  <a:cubicBezTo>
                    <a:pt x="888" y="751"/>
                    <a:pt x="992" y="596"/>
                    <a:pt x="992" y="424"/>
                  </a:cubicBezTo>
                  <a:cubicBezTo>
                    <a:pt x="992" y="190"/>
                    <a:pt x="802" y="0"/>
                    <a:pt x="5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6"/>
            <p:cNvSpPr/>
            <p:nvPr/>
          </p:nvSpPr>
          <p:spPr>
            <a:xfrm>
              <a:off x="5805175" y="3182450"/>
              <a:ext cx="378525" cy="253825"/>
            </a:xfrm>
            <a:custGeom>
              <a:rect b="b" l="l" r="r" t="t"/>
              <a:pathLst>
                <a:path extrusionOk="0" h="10153" w="15141">
                  <a:moveTo>
                    <a:pt x="7821" y="0"/>
                  </a:moveTo>
                  <a:cubicBezTo>
                    <a:pt x="7521" y="0"/>
                    <a:pt x="7053" y="114"/>
                    <a:pt x="6564" y="673"/>
                  </a:cubicBezTo>
                  <a:cubicBezTo>
                    <a:pt x="5740" y="1614"/>
                    <a:pt x="2002" y="6029"/>
                    <a:pt x="1002" y="7648"/>
                  </a:cubicBezTo>
                  <a:cubicBezTo>
                    <a:pt x="0" y="9267"/>
                    <a:pt x="266" y="9827"/>
                    <a:pt x="1148" y="10121"/>
                  </a:cubicBezTo>
                  <a:cubicBezTo>
                    <a:pt x="1209" y="10142"/>
                    <a:pt x="1271" y="10151"/>
                    <a:pt x="1332" y="10151"/>
                  </a:cubicBezTo>
                  <a:cubicBezTo>
                    <a:pt x="2161" y="10151"/>
                    <a:pt x="3023" y="8407"/>
                    <a:pt x="3680" y="7531"/>
                  </a:cubicBezTo>
                  <a:cubicBezTo>
                    <a:pt x="4386" y="6589"/>
                    <a:pt x="7706" y="2421"/>
                    <a:pt x="7722" y="2403"/>
                  </a:cubicBezTo>
                  <a:cubicBezTo>
                    <a:pt x="7735" y="2421"/>
                    <a:pt x="10900" y="6689"/>
                    <a:pt x="11499" y="7629"/>
                  </a:cubicBezTo>
                  <a:cubicBezTo>
                    <a:pt x="12056" y="8500"/>
                    <a:pt x="13227" y="10153"/>
                    <a:pt x="13994" y="10153"/>
                  </a:cubicBezTo>
                  <a:cubicBezTo>
                    <a:pt x="14054" y="10153"/>
                    <a:pt x="14111" y="10143"/>
                    <a:pt x="14165" y="10121"/>
                  </a:cubicBezTo>
                  <a:cubicBezTo>
                    <a:pt x="14916" y="9827"/>
                    <a:pt x="15141" y="9266"/>
                    <a:pt x="14290" y="7648"/>
                  </a:cubicBezTo>
                  <a:cubicBezTo>
                    <a:pt x="13439" y="6029"/>
                    <a:pt x="9824" y="1614"/>
                    <a:pt x="9123" y="673"/>
                  </a:cubicBezTo>
                  <a:cubicBezTo>
                    <a:pt x="8707" y="114"/>
                    <a:pt x="8310" y="0"/>
                    <a:pt x="8055" y="0"/>
                  </a:cubicBezTo>
                  <a:cubicBezTo>
                    <a:pt x="8016" y="0"/>
                    <a:pt x="7980" y="3"/>
                    <a:pt x="7948" y="7"/>
                  </a:cubicBezTo>
                  <a:cubicBezTo>
                    <a:pt x="7910" y="3"/>
                    <a:pt x="7867" y="0"/>
                    <a:pt x="7821" y="0"/>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6"/>
            <p:cNvSpPr/>
            <p:nvPr/>
          </p:nvSpPr>
          <p:spPr>
            <a:xfrm>
              <a:off x="5797275" y="3164775"/>
              <a:ext cx="396800" cy="266125"/>
            </a:xfrm>
            <a:custGeom>
              <a:rect b="b" l="l" r="r" t="t"/>
              <a:pathLst>
                <a:path extrusionOk="0" h="10645" w="15872">
                  <a:moveTo>
                    <a:pt x="8115" y="0"/>
                  </a:moveTo>
                  <a:cubicBezTo>
                    <a:pt x="8087" y="0"/>
                    <a:pt x="8061" y="1"/>
                    <a:pt x="8037" y="2"/>
                  </a:cubicBezTo>
                  <a:cubicBezTo>
                    <a:pt x="8016" y="1"/>
                    <a:pt x="7994" y="1"/>
                    <a:pt x="7971" y="1"/>
                  </a:cubicBezTo>
                  <a:cubicBezTo>
                    <a:pt x="7658" y="1"/>
                    <a:pt x="7134" y="63"/>
                    <a:pt x="6739" y="428"/>
                  </a:cubicBezTo>
                  <a:cubicBezTo>
                    <a:pt x="6139" y="983"/>
                    <a:pt x="846" y="8319"/>
                    <a:pt x="846" y="8319"/>
                  </a:cubicBezTo>
                  <a:cubicBezTo>
                    <a:pt x="846" y="8319"/>
                    <a:pt x="436" y="8802"/>
                    <a:pt x="219" y="9405"/>
                  </a:cubicBezTo>
                  <a:cubicBezTo>
                    <a:pt x="0" y="10008"/>
                    <a:pt x="82" y="10443"/>
                    <a:pt x="464" y="10612"/>
                  </a:cubicBezTo>
                  <a:cubicBezTo>
                    <a:pt x="515" y="10634"/>
                    <a:pt x="567" y="10645"/>
                    <a:pt x="619" y="10645"/>
                  </a:cubicBezTo>
                  <a:cubicBezTo>
                    <a:pt x="960" y="10645"/>
                    <a:pt x="1302" y="10200"/>
                    <a:pt x="1255" y="9719"/>
                  </a:cubicBezTo>
                  <a:cubicBezTo>
                    <a:pt x="1206" y="9211"/>
                    <a:pt x="1384" y="8319"/>
                    <a:pt x="1665" y="8319"/>
                  </a:cubicBezTo>
                  <a:cubicBezTo>
                    <a:pt x="1692" y="8319"/>
                    <a:pt x="1719" y="8327"/>
                    <a:pt x="1747" y="8343"/>
                  </a:cubicBezTo>
                  <a:cubicBezTo>
                    <a:pt x="2073" y="8537"/>
                    <a:pt x="1801" y="8994"/>
                    <a:pt x="1910" y="9285"/>
                  </a:cubicBezTo>
                  <a:cubicBezTo>
                    <a:pt x="1961" y="9419"/>
                    <a:pt x="2099" y="9507"/>
                    <a:pt x="2242" y="9507"/>
                  </a:cubicBezTo>
                  <a:cubicBezTo>
                    <a:pt x="2406" y="9507"/>
                    <a:pt x="2576" y="9389"/>
                    <a:pt x="2620" y="9092"/>
                  </a:cubicBezTo>
                  <a:cubicBezTo>
                    <a:pt x="2701" y="8537"/>
                    <a:pt x="2347" y="7812"/>
                    <a:pt x="2646" y="7378"/>
                  </a:cubicBezTo>
                  <a:cubicBezTo>
                    <a:pt x="2726" y="7262"/>
                    <a:pt x="2807" y="7213"/>
                    <a:pt x="2880" y="7213"/>
                  </a:cubicBezTo>
                  <a:cubicBezTo>
                    <a:pt x="3082" y="7213"/>
                    <a:pt x="3232" y="7579"/>
                    <a:pt x="3193" y="7934"/>
                  </a:cubicBezTo>
                  <a:cubicBezTo>
                    <a:pt x="3159" y="8224"/>
                    <a:pt x="3294" y="8401"/>
                    <a:pt x="3437" y="8401"/>
                  </a:cubicBezTo>
                  <a:cubicBezTo>
                    <a:pt x="3531" y="8401"/>
                    <a:pt x="3629" y="8323"/>
                    <a:pt x="3684" y="8150"/>
                  </a:cubicBezTo>
                  <a:cubicBezTo>
                    <a:pt x="3820" y="7716"/>
                    <a:pt x="3328" y="6485"/>
                    <a:pt x="3710" y="6050"/>
                  </a:cubicBezTo>
                  <a:cubicBezTo>
                    <a:pt x="3792" y="5958"/>
                    <a:pt x="3861" y="5920"/>
                    <a:pt x="3918" y="5920"/>
                  </a:cubicBezTo>
                  <a:cubicBezTo>
                    <a:pt x="4132" y="5920"/>
                    <a:pt x="4190" y="6452"/>
                    <a:pt x="4148" y="6775"/>
                  </a:cubicBezTo>
                  <a:cubicBezTo>
                    <a:pt x="4120" y="6978"/>
                    <a:pt x="4253" y="7104"/>
                    <a:pt x="4404" y="7104"/>
                  </a:cubicBezTo>
                  <a:cubicBezTo>
                    <a:pt x="4559" y="7104"/>
                    <a:pt x="4733" y="6972"/>
                    <a:pt x="4774" y="6655"/>
                  </a:cubicBezTo>
                  <a:cubicBezTo>
                    <a:pt x="4856" y="6028"/>
                    <a:pt x="4229" y="5014"/>
                    <a:pt x="4611" y="4676"/>
                  </a:cubicBezTo>
                  <a:cubicBezTo>
                    <a:pt x="4693" y="4604"/>
                    <a:pt x="4754" y="4575"/>
                    <a:pt x="4800" y="4575"/>
                  </a:cubicBezTo>
                  <a:cubicBezTo>
                    <a:pt x="4969" y="4575"/>
                    <a:pt x="4921" y="4973"/>
                    <a:pt x="4856" y="5086"/>
                  </a:cubicBezTo>
                  <a:cubicBezTo>
                    <a:pt x="4774" y="5231"/>
                    <a:pt x="4802" y="5593"/>
                    <a:pt x="5075" y="5617"/>
                  </a:cubicBezTo>
                  <a:cubicBezTo>
                    <a:pt x="5089" y="5618"/>
                    <a:pt x="5103" y="5619"/>
                    <a:pt x="5117" y="5619"/>
                  </a:cubicBezTo>
                  <a:cubicBezTo>
                    <a:pt x="5361" y="5619"/>
                    <a:pt x="5484" y="5407"/>
                    <a:pt x="5484" y="5086"/>
                  </a:cubicBezTo>
                  <a:cubicBezTo>
                    <a:pt x="5484" y="4749"/>
                    <a:pt x="5321" y="4627"/>
                    <a:pt x="5375" y="4048"/>
                  </a:cubicBezTo>
                  <a:cubicBezTo>
                    <a:pt x="5429" y="3469"/>
                    <a:pt x="5675" y="3373"/>
                    <a:pt x="5757" y="3373"/>
                  </a:cubicBezTo>
                  <a:cubicBezTo>
                    <a:pt x="5839" y="3373"/>
                    <a:pt x="5976" y="3663"/>
                    <a:pt x="5948" y="3904"/>
                  </a:cubicBezTo>
                  <a:cubicBezTo>
                    <a:pt x="5921" y="4146"/>
                    <a:pt x="6111" y="4339"/>
                    <a:pt x="6303" y="4339"/>
                  </a:cubicBezTo>
                  <a:cubicBezTo>
                    <a:pt x="6494" y="4339"/>
                    <a:pt x="6767" y="3952"/>
                    <a:pt x="6576" y="3373"/>
                  </a:cubicBezTo>
                  <a:cubicBezTo>
                    <a:pt x="6385" y="2794"/>
                    <a:pt x="6385" y="2070"/>
                    <a:pt x="6685" y="1974"/>
                  </a:cubicBezTo>
                  <a:cubicBezTo>
                    <a:pt x="6716" y="1964"/>
                    <a:pt x="6745" y="1959"/>
                    <a:pt x="6770" y="1959"/>
                  </a:cubicBezTo>
                  <a:cubicBezTo>
                    <a:pt x="6990" y="1959"/>
                    <a:pt x="7006" y="2308"/>
                    <a:pt x="6958" y="2481"/>
                  </a:cubicBezTo>
                  <a:cubicBezTo>
                    <a:pt x="6914" y="2633"/>
                    <a:pt x="7093" y="2876"/>
                    <a:pt x="7304" y="2876"/>
                  </a:cubicBezTo>
                  <a:cubicBezTo>
                    <a:pt x="7360" y="2876"/>
                    <a:pt x="7418" y="2859"/>
                    <a:pt x="7476" y="2818"/>
                  </a:cubicBezTo>
                  <a:cubicBezTo>
                    <a:pt x="7750" y="2625"/>
                    <a:pt x="7692" y="2481"/>
                    <a:pt x="7613" y="2046"/>
                  </a:cubicBezTo>
                  <a:cubicBezTo>
                    <a:pt x="7500" y="1424"/>
                    <a:pt x="7757" y="1250"/>
                    <a:pt x="8071" y="1241"/>
                  </a:cubicBezTo>
                  <a:cubicBezTo>
                    <a:pt x="8406" y="1292"/>
                    <a:pt x="8521" y="1679"/>
                    <a:pt x="8459" y="2043"/>
                  </a:cubicBezTo>
                  <a:cubicBezTo>
                    <a:pt x="8386" y="2477"/>
                    <a:pt x="8336" y="2623"/>
                    <a:pt x="8600" y="2814"/>
                  </a:cubicBezTo>
                  <a:cubicBezTo>
                    <a:pt x="8655" y="2853"/>
                    <a:pt x="8710" y="2869"/>
                    <a:pt x="8763" y="2869"/>
                  </a:cubicBezTo>
                  <a:cubicBezTo>
                    <a:pt x="8968" y="2869"/>
                    <a:pt x="9137" y="2624"/>
                    <a:pt x="9094" y="2470"/>
                  </a:cubicBezTo>
                  <a:cubicBezTo>
                    <a:pt x="9044" y="2297"/>
                    <a:pt x="9056" y="1947"/>
                    <a:pt x="9270" y="1947"/>
                  </a:cubicBezTo>
                  <a:cubicBezTo>
                    <a:pt x="9294" y="1947"/>
                    <a:pt x="9320" y="1951"/>
                    <a:pt x="9349" y="1961"/>
                  </a:cubicBezTo>
                  <a:cubicBezTo>
                    <a:pt x="9638" y="2055"/>
                    <a:pt x="9647" y="2779"/>
                    <a:pt x="9472" y="3359"/>
                  </a:cubicBezTo>
                  <a:cubicBezTo>
                    <a:pt x="9297" y="3939"/>
                    <a:pt x="9562" y="4322"/>
                    <a:pt x="9745" y="4322"/>
                  </a:cubicBezTo>
                  <a:cubicBezTo>
                    <a:pt x="9745" y="4322"/>
                    <a:pt x="9745" y="4322"/>
                    <a:pt x="9746" y="4322"/>
                  </a:cubicBezTo>
                  <a:cubicBezTo>
                    <a:pt x="9929" y="4320"/>
                    <a:pt x="10111" y="4125"/>
                    <a:pt x="10081" y="3884"/>
                  </a:cubicBezTo>
                  <a:cubicBezTo>
                    <a:pt x="10052" y="3642"/>
                    <a:pt x="10179" y="3352"/>
                    <a:pt x="10257" y="3352"/>
                  </a:cubicBezTo>
                  <a:cubicBezTo>
                    <a:pt x="10258" y="3352"/>
                    <a:pt x="10258" y="3352"/>
                    <a:pt x="10259" y="3352"/>
                  </a:cubicBezTo>
                  <a:cubicBezTo>
                    <a:pt x="10340" y="3352"/>
                    <a:pt x="10574" y="3448"/>
                    <a:pt x="10633" y="4023"/>
                  </a:cubicBezTo>
                  <a:cubicBezTo>
                    <a:pt x="10693" y="4602"/>
                    <a:pt x="10537" y="4725"/>
                    <a:pt x="10542" y="5062"/>
                  </a:cubicBezTo>
                  <a:cubicBezTo>
                    <a:pt x="10545" y="5381"/>
                    <a:pt x="10666" y="5591"/>
                    <a:pt x="10899" y="5591"/>
                  </a:cubicBezTo>
                  <a:cubicBezTo>
                    <a:pt x="10912" y="5591"/>
                    <a:pt x="10926" y="5591"/>
                    <a:pt x="10941" y="5589"/>
                  </a:cubicBezTo>
                  <a:cubicBezTo>
                    <a:pt x="11203" y="5562"/>
                    <a:pt x="11224" y="5200"/>
                    <a:pt x="11144" y="5056"/>
                  </a:cubicBezTo>
                  <a:cubicBezTo>
                    <a:pt x="11080" y="4942"/>
                    <a:pt x="11030" y="4543"/>
                    <a:pt x="11193" y="4543"/>
                  </a:cubicBezTo>
                  <a:cubicBezTo>
                    <a:pt x="11237" y="4543"/>
                    <a:pt x="11296" y="4572"/>
                    <a:pt x="11374" y="4643"/>
                  </a:cubicBezTo>
                  <a:cubicBezTo>
                    <a:pt x="11745" y="4977"/>
                    <a:pt x="11156" y="5996"/>
                    <a:pt x="11243" y="6623"/>
                  </a:cubicBezTo>
                  <a:cubicBezTo>
                    <a:pt x="11287" y="6939"/>
                    <a:pt x="11454" y="7070"/>
                    <a:pt x="11602" y="7070"/>
                  </a:cubicBezTo>
                  <a:cubicBezTo>
                    <a:pt x="11748" y="7070"/>
                    <a:pt x="11876" y="6942"/>
                    <a:pt x="11846" y="6737"/>
                  </a:cubicBezTo>
                  <a:cubicBezTo>
                    <a:pt x="11801" y="6414"/>
                    <a:pt x="11851" y="5881"/>
                    <a:pt x="12057" y="5881"/>
                  </a:cubicBezTo>
                  <a:cubicBezTo>
                    <a:pt x="12112" y="5881"/>
                    <a:pt x="12178" y="5919"/>
                    <a:pt x="12257" y="6010"/>
                  </a:cubicBezTo>
                  <a:cubicBezTo>
                    <a:pt x="12629" y="6441"/>
                    <a:pt x="12173" y="7677"/>
                    <a:pt x="12310" y="8109"/>
                  </a:cubicBezTo>
                  <a:cubicBezTo>
                    <a:pt x="12364" y="8280"/>
                    <a:pt x="12458" y="8356"/>
                    <a:pt x="12548" y="8356"/>
                  </a:cubicBezTo>
                  <a:cubicBezTo>
                    <a:pt x="12685" y="8356"/>
                    <a:pt x="12814" y="8178"/>
                    <a:pt x="12778" y="7887"/>
                  </a:cubicBezTo>
                  <a:cubicBezTo>
                    <a:pt x="12735" y="7533"/>
                    <a:pt x="12876" y="7165"/>
                    <a:pt x="13070" y="7165"/>
                  </a:cubicBezTo>
                  <a:cubicBezTo>
                    <a:pt x="13141" y="7165"/>
                    <a:pt x="13218" y="7213"/>
                    <a:pt x="13296" y="7327"/>
                  </a:cubicBezTo>
                  <a:cubicBezTo>
                    <a:pt x="13589" y="7757"/>
                    <a:pt x="13258" y="8485"/>
                    <a:pt x="13344" y="9040"/>
                  </a:cubicBezTo>
                  <a:cubicBezTo>
                    <a:pt x="13390" y="9335"/>
                    <a:pt x="13552" y="9451"/>
                    <a:pt x="13709" y="9451"/>
                  </a:cubicBezTo>
                  <a:cubicBezTo>
                    <a:pt x="13847" y="9451"/>
                    <a:pt x="13980" y="9362"/>
                    <a:pt x="14027" y="9226"/>
                  </a:cubicBezTo>
                  <a:cubicBezTo>
                    <a:pt x="14128" y="8935"/>
                    <a:pt x="13861" y="8479"/>
                    <a:pt x="14172" y="8283"/>
                  </a:cubicBezTo>
                  <a:cubicBezTo>
                    <a:pt x="14199" y="8266"/>
                    <a:pt x="14225" y="8258"/>
                    <a:pt x="14251" y="8258"/>
                  </a:cubicBezTo>
                  <a:cubicBezTo>
                    <a:pt x="14521" y="8258"/>
                    <a:pt x="14703" y="9147"/>
                    <a:pt x="14662" y="9654"/>
                  </a:cubicBezTo>
                  <a:cubicBezTo>
                    <a:pt x="14622" y="10134"/>
                    <a:pt x="14955" y="10574"/>
                    <a:pt x="15281" y="10574"/>
                  </a:cubicBezTo>
                  <a:cubicBezTo>
                    <a:pt x="15332" y="10574"/>
                    <a:pt x="15383" y="10563"/>
                    <a:pt x="15433" y="10540"/>
                  </a:cubicBezTo>
                  <a:cubicBezTo>
                    <a:pt x="15798" y="10367"/>
                    <a:pt x="15871" y="9930"/>
                    <a:pt x="15654" y="9329"/>
                  </a:cubicBezTo>
                  <a:cubicBezTo>
                    <a:pt x="15436" y="8729"/>
                    <a:pt x="15036" y="8250"/>
                    <a:pt x="15036" y="8250"/>
                  </a:cubicBezTo>
                  <a:cubicBezTo>
                    <a:pt x="15036" y="8250"/>
                    <a:pt x="9860" y="965"/>
                    <a:pt x="9276" y="416"/>
                  </a:cubicBezTo>
                  <a:cubicBezTo>
                    <a:pt x="8904" y="65"/>
                    <a:pt x="8418" y="0"/>
                    <a:pt x="8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6"/>
            <p:cNvSpPr/>
            <p:nvPr/>
          </p:nvSpPr>
          <p:spPr>
            <a:xfrm>
              <a:off x="5256600" y="3214425"/>
              <a:ext cx="310250" cy="549475"/>
            </a:xfrm>
            <a:custGeom>
              <a:rect b="b" l="l" r="r" t="t"/>
              <a:pathLst>
                <a:path extrusionOk="0" h="21979" w="12410">
                  <a:moveTo>
                    <a:pt x="5826" y="0"/>
                  </a:moveTo>
                  <a:cubicBezTo>
                    <a:pt x="2882" y="6715"/>
                    <a:pt x="1" y="6883"/>
                    <a:pt x="1" y="7186"/>
                  </a:cubicBezTo>
                  <a:lnTo>
                    <a:pt x="1" y="21428"/>
                  </a:lnTo>
                  <a:cubicBezTo>
                    <a:pt x="2" y="21732"/>
                    <a:pt x="248" y="21977"/>
                    <a:pt x="551" y="21978"/>
                  </a:cubicBezTo>
                  <a:lnTo>
                    <a:pt x="11860" y="21978"/>
                  </a:lnTo>
                  <a:cubicBezTo>
                    <a:pt x="12163" y="21977"/>
                    <a:pt x="12408" y="21731"/>
                    <a:pt x="12409" y="21428"/>
                  </a:cubicBezTo>
                  <a:lnTo>
                    <a:pt x="12409" y="7186"/>
                  </a:lnTo>
                  <a:cubicBezTo>
                    <a:pt x="12409" y="6883"/>
                    <a:pt x="9989" y="6793"/>
                    <a:pt x="6729" y="314"/>
                  </a:cubicBezTo>
                  <a:lnTo>
                    <a:pt x="5826" y="0"/>
                  </a:ln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6"/>
            <p:cNvSpPr/>
            <p:nvPr/>
          </p:nvSpPr>
          <p:spPr>
            <a:xfrm>
              <a:off x="5274925" y="3400200"/>
              <a:ext cx="273625" cy="345375"/>
            </a:xfrm>
            <a:custGeom>
              <a:rect b="b" l="l" r="r" t="t"/>
              <a:pathLst>
                <a:path extrusionOk="0" h="13815" w="10945">
                  <a:moveTo>
                    <a:pt x="10617" y="0"/>
                  </a:moveTo>
                  <a:cubicBezTo>
                    <a:pt x="10437" y="0"/>
                    <a:pt x="10290" y="147"/>
                    <a:pt x="10290" y="327"/>
                  </a:cubicBezTo>
                  <a:lnTo>
                    <a:pt x="10290" y="13160"/>
                  </a:lnTo>
                  <a:lnTo>
                    <a:pt x="656" y="13160"/>
                  </a:lnTo>
                  <a:lnTo>
                    <a:pt x="656" y="351"/>
                  </a:lnTo>
                  <a:cubicBezTo>
                    <a:pt x="655" y="169"/>
                    <a:pt x="509" y="23"/>
                    <a:pt x="328" y="23"/>
                  </a:cubicBezTo>
                  <a:cubicBezTo>
                    <a:pt x="147" y="23"/>
                    <a:pt x="1" y="169"/>
                    <a:pt x="1" y="351"/>
                  </a:cubicBezTo>
                  <a:lnTo>
                    <a:pt x="1" y="13487"/>
                  </a:lnTo>
                  <a:cubicBezTo>
                    <a:pt x="1" y="13668"/>
                    <a:pt x="147" y="13815"/>
                    <a:pt x="328" y="13815"/>
                  </a:cubicBezTo>
                  <a:lnTo>
                    <a:pt x="10617" y="13815"/>
                  </a:lnTo>
                  <a:cubicBezTo>
                    <a:pt x="10798" y="13815"/>
                    <a:pt x="10945" y="13668"/>
                    <a:pt x="10945" y="13487"/>
                  </a:cubicBezTo>
                  <a:lnTo>
                    <a:pt x="10945" y="327"/>
                  </a:lnTo>
                  <a:cubicBezTo>
                    <a:pt x="10945" y="147"/>
                    <a:pt x="10798" y="0"/>
                    <a:pt x="106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6"/>
            <p:cNvSpPr/>
            <p:nvPr/>
          </p:nvSpPr>
          <p:spPr>
            <a:xfrm>
              <a:off x="5334525" y="3329900"/>
              <a:ext cx="145375" cy="168300"/>
            </a:xfrm>
            <a:custGeom>
              <a:rect b="b" l="l" r="r" t="t"/>
              <a:pathLst>
                <a:path extrusionOk="0" h="6732" w="5815">
                  <a:moveTo>
                    <a:pt x="2908" y="0"/>
                  </a:moveTo>
                  <a:cubicBezTo>
                    <a:pt x="1" y="0"/>
                    <a:pt x="240" y="2828"/>
                    <a:pt x="240" y="2828"/>
                  </a:cubicBezTo>
                  <a:lnTo>
                    <a:pt x="240" y="6731"/>
                  </a:lnTo>
                  <a:lnTo>
                    <a:pt x="5664" y="6731"/>
                  </a:lnTo>
                  <a:lnTo>
                    <a:pt x="5796" y="6573"/>
                  </a:lnTo>
                  <a:cubicBezTo>
                    <a:pt x="5796" y="6573"/>
                    <a:pt x="5815" y="3505"/>
                    <a:pt x="5796" y="2729"/>
                  </a:cubicBezTo>
                  <a:cubicBezTo>
                    <a:pt x="5775" y="1952"/>
                    <a:pt x="5417" y="0"/>
                    <a:pt x="2908" y="0"/>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6"/>
            <p:cNvSpPr/>
            <p:nvPr/>
          </p:nvSpPr>
          <p:spPr>
            <a:xfrm>
              <a:off x="5334250" y="3392425"/>
              <a:ext cx="150875" cy="16375"/>
            </a:xfrm>
            <a:custGeom>
              <a:rect b="b" l="l" r="r" t="t"/>
              <a:pathLst>
                <a:path extrusionOk="0" h="655" w="6035">
                  <a:moveTo>
                    <a:pt x="322" y="0"/>
                  </a:moveTo>
                  <a:cubicBezTo>
                    <a:pt x="144" y="4"/>
                    <a:pt x="1" y="149"/>
                    <a:pt x="1" y="328"/>
                  </a:cubicBezTo>
                  <a:cubicBezTo>
                    <a:pt x="1" y="506"/>
                    <a:pt x="144" y="651"/>
                    <a:pt x="322" y="655"/>
                  </a:cubicBezTo>
                  <a:lnTo>
                    <a:pt x="5714" y="655"/>
                  </a:lnTo>
                  <a:cubicBezTo>
                    <a:pt x="5892" y="651"/>
                    <a:pt x="6035" y="506"/>
                    <a:pt x="6035" y="328"/>
                  </a:cubicBezTo>
                  <a:cubicBezTo>
                    <a:pt x="6035" y="149"/>
                    <a:pt x="5892" y="4"/>
                    <a:pt x="5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6"/>
            <p:cNvSpPr/>
            <p:nvPr/>
          </p:nvSpPr>
          <p:spPr>
            <a:xfrm>
              <a:off x="5356625" y="3335100"/>
              <a:ext cx="61575" cy="164675"/>
            </a:xfrm>
            <a:custGeom>
              <a:rect b="b" l="l" r="r" t="t"/>
              <a:pathLst>
                <a:path extrusionOk="0" h="6587" w="2463">
                  <a:moveTo>
                    <a:pt x="371" y="1"/>
                  </a:moveTo>
                  <a:cubicBezTo>
                    <a:pt x="302" y="1"/>
                    <a:pt x="232" y="23"/>
                    <a:pt x="174" y="67"/>
                  </a:cubicBezTo>
                  <a:cubicBezTo>
                    <a:pt x="31" y="174"/>
                    <a:pt x="1" y="377"/>
                    <a:pt x="106" y="521"/>
                  </a:cubicBezTo>
                  <a:lnTo>
                    <a:pt x="1807" y="2766"/>
                  </a:lnTo>
                  <a:lnTo>
                    <a:pt x="1807" y="6259"/>
                  </a:lnTo>
                  <a:cubicBezTo>
                    <a:pt x="1807" y="6440"/>
                    <a:pt x="1954" y="6587"/>
                    <a:pt x="2135" y="6587"/>
                  </a:cubicBezTo>
                  <a:cubicBezTo>
                    <a:pt x="2315" y="6587"/>
                    <a:pt x="2463" y="6440"/>
                    <a:pt x="2462" y="6259"/>
                  </a:cubicBezTo>
                  <a:lnTo>
                    <a:pt x="2462" y="2656"/>
                  </a:lnTo>
                  <a:cubicBezTo>
                    <a:pt x="2462" y="2585"/>
                    <a:pt x="2439" y="2515"/>
                    <a:pt x="2396" y="2459"/>
                  </a:cubicBezTo>
                  <a:lnTo>
                    <a:pt x="629" y="126"/>
                  </a:lnTo>
                  <a:cubicBezTo>
                    <a:pt x="564" y="44"/>
                    <a:pt x="468" y="1"/>
                    <a:pt x="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6"/>
            <p:cNvSpPr/>
            <p:nvPr/>
          </p:nvSpPr>
          <p:spPr>
            <a:xfrm>
              <a:off x="5403300" y="3329475"/>
              <a:ext cx="51550" cy="73150"/>
            </a:xfrm>
            <a:custGeom>
              <a:rect b="b" l="l" r="r" t="t"/>
              <a:pathLst>
                <a:path extrusionOk="0" h="2926" w="2062">
                  <a:moveTo>
                    <a:pt x="1686" y="0"/>
                  </a:moveTo>
                  <a:cubicBezTo>
                    <a:pt x="1568" y="0"/>
                    <a:pt x="1454" y="64"/>
                    <a:pt x="1396" y="176"/>
                  </a:cubicBezTo>
                  <a:lnTo>
                    <a:pt x="124" y="2438"/>
                  </a:lnTo>
                  <a:cubicBezTo>
                    <a:pt x="0" y="2656"/>
                    <a:pt x="159" y="2925"/>
                    <a:pt x="408" y="2925"/>
                  </a:cubicBezTo>
                  <a:cubicBezTo>
                    <a:pt x="527" y="2925"/>
                    <a:pt x="635" y="2862"/>
                    <a:pt x="694" y="2758"/>
                  </a:cubicBezTo>
                  <a:lnTo>
                    <a:pt x="1966" y="498"/>
                  </a:lnTo>
                  <a:cubicBezTo>
                    <a:pt x="2061" y="339"/>
                    <a:pt x="2007" y="133"/>
                    <a:pt x="1846" y="43"/>
                  </a:cubicBezTo>
                  <a:cubicBezTo>
                    <a:pt x="1795" y="14"/>
                    <a:pt x="1740" y="0"/>
                    <a:pt x="1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6"/>
            <p:cNvSpPr/>
            <p:nvPr/>
          </p:nvSpPr>
          <p:spPr>
            <a:xfrm>
              <a:off x="5332425" y="3321725"/>
              <a:ext cx="157450" cy="184675"/>
            </a:xfrm>
            <a:custGeom>
              <a:rect b="b" l="l" r="r" t="t"/>
              <a:pathLst>
                <a:path extrusionOk="0" h="7387" w="6298">
                  <a:moveTo>
                    <a:pt x="3063" y="656"/>
                  </a:moveTo>
                  <a:cubicBezTo>
                    <a:pt x="5318" y="656"/>
                    <a:pt x="5605" y="2340"/>
                    <a:pt x="5623" y="3065"/>
                  </a:cubicBezTo>
                  <a:cubicBezTo>
                    <a:pt x="5640" y="3724"/>
                    <a:pt x="5628" y="6083"/>
                    <a:pt x="5624" y="6731"/>
                  </a:cubicBezTo>
                  <a:lnTo>
                    <a:pt x="722" y="6731"/>
                  </a:lnTo>
                  <a:lnTo>
                    <a:pt x="722" y="3156"/>
                  </a:lnTo>
                  <a:cubicBezTo>
                    <a:pt x="722" y="3147"/>
                    <a:pt x="721" y="3139"/>
                    <a:pt x="721" y="3128"/>
                  </a:cubicBezTo>
                  <a:cubicBezTo>
                    <a:pt x="720" y="3117"/>
                    <a:pt x="636" y="2027"/>
                    <a:pt x="1301" y="1304"/>
                  </a:cubicBezTo>
                  <a:cubicBezTo>
                    <a:pt x="1696" y="874"/>
                    <a:pt x="2289" y="656"/>
                    <a:pt x="3063" y="656"/>
                  </a:cubicBezTo>
                  <a:close/>
                  <a:moveTo>
                    <a:pt x="3063" y="1"/>
                  </a:moveTo>
                  <a:cubicBezTo>
                    <a:pt x="2098" y="1"/>
                    <a:pt x="1343" y="289"/>
                    <a:pt x="818" y="859"/>
                  </a:cubicBezTo>
                  <a:cubicBezTo>
                    <a:pt x="1" y="1749"/>
                    <a:pt x="56" y="3006"/>
                    <a:pt x="67" y="3168"/>
                  </a:cubicBezTo>
                  <a:lnTo>
                    <a:pt x="67" y="7058"/>
                  </a:lnTo>
                  <a:cubicBezTo>
                    <a:pt x="67" y="7240"/>
                    <a:pt x="213" y="7386"/>
                    <a:pt x="395" y="7386"/>
                  </a:cubicBezTo>
                  <a:lnTo>
                    <a:pt x="5819" y="7386"/>
                  </a:lnTo>
                  <a:cubicBezTo>
                    <a:pt x="5916" y="7386"/>
                    <a:pt x="6008" y="7343"/>
                    <a:pt x="6071" y="7267"/>
                  </a:cubicBezTo>
                  <a:lnTo>
                    <a:pt x="6203" y="7109"/>
                  </a:lnTo>
                  <a:cubicBezTo>
                    <a:pt x="6251" y="7050"/>
                    <a:pt x="6277" y="6976"/>
                    <a:pt x="6277" y="6902"/>
                  </a:cubicBezTo>
                  <a:cubicBezTo>
                    <a:pt x="6279" y="6776"/>
                    <a:pt x="6298" y="3821"/>
                    <a:pt x="6277" y="3048"/>
                  </a:cubicBezTo>
                  <a:cubicBezTo>
                    <a:pt x="6240" y="1574"/>
                    <a:pt x="5375" y="1"/>
                    <a:pt x="30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6"/>
            <p:cNvSpPr/>
            <p:nvPr/>
          </p:nvSpPr>
          <p:spPr>
            <a:xfrm>
              <a:off x="5302050" y="3386025"/>
              <a:ext cx="19625" cy="16825"/>
            </a:xfrm>
            <a:custGeom>
              <a:rect b="b" l="l" r="r" t="t"/>
              <a:pathLst>
                <a:path extrusionOk="0" h="673" w="785">
                  <a:moveTo>
                    <a:pt x="449" y="0"/>
                  </a:moveTo>
                  <a:cubicBezTo>
                    <a:pt x="149" y="0"/>
                    <a:pt x="0" y="362"/>
                    <a:pt x="211" y="573"/>
                  </a:cubicBezTo>
                  <a:cubicBezTo>
                    <a:pt x="280" y="642"/>
                    <a:pt x="364" y="672"/>
                    <a:pt x="447" y="672"/>
                  </a:cubicBezTo>
                  <a:cubicBezTo>
                    <a:pt x="619" y="672"/>
                    <a:pt x="784" y="539"/>
                    <a:pt x="784" y="336"/>
                  </a:cubicBezTo>
                  <a:cubicBezTo>
                    <a:pt x="784" y="150"/>
                    <a:pt x="634"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6"/>
            <p:cNvSpPr/>
            <p:nvPr/>
          </p:nvSpPr>
          <p:spPr>
            <a:xfrm>
              <a:off x="5302050" y="3422100"/>
              <a:ext cx="19625" cy="16825"/>
            </a:xfrm>
            <a:custGeom>
              <a:rect b="b" l="l" r="r" t="t"/>
              <a:pathLst>
                <a:path extrusionOk="0" h="673" w="785">
                  <a:moveTo>
                    <a:pt x="449" y="1"/>
                  </a:moveTo>
                  <a:cubicBezTo>
                    <a:pt x="149" y="1"/>
                    <a:pt x="0" y="362"/>
                    <a:pt x="211" y="574"/>
                  </a:cubicBezTo>
                  <a:cubicBezTo>
                    <a:pt x="280" y="642"/>
                    <a:pt x="364" y="673"/>
                    <a:pt x="446" y="673"/>
                  </a:cubicBezTo>
                  <a:cubicBezTo>
                    <a:pt x="619" y="673"/>
                    <a:pt x="784" y="538"/>
                    <a:pt x="784" y="336"/>
                  </a:cubicBezTo>
                  <a:cubicBezTo>
                    <a:pt x="784" y="151"/>
                    <a:pt x="634" y="1"/>
                    <a:pt x="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6"/>
            <p:cNvSpPr/>
            <p:nvPr/>
          </p:nvSpPr>
          <p:spPr>
            <a:xfrm>
              <a:off x="5304850" y="3458175"/>
              <a:ext cx="16825" cy="16800"/>
            </a:xfrm>
            <a:custGeom>
              <a:rect b="b" l="l" r="r" t="t"/>
              <a:pathLst>
                <a:path extrusionOk="0" h="672" w="673">
                  <a:moveTo>
                    <a:pt x="336" y="0"/>
                  </a:moveTo>
                  <a:cubicBezTo>
                    <a:pt x="151" y="0"/>
                    <a:pt x="1" y="152"/>
                    <a:pt x="1" y="337"/>
                  </a:cubicBezTo>
                  <a:cubicBezTo>
                    <a:pt x="1" y="522"/>
                    <a:pt x="151" y="672"/>
                    <a:pt x="336" y="672"/>
                  </a:cubicBezTo>
                  <a:cubicBezTo>
                    <a:pt x="522" y="672"/>
                    <a:pt x="672" y="522"/>
                    <a:pt x="672" y="337"/>
                  </a:cubicBezTo>
                  <a:cubicBezTo>
                    <a:pt x="672" y="152"/>
                    <a:pt x="522" y="0"/>
                    <a:pt x="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6"/>
            <p:cNvSpPr/>
            <p:nvPr/>
          </p:nvSpPr>
          <p:spPr>
            <a:xfrm>
              <a:off x="5302050" y="3494275"/>
              <a:ext cx="19625" cy="16825"/>
            </a:xfrm>
            <a:custGeom>
              <a:rect b="b" l="l" r="r" t="t"/>
              <a:pathLst>
                <a:path extrusionOk="0" h="673" w="785">
                  <a:moveTo>
                    <a:pt x="449" y="0"/>
                  </a:moveTo>
                  <a:cubicBezTo>
                    <a:pt x="149" y="0"/>
                    <a:pt x="0" y="362"/>
                    <a:pt x="211" y="573"/>
                  </a:cubicBezTo>
                  <a:cubicBezTo>
                    <a:pt x="280" y="641"/>
                    <a:pt x="364" y="672"/>
                    <a:pt x="447" y="672"/>
                  </a:cubicBezTo>
                  <a:cubicBezTo>
                    <a:pt x="619" y="672"/>
                    <a:pt x="784" y="538"/>
                    <a:pt x="784" y="335"/>
                  </a:cubicBezTo>
                  <a:cubicBezTo>
                    <a:pt x="784" y="150"/>
                    <a:pt x="634"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6"/>
            <p:cNvSpPr/>
            <p:nvPr/>
          </p:nvSpPr>
          <p:spPr>
            <a:xfrm>
              <a:off x="5496800" y="3386025"/>
              <a:ext cx="19625" cy="16825"/>
            </a:xfrm>
            <a:custGeom>
              <a:rect b="b" l="l" r="r" t="t"/>
              <a:pathLst>
                <a:path extrusionOk="0" h="673" w="785">
                  <a:moveTo>
                    <a:pt x="449" y="0"/>
                  </a:moveTo>
                  <a:cubicBezTo>
                    <a:pt x="150" y="0"/>
                    <a:pt x="0" y="362"/>
                    <a:pt x="212" y="573"/>
                  </a:cubicBezTo>
                  <a:cubicBezTo>
                    <a:pt x="280" y="642"/>
                    <a:pt x="364" y="672"/>
                    <a:pt x="447" y="672"/>
                  </a:cubicBezTo>
                  <a:cubicBezTo>
                    <a:pt x="619" y="672"/>
                    <a:pt x="784" y="539"/>
                    <a:pt x="784" y="336"/>
                  </a:cubicBezTo>
                  <a:cubicBezTo>
                    <a:pt x="784" y="150"/>
                    <a:pt x="634"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6"/>
            <p:cNvSpPr/>
            <p:nvPr/>
          </p:nvSpPr>
          <p:spPr>
            <a:xfrm>
              <a:off x="5496800" y="3422100"/>
              <a:ext cx="19625" cy="16825"/>
            </a:xfrm>
            <a:custGeom>
              <a:rect b="b" l="l" r="r" t="t"/>
              <a:pathLst>
                <a:path extrusionOk="0" h="673" w="785">
                  <a:moveTo>
                    <a:pt x="449" y="1"/>
                  </a:moveTo>
                  <a:cubicBezTo>
                    <a:pt x="150" y="1"/>
                    <a:pt x="0" y="362"/>
                    <a:pt x="212" y="574"/>
                  </a:cubicBezTo>
                  <a:cubicBezTo>
                    <a:pt x="280" y="642"/>
                    <a:pt x="364" y="673"/>
                    <a:pt x="446" y="673"/>
                  </a:cubicBezTo>
                  <a:cubicBezTo>
                    <a:pt x="619" y="673"/>
                    <a:pt x="784" y="538"/>
                    <a:pt x="784" y="336"/>
                  </a:cubicBezTo>
                  <a:cubicBezTo>
                    <a:pt x="784" y="151"/>
                    <a:pt x="634" y="1"/>
                    <a:pt x="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6"/>
            <p:cNvSpPr/>
            <p:nvPr/>
          </p:nvSpPr>
          <p:spPr>
            <a:xfrm>
              <a:off x="5499625" y="3458175"/>
              <a:ext cx="16800" cy="16800"/>
            </a:xfrm>
            <a:custGeom>
              <a:rect b="b" l="l" r="r" t="t"/>
              <a:pathLst>
                <a:path extrusionOk="0" h="672" w="672">
                  <a:moveTo>
                    <a:pt x="336" y="0"/>
                  </a:moveTo>
                  <a:cubicBezTo>
                    <a:pt x="150" y="0"/>
                    <a:pt x="0" y="152"/>
                    <a:pt x="0" y="337"/>
                  </a:cubicBezTo>
                  <a:cubicBezTo>
                    <a:pt x="0" y="522"/>
                    <a:pt x="150" y="672"/>
                    <a:pt x="336" y="672"/>
                  </a:cubicBezTo>
                  <a:cubicBezTo>
                    <a:pt x="521" y="672"/>
                    <a:pt x="671" y="522"/>
                    <a:pt x="671" y="337"/>
                  </a:cubicBezTo>
                  <a:cubicBezTo>
                    <a:pt x="671" y="152"/>
                    <a:pt x="521" y="0"/>
                    <a:pt x="3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6"/>
            <p:cNvSpPr/>
            <p:nvPr/>
          </p:nvSpPr>
          <p:spPr>
            <a:xfrm>
              <a:off x="5496800" y="3494275"/>
              <a:ext cx="19625" cy="16825"/>
            </a:xfrm>
            <a:custGeom>
              <a:rect b="b" l="l" r="r" t="t"/>
              <a:pathLst>
                <a:path extrusionOk="0" h="673" w="785">
                  <a:moveTo>
                    <a:pt x="449" y="0"/>
                  </a:moveTo>
                  <a:cubicBezTo>
                    <a:pt x="150" y="0"/>
                    <a:pt x="0" y="362"/>
                    <a:pt x="212" y="573"/>
                  </a:cubicBezTo>
                  <a:cubicBezTo>
                    <a:pt x="280" y="641"/>
                    <a:pt x="364" y="672"/>
                    <a:pt x="447" y="672"/>
                  </a:cubicBezTo>
                  <a:cubicBezTo>
                    <a:pt x="619" y="672"/>
                    <a:pt x="784" y="538"/>
                    <a:pt x="784" y="335"/>
                  </a:cubicBezTo>
                  <a:cubicBezTo>
                    <a:pt x="784" y="150"/>
                    <a:pt x="634"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6"/>
            <p:cNvSpPr/>
            <p:nvPr/>
          </p:nvSpPr>
          <p:spPr>
            <a:xfrm>
              <a:off x="5398450" y="3264600"/>
              <a:ext cx="24800" cy="21200"/>
            </a:xfrm>
            <a:custGeom>
              <a:rect b="b" l="l" r="r" t="t"/>
              <a:pathLst>
                <a:path extrusionOk="0" h="848" w="992">
                  <a:moveTo>
                    <a:pt x="568" y="0"/>
                  </a:moveTo>
                  <a:cubicBezTo>
                    <a:pt x="189" y="0"/>
                    <a:pt x="1" y="456"/>
                    <a:pt x="267" y="723"/>
                  </a:cubicBezTo>
                  <a:cubicBezTo>
                    <a:pt x="349" y="804"/>
                    <a:pt x="457" y="847"/>
                    <a:pt x="568" y="847"/>
                  </a:cubicBezTo>
                  <a:cubicBezTo>
                    <a:pt x="623" y="847"/>
                    <a:pt x="677" y="837"/>
                    <a:pt x="730" y="816"/>
                  </a:cubicBezTo>
                  <a:cubicBezTo>
                    <a:pt x="888" y="750"/>
                    <a:pt x="992" y="595"/>
                    <a:pt x="992" y="424"/>
                  </a:cubicBezTo>
                  <a:cubicBezTo>
                    <a:pt x="992" y="190"/>
                    <a:pt x="802" y="0"/>
                    <a:pt x="5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6"/>
            <p:cNvSpPr/>
            <p:nvPr/>
          </p:nvSpPr>
          <p:spPr>
            <a:xfrm>
              <a:off x="5398450" y="3293725"/>
              <a:ext cx="24800" cy="21225"/>
            </a:xfrm>
            <a:custGeom>
              <a:rect b="b" l="l" r="r" t="t"/>
              <a:pathLst>
                <a:path extrusionOk="0" h="849" w="992">
                  <a:moveTo>
                    <a:pt x="568" y="0"/>
                  </a:moveTo>
                  <a:cubicBezTo>
                    <a:pt x="189" y="0"/>
                    <a:pt x="1" y="457"/>
                    <a:pt x="267" y="724"/>
                  </a:cubicBezTo>
                  <a:cubicBezTo>
                    <a:pt x="348" y="805"/>
                    <a:pt x="457" y="848"/>
                    <a:pt x="567" y="848"/>
                  </a:cubicBezTo>
                  <a:cubicBezTo>
                    <a:pt x="622" y="848"/>
                    <a:pt x="677" y="838"/>
                    <a:pt x="730" y="816"/>
                  </a:cubicBezTo>
                  <a:cubicBezTo>
                    <a:pt x="888" y="751"/>
                    <a:pt x="992" y="596"/>
                    <a:pt x="992" y="424"/>
                  </a:cubicBezTo>
                  <a:cubicBezTo>
                    <a:pt x="992" y="190"/>
                    <a:pt x="802" y="0"/>
                    <a:pt x="5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6"/>
            <p:cNvSpPr/>
            <p:nvPr/>
          </p:nvSpPr>
          <p:spPr>
            <a:xfrm>
              <a:off x="5219575" y="3182450"/>
              <a:ext cx="378550" cy="253825"/>
            </a:xfrm>
            <a:custGeom>
              <a:rect b="b" l="l" r="r" t="t"/>
              <a:pathLst>
                <a:path extrusionOk="0" h="10153" w="15142">
                  <a:moveTo>
                    <a:pt x="7821" y="0"/>
                  </a:moveTo>
                  <a:cubicBezTo>
                    <a:pt x="7521" y="0"/>
                    <a:pt x="7054" y="114"/>
                    <a:pt x="6565" y="673"/>
                  </a:cubicBezTo>
                  <a:cubicBezTo>
                    <a:pt x="5741" y="1614"/>
                    <a:pt x="2002" y="6029"/>
                    <a:pt x="1001" y="7648"/>
                  </a:cubicBezTo>
                  <a:cubicBezTo>
                    <a:pt x="1" y="9267"/>
                    <a:pt x="266" y="9827"/>
                    <a:pt x="1149" y="10121"/>
                  </a:cubicBezTo>
                  <a:cubicBezTo>
                    <a:pt x="1210" y="10142"/>
                    <a:pt x="1272" y="10151"/>
                    <a:pt x="1333" y="10151"/>
                  </a:cubicBezTo>
                  <a:cubicBezTo>
                    <a:pt x="2161" y="10151"/>
                    <a:pt x="3022" y="8407"/>
                    <a:pt x="3680" y="7531"/>
                  </a:cubicBezTo>
                  <a:cubicBezTo>
                    <a:pt x="4387" y="6589"/>
                    <a:pt x="7706" y="2421"/>
                    <a:pt x="7723" y="2403"/>
                  </a:cubicBezTo>
                  <a:cubicBezTo>
                    <a:pt x="7736" y="2421"/>
                    <a:pt x="10901" y="6689"/>
                    <a:pt x="11500" y="7629"/>
                  </a:cubicBezTo>
                  <a:cubicBezTo>
                    <a:pt x="12056" y="8500"/>
                    <a:pt x="13228" y="10153"/>
                    <a:pt x="13994" y="10153"/>
                  </a:cubicBezTo>
                  <a:cubicBezTo>
                    <a:pt x="14053" y="10153"/>
                    <a:pt x="14111" y="10143"/>
                    <a:pt x="14165" y="10121"/>
                  </a:cubicBezTo>
                  <a:cubicBezTo>
                    <a:pt x="14916" y="9827"/>
                    <a:pt x="15142" y="9266"/>
                    <a:pt x="14290" y="7648"/>
                  </a:cubicBezTo>
                  <a:cubicBezTo>
                    <a:pt x="13440" y="6029"/>
                    <a:pt x="9824" y="1614"/>
                    <a:pt x="9123" y="673"/>
                  </a:cubicBezTo>
                  <a:cubicBezTo>
                    <a:pt x="8708" y="114"/>
                    <a:pt x="8310" y="0"/>
                    <a:pt x="8055" y="0"/>
                  </a:cubicBezTo>
                  <a:cubicBezTo>
                    <a:pt x="8015" y="0"/>
                    <a:pt x="7979" y="3"/>
                    <a:pt x="7947" y="7"/>
                  </a:cubicBezTo>
                  <a:cubicBezTo>
                    <a:pt x="7910" y="3"/>
                    <a:pt x="7867" y="0"/>
                    <a:pt x="7821" y="0"/>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6"/>
            <p:cNvSpPr/>
            <p:nvPr/>
          </p:nvSpPr>
          <p:spPr>
            <a:xfrm>
              <a:off x="5211700" y="3164775"/>
              <a:ext cx="396750" cy="266125"/>
            </a:xfrm>
            <a:custGeom>
              <a:rect b="b" l="l" r="r" t="t"/>
              <a:pathLst>
                <a:path extrusionOk="0" h="10645" w="15870">
                  <a:moveTo>
                    <a:pt x="8114" y="0"/>
                  </a:moveTo>
                  <a:cubicBezTo>
                    <a:pt x="8087" y="0"/>
                    <a:pt x="8061" y="1"/>
                    <a:pt x="8036" y="2"/>
                  </a:cubicBezTo>
                  <a:cubicBezTo>
                    <a:pt x="8016" y="1"/>
                    <a:pt x="7994" y="1"/>
                    <a:pt x="7970" y="1"/>
                  </a:cubicBezTo>
                  <a:cubicBezTo>
                    <a:pt x="7658" y="1"/>
                    <a:pt x="7134" y="63"/>
                    <a:pt x="6739" y="428"/>
                  </a:cubicBezTo>
                  <a:cubicBezTo>
                    <a:pt x="6139" y="983"/>
                    <a:pt x="846" y="8319"/>
                    <a:pt x="846" y="8319"/>
                  </a:cubicBezTo>
                  <a:cubicBezTo>
                    <a:pt x="846" y="8319"/>
                    <a:pt x="436" y="8802"/>
                    <a:pt x="217" y="9405"/>
                  </a:cubicBezTo>
                  <a:cubicBezTo>
                    <a:pt x="0" y="10008"/>
                    <a:pt x="82" y="10443"/>
                    <a:pt x="464" y="10612"/>
                  </a:cubicBezTo>
                  <a:cubicBezTo>
                    <a:pt x="514" y="10634"/>
                    <a:pt x="567" y="10645"/>
                    <a:pt x="619" y="10645"/>
                  </a:cubicBezTo>
                  <a:cubicBezTo>
                    <a:pt x="960" y="10645"/>
                    <a:pt x="1302" y="10200"/>
                    <a:pt x="1255" y="9719"/>
                  </a:cubicBezTo>
                  <a:cubicBezTo>
                    <a:pt x="1205" y="9211"/>
                    <a:pt x="1383" y="8319"/>
                    <a:pt x="1664" y="8319"/>
                  </a:cubicBezTo>
                  <a:cubicBezTo>
                    <a:pt x="1690" y="8319"/>
                    <a:pt x="1717" y="8327"/>
                    <a:pt x="1745" y="8343"/>
                  </a:cubicBezTo>
                  <a:cubicBezTo>
                    <a:pt x="2073" y="8537"/>
                    <a:pt x="1800" y="8994"/>
                    <a:pt x="1910" y="9285"/>
                  </a:cubicBezTo>
                  <a:cubicBezTo>
                    <a:pt x="1960" y="9419"/>
                    <a:pt x="2099" y="9507"/>
                    <a:pt x="2241" y="9507"/>
                  </a:cubicBezTo>
                  <a:cubicBezTo>
                    <a:pt x="2405" y="9507"/>
                    <a:pt x="2575" y="9389"/>
                    <a:pt x="2618" y="9092"/>
                  </a:cubicBezTo>
                  <a:cubicBezTo>
                    <a:pt x="2701" y="8537"/>
                    <a:pt x="2346" y="7812"/>
                    <a:pt x="2646" y="7378"/>
                  </a:cubicBezTo>
                  <a:cubicBezTo>
                    <a:pt x="2726" y="7262"/>
                    <a:pt x="2807" y="7213"/>
                    <a:pt x="2880" y="7213"/>
                  </a:cubicBezTo>
                  <a:cubicBezTo>
                    <a:pt x="3081" y="7213"/>
                    <a:pt x="3232" y="7579"/>
                    <a:pt x="3191" y="7934"/>
                  </a:cubicBezTo>
                  <a:cubicBezTo>
                    <a:pt x="3159" y="8224"/>
                    <a:pt x="3294" y="8401"/>
                    <a:pt x="3436" y="8401"/>
                  </a:cubicBezTo>
                  <a:cubicBezTo>
                    <a:pt x="3531" y="8401"/>
                    <a:pt x="3628" y="8323"/>
                    <a:pt x="3683" y="8150"/>
                  </a:cubicBezTo>
                  <a:cubicBezTo>
                    <a:pt x="3819" y="7716"/>
                    <a:pt x="3328" y="6485"/>
                    <a:pt x="3710" y="6050"/>
                  </a:cubicBezTo>
                  <a:cubicBezTo>
                    <a:pt x="3791" y="5958"/>
                    <a:pt x="3860" y="5920"/>
                    <a:pt x="3918" y="5920"/>
                  </a:cubicBezTo>
                  <a:cubicBezTo>
                    <a:pt x="4131" y="5920"/>
                    <a:pt x="4190" y="6452"/>
                    <a:pt x="4147" y="6775"/>
                  </a:cubicBezTo>
                  <a:cubicBezTo>
                    <a:pt x="4120" y="6978"/>
                    <a:pt x="4253" y="7104"/>
                    <a:pt x="4404" y="7104"/>
                  </a:cubicBezTo>
                  <a:cubicBezTo>
                    <a:pt x="4559" y="7104"/>
                    <a:pt x="4733" y="6972"/>
                    <a:pt x="4774" y="6655"/>
                  </a:cubicBezTo>
                  <a:cubicBezTo>
                    <a:pt x="4856" y="6028"/>
                    <a:pt x="4229" y="5014"/>
                    <a:pt x="4611" y="4676"/>
                  </a:cubicBezTo>
                  <a:cubicBezTo>
                    <a:pt x="4693" y="4604"/>
                    <a:pt x="4754" y="4575"/>
                    <a:pt x="4800" y="4575"/>
                  </a:cubicBezTo>
                  <a:cubicBezTo>
                    <a:pt x="4968" y="4575"/>
                    <a:pt x="4920" y="4973"/>
                    <a:pt x="4856" y="5086"/>
                  </a:cubicBezTo>
                  <a:cubicBezTo>
                    <a:pt x="4774" y="5231"/>
                    <a:pt x="4802" y="5593"/>
                    <a:pt x="5075" y="5617"/>
                  </a:cubicBezTo>
                  <a:cubicBezTo>
                    <a:pt x="5089" y="5618"/>
                    <a:pt x="5103" y="5619"/>
                    <a:pt x="5117" y="5619"/>
                  </a:cubicBezTo>
                  <a:cubicBezTo>
                    <a:pt x="5361" y="5619"/>
                    <a:pt x="5484" y="5407"/>
                    <a:pt x="5484" y="5086"/>
                  </a:cubicBezTo>
                  <a:cubicBezTo>
                    <a:pt x="5484" y="4749"/>
                    <a:pt x="5320" y="4627"/>
                    <a:pt x="5375" y="4048"/>
                  </a:cubicBezTo>
                  <a:cubicBezTo>
                    <a:pt x="5429" y="3469"/>
                    <a:pt x="5675" y="3373"/>
                    <a:pt x="5757" y="3373"/>
                  </a:cubicBezTo>
                  <a:cubicBezTo>
                    <a:pt x="5838" y="3373"/>
                    <a:pt x="5975" y="3663"/>
                    <a:pt x="5948" y="3904"/>
                  </a:cubicBezTo>
                  <a:cubicBezTo>
                    <a:pt x="5920" y="4146"/>
                    <a:pt x="6111" y="4339"/>
                    <a:pt x="6302" y="4339"/>
                  </a:cubicBezTo>
                  <a:cubicBezTo>
                    <a:pt x="6493" y="4339"/>
                    <a:pt x="6766" y="3952"/>
                    <a:pt x="6575" y="3373"/>
                  </a:cubicBezTo>
                  <a:cubicBezTo>
                    <a:pt x="6384" y="2794"/>
                    <a:pt x="6384" y="2070"/>
                    <a:pt x="6684" y="1974"/>
                  </a:cubicBezTo>
                  <a:cubicBezTo>
                    <a:pt x="6715" y="1964"/>
                    <a:pt x="6743" y="1959"/>
                    <a:pt x="6769" y="1959"/>
                  </a:cubicBezTo>
                  <a:cubicBezTo>
                    <a:pt x="6989" y="1959"/>
                    <a:pt x="7006" y="2308"/>
                    <a:pt x="6957" y="2481"/>
                  </a:cubicBezTo>
                  <a:cubicBezTo>
                    <a:pt x="6914" y="2633"/>
                    <a:pt x="7092" y="2876"/>
                    <a:pt x="7304" y="2876"/>
                  </a:cubicBezTo>
                  <a:cubicBezTo>
                    <a:pt x="7360" y="2876"/>
                    <a:pt x="7418" y="2859"/>
                    <a:pt x="7476" y="2818"/>
                  </a:cubicBezTo>
                  <a:cubicBezTo>
                    <a:pt x="7748" y="2625"/>
                    <a:pt x="7692" y="2481"/>
                    <a:pt x="7612" y="2046"/>
                  </a:cubicBezTo>
                  <a:cubicBezTo>
                    <a:pt x="7498" y="1424"/>
                    <a:pt x="7757" y="1250"/>
                    <a:pt x="8071" y="1241"/>
                  </a:cubicBezTo>
                  <a:cubicBezTo>
                    <a:pt x="8406" y="1292"/>
                    <a:pt x="8519" y="1679"/>
                    <a:pt x="8459" y="2043"/>
                  </a:cubicBezTo>
                  <a:cubicBezTo>
                    <a:pt x="8386" y="2477"/>
                    <a:pt x="8335" y="2623"/>
                    <a:pt x="8600" y="2814"/>
                  </a:cubicBezTo>
                  <a:cubicBezTo>
                    <a:pt x="8654" y="2853"/>
                    <a:pt x="8710" y="2869"/>
                    <a:pt x="8763" y="2869"/>
                  </a:cubicBezTo>
                  <a:cubicBezTo>
                    <a:pt x="8967" y="2869"/>
                    <a:pt x="9136" y="2624"/>
                    <a:pt x="9093" y="2470"/>
                  </a:cubicBezTo>
                  <a:cubicBezTo>
                    <a:pt x="9044" y="2297"/>
                    <a:pt x="9055" y="1947"/>
                    <a:pt x="9269" y="1947"/>
                  </a:cubicBezTo>
                  <a:cubicBezTo>
                    <a:pt x="9293" y="1947"/>
                    <a:pt x="9319" y="1951"/>
                    <a:pt x="9348" y="1961"/>
                  </a:cubicBezTo>
                  <a:cubicBezTo>
                    <a:pt x="9637" y="2055"/>
                    <a:pt x="9647" y="2779"/>
                    <a:pt x="9472" y="3359"/>
                  </a:cubicBezTo>
                  <a:cubicBezTo>
                    <a:pt x="9295" y="3939"/>
                    <a:pt x="9561" y="4322"/>
                    <a:pt x="9745" y="4322"/>
                  </a:cubicBezTo>
                  <a:cubicBezTo>
                    <a:pt x="9745" y="4322"/>
                    <a:pt x="9745" y="4322"/>
                    <a:pt x="9746" y="4322"/>
                  </a:cubicBezTo>
                  <a:cubicBezTo>
                    <a:pt x="9929" y="4320"/>
                    <a:pt x="10109" y="4125"/>
                    <a:pt x="10081" y="3884"/>
                  </a:cubicBezTo>
                  <a:cubicBezTo>
                    <a:pt x="10051" y="3642"/>
                    <a:pt x="10178" y="3352"/>
                    <a:pt x="10257" y="3352"/>
                  </a:cubicBezTo>
                  <a:cubicBezTo>
                    <a:pt x="10258" y="3352"/>
                    <a:pt x="10258" y="3352"/>
                    <a:pt x="10259" y="3352"/>
                  </a:cubicBezTo>
                  <a:cubicBezTo>
                    <a:pt x="10338" y="3352"/>
                    <a:pt x="10572" y="3448"/>
                    <a:pt x="10632" y="4023"/>
                  </a:cubicBezTo>
                  <a:cubicBezTo>
                    <a:pt x="10692" y="4602"/>
                    <a:pt x="10537" y="4725"/>
                    <a:pt x="10541" y="5062"/>
                  </a:cubicBezTo>
                  <a:cubicBezTo>
                    <a:pt x="10545" y="5381"/>
                    <a:pt x="10664" y="5591"/>
                    <a:pt x="10898" y="5591"/>
                  </a:cubicBezTo>
                  <a:cubicBezTo>
                    <a:pt x="10912" y="5591"/>
                    <a:pt x="10926" y="5591"/>
                    <a:pt x="10941" y="5589"/>
                  </a:cubicBezTo>
                  <a:cubicBezTo>
                    <a:pt x="11202" y="5562"/>
                    <a:pt x="11224" y="5200"/>
                    <a:pt x="11144" y="5056"/>
                  </a:cubicBezTo>
                  <a:cubicBezTo>
                    <a:pt x="11080" y="4942"/>
                    <a:pt x="11029" y="4543"/>
                    <a:pt x="11193" y="4543"/>
                  </a:cubicBezTo>
                  <a:cubicBezTo>
                    <a:pt x="11236" y="4543"/>
                    <a:pt x="11296" y="4572"/>
                    <a:pt x="11374" y="4643"/>
                  </a:cubicBezTo>
                  <a:cubicBezTo>
                    <a:pt x="11745" y="4977"/>
                    <a:pt x="11156" y="5996"/>
                    <a:pt x="11242" y="6623"/>
                  </a:cubicBezTo>
                  <a:cubicBezTo>
                    <a:pt x="11286" y="6939"/>
                    <a:pt x="11453" y="7070"/>
                    <a:pt x="11601" y="7070"/>
                  </a:cubicBezTo>
                  <a:cubicBezTo>
                    <a:pt x="11747" y="7070"/>
                    <a:pt x="11875" y="6942"/>
                    <a:pt x="11846" y="6737"/>
                  </a:cubicBezTo>
                  <a:cubicBezTo>
                    <a:pt x="11801" y="6414"/>
                    <a:pt x="11850" y="5881"/>
                    <a:pt x="12056" y="5881"/>
                  </a:cubicBezTo>
                  <a:cubicBezTo>
                    <a:pt x="12111" y="5881"/>
                    <a:pt x="12177" y="5919"/>
                    <a:pt x="12256" y="6010"/>
                  </a:cubicBezTo>
                  <a:cubicBezTo>
                    <a:pt x="12628" y="6441"/>
                    <a:pt x="12173" y="7677"/>
                    <a:pt x="12310" y="8109"/>
                  </a:cubicBezTo>
                  <a:cubicBezTo>
                    <a:pt x="12363" y="8280"/>
                    <a:pt x="12457" y="8356"/>
                    <a:pt x="12547" y="8356"/>
                  </a:cubicBezTo>
                  <a:cubicBezTo>
                    <a:pt x="12685" y="8356"/>
                    <a:pt x="12814" y="8178"/>
                    <a:pt x="12778" y="7887"/>
                  </a:cubicBezTo>
                  <a:cubicBezTo>
                    <a:pt x="12735" y="7533"/>
                    <a:pt x="12876" y="7165"/>
                    <a:pt x="13070" y="7165"/>
                  </a:cubicBezTo>
                  <a:cubicBezTo>
                    <a:pt x="13140" y="7165"/>
                    <a:pt x="13217" y="7213"/>
                    <a:pt x="13295" y="7327"/>
                  </a:cubicBezTo>
                  <a:cubicBezTo>
                    <a:pt x="13589" y="7757"/>
                    <a:pt x="13257" y="8485"/>
                    <a:pt x="13343" y="9040"/>
                  </a:cubicBezTo>
                  <a:cubicBezTo>
                    <a:pt x="13389" y="9335"/>
                    <a:pt x="13551" y="9451"/>
                    <a:pt x="13708" y="9451"/>
                  </a:cubicBezTo>
                  <a:cubicBezTo>
                    <a:pt x="13846" y="9451"/>
                    <a:pt x="13979" y="9362"/>
                    <a:pt x="14026" y="9226"/>
                  </a:cubicBezTo>
                  <a:cubicBezTo>
                    <a:pt x="14127" y="8935"/>
                    <a:pt x="13860" y="8479"/>
                    <a:pt x="14171" y="8283"/>
                  </a:cubicBezTo>
                  <a:cubicBezTo>
                    <a:pt x="14198" y="8266"/>
                    <a:pt x="14225" y="8258"/>
                    <a:pt x="14250" y="8258"/>
                  </a:cubicBezTo>
                  <a:cubicBezTo>
                    <a:pt x="14520" y="8258"/>
                    <a:pt x="14702" y="9147"/>
                    <a:pt x="14661" y="9654"/>
                  </a:cubicBezTo>
                  <a:cubicBezTo>
                    <a:pt x="14622" y="10134"/>
                    <a:pt x="14954" y="10574"/>
                    <a:pt x="15280" y="10574"/>
                  </a:cubicBezTo>
                  <a:cubicBezTo>
                    <a:pt x="15332" y="10574"/>
                    <a:pt x="15383" y="10563"/>
                    <a:pt x="15433" y="10540"/>
                  </a:cubicBezTo>
                  <a:cubicBezTo>
                    <a:pt x="15796" y="10367"/>
                    <a:pt x="15870" y="9930"/>
                    <a:pt x="15652" y="9329"/>
                  </a:cubicBezTo>
                  <a:cubicBezTo>
                    <a:pt x="15435" y="8729"/>
                    <a:pt x="15036" y="8250"/>
                    <a:pt x="15036" y="8250"/>
                  </a:cubicBezTo>
                  <a:cubicBezTo>
                    <a:pt x="15036" y="8250"/>
                    <a:pt x="9860" y="965"/>
                    <a:pt x="9276" y="416"/>
                  </a:cubicBezTo>
                  <a:cubicBezTo>
                    <a:pt x="8903" y="65"/>
                    <a:pt x="8416" y="0"/>
                    <a:pt x="81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6"/>
            <p:cNvSpPr/>
            <p:nvPr/>
          </p:nvSpPr>
          <p:spPr>
            <a:xfrm>
              <a:off x="5092825" y="3692050"/>
              <a:ext cx="1209725" cy="535250"/>
            </a:xfrm>
            <a:custGeom>
              <a:rect b="b" l="l" r="r" t="t"/>
              <a:pathLst>
                <a:path extrusionOk="0" h="21410" w="48389">
                  <a:moveTo>
                    <a:pt x="1093" y="0"/>
                  </a:moveTo>
                  <a:cubicBezTo>
                    <a:pt x="490" y="2"/>
                    <a:pt x="1" y="490"/>
                    <a:pt x="0" y="1095"/>
                  </a:cubicBezTo>
                  <a:lnTo>
                    <a:pt x="0" y="20316"/>
                  </a:lnTo>
                  <a:cubicBezTo>
                    <a:pt x="1" y="20919"/>
                    <a:pt x="490" y="21408"/>
                    <a:pt x="1093" y="21409"/>
                  </a:cubicBezTo>
                  <a:lnTo>
                    <a:pt x="47294" y="21409"/>
                  </a:lnTo>
                  <a:cubicBezTo>
                    <a:pt x="47899" y="21408"/>
                    <a:pt x="48387" y="20919"/>
                    <a:pt x="48389" y="20316"/>
                  </a:cubicBezTo>
                  <a:lnTo>
                    <a:pt x="48389" y="1095"/>
                  </a:lnTo>
                  <a:cubicBezTo>
                    <a:pt x="48387" y="490"/>
                    <a:pt x="47899" y="3"/>
                    <a:pt x="47294" y="0"/>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6"/>
            <p:cNvSpPr/>
            <p:nvPr/>
          </p:nvSpPr>
          <p:spPr>
            <a:xfrm>
              <a:off x="5111100" y="3924775"/>
              <a:ext cx="1173175" cy="284200"/>
            </a:xfrm>
            <a:custGeom>
              <a:rect b="b" l="l" r="r" t="t"/>
              <a:pathLst>
                <a:path extrusionOk="0" h="11368" w="46927">
                  <a:moveTo>
                    <a:pt x="34381" y="0"/>
                  </a:moveTo>
                  <a:cubicBezTo>
                    <a:pt x="34323" y="0"/>
                    <a:pt x="34264" y="16"/>
                    <a:pt x="34210" y="49"/>
                  </a:cubicBezTo>
                  <a:cubicBezTo>
                    <a:pt x="34057" y="143"/>
                    <a:pt x="34007" y="344"/>
                    <a:pt x="34102" y="499"/>
                  </a:cubicBezTo>
                  <a:cubicBezTo>
                    <a:pt x="34128" y="539"/>
                    <a:pt x="34715" y="1477"/>
                    <a:pt x="35839" y="1477"/>
                  </a:cubicBezTo>
                  <a:cubicBezTo>
                    <a:pt x="36479" y="1477"/>
                    <a:pt x="36920" y="1207"/>
                    <a:pt x="37185" y="967"/>
                  </a:cubicBezTo>
                  <a:cubicBezTo>
                    <a:pt x="37423" y="1195"/>
                    <a:pt x="37847" y="1424"/>
                    <a:pt x="38594" y="1424"/>
                  </a:cubicBezTo>
                  <a:cubicBezTo>
                    <a:pt x="39383" y="1424"/>
                    <a:pt x="39853" y="1218"/>
                    <a:pt x="40117" y="1030"/>
                  </a:cubicBezTo>
                  <a:cubicBezTo>
                    <a:pt x="40365" y="1237"/>
                    <a:pt x="40798" y="1477"/>
                    <a:pt x="41483" y="1477"/>
                  </a:cubicBezTo>
                  <a:cubicBezTo>
                    <a:pt x="42210" y="1477"/>
                    <a:pt x="42743" y="1219"/>
                    <a:pt x="43037" y="1029"/>
                  </a:cubicBezTo>
                  <a:cubicBezTo>
                    <a:pt x="43309" y="1251"/>
                    <a:pt x="43835" y="1530"/>
                    <a:pt x="44769" y="1530"/>
                  </a:cubicBezTo>
                  <a:cubicBezTo>
                    <a:pt x="45445" y="1530"/>
                    <a:pt x="45936" y="1386"/>
                    <a:pt x="46272" y="1230"/>
                  </a:cubicBezTo>
                  <a:lnTo>
                    <a:pt x="46272" y="10713"/>
                  </a:lnTo>
                  <a:lnTo>
                    <a:pt x="656" y="10713"/>
                  </a:lnTo>
                  <a:lnTo>
                    <a:pt x="656" y="1429"/>
                  </a:lnTo>
                  <a:cubicBezTo>
                    <a:pt x="705" y="1432"/>
                    <a:pt x="756" y="1434"/>
                    <a:pt x="810" y="1434"/>
                  </a:cubicBezTo>
                  <a:cubicBezTo>
                    <a:pt x="1101" y="1434"/>
                    <a:pt x="1462" y="1376"/>
                    <a:pt x="1796" y="1160"/>
                  </a:cubicBezTo>
                  <a:cubicBezTo>
                    <a:pt x="2066" y="1320"/>
                    <a:pt x="2578" y="1530"/>
                    <a:pt x="3406" y="1530"/>
                  </a:cubicBezTo>
                  <a:cubicBezTo>
                    <a:pt x="4241" y="1530"/>
                    <a:pt x="4734" y="1243"/>
                    <a:pt x="4992" y="1019"/>
                  </a:cubicBezTo>
                  <a:cubicBezTo>
                    <a:pt x="5306" y="1207"/>
                    <a:pt x="5887" y="1477"/>
                    <a:pt x="6614" y="1477"/>
                  </a:cubicBezTo>
                  <a:cubicBezTo>
                    <a:pt x="7332" y="1477"/>
                    <a:pt x="7822" y="1201"/>
                    <a:pt x="8088" y="994"/>
                  </a:cubicBezTo>
                  <a:cubicBezTo>
                    <a:pt x="8377" y="1186"/>
                    <a:pt x="8910" y="1451"/>
                    <a:pt x="9661" y="1451"/>
                  </a:cubicBezTo>
                  <a:cubicBezTo>
                    <a:pt x="10368" y="1451"/>
                    <a:pt x="10781" y="1221"/>
                    <a:pt x="11009" y="1015"/>
                  </a:cubicBezTo>
                  <a:cubicBezTo>
                    <a:pt x="11314" y="1222"/>
                    <a:pt x="11838" y="1513"/>
                    <a:pt x="12385" y="1513"/>
                  </a:cubicBezTo>
                  <a:cubicBezTo>
                    <a:pt x="12572" y="1513"/>
                    <a:pt x="12763" y="1479"/>
                    <a:pt x="12948" y="1395"/>
                  </a:cubicBezTo>
                  <a:cubicBezTo>
                    <a:pt x="13113" y="1321"/>
                    <a:pt x="13186" y="1126"/>
                    <a:pt x="13111" y="962"/>
                  </a:cubicBezTo>
                  <a:cubicBezTo>
                    <a:pt x="13057" y="841"/>
                    <a:pt x="12937" y="769"/>
                    <a:pt x="12812" y="769"/>
                  </a:cubicBezTo>
                  <a:cubicBezTo>
                    <a:pt x="12767" y="769"/>
                    <a:pt x="12721" y="779"/>
                    <a:pt x="12678" y="798"/>
                  </a:cubicBezTo>
                  <a:cubicBezTo>
                    <a:pt x="12585" y="841"/>
                    <a:pt x="12484" y="859"/>
                    <a:pt x="12379" y="859"/>
                  </a:cubicBezTo>
                  <a:cubicBezTo>
                    <a:pt x="11910" y="859"/>
                    <a:pt x="11373" y="493"/>
                    <a:pt x="11173" y="320"/>
                  </a:cubicBezTo>
                  <a:cubicBezTo>
                    <a:pt x="11113" y="270"/>
                    <a:pt x="11038" y="243"/>
                    <a:pt x="10962" y="243"/>
                  </a:cubicBezTo>
                  <a:cubicBezTo>
                    <a:pt x="10941" y="243"/>
                    <a:pt x="10920" y="245"/>
                    <a:pt x="10899" y="250"/>
                  </a:cubicBezTo>
                  <a:cubicBezTo>
                    <a:pt x="10800" y="268"/>
                    <a:pt x="10715" y="330"/>
                    <a:pt x="10666" y="418"/>
                  </a:cubicBezTo>
                  <a:cubicBezTo>
                    <a:pt x="10658" y="433"/>
                    <a:pt x="10447" y="796"/>
                    <a:pt x="9659" y="796"/>
                  </a:cubicBezTo>
                  <a:cubicBezTo>
                    <a:pt x="8788" y="796"/>
                    <a:pt x="8319" y="353"/>
                    <a:pt x="8301" y="335"/>
                  </a:cubicBezTo>
                  <a:cubicBezTo>
                    <a:pt x="8236" y="272"/>
                    <a:pt x="8153" y="241"/>
                    <a:pt x="8070" y="241"/>
                  </a:cubicBezTo>
                  <a:cubicBezTo>
                    <a:pt x="7976" y="241"/>
                    <a:pt x="7884" y="280"/>
                    <a:pt x="7818" y="356"/>
                  </a:cubicBezTo>
                  <a:cubicBezTo>
                    <a:pt x="7803" y="376"/>
                    <a:pt x="7412" y="822"/>
                    <a:pt x="6612" y="822"/>
                  </a:cubicBezTo>
                  <a:cubicBezTo>
                    <a:pt x="5767" y="822"/>
                    <a:pt x="5154" y="343"/>
                    <a:pt x="5148" y="338"/>
                  </a:cubicBezTo>
                  <a:cubicBezTo>
                    <a:pt x="5090" y="293"/>
                    <a:pt x="5017" y="268"/>
                    <a:pt x="4943" y="268"/>
                  </a:cubicBezTo>
                  <a:cubicBezTo>
                    <a:pt x="4926" y="268"/>
                    <a:pt x="4909" y="270"/>
                    <a:pt x="4891" y="272"/>
                  </a:cubicBezTo>
                  <a:cubicBezTo>
                    <a:pt x="4800" y="288"/>
                    <a:pt x="4718" y="340"/>
                    <a:pt x="4667" y="418"/>
                  </a:cubicBezTo>
                  <a:cubicBezTo>
                    <a:pt x="4653" y="436"/>
                    <a:pt x="4350" y="875"/>
                    <a:pt x="3406" y="875"/>
                  </a:cubicBezTo>
                  <a:cubicBezTo>
                    <a:pt x="2417" y="875"/>
                    <a:pt x="2021" y="521"/>
                    <a:pt x="2021" y="521"/>
                  </a:cubicBezTo>
                  <a:cubicBezTo>
                    <a:pt x="1957" y="457"/>
                    <a:pt x="1873" y="425"/>
                    <a:pt x="1789" y="425"/>
                  </a:cubicBezTo>
                  <a:cubicBezTo>
                    <a:pt x="1710" y="425"/>
                    <a:pt x="1631" y="453"/>
                    <a:pt x="1568" y="510"/>
                  </a:cubicBezTo>
                  <a:cubicBezTo>
                    <a:pt x="1331" y="726"/>
                    <a:pt x="1037" y="779"/>
                    <a:pt x="806" y="779"/>
                  </a:cubicBezTo>
                  <a:cubicBezTo>
                    <a:pt x="589" y="779"/>
                    <a:pt x="428" y="732"/>
                    <a:pt x="426" y="731"/>
                  </a:cubicBezTo>
                  <a:cubicBezTo>
                    <a:pt x="393" y="721"/>
                    <a:pt x="360" y="716"/>
                    <a:pt x="328" y="716"/>
                  </a:cubicBezTo>
                  <a:cubicBezTo>
                    <a:pt x="153" y="716"/>
                    <a:pt x="1" y="858"/>
                    <a:pt x="1" y="1043"/>
                  </a:cubicBezTo>
                  <a:lnTo>
                    <a:pt x="1" y="11007"/>
                  </a:lnTo>
                  <a:cubicBezTo>
                    <a:pt x="3" y="11206"/>
                    <a:pt x="164" y="11365"/>
                    <a:pt x="362" y="11368"/>
                  </a:cubicBezTo>
                  <a:lnTo>
                    <a:pt x="46565" y="11368"/>
                  </a:lnTo>
                  <a:cubicBezTo>
                    <a:pt x="46763" y="11365"/>
                    <a:pt x="46924" y="11204"/>
                    <a:pt x="46926" y="11005"/>
                  </a:cubicBezTo>
                  <a:lnTo>
                    <a:pt x="46926" y="618"/>
                  </a:lnTo>
                  <a:cubicBezTo>
                    <a:pt x="46925" y="484"/>
                    <a:pt x="46842" y="364"/>
                    <a:pt x="46716" y="316"/>
                  </a:cubicBezTo>
                  <a:cubicBezTo>
                    <a:pt x="46678" y="301"/>
                    <a:pt x="46638" y="294"/>
                    <a:pt x="46598" y="294"/>
                  </a:cubicBezTo>
                  <a:cubicBezTo>
                    <a:pt x="46507" y="294"/>
                    <a:pt x="46418" y="331"/>
                    <a:pt x="46354" y="401"/>
                  </a:cubicBezTo>
                  <a:cubicBezTo>
                    <a:pt x="46336" y="420"/>
                    <a:pt x="45903" y="874"/>
                    <a:pt x="44769" y="874"/>
                  </a:cubicBezTo>
                  <a:cubicBezTo>
                    <a:pt x="43676" y="874"/>
                    <a:pt x="43360" y="433"/>
                    <a:pt x="43352" y="421"/>
                  </a:cubicBezTo>
                  <a:cubicBezTo>
                    <a:pt x="43289" y="319"/>
                    <a:pt x="43182" y="265"/>
                    <a:pt x="43072" y="265"/>
                  </a:cubicBezTo>
                  <a:cubicBezTo>
                    <a:pt x="42993" y="265"/>
                    <a:pt x="42912" y="294"/>
                    <a:pt x="42848" y="354"/>
                  </a:cubicBezTo>
                  <a:cubicBezTo>
                    <a:pt x="42827" y="373"/>
                    <a:pt x="42336" y="821"/>
                    <a:pt x="41483" y="821"/>
                  </a:cubicBezTo>
                  <a:cubicBezTo>
                    <a:pt x="40694" y="821"/>
                    <a:pt x="40421" y="412"/>
                    <a:pt x="40414" y="400"/>
                  </a:cubicBezTo>
                  <a:cubicBezTo>
                    <a:pt x="40356" y="299"/>
                    <a:pt x="40251" y="236"/>
                    <a:pt x="40135" y="234"/>
                  </a:cubicBezTo>
                  <a:cubicBezTo>
                    <a:pt x="40014" y="238"/>
                    <a:pt x="39917" y="289"/>
                    <a:pt x="39857" y="388"/>
                  </a:cubicBezTo>
                  <a:cubicBezTo>
                    <a:pt x="39854" y="391"/>
                    <a:pt x="39577" y="768"/>
                    <a:pt x="38594" y="768"/>
                  </a:cubicBezTo>
                  <a:cubicBezTo>
                    <a:pt x="37680" y="768"/>
                    <a:pt x="37537" y="364"/>
                    <a:pt x="37535" y="358"/>
                  </a:cubicBezTo>
                  <a:cubicBezTo>
                    <a:pt x="37504" y="229"/>
                    <a:pt x="37398" y="132"/>
                    <a:pt x="37267" y="111"/>
                  </a:cubicBezTo>
                  <a:cubicBezTo>
                    <a:pt x="37250" y="109"/>
                    <a:pt x="37234" y="108"/>
                    <a:pt x="37217" y="108"/>
                  </a:cubicBezTo>
                  <a:cubicBezTo>
                    <a:pt x="37104" y="108"/>
                    <a:pt x="36998" y="167"/>
                    <a:pt x="36937" y="264"/>
                  </a:cubicBezTo>
                  <a:cubicBezTo>
                    <a:pt x="36922" y="287"/>
                    <a:pt x="36584" y="821"/>
                    <a:pt x="35839" y="821"/>
                  </a:cubicBezTo>
                  <a:cubicBezTo>
                    <a:pt x="35087" y="821"/>
                    <a:pt x="34676" y="182"/>
                    <a:pt x="34661" y="157"/>
                  </a:cubicBezTo>
                  <a:cubicBezTo>
                    <a:pt x="34599" y="56"/>
                    <a:pt x="34491" y="0"/>
                    <a:pt x="343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6"/>
            <p:cNvSpPr/>
            <p:nvPr/>
          </p:nvSpPr>
          <p:spPr>
            <a:xfrm>
              <a:off x="5190250" y="4038325"/>
              <a:ext cx="227600" cy="133025"/>
            </a:xfrm>
            <a:custGeom>
              <a:rect b="b" l="l" r="r" t="t"/>
              <a:pathLst>
                <a:path extrusionOk="0" h="5321" w="9104">
                  <a:moveTo>
                    <a:pt x="1" y="0"/>
                  </a:moveTo>
                  <a:lnTo>
                    <a:pt x="1" y="4577"/>
                  </a:lnTo>
                  <a:cubicBezTo>
                    <a:pt x="1" y="4987"/>
                    <a:pt x="320" y="5321"/>
                    <a:pt x="712" y="5321"/>
                  </a:cubicBezTo>
                  <a:lnTo>
                    <a:pt x="8391" y="5321"/>
                  </a:lnTo>
                  <a:cubicBezTo>
                    <a:pt x="8783" y="5321"/>
                    <a:pt x="9103" y="4987"/>
                    <a:pt x="9103" y="4577"/>
                  </a:cubicBezTo>
                  <a:lnTo>
                    <a:pt x="9103"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6"/>
            <p:cNvSpPr/>
            <p:nvPr/>
          </p:nvSpPr>
          <p:spPr>
            <a:xfrm>
              <a:off x="5170400" y="3978575"/>
              <a:ext cx="39225" cy="57825"/>
            </a:xfrm>
            <a:custGeom>
              <a:rect b="b" l="l" r="r" t="t"/>
              <a:pathLst>
                <a:path extrusionOk="0" h="2313" w="1569">
                  <a:moveTo>
                    <a:pt x="56" y="0"/>
                  </a:moveTo>
                  <a:lnTo>
                    <a:pt x="56" y="1423"/>
                  </a:lnTo>
                  <a:cubicBezTo>
                    <a:pt x="56" y="1423"/>
                    <a:pt x="1" y="2274"/>
                    <a:pt x="769" y="2312"/>
                  </a:cubicBezTo>
                  <a:lnTo>
                    <a:pt x="785" y="2312"/>
                  </a:lnTo>
                  <a:cubicBezTo>
                    <a:pt x="797" y="2312"/>
                    <a:pt x="808" y="2313"/>
                    <a:pt x="819" y="2313"/>
                  </a:cubicBezTo>
                  <a:cubicBezTo>
                    <a:pt x="1568" y="2313"/>
                    <a:pt x="1500" y="1423"/>
                    <a:pt x="1500" y="1423"/>
                  </a:cubicBezTo>
                  <a:lnTo>
                    <a:pt x="1500"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6"/>
            <p:cNvSpPr/>
            <p:nvPr/>
          </p:nvSpPr>
          <p:spPr>
            <a:xfrm>
              <a:off x="5207975" y="3978575"/>
              <a:ext cx="39175" cy="57825"/>
            </a:xfrm>
            <a:custGeom>
              <a:rect b="b" l="l" r="r" t="t"/>
              <a:pathLst>
                <a:path extrusionOk="0" h="2313" w="1567">
                  <a:moveTo>
                    <a:pt x="55" y="0"/>
                  </a:moveTo>
                  <a:lnTo>
                    <a:pt x="55" y="1423"/>
                  </a:lnTo>
                  <a:cubicBezTo>
                    <a:pt x="55" y="1423"/>
                    <a:pt x="0" y="2274"/>
                    <a:pt x="769" y="2312"/>
                  </a:cubicBezTo>
                  <a:lnTo>
                    <a:pt x="784" y="2312"/>
                  </a:lnTo>
                  <a:cubicBezTo>
                    <a:pt x="796" y="2312"/>
                    <a:pt x="808" y="2313"/>
                    <a:pt x="819" y="2313"/>
                  </a:cubicBezTo>
                  <a:cubicBezTo>
                    <a:pt x="1567" y="2313"/>
                    <a:pt x="1498" y="1423"/>
                    <a:pt x="1498" y="1423"/>
                  </a:cubicBezTo>
                  <a:lnTo>
                    <a:pt x="1498"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6"/>
            <p:cNvSpPr/>
            <p:nvPr/>
          </p:nvSpPr>
          <p:spPr>
            <a:xfrm>
              <a:off x="5245500" y="3978575"/>
              <a:ext cx="39175" cy="57825"/>
            </a:xfrm>
            <a:custGeom>
              <a:rect b="b" l="l" r="r" t="t"/>
              <a:pathLst>
                <a:path extrusionOk="0" h="2313" w="1567">
                  <a:moveTo>
                    <a:pt x="56" y="0"/>
                  </a:moveTo>
                  <a:lnTo>
                    <a:pt x="56" y="1423"/>
                  </a:lnTo>
                  <a:cubicBezTo>
                    <a:pt x="56" y="1423"/>
                    <a:pt x="0" y="2274"/>
                    <a:pt x="769" y="2312"/>
                  </a:cubicBezTo>
                  <a:lnTo>
                    <a:pt x="785" y="2312"/>
                  </a:lnTo>
                  <a:cubicBezTo>
                    <a:pt x="796" y="2312"/>
                    <a:pt x="808" y="2313"/>
                    <a:pt x="819" y="2313"/>
                  </a:cubicBezTo>
                  <a:cubicBezTo>
                    <a:pt x="1567" y="2313"/>
                    <a:pt x="1498" y="1423"/>
                    <a:pt x="1498" y="1423"/>
                  </a:cubicBezTo>
                  <a:lnTo>
                    <a:pt x="1498"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6"/>
            <p:cNvSpPr/>
            <p:nvPr/>
          </p:nvSpPr>
          <p:spPr>
            <a:xfrm>
              <a:off x="5283025" y="3978575"/>
              <a:ext cx="39225" cy="57825"/>
            </a:xfrm>
            <a:custGeom>
              <a:rect b="b" l="l" r="r" t="t"/>
              <a:pathLst>
                <a:path extrusionOk="0" h="2313" w="1569">
                  <a:moveTo>
                    <a:pt x="56" y="0"/>
                  </a:moveTo>
                  <a:lnTo>
                    <a:pt x="56" y="1423"/>
                  </a:lnTo>
                  <a:cubicBezTo>
                    <a:pt x="56" y="1423"/>
                    <a:pt x="1" y="2274"/>
                    <a:pt x="771" y="2312"/>
                  </a:cubicBezTo>
                  <a:lnTo>
                    <a:pt x="785" y="2312"/>
                  </a:lnTo>
                  <a:cubicBezTo>
                    <a:pt x="797" y="2312"/>
                    <a:pt x="808" y="2313"/>
                    <a:pt x="820" y="2313"/>
                  </a:cubicBezTo>
                  <a:cubicBezTo>
                    <a:pt x="1569" y="2313"/>
                    <a:pt x="1500" y="1423"/>
                    <a:pt x="1500" y="1423"/>
                  </a:cubicBezTo>
                  <a:lnTo>
                    <a:pt x="1500"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6"/>
            <p:cNvSpPr/>
            <p:nvPr/>
          </p:nvSpPr>
          <p:spPr>
            <a:xfrm>
              <a:off x="5320575" y="3978575"/>
              <a:ext cx="39200" cy="57825"/>
            </a:xfrm>
            <a:custGeom>
              <a:rect b="b" l="l" r="r" t="t"/>
              <a:pathLst>
                <a:path extrusionOk="0" h="2313" w="1568">
                  <a:moveTo>
                    <a:pt x="57" y="0"/>
                  </a:moveTo>
                  <a:lnTo>
                    <a:pt x="57" y="1423"/>
                  </a:lnTo>
                  <a:cubicBezTo>
                    <a:pt x="57" y="1423"/>
                    <a:pt x="0" y="2274"/>
                    <a:pt x="770" y="2312"/>
                  </a:cubicBezTo>
                  <a:lnTo>
                    <a:pt x="784" y="2312"/>
                  </a:lnTo>
                  <a:cubicBezTo>
                    <a:pt x="796" y="2312"/>
                    <a:pt x="808" y="2313"/>
                    <a:pt x="819" y="2313"/>
                  </a:cubicBezTo>
                  <a:cubicBezTo>
                    <a:pt x="1568" y="2313"/>
                    <a:pt x="1499" y="1423"/>
                    <a:pt x="1499" y="1423"/>
                  </a:cubicBezTo>
                  <a:lnTo>
                    <a:pt x="1499"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6"/>
            <p:cNvSpPr/>
            <p:nvPr/>
          </p:nvSpPr>
          <p:spPr>
            <a:xfrm>
              <a:off x="5358125" y="3978575"/>
              <a:ext cx="39200" cy="57825"/>
            </a:xfrm>
            <a:custGeom>
              <a:rect b="b" l="l" r="r" t="t"/>
              <a:pathLst>
                <a:path extrusionOk="0" h="2313" w="1568">
                  <a:moveTo>
                    <a:pt x="56" y="0"/>
                  </a:moveTo>
                  <a:lnTo>
                    <a:pt x="56" y="1423"/>
                  </a:lnTo>
                  <a:cubicBezTo>
                    <a:pt x="56" y="1423"/>
                    <a:pt x="1" y="2274"/>
                    <a:pt x="769" y="2312"/>
                  </a:cubicBezTo>
                  <a:lnTo>
                    <a:pt x="785" y="2312"/>
                  </a:lnTo>
                  <a:cubicBezTo>
                    <a:pt x="797" y="2312"/>
                    <a:pt x="808" y="2313"/>
                    <a:pt x="819" y="2313"/>
                  </a:cubicBezTo>
                  <a:cubicBezTo>
                    <a:pt x="1567" y="2313"/>
                    <a:pt x="1498" y="1423"/>
                    <a:pt x="1498" y="1423"/>
                  </a:cubicBezTo>
                  <a:lnTo>
                    <a:pt x="1498"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6"/>
            <p:cNvSpPr/>
            <p:nvPr/>
          </p:nvSpPr>
          <p:spPr>
            <a:xfrm>
              <a:off x="5395675" y="3978575"/>
              <a:ext cx="39175" cy="57825"/>
            </a:xfrm>
            <a:custGeom>
              <a:rect b="b" l="l" r="r" t="t"/>
              <a:pathLst>
                <a:path extrusionOk="0" h="2313" w="1567">
                  <a:moveTo>
                    <a:pt x="55" y="0"/>
                  </a:moveTo>
                  <a:lnTo>
                    <a:pt x="55" y="1423"/>
                  </a:lnTo>
                  <a:cubicBezTo>
                    <a:pt x="55" y="1423"/>
                    <a:pt x="0" y="2274"/>
                    <a:pt x="769" y="2312"/>
                  </a:cubicBezTo>
                  <a:lnTo>
                    <a:pt x="784" y="2312"/>
                  </a:lnTo>
                  <a:cubicBezTo>
                    <a:pt x="796" y="2312"/>
                    <a:pt x="807" y="2313"/>
                    <a:pt x="819" y="2313"/>
                  </a:cubicBezTo>
                  <a:cubicBezTo>
                    <a:pt x="1567" y="2313"/>
                    <a:pt x="1498" y="1423"/>
                    <a:pt x="1498" y="1423"/>
                  </a:cubicBezTo>
                  <a:lnTo>
                    <a:pt x="1498"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6"/>
            <p:cNvSpPr/>
            <p:nvPr/>
          </p:nvSpPr>
          <p:spPr>
            <a:xfrm>
              <a:off x="5163775" y="3969925"/>
              <a:ext cx="277200" cy="208850"/>
            </a:xfrm>
            <a:custGeom>
              <a:rect b="b" l="l" r="r" t="t"/>
              <a:pathLst>
                <a:path extrusionOk="0" h="8354" w="11088">
                  <a:moveTo>
                    <a:pt x="1470" y="591"/>
                  </a:moveTo>
                  <a:lnTo>
                    <a:pt x="1470" y="1768"/>
                  </a:lnTo>
                  <a:lnTo>
                    <a:pt x="1470" y="1791"/>
                  </a:lnTo>
                  <a:cubicBezTo>
                    <a:pt x="1475" y="1858"/>
                    <a:pt x="1468" y="2138"/>
                    <a:pt x="1337" y="2274"/>
                  </a:cubicBezTo>
                  <a:cubicBezTo>
                    <a:pt x="1301" y="2312"/>
                    <a:pt x="1237" y="2362"/>
                    <a:pt x="1083" y="2362"/>
                  </a:cubicBezTo>
                  <a:cubicBezTo>
                    <a:pt x="1072" y="2362"/>
                    <a:pt x="1062" y="2362"/>
                    <a:pt x="1051" y="2361"/>
                  </a:cubicBezTo>
                  <a:cubicBezTo>
                    <a:pt x="919" y="2355"/>
                    <a:pt x="821" y="2316"/>
                    <a:pt x="753" y="2241"/>
                  </a:cubicBezTo>
                  <a:cubicBezTo>
                    <a:pt x="628" y="2104"/>
                    <a:pt x="613" y="1867"/>
                    <a:pt x="618" y="1769"/>
                  </a:cubicBezTo>
                  <a:lnTo>
                    <a:pt x="619" y="1769"/>
                  </a:lnTo>
                  <a:lnTo>
                    <a:pt x="619" y="591"/>
                  </a:lnTo>
                  <a:close/>
                  <a:moveTo>
                    <a:pt x="4474" y="591"/>
                  </a:moveTo>
                  <a:lnTo>
                    <a:pt x="4474" y="1768"/>
                  </a:lnTo>
                  <a:cubicBezTo>
                    <a:pt x="4472" y="1775"/>
                    <a:pt x="4472" y="1784"/>
                    <a:pt x="4473" y="1790"/>
                  </a:cubicBezTo>
                  <a:lnTo>
                    <a:pt x="4474" y="1790"/>
                  </a:lnTo>
                  <a:cubicBezTo>
                    <a:pt x="4479" y="1875"/>
                    <a:pt x="4467" y="2144"/>
                    <a:pt x="4340" y="2275"/>
                  </a:cubicBezTo>
                  <a:cubicBezTo>
                    <a:pt x="4303" y="2314"/>
                    <a:pt x="4234" y="2363"/>
                    <a:pt x="4077" y="2363"/>
                  </a:cubicBezTo>
                  <a:cubicBezTo>
                    <a:pt x="4070" y="2363"/>
                    <a:pt x="4063" y="2363"/>
                    <a:pt x="4055" y="2363"/>
                  </a:cubicBezTo>
                  <a:cubicBezTo>
                    <a:pt x="3923" y="2355"/>
                    <a:pt x="3826" y="2316"/>
                    <a:pt x="3757" y="2241"/>
                  </a:cubicBezTo>
                  <a:cubicBezTo>
                    <a:pt x="3633" y="2104"/>
                    <a:pt x="3618" y="1865"/>
                    <a:pt x="3623" y="1769"/>
                  </a:cubicBezTo>
                  <a:lnTo>
                    <a:pt x="3623" y="591"/>
                  </a:lnTo>
                  <a:close/>
                  <a:moveTo>
                    <a:pt x="5974" y="591"/>
                  </a:moveTo>
                  <a:lnTo>
                    <a:pt x="5974" y="1768"/>
                  </a:lnTo>
                  <a:cubicBezTo>
                    <a:pt x="5973" y="1775"/>
                    <a:pt x="5974" y="1784"/>
                    <a:pt x="5974" y="1790"/>
                  </a:cubicBezTo>
                  <a:lnTo>
                    <a:pt x="5975" y="1790"/>
                  </a:lnTo>
                  <a:cubicBezTo>
                    <a:pt x="5980" y="1875"/>
                    <a:pt x="5968" y="2144"/>
                    <a:pt x="5841" y="2275"/>
                  </a:cubicBezTo>
                  <a:cubicBezTo>
                    <a:pt x="5804" y="2314"/>
                    <a:pt x="5735" y="2363"/>
                    <a:pt x="5578" y="2363"/>
                  </a:cubicBezTo>
                  <a:cubicBezTo>
                    <a:pt x="5571" y="2363"/>
                    <a:pt x="5564" y="2363"/>
                    <a:pt x="5556" y="2363"/>
                  </a:cubicBezTo>
                  <a:cubicBezTo>
                    <a:pt x="5424" y="2355"/>
                    <a:pt x="5327" y="2316"/>
                    <a:pt x="5258" y="2241"/>
                  </a:cubicBezTo>
                  <a:cubicBezTo>
                    <a:pt x="5135" y="2104"/>
                    <a:pt x="5119" y="1865"/>
                    <a:pt x="5124" y="1769"/>
                  </a:cubicBezTo>
                  <a:lnTo>
                    <a:pt x="5124" y="591"/>
                  </a:lnTo>
                  <a:close/>
                  <a:moveTo>
                    <a:pt x="2972" y="591"/>
                  </a:moveTo>
                  <a:lnTo>
                    <a:pt x="2972" y="1768"/>
                  </a:lnTo>
                  <a:cubicBezTo>
                    <a:pt x="2970" y="1778"/>
                    <a:pt x="2970" y="1784"/>
                    <a:pt x="2970" y="1792"/>
                  </a:cubicBezTo>
                  <a:lnTo>
                    <a:pt x="2973" y="1792"/>
                  </a:lnTo>
                  <a:cubicBezTo>
                    <a:pt x="2978" y="1859"/>
                    <a:pt x="2970" y="2138"/>
                    <a:pt x="2840" y="2275"/>
                  </a:cubicBezTo>
                  <a:cubicBezTo>
                    <a:pt x="2803" y="2313"/>
                    <a:pt x="2739" y="2363"/>
                    <a:pt x="2580" y="2363"/>
                  </a:cubicBezTo>
                  <a:cubicBezTo>
                    <a:pt x="2572" y="2363"/>
                    <a:pt x="2563" y="2363"/>
                    <a:pt x="2554" y="2363"/>
                  </a:cubicBezTo>
                  <a:cubicBezTo>
                    <a:pt x="2420" y="2355"/>
                    <a:pt x="2323" y="2316"/>
                    <a:pt x="2256" y="2241"/>
                  </a:cubicBezTo>
                  <a:cubicBezTo>
                    <a:pt x="2132" y="2104"/>
                    <a:pt x="2115" y="1865"/>
                    <a:pt x="2121" y="1769"/>
                  </a:cubicBezTo>
                  <a:lnTo>
                    <a:pt x="2121" y="591"/>
                  </a:lnTo>
                  <a:close/>
                  <a:moveTo>
                    <a:pt x="7476" y="591"/>
                  </a:moveTo>
                  <a:lnTo>
                    <a:pt x="7476" y="1768"/>
                  </a:lnTo>
                  <a:cubicBezTo>
                    <a:pt x="7476" y="1778"/>
                    <a:pt x="7476" y="1784"/>
                    <a:pt x="7476" y="1792"/>
                  </a:cubicBezTo>
                  <a:lnTo>
                    <a:pt x="7477" y="1792"/>
                  </a:lnTo>
                  <a:cubicBezTo>
                    <a:pt x="7482" y="1859"/>
                    <a:pt x="7474" y="2138"/>
                    <a:pt x="7343" y="2275"/>
                  </a:cubicBezTo>
                  <a:cubicBezTo>
                    <a:pt x="7307" y="2313"/>
                    <a:pt x="7238" y="2363"/>
                    <a:pt x="7084" y="2363"/>
                  </a:cubicBezTo>
                  <a:cubicBezTo>
                    <a:pt x="7075" y="2363"/>
                    <a:pt x="7067" y="2363"/>
                    <a:pt x="7058" y="2363"/>
                  </a:cubicBezTo>
                  <a:cubicBezTo>
                    <a:pt x="6924" y="2355"/>
                    <a:pt x="6827" y="2316"/>
                    <a:pt x="6760" y="2241"/>
                  </a:cubicBezTo>
                  <a:cubicBezTo>
                    <a:pt x="6636" y="2104"/>
                    <a:pt x="6619" y="1865"/>
                    <a:pt x="6624" y="1769"/>
                  </a:cubicBezTo>
                  <a:lnTo>
                    <a:pt x="6624" y="591"/>
                  </a:lnTo>
                  <a:close/>
                  <a:moveTo>
                    <a:pt x="8977" y="591"/>
                  </a:moveTo>
                  <a:lnTo>
                    <a:pt x="8977" y="1768"/>
                  </a:lnTo>
                  <a:cubicBezTo>
                    <a:pt x="8977" y="1778"/>
                    <a:pt x="8977" y="1784"/>
                    <a:pt x="8978" y="1792"/>
                  </a:cubicBezTo>
                  <a:cubicBezTo>
                    <a:pt x="8983" y="1859"/>
                    <a:pt x="8976" y="2138"/>
                    <a:pt x="8845" y="2275"/>
                  </a:cubicBezTo>
                  <a:cubicBezTo>
                    <a:pt x="8808" y="2313"/>
                    <a:pt x="8741" y="2363"/>
                    <a:pt x="8585" y="2363"/>
                  </a:cubicBezTo>
                  <a:cubicBezTo>
                    <a:pt x="8577" y="2363"/>
                    <a:pt x="8568" y="2363"/>
                    <a:pt x="8559" y="2363"/>
                  </a:cubicBezTo>
                  <a:cubicBezTo>
                    <a:pt x="8426" y="2355"/>
                    <a:pt x="8328" y="2316"/>
                    <a:pt x="8261" y="2241"/>
                  </a:cubicBezTo>
                  <a:cubicBezTo>
                    <a:pt x="8137" y="2104"/>
                    <a:pt x="8121" y="1865"/>
                    <a:pt x="8125" y="1769"/>
                  </a:cubicBezTo>
                  <a:lnTo>
                    <a:pt x="8125" y="591"/>
                  </a:lnTo>
                  <a:close/>
                  <a:moveTo>
                    <a:pt x="10481" y="591"/>
                  </a:moveTo>
                  <a:lnTo>
                    <a:pt x="10481" y="1768"/>
                  </a:lnTo>
                  <a:cubicBezTo>
                    <a:pt x="10481" y="1776"/>
                    <a:pt x="10481" y="1784"/>
                    <a:pt x="10481" y="1791"/>
                  </a:cubicBezTo>
                  <a:cubicBezTo>
                    <a:pt x="10485" y="1859"/>
                    <a:pt x="10477" y="2138"/>
                    <a:pt x="10346" y="2275"/>
                  </a:cubicBezTo>
                  <a:lnTo>
                    <a:pt x="10347" y="2275"/>
                  </a:lnTo>
                  <a:cubicBezTo>
                    <a:pt x="10311" y="2313"/>
                    <a:pt x="10242" y="2363"/>
                    <a:pt x="10088" y="2363"/>
                  </a:cubicBezTo>
                  <a:cubicBezTo>
                    <a:pt x="10079" y="2363"/>
                    <a:pt x="10070" y="2363"/>
                    <a:pt x="10062" y="2363"/>
                  </a:cubicBezTo>
                  <a:cubicBezTo>
                    <a:pt x="9929" y="2355"/>
                    <a:pt x="9832" y="2316"/>
                    <a:pt x="9764" y="2241"/>
                  </a:cubicBezTo>
                  <a:cubicBezTo>
                    <a:pt x="9640" y="2104"/>
                    <a:pt x="9624" y="1865"/>
                    <a:pt x="9629" y="1769"/>
                  </a:cubicBezTo>
                  <a:lnTo>
                    <a:pt x="9629" y="591"/>
                  </a:lnTo>
                  <a:close/>
                  <a:moveTo>
                    <a:pt x="6313" y="2628"/>
                  </a:moveTo>
                  <a:cubicBezTo>
                    <a:pt x="6314" y="2629"/>
                    <a:pt x="6315" y="2632"/>
                    <a:pt x="6317" y="2633"/>
                  </a:cubicBezTo>
                  <a:cubicBezTo>
                    <a:pt x="6426" y="2755"/>
                    <a:pt x="6566" y="2841"/>
                    <a:pt x="6731" y="2893"/>
                  </a:cubicBezTo>
                  <a:lnTo>
                    <a:pt x="6731" y="4059"/>
                  </a:lnTo>
                  <a:lnTo>
                    <a:pt x="4259" y="4059"/>
                  </a:lnTo>
                  <a:lnTo>
                    <a:pt x="4259" y="2940"/>
                  </a:lnTo>
                  <a:cubicBezTo>
                    <a:pt x="4504" y="2902"/>
                    <a:pt x="4669" y="2787"/>
                    <a:pt x="4767" y="2684"/>
                  </a:cubicBezTo>
                  <a:cubicBezTo>
                    <a:pt x="4784" y="2666"/>
                    <a:pt x="4796" y="2647"/>
                    <a:pt x="4812" y="2629"/>
                  </a:cubicBezTo>
                  <a:cubicBezTo>
                    <a:pt x="4813" y="2630"/>
                    <a:pt x="4814" y="2632"/>
                    <a:pt x="4815" y="2634"/>
                  </a:cubicBezTo>
                  <a:cubicBezTo>
                    <a:pt x="4988" y="2829"/>
                    <a:pt x="5236" y="2939"/>
                    <a:pt x="5546" y="2954"/>
                  </a:cubicBezTo>
                  <a:lnTo>
                    <a:pt x="5590" y="2954"/>
                  </a:lnTo>
                  <a:cubicBezTo>
                    <a:pt x="5936" y="2954"/>
                    <a:pt x="6148" y="2808"/>
                    <a:pt x="6269" y="2683"/>
                  </a:cubicBezTo>
                  <a:cubicBezTo>
                    <a:pt x="6285" y="2666"/>
                    <a:pt x="6299" y="2646"/>
                    <a:pt x="6313" y="2628"/>
                  </a:cubicBezTo>
                  <a:close/>
                  <a:moveTo>
                    <a:pt x="9317" y="2627"/>
                  </a:moveTo>
                  <a:cubicBezTo>
                    <a:pt x="9319" y="2629"/>
                    <a:pt x="9319" y="2630"/>
                    <a:pt x="9320" y="2632"/>
                  </a:cubicBezTo>
                  <a:cubicBezTo>
                    <a:pt x="9459" y="2787"/>
                    <a:pt x="9644" y="2885"/>
                    <a:pt x="9868" y="2928"/>
                  </a:cubicBezTo>
                  <a:lnTo>
                    <a:pt x="9867" y="4059"/>
                  </a:lnTo>
                  <a:lnTo>
                    <a:pt x="7323" y="4059"/>
                  </a:lnTo>
                  <a:lnTo>
                    <a:pt x="7323" y="2930"/>
                  </a:lnTo>
                  <a:cubicBezTo>
                    <a:pt x="7494" y="2895"/>
                    <a:pt x="7650" y="2809"/>
                    <a:pt x="7770" y="2684"/>
                  </a:cubicBezTo>
                  <a:cubicBezTo>
                    <a:pt x="7787" y="2666"/>
                    <a:pt x="7800" y="2647"/>
                    <a:pt x="7816" y="2628"/>
                  </a:cubicBezTo>
                  <a:cubicBezTo>
                    <a:pt x="7817" y="2630"/>
                    <a:pt x="7818" y="2632"/>
                    <a:pt x="7819" y="2633"/>
                  </a:cubicBezTo>
                  <a:cubicBezTo>
                    <a:pt x="7992" y="2829"/>
                    <a:pt x="8238" y="2939"/>
                    <a:pt x="8549" y="2954"/>
                  </a:cubicBezTo>
                  <a:lnTo>
                    <a:pt x="8595" y="2954"/>
                  </a:lnTo>
                  <a:cubicBezTo>
                    <a:pt x="8939" y="2954"/>
                    <a:pt x="9152" y="2808"/>
                    <a:pt x="9272" y="2683"/>
                  </a:cubicBezTo>
                  <a:cubicBezTo>
                    <a:pt x="9289" y="2665"/>
                    <a:pt x="9302" y="2646"/>
                    <a:pt x="9317" y="2627"/>
                  </a:cubicBezTo>
                  <a:close/>
                  <a:moveTo>
                    <a:pt x="3310" y="2627"/>
                  </a:moveTo>
                  <a:cubicBezTo>
                    <a:pt x="3312" y="2629"/>
                    <a:pt x="3312" y="2630"/>
                    <a:pt x="3314" y="2632"/>
                  </a:cubicBezTo>
                  <a:cubicBezTo>
                    <a:pt x="3411" y="2739"/>
                    <a:pt x="3533" y="2821"/>
                    <a:pt x="3667" y="2872"/>
                  </a:cubicBezTo>
                  <a:lnTo>
                    <a:pt x="3667" y="4060"/>
                  </a:lnTo>
                  <a:lnTo>
                    <a:pt x="1355" y="4060"/>
                  </a:lnTo>
                  <a:lnTo>
                    <a:pt x="1355" y="2920"/>
                  </a:lnTo>
                  <a:cubicBezTo>
                    <a:pt x="1510" y="2880"/>
                    <a:pt x="1652" y="2799"/>
                    <a:pt x="1763" y="2684"/>
                  </a:cubicBezTo>
                  <a:cubicBezTo>
                    <a:pt x="1780" y="2666"/>
                    <a:pt x="1793" y="2647"/>
                    <a:pt x="1809" y="2628"/>
                  </a:cubicBezTo>
                  <a:cubicBezTo>
                    <a:pt x="1810" y="2630"/>
                    <a:pt x="1810" y="2632"/>
                    <a:pt x="1811" y="2633"/>
                  </a:cubicBezTo>
                  <a:cubicBezTo>
                    <a:pt x="1986" y="2829"/>
                    <a:pt x="2232" y="2939"/>
                    <a:pt x="2542" y="2954"/>
                  </a:cubicBezTo>
                  <a:lnTo>
                    <a:pt x="2587" y="2954"/>
                  </a:lnTo>
                  <a:cubicBezTo>
                    <a:pt x="2932" y="2954"/>
                    <a:pt x="3146" y="2808"/>
                    <a:pt x="3265" y="2683"/>
                  </a:cubicBezTo>
                  <a:cubicBezTo>
                    <a:pt x="3281" y="2665"/>
                    <a:pt x="3295" y="2646"/>
                    <a:pt x="3310" y="2627"/>
                  </a:cubicBezTo>
                  <a:close/>
                  <a:moveTo>
                    <a:pt x="5328" y="4651"/>
                  </a:moveTo>
                  <a:lnTo>
                    <a:pt x="5328" y="7761"/>
                  </a:lnTo>
                  <a:lnTo>
                    <a:pt x="1773" y="7761"/>
                  </a:lnTo>
                  <a:cubicBezTo>
                    <a:pt x="1541" y="7761"/>
                    <a:pt x="1355" y="7561"/>
                    <a:pt x="1355" y="7313"/>
                  </a:cubicBezTo>
                  <a:lnTo>
                    <a:pt x="1356" y="7313"/>
                  </a:lnTo>
                  <a:lnTo>
                    <a:pt x="1356" y="4651"/>
                  </a:lnTo>
                  <a:close/>
                  <a:moveTo>
                    <a:pt x="9868" y="4651"/>
                  </a:moveTo>
                  <a:lnTo>
                    <a:pt x="9868" y="7313"/>
                  </a:lnTo>
                  <a:cubicBezTo>
                    <a:pt x="9866" y="7561"/>
                    <a:pt x="9680" y="7761"/>
                    <a:pt x="9450" y="7761"/>
                  </a:cubicBezTo>
                  <a:lnTo>
                    <a:pt x="5919" y="7761"/>
                  </a:lnTo>
                  <a:lnTo>
                    <a:pt x="5919" y="4651"/>
                  </a:lnTo>
                  <a:close/>
                  <a:moveTo>
                    <a:pt x="321" y="0"/>
                  </a:moveTo>
                  <a:cubicBezTo>
                    <a:pt x="156" y="0"/>
                    <a:pt x="24" y="132"/>
                    <a:pt x="24" y="296"/>
                  </a:cubicBezTo>
                  <a:cubicBezTo>
                    <a:pt x="25" y="306"/>
                    <a:pt x="25" y="317"/>
                    <a:pt x="28" y="328"/>
                  </a:cubicBezTo>
                  <a:cubicBezTo>
                    <a:pt x="28" y="334"/>
                    <a:pt x="25" y="340"/>
                    <a:pt x="25" y="346"/>
                  </a:cubicBezTo>
                  <a:lnTo>
                    <a:pt x="25" y="1750"/>
                  </a:lnTo>
                  <a:cubicBezTo>
                    <a:pt x="22" y="1804"/>
                    <a:pt x="0" y="2287"/>
                    <a:pt x="309" y="2633"/>
                  </a:cubicBezTo>
                  <a:cubicBezTo>
                    <a:pt x="427" y="2765"/>
                    <a:pt x="580" y="2855"/>
                    <a:pt x="763" y="2907"/>
                  </a:cubicBezTo>
                  <a:lnTo>
                    <a:pt x="763" y="7313"/>
                  </a:lnTo>
                  <a:cubicBezTo>
                    <a:pt x="763" y="7886"/>
                    <a:pt x="1214" y="8354"/>
                    <a:pt x="1771" y="8354"/>
                  </a:cubicBezTo>
                  <a:lnTo>
                    <a:pt x="9450" y="8354"/>
                  </a:lnTo>
                  <a:cubicBezTo>
                    <a:pt x="10005" y="8354"/>
                    <a:pt x="10458" y="7886"/>
                    <a:pt x="10458" y="7313"/>
                  </a:cubicBezTo>
                  <a:lnTo>
                    <a:pt x="10458" y="2890"/>
                  </a:lnTo>
                  <a:cubicBezTo>
                    <a:pt x="10577" y="2845"/>
                    <a:pt x="10684" y="2776"/>
                    <a:pt x="10773" y="2684"/>
                  </a:cubicBezTo>
                  <a:cubicBezTo>
                    <a:pt x="11087" y="2357"/>
                    <a:pt x="11076" y="1861"/>
                    <a:pt x="11070" y="1758"/>
                  </a:cubicBezTo>
                  <a:lnTo>
                    <a:pt x="11070" y="346"/>
                  </a:lnTo>
                  <a:cubicBezTo>
                    <a:pt x="11058" y="169"/>
                    <a:pt x="10925" y="25"/>
                    <a:pt x="10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6"/>
            <p:cNvSpPr/>
            <p:nvPr/>
          </p:nvSpPr>
          <p:spPr>
            <a:xfrm>
              <a:off x="5147475" y="4041800"/>
              <a:ext cx="19625" cy="16825"/>
            </a:xfrm>
            <a:custGeom>
              <a:rect b="b" l="l" r="r" t="t"/>
              <a:pathLst>
                <a:path extrusionOk="0" h="673" w="785">
                  <a:moveTo>
                    <a:pt x="449" y="0"/>
                  </a:moveTo>
                  <a:cubicBezTo>
                    <a:pt x="150" y="0"/>
                    <a:pt x="0" y="362"/>
                    <a:pt x="211" y="573"/>
                  </a:cubicBezTo>
                  <a:cubicBezTo>
                    <a:pt x="280" y="642"/>
                    <a:pt x="364" y="672"/>
                    <a:pt x="446" y="672"/>
                  </a:cubicBezTo>
                  <a:cubicBezTo>
                    <a:pt x="619" y="672"/>
                    <a:pt x="784" y="538"/>
                    <a:pt x="784" y="336"/>
                  </a:cubicBezTo>
                  <a:cubicBezTo>
                    <a:pt x="784" y="151"/>
                    <a:pt x="634"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6"/>
            <p:cNvSpPr/>
            <p:nvPr/>
          </p:nvSpPr>
          <p:spPr>
            <a:xfrm>
              <a:off x="5147475" y="4077850"/>
              <a:ext cx="19625" cy="16825"/>
            </a:xfrm>
            <a:custGeom>
              <a:rect b="b" l="l" r="r" t="t"/>
              <a:pathLst>
                <a:path extrusionOk="0" h="673" w="785">
                  <a:moveTo>
                    <a:pt x="449" y="1"/>
                  </a:moveTo>
                  <a:cubicBezTo>
                    <a:pt x="150" y="1"/>
                    <a:pt x="0" y="362"/>
                    <a:pt x="211" y="574"/>
                  </a:cubicBezTo>
                  <a:cubicBezTo>
                    <a:pt x="280" y="642"/>
                    <a:pt x="364" y="673"/>
                    <a:pt x="447" y="673"/>
                  </a:cubicBezTo>
                  <a:cubicBezTo>
                    <a:pt x="619" y="673"/>
                    <a:pt x="784" y="539"/>
                    <a:pt x="784" y="337"/>
                  </a:cubicBezTo>
                  <a:cubicBezTo>
                    <a:pt x="784" y="151"/>
                    <a:pt x="634" y="1"/>
                    <a:pt x="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6"/>
            <p:cNvSpPr/>
            <p:nvPr/>
          </p:nvSpPr>
          <p:spPr>
            <a:xfrm>
              <a:off x="5147475" y="4113950"/>
              <a:ext cx="19625" cy="16825"/>
            </a:xfrm>
            <a:custGeom>
              <a:rect b="b" l="l" r="r" t="t"/>
              <a:pathLst>
                <a:path extrusionOk="0" h="673" w="785">
                  <a:moveTo>
                    <a:pt x="449" y="1"/>
                  </a:moveTo>
                  <a:cubicBezTo>
                    <a:pt x="150" y="1"/>
                    <a:pt x="0" y="362"/>
                    <a:pt x="211" y="574"/>
                  </a:cubicBezTo>
                  <a:cubicBezTo>
                    <a:pt x="280" y="642"/>
                    <a:pt x="364" y="672"/>
                    <a:pt x="446" y="672"/>
                  </a:cubicBezTo>
                  <a:cubicBezTo>
                    <a:pt x="619" y="672"/>
                    <a:pt x="784" y="538"/>
                    <a:pt x="784" y="336"/>
                  </a:cubicBezTo>
                  <a:cubicBezTo>
                    <a:pt x="784" y="151"/>
                    <a:pt x="634" y="1"/>
                    <a:pt x="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6"/>
            <p:cNvSpPr/>
            <p:nvPr/>
          </p:nvSpPr>
          <p:spPr>
            <a:xfrm>
              <a:off x="5147475" y="4150025"/>
              <a:ext cx="19625" cy="16850"/>
            </a:xfrm>
            <a:custGeom>
              <a:rect b="b" l="l" r="r" t="t"/>
              <a:pathLst>
                <a:path extrusionOk="0" h="674" w="785">
                  <a:moveTo>
                    <a:pt x="449" y="0"/>
                  </a:moveTo>
                  <a:cubicBezTo>
                    <a:pt x="150" y="0"/>
                    <a:pt x="0" y="363"/>
                    <a:pt x="211" y="574"/>
                  </a:cubicBezTo>
                  <a:cubicBezTo>
                    <a:pt x="280" y="642"/>
                    <a:pt x="364" y="673"/>
                    <a:pt x="446" y="673"/>
                  </a:cubicBezTo>
                  <a:cubicBezTo>
                    <a:pt x="619" y="673"/>
                    <a:pt x="784" y="539"/>
                    <a:pt x="784" y="336"/>
                  </a:cubicBezTo>
                  <a:cubicBezTo>
                    <a:pt x="784" y="151"/>
                    <a:pt x="634"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6"/>
            <p:cNvSpPr/>
            <p:nvPr/>
          </p:nvSpPr>
          <p:spPr>
            <a:xfrm>
              <a:off x="5438050" y="4041800"/>
              <a:ext cx="19650" cy="16825"/>
            </a:xfrm>
            <a:custGeom>
              <a:rect b="b" l="l" r="r" t="t"/>
              <a:pathLst>
                <a:path extrusionOk="0" h="673" w="786">
                  <a:moveTo>
                    <a:pt x="450" y="0"/>
                  </a:moveTo>
                  <a:cubicBezTo>
                    <a:pt x="150" y="0"/>
                    <a:pt x="1" y="362"/>
                    <a:pt x="212" y="573"/>
                  </a:cubicBezTo>
                  <a:cubicBezTo>
                    <a:pt x="281" y="642"/>
                    <a:pt x="365" y="672"/>
                    <a:pt x="447" y="672"/>
                  </a:cubicBezTo>
                  <a:cubicBezTo>
                    <a:pt x="620" y="672"/>
                    <a:pt x="785" y="538"/>
                    <a:pt x="785" y="336"/>
                  </a:cubicBezTo>
                  <a:cubicBezTo>
                    <a:pt x="785" y="151"/>
                    <a:pt x="635" y="0"/>
                    <a:pt x="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6"/>
            <p:cNvSpPr/>
            <p:nvPr/>
          </p:nvSpPr>
          <p:spPr>
            <a:xfrm>
              <a:off x="5438050" y="4077850"/>
              <a:ext cx="19650" cy="16825"/>
            </a:xfrm>
            <a:custGeom>
              <a:rect b="b" l="l" r="r" t="t"/>
              <a:pathLst>
                <a:path extrusionOk="0" h="673" w="786">
                  <a:moveTo>
                    <a:pt x="450" y="1"/>
                  </a:moveTo>
                  <a:cubicBezTo>
                    <a:pt x="150" y="1"/>
                    <a:pt x="1" y="362"/>
                    <a:pt x="212" y="574"/>
                  </a:cubicBezTo>
                  <a:cubicBezTo>
                    <a:pt x="281" y="642"/>
                    <a:pt x="365" y="673"/>
                    <a:pt x="448" y="673"/>
                  </a:cubicBezTo>
                  <a:cubicBezTo>
                    <a:pt x="620" y="673"/>
                    <a:pt x="785" y="539"/>
                    <a:pt x="785" y="337"/>
                  </a:cubicBezTo>
                  <a:cubicBezTo>
                    <a:pt x="785" y="151"/>
                    <a:pt x="635" y="1"/>
                    <a:pt x="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6"/>
            <p:cNvSpPr/>
            <p:nvPr/>
          </p:nvSpPr>
          <p:spPr>
            <a:xfrm>
              <a:off x="5438050" y="4113950"/>
              <a:ext cx="19650" cy="16825"/>
            </a:xfrm>
            <a:custGeom>
              <a:rect b="b" l="l" r="r" t="t"/>
              <a:pathLst>
                <a:path extrusionOk="0" h="673" w="786">
                  <a:moveTo>
                    <a:pt x="450" y="1"/>
                  </a:moveTo>
                  <a:cubicBezTo>
                    <a:pt x="150" y="1"/>
                    <a:pt x="1" y="362"/>
                    <a:pt x="212" y="574"/>
                  </a:cubicBezTo>
                  <a:cubicBezTo>
                    <a:pt x="281" y="642"/>
                    <a:pt x="365" y="672"/>
                    <a:pt x="447" y="672"/>
                  </a:cubicBezTo>
                  <a:cubicBezTo>
                    <a:pt x="620" y="672"/>
                    <a:pt x="785" y="538"/>
                    <a:pt x="785" y="336"/>
                  </a:cubicBezTo>
                  <a:cubicBezTo>
                    <a:pt x="785" y="151"/>
                    <a:pt x="635" y="1"/>
                    <a:pt x="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6"/>
            <p:cNvSpPr/>
            <p:nvPr/>
          </p:nvSpPr>
          <p:spPr>
            <a:xfrm>
              <a:off x="5438050" y="4150025"/>
              <a:ext cx="19650" cy="16850"/>
            </a:xfrm>
            <a:custGeom>
              <a:rect b="b" l="l" r="r" t="t"/>
              <a:pathLst>
                <a:path extrusionOk="0" h="674" w="786">
                  <a:moveTo>
                    <a:pt x="450" y="0"/>
                  </a:moveTo>
                  <a:cubicBezTo>
                    <a:pt x="150" y="0"/>
                    <a:pt x="1" y="362"/>
                    <a:pt x="212" y="574"/>
                  </a:cubicBezTo>
                  <a:cubicBezTo>
                    <a:pt x="281" y="642"/>
                    <a:pt x="365" y="673"/>
                    <a:pt x="447" y="673"/>
                  </a:cubicBezTo>
                  <a:cubicBezTo>
                    <a:pt x="620" y="673"/>
                    <a:pt x="785" y="539"/>
                    <a:pt x="785" y="336"/>
                  </a:cubicBezTo>
                  <a:cubicBezTo>
                    <a:pt x="785" y="151"/>
                    <a:pt x="635" y="0"/>
                    <a:pt x="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6"/>
            <p:cNvSpPr/>
            <p:nvPr/>
          </p:nvSpPr>
          <p:spPr>
            <a:xfrm>
              <a:off x="5982500" y="4038325"/>
              <a:ext cx="227600" cy="133025"/>
            </a:xfrm>
            <a:custGeom>
              <a:rect b="b" l="l" r="r" t="t"/>
              <a:pathLst>
                <a:path extrusionOk="0" h="5321" w="9104">
                  <a:moveTo>
                    <a:pt x="1" y="0"/>
                  </a:moveTo>
                  <a:lnTo>
                    <a:pt x="1" y="4577"/>
                  </a:lnTo>
                  <a:cubicBezTo>
                    <a:pt x="1" y="4987"/>
                    <a:pt x="321" y="5321"/>
                    <a:pt x="713" y="5321"/>
                  </a:cubicBezTo>
                  <a:lnTo>
                    <a:pt x="8391" y="5321"/>
                  </a:lnTo>
                  <a:cubicBezTo>
                    <a:pt x="8783" y="5321"/>
                    <a:pt x="9103" y="4987"/>
                    <a:pt x="9103" y="4577"/>
                  </a:cubicBezTo>
                  <a:lnTo>
                    <a:pt x="9103"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6"/>
            <p:cNvSpPr/>
            <p:nvPr/>
          </p:nvSpPr>
          <p:spPr>
            <a:xfrm>
              <a:off x="5962675" y="3978575"/>
              <a:ext cx="39225" cy="57825"/>
            </a:xfrm>
            <a:custGeom>
              <a:rect b="b" l="l" r="r" t="t"/>
              <a:pathLst>
                <a:path extrusionOk="0" h="2313" w="1569">
                  <a:moveTo>
                    <a:pt x="56" y="0"/>
                  </a:moveTo>
                  <a:lnTo>
                    <a:pt x="56" y="1423"/>
                  </a:lnTo>
                  <a:cubicBezTo>
                    <a:pt x="56" y="1423"/>
                    <a:pt x="1" y="2274"/>
                    <a:pt x="770" y="2312"/>
                  </a:cubicBezTo>
                  <a:lnTo>
                    <a:pt x="785" y="2312"/>
                  </a:lnTo>
                  <a:cubicBezTo>
                    <a:pt x="797" y="2312"/>
                    <a:pt x="808" y="2313"/>
                    <a:pt x="820" y="2313"/>
                  </a:cubicBezTo>
                  <a:cubicBezTo>
                    <a:pt x="1569" y="2313"/>
                    <a:pt x="1500" y="1423"/>
                    <a:pt x="1500" y="1423"/>
                  </a:cubicBezTo>
                  <a:lnTo>
                    <a:pt x="1500"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6"/>
            <p:cNvSpPr/>
            <p:nvPr/>
          </p:nvSpPr>
          <p:spPr>
            <a:xfrm>
              <a:off x="6000225" y="3978575"/>
              <a:ext cx="39200" cy="57825"/>
            </a:xfrm>
            <a:custGeom>
              <a:rect b="b" l="l" r="r" t="t"/>
              <a:pathLst>
                <a:path extrusionOk="0" h="2313" w="1568">
                  <a:moveTo>
                    <a:pt x="55" y="0"/>
                  </a:moveTo>
                  <a:lnTo>
                    <a:pt x="55" y="1423"/>
                  </a:lnTo>
                  <a:cubicBezTo>
                    <a:pt x="55" y="1423"/>
                    <a:pt x="0" y="2274"/>
                    <a:pt x="770" y="2312"/>
                  </a:cubicBezTo>
                  <a:lnTo>
                    <a:pt x="785" y="2312"/>
                  </a:lnTo>
                  <a:cubicBezTo>
                    <a:pt x="796" y="2312"/>
                    <a:pt x="808" y="2313"/>
                    <a:pt x="819" y="2313"/>
                  </a:cubicBezTo>
                  <a:cubicBezTo>
                    <a:pt x="1568" y="2313"/>
                    <a:pt x="1499" y="1423"/>
                    <a:pt x="1499" y="1423"/>
                  </a:cubicBezTo>
                  <a:lnTo>
                    <a:pt x="1499"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6"/>
            <p:cNvSpPr/>
            <p:nvPr/>
          </p:nvSpPr>
          <p:spPr>
            <a:xfrm>
              <a:off x="6037750" y="3978575"/>
              <a:ext cx="39225" cy="57825"/>
            </a:xfrm>
            <a:custGeom>
              <a:rect b="b" l="l" r="r" t="t"/>
              <a:pathLst>
                <a:path extrusionOk="0" h="2313" w="1569">
                  <a:moveTo>
                    <a:pt x="56" y="0"/>
                  </a:moveTo>
                  <a:lnTo>
                    <a:pt x="56" y="1423"/>
                  </a:lnTo>
                  <a:cubicBezTo>
                    <a:pt x="56" y="1423"/>
                    <a:pt x="1" y="2274"/>
                    <a:pt x="770" y="2312"/>
                  </a:cubicBezTo>
                  <a:lnTo>
                    <a:pt x="785" y="2312"/>
                  </a:lnTo>
                  <a:cubicBezTo>
                    <a:pt x="797" y="2312"/>
                    <a:pt x="808" y="2313"/>
                    <a:pt x="819" y="2313"/>
                  </a:cubicBezTo>
                  <a:cubicBezTo>
                    <a:pt x="1568" y="2313"/>
                    <a:pt x="1499" y="1423"/>
                    <a:pt x="1499" y="1423"/>
                  </a:cubicBezTo>
                  <a:lnTo>
                    <a:pt x="1499"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6"/>
            <p:cNvSpPr/>
            <p:nvPr/>
          </p:nvSpPr>
          <p:spPr>
            <a:xfrm>
              <a:off x="6075325" y="3978575"/>
              <a:ext cx="39175" cy="57825"/>
            </a:xfrm>
            <a:custGeom>
              <a:rect b="b" l="l" r="r" t="t"/>
              <a:pathLst>
                <a:path extrusionOk="0" h="2313" w="1567">
                  <a:moveTo>
                    <a:pt x="55" y="0"/>
                  </a:moveTo>
                  <a:lnTo>
                    <a:pt x="55" y="1423"/>
                  </a:lnTo>
                  <a:cubicBezTo>
                    <a:pt x="55" y="1423"/>
                    <a:pt x="0" y="2274"/>
                    <a:pt x="769" y="2312"/>
                  </a:cubicBezTo>
                  <a:lnTo>
                    <a:pt x="784" y="2312"/>
                  </a:lnTo>
                  <a:cubicBezTo>
                    <a:pt x="796" y="2312"/>
                    <a:pt x="807" y="2313"/>
                    <a:pt x="819" y="2313"/>
                  </a:cubicBezTo>
                  <a:cubicBezTo>
                    <a:pt x="1567" y="2313"/>
                    <a:pt x="1498" y="1423"/>
                    <a:pt x="1498" y="1423"/>
                  </a:cubicBezTo>
                  <a:lnTo>
                    <a:pt x="1498"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6"/>
            <p:cNvSpPr/>
            <p:nvPr/>
          </p:nvSpPr>
          <p:spPr>
            <a:xfrm>
              <a:off x="6112850" y="3978575"/>
              <a:ext cx="39225" cy="57825"/>
            </a:xfrm>
            <a:custGeom>
              <a:rect b="b" l="l" r="r" t="t"/>
              <a:pathLst>
                <a:path extrusionOk="0" h="2313" w="1569">
                  <a:moveTo>
                    <a:pt x="57" y="0"/>
                  </a:moveTo>
                  <a:lnTo>
                    <a:pt x="57" y="1423"/>
                  </a:lnTo>
                  <a:cubicBezTo>
                    <a:pt x="57" y="1423"/>
                    <a:pt x="0" y="2274"/>
                    <a:pt x="770" y="2312"/>
                  </a:cubicBezTo>
                  <a:lnTo>
                    <a:pt x="785" y="2312"/>
                  </a:lnTo>
                  <a:cubicBezTo>
                    <a:pt x="796" y="2312"/>
                    <a:pt x="808" y="2313"/>
                    <a:pt x="819" y="2313"/>
                  </a:cubicBezTo>
                  <a:cubicBezTo>
                    <a:pt x="1568" y="2313"/>
                    <a:pt x="1498" y="1423"/>
                    <a:pt x="1498" y="1423"/>
                  </a:cubicBezTo>
                  <a:lnTo>
                    <a:pt x="1498"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6"/>
            <p:cNvSpPr/>
            <p:nvPr/>
          </p:nvSpPr>
          <p:spPr>
            <a:xfrm>
              <a:off x="6150375" y="3978575"/>
              <a:ext cx="39225" cy="57825"/>
            </a:xfrm>
            <a:custGeom>
              <a:rect b="b" l="l" r="r" t="t"/>
              <a:pathLst>
                <a:path extrusionOk="0" h="2313" w="1569">
                  <a:moveTo>
                    <a:pt x="57" y="0"/>
                  </a:moveTo>
                  <a:lnTo>
                    <a:pt x="57" y="1423"/>
                  </a:lnTo>
                  <a:cubicBezTo>
                    <a:pt x="57" y="1423"/>
                    <a:pt x="1" y="2274"/>
                    <a:pt x="771" y="2312"/>
                  </a:cubicBezTo>
                  <a:lnTo>
                    <a:pt x="785" y="2312"/>
                  </a:lnTo>
                  <a:cubicBezTo>
                    <a:pt x="797" y="2312"/>
                    <a:pt x="808" y="2313"/>
                    <a:pt x="819" y="2313"/>
                  </a:cubicBezTo>
                  <a:cubicBezTo>
                    <a:pt x="1568" y="2313"/>
                    <a:pt x="1500" y="1423"/>
                    <a:pt x="1500" y="1423"/>
                  </a:cubicBezTo>
                  <a:lnTo>
                    <a:pt x="1500"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6"/>
            <p:cNvSpPr/>
            <p:nvPr/>
          </p:nvSpPr>
          <p:spPr>
            <a:xfrm>
              <a:off x="6187925" y="3978575"/>
              <a:ext cx="39200" cy="57825"/>
            </a:xfrm>
            <a:custGeom>
              <a:rect b="b" l="l" r="r" t="t"/>
              <a:pathLst>
                <a:path extrusionOk="0" h="2313" w="1568">
                  <a:moveTo>
                    <a:pt x="57" y="0"/>
                  </a:moveTo>
                  <a:lnTo>
                    <a:pt x="57" y="1423"/>
                  </a:lnTo>
                  <a:cubicBezTo>
                    <a:pt x="57" y="1423"/>
                    <a:pt x="0" y="2274"/>
                    <a:pt x="770" y="2312"/>
                  </a:cubicBezTo>
                  <a:lnTo>
                    <a:pt x="784" y="2312"/>
                  </a:lnTo>
                  <a:cubicBezTo>
                    <a:pt x="796" y="2312"/>
                    <a:pt x="808" y="2313"/>
                    <a:pt x="819" y="2313"/>
                  </a:cubicBezTo>
                  <a:cubicBezTo>
                    <a:pt x="1568" y="2313"/>
                    <a:pt x="1499" y="1423"/>
                    <a:pt x="1499" y="1423"/>
                  </a:cubicBezTo>
                  <a:lnTo>
                    <a:pt x="1499"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6"/>
            <p:cNvSpPr/>
            <p:nvPr/>
          </p:nvSpPr>
          <p:spPr>
            <a:xfrm>
              <a:off x="5956050" y="3969925"/>
              <a:ext cx="277200" cy="208850"/>
            </a:xfrm>
            <a:custGeom>
              <a:rect b="b" l="l" r="r" t="t"/>
              <a:pathLst>
                <a:path extrusionOk="0" h="8354" w="11088">
                  <a:moveTo>
                    <a:pt x="1469" y="591"/>
                  </a:moveTo>
                  <a:lnTo>
                    <a:pt x="1469" y="1768"/>
                  </a:lnTo>
                  <a:lnTo>
                    <a:pt x="1469" y="1791"/>
                  </a:lnTo>
                  <a:cubicBezTo>
                    <a:pt x="1475" y="1858"/>
                    <a:pt x="1468" y="2138"/>
                    <a:pt x="1336" y="2274"/>
                  </a:cubicBezTo>
                  <a:cubicBezTo>
                    <a:pt x="1300" y="2312"/>
                    <a:pt x="1237" y="2362"/>
                    <a:pt x="1082" y="2362"/>
                  </a:cubicBezTo>
                  <a:cubicBezTo>
                    <a:pt x="1072" y="2362"/>
                    <a:pt x="1061" y="2362"/>
                    <a:pt x="1050" y="2361"/>
                  </a:cubicBezTo>
                  <a:cubicBezTo>
                    <a:pt x="918" y="2355"/>
                    <a:pt x="821" y="2316"/>
                    <a:pt x="754" y="2241"/>
                  </a:cubicBezTo>
                  <a:cubicBezTo>
                    <a:pt x="629" y="2104"/>
                    <a:pt x="612" y="1867"/>
                    <a:pt x="617" y="1769"/>
                  </a:cubicBezTo>
                  <a:lnTo>
                    <a:pt x="618" y="1769"/>
                  </a:lnTo>
                  <a:lnTo>
                    <a:pt x="618" y="591"/>
                  </a:lnTo>
                  <a:close/>
                  <a:moveTo>
                    <a:pt x="4473" y="591"/>
                  </a:moveTo>
                  <a:lnTo>
                    <a:pt x="4473" y="1768"/>
                  </a:lnTo>
                  <a:cubicBezTo>
                    <a:pt x="4472" y="1775"/>
                    <a:pt x="4472" y="1784"/>
                    <a:pt x="4472" y="1790"/>
                  </a:cubicBezTo>
                  <a:lnTo>
                    <a:pt x="4473" y="1790"/>
                  </a:lnTo>
                  <a:cubicBezTo>
                    <a:pt x="4479" y="1875"/>
                    <a:pt x="4466" y="2144"/>
                    <a:pt x="4340" y="2275"/>
                  </a:cubicBezTo>
                  <a:cubicBezTo>
                    <a:pt x="4303" y="2314"/>
                    <a:pt x="4235" y="2363"/>
                    <a:pt x="4076" y="2363"/>
                  </a:cubicBezTo>
                  <a:cubicBezTo>
                    <a:pt x="4069" y="2363"/>
                    <a:pt x="4062" y="2363"/>
                    <a:pt x="4054" y="2363"/>
                  </a:cubicBezTo>
                  <a:cubicBezTo>
                    <a:pt x="3922" y="2355"/>
                    <a:pt x="3825" y="2316"/>
                    <a:pt x="3757" y="2241"/>
                  </a:cubicBezTo>
                  <a:cubicBezTo>
                    <a:pt x="3634" y="2104"/>
                    <a:pt x="3617" y="1865"/>
                    <a:pt x="3622" y="1769"/>
                  </a:cubicBezTo>
                  <a:lnTo>
                    <a:pt x="3622" y="591"/>
                  </a:lnTo>
                  <a:close/>
                  <a:moveTo>
                    <a:pt x="5975" y="591"/>
                  </a:moveTo>
                  <a:lnTo>
                    <a:pt x="5975" y="1768"/>
                  </a:lnTo>
                  <a:cubicBezTo>
                    <a:pt x="5973" y="1775"/>
                    <a:pt x="5973" y="1784"/>
                    <a:pt x="5975" y="1790"/>
                  </a:cubicBezTo>
                  <a:cubicBezTo>
                    <a:pt x="5981" y="1875"/>
                    <a:pt x="5967" y="2144"/>
                    <a:pt x="5841" y="2275"/>
                  </a:cubicBezTo>
                  <a:cubicBezTo>
                    <a:pt x="5803" y="2314"/>
                    <a:pt x="5735" y="2363"/>
                    <a:pt x="5577" y="2363"/>
                  </a:cubicBezTo>
                  <a:cubicBezTo>
                    <a:pt x="5570" y="2363"/>
                    <a:pt x="5563" y="2363"/>
                    <a:pt x="5555" y="2363"/>
                  </a:cubicBezTo>
                  <a:cubicBezTo>
                    <a:pt x="5423" y="2355"/>
                    <a:pt x="5326" y="2316"/>
                    <a:pt x="5259" y="2241"/>
                  </a:cubicBezTo>
                  <a:cubicBezTo>
                    <a:pt x="5135" y="2104"/>
                    <a:pt x="5118" y="1865"/>
                    <a:pt x="5123" y="1769"/>
                  </a:cubicBezTo>
                  <a:lnTo>
                    <a:pt x="5123" y="591"/>
                  </a:lnTo>
                  <a:close/>
                  <a:moveTo>
                    <a:pt x="2972" y="591"/>
                  </a:moveTo>
                  <a:lnTo>
                    <a:pt x="2972" y="1768"/>
                  </a:lnTo>
                  <a:cubicBezTo>
                    <a:pt x="2970" y="1778"/>
                    <a:pt x="2971" y="1784"/>
                    <a:pt x="2971" y="1792"/>
                  </a:cubicBezTo>
                  <a:lnTo>
                    <a:pt x="2972" y="1792"/>
                  </a:lnTo>
                  <a:cubicBezTo>
                    <a:pt x="2978" y="1859"/>
                    <a:pt x="2970" y="2138"/>
                    <a:pt x="2839" y="2275"/>
                  </a:cubicBezTo>
                  <a:cubicBezTo>
                    <a:pt x="2802" y="2313"/>
                    <a:pt x="2738" y="2363"/>
                    <a:pt x="2579" y="2363"/>
                  </a:cubicBezTo>
                  <a:cubicBezTo>
                    <a:pt x="2571" y="2363"/>
                    <a:pt x="2562" y="2363"/>
                    <a:pt x="2553" y="2363"/>
                  </a:cubicBezTo>
                  <a:cubicBezTo>
                    <a:pt x="2421" y="2355"/>
                    <a:pt x="2323" y="2316"/>
                    <a:pt x="2255" y="2241"/>
                  </a:cubicBezTo>
                  <a:cubicBezTo>
                    <a:pt x="2131" y="2104"/>
                    <a:pt x="2116" y="1865"/>
                    <a:pt x="2120" y="1769"/>
                  </a:cubicBezTo>
                  <a:lnTo>
                    <a:pt x="2120" y="591"/>
                  </a:lnTo>
                  <a:close/>
                  <a:moveTo>
                    <a:pt x="7476" y="591"/>
                  </a:moveTo>
                  <a:lnTo>
                    <a:pt x="7476" y="1768"/>
                  </a:lnTo>
                  <a:cubicBezTo>
                    <a:pt x="7475" y="1778"/>
                    <a:pt x="7475" y="1784"/>
                    <a:pt x="7476" y="1792"/>
                  </a:cubicBezTo>
                  <a:cubicBezTo>
                    <a:pt x="7482" y="1859"/>
                    <a:pt x="7473" y="2138"/>
                    <a:pt x="7343" y="2275"/>
                  </a:cubicBezTo>
                  <a:cubicBezTo>
                    <a:pt x="7306" y="2313"/>
                    <a:pt x="7238" y="2363"/>
                    <a:pt x="7083" y="2363"/>
                  </a:cubicBezTo>
                  <a:cubicBezTo>
                    <a:pt x="7074" y="2363"/>
                    <a:pt x="7066" y="2363"/>
                    <a:pt x="7057" y="2363"/>
                  </a:cubicBezTo>
                  <a:cubicBezTo>
                    <a:pt x="6925" y="2355"/>
                    <a:pt x="6827" y="2316"/>
                    <a:pt x="6759" y="2241"/>
                  </a:cubicBezTo>
                  <a:cubicBezTo>
                    <a:pt x="6635" y="2104"/>
                    <a:pt x="6620" y="1865"/>
                    <a:pt x="6624" y="1769"/>
                  </a:cubicBezTo>
                  <a:lnTo>
                    <a:pt x="6624" y="591"/>
                  </a:lnTo>
                  <a:close/>
                  <a:moveTo>
                    <a:pt x="8977" y="591"/>
                  </a:moveTo>
                  <a:lnTo>
                    <a:pt x="8977" y="1768"/>
                  </a:lnTo>
                  <a:cubicBezTo>
                    <a:pt x="8977" y="1778"/>
                    <a:pt x="8977" y="1784"/>
                    <a:pt x="8977" y="1792"/>
                  </a:cubicBezTo>
                  <a:cubicBezTo>
                    <a:pt x="8983" y="1859"/>
                    <a:pt x="8976" y="2138"/>
                    <a:pt x="8844" y="2275"/>
                  </a:cubicBezTo>
                  <a:cubicBezTo>
                    <a:pt x="8807" y="2313"/>
                    <a:pt x="8740" y="2363"/>
                    <a:pt x="8584" y="2363"/>
                  </a:cubicBezTo>
                  <a:cubicBezTo>
                    <a:pt x="8576" y="2363"/>
                    <a:pt x="8567" y="2363"/>
                    <a:pt x="8558" y="2363"/>
                  </a:cubicBezTo>
                  <a:cubicBezTo>
                    <a:pt x="8426" y="2355"/>
                    <a:pt x="8329" y="2316"/>
                    <a:pt x="8260" y="2241"/>
                  </a:cubicBezTo>
                  <a:cubicBezTo>
                    <a:pt x="8136" y="2104"/>
                    <a:pt x="8121" y="1865"/>
                    <a:pt x="8126" y="1769"/>
                  </a:cubicBezTo>
                  <a:lnTo>
                    <a:pt x="8126" y="591"/>
                  </a:lnTo>
                  <a:close/>
                  <a:moveTo>
                    <a:pt x="10480" y="591"/>
                  </a:moveTo>
                  <a:lnTo>
                    <a:pt x="10480" y="1768"/>
                  </a:lnTo>
                  <a:lnTo>
                    <a:pt x="10480" y="1791"/>
                  </a:lnTo>
                  <a:cubicBezTo>
                    <a:pt x="10485" y="1859"/>
                    <a:pt x="10477" y="2138"/>
                    <a:pt x="10346" y="2275"/>
                  </a:cubicBezTo>
                  <a:lnTo>
                    <a:pt x="10348" y="2275"/>
                  </a:lnTo>
                  <a:cubicBezTo>
                    <a:pt x="10311" y="2313"/>
                    <a:pt x="10242" y="2363"/>
                    <a:pt x="10087" y="2363"/>
                  </a:cubicBezTo>
                  <a:cubicBezTo>
                    <a:pt x="10078" y="2363"/>
                    <a:pt x="10070" y="2363"/>
                    <a:pt x="10061" y="2363"/>
                  </a:cubicBezTo>
                  <a:cubicBezTo>
                    <a:pt x="9928" y="2355"/>
                    <a:pt x="9831" y="2316"/>
                    <a:pt x="9764" y="2241"/>
                  </a:cubicBezTo>
                  <a:cubicBezTo>
                    <a:pt x="9640" y="2104"/>
                    <a:pt x="9623" y="1865"/>
                    <a:pt x="9628" y="1769"/>
                  </a:cubicBezTo>
                  <a:lnTo>
                    <a:pt x="9628" y="591"/>
                  </a:lnTo>
                  <a:close/>
                  <a:moveTo>
                    <a:pt x="6313" y="2628"/>
                  </a:moveTo>
                  <a:cubicBezTo>
                    <a:pt x="6314" y="2629"/>
                    <a:pt x="6316" y="2632"/>
                    <a:pt x="6317" y="2633"/>
                  </a:cubicBezTo>
                  <a:cubicBezTo>
                    <a:pt x="6426" y="2755"/>
                    <a:pt x="6567" y="2841"/>
                    <a:pt x="6731" y="2893"/>
                  </a:cubicBezTo>
                  <a:lnTo>
                    <a:pt x="6731" y="4059"/>
                  </a:lnTo>
                  <a:lnTo>
                    <a:pt x="4258" y="4059"/>
                  </a:lnTo>
                  <a:lnTo>
                    <a:pt x="4258" y="2940"/>
                  </a:lnTo>
                  <a:cubicBezTo>
                    <a:pt x="4504" y="2902"/>
                    <a:pt x="4668" y="2787"/>
                    <a:pt x="4766" y="2684"/>
                  </a:cubicBezTo>
                  <a:cubicBezTo>
                    <a:pt x="4783" y="2666"/>
                    <a:pt x="4796" y="2647"/>
                    <a:pt x="4812" y="2629"/>
                  </a:cubicBezTo>
                  <a:cubicBezTo>
                    <a:pt x="4813" y="2630"/>
                    <a:pt x="4814" y="2632"/>
                    <a:pt x="4816" y="2634"/>
                  </a:cubicBezTo>
                  <a:cubicBezTo>
                    <a:pt x="4988" y="2829"/>
                    <a:pt x="5236" y="2939"/>
                    <a:pt x="5545" y="2954"/>
                  </a:cubicBezTo>
                  <a:lnTo>
                    <a:pt x="5590" y="2954"/>
                  </a:lnTo>
                  <a:cubicBezTo>
                    <a:pt x="5935" y="2954"/>
                    <a:pt x="6149" y="2808"/>
                    <a:pt x="6268" y="2683"/>
                  </a:cubicBezTo>
                  <a:cubicBezTo>
                    <a:pt x="6286" y="2666"/>
                    <a:pt x="6298" y="2646"/>
                    <a:pt x="6313" y="2628"/>
                  </a:cubicBezTo>
                  <a:close/>
                  <a:moveTo>
                    <a:pt x="9316" y="2627"/>
                  </a:moveTo>
                  <a:cubicBezTo>
                    <a:pt x="9317" y="2629"/>
                    <a:pt x="9318" y="2630"/>
                    <a:pt x="9320" y="2632"/>
                  </a:cubicBezTo>
                  <a:cubicBezTo>
                    <a:pt x="9458" y="2787"/>
                    <a:pt x="9641" y="2885"/>
                    <a:pt x="9866" y="2928"/>
                  </a:cubicBezTo>
                  <a:lnTo>
                    <a:pt x="9866" y="4059"/>
                  </a:lnTo>
                  <a:lnTo>
                    <a:pt x="7322" y="4059"/>
                  </a:lnTo>
                  <a:lnTo>
                    <a:pt x="7322" y="2930"/>
                  </a:lnTo>
                  <a:cubicBezTo>
                    <a:pt x="7493" y="2895"/>
                    <a:pt x="7649" y="2809"/>
                    <a:pt x="7770" y="2684"/>
                  </a:cubicBezTo>
                  <a:cubicBezTo>
                    <a:pt x="7787" y="2666"/>
                    <a:pt x="7799" y="2647"/>
                    <a:pt x="7815" y="2628"/>
                  </a:cubicBezTo>
                  <a:cubicBezTo>
                    <a:pt x="7816" y="2630"/>
                    <a:pt x="7817" y="2632"/>
                    <a:pt x="7818" y="2633"/>
                  </a:cubicBezTo>
                  <a:cubicBezTo>
                    <a:pt x="7992" y="2829"/>
                    <a:pt x="8237" y="2939"/>
                    <a:pt x="8548" y="2954"/>
                  </a:cubicBezTo>
                  <a:lnTo>
                    <a:pt x="8593" y="2954"/>
                  </a:lnTo>
                  <a:cubicBezTo>
                    <a:pt x="8938" y="2954"/>
                    <a:pt x="9151" y="2808"/>
                    <a:pt x="9271" y="2683"/>
                  </a:cubicBezTo>
                  <a:cubicBezTo>
                    <a:pt x="9288" y="2665"/>
                    <a:pt x="9302" y="2646"/>
                    <a:pt x="9316" y="2627"/>
                  </a:cubicBezTo>
                  <a:close/>
                  <a:moveTo>
                    <a:pt x="3309" y="2627"/>
                  </a:moveTo>
                  <a:cubicBezTo>
                    <a:pt x="3311" y="2629"/>
                    <a:pt x="3312" y="2630"/>
                    <a:pt x="3313" y="2632"/>
                  </a:cubicBezTo>
                  <a:cubicBezTo>
                    <a:pt x="3410" y="2739"/>
                    <a:pt x="3532" y="2821"/>
                    <a:pt x="3667" y="2872"/>
                  </a:cubicBezTo>
                  <a:lnTo>
                    <a:pt x="3667" y="4060"/>
                  </a:lnTo>
                  <a:lnTo>
                    <a:pt x="1355" y="4060"/>
                  </a:lnTo>
                  <a:lnTo>
                    <a:pt x="1354" y="2920"/>
                  </a:lnTo>
                  <a:cubicBezTo>
                    <a:pt x="1510" y="2880"/>
                    <a:pt x="1651" y="2799"/>
                    <a:pt x="1762" y="2684"/>
                  </a:cubicBezTo>
                  <a:cubicBezTo>
                    <a:pt x="1780" y="2666"/>
                    <a:pt x="1792" y="2647"/>
                    <a:pt x="1808" y="2628"/>
                  </a:cubicBezTo>
                  <a:cubicBezTo>
                    <a:pt x="1809" y="2630"/>
                    <a:pt x="1810" y="2632"/>
                    <a:pt x="1812" y="2633"/>
                  </a:cubicBezTo>
                  <a:cubicBezTo>
                    <a:pt x="1986" y="2829"/>
                    <a:pt x="2232" y="2939"/>
                    <a:pt x="2542" y="2954"/>
                  </a:cubicBezTo>
                  <a:lnTo>
                    <a:pt x="2586" y="2954"/>
                  </a:lnTo>
                  <a:cubicBezTo>
                    <a:pt x="2931" y="2954"/>
                    <a:pt x="3145" y="2808"/>
                    <a:pt x="3265" y="2683"/>
                  </a:cubicBezTo>
                  <a:cubicBezTo>
                    <a:pt x="3282" y="2665"/>
                    <a:pt x="3295" y="2646"/>
                    <a:pt x="3309" y="2627"/>
                  </a:cubicBezTo>
                  <a:close/>
                  <a:moveTo>
                    <a:pt x="5327" y="4651"/>
                  </a:moveTo>
                  <a:lnTo>
                    <a:pt x="5327" y="7761"/>
                  </a:lnTo>
                  <a:lnTo>
                    <a:pt x="1772" y="7761"/>
                  </a:lnTo>
                  <a:cubicBezTo>
                    <a:pt x="1541" y="7761"/>
                    <a:pt x="1354" y="7561"/>
                    <a:pt x="1354" y="7313"/>
                  </a:cubicBezTo>
                  <a:lnTo>
                    <a:pt x="1355" y="7313"/>
                  </a:lnTo>
                  <a:lnTo>
                    <a:pt x="1355" y="4651"/>
                  </a:lnTo>
                  <a:close/>
                  <a:moveTo>
                    <a:pt x="9867" y="4651"/>
                  </a:moveTo>
                  <a:lnTo>
                    <a:pt x="9867" y="7313"/>
                  </a:lnTo>
                  <a:cubicBezTo>
                    <a:pt x="9866" y="7561"/>
                    <a:pt x="9680" y="7761"/>
                    <a:pt x="9450" y="7761"/>
                  </a:cubicBezTo>
                  <a:lnTo>
                    <a:pt x="5919" y="7761"/>
                  </a:lnTo>
                  <a:lnTo>
                    <a:pt x="5919" y="4651"/>
                  </a:lnTo>
                  <a:close/>
                  <a:moveTo>
                    <a:pt x="320" y="0"/>
                  </a:moveTo>
                  <a:cubicBezTo>
                    <a:pt x="157" y="0"/>
                    <a:pt x="24" y="132"/>
                    <a:pt x="24" y="296"/>
                  </a:cubicBezTo>
                  <a:cubicBezTo>
                    <a:pt x="24" y="306"/>
                    <a:pt x="26" y="317"/>
                    <a:pt x="27" y="328"/>
                  </a:cubicBezTo>
                  <a:cubicBezTo>
                    <a:pt x="27" y="334"/>
                    <a:pt x="26" y="340"/>
                    <a:pt x="26" y="346"/>
                  </a:cubicBezTo>
                  <a:lnTo>
                    <a:pt x="26" y="1750"/>
                  </a:lnTo>
                  <a:cubicBezTo>
                    <a:pt x="22" y="1804"/>
                    <a:pt x="0" y="2287"/>
                    <a:pt x="309" y="2633"/>
                  </a:cubicBezTo>
                  <a:cubicBezTo>
                    <a:pt x="427" y="2765"/>
                    <a:pt x="581" y="2855"/>
                    <a:pt x="762" y="2907"/>
                  </a:cubicBezTo>
                  <a:lnTo>
                    <a:pt x="762" y="7313"/>
                  </a:lnTo>
                  <a:cubicBezTo>
                    <a:pt x="762" y="7886"/>
                    <a:pt x="1215" y="8354"/>
                    <a:pt x="1770" y="8354"/>
                  </a:cubicBezTo>
                  <a:lnTo>
                    <a:pt x="9449" y="8354"/>
                  </a:lnTo>
                  <a:cubicBezTo>
                    <a:pt x="10005" y="8354"/>
                    <a:pt x="10457" y="7886"/>
                    <a:pt x="10457" y="7313"/>
                  </a:cubicBezTo>
                  <a:lnTo>
                    <a:pt x="10457" y="2890"/>
                  </a:lnTo>
                  <a:cubicBezTo>
                    <a:pt x="10576" y="2845"/>
                    <a:pt x="10684" y="2776"/>
                    <a:pt x="10773" y="2684"/>
                  </a:cubicBezTo>
                  <a:cubicBezTo>
                    <a:pt x="11087" y="2357"/>
                    <a:pt x="11075" y="1861"/>
                    <a:pt x="11069" y="1758"/>
                  </a:cubicBezTo>
                  <a:lnTo>
                    <a:pt x="11069" y="346"/>
                  </a:lnTo>
                  <a:cubicBezTo>
                    <a:pt x="11059" y="169"/>
                    <a:pt x="10924" y="25"/>
                    <a:pt x="10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6"/>
            <p:cNvSpPr/>
            <p:nvPr/>
          </p:nvSpPr>
          <p:spPr>
            <a:xfrm>
              <a:off x="5939750" y="4041800"/>
              <a:ext cx="19625" cy="16825"/>
            </a:xfrm>
            <a:custGeom>
              <a:rect b="b" l="l" r="r" t="t"/>
              <a:pathLst>
                <a:path extrusionOk="0" h="673" w="785">
                  <a:moveTo>
                    <a:pt x="448" y="0"/>
                  </a:moveTo>
                  <a:cubicBezTo>
                    <a:pt x="149" y="0"/>
                    <a:pt x="0" y="362"/>
                    <a:pt x="212" y="573"/>
                  </a:cubicBezTo>
                  <a:cubicBezTo>
                    <a:pt x="280" y="642"/>
                    <a:pt x="364" y="672"/>
                    <a:pt x="446" y="672"/>
                  </a:cubicBezTo>
                  <a:cubicBezTo>
                    <a:pt x="619" y="672"/>
                    <a:pt x="785" y="538"/>
                    <a:pt x="785" y="336"/>
                  </a:cubicBezTo>
                  <a:cubicBezTo>
                    <a:pt x="785" y="151"/>
                    <a:pt x="634" y="0"/>
                    <a:pt x="4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6"/>
            <p:cNvSpPr/>
            <p:nvPr/>
          </p:nvSpPr>
          <p:spPr>
            <a:xfrm>
              <a:off x="5939750" y="4077850"/>
              <a:ext cx="19625" cy="16825"/>
            </a:xfrm>
            <a:custGeom>
              <a:rect b="b" l="l" r="r" t="t"/>
              <a:pathLst>
                <a:path extrusionOk="0" h="673" w="785">
                  <a:moveTo>
                    <a:pt x="448" y="1"/>
                  </a:moveTo>
                  <a:cubicBezTo>
                    <a:pt x="149" y="1"/>
                    <a:pt x="0" y="362"/>
                    <a:pt x="212" y="574"/>
                  </a:cubicBezTo>
                  <a:cubicBezTo>
                    <a:pt x="280" y="642"/>
                    <a:pt x="364" y="673"/>
                    <a:pt x="447" y="673"/>
                  </a:cubicBezTo>
                  <a:cubicBezTo>
                    <a:pt x="619" y="673"/>
                    <a:pt x="785" y="539"/>
                    <a:pt x="785" y="337"/>
                  </a:cubicBezTo>
                  <a:cubicBezTo>
                    <a:pt x="785" y="151"/>
                    <a:pt x="634" y="1"/>
                    <a:pt x="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6"/>
            <p:cNvSpPr/>
            <p:nvPr/>
          </p:nvSpPr>
          <p:spPr>
            <a:xfrm>
              <a:off x="5939750" y="4113950"/>
              <a:ext cx="19625" cy="16825"/>
            </a:xfrm>
            <a:custGeom>
              <a:rect b="b" l="l" r="r" t="t"/>
              <a:pathLst>
                <a:path extrusionOk="0" h="673" w="785">
                  <a:moveTo>
                    <a:pt x="448" y="1"/>
                  </a:moveTo>
                  <a:cubicBezTo>
                    <a:pt x="149" y="1"/>
                    <a:pt x="0" y="362"/>
                    <a:pt x="212" y="574"/>
                  </a:cubicBezTo>
                  <a:cubicBezTo>
                    <a:pt x="280" y="642"/>
                    <a:pt x="364" y="672"/>
                    <a:pt x="446" y="672"/>
                  </a:cubicBezTo>
                  <a:cubicBezTo>
                    <a:pt x="619" y="672"/>
                    <a:pt x="785" y="538"/>
                    <a:pt x="785" y="336"/>
                  </a:cubicBezTo>
                  <a:cubicBezTo>
                    <a:pt x="785" y="151"/>
                    <a:pt x="634" y="1"/>
                    <a:pt x="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6"/>
            <p:cNvSpPr/>
            <p:nvPr/>
          </p:nvSpPr>
          <p:spPr>
            <a:xfrm>
              <a:off x="5939750" y="4150025"/>
              <a:ext cx="19625" cy="16850"/>
            </a:xfrm>
            <a:custGeom>
              <a:rect b="b" l="l" r="r" t="t"/>
              <a:pathLst>
                <a:path extrusionOk="0" h="674" w="785">
                  <a:moveTo>
                    <a:pt x="448" y="0"/>
                  </a:moveTo>
                  <a:cubicBezTo>
                    <a:pt x="149" y="0"/>
                    <a:pt x="0" y="363"/>
                    <a:pt x="212" y="574"/>
                  </a:cubicBezTo>
                  <a:cubicBezTo>
                    <a:pt x="280" y="642"/>
                    <a:pt x="364" y="673"/>
                    <a:pt x="446" y="673"/>
                  </a:cubicBezTo>
                  <a:cubicBezTo>
                    <a:pt x="619" y="673"/>
                    <a:pt x="785" y="539"/>
                    <a:pt x="785" y="336"/>
                  </a:cubicBezTo>
                  <a:cubicBezTo>
                    <a:pt x="785" y="151"/>
                    <a:pt x="634" y="0"/>
                    <a:pt x="4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6"/>
            <p:cNvSpPr/>
            <p:nvPr/>
          </p:nvSpPr>
          <p:spPr>
            <a:xfrm>
              <a:off x="6230300" y="4041800"/>
              <a:ext cx="19675" cy="16825"/>
            </a:xfrm>
            <a:custGeom>
              <a:rect b="b" l="l" r="r" t="t"/>
              <a:pathLst>
                <a:path extrusionOk="0" h="673" w="787">
                  <a:moveTo>
                    <a:pt x="450" y="0"/>
                  </a:moveTo>
                  <a:cubicBezTo>
                    <a:pt x="151" y="0"/>
                    <a:pt x="1" y="362"/>
                    <a:pt x="212" y="573"/>
                  </a:cubicBezTo>
                  <a:cubicBezTo>
                    <a:pt x="281" y="642"/>
                    <a:pt x="365" y="672"/>
                    <a:pt x="447" y="672"/>
                  </a:cubicBezTo>
                  <a:cubicBezTo>
                    <a:pt x="620" y="672"/>
                    <a:pt x="786" y="538"/>
                    <a:pt x="786" y="336"/>
                  </a:cubicBezTo>
                  <a:cubicBezTo>
                    <a:pt x="786" y="151"/>
                    <a:pt x="635" y="0"/>
                    <a:pt x="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6"/>
            <p:cNvSpPr/>
            <p:nvPr/>
          </p:nvSpPr>
          <p:spPr>
            <a:xfrm>
              <a:off x="6230300" y="4077850"/>
              <a:ext cx="19675" cy="16825"/>
            </a:xfrm>
            <a:custGeom>
              <a:rect b="b" l="l" r="r" t="t"/>
              <a:pathLst>
                <a:path extrusionOk="0" h="673" w="787">
                  <a:moveTo>
                    <a:pt x="450" y="1"/>
                  </a:moveTo>
                  <a:cubicBezTo>
                    <a:pt x="151" y="1"/>
                    <a:pt x="1" y="362"/>
                    <a:pt x="212" y="574"/>
                  </a:cubicBezTo>
                  <a:cubicBezTo>
                    <a:pt x="281" y="642"/>
                    <a:pt x="365" y="673"/>
                    <a:pt x="448" y="673"/>
                  </a:cubicBezTo>
                  <a:cubicBezTo>
                    <a:pt x="620" y="673"/>
                    <a:pt x="786" y="539"/>
                    <a:pt x="786" y="337"/>
                  </a:cubicBezTo>
                  <a:cubicBezTo>
                    <a:pt x="786" y="151"/>
                    <a:pt x="635" y="1"/>
                    <a:pt x="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6"/>
            <p:cNvSpPr/>
            <p:nvPr/>
          </p:nvSpPr>
          <p:spPr>
            <a:xfrm>
              <a:off x="6230300" y="4113950"/>
              <a:ext cx="19675" cy="16825"/>
            </a:xfrm>
            <a:custGeom>
              <a:rect b="b" l="l" r="r" t="t"/>
              <a:pathLst>
                <a:path extrusionOk="0" h="673" w="787">
                  <a:moveTo>
                    <a:pt x="450" y="1"/>
                  </a:moveTo>
                  <a:cubicBezTo>
                    <a:pt x="151" y="1"/>
                    <a:pt x="1" y="362"/>
                    <a:pt x="212" y="574"/>
                  </a:cubicBezTo>
                  <a:cubicBezTo>
                    <a:pt x="281" y="642"/>
                    <a:pt x="365" y="672"/>
                    <a:pt x="447" y="672"/>
                  </a:cubicBezTo>
                  <a:cubicBezTo>
                    <a:pt x="620" y="672"/>
                    <a:pt x="786" y="538"/>
                    <a:pt x="786" y="336"/>
                  </a:cubicBezTo>
                  <a:cubicBezTo>
                    <a:pt x="786" y="151"/>
                    <a:pt x="635" y="1"/>
                    <a:pt x="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6"/>
            <p:cNvSpPr/>
            <p:nvPr/>
          </p:nvSpPr>
          <p:spPr>
            <a:xfrm>
              <a:off x="6230300" y="4150025"/>
              <a:ext cx="19675" cy="16850"/>
            </a:xfrm>
            <a:custGeom>
              <a:rect b="b" l="l" r="r" t="t"/>
              <a:pathLst>
                <a:path extrusionOk="0" h="674" w="787">
                  <a:moveTo>
                    <a:pt x="450" y="0"/>
                  </a:moveTo>
                  <a:cubicBezTo>
                    <a:pt x="151" y="0"/>
                    <a:pt x="1" y="362"/>
                    <a:pt x="212" y="574"/>
                  </a:cubicBezTo>
                  <a:cubicBezTo>
                    <a:pt x="281" y="642"/>
                    <a:pt x="365" y="673"/>
                    <a:pt x="447" y="673"/>
                  </a:cubicBezTo>
                  <a:cubicBezTo>
                    <a:pt x="620" y="673"/>
                    <a:pt x="786" y="539"/>
                    <a:pt x="786" y="336"/>
                  </a:cubicBezTo>
                  <a:cubicBezTo>
                    <a:pt x="786" y="151"/>
                    <a:pt x="635" y="0"/>
                    <a:pt x="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6"/>
            <p:cNvSpPr/>
            <p:nvPr/>
          </p:nvSpPr>
          <p:spPr>
            <a:xfrm>
              <a:off x="5021350" y="3535250"/>
              <a:ext cx="1346100" cy="395325"/>
            </a:xfrm>
            <a:custGeom>
              <a:rect b="b" l="l" r="r" t="t"/>
              <a:pathLst>
                <a:path extrusionOk="0" h="15813" w="53844">
                  <a:moveTo>
                    <a:pt x="3751" y="0"/>
                  </a:moveTo>
                  <a:cubicBezTo>
                    <a:pt x="2946" y="0"/>
                    <a:pt x="2286" y="675"/>
                    <a:pt x="2286" y="1499"/>
                  </a:cubicBezTo>
                  <a:lnTo>
                    <a:pt x="1" y="14788"/>
                  </a:lnTo>
                  <a:cubicBezTo>
                    <a:pt x="1" y="15301"/>
                    <a:pt x="562" y="15737"/>
                    <a:pt x="1310" y="15737"/>
                  </a:cubicBezTo>
                  <a:cubicBezTo>
                    <a:pt x="1763" y="15737"/>
                    <a:pt x="2285" y="15576"/>
                    <a:pt x="2792" y="15176"/>
                  </a:cubicBezTo>
                  <a:lnTo>
                    <a:pt x="51088" y="15813"/>
                  </a:lnTo>
                  <a:cubicBezTo>
                    <a:pt x="51893" y="15813"/>
                    <a:pt x="53843" y="14537"/>
                    <a:pt x="53843" y="13712"/>
                  </a:cubicBezTo>
                  <a:lnTo>
                    <a:pt x="52325" y="1397"/>
                  </a:lnTo>
                  <a:cubicBezTo>
                    <a:pt x="52325" y="573"/>
                    <a:pt x="51323" y="0"/>
                    <a:pt x="50517" y="0"/>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6"/>
            <p:cNvSpPr/>
            <p:nvPr/>
          </p:nvSpPr>
          <p:spPr>
            <a:xfrm>
              <a:off x="5037650" y="3547350"/>
              <a:ext cx="658025" cy="387275"/>
            </a:xfrm>
            <a:custGeom>
              <a:rect b="b" l="l" r="r" t="t"/>
              <a:pathLst>
                <a:path extrusionOk="0" h="15491" w="26321">
                  <a:moveTo>
                    <a:pt x="13221" y="909"/>
                  </a:moveTo>
                  <a:cubicBezTo>
                    <a:pt x="13463" y="1278"/>
                    <a:pt x="13910" y="1682"/>
                    <a:pt x="14583" y="1719"/>
                  </a:cubicBezTo>
                  <a:cubicBezTo>
                    <a:pt x="14540" y="1741"/>
                    <a:pt x="14507" y="1776"/>
                    <a:pt x="14489" y="1820"/>
                  </a:cubicBezTo>
                  <a:cubicBezTo>
                    <a:pt x="14486" y="1827"/>
                    <a:pt x="14274" y="2352"/>
                    <a:pt x="13859" y="2608"/>
                  </a:cubicBezTo>
                  <a:cubicBezTo>
                    <a:pt x="13855" y="2609"/>
                    <a:pt x="13850" y="2609"/>
                    <a:pt x="13847" y="2612"/>
                  </a:cubicBezTo>
                  <a:cubicBezTo>
                    <a:pt x="13699" y="2694"/>
                    <a:pt x="13516" y="2737"/>
                    <a:pt x="13305" y="2743"/>
                  </a:cubicBezTo>
                  <a:cubicBezTo>
                    <a:pt x="13152" y="2738"/>
                    <a:pt x="13000" y="2714"/>
                    <a:pt x="12853" y="2673"/>
                  </a:cubicBezTo>
                  <a:cubicBezTo>
                    <a:pt x="12346" y="2488"/>
                    <a:pt x="12095" y="1982"/>
                    <a:pt x="11998" y="1722"/>
                  </a:cubicBezTo>
                  <a:cubicBezTo>
                    <a:pt x="12608" y="1695"/>
                    <a:pt x="13008" y="1245"/>
                    <a:pt x="13220" y="909"/>
                  </a:cubicBezTo>
                  <a:close/>
                  <a:moveTo>
                    <a:pt x="4458" y="910"/>
                  </a:moveTo>
                  <a:cubicBezTo>
                    <a:pt x="4672" y="1282"/>
                    <a:pt x="5081" y="1664"/>
                    <a:pt x="5755" y="1716"/>
                  </a:cubicBezTo>
                  <a:cubicBezTo>
                    <a:pt x="5744" y="1731"/>
                    <a:pt x="5736" y="1748"/>
                    <a:pt x="5730" y="1766"/>
                  </a:cubicBezTo>
                  <a:cubicBezTo>
                    <a:pt x="5719" y="1807"/>
                    <a:pt x="5436" y="2745"/>
                    <a:pt x="4505" y="2745"/>
                  </a:cubicBezTo>
                  <a:cubicBezTo>
                    <a:pt x="3565" y="2745"/>
                    <a:pt x="3247" y="1866"/>
                    <a:pt x="3234" y="1827"/>
                  </a:cubicBezTo>
                  <a:cubicBezTo>
                    <a:pt x="3217" y="1782"/>
                    <a:pt x="3184" y="1743"/>
                    <a:pt x="3140" y="1720"/>
                  </a:cubicBezTo>
                  <a:cubicBezTo>
                    <a:pt x="3791" y="1687"/>
                    <a:pt x="4220" y="1292"/>
                    <a:pt x="4458" y="910"/>
                  </a:cubicBezTo>
                  <a:close/>
                  <a:moveTo>
                    <a:pt x="7418" y="810"/>
                  </a:moveTo>
                  <a:cubicBezTo>
                    <a:pt x="7644" y="1197"/>
                    <a:pt x="8045" y="1608"/>
                    <a:pt x="8659" y="1705"/>
                  </a:cubicBezTo>
                  <a:cubicBezTo>
                    <a:pt x="8605" y="1883"/>
                    <a:pt x="8299" y="2745"/>
                    <a:pt x="7355" y="2745"/>
                  </a:cubicBezTo>
                  <a:cubicBezTo>
                    <a:pt x="6324" y="2745"/>
                    <a:pt x="6123" y="1821"/>
                    <a:pt x="6114" y="1783"/>
                  </a:cubicBezTo>
                  <a:cubicBezTo>
                    <a:pt x="6109" y="1758"/>
                    <a:pt x="6099" y="1734"/>
                    <a:pt x="6084" y="1713"/>
                  </a:cubicBezTo>
                  <a:cubicBezTo>
                    <a:pt x="6763" y="1647"/>
                    <a:pt x="7189" y="1217"/>
                    <a:pt x="7417" y="811"/>
                  </a:cubicBezTo>
                  <a:lnTo>
                    <a:pt x="7418" y="810"/>
                  </a:lnTo>
                  <a:close/>
                  <a:moveTo>
                    <a:pt x="10335" y="782"/>
                  </a:moveTo>
                  <a:cubicBezTo>
                    <a:pt x="10563" y="1186"/>
                    <a:pt x="10952" y="1602"/>
                    <a:pt x="11537" y="1702"/>
                  </a:cubicBezTo>
                  <a:cubicBezTo>
                    <a:pt x="11467" y="1999"/>
                    <a:pt x="11209" y="2745"/>
                    <a:pt x="10385" y="2745"/>
                  </a:cubicBezTo>
                  <a:cubicBezTo>
                    <a:pt x="9478" y="2745"/>
                    <a:pt x="9141" y="1931"/>
                    <a:pt x="9066" y="1716"/>
                  </a:cubicBezTo>
                  <a:cubicBezTo>
                    <a:pt x="9735" y="1663"/>
                    <a:pt x="10132" y="1220"/>
                    <a:pt x="10333" y="782"/>
                  </a:cubicBezTo>
                  <a:close/>
                  <a:moveTo>
                    <a:pt x="16082" y="910"/>
                  </a:moveTo>
                  <a:cubicBezTo>
                    <a:pt x="16297" y="1282"/>
                    <a:pt x="16706" y="1664"/>
                    <a:pt x="17380" y="1716"/>
                  </a:cubicBezTo>
                  <a:cubicBezTo>
                    <a:pt x="17369" y="1731"/>
                    <a:pt x="17361" y="1749"/>
                    <a:pt x="17355" y="1767"/>
                  </a:cubicBezTo>
                  <a:cubicBezTo>
                    <a:pt x="17344" y="1807"/>
                    <a:pt x="17061" y="2745"/>
                    <a:pt x="16130" y="2745"/>
                  </a:cubicBezTo>
                  <a:cubicBezTo>
                    <a:pt x="15191" y="2745"/>
                    <a:pt x="14872" y="1865"/>
                    <a:pt x="14859" y="1827"/>
                  </a:cubicBezTo>
                  <a:cubicBezTo>
                    <a:pt x="14842" y="1780"/>
                    <a:pt x="14809" y="1742"/>
                    <a:pt x="14765" y="1720"/>
                  </a:cubicBezTo>
                  <a:cubicBezTo>
                    <a:pt x="15415" y="1687"/>
                    <a:pt x="15844" y="1292"/>
                    <a:pt x="16081" y="910"/>
                  </a:cubicBezTo>
                  <a:close/>
                  <a:moveTo>
                    <a:pt x="19042" y="810"/>
                  </a:moveTo>
                  <a:cubicBezTo>
                    <a:pt x="19267" y="1197"/>
                    <a:pt x="19669" y="1608"/>
                    <a:pt x="20282" y="1705"/>
                  </a:cubicBezTo>
                  <a:cubicBezTo>
                    <a:pt x="20229" y="1883"/>
                    <a:pt x="19922" y="2745"/>
                    <a:pt x="18979" y="2745"/>
                  </a:cubicBezTo>
                  <a:cubicBezTo>
                    <a:pt x="17948" y="2745"/>
                    <a:pt x="17746" y="1821"/>
                    <a:pt x="17738" y="1783"/>
                  </a:cubicBezTo>
                  <a:cubicBezTo>
                    <a:pt x="17733" y="1758"/>
                    <a:pt x="17722" y="1734"/>
                    <a:pt x="17708" y="1713"/>
                  </a:cubicBezTo>
                  <a:cubicBezTo>
                    <a:pt x="18385" y="1647"/>
                    <a:pt x="18813" y="1217"/>
                    <a:pt x="19041" y="811"/>
                  </a:cubicBezTo>
                  <a:lnTo>
                    <a:pt x="19042" y="810"/>
                  </a:lnTo>
                  <a:close/>
                  <a:moveTo>
                    <a:pt x="21957" y="782"/>
                  </a:moveTo>
                  <a:cubicBezTo>
                    <a:pt x="22186" y="1186"/>
                    <a:pt x="22576" y="1602"/>
                    <a:pt x="23160" y="1702"/>
                  </a:cubicBezTo>
                  <a:cubicBezTo>
                    <a:pt x="23090" y="1999"/>
                    <a:pt x="22833" y="2745"/>
                    <a:pt x="22008" y="2745"/>
                  </a:cubicBezTo>
                  <a:cubicBezTo>
                    <a:pt x="21101" y="2745"/>
                    <a:pt x="20764" y="1931"/>
                    <a:pt x="20690" y="1716"/>
                  </a:cubicBezTo>
                  <a:cubicBezTo>
                    <a:pt x="21359" y="1663"/>
                    <a:pt x="21754" y="1220"/>
                    <a:pt x="21957" y="782"/>
                  </a:cubicBezTo>
                  <a:close/>
                  <a:moveTo>
                    <a:pt x="5906" y="2323"/>
                  </a:moveTo>
                  <a:cubicBezTo>
                    <a:pt x="6137" y="2723"/>
                    <a:pt x="6587" y="3140"/>
                    <a:pt x="7355" y="3140"/>
                  </a:cubicBezTo>
                  <a:cubicBezTo>
                    <a:pt x="7380" y="3140"/>
                    <a:pt x="7403" y="3135"/>
                    <a:pt x="7427" y="3134"/>
                  </a:cubicBezTo>
                  <a:lnTo>
                    <a:pt x="7427" y="3134"/>
                  </a:lnTo>
                  <a:cubicBezTo>
                    <a:pt x="7391" y="3263"/>
                    <a:pt x="7097" y="4193"/>
                    <a:pt x="6118" y="4193"/>
                  </a:cubicBezTo>
                  <a:cubicBezTo>
                    <a:pt x="5087" y="4193"/>
                    <a:pt x="4885" y="3271"/>
                    <a:pt x="4877" y="3233"/>
                  </a:cubicBezTo>
                  <a:cubicBezTo>
                    <a:pt x="4866" y="3183"/>
                    <a:pt x="4839" y="3140"/>
                    <a:pt x="4797" y="3112"/>
                  </a:cubicBezTo>
                  <a:cubicBezTo>
                    <a:pt x="5333" y="3014"/>
                    <a:pt x="5695" y="2663"/>
                    <a:pt x="5906" y="2323"/>
                  </a:cubicBezTo>
                  <a:close/>
                  <a:moveTo>
                    <a:pt x="8866" y="2224"/>
                  </a:moveTo>
                  <a:cubicBezTo>
                    <a:pt x="9114" y="2649"/>
                    <a:pt x="9579" y="3100"/>
                    <a:pt x="10302" y="3133"/>
                  </a:cubicBezTo>
                  <a:cubicBezTo>
                    <a:pt x="10239" y="3415"/>
                    <a:pt x="9985" y="4193"/>
                    <a:pt x="9147" y="4193"/>
                  </a:cubicBezTo>
                  <a:cubicBezTo>
                    <a:pt x="8125" y="4193"/>
                    <a:pt x="7826" y="3157"/>
                    <a:pt x="7812" y="3112"/>
                  </a:cubicBezTo>
                  <a:cubicBezTo>
                    <a:pt x="7809" y="3102"/>
                    <a:pt x="7804" y="3090"/>
                    <a:pt x="7798" y="3080"/>
                  </a:cubicBezTo>
                  <a:cubicBezTo>
                    <a:pt x="8323" y="2942"/>
                    <a:pt x="8669" y="2574"/>
                    <a:pt x="8866" y="2224"/>
                  </a:cubicBezTo>
                  <a:close/>
                  <a:moveTo>
                    <a:pt x="17530" y="2323"/>
                  </a:moveTo>
                  <a:cubicBezTo>
                    <a:pt x="17760" y="2723"/>
                    <a:pt x="18211" y="3140"/>
                    <a:pt x="18978" y="3140"/>
                  </a:cubicBezTo>
                  <a:cubicBezTo>
                    <a:pt x="19004" y="3140"/>
                    <a:pt x="19026" y="3135"/>
                    <a:pt x="19051" y="3134"/>
                  </a:cubicBezTo>
                  <a:lnTo>
                    <a:pt x="19051" y="3134"/>
                  </a:lnTo>
                  <a:cubicBezTo>
                    <a:pt x="19015" y="3265"/>
                    <a:pt x="18729" y="4193"/>
                    <a:pt x="17742" y="4193"/>
                  </a:cubicBezTo>
                  <a:cubicBezTo>
                    <a:pt x="16710" y="4193"/>
                    <a:pt x="16508" y="3271"/>
                    <a:pt x="16500" y="3231"/>
                  </a:cubicBezTo>
                  <a:cubicBezTo>
                    <a:pt x="16490" y="3183"/>
                    <a:pt x="16461" y="3140"/>
                    <a:pt x="16420" y="3111"/>
                  </a:cubicBezTo>
                  <a:cubicBezTo>
                    <a:pt x="16956" y="3015"/>
                    <a:pt x="17319" y="2663"/>
                    <a:pt x="17530" y="2323"/>
                  </a:cubicBezTo>
                  <a:close/>
                  <a:moveTo>
                    <a:pt x="11782" y="2197"/>
                  </a:moveTo>
                  <a:cubicBezTo>
                    <a:pt x="11921" y="2442"/>
                    <a:pt x="12123" y="2691"/>
                    <a:pt x="12391" y="2873"/>
                  </a:cubicBezTo>
                  <a:cubicBezTo>
                    <a:pt x="12395" y="2877"/>
                    <a:pt x="12397" y="2882"/>
                    <a:pt x="12402" y="2885"/>
                  </a:cubicBezTo>
                  <a:cubicBezTo>
                    <a:pt x="12488" y="2958"/>
                    <a:pt x="12605" y="3010"/>
                    <a:pt x="12734" y="3051"/>
                  </a:cubicBezTo>
                  <a:cubicBezTo>
                    <a:pt x="12901" y="3111"/>
                    <a:pt x="13078" y="3141"/>
                    <a:pt x="13256" y="3141"/>
                  </a:cubicBezTo>
                  <a:cubicBezTo>
                    <a:pt x="13270" y="3141"/>
                    <a:pt x="13284" y="3139"/>
                    <a:pt x="13299" y="3139"/>
                  </a:cubicBezTo>
                  <a:cubicBezTo>
                    <a:pt x="13330" y="3140"/>
                    <a:pt x="13361" y="3141"/>
                    <a:pt x="13390" y="3141"/>
                  </a:cubicBezTo>
                  <a:cubicBezTo>
                    <a:pt x="14035" y="3141"/>
                    <a:pt x="14451" y="2669"/>
                    <a:pt x="14668" y="2323"/>
                  </a:cubicBezTo>
                  <a:cubicBezTo>
                    <a:pt x="14922" y="2711"/>
                    <a:pt x="15398" y="3141"/>
                    <a:pt x="16129" y="3141"/>
                  </a:cubicBezTo>
                  <a:cubicBezTo>
                    <a:pt x="16141" y="3141"/>
                    <a:pt x="16153" y="3139"/>
                    <a:pt x="16165" y="3138"/>
                  </a:cubicBezTo>
                  <a:lnTo>
                    <a:pt x="16165" y="3138"/>
                  </a:lnTo>
                  <a:cubicBezTo>
                    <a:pt x="16143" y="3161"/>
                    <a:pt x="16126" y="3187"/>
                    <a:pt x="16118" y="3217"/>
                  </a:cubicBezTo>
                  <a:cubicBezTo>
                    <a:pt x="16106" y="3257"/>
                    <a:pt x="15824" y="4195"/>
                    <a:pt x="14892" y="4195"/>
                  </a:cubicBezTo>
                  <a:cubicBezTo>
                    <a:pt x="13952" y="4195"/>
                    <a:pt x="13634" y="3314"/>
                    <a:pt x="13621" y="3277"/>
                  </a:cubicBezTo>
                  <a:cubicBezTo>
                    <a:pt x="13591" y="3189"/>
                    <a:pt x="13513" y="3145"/>
                    <a:pt x="13435" y="3145"/>
                  </a:cubicBezTo>
                  <a:cubicBezTo>
                    <a:pt x="13360" y="3145"/>
                    <a:pt x="13284" y="3186"/>
                    <a:pt x="13251" y="3270"/>
                  </a:cubicBezTo>
                  <a:cubicBezTo>
                    <a:pt x="13248" y="3277"/>
                    <a:pt x="13037" y="3802"/>
                    <a:pt x="12620" y="4058"/>
                  </a:cubicBezTo>
                  <a:cubicBezTo>
                    <a:pt x="12617" y="4060"/>
                    <a:pt x="12613" y="4059"/>
                    <a:pt x="12609" y="4061"/>
                  </a:cubicBezTo>
                  <a:cubicBezTo>
                    <a:pt x="12459" y="4145"/>
                    <a:pt x="12273" y="4189"/>
                    <a:pt x="12058" y="4193"/>
                  </a:cubicBezTo>
                  <a:cubicBezTo>
                    <a:pt x="12029" y="4193"/>
                    <a:pt x="11999" y="4191"/>
                    <a:pt x="11973" y="4190"/>
                  </a:cubicBezTo>
                  <a:cubicBezTo>
                    <a:pt x="11948" y="4178"/>
                    <a:pt x="11920" y="4172"/>
                    <a:pt x="11892" y="4172"/>
                  </a:cubicBezTo>
                  <a:cubicBezTo>
                    <a:pt x="11889" y="4172"/>
                    <a:pt x="11887" y="4172"/>
                    <a:pt x="11884" y="4172"/>
                  </a:cubicBezTo>
                  <a:cubicBezTo>
                    <a:pt x="11871" y="4173"/>
                    <a:pt x="11858" y="4177"/>
                    <a:pt x="11846" y="4181"/>
                  </a:cubicBezTo>
                  <a:lnTo>
                    <a:pt x="11820" y="4178"/>
                  </a:lnTo>
                  <a:cubicBezTo>
                    <a:pt x="11113" y="4063"/>
                    <a:pt x="10818" y="3347"/>
                    <a:pt x="10735" y="3098"/>
                  </a:cubicBezTo>
                  <a:cubicBezTo>
                    <a:pt x="11273" y="2976"/>
                    <a:pt x="11603" y="2584"/>
                    <a:pt x="11782" y="2197"/>
                  </a:cubicBezTo>
                  <a:close/>
                  <a:moveTo>
                    <a:pt x="20488" y="2224"/>
                  </a:moveTo>
                  <a:cubicBezTo>
                    <a:pt x="20738" y="2649"/>
                    <a:pt x="21203" y="3100"/>
                    <a:pt x="21926" y="3133"/>
                  </a:cubicBezTo>
                  <a:lnTo>
                    <a:pt x="21926" y="3134"/>
                  </a:lnTo>
                  <a:cubicBezTo>
                    <a:pt x="21864" y="3415"/>
                    <a:pt x="21614" y="4195"/>
                    <a:pt x="20771" y="4195"/>
                  </a:cubicBezTo>
                  <a:cubicBezTo>
                    <a:pt x="19749" y="4195"/>
                    <a:pt x="19450" y="3157"/>
                    <a:pt x="19436" y="3114"/>
                  </a:cubicBezTo>
                  <a:cubicBezTo>
                    <a:pt x="19432" y="3102"/>
                    <a:pt x="19427" y="3091"/>
                    <a:pt x="19421" y="3080"/>
                  </a:cubicBezTo>
                  <a:cubicBezTo>
                    <a:pt x="19947" y="2942"/>
                    <a:pt x="20292" y="2574"/>
                    <a:pt x="20488" y="2224"/>
                  </a:cubicBezTo>
                  <a:close/>
                  <a:moveTo>
                    <a:pt x="13432" y="3771"/>
                  </a:moveTo>
                  <a:cubicBezTo>
                    <a:pt x="13654" y="4111"/>
                    <a:pt x="14047" y="4483"/>
                    <a:pt x="14633" y="4569"/>
                  </a:cubicBezTo>
                  <a:cubicBezTo>
                    <a:pt x="14632" y="4572"/>
                    <a:pt x="14630" y="4573"/>
                    <a:pt x="14630" y="4575"/>
                  </a:cubicBezTo>
                  <a:cubicBezTo>
                    <a:pt x="14626" y="4583"/>
                    <a:pt x="14415" y="5107"/>
                    <a:pt x="13999" y="5363"/>
                  </a:cubicBezTo>
                  <a:cubicBezTo>
                    <a:pt x="13994" y="5366"/>
                    <a:pt x="13991" y="5366"/>
                    <a:pt x="13987" y="5367"/>
                  </a:cubicBezTo>
                  <a:cubicBezTo>
                    <a:pt x="13841" y="5449"/>
                    <a:pt x="13659" y="5492"/>
                    <a:pt x="13450" y="5498"/>
                  </a:cubicBezTo>
                  <a:cubicBezTo>
                    <a:pt x="13221" y="5487"/>
                    <a:pt x="12981" y="5433"/>
                    <a:pt x="12844" y="5361"/>
                  </a:cubicBezTo>
                  <a:cubicBezTo>
                    <a:pt x="12836" y="5357"/>
                    <a:pt x="12829" y="5354"/>
                    <a:pt x="12822" y="5350"/>
                  </a:cubicBezTo>
                  <a:cubicBezTo>
                    <a:pt x="12806" y="5340"/>
                    <a:pt x="12790" y="5331"/>
                    <a:pt x="12775" y="5319"/>
                  </a:cubicBezTo>
                  <a:cubicBezTo>
                    <a:pt x="12766" y="5313"/>
                    <a:pt x="12756" y="5307"/>
                    <a:pt x="12745" y="5303"/>
                  </a:cubicBezTo>
                  <a:cubicBezTo>
                    <a:pt x="12453" y="5106"/>
                    <a:pt x="12278" y="4805"/>
                    <a:pt x="12182" y="4585"/>
                  </a:cubicBezTo>
                  <a:cubicBezTo>
                    <a:pt x="12810" y="4572"/>
                    <a:pt x="13217" y="4112"/>
                    <a:pt x="13432" y="3771"/>
                  </a:cubicBezTo>
                  <a:close/>
                  <a:moveTo>
                    <a:pt x="7630" y="3672"/>
                  </a:moveTo>
                  <a:cubicBezTo>
                    <a:pt x="7844" y="4036"/>
                    <a:pt x="8215" y="4419"/>
                    <a:pt x="8771" y="4543"/>
                  </a:cubicBezTo>
                  <a:lnTo>
                    <a:pt x="8772" y="4543"/>
                  </a:lnTo>
                  <a:cubicBezTo>
                    <a:pt x="8670" y="4820"/>
                    <a:pt x="8334" y="5500"/>
                    <a:pt x="7497" y="5500"/>
                  </a:cubicBezTo>
                  <a:cubicBezTo>
                    <a:pt x="6567" y="5500"/>
                    <a:pt x="6312" y="4753"/>
                    <a:pt x="6265" y="4577"/>
                  </a:cubicBezTo>
                  <a:cubicBezTo>
                    <a:pt x="6962" y="4521"/>
                    <a:pt x="7399" y="4085"/>
                    <a:pt x="7630" y="3672"/>
                  </a:cubicBezTo>
                  <a:close/>
                  <a:moveTo>
                    <a:pt x="10545" y="3646"/>
                  </a:moveTo>
                  <a:cubicBezTo>
                    <a:pt x="10687" y="3896"/>
                    <a:pt x="10893" y="4149"/>
                    <a:pt x="11168" y="4332"/>
                  </a:cubicBezTo>
                  <a:cubicBezTo>
                    <a:pt x="11177" y="4346"/>
                    <a:pt x="11187" y="4359"/>
                    <a:pt x="11201" y="4370"/>
                  </a:cubicBezTo>
                  <a:cubicBezTo>
                    <a:pt x="11306" y="4458"/>
                    <a:pt x="11455" y="4517"/>
                    <a:pt x="11652" y="4550"/>
                  </a:cubicBezTo>
                  <a:cubicBezTo>
                    <a:pt x="11571" y="4831"/>
                    <a:pt x="11360" y="5307"/>
                    <a:pt x="10855" y="5456"/>
                  </a:cubicBezTo>
                  <a:cubicBezTo>
                    <a:pt x="10817" y="5403"/>
                    <a:pt x="10757" y="5371"/>
                    <a:pt x="10693" y="5371"/>
                  </a:cubicBezTo>
                  <a:cubicBezTo>
                    <a:pt x="10690" y="5371"/>
                    <a:pt x="10686" y="5371"/>
                    <a:pt x="10683" y="5372"/>
                  </a:cubicBezTo>
                  <a:cubicBezTo>
                    <a:pt x="10605" y="5378"/>
                    <a:pt x="10538" y="5428"/>
                    <a:pt x="10511" y="5500"/>
                  </a:cubicBezTo>
                  <a:cubicBezTo>
                    <a:pt x="9729" y="5494"/>
                    <a:pt x="9375" y="4879"/>
                    <a:pt x="9249" y="4580"/>
                  </a:cubicBezTo>
                  <a:cubicBezTo>
                    <a:pt x="9936" y="4538"/>
                    <a:pt x="10340" y="4089"/>
                    <a:pt x="10545" y="3646"/>
                  </a:cubicBezTo>
                  <a:close/>
                  <a:moveTo>
                    <a:pt x="22169" y="3645"/>
                  </a:moveTo>
                  <a:cubicBezTo>
                    <a:pt x="22384" y="4025"/>
                    <a:pt x="22746" y="4414"/>
                    <a:pt x="23279" y="4542"/>
                  </a:cubicBezTo>
                  <a:cubicBezTo>
                    <a:pt x="23199" y="4820"/>
                    <a:pt x="22989" y="5306"/>
                    <a:pt x="22477" y="5456"/>
                  </a:cubicBezTo>
                  <a:cubicBezTo>
                    <a:pt x="22439" y="5402"/>
                    <a:pt x="22379" y="5372"/>
                    <a:pt x="22314" y="5372"/>
                  </a:cubicBezTo>
                  <a:cubicBezTo>
                    <a:pt x="22312" y="5372"/>
                    <a:pt x="22309" y="5372"/>
                    <a:pt x="22307" y="5372"/>
                  </a:cubicBezTo>
                  <a:cubicBezTo>
                    <a:pt x="22230" y="5376"/>
                    <a:pt x="22163" y="5427"/>
                    <a:pt x="22136" y="5500"/>
                  </a:cubicBezTo>
                  <a:cubicBezTo>
                    <a:pt x="21354" y="5493"/>
                    <a:pt x="20999" y="4879"/>
                    <a:pt x="20873" y="4580"/>
                  </a:cubicBezTo>
                  <a:cubicBezTo>
                    <a:pt x="21560" y="4537"/>
                    <a:pt x="21965" y="4088"/>
                    <a:pt x="22169" y="3645"/>
                  </a:cubicBezTo>
                  <a:close/>
                  <a:moveTo>
                    <a:pt x="4670" y="3772"/>
                  </a:moveTo>
                  <a:cubicBezTo>
                    <a:pt x="4872" y="4124"/>
                    <a:pt x="5247" y="4488"/>
                    <a:pt x="5856" y="4571"/>
                  </a:cubicBezTo>
                  <a:cubicBezTo>
                    <a:pt x="5785" y="4765"/>
                    <a:pt x="5464" y="5501"/>
                    <a:pt x="4646" y="5501"/>
                  </a:cubicBezTo>
                  <a:cubicBezTo>
                    <a:pt x="3707" y="5501"/>
                    <a:pt x="3389" y="4621"/>
                    <a:pt x="3376" y="4584"/>
                  </a:cubicBezTo>
                  <a:lnTo>
                    <a:pt x="3373" y="4580"/>
                  </a:lnTo>
                  <a:cubicBezTo>
                    <a:pt x="4013" y="4539"/>
                    <a:pt x="4435" y="4149"/>
                    <a:pt x="4669" y="3772"/>
                  </a:cubicBezTo>
                  <a:close/>
                  <a:moveTo>
                    <a:pt x="16292" y="3773"/>
                  </a:moveTo>
                  <a:cubicBezTo>
                    <a:pt x="16495" y="4126"/>
                    <a:pt x="16870" y="4489"/>
                    <a:pt x="17479" y="4572"/>
                  </a:cubicBezTo>
                  <a:cubicBezTo>
                    <a:pt x="17410" y="4766"/>
                    <a:pt x="17094" y="5501"/>
                    <a:pt x="16269" y="5501"/>
                  </a:cubicBezTo>
                  <a:lnTo>
                    <a:pt x="16269" y="5503"/>
                  </a:lnTo>
                  <a:cubicBezTo>
                    <a:pt x="15330" y="5503"/>
                    <a:pt x="15012" y="4622"/>
                    <a:pt x="14998" y="4585"/>
                  </a:cubicBezTo>
                  <a:lnTo>
                    <a:pt x="14997" y="4581"/>
                  </a:lnTo>
                  <a:cubicBezTo>
                    <a:pt x="15636" y="4542"/>
                    <a:pt x="16058" y="4151"/>
                    <a:pt x="16292" y="3773"/>
                  </a:cubicBezTo>
                  <a:close/>
                  <a:moveTo>
                    <a:pt x="19253" y="3675"/>
                  </a:moveTo>
                  <a:cubicBezTo>
                    <a:pt x="19466" y="4038"/>
                    <a:pt x="19839" y="4422"/>
                    <a:pt x="20396" y="4545"/>
                  </a:cubicBezTo>
                  <a:cubicBezTo>
                    <a:pt x="20294" y="4823"/>
                    <a:pt x="19961" y="5501"/>
                    <a:pt x="19119" y="5501"/>
                  </a:cubicBezTo>
                  <a:lnTo>
                    <a:pt x="19118" y="5503"/>
                  </a:lnTo>
                  <a:cubicBezTo>
                    <a:pt x="18190" y="5503"/>
                    <a:pt x="17935" y="4756"/>
                    <a:pt x="17887" y="4579"/>
                  </a:cubicBezTo>
                  <a:cubicBezTo>
                    <a:pt x="18584" y="4523"/>
                    <a:pt x="19022" y="4088"/>
                    <a:pt x="19253" y="3675"/>
                  </a:cubicBezTo>
                  <a:close/>
                  <a:moveTo>
                    <a:pt x="11922" y="4952"/>
                  </a:moveTo>
                  <a:cubicBezTo>
                    <a:pt x="12063" y="5199"/>
                    <a:pt x="12265" y="5449"/>
                    <a:pt x="12534" y="5630"/>
                  </a:cubicBezTo>
                  <a:lnTo>
                    <a:pt x="12534" y="5631"/>
                  </a:lnTo>
                  <a:cubicBezTo>
                    <a:pt x="12573" y="5661"/>
                    <a:pt x="12614" y="5688"/>
                    <a:pt x="12659" y="5709"/>
                  </a:cubicBezTo>
                  <a:cubicBezTo>
                    <a:pt x="12676" y="5719"/>
                    <a:pt x="12692" y="5726"/>
                    <a:pt x="12709" y="5734"/>
                  </a:cubicBezTo>
                  <a:cubicBezTo>
                    <a:pt x="12727" y="5743"/>
                    <a:pt x="12739" y="5749"/>
                    <a:pt x="12756" y="5755"/>
                  </a:cubicBezTo>
                  <a:cubicBezTo>
                    <a:pt x="12949" y="5845"/>
                    <a:pt x="13160" y="5892"/>
                    <a:pt x="13373" y="5894"/>
                  </a:cubicBezTo>
                  <a:cubicBezTo>
                    <a:pt x="13286" y="6065"/>
                    <a:pt x="13095" y="6383"/>
                    <a:pt x="12797" y="6566"/>
                  </a:cubicBezTo>
                  <a:cubicBezTo>
                    <a:pt x="12793" y="6568"/>
                    <a:pt x="12790" y="6567"/>
                    <a:pt x="12786" y="6569"/>
                  </a:cubicBezTo>
                  <a:cubicBezTo>
                    <a:pt x="12661" y="6639"/>
                    <a:pt x="12511" y="6681"/>
                    <a:pt x="12340" y="6695"/>
                  </a:cubicBezTo>
                  <a:cubicBezTo>
                    <a:pt x="12302" y="6641"/>
                    <a:pt x="12238" y="6609"/>
                    <a:pt x="12171" y="6609"/>
                  </a:cubicBezTo>
                  <a:cubicBezTo>
                    <a:pt x="12170" y="6609"/>
                    <a:pt x="12169" y="6609"/>
                    <a:pt x="12168" y="6609"/>
                  </a:cubicBezTo>
                  <a:cubicBezTo>
                    <a:pt x="12113" y="6612"/>
                    <a:pt x="12064" y="6638"/>
                    <a:pt x="12031" y="6680"/>
                  </a:cubicBezTo>
                  <a:cubicBezTo>
                    <a:pt x="11954" y="6660"/>
                    <a:pt x="11883" y="6624"/>
                    <a:pt x="11824" y="6573"/>
                  </a:cubicBezTo>
                  <a:cubicBezTo>
                    <a:pt x="11789" y="6544"/>
                    <a:pt x="11744" y="6529"/>
                    <a:pt x="11700" y="6529"/>
                  </a:cubicBezTo>
                  <a:cubicBezTo>
                    <a:pt x="11671" y="6529"/>
                    <a:pt x="11641" y="6535"/>
                    <a:pt x="11614" y="6549"/>
                  </a:cubicBezTo>
                  <a:cubicBezTo>
                    <a:pt x="11297" y="6365"/>
                    <a:pt x="11103" y="6055"/>
                    <a:pt x="10996" y="5823"/>
                  </a:cubicBezTo>
                  <a:cubicBezTo>
                    <a:pt x="11464" y="5673"/>
                    <a:pt x="11758" y="5309"/>
                    <a:pt x="11922" y="4952"/>
                  </a:cubicBezTo>
                  <a:close/>
                  <a:moveTo>
                    <a:pt x="20631" y="4979"/>
                  </a:moveTo>
                  <a:cubicBezTo>
                    <a:pt x="20875" y="5397"/>
                    <a:pt x="21328" y="5838"/>
                    <a:pt x="22028" y="5886"/>
                  </a:cubicBezTo>
                  <a:cubicBezTo>
                    <a:pt x="21897" y="6229"/>
                    <a:pt x="21601" y="6702"/>
                    <a:pt x="20948" y="6702"/>
                  </a:cubicBezTo>
                  <a:lnTo>
                    <a:pt x="20948" y="6702"/>
                  </a:lnTo>
                  <a:cubicBezTo>
                    <a:pt x="20176" y="6702"/>
                    <a:pt x="19816" y="6110"/>
                    <a:pt x="19681" y="5803"/>
                  </a:cubicBezTo>
                  <a:cubicBezTo>
                    <a:pt x="20141" y="5643"/>
                    <a:pt x="20450" y="5303"/>
                    <a:pt x="20631" y="4979"/>
                  </a:cubicBezTo>
                  <a:close/>
                  <a:moveTo>
                    <a:pt x="3187" y="5077"/>
                  </a:moveTo>
                  <a:cubicBezTo>
                    <a:pt x="3436" y="5458"/>
                    <a:pt x="3901" y="5876"/>
                    <a:pt x="4606" y="5893"/>
                  </a:cubicBezTo>
                  <a:cubicBezTo>
                    <a:pt x="4478" y="6173"/>
                    <a:pt x="4144" y="6702"/>
                    <a:pt x="3445" y="6702"/>
                  </a:cubicBezTo>
                  <a:cubicBezTo>
                    <a:pt x="2650" y="6702"/>
                    <a:pt x="2301" y="6072"/>
                    <a:pt x="2203" y="5857"/>
                  </a:cubicBezTo>
                  <a:lnTo>
                    <a:pt x="2205" y="5857"/>
                  </a:lnTo>
                  <a:cubicBezTo>
                    <a:pt x="2681" y="5742"/>
                    <a:pt x="3003" y="5368"/>
                    <a:pt x="3187" y="5077"/>
                  </a:cubicBezTo>
                  <a:close/>
                  <a:moveTo>
                    <a:pt x="6048" y="5079"/>
                  </a:moveTo>
                  <a:cubicBezTo>
                    <a:pt x="6277" y="5479"/>
                    <a:pt x="6729" y="5895"/>
                    <a:pt x="7495" y="5895"/>
                  </a:cubicBezTo>
                  <a:lnTo>
                    <a:pt x="7497" y="5895"/>
                  </a:lnTo>
                  <a:cubicBezTo>
                    <a:pt x="7500" y="5895"/>
                    <a:pt x="7503" y="5894"/>
                    <a:pt x="7506" y="5894"/>
                  </a:cubicBezTo>
                  <a:cubicBezTo>
                    <a:pt x="7354" y="6212"/>
                    <a:pt x="7004" y="6702"/>
                    <a:pt x="6295" y="6702"/>
                  </a:cubicBezTo>
                  <a:cubicBezTo>
                    <a:pt x="5445" y="6702"/>
                    <a:pt x="5159" y="6077"/>
                    <a:pt x="5080" y="5834"/>
                  </a:cubicBezTo>
                  <a:cubicBezTo>
                    <a:pt x="5539" y="5706"/>
                    <a:pt x="5856" y="5387"/>
                    <a:pt x="6048" y="5079"/>
                  </a:cubicBezTo>
                  <a:close/>
                  <a:moveTo>
                    <a:pt x="9008" y="4980"/>
                  </a:moveTo>
                  <a:cubicBezTo>
                    <a:pt x="9251" y="5397"/>
                    <a:pt x="9705" y="5839"/>
                    <a:pt x="10406" y="5886"/>
                  </a:cubicBezTo>
                  <a:cubicBezTo>
                    <a:pt x="10277" y="6229"/>
                    <a:pt x="9982" y="6702"/>
                    <a:pt x="9323" y="6702"/>
                  </a:cubicBezTo>
                  <a:cubicBezTo>
                    <a:pt x="8552" y="6702"/>
                    <a:pt x="8192" y="6112"/>
                    <a:pt x="8057" y="5803"/>
                  </a:cubicBezTo>
                  <a:cubicBezTo>
                    <a:pt x="8517" y="5644"/>
                    <a:pt x="8826" y="5304"/>
                    <a:pt x="9008" y="4980"/>
                  </a:cubicBezTo>
                  <a:close/>
                  <a:moveTo>
                    <a:pt x="14810" y="5079"/>
                  </a:moveTo>
                  <a:cubicBezTo>
                    <a:pt x="15058" y="5458"/>
                    <a:pt x="15523" y="5876"/>
                    <a:pt x="16230" y="5893"/>
                  </a:cubicBezTo>
                  <a:cubicBezTo>
                    <a:pt x="16102" y="6174"/>
                    <a:pt x="15768" y="6704"/>
                    <a:pt x="15068" y="6704"/>
                  </a:cubicBezTo>
                  <a:cubicBezTo>
                    <a:pt x="14273" y="6704"/>
                    <a:pt x="13923" y="6073"/>
                    <a:pt x="13827" y="5858"/>
                  </a:cubicBezTo>
                  <a:cubicBezTo>
                    <a:pt x="14304" y="5742"/>
                    <a:pt x="14627" y="5368"/>
                    <a:pt x="14810" y="5079"/>
                  </a:cubicBezTo>
                  <a:close/>
                  <a:moveTo>
                    <a:pt x="17671" y="5080"/>
                  </a:moveTo>
                  <a:cubicBezTo>
                    <a:pt x="17900" y="5481"/>
                    <a:pt x="18352" y="5897"/>
                    <a:pt x="19118" y="5897"/>
                  </a:cubicBezTo>
                  <a:lnTo>
                    <a:pt x="19129" y="5897"/>
                  </a:lnTo>
                  <a:cubicBezTo>
                    <a:pt x="18976" y="6212"/>
                    <a:pt x="18628" y="6702"/>
                    <a:pt x="17918" y="6702"/>
                  </a:cubicBezTo>
                  <a:lnTo>
                    <a:pt x="17917" y="6704"/>
                  </a:lnTo>
                  <a:cubicBezTo>
                    <a:pt x="17068" y="6704"/>
                    <a:pt x="16782" y="6079"/>
                    <a:pt x="16703" y="5836"/>
                  </a:cubicBezTo>
                  <a:cubicBezTo>
                    <a:pt x="17162" y="5708"/>
                    <a:pt x="17479" y="5390"/>
                    <a:pt x="17671" y="5080"/>
                  </a:cubicBezTo>
                  <a:close/>
                  <a:moveTo>
                    <a:pt x="13609" y="6280"/>
                  </a:moveTo>
                  <a:cubicBezTo>
                    <a:pt x="13839" y="6633"/>
                    <a:pt x="14259" y="7017"/>
                    <a:pt x="14881" y="7083"/>
                  </a:cubicBezTo>
                  <a:cubicBezTo>
                    <a:pt x="14809" y="7235"/>
                    <a:pt x="14608" y="7601"/>
                    <a:pt x="14281" y="7801"/>
                  </a:cubicBezTo>
                  <a:lnTo>
                    <a:pt x="14281" y="7803"/>
                  </a:lnTo>
                  <a:cubicBezTo>
                    <a:pt x="14278" y="7804"/>
                    <a:pt x="14273" y="7804"/>
                    <a:pt x="14269" y="7806"/>
                  </a:cubicBezTo>
                  <a:cubicBezTo>
                    <a:pt x="14120" y="7889"/>
                    <a:pt x="13935" y="7932"/>
                    <a:pt x="13722" y="7937"/>
                  </a:cubicBezTo>
                  <a:cubicBezTo>
                    <a:pt x="13636" y="7936"/>
                    <a:pt x="13561" y="7932"/>
                    <a:pt x="13496" y="7926"/>
                  </a:cubicBezTo>
                  <a:cubicBezTo>
                    <a:pt x="12946" y="7843"/>
                    <a:pt x="12642" y="7400"/>
                    <a:pt x="12492" y="7083"/>
                  </a:cubicBezTo>
                  <a:cubicBezTo>
                    <a:pt x="13044" y="7012"/>
                    <a:pt x="13409" y="6596"/>
                    <a:pt x="13609" y="6280"/>
                  </a:cubicBezTo>
                  <a:close/>
                  <a:moveTo>
                    <a:pt x="22345" y="6152"/>
                  </a:moveTo>
                  <a:cubicBezTo>
                    <a:pt x="22571" y="6552"/>
                    <a:pt x="22958" y="6964"/>
                    <a:pt x="23533" y="7070"/>
                  </a:cubicBezTo>
                  <a:lnTo>
                    <a:pt x="23533" y="7070"/>
                  </a:lnTo>
                  <a:cubicBezTo>
                    <a:pt x="23415" y="7415"/>
                    <a:pt x="23122" y="7938"/>
                    <a:pt x="22432" y="7938"/>
                  </a:cubicBezTo>
                  <a:cubicBezTo>
                    <a:pt x="21690" y="7938"/>
                    <a:pt x="21329" y="7394"/>
                    <a:pt x="21183" y="7077"/>
                  </a:cubicBezTo>
                  <a:cubicBezTo>
                    <a:pt x="21790" y="6990"/>
                    <a:pt x="22154" y="6567"/>
                    <a:pt x="22345" y="6152"/>
                  </a:cubicBezTo>
                  <a:close/>
                  <a:moveTo>
                    <a:pt x="4847" y="6280"/>
                  </a:moveTo>
                  <a:cubicBezTo>
                    <a:pt x="5057" y="6646"/>
                    <a:pt x="5456" y="7022"/>
                    <a:pt x="6108" y="7084"/>
                  </a:cubicBezTo>
                  <a:cubicBezTo>
                    <a:pt x="5998" y="7346"/>
                    <a:pt x="5664" y="7940"/>
                    <a:pt x="4929" y="7940"/>
                  </a:cubicBezTo>
                  <a:cubicBezTo>
                    <a:pt x="4118" y="7938"/>
                    <a:pt x="3770" y="7283"/>
                    <a:pt x="3682" y="7080"/>
                  </a:cubicBezTo>
                  <a:lnTo>
                    <a:pt x="3682" y="7080"/>
                  </a:lnTo>
                  <a:cubicBezTo>
                    <a:pt x="4249" y="6998"/>
                    <a:pt x="4627" y="6631"/>
                    <a:pt x="4847" y="6280"/>
                  </a:cubicBezTo>
                  <a:close/>
                  <a:moveTo>
                    <a:pt x="7806" y="6181"/>
                  </a:moveTo>
                  <a:cubicBezTo>
                    <a:pt x="8029" y="6561"/>
                    <a:pt x="8421" y="6963"/>
                    <a:pt x="9018" y="7069"/>
                  </a:cubicBezTo>
                  <a:cubicBezTo>
                    <a:pt x="8884" y="7380"/>
                    <a:pt x="8537" y="7940"/>
                    <a:pt x="7779" y="7940"/>
                  </a:cubicBezTo>
                  <a:cubicBezTo>
                    <a:pt x="6936" y="7940"/>
                    <a:pt x="6647" y="7322"/>
                    <a:pt x="6566" y="7076"/>
                  </a:cubicBezTo>
                  <a:cubicBezTo>
                    <a:pt x="7191" y="6982"/>
                    <a:pt x="7589" y="6570"/>
                    <a:pt x="7806" y="6181"/>
                  </a:cubicBezTo>
                  <a:close/>
                  <a:moveTo>
                    <a:pt x="10721" y="6152"/>
                  </a:moveTo>
                  <a:lnTo>
                    <a:pt x="10721" y="6154"/>
                  </a:lnTo>
                  <a:cubicBezTo>
                    <a:pt x="10946" y="6554"/>
                    <a:pt x="11333" y="6964"/>
                    <a:pt x="11907" y="7070"/>
                  </a:cubicBezTo>
                  <a:cubicBezTo>
                    <a:pt x="11788" y="7415"/>
                    <a:pt x="11495" y="7940"/>
                    <a:pt x="10807" y="7940"/>
                  </a:cubicBezTo>
                  <a:cubicBezTo>
                    <a:pt x="10066" y="7940"/>
                    <a:pt x="9705" y="7395"/>
                    <a:pt x="9558" y="7080"/>
                  </a:cubicBezTo>
                  <a:cubicBezTo>
                    <a:pt x="10167" y="6990"/>
                    <a:pt x="10530" y="6567"/>
                    <a:pt x="10721" y="6152"/>
                  </a:cubicBezTo>
                  <a:close/>
                  <a:moveTo>
                    <a:pt x="16470" y="6281"/>
                  </a:moveTo>
                  <a:cubicBezTo>
                    <a:pt x="16680" y="6646"/>
                    <a:pt x="17079" y="7022"/>
                    <a:pt x="17732" y="7084"/>
                  </a:cubicBezTo>
                  <a:cubicBezTo>
                    <a:pt x="17623" y="7347"/>
                    <a:pt x="17292" y="7940"/>
                    <a:pt x="16553" y="7940"/>
                  </a:cubicBezTo>
                  <a:cubicBezTo>
                    <a:pt x="15739" y="7940"/>
                    <a:pt x="15392" y="7281"/>
                    <a:pt x="15305" y="7080"/>
                  </a:cubicBezTo>
                  <a:cubicBezTo>
                    <a:pt x="15873" y="6998"/>
                    <a:pt x="16251" y="6633"/>
                    <a:pt x="16470" y="6281"/>
                  </a:cubicBezTo>
                  <a:close/>
                  <a:moveTo>
                    <a:pt x="19429" y="6182"/>
                  </a:moveTo>
                  <a:cubicBezTo>
                    <a:pt x="19651" y="6562"/>
                    <a:pt x="20044" y="6964"/>
                    <a:pt x="20641" y="7070"/>
                  </a:cubicBezTo>
                  <a:cubicBezTo>
                    <a:pt x="20508" y="7380"/>
                    <a:pt x="20161" y="7938"/>
                    <a:pt x="19402" y="7938"/>
                  </a:cubicBezTo>
                  <a:lnTo>
                    <a:pt x="19402" y="7941"/>
                  </a:lnTo>
                  <a:cubicBezTo>
                    <a:pt x="18558" y="7941"/>
                    <a:pt x="18270" y="7323"/>
                    <a:pt x="18188" y="7077"/>
                  </a:cubicBezTo>
                  <a:cubicBezTo>
                    <a:pt x="18814" y="6983"/>
                    <a:pt x="19212" y="6572"/>
                    <a:pt x="19429" y="6182"/>
                  </a:cubicBezTo>
                  <a:close/>
                  <a:moveTo>
                    <a:pt x="6330" y="7517"/>
                  </a:moveTo>
                  <a:cubicBezTo>
                    <a:pt x="6561" y="7917"/>
                    <a:pt x="7011" y="8333"/>
                    <a:pt x="7779" y="8333"/>
                  </a:cubicBezTo>
                  <a:cubicBezTo>
                    <a:pt x="7792" y="8333"/>
                    <a:pt x="7803" y="8331"/>
                    <a:pt x="7815" y="8330"/>
                  </a:cubicBezTo>
                  <a:lnTo>
                    <a:pt x="7815" y="8330"/>
                  </a:lnTo>
                  <a:cubicBezTo>
                    <a:pt x="7776" y="8467"/>
                    <a:pt x="7480" y="9387"/>
                    <a:pt x="6507" y="9387"/>
                  </a:cubicBezTo>
                  <a:cubicBezTo>
                    <a:pt x="5475" y="9387"/>
                    <a:pt x="5273" y="8464"/>
                    <a:pt x="5266" y="8426"/>
                  </a:cubicBezTo>
                  <a:cubicBezTo>
                    <a:pt x="5257" y="8380"/>
                    <a:pt x="5231" y="8340"/>
                    <a:pt x="5195" y="8311"/>
                  </a:cubicBezTo>
                  <a:cubicBezTo>
                    <a:pt x="5747" y="8221"/>
                    <a:pt x="6115" y="7861"/>
                    <a:pt x="6330" y="7517"/>
                  </a:cubicBezTo>
                  <a:close/>
                  <a:moveTo>
                    <a:pt x="9290" y="7417"/>
                  </a:moveTo>
                  <a:cubicBezTo>
                    <a:pt x="9535" y="7835"/>
                    <a:pt x="9989" y="8278"/>
                    <a:pt x="10693" y="8324"/>
                  </a:cubicBezTo>
                  <a:cubicBezTo>
                    <a:pt x="10630" y="8603"/>
                    <a:pt x="10382" y="9387"/>
                    <a:pt x="9536" y="9387"/>
                  </a:cubicBezTo>
                  <a:cubicBezTo>
                    <a:pt x="8514" y="9387"/>
                    <a:pt x="8215" y="8350"/>
                    <a:pt x="8202" y="8306"/>
                  </a:cubicBezTo>
                  <a:cubicBezTo>
                    <a:pt x="8199" y="8297"/>
                    <a:pt x="8194" y="8289"/>
                    <a:pt x="8190" y="8281"/>
                  </a:cubicBezTo>
                  <a:cubicBezTo>
                    <a:pt x="8734" y="8150"/>
                    <a:pt x="9089" y="7775"/>
                    <a:pt x="9290" y="7417"/>
                  </a:cubicBezTo>
                  <a:close/>
                  <a:moveTo>
                    <a:pt x="20914" y="7417"/>
                  </a:moveTo>
                  <a:cubicBezTo>
                    <a:pt x="21159" y="7835"/>
                    <a:pt x="21613" y="8278"/>
                    <a:pt x="22316" y="8324"/>
                  </a:cubicBezTo>
                  <a:cubicBezTo>
                    <a:pt x="22252" y="8604"/>
                    <a:pt x="22001" y="9387"/>
                    <a:pt x="21160" y="9387"/>
                  </a:cubicBezTo>
                  <a:cubicBezTo>
                    <a:pt x="20138" y="9387"/>
                    <a:pt x="19839" y="8350"/>
                    <a:pt x="19825" y="8306"/>
                  </a:cubicBezTo>
                  <a:cubicBezTo>
                    <a:pt x="19823" y="8297"/>
                    <a:pt x="19818" y="8288"/>
                    <a:pt x="19813" y="8281"/>
                  </a:cubicBezTo>
                  <a:cubicBezTo>
                    <a:pt x="20358" y="8150"/>
                    <a:pt x="20713" y="7775"/>
                    <a:pt x="20914" y="7417"/>
                  </a:cubicBezTo>
                  <a:close/>
                  <a:moveTo>
                    <a:pt x="17953" y="7518"/>
                  </a:moveTo>
                  <a:cubicBezTo>
                    <a:pt x="18182" y="7918"/>
                    <a:pt x="18634" y="8335"/>
                    <a:pt x="19402" y="8335"/>
                  </a:cubicBezTo>
                  <a:cubicBezTo>
                    <a:pt x="19414" y="8335"/>
                    <a:pt x="19424" y="8332"/>
                    <a:pt x="19438" y="8331"/>
                  </a:cubicBezTo>
                  <a:lnTo>
                    <a:pt x="19438" y="8331"/>
                  </a:lnTo>
                  <a:cubicBezTo>
                    <a:pt x="19400" y="8467"/>
                    <a:pt x="19104" y="9387"/>
                    <a:pt x="18130" y="9387"/>
                  </a:cubicBezTo>
                  <a:lnTo>
                    <a:pt x="18130" y="9388"/>
                  </a:lnTo>
                  <a:cubicBezTo>
                    <a:pt x="17098" y="9388"/>
                    <a:pt x="16896" y="8466"/>
                    <a:pt x="16889" y="8427"/>
                  </a:cubicBezTo>
                  <a:cubicBezTo>
                    <a:pt x="16879" y="8382"/>
                    <a:pt x="16854" y="8341"/>
                    <a:pt x="16818" y="8312"/>
                  </a:cubicBezTo>
                  <a:cubicBezTo>
                    <a:pt x="17369" y="8222"/>
                    <a:pt x="17738" y="7864"/>
                    <a:pt x="17953" y="7518"/>
                  </a:cubicBezTo>
                  <a:close/>
                  <a:moveTo>
                    <a:pt x="12205" y="7391"/>
                  </a:moveTo>
                  <a:cubicBezTo>
                    <a:pt x="12334" y="7617"/>
                    <a:pt x="12512" y="7846"/>
                    <a:pt x="12748" y="8022"/>
                  </a:cubicBezTo>
                  <a:cubicBezTo>
                    <a:pt x="12758" y="8060"/>
                    <a:pt x="12779" y="8091"/>
                    <a:pt x="12808" y="8116"/>
                  </a:cubicBezTo>
                  <a:cubicBezTo>
                    <a:pt x="12965" y="8245"/>
                    <a:pt x="13238" y="8315"/>
                    <a:pt x="13639" y="8331"/>
                  </a:cubicBezTo>
                  <a:cubicBezTo>
                    <a:pt x="13653" y="8331"/>
                    <a:pt x="13665" y="8335"/>
                    <a:pt x="13680" y="8335"/>
                  </a:cubicBezTo>
                  <a:cubicBezTo>
                    <a:pt x="13694" y="8335"/>
                    <a:pt x="13702" y="8332"/>
                    <a:pt x="13714" y="8332"/>
                  </a:cubicBezTo>
                  <a:cubicBezTo>
                    <a:pt x="13748" y="8332"/>
                    <a:pt x="13779" y="8335"/>
                    <a:pt x="13814" y="8335"/>
                  </a:cubicBezTo>
                  <a:cubicBezTo>
                    <a:pt x="14459" y="8335"/>
                    <a:pt x="14875" y="7864"/>
                    <a:pt x="15092" y="7517"/>
                  </a:cubicBezTo>
                  <a:cubicBezTo>
                    <a:pt x="15346" y="7905"/>
                    <a:pt x="15822" y="8335"/>
                    <a:pt x="16553" y="8335"/>
                  </a:cubicBezTo>
                  <a:cubicBezTo>
                    <a:pt x="16531" y="8356"/>
                    <a:pt x="16515" y="8383"/>
                    <a:pt x="16506" y="8412"/>
                  </a:cubicBezTo>
                  <a:cubicBezTo>
                    <a:pt x="16503" y="8421"/>
                    <a:pt x="16217" y="9389"/>
                    <a:pt x="15279" y="9389"/>
                  </a:cubicBezTo>
                  <a:cubicBezTo>
                    <a:pt x="14343" y="9389"/>
                    <a:pt x="14022" y="8508"/>
                    <a:pt x="14010" y="8472"/>
                  </a:cubicBezTo>
                  <a:cubicBezTo>
                    <a:pt x="13982" y="8394"/>
                    <a:pt x="13910" y="8340"/>
                    <a:pt x="13827" y="8338"/>
                  </a:cubicBezTo>
                  <a:cubicBezTo>
                    <a:pt x="13746" y="8338"/>
                    <a:pt x="13671" y="8388"/>
                    <a:pt x="13640" y="8463"/>
                  </a:cubicBezTo>
                  <a:cubicBezTo>
                    <a:pt x="13636" y="8470"/>
                    <a:pt x="13425" y="8995"/>
                    <a:pt x="13009" y="9251"/>
                  </a:cubicBezTo>
                  <a:cubicBezTo>
                    <a:pt x="13006" y="9254"/>
                    <a:pt x="13001" y="9254"/>
                    <a:pt x="12997" y="9255"/>
                  </a:cubicBezTo>
                  <a:cubicBezTo>
                    <a:pt x="12847" y="9340"/>
                    <a:pt x="12659" y="9383"/>
                    <a:pt x="12440" y="9387"/>
                  </a:cubicBezTo>
                  <a:cubicBezTo>
                    <a:pt x="12237" y="9381"/>
                    <a:pt x="12147" y="9350"/>
                    <a:pt x="12037" y="9258"/>
                  </a:cubicBezTo>
                  <a:cubicBezTo>
                    <a:pt x="12001" y="9229"/>
                    <a:pt x="11957" y="9214"/>
                    <a:pt x="11912" y="9214"/>
                  </a:cubicBezTo>
                  <a:cubicBezTo>
                    <a:pt x="11883" y="9214"/>
                    <a:pt x="11854" y="9221"/>
                    <a:pt x="11826" y="9234"/>
                  </a:cubicBezTo>
                  <a:cubicBezTo>
                    <a:pt x="11396" y="8986"/>
                    <a:pt x="11195" y="8504"/>
                    <a:pt x="11126" y="8300"/>
                  </a:cubicBezTo>
                  <a:cubicBezTo>
                    <a:pt x="11683" y="8186"/>
                    <a:pt x="12022" y="7786"/>
                    <a:pt x="12205" y="7391"/>
                  </a:cubicBezTo>
                  <a:close/>
                  <a:moveTo>
                    <a:pt x="13820" y="8965"/>
                  </a:moveTo>
                  <a:cubicBezTo>
                    <a:pt x="14051" y="9318"/>
                    <a:pt x="14469" y="9702"/>
                    <a:pt x="15091" y="9769"/>
                  </a:cubicBezTo>
                  <a:cubicBezTo>
                    <a:pt x="15042" y="9788"/>
                    <a:pt x="15002" y="9828"/>
                    <a:pt x="14983" y="9877"/>
                  </a:cubicBezTo>
                  <a:cubicBezTo>
                    <a:pt x="14979" y="9883"/>
                    <a:pt x="14768" y="10408"/>
                    <a:pt x="14352" y="10664"/>
                  </a:cubicBezTo>
                  <a:cubicBezTo>
                    <a:pt x="14349" y="10666"/>
                    <a:pt x="14344" y="10666"/>
                    <a:pt x="14340" y="10667"/>
                  </a:cubicBezTo>
                  <a:cubicBezTo>
                    <a:pt x="14190" y="10751"/>
                    <a:pt x="14004" y="10794"/>
                    <a:pt x="13789" y="10799"/>
                  </a:cubicBezTo>
                  <a:cubicBezTo>
                    <a:pt x="13698" y="10797"/>
                    <a:pt x="13618" y="10792"/>
                    <a:pt x="13551" y="10785"/>
                  </a:cubicBezTo>
                  <a:cubicBezTo>
                    <a:pt x="12907" y="10679"/>
                    <a:pt x="12605" y="10077"/>
                    <a:pt x="12493" y="9782"/>
                  </a:cubicBezTo>
                  <a:cubicBezTo>
                    <a:pt x="12510" y="9782"/>
                    <a:pt x="12525" y="9783"/>
                    <a:pt x="12542" y="9783"/>
                  </a:cubicBezTo>
                  <a:cubicBezTo>
                    <a:pt x="13187" y="9783"/>
                    <a:pt x="13603" y="9311"/>
                    <a:pt x="13820" y="8965"/>
                  </a:cubicBezTo>
                  <a:close/>
                  <a:moveTo>
                    <a:pt x="5058" y="8965"/>
                  </a:moveTo>
                  <a:cubicBezTo>
                    <a:pt x="5261" y="9320"/>
                    <a:pt x="5639" y="9683"/>
                    <a:pt x="6253" y="9764"/>
                  </a:cubicBezTo>
                  <a:cubicBezTo>
                    <a:pt x="6240" y="9782"/>
                    <a:pt x="6231" y="9801"/>
                    <a:pt x="6225" y="9823"/>
                  </a:cubicBezTo>
                  <a:cubicBezTo>
                    <a:pt x="6222" y="9832"/>
                    <a:pt x="5938" y="10800"/>
                    <a:pt x="5000" y="10800"/>
                  </a:cubicBezTo>
                  <a:cubicBezTo>
                    <a:pt x="4062" y="10800"/>
                    <a:pt x="3742" y="9920"/>
                    <a:pt x="3729" y="9883"/>
                  </a:cubicBezTo>
                  <a:cubicBezTo>
                    <a:pt x="3714" y="9840"/>
                    <a:pt x="3684" y="9804"/>
                    <a:pt x="3646" y="9781"/>
                  </a:cubicBezTo>
                  <a:cubicBezTo>
                    <a:pt x="3650" y="9781"/>
                    <a:pt x="3653" y="9782"/>
                    <a:pt x="3657" y="9782"/>
                  </a:cubicBezTo>
                  <a:cubicBezTo>
                    <a:pt x="4358" y="9782"/>
                    <a:pt x="4811" y="9364"/>
                    <a:pt x="5058" y="8965"/>
                  </a:cubicBezTo>
                  <a:close/>
                  <a:moveTo>
                    <a:pt x="10934" y="8838"/>
                  </a:moveTo>
                  <a:cubicBezTo>
                    <a:pt x="11148" y="9217"/>
                    <a:pt x="11508" y="9603"/>
                    <a:pt x="12035" y="9733"/>
                  </a:cubicBezTo>
                  <a:cubicBezTo>
                    <a:pt x="11975" y="10008"/>
                    <a:pt x="11729" y="10800"/>
                    <a:pt x="10879" y="10800"/>
                  </a:cubicBezTo>
                  <a:cubicBezTo>
                    <a:pt x="9985" y="10800"/>
                    <a:pt x="9643" y="10008"/>
                    <a:pt x="9564" y="9780"/>
                  </a:cubicBezTo>
                  <a:cubicBezTo>
                    <a:pt x="10297" y="9768"/>
                    <a:pt x="10721" y="9297"/>
                    <a:pt x="10934" y="8838"/>
                  </a:cubicBezTo>
                  <a:close/>
                  <a:moveTo>
                    <a:pt x="19642" y="8866"/>
                  </a:moveTo>
                  <a:cubicBezTo>
                    <a:pt x="19854" y="9229"/>
                    <a:pt x="20227" y="9611"/>
                    <a:pt x="20783" y="9736"/>
                  </a:cubicBezTo>
                  <a:cubicBezTo>
                    <a:pt x="20756" y="9836"/>
                    <a:pt x="20469" y="10800"/>
                    <a:pt x="19472" y="10800"/>
                  </a:cubicBezTo>
                  <a:cubicBezTo>
                    <a:pt x="18442" y="10800"/>
                    <a:pt x="18240" y="9877"/>
                    <a:pt x="18232" y="9838"/>
                  </a:cubicBezTo>
                  <a:cubicBezTo>
                    <a:pt x="18227" y="9817"/>
                    <a:pt x="18218" y="9795"/>
                    <a:pt x="18208" y="9776"/>
                  </a:cubicBezTo>
                  <a:cubicBezTo>
                    <a:pt x="18945" y="9745"/>
                    <a:pt x="19403" y="9293"/>
                    <a:pt x="19642" y="8866"/>
                  </a:cubicBezTo>
                  <a:close/>
                  <a:moveTo>
                    <a:pt x="22558" y="8838"/>
                  </a:moveTo>
                  <a:cubicBezTo>
                    <a:pt x="22772" y="9217"/>
                    <a:pt x="23132" y="9603"/>
                    <a:pt x="23659" y="9733"/>
                  </a:cubicBezTo>
                  <a:cubicBezTo>
                    <a:pt x="23599" y="10008"/>
                    <a:pt x="23353" y="10800"/>
                    <a:pt x="22501" y="10800"/>
                  </a:cubicBezTo>
                  <a:cubicBezTo>
                    <a:pt x="21608" y="10800"/>
                    <a:pt x="21267" y="10008"/>
                    <a:pt x="21187" y="9780"/>
                  </a:cubicBezTo>
                  <a:cubicBezTo>
                    <a:pt x="21921" y="9768"/>
                    <a:pt x="22345" y="9297"/>
                    <a:pt x="22558" y="8838"/>
                  </a:cubicBezTo>
                  <a:close/>
                  <a:moveTo>
                    <a:pt x="8018" y="8867"/>
                  </a:moveTo>
                  <a:cubicBezTo>
                    <a:pt x="8230" y="9231"/>
                    <a:pt x="8603" y="9613"/>
                    <a:pt x="9159" y="9738"/>
                  </a:cubicBezTo>
                  <a:cubicBezTo>
                    <a:pt x="9131" y="9843"/>
                    <a:pt x="8851" y="10800"/>
                    <a:pt x="7848" y="10800"/>
                  </a:cubicBezTo>
                  <a:lnTo>
                    <a:pt x="7848" y="10802"/>
                  </a:lnTo>
                  <a:cubicBezTo>
                    <a:pt x="6818" y="10802"/>
                    <a:pt x="6616" y="9878"/>
                    <a:pt x="6608" y="9840"/>
                  </a:cubicBezTo>
                  <a:cubicBezTo>
                    <a:pt x="6603" y="9817"/>
                    <a:pt x="6596" y="9796"/>
                    <a:pt x="6584" y="9777"/>
                  </a:cubicBezTo>
                  <a:cubicBezTo>
                    <a:pt x="7321" y="9746"/>
                    <a:pt x="7779" y="9293"/>
                    <a:pt x="8018" y="8867"/>
                  </a:cubicBezTo>
                  <a:close/>
                  <a:moveTo>
                    <a:pt x="16682" y="8966"/>
                  </a:moveTo>
                  <a:cubicBezTo>
                    <a:pt x="16885" y="9320"/>
                    <a:pt x="17262" y="9685"/>
                    <a:pt x="17876" y="9765"/>
                  </a:cubicBezTo>
                  <a:cubicBezTo>
                    <a:pt x="17864" y="9783"/>
                    <a:pt x="17855" y="9802"/>
                    <a:pt x="17849" y="9823"/>
                  </a:cubicBezTo>
                  <a:cubicBezTo>
                    <a:pt x="17837" y="9862"/>
                    <a:pt x="17554" y="10800"/>
                    <a:pt x="16622" y="10800"/>
                  </a:cubicBezTo>
                  <a:lnTo>
                    <a:pt x="16622" y="10802"/>
                  </a:lnTo>
                  <a:cubicBezTo>
                    <a:pt x="15684" y="10802"/>
                    <a:pt x="15366" y="9921"/>
                    <a:pt x="15353" y="9884"/>
                  </a:cubicBezTo>
                  <a:cubicBezTo>
                    <a:pt x="15337" y="9841"/>
                    <a:pt x="15308" y="9805"/>
                    <a:pt x="15269" y="9782"/>
                  </a:cubicBezTo>
                  <a:lnTo>
                    <a:pt x="15281" y="9782"/>
                  </a:lnTo>
                  <a:cubicBezTo>
                    <a:pt x="15981" y="9782"/>
                    <a:pt x="16434" y="9365"/>
                    <a:pt x="16682" y="8966"/>
                  </a:cubicBezTo>
                  <a:close/>
                  <a:moveTo>
                    <a:pt x="3539" y="10377"/>
                  </a:moveTo>
                  <a:cubicBezTo>
                    <a:pt x="3776" y="10738"/>
                    <a:pt x="4208" y="11131"/>
                    <a:pt x="4854" y="11184"/>
                  </a:cubicBezTo>
                  <a:cubicBezTo>
                    <a:pt x="4852" y="11190"/>
                    <a:pt x="4848" y="11194"/>
                    <a:pt x="4846" y="11200"/>
                  </a:cubicBezTo>
                  <a:cubicBezTo>
                    <a:pt x="4843" y="11210"/>
                    <a:pt x="4559" y="12178"/>
                    <a:pt x="3621" y="12178"/>
                  </a:cubicBezTo>
                  <a:cubicBezTo>
                    <a:pt x="2683" y="12178"/>
                    <a:pt x="2364" y="11298"/>
                    <a:pt x="2351" y="11260"/>
                  </a:cubicBezTo>
                  <a:cubicBezTo>
                    <a:pt x="2342" y="11234"/>
                    <a:pt x="2326" y="11210"/>
                    <a:pt x="2306" y="11191"/>
                  </a:cubicBezTo>
                  <a:cubicBezTo>
                    <a:pt x="2924" y="11169"/>
                    <a:pt x="3326" y="10715"/>
                    <a:pt x="3539" y="10377"/>
                  </a:cubicBezTo>
                  <a:close/>
                  <a:moveTo>
                    <a:pt x="6400" y="10378"/>
                  </a:moveTo>
                  <a:cubicBezTo>
                    <a:pt x="6621" y="10762"/>
                    <a:pt x="7047" y="11156"/>
                    <a:pt x="7757" y="11188"/>
                  </a:cubicBezTo>
                  <a:cubicBezTo>
                    <a:pt x="7673" y="11443"/>
                    <a:pt x="7350" y="12178"/>
                    <a:pt x="6471" y="12178"/>
                  </a:cubicBezTo>
                  <a:cubicBezTo>
                    <a:pt x="5440" y="12178"/>
                    <a:pt x="5239" y="11254"/>
                    <a:pt x="5230" y="11216"/>
                  </a:cubicBezTo>
                  <a:cubicBezTo>
                    <a:pt x="5227" y="11203"/>
                    <a:pt x="5222" y="11191"/>
                    <a:pt x="5215" y="11179"/>
                  </a:cubicBezTo>
                  <a:cubicBezTo>
                    <a:pt x="5793" y="11103"/>
                    <a:pt x="6179" y="10734"/>
                    <a:pt x="6400" y="10378"/>
                  </a:cubicBezTo>
                  <a:close/>
                  <a:moveTo>
                    <a:pt x="9361" y="10279"/>
                  </a:moveTo>
                  <a:cubicBezTo>
                    <a:pt x="9591" y="10673"/>
                    <a:pt x="10007" y="11091"/>
                    <a:pt x="10642" y="11176"/>
                  </a:cubicBezTo>
                  <a:cubicBezTo>
                    <a:pt x="10559" y="11495"/>
                    <a:pt x="10291" y="12178"/>
                    <a:pt x="9501" y="12178"/>
                  </a:cubicBezTo>
                  <a:cubicBezTo>
                    <a:pt x="8611" y="12178"/>
                    <a:pt x="8269" y="11391"/>
                    <a:pt x="8187" y="11160"/>
                  </a:cubicBezTo>
                  <a:cubicBezTo>
                    <a:pt x="8774" y="11047"/>
                    <a:pt x="9150" y="10654"/>
                    <a:pt x="9361" y="10279"/>
                  </a:cubicBezTo>
                  <a:close/>
                  <a:moveTo>
                    <a:pt x="15163" y="10378"/>
                  </a:moveTo>
                  <a:cubicBezTo>
                    <a:pt x="15400" y="10739"/>
                    <a:pt x="15832" y="11131"/>
                    <a:pt x="16478" y="11185"/>
                  </a:cubicBezTo>
                  <a:cubicBezTo>
                    <a:pt x="16476" y="11190"/>
                    <a:pt x="16472" y="11194"/>
                    <a:pt x="16471" y="11200"/>
                  </a:cubicBezTo>
                  <a:cubicBezTo>
                    <a:pt x="16459" y="11240"/>
                    <a:pt x="16175" y="12178"/>
                    <a:pt x="15245" y="12178"/>
                  </a:cubicBezTo>
                  <a:cubicBezTo>
                    <a:pt x="14307" y="12178"/>
                    <a:pt x="13987" y="11298"/>
                    <a:pt x="13975" y="11260"/>
                  </a:cubicBezTo>
                  <a:lnTo>
                    <a:pt x="13975" y="11262"/>
                  </a:lnTo>
                  <a:cubicBezTo>
                    <a:pt x="13964" y="11235"/>
                    <a:pt x="13950" y="11211"/>
                    <a:pt x="13929" y="11191"/>
                  </a:cubicBezTo>
                  <a:cubicBezTo>
                    <a:pt x="14548" y="11169"/>
                    <a:pt x="14950" y="10715"/>
                    <a:pt x="15163" y="10378"/>
                  </a:cubicBezTo>
                  <a:close/>
                  <a:moveTo>
                    <a:pt x="18024" y="10379"/>
                  </a:moveTo>
                  <a:cubicBezTo>
                    <a:pt x="18244" y="10762"/>
                    <a:pt x="18671" y="11156"/>
                    <a:pt x="19381" y="11190"/>
                  </a:cubicBezTo>
                  <a:cubicBezTo>
                    <a:pt x="19295" y="11441"/>
                    <a:pt x="18967" y="12178"/>
                    <a:pt x="18095" y="12178"/>
                  </a:cubicBezTo>
                  <a:cubicBezTo>
                    <a:pt x="17063" y="12178"/>
                    <a:pt x="16861" y="11256"/>
                    <a:pt x="16854" y="11217"/>
                  </a:cubicBezTo>
                  <a:cubicBezTo>
                    <a:pt x="16849" y="11204"/>
                    <a:pt x="16844" y="11191"/>
                    <a:pt x="16838" y="11179"/>
                  </a:cubicBezTo>
                  <a:cubicBezTo>
                    <a:pt x="17416" y="11103"/>
                    <a:pt x="17803" y="10734"/>
                    <a:pt x="18024" y="10379"/>
                  </a:cubicBezTo>
                  <a:close/>
                  <a:moveTo>
                    <a:pt x="20985" y="10279"/>
                  </a:moveTo>
                  <a:cubicBezTo>
                    <a:pt x="21215" y="10673"/>
                    <a:pt x="21629" y="11091"/>
                    <a:pt x="22266" y="11176"/>
                  </a:cubicBezTo>
                  <a:cubicBezTo>
                    <a:pt x="22183" y="11495"/>
                    <a:pt x="21914" y="12178"/>
                    <a:pt x="21124" y="12178"/>
                  </a:cubicBezTo>
                  <a:cubicBezTo>
                    <a:pt x="20234" y="12178"/>
                    <a:pt x="19892" y="11391"/>
                    <a:pt x="19810" y="11160"/>
                  </a:cubicBezTo>
                  <a:cubicBezTo>
                    <a:pt x="20397" y="11047"/>
                    <a:pt x="20774" y="10653"/>
                    <a:pt x="20985" y="10279"/>
                  </a:cubicBezTo>
                  <a:close/>
                  <a:moveTo>
                    <a:pt x="12277" y="10252"/>
                  </a:moveTo>
                  <a:cubicBezTo>
                    <a:pt x="12419" y="10503"/>
                    <a:pt x="12625" y="10756"/>
                    <a:pt x="12899" y="10939"/>
                  </a:cubicBezTo>
                  <a:cubicBezTo>
                    <a:pt x="12907" y="10953"/>
                    <a:pt x="12918" y="10965"/>
                    <a:pt x="12931" y="10977"/>
                  </a:cubicBezTo>
                  <a:cubicBezTo>
                    <a:pt x="13054" y="11078"/>
                    <a:pt x="13233" y="11142"/>
                    <a:pt x="13478" y="11173"/>
                  </a:cubicBezTo>
                  <a:cubicBezTo>
                    <a:pt x="13489" y="11174"/>
                    <a:pt x="13501" y="11175"/>
                    <a:pt x="13511" y="11176"/>
                  </a:cubicBezTo>
                  <a:cubicBezTo>
                    <a:pt x="13556" y="11181"/>
                    <a:pt x="13602" y="11185"/>
                    <a:pt x="13651" y="11188"/>
                  </a:cubicBezTo>
                  <a:cubicBezTo>
                    <a:pt x="13630" y="11206"/>
                    <a:pt x="13615" y="11229"/>
                    <a:pt x="13604" y="11254"/>
                  </a:cubicBezTo>
                  <a:cubicBezTo>
                    <a:pt x="13602" y="11260"/>
                    <a:pt x="13390" y="11785"/>
                    <a:pt x="12973" y="12041"/>
                  </a:cubicBezTo>
                  <a:lnTo>
                    <a:pt x="12973" y="12042"/>
                  </a:lnTo>
                  <a:cubicBezTo>
                    <a:pt x="12970" y="12044"/>
                    <a:pt x="12966" y="12044"/>
                    <a:pt x="12963" y="12046"/>
                  </a:cubicBezTo>
                  <a:cubicBezTo>
                    <a:pt x="12806" y="12132"/>
                    <a:pt x="12611" y="12177"/>
                    <a:pt x="12384" y="12179"/>
                  </a:cubicBezTo>
                  <a:lnTo>
                    <a:pt x="12362" y="12179"/>
                  </a:lnTo>
                  <a:cubicBezTo>
                    <a:pt x="11601" y="12173"/>
                    <a:pt x="11249" y="11506"/>
                    <a:pt x="11121" y="11176"/>
                  </a:cubicBezTo>
                  <a:cubicBezTo>
                    <a:pt x="11724" y="11085"/>
                    <a:pt x="12086" y="10665"/>
                    <a:pt x="12277" y="10252"/>
                  </a:cubicBezTo>
                  <a:close/>
                  <a:moveTo>
                    <a:pt x="5022" y="11755"/>
                  </a:moveTo>
                  <a:cubicBezTo>
                    <a:pt x="5231" y="12119"/>
                    <a:pt x="5625" y="12493"/>
                    <a:pt x="6269" y="12559"/>
                  </a:cubicBezTo>
                  <a:cubicBezTo>
                    <a:pt x="6265" y="12565"/>
                    <a:pt x="6262" y="12572"/>
                    <a:pt x="6259" y="12578"/>
                  </a:cubicBezTo>
                  <a:cubicBezTo>
                    <a:pt x="6249" y="12618"/>
                    <a:pt x="5966" y="13556"/>
                    <a:pt x="5034" y="13556"/>
                  </a:cubicBezTo>
                  <a:cubicBezTo>
                    <a:pt x="4095" y="13556"/>
                    <a:pt x="3777" y="12675"/>
                    <a:pt x="3764" y="12638"/>
                  </a:cubicBezTo>
                  <a:cubicBezTo>
                    <a:pt x="3754" y="12610"/>
                    <a:pt x="3737" y="12586"/>
                    <a:pt x="3717" y="12565"/>
                  </a:cubicBezTo>
                  <a:cubicBezTo>
                    <a:pt x="4362" y="12529"/>
                    <a:pt x="4787" y="12136"/>
                    <a:pt x="5022" y="11755"/>
                  </a:cubicBezTo>
                  <a:close/>
                  <a:moveTo>
                    <a:pt x="7982" y="11657"/>
                  </a:moveTo>
                  <a:cubicBezTo>
                    <a:pt x="8203" y="12033"/>
                    <a:pt x="8592" y="12432"/>
                    <a:pt x="9180" y="12541"/>
                  </a:cubicBezTo>
                  <a:cubicBezTo>
                    <a:pt x="9107" y="12769"/>
                    <a:pt x="8791" y="13556"/>
                    <a:pt x="7885" y="13556"/>
                  </a:cubicBezTo>
                  <a:cubicBezTo>
                    <a:pt x="6853" y="13556"/>
                    <a:pt x="6651" y="12633"/>
                    <a:pt x="6644" y="12595"/>
                  </a:cubicBezTo>
                  <a:lnTo>
                    <a:pt x="6643" y="12595"/>
                  </a:lnTo>
                  <a:cubicBezTo>
                    <a:pt x="6640" y="12583"/>
                    <a:pt x="6635" y="12571"/>
                    <a:pt x="6631" y="12560"/>
                  </a:cubicBezTo>
                  <a:cubicBezTo>
                    <a:pt x="7320" y="12500"/>
                    <a:pt x="7752" y="12068"/>
                    <a:pt x="7982" y="11657"/>
                  </a:cubicBezTo>
                  <a:close/>
                  <a:moveTo>
                    <a:pt x="10898" y="11629"/>
                  </a:moveTo>
                  <a:cubicBezTo>
                    <a:pt x="11063" y="11919"/>
                    <a:pt x="11309" y="12215"/>
                    <a:pt x="11652" y="12397"/>
                  </a:cubicBezTo>
                  <a:cubicBezTo>
                    <a:pt x="11770" y="12489"/>
                    <a:pt x="11907" y="12534"/>
                    <a:pt x="12055" y="12554"/>
                  </a:cubicBezTo>
                  <a:cubicBezTo>
                    <a:pt x="11973" y="12871"/>
                    <a:pt x="11704" y="13556"/>
                    <a:pt x="10914" y="13556"/>
                  </a:cubicBezTo>
                  <a:cubicBezTo>
                    <a:pt x="10052" y="13556"/>
                    <a:pt x="9705" y="12822"/>
                    <a:pt x="9609" y="12564"/>
                  </a:cubicBezTo>
                  <a:cubicBezTo>
                    <a:pt x="10293" y="12519"/>
                    <a:pt x="10694" y="12071"/>
                    <a:pt x="10898" y="11629"/>
                  </a:cubicBezTo>
                  <a:close/>
                  <a:moveTo>
                    <a:pt x="13785" y="11755"/>
                  </a:moveTo>
                  <a:cubicBezTo>
                    <a:pt x="14017" y="12111"/>
                    <a:pt x="14440" y="12496"/>
                    <a:pt x="15069" y="12560"/>
                  </a:cubicBezTo>
                  <a:cubicBezTo>
                    <a:pt x="15046" y="12579"/>
                    <a:pt x="15028" y="12603"/>
                    <a:pt x="15018" y="12631"/>
                  </a:cubicBezTo>
                  <a:cubicBezTo>
                    <a:pt x="15015" y="12638"/>
                    <a:pt x="14804" y="13163"/>
                    <a:pt x="14387" y="13419"/>
                  </a:cubicBezTo>
                  <a:cubicBezTo>
                    <a:pt x="14383" y="13420"/>
                    <a:pt x="14379" y="13420"/>
                    <a:pt x="14375" y="13422"/>
                  </a:cubicBezTo>
                  <a:cubicBezTo>
                    <a:pt x="14217" y="13511"/>
                    <a:pt x="14018" y="13556"/>
                    <a:pt x="13785" y="13556"/>
                  </a:cubicBezTo>
                  <a:cubicBezTo>
                    <a:pt x="13030" y="13556"/>
                    <a:pt x="12674" y="12906"/>
                    <a:pt x="12541" y="12570"/>
                  </a:cubicBezTo>
                  <a:cubicBezTo>
                    <a:pt x="13166" y="12553"/>
                    <a:pt x="13570" y="12095"/>
                    <a:pt x="13785" y="11755"/>
                  </a:cubicBezTo>
                  <a:close/>
                  <a:moveTo>
                    <a:pt x="16646" y="11755"/>
                  </a:moveTo>
                  <a:cubicBezTo>
                    <a:pt x="16855" y="12119"/>
                    <a:pt x="17249" y="12493"/>
                    <a:pt x="17893" y="12559"/>
                  </a:cubicBezTo>
                  <a:cubicBezTo>
                    <a:pt x="17889" y="12565"/>
                    <a:pt x="17886" y="12571"/>
                    <a:pt x="17883" y="12578"/>
                  </a:cubicBezTo>
                  <a:cubicBezTo>
                    <a:pt x="17873" y="12618"/>
                    <a:pt x="17589" y="13556"/>
                    <a:pt x="16658" y="13556"/>
                  </a:cubicBezTo>
                  <a:cubicBezTo>
                    <a:pt x="15719" y="13556"/>
                    <a:pt x="15400" y="12675"/>
                    <a:pt x="15388" y="12638"/>
                  </a:cubicBezTo>
                  <a:cubicBezTo>
                    <a:pt x="15377" y="12610"/>
                    <a:pt x="15361" y="12585"/>
                    <a:pt x="15340" y="12565"/>
                  </a:cubicBezTo>
                  <a:cubicBezTo>
                    <a:pt x="15986" y="12529"/>
                    <a:pt x="16410" y="12136"/>
                    <a:pt x="16646" y="11755"/>
                  </a:cubicBezTo>
                  <a:close/>
                  <a:moveTo>
                    <a:pt x="19604" y="11657"/>
                  </a:moveTo>
                  <a:cubicBezTo>
                    <a:pt x="19825" y="12033"/>
                    <a:pt x="20215" y="12432"/>
                    <a:pt x="20803" y="12541"/>
                  </a:cubicBezTo>
                  <a:cubicBezTo>
                    <a:pt x="20731" y="12765"/>
                    <a:pt x="20410" y="13556"/>
                    <a:pt x="19508" y="13556"/>
                  </a:cubicBezTo>
                  <a:cubicBezTo>
                    <a:pt x="18477" y="13556"/>
                    <a:pt x="18275" y="12633"/>
                    <a:pt x="18267" y="12595"/>
                  </a:cubicBezTo>
                  <a:cubicBezTo>
                    <a:pt x="18264" y="12583"/>
                    <a:pt x="18259" y="12571"/>
                    <a:pt x="18253" y="12560"/>
                  </a:cubicBezTo>
                  <a:cubicBezTo>
                    <a:pt x="18943" y="12500"/>
                    <a:pt x="19376" y="12068"/>
                    <a:pt x="19604" y="11657"/>
                  </a:cubicBezTo>
                  <a:close/>
                  <a:moveTo>
                    <a:pt x="22522" y="11629"/>
                  </a:moveTo>
                  <a:cubicBezTo>
                    <a:pt x="22744" y="12022"/>
                    <a:pt x="23122" y="12426"/>
                    <a:pt x="23682" y="12538"/>
                  </a:cubicBezTo>
                  <a:cubicBezTo>
                    <a:pt x="23605" y="12850"/>
                    <a:pt x="23340" y="13556"/>
                    <a:pt x="22537" y="13556"/>
                  </a:cubicBezTo>
                  <a:lnTo>
                    <a:pt x="22536" y="13556"/>
                  </a:lnTo>
                  <a:cubicBezTo>
                    <a:pt x="21675" y="13556"/>
                    <a:pt x="21328" y="12822"/>
                    <a:pt x="21233" y="12564"/>
                  </a:cubicBezTo>
                  <a:cubicBezTo>
                    <a:pt x="21915" y="12519"/>
                    <a:pt x="22318" y="12070"/>
                    <a:pt x="22522" y="11629"/>
                  </a:cubicBezTo>
                  <a:close/>
                  <a:moveTo>
                    <a:pt x="9395" y="13034"/>
                  </a:moveTo>
                  <a:cubicBezTo>
                    <a:pt x="9622" y="13421"/>
                    <a:pt x="10026" y="13834"/>
                    <a:pt x="10643" y="13929"/>
                  </a:cubicBezTo>
                  <a:cubicBezTo>
                    <a:pt x="10643" y="13932"/>
                    <a:pt x="10642" y="13933"/>
                    <a:pt x="10641" y="13935"/>
                  </a:cubicBezTo>
                  <a:cubicBezTo>
                    <a:pt x="10636" y="13983"/>
                    <a:pt x="10474" y="15095"/>
                    <a:pt x="9466" y="15095"/>
                  </a:cubicBezTo>
                  <a:cubicBezTo>
                    <a:pt x="8444" y="15095"/>
                    <a:pt x="8145" y="14059"/>
                    <a:pt x="8132" y="14015"/>
                  </a:cubicBezTo>
                  <a:cubicBezTo>
                    <a:pt x="8124" y="13985"/>
                    <a:pt x="8108" y="13957"/>
                    <a:pt x="8085" y="13935"/>
                  </a:cubicBezTo>
                  <a:cubicBezTo>
                    <a:pt x="8750" y="13861"/>
                    <a:pt x="9171" y="13437"/>
                    <a:pt x="9395" y="13034"/>
                  </a:cubicBezTo>
                  <a:close/>
                  <a:moveTo>
                    <a:pt x="12312" y="13007"/>
                  </a:moveTo>
                  <a:cubicBezTo>
                    <a:pt x="12469" y="13285"/>
                    <a:pt x="12704" y="13568"/>
                    <a:pt x="13026" y="13752"/>
                  </a:cubicBezTo>
                  <a:cubicBezTo>
                    <a:pt x="13035" y="13764"/>
                    <a:pt x="13044" y="13776"/>
                    <a:pt x="13055" y="13785"/>
                  </a:cubicBezTo>
                  <a:cubicBezTo>
                    <a:pt x="13238" y="13935"/>
                    <a:pt x="13463" y="13952"/>
                    <a:pt x="13705" y="13952"/>
                  </a:cubicBezTo>
                  <a:lnTo>
                    <a:pt x="13921" y="13952"/>
                  </a:lnTo>
                  <a:cubicBezTo>
                    <a:pt x="14565" y="13952"/>
                    <a:pt x="14980" y="13480"/>
                    <a:pt x="15199" y="13134"/>
                  </a:cubicBezTo>
                  <a:cubicBezTo>
                    <a:pt x="15452" y="13522"/>
                    <a:pt x="15929" y="13952"/>
                    <a:pt x="16658" y="13952"/>
                  </a:cubicBezTo>
                  <a:cubicBezTo>
                    <a:pt x="17360" y="13952"/>
                    <a:pt x="17813" y="13534"/>
                    <a:pt x="18060" y="13135"/>
                  </a:cubicBezTo>
                  <a:cubicBezTo>
                    <a:pt x="18280" y="13518"/>
                    <a:pt x="18706" y="13912"/>
                    <a:pt x="19415" y="13946"/>
                  </a:cubicBezTo>
                  <a:cubicBezTo>
                    <a:pt x="19396" y="13968"/>
                    <a:pt x="19382" y="13994"/>
                    <a:pt x="19375" y="14023"/>
                  </a:cubicBezTo>
                  <a:cubicBezTo>
                    <a:pt x="19371" y="14033"/>
                    <a:pt x="19106" y="15095"/>
                    <a:pt x="18061" y="15095"/>
                  </a:cubicBezTo>
                  <a:cubicBezTo>
                    <a:pt x="17029" y="15095"/>
                    <a:pt x="16828" y="14172"/>
                    <a:pt x="16819" y="14133"/>
                  </a:cubicBezTo>
                  <a:cubicBezTo>
                    <a:pt x="16802" y="14045"/>
                    <a:pt x="16726" y="13980"/>
                    <a:pt x="16635" y="13975"/>
                  </a:cubicBezTo>
                  <a:cubicBezTo>
                    <a:pt x="16634" y="13975"/>
                    <a:pt x="16632" y="13975"/>
                    <a:pt x="16630" y="13975"/>
                  </a:cubicBezTo>
                  <a:cubicBezTo>
                    <a:pt x="16541" y="13975"/>
                    <a:pt x="16462" y="14032"/>
                    <a:pt x="16437" y="14118"/>
                  </a:cubicBezTo>
                  <a:cubicBezTo>
                    <a:pt x="16425" y="14157"/>
                    <a:pt x="16142" y="15095"/>
                    <a:pt x="15211" y="15095"/>
                  </a:cubicBezTo>
                  <a:cubicBezTo>
                    <a:pt x="14272" y="15095"/>
                    <a:pt x="13953" y="14215"/>
                    <a:pt x="13940" y="14178"/>
                  </a:cubicBezTo>
                  <a:cubicBezTo>
                    <a:pt x="13914" y="14100"/>
                    <a:pt x="13842" y="14047"/>
                    <a:pt x="13759" y="14045"/>
                  </a:cubicBezTo>
                  <a:cubicBezTo>
                    <a:pt x="13676" y="14045"/>
                    <a:pt x="13602" y="14094"/>
                    <a:pt x="13570" y="14171"/>
                  </a:cubicBezTo>
                  <a:cubicBezTo>
                    <a:pt x="13568" y="14178"/>
                    <a:pt x="13347" y="14724"/>
                    <a:pt x="12904" y="14974"/>
                  </a:cubicBezTo>
                  <a:cubicBezTo>
                    <a:pt x="12750" y="15053"/>
                    <a:pt x="12564" y="15094"/>
                    <a:pt x="12346" y="15095"/>
                  </a:cubicBezTo>
                  <a:lnTo>
                    <a:pt x="12327" y="15095"/>
                  </a:lnTo>
                  <a:cubicBezTo>
                    <a:pt x="12202" y="15094"/>
                    <a:pt x="12079" y="15074"/>
                    <a:pt x="11960" y="15034"/>
                  </a:cubicBezTo>
                  <a:cubicBezTo>
                    <a:pt x="11942" y="15023"/>
                    <a:pt x="11925" y="15013"/>
                    <a:pt x="11909" y="14999"/>
                  </a:cubicBezTo>
                  <a:cubicBezTo>
                    <a:pt x="11876" y="14973"/>
                    <a:pt x="11835" y="14959"/>
                    <a:pt x="11792" y="14959"/>
                  </a:cubicBezTo>
                  <a:cubicBezTo>
                    <a:pt x="11790" y="14959"/>
                    <a:pt x="11788" y="14959"/>
                    <a:pt x="11787" y="14959"/>
                  </a:cubicBezTo>
                  <a:cubicBezTo>
                    <a:pt x="11276" y="14682"/>
                    <a:pt x="11075" y="14077"/>
                    <a:pt x="11035" y="13941"/>
                  </a:cubicBezTo>
                  <a:cubicBezTo>
                    <a:pt x="11711" y="13891"/>
                    <a:pt x="12109" y="13445"/>
                    <a:pt x="12312" y="13007"/>
                  </a:cubicBezTo>
                  <a:close/>
                  <a:moveTo>
                    <a:pt x="21019" y="13034"/>
                  </a:moveTo>
                  <a:cubicBezTo>
                    <a:pt x="21245" y="13421"/>
                    <a:pt x="21650" y="13834"/>
                    <a:pt x="22267" y="13929"/>
                  </a:cubicBezTo>
                  <a:cubicBezTo>
                    <a:pt x="22267" y="13930"/>
                    <a:pt x="22265" y="13933"/>
                    <a:pt x="22265" y="13934"/>
                  </a:cubicBezTo>
                  <a:cubicBezTo>
                    <a:pt x="22259" y="13982"/>
                    <a:pt x="22092" y="15095"/>
                    <a:pt x="21090" y="15095"/>
                  </a:cubicBezTo>
                  <a:cubicBezTo>
                    <a:pt x="20068" y="15095"/>
                    <a:pt x="19769" y="14059"/>
                    <a:pt x="19756" y="14015"/>
                  </a:cubicBezTo>
                  <a:cubicBezTo>
                    <a:pt x="19747" y="13985"/>
                    <a:pt x="19731" y="13957"/>
                    <a:pt x="19709" y="13935"/>
                  </a:cubicBezTo>
                  <a:cubicBezTo>
                    <a:pt x="20374" y="13861"/>
                    <a:pt x="20794" y="13437"/>
                    <a:pt x="21019" y="13034"/>
                  </a:cubicBezTo>
                  <a:close/>
                  <a:moveTo>
                    <a:pt x="10303" y="0"/>
                  </a:moveTo>
                  <a:cubicBezTo>
                    <a:pt x="10300" y="0"/>
                    <a:pt x="10298" y="0"/>
                    <a:pt x="10295" y="1"/>
                  </a:cubicBezTo>
                  <a:cubicBezTo>
                    <a:pt x="10201" y="5"/>
                    <a:pt x="10123" y="77"/>
                    <a:pt x="10110" y="170"/>
                  </a:cubicBezTo>
                  <a:cubicBezTo>
                    <a:pt x="10104" y="218"/>
                    <a:pt x="9937" y="1331"/>
                    <a:pt x="8935" y="1331"/>
                  </a:cubicBezTo>
                  <a:cubicBezTo>
                    <a:pt x="7913" y="1331"/>
                    <a:pt x="7614" y="294"/>
                    <a:pt x="7601" y="250"/>
                  </a:cubicBezTo>
                  <a:cubicBezTo>
                    <a:pt x="7575" y="153"/>
                    <a:pt x="7493" y="104"/>
                    <a:pt x="7412" y="104"/>
                  </a:cubicBezTo>
                  <a:cubicBezTo>
                    <a:pt x="7328" y="104"/>
                    <a:pt x="7243" y="155"/>
                    <a:pt x="7219" y="256"/>
                  </a:cubicBezTo>
                  <a:cubicBezTo>
                    <a:pt x="7217" y="267"/>
                    <a:pt x="6951" y="1330"/>
                    <a:pt x="5906" y="1330"/>
                  </a:cubicBezTo>
                  <a:cubicBezTo>
                    <a:pt x="4875" y="1330"/>
                    <a:pt x="4673" y="408"/>
                    <a:pt x="4666" y="369"/>
                  </a:cubicBezTo>
                  <a:cubicBezTo>
                    <a:pt x="4645" y="264"/>
                    <a:pt x="4558" y="210"/>
                    <a:pt x="4471" y="210"/>
                  </a:cubicBezTo>
                  <a:cubicBezTo>
                    <a:pt x="4391" y="210"/>
                    <a:pt x="4310" y="257"/>
                    <a:pt x="4283" y="352"/>
                  </a:cubicBezTo>
                  <a:cubicBezTo>
                    <a:pt x="4271" y="392"/>
                    <a:pt x="3988" y="1330"/>
                    <a:pt x="3056" y="1330"/>
                  </a:cubicBezTo>
                  <a:cubicBezTo>
                    <a:pt x="2964" y="1330"/>
                    <a:pt x="2884" y="1395"/>
                    <a:pt x="2864" y="1485"/>
                  </a:cubicBezTo>
                  <a:cubicBezTo>
                    <a:pt x="2845" y="1575"/>
                    <a:pt x="2890" y="1668"/>
                    <a:pt x="2975" y="1706"/>
                  </a:cubicBezTo>
                  <a:cubicBezTo>
                    <a:pt x="2924" y="1726"/>
                    <a:pt x="2884" y="1767"/>
                    <a:pt x="2864" y="1818"/>
                  </a:cubicBezTo>
                  <a:cubicBezTo>
                    <a:pt x="2860" y="1827"/>
                    <a:pt x="2498" y="2744"/>
                    <a:pt x="1767" y="2744"/>
                  </a:cubicBezTo>
                  <a:cubicBezTo>
                    <a:pt x="1762" y="2744"/>
                    <a:pt x="1756" y="2744"/>
                    <a:pt x="1751" y="2744"/>
                  </a:cubicBezTo>
                  <a:cubicBezTo>
                    <a:pt x="1669" y="2744"/>
                    <a:pt x="1587" y="2752"/>
                    <a:pt x="1507" y="2768"/>
                  </a:cubicBezTo>
                  <a:cubicBezTo>
                    <a:pt x="1492" y="2770"/>
                    <a:pt x="1481" y="2772"/>
                    <a:pt x="1487" y="2776"/>
                  </a:cubicBezTo>
                  <a:lnTo>
                    <a:pt x="1487" y="2776"/>
                  </a:lnTo>
                  <a:cubicBezTo>
                    <a:pt x="1469" y="2766"/>
                    <a:pt x="1451" y="2753"/>
                    <a:pt x="1435" y="2738"/>
                  </a:cubicBezTo>
                  <a:cubicBezTo>
                    <a:pt x="1398" y="2708"/>
                    <a:pt x="1354" y="2693"/>
                    <a:pt x="1310" y="2693"/>
                  </a:cubicBezTo>
                  <a:cubicBezTo>
                    <a:pt x="1253" y="2693"/>
                    <a:pt x="1196" y="2718"/>
                    <a:pt x="1157" y="2765"/>
                  </a:cubicBezTo>
                  <a:cubicBezTo>
                    <a:pt x="1088" y="2849"/>
                    <a:pt x="1100" y="2973"/>
                    <a:pt x="1185" y="3043"/>
                  </a:cubicBezTo>
                  <a:cubicBezTo>
                    <a:pt x="1298" y="3136"/>
                    <a:pt x="1377" y="3167"/>
                    <a:pt x="1467" y="3167"/>
                  </a:cubicBezTo>
                  <a:cubicBezTo>
                    <a:pt x="1504" y="3167"/>
                    <a:pt x="1540" y="3163"/>
                    <a:pt x="1577" y="3156"/>
                  </a:cubicBezTo>
                  <a:cubicBezTo>
                    <a:pt x="1639" y="3144"/>
                    <a:pt x="1704" y="3138"/>
                    <a:pt x="1767" y="3138"/>
                  </a:cubicBezTo>
                  <a:cubicBezTo>
                    <a:pt x="2411" y="3138"/>
                    <a:pt x="2827" y="2667"/>
                    <a:pt x="3045" y="2320"/>
                  </a:cubicBezTo>
                  <a:cubicBezTo>
                    <a:pt x="3299" y="2709"/>
                    <a:pt x="3776" y="3138"/>
                    <a:pt x="4505" y="3138"/>
                  </a:cubicBezTo>
                  <a:cubicBezTo>
                    <a:pt x="4518" y="3138"/>
                    <a:pt x="4529" y="3135"/>
                    <a:pt x="4542" y="3135"/>
                  </a:cubicBezTo>
                  <a:cubicBezTo>
                    <a:pt x="4520" y="3157"/>
                    <a:pt x="4504" y="3185"/>
                    <a:pt x="4494" y="3213"/>
                  </a:cubicBezTo>
                  <a:cubicBezTo>
                    <a:pt x="4483" y="3254"/>
                    <a:pt x="4200" y="4192"/>
                    <a:pt x="3269" y="4192"/>
                  </a:cubicBezTo>
                  <a:cubicBezTo>
                    <a:pt x="2330" y="4192"/>
                    <a:pt x="2011" y="3312"/>
                    <a:pt x="1998" y="3275"/>
                  </a:cubicBezTo>
                  <a:lnTo>
                    <a:pt x="1998" y="3273"/>
                  </a:lnTo>
                  <a:lnTo>
                    <a:pt x="1998" y="3271"/>
                  </a:lnTo>
                  <a:lnTo>
                    <a:pt x="1998" y="3269"/>
                  </a:lnTo>
                  <a:cubicBezTo>
                    <a:pt x="1967" y="3192"/>
                    <a:pt x="1893" y="3144"/>
                    <a:pt x="1814" y="3144"/>
                  </a:cubicBezTo>
                  <a:cubicBezTo>
                    <a:pt x="1792" y="3144"/>
                    <a:pt x="1770" y="3148"/>
                    <a:pt x="1748" y="3156"/>
                  </a:cubicBezTo>
                  <a:cubicBezTo>
                    <a:pt x="1647" y="3193"/>
                    <a:pt x="1595" y="3302"/>
                    <a:pt x="1627" y="3403"/>
                  </a:cubicBezTo>
                  <a:cubicBezTo>
                    <a:pt x="1650" y="3469"/>
                    <a:pt x="1687" y="3665"/>
                    <a:pt x="1603" y="3781"/>
                  </a:cubicBezTo>
                  <a:cubicBezTo>
                    <a:pt x="1524" y="3891"/>
                    <a:pt x="1344" y="3914"/>
                    <a:pt x="1207" y="3914"/>
                  </a:cubicBezTo>
                  <a:cubicBezTo>
                    <a:pt x="1205" y="3914"/>
                    <a:pt x="1204" y="3914"/>
                    <a:pt x="1202" y="3914"/>
                  </a:cubicBezTo>
                  <a:cubicBezTo>
                    <a:pt x="1092" y="3914"/>
                    <a:pt x="1004" y="4002"/>
                    <a:pt x="1004" y="4111"/>
                  </a:cubicBezTo>
                  <a:cubicBezTo>
                    <a:pt x="1004" y="4220"/>
                    <a:pt x="1091" y="4308"/>
                    <a:pt x="1200" y="4308"/>
                  </a:cubicBezTo>
                  <a:cubicBezTo>
                    <a:pt x="1202" y="4308"/>
                    <a:pt x="1204" y="4308"/>
                    <a:pt x="1207" y="4308"/>
                  </a:cubicBezTo>
                  <a:cubicBezTo>
                    <a:pt x="1542" y="4308"/>
                    <a:pt x="1783" y="4208"/>
                    <a:pt x="1925" y="4010"/>
                  </a:cubicBezTo>
                  <a:cubicBezTo>
                    <a:pt x="1936" y="3994"/>
                    <a:pt x="1945" y="3978"/>
                    <a:pt x="1955" y="3963"/>
                  </a:cubicBezTo>
                  <a:cubicBezTo>
                    <a:pt x="2188" y="4240"/>
                    <a:pt x="2537" y="4496"/>
                    <a:pt x="3013" y="4567"/>
                  </a:cubicBezTo>
                  <a:cubicBezTo>
                    <a:pt x="3012" y="4571"/>
                    <a:pt x="3009" y="4572"/>
                    <a:pt x="3008" y="4575"/>
                  </a:cubicBezTo>
                  <a:cubicBezTo>
                    <a:pt x="3005" y="4585"/>
                    <a:pt x="2637" y="5500"/>
                    <a:pt x="1912" y="5500"/>
                  </a:cubicBezTo>
                  <a:cubicBezTo>
                    <a:pt x="1632" y="5500"/>
                    <a:pt x="1532" y="5475"/>
                    <a:pt x="1405" y="5370"/>
                  </a:cubicBezTo>
                  <a:cubicBezTo>
                    <a:pt x="1369" y="5342"/>
                    <a:pt x="1325" y="5327"/>
                    <a:pt x="1282" y="5327"/>
                  </a:cubicBezTo>
                  <a:cubicBezTo>
                    <a:pt x="1225" y="5327"/>
                    <a:pt x="1169" y="5352"/>
                    <a:pt x="1130" y="5399"/>
                  </a:cubicBezTo>
                  <a:cubicBezTo>
                    <a:pt x="1061" y="5483"/>
                    <a:pt x="1072" y="5606"/>
                    <a:pt x="1155" y="5676"/>
                  </a:cubicBezTo>
                  <a:cubicBezTo>
                    <a:pt x="1342" y="5829"/>
                    <a:pt x="1516" y="5879"/>
                    <a:pt x="1754" y="5891"/>
                  </a:cubicBezTo>
                  <a:cubicBezTo>
                    <a:pt x="1631" y="6137"/>
                    <a:pt x="1283" y="6701"/>
                    <a:pt x="711" y="6701"/>
                  </a:cubicBezTo>
                  <a:cubicBezTo>
                    <a:pt x="601" y="6701"/>
                    <a:pt x="512" y="6790"/>
                    <a:pt x="512" y="6898"/>
                  </a:cubicBezTo>
                  <a:cubicBezTo>
                    <a:pt x="512" y="7007"/>
                    <a:pt x="600" y="7095"/>
                    <a:pt x="708" y="7095"/>
                  </a:cubicBezTo>
                  <a:cubicBezTo>
                    <a:pt x="709" y="7095"/>
                    <a:pt x="710" y="7095"/>
                    <a:pt x="711" y="7095"/>
                  </a:cubicBezTo>
                  <a:cubicBezTo>
                    <a:pt x="1354" y="7095"/>
                    <a:pt x="1770" y="6624"/>
                    <a:pt x="1987" y="6278"/>
                  </a:cubicBezTo>
                  <a:cubicBezTo>
                    <a:pt x="2219" y="6632"/>
                    <a:pt x="2637" y="7015"/>
                    <a:pt x="3259" y="7082"/>
                  </a:cubicBezTo>
                  <a:cubicBezTo>
                    <a:pt x="3158" y="7296"/>
                    <a:pt x="2802" y="7937"/>
                    <a:pt x="2189" y="7937"/>
                  </a:cubicBezTo>
                  <a:cubicBezTo>
                    <a:pt x="1903" y="7935"/>
                    <a:pt x="1456" y="7937"/>
                    <a:pt x="880" y="7410"/>
                  </a:cubicBezTo>
                  <a:cubicBezTo>
                    <a:pt x="842" y="7375"/>
                    <a:pt x="794" y="7358"/>
                    <a:pt x="747" y="7358"/>
                  </a:cubicBezTo>
                  <a:cubicBezTo>
                    <a:pt x="693" y="7358"/>
                    <a:pt x="640" y="7379"/>
                    <a:pt x="601" y="7422"/>
                  </a:cubicBezTo>
                  <a:cubicBezTo>
                    <a:pt x="528" y="7502"/>
                    <a:pt x="533" y="7626"/>
                    <a:pt x="613" y="7701"/>
                  </a:cubicBezTo>
                  <a:cubicBezTo>
                    <a:pt x="1300" y="8330"/>
                    <a:pt x="1874" y="8332"/>
                    <a:pt x="2189" y="8332"/>
                  </a:cubicBezTo>
                  <a:lnTo>
                    <a:pt x="2194" y="8332"/>
                  </a:lnTo>
                  <a:cubicBezTo>
                    <a:pt x="2838" y="8332"/>
                    <a:pt x="3253" y="7860"/>
                    <a:pt x="3472" y="7514"/>
                  </a:cubicBezTo>
                  <a:cubicBezTo>
                    <a:pt x="3725" y="7902"/>
                    <a:pt x="4202" y="8332"/>
                    <a:pt x="4930" y="8332"/>
                  </a:cubicBezTo>
                  <a:cubicBezTo>
                    <a:pt x="4909" y="8354"/>
                    <a:pt x="4894" y="8380"/>
                    <a:pt x="4885" y="8409"/>
                  </a:cubicBezTo>
                  <a:cubicBezTo>
                    <a:pt x="4883" y="8419"/>
                    <a:pt x="4597" y="9386"/>
                    <a:pt x="3659" y="9386"/>
                  </a:cubicBezTo>
                  <a:cubicBezTo>
                    <a:pt x="2722" y="9386"/>
                    <a:pt x="2403" y="8505"/>
                    <a:pt x="2390" y="8469"/>
                  </a:cubicBezTo>
                  <a:cubicBezTo>
                    <a:pt x="2362" y="8390"/>
                    <a:pt x="2290" y="8337"/>
                    <a:pt x="2207" y="8336"/>
                  </a:cubicBezTo>
                  <a:cubicBezTo>
                    <a:pt x="2203" y="8336"/>
                    <a:pt x="2199" y="8335"/>
                    <a:pt x="2195" y="8335"/>
                  </a:cubicBezTo>
                  <a:cubicBezTo>
                    <a:pt x="2121" y="8335"/>
                    <a:pt x="2047" y="8388"/>
                    <a:pt x="2019" y="8461"/>
                  </a:cubicBezTo>
                  <a:cubicBezTo>
                    <a:pt x="2015" y="8470"/>
                    <a:pt x="1652" y="9386"/>
                    <a:pt x="922" y="9386"/>
                  </a:cubicBezTo>
                  <a:cubicBezTo>
                    <a:pt x="643" y="9386"/>
                    <a:pt x="544" y="9360"/>
                    <a:pt x="416" y="9256"/>
                  </a:cubicBezTo>
                  <a:cubicBezTo>
                    <a:pt x="379" y="9226"/>
                    <a:pt x="335" y="9211"/>
                    <a:pt x="291" y="9211"/>
                  </a:cubicBezTo>
                  <a:cubicBezTo>
                    <a:pt x="234" y="9211"/>
                    <a:pt x="178" y="9236"/>
                    <a:pt x="139" y="9284"/>
                  </a:cubicBezTo>
                  <a:cubicBezTo>
                    <a:pt x="69" y="9368"/>
                    <a:pt x="81" y="9491"/>
                    <a:pt x="165" y="9561"/>
                  </a:cubicBezTo>
                  <a:cubicBezTo>
                    <a:pt x="392" y="9746"/>
                    <a:pt x="598" y="9781"/>
                    <a:pt x="922" y="9781"/>
                  </a:cubicBezTo>
                  <a:cubicBezTo>
                    <a:pt x="1567" y="9781"/>
                    <a:pt x="1981" y="9309"/>
                    <a:pt x="2200" y="8963"/>
                  </a:cubicBezTo>
                  <a:cubicBezTo>
                    <a:pt x="2429" y="9315"/>
                    <a:pt x="2845" y="9697"/>
                    <a:pt x="3462" y="9766"/>
                  </a:cubicBezTo>
                  <a:cubicBezTo>
                    <a:pt x="3417" y="9788"/>
                    <a:pt x="3381" y="9826"/>
                    <a:pt x="3361" y="9874"/>
                  </a:cubicBezTo>
                  <a:cubicBezTo>
                    <a:pt x="3358" y="9884"/>
                    <a:pt x="2995" y="10799"/>
                    <a:pt x="2265" y="10799"/>
                  </a:cubicBezTo>
                  <a:cubicBezTo>
                    <a:pt x="2003" y="10799"/>
                    <a:pt x="1611" y="10725"/>
                    <a:pt x="1371" y="10516"/>
                  </a:cubicBezTo>
                  <a:cubicBezTo>
                    <a:pt x="1334" y="10483"/>
                    <a:pt x="1287" y="10467"/>
                    <a:pt x="1241" y="10467"/>
                  </a:cubicBezTo>
                  <a:cubicBezTo>
                    <a:pt x="1187" y="10467"/>
                    <a:pt x="1132" y="10490"/>
                    <a:pt x="1094" y="10534"/>
                  </a:cubicBezTo>
                  <a:cubicBezTo>
                    <a:pt x="1022" y="10616"/>
                    <a:pt x="1030" y="10740"/>
                    <a:pt x="1112" y="10812"/>
                  </a:cubicBezTo>
                  <a:cubicBezTo>
                    <a:pt x="1366" y="11036"/>
                    <a:pt x="1724" y="11144"/>
                    <a:pt x="2034" y="11179"/>
                  </a:cubicBezTo>
                  <a:cubicBezTo>
                    <a:pt x="2013" y="11199"/>
                    <a:pt x="1994" y="11224"/>
                    <a:pt x="1984" y="11252"/>
                  </a:cubicBezTo>
                  <a:cubicBezTo>
                    <a:pt x="1980" y="11262"/>
                    <a:pt x="1617" y="12177"/>
                    <a:pt x="887" y="12177"/>
                  </a:cubicBezTo>
                  <a:cubicBezTo>
                    <a:pt x="607" y="12177"/>
                    <a:pt x="509" y="12152"/>
                    <a:pt x="380" y="12047"/>
                  </a:cubicBezTo>
                  <a:cubicBezTo>
                    <a:pt x="344" y="12017"/>
                    <a:pt x="299" y="12002"/>
                    <a:pt x="255" y="12002"/>
                  </a:cubicBezTo>
                  <a:cubicBezTo>
                    <a:pt x="199" y="12002"/>
                    <a:pt x="142" y="12027"/>
                    <a:pt x="103" y="12075"/>
                  </a:cubicBezTo>
                  <a:cubicBezTo>
                    <a:pt x="34" y="12159"/>
                    <a:pt x="46" y="12283"/>
                    <a:pt x="130" y="12352"/>
                  </a:cubicBezTo>
                  <a:cubicBezTo>
                    <a:pt x="357" y="12537"/>
                    <a:pt x="563" y="12572"/>
                    <a:pt x="887" y="12572"/>
                  </a:cubicBezTo>
                  <a:cubicBezTo>
                    <a:pt x="1531" y="12572"/>
                    <a:pt x="1946" y="12100"/>
                    <a:pt x="2165" y="11754"/>
                  </a:cubicBezTo>
                  <a:cubicBezTo>
                    <a:pt x="2397" y="12110"/>
                    <a:pt x="2818" y="12495"/>
                    <a:pt x="3448" y="12559"/>
                  </a:cubicBezTo>
                  <a:cubicBezTo>
                    <a:pt x="3426" y="12578"/>
                    <a:pt x="3408" y="12603"/>
                    <a:pt x="3397" y="12630"/>
                  </a:cubicBezTo>
                  <a:cubicBezTo>
                    <a:pt x="3394" y="12639"/>
                    <a:pt x="3030" y="13556"/>
                    <a:pt x="2300" y="13556"/>
                  </a:cubicBezTo>
                  <a:cubicBezTo>
                    <a:pt x="2101" y="13556"/>
                    <a:pt x="1498" y="13556"/>
                    <a:pt x="1068" y="13091"/>
                  </a:cubicBezTo>
                  <a:cubicBezTo>
                    <a:pt x="1029" y="13049"/>
                    <a:pt x="977" y="13028"/>
                    <a:pt x="924" y="13028"/>
                  </a:cubicBezTo>
                  <a:cubicBezTo>
                    <a:pt x="876" y="13028"/>
                    <a:pt x="828" y="13046"/>
                    <a:pt x="790" y="13081"/>
                  </a:cubicBezTo>
                  <a:cubicBezTo>
                    <a:pt x="709" y="13155"/>
                    <a:pt x="705" y="13279"/>
                    <a:pt x="779" y="13360"/>
                  </a:cubicBezTo>
                  <a:cubicBezTo>
                    <a:pt x="1327" y="13950"/>
                    <a:pt x="2059" y="13950"/>
                    <a:pt x="2300" y="13950"/>
                  </a:cubicBezTo>
                  <a:cubicBezTo>
                    <a:pt x="2945" y="13950"/>
                    <a:pt x="3360" y="13479"/>
                    <a:pt x="3577" y="13132"/>
                  </a:cubicBezTo>
                  <a:cubicBezTo>
                    <a:pt x="3832" y="13521"/>
                    <a:pt x="4308" y="13950"/>
                    <a:pt x="5038" y="13950"/>
                  </a:cubicBezTo>
                  <a:cubicBezTo>
                    <a:pt x="5738" y="13950"/>
                    <a:pt x="6191" y="13532"/>
                    <a:pt x="6440" y="13133"/>
                  </a:cubicBezTo>
                  <a:cubicBezTo>
                    <a:pt x="6659" y="13516"/>
                    <a:pt x="7086" y="13910"/>
                    <a:pt x="7794" y="13944"/>
                  </a:cubicBezTo>
                  <a:cubicBezTo>
                    <a:pt x="7775" y="13965"/>
                    <a:pt x="7762" y="13992"/>
                    <a:pt x="7754" y="14021"/>
                  </a:cubicBezTo>
                  <a:cubicBezTo>
                    <a:pt x="7743" y="14064"/>
                    <a:pt x="7480" y="15095"/>
                    <a:pt x="6441" y="15095"/>
                  </a:cubicBezTo>
                  <a:cubicBezTo>
                    <a:pt x="5409" y="15095"/>
                    <a:pt x="5207" y="14172"/>
                    <a:pt x="5200" y="14133"/>
                  </a:cubicBezTo>
                  <a:cubicBezTo>
                    <a:pt x="5179" y="14028"/>
                    <a:pt x="5092" y="13975"/>
                    <a:pt x="5005" y="13975"/>
                  </a:cubicBezTo>
                  <a:cubicBezTo>
                    <a:pt x="4924" y="13975"/>
                    <a:pt x="4844" y="14022"/>
                    <a:pt x="4817" y="14118"/>
                  </a:cubicBezTo>
                  <a:cubicBezTo>
                    <a:pt x="4813" y="14129"/>
                    <a:pt x="4529" y="15095"/>
                    <a:pt x="3591" y="15095"/>
                  </a:cubicBezTo>
                  <a:cubicBezTo>
                    <a:pt x="2653" y="15095"/>
                    <a:pt x="2333" y="14215"/>
                    <a:pt x="2321" y="14178"/>
                  </a:cubicBezTo>
                  <a:cubicBezTo>
                    <a:pt x="2294" y="14100"/>
                    <a:pt x="2220" y="14047"/>
                    <a:pt x="2139" y="14045"/>
                  </a:cubicBezTo>
                  <a:cubicBezTo>
                    <a:pt x="2133" y="14044"/>
                    <a:pt x="2128" y="14044"/>
                    <a:pt x="2122" y="14044"/>
                  </a:cubicBezTo>
                  <a:cubicBezTo>
                    <a:pt x="2044" y="14044"/>
                    <a:pt x="1978" y="14099"/>
                    <a:pt x="1950" y="14171"/>
                  </a:cubicBezTo>
                  <a:cubicBezTo>
                    <a:pt x="1946" y="14180"/>
                    <a:pt x="1583" y="15095"/>
                    <a:pt x="853" y="15095"/>
                  </a:cubicBezTo>
                  <a:cubicBezTo>
                    <a:pt x="574" y="15095"/>
                    <a:pt x="475" y="15070"/>
                    <a:pt x="347" y="14966"/>
                  </a:cubicBezTo>
                  <a:cubicBezTo>
                    <a:pt x="310" y="14935"/>
                    <a:pt x="265" y="14920"/>
                    <a:pt x="221" y="14920"/>
                  </a:cubicBezTo>
                  <a:cubicBezTo>
                    <a:pt x="165" y="14920"/>
                    <a:pt x="108" y="14945"/>
                    <a:pt x="69" y="14992"/>
                  </a:cubicBezTo>
                  <a:cubicBezTo>
                    <a:pt x="1" y="15076"/>
                    <a:pt x="13" y="15201"/>
                    <a:pt x="97" y="15270"/>
                  </a:cubicBezTo>
                  <a:cubicBezTo>
                    <a:pt x="324" y="15456"/>
                    <a:pt x="529" y="15491"/>
                    <a:pt x="853" y="15491"/>
                  </a:cubicBezTo>
                  <a:cubicBezTo>
                    <a:pt x="1497" y="15491"/>
                    <a:pt x="1913" y="15019"/>
                    <a:pt x="2131" y="14673"/>
                  </a:cubicBezTo>
                  <a:cubicBezTo>
                    <a:pt x="2385" y="15061"/>
                    <a:pt x="2862" y="15491"/>
                    <a:pt x="3591" y="15491"/>
                  </a:cubicBezTo>
                  <a:cubicBezTo>
                    <a:pt x="4292" y="15491"/>
                    <a:pt x="4745" y="15073"/>
                    <a:pt x="4992" y="14674"/>
                  </a:cubicBezTo>
                  <a:cubicBezTo>
                    <a:pt x="5223" y="15074"/>
                    <a:pt x="5673" y="15491"/>
                    <a:pt x="6441" y="15491"/>
                  </a:cubicBezTo>
                  <a:cubicBezTo>
                    <a:pt x="7225" y="15491"/>
                    <a:pt x="7704" y="15016"/>
                    <a:pt x="7952" y="14574"/>
                  </a:cubicBezTo>
                  <a:cubicBezTo>
                    <a:pt x="8210" y="15016"/>
                    <a:pt x="8698" y="15491"/>
                    <a:pt x="9470" y="15491"/>
                  </a:cubicBezTo>
                  <a:cubicBezTo>
                    <a:pt x="10222" y="15491"/>
                    <a:pt x="10653" y="15011"/>
                    <a:pt x="10868" y="14547"/>
                  </a:cubicBezTo>
                  <a:cubicBezTo>
                    <a:pt x="11058" y="14882"/>
                    <a:pt x="11360" y="15224"/>
                    <a:pt x="11793" y="15389"/>
                  </a:cubicBezTo>
                  <a:cubicBezTo>
                    <a:pt x="11951" y="15470"/>
                    <a:pt x="12125" y="15487"/>
                    <a:pt x="12334" y="15489"/>
                  </a:cubicBezTo>
                  <a:cubicBezTo>
                    <a:pt x="12337" y="15489"/>
                    <a:pt x="12339" y="15491"/>
                    <a:pt x="12342" y="15491"/>
                  </a:cubicBezTo>
                  <a:lnTo>
                    <a:pt x="12457" y="15491"/>
                  </a:lnTo>
                  <a:cubicBezTo>
                    <a:pt x="12460" y="15491"/>
                    <a:pt x="12464" y="15491"/>
                    <a:pt x="12467" y="15491"/>
                  </a:cubicBezTo>
                  <a:cubicBezTo>
                    <a:pt x="13115" y="15491"/>
                    <a:pt x="13535" y="15020"/>
                    <a:pt x="13754" y="14673"/>
                  </a:cubicBezTo>
                  <a:cubicBezTo>
                    <a:pt x="14009" y="15061"/>
                    <a:pt x="14486" y="15491"/>
                    <a:pt x="15215" y="15491"/>
                  </a:cubicBezTo>
                  <a:cubicBezTo>
                    <a:pt x="15915" y="15491"/>
                    <a:pt x="16368" y="15073"/>
                    <a:pt x="16616" y="14674"/>
                  </a:cubicBezTo>
                  <a:cubicBezTo>
                    <a:pt x="16846" y="15074"/>
                    <a:pt x="17297" y="15491"/>
                    <a:pt x="18064" y="15491"/>
                  </a:cubicBezTo>
                  <a:cubicBezTo>
                    <a:pt x="18849" y="15491"/>
                    <a:pt x="19328" y="15016"/>
                    <a:pt x="19576" y="14574"/>
                  </a:cubicBezTo>
                  <a:cubicBezTo>
                    <a:pt x="19834" y="15016"/>
                    <a:pt x="20322" y="15491"/>
                    <a:pt x="21094" y="15491"/>
                  </a:cubicBezTo>
                  <a:cubicBezTo>
                    <a:pt x="21846" y="15491"/>
                    <a:pt x="22277" y="15011"/>
                    <a:pt x="22492" y="14547"/>
                  </a:cubicBezTo>
                  <a:cubicBezTo>
                    <a:pt x="22752" y="15009"/>
                    <a:pt x="23228" y="15491"/>
                    <a:pt x="23966" y="15491"/>
                  </a:cubicBezTo>
                  <a:cubicBezTo>
                    <a:pt x="24266" y="15491"/>
                    <a:pt x="24529" y="15428"/>
                    <a:pt x="24747" y="15307"/>
                  </a:cubicBezTo>
                  <a:cubicBezTo>
                    <a:pt x="24845" y="15254"/>
                    <a:pt x="24881" y="15133"/>
                    <a:pt x="24827" y="15037"/>
                  </a:cubicBezTo>
                  <a:cubicBezTo>
                    <a:pt x="24790" y="14972"/>
                    <a:pt x="24723" y="14936"/>
                    <a:pt x="24654" y="14936"/>
                  </a:cubicBezTo>
                  <a:cubicBezTo>
                    <a:pt x="24620" y="14936"/>
                    <a:pt x="24586" y="14944"/>
                    <a:pt x="24555" y="14962"/>
                  </a:cubicBezTo>
                  <a:cubicBezTo>
                    <a:pt x="24397" y="15051"/>
                    <a:pt x="24197" y="15095"/>
                    <a:pt x="23966" y="15095"/>
                  </a:cubicBezTo>
                  <a:cubicBezTo>
                    <a:pt x="23038" y="15095"/>
                    <a:pt x="22714" y="14118"/>
                    <a:pt x="22662" y="13941"/>
                  </a:cubicBezTo>
                  <a:cubicBezTo>
                    <a:pt x="23337" y="13891"/>
                    <a:pt x="23735" y="13445"/>
                    <a:pt x="23938" y="13007"/>
                  </a:cubicBezTo>
                  <a:cubicBezTo>
                    <a:pt x="24200" y="13469"/>
                    <a:pt x="24674" y="13951"/>
                    <a:pt x="25412" y="13951"/>
                  </a:cubicBezTo>
                  <a:cubicBezTo>
                    <a:pt x="25712" y="13951"/>
                    <a:pt x="25976" y="13888"/>
                    <a:pt x="26195" y="13767"/>
                  </a:cubicBezTo>
                  <a:cubicBezTo>
                    <a:pt x="26288" y="13713"/>
                    <a:pt x="26321" y="13594"/>
                    <a:pt x="26268" y="13499"/>
                  </a:cubicBezTo>
                  <a:cubicBezTo>
                    <a:pt x="26233" y="13435"/>
                    <a:pt x="26166" y="13398"/>
                    <a:pt x="26096" y="13398"/>
                  </a:cubicBezTo>
                  <a:cubicBezTo>
                    <a:pt x="26065" y="13398"/>
                    <a:pt x="26032" y="13406"/>
                    <a:pt x="26003" y="13422"/>
                  </a:cubicBezTo>
                  <a:lnTo>
                    <a:pt x="25999" y="13422"/>
                  </a:lnTo>
                  <a:cubicBezTo>
                    <a:pt x="25840" y="13511"/>
                    <a:pt x="25641" y="13556"/>
                    <a:pt x="25409" y="13556"/>
                  </a:cubicBezTo>
                  <a:cubicBezTo>
                    <a:pt x="24649" y="13556"/>
                    <a:pt x="24293" y="12899"/>
                    <a:pt x="24163" y="12564"/>
                  </a:cubicBezTo>
                  <a:cubicBezTo>
                    <a:pt x="24394" y="12544"/>
                    <a:pt x="24601" y="12488"/>
                    <a:pt x="24779" y="12388"/>
                  </a:cubicBezTo>
                  <a:cubicBezTo>
                    <a:pt x="24874" y="12335"/>
                    <a:pt x="24907" y="12215"/>
                    <a:pt x="24854" y="12120"/>
                  </a:cubicBezTo>
                  <a:cubicBezTo>
                    <a:pt x="24818" y="12056"/>
                    <a:pt x="24751" y="12020"/>
                    <a:pt x="24682" y="12020"/>
                  </a:cubicBezTo>
                  <a:cubicBezTo>
                    <a:pt x="24650" y="12020"/>
                    <a:pt x="24617" y="12028"/>
                    <a:pt x="24587" y="12045"/>
                  </a:cubicBezTo>
                  <a:cubicBezTo>
                    <a:pt x="24427" y="12134"/>
                    <a:pt x="24229" y="12178"/>
                    <a:pt x="23996" y="12178"/>
                  </a:cubicBezTo>
                  <a:cubicBezTo>
                    <a:pt x="23227" y="12178"/>
                    <a:pt x="22874" y="11507"/>
                    <a:pt x="22745" y="11175"/>
                  </a:cubicBezTo>
                  <a:cubicBezTo>
                    <a:pt x="23348" y="11084"/>
                    <a:pt x="23710" y="10664"/>
                    <a:pt x="23901" y="10250"/>
                  </a:cubicBezTo>
                  <a:cubicBezTo>
                    <a:pt x="24161" y="10714"/>
                    <a:pt x="24637" y="11194"/>
                    <a:pt x="25374" y="11194"/>
                  </a:cubicBezTo>
                  <a:cubicBezTo>
                    <a:pt x="25675" y="11194"/>
                    <a:pt x="25938" y="11133"/>
                    <a:pt x="26156" y="11011"/>
                  </a:cubicBezTo>
                  <a:cubicBezTo>
                    <a:pt x="26251" y="10958"/>
                    <a:pt x="26285" y="10838"/>
                    <a:pt x="26232" y="10743"/>
                  </a:cubicBezTo>
                  <a:cubicBezTo>
                    <a:pt x="26196" y="10678"/>
                    <a:pt x="26129" y="10642"/>
                    <a:pt x="26060" y="10642"/>
                  </a:cubicBezTo>
                  <a:cubicBezTo>
                    <a:pt x="26028" y="10642"/>
                    <a:pt x="25995" y="10650"/>
                    <a:pt x="25964" y="10667"/>
                  </a:cubicBezTo>
                  <a:cubicBezTo>
                    <a:pt x="25804" y="10755"/>
                    <a:pt x="25606" y="10800"/>
                    <a:pt x="25374" y="10800"/>
                  </a:cubicBezTo>
                  <a:cubicBezTo>
                    <a:pt x="24589" y="10800"/>
                    <a:pt x="24237" y="10100"/>
                    <a:pt x="24116" y="9777"/>
                  </a:cubicBezTo>
                  <a:cubicBezTo>
                    <a:pt x="24381" y="9766"/>
                    <a:pt x="24617" y="9708"/>
                    <a:pt x="24814" y="9598"/>
                  </a:cubicBezTo>
                  <a:cubicBezTo>
                    <a:pt x="24911" y="9547"/>
                    <a:pt x="24948" y="9424"/>
                    <a:pt x="24894" y="9328"/>
                  </a:cubicBezTo>
                  <a:cubicBezTo>
                    <a:pt x="24858" y="9263"/>
                    <a:pt x="24791" y="9226"/>
                    <a:pt x="24721" y="9226"/>
                  </a:cubicBezTo>
                  <a:cubicBezTo>
                    <a:pt x="24687" y="9226"/>
                    <a:pt x="24653" y="9235"/>
                    <a:pt x="24621" y="9254"/>
                  </a:cubicBezTo>
                  <a:cubicBezTo>
                    <a:pt x="24463" y="9342"/>
                    <a:pt x="24263" y="9387"/>
                    <a:pt x="24032" y="9387"/>
                  </a:cubicBezTo>
                  <a:cubicBezTo>
                    <a:pt x="23187" y="9387"/>
                    <a:pt x="22844" y="8577"/>
                    <a:pt x="22750" y="8299"/>
                  </a:cubicBezTo>
                  <a:cubicBezTo>
                    <a:pt x="23307" y="8185"/>
                    <a:pt x="23647" y="7785"/>
                    <a:pt x="23830" y="7389"/>
                  </a:cubicBezTo>
                  <a:cubicBezTo>
                    <a:pt x="24090" y="7852"/>
                    <a:pt x="24566" y="8333"/>
                    <a:pt x="25304" y="8333"/>
                  </a:cubicBezTo>
                  <a:cubicBezTo>
                    <a:pt x="25604" y="8333"/>
                    <a:pt x="25867" y="8271"/>
                    <a:pt x="26085" y="8150"/>
                  </a:cubicBezTo>
                  <a:cubicBezTo>
                    <a:pt x="26180" y="8096"/>
                    <a:pt x="26215" y="7976"/>
                    <a:pt x="26161" y="7881"/>
                  </a:cubicBezTo>
                  <a:cubicBezTo>
                    <a:pt x="26125" y="7816"/>
                    <a:pt x="26058" y="7780"/>
                    <a:pt x="25989" y="7780"/>
                  </a:cubicBezTo>
                  <a:cubicBezTo>
                    <a:pt x="25957" y="7780"/>
                    <a:pt x="25924" y="7788"/>
                    <a:pt x="25893" y="7805"/>
                  </a:cubicBezTo>
                  <a:cubicBezTo>
                    <a:pt x="25735" y="7894"/>
                    <a:pt x="25535" y="7938"/>
                    <a:pt x="25304" y="7938"/>
                  </a:cubicBezTo>
                  <a:cubicBezTo>
                    <a:pt x="24630" y="7938"/>
                    <a:pt x="24275" y="7423"/>
                    <a:pt x="24111" y="7072"/>
                  </a:cubicBezTo>
                  <a:cubicBezTo>
                    <a:pt x="24292" y="7045"/>
                    <a:pt x="24458" y="6993"/>
                    <a:pt x="24602" y="6913"/>
                  </a:cubicBezTo>
                  <a:cubicBezTo>
                    <a:pt x="24699" y="6861"/>
                    <a:pt x="24735" y="6738"/>
                    <a:pt x="24681" y="6642"/>
                  </a:cubicBezTo>
                  <a:cubicBezTo>
                    <a:pt x="24645" y="6577"/>
                    <a:pt x="24578" y="6541"/>
                    <a:pt x="24509" y="6541"/>
                  </a:cubicBezTo>
                  <a:cubicBezTo>
                    <a:pt x="24475" y="6541"/>
                    <a:pt x="24441" y="6550"/>
                    <a:pt x="24410" y="6568"/>
                  </a:cubicBezTo>
                  <a:cubicBezTo>
                    <a:pt x="24285" y="6638"/>
                    <a:pt x="24135" y="6680"/>
                    <a:pt x="23966" y="6695"/>
                  </a:cubicBezTo>
                  <a:cubicBezTo>
                    <a:pt x="23928" y="6640"/>
                    <a:pt x="23866" y="6607"/>
                    <a:pt x="23800" y="6607"/>
                  </a:cubicBezTo>
                  <a:cubicBezTo>
                    <a:pt x="23797" y="6607"/>
                    <a:pt x="23794" y="6607"/>
                    <a:pt x="23790" y="6608"/>
                  </a:cubicBezTo>
                  <a:cubicBezTo>
                    <a:pt x="23733" y="6612"/>
                    <a:pt x="23679" y="6642"/>
                    <a:pt x="23645" y="6689"/>
                  </a:cubicBezTo>
                  <a:cubicBezTo>
                    <a:pt x="23076" y="6609"/>
                    <a:pt x="22767" y="6142"/>
                    <a:pt x="22620" y="5822"/>
                  </a:cubicBezTo>
                  <a:cubicBezTo>
                    <a:pt x="23088" y="5672"/>
                    <a:pt x="23382" y="5309"/>
                    <a:pt x="23546" y="4951"/>
                  </a:cubicBezTo>
                  <a:cubicBezTo>
                    <a:pt x="23808" y="5414"/>
                    <a:pt x="24284" y="5895"/>
                    <a:pt x="25020" y="5895"/>
                  </a:cubicBezTo>
                  <a:cubicBezTo>
                    <a:pt x="25320" y="5895"/>
                    <a:pt x="25585" y="5833"/>
                    <a:pt x="25803" y="5712"/>
                  </a:cubicBezTo>
                  <a:cubicBezTo>
                    <a:pt x="25899" y="5659"/>
                    <a:pt x="25935" y="5537"/>
                    <a:pt x="25881" y="5441"/>
                  </a:cubicBezTo>
                  <a:cubicBezTo>
                    <a:pt x="25846" y="5377"/>
                    <a:pt x="25779" y="5340"/>
                    <a:pt x="25709" y="5340"/>
                  </a:cubicBezTo>
                  <a:cubicBezTo>
                    <a:pt x="25676" y="5340"/>
                    <a:pt x="25642" y="5349"/>
                    <a:pt x="25611" y="5367"/>
                  </a:cubicBezTo>
                  <a:cubicBezTo>
                    <a:pt x="25451" y="5456"/>
                    <a:pt x="25253" y="5500"/>
                    <a:pt x="25020" y="5500"/>
                  </a:cubicBezTo>
                  <a:cubicBezTo>
                    <a:pt x="24310" y="5500"/>
                    <a:pt x="23955" y="4927"/>
                    <a:pt x="23803" y="4579"/>
                  </a:cubicBezTo>
                  <a:cubicBezTo>
                    <a:pt x="24038" y="4561"/>
                    <a:pt x="24247" y="4504"/>
                    <a:pt x="24424" y="4404"/>
                  </a:cubicBezTo>
                  <a:cubicBezTo>
                    <a:pt x="24520" y="4351"/>
                    <a:pt x="24554" y="4231"/>
                    <a:pt x="24501" y="4136"/>
                  </a:cubicBezTo>
                  <a:cubicBezTo>
                    <a:pt x="24465" y="4071"/>
                    <a:pt x="24398" y="4035"/>
                    <a:pt x="24329" y="4035"/>
                  </a:cubicBezTo>
                  <a:cubicBezTo>
                    <a:pt x="24296" y="4035"/>
                    <a:pt x="24263" y="4043"/>
                    <a:pt x="24232" y="4060"/>
                  </a:cubicBezTo>
                  <a:cubicBezTo>
                    <a:pt x="24074" y="4148"/>
                    <a:pt x="23875" y="4193"/>
                    <a:pt x="23642" y="4193"/>
                  </a:cubicBezTo>
                  <a:cubicBezTo>
                    <a:pt x="23628" y="4193"/>
                    <a:pt x="23615" y="4191"/>
                    <a:pt x="23600" y="4190"/>
                  </a:cubicBezTo>
                  <a:cubicBezTo>
                    <a:pt x="23576" y="4177"/>
                    <a:pt x="23549" y="4170"/>
                    <a:pt x="23521" y="4170"/>
                  </a:cubicBezTo>
                  <a:cubicBezTo>
                    <a:pt x="23502" y="4170"/>
                    <a:pt x="23482" y="4173"/>
                    <a:pt x="23464" y="4180"/>
                  </a:cubicBezTo>
                  <a:cubicBezTo>
                    <a:pt x="22742" y="4076"/>
                    <a:pt x="22441" y="3348"/>
                    <a:pt x="22359" y="3097"/>
                  </a:cubicBezTo>
                  <a:cubicBezTo>
                    <a:pt x="22895" y="2974"/>
                    <a:pt x="23227" y="2583"/>
                    <a:pt x="23406" y="2196"/>
                  </a:cubicBezTo>
                  <a:cubicBezTo>
                    <a:pt x="23666" y="2658"/>
                    <a:pt x="24141" y="3140"/>
                    <a:pt x="24880" y="3140"/>
                  </a:cubicBezTo>
                  <a:cubicBezTo>
                    <a:pt x="25180" y="3140"/>
                    <a:pt x="25443" y="3078"/>
                    <a:pt x="25661" y="2956"/>
                  </a:cubicBezTo>
                  <a:cubicBezTo>
                    <a:pt x="25755" y="2902"/>
                    <a:pt x="25789" y="2783"/>
                    <a:pt x="25736" y="2688"/>
                  </a:cubicBezTo>
                  <a:cubicBezTo>
                    <a:pt x="25700" y="2624"/>
                    <a:pt x="25632" y="2588"/>
                    <a:pt x="25563" y="2588"/>
                  </a:cubicBezTo>
                  <a:cubicBezTo>
                    <a:pt x="25531" y="2588"/>
                    <a:pt x="25499" y="2595"/>
                    <a:pt x="25469" y="2612"/>
                  </a:cubicBezTo>
                  <a:cubicBezTo>
                    <a:pt x="25311" y="2700"/>
                    <a:pt x="25111" y="2745"/>
                    <a:pt x="24880" y="2745"/>
                  </a:cubicBezTo>
                  <a:cubicBezTo>
                    <a:pt x="24089" y="2745"/>
                    <a:pt x="23739" y="2036"/>
                    <a:pt x="23618" y="1717"/>
                  </a:cubicBezTo>
                  <a:cubicBezTo>
                    <a:pt x="23842" y="1695"/>
                    <a:pt x="24041" y="1639"/>
                    <a:pt x="24213" y="1543"/>
                  </a:cubicBezTo>
                  <a:cubicBezTo>
                    <a:pt x="24308" y="1490"/>
                    <a:pt x="24341" y="1370"/>
                    <a:pt x="24289" y="1275"/>
                  </a:cubicBezTo>
                  <a:cubicBezTo>
                    <a:pt x="24253" y="1210"/>
                    <a:pt x="24185" y="1173"/>
                    <a:pt x="24116" y="1173"/>
                  </a:cubicBezTo>
                  <a:cubicBezTo>
                    <a:pt x="24084" y="1173"/>
                    <a:pt x="24051" y="1181"/>
                    <a:pt x="24021" y="1198"/>
                  </a:cubicBezTo>
                  <a:cubicBezTo>
                    <a:pt x="23862" y="1287"/>
                    <a:pt x="23663" y="1332"/>
                    <a:pt x="23431" y="1332"/>
                  </a:cubicBezTo>
                  <a:cubicBezTo>
                    <a:pt x="22433" y="1332"/>
                    <a:pt x="22133" y="199"/>
                    <a:pt x="22121" y="149"/>
                  </a:cubicBezTo>
                  <a:cubicBezTo>
                    <a:pt x="22096" y="63"/>
                    <a:pt x="22017" y="1"/>
                    <a:pt x="21928" y="1"/>
                  </a:cubicBezTo>
                  <a:cubicBezTo>
                    <a:pt x="21924" y="1"/>
                    <a:pt x="21921" y="2"/>
                    <a:pt x="21918" y="2"/>
                  </a:cubicBezTo>
                  <a:cubicBezTo>
                    <a:pt x="21824" y="7"/>
                    <a:pt x="21746" y="79"/>
                    <a:pt x="21734" y="172"/>
                  </a:cubicBezTo>
                  <a:cubicBezTo>
                    <a:pt x="21727" y="219"/>
                    <a:pt x="21566" y="1332"/>
                    <a:pt x="20559" y="1332"/>
                  </a:cubicBezTo>
                  <a:cubicBezTo>
                    <a:pt x="19537" y="1332"/>
                    <a:pt x="19238" y="295"/>
                    <a:pt x="19225" y="252"/>
                  </a:cubicBezTo>
                  <a:cubicBezTo>
                    <a:pt x="19201" y="164"/>
                    <a:pt x="19126" y="112"/>
                    <a:pt x="19032" y="106"/>
                  </a:cubicBezTo>
                  <a:cubicBezTo>
                    <a:pt x="18942" y="107"/>
                    <a:pt x="18865" y="169"/>
                    <a:pt x="18843" y="256"/>
                  </a:cubicBezTo>
                  <a:cubicBezTo>
                    <a:pt x="18832" y="300"/>
                    <a:pt x="18568" y="1331"/>
                    <a:pt x="17529" y="1331"/>
                  </a:cubicBezTo>
                  <a:cubicBezTo>
                    <a:pt x="16499" y="1331"/>
                    <a:pt x="16297" y="408"/>
                    <a:pt x="16288" y="369"/>
                  </a:cubicBezTo>
                  <a:cubicBezTo>
                    <a:pt x="16268" y="264"/>
                    <a:pt x="16182" y="210"/>
                    <a:pt x="16095" y="210"/>
                  </a:cubicBezTo>
                  <a:cubicBezTo>
                    <a:pt x="16014" y="210"/>
                    <a:pt x="15933" y="257"/>
                    <a:pt x="15905" y="354"/>
                  </a:cubicBezTo>
                  <a:cubicBezTo>
                    <a:pt x="15894" y="393"/>
                    <a:pt x="15611" y="1331"/>
                    <a:pt x="14680" y="1331"/>
                  </a:cubicBezTo>
                  <a:cubicBezTo>
                    <a:pt x="13741" y="1331"/>
                    <a:pt x="13423" y="451"/>
                    <a:pt x="13409" y="414"/>
                  </a:cubicBezTo>
                  <a:cubicBezTo>
                    <a:pt x="13383" y="336"/>
                    <a:pt x="13310" y="282"/>
                    <a:pt x="13228" y="280"/>
                  </a:cubicBezTo>
                  <a:cubicBezTo>
                    <a:pt x="13227" y="280"/>
                    <a:pt x="13226" y="280"/>
                    <a:pt x="13225" y="280"/>
                  </a:cubicBezTo>
                  <a:cubicBezTo>
                    <a:pt x="13143" y="280"/>
                    <a:pt x="13070" y="330"/>
                    <a:pt x="13039" y="405"/>
                  </a:cubicBezTo>
                  <a:cubicBezTo>
                    <a:pt x="13037" y="412"/>
                    <a:pt x="12826" y="939"/>
                    <a:pt x="12409" y="1194"/>
                  </a:cubicBezTo>
                  <a:cubicBezTo>
                    <a:pt x="12405" y="1196"/>
                    <a:pt x="12402" y="1196"/>
                    <a:pt x="12398" y="1197"/>
                  </a:cubicBezTo>
                  <a:cubicBezTo>
                    <a:pt x="12247" y="1282"/>
                    <a:pt x="12058" y="1325"/>
                    <a:pt x="11841" y="1329"/>
                  </a:cubicBezTo>
                  <a:cubicBezTo>
                    <a:pt x="11637" y="1323"/>
                    <a:pt x="11548" y="1292"/>
                    <a:pt x="11436" y="1200"/>
                  </a:cubicBezTo>
                  <a:cubicBezTo>
                    <a:pt x="11401" y="1171"/>
                    <a:pt x="11357" y="1156"/>
                    <a:pt x="11312" y="1156"/>
                  </a:cubicBezTo>
                  <a:cubicBezTo>
                    <a:pt x="11283" y="1156"/>
                    <a:pt x="11254" y="1163"/>
                    <a:pt x="11226" y="1176"/>
                  </a:cubicBezTo>
                  <a:cubicBezTo>
                    <a:pt x="10688" y="865"/>
                    <a:pt x="10506" y="185"/>
                    <a:pt x="10497" y="148"/>
                  </a:cubicBezTo>
                  <a:cubicBezTo>
                    <a:pt x="10472" y="61"/>
                    <a:pt x="10393" y="0"/>
                    <a:pt x="10303" y="0"/>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6"/>
            <p:cNvSpPr/>
            <p:nvPr/>
          </p:nvSpPr>
          <p:spPr>
            <a:xfrm>
              <a:off x="5696500" y="3547400"/>
              <a:ext cx="658075" cy="387300"/>
            </a:xfrm>
            <a:custGeom>
              <a:rect b="b" l="l" r="r" t="t"/>
              <a:pathLst>
                <a:path extrusionOk="0" h="15492" w="26323">
                  <a:moveTo>
                    <a:pt x="13222" y="907"/>
                  </a:moveTo>
                  <a:cubicBezTo>
                    <a:pt x="13464" y="1276"/>
                    <a:pt x="13911" y="1680"/>
                    <a:pt x="14584" y="1717"/>
                  </a:cubicBezTo>
                  <a:cubicBezTo>
                    <a:pt x="14542" y="1738"/>
                    <a:pt x="14508" y="1774"/>
                    <a:pt x="14490" y="1817"/>
                  </a:cubicBezTo>
                  <a:cubicBezTo>
                    <a:pt x="14487" y="1824"/>
                    <a:pt x="14275" y="2349"/>
                    <a:pt x="13860" y="2605"/>
                  </a:cubicBezTo>
                  <a:cubicBezTo>
                    <a:pt x="13855" y="2607"/>
                    <a:pt x="13851" y="2607"/>
                    <a:pt x="13848" y="2608"/>
                  </a:cubicBezTo>
                  <a:cubicBezTo>
                    <a:pt x="13700" y="2691"/>
                    <a:pt x="13517" y="2735"/>
                    <a:pt x="13306" y="2741"/>
                  </a:cubicBezTo>
                  <a:cubicBezTo>
                    <a:pt x="13152" y="2735"/>
                    <a:pt x="13000" y="2712"/>
                    <a:pt x="12852" y="2670"/>
                  </a:cubicBezTo>
                  <a:cubicBezTo>
                    <a:pt x="12346" y="2484"/>
                    <a:pt x="12096" y="1979"/>
                    <a:pt x="11999" y="1718"/>
                  </a:cubicBezTo>
                  <a:cubicBezTo>
                    <a:pt x="12610" y="1693"/>
                    <a:pt x="13010" y="1243"/>
                    <a:pt x="13222" y="907"/>
                  </a:cubicBezTo>
                  <a:close/>
                  <a:moveTo>
                    <a:pt x="4459" y="907"/>
                  </a:moveTo>
                  <a:cubicBezTo>
                    <a:pt x="4674" y="1280"/>
                    <a:pt x="5083" y="1662"/>
                    <a:pt x="5757" y="1712"/>
                  </a:cubicBezTo>
                  <a:cubicBezTo>
                    <a:pt x="5746" y="1729"/>
                    <a:pt x="5738" y="1746"/>
                    <a:pt x="5732" y="1764"/>
                  </a:cubicBezTo>
                  <a:cubicBezTo>
                    <a:pt x="5721" y="1804"/>
                    <a:pt x="5438" y="2742"/>
                    <a:pt x="4507" y="2742"/>
                  </a:cubicBezTo>
                  <a:cubicBezTo>
                    <a:pt x="4506" y="2742"/>
                    <a:pt x="4506" y="2742"/>
                    <a:pt x="4505" y="2742"/>
                  </a:cubicBezTo>
                  <a:cubicBezTo>
                    <a:pt x="3567" y="2742"/>
                    <a:pt x="3249" y="1864"/>
                    <a:pt x="3236" y="1825"/>
                  </a:cubicBezTo>
                  <a:cubicBezTo>
                    <a:pt x="3219" y="1778"/>
                    <a:pt x="3186" y="1740"/>
                    <a:pt x="3142" y="1717"/>
                  </a:cubicBezTo>
                  <a:cubicBezTo>
                    <a:pt x="3793" y="1685"/>
                    <a:pt x="4222" y="1290"/>
                    <a:pt x="4459" y="907"/>
                  </a:cubicBezTo>
                  <a:close/>
                  <a:moveTo>
                    <a:pt x="7419" y="808"/>
                  </a:moveTo>
                  <a:cubicBezTo>
                    <a:pt x="7645" y="1194"/>
                    <a:pt x="8046" y="1606"/>
                    <a:pt x="8660" y="1703"/>
                  </a:cubicBezTo>
                  <a:cubicBezTo>
                    <a:pt x="8606" y="1879"/>
                    <a:pt x="8300" y="2743"/>
                    <a:pt x="7357" y="2743"/>
                  </a:cubicBezTo>
                  <a:cubicBezTo>
                    <a:pt x="6325" y="2743"/>
                    <a:pt x="6123" y="1819"/>
                    <a:pt x="6115" y="1781"/>
                  </a:cubicBezTo>
                  <a:cubicBezTo>
                    <a:pt x="6110" y="1756"/>
                    <a:pt x="6099" y="1732"/>
                    <a:pt x="6085" y="1710"/>
                  </a:cubicBezTo>
                  <a:cubicBezTo>
                    <a:pt x="6764" y="1645"/>
                    <a:pt x="7192" y="1215"/>
                    <a:pt x="7419" y="809"/>
                  </a:cubicBezTo>
                  <a:lnTo>
                    <a:pt x="7419" y="808"/>
                  </a:lnTo>
                  <a:close/>
                  <a:moveTo>
                    <a:pt x="10336" y="779"/>
                  </a:moveTo>
                  <a:cubicBezTo>
                    <a:pt x="10563" y="1183"/>
                    <a:pt x="10953" y="1600"/>
                    <a:pt x="11538" y="1700"/>
                  </a:cubicBezTo>
                  <a:cubicBezTo>
                    <a:pt x="11468" y="1996"/>
                    <a:pt x="11210" y="2743"/>
                    <a:pt x="10386" y="2743"/>
                  </a:cubicBezTo>
                  <a:cubicBezTo>
                    <a:pt x="9479" y="2743"/>
                    <a:pt x="9142" y="1927"/>
                    <a:pt x="9069" y="1714"/>
                  </a:cubicBezTo>
                  <a:cubicBezTo>
                    <a:pt x="9738" y="1661"/>
                    <a:pt x="10133" y="1218"/>
                    <a:pt x="10336" y="780"/>
                  </a:cubicBezTo>
                  <a:lnTo>
                    <a:pt x="10336" y="779"/>
                  </a:lnTo>
                  <a:close/>
                  <a:moveTo>
                    <a:pt x="16083" y="908"/>
                  </a:moveTo>
                  <a:cubicBezTo>
                    <a:pt x="16298" y="1280"/>
                    <a:pt x="16707" y="1662"/>
                    <a:pt x="17381" y="1714"/>
                  </a:cubicBezTo>
                  <a:cubicBezTo>
                    <a:pt x="17370" y="1729"/>
                    <a:pt x="17362" y="1746"/>
                    <a:pt x="17356" y="1764"/>
                  </a:cubicBezTo>
                  <a:cubicBezTo>
                    <a:pt x="17345" y="1805"/>
                    <a:pt x="17062" y="2743"/>
                    <a:pt x="16130" y="2743"/>
                  </a:cubicBezTo>
                  <a:cubicBezTo>
                    <a:pt x="15192" y="2743"/>
                    <a:pt x="14873" y="1863"/>
                    <a:pt x="14860" y="1825"/>
                  </a:cubicBezTo>
                  <a:cubicBezTo>
                    <a:pt x="14843" y="1778"/>
                    <a:pt x="14810" y="1740"/>
                    <a:pt x="14766" y="1717"/>
                  </a:cubicBezTo>
                  <a:cubicBezTo>
                    <a:pt x="15417" y="1685"/>
                    <a:pt x="15846" y="1290"/>
                    <a:pt x="16083" y="908"/>
                  </a:cubicBezTo>
                  <a:close/>
                  <a:moveTo>
                    <a:pt x="19043" y="810"/>
                  </a:moveTo>
                  <a:cubicBezTo>
                    <a:pt x="19269" y="1195"/>
                    <a:pt x="19671" y="1606"/>
                    <a:pt x="20283" y="1703"/>
                  </a:cubicBezTo>
                  <a:cubicBezTo>
                    <a:pt x="20230" y="1879"/>
                    <a:pt x="19923" y="2743"/>
                    <a:pt x="18980" y="2743"/>
                  </a:cubicBezTo>
                  <a:cubicBezTo>
                    <a:pt x="17949" y="2743"/>
                    <a:pt x="17747" y="1819"/>
                    <a:pt x="17739" y="1781"/>
                  </a:cubicBezTo>
                  <a:cubicBezTo>
                    <a:pt x="17733" y="1756"/>
                    <a:pt x="17723" y="1732"/>
                    <a:pt x="17709" y="1710"/>
                  </a:cubicBezTo>
                  <a:cubicBezTo>
                    <a:pt x="18387" y="1645"/>
                    <a:pt x="18815" y="1215"/>
                    <a:pt x="19043" y="810"/>
                  </a:cubicBezTo>
                  <a:close/>
                  <a:moveTo>
                    <a:pt x="21958" y="780"/>
                  </a:moveTo>
                  <a:cubicBezTo>
                    <a:pt x="22187" y="1184"/>
                    <a:pt x="22577" y="1600"/>
                    <a:pt x="23161" y="1700"/>
                  </a:cubicBezTo>
                  <a:cubicBezTo>
                    <a:pt x="23091" y="1997"/>
                    <a:pt x="22834" y="2743"/>
                    <a:pt x="22009" y="2743"/>
                  </a:cubicBezTo>
                  <a:cubicBezTo>
                    <a:pt x="21102" y="2743"/>
                    <a:pt x="20764" y="1927"/>
                    <a:pt x="20691" y="1714"/>
                  </a:cubicBezTo>
                  <a:cubicBezTo>
                    <a:pt x="21361" y="1661"/>
                    <a:pt x="21757" y="1218"/>
                    <a:pt x="21958" y="780"/>
                  </a:cubicBezTo>
                  <a:close/>
                  <a:moveTo>
                    <a:pt x="5909" y="2320"/>
                  </a:moveTo>
                  <a:cubicBezTo>
                    <a:pt x="6139" y="2721"/>
                    <a:pt x="6590" y="3137"/>
                    <a:pt x="7357" y="3137"/>
                  </a:cubicBezTo>
                  <a:cubicBezTo>
                    <a:pt x="7382" y="3137"/>
                    <a:pt x="7405" y="3133"/>
                    <a:pt x="7429" y="3132"/>
                  </a:cubicBezTo>
                  <a:lnTo>
                    <a:pt x="7429" y="3132"/>
                  </a:lnTo>
                  <a:cubicBezTo>
                    <a:pt x="7394" y="3262"/>
                    <a:pt x="7107" y="4191"/>
                    <a:pt x="6120" y="4191"/>
                  </a:cubicBezTo>
                  <a:cubicBezTo>
                    <a:pt x="5089" y="4191"/>
                    <a:pt x="4888" y="3268"/>
                    <a:pt x="4879" y="3229"/>
                  </a:cubicBezTo>
                  <a:cubicBezTo>
                    <a:pt x="4870" y="3180"/>
                    <a:pt x="4841" y="3138"/>
                    <a:pt x="4799" y="3109"/>
                  </a:cubicBezTo>
                  <a:cubicBezTo>
                    <a:pt x="5334" y="3013"/>
                    <a:pt x="5697" y="2661"/>
                    <a:pt x="5909" y="2321"/>
                  </a:cubicBezTo>
                  <a:lnTo>
                    <a:pt x="5909" y="2320"/>
                  </a:lnTo>
                  <a:close/>
                  <a:moveTo>
                    <a:pt x="8868" y="2222"/>
                  </a:moveTo>
                  <a:cubicBezTo>
                    <a:pt x="9117" y="2647"/>
                    <a:pt x="9581" y="3098"/>
                    <a:pt x="10304" y="3131"/>
                  </a:cubicBezTo>
                  <a:cubicBezTo>
                    <a:pt x="10242" y="3413"/>
                    <a:pt x="9992" y="4191"/>
                    <a:pt x="9149" y="4191"/>
                  </a:cubicBezTo>
                  <a:cubicBezTo>
                    <a:pt x="8127" y="4191"/>
                    <a:pt x="7828" y="3155"/>
                    <a:pt x="7815" y="3110"/>
                  </a:cubicBezTo>
                  <a:cubicBezTo>
                    <a:pt x="7811" y="3100"/>
                    <a:pt x="7806" y="3088"/>
                    <a:pt x="7800" y="3078"/>
                  </a:cubicBezTo>
                  <a:cubicBezTo>
                    <a:pt x="8325" y="2940"/>
                    <a:pt x="8671" y="2572"/>
                    <a:pt x="8868" y="2222"/>
                  </a:cubicBezTo>
                  <a:close/>
                  <a:moveTo>
                    <a:pt x="17531" y="2321"/>
                  </a:moveTo>
                  <a:cubicBezTo>
                    <a:pt x="17762" y="2721"/>
                    <a:pt x="18213" y="3138"/>
                    <a:pt x="18980" y="3138"/>
                  </a:cubicBezTo>
                  <a:cubicBezTo>
                    <a:pt x="19005" y="3138"/>
                    <a:pt x="19028" y="3133"/>
                    <a:pt x="19053" y="3132"/>
                  </a:cubicBezTo>
                  <a:lnTo>
                    <a:pt x="19053" y="3132"/>
                  </a:lnTo>
                  <a:cubicBezTo>
                    <a:pt x="19017" y="3263"/>
                    <a:pt x="18730" y="4191"/>
                    <a:pt x="17744" y="4191"/>
                  </a:cubicBezTo>
                  <a:cubicBezTo>
                    <a:pt x="16712" y="4191"/>
                    <a:pt x="16510" y="3269"/>
                    <a:pt x="16502" y="3229"/>
                  </a:cubicBezTo>
                  <a:cubicBezTo>
                    <a:pt x="16492" y="3181"/>
                    <a:pt x="16463" y="3138"/>
                    <a:pt x="16423" y="3109"/>
                  </a:cubicBezTo>
                  <a:cubicBezTo>
                    <a:pt x="16958" y="3012"/>
                    <a:pt x="17320" y="2661"/>
                    <a:pt x="17531" y="2321"/>
                  </a:cubicBezTo>
                  <a:close/>
                  <a:moveTo>
                    <a:pt x="11784" y="2194"/>
                  </a:moveTo>
                  <a:cubicBezTo>
                    <a:pt x="11923" y="2440"/>
                    <a:pt x="12125" y="2690"/>
                    <a:pt x="12393" y="2871"/>
                  </a:cubicBezTo>
                  <a:cubicBezTo>
                    <a:pt x="12397" y="2875"/>
                    <a:pt x="12399" y="2880"/>
                    <a:pt x="12404" y="2883"/>
                  </a:cubicBezTo>
                  <a:cubicBezTo>
                    <a:pt x="12490" y="2956"/>
                    <a:pt x="12607" y="3008"/>
                    <a:pt x="12737" y="3048"/>
                  </a:cubicBezTo>
                  <a:cubicBezTo>
                    <a:pt x="12904" y="3108"/>
                    <a:pt x="13080" y="3138"/>
                    <a:pt x="13258" y="3138"/>
                  </a:cubicBezTo>
                  <a:cubicBezTo>
                    <a:pt x="13272" y="3138"/>
                    <a:pt x="13287" y="3136"/>
                    <a:pt x="13301" y="3136"/>
                  </a:cubicBezTo>
                  <a:cubicBezTo>
                    <a:pt x="13332" y="3137"/>
                    <a:pt x="13364" y="3138"/>
                    <a:pt x="13392" y="3138"/>
                  </a:cubicBezTo>
                  <a:cubicBezTo>
                    <a:pt x="14037" y="3138"/>
                    <a:pt x="14452" y="2667"/>
                    <a:pt x="14670" y="2320"/>
                  </a:cubicBezTo>
                  <a:cubicBezTo>
                    <a:pt x="14925" y="2709"/>
                    <a:pt x="15401" y="3138"/>
                    <a:pt x="16130" y="3138"/>
                  </a:cubicBezTo>
                  <a:cubicBezTo>
                    <a:pt x="16144" y="3138"/>
                    <a:pt x="16155" y="3136"/>
                    <a:pt x="16168" y="3136"/>
                  </a:cubicBezTo>
                  <a:cubicBezTo>
                    <a:pt x="16145" y="3157"/>
                    <a:pt x="16128" y="3185"/>
                    <a:pt x="16120" y="3215"/>
                  </a:cubicBezTo>
                  <a:cubicBezTo>
                    <a:pt x="16116" y="3225"/>
                    <a:pt x="15832" y="4193"/>
                    <a:pt x="14894" y="4193"/>
                  </a:cubicBezTo>
                  <a:cubicBezTo>
                    <a:pt x="13956" y="4193"/>
                    <a:pt x="13636" y="3311"/>
                    <a:pt x="13623" y="3275"/>
                  </a:cubicBezTo>
                  <a:cubicBezTo>
                    <a:pt x="13597" y="3196"/>
                    <a:pt x="13523" y="3143"/>
                    <a:pt x="13440" y="3142"/>
                  </a:cubicBezTo>
                  <a:cubicBezTo>
                    <a:pt x="13434" y="3141"/>
                    <a:pt x="13428" y="3141"/>
                    <a:pt x="13422" y="3141"/>
                  </a:cubicBezTo>
                  <a:cubicBezTo>
                    <a:pt x="13344" y="3141"/>
                    <a:pt x="13281" y="3195"/>
                    <a:pt x="13253" y="3267"/>
                  </a:cubicBezTo>
                  <a:cubicBezTo>
                    <a:pt x="13251" y="3274"/>
                    <a:pt x="13043" y="3797"/>
                    <a:pt x="12626" y="4053"/>
                  </a:cubicBezTo>
                  <a:cubicBezTo>
                    <a:pt x="12621" y="4056"/>
                    <a:pt x="12616" y="4056"/>
                    <a:pt x="12612" y="4058"/>
                  </a:cubicBezTo>
                  <a:cubicBezTo>
                    <a:pt x="12462" y="4142"/>
                    <a:pt x="12275" y="4185"/>
                    <a:pt x="12060" y="4190"/>
                  </a:cubicBezTo>
                  <a:cubicBezTo>
                    <a:pt x="12030" y="4190"/>
                    <a:pt x="12002" y="4189"/>
                    <a:pt x="11976" y="4188"/>
                  </a:cubicBezTo>
                  <a:cubicBezTo>
                    <a:pt x="11950" y="4176"/>
                    <a:pt x="11921" y="4168"/>
                    <a:pt x="11893" y="4168"/>
                  </a:cubicBezTo>
                  <a:cubicBezTo>
                    <a:pt x="11891" y="4168"/>
                    <a:pt x="11888" y="4169"/>
                    <a:pt x="11886" y="4169"/>
                  </a:cubicBezTo>
                  <a:cubicBezTo>
                    <a:pt x="11872" y="4171"/>
                    <a:pt x="11860" y="4173"/>
                    <a:pt x="11847" y="4178"/>
                  </a:cubicBezTo>
                  <a:lnTo>
                    <a:pt x="11823" y="4175"/>
                  </a:lnTo>
                  <a:cubicBezTo>
                    <a:pt x="11115" y="4059"/>
                    <a:pt x="10818" y="3345"/>
                    <a:pt x="10737" y="3095"/>
                  </a:cubicBezTo>
                  <a:cubicBezTo>
                    <a:pt x="11274" y="2972"/>
                    <a:pt x="11605" y="2581"/>
                    <a:pt x="11784" y="2194"/>
                  </a:cubicBezTo>
                  <a:close/>
                  <a:moveTo>
                    <a:pt x="20491" y="2222"/>
                  </a:moveTo>
                  <a:cubicBezTo>
                    <a:pt x="20740" y="2647"/>
                    <a:pt x="21205" y="3098"/>
                    <a:pt x="21928" y="3131"/>
                  </a:cubicBezTo>
                  <a:lnTo>
                    <a:pt x="21928" y="3132"/>
                  </a:lnTo>
                  <a:cubicBezTo>
                    <a:pt x="21866" y="3413"/>
                    <a:pt x="21616" y="4193"/>
                    <a:pt x="20773" y="4193"/>
                  </a:cubicBezTo>
                  <a:cubicBezTo>
                    <a:pt x="19751" y="4193"/>
                    <a:pt x="19452" y="3155"/>
                    <a:pt x="19438" y="3112"/>
                  </a:cubicBezTo>
                  <a:cubicBezTo>
                    <a:pt x="19434" y="3100"/>
                    <a:pt x="19429" y="3089"/>
                    <a:pt x="19423" y="3078"/>
                  </a:cubicBezTo>
                  <a:cubicBezTo>
                    <a:pt x="19949" y="2940"/>
                    <a:pt x="20295" y="2574"/>
                    <a:pt x="20491" y="2222"/>
                  </a:cubicBezTo>
                  <a:close/>
                  <a:moveTo>
                    <a:pt x="13433" y="3769"/>
                  </a:moveTo>
                  <a:cubicBezTo>
                    <a:pt x="13655" y="4109"/>
                    <a:pt x="14049" y="4481"/>
                    <a:pt x="14634" y="4567"/>
                  </a:cubicBezTo>
                  <a:cubicBezTo>
                    <a:pt x="14634" y="4570"/>
                    <a:pt x="14632" y="4571"/>
                    <a:pt x="14631" y="4573"/>
                  </a:cubicBezTo>
                  <a:cubicBezTo>
                    <a:pt x="14628" y="4581"/>
                    <a:pt x="14417" y="5105"/>
                    <a:pt x="14000" y="5361"/>
                  </a:cubicBezTo>
                  <a:cubicBezTo>
                    <a:pt x="13996" y="5364"/>
                    <a:pt x="13993" y="5364"/>
                    <a:pt x="13989" y="5365"/>
                  </a:cubicBezTo>
                  <a:cubicBezTo>
                    <a:pt x="13843" y="5447"/>
                    <a:pt x="13661" y="5490"/>
                    <a:pt x="13452" y="5496"/>
                  </a:cubicBezTo>
                  <a:cubicBezTo>
                    <a:pt x="13223" y="5485"/>
                    <a:pt x="12983" y="5431"/>
                    <a:pt x="12845" y="5359"/>
                  </a:cubicBezTo>
                  <a:cubicBezTo>
                    <a:pt x="12837" y="5355"/>
                    <a:pt x="12831" y="5352"/>
                    <a:pt x="12824" y="5348"/>
                  </a:cubicBezTo>
                  <a:cubicBezTo>
                    <a:pt x="12807" y="5338"/>
                    <a:pt x="12792" y="5329"/>
                    <a:pt x="12777" y="5317"/>
                  </a:cubicBezTo>
                  <a:cubicBezTo>
                    <a:pt x="12768" y="5311"/>
                    <a:pt x="12757" y="5306"/>
                    <a:pt x="12747" y="5301"/>
                  </a:cubicBezTo>
                  <a:cubicBezTo>
                    <a:pt x="12456" y="5104"/>
                    <a:pt x="12280" y="4803"/>
                    <a:pt x="12184" y="4584"/>
                  </a:cubicBezTo>
                  <a:cubicBezTo>
                    <a:pt x="12811" y="4570"/>
                    <a:pt x="13218" y="4110"/>
                    <a:pt x="13433" y="3769"/>
                  </a:cubicBezTo>
                  <a:close/>
                  <a:moveTo>
                    <a:pt x="4671" y="3769"/>
                  </a:moveTo>
                  <a:cubicBezTo>
                    <a:pt x="4874" y="4122"/>
                    <a:pt x="5249" y="4486"/>
                    <a:pt x="5858" y="4567"/>
                  </a:cubicBezTo>
                  <a:cubicBezTo>
                    <a:pt x="5788" y="4763"/>
                    <a:pt x="5473" y="5498"/>
                    <a:pt x="4647" y="5498"/>
                  </a:cubicBezTo>
                  <a:cubicBezTo>
                    <a:pt x="3709" y="5498"/>
                    <a:pt x="3391" y="4618"/>
                    <a:pt x="3378" y="4582"/>
                  </a:cubicBezTo>
                  <a:lnTo>
                    <a:pt x="3375" y="4578"/>
                  </a:lnTo>
                  <a:cubicBezTo>
                    <a:pt x="4016" y="4537"/>
                    <a:pt x="4437" y="4147"/>
                    <a:pt x="4671" y="3770"/>
                  </a:cubicBezTo>
                  <a:lnTo>
                    <a:pt x="4671" y="3769"/>
                  </a:lnTo>
                  <a:close/>
                  <a:moveTo>
                    <a:pt x="10547" y="3643"/>
                  </a:moveTo>
                  <a:cubicBezTo>
                    <a:pt x="10689" y="3894"/>
                    <a:pt x="10895" y="4146"/>
                    <a:pt x="11169" y="4328"/>
                  </a:cubicBezTo>
                  <a:cubicBezTo>
                    <a:pt x="11179" y="4343"/>
                    <a:pt x="11190" y="4356"/>
                    <a:pt x="11202" y="4368"/>
                  </a:cubicBezTo>
                  <a:cubicBezTo>
                    <a:pt x="11308" y="4454"/>
                    <a:pt x="11457" y="4513"/>
                    <a:pt x="11654" y="4548"/>
                  </a:cubicBezTo>
                  <a:cubicBezTo>
                    <a:pt x="11573" y="4829"/>
                    <a:pt x="11363" y="5306"/>
                    <a:pt x="10856" y="5454"/>
                  </a:cubicBezTo>
                  <a:cubicBezTo>
                    <a:pt x="10817" y="5401"/>
                    <a:pt x="10755" y="5370"/>
                    <a:pt x="10689" y="5370"/>
                  </a:cubicBezTo>
                  <a:cubicBezTo>
                    <a:pt x="10688" y="5370"/>
                    <a:pt x="10686" y="5370"/>
                    <a:pt x="10685" y="5370"/>
                  </a:cubicBezTo>
                  <a:cubicBezTo>
                    <a:pt x="10608" y="5374"/>
                    <a:pt x="10541" y="5425"/>
                    <a:pt x="10515" y="5498"/>
                  </a:cubicBezTo>
                  <a:cubicBezTo>
                    <a:pt x="9731" y="5491"/>
                    <a:pt x="9377" y="4877"/>
                    <a:pt x="9251" y="4578"/>
                  </a:cubicBezTo>
                  <a:cubicBezTo>
                    <a:pt x="9939" y="4536"/>
                    <a:pt x="10343" y="4086"/>
                    <a:pt x="10547" y="3643"/>
                  </a:cubicBezTo>
                  <a:close/>
                  <a:moveTo>
                    <a:pt x="22166" y="3653"/>
                  </a:moveTo>
                  <a:cubicBezTo>
                    <a:pt x="22380" y="4050"/>
                    <a:pt x="22741" y="4451"/>
                    <a:pt x="23275" y="4558"/>
                  </a:cubicBezTo>
                  <a:cubicBezTo>
                    <a:pt x="23191" y="4839"/>
                    <a:pt x="22980" y="5306"/>
                    <a:pt x="22480" y="5453"/>
                  </a:cubicBezTo>
                  <a:cubicBezTo>
                    <a:pt x="22441" y="5395"/>
                    <a:pt x="22381" y="5368"/>
                    <a:pt x="22321" y="5368"/>
                  </a:cubicBezTo>
                  <a:cubicBezTo>
                    <a:pt x="22244" y="5368"/>
                    <a:pt x="22167" y="5414"/>
                    <a:pt x="22137" y="5498"/>
                  </a:cubicBezTo>
                  <a:cubicBezTo>
                    <a:pt x="21355" y="5491"/>
                    <a:pt x="21001" y="4877"/>
                    <a:pt x="20875" y="4577"/>
                  </a:cubicBezTo>
                  <a:cubicBezTo>
                    <a:pt x="21556" y="4535"/>
                    <a:pt x="21958" y="4093"/>
                    <a:pt x="22166" y="3653"/>
                  </a:cubicBezTo>
                  <a:close/>
                  <a:moveTo>
                    <a:pt x="7631" y="3670"/>
                  </a:moveTo>
                  <a:cubicBezTo>
                    <a:pt x="7845" y="4035"/>
                    <a:pt x="8217" y="4417"/>
                    <a:pt x="8774" y="4541"/>
                  </a:cubicBezTo>
                  <a:lnTo>
                    <a:pt x="8773" y="4541"/>
                  </a:lnTo>
                  <a:cubicBezTo>
                    <a:pt x="8672" y="4821"/>
                    <a:pt x="8339" y="5499"/>
                    <a:pt x="7498" y="5499"/>
                  </a:cubicBezTo>
                  <a:cubicBezTo>
                    <a:pt x="6569" y="5499"/>
                    <a:pt x="6313" y="4752"/>
                    <a:pt x="6266" y="4575"/>
                  </a:cubicBezTo>
                  <a:cubicBezTo>
                    <a:pt x="6963" y="4519"/>
                    <a:pt x="7400" y="4083"/>
                    <a:pt x="7631" y="3670"/>
                  </a:cubicBezTo>
                  <a:close/>
                  <a:moveTo>
                    <a:pt x="16295" y="3770"/>
                  </a:moveTo>
                  <a:cubicBezTo>
                    <a:pt x="16497" y="4122"/>
                    <a:pt x="16872" y="4486"/>
                    <a:pt x="17481" y="4569"/>
                  </a:cubicBezTo>
                  <a:cubicBezTo>
                    <a:pt x="17412" y="4764"/>
                    <a:pt x="17096" y="5499"/>
                    <a:pt x="16271" y="5499"/>
                  </a:cubicBezTo>
                  <a:cubicBezTo>
                    <a:pt x="15332" y="5499"/>
                    <a:pt x="15014" y="4618"/>
                    <a:pt x="15001" y="4582"/>
                  </a:cubicBezTo>
                  <a:lnTo>
                    <a:pt x="14999" y="4578"/>
                  </a:lnTo>
                  <a:cubicBezTo>
                    <a:pt x="15638" y="4537"/>
                    <a:pt x="16060" y="4147"/>
                    <a:pt x="16295" y="3770"/>
                  </a:cubicBezTo>
                  <a:close/>
                  <a:moveTo>
                    <a:pt x="19255" y="3670"/>
                  </a:moveTo>
                  <a:cubicBezTo>
                    <a:pt x="19469" y="4034"/>
                    <a:pt x="19841" y="4417"/>
                    <a:pt x="20397" y="4541"/>
                  </a:cubicBezTo>
                  <a:cubicBezTo>
                    <a:pt x="20295" y="4818"/>
                    <a:pt x="19959" y="5499"/>
                    <a:pt x="19121" y="5499"/>
                  </a:cubicBezTo>
                  <a:cubicBezTo>
                    <a:pt x="18192" y="5499"/>
                    <a:pt x="17937" y="4752"/>
                    <a:pt x="17890" y="4575"/>
                  </a:cubicBezTo>
                  <a:cubicBezTo>
                    <a:pt x="18587" y="4519"/>
                    <a:pt x="19024" y="4083"/>
                    <a:pt x="19255" y="3670"/>
                  </a:cubicBezTo>
                  <a:close/>
                  <a:moveTo>
                    <a:pt x="11925" y="4949"/>
                  </a:moveTo>
                  <a:cubicBezTo>
                    <a:pt x="12065" y="5197"/>
                    <a:pt x="12268" y="5447"/>
                    <a:pt x="12537" y="5628"/>
                  </a:cubicBezTo>
                  <a:cubicBezTo>
                    <a:pt x="12576" y="5658"/>
                    <a:pt x="12618" y="5684"/>
                    <a:pt x="12661" y="5706"/>
                  </a:cubicBezTo>
                  <a:cubicBezTo>
                    <a:pt x="12678" y="5716"/>
                    <a:pt x="12696" y="5723"/>
                    <a:pt x="12713" y="5731"/>
                  </a:cubicBezTo>
                  <a:cubicBezTo>
                    <a:pt x="12729" y="5741"/>
                    <a:pt x="12743" y="5746"/>
                    <a:pt x="12758" y="5752"/>
                  </a:cubicBezTo>
                  <a:cubicBezTo>
                    <a:pt x="12952" y="5842"/>
                    <a:pt x="13162" y="5889"/>
                    <a:pt x="13376" y="5891"/>
                  </a:cubicBezTo>
                  <a:cubicBezTo>
                    <a:pt x="13289" y="6063"/>
                    <a:pt x="13097" y="6380"/>
                    <a:pt x="12800" y="6562"/>
                  </a:cubicBezTo>
                  <a:cubicBezTo>
                    <a:pt x="12795" y="6564"/>
                    <a:pt x="12792" y="6565"/>
                    <a:pt x="12788" y="6566"/>
                  </a:cubicBezTo>
                  <a:cubicBezTo>
                    <a:pt x="12663" y="6636"/>
                    <a:pt x="12513" y="6678"/>
                    <a:pt x="12343" y="6693"/>
                  </a:cubicBezTo>
                  <a:cubicBezTo>
                    <a:pt x="12304" y="6639"/>
                    <a:pt x="12243" y="6607"/>
                    <a:pt x="12177" y="6607"/>
                  </a:cubicBezTo>
                  <a:cubicBezTo>
                    <a:pt x="12174" y="6607"/>
                    <a:pt x="12172" y="6607"/>
                    <a:pt x="12170" y="6607"/>
                  </a:cubicBezTo>
                  <a:cubicBezTo>
                    <a:pt x="12117" y="6609"/>
                    <a:pt x="12066" y="6636"/>
                    <a:pt x="12033" y="6676"/>
                  </a:cubicBezTo>
                  <a:cubicBezTo>
                    <a:pt x="11956" y="6658"/>
                    <a:pt x="11885" y="6621"/>
                    <a:pt x="11826" y="6570"/>
                  </a:cubicBezTo>
                  <a:cubicBezTo>
                    <a:pt x="11791" y="6541"/>
                    <a:pt x="11747" y="6526"/>
                    <a:pt x="11703" y="6526"/>
                  </a:cubicBezTo>
                  <a:cubicBezTo>
                    <a:pt x="11673" y="6526"/>
                    <a:pt x="11644" y="6532"/>
                    <a:pt x="11616" y="6546"/>
                  </a:cubicBezTo>
                  <a:cubicBezTo>
                    <a:pt x="11299" y="6363"/>
                    <a:pt x="11106" y="6053"/>
                    <a:pt x="10999" y="5820"/>
                  </a:cubicBezTo>
                  <a:cubicBezTo>
                    <a:pt x="11466" y="5670"/>
                    <a:pt x="11760" y="5307"/>
                    <a:pt x="11925" y="4949"/>
                  </a:cubicBezTo>
                  <a:close/>
                  <a:moveTo>
                    <a:pt x="3189" y="5075"/>
                  </a:moveTo>
                  <a:cubicBezTo>
                    <a:pt x="3438" y="5456"/>
                    <a:pt x="3903" y="5874"/>
                    <a:pt x="4608" y="5890"/>
                  </a:cubicBezTo>
                  <a:cubicBezTo>
                    <a:pt x="4480" y="6171"/>
                    <a:pt x="4147" y="6700"/>
                    <a:pt x="3448" y="6700"/>
                  </a:cubicBezTo>
                  <a:cubicBezTo>
                    <a:pt x="2652" y="6700"/>
                    <a:pt x="2303" y="6070"/>
                    <a:pt x="2206" y="5855"/>
                  </a:cubicBezTo>
                  <a:lnTo>
                    <a:pt x="2207" y="5854"/>
                  </a:lnTo>
                  <a:cubicBezTo>
                    <a:pt x="2684" y="5738"/>
                    <a:pt x="3007" y="5365"/>
                    <a:pt x="3189" y="5075"/>
                  </a:cubicBezTo>
                  <a:close/>
                  <a:moveTo>
                    <a:pt x="6049" y="5077"/>
                  </a:moveTo>
                  <a:cubicBezTo>
                    <a:pt x="6280" y="5477"/>
                    <a:pt x="6731" y="5893"/>
                    <a:pt x="7498" y="5893"/>
                  </a:cubicBezTo>
                  <a:cubicBezTo>
                    <a:pt x="7501" y="5893"/>
                    <a:pt x="7504" y="5892"/>
                    <a:pt x="7507" y="5892"/>
                  </a:cubicBezTo>
                  <a:cubicBezTo>
                    <a:pt x="7355" y="6210"/>
                    <a:pt x="7005" y="6700"/>
                    <a:pt x="6296" y="6700"/>
                  </a:cubicBezTo>
                  <a:cubicBezTo>
                    <a:pt x="5447" y="6700"/>
                    <a:pt x="5160" y="6075"/>
                    <a:pt x="5081" y="5832"/>
                  </a:cubicBezTo>
                  <a:cubicBezTo>
                    <a:pt x="5540" y="5704"/>
                    <a:pt x="5857" y="5386"/>
                    <a:pt x="6049" y="5077"/>
                  </a:cubicBezTo>
                  <a:close/>
                  <a:moveTo>
                    <a:pt x="9008" y="4978"/>
                  </a:moveTo>
                  <a:cubicBezTo>
                    <a:pt x="9253" y="5395"/>
                    <a:pt x="9706" y="5837"/>
                    <a:pt x="10406" y="5884"/>
                  </a:cubicBezTo>
                  <a:cubicBezTo>
                    <a:pt x="10277" y="6227"/>
                    <a:pt x="9979" y="6700"/>
                    <a:pt x="9326" y="6700"/>
                  </a:cubicBezTo>
                  <a:cubicBezTo>
                    <a:pt x="8553" y="6700"/>
                    <a:pt x="8194" y="6110"/>
                    <a:pt x="8058" y="5801"/>
                  </a:cubicBezTo>
                  <a:cubicBezTo>
                    <a:pt x="8520" y="5642"/>
                    <a:pt x="8827" y="5302"/>
                    <a:pt x="9008" y="4978"/>
                  </a:cubicBezTo>
                  <a:close/>
                  <a:moveTo>
                    <a:pt x="14812" y="5077"/>
                  </a:moveTo>
                  <a:cubicBezTo>
                    <a:pt x="15061" y="5456"/>
                    <a:pt x="15524" y="5874"/>
                    <a:pt x="16230" y="5890"/>
                  </a:cubicBezTo>
                  <a:cubicBezTo>
                    <a:pt x="16101" y="6170"/>
                    <a:pt x="15764" y="6700"/>
                    <a:pt x="15070" y="6700"/>
                  </a:cubicBezTo>
                  <a:cubicBezTo>
                    <a:pt x="14275" y="6700"/>
                    <a:pt x="13926" y="6070"/>
                    <a:pt x="13830" y="5855"/>
                  </a:cubicBezTo>
                  <a:cubicBezTo>
                    <a:pt x="14306" y="5740"/>
                    <a:pt x="14629" y="5366"/>
                    <a:pt x="14812" y="5077"/>
                  </a:cubicBezTo>
                  <a:close/>
                  <a:moveTo>
                    <a:pt x="17673" y="5077"/>
                  </a:moveTo>
                  <a:cubicBezTo>
                    <a:pt x="17902" y="5477"/>
                    <a:pt x="18354" y="5893"/>
                    <a:pt x="19121" y="5893"/>
                  </a:cubicBezTo>
                  <a:cubicBezTo>
                    <a:pt x="19125" y="5893"/>
                    <a:pt x="19130" y="5892"/>
                    <a:pt x="19133" y="5892"/>
                  </a:cubicBezTo>
                  <a:cubicBezTo>
                    <a:pt x="18983" y="6212"/>
                    <a:pt x="18635" y="6700"/>
                    <a:pt x="17920" y="6700"/>
                  </a:cubicBezTo>
                  <a:cubicBezTo>
                    <a:pt x="17071" y="6700"/>
                    <a:pt x="16784" y="6075"/>
                    <a:pt x="16705" y="5832"/>
                  </a:cubicBezTo>
                  <a:cubicBezTo>
                    <a:pt x="17164" y="5704"/>
                    <a:pt x="17481" y="5385"/>
                    <a:pt x="17673" y="5077"/>
                  </a:cubicBezTo>
                  <a:close/>
                  <a:moveTo>
                    <a:pt x="20632" y="4978"/>
                  </a:moveTo>
                  <a:cubicBezTo>
                    <a:pt x="20877" y="5395"/>
                    <a:pt x="21330" y="5837"/>
                    <a:pt x="22032" y="5885"/>
                  </a:cubicBezTo>
                  <a:cubicBezTo>
                    <a:pt x="21902" y="6227"/>
                    <a:pt x="21606" y="6700"/>
                    <a:pt x="20949" y="6700"/>
                  </a:cubicBezTo>
                  <a:cubicBezTo>
                    <a:pt x="20177" y="6700"/>
                    <a:pt x="19817" y="6110"/>
                    <a:pt x="19682" y="5801"/>
                  </a:cubicBezTo>
                  <a:cubicBezTo>
                    <a:pt x="20144" y="5642"/>
                    <a:pt x="20451" y="5302"/>
                    <a:pt x="20632" y="4978"/>
                  </a:cubicBezTo>
                  <a:close/>
                  <a:moveTo>
                    <a:pt x="13611" y="6276"/>
                  </a:moveTo>
                  <a:cubicBezTo>
                    <a:pt x="13842" y="6631"/>
                    <a:pt x="14260" y="7014"/>
                    <a:pt x="14883" y="7081"/>
                  </a:cubicBezTo>
                  <a:cubicBezTo>
                    <a:pt x="14811" y="7233"/>
                    <a:pt x="14611" y="7599"/>
                    <a:pt x="14284" y="7799"/>
                  </a:cubicBezTo>
                  <a:cubicBezTo>
                    <a:pt x="14280" y="7801"/>
                    <a:pt x="14275" y="7801"/>
                    <a:pt x="14272" y="7803"/>
                  </a:cubicBezTo>
                  <a:cubicBezTo>
                    <a:pt x="14123" y="7886"/>
                    <a:pt x="13938" y="7929"/>
                    <a:pt x="13724" y="7935"/>
                  </a:cubicBezTo>
                  <a:cubicBezTo>
                    <a:pt x="13639" y="7933"/>
                    <a:pt x="13563" y="7929"/>
                    <a:pt x="13498" y="7923"/>
                  </a:cubicBezTo>
                  <a:cubicBezTo>
                    <a:pt x="12948" y="7840"/>
                    <a:pt x="12644" y="7397"/>
                    <a:pt x="12494" y="7080"/>
                  </a:cubicBezTo>
                  <a:cubicBezTo>
                    <a:pt x="13046" y="7009"/>
                    <a:pt x="13412" y="6592"/>
                    <a:pt x="13611" y="6276"/>
                  </a:cubicBezTo>
                  <a:close/>
                  <a:moveTo>
                    <a:pt x="10724" y="6150"/>
                  </a:moveTo>
                  <a:cubicBezTo>
                    <a:pt x="10949" y="6550"/>
                    <a:pt x="11335" y="6961"/>
                    <a:pt x="11910" y="7067"/>
                  </a:cubicBezTo>
                  <a:cubicBezTo>
                    <a:pt x="11791" y="7411"/>
                    <a:pt x="11497" y="7936"/>
                    <a:pt x="10809" y="7936"/>
                  </a:cubicBezTo>
                  <a:cubicBezTo>
                    <a:pt x="10068" y="7936"/>
                    <a:pt x="9707" y="7391"/>
                    <a:pt x="9560" y="7075"/>
                  </a:cubicBezTo>
                  <a:cubicBezTo>
                    <a:pt x="10169" y="6988"/>
                    <a:pt x="10533" y="6565"/>
                    <a:pt x="10724" y="6150"/>
                  </a:cubicBezTo>
                  <a:close/>
                  <a:moveTo>
                    <a:pt x="16472" y="6278"/>
                  </a:moveTo>
                  <a:cubicBezTo>
                    <a:pt x="16682" y="6644"/>
                    <a:pt x="17081" y="7020"/>
                    <a:pt x="17734" y="7081"/>
                  </a:cubicBezTo>
                  <a:cubicBezTo>
                    <a:pt x="17624" y="7345"/>
                    <a:pt x="17295" y="7936"/>
                    <a:pt x="16554" y="7936"/>
                  </a:cubicBezTo>
                  <a:cubicBezTo>
                    <a:pt x="15742" y="7936"/>
                    <a:pt x="15395" y="7278"/>
                    <a:pt x="15307" y="7076"/>
                  </a:cubicBezTo>
                  <a:cubicBezTo>
                    <a:pt x="15875" y="6995"/>
                    <a:pt x="16253" y="6630"/>
                    <a:pt x="16472" y="6278"/>
                  </a:cubicBezTo>
                  <a:close/>
                  <a:moveTo>
                    <a:pt x="19431" y="6179"/>
                  </a:moveTo>
                  <a:cubicBezTo>
                    <a:pt x="19653" y="6559"/>
                    <a:pt x="20047" y="6961"/>
                    <a:pt x="20644" y="7067"/>
                  </a:cubicBezTo>
                  <a:cubicBezTo>
                    <a:pt x="20509" y="7378"/>
                    <a:pt x="20163" y="7936"/>
                    <a:pt x="19404" y="7936"/>
                  </a:cubicBezTo>
                  <a:cubicBezTo>
                    <a:pt x="18561" y="7936"/>
                    <a:pt x="18272" y="7321"/>
                    <a:pt x="18191" y="7074"/>
                  </a:cubicBezTo>
                  <a:cubicBezTo>
                    <a:pt x="18816" y="6980"/>
                    <a:pt x="19214" y="6567"/>
                    <a:pt x="19431" y="6179"/>
                  </a:cubicBezTo>
                  <a:close/>
                  <a:moveTo>
                    <a:pt x="22347" y="6150"/>
                  </a:moveTo>
                  <a:cubicBezTo>
                    <a:pt x="22573" y="6550"/>
                    <a:pt x="22960" y="6962"/>
                    <a:pt x="23535" y="7068"/>
                  </a:cubicBezTo>
                  <a:lnTo>
                    <a:pt x="23535" y="7068"/>
                  </a:lnTo>
                  <a:cubicBezTo>
                    <a:pt x="23417" y="7413"/>
                    <a:pt x="23124" y="7936"/>
                    <a:pt x="22433" y="7936"/>
                  </a:cubicBezTo>
                  <a:cubicBezTo>
                    <a:pt x="21692" y="7936"/>
                    <a:pt x="21331" y="7391"/>
                    <a:pt x="21184" y="7075"/>
                  </a:cubicBezTo>
                  <a:cubicBezTo>
                    <a:pt x="21791" y="6986"/>
                    <a:pt x="22155" y="6565"/>
                    <a:pt x="22347" y="6150"/>
                  </a:cubicBezTo>
                  <a:close/>
                  <a:moveTo>
                    <a:pt x="4849" y="6278"/>
                  </a:moveTo>
                  <a:cubicBezTo>
                    <a:pt x="5059" y="6644"/>
                    <a:pt x="5458" y="7020"/>
                    <a:pt x="6110" y="7081"/>
                  </a:cubicBezTo>
                  <a:cubicBezTo>
                    <a:pt x="6000" y="7343"/>
                    <a:pt x="5666" y="7938"/>
                    <a:pt x="4931" y="7938"/>
                  </a:cubicBezTo>
                  <a:cubicBezTo>
                    <a:pt x="4119" y="7936"/>
                    <a:pt x="3771" y="7278"/>
                    <a:pt x="3683" y="7076"/>
                  </a:cubicBezTo>
                  <a:lnTo>
                    <a:pt x="3684" y="7076"/>
                  </a:lnTo>
                  <a:cubicBezTo>
                    <a:pt x="4251" y="6995"/>
                    <a:pt x="4629" y="6630"/>
                    <a:pt x="4849" y="6278"/>
                  </a:cubicBezTo>
                  <a:close/>
                  <a:moveTo>
                    <a:pt x="7807" y="6179"/>
                  </a:moveTo>
                  <a:cubicBezTo>
                    <a:pt x="8030" y="6559"/>
                    <a:pt x="8424" y="6961"/>
                    <a:pt x="9022" y="7067"/>
                  </a:cubicBezTo>
                  <a:cubicBezTo>
                    <a:pt x="8888" y="7379"/>
                    <a:pt x="8545" y="7938"/>
                    <a:pt x="7780" y="7938"/>
                  </a:cubicBezTo>
                  <a:cubicBezTo>
                    <a:pt x="6937" y="7938"/>
                    <a:pt x="6648" y="7321"/>
                    <a:pt x="6567" y="7075"/>
                  </a:cubicBezTo>
                  <a:cubicBezTo>
                    <a:pt x="7194" y="6980"/>
                    <a:pt x="7590" y="6567"/>
                    <a:pt x="7807" y="6179"/>
                  </a:cubicBezTo>
                  <a:close/>
                  <a:moveTo>
                    <a:pt x="6332" y="7514"/>
                  </a:moveTo>
                  <a:cubicBezTo>
                    <a:pt x="6563" y="7915"/>
                    <a:pt x="7013" y="8330"/>
                    <a:pt x="7781" y="8330"/>
                  </a:cubicBezTo>
                  <a:cubicBezTo>
                    <a:pt x="7793" y="8330"/>
                    <a:pt x="7805" y="8328"/>
                    <a:pt x="7817" y="8328"/>
                  </a:cubicBezTo>
                  <a:cubicBezTo>
                    <a:pt x="7779" y="8464"/>
                    <a:pt x="7482" y="9385"/>
                    <a:pt x="6509" y="9385"/>
                  </a:cubicBezTo>
                  <a:cubicBezTo>
                    <a:pt x="5477" y="9385"/>
                    <a:pt x="5276" y="8461"/>
                    <a:pt x="5268" y="8423"/>
                  </a:cubicBezTo>
                  <a:cubicBezTo>
                    <a:pt x="5259" y="8378"/>
                    <a:pt x="5234" y="8338"/>
                    <a:pt x="5197" y="8309"/>
                  </a:cubicBezTo>
                  <a:cubicBezTo>
                    <a:pt x="5748" y="8219"/>
                    <a:pt x="6117" y="7859"/>
                    <a:pt x="6332" y="7515"/>
                  </a:cubicBezTo>
                  <a:lnTo>
                    <a:pt x="6332" y="7514"/>
                  </a:lnTo>
                  <a:close/>
                  <a:moveTo>
                    <a:pt x="9292" y="7415"/>
                  </a:moveTo>
                  <a:cubicBezTo>
                    <a:pt x="9536" y="7833"/>
                    <a:pt x="9990" y="8276"/>
                    <a:pt x="10694" y="8322"/>
                  </a:cubicBezTo>
                  <a:cubicBezTo>
                    <a:pt x="10630" y="8602"/>
                    <a:pt x="10378" y="9385"/>
                    <a:pt x="9537" y="9385"/>
                  </a:cubicBezTo>
                  <a:cubicBezTo>
                    <a:pt x="8515" y="9385"/>
                    <a:pt x="8216" y="8348"/>
                    <a:pt x="8203" y="8304"/>
                  </a:cubicBezTo>
                  <a:cubicBezTo>
                    <a:pt x="8200" y="8295"/>
                    <a:pt x="8195" y="8287"/>
                    <a:pt x="8192" y="8279"/>
                  </a:cubicBezTo>
                  <a:cubicBezTo>
                    <a:pt x="8736" y="8148"/>
                    <a:pt x="9091" y="7773"/>
                    <a:pt x="9292" y="7415"/>
                  </a:cubicBezTo>
                  <a:close/>
                  <a:moveTo>
                    <a:pt x="12208" y="7387"/>
                  </a:moveTo>
                  <a:cubicBezTo>
                    <a:pt x="12335" y="7613"/>
                    <a:pt x="12516" y="7843"/>
                    <a:pt x="12750" y="8019"/>
                  </a:cubicBezTo>
                  <a:cubicBezTo>
                    <a:pt x="12761" y="8055"/>
                    <a:pt x="12781" y="8088"/>
                    <a:pt x="12810" y="8112"/>
                  </a:cubicBezTo>
                  <a:cubicBezTo>
                    <a:pt x="12967" y="8241"/>
                    <a:pt x="13240" y="8312"/>
                    <a:pt x="13641" y="8328"/>
                  </a:cubicBezTo>
                  <a:cubicBezTo>
                    <a:pt x="13655" y="8328"/>
                    <a:pt x="13667" y="8331"/>
                    <a:pt x="13682" y="8331"/>
                  </a:cubicBezTo>
                  <a:cubicBezTo>
                    <a:pt x="13695" y="8331"/>
                    <a:pt x="13705" y="8329"/>
                    <a:pt x="13717" y="8329"/>
                  </a:cubicBezTo>
                  <a:cubicBezTo>
                    <a:pt x="13750" y="8329"/>
                    <a:pt x="13781" y="8331"/>
                    <a:pt x="13816" y="8331"/>
                  </a:cubicBezTo>
                  <a:cubicBezTo>
                    <a:pt x="14461" y="8331"/>
                    <a:pt x="14876" y="7859"/>
                    <a:pt x="15094" y="7514"/>
                  </a:cubicBezTo>
                  <a:cubicBezTo>
                    <a:pt x="15348" y="7902"/>
                    <a:pt x="15824" y="8331"/>
                    <a:pt x="16554" y="8331"/>
                  </a:cubicBezTo>
                  <a:cubicBezTo>
                    <a:pt x="16532" y="8352"/>
                    <a:pt x="16516" y="8378"/>
                    <a:pt x="16508" y="8407"/>
                  </a:cubicBezTo>
                  <a:cubicBezTo>
                    <a:pt x="16504" y="8418"/>
                    <a:pt x="16220" y="9385"/>
                    <a:pt x="15282" y="9385"/>
                  </a:cubicBezTo>
                  <a:cubicBezTo>
                    <a:pt x="14344" y="9385"/>
                    <a:pt x="14024" y="8504"/>
                    <a:pt x="14012" y="8467"/>
                  </a:cubicBezTo>
                  <a:cubicBezTo>
                    <a:pt x="13984" y="8389"/>
                    <a:pt x="13912" y="8336"/>
                    <a:pt x="13830" y="8334"/>
                  </a:cubicBezTo>
                  <a:cubicBezTo>
                    <a:pt x="13748" y="8335"/>
                    <a:pt x="13673" y="8384"/>
                    <a:pt x="13641" y="8460"/>
                  </a:cubicBezTo>
                  <a:cubicBezTo>
                    <a:pt x="13639" y="8467"/>
                    <a:pt x="13427" y="8992"/>
                    <a:pt x="13010" y="9248"/>
                  </a:cubicBezTo>
                  <a:cubicBezTo>
                    <a:pt x="13007" y="9249"/>
                    <a:pt x="13003" y="9249"/>
                    <a:pt x="13000" y="9252"/>
                  </a:cubicBezTo>
                  <a:cubicBezTo>
                    <a:pt x="12848" y="9336"/>
                    <a:pt x="12660" y="9379"/>
                    <a:pt x="12442" y="9384"/>
                  </a:cubicBezTo>
                  <a:cubicBezTo>
                    <a:pt x="12239" y="9376"/>
                    <a:pt x="12149" y="9345"/>
                    <a:pt x="12039" y="9255"/>
                  </a:cubicBezTo>
                  <a:cubicBezTo>
                    <a:pt x="12003" y="9226"/>
                    <a:pt x="11959" y="9211"/>
                    <a:pt x="11915" y="9211"/>
                  </a:cubicBezTo>
                  <a:cubicBezTo>
                    <a:pt x="11886" y="9211"/>
                    <a:pt x="11856" y="9218"/>
                    <a:pt x="11829" y="9231"/>
                  </a:cubicBezTo>
                  <a:cubicBezTo>
                    <a:pt x="11397" y="8981"/>
                    <a:pt x="11196" y="8500"/>
                    <a:pt x="11127" y="8297"/>
                  </a:cubicBezTo>
                  <a:cubicBezTo>
                    <a:pt x="11686" y="8184"/>
                    <a:pt x="12026" y="7783"/>
                    <a:pt x="12208" y="7387"/>
                  </a:cubicBezTo>
                  <a:close/>
                  <a:moveTo>
                    <a:pt x="17955" y="7515"/>
                  </a:moveTo>
                  <a:cubicBezTo>
                    <a:pt x="18186" y="7915"/>
                    <a:pt x="18637" y="8331"/>
                    <a:pt x="19404" y="8331"/>
                  </a:cubicBezTo>
                  <a:cubicBezTo>
                    <a:pt x="19417" y="8331"/>
                    <a:pt x="19428" y="8329"/>
                    <a:pt x="19441" y="8328"/>
                  </a:cubicBezTo>
                  <a:lnTo>
                    <a:pt x="19441" y="8328"/>
                  </a:lnTo>
                  <a:cubicBezTo>
                    <a:pt x="19400" y="8472"/>
                    <a:pt x="19109" y="9385"/>
                    <a:pt x="18132" y="9385"/>
                  </a:cubicBezTo>
                  <a:cubicBezTo>
                    <a:pt x="17101" y="9385"/>
                    <a:pt x="16899" y="8461"/>
                    <a:pt x="16891" y="8423"/>
                  </a:cubicBezTo>
                  <a:cubicBezTo>
                    <a:pt x="16881" y="8378"/>
                    <a:pt x="16857" y="8338"/>
                    <a:pt x="16821" y="8309"/>
                  </a:cubicBezTo>
                  <a:cubicBezTo>
                    <a:pt x="17371" y="8219"/>
                    <a:pt x="17741" y="7859"/>
                    <a:pt x="17955" y="7515"/>
                  </a:cubicBezTo>
                  <a:close/>
                  <a:moveTo>
                    <a:pt x="20915" y="7415"/>
                  </a:moveTo>
                  <a:cubicBezTo>
                    <a:pt x="21160" y="7833"/>
                    <a:pt x="21614" y="8276"/>
                    <a:pt x="22317" y="8322"/>
                  </a:cubicBezTo>
                  <a:cubicBezTo>
                    <a:pt x="22256" y="8601"/>
                    <a:pt x="22008" y="9385"/>
                    <a:pt x="21161" y="9385"/>
                  </a:cubicBezTo>
                  <a:cubicBezTo>
                    <a:pt x="20139" y="9385"/>
                    <a:pt x="19840" y="8348"/>
                    <a:pt x="19826" y="8304"/>
                  </a:cubicBezTo>
                  <a:cubicBezTo>
                    <a:pt x="19824" y="8295"/>
                    <a:pt x="19819" y="8287"/>
                    <a:pt x="19816" y="8279"/>
                  </a:cubicBezTo>
                  <a:cubicBezTo>
                    <a:pt x="20359" y="8148"/>
                    <a:pt x="20715" y="7773"/>
                    <a:pt x="20915" y="7415"/>
                  </a:cubicBezTo>
                  <a:close/>
                  <a:moveTo>
                    <a:pt x="13822" y="8962"/>
                  </a:moveTo>
                  <a:cubicBezTo>
                    <a:pt x="14053" y="9315"/>
                    <a:pt x="14471" y="9700"/>
                    <a:pt x="15093" y="9766"/>
                  </a:cubicBezTo>
                  <a:cubicBezTo>
                    <a:pt x="15044" y="9785"/>
                    <a:pt x="15004" y="9824"/>
                    <a:pt x="14984" y="9874"/>
                  </a:cubicBezTo>
                  <a:cubicBezTo>
                    <a:pt x="14981" y="9881"/>
                    <a:pt x="14770" y="10406"/>
                    <a:pt x="14353" y="10662"/>
                  </a:cubicBezTo>
                  <a:cubicBezTo>
                    <a:pt x="14350" y="10663"/>
                    <a:pt x="14346" y="10663"/>
                    <a:pt x="14341" y="10665"/>
                  </a:cubicBezTo>
                  <a:cubicBezTo>
                    <a:pt x="14191" y="10748"/>
                    <a:pt x="14006" y="10791"/>
                    <a:pt x="13790" y="10796"/>
                  </a:cubicBezTo>
                  <a:cubicBezTo>
                    <a:pt x="13699" y="10794"/>
                    <a:pt x="13621" y="10789"/>
                    <a:pt x="13553" y="10782"/>
                  </a:cubicBezTo>
                  <a:cubicBezTo>
                    <a:pt x="12910" y="10676"/>
                    <a:pt x="12606" y="10074"/>
                    <a:pt x="12495" y="9779"/>
                  </a:cubicBezTo>
                  <a:cubicBezTo>
                    <a:pt x="12511" y="9779"/>
                    <a:pt x="12528" y="9780"/>
                    <a:pt x="12544" y="9780"/>
                  </a:cubicBezTo>
                  <a:cubicBezTo>
                    <a:pt x="13188" y="9780"/>
                    <a:pt x="13604" y="9308"/>
                    <a:pt x="13822" y="8962"/>
                  </a:cubicBezTo>
                  <a:close/>
                  <a:moveTo>
                    <a:pt x="22579" y="8792"/>
                  </a:moveTo>
                  <a:cubicBezTo>
                    <a:pt x="22778" y="9105"/>
                    <a:pt x="23123" y="9488"/>
                    <a:pt x="23670" y="9685"/>
                  </a:cubicBezTo>
                  <a:lnTo>
                    <a:pt x="23670" y="9685"/>
                  </a:lnTo>
                  <a:cubicBezTo>
                    <a:pt x="23630" y="9902"/>
                    <a:pt x="23408" y="10797"/>
                    <a:pt x="22504" y="10797"/>
                  </a:cubicBezTo>
                  <a:cubicBezTo>
                    <a:pt x="21609" y="10797"/>
                    <a:pt x="21268" y="10005"/>
                    <a:pt x="21188" y="9776"/>
                  </a:cubicBezTo>
                  <a:cubicBezTo>
                    <a:pt x="21946" y="9764"/>
                    <a:pt x="22373" y="9265"/>
                    <a:pt x="22579" y="8792"/>
                  </a:cubicBezTo>
                  <a:close/>
                  <a:moveTo>
                    <a:pt x="5061" y="8962"/>
                  </a:moveTo>
                  <a:cubicBezTo>
                    <a:pt x="5265" y="9316"/>
                    <a:pt x="5642" y="9681"/>
                    <a:pt x="6256" y="9762"/>
                  </a:cubicBezTo>
                  <a:cubicBezTo>
                    <a:pt x="6244" y="9780"/>
                    <a:pt x="6234" y="9799"/>
                    <a:pt x="6228" y="9820"/>
                  </a:cubicBezTo>
                  <a:cubicBezTo>
                    <a:pt x="6216" y="9860"/>
                    <a:pt x="5934" y="10798"/>
                    <a:pt x="5002" y="10798"/>
                  </a:cubicBezTo>
                  <a:cubicBezTo>
                    <a:pt x="4064" y="10798"/>
                    <a:pt x="3744" y="9918"/>
                    <a:pt x="3732" y="9881"/>
                  </a:cubicBezTo>
                  <a:cubicBezTo>
                    <a:pt x="3717" y="9838"/>
                    <a:pt x="3687" y="9802"/>
                    <a:pt x="3648" y="9779"/>
                  </a:cubicBezTo>
                  <a:cubicBezTo>
                    <a:pt x="3652" y="9779"/>
                    <a:pt x="3655" y="9780"/>
                    <a:pt x="3659" y="9780"/>
                  </a:cubicBezTo>
                  <a:lnTo>
                    <a:pt x="3659" y="9779"/>
                  </a:lnTo>
                  <a:cubicBezTo>
                    <a:pt x="4360" y="9779"/>
                    <a:pt x="4813" y="9361"/>
                    <a:pt x="5061" y="8962"/>
                  </a:cubicBezTo>
                  <a:close/>
                  <a:moveTo>
                    <a:pt x="8020" y="8864"/>
                  </a:moveTo>
                  <a:cubicBezTo>
                    <a:pt x="8233" y="9227"/>
                    <a:pt x="8605" y="9611"/>
                    <a:pt x="9161" y="9734"/>
                  </a:cubicBezTo>
                  <a:cubicBezTo>
                    <a:pt x="9133" y="9834"/>
                    <a:pt x="8846" y="10798"/>
                    <a:pt x="7851" y="10798"/>
                  </a:cubicBezTo>
                  <a:cubicBezTo>
                    <a:pt x="6819" y="10798"/>
                    <a:pt x="6617" y="9875"/>
                    <a:pt x="6610" y="9836"/>
                  </a:cubicBezTo>
                  <a:cubicBezTo>
                    <a:pt x="6605" y="9815"/>
                    <a:pt x="6597" y="9793"/>
                    <a:pt x="6585" y="9774"/>
                  </a:cubicBezTo>
                  <a:cubicBezTo>
                    <a:pt x="7323" y="9743"/>
                    <a:pt x="7781" y="9291"/>
                    <a:pt x="8020" y="8864"/>
                  </a:cubicBezTo>
                  <a:close/>
                  <a:moveTo>
                    <a:pt x="10936" y="8836"/>
                  </a:moveTo>
                  <a:cubicBezTo>
                    <a:pt x="11150" y="9215"/>
                    <a:pt x="11510" y="9601"/>
                    <a:pt x="12038" y="9731"/>
                  </a:cubicBezTo>
                  <a:cubicBezTo>
                    <a:pt x="11977" y="10006"/>
                    <a:pt x="11731" y="10798"/>
                    <a:pt x="10880" y="10798"/>
                  </a:cubicBezTo>
                  <a:cubicBezTo>
                    <a:pt x="9986" y="10798"/>
                    <a:pt x="9645" y="10006"/>
                    <a:pt x="9565" y="9778"/>
                  </a:cubicBezTo>
                  <a:cubicBezTo>
                    <a:pt x="10300" y="9766"/>
                    <a:pt x="10724" y="9295"/>
                    <a:pt x="10936" y="8836"/>
                  </a:cubicBezTo>
                  <a:close/>
                  <a:moveTo>
                    <a:pt x="16683" y="8963"/>
                  </a:moveTo>
                  <a:cubicBezTo>
                    <a:pt x="16887" y="9318"/>
                    <a:pt x="17265" y="9683"/>
                    <a:pt x="17878" y="9762"/>
                  </a:cubicBezTo>
                  <a:cubicBezTo>
                    <a:pt x="17866" y="9780"/>
                    <a:pt x="17857" y="9799"/>
                    <a:pt x="17851" y="9821"/>
                  </a:cubicBezTo>
                  <a:cubicBezTo>
                    <a:pt x="17839" y="9860"/>
                    <a:pt x="17556" y="10798"/>
                    <a:pt x="16624" y="10798"/>
                  </a:cubicBezTo>
                  <a:cubicBezTo>
                    <a:pt x="15686" y="10798"/>
                    <a:pt x="15367" y="9918"/>
                    <a:pt x="15355" y="9881"/>
                  </a:cubicBezTo>
                  <a:cubicBezTo>
                    <a:pt x="15339" y="9839"/>
                    <a:pt x="15309" y="9803"/>
                    <a:pt x="15271" y="9779"/>
                  </a:cubicBezTo>
                  <a:cubicBezTo>
                    <a:pt x="15274" y="9779"/>
                    <a:pt x="15278" y="9780"/>
                    <a:pt x="15283" y="9780"/>
                  </a:cubicBezTo>
                  <a:cubicBezTo>
                    <a:pt x="15983" y="9780"/>
                    <a:pt x="16436" y="9362"/>
                    <a:pt x="16683" y="8963"/>
                  </a:cubicBezTo>
                  <a:close/>
                  <a:moveTo>
                    <a:pt x="19643" y="8864"/>
                  </a:moveTo>
                  <a:cubicBezTo>
                    <a:pt x="19856" y="9227"/>
                    <a:pt x="20229" y="9611"/>
                    <a:pt x="20784" y="9734"/>
                  </a:cubicBezTo>
                  <a:cubicBezTo>
                    <a:pt x="20756" y="9842"/>
                    <a:pt x="20476" y="10798"/>
                    <a:pt x="19475" y="10798"/>
                  </a:cubicBezTo>
                  <a:cubicBezTo>
                    <a:pt x="18443" y="10798"/>
                    <a:pt x="18241" y="9875"/>
                    <a:pt x="18233" y="9836"/>
                  </a:cubicBezTo>
                  <a:cubicBezTo>
                    <a:pt x="18229" y="9815"/>
                    <a:pt x="18221" y="9793"/>
                    <a:pt x="18209" y="9774"/>
                  </a:cubicBezTo>
                  <a:cubicBezTo>
                    <a:pt x="18946" y="9743"/>
                    <a:pt x="19405" y="9291"/>
                    <a:pt x="19643" y="8864"/>
                  </a:cubicBezTo>
                  <a:close/>
                  <a:moveTo>
                    <a:pt x="3541" y="10375"/>
                  </a:moveTo>
                  <a:cubicBezTo>
                    <a:pt x="3778" y="10736"/>
                    <a:pt x="4210" y="11129"/>
                    <a:pt x="4856" y="11182"/>
                  </a:cubicBezTo>
                  <a:cubicBezTo>
                    <a:pt x="4854" y="11188"/>
                    <a:pt x="4850" y="11192"/>
                    <a:pt x="4849" y="11197"/>
                  </a:cubicBezTo>
                  <a:cubicBezTo>
                    <a:pt x="4837" y="11238"/>
                    <a:pt x="4555" y="12176"/>
                    <a:pt x="3623" y="12176"/>
                  </a:cubicBezTo>
                  <a:cubicBezTo>
                    <a:pt x="2685" y="12176"/>
                    <a:pt x="2367" y="11296"/>
                    <a:pt x="2353" y="11258"/>
                  </a:cubicBezTo>
                  <a:cubicBezTo>
                    <a:pt x="2344" y="11232"/>
                    <a:pt x="2328" y="11208"/>
                    <a:pt x="2308" y="11189"/>
                  </a:cubicBezTo>
                  <a:cubicBezTo>
                    <a:pt x="2926" y="11166"/>
                    <a:pt x="3329" y="10713"/>
                    <a:pt x="3541" y="10375"/>
                  </a:cubicBezTo>
                  <a:close/>
                  <a:moveTo>
                    <a:pt x="6402" y="10376"/>
                  </a:moveTo>
                  <a:cubicBezTo>
                    <a:pt x="6623" y="10760"/>
                    <a:pt x="7050" y="11154"/>
                    <a:pt x="7759" y="11186"/>
                  </a:cubicBezTo>
                  <a:cubicBezTo>
                    <a:pt x="7673" y="11439"/>
                    <a:pt x="7345" y="12176"/>
                    <a:pt x="6473" y="12176"/>
                  </a:cubicBezTo>
                  <a:cubicBezTo>
                    <a:pt x="5442" y="12176"/>
                    <a:pt x="5241" y="11252"/>
                    <a:pt x="5232" y="11214"/>
                  </a:cubicBezTo>
                  <a:cubicBezTo>
                    <a:pt x="5229" y="11201"/>
                    <a:pt x="5224" y="11189"/>
                    <a:pt x="5218" y="11177"/>
                  </a:cubicBezTo>
                  <a:cubicBezTo>
                    <a:pt x="5796" y="11101"/>
                    <a:pt x="6181" y="10732"/>
                    <a:pt x="6402" y="10376"/>
                  </a:cubicBezTo>
                  <a:close/>
                  <a:moveTo>
                    <a:pt x="9362" y="10278"/>
                  </a:moveTo>
                  <a:cubicBezTo>
                    <a:pt x="9593" y="10672"/>
                    <a:pt x="10008" y="11089"/>
                    <a:pt x="10643" y="11174"/>
                  </a:cubicBezTo>
                  <a:cubicBezTo>
                    <a:pt x="10560" y="11493"/>
                    <a:pt x="10292" y="12176"/>
                    <a:pt x="9502" y="12176"/>
                  </a:cubicBezTo>
                  <a:cubicBezTo>
                    <a:pt x="8612" y="12176"/>
                    <a:pt x="8270" y="11389"/>
                    <a:pt x="8188" y="11158"/>
                  </a:cubicBezTo>
                  <a:cubicBezTo>
                    <a:pt x="8775" y="11045"/>
                    <a:pt x="9152" y="10653"/>
                    <a:pt x="9362" y="10278"/>
                  </a:cubicBezTo>
                  <a:close/>
                  <a:moveTo>
                    <a:pt x="12279" y="10250"/>
                  </a:moveTo>
                  <a:cubicBezTo>
                    <a:pt x="12419" y="10499"/>
                    <a:pt x="12627" y="10753"/>
                    <a:pt x="12901" y="10935"/>
                  </a:cubicBezTo>
                  <a:cubicBezTo>
                    <a:pt x="12910" y="10950"/>
                    <a:pt x="12920" y="10963"/>
                    <a:pt x="12934" y="10975"/>
                  </a:cubicBezTo>
                  <a:cubicBezTo>
                    <a:pt x="13056" y="11075"/>
                    <a:pt x="13235" y="11138"/>
                    <a:pt x="13481" y="11170"/>
                  </a:cubicBezTo>
                  <a:cubicBezTo>
                    <a:pt x="13491" y="11172"/>
                    <a:pt x="13503" y="11172"/>
                    <a:pt x="13514" y="11173"/>
                  </a:cubicBezTo>
                  <a:cubicBezTo>
                    <a:pt x="13557" y="11178"/>
                    <a:pt x="13604" y="11183"/>
                    <a:pt x="13652" y="11185"/>
                  </a:cubicBezTo>
                  <a:cubicBezTo>
                    <a:pt x="13633" y="11204"/>
                    <a:pt x="13617" y="11227"/>
                    <a:pt x="13606" y="11251"/>
                  </a:cubicBezTo>
                  <a:cubicBezTo>
                    <a:pt x="13604" y="11258"/>
                    <a:pt x="13396" y="11781"/>
                    <a:pt x="12980" y="12038"/>
                  </a:cubicBezTo>
                  <a:cubicBezTo>
                    <a:pt x="12976" y="12040"/>
                    <a:pt x="12970" y="12040"/>
                    <a:pt x="12965" y="12043"/>
                  </a:cubicBezTo>
                  <a:cubicBezTo>
                    <a:pt x="12809" y="12130"/>
                    <a:pt x="12613" y="12175"/>
                    <a:pt x="12386" y="12176"/>
                  </a:cubicBezTo>
                  <a:lnTo>
                    <a:pt x="12364" y="12176"/>
                  </a:lnTo>
                  <a:cubicBezTo>
                    <a:pt x="11603" y="12170"/>
                    <a:pt x="11251" y="11504"/>
                    <a:pt x="11124" y="11173"/>
                  </a:cubicBezTo>
                  <a:cubicBezTo>
                    <a:pt x="11726" y="11083"/>
                    <a:pt x="12088" y="10662"/>
                    <a:pt x="12279" y="10250"/>
                  </a:cubicBezTo>
                  <a:close/>
                  <a:moveTo>
                    <a:pt x="15165" y="10376"/>
                  </a:moveTo>
                  <a:cubicBezTo>
                    <a:pt x="15401" y="10737"/>
                    <a:pt x="15833" y="11129"/>
                    <a:pt x="16480" y="11183"/>
                  </a:cubicBezTo>
                  <a:cubicBezTo>
                    <a:pt x="16478" y="11188"/>
                    <a:pt x="16474" y="11192"/>
                    <a:pt x="16472" y="11198"/>
                  </a:cubicBezTo>
                  <a:cubicBezTo>
                    <a:pt x="16461" y="11238"/>
                    <a:pt x="16178" y="12176"/>
                    <a:pt x="15247" y="12176"/>
                  </a:cubicBezTo>
                  <a:cubicBezTo>
                    <a:pt x="14309" y="12176"/>
                    <a:pt x="13989" y="11296"/>
                    <a:pt x="13976" y="11258"/>
                  </a:cubicBezTo>
                  <a:lnTo>
                    <a:pt x="13976" y="11260"/>
                  </a:lnTo>
                  <a:cubicBezTo>
                    <a:pt x="13966" y="11233"/>
                    <a:pt x="13951" y="11209"/>
                    <a:pt x="13932" y="11189"/>
                  </a:cubicBezTo>
                  <a:cubicBezTo>
                    <a:pt x="14549" y="11167"/>
                    <a:pt x="14953" y="10713"/>
                    <a:pt x="15165" y="10376"/>
                  </a:cubicBezTo>
                  <a:close/>
                  <a:moveTo>
                    <a:pt x="18026" y="10377"/>
                  </a:moveTo>
                  <a:cubicBezTo>
                    <a:pt x="18246" y="10760"/>
                    <a:pt x="18673" y="11155"/>
                    <a:pt x="19383" y="11188"/>
                  </a:cubicBezTo>
                  <a:cubicBezTo>
                    <a:pt x="19298" y="11441"/>
                    <a:pt x="18975" y="12176"/>
                    <a:pt x="18097" y="12176"/>
                  </a:cubicBezTo>
                  <a:cubicBezTo>
                    <a:pt x="17065" y="12176"/>
                    <a:pt x="16863" y="11254"/>
                    <a:pt x="16855" y="11215"/>
                  </a:cubicBezTo>
                  <a:cubicBezTo>
                    <a:pt x="16851" y="11202"/>
                    <a:pt x="16847" y="11189"/>
                    <a:pt x="16841" y="11177"/>
                  </a:cubicBezTo>
                  <a:cubicBezTo>
                    <a:pt x="17420" y="11101"/>
                    <a:pt x="17805" y="10732"/>
                    <a:pt x="18026" y="10377"/>
                  </a:cubicBezTo>
                  <a:close/>
                  <a:moveTo>
                    <a:pt x="20985" y="10277"/>
                  </a:moveTo>
                  <a:cubicBezTo>
                    <a:pt x="21216" y="10671"/>
                    <a:pt x="21630" y="11089"/>
                    <a:pt x="22266" y="11174"/>
                  </a:cubicBezTo>
                  <a:cubicBezTo>
                    <a:pt x="22183" y="11493"/>
                    <a:pt x="21911" y="12176"/>
                    <a:pt x="21126" y="12176"/>
                  </a:cubicBezTo>
                  <a:lnTo>
                    <a:pt x="21125" y="12176"/>
                  </a:lnTo>
                  <a:cubicBezTo>
                    <a:pt x="20235" y="12176"/>
                    <a:pt x="19893" y="11389"/>
                    <a:pt x="19812" y="11158"/>
                  </a:cubicBezTo>
                  <a:cubicBezTo>
                    <a:pt x="20398" y="11045"/>
                    <a:pt x="20776" y="10651"/>
                    <a:pt x="20985" y="10277"/>
                  </a:cubicBezTo>
                  <a:close/>
                  <a:moveTo>
                    <a:pt x="23902" y="10250"/>
                  </a:moveTo>
                  <a:cubicBezTo>
                    <a:pt x="24163" y="10712"/>
                    <a:pt x="24639" y="11192"/>
                    <a:pt x="25375" y="11192"/>
                  </a:cubicBezTo>
                  <a:lnTo>
                    <a:pt x="25392" y="11192"/>
                  </a:lnTo>
                  <a:cubicBezTo>
                    <a:pt x="24909" y="12182"/>
                    <a:pt x="24302" y="12175"/>
                    <a:pt x="24031" y="12176"/>
                  </a:cubicBezTo>
                  <a:lnTo>
                    <a:pt x="23998" y="12176"/>
                  </a:lnTo>
                  <a:cubicBezTo>
                    <a:pt x="23229" y="12176"/>
                    <a:pt x="22875" y="11505"/>
                    <a:pt x="22747" y="11173"/>
                  </a:cubicBezTo>
                  <a:cubicBezTo>
                    <a:pt x="23350" y="11083"/>
                    <a:pt x="23711" y="10662"/>
                    <a:pt x="23902" y="10250"/>
                  </a:cubicBezTo>
                  <a:close/>
                  <a:moveTo>
                    <a:pt x="22524" y="11626"/>
                  </a:moveTo>
                  <a:cubicBezTo>
                    <a:pt x="22746" y="12020"/>
                    <a:pt x="23125" y="12424"/>
                    <a:pt x="23684" y="12536"/>
                  </a:cubicBezTo>
                  <a:cubicBezTo>
                    <a:pt x="23607" y="12847"/>
                    <a:pt x="23342" y="13553"/>
                    <a:pt x="22539" y="13554"/>
                  </a:cubicBezTo>
                  <a:lnTo>
                    <a:pt x="22539" y="13554"/>
                  </a:lnTo>
                  <a:cubicBezTo>
                    <a:pt x="21677" y="13553"/>
                    <a:pt x="21330" y="12820"/>
                    <a:pt x="21235" y="12562"/>
                  </a:cubicBezTo>
                  <a:cubicBezTo>
                    <a:pt x="21919" y="12516"/>
                    <a:pt x="22320" y="12068"/>
                    <a:pt x="22524" y="11626"/>
                  </a:cubicBezTo>
                  <a:close/>
                  <a:moveTo>
                    <a:pt x="5025" y="11753"/>
                  </a:moveTo>
                  <a:cubicBezTo>
                    <a:pt x="5234" y="12117"/>
                    <a:pt x="5627" y="12490"/>
                    <a:pt x="6271" y="12557"/>
                  </a:cubicBezTo>
                  <a:cubicBezTo>
                    <a:pt x="6268" y="12563"/>
                    <a:pt x="6264" y="12569"/>
                    <a:pt x="6262" y="12576"/>
                  </a:cubicBezTo>
                  <a:cubicBezTo>
                    <a:pt x="6251" y="12616"/>
                    <a:pt x="5969" y="13554"/>
                    <a:pt x="5037" y="13554"/>
                  </a:cubicBezTo>
                  <a:cubicBezTo>
                    <a:pt x="4097" y="13554"/>
                    <a:pt x="3779" y="12673"/>
                    <a:pt x="3766" y="12636"/>
                  </a:cubicBezTo>
                  <a:cubicBezTo>
                    <a:pt x="3756" y="12608"/>
                    <a:pt x="3739" y="12583"/>
                    <a:pt x="3719" y="12563"/>
                  </a:cubicBezTo>
                  <a:cubicBezTo>
                    <a:pt x="4364" y="12527"/>
                    <a:pt x="4789" y="12133"/>
                    <a:pt x="5025" y="11753"/>
                  </a:cubicBezTo>
                  <a:close/>
                  <a:moveTo>
                    <a:pt x="7984" y="11655"/>
                  </a:moveTo>
                  <a:cubicBezTo>
                    <a:pt x="8205" y="12031"/>
                    <a:pt x="8594" y="12428"/>
                    <a:pt x="9181" y="12539"/>
                  </a:cubicBezTo>
                  <a:cubicBezTo>
                    <a:pt x="9109" y="12762"/>
                    <a:pt x="8789" y="13554"/>
                    <a:pt x="7887" y="13554"/>
                  </a:cubicBezTo>
                  <a:cubicBezTo>
                    <a:pt x="6855" y="13554"/>
                    <a:pt x="6653" y="12631"/>
                    <a:pt x="6645" y="12593"/>
                  </a:cubicBezTo>
                  <a:lnTo>
                    <a:pt x="6645" y="12592"/>
                  </a:lnTo>
                  <a:cubicBezTo>
                    <a:pt x="6642" y="12581"/>
                    <a:pt x="6638" y="12569"/>
                    <a:pt x="6633" y="12558"/>
                  </a:cubicBezTo>
                  <a:cubicBezTo>
                    <a:pt x="7322" y="12498"/>
                    <a:pt x="7755" y="12066"/>
                    <a:pt x="7984" y="11655"/>
                  </a:cubicBezTo>
                  <a:close/>
                  <a:moveTo>
                    <a:pt x="10900" y="11627"/>
                  </a:moveTo>
                  <a:cubicBezTo>
                    <a:pt x="11063" y="11915"/>
                    <a:pt x="11311" y="12212"/>
                    <a:pt x="11653" y="12394"/>
                  </a:cubicBezTo>
                  <a:cubicBezTo>
                    <a:pt x="11771" y="12488"/>
                    <a:pt x="11908" y="12532"/>
                    <a:pt x="12057" y="12552"/>
                  </a:cubicBezTo>
                  <a:cubicBezTo>
                    <a:pt x="11975" y="12869"/>
                    <a:pt x="11706" y="13554"/>
                    <a:pt x="10916" y="13554"/>
                  </a:cubicBezTo>
                  <a:cubicBezTo>
                    <a:pt x="10055" y="13554"/>
                    <a:pt x="9707" y="12820"/>
                    <a:pt x="9611" y="12562"/>
                  </a:cubicBezTo>
                  <a:cubicBezTo>
                    <a:pt x="10295" y="12517"/>
                    <a:pt x="10696" y="12068"/>
                    <a:pt x="10900" y="11627"/>
                  </a:cubicBezTo>
                  <a:close/>
                  <a:moveTo>
                    <a:pt x="13787" y="11753"/>
                  </a:moveTo>
                  <a:cubicBezTo>
                    <a:pt x="14019" y="12109"/>
                    <a:pt x="14442" y="12496"/>
                    <a:pt x="15071" y="12558"/>
                  </a:cubicBezTo>
                  <a:cubicBezTo>
                    <a:pt x="15049" y="12577"/>
                    <a:pt x="15032" y="12601"/>
                    <a:pt x="15020" y="12629"/>
                  </a:cubicBezTo>
                  <a:cubicBezTo>
                    <a:pt x="15017" y="12636"/>
                    <a:pt x="14806" y="13161"/>
                    <a:pt x="14389" y="13417"/>
                  </a:cubicBezTo>
                  <a:cubicBezTo>
                    <a:pt x="14386" y="13418"/>
                    <a:pt x="14381" y="13418"/>
                    <a:pt x="14377" y="13420"/>
                  </a:cubicBezTo>
                  <a:cubicBezTo>
                    <a:pt x="14219" y="13509"/>
                    <a:pt x="14019" y="13554"/>
                    <a:pt x="13787" y="13554"/>
                  </a:cubicBezTo>
                  <a:cubicBezTo>
                    <a:pt x="13032" y="13554"/>
                    <a:pt x="12677" y="12904"/>
                    <a:pt x="12543" y="12568"/>
                  </a:cubicBezTo>
                  <a:cubicBezTo>
                    <a:pt x="13168" y="12551"/>
                    <a:pt x="13573" y="12093"/>
                    <a:pt x="13787" y="11753"/>
                  </a:cubicBezTo>
                  <a:close/>
                  <a:moveTo>
                    <a:pt x="16647" y="11755"/>
                  </a:moveTo>
                  <a:lnTo>
                    <a:pt x="16647" y="11755"/>
                  </a:lnTo>
                  <a:cubicBezTo>
                    <a:pt x="16856" y="12118"/>
                    <a:pt x="17250" y="12491"/>
                    <a:pt x="17894" y="12557"/>
                  </a:cubicBezTo>
                  <a:cubicBezTo>
                    <a:pt x="17890" y="12563"/>
                    <a:pt x="17888" y="12570"/>
                    <a:pt x="17884" y="12576"/>
                  </a:cubicBezTo>
                  <a:cubicBezTo>
                    <a:pt x="17874" y="12616"/>
                    <a:pt x="17590" y="13554"/>
                    <a:pt x="16659" y="13554"/>
                  </a:cubicBezTo>
                  <a:cubicBezTo>
                    <a:pt x="15720" y="13554"/>
                    <a:pt x="15402" y="12673"/>
                    <a:pt x="15389" y="12636"/>
                  </a:cubicBezTo>
                  <a:cubicBezTo>
                    <a:pt x="15379" y="12608"/>
                    <a:pt x="15362" y="12584"/>
                    <a:pt x="15340" y="12563"/>
                  </a:cubicBezTo>
                  <a:cubicBezTo>
                    <a:pt x="15987" y="12527"/>
                    <a:pt x="16412" y="12135"/>
                    <a:pt x="16647" y="11755"/>
                  </a:cubicBezTo>
                  <a:close/>
                  <a:moveTo>
                    <a:pt x="19608" y="11655"/>
                  </a:moveTo>
                  <a:cubicBezTo>
                    <a:pt x="19829" y="12031"/>
                    <a:pt x="20218" y="12430"/>
                    <a:pt x="20805" y="12539"/>
                  </a:cubicBezTo>
                  <a:cubicBezTo>
                    <a:pt x="20733" y="12763"/>
                    <a:pt x="20413" y="13554"/>
                    <a:pt x="19509" y="13554"/>
                  </a:cubicBezTo>
                  <a:cubicBezTo>
                    <a:pt x="18479" y="13554"/>
                    <a:pt x="18277" y="12631"/>
                    <a:pt x="18269" y="12592"/>
                  </a:cubicBezTo>
                  <a:cubicBezTo>
                    <a:pt x="18265" y="12581"/>
                    <a:pt x="18261" y="12569"/>
                    <a:pt x="18255" y="12558"/>
                  </a:cubicBezTo>
                  <a:cubicBezTo>
                    <a:pt x="18945" y="12498"/>
                    <a:pt x="19378" y="12066"/>
                    <a:pt x="19608" y="11655"/>
                  </a:cubicBezTo>
                  <a:close/>
                  <a:moveTo>
                    <a:pt x="9398" y="13032"/>
                  </a:moveTo>
                  <a:cubicBezTo>
                    <a:pt x="9625" y="13419"/>
                    <a:pt x="10028" y="13831"/>
                    <a:pt x="10646" y="13927"/>
                  </a:cubicBezTo>
                  <a:cubicBezTo>
                    <a:pt x="10646" y="13928"/>
                    <a:pt x="10644" y="13931"/>
                    <a:pt x="10644" y="13932"/>
                  </a:cubicBezTo>
                  <a:cubicBezTo>
                    <a:pt x="10637" y="13980"/>
                    <a:pt x="10470" y="15093"/>
                    <a:pt x="9468" y="15093"/>
                  </a:cubicBezTo>
                  <a:cubicBezTo>
                    <a:pt x="8446" y="15093"/>
                    <a:pt x="8147" y="14057"/>
                    <a:pt x="8135" y="14013"/>
                  </a:cubicBezTo>
                  <a:cubicBezTo>
                    <a:pt x="8126" y="13983"/>
                    <a:pt x="8110" y="13955"/>
                    <a:pt x="8088" y="13933"/>
                  </a:cubicBezTo>
                  <a:cubicBezTo>
                    <a:pt x="8753" y="13859"/>
                    <a:pt x="9173" y="13435"/>
                    <a:pt x="9398" y="13032"/>
                  </a:cubicBezTo>
                  <a:close/>
                  <a:moveTo>
                    <a:pt x="12315" y="13005"/>
                  </a:moveTo>
                  <a:cubicBezTo>
                    <a:pt x="12471" y="13283"/>
                    <a:pt x="12708" y="13566"/>
                    <a:pt x="13030" y="13748"/>
                  </a:cubicBezTo>
                  <a:cubicBezTo>
                    <a:pt x="13038" y="13762"/>
                    <a:pt x="13046" y="13772"/>
                    <a:pt x="13057" y="13783"/>
                  </a:cubicBezTo>
                  <a:cubicBezTo>
                    <a:pt x="13241" y="13933"/>
                    <a:pt x="13467" y="13950"/>
                    <a:pt x="13708" y="13950"/>
                  </a:cubicBezTo>
                  <a:lnTo>
                    <a:pt x="13814" y="13950"/>
                  </a:lnTo>
                  <a:lnTo>
                    <a:pt x="13924" y="13949"/>
                  </a:lnTo>
                  <a:cubicBezTo>
                    <a:pt x="14568" y="13949"/>
                    <a:pt x="14984" y="13478"/>
                    <a:pt x="15202" y="13131"/>
                  </a:cubicBezTo>
                  <a:cubicBezTo>
                    <a:pt x="15456" y="13520"/>
                    <a:pt x="15933" y="13949"/>
                    <a:pt x="16662" y="13949"/>
                  </a:cubicBezTo>
                  <a:cubicBezTo>
                    <a:pt x="17363" y="13949"/>
                    <a:pt x="17816" y="13531"/>
                    <a:pt x="18063" y="13132"/>
                  </a:cubicBezTo>
                  <a:cubicBezTo>
                    <a:pt x="18283" y="13516"/>
                    <a:pt x="18709" y="13909"/>
                    <a:pt x="19418" y="13943"/>
                  </a:cubicBezTo>
                  <a:cubicBezTo>
                    <a:pt x="19399" y="13966"/>
                    <a:pt x="19386" y="13991"/>
                    <a:pt x="19378" y="14020"/>
                  </a:cubicBezTo>
                  <a:cubicBezTo>
                    <a:pt x="19365" y="14063"/>
                    <a:pt x="19102" y="15093"/>
                    <a:pt x="18063" y="15093"/>
                  </a:cubicBezTo>
                  <a:cubicBezTo>
                    <a:pt x="17032" y="15093"/>
                    <a:pt x="16830" y="14170"/>
                    <a:pt x="16821" y="14131"/>
                  </a:cubicBezTo>
                  <a:cubicBezTo>
                    <a:pt x="16805" y="14043"/>
                    <a:pt x="16728" y="13977"/>
                    <a:pt x="16638" y="13973"/>
                  </a:cubicBezTo>
                  <a:cubicBezTo>
                    <a:pt x="16636" y="13973"/>
                    <a:pt x="16634" y="13973"/>
                    <a:pt x="16632" y="13973"/>
                  </a:cubicBezTo>
                  <a:cubicBezTo>
                    <a:pt x="16543" y="13973"/>
                    <a:pt x="16465" y="14030"/>
                    <a:pt x="16439" y="14116"/>
                  </a:cubicBezTo>
                  <a:cubicBezTo>
                    <a:pt x="16427" y="14155"/>
                    <a:pt x="16145" y="15093"/>
                    <a:pt x="15213" y="15093"/>
                  </a:cubicBezTo>
                  <a:cubicBezTo>
                    <a:pt x="14274" y="15093"/>
                    <a:pt x="13956" y="14213"/>
                    <a:pt x="13944" y="14176"/>
                  </a:cubicBezTo>
                  <a:cubicBezTo>
                    <a:pt x="13916" y="14098"/>
                    <a:pt x="13844" y="14045"/>
                    <a:pt x="13761" y="14043"/>
                  </a:cubicBezTo>
                  <a:cubicBezTo>
                    <a:pt x="13756" y="14042"/>
                    <a:pt x="13751" y="14042"/>
                    <a:pt x="13746" y="14042"/>
                  </a:cubicBezTo>
                  <a:cubicBezTo>
                    <a:pt x="13675" y="14042"/>
                    <a:pt x="13601" y="14097"/>
                    <a:pt x="13573" y="14169"/>
                  </a:cubicBezTo>
                  <a:cubicBezTo>
                    <a:pt x="13570" y="14176"/>
                    <a:pt x="13355" y="14714"/>
                    <a:pt x="12918" y="14966"/>
                  </a:cubicBezTo>
                  <a:cubicBezTo>
                    <a:pt x="12762" y="15049"/>
                    <a:pt x="12571" y="15092"/>
                    <a:pt x="12347" y="15093"/>
                  </a:cubicBezTo>
                  <a:lnTo>
                    <a:pt x="12334" y="15093"/>
                  </a:lnTo>
                  <a:cubicBezTo>
                    <a:pt x="12208" y="15092"/>
                    <a:pt x="12083" y="15072"/>
                    <a:pt x="11963" y="15031"/>
                  </a:cubicBezTo>
                  <a:cubicBezTo>
                    <a:pt x="11945" y="15021"/>
                    <a:pt x="11928" y="15011"/>
                    <a:pt x="11913" y="14997"/>
                  </a:cubicBezTo>
                  <a:cubicBezTo>
                    <a:pt x="11878" y="14970"/>
                    <a:pt x="11835" y="14955"/>
                    <a:pt x="11790" y="14955"/>
                  </a:cubicBezTo>
                  <a:cubicBezTo>
                    <a:pt x="11280" y="14680"/>
                    <a:pt x="11078" y="14075"/>
                    <a:pt x="11038" y="13939"/>
                  </a:cubicBezTo>
                  <a:cubicBezTo>
                    <a:pt x="11714" y="13889"/>
                    <a:pt x="12112" y="13443"/>
                    <a:pt x="12315" y="13005"/>
                  </a:cubicBezTo>
                  <a:close/>
                  <a:moveTo>
                    <a:pt x="21022" y="13032"/>
                  </a:moveTo>
                  <a:cubicBezTo>
                    <a:pt x="21249" y="13419"/>
                    <a:pt x="21652" y="13831"/>
                    <a:pt x="22269" y="13927"/>
                  </a:cubicBezTo>
                  <a:cubicBezTo>
                    <a:pt x="22269" y="13928"/>
                    <a:pt x="22268" y="13931"/>
                    <a:pt x="22267" y="13932"/>
                  </a:cubicBezTo>
                  <a:cubicBezTo>
                    <a:pt x="22261" y="13981"/>
                    <a:pt x="22099" y="15093"/>
                    <a:pt x="21092" y="15093"/>
                  </a:cubicBezTo>
                  <a:cubicBezTo>
                    <a:pt x="20070" y="15093"/>
                    <a:pt x="19771" y="14057"/>
                    <a:pt x="19758" y="14013"/>
                  </a:cubicBezTo>
                  <a:cubicBezTo>
                    <a:pt x="19750" y="13983"/>
                    <a:pt x="19734" y="13955"/>
                    <a:pt x="19711" y="13933"/>
                  </a:cubicBezTo>
                  <a:cubicBezTo>
                    <a:pt x="20377" y="13859"/>
                    <a:pt x="20796" y="13435"/>
                    <a:pt x="21022" y="13032"/>
                  </a:cubicBezTo>
                  <a:close/>
                  <a:moveTo>
                    <a:pt x="10306" y="1"/>
                  </a:moveTo>
                  <a:cubicBezTo>
                    <a:pt x="10303" y="1"/>
                    <a:pt x="10299" y="1"/>
                    <a:pt x="10296" y="1"/>
                  </a:cubicBezTo>
                  <a:cubicBezTo>
                    <a:pt x="10202" y="7"/>
                    <a:pt x="10125" y="78"/>
                    <a:pt x="10112" y="171"/>
                  </a:cubicBezTo>
                  <a:cubicBezTo>
                    <a:pt x="10106" y="218"/>
                    <a:pt x="9944" y="1332"/>
                    <a:pt x="8938" y="1332"/>
                  </a:cubicBezTo>
                  <a:cubicBezTo>
                    <a:pt x="7915" y="1332"/>
                    <a:pt x="7616" y="295"/>
                    <a:pt x="7603" y="251"/>
                  </a:cubicBezTo>
                  <a:cubicBezTo>
                    <a:pt x="7580" y="164"/>
                    <a:pt x="7495" y="113"/>
                    <a:pt x="7411" y="105"/>
                  </a:cubicBezTo>
                  <a:cubicBezTo>
                    <a:pt x="7321" y="107"/>
                    <a:pt x="7243" y="169"/>
                    <a:pt x="7221" y="256"/>
                  </a:cubicBezTo>
                  <a:cubicBezTo>
                    <a:pt x="7210" y="300"/>
                    <a:pt x="6947" y="1330"/>
                    <a:pt x="5909" y="1330"/>
                  </a:cubicBezTo>
                  <a:cubicBezTo>
                    <a:pt x="4877" y="1330"/>
                    <a:pt x="4675" y="407"/>
                    <a:pt x="4667" y="368"/>
                  </a:cubicBezTo>
                  <a:cubicBezTo>
                    <a:pt x="4650" y="280"/>
                    <a:pt x="4573" y="215"/>
                    <a:pt x="4483" y="210"/>
                  </a:cubicBezTo>
                  <a:cubicBezTo>
                    <a:pt x="4481" y="210"/>
                    <a:pt x="4479" y="210"/>
                    <a:pt x="4477" y="210"/>
                  </a:cubicBezTo>
                  <a:cubicBezTo>
                    <a:pt x="4388" y="210"/>
                    <a:pt x="4309" y="268"/>
                    <a:pt x="4285" y="353"/>
                  </a:cubicBezTo>
                  <a:cubicBezTo>
                    <a:pt x="4273" y="392"/>
                    <a:pt x="3990" y="1330"/>
                    <a:pt x="3058" y="1330"/>
                  </a:cubicBezTo>
                  <a:cubicBezTo>
                    <a:pt x="2965" y="1330"/>
                    <a:pt x="2884" y="1397"/>
                    <a:pt x="2865" y="1488"/>
                  </a:cubicBezTo>
                  <a:cubicBezTo>
                    <a:pt x="2847" y="1579"/>
                    <a:pt x="2894" y="1670"/>
                    <a:pt x="2980" y="1708"/>
                  </a:cubicBezTo>
                  <a:cubicBezTo>
                    <a:pt x="2929" y="1727"/>
                    <a:pt x="2887" y="1768"/>
                    <a:pt x="2866" y="1818"/>
                  </a:cubicBezTo>
                  <a:cubicBezTo>
                    <a:pt x="2863" y="1828"/>
                    <a:pt x="2495" y="2744"/>
                    <a:pt x="1770" y="2744"/>
                  </a:cubicBezTo>
                  <a:cubicBezTo>
                    <a:pt x="1764" y="2744"/>
                    <a:pt x="1759" y="2744"/>
                    <a:pt x="1753" y="2744"/>
                  </a:cubicBezTo>
                  <a:cubicBezTo>
                    <a:pt x="1671" y="2744"/>
                    <a:pt x="1589" y="2752"/>
                    <a:pt x="1509" y="2768"/>
                  </a:cubicBezTo>
                  <a:cubicBezTo>
                    <a:pt x="1496" y="2770"/>
                    <a:pt x="1485" y="2773"/>
                    <a:pt x="1488" y="2776"/>
                  </a:cubicBezTo>
                  <a:lnTo>
                    <a:pt x="1488" y="2776"/>
                  </a:lnTo>
                  <a:cubicBezTo>
                    <a:pt x="1470" y="2766"/>
                    <a:pt x="1452" y="2753"/>
                    <a:pt x="1437" y="2738"/>
                  </a:cubicBezTo>
                  <a:cubicBezTo>
                    <a:pt x="1400" y="2708"/>
                    <a:pt x="1356" y="2694"/>
                    <a:pt x="1312" y="2694"/>
                  </a:cubicBezTo>
                  <a:cubicBezTo>
                    <a:pt x="1255" y="2694"/>
                    <a:pt x="1198" y="2718"/>
                    <a:pt x="1160" y="2766"/>
                  </a:cubicBezTo>
                  <a:cubicBezTo>
                    <a:pt x="1090" y="2850"/>
                    <a:pt x="1102" y="2975"/>
                    <a:pt x="1186" y="3043"/>
                  </a:cubicBezTo>
                  <a:cubicBezTo>
                    <a:pt x="1300" y="3137"/>
                    <a:pt x="1379" y="3168"/>
                    <a:pt x="1469" y="3168"/>
                  </a:cubicBezTo>
                  <a:cubicBezTo>
                    <a:pt x="1507" y="3167"/>
                    <a:pt x="1543" y="3163"/>
                    <a:pt x="1579" y="3156"/>
                  </a:cubicBezTo>
                  <a:cubicBezTo>
                    <a:pt x="1641" y="3144"/>
                    <a:pt x="1706" y="3138"/>
                    <a:pt x="1770" y="3138"/>
                  </a:cubicBezTo>
                  <a:cubicBezTo>
                    <a:pt x="2413" y="3138"/>
                    <a:pt x="2829" y="2667"/>
                    <a:pt x="3048" y="2320"/>
                  </a:cubicBezTo>
                  <a:cubicBezTo>
                    <a:pt x="3301" y="2709"/>
                    <a:pt x="3778" y="3138"/>
                    <a:pt x="4507" y="3138"/>
                  </a:cubicBezTo>
                  <a:cubicBezTo>
                    <a:pt x="4520" y="3138"/>
                    <a:pt x="4532" y="3136"/>
                    <a:pt x="4544" y="3136"/>
                  </a:cubicBezTo>
                  <a:cubicBezTo>
                    <a:pt x="4522" y="3157"/>
                    <a:pt x="4506" y="3185"/>
                    <a:pt x="4496" y="3214"/>
                  </a:cubicBezTo>
                  <a:cubicBezTo>
                    <a:pt x="4485" y="3255"/>
                    <a:pt x="4202" y="4193"/>
                    <a:pt x="3271" y="4193"/>
                  </a:cubicBezTo>
                  <a:cubicBezTo>
                    <a:pt x="2332" y="4193"/>
                    <a:pt x="2013" y="3312"/>
                    <a:pt x="2000" y="3275"/>
                  </a:cubicBezTo>
                  <a:cubicBezTo>
                    <a:pt x="1971" y="3196"/>
                    <a:pt x="1895" y="3147"/>
                    <a:pt x="1815" y="3147"/>
                  </a:cubicBezTo>
                  <a:cubicBezTo>
                    <a:pt x="1794" y="3147"/>
                    <a:pt x="1773" y="3150"/>
                    <a:pt x="1752" y="3157"/>
                  </a:cubicBezTo>
                  <a:cubicBezTo>
                    <a:pt x="1651" y="3192"/>
                    <a:pt x="1595" y="3300"/>
                    <a:pt x="1627" y="3402"/>
                  </a:cubicBezTo>
                  <a:cubicBezTo>
                    <a:pt x="1628" y="3406"/>
                    <a:pt x="1702" y="3640"/>
                    <a:pt x="1603" y="3779"/>
                  </a:cubicBezTo>
                  <a:cubicBezTo>
                    <a:pt x="1525" y="3890"/>
                    <a:pt x="1343" y="3913"/>
                    <a:pt x="1205" y="3913"/>
                  </a:cubicBezTo>
                  <a:cubicBezTo>
                    <a:pt x="1098" y="3915"/>
                    <a:pt x="1014" y="4003"/>
                    <a:pt x="1014" y="4110"/>
                  </a:cubicBezTo>
                  <a:cubicBezTo>
                    <a:pt x="1014" y="4217"/>
                    <a:pt x="1098" y="4304"/>
                    <a:pt x="1205" y="4307"/>
                  </a:cubicBezTo>
                  <a:cubicBezTo>
                    <a:pt x="1540" y="4307"/>
                    <a:pt x="1783" y="4206"/>
                    <a:pt x="1923" y="4009"/>
                  </a:cubicBezTo>
                  <a:cubicBezTo>
                    <a:pt x="1935" y="3993"/>
                    <a:pt x="1945" y="3978"/>
                    <a:pt x="1953" y="3962"/>
                  </a:cubicBezTo>
                  <a:cubicBezTo>
                    <a:pt x="2188" y="4238"/>
                    <a:pt x="2537" y="4495"/>
                    <a:pt x="3013" y="4566"/>
                  </a:cubicBezTo>
                  <a:cubicBezTo>
                    <a:pt x="3012" y="4569"/>
                    <a:pt x="3009" y="4571"/>
                    <a:pt x="3008" y="4575"/>
                  </a:cubicBezTo>
                  <a:cubicBezTo>
                    <a:pt x="3004" y="4583"/>
                    <a:pt x="2637" y="5499"/>
                    <a:pt x="1911" y="5499"/>
                  </a:cubicBezTo>
                  <a:cubicBezTo>
                    <a:pt x="1632" y="5499"/>
                    <a:pt x="1532" y="5474"/>
                    <a:pt x="1405" y="5368"/>
                  </a:cubicBezTo>
                  <a:cubicBezTo>
                    <a:pt x="1368" y="5341"/>
                    <a:pt x="1326" y="5327"/>
                    <a:pt x="1283" y="5327"/>
                  </a:cubicBezTo>
                  <a:cubicBezTo>
                    <a:pt x="1226" y="5327"/>
                    <a:pt x="1169" y="5352"/>
                    <a:pt x="1131" y="5400"/>
                  </a:cubicBezTo>
                  <a:cubicBezTo>
                    <a:pt x="1063" y="5483"/>
                    <a:pt x="1073" y="5604"/>
                    <a:pt x="1155" y="5674"/>
                  </a:cubicBezTo>
                  <a:cubicBezTo>
                    <a:pt x="1342" y="5827"/>
                    <a:pt x="1516" y="5877"/>
                    <a:pt x="1753" y="5890"/>
                  </a:cubicBezTo>
                  <a:cubicBezTo>
                    <a:pt x="1628" y="6136"/>
                    <a:pt x="1280" y="6700"/>
                    <a:pt x="709" y="6700"/>
                  </a:cubicBezTo>
                  <a:cubicBezTo>
                    <a:pt x="601" y="6700"/>
                    <a:pt x="512" y="6788"/>
                    <a:pt x="512" y="6897"/>
                  </a:cubicBezTo>
                  <a:cubicBezTo>
                    <a:pt x="512" y="7007"/>
                    <a:pt x="601" y="7094"/>
                    <a:pt x="709" y="7094"/>
                  </a:cubicBezTo>
                  <a:cubicBezTo>
                    <a:pt x="1354" y="7094"/>
                    <a:pt x="1770" y="6624"/>
                    <a:pt x="1987" y="6276"/>
                  </a:cubicBezTo>
                  <a:cubicBezTo>
                    <a:pt x="2219" y="6631"/>
                    <a:pt x="2637" y="7014"/>
                    <a:pt x="3259" y="7081"/>
                  </a:cubicBezTo>
                  <a:cubicBezTo>
                    <a:pt x="3159" y="7294"/>
                    <a:pt x="2805" y="7936"/>
                    <a:pt x="2189" y="7936"/>
                  </a:cubicBezTo>
                  <a:lnTo>
                    <a:pt x="2184" y="7936"/>
                  </a:lnTo>
                  <a:cubicBezTo>
                    <a:pt x="1892" y="7936"/>
                    <a:pt x="1453" y="7934"/>
                    <a:pt x="880" y="7408"/>
                  </a:cubicBezTo>
                  <a:cubicBezTo>
                    <a:pt x="842" y="7376"/>
                    <a:pt x="796" y="7360"/>
                    <a:pt x="750" y="7360"/>
                  </a:cubicBezTo>
                  <a:cubicBezTo>
                    <a:pt x="696" y="7360"/>
                    <a:pt x="643" y="7381"/>
                    <a:pt x="605" y="7423"/>
                  </a:cubicBezTo>
                  <a:cubicBezTo>
                    <a:pt x="531" y="7503"/>
                    <a:pt x="536" y="7625"/>
                    <a:pt x="613" y="7699"/>
                  </a:cubicBezTo>
                  <a:cubicBezTo>
                    <a:pt x="1299" y="8328"/>
                    <a:pt x="1874" y="8331"/>
                    <a:pt x="2189" y="8331"/>
                  </a:cubicBezTo>
                  <a:lnTo>
                    <a:pt x="2194" y="8331"/>
                  </a:lnTo>
                  <a:cubicBezTo>
                    <a:pt x="2837" y="8331"/>
                    <a:pt x="3253" y="7859"/>
                    <a:pt x="3472" y="7514"/>
                  </a:cubicBezTo>
                  <a:cubicBezTo>
                    <a:pt x="3725" y="7902"/>
                    <a:pt x="4202" y="8331"/>
                    <a:pt x="4931" y="8331"/>
                  </a:cubicBezTo>
                  <a:cubicBezTo>
                    <a:pt x="4909" y="8353"/>
                    <a:pt x="4894" y="8378"/>
                    <a:pt x="4884" y="8407"/>
                  </a:cubicBezTo>
                  <a:cubicBezTo>
                    <a:pt x="4882" y="8418"/>
                    <a:pt x="4597" y="9385"/>
                    <a:pt x="3659" y="9385"/>
                  </a:cubicBezTo>
                  <a:cubicBezTo>
                    <a:pt x="2721" y="9385"/>
                    <a:pt x="2401" y="8504"/>
                    <a:pt x="2388" y="8467"/>
                  </a:cubicBezTo>
                  <a:cubicBezTo>
                    <a:pt x="2362" y="8389"/>
                    <a:pt x="2289" y="8336"/>
                    <a:pt x="2206" y="8335"/>
                  </a:cubicBezTo>
                  <a:cubicBezTo>
                    <a:pt x="2205" y="8335"/>
                    <a:pt x="2204" y="8335"/>
                    <a:pt x="2203" y="8335"/>
                  </a:cubicBezTo>
                  <a:cubicBezTo>
                    <a:pt x="2122" y="8335"/>
                    <a:pt x="2049" y="8384"/>
                    <a:pt x="2018" y="8460"/>
                  </a:cubicBezTo>
                  <a:cubicBezTo>
                    <a:pt x="2015" y="8470"/>
                    <a:pt x="1647" y="9385"/>
                    <a:pt x="922" y="9385"/>
                  </a:cubicBezTo>
                  <a:cubicBezTo>
                    <a:pt x="642" y="9385"/>
                    <a:pt x="542" y="9360"/>
                    <a:pt x="415" y="9255"/>
                  </a:cubicBezTo>
                  <a:cubicBezTo>
                    <a:pt x="378" y="9225"/>
                    <a:pt x="334" y="9210"/>
                    <a:pt x="290" y="9210"/>
                  </a:cubicBezTo>
                  <a:cubicBezTo>
                    <a:pt x="233" y="9210"/>
                    <a:pt x="176" y="9235"/>
                    <a:pt x="137" y="9283"/>
                  </a:cubicBezTo>
                  <a:cubicBezTo>
                    <a:pt x="68" y="9367"/>
                    <a:pt x="80" y="9491"/>
                    <a:pt x="165" y="9560"/>
                  </a:cubicBezTo>
                  <a:cubicBezTo>
                    <a:pt x="391" y="9745"/>
                    <a:pt x="597" y="9780"/>
                    <a:pt x="922" y="9780"/>
                  </a:cubicBezTo>
                  <a:cubicBezTo>
                    <a:pt x="1565" y="9780"/>
                    <a:pt x="1981" y="9308"/>
                    <a:pt x="2198" y="8962"/>
                  </a:cubicBezTo>
                  <a:cubicBezTo>
                    <a:pt x="2429" y="9315"/>
                    <a:pt x="2847" y="9698"/>
                    <a:pt x="3469" y="9766"/>
                  </a:cubicBezTo>
                  <a:cubicBezTo>
                    <a:pt x="3420" y="9785"/>
                    <a:pt x="3380" y="9824"/>
                    <a:pt x="3361" y="9874"/>
                  </a:cubicBezTo>
                  <a:cubicBezTo>
                    <a:pt x="3357" y="9882"/>
                    <a:pt x="2990" y="10798"/>
                    <a:pt x="2263" y="10798"/>
                  </a:cubicBezTo>
                  <a:cubicBezTo>
                    <a:pt x="2001" y="10798"/>
                    <a:pt x="1610" y="10724"/>
                    <a:pt x="1370" y="10515"/>
                  </a:cubicBezTo>
                  <a:cubicBezTo>
                    <a:pt x="1332" y="10478"/>
                    <a:pt x="1282" y="10460"/>
                    <a:pt x="1233" y="10460"/>
                  </a:cubicBezTo>
                  <a:cubicBezTo>
                    <a:pt x="1179" y="10460"/>
                    <a:pt x="1124" y="10482"/>
                    <a:pt x="1085" y="10527"/>
                  </a:cubicBezTo>
                  <a:cubicBezTo>
                    <a:pt x="1012" y="10612"/>
                    <a:pt x="1024" y="10741"/>
                    <a:pt x="1111" y="10812"/>
                  </a:cubicBezTo>
                  <a:cubicBezTo>
                    <a:pt x="1367" y="11035"/>
                    <a:pt x="1725" y="11143"/>
                    <a:pt x="2036" y="11178"/>
                  </a:cubicBezTo>
                  <a:cubicBezTo>
                    <a:pt x="2013" y="11198"/>
                    <a:pt x="1995" y="11222"/>
                    <a:pt x="1983" y="11251"/>
                  </a:cubicBezTo>
                  <a:cubicBezTo>
                    <a:pt x="1980" y="11261"/>
                    <a:pt x="1612" y="12176"/>
                    <a:pt x="887" y="12176"/>
                  </a:cubicBezTo>
                  <a:cubicBezTo>
                    <a:pt x="607" y="12176"/>
                    <a:pt x="509" y="12151"/>
                    <a:pt x="380" y="12046"/>
                  </a:cubicBezTo>
                  <a:cubicBezTo>
                    <a:pt x="343" y="12016"/>
                    <a:pt x="299" y="12001"/>
                    <a:pt x="255" y="12001"/>
                  </a:cubicBezTo>
                  <a:cubicBezTo>
                    <a:pt x="198" y="12001"/>
                    <a:pt x="142" y="12026"/>
                    <a:pt x="103" y="12074"/>
                  </a:cubicBezTo>
                  <a:cubicBezTo>
                    <a:pt x="34" y="12158"/>
                    <a:pt x="46" y="12282"/>
                    <a:pt x="130" y="12350"/>
                  </a:cubicBezTo>
                  <a:cubicBezTo>
                    <a:pt x="357" y="12536"/>
                    <a:pt x="563" y="12571"/>
                    <a:pt x="887" y="12571"/>
                  </a:cubicBezTo>
                  <a:cubicBezTo>
                    <a:pt x="1531" y="12571"/>
                    <a:pt x="1946" y="12099"/>
                    <a:pt x="2165" y="11753"/>
                  </a:cubicBezTo>
                  <a:cubicBezTo>
                    <a:pt x="2397" y="12109"/>
                    <a:pt x="2818" y="12494"/>
                    <a:pt x="3448" y="12558"/>
                  </a:cubicBezTo>
                  <a:cubicBezTo>
                    <a:pt x="3426" y="12577"/>
                    <a:pt x="3408" y="12601"/>
                    <a:pt x="3397" y="12629"/>
                  </a:cubicBezTo>
                  <a:cubicBezTo>
                    <a:pt x="3393" y="12639"/>
                    <a:pt x="3026" y="13554"/>
                    <a:pt x="2299" y="13554"/>
                  </a:cubicBezTo>
                  <a:cubicBezTo>
                    <a:pt x="2102" y="13554"/>
                    <a:pt x="1498" y="13554"/>
                    <a:pt x="1068" y="13090"/>
                  </a:cubicBezTo>
                  <a:cubicBezTo>
                    <a:pt x="1029" y="13048"/>
                    <a:pt x="976" y="13027"/>
                    <a:pt x="923" y="13027"/>
                  </a:cubicBezTo>
                  <a:cubicBezTo>
                    <a:pt x="875" y="13027"/>
                    <a:pt x="827" y="13045"/>
                    <a:pt x="790" y="13079"/>
                  </a:cubicBezTo>
                  <a:cubicBezTo>
                    <a:pt x="709" y="13154"/>
                    <a:pt x="704" y="13279"/>
                    <a:pt x="779" y="13358"/>
                  </a:cubicBezTo>
                  <a:cubicBezTo>
                    <a:pt x="1326" y="13949"/>
                    <a:pt x="2059" y="13949"/>
                    <a:pt x="2299" y="13949"/>
                  </a:cubicBezTo>
                  <a:cubicBezTo>
                    <a:pt x="2944" y="13949"/>
                    <a:pt x="3360" y="13477"/>
                    <a:pt x="3577" y="13131"/>
                  </a:cubicBezTo>
                  <a:cubicBezTo>
                    <a:pt x="3832" y="13519"/>
                    <a:pt x="4309" y="13949"/>
                    <a:pt x="5038" y="13949"/>
                  </a:cubicBezTo>
                  <a:cubicBezTo>
                    <a:pt x="5738" y="13949"/>
                    <a:pt x="6191" y="13531"/>
                    <a:pt x="6439" y="13132"/>
                  </a:cubicBezTo>
                  <a:cubicBezTo>
                    <a:pt x="6659" y="13515"/>
                    <a:pt x="7086" y="13909"/>
                    <a:pt x="7794" y="13943"/>
                  </a:cubicBezTo>
                  <a:cubicBezTo>
                    <a:pt x="7775" y="13964"/>
                    <a:pt x="7761" y="13991"/>
                    <a:pt x="7753" y="14020"/>
                  </a:cubicBezTo>
                  <a:cubicBezTo>
                    <a:pt x="7751" y="14031"/>
                    <a:pt x="7486" y="15095"/>
                    <a:pt x="6441" y="15095"/>
                  </a:cubicBezTo>
                  <a:cubicBezTo>
                    <a:pt x="5409" y="15095"/>
                    <a:pt x="5207" y="14171"/>
                    <a:pt x="5200" y="14133"/>
                  </a:cubicBezTo>
                  <a:cubicBezTo>
                    <a:pt x="5182" y="14044"/>
                    <a:pt x="5105" y="13978"/>
                    <a:pt x="5015" y="13974"/>
                  </a:cubicBezTo>
                  <a:cubicBezTo>
                    <a:pt x="5013" y="13974"/>
                    <a:pt x="5011" y="13974"/>
                    <a:pt x="5009" y="13974"/>
                  </a:cubicBezTo>
                  <a:cubicBezTo>
                    <a:pt x="4920" y="13974"/>
                    <a:pt x="4841" y="14031"/>
                    <a:pt x="4817" y="14116"/>
                  </a:cubicBezTo>
                  <a:cubicBezTo>
                    <a:pt x="4805" y="14157"/>
                    <a:pt x="4522" y="15095"/>
                    <a:pt x="3590" y="15095"/>
                  </a:cubicBezTo>
                  <a:cubicBezTo>
                    <a:pt x="2652" y="15095"/>
                    <a:pt x="2333" y="14213"/>
                    <a:pt x="2321" y="14177"/>
                  </a:cubicBezTo>
                  <a:cubicBezTo>
                    <a:pt x="2293" y="14099"/>
                    <a:pt x="2221" y="14045"/>
                    <a:pt x="2138" y="14044"/>
                  </a:cubicBezTo>
                  <a:cubicBezTo>
                    <a:pt x="2055" y="14044"/>
                    <a:pt x="1982" y="14093"/>
                    <a:pt x="1950" y="14169"/>
                  </a:cubicBezTo>
                  <a:cubicBezTo>
                    <a:pt x="1946" y="14178"/>
                    <a:pt x="1579" y="15095"/>
                    <a:pt x="853" y="15095"/>
                  </a:cubicBezTo>
                  <a:cubicBezTo>
                    <a:pt x="573" y="15095"/>
                    <a:pt x="475" y="15068"/>
                    <a:pt x="346" y="14964"/>
                  </a:cubicBezTo>
                  <a:cubicBezTo>
                    <a:pt x="310" y="14934"/>
                    <a:pt x="266" y="14919"/>
                    <a:pt x="222" y="14919"/>
                  </a:cubicBezTo>
                  <a:cubicBezTo>
                    <a:pt x="165" y="14919"/>
                    <a:pt x="108" y="14944"/>
                    <a:pt x="69" y="14991"/>
                  </a:cubicBezTo>
                  <a:cubicBezTo>
                    <a:pt x="0" y="15075"/>
                    <a:pt x="12" y="15199"/>
                    <a:pt x="97" y="15269"/>
                  </a:cubicBezTo>
                  <a:cubicBezTo>
                    <a:pt x="324" y="15455"/>
                    <a:pt x="529" y="15489"/>
                    <a:pt x="853" y="15489"/>
                  </a:cubicBezTo>
                  <a:cubicBezTo>
                    <a:pt x="1497" y="15489"/>
                    <a:pt x="1913" y="15018"/>
                    <a:pt x="2131" y="14671"/>
                  </a:cubicBezTo>
                  <a:cubicBezTo>
                    <a:pt x="2385" y="15060"/>
                    <a:pt x="2861" y="15489"/>
                    <a:pt x="3590" y="15489"/>
                  </a:cubicBezTo>
                  <a:cubicBezTo>
                    <a:pt x="4292" y="15489"/>
                    <a:pt x="4745" y="15071"/>
                    <a:pt x="4992" y="14672"/>
                  </a:cubicBezTo>
                  <a:cubicBezTo>
                    <a:pt x="5223" y="15073"/>
                    <a:pt x="5673" y="15489"/>
                    <a:pt x="6441" y="15489"/>
                  </a:cubicBezTo>
                  <a:cubicBezTo>
                    <a:pt x="7225" y="15489"/>
                    <a:pt x="7704" y="15015"/>
                    <a:pt x="7952" y="14573"/>
                  </a:cubicBezTo>
                  <a:cubicBezTo>
                    <a:pt x="8210" y="15014"/>
                    <a:pt x="8697" y="15489"/>
                    <a:pt x="9470" y="15489"/>
                  </a:cubicBezTo>
                  <a:cubicBezTo>
                    <a:pt x="10222" y="15489"/>
                    <a:pt x="10653" y="15011"/>
                    <a:pt x="10868" y="14545"/>
                  </a:cubicBezTo>
                  <a:cubicBezTo>
                    <a:pt x="11057" y="14881"/>
                    <a:pt x="11361" y="15223"/>
                    <a:pt x="11794" y="15388"/>
                  </a:cubicBezTo>
                  <a:cubicBezTo>
                    <a:pt x="11952" y="15469"/>
                    <a:pt x="12125" y="15485"/>
                    <a:pt x="12334" y="15487"/>
                  </a:cubicBezTo>
                  <a:cubicBezTo>
                    <a:pt x="12337" y="15487"/>
                    <a:pt x="12339" y="15489"/>
                    <a:pt x="12341" y="15489"/>
                  </a:cubicBezTo>
                  <a:lnTo>
                    <a:pt x="12457" y="15489"/>
                  </a:lnTo>
                  <a:cubicBezTo>
                    <a:pt x="12460" y="15489"/>
                    <a:pt x="12463" y="15489"/>
                    <a:pt x="12467" y="15489"/>
                  </a:cubicBezTo>
                  <a:cubicBezTo>
                    <a:pt x="13121" y="15489"/>
                    <a:pt x="13535" y="15018"/>
                    <a:pt x="13754" y="14671"/>
                  </a:cubicBezTo>
                  <a:cubicBezTo>
                    <a:pt x="14008" y="15060"/>
                    <a:pt x="14484" y="15489"/>
                    <a:pt x="15214" y="15489"/>
                  </a:cubicBezTo>
                  <a:cubicBezTo>
                    <a:pt x="15915" y="15489"/>
                    <a:pt x="16367" y="15071"/>
                    <a:pt x="16615" y="14672"/>
                  </a:cubicBezTo>
                  <a:cubicBezTo>
                    <a:pt x="16845" y="15073"/>
                    <a:pt x="17297" y="15489"/>
                    <a:pt x="18063" y="15489"/>
                  </a:cubicBezTo>
                  <a:cubicBezTo>
                    <a:pt x="18849" y="15489"/>
                    <a:pt x="19328" y="15015"/>
                    <a:pt x="19575" y="14573"/>
                  </a:cubicBezTo>
                  <a:cubicBezTo>
                    <a:pt x="19834" y="15014"/>
                    <a:pt x="20321" y="15489"/>
                    <a:pt x="21092" y="15489"/>
                  </a:cubicBezTo>
                  <a:cubicBezTo>
                    <a:pt x="21845" y="15489"/>
                    <a:pt x="22275" y="15011"/>
                    <a:pt x="22490" y="14545"/>
                  </a:cubicBezTo>
                  <a:cubicBezTo>
                    <a:pt x="22752" y="15008"/>
                    <a:pt x="23228" y="15489"/>
                    <a:pt x="23965" y="15489"/>
                  </a:cubicBezTo>
                  <a:lnTo>
                    <a:pt x="24046" y="15490"/>
                  </a:lnTo>
                  <a:cubicBezTo>
                    <a:pt x="24083" y="15490"/>
                    <a:pt x="24126" y="15491"/>
                    <a:pt x="24174" y="15491"/>
                  </a:cubicBezTo>
                  <a:cubicBezTo>
                    <a:pt x="24545" y="15491"/>
                    <a:pt x="25171" y="15442"/>
                    <a:pt x="25768" y="14909"/>
                  </a:cubicBezTo>
                  <a:cubicBezTo>
                    <a:pt x="25849" y="14836"/>
                    <a:pt x="25856" y="14712"/>
                    <a:pt x="25783" y="14630"/>
                  </a:cubicBezTo>
                  <a:cubicBezTo>
                    <a:pt x="25744" y="14587"/>
                    <a:pt x="25690" y="14565"/>
                    <a:pt x="25636" y="14565"/>
                  </a:cubicBezTo>
                  <a:cubicBezTo>
                    <a:pt x="25589" y="14565"/>
                    <a:pt x="25542" y="14581"/>
                    <a:pt x="25505" y="14614"/>
                  </a:cubicBezTo>
                  <a:cubicBezTo>
                    <a:pt x="25019" y="15050"/>
                    <a:pt x="24511" y="15097"/>
                    <a:pt x="24183" y="15097"/>
                  </a:cubicBezTo>
                  <a:cubicBezTo>
                    <a:pt x="24136" y="15097"/>
                    <a:pt x="24092" y="15096"/>
                    <a:pt x="24053" y="15095"/>
                  </a:cubicBezTo>
                  <a:lnTo>
                    <a:pt x="23965" y="15093"/>
                  </a:lnTo>
                  <a:cubicBezTo>
                    <a:pt x="23037" y="15093"/>
                    <a:pt x="22713" y="14116"/>
                    <a:pt x="22662" y="13939"/>
                  </a:cubicBezTo>
                  <a:cubicBezTo>
                    <a:pt x="23337" y="13889"/>
                    <a:pt x="23735" y="13443"/>
                    <a:pt x="23938" y="13005"/>
                  </a:cubicBezTo>
                  <a:cubicBezTo>
                    <a:pt x="24200" y="13467"/>
                    <a:pt x="24674" y="13949"/>
                    <a:pt x="25411" y="13949"/>
                  </a:cubicBezTo>
                  <a:cubicBezTo>
                    <a:pt x="25712" y="13949"/>
                    <a:pt x="25975" y="13886"/>
                    <a:pt x="26193" y="13765"/>
                  </a:cubicBezTo>
                  <a:cubicBezTo>
                    <a:pt x="26288" y="13711"/>
                    <a:pt x="26323" y="13591"/>
                    <a:pt x="26269" y="13496"/>
                  </a:cubicBezTo>
                  <a:cubicBezTo>
                    <a:pt x="26233" y="13432"/>
                    <a:pt x="26166" y="13395"/>
                    <a:pt x="26097" y="13395"/>
                  </a:cubicBezTo>
                  <a:cubicBezTo>
                    <a:pt x="26065" y="13395"/>
                    <a:pt x="26032" y="13403"/>
                    <a:pt x="26001" y="13420"/>
                  </a:cubicBezTo>
                  <a:cubicBezTo>
                    <a:pt x="25843" y="13509"/>
                    <a:pt x="25643" y="13554"/>
                    <a:pt x="25411" y="13554"/>
                  </a:cubicBezTo>
                  <a:cubicBezTo>
                    <a:pt x="24656" y="13554"/>
                    <a:pt x="24302" y="12906"/>
                    <a:pt x="24167" y="12569"/>
                  </a:cubicBezTo>
                  <a:cubicBezTo>
                    <a:pt x="24567" y="12554"/>
                    <a:pt x="25325" y="12412"/>
                    <a:pt x="25852" y="11130"/>
                  </a:cubicBezTo>
                  <a:cubicBezTo>
                    <a:pt x="25958" y="11102"/>
                    <a:pt x="26061" y="11062"/>
                    <a:pt x="26157" y="11009"/>
                  </a:cubicBezTo>
                  <a:cubicBezTo>
                    <a:pt x="26253" y="10956"/>
                    <a:pt x="26287" y="10836"/>
                    <a:pt x="26234" y="10741"/>
                  </a:cubicBezTo>
                  <a:cubicBezTo>
                    <a:pt x="26198" y="10676"/>
                    <a:pt x="26131" y="10640"/>
                    <a:pt x="26062" y="10640"/>
                  </a:cubicBezTo>
                  <a:cubicBezTo>
                    <a:pt x="26029" y="10640"/>
                    <a:pt x="25996" y="10648"/>
                    <a:pt x="25965" y="10665"/>
                  </a:cubicBezTo>
                  <a:cubicBezTo>
                    <a:pt x="25807" y="10753"/>
                    <a:pt x="25608" y="10798"/>
                    <a:pt x="25375" y="10798"/>
                  </a:cubicBezTo>
                  <a:cubicBezTo>
                    <a:pt x="24605" y="10798"/>
                    <a:pt x="24252" y="10125"/>
                    <a:pt x="24125" y="9794"/>
                  </a:cubicBezTo>
                  <a:lnTo>
                    <a:pt x="24125" y="9794"/>
                  </a:lnTo>
                  <a:cubicBezTo>
                    <a:pt x="24272" y="9818"/>
                    <a:pt x="24421" y="9830"/>
                    <a:pt x="24569" y="9833"/>
                  </a:cubicBezTo>
                  <a:cubicBezTo>
                    <a:pt x="25451" y="9833"/>
                    <a:pt x="25880" y="9387"/>
                    <a:pt x="26082" y="9178"/>
                  </a:cubicBezTo>
                  <a:cubicBezTo>
                    <a:pt x="26104" y="9152"/>
                    <a:pt x="26130" y="9127"/>
                    <a:pt x="26156" y="9104"/>
                  </a:cubicBezTo>
                  <a:cubicBezTo>
                    <a:pt x="26251" y="9051"/>
                    <a:pt x="26285" y="8931"/>
                    <a:pt x="26232" y="8836"/>
                  </a:cubicBezTo>
                  <a:cubicBezTo>
                    <a:pt x="26196" y="8771"/>
                    <a:pt x="26129" y="8734"/>
                    <a:pt x="26060" y="8734"/>
                  </a:cubicBezTo>
                  <a:cubicBezTo>
                    <a:pt x="26027" y="8734"/>
                    <a:pt x="25994" y="8742"/>
                    <a:pt x="25964" y="8759"/>
                  </a:cubicBezTo>
                  <a:cubicBezTo>
                    <a:pt x="25907" y="8790"/>
                    <a:pt x="25862" y="8838"/>
                    <a:pt x="25798" y="8904"/>
                  </a:cubicBezTo>
                  <a:cubicBezTo>
                    <a:pt x="25608" y="9101"/>
                    <a:pt x="25282" y="9439"/>
                    <a:pt x="24576" y="9439"/>
                  </a:cubicBezTo>
                  <a:cubicBezTo>
                    <a:pt x="24425" y="9439"/>
                    <a:pt x="24257" y="9424"/>
                    <a:pt x="24070" y="9388"/>
                  </a:cubicBezTo>
                  <a:cubicBezTo>
                    <a:pt x="23239" y="9232"/>
                    <a:pt x="22872" y="8556"/>
                    <a:pt x="22759" y="8294"/>
                  </a:cubicBezTo>
                  <a:cubicBezTo>
                    <a:pt x="23312" y="8179"/>
                    <a:pt x="23651" y="7780"/>
                    <a:pt x="23832" y="7387"/>
                  </a:cubicBezTo>
                  <a:cubicBezTo>
                    <a:pt x="24094" y="7850"/>
                    <a:pt x="24568" y="8331"/>
                    <a:pt x="25306" y="8331"/>
                  </a:cubicBezTo>
                  <a:cubicBezTo>
                    <a:pt x="25606" y="8331"/>
                    <a:pt x="25869" y="8269"/>
                    <a:pt x="26088" y="8147"/>
                  </a:cubicBezTo>
                  <a:cubicBezTo>
                    <a:pt x="26182" y="8094"/>
                    <a:pt x="26216" y="7974"/>
                    <a:pt x="26163" y="7879"/>
                  </a:cubicBezTo>
                  <a:cubicBezTo>
                    <a:pt x="26127" y="7814"/>
                    <a:pt x="26060" y="7778"/>
                    <a:pt x="25991" y="7778"/>
                  </a:cubicBezTo>
                  <a:cubicBezTo>
                    <a:pt x="25959" y="7778"/>
                    <a:pt x="25926" y="7786"/>
                    <a:pt x="25895" y="7803"/>
                  </a:cubicBezTo>
                  <a:cubicBezTo>
                    <a:pt x="25737" y="7892"/>
                    <a:pt x="25538" y="7936"/>
                    <a:pt x="25306" y="7936"/>
                  </a:cubicBezTo>
                  <a:cubicBezTo>
                    <a:pt x="24654" y="7936"/>
                    <a:pt x="24302" y="7455"/>
                    <a:pt x="24130" y="7105"/>
                  </a:cubicBezTo>
                  <a:cubicBezTo>
                    <a:pt x="24489" y="7102"/>
                    <a:pt x="25021" y="6998"/>
                    <a:pt x="25613" y="6264"/>
                  </a:cubicBezTo>
                  <a:cubicBezTo>
                    <a:pt x="25679" y="6179"/>
                    <a:pt x="25665" y="6058"/>
                    <a:pt x="25581" y="5991"/>
                  </a:cubicBezTo>
                  <a:cubicBezTo>
                    <a:pt x="25545" y="5961"/>
                    <a:pt x="25501" y="5946"/>
                    <a:pt x="25457" y="5946"/>
                  </a:cubicBezTo>
                  <a:cubicBezTo>
                    <a:pt x="25401" y="5946"/>
                    <a:pt x="25345" y="5970"/>
                    <a:pt x="25306" y="6017"/>
                  </a:cubicBezTo>
                  <a:cubicBezTo>
                    <a:pt x="24808" y="6633"/>
                    <a:pt x="24403" y="6712"/>
                    <a:pt x="24105" y="6712"/>
                  </a:cubicBezTo>
                  <a:cubicBezTo>
                    <a:pt x="24059" y="6712"/>
                    <a:pt x="24015" y="6710"/>
                    <a:pt x="23974" y="6708"/>
                  </a:cubicBezTo>
                  <a:cubicBezTo>
                    <a:pt x="23938" y="6645"/>
                    <a:pt x="23871" y="6607"/>
                    <a:pt x="23800" y="6607"/>
                  </a:cubicBezTo>
                  <a:cubicBezTo>
                    <a:pt x="23798" y="6607"/>
                    <a:pt x="23796" y="6607"/>
                    <a:pt x="23794" y="6607"/>
                  </a:cubicBezTo>
                  <a:cubicBezTo>
                    <a:pt x="23735" y="6610"/>
                    <a:pt x="23682" y="6640"/>
                    <a:pt x="23648" y="6688"/>
                  </a:cubicBezTo>
                  <a:cubicBezTo>
                    <a:pt x="23079" y="6608"/>
                    <a:pt x="22770" y="6140"/>
                    <a:pt x="22624" y="5820"/>
                  </a:cubicBezTo>
                  <a:cubicBezTo>
                    <a:pt x="23091" y="5670"/>
                    <a:pt x="23385" y="5307"/>
                    <a:pt x="23550" y="4949"/>
                  </a:cubicBezTo>
                  <a:cubicBezTo>
                    <a:pt x="23812" y="5413"/>
                    <a:pt x="24286" y="5893"/>
                    <a:pt x="25023" y="5893"/>
                  </a:cubicBezTo>
                  <a:cubicBezTo>
                    <a:pt x="25324" y="5893"/>
                    <a:pt x="25587" y="5832"/>
                    <a:pt x="25805" y="5710"/>
                  </a:cubicBezTo>
                  <a:cubicBezTo>
                    <a:pt x="25901" y="5657"/>
                    <a:pt x="25935" y="5537"/>
                    <a:pt x="25882" y="5442"/>
                  </a:cubicBezTo>
                  <a:cubicBezTo>
                    <a:pt x="25846" y="5376"/>
                    <a:pt x="25779" y="5340"/>
                    <a:pt x="25710" y="5340"/>
                  </a:cubicBezTo>
                  <a:cubicBezTo>
                    <a:pt x="25677" y="5340"/>
                    <a:pt x="25644" y="5348"/>
                    <a:pt x="25613" y="5365"/>
                  </a:cubicBezTo>
                  <a:cubicBezTo>
                    <a:pt x="25455" y="5454"/>
                    <a:pt x="25256" y="5498"/>
                    <a:pt x="25023" y="5498"/>
                  </a:cubicBezTo>
                  <a:cubicBezTo>
                    <a:pt x="24311" y="5498"/>
                    <a:pt x="23956" y="4922"/>
                    <a:pt x="23806" y="4573"/>
                  </a:cubicBezTo>
                  <a:cubicBezTo>
                    <a:pt x="24865" y="4482"/>
                    <a:pt x="25222" y="4172"/>
                    <a:pt x="25415" y="4003"/>
                  </a:cubicBezTo>
                  <a:cubicBezTo>
                    <a:pt x="25438" y="3982"/>
                    <a:pt x="25461" y="3963"/>
                    <a:pt x="25486" y="3945"/>
                  </a:cubicBezTo>
                  <a:cubicBezTo>
                    <a:pt x="25578" y="3891"/>
                    <a:pt x="25611" y="3773"/>
                    <a:pt x="25558" y="3679"/>
                  </a:cubicBezTo>
                  <a:cubicBezTo>
                    <a:pt x="25522" y="3614"/>
                    <a:pt x="25455" y="3578"/>
                    <a:pt x="25387" y="3578"/>
                  </a:cubicBezTo>
                  <a:cubicBezTo>
                    <a:pt x="25355" y="3578"/>
                    <a:pt x="25323" y="3586"/>
                    <a:pt x="25294" y="3602"/>
                  </a:cubicBezTo>
                  <a:cubicBezTo>
                    <a:pt x="25243" y="3632"/>
                    <a:pt x="25198" y="3667"/>
                    <a:pt x="25156" y="3706"/>
                  </a:cubicBezTo>
                  <a:cubicBezTo>
                    <a:pt x="24987" y="3854"/>
                    <a:pt x="24675" y="4127"/>
                    <a:pt x="23633" y="4193"/>
                  </a:cubicBezTo>
                  <a:cubicBezTo>
                    <a:pt x="23628" y="4193"/>
                    <a:pt x="23623" y="4192"/>
                    <a:pt x="23618" y="4192"/>
                  </a:cubicBezTo>
                  <a:cubicBezTo>
                    <a:pt x="23615" y="4192"/>
                    <a:pt x="23613" y="4192"/>
                    <a:pt x="23610" y="4193"/>
                  </a:cubicBezTo>
                  <a:cubicBezTo>
                    <a:pt x="23581" y="4177"/>
                    <a:pt x="23549" y="4168"/>
                    <a:pt x="23517" y="4168"/>
                  </a:cubicBezTo>
                  <a:cubicBezTo>
                    <a:pt x="23514" y="4168"/>
                    <a:pt x="23512" y="4169"/>
                    <a:pt x="23510" y="4169"/>
                  </a:cubicBezTo>
                  <a:cubicBezTo>
                    <a:pt x="23486" y="4171"/>
                    <a:pt x="23462" y="4177"/>
                    <a:pt x="23440" y="4187"/>
                  </a:cubicBezTo>
                  <a:cubicBezTo>
                    <a:pt x="22735" y="4106"/>
                    <a:pt x="22440" y="3351"/>
                    <a:pt x="22359" y="3096"/>
                  </a:cubicBezTo>
                  <a:cubicBezTo>
                    <a:pt x="22898" y="2974"/>
                    <a:pt x="23229" y="2582"/>
                    <a:pt x="23408" y="2195"/>
                  </a:cubicBezTo>
                  <a:cubicBezTo>
                    <a:pt x="23670" y="2658"/>
                    <a:pt x="24145" y="3139"/>
                    <a:pt x="24882" y="3139"/>
                  </a:cubicBezTo>
                  <a:cubicBezTo>
                    <a:pt x="25182" y="3139"/>
                    <a:pt x="25446" y="3077"/>
                    <a:pt x="25665" y="2956"/>
                  </a:cubicBezTo>
                  <a:cubicBezTo>
                    <a:pt x="25760" y="2903"/>
                    <a:pt x="25793" y="2783"/>
                    <a:pt x="25740" y="2686"/>
                  </a:cubicBezTo>
                  <a:cubicBezTo>
                    <a:pt x="25705" y="2622"/>
                    <a:pt x="25638" y="2586"/>
                    <a:pt x="25569" y="2586"/>
                  </a:cubicBezTo>
                  <a:cubicBezTo>
                    <a:pt x="25536" y="2586"/>
                    <a:pt x="25503" y="2594"/>
                    <a:pt x="25473" y="2611"/>
                  </a:cubicBezTo>
                  <a:cubicBezTo>
                    <a:pt x="25313" y="2700"/>
                    <a:pt x="25115" y="2744"/>
                    <a:pt x="24882" y="2744"/>
                  </a:cubicBezTo>
                  <a:cubicBezTo>
                    <a:pt x="24093" y="2744"/>
                    <a:pt x="23741" y="2036"/>
                    <a:pt x="23621" y="1716"/>
                  </a:cubicBezTo>
                  <a:cubicBezTo>
                    <a:pt x="23844" y="1694"/>
                    <a:pt x="24043" y="1638"/>
                    <a:pt x="24215" y="1542"/>
                  </a:cubicBezTo>
                  <a:cubicBezTo>
                    <a:pt x="24310" y="1489"/>
                    <a:pt x="24345" y="1369"/>
                    <a:pt x="24291" y="1274"/>
                  </a:cubicBezTo>
                  <a:cubicBezTo>
                    <a:pt x="24255" y="1209"/>
                    <a:pt x="24187" y="1172"/>
                    <a:pt x="24118" y="1172"/>
                  </a:cubicBezTo>
                  <a:cubicBezTo>
                    <a:pt x="24086" y="1172"/>
                    <a:pt x="24053" y="1180"/>
                    <a:pt x="24023" y="1197"/>
                  </a:cubicBezTo>
                  <a:cubicBezTo>
                    <a:pt x="23864" y="1286"/>
                    <a:pt x="23665" y="1332"/>
                    <a:pt x="23433" y="1332"/>
                  </a:cubicBezTo>
                  <a:cubicBezTo>
                    <a:pt x="22435" y="1332"/>
                    <a:pt x="22135" y="198"/>
                    <a:pt x="22123" y="149"/>
                  </a:cubicBezTo>
                  <a:cubicBezTo>
                    <a:pt x="22098" y="61"/>
                    <a:pt x="22019" y="1"/>
                    <a:pt x="21929" y="1"/>
                  </a:cubicBezTo>
                  <a:cubicBezTo>
                    <a:pt x="21926" y="1"/>
                    <a:pt x="21924" y="1"/>
                    <a:pt x="21921" y="1"/>
                  </a:cubicBezTo>
                  <a:cubicBezTo>
                    <a:pt x="21826" y="6"/>
                    <a:pt x="21749" y="78"/>
                    <a:pt x="21736" y="170"/>
                  </a:cubicBezTo>
                  <a:cubicBezTo>
                    <a:pt x="21729" y="218"/>
                    <a:pt x="21562" y="1332"/>
                    <a:pt x="20561" y="1332"/>
                  </a:cubicBezTo>
                  <a:cubicBezTo>
                    <a:pt x="19539" y="1332"/>
                    <a:pt x="19240" y="294"/>
                    <a:pt x="19227" y="251"/>
                  </a:cubicBezTo>
                  <a:cubicBezTo>
                    <a:pt x="19202" y="165"/>
                    <a:pt x="19125" y="105"/>
                    <a:pt x="19036" y="105"/>
                  </a:cubicBezTo>
                  <a:cubicBezTo>
                    <a:pt x="19036" y="105"/>
                    <a:pt x="19035" y="105"/>
                    <a:pt x="19034" y="105"/>
                  </a:cubicBezTo>
                  <a:cubicBezTo>
                    <a:pt x="18944" y="107"/>
                    <a:pt x="18866" y="169"/>
                    <a:pt x="18845" y="257"/>
                  </a:cubicBezTo>
                  <a:cubicBezTo>
                    <a:pt x="18843" y="268"/>
                    <a:pt x="18577" y="1330"/>
                    <a:pt x="17532" y="1330"/>
                  </a:cubicBezTo>
                  <a:cubicBezTo>
                    <a:pt x="16501" y="1330"/>
                    <a:pt x="16299" y="408"/>
                    <a:pt x="16291" y="370"/>
                  </a:cubicBezTo>
                  <a:cubicBezTo>
                    <a:pt x="16269" y="265"/>
                    <a:pt x="16183" y="211"/>
                    <a:pt x="16096" y="211"/>
                  </a:cubicBezTo>
                  <a:cubicBezTo>
                    <a:pt x="16015" y="211"/>
                    <a:pt x="15935" y="258"/>
                    <a:pt x="15907" y="354"/>
                  </a:cubicBezTo>
                  <a:cubicBezTo>
                    <a:pt x="15905" y="364"/>
                    <a:pt x="15620" y="1332"/>
                    <a:pt x="14682" y="1332"/>
                  </a:cubicBezTo>
                  <a:cubicBezTo>
                    <a:pt x="13744" y="1332"/>
                    <a:pt x="13425" y="451"/>
                    <a:pt x="13412" y="414"/>
                  </a:cubicBezTo>
                  <a:cubicBezTo>
                    <a:pt x="13381" y="326"/>
                    <a:pt x="13303" y="281"/>
                    <a:pt x="13225" y="281"/>
                  </a:cubicBezTo>
                  <a:cubicBezTo>
                    <a:pt x="13150" y="281"/>
                    <a:pt x="13075" y="323"/>
                    <a:pt x="13042" y="407"/>
                  </a:cubicBezTo>
                  <a:cubicBezTo>
                    <a:pt x="13039" y="413"/>
                    <a:pt x="12828" y="939"/>
                    <a:pt x="12411" y="1195"/>
                  </a:cubicBezTo>
                  <a:cubicBezTo>
                    <a:pt x="12407" y="1196"/>
                    <a:pt x="12404" y="1196"/>
                    <a:pt x="12400" y="1198"/>
                  </a:cubicBezTo>
                  <a:cubicBezTo>
                    <a:pt x="12249" y="1282"/>
                    <a:pt x="12060" y="1326"/>
                    <a:pt x="11842" y="1330"/>
                  </a:cubicBezTo>
                  <a:cubicBezTo>
                    <a:pt x="11639" y="1323"/>
                    <a:pt x="11549" y="1292"/>
                    <a:pt x="11438" y="1201"/>
                  </a:cubicBezTo>
                  <a:cubicBezTo>
                    <a:pt x="11403" y="1172"/>
                    <a:pt x="11359" y="1157"/>
                    <a:pt x="11315" y="1157"/>
                  </a:cubicBezTo>
                  <a:cubicBezTo>
                    <a:pt x="11285" y="1157"/>
                    <a:pt x="11256" y="1163"/>
                    <a:pt x="11228" y="1177"/>
                  </a:cubicBezTo>
                  <a:cubicBezTo>
                    <a:pt x="10690" y="866"/>
                    <a:pt x="10507" y="186"/>
                    <a:pt x="10499" y="150"/>
                  </a:cubicBezTo>
                  <a:cubicBezTo>
                    <a:pt x="10476" y="62"/>
                    <a:pt x="10397" y="1"/>
                    <a:pt x="10306" y="1"/>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6"/>
            <p:cNvSpPr/>
            <p:nvPr/>
          </p:nvSpPr>
          <p:spPr>
            <a:xfrm>
              <a:off x="5003700" y="3520725"/>
              <a:ext cx="665975" cy="411125"/>
            </a:xfrm>
            <a:custGeom>
              <a:rect b="b" l="l" r="r" t="t"/>
              <a:pathLst>
                <a:path extrusionOk="0" h="16445" w="26639">
                  <a:moveTo>
                    <a:pt x="4133" y="0"/>
                  </a:moveTo>
                  <a:cubicBezTo>
                    <a:pt x="4133" y="0"/>
                    <a:pt x="3003" y="36"/>
                    <a:pt x="2790" y="1166"/>
                  </a:cubicBezTo>
                  <a:lnTo>
                    <a:pt x="2854" y="1159"/>
                  </a:lnTo>
                  <a:lnTo>
                    <a:pt x="2854" y="1159"/>
                  </a:lnTo>
                  <a:cubicBezTo>
                    <a:pt x="2691" y="2163"/>
                    <a:pt x="1779" y="7741"/>
                    <a:pt x="1245" y="10949"/>
                  </a:cubicBezTo>
                  <a:cubicBezTo>
                    <a:pt x="655" y="14483"/>
                    <a:pt x="0" y="14794"/>
                    <a:pt x="393" y="15693"/>
                  </a:cubicBezTo>
                  <a:cubicBezTo>
                    <a:pt x="630" y="16235"/>
                    <a:pt x="1046" y="16445"/>
                    <a:pt x="1458" y="16445"/>
                  </a:cubicBezTo>
                  <a:cubicBezTo>
                    <a:pt x="2168" y="16445"/>
                    <a:pt x="2867" y="15823"/>
                    <a:pt x="2619" y="15202"/>
                  </a:cubicBezTo>
                  <a:cubicBezTo>
                    <a:pt x="2226" y="14221"/>
                    <a:pt x="2553" y="13828"/>
                    <a:pt x="2553" y="13828"/>
                  </a:cubicBezTo>
                  <a:cubicBezTo>
                    <a:pt x="2836" y="13086"/>
                    <a:pt x="1898" y="13026"/>
                    <a:pt x="1915" y="12470"/>
                  </a:cubicBezTo>
                  <a:cubicBezTo>
                    <a:pt x="1932" y="11914"/>
                    <a:pt x="2853" y="11903"/>
                    <a:pt x="2902" y="11297"/>
                  </a:cubicBezTo>
                  <a:cubicBezTo>
                    <a:pt x="2951" y="10692"/>
                    <a:pt x="2553" y="10572"/>
                    <a:pt x="2209" y="9819"/>
                  </a:cubicBezTo>
                  <a:cubicBezTo>
                    <a:pt x="1866" y="9067"/>
                    <a:pt x="2268" y="7787"/>
                    <a:pt x="2902" y="7153"/>
                  </a:cubicBezTo>
                  <a:cubicBezTo>
                    <a:pt x="3709" y="6345"/>
                    <a:pt x="3158" y="5434"/>
                    <a:pt x="2847" y="4730"/>
                  </a:cubicBezTo>
                  <a:cubicBezTo>
                    <a:pt x="2537" y="4027"/>
                    <a:pt x="2799" y="3422"/>
                    <a:pt x="3027" y="3422"/>
                  </a:cubicBezTo>
                  <a:cubicBezTo>
                    <a:pt x="3256" y="3422"/>
                    <a:pt x="3437" y="3650"/>
                    <a:pt x="3503" y="3946"/>
                  </a:cubicBezTo>
                  <a:cubicBezTo>
                    <a:pt x="3557" y="4193"/>
                    <a:pt x="3607" y="4765"/>
                    <a:pt x="3938" y="4765"/>
                  </a:cubicBezTo>
                  <a:cubicBezTo>
                    <a:pt x="4001" y="4765"/>
                    <a:pt x="4073" y="4744"/>
                    <a:pt x="4157" y="4698"/>
                  </a:cubicBezTo>
                  <a:cubicBezTo>
                    <a:pt x="4687" y="4403"/>
                    <a:pt x="4615" y="3519"/>
                    <a:pt x="4549" y="2538"/>
                  </a:cubicBezTo>
                  <a:cubicBezTo>
                    <a:pt x="4491" y="1667"/>
                    <a:pt x="4949" y="1311"/>
                    <a:pt x="5304" y="1311"/>
                  </a:cubicBezTo>
                  <a:cubicBezTo>
                    <a:pt x="5349" y="1311"/>
                    <a:pt x="5392" y="1316"/>
                    <a:pt x="5433" y="1327"/>
                  </a:cubicBezTo>
                  <a:cubicBezTo>
                    <a:pt x="5793" y="1426"/>
                    <a:pt x="5662" y="2178"/>
                    <a:pt x="5531" y="2898"/>
                  </a:cubicBezTo>
                  <a:cubicBezTo>
                    <a:pt x="5417" y="3524"/>
                    <a:pt x="5625" y="4224"/>
                    <a:pt x="6111" y="4224"/>
                  </a:cubicBezTo>
                  <a:cubicBezTo>
                    <a:pt x="6184" y="4224"/>
                    <a:pt x="6264" y="4208"/>
                    <a:pt x="6349" y="4174"/>
                  </a:cubicBezTo>
                  <a:cubicBezTo>
                    <a:pt x="7004" y="3912"/>
                    <a:pt x="6414" y="2669"/>
                    <a:pt x="6480" y="1720"/>
                  </a:cubicBezTo>
                  <a:cubicBezTo>
                    <a:pt x="6510" y="1275"/>
                    <a:pt x="6772" y="1096"/>
                    <a:pt x="7034" y="1096"/>
                  </a:cubicBezTo>
                  <a:cubicBezTo>
                    <a:pt x="7330" y="1096"/>
                    <a:pt x="7627" y="1325"/>
                    <a:pt x="7592" y="1654"/>
                  </a:cubicBezTo>
                  <a:cubicBezTo>
                    <a:pt x="7527" y="2276"/>
                    <a:pt x="7135" y="3291"/>
                    <a:pt x="7985" y="3454"/>
                  </a:cubicBezTo>
                  <a:cubicBezTo>
                    <a:pt x="8034" y="3464"/>
                    <a:pt x="8080" y="3468"/>
                    <a:pt x="8124" y="3468"/>
                  </a:cubicBezTo>
                  <a:cubicBezTo>
                    <a:pt x="8829" y="3468"/>
                    <a:pt x="8763" y="2267"/>
                    <a:pt x="8640" y="1589"/>
                  </a:cubicBezTo>
                  <a:cubicBezTo>
                    <a:pt x="8542" y="1054"/>
                    <a:pt x="8807" y="646"/>
                    <a:pt x="9271" y="646"/>
                  </a:cubicBezTo>
                  <a:cubicBezTo>
                    <a:pt x="9432" y="646"/>
                    <a:pt x="9616" y="695"/>
                    <a:pt x="9818" y="804"/>
                  </a:cubicBezTo>
                  <a:cubicBezTo>
                    <a:pt x="10603" y="1229"/>
                    <a:pt x="9818" y="2342"/>
                    <a:pt x="10309" y="2701"/>
                  </a:cubicBezTo>
                  <a:cubicBezTo>
                    <a:pt x="10391" y="2762"/>
                    <a:pt x="10470" y="2788"/>
                    <a:pt x="10544" y="2788"/>
                  </a:cubicBezTo>
                  <a:cubicBezTo>
                    <a:pt x="10910" y="2788"/>
                    <a:pt x="11159" y="2140"/>
                    <a:pt x="11159" y="1786"/>
                  </a:cubicBezTo>
                  <a:cubicBezTo>
                    <a:pt x="11159" y="1404"/>
                    <a:pt x="11397" y="915"/>
                    <a:pt x="11920" y="915"/>
                  </a:cubicBezTo>
                  <a:cubicBezTo>
                    <a:pt x="11979" y="915"/>
                    <a:pt x="12042" y="921"/>
                    <a:pt x="12108" y="935"/>
                  </a:cubicBezTo>
                  <a:cubicBezTo>
                    <a:pt x="12763" y="1066"/>
                    <a:pt x="12043" y="2441"/>
                    <a:pt x="12960" y="2572"/>
                  </a:cubicBezTo>
                  <a:cubicBezTo>
                    <a:pt x="12982" y="2575"/>
                    <a:pt x="13003" y="2576"/>
                    <a:pt x="13023" y="2576"/>
                  </a:cubicBezTo>
                  <a:cubicBezTo>
                    <a:pt x="13417" y="2576"/>
                    <a:pt x="13541" y="2003"/>
                    <a:pt x="13563" y="1399"/>
                  </a:cubicBezTo>
                  <a:cubicBezTo>
                    <a:pt x="13628" y="1216"/>
                    <a:pt x="13753" y="1016"/>
                    <a:pt x="13994" y="1016"/>
                  </a:cubicBezTo>
                  <a:cubicBezTo>
                    <a:pt x="14055" y="1016"/>
                    <a:pt x="14125" y="1029"/>
                    <a:pt x="14203" y="1059"/>
                  </a:cubicBezTo>
                  <a:cubicBezTo>
                    <a:pt x="14838" y="1307"/>
                    <a:pt x="14909" y="2155"/>
                    <a:pt x="14803" y="3179"/>
                  </a:cubicBezTo>
                  <a:cubicBezTo>
                    <a:pt x="14740" y="3790"/>
                    <a:pt x="15267" y="4276"/>
                    <a:pt x="15733" y="4276"/>
                  </a:cubicBezTo>
                  <a:cubicBezTo>
                    <a:pt x="16049" y="4276"/>
                    <a:pt x="16336" y="4054"/>
                    <a:pt x="16392" y="3498"/>
                  </a:cubicBezTo>
                  <a:cubicBezTo>
                    <a:pt x="16534" y="2119"/>
                    <a:pt x="16605" y="1307"/>
                    <a:pt x="17382" y="1307"/>
                  </a:cubicBezTo>
                  <a:cubicBezTo>
                    <a:pt x="18159" y="1307"/>
                    <a:pt x="18618" y="1978"/>
                    <a:pt x="18441" y="3250"/>
                  </a:cubicBezTo>
                  <a:cubicBezTo>
                    <a:pt x="18282" y="4396"/>
                    <a:pt x="18818" y="4819"/>
                    <a:pt x="19360" y="4819"/>
                  </a:cubicBezTo>
                  <a:cubicBezTo>
                    <a:pt x="19419" y="4819"/>
                    <a:pt x="19479" y="4814"/>
                    <a:pt x="19538" y="4804"/>
                  </a:cubicBezTo>
                  <a:cubicBezTo>
                    <a:pt x="20597" y="4628"/>
                    <a:pt x="20103" y="3463"/>
                    <a:pt x="20103" y="2544"/>
                  </a:cubicBezTo>
                  <a:cubicBezTo>
                    <a:pt x="20103" y="1695"/>
                    <a:pt x="20646" y="1118"/>
                    <a:pt x="21452" y="1118"/>
                  </a:cubicBezTo>
                  <a:cubicBezTo>
                    <a:pt x="21519" y="1118"/>
                    <a:pt x="21588" y="1122"/>
                    <a:pt x="21658" y="1130"/>
                  </a:cubicBezTo>
                  <a:cubicBezTo>
                    <a:pt x="22576" y="1237"/>
                    <a:pt x="22329" y="2509"/>
                    <a:pt x="22258" y="3286"/>
                  </a:cubicBezTo>
                  <a:cubicBezTo>
                    <a:pt x="22197" y="3964"/>
                    <a:pt x="22457" y="4373"/>
                    <a:pt x="23039" y="4373"/>
                  </a:cubicBezTo>
                  <a:cubicBezTo>
                    <a:pt x="23125" y="4373"/>
                    <a:pt x="23218" y="4364"/>
                    <a:pt x="23318" y="4346"/>
                  </a:cubicBezTo>
                  <a:cubicBezTo>
                    <a:pt x="24095" y="4205"/>
                    <a:pt x="23813" y="3179"/>
                    <a:pt x="23742" y="2544"/>
                  </a:cubicBezTo>
                  <a:cubicBezTo>
                    <a:pt x="23677" y="1967"/>
                    <a:pt x="23993" y="1214"/>
                    <a:pt x="24422" y="1214"/>
                  </a:cubicBezTo>
                  <a:cubicBezTo>
                    <a:pt x="24466" y="1214"/>
                    <a:pt x="24510" y="1221"/>
                    <a:pt x="24555" y="1237"/>
                  </a:cubicBezTo>
                  <a:cubicBezTo>
                    <a:pt x="25049" y="1414"/>
                    <a:pt x="25190" y="1802"/>
                    <a:pt x="25155" y="2757"/>
                  </a:cubicBezTo>
                  <a:cubicBezTo>
                    <a:pt x="25151" y="2865"/>
                    <a:pt x="25167" y="2913"/>
                    <a:pt x="25199" y="2913"/>
                  </a:cubicBezTo>
                  <a:cubicBezTo>
                    <a:pt x="25446" y="2913"/>
                    <a:pt x="26639" y="0"/>
                    <a:pt x="266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6"/>
            <p:cNvSpPr/>
            <p:nvPr/>
          </p:nvSpPr>
          <p:spPr>
            <a:xfrm>
              <a:off x="5734775" y="3520725"/>
              <a:ext cx="666000" cy="411125"/>
            </a:xfrm>
            <a:custGeom>
              <a:rect b="b" l="l" r="r" t="t"/>
              <a:pathLst>
                <a:path extrusionOk="0" h="16445" w="26640">
                  <a:moveTo>
                    <a:pt x="1" y="0"/>
                  </a:moveTo>
                  <a:cubicBezTo>
                    <a:pt x="1" y="0"/>
                    <a:pt x="1194" y="2913"/>
                    <a:pt x="1440" y="2913"/>
                  </a:cubicBezTo>
                  <a:cubicBezTo>
                    <a:pt x="1472" y="2913"/>
                    <a:pt x="1488" y="2865"/>
                    <a:pt x="1484" y="2757"/>
                  </a:cubicBezTo>
                  <a:cubicBezTo>
                    <a:pt x="1449" y="1802"/>
                    <a:pt x="1591" y="1414"/>
                    <a:pt x="2085" y="1237"/>
                  </a:cubicBezTo>
                  <a:cubicBezTo>
                    <a:pt x="2130" y="1221"/>
                    <a:pt x="2174" y="1214"/>
                    <a:pt x="2217" y="1214"/>
                  </a:cubicBezTo>
                  <a:cubicBezTo>
                    <a:pt x="2647" y="1214"/>
                    <a:pt x="2962" y="1967"/>
                    <a:pt x="2898" y="2544"/>
                  </a:cubicBezTo>
                  <a:cubicBezTo>
                    <a:pt x="2826" y="3179"/>
                    <a:pt x="2545" y="4205"/>
                    <a:pt x="3322" y="4346"/>
                  </a:cubicBezTo>
                  <a:cubicBezTo>
                    <a:pt x="3422" y="4364"/>
                    <a:pt x="3514" y="4373"/>
                    <a:pt x="3600" y="4373"/>
                  </a:cubicBezTo>
                  <a:cubicBezTo>
                    <a:pt x="4183" y="4373"/>
                    <a:pt x="4443" y="3964"/>
                    <a:pt x="4381" y="3286"/>
                  </a:cubicBezTo>
                  <a:cubicBezTo>
                    <a:pt x="4311" y="2509"/>
                    <a:pt x="4063" y="1237"/>
                    <a:pt x="4982" y="1130"/>
                  </a:cubicBezTo>
                  <a:cubicBezTo>
                    <a:pt x="5052" y="1122"/>
                    <a:pt x="5120" y="1118"/>
                    <a:pt x="5187" y="1118"/>
                  </a:cubicBezTo>
                  <a:cubicBezTo>
                    <a:pt x="5994" y="1118"/>
                    <a:pt x="6537" y="1695"/>
                    <a:pt x="6537" y="2544"/>
                  </a:cubicBezTo>
                  <a:cubicBezTo>
                    <a:pt x="6537" y="3463"/>
                    <a:pt x="6042" y="4628"/>
                    <a:pt x="7102" y="4804"/>
                  </a:cubicBezTo>
                  <a:cubicBezTo>
                    <a:pt x="7160" y="4814"/>
                    <a:pt x="7220" y="4819"/>
                    <a:pt x="7280" y="4819"/>
                  </a:cubicBezTo>
                  <a:cubicBezTo>
                    <a:pt x="7821" y="4819"/>
                    <a:pt x="8357" y="4396"/>
                    <a:pt x="8198" y="3250"/>
                  </a:cubicBezTo>
                  <a:cubicBezTo>
                    <a:pt x="8022" y="1978"/>
                    <a:pt x="8480" y="1307"/>
                    <a:pt x="9257" y="1307"/>
                  </a:cubicBezTo>
                  <a:cubicBezTo>
                    <a:pt x="10035" y="1307"/>
                    <a:pt x="10105" y="2119"/>
                    <a:pt x="10247" y="3498"/>
                  </a:cubicBezTo>
                  <a:cubicBezTo>
                    <a:pt x="10304" y="4054"/>
                    <a:pt x="10591" y="4276"/>
                    <a:pt x="10906" y="4276"/>
                  </a:cubicBezTo>
                  <a:cubicBezTo>
                    <a:pt x="11372" y="4276"/>
                    <a:pt x="11900" y="3790"/>
                    <a:pt x="11836" y="3179"/>
                  </a:cubicBezTo>
                  <a:cubicBezTo>
                    <a:pt x="11730" y="2155"/>
                    <a:pt x="11801" y="1307"/>
                    <a:pt x="12437" y="1059"/>
                  </a:cubicBezTo>
                  <a:cubicBezTo>
                    <a:pt x="12515" y="1029"/>
                    <a:pt x="12585" y="1016"/>
                    <a:pt x="12646" y="1016"/>
                  </a:cubicBezTo>
                  <a:cubicBezTo>
                    <a:pt x="12887" y="1016"/>
                    <a:pt x="13012" y="1216"/>
                    <a:pt x="13077" y="1399"/>
                  </a:cubicBezTo>
                  <a:cubicBezTo>
                    <a:pt x="13099" y="2003"/>
                    <a:pt x="13222" y="2576"/>
                    <a:pt x="13618" y="2576"/>
                  </a:cubicBezTo>
                  <a:cubicBezTo>
                    <a:pt x="13638" y="2576"/>
                    <a:pt x="13659" y="2575"/>
                    <a:pt x="13681" y="2572"/>
                  </a:cubicBezTo>
                  <a:cubicBezTo>
                    <a:pt x="14597" y="2441"/>
                    <a:pt x="13877" y="1066"/>
                    <a:pt x="14531" y="935"/>
                  </a:cubicBezTo>
                  <a:cubicBezTo>
                    <a:pt x="14598" y="921"/>
                    <a:pt x="14660" y="915"/>
                    <a:pt x="14719" y="915"/>
                  </a:cubicBezTo>
                  <a:cubicBezTo>
                    <a:pt x="15242" y="915"/>
                    <a:pt x="15480" y="1404"/>
                    <a:pt x="15480" y="1786"/>
                  </a:cubicBezTo>
                  <a:cubicBezTo>
                    <a:pt x="15480" y="2140"/>
                    <a:pt x="15730" y="2788"/>
                    <a:pt x="16097" y="2788"/>
                  </a:cubicBezTo>
                  <a:cubicBezTo>
                    <a:pt x="16170" y="2788"/>
                    <a:pt x="16249" y="2762"/>
                    <a:pt x="16332" y="2701"/>
                  </a:cubicBezTo>
                  <a:cubicBezTo>
                    <a:pt x="16822" y="2342"/>
                    <a:pt x="16036" y="1229"/>
                    <a:pt x="16822" y="804"/>
                  </a:cubicBezTo>
                  <a:cubicBezTo>
                    <a:pt x="17023" y="695"/>
                    <a:pt x="17208" y="646"/>
                    <a:pt x="17368" y="646"/>
                  </a:cubicBezTo>
                  <a:cubicBezTo>
                    <a:pt x="17833" y="646"/>
                    <a:pt x="18097" y="1054"/>
                    <a:pt x="18000" y="1589"/>
                  </a:cubicBezTo>
                  <a:cubicBezTo>
                    <a:pt x="17877" y="2267"/>
                    <a:pt x="17812" y="3468"/>
                    <a:pt x="18516" y="3468"/>
                  </a:cubicBezTo>
                  <a:cubicBezTo>
                    <a:pt x="18559" y="3468"/>
                    <a:pt x="18605" y="3464"/>
                    <a:pt x="18655" y="3454"/>
                  </a:cubicBezTo>
                  <a:cubicBezTo>
                    <a:pt x="19505" y="3291"/>
                    <a:pt x="19112" y="2276"/>
                    <a:pt x="19047" y="1654"/>
                  </a:cubicBezTo>
                  <a:cubicBezTo>
                    <a:pt x="19012" y="1325"/>
                    <a:pt x="19309" y="1096"/>
                    <a:pt x="19606" y="1096"/>
                  </a:cubicBezTo>
                  <a:cubicBezTo>
                    <a:pt x="19868" y="1096"/>
                    <a:pt x="20129" y="1275"/>
                    <a:pt x="20159" y="1720"/>
                  </a:cubicBezTo>
                  <a:cubicBezTo>
                    <a:pt x="20226" y="2669"/>
                    <a:pt x="19636" y="3912"/>
                    <a:pt x="20290" y="4174"/>
                  </a:cubicBezTo>
                  <a:cubicBezTo>
                    <a:pt x="20376" y="4208"/>
                    <a:pt x="20455" y="4224"/>
                    <a:pt x="20528" y="4224"/>
                  </a:cubicBezTo>
                  <a:cubicBezTo>
                    <a:pt x="21015" y="4224"/>
                    <a:pt x="21222" y="3524"/>
                    <a:pt x="21108" y="2898"/>
                  </a:cubicBezTo>
                  <a:cubicBezTo>
                    <a:pt x="20977" y="2178"/>
                    <a:pt x="20847" y="1426"/>
                    <a:pt x="21207" y="1327"/>
                  </a:cubicBezTo>
                  <a:cubicBezTo>
                    <a:pt x="21247" y="1316"/>
                    <a:pt x="21291" y="1311"/>
                    <a:pt x="21335" y="1311"/>
                  </a:cubicBezTo>
                  <a:cubicBezTo>
                    <a:pt x="21691" y="1311"/>
                    <a:pt x="22148" y="1667"/>
                    <a:pt x="22091" y="2538"/>
                  </a:cubicBezTo>
                  <a:cubicBezTo>
                    <a:pt x="22025" y="3519"/>
                    <a:pt x="21953" y="4403"/>
                    <a:pt x="22484" y="4698"/>
                  </a:cubicBezTo>
                  <a:cubicBezTo>
                    <a:pt x="22568" y="4744"/>
                    <a:pt x="22640" y="4765"/>
                    <a:pt x="22702" y="4765"/>
                  </a:cubicBezTo>
                  <a:cubicBezTo>
                    <a:pt x="23032" y="4765"/>
                    <a:pt x="23083" y="4193"/>
                    <a:pt x="23138" y="3946"/>
                  </a:cubicBezTo>
                  <a:cubicBezTo>
                    <a:pt x="23203" y="3650"/>
                    <a:pt x="23383" y="3422"/>
                    <a:pt x="23613" y="3422"/>
                  </a:cubicBezTo>
                  <a:cubicBezTo>
                    <a:pt x="23841" y="3422"/>
                    <a:pt x="24103" y="4027"/>
                    <a:pt x="23793" y="4730"/>
                  </a:cubicBezTo>
                  <a:cubicBezTo>
                    <a:pt x="23482" y="5434"/>
                    <a:pt x="22930" y="6345"/>
                    <a:pt x="23737" y="7153"/>
                  </a:cubicBezTo>
                  <a:cubicBezTo>
                    <a:pt x="24372" y="7787"/>
                    <a:pt x="24774" y="9067"/>
                    <a:pt x="24430" y="9819"/>
                  </a:cubicBezTo>
                  <a:cubicBezTo>
                    <a:pt x="24087" y="10572"/>
                    <a:pt x="23688" y="10692"/>
                    <a:pt x="23737" y="11297"/>
                  </a:cubicBezTo>
                  <a:cubicBezTo>
                    <a:pt x="23787" y="11903"/>
                    <a:pt x="24708" y="11914"/>
                    <a:pt x="24725" y="12470"/>
                  </a:cubicBezTo>
                  <a:cubicBezTo>
                    <a:pt x="24742" y="13026"/>
                    <a:pt x="23804" y="13086"/>
                    <a:pt x="24087" y="13828"/>
                  </a:cubicBezTo>
                  <a:cubicBezTo>
                    <a:pt x="24087" y="13828"/>
                    <a:pt x="24414" y="14221"/>
                    <a:pt x="24021" y="15202"/>
                  </a:cubicBezTo>
                  <a:cubicBezTo>
                    <a:pt x="23772" y="15823"/>
                    <a:pt x="24471" y="16445"/>
                    <a:pt x="25181" y="16445"/>
                  </a:cubicBezTo>
                  <a:cubicBezTo>
                    <a:pt x="25594" y="16445"/>
                    <a:pt x="26010" y="16235"/>
                    <a:pt x="26246" y="15693"/>
                  </a:cubicBezTo>
                  <a:cubicBezTo>
                    <a:pt x="26639" y="14794"/>
                    <a:pt x="25985" y="14483"/>
                    <a:pt x="25396" y="10949"/>
                  </a:cubicBezTo>
                  <a:cubicBezTo>
                    <a:pt x="24862" y="7741"/>
                    <a:pt x="24268" y="3690"/>
                    <a:pt x="24105" y="2686"/>
                  </a:cubicBezTo>
                  <a:lnTo>
                    <a:pt x="23849" y="1166"/>
                  </a:lnTo>
                  <a:cubicBezTo>
                    <a:pt x="23637" y="36"/>
                    <a:pt x="22506" y="0"/>
                    <a:pt x="22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6"/>
            <p:cNvSpPr/>
            <p:nvPr/>
          </p:nvSpPr>
          <p:spPr>
            <a:xfrm>
              <a:off x="6049975" y="3667925"/>
              <a:ext cx="145375" cy="168325"/>
            </a:xfrm>
            <a:custGeom>
              <a:rect b="b" l="l" r="r" t="t"/>
              <a:pathLst>
                <a:path extrusionOk="0" h="6733" w="5815">
                  <a:moveTo>
                    <a:pt x="2907" y="1"/>
                  </a:moveTo>
                  <a:cubicBezTo>
                    <a:pt x="0" y="1"/>
                    <a:pt x="239" y="2829"/>
                    <a:pt x="239" y="2829"/>
                  </a:cubicBezTo>
                  <a:lnTo>
                    <a:pt x="239" y="6733"/>
                  </a:lnTo>
                  <a:lnTo>
                    <a:pt x="5663" y="6733"/>
                  </a:lnTo>
                  <a:lnTo>
                    <a:pt x="5794" y="6573"/>
                  </a:lnTo>
                  <a:cubicBezTo>
                    <a:pt x="5794" y="6573"/>
                    <a:pt x="5815" y="3507"/>
                    <a:pt x="5794" y="2730"/>
                  </a:cubicBezTo>
                  <a:cubicBezTo>
                    <a:pt x="5775" y="1953"/>
                    <a:pt x="5416" y="1"/>
                    <a:pt x="2907" y="1"/>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6"/>
            <p:cNvSpPr/>
            <p:nvPr/>
          </p:nvSpPr>
          <p:spPr>
            <a:xfrm>
              <a:off x="6049700" y="3730450"/>
              <a:ext cx="150850" cy="16425"/>
            </a:xfrm>
            <a:custGeom>
              <a:rect b="b" l="l" r="r" t="t"/>
              <a:pathLst>
                <a:path extrusionOk="0" h="657" w="6034">
                  <a:moveTo>
                    <a:pt x="320" y="1"/>
                  </a:moveTo>
                  <a:cubicBezTo>
                    <a:pt x="142" y="4"/>
                    <a:pt x="1" y="150"/>
                    <a:pt x="1" y="328"/>
                  </a:cubicBezTo>
                  <a:cubicBezTo>
                    <a:pt x="1" y="506"/>
                    <a:pt x="142" y="652"/>
                    <a:pt x="320" y="656"/>
                  </a:cubicBezTo>
                  <a:lnTo>
                    <a:pt x="5714" y="656"/>
                  </a:lnTo>
                  <a:cubicBezTo>
                    <a:pt x="5892" y="652"/>
                    <a:pt x="6034" y="506"/>
                    <a:pt x="6034" y="328"/>
                  </a:cubicBezTo>
                  <a:cubicBezTo>
                    <a:pt x="6034" y="150"/>
                    <a:pt x="5892" y="4"/>
                    <a:pt x="57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6"/>
            <p:cNvSpPr/>
            <p:nvPr/>
          </p:nvSpPr>
          <p:spPr>
            <a:xfrm>
              <a:off x="6071900" y="3672925"/>
              <a:ext cx="61725" cy="164900"/>
            </a:xfrm>
            <a:custGeom>
              <a:rect b="b" l="l" r="r" t="t"/>
              <a:pathLst>
                <a:path extrusionOk="0" h="6596" w="2469">
                  <a:moveTo>
                    <a:pt x="371" y="1"/>
                  </a:moveTo>
                  <a:cubicBezTo>
                    <a:pt x="302" y="1"/>
                    <a:pt x="232" y="23"/>
                    <a:pt x="173" y="68"/>
                  </a:cubicBezTo>
                  <a:cubicBezTo>
                    <a:pt x="28" y="178"/>
                    <a:pt x="0" y="386"/>
                    <a:pt x="113" y="530"/>
                  </a:cubicBezTo>
                  <a:lnTo>
                    <a:pt x="1813" y="2775"/>
                  </a:lnTo>
                  <a:lnTo>
                    <a:pt x="1813" y="6269"/>
                  </a:lnTo>
                  <a:cubicBezTo>
                    <a:pt x="1813" y="6449"/>
                    <a:pt x="1959" y="6595"/>
                    <a:pt x="2140" y="6595"/>
                  </a:cubicBezTo>
                  <a:cubicBezTo>
                    <a:pt x="2322" y="6595"/>
                    <a:pt x="2468" y="6449"/>
                    <a:pt x="2468" y="6268"/>
                  </a:cubicBezTo>
                  <a:lnTo>
                    <a:pt x="2468" y="2664"/>
                  </a:lnTo>
                  <a:cubicBezTo>
                    <a:pt x="2468" y="2593"/>
                    <a:pt x="2444" y="2524"/>
                    <a:pt x="2401" y="2467"/>
                  </a:cubicBezTo>
                  <a:lnTo>
                    <a:pt x="636" y="135"/>
                  </a:lnTo>
                  <a:cubicBezTo>
                    <a:pt x="571" y="47"/>
                    <a:pt x="472" y="1"/>
                    <a:pt x="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6"/>
            <p:cNvSpPr/>
            <p:nvPr/>
          </p:nvSpPr>
          <p:spPr>
            <a:xfrm>
              <a:off x="6118725" y="3667500"/>
              <a:ext cx="51550" cy="73150"/>
            </a:xfrm>
            <a:custGeom>
              <a:rect b="b" l="l" r="r" t="t"/>
              <a:pathLst>
                <a:path extrusionOk="0" h="2926" w="2062">
                  <a:moveTo>
                    <a:pt x="1686" y="1"/>
                  </a:moveTo>
                  <a:cubicBezTo>
                    <a:pt x="1568" y="1"/>
                    <a:pt x="1454" y="65"/>
                    <a:pt x="1395" y="178"/>
                  </a:cubicBezTo>
                  <a:lnTo>
                    <a:pt x="123" y="2438"/>
                  </a:lnTo>
                  <a:cubicBezTo>
                    <a:pt x="1" y="2657"/>
                    <a:pt x="158" y="2926"/>
                    <a:pt x="408" y="2926"/>
                  </a:cubicBezTo>
                  <a:cubicBezTo>
                    <a:pt x="527" y="2926"/>
                    <a:pt x="636" y="2862"/>
                    <a:pt x="694" y="2759"/>
                  </a:cubicBezTo>
                  <a:lnTo>
                    <a:pt x="1966" y="498"/>
                  </a:lnTo>
                  <a:cubicBezTo>
                    <a:pt x="2062" y="340"/>
                    <a:pt x="2008" y="133"/>
                    <a:pt x="1846" y="43"/>
                  </a:cubicBezTo>
                  <a:cubicBezTo>
                    <a:pt x="1795" y="14"/>
                    <a:pt x="1740" y="1"/>
                    <a:pt x="16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6"/>
            <p:cNvSpPr/>
            <p:nvPr/>
          </p:nvSpPr>
          <p:spPr>
            <a:xfrm>
              <a:off x="6047875" y="3659775"/>
              <a:ext cx="157425" cy="184650"/>
            </a:xfrm>
            <a:custGeom>
              <a:rect b="b" l="l" r="r" t="t"/>
              <a:pathLst>
                <a:path extrusionOk="0" h="7386" w="6297">
                  <a:moveTo>
                    <a:pt x="3062" y="655"/>
                  </a:moveTo>
                  <a:cubicBezTo>
                    <a:pt x="5317" y="655"/>
                    <a:pt x="5603" y="2340"/>
                    <a:pt x="5623" y="3064"/>
                  </a:cubicBezTo>
                  <a:cubicBezTo>
                    <a:pt x="5639" y="3722"/>
                    <a:pt x="5627" y="6082"/>
                    <a:pt x="5623" y="6731"/>
                  </a:cubicBezTo>
                  <a:lnTo>
                    <a:pt x="721" y="6731"/>
                  </a:lnTo>
                  <a:lnTo>
                    <a:pt x="721" y="3155"/>
                  </a:lnTo>
                  <a:cubicBezTo>
                    <a:pt x="721" y="3146"/>
                    <a:pt x="720" y="3137"/>
                    <a:pt x="720" y="3128"/>
                  </a:cubicBezTo>
                  <a:cubicBezTo>
                    <a:pt x="720" y="3117"/>
                    <a:pt x="640" y="2017"/>
                    <a:pt x="1303" y="1300"/>
                  </a:cubicBezTo>
                  <a:cubicBezTo>
                    <a:pt x="1699" y="872"/>
                    <a:pt x="2290" y="655"/>
                    <a:pt x="3062" y="655"/>
                  </a:cubicBezTo>
                  <a:close/>
                  <a:moveTo>
                    <a:pt x="3062" y="0"/>
                  </a:moveTo>
                  <a:cubicBezTo>
                    <a:pt x="2097" y="0"/>
                    <a:pt x="1342" y="290"/>
                    <a:pt x="818" y="860"/>
                  </a:cubicBezTo>
                  <a:cubicBezTo>
                    <a:pt x="0" y="1750"/>
                    <a:pt x="56" y="3005"/>
                    <a:pt x="66" y="3168"/>
                  </a:cubicBezTo>
                  <a:lnTo>
                    <a:pt x="66" y="7058"/>
                  </a:lnTo>
                  <a:cubicBezTo>
                    <a:pt x="66" y="7239"/>
                    <a:pt x="213" y="7386"/>
                    <a:pt x="393" y="7386"/>
                  </a:cubicBezTo>
                  <a:lnTo>
                    <a:pt x="5818" y="7386"/>
                  </a:lnTo>
                  <a:cubicBezTo>
                    <a:pt x="5916" y="7386"/>
                    <a:pt x="6008" y="7342"/>
                    <a:pt x="6071" y="7268"/>
                  </a:cubicBezTo>
                  <a:lnTo>
                    <a:pt x="6201" y="7108"/>
                  </a:lnTo>
                  <a:cubicBezTo>
                    <a:pt x="6249" y="7049"/>
                    <a:pt x="6276" y="6977"/>
                    <a:pt x="6277" y="6902"/>
                  </a:cubicBezTo>
                  <a:cubicBezTo>
                    <a:pt x="6277" y="6777"/>
                    <a:pt x="6296" y="3821"/>
                    <a:pt x="6277" y="3047"/>
                  </a:cubicBezTo>
                  <a:cubicBezTo>
                    <a:pt x="6239" y="1575"/>
                    <a:pt x="5374" y="0"/>
                    <a:pt x="30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6"/>
            <p:cNvSpPr/>
            <p:nvPr/>
          </p:nvSpPr>
          <p:spPr>
            <a:xfrm>
              <a:off x="6007025" y="3864300"/>
              <a:ext cx="236775" cy="30075"/>
            </a:xfrm>
            <a:custGeom>
              <a:rect b="b" l="l" r="r" t="t"/>
              <a:pathLst>
                <a:path extrusionOk="0" h="1203" w="9471">
                  <a:moveTo>
                    <a:pt x="601" y="1"/>
                  </a:moveTo>
                  <a:cubicBezTo>
                    <a:pt x="270" y="1"/>
                    <a:pt x="1" y="270"/>
                    <a:pt x="1" y="601"/>
                  </a:cubicBezTo>
                  <a:cubicBezTo>
                    <a:pt x="1" y="933"/>
                    <a:pt x="270" y="1202"/>
                    <a:pt x="601" y="1202"/>
                  </a:cubicBezTo>
                  <a:lnTo>
                    <a:pt x="8870" y="1202"/>
                  </a:lnTo>
                  <a:cubicBezTo>
                    <a:pt x="9201" y="1202"/>
                    <a:pt x="9470" y="933"/>
                    <a:pt x="9470" y="601"/>
                  </a:cubicBezTo>
                  <a:cubicBezTo>
                    <a:pt x="9470" y="270"/>
                    <a:pt x="9201" y="1"/>
                    <a:pt x="8870" y="1"/>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6"/>
            <p:cNvSpPr/>
            <p:nvPr/>
          </p:nvSpPr>
          <p:spPr>
            <a:xfrm>
              <a:off x="6007025" y="3841350"/>
              <a:ext cx="236775" cy="21225"/>
            </a:xfrm>
            <a:custGeom>
              <a:rect b="b" l="l" r="r" t="t"/>
              <a:pathLst>
                <a:path extrusionOk="0" h="849" w="9471">
                  <a:moveTo>
                    <a:pt x="425" y="0"/>
                  </a:moveTo>
                  <a:cubicBezTo>
                    <a:pt x="191" y="0"/>
                    <a:pt x="1" y="190"/>
                    <a:pt x="1" y="424"/>
                  </a:cubicBezTo>
                  <a:cubicBezTo>
                    <a:pt x="1" y="658"/>
                    <a:pt x="191" y="848"/>
                    <a:pt x="425" y="848"/>
                  </a:cubicBezTo>
                  <a:lnTo>
                    <a:pt x="9046" y="848"/>
                  </a:lnTo>
                  <a:cubicBezTo>
                    <a:pt x="9280" y="848"/>
                    <a:pt x="9470" y="658"/>
                    <a:pt x="9470" y="424"/>
                  </a:cubicBezTo>
                  <a:cubicBezTo>
                    <a:pt x="9470" y="190"/>
                    <a:pt x="9280" y="0"/>
                    <a:pt x="9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6"/>
            <p:cNvSpPr/>
            <p:nvPr/>
          </p:nvSpPr>
          <p:spPr>
            <a:xfrm>
              <a:off x="5187900" y="3667925"/>
              <a:ext cx="145400" cy="168325"/>
            </a:xfrm>
            <a:custGeom>
              <a:rect b="b" l="l" r="r" t="t"/>
              <a:pathLst>
                <a:path extrusionOk="0" h="6733" w="5816">
                  <a:moveTo>
                    <a:pt x="2907" y="1"/>
                  </a:moveTo>
                  <a:cubicBezTo>
                    <a:pt x="1" y="1"/>
                    <a:pt x="240" y="2829"/>
                    <a:pt x="240" y="2829"/>
                  </a:cubicBezTo>
                  <a:lnTo>
                    <a:pt x="240" y="6733"/>
                  </a:lnTo>
                  <a:lnTo>
                    <a:pt x="5664" y="6733"/>
                  </a:lnTo>
                  <a:lnTo>
                    <a:pt x="5795" y="6573"/>
                  </a:lnTo>
                  <a:cubicBezTo>
                    <a:pt x="5795" y="6573"/>
                    <a:pt x="5815" y="3507"/>
                    <a:pt x="5795" y="2730"/>
                  </a:cubicBezTo>
                  <a:cubicBezTo>
                    <a:pt x="5776" y="1953"/>
                    <a:pt x="5416" y="1"/>
                    <a:pt x="2907" y="1"/>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6"/>
            <p:cNvSpPr/>
            <p:nvPr/>
          </p:nvSpPr>
          <p:spPr>
            <a:xfrm>
              <a:off x="5187650" y="3730450"/>
              <a:ext cx="150875" cy="16425"/>
            </a:xfrm>
            <a:custGeom>
              <a:rect b="b" l="l" r="r" t="t"/>
              <a:pathLst>
                <a:path extrusionOk="0" h="657" w="6035">
                  <a:moveTo>
                    <a:pt x="321" y="1"/>
                  </a:moveTo>
                  <a:cubicBezTo>
                    <a:pt x="142" y="4"/>
                    <a:pt x="0" y="150"/>
                    <a:pt x="0" y="328"/>
                  </a:cubicBezTo>
                  <a:cubicBezTo>
                    <a:pt x="0" y="506"/>
                    <a:pt x="142" y="652"/>
                    <a:pt x="321" y="656"/>
                  </a:cubicBezTo>
                  <a:lnTo>
                    <a:pt x="5714" y="656"/>
                  </a:lnTo>
                  <a:cubicBezTo>
                    <a:pt x="5891" y="652"/>
                    <a:pt x="6034" y="506"/>
                    <a:pt x="6034" y="328"/>
                  </a:cubicBezTo>
                  <a:cubicBezTo>
                    <a:pt x="6034" y="150"/>
                    <a:pt x="5891" y="4"/>
                    <a:pt x="57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6"/>
            <p:cNvSpPr/>
            <p:nvPr/>
          </p:nvSpPr>
          <p:spPr>
            <a:xfrm>
              <a:off x="5209825" y="3672925"/>
              <a:ext cx="61725" cy="164900"/>
            </a:xfrm>
            <a:custGeom>
              <a:rect b="b" l="l" r="r" t="t"/>
              <a:pathLst>
                <a:path extrusionOk="0" h="6596" w="2469">
                  <a:moveTo>
                    <a:pt x="371" y="1"/>
                  </a:moveTo>
                  <a:cubicBezTo>
                    <a:pt x="302" y="1"/>
                    <a:pt x="233" y="23"/>
                    <a:pt x="174" y="68"/>
                  </a:cubicBezTo>
                  <a:cubicBezTo>
                    <a:pt x="28" y="178"/>
                    <a:pt x="1" y="386"/>
                    <a:pt x="114" y="530"/>
                  </a:cubicBezTo>
                  <a:lnTo>
                    <a:pt x="1813" y="2775"/>
                  </a:lnTo>
                  <a:lnTo>
                    <a:pt x="1813" y="6269"/>
                  </a:lnTo>
                  <a:cubicBezTo>
                    <a:pt x="1813" y="6449"/>
                    <a:pt x="1960" y="6595"/>
                    <a:pt x="2141" y="6595"/>
                  </a:cubicBezTo>
                  <a:cubicBezTo>
                    <a:pt x="2322" y="6595"/>
                    <a:pt x="2469" y="6449"/>
                    <a:pt x="2469" y="6268"/>
                  </a:cubicBezTo>
                  <a:lnTo>
                    <a:pt x="2469" y="2664"/>
                  </a:lnTo>
                  <a:cubicBezTo>
                    <a:pt x="2469" y="2593"/>
                    <a:pt x="2445" y="2524"/>
                    <a:pt x="2402" y="2467"/>
                  </a:cubicBezTo>
                  <a:lnTo>
                    <a:pt x="636" y="135"/>
                  </a:lnTo>
                  <a:cubicBezTo>
                    <a:pt x="572" y="47"/>
                    <a:pt x="472" y="1"/>
                    <a:pt x="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6"/>
            <p:cNvSpPr/>
            <p:nvPr/>
          </p:nvSpPr>
          <p:spPr>
            <a:xfrm>
              <a:off x="5256675" y="3667500"/>
              <a:ext cx="51550" cy="73150"/>
            </a:xfrm>
            <a:custGeom>
              <a:rect b="b" l="l" r="r" t="t"/>
              <a:pathLst>
                <a:path extrusionOk="0" h="2926" w="2062">
                  <a:moveTo>
                    <a:pt x="1685" y="1"/>
                  </a:moveTo>
                  <a:cubicBezTo>
                    <a:pt x="1567" y="1"/>
                    <a:pt x="1453" y="65"/>
                    <a:pt x="1395" y="178"/>
                  </a:cubicBezTo>
                  <a:lnTo>
                    <a:pt x="123" y="2438"/>
                  </a:lnTo>
                  <a:cubicBezTo>
                    <a:pt x="1" y="2656"/>
                    <a:pt x="157" y="2926"/>
                    <a:pt x="407" y="2926"/>
                  </a:cubicBezTo>
                  <a:cubicBezTo>
                    <a:pt x="408" y="2926"/>
                    <a:pt x="408" y="2926"/>
                    <a:pt x="409" y="2926"/>
                  </a:cubicBezTo>
                  <a:cubicBezTo>
                    <a:pt x="526" y="2926"/>
                    <a:pt x="636" y="2862"/>
                    <a:pt x="693" y="2759"/>
                  </a:cubicBezTo>
                  <a:lnTo>
                    <a:pt x="1965" y="498"/>
                  </a:lnTo>
                  <a:cubicBezTo>
                    <a:pt x="2061" y="340"/>
                    <a:pt x="2007" y="133"/>
                    <a:pt x="1845" y="43"/>
                  </a:cubicBezTo>
                  <a:cubicBezTo>
                    <a:pt x="1794" y="14"/>
                    <a:pt x="1739" y="1"/>
                    <a:pt x="16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6"/>
            <p:cNvSpPr/>
            <p:nvPr/>
          </p:nvSpPr>
          <p:spPr>
            <a:xfrm>
              <a:off x="5185800" y="3659775"/>
              <a:ext cx="157425" cy="184650"/>
            </a:xfrm>
            <a:custGeom>
              <a:rect b="b" l="l" r="r" t="t"/>
              <a:pathLst>
                <a:path extrusionOk="0" h="7386" w="6297">
                  <a:moveTo>
                    <a:pt x="3062" y="655"/>
                  </a:moveTo>
                  <a:cubicBezTo>
                    <a:pt x="5318" y="655"/>
                    <a:pt x="5604" y="2340"/>
                    <a:pt x="5623" y="3064"/>
                  </a:cubicBezTo>
                  <a:cubicBezTo>
                    <a:pt x="5640" y="3722"/>
                    <a:pt x="5628" y="6082"/>
                    <a:pt x="5623" y="6731"/>
                  </a:cubicBezTo>
                  <a:lnTo>
                    <a:pt x="721" y="6731"/>
                  </a:lnTo>
                  <a:lnTo>
                    <a:pt x="721" y="3155"/>
                  </a:lnTo>
                  <a:cubicBezTo>
                    <a:pt x="721" y="3146"/>
                    <a:pt x="721" y="3139"/>
                    <a:pt x="720" y="3128"/>
                  </a:cubicBezTo>
                  <a:cubicBezTo>
                    <a:pt x="719" y="3117"/>
                    <a:pt x="636" y="2026"/>
                    <a:pt x="1300" y="1302"/>
                  </a:cubicBezTo>
                  <a:cubicBezTo>
                    <a:pt x="1697" y="872"/>
                    <a:pt x="2289" y="655"/>
                    <a:pt x="3062" y="655"/>
                  </a:cubicBezTo>
                  <a:close/>
                  <a:moveTo>
                    <a:pt x="3062" y="0"/>
                  </a:moveTo>
                  <a:cubicBezTo>
                    <a:pt x="2098" y="0"/>
                    <a:pt x="1342" y="290"/>
                    <a:pt x="819" y="860"/>
                  </a:cubicBezTo>
                  <a:cubicBezTo>
                    <a:pt x="1" y="1750"/>
                    <a:pt x="56" y="3005"/>
                    <a:pt x="67" y="3168"/>
                  </a:cubicBezTo>
                  <a:lnTo>
                    <a:pt x="67" y="7058"/>
                  </a:lnTo>
                  <a:cubicBezTo>
                    <a:pt x="67" y="7239"/>
                    <a:pt x="213" y="7386"/>
                    <a:pt x="395" y="7386"/>
                  </a:cubicBezTo>
                  <a:lnTo>
                    <a:pt x="5819" y="7386"/>
                  </a:lnTo>
                  <a:cubicBezTo>
                    <a:pt x="5916" y="7386"/>
                    <a:pt x="6008" y="7342"/>
                    <a:pt x="6071" y="7268"/>
                  </a:cubicBezTo>
                  <a:lnTo>
                    <a:pt x="6202" y="7108"/>
                  </a:lnTo>
                  <a:cubicBezTo>
                    <a:pt x="6250" y="7049"/>
                    <a:pt x="6276" y="6977"/>
                    <a:pt x="6278" y="6902"/>
                  </a:cubicBezTo>
                  <a:cubicBezTo>
                    <a:pt x="6278" y="6777"/>
                    <a:pt x="6297" y="3821"/>
                    <a:pt x="6278" y="3047"/>
                  </a:cubicBezTo>
                  <a:cubicBezTo>
                    <a:pt x="6239" y="1575"/>
                    <a:pt x="5374" y="0"/>
                    <a:pt x="30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6"/>
            <p:cNvSpPr/>
            <p:nvPr/>
          </p:nvSpPr>
          <p:spPr>
            <a:xfrm>
              <a:off x="5144975" y="3864300"/>
              <a:ext cx="236750" cy="30075"/>
            </a:xfrm>
            <a:custGeom>
              <a:rect b="b" l="l" r="r" t="t"/>
              <a:pathLst>
                <a:path extrusionOk="0" h="1203" w="9470">
                  <a:moveTo>
                    <a:pt x="601" y="1"/>
                  </a:moveTo>
                  <a:cubicBezTo>
                    <a:pt x="269" y="1"/>
                    <a:pt x="0" y="270"/>
                    <a:pt x="0" y="601"/>
                  </a:cubicBezTo>
                  <a:cubicBezTo>
                    <a:pt x="0" y="933"/>
                    <a:pt x="269" y="1202"/>
                    <a:pt x="601" y="1202"/>
                  </a:cubicBezTo>
                  <a:lnTo>
                    <a:pt x="8869" y="1202"/>
                  </a:lnTo>
                  <a:cubicBezTo>
                    <a:pt x="9200" y="1202"/>
                    <a:pt x="9470" y="933"/>
                    <a:pt x="9470" y="601"/>
                  </a:cubicBezTo>
                  <a:cubicBezTo>
                    <a:pt x="9470" y="270"/>
                    <a:pt x="9200" y="1"/>
                    <a:pt x="8869" y="1"/>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6"/>
            <p:cNvSpPr/>
            <p:nvPr/>
          </p:nvSpPr>
          <p:spPr>
            <a:xfrm>
              <a:off x="5144975" y="3841350"/>
              <a:ext cx="236725" cy="21225"/>
            </a:xfrm>
            <a:custGeom>
              <a:rect b="b" l="l" r="r" t="t"/>
              <a:pathLst>
                <a:path extrusionOk="0" h="849" w="9469">
                  <a:moveTo>
                    <a:pt x="424" y="0"/>
                  </a:moveTo>
                  <a:cubicBezTo>
                    <a:pt x="190" y="0"/>
                    <a:pt x="0" y="190"/>
                    <a:pt x="0" y="424"/>
                  </a:cubicBezTo>
                  <a:cubicBezTo>
                    <a:pt x="0" y="658"/>
                    <a:pt x="190" y="848"/>
                    <a:pt x="424" y="848"/>
                  </a:cubicBezTo>
                  <a:lnTo>
                    <a:pt x="9046" y="848"/>
                  </a:lnTo>
                  <a:cubicBezTo>
                    <a:pt x="9279" y="848"/>
                    <a:pt x="9468" y="658"/>
                    <a:pt x="9468" y="424"/>
                  </a:cubicBezTo>
                  <a:cubicBezTo>
                    <a:pt x="9468" y="190"/>
                    <a:pt x="9279" y="0"/>
                    <a:pt x="9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6"/>
            <p:cNvSpPr/>
            <p:nvPr/>
          </p:nvSpPr>
          <p:spPr>
            <a:xfrm>
              <a:off x="5427075" y="3537500"/>
              <a:ext cx="547575" cy="689475"/>
            </a:xfrm>
            <a:custGeom>
              <a:rect b="b" l="l" r="r" t="t"/>
              <a:pathLst>
                <a:path extrusionOk="0" h="27579" w="21903">
                  <a:moveTo>
                    <a:pt x="9844" y="1"/>
                  </a:moveTo>
                  <a:cubicBezTo>
                    <a:pt x="9149" y="1587"/>
                    <a:pt x="8473" y="3012"/>
                    <a:pt x="7828" y="4288"/>
                  </a:cubicBezTo>
                  <a:cubicBezTo>
                    <a:pt x="6798" y="5135"/>
                    <a:pt x="5660" y="6256"/>
                    <a:pt x="4585" y="7617"/>
                  </a:cubicBezTo>
                  <a:cubicBezTo>
                    <a:pt x="2006" y="10883"/>
                    <a:pt x="0" y="16243"/>
                    <a:pt x="1032" y="16815"/>
                  </a:cubicBezTo>
                  <a:cubicBezTo>
                    <a:pt x="1198" y="16908"/>
                    <a:pt x="1361" y="16946"/>
                    <a:pt x="1518" y="16946"/>
                  </a:cubicBezTo>
                  <a:cubicBezTo>
                    <a:pt x="1684" y="16946"/>
                    <a:pt x="1843" y="16903"/>
                    <a:pt x="1992" y="16833"/>
                  </a:cubicBezTo>
                  <a:lnTo>
                    <a:pt x="1992" y="26775"/>
                  </a:lnTo>
                  <a:cubicBezTo>
                    <a:pt x="1993" y="27218"/>
                    <a:pt x="2351" y="27577"/>
                    <a:pt x="2794" y="27578"/>
                  </a:cubicBezTo>
                  <a:lnTo>
                    <a:pt x="19309" y="27578"/>
                  </a:lnTo>
                  <a:cubicBezTo>
                    <a:pt x="19752" y="27577"/>
                    <a:pt x="20110" y="27218"/>
                    <a:pt x="20111" y="26775"/>
                  </a:cubicBezTo>
                  <a:lnTo>
                    <a:pt x="20111" y="16908"/>
                  </a:lnTo>
                  <a:cubicBezTo>
                    <a:pt x="20200" y="16932"/>
                    <a:pt x="20292" y="16946"/>
                    <a:pt x="20386" y="16946"/>
                  </a:cubicBezTo>
                  <a:cubicBezTo>
                    <a:pt x="20543" y="16946"/>
                    <a:pt x="20705" y="16908"/>
                    <a:pt x="20871" y="16815"/>
                  </a:cubicBezTo>
                  <a:cubicBezTo>
                    <a:pt x="21903" y="16243"/>
                    <a:pt x="19897" y="10883"/>
                    <a:pt x="17318" y="7617"/>
                  </a:cubicBezTo>
                  <a:cubicBezTo>
                    <a:pt x="16808" y="6973"/>
                    <a:pt x="16264" y="6355"/>
                    <a:pt x="15687" y="5770"/>
                  </a:cubicBezTo>
                  <a:cubicBezTo>
                    <a:pt x="14844" y="4187"/>
                    <a:pt x="13885" y="2345"/>
                    <a:pt x="12812" y="213"/>
                  </a:cubicBezTo>
                  <a:lnTo>
                    <a:pt x="9844" y="1"/>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6"/>
            <p:cNvSpPr/>
            <p:nvPr/>
          </p:nvSpPr>
          <p:spPr>
            <a:xfrm>
              <a:off x="5417900" y="3509500"/>
              <a:ext cx="567150" cy="449325"/>
            </a:xfrm>
            <a:custGeom>
              <a:rect b="b" l="l" r="r" t="t"/>
              <a:pathLst>
                <a:path extrusionOk="0" h="17973" w="22686">
                  <a:moveTo>
                    <a:pt x="11594" y="0"/>
                  </a:moveTo>
                  <a:cubicBezTo>
                    <a:pt x="11557" y="0"/>
                    <a:pt x="11521" y="1"/>
                    <a:pt x="11488" y="2"/>
                  </a:cubicBezTo>
                  <a:cubicBezTo>
                    <a:pt x="11456" y="1"/>
                    <a:pt x="11423" y="1"/>
                    <a:pt x="11387" y="1"/>
                  </a:cubicBezTo>
                  <a:cubicBezTo>
                    <a:pt x="10939" y="1"/>
                    <a:pt x="10195" y="108"/>
                    <a:pt x="9634" y="722"/>
                  </a:cubicBezTo>
                  <a:cubicBezTo>
                    <a:pt x="8775" y="1659"/>
                    <a:pt x="1209" y="14046"/>
                    <a:pt x="1209" y="14046"/>
                  </a:cubicBezTo>
                  <a:cubicBezTo>
                    <a:pt x="1209" y="14046"/>
                    <a:pt x="623" y="14861"/>
                    <a:pt x="312" y="15879"/>
                  </a:cubicBezTo>
                  <a:cubicBezTo>
                    <a:pt x="1" y="16898"/>
                    <a:pt x="118" y="17632"/>
                    <a:pt x="663" y="17916"/>
                  </a:cubicBezTo>
                  <a:cubicBezTo>
                    <a:pt x="736" y="17954"/>
                    <a:pt x="811" y="17972"/>
                    <a:pt x="886" y="17972"/>
                  </a:cubicBezTo>
                  <a:cubicBezTo>
                    <a:pt x="1373" y="17972"/>
                    <a:pt x="1862" y="17221"/>
                    <a:pt x="1794" y="16409"/>
                  </a:cubicBezTo>
                  <a:cubicBezTo>
                    <a:pt x="1723" y="15552"/>
                    <a:pt x="1978" y="14045"/>
                    <a:pt x="2381" y="14045"/>
                  </a:cubicBezTo>
                  <a:cubicBezTo>
                    <a:pt x="2418" y="14045"/>
                    <a:pt x="2457" y="14058"/>
                    <a:pt x="2497" y="14086"/>
                  </a:cubicBezTo>
                  <a:cubicBezTo>
                    <a:pt x="2964" y="14413"/>
                    <a:pt x="2574" y="15186"/>
                    <a:pt x="2730" y="15675"/>
                  </a:cubicBezTo>
                  <a:cubicBezTo>
                    <a:pt x="2802" y="15902"/>
                    <a:pt x="3000" y="16050"/>
                    <a:pt x="3204" y="16050"/>
                  </a:cubicBezTo>
                  <a:cubicBezTo>
                    <a:pt x="3439" y="16050"/>
                    <a:pt x="3682" y="15852"/>
                    <a:pt x="3745" y="15350"/>
                  </a:cubicBezTo>
                  <a:cubicBezTo>
                    <a:pt x="3861" y="14413"/>
                    <a:pt x="3354" y="13190"/>
                    <a:pt x="3783" y="12456"/>
                  </a:cubicBezTo>
                  <a:cubicBezTo>
                    <a:pt x="3898" y="12260"/>
                    <a:pt x="4013" y="12178"/>
                    <a:pt x="4118" y="12178"/>
                  </a:cubicBezTo>
                  <a:cubicBezTo>
                    <a:pt x="4406" y="12178"/>
                    <a:pt x="4620" y="12797"/>
                    <a:pt x="4564" y="13394"/>
                  </a:cubicBezTo>
                  <a:cubicBezTo>
                    <a:pt x="4518" y="13884"/>
                    <a:pt x="4711" y="14183"/>
                    <a:pt x="4914" y="14183"/>
                  </a:cubicBezTo>
                  <a:cubicBezTo>
                    <a:pt x="5049" y="14183"/>
                    <a:pt x="5189" y="14053"/>
                    <a:pt x="5266" y="13761"/>
                  </a:cubicBezTo>
                  <a:cubicBezTo>
                    <a:pt x="5461" y="13027"/>
                    <a:pt x="4758" y="10949"/>
                    <a:pt x="5305" y="10215"/>
                  </a:cubicBezTo>
                  <a:cubicBezTo>
                    <a:pt x="5421" y="10059"/>
                    <a:pt x="5520" y="9994"/>
                    <a:pt x="5602" y="9994"/>
                  </a:cubicBezTo>
                  <a:cubicBezTo>
                    <a:pt x="5907" y="9994"/>
                    <a:pt x="5991" y="10893"/>
                    <a:pt x="5929" y="11438"/>
                  </a:cubicBezTo>
                  <a:cubicBezTo>
                    <a:pt x="5891" y="11780"/>
                    <a:pt x="6081" y="11993"/>
                    <a:pt x="6297" y="11993"/>
                  </a:cubicBezTo>
                  <a:cubicBezTo>
                    <a:pt x="6519" y="11993"/>
                    <a:pt x="6767" y="11770"/>
                    <a:pt x="6825" y="11235"/>
                  </a:cubicBezTo>
                  <a:cubicBezTo>
                    <a:pt x="6942" y="10175"/>
                    <a:pt x="6045" y="8464"/>
                    <a:pt x="6592" y="7893"/>
                  </a:cubicBezTo>
                  <a:cubicBezTo>
                    <a:pt x="6709" y="7772"/>
                    <a:pt x="6797" y="7722"/>
                    <a:pt x="6863" y="7722"/>
                  </a:cubicBezTo>
                  <a:cubicBezTo>
                    <a:pt x="7103" y="7722"/>
                    <a:pt x="7035" y="8393"/>
                    <a:pt x="6943" y="8585"/>
                  </a:cubicBezTo>
                  <a:cubicBezTo>
                    <a:pt x="6825" y="8830"/>
                    <a:pt x="6865" y="9442"/>
                    <a:pt x="7255" y="9482"/>
                  </a:cubicBezTo>
                  <a:cubicBezTo>
                    <a:pt x="7275" y="9484"/>
                    <a:pt x="7294" y="9485"/>
                    <a:pt x="7313" y="9485"/>
                  </a:cubicBezTo>
                  <a:cubicBezTo>
                    <a:pt x="7664" y="9485"/>
                    <a:pt x="7840" y="9127"/>
                    <a:pt x="7840" y="8585"/>
                  </a:cubicBezTo>
                  <a:cubicBezTo>
                    <a:pt x="7840" y="8016"/>
                    <a:pt x="7606" y="7812"/>
                    <a:pt x="7684" y="6834"/>
                  </a:cubicBezTo>
                  <a:cubicBezTo>
                    <a:pt x="7762" y="5855"/>
                    <a:pt x="8113" y="5693"/>
                    <a:pt x="8231" y="5693"/>
                  </a:cubicBezTo>
                  <a:cubicBezTo>
                    <a:pt x="8347" y="5693"/>
                    <a:pt x="8543" y="6182"/>
                    <a:pt x="8503" y="6589"/>
                  </a:cubicBezTo>
                  <a:cubicBezTo>
                    <a:pt x="8465" y="6996"/>
                    <a:pt x="8738" y="7323"/>
                    <a:pt x="9010" y="7323"/>
                  </a:cubicBezTo>
                  <a:cubicBezTo>
                    <a:pt x="9284" y="7323"/>
                    <a:pt x="9673" y="6671"/>
                    <a:pt x="9401" y="5693"/>
                  </a:cubicBezTo>
                  <a:cubicBezTo>
                    <a:pt x="9128" y="4715"/>
                    <a:pt x="9128" y="3493"/>
                    <a:pt x="9557" y="3329"/>
                  </a:cubicBezTo>
                  <a:cubicBezTo>
                    <a:pt x="9601" y="3312"/>
                    <a:pt x="9641" y="3305"/>
                    <a:pt x="9677" y="3305"/>
                  </a:cubicBezTo>
                  <a:cubicBezTo>
                    <a:pt x="9992" y="3305"/>
                    <a:pt x="10017" y="3892"/>
                    <a:pt x="9947" y="4184"/>
                  </a:cubicBezTo>
                  <a:cubicBezTo>
                    <a:pt x="9886" y="4443"/>
                    <a:pt x="10140" y="4853"/>
                    <a:pt x="10442" y="4853"/>
                  </a:cubicBezTo>
                  <a:cubicBezTo>
                    <a:pt x="10522" y="4853"/>
                    <a:pt x="10606" y="4824"/>
                    <a:pt x="10688" y="4755"/>
                  </a:cubicBezTo>
                  <a:cubicBezTo>
                    <a:pt x="11078" y="4429"/>
                    <a:pt x="10997" y="4184"/>
                    <a:pt x="10884" y="3452"/>
                  </a:cubicBezTo>
                  <a:cubicBezTo>
                    <a:pt x="10722" y="2402"/>
                    <a:pt x="11089" y="2107"/>
                    <a:pt x="11540" y="2092"/>
                  </a:cubicBezTo>
                  <a:cubicBezTo>
                    <a:pt x="12018" y="2179"/>
                    <a:pt x="12181" y="2832"/>
                    <a:pt x="12093" y="3445"/>
                  </a:cubicBezTo>
                  <a:cubicBezTo>
                    <a:pt x="11989" y="4180"/>
                    <a:pt x="11917" y="4425"/>
                    <a:pt x="12295" y="4747"/>
                  </a:cubicBezTo>
                  <a:cubicBezTo>
                    <a:pt x="12373" y="4813"/>
                    <a:pt x="12453" y="4841"/>
                    <a:pt x="12529" y="4841"/>
                  </a:cubicBezTo>
                  <a:cubicBezTo>
                    <a:pt x="12820" y="4841"/>
                    <a:pt x="13062" y="4426"/>
                    <a:pt x="13001" y="4168"/>
                  </a:cubicBezTo>
                  <a:cubicBezTo>
                    <a:pt x="12931" y="3875"/>
                    <a:pt x="12947" y="3284"/>
                    <a:pt x="13253" y="3284"/>
                  </a:cubicBezTo>
                  <a:cubicBezTo>
                    <a:pt x="13287" y="3284"/>
                    <a:pt x="13325" y="3292"/>
                    <a:pt x="13366" y="3308"/>
                  </a:cubicBezTo>
                  <a:cubicBezTo>
                    <a:pt x="13780" y="3466"/>
                    <a:pt x="13793" y="4688"/>
                    <a:pt x="13542" y="5669"/>
                  </a:cubicBezTo>
                  <a:cubicBezTo>
                    <a:pt x="13291" y="6648"/>
                    <a:pt x="13669" y="7294"/>
                    <a:pt x="13931" y="7294"/>
                  </a:cubicBezTo>
                  <a:cubicBezTo>
                    <a:pt x="13932" y="7294"/>
                    <a:pt x="13933" y="7294"/>
                    <a:pt x="13933" y="7294"/>
                  </a:cubicBezTo>
                  <a:cubicBezTo>
                    <a:pt x="14196" y="7292"/>
                    <a:pt x="14455" y="6963"/>
                    <a:pt x="14413" y="6555"/>
                  </a:cubicBezTo>
                  <a:cubicBezTo>
                    <a:pt x="14371" y="6148"/>
                    <a:pt x="14553" y="5657"/>
                    <a:pt x="14665" y="5656"/>
                  </a:cubicBezTo>
                  <a:cubicBezTo>
                    <a:pt x="14665" y="5656"/>
                    <a:pt x="14666" y="5656"/>
                    <a:pt x="14666" y="5656"/>
                  </a:cubicBezTo>
                  <a:cubicBezTo>
                    <a:pt x="14780" y="5656"/>
                    <a:pt x="15116" y="5817"/>
                    <a:pt x="15202" y="6790"/>
                  </a:cubicBezTo>
                  <a:cubicBezTo>
                    <a:pt x="15288" y="7767"/>
                    <a:pt x="15065" y="7974"/>
                    <a:pt x="15071" y="8544"/>
                  </a:cubicBezTo>
                  <a:cubicBezTo>
                    <a:pt x="15076" y="9083"/>
                    <a:pt x="15248" y="9437"/>
                    <a:pt x="15581" y="9437"/>
                  </a:cubicBezTo>
                  <a:cubicBezTo>
                    <a:pt x="15601" y="9437"/>
                    <a:pt x="15621" y="9436"/>
                    <a:pt x="15642" y="9433"/>
                  </a:cubicBezTo>
                  <a:cubicBezTo>
                    <a:pt x="16016" y="9389"/>
                    <a:pt x="16047" y="8777"/>
                    <a:pt x="15932" y="8534"/>
                  </a:cubicBezTo>
                  <a:cubicBezTo>
                    <a:pt x="15841" y="8341"/>
                    <a:pt x="15769" y="7669"/>
                    <a:pt x="16002" y="7669"/>
                  </a:cubicBezTo>
                  <a:cubicBezTo>
                    <a:pt x="16064" y="7669"/>
                    <a:pt x="16149" y="7717"/>
                    <a:pt x="16261" y="7837"/>
                  </a:cubicBezTo>
                  <a:cubicBezTo>
                    <a:pt x="16792" y="8401"/>
                    <a:pt x="15950" y="10123"/>
                    <a:pt x="16074" y="11181"/>
                  </a:cubicBezTo>
                  <a:cubicBezTo>
                    <a:pt x="16136" y="11713"/>
                    <a:pt x="16375" y="11934"/>
                    <a:pt x="16586" y="11934"/>
                  </a:cubicBezTo>
                  <a:cubicBezTo>
                    <a:pt x="16795" y="11934"/>
                    <a:pt x="16978" y="11718"/>
                    <a:pt x="16937" y="11374"/>
                  </a:cubicBezTo>
                  <a:cubicBezTo>
                    <a:pt x="16872" y="10827"/>
                    <a:pt x="16942" y="9926"/>
                    <a:pt x="17236" y="9926"/>
                  </a:cubicBezTo>
                  <a:cubicBezTo>
                    <a:pt x="17315" y="9926"/>
                    <a:pt x="17410" y="9991"/>
                    <a:pt x="17522" y="10144"/>
                  </a:cubicBezTo>
                  <a:cubicBezTo>
                    <a:pt x="18054" y="10872"/>
                    <a:pt x="17403" y="12958"/>
                    <a:pt x="17599" y="13689"/>
                  </a:cubicBezTo>
                  <a:cubicBezTo>
                    <a:pt x="17676" y="13978"/>
                    <a:pt x="17810" y="14107"/>
                    <a:pt x="17939" y="14107"/>
                  </a:cubicBezTo>
                  <a:cubicBezTo>
                    <a:pt x="18135" y="14107"/>
                    <a:pt x="18319" y="13806"/>
                    <a:pt x="18269" y="13314"/>
                  </a:cubicBezTo>
                  <a:cubicBezTo>
                    <a:pt x="18207" y="12715"/>
                    <a:pt x="18408" y="12092"/>
                    <a:pt x="18685" y="12092"/>
                  </a:cubicBezTo>
                  <a:cubicBezTo>
                    <a:pt x="18785" y="12092"/>
                    <a:pt x="18895" y="12174"/>
                    <a:pt x="19007" y="12367"/>
                  </a:cubicBezTo>
                  <a:cubicBezTo>
                    <a:pt x="19427" y="13096"/>
                    <a:pt x="18954" y="14324"/>
                    <a:pt x="19076" y="15260"/>
                  </a:cubicBezTo>
                  <a:cubicBezTo>
                    <a:pt x="19142" y="15759"/>
                    <a:pt x="19373" y="15955"/>
                    <a:pt x="19598" y="15955"/>
                  </a:cubicBezTo>
                  <a:cubicBezTo>
                    <a:pt x="19795" y="15955"/>
                    <a:pt x="19986" y="15804"/>
                    <a:pt x="20054" y="15574"/>
                  </a:cubicBezTo>
                  <a:cubicBezTo>
                    <a:pt x="20198" y="15083"/>
                    <a:pt x="19815" y="14313"/>
                    <a:pt x="20261" y="13983"/>
                  </a:cubicBezTo>
                  <a:cubicBezTo>
                    <a:pt x="20299" y="13954"/>
                    <a:pt x="20336" y="13941"/>
                    <a:pt x="20373" y="13941"/>
                  </a:cubicBezTo>
                  <a:cubicBezTo>
                    <a:pt x="20758" y="13941"/>
                    <a:pt x="21019" y="15440"/>
                    <a:pt x="20960" y="16297"/>
                  </a:cubicBezTo>
                  <a:cubicBezTo>
                    <a:pt x="20905" y="17107"/>
                    <a:pt x="21378" y="17850"/>
                    <a:pt x="21844" y="17850"/>
                  </a:cubicBezTo>
                  <a:cubicBezTo>
                    <a:pt x="21917" y="17850"/>
                    <a:pt x="21991" y="17831"/>
                    <a:pt x="22062" y="17791"/>
                  </a:cubicBezTo>
                  <a:cubicBezTo>
                    <a:pt x="22583" y="17499"/>
                    <a:pt x="22686" y="16766"/>
                    <a:pt x="22374" y="15751"/>
                  </a:cubicBezTo>
                  <a:cubicBezTo>
                    <a:pt x="22063" y="14736"/>
                    <a:pt x="21493" y="13928"/>
                    <a:pt x="21493" y="13928"/>
                  </a:cubicBezTo>
                  <a:cubicBezTo>
                    <a:pt x="21493" y="13928"/>
                    <a:pt x="14093" y="1629"/>
                    <a:pt x="13260" y="701"/>
                  </a:cubicBezTo>
                  <a:cubicBezTo>
                    <a:pt x="12725" y="106"/>
                    <a:pt x="12026" y="0"/>
                    <a:pt x="11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6"/>
            <p:cNvSpPr/>
            <p:nvPr/>
          </p:nvSpPr>
          <p:spPr>
            <a:xfrm>
              <a:off x="5495175" y="3901575"/>
              <a:ext cx="416425" cy="307075"/>
            </a:xfrm>
            <a:custGeom>
              <a:rect b="b" l="l" r="r" t="t"/>
              <a:pathLst>
                <a:path extrusionOk="0" h="12283" w="16657">
                  <a:moveTo>
                    <a:pt x="9136" y="1807"/>
                  </a:moveTo>
                  <a:cubicBezTo>
                    <a:pt x="9423" y="1807"/>
                    <a:pt x="9681" y="1847"/>
                    <a:pt x="9913" y="1919"/>
                  </a:cubicBezTo>
                  <a:lnTo>
                    <a:pt x="8380" y="3450"/>
                  </a:lnTo>
                  <a:lnTo>
                    <a:pt x="8380" y="1807"/>
                  </a:lnTo>
                  <a:close/>
                  <a:moveTo>
                    <a:pt x="7732" y="1807"/>
                  </a:moveTo>
                  <a:lnTo>
                    <a:pt x="7732" y="3521"/>
                  </a:lnTo>
                  <a:lnTo>
                    <a:pt x="6024" y="2035"/>
                  </a:lnTo>
                  <a:cubicBezTo>
                    <a:pt x="6314" y="1884"/>
                    <a:pt x="6669" y="1807"/>
                    <a:pt x="7085" y="1807"/>
                  </a:cubicBezTo>
                  <a:close/>
                  <a:moveTo>
                    <a:pt x="16000" y="1898"/>
                  </a:moveTo>
                  <a:lnTo>
                    <a:pt x="16000" y="3547"/>
                  </a:lnTo>
                  <a:cubicBezTo>
                    <a:pt x="15609" y="3194"/>
                    <a:pt x="15420" y="2865"/>
                    <a:pt x="15453" y="2584"/>
                  </a:cubicBezTo>
                  <a:cubicBezTo>
                    <a:pt x="15488" y="2290"/>
                    <a:pt x="15764" y="2048"/>
                    <a:pt x="16000" y="1898"/>
                  </a:cubicBezTo>
                  <a:close/>
                  <a:moveTo>
                    <a:pt x="655" y="1903"/>
                  </a:moveTo>
                  <a:cubicBezTo>
                    <a:pt x="916" y="2077"/>
                    <a:pt x="1195" y="2335"/>
                    <a:pt x="1233" y="2632"/>
                  </a:cubicBezTo>
                  <a:cubicBezTo>
                    <a:pt x="1277" y="2980"/>
                    <a:pt x="983" y="3337"/>
                    <a:pt x="655" y="3620"/>
                  </a:cubicBezTo>
                  <a:lnTo>
                    <a:pt x="655" y="1903"/>
                  </a:lnTo>
                  <a:close/>
                  <a:moveTo>
                    <a:pt x="10512" y="2236"/>
                  </a:moveTo>
                  <a:cubicBezTo>
                    <a:pt x="10569" y="2281"/>
                    <a:pt x="10623" y="2332"/>
                    <a:pt x="10672" y="2385"/>
                  </a:cubicBezTo>
                  <a:cubicBezTo>
                    <a:pt x="11039" y="2780"/>
                    <a:pt x="11181" y="3312"/>
                    <a:pt x="11235" y="3714"/>
                  </a:cubicBezTo>
                  <a:lnTo>
                    <a:pt x="8380" y="6041"/>
                  </a:lnTo>
                  <a:lnTo>
                    <a:pt x="8380" y="4368"/>
                  </a:lnTo>
                  <a:lnTo>
                    <a:pt x="10512" y="2236"/>
                  </a:lnTo>
                  <a:close/>
                  <a:moveTo>
                    <a:pt x="5519" y="2456"/>
                  </a:moveTo>
                  <a:lnTo>
                    <a:pt x="7732" y="4381"/>
                  </a:lnTo>
                  <a:lnTo>
                    <a:pt x="7732" y="6054"/>
                  </a:lnTo>
                  <a:lnTo>
                    <a:pt x="5056" y="3938"/>
                  </a:lnTo>
                  <a:cubicBezTo>
                    <a:pt x="5066" y="3553"/>
                    <a:pt x="5148" y="2927"/>
                    <a:pt x="5519" y="2456"/>
                  </a:cubicBezTo>
                  <a:close/>
                  <a:moveTo>
                    <a:pt x="16001" y="4568"/>
                  </a:moveTo>
                  <a:lnTo>
                    <a:pt x="16001" y="6130"/>
                  </a:lnTo>
                  <a:cubicBezTo>
                    <a:pt x="15711" y="5924"/>
                    <a:pt x="15458" y="5661"/>
                    <a:pt x="15460" y="5374"/>
                  </a:cubicBezTo>
                  <a:cubicBezTo>
                    <a:pt x="15462" y="5065"/>
                    <a:pt x="15747" y="4766"/>
                    <a:pt x="16001" y="4568"/>
                  </a:cubicBezTo>
                  <a:close/>
                  <a:moveTo>
                    <a:pt x="655" y="4504"/>
                  </a:moveTo>
                  <a:cubicBezTo>
                    <a:pt x="924" y="4700"/>
                    <a:pt x="1276" y="5031"/>
                    <a:pt x="1278" y="5374"/>
                  </a:cubicBezTo>
                  <a:cubicBezTo>
                    <a:pt x="1279" y="5688"/>
                    <a:pt x="976" y="5971"/>
                    <a:pt x="655" y="6185"/>
                  </a:cubicBezTo>
                  <a:lnTo>
                    <a:pt x="655" y="4504"/>
                  </a:lnTo>
                  <a:close/>
                  <a:moveTo>
                    <a:pt x="16000" y="7072"/>
                  </a:moveTo>
                  <a:lnTo>
                    <a:pt x="16000" y="8529"/>
                  </a:lnTo>
                  <a:cubicBezTo>
                    <a:pt x="15721" y="8315"/>
                    <a:pt x="15480" y="8050"/>
                    <a:pt x="15492" y="7776"/>
                  </a:cubicBezTo>
                  <a:cubicBezTo>
                    <a:pt x="15504" y="7499"/>
                    <a:pt x="15767" y="7242"/>
                    <a:pt x="16000" y="7072"/>
                  </a:cubicBezTo>
                  <a:close/>
                  <a:moveTo>
                    <a:pt x="655" y="7015"/>
                  </a:moveTo>
                  <a:cubicBezTo>
                    <a:pt x="905" y="7179"/>
                    <a:pt x="1233" y="7465"/>
                    <a:pt x="1246" y="7776"/>
                  </a:cubicBezTo>
                  <a:cubicBezTo>
                    <a:pt x="1259" y="8076"/>
                    <a:pt x="968" y="8366"/>
                    <a:pt x="655" y="8589"/>
                  </a:cubicBezTo>
                  <a:lnTo>
                    <a:pt x="655" y="7015"/>
                  </a:lnTo>
                  <a:close/>
                  <a:moveTo>
                    <a:pt x="11263" y="4528"/>
                  </a:moveTo>
                  <a:lnTo>
                    <a:pt x="11263" y="6394"/>
                  </a:lnTo>
                  <a:lnTo>
                    <a:pt x="8380" y="8744"/>
                  </a:lnTo>
                  <a:lnTo>
                    <a:pt x="8380" y="6878"/>
                  </a:lnTo>
                  <a:lnTo>
                    <a:pt x="11263" y="4528"/>
                  </a:lnTo>
                  <a:close/>
                  <a:moveTo>
                    <a:pt x="5066" y="4774"/>
                  </a:moveTo>
                  <a:lnTo>
                    <a:pt x="7732" y="6881"/>
                  </a:lnTo>
                  <a:lnTo>
                    <a:pt x="7732" y="8756"/>
                  </a:lnTo>
                  <a:lnTo>
                    <a:pt x="5066" y="6650"/>
                  </a:lnTo>
                  <a:lnTo>
                    <a:pt x="5066" y="4774"/>
                  </a:lnTo>
                  <a:close/>
                  <a:moveTo>
                    <a:pt x="16001" y="9542"/>
                  </a:moveTo>
                  <a:lnTo>
                    <a:pt x="16000" y="9543"/>
                  </a:lnTo>
                  <a:lnTo>
                    <a:pt x="16000" y="11173"/>
                  </a:lnTo>
                  <a:cubicBezTo>
                    <a:pt x="15672" y="10935"/>
                    <a:pt x="15499" y="10688"/>
                    <a:pt x="15492" y="10437"/>
                  </a:cubicBezTo>
                  <a:cubicBezTo>
                    <a:pt x="15482" y="10104"/>
                    <a:pt x="15752" y="9771"/>
                    <a:pt x="16001" y="9542"/>
                  </a:cubicBezTo>
                  <a:close/>
                  <a:moveTo>
                    <a:pt x="11263" y="7231"/>
                  </a:moveTo>
                  <a:lnTo>
                    <a:pt x="11263" y="9035"/>
                  </a:lnTo>
                  <a:lnTo>
                    <a:pt x="8380" y="11182"/>
                  </a:lnTo>
                  <a:lnTo>
                    <a:pt x="8380" y="9580"/>
                  </a:lnTo>
                  <a:lnTo>
                    <a:pt x="11263" y="7231"/>
                  </a:lnTo>
                  <a:close/>
                  <a:moveTo>
                    <a:pt x="5066" y="7477"/>
                  </a:moveTo>
                  <a:lnTo>
                    <a:pt x="7732" y="9584"/>
                  </a:lnTo>
                  <a:lnTo>
                    <a:pt x="7732" y="11198"/>
                  </a:lnTo>
                  <a:lnTo>
                    <a:pt x="5066" y="9292"/>
                  </a:lnTo>
                  <a:lnTo>
                    <a:pt x="5066" y="7477"/>
                  </a:lnTo>
                  <a:close/>
                  <a:moveTo>
                    <a:pt x="655" y="9468"/>
                  </a:moveTo>
                  <a:cubicBezTo>
                    <a:pt x="923" y="9695"/>
                    <a:pt x="1258" y="10067"/>
                    <a:pt x="1247" y="10437"/>
                  </a:cubicBezTo>
                  <a:lnTo>
                    <a:pt x="1246" y="10435"/>
                  </a:lnTo>
                  <a:cubicBezTo>
                    <a:pt x="1239" y="10708"/>
                    <a:pt x="1038" y="10975"/>
                    <a:pt x="655" y="11230"/>
                  </a:cubicBezTo>
                  <a:lnTo>
                    <a:pt x="655" y="9468"/>
                  </a:lnTo>
                  <a:close/>
                  <a:moveTo>
                    <a:pt x="5066" y="10089"/>
                  </a:moveTo>
                  <a:lnTo>
                    <a:pt x="7218" y="11627"/>
                  </a:lnTo>
                  <a:lnTo>
                    <a:pt x="5066" y="11627"/>
                  </a:lnTo>
                  <a:lnTo>
                    <a:pt x="5066" y="10089"/>
                  </a:lnTo>
                  <a:close/>
                  <a:moveTo>
                    <a:pt x="11263" y="9843"/>
                  </a:moveTo>
                  <a:lnTo>
                    <a:pt x="11263" y="11628"/>
                  </a:lnTo>
                  <a:lnTo>
                    <a:pt x="8869" y="11628"/>
                  </a:lnTo>
                  <a:lnTo>
                    <a:pt x="11263" y="9843"/>
                  </a:lnTo>
                  <a:close/>
                  <a:moveTo>
                    <a:pt x="9806" y="650"/>
                  </a:moveTo>
                  <a:cubicBezTo>
                    <a:pt x="12521" y="650"/>
                    <a:pt x="12640" y="3689"/>
                    <a:pt x="12644" y="3809"/>
                  </a:cubicBezTo>
                  <a:lnTo>
                    <a:pt x="12644" y="11628"/>
                  </a:lnTo>
                  <a:lnTo>
                    <a:pt x="11912" y="11628"/>
                  </a:lnTo>
                  <a:lnTo>
                    <a:pt x="11912" y="4334"/>
                  </a:lnTo>
                  <a:cubicBezTo>
                    <a:pt x="11920" y="4187"/>
                    <a:pt x="11917" y="4041"/>
                    <a:pt x="11908" y="3894"/>
                  </a:cubicBezTo>
                  <a:cubicBezTo>
                    <a:pt x="11915" y="3843"/>
                    <a:pt x="11910" y="3791"/>
                    <a:pt x="11893" y="3742"/>
                  </a:cubicBezTo>
                  <a:cubicBezTo>
                    <a:pt x="11840" y="3234"/>
                    <a:pt x="11669" y="2505"/>
                    <a:pt x="11151" y="1946"/>
                  </a:cubicBezTo>
                  <a:cubicBezTo>
                    <a:pt x="10668" y="1424"/>
                    <a:pt x="9990" y="1158"/>
                    <a:pt x="9136" y="1158"/>
                  </a:cubicBezTo>
                  <a:lnTo>
                    <a:pt x="7085" y="1158"/>
                  </a:lnTo>
                  <a:cubicBezTo>
                    <a:pt x="6231" y="1158"/>
                    <a:pt x="5561" y="1424"/>
                    <a:pt x="5095" y="1949"/>
                  </a:cubicBezTo>
                  <a:cubicBezTo>
                    <a:pt x="4304" y="2836"/>
                    <a:pt x="4400" y="4151"/>
                    <a:pt x="4418" y="4339"/>
                  </a:cubicBezTo>
                  <a:lnTo>
                    <a:pt x="4418" y="11628"/>
                  </a:lnTo>
                  <a:lnTo>
                    <a:pt x="3870" y="11628"/>
                  </a:lnTo>
                  <a:lnTo>
                    <a:pt x="3869" y="3480"/>
                  </a:lnTo>
                  <a:cubicBezTo>
                    <a:pt x="3869" y="3365"/>
                    <a:pt x="3905" y="650"/>
                    <a:pt x="6467" y="650"/>
                  </a:cubicBezTo>
                  <a:lnTo>
                    <a:pt x="8772" y="650"/>
                  </a:lnTo>
                  <a:cubicBezTo>
                    <a:pt x="8867" y="650"/>
                    <a:pt x="9025" y="652"/>
                    <a:pt x="9300" y="652"/>
                  </a:cubicBezTo>
                  <a:cubicBezTo>
                    <a:pt x="9437" y="652"/>
                    <a:pt x="9604" y="652"/>
                    <a:pt x="9806" y="650"/>
                  </a:cubicBezTo>
                  <a:close/>
                  <a:moveTo>
                    <a:pt x="6467" y="0"/>
                  </a:moveTo>
                  <a:cubicBezTo>
                    <a:pt x="3906" y="0"/>
                    <a:pt x="3224" y="2275"/>
                    <a:pt x="3222" y="3479"/>
                  </a:cubicBezTo>
                  <a:lnTo>
                    <a:pt x="3222" y="11628"/>
                  </a:lnTo>
                  <a:lnTo>
                    <a:pt x="1221" y="11628"/>
                  </a:lnTo>
                  <a:cubicBezTo>
                    <a:pt x="1660" y="11280"/>
                    <a:pt x="1890" y="10886"/>
                    <a:pt x="1902" y="10452"/>
                  </a:cubicBezTo>
                  <a:cubicBezTo>
                    <a:pt x="1918" y="9846"/>
                    <a:pt x="1487" y="9338"/>
                    <a:pt x="1153" y="9036"/>
                  </a:cubicBezTo>
                  <a:cubicBezTo>
                    <a:pt x="1671" y="8634"/>
                    <a:pt x="1922" y="8200"/>
                    <a:pt x="1900" y="7745"/>
                  </a:cubicBezTo>
                  <a:cubicBezTo>
                    <a:pt x="1876" y="7234"/>
                    <a:pt x="1516" y="6845"/>
                    <a:pt x="1203" y="6602"/>
                  </a:cubicBezTo>
                  <a:cubicBezTo>
                    <a:pt x="1691" y="6228"/>
                    <a:pt x="1938" y="5815"/>
                    <a:pt x="1933" y="5368"/>
                  </a:cubicBezTo>
                  <a:cubicBezTo>
                    <a:pt x="1928" y="4783"/>
                    <a:pt x="1492" y="4327"/>
                    <a:pt x="1150" y="4058"/>
                  </a:cubicBezTo>
                  <a:cubicBezTo>
                    <a:pt x="1701" y="3562"/>
                    <a:pt x="1947" y="3056"/>
                    <a:pt x="1884" y="2552"/>
                  </a:cubicBezTo>
                  <a:cubicBezTo>
                    <a:pt x="1764" y="1600"/>
                    <a:pt x="564" y="1107"/>
                    <a:pt x="513" y="1086"/>
                  </a:cubicBezTo>
                  <a:cubicBezTo>
                    <a:pt x="479" y="1078"/>
                    <a:pt x="446" y="1074"/>
                    <a:pt x="413" y="1074"/>
                  </a:cubicBezTo>
                  <a:cubicBezTo>
                    <a:pt x="207" y="1074"/>
                    <a:pt x="25" y="1228"/>
                    <a:pt x="0" y="1443"/>
                  </a:cubicBezTo>
                  <a:lnTo>
                    <a:pt x="0" y="11956"/>
                  </a:lnTo>
                  <a:cubicBezTo>
                    <a:pt x="0" y="12136"/>
                    <a:pt x="147" y="12283"/>
                    <a:pt x="328" y="12283"/>
                  </a:cubicBezTo>
                  <a:lnTo>
                    <a:pt x="16329" y="12283"/>
                  </a:lnTo>
                  <a:cubicBezTo>
                    <a:pt x="16509" y="12283"/>
                    <a:pt x="16655" y="12136"/>
                    <a:pt x="16655" y="11956"/>
                  </a:cubicBezTo>
                  <a:lnTo>
                    <a:pt x="16655" y="1468"/>
                  </a:lnTo>
                  <a:cubicBezTo>
                    <a:pt x="16657" y="1287"/>
                    <a:pt x="16509" y="1140"/>
                    <a:pt x="16328" y="1140"/>
                  </a:cubicBezTo>
                  <a:cubicBezTo>
                    <a:pt x="16305" y="1140"/>
                    <a:pt x="16281" y="1143"/>
                    <a:pt x="16258" y="1149"/>
                  </a:cubicBezTo>
                  <a:cubicBezTo>
                    <a:pt x="16219" y="1133"/>
                    <a:pt x="16178" y="1125"/>
                    <a:pt x="16137" y="1125"/>
                  </a:cubicBezTo>
                  <a:cubicBezTo>
                    <a:pt x="16095" y="1125"/>
                    <a:pt x="16053" y="1133"/>
                    <a:pt x="16013" y="1150"/>
                  </a:cubicBezTo>
                  <a:cubicBezTo>
                    <a:pt x="15967" y="1168"/>
                    <a:pt x="14913" y="1614"/>
                    <a:pt x="14803" y="2503"/>
                  </a:cubicBezTo>
                  <a:cubicBezTo>
                    <a:pt x="14740" y="3018"/>
                    <a:pt x="15003" y="3539"/>
                    <a:pt x="15588" y="4059"/>
                  </a:cubicBezTo>
                  <a:cubicBezTo>
                    <a:pt x="15245" y="4327"/>
                    <a:pt x="14811" y="4783"/>
                    <a:pt x="14806" y="5368"/>
                  </a:cubicBezTo>
                  <a:cubicBezTo>
                    <a:pt x="14801" y="5814"/>
                    <a:pt x="15047" y="6227"/>
                    <a:pt x="15536" y="6600"/>
                  </a:cubicBezTo>
                  <a:cubicBezTo>
                    <a:pt x="15223" y="6845"/>
                    <a:pt x="14862" y="7233"/>
                    <a:pt x="14838" y="7745"/>
                  </a:cubicBezTo>
                  <a:cubicBezTo>
                    <a:pt x="14817" y="8200"/>
                    <a:pt x="15068" y="8634"/>
                    <a:pt x="15585" y="9036"/>
                  </a:cubicBezTo>
                  <a:cubicBezTo>
                    <a:pt x="15251" y="9336"/>
                    <a:pt x="14820" y="9844"/>
                    <a:pt x="14837" y="10452"/>
                  </a:cubicBezTo>
                  <a:cubicBezTo>
                    <a:pt x="14849" y="10885"/>
                    <a:pt x="15078" y="11278"/>
                    <a:pt x="15518" y="11627"/>
                  </a:cubicBezTo>
                  <a:lnTo>
                    <a:pt x="13294" y="11627"/>
                  </a:lnTo>
                  <a:lnTo>
                    <a:pt x="13294" y="3799"/>
                  </a:lnTo>
                  <a:cubicBezTo>
                    <a:pt x="13260" y="2485"/>
                    <a:pt x="12488" y="0"/>
                    <a:pt x="98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6"/>
            <p:cNvSpPr/>
            <p:nvPr/>
          </p:nvSpPr>
          <p:spPr>
            <a:xfrm>
              <a:off x="5685425" y="3646800"/>
              <a:ext cx="26200" cy="25225"/>
            </a:xfrm>
            <a:custGeom>
              <a:rect b="b" l="l" r="r" t="t"/>
              <a:pathLst>
                <a:path extrusionOk="0" h="1009" w="1048">
                  <a:moveTo>
                    <a:pt x="544" y="0"/>
                  </a:moveTo>
                  <a:cubicBezTo>
                    <a:pt x="340" y="0"/>
                    <a:pt x="156" y="123"/>
                    <a:pt x="78" y="312"/>
                  </a:cubicBezTo>
                  <a:cubicBezTo>
                    <a:pt x="0" y="500"/>
                    <a:pt x="44" y="716"/>
                    <a:pt x="188" y="860"/>
                  </a:cubicBezTo>
                  <a:cubicBezTo>
                    <a:pt x="284" y="957"/>
                    <a:pt x="413" y="1008"/>
                    <a:pt x="544" y="1008"/>
                  </a:cubicBezTo>
                  <a:cubicBezTo>
                    <a:pt x="609" y="1008"/>
                    <a:pt x="674" y="996"/>
                    <a:pt x="737" y="970"/>
                  </a:cubicBezTo>
                  <a:cubicBezTo>
                    <a:pt x="925" y="892"/>
                    <a:pt x="1048" y="708"/>
                    <a:pt x="1048" y="504"/>
                  </a:cubicBezTo>
                  <a:cubicBezTo>
                    <a:pt x="1048" y="226"/>
                    <a:pt x="822" y="0"/>
                    <a:pt x="5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6"/>
            <p:cNvSpPr/>
            <p:nvPr/>
          </p:nvSpPr>
          <p:spPr>
            <a:xfrm>
              <a:off x="5685425" y="3689200"/>
              <a:ext cx="26200" cy="25200"/>
            </a:xfrm>
            <a:custGeom>
              <a:rect b="b" l="l" r="r" t="t"/>
              <a:pathLst>
                <a:path extrusionOk="0" h="1008" w="1048">
                  <a:moveTo>
                    <a:pt x="544" y="0"/>
                  </a:moveTo>
                  <a:cubicBezTo>
                    <a:pt x="340" y="0"/>
                    <a:pt x="156" y="123"/>
                    <a:pt x="78" y="311"/>
                  </a:cubicBezTo>
                  <a:cubicBezTo>
                    <a:pt x="0" y="499"/>
                    <a:pt x="44" y="716"/>
                    <a:pt x="188" y="860"/>
                  </a:cubicBezTo>
                  <a:cubicBezTo>
                    <a:pt x="284" y="957"/>
                    <a:pt x="413" y="1007"/>
                    <a:pt x="544" y="1007"/>
                  </a:cubicBezTo>
                  <a:cubicBezTo>
                    <a:pt x="609" y="1007"/>
                    <a:pt x="674" y="995"/>
                    <a:pt x="737" y="970"/>
                  </a:cubicBezTo>
                  <a:cubicBezTo>
                    <a:pt x="925" y="892"/>
                    <a:pt x="1048" y="708"/>
                    <a:pt x="1048" y="504"/>
                  </a:cubicBezTo>
                  <a:cubicBezTo>
                    <a:pt x="1048" y="226"/>
                    <a:pt x="822" y="0"/>
                    <a:pt x="5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6"/>
            <p:cNvSpPr/>
            <p:nvPr/>
          </p:nvSpPr>
          <p:spPr>
            <a:xfrm>
              <a:off x="5636600" y="3731075"/>
              <a:ext cx="127675" cy="95600"/>
            </a:xfrm>
            <a:custGeom>
              <a:rect b="b" l="l" r="r" t="t"/>
              <a:pathLst>
                <a:path extrusionOk="0" h="3824" w="5107">
                  <a:moveTo>
                    <a:pt x="1391" y="1"/>
                  </a:moveTo>
                  <a:cubicBezTo>
                    <a:pt x="1268" y="1"/>
                    <a:pt x="1136" y="29"/>
                    <a:pt x="996" y="96"/>
                  </a:cubicBezTo>
                  <a:cubicBezTo>
                    <a:pt x="0" y="571"/>
                    <a:pt x="351" y="2468"/>
                    <a:pt x="2004" y="3506"/>
                  </a:cubicBezTo>
                  <a:lnTo>
                    <a:pt x="2004" y="3648"/>
                  </a:lnTo>
                  <a:lnTo>
                    <a:pt x="2240" y="3648"/>
                  </a:lnTo>
                  <a:cubicBezTo>
                    <a:pt x="2357" y="3711"/>
                    <a:pt x="2479" y="3771"/>
                    <a:pt x="2608" y="3824"/>
                  </a:cubicBezTo>
                  <a:lnTo>
                    <a:pt x="2602" y="3648"/>
                  </a:lnTo>
                  <a:lnTo>
                    <a:pt x="2655" y="3648"/>
                  </a:lnTo>
                  <a:lnTo>
                    <a:pt x="2658" y="3824"/>
                  </a:lnTo>
                  <a:cubicBezTo>
                    <a:pt x="2782" y="3772"/>
                    <a:pt x="2902" y="3713"/>
                    <a:pt x="3019" y="3648"/>
                  </a:cubicBezTo>
                  <a:lnTo>
                    <a:pt x="3187" y="3648"/>
                  </a:lnTo>
                  <a:lnTo>
                    <a:pt x="3187" y="3544"/>
                  </a:lnTo>
                  <a:cubicBezTo>
                    <a:pt x="4875" y="2481"/>
                    <a:pt x="5106" y="349"/>
                    <a:pt x="4115" y="96"/>
                  </a:cubicBezTo>
                  <a:cubicBezTo>
                    <a:pt x="4002" y="67"/>
                    <a:pt x="3895" y="54"/>
                    <a:pt x="3795" y="54"/>
                  </a:cubicBezTo>
                  <a:cubicBezTo>
                    <a:pt x="3292" y="54"/>
                    <a:pt x="2957" y="378"/>
                    <a:pt x="2774" y="625"/>
                  </a:cubicBezTo>
                  <a:lnTo>
                    <a:pt x="2342" y="625"/>
                  </a:lnTo>
                  <a:cubicBezTo>
                    <a:pt x="2160" y="360"/>
                    <a:pt x="1830" y="1"/>
                    <a:pt x="1391" y="1"/>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6"/>
            <p:cNvSpPr/>
            <p:nvPr/>
          </p:nvSpPr>
          <p:spPr>
            <a:xfrm>
              <a:off x="5640500" y="3724350"/>
              <a:ext cx="68550" cy="109100"/>
            </a:xfrm>
            <a:custGeom>
              <a:rect b="b" l="l" r="r" t="t"/>
              <a:pathLst>
                <a:path extrusionOk="0" h="4364" w="2742">
                  <a:moveTo>
                    <a:pt x="1234" y="0"/>
                  </a:moveTo>
                  <a:cubicBezTo>
                    <a:pt x="1064" y="0"/>
                    <a:pt x="894" y="41"/>
                    <a:pt x="725" y="122"/>
                  </a:cubicBezTo>
                  <a:cubicBezTo>
                    <a:pt x="259" y="344"/>
                    <a:pt x="0" y="818"/>
                    <a:pt x="16" y="1420"/>
                  </a:cubicBezTo>
                  <a:cubicBezTo>
                    <a:pt x="39" y="2367"/>
                    <a:pt x="779" y="3684"/>
                    <a:pt x="2349" y="4341"/>
                  </a:cubicBezTo>
                  <a:cubicBezTo>
                    <a:pt x="2381" y="4355"/>
                    <a:pt x="2416" y="4362"/>
                    <a:pt x="2452" y="4362"/>
                  </a:cubicBezTo>
                  <a:lnTo>
                    <a:pt x="2452" y="4363"/>
                  </a:lnTo>
                  <a:cubicBezTo>
                    <a:pt x="2580" y="4363"/>
                    <a:pt x="2691" y="4272"/>
                    <a:pt x="2716" y="4147"/>
                  </a:cubicBezTo>
                  <a:cubicBezTo>
                    <a:pt x="2741" y="4021"/>
                    <a:pt x="2674" y="3895"/>
                    <a:pt x="2556" y="3845"/>
                  </a:cubicBezTo>
                  <a:cubicBezTo>
                    <a:pt x="1206" y="3281"/>
                    <a:pt x="572" y="2187"/>
                    <a:pt x="553" y="1407"/>
                  </a:cubicBezTo>
                  <a:cubicBezTo>
                    <a:pt x="548" y="1184"/>
                    <a:pt x="593" y="781"/>
                    <a:pt x="955" y="609"/>
                  </a:cubicBezTo>
                  <a:cubicBezTo>
                    <a:pt x="1052" y="562"/>
                    <a:pt x="1144" y="540"/>
                    <a:pt x="1235" y="540"/>
                  </a:cubicBezTo>
                  <a:cubicBezTo>
                    <a:pt x="1298" y="540"/>
                    <a:pt x="1360" y="551"/>
                    <a:pt x="1423" y="572"/>
                  </a:cubicBezTo>
                  <a:cubicBezTo>
                    <a:pt x="1766" y="695"/>
                    <a:pt x="2033" y="1129"/>
                    <a:pt x="2108" y="1286"/>
                  </a:cubicBezTo>
                  <a:cubicBezTo>
                    <a:pt x="2154" y="1384"/>
                    <a:pt x="2250" y="1441"/>
                    <a:pt x="2352" y="1441"/>
                  </a:cubicBezTo>
                  <a:cubicBezTo>
                    <a:pt x="2390" y="1441"/>
                    <a:pt x="2428" y="1433"/>
                    <a:pt x="2465" y="1416"/>
                  </a:cubicBezTo>
                  <a:cubicBezTo>
                    <a:pt x="2600" y="1352"/>
                    <a:pt x="2657" y="1192"/>
                    <a:pt x="2595" y="1058"/>
                  </a:cubicBezTo>
                  <a:cubicBezTo>
                    <a:pt x="2580" y="1026"/>
                    <a:pt x="2231" y="290"/>
                    <a:pt x="1605" y="67"/>
                  </a:cubicBezTo>
                  <a:cubicBezTo>
                    <a:pt x="1482" y="23"/>
                    <a:pt x="1358" y="0"/>
                    <a:pt x="12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6"/>
            <p:cNvSpPr/>
            <p:nvPr/>
          </p:nvSpPr>
          <p:spPr>
            <a:xfrm>
              <a:off x="5694000" y="3725725"/>
              <a:ext cx="68725" cy="107675"/>
            </a:xfrm>
            <a:custGeom>
              <a:rect b="b" l="l" r="r" t="t"/>
              <a:pathLst>
                <a:path extrusionOk="0" h="4307" w="2749">
                  <a:moveTo>
                    <a:pt x="1499" y="0"/>
                  </a:moveTo>
                  <a:cubicBezTo>
                    <a:pt x="727" y="0"/>
                    <a:pt x="231" y="626"/>
                    <a:pt x="61" y="1006"/>
                  </a:cubicBezTo>
                  <a:cubicBezTo>
                    <a:pt x="1" y="1142"/>
                    <a:pt x="61" y="1302"/>
                    <a:pt x="197" y="1362"/>
                  </a:cubicBezTo>
                  <a:cubicBezTo>
                    <a:pt x="232" y="1378"/>
                    <a:pt x="269" y="1385"/>
                    <a:pt x="306" y="1385"/>
                  </a:cubicBezTo>
                  <a:cubicBezTo>
                    <a:pt x="409" y="1385"/>
                    <a:pt x="507" y="1326"/>
                    <a:pt x="552" y="1226"/>
                  </a:cubicBezTo>
                  <a:cubicBezTo>
                    <a:pt x="566" y="1195"/>
                    <a:pt x="873" y="538"/>
                    <a:pt x="1505" y="538"/>
                  </a:cubicBezTo>
                  <a:cubicBezTo>
                    <a:pt x="1582" y="538"/>
                    <a:pt x="1665" y="548"/>
                    <a:pt x="1752" y="570"/>
                  </a:cubicBezTo>
                  <a:cubicBezTo>
                    <a:pt x="2052" y="647"/>
                    <a:pt x="2121" y="990"/>
                    <a:pt x="2135" y="1188"/>
                  </a:cubicBezTo>
                  <a:cubicBezTo>
                    <a:pt x="2199" y="2042"/>
                    <a:pt x="1562" y="3244"/>
                    <a:pt x="259" y="3790"/>
                  </a:cubicBezTo>
                  <a:cubicBezTo>
                    <a:pt x="140" y="3840"/>
                    <a:pt x="74" y="3966"/>
                    <a:pt x="99" y="4091"/>
                  </a:cubicBezTo>
                  <a:cubicBezTo>
                    <a:pt x="124" y="4217"/>
                    <a:pt x="235" y="4307"/>
                    <a:pt x="362" y="4307"/>
                  </a:cubicBezTo>
                  <a:cubicBezTo>
                    <a:pt x="398" y="4307"/>
                    <a:pt x="433" y="4300"/>
                    <a:pt x="466" y="4286"/>
                  </a:cubicBezTo>
                  <a:cubicBezTo>
                    <a:pt x="2002" y="3643"/>
                    <a:pt x="2749" y="2189"/>
                    <a:pt x="2672" y="1148"/>
                  </a:cubicBezTo>
                  <a:cubicBezTo>
                    <a:pt x="2629" y="575"/>
                    <a:pt x="2334" y="164"/>
                    <a:pt x="1884" y="50"/>
                  </a:cubicBezTo>
                  <a:cubicBezTo>
                    <a:pt x="1749" y="16"/>
                    <a:pt x="1620" y="0"/>
                    <a:pt x="1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6"/>
            <p:cNvSpPr/>
            <p:nvPr/>
          </p:nvSpPr>
          <p:spPr>
            <a:xfrm>
              <a:off x="5560900" y="3899175"/>
              <a:ext cx="26175" cy="25225"/>
            </a:xfrm>
            <a:custGeom>
              <a:rect b="b" l="l" r="r" t="t"/>
              <a:pathLst>
                <a:path extrusionOk="0" h="1009" w="1047">
                  <a:moveTo>
                    <a:pt x="543" y="0"/>
                  </a:moveTo>
                  <a:cubicBezTo>
                    <a:pt x="340" y="2"/>
                    <a:pt x="157" y="124"/>
                    <a:pt x="79" y="311"/>
                  </a:cubicBezTo>
                  <a:cubicBezTo>
                    <a:pt x="0" y="500"/>
                    <a:pt x="44" y="716"/>
                    <a:pt x="188" y="860"/>
                  </a:cubicBezTo>
                  <a:cubicBezTo>
                    <a:pt x="284" y="957"/>
                    <a:pt x="413" y="1008"/>
                    <a:pt x="544" y="1008"/>
                  </a:cubicBezTo>
                  <a:cubicBezTo>
                    <a:pt x="608" y="1008"/>
                    <a:pt x="674" y="995"/>
                    <a:pt x="736" y="970"/>
                  </a:cubicBezTo>
                  <a:cubicBezTo>
                    <a:pt x="924" y="892"/>
                    <a:pt x="1047" y="708"/>
                    <a:pt x="1047" y="505"/>
                  </a:cubicBezTo>
                  <a:cubicBezTo>
                    <a:pt x="1047" y="226"/>
                    <a:pt x="822" y="0"/>
                    <a:pt x="5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6"/>
            <p:cNvSpPr/>
            <p:nvPr/>
          </p:nvSpPr>
          <p:spPr>
            <a:xfrm>
              <a:off x="5656950" y="3857475"/>
              <a:ext cx="26175" cy="25175"/>
            </a:xfrm>
            <a:custGeom>
              <a:rect b="b" l="l" r="r" t="t"/>
              <a:pathLst>
                <a:path extrusionOk="0" h="1007" w="1047">
                  <a:moveTo>
                    <a:pt x="544" y="0"/>
                  </a:moveTo>
                  <a:cubicBezTo>
                    <a:pt x="339" y="0"/>
                    <a:pt x="157" y="123"/>
                    <a:pt x="79" y="310"/>
                  </a:cubicBezTo>
                  <a:cubicBezTo>
                    <a:pt x="1" y="499"/>
                    <a:pt x="44" y="715"/>
                    <a:pt x="188" y="859"/>
                  </a:cubicBezTo>
                  <a:cubicBezTo>
                    <a:pt x="284" y="955"/>
                    <a:pt x="413" y="1007"/>
                    <a:pt x="544" y="1007"/>
                  </a:cubicBezTo>
                  <a:cubicBezTo>
                    <a:pt x="608" y="1007"/>
                    <a:pt x="674" y="994"/>
                    <a:pt x="736" y="968"/>
                  </a:cubicBezTo>
                  <a:cubicBezTo>
                    <a:pt x="924" y="890"/>
                    <a:pt x="1047" y="706"/>
                    <a:pt x="1047" y="503"/>
                  </a:cubicBezTo>
                  <a:cubicBezTo>
                    <a:pt x="1047" y="225"/>
                    <a:pt x="822" y="0"/>
                    <a:pt x="5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6"/>
            <p:cNvSpPr/>
            <p:nvPr/>
          </p:nvSpPr>
          <p:spPr>
            <a:xfrm>
              <a:off x="5601325" y="3866725"/>
              <a:ext cx="26175" cy="25200"/>
            </a:xfrm>
            <a:custGeom>
              <a:rect b="b" l="l" r="r" t="t"/>
              <a:pathLst>
                <a:path extrusionOk="0" h="1008" w="1047">
                  <a:moveTo>
                    <a:pt x="543" y="0"/>
                  </a:moveTo>
                  <a:cubicBezTo>
                    <a:pt x="339" y="1"/>
                    <a:pt x="156" y="124"/>
                    <a:pt x="78" y="311"/>
                  </a:cubicBezTo>
                  <a:cubicBezTo>
                    <a:pt x="0" y="500"/>
                    <a:pt x="43" y="716"/>
                    <a:pt x="186" y="860"/>
                  </a:cubicBezTo>
                  <a:cubicBezTo>
                    <a:pt x="283" y="956"/>
                    <a:pt x="412" y="1008"/>
                    <a:pt x="543" y="1008"/>
                  </a:cubicBezTo>
                  <a:cubicBezTo>
                    <a:pt x="608" y="1008"/>
                    <a:pt x="673" y="995"/>
                    <a:pt x="735" y="969"/>
                  </a:cubicBezTo>
                  <a:cubicBezTo>
                    <a:pt x="924" y="891"/>
                    <a:pt x="1046" y="707"/>
                    <a:pt x="1046" y="504"/>
                  </a:cubicBezTo>
                  <a:cubicBezTo>
                    <a:pt x="1046" y="226"/>
                    <a:pt x="820" y="0"/>
                    <a:pt x="5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6"/>
            <p:cNvSpPr/>
            <p:nvPr/>
          </p:nvSpPr>
          <p:spPr>
            <a:xfrm>
              <a:off x="5815950" y="3901150"/>
              <a:ext cx="26175" cy="25225"/>
            </a:xfrm>
            <a:custGeom>
              <a:rect b="b" l="l" r="r" t="t"/>
              <a:pathLst>
                <a:path extrusionOk="0" h="1009" w="1047">
                  <a:moveTo>
                    <a:pt x="543" y="1"/>
                  </a:moveTo>
                  <a:cubicBezTo>
                    <a:pt x="339" y="1"/>
                    <a:pt x="155" y="124"/>
                    <a:pt x="77" y="312"/>
                  </a:cubicBezTo>
                  <a:cubicBezTo>
                    <a:pt x="0" y="500"/>
                    <a:pt x="42" y="716"/>
                    <a:pt x="186" y="861"/>
                  </a:cubicBezTo>
                  <a:cubicBezTo>
                    <a:pt x="283" y="957"/>
                    <a:pt x="412" y="1008"/>
                    <a:pt x="543" y="1008"/>
                  </a:cubicBezTo>
                  <a:cubicBezTo>
                    <a:pt x="608" y="1008"/>
                    <a:pt x="673" y="996"/>
                    <a:pt x="735" y="970"/>
                  </a:cubicBezTo>
                  <a:cubicBezTo>
                    <a:pt x="924" y="892"/>
                    <a:pt x="1046" y="708"/>
                    <a:pt x="1046" y="505"/>
                  </a:cubicBezTo>
                  <a:cubicBezTo>
                    <a:pt x="1046" y="226"/>
                    <a:pt x="821" y="1"/>
                    <a:pt x="5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6"/>
            <p:cNvSpPr/>
            <p:nvPr/>
          </p:nvSpPr>
          <p:spPr>
            <a:xfrm>
              <a:off x="5773550" y="3868075"/>
              <a:ext cx="26200" cy="25175"/>
            </a:xfrm>
            <a:custGeom>
              <a:rect b="b" l="l" r="r" t="t"/>
              <a:pathLst>
                <a:path extrusionOk="0" h="1007" w="1048">
                  <a:moveTo>
                    <a:pt x="543" y="0"/>
                  </a:moveTo>
                  <a:cubicBezTo>
                    <a:pt x="340" y="0"/>
                    <a:pt x="157" y="123"/>
                    <a:pt x="78" y="310"/>
                  </a:cubicBezTo>
                  <a:cubicBezTo>
                    <a:pt x="0" y="499"/>
                    <a:pt x="44" y="715"/>
                    <a:pt x="188" y="859"/>
                  </a:cubicBezTo>
                  <a:cubicBezTo>
                    <a:pt x="284" y="955"/>
                    <a:pt x="413" y="1007"/>
                    <a:pt x="544" y="1007"/>
                  </a:cubicBezTo>
                  <a:cubicBezTo>
                    <a:pt x="609" y="1007"/>
                    <a:pt x="674" y="994"/>
                    <a:pt x="737" y="968"/>
                  </a:cubicBezTo>
                  <a:cubicBezTo>
                    <a:pt x="924" y="890"/>
                    <a:pt x="1047" y="706"/>
                    <a:pt x="1048" y="503"/>
                  </a:cubicBezTo>
                  <a:cubicBezTo>
                    <a:pt x="1048" y="225"/>
                    <a:pt x="822" y="0"/>
                    <a:pt x="5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6"/>
            <p:cNvSpPr/>
            <p:nvPr/>
          </p:nvSpPr>
          <p:spPr>
            <a:xfrm>
              <a:off x="5715225" y="3858125"/>
              <a:ext cx="26225" cy="25175"/>
            </a:xfrm>
            <a:custGeom>
              <a:rect b="b" l="l" r="r" t="t"/>
              <a:pathLst>
                <a:path extrusionOk="0" h="1007" w="1049">
                  <a:moveTo>
                    <a:pt x="545" y="1"/>
                  </a:moveTo>
                  <a:cubicBezTo>
                    <a:pt x="341" y="1"/>
                    <a:pt x="157" y="123"/>
                    <a:pt x="79" y="310"/>
                  </a:cubicBezTo>
                  <a:cubicBezTo>
                    <a:pt x="1" y="499"/>
                    <a:pt x="44" y="716"/>
                    <a:pt x="188" y="859"/>
                  </a:cubicBezTo>
                  <a:cubicBezTo>
                    <a:pt x="285" y="956"/>
                    <a:pt x="413" y="1007"/>
                    <a:pt x="544" y="1007"/>
                  </a:cubicBezTo>
                  <a:cubicBezTo>
                    <a:pt x="609" y="1007"/>
                    <a:pt x="675" y="994"/>
                    <a:pt x="737" y="969"/>
                  </a:cubicBezTo>
                  <a:cubicBezTo>
                    <a:pt x="926" y="891"/>
                    <a:pt x="1048" y="707"/>
                    <a:pt x="1048" y="504"/>
                  </a:cubicBezTo>
                  <a:cubicBezTo>
                    <a:pt x="1048" y="225"/>
                    <a:pt x="822" y="1"/>
                    <a:pt x="5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6"/>
            <p:cNvSpPr/>
            <p:nvPr/>
          </p:nvSpPr>
          <p:spPr>
            <a:xfrm>
              <a:off x="5815650" y="3861225"/>
              <a:ext cx="19625" cy="16800"/>
            </a:xfrm>
            <a:custGeom>
              <a:rect b="b" l="l" r="r" t="t"/>
              <a:pathLst>
                <a:path extrusionOk="0" h="672" w="785">
                  <a:moveTo>
                    <a:pt x="449" y="0"/>
                  </a:moveTo>
                  <a:cubicBezTo>
                    <a:pt x="150" y="0"/>
                    <a:pt x="0" y="362"/>
                    <a:pt x="212" y="573"/>
                  </a:cubicBezTo>
                  <a:cubicBezTo>
                    <a:pt x="280" y="641"/>
                    <a:pt x="364" y="672"/>
                    <a:pt x="446" y="672"/>
                  </a:cubicBezTo>
                  <a:cubicBezTo>
                    <a:pt x="619" y="672"/>
                    <a:pt x="785" y="538"/>
                    <a:pt x="785" y="335"/>
                  </a:cubicBezTo>
                  <a:cubicBezTo>
                    <a:pt x="785" y="150"/>
                    <a:pt x="634"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6"/>
            <p:cNvSpPr/>
            <p:nvPr/>
          </p:nvSpPr>
          <p:spPr>
            <a:xfrm>
              <a:off x="5525050" y="3916850"/>
              <a:ext cx="19625" cy="16825"/>
            </a:xfrm>
            <a:custGeom>
              <a:rect b="b" l="l" r="r" t="t"/>
              <a:pathLst>
                <a:path extrusionOk="0" h="673" w="785">
                  <a:moveTo>
                    <a:pt x="450" y="1"/>
                  </a:moveTo>
                  <a:cubicBezTo>
                    <a:pt x="151" y="1"/>
                    <a:pt x="0" y="362"/>
                    <a:pt x="212" y="574"/>
                  </a:cubicBezTo>
                  <a:cubicBezTo>
                    <a:pt x="280" y="642"/>
                    <a:pt x="364" y="673"/>
                    <a:pt x="446" y="673"/>
                  </a:cubicBezTo>
                  <a:cubicBezTo>
                    <a:pt x="619" y="673"/>
                    <a:pt x="785" y="538"/>
                    <a:pt x="785" y="336"/>
                  </a:cubicBezTo>
                  <a:cubicBezTo>
                    <a:pt x="785" y="151"/>
                    <a:pt x="635" y="1"/>
                    <a:pt x="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6"/>
            <p:cNvSpPr/>
            <p:nvPr/>
          </p:nvSpPr>
          <p:spPr>
            <a:xfrm>
              <a:off x="5856275" y="3913325"/>
              <a:ext cx="19625" cy="16825"/>
            </a:xfrm>
            <a:custGeom>
              <a:rect b="b" l="l" r="r" t="t"/>
              <a:pathLst>
                <a:path extrusionOk="0" h="673" w="785">
                  <a:moveTo>
                    <a:pt x="450" y="0"/>
                  </a:moveTo>
                  <a:cubicBezTo>
                    <a:pt x="150" y="0"/>
                    <a:pt x="0" y="362"/>
                    <a:pt x="212" y="573"/>
                  </a:cubicBezTo>
                  <a:cubicBezTo>
                    <a:pt x="280" y="641"/>
                    <a:pt x="364" y="672"/>
                    <a:pt x="447" y="672"/>
                  </a:cubicBezTo>
                  <a:cubicBezTo>
                    <a:pt x="619" y="672"/>
                    <a:pt x="785" y="539"/>
                    <a:pt x="785" y="336"/>
                  </a:cubicBezTo>
                  <a:cubicBezTo>
                    <a:pt x="785" y="150"/>
                    <a:pt x="634" y="0"/>
                    <a:pt x="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6"/>
            <p:cNvSpPr/>
            <p:nvPr/>
          </p:nvSpPr>
          <p:spPr>
            <a:xfrm>
              <a:off x="5836850" y="4120900"/>
              <a:ext cx="19625" cy="16800"/>
            </a:xfrm>
            <a:custGeom>
              <a:rect b="b" l="l" r="r" t="t"/>
              <a:pathLst>
                <a:path extrusionOk="0" h="672" w="785">
                  <a:moveTo>
                    <a:pt x="449" y="0"/>
                  </a:moveTo>
                  <a:cubicBezTo>
                    <a:pt x="149" y="0"/>
                    <a:pt x="0" y="362"/>
                    <a:pt x="212" y="573"/>
                  </a:cubicBezTo>
                  <a:cubicBezTo>
                    <a:pt x="280" y="641"/>
                    <a:pt x="364" y="672"/>
                    <a:pt x="446" y="672"/>
                  </a:cubicBezTo>
                  <a:cubicBezTo>
                    <a:pt x="619" y="672"/>
                    <a:pt x="785" y="538"/>
                    <a:pt x="785" y="335"/>
                  </a:cubicBezTo>
                  <a:cubicBezTo>
                    <a:pt x="785" y="150"/>
                    <a:pt x="634"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6"/>
            <p:cNvSpPr/>
            <p:nvPr/>
          </p:nvSpPr>
          <p:spPr>
            <a:xfrm>
              <a:off x="5837725" y="4059925"/>
              <a:ext cx="19625" cy="16825"/>
            </a:xfrm>
            <a:custGeom>
              <a:rect b="b" l="l" r="r" t="t"/>
              <a:pathLst>
                <a:path extrusionOk="0" h="673" w="785">
                  <a:moveTo>
                    <a:pt x="449" y="1"/>
                  </a:moveTo>
                  <a:cubicBezTo>
                    <a:pt x="150" y="1"/>
                    <a:pt x="0" y="362"/>
                    <a:pt x="211" y="574"/>
                  </a:cubicBezTo>
                  <a:cubicBezTo>
                    <a:pt x="280" y="642"/>
                    <a:pt x="364" y="673"/>
                    <a:pt x="447" y="673"/>
                  </a:cubicBezTo>
                  <a:cubicBezTo>
                    <a:pt x="619" y="673"/>
                    <a:pt x="784" y="539"/>
                    <a:pt x="784" y="337"/>
                  </a:cubicBezTo>
                  <a:cubicBezTo>
                    <a:pt x="784" y="151"/>
                    <a:pt x="634" y="1"/>
                    <a:pt x="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6"/>
            <p:cNvSpPr/>
            <p:nvPr/>
          </p:nvSpPr>
          <p:spPr>
            <a:xfrm>
              <a:off x="5830675" y="3952200"/>
              <a:ext cx="19625" cy="16825"/>
            </a:xfrm>
            <a:custGeom>
              <a:rect b="b" l="l" r="r" t="t"/>
              <a:pathLst>
                <a:path extrusionOk="0" h="673" w="785">
                  <a:moveTo>
                    <a:pt x="451" y="0"/>
                  </a:moveTo>
                  <a:cubicBezTo>
                    <a:pt x="450" y="0"/>
                    <a:pt x="450" y="0"/>
                    <a:pt x="449" y="0"/>
                  </a:cubicBezTo>
                  <a:cubicBezTo>
                    <a:pt x="449" y="0"/>
                    <a:pt x="448" y="0"/>
                    <a:pt x="448" y="0"/>
                  </a:cubicBezTo>
                  <a:cubicBezTo>
                    <a:pt x="149" y="0"/>
                    <a:pt x="0" y="362"/>
                    <a:pt x="211" y="573"/>
                  </a:cubicBezTo>
                  <a:cubicBezTo>
                    <a:pt x="280" y="642"/>
                    <a:pt x="363" y="672"/>
                    <a:pt x="446" y="672"/>
                  </a:cubicBezTo>
                  <a:cubicBezTo>
                    <a:pt x="618" y="672"/>
                    <a:pt x="784" y="538"/>
                    <a:pt x="784" y="336"/>
                  </a:cubicBezTo>
                  <a:cubicBezTo>
                    <a:pt x="784" y="151"/>
                    <a:pt x="635" y="0"/>
                    <a:pt x="4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6"/>
            <p:cNvSpPr/>
            <p:nvPr/>
          </p:nvSpPr>
          <p:spPr>
            <a:xfrm>
              <a:off x="5752050" y="3836025"/>
              <a:ext cx="19625" cy="16850"/>
            </a:xfrm>
            <a:custGeom>
              <a:rect b="b" l="l" r="r" t="t"/>
              <a:pathLst>
                <a:path extrusionOk="0" h="674" w="785">
                  <a:moveTo>
                    <a:pt x="450" y="1"/>
                  </a:moveTo>
                  <a:cubicBezTo>
                    <a:pt x="151" y="1"/>
                    <a:pt x="0" y="362"/>
                    <a:pt x="212" y="575"/>
                  </a:cubicBezTo>
                  <a:cubicBezTo>
                    <a:pt x="280" y="643"/>
                    <a:pt x="364" y="674"/>
                    <a:pt x="446" y="674"/>
                  </a:cubicBezTo>
                  <a:cubicBezTo>
                    <a:pt x="619" y="674"/>
                    <a:pt x="785" y="539"/>
                    <a:pt x="785" y="337"/>
                  </a:cubicBezTo>
                  <a:cubicBezTo>
                    <a:pt x="785" y="151"/>
                    <a:pt x="635" y="1"/>
                    <a:pt x="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6"/>
            <p:cNvSpPr/>
            <p:nvPr/>
          </p:nvSpPr>
          <p:spPr>
            <a:xfrm>
              <a:off x="5564800" y="3862950"/>
              <a:ext cx="19625" cy="16850"/>
            </a:xfrm>
            <a:custGeom>
              <a:rect b="b" l="l" r="r" t="t"/>
              <a:pathLst>
                <a:path extrusionOk="0" h="674" w="785">
                  <a:moveTo>
                    <a:pt x="450" y="1"/>
                  </a:moveTo>
                  <a:cubicBezTo>
                    <a:pt x="151" y="1"/>
                    <a:pt x="1" y="362"/>
                    <a:pt x="212" y="575"/>
                  </a:cubicBezTo>
                  <a:cubicBezTo>
                    <a:pt x="280" y="643"/>
                    <a:pt x="364" y="674"/>
                    <a:pt x="447" y="674"/>
                  </a:cubicBezTo>
                  <a:cubicBezTo>
                    <a:pt x="619" y="674"/>
                    <a:pt x="785" y="540"/>
                    <a:pt x="785" y="337"/>
                  </a:cubicBezTo>
                  <a:cubicBezTo>
                    <a:pt x="785" y="152"/>
                    <a:pt x="635" y="1"/>
                    <a:pt x="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6"/>
            <p:cNvSpPr/>
            <p:nvPr/>
          </p:nvSpPr>
          <p:spPr>
            <a:xfrm>
              <a:off x="5543600" y="4120000"/>
              <a:ext cx="19625" cy="16825"/>
            </a:xfrm>
            <a:custGeom>
              <a:rect b="b" l="l" r="r" t="t"/>
              <a:pathLst>
                <a:path extrusionOk="0" h="673" w="785">
                  <a:moveTo>
                    <a:pt x="450" y="0"/>
                  </a:moveTo>
                  <a:cubicBezTo>
                    <a:pt x="151" y="0"/>
                    <a:pt x="1" y="362"/>
                    <a:pt x="212" y="574"/>
                  </a:cubicBezTo>
                  <a:cubicBezTo>
                    <a:pt x="280" y="642"/>
                    <a:pt x="364" y="673"/>
                    <a:pt x="447" y="673"/>
                  </a:cubicBezTo>
                  <a:cubicBezTo>
                    <a:pt x="619" y="673"/>
                    <a:pt x="785" y="539"/>
                    <a:pt x="785" y="336"/>
                  </a:cubicBezTo>
                  <a:cubicBezTo>
                    <a:pt x="785" y="150"/>
                    <a:pt x="635" y="0"/>
                    <a:pt x="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6"/>
            <p:cNvSpPr/>
            <p:nvPr/>
          </p:nvSpPr>
          <p:spPr>
            <a:xfrm>
              <a:off x="5543600" y="4057300"/>
              <a:ext cx="19625" cy="16800"/>
            </a:xfrm>
            <a:custGeom>
              <a:rect b="b" l="l" r="r" t="t"/>
              <a:pathLst>
                <a:path extrusionOk="0" h="672" w="785">
                  <a:moveTo>
                    <a:pt x="450" y="0"/>
                  </a:moveTo>
                  <a:cubicBezTo>
                    <a:pt x="151" y="0"/>
                    <a:pt x="1" y="362"/>
                    <a:pt x="212" y="573"/>
                  </a:cubicBezTo>
                  <a:cubicBezTo>
                    <a:pt x="280" y="641"/>
                    <a:pt x="364" y="672"/>
                    <a:pt x="447" y="672"/>
                  </a:cubicBezTo>
                  <a:cubicBezTo>
                    <a:pt x="619" y="672"/>
                    <a:pt x="785" y="538"/>
                    <a:pt x="785" y="335"/>
                  </a:cubicBezTo>
                  <a:cubicBezTo>
                    <a:pt x="785" y="150"/>
                    <a:pt x="635" y="0"/>
                    <a:pt x="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6"/>
            <p:cNvSpPr/>
            <p:nvPr/>
          </p:nvSpPr>
          <p:spPr>
            <a:xfrm>
              <a:off x="5546275" y="3986650"/>
              <a:ext cx="19625" cy="16800"/>
            </a:xfrm>
            <a:custGeom>
              <a:rect b="b" l="l" r="r" t="t"/>
              <a:pathLst>
                <a:path extrusionOk="0" h="672" w="785">
                  <a:moveTo>
                    <a:pt x="450" y="0"/>
                  </a:moveTo>
                  <a:cubicBezTo>
                    <a:pt x="149" y="0"/>
                    <a:pt x="1" y="362"/>
                    <a:pt x="212" y="573"/>
                  </a:cubicBezTo>
                  <a:cubicBezTo>
                    <a:pt x="280" y="641"/>
                    <a:pt x="364" y="672"/>
                    <a:pt x="447" y="672"/>
                  </a:cubicBezTo>
                  <a:cubicBezTo>
                    <a:pt x="619" y="672"/>
                    <a:pt x="785" y="538"/>
                    <a:pt x="785" y="335"/>
                  </a:cubicBezTo>
                  <a:cubicBezTo>
                    <a:pt x="785" y="150"/>
                    <a:pt x="635" y="0"/>
                    <a:pt x="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6"/>
            <p:cNvSpPr/>
            <p:nvPr/>
          </p:nvSpPr>
          <p:spPr>
            <a:xfrm>
              <a:off x="5551550" y="3945125"/>
              <a:ext cx="19650" cy="16825"/>
            </a:xfrm>
            <a:custGeom>
              <a:rect b="b" l="l" r="r" t="t"/>
              <a:pathLst>
                <a:path extrusionOk="0" h="673" w="786">
                  <a:moveTo>
                    <a:pt x="449" y="0"/>
                  </a:moveTo>
                  <a:cubicBezTo>
                    <a:pt x="150" y="0"/>
                    <a:pt x="1" y="362"/>
                    <a:pt x="212" y="573"/>
                  </a:cubicBezTo>
                  <a:cubicBezTo>
                    <a:pt x="281" y="641"/>
                    <a:pt x="365" y="672"/>
                    <a:pt x="448" y="672"/>
                  </a:cubicBezTo>
                  <a:cubicBezTo>
                    <a:pt x="620" y="672"/>
                    <a:pt x="785" y="539"/>
                    <a:pt x="785" y="336"/>
                  </a:cubicBezTo>
                  <a:cubicBezTo>
                    <a:pt x="785" y="150"/>
                    <a:pt x="635"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6"/>
            <p:cNvSpPr/>
            <p:nvPr/>
          </p:nvSpPr>
          <p:spPr>
            <a:xfrm>
              <a:off x="5834200" y="3999875"/>
              <a:ext cx="19625" cy="16825"/>
            </a:xfrm>
            <a:custGeom>
              <a:rect b="b" l="l" r="r" t="t"/>
              <a:pathLst>
                <a:path extrusionOk="0" h="673" w="785">
                  <a:moveTo>
                    <a:pt x="449" y="1"/>
                  </a:moveTo>
                  <a:cubicBezTo>
                    <a:pt x="149" y="1"/>
                    <a:pt x="1" y="362"/>
                    <a:pt x="212" y="574"/>
                  </a:cubicBezTo>
                  <a:cubicBezTo>
                    <a:pt x="280" y="642"/>
                    <a:pt x="364" y="673"/>
                    <a:pt x="447" y="673"/>
                  </a:cubicBezTo>
                  <a:cubicBezTo>
                    <a:pt x="619" y="673"/>
                    <a:pt x="785" y="538"/>
                    <a:pt x="785" y="336"/>
                  </a:cubicBezTo>
                  <a:cubicBezTo>
                    <a:pt x="785" y="151"/>
                    <a:pt x="635" y="1"/>
                    <a:pt x="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6"/>
            <p:cNvSpPr/>
            <p:nvPr/>
          </p:nvSpPr>
          <p:spPr>
            <a:xfrm>
              <a:off x="5625750" y="3831600"/>
              <a:ext cx="19650" cy="16850"/>
            </a:xfrm>
            <a:custGeom>
              <a:rect b="b" l="l" r="r" t="t"/>
              <a:pathLst>
                <a:path extrusionOk="0" h="674" w="786">
                  <a:moveTo>
                    <a:pt x="449" y="1"/>
                  </a:moveTo>
                  <a:cubicBezTo>
                    <a:pt x="150" y="1"/>
                    <a:pt x="1" y="363"/>
                    <a:pt x="212" y="574"/>
                  </a:cubicBezTo>
                  <a:cubicBezTo>
                    <a:pt x="281" y="642"/>
                    <a:pt x="365" y="673"/>
                    <a:pt x="447" y="673"/>
                  </a:cubicBezTo>
                  <a:cubicBezTo>
                    <a:pt x="620" y="673"/>
                    <a:pt x="785" y="539"/>
                    <a:pt x="785" y="337"/>
                  </a:cubicBezTo>
                  <a:cubicBezTo>
                    <a:pt x="785" y="151"/>
                    <a:pt x="635" y="1"/>
                    <a:pt x="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8" name="Google Shape;7468;p66"/>
          <p:cNvGrpSpPr/>
          <p:nvPr/>
        </p:nvGrpSpPr>
        <p:grpSpPr>
          <a:xfrm>
            <a:off x="4366039" y="2435089"/>
            <a:ext cx="835949" cy="1259687"/>
            <a:chOff x="4150450" y="3135975"/>
            <a:chExt cx="726975" cy="1095475"/>
          </a:xfrm>
        </p:grpSpPr>
        <p:sp>
          <p:nvSpPr>
            <p:cNvPr id="7469" name="Google Shape;7469;p66"/>
            <p:cNvSpPr/>
            <p:nvPr/>
          </p:nvSpPr>
          <p:spPr>
            <a:xfrm>
              <a:off x="4728200" y="3631025"/>
              <a:ext cx="85300" cy="205475"/>
            </a:xfrm>
            <a:custGeom>
              <a:rect b="b" l="l" r="r" t="t"/>
              <a:pathLst>
                <a:path extrusionOk="0" h="8219" w="3412">
                  <a:moveTo>
                    <a:pt x="1" y="1"/>
                  </a:moveTo>
                  <a:lnTo>
                    <a:pt x="1" y="8219"/>
                  </a:lnTo>
                  <a:lnTo>
                    <a:pt x="3412" y="8219"/>
                  </a:lnTo>
                  <a:lnTo>
                    <a:pt x="3412" y="1"/>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6"/>
            <p:cNvSpPr/>
            <p:nvPr/>
          </p:nvSpPr>
          <p:spPr>
            <a:xfrm>
              <a:off x="4707775" y="3593075"/>
              <a:ext cx="122775" cy="48075"/>
            </a:xfrm>
            <a:custGeom>
              <a:rect b="b" l="l" r="r" t="t"/>
              <a:pathLst>
                <a:path extrusionOk="0" h="1923" w="4911">
                  <a:moveTo>
                    <a:pt x="962" y="1"/>
                  </a:moveTo>
                  <a:cubicBezTo>
                    <a:pt x="432" y="1"/>
                    <a:pt x="1" y="431"/>
                    <a:pt x="1" y="962"/>
                  </a:cubicBezTo>
                  <a:cubicBezTo>
                    <a:pt x="1" y="1492"/>
                    <a:pt x="432" y="1922"/>
                    <a:pt x="962" y="1922"/>
                  </a:cubicBezTo>
                  <a:lnTo>
                    <a:pt x="3950" y="1922"/>
                  </a:lnTo>
                  <a:cubicBezTo>
                    <a:pt x="4481" y="1922"/>
                    <a:pt x="4911" y="1492"/>
                    <a:pt x="4911" y="962"/>
                  </a:cubicBezTo>
                  <a:cubicBezTo>
                    <a:pt x="4911" y="431"/>
                    <a:pt x="4481" y="1"/>
                    <a:pt x="39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6"/>
            <p:cNvSpPr/>
            <p:nvPr/>
          </p:nvSpPr>
          <p:spPr>
            <a:xfrm>
              <a:off x="4203825" y="3632750"/>
              <a:ext cx="85300" cy="205500"/>
            </a:xfrm>
            <a:custGeom>
              <a:rect b="b" l="l" r="r" t="t"/>
              <a:pathLst>
                <a:path extrusionOk="0" h="8220" w="3412">
                  <a:moveTo>
                    <a:pt x="0" y="0"/>
                  </a:moveTo>
                  <a:lnTo>
                    <a:pt x="0" y="8219"/>
                  </a:lnTo>
                  <a:lnTo>
                    <a:pt x="3411" y="8219"/>
                  </a:lnTo>
                  <a:lnTo>
                    <a:pt x="3411" y="0"/>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6"/>
            <p:cNvSpPr/>
            <p:nvPr/>
          </p:nvSpPr>
          <p:spPr>
            <a:xfrm>
              <a:off x="4182750" y="3594800"/>
              <a:ext cx="124125" cy="48075"/>
            </a:xfrm>
            <a:custGeom>
              <a:rect b="b" l="l" r="r" t="t"/>
              <a:pathLst>
                <a:path extrusionOk="0" h="1923" w="4965">
                  <a:moveTo>
                    <a:pt x="960" y="1"/>
                  </a:moveTo>
                  <a:cubicBezTo>
                    <a:pt x="431" y="1"/>
                    <a:pt x="0" y="430"/>
                    <a:pt x="0" y="962"/>
                  </a:cubicBezTo>
                  <a:cubicBezTo>
                    <a:pt x="0" y="1493"/>
                    <a:pt x="431" y="1922"/>
                    <a:pt x="960" y="1922"/>
                  </a:cubicBezTo>
                  <a:cubicBezTo>
                    <a:pt x="970" y="1922"/>
                    <a:pt x="979" y="1922"/>
                    <a:pt x="988" y="1922"/>
                  </a:cubicBezTo>
                  <a:lnTo>
                    <a:pt x="3976" y="1922"/>
                  </a:lnTo>
                  <a:cubicBezTo>
                    <a:pt x="3985" y="1922"/>
                    <a:pt x="3994" y="1922"/>
                    <a:pt x="4004" y="1922"/>
                  </a:cubicBezTo>
                  <a:cubicBezTo>
                    <a:pt x="4533" y="1922"/>
                    <a:pt x="4964" y="1493"/>
                    <a:pt x="4964" y="962"/>
                  </a:cubicBezTo>
                  <a:cubicBezTo>
                    <a:pt x="4964" y="430"/>
                    <a:pt x="4533" y="1"/>
                    <a:pt x="4004" y="1"/>
                  </a:cubicBezTo>
                  <a:cubicBezTo>
                    <a:pt x="3994" y="1"/>
                    <a:pt x="3985" y="1"/>
                    <a:pt x="3976" y="1"/>
                  </a:cubicBezTo>
                  <a:lnTo>
                    <a:pt x="988" y="1"/>
                  </a:lnTo>
                  <a:cubicBezTo>
                    <a:pt x="979" y="1"/>
                    <a:pt x="970" y="1"/>
                    <a:pt x="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6"/>
            <p:cNvSpPr/>
            <p:nvPr/>
          </p:nvSpPr>
          <p:spPr>
            <a:xfrm>
              <a:off x="4321050" y="3241550"/>
              <a:ext cx="376400" cy="908150"/>
            </a:xfrm>
            <a:custGeom>
              <a:rect b="b" l="l" r="r" t="t"/>
              <a:pathLst>
                <a:path extrusionOk="0" h="36326" w="15056">
                  <a:moveTo>
                    <a:pt x="7068" y="1"/>
                  </a:moveTo>
                  <a:cubicBezTo>
                    <a:pt x="3495" y="8148"/>
                    <a:pt x="0" y="8353"/>
                    <a:pt x="0" y="8719"/>
                  </a:cubicBezTo>
                  <a:lnTo>
                    <a:pt x="0" y="35659"/>
                  </a:lnTo>
                  <a:cubicBezTo>
                    <a:pt x="1" y="36027"/>
                    <a:pt x="299" y="36325"/>
                    <a:pt x="667" y="36326"/>
                  </a:cubicBezTo>
                  <a:lnTo>
                    <a:pt x="14389" y="36326"/>
                  </a:lnTo>
                  <a:cubicBezTo>
                    <a:pt x="14756" y="36325"/>
                    <a:pt x="15054" y="36027"/>
                    <a:pt x="15055" y="35659"/>
                  </a:cubicBezTo>
                  <a:lnTo>
                    <a:pt x="15055" y="8719"/>
                  </a:lnTo>
                  <a:cubicBezTo>
                    <a:pt x="15055" y="8353"/>
                    <a:pt x="12119" y="8243"/>
                    <a:pt x="8165" y="382"/>
                  </a:cubicBezTo>
                  <a:lnTo>
                    <a:pt x="7068" y="1"/>
                  </a:ln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6"/>
            <p:cNvSpPr/>
            <p:nvPr/>
          </p:nvSpPr>
          <p:spPr>
            <a:xfrm>
              <a:off x="4262850" y="3153450"/>
              <a:ext cx="490575" cy="368800"/>
            </a:xfrm>
            <a:custGeom>
              <a:rect b="b" l="l" r="r" t="t"/>
              <a:pathLst>
                <a:path extrusionOk="0" h="14752" w="19623">
                  <a:moveTo>
                    <a:pt x="9577" y="1"/>
                  </a:moveTo>
                  <a:cubicBezTo>
                    <a:pt x="9108" y="1"/>
                    <a:pt x="8844" y="441"/>
                    <a:pt x="8844" y="441"/>
                  </a:cubicBezTo>
                  <a:cubicBezTo>
                    <a:pt x="8844" y="441"/>
                    <a:pt x="1741" y="10835"/>
                    <a:pt x="924" y="12583"/>
                  </a:cubicBezTo>
                  <a:cubicBezTo>
                    <a:pt x="0" y="14563"/>
                    <a:pt x="1531" y="14656"/>
                    <a:pt x="1531" y="14656"/>
                  </a:cubicBezTo>
                  <a:cubicBezTo>
                    <a:pt x="1599" y="14665"/>
                    <a:pt x="1667" y="14669"/>
                    <a:pt x="1735" y="14669"/>
                  </a:cubicBezTo>
                  <a:cubicBezTo>
                    <a:pt x="2678" y="14669"/>
                    <a:pt x="3521" y="13903"/>
                    <a:pt x="3521" y="13903"/>
                  </a:cubicBezTo>
                  <a:lnTo>
                    <a:pt x="9772" y="12245"/>
                  </a:lnTo>
                  <a:lnTo>
                    <a:pt x="16396" y="13895"/>
                  </a:lnTo>
                  <a:cubicBezTo>
                    <a:pt x="16396" y="13895"/>
                    <a:pt x="16926" y="14752"/>
                    <a:pt x="17621" y="14752"/>
                  </a:cubicBezTo>
                  <a:cubicBezTo>
                    <a:pt x="17748" y="14752"/>
                    <a:pt x="17880" y="14723"/>
                    <a:pt x="18015" y="14656"/>
                  </a:cubicBezTo>
                  <a:cubicBezTo>
                    <a:pt x="19622" y="13859"/>
                    <a:pt x="17863" y="11747"/>
                    <a:pt x="17863" y="11747"/>
                  </a:cubicBezTo>
                  <a:cubicBezTo>
                    <a:pt x="17863" y="11747"/>
                    <a:pt x="11263" y="1276"/>
                    <a:pt x="10427" y="441"/>
                  </a:cubicBezTo>
                  <a:cubicBezTo>
                    <a:pt x="10097" y="111"/>
                    <a:pt x="9811" y="1"/>
                    <a:pt x="9577" y="1"/>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6"/>
            <p:cNvSpPr/>
            <p:nvPr/>
          </p:nvSpPr>
          <p:spPr>
            <a:xfrm>
              <a:off x="4505475" y="3221650"/>
              <a:ext cx="3375" cy="350"/>
            </a:xfrm>
            <a:custGeom>
              <a:rect b="b" l="l" r="r" t="t"/>
              <a:pathLst>
                <a:path extrusionOk="0" h="14" w="135">
                  <a:moveTo>
                    <a:pt x="0" y="1"/>
                  </a:moveTo>
                  <a:lnTo>
                    <a:pt x="0" y="14"/>
                  </a:lnTo>
                  <a:lnTo>
                    <a:pt x="135" y="1"/>
                  </a:lnTo>
                  <a:cubicBezTo>
                    <a:pt x="114" y="1"/>
                    <a:pt x="91" y="2"/>
                    <a:pt x="67" y="4"/>
                  </a:cubicBezTo>
                  <a:cubicBezTo>
                    <a:pt x="44" y="2"/>
                    <a:pt x="22" y="1"/>
                    <a:pt x="0" y="1"/>
                  </a:cubicBezTo>
                  <a:close/>
                </a:path>
              </a:pathLst>
            </a:custGeom>
            <a:solidFill>
              <a:srgbClr val="E5A0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6"/>
            <p:cNvSpPr/>
            <p:nvPr/>
          </p:nvSpPr>
          <p:spPr>
            <a:xfrm>
              <a:off x="4150450" y="3666025"/>
              <a:ext cx="726975" cy="259125"/>
            </a:xfrm>
            <a:custGeom>
              <a:rect b="b" l="l" r="r" t="t"/>
              <a:pathLst>
                <a:path extrusionOk="0" h="10365" w="29079">
                  <a:moveTo>
                    <a:pt x="8061" y="0"/>
                  </a:moveTo>
                  <a:cubicBezTo>
                    <a:pt x="7419" y="0"/>
                    <a:pt x="6893" y="459"/>
                    <a:pt x="6893" y="1021"/>
                  </a:cubicBezTo>
                  <a:lnTo>
                    <a:pt x="1" y="9343"/>
                  </a:lnTo>
                  <a:cubicBezTo>
                    <a:pt x="1" y="9904"/>
                    <a:pt x="527" y="10364"/>
                    <a:pt x="1171" y="10364"/>
                  </a:cubicBezTo>
                  <a:lnTo>
                    <a:pt x="27908" y="10364"/>
                  </a:lnTo>
                  <a:cubicBezTo>
                    <a:pt x="28551" y="10364"/>
                    <a:pt x="29079" y="9904"/>
                    <a:pt x="29079" y="9343"/>
                  </a:cubicBezTo>
                  <a:lnTo>
                    <a:pt x="21664" y="1021"/>
                  </a:lnTo>
                  <a:cubicBezTo>
                    <a:pt x="21664" y="459"/>
                    <a:pt x="21138" y="0"/>
                    <a:pt x="20495" y="0"/>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6"/>
            <p:cNvSpPr/>
            <p:nvPr/>
          </p:nvSpPr>
          <p:spPr>
            <a:xfrm>
              <a:off x="4187900" y="3839100"/>
              <a:ext cx="652825" cy="392350"/>
            </a:xfrm>
            <a:custGeom>
              <a:rect b="b" l="l" r="r" t="t"/>
              <a:pathLst>
                <a:path extrusionOk="0" h="15694" w="26113">
                  <a:moveTo>
                    <a:pt x="75" y="0"/>
                  </a:moveTo>
                  <a:cubicBezTo>
                    <a:pt x="34" y="0"/>
                    <a:pt x="1" y="34"/>
                    <a:pt x="1" y="75"/>
                  </a:cubicBezTo>
                  <a:lnTo>
                    <a:pt x="1" y="15619"/>
                  </a:lnTo>
                  <a:cubicBezTo>
                    <a:pt x="1" y="15661"/>
                    <a:pt x="34" y="15693"/>
                    <a:pt x="75" y="15693"/>
                  </a:cubicBezTo>
                  <a:lnTo>
                    <a:pt x="26038" y="15693"/>
                  </a:lnTo>
                  <a:cubicBezTo>
                    <a:pt x="26079" y="15693"/>
                    <a:pt x="26113" y="15661"/>
                    <a:pt x="26113" y="15619"/>
                  </a:cubicBezTo>
                  <a:lnTo>
                    <a:pt x="26113" y="75"/>
                  </a:lnTo>
                  <a:cubicBezTo>
                    <a:pt x="26113" y="34"/>
                    <a:pt x="26079" y="0"/>
                    <a:pt x="26038" y="0"/>
                  </a:cubicBezTo>
                  <a:close/>
                </a:path>
              </a:pathLst>
            </a:custGeom>
            <a:solidFill>
              <a:srgbClr val="DE88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6"/>
            <p:cNvSpPr/>
            <p:nvPr/>
          </p:nvSpPr>
          <p:spPr>
            <a:xfrm>
              <a:off x="4184200" y="3704200"/>
              <a:ext cx="161550" cy="501450"/>
            </a:xfrm>
            <a:custGeom>
              <a:rect b="b" l="l" r="r" t="t"/>
              <a:pathLst>
                <a:path extrusionOk="0" h="20058" w="6462">
                  <a:moveTo>
                    <a:pt x="6461" y="1"/>
                  </a:moveTo>
                  <a:lnTo>
                    <a:pt x="1" y="7804"/>
                  </a:lnTo>
                  <a:lnTo>
                    <a:pt x="1180" y="7804"/>
                  </a:lnTo>
                  <a:lnTo>
                    <a:pt x="1180" y="20039"/>
                  </a:lnTo>
                  <a:cubicBezTo>
                    <a:pt x="1183" y="20048"/>
                    <a:pt x="1190" y="20056"/>
                    <a:pt x="1198" y="20057"/>
                  </a:cubicBezTo>
                  <a:lnTo>
                    <a:pt x="6461" y="20057"/>
                  </a:lnTo>
                  <a:lnTo>
                    <a:pt x="6461" y="1"/>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6"/>
            <p:cNvSpPr/>
            <p:nvPr/>
          </p:nvSpPr>
          <p:spPr>
            <a:xfrm>
              <a:off x="4676675" y="3704200"/>
              <a:ext cx="161575" cy="501450"/>
            </a:xfrm>
            <a:custGeom>
              <a:rect b="b" l="l" r="r" t="t"/>
              <a:pathLst>
                <a:path extrusionOk="0" h="20058" w="6463">
                  <a:moveTo>
                    <a:pt x="1" y="1"/>
                  </a:moveTo>
                  <a:lnTo>
                    <a:pt x="1" y="20057"/>
                  </a:lnTo>
                  <a:lnTo>
                    <a:pt x="5264" y="20057"/>
                  </a:lnTo>
                  <a:cubicBezTo>
                    <a:pt x="5273" y="20056"/>
                    <a:pt x="5280" y="20048"/>
                    <a:pt x="5282" y="20039"/>
                  </a:cubicBezTo>
                  <a:lnTo>
                    <a:pt x="5282" y="7804"/>
                  </a:lnTo>
                  <a:lnTo>
                    <a:pt x="6462" y="7804"/>
                  </a:lnTo>
                  <a:lnTo>
                    <a:pt x="1" y="1"/>
                  </a:ln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6"/>
            <p:cNvSpPr/>
            <p:nvPr/>
          </p:nvSpPr>
          <p:spPr>
            <a:xfrm>
              <a:off x="4443825" y="4006775"/>
              <a:ext cx="125625" cy="200050"/>
            </a:xfrm>
            <a:custGeom>
              <a:rect b="b" l="l" r="r" t="t"/>
              <a:pathLst>
                <a:path extrusionOk="0" h="8002" w="5025">
                  <a:moveTo>
                    <a:pt x="2471" y="0"/>
                  </a:moveTo>
                  <a:cubicBezTo>
                    <a:pt x="506" y="0"/>
                    <a:pt x="0" y="1669"/>
                    <a:pt x="0" y="1669"/>
                  </a:cubicBezTo>
                  <a:lnTo>
                    <a:pt x="0" y="8000"/>
                  </a:lnTo>
                  <a:lnTo>
                    <a:pt x="4541" y="8001"/>
                  </a:lnTo>
                  <a:cubicBezTo>
                    <a:pt x="4541" y="8001"/>
                    <a:pt x="4541" y="6452"/>
                    <a:pt x="4783" y="3769"/>
                  </a:cubicBezTo>
                  <a:cubicBezTo>
                    <a:pt x="5024" y="1084"/>
                    <a:pt x="3578" y="155"/>
                    <a:pt x="3578" y="155"/>
                  </a:cubicBezTo>
                  <a:cubicBezTo>
                    <a:pt x="3166" y="47"/>
                    <a:pt x="2798" y="0"/>
                    <a:pt x="2471" y="0"/>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6"/>
            <p:cNvSpPr/>
            <p:nvPr/>
          </p:nvSpPr>
          <p:spPr>
            <a:xfrm>
              <a:off x="4443800" y="3808750"/>
              <a:ext cx="119300" cy="114825"/>
            </a:xfrm>
            <a:custGeom>
              <a:rect b="b" l="l" r="r" t="t"/>
              <a:pathLst>
                <a:path extrusionOk="0" h="4593" w="4772">
                  <a:moveTo>
                    <a:pt x="2477" y="1"/>
                  </a:moveTo>
                  <a:cubicBezTo>
                    <a:pt x="1548" y="1"/>
                    <a:pt x="711" y="561"/>
                    <a:pt x="356" y="1418"/>
                  </a:cubicBezTo>
                  <a:cubicBezTo>
                    <a:pt x="0" y="2276"/>
                    <a:pt x="197" y="3263"/>
                    <a:pt x="853" y="3920"/>
                  </a:cubicBezTo>
                  <a:cubicBezTo>
                    <a:pt x="1292" y="4359"/>
                    <a:pt x="1879" y="4592"/>
                    <a:pt x="2476" y="4592"/>
                  </a:cubicBezTo>
                  <a:cubicBezTo>
                    <a:pt x="2772" y="4592"/>
                    <a:pt x="3070" y="4535"/>
                    <a:pt x="3355" y="4417"/>
                  </a:cubicBezTo>
                  <a:cubicBezTo>
                    <a:pt x="4213" y="4063"/>
                    <a:pt x="4772" y="3226"/>
                    <a:pt x="4772" y="2297"/>
                  </a:cubicBezTo>
                  <a:cubicBezTo>
                    <a:pt x="4772" y="1029"/>
                    <a:pt x="3744" y="1"/>
                    <a:pt x="2477" y="1"/>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6"/>
            <p:cNvSpPr/>
            <p:nvPr/>
          </p:nvSpPr>
          <p:spPr>
            <a:xfrm>
              <a:off x="4442450" y="3624850"/>
              <a:ext cx="126300" cy="114825"/>
            </a:xfrm>
            <a:custGeom>
              <a:rect b="b" l="l" r="r" t="t"/>
              <a:pathLst>
                <a:path extrusionOk="0" h="4593" w="5052">
                  <a:moveTo>
                    <a:pt x="2529" y="1"/>
                  </a:moveTo>
                  <a:cubicBezTo>
                    <a:pt x="2354" y="1"/>
                    <a:pt x="2176" y="21"/>
                    <a:pt x="1999" y="63"/>
                  </a:cubicBezTo>
                  <a:cubicBezTo>
                    <a:pt x="764" y="354"/>
                    <a:pt x="0" y="1589"/>
                    <a:pt x="292" y="2824"/>
                  </a:cubicBezTo>
                  <a:cubicBezTo>
                    <a:pt x="541" y="3880"/>
                    <a:pt x="1482" y="4593"/>
                    <a:pt x="2523" y="4593"/>
                  </a:cubicBezTo>
                  <a:cubicBezTo>
                    <a:pt x="2698" y="4593"/>
                    <a:pt x="2876" y="4573"/>
                    <a:pt x="3053" y="4531"/>
                  </a:cubicBezTo>
                  <a:cubicBezTo>
                    <a:pt x="4287" y="4240"/>
                    <a:pt x="5052" y="3003"/>
                    <a:pt x="4760" y="1770"/>
                  </a:cubicBezTo>
                  <a:cubicBezTo>
                    <a:pt x="4511" y="713"/>
                    <a:pt x="3569" y="1"/>
                    <a:pt x="2529" y="1"/>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6"/>
            <p:cNvSpPr/>
            <p:nvPr/>
          </p:nvSpPr>
          <p:spPr>
            <a:xfrm>
              <a:off x="4442450" y="3449350"/>
              <a:ext cx="126300" cy="114825"/>
            </a:xfrm>
            <a:custGeom>
              <a:rect b="b" l="l" r="r" t="t"/>
              <a:pathLst>
                <a:path extrusionOk="0" h="4593" w="5052">
                  <a:moveTo>
                    <a:pt x="2529" y="1"/>
                  </a:moveTo>
                  <a:cubicBezTo>
                    <a:pt x="2354" y="1"/>
                    <a:pt x="2176" y="21"/>
                    <a:pt x="1999" y="63"/>
                  </a:cubicBezTo>
                  <a:cubicBezTo>
                    <a:pt x="765" y="353"/>
                    <a:pt x="0" y="1590"/>
                    <a:pt x="292" y="2824"/>
                  </a:cubicBezTo>
                  <a:cubicBezTo>
                    <a:pt x="541" y="3880"/>
                    <a:pt x="1483" y="4593"/>
                    <a:pt x="2524" y="4593"/>
                  </a:cubicBezTo>
                  <a:cubicBezTo>
                    <a:pt x="2698" y="4593"/>
                    <a:pt x="2876" y="4573"/>
                    <a:pt x="3053" y="4531"/>
                  </a:cubicBezTo>
                  <a:cubicBezTo>
                    <a:pt x="4288" y="4240"/>
                    <a:pt x="5052" y="3003"/>
                    <a:pt x="4760" y="1769"/>
                  </a:cubicBezTo>
                  <a:cubicBezTo>
                    <a:pt x="4511" y="712"/>
                    <a:pt x="3569" y="1"/>
                    <a:pt x="2529" y="1"/>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6"/>
            <p:cNvSpPr/>
            <p:nvPr/>
          </p:nvSpPr>
          <p:spPr>
            <a:xfrm>
              <a:off x="4639750" y="3762650"/>
              <a:ext cx="18075" cy="18100"/>
            </a:xfrm>
            <a:custGeom>
              <a:rect b="b" l="l" r="r" t="t"/>
              <a:pathLst>
                <a:path extrusionOk="0" h="724" w="723">
                  <a:moveTo>
                    <a:pt x="361" y="0"/>
                  </a:moveTo>
                  <a:cubicBezTo>
                    <a:pt x="161" y="0"/>
                    <a:pt x="0" y="162"/>
                    <a:pt x="0" y="362"/>
                  </a:cubicBezTo>
                  <a:cubicBezTo>
                    <a:pt x="0" y="561"/>
                    <a:pt x="161" y="723"/>
                    <a:pt x="361" y="723"/>
                  </a:cubicBezTo>
                  <a:cubicBezTo>
                    <a:pt x="561" y="723"/>
                    <a:pt x="722" y="561"/>
                    <a:pt x="722" y="362"/>
                  </a:cubicBezTo>
                  <a:cubicBezTo>
                    <a:pt x="722" y="162"/>
                    <a:pt x="561" y="0"/>
                    <a:pt x="3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6"/>
            <p:cNvSpPr/>
            <p:nvPr/>
          </p:nvSpPr>
          <p:spPr>
            <a:xfrm>
              <a:off x="4641675" y="3675575"/>
              <a:ext cx="21125" cy="18075"/>
            </a:xfrm>
            <a:custGeom>
              <a:rect b="b" l="l" r="r" t="t"/>
              <a:pathLst>
                <a:path extrusionOk="0" h="723" w="845">
                  <a:moveTo>
                    <a:pt x="362" y="0"/>
                  </a:moveTo>
                  <a:cubicBezTo>
                    <a:pt x="162" y="0"/>
                    <a:pt x="0" y="161"/>
                    <a:pt x="0" y="360"/>
                  </a:cubicBezTo>
                  <a:cubicBezTo>
                    <a:pt x="0" y="578"/>
                    <a:pt x="178" y="723"/>
                    <a:pt x="364" y="723"/>
                  </a:cubicBezTo>
                  <a:cubicBezTo>
                    <a:pt x="453" y="723"/>
                    <a:pt x="544" y="690"/>
                    <a:pt x="617" y="616"/>
                  </a:cubicBezTo>
                  <a:cubicBezTo>
                    <a:pt x="844" y="389"/>
                    <a:pt x="683"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6"/>
            <p:cNvSpPr/>
            <p:nvPr/>
          </p:nvSpPr>
          <p:spPr>
            <a:xfrm>
              <a:off x="4357125" y="3762650"/>
              <a:ext cx="18100" cy="18100"/>
            </a:xfrm>
            <a:custGeom>
              <a:rect b="b" l="l" r="r" t="t"/>
              <a:pathLst>
                <a:path extrusionOk="0" h="724" w="724">
                  <a:moveTo>
                    <a:pt x="362" y="0"/>
                  </a:moveTo>
                  <a:cubicBezTo>
                    <a:pt x="163" y="0"/>
                    <a:pt x="1" y="162"/>
                    <a:pt x="1" y="362"/>
                  </a:cubicBezTo>
                  <a:cubicBezTo>
                    <a:pt x="1" y="561"/>
                    <a:pt x="163" y="723"/>
                    <a:pt x="362" y="723"/>
                  </a:cubicBezTo>
                  <a:cubicBezTo>
                    <a:pt x="562" y="723"/>
                    <a:pt x="724" y="561"/>
                    <a:pt x="724" y="362"/>
                  </a:cubicBezTo>
                  <a:cubicBezTo>
                    <a:pt x="724" y="162"/>
                    <a:pt x="562"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6"/>
            <p:cNvSpPr/>
            <p:nvPr/>
          </p:nvSpPr>
          <p:spPr>
            <a:xfrm>
              <a:off x="4358425" y="3675525"/>
              <a:ext cx="21125" cy="18100"/>
            </a:xfrm>
            <a:custGeom>
              <a:rect b="b" l="l" r="r" t="t"/>
              <a:pathLst>
                <a:path extrusionOk="0" h="724" w="845">
                  <a:moveTo>
                    <a:pt x="364" y="1"/>
                  </a:moveTo>
                  <a:cubicBezTo>
                    <a:pt x="178" y="1"/>
                    <a:pt x="0" y="145"/>
                    <a:pt x="0" y="362"/>
                  </a:cubicBezTo>
                  <a:cubicBezTo>
                    <a:pt x="0" y="562"/>
                    <a:pt x="161" y="724"/>
                    <a:pt x="362" y="724"/>
                  </a:cubicBezTo>
                  <a:cubicBezTo>
                    <a:pt x="684" y="724"/>
                    <a:pt x="845" y="335"/>
                    <a:pt x="617" y="108"/>
                  </a:cubicBezTo>
                  <a:cubicBezTo>
                    <a:pt x="543" y="34"/>
                    <a:pt x="452"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6"/>
            <p:cNvSpPr/>
            <p:nvPr/>
          </p:nvSpPr>
          <p:spPr>
            <a:xfrm>
              <a:off x="4382925" y="3864600"/>
              <a:ext cx="18100" cy="18075"/>
            </a:xfrm>
            <a:custGeom>
              <a:rect b="b" l="l" r="r" t="t"/>
              <a:pathLst>
                <a:path extrusionOk="0" h="723" w="724">
                  <a:moveTo>
                    <a:pt x="362" y="1"/>
                  </a:moveTo>
                  <a:cubicBezTo>
                    <a:pt x="163" y="1"/>
                    <a:pt x="1" y="162"/>
                    <a:pt x="1" y="361"/>
                  </a:cubicBezTo>
                  <a:cubicBezTo>
                    <a:pt x="1" y="562"/>
                    <a:pt x="163" y="723"/>
                    <a:pt x="362" y="723"/>
                  </a:cubicBezTo>
                  <a:cubicBezTo>
                    <a:pt x="563" y="723"/>
                    <a:pt x="724" y="562"/>
                    <a:pt x="724" y="361"/>
                  </a:cubicBezTo>
                  <a:cubicBezTo>
                    <a:pt x="724" y="162"/>
                    <a:pt x="563"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6"/>
            <p:cNvSpPr/>
            <p:nvPr/>
          </p:nvSpPr>
          <p:spPr>
            <a:xfrm>
              <a:off x="4479725" y="3775550"/>
              <a:ext cx="18075" cy="18100"/>
            </a:xfrm>
            <a:custGeom>
              <a:rect b="b" l="l" r="r" t="t"/>
              <a:pathLst>
                <a:path extrusionOk="0" h="724" w="723">
                  <a:moveTo>
                    <a:pt x="362" y="1"/>
                  </a:moveTo>
                  <a:cubicBezTo>
                    <a:pt x="162" y="1"/>
                    <a:pt x="1" y="163"/>
                    <a:pt x="1" y="362"/>
                  </a:cubicBezTo>
                  <a:cubicBezTo>
                    <a:pt x="1" y="562"/>
                    <a:pt x="162" y="724"/>
                    <a:pt x="362" y="724"/>
                  </a:cubicBezTo>
                  <a:cubicBezTo>
                    <a:pt x="562" y="724"/>
                    <a:pt x="723" y="562"/>
                    <a:pt x="723" y="362"/>
                  </a:cubicBezTo>
                  <a:cubicBezTo>
                    <a:pt x="723" y="163"/>
                    <a:pt x="562"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6"/>
            <p:cNvSpPr/>
            <p:nvPr/>
          </p:nvSpPr>
          <p:spPr>
            <a:xfrm>
              <a:off x="4617175" y="3864600"/>
              <a:ext cx="18050" cy="18075"/>
            </a:xfrm>
            <a:custGeom>
              <a:rect b="b" l="l" r="r" t="t"/>
              <a:pathLst>
                <a:path extrusionOk="0" h="723" w="722">
                  <a:moveTo>
                    <a:pt x="362" y="1"/>
                  </a:moveTo>
                  <a:cubicBezTo>
                    <a:pt x="161" y="1"/>
                    <a:pt x="0" y="162"/>
                    <a:pt x="0" y="361"/>
                  </a:cubicBezTo>
                  <a:cubicBezTo>
                    <a:pt x="0" y="562"/>
                    <a:pt x="161" y="723"/>
                    <a:pt x="362" y="723"/>
                  </a:cubicBezTo>
                  <a:cubicBezTo>
                    <a:pt x="561" y="723"/>
                    <a:pt x="722" y="562"/>
                    <a:pt x="722" y="361"/>
                  </a:cubicBezTo>
                  <a:cubicBezTo>
                    <a:pt x="722" y="162"/>
                    <a:pt x="561"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6"/>
            <p:cNvSpPr/>
            <p:nvPr/>
          </p:nvSpPr>
          <p:spPr>
            <a:xfrm>
              <a:off x="4432000" y="3812325"/>
              <a:ext cx="18050" cy="18100"/>
            </a:xfrm>
            <a:custGeom>
              <a:rect b="b" l="l" r="r" t="t"/>
              <a:pathLst>
                <a:path extrusionOk="0" h="724" w="722">
                  <a:moveTo>
                    <a:pt x="360" y="1"/>
                  </a:moveTo>
                  <a:cubicBezTo>
                    <a:pt x="161" y="1"/>
                    <a:pt x="0" y="163"/>
                    <a:pt x="0" y="362"/>
                  </a:cubicBezTo>
                  <a:cubicBezTo>
                    <a:pt x="0" y="562"/>
                    <a:pt x="161" y="724"/>
                    <a:pt x="360" y="724"/>
                  </a:cubicBezTo>
                  <a:cubicBezTo>
                    <a:pt x="561" y="724"/>
                    <a:pt x="722" y="562"/>
                    <a:pt x="722" y="362"/>
                  </a:cubicBezTo>
                  <a:cubicBezTo>
                    <a:pt x="722" y="163"/>
                    <a:pt x="561" y="1"/>
                    <a:pt x="3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6"/>
            <p:cNvSpPr/>
            <p:nvPr/>
          </p:nvSpPr>
          <p:spPr>
            <a:xfrm>
              <a:off x="4562475" y="3812300"/>
              <a:ext cx="21150" cy="18125"/>
            </a:xfrm>
            <a:custGeom>
              <a:rect b="b" l="l" r="r" t="t"/>
              <a:pathLst>
                <a:path extrusionOk="0" h="725" w="846">
                  <a:moveTo>
                    <a:pt x="481" y="1"/>
                  </a:moveTo>
                  <a:cubicBezTo>
                    <a:pt x="393" y="1"/>
                    <a:pt x="302" y="34"/>
                    <a:pt x="229" y="108"/>
                  </a:cubicBezTo>
                  <a:cubicBezTo>
                    <a:pt x="1" y="335"/>
                    <a:pt x="162" y="725"/>
                    <a:pt x="484" y="725"/>
                  </a:cubicBezTo>
                  <a:cubicBezTo>
                    <a:pt x="683" y="725"/>
                    <a:pt x="845" y="563"/>
                    <a:pt x="845" y="363"/>
                  </a:cubicBezTo>
                  <a:cubicBezTo>
                    <a:pt x="845" y="146"/>
                    <a:pt x="667" y="1"/>
                    <a:pt x="4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6"/>
            <p:cNvSpPr/>
            <p:nvPr/>
          </p:nvSpPr>
          <p:spPr>
            <a:xfrm>
              <a:off x="4404875" y="3836200"/>
              <a:ext cx="18100" cy="18100"/>
            </a:xfrm>
            <a:custGeom>
              <a:rect b="b" l="l" r="r" t="t"/>
              <a:pathLst>
                <a:path extrusionOk="0" h="724" w="724">
                  <a:moveTo>
                    <a:pt x="362" y="1"/>
                  </a:moveTo>
                  <a:cubicBezTo>
                    <a:pt x="163" y="1"/>
                    <a:pt x="0" y="163"/>
                    <a:pt x="0" y="362"/>
                  </a:cubicBezTo>
                  <a:cubicBezTo>
                    <a:pt x="0" y="562"/>
                    <a:pt x="163" y="724"/>
                    <a:pt x="362" y="724"/>
                  </a:cubicBezTo>
                  <a:cubicBezTo>
                    <a:pt x="561" y="724"/>
                    <a:pt x="724" y="562"/>
                    <a:pt x="724" y="362"/>
                  </a:cubicBezTo>
                  <a:cubicBezTo>
                    <a:pt x="724" y="163"/>
                    <a:pt x="561"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6"/>
            <p:cNvSpPr/>
            <p:nvPr/>
          </p:nvSpPr>
          <p:spPr>
            <a:xfrm>
              <a:off x="4416700" y="3857925"/>
              <a:ext cx="18100" cy="18100"/>
            </a:xfrm>
            <a:custGeom>
              <a:rect b="b" l="l" r="r" t="t"/>
              <a:pathLst>
                <a:path extrusionOk="0" h="724" w="724">
                  <a:moveTo>
                    <a:pt x="362" y="0"/>
                  </a:moveTo>
                  <a:cubicBezTo>
                    <a:pt x="163" y="0"/>
                    <a:pt x="1" y="162"/>
                    <a:pt x="1" y="362"/>
                  </a:cubicBezTo>
                  <a:cubicBezTo>
                    <a:pt x="1" y="562"/>
                    <a:pt x="163" y="723"/>
                    <a:pt x="362" y="723"/>
                  </a:cubicBezTo>
                  <a:cubicBezTo>
                    <a:pt x="562" y="723"/>
                    <a:pt x="724" y="562"/>
                    <a:pt x="724" y="362"/>
                  </a:cubicBezTo>
                  <a:cubicBezTo>
                    <a:pt x="724" y="162"/>
                    <a:pt x="562"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6"/>
            <p:cNvSpPr/>
            <p:nvPr/>
          </p:nvSpPr>
          <p:spPr>
            <a:xfrm>
              <a:off x="4593475" y="3836200"/>
              <a:ext cx="21125" cy="18125"/>
            </a:xfrm>
            <a:custGeom>
              <a:rect b="b" l="l" r="r" t="t"/>
              <a:pathLst>
                <a:path extrusionOk="0" h="725" w="845">
                  <a:moveTo>
                    <a:pt x="483" y="1"/>
                  </a:moveTo>
                  <a:cubicBezTo>
                    <a:pt x="161" y="1"/>
                    <a:pt x="0" y="390"/>
                    <a:pt x="227" y="618"/>
                  </a:cubicBezTo>
                  <a:cubicBezTo>
                    <a:pt x="301" y="691"/>
                    <a:pt x="392" y="724"/>
                    <a:pt x="480" y="724"/>
                  </a:cubicBezTo>
                  <a:cubicBezTo>
                    <a:pt x="666" y="724"/>
                    <a:pt x="845" y="580"/>
                    <a:pt x="845" y="362"/>
                  </a:cubicBezTo>
                  <a:cubicBezTo>
                    <a:pt x="845" y="163"/>
                    <a:pt x="683" y="1"/>
                    <a:pt x="4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6"/>
            <p:cNvSpPr/>
            <p:nvPr/>
          </p:nvSpPr>
          <p:spPr>
            <a:xfrm>
              <a:off x="4579725" y="3856200"/>
              <a:ext cx="18100" cy="18100"/>
            </a:xfrm>
            <a:custGeom>
              <a:rect b="b" l="l" r="r" t="t"/>
              <a:pathLst>
                <a:path extrusionOk="0" h="724" w="724">
                  <a:moveTo>
                    <a:pt x="362" y="1"/>
                  </a:moveTo>
                  <a:cubicBezTo>
                    <a:pt x="162" y="1"/>
                    <a:pt x="0" y="163"/>
                    <a:pt x="0" y="362"/>
                  </a:cubicBezTo>
                  <a:cubicBezTo>
                    <a:pt x="0" y="562"/>
                    <a:pt x="162" y="724"/>
                    <a:pt x="362" y="724"/>
                  </a:cubicBezTo>
                  <a:cubicBezTo>
                    <a:pt x="561" y="724"/>
                    <a:pt x="723" y="562"/>
                    <a:pt x="723" y="362"/>
                  </a:cubicBezTo>
                  <a:cubicBezTo>
                    <a:pt x="723" y="163"/>
                    <a:pt x="561"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6"/>
            <p:cNvSpPr/>
            <p:nvPr/>
          </p:nvSpPr>
          <p:spPr>
            <a:xfrm>
              <a:off x="4463750" y="3748425"/>
              <a:ext cx="21175" cy="18125"/>
            </a:xfrm>
            <a:custGeom>
              <a:rect b="b" l="l" r="r" t="t"/>
              <a:pathLst>
                <a:path extrusionOk="0" h="725" w="847">
                  <a:moveTo>
                    <a:pt x="483" y="1"/>
                  </a:moveTo>
                  <a:cubicBezTo>
                    <a:pt x="394" y="1"/>
                    <a:pt x="303" y="34"/>
                    <a:pt x="229" y="108"/>
                  </a:cubicBezTo>
                  <a:cubicBezTo>
                    <a:pt x="1" y="335"/>
                    <a:pt x="163" y="724"/>
                    <a:pt x="485" y="724"/>
                  </a:cubicBezTo>
                  <a:cubicBezTo>
                    <a:pt x="684" y="724"/>
                    <a:pt x="846" y="563"/>
                    <a:pt x="846" y="364"/>
                  </a:cubicBezTo>
                  <a:cubicBezTo>
                    <a:pt x="846" y="145"/>
                    <a:pt x="668" y="1"/>
                    <a:pt x="4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6"/>
            <p:cNvSpPr/>
            <p:nvPr/>
          </p:nvSpPr>
          <p:spPr>
            <a:xfrm>
              <a:off x="4511350" y="3775550"/>
              <a:ext cx="18075" cy="18100"/>
            </a:xfrm>
            <a:custGeom>
              <a:rect b="b" l="l" r="r" t="t"/>
              <a:pathLst>
                <a:path extrusionOk="0" h="724" w="723">
                  <a:moveTo>
                    <a:pt x="362" y="1"/>
                  </a:moveTo>
                  <a:cubicBezTo>
                    <a:pt x="161" y="1"/>
                    <a:pt x="0" y="163"/>
                    <a:pt x="0" y="362"/>
                  </a:cubicBezTo>
                  <a:cubicBezTo>
                    <a:pt x="0" y="562"/>
                    <a:pt x="161" y="724"/>
                    <a:pt x="362" y="724"/>
                  </a:cubicBezTo>
                  <a:cubicBezTo>
                    <a:pt x="561" y="724"/>
                    <a:pt x="722" y="562"/>
                    <a:pt x="722" y="362"/>
                  </a:cubicBezTo>
                  <a:cubicBezTo>
                    <a:pt x="722" y="163"/>
                    <a:pt x="561"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6"/>
            <p:cNvSpPr/>
            <p:nvPr/>
          </p:nvSpPr>
          <p:spPr>
            <a:xfrm>
              <a:off x="4523125" y="3748425"/>
              <a:ext cx="21125" cy="18125"/>
            </a:xfrm>
            <a:custGeom>
              <a:rect b="b" l="l" r="r" t="t"/>
              <a:pathLst>
                <a:path extrusionOk="0" h="725" w="845">
                  <a:moveTo>
                    <a:pt x="481" y="1"/>
                  </a:moveTo>
                  <a:cubicBezTo>
                    <a:pt x="392" y="1"/>
                    <a:pt x="301" y="34"/>
                    <a:pt x="227" y="108"/>
                  </a:cubicBezTo>
                  <a:cubicBezTo>
                    <a:pt x="0" y="335"/>
                    <a:pt x="161" y="724"/>
                    <a:pt x="483" y="724"/>
                  </a:cubicBezTo>
                  <a:cubicBezTo>
                    <a:pt x="682" y="724"/>
                    <a:pt x="845" y="563"/>
                    <a:pt x="845" y="364"/>
                  </a:cubicBezTo>
                  <a:cubicBezTo>
                    <a:pt x="845" y="145"/>
                    <a:pt x="667" y="1"/>
                    <a:pt x="4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6"/>
            <p:cNvSpPr/>
            <p:nvPr/>
          </p:nvSpPr>
          <p:spPr>
            <a:xfrm>
              <a:off x="4494075" y="3753600"/>
              <a:ext cx="21175" cy="18100"/>
            </a:xfrm>
            <a:custGeom>
              <a:rect b="b" l="l" r="r" t="t"/>
              <a:pathLst>
                <a:path extrusionOk="0" h="724" w="847">
                  <a:moveTo>
                    <a:pt x="482" y="1"/>
                  </a:moveTo>
                  <a:cubicBezTo>
                    <a:pt x="393" y="1"/>
                    <a:pt x="303" y="34"/>
                    <a:pt x="229" y="108"/>
                  </a:cubicBezTo>
                  <a:cubicBezTo>
                    <a:pt x="1" y="335"/>
                    <a:pt x="163" y="724"/>
                    <a:pt x="485" y="724"/>
                  </a:cubicBezTo>
                  <a:cubicBezTo>
                    <a:pt x="684" y="724"/>
                    <a:pt x="846" y="563"/>
                    <a:pt x="846" y="363"/>
                  </a:cubicBezTo>
                  <a:cubicBezTo>
                    <a:pt x="846" y="145"/>
                    <a:pt x="668" y="1"/>
                    <a:pt x="4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6"/>
            <p:cNvSpPr/>
            <p:nvPr/>
          </p:nvSpPr>
          <p:spPr>
            <a:xfrm>
              <a:off x="4451500" y="3785875"/>
              <a:ext cx="21150" cy="18125"/>
            </a:xfrm>
            <a:custGeom>
              <a:rect b="b" l="l" r="r" t="t"/>
              <a:pathLst>
                <a:path extrusionOk="0" h="725" w="846">
                  <a:moveTo>
                    <a:pt x="485" y="1"/>
                  </a:moveTo>
                  <a:cubicBezTo>
                    <a:pt x="162" y="1"/>
                    <a:pt x="1" y="390"/>
                    <a:pt x="229" y="618"/>
                  </a:cubicBezTo>
                  <a:cubicBezTo>
                    <a:pt x="302" y="691"/>
                    <a:pt x="393" y="724"/>
                    <a:pt x="481" y="724"/>
                  </a:cubicBezTo>
                  <a:cubicBezTo>
                    <a:pt x="667" y="724"/>
                    <a:pt x="845" y="580"/>
                    <a:pt x="845" y="362"/>
                  </a:cubicBezTo>
                  <a:cubicBezTo>
                    <a:pt x="845" y="163"/>
                    <a:pt x="684" y="1"/>
                    <a:pt x="4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6"/>
            <p:cNvSpPr/>
            <p:nvPr/>
          </p:nvSpPr>
          <p:spPr>
            <a:xfrm>
              <a:off x="4536700" y="3785875"/>
              <a:ext cx="21125" cy="18125"/>
            </a:xfrm>
            <a:custGeom>
              <a:rect b="b" l="l" r="r" t="t"/>
              <a:pathLst>
                <a:path extrusionOk="0" h="725" w="845">
                  <a:moveTo>
                    <a:pt x="483" y="1"/>
                  </a:moveTo>
                  <a:cubicBezTo>
                    <a:pt x="161" y="1"/>
                    <a:pt x="0" y="390"/>
                    <a:pt x="227" y="618"/>
                  </a:cubicBezTo>
                  <a:cubicBezTo>
                    <a:pt x="301" y="691"/>
                    <a:pt x="391" y="724"/>
                    <a:pt x="480" y="724"/>
                  </a:cubicBezTo>
                  <a:cubicBezTo>
                    <a:pt x="666" y="724"/>
                    <a:pt x="845" y="580"/>
                    <a:pt x="845" y="362"/>
                  </a:cubicBezTo>
                  <a:cubicBezTo>
                    <a:pt x="845" y="163"/>
                    <a:pt x="682" y="1"/>
                    <a:pt x="4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6"/>
            <p:cNvSpPr/>
            <p:nvPr/>
          </p:nvSpPr>
          <p:spPr>
            <a:xfrm>
              <a:off x="4618450" y="3562000"/>
              <a:ext cx="21125" cy="18100"/>
            </a:xfrm>
            <a:custGeom>
              <a:rect b="b" l="l" r="r" t="t"/>
              <a:pathLst>
                <a:path extrusionOk="0" h="724" w="845">
                  <a:moveTo>
                    <a:pt x="365" y="0"/>
                  </a:moveTo>
                  <a:cubicBezTo>
                    <a:pt x="179" y="0"/>
                    <a:pt x="1" y="144"/>
                    <a:pt x="1" y="362"/>
                  </a:cubicBezTo>
                  <a:cubicBezTo>
                    <a:pt x="1" y="562"/>
                    <a:pt x="162" y="724"/>
                    <a:pt x="361" y="724"/>
                  </a:cubicBezTo>
                  <a:cubicBezTo>
                    <a:pt x="684" y="724"/>
                    <a:pt x="845" y="335"/>
                    <a:pt x="617" y="106"/>
                  </a:cubicBezTo>
                  <a:cubicBezTo>
                    <a:pt x="543" y="33"/>
                    <a:pt x="453" y="0"/>
                    <a:pt x="3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6"/>
            <p:cNvSpPr/>
            <p:nvPr/>
          </p:nvSpPr>
          <p:spPr>
            <a:xfrm>
              <a:off x="4595225" y="3535350"/>
              <a:ext cx="18100" cy="18050"/>
            </a:xfrm>
            <a:custGeom>
              <a:rect b="b" l="l" r="r" t="t"/>
              <a:pathLst>
                <a:path extrusionOk="0" h="722" w="724">
                  <a:moveTo>
                    <a:pt x="362" y="0"/>
                  </a:moveTo>
                  <a:cubicBezTo>
                    <a:pt x="162" y="0"/>
                    <a:pt x="0" y="161"/>
                    <a:pt x="0" y="360"/>
                  </a:cubicBezTo>
                  <a:cubicBezTo>
                    <a:pt x="0" y="561"/>
                    <a:pt x="162" y="722"/>
                    <a:pt x="362" y="722"/>
                  </a:cubicBezTo>
                  <a:cubicBezTo>
                    <a:pt x="561" y="722"/>
                    <a:pt x="723" y="561"/>
                    <a:pt x="723" y="360"/>
                  </a:cubicBezTo>
                  <a:cubicBezTo>
                    <a:pt x="723" y="161"/>
                    <a:pt x="561"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6"/>
            <p:cNvSpPr/>
            <p:nvPr/>
          </p:nvSpPr>
          <p:spPr>
            <a:xfrm>
              <a:off x="4574125" y="3518100"/>
              <a:ext cx="21150" cy="18100"/>
            </a:xfrm>
            <a:custGeom>
              <a:rect b="b" l="l" r="r" t="t"/>
              <a:pathLst>
                <a:path extrusionOk="0" h="724" w="846">
                  <a:moveTo>
                    <a:pt x="364" y="1"/>
                  </a:moveTo>
                  <a:cubicBezTo>
                    <a:pt x="179" y="1"/>
                    <a:pt x="1" y="145"/>
                    <a:pt x="1" y="362"/>
                  </a:cubicBezTo>
                  <a:cubicBezTo>
                    <a:pt x="1" y="562"/>
                    <a:pt x="163" y="724"/>
                    <a:pt x="362" y="724"/>
                  </a:cubicBezTo>
                  <a:cubicBezTo>
                    <a:pt x="684" y="724"/>
                    <a:pt x="845" y="335"/>
                    <a:pt x="618" y="108"/>
                  </a:cubicBezTo>
                  <a:cubicBezTo>
                    <a:pt x="544" y="34"/>
                    <a:pt x="453"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6"/>
            <p:cNvSpPr/>
            <p:nvPr/>
          </p:nvSpPr>
          <p:spPr>
            <a:xfrm>
              <a:off x="4379925" y="3564575"/>
              <a:ext cx="18100" cy="18075"/>
            </a:xfrm>
            <a:custGeom>
              <a:rect b="b" l="l" r="r" t="t"/>
              <a:pathLst>
                <a:path extrusionOk="0" h="723" w="724">
                  <a:moveTo>
                    <a:pt x="362" y="1"/>
                  </a:moveTo>
                  <a:cubicBezTo>
                    <a:pt x="163" y="1"/>
                    <a:pt x="0" y="162"/>
                    <a:pt x="0" y="361"/>
                  </a:cubicBezTo>
                  <a:cubicBezTo>
                    <a:pt x="0" y="562"/>
                    <a:pt x="163" y="723"/>
                    <a:pt x="362" y="723"/>
                  </a:cubicBezTo>
                  <a:cubicBezTo>
                    <a:pt x="561" y="723"/>
                    <a:pt x="723" y="562"/>
                    <a:pt x="723" y="361"/>
                  </a:cubicBezTo>
                  <a:cubicBezTo>
                    <a:pt x="723" y="162"/>
                    <a:pt x="561"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6"/>
            <p:cNvSpPr/>
            <p:nvPr/>
          </p:nvSpPr>
          <p:spPr>
            <a:xfrm>
              <a:off x="4563175" y="3556850"/>
              <a:ext cx="18100" cy="18050"/>
            </a:xfrm>
            <a:custGeom>
              <a:rect b="b" l="l" r="r" t="t"/>
              <a:pathLst>
                <a:path extrusionOk="0" h="722" w="724">
                  <a:moveTo>
                    <a:pt x="362" y="0"/>
                  </a:moveTo>
                  <a:cubicBezTo>
                    <a:pt x="161" y="0"/>
                    <a:pt x="1" y="161"/>
                    <a:pt x="1" y="362"/>
                  </a:cubicBezTo>
                  <a:cubicBezTo>
                    <a:pt x="1" y="561"/>
                    <a:pt x="161" y="722"/>
                    <a:pt x="362" y="722"/>
                  </a:cubicBezTo>
                  <a:cubicBezTo>
                    <a:pt x="561" y="722"/>
                    <a:pt x="724" y="561"/>
                    <a:pt x="724" y="362"/>
                  </a:cubicBezTo>
                  <a:cubicBezTo>
                    <a:pt x="724" y="161"/>
                    <a:pt x="561"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6"/>
            <p:cNvSpPr/>
            <p:nvPr/>
          </p:nvSpPr>
          <p:spPr>
            <a:xfrm>
              <a:off x="4398000" y="3538750"/>
              <a:ext cx="18100" cy="18125"/>
            </a:xfrm>
            <a:custGeom>
              <a:rect b="b" l="l" r="r" t="t"/>
              <a:pathLst>
                <a:path extrusionOk="0" h="725" w="724">
                  <a:moveTo>
                    <a:pt x="362" y="1"/>
                  </a:moveTo>
                  <a:cubicBezTo>
                    <a:pt x="163" y="1"/>
                    <a:pt x="0" y="163"/>
                    <a:pt x="0" y="363"/>
                  </a:cubicBezTo>
                  <a:cubicBezTo>
                    <a:pt x="0" y="562"/>
                    <a:pt x="163" y="724"/>
                    <a:pt x="362" y="724"/>
                  </a:cubicBezTo>
                  <a:cubicBezTo>
                    <a:pt x="561" y="724"/>
                    <a:pt x="723" y="562"/>
                    <a:pt x="723" y="363"/>
                  </a:cubicBezTo>
                  <a:cubicBezTo>
                    <a:pt x="723" y="163"/>
                    <a:pt x="561"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6"/>
            <p:cNvSpPr/>
            <p:nvPr/>
          </p:nvSpPr>
          <p:spPr>
            <a:xfrm>
              <a:off x="4428750" y="3553375"/>
              <a:ext cx="18100" cy="18100"/>
            </a:xfrm>
            <a:custGeom>
              <a:rect b="b" l="l" r="r" t="t"/>
              <a:pathLst>
                <a:path extrusionOk="0" h="724" w="724">
                  <a:moveTo>
                    <a:pt x="362" y="1"/>
                  </a:moveTo>
                  <a:cubicBezTo>
                    <a:pt x="162" y="1"/>
                    <a:pt x="0" y="163"/>
                    <a:pt x="0" y="362"/>
                  </a:cubicBezTo>
                  <a:cubicBezTo>
                    <a:pt x="0" y="562"/>
                    <a:pt x="162" y="724"/>
                    <a:pt x="362" y="724"/>
                  </a:cubicBezTo>
                  <a:cubicBezTo>
                    <a:pt x="561" y="724"/>
                    <a:pt x="723" y="562"/>
                    <a:pt x="723" y="362"/>
                  </a:cubicBezTo>
                  <a:cubicBezTo>
                    <a:pt x="723" y="163"/>
                    <a:pt x="561"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6"/>
            <p:cNvSpPr/>
            <p:nvPr/>
          </p:nvSpPr>
          <p:spPr>
            <a:xfrm>
              <a:off x="4420150" y="3519850"/>
              <a:ext cx="18075" cy="18100"/>
            </a:xfrm>
            <a:custGeom>
              <a:rect b="b" l="l" r="r" t="t"/>
              <a:pathLst>
                <a:path extrusionOk="0" h="724" w="723">
                  <a:moveTo>
                    <a:pt x="362" y="0"/>
                  </a:moveTo>
                  <a:cubicBezTo>
                    <a:pt x="162" y="0"/>
                    <a:pt x="1" y="161"/>
                    <a:pt x="1" y="362"/>
                  </a:cubicBezTo>
                  <a:cubicBezTo>
                    <a:pt x="1" y="561"/>
                    <a:pt x="162" y="723"/>
                    <a:pt x="362" y="723"/>
                  </a:cubicBezTo>
                  <a:cubicBezTo>
                    <a:pt x="562" y="723"/>
                    <a:pt x="723" y="561"/>
                    <a:pt x="723" y="362"/>
                  </a:cubicBezTo>
                  <a:cubicBezTo>
                    <a:pt x="723" y="161"/>
                    <a:pt x="562"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6"/>
            <p:cNvSpPr/>
            <p:nvPr/>
          </p:nvSpPr>
          <p:spPr>
            <a:xfrm>
              <a:off x="4483000" y="3596475"/>
              <a:ext cx="18525" cy="15850"/>
            </a:xfrm>
            <a:custGeom>
              <a:rect b="b" l="l" r="r" t="t"/>
              <a:pathLst>
                <a:path extrusionOk="0" h="634" w="741">
                  <a:moveTo>
                    <a:pt x="320" y="1"/>
                  </a:moveTo>
                  <a:cubicBezTo>
                    <a:pt x="157" y="1"/>
                    <a:pt x="2" y="127"/>
                    <a:pt x="2" y="318"/>
                  </a:cubicBezTo>
                  <a:cubicBezTo>
                    <a:pt x="1" y="492"/>
                    <a:pt x="142" y="633"/>
                    <a:pt x="318" y="633"/>
                  </a:cubicBezTo>
                  <a:cubicBezTo>
                    <a:pt x="600" y="633"/>
                    <a:pt x="741" y="294"/>
                    <a:pt x="541" y="94"/>
                  </a:cubicBezTo>
                  <a:cubicBezTo>
                    <a:pt x="477" y="30"/>
                    <a:pt x="397" y="1"/>
                    <a:pt x="3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6"/>
            <p:cNvSpPr/>
            <p:nvPr/>
          </p:nvSpPr>
          <p:spPr>
            <a:xfrm>
              <a:off x="4463100" y="3576175"/>
              <a:ext cx="18525" cy="15850"/>
            </a:xfrm>
            <a:custGeom>
              <a:rect b="b" l="l" r="r" t="t"/>
              <a:pathLst>
                <a:path extrusionOk="0" h="634" w="741">
                  <a:moveTo>
                    <a:pt x="319" y="1"/>
                  </a:moveTo>
                  <a:cubicBezTo>
                    <a:pt x="156" y="1"/>
                    <a:pt x="0" y="127"/>
                    <a:pt x="0" y="318"/>
                  </a:cubicBezTo>
                  <a:cubicBezTo>
                    <a:pt x="0" y="492"/>
                    <a:pt x="142" y="633"/>
                    <a:pt x="317" y="633"/>
                  </a:cubicBezTo>
                  <a:cubicBezTo>
                    <a:pt x="598" y="633"/>
                    <a:pt x="740" y="294"/>
                    <a:pt x="541" y="94"/>
                  </a:cubicBezTo>
                  <a:cubicBezTo>
                    <a:pt x="476" y="30"/>
                    <a:pt x="397" y="1"/>
                    <a:pt x="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6"/>
            <p:cNvSpPr/>
            <p:nvPr/>
          </p:nvSpPr>
          <p:spPr>
            <a:xfrm>
              <a:off x="4513325" y="3596650"/>
              <a:ext cx="18500" cy="15850"/>
            </a:xfrm>
            <a:custGeom>
              <a:rect b="b" l="l" r="r" t="t"/>
              <a:pathLst>
                <a:path extrusionOk="0" h="634" w="740">
                  <a:moveTo>
                    <a:pt x="318" y="1"/>
                  </a:moveTo>
                  <a:cubicBezTo>
                    <a:pt x="156" y="1"/>
                    <a:pt x="1" y="127"/>
                    <a:pt x="1" y="318"/>
                  </a:cubicBezTo>
                  <a:cubicBezTo>
                    <a:pt x="1" y="492"/>
                    <a:pt x="142" y="634"/>
                    <a:pt x="317" y="634"/>
                  </a:cubicBezTo>
                  <a:cubicBezTo>
                    <a:pt x="599" y="634"/>
                    <a:pt x="739" y="294"/>
                    <a:pt x="540" y="94"/>
                  </a:cubicBezTo>
                  <a:cubicBezTo>
                    <a:pt x="475" y="30"/>
                    <a:pt x="396" y="1"/>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6"/>
            <p:cNvSpPr/>
            <p:nvPr/>
          </p:nvSpPr>
          <p:spPr>
            <a:xfrm>
              <a:off x="4527075" y="3576000"/>
              <a:ext cx="18525" cy="15875"/>
            </a:xfrm>
            <a:custGeom>
              <a:rect b="b" l="l" r="r" t="t"/>
              <a:pathLst>
                <a:path extrusionOk="0" h="635" w="741">
                  <a:moveTo>
                    <a:pt x="319" y="1"/>
                  </a:moveTo>
                  <a:cubicBezTo>
                    <a:pt x="157" y="1"/>
                    <a:pt x="1" y="127"/>
                    <a:pt x="1" y="317"/>
                  </a:cubicBezTo>
                  <a:cubicBezTo>
                    <a:pt x="1" y="493"/>
                    <a:pt x="143" y="634"/>
                    <a:pt x="318" y="634"/>
                  </a:cubicBezTo>
                  <a:cubicBezTo>
                    <a:pt x="599" y="634"/>
                    <a:pt x="741" y="293"/>
                    <a:pt x="541" y="94"/>
                  </a:cubicBezTo>
                  <a:cubicBezTo>
                    <a:pt x="477" y="29"/>
                    <a:pt x="397" y="1"/>
                    <a:pt x="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6"/>
            <p:cNvSpPr/>
            <p:nvPr/>
          </p:nvSpPr>
          <p:spPr>
            <a:xfrm>
              <a:off x="4498250" y="3577250"/>
              <a:ext cx="18525" cy="15850"/>
            </a:xfrm>
            <a:custGeom>
              <a:rect b="b" l="l" r="r" t="t"/>
              <a:pathLst>
                <a:path extrusionOk="0" h="634" w="741">
                  <a:moveTo>
                    <a:pt x="319" y="1"/>
                  </a:moveTo>
                  <a:cubicBezTo>
                    <a:pt x="157" y="1"/>
                    <a:pt x="1" y="127"/>
                    <a:pt x="1" y="318"/>
                  </a:cubicBezTo>
                  <a:cubicBezTo>
                    <a:pt x="1" y="492"/>
                    <a:pt x="143" y="634"/>
                    <a:pt x="318" y="634"/>
                  </a:cubicBezTo>
                  <a:cubicBezTo>
                    <a:pt x="600" y="634"/>
                    <a:pt x="741" y="294"/>
                    <a:pt x="541" y="94"/>
                  </a:cubicBezTo>
                  <a:cubicBezTo>
                    <a:pt x="477" y="30"/>
                    <a:pt x="397" y="1"/>
                    <a:pt x="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6"/>
            <p:cNvSpPr/>
            <p:nvPr/>
          </p:nvSpPr>
          <p:spPr>
            <a:xfrm>
              <a:off x="4460975" y="3605525"/>
              <a:ext cx="18500" cy="15875"/>
            </a:xfrm>
            <a:custGeom>
              <a:rect b="b" l="l" r="r" t="t"/>
              <a:pathLst>
                <a:path extrusionOk="0" h="635" w="740">
                  <a:moveTo>
                    <a:pt x="319" y="0"/>
                  </a:moveTo>
                  <a:cubicBezTo>
                    <a:pt x="156" y="0"/>
                    <a:pt x="0" y="126"/>
                    <a:pt x="0" y="317"/>
                  </a:cubicBezTo>
                  <a:cubicBezTo>
                    <a:pt x="0" y="492"/>
                    <a:pt x="142" y="634"/>
                    <a:pt x="316" y="634"/>
                  </a:cubicBezTo>
                  <a:cubicBezTo>
                    <a:pt x="598" y="634"/>
                    <a:pt x="740" y="293"/>
                    <a:pt x="541" y="94"/>
                  </a:cubicBezTo>
                  <a:cubicBezTo>
                    <a:pt x="476" y="29"/>
                    <a:pt x="397" y="0"/>
                    <a:pt x="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6"/>
            <p:cNvSpPr/>
            <p:nvPr/>
          </p:nvSpPr>
          <p:spPr>
            <a:xfrm>
              <a:off x="4535550" y="3605500"/>
              <a:ext cx="18525" cy="15875"/>
            </a:xfrm>
            <a:custGeom>
              <a:rect b="b" l="l" r="r" t="t"/>
              <a:pathLst>
                <a:path extrusionOk="0" h="635" w="741">
                  <a:moveTo>
                    <a:pt x="318" y="1"/>
                  </a:moveTo>
                  <a:cubicBezTo>
                    <a:pt x="142" y="1"/>
                    <a:pt x="2" y="143"/>
                    <a:pt x="2" y="318"/>
                  </a:cubicBezTo>
                  <a:cubicBezTo>
                    <a:pt x="1" y="509"/>
                    <a:pt x="157" y="635"/>
                    <a:pt x="319" y="635"/>
                  </a:cubicBezTo>
                  <a:cubicBezTo>
                    <a:pt x="397" y="635"/>
                    <a:pt x="476" y="606"/>
                    <a:pt x="541" y="541"/>
                  </a:cubicBezTo>
                  <a:cubicBezTo>
                    <a:pt x="740" y="342"/>
                    <a:pt x="600" y="2"/>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6"/>
            <p:cNvSpPr/>
            <p:nvPr/>
          </p:nvSpPr>
          <p:spPr>
            <a:xfrm>
              <a:off x="4412150" y="4007625"/>
              <a:ext cx="24125" cy="23200"/>
            </a:xfrm>
            <a:custGeom>
              <a:rect b="b" l="l" r="r" t="t"/>
              <a:pathLst>
                <a:path extrusionOk="0" h="928" w="965">
                  <a:moveTo>
                    <a:pt x="501" y="1"/>
                  </a:moveTo>
                  <a:cubicBezTo>
                    <a:pt x="314" y="1"/>
                    <a:pt x="144" y="114"/>
                    <a:pt x="72" y="288"/>
                  </a:cubicBezTo>
                  <a:cubicBezTo>
                    <a:pt x="0" y="461"/>
                    <a:pt x="40" y="660"/>
                    <a:pt x="173" y="792"/>
                  </a:cubicBezTo>
                  <a:cubicBezTo>
                    <a:pt x="262" y="881"/>
                    <a:pt x="381" y="928"/>
                    <a:pt x="501" y="928"/>
                  </a:cubicBezTo>
                  <a:cubicBezTo>
                    <a:pt x="561" y="928"/>
                    <a:pt x="621" y="916"/>
                    <a:pt x="678" y="893"/>
                  </a:cubicBezTo>
                  <a:cubicBezTo>
                    <a:pt x="851" y="821"/>
                    <a:pt x="965" y="652"/>
                    <a:pt x="965" y="464"/>
                  </a:cubicBezTo>
                  <a:cubicBezTo>
                    <a:pt x="965" y="208"/>
                    <a:pt x="757" y="1"/>
                    <a:pt x="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6"/>
            <p:cNvSpPr/>
            <p:nvPr/>
          </p:nvSpPr>
          <p:spPr>
            <a:xfrm>
              <a:off x="4439925" y="3975825"/>
              <a:ext cx="24100" cy="23200"/>
            </a:xfrm>
            <a:custGeom>
              <a:rect b="b" l="l" r="r" t="t"/>
              <a:pathLst>
                <a:path extrusionOk="0" h="928" w="964">
                  <a:moveTo>
                    <a:pt x="500" y="1"/>
                  </a:moveTo>
                  <a:cubicBezTo>
                    <a:pt x="312" y="1"/>
                    <a:pt x="143" y="114"/>
                    <a:pt x="71" y="287"/>
                  </a:cubicBezTo>
                  <a:cubicBezTo>
                    <a:pt x="0" y="460"/>
                    <a:pt x="40" y="659"/>
                    <a:pt x="172" y="791"/>
                  </a:cubicBezTo>
                  <a:cubicBezTo>
                    <a:pt x="261" y="880"/>
                    <a:pt x="380" y="927"/>
                    <a:pt x="500" y="927"/>
                  </a:cubicBezTo>
                  <a:cubicBezTo>
                    <a:pt x="560" y="927"/>
                    <a:pt x="620" y="916"/>
                    <a:pt x="678" y="892"/>
                  </a:cubicBezTo>
                  <a:cubicBezTo>
                    <a:pt x="850" y="820"/>
                    <a:pt x="963" y="650"/>
                    <a:pt x="963" y="463"/>
                  </a:cubicBezTo>
                  <a:cubicBezTo>
                    <a:pt x="963" y="207"/>
                    <a:pt x="756"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6"/>
            <p:cNvSpPr/>
            <p:nvPr/>
          </p:nvSpPr>
          <p:spPr>
            <a:xfrm>
              <a:off x="4567475" y="4007625"/>
              <a:ext cx="24100" cy="23200"/>
            </a:xfrm>
            <a:custGeom>
              <a:rect b="b" l="l" r="r" t="t"/>
              <a:pathLst>
                <a:path extrusionOk="0" h="928" w="964">
                  <a:moveTo>
                    <a:pt x="500" y="1"/>
                  </a:moveTo>
                  <a:cubicBezTo>
                    <a:pt x="313" y="1"/>
                    <a:pt x="143" y="114"/>
                    <a:pt x="71" y="288"/>
                  </a:cubicBezTo>
                  <a:cubicBezTo>
                    <a:pt x="0" y="461"/>
                    <a:pt x="40" y="660"/>
                    <a:pt x="172" y="792"/>
                  </a:cubicBezTo>
                  <a:cubicBezTo>
                    <a:pt x="261" y="881"/>
                    <a:pt x="379" y="928"/>
                    <a:pt x="501" y="928"/>
                  </a:cubicBezTo>
                  <a:cubicBezTo>
                    <a:pt x="560" y="928"/>
                    <a:pt x="620" y="916"/>
                    <a:pt x="678" y="893"/>
                  </a:cubicBezTo>
                  <a:cubicBezTo>
                    <a:pt x="851" y="821"/>
                    <a:pt x="964" y="652"/>
                    <a:pt x="964" y="464"/>
                  </a:cubicBezTo>
                  <a:cubicBezTo>
                    <a:pt x="964" y="208"/>
                    <a:pt x="756"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6"/>
            <p:cNvSpPr/>
            <p:nvPr/>
          </p:nvSpPr>
          <p:spPr>
            <a:xfrm>
              <a:off x="4539700" y="3975825"/>
              <a:ext cx="24100" cy="23200"/>
            </a:xfrm>
            <a:custGeom>
              <a:rect b="b" l="l" r="r" t="t"/>
              <a:pathLst>
                <a:path extrusionOk="0" h="928" w="964">
                  <a:moveTo>
                    <a:pt x="501" y="1"/>
                  </a:moveTo>
                  <a:cubicBezTo>
                    <a:pt x="313" y="1"/>
                    <a:pt x="144" y="114"/>
                    <a:pt x="72" y="287"/>
                  </a:cubicBezTo>
                  <a:cubicBezTo>
                    <a:pt x="0" y="460"/>
                    <a:pt x="40" y="659"/>
                    <a:pt x="173" y="791"/>
                  </a:cubicBezTo>
                  <a:cubicBezTo>
                    <a:pt x="262" y="880"/>
                    <a:pt x="380" y="927"/>
                    <a:pt x="500" y="927"/>
                  </a:cubicBezTo>
                  <a:cubicBezTo>
                    <a:pt x="560" y="927"/>
                    <a:pt x="620" y="916"/>
                    <a:pt x="678" y="892"/>
                  </a:cubicBezTo>
                  <a:cubicBezTo>
                    <a:pt x="851" y="820"/>
                    <a:pt x="964" y="650"/>
                    <a:pt x="964" y="463"/>
                  </a:cubicBezTo>
                  <a:cubicBezTo>
                    <a:pt x="964" y="207"/>
                    <a:pt x="757" y="1"/>
                    <a:pt x="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6"/>
            <p:cNvSpPr/>
            <p:nvPr/>
          </p:nvSpPr>
          <p:spPr>
            <a:xfrm>
              <a:off x="4491075" y="3964725"/>
              <a:ext cx="24100" cy="23175"/>
            </a:xfrm>
            <a:custGeom>
              <a:rect b="b" l="l" r="r" t="t"/>
              <a:pathLst>
                <a:path extrusionOk="0" h="927" w="964">
                  <a:moveTo>
                    <a:pt x="500" y="0"/>
                  </a:moveTo>
                  <a:cubicBezTo>
                    <a:pt x="313" y="0"/>
                    <a:pt x="144" y="113"/>
                    <a:pt x="72" y="286"/>
                  </a:cubicBezTo>
                  <a:cubicBezTo>
                    <a:pt x="1" y="459"/>
                    <a:pt x="40" y="659"/>
                    <a:pt x="173" y="791"/>
                  </a:cubicBezTo>
                  <a:cubicBezTo>
                    <a:pt x="261" y="880"/>
                    <a:pt x="379" y="927"/>
                    <a:pt x="500" y="927"/>
                  </a:cubicBezTo>
                  <a:cubicBezTo>
                    <a:pt x="560" y="927"/>
                    <a:pt x="620" y="915"/>
                    <a:pt x="678" y="892"/>
                  </a:cubicBezTo>
                  <a:cubicBezTo>
                    <a:pt x="851" y="819"/>
                    <a:pt x="964" y="650"/>
                    <a:pt x="964" y="463"/>
                  </a:cubicBezTo>
                  <a:cubicBezTo>
                    <a:pt x="964" y="207"/>
                    <a:pt x="756" y="0"/>
                    <a:pt x="5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6"/>
            <p:cNvSpPr/>
            <p:nvPr/>
          </p:nvSpPr>
          <p:spPr>
            <a:xfrm>
              <a:off x="4234225" y="4006700"/>
              <a:ext cx="92475" cy="162500"/>
            </a:xfrm>
            <a:custGeom>
              <a:rect b="b" l="l" r="r" t="t"/>
              <a:pathLst>
                <a:path extrusionOk="0" h="6500" w="3699">
                  <a:moveTo>
                    <a:pt x="1531" y="573"/>
                  </a:moveTo>
                  <a:lnTo>
                    <a:pt x="1531" y="1929"/>
                  </a:lnTo>
                  <a:lnTo>
                    <a:pt x="893" y="1929"/>
                  </a:lnTo>
                  <a:lnTo>
                    <a:pt x="893" y="1442"/>
                  </a:lnTo>
                  <a:cubicBezTo>
                    <a:pt x="893" y="1039"/>
                    <a:pt x="1161" y="701"/>
                    <a:pt x="1531" y="573"/>
                  </a:cubicBezTo>
                  <a:close/>
                  <a:moveTo>
                    <a:pt x="2057" y="541"/>
                  </a:moveTo>
                  <a:cubicBezTo>
                    <a:pt x="2481" y="633"/>
                    <a:pt x="2801" y="1001"/>
                    <a:pt x="2801" y="1442"/>
                  </a:cubicBezTo>
                  <a:lnTo>
                    <a:pt x="2801" y="1929"/>
                  </a:lnTo>
                  <a:lnTo>
                    <a:pt x="2057" y="1929"/>
                  </a:lnTo>
                  <a:lnTo>
                    <a:pt x="2057" y="541"/>
                  </a:lnTo>
                  <a:close/>
                  <a:moveTo>
                    <a:pt x="2801" y="2454"/>
                  </a:moveTo>
                  <a:lnTo>
                    <a:pt x="2801" y="3581"/>
                  </a:lnTo>
                  <a:lnTo>
                    <a:pt x="893" y="3581"/>
                  </a:lnTo>
                  <a:lnTo>
                    <a:pt x="893" y="2454"/>
                  </a:lnTo>
                  <a:close/>
                  <a:moveTo>
                    <a:pt x="2801" y="4098"/>
                  </a:moveTo>
                  <a:lnTo>
                    <a:pt x="2801" y="5405"/>
                  </a:lnTo>
                  <a:lnTo>
                    <a:pt x="893" y="5405"/>
                  </a:lnTo>
                  <a:lnTo>
                    <a:pt x="893" y="4098"/>
                  </a:lnTo>
                  <a:close/>
                  <a:moveTo>
                    <a:pt x="1847" y="0"/>
                  </a:moveTo>
                  <a:cubicBezTo>
                    <a:pt x="1036" y="0"/>
                    <a:pt x="378" y="647"/>
                    <a:pt x="378" y="1442"/>
                  </a:cubicBezTo>
                  <a:lnTo>
                    <a:pt x="378" y="5415"/>
                  </a:lnTo>
                  <a:cubicBezTo>
                    <a:pt x="158" y="5460"/>
                    <a:pt x="1" y="5653"/>
                    <a:pt x="1" y="5877"/>
                  </a:cubicBezTo>
                  <a:lnTo>
                    <a:pt x="1" y="6027"/>
                  </a:lnTo>
                  <a:cubicBezTo>
                    <a:pt x="1" y="6288"/>
                    <a:pt x="212" y="6499"/>
                    <a:pt x="473" y="6499"/>
                  </a:cubicBezTo>
                  <a:lnTo>
                    <a:pt x="3226" y="6499"/>
                  </a:lnTo>
                  <a:cubicBezTo>
                    <a:pt x="3488" y="6499"/>
                    <a:pt x="3699" y="6288"/>
                    <a:pt x="3699" y="6027"/>
                  </a:cubicBezTo>
                  <a:lnTo>
                    <a:pt x="3699" y="5877"/>
                  </a:lnTo>
                  <a:cubicBezTo>
                    <a:pt x="3699" y="5651"/>
                    <a:pt x="3538" y="5457"/>
                    <a:pt x="3316" y="5414"/>
                  </a:cubicBezTo>
                  <a:lnTo>
                    <a:pt x="3316" y="1442"/>
                  </a:lnTo>
                  <a:cubicBezTo>
                    <a:pt x="3316" y="647"/>
                    <a:pt x="2658" y="0"/>
                    <a:pt x="18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6"/>
            <p:cNvSpPr/>
            <p:nvPr/>
          </p:nvSpPr>
          <p:spPr>
            <a:xfrm>
              <a:off x="4361000" y="3976225"/>
              <a:ext cx="18100" cy="18100"/>
            </a:xfrm>
            <a:custGeom>
              <a:rect b="b" l="l" r="r" t="t"/>
              <a:pathLst>
                <a:path extrusionOk="0" h="724" w="724">
                  <a:moveTo>
                    <a:pt x="362" y="0"/>
                  </a:moveTo>
                  <a:cubicBezTo>
                    <a:pt x="163" y="0"/>
                    <a:pt x="1" y="162"/>
                    <a:pt x="1" y="362"/>
                  </a:cubicBezTo>
                  <a:cubicBezTo>
                    <a:pt x="1" y="561"/>
                    <a:pt x="163" y="723"/>
                    <a:pt x="362" y="723"/>
                  </a:cubicBezTo>
                  <a:cubicBezTo>
                    <a:pt x="562" y="723"/>
                    <a:pt x="724" y="561"/>
                    <a:pt x="724" y="362"/>
                  </a:cubicBezTo>
                  <a:cubicBezTo>
                    <a:pt x="724" y="162"/>
                    <a:pt x="562"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6"/>
            <p:cNvSpPr/>
            <p:nvPr/>
          </p:nvSpPr>
          <p:spPr>
            <a:xfrm>
              <a:off x="4227475" y="3946100"/>
              <a:ext cx="19375" cy="19375"/>
            </a:xfrm>
            <a:custGeom>
              <a:rect b="b" l="l" r="r" t="t"/>
              <a:pathLst>
                <a:path extrusionOk="0" h="775" w="775">
                  <a:moveTo>
                    <a:pt x="387" y="1"/>
                  </a:moveTo>
                  <a:cubicBezTo>
                    <a:pt x="174" y="1"/>
                    <a:pt x="1" y="174"/>
                    <a:pt x="1" y="387"/>
                  </a:cubicBezTo>
                  <a:cubicBezTo>
                    <a:pt x="1" y="601"/>
                    <a:pt x="174" y="774"/>
                    <a:pt x="387" y="774"/>
                  </a:cubicBezTo>
                  <a:cubicBezTo>
                    <a:pt x="600" y="774"/>
                    <a:pt x="774" y="601"/>
                    <a:pt x="774" y="387"/>
                  </a:cubicBezTo>
                  <a:cubicBezTo>
                    <a:pt x="774" y="174"/>
                    <a:pt x="600" y="1"/>
                    <a:pt x="3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6"/>
            <p:cNvSpPr/>
            <p:nvPr/>
          </p:nvSpPr>
          <p:spPr>
            <a:xfrm>
              <a:off x="4253450" y="3936225"/>
              <a:ext cx="22625" cy="19350"/>
            </a:xfrm>
            <a:custGeom>
              <a:rect b="b" l="l" r="r" t="t"/>
              <a:pathLst>
                <a:path extrusionOk="0" h="774" w="905">
                  <a:moveTo>
                    <a:pt x="518" y="1"/>
                  </a:moveTo>
                  <a:cubicBezTo>
                    <a:pt x="173" y="1"/>
                    <a:pt x="1" y="417"/>
                    <a:pt x="244" y="660"/>
                  </a:cubicBezTo>
                  <a:cubicBezTo>
                    <a:pt x="323" y="739"/>
                    <a:pt x="420" y="774"/>
                    <a:pt x="515" y="774"/>
                  </a:cubicBezTo>
                  <a:cubicBezTo>
                    <a:pt x="714" y="774"/>
                    <a:pt x="905" y="620"/>
                    <a:pt x="905" y="387"/>
                  </a:cubicBezTo>
                  <a:cubicBezTo>
                    <a:pt x="905" y="173"/>
                    <a:pt x="732" y="1"/>
                    <a:pt x="5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6"/>
            <p:cNvSpPr/>
            <p:nvPr/>
          </p:nvSpPr>
          <p:spPr>
            <a:xfrm>
              <a:off x="4284675" y="3937925"/>
              <a:ext cx="19375" cy="19375"/>
            </a:xfrm>
            <a:custGeom>
              <a:rect b="b" l="l" r="r" t="t"/>
              <a:pathLst>
                <a:path extrusionOk="0" h="775" w="775">
                  <a:moveTo>
                    <a:pt x="387" y="1"/>
                  </a:moveTo>
                  <a:cubicBezTo>
                    <a:pt x="174" y="1"/>
                    <a:pt x="1" y="174"/>
                    <a:pt x="1" y="388"/>
                  </a:cubicBezTo>
                  <a:cubicBezTo>
                    <a:pt x="1" y="602"/>
                    <a:pt x="174" y="774"/>
                    <a:pt x="387" y="774"/>
                  </a:cubicBezTo>
                  <a:cubicBezTo>
                    <a:pt x="601" y="774"/>
                    <a:pt x="774" y="602"/>
                    <a:pt x="774" y="388"/>
                  </a:cubicBezTo>
                  <a:cubicBezTo>
                    <a:pt x="774" y="174"/>
                    <a:pt x="601" y="1"/>
                    <a:pt x="3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6"/>
            <p:cNvSpPr/>
            <p:nvPr/>
          </p:nvSpPr>
          <p:spPr>
            <a:xfrm>
              <a:off x="4312225" y="3946100"/>
              <a:ext cx="22600" cy="19375"/>
            </a:xfrm>
            <a:custGeom>
              <a:rect b="b" l="l" r="r" t="t"/>
              <a:pathLst>
                <a:path extrusionOk="0" h="775" w="904">
                  <a:moveTo>
                    <a:pt x="390" y="0"/>
                  </a:moveTo>
                  <a:cubicBezTo>
                    <a:pt x="191" y="0"/>
                    <a:pt x="0" y="154"/>
                    <a:pt x="0" y="387"/>
                  </a:cubicBezTo>
                  <a:cubicBezTo>
                    <a:pt x="0" y="601"/>
                    <a:pt x="173" y="774"/>
                    <a:pt x="387" y="774"/>
                  </a:cubicBezTo>
                  <a:cubicBezTo>
                    <a:pt x="731" y="774"/>
                    <a:pt x="903" y="357"/>
                    <a:pt x="659" y="114"/>
                  </a:cubicBezTo>
                  <a:cubicBezTo>
                    <a:pt x="581" y="35"/>
                    <a:pt x="484" y="0"/>
                    <a:pt x="3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6"/>
            <p:cNvSpPr/>
            <p:nvPr/>
          </p:nvSpPr>
          <p:spPr>
            <a:xfrm>
              <a:off x="4694925" y="4006675"/>
              <a:ext cx="93000" cy="162550"/>
            </a:xfrm>
            <a:custGeom>
              <a:rect b="b" l="l" r="r" t="t"/>
              <a:pathLst>
                <a:path extrusionOk="0" h="6502" w="3720">
                  <a:moveTo>
                    <a:pt x="1541" y="574"/>
                  </a:moveTo>
                  <a:lnTo>
                    <a:pt x="1541" y="1929"/>
                  </a:lnTo>
                  <a:lnTo>
                    <a:pt x="898" y="1929"/>
                  </a:lnTo>
                  <a:lnTo>
                    <a:pt x="898" y="1441"/>
                  </a:lnTo>
                  <a:cubicBezTo>
                    <a:pt x="898" y="1040"/>
                    <a:pt x="1167" y="702"/>
                    <a:pt x="1541" y="574"/>
                  </a:cubicBezTo>
                  <a:close/>
                  <a:moveTo>
                    <a:pt x="2068" y="542"/>
                  </a:moveTo>
                  <a:cubicBezTo>
                    <a:pt x="2495" y="634"/>
                    <a:pt x="2817" y="1002"/>
                    <a:pt x="2817" y="1443"/>
                  </a:cubicBezTo>
                  <a:lnTo>
                    <a:pt x="2817" y="1929"/>
                  </a:lnTo>
                  <a:lnTo>
                    <a:pt x="2068" y="1929"/>
                  </a:lnTo>
                  <a:lnTo>
                    <a:pt x="2068" y="542"/>
                  </a:lnTo>
                  <a:close/>
                  <a:moveTo>
                    <a:pt x="2817" y="2456"/>
                  </a:moveTo>
                  <a:lnTo>
                    <a:pt x="2817" y="3582"/>
                  </a:lnTo>
                  <a:lnTo>
                    <a:pt x="898" y="3582"/>
                  </a:lnTo>
                  <a:lnTo>
                    <a:pt x="898" y="2456"/>
                  </a:lnTo>
                  <a:close/>
                  <a:moveTo>
                    <a:pt x="2817" y="4099"/>
                  </a:moveTo>
                  <a:lnTo>
                    <a:pt x="2817" y="5405"/>
                  </a:lnTo>
                  <a:lnTo>
                    <a:pt x="898" y="5405"/>
                  </a:lnTo>
                  <a:lnTo>
                    <a:pt x="898" y="4099"/>
                  </a:lnTo>
                  <a:close/>
                  <a:moveTo>
                    <a:pt x="1858" y="0"/>
                  </a:moveTo>
                  <a:cubicBezTo>
                    <a:pt x="1043" y="0"/>
                    <a:pt x="380" y="648"/>
                    <a:pt x="380" y="1443"/>
                  </a:cubicBezTo>
                  <a:lnTo>
                    <a:pt x="380" y="5415"/>
                  </a:lnTo>
                  <a:cubicBezTo>
                    <a:pt x="159" y="5460"/>
                    <a:pt x="2" y="5654"/>
                    <a:pt x="1" y="5878"/>
                  </a:cubicBezTo>
                  <a:lnTo>
                    <a:pt x="1" y="6027"/>
                  </a:lnTo>
                  <a:cubicBezTo>
                    <a:pt x="1" y="6289"/>
                    <a:pt x="213" y="6502"/>
                    <a:pt x="475" y="6502"/>
                  </a:cubicBezTo>
                  <a:lnTo>
                    <a:pt x="3246" y="6502"/>
                  </a:lnTo>
                  <a:cubicBezTo>
                    <a:pt x="3508" y="6502"/>
                    <a:pt x="3719" y="6289"/>
                    <a:pt x="3719" y="6027"/>
                  </a:cubicBezTo>
                  <a:lnTo>
                    <a:pt x="3719" y="5878"/>
                  </a:lnTo>
                  <a:cubicBezTo>
                    <a:pt x="3719" y="5651"/>
                    <a:pt x="3558" y="5457"/>
                    <a:pt x="3335" y="5413"/>
                  </a:cubicBezTo>
                  <a:lnTo>
                    <a:pt x="3335" y="1443"/>
                  </a:lnTo>
                  <a:cubicBezTo>
                    <a:pt x="3335" y="646"/>
                    <a:pt x="2672" y="0"/>
                    <a:pt x="1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6"/>
            <p:cNvSpPr/>
            <p:nvPr/>
          </p:nvSpPr>
          <p:spPr>
            <a:xfrm>
              <a:off x="4640375" y="3971675"/>
              <a:ext cx="21125" cy="18100"/>
            </a:xfrm>
            <a:custGeom>
              <a:rect b="b" l="l" r="r" t="t"/>
              <a:pathLst>
                <a:path extrusionOk="0" h="724" w="845">
                  <a:moveTo>
                    <a:pt x="364" y="1"/>
                  </a:moveTo>
                  <a:cubicBezTo>
                    <a:pt x="178" y="1"/>
                    <a:pt x="0" y="145"/>
                    <a:pt x="0" y="362"/>
                  </a:cubicBezTo>
                  <a:cubicBezTo>
                    <a:pt x="0" y="562"/>
                    <a:pt x="163" y="724"/>
                    <a:pt x="362" y="724"/>
                  </a:cubicBezTo>
                  <a:cubicBezTo>
                    <a:pt x="684" y="724"/>
                    <a:pt x="845" y="335"/>
                    <a:pt x="618" y="108"/>
                  </a:cubicBezTo>
                  <a:cubicBezTo>
                    <a:pt x="544" y="34"/>
                    <a:pt x="453"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6"/>
            <p:cNvSpPr/>
            <p:nvPr/>
          </p:nvSpPr>
          <p:spPr>
            <a:xfrm>
              <a:off x="4687725" y="3946100"/>
              <a:ext cx="19350" cy="19375"/>
            </a:xfrm>
            <a:custGeom>
              <a:rect b="b" l="l" r="r" t="t"/>
              <a:pathLst>
                <a:path extrusionOk="0" h="775" w="774">
                  <a:moveTo>
                    <a:pt x="387" y="1"/>
                  </a:moveTo>
                  <a:cubicBezTo>
                    <a:pt x="173" y="1"/>
                    <a:pt x="1" y="174"/>
                    <a:pt x="1" y="387"/>
                  </a:cubicBezTo>
                  <a:cubicBezTo>
                    <a:pt x="1" y="601"/>
                    <a:pt x="173" y="774"/>
                    <a:pt x="387" y="774"/>
                  </a:cubicBezTo>
                  <a:cubicBezTo>
                    <a:pt x="601" y="774"/>
                    <a:pt x="774" y="601"/>
                    <a:pt x="774" y="387"/>
                  </a:cubicBezTo>
                  <a:cubicBezTo>
                    <a:pt x="774" y="174"/>
                    <a:pt x="601" y="1"/>
                    <a:pt x="3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6"/>
            <p:cNvSpPr/>
            <p:nvPr/>
          </p:nvSpPr>
          <p:spPr>
            <a:xfrm>
              <a:off x="4716975" y="3936200"/>
              <a:ext cx="22600" cy="19350"/>
            </a:xfrm>
            <a:custGeom>
              <a:rect b="b" l="l" r="r" t="t"/>
              <a:pathLst>
                <a:path extrusionOk="0" h="774" w="904">
                  <a:moveTo>
                    <a:pt x="390" y="0"/>
                  </a:moveTo>
                  <a:cubicBezTo>
                    <a:pt x="191" y="0"/>
                    <a:pt x="0" y="155"/>
                    <a:pt x="0" y="388"/>
                  </a:cubicBezTo>
                  <a:cubicBezTo>
                    <a:pt x="0" y="601"/>
                    <a:pt x="173" y="774"/>
                    <a:pt x="387" y="774"/>
                  </a:cubicBezTo>
                  <a:cubicBezTo>
                    <a:pt x="732" y="774"/>
                    <a:pt x="904" y="358"/>
                    <a:pt x="661" y="114"/>
                  </a:cubicBezTo>
                  <a:cubicBezTo>
                    <a:pt x="582" y="36"/>
                    <a:pt x="485" y="0"/>
                    <a:pt x="3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6"/>
            <p:cNvSpPr/>
            <p:nvPr/>
          </p:nvSpPr>
          <p:spPr>
            <a:xfrm>
              <a:off x="4750500" y="3936400"/>
              <a:ext cx="22650" cy="19375"/>
            </a:xfrm>
            <a:custGeom>
              <a:rect b="b" l="l" r="r" t="t"/>
              <a:pathLst>
                <a:path extrusionOk="0" h="775" w="906">
                  <a:moveTo>
                    <a:pt x="390" y="0"/>
                  </a:moveTo>
                  <a:cubicBezTo>
                    <a:pt x="191" y="0"/>
                    <a:pt x="1" y="154"/>
                    <a:pt x="1" y="387"/>
                  </a:cubicBezTo>
                  <a:cubicBezTo>
                    <a:pt x="1" y="601"/>
                    <a:pt x="174" y="774"/>
                    <a:pt x="388" y="774"/>
                  </a:cubicBezTo>
                  <a:cubicBezTo>
                    <a:pt x="732" y="774"/>
                    <a:pt x="905" y="357"/>
                    <a:pt x="662" y="115"/>
                  </a:cubicBezTo>
                  <a:cubicBezTo>
                    <a:pt x="583" y="36"/>
                    <a:pt x="485" y="0"/>
                    <a:pt x="3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6"/>
            <p:cNvSpPr/>
            <p:nvPr/>
          </p:nvSpPr>
          <p:spPr>
            <a:xfrm>
              <a:off x="4781075" y="3948275"/>
              <a:ext cx="19325" cy="19350"/>
            </a:xfrm>
            <a:custGeom>
              <a:rect b="b" l="l" r="r" t="t"/>
              <a:pathLst>
                <a:path extrusionOk="0" h="774" w="773">
                  <a:moveTo>
                    <a:pt x="386" y="0"/>
                  </a:moveTo>
                  <a:cubicBezTo>
                    <a:pt x="174" y="0"/>
                    <a:pt x="1" y="173"/>
                    <a:pt x="1" y="387"/>
                  </a:cubicBezTo>
                  <a:cubicBezTo>
                    <a:pt x="1" y="599"/>
                    <a:pt x="174" y="774"/>
                    <a:pt x="386" y="774"/>
                  </a:cubicBezTo>
                  <a:cubicBezTo>
                    <a:pt x="600" y="774"/>
                    <a:pt x="773" y="599"/>
                    <a:pt x="773" y="387"/>
                  </a:cubicBezTo>
                  <a:cubicBezTo>
                    <a:pt x="773" y="173"/>
                    <a:pt x="600" y="0"/>
                    <a:pt x="3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6"/>
            <p:cNvSpPr/>
            <p:nvPr/>
          </p:nvSpPr>
          <p:spPr>
            <a:xfrm>
              <a:off x="4460100" y="4135025"/>
              <a:ext cx="24100" cy="23200"/>
            </a:xfrm>
            <a:custGeom>
              <a:rect b="b" l="l" r="r" t="t"/>
              <a:pathLst>
                <a:path extrusionOk="0" h="928" w="964">
                  <a:moveTo>
                    <a:pt x="501" y="1"/>
                  </a:moveTo>
                  <a:cubicBezTo>
                    <a:pt x="313" y="1"/>
                    <a:pt x="144" y="114"/>
                    <a:pt x="72" y="288"/>
                  </a:cubicBezTo>
                  <a:cubicBezTo>
                    <a:pt x="0" y="461"/>
                    <a:pt x="40" y="660"/>
                    <a:pt x="173" y="792"/>
                  </a:cubicBezTo>
                  <a:cubicBezTo>
                    <a:pt x="262" y="881"/>
                    <a:pt x="381" y="928"/>
                    <a:pt x="501" y="928"/>
                  </a:cubicBezTo>
                  <a:cubicBezTo>
                    <a:pt x="561" y="928"/>
                    <a:pt x="621" y="917"/>
                    <a:pt x="678" y="893"/>
                  </a:cubicBezTo>
                  <a:cubicBezTo>
                    <a:pt x="851" y="821"/>
                    <a:pt x="964" y="652"/>
                    <a:pt x="964" y="464"/>
                  </a:cubicBezTo>
                  <a:cubicBezTo>
                    <a:pt x="964" y="209"/>
                    <a:pt x="757" y="1"/>
                    <a:pt x="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6"/>
            <p:cNvSpPr/>
            <p:nvPr/>
          </p:nvSpPr>
          <p:spPr>
            <a:xfrm>
              <a:off x="4472625" y="3428650"/>
              <a:ext cx="18100" cy="18100"/>
            </a:xfrm>
            <a:custGeom>
              <a:rect b="b" l="l" r="r" t="t"/>
              <a:pathLst>
                <a:path extrusionOk="0" h="724" w="724">
                  <a:moveTo>
                    <a:pt x="362" y="1"/>
                  </a:moveTo>
                  <a:cubicBezTo>
                    <a:pt x="162" y="1"/>
                    <a:pt x="0" y="162"/>
                    <a:pt x="0" y="362"/>
                  </a:cubicBezTo>
                  <a:cubicBezTo>
                    <a:pt x="0" y="562"/>
                    <a:pt x="162" y="724"/>
                    <a:pt x="362" y="724"/>
                  </a:cubicBezTo>
                  <a:cubicBezTo>
                    <a:pt x="561" y="724"/>
                    <a:pt x="723" y="562"/>
                    <a:pt x="723" y="362"/>
                  </a:cubicBezTo>
                  <a:cubicBezTo>
                    <a:pt x="723" y="162"/>
                    <a:pt x="561"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6"/>
            <p:cNvSpPr/>
            <p:nvPr/>
          </p:nvSpPr>
          <p:spPr>
            <a:xfrm>
              <a:off x="4526400" y="3428650"/>
              <a:ext cx="18100" cy="18100"/>
            </a:xfrm>
            <a:custGeom>
              <a:rect b="b" l="l" r="r" t="t"/>
              <a:pathLst>
                <a:path extrusionOk="0" h="724" w="724">
                  <a:moveTo>
                    <a:pt x="362" y="1"/>
                  </a:moveTo>
                  <a:cubicBezTo>
                    <a:pt x="162" y="1"/>
                    <a:pt x="0" y="162"/>
                    <a:pt x="0" y="362"/>
                  </a:cubicBezTo>
                  <a:cubicBezTo>
                    <a:pt x="0" y="562"/>
                    <a:pt x="162" y="724"/>
                    <a:pt x="362" y="724"/>
                  </a:cubicBezTo>
                  <a:cubicBezTo>
                    <a:pt x="561" y="724"/>
                    <a:pt x="723" y="562"/>
                    <a:pt x="723" y="362"/>
                  </a:cubicBezTo>
                  <a:cubicBezTo>
                    <a:pt x="723" y="162"/>
                    <a:pt x="561"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6"/>
            <p:cNvSpPr/>
            <p:nvPr/>
          </p:nvSpPr>
          <p:spPr>
            <a:xfrm>
              <a:off x="4465325" y="3402825"/>
              <a:ext cx="21125" cy="18100"/>
            </a:xfrm>
            <a:custGeom>
              <a:rect b="b" l="l" r="r" t="t"/>
              <a:pathLst>
                <a:path extrusionOk="0" h="724" w="845">
                  <a:moveTo>
                    <a:pt x="364" y="0"/>
                  </a:moveTo>
                  <a:cubicBezTo>
                    <a:pt x="179" y="0"/>
                    <a:pt x="0" y="144"/>
                    <a:pt x="0" y="362"/>
                  </a:cubicBezTo>
                  <a:cubicBezTo>
                    <a:pt x="0" y="562"/>
                    <a:pt x="161" y="724"/>
                    <a:pt x="362" y="724"/>
                  </a:cubicBezTo>
                  <a:cubicBezTo>
                    <a:pt x="684" y="724"/>
                    <a:pt x="845" y="335"/>
                    <a:pt x="616" y="106"/>
                  </a:cubicBezTo>
                  <a:cubicBezTo>
                    <a:pt x="543" y="33"/>
                    <a:pt x="453"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6"/>
            <p:cNvSpPr/>
            <p:nvPr/>
          </p:nvSpPr>
          <p:spPr>
            <a:xfrm>
              <a:off x="4495850" y="3412275"/>
              <a:ext cx="21150" cy="18125"/>
            </a:xfrm>
            <a:custGeom>
              <a:rect b="b" l="l" r="r" t="t"/>
              <a:pathLst>
                <a:path extrusionOk="0" h="725" w="846">
                  <a:moveTo>
                    <a:pt x="364" y="1"/>
                  </a:moveTo>
                  <a:cubicBezTo>
                    <a:pt x="179" y="1"/>
                    <a:pt x="1" y="145"/>
                    <a:pt x="1" y="363"/>
                  </a:cubicBezTo>
                  <a:cubicBezTo>
                    <a:pt x="1" y="562"/>
                    <a:pt x="163" y="724"/>
                    <a:pt x="362" y="724"/>
                  </a:cubicBezTo>
                  <a:cubicBezTo>
                    <a:pt x="684" y="724"/>
                    <a:pt x="845" y="335"/>
                    <a:pt x="617" y="108"/>
                  </a:cubicBezTo>
                  <a:cubicBezTo>
                    <a:pt x="543" y="34"/>
                    <a:pt x="453" y="1"/>
                    <a:pt x="3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6"/>
            <p:cNvSpPr/>
            <p:nvPr/>
          </p:nvSpPr>
          <p:spPr>
            <a:xfrm>
              <a:off x="4525975" y="3404550"/>
              <a:ext cx="18075" cy="18100"/>
            </a:xfrm>
            <a:custGeom>
              <a:rect b="b" l="l" r="r" t="t"/>
              <a:pathLst>
                <a:path extrusionOk="0" h="724" w="723">
                  <a:moveTo>
                    <a:pt x="362" y="0"/>
                  </a:moveTo>
                  <a:cubicBezTo>
                    <a:pt x="161" y="0"/>
                    <a:pt x="0" y="162"/>
                    <a:pt x="0" y="362"/>
                  </a:cubicBezTo>
                  <a:cubicBezTo>
                    <a:pt x="0" y="562"/>
                    <a:pt x="161" y="723"/>
                    <a:pt x="362" y="723"/>
                  </a:cubicBezTo>
                  <a:cubicBezTo>
                    <a:pt x="561" y="723"/>
                    <a:pt x="722" y="562"/>
                    <a:pt x="722" y="362"/>
                  </a:cubicBezTo>
                  <a:cubicBezTo>
                    <a:pt x="722" y="162"/>
                    <a:pt x="561" y="0"/>
                    <a:pt x="3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6"/>
            <p:cNvSpPr/>
            <p:nvPr/>
          </p:nvSpPr>
          <p:spPr>
            <a:xfrm>
              <a:off x="4447675" y="3380450"/>
              <a:ext cx="18100" cy="18125"/>
            </a:xfrm>
            <a:custGeom>
              <a:rect b="b" l="l" r="r" t="t"/>
              <a:pathLst>
                <a:path extrusionOk="0" h="725" w="724">
                  <a:moveTo>
                    <a:pt x="362" y="1"/>
                  </a:moveTo>
                  <a:cubicBezTo>
                    <a:pt x="162" y="1"/>
                    <a:pt x="0" y="163"/>
                    <a:pt x="0" y="362"/>
                  </a:cubicBezTo>
                  <a:cubicBezTo>
                    <a:pt x="0" y="562"/>
                    <a:pt x="162" y="724"/>
                    <a:pt x="362" y="724"/>
                  </a:cubicBezTo>
                  <a:cubicBezTo>
                    <a:pt x="561" y="724"/>
                    <a:pt x="723" y="562"/>
                    <a:pt x="723" y="362"/>
                  </a:cubicBezTo>
                  <a:cubicBezTo>
                    <a:pt x="723" y="163"/>
                    <a:pt x="561"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6"/>
            <p:cNvSpPr/>
            <p:nvPr/>
          </p:nvSpPr>
          <p:spPr>
            <a:xfrm>
              <a:off x="4547475" y="3381325"/>
              <a:ext cx="18100" cy="18100"/>
            </a:xfrm>
            <a:custGeom>
              <a:rect b="b" l="l" r="r" t="t"/>
              <a:pathLst>
                <a:path extrusionOk="0" h="724" w="724">
                  <a:moveTo>
                    <a:pt x="362" y="1"/>
                  </a:moveTo>
                  <a:cubicBezTo>
                    <a:pt x="162" y="1"/>
                    <a:pt x="0" y="163"/>
                    <a:pt x="0" y="362"/>
                  </a:cubicBezTo>
                  <a:cubicBezTo>
                    <a:pt x="0" y="562"/>
                    <a:pt x="162" y="724"/>
                    <a:pt x="362" y="724"/>
                  </a:cubicBezTo>
                  <a:cubicBezTo>
                    <a:pt x="561" y="724"/>
                    <a:pt x="723" y="562"/>
                    <a:pt x="723" y="362"/>
                  </a:cubicBezTo>
                  <a:cubicBezTo>
                    <a:pt x="723" y="163"/>
                    <a:pt x="561"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6"/>
            <p:cNvSpPr/>
            <p:nvPr/>
          </p:nvSpPr>
          <p:spPr>
            <a:xfrm>
              <a:off x="4490175" y="3342700"/>
              <a:ext cx="32300" cy="31100"/>
            </a:xfrm>
            <a:custGeom>
              <a:rect b="b" l="l" r="r" t="t"/>
              <a:pathLst>
                <a:path extrusionOk="0" h="1244" w="1292">
                  <a:moveTo>
                    <a:pt x="622" y="1"/>
                  </a:moveTo>
                  <a:cubicBezTo>
                    <a:pt x="541" y="1"/>
                    <a:pt x="461" y="16"/>
                    <a:pt x="384" y="48"/>
                  </a:cubicBezTo>
                  <a:cubicBezTo>
                    <a:pt x="152" y="144"/>
                    <a:pt x="1" y="371"/>
                    <a:pt x="1" y="622"/>
                  </a:cubicBezTo>
                  <a:cubicBezTo>
                    <a:pt x="1" y="964"/>
                    <a:pt x="278" y="1243"/>
                    <a:pt x="622" y="1243"/>
                  </a:cubicBezTo>
                  <a:cubicBezTo>
                    <a:pt x="873" y="1243"/>
                    <a:pt x="1100" y="1092"/>
                    <a:pt x="1196" y="860"/>
                  </a:cubicBezTo>
                  <a:cubicBezTo>
                    <a:pt x="1292" y="627"/>
                    <a:pt x="1239" y="360"/>
                    <a:pt x="1061" y="183"/>
                  </a:cubicBezTo>
                  <a:cubicBezTo>
                    <a:pt x="942" y="64"/>
                    <a:pt x="783" y="1"/>
                    <a:pt x="6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6"/>
            <p:cNvSpPr/>
            <p:nvPr/>
          </p:nvSpPr>
          <p:spPr>
            <a:xfrm>
              <a:off x="4173750" y="3173250"/>
              <a:ext cx="679375" cy="1040675"/>
            </a:xfrm>
            <a:custGeom>
              <a:rect b="b" l="l" r="r" t="t"/>
              <a:pathLst>
                <a:path extrusionOk="0" h="41627" w="27175">
                  <a:moveTo>
                    <a:pt x="13279" y="6133"/>
                  </a:moveTo>
                  <a:cubicBezTo>
                    <a:pt x="13790" y="6133"/>
                    <a:pt x="14253" y="6442"/>
                    <a:pt x="14449" y="6915"/>
                  </a:cubicBezTo>
                  <a:cubicBezTo>
                    <a:pt x="14644" y="7388"/>
                    <a:pt x="14536" y="7933"/>
                    <a:pt x="14173" y="8295"/>
                  </a:cubicBezTo>
                  <a:cubicBezTo>
                    <a:pt x="13932" y="8538"/>
                    <a:pt x="13608" y="8666"/>
                    <a:pt x="13278" y="8666"/>
                  </a:cubicBezTo>
                  <a:cubicBezTo>
                    <a:pt x="13115" y="8666"/>
                    <a:pt x="12950" y="8635"/>
                    <a:pt x="12793" y="8570"/>
                  </a:cubicBezTo>
                  <a:cubicBezTo>
                    <a:pt x="12320" y="8374"/>
                    <a:pt x="12012" y="7912"/>
                    <a:pt x="12012" y="7400"/>
                  </a:cubicBezTo>
                  <a:cubicBezTo>
                    <a:pt x="12013" y="6701"/>
                    <a:pt x="12580" y="6134"/>
                    <a:pt x="13279" y="6133"/>
                  </a:cubicBezTo>
                  <a:close/>
                  <a:moveTo>
                    <a:pt x="15137" y="7543"/>
                  </a:moveTo>
                  <a:cubicBezTo>
                    <a:pt x="15581" y="8020"/>
                    <a:pt x="16126" y="8233"/>
                    <a:pt x="16502" y="8326"/>
                  </a:cubicBezTo>
                  <a:cubicBezTo>
                    <a:pt x="16333" y="8415"/>
                    <a:pt x="16177" y="8526"/>
                    <a:pt x="16036" y="8655"/>
                  </a:cubicBezTo>
                  <a:cubicBezTo>
                    <a:pt x="15371" y="9263"/>
                    <a:pt x="15019" y="10165"/>
                    <a:pt x="15093" y="11069"/>
                  </a:cubicBezTo>
                  <a:cubicBezTo>
                    <a:pt x="15121" y="11383"/>
                    <a:pt x="15198" y="11690"/>
                    <a:pt x="15322" y="11981"/>
                  </a:cubicBezTo>
                  <a:cubicBezTo>
                    <a:pt x="14863" y="11347"/>
                    <a:pt x="14119" y="10933"/>
                    <a:pt x="13279" y="10933"/>
                  </a:cubicBezTo>
                  <a:cubicBezTo>
                    <a:pt x="12581" y="10933"/>
                    <a:pt x="11915" y="11222"/>
                    <a:pt x="11440" y="11732"/>
                  </a:cubicBezTo>
                  <a:cubicBezTo>
                    <a:pt x="11509" y="11517"/>
                    <a:pt x="11554" y="11295"/>
                    <a:pt x="11573" y="11071"/>
                  </a:cubicBezTo>
                  <a:cubicBezTo>
                    <a:pt x="11649" y="10167"/>
                    <a:pt x="11298" y="9264"/>
                    <a:pt x="10636" y="8657"/>
                  </a:cubicBezTo>
                  <a:cubicBezTo>
                    <a:pt x="10469" y="8503"/>
                    <a:pt x="10281" y="8377"/>
                    <a:pt x="10074" y="8284"/>
                  </a:cubicBezTo>
                  <a:cubicBezTo>
                    <a:pt x="10474" y="8186"/>
                    <a:pt x="10998" y="8008"/>
                    <a:pt x="11428" y="7632"/>
                  </a:cubicBezTo>
                  <a:lnTo>
                    <a:pt x="11428" y="7632"/>
                  </a:lnTo>
                  <a:cubicBezTo>
                    <a:pt x="11544" y="8551"/>
                    <a:pt x="12328" y="9265"/>
                    <a:pt x="13279" y="9265"/>
                  </a:cubicBezTo>
                  <a:cubicBezTo>
                    <a:pt x="14259" y="9265"/>
                    <a:pt x="15063" y="8505"/>
                    <a:pt x="15137" y="7543"/>
                  </a:cubicBezTo>
                  <a:close/>
                  <a:moveTo>
                    <a:pt x="13228" y="845"/>
                  </a:moveTo>
                  <a:cubicBezTo>
                    <a:pt x="13928" y="1783"/>
                    <a:pt x="15977" y="4914"/>
                    <a:pt x="18196" y="8386"/>
                  </a:cubicBezTo>
                  <a:cubicBezTo>
                    <a:pt x="18148" y="8357"/>
                    <a:pt x="18100" y="8326"/>
                    <a:pt x="18048" y="8302"/>
                  </a:cubicBezTo>
                  <a:cubicBezTo>
                    <a:pt x="17814" y="8186"/>
                    <a:pt x="17556" y="8126"/>
                    <a:pt x="17295" y="8126"/>
                  </a:cubicBezTo>
                  <a:cubicBezTo>
                    <a:pt x="17283" y="8126"/>
                    <a:pt x="17270" y="8127"/>
                    <a:pt x="17258" y="8127"/>
                  </a:cubicBezTo>
                  <a:cubicBezTo>
                    <a:pt x="17258" y="8123"/>
                    <a:pt x="17261" y="8120"/>
                    <a:pt x="17261" y="8116"/>
                  </a:cubicBezTo>
                  <a:cubicBezTo>
                    <a:pt x="17270" y="7950"/>
                    <a:pt x="17142" y="7810"/>
                    <a:pt x="16978" y="7800"/>
                  </a:cubicBezTo>
                  <a:cubicBezTo>
                    <a:pt x="16926" y="7798"/>
                    <a:pt x="15707" y="7717"/>
                    <a:pt x="15206" y="6569"/>
                  </a:cubicBezTo>
                  <a:cubicBezTo>
                    <a:pt x="14712" y="5433"/>
                    <a:pt x="15176" y="4808"/>
                    <a:pt x="15200" y="4777"/>
                  </a:cubicBezTo>
                  <a:cubicBezTo>
                    <a:pt x="15290" y="4649"/>
                    <a:pt x="15266" y="4471"/>
                    <a:pt x="15144" y="4372"/>
                  </a:cubicBezTo>
                  <a:cubicBezTo>
                    <a:pt x="15088" y="4327"/>
                    <a:pt x="15021" y="4305"/>
                    <a:pt x="14954" y="4305"/>
                  </a:cubicBezTo>
                  <a:cubicBezTo>
                    <a:pt x="14874" y="4305"/>
                    <a:pt x="14794" y="4337"/>
                    <a:pt x="14736" y="4400"/>
                  </a:cubicBezTo>
                  <a:cubicBezTo>
                    <a:pt x="14712" y="4429"/>
                    <a:pt x="14285" y="4970"/>
                    <a:pt x="14405" y="5916"/>
                  </a:cubicBezTo>
                  <a:cubicBezTo>
                    <a:pt x="14073" y="5661"/>
                    <a:pt x="13676" y="5534"/>
                    <a:pt x="13278" y="5534"/>
                  </a:cubicBezTo>
                  <a:cubicBezTo>
                    <a:pt x="12903" y="5534"/>
                    <a:pt x="12528" y="5647"/>
                    <a:pt x="12206" y="5875"/>
                  </a:cubicBezTo>
                  <a:cubicBezTo>
                    <a:pt x="12211" y="5087"/>
                    <a:pt x="11738" y="4794"/>
                    <a:pt x="11711" y="4778"/>
                  </a:cubicBezTo>
                  <a:cubicBezTo>
                    <a:pt x="11664" y="4751"/>
                    <a:pt x="11613" y="4738"/>
                    <a:pt x="11562" y="4738"/>
                  </a:cubicBezTo>
                  <a:cubicBezTo>
                    <a:pt x="11463" y="4738"/>
                    <a:pt x="11366" y="4788"/>
                    <a:pt x="11310" y="4879"/>
                  </a:cubicBezTo>
                  <a:cubicBezTo>
                    <a:pt x="11224" y="5016"/>
                    <a:pt x="11266" y="5200"/>
                    <a:pt x="11399" y="5291"/>
                  </a:cubicBezTo>
                  <a:cubicBezTo>
                    <a:pt x="11415" y="5301"/>
                    <a:pt x="11776" y="5561"/>
                    <a:pt x="11513" y="6430"/>
                  </a:cubicBezTo>
                  <a:cubicBezTo>
                    <a:pt x="11240" y="7331"/>
                    <a:pt x="10397" y="7614"/>
                    <a:pt x="9608" y="7771"/>
                  </a:cubicBezTo>
                  <a:cubicBezTo>
                    <a:pt x="9446" y="7804"/>
                    <a:pt x="9340" y="7962"/>
                    <a:pt x="9373" y="8124"/>
                  </a:cubicBezTo>
                  <a:lnTo>
                    <a:pt x="9374" y="8128"/>
                  </a:lnTo>
                  <a:cubicBezTo>
                    <a:pt x="9119" y="8129"/>
                    <a:pt x="8867" y="8188"/>
                    <a:pt x="8638" y="8300"/>
                  </a:cubicBezTo>
                  <a:cubicBezTo>
                    <a:pt x="7999" y="8606"/>
                    <a:pt x="7562" y="9275"/>
                    <a:pt x="7584" y="9903"/>
                  </a:cubicBezTo>
                  <a:cubicBezTo>
                    <a:pt x="7557" y="10067"/>
                    <a:pt x="7494" y="10631"/>
                    <a:pt x="7803" y="11084"/>
                  </a:cubicBezTo>
                  <a:cubicBezTo>
                    <a:pt x="8001" y="11375"/>
                    <a:pt x="8304" y="11557"/>
                    <a:pt x="8700" y="11629"/>
                  </a:cubicBezTo>
                  <a:lnTo>
                    <a:pt x="8688" y="11638"/>
                  </a:lnTo>
                  <a:cubicBezTo>
                    <a:pt x="8005" y="12113"/>
                    <a:pt x="7548" y="12547"/>
                    <a:pt x="7242" y="12923"/>
                  </a:cubicBezTo>
                  <a:lnTo>
                    <a:pt x="7242" y="12392"/>
                  </a:lnTo>
                  <a:cubicBezTo>
                    <a:pt x="7242" y="12210"/>
                    <a:pt x="7093" y="12073"/>
                    <a:pt x="6924" y="12073"/>
                  </a:cubicBezTo>
                  <a:cubicBezTo>
                    <a:pt x="6893" y="12073"/>
                    <a:pt x="6862" y="12077"/>
                    <a:pt x="6831" y="12087"/>
                  </a:cubicBezTo>
                  <a:lnTo>
                    <a:pt x="5680" y="12435"/>
                  </a:lnTo>
                  <a:cubicBezTo>
                    <a:pt x="5690" y="12412"/>
                    <a:pt x="5701" y="12388"/>
                    <a:pt x="5713" y="12363"/>
                  </a:cubicBezTo>
                  <a:cubicBezTo>
                    <a:pt x="6312" y="11078"/>
                    <a:pt x="11132" y="3921"/>
                    <a:pt x="13228" y="845"/>
                  </a:cubicBezTo>
                  <a:close/>
                  <a:moveTo>
                    <a:pt x="19097" y="9801"/>
                  </a:moveTo>
                  <a:cubicBezTo>
                    <a:pt x="19494" y="10427"/>
                    <a:pt x="19892" y="11055"/>
                    <a:pt x="20282" y="11676"/>
                  </a:cubicBezTo>
                  <a:lnTo>
                    <a:pt x="20319" y="11734"/>
                  </a:lnTo>
                  <a:cubicBezTo>
                    <a:pt x="20328" y="11746"/>
                    <a:pt x="20335" y="11758"/>
                    <a:pt x="20345" y="11768"/>
                  </a:cubicBezTo>
                  <a:lnTo>
                    <a:pt x="20387" y="11819"/>
                  </a:lnTo>
                  <a:cubicBezTo>
                    <a:pt x="20552" y="12022"/>
                    <a:pt x="20689" y="12246"/>
                    <a:pt x="20797" y="12486"/>
                  </a:cubicBezTo>
                  <a:lnTo>
                    <a:pt x="20000" y="12267"/>
                  </a:lnTo>
                  <a:cubicBezTo>
                    <a:pt x="19971" y="12259"/>
                    <a:pt x="19943" y="12256"/>
                    <a:pt x="19915" y="12256"/>
                  </a:cubicBezTo>
                  <a:cubicBezTo>
                    <a:pt x="19745" y="12256"/>
                    <a:pt x="19596" y="12394"/>
                    <a:pt x="19596" y="12574"/>
                  </a:cubicBezTo>
                  <a:lnTo>
                    <a:pt x="19596" y="13004"/>
                  </a:lnTo>
                  <a:cubicBezTo>
                    <a:pt x="19271" y="12630"/>
                    <a:pt x="18768" y="12173"/>
                    <a:pt x="17992" y="11636"/>
                  </a:cubicBezTo>
                  <a:lnTo>
                    <a:pt x="17982" y="11630"/>
                  </a:lnTo>
                  <a:cubicBezTo>
                    <a:pt x="18382" y="11558"/>
                    <a:pt x="18685" y="11373"/>
                    <a:pt x="18883" y="11083"/>
                  </a:cubicBezTo>
                  <a:cubicBezTo>
                    <a:pt x="19193" y="10631"/>
                    <a:pt x="19129" y="10068"/>
                    <a:pt x="19101" y="9904"/>
                  </a:cubicBezTo>
                  <a:cubicBezTo>
                    <a:pt x="19103" y="9870"/>
                    <a:pt x="19098" y="9836"/>
                    <a:pt x="19097" y="9801"/>
                  </a:cubicBezTo>
                  <a:close/>
                  <a:moveTo>
                    <a:pt x="12930" y="11567"/>
                  </a:moveTo>
                  <a:lnTo>
                    <a:pt x="12930" y="13145"/>
                  </a:lnTo>
                  <a:lnTo>
                    <a:pt x="11382" y="13145"/>
                  </a:lnTo>
                  <a:cubicBezTo>
                    <a:pt x="11514" y="12345"/>
                    <a:pt x="12134" y="11714"/>
                    <a:pt x="12930" y="11567"/>
                  </a:cubicBezTo>
                  <a:close/>
                  <a:moveTo>
                    <a:pt x="13530" y="11551"/>
                  </a:moveTo>
                  <a:cubicBezTo>
                    <a:pt x="14369" y="11663"/>
                    <a:pt x="15037" y="12309"/>
                    <a:pt x="15176" y="13145"/>
                  </a:cubicBezTo>
                  <a:lnTo>
                    <a:pt x="13530" y="13145"/>
                  </a:lnTo>
                  <a:lnTo>
                    <a:pt x="13530" y="11551"/>
                  </a:lnTo>
                  <a:close/>
                  <a:moveTo>
                    <a:pt x="12930" y="13744"/>
                  </a:moveTo>
                  <a:lnTo>
                    <a:pt x="12930" y="15349"/>
                  </a:lnTo>
                  <a:cubicBezTo>
                    <a:pt x="12124" y="15199"/>
                    <a:pt x="11501" y="14555"/>
                    <a:pt x="11379" y="13744"/>
                  </a:cubicBezTo>
                  <a:close/>
                  <a:moveTo>
                    <a:pt x="15180" y="13744"/>
                  </a:moveTo>
                  <a:cubicBezTo>
                    <a:pt x="15051" y="14591"/>
                    <a:pt x="14379" y="15250"/>
                    <a:pt x="13530" y="15364"/>
                  </a:cubicBezTo>
                  <a:lnTo>
                    <a:pt x="13530" y="13744"/>
                  </a:lnTo>
                  <a:close/>
                  <a:moveTo>
                    <a:pt x="9380" y="8740"/>
                  </a:moveTo>
                  <a:cubicBezTo>
                    <a:pt x="9624" y="8740"/>
                    <a:pt x="9917" y="8826"/>
                    <a:pt x="10222" y="9107"/>
                  </a:cubicBezTo>
                  <a:cubicBezTo>
                    <a:pt x="10747" y="9589"/>
                    <a:pt x="11023" y="10303"/>
                    <a:pt x="10964" y="11020"/>
                  </a:cubicBezTo>
                  <a:cubicBezTo>
                    <a:pt x="10898" y="11820"/>
                    <a:pt x="10435" y="12538"/>
                    <a:pt x="9661" y="13043"/>
                  </a:cubicBezTo>
                  <a:cubicBezTo>
                    <a:pt x="8404" y="13862"/>
                    <a:pt x="7572" y="15055"/>
                    <a:pt x="7243" y="16473"/>
                  </a:cubicBezTo>
                  <a:lnTo>
                    <a:pt x="7243" y="14232"/>
                  </a:lnTo>
                  <a:cubicBezTo>
                    <a:pt x="7246" y="14221"/>
                    <a:pt x="7249" y="14210"/>
                    <a:pt x="7251" y="14198"/>
                  </a:cubicBezTo>
                  <a:cubicBezTo>
                    <a:pt x="7289" y="13927"/>
                    <a:pt x="7539" y="13182"/>
                    <a:pt x="9038" y="12140"/>
                  </a:cubicBezTo>
                  <a:cubicBezTo>
                    <a:pt x="9446" y="11855"/>
                    <a:pt x="9739" y="11559"/>
                    <a:pt x="9913" y="11254"/>
                  </a:cubicBezTo>
                  <a:cubicBezTo>
                    <a:pt x="9960" y="11192"/>
                    <a:pt x="10000" y="11123"/>
                    <a:pt x="10030" y="11051"/>
                  </a:cubicBezTo>
                  <a:cubicBezTo>
                    <a:pt x="10226" y="10603"/>
                    <a:pt x="10098" y="10016"/>
                    <a:pt x="9749" y="9745"/>
                  </a:cubicBezTo>
                  <a:cubicBezTo>
                    <a:pt x="9693" y="9702"/>
                    <a:pt x="9627" y="9681"/>
                    <a:pt x="9562" y="9681"/>
                  </a:cubicBezTo>
                  <a:cubicBezTo>
                    <a:pt x="9478" y="9681"/>
                    <a:pt x="9394" y="9716"/>
                    <a:pt x="9334" y="9784"/>
                  </a:cubicBezTo>
                  <a:cubicBezTo>
                    <a:pt x="9229" y="9906"/>
                    <a:pt x="9233" y="10088"/>
                    <a:pt x="9348" y="10203"/>
                  </a:cubicBezTo>
                  <a:cubicBezTo>
                    <a:pt x="9452" y="10321"/>
                    <a:pt x="9504" y="10479"/>
                    <a:pt x="9491" y="10636"/>
                  </a:cubicBezTo>
                  <a:cubicBezTo>
                    <a:pt x="9480" y="10733"/>
                    <a:pt x="9450" y="10828"/>
                    <a:pt x="9403" y="10913"/>
                  </a:cubicBezTo>
                  <a:cubicBezTo>
                    <a:pt x="9321" y="11004"/>
                    <a:pt x="9197" y="11049"/>
                    <a:pt x="9028" y="11049"/>
                  </a:cubicBezTo>
                  <a:cubicBezTo>
                    <a:pt x="8971" y="11049"/>
                    <a:pt x="8908" y="11044"/>
                    <a:pt x="8841" y="11033"/>
                  </a:cubicBezTo>
                  <a:cubicBezTo>
                    <a:pt x="8592" y="10995"/>
                    <a:pt x="8419" y="10899"/>
                    <a:pt x="8310" y="10743"/>
                  </a:cubicBezTo>
                  <a:cubicBezTo>
                    <a:pt x="8100" y="10439"/>
                    <a:pt x="8190" y="9992"/>
                    <a:pt x="8190" y="9990"/>
                  </a:cubicBezTo>
                  <a:cubicBezTo>
                    <a:pt x="8196" y="9961"/>
                    <a:pt x="8198" y="9932"/>
                    <a:pt x="8197" y="9904"/>
                  </a:cubicBezTo>
                  <a:cubicBezTo>
                    <a:pt x="8169" y="9510"/>
                    <a:pt x="8473" y="9058"/>
                    <a:pt x="8903" y="8851"/>
                  </a:cubicBezTo>
                  <a:cubicBezTo>
                    <a:pt x="9018" y="8796"/>
                    <a:pt x="9183" y="8740"/>
                    <a:pt x="9380" y="8740"/>
                  </a:cubicBezTo>
                  <a:close/>
                  <a:moveTo>
                    <a:pt x="17297" y="8740"/>
                  </a:moveTo>
                  <a:cubicBezTo>
                    <a:pt x="17498" y="8740"/>
                    <a:pt x="17666" y="8798"/>
                    <a:pt x="17781" y="8853"/>
                  </a:cubicBezTo>
                  <a:cubicBezTo>
                    <a:pt x="18213" y="9061"/>
                    <a:pt x="18515" y="9512"/>
                    <a:pt x="18489" y="9903"/>
                  </a:cubicBezTo>
                  <a:cubicBezTo>
                    <a:pt x="18486" y="9932"/>
                    <a:pt x="18489" y="9960"/>
                    <a:pt x="18495" y="9988"/>
                  </a:cubicBezTo>
                  <a:cubicBezTo>
                    <a:pt x="18496" y="9992"/>
                    <a:pt x="18585" y="10436"/>
                    <a:pt x="18376" y="10739"/>
                  </a:cubicBezTo>
                  <a:cubicBezTo>
                    <a:pt x="18267" y="10898"/>
                    <a:pt x="18091" y="10993"/>
                    <a:pt x="17840" y="11032"/>
                  </a:cubicBezTo>
                  <a:cubicBezTo>
                    <a:pt x="17782" y="11041"/>
                    <a:pt x="17719" y="11048"/>
                    <a:pt x="17655" y="11048"/>
                  </a:cubicBezTo>
                  <a:cubicBezTo>
                    <a:pt x="17512" y="11048"/>
                    <a:pt x="17367" y="11015"/>
                    <a:pt x="17272" y="10911"/>
                  </a:cubicBezTo>
                  <a:cubicBezTo>
                    <a:pt x="17227" y="10826"/>
                    <a:pt x="17198" y="10732"/>
                    <a:pt x="17187" y="10636"/>
                  </a:cubicBezTo>
                  <a:cubicBezTo>
                    <a:pt x="17173" y="10480"/>
                    <a:pt x="17223" y="10325"/>
                    <a:pt x="17327" y="10208"/>
                  </a:cubicBezTo>
                  <a:cubicBezTo>
                    <a:pt x="17450" y="10097"/>
                    <a:pt x="17462" y="9908"/>
                    <a:pt x="17354" y="9782"/>
                  </a:cubicBezTo>
                  <a:cubicBezTo>
                    <a:pt x="17293" y="9711"/>
                    <a:pt x="17208" y="9675"/>
                    <a:pt x="17121" y="9675"/>
                  </a:cubicBezTo>
                  <a:cubicBezTo>
                    <a:pt x="17054" y="9675"/>
                    <a:pt x="16985" y="9697"/>
                    <a:pt x="16929" y="9743"/>
                  </a:cubicBezTo>
                  <a:cubicBezTo>
                    <a:pt x="16578" y="10014"/>
                    <a:pt x="16449" y="10600"/>
                    <a:pt x="16643" y="11049"/>
                  </a:cubicBezTo>
                  <a:cubicBezTo>
                    <a:pt x="16675" y="11122"/>
                    <a:pt x="16715" y="11192"/>
                    <a:pt x="16763" y="11257"/>
                  </a:cubicBezTo>
                  <a:cubicBezTo>
                    <a:pt x="16938" y="11561"/>
                    <a:pt x="17233" y="11857"/>
                    <a:pt x="17643" y="12141"/>
                  </a:cubicBezTo>
                  <a:cubicBezTo>
                    <a:pt x="19409" y="13362"/>
                    <a:pt x="19551" y="14050"/>
                    <a:pt x="19561" y="14125"/>
                  </a:cubicBezTo>
                  <a:cubicBezTo>
                    <a:pt x="19566" y="14162"/>
                    <a:pt x="19578" y="14197"/>
                    <a:pt x="19596" y="14229"/>
                  </a:cubicBezTo>
                  <a:lnTo>
                    <a:pt x="19596" y="16710"/>
                  </a:lnTo>
                  <a:cubicBezTo>
                    <a:pt x="19195" y="14740"/>
                    <a:pt x="17855" y="13587"/>
                    <a:pt x="17014" y="13042"/>
                  </a:cubicBezTo>
                  <a:cubicBezTo>
                    <a:pt x="16236" y="12537"/>
                    <a:pt x="15771" y="11819"/>
                    <a:pt x="15704" y="11018"/>
                  </a:cubicBezTo>
                  <a:cubicBezTo>
                    <a:pt x="15644" y="10302"/>
                    <a:pt x="15923" y="9589"/>
                    <a:pt x="16449" y="9107"/>
                  </a:cubicBezTo>
                  <a:cubicBezTo>
                    <a:pt x="16757" y="8826"/>
                    <a:pt x="17051" y="8740"/>
                    <a:pt x="17297" y="8740"/>
                  </a:cubicBezTo>
                  <a:close/>
                  <a:moveTo>
                    <a:pt x="15630" y="12547"/>
                  </a:moveTo>
                  <a:lnTo>
                    <a:pt x="15630" y="12547"/>
                  </a:lnTo>
                  <a:cubicBezTo>
                    <a:pt x="15895" y="12931"/>
                    <a:pt x="16246" y="13275"/>
                    <a:pt x="16681" y="13557"/>
                  </a:cubicBezTo>
                  <a:cubicBezTo>
                    <a:pt x="17552" y="14121"/>
                    <a:pt x="19026" y="15412"/>
                    <a:pt x="19100" y="17713"/>
                  </a:cubicBezTo>
                  <a:cubicBezTo>
                    <a:pt x="19125" y="18520"/>
                    <a:pt x="18695" y="19280"/>
                    <a:pt x="18029" y="19607"/>
                  </a:cubicBezTo>
                  <a:cubicBezTo>
                    <a:pt x="17816" y="19711"/>
                    <a:pt x="17598" y="19762"/>
                    <a:pt x="17381" y="19762"/>
                  </a:cubicBezTo>
                  <a:cubicBezTo>
                    <a:pt x="17029" y="19762"/>
                    <a:pt x="16679" y="19627"/>
                    <a:pt x="16358" y="19359"/>
                  </a:cubicBezTo>
                  <a:cubicBezTo>
                    <a:pt x="15789" y="18886"/>
                    <a:pt x="15742" y="18086"/>
                    <a:pt x="15939" y="17542"/>
                  </a:cubicBezTo>
                  <a:cubicBezTo>
                    <a:pt x="16107" y="17076"/>
                    <a:pt x="16434" y="16797"/>
                    <a:pt x="16815" y="16797"/>
                  </a:cubicBezTo>
                  <a:cubicBezTo>
                    <a:pt x="17271" y="16797"/>
                    <a:pt x="17487" y="17156"/>
                    <a:pt x="17559" y="17310"/>
                  </a:cubicBezTo>
                  <a:cubicBezTo>
                    <a:pt x="17685" y="17582"/>
                    <a:pt x="17675" y="17847"/>
                    <a:pt x="17590" y="17947"/>
                  </a:cubicBezTo>
                  <a:cubicBezTo>
                    <a:pt x="17564" y="17979"/>
                    <a:pt x="17522" y="17994"/>
                    <a:pt x="17464" y="17994"/>
                  </a:cubicBezTo>
                  <a:cubicBezTo>
                    <a:pt x="17426" y="17994"/>
                    <a:pt x="17382" y="17988"/>
                    <a:pt x="17331" y="17974"/>
                  </a:cubicBezTo>
                  <a:cubicBezTo>
                    <a:pt x="17304" y="17967"/>
                    <a:pt x="17277" y="17964"/>
                    <a:pt x="17251" y="17964"/>
                  </a:cubicBezTo>
                  <a:cubicBezTo>
                    <a:pt x="17116" y="17964"/>
                    <a:pt x="16992" y="18054"/>
                    <a:pt x="16955" y="18191"/>
                  </a:cubicBezTo>
                  <a:cubicBezTo>
                    <a:pt x="16911" y="18354"/>
                    <a:pt x="17008" y="18522"/>
                    <a:pt x="17171" y="18565"/>
                  </a:cubicBezTo>
                  <a:cubicBezTo>
                    <a:pt x="17281" y="18595"/>
                    <a:pt x="17380" y="18608"/>
                    <a:pt x="17469" y="18608"/>
                  </a:cubicBezTo>
                  <a:cubicBezTo>
                    <a:pt x="17782" y="18608"/>
                    <a:pt x="17967" y="18451"/>
                    <a:pt x="18060" y="18342"/>
                  </a:cubicBezTo>
                  <a:cubicBezTo>
                    <a:pt x="18312" y="18042"/>
                    <a:pt x="18334" y="17523"/>
                    <a:pt x="18114" y="17052"/>
                  </a:cubicBezTo>
                  <a:cubicBezTo>
                    <a:pt x="17862" y="16508"/>
                    <a:pt x="17375" y="16184"/>
                    <a:pt x="16815" y="16184"/>
                  </a:cubicBezTo>
                  <a:cubicBezTo>
                    <a:pt x="16174" y="16184"/>
                    <a:pt x="15618" y="16624"/>
                    <a:pt x="15363" y="17333"/>
                  </a:cubicBezTo>
                  <a:cubicBezTo>
                    <a:pt x="15222" y="17721"/>
                    <a:pt x="15178" y="18207"/>
                    <a:pt x="15281" y="18677"/>
                  </a:cubicBezTo>
                  <a:cubicBezTo>
                    <a:pt x="14764" y="18053"/>
                    <a:pt x="14022" y="17737"/>
                    <a:pt x="13279" y="17737"/>
                  </a:cubicBezTo>
                  <a:cubicBezTo>
                    <a:pt x="12605" y="17737"/>
                    <a:pt x="11929" y="17997"/>
                    <a:pt x="11417" y="18523"/>
                  </a:cubicBezTo>
                  <a:cubicBezTo>
                    <a:pt x="11481" y="18100"/>
                    <a:pt x="11431" y="17674"/>
                    <a:pt x="11305" y="17327"/>
                  </a:cubicBezTo>
                  <a:cubicBezTo>
                    <a:pt x="11049" y="16623"/>
                    <a:pt x="10497" y="16185"/>
                    <a:pt x="9862" y="16185"/>
                  </a:cubicBezTo>
                  <a:cubicBezTo>
                    <a:pt x="9304" y="16185"/>
                    <a:pt x="8822" y="16508"/>
                    <a:pt x="8569" y="17050"/>
                  </a:cubicBezTo>
                  <a:cubicBezTo>
                    <a:pt x="8349" y="17523"/>
                    <a:pt x="8371" y="18042"/>
                    <a:pt x="8625" y="18342"/>
                  </a:cubicBezTo>
                  <a:cubicBezTo>
                    <a:pt x="8716" y="18451"/>
                    <a:pt x="8902" y="18607"/>
                    <a:pt x="9213" y="18607"/>
                  </a:cubicBezTo>
                  <a:cubicBezTo>
                    <a:pt x="9301" y="18607"/>
                    <a:pt x="9399" y="18595"/>
                    <a:pt x="9507" y="18565"/>
                  </a:cubicBezTo>
                  <a:cubicBezTo>
                    <a:pt x="9671" y="18521"/>
                    <a:pt x="9767" y="18353"/>
                    <a:pt x="9724" y="18191"/>
                  </a:cubicBezTo>
                  <a:cubicBezTo>
                    <a:pt x="9686" y="18054"/>
                    <a:pt x="9562" y="17964"/>
                    <a:pt x="9427" y="17964"/>
                  </a:cubicBezTo>
                  <a:cubicBezTo>
                    <a:pt x="9401" y="17964"/>
                    <a:pt x="9375" y="17967"/>
                    <a:pt x="9349" y="17974"/>
                  </a:cubicBezTo>
                  <a:cubicBezTo>
                    <a:pt x="9298" y="17988"/>
                    <a:pt x="9253" y="17995"/>
                    <a:pt x="9215" y="17995"/>
                  </a:cubicBezTo>
                  <a:cubicBezTo>
                    <a:pt x="9159" y="17995"/>
                    <a:pt x="9118" y="17980"/>
                    <a:pt x="9092" y="17949"/>
                  </a:cubicBezTo>
                  <a:cubicBezTo>
                    <a:pt x="9008" y="17848"/>
                    <a:pt x="8996" y="17582"/>
                    <a:pt x="9123" y="17308"/>
                  </a:cubicBezTo>
                  <a:cubicBezTo>
                    <a:pt x="9195" y="17154"/>
                    <a:pt x="9410" y="16796"/>
                    <a:pt x="9862" y="16796"/>
                  </a:cubicBezTo>
                  <a:cubicBezTo>
                    <a:pt x="10238" y="16796"/>
                    <a:pt x="10563" y="17072"/>
                    <a:pt x="10731" y="17536"/>
                  </a:cubicBezTo>
                  <a:cubicBezTo>
                    <a:pt x="10928" y="18081"/>
                    <a:pt x="10884" y="18886"/>
                    <a:pt x="10314" y="19360"/>
                  </a:cubicBezTo>
                  <a:cubicBezTo>
                    <a:pt x="9999" y="19624"/>
                    <a:pt x="9660" y="19758"/>
                    <a:pt x="9323" y="19758"/>
                  </a:cubicBezTo>
                  <a:cubicBezTo>
                    <a:pt x="9126" y="19758"/>
                    <a:pt x="8929" y="19712"/>
                    <a:pt x="8739" y="19620"/>
                  </a:cubicBezTo>
                  <a:cubicBezTo>
                    <a:pt x="8089" y="19303"/>
                    <a:pt x="7671" y="18530"/>
                    <a:pt x="7697" y="17697"/>
                  </a:cubicBezTo>
                  <a:cubicBezTo>
                    <a:pt x="7768" y="15465"/>
                    <a:pt x="8986" y="14214"/>
                    <a:pt x="9995" y="13556"/>
                  </a:cubicBezTo>
                  <a:cubicBezTo>
                    <a:pt x="10313" y="13350"/>
                    <a:pt x="10598" y="13099"/>
                    <a:pt x="10842" y="12811"/>
                  </a:cubicBezTo>
                  <a:lnTo>
                    <a:pt x="10842" y="12811"/>
                  </a:lnTo>
                  <a:cubicBezTo>
                    <a:pt x="10785" y="13021"/>
                    <a:pt x="10755" y="13239"/>
                    <a:pt x="10754" y="13456"/>
                  </a:cubicBezTo>
                  <a:lnTo>
                    <a:pt x="10755" y="13458"/>
                  </a:lnTo>
                  <a:cubicBezTo>
                    <a:pt x="10755" y="14849"/>
                    <a:pt x="11888" y="15982"/>
                    <a:pt x="13279" y="15982"/>
                  </a:cubicBezTo>
                  <a:cubicBezTo>
                    <a:pt x="14671" y="15982"/>
                    <a:pt x="15803" y="14849"/>
                    <a:pt x="15803" y="13458"/>
                  </a:cubicBezTo>
                  <a:cubicBezTo>
                    <a:pt x="15803" y="13146"/>
                    <a:pt x="15744" y="12837"/>
                    <a:pt x="15630" y="12547"/>
                  </a:cubicBezTo>
                  <a:close/>
                  <a:moveTo>
                    <a:pt x="12920" y="18389"/>
                  </a:moveTo>
                  <a:lnTo>
                    <a:pt x="12920" y="20017"/>
                  </a:lnTo>
                  <a:lnTo>
                    <a:pt x="11322" y="20017"/>
                  </a:lnTo>
                  <a:cubicBezTo>
                    <a:pt x="11459" y="19192"/>
                    <a:pt x="12098" y="18541"/>
                    <a:pt x="12920" y="18389"/>
                  </a:cubicBezTo>
                  <a:close/>
                  <a:moveTo>
                    <a:pt x="13538" y="18373"/>
                  </a:moveTo>
                  <a:cubicBezTo>
                    <a:pt x="14404" y="18488"/>
                    <a:pt x="15092" y="19156"/>
                    <a:pt x="15236" y="20017"/>
                  </a:cubicBezTo>
                  <a:lnTo>
                    <a:pt x="13538" y="20017"/>
                  </a:lnTo>
                  <a:lnTo>
                    <a:pt x="13538" y="18373"/>
                  </a:lnTo>
                  <a:close/>
                  <a:moveTo>
                    <a:pt x="10729" y="19808"/>
                  </a:moveTo>
                  <a:lnTo>
                    <a:pt x="10729" y="19808"/>
                  </a:lnTo>
                  <a:cubicBezTo>
                    <a:pt x="10648" y="20187"/>
                    <a:pt x="10656" y="20579"/>
                    <a:pt x="10749" y="20955"/>
                  </a:cubicBezTo>
                  <a:cubicBezTo>
                    <a:pt x="10712" y="20916"/>
                    <a:pt x="10676" y="20875"/>
                    <a:pt x="10636" y="20838"/>
                  </a:cubicBezTo>
                  <a:cubicBezTo>
                    <a:pt x="10313" y="20541"/>
                    <a:pt x="10002" y="20391"/>
                    <a:pt x="9722" y="20325"/>
                  </a:cubicBezTo>
                  <a:cubicBezTo>
                    <a:pt x="10063" y="20252"/>
                    <a:pt x="10399" y="20086"/>
                    <a:pt x="10707" y="19829"/>
                  </a:cubicBezTo>
                  <a:cubicBezTo>
                    <a:pt x="10714" y="19822"/>
                    <a:pt x="10722" y="19814"/>
                    <a:pt x="10729" y="19808"/>
                  </a:cubicBezTo>
                  <a:close/>
                  <a:moveTo>
                    <a:pt x="15791" y="19663"/>
                  </a:moveTo>
                  <a:cubicBezTo>
                    <a:pt x="15845" y="19722"/>
                    <a:pt x="15904" y="19777"/>
                    <a:pt x="15965" y="19830"/>
                  </a:cubicBezTo>
                  <a:cubicBezTo>
                    <a:pt x="16273" y="20085"/>
                    <a:pt x="16607" y="20250"/>
                    <a:pt x="16949" y="20325"/>
                  </a:cubicBezTo>
                  <a:cubicBezTo>
                    <a:pt x="16670" y="20392"/>
                    <a:pt x="16359" y="20542"/>
                    <a:pt x="16036" y="20837"/>
                  </a:cubicBezTo>
                  <a:cubicBezTo>
                    <a:pt x="15938" y="20929"/>
                    <a:pt x="15844" y="21029"/>
                    <a:pt x="15759" y="21134"/>
                  </a:cubicBezTo>
                  <a:cubicBezTo>
                    <a:pt x="15914" y="20658"/>
                    <a:pt x="15925" y="20146"/>
                    <a:pt x="15791" y="19663"/>
                  </a:cubicBezTo>
                  <a:close/>
                  <a:moveTo>
                    <a:pt x="12920" y="20636"/>
                  </a:moveTo>
                  <a:lnTo>
                    <a:pt x="12920" y="22293"/>
                  </a:lnTo>
                  <a:cubicBezTo>
                    <a:pt x="12086" y="22138"/>
                    <a:pt x="11443" y="21473"/>
                    <a:pt x="11316" y="20636"/>
                  </a:cubicBezTo>
                  <a:close/>
                  <a:moveTo>
                    <a:pt x="15240" y="20636"/>
                  </a:moveTo>
                  <a:cubicBezTo>
                    <a:pt x="15108" y="21510"/>
                    <a:pt x="14414" y="22191"/>
                    <a:pt x="13537" y="22308"/>
                  </a:cubicBezTo>
                  <a:lnTo>
                    <a:pt x="13538" y="20636"/>
                  </a:lnTo>
                  <a:close/>
                  <a:moveTo>
                    <a:pt x="20223" y="22191"/>
                  </a:moveTo>
                  <a:lnTo>
                    <a:pt x="21434" y="23551"/>
                  </a:lnTo>
                  <a:lnTo>
                    <a:pt x="20223" y="23551"/>
                  </a:lnTo>
                  <a:lnTo>
                    <a:pt x="20223" y="22191"/>
                  </a:lnTo>
                  <a:close/>
                  <a:moveTo>
                    <a:pt x="6594" y="22084"/>
                  </a:moveTo>
                  <a:lnTo>
                    <a:pt x="6594" y="23586"/>
                  </a:lnTo>
                  <a:cubicBezTo>
                    <a:pt x="6558" y="23571"/>
                    <a:pt x="6518" y="23564"/>
                    <a:pt x="6479" y="23564"/>
                  </a:cubicBezTo>
                  <a:lnTo>
                    <a:pt x="5368" y="23564"/>
                  </a:lnTo>
                  <a:lnTo>
                    <a:pt x="6594" y="22084"/>
                  </a:lnTo>
                  <a:close/>
                  <a:moveTo>
                    <a:pt x="7243" y="18715"/>
                  </a:moveTo>
                  <a:cubicBezTo>
                    <a:pt x="7463" y="19354"/>
                    <a:pt x="7899" y="19889"/>
                    <a:pt x="8471" y="20168"/>
                  </a:cubicBezTo>
                  <a:cubicBezTo>
                    <a:pt x="8628" y="20243"/>
                    <a:pt x="8794" y="20298"/>
                    <a:pt x="8964" y="20331"/>
                  </a:cubicBezTo>
                  <a:cubicBezTo>
                    <a:pt x="8904" y="20346"/>
                    <a:pt x="8844" y="20366"/>
                    <a:pt x="8785" y="20389"/>
                  </a:cubicBezTo>
                  <a:cubicBezTo>
                    <a:pt x="8136" y="20644"/>
                    <a:pt x="7656" y="21315"/>
                    <a:pt x="7589" y="22064"/>
                  </a:cubicBezTo>
                  <a:cubicBezTo>
                    <a:pt x="7566" y="22189"/>
                    <a:pt x="7479" y="22789"/>
                    <a:pt x="7805" y="23266"/>
                  </a:cubicBezTo>
                  <a:cubicBezTo>
                    <a:pt x="8004" y="23556"/>
                    <a:pt x="8305" y="23739"/>
                    <a:pt x="8701" y="23812"/>
                  </a:cubicBezTo>
                  <a:lnTo>
                    <a:pt x="8689" y="23820"/>
                  </a:lnTo>
                  <a:cubicBezTo>
                    <a:pt x="8001" y="24299"/>
                    <a:pt x="7542" y="24742"/>
                    <a:pt x="7233" y="25126"/>
                  </a:cubicBezTo>
                  <a:lnTo>
                    <a:pt x="7233" y="21252"/>
                  </a:lnTo>
                  <a:cubicBezTo>
                    <a:pt x="7239" y="21229"/>
                    <a:pt x="7242" y="21208"/>
                    <a:pt x="7243" y="21185"/>
                  </a:cubicBezTo>
                  <a:lnTo>
                    <a:pt x="7243" y="18715"/>
                  </a:lnTo>
                  <a:close/>
                  <a:moveTo>
                    <a:pt x="19595" y="18569"/>
                  </a:moveTo>
                  <a:lnTo>
                    <a:pt x="19596" y="21288"/>
                  </a:lnTo>
                  <a:cubicBezTo>
                    <a:pt x="19589" y="21313"/>
                    <a:pt x="19585" y="21340"/>
                    <a:pt x="19585" y="21366"/>
                  </a:cubicBezTo>
                  <a:lnTo>
                    <a:pt x="19585" y="25174"/>
                  </a:lnTo>
                  <a:cubicBezTo>
                    <a:pt x="19260" y="24801"/>
                    <a:pt x="18760" y="24350"/>
                    <a:pt x="17992" y="23819"/>
                  </a:cubicBezTo>
                  <a:lnTo>
                    <a:pt x="17982" y="23812"/>
                  </a:lnTo>
                  <a:cubicBezTo>
                    <a:pt x="18382" y="23739"/>
                    <a:pt x="18685" y="23556"/>
                    <a:pt x="18883" y="23265"/>
                  </a:cubicBezTo>
                  <a:cubicBezTo>
                    <a:pt x="19210" y="22788"/>
                    <a:pt x="19122" y="22189"/>
                    <a:pt x="19098" y="22064"/>
                  </a:cubicBezTo>
                  <a:cubicBezTo>
                    <a:pt x="19031" y="21317"/>
                    <a:pt x="18550" y="20646"/>
                    <a:pt x="17900" y="20390"/>
                  </a:cubicBezTo>
                  <a:cubicBezTo>
                    <a:pt x="17848" y="20370"/>
                    <a:pt x="17796" y="20352"/>
                    <a:pt x="17742" y="20338"/>
                  </a:cubicBezTo>
                  <a:cubicBezTo>
                    <a:pt x="17934" y="20303"/>
                    <a:pt x="18121" y="20242"/>
                    <a:pt x="18298" y="20156"/>
                  </a:cubicBezTo>
                  <a:cubicBezTo>
                    <a:pt x="18924" y="19850"/>
                    <a:pt x="19390" y="19260"/>
                    <a:pt x="19595" y="18569"/>
                  </a:cubicBezTo>
                  <a:close/>
                  <a:moveTo>
                    <a:pt x="22046" y="24240"/>
                  </a:moveTo>
                  <a:lnTo>
                    <a:pt x="22998" y="25307"/>
                  </a:lnTo>
                  <a:lnTo>
                    <a:pt x="20223" y="25307"/>
                  </a:lnTo>
                  <a:lnTo>
                    <a:pt x="20223" y="24240"/>
                  </a:lnTo>
                  <a:close/>
                  <a:moveTo>
                    <a:pt x="6594" y="24206"/>
                  </a:moveTo>
                  <a:lnTo>
                    <a:pt x="6594" y="25330"/>
                  </a:lnTo>
                  <a:cubicBezTo>
                    <a:pt x="6567" y="25322"/>
                    <a:pt x="6538" y="25319"/>
                    <a:pt x="6511" y="25319"/>
                  </a:cubicBezTo>
                  <a:lnTo>
                    <a:pt x="3916" y="25319"/>
                  </a:lnTo>
                  <a:lnTo>
                    <a:pt x="4820" y="24227"/>
                  </a:lnTo>
                  <a:lnTo>
                    <a:pt x="6478" y="24227"/>
                  </a:lnTo>
                  <a:cubicBezTo>
                    <a:pt x="6518" y="24226"/>
                    <a:pt x="6556" y="24219"/>
                    <a:pt x="6594" y="24206"/>
                  </a:cubicBezTo>
                  <a:close/>
                  <a:moveTo>
                    <a:pt x="23590" y="25971"/>
                  </a:moveTo>
                  <a:lnTo>
                    <a:pt x="24530" y="27027"/>
                  </a:lnTo>
                  <a:lnTo>
                    <a:pt x="20223" y="27027"/>
                  </a:lnTo>
                  <a:lnTo>
                    <a:pt x="20223" y="25995"/>
                  </a:lnTo>
                  <a:lnTo>
                    <a:pt x="23466" y="25995"/>
                  </a:lnTo>
                  <a:cubicBezTo>
                    <a:pt x="23508" y="25994"/>
                    <a:pt x="23550" y="25987"/>
                    <a:pt x="23590" y="25971"/>
                  </a:cubicBezTo>
                  <a:close/>
                  <a:moveTo>
                    <a:pt x="6594" y="25970"/>
                  </a:moveTo>
                  <a:lnTo>
                    <a:pt x="6594" y="27039"/>
                  </a:lnTo>
                  <a:lnTo>
                    <a:pt x="2492" y="27039"/>
                  </a:lnTo>
                  <a:lnTo>
                    <a:pt x="3372" y="25975"/>
                  </a:lnTo>
                  <a:cubicBezTo>
                    <a:pt x="3394" y="25979"/>
                    <a:pt x="3417" y="25982"/>
                    <a:pt x="3438" y="25982"/>
                  </a:cubicBezTo>
                  <a:lnTo>
                    <a:pt x="6511" y="25982"/>
                  </a:lnTo>
                  <a:cubicBezTo>
                    <a:pt x="6538" y="25981"/>
                    <a:pt x="6567" y="25977"/>
                    <a:pt x="6594" y="25970"/>
                  </a:cubicBezTo>
                  <a:close/>
                  <a:moveTo>
                    <a:pt x="12920" y="25767"/>
                  </a:moveTo>
                  <a:lnTo>
                    <a:pt x="12918" y="27396"/>
                  </a:lnTo>
                  <a:lnTo>
                    <a:pt x="11322" y="27396"/>
                  </a:lnTo>
                  <a:cubicBezTo>
                    <a:pt x="11459" y="26570"/>
                    <a:pt x="12097" y="25919"/>
                    <a:pt x="12920" y="25767"/>
                  </a:cubicBezTo>
                  <a:close/>
                  <a:moveTo>
                    <a:pt x="13538" y="25751"/>
                  </a:moveTo>
                  <a:cubicBezTo>
                    <a:pt x="14403" y="25867"/>
                    <a:pt x="15092" y="26533"/>
                    <a:pt x="15236" y="27396"/>
                  </a:cubicBezTo>
                  <a:lnTo>
                    <a:pt x="13538" y="27396"/>
                  </a:lnTo>
                  <a:lnTo>
                    <a:pt x="13538" y="25751"/>
                  </a:lnTo>
                  <a:close/>
                  <a:moveTo>
                    <a:pt x="17324" y="20892"/>
                  </a:moveTo>
                  <a:cubicBezTo>
                    <a:pt x="17443" y="20892"/>
                    <a:pt x="17560" y="20915"/>
                    <a:pt x="17676" y="20960"/>
                  </a:cubicBezTo>
                  <a:cubicBezTo>
                    <a:pt x="18113" y="21132"/>
                    <a:pt x="18447" y="21614"/>
                    <a:pt x="18489" y="22131"/>
                  </a:cubicBezTo>
                  <a:cubicBezTo>
                    <a:pt x="18490" y="22144"/>
                    <a:pt x="18492" y="22158"/>
                    <a:pt x="18495" y="22172"/>
                  </a:cubicBezTo>
                  <a:cubicBezTo>
                    <a:pt x="18496" y="22176"/>
                    <a:pt x="18585" y="22616"/>
                    <a:pt x="18377" y="22919"/>
                  </a:cubicBezTo>
                  <a:cubicBezTo>
                    <a:pt x="18269" y="23079"/>
                    <a:pt x="18093" y="23175"/>
                    <a:pt x="17840" y="23215"/>
                  </a:cubicBezTo>
                  <a:cubicBezTo>
                    <a:pt x="17783" y="23224"/>
                    <a:pt x="17720" y="23230"/>
                    <a:pt x="17658" y="23230"/>
                  </a:cubicBezTo>
                  <a:cubicBezTo>
                    <a:pt x="17514" y="23230"/>
                    <a:pt x="17368" y="23197"/>
                    <a:pt x="17272" y="23093"/>
                  </a:cubicBezTo>
                  <a:cubicBezTo>
                    <a:pt x="17227" y="23007"/>
                    <a:pt x="17198" y="22914"/>
                    <a:pt x="17187" y="22817"/>
                  </a:cubicBezTo>
                  <a:cubicBezTo>
                    <a:pt x="17173" y="22662"/>
                    <a:pt x="17224" y="22507"/>
                    <a:pt x="17327" y="22389"/>
                  </a:cubicBezTo>
                  <a:cubicBezTo>
                    <a:pt x="17450" y="22279"/>
                    <a:pt x="17462" y="22089"/>
                    <a:pt x="17354" y="21964"/>
                  </a:cubicBezTo>
                  <a:cubicBezTo>
                    <a:pt x="17293" y="21893"/>
                    <a:pt x="17207" y="21857"/>
                    <a:pt x="17120" y="21857"/>
                  </a:cubicBezTo>
                  <a:cubicBezTo>
                    <a:pt x="17053" y="21857"/>
                    <a:pt x="16985" y="21879"/>
                    <a:pt x="16929" y="21925"/>
                  </a:cubicBezTo>
                  <a:cubicBezTo>
                    <a:pt x="16578" y="22196"/>
                    <a:pt x="16449" y="22782"/>
                    <a:pt x="16643" y="23230"/>
                  </a:cubicBezTo>
                  <a:cubicBezTo>
                    <a:pt x="16675" y="23305"/>
                    <a:pt x="16715" y="23374"/>
                    <a:pt x="16763" y="23438"/>
                  </a:cubicBezTo>
                  <a:cubicBezTo>
                    <a:pt x="16938" y="23743"/>
                    <a:pt x="17233" y="24039"/>
                    <a:pt x="17643" y="24323"/>
                  </a:cubicBezTo>
                  <a:cubicBezTo>
                    <a:pt x="19408" y="25543"/>
                    <a:pt x="19551" y="26232"/>
                    <a:pt x="19561" y="26307"/>
                  </a:cubicBezTo>
                  <a:cubicBezTo>
                    <a:pt x="19565" y="26335"/>
                    <a:pt x="19573" y="26363"/>
                    <a:pt x="19585" y="26388"/>
                  </a:cubicBezTo>
                  <a:lnTo>
                    <a:pt x="19585" y="28623"/>
                  </a:lnTo>
                  <a:cubicBezTo>
                    <a:pt x="19246" y="27265"/>
                    <a:pt x="18374" y="26103"/>
                    <a:pt x="17014" y="25223"/>
                  </a:cubicBezTo>
                  <a:cubicBezTo>
                    <a:pt x="16236" y="24718"/>
                    <a:pt x="15771" y="24000"/>
                    <a:pt x="15705" y="23200"/>
                  </a:cubicBezTo>
                  <a:cubicBezTo>
                    <a:pt x="15645" y="22484"/>
                    <a:pt x="15923" y="21770"/>
                    <a:pt x="16451" y="21289"/>
                  </a:cubicBezTo>
                  <a:cubicBezTo>
                    <a:pt x="16738" y="21026"/>
                    <a:pt x="17034" y="20892"/>
                    <a:pt x="17324" y="20892"/>
                  </a:cubicBezTo>
                  <a:close/>
                  <a:moveTo>
                    <a:pt x="25133" y="27702"/>
                  </a:moveTo>
                  <a:lnTo>
                    <a:pt x="25214" y="27794"/>
                  </a:lnTo>
                  <a:lnTo>
                    <a:pt x="25460" y="28071"/>
                  </a:lnTo>
                  <a:lnTo>
                    <a:pt x="25460" y="28072"/>
                  </a:lnTo>
                  <a:lnTo>
                    <a:pt x="25991" y="28666"/>
                  </a:lnTo>
                  <a:lnTo>
                    <a:pt x="20223" y="28666"/>
                  </a:lnTo>
                  <a:lnTo>
                    <a:pt x="20223" y="27714"/>
                  </a:lnTo>
                  <a:lnTo>
                    <a:pt x="25049" y="27714"/>
                  </a:lnTo>
                  <a:cubicBezTo>
                    <a:pt x="25077" y="27714"/>
                    <a:pt x="25106" y="27710"/>
                    <a:pt x="25133" y="27702"/>
                  </a:cubicBezTo>
                  <a:close/>
                  <a:moveTo>
                    <a:pt x="1944" y="27699"/>
                  </a:moveTo>
                  <a:cubicBezTo>
                    <a:pt x="1951" y="27699"/>
                    <a:pt x="1960" y="27702"/>
                    <a:pt x="1967" y="27702"/>
                  </a:cubicBezTo>
                  <a:lnTo>
                    <a:pt x="6594" y="27702"/>
                  </a:lnTo>
                  <a:lnTo>
                    <a:pt x="6594" y="28678"/>
                  </a:lnTo>
                  <a:lnTo>
                    <a:pt x="1135" y="28678"/>
                  </a:lnTo>
                  <a:lnTo>
                    <a:pt x="1944" y="27699"/>
                  </a:lnTo>
                  <a:close/>
                  <a:moveTo>
                    <a:pt x="9354" y="20893"/>
                  </a:moveTo>
                  <a:cubicBezTo>
                    <a:pt x="9642" y="20893"/>
                    <a:pt x="9937" y="21026"/>
                    <a:pt x="10222" y="21289"/>
                  </a:cubicBezTo>
                  <a:cubicBezTo>
                    <a:pt x="10747" y="21771"/>
                    <a:pt x="11023" y="22486"/>
                    <a:pt x="10964" y="23203"/>
                  </a:cubicBezTo>
                  <a:cubicBezTo>
                    <a:pt x="10898" y="24003"/>
                    <a:pt x="10435" y="24721"/>
                    <a:pt x="9661" y="25225"/>
                  </a:cubicBezTo>
                  <a:cubicBezTo>
                    <a:pt x="8389" y="26054"/>
                    <a:pt x="7553" y="27265"/>
                    <a:pt x="7231" y="28705"/>
                  </a:cubicBezTo>
                  <a:lnTo>
                    <a:pt x="7231" y="26376"/>
                  </a:lnTo>
                  <a:cubicBezTo>
                    <a:pt x="7295" y="26108"/>
                    <a:pt x="7599" y="25322"/>
                    <a:pt x="9038" y="24322"/>
                  </a:cubicBezTo>
                  <a:cubicBezTo>
                    <a:pt x="9447" y="24036"/>
                    <a:pt x="9739" y="23741"/>
                    <a:pt x="9913" y="23437"/>
                  </a:cubicBezTo>
                  <a:cubicBezTo>
                    <a:pt x="9960" y="23374"/>
                    <a:pt x="10000" y="23306"/>
                    <a:pt x="10031" y="23234"/>
                  </a:cubicBezTo>
                  <a:cubicBezTo>
                    <a:pt x="10226" y="22785"/>
                    <a:pt x="10098" y="22197"/>
                    <a:pt x="9749" y="21926"/>
                  </a:cubicBezTo>
                  <a:cubicBezTo>
                    <a:pt x="9693" y="21883"/>
                    <a:pt x="9628" y="21862"/>
                    <a:pt x="9563" y="21862"/>
                  </a:cubicBezTo>
                  <a:cubicBezTo>
                    <a:pt x="9478" y="21862"/>
                    <a:pt x="9394" y="21898"/>
                    <a:pt x="9334" y="21966"/>
                  </a:cubicBezTo>
                  <a:cubicBezTo>
                    <a:pt x="9229" y="22088"/>
                    <a:pt x="9233" y="22271"/>
                    <a:pt x="9348" y="22386"/>
                  </a:cubicBezTo>
                  <a:cubicBezTo>
                    <a:pt x="9453" y="22504"/>
                    <a:pt x="9505" y="22660"/>
                    <a:pt x="9491" y="22818"/>
                  </a:cubicBezTo>
                  <a:cubicBezTo>
                    <a:pt x="9480" y="22916"/>
                    <a:pt x="9450" y="23009"/>
                    <a:pt x="9404" y="23096"/>
                  </a:cubicBezTo>
                  <a:cubicBezTo>
                    <a:pt x="9322" y="23186"/>
                    <a:pt x="9197" y="23231"/>
                    <a:pt x="9028" y="23231"/>
                  </a:cubicBezTo>
                  <a:cubicBezTo>
                    <a:pt x="8970" y="23231"/>
                    <a:pt x="8908" y="23226"/>
                    <a:pt x="8841" y="23216"/>
                  </a:cubicBezTo>
                  <a:cubicBezTo>
                    <a:pt x="8592" y="23176"/>
                    <a:pt x="8419" y="23081"/>
                    <a:pt x="8310" y="22924"/>
                  </a:cubicBezTo>
                  <a:cubicBezTo>
                    <a:pt x="8100" y="22621"/>
                    <a:pt x="8190" y="22173"/>
                    <a:pt x="8190" y="22172"/>
                  </a:cubicBezTo>
                  <a:cubicBezTo>
                    <a:pt x="8193" y="22158"/>
                    <a:pt x="8196" y="22144"/>
                    <a:pt x="8196" y="22131"/>
                  </a:cubicBezTo>
                  <a:cubicBezTo>
                    <a:pt x="8239" y="21611"/>
                    <a:pt x="8572" y="21130"/>
                    <a:pt x="9008" y="20959"/>
                  </a:cubicBezTo>
                  <a:cubicBezTo>
                    <a:pt x="9121" y="20915"/>
                    <a:pt x="9237" y="20893"/>
                    <a:pt x="9354" y="20893"/>
                  </a:cubicBezTo>
                  <a:close/>
                  <a:moveTo>
                    <a:pt x="12920" y="28014"/>
                  </a:moveTo>
                  <a:lnTo>
                    <a:pt x="12920" y="29670"/>
                  </a:lnTo>
                  <a:cubicBezTo>
                    <a:pt x="12087" y="29516"/>
                    <a:pt x="11445" y="28851"/>
                    <a:pt x="11316" y="28014"/>
                  </a:cubicBezTo>
                  <a:close/>
                  <a:moveTo>
                    <a:pt x="15240" y="28014"/>
                  </a:moveTo>
                  <a:cubicBezTo>
                    <a:pt x="15108" y="28887"/>
                    <a:pt x="14414" y="29569"/>
                    <a:pt x="13537" y="29686"/>
                  </a:cubicBezTo>
                  <a:lnTo>
                    <a:pt x="13538" y="28014"/>
                  </a:lnTo>
                  <a:close/>
                  <a:moveTo>
                    <a:pt x="15256" y="22034"/>
                  </a:moveTo>
                  <a:lnTo>
                    <a:pt x="15256" y="22034"/>
                  </a:lnTo>
                  <a:cubicBezTo>
                    <a:pt x="15117" y="22424"/>
                    <a:pt x="15062" y="22839"/>
                    <a:pt x="15095" y="23252"/>
                  </a:cubicBezTo>
                  <a:cubicBezTo>
                    <a:pt x="15178" y="24245"/>
                    <a:pt x="15741" y="25128"/>
                    <a:pt x="16682" y="25738"/>
                  </a:cubicBezTo>
                  <a:cubicBezTo>
                    <a:pt x="18256" y="26758"/>
                    <a:pt x="19081" y="28121"/>
                    <a:pt x="19135" y="29790"/>
                  </a:cubicBezTo>
                  <a:cubicBezTo>
                    <a:pt x="19158" y="30503"/>
                    <a:pt x="18817" y="31118"/>
                    <a:pt x="18221" y="31436"/>
                  </a:cubicBezTo>
                  <a:cubicBezTo>
                    <a:pt x="17963" y="31574"/>
                    <a:pt x="17683" y="31643"/>
                    <a:pt x="17398" y="31643"/>
                  </a:cubicBezTo>
                  <a:cubicBezTo>
                    <a:pt x="16998" y="31643"/>
                    <a:pt x="16590" y="31509"/>
                    <a:pt x="16221" y="31245"/>
                  </a:cubicBezTo>
                  <a:cubicBezTo>
                    <a:pt x="15676" y="30855"/>
                    <a:pt x="15466" y="30362"/>
                    <a:pt x="15628" y="29857"/>
                  </a:cubicBezTo>
                  <a:lnTo>
                    <a:pt x="15628" y="29857"/>
                  </a:lnTo>
                  <a:lnTo>
                    <a:pt x="15629" y="29858"/>
                  </a:lnTo>
                  <a:cubicBezTo>
                    <a:pt x="15792" y="29348"/>
                    <a:pt x="16291" y="28979"/>
                    <a:pt x="16815" y="28979"/>
                  </a:cubicBezTo>
                  <a:cubicBezTo>
                    <a:pt x="17271" y="28979"/>
                    <a:pt x="17487" y="29338"/>
                    <a:pt x="17559" y="29491"/>
                  </a:cubicBezTo>
                  <a:cubicBezTo>
                    <a:pt x="17687" y="29764"/>
                    <a:pt x="17675" y="30029"/>
                    <a:pt x="17592" y="30129"/>
                  </a:cubicBezTo>
                  <a:cubicBezTo>
                    <a:pt x="17565" y="30160"/>
                    <a:pt x="17522" y="30176"/>
                    <a:pt x="17464" y="30176"/>
                  </a:cubicBezTo>
                  <a:cubicBezTo>
                    <a:pt x="17426" y="30176"/>
                    <a:pt x="17382" y="30169"/>
                    <a:pt x="17331" y="30156"/>
                  </a:cubicBezTo>
                  <a:cubicBezTo>
                    <a:pt x="17305" y="30149"/>
                    <a:pt x="17280" y="30146"/>
                    <a:pt x="17254" y="30146"/>
                  </a:cubicBezTo>
                  <a:cubicBezTo>
                    <a:pt x="17119" y="30146"/>
                    <a:pt x="16995" y="30236"/>
                    <a:pt x="16959" y="30373"/>
                  </a:cubicBezTo>
                  <a:cubicBezTo>
                    <a:pt x="16915" y="30535"/>
                    <a:pt x="17010" y="30702"/>
                    <a:pt x="17171" y="30748"/>
                  </a:cubicBezTo>
                  <a:cubicBezTo>
                    <a:pt x="17280" y="30777"/>
                    <a:pt x="17379" y="30789"/>
                    <a:pt x="17467" y="30789"/>
                  </a:cubicBezTo>
                  <a:cubicBezTo>
                    <a:pt x="17781" y="30789"/>
                    <a:pt x="17968" y="30633"/>
                    <a:pt x="18060" y="30523"/>
                  </a:cubicBezTo>
                  <a:cubicBezTo>
                    <a:pt x="18312" y="30223"/>
                    <a:pt x="18335" y="29704"/>
                    <a:pt x="18115" y="29233"/>
                  </a:cubicBezTo>
                  <a:cubicBezTo>
                    <a:pt x="17862" y="28690"/>
                    <a:pt x="17375" y="28366"/>
                    <a:pt x="16815" y="28366"/>
                  </a:cubicBezTo>
                  <a:cubicBezTo>
                    <a:pt x="16389" y="28366"/>
                    <a:pt x="15975" y="28529"/>
                    <a:pt x="15647" y="28800"/>
                  </a:cubicBezTo>
                  <a:cubicBezTo>
                    <a:pt x="15803" y="28460"/>
                    <a:pt x="15884" y="28091"/>
                    <a:pt x="15885" y="27719"/>
                  </a:cubicBezTo>
                  <a:cubicBezTo>
                    <a:pt x="15885" y="26282"/>
                    <a:pt x="14715" y="25114"/>
                    <a:pt x="13280" y="25114"/>
                  </a:cubicBezTo>
                  <a:cubicBezTo>
                    <a:pt x="11843" y="25114"/>
                    <a:pt x="10674" y="26282"/>
                    <a:pt x="10674" y="27719"/>
                  </a:cubicBezTo>
                  <a:cubicBezTo>
                    <a:pt x="10675" y="28047"/>
                    <a:pt x="10737" y="28372"/>
                    <a:pt x="10860" y="28677"/>
                  </a:cubicBezTo>
                  <a:cubicBezTo>
                    <a:pt x="10564" y="28481"/>
                    <a:pt x="10217" y="28366"/>
                    <a:pt x="9863" y="28366"/>
                  </a:cubicBezTo>
                  <a:cubicBezTo>
                    <a:pt x="9306" y="28366"/>
                    <a:pt x="8822" y="28689"/>
                    <a:pt x="8569" y="29231"/>
                  </a:cubicBezTo>
                  <a:cubicBezTo>
                    <a:pt x="8349" y="29704"/>
                    <a:pt x="8371" y="30223"/>
                    <a:pt x="8625" y="30523"/>
                  </a:cubicBezTo>
                  <a:cubicBezTo>
                    <a:pt x="8716" y="30633"/>
                    <a:pt x="8902" y="30788"/>
                    <a:pt x="9214" y="30788"/>
                  </a:cubicBezTo>
                  <a:cubicBezTo>
                    <a:pt x="9302" y="30788"/>
                    <a:pt x="9400" y="30776"/>
                    <a:pt x="9509" y="30747"/>
                  </a:cubicBezTo>
                  <a:cubicBezTo>
                    <a:pt x="9671" y="30702"/>
                    <a:pt x="9768" y="30534"/>
                    <a:pt x="9724" y="30372"/>
                  </a:cubicBezTo>
                  <a:cubicBezTo>
                    <a:pt x="9686" y="30235"/>
                    <a:pt x="9563" y="30145"/>
                    <a:pt x="9428" y="30145"/>
                  </a:cubicBezTo>
                  <a:cubicBezTo>
                    <a:pt x="9402" y="30145"/>
                    <a:pt x="9375" y="30149"/>
                    <a:pt x="9349" y="30156"/>
                  </a:cubicBezTo>
                  <a:cubicBezTo>
                    <a:pt x="9298" y="30170"/>
                    <a:pt x="9253" y="30177"/>
                    <a:pt x="9215" y="30177"/>
                  </a:cubicBezTo>
                  <a:cubicBezTo>
                    <a:pt x="9159" y="30177"/>
                    <a:pt x="9118" y="30161"/>
                    <a:pt x="9092" y="30130"/>
                  </a:cubicBezTo>
                  <a:cubicBezTo>
                    <a:pt x="9008" y="30029"/>
                    <a:pt x="8997" y="29763"/>
                    <a:pt x="9124" y="29489"/>
                  </a:cubicBezTo>
                  <a:cubicBezTo>
                    <a:pt x="9195" y="29335"/>
                    <a:pt x="9411" y="28977"/>
                    <a:pt x="9863" y="28977"/>
                  </a:cubicBezTo>
                  <a:cubicBezTo>
                    <a:pt x="10382" y="28977"/>
                    <a:pt x="10877" y="29346"/>
                    <a:pt x="11040" y="29854"/>
                  </a:cubicBezTo>
                  <a:cubicBezTo>
                    <a:pt x="11135" y="30147"/>
                    <a:pt x="11184" y="30719"/>
                    <a:pt x="10453" y="31246"/>
                  </a:cubicBezTo>
                  <a:cubicBezTo>
                    <a:pt x="10071" y="31520"/>
                    <a:pt x="9657" y="31661"/>
                    <a:pt x="9263" y="31661"/>
                  </a:cubicBezTo>
                  <a:cubicBezTo>
                    <a:pt x="9008" y="31661"/>
                    <a:pt x="8761" y="31602"/>
                    <a:pt x="8536" y="31482"/>
                  </a:cubicBezTo>
                  <a:cubicBezTo>
                    <a:pt x="7988" y="31190"/>
                    <a:pt x="7675" y="30590"/>
                    <a:pt x="7697" y="29878"/>
                  </a:cubicBezTo>
                  <a:cubicBezTo>
                    <a:pt x="7769" y="27647"/>
                    <a:pt x="8987" y="26395"/>
                    <a:pt x="9996" y="25737"/>
                  </a:cubicBezTo>
                  <a:cubicBezTo>
                    <a:pt x="10932" y="25128"/>
                    <a:pt x="11491" y="24245"/>
                    <a:pt x="11574" y="23253"/>
                  </a:cubicBezTo>
                  <a:cubicBezTo>
                    <a:pt x="11602" y="22904"/>
                    <a:pt x="11568" y="22552"/>
                    <a:pt x="11472" y="22214"/>
                  </a:cubicBezTo>
                  <a:lnTo>
                    <a:pt x="11472" y="22214"/>
                  </a:lnTo>
                  <a:cubicBezTo>
                    <a:pt x="11979" y="22705"/>
                    <a:pt x="12630" y="22947"/>
                    <a:pt x="13279" y="22947"/>
                  </a:cubicBezTo>
                  <a:cubicBezTo>
                    <a:pt x="14011" y="22947"/>
                    <a:pt x="14741" y="22639"/>
                    <a:pt x="15256" y="22034"/>
                  </a:cubicBezTo>
                  <a:close/>
                  <a:moveTo>
                    <a:pt x="25328" y="29353"/>
                  </a:moveTo>
                  <a:lnTo>
                    <a:pt x="25328" y="32630"/>
                  </a:lnTo>
                  <a:cubicBezTo>
                    <a:pt x="24514" y="31799"/>
                    <a:pt x="23656" y="31375"/>
                    <a:pt x="22765" y="31375"/>
                  </a:cubicBezTo>
                  <a:cubicBezTo>
                    <a:pt x="22728" y="31375"/>
                    <a:pt x="22692" y="31376"/>
                    <a:pt x="22655" y="31377"/>
                  </a:cubicBezTo>
                  <a:cubicBezTo>
                    <a:pt x="21588" y="31414"/>
                    <a:pt x="20737" y="32046"/>
                    <a:pt x="20223" y="32549"/>
                  </a:cubicBezTo>
                  <a:lnTo>
                    <a:pt x="20223" y="29353"/>
                  </a:lnTo>
                  <a:close/>
                  <a:moveTo>
                    <a:pt x="6594" y="29341"/>
                  </a:moveTo>
                  <a:lnTo>
                    <a:pt x="6594" y="32607"/>
                  </a:lnTo>
                  <a:cubicBezTo>
                    <a:pt x="5830" y="31932"/>
                    <a:pt x="5045" y="31589"/>
                    <a:pt x="4253" y="31589"/>
                  </a:cubicBezTo>
                  <a:cubicBezTo>
                    <a:pt x="4190" y="31589"/>
                    <a:pt x="4127" y="31591"/>
                    <a:pt x="4064" y="31596"/>
                  </a:cubicBezTo>
                  <a:cubicBezTo>
                    <a:pt x="3098" y="31661"/>
                    <a:pt x="2357" y="32218"/>
                    <a:pt x="1918" y="32653"/>
                  </a:cubicBezTo>
                  <a:lnTo>
                    <a:pt x="1918" y="29341"/>
                  </a:lnTo>
                  <a:close/>
                  <a:moveTo>
                    <a:pt x="13467" y="33643"/>
                  </a:moveTo>
                  <a:cubicBezTo>
                    <a:pt x="13837" y="33695"/>
                    <a:pt x="14188" y="33845"/>
                    <a:pt x="14482" y="34077"/>
                  </a:cubicBezTo>
                  <a:lnTo>
                    <a:pt x="13467" y="35432"/>
                  </a:lnTo>
                  <a:lnTo>
                    <a:pt x="13467" y="33643"/>
                  </a:lnTo>
                  <a:close/>
                  <a:moveTo>
                    <a:pt x="12819" y="33643"/>
                  </a:moveTo>
                  <a:lnTo>
                    <a:pt x="12819" y="35612"/>
                  </a:lnTo>
                  <a:lnTo>
                    <a:pt x="11688" y="34173"/>
                  </a:lnTo>
                  <a:cubicBezTo>
                    <a:pt x="11988" y="33897"/>
                    <a:pt x="12380" y="33708"/>
                    <a:pt x="12819" y="33643"/>
                  </a:cubicBezTo>
                  <a:close/>
                  <a:moveTo>
                    <a:pt x="14923" y="34570"/>
                  </a:moveTo>
                  <a:cubicBezTo>
                    <a:pt x="15097" y="34845"/>
                    <a:pt x="15190" y="35164"/>
                    <a:pt x="15190" y="35490"/>
                  </a:cubicBezTo>
                  <a:lnTo>
                    <a:pt x="15191" y="36234"/>
                  </a:lnTo>
                  <a:lnTo>
                    <a:pt x="13674" y="36234"/>
                  </a:lnTo>
                  <a:lnTo>
                    <a:pt x="14923" y="34570"/>
                  </a:lnTo>
                  <a:close/>
                  <a:moveTo>
                    <a:pt x="11284" y="34709"/>
                  </a:moveTo>
                  <a:lnTo>
                    <a:pt x="12484" y="36235"/>
                  </a:lnTo>
                  <a:lnTo>
                    <a:pt x="11095" y="36235"/>
                  </a:lnTo>
                  <a:lnTo>
                    <a:pt x="11095" y="35490"/>
                  </a:lnTo>
                  <a:cubicBezTo>
                    <a:pt x="11095" y="35218"/>
                    <a:pt x="11160" y="34950"/>
                    <a:pt x="11284" y="34709"/>
                  </a:cubicBezTo>
                  <a:close/>
                  <a:moveTo>
                    <a:pt x="15823" y="35384"/>
                  </a:moveTo>
                  <a:cubicBezTo>
                    <a:pt x="15913" y="35386"/>
                    <a:pt x="16094" y="35414"/>
                    <a:pt x="16206" y="35521"/>
                  </a:cubicBezTo>
                  <a:cubicBezTo>
                    <a:pt x="16289" y="35600"/>
                    <a:pt x="16328" y="35720"/>
                    <a:pt x="16328" y="35886"/>
                  </a:cubicBezTo>
                  <a:cubicBezTo>
                    <a:pt x="16328" y="36275"/>
                    <a:pt x="16033" y="36414"/>
                    <a:pt x="15829" y="36465"/>
                  </a:cubicBezTo>
                  <a:lnTo>
                    <a:pt x="15829" y="35490"/>
                  </a:lnTo>
                  <a:cubicBezTo>
                    <a:pt x="15829" y="35453"/>
                    <a:pt x="15824" y="35420"/>
                    <a:pt x="15823" y="35384"/>
                  </a:cubicBezTo>
                  <a:close/>
                  <a:moveTo>
                    <a:pt x="10457" y="35385"/>
                  </a:moveTo>
                  <a:cubicBezTo>
                    <a:pt x="10459" y="35385"/>
                    <a:pt x="10461" y="35385"/>
                    <a:pt x="10463" y="35385"/>
                  </a:cubicBezTo>
                  <a:cubicBezTo>
                    <a:pt x="10461" y="35420"/>
                    <a:pt x="10457" y="35455"/>
                    <a:pt x="10457" y="35490"/>
                  </a:cubicBezTo>
                  <a:lnTo>
                    <a:pt x="10457" y="36471"/>
                  </a:lnTo>
                  <a:cubicBezTo>
                    <a:pt x="10251" y="36426"/>
                    <a:pt x="9931" y="36291"/>
                    <a:pt x="9931" y="35887"/>
                  </a:cubicBezTo>
                  <a:cubicBezTo>
                    <a:pt x="9931" y="35721"/>
                    <a:pt x="9972" y="35601"/>
                    <a:pt x="10055" y="35522"/>
                  </a:cubicBezTo>
                  <a:cubicBezTo>
                    <a:pt x="10174" y="35406"/>
                    <a:pt x="10376" y="35385"/>
                    <a:pt x="10457" y="35385"/>
                  </a:cubicBezTo>
                  <a:close/>
                  <a:moveTo>
                    <a:pt x="15829" y="37169"/>
                  </a:moveTo>
                  <a:cubicBezTo>
                    <a:pt x="16038" y="37221"/>
                    <a:pt x="16353" y="37375"/>
                    <a:pt x="16353" y="37823"/>
                  </a:cubicBezTo>
                  <a:cubicBezTo>
                    <a:pt x="16355" y="38241"/>
                    <a:pt x="16054" y="38424"/>
                    <a:pt x="15829" y="38502"/>
                  </a:cubicBezTo>
                  <a:lnTo>
                    <a:pt x="15829" y="37169"/>
                  </a:lnTo>
                  <a:close/>
                  <a:moveTo>
                    <a:pt x="10457" y="37163"/>
                  </a:moveTo>
                  <a:lnTo>
                    <a:pt x="10457" y="38511"/>
                  </a:lnTo>
                  <a:cubicBezTo>
                    <a:pt x="10228" y="38438"/>
                    <a:pt x="9905" y="38257"/>
                    <a:pt x="9905" y="37823"/>
                  </a:cubicBezTo>
                  <a:cubicBezTo>
                    <a:pt x="9905" y="37360"/>
                    <a:pt x="10245" y="37211"/>
                    <a:pt x="10457" y="37163"/>
                  </a:cubicBezTo>
                  <a:close/>
                  <a:moveTo>
                    <a:pt x="15829" y="39287"/>
                  </a:moveTo>
                  <a:cubicBezTo>
                    <a:pt x="16059" y="39388"/>
                    <a:pt x="16353" y="39585"/>
                    <a:pt x="16353" y="39939"/>
                  </a:cubicBezTo>
                  <a:cubicBezTo>
                    <a:pt x="16353" y="40312"/>
                    <a:pt x="16056" y="40550"/>
                    <a:pt x="15829" y="40677"/>
                  </a:cubicBezTo>
                  <a:lnTo>
                    <a:pt x="15829" y="39287"/>
                  </a:lnTo>
                  <a:close/>
                  <a:moveTo>
                    <a:pt x="10457" y="39276"/>
                  </a:moveTo>
                  <a:lnTo>
                    <a:pt x="10457" y="40690"/>
                  </a:lnTo>
                  <a:cubicBezTo>
                    <a:pt x="10227" y="40568"/>
                    <a:pt x="9905" y="40326"/>
                    <a:pt x="9905" y="39939"/>
                  </a:cubicBezTo>
                  <a:cubicBezTo>
                    <a:pt x="9905" y="39571"/>
                    <a:pt x="10223" y="39374"/>
                    <a:pt x="10457" y="39276"/>
                  </a:cubicBezTo>
                  <a:close/>
                  <a:moveTo>
                    <a:pt x="4249" y="32237"/>
                  </a:moveTo>
                  <a:cubicBezTo>
                    <a:pt x="5020" y="32237"/>
                    <a:pt x="5804" y="32667"/>
                    <a:pt x="6585" y="33509"/>
                  </a:cubicBezTo>
                  <a:lnTo>
                    <a:pt x="6585" y="33514"/>
                  </a:lnTo>
                  <a:cubicBezTo>
                    <a:pt x="6586" y="33537"/>
                    <a:pt x="6589" y="33559"/>
                    <a:pt x="6594" y="33581"/>
                  </a:cubicBezTo>
                  <a:lnTo>
                    <a:pt x="6594" y="34890"/>
                  </a:lnTo>
                  <a:cubicBezTo>
                    <a:pt x="6583" y="34935"/>
                    <a:pt x="6583" y="34981"/>
                    <a:pt x="6594" y="35026"/>
                  </a:cubicBezTo>
                  <a:lnTo>
                    <a:pt x="6594" y="36542"/>
                  </a:lnTo>
                  <a:cubicBezTo>
                    <a:pt x="6583" y="36586"/>
                    <a:pt x="6583" y="36633"/>
                    <a:pt x="6594" y="36677"/>
                  </a:cubicBezTo>
                  <a:lnTo>
                    <a:pt x="6594" y="38141"/>
                  </a:lnTo>
                  <a:cubicBezTo>
                    <a:pt x="6583" y="38186"/>
                    <a:pt x="6583" y="38232"/>
                    <a:pt x="6594" y="38276"/>
                  </a:cubicBezTo>
                  <a:lnTo>
                    <a:pt x="6594" y="39741"/>
                  </a:lnTo>
                  <a:cubicBezTo>
                    <a:pt x="6583" y="39785"/>
                    <a:pt x="6583" y="39831"/>
                    <a:pt x="6594" y="39876"/>
                  </a:cubicBezTo>
                  <a:lnTo>
                    <a:pt x="6594" y="40975"/>
                  </a:lnTo>
                  <a:lnTo>
                    <a:pt x="1918" y="40975"/>
                  </a:lnTo>
                  <a:lnTo>
                    <a:pt x="1918" y="33625"/>
                  </a:lnTo>
                  <a:cubicBezTo>
                    <a:pt x="1951" y="33603"/>
                    <a:pt x="1980" y="33575"/>
                    <a:pt x="2003" y="33541"/>
                  </a:cubicBezTo>
                  <a:cubicBezTo>
                    <a:pt x="2011" y="33529"/>
                    <a:pt x="2855" y="32325"/>
                    <a:pt x="4112" y="32242"/>
                  </a:cubicBezTo>
                  <a:cubicBezTo>
                    <a:pt x="4158" y="32239"/>
                    <a:pt x="4203" y="32237"/>
                    <a:pt x="4249" y="32237"/>
                  </a:cubicBezTo>
                  <a:close/>
                  <a:moveTo>
                    <a:pt x="15191" y="36883"/>
                  </a:moveTo>
                  <a:lnTo>
                    <a:pt x="15191" y="40976"/>
                  </a:lnTo>
                  <a:lnTo>
                    <a:pt x="11095" y="40976"/>
                  </a:lnTo>
                  <a:lnTo>
                    <a:pt x="11095" y="36883"/>
                  </a:lnTo>
                  <a:close/>
                  <a:moveTo>
                    <a:pt x="15068" y="29605"/>
                  </a:moveTo>
                  <a:lnTo>
                    <a:pt x="15068" y="29605"/>
                  </a:lnTo>
                  <a:cubicBezTo>
                    <a:pt x="15061" y="29627"/>
                    <a:pt x="15051" y="29648"/>
                    <a:pt x="15044" y="29669"/>
                  </a:cubicBezTo>
                  <a:cubicBezTo>
                    <a:pt x="14802" y="30427"/>
                    <a:pt x="15108" y="31202"/>
                    <a:pt x="15863" y="31742"/>
                  </a:cubicBezTo>
                  <a:cubicBezTo>
                    <a:pt x="16340" y="32083"/>
                    <a:pt x="16871" y="32256"/>
                    <a:pt x="17395" y="32256"/>
                  </a:cubicBezTo>
                  <a:cubicBezTo>
                    <a:pt x="17784" y="32256"/>
                    <a:pt x="18167" y="32160"/>
                    <a:pt x="18509" y="31976"/>
                  </a:cubicBezTo>
                  <a:cubicBezTo>
                    <a:pt x="19004" y="31715"/>
                    <a:pt x="19387" y="31280"/>
                    <a:pt x="19585" y="30756"/>
                  </a:cubicBezTo>
                  <a:lnTo>
                    <a:pt x="19585" y="33037"/>
                  </a:lnTo>
                  <a:cubicBezTo>
                    <a:pt x="19107" y="33048"/>
                    <a:pt x="18252" y="33066"/>
                    <a:pt x="17627" y="33079"/>
                  </a:cubicBezTo>
                  <a:cubicBezTo>
                    <a:pt x="17445" y="33084"/>
                    <a:pt x="17302" y="33233"/>
                    <a:pt x="17305" y="33414"/>
                  </a:cubicBezTo>
                  <a:cubicBezTo>
                    <a:pt x="17306" y="33594"/>
                    <a:pt x="17452" y="33741"/>
                    <a:pt x="17634" y="33742"/>
                  </a:cubicBezTo>
                  <a:lnTo>
                    <a:pt x="17640" y="33742"/>
                  </a:lnTo>
                  <a:lnTo>
                    <a:pt x="19585" y="33700"/>
                  </a:lnTo>
                  <a:lnTo>
                    <a:pt x="19585" y="34627"/>
                  </a:lnTo>
                  <a:lnTo>
                    <a:pt x="17530" y="34627"/>
                  </a:lnTo>
                  <a:cubicBezTo>
                    <a:pt x="17528" y="34627"/>
                    <a:pt x="17526" y="34627"/>
                    <a:pt x="17524" y="34627"/>
                  </a:cubicBezTo>
                  <a:cubicBezTo>
                    <a:pt x="17341" y="34627"/>
                    <a:pt x="17192" y="34775"/>
                    <a:pt x="17192" y="34959"/>
                  </a:cubicBezTo>
                  <a:cubicBezTo>
                    <a:pt x="17192" y="35142"/>
                    <a:pt x="17340" y="35290"/>
                    <a:pt x="17522" y="35290"/>
                  </a:cubicBezTo>
                  <a:cubicBezTo>
                    <a:pt x="17525" y="35290"/>
                    <a:pt x="17528" y="35290"/>
                    <a:pt x="17530" y="35290"/>
                  </a:cubicBezTo>
                  <a:lnTo>
                    <a:pt x="19585" y="35290"/>
                  </a:lnTo>
                  <a:lnTo>
                    <a:pt x="19585" y="36279"/>
                  </a:lnTo>
                  <a:lnTo>
                    <a:pt x="17530" y="36279"/>
                  </a:lnTo>
                  <a:cubicBezTo>
                    <a:pt x="17347" y="36279"/>
                    <a:pt x="17199" y="36428"/>
                    <a:pt x="17199" y="36610"/>
                  </a:cubicBezTo>
                  <a:cubicBezTo>
                    <a:pt x="17199" y="36794"/>
                    <a:pt x="17347" y="36942"/>
                    <a:pt x="17530" y="36942"/>
                  </a:cubicBezTo>
                  <a:lnTo>
                    <a:pt x="19585" y="36942"/>
                  </a:lnTo>
                  <a:lnTo>
                    <a:pt x="19585" y="37878"/>
                  </a:lnTo>
                  <a:lnTo>
                    <a:pt x="17530" y="37878"/>
                  </a:lnTo>
                  <a:cubicBezTo>
                    <a:pt x="17347" y="37878"/>
                    <a:pt x="17199" y="38027"/>
                    <a:pt x="17199" y="38211"/>
                  </a:cubicBezTo>
                  <a:cubicBezTo>
                    <a:pt x="17199" y="38394"/>
                    <a:pt x="17347" y="38543"/>
                    <a:pt x="17530" y="38543"/>
                  </a:cubicBezTo>
                  <a:lnTo>
                    <a:pt x="19585" y="38543"/>
                  </a:lnTo>
                  <a:lnTo>
                    <a:pt x="19585" y="39479"/>
                  </a:lnTo>
                  <a:lnTo>
                    <a:pt x="17530" y="39479"/>
                  </a:lnTo>
                  <a:cubicBezTo>
                    <a:pt x="17347" y="39479"/>
                    <a:pt x="17199" y="39627"/>
                    <a:pt x="17199" y="39811"/>
                  </a:cubicBezTo>
                  <a:cubicBezTo>
                    <a:pt x="17199" y="39994"/>
                    <a:pt x="17347" y="40142"/>
                    <a:pt x="17530" y="40142"/>
                  </a:cubicBezTo>
                  <a:lnTo>
                    <a:pt x="19585" y="40142"/>
                  </a:lnTo>
                  <a:lnTo>
                    <a:pt x="19585" y="40977"/>
                  </a:lnTo>
                  <a:lnTo>
                    <a:pt x="16520" y="40977"/>
                  </a:lnTo>
                  <a:cubicBezTo>
                    <a:pt x="16779" y="40745"/>
                    <a:pt x="17002" y="40409"/>
                    <a:pt x="17002" y="39939"/>
                  </a:cubicBezTo>
                  <a:cubicBezTo>
                    <a:pt x="17002" y="39464"/>
                    <a:pt x="16753" y="39128"/>
                    <a:pt x="16452" y="38904"/>
                  </a:cubicBezTo>
                  <a:lnTo>
                    <a:pt x="16451" y="38904"/>
                  </a:lnTo>
                  <a:cubicBezTo>
                    <a:pt x="16755" y="38690"/>
                    <a:pt x="17002" y="38347"/>
                    <a:pt x="17002" y="37823"/>
                  </a:cubicBezTo>
                  <a:cubicBezTo>
                    <a:pt x="17002" y="37345"/>
                    <a:pt x="16805" y="37024"/>
                    <a:pt x="16549" y="36819"/>
                  </a:cubicBezTo>
                  <a:cubicBezTo>
                    <a:pt x="16792" y="36623"/>
                    <a:pt x="16977" y="36327"/>
                    <a:pt x="16977" y="35888"/>
                  </a:cubicBezTo>
                  <a:cubicBezTo>
                    <a:pt x="16977" y="35449"/>
                    <a:pt x="16798" y="35190"/>
                    <a:pt x="16648" y="35049"/>
                  </a:cubicBezTo>
                  <a:cubicBezTo>
                    <a:pt x="16345" y="34763"/>
                    <a:pt x="15942" y="34738"/>
                    <a:pt x="15802" y="34738"/>
                  </a:cubicBezTo>
                  <a:cubicBezTo>
                    <a:pt x="15780" y="34738"/>
                    <a:pt x="15764" y="34739"/>
                    <a:pt x="15756" y="34739"/>
                  </a:cubicBezTo>
                  <a:cubicBezTo>
                    <a:pt x="15740" y="34740"/>
                    <a:pt x="15724" y="34742"/>
                    <a:pt x="15707" y="34746"/>
                  </a:cubicBezTo>
                  <a:cubicBezTo>
                    <a:pt x="15375" y="33744"/>
                    <a:pt x="14386" y="33013"/>
                    <a:pt x="13214" y="32983"/>
                  </a:cubicBezTo>
                  <a:cubicBezTo>
                    <a:pt x="13190" y="32977"/>
                    <a:pt x="13166" y="32975"/>
                    <a:pt x="13142" y="32975"/>
                  </a:cubicBezTo>
                  <a:cubicBezTo>
                    <a:pt x="13118" y="32975"/>
                    <a:pt x="13094" y="32977"/>
                    <a:pt x="13071" y="32983"/>
                  </a:cubicBezTo>
                  <a:cubicBezTo>
                    <a:pt x="11896" y="33013"/>
                    <a:pt x="10908" y="33748"/>
                    <a:pt x="10576" y="34752"/>
                  </a:cubicBezTo>
                  <a:cubicBezTo>
                    <a:pt x="10552" y="34745"/>
                    <a:pt x="10528" y="34740"/>
                    <a:pt x="10503" y="34739"/>
                  </a:cubicBezTo>
                  <a:cubicBezTo>
                    <a:pt x="10496" y="34739"/>
                    <a:pt x="10480" y="34738"/>
                    <a:pt x="10457" y="34738"/>
                  </a:cubicBezTo>
                  <a:cubicBezTo>
                    <a:pt x="10317" y="34738"/>
                    <a:pt x="9914" y="34763"/>
                    <a:pt x="9612" y="35049"/>
                  </a:cubicBezTo>
                  <a:cubicBezTo>
                    <a:pt x="9462" y="35190"/>
                    <a:pt x="9283" y="35450"/>
                    <a:pt x="9283" y="35888"/>
                  </a:cubicBezTo>
                  <a:cubicBezTo>
                    <a:pt x="9283" y="36325"/>
                    <a:pt x="9468" y="36623"/>
                    <a:pt x="9710" y="36819"/>
                  </a:cubicBezTo>
                  <a:cubicBezTo>
                    <a:pt x="9454" y="37024"/>
                    <a:pt x="9258" y="37344"/>
                    <a:pt x="9258" y="37823"/>
                  </a:cubicBezTo>
                  <a:cubicBezTo>
                    <a:pt x="9258" y="38347"/>
                    <a:pt x="9505" y="38690"/>
                    <a:pt x="9808" y="38904"/>
                  </a:cubicBezTo>
                  <a:cubicBezTo>
                    <a:pt x="9506" y="39128"/>
                    <a:pt x="9258" y="39464"/>
                    <a:pt x="9258" y="39939"/>
                  </a:cubicBezTo>
                  <a:cubicBezTo>
                    <a:pt x="9258" y="40409"/>
                    <a:pt x="9481" y="40745"/>
                    <a:pt x="9739" y="40976"/>
                  </a:cubicBezTo>
                  <a:lnTo>
                    <a:pt x="7231" y="40976"/>
                  </a:lnTo>
                  <a:lnTo>
                    <a:pt x="7231" y="40108"/>
                  </a:lnTo>
                  <a:lnTo>
                    <a:pt x="8675" y="40108"/>
                  </a:lnTo>
                  <a:cubicBezTo>
                    <a:pt x="8838" y="40108"/>
                    <a:pt x="8972" y="39974"/>
                    <a:pt x="8972" y="39810"/>
                  </a:cubicBezTo>
                  <a:cubicBezTo>
                    <a:pt x="8972" y="39645"/>
                    <a:pt x="8838" y="39512"/>
                    <a:pt x="8675" y="39512"/>
                  </a:cubicBezTo>
                  <a:lnTo>
                    <a:pt x="7231" y="39512"/>
                  </a:lnTo>
                  <a:lnTo>
                    <a:pt x="7231" y="38509"/>
                  </a:lnTo>
                  <a:lnTo>
                    <a:pt x="8675" y="38509"/>
                  </a:lnTo>
                  <a:cubicBezTo>
                    <a:pt x="8838" y="38509"/>
                    <a:pt x="8972" y="38374"/>
                    <a:pt x="8972" y="38211"/>
                  </a:cubicBezTo>
                  <a:cubicBezTo>
                    <a:pt x="8972" y="38047"/>
                    <a:pt x="8838" y="37913"/>
                    <a:pt x="8675" y="37913"/>
                  </a:cubicBezTo>
                  <a:lnTo>
                    <a:pt x="7231" y="37913"/>
                  </a:lnTo>
                  <a:lnTo>
                    <a:pt x="7231" y="36908"/>
                  </a:lnTo>
                  <a:lnTo>
                    <a:pt x="8675" y="36908"/>
                  </a:lnTo>
                  <a:cubicBezTo>
                    <a:pt x="8838" y="36908"/>
                    <a:pt x="8972" y="36775"/>
                    <a:pt x="8972" y="36610"/>
                  </a:cubicBezTo>
                  <a:cubicBezTo>
                    <a:pt x="8972" y="36446"/>
                    <a:pt x="8838" y="36312"/>
                    <a:pt x="8675" y="36312"/>
                  </a:cubicBezTo>
                  <a:lnTo>
                    <a:pt x="7231" y="36312"/>
                  </a:lnTo>
                  <a:lnTo>
                    <a:pt x="7231" y="35257"/>
                  </a:lnTo>
                  <a:lnTo>
                    <a:pt x="8675" y="35257"/>
                  </a:lnTo>
                  <a:cubicBezTo>
                    <a:pt x="8836" y="35253"/>
                    <a:pt x="8966" y="35121"/>
                    <a:pt x="8966" y="34959"/>
                  </a:cubicBezTo>
                  <a:cubicBezTo>
                    <a:pt x="8966" y="34797"/>
                    <a:pt x="8836" y="34664"/>
                    <a:pt x="8675" y="34661"/>
                  </a:cubicBezTo>
                  <a:lnTo>
                    <a:pt x="7231" y="34661"/>
                  </a:lnTo>
                  <a:lnTo>
                    <a:pt x="7231" y="33812"/>
                  </a:lnTo>
                  <a:lnTo>
                    <a:pt x="8675" y="33812"/>
                  </a:lnTo>
                  <a:cubicBezTo>
                    <a:pt x="8838" y="33812"/>
                    <a:pt x="8972" y="33678"/>
                    <a:pt x="8972" y="33514"/>
                  </a:cubicBezTo>
                  <a:cubicBezTo>
                    <a:pt x="8972" y="33349"/>
                    <a:pt x="8838" y="33216"/>
                    <a:pt x="8675" y="33216"/>
                  </a:cubicBezTo>
                  <a:lnTo>
                    <a:pt x="7231" y="33216"/>
                  </a:lnTo>
                  <a:lnTo>
                    <a:pt x="7231" y="30823"/>
                  </a:lnTo>
                  <a:cubicBezTo>
                    <a:pt x="7415" y="31341"/>
                    <a:pt x="7765" y="31763"/>
                    <a:pt x="8247" y="32020"/>
                  </a:cubicBezTo>
                  <a:cubicBezTo>
                    <a:pt x="8559" y="32185"/>
                    <a:pt x="8904" y="32272"/>
                    <a:pt x="9256" y="32272"/>
                  </a:cubicBezTo>
                  <a:cubicBezTo>
                    <a:pt x="9259" y="32272"/>
                    <a:pt x="9261" y="32272"/>
                    <a:pt x="9264" y="32272"/>
                  </a:cubicBezTo>
                  <a:cubicBezTo>
                    <a:pt x="9782" y="32272"/>
                    <a:pt x="10319" y="32093"/>
                    <a:pt x="10808" y="31741"/>
                  </a:cubicBezTo>
                  <a:cubicBezTo>
                    <a:pt x="11536" y="31217"/>
                    <a:pt x="11843" y="30475"/>
                    <a:pt x="11642" y="29741"/>
                  </a:cubicBezTo>
                  <a:lnTo>
                    <a:pt x="11642" y="29741"/>
                  </a:lnTo>
                  <a:cubicBezTo>
                    <a:pt x="12120" y="30130"/>
                    <a:pt x="12700" y="30323"/>
                    <a:pt x="13278" y="30323"/>
                  </a:cubicBezTo>
                  <a:cubicBezTo>
                    <a:pt x="13924" y="30323"/>
                    <a:pt x="14569" y="30082"/>
                    <a:pt x="15068" y="29605"/>
                  </a:cubicBezTo>
                  <a:close/>
                  <a:moveTo>
                    <a:pt x="22755" y="32039"/>
                  </a:moveTo>
                  <a:cubicBezTo>
                    <a:pt x="23609" y="32039"/>
                    <a:pt x="24455" y="32552"/>
                    <a:pt x="25272" y="33567"/>
                  </a:cubicBezTo>
                  <a:cubicBezTo>
                    <a:pt x="25288" y="33586"/>
                    <a:pt x="25307" y="33604"/>
                    <a:pt x="25328" y="33619"/>
                  </a:cubicBezTo>
                  <a:lnTo>
                    <a:pt x="25328" y="40977"/>
                  </a:lnTo>
                  <a:lnTo>
                    <a:pt x="20223" y="40977"/>
                  </a:lnTo>
                  <a:lnTo>
                    <a:pt x="20223" y="33580"/>
                  </a:lnTo>
                  <a:cubicBezTo>
                    <a:pt x="20252" y="33551"/>
                    <a:pt x="20271" y="33515"/>
                    <a:pt x="20282" y="33477"/>
                  </a:cubicBezTo>
                  <a:cubicBezTo>
                    <a:pt x="20511" y="33182"/>
                    <a:pt x="21448" y="32081"/>
                    <a:pt x="22682" y="32040"/>
                  </a:cubicBezTo>
                  <a:cubicBezTo>
                    <a:pt x="22706" y="32039"/>
                    <a:pt x="22730" y="32039"/>
                    <a:pt x="22755" y="32039"/>
                  </a:cubicBezTo>
                  <a:close/>
                  <a:moveTo>
                    <a:pt x="13199" y="1"/>
                  </a:moveTo>
                  <a:cubicBezTo>
                    <a:pt x="13098" y="1"/>
                    <a:pt x="12998" y="49"/>
                    <a:pt x="12935" y="140"/>
                  </a:cubicBezTo>
                  <a:cubicBezTo>
                    <a:pt x="12866" y="243"/>
                    <a:pt x="5908" y="10438"/>
                    <a:pt x="5135" y="12093"/>
                  </a:cubicBezTo>
                  <a:cubicBezTo>
                    <a:pt x="5001" y="12380"/>
                    <a:pt x="4925" y="12621"/>
                    <a:pt x="4908" y="12813"/>
                  </a:cubicBezTo>
                  <a:cubicBezTo>
                    <a:pt x="4894" y="12984"/>
                    <a:pt x="5018" y="13136"/>
                    <a:pt x="5188" y="13157"/>
                  </a:cubicBezTo>
                  <a:cubicBezTo>
                    <a:pt x="5226" y="13162"/>
                    <a:pt x="5264" y="13164"/>
                    <a:pt x="5302" y="13164"/>
                  </a:cubicBezTo>
                  <a:cubicBezTo>
                    <a:pt x="5422" y="13164"/>
                    <a:pt x="5547" y="13141"/>
                    <a:pt x="5686" y="13099"/>
                  </a:cubicBezTo>
                  <a:lnTo>
                    <a:pt x="6606" y="12822"/>
                  </a:lnTo>
                  <a:lnTo>
                    <a:pt x="6606" y="21071"/>
                  </a:lnTo>
                  <a:lnTo>
                    <a:pt x="173" y="28840"/>
                  </a:lnTo>
                  <a:cubicBezTo>
                    <a:pt x="1" y="29048"/>
                    <a:pt x="149" y="29362"/>
                    <a:pt x="419" y="29362"/>
                  </a:cubicBezTo>
                  <a:lnTo>
                    <a:pt x="1280" y="29362"/>
                  </a:lnTo>
                  <a:lnTo>
                    <a:pt x="1280" y="41277"/>
                  </a:lnTo>
                  <a:cubicBezTo>
                    <a:pt x="1282" y="41462"/>
                    <a:pt x="1431" y="41613"/>
                    <a:pt x="1618" y="41615"/>
                  </a:cubicBezTo>
                  <a:lnTo>
                    <a:pt x="6831" y="41615"/>
                  </a:lnTo>
                  <a:cubicBezTo>
                    <a:pt x="6858" y="41623"/>
                    <a:pt x="6885" y="41627"/>
                    <a:pt x="6913" y="41627"/>
                  </a:cubicBezTo>
                  <a:cubicBezTo>
                    <a:pt x="6940" y="41627"/>
                    <a:pt x="6968" y="41623"/>
                    <a:pt x="6995" y="41615"/>
                  </a:cubicBezTo>
                  <a:lnTo>
                    <a:pt x="19823" y="41615"/>
                  </a:lnTo>
                  <a:cubicBezTo>
                    <a:pt x="19850" y="41623"/>
                    <a:pt x="19877" y="41627"/>
                    <a:pt x="19904" y="41627"/>
                  </a:cubicBezTo>
                  <a:cubicBezTo>
                    <a:pt x="19932" y="41627"/>
                    <a:pt x="19959" y="41623"/>
                    <a:pt x="19985" y="41615"/>
                  </a:cubicBezTo>
                  <a:lnTo>
                    <a:pt x="25628" y="41615"/>
                  </a:lnTo>
                  <a:cubicBezTo>
                    <a:pt x="25813" y="41613"/>
                    <a:pt x="25963" y="41462"/>
                    <a:pt x="25966" y="41277"/>
                  </a:cubicBezTo>
                  <a:lnTo>
                    <a:pt x="25966" y="29362"/>
                  </a:lnTo>
                  <a:lnTo>
                    <a:pt x="26753" y="29362"/>
                  </a:lnTo>
                  <a:cubicBezTo>
                    <a:pt x="27028" y="29362"/>
                    <a:pt x="27175" y="29036"/>
                    <a:pt x="26991" y="28831"/>
                  </a:cubicBezTo>
                  <a:lnTo>
                    <a:pt x="20234" y="21245"/>
                  </a:lnTo>
                  <a:lnTo>
                    <a:pt x="20234" y="12992"/>
                  </a:lnTo>
                  <a:lnTo>
                    <a:pt x="21081" y="13223"/>
                  </a:lnTo>
                  <a:cubicBezTo>
                    <a:pt x="21108" y="13231"/>
                    <a:pt x="21137" y="13234"/>
                    <a:pt x="21165" y="13234"/>
                  </a:cubicBezTo>
                  <a:cubicBezTo>
                    <a:pt x="21221" y="13234"/>
                    <a:pt x="21277" y="13219"/>
                    <a:pt x="21327" y="13191"/>
                  </a:cubicBezTo>
                  <a:cubicBezTo>
                    <a:pt x="21352" y="13175"/>
                    <a:pt x="21377" y="13158"/>
                    <a:pt x="21401" y="13141"/>
                  </a:cubicBezTo>
                  <a:cubicBezTo>
                    <a:pt x="21458" y="13102"/>
                    <a:pt x="21500" y="13045"/>
                    <a:pt x="21522" y="12980"/>
                  </a:cubicBezTo>
                  <a:cubicBezTo>
                    <a:pt x="21654" y="12585"/>
                    <a:pt x="21168" y="11765"/>
                    <a:pt x="20878" y="11412"/>
                  </a:cubicBezTo>
                  <a:lnTo>
                    <a:pt x="20823" y="11336"/>
                  </a:lnTo>
                  <a:cubicBezTo>
                    <a:pt x="18214" y="7197"/>
                    <a:pt x="14110" y="805"/>
                    <a:pt x="13486" y="153"/>
                  </a:cubicBezTo>
                  <a:cubicBezTo>
                    <a:pt x="13459" y="125"/>
                    <a:pt x="13434" y="101"/>
                    <a:pt x="13411" y="81"/>
                  </a:cubicBezTo>
                  <a:cubicBezTo>
                    <a:pt x="13350" y="27"/>
                    <a:pt x="13274" y="1"/>
                    <a:pt x="1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6"/>
            <p:cNvSpPr/>
            <p:nvPr/>
          </p:nvSpPr>
          <p:spPr>
            <a:xfrm>
              <a:off x="4466550" y="3274700"/>
              <a:ext cx="74800" cy="27025"/>
            </a:xfrm>
            <a:custGeom>
              <a:rect b="b" l="l" r="r" t="t"/>
              <a:pathLst>
                <a:path extrusionOk="0" h="1081" w="2992">
                  <a:moveTo>
                    <a:pt x="2655" y="1"/>
                  </a:moveTo>
                  <a:cubicBezTo>
                    <a:pt x="2599" y="1"/>
                    <a:pt x="2543" y="16"/>
                    <a:pt x="2493" y="49"/>
                  </a:cubicBezTo>
                  <a:cubicBezTo>
                    <a:pt x="2044" y="375"/>
                    <a:pt x="1674" y="482"/>
                    <a:pt x="1383" y="482"/>
                  </a:cubicBezTo>
                  <a:cubicBezTo>
                    <a:pt x="881" y="482"/>
                    <a:pt x="611" y="165"/>
                    <a:pt x="567" y="109"/>
                  </a:cubicBezTo>
                  <a:cubicBezTo>
                    <a:pt x="508" y="39"/>
                    <a:pt x="424" y="3"/>
                    <a:pt x="339" y="3"/>
                  </a:cubicBezTo>
                  <a:cubicBezTo>
                    <a:pt x="276" y="3"/>
                    <a:pt x="212" y="23"/>
                    <a:pt x="158" y="64"/>
                  </a:cubicBezTo>
                  <a:cubicBezTo>
                    <a:pt x="31" y="161"/>
                    <a:pt x="0" y="338"/>
                    <a:pt x="89" y="470"/>
                  </a:cubicBezTo>
                  <a:cubicBezTo>
                    <a:pt x="97" y="480"/>
                    <a:pt x="561" y="1081"/>
                    <a:pt x="1396" y="1081"/>
                  </a:cubicBezTo>
                  <a:cubicBezTo>
                    <a:pt x="1797" y="1081"/>
                    <a:pt x="2284" y="942"/>
                    <a:pt x="2846" y="534"/>
                  </a:cubicBezTo>
                  <a:cubicBezTo>
                    <a:pt x="2968" y="433"/>
                    <a:pt x="2991" y="254"/>
                    <a:pt x="2897" y="125"/>
                  </a:cubicBezTo>
                  <a:cubicBezTo>
                    <a:pt x="2839" y="44"/>
                    <a:pt x="2748" y="1"/>
                    <a:pt x="26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6"/>
            <p:cNvSpPr/>
            <p:nvPr/>
          </p:nvSpPr>
          <p:spPr>
            <a:xfrm>
              <a:off x="4245525" y="3145475"/>
              <a:ext cx="521350" cy="377600"/>
            </a:xfrm>
            <a:custGeom>
              <a:rect b="b" l="l" r="r" t="t"/>
              <a:pathLst>
                <a:path extrusionOk="0" h="15104" w="20854">
                  <a:moveTo>
                    <a:pt x="10627" y="1"/>
                  </a:moveTo>
                  <a:cubicBezTo>
                    <a:pt x="10516" y="1"/>
                    <a:pt x="10398" y="13"/>
                    <a:pt x="10272" y="40"/>
                  </a:cubicBezTo>
                  <a:cubicBezTo>
                    <a:pt x="10272" y="40"/>
                    <a:pt x="10220" y="20"/>
                    <a:pt x="10127" y="20"/>
                  </a:cubicBezTo>
                  <a:cubicBezTo>
                    <a:pt x="9884" y="20"/>
                    <a:pt x="9358" y="155"/>
                    <a:pt x="8724" y="1125"/>
                  </a:cubicBezTo>
                  <a:cubicBezTo>
                    <a:pt x="7846" y="2466"/>
                    <a:pt x="1549" y="11964"/>
                    <a:pt x="1549" y="11964"/>
                  </a:cubicBezTo>
                  <a:cubicBezTo>
                    <a:pt x="1549" y="11964"/>
                    <a:pt x="0" y="13667"/>
                    <a:pt x="1032" y="14545"/>
                  </a:cubicBezTo>
                  <a:cubicBezTo>
                    <a:pt x="1443" y="14894"/>
                    <a:pt x="1862" y="15104"/>
                    <a:pt x="2298" y="15104"/>
                  </a:cubicBezTo>
                  <a:cubicBezTo>
                    <a:pt x="2960" y="15104"/>
                    <a:pt x="3662" y="14622"/>
                    <a:pt x="4440" y="13409"/>
                  </a:cubicBezTo>
                  <a:cubicBezTo>
                    <a:pt x="5728" y="11396"/>
                    <a:pt x="10272" y="3654"/>
                    <a:pt x="10272" y="3654"/>
                  </a:cubicBezTo>
                  <a:lnTo>
                    <a:pt x="16776" y="13461"/>
                  </a:lnTo>
                  <a:cubicBezTo>
                    <a:pt x="16776" y="13461"/>
                    <a:pt x="17348" y="15103"/>
                    <a:pt x="18560" y="15103"/>
                  </a:cubicBezTo>
                  <a:cubicBezTo>
                    <a:pt x="18757" y="15103"/>
                    <a:pt x="18971" y="15059"/>
                    <a:pt x="19202" y="14959"/>
                  </a:cubicBezTo>
                  <a:cubicBezTo>
                    <a:pt x="20853" y="14235"/>
                    <a:pt x="19305" y="12068"/>
                    <a:pt x="18685" y="11241"/>
                  </a:cubicBezTo>
                  <a:cubicBezTo>
                    <a:pt x="18066" y="10416"/>
                    <a:pt x="11975" y="866"/>
                    <a:pt x="11975" y="866"/>
                  </a:cubicBezTo>
                  <a:cubicBezTo>
                    <a:pt x="11975" y="866"/>
                    <a:pt x="11562" y="1"/>
                    <a:pt x="10627" y="1"/>
                  </a:cubicBezTo>
                  <a:close/>
                </a:path>
              </a:pathLst>
            </a:custGeom>
            <a:solidFill>
              <a:srgbClr val="955B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6"/>
            <p:cNvSpPr/>
            <p:nvPr/>
          </p:nvSpPr>
          <p:spPr>
            <a:xfrm>
              <a:off x="4254525" y="3135975"/>
              <a:ext cx="500450" cy="379475"/>
            </a:xfrm>
            <a:custGeom>
              <a:rect b="b" l="l" r="r" t="t"/>
              <a:pathLst>
                <a:path extrusionOk="0" h="15179" w="20018">
                  <a:moveTo>
                    <a:pt x="10231" y="0"/>
                  </a:moveTo>
                  <a:cubicBezTo>
                    <a:pt x="10198" y="0"/>
                    <a:pt x="10166" y="1"/>
                    <a:pt x="10137" y="2"/>
                  </a:cubicBezTo>
                  <a:cubicBezTo>
                    <a:pt x="10111" y="1"/>
                    <a:pt x="10083" y="1"/>
                    <a:pt x="10054" y="1"/>
                  </a:cubicBezTo>
                  <a:cubicBezTo>
                    <a:pt x="9660" y="1"/>
                    <a:pt x="8999" y="90"/>
                    <a:pt x="8501" y="610"/>
                  </a:cubicBezTo>
                  <a:cubicBezTo>
                    <a:pt x="7743" y="1401"/>
                    <a:pt x="1067" y="11863"/>
                    <a:pt x="1067" y="11863"/>
                  </a:cubicBezTo>
                  <a:cubicBezTo>
                    <a:pt x="1067" y="11863"/>
                    <a:pt x="552" y="12551"/>
                    <a:pt x="276" y="13411"/>
                  </a:cubicBezTo>
                  <a:cubicBezTo>
                    <a:pt x="1" y="14271"/>
                    <a:pt x="104" y="14891"/>
                    <a:pt x="586" y="15132"/>
                  </a:cubicBezTo>
                  <a:cubicBezTo>
                    <a:pt x="650" y="15164"/>
                    <a:pt x="716" y="15179"/>
                    <a:pt x="782" y="15179"/>
                  </a:cubicBezTo>
                  <a:cubicBezTo>
                    <a:pt x="1211" y="15179"/>
                    <a:pt x="1643" y="14545"/>
                    <a:pt x="1584" y="13859"/>
                  </a:cubicBezTo>
                  <a:cubicBezTo>
                    <a:pt x="1521" y="13135"/>
                    <a:pt x="1746" y="11863"/>
                    <a:pt x="2101" y="11863"/>
                  </a:cubicBezTo>
                  <a:cubicBezTo>
                    <a:pt x="2134" y="11863"/>
                    <a:pt x="2168" y="11874"/>
                    <a:pt x="2204" y="11897"/>
                  </a:cubicBezTo>
                  <a:cubicBezTo>
                    <a:pt x="2615" y="12172"/>
                    <a:pt x="2272" y="12826"/>
                    <a:pt x="2410" y="13239"/>
                  </a:cubicBezTo>
                  <a:cubicBezTo>
                    <a:pt x="2474" y="13431"/>
                    <a:pt x="2648" y="13556"/>
                    <a:pt x="2827" y="13556"/>
                  </a:cubicBezTo>
                  <a:cubicBezTo>
                    <a:pt x="3035" y="13556"/>
                    <a:pt x="3248" y="13388"/>
                    <a:pt x="3304" y="12964"/>
                  </a:cubicBezTo>
                  <a:cubicBezTo>
                    <a:pt x="3408" y="12172"/>
                    <a:pt x="2960" y="11140"/>
                    <a:pt x="3339" y="10521"/>
                  </a:cubicBezTo>
                  <a:cubicBezTo>
                    <a:pt x="3440" y="10355"/>
                    <a:pt x="3541" y="10286"/>
                    <a:pt x="3634" y="10286"/>
                  </a:cubicBezTo>
                  <a:cubicBezTo>
                    <a:pt x="3888" y="10286"/>
                    <a:pt x="4078" y="10808"/>
                    <a:pt x="4027" y="11313"/>
                  </a:cubicBezTo>
                  <a:cubicBezTo>
                    <a:pt x="3986" y="11727"/>
                    <a:pt x="4156" y="11978"/>
                    <a:pt x="4336" y="11978"/>
                  </a:cubicBezTo>
                  <a:cubicBezTo>
                    <a:pt x="4455" y="11978"/>
                    <a:pt x="4578" y="11868"/>
                    <a:pt x="4646" y="11621"/>
                  </a:cubicBezTo>
                  <a:cubicBezTo>
                    <a:pt x="4818" y="11003"/>
                    <a:pt x="4198" y="9247"/>
                    <a:pt x="4681" y="8628"/>
                  </a:cubicBezTo>
                  <a:cubicBezTo>
                    <a:pt x="4784" y="8496"/>
                    <a:pt x="4871" y="8441"/>
                    <a:pt x="4943" y="8441"/>
                  </a:cubicBezTo>
                  <a:cubicBezTo>
                    <a:pt x="5212" y="8441"/>
                    <a:pt x="5285" y="9199"/>
                    <a:pt x="5231" y="9660"/>
                  </a:cubicBezTo>
                  <a:cubicBezTo>
                    <a:pt x="5198" y="9949"/>
                    <a:pt x="5365" y="10129"/>
                    <a:pt x="5556" y="10129"/>
                  </a:cubicBezTo>
                  <a:cubicBezTo>
                    <a:pt x="5751" y="10129"/>
                    <a:pt x="5971" y="9941"/>
                    <a:pt x="6023" y="9488"/>
                  </a:cubicBezTo>
                  <a:cubicBezTo>
                    <a:pt x="6126" y="8593"/>
                    <a:pt x="5335" y="7148"/>
                    <a:pt x="5816" y="6667"/>
                  </a:cubicBezTo>
                  <a:cubicBezTo>
                    <a:pt x="5919" y="6564"/>
                    <a:pt x="5997" y="6522"/>
                    <a:pt x="6054" y="6522"/>
                  </a:cubicBezTo>
                  <a:cubicBezTo>
                    <a:pt x="6267" y="6522"/>
                    <a:pt x="6207" y="7089"/>
                    <a:pt x="6126" y="7252"/>
                  </a:cubicBezTo>
                  <a:cubicBezTo>
                    <a:pt x="6023" y="7460"/>
                    <a:pt x="6058" y="7975"/>
                    <a:pt x="6401" y="8010"/>
                  </a:cubicBezTo>
                  <a:cubicBezTo>
                    <a:pt x="6418" y="8011"/>
                    <a:pt x="6435" y="8012"/>
                    <a:pt x="6451" y="8012"/>
                  </a:cubicBezTo>
                  <a:cubicBezTo>
                    <a:pt x="6763" y="8012"/>
                    <a:pt x="6918" y="7709"/>
                    <a:pt x="6918" y="7252"/>
                  </a:cubicBezTo>
                  <a:cubicBezTo>
                    <a:pt x="6918" y="6770"/>
                    <a:pt x="6711" y="6598"/>
                    <a:pt x="6780" y="5772"/>
                  </a:cubicBezTo>
                  <a:cubicBezTo>
                    <a:pt x="6849" y="4947"/>
                    <a:pt x="7158" y="4809"/>
                    <a:pt x="7261" y="4809"/>
                  </a:cubicBezTo>
                  <a:cubicBezTo>
                    <a:pt x="7364" y="4809"/>
                    <a:pt x="7536" y="5222"/>
                    <a:pt x="7503" y="5565"/>
                  </a:cubicBezTo>
                  <a:cubicBezTo>
                    <a:pt x="7468" y="5910"/>
                    <a:pt x="7709" y="6185"/>
                    <a:pt x="7949" y="6185"/>
                  </a:cubicBezTo>
                  <a:cubicBezTo>
                    <a:pt x="8191" y="6185"/>
                    <a:pt x="8536" y="5635"/>
                    <a:pt x="8294" y="4809"/>
                  </a:cubicBezTo>
                  <a:cubicBezTo>
                    <a:pt x="8053" y="3982"/>
                    <a:pt x="8054" y="2951"/>
                    <a:pt x="8431" y="2813"/>
                  </a:cubicBezTo>
                  <a:cubicBezTo>
                    <a:pt x="8470" y="2799"/>
                    <a:pt x="8505" y="2792"/>
                    <a:pt x="8537" y="2792"/>
                  </a:cubicBezTo>
                  <a:cubicBezTo>
                    <a:pt x="8815" y="2792"/>
                    <a:pt x="8837" y="3289"/>
                    <a:pt x="8776" y="3536"/>
                  </a:cubicBezTo>
                  <a:cubicBezTo>
                    <a:pt x="8722" y="3753"/>
                    <a:pt x="8947" y="4099"/>
                    <a:pt x="9213" y="4099"/>
                  </a:cubicBezTo>
                  <a:cubicBezTo>
                    <a:pt x="9283" y="4099"/>
                    <a:pt x="9357" y="4075"/>
                    <a:pt x="9429" y="4017"/>
                  </a:cubicBezTo>
                  <a:cubicBezTo>
                    <a:pt x="9774" y="3742"/>
                    <a:pt x="9702" y="3536"/>
                    <a:pt x="9601" y="2916"/>
                  </a:cubicBezTo>
                  <a:cubicBezTo>
                    <a:pt x="9459" y="2031"/>
                    <a:pt x="9783" y="1781"/>
                    <a:pt x="10180" y="1769"/>
                  </a:cubicBezTo>
                  <a:cubicBezTo>
                    <a:pt x="10603" y="1841"/>
                    <a:pt x="10747" y="2393"/>
                    <a:pt x="10670" y="2911"/>
                  </a:cubicBezTo>
                  <a:cubicBezTo>
                    <a:pt x="10577" y="3531"/>
                    <a:pt x="10514" y="3739"/>
                    <a:pt x="10848" y="4010"/>
                  </a:cubicBezTo>
                  <a:cubicBezTo>
                    <a:pt x="10916" y="4066"/>
                    <a:pt x="10986" y="4090"/>
                    <a:pt x="11053" y="4090"/>
                  </a:cubicBezTo>
                  <a:cubicBezTo>
                    <a:pt x="11310" y="4090"/>
                    <a:pt x="11524" y="3739"/>
                    <a:pt x="11470" y="3521"/>
                  </a:cubicBezTo>
                  <a:cubicBezTo>
                    <a:pt x="11407" y="3274"/>
                    <a:pt x="11422" y="2775"/>
                    <a:pt x="11692" y="2775"/>
                  </a:cubicBezTo>
                  <a:cubicBezTo>
                    <a:pt x="11722" y="2775"/>
                    <a:pt x="11755" y="2781"/>
                    <a:pt x="11792" y="2795"/>
                  </a:cubicBezTo>
                  <a:cubicBezTo>
                    <a:pt x="12157" y="2928"/>
                    <a:pt x="12169" y="3961"/>
                    <a:pt x="11947" y="4788"/>
                  </a:cubicBezTo>
                  <a:cubicBezTo>
                    <a:pt x="11725" y="5615"/>
                    <a:pt x="12060" y="6161"/>
                    <a:pt x="12290" y="6161"/>
                  </a:cubicBezTo>
                  <a:cubicBezTo>
                    <a:pt x="12290" y="6161"/>
                    <a:pt x="12291" y="6161"/>
                    <a:pt x="12291" y="6161"/>
                  </a:cubicBezTo>
                  <a:cubicBezTo>
                    <a:pt x="12522" y="6159"/>
                    <a:pt x="12751" y="5881"/>
                    <a:pt x="12714" y="5538"/>
                  </a:cubicBezTo>
                  <a:cubicBezTo>
                    <a:pt x="12677" y="5193"/>
                    <a:pt x="12838" y="4779"/>
                    <a:pt x="12936" y="4778"/>
                  </a:cubicBezTo>
                  <a:cubicBezTo>
                    <a:pt x="12937" y="4778"/>
                    <a:pt x="12937" y="4778"/>
                    <a:pt x="12938" y="4778"/>
                  </a:cubicBezTo>
                  <a:cubicBezTo>
                    <a:pt x="13039" y="4778"/>
                    <a:pt x="13335" y="4914"/>
                    <a:pt x="13411" y="5736"/>
                  </a:cubicBezTo>
                  <a:cubicBezTo>
                    <a:pt x="13486" y="6561"/>
                    <a:pt x="13291" y="6735"/>
                    <a:pt x="13295" y="7217"/>
                  </a:cubicBezTo>
                  <a:cubicBezTo>
                    <a:pt x="13300" y="7671"/>
                    <a:pt x="13451" y="7971"/>
                    <a:pt x="13745" y="7971"/>
                  </a:cubicBezTo>
                  <a:cubicBezTo>
                    <a:pt x="13763" y="7971"/>
                    <a:pt x="13781" y="7970"/>
                    <a:pt x="13800" y="7968"/>
                  </a:cubicBezTo>
                  <a:cubicBezTo>
                    <a:pt x="14129" y="7929"/>
                    <a:pt x="14157" y="7413"/>
                    <a:pt x="14054" y="7207"/>
                  </a:cubicBezTo>
                  <a:cubicBezTo>
                    <a:pt x="13974" y="7045"/>
                    <a:pt x="13910" y="6477"/>
                    <a:pt x="14116" y="6477"/>
                  </a:cubicBezTo>
                  <a:cubicBezTo>
                    <a:pt x="14171" y="6477"/>
                    <a:pt x="14246" y="6518"/>
                    <a:pt x="14345" y="6619"/>
                  </a:cubicBezTo>
                  <a:cubicBezTo>
                    <a:pt x="14813" y="7096"/>
                    <a:pt x="14070" y="8549"/>
                    <a:pt x="14181" y="9442"/>
                  </a:cubicBezTo>
                  <a:cubicBezTo>
                    <a:pt x="14236" y="9892"/>
                    <a:pt x="14446" y="10079"/>
                    <a:pt x="14633" y="10079"/>
                  </a:cubicBezTo>
                  <a:cubicBezTo>
                    <a:pt x="14817" y="10079"/>
                    <a:pt x="14978" y="9896"/>
                    <a:pt x="14942" y="9606"/>
                  </a:cubicBezTo>
                  <a:cubicBezTo>
                    <a:pt x="14884" y="9145"/>
                    <a:pt x="14947" y="8384"/>
                    <a:pt x="15206" y="8384"/>
                  </a:cubicBezTo>
                  <a:cubicBezTo>
                    <a:pt x="15276" y="8384"/>
                    <a:pt x="15359" y="8438"/>
                    <a:pt x="15458" y="8568"/>
                  </a:cubicBezTo>
                  <a:cubicBezTo>
                    <a:pt x="15928" y="9182"/>
                    <a:pt x="15354" y="10944"/>
                    <a:pt x="15526" y="11561"/>
                  </a:cubicBezTo>
                  <a:cubicBezTo>
                    <a:pt x="15594" y="11805"/>
                    <a:pt x="15713" y="11914"/>
                    <a:pt x="15826" y="11914"/>
                  </a:cubicBezTo>
                  <a:cubicBezTo>
                    <a:pt x="16000" y="11914"/>
                    <a:pt x="16162" y="11660"/>
                    <a:pt x="16117" y="11244"/>
                  </a:cubicBezTo>
                  <a:cubicBezTo>
                    <a:pt x="16063" y="10739"/>
                    <a:pt x="16240" y="10213"/>
                    <a:pt x="16485" y="10213"/>
                  </a:cubicBezTo>
                  <a:cubicBezTo>
                    <a:pt x="16573" y="10213"/>
                    <a:pt x="16670" y="10282"/>
                    <a:pt x="16769" y="10445"/>
                  </a:cubicBezTo>
                  <a:cubicBezTo>
                    <a:pt x="17139" y="11062"/>
                    <a:pt x="16722" y="12098"/>
                    <a:pt x="16830" y="12888"/>
                  </a:cubicBezTo>
                  <a:cubicBezTo>
                    <a:pt x="16888" y="13309"/>
                    <a:pt x="17092" y="13475"/>
                    <a:pt x="17290" y="13475"/>
                  </a:cubicBezTo>
                  <a:cubicBezTo>
                    <a:pt x="17463" y="13475"/>
                    <a:pt x="17632" y="13347"/>
                    <a:pt x="17691" y="13154"/>
                  </a:cubicBezTo>
                  <a:cubicBezTo>
                    <a:pt x="17820" y="12739"/>
                    <a:pt x="17481" y="12090"/>
                    <a:pt x="17875" y="11810"/>
                  </a:cubicBezTo>
                  <a:cubicBezTo>
                    <a:pt x="17909" y="11786"/>
                    <a:pt x="17942" y="11774"/>
                    <a:pt x="17974" y="11774"/>
                  </a:cubicBezTo>
                  <a:cubicBezTo>
                    <a:pt x="18314" y="11774"/>
                    <a:pt x="18544" y="13041"/>
                    <a:pt x="18491" y="13764"/>
                  </a:cubicBezTo>
                  <a:cubicBezTo>
                    <a:pt x="18442" y="14448"/>
                    <a:pt x="18860" y="15076"/>
                    <a:pt x="19271" y="15076"/>
                  </a:cubicBezTo>
                  <a:cubicBezTo>
                    <a:pt x="19336" y="15076"/>
                    <a:pt x="19401" y="15060"/>
                    <a:pt x="19464" y="15026"/>
                  </a:cubicBezTo>
                  <a:cubicBezTo>
                    <a:pt x="19924" y="14780"/>
                    <a:pt x="20018" y="14159"/>
                    <a:pt x="19743" y="13303"/>
                  </a:cubicBezTo>
                  <a:cubicBezTo>
                    <a:pt x="19469" y="12445"/>
                    <a:pt x="18966" y="11763"/>
                    <a:pt x="18966" y="11763"/>
                  </a:cubicBezTo>
                  <a:cubicBezTo>
                    <a:pt x="18966" y="11763"/>
                    <a:pt x="12437" y="1376"/>
                    <a:pt x="11700" y="593"/>
                  </a:cubicBezTo>
                  <a:cubicBezTo>
                    <a:pt x="11229" y="90"/>
                    <a:pt x="10613" y="0"/>
                    <a:pt x="10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66"/>
          <p:cNvGrpSpPr/>
          <p:nvPr/>
        </p:nvGrpSpPr>
        <p:grpSpPr>
          <a:xfrm>
            <a:off x="5287011" y="3922172"/>
            <a:ext cx="593045" cy="691737"/>
            <a:chOff x="2879825" y="2533175"/>
            <a:chExt cx="581075" cy="677775"/>
          </a:xfrm>
        </p:grpSpPr>
        <p:sp>
          <p:nvSpPr>
            <p:cNvPr id="7549" name="Google Shape;7549;p66"/>
            <p:cNvSpPr/>
            <p:nvPr/>
          </p:nvSpPr>
          <p:spPr>
            <a:xfrm>
              <a:off x="2879825" y="2547475"/>
              <a:ext cx="581075" cy="663475"/>
            </a:xfrm>
            <a:custGeom>
              <a:rect b="b" l="l" r="r" t="t"/>
              <a:pathLst>
                <a:path extrusionOk="0" h="26539" w="23243">
                  <a:moveTo>
                    <a:pt x="11727" y="0"/>
                  </a:moveTo>
                  <a:cubicBezTo>
                    <a:pt x="8980" y="0"/>
                    <a:pt x="6751" y="2148"/>
                    <a:pt x="6751" y="4798"/>
                  </a:cubicBezTo>
                  <a:cubicBezTo>
                    <a:pt x="6751" y="6201"/>
                    <a:pt x="7378" y="7465"/>
                    <a:pt x="8376" y="8341"/>
                  </a:cubicBezTo>
                  <a:cubicBezTo>
                    <a:pt x="7217" y="8349"/>
                    <a:pt x="5906" y="8733"/>
                    <a:pt x="5906" y="8733"/>
                  </a:cubicBezTo>
                  <a:cubicBezTo>
                    <a:pt x="1700" y="9870"/>
                    <a:pt x="504" y="12358"/>
                    <a:pt x="252" y="13025"/>
                  </a:cubicBezTo>
                  <a:cubicBezTo>
                    <a:pt x="0" y="13693"/>
                    <a:pt x="96" y="14532"/>
                    <a:pt x="663" y="14985"/>
                  </a:cubicBezTo>
                  <a:cubicBezTo>
                    <a:pt x="959" y="15222"/>
                    <a:pt x="1338" y="15323"/>
                    <a:pt x="1725" y="15323"/>
                  </a:cubicBezTo>
                  <a:cubicBezTo>
                    <a:pt x="1988" y="15323"/>
                    <a:pt x="2254" y="15276"/>
                    <a:pt x="2501" y="15195"/>
                  </a:cubicBezTo>
                  <a:cubicBezTo>
                    <a:pt x="3113" y="14995"/>
                    <a:pt x="3636" y="14612"/>
                    <a:pt x="4173" y="14267"/>
                  </a:cubicBezTo>
                  <a:cubicBezTo>
                    <a:pt x="5168" y="13626"/>
                    <a:pt x="6244" y="13035"/>
                    <a:pt x="7379" y="12652"/>
                  </a:cubicBezTo>
                  <a:lnTo>
                    <a:pt x="7379" y="12652"/>
                  </a:lnTo>
                  <a:cubicBezTo>
                    <a:pt x="7379" y="12652"/>
                    <a:pt x="4834" y="22974"/>
                    <a:pt x="4756" y="23842"/>
                  </a:cubicBezTo>
                  <a:cubicBezTo>
                    <a:pt x="4712" y="24328"/>
                    <a:pt x="4669" y="24831"/>
                    <a:pt x="4818" y="25298"/>
                  </a:cubicBezTo>
                  <a:cubicBezTo>
                    <a:pt x="5037" y="25989"/>
                    <a:pt x="5729" y="26538"/>
                    <a:pt x="6473" y="26538"/>
                  </a:cubicBezTo>
                  <a:cubicBezTo>
                    <a:pt x="6498" y="26538"/>
                    <a:pt x="6523" y="26538"/>
                    <a:pt x="6548" y="26536"/>
                  </a:cubicBezTo>
                  <a:cubicBezTo>
                    <a:pt x="7347" y="26497"/>
                    <a:pt x="7983" y="25888"/>
                    <a:pt x="8468" y="25273"/>
                  </a:cubicBezTo>
                  <a:cubicBezTo>
                    <a:pt x="9345" y="24163"/>
                    <a:pt x="10007" y="22911"/>
                    <a:pt x="10641" y="21655"/>
                  </a:cubicBezTo>
                  <a:cubicBezTo>
                    <a:pt x="11011" y="20922"/>
                    <a:pt x="11374" y="20188"/>
                    <a:pt x="11728" y="19449"/>
                  </a:cubicBezTo>
                  <a:cubicBezTo>
                    <a:pt x="12083" y="20188"/>
                    <a:pt x="12447" y="20922"/>
                    <a:pt x="12815" y="21655"/>
                  </a:cubicBezTo>
                  <a:cubicBezTo>
                    <a:pt x="13450" y="22911"/>
                    <a:pt x="14111" y="24163"/>
                    <a:pt x="14988" y="25273"/>
                  </a:cubicBezTo>
                  <a:cubicBezTo>
                    <a:pt x="15475" y="25888"/>
                    <a:pt x="16109" y="26497"/>
                    <a:pt x="16910" y="26536"/>
                  </a:cubicBezTo>
                  <a:cubicBezTo>
                    <a:pt x="16935" y="26538"/>
                    <a:pt x="16960" y="26538"/>
                    <a:pt x="16984" y="26538"/>
                  </a:cubicBezTo>
                  <a:cubicBezTo>
                    <a:pt x="17729" y="26538"/>
                    <a:pt x="18421" y="25989"/>
                    <a:pt x="18639" y="25298"/>
                  </a:cubicBezTo>
                  <a:cubicBezTo>
                    <a:pt x="18787" y="24831"/>
                    <a:pt x="18746" y="24328"/>
                    <a:pt x="18701" y="23842"/>
                  </a:cubicBezTo>
                  <a:cubicBezTo>
                    <a:pt x="18622" y="22974"/>
                    <a:pt x="16083" y="12482"/>
                    <a:pt x="16083" y="12482"/>
                  </a:cubicBezTo>
                  <a:cubicBezTo>
                    <a:pt x="20452" y="12428"/>
                    <a:pt x="22270" y="10318"/>
                    <a:pt x="22691" y="9735"/>
                  </a:cubicBezTo>
                  <a:cubicBezTo>
                    <a:pt x="23112" y="9153"/>
                    <a:pt x="23243" y="8319"/>
                    <a:pt x="22817" y="7740"/>
                  </a:cubicBezTo>
                  <a:cubicBezTo>
                    <a:pt x="22477" y="7277"/>
                    <a:pt x="21863" y="7076"/>
                    <a:pt x="21270" y="7076"/>
                  </a:cubicBezTo>
                  <a:cubicBezTo>
                    <a:pt x="21211" y="7076"/>
                    <a:pt x="21153" y="7078"/>
                    <a:pt x="21095" y="7082"/>
                  </a:cubicBezTo>
                  <a:cubicBezTo>
                    <a:pt x="20452" y="7125"/>
                    <a:pt x="19844" y="7363"/>
                    <a:pt x="19232" y="7565"/>
                  </a:cubicBezTo>
                  <a:cubicBezTo>
                    <a:pt x="17883" y="8009"/>
                    <a:pt x="16443" y="8360"/>
                    <a:pt x="15017" y="8360"/>
                  </a:cubicBezTo>
                  <a:lnTo>
                    <a:pt x="15058" y="8358"/>
                  </a:lnTo>
                  <a:cubicBezTo>
                    <a:pt x="16066" y="7479"/>
                    <a:pt x="16700" y="6209"/>
                    <a:pt x="16700" y="4796"/>
                  </a:cubicBezTo>
                  <a:cubicBezTo>
                    <a:pt x="16700" y="2148"/>
                    <a:pt x="14473" y="0"/>
                    <a:pt x="11727"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6"/>
            <p:cNvSpPr/>
            <p:nvPr/>
          </p:nvSpPr>
          <p:spPr>
            <a:xfrm>
              <a:off x="2879825" y="2533175"/>
              <a:ext cx="581075" cy="663425"/>
            </a:xfrm>
            <a:custGeom>
              <a:rect b="b" l="l" r="r" t="t"/>
              <a:pathLst>
                <a:path extrusionOk="0" h="26537" w="23243">
                  <a:moveTo>
                    <a:pt x="11727" y="0"/>
                  </a:moveTo>
                  <a:cubicBezTo>
                    <a:pt x="8980" y="0"/>
                    <a:pt x="6751" y="2148"/>
                    <a:pt x="6751" y="4796"/>
                  </a:cubicBezTo>
                  <a:cubicBezTo>
                    <a:pt x="6751" y="6199"/>
                    <a:pt x="7378" y="7463"/>
                    <a:pt x="8376" y="8341"/>
                  </a:cubicBezTo>
                  <a:cubicBezTo>
                    <a:pt x="7217" y="8347"/>
                    <a:pt x="5906" y="8733"/>
                    <a:pt x="5906" y="8733"/>
                  </a:cubicBezTo>
                  <a:cubicBezTo>
                    <a:pt x="1700" y="9868"/>
                    <a:pt x="504" y="12357"/>
                    <a:pt x="252" y="13025"/>
                  </a:cubicBezTo>
                  <a:cubicBezTo>
                    <a:pt x="0" y="13693"/>
                    <a:pt x="96" y="14530"/>
                    <a:pt x="663" y="14985"/>
                  </a:cubicBezTo>
                  <a:cubicBezTo>
                    <a:pt x="958" y="15221"/>
                    <a:pt x="1336" y="15321"/>
                    <a:pt x="1723" y="15321"/>
                  </a:cubicBezTo>
                  <a:cubicBezTo>
                    <a:pt x="1986" y="15321"/>
                    <a:pt x="2253" y="15275"/>
                    <a:pt x="2501" y="15193"/>
                  </a:cubicBezTo>
                  <a:cubicBezTo>
                    <a:pt x="3111" y="14993"/>
                    <a:pt x="3636" y="14610"/>
                    <a:pt x="4173" y="14265"/>
                  </a:cubicBezTo>
                  <a:cubicBezTo>
                    <a:pt x="5168" y="13624"/>
                    <a:pt x="6244" y="13033"/>
                    <a:pt x="7379" y="12650"/>
                  </a:cubicBezTo>
                  <a:lnTo>
                    <a:pt x="7379" y="12650"/>
                  </a:lnTo>
                  <a:cubicBezTo>
                    <a:pt x="7379" y="12650"/>
                    <a:pt x="4834" y="22972"/>
                    <a:pt x="4756" y="23840"/>
                  </a:cubicBezTo>
                  <a:cubicBezTo>
                    <a:pt x="4712" y="24327"/>
                    <a:pt x="4669" y="24829"/>
                    <a:pt x="4818" y="25296"/>
                  </a:cubicBezTo>
                  <a:cubicBezTo>
                    <a:pt x="5037" y="25986"/>
                    <a:pt x="5727" y="26536"/>
                    <a:pt x="6471" y="26536"/>
                  </a:cubicBezTo>
                  <a:cubicBezTo>
                    <a:pt x="6496" y="26536"/>
                    <a:pt x="6522" y="26536"/>
                    <a:pt x="6548" y="26534"/>
                  </a:cubicBezTo>
                  <a:cubicBezTo>
                    <a:pt x="7347" y="26495"/>
                    <a:pt x="7983" y="25886"/>
                    <a:pt x="8468" y="25272"/>
                  </a:cubicBezTo>
                  <a:cubicBezTo>
                    <a:pt x="9345" y="24161"/>
                    <a:pt x="10007" y="22909"/>
                    <a:pt x="10641" y="21653"/>
                  </a:cubicBezTo>
                  <a:cubicBezTo>
                    <a:pt x="11011" y="20922"/>
                    <a:pt x="11374" y="20186"/>
                    <a:pt x="11728" y="19447"/>
                  </a:cubicBezTo>
                  <a:cubicBezTo>
                    <a:pt x="12083" y="20186"/>
                    <a:pt x="12447" y="20922"/>
                    <a:pt x="12815" y="21653"/>
                  </a:cubicBezTo>
                  <a:cubicBezTo>
                    <a:pt x="13450" y="22909"/>
                    <a:pt x="14111" y="24161"/>
                    <a:pt x="14988" y="25272"/>
                  </a:cubicBezTo>
                  <a:cubicBezTo>
                    <a:pt x="15473" y="25886"/>
                    <a:pt x="16109" y="26495"/>
                    <a:pt x="16908" y="26534"/>
                  </a:cubicBezTo>
                  <a:cubicBezTo>
                    <a:pt x="16934" y="26536"/>
                    <a:pt x="16960" y="26536"/>
                    <a:pt x="16986" y="26536"/>
                  </a:cubicBezTo>
                  <a:cubicBezTo>
                    <a:pt x="17731" y="26536"/>
                    <a:pt x="18421" y="25986"/>
                    <a:pt x="18639" y="25296"/>
                  </a:cubicBezTo>
                  <a:cubicBezTo>
                    <a:pt x="18787" y="24829"/>
                    <a:pt x="18746" y="24327"/>
                    <a:pt x="18701" y="23840"/>
                  </a:cubicBezTo>
                  <a:cubicBezTo>
                    <a:pt x="18622" y="22972"/>
                    <a:pt x="16083" y="12480"/>
                    <a:pt x="16083" y="12480"/>
                  </a:cubicBezTo>
                  <a:cubicBezTo>
                    <a:pt x="20452" y="12426"/>
                    <a:pt x="22270" y="10316"/>
                    <a:pt x="22691" y="9735"/>
                  </a:cubicBezTo>
                  <a:cubicBezTo>
                    <a:pt x="23112" y="9151"/>
                    <a:pt x="23243" y="8317"/>
                    <a:pt x="22817" y="7738"/>
                  </a:cubicBezTo>
                  <a:cubicBezTo>
                    <a:pt x="22477" y="7276"/>
                    <a:pt x="21862" y="7074"/>
                    <a:pt x="21269" y="7074"/>
                  </a:cubicBezTo>
                  <a:cubicBezTo>
                    <a:pt x="21211" y="7074"/>
                    <a:pt x="21153" y="7076"/>
                    <a:pt x="21095" y="7080"/>
                  </a:cubicBezTo>
                  <a:cubicBezTo>
                    <a:pt x="20452" y="7123"/>
                    <a:pt x="19844" y="7363"/>
                    <a:pt x="19232" y="7563"/>
                  </a:cubicBezTo>
                  <a:cubicBezTo>
                    <a:pt x="17883" y="8007"/>
                    <a:pt x="16443" y="8358"/>
                    <a:pt x="15017" y="8358"/>
                  </a:cubicBezTo>
                  <a:lnTo>
                    <a:pt x="15058" y="8356"/>
                  </a:lnTo>
                  <a:cubicBezTo>
                    <a:pt x="16066" y="7479"/>
                    <a:pt x="16700" y="6209"/>
                    <a:pt x="16700" y="4796"/>
                  </a:cubicBezTo>
                  <a:cubicBezTo>
                    <a:pt x="16700" y="2146"/>
                    <a:pt x="14473" y="0"/>
                    <a:pt x="11727"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6"/>
            <p:cNvSpPr/>
            <p:nvPr/>
          </p:nvSpPr>
          <p:spPr>
            <a:xfrm>
              <a:off x="2894475" y="2543750"/>
              <a:ext cx="554600" cy="638050"/>
            </a:xfrm>
            <a:custGeom>
              <a:rect b="b" l="l" r="r" t="t"/>
              <a:pathLst>
                <a:path extrusionOk="0" h="25522" w="22184">
                  <a:moveTo>
                    <a:pt x="11284" y="258"/>
                  </a:moveTo>
                  <a:cubicBezTo>
                    <a:pt x="11721" y="262"/>
                    <a:pt x="12156" y="323"/>
                    <a:pt x="12579" y="436"/>
                  </a:cubicBezTo>
                  <a:cubicBezTo>
                    <a:pt x="12994" y="560"/>
                    <a:pt x="13391" y="734"/>
                    <a:pt x="13763" y="959"/>
                  </a:cubicBezTo>
                  <a:cubicBezTo>
                    <a:pt x="14124" y="1189"/>
                    <a:pt x="14455" y="1467"/>
                    <a:pt x="14741" y="1787"/>
                  </a:cubicBezTo>
                  <a:cubicBezTo>
                    <a:pt x="15025" y="2108"/>
                    <a:pt x="15248" y="2475"/>
                    <a:pt x="15420" y="2860"/>
                  </a:cubicBezTo>
                  <a:cubicBezTo>
                    <a:pt x="15598" y="3246"/>
                    <a:pt x="15685" y="3666"/>
                    <a:pt x="15725" y="4082"/>
                  </a:cubicBezTo>
                  <a:cubicBezTo>
                    <a:pt x="15730" y="4187"/>
                    <a:pt x="15739" y="4295"/>
                    <a:pt x="15742" y="4395"/>
                  </a:cubicBezTo>
                  <a:cubicBezTo>
                    <a:pt x="15739" y="4503"/>
                    <a:pt x="15739" y="4613"/>
                    <a:pt x="15728" y="4716"/>
                  </a:cubicBezTo>
                  <a:cubicBezTo>
                    <a:pt x="15712" y="4926"/>
                    <a:pt x="15679" y="5134"/>
                    <a:pt x="15628" y="5339"/>
                  </a:cubicBezTo>
                  <a:cubicBezTo>
                    <a:pt x="15525" y="5753"/>
                    <a:pt x="15356" y="6145"/>
                    <a:pt x="15126" y="6504"/>
                  </a:cubicBezTo>
                  <a:cubicBezTo>
                    <a:pt x="14893" y="6867"/>
                    <a:pt x="14607" y="7193"/>
                    <a:pt x="14278" y="7471"/>
                  </a:cubicBezTo>
                  <a:lnTo>
                    <a:pt x="14274" y="7474"/>
                  </a:lnTo>
                  <a:lnTo>
                    <a:pt x="14272" y="7477"/>
                  </a:lnTo>
                  <a:cubicBezTo>
                    <a:pt x="14143" y="7617"/>
                    <a:pt x="14014" y="7768"/>
                    <a:pt x="13951" y="7967"/>
                  </a:cubicBezTo>
                  <a:cubicBezTo>
                    <a:pt x="13914" y="8073"/>
                    <a:pt x="13919" y="8189"/>
                    <a:pt x="13964" y="8294"/>
                  </a:cubicBezTo>
                  <a:cubicBezTo>
                    <a:pt x="14011" y="8401"/>
                    <a:pt x="14115" y="8480"/>
                    <a:pt x="14224" y="8512"/>
                  </a:cubicBezTo>
                  <a:cubicBezTo>
                    <a:pt x="14272" y="8527"/>
                    <a:pt x="14324" y="8535"/>
                    <a:pt x="14376" y="8535"/>
                  </a:cubicBezTo>
                  <a:cubicBezTo>
                    <a:pt x="14380" y="8535"/>
                    <a:pt x="14385" y="8534"/>
                    <a:pt x="14390" y="8534"/>
                  </a:cubicBezTo>
                  <a:lnTo>
                    <a:pt x="14531" y="8534"/>
                  </a:lnTo>
                  <a:cubicBezTo>
                    <a:pt x="14547" y="8535"/>
                    <a:pt x="14564" y="8535"/>
                    <a:pt x="14580" y="8535"/>
                  </a:cubicBezTo>
                  <a:cubicBezTo>
                    <a:pt x="14658" y="8535"/>
                    <a:pt x="14737" y="8532"/>
                    <a:pt x="14816" y="8528"/>
                  </a:cubicBezTo>
                  <a:cubicBezTo>
                    <a:pt x="15009" y="8523"/>
                    <a:pt x="15197" y="8510"/>
                    <a:pt x="15386" y="8488"/>
                  </a:cubicBezTo>
                  <a:cubicBezTo>
                    <a:pt x="16143" y="8406"/>
                    <a:pt x="16882" y="8228"/>
                    <a:pt x="17607" y="8019"/>
                  </a:cubicBezTo>
                  <a:cubicBezTo>
                    <a:pt x="17969" y="7914"/>
                    <a:pt x="18325" y="7803"/>
                    <a:pt x="18686" y="7690"/>
                  </a:cubicBezTo>
                  <a:cubicBezTo>
                    <a:pt x="19045" y="7579"/>
                    <a:pt x="19395" y="7460"/>
                    <a:pt x="19753" y="7380"/>
                  </a:cubicBezTo>
                  <a:cubicBezTo>
                    <a:pt x="19977" y="7330"/>
                    <a:pt x="20203" y="7302"/>
                    <a:pt x="20426" y="7302"/>
                  </a:cubicBezTo>
                  <a:cubicBezTo>
                    <a:pt x="20557" y="7302"/>
                    <a:pt x="20687" y="7312"/>
                    <a:pt x="20815" y="7333"/>
                  </a:cubicBezTo>
                  <a:cubicBezTo>
                    <a:pt x="21158" y="7387"/>
                    <a:pt x="21495" y="7530"/>
                    <a:pt x="21690" y="7784"/>
                  </a:cubicBezTo>
                  <a:cubicBezTo>
                    <a:pt x="21892" y="8032"/>
                    <a:pt x="21927" y="8383"/>
                    <a:pt x="21835" y="8700"/>
                  </a:cubicBezTo>
                  <a:cubicBezTo>
                    <a:pt x="21787" y="8860"/>
                    <a:pt x="21714" y="9013"/>
                    <a:pt x="21616" y="9148"/>
                  </a:cubicBezTo>
                  <a:cubicBezTo>
                    <a:pt x="21509" y="9289"/>
                    <a:pt x="21393" y="9423"/>
                    <a:pt x="21269" y="9548"/>
                  </a:cubicBezTo>
                  <a:cubicBezTo>
                    <a:pt x="21010" y="9801"/>
                    <a:pt x="20727" y="10028"/>
                    <a:pt x="20424" y="10224"/>
                  </a:cubicBezTo>
                  <a:cubicBezTo>
                    <a:pt x="20115" y="10423"/>
                    <a:pt x="19792" y="10596"/>
                    <a:pt x="19457" y="10741"/>
                  </a:cubicBezTo>
                  <a:cubicBezTo>
                    <a:pt x="19123" y="10893"/>
                    <a:pt x="18774" y="11011"/>
                    <a:pt x="18419" y="11116"/>
                  </a:cubicBezTo>
                  <a:cubicBezTo>
                    <a:pt x="18063" y="11217"/>
                    <a:pt x="17701" y="11300"/>
                    <a:pt x="17335" y="11361"/>
                  </a:cubicBezTo>
                  <a:cubicBezTo>
                    <a:pt x="17154" y="11399"/>
                    <a:pt x="16968" y="11415"/>
                    <a:pt x="16783" y="11438"/>
                  </a:cubicBezTo>
                  <a:lnTo>
                    <a:pt x="16507" y="11473"/>
                  </a:lnTo>
                  <a:lnTo>
                    <a:pt x="16229" y="11492"/>
                  </a:lnTo>
                  <a:lnTo>
                    <a:pt x="15951" y="11513"/>
                  </a:lnTo>
                  <a:lnTo>
                    <a:pt x="15815" y="11521"/>
                  </a:lnTo>
                  <a:lnTo>
                    <a:pt x="15674" y="11521"/>
                  </a:lnTo>
                  <a:lnTo>
                    <a:pt x="15110" y="11523"/>
                  </a:lnTo>
                  <a:lnTo>
                    <a:pt x="14962" y="11523"/>
                  </a:lnTo>
                  <a:lnTo>
                    <a:pt x="14989" y="11664"/>
                  </a:lnTo>
                  <a:lnTo>
                    <a:pt x="15133" y="12402"/>
                  </a:lnTo>
                  <a:cubicBezTo>
                    <a:pt x="15183" y="12658"/>
                    <a:pt x="15250" y="12891"/>
                    <a:pt x="15307" y="13138"/>
                  </a:cubicBezTo>
                  <a:lnTo>
                    <a:pt x="15663" y="14598"/>
                  </a:lnTo>
                  <a:lnTo>
                    <a:pt x="16367" y="17520"/>
                  </a:lnTo>
                  <a:cubicBezTo>
                    <a:pt x="16602" y="18494"/>
                    <a:pt x="16830" y="19469"/>
                    <a:pt x="17050" y="20446"/>
                  </a:cubicBezTo>
                  <a:lnTo>
                    <a:pt x="17376" y="21912"/>
                  </a:lnTo>
                  <a:cubicBezTo>
                    <a:pt x="17429" y="22157"/>
                    <a:pt x="17480" y="22401"/>
                    <a:pt x="17527" y="22645"/>
                  </a:cubicBezTo>
                  <a:cubicBezTo>
                    <a:pt x="17551" y="22769"/>
                    <a:pt x="17567" y="22882"/>
                    <a:pt x="17585" y="23007"/>
                  </a:cubicBezTo>
                  <a:lnTo>
                    <a:pt x="17627" y="23382"/>
                  </a:lnTo>
                  <a:cubicBezTo>
                    <a:pt x="17656" y="23629"/>
                    <a:pt x="17683" y="23875"/>
                    <a:pt x="17674" y="24113"/>
                  </a:cubicBezTo>
                  <a:cubicBezTo>
                    <a:pt x="17670" y="24229"/>
                    <a:pt x="17651" y="24344"/>
                    <a:pt x="17618" y="24454"/>
                  </a:cubicBezTo>
                  <a:cubicBezTo>
                    <a:pt x="17581" y="24568"/>
                    <a:pt x="17532" y="24676"/>
                    <a:pt x="17473" y="24779"/>
                  </a:cubicBezTo>
                  <a:cubicBezTo>
                    <a:pt x="17357" y="24983"/>
                    <a:pt x="17174" y="25139"/>
                    <a:pt x="16957" y="25223"/>
                  </a:cubicBezTo>
                  <a:cubicBezTo>
                    <a:pt x="16802" y="25282"/>
                    <a:pt x="16633" y="25306"/>
                    <a:pt x="16460" y="25306"/>
                  </a:cubicBezTo>
                  <a:cubicBezTo>
                    <a:pt x="16388" y="25306"/>
                    <a:pt x="16315" y="25302"/>
                    <a:pt x="16241" y="25294"/>
                  </a:cubicBezTo>
                  <a:cubicBezTo>
                    <a:pt x="16000" y="25264"/>
                    <a:pt x="15768" y="25186"/>
                    <a:pt x="15558" y="25064"/>
                  </a:cubicBezTo>
                  <a:cubicBezTo>
                    <a:pt x="15348" y="24938"/>
                    <a:pt x="15156" y="24784"/>
                    <a:pt x="14987" y="24605"/>
                  </a:cubicBezTo>
                  <a:cubicBezTo>
                    <a:pt x="14901" y="24516"/>
                    <a:pt x="14820" y="24423"/>
                    <a:pt x="14742" y="24326"/>
                  </a:cubicBezTo>
                  <a:cubicBezTo>
                    <a:pt x="14671" y="24234"/>
                    <a:pt x="14593" y="24125"/>
                    <a:pt x="14525" y="24023"/>
                  </a:cubicBezTo>
                  <a:cubicBezTo>
                    <a:pt x="14390" y="23818"/>
                    <a:pt x="14261" y="23603"/>
                    <a:pt x="14135" y="23385"/>
                  </a:cubicBezTo>
                  <a:cubicBezTo>
                    <a:pt x="13636" y="22514"/>
                    <a:pt x="13175" y="21618"/>
                    <a:pt x="12721" y="20720"/>
                  </a:cubicBezTo>
                  <a:cubicBezTo>
                    <a:pt x="12269" y="19820"/>
                    <a:pt x="11826" y="18917"/>
                    <a:pt x="11392" y="18010"/>
                  </a:cubicBezTo>
                  <a:lnTo>
                    <a:pt x="11282" y="17781"/>
                  </a:lnTo>
                  <a:lnTo>
                    <a:pt x="11171" y="18010"/>
                  </a:lnTo>
                  <a:cubicBezTo>
                    <a:pt x="10740" y="18903"/>
                    <a:pt x="10295" y="19793"/>
                    <a:pt x="9845" y="20678"/>
                  </a:cubicBezTo>
                  <a:cubicBezTo>
                    <a:pt x="9397" y="21564"/>
                    <a:pt x="8939" y="22446"/>
                    <a:pt x="8446" y="23306"/>
                  </a:cubicBezTo>
                  <a:cubicBezTo>
                    <a:pt x="8321" y="23519"/>
                    <a:pt x="8195" y="23732"/>
                    <a:pt x="8060" y="23939"/>
                  </a:cubicBezTo>
                  <a:cubicBezTo>
                    <a:pt x="7993" y="24042"/>
                    <a:pt x="7920" y="24139"/>
                    <a:pt x="7849" y="24236"/>
                  </a:cubicBezTo>
                  <a:cubicBezTo>
                    <a:pt x="7769" y="24336"/>
                    <a:pt x="7693" y="24427"/>
                    <a:pt x="7610" y="24519"/>
                  </a:cubicBezTo>
                  <a:cubicBezTo>
                    <a:pt x="7283" y="24876"/>
                    <a:pt x="6882" y="25193"/>
                    <a:pt x="6408" y="25285"/>
                  </a:cubicBezTo>
                  <a:cubicBezTo>
                    <a:pt x="6317" y="25304"/>
                    <a:pt x="6223" y="25312"/>
                    <a:pt x="6129" y="25312"/>
                  </a:cubicBezTo>
                  <a:cubicBezTo>
                    <a:pt x="6102" y="25312"/>
                    <a:pt x="6076" y="25312"/>
                    <a:pt x="6049" y="25310"/>
                  </a:cubicBezTo>
                  <a:cubicBezTo>
                    <a:pt x="5935" y="25304"/>
                    <a:pt x="5823" y="25277"/>
                    <a:pt x="5719" y="25229"/>
                  </a:cubicBezTo>
                  <a:cubicBezTo>
                    <a:pt x="5510" y="25136"/>
                    <a:pt x="5347" y="24959"/>
                    <a:pt x="5232" y="24752"/>
                  </a:cubicBezTo>
                  <a:cubicBezTo>
                    <a:pt x="5173" y="24649"/>
                    <a:pt x="5123" y="24539"/>
                    <a:pt x="5081" y="24428"/>
                  </a:cubicBezTo>
                  <a:cubicBezTo>
                    <a:pt x="5059" y="24373"/>
                    <a:pt x="5040" y="24312"/>
                    <a:pt x="5022" y="24260"/>
                  </a:cubicBezTo>
                  <a:cubicBezTo>
                    <a:pt x="5003" y="24198"/>
                    <a:pt x="4989" y="24144"/>
                    <a:pt x="4978" y="24086"/>
                  </a:cubicBezTo>
                  <a:cubicBezTo>
                    <a:pt x="4930" y="23856"/>
                    <a:pt x="4925" y="23614"/>
                    <a:pt x="4938" y="23371"/>
                  </a:cubicBezTo>
                  <a:cubicBezTo>
                    <a:pt x="4949" y="22878"/>
                    <a:pt x="5070" y="22411"/>
                    <a:pt x="5170" y="21925"/>
                  </a:cubicBezTo>
                  <a:lnTo>
                    <a:pt x="5494" y="20478"/>
                  </a:lnTo>
                  <a:lnTo>
                    <a:pt x="6170" y="17592"/>
                  </a:lnTo>
                  <a:lnTo>
                    <a:pt x="6879" y="14710"/>
                  </a:lnTo>
                  <a:lnTo>
                    <a:pt x="7237" y="13271"/>
                  </a:lnTo>
                  <a:cubicBezTo>
                    <a:pt x="7294" y="13030"/>
                    <a:pt x="7362" y="12796"/>
                    <a:pt x="7411" y="12546"/>
                  </a:cubicBezTo>
                  <a:lnTo>
                    <a:pt x="7561" y="11821"/>
                  </a:lnTo>
                  <a:lnTo>
                    <a:pt x="7593" y="11669"/>
                  </a:lnTo>
                  <a:lnTo>
                    <a:pt x="7437" y="11710"/>
                  </a:lnTo>
                  <a:lnTo>
                    <a:pt x="6838" y="11869"/>
                  </a:lnTo>
                  <a:lnTo>
                    <a:pt x="6539" y="11949"/>
                  </a:lnTo>
                  <a:cubicBezTo>
                    <a:pt x="6428" y="11985"/>
                    <a:pt x="6340" y="12014"/>
                    <a:pt x="6237" y="12052"/>
                  </a:cubicBezTo>
                  <a:cubicBezTo>
                    <a:pt x="5847" y="12193"/>
                    <a:pt x="5464" y="12356"/>
                    <a:pt x="5091" y="12538"/>
                  </a:cubicBezTo>
                  <a:cubicBezTo>
                    <a:pt x="4717" y="12718"/>
                    <a:pt x="4355" y="12918"/>
                    <a:pt x="3996" y="13122"/>
                  </a:cubicBezTo>
                  <a:cubicBezTo>
                    <a:pt x="3636" y="13327"/>
                    <a:pt x="3291" y="13557"/>
                    <a:pt x="2942" y="13750"/>
                  </a:cubicBezTo>
                  <a:cubicBezTo>
                    <a:pt x="2590" y="13942"/>
                    <a:pt x="2215" y="14099"/>
                    <a:pt x="1829" y="14145"/>
                  </a:cubicBezTo>
                  <a:cubicBezTo>
                    <a:pt x="1740" y="14157"/>
                    <a:pt x="1650" y="14163"/>
                    <a:pt x="1560" y="14163"/>
                  </a:cubicBezTo>
                  <a:cubicBezTo>
                    <a:pt x="1456" y="14163"/>
                    <a:pt x="1352" y="14155"/>
                    <a:pt x="1249" y="14139"/>
                  </a:cubicBezTo>
                  <a:cubicBezTo>
                    <a:pt x="1155" y="14123"/>
                    <a:pt x="1064" y="14099"/>
                    <a:pt x="975" y="14068"/>
                  </a:cubicBezTo>
                  <a:cubicBezTo>
                    <a:pt x="891" y="14036"/>
                    <a:pt x="810" y="13994"/>
                    <a:pt x="735" y="13947"/>
                  </a:cubicBezTo>
                  <a:cubicBezTo>
                    <a:pt x="422" y="13737"/>
                    <a:pt x="271" y="13379"/>
                    <a:pt x="284" y="13015"/>
                  </a:cubicBezTo>
                  <a:cubicBezTo>
                    <a:pt x="289" y="12831"/>
                    <a:pt x="333" y="12651"/>
                    <a:pt x="414" y="12486"/>
                  </a:cubicBezTo>
                  <a:cubicBezTo>
                    <a:pt x="500" y="12313"/>
                    <a:pt x="600" y="12149"/>
                    <a:pt x="713" y="11993"/>
                  </a:cubicBezTo>
                  <a:cubicBezTo>
                    <a:pt x="947" y="11672"/>
                    <a:pt x="1211" y="11376"/>
                    <a:pt x="1505" y="11109"/>
                  </a:cubicBezTo>
                  <a:cubicBezTo>
                    <a:pt x="1648" y="10969"/>
                    <a:pt x="1807" y="10849"/>
                    <a:pt x="1959" y="10720"/>
                  </a:cubicBezTo>
                  <a:cubicBezTo>
                    <a:pt x="2123" y="10604"/>
                    <a:pt x="2277" y="10475"/>
                    <a:pt x="2450" y="10370"/>
                  </a:cubicBezTo>
                  <a:lnTo>
                    <a:pt x="2703" y="10205"/>
                  </a:lnTo>
                  <a:cubicBezTo>
                    <a:pt x="2787" y="10151"/>
                    <a:pt x="2875" y="10102"/>
                    <a:pt x="2964" y="10052"/>
                  </a:cubicBezTo>
                  <a:cubicBezTo>
                    <a:pt x="3051" y="10001"/>
                    <a:pt x="3137" y="9949"/>
                    <a:pt x="3226" y="9901"/>
                  </a:cubicBezTo>
                  <a:lnTo>
                    <a:pt x="3498" y="9765"/>
                  </a:lnTo>
                  <a:cubicBezTo>
                    <a:pt x="3676" y="9669"/>
                    <a:pt x="3864" y="9593"/>
                    <a:pt x="4050" y="9512"/>
                  </a:cubicBezTo>
                  <a:cubicBezTo>
                    <a:pt x="4234" y="9426"/>
                    <a:pt x="4429" y="9366"/>
                    <a:pt x="4617" y="9288"/>
                  </a:cubicBezTo>
                  <a:cubicBezTo>
                    <a:pt x="4806" y="9211"/>
                    <a:pt x="5002" y="9153"/>
                    <a:pt x="5197" y="9092"/>
                  </a:cubicBezTo>
                  <a:lnTo>
                    <a:pt x="5490" y="9000"/>
                  </a:lnTo>
                  <a:cubicBezTo>
                    <a:pt x="5572" y="8979"/>
                    <a:pt x="5685" y="8957"/>
                    <a:pt x="5782" y="8938"/>
                  </a:cubicBezTo>
                  <a:cubicBezTo>
                    <a:pt x="6186" y="8855"/>
                    <a:pt x="6591" y="8779"/>
                    <a:pt x="6998" y="8712"/>
                  </a:cubicBezTo>
                  <a:cubicBezTo>
                    <a:pt x="7202" y="8681"/>
                    <a:pt x="7405" y="8649"/>
                    <a:pt x="7609" y="8623"/>
                  </a:cubicBezTo>
                  <a:cubicBezTo>
                    <a:pt x="7710" y="8611"/>
                    <a:pt x="7814" y="8601"/>
                    <a:pt x="7915" y="8590"/>
                  </a:cubicBezTo>
                  <a:lnTo>
                    <a:pt x="8068" y="8577"/>
                  </a:lnTo>
                  <a:lnTo>
                    <a:pt x="8149" y="8569"/>
                  </a:lnTo>
                  <a:cubicBezTo>
                    <a:pt x="8181" y="8565"/>
                    <a:pt x="8211" y="8558"/>
                    <a:pt x="8241" y="8550"/>
                  </a:cubicBezTo>
                  <a:cubicBezTo>
                    <a:pt x="8359" y="8515"/>
                    <a:pt x="8464" y="8444"/>
                    <a:pt x="8535" y="8344"/>
                  </a:cubicBezTo>
                  <a:cubicBezTo>
                    <a:pt x="8570" y="8294"/>
                    <a:pt x="8596" y="8240"/>
                    <a:pt x="8610" y="8181"/>
                  </a:cubicBezTo>
                  <a:cubicBezTo>
                    <a:pt x="8626" y="8123"/>
                    <a:pt x="8629" y="8062"/>
                    <a:pt x="8623" y="8002"/>
                  </a:cubicBezTo>
                  <a:cubicBezTo>
                    <a:pt x="8610" y="7883"/>
                    <a:pt x="8554" y="7778"/>
                    <a:pt x="8486" y="7690"/>
                  </a:cubicBezTo>
                  <a:cubicBezTo>
                    <a:pt x="8422" y="7608"/>
                    <a:pt x="8348" y="7534"/>
                    <a:pt x="8263" y="7471"/>
                  </a:cubicBezTo>
                  <a:lnTo>
                    <a:pt x="8260" y="7463"/>
                  </a:lnTo>
                  <a:cubicBezTo>
                    <a:pt x="8097" y="7321"/>
                    <a:pt x="7942" y="7169"/>
                    <a:pt x="7799" y="7005"/>
                  </a:cubicBezTo>
                  <a:cubicBezTo>
                    <a:pt x="7659" y="6843"/>
                    <a:pt x="7531" y="6670"/>
                    <a:pt x="7416" y="6489"/>
                  </a:cubicBezTo>
                  <a:cubicBezTo>
                    <a:pt x="7189" y="6128"/>
                    <a:pt x="7020" y="5734"/>
                    <a:pt x="6919" y="5319"/>
                  </a:cubicBezTo>
                  <a:cubicBezTo>
                    <a:pt x="6869" y="5114"/>
                    <a:pt x="6838" y="4904"/>
                    <a:pt x="6823" y="4694"/>
                  </a:cubicBezTo>
                  <a:cubicBezTo>
                    <a:pt x="6812" y="4591"/>
                    <a:pt x="6815" y="4478"/>
                    <a:pt x="6812" y="4382"/>
                  </a:cubicBezTo>
                  <a:lnTo>
                    <a:pt x="6831" y="4058"/>
                  </a:lnTo>
                  <a:cubicBezTo>
                    <a:pt x="6834" y="3948"/>
                    <a:pt x="6857" y="3848"/>
                    <a:pt x="6874" y="3745"/>
                  </a:cubicBezTo>
                  <a:cubicBezTo>
                    <a:pt x="6893" y="3643"/>
                    <a:pt x="6906" y="3540"/>
                    <a:pt x="6939" y="3440"/>
                  </a:cubicBezTo>
                  <a:cubicBezTo>
                    <a:pt x="6970" y="3338"/>
                    <a:pt x="6997" y="3236"/>
                    <a:pt x="7028" y="3135"/>
                  </a:cubicBezTo>
                  <a:lnTo>
                    <a:pt x="7148" y="2842"/>
                  </a:lnTo>
                  <a:cubicBezTo>
                    <a:pt x="7322" y="2454"/>
                    <a:pt x="7555" y="2095"/>
                    <a:pt x="7834" y="1776"/>
                  </a:cubicBezTo>
                  <a:cubicBezTo>
                    <a:pt x="8124" y="1458"/>
                    <a:pt x="8453" y="1181"/>
                    <a:pt x="8815" y="952"/>
                  </a:cubicBezTo>
                  <a:cubicBezTo>
                    <a:pt x="9187" y="728"/>
                    <a:pt x="9584" y="555"/>
                    <a:pt x="10001" y="437"/>
                  </a:cubicBezTo>
                  <a:cubicBezTo>
                    <a:pt x="10417" y="318"/>
                    <a:pt x="10861" y="269"/>
                    <a:pt x="11284" y="258"/>
                  </a:cubicBezTo>
                  <a:close/>
                  <a:moveTo>
                    <a:pt x="11296" y="0"/>
                  </a:moveTo>
                  <a:cubicBezTo>
                    <a:pt x="10823" y="8"/>
                    <a:pt x="10371" y="60"/>
                    <a:pt x="9923" y="183"/>
                  </a:cubicBezTo>
                  <a:cubicBezTo>
                    <a:pt x="9483" y="312"/>
                    <a:pt x="9061" y="499"/>
                    <a:pt x="8670" y="738"/>
                  </a:cubicBezTo>
                  <a:cubicBezTo>
                    <a:pt x="8287" y="982"/>
                    <a:pt x="7941" y="1280"/>
                    <a:pt x="7639" y="1620"/>
                  </a:cubicBezTo>
                  <a:cubicBezTo>
                    <a:pt x="7348" y="1962"/>
                    <a:pt x="7109" y="2346"/>
                    <a:pt x="6933" y="2760"/>
                  </a:cubicBezTo>
                  <a:lnTo>
                    <a:pt x="6814" y="3071"/>
                  </a:lnTo>
                  <a:cubicBezTo>
                    <a:pt x="6782" y="3178"/>
                    <a:pt x="6755" y="3286"/>
                    <a:pt x="6726" y="3392"/>
                  </a:cubicBezTo>
                  <a:cubicBezTo>
                    <a:pt x="6693" y="3499"/>
                    <a:pt x="6679" y="3610"/>
                    <a:pt x="6663" y="3721"/>
                  </a:cubicBezTo>
                  <a:cubicBezTo>
                    <a:pt x="6647" y="3832"/>
                    <a:pt x="6625" y="3945"/>
                    <a:pt x="6625" y="4052"/>
                  </a:cubicBezTo>
                  <a:lnTo>
                    <a:pt x="6609" y="4374"/>
                  </a:lnTo>
                  <a:cubicBezTo>
                    <a:pt x="6614" y="4495"/>
                    <a:pt x="6614" y="4599"/>
                    <a:pt x="6626" y="4711"/>
                  </a:cubicBezTo>
                  <a:cubicBezTo>
                    <a:pt x="6645" y="4931"/>
                    <a:pt x="6683" y="5150"/>
                    <a:pt x="6739" y="5365"/>
                  </a:cubicBezTo>
                  <a:cubicBezTo>
                    <a:pt x="6849" y="5796"/>
                    <a:pt x="7027" y="6206"/>
                    <a:pt x="7265" y="6581"/>
                  </a:cubicBezTo>
                  <a:cubicBezTo>
                    <a:pt x="7386" y="6768"/>
                    <a:pt x="7520" y="6946"/>
                    <a:pt x="7667" y="7115"/>
                  </a:cubicBezTo>
                  <a:cubicBezTo>
                    <a:pt x="7815" y="7282"/>
                    <a:pt x="7976" y="7439"/>
                    <a:pt x="8144" y="7584"/>
                  </a:cubicBezTo>
                  <a:lnTo>
                    <a:pt x="8149" y="7585"/>
                  </a:lnTo>
                  <a:lnTo>
                    <a:pt x="8151" y="7585"/>
                  </a:lnTo>
                  <a:cubicBezTo>
                    <a:pt x="8302" y="7705"/>
                    <a:pt x="8435" y="7856"/>
                    <a:pt x="8453" y="8019"/>
                  </a:cubicBezTo>
                  <a:cubicBezTo>
                    <a:pt x="8456" y="8057"/>
                    <a:pt x="8453" y="8097"/>
                    <a:pt x="8443" y="8135"/>
                  </a:cubicBezTo>
                  <a:cubicBezTo>
                    <a:pt x="8434" y="8175"/>
                    <a:pt x="8416" y="8213"/>
                    <a:pt x="8392" y="8245"/>
                  </a:cubicBezTo>
                  <a:cubicBezTo>
                    <a:pt x="8341" y="8312"/>
                    <a:pt x="8271" y="8359"/>
                    <a:pt x="8190" y="8382"/>
                  </a:cubicBezTo>
                  <a:cubicBezTo>
                    <a:pt x="8124" y="8402"/>
                    <a:pt x="8001" y="8401"/>
                    <a:pt x="7901" y="8412"/>
                  </a:cubicBezTo>
                  <a:cubicBezTo>
                    <a:pt x="7798" y="8421"/>
                    <a:pt x="7693" y="8429"/>
                    <a:pt x="7589" y="8442"/>
                  </a:cubicBezTo>
                  <a:cubicBezTo>
                    <a:pt x="7383" y="8463"/>
                    <a:pt x="7176" y="8488"/>
                    <a:pt x="6970" y="8517"/>
                  </a:cubicBezTo>
                  <a:cubicBezTo>
                    <a:pt x="6558" y="8572"/>
                    <a:pt x="6148" y="8638"/>
                    <a:pt x="5739" y="8711"/>
                  </a:cubicBezTo>
                  <a:cubicBezTo>
                    <a:pt x="5634" y="8730"/>
                    <a:pt x="5542" y="8744"/>
                    <a:pt x="5425" y="8770"/>
                  </a:cubicBezTo>
                  <a:lnTo>
                    <a:pt x="5124" y="8855"/>
                  </a:lnTo>
                  <a:cubicBezTo>
                    <a:pt x="4924" y="8913"/>
                    <a:pt x="4722" y="8968"/>
                    <a:pt x="4526" y="9041"/>
                  </a:cubicBezTo>
                  <a:cubicBezTo>
                    <a:pt x="4329" y="9110"/>
                    <a:pt x="4131" y="9175"/>
                    <a:pt x="3941" y="9261"/>
                  </a:cubicBezTo>
                  <a:cubicBezTo>
                    <a:pt x="3749" y="9343"/>
                    <a:pt x="3554" y="9420"/>
                    <a:pt x="3369" y="9517"/>
                  </a:cubicBezTo>
                  <a:lnTo>
                    <a:pt x="3089" y="9657"/>
                  </a:lnTo>
                  <a:cubicBezTo>
                    <a:pt x="2996" y="9703"/>
                    <a:pt x="2905" y="9755"/>
                    <a:pt x="2816" y="9808"/>
                  </a:cubicBezTo>
                  <a:cubicBezTo>
                    <a:pt x="2725" y="9860"/>
                    <a:pt x="2633" y="9909"/>
                    <a:pt x="2546" y="9965"/>
                  </a:cubicBezTo>
                  <a:lnTo>
                    <a:pt x="2284" y="10137"/>
                  </a:lnTo>
                  <a:cubicBezTo>
                    <a:pt x="2107" y="10246"/>
                    <a:pt x="1947" y="10380"/>
                    <a:pt x="1778" y="10502"/>
                  </a:cubicBezTo>
                  <a:cubicBezTo>
                    <a:pt x="1619" y="10636"/>
                    <a:pt x="1455" y="10763"/>
                    <a:pt x="1306" y="10909"/>
                  </a:cubicBezTo>
                  <a:cubicBezTo>
                    <a:pt x="1001" y="11190"/>
                    <a:pt x="724" y="11502"/>
                    <a:pt x="483" y="11839"/>
                  </a:cubicBezTo>
                  <a:cubicBezTo>
                    <a:pt x="359" y="12009"/>
                    <a:pt x="251" y="12190"/>
                    <a:pt x="158" y="12381"/>
                  </a:cubicBezTo>
                  <a:cubicBezTo>
                    <a:pt x="65" y="12577"/>
                    <a:pt x="14" y="12791"/>
                    <a:pt x="9" y="13009"/>
                  </a:cubicBezTo>
                  <a:cubicBezTo>
                    <a:pt x="1" y="13230"/>
                    <a:pt x="45" y="13449"/>
                    <a:pt x="139" y="13649"/>
                  </a:cubicBezTo>
                  <a:cubicBezTo>
                    <a:pt x="187" y="13751"/>
                    <a:pt x="249" y="13847"/>
                    <a:pt x="322" y="13932"/>
                  </a:cubicBezTo>
                  <a:cubicBezTo>
                    <a:pt x="397" y="14017"/>
                    <a:pt x="481" y="14091"/>
                    <a:pt x="573" y="14153"/>
                  </a:cubicBezTo>
                  <a:cubicBezTo>
                    <a:pt x="866" y="14347"/>
                    <a:pt x="1196" y="14416"/>
                    <a:pt x="1521" y="14416"/>
                  </a:cubicBezTo>
                  <a:cubicBezTo>
                    <a:pt x="1637" y="14416"/>
                    <a:pt x="1753" y="14407"/>
                    <a:pt x="1866" y="14392"/>
                  </a:cubicBezTo>
                  <a:cubicBezTo>
                    <a:pt x="2304" y="14335"/>
                    <a:pt x="2698" y="14161"/>
                    <a:pt x="3064" y="13955"/>
                  </a:cubicBezTo>
                  <a:cubicBezTo>
                    <a:pt x="3430" y="13748"/>
                    <a:pt x="3768" y="13521"/>
                    <a:pt x="4118" y="13312"/>
                  </a:cubicBezTo>
                  <a:cubicBezTo>
                    <a:pt x="4468" y="13106"/>
                    <a:pt x="4825" y="12909"/>
                    <a:pt x="5191" y="12728"/>
                  </a:cubicBezTo>
                  <a:cubicBezTo>
                    <a:pt x="5555" y="12546"/>
                    <a:pt x="5930" y="12384"/>
                    <a:pt x="6311" y="12243"/>
                  </a:cubicBezTo>
                  <a:cubicBezTo>
                    <a:pt x="6404" y="12208"/>
                    <a:pt x="6512" y="12171"/>
                    <a:pt x="6594" y="12141"/>
                  </a:cubicBezTo>
                  <a:lnTo>
                    <a:pt x="6893" y="12060"/>
                  </a:lnTo>
                  <a:lnTo>
                    <a:pt x="7336" y="11940"/>
                  </a:lnTo>
                  <a:lnTo>
                    <a:pt x="7336" y="11940"/>
                  </a:lnTo>
                  <a:lnTo>
                    <a:pt x="7222" y="12513"/>
                  </a:lnTo>
                  <a:cubicBezTo>
                    <a:pt x="7178" y="12748"/>
                    <a:pt x="7109" y="12993"/>
                    <a:pt x="7055" y="13231"/>
                  </a:cubicBezTo>
                  <a:lnTo>
                    <a:pt x="6709" y="14675"/>
                  </a:lnTo>
                  <a:lnTo>
                    <a:pt x="6021" y="17560"/>
                  </a:lnTo>
                  <a:lnTo>
                    <a:pt x="5329" y="20445"/>
                  </a:lnTo>
                  <a:lnTo>
                    <a:pt x="4997" y="21891"/>
                  </a:lnTo>
                  <a:cubicBezTo>
                    <a:pt x="4895" y="22371"/>
                    <a:pt x="4766" y="22867"/>
                    <a:pt x="4754" y="23365"/>
                  </a:cubicBezTo>
                  <a:cubicBezTo>
                    <a:pt x="4739" y="23614"/>
                    <a:pt x="4743" y="23870"/>
                    <a:pt x="4793" y="24123"/>
                  </a:cubicBezTo>
                  <a:cubicBezTo>
                    <a:pt x="4805" y="24188"/>
                    <a:pt x="4822" y="24253"/>
                    <a:pt x="4840" y="24311"/>
                  </a:cubicBezTo>
                  <a:cubicBezTo>
                    <a:pt x="4860" y="24374"/>
                    <a:pt x="4878" y="24433"/>
                    <a:pt x="4902" y="24493"/>
                  </a:cubicBezTo>
                  <a:cubicBezTo>
                    <a:pt x="4946" y="24614"/>
                    <a:pt x="5000" y="24732"/>
                    <a:pt x="5064" y="24843"/>
                  </a:cubicBezTo>
                  <a:cubicBezTo>
                    <a:pt x="5188" y="25070"/>
                    <a:pt x="5375" y="25285"/>
                    <a:pt x="5634" y="25404"/>
                  </a:cubicBezTo>
                  <a:cubicBezTo>
                    <a:pt x="5763" y="25463"/>
                    <a:pt x="5901" y="25498"/>
                    <a:pt x="6043" y="25504"/>
                  </a:cubicBezTo>
                  <a:cubicBezTo>
                    <a:pt x="6077" y="25507"/>
                    <a:pt x="6112" y="25508"/>
                    <a:pt x="6147" y="25508"/>
                  </a:cubicBezTo>
                  <a:cubicBezTo>
                    <a:pt x="6247" y="25508"/>
                    <a:pt x="6348" y="25498"/>
                    <a:pt x="6447" y="25479"/>
                  </a:cubicBezTo>
                  <a:cubicBezTo>
                    <a:pt x="6712" y="25426"/>
                    <a:pt x="6962" y="25321"/>
                    <a:pt x="7184" y="25167"/>
                  </a:cubicBezTo>
                  <a:cubicBezTo>
                    <a:pt x="7404" y="25021"/>
                    <a:pt x="7594" y="24843"/>
                    <a:pt x="7769" y="24655"/>
                  </a:cubicBezTo>
                  <a:cubicBezTo>
                    <a:pt x="7855" y="24563"/>
                    <a:pt x="7942" y="24463"/>
                    <a:pt x="8019" y="24366"/>
                  </a:cubicBezTo>
                  <a:cubicBezTo>
                    <a:pt x="8095" y="24263"/>
                    <a:pt x="8174" y="24160"/>
                    <a:pt x="8243" y="24055"/>
                  </a:cubicBezTo>
                  <a:cubicBezTo>
                    <a:pt x="8383" y="23843"/>
                    <a:pt x="8511" y="23629"/>
                    <a:pt x="8640" y="23414"/>
                  </a:cubicBezTo>
                  <a:cubicBezTo>
                    <a:pt x="9142" y="22551"/>
                    <a:pt x="9603" y="21669"/>
                    <a:pt x="10060" y="20785"/>
                  </a:cubicBezTo>
                  <a:cubicBezTo>
                    <a:pt x="10479" y="19975"/>
                    <a:pt x="10880" y="19159"/>
                    <a:pt x="11277" y="18340"/>
                  </a:cubicBezTo>
                  <a:lnTo>
                    <a:pt x="11277" y="18340"/>
                  </a:lnTo>
                  <a:cubicBezTo>
                    <a:pt x="11679" y="19171"/>
                    <a:pt x="12087" y="19999"/>
                    <a:pt x="12506" y="20823"/>
                  </a:cubicBezTo>
                  <a:cubicBezTo>
                    <a:pt x="12962" y="21721"/>
                    <a:pt x="13426" y="22618"/>
                    <a:pt x="13932" y="23495"/>
                  </a:cubicBezTo>
                  <a:cubicBezTo>
                    <a:pt x="14061" y="23714"/>
                    <a:pt x="14191" y="23932"/>
                    <a:pt x="14334" y="24150"/>
                  </a:cubicBezTo>
                  <a:cubicBezTo>
                    <a:pt x="14409" y="24256"/>
                    <a:pt x="14475" y="24353"/>
                    <a:pt x="14561" y="24462"/>
                  </a:cubicBezTo>
                  <a:cubicBezTo>
                    <a:pt x="14642" y="24563"/>
                    <a:pt x="14728" y="24660"/>
                    <a:pt x="14819" y="24754"/>
                  </a:cubicBezTo>
                  <a:cubicBezTo>
                    <a:pt x="15002" y="24948"/>
                    <a:pt x="15211" y="25116"/>
                    <a:pt x="15440" y="25252"/>
                  </a:cubicBezTo>
                  <a:cubicBezTo>
                    <a:pt x="15679" y="25390"/>
                    <a:pt x="15943" y="25477"/>
                    <a:pt x="16218" y="25509"/>
                  </a:cubicBezTo>
                  <a:cubicBezTo>
                    <a:pt x="16295" y="25517"/>
                    <a:pt x="16375" y="25522"/>
                    <a:pt x="16455" y="25522"/>
                  </a:cubicBezTo>
                  <a:cubicBezTo>
                    <a:pt x="16649" y="25522"/>
                    <a:pt x="16847" y="25495"/>
                    <a:pt x="17033" y="25422"/>
                  </a:cubicBezTo>
                  <a:cubicBezTo>
                    <a:pt x="17295" y="25320"/>
                    <a:pt x="17516" y="25132"/>
                    <a:pt x="17656" y="24888"/>
                  </a:cubicBezTo>
                  <a:cubicBezTo>
                    <a:pt x="17723" y="24773"/>
                    <a:pt x="17777" y="24651"/>
                    <a:pt x="17817" y="24525"/>
                  </a:cubicBezTo>
                  <a:cubicBezTo>
                    <a:pt x="17856" y="24396"/>
                    <a:pt x="17879" y="24263"/>
                    <a:pt x="17883" y="24128"/>
                  </a:cubicBezTo>
                  <a:cubicBezTo>
                    <a:pt x="17895" y="23867"/>
                    <a:pt x="17864" y="23613"/>
                    <a:pt x="17834" y="23363"/>
                  </a:cubicBezTo>
                  <a:lnTo>
                    <a:pt x="17790" y="22993"/>
                  </a:lnTo>
                  <a:cubicBezTo>
                    <a:pt x="17775" y="22870"/>
                    <a:pt x="17755" y="22735"/>
                    <a:pt x="17731" y="22614"/>
                  </a:cubicBezTo>
                  <a:cubicBezTo>
                    <a:pt x="17682" y="22367"/>
                    <a:pt x="17631" y="22120"/>
                    <a:pt x="17577" y="21875"/>
                  </a:cubicBezTo>
                  <a:lnTo>
                    <a:pt x="17248" y="20408"/>
                  </a:lnTo>
                  <a:lnTo>
                    <a:pt x="16567" y="17480"/>
                  </a:lnTo>
                  <a:lnTo>
                    <a:pt x="15882" y="14552"/>
                  </a:lnTo>
                  <a:lnTo>
                    <a:pt x="15536" y="13090"/>
                  </a:lnTo>
                  <a:cubicBezTo>
                    <a:pt x="15482" y="12848"/>
                    <a:pt x="15412" y="12599"/>
                    <a:pt x="15369" y="12364"/>
                  </a:cubicBezTo>
                  <a:lnTo>
                    <a:pt x="15257" y="11766"/>
                  </a:lnTo>
                  <a:lnTo>
                    <a:pt x="15257" y="11766"/>
                  </a:lnTo>
                  <a:lnTo>
                    <a:pt x="15676" y="11767"/>
                  </a:lnTo>
                  <a:lnTo>
                    <a:pt x="15817" y="11767"/>
                  </a:lnTo>
                  <a:lnTo>
                    <a:pt x="15962" y="11760"/>
                  </a:lnTo>
                  <a:lnTo>
                    <a:pt x="16246" y="11740"/>
                  </a:lnTo>
                  <a:lnTo>
                    <a:pt x="16531" y="11723"/>
                  </a:lnTo>
                  <a:lnTo>
                    <a:pt x="16814" y="11690"/>
                  </a:lnTo>
                  <a:cubicBezTo>
                    <a:pt x="17001" y="11664"/>
                    <a:pt x="17192" y="11650"/>
                    <a:pt x="17380" y="11612"/>
                  </a:cubicBezTo>
                  <a:cubicBezTo>
                    <a:pt x="17755" y="11551"/>
                    <a:pt x="18127" y="11469"/>
                    <a:pt x="18494" y="11365"/>
                  </a:cubicBezTo>
                  <a:cubicBezTo>
                    <a:pt x="18859" y="11259"/>
                    <a:pt x="19220" y="11138"/>
                    <a:pt x="19568" y="10982"/>
                  </a:cubicBezTo>
                  <a:cubicBezTo>
                    <a:pt x="19918" y="10833"/>
                    <a:pt x="20255" y="10655"/>
                    <a:pt x="20576" y="10448"/>
                  </a:cubicBezTo>
                  <a:cubicBezTo>
                    <a:pt x="20897" y="10245"/>
                    <a:pt x="21196" y="10008"/>
                    <a:pt x="21469" y="9741"/>
                  </a:cubicBezTo>
                  <a:cubicBezTo>
                    <a:pt x="21606" y="9607"/>
                    <a:pt x="21732" y="9463"/>
                    <a:pt x="21848" y="9308"/>
                  </a:cubicBezTo>
                  <a:cubicBezTo>
                    <a:pt x="21964" y="9149"/>
                    <a:pt x="22053" y="8970"/>
                    <a:pt x="22108" y="8779"/>
                  </a:cubicBezTo>
                  <a:cubicBezTo>
                    <a:pt x="22167" y="8587"/>
                    <a:pt x="22183" y="8383"/>
                    <a:pt x="22158" y="8185"/>
                  </a:cubicBezTo>
                  <a:cubicBezTo>
                    <a:pt x="22143" y="8083"/>
                    <a:pt x="22118" y="7984"/>
                    <a:pt x="22080" y="7889"/>
                  </a:cubicBezTo>
                  <a:cubicBezTo>
                    <a:pt x="22059" y="7840"/>
                    <a:pt x="22035" y="7794"/>
                    <a:pt x="22008" y="7747"/>
                  </a:cubicBezTo>
                  <a:cubicBezTo>
                    <a:pt x="21983" y="7703"/>
                    <a:pt x="21954" y="7660"/>
                    <a:pt x="21922" y="7620"/>
                  </a:cubicBezTo>
                  <a:cubicBezTo>
                    <a:pt x="21795" y="7453"/>
                    <a:pt x="21622" y="7328"/>
                    <a:pt x="21441" y="7236"/>
                  </a:cubicBezTo>
                  <a:cubicBezTo>
                    <a:pt x="21258" y="7148"/>
                    <a:pt x="21064" y="7088"/>
                    <a:pt x="20864" y="7056"/>
                  </a:cubicBezTo>
                  <a:cubicBezTo>
                    <a:pt x="20729" y="7033"/>
                    <a:pt x="20591" y="7022"/>
                    <a:pt x="20454" y="7022"/>
                  </a:cubicBezTo>
                  <a:cubicBezTo>
                    <a:pt x="20391" y="7022"/>
                    <a:pt x="20329" y="7025"/>
                    <a:pt x="20266" y="7029"/>
                  </a:cubicBezTo>
                  <a:cubicBezTo>
                    <a:pt x="20071" y="7042"/>
                    <a:pt x="19877" y="7072"/>
                    <a:pt x="19688" y="7116"/>
                  </a:cubicBezTo>
                  <a:cubicBezTo>
                    <a:pt x="19309" y="7202"/>
                    <a:pt x="18952" y="7333"/>
                    <a:pt x="18600" y="7455"/>
                  </a:cubicBezTo>
                  <a:cubicBezTo>
                    <a:pt x="18246" y="7576"/>
                    <a:pt x="17891" y="7698"/>
                    <a:pt x="17537" y="7813"/>
                  </a:cubicBezTo>
                  <a:cubicBezTo>
                    <a:pt x="16828" y="8042"/>
                    <a:pt x="16103" y="8234"/>
                    <a:pt x="15364" y="8320"/>
                  </a:cubicBezTo>
                  <a:cubicBezTo>
                    <a:pt x="15180" y="8342"/>
                    <a:pt x="14994" y="8358"/>
                    <a:pt x="14809" y="8364"/>
                  </a:cubicBezTo>
                  <a:cubicBezTo>
                    <a:pt x="14740" y="8367"/>
                    <a:pt x="14669" y="8370"/>
                    <a:pt x="14597" y="8370"/>
                  </a:cubicBezTo>
                  <a:cubicBezTo>
                    <a:pt x="14575" y="8370"/>
                    <a:pt x="14553" y="8370"/>
                    <a:pt x="14531" y="8369"/>
                  </a:cubicBezTo>
                  <a:lnTo>
                    <a:pt x="14390" y="8367"/>
                  </a:lnTo>
                  <a:cubicBezTo>
                    <a:pt x="14385" y="8368"/>
                    <a:pt x="14380" y="8368"/>
                    <a:pt x="14375" y="8368"/>
                  </a:cubicBezTo>
                  <a:cubicBezTo>
                    <a:pt x="14342" y="8368"/>
                    <a:pt x="14310" y="8363"/>
                    <a:pt x="14278" y="8353"/>
                  </a:cubicBezTo>
                  <a:cubicBezTo>
                    <a:pt x="14212" y="8336"/>
                    <a:pt x="14156" y="8288"/>
                    <a:pt x="14126" y="8226"/>
                  </a:cubicBezTo>
                  <a:cubicBezTo>
                    <a:pt x="14099" y="8169"/>
                    <a:pt x="14099" y="8092"/>
                    <a:pt x="14123" y="8019"/>
                  </a:cubicBezTo>
                  <a:cubicBezTo>
                    <a:pt x="14170" y="7870"/>
                    <a:pt x="14285" y="7728"/>
                    <a:pt x="14405" y="7600"/>
                  </a:cubicBezTo>
                  <a:lnTo>
                    <a:pt x="14405" y="7600"/>
                  </a:lnTo>
                  <a:lnTo>
                    <a:pt x="14398" y="7606"/>
                  </a:lnTo>
                  <a:cubicBezTo>
                    <a:pt x="14741" y="7318"/>
                    <a:pt x="15040" y="6980"/>
                    <a:pt x="15284" y="6603"/>
                  </a:cubicBezTo>
                  <a:cubicBezTo>
                    <a:pt x="15525" y="6228"/>
                    <a:pt x="15704" y="5818"/>
                    <a:pt x="15819" y="5389"/>
                  </a:cubicBezTo>
                  <a:cubicBezTo>
                    <a:pt x="15874" y="5172"/>
                    <a:pt x="15912" y="4953"/>
                    <a:pt x="15931" y="4732"/>
                  </a:cubicBezTo>
                  <a:cubicBezTo>
                    <a:pt x="15944" y="4619"/>
                    <a:pt x="15946" y="4513"/>
                    <a:pt x="15949" y="4405"/>
                  </a:cubicBezTo>
                  <a:cubicBezTo>
                    <a:pt x="15947" y="4290"/>
                    <a:pt x="15939" y="4182"/>
                    <a:pt x="15935" y="4071"/>
                  </a:cubicBezTo>
                  <a:cubicBezTo>
                    <a:pt x="15898" y="3632"/>
                    <a:pt x="15811" y="3189"/>
                    <a:pt x="15629" y="2780"/>
                  </a:cubicBezTo>
                  <a:cubicBezTo>
                    <a:pt x="15453" y="2372"/>
                    <a:pt x="15222" y="1982"/>
                    <a:pt x="14927" y="1640"/>
                  </a:cubicBezTo>
                  <a:cubicBezTo>
                    <a:pt x="14628" y="1300"/>
                    <a:pt x="14283" y="1001"/>
                    <a:pt x="13903" y="754"/>
                  </a:cubicBezTo>
                  <a:cubicBezTo>
                    <a:pt x="13514" y="513"/>
                    <a:pt x="13093" y="324"/>
                    <a:pt x="12654" y="194"/>
                  </a:cubicBezTo>
                  <a:cubicBezTo>
                    <a:pt x="12210" y="73"/>
                    <a:pt x="11754" y="8"/>
                    <a:pt x="11296"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6"/>
            <p:cNvSpPr/>
            <p:nvPr/>
          </p:nvSpPr>
          <p:spPr>
            <a:xfrm>
              <a:off x="2890750" y="2543750"/>
              <a:ext cx="554650" cy="638050"/>
            </a:xfrm>
            <a:custGeom>
              <a:rect b="b" l="l" r="r" t="t"/>
              <a:pathLst>
                <a:path extrusionOk="0" h="25522" w="22186">
                  <a:moveTo>
                    <a:pt x="11282" y="261"/>
                  </a:moveTo>
                  <a:cubicBezTo>
                    <a:pt x="11719" y="267"/>
                    <a:pt x="12154" y="326"/>
                    <a:pt x="12577" y="439"/>
                  </a:cubicBezTo>
                  <a:cubicBezTo>
                    <a:pt x="12992" y="563"/>
                    <a:pt x="13389" y="738"/>
                    <a:pt x="13761" y="962"/>
                  </a:cubicBezTo>
                  <a:cubicBezTo>
                    <a:pt x="14124" y="1192"/>
                    <a:pt x="14453" y="1472"/>
                    <a:pt x="14739" y="1791"/>
                  </a:cubicBezTo>
                  <a:cubicBezTo>
                    <a:pt x="15023" y="2111"/>
                    <a:pt x="15246" y="2478"/>
                    <a:pt x="15418" y="2864"/>
                  </a:cubicBezTo>
                  <a:cubicBezTo>
                    <a:pt x="15596" y="3249"/>
                    <a:pt x="15683" y="3669"/>
                    <a:pt x="15723" y="4085"/>
                  </a:cubicBezTo>
                  <a:cubicBezTo>
                    <a:pt x="15728" y="4190"/>
                    <a:pt x="15737" y="4298"/>
                    <a:pt x="15740" y="4400"/>
                  </a:cubicBezTo>
                  <a:cubicBezTo>
                    <a:pt x="15737" y="4506"/>
                    <a:pt x="15737" y="4618"/>
                    <a:pt x="15726" y="4719"/>
                  </a:cubicBezTo>
                  <a:cubicBezTo>
                    <a:pt x="15710" y="4929"/>
                    <a:pt x="15677" y="5137"/>
                    <a:pt x="15626" y="5343"/>
                  </a:cubicBezTo>
                  <a:cubicBezTo>
                    <a:pt x="15523" y="5756"/>
                    <a:pt x="15354" y="6150"/>
                    <a:pt x="15124" y="6508"/>
                  </a:cubicBezTo>
                  <a:cubicBezTo>
                    <a:pt x="14891" y="6870"/>
                    <a:pt x="14605" y="7196"/>
                    <a:pt x="14276" y="7474"/>
                  </a:cubicBezTo>
                  <a:lnTo>
                    <a:pt x="14273" y="7477"/>
                  </a:lnTo>
                  <a:lnTo>
                    <a:pt x="14270" y="7480"/>
                  </a:lnTo>
                  <a:cubicBezTo>
                    <a:pt x="14141" y="7620"/>
                    <a:pt x="14014" y="7771"/>
                    <a:pt x="13949" y="7970"/>
                  </a:cubicBezTo>
                  <a:cubicBezTo>
                    <a:pt x="13912" y="8077"/>
                    <a:pt x="13917" y="8194"/>
                    <a:pt x="13962" y="8297"/>
                  </a:cubicBezTo>
                  <a:cubicBezTo>
                    <a:pt x="14009" y="8404"/>
                    <a:pt x="14113" y="8483"/>
                    <a:pt x="14222" y="8515"/>
                  </a:cubicBezTo>
                  <a:cubicBezTo>
                    <a:pt x="14272" y="8530"/>
                    <a:pt x="14323" y="8538"/>
                    <a:pt x="14374" y="8538"/>
                  </a:cubicBezTo>
                  <a:cubicBezTo>
                    <a:pt x="14378" y="8538"/>
                    <a:pt x="14383" y="8538"/>
                    <a:pt x="14388" y="8537"/>
                  </a:cubicBezTo>
                  <a:lnTo>
                    <a:pt x="14529" y="8537"/>
                  </a:lnTo>
                  <a:cubicBezTo>
                    <a:pt x="14546" y="8538"/>
                    <a:pt x="14562" y="8538"/>
                    <a:pt x="14579" y="8538"/>
                  </a:cubicBezTo>
                  <a:cubicBezTo>
                    <a:pt x="14657" y="8538"/>
                    <a:pt x="14735" y="8535"/>
                    <a:pt x="14815" y="8531"/>
                  </a:cubicBezTo>
                  <a:cubicBezTo>
                    <a:pt x="15007" y="8526"/>
                    <a:pt x="15195" y="8514"/>
                    <a:pt x="15384" y="8491"/>
                  </a:cubicBezTo>
                  <a:cubicBezTo>
                    <a:pt x="16141" y="8409"/>
                    <a:pt x="16882" y="8231"/>
                    <a:pt x="17605" y="8022"/>
                  </a:cubicBezTo>
                  <a:cubicBezTo>
                    <a:pt x="17967" y="7918"/>
                    <a:pt x="18323" y="7806"/>
                    <a:pt x="18684" y="7693"/>
                  </a:cubicBezTo>
                  <a:cubicBezTo>
                    <a:pt x="19045" y="7582"/>
                    <a:pt x="19395" y="7463"/>
                    <a:pt x="19751" y="7383"/>
                  </a:cubicBezTo>
                  <a:cubicBezTo>
                    <a:pt x="19975" y="7333"/>
                    <a:pt x="20201" y="7305"/>
                    <a:pt x="20424" y="7305"/>
                  </a:cubicBezTo>
                  <a:cubicBezTo>
                    <a:pt x="20555" y="7305"/>
                    <a:pt x="20685" y="7315"/>
                    <a:pt x="20813" y="7336"/>
                  </a:cubicBezTo>
                  <a:cubicBezTo>
                    <a:pt x="21156" y="7390"/>
                    <a:pt x="21493" y="7533"/>
                    <a:pt x="21688" y="7787"/>
                  </a:cubicBezTo>
                  <a:cubicBezTo>
                    <a:pt x="21890" y="8035"/>
                    <a:pt x="21925" y="8386"/>
                    <a:pt x="21833" y="8703"/>
                  </a:cubicBezTo>
                  <a:cubicBezTo>
                    <a:pt x="21787" y="8863"/>
                    <a:pt x="21712" y="9016"/>
                    <a:pt x="21614" y="9151"/>
                  </a:cubicBezTo>
                  <a:cubicBezTo>
                    <a:pt x="21509" y="9293"/>
                    <a:pt x="21393" y="9426"/>
                    <a:pt x="21267" y="9552"/>
                  </a:cubicBezTo>
                  <a:cubicBezTo>
                    <a:pt x="21010" y="9804"/>
                    <a:pt x="20725" y="10032"/>
                    <a:pt x="20421" y="10227"/>
                  </a:cubicBezTo>
                  <a:cubicBezTo>
                    <a:pt x="20115" y="10426"/>
                    <a:pt x="19792" y="10599"/>
                    <a:pt x="19457" y="10745"/>
                  </a:cubicBezTo>
                  <a:cubicBezTo>
                    <a:pt x="19121" y="10896"/>
                    <a:pt x="18772" y="11016"/>
                    <a:pt x="18417" y="11121"/>
                  </a:cubicBezTo>
                  <a:cubicBezTo>
                    <a:pt x="18061" y="11221"/>
                    <a:pt x="17699" y="11303"/>
                    <a:pt x="17335" y="11364"/>
                  </a:cubicBezTo>
                  <a:cubicBezTo>
                    <a:pt x="17152" y="11402"/>
                    <a:pt x="16966" y="11418"/>
                    <a:pt x="16783" y="11442"/>
                  </a:cubicBezTo>
                  <a:lnTo>
                    <a:pt x="16505" y="11477"/>
                  </a:lnTo>
                  <a:lnTo>
                    <a:pt x="16227" y="11496"/>
                  </a:lnTo>
                  <a:lnTo>
                    <a:pt x="15949" y="11516"/>
                  </a:lnTo>
                  <a:lnTo>
                    <a:pt x="15813" y="11526"/>
                  </a:lnTo>
                  <a:lnTo>
                    <a:pt x="15672" y="11526"/>
                  </a:lnTo>
                  <a:lnTo>
                    <a:pt x="15108" y="11527"/>
                  </a:lnTo>
                  <a:lnTo>
                    <a:pt x="14960" y="11527"/>
                  </a:lnTo>
                  <a:lnTo>
                    <a:pt x="14988" y="11667"/>
                  </a:lnTo>
                  <a:lnTo>
                    <a:pt x="15133" y="12405"/>
                  </a:lnTo>
                  <a:cubicBezTo>
                    <a:pt x="15181" y="12661"/>
                    <a:pt x="15249" y="12894"/>
                    <a:pt x="15305" y="13141"/>
                  </a:cubicBezTo>
                  <a:lnTo>
                    <a:pt x="15661" y="14602"/>
                  </a:lnTo>
                  <a:lnTo>
                    <a:pt x="16365" y="17523"/>
                  </a:lnTo>
                  <a:cubicBezTo>
                    <a:pt x="16600" y="18498"/>
                    <a:pt x="16829" y="19472"/>
                    <a:pt x="17050" y="20450"/>
                  </a:cubicBezTo>
                  <a:lnTo>
                    <a:pt x="17376" y="21915"/>
                  </a:lnTo>
                  <a:cubicBezTo>
                    <a:pt x="17428" y="22160"/>
                    <a:pt x="17479" y="22405"/>
                    <a:pt x="17525" y="22649"/>
                  </a:cubicBezTo>
                  <a:cubicBezTo>
                    <a:pt x="17551" y="22772"/>
                    <a:pt x="17567" y="22886"/>
                    <a:pt x="17583" y="23010"/>
                  </a:cubicBezTo>
                  <a:lnTo>
                    <a:pt x="17627" y="23385"/>
                  </a:lnTo>
                  <a:cubicBezTo>
                    <a:pt x="17656" y="23632"/>
                    <a:pt x="17683" y="23878"/>
                    <a:pt x="17673" y="24117"/>
                  </a:cubicBezTo>
                  <a:cubicBezTo>
                    <a:pt x="17668" y="24233"/>
                    <a:pt x="17651" y="24347"/>
                    <a:pt x="17618" y="24458"/>
                  </a:cubicBezTo>
                  <a:cubicBezTo>
                    <a:pt x="17581" y="24570"/>
                    <a:pt x="17532" y="24678"/>
                    <a:pt x="17473" y="24779"/>
                  </a:cubicBezTo>
                  <a:cubicBezTo>
                    <a:pt x="17357" y="24983"/>
                    <a:pt x="17174" y="25139"/>
                    <a:pt x="16956" y="25223"/>
                  </a:cubicBezTo>
                  <a:cubicBezTo>
                    <a:pt x="16802" y="25282"/>
                    <a:pt x="16633" y="25306"/>
                    <a:pt x="16460" y="25306"/>
                  </a:cubicBezTo>
                  <a:cubicBezTo>
                    <a:pt x="16387" y="25306"/>
                    <a:pt x="16314" y="25302"/>
                    <a:pt x="16241" y="25294"/>
                  </a:cubicBezTo>
                  <a:cubicBezTo>
                    <a:pt x="15999" y="25264"/>
                    <a:pt x="15767" y="25186"/>
                    <a:pt x="15557" y="25064"/>
                  </a:cubicBezTo>
                  <a:cubicBezTo>
                    <a:pt x="15348" y="24938"/>
                    <a:pt x="15155" y="24784"/>
                    <a:pt x="14987" y="24605"/>
                  </a:cubicBezTo>
                  <a:cubicBezTo>
                    <a:pt x="14901" y="24516"/>
                    <a:pt x="14820" y="24423"/>
                    <a:pt x="14742" y="24326"/>
                  </a:cubicBezTo>
                  <a:cubicBezTo>
                    <a:pt x="14671" y="24234"/>
                    <a:pt x="14593" y="24125"/>
                    <a:pt x="14524" y="24023"/>
                  </a:cubicBezTo>
                  <a:cubicBezTo>
                    <a:pt x="14389" y="23818"/>
                    <a:pt x="14260" y="23603"/>
                    <a:pt x="14133" y="23385"/>
                  </a:cubicBezTo>
                  <a:cubicBezTo>
                    <a:pt x="13636" y="22514"/>
                    <a:pt x="13173" y="21618"/>
                    <a:pt x="12720" y="20720"/>
                  </a:cubicBezTo>
                  <a:cubicBezTo>
                    <a:pt x="12269" y="19820"/>
                    <a:pt x="11825" y="18917"/>
                    <a:pt x="11391" y="18010"/>
                  </a:cubicBezTo>
                  <a:lnTo>
                    <a:pt x="11282" y="17781"/>
                  </a:lnTo>
                  <a:lnTo>
                    <a:pt x="11170" y="18010"/>
                  </a:lnTo>
                  <a:cubicBezTo>
                    <a:pt x="10740" y="18903"/>
                    <a:pt x="10294" y="19793"/>
                    <a:pt x="9845" y="20678"/>
                  </a:cubicBezTo>
                  <a:cubicBezTo>
                    <a:pt x="9396" y="21564"/>
                    <a:pt x="8939" y="22446"/>
                    <a:pt x="8446" y="23306"/>
                  </a:cubicBezTo>
                  <a:cubicBezTo>
                    <a:pt x="8320" y="23519"/>
                    <a:pt x="8195" y="23732"/>
                    <a:pt x="8060" y="23939"/>
                  </a:cubicBezTo>
                  <a:cubicBezTo>
                    <a:pt x="7993" y="24042"/>
                    <a:pt x="7920" y="24139"/>
                    <a:pt x="7848" y="24236"/>
                  </a:cubicBezTo>
                  <a:cubicBezTo>
                    <a:pt x="7769" y="24336"/>
                    <a:pt x="7692" y="24427"/>
                    <a:pt x="7610" y="24519"/>
                  </a:cubicBezTo>
                  <a:cubicBezTo>
                    <a:pt x="7282" y="24876"/>
                    <a:pt x="6882" y="25193"/>
                    <a:pt x="6408" y="25285"/>
                  </a:cubicBezTo>
                  <a:cubicBezTo>
                    <a:pt x="6315" y="25304"/>
                    <a:pt x="6222" y="25312"/>
                    <a:pt x="6129" y="25312"/>
                  </a:cubicBezTo>
                  <a:cubicBezTo>
                    <a:pt x="6103" y="25312"/>
                    <a:pt x="6077" y="25312"/>
                    <a:pt x="6050" y="25310"/>
                  </a:cubicBezTo>
                  <a:cubicBezTo>
                    <a:pt x="5936" y="25304"/>
                    <a:pt x="5823" y="25277"/>
                    <a:pt x="5720" y="25229"/>
                  </a:cubicBezTo>
                  <a:cubicBezTo>
                    <a:pt x="5510" y="25136"/>
                    <a:pt x="5348" y="24959"/>
                    <a:pt x="5232" y="24752"/>
                  </a:cubicBezTo>
                  <a:cubicBezTo>
                    <a:pt x="5173" y="24649"/>
                    <a:pt x="5122" y="24539"/>
                    <a:pt x="5082" y="24428"/>
                  </a:cubicBezTo>
                  <a:cubicBezTo>
                    <a:pt x="5059" y="24373"/>
                    <a:pt x="5041" y="24312"/>
                    <a:pt x="5022" y="24260"/>
                  </a:cubicBezTo>
                  <a:cubicBezTo>
                    <a:pt x="5004" y="24202"/>
                    <a:pt x="4990" y="24145"/>
                    <a:pt x="4977" y="24086"/>
                  </a:cubicBezTo>
                  <a:cubicBezTo>
                    <a:pt x="4931" y="23856"/>
                    <a:pt x="4927" y="23614"/>
                    <a:pt x="4938" y="23371"/>
                  </a:cubicBezTo>
                  <a:cubicBezTo>
                    <a:pt x="4949" y="22878"/>
                    <a:pt x="5070" y="22411"/>
                    <a:pt x="5171" y="21925"/>
                  </a:cubicBezTo>
                  <a:lnTo>
                    <a:pt x="5496" y="20478"/>
                  </a:lnTo>
                  <a:lnTo>
                    <a:pt x="6171" y="17592"/>
                  </a:lnTo>
                  <a:lnTo>
                    <a:pt x="6879" y="14710"/>
                  </a:lnTo>
                  <a:lnTo>
                    <a:pt x="7236" y="13271"/>
                  </a:lnTo>
                  <a:cubicBezTo>
                    <a:pt x="7293" y="13030"/>
                    <a:pt x="7362" y="12796"/>
                    <a:pt x="7411" y="12546"/>
                  </a:cubicBezTo>
                  <a:lnTo>
                    <a:pt x="7562" y="11821"/>
                  </a:lnTo>
                  <a:lnTo>
                    <a:pt x="7594" y="11669"/>
                  </a:lnTo>
                  <a:lnTo>
                    <a:pt x="7436" y="11710"/>
                  </a:lnTo>
                  <a:lnTo>
                    <a:pt x="6839" y="11869"/>
                  </a:lnTo>
                  <a:lnTo>
                    <a:pt x="6538" y="11949"/>
                  </a:lnTo>
                  <a:cubicBezTo>
                    <a:pt x="6427" y="11985"/>
                    <a:pt x="6340" y="12014"/>
                    <a:pt x="6238" y="12052"/>
                  </a:cubicBezTo>
                  <a:cubicBezTo>
                    <a:pt x="5847" y="12193"/>
                    <a:pt x="5464" y="12356"/>
                    <a:pt x="5090" y="12538"/>
                  </a:cubicBezTo>
                  <a:cubicBezTo>
                    <a:pt x="4717" y="12718"/>
                    <a:pt x="4356" y="12918"/>
                    <a:pt x="3997" y="13122"/>
                  </a:cubicBezTo>
                  <a:cubicBezTo>
                    <a:pt x="3637" y="13327"/>
                    <a:pt x="3293" y="13557"/>
                    <a:pt x="2941" y="13750"/>
                  </a:cubicBezTo>
                  <a:cubicBezTo>
                    <a:pt x="2592" y="13942"/>
                    <a:pt x="2215" y="14099"/>
                    <a:pt x="1829" y="14145"/>
                  </a:cubicBezTo>
                  <a:cubicBezTo>
                    <a:pt x="1739" y="14157"/>
                    <a:pt x="1649" y="14163"/>
                    <a:pt x="1559" y="14163"/>
                  </a:cubicBezTo>
                  <a:cubicBezTo>
                    <a:pt x="1455" y="14163"/>
                    <a:pt x="1351" y="14155"/>
                    <a:pt x="1248" y="14139"/>
                  </a:cubicBezTo>
                  <a:cubicBezTo>
                    <a:pt x="1156" y="14123"/>
                    <a:pt x="1064" y="14099"/>
                    <a:pt x="975" y="14068"/>
                  </a:cubicBezTo>
                  <a:cubicBezTo>
                    <a:pt x="891" y="14036"/>
                    <a:pt x="811" y="13994"/>
                    <a:pt x="735" y="13947"/>
                  </a:cubicBezTo>
                  <a:cubicBezTo>
                    <a:pt x="422" y="13737"/>
                    <a:pt x="271" y="13379"/>
                    <a:pt x="284" y="13015"/>
                  </a:cubicBezTo>
                  <a:cubicBezTo>
                    <a:pt x="290" y="12831"/>
                    <a:pt x="334" y="12651"/>
                    <a:pt x="414" y="12486"/>
                  </a:cubicBezTo>
                  <a:cubicBezTo>
                    <a:pt x="501" y="12313"/>
                    <a:pt x="601" y="12149"/>
                    <a:pt x="714" y="11993"/>
                  </a:cubicBezTo>
                  <a:cubicBezTo>
                    <a:pt x="946" y="11672"/>
                    <a:pt x="1212" y="11376"/>
                    <a:pt x="1506" y="11109"/>
                  </a:cubicBezTo>
                  <a:cubicBezTo>
                    <a:pt x="1647" y="10969"/>
                    <a:pt x="1808" y="10849"/>
                    <a:pt x="1960" y="10720"/>
                  </a:cubicBezTo>
                  <a:cubicBezTo>
                    <a:pt x="2124" y="10604"/>
                    <a:pt x="2278" y="10475"/>
                    <a:pt x="2450" y="10370"/>
                  </a:cubicBezTo>
                  <a:lnTo>
                    <a:pt x="2703" y="10205"/>
                  </a:lnTo>
                  <a:cubicBezTo>
                    <a:pt x="2789" y="10151"/>
                    <a:pt x="2876" y="10102"/>
                    <a:pt x="2963" y="10052"/>
                  </a:cubicBezTo>
                  <a:cubicBezTo>
                    <a:pt x="3051" y="10001"/>
                    <a:pt x="3137" y="9949"/>
                    <a:pt x="3227" y="9901"/>
                  </a:cubicBezTo>
                  <a:lnTo>
                    <a:pt x="3498" y="9765"/>
                  </a:lnTo>
                  <a:cubicBezTo>
                    <a:pt x="3676" y="9669"/>
                    <a:pt x="3865" y="9593"/>
                    <a:pt x="4051" y="9512"/>
                  </a:cubicBezTo>
                  <a:cubicBezTo>
                    <a:pt x="4235" y="9426"/>
                    <a:pt x="4429" y="9366"/>
                    <a:pt x="4618" y="9288"/>
                  </a:cubicBezTo>
                  <a:cubicBezTo>
                    <a:pt x="4807" y="9211"/>
                    <a:pt x="5003" y="9153"/>
                    <a:pt x="5197" y="9092"/>
                  </a:cubicBezTo>
                  <a:lnTo>
                    <a:pt x="5489" y="9000"/>
                  </a:lnTo>
                  <a:cubicBezTo>
                    <a:pt x="5574" y="8979"/>
                    <a:pt x="5686" y="8957"/>
                    <a:pt x="5783" y="8938"/>
                  </a:cubicBezTo>
                  <a:cubicBezTo>
                    <a:pt x="6187" y="8855"/>
                    <a:pt x="6592" y="8779"/>
                    <a:pt x="6999" y="8712"/>
                  </a:cubicBezTo>
                  <a:cubicBezTo>
                    <a:pt x="7201" y="8681"/>
                    <a:pt x="7406" y="8649"/>
                    <a:pt x="7610" y="8623"/>
                  </a:cubicBezTo>
                  <a:cubicBezTo>
                    <a:pt x="7711" y="8611"/>
                    <a:pt x="7813" y="8601"/>
                    <a:pt x="7915" y="8590"/>
                  </a:cubicBezTo>
                  <a:lnTo>
                    <a:pt x="8069" y="8577"/>
                  </a:lnTo>
                  <a:lnTo>
                    <a:pt x="8150" y="8569"/>
                  </a:lnTo>
                  <a:cubicBezTo>
                    <a:pt x="8180" y="8565"/>
                    <a:pt x="8211" y="8558"/>
                    <a:pt x="8241" y="8550"/>
                  </a:cubicBezTo>
                  <a:cubicBezTo>
                    <a:pt x="8360" y="8515"/>
                    <a:pt x="8463" y="8444"/>
                    <a:pt x="8536" y="8344"/>
                  </a:cubicBezTo>
                  <a:cubicBezTo>
                    <a:pt x="8571" y="8294"/>
                    <a:pt x="8595" y="8240"/>
                    <a:pt x="8611" y="8181"/>
                  </a:cubicBezTo>
                  <a:cubicBezTo>
                    <a:pt x="8625" y="8123"/>
                    <a:pt x="8630" y="8062"/>
                    <a:pt x="8624" y="8002"/>
                  </a:cubicBezTo>
                  <a:cubicBezTo>
                    <a:pt x="8610" y="7883"/>
                    <a:pt x="8554" y="7778"/>
                    <a:pt x="8487" y="7690"/>
                  </a:cubicBezTo>
                  <a:cubicBezTo>
                    <a:pt x="8422" y="7608"/>
                    <a:pt x="8347" y="7534"/>
                    <a:pt x="8265" y="7471"/>
                  </a:cubicBezTo>
                  <a:lnTo>
                    <a:pt x="8258" y="7466"/>
                  </a:lnTo>
                  <a:cubicBezTo>
                    <a:pt x="8095" y="7325"/>
                    <a:pt x="7940" y="7172"/>
                    <a:pt x="7797" y="7010"/>
                  </a:cubicBezTo>
                  <a:cubicBezTo>
                    <a:pt x="7657" y="6846"/>
                    <a:pt x="7529" y="6673"/>
                    <a:pt x="7414" y="6493"/>
                  </a:cubicBezTo>
                  <a:cubicBezTo>
                    <a:pt x="7187" y="6133"/>
                    <a:pt x="7018" y="5737"/>
                    <a:pt x="6917" y="5323"/>
                  </a:cubicBezTo>
                  <a:cubicBezTo>
                    <a:pt x="6867" y="5117"/>
                    <a:pt x="6836" y="4907"/>
                    <a:pt x="6821" y="4697"/>
                  </a:cubicBezTo>
                  <a:cubicBezTo>
                    <a:pt x="6810" y="4594"/>
                    <a:pt x="6813" y="4481"/>
                    <a:pt x="6810" y="4386"/>
                  </a:cubicBezTo>
                  <a:lnTo>
                    <a:pt x="6829" y="4061"/>
                  </a:lnTo>
                  <a:cubicBezTo>
                    <a:pt x="6832" y="3952"/>
                    <a:pt x="6855" y="3852"/>
                    <a:pt x="6872" y="3748"/>
                  </a:cubicBezTo>
                  <a:cubicBezTo>
                    <a:pt x="6891" y="3646"/>
                    <a:pt x="6904" y="3543"/>
                    <a:pt x="6937" y="3443"/>
                  </a:cubicBezTo>
                  <a:cubicBezTo>
                    <a:pt x="6968" y="3341"/>
                    <a:pt x="6995" y="3240"/>
                    <a:pt x="7026" y="3139"/>
                  </a:cubicBezTo>
                  <a:lnTo>
                    <a:pt x="7146" y="2845"/>
                  </a:lnTo>
                  <a:cubicBezTo>
                    <a:pt x="7320" y="2457"/>
                    <a:pt x="7553" y="2098"/>
                    <a:pt x="7832" y="1779"/>
                  </a:cubicBezTo>
                  <a:cubicBezTo>
                    <a:pt x="8122" y="1462"/>
                    <a:pt x="8452" y="1184"/>
                    <a:pt x="8813" y="955"/>
                  </a:cubicBezTo>
                  <a:cubicBezTo>
                    <a:pt x="9185" y="731"/>
                    <a:pt x="9584" y="560"/>
                    <a:pt x="10000" y="440"/>
                  </a:cubicBezTo>
                  <a:cubicBezTo>
                    <a:pt x="10415" y="321"/>
                    <a:pt x="10859" y="272"/>
                    <a:pt x="11282" y="261"/>
                  </a:cubicBezTo>
                  <a:close/>
                  <a:moveTo>
                    <a:pt x="11296" y="0"/>
                  </a:moveTo>
                  <a:cubicBezTo>
                    <a:pt x="10824" y="8"/>
                    <a:pt x="10371" y="60"/>
                    <a:pt x="9924" y="183"/>
                  </a:cubicBezTo>
                  <a:cubicBezTo>
                    <a:pt x="9484" y="312"/>
                    <a:pt x="9063" y="499"/>
                    <a:pt x="8670" y="738"/>
                  </a:cubicBezTo>
                  <a:cubicBezTo>
                    <a:pt x="8288" y="982"/>
                    <a:pt x="7940" y="1280"/>
                    <a:pt x="7638" y="1620"/>
                  </a:cubicBezTo>
                  <a:cubicBezTo>
                    <a:pt x="7347" y="1962"/>
                    <a:pt x="7111" y="2346"/>
                    <a:pt x="6933" y="2760"/>
                  </a:cubicBezTo>
                  <a:lnTo>
                    <a:pt x="6813" y="3071"/>
                  </a:lnTo>
                  <a:cubicBezTo>
                    <a:pt x="6782" y="3178"/>
                    <a:pt x="6756" y="3286"/>
                    <a:pt x="6726" y="3392"/>
                  </a:cubicBezTo>
                  <a:cubicBezTo>
                    <a:pt x="6693" y="3499"/>
                    <a:pt x="6678" y="3610"/>
                    <a:pt x="6662" y="3721"/>
                  </a:cubicBezTo>
                  <a:cubicBezTo>
                    <a:pt x="6646" y="3832"/>
                    <a:pt x="6624" y="3945"/>
                    <a:pt x="6624" y="4052"/>
                  </a:cubicBezTo>
                  <a:lnTo>
                    <a:pt x="6610" y="4374"/>
                  </a:lnTo>
                  <a:cubicBezTo>
                    <a:pt x="6615" y="4495"/>
                    <a:pt x="6613" y="4599"/>
                    <a:pt x="6627" y="4711"/>
                  </a:cubicBezTo>
                  <a:cubicBezTo>
                    <a:pt x="6646" y="4931"/>
                    <a:pt x="6683" y="5150"/>
                    <a:pt x="6739" y="5365"/>
                  </a:cubicBezTo>
                  <a:cubicBezTo>
                    <a:pt x="6848" y="5796"/>
                    <a:pt x="7026" y="6206"/>
                    <a:pt x="7265" y="6581"/>
                  </a:cubicBezTo>
                  <a:cubicBezTo>
                    <a:pt x="7386" y="6768"/>
                    <a:pt x="7521" y="6946"/>
                    <a:pt x="7667" y="7115"/>
                  </a:cubicBezTo>
                  <a:cubicBezTo>
                    <a:pt x="7816" y="7282"/>
                    <a:pt x="7975" y="7439"/>
                    <a:pt x="8145" y="7584"/>
                  </a:cubicBezTo>
                  <a:lnTo>
                    <a:pt x="8150" y="7585"/>
                  </a:lnTo>
                  <a:lnTo>
                    <a:pt x="8152" y="7585"/>
                  </a:lnTo>
                  <a:cubicBezTo>
                    <a:pt x="8301" y="7705"/>
                    <a:pt x="8436" y="7856"/>
                    <a:pt x="8452" y="8019"/>
                  </a:cubicBezTo>
                  <a:cubicBezTo>
                    <a:pt x="8457" y="8057"/>
                    <a:pt x="8454" y="8097"/>
                    <a:pt x="8444" y="8135"/>
                  </a:cubicBezTo>
                  <a:cubicBezTo>
                    <a:pt x="8433" y="8175"/>
                    <a:pt x="8416" y="8213"/>
                    <a:pt x="8392" y="8245"/>
                  </a:cubicBezTo>
                  <a:cubicBezTo>
                    <a:pt x="8343" y="8312"/>
                    <a:pt x="8271" y="8359"/>
                    <a:pt x="8192" y="8382"/>
                  </a:cubicBezTo>
                  <a:cubicBezTo>
                    <a:pt x="8123" y="8402"/>
                    <a:pt x="8001" y="8401"/>
                    <a:pt x="7902" y="8412"/>
                  </a:cubicBezTo>
                  <a:cubicBezTo>
                    <a:pt x="7797" y="8421"/>
                    <a:pt x="7694" y="8429"/>
                    <a:pt x="7591" y="8442"/>
                  </a:cubicBezTo>
                  <a:cubicBezTo>
                    <a:pt x="7382" y="8463"/>
                    <a:pt x="7176" y="8488"/>
                    <a:pt x="6971" y="8517"/>
                  </a:cubicBezTo>
                  <a:cubicBezTo>
                    <a:pt x="6559" y="8572"/>
                    <a:pt x="6149" y="8638"/>
                    <a:pt x="5740" y="8711"/>
                  </a:cubicBezTo>
                  <a:cubicBezTo>
                    <a:pt x="5634" y="8730"/>
                    <a:pt x="5543" y="8744"/>
                    <a:pt x="5426" y="8770"/>
                  </a:cubicBezTo>
                  <a:lnTo>
                    <a:pt x="5125" y="8855"/>
                  </a:lnTo>
                  <a:cubicBezTo>
                    <a:pt x="4925" y="8913"/>
                    <a:pt x="4723" y="8968"/>
                    <a:pt x="4528" y="9041"/>
                  </a:cubicBezTo>
                  <a:cubicBezTo>
                    <a:pt x="4330" y="9110"/>
                    <a:pt x="4132" y="9175"/>
                    <a:pt x="3941" y="9261"/>
                  </a:cubicBezTo>
                  <a:cubicBezTo>
                    <a:pt x="3749" y="9343"/>
                    <a:pt x="3555" y="9420"/>
                    <a:pt x="3370" y="9517"/>
                  </a:cubicBezTo>
                  <a:lnTo>
                    <a:pt x="3089" y="9657"/>
                  </a:lnTo>
                  <a:cubicBezTo>
                    <a:pt x="2995" y="9703"/>
                    <a:pt x="2906" y="9755"/>
                    <a:pt x="2816" y="9808"/>
                  </a:cubicBezTo>
                  <a:cubicBezTo>
                    <a:pt x="2727" y="9860"/>
                    <a:pt x="2633" y="9909"/>
                    <a:pt x="2545" y="9965"/>
                  </a:cubicBezTo>
                  <a:lnTo>
                    <a:pt x="2285" y="10137"/>
                  </a:lnTo>
                  <a:cubicBezTo>
                    <a:pt x="2107" y="10246"/>
                    <a:pt x="1948" y="10380"/>
                    <a:pt x="1778" y="10502"/>
                  </a:cubicBezTo>
                  <a:cubicBezTo>
                    <a:pt x="1620" y="10636"/>
                    <a:pt x="1455" y="10763"/>
                    <a:pt x="1307" y="10909"/>
                  </a:cubicBezTo>
                  <a:cubicBezTo>
                    <a:pt x="1000" y="11190"/>
                    <a:pt x="724" y="11502"/>
                    <a:pt x="482" y="11839"/>
                  </a:cubicBezTo>
                  <a:cubicBezTo>
                    <a:pt x="360" y="12009"/>
                    <a:pt x="250" y="12190"/>
                    <a:pt x="158" y="12381"/>
                  </a:cubicBezTo>
                  <a:cubicBezTo>
                    <a:pt x="66" y="12577"/>
                    <a:pt x="15" y="12791"/>
                    <a:pt x="9" y="13009"/>
                  </a:cubicBezTo>
                  <a:cubicBezTo>
                    <a:pt x="1" y="13230"/>
                    <a:pt x="45" y="13449"/>
                    <a:pt x="139" y="13649"/>
                  </a:cubicBezTo>
                  <a:cubicBezTo>
                    <a:pt x="187" y="13751"/>
                    <a:pt x="249" y="13847"/>
                    <a:pt x="323" y="13932"/>
                  </a:cubicBezTo>
                  <a:cubicBezTo>
                    <a:pt x="396" y="14017"/>
                    <a:pt x="481" y="14091"/>
                    <a:pt x="574" y="14153"/>
                  </a:cubicBezTo>
                  <a:cubicBezTo>
                    <a:pt x="867" y="14347"/>
                    <a:pt x="1196" y="14416"/>
                    <a:pt x="1521" y="14416"/>
                  </a:cubicBezTo>
                  <a:cubicBezTo>
                    <a:pt x="1637" y="14416"/>
                    <a:pt x="1752" y="14407"/>
                    <a:pt x="1865" y="14392"/>
                  </a:cubicBezTo>
                  <a:cubicBezTo>
                    <a:pt x="2304" y="14335"/>
                    <a:pt x="2700" y="14161"/>
                    <a:pt x="3065" y="13955"/>
                  </a:cubicBezTo>
                  <a:cubicBezTo>
                    <a:pt x="3429" y="13748"/>
                    <a:pt x="3768" y="13521"/>
                    <a:pt x="4117" y="13312"/>
                  </a:cubicBezTo>
                  <a:cubicBezTo>
                    <a:pt x="4467" y="13106"/>
                    <a:pt x="4825" y="12909"/>
                    <a:pt x="5190" y="12728"/>
                  </a:cubicBezTo>
                  <a:cubicBezTo>
                    <a:pt x="5556" y="12546"/>
                    <a:pt x="5930" y="12384"/>
                    <a:pt x="6313" y="12243"/>
                  </a:cubicBezTo>
                  <a:cubicBezTo>
                    <a:pt x="6403" y="12208"/>
                    <a:pt x="6511" y="12171"/>
                    <a:pt x="6596" y="12141"/>
                  </a:cubicBezTo>
                  <a:lnTo>
                    <a:pt x="6893" y="12060"/>
                  </a:lnTo>
                  <a:lnTo>
                    <a:pt x="7336" y="11940"/>
                  </a:lnTo>
                  <a:lnTo>
                    <a:pt x="7336" y="11940"/>
                  </a:lnTo>
                  <a:lnTo>
                    <a:pt x="7222" y="12513"/>
                  </a:lnTo>
                  <a:cubicBezTo>
                    <a:pt x="7177" y="12748"/>
                    <a:pt x="7111" y="12993"/>
                    <a:pt x="7055" y="13231"/>
                  </a:cubicBezTo>
                  <a:lnTo>
                    <a:pt x="6708" y="14675"/>
                  </a:lnTo>
                  <a:lnTo>
                    <a:pt x="6020" y="17560"/>
                  </a:lnTo>
                  <a:lnTo>
                    <a:pt x="5329" y="20445"/>
                  </a:lnTo>
                  <a:lnTo>
                    <a:pt x="4997" y="21891"/>
                  </a:lnTo>
                  <a:cubicBezTo>
                    <a:pt x="4893" y="22371"/>
                    <a:pt x="4766" y="22867"/>
                    <a:pt x="4752" y="23365"/>
                  </a:cubicBezTo>
                  <a:cubicBezTo>
                    <a:pt x="4739" y="23614"/>
                    <a:pt x="4741" y="23870"/>
                    <a:pt x="4791" y="24123"/>
                  </a:cubicBezTo>
                  <a:cubicBezTo>
                    <a:pt x="4804" y="24188"/>
                    <a:pt x="4822" y="24253"/>
                    <a:pt x="4839" y="24311"/>
                  </a:cubicBezTo>
                  <a:cubicBezTo>
                    <a:pt x="4860" y="24374"/>
                    <a:pt x="4877" y="24433"/>
                    <a:pt x="4901" y="24493"/>
                  </a:cubicBezTo>
                  <a:cubicBezTo>
                    <a:pt x="4946" y="24614"/>
                    <a:pt x="4998" y="24732"/>
                    <a:pt x="5062" y="24843"/>
                  </a:cubicBezTo>
                  <a:cubicBezTo>
                    <a:pt x="5187" y="25070"/>
                    <a:pt x="5375" y="25285"/>
                    <a:pt x="5634" y="25404"/>
                  </a:cubicBezTo>
                  <a:cubicBezTo>
                    <a:pt x="5761" y="25463"/>
                    <a:pt x="5899" y="25498"/>
                    <a:pt x="6041" y="25504"/>
                  </a:cubicBezTo>
                  <a:cubicBezTo>
                    <a:pt x="6076" y="25507"/>
                    <a:pt x="6111" y="25508"/>
                    <a:pt x="6145" y="25508"/>
                  </a:cubicBezTo>
                  <a:cubicBezTo>
                    <a:pt x="6246" y="25508"/>
                    <a:pt x="6347" y="25498"/>
                    <a:pt x="6446" y="25479"/>
                  </a:cubicBezTo>
                  <a:cubicBezTo>
                    <a:pt x="6710" y="25426"/>
                    <a:pt x="6961" y="25321"/>
                    <a:pt x="7182" y="25167"/>
                  </a:cubicBezTo>
                  <a:cubicBezTo>
                    <a:pt x="7403" y="25021"/>
                    <a:pt x="7594" y="24843"/>
                    <a:pt x="7769" y="24655"/>
                  </a:cubicBezTo>
                  <a:cubicBezTo>
                    <a:pt x="7855" y="24563"/>
                    <a:pt x="7940" y="24463"/>
                    <a:pt x="8018" y="24366"/>
                  </a:cubicBezTo>
                  <a:cubicBezTo>
                    <a:pt x="8095" y="24263"/>
                    <a:pt x="8172" y="24160"/>
                    <a:pt x="8242" y="24055"/>
                  </a:cubicBezTo>
                  <a:cubicBezTo>
                    <a:pt x="8382" y="23843"/>
                    <a:pt x="8511" y="23629"/>
                    <a:pt x="8640" y="23414"/>
                  </a:cubicBezTo>
                  <a:cubicBezTo>
                    <a:pt x="9142" y="22549"/>
                    <a:pt x="9606" y="21669"/>
                    <a:pt x="10062" y="20785"/>
                  </a:cubicBezTo>
                  <a:cubicBezTo>
                    <a:pt x="10481" y="19975"/>
                    <a:pt x="10883" y="19159"/>
                    <a:pt x="11279" y="18340"/>
                  </a:cubicBezTo>
                  <a:lnTo>
                    <a:pt x="11279" y="18340"/>
                  </a:lnTo>
                  <a:cubicBezTo>
                    <a:pt x="11682" y="19171"/>
                    <a:pt x="12089" y="19999"/>
                    <a:pt x="12507" y="20823"/>
                  </a:cubicBezTo>
                  <a:cubicBezTo>
                    <a:pt x="12965" y="21721"/>
                    <a:pt x="13429" y="22618"/>
                    <a:pt x="13935" y="23495"/>
                  </a:cubicBezTo>
                  <a:cubicBezTo>
                    <a:pt x="14063" y="23714"/>
                    <a:pt x="14194" y="23932"/>
                    <a:pt x="14337" y="24150"/>
                  </a:cubicBezTo>
                  <a:cubicBezTo>
                    <a:pt x="14410" y="24256"/>
                    <a:pt x="14478" y="24353"/>
                    <a:pt x="14564" y="24462"/>
                  </a:cubicBezTo>
                  <a:cubicBezTo>
                    <a:pt x="14643" y="24563"/>
                    <a:pt x="14731" y="24660"/>
                    <a:pt x="14822" y="24754"/>
                  </a:cubicBezTo>
                  <a:cubicBezTo>
                    <a:pt x="15004" y="24948"/>
                    <a:pt x="15214" y="25116"/>
                    <a:pt x="15443" y="25252"/>
                  </a:cubicBezTo>
                  <a:cubicBezTo>
                    <a:pt x="15681" y="25390"/>
                    <a:pt x="15945" y="25477"/>
                    <a:pt x="16220" y="25509"/>
                  </a:cubicBezTo>
                  <a:cubicBezTo>
                    <a:pt x="16298" y="25517"/>
                    <a:pt x="16377" y="25522"/>
                    <a:pt x="16457" y="25522"/>
                  </a:cubicBezTo>
                  <a:cubicBezTo>
                    <a:pt x="16651" y="25522"/>
                    <a:pt x="16849" y="25495"/>
                    <a:pt x="17036" y="25422"/>
                  </a:cubicBezTo>
                  <a:cubicBezTo>
                    <a:pt x="17298" y="25320"/>
                    <a:pt x="17517" y="25132"/>
                    <a:pt x="17659" y="24888"/>
                  </a:cubicBezTo>
                  <a:cubicBezTo>
                    <a:pt x="17726" y="24773"/>
                    <a:pt x="17780" y="24651"/>
                    <a:pt x="17819" y="24525"/>
                  </a:cubicBezTo>
                  <a:cubicBezTo>
                    <a:pt x="17859" y="24396"/>
                    <a:pt x="17881" y="24263"/>
                    <a:pt x="17886" y="24128"/>
                  </a:cubicBezTo>
                  <a:cubicBezTo>
                    <a:pt x="17896" y="23867"/>
                    <a:pt x="17867" y="23613"/>
                    <a:pt x="17837" y="23363"/>
                  </a:cubicBezTo>
                  <a:lnTo>
                    <a:pt x="17792" y="22993"/>
                  </a:lnTo>
                  <a:cubicBezTo>
                    <a:pt x="17776" y="22870"/>
                    <a:pt x="17757" y="22735"/>
                    <a:pt x="17732" y="22614"/>
                  </a:cubicBezTo>
                  <a:cubicBezTo>
                    <a:pt x="17683" y="22367"/>
                    <a:pt x="17632" y="22120"/>
                    <a:pt x="17578" y="21875"/>
                  </a:cubicBezTo>
                  <a:lnTo>
                    <a:pt x="17249" y="20408"/>
                  </a:lnTo>
                  <a:lnTo>
                    <a:pt x="16570" y="17480"/>
                  </a:lnTo>
                  <a:lnTo>
                    <a:pt x="15883" y="14552"/>
                  </a:lnTo>
                  <a:lnTo>
                    <a:pt x="15537" y="13090"/>
                  </a:lnTo>
                  <a:cubicBezTo>
                    <a:pt x="15483" y="12848"/>
                    <a:pt x="15413" y="12599"/>
                    <a:pt x="15370" y="12364"/>
                  </a:cubicBezTo>
                  <a:lnTo>
                    <a:pt x="15258" y="11766"/>
                  </a:lnTo>
                  <a:lnTo>
                    <a:pt x="15258" y="11766"/>
                  </a:lnTo>
                  <a:lnTo>
                    <a:pt x="15677" y="11767"/>
                  </a:lnTo>
                  <a:lnTo>
                    <a:pt x="15818" y="11767"/>
                  </a:lnTo>
                  <a:lnTo>
                    <a:pt x="15963" y="11760"/>
                  </a:lnTo>
                  <a:lnTo>
                    <a:pt x="16247" y="11740"/>
                  </a:lnTo>
                  <a:lnTo>
                    <a:pt x="16532" y="11723"/>
                  </a:lnTo>
                  <a:lnTo>
                    <a:pt x="16815" y="11690"/>
                  </a:lnTo>
                  <a:cubicBezTo>
                    <a:pt x="17004" y="11664"/>
                    <a:pt x="17193" y="11650"/>
                    <a:pt x="17381" y="11612"/>
                  </a:cubicBezTo>
                  <a:cubicBezTo>
                    <a:pt x="17756" y="11551"/>
                    <a:pt x="18128" y="11469"/>
                    <a:pt x="18495" y="11365"/>
                  </a:cubicBezTo>
                  <a:cubicBezTo>
                    <a:pt x="18861" y="11259"/>
                    <a:pt x="19223" y="11138"/>
                    <a:pt x="19570" y="10982"/>
                  </a:cubicBezTo>
                  <a:cubicBezTo>
                    <a:pt x="19919" y="10833"/>
                    <a:pt x="20256" y="10655"/>
                    <a:pt x="20577" y="10448"/>
                  </a:cubicBezTo>
                  <a:cubicBezTo>
                    <a:pt x="20898" y="10245"/>
                    <a:pt x="21197" y="10008"/>
                    <a:pt x="21471" y="9741"/>
                  </a:cubicBezTo>
                  <a:cubicBezTo>
                    <a:pt x="21607" y="9607"/>
                    <a:pt x="21733" y="9463"/>
                    <a:pt x="21849" y="9308"/>
                  </a:cubicBezTo>
                  <a:cubicBezTo>
                    <a:pt x="21967" y="9149"/>
                    <a:pt x="22054" y="8970"/>
                    <a:pt x="22110" y="8779"/>
                  </a:cubicBezTo>
                  <a:cubicBezTo>
                    <a:pt x="22168" y="8587"/>
                    <a:pt x="22186" y="8383"/>
                    <a:pt x="22159" y="8185"/>
                  </a:cubicBezTo>
                  <a:cubicBezTo>
                    <a:pt x="22145" y="8083"/>
                    <a:pt x="22119" y="7984"/>
                    <a:pt x="22079" y="7889"/>
                  </a:cubicBezTo>
                  <a:cubicBezTo>
                    <a:pt x="22059" y="7840"/>
                    <a:pt x="22035" y="7794"/>
                    <a:pt x="22009" y="7747"/>
                  </a:cubicBezTo>
                  <a:cubicBezTo>
                    <a:pt x="21984" y="7703"/>
                    <a:pt x="21954" y="7660"/>
                    <a:pt x="21922" y="7620"/>
                  </a:cubicBezTo>
                  <a:cubicBezTo>
                    <a:pt x="21796" y="7453"/>
                    <a:pt x="21623" y="7328"/>
                    <a:pt x="21442" y="7236"/>
                  </a:cubicBezTo>
                  <a:cubicBezTo>
                    <a:pt x="21259" y="7148"/>
                    <a:pt x="21064" y="7088"/>
                    <a:pt x="20863" y="7056"/>
                  </a:cubicBezTo>
                  <a:cubicBezTo>
                    <a:pt x="20728" y="7033"/>
                    <a:pt x="20592" y="7022"/>
                    <a:pt x="20455" y="7022"/>
                  </a:cubicBezTo>
                  <a:cubicBezTo>
                    <a:pt x="20392" y="7022"/>
                    <a:pt x="20329" y="7025"/>
                    <a:pt x="20266" y="7029"/>
                  </a:cubicBezTo>
                  <a:cubicBezTo>
                    <a:pt x="20072" y="7042"/>
                    <a:pt x="19878" y="7072"/>
                    <a:pt x="19687" y="7116"/>
                  </a:cubicBezTo>
                  <a:cubicBezTo>
                    <a:pt x="19309" y="7202"/>
                    <a:pt x="18954" y="7334"/>
                    <a:pt x="18600" y="7455"/>
                  </a:cubicBezTo>
                  <a:cubicBezTo>
                    <a:pt x="18245" y="7576"/>
                    <a:pt x="17893" y="7698"/>
                    <a:pt x="17536" y="7813"/>
                  </a:cubicBezTo>
                  <a:cubicBezTo>
                    <a:pt x="16828" y="8042"/>
                    <a:pt x="16104" y="8234"/>
                    <a:pt x="15365" y="8320"/>
                  </a:cubicBezTo>
                  <a:cubicBezTo>
                    <a:pt x="15181" y="8342"/>
                    <a:pt x="14995" y="8358"/>
                    <a:pt x="14810" y="8364"/>
                  </a:cubicBezTo>
                  <a:cubicBezTo>
                    <a:pt x="14740" y="8367"/>
                    <a:pt x="14669" y="8370"/>
                    <a:pt x="14597" y="8370"/>
                  </a:cubicBezTo>
                  <a:cubicBezTo>
                    <a:pt x="14576" y="8370"/>
                    <a:pt x="14554" y="8370"/>
                    <a:pt x="14532" y="8369"/>
                  </a:cubicBezTo>
                  <a:lnTo>
                    <a:pt x="14391" y="8367"/>
                  </a:lnTo>
                  <a:cubicBezTo>
                    <a:pt x="14386" y="8368"/>
                    <a:pt x="14381" y="8368"/>
                    <a:pt x="14376" y="8368"/>
                  </a:cubicBezTo>
                  <a:cubicBezTo>
                    <a:pt x="14343" y="8368"/>
                    <a:pt x="14310" y="8363"/>
                    <a:pt x="14278" y="8353"/>
                  </a:cubicBezTo>
                  <a:cubicBezTo>
                    <a:pt x="14211" y="8336"/>
                    <a:pt x="14155" y="8288"/>
                    <a:pt x="14125" y="8226"/>
                  </a:cubicBezTo>
                  <a:cubicBezTo>
                    <a:pt x="14100" y="8169"/>
                    <a:pt x="14100" y="8092"/>
                    <a:pt x="14124" y="8019"/>
                  </a:cubicBezTo>
                  <a:cubicBezTo>
                    <a:pt x="14171" y="7872"/>
                    <a:pt x="14281" y="7732"/>
                    <a:pt x="14401" y="7604"/>
                  </a:cubicBezTo>
                  <a:lnTo>
                    <a:pt x="14401" y="7604"/>
                  </a:lnTo>
                  <a:cubicBezTo>
                    <a:pt x="14743" y="7317"/>
                    <a:pt x="15041" y="6979"/>
                    <a:pt x="15286" y="6603"/>
                  </a:cubicBezTo>
                  <a:cubicBezTo>
                    <a:pt x="15526" y="6228"/>
                    <a:pt x="15705" y="5818"/>
                    <a:pt x="15818" y="5389"/>
                  </a:cubicBezTo>
                  <a:cubicBezTo>
                    <a:pt x="15875" y="5172"/>
                    <a:pt x="15914" y="4953"/>
                    <a:pt x="15933" y="4732"/>
                  </a:cubicBezTo>
                  <a:cubicBezTo>
                    <a:pt x="15945" y="4619"/>
                    <a:pt x="15945" y="4513"/>
                    <a:pt x="15950" y="4405"/>
                  </a:cubicBezTo>
                  <a:cubicBezTo>
                    <a:pt x="15949" y="4290"/>
                    <a:pt x="15941" y="4182"/>
                    <a:pt x="15936" y="4071"/>
                  </a:cubicBezTo>
                  <a:cubicBezTo>
                    <a:pt x="15899" y="3632"/>
                    <a:pt x="15812" y="3189"/>
                    <a:pt x="15631" y="2780"/>
                  </a:cubicBezTo>
                  <a:cubicBezTo>
                    <a:pt x="15454" y="2372"/>
                    <a:pt x="15224" y="1982"/>
                    <a:pt x="14928" y="1640"/>
                  </a:cubicBezTo>
                  <a:cubicBezTo>
                    <a:pt x="14628" y="1300"/>
                    <a:pt x="14284" y="1001"/>
                    <a:pt x="13904" y="754"/>
                  </a:cubicBezTo>
                  <a:cubicBezTo>
                    <a:pt x="13513" y="513"/>
                    <a:pt x="13094" y="324"/>
                    <a:pt x="12655" y="194"/>
                  </a:cubicBezTo>
                  <a:cubicBezTo>
                    <a:pt x="12211" y="73"/>
                    <a:pt x="11755" y="8"/>
                    <a:pt x="11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6"/>
            <p:cNvSpPr/>
            <p:nvPr/>
          </p:nvSpPr>
          <p:spPr>
            <a:xfrm>
              <a:off x="3216600" y="2639100"/>
              <a:ext cx="32775" cy="31625"/>
            </a:xfrm>
            <a:custGeom>
              <a:rect b="b" l="l" r="r" t="t"/>
              <a:pathLst>
                <a:path extrusionOk="0" h="1265" w="1311">
                  <a:moveTo>
                    <a:pt x="656" y="1"/>
                  </a:moveTo>
                  <a:cubicBezTo>
                    <a:pt x="293" y="1"/>
                    <a:pt x="1" y="284"/>
                    <a:pt x="1" y="634"/>
                  </a:cubicBezTo>
                  <a:cubicBezTo>
                    <a:pt x="1" y="982"/>
                    <a:pt x="293" y="1265"/>
                    <a:pt x="656" y="1265"/>
                  </a:cubicBezTo>
                  <a:cubicBezTo>
                    <a:pt x="1017" y="1265"/>
                    <a:pt x="1311" y="982"/>
                    <a:pt x="1311" y="634"/>
                  </a:cubicBezTo>
                  <a:cubicBezTo>
                    <a:pt x="1311" y="284"/>
                    <a:pt x="1017" y="1"/>
                    <a:pt x="656"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6"/>
            <p:cNvSpPr/>
            <p:nvPr/>
          </p:nvSpPr>
          <p:spPr>
            <a:xfrm>
              <a:off x="3093975" y="2639100"/>
              <a:ext cx="32800" cy="31625"/>
            </a:xfrm>
            <a:custGeom>
              <a:rect b="b" l="l" r="r" t="t"/>
              <a:pathLst>
                <a:path extrusionOk="0" h="1265" w="1312">
                  <a:moveTo>
                    <a:pt x="657" y="1"/>
                  </a:moveTo>
                  <a:cubicBezTo>
                    <a:pt x="295" y="1"/>
                    <a:pt x="1" y="284"/>
                    <a:pt x="1" y="634"/>
                  </a:cubicBezTo>
                  <a:cubicBezTo>
                    <a:pt x="1" y="982"/>
                    <a:pt x="295" y="1265"/>
                    <a:pt x="657" y="1265"/>
                  </a:cubicBezTo>
                  <a:cubicBezTo>
                    <a:pt x="1018" y="1265"/>
                    <a:pt x="1312" y="982"/>
                    <a:pt x="1312" y="634"/>
                  </a:cubicBezTo>
                  <a:cubicBezTo>
                    <a:pt x="1312" y="284"/>
                    <a:pt x="1018" y="1"/>
                    <a:pt x="657"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6"/>
            <p:cNvSpPr/>
            <p:nvPr/>
          </p:nvSpPr>
          <p:spPr>
            <a:xfrm>
              <a:off x="3147650" y="2662900"/>
              <a:ext cx="50850" cy="17200"/>
            </a:xfrm>
            <a:custGeom>
              <a:rect b="b" l="l" r="r" t="t"/>
              <a:pathLst>
                <a:path extrusionOk="0" h="688" w="2034">
                  <a:moveTo>
                    <a:pt x="124" y="0"/>
                  </a:moveTo>
                  <a:cubicBezTo>
                    <a:pt x="59" y="0"/>
                    <a:pt x="1" y="71"/>
                    <a:pt x="42" y="141"/>
                  </a:cubicBezTo>
                  <a:cubicBezTo>
                    <a:pt x="233" y="475"/>
                    <a:pt x="618" y="683"/>
                    <a:pt x="1010" y="688"/>
                  </a:cubicBezTo>
                  <a:cubicBezTo>
                    <a:pt x="1015" y="688"/>
                    <a:pt x="1020" y="688"/>
                    <a:pt x="1024" y="688"/>
                  </a:cubicBezTo>
                  <a:cubicBezTo>
                    <a:pt x="1412" y="688"/>
                    <a:pt x="1793" y="493"/>
                    <a:pt x="1993" y="173"/>
                  </a:cubicBezTo>
                  <a:cubicBezTo>
                    <a:pt x="2034" y="109"/>
                    <a:pt x="1981" y="42"/>
                    <a:pt x="1921" y="42"/>
                  </a:cubicBezTo>
                  <a:cubicBezTo>
                    <a:pt x="1902" y="42"/>
                    <a:pt x="1882" y="48"/>
                    <a:pt x="1864" y="65"/>
                  </a:cubicBezTo>
                  <a:lnTo>
                    <a:pt x="1861" y="66"/>
                  </a:lnTo>
                  <a:cubicBezTo>
                    <a:pt x="1633" y="273"/>
                    <a:pt x="1340" y="391"/>
                    <a:pt x="1050" y="391"/>
                  </a:cubicBezTo>
                  <a:cubicBezTo>
                    <a:pt x="1039" y="391"/>
                    <a:pt x="1028" y="391"/>
                    <a:pt x="1017" y="391"/>
                  </a:cubicBezTo>
                  <a:cubicBezTo>
                    <a:pt x="715" y="383"/>
                    <a:pt x="416" y="252"/>
                    <a:pt x="190" y="30"/>
                  </a:cubicBezTo>
                  <a:lnTo>
                    <a:pt x="189" y="28"/>
                  </a:lnTo>
                  <a:cubicBezTo>
                    <a:pt x="169" y="9"/>
                    <a:pt x="146" y="0"/>
                    <a:pt x="124"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6"/>
            <p:cNvSpPr/>
            <p:nvPr/>
          </p:nvSpPr>
          <p:spPr>
            <a:xfrm>
              <a:off x="3157800" y="2775100"/>
              <a:ext cx="31500" cy="30375"/>
            </a:xfrm>
            <a:custGeom>
              <a:rect b="b" l="l" r="r" t="t"/>
              <a:pathLst>
                <a:path extrusionOk="0" h="1215" w="1260">
                  <a:moveTo>
                    <a:pt x="630" y="0"/>
                  </a:moveTo>
                  <a:cubicBezTo>
                    <a:pt x="282" y="0"/>
                    <a:pt x="0" y="272"/>
                    <a:pt x="0" y="608"/>
                  </a:cubicBezTo>
                  <a:cubicBezTo>
                    <a:pt x="0" y="943"/>
                    <a:pt x="282" y="1215"/>
                    <a:pt x="630" y="1215"/>
                  </a:cubicBezTo>
                  <a:cubicBezTo>
                    <a:pt x="978" y="1215"/>
                    <a:pt x="1259" y="943"/>
                    <a:pt x="1259" y="608"/>
                  </a:cubicBezTo>
                  <a:cubicBezTo>
                    <a:pt x="1259" y="272"/>
                    <a:pt x="978" y="0"/>
                    <a:pt x="630"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6"/>
            <p:cNvSpPr/>
            <p:nvPr/>
          </p:nvSpPr>
          <p:spPr>
            <a:xfrm>
              <a:off x="3156925" y="2836325"/>
              <a:ext cx="31500" cy="30400"/>
            </a:xfrm>
            <a:custGeom>
              <a:rect b="b" l="l" r="r" t="t"/>
              <a:pathLst>
                <a:path extrusionOk="0" h="1216" w="1260">
                  <a:moveTo>
                    <a:pt x="630" y="1"/>
                  </a:moveTo>
                  <a:cubicBezTo>
                    <a:pt x="282" y="1"/>
                    <a:pt x="0" y="273"/>
                    <a:pt x="0" y="608"/>
                  </a:cubicBezTo>
                  <a:cubicBezTo>
                    <a:pt x="0" y="943"/>
                    <a:pt x="282" y="1215"/>
                    <a:pt x="630" y="1215"/>
                  </a:cubicBezTo>
                  <a:cubicBezTo>
                    <a:pt x="978" y="1215"/>
                    <a:pt x="1259" y="943"/>
                    <a:pt x="1259" y="608"/>
                  </a:cubicBezTo>
                  <a:cubicBezTo>
                    <a:pt x="1259" y="273"/>
                    <a:pt x="978" y="1"/>
                    <a:pt x="630" y="1"/>
                  </a:cubicBezTo>
                  <a:close/>
                </a:path>
              </a:pathLst>
            </a:custGeom>
            <a:solidFill>
              <a:srgbClr val="1F59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6"/>
            <p:cNvSpPr/>
            <p:nvPr/>
          </p:nvSpPr>
          <p:spPr>
            <a:xfrm>
              <a:off x="3157800" y="2901550"/>
              <a:ext cx="31500" cy="30375"/>
            </a:xfrm>
            <a:custGeom>
              <a:rect b="b" l="l" r="r" t="t"/>
              <a:pathLst>
                <a:path extrusionOk="0" h="1215" w="1260">
                  <a:moveTo>
                    <a:pt x="630" y="0"/>
                  </a:moveTo>
                  <a:cubicBezTo>
                    <a:pt x="282" y="0"/>
                    <a:pt x="0" y="272"/>
                    <a:pt x="0" y="608"/>
                  </a:cubicBezTo>
                  <a:cubicBezTo>
                    <a:pt x="0" y="943"/>
                    <a:pt x="282" y="1215"/>
                    <a:pt x="630" y="1215"/>
                  </a:cubicBezTo>
                  <a:cubicBezTo>
                    <a:pt x="978" y="1215"/>
                    <a:pt x="1259" y="943"/>
                    <a:pt x="1259" y="608"/>
                  </a:cubicBezTo>
                  <a:cubicBezTo>
                    <a:pt x="1259" y="272"/>
                    <a:pt x="978" y="0"/>
                    <a:pt x="630"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6"/>
            <p:cNvSpPr/>
            <p:nvPr/>
          </p:nvSpPr>
          <p:spPr>
            <a:xfrm>
              <a:off x="3154700" y="2775100"/>
              <a:ext cx="31500" cy="30375"/>
            </a:xfrm>
            <a:custGeom>
              <a:rect b="b" l="l" r="r" t="t"/>
              <a:pathLst>
                <a:path extrusionOk="0" h="1215" w="1260">
                  <a:moveTo>
                    <a:pt x="630" y="0"/>
                  </a:moveTo>
                  <a:cubicBezTo>
                    <a:pt x="282" y="0"/>
                    <a:pt x="0" y="272"/>
                    <a:pt x="0" y="608"/>
                  </a:cubicBezTo>
                  <a:cubicBezTo>
                    <a:pt x="0" y="943"/>
                    <a:pt x="282" y="1215"/>
                    <a:pt x="630" y="1215"/>
                  </a:cubicBezTo>
                  <a:cubicBezTo>
                    <a:pt x="978" y="1215"/>
                    <a:pt x="1259" y="943"/>
                    <a:pt x="1259" y="608"/>
                  </a:cubicBezTo>
                  <a:cubicBezTo>
                    <a:pt x="1259" y="272"/>
                    <a:pt x="978" y="0"/>
                    <a:pt x="630"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6"/>
            <p:cNvSpPr/>
            <p:nvPr/>
          </p:nvSpPr>
          <p:spPr>
            <a:xfrm>
              <a:off x="3153825" y="2836325"/>
              <a:ext cx="31500" cy="30400"/>
            </a:xfrm>
            <a:custGeom>
              <a:rect b="b" l="l" r="r" t="t"/>
              <a:pathLst>
                <a:path extrusionOk="0" h="1216" w="1260">
                  <a:moveTo>
                    <a:pt x="630" y="1"/>
                  </a:moveTo>
                  <a:cubicBezTo>
                    <a:pt x="282" y="1"/>
                    <a:pt x="0" y="273"/>
                    <a:pt x="0" y="608"/>
                  </a:cubicBezTo>
                  <a:cubicBezTo>
                    <a:pt x="0" y="943"/>
                    <a:pt x="282" y="1215"/>
                    <a:pt x="630" y="1215"/>
                  </a:cubicBezTo>
                  <a:cubicBezTo>
                    <a:pt x="978" y="1215"/>
                    <a:pt x="1259" y="943"/>
                    <a:pt x="1259" y="608"/>
                  </a:cubicBezTo>
                  <a:cubicBezTo>
                    <a:pt x="1259" y="273"/>
                    <a:pt x="978" y="1"/>
                    <a:pt x="630" y="1"/>
                  </a:cubicBezTo>
                  <a:close/>
                </a:path>
              </a:pathLst>
            </a:custGeom>
            <a:solidFill>
              <a:srgbClr val="00733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6"/>
            <p:cNvSpPr/>
            <p:nvPr/>
          </p:nvSpPr>
          <p:spPr>
            <a:xfrm>
              <a:off x="3154700" y="2901575"/>
              <a:ext cx="31500" cy="30400"/>
            </a:xfrm>
            <a:custGeom>
              <a:rect b="b" l="l" r="r" t="t"/>
              <a:pathLst>
                <a:path extrusionOk="0" h="1216" w="1260">
                  <a:moveTo>
                    <a:pt x="630" y="1"/>
                  </a:moveTo>
                  <a:cubicBezTo>
                    <a:pt x="282" y="1"/>
                    <a:pt x="0" y="273"/>
                    <a:pt x="0" y="608"/>
                  </a:cubicBezTo>
                  <a:cubicBezTo>
                    <a:pt x="0" y="943"/>
                    <a:pt x="282" y="1215"/>
                    <a:pt x="630" y="1215"/>
                  </a:cubicBezTo>
                  <a:cubicBezTo>
                    <a:pt x="978" y="1215"/>
                    <a:pt x="1259" y="943"/>
                    <a:pt x="1259" y="608"/>
                  </a:cubicBezTo>
                  <a:cubicBezTo>
                    <a:pt x="1259" y="271"/>
                    <a:pt x="978" y="1"/>
                    <a:pt x="630"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6"/>
            <p:cNvSpPr/>
            <p:nvPr/>
          </p:nvSpPr>
          <p:spPr>
            <a:xfrm>
              <a:off x="3169000" y="2784375"/>
              <a:ext cx="14600" cy="16900"/>
            </a:xfrm>
            <a:custGeom>
              <a:rect b="b" l="l" r="r" t="t"/>
              <a:pathLst>
                <a:path extrusionOk="0" h="676" w="584">
                  <a:moveTo>
                    <a:pt x="482" y="1"/>
                  </a:moveTo>
                  <a:cubicBezTo>
                    <a:pt x="457" y="1"/>
                    <a:pt x="434" y="18"/>
                    <a:pt x="435" y="47"/>
                  </a:cubicBezTo>
                  <a:lnTo>
                    <a:pt x="435" y="51"/>
                  </a:lnTo>
                  <a:cubicBezTo>
                    <a:pt x="436" y="173"/>
                    <a:pt x="406" y="289"/>
                    <a:pt x="338" y="380"/>
                  </a:cubicBezTo>
                  <a:cubicBezTo>
                    <a:pt x="271" y="472"/>
                    <a:pt x="169" y="535"/>
                    <a:pt x="55" y="578"/>
                  </a:cubicBezTo>
                  <a:lnTo>
                    <a:pt x="53" y="578"/>
                  </a:lnTo>
                  <a:cubicBezTo>
                    <a:pt x="1" y="599"/>
                    <a:pt x="13" y="674"/>
                    <a:pt x="69" y="675"/>
                  </a:cubicBezTo>
                  <a:cubicBezTo>
                    <a:pt x="74" y="676"/>
                    <a:pt x="80" y="676"/>
                    <a:pt x="85" y="676"/>
                  </a:cubicBezTo>
                  <a:cubicBezTo>
                    <a:pt x="232" y="676"/>
                    <a:pt x="376" y="593"/>
                    <a:pt x="466" y="472"/>
                  </a:cubicBezTo>
                  <a:cubicBezTo>
                    <a:pt x="555" y="341"/>
                    <a:pt x="584" y="168"/>
                    <a:pt x="524" y="28"/>
                  </a:cubicBezTo>
                  <a:cubicBezTo>
                    <a:pt x="515" y="9"/>
                    <a:pt x="498" y="1"/>
                    <a:pt x="4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6"/>
            <p:cNvSpPr/>
            <p:nvPr/>
          </p:nvSpPr>
          <p:spPr>
            <a:xfrm>
              <a:off x="3166650" y="2845900"/>
              <a:ext cx="14175" cy="16900"/>
            </a:xfrm>
            <a:custGeom>
              <a:rect b="b" l="l" r="r" t="t"/>
              <a:pathLst>
                <a:path extrusionOk="0" h="676" w="567">
                  <a:moveTo>
                    <a:pt x="463" y="0"/>
                  </a:moveTo>
                  <a:cubicBezTo>
                    <a:pt x="439" y="0"/>
                    <a:pt x="416" y="17"/>
                    <a:pt x="416" y="47"/>
                  </a:cubicBezTo>
                  <a:lnTo>
                    <a:pt x="416" y="49"/>
                  </a:lnTo>
                  <a:cubicBezTo>
                    <a:pt x="417" y="171"/>
                    <a:pt x="387" y="287"/>
                    <a:pt x="319" y="378"/>
                  </a:cubicBezTo>
                  <a:cubicBezTo>
                    <a:pt x="254" y="470"/>
                    <a:pt x="150" y="533"/>
                    <a:pt x="36" y="578"/>
                  </a:cubicBezTo>
                  <a:lnTo>
                    <a:pt x="34" y="578"/>
                  </a:lnTo>
                  <a:cubicBezTo>
                    <a:pt x="15" y="584"/>
                    <a:pt x="2" y="602"/>
                    <a:pt x="1" y="622"/>
                  </a:cubicBezTo>
                  <a:cubicBezTo>
                    <a:pt x="1" y="649"/>
                    <a:pt x="21" y="673"/>
                    <a:pt x="50" y="675"/>
                  </a:cubicBezTo>
                  <a:cubicBezTo>
                    <a:pt x="54" y="675"/>
                    <a:pt x="58" y="675"/>
                    <a:pt x="63" y="675"/>
                  </a:cubicBezTo>
                  <a:cubicBezTo>
                    <a:pt x="211" y="675"/>
                    <a:pt x="356" y="594"/>
                    <a:pt x="447" y="470"/>
                  </a:cubicBezTo>
                  <a:cubicBezTo>
                    <a:pt x="536" y="340"/>
                    <a:pt x="567" y="168"/>
                    <a:pt x="505" y="26"/>
                  </a:cubicBezTo>
                  <a:lnTo>
                    <a:pt x="505" y="26"/>
                  </a:lnTo>
                  <a:lnTo>
                    <a:pt x="505" y="28"/>
                  </a:lnTo>
                  <a:cubicBezTo>
                    <a:pt x="496" y="9"/>
                    <a:pt x="479" y="0"/>
                    <a:pt x="4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6"/>
            <p:cNvSpPr/>
            <p:nvPr/>
          </p:nvSpPr>
          <p:spPr>
            <a:xfrm>
              <a:off x="3168475" y="2912025"/>
              <a:ext cx="14175" cy="16900"/>
            </a:xfrm>
            <a:custGeom>
              <a:rect b="b" l="l" r="r" t="t"/>
              <a:pathLst>
                <a:path extrusionOk="0" h="676" w="567">
                  <a:moveTo>
                    <a:pt x="463" y="1"/>
                  </a:moveTo>
                  <a:cubicBezTo>
                    <a:pt x="440" y="1"/>
                    <a:pt x="416" y="18"/>
                    <a:pt x="417" y="47"/>
                  </a:cubicBezTo>
                  <a:lnTo>
                    <a:pt x="417" y="50"/>
                  </a:lnTo>
                  <a:cubicBezTo>
                    <a:pt x="419" y="173"/>
                    <a:pt x="389" y="289"/>
                    <a:pt x="319" y="379"/>
                  </a:cubicBezTo>
                  <a:cubicBezTo>
                    <a:pt x="254" y="471"/>
                    <a:pt x="152" y="535"/>
                    <a:pt x="37" y="578"/>
                  </a:cubicBezTo>
                  <a:lnTo>
                    <a:pt x="34" y="578"/>
                  </a:lnTo>
                  <a:cubicBezTo>
                    <a:pt x="15" y="586"/>
                    <a:pt x="3" y="603"/>
                    <a:pt x="3" y="624"/>
                  </a:cubicBezTo>
                  <a:cubicBezTo>
                    <a:pt x="1" y="651"/>
                    <a:pt x="23" y="673"/>
                    <a:pt x="50" y="675"/>
                  </a:cubicBezTo>
                  <a:cubicBezTo>
                    <a:pt x="56" y="675"/>
                    <a:pt x="61" y="675"/>
                    <a:pt x="67" y="675"/>
                  </a:cubicBezTo>
                  <a:cubicBezTo>
                    <a:pt x="215" y="675"/>
                    <a:pt x="357" y="593"/>
                    <a:pt x="448" y="470"/>
                  </a:cubicBezTo>
                  <a:cubicBezTo>
                    <a:pt x="538" y="341"/>
                    <a:pt x="567" y="168"/>
                    <a:pt x="506" y="28"/>
                  </a:cubicBezTo>
                  <a:lnTo>
                    <a:pt x="505" y="28"/>
                  </a:lnTo>
                  <a:cubicBezTo>
                    <a:pt x="496" y="9"/>
                    <a:pt x="480" y="1"/>
                    <a:pt x="4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6"/>
            <p:cNvSpPr/>
            <p:nvPr/>
          </p:nvSpPr>
          <p:spPr>
            <a:xfrm>
              <a:off x="3308675" y="3108650"/>
              <a:ext cx="10950" cy="9650"/>
            </a:xfrm>
            <a:custGeom>
              <a:rect b="b" l="l" r="r" t="t"/>
              <a:pathLst>
                <a:path extrusionOk="0" h="386" w="438">
                  <a:moveTo>
                    <a:pt x="206" y="1"/>
                  </a:moveTo>
                  <a:cubicBezTo>
                    <a:pt x="154" y="1"/>
                    <a:pt x="102" y="17"/>
                    <a:pt x="58" y="61"/>
                  </a:cubicBezTo>
                  <a:cubicBezTo>
                    <a:pt x="9" y="111"/>
                    <a:pt x="1" y="189"/>
                    <a:pt x="39" y="247"/>
                  </a:cubicBezTo>
                  <a:lnTo>
                    <a:pt x="61" y="282"/>
                  </a:lnTo>
                  <a:cubicBezTo>
                    <a:pt x="103" y="344"/>
                    <a:pt x="126" y="368"/>
                    <a:pt x="157" y="379"/>
                  </a:cubicBezTo>
                  <a:cubicBezTo>
                    <a:pt x="168" y="383"/>
                    <a:pt x="179" y="386"/>
                    <a:pt x="192" y="386"/>
                  </a:cubicBezTo>
                  <a:cubicBezTo>
                    <a:pt x="214" y="386"/>
                    <a:pt x="241" y="378"/>
                    <a:pt x="284" y="360"/>
                  </a:cubicBezTo>
                  <a:lnTo>
                    <a:pt x="331" y="340"/>
                  </a:lnTo>
                  <a:cubicBezTo>
                    <a:pt x="400" y="309"/>
                    <a:pt x="438" y="236"/>
                    <a:pt x="424" y="163"/>
                  </a:cubicBezTo>
                  <a:cubicBezTo>
                    <a:pt x="405" y="74"/>
                    <a:pt x="339" y="25"/>
                    <a:pt x="271" y="9"/>
                  </a:cubicBezTo>
                  <a:cubicBezTo>
                    <a:pt x="250" y="4"/>
                    <a:pt x="228" y="1"/>
                    <a:pt x="20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6"/>
            <p:cNvSpPr/>
            <p:nvPr/>
          </p:nvSpPr>
          <p:spPr>
            <a:xfrm>
              <a:off x="3311075" y="3123900"/>
              <a:ext cx="11825" cy="9725"/>
            </a:xfrm>
            <a:custGeom>
              <a:rect b="b" l="l" r="r" t="t"/>
              <a:pathLst>
                <a:path extrusionOk="0" h="389" w="473">
                  <a:moveTo>
                    <a:pt x="214" y="0"/>
                  </a:moveTo>
                  <a:cubicBezTo>
                    <a:pt x="160" y="0"/>
                    <a:pt x="107" y="17"/>
                    <a:pt x="61" y="59"/>
                  </a:cubicBezTo>
                  <a:cubicBezTo>
                    <a:pt x="10" y="106"/>
                    <a:pt x="0" y="183"/>
                    <a:pt x="42" y="240"/>
                  </a:cubicBezTo>
                  <a:lnTo>
                    <a:pt x="69" y="280"/>
                  </a:lnTo>
                  <a:cubicBezTo>
                    <a:pt x="113" y="342"/>
                    <a:pt x="135" y="365"/>
                    <a:pt x="167" y="378"/>
                  </a:cubicBezTo>
                  <a:cubicBezTo>
                    <a:pt x="181" y="385"/>
                    <a:pt x="195" y="388"/>
                    <a:pt x="212" y="388"/>
                  </a:cubicBezTo>
                  <a:cubicBezTo>
                    <a:pt x="233" y="388"/>
                    <a:pt x="258" y="384"/>
                    <a:pt x="296" y="373"/>
                  </a:cubicBezTo>
                  <a:lnTo>
                    <a:pt x="355" y="359"/>
                  </a:lnTo>
                  <a:cubicBezTo>
                    <a:pt x="426" y="340"/>
                    <a:pt x="472" y="272"/>
                    <a:pt x="463" y="198"/>
                  </a:cubicBezTo>
                  <a:cubicBezTo>
                    <a:pt x="450" y="100"/>
                    <a:pt x="379" y="38"/>
                    <a:pt x="301" y="14"/>
                  </a:cubicBezTo>
                  <a:cubicBezTo>
                    <a:pt x="273" y="6"/>
                    <a:pt x="243" y="0"/>
                    <a:pt x="21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6"/>
            <p:cNvSpPr/>
            <p:nvPr/>
          </p:nvSpPr>
          <p:spPr>
            <a:xfrm>
              <a:off x="3310225" y="3139800"/>
              <a:ext cx="13275" cy="10025"/>
            </a:xfrm>
            <a:custGeom>
              <a:rect b="b" l="l" r="r" t="t"/>
              <a:pathLst>
                <a:path extrusionOk="0" h="401" w="531">
                  <a:moveTo>
                    <a:pt x="230" y="0"/>
                  </a:moveTo>
                  <a:cubicBezTo>
                    <a:pt x="183" y="0"/>
                    <a:pt x="135" y="12"/>
                    <a:pt x="87" y="43"/>
                  </a:cubicBezTo>
                  <a:lnTo>
                    <a:pt x="82" y="46"/>
                  </a:lnTo>
                  <a:cubicBezTo>
                    <a:pt x="17" y="90"/>
                    <a:pt x="1" y="181"/>
                    <a:pt x="47" y="246"/>
                  </a:cubicBezTo>
                  <a:lnTo>
                    <a:pt x="58" y="262"/>
                  </a:lnTo>
                  <a:cubicBezTo>
                    <a:pt x="91" y="314"/>
                    <a:pt x="141" y="356"/>
                    <a:pt x="198" y="381"/>
                  </a:cubicBezTo>
                  <a:cubicBezTo>
                    <a:pt x="228" y="394"/>
                    <a:pt x="260" y="400"/>
                    <a:pt x="292" y="400"/>
                  </a:cubicBezTo>
                  <a:cubicBezTo>
                    <a:pt x="320" y="400"/>
                    <a:pt x="349" y="395"/>
                    <a:pt x="376" y="386"/>
                  </a:cubicBezTo>
                  <a:lnTo>
                    <a:pt x="398" y="380"/>
                  </a:lnTo>
                  <a:lnTo>
                    <a:pt x="406" y="378"/>
                  </a:lnTo>
                  <a:cubicBezTo>
                    <a:pt x="487" y="349"/>
                    <a:pt x="530" y="262"/>
                    <a:pt x="503" y="181"/>
                  </a:cubicBezTo>
                  <a:cubicBezTo>
                    <a:pt x="471" y="89"/>
                    <a:pt x="401" y="41"/>
                    <a:pt x="328" y="16"/>
                  </a:cubicBezTo>
                  <a:cubicBezTo>
                    <a:pt x="296" y="6"/>
                    <a:pt x="264" y="0"/>
                    <a:pt x="230"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6"/>
            <p:cNvSpPr/>
            <p:nvPr/>
          </p:nvSpPr>
          <p:spPr>
            <a:xfrm>
              <a:off x="3026775" y="3106700"/>
              <a:ext cx="11000" cy="9700"/>
            </a:xfrm>
            <a:custGeom>
              <a:rect b="b" l="l" r="r" t="t"/>
              <a:pathLst>
                <a:path extrusionOk="0" h="388" w="440">
                  <a:moveTo>
                    <a:pt x="234" y="1"/>
                  </a:moveTo>
                  <a:cubicBezTo>
                    <a:pt x="212" y="1"/>
                    <a:pt x="190" y="4"/>
                    <a:pt x="169" y="9"/>
                  </a:cubicBezTo>
                  <a:cubicBezTo>
                    <a:pt x="93" y="27"/>
                    <a:pt x="34" y="87"/>
                    <a:pt x="16" y="163"/>
                  </a:cubicBezTo>
                  <a:cubicBezTo>
                    <a:pt x="1" y="236"/>
                    <a:pt x="39" y="309"/>
                    <a:pt x="109" y="341"/>
                  </a:cubicBezTo>
                  <a:lnTo>
                    <a:pt x="156" y="360"/>
                  </a:lnTo>
                  <a:cubicBezTo>
                    <a:pt x="199" y="379"/>
                    <a:pt x="226" y="387"/>
                    <a:pt x="248" y="387"/>
                  </a:cubicBezTo>
                  <a:cubicBezTo>
                    <a:pt x="260" y="387"/>
                    <a:pt x="271" y="385"/>
                    <a:pt x="282" y="379"/>
                  </a:cubicBezTo>
                  <a:cubicBezTo>
                    <a:pt x="312" y="365"/>
                    <a:pt x="339" y="344"/>
                    <a:pt x="379" y="282"/>
                  </a:cubicBezTo>
                  <a:lnTo>
                    <a:pt x="401" y="247"/>
                  </a:lnTo>
                  <a:cubicBezTo>
                    <a:pt x="439" y="189"/>
                    <a:pt x="431" y="111"/>
                    <a:pt x="380" y="62"/>
                  </a:cubicBezTo>
                  <a:cubicBezTo>
                    <a:pt x="336" y="17"/>
                    <a:pt x="285" y="1"/>
                    <a:pt x="23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6"/>
            <p:cNvSpPr/>
            <p:nvPr/>
          </p:nvSpPr>
          <p:spPr>
            <a:xfrm>
              <a:off x="3023525" y="3121925"/>
              <a:ext cx="11850" cy="9775"/>
            </a:xfrm>
            <a:custGeom>
              <a:rect b="b" l="l" r="r" t="t"/>
              <a:pathLst>
                <a:path extrusionOk="0" h="391" w="474">
                  <a:moveTo>
                    <a:pt x="259" y="1"/>
                  </a:moveTo>
                  <a:cubicBezTo>
                    <a:pt x="229" y="1"/>
                    <a:pt x="199" y="6"/>
                    <a:pt x="172" y="15"/>
                  </a:cubicBezTo>
                  <a:cubicBezTo>
                    <a:pt x="96" y="42"/>
                    <a:pt x="24" y="103"/>
                    <a:pt x="10" y="200"/>
                  </a:cubicBezTo>
                  <a:cubicBezTo>
                    <a:pt x="0" y="273"/>
                    <a:pt x="46" y="341"/>
                    <a:pt x="118" y="360"/>
                  </a:cubicBezTo>
                  <a:lnTo>
                    <a:pt x="177" y="376"/>
                  </a:lnTo>
                  <a:cubicBezTo>
                    <a:pt x="215" y="386"/>
                    <a:pt x="241" y="391"/>
                    <a:pt x="262" y="391"/>
                  </a:cubicBezTo>
                  <a:cubicBezTo>
                    <a:pt x="280" y="391"/>
                    <a:pt x="293" y="387"/>
                    <a:pt x="307" y="379"/>
                  </a:cubicBezTo>
                  <a:cubicBezTo>
                    <a:pt x="337" y="363"/>
                    <a:pt x="361" y="341"/>
                    <a:pt x="404" y="281"/>
                  </a:cubicBezTo>
                  <a:lnTo>
                    <a:pt x="433" y="243"/>
                  </a:lnTo>
                  <a:cubicBezTo>
                    <a:pt x="474" y="185"/>
                    <a:pt x="464" y="107"/>
                    <a:pt x="414" y="60"/>
                  </a:cubicBezTo>
                  <a:cubicBezTo>
                    <a:pt x="368" y="18"/>
                    <a:pt x="312" y="1"/>
                    <a:pt x="259"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6"/>
            <p:cNvSpPr/>
            <p:nvPr/>
          </p:nvSpPr>
          <p:spPr>
            <a:xfrm>
              <a:off x="3023000" y="3137850"/>
              <a:ext cx="13225" cy="10025"/>
            </a:xfrm>
            <a:custGeom>
              <a:rect b="b" l="l" r="r" t="t"/>
              <a:pathLst>
                <a:path extrusionOk="0" h="401" w="529">
                  <a:moveTo>
                    <a:pt x="298" y="0"/>
                  </a:moveTo>
                  <a:cubicBezTo>
                    <a:pt x="265" y="0"/>
                    <a:pt x="232" y="6"/>
                    <a:pt x="201" y="16"/>
                  </a:cubicBezTo>
                  <a:cubicBezTo>
                    <a:pt x="126" y="41"/>
                    <a:pt x="56" y="89"/>
                    <a:pt x="26" y="181"/>
                  </a:cubicBezTo>
                  <a:cubicBezTo>
                    <a:pt x="24" y="183"/>
                    <a:pt x="23" y="186"/>
                    <a:pt x="23" y="187"/>
                  </a:cubicBezTo>
                  <a:cubicBezTo>
                    <a:pt x="1" y="270"/>
                    <a:pt x="48" y="356"/>
                    <a:pt x="131" y="380"/>
                  </a:cubicBezTo>
                  <a:lnTo>
                    <a:pt x="153" y="386"/>
                  </a:lnTo>
                  <a:cubicBezTo>
                    <a:pt x="180" y="396"/>
                    <a:pt x="209" y="400"/>
                    <a:pt x="237" y="400"/>
                  </a:cubicBezTo>
                  <a:cubicBezTo>
                    <a:pt x="270" y="400"/>
                    <a:pt x="302" y="394"/>
                    <a:pt x="333" y="381"/>
                  </a:cubicBezTo>
                  <a:cubicBezTo>
                    <a:pt x="388" y="356"/>
                    <a:pt x="438" y="314"/>
                    <a:pt x="471" y="262"/>
                  </a:cubicBezTo>
                  <a:lnTo>
                    <a:pt x="482" y="245"/>
                  </a:lnTo>
                  <a:lnTo>
                    <a:pt x="485" y="241"/>
                  </a:lnTo>
                  <a:cubicBezTo>
                    <a:pt x="528" y="173"/>
                    <a:pt x="508" y="86"/>
                    <a:pt x="441" y="43"/>
                  </a:cubicBezTo>
                  <a:cubicBezTo>
                    <a:pt x="394" y="12"/>
                    <a:pt x="345" y="0"/>
                    <a:pt x="29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6"/>
            <p:cNvSpPr/>
            <p:nvPr/>
          </p:nvSpPr>
          <p:spPr>
            <a:xfrm>
              <a:off x="3407525" y="2770675"/>
              <a:ext cx="10075" cy="10150"/>
            </a:xfrm>
            <a:custGeom>
              <a:rect b="b" l="l" r="r" t="t"/>
              <a:pathLst>
                <a:path extrusionOk="0" h="406" w="403">
                  <a:moveTo>
                    <a:pt x="197" y="1"/>
                  </a:moveTo>
                  <a:cubicBezTo>
                    <a:pt x="143" y="1"/>
                    <a:pt x="92" y="30"/>
                    <a:pt x="65" y="79"/>
                  </a:cubicBezTo>
                  <a:lnTo>
                    <a:pt x="43" y="119"/>
                  </a:lnTo>
                  <a:cubicBezTo>
                    <a:pt x="10" y="182"/>
                    <a:pt x="0" y="212"/>
                    <a:pt x="3" y="243"/>
                  </a:cubicBezTo>
                  <a:cubicBezTo>
                    <a:pt x="8" y="271"/>
                    <a:pt x="22" y="293"/>
                    <a:pt x="80" y="338"/>
                  </a:cubicBezTo>
                  <a:lnTo>
                    <a:pt x="124" y="373"/>
                  </a:lnTo>
                  <a:cubicBezTo>
                    <a:pt x="152" y="395"/>
                    <a:pt x="185" y="405"/>
                    <a:pt x="219" y="405"/>
                  </a:cubicBezTo>
                  <a:cubicBezTo>
                    <a:pt x="255" y="405"/>
                    <a:pt x="290" y="393"/>
                    <a:pt x="320" y="370"/>
                  </a:cubicBezTo>
                  <a:cubicBezTo>
                    <a:pt x="389" y="314"/>
                    <a:pt x="402" y="235"/>
                    <a:pt x="385" y="165"/>
                  </a:cubicBezTo>
                  <a:cubicBezTo>
                    <a:pt x="366" y="96"/>
                    <a:pt x="323" y="30"/>
                    <a:pt x="235" y="6"/>
                  </a:cubicBezTo>
                  <a:cubicBezTo>
                    <a:pt x="223" y="2"/>
                    <a:pt x="210" y="1"/>
                    <a:pt x="197"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6"/>
            <p:cNvSpPr/>
            <p:nvPr/>
          </p:nvSpPr>
          <p:spPr>
            <a:xfrm>
              <a:off x="3394950" y="2779975"/>
              <a:ext cx="10050" cy="11200"/>
            </a:xfrm>
            <a:custGeom>
              <a:rect b="b" l="l" r="r" t="t"/>
              <a:pathLst>
                <a:path extrusionOk="0" h="448" w="402">
                  <a:moveTo>
                    <a:pt x="191" y="1"/>
                  </a:moveTo>
                  <a:cubicBezTo>
                    <a:pt x="140" y="1"/>
                    <a:pt x="91" y="30"/>
                    <a:pt x="68" y="77"/>
                  </a:cubicBezTo>
                  <a:lnTo>
                    <a:pt x="44" y="125"/>
                  </a:lnTo>
                  <a:cubicBezTo>
                    <a:pt x="10" y="190"/>
                    <a:pt x="1" y="219"/>
                    <a:pt x="2" y="249"/>
                  </a:cubicBezTo>
                  <a:cubicBezTo>
                    <a:pt x="4" y="279"/>
                    <a:pt x="17" y="301"/>
                    <a:pt x="66" y="355"/>
                  </a:cubicBezTo>
                  <a:lnTo>
                    <a:pt x="109" y="401"/>
                  </a:lnTo>
                  <a:cubicBezTo>
                    <a:pt x="137" y="432"/>
                    <a:pt x="177" y="448"/>
                    <a:pt x="216" y="448"/>
                  </a:cubicBezTo>
                  <a:cubicBezTo>
                    <a:pt x="245" y="448"/>
                    <a:pt x="273" y="439"/>
                    <a:pt x="298" y="422"/>
                  </a:cubicBezTo>
                  <a:cubicBezTo>
                    <a:pt x="379" y="368"/>
                    <a:pt x="401" y="276"/>
                    <a:pt x="387" y="196"/>
                  </a:cubicBezTo>
                  <a:cubicBezTo>
                    <a:pt x="371" y="115"/>
                    <a:pt x="323" y="36"/>
                    <a:pt x="233" y="7"/>
                  </a:cubicBezTo>
                  <a:cubicBezTo>
                    <a:pt x="219" y="3"/>
                    <a:pt x="205" y="1"/>
                    <a:pt x="191"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6"/>
            <p:cNvSpPr/>
            <p:nvPr/>
          </p:nvSpPr>
          <p:spPr>
            <a:xfrm>
              <a:off x="3380250" y="2786975"/>
              <a:ext cx="10075" cy="12225"/>
            </a:xfrm>
            <a:custGeom>
              <a:rect b="b" l="l" r="r" t="t"/>
              <a:pathLst>
                <a:path extrusionOk="0" h="489" w="403">
                  <a:moveTo>
                    <a:pt x="186" y="1"/>
                  </a:moveTo>
                  <a:cubicBezTo>
                    <a:pt x="133" y="1"/>
                    <a:pt x="82" y="29"/>
                    <a:pt x="56" y="79"/>
                  </a:cubicBezTo>
                  <a:lnTo>
                    <a:pt x="45" y="99"/>
                  </a:lnTo>
                  <a:cubicBezTo>
                    <a:pt x="15" y="152"/>
                    <a:pt x="1" y="210"/>
                    <a:pt x="5" y="271"/>
                  </a:cubicBezTo>
                  <a:cubicBezTo>
                    <a:pt x="12" y="320"/>
                    <a:pt x="26" y="365"/>
                    <a:pt x="83" y="423"/>
                  </a:cubicBezTo>
                  <a:lnTo>
                    <a:pt x="104" y="443"/>
                  </a:lnTo>
                  <a:lnTo>
                    <a:pt x="106" y="444"/>
                  </a:lnTo>
                  <a:cubicBezTo>
                    <a:pt x="136" y="474"/>
                    <a:pt x="175" y="488"/>
                    <a:pt x="214" y="488"/>
                  </a:cubicBezTo>
                  <a:cubicBezTo>
                    <a:pt x="255" y="488"/>
                    <a:pt x="296" y="473"/>
                    <a:pt x="326" y="441"/>
                  </a:cubicBezTo>
                  <a:cubicBezTo>
                    <a:pt x="393" y="373"/>
                    <a:pt x="403" y="290"/>
                    <a:pt x="390" y="214"/>
                  </a:cubicBezTo>
                  <a:cubicBezTo>
                    <a:pt x="374" y="137"/>
                    <a:pt x="338" y="64"/>
                    <a:pt x="253" y="18"/>
                  </a:cubicBezTo>
                  <a:lnTo>
                    <a:pt x="252" y="17"/>
                  </a:lnTo>
                  <a:cubicBezTo>
                    <a:pt x="231" y="6"/>
                    <a:pt x="208" y="1"/>
                    <a:pt x="18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6"/>
            <p:cNvSpPr/>
            <p:nvPr/>
          </p:nvSpPr>
          <p:spPr>
            <a:xfrm>
              <a:off x="2912300" y="2851300"/>
              <a:ext cx="10075" cy="10000"/>
            </a:xfrm>
            <a:custGeom>
              <a:rect b="b" l="l" r="r" t="t"/>
              <a:pathLst>
                <a:path extrusionOk="0" h="400" w="403">
                  <a:moveTo>
                    <a:pt x="177" y="1"/>
                  </a:moveTo>
                  <a:cubicBezTo>
                    <a:pt x="134" y="1"/>
                    <a:pt x="91" y="18"/>
                    <a:pt x="61" y="52"/>
                  </a:cubicBezTo>
                  <a:cubicBezTo>
                    <a:pt x="0" y="119"/>
                    <a:pt x="0" y="200"/>
                    <a:pt x="29" y="265"/>
                  </a:cubicBezTo>
                  <a:cubicBezTo>
                    <a:pt x="57" y="330"/>
                    <a:pt x="110" y="389"/>
                    <a:pt x="199" y="399"/>
                  </a:cubicBezTo>
                  <a:cubicBezTo>
                    <a:pt x="205" y="399"/>
                    <a:pt x="210" y="400"/>
                    <a:pt x="216" y="400"/>
                  </a:cubicBezTo>
                  <a:cubicBezTo>
                    <a:pt x="278" y="400"/>
                    <a:pt x="333" y="361"/>
                    <a:pt x="355" y="303"/>
                  </a:cubicBezTo>
                  <a:lnTo>
                    <a:pt x="370" y="260"/>
                  </a:lnTo>
                  <a:cubicBezTo>
                    <a:pt x="396" y="190"/>
                    <a:pt x="402" y="160"/>
                    <a:pt x="393" y="131"/>
                  </a:cubicBezTo>
                  <a:cubicBezTo>
                    <a:pt x="382" y="101"/>
                    <a:pt x="366" y="82"/>
                    <a:pt x="302" y="47"/>
                  </a:cubicBezTo>
                  <a:lnTo>
                    <a:pt x="253" y="20"/>
                  </a:lnTo>
                  <a:cubicBezTo>
                    <a:pt x="229" y="7"/>
                    <a:pt x="203" y="1"/>
                    <a:pt x="177"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6"/>
            <p:cNvSpPr/>
            <p:nvPr/>
          </p:nvSpPr>
          <p:spPr>
            <a:xfrm>
              <a:off x="2923150" y="2839225"/>
              <a:ext cx="10150" cy="11075"/>
            </a:xfrm>
            <a:custGeom>
              <a:rect b="b" l="l" r="r" t="t"/>
              <a:pathLst>
                <a:path extrusionOk="0" h="443" w="406">
                  <a:moveTo>
                    <a:pt x="178" y="0"/>
                  </a:moveTo>
                  <a:cubicBezTo>
                    <a:pt x="143" y="0"/>
                    <a:pt x="107" y="14"/>
                    <a:pt x="80" y="41"/>
                  </a:cubicBezTo>
                  <a:cubicBezTo>
                    <a:pt x="6" y="107"/>
                    <a:pt x="0" y="201"/>
                    <a:pt x="27" y="279"/>
                  </a:cubicBezTo>
                  <a:cubicBezTo>
                    <a:pt x="54" y="355"/>
                    <a:pt x="113" y="427"/>
                    <a:pt x="208" y="441"/>
                  </a:cubicBezTo>
                  <a:cubicBezTo>
                    <a:pt x="215" y="442"/>
                    <a:pt x="221" y="443"/>
                    <a:pt x="228" y="443"/>
                  </a:cubicBezTo>
                  <a:cubicBezTo>
                    <a:pt x="288" y="443"/>
                    <a:pt x="342" y="405"/>
                    <a:pt x="361" y="346"/>
                  </a:cubicBezTo>
                  <a:lnTo>
                    <a:pt x="377" y="297"/>
                  </a:lnTo>
                  <a:cubicBezTo>
                    <a:pt x="399" y="227"/>
                    <a:pt x="405" y="196"/>
                    <a:pt x="399" y="166"/>
                  </a:cubicBezTo>
                  <a:cubicBezTo>
                    <a:pt x="391" y="136"/>
                    <a:pt x="375" y="117"/>
                    <a:pt x="320" y="72"/>
                  </a:cubicBezTo>
                  <a:lnTo>
                    <a:pt x="269" y="33"/>
                  </a:lnTo>
                  <a:cubicBezTo>
                    <a:pt x="242" y="11"/>
                    <a:pt x="210" y="0"/>
                    <a:pt x="178"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6"/>
            <p:cNvSpPr/>
            <p:nvPr/>
          </p:nvSpPr>
          <p:spPr>
            <a:xfrm>
              <a:off x="2936400" y="2829175"/>
              <a:ext cx="10325" cy="12025"/>
            </a:xfrm>
            <a:custGeom>
              <a:rect b="b" l="l" r="r" t="t"/>
              <a:pathLst>
                <a:path extrusionOk="0" h="481" w="413">
                  <a:moveTo>
                    <a:pt x="184" y="0"/>
                  </a:moveTo>
                  <a:cubicBezTo>
                    <a:pt x="135" y="0"/>
                    <a:pt x="87" y="23"/>
                    <a:pt x="57" y="66"/>
                  </a:cubicBezTo>
                  <a:cubicBezTo>
                    <a:pt x="1" y="144"/>
                    <a:pt x="4" y="228"/>
                    <a:pt x="28" y="301"/>
                  </a:cubicBezTo>
                  <a:cubicBezTo>
                    <a:pt x="55" y="374"/>
                    <a:pt x="103" y="441"/>
                    <a:pt x="193" y="473"/>
                  </a:cubicBezTo>
                  <a:lnTo>
                    <a:pt x="195" y="473"/>
                  </a:lnTo>
                  <a:cubicBezTo>
                    <a:pt x="210" y="478"/>
                    <a:pt x="226" y="481"/>
                    <a:pt x="242" y="481"/>
                  </a:cubicBezTo>
                  <a:cubicBezTo>
                    <a:pt x="303" y="481"/>
                    <a:pt x="359" y="443"/>
                    <a:pt x="379" y="382"/>
                  </a:cubicBezTo>
                  <a:lnTo>
                    <a:pt x="386" y="363"/>
                  </a:lnTo>
                  <a:cubicBezTo>
                    <a:pt x="408" y="306"/>
                    <a:pt x="413" y="244"/>
                    <a:pt x="398" y="185"/>
                  </a:cubicBezTo>
                  <a:cubicBezTo>
                    <a:pt x="386" y="137"/>
                    <a:pt x="363" y="96"/>
                    <a:pt x="298" y="47"/>
                  </a:cubicBezTo>
                  <a:lnTo>
                    <a:pt x="276" y="31"/>
                  </a:lnTo>
                  <a:lnTo>
                    <a:pt x="274" y="29"/>
                  </a:lnTo>
                  <a:cubicBezTo>
                    <a:pt x="247" y="10"/>
                    <a:pt x="215" y="0"/>
                    <a:pt x="18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6"/>
            <p:cNvSpPr/>
            <p:nvPr/>
          </p:nvSpPr>
          <p:spPr>
            <a:xfrm>
              <a:off x="3109425" y="2580325"/>
              <a:ext cx="9325" cy="9375"/>
            </a:xfrm>
            <a:custGeom>
              <a:rect b="b" l="l" r="r" t="t"/>
              <a:pathLst>
                <a:path extrusionOk="0" h="375" w="373">
                  <a:moveTo>
                    <a:pt x="124" y="0"/>
                  </a:moveTo>
                  <a:cubicBezTo>
                    <a:pt x="114" y="0"/>
                    <a:pt x="104" y="1"/>
                    <a:pt x="93" y="3"/>
                  </a:cubicBezTo>
                  <a:lnTo>
                    <a:pt x="82" y="4"/>
                  </a:lnTo>
                  <a:cubicBezTo>
                    <a:pt x="31" y="19"/>
                    <a:pt x="1" y="71"/>
                    <a:pt x="15" y="123"/>
                  </a:cubicBezTo>
                  <a:lnTo>
                    <a:pt x="23" y="157"/>
                  </a:lnTo>
                  <a:cubicBezTo>
                    <a:pt x="41" y="217"/>
                    <a:pt x="50" y="244"/>
                    <a:pt x="80" y="282"/>
                  </a:cubicBezTo>
                  <a:cubicBezTo>
                    <a:pt x="117" y="327"/>
                    <a:pt x="168" y="359"/>
                    <a:pt x="225" y="371"/>
                  </a:cubicBezTo>
                  <a:cubicBezTo>
                    <a:pt x="233" y="373"/>
                    <a:pt x="241" y="375"/>
                    <a:pt x="247" y="375"/>
                  </a:cubicBezTo>
                  <a:cubicBezTo>
                    <a:pt x="248" y="375"/>
                    <a:pt x="249" y="375"/>
                    <a:pt x="250" y="375"/>
                  </a:cubicBezTo>
                  <a:cubicBezTo>
                    <a:pt x="316" y="375"/>
                    <a:pt x="368" y="323"/>
                    <a:pt x="370" y="259"/>
                  </a:cubicBezTo>
                  <a:lnTo>
                    <a:pt x="370" y="255"/>
                  </a:lnTo>
                  <a:cubicBezTo>
                    <a:pt x="373" y="192"/>
                    <a:pt x="347" y="128"/>
                    <a:pt x="301" y="84"/>
                  </a:cubicBezTo>
                  <a:cubicBezTo>
                    <a:pt x="262" y="43"/>
                    <a:pt x="198" y="0"/>
                    <a:pt x="12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6"/>
            <p:cNvSpPr/>
            <p:nvPr/>
          </p:nvSpPr>
          <p:spPr>
            <a:xfrm>
              <a:off x="3100775" y="2589825"/>
              <a:ext cx="9625" cy="8500"/>
            </a:xfrm>
            <a:custGeom>
              <a:rect b="b" l="l" r="r" t="t"/>
              <a:pathLst>
                <a:path extrusionOk="0" h="340" w="385">
                  <a:moveTo>
                    <a:pt x="116" y="1"/>
                  </a:moveTo>
                  <a:cubicBezTo>
                    <a:pt x="112" y="1"/>
                    <a:pt x="107" y="1"/>
                    <a:pt x="102" y="3"/>
                  </a:cubicBezTo>
                  <a:cubicBezTo>
                    <a:pt x="43" y="9"/>
                    <a:pt x="0" y="65"/>
                    <a:pt x="8" y="125"/>
                  </a:cubicBezTo>
                  <a:cubicBezTo>
                    <a:pt x="15" y="182"/>
                    <a:pt x="43" y="236"/>
                    <a:pt x="88" y="274"/>
                  </a:cubicBezTo>
                  <a:cubicBezTo>
                    <a:pt x="131" y="316"/>
                    <a:pt x="189" y="340"/>
                    <a:pt x="248" y="340"/>
                  </a:cubicBezTo>
                  <a:lnTo>
                    <a:pt x="258" y="340"/>
                  </a:lnTo>
                  <a:cubicBezTo>
                    <a:pt x="263" y="338"/>
                    <a:pt x="267" y="338"/>
                    <a:pt x="274" y="338"/>
                  </a:cubicBezTo>
                  <a:cubicBezTo>
                    <a:pt x="339" y="330"/>
                    <a:pt x="385" y="270"/>
                    <a:pt x="375" y="204"/>
                  </a:cubicBezTo>
                  <a:cubicBezTo>
                    <a:pt x="369" y="146"/>
                    <a:pt x="337" y="93"/>
                    <a:pt x="290" y="58"/>
                  </a:cubicBezTo>
                  <a:cubicBezTo>
                    <a:pt x="244" y="22"/>
                    <a:pt x="183" y="1"/>
                    <a:pt x="12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6"/>
            <p:cNvSpPr/>
            <p:nvPr/>
          </p:nvSpPr>
          <p:spPr>
            <a:xfrm>
              <a:off x="3091275" y="2597625"/>
              <a:ext cx="10875" cy="8650"/>
            </a:xfrm>
            <a:custGeom>
              <a:rect b="b" l="l" r="r" t="t"/>
              <a:pathLst>
                <a:path extrusionOk="0" h="346" w="435">
                  <a:moveTo>
                    <a:pt x="146" y="1"/>
                  </a:moveTo>
                  <a:cubicBezTo>
                    <a:pt x="129" y="1"/>
                    <a:pt x="112" y="2"/>
                    <a:pt x="96" y="5"/>
                  </a:cubicBezTo>
                  <a:cubicBezTo>
                    <a:pt x="89" y="7"/>
                    <a:pt x="83" y="8"/>
                    <a:pt x="77" y="12"/>
                  </a:cubicBezTo>
                  <a:cubicBezTo>
                    <a:pt x="26" y="32"/>
                    <a:pt x="0" y="91"/>
                    <a:pt x="23" y="144"/>
                  </a:cubicBezTo>
                  <a:lnTo>
                    <a:pt x="29" y="161"/>
                  </a:lnTo>
                  <a:cubicBezTo>
                    <a:pt x="51" y="215"/>
                    <a:pt x="88" y="261"/>
                    <a:pt x="137" y="295"/>
                  </a:cubicBezTo>
                  <a:cubicBezTo>
                    <a:pt x="183" y="327"/>
                    <a:pt x="238" y="346"/>
                    <a:pt x="294" y="346"/>
                  </a:cubicBezTo>
                  <a:cubicBezTo>
                    <a:pt x="298" y="346"/>
                    <a:pt x="303" y="346"/>
                    <a:pt x="307" y="345"/>
                  </a:cubicBezTo>
                  <a:lnTo>
                    <a:pt x="310" y="345"/>
                  </a:lnTo>
                  <a:cubicBezTo>
                    <a:pt x="318" y="344"/>
                    <a:pt x="326" y="342"/>
                    <a:pt x="336" y="341"/>
                  </a:cubicBezTo>
                  <a:cubicBezTo>
                    <a:pt x="398" y="323"/>
                    <a:pt x="434" y="258"/>
                    <a:pt x="417" y="194"/>
                  </a:cubicBezTo>
                  <a:cubicBezTo>
                    <a:pt x="398" y="131"/>
                    <a:pt x="355" y="77"/>
                    <a:pt x="298" y="45"/>
                  </a:cubicBezTo>
                  <a:cubicBezTo>
                    <a:pt x="252" y="16"/>
                    <a:pt x="199" y="1"/>
                    <a:pt x="14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6"/>
            <p:cNvSpPr/>
            <p:nvPr/>
          </p:nvSpPr>
          <p:spPr>
            <a:xfrm>
              <a:off x="3277600" y="2973075"/>
              <a:ext cx="7225" cy="5600"/>
            </a:xfrm>
            <a:custGeom>
              <a:rect b="b" l="l" r="r" t="t"/>
              <a:pathLst>
                <a:path extrusionOk="0" h="224" w="289">
                  <a:moveTo>
                    <a:pt x="145" y="0"/>
                  </a:moveTo>
                  <a:cubicBezTo>
                    <a:pt x="1" y="0"/>
                    <a:pt x="1" y="223"/>
                    <a:pt x="145" y="223"/>
                  </a:cubicBezTo>
                  <a:cubicBezTo>
                    <a:pt x="289" y="223"/>
                    <a:pt x="289"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6"/>
            <p:cNvSpPr/>
            <p:nvPr/>
          </p:nvSpPr>
          <p:spPr>
            <a:xfrm>
              <a:off x="3254075" y="3005300"/>
              <a:ext cx="7225" cy="5625"/>
            </a:xfrm>
            <a:custGeom>
              <a:rect b="b" l="l" r="r" t="t"/>
              <a:pathLst>
                <a:path extrusionOk="0" h="225" w="289">
                  <a:moveTo>
                    <a:pt x="144" y="1"/>
                  </a:moveTo>
                  <a:cubicBezTo>
                    <a:pt x="1" y="1"/>
                    <a:pt x="1" y="225"/>
                    <a:pt x="144" y="225"/>
                  </a:cubicBezTo>
                  <a:cubicBezTo>
                    <a:pt x="289" y="225"/>
                    <a:pt x="289" y="1"/>
                    <a:pt x="14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6"/>
            <p:cNvSpPr/>
            <p:nvPr/>
          </p:nvSpPr>
          <p:spPr>
            <a:xfrm>
              <a:off x="3284600" y="3022025"/>
              <a:ext cx="6850" cy="5625"/>
            </a:xfrm>
            <a:custGeom>
              <a:rect b="b" l="l" r="r" t="t"/>
              <a:pathLst>
                <a:path extrusionOk="0" h="225" w="274">
                  <a:moveTo>
                    <a:pt x="106" y="0"/>
                  </a:moveTo>
                  <a:cubicBezTo>
                    <a:pt x="94" y="0"/>
                    <a:pt x="81" y="5"/>
                    <a:pt x="69" y="10"/>
                  </a:cubicBezTo>
                  <a:cubicBezTo>
                    <a:pt x="56" y="15"/>
                    <a:pt x="44" y="23"/>
                    <a:pt x="34" y="34"/>
                  </a:cubicBezTo>
                  <a:cubicBezTo>
                    <a:pt x="13" y="55"/>
                    <a:pt x="2" y="83"/>
                    <a:pt x="1" y="114"/>
                  </a:cubicBezTo>
                  <a:lnTo>
                    <a:pt x="5" y="142"/>
                  </a:lnTo>
                  <a:cubicBezTo>
                    <a:pt x="10" y="161"/>
                    <a:pt x="20" y="179"/>
                    <a:pt x="34" y="192"/>
                  </a:cubicBezTo>
                  <a:lnTo>
                    <a:pt x="56" y="209"/>
                  </a:lnTo>
                  <a:cubicBezTo>
                    <a:pt x="74" y="219"/>
                    <a:pt x="93" y="225"/>
                    <a:pt x="112" y="225"/>
                  </a:cubicBezTo>
                  <a:lnTo>
                    <a:pt x="112" y="223"/>
                  </a:lnTo>
                  <a:lnTo>
                    <a:pt x="163" y="223"/>
                  </a:lnTo>
                  <a:cubicBezTo>
                    <a:pt x="165" y="224"/>
                    <a:pt x="166" y="224"/>
                    <a:pt x="168" y="224"/>
                  </a:cubicBezTo>
                  <a:cubicBezTo>
                    <a:pt x="181" y="224"/>
                    <a:pt x="193" y="219"/>
                    <a:pt x="206" y="214"/>
                  </a:cubicBezTo>
                  <a:cubicBezTo>
                    <a:pt x="218" y="209"/>
                    <a:pt x="231" y="201"/>
                    <a:pt x="241" y="192"/>
                  </a:cubicBezTo>
                  <a:cubicBezTo>
                    <a:pt x="252" y="180"/>
                    <a:pt x="260" y="169"/>
                    <a:pt x="264" y="155"/>
                  </a:cubicBezTo>
                  <a:cubicBezTo>
                    <a:pt x="271" y="142"/>
                    <a:pt x="274" y="126"/>
                    <a:pt x="274" y="112"/>
                  </a:cubicBezTo>
                  <a:lnTo>
                    <a:pt x="269" y="82"/>
                  </a:lnTo>
                  <a:cubicBezTo>
                    <a:pt x="264" y="64"/>
                    <a:pt x="255" y="47"/>
                    <a:pt x="241" y="34"/>
                  </a:cubicBezTo>
                  <a:lnTo>
                    <a:pt x="218" y="17"/>
                  </a:lnTo>
                  <a:cubicBezTo>
                    <a:pt x="201" y="6"/>
                    <a:pt x="182" y="1"/>
                    <a:pt x="163" y="1"/>
                  </a:cubicBezTo>
                  <a:lnTo>
                    <a:pt x="112" y="1"/>
                  </a:lnTo>
                  <a:cubicBezTo>
                    <a:pt x="110" y="1"/>
                    <a:pt x="108" y="0"/>
                    <a:pt x="106"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6"/>
            <p:cNvSpPr/>
            <p:nvPr/>
          </p:nvSpPr>
          <p:spPr>
            <a:xfrm>
              <a:off x="3047050" y="3031925"/>
              <a:ext cx="7200" cy="5600"/>
            </a:xfrm>
            <a:custGeom>
              <a:rect b="b" l="l" r="r" t="t"/>
              <a:pathLst>
                <a:path extrusionOk="0" h="224" w="288">
                  <a:moveTo>
                    <a:pt x="143" y="1"/>
                  </a:moveTo>
                  <a:cubicBezTo>
                    <a:pt x="0" y="1"/>
                    <a:pt x="0" y="223"/>
                    <a:pt x="143" y="223"/>
                  </a:cubicBezTo>
                  <a:cubicBezTo>
                    <a:pt x="288" y="223"/>
                    <a:pt x="288" y="1"/>
                    <a:pt x="14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6"/>
            <p:cNvSpPr/>
            <p:nvPr/>
          </p:nvSpPr>
          <p:spPr>
            <a:xfrm>
              <a:off x="3081775" y="3011150"/>
              <a:ext cx="7225" cy="5575"/>
            </a:xfrm>
            <a:custGeom>
              <a:rect b="b" l="l" r="r" t="t"/>
              <a:pathLst>
                <a:path extrusionOk="0" h="223" w="289">
                  <a:moveTo>
                    <a:pt x="145" y="0"/>
                  </a:moveTo>
                  <a:cubicBezTo>
                    <a:pt x="1" y="0"/>
                    <a:pt x="2"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6"/>
            <p:cNvSpPr/>
            <p:nvPr/>
          </p:nvSpPr>
          <p:spPr>
            <a:xfrm>
              <a:off x="3060825" y="2984100"/>
              <a:ext cx="6800" cy="6100"/>
            </a:xfrm>
            <a:custGeom>
              <a:rect b="b" l="l" r="r" t="t"/>
              <a:pathLst>
                <a:path extrusionOk="0" h="244" w="272">
                  <a:moveTo>
                    <a:pt x="118" y="1"/>
                  </a:moveTo>
                  <a:cubicBezTo>
                    <a:pt x="111" y="1"/>
                    <a:pt x="104" y="2"/>
                    <a:pt x="98" y="3"/>
                  </a:cubicBezTo>
                  <a:cubicBezTo>
                    <a:pt x="83" y="3"/>
                    <a:pt x="69" y="8"/>
                    <a:pt x="56" y="16"/>
                  </a:cubicBezTo>
                  <a:cubicBezTo>
                    <a:pt x="44" y="24"/>
                    <a:pt x="33" y="33"/>
                    <a:pt x="26" y="44"/>
                  </a:cubicBezTo>
                  <a:cubicBezTo>
                    <a:pt x="15" y="55"/>
                    <a:pt x="9" y="68"/>
                    <a:pt x="6" y="82"/>
                  </a:cubicBezTo>
                  <a:lnTo>
                    <a:pt x="2" y="113"/>
                  </a:lnTo>
                  <a:cubicBezTo>
                    <a:pt x="1" y="132"/>
                    <a:pt x="7" y="152"/>
                    <a:pt x="17" y="168"/>
                  </a:cubicBezTo>
                  <a:lnTo>
                    <a:pt x="34" y="192"/>
                  </a:lnTo>
                  <a:cubicBezTo>
                    <a:pt x="49" y="205"/>
                    <a:pt x="64" y="214"/>
                    <a:pt x="83" y="221"/>
                  </a:cubicBezTo>
                  <a:lnTo>
                    <a:pt x="130" y="238"/>
                  </a:lnTo>
                  <a:cubicBezTo>
                    <a:pt x="139" y="241"/>
                    <a:pt x="148" y="243"/>
                    <a:pt x="158" y="243"/>
                  </a:cubicBezTo>
                  <a:cubicBezTo>
                    <a:pt x="163" y="243"/>
                    <a:pt x="168" y="243"/>
                    <a:pt x="174" y="241"/>
                  </a:cubicBezTo>
                  <a:cubicBezTo>
                    <a:pt x="188" y="240"/>
                    <a:pt x="203" y="235"/>
                    <a:pt x="215" y="227"/>
                  </a:cubicBezTo>
                  <a:cubicBezTo>
                    <a:pt x="239" y="211"/>
                    <a:pt x="258" y="189"/>
                    <a:pt x="266" y="160"/>
                  </a:cubicBezTo>
                  <a:lnTo>
                    <a:pt x="271" y="132"/>
                  </a:lnTo>
                  <a:cubicBezTo>
                    <a:pt x="271" y="111"/>
                    <a:pt x="265" y="92"/>
                    <a:pt x="255" y="74"/>
                  </a:cubicBezTo>
                  <a:lnTo>
                    <a:pt x="238" y="52"/>
                  </a:lnTo>
                  <a:cubicBezTo>
                    <a:pt x="223" y="38"/>
                    <a:pt x="207" y="28"/>
                    <a:pt x="188" y="24"/>
                  </a:cubicBezTo>
                  <a:lnTo>
                    <a:pt x="142" y="5"/>
                  </a:lnTo>
                  <a:cubicBezTo>
                    <a:pt x="134" y="2"/>
                    <a:pt x="126" y="1"/>
                    <a:pt x="118"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6"/>
            <p:cNvSpPr/>
            <p:nvPr/>
          </p:nvSpPr>
          <p:spPr>
            <a:xfrm>
              <a:off x="3033300" y="2774825"/>
              <a:ext cx="7200" cy="5575"/>
            </a:xfrm>
            <a:custGeom>
              <a:rect b="b" l="l" r="r" t="t"/>
              <a:pathLst>
                <a:path extrusionOk="0" h="223" w="288">
                  <a:moveTo>
                    <a:pt x="143" y="0"/>
                  </a:moveTo>
                  <a:cubicBezTo>
                    <a:pt x="0" y="0"/>
                    <a:pt x="0" y="223"/>
                    <a:pt x="143" y="223"/>
                  </a:cubicBezTo>
                  <a:cubicBezTo>
                    <a:pt x="286" y="223"/>
                    <a:pt x="288" y="0"/>
                    <a:pt x="143"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6"/>
            <p:cNvSpPr/>
            <p:nvPr/>
          </p:nvSpPr>
          <p:spPr>
            <a:xfrm>
              <a:off x="3057225" y="2788525"/>
              <a:ext cx="7200" cy="5600"/>
            </a:xfrm>
            <a:custGeom>
              <a:rect b="b" l="l" r="r" t="t"/>
              <a:pathLst>
                <a:path extrusionOk="0" h="224" w="288">
                  <a:moveTo>
                    <a:pt x="143" y="1"/>
                  </a:moveTo>
                  <a:cubicBezTo>
                    <a:pt x="0" y="1"/>
                    <a:pt x="0" y="223"/>
                    <a:pt x="143" y="223"/>
                  </a:cubicBezTo>
                  <a:cubicBezTo>
                    <a:pt x="286" y="223"/>
                    <a:pt x="288" y="1"/>
                    <a:pt x="143"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6"/>
            <p:cNvSpPr/>
            <p:nvPr/>
          </p:nvSpPr>
          <p:spPr>
            <a:xfrm>
              <a:off x="3070300" y="2769100"/>
              <a:ext cx="7200" cy="5575"/>
            </a:xfrm>
            <a:custGeom>
              <a:rect b="b" l="l" r="r" t="t"/>
              <a:pathLst>
                <a:path extrusionOk="0" h="223" w="288">
                  <a:moveTo>
                    <a:pt x="145" y="0"/>
                  </a:moveTo>
                  <a:cubicBezTo>
                    <a:pt x="0" y="0"/>
                    <a:pt x="0"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6"/>
            <p:cNvSpPr/>
            <p:nvPr/>
          </p:nvSpPr>
          <p:spPr>
            <a:xfrm>
              <a:off x="3277600" y="2762925"/>
              <a:ext cx="7225" cy="5650"/>
            </a:xfrm>
            <a:custGeom>
              <a:rect b="b" l="l" r="r" t="t"/>
              <a:pathLst>
                <a:path extrusionOk="0" h="226" w="289">
                  <a:moveTo>
                    <a:pt x="145" y="1"/>
                  </a:moveTo>
                  <a:cubicBezTo>
                    <a:pt x="1" y="1"/>
                    <a:pt x="1" y="225"/>
                    <a:pt x="145" y="225"/>
                  </a:cubicBezTo>
                  <a:cubicBezTo>
                    <a:pt x="289" y="225"/>
                    <a:pt x="289" y="1"/>
                    <a:pt x="145"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6"/>
            <p:cNvSpPr/>
            <p:nvPr/>
          </p:nvSpPr>
          <p:spPr>
            <a:xfrm>
              <a:off x="3302400" y="2775175"/>
              <a:ext cx="7225" cy="5600"/>
            </a:xfrm>
            <a:custGeom>
              <a:rect b="b" l="l" r="r" t="t"/>
              <a:pathLst>
                <a:path extrusionOk="0" h="224" w="289">
                  <a:moveTo>
                    <a:pt x="144" y="1"/>
                  </a:moveTo>
                  <a:cubicBezTo>
                    <a:pt x="1" y="1"/>
                    <a:pt x="1" y="223"/>
                    <a:pt x="144" y="223"/>
                  </a:cubicBezTo>
                  <a:cubicBezTo>
                    <a:pt x="287" y="223"/>
                    <a:pt x="288" y="1"/>
                    <a:pt x="14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6"/>
            <p:cNvSpPr/>
            <p:nvPr/>
          </p:nvSpPr>
          <p:spPr>
            <a:xfrm>
              <a:off x="3314175" y="2755000"/>
              <a:ext cx="7200" cy="5575"/>
            </a:xfrm>
            <a:custGeom>
              <a:rect b="b" l="l" r="r" t="t"/>
              <a:pathLst>
                <a:path extrusionOk="0" h="223" w="288">
                  <a:moveTo>
                    <a:pt x="145" y="0"/>
                  </a:moveTo>
                  <a:cubicBezTo>
                    <a:pt x="0" y="0"/>
                    <a:pt x="0" y="223"/>
                    <a:pt x="145" y="223"/>
                  </a:cubicBezTo>
                  <a:cubicBezTo>
                    <a:pt x="288" y="223"/>
                    <a:pt x="288" y="0"/>
                    <a:pt x="14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2" name="Google Shape;7592;p66"/>
          <p:cNvGrpSpPr/>
          <p:nvPr/>
        </p:nvGrpSpPr>
        <p:grpSpPr>
          <a:xfrm>
            <a:off x="6180825" y="3872805"/>
            <a:ext cx="593029" cy="790461"/>
            <a:chOff x="1686150" y="1631750"/>
            <a:chExt cx="505825" cy="674225"/>
          </a:xfrm>
        </p:grpSpPr>
        <p:sp>
          <p:nvSpPr>
            <p:cNvPr id="7593" name="Google Shape;7593;p66"/>
            <p:cNvSpPr/>
            <p:nvPr/>
          </p:nvSpPr>
          <p:spPr>
            <a:xfrm>
              <a:off x="1686150" y="1642500"/>
              <a:ext cx="505825" cy="663475"/>
            </a:xfrm>
            <a:custGeom>
              <a:rect b="b" l="l" r="r" t="t"/>
              <a:pathLst>
                <a:path extrusionOk="0" h="26539" w="20233">
                  <a:moveTo>
                    <a:pt x="10075" y="1"/>
                  </a:moveTo>
                  <a:cubicBezTo>
                    <a:pt x="7327" y="1"/>
                    <a:pt x="5100" y="2148"/>
                    <a:pt x="5100" y="4796"/>
                  </a:cubicBezTo>
                  <a:cubicBezTo>
                    <a:pt x="5100" y="6061"/>
                    <a:pt x="5608" y="7210"/>
                    <a:pt x="6437" y="8067"/>
                  </a:cubicBezTo>
                  <a:lnTo>
                    <a:pt x="6437" y="8067"/>
                  </a:lnTo>
                  <a:cubicBezTo>
                    <a:pt x="5298" y="7361"/>
                    <a:pt x="4111" y="6732"/>
                    <a:pt x="2808" y="6405"/>
                  </a:cubicBezTo>
                  <a:cubicBezTo>
                    <a:pt x="2474" y="6322"/>
                    <a:pt x="2129" y="6259"/>
                    <a:pt x="1786" y="6259"/>
                  </a:cubicBezTo>
                  <a:cubicBezTo>
                    <a:pt x="1676" y="6259"/>
                    <a:pt x="1567" y="6265"/>
                    <a:pt x="1458" y="6280"/>
                  </a:cubicBezTo>
                  <a:cubicBezTo>
                    <a:pt x="1007" y="6338"/>
                    <a:pt x="562" y="6547"/>
                    <a:pt x="304" y="6907"/>
                  </a:cubicBezTo>
                  <a:cubicBezTo>
                    <a:pt x="10" y="7321"/>
                    <a:pt x="1" y="7879"/>
                    <a:pt x="167" y="8354"/>
                  </a:cubicBezTo>
                  <a:cubicBezTo>
                    <a:pt x="336" y="8828"/>
                    <a:pt x="660" y="9236"/>
                    <a:pt x="999" y="9616"/>
                  </a:cubicBezTo>
                  <a:cubicBezTo>
                    <a:pt x="1929" y="10659"/>
                    <a:pt x="4516" y="12293"/>
                    <a:pt x="5717" y="13032"/>
                  </a:cubicBezTo>
                  <a:lnTo>
                    <a:pt x="5637" y="13032"/>
                  </a:lnTo>
                  <a:cubicBezTo>
                    <a:pt x="4752" y="15772"/>
                    <a:pt x="3183" y="22973"/>
                    <a:pt x="3103" y="23841"/>
                  </a:cubicBezTo>
                  <a:cubicBezTo>
                    <a:pt x="3059" y="24329"/>
                    <a:pt x="3018" y="24829"/>
                    <a:pt x="3165" y="25297"/>
                  </a:cubicBezTo>
                  <a:cubicBezTo>
                    <a:pt x="3384" y="25988"/>
                    <a:pt x="4076" y="26538"/>
                    <a:pt x="4822" y="26538"/>
                  </a:cubicBezTo>
                  <a:cubicBezTo>
                    <a:pt x="4847" y="26538"/>
                    <a:pt x="4872" y="26538"/>
                    <a:pt x="4896" y="26537"/>
                  </a:cubicBezTo>
                  <a:cubicBezTo>
                    <a:pt x="5696" y="26497"/>
                    <a:pt x="6332" y="25887"/>
                    <a:pt x="6817" y="25273"/>
                  </a:cubicBezTo>
                  <a:cubicBezTo>
                    <a:pt x="7694" y="24162"/>
                    <a:pt x="8355" y="22909"/>
                    <a:pt x="8989" y="21655"/>
                  </a:cubicBezTo>
                  <a:cubicBezTo>
                    <a:pt x="9360" y="20922"/>
                    <a:pt x="9722" y="20186"/>
                    <a:pt x="10077" y="19447"/>
                  </a:cubicBezTo>
                  <a:cubicBezTo>
                    <a:pt x="10431" y="20186"/>
                    <a:pt x="10794" y="20922"/>
                    <a:pt x="11164" y="21655"/>
                  </a:cubicBezTo>
                  <a:cubicBezTo>
                    <a:pt x="11798" y="22909"/>
                    <a:pt x="12459" y="24162"/>
                    <a:pt x="13337" y="25273"/>
                  </a:cubicBezTo>
                  <a:cubicBezTo>
                    <a:pt x="13822" y="25887"/>
                    <a:pt x="14458" y="26497"/>
                    <a:pt x="15257" y="26537"/>
                  </a:cubicBezTo>
                  <a:cubicBezTo>
                    <a:pt x="15282" y="26538"/>
                    <a:pt x="15307" y="26538"/>
                    <a:pt x="15331" y="26538"/>
                  </a:cubicBezTo>
                  <a:cubicBezTo>
                    <a:pt x="16076" y="26538"/>
                    <a:pt x="16768" y="25988"/>
                    <a:pt x="16988" y="25297"/>
                  </a:cubicBezTo>
                  <a:cubicBezTo>
                    <a:pt x="17136" y="24829"/>
                    <a:pt x="17093" y="24329"/>
                    <a:pt x="17050" y="23841"/>
                  </a:cubicBezTo>
                  <a:cubicBezTo>
                    <a:pt x="16971" y="22973"/>
                    <a:pt x="15402" y="15772"/>
                    <a:pt x="14516" y="13032"/>
                  </a:cubicBezTo>
                  <a:cubicBezTo>
                    <a:pt x="15716" y="12293"/>
                    <a:pt x="18304" y="10659"/>
                    <a:pt x="19233" y="9616"/>
                  </a:cubicBezTo>
                  <a:cubicBezTo>
                    <a:pt x="19573" y="9236"/>
                    <a:pt x="19897" y="8828"/>
                    <a:pt x="20064" y="8354"/>
                  </a:cubicBezTo>
                  <a:cubicBezTo>
                    <a:pt x="20232" y="7879"/>
                    <a:pt x="20223" y="7321"/>
                    <a:pt x="19929" y="6907"/>
                  </a:cubicBezTo>
                  <a:cubicBezTo>
                    <a:pt x="19670" y="6547"/>
                    <a:pt x="19225" y="6338"/>
                    <a:pt x="18775" y="6280"/>
                  </a:cubicBezTo>
                  <a:cubicBezTo>
                    <a:pt x="18666" y="6265"/>
                    <a:pt x="18556" y="6259"/>
                    <a:pt x="18446" y="6259"/>
                  </a:cubicBezTo>
                  <a:cubicBezTo>
                    <a:pt x="18103" y="6259"/>
                    <a:pt x="17759" y="6322"/>
                    <a:pt x="17425" y="6405"/>
                  </a:cubicBezTo>
                  <a:cubicBezTo>
                    <a:pt x="16035" y="6753"/>
                    <a:pt x="14778" y="7446"/>
                    <a:pt x="13570" y="8208"/>
                  </a:cubicBezTo>
                  <a:lnTo>
                    <a:pt x="13570" y="8208"/>
                  </a:lnTo>
                  <a:cubicBezTo>
                    <a:pt x="14483" y="7339"/>
                    <a:pt x="15049" y="6131"/>
                    <a:pt x="15049" y="4796"/>
                  </a:cubicBezTo>
                  <a:cubicBezTo>
                    <a:pt x="15049" y="2147"/>
                    <a:pt x="12822" y="1"/>
                    <a:pt x="10075"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6"/>
            <p:cNvSpPr/>
            <p:nvPr/>
          </p:nvSpPr>
          <p:spPr>
            <a:xfrm>
              <a:off x="1686150" y="1631750"/>
              <a:ext cx="505825" cy="663450"/>
            </a:xfrm>
            <a:custGeom>
              <a:rect b="b" l="l" r="r" t="t"/>
              <a:pathLst>
                <a:path extrusionOk="0" h="26538" w="20233">
                  <a:moveTo>
                    <a:pt x="10075" y="0"/>
                  </a:moveTo>
                  <a:cubicBezTo>
                    <a:pt x="7327" y="0"/>
                    <a:pt x="5100" y="2148"/>
                    <a:pt x="5100" y="4796"/>
                  </a:cubicBezTo>
                  <a:cubicBezTo>
                    <a:pt x="5100" y="6059"/>
                    <a:pt x="5607" y="7208"/>
                    <a:pt x="6434" y="8065"/>
                  </a:cubicBezTo>
                  <a:lnTo>
                    <a:pt x="6434" y="8065"/>
                  </a:lnTo>
                  <a:cubicBezTo>
                    <a:pt x="5296" y="7360"/>
                    <a:pt x="4110" y="6732"/>
                    <a:pt x="2808" y="6406"/>
                  </a:cubicBezTo>
                  <a:cubicBezTo>
                    <a:pt x="2476" y="6322"/>
                    <a:pt x="2132" y="6259"/>
                    <a:pt x="1791" y="6259"/>
                  </a:cubicBezTo>
                  <a:cubicBezTo>
                    <a:pt x="1680" y="6259"/>
                    <a:pt x="1569" y="6265"/>
                    <a:pt x="1458" y="6280"/>
                  </a:cubicBezTo>
                  <a:cubicBezTo>
                    <a:pt x="1007" y="6339"/>
                    <a:pt x="562" y="6547"/>
                    <a:pt x="304" y="6908"/>
                  </a:cubicBezTo>
                  <a:cubicBezTo>
                    <a:pt x="10" y="7321"/>
                    <a:pt x="1" y="7878"/>
                    <a:pt x="167" y="8353"/>
                  </a:cubicBezTo>
                  <a:cubicBezTo>
                    <a:pt x="336" y="8828"/>
                    <a:pt x="660" y="9235"/>
                    <a:pt x="999" y="9617"/>
                  </a:cubicBezTo>
                  <a:cubicBezTo>
                    <a:pt x="1929" y="10658"/>
                    <a:pt x="4516" y="12294"/>
                    <a:pt x="5717" y="13033"/>
                  </a:cubicBezTo>
                  <a:lnTo>
                    <a:pt x="5637" y="13033"/>
                  </a:lnTo>
                  <a:cubicBezTo>
                    <a:pt x="4752" y="15773"/>
                    <a:pt x="3183" y="22972"/>
                    <a:pt x="3103" y="23842"/>
                  </a:cubicBezTo>
                  <a:cubicBezTo>
                    <a:pt x="3059" y="24328"/>
                    <a:pt x="3018" y="24830"/>
                    <a:pt x="3165" y="25298"/>
                  </a:cubicBezTo>
                  <a:cubicBezTo>
                    <a:pt x="3384" y="25988"/>
                    <a:pt x="4074" y="26538"/>
                    <a:pt x="4819" y="26538"/>
                  </a:cubicBezTo>
                  <a:cubicBezTo>
                    <a:pt x="4845" y="26538"/>
                    <a:pt x="4871" y="26537"/>
                    <a:pt x="4896" y="26536"/>
                  </a:cubicBezTo>
                  <a:cubicBezTo>
                    <a:pt x="5696" y="26496"/>
                    <a:pt x="6332" y="25887"/>
                    <a:pt x="6817" y="25274"/>
                  </a:cubicBezTo>
                  <a:cubicBezTo>
                    <a:pt x="7694" y="24163"/>
                    <a:pt x="8355" y="22910"/>
                    <a:pt x="8989" y="21654"/>
                  </a:cubicBezTo>
                  <a:cubicBezTo>
                    <a:pt x="9360" y="20923"/>
                    <a:pt x="9722" y="20187"/>
                    <a:pt x="10077" y="19448"/>
                  </a:cubicBezTo>
                  <a:cubicBezTo>
                    <a:pt x="10431" y="20187"/>
                    <a:pt x="10794" y="20923"/>
                    <a:pt x="11164" y="21654"/>
                  </a:cubicBezTo>
                  <a:cubicBezTo>
                    <a:pt x="11798" y="22910"/>
                    <a:pt x="12459" y="24163"/>
                    <a:pt x="13337" y="25274"/>
                  </a:cubicBezTo>
                  <a:cubicBezTo>
                    <a:pt x="13822" y="25887"/>
                    <a:pt x="14458" y="26496"/>
                    <a:pt x="15257" y="26536"/>
                  </a:cubicBezTo>
                  <a:cubicBezTo>
                    <a:pt x="15283" y="26537"/>
                    <a:pt x="15308" y="26538"/>
                    <a:pt x="15334" y="26538"/>
                  </a:cubicBezTo>
                  <a:cubicBezTo>
                    <a:pt x="16078" y="26538"/>
                    <a:pt x="16768" y="25988"/>
                    <a:pt x="16988" y="25298"/>
                  </a:cubicBezTo>
                  <a:cubicBezTo>
                    <a:pt x="17136" y="24830"/>
                    <a:pt x="17093" y="24328"/>
                    <a:pt x="17050" y="23842"/>
                  </a:cubicBezTo>
                  <a:cubicBezTo>
                    <a:pt x="16971" y="22974"/>
                    <a:pt x="15402" y="15773"/>
                    <a:pt x="14516" y="13033"/>
                  </a:cubicBezTo>
                  <a:cubicBezTo>
                    <a:pt x="15716" y="12294"/>
                    <a:pt x="18304" y="10658"/>
                    <a:pt x="19233" y="9617"/>
                  </a:cubicBezTo>
                  <a:cubicBezTo>
                    <a:pt x="19573" y="9235"/>
                    <a:pt x="19897" y="8828"/>
                    <a:pt x="20064" y="8353"/>
                  </a:cubicBezTo>
                  <a:cubicBezTo>
                    <a:pt x="20232" y="7878"/>
                    <a:pt x="20223" y="7321"/>
                    <a:pt x="19929" y="6908"/>
                  </a:cubicBezTo>
                  <a:cubicBezTo>
                    <a:pt x="19670" y="6547"/>
                    <a:pt x="19225" y="6339"/>
                    <a:pt x="18775" y="6280"/>
                  </a:cubicBezTo>
                  <a:cubicBezTo>
                    <a:pt x="18664" y="6265"/>
                    <a:pt x="18553" y="6259"/>
                    <a:pt x="18441" y="6259"/>
                  </a:cubicBezTo>
                  <a:cubicBezTo>
                    <a:pt x="18100" y="6259"/>
                    <a:pt x="17757" y="6322"/>
                    <a:pt x="17425" y="6406"/>
                  </a:cubicBezTo>
                  <a:cubicBezTo>
                    <a:pt x="16035" y="6754"/>
                    <a:pt x="14777" y="7446"/>
                    <a:pt x="13570" y="8208"/>
                  </a:cubicBezTo>
                  <a:lnTo>
                    <a:pt x="13570" y="8208"/>
                  </a:lnTo>
                  <a:cubicBezTo>
                    <a:pt x="14482" y="7339"/>
                    <a:pt x="15049" y="6131"/>
                    <a:pt x="15049" y="4796"/>
                  </a:cubicBezTo>
                  <a:cubicBezTo>
                    <a:pt x="15049" y="2148"/>
                    <a:pt x="12822" y="0"/>
                    <a:pt x="10075"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6"/>
            <p:cNvSpPr/>
            <p:nvPr/>
          </p:nvSpPr>
          <p:spPr>
            <a:xfrm>
              <a:off x="1756650" y="1814700"/>
              <a:ext cx="363200" cy="256200"/>
            </a:xfrm>
            <a:custGeom>
              <a:rect b="b" l="l" r="r" t="t"/>
              <a:pathLst>
                <a:path extrusionOk="0" h="10248" w="14528">
                  <a:moveTo>
                    <a:pt x="2351" y="0"/>
                  </a:moveTo>
                  <a:lnTo>
                    <a:pt x="2307" y="83"/>
                  </a:lnTo>
                  <a:cubicBezTo>
                    <a:pt x="1727" y="1256"/>
                    <a:pt x="0" y="3807"/>
                    <a:pt x="0" y="3807"/>
                  </a:cubicBezTo>
                  <a:cubicBezTo>
                    <a:pt x="1019" y="4530"/>
                    <a:pt x="2148" y="5239"/>
                    <a:pt x="2830" y="5659"/>
                  </a:cubicBezTo>
                  <a:cubicBezTo>
                    <a:pt x="2499" y="6681"/>
                    <a:pt x="2169" y="7935"/>
                    <a:pt x="1762" y="9638"/>
                  </a:cubicBezTo>
                  <a:lnTo>
                    <a:pt x="1860" y="9665"/>
                  </a:lnTo>
                  <a:cubicBezTo>
                    <a:pt x="3285" y="10094"/>
                    <a:pt x="4770" y="10248"/>
                    <a:pt x="6167" y="10248"/>
                  </a:cubicBezTo>
                  <a:cubicBezTo>
                    <a:pt x="9698" y="10248"/>
                    <a:pt x="12663" y="9264"/>
                    <a:pt x="12663" y="9264"/>
                  </a:cubicBezTo>
                  <a:cubicBezTo>
                    <a:pt x="12254" y="7562"/>
                    <a:pt x="12029" y="6738"/>
                    <a:pt x="11698" y="5716"/>
                  </a:cubicBezTo>
                  <a:cubicBezTo>
                    <a:pt x="12380" y="5297"/>
                    <a:pt x="13508" y="4588"/>
                    <a:pt x="14527" y="3863"/>
                  </a:cubicBezTo>
                  <a:cubicBezTo>
                    <a:pt x="14527" y="3863"/>
                    <a:pt x="12799" y="1312"/>
                    <a:pt x="12221" y="139"/>
                  </a:cubicBezTo>
                  <a:lnTo>
                    <a:pt x="12176" y="56"/>
                  </a:lnTo>
                  <a:cubicBezTo>
                    <a:pt x="11318" y="512"/>
                    <a:pt x="10498" y="1048"/>
                    <a:pt x="9689" y="1580"/>
                  </a:cubicBezTo>
                  <a:cubicBezTo>
                    <a:pt x="9688" y="1580"/>
                    <a:pt x="8404" y="2271"/>
                    <a:pt x="6987" y="2271"/>
                  </a:cubicBezTo>
                  <a:cubicBezTo>
                    <a:pt x="6254" y="2271"/>
                    <a:pt x="5485" y="2086"/>
                    <a:pt x="4839" y="1525"/>
                  </a:cubicBezTo>
                  <a:cubicBezTo>
                    <a:pt x="4030" y="992"/>
                    <a:pt x="3210" y="455"/>
                    <a:pt x="2351" y="0"/>
                  </a:cubicBezTo>
                  <a:close/>
                </a:path>
              </a:pathLst>
            </a:custGeom>
            <a:solidFill>
              <a:srgbClr val="297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6"/>
            <p:cNvSpPr/>
            <p:nvPr/>
          </p:nvSpPr>
          <p:spPr>
            <a:xfrm>
              <a:off x="1939925" y="1842550"/>
              <a:ext cx="73350" cy="60225"/>
            </a:xfrm>
            <a:custGeom>
              <a:rect b="b" l="l" r="r" t="t"/>
              <a:pathLst>
                <a:path extrusionOk="0" h="2409" w="2934">
                  <a:moveTo>
                    <a:pt x="1770" y="0"/>
                  </a:moveTo>
                  <a:cubicBezTo>
                    <a:pt x="1488" y="0"/>
                    <a:pt x="1201" y="76"/>
                    <a:pt x="978" y="194"/>
                  </a:cubicBezTo>
                  <a:cubicBezTo>
                    <a:pt x="550" y="422"/>
                    <a:pt x="272" y="784"/>
                    <a:pt x="27" y="1104"/>
                  </a:cubicBezTo>
                  <a:cubicBezTo>
                    <a:pt x="0" y="1139"/>
                    <a:pt x="0" y="1593"/>
                    <a:pt x="27" y="1627"/>
                  </a:cubicBezTo>
                  <a:cubicBezTo>
                    <a:pt x="304" y="1978"/>
                    <a:pt x="844" y="2280"/>
                    <a:pt x="1371" y="2380"/>
                  </a:cubicBezTo>
                  <a:cubicBezTo>
                    <a:pt x="1471" y="2399"/>
                    <a:pt x="1574" y="2409"/>
                    <a:pt x="1677" y="2409"/>
                  </a:cubicBezTo>
                  <a:cubicBezTo>
                    <a:pt x="2134" y="2409"/>
                    <a:pt x="2571" y="2223"/>
                    <a:pt x="2763" y="1926"/>
                  </a:cubicBezTo>
                  <a:cubicBezTo>
                    <a:pt x="2933" y="1665"/>
                    <a:pt x="2914" y="1366"/>
                    <a:pt x="2884" y="1107"/>
                  </a:cubicBezTo>
                  <a:cubicBezTo>
                    <a:pt x="2844" y="776"/>
                    <a:pt x="2758" y="407"/>
                    <a:pt x="2428" y="182"/>
                  </a:cubicBezTo>
                  <a:cubicBezTo>
                    <a:pt x="2240" y="54"/>
                    <a:pt x="2007" y="0"/>
                    <a:pt x="1770"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6"/>
            <p:cNvSpPr/>
            <p:nvPr/>
          </p:nvSpPr>
          <p:spPr>
            <a:xfrm>
              <a:off x="1944575" y="1870200"/>
              <a:ext cx="68700" cy="32575"/>
            </a:xfrm>
            <a:custGeom>
              <a:rect b="b" l="l" r="r" t="t"/>
              <a:pathLst>
                <a:path extrusionOk="0" h="1303" w="2748">
                  <a:moveTo>
                    <a:pt x="2698" y="1"/>
                  </a:moveTo>
                  <a:cubicBezTo>
                    <a:pt x="2698" y="1"/>
                    <a:pt x="2597" y="1098"/>
                    <a:pt x="1450" y="1098"/>
                  </a:cubicBezTo>
                  <a:cubicBezTo>
                    <a:pt x="1084" y="1098"/>
                    <a:pt x="611" y="986"/>
                    <a:pt x="0" y="691"/>
                  </a:cubicBezTo>
                  <a:lnTo>
                    <a:pt x="0" y="691"/>
                  </a:lnTo>
                  <a:cubicBezTo>
                    <a:pt x="299" y="966"/>
                    <a:pt x="746" y="1191"/>
                    <a:pt x="1186" y="1274"/>
                  </a:cubicBezTo>
                  <a:cubicBezTo>
                    <a:pt x="1286" y="1293"/>
                    <a:pt x="1390" y="1303"/>
                    <a:pt x="1493" y="1303"/>
                  </a:cubicBezTo>
                  <a:cubicBezTo>
                    <a:pt x="1949" y="1303"/>
                    <a:pt x="2385" y="1117"/>
                    <a:pt x="2579" y="820"/>
                  </a:cubicBezTo>
                  <a:cubicBezTo>
                    <a:pt x="2747" y="559"/>
                    <a:pt x="2728" y="260"/>
                    <a:pt x="2698"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6"/>
            <p:cNvSpPr/>
            <p:nvPr/>
          </p:nvSpPr>
          <p:spPr>
            <a:xfrm>
              <a:off x="1856350" y="1844475"/>
              <a:ext cx="73350" cy="60225"/>
            </a:xfrm>
            <a:custGeom>
              <a:rect b="b" l="l" r="r" t="t"/>
              <a:pathLst>
                <a:path extrusionOk="0" h="2409" w="2934">
                  <a:moveTo>
                    <a:pt x="1165" y="1"/>
                  </a:moveTo>
                  <a:cubicBezTo>
                    <a:pt x="928" y="1"/>
                    <a:pt x="694" y="55"/>
                    <a:pt x="506" y="183"/>
                  </a:cubicBezTo>
                  <a:cubicBezTo>
                    <a:pt x="175" y="407"/>
                    <a:pt x="91" y="776"/>
                    <a:pt x="51" y="1106"/>
                  </a:cubicBezTo>
                  <a:cubicBezTo>
                    <a:pt x="21" y="1367"/>
                    <a:pt x="1" y="1666"/>
                    <a:pt x="171" y="1926"/>
                  </a:cubicBezTo>
                  <a:cubicBezTo>
                    <a:pt x="363" y="2224"/>
                    <a:pt x="799" y="2408"/>
                    <a:pt x="1256" y="2408"/>
                  </a:cubicBezTo>
                  <a:cubicBezTo>
                    <a:pt x="1358" y="2408"/>
                    <a:pt x="1461" y="2398"/>
                    <a:pt x="1563" y="2379"/>
                  </a:cubicBezTo>
                  <a:cubicBezTo>
                    <a:pt x="2089" y="2281"/>
                    <a:pt x="2630" y="1977"/>
                    <a:pt x="2906" y="1628"/>
                  </a:cubicBezTo>
                  <a:cubicBezTo>
                    <a:pt x="2932" y="1593"/>
                    <a:pt x="2933" y="1140"/>
                    <a:pt x="2906" y="1105"/>
                  </a:cubicBezTo>
                  <a:cubicBezTo>
                    <a:pt x="2662" y="785"/>
                    <a:pt x="2383" y="423"/>
                    <a:pt x="1956" y="194"/>
                  </a:cubicBezTo>
                  <a:cubicBezTo>
                    <a:pt x="1733" y="77"/>
                    <a:pt x="1447" y="1"/>
                    <a:pt x="1165"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6"/>
            <p:cNvSpPr/>
            <p:nvPr/>
          </p:nvSpPr>
          <p:spPr>
            <a:xfrm>
              <a:off x="1856350" y="1872125"/>
              <a:ext cx="68700" cy="32600"/>
            </a:xfrm>
            <a:custGeom>
              <a:rect b="b" l="l" r="r" t="t"/>
              <a:pathLst>
                <a:path extrusionOk="0" h="1304" w="2748">
                  <a:moveTo>
                    <a:pt x="50" y="0"/>
                  </a:moveTo>
                  <a:cubicBezTo>
                    <a:pt x="20" y="261"/>
                    <a:pt x="1" y="560"/>
                    <a:pt x="169" y="820"/>
                  </a:cubicBezTo>
                  <a:cubicBezTo>
                    <a:pt x="363" y="1118"/>
                    <a:pt x="799" y="1304"/>
                    <a:pt x="1255" y="1304"/>
                  </a:cubicBezTo>
                  <a:cubicBezTo>
                    <a:pt x="1358" y="1304"/>
                    <a:pt x="1461" y="1294"/>
                    <a:pt x="1563" y="1275"/>
                  </a:cubicBezTo>
                  <a:cubicBezTo>
                    <a:pt x="2002" y="1191"/>
                    <a:pt x="2450" y="967"/>
                    <a:pt x="2747" y="692"/>
                  </a:cubicBezTo>
                  <a:lnTo>
                    <a:pt x="2747" y="692"/>
                  </a:lnTo>
                  <a:cubicBezTo>
                    <a:pt x="2137" y="987"/>
                    <a:pt x="1664" y="1098"/>
                    <a:pt x="1298" y="1098"/>
                  </a:cubicBezTo>
                  <a:cubicBezTo>
                    <a:pt x="150" y="1098"/>
                    <a:pt x="50" y="0"/>
                    <a:pt x="50"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6"/>
            <p:cNvSpPr/>
            <p:nvPr/>
          </p:nvSpPr>
          <p:spPr>
            <a:xfrm>
              <a:off x="1921125" y="1863625"/>
              <a:ext cx="27600" cy="26600"/>
            </a:xfrm>
            <a:custGeom>
              <a:rect b="b" l="l" r="r" t="t"/>
              <a:pathLst>
                <a:path extrusionOk="0" h="1064" w="1104">
                  <a:moveTo>
                    <a:pt x="552" y="0"/>
                  </a:moveTo>
                  <a:cubicBezTo>
                    <a:pt x="249" y="0"/>
                    <a:pt x="1" y="238"/>
                    <a:pt x="1" y="531"/>
                  </a:cubicBezTo>
                  <a:cubicBezTo>
                    <a:pt x="1" y="825"/>
                    <a:pt x="249" y="1063"/>
                    <a:pt x="552" y="1063"/>
                  </a:cubicBezTo>
                  <a:cubicBezTo>
                    <a:pt x="856" y="1063"/>
                    <a:pt x="1104" y="825"/>
                    <a:pt x="1104" y="531"/>
                  </a:cubicBezTo>
                  <a:cubicBezTo>
                    <a:pt x="1104" y="238"/>
                    <a:pt x="856" y="0"/>
                    <a:pt x="552" y="0"/>
                  </a:cubicBezTo>
                  <a:close/>
                </a:path>
              </a:pathLst>
            </a:custGeom>
            <a:solidFill>
              <a:srgbClr val="941C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6"/>
            <p:cNvSpPr/>
            <p:nvPr/>
          </p:nvSpPr>
          <p:spPr>
            <a:xfrm>
              <a:off x="1985575" y="1846475"/>
              <a:ext cx="17125" cy="10450"/>
            </a:xfrm>
            <a:custGeom>
              <a:rect b="b" l="l" r="r" t="t"/>
              <a:pathLst>
                <a:path extrusionOk="0" h="418" w="685">
                  <a:moveTo>
                    <a:pt x="138" y="0"/>
                  </a:moveTo>
                  <a:cubicBezTo>
                    <a:pt x="108" y="0"/>
                    <a:pt x="78" y="3"/>
                    <a:pt x="49" y="9"/>
                  </a:cubicBezTo>
                  <a:cubicBezTo>
                    <a:pt x="2" y="17"/>
                    <a:pt x="1" y="84"/>
                    <a:pt x="47" y="93"/>
                  </a:cubicBezTo>
                  <a:lnTo>
                    <a:pt x="49" y="93"/>
                  </a:lnTo>
                  <a:cubicBezTo>
                    <a:pt x="258" y="134"/>
                    <a:pt x="449" y="243"/>
                    <a:pt x="592" y="401"/>
                  </a:cubicBezTo>
                  <a:lnTo>
                    <a:pt x="594" y="403"/>
                  </a:lnTo>
                  <a:cubicBezTo>
                    <a:pt x="603" y="413"/>
                    <a:pt x="615" y="418"/>
                    <a:pt x="627" y="418"/>
                  </a:cubicBezTo>
                  <a:cubicBezTo>
                    <a:pt x="656" y="418"/>
                    <a:pt x="684" y="388"/>
                    <a:pt x="672" y="354"/>
                  </a:cubicBezTo>
                  <a:cubicBezTo>
                    <a:pt x="629" y="231"/>
                    <a:pt x="529" y="138"/>
                    <a:pt x="419" y="74"/>
                  </a:cubicBezTo>
                  <a:cubicBezTo>
                    <a:pt x="332" y="29"/>
                    <a:pt x="235" y="0"/>
                    <a:pt x="1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6"/>
            <p:cNvSpPr/>
            <p:nvPr/>
          </p:nvSpPr>
          <p:spPr>
            <a:xfrm>
              <a:off x="2002225" y="1859950"/>
              <a:ext cx="4200" cy="3725"/>
            </a:xfrm>
            <a:custGeom>
              <a:rect b="b" l="l" r="r" t="t"/>
              <a:pathLst>
                <a:path extrusionOk="0" h="149" w="168">
                  <a:moveTo>
                    <a:pt x="85" y="0"/>
                  </a:moveTo>
                  <a:cubicBezTo>
                    <a:pt x="76" y="0"/>
                    <a:pt x="68" y="2"/>
                    <a:pt x="60" y="4"/>
                  </a:cubicBezTo>
                  <a:cubicBezTo>
                    <a:pt x="36" y="12"/>
                    <a:pt x="18" y="29"/>
                    <a:pt x="12" y="52"/>
                  </a:cubicBezTo>
                  <a:cubicBezTo>
                    <a:pt x="1" y="85"/>
                    <a:pt x="15" y="120"/>
                    <a:pt x="45" y="137"/>
                  </a:cubicBezTo>
                  <a:cubicBezTo>
                    <a:pt x="56" y="145"/>
                    <a:pt x="69" y="148"/>
                    <a:pt x="82" y="148"/>
                  </a:cubicBezTo>
                  <a:cubicBezTo>
                    <a:pt x="92" y="148"/>
                    <a:pt x="103" y="146"/>
                    <a:pt x="112" y="142"/>
                  </a:cubicBezTo>
                  <a:cubicBezTo>
                    <a:pt x="133" y="131"/>
                    <a:pt x="150" y="114"/>
                    <a:pt x="158" y="91"/>
                  </a:cubicBezTo>
                  <a:cubicBezTo>
                    <a:pt x="168" y="61"/>
                    <a:pt x="155" y="28"/>
                    <a:pt x="128" y="12"/>
                  </a:cubicBezTo>
                  <a:cubicBezTo>
                    <a:pt x="114" y="4"/>
                    <a:pt x="99" y="0"/>
                    <a:pt x="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6"/>
            <p:cNvSpPr/>
            <p:nvPr/>
          </p:nvSpPr>
          <p:spPr>
            <a:xfrm>
              <a:off x="2003550" y="1864300"/>
              <a:ext cx="4400" cy="3750"/>
            </a:xfrm>
            <a:custGeom>
              <a:rect b="b" l="l" r="r" t="t"/>
              <a:pathLst>
                <a:path extrusionOk="0" h="150" w="176">
                  <a:moveTo>
                    <a:pt x="91" y="0"/>
                  </a:moveTo>
                  <a:cubicBezTo>
                    <a:pt x="82" y="0"/>
                    <a:pt x="73" y="2"/>
                    <a:pt x="64" y="5"/>
                  </a:cubicBezTo>
                  <a:cubicBezTo>
                    <a:pt x="40" y="11"/>
                    <a:pt x="21" y="29"/>
                    <a:pt x="13" y="53"/>
                  </a:cubicBezTo>
                  <a:cubicBezTo>
                    <a:pt x="0" y="84"/>
                    <a:pt x="13" y="122"/>
                    <a:pt x="43" y="140"/>
                  </a:cubicBezTo>
                  <a:cubicBezTo>
                    <a:pt x="56" y="146"/>
                    <a:pt x="69" y="149"/>
                    <a:pt x="83" y="149"/>
                  </a:cubicBezTo>
                  <a:cubicBezTo>
                    <a:pt x="93" y="149"/>
                    <a:pt x="104" y="147"/>
                    <a:pt x="115" y="143"/>
                  </a:cubicBezTo>
                  <a:cubicBezTo>
                    <a:pt x="137" y="134"/>
                    <a:pt x="154" y="114"/>
                    <a:pt x="164" y="92"/>
                  </a:cubicBezTo>
                  <a:cubicBezTo>
                    <a:pt x="175" y="62"/>
                    <a:pt x="164" y="27"/>
                    <a:pt x="135" y="13"/>
                  </a:cubicBezTo>
                  <a:cubicBezTo>
                    <a:pt x="121" y="5"/>
                    <a:pt x="106" y="0"/>
                    <a:pt x="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6"/>
            <p:cNvSpPr/>
            <p:nvPr/>
          </p:nvSpPr>
          <p:spPr>
            <a:xfrm>
              <a:off x="1934650" y="1866950"/>
              <a:ext cx="11625" cy="15100"/>
            </a:xfrm>
            <a:custGeom>
              <a:rect b="b" l="l" r="r" t="t"/>
              <a:pathLst>
                <a:path extrusionOk="0" h="604" w="465">
                  <a:moveTo>
                    <a:pt x="90" y="0"/>
                  </a:moveTo>
                  <a:cubicBezTo>
                    <a:pt x="72" y="0"/>
                    <a:pt x="53" y="5"/>
                    <a:pt x="38" y="16"/>
                  </a:cubicBezTo>
                  <a:lnTo>
                    <a:pt x="37" y="16"/>
                  </a:lnTo>
                  <a:cubicBezTo>
                    <a:pt x="0" y="44"/>
                    <a:pt x="26" y="94"/>
                    <a:pt x="62" y="94"/>
                  </a:cubicBezTo>
                  <a:cubicBezTo>
                    <a:pt x="70" y="94"/>
                    <a:pt x="79" y="91"/>
                    <a:pt x="87" y="85"/>
                  </a:cubicBezTo>
                  <a:lnTo>
                    <a:pt x="87" y="85"/>
                  </a:lnTo>
                  <a:cubicBezTo>
                    <a:pt x="73" y="96"/>
                    <a:pt x="73" y="91"/>
                    <a:pt x="83" y="99"/>
                  </a:cubicBezTo>
                  <a:cubicBezTo>
                    <a:pt x="94" y="105"/>
                    <a:pt x="105" y="113"/>
                    <a:pt x="114" y="120"/>
                  </a:cubicBezTo>
                  <a:cubicBezTo>
                    <a:pt x="134" y="134"/>
                    <a:pt x="153" y="150"/>
                    <a:pt x="170" y="167"/>
                  </a:cubicBezTo>
                  <a:cubicBezTo>
                    <a:pt x="205" y="199"/>
                    <a:pt x="234" y="236"/>
                    <a:pt x="256" y="277"/>
                  </a:cubicBezTo>
                  <a:cubicBezTo>
                    <a:pt x="305" y="357"/>
                    <a:pt x="318" y="452"/>
                    <a:pt x="316" y="552"/>
                  </a:cubicBezTo>
                  <a:lnTo>
                    <a:pt x="316" y="555"/>
                  </a:lnTo>
                  <a:cubicBezTo>
                    <a:pt x="315" y="573"/>
                    <a:pt x="324" y="590"/>
                    <a:pt x="342" y="598"/>
                  </a:cubicBezTo>
                  <a:cubicBezTo>
                    <a:pt x="348" y="602"/>
                    <a:pt x="356" y="603"/>
                    <a:pt x="363" y="603"/>
                  </a:cubicBezTo>
                  <a:cubicBezTo>
                    <a:pt x="380" y="603"/>
                    <a:pt x="396" y="594"/>
                    <a:pt x="405" y="578"/>
                  </a:cubicBezTo>
                  <a:cubicBezTo>
                    <a:pt x="464" y="463"/>
                    <a:pt x="450" y="318"/>
                    <a:pt x="385" y="204"/>
                  </a:cubicBezTo>
                  <a:cubicBezTo>
                    <a:pt x="351" y="148"/>
                    <a:pt x="305" y="101"/>
                    <a:pt x="253" y="64"/>
                  </a:cubicBezTo>
                  <a:cubicBezTo>
                    <a:pt x="226" y="47"/>
                    <a:pt x="197" y="31"/>
                    <a:pt x="167" y="20"/>
                  </a:cubicBezTo>
                  <a:cubicBezTo>
                    <a:pt x="153" y="15"/>
                    <a:pt x="137" y="10"/>
                    <a:pt x="122" y="5"/>
                  </a:cubicBezTo>
                  <a:cubicBezTo>
                    <a:pt x="112" y="2"/>
                    <a:pt x="101" y="0"/>
                    <a:pt x="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6"/>
            <p:cNvSpPr/>
            <p:nvPr/>
          </p:nvSpPr>
          <p:spPr>
            <a:xfrm>
              <a:off x="1867450" y="1847875"/>
              <a:ext cx="17100" cy="10450"/>
            </a:xfrm>
            <a:custGeom>
              <a:rect b="b" l="l" r="r" t="t"/>
              <a:pathLst>
                <a:path extrusionOk="0" h="418" w="684">
                  <a:moveTo>
                    <a:pt x="548" y="0"/>
                  </a:moveTo>
                  <a:cubicBezTo>
                    <a:pt x="451" y="0"/>
                    <a:pt x="353" y="29"/>
                    <a:pt x="266" y="75"/>
                  </a:cubicBezTo>
                  <a:cubicBezTo>
                    <a:pt x="156" y="139"/>
                    <a:pt x="56" y="233"/>
                    <a:pt x="13" y="355"/>
                  </a:cubicBezTo>
                  <a:cubicBezTo>
                    <a:pt x="0" y="389"/>
                    <a:pt x="28" y="418"/>
                    <a:pt x="57" y="418"/>
                  </a:cubicBezTo>
                  <a:cubicBezTo>
                    <a:pt x="69" y="418"/>
                    <a:pt x="81" y="413"/>
                    <a:pt x="91" y="403"/>
                  </a:cubicBezTo>
                  <a:lnTo>
                    <a:pt x="92" y="401"/>
                  </a:lnTo>
                  <a:cubicBezTo>
                    <a:pt x="164" y="323"/>
                    <a:pt x="246" y="256"/>
                    <a:pt x="337" y="204"/>
                  </a:cubicBezTo>
                  <a:cubicBezTo>
                    <a:pt x="431" y="152"/>
                    <a:pt x="531" y="115"/>
                    <a:pt x="636" y="94"/>
                  </a:cubicBezTo>
                  <a:lnTo>
                    <a:pt x="638" y="93"/>
                  </a:lnTo>
                  <a:cubicBezTo>
                    <a:pt x="684" y="83"/>
                    <a:pt x="682" y="18"/>
                    <a:pt x="636" y="9"/>
                  </a:cubicBezTo>
                  <a:cubicBezTo>
                    <a:pt x="607" y="3"/>
                    <a:pt x="577" y="0"/>
                    <a:pt x="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6"/>
            <p:cNvSpPr/>
            <p:nvPr/>
          </p:nvSpPr>
          <p:spPr>
            <a:xfrm>
              <a:off x="1863700" y="1861350"/>
              <a:ext cx="4200" cy="3725"/>
            </a:xfrm>
            <a:custGeom>
              <a:rect b="b" l="l" r="r" t="t"/>
              <a:pathLst>
                <a:path extrusionOk="0" h="149" w="168">
                  <a:moveTo>
                    <a:pt x="85" y="0"/>
                  </a:moveTo>
                  <a:cubicBezTo>
                    <a:pt x="70" y="0"/>
                    <a:pt x="54" y="4"/>
                    <a:pt x="40" y="12"/>
                  </a:cubicBezTo>
                  <a:cubicBezTo>
                    <a:pt x="13" y="27"/>
                    <a:pt x="1" y="61"/>
                    <a:pt x="10" y="91"/>
                  </a:cubicBezTo>
                  <a:cubicBezTo>
                    <a:pt x="18" y="113"/>
                    <a:pt x="34" y="132"/>
                    <a:pt x="56" y="143"/>
                  </a:cubicBezTo>
                  <a:cubicBezTo>
                    <a:pt x="66" y="147"/>
                    <a:pt x="75" y="148"/>
                    <a:pt x="85" y="148"/>
                  </a:cubicBezTo>
                  <a:cubicBezTo>
                    <a:pt x="98" y="148"/>
                    <a:pt x="111" y="145"/>
                    <a:pt x="123" y="139"/>
                  </a:cubicBezTo>
                  <a:cubicBezTo>
                    <a:pt x="153" y="121"/>
                    <a:pt x="168" y="85"/>
                    <a:pt x="156" y="51"/>
                  </a:cubicBezTo>
                  <a:cubicBezTo>
                    <a:pt x="149" y="29"/>
                    <a:pt x="131" y="12"/>
                    <a:pt x="109" y="4"/>
                  </a:cubicBezTo>
                  <a:cubicBezTo>
                    <a:pt x="101" y="1"/>
                    <a:pt x="93" y="0"/>
                    <a:pt x="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6"/>
            <p:cNvSpPr/>
            <p:nvPr/>
          </p:nvSpPr>
          <p:spPr>
            <a:xfrm>
              <a:off x="1862150" y="1865725"/>
              <a:ext cx="4450" cy="3750"/>
            </a:xfrm>
            <a:custGeom>
              <a:rect b="b" l="l" r="r" t="t"/>
              <a:pathLst>
                <a:path extrusionOk="0" h="150" w="178">
                  <a:moveTo>
                    <a:pt x="88" y="0"/>
                  </a:moveTo>
                  <a:cubicBezTo>
                    <a:pt x="72" y="0"/>
                    <a:pt x="56" y="4"/>
                    <a:pt x="42" y="11"/>
                  </a:cubicBezTo>
                  <a:cubicBezTo>
                    <a:pt x="13" y="27"/>
                    <a:pt x="1" y="61"/>
                    <a:pt x="12" y="91"/>
                  </a:cubicBezTo>
                  <a:cubicBezTo>
                    <a:pt x="21" y="115"/>
                    <a:pt x="40" y="132"/>
                    <a:pt x="63" y="143"/>
                  </a:cubicBezTo>
                  <a:cubicBezTo>
                    <a:pt x="72" y="147"/>
                    <a:pt x="83" y="149"/>
                    <a:pt x="93" y="149"/>
                  </a:cubicBezTo>
                  <a:cubicBezTo>
                    <a:pt x="107" y="149"/>
                    <a:pt x="121" y="146"/>
                    <a:pt x="133" y="139"/>
                  </a:cubicBezTo>
                  <a:cubicBezTo>
                    <a:pt x="163" y="121"/>
                    <a:pt x="177" y="85"/>
                    <a:pt x="164" y="51"/>
                  </a:cubicBezTo>
                  <a:cubicBezTo>
                    <a:pt x="155" y="29"/>
                    <a:pt x="136" y="11"/>
                    <a:pt x="114" y="3"/>
                  </a:cubicBezTo>
                  <a:cubicBezTo>
                    <a:pt x="105" y="1"/>
                    <a:pt x="97" y="0"/>
                    <a:pt x="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6"/>
            <p:cNvSpPr/>
            <p:nvPr/>
          </p:nvSpPr>
          <p:spPr>
            <a:xfrm>
              <a:off x="1800050" y="2044275"/>
              <a:ext cx="273850" cy="30175"/>
            </a:xfrm>
            <a:custGeom>
              <a:rect b="b" l="l" r="r" t="t"/>
              <a:pathLst>
                <a:path extrusionOk="0" h="1207" w="10954">
                  <a:moveTo>
                    <a:pt x="10895" y="0"/>
                  </a:moveTo>
                  <a:cubicBezTo>
                    <a:pt x="10463" y="137"/>
                    <a:pt x="10016" y="250"/>
                    <a:pt x="9569" y="350"/>
                  </a:cubicBezTo>
                  <a:cubicBezTo>
                    <a:pt x="9345" y="399"/>
                    <a:pt x="9121" y="445"/>
                    <a:pt x="8897" y="493"/>
                  </a:cubicBezTo>
                  <a:lnTo>
                    <a:pt x="8221" y="612"/>
                  </a:lnTo>
                  <a:cubicBezTo>
                    <a:pt x="7319" y="763"/>
                    <a:pt x="6406" y="857"/>
                    <a:pt x="5492" y="892"/>
                  </a:cubicBezTo>
                  <a:cubicBezTo>
                    <a:pt x="5198" y="910"/>
                    <a:pt x="4904" y="914"/>
                    <a:pt x="4610" y="914"/>
                  </a:cubicBezTo>
                  <a:cubicBezTo>
                    <a:pt x="4447" y="914"/>
                    <a:pt x="4284" y="912"/>
                    <a:pt x="4120" y="912"/>
                  </a:cubicBezTo>
                  <a:cubicBezTo>
                    <a:pt x="3893" y="905"/>
                    <a:pt x="3664" y="889"/>
                    <a:pt x="3435" y="878"/>
                  </a:cubicBezTo>
                  <a:lnTo>
                    <a:pt x="3093" y="860"/>
                  </a:lnTo>
                  <a:lnTo>
                    <a:pt x="2752" y="825"/>
                  </a:lnTo>
                  <a:lnTo>
                    <a:pt x="2070" y="754"/>
                  </a:lnTo>
                  <a:lnTo>
                    <a:pt x="1394" y="644"/>
                  </a:lnTo>
                  <a:cubicBezTo>
                    <a:pt x="1281" y="625"/>
                    <a:pt x="1169" y="610"/>
                    <a:pt x="1056" y="590"/>
                  </a:cubicBezTo>
                  <a:lnTo>
                    <a:pt x="722" y="515"/>
                  </a:lnTo>
                  <a:lnTo>
                    <a:pt x="51" y="366"/>
                  </a:lnTo>
                  <a:lnTo>
                    <a:pt x="0" y="544"/>
                  </a:lnTo>
                  <a:cubicBezTo>
                    <a:pt x="892" y="793"/>
                    <a:pt x="1800" y="1013"/>
                    <a:pt x="2725" y="1098"/>
                  </a:cubicBezTo>
                  <a:lnTo>
                    <a:pt x="3071" y="1141"/>
                  </a:lnTo>
                  <a:lnTo>
                    <a:pt x="3418" y="1162"/>
                  </a:lnTo>
                  <a:cubicBezTo>
                    <a:pt x="3650" y="1175"/>
                    <a:pt x="3882" y="1194"/>
                    <a:pt x="4114" y="1202"/>
                  </a:cubicBezTo>
                  <a:cubicBezTo>
                    <a:pt x="4352" y="1203"/>
                    <a:pt x="4590" y="1207"/>
                    <a:pt x="4828" y="1207"/>
                  </a:cubicBezTo>
                  <a:cubicBezTo>
                    <a:pt x="5054" y="1207"/>
                    <a:pt x="5280" y="1203"/>
                    <a:pt x="5506" y="1189"/>
                  </a:cubicBezTo>
                  <a:cubicBezTo>
                    <a:pt x="6432" y="1143"/>
                    <a:pt x="7357" y="1048"/>
                    <a:pt x="8267" y="874"/>
                  </a:cubicBezTo>
                  <a:cubicBezTo>
                    <a:pt x="9180" y="704"/>
                    <a:pt x="10078" y="477"/>
                    <a:pt x="10954" y="161"/>
                  </a:cubicBezTo>
                  <a:lnTo>
                    <a:pt x="10895" y="0"/>
                  </a:lnTo>
                  <a:close/>
                </a:path>
              </a:pathLst>
            </a:custGeom>
            <a:solidFill>
              <a:srgbClr val="1F59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6"/>
            <p:cNvSpPr/>
            <p:nvPr/>
          </p:nvSpPr>
          <p:spPr>
            <a:xfrm>
              <a:off x="2059150" y="1815050"/>
              <a:ext cx="62325" cy="97825"/>
            </a:xfrm>
            <a:custGeom>
              <a:rect b="b" l="l" r="r" t="t"/>
              <a:pathLst>
                <a:path extrusionOk="0" h="3913" w="2493">
                  <a:moveTo>
                    <a:pt x="148" y="1"/>
                  </a:moveTo>
                  <a:lnTo>
                    <a:pt x="0" y="83"/>
                  </a:lnTo>
                  <a:cubicBezTo>
                    <a:pt x="165" y="420"/>
                    <a:pt x="345" y="748"/>
                    <a:pt x="523" y="1075"/>
                  </a:cubicBezTo>
                  <a:cubicBezTo>
                    <a:pt x="703" y="1403"/>
                    <a:pt x="895" y="1724"/>
                    <a:pt x="1083" y="2048"/>
                  </a:cubicBezTo>
                  <a:cubicBezTo>
                    <a:pt x="1278" y="2366"/>
                    <a:pt x="1472" y="2685"/>
                    <a:pt x="1679" y="2998"/>
                  </a:cubicBezTo>
                  <a:cubicBezTo>
                    <a:pt x="1890" y="3312"/>
                    <a:pt x="2086" y="3622"/>
                    <a:pt x="2361" y="3912"/>
                  </a:cubicBezTo>
                  <a:lnTo>
                    <a:pt x="2492" y="3785"/>
                  </a:lnTo>
                  <a:cubicBezTo>
                    <a:pt x="2392" y="3652"/>
                    <a:pt x="2292" y="3486"/>
                    <a:pt x="2198" y="3331"/>
                  </a:cubicBezTo>
                  <a:cubicBezTo>
                    <a:pt x="2100" y="3173"/>
                    <a:pt x="2004" y="3014"/>
                    <a:pt x="1911" y="2854"/>
                  </a:cubicBezTo>
                  <a:lnTo>
                    <a:pt x="1337" y="1897"/>
                  </a:lnTo>
                  <a:lnTo>
                    <a:pt x="752" y="943"/>
                  </a:lnTo>
                  <a:cubicBezTo>
                    <a:pt x="555" y="627"/>
                    <a:pt x="356" y="311"/>
                    <a:pt x="148" y="1"/>
                  </a:cubicBezTo>
                  <a:close/>
                </a:path>
              </a:pathLst>
            </a:custGeom>
            <a:solidFill>
              <a:srgbClr val="1F59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6"/>
            <p:cNvSpPr/>
            <p:nvPr/>
          </p:nvSpPr>
          <p:spPr>
            <a:xfrm>
              <a:off x="1756050" y="1814725"/>
              <a:ext cx="62375" cy="97875"/>
            </a:xfrm>
            <a:custGeom>
              <a:rect b="b" l="l" r="r" t="t"/>
              <a:pathLst>
                <a:path extrusionOk="0" h="3915" w="2495">
                  <a:moveTo>
                    <a:pt x="2345" y="1"/>
                  </a:moveTo>
                  <a:cubicBezTo>
                    <a:pt x="2139" y="311"/>
                    <a:pt x="1940" y="627"/>
                    <a:pt x="1743" y="943"/>
                  </a:cubicBezTo>
                  <a:lnTo>
                    <a:pt x="1158" y="1897"/>
                  </a:lnTo>
                  <a:lnTo>
                    <a:pt x="584" y="2854"/>
                  </a:lnTo>
                  <a:cubicBezTo>
                    <a:pt x="490" y="3015"/>
                    <a:pt x="393" y="3174"/>
                    <a:pt x="296" y="3331"/>
                  </a:cubicBezTo>
                  <a:cubicBezTo>
                    <a:pt x="202" y="3488"/>
                    <a:pt x="102" y="3652"/>
                    <a:pt x="1" y="3786"/>
                  </a:cubicBezTo>
                  <a:lnTo>
                    <a:pt x="134" y="3914"/>
                  </a:lnTo>
                  <a:cubicBezTo>
                    <a:pt x="409" y="3622"/>
                    <a:pt x="605" y="3312"/>
                    <a:pt x="816" y="3000"/>
                  </a:cubicBezTo>
                  <a:cubicBezTo>
                    <a:pt x="1023" y="2687"/>
                    <a:pt x="1218" y="2368"/>
                    <a:pt x="1412" y="2050"/>
                  </a:cubicBezTo>
                  <a:cubicBezTo>
                    <a:pt x="1600" y="1726"/>
                    <a:pt x="1790" y="1404"/>
                    <a:pt x="1970" y="1077"/>
                  </a:cubicBezTo>
                  <a:cubicBezTo>
                    <a:pt x="2151" y="751"/>
                    <a:pt x="2329" y="422"/>
                    <a:pt x="2495" y="87"/>
                  </a:cubicBezTo>
                  <a:lnTo>
                    <a:pt x="2345" y="1"/>
                  </a:lnTo>
                  <a:close/>
                </a:path>
              </a:pathLst>
            </a:custGeom>
            <a:solidFill>
              <a:srgbClr val="1F59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6"/>
            <p:cNvSpPr/>
            <p:nvPr/>
          </p:nvSpPr>
          <p:spPr>
            <a:xfrm>
              <a:off x="1998500" y="2183400"/>
              <a:ext cx="104175" cy="46950"/>
            </a:xfrm>
            <a:custGeom>
              <a:rect b="b" l="l" r="r" t="t"/>
              <a:pathLst>
                <a:path extrusionOk="0" h="1878" w="4167">
                  <a:moveTo>
                    <a:pt x="2825" y="748"/>
                  </a:moveTo>
                  <a:lnTo>
                    <a:pt x="2823" y="749"/>
                  </a:lnTo>
                  <a:cubicBezTo>
                    <a:pt x="2824" y="748"/>
                    <a:pt x="2824" y="748"/>
                    <a:pt x="2824" y="748"/>
                  </a:cubicBezTo>
                  <a:lnTo>
                    <a:pt x="2824" y="748"/>
                  </a:lnTo>
                  <a:cubicBezTo>
                    <a:pt x="2824" y="748"/>
                    <a:pt x="2824" y="748"/>
                    <a:pt x="2824" y="748"/>
                  </a:cubicBezTo>
                  <a:lnTo>
                    <a:pt x="2824" y="748"/>
                  </a:lnTo>
                  <a:cubicBezTo>
                    <a:pt x="2824" y="748"/>
                    <a:pt x="2824" y="748"/>
                    <a:pt x="2825" y="748"/>
                  </a:cubicBezTo>
                  <a:close/>
                  <a:moveTo>
                    <a:pt x="3552" y="1"/>
                  </a:moveTo>
                  <a:cubicBezTo>
                    <a:pt x="3412" y="1"/>
                    <a:pt x="3275" y="51"/>
                    <a:pt x="3165" y="142"/>
                  </a:cubicBezTo>
                  <a:cubicBezTo>
                    <a:pt x="3152" y="153"/>
                    <a:pt x="3146" y="156"/>
                    <a:pt x="3129" y="173"/>
                  </a:cubicBezTo>
                  <a:cubicBezTo>
                    <a:pt x="3113" y="189"/>
                    <a:pt x="3097" y="207"/>
                    <a:pt x="3083" y="226"/>
                  </a:cubicBezTo>
                  <a:cubicBezTo>
                    <a:pt x="3057" y="256"/>
                    <a:pt x="3035" y="289"/>
                    <a:pt x="3014" y="324"/>
                  </a:cubicBezTo>
                  <a:cubicBezTo>
                    <a:pt x="2979" y="388"/>
                    <a:pt x="2949" y="456"/>
                    <a:pt x="2924" y="525"/>
                  </a:cubicBezTo>
                  <a:cubicBezTo>
                    <a:pt x="2900" y="588"/>
                    <a:pt x="2878" y="649"/>
                    <a:pt x="2852" y="698"/>
                  </a:cubicBezTo>
                  <a:cubicBezTo>
                    <a:pt x="2846" y="711"/>
                    <a:pt x="2839" y="723"/>
                    <a:pt x="2833" y="734"/>
                  </a:cubicBezTo>
                  <a:lnTo>
                    <a:pt x="2828" y="742"/>
                  </a:lnTo>
                  <a:lnTo>
                    <a:pt x="2828" y="741"/>
                  </a:lnTo>
                  <a:cubicBezTo>
                    <a:pt x="2826" y="744"/>
                    <a:pt x="2825" y="746"/>
                    <a:pt x="2825" y="748"/>
                  </a:cubicBezTo>
                  <a:lnTo>
                    <a:pt x="2825" y="748"/>
                  </a:lnTo>
                  <a:lnTo>
                    <a:pt x="2825" y="747"/>
                  </a:lnTo>
                  <a:lnTo>
                    <a:pt x="2828" y="742"/>
                  </a:lnTo>
                  <a:lnTo>
                    <a:pt x="2828" y="742"/>
                  </a:lnTo>
                  <a:lnTo>
                    <a:pt x="2824" y="749"/>
                  </a:lnTo>
                  <a:lnTo>
                    <a:pt x="2824" y="749"/>
                  </a:lnTo>
                  <a:cubicBezTo>
                    <a:pt x="2824" y="749"/>
                    <a:pt x="2824" y="748"/>
                    <a:pt x="2824" y="748"/>
                  </a:cubicBezTo>
                  <a:lnTo>
                    <a:pt x="2824" y="748"/>
                  </a:lnTo>
                  <a:cubicBezTo>
                    <a:pt x="2824" y="749"/>
                    <a:pt x="2824" y="749"/>
                    <a:pt x="2824" y="750"/>
                  </a:cubicBezTo>
                  <a:lnTo>
                    <a:pt x="2824" y="750"/>
                  </a:lnTo>
                  <a:lnTo>
                    <a:pt x="2824" y="749"/>
                  </a:lnTo>
                  <a:lnTo>
                    <a:pt x="2824" y="749"/>
                  </a:lnTo>
                  <a:cubicBezTo>
                    <a:pt x="2824" y="749"/>
                    <a:pt x="2823" y="750"/>
                    <a:pt x="2823" y="750"/>
                  </a:cubicBezTo>
                  <a:cubicBezTo>
                    <a:pt x="2823" y="750"/>
                    <a:pt x="2823" y="750"/>
                    <a:pt x="2824" y="750"/>
                  </a:cubicBezTo>
                  <a:lnTo>
                    <a:pt x="2824" y="750"/>
                  </a:lnTo>
                  <a:lnTo>
                    <a:pt x="2814" y="765"/>
                  </a:lnTo>
                  <a:cubicBezTo>
                    <a:pt x="2801" y="785"/>
                    <a:pt x="2785" y="804"/>
                    <a:pt x="2768" y="822"/>
                  </a:cubicBezTo>
                  <a:cubicBezTo>
                    <a:pt x="2693" y="898"/>
                    <a:pt x="2595" y="949"/>
                    <a:pt x="2490" y="968"/>
                  </a:cubicBezTo>
                  <a:cubicBezTo>
                    <a:pt x="2457" y="975"/>
                    <a:pt x="2424" y="978"/>
                    <a:pt x="2391" y="978"/>
                  </a:cubicBezTo>
                  <a:cubicBezTo>
                    <a:pt x="2370" y="978"/>
                    <a:pt x="2349" y="977"/>
                    <a:pt x="2329" y="974"/>
                  </a:cubicBezTo>
                  <a:cubicBezTo>
                    <a:pt x="2302" y="971"/>
                    <a:pt x="2278" y="967"/>
                    <a:pt x="2253" y="959"/>
                  </a:cubicBezTo>
                  <a:cubicBezTo>
                    <a:pt x="2242" y="955"/>
                    <a:pt x="2226" y="951"/>
                    <a:pt x="2219" y="947"/>
                  </a:cubicBezTo>
                  <a:cubicBezTo>
                    <a:pt x="2202" y="940"/>
                    <a:pt x="2181" y="932"/>
                    <a:pt x="2173" y="927"/>
                  </a:cubicBezTo>
                  <a:cubicBezTo>
                    <a:pt x="2070" y="879"/>
                    <a:pt x="1941" y="776"/>
                    <a:pt x="1758" y="696"/>
                  </a:cubicBezTo>
                  <a:cubicBezTo>
                    <a:pt x="1667" y="655"/>
                    <a:pt x="1567" y="635"/>
                    <a:pt x="1469" y="635"/>
                  </a:cubicBezTo>
                  <a:cubicBezTo>
                    <a:pt x="1458" y="635"/>
                    <a:pt x="1447" y="635"/>
                    <a:pt x="1436" y="636"/>
                  </a:cubicBezTo>
                  <a:cubicBezTo>
                    <a:pt x="1321" y="642"/>
                    <a:pt x="1213" y="679"/>
                    <a:pt x="1118" y="739"/>
                  </a:cubicBezTo>
                  <a:cubicBezTo>
                    <a:pt x="954" y="843"/>
                    <a:pt x="837" y="1005"/>
                    <a:pt x="790" y="1192"/>
                  </a:cubicBezTo>
                  <a:cubicBezTo>
                    <a:pt x="771" y="1269"/>
                    <a:pt x="763" y="1337"/>
                    <a:pt x="754" y="1383"/>
                  </a:cubicBezTo>
                  <a:cubicBezTo>
                    <a:pt x="743" y="1432"/>
                    <a:pt x="740" y="1451"/>
                    <a:pt x="719" y="1478"/>
                  </a:cubicBezTo>
                  <a:cubicBezTo>
                    <a:pt x="706" y="1502"/>
                    <a:pt x="636" y="1542"/>
                    <a:pt x="577" y="1545"/>
                  </a:cubicBezTo>
                  <a:cubicBezTo>
                    <a:pt x="567" y="1546"/>
                    <a:pt x="557" y="1546"/>
                    <a:pt x="547" y="1546"/>
                  </a:cubicBezTo>
                  <a:cubicBezTo>
                    <a:pt x="498" y="1546"/>
                    <a:pt x="449" y="1537"/>
                    <a:pt x="403" y="1520"/>
                  </a:cubicBezTo>
                  <a:cubicBezTo>
                    <a:pt x="360" y="1505"/>
                    <a:pt x="317" y="1488"/>
                    <a:pt x="275" y="1467"/>
                  </a:cubicBezTo>
                  <a:lnTo>
                    <a:pt x="229" y="1443"/>
                  </a:lnTo>
                  <a:lnTo>
                    <a:pt x="225" y="1440"/>
                  </a:lnTo>
                  <a:cubicBezTo>
                    <a:pt x="203" y="1429"/>
                    <a:pt x="180" y="1423"/>
                    <a:pt x="157" y="1423"/>
                  </a:cubicBezTo>
                  <a:cubicBezTo>
                    <a:pt x="116" y="1423"/>
                    <a:pt x="76" y="1441"/>
                    <a:pt x="48" y="1475"/>
                  </a:cubicBezTo>
                  <a:cubicBezTo>
                    <a:pt x="0" y="1532"/>
                    <a:pt x="12" y="1618"/>
                    <a:pt x="72" y="1663"/>
                  </a:cubicBezTo>
                  <a:lnTo>
                    <a:pt x="120" y="1699"/>
                  </a:lnTo>
                  <a:cubicBezTo>
                    <a:pt x="169" y="1736"/>
                    <a:pt x="221" y="1768"/>
                    <a:pt x="275" y="1796"/>
                  </a:cubicBezTo>
                  <a:cubicBezTo>
                    <a:pt x="371" y="1844"/>
                    <a:pt x="476" y="1873"/>
                    <a:pt x="584" y="1877"/>
                  </a:cubicBezTo>
                  <a:cubicBezTo>
                    <a:pt x="716" y="1877"/>
                    <a:pt x="876" y="1855"/>
                    <a:pt x="1019" y="1702"/>
                  </a:cubicBezTo>
                  <a:cubicBezTo>
                    <a:pt x="1075" y="1636"/>
                    <a:pt x="1115" y="1558"/>
                    <a:pt x="1137" y="1475"/>
                  </a:cubicBezTo>
                  <a:cubicBezTo>
                    <a:pt x="1158" y="1402"/>
                    <a:pt x="1169" y="1342"/>
                    <a:pt x="1185" y="1292"/>
                  </a:cubicBezTo>
                  <a:cubicBezTo>
                    <a:pt x="1215" y="1208"/>
                    <a:pt x="1272" y="1137"/>
                    <a:pt x="1348" y="1091"/>
                  </a:cubicBezTo>
                  <a:cubicBezTo>
                    <a:pt x="1389" y="1070"/>
                    <a:pt x="1422" y="1059"/>
                    <a:pt x="1459" y="1059"/>
                  </a:cubicBezTo>
                  <a:cubicBezTo>
                    <a:pt x="1494" y="1059"/>
                    <a:pt x="1532" y="1068"/>
                    <a:pt x="1582" y="1089"/>
                  </a:cubicBezTo>
                  <a:cubicBezTo>
                    <a:pt x="1685" y="1130"/>
                    <a:pt x="1803" y="1229"/>
                    <a:pt x="1983" y="1316"/>
                  </a:cubicBezTo>
                  <a:cubicBezTo>
                    <a:pt x="2010" y="1329"/>
                    <a:pt x="2026" y="1335"/>
                    <a:pt x="2045" y="1342"/>
                  </a:cubicBezTo>
                  <a:cubicBezTo>
                    <a:pt x="2075" y="1354"/>
                    <a:pt x="2097" y="1361"/>
                    <a:pt x="2124" y="1369"/>
                  </a:cubicBezTo>
                  <a:cubicBezTo>
                    <a:pt x="2175" y="1385"/>
                    <a:pt x="2227" y="1394"/>
                    <a:pt x="2280" y="1399"/>
                  </a:cubicBezTo>
                  <a:cubicBezTo>
                    <a:pt x="2312" y="1402"/>
                    <a:pt x="2345" y="1404"/>
                    <a:pt x="2377" y="1404"/>
                  </a:cubicBezTo>
                  <a:cubicBezTo>
                    <a:pt x="2447" y="1404"/>
                    <a:pt x="2517" y="1396"/>
                    <a:pt x="2585" y="1380"/>
                  </a:cubicBezTo>
                  <a:cubicBezTo>
                    <a:pt x="2779" y="1338"/>
                    <a:pt x="2954" y="1235"/>
                    <a:pt x="3084" y="1087"/>
                  </a:cubicBezTo>
                  <a:cubicBezTo>
                    <a:pt x="3116" y="1052"/>
                    <a:pt x="3143" y="1014"/>
                    <a:pt x="3168" y="973"/>
                  </a:cubicBezTo>
                  <a:lnTo>
                    <a:pt x="3181" y="951"/>
                  </a:lnTo>
                  <a:lnTo>
                    <a:pt x="3191" y="935"/>
                  </a:lnTo>
                  <a:lnTo>
                    <a:pt x="3194" y="927"/>
                  </a:lnTo>
                  <a:lnTo>
                    <a:pt x="3202" y="912"/>
                  </a:lnTo>
                  <a:cubicBezTo>
                    <a:pt x="3211" y="890"/>
                    <a:pt x="3219" y="873"/>
                    <a:pt x="3227" y="852"/>
                  </a:cubicBezTo>
                  <a:cubicBezTo>
                    <a:pt x="3257" y="776"/>
                    <a:pt x="3276" y="706"/>
                    <a:pt x="3296" y="645"/>
                  </a:cubicBezTo>
                  <a:cubicBezTo>
                    <a:pt x="3335" y="520"/>
                    <a:pt x="3362" y="444"/>
                    <a:pt x="3418" y="388"/>
                  </a:cubicBezTo>
                  <a:cubicBezTo>
                    <a:pt x="3466" y="343"/>
                    <a:pt x="3528" y="318"/>
                    <a:pt x="3593" y="312"/>
                  </a:cubicBezTo>
                  <a:cubicBezTo>
                    <a:pt x="3610" y="310"/>
                    <a:pt x="3627" y="309"/>
                    <a:pt x="3644" y="309"/>
                  </a:cubicBezTo>
                  <a:cubicBezTo>
                    <a:pt x="3692" y="309"/>
                    <a:pt x="3741" y="316"/>
                    <a:pt x="3788" y="328"/>
                  </a:cubicBezTo>
                  <a:cubicBezTo>
                    <a:pt x="3831" y="339"/>
                    <a:pt x="3873" y="351"/>
                    <a:pt x="3914" y="367"/>
                  </a:cubicBezTo>
                  <a:lnTo>
                    <a:pt x="3965" y="390"/>
                  </a:lnTo>
                  <a:lnTo>
                    <a:pt x="3966" y="390"/>
                  </a:lnTo>
                  <a:cubicBezTo>
                    <a:pt x="3984" y="398"/>
                    <a:pt x="4003" y="402"/>
                    <a:pt x="4021" y="402"/>
                  </a:cubicBezTo>
                  <a:cubicBezTo>
                    <a:pt x="4061" y="402"/>
                    <a:pt x="4100" y="383"/>
                    <a:pt x="4125" y="350"/>
                  </a:cubicBezTo>
                  <a:cubicBezTo>
                    <a:pt x="4167" y="296"/>
                    <a:pt x="4152" y="216"/>
                    <a:pt x="4095" y="180"/>
                  </a:cubicBezTo>
                  <a:lnTo>
                    <a:pt x="4047" y="146"/>
                  </a:lnTo>
                  <a:cubicBezTo>
                    <a:pt x="3995" y="113"/>
                    <a:pt x="3938" y="84"/>
                    <a:pt x="3879" y="62"/>
                  </a:cubicBezTo>
                  <a:cubicBezTo>
                    <a:pt x="3785" y="26"/>
                    <a:pt x="3685" y="5"/>
                    <a:pt x="3583" y="2"/>
                  </a:cubicBezTo>
                  <a:cubicBezTo>
                    <a:pt x="3573" y="1"/>
                    <a:pt x="3563" y="1"/>
                    <a:pt x="3552" y="1"/>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6"/>
            <p:cNvSpPr/>
            <p:nvPr/>
          </p:nvSpPr>
          <p:spPr>
            <a:xfrm>
              <a:off x="1982950" y="2156650"/>
              <a:ext cx="115200" cy="51850"/>
            </a:xfrm>
            <a:custGeom>
              <a:rect b="b" l="l" r="r" t="t"/>
              <a:pathLst>
                <a:path extrusionOk="0" h="2074" w="4608">
                  <a:moveTo>
                    <a:pt x="3127" y="823"/>
                  </a:moveTo>
                  <a:lnTo>
                    <a:pt x="3126" y="825"/>
                  </a:lnTo>
                  <a:lnTo>
                    <a:pt x="3124" y="828"/>
                  </a:lnTo>
                  <a:cubicBezTo>
                    <a:pt x="3125" y="828"/>
                    <a:pt x="3125" y="827"/>
                    <a:pt x="3125" y="827"/>
                  </a:cubicBezTo>
                  <a:lnTo>
                    <a:pt x="3125" y="827"/>
                  </a:lnTo>
                  <a:cubicBezTo>
                    <a:pt x="3124" y="827"/>
                    <a:pt x="3123" y="829"/>
                    <a:pt x="3123" y="829"/>
                  </a:cubicBezTo>
                  <a:cubicBezTo>
                    <a:pt x="3123" y="829"/>
                    <a:pt x="3124" y="828"/>
                    <a:pt x="3127" y="823"/>
                  </a:cubicBezTo>
                  <a:close/>
                  <a:moveTo>
                    <a:pt x="3952" y="0"/>
                  </a:moveTo>
                  <a:cubicBezTo>
                    <a:pt x="3819" y="0"/>
                    <a:pt x="3654" y="28"/>
                    <a:pt x="3501" y="155"/>
                  </a:cubicBezTo>
                  <a:cubicBezTo>
                    <a:pt x="3487" y="167"/>
                    <a:pt x="3479" y="172"/>
                    <a:pt x="3461" y="191"/>
                  </a:cubicBezTo>
                  <a:cubicBezTo>
                    <a:pt x="3442" y="209"/>
                    <a:pt x="3425" y="228"/>
                    <a:pt x="3409" y="248"/>
                  </a:cubicBezTo>
                  <a:cubicBezTo>
                    <a:pt x="3382" y="283"/>
                    <a:pt x="3356" y="320"/>
                    <a:pt x="3334" y="358"/>
                  </a:cubicBezTo>
                  <a:cubicBezTo>
                    <a:pt x="3294" y="429"/>
                    <a:pt x="3261" y="504"/>
                    <a:pt x="3234" y="581"/>
                  </a:cubicBezTo>
                  <a:cubicBezTo>
                    <a:pt x="3207" y="650"/>
                    <a:pt x="3182" y="717"/>
                    <a:pt x="3155" y="773"/>
                  </a:cubicBezTo>
                  <a:cubicBezTo>
                    <a:pt x="3147" y="786"/>
                    <a:pt x="3140" y="800"/>
                    <a:pt x="3134" y="813"/>
                  </a:cubicBezTo>
                  <a:lnTo>
                    <a:pt x="3128" y="821"/>
                  </a:lnTo>
                  <a:lnTo>
                    <a:pt x="3112" y="846"/>
                  </a:lnTo>
                  <a:cubicBezTo>
                    <a:pt x="3097" y="868"/>
                    <a:pt x="3080" y="889"/>
                    <a:pt x="3061" y="908"/>
                  </a:cubicBezTo>
                  <a:cubicBezTo>
                    <a:pt x="2986" y="989"/>
                    <a:pt x="2873" y="1046"/>
                    <a:pt x="2754" y="1070"/>
                  </a:cubicBezTo>
                  <a:cubicBezTo>
                    <a:pt x="2717" y="1078"/>
                    <a:pt x="2680" y="1082"/>
                    <a:pt x="2642" y="1082"/>
                  </a:cubicBezTo>
                  <a:cubicBezTo>
                    <a:pt x="2619" y="1082"/>
                    <a:pt x="2597" y="1080"/>
                    <a:pt x="2574" y="1078"/>
                  </a:cubicBezTo>
                  <a:cubicBezTo>
                    <a:pt x="2546" y="1075"/>
                    <a:pt x="2519" y="1068"/>
                    <a:pt x="2492" y="1061"/>
                  </a:cubicBezTo>
                  <a:cubicBezTo>
                    <a:pt x="2479" y="1056"/>
                    <a:pt x="2462" y="1051"/>
                    <a:pt x="2455" y="1048"/>
                  </a:cubicBezTo>
                  <a:cubicBezTo>
                    <a:pt x="2438" y="1041"/>
                    <a:pt x="2420" y="1034"/>
                    <a:pt x="2404" y="1026"/>
                  </a:cubicBezTo>
                  <a:cubicBezTo>
                    <a:pt x="2350" y="999"/>
                    <a:pt x="2279" y="956"/>
                    <a:pt x="2206" y="910"/>
                  </a:cubicBezTo>
                  <a:cubicBezTo>
                    <a:pt x="2121" y="855"/>
                    <a:pt x="2034" y="809"/>
                    <a:pt x="1943" y="770"/>
                  </a:cubicBezTo>
                  <a:cubicBezTo>
                    <a:pt x="1842" y="726"/>
                    <a:pt x="1734" y="702"/>
                    <a:pt x="1625" y="702"/>
                  </a:cubicBezTo>
                  <a:cubicBezTo>
                    <a:pt x="1612" y="702"/>
                    <a:pt x="1599" y="702"/>
                    <a:pt x="1586" y="703"/>
                  </a:cubicBezTo>
                  <a:cubicBezTo>
                    <a:pt x="1462" y="711"/>
                    <a:pt x="1339" y="749"/>
                    <a:pt x="1234" y="817"/>
                  </a:cubicBezTo>
                  <a:cubicBezTo>
                    <a:pt x="1055" y="932"/>
                    <a:pt x="924" y="1111"/>
                    <a:pt x="872" y="1318"/>
                  </a:cubicBezTo>
                  <a:cubicBezTo>
                    <a:pt x="853" y="1402"/>
                    <a:pt x="843" y="1477"/>
                    <a:pt x="832" y="1528"/>
                  </a:cubicBezTo>
                  <a:cubicBezTo>
                    <a:pt x="821" y="1584"/>
                    <a:pt x="815" y="1604"/>
                    <a:pt x="794" y="1634"/>
                  </a:cubicBezTo>
                  <a:cubicBezTo>
                    <a:pt x="780" y="1661"/>
                    <a:pt x="703" y="1704"/>
                    <a:pt x="638" y="1707"/>
                  </a:cubicBezTo>
                  <a:cubicBezTo>
                    <a:pt x="627" y="1708"/>
                    <a:pt x="616" y="1709"/>
                    <a:pt x="605" y="1709"/>
                  </a:cubicBezTo>
                  <a:cubicBezTo>
                    <a:pt x="551" y="1709"/>
                    <a:pt x="496" y="1699"/>
                    <a:pt x="444" y="1680"/>
                  </a:cubicBezTo>
                  <a:cubicBezTo>
                    <a:pt x="397" y="1663"/>
                    <a:pt x="351" y="1644"/>
                    <a:pt x="305" y="1622"/>
                  </a:cubicBezTo>
                  <a:cubicBezTo>
                    <a:pt x="273" y="1604"/>
                    <a:pt x="255" y="1595"/>
                    <a:pt x="255" y="1595"/>
                  </a:cubicBezTo>
                  <a:lnTo>
                    <a:pt x="247" y="1591"/>
                  </a:lnTo>
                  <a:cubicBezTo>
                    <a:pt x="224" y="1579"/>
                    <a:pt x="199" y="1573"/>
                    <a:pt x="174" y="1573"/>
                  </a:cubicBezTo>
                  <a:cubicBezTo>
                    <a:pt x="129" y="1573"/>
                    <a:pt x="84" y="1593"/>
                    <a:pt x="53" y="1630"/>
                  </a:cubicBezTo>
                  <a:cubicBezTo>
                    <a:pt x="1" y="1693"/>
                    <a:pt x="14" y="1789"/>
                    <a:pt x="79" y="1838"/>
                  </a:cubicBezTo>
                  <a:lnTo>
                    <a:pt x="133" y="1879"/>
                  </a:lnTo>
                  <a:cubicBezTo>
                    <a:pt x="187" y="1919"/>
                    <a:pt x="244" y="1954"/>
                    <a:pt x="305" y="1984"/>
                  </a:cubicBezTo>
                  <a:cubicBezTo>
                    <a:pt x="411" y="2038"/>
                    <a:pt x="527" y="2068"/>
                    <a:pt x="646" y="2073"/>
                  </a:cubicBezTo>
                  <a:cubicBezTo>
                    <a:pt x="650" y="2073"/>
                    <a:pt x="654" y="2073"/>
                    <a:pt x="658" y="2073"/>
                  </a:cubicBezTo>
                  <a:cubicBezTo>
                    <a:pt x="801" y="2073"/>
                    <a:pt x="973" y="2045"/>
                    <a:pt x="1126" y="1879"/>
                  </a:cubicBezTo>
                  <a:lnTo>
                    <a:pt x="1144" y="1862"/>
                  </a:lnTo>
                  <a:lnTo>
                    <a:pt x="1171" y="1822"/>
                  </a:lnTo>
                  <a:cubicBezTo>
                    <a:pt x="1185" y="1801"/>
                    <a:pt x="1198" y="1779"/>
                    <a:pt x="1209" y="1757"/>
                  </a:cubicBezTo>
                  <a:cubicBezTo>
                    <a:pt x="1228" y="1715"/>
                    <a:pt x="1246" y="1673"/>
                    <a:pt x="1258" y="1630"/>
                  </a:cubicBezTo>
                  <a:cubicBezTo>
                    <a:pt x="1280" y="1547"/>
                    <a:pt x="1292" y="1482"/>
                    <a:pt x="1311" y="1426"/>
                  </a:cubicBezTo>
                  <a:cubicBezTo>
                    <a:pt x="1344" y="1334"/>
                    <a:pt x="1408" y="1254"/>
                    <a:pt x="1490" y="1204"/>
                  </a:cubicBezTo>
                  <a:cubicBezTo>
                    <a:pt x="1534" y="1181"/>
                    <a:pt x="1571" y="1169"/>
                    <a:pt x="1612" y="1169"/>
                  </a:cubicBezTo>
                  <a:cubicBezTo>
                    <a:pt x="1651" y="1169"/>
                    <a:pt x="1694" y="1180"/>
                    <a:pt x="1749" y="1202"/>
                  </a:cubicBezTo>
                  <a:cubicBezTo>
                    <a:pt x="1815" y="1232"/>
                    <a:pt x="1880" y="1267"/>
                    <a:pt x="1940" y="1309"/>
                  </a:cubicBezTo>
                  <a:cubicBezTo>
                    <a:pt x="2021" y="1361"/>
                    <a:pt x="2105" y="1410"/>
                    <a:pt x="2191" y="1453"/>
                  </a:cubicBezTo>
                  <a:cubicBezTo>
                    <a:pt x="2222" y="1467"/>
                    <a:pt x="2241" y="1474"/>
                    <a:pt x="2260" y="1482"/>
                  </a:cubicBezTo>
                  <a:cubicBezTo>
                    <a:pt x="2293" y="1496"/>
                    <a:pt x="2318" y="1502"/>
                    <a:pt x="2347" y="1512"/>
                  </a:cubicBezTo>
                  <a:cubicBezTo>
                    <a:pt x="2404" y="1528"/>
                    <a:pt x="2462" y="1539"/>
                    <a:pt x="2520" y="1545"/>
                  </a:cubicBezTo>
                  <a:cubicBezTo>
                    <a:pt x="2554" y="1549"/>
                    <a:pt x="2588" y="1550"/>
                    <a:pt x="2622" y="1550"/>
                  </a:cubicBezTo>
                  <a:cubicBezTo>
                    <a:pt x="2701" y="1550"/>
                    <a:pt x="2780" y="1541"/>
                    <a:pt x="2857" y="1525"/>
                  </a:cubicBezTo>
                  <a:cubicBezTo>
                    <a:pt x="3072" y="1479"/>
                    <a:pt x="3264" y="1364"/>
                    <a:pt x="3409" y="1202"/>
                  </a:cubicBezTo>
                  <a:cubicBezTo>
                    <a:pt x="3444" y="1162"/>
                    <a:pt x="3474" y="1119"/>
                    <a:pt x="3501" y="1075"/>
                  </a:cubicBezTo>
                  <a:lnTo>
                    <a:pt x="3517" y="1049"/>
                  </a:lnTo>
                  <a:lnTo>
                    <a:pt x="3525" y="1035"/>
                  </a:lnTo>
                  <a:lnTo>
                    <a:pt x="3527" y="1032"/>
                  </a:lnTo>
                  <a:lnTo>
                    <a:pt x="3530" y="1022"/>
                  </a:lnTo>
                  <a:lnTo>
                    <a:pt x="3539" y="1006"/>
                  </a:lnTo>
                  <a:cubicBezTo>
                    <a:pt x="3550" y="984"/>
                    <a:pt x="3558" y="964"/>
                    <a:pt x="3568" y="941"/>
                  </a:cubicBezTo>
                  <a:cubicBezTo>
                    <a:pt x="3601" y="857"/>
                    <a:pt x="3623" y="781"/>
                    <a:pt x="3643" y="712"/>
                  </a:cubicBezTo>
                  <a:cubicBezTo>
                    <a:pt x="3685" y="574"/>
                    <a:pt x="3716" y="490"/>
                    <a:pt x="3778" y="428"/>
                  </a:cubicBezTo>
                  <a:cubicBezTo>
                    <a:pt x="3832" y="380"/>
                    <a:pt x="3900" y="350"/>
                    <a:pt x="3972" y="345"/>
                  </a:cubicBezTo>
                  <a:cubicBezTo>
                    <a:pt x="3993" y="343"/>
                    <a:pt x="4014" y="342"/>
                    <a:pt x="4034" y="342"/>
                  </a:cubicBezTo>
                  <a:cubicBezTo>
                    <a:pt x="4086" y="342"/>
                    <a:pt x="4138" y="349"/>
                    <a:pt x="4188" y="361"/>
                  </a:cubicBezTo>
                  <a:cubicBezTo>
                    <a:pt x="4235" y="372"/>
                    <a:pt x="4282" y="388"/>
                    <a:pt x="4326" y="406"/>
                  </a:cubicBezTo>
                  <a:lnTo>
                    <a:pt x="4382" y="431"/>
                  </a:lnTo>
                  <a:lnTo>
                    <a:pt x="4386" y="431"/>
                  </a:lnTo>
                  <a:cubicBezTo>
                    <a:pt x="4406" y="440"/>
                    <a:pt x="4426" y="444"/>
                    <a:pt x="4447" y="444"/>
                  </a:cubicBezTo>
                  <a:cubicBezTo>
                    <a:pt x="4491" y="444"/>
                    <a:pt x="4535" y="424"/>
                    <a:pt x="4563" y="387"/>
                  </a:cubicBezTo>
                  <a:cubicBezTo>
                    <a:pt x="4607" y="326"/>
                    <a:pt x="4592" y="239"/>
                    <a:pt x="4530" y="197"/>
                  </a:cubicBezTo>
                  <a:lnTo>
                    <a:pt x="4475" y="161"/>
                  </a:lnTo>
                  <a:cubicBezTo>
                    <a:pt x="4417" y="124"/>
                    <a:pt x="4355" y="93"/>
                    <a:pt x="4290" y="67"/>
                  </a:cubicBezTo>
                  <a:cubicBezTo>
                    <a:pt x="4186" y="27"/>
                    <a:pt x="4075" y="3"/>
                    <a:pt x="3964" y="0"/>
                  </a:cubicBezTo>
                  <a:cubicBezTo>
                    <a:pt x="3960" y="0"/>
                    <a:pt x="3956" y="0"/>
                    <a:pt x="3952"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6"/>
            <p:cNvSpPr/>
            <p:nvPr/>
          </p:nvSpPr>
          <p:spPr>
            <a:xfrm>
              <a:off x="1998500" y="2179875"/>
              <a:ext cx="104175" cy="46900"/>
            </a:xfrm>
            <a:custGeom>
              <a:rect b="b" l="l" r="r" t="t"/>
              <a:pathLst>
                <a:path extrusionOk="0" h="1876" w="4167">
                  <a:moveTo>
                    <a:pt x="2826" y="744"/>
                  </a:moveTo>
                  <a:lnTo>
                    <a:pt x="2825" y="745"/>
                  </a:lnTo>
                  <a:lnTo>
                    <a:pt x="2823" y="748"/>
                  </a:lnTo>
                  <a:lnTo>
                    <a:pt x="2826" y="744"/>
                  </a:lnTo>
                  <a:close/>
                  <a:moveTo>
                    <a:pt x="3552" y="0"/>
                  </a:moveTo>
                  <a:cubicBezTo>
                    <a:pt x="3412" y="0"/>
                    <a:pt x="3275" y="49"/>
                    <a:pt x="3165" y="139"/>
                  </a:cubicBezTo>
                  <a:cubicBezTo>
                    <a:pt x="3152" y="151"/>
                    <a:pt x="3146" y="155"/>
                    <a:pt x="3129" y="173"/>
                  </a:cubicBezTo>
                  <a:cubicBezTo>
                    <a:pt x="3113" y="189"/>
                    <a:pt x="3097" y="206"/>
                    <a:pt x="3083" y="224"/>
                  </a:cubicBezTo>
                  <a:cubicBezTo>
                    <a:pt x="3057" y="256"/>
                    <a:pt x="3035" y="289"/>
                    <a:pt x="3014" y="324"/>
                  </a:cubicBezTo>
                  <a:cubicBezTo>
                    <a:pt x="2979" y="387"/>
                    <a:pt x="2949" y="454"/>
                    <a:pt x="2924" y="524"/>
                  </a:cubicBezTo>
                  <a:cubicBezTo>
                    <a:pt x="2900" y="588"/>
                    <a:pt x="2878" y="648"/>
                    <a:pt x="2852" y="697"/>
                  </a:cubicBezTo>
                  <a:cubicBezTo>
                    <a:pt x="2846" y="710"/>
                    <a:pt x="2839" y="723"/>
                    <a:pt x="2833" y="734"/>
                  </a:cubicBezTo>
                  <a:lnTo>
                    <a:pt x="2828" y="742"/>
                  </a:lnTo>
                  <a:lnTo>
                    <a:pt x="2828" y="740"/>
                  </a:lnTo>
                  <a:lnTo>
                    <a:pt x="2826" y="744"/>
                  </a:lnTo>
                  <a:lnTo>
                    <a:pt x="2828" y="742"/>
                  </a:lnTo>
                  <a:lnTo>
                    <a:pt x="2814" y="764"/>
                  </a:lnTo>
                  <a:cubicBezTo>
                    <a:pt x="2801" y="785"/>
                    <a:pt x="2785" y="804"/>
                    <a:pt x="2768" y="820"/>
                  </a:cubicBezTo>
                  <a:cubicBezTo>
                    <a:pt x="2693" y="896"/>
                    <a:pt x="2595" y="947"/>
                    <a:pt x="2490" y="966"/>
                  </a:cubicBezTo>
                  <a:cubicBezTo>
                    <a:pt x="2455" y="973"/>
                    <a:pt x="2419" y="977"/>
                    <a:pt x="2384" y="977"/>
                  </a:cubicBezTo>
                  <a:cubicBezTo>
                    <a:pt x="2365" y="977"/>
                    <a:pt x="2347" y="976"/>
                    <a:pt x="2329" y="974"/>
                  </a:cubicBezTo>
                  <a:cubicBezTo>
                    <a:pt x="2302" y="971"/>
                    <a:pt x="2278" y="966"/>
                    <a:pt x="2253" y="958"/>
                  </a:cubicBezTo>
                  <a:cubicBezTo>
                    <a:pt x="2242" y="953"/>
                    <a:pt x="2226" y="950"/>
                    <a:pt x="2219" y="947"/>
                  </a:cubicBezTo>
                  <a:cubicBezTo>
                    <a:pt x="2202" y="939"/>
                    <a:pt x="2181" y="931"/>
                    <a:pt x="2173" y="926"/>
                  </a:cubicBezTo>
                  <a:cubicBezTo>
                    <a:pt x="2070" y="877"/>
                    <a:pt x="1941" y="774"/>
                    <a:pt x="1758" y="694"/>
                  </a:cubicBezTo>
                  <a:cubicBezTo>
                    <a:pt x="1669" y="655"/>
                    <a:pt x="1572" y="634"/>
                    <a:pt x="1475" y="634"/>
                  </a:cubicBezTo>
                  <a:cubicBezTo>
                    <a:pt x="1462" y="634"/>
                    <a:pt x="1449" y="635"/>
                    <a:pt x="1436" y="635"/>
                  </a:cubicBezTo>
                  <a:cubicBezTo>
                    <a:pt x="1321" y="642"/>
                    <a:pt x="1213" y="678"/>
                    <a:pt x="1118" y="739"/>
                  </a:cubicBezTo>
                  <a:cubicBezTo>
                    <a:pt x="954" y="842"/>
                    <a:pt x="837" y="1004"/>
                    <a:pt x="790" y="1192"/>
                  </a:cubicBezTo>
                  <a:cubicBezTo>
                    <a:pt x="771" y="1268"/>
                    <a:pt x="763" y="1335"/>
                    <a:pt x="754" y="1381"/>
                  </a:cubicBezTo>
                  <a:cubicBezTo>
                    <a:pt x="743" y="1432"/>
                    <a:pt x="740" y="1451"/>
                    <a:pt x="719" y="1476"/>
                  </a:cubicBezTo>
                  <a:cubicBezTo>
                    <a:pt x="706" y="1502"/>
                    <a:pt x="636" y="1540"/>
                    <a:pt x="577" y="1545"/>
                  </a:cubicBezTo>
                  <a:cubicBezTo>
                    <a:pt x="567" y="1545"/>
                    <a:pt x="557" y="1546"/>
                    <a:pt x="547" y="1546"/>
                  </a:cubicBezTo>
                  <a:cubicBezTo>
                    <a:pt x="498" y="1546"/>
                    <a:pt x="449" y="1536"/>
                    <a:pt x="403" y="1519"/>
                  </a:cubicBezTo>
                  <a:cubicBezTo>
                    <a:pt x="360" y="1505"/>
                    <a:pt x="317" y="1486"/>
                    <a:pt x="275" y="1465"/>
                  </a:cubicBezTo>
                  <a:lnTo>
                    <a:pt x="229" y="1441"/>
                  </a:lnTo>
                  <a:lnTo>
                    <a:pt x="225" y="1438"/>
                  </a:lnTo>
                  <a:cubicBezTo>
                    <a:pt x="203" y="1428"/>
                    <a:pt x="181" y="1422"/>
                    <a:pt x="158" y="1422"/>
                  </a:cubicBezTo>
                  <a:cubicBezTo>
                    <a:pt x="117" y="1422"/>
                    <a:pt x="76" y="1440"/>
                    <a:pt x="48" y="1473"/>
                  </a:cubicBezTo>
                  <a:cubicBezTo>
                    <a:pt x="0" y="1532"/>
                    <a:pt x="12" y="1618"/>
                    <a:pt x="72" y="1662"/>
                  </a:cubicBezTo>
                  <a:lnTo>
                    <a:pt x="120" y="1699"/>
                  </a:lnTo>
                  <a:cubicBezTo>
                    <a:pt x="169" y="1735"/>
                    <a:pt x="221" y="1767"/>
                    <a:pt x="275" y="1794"/>
                  </a:cubicBezTo>
                  <a:cubicBezTo>
                    <a:pt x="371" y="1843"/>
                    <a:pt x="476" y="1871"/>
                    <a:pt x="584" y="1875"/>
                  </a:cubicBezTo>
                  <a:cubicBezTo>
                    <a:pt x="716" y="1875"/>
                    <a:pt x="876" y="1853"/>
                    <a:pt x="1019" y="1700"/>
                  </a:cubicBezTo>
                  <a:cubicBezTo>
                    <a:pt x="1075" y="1634"/>
                    <a:pt x="1115" y="1556"/>
                    <a:pt x="1137" y="1473"/>
                  </a:cubicBezTo>
                  <a:cubicBezTo>
                    <a:pt x="1158" y="1398"/>
                    <a:pt x="1169" y="1340"/>
                    <a:pt x="1185" y="1290"/>
                  </a:cubicBezTo>
                  <a:cubicBezTo>
                    <a:pt x="1215" y="1206"/>
                    <a:pt x="1272" y="1135"/>
                    <a:pt x="1348" y="1088"/>
                  </a:cubicBezTo>
                  <a:cubicBezTo>
                    <a:pt x="1389" y="1068"/>
                    <a:pt x="1422" y="1057"/>
                    <a:pt x="1459" y="1057"/>
                  </a:cubicBezTo>
                  <a:cubicBezTo>
                    <a:pt x="1494" y="1057"/>
                    <a:pt x="1532" y="1066"/>
                    <a:pt x="1582" y="1087"/>
                  </a:cubicBezTo>
                  <a:cubicBezTo>
                    <a:pt x="1685" y="1128"/>
                    <a:pt x="1803" y="1227"/>
                    <a:pt x="1983" y="1314"/>
                  </a:cubicBezTo>
                  <a:cubicBezTo>
                    <a:pt x="2010" y="1327"/>
                    <a:pt x="2026" y="1333"/>
                    <a:pt x="2045" y="1340"/>
                  </a:cubicBezTo>
                  <a:cubicBezTo>
                    <a:pt x="2075" y="1352"/>
                    <a:pt x="2097" y="1359"/>
                    <a:pt x="2124" y="1367"/>
                  </a:cubicBezTo>
                  <a:cubicBezTo>
                    <a:pt x="2175" y="1381"/>
                    <a:pt x="2227" y="1392"/>
                    <a:pt x="2280" y="1397"/>
                  </a:cubicBezTo>
                  <a:cubicBezTo>
                    <a:pt x="2312" y="1400"/>
                    <a:pt x="2345" y="1402"/>
                    <a:pt x="2377" y="1402"/>
                  </a:cubicBezTo>
                  <a:cubicBezTo>
                    <a:pt x="2447" y="1402"/>
                    <a:pt x="2517" y="1394"/>
                    <a:pt x="2585" y="1378"/>
                  </a:cubicBezTo>
                  <a:cubicBezTo>
                    <a:pt x="2779" y="1336"/>
                    <a:pt x="2954" y="1233"/>
                    <a:pt x="3084" y="1085"/>
                  </a:cubicBezTo>
                  <a:cubicBezTo>
                    <a:pt x="3116" y="1050"/>
                    <a:pt x="3143" y="1012"/>
                    <a:pt x="3168" y="971"/>
                  </a:cubicBezTo>
                  <a:lnTo>
                    <a:pt x="3181" y="949"/>
                  </a:lnTo>
                  <a:lnTo>
                    <a:pt x="3191" y="933"/>
                  </a:lnTo>
                  <a:lnTo>
                    <a:pt x="3194" y="925"/>
                  </a:lnTo>
                  <a:lnTo>
                    <a:pt x="3202" y="910"/>
                  </a:lnTo>
                  <a:cubicBezTo>
                    <a:pt x="3211" y="888"/>
                    <a:pt x="3219" y="871"/>
                    <a:pt x="3227" y="850"/>
                  </a:cubicBezTo>
                  <a:cubicBezTo>
                    <a:pt x="3257" y="774"/>
                    <a:pt x="3276" y="704"/>
                    <a:pt x="3296" y="643"/>
                  </a:cubicBezTo>
                  <a:cubicBezTo>
                    <a:pt x="3335" y="518"/>
                    <a:pt x="3362" y="442"/>
                    <a:pt x="3418" y="386"/>
                  </a:cubicBezTo>
                  <a:cubicBezTo>
                    <a:pt x="3466" y="341"/>
                    <a:pt x="3528" y="316"/>
                    <a:pt x="3593" y="310"/>
                  </a:cubicBezTo>
                  <a:cubicBezTo>
                    <a:pt x="3610" y="308"/>
                    <a:pt x="3627" y="307"/>
                    <a:pt x="3644" y="307"/>
                  </a:cubicBezTo>
                  <a:cubicBezTo>
                    <a:pt x="3692" y="307"/>
                    <a:pt x="3741" y="314"/>
                    <a:pt x="3788" y="325"/>
                  </a:cubicBezTo>
                  <a:cubicBezTo>
                    <a:pt x="3831" y="335"/>
                    <a:pt x="3873" y="349"/>
                    <a:pt x="3914" y="365"/>
                  </a:cubicBezTo>
                  <a:lnTo>
                    <a:pt x="3965" y="387"/>
                  </a:lnTo>
                  <a:lnTo>
                    <a:pt x="3966" y="389"/>
                  </a:lnTo>
                  <a:cubicBezTo>
                    <a:pt x="3984" y="397"/>
                    <a:pt x="4003" y="401"/>
                    <a:pt x="4021" y="401"/>
                  </a:cubicBezTo>
                  <a:cubicBezTo>
                    <a:pt x="4061" y="401"/>
                    <a:pt x="4100" y="383"/>
                    <a:pt x="4125" y="349"/>
                  </a:cubicBezTo>
                  <a:cubicBezTo>
                    <a:pt x="4167" y="294"/>
                    <a:pt x="4152" y="216"/>
                    <a:pt x="4095" y="178"/>
                  </a:cubicBezTo>
                  <a:lnTo>
                    <a:pt x="4047" y="146"/>
                  </a:lnTo>
                  <a:cubicBezTo>
                    <a:pt x="3995" y="111"/>
                    <a:pt x="3938" y="82"/>
                    <a:pt x="3879" y="60"/>
                  </a:cubicBezTo>
                  <a:cubicBezTo>
                    <a:pt x="3785" y="23"/>
                    <a:pt x="3685" y="4"/>
                    <a:pt x="3583" y="1"/>
                  </a:cubicBezTo>
                  <a:cubicBezTo>
                    <a:pt x="3573" y="1"/>
                    <a:pt x="3562" y="0"/>
                    <a:pt x="35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6"/>
            <p:cNvSpPr/>
            <p:nvPr/>
          </p:nvSpPr>
          <p:spPr>
            <a:xfrm>
              <a:off x="1982950" y="2153075"/>
              <a:ext cx="115200" cy="51850"/>
            </a:xfrm>
            <a:custGeom>
              <a:rect b="b" l="l" r="r" t="t"/>
              <a:pathLst>
                <a:path extrusionOk="0" h="2074" w="4608">
                  <a:moveTo>
                    <a:pt x="3126" y="824"/>
                  </a:moveTo>
                  <a:lnTo>
                    <a:pt x="3126" y="825"/>
                  </a:lnTo>
                  <a:lnTo>
                    <a:pt x="3124" y="828"/>
                  </a:lnTo>
                  <a:cubicBezTo>
                    <a:pt x="3125" y="828"/>
                    <a:pt x="3125" y="827"/>
                    <a:pt x="3125" y="827"/>
                  </a:cubicBezTo>
                  <a:lnTo>
                    <a:pt x="3125" y="827"/>
                  </a:lnTo>
                  <a:cubicBezTo>
                    <a:pt x="3125" y="827"/>
                    <a:pt x="3124" y="828"/>
                    <a:pt x="3124" y="828"/>
                  </a:cubicBezTo>
                  <a:lnTo>
                    <a:pt x="3124" y="828"/>
                  </a:lnTo>
                  <a:cubicBezTo>
                    <a:pt x="3125" y="827"/>
                    <a:pt x="3126" y="826"/>
                    <a:pt x="3126" y="824"/>
                  </a:cubicBezTo>
                  <a:close/>
                  <a:moveTo>
                    <a:pt x="3943" y="0"/>
                  </a:moveTo>
                  <a:cubicBezTo>
                    <a:pt x="3812" y="0"/>
                    <a:pt x="3651" y="31"/>
                    <a:pt x="3501" y="154"/>
                  </a:cubicBezTo>
                  <a:cubicBezTo>
                    <a:pt x="3487" y="167"/>
                    <a:pt x="3479" y="172"/>
                    <a:pt x="3461" y="191"/>
                  </a:cubicBezTo>
                  <a:cubicBezTo>
                    <a:pt x="3442" y="208"/>
                    <a:pt x="3425" y="228"/>
                    <a:pt x="3409" y="248"/>
                  </a:cubicBezTo>
                  <a:cubicBezTo>
                    <a:pt x="3382" y="283"/>
                    <a:pt x="3356" y="320"/>
                    <a:pt x="3334" y="358"/>
                  </a:cubicBezTo>
                  <a:cubicBezTo>
                    <a:pt x="3294" y="429"/>
                    <a:pt x="3261" y="504"/>
                    <a:pt x="3234" y="580"/>
                  </a:cubicBezTo>
                  <a:cubicBezTo>
                    <a:pt x="3207" y="650"/>
                    <a:pt x="3182" y="717"/>
                    <a:pt x="3155" y="771"/>
                  </a:cubicBezTo>
                  <a:cubicBezTo>
                    <a:pt x="3147" y="785"/>
                    <a:pt x="3140" y="800"/>
                    <a:pt x="3134" y="811"/>
                  </a:cubicBezTo>
                  <a:lnTo>
                    <a:pt x="3128" y="820"/>
                  </a:lnTo>
                  <a:lnTo>
                    <a:pt x="3112" y="846"/>
                  </a:lnTo>
                  <a:cubicBezTo>
                    <a:pt x="3097" y="868"/>
                    <a:pt x="3080" y="889"/>
                    <a:pt x="3061" y="908"/>
                  </a:cubicBezTo>
                  <a:cubicBezTo>
                    <a:pt x="2986" y="989"/>
                    <a:pt x="2873" y="1046"/>
                    <a:pt x="2754" y="1070"/>
                  </a:cubicBezTo>
                  <a:cubicBezTo>
                    <a:pt x="2717" y="1078"/>
                    <a:pt x="2680" y="1082"/>
                    <a:pt x="2642" y="1082"/>
                  </a:cubicBezTo>
                  <a:cubicBezTo>
                    <a:pt x="2619" y="1082"/>
                    <a:pt x="2597" y="1080"/>
                    <a:pt x="2574" y="1078"/>
                  </a:cubicBezTo>
                  <a:cubicBezTo>
                    <a:pt x="2546" y="1075"/>
                    <a:pt x="2519" y="1068"/>
                    <a:pt x="2492" y="1060"/>
                  </a:cubicBezTo>
                  <a:cubicBezTo>
                    <a:pt x="2479" y="1056"/>
                    <a:pt x="2462" y="1051"/>
                    <a:pt x="2455" y="1048"/>
                  </a:cubicBezTo>
                  <a:cubicBezTo>
                    <a:pt x="2438" y="1041"/>
                    <a:pt x="2420" y="1033"/>
                    <a:pt x="2404" y="1026"/>
                  </a:cubicBezTo>
                  <a:cubicBezTo>
                    <a:pt x="2350" y="998"/>
                    <a:pt x="2279" y="956"/>
                    <a:pt x="2206" y="909"/>
                  </a:cubicBezTo>
                  <a:cubicBezTo>
                    <a:pt x="2121" y="855"/>
                    <a:pt x="2034" y="809"/>
                    <a:pt x="1943" y="770"/>
                  </a:cubicBezTo>
                  <a:cubicBezTo>
                    <a:pt x="1842" y="726"/>
                    <a:pt x="1734" y="702"/>
                    <a:pt x="1625" y="702"/>
                  </a:cubicBezTo>
                  <a:cubicBezTo>
                    <a:pt x="1612" y="702"/>
                    <a:pt x="1599" y="702"/>
                    <a:pt x="1586" y="703"/>
                  </a:cubicBezTo>
                  <a:cubicBezTo>
                    <a:pt x="1462" y="711"/>
                    <a:pt x="1339" y="749"/>
                    <a:pt x="1234" y="817"/>
                  </a:cubicBezTo>
                  <a:cubicBezTo>
                    <a:pt x="1055" y="932"/>
                    <a:pt x="924" y="1110"/>
                    <a:pt x="872" y="1318"/>
                  </a:cubicBezTo>
                  <a:cubicBezTo>
                    <a:pt x="853" y="1402"/>
                    <a:pt x="843" y="1477"/>
                    <a:pt x="832" y="1528"/>
                  </a:cubicBezTo>
                  <a:cubicBezTo>
                    <a:pt x="821" y="1583"/>
                    <a:pt x="815" y="1604"/>
                    <a:pt x="794" y="1634"/>
                  </a:cubicBezTo>
                  <a:cubicBezTo>
                    <a:pt x="780" y="1661"/>
                    <a:pt x="703" y="1704"/>
                    <a:pt x="638" y="1707"/>
                  </a:cubicBezTo>
                  <a:cubicBezTo>
                    <a:pt x="627" y="1708"/>
                    <a:pt x="616" y="1709"/>
                    <a:pt x="605" y="1709"/>
                  </a:cubicBezTo>
                  <a:cubicBezTo>
                    <a:pt x="551" y="1709"/>
                    <a:pt x="496" y="1699"/>
                    <a:pt x="444" y="1680"/>
                  </a:cubicBezTo>
                  <a:cubicBezTo>
                    <a:pt x="397" y="1663"/>
                    <a:pt x="351" y="1644"/>
                    <a:pt x="305" y="1620"/>
                  </a:cubicBezTo>
                  <a:lnTo>
                    <a:pt x="255" y="1595"/>
                  </a:lnTo>
                  <a:lnTo>
                    <a:pt x="247" y="1591"/>
                  </a:lnTo>
                  <a:cubicBezTo>
                    <a:pt x="224" y="1579"/>
                    <a:pt x="199" y="1573"/>
                    <a:pt x="174" y="1573"/>
                  </a:cubicBezTo>
                  <a:cubicBezTo>
                    <a:pt x="129" y="1573"/>
                    <a:pt x="84" y="1593"/>
                    <a:pt x="53" y="1630"/>
                  </a:cubicBezTo>
                  <a:cubicBezTo>
                    <a:pt x="1" y="1693"/>
                    <a:pt x="14" y="1788"/>
                    <a:pt x="79" y="1838"/>
                  </a:cubicBezTo>
                  <a:lnTo>
                    <a:pt x="133" y="1879"/>
                  </a:lnTo>
                  <a:cubicBezTo>
                    <a:pt x="187" y="1919"/>
                    <a:pt x="244" y="1954"/>
                    <a:pt x="305" y="1984"/>
                  </a:cubicBezTo>
                  <a:cubicBezTo>
                    <a:pt x="411" y="2038"/>
                    <a:pt x="527" y="2068"/>
                    <a:pt x="646" y="2073"/>
                  </a:cubicBezTo>
                  <a:cubicBezTo>
                    <a:pt x="650" y="2073"/>
                    <a:pt x="654" y="2073"/>
                    <a:pt x="658" y="2073"/>
                  </a:cubicBezTo>
                  <a:cubicBezTo>
                    <a:pt x="800" y="2073"/>
                    <a:pt x="973" y="2043"/>
                    <a:pt x="1126" y="1879"/>
                  </a:cubicBezTo>
                  <a:lnTo>
                    <a:pt x="1144" y="1860"/>
                  </a:lnTo>
                  <a:lnTo>
                    <a:pt x="1171" y="1822"/>
                  </a:lnTo>
                  <a:cubicBezTo>
                    <a:pt x="1185" y="1801"/>
                    <a:pt x="1198" y="1779"/>
                    <a:pt x="1209" y="1757"/>
                  </a:cubicBezTo>
                  <a:cubicBezTo>
                    <a:pt x="1228" y="1715"/>
                    <a:pt x="1246" y="1672"/>
                    <a:pt x="1258" y="1628"/>
                  </a:cubicBezTo>
                  <a:cubicBezTo>
                    <a:pt x="1280" y="1547"/>
                    <a:pt x="1292" y="1480"/>
                    <a:pt x="1311" y="1426"/>
                  </a:cubicBezTo>
                  <a:cubicBezTo>
                    <a:pt x="1344" y="1334"/>
                    <a:pt x="1408" y="1254"/>
                    <a:pt x="1490" y="1202"/>
                  </a:cubicBezTo>
                  <a:cubicBezTo>
                    <a:pt x="1535" y="1180"/>
                    <a:pt x="1572" y="1168"/>
                    <a:pt x="1613" y="1168"/>
                  </a:cubicBezTo>
                  <a:cubicBezTo>
                    <a:pt x="1652" y="1168"/>
                    <a:pt x="1694" y="1178"/>
                    <a:pt x="1749" y="1200"/>
                  </a:cubicBezTo>
                  <a:cubicBezTo>
                    <a:pt x="1815" y="1232"/>
                    <a:pt x="1880" y="1267"/>
                    <a:pt x="1940" y="1307"/>
                  </a:cubicBezTo>
                  <a:cubicBezTo>
                    <a:pt x="2021" y="1361"/>
                    <a:pt x="2105" y="1409"/>
                    <a:pt x="2191" y="1452"/>
                  </a:cubicBezTo>
                  <a:cubicBezTo>
                    <a:pt x="2222" y="1466"/>
                    <a:pt x="2241" y="1474"/>
                    <a:pt x="2260" y="1482"/>
                  </a:cubicBezTo>
                  <a:cubicBezTo>
                    <a:pt x="2293" y="1494"/>
                    <a:pt x="2318" y="1501"/>
                    <a:pt x="2347" y="1512"/>
                  </a:cubicBezTo>
                  <a:cubicBezTo>
                    <a:pt x="2404" y="1528"/>
                    <a:pt x="2462" y="1539"/>
                    <a:pt x="2520" y="1544"/>
                  </a:cubicBezTo>
                  <a:cubicBezTo>
                    <a:pt x="2556" y="1548"/>
                    <a:pt x="2593" y="1550"/>
                    <a:pt x="2629" y="1550"/>
                  </a:cubicBezTo>
                  <a:cubicBezTo>
                    <a:pt x="2706" y="1550"/>
                    <a:pt x="2783" y="1541"/>
                    <a:pt x="2857" y="1525"/>
                  </a:cubicBezTo>
                  <a:cubicBezTo>
                    <a:pt x="3072" y="1477"/>
                    <a:pt x="3264" y="1364"/>
                    <a:pt x="3409" y="1200"/>
                  </a:cubicBezTo>
                  <a:cubicBezTo>
                    <a:pt x="3444" y="1162"/>
                    <a:pt x="3474" y="1119"/>
                    <a:pt x="3501" y="1073"/>
                  </a:cubicBezTo>
                  <a:lnTo>
                    <a:pt x="3517" y="1049"/>
                  </a:lnTo>
                  <a:lnTo>
                    <a:pt x="3525" y="1035"/>
                  </a:lnTo>
                  <a:lnTo>
                    <a:pt x="3527" y="1032"/>
                  </a:lnTo>
                  <a:lnTo>
                    <a:pt x="3530" y="1022"/>
                  </a:lnTo>
                  <a:lnTo>
                    <a:pt x="3539" y="1006"/>
                  </a:lnTo>
                  <a:cubicBezTo>
                    <a:pt x="3550" y="984"/>
                    <a:pt x="3558" y="962"/>
                    <a:pt x="3568" y="941"/>
                  </a:cubicBezTo>
                  <a:cubicBezTo>
                    <a:pt x="3601" y="855"/>
                    <a:pt x="3623" y="779"/>
                    <a:pt x="3643" y="712"/>
                  </a:cubicBezTo>
                  <a:cubicBezTo>
                    <a:pt x="3685" y="574"/>
                    <a:pt x="3716" y="490"/>
                    <a:pt x="3778" y="428"/>
                  </a:cubicBezTo>
                  <a:cubicBezTo>
                    <a:pt x="3832" y="379"/>
                    <a:pt x="3900" y="350"/>
                    <a:pt x="3972" y="344"/>
                  </a:cubicBezTo>
                  <a:cubicBezTo>
                    <a:pt x="3990" y="342"/>
                    <a:pt x="4009" y="341"/>
                    <a:pt x="4027" y="341"/>
                  </a:cubicBezTo>
                  <a:cubicBezTo>
                    <a:pt x="4082" y="341"/>
                    <a:pt x="4136" y="348"/>
                    <a:pt x="4188" y="361"/>
                  </a:cubicBezTo>
                  <a:cubicBezTo>
                    <a:pt x="4235" y="372"/>
                    <a:pt x="4282" y="387"/>
                    <a:pt x="4326" y="404"/>
                  </a:cubicBezTo>
                  <a:lnTo>
                    <a:pt x="4382" y="431"/>
                  </a:lnTo>
                  <a:lnTo>
                    <a:pt x="4386" y="431"/>
                  </a:lnTo>
                  <a:cubicBezTo>
                    <a:pt x="4406" y="440"/>
                    <a:pt x="4426" y="444"/>
                    <a:pt x="4447" y="444"/>
                  </a:cubicBezTo>
                  <a:cubicBezTo>
                    <a:pt x="4491" y="444"/>
                    <a:pt x="4535" y="424"/>
                    <a:pt x="4563" y="387"/>
                  </a:cubicBezTo>
                  <a:cubicBezTo>
                    <a:pt x="4607" y="326"/>
                    <a:pt x="4592" y="239"/>
                    <a:pt x="4530" y="197"/>
                  </a:cubicBezTo>
                  <a:lnTo>
                    <a:pt x="4475" y="161"/>
                  </a:lnTo>
                  <a:cubicBezTo>
                    <a:pt x="4417" y="124"/>
                    <a:pt x="4355" y="92"/>
                    <a:pt x="4290" y="67"/>
                  </a:cubicBezTo>
                  <a:cubicBezTo>
                    <a:pt x="4186" y="27"/>
                    <a:pt x="4075" y="3"/>
                    <a:pt x="3964" y="0"/>
                  </a:cubicBezTo>
                  <a:cubicBezTo>
                    <a:pt x="3957" y="0"/>
                    <a:pt x="3950" y="0"/>
                    <a:pt x="39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6"/>
            <p:cNvSpPr/>
            <p:nvPr/>
          </p:nvSpPr>
          <p:spPr>
            <a:xfrm>
              <a:off x="2090600" y="2205475"/>
              <a:ext cx="10975" cy="9650"/>
            </a:xfrm>
            <a:custGeom>
              <a:rect b="b" l="l" r="r" t="t"/>
              <a:pathLst>
                <a:path extrusionOk="0" h="386" w="439">
                  <a:moveTo>
                    <a:pt x="205" y="0"/>
                  </a:moveTo>
                  <a:cubicBezTo>
                    <a:pt x="155" y="0"/>
                    <a:pt x="103" y="17"/>
                    <a:pt x="58" y="61"/>
                  </a:cubicBezTo>
                  <a:cubicBezTo>
                    <a:pt x="9" y="111"/>
                    <a:pt x="1" y="188"/>
                    <a:pt x="39" y="247"/>
                  </a:cubicBezTo>
                  <a:lnTo>
                    <a:pt x="61" y="282"/>
                  </a:lnTo>
                  <a:cubicBezTo>
                    <a:pt x="101" y="344"/>
                    <a:pt x="127" y="368"/>
                    <a:pt x="157" y="379"/>
                  </a:cubicBezTo>
                  <a:cubicBezTo>
                    <a:pt x="168" y="383"/>
                    <a:pt x="179" y="386"/>
                    <a:pt x="192" y="386"/>
                  </a:cubicBezTo>
                  <a:cubicBezTo>
                    <a:pt x="214" y="386"/>
                    <a:pt x="241" y="378"/>
                    <a:pt x="284" y="360"/>
                  </a:cubicBezTo>
                  <a:lnTo>
                    <a:pt x="332" y="341"/>
                  </a:lnTo>
                  <a:cubicBezTo>
                    <a:pt x="400" y="311"/>
                    <a:pt x="438" y="236"/>
                    <a:pt x="424" y="163"/>
                  </a:cubicBezTo>
                  <a:cubicBezTo>
                    <a:pt x="406" y="87"/>
                    <a:pt x="348" y="26"/>
                    <a:pt x="270" y="9"/>
                  </a:cubicBezTo>
                  <a:cubicBezTo>
                    <a:pt x="249" y="4"/>
                    <a:pt x="227" y="0"/>
                    <a:pt x="20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6"/>
            <p:cNvSpPr/>
            <p:nvPr/>
          </p:nvSpPr>
          <p:spPr>
            <a:xfrm>
              <a:off x="2093000" y="2220725"/>
              <a:ext cx="11825" cy="9725"/>
            </a:xfrm>
            <a:custGeom>
              <a:rect b="b" l="l" r="r" t="t"/>
              <a:pathLst>
                <a:path extrusionOk="0" h="389" w="473">
                  <a:moveTo>
                    <a:pt x="213" y="0"/>
                  </a:moveTo>
                  <a:cubicBezTo>
                    <a:pt x="160" y="0"/>
                    <a:pt x="106" y="17"/>
                    <a:pt x="61" y="58"/>
                  </a:cubicBezTo>
                  <a:cubicBezTo>
                    <a:pt x="8" y="106"/>
                    <a:pt x="0" y="184"/>
                    <a:pt x="42" y="241"/>
                  </a:cubicBezTo>
                  <a:lnTo>
                    <a:pt x="69" y="279"/>
                  </a:lnTo>
                  <a:cubicBezTo>
                    <a:pt x="112" y="341"/>
                    <a:pt x="135" y="365"/>
                    <a:pt x="167" y="378"/>
                  </a:cubicBezTo>
                  <a:cubicBezTo>
                    <a:pt x="182" y="385"/>
                    <a:pt x="196" y="388"/>
                    <a:pt x="214" y="388"/>
                  </a:cubicBezTo>
                  <a:cubicBezTo>
                    <a:pt x="234" y="388"/>
                    <a:pt x="259" y="384"/>
                    <a:pt x="296" y="375"/>
                  </a:cubicBezTo>
                  <a:lnTo>
                    <a:pt x="355" y="359"/>
                  </a:lnTo>
                  <a:cubicBezTo>
                    <a:pt x="426" y="340"/>
                    <a:pt x="472" y="271"/>
                    <a:pt x="463" y="198"/>
                  </a:cubicBezTo>
                  <a:cubicBezTo>
                    <a:pt x="450" y="101"/>
                    <a:pt x="379" y="39"/>
                    <a:pt x="301" y="14"/>
                  </a:cubicBezTo>
                  <a:cubicBezTo>
                    <a:pt x="273" y="5"/>
                    <a:pt x="243" y="0"/>
                    <a:pt x="213"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6"/>
            <p:cNvSpPr/>
            <p:nvPr/>
          </p:nvSpPr>
          <p:spPr>
            <a:xfrm>
              <a:off x="2092125" y="2236625"/>
              <a:ext cx="13300" cy="10025"/>
            </a:xfrm>
            <a:custGeom>
              <a:rect b="b" l="l" r="r" t="t"/>
              <a:pathLst>
                <a:path extrusionOk="0" h="401" w="532">
                  <a:moveTo>
                    <a:pt x="230" y="1"/>
                  </a:moveTo>
                  <a:cubicBezTo>
                    <a:pt x="183" y="1"/>
                    <a:pt x="135" y="12"/>
                    <a:pt x="88" y="42"/>
                  </a:cubicBezTo>
                  <a:lnTo>
                    <a:pt x="83" y="46"/>
                  </a:lnTo>
                  <a:cubicBezTo>
                    <a:pt x="16" y="90"/>
                    <a:pt x="0" y="181"/>
                    <a:pt x="46" y="246"/>
                  </a:cubicBezTo>
                  <a:lnTo>
                    <a:pt x="58" y="262"/>
                  </a:lnTo>
                  <a:cubicBezTo>
                    <a:pt x="91" y="314"/>
                    <a:pt x="140" y="356"/>
                    <a:pt x="198" y="381"/>
                  </a:cubicBezTo>
                  <a:cubicBezTo>
                    <a:pt x="227" y="394"/>
                    <a:pt x="259" y="400"/>
                    <a:pt x="292" y="400"/>
                  </a:cubicBezTo>
                  <a:cubicBezTo>
                    <a:pt x="320" y="400"/>
                    <a:pt x="348" y="395"/>
                    <a:pt x="376" y="386"/>
                  </a:cubicBezTo>
                  <a:lnTo>
                    <a:pt x="399" y="379"/>
                  </a:lnTo>
                  <a:lnTo>
                    <a:pt x="406" y="378"/>
                  </a:lnTo>
                  <a:cubicBezTo>
                    <a:pt x="487" y="349"/>
                    <a:pt x="531" y="262"/>
                    <a:pt x="503" y="181"/>
                  </a:cubicBezTo>
                  <a:cubicBezTo>
                    <a:pt x="472" y="88"/>
                    <a:pt x="403" y="41"/>
                    <a:pt x="328" y="15"/>
                  </a:cubicBezTo>
                  <a:cubicBezTo>
                    <a:pt x="296" y="7"/>
                    <a:pt x="263" y="1"/>
                    <a:pt x="230"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6"/>
            <p:cNvSpPr/>
            <p:nvPr/>
          </p:nvSpPr>
          <p:spPr>
            <a:xfrm>
              <a:off x="2070550" y="1817225"/>
              <a:ext cx="7100" cy="7325"/>
            </a:xfrm>
            <a:custGeom>
              <a:rect b="b" l="l" r="r" t="t"/>
              <a:pathLst>
                <a:path extrusionOk="0" h="293" w="284">
                  <a:moveTo>
                    <a:pt x="132" y="0"/>
                  </a:moveTo>
                  <a:cubicBezTo>
                    <a:pt x="116" y="0"/>
                    <a:pt x="100" y="4"/>
                    <a:pt x="85" y="11"/>
                  </a:cubicBezTo>
                  <a:cubicBezTo>
                    <a:pt x="34" y="34"/>
                    <a:pt x="2" y="85"/>
                    <a:pt x="3" y="142"/>
                  </a:cubicBezTo>
                  <a:cubicBezTo>
                    <a:pt x="0" y="198"/>
                    <a:pt x="29" y="251"/>
                    <a:pt x="78" y="279"/>
                  </a:cubicBezTo>
                  <a:cubicBezTo>
                    <a:pt x="95" y="288"/>
                    <a:pt x="113" y="293"/>
                    <a:pt x="131" y="293"/>
                  </a:cubicBezTo>
                  <a:cubicBezTo>
                    <a:pt x="160" y="293"/>
                    <a:pt x="188" y="282"/>
                    <a:pt x="209" y="260"/>
                  </a:cubicBezTo>
                  <a:lnTo>
                    <a:pt x="231" y="235"/>
                  </a:lnTo>
                  <a:cubicBezTo>
                    <a:pt x="267" y="197"/>
                    <a:pt x="280" y="177"/>
                    <a:pt x="282" y="157"/>
                  </a:cubicBezTo>
                  <a:cubicBezTo>
                    <a:pt x="283" y="136"/>
                    <a:pt x="278" y="117"/>
                    <a:pt x="247" y="76"/>
                  </a:cubicBezTo>
                  <a:lnTo>
                    <a:pt x="221" y="44"/>
                  </a:lnTo>
                  <a:cubicBezTo>
                    <a:pt x="200" y="16"/>
                    <a:pt x="166" y="0"/>
                    <a:pt x="132"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6"/>
            <p:cNvSpPr/>
            <p:nvPr/>
          </p:nvSpPr>
          <p:spPr>
            <a:xfrm>
              <a:off x="2080950" y="1812075"/>
              <a:ext cx="7275" cy="8100"/>
            </a:xfrm>
            <a:custGeom>
              <a:rect b="b" l="l" r="r" t="t"/>
              <a:pathLst>
                <a:path extrusionOk="0" h="324" w="291">
                  <a:moveTo>
                    <a:pt x="146" y="1"/>
                  </a:moveTo>
                  <a:cubicBezTo>
                    <a:pt x="134" y="1"/>
                    <a:pt x="122" y="3"/>
                    <a:pt x="110" y="7"/>
                  </a:cubicBezTo>
                  <a:cubicBezTo>
                    <a:pt x="52" y="31"/>
                    <a:pt x="10" y="86"/>
                    <a:pt x="9" y="150"/>
                  </a:cubicBezTo>
                  <a:cubicBezTo>
                    <a:pt x="1" y="212"/>
                    <a:pt x="29" y="274"/>
                    <a:pt x="83" y="309"/>
                  </a:cubicBezTo>
                  <a:cubicBezTo>
                    <a:pt x="99" y="319"/>
                    <a:pt x="117" y="324"/>
                    <a:pt x="135" y="324"/>
                  </a:cubicBezTo>
                  <a:cubicBezTo>
                    <a:pt x="162" y="324"/>
                    <a:pt x="190" y="312"/>
                    <a:pt x="211" y="290"/>
                  </a:cubicBezTo>
                  <a:lnTo>
                    <a:pt x="234" y="261"/>
                  </a:lnTo>
                  <a:cubicBezTo>
                    <a:pt x="269" y="221"/>
                    <a:pt x="282" y="204"/>
                    <a:pt x="287" y="182"/>
                  </a:cubicBezTo>
                  <a:cubicBezTo>
                    <a:pt x="290" y="161"/>
                    <a:pt x="285" y="142"/>
                    <a:pt x="260" y="96"/>
                  </a:cubicBezTo>
                  <a:lnTo>
                    <a:pt x="239" y="56"/>
                  </a:lnTo>
                  <a:cubicBezTo>
                    <a:pt x="220" y="21"/>
                    <a:pt x="184" y="1"/>
                    <a:pt x="146"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6"/>
            <p:cNvSpPr/>
            <p:nvPr/>
          </p:nvSpPr>
          <p:spPr>
            <a:xfrm>
              <a:off x="2092550" y="1808900"/>
              <a:ext cx="7225" cy="8800"/>
            </a:xfrm>
            <a:custGeom>
              <a:rect b="b" l="l" r="r" t="t"/>
              <a:pathLst>
                <a:path extrusionOk="0" h="352" w="289">
                  <a:moveTo>
                    <a:pt x="150" y="1"/>
                  </a:moveTo>
                  <a:cubicBezTo>
                    <a:pt x="130" y="1"/>
                    <a:pt x="110" y="6"/>
                    <a:pt x="91" y="18"/>
                  </a:cubicBezTo>
                  <a:cubicBezTo>
                    <a:pt x="41" y="50"/>
                    <a:pt x="9" y="104"/>
                    <a:pt x="6" y="164"/>
                  </a:cubicBezTo>
                  <a:cubicBezTo>
                    <a:pt x="1" y="224"/>
                    <a:pt x="23" y="283"/>
                    <a:pt x="68" y="324"/>
                  </a:cubicBezTo>
                  <a:cubicBezTo>
                    <a:pt x="88" y="342"/>
                    <a:pt x="112" y="351"/>
                    <a:pt x="137" y="351"/>
                  </a:cubicBezTo>
                  <a:cubicBezTo>
                    <a:pt x="165" y="351"/>
                    <a:pt x="194" y="339"/>
                    <a:pt x="214" y="317"/>
                  </a:cubicBezTo>
                  <a:lnTo>
                    <a:pt x="225" y="304"/>
                  </a:lnTo>
                  <a:cubicBezTo>
                    <a:pt x="255" y="274"/>
                    <a:pt x="276" y="234"/>
                    <a:pt x="284" y="193"/>
                  </a:cubicBezTo>
                  <a:cubicBezTo>
                    <a:pt x="289" y="150"/>
                    <a:pt x="279" y="108"/>
                    <a:pt x="255" y="73"/>
                  </a:cubicBezTo>
                  <a:lnTo>
                    <a:pt x="246" y="56"/>
                  </a:lnTo>
                  <a:cubicBezTo>
                    <a:pt x="246" y="56"/>
                    <a:pt x="246" y="54"/>
                    <a:pt x="246" y="54"/>
                  </a:cubicBezTo>
                  <a:cubicBezTo>
                    <a:pt x="225" y="20"/>
                    <a:pt x="188" y="1"/>
                    <a:pt x="150"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6"/>
            <p:cNvSpPr/>
            <p:nvPr/>
          </p:nvSpPr>
          <p:spPr>
            <a:xfrm>
              <a:off x="2060450" y="2082725"/>
              <a:ext cx="7225" cy="5600"/>
            </a:xfrm>
            <a:custGeom>
              <a:rect b="b" l="l" r="r" t="t"/>
              <a:pathLst>
                <a:path extrusionOk="0" h="224" w="289">
                  <a:moveTo>
                    <a:pt x="145" y="1"/>
                  </a:moveTo>
                  <a:cubicBezTo>
                    <a:pt x="1" y="1"/>
                    <a:pt x="1" y="223"/>
                    <a:pt x="145" y="223"/>
                  </a:cubicBezTo>
                  <a:cubicBezTo>
                    <a:pt x="288" y="223"/>
                    <a:pt x="288" y="1"/>
                    <a:pt x="145"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6"/>
            <p:cNvSpPr/>
            <p:nvPr/>
          </p:nvSpPr>
          <p:spPr>
            <a:xfrm>
              <a:off x="2036925" y="2115000"/>
              <a:ext cx="7225" cy="5600"/>
            </a:xfrm>
            <a:custGeom>
              <a:rect b="b" l="l" r="r" t="t"/>
              <a:pathLst>
                <a:path extrusionOk="0" h="224" w="289">
                  <a:moveTo>
                    <a:pt x="144" y="0"/>
                  </a:moveTo>
                  <a:cubicBezTo>
                    <a:pt x="1" y="0"/>
                    <a:pt x="1" y="223"/>
                    <a:pt x="144" y="223"/>
                  </a:cubicBezTo>
                  <a:cubicBezTo>
                    <a:pt x="288" y="223"/>
                    <a:pt x="288" y="0"/>
                    <a:pt x="14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6"/>
            <p:cNvSpPr/>
            <p:nvPr/>
          </p:nvSpPr>
          <p:spPr>
            <a:xfrm>
              <a:off x="2067400" y="2131700"/>
              <a:ext cx="6900" cy="5625"/>
            </a:xfrm>
            <a:custGeom>
              <a:rect b="b" l="l" r="r" t="t"/>
              <a:pathLst>
                <a:path extrusionOk="0" h="225" w="276">
                  <a:moveTo>
                    <a:pt x="114" y="0"/>
                  </a:moveTo>
                  <a:cubicBezTo>
                    <a:pt x="99" y="0"/>
                    <a:pt x="85" y="3"/>
                    <a:pt x="71" y="10"/>
                  </a:cubicBezTo>
                  <a:cubicBezTo>
                    <a:pt x="44" y="21"/>
                    <a:pt x="21" y="41"/>
                    <a:pt x="12" y="70"/>
                  </a:cubicBezTo>
                  <a:cubicBezTo>
                    <a:pt x="4" y="83"/>
                    <a:pt x="1" y="97"/>
                    <a:pt x="2" y="113"/>
                  </a:cubicBezTo>
                  <a:lnTo>
                    <a:pt x="5" y="142"/>
                  </a:lnTo>
                  <a:cubicBezTo>
                    <a:pt x="12" y="161"/>
                    <a:pt x="21" y="178"/>
                    <a:pt x="34" y="191"/>
                  </a:cubicBezTo>
                  <a:lnTo>
                    <a:pt x="58" y="208"/>
                  </a:lnTo>
                  <a:cubicBezTo>
                    <a:pt x="74" y="219"/>
                    <a:pt x="93" y="224"/>
                    <a:pt x="114" y="224"/>
                  </a:cubicBezTo>
                  <a:lnTo>
                    <a:pt x="164" y="224"/>
                  </a:lnTo>
                  <a:cubicBezTo>
                    <a:pt x="179" y="224"/>
                    <a:pt x="193" y="221"/>
                    <a:pt x="207" y="213"/>
                  </a:cubicBezTo>
                  <a:cubicBezTo>
                    <a:pt x="220" y="210"/>
                    <a:pt x="233" y="202"/>
                    <a:pt x="242" y="191"/>
                  </a:cubicBezTo>
                  <a:cubicBezTo>
                    <a:pt x="253" y="181"/>
                    <a:pt x="261" y="169"/>
                    <a:pt x="266" y="154"/>
                  </a:cubicBezTo>
                  <a:cubicBezTo>
                    <a:pt x="273" y="142"/>
                    <a:pt x="276" y="127"/>
                    <a:pt x="276" y="111"/>
                  </a:cubicBezTo>
                  <a:lnTo>
                    <a:pt x="271" y="83"/>
                  </a:lnTo>
                  <a:cubicBezTo>
                    <a:pt x="266" y="64"/>
                    <a:pt x="257" y="46"/>
                    <a:pt x="242" y="33"/>
                  </a:cubicBezTo>
                  <a:lnTo>
                    <a:pt x="220" y="16"/>
                  </a:lnTo>
                  <a:cubicBezTo>
                    <a:pt x="203" y="5"/>
                    <a:pt x="183" y="0"/>
                    <a:pt x="16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6"/>
            <p:cNvSpPr/>
            <p:nvPr/>
          </p:nvSpPr>
          <p:spPr>
            <a:xfrm>
              <a:off x="1774025" y="2187400"/>
              <a:ext cx="104125" cy="46875"/>
            </a:xfrm>
            <a:custGeom>
              <a:rect b="b" l="l" r="r" t="t"/>
              <a:pathLst>
                <a:path extrusionOk="0" h="1875" w="4165">
                  <a:moveTo>
                    <a:pt x="1339" y="744"/>
                  </a:moveTo>
                  <a:lnTo>
                    <a:pt x="1340" y="746"/>
                  </a:lnTo>
                  <a:lnTo>
                    <a:pt x="1342" y="748"/>
                  </a:lnTo>
                  <a:lnTo>
                    <a:pt x="1342" y="748"/>
                  </a:lnTo>
                  <a:lnTo>
                    <a:pt x="1339" y="744"/>
                  </a:lnTo>
                  <a:close/>
                  <a:moveTo>
                    <a:pt x="608" y="0"/>
                  </a:moveTo>
                  <a:cubicBezTo>
                    <a:pt x="599" y="0"/>
                    <a:pt x="591" y="0"/>
                    <a:pt x="582" y="1"/>
                  </a:cubicBezTo>
                  <a:cubicBezTo>
                    <a:pt x="480" y="4"/>
                    <a:pt x="380" y="24"/>
                    <a:pt x="286" y="61"/>
                  </a:cubicBezTo>
                  <a:cubicBezTo>
                    <a:pt x="227" y="83"/>
                    <a:pt x="172" y="112"/>
                    <a:pt x="118" y="145"/>
                  </a:cubicBezTo>
                  <a:lnTo>
                    <a:pt x="70" y="179"/>
                  </a:lnTo>
                  <a:cubicBezTo>
                    <a:pt x="13" y="217"/>
                    <a:pt x="0" y="295"/>
                    <a:pt x="40" y="350"/>
                  </a:cubicBezTo>
                  <a:cubicBezTo>
                    <a:pt x="66" y="383"/>
                    <a:pt x="105" y="402"/>
                    <a:pt x="145" y="402"/>
                  </a:cubicBezTo>
                  <a:cubicBezTo>
                    <a:pt x="163" y="402"/>
                    <a:pt x="181" y="398"/>
                    <a:pt x="199" y="390"/>
                  </a:cubicBezTo>
                  <a:lnTo>
                    <a:pt x="200" y="387"/>
                  </a:lnTo>
                  <a:lnTo>
                    <a:pt x="251" y="365"/>
                  </a:lnTo>
                  <a:cubicBezTo>
                    <a:pt x="291" y="349"/>
                    <a:pt x="334" y="336"/>
                    <a:pt x="377" y="325"/>
                  </a:cubicBezTo>
                  <a:cubicBezTo>
                    <a:pt x="424" y="313"/>
                    <a:pt x="473" y="307"/>
                    <a:pt x="522" y="307"/>
                  </a:cubicBezTo>
                  <a:cubicBezTo>
                    <a:pt x="539" y="307"/>
                    <a:pt x="555" y="307"/>
                    <a:pt x="572" y="309"/>
                  </a:cubicBezTo>
                  <a:cubicBezTo>
                    <a:pt x="637" y="315"/>
                    <a:pt x="699" y="341"/>
                    <a:pt x="747" y="385"/>
                  </a:cubicBezTo>
                  <a:cubicBezTo>
                    <a:pt x="803" y="441"/>
                    <a:pt x="830" y="517"/>
                    <a:pt x="870" y="643"/>
                  </a:cubicBezTo>
                  <a:cubicBezTo>
                    <a:pt x="889" y="703"/>
                    <a:pt x="908" y="773"/>
                    <a:pt x="938" y="849"/>
                  </a:cubicBezTo>
                  <a:cubicBezTo>
                    <a:pt x="946" y="870"/>
                    <a:pt x="954" y="888"/>
                    <a:pt x="963" y="910"/>
                  </a:cubicBezTo>
                  <a:lnTo>
                    <a:pt x="971" y="924"/>
                  </a:lnTo>
                  <a:lnTo>
                    <a:pt x="974" y="932"/>
                  </a:lnTo>
                  <a:lnTo>
                    <a:pt x="984" y="948"/>
                  </a:lnTo>
                  <a:lnTo>
                    <a:pt x="997" y="970"/>
                  </a:lnTo>
                  <a:cubicBezTo>
                    <a:pt x="1022" y="1012"/>
                    <a:pt x="1049" y="1050"/>
                    <a:pt x="1081" y="1085"/>
                  </a:cubicBezTo>
                  <a:cubicBezTo>
                    <a:pt x="1211" y="1233"/>
                    <a:pt x="1386" y="1336"/>
                    <a:pt x="1580" y="1377"/>
                  </a:cubicBezTo>
                  <a:cubicBezTo>
                    <a:pt x="1648" y="1393"/>
                    <a:pt x="1718" y="1402"/>
                    <a:pt x="1788" y="1402"/>
                  </a:cubicBezTo>
                  <a:cubicBezTo>
                    <a:pt x="1820" y="1402"/>
                    <a:pt x="1853" y="1400"/>
                    <a:pt x="1885" y="1396"/>
                  </a:cubicBezTo>
                  <a:cubicBezTo>
                    <a:pt x="1938" y="1391"/>
                    <a:pt x="1990" y="1382"/>
                    <a:pt x="2041" y="1366"/>
                  </a:cubicBezTo>
                  <a:cubicBezTo>
                    <a:pt x="2068" y="1358"/>
                    <a:pt x="2090" y="1352"/>
                    <a:pt x="2121" y="1339"/>
                  </a:cubicBezTo>
                  <a:cubicBezTo>
                    <a:pt x="2140" y="1333"/>
                    <a:pt x="2155" y="1326"/>
                    <a:pt x="2183" y="1314"/>
                  </a:cubicBezTo>
                  <a:cubicBezTo>
                    <a:pt x="2362" y="1226"/>
                    <a:pt x="2480" y="1128"/>
                    <a:pt x="2583" y="1086"/>
                  </a:cubicBezTo>
                  <a:cubicBezTo>
                    <a:pt x="2634" y="1066"/>
                    <a:pt x="2672" y="1056"/>
                    <a:pt x="2707" y="1056"/>
                  </a:cubicBezTo>
                  <a:cubicBezTo>
                    <a:pt x="2744" y="1056"/>
                    <a:pt x="2777" y="1067"/>
                    <a:pt x="2817" y="1088"/>
                  </a:cubicBezTo>
                  <a:cubicBezTo>
                    <a:pt x="2893" y="1134"/>
                    <a:pt x="2950" y="1205"/>
                    <a:pt x="2980" y="1290"/>
                  </a:cubicBezTo>
                  <a:cubicBezTo>
                    <a:pt x="2998" y="1339"/>
                    <a:pt x="3007" y="1399"/>
                    <a:pt x="3028" y="1473"/>
                  </a:cubicBezTo>
                  <a:cubicBezTo>
                    <a:pt x="3050" y="1557"/>
                    <a:pt x="3090" y="1633"/>
                    <a:pt x="3146" y="1700"/>
                  </a:cubicBezTo>
                  <a:cubicBezTo>
                    <a:pt x="3285" y="1848"/>
                    <a:pt x="3441" y="1875"/>
                    <a:pt x="3570" y="1875"/>
                  </a:cubicBezTo>
                  <a:cubicBezTo>
                    <a:pt x="3574" y="1875"/>
                    <a:pt x="3577" y="1875"/>
                    <a:pt x="3581" y="1875"/>
                  </a:cubicBezTo>
                  <a:cubicBezTo>
                    <a:pt x="3689" y="1872"/>
                    <a:pt x="3794" y="1843"/>
                    <a:pt x="3890" y="1795"/>
                  </a:cubicBezTo>
                  <a:cubicBezTo>
                    <a:pt x="3944" y="1768"/>
                    <a:pt x="3996" y="1735"/>
                    <a:pt x="4045" y="1700"/>
                  </a:cubicBezTo>
                  <a:lnTo>
                    <a:pt x="4095" y="1662"/>
                  </a:lnTo>
                  <a:cubicBezTo>
                    <a:pt x="4154" y="1617"/>
                    <a:pt x="4165" y="1531"/>
                    <a:pt x="4117" y="1474"/>
                  </a:cubicBezTo>
                  <a:cubicBezTo>
                    <a:pt x="4089" y="1440"/>
                    <a:pt x="4049" y="1422"/>
                    <a:pt x="4008" y="1422"/>
                  </a:cubicBezTo>
                  <a:cubicBezTo>
                    <a:pt x="3986" y="1422"/>
                    <a:pt x="3963" y="1428"/>
                    <a:pt x="3942" y="1439"/>
                  </a:cubicBezTo>
                  <a:lnTo>
                    <a:pt x="3936" y="1442"/>
                  </a:lnTo>
                  <a:lnTo>
                    <a:pt x="3890" y="1466"/>
                  </a:lnTo>
                  <a:cubicBezTo>
                    <a:pt x="3848" y="1487"/>
                    <a:pt x="3807" y="1504"/>
                    <a:pt x="3764" y="1519"/>
                  </a:cubicBezTo>
                  <a:cubicBezTo>
                    <a:pt x="3717" y="1537"/>
                    <a:pt x="3670" y="1545"/>
                    <a:pt x="3621" y="1545"/>
                  </a:cubicBezTo>
                  <a:cubicBezTo>
                    <a:pt x="3610" y="1545"/>
                    <a:pt x="3599" y="1545"/>
                    <a:pt x="3588" y="1544"/>
                  </a:cubicBezTo>
                  <a:cubicBezTo>
                    <a:pt x="3529" y="1541"/>
                    <a:pt x="3461" y="1501"/>
                    <a:pt x="3446" y="1477"/>
                  </a:cubicBezTo>
                  <a:cubicBezTo>
                    <a:pt x="3427" y="1450"/>
                    <a:pt x="3424" y="1431"/>
                    <a:pt x="3413" y="1382"/>
                  </a:cubicBezTo>
                  <a:cubicBezTo>
                    <a:pt x="3402" y="1336"/>
                    <a:pt x="3395" y="1267"/>
                    <a:pt x="3376" y="1191"/>
                  </a:cubicBezTo>
                  <a:cubicBezTo>
                    <a:pt x="3329" y="1004"/>
                    <a:pt x="3211" y="841"/>
                    <a:pt x="3049" y="738"/>
                  </a:cubicBezTo>
                  <a:cubicBezTo>
                    <a:pt x="2953" y="678"/>
                    <a:pt x="2844" y="643"/>
                    <a:pt x="2731" y="635"/>
                  </a:cubicBezTo>
                  <a:cubicBezTo>
                    <a:pt x="2720" y="634"/>
                    <a:pt x="2710" y="634"/>
                    <a:pt x="2700" y="634"/>
                  </a:cubicBezTo>
                  <a:cubicBezTo>
                    <a:pt x="2599" y="634"/>
                    <a:pt x="2499" y="655"/>
                    <a:pt x="2408" y="695"/>
                  </a:cubicBezTo>
                  <a:cubicBezTo>
                    <a:pt x="2225" y="775"/>
                    <a:pt x="2097" y="878"/>
                    <a:pt x="1992" y="926"/>
                  </a:cubicBezTo>
                  <a:cubicBezTo>
                    <a:pt x="1984" y="931"/>
                    <a:pt x="1965" y="938"/>
                    <a:pt x="1946" y="946"/>
                  </a:cubicBezTo>
                  <a:cubicBezTo>
                    <a:pt x="1939" y="950"/>
                    <a:pt x="1923" y="954"/>
                    <a:pt x="1912" y="958"/>
                  </a:cubicBezTo>
                  <a:cubicBezTo>
                    <a:pt x="1888" y="965"/>
                    <a:pt x="1863" y="970"/>
                    <a:pt x="1838" y="973"/>
                  </a:cubicBezTo>
                  <a:cubicBezTo>
                    <a:pt x="1817" y="976"/>
                    <a:pt x="1796" y="977"/>
                    <a:pt x="1775" y="977"/>
                  </a:cubicBezTo>
                  <a:cubicBezTo>
                    <a:pt x="1741" y="977"/>
                    <a:pt x="1708" y="974"/>
                    <a:pt x="1675" y="967"/>
                  </a:cubicBezTo>
                  <a:cubicBezTo>
                    <a:pt x="1571" y="948"/>
                    <a:pt x="1474" y="897"/>
                    <a:pt x="1397" y="821"/>
                  </a:cubicBezTo>
                  <a:cubicBezTo>
                    <a:pt x="1380" y="803"/>
                    <a:pt x="1364" y="784"/>
                    <a:pt x="1351" y="764"/>
                  </a:cubicBezTo>
                  <a:lnTo>
                    <a:pt x="1337" y="741"/>
                  </a:lnTo>
                  <a:lnTo>
                    <a:pt x="1337" y="740"/>
                  </a:lnTo>
                  <a:lnTo>
                    <a:pt x="1339" y="744"/>
                  </a:lnTo>
                  <a:lnTo>
                    <a:pt x="1339" y="744"/>
                  </a:lnTo>
                  <a:lnTo>
                    <a:pt x="1338" y="741"/>
                  </a:lnTo>
                  <a:lnTo>
                    <a:pt x="1334" y="733"/>
                  </a:lnTo>
                  <a:cubicBezTo>
                    <a:pt x="1327" y="722"/>
                    <a:pt x="1321" y="710"/>
                    <a:pt x="1313" y="697"/>
                  </a:cubicBezTo>
                  <a:cubicBezTo>
                    <a:pt x="1289" y="648"/>
                    <a:pt x="1267" y="587"/>
                    <a:pt x="1242" y="524"/>
                  </a:cubicBezTo>
                  <a:cubicBezTo>
                    <a:pt x="1218" y="455"/>
                    <a:pt x="1187" y="388"/>
                    <a:pt x="1151" y="323"/>
                  </a:cubicBezTo>
                  <a:cubicBezTo>
                    <a:pt x="1132" y="288"/>
                    <a:pt x="1108" y="255"/>
                    <a:pt x="1083" y="225"/>
                  </a:cubicBezTo>
                  <a:cubicBezTo>
                    <a:pt x="1068" y="206"/>
                    <a:pt x="1054" y="190"/>
                    <a:pt x="1036" y="172"/>
                  </a:cubicBezTo>
                  <a:cubicBezTo>
                    <a:pt x="1021" y="155"/>
                    <a:pt x="1013" y="152"/>
                    <a:pt x="1000" y="141"/>
                  </a:cubicBezTo>
                  <a:cubicBezTo>
                    <a:pt x="891" y="49"/>
                    <a:pt x="751" y="0"/>
                    <a:pt x="608"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6"/>
            <p:cNvSpPr/>
            <p:nvPr/>
          </p:nvSpPr>
          <p:spPr>
            <a:xfrm>
              <a:off x="1778500" y="2160575"/>
              <a:ext cx="115200" cy="51850"/>
            </a:xfrm>
            <a:custGeom>
              <a:rect b="b" l="l" r="r" t="t"/>
              <a:pathLst>
                <a:path extrusionOk="0" h="2074" w="4608">
                  <a:moveTo>
                    <a:pt x="658" y="1"/>
                  </a:moveTo>
                  <a:cubicBezTo>
                    <a:pt x="654" y="1"/>
                    <a:pt x="650" y="1"/>
                    <a:pt x="646" y="1"/>
                  </a:cubicBezTo>
                  <a:cubicBezTo>
                    <a:pt x="533" y="4"/>
                    <a:pt x="424" y="28"/>
                    <a:pt x="319" y="67"/>
                  </a:cubicBezTo>
                  <a:cubicBezTo>
                    <a:pt x="253" y="93"/>
                    <a:pt x="191" y="125"/>
                    <a:pt x="133" y="161"/>
                  </a:cubicBezTo>
                  <a:lnTo>
                    <a:pt x="80" y="198"/>
                  </a:lnTo>
                  <a:cubicBezTo>
                    <a:pt x="17" y="241"/>
                    <a:pt x="1" y="327"/>
                    <a:pt x="47" y="387"/>
                  </a:cubicBezTo>
                  <a:cubicBezTo>
                    <a:pt x="75" y="424"/>
                    <a:pt x="119" y="445"/>
                    <a:pt x="163" y="445"/>
                  </a:cubicBezTo>
                  <a:cubicBezTo>
                    <a:pt x="183" y="445"/>
                    <a:pt x="203" y="440"/>
                    <a:pt x="222" y="431"/>
                  </a:cubicBezTo>
                  <a:lnTo>
                    <a:pt x="226" y="431"/>
                  </a:lnTo>
                  <a:lnTo>
                    <a:pt x="282" y="406"/>
                  </a:lnTo>
                  <a:cubicBezTo>
                    <a:pt x="327" y="387"/>
                    <a:pt x="373" y="373"/>
                    <a:pt x="420" y="362"/>
                  </a:cubicBezTo>
                  <a:cubicBezTo>
                    <a:pt x="472" y="348"/>
                    <a:pt x="526" y="342"/>
                    <a:pt x="581" y="342"/>
                  </a:cubicBezTo>
                  <a:cubicBezTo>
                    <a:pt x="599" y="342"/>
                    <a:pt x="618" y="342"/>
                    <a:pt x="637" y="344"/>
                  </a:cubicBezTo>
                  <a:cubicBezTo>
                    <a:pt x="708" y="350"/>
                    <a:pt x="776" y="381"/>
                    <a:pt x="830" y="428"/>
                  </a:cubicBezTo>
                  <a:cubicBezTo>
                    <a:pt x="892" y="490"/>
                    <a:pt x="921" y="575"/>
                    <a:pt x="964" y="713"/>
                  </a:cubicBezTo>
                  <a:cubicBezTo>
                    <a:pt x="986" y="781"/>
                    <a:pt x="1007" y="857"/>
                    <a:pt x="1040" y="942"/>
                  </a:cubicBezTo>
                  <a:cubicBezTo>
                    <a:pt x="1050" y="962"/>
                    <a:pt x="1058" y="985"/>
                    <a:pt x="1069" y="1007"/>
                  </a:cubicBezTo>
                  <a:lnTo>
                    <a:pt x="1077" y="1023"/>
                  </a:lnTo>
                  <a:lnTo>
                    <a:pt x="1082" y="1032"/>
                  </a:lnTo>
                  <a:lnTo>
                    <a:pt x="1083" y="1035"/>
                  </a:lnTo>
                  <a:lnTo>
                    <a:pt x="1091" y="1050"/>
                  </a:lnTo>
                  <a:lnTo>
                    <a:pt x="1107" y="1074"/>
                  </a:lnTo>
                  <a:cubicBezTo>
                    <a:pt x="1134" y="1120"/>
                    <a:pt x="1164" y="1163"/>
                    <a:pt x="1199" y="1201"/>
                  </a:cubicBezTo>
                  <a:cubicBezTo>
                    <a:pt x="1344" y="1365"/>
                    <a:pt x="1536" y="1479"/>
                    <a:pt x="1749" y="1525"/>
                  </a:cubicBezTo>
                  <a:cubicBezTo>
                    <a:pt x="1825" y="1541"/>
                    <a:pt x="1902" y="1550"/>
                    <a:pt x="1980" y="1550"/>
                  </a:cubicBezTo>
                  <a:cubicBezTo>
                    <a:pt x="2016" y="1550"/>
                    <a:pt x="2053" y="1548"/>
                    <a:pt x="2089" y="1544"/>
                  </a:cubicBezTo>
                  <a:cubicBezTo>
                    <a:pt x="2147" y="1539"/>
                    <a:pt x="2205" y="1528"/>
                    <a:pt x="2261" y="1512"/>
                  </a:cubicBezTo>
                  <a:cubicBezTo>
                    <a:pt x="2291" y="1501"/>
                    <a:pt x="2315" y="1496"/>
                    <a:pt x="2348" y="1482"/>
                  </a:cubicBezTo>
                  <a:cubicBezTo>
                    <a:pt x="2368" y="1474"/>
                    <a:pt x="2388" y="1466"/>
                    <a:pt x="2417" y="1452"/>
                  </a:cubicBezTo>
                  <a:cubicBezTo>
                    <a:pt x="2504" y="1411"/>
                    <a:pt x="2588" y="1361"/>
                    <a:pt x="2670" y="1307"/>
                  </a:cubicBezTo>
                  <a:cubicBezTo>
                    <a:pt x="2730" y="1268"/>
                    <a:pt x="2794" y="1233"/>
                    <a:pt x="2860" y="1201"/>
                  </a:cubicBezTo>
                  <a:cubicBezTo>
                    <a:pt x="2915" y="1179"/>
                    <a:pt x="2957" y="1169"/>
                    <a:pt x="2996" y="1169"/>
                  </a:cubicBezTo>
                  <a:cubicBezTo>
                    <a:pt x="3037" y="1169"/>
                    <a:pt x="3074" y="1180"/>
                    <a:pt x="3118" y="1202"/>
                  </a:cubicBezTo>
                  <a:cubicBezTo>
                    <a:pt x="3202" y="1255"/>
                    <a:pt x="3266" y="1334"/>
                    <a:pt x="3299" y="1427"/>
                  </a:cubicBezTo>
                  <a:cubicBezTo>
                    <a:pt x="3316" y="1481"/>
                    <a:pt x="3328" y="1547"/>
                    <a:pt x="3351" y="1628"/>
                  </a:cubicBezTo>
                  <a:cubicBezTo>
                    <a:pt x="3364" y="1673"/>
                    <a:pt x="3380" y="1716"/>
                    <a:pt x="3401" y="1757"/>
                  </a:cubicBezTo>
                  <a:cubicBezTo>
                    <a:pt x="3412" y="1779"/>
                    <a:pt x="3425" y="1802"/>
                    <a:pt x="3437" y="1822"/>
                  </a:cubicBezTo>
                  <a:lnTo>
                    <a:pt x="3466" y="1862"/>
                  </a:lnTo>
                  <a:lnTo>
                    <a:pt x="3482" y="1880"/>
                  </a:lnTo>
                  <a:cubicBezTo>
                    <a:pt x="3635" y="2045"/>
                    <a:pt x="3809" y="2074"/>
                    <a:pt x="3951" y="2074"/>
                  </a:cubicBezTo>
                  <a:cubicBezTo>
                    <a:pt x="3955" y="2074"/>
                    <a:pt x="3959" y="2073"/>
                    <a:pt x="3963" y="2073"/>
                  </a:cubicBezTo>
                  <a:cubicBezTo>
                    <a:pt x="4083" y="2069"/>
                    <a:pt x="4199" y="2038"/>
                    <a:pt x="4304" y="1984"/>
                  </a:cubicBezTo>
                  <a:cubicBezTo>
                    <a:pt x="4364" y="1954"/>
                    <a:pt x="4421" y="1919"/>
                    <a:pt x="4475" y="1880"/>
                  </a:cubicBezTo>
                  <a:lnTo>
                    <a:pt x="4529" y="1838"/>
                  </a:lnTo>
                  <a:cubicBezTo>
                    <a:pt x="4596" y="1789"/>
                    <a:pt x="4607" y="1694"/>
                    <a:pt x="4555" y="1630"/>
                  </a:cubicBezTo>
                  <a:cubicBezTo>
                    <a:pt x="4525" y="1593"/>
                    <a:pt x="4481" y="1573"/>
                    <a:pt x="4435" y="1573"/>
                  </a:cubicBezTo>
                  <a:cubicBezTo>
                    <a:pt x="4410" y="1573"/>
                    <a:pt x="4385" y="1579"/>
                    <a:pt x="4361" y="1592"/>
                  </a:cubicBezTo>
                  <a:lnTo>
                    <a:pt x="4354" y="1595"/>
                  </a:lnTo>
                  <a:lnTo>
                    <a:pt x="4304" y="1620"/>
                  </a:lnTo>
                  <a:cubicBezTo>
                    <a:pt x="4259" y="1644"/>
                    <a:pt x="4213" y="1663"/>
                    <a:pt x="4165" y="1681"/>
                  </a:cubicBezTo>
                  <a:cubicBezTo>
                    <a:pt x="4115" y="1700"/>
                    <a:pt x="4061" y="1709"/>
                    <a:pt x="4006" y="1709"/>
                  </a:cubicBezTo>
                  <a:cubicBezTo>
                    <a:pt x="3994" y="1709"/>
                    <a:pt x="3982" y="1709"/>
                    <a:pt x="3970" y="1708"/>
                  </a:cubicBezTo>
                  <a:cubicBezTo>
                    <a:pt x="3906" y="1705"/>
                    <a:pt x="3830" y="1662"/>
                    <a:pt x="3814" y="1635"/>
                  </a:cubicBezTo>
                  <a:cubicBezTo>
                    <a:pt x="3793" y="1606"/>
                    <a:pt x="3789" y="1584"/>
                    <a:pt x="3776" y="1528"/>
                  </a:cubicBezTo>
                  <a:cubicBezTo>
                    <a:pt x="3765" y="1477"/>
                    <a:pt x="3757" y="1403"/>
                    <a:pt x="3736" y="1318"/>
                  </a:cubicBezTo>
                  <a:cubicBezTo>
                    <a:pt x="3684" y="1112"/>
                    <a:pt x="3555" y="932"/>
                    <a:pt x="3374" y="818"/>
                  </a:cubicBezTo>
                  <a:cubicBezTo>
                    <a:pt x="3269" y="751"/>
                    <a:pt x="3148" y="711"/>
                    <a:pt x="3022" y="703"/>
                  </a:cubicBezTo>
                  <a:cubicBezTo>
                    <a:pt x="3009" y="703"/>
                    <a:pt x="2996" y="702"/>
                    <a:pt x="2983" y="702"/>
                  </a:cubicBezTo>
                  <a:cubicBezTo>
                    <a:pt x="2874" y="702"/>
                    <a:pt x="2766" y="726"/>
                    <a:pt x="2665" y="770"/>
                  </a:cubicBezTo>
                  <a:cubicBezTo>
                    <a:pt x="2574" y="810"/>
                    <a:pt x="2487" y="856"/>
                    <a:pt x="2404" y="910"/>
                  </a:cubicBezTo>
                  <a:cubicBezTo>
                    <a:pt x="2331" y="956"/>
                    <a:pt x="2258" y="999"/>
                    <a:pt x="2205" y="1026"/>
                  </a:cubicBezTo>
                  <a:cubicBezTo>
                    <a:pt x="2196" y="1031"/>
                    <a:pt x="2175" y="1040"/>
                    <a:pt x="2155" y="1048"/>
                  </a:cubicBezTo>
                  <a:cubicBezTo>
                    <a:pt x="2148" y="1051"/>
                    <a:pt x="2129" y="1056"/>
                    <a:pt x="2118" y="1061"/>
                  </a:cubicBezTo>
                  <a:cubicBezTo>
                    <a:pt x="2091" y="1069"/>
                    <a:pt x="2062" y="1075"/>
                    <a:pt x="2034" y="1078"/>
                  </a:cubicBezTo>
                  <a:cubicBezTo>
                    <a:pt x="2012" y="1081"/>
                    <a:pt x="1990" y="1083"/>
                    <a:pt x="1969" y="1083"/>
                  </a:cubicBezTo>
                  <a:cubicBezTo>
                    <a:pt x="1931" y="1083"/>
                    <a:pt x="1893" y="1078"/>
                    <a:pt x="1856" y="1070"/>
                  </a:cubicBezTo>
                  <a:cubicBezTo>
                    <a:pt x="1736" y="1047"/>
                    <a:pt x="1622" y="989"/>
                    <a:pt x="1547" y="908"/>
                  </a:cubicBezTo>
                  <a:cubicBezTo>
                    <a:pt x="1528" y="891"/>
                    <a:pt x="1511" y="869"/>
                    <a:pt x="1496" y="846"/>
                  </a:cubicBezTo>
                  <a:lnTo>
                    <a:pt x="1485" y="827"/>
                  </a:lnTo>
                  <a:lnTo>
                    <a:pt x="1484" y="826"/>
                  </a:lnTo>
                  <a:lnTo>
                    <a:pt x="1481" y="821"/>
                  </a:lnTo>
                  <a:lnTo>
                    <a:pt x="1481" y="821"/>
                  </a:lnTo>
                  <a:lnTo>
                    <a:pt x="1476" y="813"/>
                  </a:lnTo>
                  <a:cubicBezTo>
                    <a:pt x="1468" y="800"/>
                    <a:pt x="1461" y="786"/>
                    <a:pt x="1455" y="773"/>
                  </a:cubicBezTo>
                  <a:cubicBezTo>
                    <a:pt x="1427" y="718"/>
                    <a:pt x="1403" y="651"/>
                    <a:pt x="1376" y="581"/>
                  </a:cubicBezTo>
                  <a:cubicBezTo>
                    <a:pt x="1347" y="505"/>
                    <a:pt x="1314" y="430"/>
                    <a:pt x="1274" y="360"/>
                  </a:cubicBezTo>
                  <a:cubicBezTo>
                    <a:pt x="1253" y="320"/>
                    <a:pt x="1228" y="284"/>
                    <a:pt x="1199" y="249"/>
                  </a:cubicBezTo>
                  <a:cubicBezTo>
                    <a:pt x="1183" y="228"/>
                    <a:pt x="1166" y="209"/>
                    <a:pt x="1148" y="191"/>
                  </a:cubicBezTo>
                  <a:cubicBezTo>
                    <a:pt x="1129" y="172"/>
                    <a:pt x="1121" y="168"/>
                    <a:pt x="1109" y="155"/>
                  </a:cubicBezTo>
                  <a:cubicBezTo>
                    <a:pt x="956" y="28"/>
                    <a:pt x="791" y="1"/>
                    <a:pt x="658" y="1"/>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6"/>
            <p:cNvSpPr/>
            <p:nvPr/>
          </p:nvSpPr>
          <p:spPr>
            <a:xfrm>
              <a:off x="1773975" y="2183775"/>
              <a:ext cx="104175" cy="46925"/>
            </a:xfrm>
            <a:custGeom>
              <a:rect b="b" l="l" r="r" t="t"/>
              <a:pathLst>
                <a:path extrusionOk="0" h="1877" w="4167">
                  <a:moveTo>
                    <a:pt x="1341" y="744"/>
                  </a:moveTo>
                  <a:lnTo>
                    <a:pt x="1342" y="746"/>
                  </a:lnTo>
                  <a:lnTo>
                    <a:pt x="1344" y="748"/>
                  </a:lnTo>
                  <a:lnTo>
                    <a:pt x="1344" y="748"/>
                  </a:lnTo>
                  <a:lnTo>
                    <a:pt x="1341" y="744"/>
                  </a:lnTo>
                  <a:close/>
                  <a:moveTo>
                    <a:pt x="610" y="0"/>
                  </a:moveTo>
                  <a:cubicBezTo>
                    <a:pt x="601" y="0"/>
                    <a:pt x="593" y="1"/>
                    <a:pt x="584" y="1"/>
                  </a:cubicBezTo>
                  <a:cubicBezTo>
                    <a:pt x="482" y="4"/>
                    <a:pt x="382" y="25"/>
                    <a:pt x="288" y="63"/>
                  </a:cubicBezTo>
                  <a:cubicBezTo>
                    <a:pt x="229" y="85"/>
                    <a:pt x="172" y="114"/>
                    <a:pt x="120" y="147"/>
                  </a:cubicBezTo>
                  <a:lnTo>
                    <a:pt x="72" y="179"/>
                  </a:lnTo>
                  <a:cubicBezTo>
                    <a:pt x="15" y="217"/>
                    <a:pt x="0" y="295"/>
                    <a:pt x="42" y="351"/>
                  </a:cubicBezTo>
                  <a:cubicBezTo>
                    <a:pt x="67" y="384"/>
                    <a:pt x="106" y="402"/>
                    <a:pt x="146" y="402"/>
                  </a:cubicBezTo>
                  <a:cubicBezTo>
                    <a:pt x="164" y="402"/>
                    <a:pt x="183" y="398"/>
                    <a:pt x="201" y="390"/>
                  </a:cubicBezTo>
                  <a:lnTo>
                    <a:pt x="202" y="390"/>
                  </a:lnTo>
                  <a:lnTo>
                    <a:pt x="253" y="367"/>
                  </a:lnTo>
                  <a:cubicBezTo>
                    <a:pt x="293" y="351"/>
                    <a:pt x="336" y="338"/>
                    <a:pt x="379" y="327"/>
                  </a:cubicBezTo>
                  <a:cubicBezTo>
                    <a:pt x="426" y="315"/>
                    <a:pt x="475" y="309"/>
                    <a:pt x="524" y="309"/>
                  </a:cubicBezTo>
                  <a:cubicBezTo>
                    <a:pt x="541" y="309"/>
                    <a:pt x="557" y="309"/>
                    <a:pt x="574" y="311"/>
                  </a:cubicBezTo>
                  <a:cubicBezTo>
                    <a:pt x="639" y="317"/>
                    <a:pt x="701" y="343"/>
                    <a:pt x="749" y="387"/>
                  </a:cubicBezTo>
                  <a:cubicBezTo>
                    <a:pt x="805" y="443"/>
                    <a:pt x="832" y="519"/>
                    <a:pt x="872" y="645"/>
                  </a:cubicBezTo>
                  <a:cubicBezTo>
                    <a:pt x="891" y="705"/>
                    <a:pt x="910" y="775"/>
                    <a:pt x="940" y="851"/>
                  </a:cubicBezTo>
                  <a:cubicBezTo>
                    <a:pt x="948" y="872"/>
                    <a:pt x="956" y="890"/>
                    <a:pt x="965" y="910"/>
                  </a:cubicBezTo>
                  <a:lnTo>
                    <a:pt x="973" y="925"/>
                  </a:lnTo>
                  <a:lnTo>
                    <a:pt x="976" y="932"/>
                  </a:lnTo>
                  <a:lnTo>
                    <a:pt x="986" y="948"/>
                  </a:lnTo>
                  <a:lnTo>
                    <a:pt x="999" y="971"/>
                  </a:lnTo>
                  <a:cubicBezTo>
                    <a:pt x="1024" y="1012"/>
                    <a:pt x="1051" y="1050"/>
                    <a:pt x="1083" y="1087"/>
                  </a:cubicBezTo>
                  <a:cubicBezTo>
                    <a:pt x="1213" y="1234"/>
                    <a:pt x="1388" y="1336"/>
                    <a:pt x="1582" y="1379"/>
                  </a:cubicBezTo>
                  <a:cubicBezTo>
                    <a:pt x="1652" y="1395"/>
                    <a:pt x="1724" y="1402"/>
                    <a:pt x="1795" y="1402"/>
                  </a:cubicBezTo>
                  <a:cubicBezTo>
                    <a:pt x="1826" y="1402"/>
                    <a:pt x="1857" y="1401"/>
                    <a:pt x="1887" y="1398"/>
                  </a:cubicBezTo>
                  <a:cubicBezTo>
                    <a:pt x="1940" y="1392"/>
                    <a:pt x="1992" y="1382"/>
                    <a:pt x="2043" y="1368"/>
                  </a:cubicBezTo>
                  <a:cubicBezTo>
                    <a:pt x="2070" y="1358"/>
                    <a:pt x="2092" y="1354"/>
                    <a:pt x="2123" y="1341"/>
                  </a:cubicBezTo>
                  <a:cubicBezTo>
                    <a:pt x="2142" y="1333"/>
                    <a:pt x="2157" y="1327"/>
                    <a:pt x="2185" y="1314"/>
                  </a:cubicBezTo>
                  <a:cubicBezTo>
                    <a:pt x="2364" y="1227"/>
                    <a:pt x="2482" y="1128"/>
                    <a:pt x="2585" y="1087"/>
                  </a:cubicBezTo>
                  <a:cubicBezTo>
                    <a:pt x="2636" y="1067"/>
                    <a:pt x="2675" y="1057"/>
                    <a:pt x="2709" y="1057"/>
                  </a:cubicBezTo>
                  <a:cubicBezTo>
                    <a:pt x="2747" y="1057"/>
                    <a:pt x="2779" y="1068"/>
                    <a:pt x="2819" y="1088"/>
                  </a:cubicBezTo>
                  <a:cubicBezTo>
                    <a:pt x="2895" y="1136"/>
                    <a:pt x="2952" y="1207"/>
                    <a:pt x="2982" y="1290"/>
                  </a:cubicBezTo>
                  <a:cubicBezTo>
                    <a:pt x="3000" y="1339"/>
                    <a:pt x="3009" y="1400"/>
                    <a:pt x="3030" y="1474"/>
                  </a:cubicBezTo>
                  <a:cubicBezTo>
                    <a:pt x="3052" y="1557"/>
                    <a:pt x="3092" y="1635"/>
                    <a:pt x="3148" y="1700"/>
                  </a:cubicBezTo>
                  <a:cubicBezTo>
                    <a:pt x="3291" y="1853"/>
                    <a:pt x="3453" y="1877"/>
                    <a:pt x="3583" y="1877"/>
                  </a:cubicBezTo>
                  <a:cubicBezTo>
                    <a:pt x="3691" y="1872"/>
                    <a:pt x="3796" y="1845"/>
                    <a:pt x="3892" y="1796"/>
                  </a:cubicBezTo>
                  <a:cubicBezTo>
                    <a:pt x="3946" y="1769"/>
                    <a:pt x="3998" y="1737"/>
                    <a:pt x="4047" y="1700"/>
                  </a:cubicBezTo>
                  <a:lnTo>
                    <a:pt x="4095" y="1662"/>
                  </a:lnTo>
                  <a:cubicBezTo>
                    <a:pt x="4156" y="1618"/>
                    <a:pt x="4167" y="1532"/>
                    <a:pt x="4119" y="1474"/>
                  </a:cubicBezTo>
                  <a:cubicBezTo>
                    <a:pt x="4091" y="1441"/>
                    <a:pt x="4050" y="1424"/>
                    <a:pt x="4009" y="1424"/>
                  </a:cubicBezTo>
                  <a:cubicBezTo>
                    <a:pt x="3987" y="1424"/>
                    <a:pt x="3965" y="1429"/>
                    <a:pt x="3944" y="1440"/>
                  </a:cubicBezTo>
                  <a:lnTo>
                    <a:pt x="3938" y="1443"/>
                  </a:lnTo>
                  <a:lnTo>
                    <a:pt x="3892" y="1467"/>
                  </a:lnTo>
                  <a:cubicBezTo>
                    <a:pt x="3850" y="1487"/>
                    <a:pt x="3807" y="1505"/>
                    <a:pt x="3765" y="1521"/>
                  </a:cubicBezTo>
                  <a:cubicBezTo>
                    <a:pt x="3719" y="1537"/>
                    <a:pt x="3671" y="1546"/>
                    <a:pt x="3623" y="1546"/>
                  </a:cubicBezTo>
                  <a:cubicBezTo>
                    <a:pt x="3612" y="1546"/>
                    <a:pt x="3601" y="1545"/>
                    <a:pt x="3590" y="1544"/>
                  </a:cubicBezTo>
                  <a:cubicBezTo>
                    <a:pt x="3531" y="1541"/>
                    <a:pt x="3463" y="1503"/>
                    <a:pt x="3448" y="1478"/>
                  </a:cubicBezTo>
                  <a:cubicBezTo>
                    <a:pt x="3429" y="1452"/>
                    <a:pt x="3424" y="1432"/>
                    <a:pt x="3413" y="1382"/>
                  </a:cubicBezTo>
                  <a:cubicBezTo>
                    <a:pt x="3404" y="1336"/>
                    <a:pt x="3396" y="1269"/>
                    <a:pt x="3378" y="1192"/>
                  </a:cubicBezTo>
                  <a:cubicBezTo>
                    <a:pt x="3331" y="1006"/>
                    <a:pt x="3213" y="843"/>
                    <a:pt x="3051" y="739"/>
                  </a:cubicBezTo>
                  <a:cubicBezTo>
                    <a:pt x="2954" y="678"/>
                    <a:pt x="2846" y="643"/>
                    <a:pt x="2733" y="635"/>
                  </a:cubicBezTo>
                  <a:cubicBezTo>
                    <a:pt x="2722" y="635"/>
                    <a:pt x="2712" y="635"/>
                    <a:pt x="2702" y="635"/>
                  </a:cubicBezTo>
                  <a:cubicBezTo>
                    <a:pt x="2601" y="635"/>
                    <a:pt x="2501" y="655"/>
                    <a:pt x="2409" y="696"/>
                  </a:cubicBezTo>
                  <a:cubicBezTo>
                    <a:pt x="2226" y="775"/>
                    <a:pt x="2099" y="878"/>
                    <a:pt x="1994" y="926"/>
                  </a:cubicBezTo>
                  <a:cubicBezTo>
                    <a:pt x="1978" y="934"/>
                    <a:pt x="1964" y="942"/>
                    <a:pt x="1948" y="947"/>
                  </a:cubicBezTo>
                  <a:cubicBezTo>
                    <a:pt x="1941" y="950"/>
                    <a:pt x="1925" y="955"/>
                    <a:pt x="1914" y="959"/>
                  </a:cubicBezTo>
                  <a:cubicBezTo>
                    <a:pt x="1890" y="966"/>
                    <a:pt x="1865" y="972"/>
                    <a:pt x="1838" y="975"/>
                  </a:cubicBezTo>
                  <a:cubicBezTo>
                    <a:pt x="1820" y="978"/>
                    <a:pt x="1802" y="979"/>
                    <a:pt x="1783" y="979"/>
                  </a:cubicBezTo>
                  <a:cubicBezTo>
                    <a:pt x="1748" y="979"/>
                    <a:pt x="1712" y="975"/>
                    <a:pt x="1677" y="967"/>
                  </a:cubicBezTo>
                  <a:cubicBezTo>
                    <a:pt x="1573" y="948"/>
                    <a:pt x="1474" y="897"/>
                    <a:pt x="1399" y="821"/>
                  </a:cubicBezTo>
                  <a:cubicBezTo>
                    <a:pt x="1382" y="804"/>
                    <a:pt x="1366" y="785"/>
                    <a:pt x="1353" y="764"/>
                  </a:cubicBezTo>
                  <a:lnTo>
                    <a:pt x="1339" y="742"/>
                  </a:lnTo>
                  <a:lnTo>
                    <a:pt x="1339" y="740"/>
                  </a:lnTo>
                  <a:lnTo>
                    <a:pt x="1341" y="744"/>
                  </a:lnTo>
                  <a:lnTo>
                    <a:pt x="1341" y="744"/>
                  </a:lnTo>
                  <a:lnTo>
                    <a:pt x="1340" y="742"/>
                  </a:lnTo>
                  <a:lnTo>
                    <a:pt x="1334" y="734"/>
                  </a:lnTo>
                  <a:cubicBezTo>
                    <a:pt x="1328" y="723"/>
                    <a:pt x="1321" y="710"/>
                    <a:pt x="1315" y="699"/>
                  </a:cubicBezTo>
                  <a:cubicBezTo>
                    <a:pt x="1290" y="648"/>
                    <a:pt x="1267" y="588"/>
                    <a:pt x="1244" y="524"/>
                  </a:cubicBezTo>
                  <a:cubicBezTo>
                    <a:pt x="1218" y="456"/>
                    <a:pt x="1188" y="389"/>
                    <a:pt x="1153" y="324"/>
                  </a:cubicBezTo>
                  <a:cubicBezTo>
                    <a:pt x="1132" y="290"/>
                    <a:pt x="1110" y="257"/>
                    <a:pt x="1085" y="225"/>
                  </a:cubicBezTo>
                  <a:cubicBezTo>
                    <a:pt x="1070" y="208"/>
                    <a:pt x="1054" y="190"/>
                    <a:pt x="1038" y="173"/>
                  </a:cubicBezTo>
                  <a:cubicBezTo>
                    <a:pt x="1021" y="157"/>
                    <a:pt x="1015" y="152"/>
                    <a:pt x="1002" y="141"/>
                  </a:cubicBezTo>
                  <a:cubicBezTo>
                    <a:pt x="891" y="49"/>
                    <a:pt x="752" y="0"/>
                    <a:pt x="6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6"/>
            <p:cNvSpPr/>
            <p:nvPr/>
          </p:nvSpPr>
          <p:spPr>
            <a:xfrm>
              <a:off x="1778500" y="2157025"/>
              <a:ext cx="115200" cy="51850"/>
            </a:xfrm>
            <a:custGeom>
              <a:rect b="b" l="l" r="r" t="t"/>
              <a:pathLst>
                <a:path extrusionOk="0" h="2074" w="4608">
                  <a:moveTo>
                    <a:pt x="667" y="1"/>
                  </a:moveTo>
                  <a:cubicBezTo>
                    <a:pt x="660" y="1"/>
                    <a:pt x="653" y="1"/>
                    <a:pt x="646" y="1"/>
                  </a:cubicBezTo>
                  <a:cubicBezTo>
                    <a:pt x="533" y="4"/>
                    <a:pt x="424" y="27"/>
                    <a:pt x="319" y="68"/>
                  </a:cubicBezTo>
                  <a:cubicBezTo>
                    <a:pt x="253" y="92"/>
                    <a:pt x="191" y="124"/>
                    <a:pt x="133" y="162"/>
                  </a:cubicBezTo>
                  <a:lnTo>
                    <a:pt x="80" y="197"/>
                  </a:lnTo>
                  <a:cubicBezTo>
                    <a:pt x="17" y="240"/>
                    <a:pt x="1" y="325"/>
                    <a:pt x="47" y="387"/>
                  </a:cubicBezTo>
                  <a:cubicBezTo>
                    <a:pt x="75" y="424"/>
                    <a:pt x="118" y="444"/>
                    <a:pt x="161" y="444"/>
                  </a:cubicBezTo>
                  <a:cubicBezTo>
                    <a:pt x="182" y="444"/>
                    <a:pt x="202" y="440"/>
                    <a:pt x="222" y="430"/>
                  </a:cubicBezTo>
                  <a:lnTo>
                    <a:pt x="226" y="430"/>
                  </a:lnTo>
                  <a:lnTo>
                    <a:pt x="282" y="403"/>
                  </a:lnTo>
                  <a:cubicBezTo>
                    <a:pt x="327" y="386"/>
                    <a:pt x="373" y="372"/>
                    <a:pt x="420" y="360"/>
                  </a:cubicBezTo>
                  <a:cubicBezTo>
                    <a:pt x="472" y="347"/>
                    <a:pt x="526" y="341"/>
                    <a:pt x="581" y="341"/>
                  </a:cubicBezTo>
                  <a:cubicBezTo>
                    <a:pt x="599" y="341"/>
                    <a:pt x="618" y="341"/>
                    <a:pt x="637" y="343"/>
                  </a:cubicBezTo>
                  <a:cubicBezTo>
                    <a:pt x="708" y="349"/>
                    <a:pt x="776" y="378"/>
                    <a:pt x="830" y="427"/>
                  </a:cubicBezTo>
                  <a:cubicBezTo>
                    <a:pt x="892" y="489"/>
                    <a:pt x="921" y="573"/>
                    <a:pt x="964" y="712"/>
                  </a:cubicBezTo>
                  <a:cubicBezTo>
                    <a:pt x="986" y="779"/>
                    <a:pt x="1007" y="856"/>
                    <a:pt x="1040" y="941"/>
                  </a:cubicBezTo>
                  <a:cubicBezTo>
                    <a:pt x="1050" y="961"/>
                    <a:pt x="1058" y="984"/>
                    <a:pt x="1069" y="1006"/>
                  </a:cubicBezTo>
                  <a:lnTo>
                    <a:pt x="1077" y="1022"/>
                  </a:lnTo>
                  <a:lnTo>
                    <a:pt x="1082" y="1030"/>
                  </a:lnTo>
                  <a:lnTo>
                    <a:pt x="1083" y="1034"/>
                  </a:lnTo>
                  <a:lnTo>
                    <a:pt x="1091" y="1047"/>
                  </a:lnTo>
                  <a:lnTo>
                    <a:pt x="1107" y="1073"/>
                  </a:lnTo>
                  <a:cubicBezTo>
                    <a:pt x="1134" y="1119"/>
                    <a:pt x="1164" y="1162"/>
                    <a:pt x="1199" y="1200"/>
                  </a:cubicBezTo>
                  <a:cubicBezTo>
                    <a:pt x="1344" y="1363"/>
                    <a:pt x="1536" y="1476"/>
                    <a:pt x="1749" y="1524"/>
                  </a:cubicBezTo>
                  <a:cubicBezTo>
                    <a:pt x="1826" y="1541"/>
                    <a:pt x="1903" y="1550"/>
                    <a:pt x="1982" y="1550"/>
                  </a:cubicBezTo>
                  <a:cubicBezTo>
                    <a:pt x="2018" y="1550"/>
                    <a:pt x="2053" y="1548"/>
                    <a:pt x="2089" y="1545"/>
                  </a:cubicBezTo>
                  <a:cubicBezTo>
                    <a:pt x="2147" y="1538"/>
                    <a:pt x="2205" y="1527"/>
                    <a:pt x="2261" y="1511"/>
                  </a:cubicBezTo>
                  <a:cubicBezTo>
                    <a:pt x="2291" y="1502"/>
                    <a:pt x="2315" y="1495"/>
                    <a:pt x="2348" y="1481"/>
                  </a:cubicBezTo>
                  <a:cubicBezTo>
                    <a:pt x="2368" y="1473"/>
                    <a:pt x="2388" y="1467"/>
                    <a:pt x="2417" y="1452"/>
                  </a:cubicBezTo>
                  <a:cubicBezTo>
                    <a:pt x="2504" y="1410"/>
                    <a:pt x="2588" y="1362"/>
                    <a:pt x="2670" y="1308"/>
                  </a:cubicBezTo>
                  <a:cubicBezTo>
                    <a:pt x="2730" y="1266"/>
                    <a:pt x="2794" y="1232"/>
                    <a:pt x="2860" y="1201"/>
                  </a:cubicBezTo>
                  <a:cubicBezTo>
                    <a:pt x="2915" y="1179"/>
                    <a:pt x="2957" y="1168"/>
                    <a:pt x="2996" y="1168"/>
                  </a:cubicBezTo>
                  <a:cubicBezTo>
                    <a:pt x="3037" y="1168"/>
                    <a:pt x="3074" y="1180"/>
                    <a:pt x="3118" y="1203"/>
                  </a:cubicBezTo>
                  <a:cubicBezTo>
                    <a:pt x="3202" y="1255"/>
                    <a:pt x="3266" y="1333"/>
                    <a:pt x="3299" y="1425"/>
                  </a:cubicBezTo>
                  <a:cubicBezTo>
                    <a:pt x="3316" y="1481"/>
                    <a:pt x="3328" y="1546"/>
                    <a:pt x="3351" y="1629"/>
                  </a:cubicBezTo>
                  <a:cubicBezTo>
                    <a:pt x="3364" y="1672"/>
                    <a:pt x="3380" y="1715"/>
                    <a:pt x="3401" y="1756"/>
                  </a:cubicBezTo>
                  <a:cubicBezTo>
                    <a:pt x="3412" y="1778"/>
                    <a:pt x="3425" y="1801"/>
                    <a:pt x="3437" y="1823"/>
                  </a:cubicBezTo>
                  <a:lnTo>
                    <a:pt x="3466" y="1861"/>
                  </a:lnTo>
                  <a:lnTo>
                    <a:pt x="3482" y="1880"/>
                  </a:lnTo>
                  <a:cubicBezTo>
                    <a:pt x="3639" y="2049"/>
                    <a:pt x="3819" y="2074"/>
                    <a:pt x="3963" y="2074"/>
                  </a:cubicBezTo>
                  <a:cubicBezTo>
                    <a:pt x="4083" y="2069"/>
                    <a:pt x="4199" y="2037"/>
                    <a:pt x="4304" y="1985"/>
                  </a:cubicBezTo>
                  <a:cubicBezTo>
                    <a:pt x="4364" y="1955"/>
                    <a:pt x="4421" y="1918"/>
                    <a:pt x="4475" y="1878"/>
                  </a:cubicBezTo>
                  <a:lnTo>
                    <a:pt x="4529" y="1837"/>
                  </a:lnTo>
                  <a:cubicBezTo>
                    <a:pt x="4596" y="1788"/>
                    <a:pt x="4607" y="1694"/>
                    <a:pt x="4555" y="1629"/>
                  </a:cubicBezTo>
                  <a:cubicBezTo>
                    <a:pt x="4524" y="1593"/>
                    <a:pt x="4479" y="1573"/>
                    <a:pt x="4434" y="1573"/>
                  </a:cubicBezTo>
                  <a:cubicBezTo>
                    <a:pt x="4409" y="1573"/>
                    <a:pt x="4384" y="1579"/>
                    <a:pt x="4361" y="1591"/>
                  </a:cubicBezTo>
                  <a:lnTo>
                    <a:pt x="4354" y="1594"/>
                  </a:lnTo>
                  <a:lnTo>
                    <a:pt x="4304" y="1621"/>
                  </a:lnTo>
                  <a:cubicBezTo>
                    <a:pt x="4259" y="1643"/>
                    <a:pt x="4213" y="1664"/>
                    <a:pt x="4165" y="1680"/>
                  </a:cubicBezTo>
                  <a:cubicBezTo>
                    <a:pt x="4114" y="1700"/>
                    <a:pt x="4059" y="1710"/>
                    <a:pt x="4003" y="1710"/>
                  </a:cubicBezTo>
                  <a:cubicBezTo>
                    <a:pt x="3992" y="1710"/>
                    <a:pt x="3981" y="1709"/>
                    <a:pt x="3970" y="1708"/>
                  </a:cubicBezTo>
                  <a:cubicBezTo>
                    <a:pt x="3906" y="1704"/>
                    <a:pt x="3830" y="1661"/>
                    <a:pt x="3814" y="1634"/>
                  </a:cubicBezTo>
                  <a:cubicBezTo>
                    <a:pt x="3793" y="1605"/>
                    <a:pt x="3789" y="1583"/>
                    <a:pt x="3776" y="1529"/>
                  </a:cubicBezTo>
                  <a:cubicBezTo>
                    <a:pt x="3765" y="1478"/>
                    <a:pt x="3757" y="1403"/>
                    <a:pt x="3736" y="1317"/>
                  </a:cubicBezTo>
                  <a:cubicBezTo>
                    <a:pt x="3684" y="1111"/>
                    <a:pt x="3555" y="931"/>
                    <a:pt x="3374" y="817"/>
                  </a:cubicBezTo>
                  <a:cubicBezTo>
                    <a:pt x="3269" y="750"/>
                    <a:pt x="3148" y="710"/>
                    <a:pt x="3022" y="702"/>
                  </a:cubicBezTo>
                  <a:cubicBezTo>
                    <a:pt x="3012" y="702"/>
                    <a:pt x="3001" y="702"/>
                    <a:pt x="2990" y="702"/>
                  </a:cubicBezTo>
                  <a:cubicBezTo>
                    <a:pt x="2878" y="702"/>
                    <a:pt x="2768" y="724"/>
                    <a:pt x="2665" y="769"/>
                  </a:cubicBezTo>
                  <a:cubicBezTo>
                    <a:pt x="2574" y="809"/>
                    <a:pt x="2487" y="856"/>
                    <a:pt x="2404" y="910"/>
                  </a:cubicBezTo>
                  <a:cubicBezTo>
                    <a:pt x="2331" y="957"/>
                    <a:pt x="2258" y="998"/>
                    <a:pt x="2205" y="1025"/>
                  </a:cubicBezTo>
                  <a:cubicBezTo>
                    <a:pt x="2188" y="1033"/>
                    <a:pt x="2172" y="1041"/>
                    <a:pt x="2155" y="1047"/>
                  </a:cubicBezTo>
                  <a:cubicBezTo>
                    <a:pt x="2148" y="1052"/>
                    <a:pt x="2129" y="1057"/>
                    <a:pt x="2118" y="1060"/>
                  </a:cubicBezTo>
                  <a:cubicBezTo>
                    <a:pt x="2091" y="1069"/>
                    <a:pt x="2062" y="1074"/>
                    <a:pt x="2034" y="1079"/>
                  </a:cubicBezTo>
                  <a:cubicBezTo>
                    <a:pt x="2014" y="1081"/>
                    <a:pt x="1993" y="1082"/>
                    <a:pt x="1973" y="1082"/>
                  </a:cubicBezTo>
                  <a:cubicBezTo>
                    <a:pt x="1934" y="1082"/>
                    <a:pt x="1894" y="1078"/>
                    <a:pt x="1856" y="1071"/>
                  </a:cubicBezTo>
                  <a:cubicBezTo>
                    <a:pt x="1736" y="1047"/>
                    <a:pt x="1622" y="988"/>
                    <a:pt x="1547" y="909"/>
                  </a:cubicBezTo>
                  <a:cubicBezTo>
                    <a:pt x="1528" y="890"/>
                    <a:pt x="1511" y="869"/>
                    <a:pt x="1496" y="845"/>
                  </a:cubicBezTo>
                  <a:lnTo>
                    <a:pt x="1484" y="826"/>
                  </a:lnTo>
                  <a:lnTo>
                    <a:pt x="1485" y="828"/>
                  </a:lnTo>
                  <a:lnTo>
                    <a:pt x="1482" y="824"/>
                  </a:lnTo>
                  <a:lnTo>
                    <a:pt x="1481" y="821"/>
                  </a:lnTo>
                  <a:lnTo>
                    <a:pt x="1476" y="812"/>
                  </a:lnTo>
                  <a:cubicBezTo>
                    <a:pt x="1468" y="801"/>
                    <a:pt x="1461" y="786"/>
                    <a:pt x="1455" y="772"/>
                  </a:cubicBezTo>
                  <a:cubicBezTo>
                    <a:pt x="1427" y="717"/>
                    <a:pt x="1403" y="650"/>
                    <a:pt x="1376" y="580"/>
                  </a:cubicBezTo>
                  <a:cubicBezTo>
                    <a:pt x="1347" y="504"/>
                    <a:pt x="1314" y="429"/>
                    <a:pt x="1274" y="359"/>
                  </a:cubicBezTo>
                  <a:cubicBezTo>
                    <a:pt x="1253" y="319"/>
                    <a:pt x="1228" y="283"/>
                    <a:pt x="1199" y="248"/>
                  </a:cubicBezTo>
                  <a:cubicBezTo>
                    <a:pt x="1183" y="229"/>
                    <a:pt x="1166" y="209"/>
                    <a:pt x="1148" y="190"/>
                  </a:cubicBezTo>
                  <a:cubicBezTo>
                    <a:pt x="1129" y="171"/>
                    <a:pt x="1121" y="168"/>
                    <a:pt x="1109" y="155"/>
                  </a:cubicBezTo>
                  <a:cubicBezTo>
                    <a:pt x="959" y="30"/>
                    <a:pt x="799" y="1"/>
                    <a:pt x="6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6"/>
            <p:cNvSpPr/>
            <p:nvPr/>
          </p:nvSpPr>
          <p:spPr>
            <a:xfrm>
              <a:off x="1775075" y="2209425"/>
              <a:ext cx="10975" cy="9675"/>
            </a:xfrm>
            <a:custGeom>
              <a:rect b="b" l="l" r="r" t="t"/>
              <a:pathLst>
                <a:path extrusionOk="0" h="387" w="439">
                  <a:moveTo>
                    <a:pt x="233" y="0"/>
                  </a:moveTo>
                  <a:cubicBezTo>
                    <a:pt x="211" y="0"/>
                    <a:pt x="189" y="3"/>
                    <a:pt x="168" y="8"/>
                  </a:cubicBezTo>
                  <a:cubicBezTo>
                    <a:pt x="92" y="26"/>
                    <a:pt x="33" y="86"/>
                    <a:pt x="15" y="162"/>
                  </a:cubicBezTo>
                  <a:cubicBezTo>
                    <a:pt x="1" y="235"/>
                    <a:pt x="39" y="310"/>
                    <a:pt x="107" y="340"/>
                  </a:cubicBezTo>
                  <a:lnTo>
                    <a:pt x="155" y="359"/>
                  </a:lnTo>
                  <a:cubicBezTo>
                    <a:pt x="197" y="378"/>
                    <a:pt x="225" y="387"/>
                    <a:pt x="247" y="387"/>
                  </a:cubicBezTo>
                  <a:cubicBezTo>
                    <a:pt x="260" y="387"/>
                    <a:pt x="271" y="384"/>
                    <a:pt x="282" y="379"/>
                  </a:cubicBezTo>
                  <a:cubicBezTo>
                    <a:pt x="313" y="364"/>
                    <a:pt x="338" y="344"/>
                    <a:pt x="378" y="282"/>
                  </a:cubicBezTo>
                  <a:lnTo>
                    <a:pt x="400" y="248"/>
                  </a:lnTo>
                  <a:cubicBezTo>
                    <a:pt x="438" y="189"/>
                    <a:pt x="430" y="112"/>
                    <a:pt x="381" y="61"/>
                  </a:cubicBezTo>
                  <a:cubicBezTo>
                    <a:pt x="336" y="16"/>
                    <a:pt x="284" y="0"/>
                    <a:pt x="233"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6"/>
            <p:cNvSpPr/>
            <p:nvPr/>
          </p:nvSpPr>
          <p:spPr>
            <a:xfrm>
              <a:off x="1771825" y="2224650"/>
              <a:ext cx="11825" cy="9750"/>
            </a:xfrm>
            <a:custGeom>
              <a:rect b="b" l="l" r="r" t="t"/>
              <a:pathLst>
                <a:path extrusionOk="0" h="390" w="473">
                  <a:moveTo>
                    <a:pt x="259" y="0"/>
                  </a:moveTo>
                  <a:cubicBezTo>
                    <a:pt x="229" y="0"/>
                    <a:pt x="200" y="5"/>
                    <a:pt x="172" y="14"/>
                  </a:cubicBezTo>
                  <a:cubicBezTo>
                    <a:pt x="96" y="41"/>
                    <a:pt x="23" y="100"/>
                    <a:pt x="10" y="199"/>
                  </a:cubicBezTo>
                  <a:cubicBezTo>
                    <a:pt x="1" y="272"/>
                    <a:pt x="47" y="340"/>
                    <a:pt x="118" y="359"/>
                  </a:cubicBezTo>
                  <a:lnTo>
                    <a:pt x="177" y="375"/>
                  </a:lnTo>
                  <a:cubicBezTo>
                    <a:pt x="215" y="385"/>
                    <a:pt x="241" y="389"/>
                    <a:pt x="261" y="389"/>
                  </a:cubicBezTo>
                  <a:cubicBezTo>
                    <a:pt x="279" y="389"/>
                    <a:pt x="293" y="386"/>
                    <a:pt x="307" y="378"/>
                  </a:cubicBezTo>
                  <a:cubicBezTo>
                    <a:pt x="336" y="362"/>
                    <a:pt x="361" y="342"/>
                    <a:pt x="404" y="280"/>
                  </a:cubicBezTo>
                  <a:lnTo>
                    <a:pt x="433" y="242"/>
                  </a:lnTo>
                  <a:cubicBezTo>
                    <a:pt x="473" y="184"/>
                    <a:pt x="465" y="107"/>
                    <a:pt x="412" y="59"/>
                  </a:cubicBezTo>
                  <a:cubicBezTo>
                    <a:pt x="367" y="17"/>
                    <a:pt x="313" y="0"/>
                    <a:pt x="259"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6"/>
            <p:cNvSpPr/>
            <p:nvPr/>
          </p:nvSpPr>
          <p:spPr>
            <a:xfrm>
              <a:off x="1771275" y="2240575"/>
              <a:ext cx="13225" cy="10000"/>
            </a:xfrm>
            <a:custGeom>
              <a:rect b="b" l="l" r="r" t="t"/>
              <a:pathLst>
                <a:path extrusionOk="0" h="400" w="529">
                  <a:moveTo>
                    <a:pt x="300" y="0"/>
                  </a:moveTo>
                  <a:cubicBezTo>
                    <a:pt x="266" y="0"/>
                    <a:pt x="233" y="6"/>
                    <a:pt x="201" y="15"/>
                  </a:cubicBezTo>
                  <a:cubicBezTo>
                    <a:pt x="128" y="42"/>
                    <a:pt x="58" y="88"/>
                    <a:pt x="26" y="180"/>
                  </a:cubicBezTo>
                  <a:cubicBezTo>
                    <a:pt x="26" y="182"/>
                    <a:pt x="24" y="185"/>
                    <a:pt x="24" y="188"/>
                  </a:cubicBezTo>
                  <a:cubicBezTo>
                    <a:pt x="0" y="271"/>
                    <a:pt x="48" y="356"/>
                    <a:pt x="131" y="379"/>
                  </a:cubicBezTo>
                  <a:lnTo>
                    <a:pt x="153" y="387"/>
                  </a:lnTo>
                  <a:cubicBezTo>
                    <a:pt x="180" y="395"/>
                    <a:pt x="207" y="400"/>
                    <a:pt x="235" y="400"/>
                  </a:cubicBezTo>
                  <a:cubicBezTo>
                    <a:pt x="268" y="400"/>
                    <a:pt x="301" y="393"/>
                    <a:pt x="333" y="380"/>
                  </a:cubicBezTo>
                  <a:cubicBezTo>
                    <a:pt x="390" y="355"/>
                    <a:pt x="438" y="314"/>
                    <a:pt x="471" y="261"/>
                  </a:cubicBezTo>
                  <a:lnTo>
                    <a:pt x="484" y="245"/>
                  </a:lnTo>
                  <a:lnTo>
                    <a:pt x="485" y="240"/>
                  </a:lnTo>
                  <a:cubicBezTo>
                    <a:pt x="528" y="174"/>
                    <a:pt x="509" y="85"/>
                    <a:pt x="442" y="42"/>
                  </a:cubicBezTo>
                  <a:cubicBezTo>
                    <a:pt x="394" y="11"/>
                    <a:pt x="346" y="0"/>
                    <a:pt x="300"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6"/>
            <p:cNvSpPr/>
            <p:nvPr/>
          </p:nvSpPr>
          <p:spPr>
            <a:xfrm>
              <a:off x="1808975" y="2086675"/>
              <a:ext cx="7225" cy="5575"/>
            </a:xfrm>
            <a:custGeom>
              <a:rect b="b" l="l" r="r" t="t"/>
              <a:pathLst>
                <a:path extrusionOk="0" h="223" w="289">
                  <a:moveTo>
                    <a:pt x="144" y="0"/>
                  </a:moveTo>
                  <a:cubicBezTo>
                    <a:pt x="1" y="0"/>
                    <a:pt x="1" y="223"/>
                    <a:pt x="144" y="223"/>
                  </a:cubicBezTo>
                  <a:cubicBezTo>
                    <a:pt x="289" y="223"/>
                    <a:pt x="289" y="0"/>
                    <a:pt x="14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6"/>
            <p:cNvSpPr/>
            <p:nvPr/>
          </p:nvSpPr>
          <p:spPr>
            <a:xfrm>
              <a:off x="1832500" y="2118900"/>
              <a:ext cx="7225" cy="5625"/>
            </a:xfrm>
            <a:custGeom>
              <a:rect b="b" l="l" r="r" t="t"/>
              <a:pathLst>
                <a:path extrusionOk="0" h="225" w="289">
                  <a:moveTo>
                    <a:pt x="146" y="0"/>
                  </a:moveTo>
                  <a:cubicBezTo>
                    <a:pt x="1" y="0"/>
                    <a:pt x="1" y="224"/>
                    <a:pt x="146" y="224"/>
                  </a:cubicBezTo>
                  <a:cubicBezTo>
                    <a:pt x="289" y="224"/>
                    <a:pt x="289" y="0"/>
                    <a:pt x="146"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6"/>
            <p:cNvSpPr/>
            <p:nvPr/>
          </p:nvSpPr>
          <p:spPr>
            <a:xfrm>
              <a:off x="1802300" y="2135625"/>
              <a:ext cx="6900" cy="5600"/>
            </a:xfrm>
            <a:custGeom>
              <a:rect b="b" l="l" r="r" t="t"/>
              <a:pathLst>
                <a:path extrusionOk="0" h="224" w="276">
                  <a:moveTo>
                    <a:pt x="114" y="0"/>
                  </a:moveTo>
                  <a:cubicBezTo>
                    <a:pt x="85" y="2"/>
                    <a:pt x="56" y="13"/>
                    <a:pt x="34" y="34"/>
                  </a:cubicBezTo>
                  <a:cubicBezTo>
                    <a:pt x="25" y="43"/>
                    <a:pt x="17" y="56"/>
                    <a:pt x="12" y="69"/>
                  </a:cubicBezTo>
                  <a:cubicBezTo>
                    <a:pt x="6" y="83"/>
                    <a:pt x="1" y="97"/>
                    <a:pt x="2" y="112"/>
                  </a:cubicBezTo>
                  <a:lnTo>
                    <a:pt x="6" y="142"/>
                  </a:lnTo>
                  <a:cubicBezTo>
                    <a:pt x="12" y="161"/>
                    <a:pt x="21" y="177"/>
                    <a:pt x="34" y="191"/>
                  </a:cubicBezTo>
                  <a:lnTo>
                    <a:pt x="58" y="209"/>
                  </a:lnTo>
                  <a:cubicBezTo>
                    <a:pt x="74" y="218"/>
                    <a:pt x="95" y="223"/>
                    <a:pt x="114" y="223"/>
                  </a:cubicBezTo>
                  <a:lnTo>
                    <a:pt x="163" y="223"/>
                  </a:lnTo>
                  <a:cubicBezTo>
                    <a:pt x="164" y="223"/>
                    <a:pt x="165" y="223"/>
                    <a:pt x="167" y="223"/>
                  </a:cubicBezTo>
                  <a:cubicBezTo>
                    <a:pt x="210" y="223"/>
                    <a:pt x="249" y="196"/>
                    <a:pt x="265" y="155"/>
                  </a:cubicBezTo>
                  <a:cubicBezTo>
                    <a:pt x="273" y="142"/>
                    <a:pt x="276" y="128"/>
                    <a:pt x="274" y="112"/>
                  </a:cubicBezTo>
                  <a:lnTo>
                    <a:pt x="271" y="83"/>
                  </a:lnTo>
                  <a:cubicBezTo>
                    <a:pt x="265" y="64"/>
                    <a:pt x="255" y="47"/>
                    <a:pt x="242" y="34"/>
                  </a:cubicBezTo>
                  <a:lnTo>
                    <a:pt x="220" y="16"/>
                  </a:lnTo>
                  <a:cubicBezTo>
                    <a:pt x="203" y="5"/>
                    <a:pt x="184" y="0"/>
                    <a:pt x="163"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6"/>
            <p:cNvSpPr/>
            <p:nvPr/>
          </p:nvSpPr>
          <p:spPr>
            <a:xfrm>
              <a:off x="2123400" y="1794300"/>
              <a:ext cx="48300" cy="71150"/>
            </a:xfrm>
            <a:custGeom>
              <a:rect b="b" l="l" r="r" t="t"/>
              <a:pathLst>
                <a:path extrusionOk="0" h="2846" w="1932">
                  <a:moveTo>
                    <a:pt x="395" y="660"/>
                  </a:moveTo>
                  <a:cubicBezTo>
                    <a:pt x="395" y="660"/>
                    <a:pt x="395" y="660"/>
                    <a:pt x="395" y="661"/>
                  </a:cubicBezTo>
                  <a:lnTo>
                    <a:pt x="395" y="664"/>
                  </a:lnTo>
                  <a:lnTo>
                    <a:pt x="394" y="667"/>
                  </a:lnTo>
                  <a:lnTo>
                    <a:pt x="394" y="667"/>
                  </a:lnTo>
                  <a:cubicBezTo>
                    <a:pt x="394" y="664"/>
                    <a:pt x="394" y="660"/>
                    <a:pt x="395" y="660"/>
                  </a:cubicBezTo>
                  <a:close/>
                  <a:moveTo>
                    <a:pt x="736" y="1128"/>
                  </a:moveTo>
                  <a:cubicBezTo>
                    <a:pt x="737" y="1130"/>
                    <a:pt x="738" y="1132"/>
                    <a:pt x="738" y="1132"/>
                  </a:cubicBezTo>
                  <a:cubicBezTo>
                    <a:pt x="738" y="1132"/>
                    <a:pt x="737" y="1131"/>
                    <a:pt x="736" y="1129"/>
                  </a:cubicBezTo>
                  <a:lnTo>
                    <a:pt x="736" y="1128"/>
                  </a:lnTo>
                  <a:close/>
                  <a:moveTo>
                    <a:pt x="1011" y="1693"/>
                  </a:moveTo>
                  <a:lnTo>
                    <a:pt x="1011" y="1693"/>
                  </a:lnTo>
                  <a:cubicBezTo>
                    <a:pt x="1011" y="1693"/>
                    <a:pt x="1011" y="1694"/>
                    <a:pt x="1013" y="1695"/>
                  </a:cubicBezTo>
                  <a:lnTo>
                    <a:pt x="1015" y="1697"/>
                  </a:lnTo>
                  <a:cubicBezTo>
                    <a:pt x="1015" y="1697"/>
                    <a:pt x="1015" y="1697"/>
                    <a:pt x="1015" y="1697"/>
                  </a:cubicBezTo>
                  <a:lnTo>
                    <a:pt x="1015" y="1697"/>
                  </a:lnTo>
                  <a:cubicBezTo>
                    <a:pt x="1012" y="1695"/>
                    <a:pt x="1010" y="1693"/>
                    <a:pt x="1011" y="1693"/>
                  </a:cubicBezTo>
                  <a:close/>
                  <a:moveTo>
                    <a:pt x="1544" y="2446"/>
                  </a:moveTo>
                  <a:lnTo>
                    <a:pt x="1544" y="2446"/>
                  </a:lnTo>
                  <a:lnTo>
                    <a:pt x="1545" y="2447"/>
                  </a:lnTo>
                  <a:lnTo>
                    <a:pt x="1547" y="2449"/>
                  </a:lnTo>
                  <a:lnTo>
                    <a:pt x="1544" y="2446"/>
                  </a:lnTo>
                  <a:close/>
                  <a:moveTo>
                    <a:pt x="153" y="0"/>
                  </a:moveTo>
                  <a:cubicBezTo>
                    <a:pt x="98" y="0"/>
                    <a:pt x="48" y="34"/>
                    <a:pt x="26" y="87"/>
                  </a:cubicBezTo>
                  <a:cubicBezTo>
                    <a:pt x="0" y="155"/>
                    <a:pt x="37" y="233"/>
                    <a:pt x="107" y="257"/>
                  </a:cubicBezTo>
                  <a:lnTo>
                    <a:pt x="132" y="266"/>
                  </a:lnTo>
                  <a:lnTo>
                    <a:pt x="159" y="276"/>
                  </a:lnTo>
                  <a:cubicBezTo>
                    <a:pt x="183" y="285"/>
                    <a:pt x="207" y="298"/>
                    <a:pt x="229" y="312"/>
                  </a:cubicBezTo>
                  <a:cubicBezTo>
                    <a:pt x="306" y="363"/>
                    <a:pt x="361" y="440"/>
                    <a:pt x="388" y="529"/>
                  </a:cubicBezTo>
                  <a:cubicBezTo>
                    <a:pt x="395" y="554"/>
                    <a:pt x="399" y="579"/>
                    <a:pt x="399" y="606"/>
                  </a:cubicBezTo>
                  <a:cubicBezTo>
                    <a:pt x="396" y="618"/>
                    <a:pt x="401" y="611"/>
                    <a:pt x="396" y="641"/>
                  </a:cubicBezTo>
                  <a:lnTo>
                    <a:pt x="395" y="659"/>
                  </a:lnTo>
                  <a:lnTo>
                    <a:pt x="393" y="667"/>
                  </a:lnTo>
                  <a:lnTo>
                    <a:pt x="393" y="670"/>
                  </a:lnTo>
                  <a:cubicBezTo>
                    <a:pt x="393" y="670"/>
                    <a:pt x="393" y="671"/>
                    <a:pt x="393" y="671"/>
                  </a:cubicBezTo>
                  <a:lnTo>
                    <a:pt x="393" y="671"/>
                  </a:lnTo>
                  <a:lnTo>
                    <a:pt x="390" y="686"/>
                  </a:lnTo>
                  <a:cubicBezTo>
                    <a:pt x="372" y="754"/>
                    <a:pt x="329" y="840"/>
                    <a:pt x="302" y="972"/>
                  </a:cubicBezTo>
                  <a:cubicBezTo>
                    <a:pt x="283" y="1055"/>
                    <a:pt x="285" y="1141"/>
                    <a:pt x="306" y="1222"/>
                  </a:cubicBezTo>
                  <a:lnTo>
                    <a:pt x="318" y="1261"/>
                  </a:lnTo>
                  <a:lnTo>
                    <a:pt x="326" y="1280"/>
                  </a:lnTo>
                  <a:lnTo>
                    <a:pt x="329" y="1288"/>
                  </a:lnTo>
                  <a:lnTo>
                    <a:pt x="337" y="1304"/>
                  </a:lnTo>
                  <a:lnTo>
                    <a:pt x="339" y="1307"/>
                  </a:lnTo>
                  <a:lnTo>
                    <a:pt x="344" y="1315"/>
                  </a:lnTo>
                  <a:lnTo>
                    <a:pt x="363" y="1347"/>
                  </a:lnTo>
                  <a:cubicBezTo>
                    <a:pt x="390" y="1389"/>
                    <a:pt x="423" y="1425"/>
                    <a:pt x="460" y="1455"/>
                  </a:cubicBezTo>
                  <a:cubicBezTo>
                    <a:pt x="611" y="1573"/>
                    <a:pt x="747" y="1594"/>
                    <a:pt x="844" y="1625"/>
                  </a:cubicBezTo>
                  <a:cubicBezTo>
                    <a:pt x="887" y="1637"/>
                    <a:pt x="927" y="1651"/>
                    <a:pt x="967" y="1668"/>
                  </a:cubicBezTo>
                  <a:cubicBezTo>
                    <a:pt x="978" y="1673"/>
                    <a:pt x="989" y="1678"/>
                    <a:pt x="999" y="1686"/>
                  </a:cubicBezTo>
                  <a:lnTo>
                    <a:pt x="1015" y="1698"/>
                  </a:lnTo>
                  <a:lnTo>
                    <a:pt x="1017" y="1701"/>
                  </a:lnTo>
                  <a:lnTo>
                    <a:pt x="1017" y="1701"/>
                  </a:lnTo>
                  <a:cubicBezTo>
                    <a:pt x="1020" y="1704"/>
                    <a:pt x="1022" y="1706"/>
                    <a:pt x="1026" y="1710"/>
                  </a:cubicBezTo>
                  <a:cubicBezTo>
                    <a:pt x="1053" y="1735"/>
                    <a:pt x="1075" y="1802"/>
                    <a:pt x="1081" y="1888"/>
                  </a:cubicBezTo>
                  <a:cubicBezTo>
                    <a:pt x="1088" y="1973"/>
                    <a:pt x="1089" y="2072"/>
                    <a:pt x="1096" y="2175"/>
                  </a:cubicBezTo>
                  <a:cubicBezTo>
                    <a:pt x="1099" y="2287"/>
                    <a:pt x="1124" y="2395"/>
                    <a:pt x="1170" y="2496"/>
                  </a:cubicBezTo>
                  <a:cubicBezTo>
                    <a:pt x="1177" y="2511"/>
                    <a:pt x="1181" y="2523"/>
                    <a:pt x="1189" y="2536"/>
                  </a:cubicBezTo>
                  <a:lnTo>
                    <a:pt x="1220" y="2581"/>
                  </a:lnTo>
                  <a:lnTo>
                    <a:pt x="1251" y="2620"/>
                  </a:lnTo>
                  <a:cubicBezTo>
                    <a:pt x="1261" y="2628"/>
                    <a:pt x="1266" y="2633"/>
                    <a:pt x="1274" y="2640"/>
                  </a:cubicBezTo>
                  <a:lnTo>
                    <a:pt x="1296" y="2659"/>
                  </a:lnTo>
                  <a:lnTo>
                    <a:pt x="1318" y="2678"/>
                  </a:lnTo>
                  <a:lnTo>
                    <a:pt x="1336" y="2690"/>
                  </a:lnTo>
                  <a:cubicBezTo>
                    <a:pt x="1356" y="2705"/>
                    <a:pt x="1379" y="2717"/>
                    <a:pt x="1401" y="2729"/>
                  </a:cubicBezTo>
                  <a:cubicBezTo>
                    <a:pt x="1463" y="2757"/>
                    <a:pt x="1530" y="2778"/>
                    <a:pt x="1596" y="2792"/>
                  </a:cubicBezTo>
                  <a:lnTo>
                    <a:pt x="1693" y="2818"/>
                  </a:lnTo>
                  <a:cubicBezTo>
                    <a:pt x="1704" y="2821"/>
                    <a:pt x="1715" y="2824"/>
                    <a:pt x="1725" y="2829"/>
                  </a:cubicBezTo>
                  <a:cubicBezTo>
                    <a:pt x="1745" y="2840"/>
                    <a:pt x="1767" y="2845"/>
                    <a:pt x="1788" y="2845"/>
                  </a:cubicBezTo>
                  <a:cubicBezTo>
                    <a:pt x="1831" y="2845"/>
                    <a:pt x="1872" y="2824"/>
                    <a:pt x="1897" y="2786"/>
                  </a:cubicBezTo>
                  <a:cubicBezTo>
                    <a:pt x="1932" y="2727"/>
                    <a:pt x="1909" y="2651"/>
                    <a:pt x="1849" y="2619"/>
                  </a:cubicBezTo>
                  <a:cubicBezTo>
                    <a:pt x="1836" y="2609"/>
                    <a:pt x="1824" y="2601"/>
                    <a:pt x="1809" y="2593"/>
                  </a:cubicBezTo>
                  <a:cubicBezTo>
                    <a:pt x="1773" y="2571"/>
                    <a:pt x="1735" y="2552"/>
                    <a:pt x="1695" y="2535"/>
                  </a:cubicBezTo>
                  <a:cubicBezTo>
                    <a:pt x="1649" y="2514"/>
                    <a:pt x="1604" y="2490"/>
                    <a:pt x="1563" y="2463"/>
                  </a:cubicBezTo>
                  <a:cubicBezTo>
                    <a:pt x="1555" y="2457"/>
                    <a:pt x="1547" y="2450"/>
                    <a:pt x="1541" y="2444"/>
                  </a:cubicBezTo>
                  <a:lnTo>
                    <a:pt x="1536" y="2438"/>
                  </a:lnTo>
                  <a:lnTo>
                    <a:pt x="1544" y="2446"/>
                  </a:lnTo>
                  <a:lnTo>
                    <a:pt x="1539" y="2439"/>
                  </a:lnTo>
                  <a:lnTo>
                    <a:pt x="1522" y="2419"/>
                  </a:lnTo>
                  <a:cubicBezTo>
                    <a:pt x="1515" y="2411"/>
                    <a:pt x="1510" y="2404"/>
                    <a:pt x="1506" y="2396"/>
                  </a:cubicBezTo>
                  <a:cubicBezTo>
                    <a:pt x="1506" y="2395"/>
                    <a:pt x="1506" y="2392"/>
                    <a:pt x="1506" y="2388"/>
                  </a:cubicBezTo>
                  <a:cubicBezTo>
                    <a:pt x="1506" y="2387"/>
                    <a:pt x="1504" y="2384"/>
                    <a:pt x="1502" y="2382"/>
                  </a:cubicBezTo>
                  <a:lnTo>
                    <a:pt x="1499" y="2366"/>
                  </a:lnTo>
                  <a:cubicBezTo>
                    <a:pt x="1485" y="2322"/>
                    <a:pt x="1482" y="2255"/>
                    <a:pt x="1485" y="2171"/>
                  </a:cubicBezTo>
                  <a:cubicBezTo>
                    <a:pt x="1487" y="2086"/>
                    <a:pt x="1499" y="1986"/>
                    <a:pt x="1496" y="1869"/>
                  </a:cubicBezTo>
                  <a:cubicBezTo>
                    <a:pt x="1491" y="1754"/>
                    <a:pt x="1482" y="1598"/>
                    <a:pt x="1367" y="1454"/>
                  </a:cubicBezTo>
                  <a:lnTo>
                    <a:pt x="1324" y="1404"/>
                  </a:lnTo>
                  <a:lnTo>
                    <a:pt x="1318" y="1398"/>
                  </a:lnTo>
                  <a:lnTo>
                    <a:pt x="1315" y="1395"/>
                  </a:lnTo>
                  <a:lnTo>
                    <a:pt x="1302" y="1384"/>
                  </a:lnTo>
                  <a:lnTo>
                    <a:pt x="1294" y="1377"/>
                  </a:lnTo>
                  <a:lnTo>
                    <a:pt x="1278" y="1363"/>
                  </a:lnTo>
                  <a:cubicBezTo>
                    <a:pt x="1245" y="1336"/>
                    <a:pt x="1207" y="1312"/>
                    <a:pt x="1169" y="1293"/>
                  </a:cubicBezTo>
                  <a:cubicBezTo>
                    <a:pt x="1107" y="1263"/>
                    <a:pt x="1042" y="1238"/>
                    <a:pt x="975" y="1217"/>
                  </a:cubicBezTo>
                  <a:cubicBezTo>
                    <a:pt x="860" y="1185"/>
                    <a:pt x="768" y="1155"/>
                    <a:pt x="746" y="1133"/>
                  </a:cubicBezTo>
                  <a:cubicBezTo>
                    <a:pt x="741" y="1129"/>
                    <a:pt x="736" y="1126"/>
                    <a:pt x="733" y="1121"/>
                  </a:cubicBezTo>
                  <a:lnTo>
                    <a:pt x="732" y="1118"/>
                  </a:lnTo>
                  <a:cubicBezTo>
                    <a:pt x="731" y="1118"/>
                    <a:pt x="731" y="1118"/>
                    <a:pt x="731" y="1118"/>
                  </a:cubicBezTo>
                  <a:lnTo>
                    <a:pt x="731" y="1118"/>
                  </a:lnTo>
                  <a:cubicBezTo>
                    <a:pt x="731" y="1118"/>
                    <a:pt x="734" y="1123"/>
                    <a:pt x="736" y="1127"/>
                  </a:cubicBezTo>
                  <a:lnTo>
                    <a:pt x="736" y="1127"/>
                  </a:lnTo>
                  <a:lnTo>
                    <a:pt x="732" y="1120"/>
                  </a:lnTo>
                  <a:lnTo>
                    <a:pt x="724" y="1101"/>
                  </a:lnTo>
                  <a:cubicBezTo>
                    <a:pt x="724" y="1101"/>
                    <a:pt x="724" y="1101"/>
                    <a:pt x="724" y="1101"/>
                  </a:cubicBezTo>
                  <a:cubicBezTo>
                    <a:pt x="724" y="1101"/>
                    <a:pt x="725" y="1104"/>
                    <a:pt x="725" y="1104"/>
                  </a:cubicBezTo>
                  <a:cubicBezTo>
                    <a:pt x="720" y="1083"/>
                    <a:pt x="720" y="1064"/>
                    <a:pt x="725" y="1044"/>
                  </a:cubicBezTo>
                  <a:cubicBezTo>
                    <a:pt x="735" y="975"/>
                    <a:pt x="770" y="878"/>
                    <a:pt x="790" y="761"/>
                  </a:cubicBezTo>
                  <a:lnTo>
                    <a:pt x="797" y="715"/>
                  </a:lnTo>
                  <a:lnTo>
                    <a:pt x="798" y="694"/>
                  </a:lnTo>
                  <a:lnTo>
                    <a:pt x="798" y="684"/>
                  </a:lnTo>
                  <a:lnTo>
                    <a:pt x="798" y="667"/>
                  </a:lnTo>
                  <a:cubicBezTo>
                    <a:pt x="798" y="634"/>
                    <a:pt x="797" y="602"/>
                    <a:pt x="794" y="568"/>
                  </a:cubicBezTo>
                  <a:cubicBezTo>
                    <a:pt x="784" y="510"/>
                    <a:pt x="767" y="452"/>
                    <a:pt x="743" y="398"/>
                  </a:cubicBezTo>
                  <a:cubicBezTo>
                    <a:pt x="670" y="235"/>
                    <a:pt x="534" y="107"/>
                    <a:pt x="368" y="41"/>
                  </a:cubicBezTo>
                  <a:cubicBezTo>
                    <a:pt x="320" y="23"/>
                    <a:pt x="271" y="10"/>
                    <a:pt x="220" y="6"/>
                  </a:cubicBezTo>
                  <a:lnTo>
                    <a:pt x="167" y="1"/>
                  </a:lnTo>
                  <a:cubicBezTo>
                    <a:pt x="163" y="0"/>
                    <a:pt x="158" y="0"/>
                    <a:pt x="153"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6"/>
            <p:cNvSpPr/>
            <p:nvPr/>
          </p:nvSpPr>
          <p:spPr>
            <a:xfrm>
              <a:off x="2098800" y="1801325"/>
              <a:ext cx="55375" cy="82300"/>
            </a:xfrm>
            <a:custGeom>
              <a:rect b="b" l="l" r="r" t="t"/>
              <a:pathLst>
                <a:path extrusionOk="0" h="3292" w="2215">
                  <a:moveTo>
                    <a:pt x="474" y="755"/>
                  </a:moveTo>
                  <a:cubicBezTo>
                    <a:pt x="474" y="755"/>
                    <a:pt x="474" y="755"/>
                    <a:pt x="474" y="755"/>
                  </a:cubicBezTo>
                  <a:lnTo>
                    <a:pt x="474" y="759"/>
                  </a:lnTo>
                  <a:lnTo>
                    <a:pt x="473" y="763"/>
                  </a:lnTo>
                  <a:lnTo>
                    <a:pt x="473" y="763"/>
                  </a:lnTo>
                  <a:cubicBezTo>
                    <a:pt x="474" y="759"/>
                    <a:pt x="474" y="755"/>
                    <a:pt x="474" y="755"/>
                  </a:cubicBezTo>
                  <a:close/>
                  <a:moveTo>
                    <a:pt x="805" y="1311"/>
                  </a:moveTo>
                  <a:cubicBezTo>
                    <a:pt x="806" y="1314"/>
                    <a:pt x="807" y="1315"/>
                    <a:pt x="807" y="1315"/>
                  </a:cubicBezTo>
                  <a:cubicBezTo>
                    <a:pt x="806" y="1315"/>
                    <a:pt x="806" y="1315"/>
                    <a:pt x="805" y="1313"/>
                  </a:cubicBezTo>
                  <a:lnTo>
                    <a:pt x="805" y="1311"/>
                  </a:lnTo>
                  <a:close/>
                  <a:moveTo>
                    <a:pt x="1189" y="1937"/>
                  </a:moveTo>
                  <a:cubicBezTo>
                    <a:pt x="1189" y="1937"/>
                    <a:pt x="1189" y="1937"/>
                    <a:pt x="1191" y="1939"/>
                  </a:cubicBezTo>
                  <a:lnTo>
                    <a:pt x="1191" y="1939"/>
                  </a:lnTo>
                  <a:lnTo>
                    <a:pt x="1191" y="1939"/>
                  </a:lnTo>
                  <a:cubicBezTo>
                    <a:pt x="1190" y="1938"/>
                    <a:pt x="1189" y="1937"/>
                    <a:pt x="1189" y="1937"/>
                  </a:cubicBezTo>
                  <a:close/>
                  <a:moveTo>
                    <a:pt x="155" y="0"/>
                  </a:moveTo>
                  <a:cubicBezTo>
                    <a:pt x="97" y="0"/>
                    <a:pt x="45" y="36"/>
                    <a:pt x="24" y="90"/>
                  </a:cubicBezTo>
                  <a:cubicBezTo>
                    <a:pt x="0" y="162"/>
                    <a:pt x="40" y="238"/>
                    <a:pt x="112" y="259"/>
                  </a:cubicBezTo>
                  <a:lnTo>
                    <a:pt x="136" y="267"/>
                  </a:lnTo>
                  <a:lnTo>
                    <a:pt x="169" y="276"/>
                  </a:lnTo>
                  <a:cubicBezTo>
                    <a:pt x="199" y="289"/>
                    <a:pt x="228" y="303"/>
                    <a:pt x="256" y="319"/>
                  </a:cubicBezTo>
                  <a:cubicBezTo>
                    <a:pt x="355" y="380"/>
                    <a:pt x="428" y="475"/>
                    <a:pt x="461" y="585"/>
                  </a:cubicBezTo>
                  <a:cubicBezTo>
                    <a:pt x="473" y="616"/>
                    <a:pt x="477" y="650"/>
                    <a:pt x="479" y="685"/>
                  </a:cubicBezTo>
                  <a:cubicBezTo>
                    <a:pt x="476" y="701"/>
                    <a:pt x="480" y="697"/>
                    <a:pt x="476" y="731"/>
                  </a:cubicBezTo>
                  <a:lnTo>
                    <a:pt x="474" y="751"/>
                  </a:lnTo>
                  <a:lnTo>
                    <a:pt x="473" y="761"/>
                  </a:lnTo>
                  <a:lnTo>
                    <a:pt x="473" y="764"/>
                  </a:lnTo>
                  <a:cubicBezTo>
                    <a:pt x="473" y="765"/>
                    <a:pt x="473" y="766"/>
                    <a:pt x="473" y="766"/>
                  </a:cubicBezTo>
                  <a:lnTo>
                    <a:pt x="473" y="766"/>
                  </a:lnTo>
                  <a:lnTo>
                    <a:pt x="468" y="788"/>
                  </a:lnTo>
                  <a:cubicBezTo>
                    <a:pt x="449" y="871"/>
                    <a:pt x="399" y="974"/>
                    <a:pt x="368" y="1123"/>
                  </a:cubicBezTo>
                  <a:cubicBezTo>
                    <a:pt x="347" y="1214"/>
                    <a:pt x="349" y="1308"/>
                    <a:pt x="372" y="1398"/>
                  </a:cubicBezTo>
                  <a:lnTo>
                    <a:pt x="387" y="1443"/>
                  </a:lnTo>
                  <a:lnTo>
                    <a:pt x="395" y="1464"/>
                  </a:lnTo>
                  <a:lnTo>
                    <a:pt x="399" y="1475"/>
                  </a:lnTo>
                  <a:lnTo>
                    <a:pt x="406" y="1491"/>
                  </a:lnTo>
                  <a:lnTo>
                    <a:pt x="409" y="1494"/>
                  </a:lnTo>
                  <a:lnTo>
                    <a:pt x="414" y="1503"/>
                  </a:lnTo>
                  <a:lnTo>
                    <a:pt x="434" y="1537"/>
                  </a:lnTo>
                  <a:cubicBezTo>
                    <a:pt x="463" y="1583"/>
                    <a:pt x="500" y="1623"/>
                    <a:pt x="541" y="1656"/>
                  </a:cubicBezTo>
                  <a:cubicBezTo>
                    <a:pt x="706" y="1785"/>
                    <a:pt x="862" y="1810"/>
                    <a:pt x="978" y="1848"/>
                  </a:cubicBezTo>
                  <a:cubicBezTo>
                    <a:pt x="1029" y="1861"/>
                    <a:pt x="1078" y="1880"/>
                    <a:pt x="1127" y="1901"/>
                  </a:cubicBezTo>
                  <a:cubicBezTo>
                    <a:pt x="1142" y="1907"/>
                    <a:pt x="1156" y="1915"/>
                    <a:pt x="1170" y="1925"/>
                  </a:cubicBezTo>
                  <a:lnTo>
                    <a:pt x="1189" y="1940"/>
                  </a:lnTo>
                  <a:lnTo>
                    <a:pt x="1192" y="1943"/>
                  </a:lnTo>
                  <a:lnTo>
                    <a:pt x="1192" y="1943"/>
                  </a:lnTo>
                  <a:lnTo>
                    <a:pt x="1193" y="1944"/>
                  </a:lnTo>
                  <a:cubicBezTo>
                    <a:pt x="1197" y="1948"/>
                    <a:pt x="1202" y="1955"/>
                    <a:pt x="1209" y="1960"/>
                  </a:cubicBezTo>
                  <a:cubicBezTo>
                    <a:pt x="1248" y="1999"/>
                    <a:pt x="1272" y="2085"/>
                    <a:pt x="1280" y="2188"/>
                  </a:cubicBezTo>
                  <a:cubicBezTo>
                    <a:pt x="1288" y="2292"/>
                    <a:pt x="1288" y="2408"/>
                    <a:pt x="1294" y="2527"/>
                  </a:cubicBezTo>
                  <a:cubicBezTo>
                    <a:pt x="1301" y="2645"/>
                    <a:pt x="1318" y="2772"/>
                    <a:pt x="1377" y="2893"/>
                  </a:cubicBezTo>
                  <a:cubicBezTo>
                    <a:pt x="1383" y="2907"/>
                    <a:pt x="1390" y="2921"/>
                    <a:pt x="1399" y="2937"/>
                  </a:cubicBezTo>
                  <a:lnTo>
                    <a:pt x="1431" y="2985"/>
                  </a:lnTo>
                  <a:lnTo>
                    <a:pt x="1466" y="3029"/>
                  </a:lnTo>
                  <a:cubicBezTo>
                    <a:pt x="1476" y="3040"/>
                    <a:pt x="1483" y="3045"/>
                    <a:pt x="1493" y="3053"/>
                  </a:cubicBezTo>
                  <a:lnTo>
                    <a:pt x="1517" y="3075"/>
                  </a:lnTo>
                  <a:lnTo>
                    <a:pt x="1542" y="3098"/>
                  </a:lnTo>
                  <a:lnTo>
                    <a:pt x="1561" y="3110"/>
                  </a:lnTo>
                  <a:cubicBezTo>
                    <a:pt x="1584" y="3126"/>
                    <a:pt x="1607" y="3141"/>
                    <a:pt x="1633" y="3153"/>
                  </a:cubicBezTo>
                  <a:cubicBezTo>
                    <a:pt x="1706" y="3187"/>
                    <a:pt x="1781" y="3212"/>
                    <a:pt x="1857" y="3231"/>
                  </a:cubicBezTo>
                  <a:cubicBezTo>
                    <a:pt x="1911" y="3245"/>
                    <a:pt x="1949" y="3255"/>
                    <a:pt x="1971" y="3263"/>
                  </a:cubicBezTo>
                  <a:cubicBezTo>
                    <a:pt x="1984" y="3266"/>
                    <a:pt x="1999" y="3272"/>
                    <a:pt x="2011" y="3277"/>
                  </a:cubicBezTo>
                  <a:cubicBezTo>
                    <a:pt x="2030" y="3287"/>
                    <a:pt x="2051" y="3291"/>
                    <a:pt x="2071" y="3291"/>
                  </a:cubicBezTo>
                  <a:cubicBezTo>
                    <a:pt x="2114" y="3291"/>
                    <a:pt x="2156" y="3270"/>
                    <a:pt x="2180" y="3231"/>
                  </a:cubicBezTo>
                  <a:cubicBezTo>
                    <a:pt x="2215" y="3171"/>
                    <a:pt x="2192" y="3096"/>
                    <a:pt x="2132" y="3063"/>
                  </a:cubicBezTo>
                  <a:cubicBezTo>
                    <a:pt x="2129" y="3063"/>
                    <a:pt x="2124" y="3056"/>
                    <a:pt x="2088" y="3036"/>
                  </a:cubicBezTo>
                  <a:cubicBezTo>
                    <a:pt x="2045" y="3010"/>
                    <a:pt x="1999" y="2988"/>
                    <a:pt x="1954" y="2967"/>
                  </a:cubicBezTo>
                  <a:cubicBezTo>
                    <a:pt x="1898" y="2945"/>
                    <a:pt x="1844" y="2918"/>
                    <a:pt x="1795" y="2886"/>
                  </a:cubicBezTo>
                  <a:cubicBezTo>
                    <a:pt x="1785" y="2879"/>
                    <a:pt x="1776" y="2872"/>
                    <a:pt x="1768" y="2864"/>
                  </a:cubicBezTo>
                  <a:lnTo>
                    <a:pt x="1768" y="2864"/>
                  </a:lnTo>
                  <a:lnTo>
                    <a:pt x="1766" y="2861"/>
                  </a:lnTo>
                  <a:lnTo>
                    <a:pt x="1760" y="2854"/>
                  </a:lnTo>
                  <a:lnTo>
                    <a:pt x="1739" y="2829"/>
                  </a:lnTo>
                  <a:cubicBezTo>
                    <a:pt x="1733" y="2821"/>
                    <a:pt x="1725" y="2813"/>
                    <a:pt x="1719" y="2804"/>
                  </a:cubicBezTo>
                  <a:cubicBezTo>
                    <a:pt x="1719" y="2799"/>
                    <a:pt x="1719" y="2796"/>
                    <a:pt x="1717" y="2791"/>
                  </a:cubicBezTo>
                  <a:cubicBezTo>
                    <a:pt x="1716" y="2788"/>
                    <a:pt x="1714" y="2783"/>
                    <a:pt x="1712" y="2780"/>
                  </a:cubicBezTo>
                  <a:lnTo>
                    <a:pt x="1706" y="2759"/>
                  </a:lnTo>
                  <a:cubicBezTo>
                    <a:pt x="1687" y="2702"/>
                    <a:pt x="1682" y="2619"/>
                    <a:pt x="1684" y="2519"/>
                  </a:cubicBezTo>
                  <a:cubicBezTo>
                    <a:pt x="1685" y="2419"/>
                    <a:pt x="1700" y="2303"/>
                    <a:pt x="1696" y="2168"/>
                  </a:cubicBezTo>
                  <a:cubicBezTo>
                    <a:pt x="1695" y="2093"/>
                    <a:pt x="1685" y="2018"/>
                    <a:pt x="1668" y="1945"/>
                  </a:cubicBezTo>
                  <a:cubicBezTo>
                    <a:pt x="1657" y="1904"/>
                    <a:pt x="1642" y="1863"/>
                    <a:pt x="1627" y="1823"/>
                  </a:cubicBezTo>
                  <a:cubicBezTo>
                    <a:pt x="1606" y="1780"/>
                    <a:pt x="1580" y="1739"/>
                    <a:pt x="1552" y="1702"/>
                  </a:cubicBezTo>
                  <a:lnTo>
                    <a:pt x="1503" y="1646"/>
                  </a:lnTo>
                  <a:lnTo>
                    <a:pt x="1496" y="1640"/>
                  </a:lnTo>
                  <a:lnTo>
                    <a:pt x="1493" y="1637"/>
                  </a:lnTo>
                  <a:lnTo>
                    <a:pt x="1480" y="1624"/>
                  </a:lnTo>
                  <a:lnTo>
                    <a:pt x="1471" y="1616"/>
                  </a:lnTo>
                  <a:lnTo>
                    <a:pt x="1452" y="1602"/>
                  </a:lnTo>
                  <a:cubicBezTo>
                    <a:pt x="1414" y="1572"/>
                    <a:pt x="1372" y="1545"/>
                    <a:pt x="1329" y="1524"/>
                  </a:cubicBezTo>
                  <a:cubicBezTo>
                    <a:pt x="1258" y="1489"/>
                    <a:pt x="1185" y="1460"/>
                    <a:pt x="1110" y="1438"/>
                  </a:cubicBezTo>
                  <a:cubicBezTo>
                    <a:pt x="976" y="1398"/>
                    <a:pt x="864" y="1365"/>
                    <a:pt x="827" y="1332"/>
                  </a:cubicBezTo>
                  <a:cubicBezTo>
                    <a:pt x="817" y="1325"/>
                    <a:pt x="811" y="1317"/>
                    <a:pt x="805" y="1308"/>
                  </a:cubicBezTo>
                  <a:lnTo>
                    <a:pt x="802" y="1303"/>
                  </a:lnTo>
                  <a:lnTo>
                    <a:pt x="800" y="1301"/>
                  </a:lnTo>
                  <a:lnTo>
                    <a:pt x="800" y="1301"/>
                  </a:lnTo>
                  <a:lnTo>
                    <a:pt x="790" y="1279"/>
                  </a:lnTo>
                  <a:cubicBezTo>
                    <a:pt x="784" y="1251"/>
                    <a:pt x="784" y="1222"/>
                    <a:pt x="790" y="1193"/>
                  </a:cubicBezTo>
                  <a:cubicBezTo>
                    <a:pt x="803" y="1108"/>
                    <a:pt x="844" y="993"/>
                    <a:pt x="868" y="860"/>
                  </a:cubicBezTo>
                  <a:lnTo>
                    <a:pt x="875" y="809"/>
                  </a:lnTo>
                  <a:lnTo>
                    <a:pt x="876" y="786"/>
                  </a:lnTo>
                  <a:lnTo>
                    <a:pt x="876" y="775"/>
                  </a:lnTo>
                  <a:lnTo>
                    <a:pt x="876" y="756"/>
                  </a:lnTo>
                  <a:cubicBezTo>
                    <a:pt x="878" y="720"/>
                    <a:pt x="876" y="683"/>
                    <a:pt x="872" y="647"/>
                  </a:cubicBezTo>
                  <a:cubicBezTo>
                    <a:pt x="862" y="580"/>
                    <a:pt x="843" y="516"/>
                    <a:pt x="816" y="456"/>
                  </a:cubicBezTo>
                  <a:cubicBezTo>
                    <a:pt x="733" y="271"/>
                    <a:pt x="581" y="125"/>
                    <a:pt x="393" y="49"/>
                  </a:cubicBezTo>
                  <a:cubicBezTo>
                    <a:pt x="341" y="28"/>
                    <a:pt x="285" y="14"/>
                    <a:pt x="229" y="6"/>
                  </a:cubicBezTo>
                  <a:lnTo>
                    <a:pt x="169" y="1"/>
                  </a:lnTo>
                  <a:cubicBezTo>
                    <a:pt x="164" y="1"/>
                    <a:pt x="159" y="0"/>
                    <a:pt x="155"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6"/>
            <p:cNvSpPr/>
            <p:nvPr/>
          </p:nvSpPr>
          <p:spPr>
            <a:xfrm>
              <a:off x="2126450" y="1792275"/>
              <a:ext cx="48325" cy="71150"/>
            </a:xfrm>
            <a:custGeom>
              <a:rect b="b" l="l" r="r" t="t"/>
              <a:pathLst>
                <a:path extrusionOk="0" h="2846" w="1933">
                  <a:moveTo>
                    <a:pt x="732" y="1118"/>
                  </a:moveTo>
                  <a:cubicBezTo>
                    <a:pt x="732" y="1118"/>
                    <a:pt x="732" y="1118"/>
                    <a:pt x="732" y="1118"/>
                  </a:cubicBezTo>
                  <a:lnTo>
                    <a:pt x="732" y="1118"/>
                  </a:lnTo>
                  <a:lnTo>
                    <a:pt x="732" y="1118"/>
                  </a:lnTo>
                  <a:cubicBezTo>
                    <a:pt x="732" y="1118"/>
                    <a:pt x="732" y="1118"/>
                    <a:pt x="732" y="1118"/>
                  </a:cubicBezTo>
                  <a:close/>
                  <a:moveTo>
                    <a:pt x="1544" y="2446"/>
                  </a:moveTo>
                  <a:lnTo>
                    <a:pt x="1544" y="2446"/>
                  </a:lnTo>
                  <a:cubicBezTo>
                    <a:pt x="1544" y="2446"/>
                    <a:pt x="1544" y="2446"/>
                    <a:pt x="1544" y="2446"/>
                  </a:cubicBezTo>
                  <a:lnTo>
                    <a:pt x="1544" y="2446"/>
                  </a:lnTo>
                  <a:lnTo>
                    <a:pt x="1544" y="2446"/>
                  </a:lnTo>
                  <a:lnTo>
                    <a:pt x="1544" y="2446"/>
                  </a:lnTo>
                  <a:close/>
                  <a:moveTo>
                    <a:pt x="1547" y="2447"/>
                  </a:moveTo>
                  <a:lnTo>
                    <a:pt x="1549" y="2449"/>
                  </a:lnTo>
                  <a:lnTo>
                    <a:pt x="1547" y="2447"/>
                  </a:lnTo>
                  <a:lnTo>
                    <a:pt x="1547" y="2447"/>
                  </a:lnTo>
                  <a:close/>
                  <a:moveTo>
                    <a:pt x="154" y="0"/>
                  </a:moveTo>
                  <a:cubicBezTo>
                    <a:pt x="99" y="0"/>
                    <a:pt x="48" y="34"/>
                    <a:pt x="28" y="87"/>
                  </a:cubicBezTo>
                  <a:cubicBezTo>
                    <a:pt x="1" y="155"/>
                    <a:pt x="37" y="233"/>
                    <a:pt x="109" y="257"/>
                  </a:cubicBezTo>
                  <a:lnTo>
                    <a:pt x="134" y="266"/>
                  </a:lnTo>
                  <a:lnTo>
                    <a:pt x="160" y="276"/>
                  </a:lnTo>
                  <a:cubicBezTo>
                    <a:pt x="185" y="285"/>
                    <a:pt x="207" y="298"/>
                    <a:pt x="230" y="312"/>
                  </a:cubicBezTo>
                  <a:cubicBezTo>
                    <a:pt x="306" y="363"/>
                    <a:pt x="363" y="440"/>
                    <a:pt x="389" y="527"/>
                  </a:cubicBezTo>
                  <a:cubicBezTo>
                    <a:pt x="397" y="552"/>
                    <a:pt x="400" y="579"/>
                    <a:pt x="400" y="605"/>
                  </a:cubicBezTo>
                  <a:cubicBezTo>
                    <a:pt x="398" y="618"/>
                    <a:pt x="401" y="611"/>
                    <a:pt x="398" y="641"/>
                  </a:cubicBezTo>
                  <a:lnTo>
                    <a:pt x="395" y="657"/>
                  </a:lnTo>
                  <a:lnTo>
                    <a:pt x="395" y="660"/>
                  </a:lnTo>
                  <a:cubicBezTo>
                    <a:pt x="395" y="660"/>
                    <a:pt x="395" y="660"/>
                    <a:pt x="395" y="660"/>
                  </a:cubicBezTo>
                  <a:cubicBezTo>
                    <a:pt x="395" y="660"/>
                    <a:pt x="395" y="662"/>
                    <a:pt x="395" y="664"/>
                  </a:cubicBezTo>
                  <a:lnTo>
                    <a:pt x="395" y="664"/>
                  </a:lnTo>
                  <a:lnTo>
                    <a:pt x="395" y="662"/>
                  </a:lnTo>
                  <a:lnTo>
                    <a:pt x="395" y="667"/>
                  </a:lnTo>
                  <a:lnTo>
                    <a:pt x="395" y="670"/>
                  </a:lnTo>
                  <a:cubicBezTo>
                    <a:pt x="395" y="672"/>
                    <a:pt x="395" y="672"/>
                    <a:pt x="394" y="672"/>
                  </a:cubicBezTo>
                  <a:cubicBezTo>
                    <a:pt x="394" y="672"/>
                    <a:pt x="394" y="668"/>
                    <a:pt x="395" y="664"/>
                  </a:cubicBezTo>
                  <a:lnTo>
                    <a:pt x="395" y="664"/>
                  </a:lnTo>
                  <a:lnTo>
                    <a:pt x="390" y="686"/>
                  </a:lnTo>
                  <a:cubicBezTo>
                    <a:pt x="374" y="753"/>
                    <a:pt x="331" y="840"/>
                    <a:pt x="303" y="972"/>
                  </a:cubicBezTo>
                  <a:cubicBezTo>
                    <a:pt x="284" y="1055"/>
                    <a:pt x="285" y="1139"/>
                    <a:pt x="308" y="1222"/>
                  </a:cubicBezTo>
                  <a:lnTo>
                    <a:pt x="320" y="1261"/>
                  </a:lnTo>
                  <a:lnTo>
                    <a:pt x="327" y="1279"/>
                  </a:lnTo>
                  <a:lnTo>
                    <a:pt x="331" y="1288"/>
                  </a:lnTo>
                  <a:lnTo>
                    <a:pt x="338" y="1304"/>
                  </a:lnTo>
                  <a:lnTo>
                    <a:pt x="341" y="1307"/>
                  </a:lnTo>
                  <a:lnTo>
                    <a:pt x="344" y="1315"/>
                  </a:lnTo>
                  <a:lnTo>
                    <a:pt x="365" y="1347"/>
                  </a:lnTo>
                  <a:cubicBezTo>
                    <a:pt x="390" y="1388"/>
                    <a:pt x="424" y="1423"/>
                    <a:pt x="462" y="1455"/>
                  </a:cubicBezTo>
                  <a:cubicBezTo>
                    <a:pt x="611" y="1571"/>
                    <a:pt x="748" y="1592"/>
                    <a:pt x="846" y="1625"/>
                  </a:cubicBezTo>
                  <a:cubicBezTo>
                    <a:pt x="888" y="1636"/>
                    <a:pt x="929" y="1651"/>
                    <a:pt x="967" y="1668"/>
                  </a:cubicBezTo>
                  <a:cubicBezTo>
                    <a:pt x="978" y="1673"/>
                    <a:pt x="989" y="1678"/>
                    <a:pt x="999" y="1684"/>
                  </a:cubicBezTo>
                  <a:lnTo>
                    <a:pt x="1014" y="1696"/>
                  </a:lnTo>
                  <a:lnTo>
                    <a:pt x="1014" y="1696"/>
                  </a:lnTo>
                  <a:cubicBezTo>
                    <a:pt x="1012" y="1695"/>
                    <a:pt x="1011" y="1693"/>
                    <a:pt x="1011" y="1693"/>
                  </a:cubicBezTo>
                  <a:lnTo>
                    <a:pt x="1011" y="1693"/>
                  </a:lnTo>
                  <a:cubicBezTo>
                    <a:pt x="1011" y="1693"/>
                    <a:pt x="1012" y="1694"/>
                    <a:pt x="1013" y="1695"/>
                  </a:cubicBezTo>
                  <a:lnTo>
                    <a:pt x="1015" y="1697"/>
                  </a:lnTo>
                  <a:lnTo>
                    <a:pt x="1014" y="1696"/>
                  </a:lnTo>
                  <a:lnTo>
                    <a:pt x="1014" y="1696"/>
                  </a:lnTo>
                  <a:cubicBezTo>
                    <a:pt x="1014" y="1696"/>
                    <a:pt x="1015" y="1697"/>
                    <a:pt x="1015" y="1697"/>
                  </a:cubicBezTo>
                  <a:lnTo>
                    <a:pt x="1015" y="1697"/>
                  </a:lnTo>
                  <a:cubicBezTo>
                    <a:pt x="1015" y="1697"/>
                    <a:pt x="1015" y="1697"/>
                    <a:pt x="1015" y="1697"/>
                  </a:cubicBezTo>
                  <a:lnTo>
                    <a:pt x="1015" y="1697"/>
                  </a:lnTo>
                  <a:lnTo>
                    <a:pt x="1016" y="1698"/>
                  </a:lnTo>
                  <a:lnTo>
                    <a:pt x="1016" y="1698"/>
                  </a:lnTo>
                  <a:cubicBezTo>
                    <a:pt x="1015" y="1697"/>
                    <a:pt x="1015" y="1697"/>
                    <a:pt x="1015" y="1697"/>
                  </a:cubicBezTo>
                  <a:lnTo>
                    <a:pt x="1015" y="1697"/>
                  </a:lnTo>
                  <a:cubicBezTo>
                    <a:pt x="1018" y="1702"/>
                    <a:pt x="1021" y="1705"/>
                    <a:pt x="1024" y="1708"/>
                  </a:cubicBezTo>
                  <a:cubicBezTo>
                    <a:pt x="1053" y="1733"/>
                    <a:pt x="1075" y="1802"/>
                    <a:pt x="1082" y="1888"/>
                  </a:cubicBezTo>
                  <a:cubicBezTo>
                    <a:pt x="1088" y="1973"/>
                    <a:pt x="1090" y="2072"/>
                    <a:pt x="1096" y="2174"/>
                  </a:cubicBezTo>
                  <a:cubicBezTo>
                    <a:pt x="1099" y="2285"/>
                    <a:pt x="1125" y="2395"/>
                    <a:pt x="1169" y="2496"/>
                  </a:cubicBezTo>
                  <a:cubicBezTo>
                    <a:pt x="1175" y="2509"/>
                    <a:pt x="1182" y="2522"/>
                    <a:pt x="1190" y="2536"/>
                  </a:cubicBezTo>
                  <a:lnTo>
                    <a:pt x="1220" y="2579"/>
                  </a:lnTo>
                  <a:lnTo>
                    <a:pt x="1252" y="2619"/>
                  </a:lnTo>
                  <a:cubicBezTo>
                    <a:pt x="1261" y="2628"/>
                    <a:pt x="1266" y="2633"/>
                    <a:pt x="1274" y="2639"/>
                  </a:cubicBezTo>
                  <a:lnTo>
                    <a:pt x="1296" y="2659"/>
                  </a:lnTo>
                  <a:lnTo>
                    <a:pt x="1319" y="2678"/>
                  </a:lnTo>
                  <a:lnTo>
                    <a:pt x="1336" y="2690"/>
                  </a:lnTo>
                  <a:cubicBezTo>
                    <a:pt x="1357" y="2705"/>
                    <a:pt x="1379" y="2717"/>
                    <a:pt x="1401" y="2728"/>
                  </a:cubicBezTo>
                  <a:cubicBezTo>
                    <a:pt x="1463" y="2757"/>
                    <a:pt x="1530" y="2778"/>
                    <a:pt x="1597" y="2792"/>
                  </a:cubicBezTo>
                  <a:lnTo>
                    <a:pt x="1694" y="2817"/>
                  </a:lnTo>
                  <a:cubicBezTo>
                    <a:pt x="1705" y="2821"/>
                    <a:pt x="1716" y="2824"/>
                    <a:pt x="1725" y="2829"/>
                  </a:cubicBezTo>
                  <a:cubicBezTo>
                    <a:pt x="1746" y="2840"/>
                    <a:pt x="1767" y="2845"/>
                    <a:pt x="1789" y="2845"/>
                  </a:cubicBezTo>
                  <a:cubicBezTo>
                    <a:pt x="1831" y="2845"/>
                    <a:pt x="1873" y="2824"/>
                    <a:pt x="1897" y="2786"/>
                  </a:cubicBezTo>
                  <a:cubicBezTo>
                    <a:pt x="1932" y="2727"/>
                    <a:pt x="1910" y="2651"/>
                    <a:pt x="1849" y="2619"/>
                  </a:cubicBezTo>
                  <a:cubicBezTo>
                    <a:pt x="1837" y="2609"/>
                    <a:pt x="1824" y="2601"/>
                    <a:pt x="1811" y="2593"/>
                  </a:cubicBezTo>
                  <a:cubicBezTo>
                    <a:pt x="1773" y="2571"/>
                    <a:pt x="1735" y="2552"/>
                    <a:pt x="1695" y="2535"/>
                  </a:cubicBezTo>
                  <a:cubicBezTo>
                    <a:pt x="1649" y="2514"/>
                    <a:pt x="1606" y="2490"/>
                    <a:pt x="1563" y="2463"/>
                  </a:cubicBezTo>
                  <a:cubicBezTo>
                    <a:pt x="1556" y="2458"/>
                    <a:pt x="1551" y="2452"/>
                    <a:pt x="1544" y="2446"/>
                  </a:cubicBezTo>
                  <a:lnTo>
                    <a:pt x="1544" y="2446"/>
                  </a:lnTo>
                  <a:lnTo>
                    <a:pt x="1547" y="2447"/>
                  </a:lnTo>
                  <a:lnTo>
                    <a:pt x="1543" y="2444"/>
                  </a:lnTo>
                  <a:lnTo>
                    <a:pt x="1544" y="2446"/>
                  </a:lnTo>
                  <a:lnTo>
                    <a:pt x="1544" y="2446"/>
                  </a:lnTo>
                  <a:cubicBezTo>
                    <a:pt x="1543" y="2444"/>
                    <a:pt x="1542" y="2443"/>
                    <a:pt x="1541" y="2442"/>
                  </a:cubicBezTo>
                  <a:lnTo>
                    <a:pt x="1536" y="2438"/>
                  </a:lnTo>
                  <a:lnTo>
                    <a:pt x="1543" y="2444"/>
                  </a:lnTo>
                  <a:lnTo>
                    <a:pt x="1541" y="2439"/>
                  </a:lnTo>
                  <a:lnTo>
                    <a:pt x="1524" y="2418"/>
                  </a:lnTo>
                  <a:cubicBezTo>
                    <a:pt x="1517" y="2411"/>
                    <a:pt x="1511" y="2404"/>
                    <a:pt x="1506" y="2396"/>
                  </a:cubicBezTo>
                  <a:cubicBezTo>
                    <a:pt x="1506" y="2393"/>
                    <a:pt x="1506" y="2391"/>
                    <a:pt x="1506" y="2388"/>
                  </a:cubicBezTo>
                  <a:cubicBezTo>
                    <a:pt x="1506" y="2385"/>
                    <a:pt x="1506" y="2384"/>
                    <a:pt x="1504" y="2382"/>
                  </a:cubicBezTo>
                  <a:lnTo>
                    <a:pt x="1500" y="2366"/>
                  </a:lnTo>
                  <a:cubicBezTo>
                    <a:pt x="1485" y="2322"/>
                    <a:pt x="1484" y="2255"/>
                    <a:pt x="1485" y="2171"/>
                  </a:cubicBezTo>
                  <a:cubicBezTo>
                    <a:pt x="1489" y="2086"/>
                    <a:pt x="1501" y="1988"/>
                    <a:pt x="1498" y="1869"/>
                  </a:cubicBezTo>
                  <a:cubicBezTo>
                    <a:pt x="1492" y="1754"/>
                    <a:pt x="1484" y="1598"/>
                    <a:pt x="1369" y="1454"/>
                  </a:cubicBezTo>
                  <a:lnTo>
                    <a:pt x="1325" y="1404"/>
                  </a:lnTo>
                  <a:lnTo>
                    <a:pt x="1319" y="1398"/>
                  </a:lnTo>
                  <a:lnTo>
                    <a:pt x="1317" y="1395"/>
                  </a:lnTo>
                  <a:lnTo>
                    <a:pt x="1304" y="1384"/>
                  </a:lnTo>
                  <a:lnTo>
                    <a:pt x="1296" y="1377"/>
                  </a:lnTo>
                  <a:lnTo>
                    <a:pt x="1280" y="1363"/>
                  </a:lnTo>
                  <a:cubicBezTo>
                    <a:pt x="1245" y="1336"/>
                    <a:pt x="1209" y="1312"/>
                    <a:pt x="1169" y="1293"/>
                  </a:cubicBezTo>
                  <a:cubicBezTo>
                    <a:pt x="1107" y="1263"/>
                    <a:pt x="1044" y="1237"/>
                    <a:pt x="977" y="1217"/>
                  </a:cubicBezTo>
                  <a:cubicBezTo>
                    <a:pt x="861" y="1185"/>
                    <a:pt x="769" y="1155"/>
                    <a:pt x="746" y="1133"/>
                  </a:cubicBezTo>
                  <a:cubicBezTo>
                    <a:pt x="742" y="1129"/>
                    <a:pt x="738" y="1125"/>
                    <a:pt x="735" y="1120"/>
                  </a:cubicBezTo>
                  <a:lnTo>
                    <a:pt x="733" y="1119"/>
                  </a:lnTo>
                  <a:lnTo>
                    <a:pt x="726" y="1103"/>
                  </a:lnTo>
                  <a:lnTo>
                    <a:pt x="726" y="1103"/>
                  </a:lnTo>
                  <a:cubicBezTo>
                    <a:pt x="727" y="1103"/>
                    <a:pt x="727" y="1104"/>
                    <a:pt x="727" y="1104"/>
                  </a:cubicBezTo>
                  <a:cubicBezTo>
                    <a:pt x="722" y="1083"/>
                    <a:pt x="722" y="1063"/>
                    <a:pt x="727" y="1044"/>
                  </a:cubicBezTo>
                  <a:cubicBezTo>
                    <a:pt x="737" y="975"/>
                    <a:pt x="772" y="877"/>
                    <a:pt x="791" y="759"/>
                  </a:cubicBezTo>
                  <a:lnTo>
                    <a:pt x="797" y="715"/>
                  </a:lnTo>
                  <a:lnTo>
                    <a:pt x="799" y="692"/>
                  </a:lnTo>
                  <a:lnTo>
                    <a:pt x="799" y="684"/>
                  </a:lnTo>
                  <a:lnTo>
                    <a:pt x="799" y="667"/>
                  </a:lnTo>
                  <a:cubicBezTo>
                    <a:pt x="800" y="633"/>
                    <a:pt x="799" y="600"/>
                    <a:pt x="794" y="568"/>
                  </a:cubicBezTo>
                  <a:cubicBezTo>
                    <a:pt x="786" y="509"/>
                    <a:pt x="769" y="452"/>
                    <a:pt x="743" y="398"/>
                  </a:cubicBezTo>
                  <a:cubicBezTo>
                    <a:pt x="670" y="234"/>
                    <a:pt x="535" y="106"/>
                    <a:pt x="368" y="41"/>
                  </a:cubicBezTo>
                  <a:cubicBezTo>
                    <a:pt x="320" y="23"/>
                    <a:pt x="271" y="10"/>
                    <a:pt x="222" y="4"/>
                  </a:cubicBezTo>
                  <a:lnTo>
                    <a:pt x="168" y="1"/>
                  </a:lnTo>
                  <a:cubicBezTo>
                    <a:pt x="163" y="0"/>
                    <a:pt x="158" y="0"/>
                    <a:pt x="1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6"/>
            <p:cNvSpPr/>
            <p:nvPr/>
          </p:nvSpPr>
          <p:spPr>
            <a:xfrm>
              <a:off x="2101975" y="1799250"/>
              <a:ext cx="55375" cy="82400"/>
            </a:xfrm>
            <a:custGeom>
              <a:rect b="b" l="l" r="r" t="t"/>
              <a:pathLst>
                <a:path extrusionOk="0" h="3296" w="2215">
                  <a:moveTo>
                    <a:pt x="799" y="1303"/>
                  </a:moveTo>
                  <a:cubicBezTo>
                    <a:pt x="799" y="1303"/>
                    <a:pt x="799" y="1303"/>
                    <a:pt x="799" y="1304"/>
                  </a:cubicBezTo>
                  <a:lnTo>
                    <a:pt x="799" y="1304"/>
                  </a:lnTo>
                  <a:lnTo>
                    <a:pt x="799" y="1303"/>
                  </a:lnTo>
                  <a:lnTo>
                    <a:pt x="799" y="1303"/>
                  </a:lnTo>
                  <a:close/>
                  <a:moveTo>
                    <a:pt x="1193" y="1947"/>
                  </a:moveTo>
                  <a:lnTo>
                    <a:pt x="1196" y="1949"/>
                  </a:lnTo>
                  <a:lnTo>
                    <a:pt x="1198" y="1950"/>
                  </a:lnTo>
                  <a:cubicBezTo>
                    <a:pt x="1198" y="1950"/>
                    <a:pt x="1198" y="1950"/>
                    <a:pt x="1198" y="1950"/>
                  </a:cubicBezTo>
                  <a:cubicBezTo>
                    <a:pt x="1198" y="1950"/>
                    <a:pt x="1196" y="1949"/>
                    <a:pt x="1193" y="1947"/>
                  </a:cubicBezTo>
                  <a:close/>
                  <a:moveTo>
                    <a:pt x="154" y="1"/>
                  </a:moveTo>
                  <a:cubicBezTo>
                    <a:pt x="97" y="1"/>
                    <a:pt x="44" y="36"/>
                    <a:pt x="24" y="92"/>
                  </a:cubicBezTo>
                  <a:cubicBezTo>
                    <a:pt x="1" y="162"/>
                    <a:pt x="40" y="238"/>
                    <a:pt x="112" y="261"/>
                  </a:cubicBezTo>
                  <a:lnTo>
                    <a:pt x="134" y="267"/>
                  </a:lnTo>
                  <a:lnTo>
                    <a:pt x="168" y="278"/>
                  </a:lnTo>
                  <a:cubicBezTo>
                    <a:pt x="198" y="289"/>
                    <a:pt x="228" y="304"/>
                    <a:pt x="255" y="321"/>
                  </a:cubicBezTo>
                  <a:cubicBezTo>
                    <a:pt x="353" y="381"/>
                    <a:pt x="427" y="475"/>
                    <a:pt x="462" y="587"/>
                  </a:cubicBezTo>
                  <a:cubicBezTo>
                    <a:pt x="471" y="618"/>
                    <a:pt x="476" y="652"/>
                    <a:pt x="477" y="685"/>
                  </a:cubicBezTo>
                  <a:cubicBezTo>
                    <a:pt x="476" y="701"/>
                    <a:pt x="479" y="698"/>
                    <a:pt x="476" y="733"/>
                  </a:cubicBezTo>
                  <a:lnTo>
                    <a:pt x="473" y="752"/>
                  </a:lnTo>
                  <a:lnTo>
                    <a:pt x="473" y="757"/>
                  </a:lnTo>
                  <a:cubicBezTo>
                    <a:pt x="473" y="756"/>
                    <a:pt x="473" y="756"/>
                    <a:pt x="473" y="756"/>
                  </a:cubicBezTo>
                  <a:cubicBezTo>
                    <a:pt x="473" y="756"/>
                    <a:pt x="472" y="759"/>
                    <a:pt x="472" y="762"/>
                  </a:cubicBezTo>
                  <a:lnTo>
                    <a:pt x="472" y="762"/>
                  </a:lnTo>
                  <a:lnTo>
                    <a:pt x="473" y="760"/>
                  </a:lnTo>
                  <a:lnTo>
                    <a:pt x="473" y="761"/>
                  </a:lnTo>
                  <a:lnTo>
                    <a:pt x="473" y="766"/>
                  </a:lnTo>
                  <a:cubicBezTo>
                    <a:pt x="472" y="768"/>
                    <a:pt x="472" y="769"/>
                    <a:pt x="472" y="769"/>
                  </a:cubicBezTo>
                  <a:cubicBezTo>
                    <a:pt x="472" y="769"/>
                    <a:pt x="472" y="765"/>
                    <a:pt x="472" y="762"/>
                  </a:cubicBezTo>
                  <a:lnTo>
                    <a:pt x="472" y="762"/>
                  </a:lnTo>
                  <a:lnTo>
                    <a:pt x="466" y="788"/>
                  </a:lnTo>
                  <a:cubicBezTo>
                    <a:pt x="447" y="871"/>
                    <a:pt x="398" y="974"/>
                    <a:pt x="366" y="1124"/>
                  </a:cubicBezTo>
                  <a:cubicBezTo>
                    <a:pt x="346" y="1214"/>
                    <a:pt x="347" y="1310"/>
                    <a:pt x="371" y="1400"/>
                  </a:cubicBezTo>
                  <a:lnTo>
                    <a:pt x="384" y="1443"/>
                  </a:lnTo>
                  <a:lnTo>
                    <a:pt x="393" y="1466"/>
                  </a:lnTo>
                  <a:lnTo>
                    <a:pt x="398" y="1475"/>
                  </a:lnTo>
                  <a:lnTo>
                    <a:pt x="404" y="1491"/>
                  </a:lnTo>
                  <a:lnTo>
                    <a:pt x="408" y="1496"/>
                  </a:lnTo>
                  <a:lnTo>
                    <a:pt x="412" y="1504"/>
                  </a:lnTo>
                  <a:lnTo>
                    <a:pt x="431" y="1539"/>
                  </a:lnTo>
                  <a:cubicBezTo>
                    <a:pt x="462" y="1583"/>
                    <a:pt x="497" y="1623"/>
                    <a:pt x="538" y="1656"/>
                  </a:cubicBezTo>
                  <a:cubicBezTo>
                    <a:pt x="703" y="1785"/>
                    <a:pt x="859" y="1810"/>
                    <a:pt x="975" y="1849"/>
                  </a:cubicBezTo>
                  <a:cubicBezTo>
                    <a:pt x="1026" y="1863"/>
                    <a:pt x="1075" y="1880"/>
                    <a:pt x="1124" y="1903"/>
                  </a:cubicBezTo>
                  <a:cubicBezTo>
                    <a:pt x="1139" y="1909"/>
                    <a:pt x="1153" y="1917"/>
                    <a:pt x="1166" y="1926"/>
                  </a:cubicBezTo>
                  <a:lnTo>
                    <a:pt x="1186" y="1941"/>
                  </a:lnTo>
                  <a:lnTo>
                    <a:pt x="1186" y="1942"/>
                  </a:lnTo>
                  <a:lnTo>
                    <a:pt x="1188" y="1944"/>
                  </a:lnTo>
                  <a:cubicBezTo>
                    <a:pt x="1193" y="1950"/>
                    <a:pt x="1198" y="1957"/>
                    <a:pt x="1204" y="1961"/>
                  </a:cubicBezTo>
                  <a:cubicBezTo>
                    <a:pt x="1244" y="2001"/>
                    <a:pt x="1267" y="2087"/>
                    <a:pt x="1275" y="2190"/>
                  </a:cubicBezTo>
                  <a:cubicBezTo>
                    <a:pt x="1283" y="2294"/>
                    <a:pt x="1283" y="2410"/>
                    <a:pt x="1290" y="2527"/>
                  </a:cubicBezTo>
                  <a:cubicBezTo>
                    <a:pt x="1296" y="2647"/>
                    <a:pt x="1314" y="2775"/>
                    <a:pt x="1372" y="2895"/>
                  </a:cubicBezTo>
                  <a:cubicBezTo>
                    <a:pt x="1379" y="2909"/>
                    <a:pt x="1385" y="2923"/>
                    <a:pt x="1395" y="2939"/>
                  </a:cubicBezTo>
                  <a:lnTo>
                    <a:pt x="1426" y="2987"/>
                  </a:lnTo>
                  <a:lnTo>
                    <a:pt x="1461" y="3031"/>
                  </a:lnTo>
                  <a:cubicBezTo>
                    <a:pt x="1471" y="3042"/>
                    <a:pt x="1479" y="3047"/>
                    <a:pt x="1488" y="3055"/>
                  </a:cubicBezTo>
                  <a:lnTo>
                    <a:pt x="1512" y="3077"/>
                  </a:lnTo>
                  <a:lnTo>
                    <a:pt x="1538" y="3100"/>
                  </a:lnTo>
                  <a:lnTo>
                    <a:pt x="1557" y="3112"/>
                  </a:lnTo>
                  <a:cubicBezTo>
                    <a:pt x="1579" y="3128"/>
                    <a:pt x="1603" y="3142"/>
                    <a:pt x="1628" y="3155"/>
                  </a:cubicBezTo>
                  <a:cubicBezTo>
                    <a:pt x="1701" y="3189"/>
                    <a:pt x="1776" y="3214"/>
                    <a:pt x="1852" y="3233"/>
                  </a:cubicBezTo>
                  <a:cubicBezTo>
                    <a:pt x="1906" y="3247"/>
                    <a:pt x="1945" y="3257"/>
                    <a:pt x="1967" y="3265"/>
                  </a:cubicBezTo>
                  <a:cubicBezTo>
                    <a:pt x="1980" y="3268"/>
                    <a:pt x="1994" y="3273"/>
                    <a:pt x="2007" y="3279"/>
                  </a:cubicBezTo>
                  <a:cubicBezTo>
                    <a:pt x="2026" y="3290"/>
                    <a:pt x="2047" y="3295"/>
                    <a:pt x="2068" y="3295"/>
                  </a:cubicBezTo>
                  <a:cubicBezTo>
                    <a:pt x="2112" y="3295"/>
                    <a:pt x="2155" y="3272"/>
                    <a:pt x="2180" y="3232"/>
                  </a:cubicBezTo>
                  <a:cubicBezTo>
                    <a:pt x="2215" y="3173"/>
                    <a:pt x="2193" y="3096"/>
                    <a:pt x="2131" y="3065"/>
                  </a:cubicBezTo>
                  <a:cubicBezTo>
                    <a:pt x="2116" y="3055"/>
                    <a:pt x="2102" y="3046"/>
                    <a:pt x="2086" y="3036"/>
                  </a:cubicBezTo>
                  <a:cubicBezTo>
                    <a:pt x="2043" y="3012"/>
                    <a:pt x="1999" y="2990"/>
                    <a:pt x="1953" y="2969"/>
                  </a:cubicBezTo>
                  <a:cubicBezTo>
                    <a:pt x="1897" y="2947"/>
                    <a:pt x="1843" y="2920"/>
                    <a:pt x="1794" y="2888"/>
                  </a:cubicBezTo>
                  <a:cubicBezTo>
                    <a:pt x="1782" y="2880"/>
                    <a:pt x="1773" y="2871"/>
                    <a:pt x="1763" y="2863"/>
                  </a:cubicBezTo>
                  <a:lnTo>
                    <a:pt x="1757" y="2856"/>
                  </a:lnTo>
                  <a:lnTo>
                    <a:pt x="1768" y="2866"/>
                  </a:lnTo>
                  <a:lnTo>
                    <a:pt x="1768" y="2864"/>
                  </a:lnTo>
                  <a:lnTo>
                    <a:pt x="1765" y="2861"/>
                  </a:lnTo>
                  <a:lnTo>
                    <a:pt x="1760" y="2856"/>
                  </a:lnTo>
                  <a:lnTo>
                    <a:pt x="1738" y="2829"/>
                  </a:lnTo>
                  <a:cubicBezTo>
                    <a:pt x="1732" y="2821"/>
                    <a:pt x="1722" y="2812"/>
                    <a:pt x="1717" y="2806"/>
                  </a:cubicBezTo>
                  <a:cubicBezTo>
                    <a:pt x="1717" y="2801"/>
                    <a:pt x="1716" y="2796"/>
                    <a:pt x="1714" y="2793"/>
                  </a:cubicBezTo>
                  <a:cubicBezTo>
                    <a:pt x="1714" y="2788"/>
                    <a:pt x="1713" y="2785"/>
                    <a:pt x="1709" y="2782"/>
                  </a:cubicBezTo>
                  <a:lnTo>
                    <a:pt x="1703" y="2759"/>
                  </a:lnTo>
                  <a:cubicBezTo>
                    <a:pt x="1684" y="2704"/>
                    <a:pt x="1681" y="2621"/>
                    <a:pt x="1682" y="2521"/>
                  </a:cubicBezTo>
                  <a:cubicBezTo>
                    <a:pt x="1684" y="2419"/>
                    <a:pt x="1698" y="2305"/>
                    <a:pt x="1693" y="2168"/>
                  </a:cubicBezTo>
                  <a:cubicBezTo>
                    <a:pt x="1692" y="2093"/>
                    <a:pt x="1684" y="2019"/>
                    <a:pt x="1666" y="1946"/>
                  </a:cubicBezTo>
                  <a:cubicBezTo>
                    <a:pt x="1655" y="1904"/>
                    <a:pt x="1641" y="1863"/>
                    <a:pt x="1625" y="1823"/>
                  </a:cubicBezTo>
                  <a:cubicBezTo>
                    <a:pt x="1601" y="1782"/>
                    <a:pt x="1582" y="1739"/>
                    <a:pt x="1549" y="1702"/>
                  </a:cubicBezTo>
                  <a:lnTo>
                    <a:pt x="1500" y="1647"/>
                  </a:lnTo>
                  <a:lnTo>
                    <a:pt x="1495" y="1640"/>
                  </a:lnTo>
                  <a:lnTo>
                    <a:pt x="1492" y="1637"/>
                  </a:lnTo>
                  <a:lnTo>
                    <a:pt x="1477" y="1626"/>
                  </a:lnTo>
                  <a:lnTo>
                    <a:pt x="1469" y="1618"/>
                  </a:lnTo>
                  <a:lnTo>
                    <a:pt x="1450" y="1602"/>
                  </a:lnTo>
                  <a:cubicBezTo>
                    <a:pt x="1412" y="1572"/>
                    <a:pt x="1371" y="1547"/>
                    <a:pt x="1328" y="1524"/>
                  </a:cubicBezTo>
                  <a:cubicBezTo>
                    <a:pt x="1256" y="1489"/>
                    <a:pt x="1183" y="1461"/>
                    <a:pt x="1107" y="1439"/>
                  </a:cubicBezTo>
                  <a:cubicBezTo>
                    <a:pt x="973" y="1400"/>
                    <a:pt x="862" y="1367"/>
                    <a:pt x="824" y="1332"/>
                  </a:cubicBezTo>
                  <a:cubicBezTo>
                    <a:pt x="816" y="1326"/>
                    <a:pt x="808" y="1318"/>
                    <a:pt x="803" y="1310"/>
                  </a:cubicBezTo>
                  <a:lnTo>
                    <a:pt x="800" y="1306"/>
                  </a:lnTo>
                  <a:lnTo>
                    <a:pt x="799" y="1302"/>
                  </a:lnTo>
                  <a:lnTo>
                    <a:pt x="789" y="1281"/>
                  </a:lnTo>
                  <a:cubicBezTo>
                    <a:pt x="788" y="1280"/>
                    <a:pt x="788" y="1279"/>
                    <a:pt x="788" y="1279"/>
                  </a:cubicBezTo>
                  <a:lnTo>
                    <a:pt x="788" y="1279"/>
                  </a:lnTo>
                  <a:cubicBezTo>
                    <a:pt x="789" y="1279"/>
                    <a:pt x="789" y="1280"/>
                    <a:pt x="789" y="1280"/>
                  </a:cubicBezTo>
                  <a:cubicBezTo>
                    <a:pt x="783" y="1251"/>
                    <a:pt x="783" y="1222"/>
                    <a:pt x="789" y="1194"/>
                  </a:cubicBezTo>
                  <a:cubicBezTo>
                    <a:pt x="802" y="1108"/>
                    <a:pt x="845" y="995"/>
                    <a:pt x="867" y="861"/>
                  </a:cubicBezTo>
                  <a:lnTo>
                    <a:pt x="873" y="809"/>
                  </a:lnTo>
                  <a:lnTo>
                    <a:pt x="875" y="787"/>
                  </a:lnTo>
                  <a:lnTo>
                    <a:pt x="875" y="777"/>
                  </a:lnTo>
                  <a:lnTo>
                    <a:pt x="875" y="757"/>
                  </a:lnTo>
                  <a:cubicBezTo>
                    <a:pt x="876" y="720"/>
                    <a:pt x="875" y="683"/>
                    <a:pt x="870" y="647"/>
                  </a:cubicBezTo>
                  <a:cubicBezTo>
                    <a:pt x="861" y="582"/>
                    <a:pt x="841" y="517"/>
                    <a:pt x="814" y="456"/>
                  </a:cubicBezTo>
                  <a:cubicBezTo>
                    <a:pt x="732" y="272"/>
                    <a:pt x="581" y="126"/>
                    <a:pt x="393" y="51"/>
                  </a:cubicBezTo>
                  <a:cubicBezTo>
                    <a:pt x="339" y="29"/>
                    <a:pt x="284" y="14"/>
                    <a:pt x="228" y="8"/>
                  </a:cubicBezTo>
                  <a:lnTo>
                    <a:pt x="168" y="2"/>
                  </a:lnTo>
                  <a:cubicBezTo>
                    <a:pt x="163" y="1"/>
                    <a:pt x="158" y="1"/>
                    <a:pt x="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6"/>
            <p:cNvSpPr/>
            <p:nvPr/>
          </p:nvSpPr>
          <p:spPr>
            <a:xfrm>
              <a:off x="1704500" y="1793550"/>
              <a:ext cx="50175" cy="70150"/>
            </a:xfrm>
            <a:custGeom>
              <a:rect b="b" l="l" r="r" t="t"/>
              <a:pathLst>
                <a:path extrusionOk="0" h="2806" w="2007">
                  <a:moveTo>
                    <a:pt x="1851" y="0"/>
                  </a:moveTo>
                  <a:cubicBezTo>
                    <a:pt x="1848" y="0"/>
                    <a:pt x="1846" y="1"/>
                    <a:pt x="1843" y="1"/>
                  </a:cubicBezTo>
                  <a:lnTo>
                    <a:pt x="1791" y="4"/>
                  </a:lnTo>
                  <a:cubicBezTo>
                    <a:pt x="1740" y="9"/>
                    <a:pt x="1691" y="20"/>
                    <a:pt x="1643" y="37"/>
                  </a:cubicBezTo>
                  <a:cubicBezTo>
                    <a:pt x="1474" y="98"/>
                    <a:pt x="1335" y="222"/>
                    <a:pt x="1257" y="384"/>
                  </a:cubicBezTo>
                  <a:cubicBezTo>
                    <a:pt x="1231" y="438"/>
                    <a:pt x="1212" y="493"/>
                    <a:pt x="1201" y="552"/>
                  </a:cubicBezTo>
                  <a:cubicBezTo>
                    <a:pt x="1196" y="584"/>
                    <a:pt x="1195" y="617"/>
                    <a:pt x="1195" y="651"/>
                  </a:cubicBezTo>
                  <a:lnTo>
                    <a:pt x="1195" y="676"/>
                  </a:lnTo>
                  <a:lnTo>
                    <a:pt x="1195" y="697"/>
                  </a:lnTo>
                  <a:lnTo>
                    <a:pt x="1199" y="743"/>
                  </a:lnTo>
                  <a:cubicBezTo>
                    <a:pt x="1215" y="861"/>
                    <a:pt x="1249" y="959"/>
                    <a:pt x="1257" y="1029"/>
                  </a:cubicBezTo>
                  <a:cubicBezTo>
                    <a:pt x="1260" y="1048"/>
                    <a:pt x="1260" y="1069"/>
                    <a:pt x="1254" y="1088"/>
                  </a:cubicBezTo>
                  <a:cubicBezTo>
                    <a:pt x="1254" y="1088"/>
                    <a:pt x="1254" y="1087"/>
                    <a:pt x="1255" y="1086"/>
                  </a:cubicBezTo>
                  <a:lnTo>
                    <a:pt x="1255" y="1086"/>
                  </a:lnTo>
                  <a:lnTo>
                    <a:pt x="1247" y="1104"/>
                  </a:lnTo>
                  <a:lnTo>
                    <a:pt x="1242" y="1113"/>
                  </a:lnTo>
                  <a:lnTo>
                    <a:pt x="1247" y="1102"/>
                  </a:lnTo>
                  <a:lnTo>
                    <a:pt x="1246" y="1105"/>
                  </a:lnTo>
                  <a:cubicBezTo>
                    <a:pt x="1242" y="1110"/>
                    <a:pt x="1238" y="1113"/>
                    <a:pt x="1233" y="1117"/>
                  </a:cubicBezTo>
                  <a:cubicBezTo>
                    <a:pt x="1211" y="1139"/>
                    <a:pt x="1117" y="1166"/>
                    <a:pt x="1001" y="1196"/>
                  </a:cubicBezTo>
                  <a:cubicBezTo>
                    <a:pt x="934" y="1213"/>
                    <a:pt x="869" y="1237"/>
                    <a:pt x="805" y="1268"/>
                  </a:cubicBezTo>
                  <a:cubicBezTo>
                    <a:pt x="766" y="1285"/>
                    <a:pt x="729" y="1309"/>
                    <a:pt x="694" y="1334"/>
                  </a:cubicBezTo>
                  <a:lnTo>
                    <a:pt x="677" y="1347"/>
                  </a:lnTo>
                  <a:lnTo>
                    <a:pt x="669" y="1353"/>
                  </a:lnTo>
                  <a:lnTo>
                    <a:pt x="656" y="1364"/>
                  </a:lnTo>
                  <a:lnTo>
                    <a:pt x="653" y="1368"/>
                  </a:lnTo>
                  <a:lnTo>
                    <a:pt x="648" y="1374"/>
                  </a:lnTo>
                  <a:lnTo>
                    <a:pt x="602" y="1422"/>
                  </a:lnTo>
                  <a:cubicBezTo>
                    <a:pt x="483" y="1563"/>
                    <a:pt x="470" y="1719"/>
                    <a:pt x="460" y="1833"/>
                  </a:cubicBezTo>
                  <a:cubicBezTo>
                    <a:pt x="454" y="1953"/>
                    <a:pt x="465" y="2051"/>
                    <a:pt x="464" y="2135"/>
                  </a:cubicBezTo>
                  <a:cubicBezTo>
                    <a:pt x="464" y="2220"/>
                    <a:pt x="460" y="2286"/>
                    <a:pt x="444" y="2329"/>
                  </a:cubicBezTo>
                  <a:lnTo>
                    <a:pt x="440" y="2347"/>
                  </a:lnTo>
                  <a:cubicBezTo>
                    <a:pt x="438" y="2348"/>
                    <a:pt x="438" y="2350"/>
                    <a:pt x="436" y="2353"/>
                  </a:cubicBezTo>
                  <a:cubicBezTo>
                    <a:pt x="436" y="2355"/>
                    <a:pt x="436" y="2358"/>
                    <a:pt x="436" y="2361"/>
                  </a:cubicBezTo>
                  <a:cubicBezTo>
                    <a:pt x="432" y="2369"/>
                    <a:pt x="427" y="2375"/>
                    <a:pt x="421" y="2382"/>
                  </a:cubicBezTo>
                  <a:lnTo>
                    <a:pt x="402" y="2402"/>
                  </a:lnTo>
                  <a:lnTo>
                    <a:pt x="397" y="2409"/>
                  </a:lnTo>
                  <a:lnTo>
                    <a:pt x="395" y="2410"/>
                  </a:lnTo>
                  <a:lnTo>
                    <a:pt x="394" y="2412"/>
                  </a:lnTo>
                  <a:cubicBezTo>
                    <a:pt x="404" y="2403"/>
                    <a:pt x="407" y="2401"/>
                    <a:pt x="407" y="2401"/>
                  </a:cubicBezTo>
                  <a:lnTo>
                    <a:pt x="407" y="2401"/>
                  </a:lnTo>
                  <a:cubicBezTo>
                    <a:pt x="407" y="2401"/>
                    <a:pt x="405" y="2403"/>
                    <a:pt x="405" y="2403"/>
                  </a:cubicBezTo>
                  <a:cubicBezTo>
                    <a:pt x="405" y="2403"/>
                    <a:pt x="405" y="2403"/>
                    <a:pt x="406" y="2402"/>
                  </a:cubicBezTo>
                  <a:lnTo>
                    <a:pt x="406" y="2402"/>
                  </a:lnTo>
                  <a:lnTo>
                    <a:pt x="402" y="2407"/>
                  </a:lnTo>
                  <a:cubicBezTo>
                    <a:pt x="394" y="2414"/>
                    <a:pt x="386" y="2420"/>
                    <a:pt x="378" y="2426"/>
                  </a:cubicBezTo>
                  <a:cubicBezTo>
                    <a:pt x="336" y="2453"/>
                    <a:pt x="292" y="2476"/>
                    <a:pt x="244" y="2495"/>
                  </a:cubicBezTo>
                  <a:cubicBezTo>
                    <a:pt x="204" y="2511"/>
                    <a:pt x="165" y="2530"/>
                    <a:pt x="127" y="2550"/>
                  </a:cubicBezTo>
                  <a:cubicBezTo>
                    <a:pt x="114" y="2558"/>
                    <a:pt x="99" y="2566"/>
                    <a:pt x="87" y="2576"/>
                  </a:cubicBezTo>
                  <a:cubicBezTo>
                    <a:pt x="26" y="2604"/>
                    <a:pt x="1" y="2681"/>
                    <a:pt x="34" y="2741"/>
                  </a:cubicBezTo>
                  <a:cubicBezTo>
                    <a:pt x="58" y="2782"/>
                    <a:pt x="102" y="2805"/>
                    <a:pt x="146" y="2805"/>
                  </a:cubicBezTo>
                  <a:cubicBezTo>
                    <a:pt x="167" y="2805"/>
                    <a:pt x="188" y="2800"/>
                    <a:pt x="208" y="2790"/>
                  </a:cubicBezTo>
                  <a:cubicBezTo>
                    <a:pt x="219" y="2786"/>
                    <a:pt x="230" y="2782"/>
                    <a:pt x="241" y="2779"/>
                  </a:cubicBezTo>
                  <a:lnTo>
                    <a:pt x="338" y="2757"/>
                  </a:lnTo>
                  <a:cubicBezTo>
                    <a:pt x="405" y="2744"/>
                    <a:pt x="471" y="2725"/>
                    <a:pt x="535" y="2698"/>
                  </a:cubicBezTo>
                  <a:cubicBezTo>
                    <a:pt x="557" y="2687"/>
                    <a:pt x="580" y="2674"/>
                    <a:pt x="602" y="2662"/>
                  </a:cubicBezTo>
                  <a:lnTo>
                    <a:pt x="619" y="2650"/>
                  </a:lnTo>
                  <a:lnTo>
                    <a:pt x="642" y="2630"/>
                  </a:lnTo>
                  <a:lnTo>
                    <a:pt x="664" y="2612"/>
                  </a:lnTo>
                  <a:cubicBezTo>
                    <a:pt x="672" y="2606"/>
                    <a:pt x="678" y="2601"/>
                    <a:pt x="688" y="2592"/>
                  </a:cubicBezTo>
                  <a:lnTo>
                    <a:pt x="721" y="2552"/>
                  </a:lnTo>
                  <a:lnTo>
                    <a:pt x="751" y="2509"/>
                  </a:lnTo>
                  <a:cubicBezTo>
                    <a:pt x="761" y="2496"/>
                    <a:pt x="766" y="2484"/>
                    <a:pt x="773" y="2469"/>
                  </a:cubicBezTo>
                  <a:cubicBezTo>
                    <a:pt x="821" y="2369"/>
                    <a:pt x="850" y="2261"/>
                    <a:pt x="856" y="2150"/>
                  </a:cubicBezTo>
                  <a:cubicBezTo>
                    <a:pt x="866" y="2048"/>
                    <a:pt x="869" y="1948"/>
                    <a:pt x="878" y="1864"/>
                  </a:cubicBezTo>
                  <a:cubicBezTo>
                    <a:pt x="888" y="1778"/>
                    <a:pt x="912" y="1711"/>
                    <a:pt x="940" y="1687"/>
                  </a:cubicBezTo>
                  <a:cubicBezTo>
                    <a:pt x="944" y="1682"/>
                    <a:pt x="948" y="1679"/>
                    <a:pt x="951" y="1676"/>
                  </a:cubicBezTo>
                  <a:lnTo>
                    <a:pt x="951" y="1675"/>
                  </a:lnTo>
                  <a:lnTo>
                    <a:pt x="951" y="1675"/>
                  </a:lnTo>
                  <a:lnTo>
                    <a:pt x="967" y="1663"/>
                  </a:lnTo>
                  <a:cubicBezTo>
                    <a:pt x="977" y="1657"/>
                    <a:pt x="986" y="1652"/>
                    <a:pt x="998" y="1647"/>
                  </a:cubicBezTo>
                  <a:cubicBezTo>
                    <a:pt x="1037" y="1632"/>
                    <a:pt x="1079" y="1617"/>
                    <a:pt x="1122" y="1608"/>
                  </a:cubicBezTo>
                  <a:cubicBezTo>
                    <a:pt x="1220" y="1577"/>
                    <a:pt x="1357" y="1562"/>
                    <a:pt x="1511" y="1447"/>
                  </a:cubicBezTo>
                  <a:cubicBezTo>
                    <a:pt x="1549" y="1419"/>
                    <a:pt x="1583" y="1382"/>
                    <a:pt x="1610" y="1342"/>
                  </a:cubicBezTo>
                  <a:lnTo>
                    <a:pt x="1630" y="1312"/>
                  </a:lnTo>
                  <a:lnTo>
                    <a:pt x="1635" y="1304"/>
                  </a:lnTo>
                  <a:lnTo>
                    <a:pt x="1637" y="1299"/>
                  </a:lnTo>
                  <a:lnTo>
                    <a:pt x="1645" y="1285"/>
                  </a:lnTo>
                  <a:lnTo>
                    <a:pt x="1649" y="1275"/>
                  </a:lnTo>
                  <a:lnTo>
                    <a:pt x="1657" y="1258"/>
                  </a:lnTo>
                  <a:lnTo>
                    <a:pt x="1670" y="1218"/>
                  </a:lnTo>
                  <a:cubicBezTo>
                    <a:pt x="1694" y="1137"/>
                    <a:pt x="1699" y="1051"/>
                    <a:pt x="1681" y="969"/>
                  </a:cubicBezTo>
                  <a:cubicBezTo>
                    <a:pt x="1657" y="835"/>
                    <a:pt x="1618" y="748"/>
                    <a:pt x="1602" y="681"/>
                  </a:cubicBezTo>
                  <a:lnTo>
                    <a:pt x="1597" y="659"/>
                  </a:lnTo>
                  <a:lnTo>
                    <a:pt x="1597" y="659"/>
                  </a:lnTo>
                  <a:cubicBezTo>
                    <a:pt x="1597" y="663"/>
                    <a:pt x="1598" y="667"/>
                    <a:pt x="1597" y="667"/>
                  </a:cubicBezTo>
                  <a:cubicBezTo>
                    <a:pt x="1597" y="667"/>
                    <a:pt x="1597" y="667"/>
                    <a:pt x="1597" y="665"/>
                  </a:cubicBezTo>
                  <a:lnTo>
                    <a:pt x="1597" y="662"/>
                  </a:lnTo>
                  <a:lnTo>
                    <a:pt x="1597" y="657"/>
                  </a:lnTo>
                  <a:lnTo>
                    <a:pt x="1597" y="659"/>
                  </a:lnTo>
                  <a:lnTo>
                    <a:pt x="1597" y="659"/>
                  </a:lnTo>
                  <a:cubicBezTo>
                    <a:pt x="1597" y="656"/>
                    <a:pt x="1597" y="654"/>
                    <a:pt x="1597" y="654"/>
                  </a:cubicBezTo>
                  <a:cubicBezTo>
                    <a:pt x="1597" y="654"/>
                    <a:pt x="1597" y="654"/>
                    <a:pt x="1597" y="654"/>
                  </a:cubicBezTo>
                  <a:lnTo>
                    <a:pt x="1597" y="652"/>
                  </a:lnTo>
                  <a:lnTo>
                    <a:pt x="1597" y="635"/>
                  </a:lnTo>
                  <a:cubicBezTo>
                    <a:pt x="1594" y="606"/>
                    <a:pt x="1597" y="613"/>
                    <a:pt x="1595" y="600"/>
                  </a:cubicBezTo>
                  <a:cubicBezTo>
                    <a:pt x="1595" y="573"/>
                    <a:pt x="1600" y="547"/>
                    <a:pt x="1608" y="522"/>
                  </a:cubicBezTo>
                  <a:cubicBezTo>
                    <a:pt x="1637" y="435"/>
                    <a:pt x="1695" y="360"/>
                    <a:pt x="1773" y="311"/>
                  </a:cubicBezTo>
                  <a:cubicBezTo>
                    <a:pt x="1797" y="298"/>
                    <a:pt x="1819" y="285"/>
                    <a:pt x="1845" y="276"/>
                  </a:cubicBezTo>
                  <a:lnTo>
                    <a:pt x="1872" y="268"/>
                  </a:lnTo>
                  <a:lnTo>
                    <a:pt x="1897" y="260"/>
                  </a:lnTo>
                  <a:cubicBezTo>
                    <a:pt x="1969" y="238"/>
                    <a:pt x="2007" y="161"/>
                    <a:pt x="1983" y="91"/>
                  </a:cubicBezTo>
                  <a:cubicBezTo>
                    <a:pt x="1963" y="36"/>
                    <a:pt x="1910" y="0"/>
                    <a:pt x="1851"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6"/>
            <p:cNvSpPr/>
            <p:nvPr/>
          </p:nvSpPr>
          <p:spPr>
            <a:xfrm>
              <a:off x="1721600" y="1801300"/>
              <a:ext cx="57525" cy="81000"/>
            </a:xfrm>
            <a:custGeom>
              <a:rect b="b" l="l" r="r" t="t"/>
              <a:pathLst>
                <a:path extrusionOk="0" h="3240" w="2301">
                  <a:moveTo>
                    <a:pt x="1471" y="1283"/>
                  </a:moveTo>
                  <a:cubicBezTo>
                    <a:pt x="1471" y="1283"/>
                    <a:pt x="1471" y="1283"/>
                    <a:pt x="1471" y="1283"/>
                  </a:cubicBezTo>
                  <a:lnTo>
                    <a:pt x="1470" y="1284"/>
                  </a:lnTo>
                  <a:lnTo>
                    <a:pt x="1470" y="1284"/>
                  </a:lnTo>
                  <a:cubicBezTo>
                    <a:pt x="1471" y="1284"/>
                    <a:pt x="1471" y="1283"/>
                    <a:pt x="1471" y="1283"/>
                  </a:cubicBezTo>
                  <a:close/>
                  <a:moveTo>
                    <a:pt x="1464" y="1295"/>
                  </a:moveTo>
                  <a:lnTo>
                    <a:pt x="1464" y="1296"/>
                  </a:lnTo>
                  <a:cubicBezTo>
                    <a:pt x="1463" y="1298"/>
                    <a:pt x="1463" y="1299"/>
                    <a:pt x="1463" y="1299"/>
                  </a:cubicBezTo>
                  <a:cubicBezTo>
                    <a:pt x="1463" y="1299"/>
                    <a:pt x="1463" y="1297"/>
                    <a:pt x="1464" y="1295"/>
                  </a:cubicBezTo>
                  <a:close/>
                  <a:moveTo>
                    <a:pt x="2147" y="0"/>
                  </a:moveTo>
                  <a:cubicBezTo>
                    <a:pt x="2144" y="0"/>
                    <a:pt x="2140" y="0"/>
                    <a:pt x="2137" y="1"/>
                  </a:cubicBezTo>
                  <a:lnTo>
                    <a:pt x="2078" y="4"/>
                  </a:lnTo>
                  <a:cubicBezTo>
                    <a:pt x="2021" y="10"/>
                    <a:pt x="1965" y="23"/>
                    <a:pt x="1911" y="42"/>
                  </a:cubicBezTo>
                  <a:cubicBezTo>
                    <a:pt x="1722" y="113"/>
                    <a:pt x="1566" y="255"/>
                    <a:pt x="1477" y="438"/>
                  </a:cubicBezTo>
                  <a:cubicBezTo>
                    <a:pt x="1449" y="498"/>
                    <a:pt x="1428" y="562"/>
                    <a:pt x="1417" y="627"/>
                  </a:cubicBezTo>
                  <a:cubicBezTo>
                    <a:pt x="1412" y="663"/>
                    <a:pt x="1409" y="700"/>
                    <a:pt x="1409" y="737"/>
                  </a:cubicBezTo>
                  <a:lnTo>
                    <a:pt x="1409" y="767"/>
                  </a:lnTo>
                  <a:lnTo>
                    <a:pt x="1410" y="789"/>
                  </a:lnTo>
                  <a:lnTo>
                    <a:pt x="1415" y="841"/>
                  </a:lnTo>
                  <a:cubicBezTo>
                    <a:pt x="1434" y="975"/>
                    <a:pt x="1472" y="1089"/>
                    <a:pt x="1483" y="1177"/>
                  </a:cubicBezTo>
                  <a:cubicBezTo>
                    <a:pt x="1488" y="1204"/>
                    <a:pt x="1487" y="1234"/>
                    <a:pt x="1480" y="1261"/>
                  </a:cubicBezTo>
                  <a:cubicBezTo>
                    <a:pt x="1480" y="1261"/>
                    <a:pt x="1481" y="1261"/>
                    <a:pt x="1481" y="1261"/>
                  </a:cubicBezTo>
                  <a:lnTo>
                    <a:pt x="1481" y="1261"/>
                  </a:lnTo>
                  <a:cubicBezTo>
                    <a:pt x="1481" y="1261"/>
                    <a:pt x="1481" y="1261"/>
                    <a:pt x="1480" y="1263"/>
                  </a:cubicBezTo>
                  <a:lnTo>
                    <a:pt x="1469" y="1283"/>
                  </a:lnTo>
                  <a:lnTo>
                    <a:pt x="1468" y="1287"/>
                  </a:lnTo>
                  <a:lnTo>
                    <a:pt x="1464" y="1291"/>
                  </a:lnTo>
                  <a:cubicBezTo>
                    <a:pt x="1458" y="1299"/>
                    <a:pt x="1452" y="1307"/>
                    <a:pt x="1442" y="1314"/>
                  </a:cubicBezTo>
                  <a:cubicBezTo>
                    <a:pt x="1404" y="1347"/>
                    <a:pt x="1291" y="1377"/>
                    <a:pt x="1158" y="1412"/>
                  </a:cubicBezTo>
                  <a:cubicBezTo>
                    <a:pt x="1081" y="1433"/>
                    <a:pt x="1007" y="1458"/>
                    <a:pt x="935" y="1492"/>
                  </a:cubicBezTo>
                  <a:cubicBezTo>
                    <a:pt x="891" y="1512"/>
                    <a:pt x="849" y="1538"/>
                    <a:pt x="810" y="1566"/>
                  </a:cubicBezTo>
                  <a:lnTo>
                    <a:pt x="790" y="1582"/>
                  </a:lnTo>
                  <a:lnTo>
                    <a:pt x="781" y="1589"/>
                  </a:lnTo>
                  <a:lnTo>
                    <a:pt x="767" y="1600"/>
                  </a:lnTo>
                  <a:lnTo>
                    <a:pt x="763" y="1603"/>
                  </a:lnTo>
                  <a:lnTo>
                    <a:pt x="757" y="1611"/>
                  </a:lnTo>
                  <a:lnTo>
                    <a:pt x="708" y="1663"/>
                  </a:lnTo>
                  <a:cubicBezTo>
                    <a:pt x="676" y="1700"/>
                    <a:pt x="649" y="1741"/>
                    <a:pt x="628" y="1783"/>
                  </a:cubicBezTo>
                  <a:cubicBezTo>
                    <a:pt x="609" y="1822"/>
                    <a:pt x="595" y="1864"/>
                    <a:pt x="582" y="1905"/>
                  </a:cubicBezTo>
                  <a:cubicBezTo>
                    <a:pt x="563" y="1976"/>
                    <a:pt x="552" y="2051"/>
                    <a:pt x="549" y="2126"/>
                  </a:cubicBezTo>
                  <a:cubicBezTo>
                    <a:pt x="541" y="2261"/>
                    <a:pt x="550" y="2377"/>
                    <a:pt x="550" y="2479"/>
                  </a:cubicBezTo>
                  <a:cubicBezTo>
                    <a:pt x="549" y="2579"/>
                    <a:pt x="542" y="2660"/>
                    <a:pt x="522" y="2717"/>
                  </a:cubicBezTo>
                  <a:lnTo>
                    <a:pt x="514" y="2738"/>
                  </a:lnTo>
                  <a:cubicBezTo>
                    <a:pt x="512" y="2741"/>
                    <a:pt x="511" y="2744"/>
                    <a:pt x="509" y="2749"/>
                  </a:cubicBezTo>
                  <a:cubicBezTo>
                    <a:pt x="508" y="2752"/>
                    <a:pt x="506" y="2757"/>
                    <a:pt x="506" y="2762"/>
                  </a:cubicBezTo>
                  <a:cubicBezTo>
                    <a:pt x="500" y="2770"/>
                    <a:pt x="493" y="2778"/>
                    <a:pt x="487" y="2786"/>
                  </a:cubicBezTo>
                  <a:lnTo>
                    <a:pt x="465" y="2809"/>
                  </a:lnTo>
                  <a:lnTo>
                    <a:pt x="460" y="2816"/>
                  </a:lnTo>
                  <a:lnTo>
                    <a:pt x="457" y="2819"/>
                  </a:lnTo>
                  <a:lnTo>
                    <a:pt x="455" y="2820"/>
                  </a:lnTo>
                  <a:lnTo>
                    <a:pt x="468" y="2811"/>
                  </a:lnTo>
                  <a:lnTo>
                    <a:pt x="460" y="2817"/>
                  </a:lnTo>
                  <a:cubicBezTo>
                    <a:pt x="450" y="2825"/>
                    <a:pt x="441" y="2833"/>
                    <a:pt x="430" y="2841"/>
                  </a:cubicBezTo>
                  <a:cubicBezTo>
                    <a:pt x="379" y="2873"/>
                    <a:pt x="325" y="2898"/>
                    <a:pt x="267" y="2919"/>
                  </a:cubicBezTo>
                  <a:cubicBezTo>
                    <a:pt x="221" y="2937"/>
                    <a:pt x="175" y="2959"/>
                    <a:pt x="132" y="2983"/>
                  </a:cubicBezTo>
                  <a:cubicBezTo>
                    <a:pt x="94" y="3002"/>
                    <a:pt x="89" y="3008"/>
                    <a:pt x="86" y="3010"/>
                  </a:cubicBezTo>
                  <a:cubicBezTo>
                    <a:pt x="24" y="3040"/>
                    <a:pt x="0" y="3115"/>
                    <a:pt x="34" y="3175"/>
                  </a:cubicBezTo>
                  <a:cubicBezTo>
                    <a:pt x="57" y="3217"/>
                    <a:pt x="100" y="3240"/>
                    <a:pt x="145" y="3240"/>
                  </a:cubicBezTo>
                  <a:cubicBezTo>
                    <a:pt x="164" y="3240"/>
                    <a:pt x="183" y="3236"/>
                    <a:pt x="201" y="3227"/>
                  </a:cubicBezTo>
                  <a:cubicBezTo>
                    <a:pt x="213" y="3223"/>
                    <a:pt x="226" y="3218"/>
                    <a:pt x="240" y="3215"/>
                  </a:cubicBezTo>
                  <a:cubicBezTo>
                    <a:pt x="261" y="3207"/>
                    <a:pt x="301" y="3199"/>
                    <a:pt x="355" y="3184"/>
                  </a:cubicBezTo>
                  <a:cubicBezTo>
                    <a:pt x="433" y="3169"/>
                    <a:pt x="508" y="3145"/>
                    <a:pt x="581" y="3115"/>
                  </a:cubicBezTo>
                  <a:cubicBezTo>
                    <a:pt x="606" y="3102"/>
                    <a:pt x="631" y="3089"/>
                    <a:pt x="655" y="3073"/>
                  </a:cubicBezTo>
                  <a:lnTo>
                    <a:pt x="674" y="3060"/>
                  </a:lnTo>
                  <a:lnTo>
                    <a:pt x="700" y="3040"/>
                  </a:lnTo>
                  <a:lnTo>
                    <a:pt x="725" y="3018"/>
                  </a:lnTo>
                  <a:cubicBezTo>
                    <a:pt x="735" y="3011"/>
                    <a:pt x="744" y="3003"/>
                    <a:pt x="752" y="2995"/>
                  </a:cubicBezTo>
                  <a:lnTo>
                    <a:pt x="789" y="2951"/>
                  </a:lnTo>
                  <a:lnTo>
                    <a:pt x="822" y="2903"/>
                  </a:lnTo>
                  <a:cubicBezTo>
                    <a:pt x="832" y="2889"/>
                    <a:pt x="838" y="2875"/>
                    <a:pt x="846" y="2860"/>
                  </a:cubicBezTo>
                  <a:cubicBezTo>
                    <a:pt x="908" y="2741"/>
                    <a:pt x="929" y="2614"/>
                    <a:pt x="938" y="2496"/>
                  </a:cubicBezTo>
                  <a:cubicBezTo>
                    <a:pt x="949" y="2377"/>
                    <a:pt x="951" y="2261"/>
                    <a:pt x="962" y="2158"/>
                  </a:cubicBezTo>
                  <a:cubicBezTo>
                    <a:pt x="973" y="2054"/>
                    <a:pt x="1000" y="1970"/>
                    <a:pt x="1042" y="1930"/>
                  </a:cubicBezTo>
                  <a:cubicBezTo>
                    <a:pt x="1048" y="1926"/>
                    <a:pt x="1052" y="1921"/>
                    <a:pt x="1057" y="1916"/>
                  </a:cubicBezTo>
                  <a:lnTo>
                    <a:pt x="1057" y="1916"/>
                  </a:lnTo>
                  <a:lnTo>
                    <a:pt x="1061" y="1913"/>
                  </a:lnTo>
                  <a:lnTo>
                    <a:pt x="1080" y="1899"/>
                  </a:lnTo>
                  <a:cubicBezTo>
                    <a:pt x="1094" y="1889"/>
                    <a:pt x="1108" y="1881"/>
                    <a:pt x="1124" y="1875"/>
                  </a:cubicBezTo>
                  <a:cubicBezTo>
                    <a:pt x="1172" y="1854"/>
                    <a:pt x="1223" y="1838"/>
                    <a:pt x="1274" y="1825"/>
                  </a:cubicBezTo>
                  <a:cubicBezTo>
                    <a:pt x="1391" y="1790"/>
                    <a:pt x="1549" y="1770"/>
                    <a:pt x="1717" y="1646"/>
                  </a:cubicBezTo>
                  <a:cubicBezTo>
                    <a:pt x="1760" y="1612"/>
                    <a:pt x="1797" y="1574"/>
                    <a:pt x="1827" y="1530"/>
                  </a:cubicBezTo>
                  <a:lnTo>
                    <a:pt x="1849" y="1496"/>
                  </a:lnTo>
                  <a:lnTo>
                    <a:pt x="1854" y="1487"/>
                  </a:lnTo>
                  <a:lnTo>
                    <a:pt x="1857" y="1484"/>
                  </a:lnTo>
                  <a:lnTo>
                    <a:pt x="1863" y="1468"/>
                  </a:lnTo>
                  <a:lnTo>
                    <a:pt x="1868" y="1457"/>
                  </a:lnTo>
                  <a:lnTo>
                    <a:pt x="1878" y="1436"/>
                  </a:lnTo>
                  <a:lnTo>
                    <a:pt x="1894" y="1393"/>
                  </a:lnTo>
                  <a:cubicBezTo>
                    <a:pt x="1919" y="1304"/>
                    <a:pt x="1924" y="1209"/>
                    <a:pt x="1905" y="1116"/>
                  </a:cubicBezTo>
                  <a:cubicBezTo>
                    <a:pt x="1878" y="967"/>
                    <a:pt x="1832" y="862"/>
                    <a:pt x="1814" y="779"/>
                  </a:cubicBezTo>
                  <a:lnTo>
                    <a:pt x="1810" y="754"/>
                  </a:lnTo>
                  <a:lnTo>
                    <a:pt x="1810" y="754"/>
                  </a:lnTo>
                  <a:cubicBezTo>
                    <a:pt x="1810" y="757"/>
                    <a:pt x="1810" y="759"/>
                    <a:pt x="1810" y="759"/>
                  </a:cubicBezTo>
                  <a:cubicBezTo>
                    <a:pt x="1810" y="759"/>
                    <a:pt x="1810" y="758"/>
                    <a:pt x="1809" y="756"/>
                  </a:cubicBezTo>
                  <a:lnTo>
                    <a:pt x="1809" y="752"/>
                  </a:lnTo>
                  <a:lnTo>
                    <a:pt x="1809" y="751"/>
                  </a:lnTo>
                  <a:lnTo>
                    <a:pt x="1810" y="754"/>
                  </a:lnTo>
                  <a:lnTo>
                    <a:pt x="1810" y="754"/>
                  </a:lnTo>
                  <a:cubicBezTo>
                    <a:pt x="1810" y="751"/>
                    <a:pt x="1809" y="746"/>
                    <a:pt x="1809" y="746"/>
                  </a:cubicBezTo>
                  <a:cubicBezTo>
                    <a:pt x="1809" y="746"/>
                    <a:pt x="1809" y="746"/>
                    <a:pt x="1809" y="746"/>
                  </a:cubicBezTo>
                  <a:lnTo>
                    <a:pt x="1809" y="743"/>
                  </a:lnTo>
                  <a:lnTo>
                    <a:pt x="1808" y="722"/>
                  </a:lnTo>
                  <a:cubicBezTo>
                    <a:pt x="1805" y="689"/>
                    <a:pt x="1809" y="692"/>
                    <a:pt x="1808" y="675"/>
                  </a:cubicBezTo>
                  <a:cubicBezTo>
                    <a:pt x="1809" y="641"/>
                    <a:pt x="1816" y="608"/>
                    <a:pt x="1827" y="576"/>
                  </a:cubicBezTo>
                  <a:cubicBezTo>
                    <a:pt x="1865" y="466"/>
                    <a:pt x="1941" y="374"/>
                    <a:pt x="2040" y="315"/>
                  </a:cubicBezTo>
                  <a:cubicBezTo>
                    <a:pt x="2068" y="299"/>
                    <a:pt x="2099" y="287"/>
                    <a:pt x="2130" y="276"/>
                  </a:cubicBezTo>
                  <a:lnTo>
                    <a:pt x="2164" y="266"/>
                  </a:lnTo>
                  <a:lnTo>
                    <a:pt x="2186" y="260"/>
                  </a:lnTo>
                  <a:cubicBezTo>
                    <a:pt x="2259" y="241"/>
                    <a:pt x="2301" y="166"/>
                    <a:pt x="2278" y="94"/>
                  </a:cubicBezTo>
                  <a:cubicBezTo>
                    <a:pt x="2260" y="37"/>
                    <a:pt x="2207" y="0"/>
                    <a:pt x="2147" y="0"/>
                  </a:cubicBezTo>
                  <a:close/>
                </a:path>
              </a:pathLst>
            </a:custGeom>
            <a:solidFill>
              <a:srgbClr val="5431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6"/>
            <p:cNvSpPr/>
            <p:nvPr/>
          </p:nvSpPr>
          <p:spPr>
            <a:xfrm>
              <a:off x="1701525" y="1791475"/>
              <a:ext cx="50150" cy="70125"/>
            </a:xfrm>
            <a:custGeom>
              <a:rect b="b" l="l" r="r" t="t"/>
              <a:pathLst>
                <a:path extrusionOk="0" h="2805" w="2006">
                  <a:moveTo>
                    <a:pt x="1247" y="1102"/>
                  </a:moveTo>
                  <a:cubicBezTo>
                    <a:pt x="1247" y="1102"/>
                    <a:pt x="1247" y="1102"/>
                    <a:pt x="1247" y="1103"/>
                  </a:cubicBezTo>
                  <a:lnTo>
                    <a:pt x="1247" y="1103"/>
                  </a:lnTo>
                  <a:lnTo>
                    <a:pt x="1247" y="1103"/>
                  </a:lnTo>
                  <a:cubicBezTo>
                    <a:pt x="1247" y="1102"/>
                    <a:pt x="1247" y="1102"/>
                    <a:pt x="1247" y="1102"/>
                  </a:cubicBezTo>
                  <a:close/>
                  <a:moveTo>
                    <a:pt x="954" y="1671"/>
                  </a:moveTo>
                  <a:cubicBezTo>
                    <a:pt x="954" y="1671"/>
                    <a:pt x="953" y="1672"/>
                    <a:pt x="951" y="1674"/>
                  </a:cubicBezTo>
                  <a:lnTo>
                    <a:pt x="951" y="1674"/>
                  </a:lnTo>
                  <a:lnTo>
                    <a:pt x="951" y="1673"/>
                  </a:lnTo>
                  <a:cubicBezTo>
                    <a:pt x="953" y="1672"/>
                    <a:pt x="954" y="1671"/>
                    <a:pt x="954" y="1671"/>
                  </a:cubicBezTo>
                  <a:close/>
                  <a:moveTo>
                    <a:pt x="943" y="1680"/>
                  </a:moveTo>
                  <a:cubicBezTo>
                    <a:pt x="942" y="1681"/>
                    <a:pt x="941" y="1682"/>
                    <a:pt x="940" y="1682"/>
                  </a:cubicBezTo>
                  <a:cubicBezTo>
                    <a:pt x="940" y="1682"/>
                    <a:pt x="940" y="1681"/>
                    <a:pt x="940" y="1681"/>
                  </a:cubicBezTo>
                  <a:lnTo>
                    <a:pt x="943" y="1680"/>
                  </a:lnTo>
                  <a:close/>
                  <a:moveTo>
                    <a:pt x="1850" y="1"/>
                  </a:moveTo>
                  <a:cubicBezTo>
                    <a:pt x="1848" y="1"/>
                    <a:pt x="1845" y="1"/>
                    <a:pt x="1843" y="1"/>
                  </a:cubicBezTo>
                  <a:lnTo>
                    <a:pt x="1789" y="4"/>
                  </a:lnTo>
                  <a:cubicBezTo>
                    <a:pt x="1738" y="9"/>
                    <a:pt x="1689" y="20"/>
                    <a:pt x="1641" y="38"/>
                  </a:cubicBezTo>
                  <a:cubicBezTo>
                    <a:pt x="1473" y="98"/>
                    <a:pt x="1334" y="222"/>
                    <a:pt x="1256" y="384"/>
                  </a:cubicBezTo>
                  <a:cubicBezTo>
                    <a:pt x="1229" y="438"/>
                    <a:pt x="1210" y="494"/>
                    <a:pt x="1201" y="553"/>
                  </a:cubicBezTo>
                  <a:cubicBezTo>
                    <a:pt x="1196" y="584"/>
                    <a:pt x="1193" y="618"/>
                    <a:pt x="1193" y="651"/>
                  </a:cubicBezTo>
                  <a:lnTo>
                    <a:pt x="1193" y="677"/>
                  </a:lnTo>
                  <a:lnTo>
                    <a:pt x="1194" y="697"/>
                  </a:lnTo>
                  <a:lnTo>
                    <a:pt x="1199" y="743"/>
                  </a:lnTo>
                  <a:cubicBezTo>
                    <a:pt x="1215" y="861"/>
                    <a:pt x="1247" y="960"/>
                    <a:pt x="1255" y="1029"/>
                  </a:cubicBezTo>
                  <a:cubicBezTo>
                    <a:pt x="1260" y="1049"/>
                    <a:pt x="1258" y="1069"/>
                    <a:pt x="1253" y="1088"/>
                  </a:cubicBezTo>
                  <a:cubicBezTo>
                    <a:pt x="1253" y="1088"/>
                    <a:pt x="1254" y="1086"/>
                    <a:pt x="1255" y="1086"/>
                  </a:cubicBezTo>
                  <a:cubicBezTo>
                    <a:pt x="1255" y="1086"/>
                    <a:pt x="1255" y="1086"/>
                    <a:pt x="1255" y="1087"/>
                  </a:cubicBezTo>
                  <a:lnTo>
                    <a:pt x="1245" y="1104"/>
                  </a:lnTo>
                  <a:lnTo>
                    <a:pt x="1245" y="1104"/>
                  </a:lnTo>
                  <a:lnTo>
                    <a:pt x="1245" y="1104"/>
                  </a:lnTo>
                  <a:lnTo>
                    <a:pt x="1244" y="1106"/>
                  </a:lnTo>
                  <a:cubicBezTo>
                    <a:pt x="1241" y="1111"/>
                    <a:pt x="1237" y="1114"/>
                    <a:pt x="1233" y="1117"/>
                  </a:cubicBezTo>
                  <a:cubicBezTo>
                    <a:pt x="1209" y="1139"/>
                    <a:pt x="1117" y="1166"/>
                    <a:pt x="1001" y="1195"/>
                  </a:cubicBezTo>
                  <a:cubicBezTo>
                    <a:pt x="932" y="1214"/>
                    <a:pt x="867" y="1238"/>
                    <a:pt x="805" y="1266"/>
                  </a:cubicBezTo>
                  <a:cubicBezTo>
                    <a:pt x="765" y="1285"/>
                    <a:pt x="727" y="1308"/>
                    <a:pt x="692" y="1333"/>
                  </a:cubicBezTo>
                  <a:lnTo>
                    <a:pt x="676" y="1346"/>
                  </a:lnTo>
                  <a:lnTo>
                    <a:pt x="668" y="1352"/>
                  </a:lnTo>
                  <a:lnTo>
                    <a:pt x="656" y="1363"/>
                  </a:lnTo>
                  <a:lnTo>
                    <a:pt x="652" y="1366"/>
                  </a:lnTo>
                  <a:lnTo>
                    <a:pt x="646" y="1373"/>
                  </a:lnTo>
                  <a:lnTo>
                    <a:pt x="600" y="1422"/>
                  </a:lnTo>
                  <a:cubicBezTo>
                    <a:pt x="481" y="1562"/>
                    <a:pt x="468" y="1718"/>
                    <a:pt x="460" y="1832"/>
                  </a:cubicBezTo>
                  <a:cubicBezTo>
                    <a:pt x="454" y="1950"/>
                    <a:pt x="463" y="2050"/>
                    <a:pt x="463" y="2134"/>
                  </a:cubicBezTo>
                  <a:cubicBezTo>
                    <a:pt x="463" y="2218"/>
                    <a:pt x="459" y="2285"/>
                    <a:pt x="443" y="2330"/>
                  </a:cubicBezTo>
                  <a:lnTo>
                    <a:pt x="438" y="2346"/>
                  </a:lnTo>
                  <a:cubicBezTo>
                    <a:pt x="438" y="2347"/>
                    <a:pt x="436" y="2349"/>
                    <a:pt x="436" y="2352"/>
                  </a:cubicBezTo>
                  <a:cubicBezTo>
                    <a:pt x="436" y="2355"/>
                    <a:pt x="436" y="2357"/>
                    <a:pt x="436" y="2360"/>
                  </a:cubicBezTo>
                  <a:cubicBezTo>
                    <a:pt x="431" y="2368"/>
                    <a:pt x="425" y="2374"/>
                    <a:pt x="419" y="2381"/>
                  </a:cubicBezTo>
                  <a:lnTo>
                    <a:pt x="401" y="2403"/>
                  </a:lnTo>
                  <a:lnTo>
                    <a:pt x="397" y="2408"/>
                  </a:lnTo>
                  <a:lnTo>
                    <a:pt x="393" y="2411"/>
                  </a:lnTo>
                  <a:cubicBezTo>
                    <a:pt x="403" y="2402"/>
                    <a:pt x="406" y="2400"/>
                    <a:pt x="406" y="2400"/>
                  </a:cubicBezTo>
                  <a:lnTo>
                    <a:pt x="406" y="2400"/>
                  </a:lnTo>
                  <a:cubicBezTo>
                    <a:pt x="406" y="2400"/>
                    <a:pt x="404" y="2402"/>
                    <a:pt x="404" y="2402"/>
                  </a:cubicBezTo>
                  <a:cubicBezTo>
                    <a:pt x="404" y="2402"/>
                    <a:pt x="404" y="2402"/>
                    <a:pt x="404" y="2401"/>
                  </a:cubicBezTo>
                  <a:lnTo>
                    <a:pt x="404" y="2401"/>
                  </a:lnTo>
                  <a:lnTo>
                    <a:pt x="400" y="2406"/>
                  </a:lnTo>
                  <a:cubicBezTo>
                    <a:pt x="393" y="2414"/>
                    <a:pt x="385" y="2420"/>
                    <a:pt x="377" y="2425"/>
                  </a:cubicBezTo>
                  <a:cubicBezTo>
                    <a:pt x="335" y="2452"/>
                    <a:pt x="290" y="2474"/>
                    <a:pt x="244" y="2493"/>
                  </a:cubicBezTo>
                  <a:cubicBezTo>
                    <a:pt x="204" y="2511"/>
                    <a:pt x="164" y="2528"/>
                    <a:pt x="126" y="2551"/>
                  </a:cubicBezTo>
                  <a:cubicBezTo>
                    <a:pt x="112" y="2557"/>
                    <a:pt x="99" y="2565"/>
                    <a:pt x="87" y="2574"/>
                  </a:cubicBezTo>
                  <a:cubicBezTo>
                    <a:pt x="25" y="2605"/>
                    <a:pt x="1" y="2679"/>
                    <a:pt x="33" y="2740"/>
                  </a:cubicBezTo>
                  <a:cubicBezTo>
                    <a:pt x="56" y="2781"/>
                    <a:pt x="100" y="2805"/>
                    <a:pt x="145" y="2805"/>
                  </a:cubicBezTo>
                  <a:cubicBezTo>
                    <a:pt x="165" y="2805"/>
                    <a:pt x="186" y="2800"/>
                    <a:pt x="206" y="2789"/>
                  </a:cubicBezTo>
                  <a:cubicBezTo>
                    <a:pt x="217" y="2784"/>
                    <a:pt x="228" y="2781"/>
                    <a:pt x="239" y="2778"/>
                  </a:cubicBezTo>
                  <a:lnTo>
                    <a:pt x="336" y="2756"/>
                  </a:lnTo>
                  <a:cubicBezTo>
                    <a:pt x="404" y="2743"/>
                    <a:pt x="471" y="2724"/>
                    <a:pt x="535" y="2697"/>
                  </a:cubicBezTo>
                  <a:cubicBezTo>
                    <a:pt x="557" y="2686"/>
                    <a:pt x="579" y="2675"/>
                    <a:pt x="600" y="2660"/>
                  </a:cubicBezTo>
                  <a:lnTo>
                    <a:pt x="617" y="2649"/>
                  </a:lnTo>
                  <a:lnTo>
                    <a:pt x="641" y="2630"/>
                  </a:lnTo>
                  <a:lnTo>
                    <a:pt x="664" y="2611"/>
                  </a:lnTo>
                  <a:cubicBezTo>
                    <a:pt x="672" y="2605"/>
                    <a:pt x="679" y="2598"/>
                    <a:pt x="686" y="2592"/>
                  </a:cubicBezTo>
                  <a:lnTo>
                    <a:pt x="719" y="2552"/>
                  </a:lnTo>
                  <a:lnTo>
                    <a:pt x="751" y="2509"/>
                  </a:lnTo>
                  <a:cubicBezTo>
                    <a:pt x="759" y="2495"/>
                    <a:pt x="765" y="2482"/>
                    <a:pt x="772" y="2470"/>
                  </a:cubicBezTo>
                  <a:cubicBezTo>
                    <a:pt x="821" y="2369"/>
                    <a:pt x="850" y="2260"/>
                    <a:pt x="856" y="2150"/>
                  </a:cubicBezTo>
                  <a:cubicBezTo>
                    <a:pt x="865" y="2047"/>
                    <a:pt x="869" y="1948"/>
                    <a:pt x="878" y="1862"/>
                  </a:cubicBezTo>
                  <a:cubicBezTo>
                    <a:pt x="888" y="1777"/>
                    <a:pt x="910" y="1710"/>
                    <a:pt x="939" y="1686"/>
                  </a:cubicBezTo>
                  <a:cubicBezTo>
                    <a:pt x="942" y="1683"/>
                    <a:pt x="945" y="1681"/>
                    <a:pt x="948" y="1677"/>
                  </a:cubicBezTo>
                  <a:lnTo>
                    <a:pt x="948" y="1677"/>
                  </a:lnTo>
                  <a:lnTo>
                    <a:pt x="950" y="1676"/>
                  </a:lnTo>
                  <a:lnTo>
                    <a:pt x="966" y="1664"/>
                  </a:lnTo>
                  <a:cubicBezTo>
                    <a:pt x="975" y="1657"/>
                    <a:pt x="986" y="1651"/>
                    <a:pt x="997" y="1648"/>
                  </a:cubicBezTo>
                  <a:cubicBezTo>
                    <a:pt x="1037" y="1630"/>
                    <a:pt x="1078" y="1618"/>
                    <a:pt x="1120" y="1608"/>
                  </a:cubicBezTo>
                  <a:cubicBezTo>
                    <a:pt x="1220" y="1578"/>
                    <a:pt x="1357" y="1560"/>
                    <a:pt x="1509" y="1449"/>
                  </a:cubicBezTo>
                  <a:cubicBezTo>
                    <a:pt x="1549" y="1419"/>
                    <a:pt x="1582" y="1384"/>
                    <a:pt x="1609" y="1343"/>
                  </a:cubicBezTo>
                  <a:lnTo>
                    <a:pt x="1628" y="1312"/>
                  </a:lnTo>
                  <a:lnTo>
                    <a:pt x="1633" y="1304"/>
                  </a:lnTo>
                  <a:lnTo>
                    <a:pt x="1636" y="1301"/>
                  </a:lnTo>
                  <a:lnTo>
                    <a:pt x="1644" y="1285"/>
                  </a:lnTo>
                  <a:lnTo>
                    <a:pt x="1647" y="1276"/>
                  </a:lnTo>
                  <a:lnTo>
                    <a:pt x="1655" y="1258"/>
                  </a:lnTo>
                  <a:lnTo>
                    <a:pt x="1670" y="1219"/>
                  </a:lnTo>
                  <a:cubicBezTo>
                    <a:pt x="1694" y="1138"/>
                    <a:pt x="1697" y="1052"/>
                    <a:pt x="1681" y="969"/>
                  </a:cubicBezTo>
                  <a:cubicBezTo>
                    <a:pt x="1655" y="837"/>
                    <a:pt x="1616" y="748"/>
                    <a:pt x="1601" y="681"/>
                  </a:cubicBezTo>
                  <a:lnTo>
                    <a:pt x="1597" y="660"/>
                  </a:lnTo>
                  <a:lnTo>
                    <a:pt x="1597" y="660"/>
                  </a:lnTo>
                  <a:cubicBezTo>
                    <a:pt x="1597" y="663"/>
                    <a:pt x="1597" y="668"/>
                    <a:pt x="1597" y="668"/>
                  </a:cubicBezTo>
                  <a:cubicBezTo>
                    <a:pt x="1597" y="668"/>
                    <a:pt x="1597" y="667"/>
                    <a:pt x="1597" y="665"/>
                  </a:cubicBezTo>
                  <a:lnTo>
                    <a:pt x="1597" y="662"/>
                  </a:lnTo>
                  <a:lnTo>
                    <a:pt x="1597" y="657"/>
                  </a:lnTo>
                  <a:lnTo>
                    <a:pt x="1597" y="660"/>
                  </a:lnTo>
                  <a:lnTo>
                    <a:pt x="1597" y="660"/>
                  </a:lnTo>
                  <a:cubicBezTo>
                    <a:pt x="1597" y="657"/>
                    <a:pt x="1597" y="654"/>
                    <a:pt x="1597" y="654"/>
                  </a:cubicBezTo>
                  <a:cubicBezTo>
                    <a:pt x="1597" y="654"/>
                    <a:pt x="1597" y="654"/>
                    <a:pt x="1597" y="654"/>
                  </a:cubicBezTo>
                  <a:lnTo>
                    <a:pt x="1597" y="653"/>
                  </a:lnTo>
                  <a:lnTo>
                    <a:pt x="1595" y="635"/>
                  </a:lnTo>
                  <a:cubicBezTo>
                    <a:pt x="1592" y="607"/>
                    <a:pt x="1595" y="613"/>
                    <a:pt x="1593" y="600"/>
                  </a:cubicBezTo>
                  <a:cubicBezTo>
                    <a:pt x="1595" y="573"/>
                    <a:pt x="1598" y="548"/>
                    <a:pt x="1606" y="522"/>
                  </a:cubicBezTo>
                  <a:cubicBezTo>
                    <a:pt x="1636" y="435"/>
                    <a:pt x="1695" y="360"/>
                    <a:pt x="1773" y="311"/>
                  </a:cubicBezTo>
                  <a:cubicBezTo>
                    <a:pt x="1795" y="298"/>
                    <a:pt x="1819" y="286"/>
                    <a:pt x="1843" y="278"/>
                  </a:cubicBezTo>
                  <a:lnTo>
                    <a:pt x="1870" y="268"/>
                  </a:lnTo>
                  <a:lnTo>
                    <a:pt x="1895" y="260"/>
                  </a:lnTo>
                  <a:cubicBezTo>
                    <a:pt x="1967" y="238"/>
                    <a:pt x="2005" y="162"/>
                    <a:pt x="1981" y="92"/>
                  </a:cubicBezTo>
                  <a:cubicBezTo>
                    <a:pt x="1961" y="37"/>
                    <a:pt x="1908" y="1"/>
                    <a:pt x="18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6"/>
            <p:cNvSpPr/>
            <p:nvPr/>
          </p:nvSpPr>
          <p:spPr>
            <a:xfrm>
              <a:off x="1718575" y="1799175"/>
              <a:ext cx="57525" cy="81050"/>
            </a:xfrm>
            <a:custGeom>
              <a:rect b="b" l="l" r="r" t="t"/>
              <a:pathLst>
                <a:path extrusionOk="0" h="3242" w="2301">
                  <a:moveTo>
                    <a:pt x="1469" y="1285"/>
                  </a:moveTo>
                  <a:lnTo>
                    <a:pt x="1469" y="1286"/>
                  </a:lnTo>
                  <a:lnTo>
                    <a:pt x="1468" y="1287"/>
                  </a:lnTo>
                  <a:lnTo>
                    <a:pt x="1468" y="1287"/>
                  </a:lnTo>
                  <a:cubicBezTo>
                    <a:pt x="1469" y="1286"/>
                    <a:pt x="1469" y="1285"/>
                    <a:pt x="1469" y="1285"/>
                  </a:cubicBezTo>
                  <a:close/>
                  <a:moveTo>
                    <a:pt x="1465" y="1295"/>
                  </a:moveTo>
                  <a:lnTo>
                    <a:pt x="1465" y="1297"/>
                  </a:lnTo>
                  <a:cubicBezTo>
                    <a:pt x="1463" y="1299"/>
                    <a:pt x="1463" y="1300"/>
                    <a:pt x="1463" y="1300"/>
                  </a:cubicBezTo>
                  <a:cubicBezTo>
                    <a:pt x="1463" y="1300"/>
                    <a:pt x="1464" y="1298"/>
                    <a:pt x="1465" y="1295"/>
                  </a:cubicBezTo>
                  <a:close/>
                  <a:moveTo>
                    <a:pt x="1050" y="1922"/>
                  </a:moveTo>
                  <a:cubicBezTo>
                    <a:pt x="1050" y="1922"/>
                    <a:pt x="1050" y="1922"/>
                    <a:pt x="1049" y="1922"/>
                  </a:cubicBezTo>
                  <a:cubicBezTo>
                    <a:pt x="1049" y="1922"/>
                    <a:pt x="1049" y="1922"/>
                    <a:pt x="1050" y="1922"/>
                  </a:cubicBezTo>
                  <a:close/>
                  <a:moveTo>
                    <a:pt x="2148" y="1"/>
                  </a:moveTo>
                  <a:cubicBezTo>
                    <a:pt x="2144" y="1"/>
                    <a:pt x="2141" y="1"/>
                    <a:pt x="2137" y="1"/>
                  </a:cubicBezTo>
                  <a:lnTo>
                    <a:pt x="2078" y="5"/>
                  </a:lnTo>
                  <a:cubicBezTo>
                    <a:pt x="2021" y="11"/>
                    <a:pt x="1965" y="24"/>
                    <a:pt x="1911" y="44"/>
                  </a:cubicBezTo>
                  <a:cubicBezTo>
                    <a:pt x="1722" y="114"/>
                    <a:pt x="1566" y="256"/>
                    <a:pt x="1479" y="439"/>
                  </a:cubicBezTo>
                  <a:cubicBezTo>
                    <a:pt x="1449" y="499"/>
                    <a:pt x="1428" y="562"/>
                    <a:pt x="1417" y="628"/>
                  </a:cubicBezTo>
                  <a:cubicBezTo>
                    <a:pt x="1412" y="664"/>
                    <a:pt x="1409" y="701"/>
                    <a:pt x="1409" y="737"/>
                  </a:cubicBezTo>
                  <a:lnTo>
                    <a:pt x="1409" y="768"/>
                  </a:lnTo>
                  <a:lnTo>
                    <a:pt x="1411" y="790"/>
                  </a:lnTo>
                  <a:lnTo>
                    <a:pt x="1415" y="842"/>
                  </a:lnTo>
                  <a:cubicBezTo>
                    <a:pt x="1434" y="976"/>
                    <a:pt x="1473" y="1090"/>
                    <a:pt x="1484" y="1178"/>
                  </a:cubicBezTo>
                  <a:cubicBezTo>
                    <a:pt x="1488" y="1205"/>
                    <a:pt x="1487" y="1235"/>
                    <a:pt x="1481" y="1262"/>
                  </a:cubicBezTo>
                  <a:cubicBezTo>
                    <a:pt x="1481" y="1262"/>
                    <a:pt x="1481" y="1261"/>
                    <a:pt x="1481" y="1261"/>
                  </a:cubicBezTo>
                  <a:lnTo>
                    <a:pt x="1481" y="1261"/>
                  </a:lnTo>
                  <a:cubicBezTo>
                    <a:pt x="1481" y="1261"/>
                    <a:pt x="1481" y="1262"/>
                    <a:pt x="1481" y="1263"/>
                  </a:cubicBezTo>
                  <a:lnTo>
                    <a:pt x="1469" y="1284"/>
                  </a:lnTo>
                  <a:lnTo>
                    <a:pt x="1468" y="1288"/>
                  </a:lnTo>
                  <a:lnTo>
                    <a:pt x="1465" y="1292"/>
                  </a:lnTo>
                  <a:cubicBezTo>
                    <a:pt x="1458" y="1300"/>
                    <a:pt x="1452" y="1308"/>
                    <a:pt x="1442" y="1314"/>
                  </a:cubicBezTo>
                  <a:cubicBezTo>
                    <a:pt x="1404" y="1346"/>
                    <a:pt x="1291" y="1378"/>
                    <a:pt x="1156" y="1413"/>
                  </a:cubicBezTo>
                  <a:cubicBezTo>
                    <a:pt x="1080" y="1434"/>
                    <a:pt x="1007" y="1459"/>
                    <a:pt x="934" y="1492"/>
                  </a:cubicBezTo>
                  <a:cubicBezTo>
                    <a:pt x="891" y="1513"/>
                    <a:pt x="849" y="1538"/>
                    <a:pt x="810" y="1567"/>
                  </a:cubicBezTo>
                  <a:lnTo>
                    <a:pt x="791" y="1583"/>
                  </a:lnTo>
                  <a:lnTo>
                    <a:pt x="781" y="1589"/>
                  </a:lnTo>
                  <a:lnTo>
                    <a:pt x="767" y="1600"/>
                  </a:lnTo>
                  <a:lnTo>
                    <a:pt x="764" y="1604"/>
                  </a:lnTo>
                  <a:lnTo>
                    <a:pt x="757" y="1610"/>
                  </a:lnTo>
                  <a:lnTo>
                    <a:pt x="706" y="1664"/>
                  </a:lnTo>
                  <a:cubicBezTo>
                    <a:pt x="673" y="1701"/>
                    <a:pt x="652" y="1744"/>
                    <a:pt x="627" y="1783"/>
                  </a:cubicBezTo>
                  <a:cubicBezTo>
                    <a:pt x="609" y="1823"/>
                    <a:pt x="595" y="1864"/>
                    <a:pt x="582" y="1906"/>
                  </a:cubicBezTo>
                  <a:cubicBezTo>
                    <a:pt x="563" y="1977"/>
                    <a:pt x="552" y="2052"/>
                    <a:pt x="549" y="2127"/>
                  </a:cubicBezTo>
                  <a:cubicBezTo>
                    <a:pt x="539" y="2262"/>
                    <a:pt x="551" y="2378"/>
                    <a:pt x="551" y="2479"/>
                  </a:cubicBezTo>
                  <a:cubicBezTo>
                    <a:pt x="549" y="2580"/>
                    <a:pt x="543" y="2662"/>
                    <a:pt x="522" y="2718"/>
                  </a:cubicBezTo>
                  <a:lnTo>
                    <a:pt x="514" y="2739"/>
                  </a:lnTo>
                  <a:cubicBezTo>
                    <a:pt x="512" y="2742"/>
                    <a:pt x="511" y="2745"/>
                    <a:pt x="509" y="2750"/>
                  </a:cubicBezTo>
                  <a:cubicBezTo>
                    <a:pt x="508" y="2753"/>
                    <a:pt x="506" y="2758"/>
                    <a:pt x="506" y="2762"/>
                  </a:cubicBezTo>
                  <a:cubicBezTo>
                    <a:pt x="500" y="2770"/>
                    <a:pt x="493" y="2778"/>
                    <a:pt x="485" y="2786"/>
                  </a:cubicBezTo>
                  <a:lnTo>
                    <a:pt x="465" y="2812"/>
                  </a:lnTo>
                  <a:lnTo>
                    <a:pt x="458" y="2816"/>
                  </a:lnTo>
                  <a:lnTo>
                    <a:pt x="457" y="2820"/>
                  </a:lnTo>
                  <a:lnTo>
                    <a:pt x="455" y="2821"/>
                  </a:lnTo>
                  <a:lnTo>
                    <a:pt x="455" y="2821"/>
                  </a:lnTo>
                  <a:lnTo>
                    <a:pt x="466" y="2812"/>
                  </a:lnTo>
                  <a:lnTo>
                    <a:pt x="460" y="2818"/>
                  </a:lnTo>
                  <a:cubicBezTo>
                    <a:pt x="450" y="2826"/>
                    <a:pt x="441" y="2834"/>
                    <a:pt x="430" y="2842"/>
                  </a:cubicBezTo>
                  <a:cubicBezTo>
                    <a:pt x="377" y="2874"/>
                    <a:pt x="323" y="2899"/>
                    <a:pt x="268" y="2920"/>
                  </a:cubicBezTo>
                  <a:cubicBezTo>
                    <a:pt x="220" y="2937"/>
                    <a:pt x="175" y="2960"/>
                    <a:pt x="131" y="2983"/>
                  </a:cubicBezTo>
                  <a:cubicBezTo>
                    <a:pt x="94" y="3002"/>
                    <a:pt x="88" y="3010"/>
                    <a:pt x="86" y="3010"/>
                  </a:cubicBezTo>
                  <a:cubicBezTo>
                    <a:pt x="24" y="3041"/>
                    <a:pt x="1" y="3115"/>
                    <a:pt x="32" y="3176"/>
                  </a:cubicBezTo>
                  <a:cubicBezTo>
                    <a:pt x="56" y="3217"/>
                    <a:pt x="100" y="3241"/>
                    <a:pt x="145" y="3241"/>
                  </a:cubicBezTo>
                  <a:cubicBezTo>
                    <a:pt x="164" y="3241"/>
                    <a:pt x="183" y="3237"/>
                    <a:pt x="201" y="3228"/>
                  </a:cubicBezTo>
                  <a:cubicBezTo>
                    <a:pt x="214" y="3223"/>
                    <a:pt x="228" y="3219"/>
                    <a:pt x="241" y="3214"/>
                  </a:cubicBezTo>
                  <a:cubicBezTo>
                    <a:pt x="263" y="3207"/>
                    <a:pt x="303" y="3200"/>
                    <a:pt x="357" y="3185"/>
                  </a:cubicBezTo>
                  <a:cubicBezTo>
                    <a:pt x="433" y="3169"/>
                    <a:pt x="509" y="3145"/>
                    <a:pt x="582" y="3115"/>
                  </a:cubicBezTo>
                  <a:cubicBezTo>
                    <a:pt x="608" y="3103"/>
                    <a:pt x="632" y="3090"/>
                    <a:pt x="656" y="3076"/>
                  </a:cubicBezTo>
                  <a:lnTo>
                    <a:pt x="676" y="3063"/>
                  </a:lnTo>
                  <a:lnTo>
                    <a:pt x="702" y="3041"/>
                  </a:lnTo>
                  <a:lnTo>
                    <a:pt x="727" y="3020"/>
                  </a:lnTo>
                  <a:cubicBezTo>
                    <a:pt x="737" y="3012"/>
                    <a:pt x="745" y="3004"/>
                    <a:pt x="754" y="2996"/>
                  </a:cubicBezTo>
                  <a:lnTo>
                    <a:pt x="789" y="2952"/>
                  </a:lnTo>
                  <a:lnTo>
                    <a:pt x="824" y="2905"/>
                  </a:lnTo>
                  <a:cubicBezTo>
                    <a:pt x="834" y="2890"/>
                    <a:pt x="840" y="2877"/>
                    <a:pt x="848" y="2861"/>
                  </a:cubicBezTo>
                  <a:cubicBezTo>
                    <a:pt x="908" y="2742"/>
                    <a:pt x="931" y="2616"/>
                    <a:pt x="940" y="2497"/>
                  </a:cubicBezTo>
                  <a:cubicBezTo>
                    <a:pt x="950" y="2379"/>
                    <a:pt x="953" y="2263"/>
                    <a:pt x="964" y="2160"/>
                  </a:cubicBezTo>
                  <a:cubicBezTo>
                    <a:pt x="975" y="2057"/>
                    <a:pt x="1000" y="1971"/>
                    <a:pt x="1043" y="1933"/>
                  </a:cubicBezTo>
                  <a:cubicBezTo>
                    <a:pt x="1048" y="1928"/>
                    <a:pt x="1052" y="1923"/>
                    <a:pt x="1056" y="1918"/>
                  </a:cubicBezTo>
                  <a:lnTo>
                    <a:pt x="1056" y="1918"/>
                  </a:lnTo>
                  <a:lnTo>
                    <a:pt x="1061" y="1915"/>
                  </a:lnTo>
                  <a:lnTo>
                    <a:pt x="1082" y="1901"/>
                  </a:lnTo>
                  <a:cubicBezTo>
                    <a:pt x="1094" y="1891"/>
                    <a:pt x="1110" y="1883"/>
                    <a:pt x="1124" y="1877"/>
                  </a:cubicBezTo>
                  <a:cubicBezTo>
                    <a:pt x="1174" y="1856"/>
                    <a:pt x="1225" y="1840"/>
                    <a:pt x="1275" y="1828"/>
                  </a:cubicBezTo>
                  <a:cubicBezTo>
                    <a:pt x="1393" y="1793"/>
                    <a:pt x="1549" y="1772"/>
                    <a:pt x="1719" y="1648"/>
                  </a:cubicBezTo>
                  <a:cubicBezTo>
                    <a:pt x="1760" y="1615"/>
                    <a:pt x="1797" y="1577"/>
                    <a:pt x="1827" y="1532"/>
                  </a:cubicBezTo>
                  <a:lnTo>
                    <a:pt x="1849" y="1499"/>
                  </a:lnTo>
                  <a:lnTo>
                    <a:pt x="1856" y="1489"/>
                  </a:lnTo>
                  <a:lnTo>
                    <a:pt x="1857" y="1486"/>
                  </a:lnTo>
                  <a:lnTo>
                    <a:pt x="1865" y="1470"/>
                  </a:lnTo>
                  <a:lnTo>
                    <a:pt x="1870" y="1459"/>
                  </a:lnTo>
                  <a:lnTo>
                    <a:pt x="1879" y="1438"/>
                  </a:lnTo>
                  <a:lnTo>
                    <a:pt x="1894" y="1395"/>
                  </a:lnTo>
                  <a:cubicBezTo>
                    <a:pt x="1921" y="1306"/>
                    <a:pt x="1924" y="1211"/>
                    <a:pt x="1907" y="1120"/>
                  </a:cubicBezTo>
                  <a:cubicBezTo>
                    <a:pt x="1879" y="969"/>
                    <a:pt x="1833" y="864"/>
                    <a:pt x="1816" y="782"/>
                  </a:cubicBezTo>
                  <a:lnTo>
                    <a:pt x="1811" y="753"/>
                  </a:lnTo>
                  <a:lnTo>
                    <a:pt x="1811" y="742"/>
                  </a:lnTo>
                  <a:lnTo>
                    <a:pt x="1810" y="723"/>
                  </a:lnTo>
                  <a:cubicBezTo>
                    <a:pt x="1805" y="690"/>
                    <a:pt x="1810" y="691"/>
                    <a:pt x="1808" y="675"/>
                  </a:cubicBezTo>
                  <a:cubicBezTo>
                    <a:pt x="1810" y="642"/>
                    <a:pt x="1816" y="609"/>
                    <a:pt x="1827" y="577"/>
                  </a:cubicBezTo>
                  <a:cubicBezTo>
                    <a:pt x="1865" y="467"/>
                    <a:pt x="1941" y="375"/>
                    <a:pt x="2040" y="318"/>
                  </a:cubicBezTo>
                  <a:cubicBezTo>
                    <a:pt x="2069" y="302"/>
                    <a:pt x="2099" y="287"/>
                    <a:pt x="2131" y="278"/>
                  </a:cubicBezTo>
                  <a:lnTo>
                    <a:pt x="2164" y="267"/>
                  </a:lnTo>
                  <a:lnTo>
                    <a:pt x="2186" y="260"/>
                  </a:lnTo>
                  <a:cubicBezTo>
                    <a:pt x="2259" y="241"/>
                    <a:pt x="2301" y="167"/>
                    <a:pt x="2278" y="95"/>
                  </a:cubicBezTo>
                  <a:cubicBezTo>
                    <a:pt x="2260" y="38"/>
                    <a:pt x="2207" y="1"/>
                    <a:pt x="2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6"/>
            <p:cNvSpPr/>
            <p:nvPr/>
          </p:nvSpPr>
          <p:spPr>
            <a:xfrm>
              <a:off x="1781000" y="1806350"/>
              <a:ext cx="7350" cy="6850"/>
            </a:xfrm>
            <a:custGeom>
              <a:rect b="b" l="l" r="r" t="t"/>
              <a:pathLst>
                <a:path extrusionOk="0" h="274" w="294">
                  <a:moveTo>
                    <a:pt x="162" y="0"/>
                  </a:moveTo>
                  <a:cubicBezTo>
                    <a:pt x="125" y="0"/>
                    <a:pt x="88" y="15"/>
                    <a:pt x="61" y="42"/>
                  </a:cubicBezTo>
                  <a:cubicBezTo>
                    <a:pt x="20" y="78"/>
                    <a:pt x="1" y="136"/>
                    <a:pt x="12" y="191"/>
                  </a:cubicBezTo>
                  <a:cubicBezTo>
                    <a:pt x="23" y="239"/>
                    <a:pt x="66" y="274"/>
                    <a:pt x="117" y="274"/>
                  </a:cubicBezTo>
                  <a:lnTo>
                    <a:pt x="149" y="274"/>
                  </a:lnTo>
                  <a:cubicBezTo>
                    <a:pt x="201" y="272"/>
                    <a:pt x="225" y="269"/>
                    <a:pt x="242" y="255"/>
                  </a:cubicBezTo>
                  <a:cubicBezTo>
                    <a:pt x="262" y="241"/>
                    <a:pt x="271" y="221"/>
                    <a:pt x="281" y="171"/>
                  </a:cubicBezTo>
                  <a:lnTo>
                    <a:pt x="285" y="134"/>
                  </a:lnTo>
                  <a:cubicBezTo>
                    <a:pt x="293" y="82"/>
                    <a:pt x="263" y="29"/>
                    <a:pt x="214" y="10"/>
                  </a:cubicBezTo>
                  <a:cubicBezTo>
                    <a:pt x="197" y="3"/>
                    <a:pt x="180" y="0"/>
                    <a:pt x="162"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6"/>
            <p:cNvSpPr/>
            <p:nvPr/>
          </p:nvSpPr>
          <p:spPr>
            <a:xfrm>
              <a:off x="1791550" y="1810175"/>
              <a:ext cx="8050" cy="7125"/>
            </a:xfrm>
            <a:custGeom>
              <a:rect b="b" l="l" r="r" t="t"/>
              <a:pathLst>
                <a:path extrusionOk="0" h="285" w="322">
                  <a:moveTo>
                    <a:pt x="184" y="1"/>
                  </a:moveTo>
                  <a:cubicBezTo>
                    <a:pt x="145" y="1"/>
                    <a:pt x="107" y="15"/>
                    <a:pt x="76" y="41"/>
                  </a:cubicBezTo>
                  <a:cubicBezTo>
                    <a:pt x="25" y="80"/>
                    <a:pt x="0" y="143"/>
                    <a:pt x="10" y="205"/>
                  </a:cubicBezTo>
                  <a:cubicBezTo>
                    <a:pt x="19" y="251"/>
                    <a:pt x="58" y="285"/>
                    <a:pt x="105" y="285"/>
                  </a:cubicBezTo>
                  <a:cubicBezTo>
                    <a:pt x="107" y="285"/>
                    <a:pt x="109" y="285"/>
                    <a:pt x="111" y="285"/>
                  </a:cubicBezTo>
                  <a:lnTo>
                    <a:pt x="148" y="283"/>
                  </a:lnTo>
                  <a:cubicBezTo>
                    <a:pt x="202" y="280"/>
                    <a:pt x="224" y="275"/>
                    <a:pt x="245" y="264"/>
                  </a:cubicBezTo>
                  <a:cubicBezTo>
                    <a:pt x="264" y="251"/>
                    <a:pt x="275" y="234"/>
                    <a:pt x="291" y="184"/>
                  </a:cubicBezTo>
                  <a:lnTo>
                    <a:pt x="304" y="145"/>
                  </a:lnTo>
                  <a:cubicBezTo>
                    <a:pt x="321" y="92"/>
                    <a:pt x="297" y="37"/>
                    <a:pt x="248" y="14"/>
                  </a:cubicBezTo>
                  <a:cubicBezTo>
                    <a:pt x="227" y="5"/>
                    <a:pt x="206" y="1"/>
                    <a:pt x="184"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6"/>
            <p:cNvSpPr/>
            <p:nvPr/>
          </p:nvSpPr>
          <p:spPr>
            <a:xfrm>
              <a:off x="1801475" y="1816025"/>
              <a:ext cx="8525" cy="7675"/>
            </a:xfrm>
            <a:custGeom>
              <a:rect b="b" l="l" r="r" t="t"/>
              <a:pathLst>
                <a:path extrusionOk="0" h="307" w="341">
                  <a:moveTo>
                    <a:pt x="201" y="1"/>
                  </a:moveTo>
                  <a:cubicBezTo>
                    <a:pt x="156" y="1"/>
                    <a:pt x="112" y="18"/>
                    <a:pt x="77" y="49"/>
                  </a:cubicBezTo>
                  <a:cubicBezTo>
                    <a:pt x="29" y="86"/>
                    <a:pt x="2" y="143"/>
                    <a:pt x="0" y="205"/>
                  </a:cubicBezTo>
                  <a:lnTo>
                    <a:pt x="0" y="208"/>
                  </a:lnTo>
                  <a:cubicBezTo>
                    <a:pt x="4" y="263"/>
                    <a:pt x="48" y="307"/>
                    <a:pt x="103" y="307"/>
                  </a:cubicBezTo>
                  <a:cubicBezTo>
                    <a:pt x="105" y="307"/>
                    <a:pt x="107" y="307"/>
                    <a:pt x="109" y="307"/>
                  </a:cubicBezTo>
                  <a:lnTo>
                    <a:pt x="123" y="307"/>
                  </a:lnTo>
                  <a:cubicBezTo>
                    <a:pt x="167" y="307"/>
                    <a:pt x="212" y="294"/>
                    <a:pt x="248" y="268"/>
                  </a:cubicBezTo>
                  <a:cubicBezTo>
                    <a:pt x="283" y="245"/>
                    <a:pt x="309" y="206"/>
                    <a:pt x="320" y="163"/>
                  </a:cubicBezTo>
                  <a:lnTo>
                    <a:pt x="325" y="148"/>
                  </a:lnTo>
                  <a:lnTo>
                    <a:pt x="325" y="143"/>
                  </a:lnTo>
                  <a:cubicBezTo>
                    <a:pt x="341" y="82"/>
                    <a:pt x="304" y="22"/>
                    <a:pt x="244" y="6"/>
                  </a:cubicBezTo>
                  <a:cubicBezTo>
                    <a:pt x="229" y="3"/>
                    <a:pt x="215" y="1"/>
                    <a:pt x="201"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6"/>
            <p:cNvSpPr/>
            <p:nvPr/>
          </p:nvSpPr>
          <p:spPr>
            <a:xfrm>
              <a:off x="1979300" y="1730650"/>
              <a:ext cx="32825" cy="31625"/>
            </a:xfrm>
            <a:custGeom>
              <a:rect b="b" l="l" r="r" t="t"/>
              <a:pathLst>
                <a:path extrusionOk="0" h="1265" w="1313">
                  <a:moveTo>
                    <a:pt x="657" y="0"/>
                  </a:moveTo>
                  <a:cubicBezTo>
                    <a:pt x="295" y="0"/>
                    <a:pt x="1" y="283"/>
                    <a:pt x="1" y="633"/>
                  </a:cubicBezTo>
                  <a:cubicBezTo>
                    <a:pt x="1" y="981"/>
                    <a:pt x="295" y="1264"/>
                    <a:pt x="657" y="1264"/>
                  </a:cubicBezTo>
                  <a:cubicBezTo>
                    <a:pt x="1018" y="1264"/>
                    <a:pt x="1312" y="981"/>
                    <a:pt x="1312" y="633"/>
                  </a:cubicBezTo>
                  <a:cubicBezTo>
                    <a:pt x="1312" y="285"/>
                    <a:pt x="1018" y="0"/>
                    <a:pt x="657"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6"/>
            <p:cNvSpPr/>
            <p:nvPr/>
          </p:nvSpPr>
          <p:spPr>
            <a:xfrm>
              <a:off x="1856700" y="1730650"/>
              <a:ext cx="32825" cy="31625"/>
            </a:xfrm>
            <a:custGeom>
              <a:rect b="b" l="l" r="r" t="t"/>
              <a:pathLst>
                <a:path extrusionOk="0" h="1265" w="1313">
                  <a:moveTo>
                    <a:pt x="657" y="0"/>
                  </a:moveTo>
                  <a:cubicBezTo>
                    <a:pt x="295" y="0"/>
                    <a:pt x="1" y="283"/>
                    <a:pt x="1" y="633"/>
                  </a:cubicBezTo>
                  <a:cubicBezTo>
                    <a:pt x="1" y="981"/>
                    <a:pt x="295" y="1264"/>
                    <a:pt x="657" y="1264"/>
                  </a:cubicBezTo>
                  <a:cubicBezTo>
                    <a:pt x="1020" y="1264"/>
                    <a:pt x="1312" y="981"/>
                    <a:pt x="1312" y="633"/>
                  </a:cubicBezTo>
                  <a:cubicBezTo>
                    <a:pt x="1312" y="285"/>
                    <a:pt x="1020" y="0"/>
                    <a:pt x="657"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6"/>
            <p:cNvSpPr/>
            <p:nvPr/>
          </p:nvSpPr>
          <p:spPr>
            <a:xfrm>
              <a:off x="1910425" y="1754450"/>
              <a:ext cx="50775" cy="17200"/>
            </a:xfrm>
            <a:custGeom>
              <a:rect b="b" l="l" r="r" t="t"/>
              <a:pathLst>
                <a:path extrusionOk="0" h="688" w="2031">
                  <a:moveTo>
                    <a:pt x="123" y="0"/>
                  </a:moveTo>
                  <a:cubicBezTo>
                    <a:pt x="58" y="0"/>
                    <a:pt x="0" y="70"/>
                    <a:pt x="41" y="140"/>
                  </a:cubicBezTo>
                  <a:cubicBezTo>
                    <a:pt x="231" y="476"/>
                    <a:pt x="616" y="682"/>
                    <a:pt x="1009" y="687"/>
                  </a:cubicBezTo>
                  <a:cubicBezTo>
                    <a:pt x="1013" y="687"/>
                    <a:pt x="1018" y="687"/>
                    <a:pt x="1023" y="687"/>
                  </a:cubicBezTo>
                  <a:cubicBezTo>
                    <a:pt x="1411" y="687"/>
                    <a:pt x="1792" y="494"/>
                    <a:pt x="1991" y="174"/>
                  </a:cubicBezTo>
                  <a:cubicBezTo>
                    <a:pt x="2031" y="110"/>
                    <a:pt x="1978" y="41"/>
                    <a:pt x="1918" y="41"/>
                  </a:cubicBezTo>
                  <a:cubicBezTo>
                    <a:pt x="1900" y="41"/>
                    <a:pt x="1880" y="48"/>
                    <a:pt x="1862" y="64"/>
                  </a:cubicBezTo>
                  <a:lnTo>
                    <a:pt x="1861" y="67"/>
                  </a:lnTo>
                  <a:cubicBezTo>
                    <a:pt x="1630" y="275"/>
                    <a:pt x="1335" y="392"/>
                    <a:pt x="1044" y="392"/>
                  </a:cubicBezTo>
                  <a:cubicBezTo>
                    <a:pt x="1034" y="392"/>
                    <a:pt x="1025" y="392"/>
                    <a:pt x="1015" y="392"/>
                  </a:cubicBezTo>
                  <a:cubicBezTo>
                    <a:pt x="713" y="382"/>
                    <a:pt x="416" y="252"/>
                    <a:pt x="189" y="31"/>
                  </a:cubicBezTo>
                  <a:lnTo>
                    <a:pt x="187" y="28"/>
                  </a:lnTo>
                  <a:cubicBezTo>
                    <a:pt x="167" y="9"/>
                    <a:pt x="145" y="0"/>
                    <a:pt x="123"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6"/>
            <p:cNvSpPr/>
            <p:nvPr/>
          </p:nvSpPr>
          <p:spPr>
            <a:xfrm>
              <a:off x="1859375" y="1667625"/>
              <a:ext cx="10125" cy="8875"/>
            </a:xfrm>
            <a:custGeom>
              <a:rect b="b" l="l" r="r" t="t"/>
              <a:pathLst>
                <a:path extrusionOk="0" h="355" w="405">
                  <a:moveTo>
                    <a:pt x="142" y="1"/>
                  </a:moveTo>
                  <a:cubicBezTo>
                    <a:pt x="122" y="1"/>
                    <a:pt x="102" y="3"/>
                    <a:pt x="81" y="10"/>
                  </a:cubicBezTo>
                  <a:lnTo>
                    <a:pt x="70" y="12"/>
                  </a:lnTo>
                  <a:cubicBezTo>
                    <a:pt x="21" y="34"/>
                    <a:pt x="0" y="91"/>
                    <a:pt x="21" y="140"/>
                  </a:cubicBezTo>
                  <a:lnTo>
                    <a:pt x="35" y="172"/>
                  </a:lnTo>
                  <a:cubicBezTo>
                    <a:pt x="61" y="229"/>
                    <a:pt x="77" y="255"/>
                    <a:pt x="112" y="288"/>
                  </a:cubicBezTo>
                  <a:cubicBezTo>
                    <a:pt x="156" y="328"/>
                    <a:pt x="212" y="350"/>
                    <a:pt x="271" y="355"/>
                  </a:cubicBezTo>
                  <a:lnTo>
                    <a:pt x="293" y="355"/>
                  </a:lnTo>
                  <a:cubicBezTo>
                    <a:pt x="358" y="345"/>
                    <a:pt x="404" y="287"/>
                    <a:pt x="396" y="221"/>
                  </a:cubicBezTo>
                  <a:lnTo>
                    <a:pt x="396" y="218"/>
                  </a:lnTo>
                  <a:cubicBezTo>
                    <a:pt x="387" y="155"/>
                    <a:pt x="353" y="96"/>
                    <a:pt x="301" y="58"/>
                  </a:cubicBezTo>
                  <a:cubicBezTo>
                    <a:pt x="262" y="29"/>
                    <a:pt x="204" y="1"/>
                    <a:pt x="142" y="1"/>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6"/>
            <p:cNvSpPr/>
            <p:nvPr/>
          </p:nvSpPr>
          <p:spPr>
            <a:xfrm>
              <a:off x="1852300" y="1678275"/>
              <a:ext cx="10350" cy="8075"/>
            </a:xfrm>
            <a:custGeom>
              <a:rect b="b" l="l" r="r" t="t"/>
              <a:pathLst>
                <a:path extrusionOk="0" h="323" w="414">
                  <a:moveTo>
                    <a:pt x="153" y="0"/>
                  </a:moveTo>
                  <a:cubicBezTo>
                    <a:pt x="140" y="0"/>
                    <a:pt x="127" y="1"/>
                    <a:pt x="113" y="4"/>
                  </a:cubicBezTo>
                  <a:lnTo>
                    <a:pt x="105" y="4"/>
                  </a:lnTo>
                  <a:lnTo>
                    <a:pt x="91" y="7"/>
                  </a:lnTo>
                  <a:cubicBezTo>
                    <a:pt x="34" y="24"/>
                    <a:pt x="0" y="85"/>
                    <a:pt x="16" y="143"/>
                  </a:cubicBezTo>
                  <a:cubicBezTo>
                    <a:pt x="32" y="199"/>
                    <a:pt x="69" y="248"/>
                    <a:pt x="120" y="280"/>
                  </a:cubicBezTo>
                  <a:cubicBezTo>
                    <a:pt x="159" y="308"/>
                    <a:pt x="205" y="323"/>
                    <a:pt x="253" y="323"/>
                  </a:cubicBezTo>
                  <a:cubicBezTo>
                    <a:pt x="265" y="323"/>
                    <a:pt x="278" y="322"/>
                    <a:pt x="290" y="320"/>
                  </a:cubicBezTo>
                  <a:lnTo>
                    <a:pt x="298" y="318"/>
                  </a:lnTo>
                  <a:cubicBezTo>
                    <a:pt x="302" y="318"/>
                    <a:pt x="309" y="317"/>
                    <a:pt x="314" y="315"/>
                  </a:cubicBezTo>
                  <a:cubicBezTo>
                    <a:pt x="377" y="296"/>
                    <a:pt x="414" y="231"/>
                    <a:pt x="395" y="167"/>
                  </a:cubicBezTo>
                  <a:cubicBezTo>
                    <a:pt x="379" y="110"/>
                    <a:pt x="339" y="64"/>
                    <a:pt x="288" y="37"/>
                  </a:cubicBezTo>
                  <a:cubicBezTo>
                    <a:pt x="246" y="13"/>
                    <a:pt x="200" y="0"/>
                    <a:pt x="153"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6"/>
            <p:cNvSpPr/>
            <p:nvPr/>
          </p:nvSpPr>
          <p:spPr>
            <a:xfrm>
              <a:off x="1844275" y="1687300"/>
              <a:ext cx="11375" cy="8150"/>
            </a:xfrm>
            <a:custGeom>
              <a:rect b="b" l="l" r="r" t="t"/>
              <a:pathLst>
                <a:path extrusionOk="0" h="326" w="455">
                  <a:moveTo>
                    <a:pt x="175" y="0"/>
                  </a:moveTo>
                  <a:cubicBezTo>
                    <a:pt x="144" y="0"/>
                    <a:pt x="112" y="5"/>
                    <a:pt x="81" y="16"/>
                  </a:cubicBezTo>
                  <a:cubicBezTo>
                    <a:pt x="75" y="18"/>
                    <a:pt x="69" y="19"/>
                    <a:pt x="64" y="22"/>
                  </a:cubicBezTo>
                  <a:cubicBezTo>
                    <a:pt x="15" y="53"/>
                    <a:pt x="0" y="115"/>
                    <a:pt x="29" y="162"/>
                  </a:cubicBezTo>
                  <a:lnTo>
                    <a:pt x="39" y="180"/>
                  </a:lnTo>
                  <a:cubicBezTo>
                    <a:pt x="69" y="229"/>
                    <a:pt x="113" y="269"/>
                    <a:pt x="166" y="294"/>
                  </a:cubicBezTo>
                  <a:cubicBezTo>
                    <a:pt x="204" y="315"/>
                    <a:pt x="247" y="325"/>
                    <a:pt x="290" y="325"/>
                  </a:cubicBezTo>
                  <a:cubicBezTo>
                    <a:pt x="308" y="325"/>
                    <a:pt x="326" y="323"/>
                    <a:pt x="344" y="320"/>
                  </a:cubicBezTo>
                  <a:lnTo>
                    <a:pt x="345" y="320"/>
                  </a:lnTo>
                  <a:cubicBezTo>
                    <a:pt x="353" y="318"/>
                    <a:pt x="363" y="315"/>
                    <a:pt x="371" y="312"/>
                  </a:cubicBezTo>
                  <a:cubicBezTo>
                    <a:pt x="430" y="285"/>
                    <a:pt x="455" y="215"/>
                    <a:pt x="428" y="156"/>
                  </a:cubicBezTo>
                  <a:cubicBezTo>
                    <a:pt x="401" y="96"/>
                    <a:pt x="350" y="48"/>
                    <a:pt x="288" y="24"/>
                  </a:cubicBezTo>
                  <a:cubicBezTo>
                    <a:pt x="252" y="8"/>
                    <a:pt x="214" y="0"/>
                    <a:pt x="17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6"/>
            <p:cNvSpPr/>
            <p:nvPr/>
          </p:nvSpPr>
          <p:spPr>
            <a:xfrm>
              <a:off x="1926500" y="1924725"/>
              <a:ext cx="21600" cy="20850"/>
            </a:xfrm>
            <a:custGeom>
              <a:rect b="b" l="l" r="r" t="t"/>
              <a:pathLst>
                <a:path extrusionOk="0" h="834" w="864">
                  <a:moveTo>
                    <a:pt x="431" y="1"/>
                  </a:moveTo>
                  <a:cubicBezTo>
                    <a:pt x="192" y="1"/>
                    <a:pt x="0" y="187"/>
                    <a:pt x="0" y="417"/>
                  </a:cubicBezTo>
                  <a:cubicBezTo>
                    <a:pt x="0" y="648"/>
                    <a:pt x="192" y="834"/>
                    <a:pt x="431" y="834"/>
                  </a:cubicBezTo>
                  <a:cubicBezTo>
                    <a:pt x="669" y="834"/>
                    <a:pt x="863" y="648"/>
                    <a:pt x="863" y="417"/>
                  </a:cubicBezTo>
                  <a:cubicBezTo>
                    <a:pt x="863" y="187"/>
                    <a:pt x="669" y="1"/>
                    <a:pt x="431"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6"/>
            <p:cNvSpPr/>
            <p:nvPr/>
          </p:nvSpPr>
          <p:spPr>
            <a:xfrm>
              <a:off x="1925900" y="1966700"/>
              <a:ext cx="21600" cy="20850"/>
            </a:xfrm>
            <a:custGeom>
              <a:rect b="b" l="l" r="r" t="t"/>
              <a:pathLst>
                <a:path extrusionOk="0" h="834" w="864">
                  <a:moveTo>
                    <a:pt x="431" y="0"/>
                  </a:moveTo>
                  <a:cubicBezTo>
                    <a:pt x="193" y="0"/>
                    <a:pt x="0" y="188"/>
                    <a:pt x="0" y="417"/>
                  </a:cubicBezTo>
                  <a:cubicBezTo>
                    <a:pt x="0" y="647"/>
                    <a:pt x="193" y="833"/>
                    <a:pt x="431" y="833"/>
                  </a:cubicBezTo>
                  <a:cubicBezTo>
                    <a:pt x="670" y="833"/>
                    <a:pt x="863" y="647"/>
                    <a:pt x="863" y="417"/>
                  </a:cubicBezTo>
                  <a:cubicBezTo>
                    <a:pt x="863" y="188"/>
                    <a:pt x="670" y="0"/>
                    <a:pt x="431"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6"/>
            <p:cNvSpPr/>
            <p:nvPr/>
          </p:nvSpPr>
          <p:spPr>
            <a:xfrm>
              <a:off x="1926500" y="2011400"/>
              <a:ext cx="21600" cy="20850"/>
            </a:xfrm>
            <a:custGeom>
              <a:rect b="b" l="l" r="r" t="t"/>
              <a:pathLst>
                <a:path extrusionOk="0" h="834" w="864">
                  <a:moveTo>
                    <a:pt x="431" y="1"/>
                  </a:moveTo>
                  <a:cubicBezTo>
                    <a:pt x="192" y="1"/>
                    <a:pt x="0" y="188"/>
                    <a:pt x="0" y="417"/>
                  </a:cubicBezTo>
                  <a:cubicBezTo>
                    <a:pt x="0" y="647"/>
                    <a:pt x="192" y="833"/>
                    <a:pt x="431" y="833"/>
                  </a:cubicBezTo>
                  <a:cubicBezTo>
                    <a:pt x="669" y="833"/>
                    <a:pt x="863" y="647"/>
                    <a:pt x="863" y="417"/>
                  </a:cubicBezTo>
                  <a:cubicBezTo>
                    <a:pt x="863" y="188"/>
                    <a:pt x="669" y="1"/>
                    <a:pt x="431"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6"/>
            <p:cNvSpPr/>
            <p:nvPr/>
          </p:nvSpPr>
          <p:spPr>
            <a:xfrm>
              <a:off x="1924350" y="1924725"/>
              <a:ext cx="21650" cy="20850"/>
            </a:xfrm>
            <a:custGeom>
              <a:rect b="b" l="l" r="r" t="t"/>
              <a:pathLst>
                <a:path extrusionOk="0" h="834" w="866">
                  <a:moveTo>
                    <a:pt x="433" y="1"/>
                  </a:moveTo>
                  <a:cubicBezTo>
                    <a:pt x="194" y="1"/>
                    <a:pt x="0" y="187"/>
                    <a:pt x="0" y="417"/>
                  </a:cubicBezTo>
                  <a:cubicBezTo>
                    <a:pt x="0" y="648"/>
                    <a:pt x="194" y="834"/>
                    <a:pt x="433" y="834"/>
                  </a:cubicBezTo>
                  <a:cubicBezTo>
                    <a:pt x="671" y="834"/>
                    <a:pt x="865" y="648"/>
                    <a:pt x="865" y="417"/>
                  </a:cubicBezTo>
                  <a:cubicBezTo>
                    <a:pt x="865" y="187"/>
                    <a:pt x="671" y="1"/>
                    <a:pt x="433"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6"/>
            <p:cNvSpPr/>
            <p:nvPr/>
          </p:nvSpPr>
          <p:spPr>
            <a:xfrm>
              <a:off x="1923750" y="1966700"/>
              <a:ext cx="21650" cy="20850"/>
            </a:xfrm>
            <a:custGeom>
              <a:rect b="b" l="l" r="r" t="t"/>
              <a:pathLst>
                <a:path extrusionOk="0" h="834" w="866">
                  <a:moveTo>
                    <a:pt x="433" y="0"/>
                  </a:moveTo>
                  <a:cubicBezTo>
                    <a:pt x="194" y="0"/>
                    <a:pt x="0" y="188"/>
                    <a:pt x="0" y="417"/>
                  </a:cubicBezTo>
                  <a:cubicBezTo>
                    <a:pt x="0" y="647"/>
                    <a:pt x="194" y="833"/>
                    <a:pt x="433" y="833"/>
                  </a:cubicBezTo>
                  <a:cubicBezTo>
                    <a:pt x="671" y="833"/>
                    <a:pt x="865" y="647"/>
                    <a:pt x="865" y="417"/>
                  </a:cubicBezTo>
                  <a:cubicBezTo>
                    <a:pt x="865" y="188"/>
                    <a:pt x="671" y="0"/>
                    <a:pt x="433"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6"/>
            <p:cNvSpPr/>
            <p:nvPr/>
          </p:nvSpPr>
          <p:spPr>
            <a:xfrm>
              <a:off x="1924350" y="2011400"/>
              <a:ext cx="21650" cy="20850"/>
            </a:xfrm>
            <a:custGeom>
              <a:rect b="b" l="l" r="r" t="t"/>
              <a:pathLst>
                <a:path extrusionOk="0" h="834" w="866">
                  <a:moveTo>
                    <a:pt x="433" y="1"/>
                  </a:moveTo>
                  <a:cubicBezTo>
                    <a:pt x="194" y="1"/>
                    <a:pt x="0" y="188"/>
                    <a:pt x="0" y="417"/>
                  </a:cubicBezTo>
                  <a:cubicBezTo>
                    <a:pt x="0" y="647"/>
                    <a:pt x="194" y="833"/>
                    <a:pt x="433" y="833"/>
                  </a:cubicBezTo>
                  <a:cubicBezTo>
                    <a:pt x="671" y="833"/>
                    <a:pt x="865" y="647"/>
                    <a:pt x="865" y="417"/>
                  </a:cubicBezTo>
                  <a:cubicBezTo>
                    <a:pt x="865" y="188"/>
                    <a:pt x="671" y="1"/>
                    <a:pt x="433"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6"/>
            <p:cNvSpPr/>
            <p:nvPr/>
          </p:nvSpPr>
          <p:spPr>
            <a:xfrm>
              <a:off x="1934200" y="1931125"/>
              <a:ext cx="9650" cy="11550"/>
            </a:xfrm>
            <a:custGeom>
              <a:rect b="b" l="l" r="r" t="t"/>
              <a:pathLst>
                <a:path extrusionOk="0" h="462" w="386">
                  <a:moveTo>
                    <a:pt x="330" y="1"/>
                  </a:moveTo>
                  <a:cubicBezTo>
                    <a:pt x="314" y="1"/>
                    <a:pt x="299" y="11"/>
                    <a:pt x="298" y="31"/>
                  </a:cubicBezTo>
                  <a:lnTo>
                    <a:pt x="298" y="32"/>
                  </a:lnTo>
                  <a:cubicBezTo>
                    <a:pt x="303" y="114"/>
                    <a:pt x="279" y="193"/>
                    <a:pt x="231" y="258"/>
                  </a:cubicBezTo>
                  <a:cubicBezTo>
                    <a:pt x="187" y="322"/>
                    <a:pt x="117" y="366"/>
                    <a:pt x="37" y="395"/>
                  </a:cubicBezTo>
                  <a:lnTo>
                    <a:pt x="36" y="395"/>
                  </a:lnTo>
                  <a:cubicBezTo>
                    <a:pt x="1" y="409"/>
                    <a:pt x="8" y="460"/>
                    <a:pt x="47" y="462"/>
                  </a:cubicBezTo>
                  <a:cubicBezTo>
                    <a:pt x="51" y="462"/>
                    <a:pt x="55" y="462"/>
                    <a:pt x="59" y="462"/>
                  </a:cubicBezTo>
                  <a:cubicBezTo>
                    <a:pt x="160" y="462"/>
                    <a:pt x="257" y="406"/>
                    <a:pt x="318" y="322"/>
                  </a:cubicBezTo>
                  <a:cubicBezTo>
                    <a:pt x="350" y="277"/>
                    <a:pt x="369" y="226"/>
                    <a:pt x="377" y="172"/>
                  </a:cubicBezTo>
                  <a:cubicBezTo>
                    <a:pt x="385" y="120"/>
                    <a:pt x="377" y="67"/>
                    <a:pt x="358" y="18"/>
                  </a:cubicBezTo>
                  <a:cubicBezTo>
                    <a:pt x="352" y="6"/>
                    <a:pt x="341" y="1"/>
                    <a:pt x="3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6"/>
            <p:cNvSpPr/>
            <p:nvPr/>
          </p:nvSpPr>
          <p:spPr>
            <a:xfrm>
              <a:off x="1932250" y="1973250"/>
              <a:ext cx="9650" cy="11600"/>
            </a:xfrm>
            <a:custGeom>
              <a:rect b="b" l="l" r="r" t="t"/>
              <a:pathLst>
                <a:path extrusionOk="0" h="464" w="386">
                  <a:moveTo>
                    <a:pt x="330" y="0"/>
                  </a:moveTo>
                  <a:cubicBezTo>
                    <a:pt x="314" y="0"/>
                    <a:pt x="298" y="12"/>
                    <a:pt x="298" y="32"/>
                  </a:cubicBezTo>
                  <a:lnTo>
                    <a:pt x="298" y="34"/>
                  </a:lnTo>
                  <a:cubicBezTo>
                    <a:pt x="303" y="115"/>
                    <a:pt x="279" y="195"/>
                    <a:pt x="231" y="260"/>
                  </a:cubicBezTo>
                  <a:cubicBezTo>
                    <a:pt x="187" y="323"/>
                    <a:pt x="117" y="368"/>
                    <a:pt x="37" y="396"/>
                  </a:cubicBezTo>
                  <a:lnTo>
                    <a:pt x="36" y="396"/>
                  </a:lnTo>
                  <a:cubicBezTo>
                    <a:pt x="1" y="409"/>
                    <a:pt x="9" y="462"/>
                    <a:pt x="47" y="463"/>
                  </a:cubicBezTo>
                  <a:cubicBezTo>
                    <a:pt x="50" y="463"/>
                    <a:pt x="52" y="463"/>
                    <a:pt x="55" y="463"/>
                  </a:cubicBezTo>
                  <a:cubicBezTo>
                    <a:pt x="157" y="463"/>
                    <a:pt x="257" y="407"/>
                    <a:pt x="319" y="323"/>
                  </a:cubicBezTo>
                  <a:cubicBezTo>
                    <a:pt x="350" y="279"/>
                    <a:pt x="371" y="228"/>
                    <a:pt x="379" y="174"/>
                  </a:cubicBezTo>
                  <a:cubicBezTo>
                    <a:pt x="385" y="121"/>
                    <a:pt x="379" y="67"/>
                    <a:pt x="358" y="20"/>
                  </a:cubicBezTo>
                  <a:cubicBezTo>
                    <a:pt x="353" y="6"/>
                    <a:pt x="342" y="0"/>
                    <a:pt x="3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6"/>
            <p:cNvSpPr/>
            <p:nvPr/>
          </p:nvSpPr>
          <p:spPr>
            <a:xfrm>
              <a:off x="1933525" y="2018650"/>
              <a:ext cx="9650" cy="11550"/>
            </a:xfrm>
            <a:custGeom>
              <a:rect b="b" l="l" r="r" t="t"/>
              <a:pathLst>
                <a:path extrusionOk="0" h="462" w="386">
                  <a:moveTo>
                    <a:pt x="329" y="0"/>
                  </a:moveTo>
                  <a:cubicBezTo>
                    <a:pt x="314" y="0"/>
                    <a:pt x="299" y="11"/>
                    <a:pt x="298" y="30"/>
                  </a:cubicBezTo>
                  <a:lnTo>
                    <a:pt x="298" y="32"/>
                  </a:lnTo>
                  <a:cubicBezTo>
                    <a:pt x="301" y="113"/>
                    <a:pt x="277" y="192"/>
                    <a:pt x="231" y="257"/>
                  </a:cubicBezTo>
                  <a:cubicBezTo>
                    <a:pt x="185" y="321"/>
                    <a:pt x="117" y="365"/>
                    <a:pt x="37" y="394"/>
                  </a:cubicBezTo>
                  <a:lnTo>
                    <a:pt x="35" y="394"/>
                  </a:lnTo>
                  <a:cubicBezTo>
                    <a:pt x="1" y="408"/>
                    <a:pt x="8" y="459"/>
                    <a:pt x="47" y="461"/>
                  </a:cubicBezTo>
                  <a:cubicBezTo>
                    <a:pt x="51" y="461"/>
                    <a:pt x="55" y="461"/>
                    <a:pt x="59" y="461"/>
                  </a:cubicBezTo>
                  <a:cubicBezTo>
                    <a:pt x="159" y="461"/>
                    <a:pt x="256" y="405"/>
                    <a:pt x="318" y="321"/>
                  </a:cubicBezTo>
                  <a:cubicBezTo>
                    <a:pt x="350" y="276"/>
                    <a:pt x="369" y="226"/>
                    <a:pt x="377" y="172"/>
                  </a:cubicBezTo>
                  <a:cubicBezTo>
                    <a:pt x="385" y="119"/>
                    <a:pt x="379" y="67"/>
                    <a:pt x="358" y="17"/>
                  </a:cubicBezTo>
                  <a:lnTo>
                    <a:pt x="357" y="17"/>
                  </a:lnTo>
                  <a:cubicBezTo>
                    <a:pt x="351" y="6"/>
                    <a:pt x="340" y="0"/>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0" name="Google Shape;7660;p66"/>
          <p:cNvGrpSpPr/>
          <p:nvPr/>
        </p:nvGrpSpPr>
        <p:grpSpPr>
          <a:xfrm>
            <a:off x="4476050" y="3960188"/>
            <a:ext cx="515950" cy="654425"/>
            <a:chOff x="2358900" y="3649300"/>
            <a:chExt cx="515950" cy="654425"/>
          </a:xfrm>
        </p:grpSpPr>
        <p:sp>
          <p:nvSpPr>
            <p:cNvPr id="7661" name="Google Shape;7661;p66"/>
            <p:cNvSpPr/>
            <p:nvPr/>
          </p:nvSpPr>
          <p:spPr>
            <a:xfrm>
              <a:off x="2359125" y="3661225"/>
              <a:ext cx="515725" cy="642500"/>
            </a:xfrm>
            <a:custGeom>
              <a:rect b="b" l="l" r="r" t="t"/>
              <a:pathLst>
                <a:path extrusionOk="0" h="25700" w="20629">
                  <a:moveTo>
                    <a:pt x="10323" y="1"/>
                  </a:moveTo>
                  <a:cubicBezTo>
                    <a:pt x="10281" y="1"/>
                    <a:pt x="10237" y="1"/>
                    <a:pt x="10194" y="2"/>
                  </a:cubicBezTo>
                  <a:cubicBezTo>
                    <a:pt x="7255" y="74"/>
                    <a:pt x="4928" y="2512"/>
                    <a:pt x="5000" y="5451"/>
                  </a:cubicBezTo>
                  <a:cubicBezTo>
                    <a:pt x="5033" y="6958"/>
                    <a:pt x="5705" y="8378"/>
                    <a:pt x="6848" y="9360"/>
                  </a:cubicBezTo>
                  <a:cubicBezTo>
                    <a:pt x="5316" y="10120"/>
                    <a:pt x="1948" y="11576"/>
                    <a:pt x="808" y="12879"/>
                  </a:cubicBezTo>
                  <a:cubicBezTo>
                    <a:pt x="525" y="13203"/>
                    <a:pt x="268" y="13563"/>
                    <a:pt x="134" y="13992"/>
                  </a:cubicBezTo>
                  <a:cubicBezTo>
                    <a:pt x="1" y="14423"/>
                    <a:pt x="5" y="14933"/>
                    <a:pt x="225" y="15367"/>
                  </a:cubicBezTo>
                  <a:cubicBezTo>
                    <a:pt x="477" y="15863"/>
                    <a:pt x="980" y="16190"/>
                    <a:pt x="1479" y="16316"/>
                  </a:cubicBezTo>
                  <a:cubicBezTo>
                    <a:pt x="1697" y="16370"/>
                    <a:pt x="1915" y="16392"/>
                    <a:pt x="2133" y="16392"/>
                  </a:cubicBezTo>
                  <a:cubicBezTo>
                    <a:pt x="2415" y="16392"/>
                    <a:pt x="2695" y="16356"/>
                    <a:pt x="2970" y="16311"/>
                  </a:cubicBezTo>
                  <a:cubicBezTo>
                    <a:pt x="3804" y="16174"/>
                    <a:pt x="4625" y="15950"/>
                    <a:pt x="5413" y="15643"/>
                  </a:cubicBezTo>
                  <a:lnTo>
                    <a:pt x="5413" y="15643"/>
                  </a:lnTo>
                  <a:cubicBezTo>
                    <a:pt x="4521" y="18325"/>
                    <a:pt x="3355" y="22904"/>
                    <a:pt x="3296" y="23527"/>
                  </a:cubicBezTo>
                  <a:cubicBezTo>
                    <a:pt x="3258" y="23928"/>
                    <a:pt x="3223" y="24341"/>
                    <a:pt x="3391" y="24721"/>
                  </a:cubicBezTo>
                  <a:cubicBezTo>
                    <a:pt x="3634" y="25272"/>
                    <a:pt x="4358" y="25700"/>
                    <a:pt x="5137" y="25700"/>
                  </a:cubicBezTo>
                  <a:cubicBezTo>
                    <a:pt x="5180" y="25700"/>
                    <a:pt x="5223" y="25698"/>
                    <a:pt x="5267" y="25696"/>
                  </a:cubicBezTo>
                  <a:cubicBezTo>
                    <a:pt x="6120" y="25642"/>
                    <a:pt x="6790" y="25125"/>
                    <a:pt x="7297" y="24608"/>
                  </a:cubicBezTo>
                  <a:cubicBezTo>
                    <a:pt x="8212" y="23672"/>
                    <a:pt x="8896" y="22626"/>
                    <a:pt x="9549" y="21579"/>
                  </a:cubicBezTo>
                  <a:cubicBezTo>
                    <a:pt x="9930" y="20967"/>
                    <a:pt x="10304" y="20353"/>
                    <a:pt x="10670" y="19736"/>
                  </a:cubicBezTo>
                  <a:cubicBezTo>
                    <a:pt x="11064" y="20334"/>
                    <a:pt x="11466" y="20930"/>
                    <a:pt x="11876" y="21523"/>
                  </a:cubicBezTo>
                  <a:cubicBezTo>
                    <a:pt x="12579" y="22537"/>
                    <a:pt x="13311" y="23550"/>
                    <a:pt x="14272" y="24441"/>
                  </a:cubicBezTo>
                  <a:cubicBezTo>
                    <a:pt x="14802" y="24933"/>
                    <a:pt x="15496" y="25417"/>
                    <a:pt x="16351" y="25430"/>
                  </a:cubicBezTo>
                  <a:cubicBezTo>
                    <a:pt x="16360" y="25430"/>
                    <a:pt x="16369" y="25430"/>
                    <a:pt x="16379" y="25430"/>
                  </a:cubicBezTo>
                  <a:cubicBezTo>
                    <a:pt x="17196" y="25430"/>
                    <a:pt x="17952" y="24953"/>
                    <a:pt x="18177" y="24367"/>
                  </a:cubicBezTo>
                  <a:cubicBezTo>
                    <a:pt x="18326" y="23979"/>
                    <a:pt x="18272" y="23569"/>
                    <a:pt x="18215" y="23168"/>
                  </a:cubicBezTo>
                  <a:cubicBezTo>
                    <a:pt x="18117" y="22474"/>
                    <a:pt x="16381" y="16862"/>
                    <a:pt x="15367" y="14521"/>
                  </a:cubicBezTo>
                  <a:lnTo>
                    <a:pt x="15367" y="14521"/>
                  </a:lnTo>
                  <a:cubicBezTo>
                    <a:pt x="16136" y="14771"/>
                    <a:pt x="16929" y="14944"/>
                    <a:pt x="17734" y="15038"/>
                  </a:cubicBezTo>
                  <a:cubicBezTo>
                    <a:pt x="17954" y="15063"/>
                    <a:pt x="18177" y="15082"/>
                    <a:pt x="18401" y="15082"/>
                  </a:cubicBezTo>
                  <a:cubicBezTo>
                    <a:pt x="18675" y="15082"/>
                    <a:pt x="18950" y="15053"/>
                    <a:pt x="19221" y="14971"/>
                  </a:cubicBezTo>
                  <a:cubicBezTo>
                    <a:pt x="19716" y="14822"/>
                    <a:pt x="20201" y="14470"/>
                    <a:pt x="20428" y="13962"/>
                  </a:cubicBezTo>
                  <a:cubicBezTo>
                    <a:pt x="20628" y="13520"/>
                    <a:pt x="20607" y="13009"/>
                    <a:pt x="20453" y="12587"/>
                  </a:cubicBezTo>
                  <a:cubicBezTo>
                    <a:pt x="20301" y="12164"/>
                    <a:pt x="20040" y="11801"/>
                    <a:pt x="19728" y="11507"/>
                  </a:cubicBezTo>
                  <a:cubicBezTo>
                    <a:pt x="18001" y="9884"/>
                    <a:pt x="14030" y="9191"/>
                    <a:pt x="14030" y="9191"/>
                  </a:cubicBezTo>
                  <a:cubicBezTo>
                    <a:pt x="15208" y="7972"/>
                    <a:pt x="15670" y="6344"/>
                    <a:pt x="15643" y="5197"/>
                  </a:cubicBezTo>
                  <a:cubicBezTo>
                    <a:pt x="15574" y="2301"/>
                    <a:pt x="13205" y="1"/>
                    <a:pt x="10323"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6"/>
            <p:cNvSpPr/>
            <p:nvPr/>
          </p:nvSpPr>
          <p:spPr>
            <a:xfrm>
              <a:off x="2358900" y="3649300"/>
              <a:ext cx="515675" cy="642500"/>
            </a:xfrm>
            <a:custGeom>
              <a:rect b="b" l="l" r="r" t="t"/>
              <a:pathLst>
                <a:path extrusionOk="0" h="25700" w="20627">
                  <a:moveTo>
                    <a:pt x="10324" y="1"/>
                  </a:moveTo>
                  <a:cubicBezTo>
                    <a:pt x="10280" y="1"/>
                    <a:pt x="10236" y="1"/>
                    <a:pt x="10192" y="2"/>
                  </a:cubicBezTo>
                  <a:cubicBezTo>
                    <a:pt x="7253" y="74"/>
                    <a:pt x="4928" y="2512"/>
                    <a:pt x="4998" y="5451"/>
                  </a:cubicBezTo>
                  <a:cubicBezTo>
                    <a:pt x="5033" y="6958"/>
                    <a:pt x="5705" y="8378"/>
                    <a:pt x="6848" y="9358"/>
                  </a:cubicBezTo>
                  <a:cubicBezTo>
                    <a:pt x="5314" y="10120"/>
                    <a:pt x="1946" y="11574"/>
                    <a:pt x="806" y="12879"/>
                  </a:cubicBezTo>
                  <a:cubicBezTo>
                    <a:pt x="523" y="13203"/>
                    <a:pt x="265" y="13563"/>
                    <a:pt x="132" y="13992"/>
                  </a:cubicBezTo>
                  <a:cubicBezTo>
                    <a:pt x="0" y="14423"/>
                    <a:pt x="3" y="14933"/>
                    <a:pt x="224" y="15365"/>
                  </a:cubicBezTo>
                  <a:cubicBezTo>
                    <a:pt x="477" y="15863"/>
                    <a:pt x="978" y="16190"/>
                    <a:pt x="1477" y="16316"/>
                  </a:cubicBezTo>
                  <a:cubicBezTo>
                    <a:pt x="1695" y="16370"/>
                    <a:pt x="1913" y="16392"/>
                    <a:pt x="2131" y="16392"/>
                  </a:cubicBezTo>
                  <a:cubicBezTo>
                    <a:pt x="2413" y="16392"/>
                    <a:pt x="2693" y="16356"/>
                    <a:pt x="2968" y="16311"/>
                  </a:cubicBezTo>
                  <a:cubicBezTo>
                    <a:pt x="3804" y="16173"/>
                    <a:pt x="4622" y="15950"/>
                    <a:pt x="5411" y="15643"/>
                  </a:cubicBezTo>
                  <a:lnTo>
                    <a:pt x="5411" y="15643"/>
                  </a:lnTo>
                  <a:cubicBezTo>
                    <a:pt x="4521" y="18325"/>
                    <a:pt x="3352" y="22904"/>
                    <a:pt x="3294" y="23526"/>
                  </a:cubicBezTo>
                  <a:cubicBezTo>
                    <a:pt x="3255" y="23928"/>
                    <a:pt x="3220" y="24341"/>
                    <a:pt x="3389" y="24721"/>
                  </a:cubicBezTo>
                  <a:cubicBezTo>
                    <a:pt x="3631" y="25273"/>
                    <a:pt x="4356" y="25700"/>
                    <a:pt x="5135" y="25700"/>
                  </a:cubicBezTo>
                  <a:cubicBezTo>
                    <a:pt x="5178" y="25700"/>
                    <a:pt x="5221" y="25698"/>
                    <a:pt x="5265" y="25696"/>
                  </a:cubicBezTo>
                  <a:cubicBezTo>
                    <a:pt x="6118" y="25642"/>
                    <a:pt x="6787" y="25125"/>
                    <a:pt x="7294" y="24608"/>
                  </a:cubicBezTo>
                  <a:cubicBezTo>
                    <a:pt x="8210" y="23672"/>
                    <a:pt x="8894" y="22626"/>
                    <a:pt x="9547" y="21579"/>
                  </a:cubicBezTo>
                  <a:cubicBezTo>
                    <a:pt x="9928" y="20967"/>
                    <a:pt x="10302" y="20353"/>
                    <a:pt x="10668" y="19737"/>
                  </a:cubicBezTo>
                  <a:cubicBezTo>
                    <a:pt x="11060" y="20334"/>
                    <a:pt x="11462" y="20930"/>
                    <a:pt x="11874" y="21523"/>
                  </a:cubicBezTo>
                  <a:cubicBezTo>
                    <a:pt x="12577" y="22537"/>
                    <a:pt x="13309" y="23550"/>
                    <a:pt x="14269" y="24440"/>
                  </a:cubicBezTo>
                  <a:cubicBezTo>
                    <a:pt x="14800" y="24933"/>
                    <a:pt x="15493" y="25418"/>
                    <a:pt x="16349" y="25430"/>
                  </a:cubicBezTo>
                  <a:cubicBezTo>
                    <a:pt x="16358" y="25430"/>
                    <a:pt x="16367" y="25430"/>
                    <a:pt x="16377" y="25430"/>
                  </a:cubicBezTo>
                  <a:cubicBezTo>
                    <a:pt x="17194" y="25430"/>
                    <a:pt x="17950" y="24953"/>
                    <a:pt x="18177" y="24367"/>
                  </a:cubicBezTo>
                  <a:cubicBezTo>
                    <a:pt x="18326" y="23979"/>
                    <a:pt x="18270" y="23567"/>
                    <a:pt x="18213" y="23168"/>
                  </a:cubicBezTo>
                  <a:cubicBezTo>
                    <a:pt x="18115" y="22474"/>
                    <a:pt x="16379" y="16863"/>
                    <a:pt x="15365" y="14521"/>
                  </a:cubicBezTo>
                  <a:lnTo>
                    <a:pt x="15365" y="14521"/>
                  </a:lnTo>
                  <a:cubicBezTo>
                    <a:pt x="16134" y="14771"/>
                    <a:pt x="16927" y="14944"/>
                    <a:pt x="17731" y="15038"/>
                  </a:cubicBezTo>
                  <a:cubicBezTo>
                    <a:pt x="17950" y="15063"/>
                    <a:pt x="18173" y="15082"/>
                    <a:pt x="18395" y="15082"/>
                  </a:cubicBezTo>
                  <a:cubicBezTo>
                    <a:pt x="18671" y="15082"/>
                    <a:pt x="18947" y="15053"/>
                    <a:pt x="19219" y="14971"/>
                  </a:cubicBezTo>
                  <a:cubicBezTo>
                    <a:pt x="19714" y="14822"/>
                    <a:pt x="20198" y="14470"/>
                    <a:pt x="20427" y="13962"/>
                  </a:cubicBezTo>
                  <a:cubicBezTo>
                    <a:pt x="20626" y="13520"/>
                    <a:pt x="20605" y="13010"/>
                    <a:pt x="20453" y="12587"/>
                  </a:cubicBezTo>
                  <a:cubicBezTo>
                    <a:pt x="20299" y="12164"/>
                    <a:pt x="20039" y="11802"/>
                    <a:pt x="19726" y="11507"/>
                  </a:cubicBezTo>
                  <a:cubicBezTo>
                    <a:pt x="17999" y="9885"/>
                    <a:pt x="14028" y="9191"/>
                    <a:pt x="14028" y="9191"/>
                  </a:cubicBezTo>
                  <a:cubicBezTo>
                    <a:pt x="15206" y="7971"/>
                    <a:pt x="15668" y="6345"/>
                    <a:pt x="15641" y="5197"/>
                  </a:cubicBezTo>
                  <a:cubicBezTo>
                    <a:pt x="15572" y="2302"/>
                    <a:pt x="13204" y="1"/>
                    <a:pt x="10324"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6"/>
            <p:cNvSpPr/>
            <p:nvPr/>
          </p:nvSpPr>
          <p:spPr>
            <a:xfrm>
              <a:off x="2453625" y="4033100"/>
              <a:ext cx="341075" cy="177150"/>
            </a:xfrm>
            <a:custGeom>
              <a:rect b="b" l="l" r="r" t="t"/>
              <a:pathLst>
                <a:path extrusionOk="0" h="7086" w="13643">
                  <a:moveTo>
                    <a:pt x="11911" y="1"/>
                  </a:moveTo>
                  <a:cubicBezTo>
                    <a:pt x="11906" y="1"/>
                    <a:pt x="9117" y="719"/>
                    <a:pt x="5001" y="719"/>
                  </a:cubicBezTo>
                  <a:cubicBezTo>
                    <a:pt x="3928" y="719"/>
                    <a:pt x="2765" y="671"/>
                    <a:pt x="1538" y="547"/>
                  </a:cubicBezTo>
                  <a:cubicBezTo>
                    <a:pt x="1054" y="2070"/>
                    <a:pt x="396" y="4427"/>
                    <a:pt x="10" y="5941"/>
                  </a:cubicBezTo>
                  <a:lnTo>
                    <a:pt x="1" y="5984"/>
                  </a:lnTo>
                  <a:cubicBezTo>
                    <a:pt x="2327" y="6973"/>
                    <a:pt x="4207" y="7085"/>
                    <a:pt x="4940" y="7085"/>
                  </a:cubicBezTo>
                  <a:cubicBezTo>
                    <a:pt x="5155" y="7085"/>
                    <a:pt x="5271" y="7076"/>
                    <a:pt x="5271" y="7076"/>
                  </a:cubicBezTo>
                  <a:cubicBezTo>
                    <a:pt x="5426" y="6837"/>
                    <a:pt x="5577" y="6599"/>
                    <a:pt x="5726" y="6359"/>
                  </a:cubicBezTo>
                  <a:cubicBezTo>
                    <a:pt x="6108" y="5748"/>
                    <a:pt x="6481" y="5135"/>
                    <a:pt x="6845" y="4518"/>
                  </a:cubicBezTo>
                  <a:cubicBezTo>
                    <a:pt x="7239" y="5116"/>
                    <a:pt x="8238" y="6511"/>
                    <a:pt x="8555" y="6842"/>
                  </a:cubicBezTo>
                  <a:lnTo>
                    <a:pt x="8622" y="6836"/>
                  </a:lnTo>
                  <a:cubicBezTo>
                    <a:pt x="10732" y="6785"/>
                    <a:pt x="13642" y="5054"/>
                    <a:pt x="13642" y="5054"/>
                  </a:cubicBezTo>
                  <a:cubicBezTo>
                    <a:pt x="13168" y="3544"/>
                    <a:pt x="12432" y="1374"/>
                    <a:pt x="11911" y="1"/>
                  </a:cubicBezTo>
                  <a:cubicBezTo>
                    <a:pt x="11911" y="1"/>
                    <a:pt x="11911" y="1"/>
                    <a:pt x="11911"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6"/>
            <p:cNvSpPr/>
            <p:nvPr/>
          </p:nvSpPr>
          <p:spPr>
            <a:xfrm>
              <a:off x="2702950" y="3878550"/>
              <a:ext cx="27450" cy="182875"/>
            </a:xfrm>
            <a:custGeom>
              <a:rect b="b" l="l" r="r" t="t"/>
              <a:pathLst>
                <a:path extrusionOk="0" h="7315" w="1098">
                  <a:moveTo>
                    <a:pt x="369" y="1"/>
                  </a:moveTo>
                  <a:cubicBezTo>
                    <a:pt x="369" y="1"/>
                    <a:pt x="352" y="79"/>
                    <a:pt x="337" y="134"/>
                  </a:cubicBezTo>
                  <a:cubicBezTo>
                    <a:pt x="323" y="190"/>
                    <a:pt x="302" y="266"/>
                    <a:pt x="280" y="365"/>
                  </a:cubicBezTo>
                  <a:cubicBezTo>
                    <a:pt x="234" y="564"/>
                    <a:pt x="180" y="846"/>
                    <a:pt x="132" y="1188"/>
                  </a:cubicBezTo>
                  <a:cubicBezTo>
                    <a:pt x="112" y="1358"/>
                    <a:pt x="83" y="1544"/>
                    <a:pt x="69" y="1740"/>
                  </a:cubicBezTo>
                  <a:cubicBezTo>
                    <a:pt x="51" y="1937"/>
                    <a:pt x="31" y="2144"/>
                    <a:pt x="24" y="2358"/>
                  </a:cubicBezTo>
                  <a:cubicBezTo>
                    <a:pt x="11" y="2573"/>
                    <a:pt x="5" y="2794"/>
                    <a:pt x="0" y="3019"/>
                  </a:cubicBezTo>
                  <a:cubicBezTo>
                    <a:pt x="2" y="3245"/>
                    <a:pt x="4" y="3474"/>
                    <a:pt x="5" y="3703"/>
                  </a:cubicBezTo>
                  <a:cubicBezTo>
                    <a:pt x="13" y="3930"/>
                    <a:pt x="23" y="4159"/>
                    <a:pt x="37" y="4383"/>
                  </a:cubicBezTo>
                  <a:cubicBezTo>
                    <a:pt x="51" y="4609"/>
                    <a:pt x="73" y="4828"/>
                    <a:pt x="93" y="5041"/>
                  </a:cubicBezTo>
                  <a:cubicBezTo>
                    <a:pt x="139" y="5467"/>
                    <a:pt x="193" y="5863"/>
                    <a:pt x="258" y="6200"/>
                  </a:cubicBezTo>
                  <a:cubicBezTo>
                    <a:pt x="312" y="6537"/>
                    <a:pt x="380" y="6815"/>
                    <a:pt x="428" y="7009"/>
                  </a:cubicBezTo>
                  <a:cubicBezTo>
                    <a:pt x="477" y="7205"/>
                    <a:pt x="507" y="7314"/>
                    <a:pt x="507" y="7314"/>
                  </a:cubicBezTo>
                  <a:lnTo>
                    <a:pt x="1096" y="7228"/>
                  </a:lnTo>
                  <a:cubicBezTo>
                    <a:pt x="1096" y="7228"/>
                    <a:pt x="1097" y="7116"/>
                    <a:pt x="1092" y="6920"/>
                  </a:cubicBezTo>
                  <a:cubicBezTo>
                    <a:pt x="1091" y="6822"/>
                    <a:pt x="1086" y="6704"/>
                    <a:pt x="1081" y="6567"/>
                  </a:cubicBezTo>
                  <a:cubicBezTo>
                    <a:pt x="1076" y="6431"/>
                    <a:pt x="1069" y="6276"/>
                    <a:pt x="1064" y="6109"/>
                  </a:cubicBezTo>
                  <a:cubicBezTo>
                    <a:pt x="1059" y="5943"/>
                    <a:pt x="1045" y="5763"/>
                    <a:pt x="1038" y="5572"/>
                  </a:cubicBezTo>
                  <a:cubicBezTo>
                    <a:pt x="1032" y="5381"/>
                    <a:pt x="1024" y="5180"/>
                    <a:pt x="1011" y="4973"/>
                  </a:cubicBezTo>
                  <a:cubicBezTo>
                    <a:pt x="994" y="4558"/>
                    <a:pt x="976" y="4115"/>
                    <a:pt x="957" y="3673"/>
                  </a:cubicBezTo>
                  <a:cubicBezTo>
                    <a:pt x="951" y="3450"/>
                    <a:pt x="943" y="3231"/>
                    <a:pt x="937" y="3011"/>
                  </a:cubicBezTo>
                  <a:cubicBezTo>
                    <a:pt x="933" y="2794"/>
                    <a:pt x="919" y="2579"/>
                    <a:pt x="919" y="2372"/>
                  </a:cubicBezTo>
                  <a:cubicBezTo>
                    <a:pt x="913" y="1958"/>
                    <a:pt x="906" y="1570"/>
                    <a:pt x="900" y="1239"/>
                  </a:cubicBezTo>
                  <a:cubicBezTo>
                    <a:pt x="900" y="907"/>
                    <a:pt x="897" y="627"/>
                    <a:pt x="898" y="436"/>
                  </a:cubicBezTo>
                  <a:cubicBezTo>
                    <a:pt x="898" y="246"/>
                    <a:pt x="903" y="115"/>
                    <a:pt x="903" y="115"/>
                  </a:cubicBezTo>
                  <a:lnTo>
                    <a:pt x="369" y="1"/>
                  </a:ln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6"/>
            <p:cNvSpPr/>
            <p:nvPr/>
          </p:nvSpPr>
          <p:spPr>
            <a:xfrm>
              <a:off x="2606975" y="3942500"/>
              <a:ext cx="27150" cy="23150"/>
            </a:xfrm>
            <a:custGeom>
              <a:rect b="b" l="l" r="r" t="t"/>
              <a:pathLst>
                <a:path extrusionOk="0" h="926" w="1086">
                  <a:moveTo>
                    <a:pt x="618" y="0"/>
                  </a:moveTo>
                  <a:cubicBezTo>
                    <a:pt x="614" y="0"/>
                    <a:pt x="610" y="0"/>
                    <a:pt x="606" y="0"/>
                  </a:cubicBezTo>
                  <a:cubicBezTo>
                    <a:pt x="195" y="10"/>
                    <a:pt x="1" y="512"/>
                    <a:pt x="298" y="797"/>
                  </a:cubicBezTo>
                  <a:cubicBezTo>
                    <a:pt x="391" y="886"/>
                    <a:pt x="504" y="926"/>
                    <a:pt x="614" y="926"/>
                  </a:cubicBezTo>
                  <a:cubicBezTo>
                    <a:pt x="856" y="926"/>
                    <a:pt x="1086" y="735"/>
                    <a:pt x="1078" y="452"/>
                  </a:cubicBezTo>
                  <a:cubicBezTo>
                    <a:pt x="1072" y="200"/>
                    <a:pt x="867" y="0"/>
                    <a:pt x="618"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6"/>
            <p:cNvSpPr/>
            <p:nvPr/>
          </p:nvSpPr>
          <p:spPr>
            <a:xfrm>
              <a:off x="2608800" y="3992100"/>
              <a:ext cx="27175" cy="23150"/>
            </a:xfrm>
            <a:custGeom>
              <a:rect b="b" l="l" r="r" t="t"/>
              <a:pathLst>
                <a:path extrusionOk="0" h="926" w="1087">
                  <a:moveTo>
                    <a:pt x="615" y="0"/>
                  </a:moveTo>
                  <a:cubicBezTo>
                    <a:pt x="612" y="0"/>
                    <a:pt x="609" y="0"/>
                    <a:pt x="606" y="0"/>
                  </a:cubicBezTo>
                  <a:cubicBezTo>
                    <a:pt x="195" y="11"/>
                    <a:pt x="1" y="514"/>
                    <a:pt x="298" y="797"/>
                  </a:cubicBezTo>
                  <a:cubicBezTo>
                    <a:pt x="392" y="886"/>
                    <a:pt x="504" y="926"/>
                    <a:pt x="615" y="926"/>
                  </a:cubicBezTo>
                  <a:cubicBezTo>
                    <a:pt x="856" y="926"/>
                    <a:pt x="1086" y="734"/>
                    <a:pt x="1078" y="452"/>
                  </a:cubicBezTo>
                  <a:cubicBezTo>
                    <a:pt x="1074" y="200"/>
                    <a:pt x="866" y="0"/>
                    <a:pt x="615"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6"/>
            <p:cNvSpPr/>
            <p:nvPr/>
          </p:nvSpPr>
          <p:spPr>
            <a:xfrm>
              <a:off x="2604700" y="3942525"/>
              <a:ext cx="27175" cy="23175"/>
            </a:xfrm>
            <a:custGeom>
              <a:rect b="b" l="l" r="r" t="t"/>
              <a:pathLst>
                <a:path extrusionOk="0" h="927" w="1087">
                  <a:moveTo>
                    <a:pt x="615" y="1"/>
                  </a:moveTo>
                  <a:cubicBezTo>
                    <a:pt x="612" y="1"/>
                    <a:pt x="610" y="1"/>
                    <a:pt x="607" y="1"/>
                  </a:cubicBezTo>
                  <a:cubicBezTo>
                    <a:pt x="195" y="12"/>
                    <a:pt x="1" y="514"/>
                    <a:pt x="298" y="799"/>
                  </a:cubicBezTo>
                  <a:cubicBezTo>
                    <a:pt x="392" y="887"/>
                    <a:pt x="504" y="927"/>
                    <a:pt x="614" y="927"/>
                  </a:cubicBezTo>
                  <a:cubicBezTo>
                    <a:pt x="856" y="927"/>
                    <a:pt x="1086" y="735"/>
                    <a:pt x="1079" y="452"/>
                  </a:cubicBezTo>
                  <a:cubicBezTo>
                    <a:pt x="1074" y="201"/>
                    <a:pt x="866" y="1"/>
                    <a:pt x="615"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6"/>
            <p:cNvSpPr/>
            <p:nvPr/>
          </p:nvSpPr>
          <p:spPr>
            <a:xfrm>
              <a:off x="2606550" y="3992175"/>
              <a:ext cx="27125" cy="23125"/>
            </a:xfrm>
            <a:custGeom>
              <a:rect b="b" l="l" r="r" t="t"/>
              <a:pathLst>
                <a:path extrusionOk="0" h="925" w="1085">
                  <a:moveTo>
                    <a:pt x="617" y="0"/>
                  </a:moveTo>
                  <a:cubicBezTo>
                    <a:pt x="614" y="0"/>
                    <a:pt x="610" y="0"/>
                    <a:pt x="606" y="0"/>
                  </a:cubicBezTo>
                  <a:cubicBezTo>
                    <a:pt x="194" y="10"/>
                    <a:pt x="0" y="512"/>
                    <a:pt x="297" y="797"/>
                  </a:cubicBezTo>
                  <a:cubicBezTo>
                    <a:pt x="391" y="885"/>
                    <a:pt x="503" y="925"/>
                    <a:pt x="613" y="925"/>
                  </a:cubicBezTo>
                  <a:cubicBezTo>
                    <a:pt x="854" y="925"/>
                    <a:pt x="1084" y="733"/>
                    <a:pt x="1078" y="450"/>
                  </a:cubicBezTo>
                  <a:cubicBezTo>
                    <a:pt x="1072" y="200"/>
                    <a:pt x="866" y="0"/>
                    <a:pt x="617"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6"/>
            <p:cNvSpPr/>
            <p:nvPr/>
          </p:nvSpPr>
          <p:spPr>
            <a:xfrm>
              <a:off x="2618175" y="3949675"/>
              <a:ext cx="10175" cy="13000"/>
            </a:xfrm>
            <a:custGeom>
              <a:rect b="b" l="l" r="r" t="t"/>
              <a:pathLst>
                <a:path extrusionOk="0" h="520" w="407">
                  <a:moveTo>
                    <a:pt x="329" y="0"/>
                  </a:moveTo>
                  <a:cubicBezTo>
                    <a:pt x="311" y="0"/>
                    <a:pt x="294" y="13"/>
                    <a:pt x="295" y="36"/>
                  </a:cubicBezTo>
                  <a:lnTo>
                    <a:pt x="295" y="38"/>
                  </a:lnTo>
                  <a:cubicBezTo>
                    <a:pt x="301" y="127"/>
                    <a:pt x="279" y="214"/>
                    <a:pt x="230" y="290"/>
                  </a:cubicBezTo>
                  <a:cubicBezTo>
                    <a:pt x="180" y="364"/>
                    <a:pt x="109" y="419"/>
                    <a:pt x="25" y="449"/>
                  </a:cubicBezTo>
                  <a:lnTo>
                    <a:pt x="23" y="449"/>
                  </a:lnTo>
                  <a:cubicBezTo>
                    <a:pt x="10" y="454"/>
                    <a:pt x="1" y="468"/>
                    <a:pt x="1" y="483"/>
                  </a:cubicBezTo>
                  <a:cubicBezTo>
                    <a:pt x="1" y="503"/>
                    <a:pt x="17" y="519"/>
                    <a:pt x="37" y="519"/>
                  </a:cubicBezTo>
                  <a:cubicBezTo>
                    <a:pt x="153" y="519"/>
                    <a:pt x="266" y="453"/>
                    <a:pt x="328" y="352"/>
                  </a:cubicBezTo>
                  <a:cubicBezTo>
                    <a:pt x="390" y="252"/>
                    <a:pt x="406" y="125"/>
                    <a:pt x="358" y="20"/>
                  </a:cubicBezTo>
                  <a:cubicBezTo>
                    <a:pt x="353" y="7"/>
                    <a:pt x="341" y="0"/>
                    <a:pt x="3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6"/>
            <p:cNvSpPr/>
            <p:nvPr/>
          </p:nvSpPr>
          <p:spPr>
            <a:xfrm>
              <a:off x="2620375" y="3999950"/>
              <a:ext cx="10500" cy="13025"/>
            </a:xfrm>
            <a:custGeom>
              <a:rect b="b" l="l" r="r" t="t"/>
              <a:pathLst>
                <a:path extrusionOk="0" h="521" w="420">
                  <a:moveTo>
                    <a:pt x="343" y="1"/>
                  </a:moveTo>
                  <a:cubicBezTo>
                    <a:pt x="325" y="1"/>
                    <a:pt x="308" y="14"/>
                    <a:pt x="309" y="36"/>
                  </a:cubicBezTo>
                  <a:lnTo>
                    <a:pt x="309" y="37"/>
                  </a:lnTo>
                  <a:cubicBezTo>
                    <a:pt x="315" y="126"/>
                    <a:pt x="293" y="215"/>
                    <a:pt x="245" y="290"/>
                  </a:cubicBezTo>
                  <a:cubicBezTo>
                    <a:pt x="194" y="363"/>
                    <a:pt x="123" y="419"/>
                    <a:pt x="40" y="449"/>
                  </a:cubicBezTo>
                  <a:lnTo>
                    <a:pt x="38" y="449"/>
                  </a:lnTo>
                  <a:cubicBezTo>
                    <a:pt x="0" y="465"/>
                    <a:pt x="11" y="521"/>
                    <a:pt x="53" y="521"/>
                  </a:cubicBezTo>
                  <a:cubicBezTo>
                    <a:pt x="167" y="521"/>
                    <a:pt x="277" y="451"/>
                    <a:pt x="342" y="354"/>
                  </a:cubicBezTo>
                  <a:cubicBezTo>
                    <a:pt x="404" y="254"/>
                    <a:pt x="420" y="125"/>
                    <a:pt x="374" y="22"/>
                  </a:cubicBezTo>
                  <a:cubicBezTo>
                    <a:pt x="367" y="7"/>
                    <a:pt x="355"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6"/>
            <p:cNvSpPr/>
            <p:nvPr/>
          </p:nvSpPr>
          <p:spPr>
            <a:xfrm>
              <a:off x="2445925" y="4230425"/>
              <a:ext cx="90950" cy="38125"/>
            </a:xfrm>
            <a:custGeom>
              <a:rect b="b" l="l" r="r" t="t"/>
              <a:pathLst>
                <a:path extrusionOk="0" h="1525" w="3638">
                  <a:moveTo>
                    <a:pt x="2071" y="985"/>
                  </a:moveTo>
                  <a:cubicBezTo>
                    <a:pt x="2071" y="985"/>
                    <a:pt x="2071" y="985"/>
                    <a:pt x="2071" y="985"/>
                  </a:cubicBezTo>
                  <a:lnTo>
                    <a:pt x="2072" y="985"/>
                  </a:lnTo>
                  <a:lnTo>
                    <a:pt x="2072" y="985"/>
                  </a:lnTo>
                  <a:cubicBezTo>
                    <a:pt x="2072" y="985"/>
                    <a:pt x="2071" y="985"/>
                    <a:pt x="2071" y="985"/>
                  </a:cubicBezTo>
                  <a:close/>
                  <a:moveTo>
                    <a:pt x="194" y="1"/>
                  </a:moveTo>
                  <a:cubicBezTo>
                    <a:pt x="82" y="1"/>
                    <a:pt x="0" y="150"/>
                    <a:pt x="103" y="243"/>
                  </a:cubicBezTo>
                  <a:lnTo>
                    <a:pt x="140" y="276"/>
                  </a:lnTo>
                  <a:cubicBezTo>
                    <a:pt x="175" y="306"/>
                    <a:pt x="213" y="335"/>
                    <a:pt x="254" y="359"/>
                  </a:cubicBezTo>
                  <a:cubicBezTo>
                    <a:pt x="357" y="419"/>
                    <a:pt x="516" y="502"/>
                    <a:pt x="740" y="502"/>
                  </a:cubicBezTo>
                  <a:cubicBezTo>
                    <a:pt x="746" y="502"/>
                    <a:pt x="752" y="502"/>
                    <a:pt x="758" y="502"/>
                  </a:cubicBezTo>
                  <a:cubicBezTo>
                    <a:pt x="868" y="500"/>
                    <a:pt x="973" y="477"/>
                    <a:pt x="1052" y="473"/>
                  </a:cubicBezTo>
                  <a:cubicBezTo>
                    <a:pt x="1060" y="473"/>
                    <a:pt x="1067" y="473"/>
                    <a:pt x="1073" y="473"/>
                  </a:cubicBezTo>
                  <a:cubicBezTo>
                    <a:pt x="1139" y="473"/>
                    <a:pt x="1176" y="487"/>
                    <a:pt x="1218" y="518"/>
                  </a:cubicBezTo>
                  <a:cubicBezTo>
                    <a:pt x="1265" y="553"/>
                    <a:pt x="1316" y="624"/>
                    <a:pt x="1369" y="717"/>
                  </a:cubicBezTo>
                  <a:cubicBezTo>
                    <a:pt x="1421" y="807"/>
                    <a:pt x="1474" y="918"/>
                    <a:pt x="1545" y="1034"/>
                  </a:cubicBezTo>
                  <a:cubicBezTo>
                    <a:pt x="1583" y="1095"/>
                    <a:pt x="1626" y="1152"/>
                    <a:pt x="1672" y="1208"/>
                  </a:cubicBezTo>
                  <a:cubicBezTo>
                    <a:pt x="1701" y="1238"/>
                    <a:pt x="1733" y="1268"/>
                    <a:pt x="1765" y="1295"/>
                  </a:cubicBezTo>
                  <a:lnTo>
                    <a:pt x="1800" y="1322"/>
                  </a:lnTo>
                  <a:lnTo>
                    <a:pt x="1807" y="1328"/>
                  </a:lnTo>
                  <a:lnTo>
                    <a:pt x="1823" y="1341"/>
                  </a:lnTo>
                  <a:lnTo>
                    <a:pt x="1830" y="1346"/>
                  </a:lnTo>
                  <a:lnTo>
                    <a:pt x="1857" y="1362"/>
                  </a:lnTo>
                  <a:cubicBezTo>
                    <a:pt x="1998" y="1451"/>
                    <a:pt x="2156" y="1476"/>
                    <a:pt x="2288" y="1481"/>
                  </a:cubicBezTo>
                  <a:cubicBezTo>
                    <a:pt x="2296" y="1481"/>
                    <a:pt x="2305" y="1481"/>
                    <a:pt x="2313" y="1481"/>
                  </a:cubicBezTo>
                  <a:cubicBezTo>
                    <a:pt x="2424" y="1481"/>
                    <a:pt x="2534" y="1472"/>
                    <a:pt x="2642" y="1454"/>
                  </a:cubicBezTo>
                  <a:cubicBezTo>
                    <a:pt x="2745" y="1440"/>
                    <a:pt x="2842" y="1421"/>
                    <a:pt x="2915" y="1414"/>
                  </a:cubicBezTo>
                  <a:cubicBezTo>
                    <a:pt x="2953" y="1411"/>
                    <a:pt x="2989" y="1409"/>
                    <a:pt x="3023" y="1409"/>
                  </a:cubicBezTo>
                  <a:cubicBezTo>
                    <a:pt x="3129" y="1409"/>
                    <a:pt x="3215" y="1425"/>
                    <a:pt x="3273" y="1446"/>
                  </a:cubicBezTo>
                  <a:cubicBezTo>
                    <a:pt x="3311" y="1459"/>
                    <a:pt x="3340" y="1473"/>
                    <a:pt x="3353" y="1480"/>
                  </a:cubicBezTo>
                  <a:lnTo>
                    <a:pt x="3387" y="1503"/>
                  </a:lnTo>
                  <a:lnTo>
                    <a:pt x="3391" y="1502"/>
                  </a:lnTo>
                  <a:cubicBezTo>
                    <a:pt x="3414" y="1518"/>
                    <a:pt x="3439" y="1525"/>
                    <a:pt x="3462" y="1525"/>
                  </a:cubicBezTo>
                  <a:cubicBezTo>
                    <a:pt x="3560" y="1525"/>
                    <a:pt x="3638" y="1400"/>
                    <a:pt x="3554" y="1311"/>
                  </a:cubicBezTo>
                  <a:lnTo>
                    <a:pt x="3524" y="1278"/>
                  </a:lnTo>
                  <a:cubicBezTo>
                    <a:pt x="3484" y="1243"/>
                    <a:pt x="3443" y="1211"/>
                    <a:pt x="3397" y="1185"/>
                  </a:cubicBezTo>
                  <a:cubicBezTo>
                    <a:pt x="3246" y="1104"/>
                    <a:pt x="3079" y="1061"/>
                    <a:pt x="2909" y="1057"/>
                  </a:cubicBezTo>
                  <a:cubicBezTo>
                    <a:pt x="2889" y="1056"/>
                    <a:pt x="2870" y="1056"/>
                    <a:pt x="2851" y="1056"/>
                  </a:cubicBezTo>
                  <a:cubicBezTo>
                    <a:pt x="2767" y="1056"/>
                    <a:pt x="2687" y="1061"/>
                    <a:pt x="2604" y="1066"/>
                  </a:cubicBezTo>
                  <a:cubicBezTo>
                    <a:pt x="2555" y="1069"/>
                    <a:pt x="2507" y="1071"/>
                    <a:pt x="2458" y="1071"/>
                  </a:cubicBezTo>
                  <a:cubicBezTo>
                    <a:pt x="2410" y="1071"/>
                    <a:pt x="2361" y="1069"/>
                    <a:pt x="2313" y="1066"/>
                  </a:cubicBezTo>
                  <a:cubicBezTo>
                    <a:pt x="2221" y="1057"/>
                    <a:pt x="2144" y="1034"/>
                    <a:pt x="2086" y="995"/>
                  </a:cubicBezTo>
                  <a:lnTo>
                    <a:pt x="2075" y="987"/>
                  </a:lnTo>
                  <a:lnTo>
                    <a:pt x="2072" y="985"/>
                  </a:lnTo>
                  <a:lnTo>
                    <a:pt x="2072" y="985"/>
                  </a:lnTo>
                  <a:cubicBezTo>
                    <a:pt x="2075" y="987"/>
                    <a:pt x="2086" y="995"/>
                    <a:pt x="2085" y="995"/>
                  </a:cubicBezTo>
                  <a:cubicBezTo>
                    <a:pt x="2085" y="995"/>
                    <a:pt x="2085" y="995"/>
                    <a:pt x="2082" y="993"/>
                  </a:cubicBezTo>
                  <a:lnTo>
                    <a:pt x="2081" y="993"/>
                  </a:lnTo>
                  <a:lnTo>
                    <a:pt x="2079" y="992"/>
                  </a:lnTo>
                  <a:lnTo>
                    <a:pt x="2070" y="985"/>
                  </a:lnTo>
                  <a:lnTo>
                    <a:pt x="2036" y="957"/>
                  </a:lnTo>
                  <a:cubicBezTo>
                    <a:pt x="2014" y="937"/>
                    <a:pt x="2014" y="931"/>
                    <a:pt x="2001" y="918"/>
                  </a:cubicBezTo>
                  <a:cubicBezTo>
                    <a:pt x="1971" y="882"/>
                    <a:pt x="1944" y="842"/>
                    <a:pt x="1920" y="802"/>
                  </a:cubicBezTo>
                  <a:cubicBezTo>
                    <a:pt x="1866" y="713"/>
                    <a:pt x="1812" y="607"/>
                    <a:pt x="1749" y="496"/>
                  </a:cubicBezTo>
                  <a:cubicBezTo>
                    <a:pt x="1685" y="386"/>
                    <a:pt x="1599" y="260"/>
                    <a:pt x="1459" y="167"/>
                  </a:cubicBezTo>
                  <a:cubicBezTo>
                    <a:pt x="1391" y="120"/>
                    <a:pt x="1313" y="89"/>
                    <a:pt x="1230" y="73"/>
                  </a:cubicBezTo>
                  <a:cubicBezTo>
                    <a:pt x="1213" y="70"/>
                    <a:pt x="1194" y="66"/>
                    <a:pt x="1175" y="66"/>
                  </a:cubicBezTo>
                  <a:cubicBezTo>
                    <a:pt x="1154" y="63"/>
                    <a:pt x="1134" y="63"/>
                    <a:pt x="1113" y="63"/>
                  </a:cubicBezTo>
                  <a:cubicBezTo>
                    <a:pt x="1078" y="63"/>
                    <a:pt x="1044" y="66"/>
                    <a:pt x="1010" y="71"/>
                  </a:cubicBezTo>
                  <a:cubicBezTo>
                    <a:pt x="884" y="90"/>
                    <a:pt x="800" y="119"/>
                    <a:pt x="730" y="128"/>
                  </a:cubicBezTo>
                  <a:cubicBezTo>
                    <a:pt x="702" y="132"/>
                    <a:pt x="674" y="134"/>
                    <a:pt x="646" y="134"/>
                  </a:cubicBezTo>
                  <a:cubicBezTo>
                    <a:pt x="612" y="134"/>
                    <a:pt x="579" y="131"/>
                    <a:pt x="545" y="127"/>
                  </a:cubicBezTo>
                  <a:cubicBezTo>
                    <a:pt x="495" y="117"/>
                    <a:pt x="445" y="105"/>
                    <a:pt x="398" y="85"/>
                  </a:cubicBezTo>
                  <a:cubicBezTo>
                    <a:pt x="355" y="68"/>
                    <a:pt x="312" y="49"/>
                    <a:pt x="272" y="25"/>
                  </a:cubicBezTo>
                  <a:lnTo>
                    <a:pt x="269" y="23"/>
                  </a:lnTo>
                  <a:cubicBezTo>
                    <a:pt x="244" y="8"/>
                    <a:pt x="218" y="1"/>
                    <a:pt x="194"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6"/>
            <p:cNvSpPr/>
            <p:nvPr/>
          </p:nvSpPr>
          <p:spPr>
            <a:xfrm>
              <a:off x="2454350" y="4208000"/>
              <a:ext cx="94525" cy="41875"/>
            </a:xfrm>
            <a:custGeom>
              <a:rect b="b" l="l" r="r" t="t"/>
              <a:pathLst>
                <a:path extrusionOk="0" h="1675" w="3781">
                  <a:moveTo>
                    <a:pt x="188" y="1"/>
                  </a:moveTo>
                  <a:cubicBezTo>
                    <a:pt x="89" y="1"/>
                    <a:pt x="0" y="116"/>
                    <a:pt x="73" y="219"/>
                  </a:cubicBezTo>
                  <a:lnTo>
                    <a:pt x="105" y="262"/>
                  </a:lnTo>
                  <a:cubicBezTo>
                    <a:pt x="134" y="302"/>
                    <a:pt x="167" y="339"/>
                    <a:pt x="202" y="374"/>
                  </a:cubicBezTo>
                  <a:cubicBezTo>
                    <a:pt x="334" y="504"/>
                    <a:pt x="498" y="595"/>
                    <a:pt x="677" y="636"/>
                  </a:cubicBezTo>
                  <a:cubicBezTo>
                    <a:pt x="739" y="650"/>
                    <a:pt x="803" y="658"/>
                    <a:pt x="868" y="658"/>
                  </a:cubicBezTo>
                  <a:cubicBezTo>
                    <a:pt x="876" y="659"/>
                    <a:pt x="884" y="659"/>
                    <a:pt x="892" y="659"/>
                  </a:cubicBezTo>
                  <a:cubicBezTo>
                    <a:pt x="915" y="659"/>
                    <a:pt x="937" y="657"/>
                    <a:pt x="960" y="655"/>
                  </a:cubicBezTo>
                  <a:lnTo>
                    <a:pt x="1049" y="644"/>
                  </a:lnTo>
                  <a:cubicBezTo>
                    <a:pt x="1122" y="634"/>
                    <a:pt x="1183" y="626"/>
                    <a:pt x="1231" y="626"/>
                  </a:cubicBezTo>
                  <a:cubicBezTo>
                    <a:pt x="1259" y="626"/>
                    <a:pt x="1283" y="629"/>
                    <a:pt x="1300" y="636"/>
                  </a:cubicBezTo>
                  <a:cubicBezTo>
                    <a:pt x="1353" y="652"/>
                    <a:pt x="1399" y="690"/>
                    <a:pt x="1458" y="773"/>
                  </a:cubicBezTo>
                  <a:cubicBezTo>
                    <a:pt x="1513" y="854"/>
                    <a:pt x="1566" y="963"/>
                    <a:pt x="1631" y="1079"/>
                  </a:cubicBezTo>
                  <a:cubicBezTo>
                    <a:pt x="1703" y="1199"/>
                    <a:pt x="1769" y="1321"/>
                    <a:pt x="1912" y="1443"/>
                  </a:cubicBezTo>
                  <a:lnTo>
                    <a:pt x="1949" y="1472"/>
                  </a:lnTo>
                  <a:lnTo>
                    <a:pt x="1958" y="1478"/>
                  </a:lnTo>
                  <a:lnTo>
                    <a:pt x="1971" y="1488"/>
                  </a:lnTo>
                  <a:lnTo>
                    <a:pt x="1973" y="1488"/>
                  </a:lnTo>
                  <a:lnTo>
                    <a:pt x="1976" y="1491"/>
                  </a:lnTo>
                  <a:lnTo>
                    <a:pt x="1982" y="1494"/>
                  </a:lnTo>
                  <a:lnTo>
                    <a:pt x="2011" y="1512"/>
                  </a:lnTo>
                  <a:cubicBezTo>
                    <a:pt x="2046" y="1532"/>
                    <a:pt x="2086" y="1552"/>
                    <a:pt x="2124" y="1566"/>
                  </a:cubicBezTo>
                  <a:cubicBezTo>
                    <a:pt x="2197" y="1594"/>
                    <a:pt x="2275" y="1612"/>
                    <a:pt x="2353" y="1618"/>
                  </a:cubicBezTo>
                  <a:cubicBezTo>
                    <a:pt x="2395" y="1623"/>
                    <a:pt x="2437" y="1625"/>
                    <a:pt x="2477" y="1625"/>
                  </a:cubicBezTo>
                  <a:cubicBezTo>
                    <a:pt x="2571" y="1625"/>
                    <a:pt x="2658" y="1614"/>
                    <a:pt x="2737" y="1604"/>
                  </a:cubicBezTo>
                  <a:lnTo>
                    <a:pt x="3031" y="1559"/>
                  </a:lnTo>
                  <a:cubicBezTo>
                    <a:pt x="3076" y="1555"/>
                    <a:pt x="3119" y="1552"/>
                    <a:pt x="3159" y="1552"/>
                  </a:cubicBezTo>
                  <a:cubicBezTo>
                    <a:pt x="3266" y="1552"/>
                    <a:pt x="3354" y="1567"/>
                    <a:pt x="3413" y="1588"/>
                  </a:cubicBezTo>
                  <a:cubicBezTo>
                    <a:pt x="3442" y="1599"/>
                    <a:pt x="3470" y="1610"/>
                    <a:pt x="3497" y="1623"/>
                  </a:cubicBezTo>
                  <a:cubicBezTo>
                    <a:pt x="3519" y="1637"/>
                    <a:pt x="3534" y="1648"/>
                    <a:pt x="3534" y="1648"/>
                  </a:cubicBezTo>
                  <a:lnTo>
                    <a:pt x="3532" y="1647"/>
                  </a:lnTo>
                  <a:lnTo>
                    <a:pt x="3532" y="1647"/>
                  </a:lnTo>
                  <a:cubicBezTo>
                    <a:pt x="3557" y="1666"/>
                    <a:pt x="3584" y="1675"/>
                    <a:pt x="3609" y="1675"/>
                  </a:cubicBezTo>
                  <a:cubicBezTo>
                    <a:pt x="3704" y="1675"/>
                    <a:pt x="3781" y="1559"/>
                    <a:pt x="3707" y="1467"/>
                  </a:cubicBezTo>
                  <a:lnTo>
                    <a:pt x="3699" y="1458"/>
                  </a:lnTo>
                  <a:cubicBezTo>
                    <a:pt x="3697" y="1458"/>
                    <a:pt x="3691" y="1448"/>
                    <a:pt x="3666" y="1423"/>
                  </a:cubicBezTo>
                  <a:cubicBezTo>
                    <a:pt x="3624" y="1386"/>
                    <a:pt x="3580" y="1354"/>
                    <a:pt x="3532" y="1327"/>
                  </a:cubicBezTo>
                  <a:cubicBezTo>
                    <a:pt x="3374" y="1248"/>
                    <a:pt x="3201" y="1205"/>
                    <a:pt x="3025" y="1205"/>
                  </a:cubicBezTo>
                  <a:cubicBezTo>
                    <a:pt x="3022" y="1205"/>
                    <a:pt x="3019" y="1205"/>
                    <a:pt x="3016" y="1205"/>
                  </a:cubicBezTo>
                  <a:cubicBezTo>
                    <a:pt x="2906" y="1205"/>
                    <a:pt x="2807" y="1213"/>
                    <a:pt x="2701" y="1218"/>
                  </a:cubicBezTo>
                  <a:cubicBezTo>
                    <a:pt x="2668" y="1220"/>
                    <a:pt x="2635" y="1221"/>
                    <a:pt x="2602" y="1221"/>
                  </a:cubicBezTo>
                  <a:cubicBezTo>
                    <a:pt x="2536" y="1221"/>
                    <a:pt x="2470" y="1217"/>
                    <a:pt x="2405" y="1208"/>
                  </a:cubicBezTo>
                  <a:cubicBezTo>
                    <a:pt x="2362" y="1202"/>
                    <a:pt x="2321" y="1191"/>
                    <a:pt x="2283" y="1173"/>
                  </a:cubicBezTo>
                  <a:cubicBezTo>
                    <a:pt x="2265" y="1165"/>
                    <a:pt x="2249" y="1156"/>
                    <a:pt x="2233" y="1145"/>
                  </a:cubicBezTo>
                  <a:lnTo>
                    <a:pt x="2223" y="1138"/>
                  </a:lnTo>
                  <a:lnTo>
                    <a:pt x="2219" y="1135"/>
                  </a:lnTo>
                  <a:lnTo>
                    <a:pt x="2218" y="1133"/>
                  </a:lnTo>
                  <a:cubicBezTo>
                    <a:pt x="2217" y="1133"/>
                    <a:pt x="2217" y="1133"/>
                    <a:pt x="2217" y="1133"/>
                  </a:cubicBezTo>
                  <a:lnTo>
                    <a:pt x="2217" y="1133"/>
                  </a:lnTo>
                  <a:lnTo>
                    <a:pt x="2183" y="1105"/>
                  </a:lnTo>
                  <a:cubicBezTo>
                    <a:pt x="2170" y="1092"/>
                    <a:pt x="2157" y="1079"/>
                    <a:pt x="2144" y="1065"/>
                  </a:cubicBezTo>
                  <a:cubicBezTo>
                    <a:pt x="2130" y="1046"/>
                    <a:pt x="2116" y="1030"/>
                    <a:pt x="2102" y="1008"/>
                  </a:cubicBezTo>
                  <a:cubicBezTo>
                    <a:pt x="2070" y="962"/>
                    <a:pt x="2043" y="914"/>
                    <a:pt x="2017" y="866"/>
                  </a:cubicBezTo>
                  <a:cubicBezTo>
                    <a:pt x="1960" y="762"/>
                    <a:pt x="1903" y="644"/>
                    <a:pt x="1815" y="520"/>
                  </a:cubicBezTo>
                  <a:cubicBezTo>
                    <a:pt x="1769" y="453"/>
                    <a:pt x="1712" y="393"/>
                    <a:pt x="1648" y="340"/>
                  </a:cubicBezTo>
                  <a:cubicBezTo>
                    <a:pt x="1577" y="285"/>
                    <a:pt x="1494" y="245"/>
                    <a:pt x="1405" y="224"/>
                  </a:cubicBezTo>
                  <a:cubicBezTo>
                    <a:pt x="1350" y="210"/>
                    <a:pt x="1298" y="205"/>
                    <a:pt x="1250" y="205"/>
                  </a:cubicBezTo>
                  <a:cubicBezTo>
                    <a:pt x="1138" y="205"/>
                    <a:pt x="1047" y="233"/>
                    <a:pt x="979" y="247"/>
                  </a:cubicBezTo>
                  <a:lnTo>
                    <a:pt x="911" y="261"/>
                  </a:lnTo>
                  <a:cubicBezTo>
                    <a:pt x="908" y="262"/>
                    <a:pt x="862" y="267"/>
                    <a:pt x="847" y="267"/>
                  </a:cubicBezTo>
                  <a:cubicBezTo>
                    <a:pt x="830" y="269"/>
                    <a:pt x="813" y="270"/>
                    <a:pt x="796" y="270"/>
                  </a:cubicBezTo>
                  <a:cubicBezTo>
                    <a:pt x="779" y="270"/>
                    <a:pt x="762" y="269"/>
                    <a:pt x="744" y="267"/>
                  </a:cubicBezTo>
                  <a:cubicBezTo>
                    <a:pt x="622" y="253"/>
                    <a:pt x="504" y="208"/>
                    <a:pt x="402" y="138"/>
                  </a:cubicBezTo>
                  <a:cubicBezTo>
                    <a:pt x="361" y="110"/>
                    <a:pt x="323" y="80"/>
                    <a:pt x="288" y="46"/>
                  </a:cubicBezTo>
                  <a:lnTo>
                    <a:pt x="285" y="43"/>
                  </a:lnTo>
                  <a:cubicBezTo>
                    <a:pt x="255" y="13"/>
                    <a:pt x="221" y="1"/>
                    <a:pt x="188"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6"/>
            <p:cNvSpPr/>
            <p:nvPr/>
          </p:nvSpPr>
          <p:spPr>
            <a:xfrm>
              <a:off x="2448050" y="4227400"/>
              <a:ext cx="90825" cy="38125"/>
            </a:xfrm>
            <a:custGeom>
              <a:rect b="b" l="l" r="r" t="t"/>
              <a:pathLst>
                <a:path extrusionOk="0" h="1525" w="3633">
                  <a:moveTo>
                    <a:pt x="2066" y="984"/>
                  </a:moveTo>
                  <a:lnTo>
                    <a:pt x="2066" y="984"/>
                  </a:lnTo>
                  <a:cubicBezTo>
                    <a:pt x="2066" y="984"/>
                    <a:pt x="2066" y="984"/>
                    <a:pt x="2066" y="984"/>
                  </a:cubicBezTo>
                  <a:lnTo>
                    <a:pt x="2066" y="984"/>
                  </a:lnTo>
                  <a:lnTo>
                    <a:pt x="2066" y="984"/>
                  </a:lnTo>
                  <a:cubicBezTo>
                    <a:pt x="2066" y="984"/>
                    <a:pt x="2066" y="984"/>
                    <a:pt x="2066" y="984"/>
                  </a:cubicBezTo>
                  <a:close/>
                  <a:moveTo>
                    <a:pt x="2071" y="987"/>
                  </a:moveTo>
                  <a:lnTo>
                    <a:pt x="2071" y="987"/>
                  </a:lnTo>
                  <a:cubicBezTo>
                    <a:pt x="2075" y="990"/>
                    <a:pt x="2080" y="994"/>
                    <a:pt x="2080" y="994"/>
                  </a:cubicBezTo>
                  <a:cubicBezTo>
                    <a:pt x="2080" y="994"/>
                    <a:pt x="2079" y="993"/>
                    <a:pt x="2077" y="992"/>
                  </a:cubicBezTo>
                  <a:lnTo>
                    <a:pt x="2075" y="992"/>
                  </a:lnTo>
                  <a:lnTo>
                    <a:pt x="2074" y="990"/>
                  </a:lnTo>
                  <a:lnTo>
                    <a:pt x="2071" y="987"/>
                  </a:lnTo>
                  <a:close/>
                  <a:moveTo>
                    <a:pt x="192" y="1"/>
                  </a:moveTo>
                  <a:cubicBezTo>
                    <a:pt x="81" y="1"/>
                    <a:pt x="0" y="145"/>
                    <a:pt x="98" y="240"/>
                  </a:cubicBezTo>
                  <a:lnTo>
                    <a:pt x="135" y="272"/>
                  </a:lnTo>
                  <a:cubicBezTo>
                    <a:pt x="171" y="303"/>
                    <a:pt x="209" y="332"/>
                    <a:pt x="249" y="356"/>
                  </a:cubicBezTo>
                  <a:cubicBezTo>
                    <a:pt x="351" y="416"/>
                    <a:pt x="510" y="499"/>
                    <a:pt x="734" y="499"/>
                  </a:cubicBezTo>
                  <a:cubicBezTo>
                    <a:pt x="740" y="499"/>
                    <a:pt x="747" y="499"/>
                    <a:pt x="753" y="499"/>
                  </a:cubicBezTo>
                  <a:cubicBezTo>
                    <a:pt x="864" y="497"/>
                    <a:pt x="967" y="474"/>
                    <a:pt x="1047" y="470"/>
                  </a:cubicBezTo>
                  <a:cubicBezTo>
                    <a:pt x="1057" y="470"/>
                    <a:pt x="1066" y="469"/>
                    <a:pt x="1075" y="469"/>
                  </a:cubicBezTo>
                  <a:cubicBezTo>
                    <a:pt x="1136" y="469"/>
                    <a:pt x="1172" y="484"/>
                    <a:pt x="1214" y="515"/>
                  </a:cubicBezTo>
                  <a:cubicBezTo>
                    <a:pt x="1260" y="550"/>
                    <a:pt x="1311" y="621"/>
                    <a:pt x="1363" y="712"/>
                  </a:cubicBezTo>
                  <a:cubicBezTo>
                    <a:pt x="1417" y="804"/>
                    <a:pt x="1468" y="915"/>
                    <a:pt x="1540" y="1030"/>
                  </a:cubicBezTo>
                  <a:cubicBezTo>
                    <a:pt x="1578" y="1092"/>
                    <a:pt x="1621" y="1149"/>
                    <a:pt x="1667" y="1205"/>
                  </a:cubicBezTo>
                  <a:cubicBezTo>
                    <a:pt x="1697" y="1235"/>
                    <a:pt x="1727" y="1264"/>
                    <a:pt x="1759" y="1292"/>
                  </a:cubicBezTo>
                  <a:lnTo>
                    <a:pt x="1794" y="1319"/>
                  </a:lnTo>
                  <a:lnTo>
                    <a:pt x="1802" y="1326"/>
                  </a:lnTo>
                  <a:lnTo>
                    <a:pt x="1818" y="1338"/>
                  </a:lnTo>
                  <a:lnTo>
                    <a:pt x="1826" y="1341"/>
                  </a:lnTo>
                  <a:lnTo>
                    <a:pt x="1851" y="1359"/>
                  </a:lnTo>
                  <a:cubicBezTo>
                    <a:pt x="1993" y="1448"/>
                    <a:pt x="2152" y="1473"/>
                    <a:pt x="2282" y="1478"/>
                  </a:cubicBezTo>
                  <a:cubicBezTo>
                    <a:pt x="2291" y="1478"/>
                    <a:pt x="2299" y="1478"/>
                    <a:pt x="2308" y="1478"/>
                  </a:cubicBezTo>
                  <a:cubicBezTo>
                    <a:pt x="2418" y="1478"/>
                    <a:pt x="2529" y="1469"/>
                    <a:pt x="2638" y="1449"/>
                  </a:cubicBezTo>
                  <a:cubicBezTo>
                    <a:pt x="2741" y="1437"/>
                    <a:pt x="2837" y="1418"/>
                    <a:pt x="2910" y="1410"/>
                  </a:cubicBezTo>
                  <a:cubicBezTo>
                    <a:pt x="2945" y="1407"/>
                    <a:pt x="2978" y="1406"/>
                    <a:pt x="3010" y="1406"/>
                  </a:cubicBezTo>
                  <a:cubicBezTo>
                    <a:pt x="3120" y="1406"/>
                    <a:pt x="3210" y="1421"/>
                    <a:pt x="3268" y="1443"/>
                  </a:cubicBezTo>
                  <a:cubicBezTo>
                    <a:pt x="3306" y="1456"/>
                    <a:pt x="3334" y="1470"/>
                    <a:pt x="3347" y="1477"/>
                  </a:cubicBezTo>
                  <a:lnTo>
                    <a:pt x="3382" y="1500"/>
                  </a:lnTo>
                  <a:lnTo>
                    <a:pt x="3385" y="1500"/>
                  </a:lnTo>
                  <a:cubicBezTo>
                    <a:pt x="3409" y="1517"/>
                    <a:pt x="3434" y="1524"/>
                    <a:pt x="3458" y="1524"/>
                  </a:cubicBezTo>
                  <a:cubicBezTo>
                    <a:pt x="3556" y="1524"/>
                    <a:pt x="3632" y="1398"/>
                    <a:pt x="3549" y="1308"/>
                  </a:cubicBezTo>
                  <a:lnTo>
                    <a:pt x="3519" y="1276"/>
                  </a:lnTo>
                  <a:cubicBezTo>
                    <a:pt x="3481" y="1240"/>
                    <a:pt x="3438" y="1208"/>
                    <a:pt x="3391" y="1182"/>
                  </a:cubicBezTo>
                  <a:cubicBezTo>
                    <a:pt x="3240" y="1103"/>
                    <a:pt x="3075" y="1058"/>
                    <a:pt x="2905" y="1054"/>
                  </a:cubicBezTo>
                  <a:cubicBezTo>
                    <a:pt x="2888" y="1053"/>
                    <a:pt x="2871" y="1053"/>
                    <a:pt x="2854" y="1053"/>
                  </a:cubicBezTo>
                  <a:cubicBezTo>
                    <a:pt x="2766" y="1053"/>
                    <a:pt x="2684" y="1059"/>
                    <a:pt x="2598" y="1063"/>
                  </a:cubicBezTo>
                  <a:cubicBezTo>
                    <a:pt x="2550" y="1067"/>
                    <a:pt x="2501" y="1069"/>
                    <a:pt x="2453" y="1069"/>
                  </a:cubicBezTo>
                  <a:cubicBezTo>
                    <a:pt x="2404" y="1069"/>
                    <a:pt x="2356" y="1067"/>
                    <a:pt x="2307" y="1063"/>
                  </a:cubicBezTo>
                  <a:cubicBezTo>
                    <a:pt x="2217" y="1055"/>
                    <a:pt x="2139" y="1031"/>
                    <a:pt x="2080" y="992"/>
                  </a:cubicBezTo>
                  <a:lnTo>
                    <a:pt x="2069" y="985"/>
                  </a:lnTo>
                  <a:lnTo>
                    <a:pt x="2069" y="985"/>
                  </a:lnTo>
                  <a:lnTo>
                    <a:pt x="2066" y="982"/>
                  </a:lnTo>
                  <a:lnTo>
                    <a:pt x="2031" y="954"/>
                  </a:lnTo>
                  <a:cubicBezTo>
                    <a:pt x="2009" y="934"/>
                    <a:pt x="2009" y="928"/>
                    <a:pt x="1996" y="917"/>
                  </a:cubicBezTo>
                  <a:cubicBezTo>
                    <a:pt x="1966" y="880"/>
                    <a:pt x="1939" y="841"/>
                    <a:pt x="1915" y="799"/>
                  </a:cubicBezTo>
                  <a:cubicBezTo>
                    <a:pt x="1861" y="710"/>
                    <a:pt x="1807" y="604"/>
                    <a:pt x="1743" y="494"/>
                  </a:cubicBezTo>
                  <a:cubicBezTo>
                    <a:pt x="1680" y="383"/>
                    <a:pt x="1594" y="259"/>
                    <a:pt x="1454" y="165"/>
                  </a:cubicBezTo>
                  <a:cubicBezTo>
                    <a:pt x="1385" y="119"/>
                    <a:pt x="1308" y="87"/>
                    <a:pt x="1225" y="71"/>
                  </a:cubicBezTo>
                  <a:cubicBezTo>
                    <a:pt x="1207" y="67"/>
                    <a:pt x="1188" y="65"/>
                    <a:pt x="1169" y="63"/>
                  </a:cubicBezTo>
                  <a:cubicBezTo>
                    <a:pt x="1149" y="62"/>
                    <a:pt x="1128" y="60"/>
                    <a:pt x="1107" y="60"/>
                  </a:cubicBezTo>
                  <a:cubicBezTo>
                    <a:pt x="1074" y="62"/>
                    <a:pt x="1039" y="65"/>
                    <a:pt x="1006" y="68"/>
                  </a:cubicBezTo>
                  <a:cubicBezTo>
                    <a:pt x="878" y="87"/>
                    <a:pt x="794" y="116"/>
                    <a:pt x="724" y="125"/>
                  </a:cubicBezTo>
                  <a:cubicBezTo>
                    <a:pt x="695" y="129"/>
                    <a:pt x="666" y="131"/>
                    <a:pt x="636" y="131"/>
                  </a:cubicBezTo>
                  <a:cubicBezTo>
                    <a:pt x="604" y="131"/>
                    <a:pt x="571" y="129"/>
                    <a:pt x="540" y="124"/>
                  </a:cubicBezTo>
                  <a:cubicBezTo>
                    <a:pt x="489" y="116"/>
                    <a:pt x="440" y="102"/>
                    <a:pt x="392" y="82"/>
                  </a:cubicBezTo>
                  <a:cubicBezTo>
                    <a:pt x="349" y="67"/>
                    <a:pt x="306" y="46"/>
                    <a:pt x="266" y="24"/>
                  </a:cubicBezTo>
                  <a:lnTo>
                    <a:pt x="263" y="20"/>
                  </a:lnTo>
                  <a:cubicBezTo>
                    <a:pt x="239" y="7"/>
                    <a:pt x="215" y="1"/>
                    <a:pt x="1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6"/>
            <p:cNvSpPr/>
            <p:nvPr/>
          </p:nvSpPr>
          <p:spPr>
            <a:xfrm>
              <a:off x="2456325" y="4204875"/>
              <a:ext cx="94550" cy="41850"/>
            </a:xfrm>
            <a:custGeom>
              <a:rect b="b" l="l" r="r" t="t"/>
              <a:pathLst>
                <a:path extrusionOk="0" h="1674" w="3782">
                  <a:moveTo>
                    <a:pt x="189" y="0"/>
                  </a:moveTo>
                  <a:cubicBezTo>
                    <a:pt x="90" y="0"/>
                    <a:pt x="1" y="115"/>
                    <a:pt x="74" y="219"/>
                  </a:cubicBezTo>
                  <a:lnTo>
                    <a:pt x="104" y="262"/>
                  </a:lnTo>
                  <a:cubicBezTo>
                    <a:pt x="134" y="302"/>
                    <a:pt x="168" y="340"/>
                    <a:pt x="202" y="375"/>
                  </a:cubicBezTo>
                  <a:cubicBezTo>
                    <a:pt x="334" y="503"/>
                    <a:pt x="498" y="596"/>
                    <a:pt x="678" y="637"/>
                  </a:cubicBezTo>
                  <a:cubicBezTo>
                    <a:pt x="740" y="651"/>
                    <a:pt x="805" y="659"/>
                    <a:pt x="869" y="659"/>
                  </a:cubicBezTo>
                  <a:cubicBezTo>
                    <a:pt x="877" y="660"/>
                    <a:pt x="885" y="660"/>
                    <a:pt x="893" y="660"/>
                  </a:cubicBezTo>
                  <a:cubicBezTo>
                    <a:pt x="915" y="660"/>
                    <a:pt x="937" y="658"/>
                    <a:pt x="961" y="656"/>
                  </a:cubicBezTo>
                  <a:lnTo>
                    <a:pt x="1050" y="645"/>
                  </a:lnTo>
                  <a:cubicBezTo>
                    <a:pt x="1122" y="635"/>
                    <a:pt x="1184" y="627"/>
                    <a:pt x="1231" y="627"/>
                  </a:cubicBezTo>
                  <a:cubicBezTo>
                    <a:pt x="1260" y="627"/>
                    <a:pt x="1283" y="630"/>
                    <a:pt x="1301" y="637"/>
                  </a:cubicBezTo>
                  <a:cubicBezTo>
                    <a:pt x="1353" y="653"/>
                    <a:pt x="1399" y="691"/>
                    <a:pt x="1458" y="774"/>
                  </a:cubicBezTo>
                  <a:cubicBezTo>
                    <a:pt x="1514" y="855"/>
                    <a:pt x="1566" y="964"/>
                    <a:pt x="1631" y="1080"/>
                  </a:cubicBezTo>
                  <a:cubicBezTo>
                    <a:pt x="1703" y="1200"/>
                    <a:pt x="1770" y="1322"/>
                    <a:pt x="1913" y="1444"/>
                  </a:cubicBezTo>
                  <a:lnTo>
                    <a:pt x="1949" y="1473"/>
                  </a:lnTo>
                  <a:lnTo>
                    <a:pt x="1959" y="1479"/>
                  </a:lnTo>
                  <a:lnTo>
                    <a:pt x="1972" y="1489"/>
                  </a:lnTo>
                  <a:lnTo>
                    <a:pt x="1973" y="1489"/>
                  </a:lnTo>
                  <a:lnTo>
                    <a:pt x="1976" y="1492"/>
                  </a:lnTo>
                  <a:lnTo>
                    <a:pt x="1983" y="1495"/>
                  </a:lnTo>
                  <a:lnTo>
                    <a:pt x="2011" y="1513"/>
                  </a:lnTo>
                  <a:cubicBezTo>
                    <a:pt x="2046" y="1533"/>
                    <a:pt x="2086" y="1553"/>
                    <a:pt x="2124" y="1567"/>
                  </a:cubicBezTo>
                  <a:cubicBezTo>
                    <a:pt x="2197" y="1595"/>
                    <a:pt x="2275" y="1613"/>
                    <a:pt x="2353" y="1619"/>
                  </a:cubicBezTo>
                  <a:cubicBezTo>
                    <a:pt x="2396" y="1624"/>
                    <a:pt x="2437" y="1626"/>
                    <a:pt x="2477" y="1626"/>
                  </a:cubicBezTo>
                  <a:cubicBezTo>
                    <a:pt x="2572" y="1626"/>
                    <a:pt x="2658" y="1615"/>
                    <a:pt x="2738" y="1605"/>
                  </a:cubicBezTo>
                  <a:lnTo>
                    <a:pt x="3032" y="1560"/>
                  </a:lnTo>
                  <a:cubicBezTo>
                    <a:pt x="3077" y="1556"/>
                    <a:pt x="3120" y="1554"/>
                    <a:pt x="3160" y="1554"/>
                  </a:cubicBezTo>
                  <a:cubicBezTo>
                    <a:pt x="3266" y="1554"/>
                    <a:pt x="3355" y="1568"/>
                    <a:pt x="3413" y="1589"/>
                  </a:cubicBezTo>
                  <a:cubicBezTo>
                    <a:pt x="3442" y="1600"/>
                    <a:pt x="3471" y="1611"/>
                    <a:pt x="3498" y="1624"/>
                  </a:cubicBezTo>
                  <a:cubicBezTo>
                    <a:pt x="3520" y="1638"/>
                    <a:pt x="3534" y="1650"/>
                    <a:pt x="3534" y="1650"/>
                  </a:cubicBezTo>
                  <a:lnTo>
                    <a:pt x="3533" y="1646"/>
                  </a:lnTo>
                  <a:lnTo>
                    <a:pt x="3533" y="1646"/>
                  </a:lnTo>
                  <a:cubicBezTo>
                    <a:pt x="3558" y="1665"/>
                    <a:pt x="3584" y="1674"/>
                    <a:pt x="3609" y="1674"/>
                  </a:cubicBezTo>
                  <a:cubicBezTo>
                    <a:pt x="3704" y="1674"/>
                    <a:pt x="3781" y="1558"/>
                    <a:pt x="3707" y="1467"/>
                  </a:cubicBezTo>
                  <a:lnTo>
                    <a:pt x="3699" y="1457"/>
                  </a:lnTo>
                  <a:cubicBezTo>
                    <a:pt x="3698" y="1457"/>
                    <a:pt x="3690" y="1446"/>
                    <a:pt x="3666" y="1422"/>
                  </a:cubicBezTo>
                  <a:cubicBezTo>
                    <a:pt x="3625" y="1386"/>
                    <a:pt x="3580" y="1352"/>
                    <a:pt x="3531" y="1327"/>
                  </a:cubicBezTo>
                  <a:cubicBezTo>
                    <a:pt x="3372" y="1246"/>
                    <a:pt x="3196" y="1203"/>
                    <a:pt x="3016" y="1203"/>
                  </a:cubicBezTo>
                  <a:cubicBezTo>
                    <a:pt x="2905" y="1204"/>
                    <a:pt x="2808" y="1211"/>
                    <a:pt x="2701" y="1217"/>
                  </a:cubicBezTo>
                  <a:cubicBezTo>
                    <a:pt x="2668" y="1219"/>
                    <a:pt x="2635" y="1220"/>
                    <a:pt x="2602" y="1220"/>
                  </a:cubicBezTo>
                  <a:cubicBezTo>
                    <a:pt x="2536" y="1220"/>
                    <a:pt x="2470" y="1216"/>
                    <a:pt x="2404" y="1208"/>
                  </a:cubicBezTo>
                  <a:cubicBezTo>
                    <a:pt x="2363" y="1201"/>
                    <a:pt x="2321" y="1190"/>
                    <a:pt x="2283" y="1173"/>
                  </a:cubicBezTo>
                  <a:cubicBezTo>
                    <a:pt x="2266" y="1165"/>
                    <a:pt x="2248" y="1155"/>
                    <a:pt x="2234" y="1144"/>
                  </a:cubicBezTo>
                  <a:lnTo>
                    <a:pt x="2221" y="1136"/>
                  </a:lnTo>
                  <a:lnTo>
                    <a:pt x="2218" y="1134"/>
                  </a:lnTo>
                  <a:lnTo>
                    <a:pt x="2183" y="1106"/>
                  </a:lnTo>
                  <a:cubicBezTo>
                    <a:pt x="2169" y="1093"/>
                    <a:pt x="2156" y="1079"/>
                    <a:pt x="2145" y="1066"/>
                  </a:cubicBezTo>
                  <a:cubicBezTo>
                    <a:pt x="2131" y="1045"/>
                    <a:pt x="2115" y="1030"/>
                    <a:pt x="2102" y="1007"/>
                  </a:cubicBezTo>
                  <a:cubicBezTo>
                    <a:pt x="2070" y="961"/>
                    <a:pt x="2043" y="915"/>
                    <a:pt x="2018" y="866"/>
                  </a:cubicBezTo>
                  <a:cubicBezTo>
                    <a:pt x="1961" y="763"/>
                    <a:pt x="1902" y="643"/>
                    <a:pt x="1816" y="519"/>
                  </a:cubicBezTo>
                  <a:cubicBezTo>
                    <a:pt x="1768" y="453"/>
                    <a:pt x="1713" y="392"/>
                    <a:pt x="1649" y="341"/>
                  </a:cubicBezTo>
                  <a:cubicBezTo>
                    <a:pt x="1577" y="284"/>
                    <a:pt x="1495" y="244"/>
                    <a:pt x="1406" y="224"/>
                  </a:cubicBezTo>
                  <a:cubicBezTo>
                    <a:pt x="1351" y="211"/>
                    <a:pt x="1300" y="206"/>
                    <a:pt x="1253" y="206"/>
                  </a:cubicBezTo>
                  <a:cubicBezTo>
                    <a:pt x="1140" y="206"/>
                    <a:pt x="1048" y="234"/>
                    <a:pt x="980" y="246"/>
                  </a:cubicBezTo>
                  <a:lnTo>
                    <a:pt x="911" y="260"/>
                  </a:lnTo>
                  <a:cubicBezTo>
                    <a:pt x="908" y="262"/>
                    <a:pt x="862" y="267"/>
                    <a:pt x="848" y="268"/>
                  </a:cubicBezTo>
                  <a:cubicBezTo>
                    <a:pt x="830" y="270"/>
                    <a:pt x="813" y="271"/>
                    <a:pt x="796" y="271"/>
                  </a:cubicBezTo>
                  <a:cubicBezTo>
                    <a:pt x="778" y="271"/>
                    <a:pt x="761" y="270"/>
                    <a:pt x="745" y="268"/>
                  </a:cubicBezTo>
                  <a:cubicBezTo>
                    <a:pt x="621" y="254"/>
                    <a:pt x="503" y="209"/>
                    <a:pt x="403" y="138"/>
                  </a:cubicBezTo>
                  <a:cubicBezTo>
                    <a:pt x="361" y="111"/>
                    <a:pt x="323" y="79"/>
                    <a:pt x="287" y="46"/>
                  </a:cubicBezTo>
                  <a:lnTo>
                    <a:pt x="285" y="42"/>
                  </a:lnTo>
                  <a:cubicBezTo>
                    <a:pt x="256" y="13"/>
                    <a:pt x="222" y="0"/>
                    <a:pt x="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6"/>
            <p:cNvSpPr/>
            <p:nvPr/>
          </p:nvSpPr>
          <p:spPr>
            <a:xfrm>
              <a:off x="2468300" y="4272475"/>
              <a:ext cx="8150" cy="7425"/>
            </a:xfrm>
            <a:custGeom>
              <a:rect b="b" l="l" r="r" t="t"/>
              <a:pathLst>
                <a:path extrusionOk="0" h="297" w="326">
                  <a:moveTo>
                    <a:pt x="136" y="1"/>
                  </a:moveTo>
                  <a:cubicBezTo>
                    <a:pt x="122" y="1"/>
                    <a:pt x="112" y="3"/>
                    <a:pt x="102" y="7"/>
                  </a:cubicBezTo>
                  <a:cubicBezTo>
                    <a:pt x="78" y="17"/>
                    <a:pt x="62" y="33"/>
                    <a:pt x="40" y="84"/>
                  </a:cubicBezTo>
                  <a:lnTo>
                    <a:pt x="24" y="120"/>
                  </a:lnTo>
                  <a:cubicBezTo>
                    <a:pt x="0" y="173"/>
                    <a:pt x="16" y="235"/>
                    <a:pt x="64" y="268"/>
                  </a:cubicBezTo>
                  <a:cubicBezTo>
                    <a:pt x="90" y="287"/>
                    <a:pt x="122" y="297"/>
                    <a:pt x="154" y="297"/>
                  </a:cubicBezTo>
                  <a:cubicBezTo>
                    <a:pt x="180" y="297"/>
                    <a:pt x="207" y="290"/>
                    <a:pt x="232" y="276"/>
                  </a:cubicBezTo>
                  <a:cubicBezTo>
                    <a:pt x="286" y="249"/>
                    <a:pt x="321" y="195"/>
                    <a:pt x="324" y="134"/>
                  </a:cubicBezTo>
                  <a:cubicBezTo>
                    <a:pt x="326" y="80"/>
                    <a:pt x="289" y="33"/>
                    <a:pt x="239" y="20"/>
                  </a:cubicBezTo>
                  <a:lnTo>
                    <a:pt x="205" y="12"/>
                  </a:lnTo>
                  <a:cubicBezTo>
                    <a:pt x="174" y="4"/>
                    <a:pt x="153" y="1"/>
                    <a:pt x="136"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6"/>
            <p:cNvSpPr/>
            <p:nvPr/>
          </p:nvSpPr>
          <p:spPr>
            <a:xfrm>
              <a:off x="2457750" y="4265050"/>
              <a:ext cx="9025" cy="7550"/>
            </a:xfrm>
            <a:custGeom>
              <a:rect b="b" l="l" r="r" t="t"/>
              <a:pathLst>
                <a:path extrusionOk="0" h="302" w="361">
                  <a:moveTo>
                    <a:pt x="161" y="1"/>
                  </a:moveTo>
                  <a:cubicBezTo>
                    <a:pt x="149" y="1"/>
                    <a:pt x="139" y="2"/>
                    <a:pt x="128" y="5"/>
                  </a:cubicBezTo>
                  <a:cubicBezTo>
                    <a:pt x="104" y="15"/>
                    <a:pt x="88" y="29"/>
                    <a:pt x="56" y="77"/>
                  </a:cubicBezTo>
                  <a:lnTo>
                    <a:pt x="33" y="114"/>
                  </a:lnTo>
                  <a:cubicBezTo>
                    <a:pt x="1" y="161"/>
                    <a:pt x="10" y="226"/>
                    <a:pt x="55" y="263"/>
                  </a:cubicBezTo>
                  <a:cubicBezTo>
                    <a:pt x="86" y="289"/>
                    <a:pt x="126" y="302"/>
                    <a:pt x="165" y="302"/>
                  </a:cubicBezTo>
                  <a:cubicBezTo>
                    <a:pt x="191" y="302"/>
                    <a:pt x="218" y="296"/>
                    <a:pt x="242" y="284"/>
                  </a:cubicBezTo>
                  <a:cubicBezTo>
                    <a:pt x="300" y="255"/>
                    <a:pt x="352" y="206"/>
                    <a:pt x="357" y="129"/>
                  </a:cubicBezTo>
                  <a:cubicBezTo>
                    <a:pt x="360" y="77"/>
                    <a:pt x="324" y="29"/>
                    <a:pt x="271" y="18"/>
                  </a:cubicBezTo>
                  <a:lnTo>
                    <a:pt x="235" y="10"/>
                  </a:lnTo>
                  <a:cubicBezTo>
                    <a:pt x="201" y="4"/>
                    <a:pt x="179" y="1"/>
                    <a:pt x="161"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6"/>
            <p:cNvSpPr/>
            <p:nvPr/>
          </p:nvSpPr>
          <p:spPr>
            <a:xfrm>
              <a:off x="2448450" y="4255575"/>
              <a:ext cx="10125" cy="7775"/>
            </a:xfrm>
            <a:custGeom>
              <a:rect b="b" l="l" r="r" t="t"/>
              <a:pathLst>
                <a:path extrusionOk="0" h="311" w="405">
                  <a:moveTo>
                    <a:pt x="230" y="1"/>
                  </a:moveTo>
                  <a:cubicBezTo>
                    <a:pt x="203" y="1"/>
                    <a:pt x="176" y="5"/>
                    <a:pt x="150" y="14"/>
                  </a:cubicBezTo>
                  <a:cubicBezTo>
                    <a:pt x="106" y="30"/>
                    <a:pt x="69" y="63"/>
                    <a:pt x="47" y="105"/>
                  </a:cubicBezTo>
                  <a:lnTo>
                    <a:pt x="36" y="121"/>
                  </a:lnTo>
                  <a:lnTo>
                    <a:pt x="34" y="125"/>
                  </a:lnTo>
                  <a:cubicBezTo>
                    <a:pt x="1" y="183"/>
                    <a:pt x="23" y="256"/>
                    <a:pt x="82" y="288"/>
                  </a:cubicBezTo>
                  <a:cubicBezTo>
                    <a:pt x="111" y="303"/>
                    <a:pt x="144" y="311"/>
                    <a:pt x="177" y="311"/>
                  </a:cubicBezTo>
                  <a:cubicBezTo>
                    <a:pt x="208" y="311"/>
                    <a:pt x="239" y="304"/>
                    <a:pt x="268" y="289"/>
                  </a:cubicBezTo>
                  <a:cubicBezTo>
                    <a:pt x="328" y="262"/>
                    <a:pt x="373" y="211"/>
                    <a:pt x="390" y="148"/>
                  </a:cubicBezTo>
                  <a:cubicBezTo>
                    <a:pt x="390" y="146"/>
                    <a:pt x="390" y="144"/>
                    <a:pt x="392" y="143"/>
                  </a:cubicBezTo>
                  <a:cubicBezTo>
                    <a:pt x="405" y="82"/>
                    <a:pt x="366" y="24"/>
                    <a:pt x="306" y="11"/>
                  </a:cubicBezTo>
                  <a:lnTo>
                    <a:pt x="290" y="8"/>
                  </a:lnTo>
                  <a:cubicBezTo>
                    <a:pt x="271" y="3"/>
                    <a:pt x="250" y="1"/>
                    <a:pt x="230"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6"/>
            <p:cNvSpPr/>
            <p:nvPr/>
          </p:nvSpPr>
          <p:spPr>
            <a:xfrm>
              <a:off x="2721875" y="4221925"/>
              <a:ext cx="89300" cy="42050"/>
            </a:xfrm>
            <a:custGeom>
              <a:rect b="b" l="l" r="r" t="t"/>
              <a:pathLst>
                <a:path extrusionOk="0" h="1682" w="3572">
                  <a:moveTo>
                    <a:pt x="1535" y="1082"/>
                  </a:moveTo>
                  <a:lnTo>
                    <a:pt x="1534" y="1085"/>
                  </a:lnTo>
                  <a:lnTo>
                    <a:pt x="1532" y="1085"/>
                  </a:lnTo>
                  <a:cubicBezTo>
                    <a:pt x="1531" y="1087"/>
                    <a:pt x="1530" y="1087"/>
                    <a:pt x="1530" y="1087"/>
                  </a:cubicBezTo>
                  <a:cubicBezTo>
                    <a:pt x="1530" y="1087"/>
                    <a:pt x="1532" y="1085"/>
                    <a:pt x="1535" y="1082"/>
                  </a:cubicBezTo>
                  <a:close/>
                  <a:moveTo>
                    <a:pt x="3377" y="1"/>
                  </a:moveTo>
                  <a:cubicBezTo>
                    <a:pt x="3352" y="1"/>
                    <a:pt x="3325" y="8"/>
                    <a:pt x="3298" y="26"/>
                  </a:cubicBezTo>
                  <a:lnTo>
                    <a:pt x="3295" y="30"/>
                  </a:lnTo>
                  <a:cubicBezTo>
                    <a:pt x="3255" y="55"/>
                    <a:pt x="3216" y="77"/>
                    <a:pt x="3173" y="95"/>
                  </a:cubicBezTo>
                  <a:cubicBezTo>
                    <a:pt x="3125" y="117"/>
                    <a:pt x="3077" y="133"/>
                    <a:pt x="3026" y="144"/>
                  </a:cubicBezTo>
                  <a:cubicBezTo>
                    <a:pt x="2985" y="152"/>
                    <a:pt x="2942" y="157"/>
                    <a:pt x="2899" y="157"/>
                  </a:cubicBezTo>
                  <a:cubicBezTo>
                    <a:pt x="2880" y="157"/>
                    <a:pt x="2861" y="156"/>
                    <a:pt x="2842" y="154"/>
                  </a:cubicBezTo>
                  <a:cubicBezTo>
                    <a:pt x="2772" y="149"/>
                    <a:pt x="2688" y="123"/>
                    <a:pt x="2559" y="111"/>
                  </a:cubicBezTo>
                  <a:cubicBezTo>
                    <a:pt x="2526" y="108"/>
                    <a:pt x="2491" y="108"/>
                    <a:pt x="2456" y="108"/>
                  </a:cubicBezTo>
                  <a:cubicBezTo>
                    <a:pt x="2438" y="109"/>
                    <a:pt x="2419" y="111"/>
                    <a:pt x="2395" y="114"/>
                  </a:cubicBezTo>
                  <a:cubicBezTo>
                    <a:pt x="2376" y="116"/>
                    <a:pt x="2357" y="119"/>
                    <a:pt x="2340" y="123"/>
                  </a:cubicBezTo>
                  <a:cubicBezTo>
                    <a:pt x="2259" y="143"/>
                    <a:pt x="2182" y="179"/>
                    <a:pt x="2116" y="228"/>
                  </a:cubicBezTo>
                  <a:cubicBezTo>
                    <a:pt x="1981" y="329"/>
                    <a:pt x="1901" y="457"/>
                    <a:pt x="1842" y="572"/>
                  </a:cubicBezTo>
                  <a:cubicBezTo>
                    <a:pt x="1785" y="685"/>
                    <a:pt x="1736" y="793"/>
                    <a:pt x="1686" y="885"/>
                  </a:cubicBezTo>
                  <a:cubicBezTo>
                    <a:pt x="1664" y="926"/>
                    <a:pt x="1639" y="968"/>
                    <a:pt x="1610" y="1006"/>
                  </a:cubicBezTo>
                  <a:cubicBezTo>
                    <a:pt x="1597" y="1018"/>
                    <a:pt x="1599" y="1025"/>
                    <a:pt x="1577" y="1045"/>
                  </a:cubicBezTo>
                  <a:lnTo>
                    <a:pt x="1545" y="1076"/>
                  </a:lnTo>
                  <a:lnTo>
                    <a:pt x="1540" y="1079"/>
                  </a:lnTo>
                  <a:lnTo>
                    <a:pt x="1540" y="1079"/>
                  </a:lnTo>
                  <a:lnTo>
                    <a:pt x="1543" y="1076"/>
                  </a:lnTo>
                  <a:cubicBezTo>
                    <a:pt x="1543" y="1076"/>
                    <a:pt x="1544" y="1076"/>
                    <a:pt x="1544" y="1076"/>
                  </a:cubicBezTo>
                  <a:lnTo>
                    <a:pt x="1544" y="1076"/>
                  </a:lnTo>
                  <a:cubicBezTo>
                    <a:pt x="1543" y="1076"/>
                    <a:pt x="1541" y="1078"/>
                    <a:pt x="1538" y="1080"/>
                  </a:cubicBezTo>
                  <a:lnTo>
                    <a:pt x="1538" y="1080"/>
                  </a:lnTo>
                  <a:lnTo>
                    <a:pt x="1540" y="1079"/>
                  </a:lnTo>
                  <a:lnTo>
                    <a:pt x="1540" y="1079"/>
                  </a:lnTo>
                  <a:lnTo>
                    <a:pt x="1537" y="1081"/>
                  </a:lnTo>
                  <a:lnTo>
                    <a:pt x="1537" y="1081"/>
                  </a:lnTo>
                  <a:cubicBezTo>
                    <a:pt x="1537" y="1081"/>
                    <a:pt x="1538" y="1080"/>
                    <a:pt x="1538" y="1080"/>
                  </a:cubicBezTo>
                  <a:lnTo>
                    <a:pt x="1538" y="1080"/>
                  </a:lnTo>
                  <a:lnTo>
                    <a:pt x="1529" y="1085"/>
                  </a:lnTo>
                  <a:cubicBezTo>
                    <a:pt x="1473" y="1128"/>
                    <a:pt x="1397" y="1155"/>
                    <a:pt x="1307" y="1168"/>
                  </a:cubicBezTo>
                  <a:cubicBezTo>
                    <a:pt x="1222" y="1178"/>
                    <a:pt x="1137" y="1182"/>
                    <a:pt x="1052" y="1182"/>
                  </a:cubicBezTo>
                  <a:cubicBezTo>
                    <a:pt x="1040" y="1182"/>
                    <a:pt x="1028" y="1182"/>
                    <a:pt x="1016" y="1182"/>
                  </a:cubicBezTo>
                  <a:cubicBezTo>
                    <a:pt x="970" y="1182"/>
                    <a:pt x="926" y="1181"/>
                    <a:pt x="881" y="1181"/>
                  </a:cubicBezTo>
                  <a:cubicBezTo>
                    <a:pt x="826" y="1181"/>
                    <a:pt x="769" y="1182"/>
                    <a:pt x="709" y="1187"/>
                  </a:cubicBezTo>
                  <a:cubicBezTo>
                    <a:pt x="540" y="1200"/>
                    <a:pt x="375" y="1252"/>
                    <a:pt x="229" y="1339"/>
                  </a:cubicBezTo>
                  <a:cubicBezTo>
                    <a:pt x="184" y="1366"/>
                    <a:pt x="143" y="1400"/>
                    <a:pt x="106" y="1438"/>
                  </a:cubicBezTo>
                  <a:lnTo>
                    <a:pt x="78" y="1471"/>
                  </a:lnTo>
                  <a:cubicBezTo>
                    <a:pt x="1" y="1564"/>
                    <a:pt x="79" y="1682"/>
                    <a:pt x="176" y="1682"/>
                  </a:cubicBezTo>
                  <a:cubicBezTo>
                    <a:pt x="200" y="1682"/>
                    <a:pt x="226" y="1674"/>
                    <a:pt x="251" y="1656"/>
                  </a:cubicBezTo>
                  <a:lnTo>
                    <a:pt x="254" y="1653"/>
                  </a:lnTo>
                  <a:lnTo>
                    <a:pt x="288" y="1627"/>
                  </a:lnTo>
                  <a:cubicBezTo>
                    <a:pt x="300" y="1621"/>
                    <a:pt x="327" y="1607"/>
                    <a:pt x="366" y="1591"/>
                  </a:cubicBezTo>
                  <a:cubicBezTo>
                    <a:pt x="432" y="1562"/>
                    <a:pt x="540" y="1540"/>
                    <a:pt x="672" y="1540"/>
                  </a:cubicBezTo>
                  <a:cubicBezTo>
                    <a:pt x="688" y="1540"/>
                    <a:pt x="705" y="1541"/>
                    <a:pt x="722" y="1541"/>
                  </a:cubicBezTo>
                  <a:cubicBezTo>
                    <a:pt x="795" y="1545"/>
                    <a:pt x="892" y="1559"/>
                    <a:pt x="997" y="1568"/>
                  </a:cubicBezTo>
                  <a:cubicBezTo>
                    <a:pt x="1076" y="1578"/>
                    <a:pt x="1156" y="1583"/>
                    <a:pt x="1236" y="1583"/>
                  </a:cubicBezTo>
                  <a:cubicBezTo>
                    <a:pt x="1275" y="1583"/>
                    <a:pt x="1313" y="1582"/>
                    <a:pt x="1351" y="1579"/>
                  </a:cubicBezTo>
                  <a:cubicBezTo>
                    <a:pt x="1483" y="1568"/>
                    <a:pt x="1639" y="1535"/>
                    <a:pt x="1777" y="1440"/>
                  </a:cubicBezTo>
                  <a:lnTo>
                    <a:pt x="1803" y="1422"/>
                  </a:lnTo>
                  <a:lnTo>
                    <a:pt x="1809" y="1419"/>
                  </a:lnTo>
                  <a:lnTo>
                    <a:pt x="1823" y="1405"/>
                  </a:lnTo>
                  <a:lnTo>
                    <a:pt x="1833" y="1398"/>
                  </a:lnTo>
                  <a:lnTo>
                    <a:pt x="1866" y="1370"/>
                  </a:lnTo>
                  <a:cubicBezTo>
                    <a:pt x="1896" y="1339"/>
                    <a:pt x="1925" y="1309"/>
                    <a:pt x="1954" y="1277"/>
                  </a:cubicBezTo>
                  <a:cubicBezTo>
                    <a:pt x="1996" y="1220"/>
                    <a:pt x="2038" y="1160"/>
                    <a:pt x="2073" y="1098"/>
                  </a:cubicBezTo>
                  <a:cubicBezTo>
                    <a:pt x="2138" y="979"/>
                    <a:pt x="2184" y="866"/>
                    <a:pt x="2233" y="772"/>
                  </a:cubicBezTo>
                  <a:cubicBezTo>
                    <a:pt x="2281" y="677"/>
                    <a:pt x="2329" y="604"/>
                    <a:pt x="2373" y="567"/>
                  </a:cubicBezTo>
                  <a:cubicBezTo>
                    <a:pt x="2418" y="530"/>
                    <a:pt x="2457" y="514"/>
                    <a:pt x="2537" y="514"/>
                  </a:cubicBezTo>
                  <a:cubicBezTo>
                    <a:pt x="2611" y="514"/>
                    <a:pt x="2704" y="529"/>
                    <a:pt x="2805" y="529"/>
                  </a:cubicBezTo>
                  <a:cubicBezTo>
                    <a:pt x="2814" y="529"/>
                    <a:pt x="2823" y="529"/>
                    <a:pt x="2833" y="529"/>
                  </a:cubicBezTo>
                  <a:cubicBezTo>
                    <a:pt x="3066" y="522"/>
                    <a:pt x="3227" y="430"/>
                    <a:pt x="3328" y="362"/>
                  </a:cubicBezTo>
                  <a:cubicBezTo>
                    <a:pt x="3368" y="335"/>
                    <a:pt x="3405" y="306"/>
                    <a:pt x="3438" y="273"/>
                  </a:cubicBezTo>
                  <a:lnTo>
                    <a:pt x="3475" y="238"/>
                  </a:lnTo>
                  <a:cubicBezTo>
                    <a:pt x="3571" y="143"/>
                    <a:pt x="3486" y="1"/>
                    <a:pt x="3377"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6"/>
            <p:cNvSpPr/>
            <p:nvPr/>
          </p:nvSpPr>
          <p:spPr>
            <a:xfrm>
              <a:off x="2709050" y="4200000"/>
              <a:ext cx="92500" cy="45875"/>
            </a:xfrm>
            <a:custGeom>
              <a:rect b="b" l="l" r="r" t="t"/>
              <a:pathLst>
                <a:path extrusionOk="0" h="1835" w="3700">
                  <a:moveTo>
                    <a:pt x="3515" y="0"/>
                  </a:moveTo>
                  <a:cubicBezTo>
                    <a:pt x="3481" y="0"/>
                    <a:pt x="3447" y="14"/>
                    <a:pt x="3417" y="45"/>
                  </a:cubicBezTo>
                  <a:lnTo>
                    <a:pt x="3415" y="48"/>
                  </a:lnTo>
                  <a:cubicBezTo>
                    <a:pt x="3381" y="85"/>
                    <a:pt x="3344" y="117"/>
                    <a:pt x="3304" y="145"/>
                  </a:cubicBezTo>
                  <a:cubicBezTo>
                    <a:pt x="3207" y="222"/>
                    <a:pt x="3091" y="272"/>
                    <a:pt x="2970" y="292"/>
                  </a:cubicBezTo>
                  <a:cubicBezTo>
                    <a:pt x="2944" y="296"/>
                    <a:pt x="2917" y="298"/>
                    <a:pt x="2890" y="298"/>
                  </a:cubicBezTo>
                  <a:cubicBezTo>
                    <a:pt x="2882" y="298"/>
                    <a:pt x="2874" y="298"/>
                    <a:pt x="2866" y="298"/>
                  </a:cubicBezTo>
                  <a:cubicBezTo>
                    <a:pt x="2845" y="298"/>
                    <a:pt x="2823" y="296"/>
                    <a:pt x="2802" y="293"/>
                  </a:cubicBezTo>
                  <a:lnTo>
                    <a:pt x="2734" y="282"/>
                  </a:lnTo>
                  <a:cubicBezTo>
                    <a:pt x="2671" y="274"/>
                    <a:pt x="2590" y="254"/>
                    <a:pt x="2492" y="254"/>
                  </a:cubicBezTo>
                  <a:cubicBezTo>
                    <a:pt x="2435" y="254"/>
                    <a:pt x="2373" y="261"/>
                    <a:pt x="2306" y="280"/>
                  </a:cubicBezTo>
                  <a:cubicBezTo>
                    <a:pt x="2219" y="306"/>
                    <a:pt x="2137" y="350"/>
                    <a:pt x="2069" y="409"/>
                  </a:cubicBezTo>
                  <a:cubicBezTo>
                    <a:pt x="2007" y="463"/>
                    <a:pt x="1955" y="527"/>
                    <a:pt x="1912" y="597"/>
                  </a:cubicBezTo>
                  <a:cubicBezTo>
                    <a:pt x="1831" y="724"/>
                    <a:pt x="1778" y="845"/>
                    <a:pt x="1727" y="951"/>
                  </a:cubicBezTo>
                  <a:cubicBezTo>
                    <a:pt x="1704" y="1002"/>
                    <a:pt x="1678" y="1050"/>
                    <a:pt x="1650" y="1097"/>
                  </a:cubicBezTo>
                  <a:cubicBezTo>
                    <a:pt x="1637" y="1120"/>
                    <a:pt x="1622" y="1137"/>
                    <a:pt x="1610" y="1156"/>
                  </a:cubicBezTo>
                  <a:cubicBezTo>
                    <a:pt x="1599" y="1171"/>
                    <a:pt x="1586" y="1185"/>
                    <a:pt x="1573" y="1198"/>
                  </a:cubicBezTo>
                  <a:lnTo>
                    <a:pt x="1538" y="1229"/>
                  </a:lnTo>
                  <a:lnTo>
                    <a:pt x="1537" y="1231"/>
                  </a:lnTo>
                  <a:lnTo>
                    <a:pt x="1537" y="1231"/>
                  </a:lnTo>
                  <a:lnTo>
                    <a:pt x="1526" y="1239"/>
                  </a:lnTo>
                  <a:cubicBezTo>
                    <a:pt x="1510" y="1252"/>
                    <a:pt x="1494" y="1261"/>
                    <a:pt x="1476" y="1269"/>
                  </a:cubicBezTo>
                  <a:cubicBezTo>
                    <a:pt x="1438" y="1288"/>
                    <a:pt x="1398" y="1302"/>
                    <a:pt x="1357" y="1310"/>
                  </a:cubicBezTo>
                  <a:cubicBezTo>
                    <a:pt x="1268" y="1326"/>
                    <a:pt x="1177" y="1334"/>
                    <a:pt x="1086" y="1334"/>
                  </a:cubicBezTo>
                  <a:cubicBezTo>
                    <a:pt x="1078" y="1334"/>
                    <a:pt x="1070" y="1334"/>
                    <a:pt x="1061" y="1334"/>
                  </a:cubicBezTo>
                  <a:cubicBezTo>
                    <a:pt x="1001" y="1334"/>
                    <a:pt x="942" y="1333"/>
                    <a:pt x="883" y="1333"/>
                  </a:cubicBezTo>
                  <a:cubicBezTo>
                    <a:pt x="838" y="1333"/>
                    <a:pt x="793" y="1334"/>
                    <a:pt x="745" y="1336"/>
                  </a:cubicBezTo>
                  <a:cubicBezTo>
                    <a:pt x="567" y="1344"/>
                    <a:pt x="392" y="1395"/>
                    <a:pt x="236" y="1484"/>
                  </a:cubicBezTo>
                  <a:cubicBezTo>
                    <a:pt x="190" y="1512"/>
                    <a:pt x="146" y="1547"/>
                    <a:pt x="108" y="1585"/>
                  </a:cubicBezTo>
                  <a:cubicBezTo>
                    <a:pt x="84" y="1611"/>
                    <a:pt x="77" y="1622"/>
                    <a:pt x="76" y="1622"/>
                  </a:cubicBezTo>
                  <a:lnTo>
                    <a:pt x="69" y="1632"/>
                  </a:lnTo>
                  <a:cubicBezTo>
                    <a:pt x="1" y="1725"/>
                    <a:pt x="78" y="1835"/>
                    <a:pt x="170" y="1835"/>
                  </a:cubicBezTo>
                  <a:cubicBezTo>
                    <a:pt x="197" y="1835"/>
                    <a:pt x="225" y="1825"/>
                    <a:pt x="251" y="1803"/>
                  </a:cubicBezTo>
                  <a:lnTo>
                    <a:pt x="249" y="1803"/>
                  </a:lnTo>
                  <a:cubicBezTo>
                    <a:pt x="249" y="1803"/>
                    <a:pt x="262" y="1790"/>
                    <a:pt x="282" y="1776"/>
                  </a:cubicBezTo>
                  <a:cubicBezTo>
                    <a:pt x="310" y="1762"/>
                    <a:pt x="338" y="1749"/>
                    <a:pt x="367" y="1736"/>
                  </a:cubicBezTo>
                  <a:cubicBezTo>
                    <a:pt x="434" y="1709"/>
                    <a:pt x="543" y="1688"/>
                    <a:pt x="673" y="1688"/>
                  </a:cubicBezTo>
                  <a:cubicBezTo>
                    <a:pt x="696" y="1688"/>
                    <a:pt x="720" y="1689"/>
                    <a:pt x="745" y="1690"/>
                  </a:cubicBezTo>
                  <a:lnTo>
                    <a:pt x="1042" y="1722"/>
                  </a:lnTo>
                  <a:cubicBezTo>
                    <a:pt x="1104" y="1726"/>
                    <a:pt x="1170" y="1732"/>
                    <a:pt x="1241" y="1732"/>
                  </a:cubicBezTo>
                  <a:cubicBezTo>
                    <a:pt x="1300" y="1732"/>
                    <a:pt x="1361" y="1728"/>
                    <a:pt x="1427" y="1717"/>
                  </a:cubicBezTo>
                  <a:cubicBezTo>
                    <a:pt x="1505" y="1706"/>
                    <a:pt x="1581" y="1686"/>
                    <a:pt x="1653" y="1654"/>
                  </a:cubicBezTo>
                  <a:cubicBezTo>
                    <a:pt x="1691" y="1638"/>
                    <a:pt x="1729" y="1617"/>
                    <a:pt x="1764" y="1595"/>
                  </a:cubicBezTo>
                  <a:lnTo>
                    <a:pt x="1791" y="1576"/>
                  </a:lnTo>
                  <a:lnTo>
                    <a:pt x="1797" y="1573"/>
                  </a:lnTo>
                  <a:lnTo>
                    <a:pt x="1801" y="1570"/>
                  </a:lnTo>
                  <a:lnTo>
                    <a:pt x="1802" y="1570"/>
                  </a:lnTo>
                  <a:lnTo>
                    <a:pt x="1815" y="1560"/>
                  </a:lnTo>
                  <a:lnTo>
                    <a:pt x="1823" y="1552"/>
                  </a:lnTo>
                  <a:lnTo>
                    <a:pt x="1858" y="1522"/>
                  </a:lnTo>
                  <a:cubicBezTo>
                    <a:pt x="1996" y="1393"/>
                    <a:pt x="2056" y="1266"/>
                    <a:pt x="2122" y="1145"/>
                  </a:cubicBezTo>
                  <a:cubicBezTo>
                    <a:pt x="2180" y="1026"/>
                    <a:pt x="2228" y="913"/>
                    <a:pt x="2281" y="830"/>
                  </a:cubicBezTo>
                  <a:cubicBezTo>
                    <a:pt x="2335" y="745"/>
                    <a:pt x="2379" y="705"/>
                    <a:pt x="2432" y="686"/>
                  </a:cubicBezTo>
                  <a:cubicBezTo>
                    <a:pt x="2453" y="675"/>
                    <a:pt x="2483" y="672"/>
                    <a:pt x="2521" y="672"/>
                  </a:cubicBezTo>
                  <a:cubicBezTo>
                    <a:pt x="2565" y="672"/>
                    <a:pt x="2619" y="677"/>
                    <a:pt x="2681" y="683"/>
                  </a:cubicBezTo>
                  <a:lnTo>
                    <a:pt x="2772" y="689"/>
                  </a:lnTo>
                  <a:cubicBezTo>
                    <a:pt x="2787" y="690"/>
                    <a:pt x="2802" y="690"/>
                    <a:pt x="2818" y="690"/>
                  </a:cubicBezTo>
                  <a:cubicBezTo>
                    <a:pt x="2833" y="690"/>
                    <a:pt x="2849" y="690"/>
                    <a:pt x="2864" y="689"/>
                  </a:cubicBezTo>
                  <a:cubicBezTo>
                    <a:pt x="2928" y="684"/>
                    <a:pt x="2991" y="675"/>
                    <a:pt x="3053" y="657"/>
                  </a:cubicBezTo>
                  <a:cubicBezTo>
                    <a:pt x="3230" y="606"/>
                    <a:pt x="3390" y="508"/>
                    <a:pt x="3514" y="373"/>
                  </a:cubicBezTo>
                  <a:cubicBezTo>
                    <a:pt x="3549" y="336"/>
                    <a:pt x="3579" y="298"/>
                    <a:pt x="3608" y="257"/>
                  </a:cubicBezTo>
                  <a:lnTo>
                    <a:pt x="3636" y="212"/>
                  </a:lnTo>
                  <a:cubicBezTo>
                    <a:pt x="3700" y="107"/>
                    <a:pt x="3611" y="0"/>
                    <a:pt x="3515"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6"/>
            <p:cNvSpPr/>
            <p:nvPr/>
          </p:nvSpPr>
          <p:spPr>
            <a:xfrm>
              <a:off x="2719725" y="4218950"/>
              <a:ext cx="89275" cy="42050"/>
            </a:xfrm>
            <a:custGeom>
              <a:rect b="b" l="l" r="r" t="t"/>
              <a:pathLst>
                <a:path extrusionOk="0" h="1682" w="3571">
                  <a:moveTo>
                    <a:pt x="3379" y="0"/>
                  </a:moveTo>
                  <a:cubicBezTo>
                    <a:pt x="3354" y="0"/>
                    <a:pt x="3326" y="8"/>
                    <a:pt x="3300" y="26"/>
                  </a:cubicBezTo>
                  <a:lnTo>
                    <a:pt x="3295" y="28"/>
                  </a:lnTo>
                  <a:cubicBezTo>
                    <a:pt x="3257" y="53"/>
                    <a:pt x="3216" y="76"/>
                    <a:pt x="3173" y="95"/>
                  </a:cubicBezTo>
                  <a:cubicBezTo>
                    <a:pt x="3127" y="115"/>
                    <a:pt x="3078" y="131"/>
                    <a:pt x="3028" y="142"/>
                  </a:cubicBezTo>
                  <a:cubicBezTo>
                    <a:pt x="2984" y="151"/>
                    <a:pt x="2940" y="156"/>
                    <a:pt x="2897" y="156"/>
                  </a:cubicBezTo>
                  <a:cubicBezTo>
                    <a:pt x="2879" y="156"/>
                    <a:pt x="2861" y="155"/>
                    <a:pt x="2844" y="153"/>
                  </a:cubicBezTo>
                  <a:cubicBezTo>
                    <a:pt x="2772" y="147"/>
                    <a:pt x="2688" y="123"/>
                    <a:pt x="2561" y="111"/>
                  </a:cubicBezTo>
                  <a:cubicBezTo>
                    <a:pt x="2535" y="108"/>
                    <a:pt x="2510" y="107"/>
                    <a:pt x="2485" y="107"/>
                  </a:cubicBezTo>
                  <a:cubicBezTo>
                    <a:pt x="2476" y="107"/>
                    <a:pt x="2467" y="107"/>
                    <a:pt x="2458" y="107"/>
                  </a:cubicBezTo>
                  <a:cubicBezTo>
                    <a:pt x="2439" y="107"/>
                    <a:pt x="2421" y="109"/>
                    <a:pt x="2396" y="112"/>
                  </a:cubicBezTo>
                  <a:cubicBezTo>
                    <a:pt x="2377" y="115"/>
                    <a:pt x="2357" y="118"/>
                    <a:pt x="2340" y="123"/>
                  </a:cubicBezTo>
                  <a:cubicBezTo>
                    <a:pt x="2259" y="142"/>
                    <a:pt x="2183" y="177"/>
                    <a:pt x="2116" y="228"/>
                  </a:cubicBezTo>
                  <a:cubicBezTo>
                    <a:pt x="1982" y="328"/>
                    <a:pt x="1901" y="457"/>
                    <a:pt x="1844" y="570"/>
                  </a:cubicBezTo>
                  <a:cubicBezTo>
                    <a:pt x="1785" y="683"/>
                    <a:pt x="1736" y="792"/>
                    <a:pt x="1687" y="883"/>
                  </a:cubicBezTo>
                  <a:cubicBezTo>
                    <a:pt x="1664" y="926"/>
                    <a:pt x="1639" y="966"/>
                    <a:pt x="1612" y="1004"/>
                  </a:cubicBezTo>
                  <a:cubicBezTo>
                    <a:pt x="1598" y="1017"/>
                    <a:pt x="1599" y="1025"/>
                    <a:pt x="1579" y="1044"/>
                  </a:cubicBezTo>
                  <a:lnTo>
                    <a:pt x="1545" y="1074"/>
                  </a:lnTo>
                  <a:lnTo>
                    <a:pt x="1537" y="1082"/>
                  </a:lnTo>
                  <a:lnTo>
                    <a:pt x="1537" y="1082"/>
                  </a:lnTo>
                  <a:lnTo>
                    <a:pt x="1537" y="1082"/>
                  </a:lnTo>
                  <a:lnTo>
                    <a:pt x="1540" y="1079"/>
                  </a:lnTo>
                  <a:lnTo>
                    <a:pt x="1540" y="1079"/>
                  </a:lnTo>
                  <a:lnTo>
                    <a:pt x="1529" y="1085"/>
                  </a:lnTo>
                  <a:cubicBezTo>
                    <a:pt x="1474" y="1128"/>
                    <a:pt x="1397" y="1155"/>
                    <a:pt x="1307" y="1168"/>
                  </a:cubicBezTo>
                  <a:cubicBezTo>
                    <a:pt x="1223" y="1177"/>
                    <a:pt x="1137" y="1182"/>
                    <a:pt x="1052" y="1182"/>
                  </a:cubicBezTo>
                  <a:cubicBezTo>
                    <a:pt x="1040" y="1182"/>
                    <a:pt x="1028" y="1182"/>
                    <a:pt x="1016" y="1182"/>
                  </a:cubicBezTo>
                  <a:cubicBezTo>
                    <a:pt x="974" y="1181"/>
                    <a:pt x="934" y="1181"/>
                    <a:pt x="893" y="1181"/>
                  </a:cubicBezTo>
                  <a:cubicBezTo>
                    <a:pt x="833" y="1181"/>
                    <a:pt x="774" y="1182"/>
                    <a:pt x="711" y="1187"/>
                  </a:cubicBezTo>
                  <a:cubicBezTo>
                    <a:pt x="541" y="1199"/>
                    <a:pt x="375" y="1252"/>
                    <a:pt x="229" y="1339"/>
                  </a:cubicBezTo>
                  <a:cubicBezTo>
                    <a:pt x="185" y="1366"/>
                    <a:pt x="145" y="1400"/>
                    <a:pt x="107" y="1438"/>
                  </a:cubicBezTo>
                  <a:cubicBezTo>
                    <a:pt x="89" y="1460"/>
                    <a:pt x="78" y="1471"/>
                    <a:pt x="78" y="1471"/>
                  </a:cubicBezTo>
                  <a:cubicBezTo>
                    <a:pt x="1" y="1563"/>
                    <a:pt x="80" y="1682"/>
                    <a:pt x="176" y="1682"/>
                  </a:cubicBezTo>
                  <a:cubicBezTo>
                    <a:pt x="200" y="1682"/>
                    <a:pt x="226" y="1674"/>
                    <a:pt x="251" y="1656"/>
                  </a:cubicBezTo>
                  <a:lnTo>
                    <a:pt x="254" y="1652"/>
                  </a:lnTo>
                  <a:lnTo>
                    <a:pt x="288" y="1627"/>
                  </a:lnTo>
                  <a:cubicBezTo>
                    <a:pt x="301" y="1621"/>
                    <a:pt x="328" y="1606"/>
                    <a:pt x="366" y="1590"/>
                  </a:cubicBezTo>
                  <a:cubicBezTo>
                    <a:pt x="432" y="1562"/>
                    <a:pt x="540" y="1540"/>
                    <a:pt x="673" y="1540"/>
                  </a:cubicBezTo>
                  <a:cubicBezTo>
                    <a:pt x="690" y="1540"/>
                    <a:pt x="706" y="1540"/>
                    <a:pt x="723" y="1541"/>
                  </a:cubicBezTo>
                  <a:cubicBezTo>
                    <a:pt x="797" y="1544"/>
                    <a:pt x="892" y="1559"/>
                    <a:pt x="997" y="1568"/>
                  </a:cubicBezTo>
                  <a:cubicBezTo>
                    <a:pt x="1072" y="1577"/>
                    <a:pt x="1149" y="1582"/>
                    <a:pt x="1225" y="1582"/>
                  </a:cubicBezTo>
                  <a:cubicBezTo>
                    <a:pt x="1268" y="1582"/>
                    <a:pt x="1310" y="1581"/>
                    <a:pt x="1353" y="1578"/>
                  </a:cubicBezTo>
                  <a:cubicBezTo>
                    <a:pt x="1483" y="1567"/>
                    <a:pt x="1641" y="1535"/>
                    <a:pt x="1777" y="1439"/>
                  </a:cubicBezTo>
                  <a:lnTo>
                    <a:pt x="1803" y="1422"/>
                  </a:lnTo>
                  <a:lnTo>
                    <a:pt x="1809" y="1417"/>
                  </a:lnTo>
                  <a:lnTo>
                    <a:pt x="1825" y="1404"/>
                  </a:lnTo>
                  <a:lnTo>
                    <a:pt x="1833" y="1398"/>
                  </a:lnTo>
                  <a:lnTo>
                    <a:pt x="1866" y="1368"/>
                  </a:lnTo>
                  <a:cubicBezTo>
                    <a:pt x="1896" y="1339"/>
                    <a:pt x="1927" y="1307"/>
                    <a:pt x="1954" y="1276"/>
                  </a:cubicBezTo>
                  <a:cubicBezTo>
                    <a:pt x="1998" y="1220"/>
                    <a:pt x="2038" y="1160"/>
                    <a:pt x="2073" y="1098"/>
                  </a:cubicBezTo>
                  <a:cubicBezTo>
                    <a:pt x="2138" y="978"/>
                    <a:pt x="2184" y="866"/>
                    <a:pt x="2233" y="770"/>
                  </a:cubicBezTo>
                  <a:cubicBezTo>
                    <a:pt x="2281" y="676"/>
                    <a:pt x="2329" y="603"/>
                    <a:pt x="2373" y="567"/>
                  </a:cubicBezTo>
                  <a:cubicBezTo>
                    <a:pt x="2419" y="530"/>
                    <a:pt x="2459" y="513"/>
                    <a:pt x="2539" y="513"/>
                  </a:cubicBezTo>
                  <a:cubicBezTo>
                    <a:pt x="2612" y="513"/>
                    <a:pt x="2707" y="529"/>
                    <a:pt x="2808" y="529"/>
                  </a:cubicBezTo>
                  <a:cubicBezTo>
                    <a:pt x="2816" y="529"/>
                    <a:pt x="2824" y="529"/>
                    <a:pt x="2833" y="529"/>
                  </a:cubicBezTo>
                  <a:cubicBezTo>
                    <a:pt x="3066" y="522"/>
                    <a:pt x="3229" y="428"/>
                    <a:pt x="3329" y="362"/>
                  </a:cubicBezTo>
                  <a:cubicBezTo>
                    <a:pt x="3368" y="335"/>
                    <a:pt x="3405" y="304"/>
                    <a:pt x="3440" y="273"/>
                  </a:cubicBezTo>
                  <a:lnTo>
                    <a:pt x="3475" y="238"/>
                  </a:lnTo>
                  <a:cubicBezTo>
                    <a:pt x="3570" y="141"/>
                    <a:pt x="3487" y="0"/>
                    <a:pt x="3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6"/>
            <p:cNvSpPr/>
            <p:nvPr/>
          </p:nvSpPr>
          <p:spPr>
            <a:xfrm>
              <a:off x="2706875" y="4196900"/>
              <a:ext cx="92625" cy="45950"/>
            </a:xfrm>
            <a:custGeom>
              <a:rect b="b" l="l" r="r" t="t"/>
              <a:pathLst>
                <a:path extrusionOk="0" h="1838" w="3705">
                  <a:moveTo>
                    <a:pt x="1538" y="1233"/>
                  </a:moveTo>
                  <a:lnTo>
                    <a:pt x="1538" y="1234"/>
                  </a:lnTo>
                  <a:lnTo>
                    <a:pt x="1533" y="1237"/>
                  </a:lnTo>
                  <a:lnTo>
                    <a:pt x="1533" y="1237"/>
                  </a:lnTo>
                  <a:lnTo>
                    <a:pt x="1538" y="1233"/>
                  </a:lnTo>
                  <a:close/>
                  <a:moveTo>
                    <a:pt x="3518" y="0"/>
                  </a:moveTo>
                  <a:cubicBezTo>
                    <a:pt x="3484" y="0"/>
                    <a:pt x="3448" y="14"/>
                    <a:pt x="3418" y="47"/>
                  </a:cubicBezTo>
                  <a:lnTo>
                    <a:pt x="3417" y="50"/>
                  </a:lnTo>
                  <a:cubicBezTo>
                    <a:pt x="3382" y="85"/>
                    <a:pt x="3345" y="118"/>
                    <a:pt x="3305" y="148"/>
                  </a:cubicBezTo>
                  <a:cubicBezTo>
                    <a:pt x="3208" y="223"/>
                    <a:pt x="3092" y="274"/>
                    <a:pt x="2972" y="293"/>
                  </a:cubicBezTo>
                  <a:cubicBezTo>
                    <a:pt x="2945" y="298"/>
                    <a:pt x="2918" y="300"/>
                    <a:pt x="2891" y="300"/>
                  </a:cubicBezTo>
                  <a:cubicBezTo>
                    <a:pt x="2883" y="300"/>
                    <a:pt x="2875" y="300"/>
                    <a:pt x="2867" y="299"/>
                  </a:cubicBezTo>
                  <a:cubicBezTo>
                    <a:pt x="2846" y="299"/>
                    <a:pt x="2824" y="298"/>
                    <a:pt x="2803" y="295"/>
                  </a:cubicBezTo>
                  <a:lnTo>
                    <a:pt x="2735" y="285"/>
                  </a:lnTo>
                  <a:cubicBezTo>
                    <a:pt x="2672" y="276"/>
                    <a:pt x="2590" y="255"/>
                    <a:pt x="2492" y="255"/>
                  </a:cubicBezTo>
                  <a:cubicBezTo>
                    <a:pt x="2436" y="255"/>
                    <a:pt x="2374" y="262"/>
                    <a:pt x="2307" y="282"/>
                  </a:cubicBezTo>
                  <a:cubicBezTo>
                    <a:pt x="2220" y="307"/>
                    <a:pt x="2139" y="352"/>
                    <a:pt x="2070" y="411"/>
                  </a:cubicBezTo>
                  <a:cubicBezTo>
                    <a:pt x="2008" y="465"/>
                    <a:pt x="1956" y="528"/>
                    <a:pt x="1913" y="597"/>
                  </a:cubicBezTo>
                  <a:cubicBezTo>
                    <a:pt x="1832" y="725"/>
                    <a:pt x="1779" y="846"/>
                    <a:pt x="1729" y="953"/>
                  </a:cubicBezTo>
                  <a:cubicBezTo>
                    <a:pt x="1705" y="1004"/>
                    <a:pt x="1679" y="1051"/>
                    <a:pt x="1651" y="1099"/>
                  </a:cubicBezTo>
                  <a:cubicBezTo>
                    <a:pt x="1638" y="1121"/>
                    <a:pt x="1624" y="1139"/>
                    <a:pt x="1611" y="1158"/>
                  </a:cubicBezTo>
                  <a:cubicBezTo>
                    <a:pt x="1600" y="1172"/>
                    <a:pt x="1587" y="1186"/>
                    <a:pt x="1574" y="1199"/>
                  </a:cubicBezTo>
                  <a:lnTo>
                    <a:pt x="1539" y="1231"/>
                  </a:lnTo>
                  <a:lnTo>
                    <a:pt x="1532" y="1238"/>
                  </a:lnTo>
                  <a:lnTo>
                    <a:pt x="1532" y="1238"/>
                  </a:lnTo>
                  <a:lnTo>
                    <a:pt x="1527" y="1242"/>
                  </a:lnTo>
                  <a:cubicBezTo>
                    <a:pt x="1511" y="1253"/>
                    <a:pt x="1495" y="1264"/>
                    <a:pt x="1477" y="1272"/>
                  </a:cubicBezTo>
                  <a:cubicBezTo>
                    <a:pt x="1439" y="1291"/>
                    <a:pt x="1400" y="1306"/>
                    <a:pt x="1358" y="1314"/>
                  </a:cubicBezTo>
                  <a:cubicBezTo>
                    <a:pt x="1268" y="1330"/>
                    <a:pt x="1178" y="1338"/>
                    <a:pt x="1087" y="1338"/>
                  </a:cubicBezTo>
                  <a:cubicBezTo>
                    <a:pt x="1079" y="1338"/>
                    <a:pt x="1071" y="1338"/>
                    <a:pt x="1063" y="1337"/>
                  </a:cubicBezTo>
                  <a:cubicBezTo>
                    <a:pt x="1002" y="1337"/>
                    <a:pt x="943" y="1336"/>
                    <a:pt x="884" y="1336"/>
                  </a:cubicBezTo>
                  <a:cubicBezTo>
                    <a:pt x="839" y="1336"/>
                    <a:pt x="794" y="1337"/>
                    <a:pt x="746" y="1339"/>
                  </a:cubicBezTo>
                  <a:cubicBezTo>
                    <a:pt x="568" y="1347"/>
                    <a:pt x="393" y="1398"/>
                    <a:pt x="238" y="1487"/>
                  </a:cubicBezTo>
                  <a:cubicBezTo>
                    <a:pt x="191" y="1515"/>
                    <a:pt x="147" y="1549"/>
                    <a:pt x="109" y="1589"/>
                  </a:cubicBezTo>
                  <a:cubicBezTo>
                    <a:pt x="85" y="1614"/>
                    <a:pt x="79" y="1625"/>
                    <a:pt x="77" y="1625"/>
                  </a:cubicBezTo>
                  <a:lnTo>
                    <a:pt x="69" y="1635"/>
                  </a:lnTo>
                  <a:cubicBezTo>
                    <a:pt x="0" y="1728"/>
                    <a:pt x="79" y="1837"/>
                    <a:pt x="171" y="1837"/>
                  </a:cubicBezTo>
                  <a:cubicBezTo>
                    <a:pt x="198" y="1837"/>
                    <a:pt x="226" y="1828"/>
                    <a:pt x="252" y="1806"/>
                  </a:cubicBezTo>
                  <a:lnTo>
                    <a:pt x="250" y="1806"/>
                  </a:lnTo>
                  <a:cubicBezTo>
                    <a:pt x="250" y="1806"/>
                    <a:pt x="265" y="1795"/>
                    <a:pt x="285" y="1781"/>
                  </a:cubicBezTo>
                  <a:cubicBezTo>
                    <a:pt x="312" y="1765"/>
                    <a:pt x="339" y="1752"/>
                    <a:pt x="368" y="1741"/>
                  </a:cubicBezTo>
                  <a:cubicBezTo>
                    <a:pt x="434" y="1713"/>
                    <a:pt x="539" y="1692"/>
                    <a:pt x="667" y="1692"/>
                  </a:cubicBezTo>
                  <a:cubicBezTo>
                    <a:pt x="693" y="1692"/>
                    <a:pt x="720" y="1693"/>
                    <a:pt x="748" y="1695"/>
                  </a:cubicBezTo>
                  <a:lnTo>
                    <a:pt x="1043" y="1724"/>
                  </a:lnTo>
                  <a:cubicBezTo>
                    <a:pt x="1106" y="1729"/>
                    <a:pt x="1173" y="1735"/>
                    <a:pt x="1246" y="1735"/>
                  </a:cubicBezTo>
                  <a:cubicBezTo>
                    <a:pt x="1304" y="1735"/>
                    <a:pt x="1365" y="1731"/>
                    <a:pt x="1430" y="1721"/>
                  </a:cubicBezTo>
                  <a:cubicBezTo>
                    <a:pt x="1506" y="1709"/>
                    <a:pt x="1582" y="1689"/>
                    <a:pt x="1654" y="1657"/>
                  </a:cubicBezTo>
                  <a:cubicBezTo>
                    <a:pt x="1692" y="1639"/>
                    <a:pt x="1730" y="1620"/>
                    <a:pt x="1765" y="1597"/>
                  </a:cubicBezTo>
                  <a:lnTo>
                    <a:pt x="1792" y="1579"/>
                  </a:lnTo>
                  <a:lnTo>
                    <a:pt x="1798" y="1574"/>
                  </a:lnTo>
                  <a:lnTo>
                    <a:pt x="1802" y="1573"/>
                  </a:lnTo>
                  <a:lnTo>
                    <a:pt x="1803" y="1571"/>
                  </a:lnTo>
                  <a:lnTo>
                    <a:pt x="1816" y="1562"/>
                  </a:lnTo>
                  <a:lnTo>
                    <a:pt x="1826" y="1554"/>
                  </a:lnTo>
                  <a:lnTo>
                    <a:pt x="1860" y="1523"/>
                  </a:lnTo>
                  <a:cubicBezTo>
                    <a:pt x="1997" y="1395"/>
                    <a:pt x="2059" y="1269"/>
                    <a:pt x="2123" y="1147"/>
                  </a:cubicBezTo>
                  <a:cubicBezTo>
                    <a:pt x="2183" y="1027"/>
                    <a:pt x="2229" y="915"/>
                    <a:pt x="2282" y="832"/>
                  </a:cubicBezTo>
                  <a:cubicBezTo>
                    <a:pt x="2336" y="746"/>
                    <a:pt x="2382" y="706"/>
                    <a:pt x="2433" y="687"/>
                  </a:cubicBezTo>
                  <a:cubicBezTo>
                    <a:pt x="2455" y="678"/>
                    <a:pt x="2486" y="674"/>
                    <a:pt x="2526" y="674"/>
                  </a:cubicBezTo>
                  <a:cubicBezTo>
                    <a:pt x="2569" y="674"/>
                    <a:pt x="2622" y="678"/>
                    <a:pt x="2682" y="684"/>
                  </a:cubicBezTo>
                  <a:lnTo>
                    <a:pt x="2773" y="691"/>
                  </a:lnTo>
                  <a:cubicBezTo>
                    <a:pt x="2789" y="691"/>
                    <a:pt x="2804" y="692"/>
                    <a:pt x="2820" y="692"/>
                  </a:cubicBezTo>
                  <a:cubicBezTo>
                    <a:pt x="2835" y="692"/>
                    <a:pt x="2850" y="691"/>
                    <a:pt x="2865" y="691"/>
                  </a:cubicBezTo>
                  <a:cubicBezTo>
                    <a:pt x="2929" y="686"/>
                    <a:pt x="2992" y="676"/>
                    <a:pt x="3054" y="659"/>
                  </a:cubicBezTo>
                  <a:cubicBezTo>
                    <a:pt x="3232" y="608"/>
                    <a:pt x="3391" y="509"/>
                    <a:pt x="3517" y="374"/>
                  </a:cubicBezTo>
                  <a:cubicBezTo>
                    <a:pt x="3550" y="338"/>
                    <a:pt x="3582" y="299"/>
                    <a:pt x="3609" y="257"/>
                  </a:cubicBezTo>
                  <a:lnTo>
                    <a:pt x="3638" y="214"/>
                  </a:lnTo>
                  <a:cubicBezTo>
                    <a:pt x="3704" y="108"/>
                    <a:pt x="3615" y="0"/>
                    <a:pt x="35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6"/>
            <p:cNvSpPr/>
            <p:nvPr/>
          </p:nvSpPr>
          <p:spPr>
            <a:xfrm>
              <a:off x="2782625" y="4264925"/>
              <a:ext cx="8300" cy="7425"/>
            </a:xfrm>
            <a:custGeom>
              <a:rect b="b" l="l" r="r" t="t"/>
              <a:pathLst>
                <a:path extrusionOk="0" h="297" w="332">
                  <a:moveTo>
                    <a:pt x="192" y="0"/>
                  </a:moveTo>
                  <a:cubicBezTo>
                    <a:pt x="174" y="0"/>
                    <a:pt x="152" y="4"/>
                    <a:pt x="118" y="14"/>
                  </a:cubicBezTo>
                  <a:lnTo>
                    <a:pt x="86" y="23"/>
                  </a:lnTo>
                  <a:cubicBezTo>
                    <a:pt x="34" y="39"/>
                    <a:pt x="0" y="87"/>
                    <a:pt x="5" y="141"/>
                  </a:cubicBezTo>
                  <a:cubicBezTo>
                    <a:pt x="10" y="201"/>
                    <a:pt x="48" y="255"/>
                    <a:pt x="104" y="279"/>
                  </a:cubicBezTo>
                  <a:cubicBezTo>
                    <a:pt x="126" y="290"/>
                    <a:pt x="151" y="296"/>
                    <a:pt x="176" y="296"/>
                  </a:cubicBezTo>
                  <a:cubicBezTo>
                    <a:pt x="210" y="296"/>
                    <a:pt x="244" y="285"/>
                    <a:pt x="272" y="263"/>
                  </a:cubicBezTo>
                  <a:cubicBezTo>
                    <a:pt x="317" y="228"/>
                    <a:pt x="331" y="165"/>
                    <a:pt x="306" y="112"/>
                  </a:cubicBezTo>
                  <a:lnTo>
                    <a:pt x="287" y="77"/>
                  </a:lnTo>
                  <a:cubicBezTo>
                    <a:pt x="261" y="28"/>
                    <a:pt x="245" y="10"/>
                    <a:pt x="221" y="4"/>
                  </a:cubicBezTo>
                  <a:cubicBezTo>
                    <a:pt x="212" y="2"/>
                    <a:pt x="203" y="0"/>
                    <a:pt x="192"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6"/>
            <p:cNvSpPr/>
            <p:nvPr/>
          </p:nvSpPr>
          <p:spPr>
            <a:xfrm>
              <a:off x="2791925" y="4257050"/>
              <a:ext cx="9125" cy="7525"/>
            </a:xfrm>
            <a:custGeom>
              <a:rect b="b" l="l" r="r" t="t"/>
              <a:pathLst>
                <a:path extrusionOk="0" h="301" w="365">
                  <a:moveTo>
                    <a:pt x="201" y="1"/>
                  </a:moveTo>
                  <a:cubicBezTo>
                    <a:pt x="182" y="1"/>
                    <a:pt x="160" y="5"/>
                    <a:pt x="124" y="14"/>
                  </a:cubicBezTo>
                  <a:lnTo>
                    <a:pt x="86" y="22"/>
                  </a:lnTo>
                  <a:cubicBezTo>
                    <a:pt x="35" y="36"/>
                    <a:pt x="0" y="85"/>
                    <a:pt x="7" y="138"/>
                  </a:cubicBezTo>
                  <a:cubicBezTo>
                    <a:pt x="16" y="213"/>
                    <a:pt x="70" y="260"/>
                    <a:pt x="129" y="286"/>
                  </a:cubicBezTo>
                  <a:cubicBezTo>
                    <a:pt x="152" y="296"/>
                    <a:pt x="175" y="300"/>
                    <a:pt x="199" y="300"/>
                  </a:cubicBezTo>
                  <a:cubicBezTo>
                    <a:pt x="241" y="300"/>
                    <a:pt x="283" y="286"/>
                    <a:pt x="317" y="257"/>
                  </a:cubicBezTo>
                  <a:cubicBezTo>
                    <a:pt x="358" y="217"/>
                    <a:pt x="364" y="154"/>
                    <a:pt x="331" y="106"/>
                  </a:cubicBezTo>
                  <a:lnTo>
                    <a:pt x="304" y="70"/>
                  </a:lnTo>
                  <a:cubicBezTo>
                    <a:pt x="271" y="25"/>
                    <a:pt x="255" y="9"/>
                    <a:pt x="229" y="4"/>
                  </a:cubicBezTo>
                  <a:cubicBezTo>
                    <a:pt x="220" y="2"/>
                    <a:pt x="211" y="1"/>
                    <a:pt x="201"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6"/>
            <p:cNvSpPr/>
            <p:nvPr/>
          </p:nvSpPr>
          <p:spPr>
            <a:xfrm>
              <a:off x="2799675" y="4247175"/>
              <a:ext cx="10200" cy="7750"/>
            </a:xfrm>
            <a:custGeom>
              <a:rect b="b" l="l" r="r" t="t"/>
              <a:pathLst>
                <a:path extrusionOk="0" h="310" w="408">
                  <a:moveTo>
                    <a:pt x="182" y="1"/>
                  </a:moveTo>
                  <a:cubicBezTo>
                    <a:pt x="158" y="1"/>
                    <a:pt x="135" y="4"/>
                    <a:pt x="112" y="12"/>
                  </a:cubicBezTo>
                  <a:lnTo>
                    <a:pt x="96" y="16"/>
                  </a:lnTo>
                  <a:lnTo>
                    <a:pt x="91" y="16"/>
                  </a:lnTo>
                  <a:cubicBezTo>
                    <a:pt x="32" y="35"/>
                    <a:pt x="0" y="97"/>
                    <a:pt x="18" y="156"/>
                  </a:cubicBezTo>
                  <a:cubicBezTo>
                    <a:pt x="38" y="218"/>
                    <a:pt x="86" y="269"/>
                    <a:pt x="148" y="291"/>
                  </a:cubicBezTo>
                  <a:cubicBezTo>
                    <a:pt x="174" y="303"/>
                    <a:pt x="203" y="309"/>
                    <a:pt x="232" y="309"/>
                  </a:cubicBezTo>
                  <a:cubicBezTo>
                    <a:pt x="267" y="309"/>
                    <a:pt x="302" y="300"/>
                    <a:pt x="334" y="282"/>
                  </a:cubicBezTo>
                  <a:lnTo>
                    <a:pt x="339" y="279"/>
                  </a:lnTo>
                  <a:cubicBezTo>
                    <a:pt x="393" y="240"/>
                    <a:pt x="407" y="166"/>
                    <a:pt x="371" y="112"/>
                  </a:cubicBezTo>
                  <a:lnTo>
                    <a:pt x="360" y="97"/>
                  </a:lnTo>
                  <a:cubicBezTo>
                    <a:pt x="336" y="56"/>
                    <a:pt x="298" y="26"/>
                    <a:pt x="251" y="12"/>
                  </a:cubicBezTo>
                  <a:cubicBezTo>
                    <a:pt x="228" y="4"/>
                    <a:pt x="205" y="1"/>
                    <a:pt x="182"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6"/>
            <p:cNvSpPr/>
            <p:nvPr/>
          </p:nvSpPr>
          <p:spPr>
            <a:xfrm>
              <a:off x="2805200" y="3930475"/>
              <a:ext cx="36625" cy="89025"/>
            </a:xfrm>
            <a:custGeom>
              <a:rect b="b" l="l" r="r" t="t"/>
              <a:pathLst>
                <a:path extrusionOk="0" h="3561" w="1465">
                  <a:moveTo>
                    <a:pt x="1325" y="1"/>
                  </a:moveTo>
                  <a:cubicBezTo>
                    <a:pt x="1264" y="1"/>
                    <a:pt x="1203" y="39"/>
                    <a:pt x="1191" y="117"/>
                  </a:cubicBezTo>
                  <a:lnTo>
                    <a:pt x="1191" y="122"/>
                  </a:lnTo>
                  <a:cubicBezTo>
                    <a:pt x="1181" y="168"/>
                    <a:pt x="1169" y="213"/>
                    <a:pt x="1153" y="256"/>
                  </a:cubicBezTo>
                  <a:cubicBezTo>
                    <a:pt x="1137" y="305"/>
                    <a:pt x="1115" y="351"/>
                    <a:pt x="1088" y="396"/>
                  </a:cubicBezTo>
                  <a:cubicBezTo>
                    <a:pt x="1054" y="448"/>
                    <a:pt x="1014" y="496"/>
                    <a:pt x="968" y="535"/>
                  </a:cubicBezTo>
                  <a:cubicBezTo>
                    <a:pt x="916" y="583"/>
                    <a:pt x="838" y="628"/>
                    <a:pt x="741" y="710"/>
                  </a:cubicBezTo>
                  <a:cubicBezTo>
                    <a:pt x="716" y="734"/>
                    <a:pt x="690" y="758"/>
                    <a:pt x="668" y="783"/>
                  </a:cubicBezTo>
                  <a:cubicBezTo>
                    <a:pt x="655" y="798"/>
                    <a:pt x="644" y="810"/>
                    <a:pt x="630" y="831"/>
                  </a:cubicBezTo>
                  <a:cubicBezTo>
                    <a:pt x="617" y="847"/>
                    <a:pt x="607" y="863"/>
                    <a:pt x="598" y="879"/>
                  </a:cubicBezTo>
                  <a:cubicBezTo>
                    <a:pt x="557" y="950"/>
                    <a:pt x="530" y="1030"/>
                    <a:pt x="518" y="1114"/>
                  </a:cubicBezTo>
                  <a:cubicBezTo>
                    <a:pt x="498" y="1279"/>
                    <a:pt x="536" y="1427"/>
                    <a:pt x="577" y="1548"/>
                  </a:cubicBezTo>
                  <a:cubicBezTo>
                    <a:pt x="620" y="1667"/>
                    <a:pt x="665" y="1778"/>
                    <a:pt x="696" y="1877"/>
                  </a:cubicBezTo>
                  <a:cubicBezTo>
                    <a:pt x="711" y="1923"/>
                    <a:pt x="722" y="1969"/>
                    <a:pt x="731" y="2017"/>
                  </a:cubicBezTo>
                  <a:cubicBezTo>
                    <a:pt x="731" y="2034"/>
                    <a:pt x="736" y="2038"/>
                    <a:pt x="736" y="2068"/>
                  </a:cubicBezTo>
                  <a:lnTo>
                    <a:pt x="733" y="2111"/>
                  </a:lnTo>
                  <a:lnTo>
                    <a:pt x="733" y="2115"/>
                  </a:lnTo>
                  <a:lnTo>
                    <a:pt x="731" y="2130"/>
                  </a:lnTo>
                  <a:cubicBezTo>
                    <a:pt x="724" y="2200"/>
                    <a:pt x="690" y="2273"/>
                    <a:pt x="636" y="2348"/>
                  </a:cubicBezTo>
                  <a:cubicBezTo>
                    <a:pt x="579" y="2425"/>
                    <a:pt x="514" y="2499"/>
                    <a:pt x="445" y="2568"/>
                  </a:cubicBezTo>
                  <a:cubicBezTo>
                    <a:pt x="374" y="2642"/>
                    <a:pt x="305" y="2710"/>
                    <a:pt x="237" y="2793"/>
                  </a:cubicBezTo>
                  <a:cubicBezTo>
                    <a:pt x="129" y="2925"/>
                    <a:pt x="53" y="3079"/>
                    <a:pt x="15" y="3246"/>
                  </a:cubicBezTo>
                  <a:cubicBezTo>
                    <a:pt x="5" y="3296"/>
                    <a:pt x="0" y="3349"/>
                    <a:pt x="2" y="3401"/>
                  </a:cubicBezTo>
                  <a:cubicBezTo>
                    <a:pt x="5" y="3432"/>
                    <a:pt x="7" y="3446"/>
                    <a:pt x="7" y="3446"/>
                  </a:cubicBezTo>
                  <a:cubicBezTo>
                    <a:pt x="14" y="3522"/>
                    <a:pt x="73" y="3560"/>
                    <a:pt x="132" y="3560"/>
                  </a:cubicBezTo>
                  <a:cubicBezTo>
                    <a:pt x="191" y="3560"/>
                    <a:pt x="249" y="3523"/>
                    <a:pt x="258" y="3449"/>
                  </a:cubicBezTo>
                  <a:lnTo>
                    <a:pt x="258" y="3446"/>
                  </a:lnTo>
                  <a:cubicBezTo>
                    <a:pt x="258" y="3446"/>
                    <a:pt x="259" y="3432"/>
                    <a:pt x="263" y="3403"/>
                  </a:cubicBezTo>
                  <a:cubicBezTo>
                    <a:pt x="267" y="3390"/>
                    <a:pt x="275" y="3360"/>
                    <a:pt x="290" y="3322"/>
                  </a:cubicBezTo>
                  <a:cubicBezTo>
                    <a:pt x="318" y="3246"/>
                    <a:pt x="390" y="3138"/>
                    <a:pt x="501" y="3029"/>
                  </a:cubicBezTo>
                  <a:cubicBezTo>
                    <a:pt x="553" y="2979"/>
                    <a:pt x="631" y="2918"/>
                    <a:pt x="709" y="2850"/>
                  </a:cubicBezTo>
                  <a:cubicBezTo>
                    <a:pt x="801" y="2775"/>
                    <a:pt x="887" y="2691"/>
                    <a:pt x="964" y="2600"/>
                  </a:cubicBezTo>
                  <a:cubicBezTo>
                    <a:pt x="1046" y="2499"/>
                    <a:pt x="1130" y="2362"/>
                    <a:pt x="1157" y="2197"/>
                  </a:cubicBezTo>
                  <a:lnTo>
                    <a:pt x="1162" y="2166"/>
                  </a:lnTo>
                  <a:lnTo>
                    <a:pt x="1164" y="2158"/>
                  </a:lnTo>
                  <a:lnTo>
                    <a:pt x="1165" y="2139"/>
                  </a:lnTo>
                  <a:lnTo>
                    <a:pt x="1165" y="2128"/>
                  </a:lnTo>
                  <a:lnTo>
                    <a:pt x="1167" y="2084"/>
                  </a:lnTo>
                  <a:cubicBezTo>
                    <a:pt x="1167" y="2041"/>
                    <a:pt x="1165" y="1999"/>
                    <a:pt x="1161" y="1956"/>
                  </a:cubicBezTo>
                  <a:cubicBezTo>
                    <a:pt x="1151" y="1885"/>
                    <a:pt x="1135" y="1815"/>
                    <a:pt x="1115" y="1747"/>
                  </a:cubicBezTo>
                  <a:cubicBezTo>
                    <a:pt x="1075" y="1616"/>
                    <a:pt x="1024" y="1505"/>
                    <a:pt x="989" y="1405"/>
                  </a:cubicBezTo>
                  <a:cubicBezTo>
                    <a:pt x="954" y="1305"/>
                    <a:pt x="935" y="1219"/>
                    <a:pt x="940" y="1162"/>
                  </a:cubicBezTo>
                  <a:cubicBezTo>
                    <a:pt x="944" y="1103"/>
                    <a:pt x="959" y="1063"/>
                    <a:pt x="1014" y="1006"/>
                  </a:cubicBezTo>
                  <a:cubicBezTo>
                    <a:pt x="1070" y="949"/>
                    <a:pt x="1156" y="885"/>
                    <a:pt x="1229" y="804"/>
                  </a:cubicBezTo>
                  <a:cubicBezTo>
                    <a:pt x="1386" y="629"/>
                    <a:pt x="1429" y="448"/>
                    <a:pt x="1452" y="329"/>
                  </a:cubicBezTo>
                  <a:cubicBezTo>
                    <a:pt x="1459" y="283"/>
                    <a:pt x="1464" y="235"/>
                    <a:pt x="1464" y="187"/>
                  </a:cubicBezTo>
                  <a:lnTo>
                    <a:pt x="1464" y="138"/>
                  </a:lnTo>
                  <a:cubicBezTo>
                    <a:pt x="1463" y="48"/>
                    <a:pt x="1394" y="1"/>
                    <a:pt x="1325"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6"/>
            <p:cNvSpPr/>
            <p:nvPr/>
          </p:nvSpPr>
          <p:spPr>
            <a:xfrm>
              <a:off x="2783050" y="3921950"/>
              <a:ext cx="37400" cy="94400"/>
            </a:xfrm>
            <a:custGeom>
              <a:rect b="b" l="l" r="r" t="t"/>
              <a:pathLst>
                <a:path extrusionOk="0" h="3776" w="1496">
                  <a:moveTo>
                    <a:pt x="1319" y="0"/>
                  </a:moveTo>
                  <a:cubicBezTo>
                    <a:pt x="1246" y="0"/>
                    <a:pt x="1171" y="54"/>
                    <a:pt x="1180" y="150"/>
                  </a:cubicBezTo>
                  <a:lnTo>
                    <a:pt x="1180" y="153"/>
                  </a:lnTo>
                  <a:cubicBezTo>
                    <a:pt x="1182" y="202"/>
                    <a:pt x="1180" y="252"/>
                    <a:pt x="1174" y="301"/>
                  </a:cubicBezTo>
                  <a:cubicBezTo>
                    <a:pt x="1161" y="423"/>
                    <a:pt x="1117" y="541"/>
                    <a:pt x="1047" y="643"/>
                  </a:cubicBezTo>
                  <a:cubicBezTo>
                    <a:pt x="1015" y="689"/>
                    <a:pt x="975" y="730"/>
                    <a:pt x="932" y="765"/>
                  </a:cubicBezTo>
                  <a:lnTo>
                    <a:pt x="877" y="808"/>
                  </a:lnTo>
                  <a:cubicBezTo>
                    <a:pt x="799" y="868"/>
                    <a:pt x="667" y="946"/>
                    <a:pt x="579" y="1115"/>
                  </a:cubicBezTo>
                  <a:cubicBezTo>
                    <a:pt x="538" y="1196"/>
                    <a:pt x="514" y="1285"/>
                    <a:pt x="510" y="1376"/>
                  </a:cubicBezTo>
                  <a:cubicBezTo>
                    <a:pt x="506" y="1458"/>
                    <a:pt x="514" y="1539"/>
                    <a:pt x="535" y="1619"/>
                  </a:cubicBezTo>
                  <a:cubicBezTo>
                    <a:pt x="572" y="1765"/>
                    <a:pt x="622" y="1887"/>
                    <a:pt x="664" y="1999"/>
                  </a:cubicBezTo>
                  <a:cubicBezTo>
                    <a:pt x="683" y="2050"/>
                    <a:pt x="700" y="2102"/>
                    <a:pt x="715" y="2154"/>
                  </a:cubicBezTo>
                  <a:cubicBezTo>
                    <a:pt x="723" y="2180"/>
                    <a:pt x="724" y="2202"/>
                    <a:pt x="730" y="2226"/>
                  </a:cubicBezTo>
                  <a:cubicBezTo>
                    <a:pt x="734" y="2243"/>
                    <a:pt x="735" y="2263"/>
                    <a:pt x="735" y="2280"/>
                  </a:cubicBezTo>
                  <a:lnTo>
                    <a:pt x="734" y="2325"/>
                  </a:lnTo>
                  <a:lnTo>
                    <a:pt x="734" y="2325"/>
                  </a:lnTo>
                  <a:cubicBezTo>
                    <a:pt x="734" y="2326"/>
                    <a:pt x="734" y="2326"/>
                    <a:pt x="734" y="2326"/>
                  </a:cubicBezTo>
                  <a:lnTo>
                    <a:pt x="734" y="2328"/>
                  </a:lnTo>
                  <a:lnTo>
                    <a:pt x="734" y="2331"/>
                  </a:lnTo>
                  <a:lnTo>
                    <a:pt x="732" y="2345"/>
                  </a:lnTo>
                  <a:cubicBezTo>
                    <a:pt x="730" y="2364"/>
                    <a:pt x="726" y="2383"/>
                    <a:pt x="721" y="2402"/>
                  </a:cubicBezTo>
                  <a:cubicBezTo>
                    <a:pt x="708" y="2442"/>
                    <a:pt x="691" y="2480"/>
                    <a:pt x="667" y="2517"/>
                  </a:cubicBezTo>
                  <a:cubicBezTo>
                    <a:pt x="613" y="2600"/>
                    <a:pt x="549" y="2676"/>
                    <a:pt x="479" y="2747"/>
                  </a:cubicBezTo>
                  <a:cubicBezTo>
                    <a:pt x="406" y="2824"/>
                    <a:pt x="336" y="2892"/>
                    <a:pt x="263" y="2976"/>
                  </a:cubicBezTo>
                  <a:cubicBezTo>
                    <a:pt x="146" y="3111"/>
                    <a:pt x="61" y="3272"/>
                    <a:pt x="18" y="3445"/>
                  </a:cubicBezTo>
                  <a:cubicBezTo>
                    <a:pt x="6" y="3499"/>
                    <a:pt x="1" y="3555"/>
                    <a:pt x="1" y="3610"/>
                  </a:cubicBezTo>
                  <a:cubicBezTo>
                    <a:pt x="4" y="3645"/>
                    <a:pt x="6" y="3657"/>
                    <a:pt x="6" y="3658"/>
                  </a:cubicBezTo>
                  <a:lnTo>
                    <a:pt x="9" y="3671"/>
                  </a:lnTo>
                  <a:cubicBezTo>
                    <a:pt x="20" y="3742"/>
                    <a:pt x="76" y="3776"/>
                    <a:pt x="132" y="3776"/>
                  </a:cubicBezTo>
                  <a:cubicBezTo>
                    <a:pt x="193" y="3776"/>
                    <a:pt x="254" y="3735"/>
                    <a:pt x="258" y="3657"/>
                  </a:cubicBezTo>
                  <a:lnTo>
                    <a:pt x="260" y="3658"/>
                  </a:lnTo>
                  <a:cubicBezTo>
                    <a:pt x="260" y="3658"/>
                    <a:pt x="262" y="3639"/>
                    <a:pt x="265" y="3615"/>
                  </a:cubicBezTo>
                  <a:cubicBezTo>
                    <a:pt x="273" y="3585"/>
                    <a:pt x="282" y="3556"/>
                    <a:pt x="295" y="3528"/>
                  </a:cubicBezTo>
                  <a:cubicBezTo>
                    <a:pt x="325" y="3447"/>
                    <a:pt x="403" y="3332"/>
                    <a:pt x="522" y="3221"/>
                  </a:cubicBezTo>
                  <a:lnTo>
                    <a:pt x="750" y="3027"/>
                  </a:lnTo>
                  <a:cubicBezTo>
                    <a:pt x="834" y="2952"/>
                    <a:pt x="929" y="2867"/>
                    <a:pt x="1013" y="2746"/>
                  </a:cubicBezTo>
                  <a:cubicBezTo>
                    <a:pt x="1060" y="2682"/>
                    <a:pt x="1096" y="2612"/>
                    <a:pt x="1123" y="2539"/>
                  </a:cubicBezTo>
                  <a:cubicBezTo>
                    <a:pt x="1137" y="2499"/>
                    <a:pt x="1149" y="2460"/>
                    <a:pt x="1156" y="2418"/>
                  </a:cubicBezTo>
                  <a:lnTo>
                    <a:pt x="1161" y="2387"/>
                  </a:lnTo>
                  <a:lnTo>
                    <a:pt x="1163" y="2379"/>
                  </a:lnTo>
                  <a:lnTo>
                    <a:pt x="1163" y="2374"/>
                  </a:lnTo>
                  <a:lnTo>
                    <a:pt x="1163" y="2372"/>
                  </a:lnTo>
                  <a:lnTo>
                    <a:pt x="1164" y="2356"/>
                  </a:lnTo>
                  <a:lnTo>
                    <a:pt x="1164" y="2344"/>
                  </a:lnTo>
                  <a:lnTo>
                    <a:pt x="1168" y="2297"/>
                  </a:lnTo>
                  <a:cubicBezTo>
                    <a:pt x="1169" y="2110"/>
                    <a:pt x="1120" y="1978"/>
                    <a:pt x="1077" y="1848"/>
                  </a:cubicBezTo>
                  <a:cubicBezTo>
                    <a:pt x="1033" y="1722"/>
                    <a:pt x="983" y="1609"/>
                    <a:pt x="961" y="1515"/>
                  </a:cubicBezTo>
                  <a:cubicBezTo>
                    <a:pt x="936" y="1415"/>
                    <a:pt x="937" y="1356"/>
                    <a:pt x="961" y="1306"/>
                  </a:cubicBezTo>
                  <a:cubicBezTo>
                    <a:pt x="977" y="1258"/>
                    <a:pt x="1042" y="1199"/>
                    <a:pt x="1131" y="1123"/>
                  </a:cubicBezTo>
                  <a:lnTo>
                    <a:pt x="1198" y="1062"/>
                  </a:lnTo>
                  <a:cubicBezTo>
                    <a:pt x="1220" y="1040"/>
                    <a:pt x="1241" y="1018"/>
                    <a:pt x="1261" y="994"/>
                  </a:cubicBezTo>
                  <a:cubicBezTo>
                    <a:pt x="1303" y="945"/>
                    <a:pt x="1339" y="892"/>
                    <a:pt x="1369" y="835"/>
                  </a:cubicBezTo>
                  <a:cubicBezTo>
                    <a:pt x="1455" y="673"/>
                    <a:pt x="1495" y="489"/>
                    <a:pt x="1482" y="304"/>
                  </a:cubicBezTo>
                  <a:cubicBezTo>
                    <a:pt x="1481" y="255"/>
                    <a:pt x="1474" y="206"/>
                    <a:pt x="1463" y="156"/>
                  </a:cubicBezTo>
                  <a:lnTo>
                    <a:pt x="1451" y="106"/>
                  </a:lnTo>
                  <a:cubicBezTo>
                    <a:pt x="1434" y="33"/>
                    <a:pt x="1377" y="0"/>
                    <a:pt x="1319"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6"/>
            <p:cNvSpPr/>
            <p:nvPr/>
          </p:nvSpPr>
          <p:spPr>
            <a:xfrm>
              <a:off x="2801625" y="3929975"/>
              <a:ext cx="36525" cy="89000"/>
            </a:xfrm>
            <a:custGeom>
              <a:rect b="b" l="l" r="r" t="t"/>
              <a:pathLst>
                <a:path extrusionOk="0" h="3560" w="1461">
                  <a:moveTo>
                    <a:pt x="733" y="2113"/>
                  </a:moveTo>
                  <a:cubicBezTo>
                    <a:pt x="733" y="2113"/>
                    <a:pt x="733" y="2113"/>
                    <a:pt x="733" y="2113"/>
                  </a:cubicBezTo>
                  <a:lnTo>
                    <a:pt x="733" y="2116"/>
                  </a:lnTo>
                  <a:lnTo>
                    <a:pt x="732" y="2123"/>
                  </a:lnTo>
                  <a:lnTo>
                    <a:pt x="732" y="2123"/>
                  </a:lnTo>
                  <a:cubicBezTo>
                    <a:pt x="733" y="2118"/>
                    <a:pt x="733" y="2113"/>
                    <a:pt x="733" y="2113"/>
                  </a:cubicBezTo>
                  <a:close/>
                  <a:moveTo>
                    <a:pt x="1322" y="0"/>
                  </a:moveTo>
                  <a:cubicBezTo>
                    <a:pt x="1261" y="0"/>
                    <a:pt x="1200" y="38"/>
                    <a:pt x="1188" y="117"/>
                  </a:cubicBezTo>
                  <a:lnTo>
                    <a:pt x="1188" y="121"/>
                  </a:lnTo>
                  <a:cubicBezTo>
                    <a:pt x="1178" y="168"/>
                    <a:pt x="1167" y="212"/>
                    <a:pt x="1151" y="255"/>
                  </a:cubicBezTo>
                  <a:cubicBezTo>
                    <a:pt x="1134" y="304"/>
                    <a:pt x="1111" y="350"/>
                    <a:pt x="1084" y="395"/>
                  </a:cubicBezTo>
                  <a:cubicBezTo>
                    <a:pt x="1051" y="447"/>
                    <a:pt x="1011" y="493"/>
                    <a:pt x="965" y="535"/>
                  </a:cubicBezTo>
                  <a:cubicBezTo>
                    <a:pt x="913" y="582"/>
                    <a:pt x="836" y="627"/>
                    <a:pt x="739" y="710"/>
                  </a:cubicBezTo>
                  <a:cubicBezTo>
                    <a:pt x="712" y="732"/>
                    <a:pt x="688" y="757"/>
                    <a:pt x="665" y="783"/>
                  </a:cubicBezTo>
                  <a:cubicBezTo>
                    <a:pt x="652" y="799"/>
                    <a:pt x="639" y="815"/>
                    <a:pt x="626" y="830"/>
                  </a:cubicBezTo>
                  <a:cubicBezTo>
                    <a:pt x="615" y="846"/>
                    <a:pt x="604" y="862"/>
                    <a:pt x="595" y="878"/>
                  </a:cubicBezTo>
                  <a:cubicBezTo>
                    <a:pt x="553" y="950"/>
                    <a:pt x="526" y="1029"/>
                    <a:pt x="515" y="1112"/>
                  </a:cubicBezTo>
                  <a:cubicBezTo>
                    <a:pt x="496" y="1279"/>
                    <a:pt x="533" y="1427"/>
                    <a:pt x="576" y="1546"/>
                  </a:cubicBezTo>
                  <a:cubicBezTo>
                    <a:pt x="619" y="1667"/>
                    <a:pt x="661" y="1778"/>
                    <a:pt x="693" y="1876"/>
                  </a:cubicBezTo>
                  <a:cubicBezTo>
                    <a:pt x="708" y="1921"/>
                    <a:pt x="720" y="1967"/>
                    <a:pt x="728" y="2015"/>
                  </a:cubicBezTo>
                  <a:cubicBezTo>
                    <a:pt x="728" y="2032"/>
                    <a:pt x="733" y="2037"/>
                    <a:pt x="733" y="2066"/>
                  </a:cubicBezTo>
                  <a:lnTo>
                    <a:pt x="731" y="2110"/>
                  </a:lnTo>
                  <a:lnTo>
                    <a:pt x="731" y="2121"/>
                  </a:lnTo>
                  <a:lnTo>
                    <a:pt x="731" y="2126"/>
                  </a:lnTo>
                  <a:cubicBezTo>
                    <a:pt x="731" y="2127"/>
                    <a:pt x="731" y="2128"/>
                    <a:pt x="731" y="2129"/>
                  </a:cubicBezTo>
                  <a:lnTo>
                    <a:pt x="731" y="2129"/>
                  </a:lnTo>
                  <a:lnTo>
                    <a:pt x="731" y="2129"/>
                  </a:lnTo>
                  <a:cubicBezTo>
                    <a:pt x="723" y="2199"/>
                    <a:pt x="690" y="2272"/>
                    <a:pt x="636" y="2347"/>
                  </a:cubicBezTo>
                  <a:cubicBezTo>
                    <a:pt x="577" y="2425"/>
                    <a:pt x="514" y="2499"/>
                    <a:pt x="445" y="2568"/>
                  </a:cubicBezTo>
                  <a:cubicBezTo>
                    <a:pt x="374" y="2641"/>
                    <a:pt x="305" y="2709"/>
                    <a:pt x="237" y="2792"/>
                  </a:cubicBezTo>
                  <a:cubicBezTo>
                    <a:pt x="129" y="2924"/>
                    <a:pt x="53" y="3078"/>
                    <a:pt x="15" y="3245"/>
                  </a:cubicBezTo>
                  <a:cubicBezTo>
                    <a:pt x="3" y="3296"/>
                    <a:pt x="0" y="3348"/>
                    <a:pt x="2" y="3402"/>
                  </a:cubicBezTo>
                  <a:lnTo>
                    <a:pt x="7" y="3447"/>
                  </a:lnTo>
                  <a:cubicBezTo>
                    <a:pt x="15" y="3522"/>
                    <a:pt x="74" y="3560"/>
                    <a:pt x="132" y="3560"/>
                  </a:cubicBezTo>
                  <a:cubicBezTo>
                    <a:pt x="191" y="3560"/>
                    <a:pt x="249" y="3523"/>
                    <a:pt x="258" y="3448"/>
                  </a:cubicBezTo>
                  <a:lnTo>
                    <a:pt x="255" y="3444"/>
                  </a:lnTo>
                  <a:lnTo>
                    <a:pt x="259" y="3402"/>
                  </a:lnTo>
                  <a:cubicBezTo>
                    <a:pt x="264" y="3388"/>
                    <a:pt x="272" y="3358"/>
                    <a:pt x="288" y="3320"/>
                  </a:cubicBezTo>
                  <a:cubicBezTo>
                    <a:pt x="317" y="3245"/>
                    <a:pt x="386" y="3135"/>
                    <a:pt x="499" y="3029"/>
                  </a:cubicBezTo>
                  <a:cubicBezTo>
                    <a:pt x="552" y="2978"/>
                    <a:pt x="628" y="2918"/>
                    <a:pt x="708" y="2849"/>
                  </a:cubicBezTo>
                  <a:cubicBezTo>
                    <a:pt x="800" y="2774"/>
                    <a:pt x="884" y="2690"/>
                    <a:pt x="960" y="2600"/>
                  </a:cubicBezTo>
                  <a:cubicBezTo>
                    <a:pt x="1043" y="2496"/>
                    <a:pt x="1127" y="2361"/>
                    <a:pt x="1154" y="2196"/>
                  </a:cubicBezTo>
                  <a:lnTo>
                    <a:pt x="1159" y="2166"/>
                  </a:lnTo>
                  <a:lnTo>
                    <a:pt x="1161" y="2158"/>
                  </a:lnTo>
                  <a:lnTo>
                    <a:pt x="1162" y="2139"/>
                  </a:lnTo>
                  <a:lnTo>
                    <a:pt x="1162" y="2128"/>
                  </a:lnTo>
                  <a:lnTo>
                    <a:pt x="1164" y="2083"/>
                  </a:lnTo>
                  <a:cubicBezTo>
                    <a:pt x="1164" y="2040"/>
                    <a:pt x="1162" y="1997"/>
                    <a:pt x="1157" y="1956"/>
                  </a:cubicBezTo>
                  <a:cubicBezTo>
                    <a:pt x="1148" y="1884"/>
                    <a:pt x="1132" y="1814"/>
                    <a:pt x="1111" y="1744"/>
                  </a:cubicBezTo>
                  <a:cubicBezTo>
                    <a:pt x="1072" y="1616"/>
                    <a:pt x="1022" y="1504"/>
                    <a:pt x="987" y="1404"/>
                  </a:cubicBezTo>
                  <a:cubicBezTo>
                    <a:pt x="952" y="1303"/>
                    <a:pt x="932" y="1218"/>
                    <a:pt x="936" y="1161"/>
                  </a:cubicBezTo>
                  <a:cubicBezTo>
                    <a:pt x="941" y="1102"/>
                    <a:pt x="957" y="1063"/>
                    <a:pt x="1011" y="1005"/>
                  </a:cubicBezTo>
                  <a:cubicBezTo>
                    <a:pt x="1067" y="948"/>
                    <a:pt x="1153" y="884"/>
                    <a:pt x="1226" y="802"/>
                  </a:cubicBezTo>
                  <a:cubicBezTo>
                    <a:pt x="1385" y="629"/>
                    <a:pt x="1428" y="447"/>
                    <a:pt x="1450" y="328"/>
                  </a:cubicBezTo>
                  <a:cubicBezTo>
                    <a:pt x="1458" y="280"/>
                    <a:pt x="1461" y="234"/>
                    <a:pt x="1461" y="187"/>
                  </a:cubicBezTo>
                  <a:lnTo>
                    <a:pt x="1461" y="137"/>
                  </a:lnTo>
                  <a:cubicBezTo>
                    <a:pt x="1460" y="48"/>
                    <a:pt x="1391" y="0"/>
                    <a:pt x="13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6"/>
            <p:cNvSpPr/>
            <p:nvPr/>
          </p:nvSpPr>
          <p:spPr>
            <a:xfrm>
              <a:off x="2779450" y="3921400"/>
              <a:ext cx="37325" cy="94450"/>
            </a:xfrm>
            <a:custGeom>
              <a:rect b="b" l="l" r="r" t="t"/>
              <a:pathLst>
                <a:path extrusionOk="0" h="3778" w="1493">
                  <a:moveTo>
                    <a:pt x="1317" y="0"/>
                  </a:moveTo>
                  <a:cubicBezTo>
                    <a:pt x="1244" y="0"/>
                    <a:pt x="1170" y="54"/>
                    <a:pt x="1178" y="150"/>
                  </a:cubicBezTo>
                  <a:lnTo>
                    <a:pt x="1178" y="153"/>
                  </a:lnTo>
                  <a:cubicBezTo>
                    <a:pt x="1180" y="202"/>
                    <a:pt x="1178" y="251"/>
                    <a:pt x="1172" y="301"/>
                  </a:cubicBezTo>
                  <a:cubicBezTo>
                    <a:pt x="1159" y="425"/>
                    <a:pt x="1116" y="542"/>
                    <a:pt x="1048" y="646"/>
                  </a:cubicBezTo>
                  <a:cubicBezTo>
                    <a:pt x="1027" y="674"/>
                    <a:pt x="1005" y="701"/>
                    <a:pt x="979" y="725"/>
                  </a:cubicBezTo>
                  <a:cubicBezTo>
                    <a:pt x="964" y="741"/>
                    <a:pt x="949" y="755"/>
                    <a:pt x="932" y="768"/>
                  </a:cubicBezTo>
                  <a:lnTo>
                    <a:pt x="876" y="811"/>
                  </a:lnTo>
                  <a:cubicBezTo>
                    <a:pt x="800" y="871"/>
                    <a:pt x="668" y="949"/>
                    <a:pt x="580" y="1118"/>
                  </a:cubicBezTo>
                  <a:cubicBezTo>
                    <a:pt x="538" y="1199"/>
                    <a:pt x="514" y="1288"/>
                    <a:pt x="509" y="1378"/>
                  </a:cubicBezTo>
                  <a:cubicBezTo>
                    <a:pt x="506" y="1460"/>
                    <a:pt x="514" y="1542"/>
                    <a:pt x="534" y="1622"/>
                  </a:cubicBezTo>
                  <a:cubicBezTo>
                    <a:pt x="571" y="1768"/>
                    <a:pt x="623" y="1890"/>
                    <a:pt x="663" y="2000"/>
                  </a:cubicBezTo>
                  <a:cubicBezTo>
                    <a:pt x="684" y="2052"/>
                    <a:pt x="701" y="2105"/>
                    <a:pt x="716" y="2157"/>
                  </a:cubicBezTo>
                  <a:cubicBezTo>
                    <a:pt x="722" y="2183"/>
                    <a:pt x="725" y="2205"/>
                    <a:pt x="730" y="2229"/>
                  </a:cubicBezTo>
                  <a:cubicBezTo>
                    <a:pt x="733" y="2246"/>
                    <a:pt x="735" y="2264"/>
                    <a:pt x="735" y="2283"/>
                  </a:cubicBezTo>
                  <a:lnTo>
                    <a:pt x="733" y="2327"/>
                  </a:lnTo>
                  <a:lnTo>
                    <a:pt x="733" y="2327"/>
                  </a:lnTo>
                  <a:cubicBezTo>
                    <a:pt x="733" y="2327"/>
                    <a:pt x="733" y="2327"/>
                    <a:pt x="733" y="2327"/>
                  </a:cubicBezTo>
                  <a:lnTo>
                    <a:pt x="733" y="2331"/>
                  </a:lnTo>
                  <a:lnTo>
                    <a:pt x="733" y="2334"/>
                  </a:lnTo>
                  <a:lnTo>
                    <a:pt x="731" y="2348"/>
                  </a:lnTo>
                  <a:cubicBezTo>
                    <a:pt x="730" y="2367"/>
                    <a:pt x="727" y="2386"/>
                    <a:pt x="720" y="2404"/>
                  </a:cubicBezTo>
                  <a:cubicBezTo>
                    <a:pt x="708" y="2445"/>
                    <a:pt x="690" y="2483"/>
                    <a:pt x="668" y="2520"/>
                  </a:cubicBezTo>
                  <a:cubicBezTo>
                    <a:pt x="612" y="2602"/>
                    <a:pt x="550" y="2679"/>
                    <a:pt x="480" y="2749"/>
                  </a:cubicBezTo>
                  <a:cubicBezTo>
                    <a:pt x="406" y="2827"/>
                    <a:pt x="336" y="2895"/>
                    <a:pt x="263" y="2979"/>
                  </a:cubicBezTo>
                  <a:cubicBezTo>
                    <a:pt x="145" y="3113"/>
                    <a:pt x="61" y="3273"/>
                    <a:pt x="18" y="3448"/>
                  </a:cubicBezTo>
                  <a:cubicBezTo>
                    <a:pt x="7" y="3501"/>
                    <a:pt x="0" y="3556"/>
                    <a:pt x="2" y="3612"/>
                  </a:cubicBezTo>
                  <a:cubicBezTo>
                    <a:pt x="5" y="3647"/>
                    <a:pt x="7" y="3658"/>
                    <a:pt x="7" y="3659"/>
                  </a:cubicBezTo>
                  <a:lnTo>
                    <a:pt x="8" y="3672"/>
                  </a:lnTo>
                  <a:cubicBezTo>
                    <a:pt x="20" y="3743"/>
                    <a:pt x="75" y="3777"/>
                    <a:pt x="131" y="3777"/>
                  </a:cubicBezTo>
                  <a:cubicBezTo>
                    <a:pt x="192" y="3777"/>
                    <a:pt x="254" y="3737"/>
                    <a:pt x="258" y="3658"/>
                  </a:cubicBezTo>
                  <a:cubicBezTo>
                    <a:pt x="258" y="3658"/>
                    <a:pt x="258" y="3658"/>
                    <a:pt x="258" y="3658"/>
                  </a:cubicBezTo>
                  <a:cubicBezTo>
                    <a:pt x="258" y="3658"/>
                    <a:pt x="260" y="3639"/>
                    <a:pt x="264" y="3615"/>
                  </a:cubicBezTo>
                  <a:cubicBezTo>
                    <a:pt x="272" y="3586"/>
                    <a:pt x="282" y="3556"/>
                    <a:pt x="293" y="3528"/>
                  </a:cubicBezTo>
                  <a:cubicBezTo>
                    <a:pt x="325" y="3448"/>
                    <a:pt x="401" y="3332"/>
                    <a:pt x="522" y="3222"/>
                  </a:cubicBezTo>
                  <a:lnTo>
                    <a:pt x="747" y="3028"/>
                  </a:lnTo>
                  <a:cubicBezTo>
                    <a:pt x="832" y="2952"/>
                    <a:pt x="929" y="2868"/>
                    <a:pt x="1011" y="2747"/>
                  </a:cubicBezTo>
                  <a:cubicBezTo>
                    <a:pt x="1057" y="2683"/>
                    <a:pt x="1094" y="2614"/>
                    <a:pt x="1121" y="2540"/>
                  </a:cubicBezTo>
                  <a:cubicBezTo>
                    <a:pt x="1135" y="2501"/>
                    <a:pt x="1148" y="2459"/>
                    <a:pt x="1154" y="2418"/>
                  </a:cubicBezTo>
                  <a:lnTo>
                    <a:pt x="1161" y="2386"/>
                  </a:lnTo>
                  <a:lnTo>
                    <a:pt x="1162" y="2378"/>
                  </a:lnTo>
                  <a:lnTo>
                    <a:pt x="1162" y="2375"/>
                  </a:lnTo>
                  <a:lnTo>
                    <a:pt x="1162" y="2374"/>
                  </a:lnTo>
                  <a:lnTo>
                    <a:pt x="1164" y="2356"/>
                  </a:lnTo>
                  <a:lnTo>
                    <a:pt x="1164" y="2345"/>
                  </a:lnTo>
                  <a:lnTo>
                    <a:pt x="1165" y="2299"/>
                  </a:lnTo>
                  <a:cubicBezTo>
                    <a:pt x="1169" y="2111"/>
                    <a:pt x="1119" y="1979"/>
                    <a:pt x="1076" y="1849"/>
                  </a:cubicBezTo>
                  <a:cubicBezTo>
                    <a:pt x="1030" y="1722"/>
                    <a:pt x="983" y="1611"/>
                    <a:pt x="959" y="1515"/>
                  </a:cubicBezTo>
                  <a:cubicBezTo>
                    <a:pt x="935" y="1418"/>
                    <a:pt x="936" y="1356"/>
                    <a:pt x="959" y="1307"/>
                  </a:cubicBezTo>
                  <a:cubicBezTo>
                    <a:pt x="975" y="1259"/>
                    <a:pt x="1041" y="1199"/>
                    <a:pt x="1129" y="1124"/>
                  </a:cubicBezTo>
                  <a:lnTo>
                    <a:pt x="1197" y="1062"/>
                  </a:lnTo>
                  <a:cubicBezTo>
                    <a:pt x="1219" y="1042"/>
                    <a:pt x="1240" y="1019"/>
                    <a:pt x="1259" y="995"/>
                  </a:cubicBezTo>
                  <a:cubicBezTo>
                    <a:pt x="1300" y="946"/>
                    <a:pt x="1337" y="892"/>
                    <a:pt x="1367" y="836"/>
                  </a:cubicBezTo>
                  <a:cubicBezTo>
                    <a:pt x="1453" y="673"/>
                    <a:pt x="1493" y="490"/>
                    <a:pt x="1482" y="306"/>
                  </a:cubicBezTo>
                  <a:cubicBezTo>
                    <a:pt x="1479" y="256"/>
                    <a:pt x="1472" y="207"/>
                    <a:pt x="1461" y="158"/>
                  </a:cubicBezTo>
                  <a:cubicBezTo>
                    <a:pt x="1453" y="124"/>
                    <a:pt x="1450" y="107"/>
                    <a:pt x="1450" y="107"/>
                  </a:cubicBezTo>
                  <a:cubicBezTo>
                    <a:pt x="1432" y="33"/>
                    <a:pt x="1375" y="0"/>
                    <a:pt x="1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6"/>
            <p:cNvSpPr/>
            <p:nvPr/>
          </p:nvSpPr>
          <p:spPr>
            <a:xfrm>
              <a:off x="2748325" y="3899100"/>
              <a:ext cx="10800" cy="10550"/>
            </a:xfrm>
            <a:custGeom>
              <a:rect b="b" l="l" r="r" t="t"/>
              <a:pathLst>
                <a:path extrusionOk="0" h="422" w="432">
                  <a:moveTo>
                    <a:pt x="247" y="1"/>
                  </a:moveTo>
                  <a:cubicBezTo>
                    <a:pt x="176" y="1"/>
                    <a:pt x="117" y="37"/>
                    <a:pt x="79" y="86"/>
                  </a:cubicBezTo>
                  <a:cubicBezTo>
                    <a:pt x="31" y="147"/>
                    <a:pt x="1" y="228"/>
                    <a:pt x="36" y="319"/>
                  </a:cubicBezTo>
                  <a:cubicBezTo>
                    <a:pt x="58" y="381"/>
                    <a:pt x="118" y="422"/>
                    <a:pt x="184" y="422"/>
                  </a:cubicBezTo>
                  <a:cubicBezTo>
                    <a:pt x="191" y="422"/>
                    <a:pt x="199" y="421"/>
                    <a:pt x="207" y="420"/>
                  </a:cubicBezTo>
                  <a:lnTo>
                    <a:pt x="252" y="414"/>
                  </a:lnTo>
                  <a:cubicBezTo>
                    <a:pt x="331" y="401"/>
                    <a:pt x="363" y="388"/>
                    <a:pt x="388" y="363"/>
                  </a:cubicBezTo>
                  <a:cubicBezTo>
                    <a:pt x="414" y="338"/>
                    <a:pt x="427" y="309"/>
                    <a:pt x="428" y="231"/>
                  </a:cubicBezTo>
                  <a:lnTo>
                    <a:pt x="430" y="177"/>
                  </a:lnTo>
                  <a:cubicBezTo>
                    <a:pt x="431" y="96"/>
                    <a:pt x="377" y="24"/>
                    <a:pt x="298" y="7"/>
                  </a:cubicBezTo>
                  <a:cubicBezTo>
                    <a:pt x="280" y="3"/>
                    <a:pt x="263" y="1"/>
                    <a:pt x="247"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6"/>
            <p:cNvSpPr/>
            <p:nvPr/>
          </p:nvSpPr>
          <p:spPr>
            <a:xfrm>
              <a:off x="2764700" y="3902875"/>
              <a:ext cx="11875" cy="11100"/>
            </a:xfrm>
            <a:custGeom>
              <a:rect b="b" l="l" r="r" t="t"/>
              <a:pathLst>
                <a:path extrusionOk="0" h="444" w="475">
                  <a:moveTo>
                    <a:pt x="284" y="0"/>
                  </a:moveTo>
                  <a:cubicBezTo>
                    <a:pt x="211" y="0"/>
                    <a:pt x="144" y="36"/>
                    <a:pt x="99" y="86"/>
                  </a:cubicBezTo>
                  <a:cubicBezTo>
                    <a:pt x="40" y="152"/>
                    <a:pt x="1" y="244"/>
                    <a:pt x="34" y="342"/>
                  </a:cubicBezTo>
                  <a:cubicBezTo>
                    <a:pt x="55" y="404"/>
                    <a:pt x="111" y="444"/>
                    <a:pt x="173" y="444"/>
                  </a:cubicBezTo>
                  <a:cubicBezTo>
                    <a:pt x="183" y="444"/>
                    <a:pt x="193" y="443"/>
                    <a:pt x="202" y="441"/>
                  </a:cubicBezTo>
                  <a:lnTo>
                    <a:pt x="253" y="431"/>
                  </a:lnTo>
                  <a:cubicBezTo>
                    <a:pt x="333" y="415"/>
                    <a:pt x="366" y="403"/>
                    <a:pt x="393" y="379"/>
                  </a:cubicBezTo>
                  <a:cubicBezTo>
                    <a:pt x="420" y="355"/>
                    <a:pt x="433" y="328"/>
                    <a:pt x="449" y="250"/>
                  </a:cubicBezTo>
                  <a:lnTo>
                    <a:pt x="460" y="190"/>
                  </a:lnTo>
                  <a:cubicBezTo>
                    <a:pt x="474" y="110"/>
                    <a:pt x="428" y="34"/>
                    <a:pt x="352" y="10"/>
                  </a:cubicBezTo>
                  <a:cubicBezTo>
                    <a:pt x="329" y="3"/>
                    <a:pt x="306" y="0"/>
                    <a:pt x="28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6"/>
            <p:cNvSpPr/>
            <p:nvPr/>
          </p:nvSpPr>
          <p:spPr>
            <a:xfrm>
              <a:off x="2780675" y="3909825"/>
              <a:ext cx="12425" cy="12025"/>
            </a:xfrm>
            <a:custGeom>
              <a:rect b="b" l="l" r="r" t="t"/>
              <a:pathLst>
                <a:path extrusionOk="0" h="481" w="497">
                  <a:moveTo>
                    <a:pt x="306" y="0"/>
                  </a:moveTo>
                  <a:cubicBezTo>
                    <a:pt x="270" y="0"/>
                    <a:pt x="234" y="9"/>
                    <a:pt x="201" y="25"/>
                  </a:cubicBezTo>
                  <a:cubicBezTo>
                    <a:pt x="161" y="42"/>
                    <a:pt x="126" y="68"/>
                    <a:pt x="97" y="101"/>
                  </a:cubicBezTo>
                  <a:cubicBezTo>
                    <a:pt x="42" y="165"/>
                    <a:pt x="1" y="246"/>
                    <a:pt x="15" y="349"/>
                  </a:cubicBezTo>
                  <a:cubicBezTo>
                    <a:pt x="16" y="350"/>
                    <a:pt x="16" y="354"/>
                    <a:pt x="16" y="355"/>
                  </a:cubicBezTo>
                  <a:cubicBezTo>
                    <a:pt x="30" y="428"/>
                    <a:pt x="94" y="480"/>
                    <a:pt x="167" y="480"/>
                  </a:cubicBezTo>
                  <a:cubicBezTo>
                    <a:pt x="177" y="480"/>
                    <a:pt x="186" y="479"/>
                    <a:pt x="196" y="478"/>
                  </a:cubicBezTo>
                  <a:lnTo>
                    <a:pt x="217" y="474"/>
                  </a:lnTo>
                  <a:cubicBezTo>
                    <a:pt x="283" y="463"/>
                    <a:pt x="345" y="435"/>
                    <a:pt x="395" y="390"/>
                  </a:cubicBezTo>
                  <a:cubicBezTo>
                    <a:pt x="417" y="370"/>
                    <a:pt x="434" y="347"/>
                    <a:pt x="447" y="322"/>
                  </a:cubicBezTo>
                  <a:cubicBezTo>
                    <a:pt x="465" y="290"/>
                    <a:pt x="476" y="255"/>
                    <a:pt x="481" y="219"/>
                  </a:cubicBezTo>
                  <a:lnTo>
                    <a:pt x="484" y="193"/>
                  </a:lnTo>
                  <a:cubicBezTo>
                    <a:pt x="496" y="99"/>
                    <a:pt x="431" y="14"/>
                    <a:pt x="337" y="2"/>
                  </a:cubicBezTo>
                  <a:cubicBezTo>
                    <a:pt x="327" y="1"/>
                    <a:pt x="317" y="0"/>
                    <a:pt x="306"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6"/>
            <p:cNvSpPr/>
            <p:nvPr/>
          </p:nvSpPr>
          <p:spPr>
            <a:xfrm>
              <a:off x="2388075" y="3964075"/>
              <a:ext cx="40450" cy="87425"/>
            </a:xfrm>
            <a:custGeom>
              <a:rect b="b" l="l" r="r" t="t"/>
              <a:pathLst>
                <a:path extrusionOk="0" h="3497" w="1618">
                  <a:moveTo>
                    <a:pt x="826" y="2081"/>
                  </a:moveTo>
                  <a:cubicBezTo>
                    <a:pt x="826" y="2081"/>
                    <a:pt x="827" y="2085"/>
                    <a:pt x="827" y="2089"/>
                  </a:cubicBezTo>
                  <a:lnTo>
                    <a:pt x="827" y="2089"/>
                  </a:lnTo>
                  <a:lnTo>
                    <a:pt x="826" y="2084"/>
                  </a:lnTo>
                  <a:lnTo>
                    <a:pt x="826" y="2081"/>
                  </a:lnTo>
                  <a:cubicBezTo>
                    <a:pt x="826" y="2081"/>
                    <a:pt x="826" y="2081"/>
                    <a:pt x="826" y="2081"/>
                  </a:cubicBezTo>
                  <a:close/>
                  <a:moveTo>
                    <a:pt x="828" y="2094"/>
                  </a:moveTo>
                  <a:lnTo>
                    <a:pt x="828" y="2094"/>
                  </a:lnTo>
                  <a:cubicBezTo>
                    <a:pt x="828" y="2096"/>
                    <a:pt x="828" y="2098"/>
                    <a:pt x="828" y="2098"/>
                  </a:cubicBezTo>
                  <a:cubicBezTo>
                    <a:pt x="828" y="2098"/>
                    <a:pt x="828" y="2097"/>
                    <a:pt x="828" y="2094"/>
                  </a:cubicBezTo>
                  <a:lnTo>
                    <a:pt x="828" y="2094"/>
                  </a:lnTo>
                  <a:close/>
                  <a:moveTo>
                    <a:pt x="143" y="0"/>
                  </a:moveTo>
                  <a:cubicBezTo>
                    <a:pt x="72" y="0"/>
                    <a:pt x="0" y="51"/>
                    <a:pt x="3" y="142"/>
                  </a:cubicBezTo>
                  <a:cubicBezTo>
                    <a:pt x="3" y="142"/>
                    <a:pt x="3" y="159"/>
                    <a:pt x="5" y="193"/>
                  </a:cubicBezTo>
                  <a:cubicBezTo>
                    <a:pt x="6" y="239"/>
                    <a:pt x="12" y="287"/>
                    <a:pt x="24" y="333"/>
                  </a:cubicBezTo>
                  <a:cubicBezTo>
                    <a:pt x="51" y="450"/>
                    <a:pt x="103" y="630"/>
                    <a:pt x="270" y="797"/>
                  </a:cubicBezTo>
                  <a:cubicBezTo>
                    <a:pt x="346" y="875"/>
                    <a:pt x="435" y="934"/>
                    <a:pt x="493" y="989"/>
                  </a:cubicBezTo>
                  <a:cubicBezTo>
                    <a:pt x="550" y="1043"/>
                    <a:pt x="569" y="1083"/>
                    <a:pt x="575" y="1140"/>
                  </a:cubicBezTo>
                  <a:cubicBezTo>
                    <a:pt x="583" y="1197"/>
                    <a:pt x="567" y="1283"/>
                    <a:pt x="537" y="1385"/>
                  </a:cubicBezTo>
                  <a:cubicBezTo>
                    <a:pt x="507" y="1488"/>
                    <a:pt x="462" y="1601"/>
                    <a:pt x="429" y="1733"/>
                  </a:cubicBezTo>
                  <a:cubicBezTo>
                    <a:pt x="411" y="1803"/>
                    <a:pt x="399" y="1873"/>
                    <a:pt x="392" y="1945"/>
                  </a:cubicBezTo>
                  <a:cubicBezTo>
                    <a:pt x="389" y="1987"/>
                    <a:pt x="389" y="2030"/>
                    <a:pt x="392" y="2072"/>
                  </a:cubicBezTo>
                  <a:lnTo>
                    <a:pt x="397" y="2116"/>
                  </a:lnTo>
                  <a:lnTo>
                    <a:pt x="397" y="2127"/>
                  </a:lnTo>
                  <a:lnTo>
                    <a:pt x="399" y="2148"/>
                  </a:lnTo>
                  <a:lnTo>
                    <a:pt x="400" y="2154"/>
                  </a:lnTo>
                  <a:lnTo>
                    <a:pt x="407" y="2185"/>
                  </a:lnTo>
                  <a:cubicBezTo>
                    <a:pt x="442" y="2348"/>
                    <a:pt x="532" y="2479"/>
                    <a:pt x="620" y="2579"/>
                  </a:cubicBezTo>
                  <a:cubicBezTo>
                    <a:pt x="701" y="2666"/>
                    <a:pt x="790" y="2746"/>
                    <a:pt x="885" y="2817"/>
                  </a:cubicBezTo>
                  <a:cubicBezTo>
                    <a:pt x="966" y="2882"/>
                    <a:pt x="1047" y="2938"/>
                    <a:pt x="1103" y="2986"/>
                  </a:cubicBezTo>
                  <a:cubicBezTo>
                    <a:pt x="1219" y="3089"/>
                    <a:pt x="1295" y="3192"/>
                    <a:pt x="1327" y="3267"/>
                  </a:cubicBezTo>
                  <a:cubicBezTo>
                    <a:pt x="1343" y="3305"/>
                    <a:pt x="1354" y="3334"/>
                    <a:pt x="1359" y="3348"/>
                  </a:cubicBezTo>
                  <a:lnTo>
                    <a:pt x="1365" y="3389"/>
                  </a:lnTo>
                  <a:lnTo>
                    <a:pt x="1364" y="3393"/>
                  </a:lnTo>
                  <a:cubicBezTo>
                    <a:pt x="1377" y="3463"/>
                    <a:pt x="1432" y="3497"/>
                    <a:pt x="1488" y="3497"/>
                  </a:cubicBezTo>
                  <a:cubicBezTo>
                    <a:pt x="1549" y="3497"/>
                    <a:pt x="1610" y="3456"/>
                    <a:pt x="1615" y="3378"/>
                  </a:cubicBezTo>
                  <a:cubicBezTo>
                    <a:pt x="1615" y="3378"/>
                    <a:pt x="1616" y="3362"/>
                    <a:pt x="1618" y="3334"/>
                  </a:cubicBezTo>
                  <a:cubicBezTo>
                    <a:pt x="1618" y="3281"/>
                    <a:pt x="1610" y="3229"/>
                    <a:pt x="1597" y="3176"/>
                  </a:cubicBezTo>
                  <a:cubicBezTo>
                    <a:pt x="1551" y="3013"/>
                    <a:pt x="1469" y="2862"/>
                    <a:pt x="1354" y="2736"/>
                  </a:cubicBezTo>
                  <a:cubicBezTo>
                    <a:pt x="1283" y="2657"/>
                    <a:pt x="1209" y="2591"/>
                    <a:pt x="1136" y="2522"/>
                  </a:cubicBezTo>
                  <a:cubicBezTo>
                    <a:pt x="1063" y="2456"/>
                    <a:pt x="996" y="2386"/>
                    <a:pt x="934" y="2312"/>
                  </a:cubicBezTo>
                  <a:cubicBezTo>
                    <a:pt x="877" y="2239"/>
                    <a:pt x="841" y="2167"/>
                    <a:pt x="830" y="2097"/>
                  </a:cubicBezTo>
                  <a:lnTo>
                    <a:pt x="828" y="2091"/>
                  </a:lnTo>
                  <a:lnTo>
                    <a:pt x="828" y="2080"/>
                  </a:lnTo>
                  <a:lnTo>
                    <a:pt x="825" y="2035"/>
                  </a:lnTo>
                  <a:cubicBezTo>
                    <a:pt x="823" y="2005"/>
                    <a:pt x="828" y="2002"/>
                    <a:pt x="826" y="1984"/>
                  </a:cubicBezTo>
                  <a:cubicBezTo>
                    <a:pt x="833" y="1937"/>
                    <a:pt x="842" y="1890"/>
                    <a:pt x="855" y="1844"/>
                  </a:cubicBezTo>
                  <a:cubicBezTo>
                    <a:pt x="882" y="1744"/>
                    <a:pt x="922" y="1631"/>
                    <a:pt x="957" y="1509"/>
                  </a:cubicBezTo>
                  <a:cubicBezTo>
                    <a:pt x="993" y="1387"/>
                    <a:pt x="1023" y="1237"/>
                    <a:pt x="995" y="1072"/>
                  </a:cubicBezTo>
                  <a:cubicBezTo>
                    <a:pt x="981" y="989"/>
                    <a:pt x="950" y="911"/>
                    <a:pt x="904" y="841"/>
                  </a:cubicBezTo>
                  <a:cubicBezTo>
                    <a:pt x="895" y="825"/>
                    <a:pt x="884" y="810"/>
                    <a:pt x="871" y="795"/>
                  </a:cubicBezTo>
                  <a:cubicBezTo>
                    <a:pt x="858" y="779"/>
                    <a:pt x="845" y="764"/>
                    <a:pt x="830" y="749"/>
                  </a:cubicBezTo>
                  <a:cubicBezTo>
                    <a:pt x="806" y="725"/>
                    <a:pt x="780" y="702"/>
                    <a:pt x="753" y="681"/>
                  </a:cubicBezTo>
                  <a:cubicBezTo>
                    <a:pt x="651" y="601"/>
                    <a:pt x="574" y="562"/>
                    <a:pt x="518" y="517"/>
                  </a:cubicBezTo>
                  <a:cubicBezTo>
                    <a:pt x="470" y="477"/>
                    <a:pt x="427" y="433"/>
                    <a:pt x="392" y="382"/>
                  </a:cubicBezTo>
                  <a:cubicBezTo>
                    <a:pt x="364" y="339"/>
                    <a:pt x="338" y="295"/>
                    <a:pt x="319" y="247"/>
                  </a:cubicBezTo>
                  <a:cubicBezTo>
                    <a:pt x="302" y="204"/>
                    <a:pt x="287" y="159"/>
                    <a:pt x="276" y="115"/>
                  </a:cubicBezTo>
                  <a:lnTo>
                    <a:pt x="275" y="110"/>
                  </a:lnTo>
                  <a:cubicBezTo>
                    <a:pt x="260" y="35"/>
                    <a:pt x="201" y="0"/>
                    <a:pt x="143" y="0"/>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6"/>
            <p:cNvSpPr/>
            <p:nvPr/>
          </p:nvSpPr>
          <p:spPr>
            <a:xfrm>
              <a:off x="2409425" y="3954450"/>
              <a:ext cx="41000" cy="92825"/>
            </a:xfrm>
            <a:custGeom>
              <a:rect b="b" l="l" r="r" t="t"/>
              <a:pathLst>
                <a:path extrusionOk="0" h="3713" w="1640">
                  <a:moveTo>
                    <a:pt x="847" y="2296"/>
                  </a:moveTo>
                  <a:lnTo>
                    <a:pt x="847" y="2296"/>
                  </a:lnTo>
                  <a:cubicBezTo>
                    <a:pt x="847" y="2300"/>
                    <a:pt x="848" y="2305"/>
                    <a:pt x="848" y="2307"/>
                  </a:cubicBezTo>
                  <a:lnTo>
                    <a:pt x="848" y="2307"/>
                  </a:lnTo>
                  <a:lnTo>
                    <a:pt x="847" y="2301"/>
                  </a:lnTo>
                  <a:lnTo>
                    <a:pt x="847" y="2298"/>
                  </a:lnTo>
                  <a:lnTo>
                    <a:pt x="847" y="2296"/>
                  </a:lnTo>
                  <a:close/>
                  <a:moveTo>
                    <a:pt x="160" y="1"/>
                  </a:moveTo>
                  <a:cubicBezTo>
                    <a:pt x="101" y="1"/>
                    <a:pt x="41" y="37"/>
                    <a:pt x="26" y="114"/>
                  </a:cubicBezTo>
                  <a:cubicBezTo>
                    <a:pt x="26" y="114"/>
                    <a:pt x="23" y="131"/>
                    <a:pt x="17" y="165"/>
                  </a:cubicBezTo>
                  <a:cubicBezTo>
                    <a:pt x="9" y="214"/>
                    <a:pt x="4" y="263"/>
                    <a:pt x="4" y="314"/>
                  </a:cubicBezTo>
                  <a:cubicBezTo>
                    <a:pt x="1" y="498"/>
                    <a:pt x="50" y="680"/>
                    <a:pt x="142" y="839"/>
                  </a:cubicBezTo>
                  <a:cubicBezTo>
                    <a:pt x="176" y="893"/>
                    <a:pt x="216" y="945"/>
                    <a:pt x="258" y="991"/>
                  </a:cubicBezTo>
                  <a:cubicBezTo>
                    <a:pt x="279" y="1013"/>
                    <a:pt x="301" y="1036"/>
                    <a:pt x="325" y="1056"/>
                  </a:cubicBezTo>
                  <a:lnTo>
                    <a:pt x="395" y="1114"/>
                  </a:lnTo>
                  <a:cubicBezTo>
                    <a:pt x="487" y="1185"/>
                    <a:pt x="556" y="1241"/>
                    <a:pt x="575" y="1288"/>
                  </a:cubicBezTo>
                  <a:cubicBezTo>
                    <a:pt x="599" y="1338"/>
                    <a:pt x="603" y="1398"/>
                    <a:pt x="584" y="1497"/>
                  </a:cubicBezTo>
                  <a:cubicBezTo>
                    <a:pt x="565" y="1592"/>
                    <a:pt x="522" y="1706"/>
                    <a:pt x="483" y="1835"/>
                  </a:cubicBezTo>
                  <a:cubicBezTo>
                    <a:pt x="446" y="1967"/>
                    <a:pt x="403" y="2101"/>
                    <a:pt x="416" y="2288"/>
                  </a:cubicBezTo>
                  <a:lnTo>
                    <a:pt x="419" y="2334"/>
                  </a:lnTo>
                  <a:lnTo>
                    <a:pt x="421" y="2347"/>
                  </a:lnTo>
                  <a:lnTo>
                    <a:pt x="422" y="2363"/>
                  </a:lnTo>
                  <a:lnTo>
                    <a:pt x="422" y="2365"/>
                  </a:lnTo>
                  <a:lnTo>
                    <a:pt x="422" y="2368"/>
                  </a:lnTo>
                  <a:lnTo>
                    <a:pt x="425" y="2376"/>
                  </a:lnTo>
                  <a:lnTo>
                    <a:pt x="432" y="2407"/>
                  </a:lnTo>
                  <a:cubicBezTo>
                    <a:pt x="441" y="2449"/>
                    <a:pt x="454" y="2488"/>
                    <a:pt x="471" y="2528"/>
                  </a:cubicBezTo>
                  <a:cubicBezTo>
                    <a:pt x="502" y="2600"/>
                    <a:pt x="541" y="2668"/>
                    <a:pt x="591" y="2729"/>
                  </a:cubicBezTo>
                  <a:cubicBezTo>
                    <a:pt x="681" y="2846"/>
                    <a:pt x="781" y="2926"/>
                    <a:pt x="869" y="2997"/>
                  </a:cubicBezTo>
                  <a:lnTo>
                    <a:pt x="1104" y="3180"/>
                  </a:lnTo>
                  <a:cubicBezTo>
                    <a:pt x="1230" y="3285"/>
                    <a:pt x="1312" y="3395"/>
                    <a:pt x="1347" y="3474"/>
                  </a:cubicBezTo>
                  <a:cubicBezTo>
                    <a:pt x="1360" y="3503"/>
                    <a:pt x="1371" y="3531"/>
                    <a:pt x="1381" y="3561"/>
                  </a:cubicBezTo>
                  <a:cubicBezTo>
                    <a:pt x="1385" y="3583"/>
                    <a:pt x="1388" y="3601"/>
                    <a:pt x="1389" y="3603"/>
                  </a:cubicBezTo>
                  <a:lnTo>
                    <a:pt x="1389" y="3603"/>
                  </a:lnTo>
                  <a:lnTo>
                    <a:pt x="1387" y="3601"/>
                  </a:lnTo>
                  <a:lnTo>
                    <a:pt x="1387" y="3601"/>
                  </a:lnTo>
                  <a:cubicBezTo>
                    <a:pt x="1396" y="3675"/>
                    <a:pt x="1454" y="3713"/>
                    <a:pt x="1513" y="3713"/>
                  </a:cubicBezTo>
                  <a:cubicBezTo>
                    <a:pt x="1570" y="3713"/>
                    <a:pt x="1628" y="3676"/>
                    <a:pt x="1637" y="3603"/>
                  </a:cubicBezTo>
                  <a:lnTo>
                    <a:pt x="1638" y="3590"/>
                  </a:lnTo>
                  <a:cubicBezTo>
                    <a:pt x="1638" y="3590"/>
                    <a:pt x="1640" y="3577"/>
                    <a:pt x="1640" y="3542"/>
                  </a:cubicBezTo>
                  <a:cubicBezTo>
                    <a:pt x="1640" y="3487"/>
                    <a:pt x="1632" y="3433"/>
                    <a:pt x="1616" y="3379"/>
                  </a:cubicBezTo>
                  <a:cubicBezTo>
                    <a:pt x="1565" y="3207"/>
                    <a:pt x="1473" y="3051"/>
                    <a:pt x="1349" y="2922"/>
                  </a:cubicBezTo>
                  <a:cubicBezTo>
                    <a:pt x="1273" y="2843"/>
                    <a:pt x="1199" y="2776"/>
                    <a:pt x="1122" y="2703"/>
                  </a:cubicBezTo>
                  <a:cubicBezTo>
                    <a:pt x="1048" y="2636"/>
                    <a:pt x="982" y="2563"/>
                    <a:pt x="923" y="2482"/>
                  </a:cubicBezTo>
                  <a:cubicBezTo>
                    <a:pt x="897" y="2447"/>
                    <a:pt x="878" y="2411"/>
                    <a:pt x="864" y="2371"/>
                  </a:cubicBezTo>
                  <a:cubicBezTo>
                    <a:pt x="858" y="2352"/>
                    <a:pt x="853" y="2334"/>
                    <a:pt x="850" y="2315"/>
                  </a:cubicBezTo>
                  <a:lnTo>
                    <a:pt x="848" y="2308"/>
                  </a:lnTo>
                  <a:lnTo>
                    <a:pt x="848" y="2308"/>
                  </a:lnTo>
                  <a:cubicBezTo>
                    <a:pt x="848" y="2308"/>
                    <a:pt x="848" y="2308"/>
                    <a:pt x="848" y="2308"/>
                  </a:cubicBezTo>
                  <a:cubicBezTo>
                    <a:pt x="848" y="2308"/>
                    <a:pt x="848" y="2308"/>
                    <a:pt x="848" y="2307"/>
                  </a:cubicBezTo>
                  <a:lnTo>
                    <a:pt x="848" y="2296"/>
                  </a:lnTo>
                  <a:lnTo>
                    <a:pt x="845" y="2250"/>
                  </a:lnTo>
                  <a:cubicBezTo>
                    <a:pt x="845" y="2231"/>
                    <a:pt x="847" y="2213"/>
                    <a:pt x="848" y="2194"/>
                  </a:cubicBezTo>
                  <a:cubicBezTo>
                    <a:pt x="853" y="2171"/>
                    <a:pt x="853" y="2150"/>
                    <a:pt x="859" y="2124"/>
                  </a:cubicBezTo>
                  <a:cubicBezTo>
                    <a:pt x="870" y="2070"/>
                    <a:pt x="886" y="2016"/>
                    <a:pt x="904" y="1966"/>
                  </a:cubicBezTo>
                  <a:cubicBezTo>
                    <a:pt x="939" y="1853"/>
                    <a:pt x="985" y="1729"/>
                    <a:pt x="1013" y="1579"/>
                  </a:cubicBezTo>
                  <a:cubicBezTo>
                    <a:pt x="1031" y="1500"/>
                    <a:pt x="1036" y="1417"/>
                    <a:pt x="1028" y="1336"/>
                  </a:cubicBezTo>
                  <a:cubicBezTo>
                    <a:pt x="1018" y="1245"/>
                    <a:pt x="990" y="1158"/>
                    <a:pt x="945" y="1079"/>
                  </a:cubicBezTo>
                  <a:cubicBezTo>
                    <a:pt x="850" y="915"/>
                    <a:pt x="713" y="843"/>
                    <a:pt x="634" y="786"/>
                  </a:cubicBezTo>
                  <a:lnTo>
                    <a:pt x="576" y="746"/>
                  </a:lnTo>
                  <a:cubicBezTo>
                    <a:pt x="559" y="734"/>
                    <a:pt x="543" y="721"/>
                    <a:pt x="527" y="707"/>
                  </a:cubicBezTo>
                  <a:cubicBezTo>
                    <a:pt x="500" y="684"/>
                    <a:pt x="476" y="659"/>
                    <a:pt x="456" y="632"/>
                  </a:cubicBezTo>
                  <a:cubicBezTo>
                    <a:pt x="381" y="532"/>
                    <a:pt x="332" y="417"/>
                    <a:pt x="312" y="295"/>
                  </a:cubicBezTo>
                  <a:cubicBezTo>
                    <a:pt x="305" y="246"/>
                    <a:pt x="300" y="196"/>
                    <a:pt x="300" y="147"/>
                  </a:cubicBezTo>
                  <a:lnTo>
                    <a:pt x="300" y="144"/>
                  </a:lnTo>
                  <a:cubicBezTo>
                    <a:pt x="303" y="52"/>
                    <a:pt x="232" y="1"/>
                    <a:pt x="160"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6"/>
            <p:cNvSpPr/>
            <p:nvPr/>
          </p:nvSpPr>
          <p:spPr>
            <a:xfrm>
              <a:off x="2391675" y="3963375"/>
              <a:ext cx="40425" cy="87425"/>
            </a:xfrm>
            <a:custGeom>
              <a:rect b="b" l="l" r="r" t="t"/>
              <a:pathLst>
                <a:path extrusionOk="0" h="3497" w="1617">
                  <a:moveTo>
                    <a:pt x="142" y="1"/>
                  </a:moveTo>
                  <a:cubicBezTo>
                    <a:pt x="71" y="1"/>
                    <a:pt x="0" y="51"/>
                    <a:pt x="2" y="143"/>
                  </a:cubicBezTo>
                  <a:cubicBezTo>
                    <a:pt x="2" y="143"/>
                    <a:pt x="2" y="159"/>
                    <a:pt x="4" y="192"/>
                  </a:cubicBezTo>
                  <a:cubicBezTo>
                    <a:pt x="7" y="238"/>
                    <a:pt x="13" y="286"/>
                    <a:pt x="23" y="332"/>
                  </a:cubicBezTo>
                  <a:cubicBezTo>
                    <a:pt x="50" y="451"/>
                    <a:pt x="102" y="629"/>
                    <a:pt x="269" y="796"/>
                  </a:cubicBezTo>
                  <a:cubicBezTo>
                    <a:pt x="345" y="874"/>
                    <a:pt x="434" y="933"/>
                    <a:pt x="492" y="989"/>
                  </a:cubicBezTo>
                  <a:cubicBezTo>
                    <a:pt x="550" y="1043"/>
                    <a:pt x="568" y="1082"/>
                    <a:pt x="574" y="1140"/>
                  </a:cubicBezTo>
                  <a:cubicBezTo>
                    <a:pt x="582" y="1197"/>
                    <a:pt x="566" y="1283"/>
                    <a:pt x="536" y="1384"/>
                  </a:cubicBezTo>
                  <a:cubicBezTo>
                    <a:pt x="506" y="1488"/>
                    <a:pt x="461" y="1601"/>
                    <a:pt x="428" y="1733"/>
                  </a:cubicBezTo>
                  <a:cubicBezTo>
                    <a:pt x="411" y="1802"/>
                    <a:pt x="398" y="1872"/>
                    <a:pt x="391" y="1944"/>
                  </a:cubicBezTo>
                  <a:cubicBezTo>
                    <a:pt x="390" y="1987"/>
                    <a:pt x="390" y="2030"/>
                    <a:pt x="391" y="2071"/>
                  </a:cubicBezTo>
                  <a:lnTo>
                    <a:pt x="396" y="2116"/>
                  </a:lnTo>
                  <a:lnTo>
                    <a:pt x="398" y="2127"/>
                  </a:lnTo>
                  <a:lnTo>
                    <a:pt x="399" y="2147"/>
                  </a:lnTo>
                  <a:lnTo>
                    <a:pt x="401" y="2154"/>
                  </a:lnTo>
                  <a:lnTo>
                    <a:pt x="407" y="2184"/>
                  </a:lnTo>
                  <a:cubicBezTo>
                    <a:pt x="441" y="2348"/>
                    <a:pt x="533" y="2478"/>
                    <a:pt x="620" y="2578"/>
                  </a:cubicBezTo>
                  <a:cubicBezTo>
                    <a:pt x="701" y="2666"/>
                    <a:pt x="790" y="2745"/>
                    <a:pt x="886" y="2817"/>
                  </a:cubicBezTo>
                  <a:cubicBezTo>
                    <a:pt x="967" y="2882"/>
                    <a:pt x="1048" y="2937"/>
                    <a:pt x="1102" y="2985"/>
                  </a:cubicBezTo>
                  <a:cubicBezTo>
                    <a:pt x="1218" y="3088"/>
                    <a:pt x="1294" y="3192"/>
                    <a:pt x="1328" y="3266"/>
                  </a:cubicBezTo>
                  <a:cubicBezTo>
                    <a:pt x="1344" y="3305"/>
                    <a:pt x="1353" y="3335"/>
                    <a:pt x="1359" y="3347"/>
                  </a:cubicBezTo>
                  <a:cubicBezTo>
                    <a:pt x="1364" y="3375"/>
                    <a:pt x="1366" y="3389"/>
                    <a:pt x="1366" y="3389"/>
                  </a:cubicBezTo>
                  <a:lnTo>
                    <a:pt x="1363" y="3392"/>
                  </a:lnTo>
                  <a:cubicBezTo>
                    <a:pt x="1375" y="3463"/>
                    <a:pt x="1431" y="3497"/>
                    <a:pt x="1487" y="3497"/>
                  </a:cubicBezTo>
                  <a:cubicBezTo>
                    <a:pt x="1548" y="3497"/>
                    <a:pt x="1610" y="3456"/>
                    <a:pt x="1614" y="3378"/>
                  </a:cubicBezTo>
                  <a:cubicBezTo>
                    <a:pt x="1614" y="3378"/>
                    <a:pt x="1615" y="3362"/>
                    <a:pt x="1617" y="3333"/>
                  </a:cubicBezTo>
                  <a:cubicBezTo>
                    <a:pt x="1615" y="3281"/>
                    <a:pt x="1609" y="3228"/>
                    <a:pt x="1596" y="3176"/>
                  </a:cubicBezTo>
                  <a:cubicBezTo>
                    <a:pt x="1550" y="3012"/>
                    <a:pt x="1468" y="2861"/>
                    <a:pt x="1353" y="2736"/>
                  </a:cubicBezTo>
                  <a:cubicBezTo>
                    <a:pt x="1282" y="2656"/>
                    <a:pt x="1208" y="2591"/>
                    <a:pt x="1134" y="2521"/>
                  </a:cubicBezTo>
                  <a:cubicBezTo>
                    <a:pt x="1062" y="2456"/>
                    <a:pt x="994" y="2386"/>
                    <a:pt x="932" y="2311"/>
                  </a:cubicBezTo>
                  <a:cubicBezTo>
                    <a:pt x="876" y="2238"/>
                    <a:pt x="838" y="2166"/>
                    <a:pt x="827" y="2097"/>
                  </a:cubicBezTo>
                  <a:lnTo>
                    <a:pt x="826" y="2092"/>
                  </a:lnTo>
                  <a:lnTo>
                    <a:pt x="826" y="2092"/>
                  </a:lnTo>
                  <a:cubicBezTo>
                    <a:pt x="827" y="2095"/>
                    <a:pt x="827" y="2097"/>
                    <a:pt x="827" y="2097"/>
                  </a:cubicBezTo>
                  <a:cubicBezTo>
                    <a:pt x="827" y="2097"/>
                    <a:pt x="827" y="2096"/>
                    <a:pt x="827" y="2093"/>
                  </a:cubicBezTo>
                  <a:lnTo>
                    <a:pt x="827" y="2090"/>
                  </a:lnTo>
                  <a:lnTo>
                    <a:pt x="827" y="2079"/>
                  </a:lnTo>
                  <a:lnTo>
                    <a:pt x="824" y="2035"/>
                  </a:lnTo>
                  <a:cubicBezTo>
                    <a:pt x="821" y="2004"/>
                    <a:pt x="827" y="2001"/>
                    <a:pt x="825" y="1982"/>
                  </a:cubicBezTo>
                  <a:cubicBezTo>
                    <a:pt x="832" y="1936"/>
                    <a:pt x="841" y="1890"/>
                    <a:pt x="854" y="1844"/>
                  </a:cubicBezTo>
                  <a:cubicBezTo>
                    <a:pt x="881" y="1744"/>
                    <a:pt x="919" y="1631"/>
                    <a:pt x="956" y="1508"/>
                  </a:cubicBezTo>
                  <a:cubicBezTo>
                    <a:pt x="991" y="1386"/>
                    <a:pt x="1022" y="1237"/>
                    <a:pt x="994" y="1071"/>
                  </a:cubicBezTo>
                  <a:cubicBezTo>
                    <a:pt x="980" y="989"/>
                    <a:pt x="948" y="911"/>
                    <a:pt x="903" y="841"/>
                  </a:cubicBezTo>
                  <a:cubicBezTo>
                    <a:pt x="894" y="825"/>
                    <a:pt x="881" y="809"/>
                    <a:pt x="870" y="795"/>
                  </a:cubicBezTo>
                  <a:cubicBezTo>
                    <a:pt x="857" y="779"/>
                    <a:pt x="843" y="763"/>
                    <a:pt x="829" y="749"/>
                  </a:cubicBezTo>
                  <a:cubicBezTo>
                    <a:pt x="805" y="725"/>
                    <a:pt x="779" y="701"/>
                    <a:pt x="752" y="680"/>
                  </a:cubicBezTo>
                  <a:cubicBezTo>
                    <a:pt x="651" y="601"/>
                    <a:pt x="573" y="561"/>
                    <a:pt x="517" y="517"/>
                  </a:cubicBezTo>
                  <a:cubicBezTo>
                    <a:pt x="469" y="477"/>
                    <a:pt x="426" y="432"/>
                    <a:pt x="391" y="381"/>
                  </a:cubicBezTo>
                  <a:cubicBezTo>
                    <a:pt x="361" y="340"/>
                    <a:pt x="337" y="294"/>
                    <a:pt x="318" y="246"/>
                  </a:cubicBezTo>
                  <a:cubicBezTo>
                    <a:pt x="301" y="203"/>
                    <a:pt x="287" y="159"/>
                    <a:pt x="275" y="114"/>
                  </a:cubicBezTo>
                  <a:lnTo>
                    <a:pt x="275" y="110"/>
                  </a:lnTo>
                  <a:cubicBezTo>
                    <a:pt x="259" y="35"/>
                    <a:pt x="200" y="1"/>
                    <a:pt x="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6"/>
            <p:cNvSpPr/>
            <p:nvPr/>
          </p:nvSpPr>
          <p:spPr>
            <a:xfrm>
              <a:off x="2413050" y="3953775"/>
              <a:ext cx="41050" cy="92825"/>
            </a:xfrm>
            <a:custGeom>
              <a:rect b="b" l="l" r="r" t="t"/>
              <a:pathLst>
                <a:path extrusionOk="0" h="3713" w="1642">
                  <a:moveTo>
                    <a:pt x="160" y="1"/>
                  </a:moveTo>
                  <a:cubicBezTo>
                    <a:pt x="100" y="1"/>
                    <a:pt x="41" y="37"/>
                    <a:pt x="26" y="114"/>
                  </a:cubicBezTo>
                  <a:lnTo>
                    <a:pt x="16" y="166"/>
                  </a:lnTo>
                  <a:cubicBezTo>
                    <a:pt x="9" y="214"/>
                    <a:pt x="4" y="265"/>
                    <a:pt x="4" y="314"/>
                  </a:cubicBezTo>
                  <a:cubicBezTo>
                    <a:pt x="1" y="498"/>
                    <a:pt x="50" y="680"/>
                    <a:pt x="144" y="839"/>
                  </a:cubicBezTo>
                  <a:cubicBezTo>
                    <a:pt x="177" y="894"/>
                    <a:pt x="215" y="945"/>
                    <a:pt x="258" y="991"/>
                  </a:cubicBezTo>
                  <a:cubicBezTo>
                    <a:pt x="280" y="1015"/>
                    <a:pt x="301" y="1036"/>
                    <a:pt x="325" y="1056"/>
                  </a:cubicBezTo>
                  <a:lnTo>
                    <a:pt x="395" y="1114"/>
                  </a:lnTo>
                  <a:cubicBezTo>
                    <a:pt x="487" y="1185"/>
                    <a:pt x="555" y="1241"/>
                    <a:pt x="574" y="1288"/>
                  </a:cubicBezTo>
                  <a:cubicBezTo>
                    <a:pt x="600" y="1338"/>
                    <a:pt x="605" y="1398"/>
                    <a:pt x="584" y="1497"/>
                  </a:cubicBezTo>
                  <a:cubicBezTo>
                    <a:pt x="565" y="1594"/>
                    <a:pt x="522" y="1706"/>
                    <a:pt x="482" y="1835"/>
                  </a:cubicBezTo>
                  <a:cubicBezTo>
                    <a:pt x="447" y="1967"/>
                    <a:pt x="403" y="2101"/>
                    <a:pt x="415" y="2288"/>
                  </a:cubicBezTo>
                  <a:lnTo>
                    <a:pt x="420" y="2336"/>
                  </a:lnTo>
                  <a:lnTo>
                    <a:pt x="422" y="2347"/>
                  </a:lnTo>
                  <a:lnTo>
                    <a:pt x="423" y="2363"/>
                  </a:lnTo>
                  <a:lnTo>
                    <a:pt x="423" y="2364"/>
                  </a:lnTo>
                  <a:lnTo>
                    <a:pt x="423" y="2369"/>
                  </a:lnTo>
                  <a:lnTo>
                    <a:pt x="425" y="2376"/>
                  </a:lnTo>
                  <a:lnTo>
                    <a:pt x="431" y="2407"/>
                  </a:lnTo>
                  <a:cubicBezTo>
                    <a:pt x="441" y="2449"/>
                    <a:pt x="455" y="2488"/>
                    <a:pt x="471" y="2527"/>
                  </a:cubicBezTo>
                  <a:cubicBezTo>
                    <a:pt x="503" y="2600"/>
                    <a:pt x="543" y="2666"/>
                    <a:pt x="590" y="2728"/>
                  </a:cubicBezTo>
                  <a:cubicBezTo>
                    <a:pt x="681" y="2845"/>
                    <a:pt x="779" y="2926"/>
                    <a:pt x="868" y="2997"/>
                  </a:cubicBezTo>
                  <a:lnTo>
                    <a:pt x="1104" y="3180"/>
                  </a:lnTo>
                  <a:cubicBezTo>
                    <a:pt x="1229" y="3285"/>
                    <a:pt x="1312" y="3395"/>
                    <a:pt x="1347" y="3474"/>
                  </a:cubicBezTo>
                  <a:cubicBezTo>
                    <a:pt x="1360" y="3503"/>
                    <a:pt x="1371" y="3531"/>
                    <a:pt x="1380" y="3560"/>
                  </a:cubicBezTo>
                  <a:cubicBezTo>
                    <a:pt x="1385" y="3584"/>
                    <a:pt x="1387" y="3603"/>
                    <a:pt x="1387" y="3603"/>
                  </a:cubicBezTo>
                  <a:cubicBezTo>
                    <a:pt x="1387" y="3603"/>
                    <a:pt x="1387" y="3603"/>
                    <a:pt x="1387" y="3603"/>
                  </a:cubicBezTo>
                  <a:lnTo>
                    <a:pt x="1387" y="3601"/>
                  </a:lnTo>
                  <a:cubicBezTo>
                    <a:pt x="1395" y="3675"/>
                    <a:pt x="1454" y="3713"/>
                    <a:pt x="1512" y="3713"/>
                  </a:cubicBezTo>
                  <a:cubicBezTo>
                    <a:pt x="1570" y="3713"/>
                    <a:pt x="1628" y="3676"/>
                    <a:pt x="1636" y="3603"/>
                  </a:cubicBezTo>
                  <a:lnTo>
                    <a:pt x="1638" y="3590"/>
                  </a:lnTo>
                  <a:cubicBezTo>
                    <a:pt x="1638" y="3588"/>
                    <a:pt x="1641" y="3576"/>
                    <a:pt x="1641" y="3542"/>
                  </a:cubicBezTo>
                  <a:cubicBezTo>
                    <a:pt x="1639" y="3487"/>
                    <a:pt x="1631" y="3431"/>
                    <a:pt x="1617" y="3379"/>
                  </a:cubicBezTo>
                  <a:cubicBezTo>
                    <a:pt x="1565" y="3207"/>
                    <a:pt x="1473" y="3050"/>
                    <a:pt x="1349" y="2921"/>
                  </a:cubicBezTo>
                  <a:cubicBezTo>
                    <a:pt x="1272" y="2841"/>
                    <a:pt x="1199" y="2776"/>
                    <a:pt x="1121" y="2703"/>
                  </a:cubicBezTo>
                  <a:cubicBezTo>
                    <a:pt x="1048" y="2636"/>
                    <a:pt x="981" y="2562"/>
                    <a:pt x="923" y="2482"/>
                  </a:cubicBezTo>
                  <a:cubicBezTo>
                    <a:pt x="899" y="2447"/>
                    <a:pt x="878" y="2409"/>
                    <a:pt x="864" y="2369"/>
                  </a:cubicBezTo>
                  <a:cubicBezTo>
                    <a:pt x="857" y="2352"/>
                    <a:pt x="853" y="2333"/>
                    <a:pt x="849" y="2314"/>
                  </a:cubicBezTo>
                  <a:lnTo>
                    <a:pt x="848" y="2301"/>
                  </a:lnTo>
                  <a:lnTo>
                    <a:pt x="848" y="2296"/>
                  </a:lnTo>
                  <a:lnTo>
                    <a:pt x="848" y="2296"/>
                  </a:lnTo>
                  <a:cubicBezTo>
                    <a:pt x="848" y="2301"/>
                    <a:pt x="849" y="2309"/>
                    <a:pt x="849" y="2309"/>
                  </a:cubicBezTo>
                  <a:cubicBezTo>
                    <a:pt x="849" y="2309"/>
                    <a:pt x="849" y="2309"/>
                    <a:pt x="849" y="2309"/>
                  </a:cubicBezTo>
                  <a:lnTo>
                    <a:pt x="849" y="2296"/>
                  </a:lnTo>
                  <a:lnTo>
                    <a:pt x="846" y="2250"/>
                  </a:lnTo>
                  <a:cubicBezTo>
                    <a:pt x="843" y="2218"/>
                    <a:pt x="849" y="2215"/>
                    <a:pt x="848" y="2194"/>
                  </a:cubicBezTo>
                  <a:cubicBezTo>
                    <a:pt x="853" y="2172"/>
                    <a:pt x="854" y="2150"/>
                    <a:pt x="861" y="2124"/>
                  </a:cubicBezTo>
                  <a:cubicBezTo>
                    <a:pt x="872" y="2070"/>
                    <a:pt x="886" y="2016"/>
                    <a:pt x="903" y="1966"/>
                  </a:cubicBezTo>
                  <a:cubicBezTo>
                    <a:pt x="938" y="1853"/>
                    <a:pt x="985" y="1729"/>
                    <a:pt x="1013" y="1579"/>
                  </a:cubicBezTo>
                  <a:cubicBezTo>
                    <a:pt x="1031" y="1500"/>
                    <a:pt x="1035" y="1417"/>
                    <a:pt x="1029" y="1336"/>
                  </a:cubicBezTo>
                  <a:cubicBezTo>
                    <a:pt x="1019" y="1245"/>
                    <a:pt x="991" y="1158"/>
                    <a:pt x="945" y="1079"/>
                  </a:cubicBezTo>
                  <a:cubicBezTo>
                    <a:pt x="849" y="915"/>
                    <a:pt x="713" y="843"/>
                    <a:pt x="633" y="786"/>
                  </a:cubicBezTo>
                  <a:lnTo>
                    <a:pt x="576" y="746"/>
                  </a:lnTo>
                  <a:cubicBezTo>
                    <a:pt x="573" y="746"/>
                    <a:pt x="538" y="716"/>
                    <a:pt x="527" y="707"/>
                  </a:cubicBezTo>
                  <a:cubicBezTo>
                    <a:pt x="501" y="684"/>
                    <a:pt x="477" y="659"/>
                    <a:pt x="455" y="632"/>
                  </a:cubicBezTo>
                  <a:cubicBezTo>
                    <a:pt x="380" y="533"/>
                    <a:pt x="331" y="417"/>
                    <a:pt x="312" y="295"/>
                  </a:cubicBezTo>
                  <a:cubicBezTo>
                    <a:pt x="304" y="246"/>
                    <a:pt x="299" y="196"/>
                    <a:pt x="299" y="147"/>
                  </a:cubicBezTo>
                  <a:lnTo>
                    <a:pt x="299" y="144"/>
                  </a:lnTo>
                  <a:cubicBezTo>
                    <a:pt x="303" y="52"/>
                    <a:pt x="231" y="1"/>
                    <a:pt x="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6"/>
            <p:cNvSpPr/>
            <p:nvPr/>
          </p:nvSpPr>
          <p:spPr>
            <a:xfrm>
              <a:off x="2469125" y="3928700"/>
              <a:ext cx="10950" cy="10475"/>
            </a:xfrm>
            <a:custGeom>
              <a:rect b="b" l="l" r="r" t="t"/>
              <a:pathLst>
                <a:path extrusionOk="0" h="419" w="438">
                  <a:moveTo>
                    <a:pt x="189" y="1"/>
                  </a:moveTo>
                  <a:cubicBezTo>
                    <a:pt x="170" y="1"/>
                    <a:pt x="151" y="3"/>
                    <a:pt x="131" y="9"/>
                  </a:cubicBezTo>
                  <a:cubicBezTo>
                    <a:pt x="51" y="29"/>
                    <a:pt x="0" y="103"/>
                    <a:pt x="7" y="184"/>
                  </a:cubicBezTo>
                  <a:lnTo>
                    <a:pt x="10" y="238"/>
                  </a:lnTo>
                  <a:cubicBezTo>
                    <a:pt x="16" y="316"/>
                    <a:pt x="27" y="346"/>
                    <a:pt x="56" y="368"/>
                  </a:cubicBezTo>
                  <a:cubicBezTo>
                    <a:pt x="85" y="390"/>
                    <a:pt x="115" y="403"/>
                    <a:pt x="194" y="413"/>
                  </a:cubicBezTo>
                  <a:lnTo>
                    <a:pt x="240" y="417"/>
                  </a:lnTo>
                  <a:cubicBezTo>
                    <a:pt x="246" y="418"/>
                    <a:pt x="252" y="418"/>
                    <a:pt x="257" y="418"/>
                  </a:cubicBezTo>
                  <a:cubicBezTo>
                    <a:pt x="325" y="418"/>
                    <a:pt x="387" y="374"/>
                    <a:pt x="407" y="308"/>
                  </a:cubicBezTo>
                  <a:cubicBezTo>
                    <a:pt x="438" y="215"/>
                    <a:pt x="406" y="134"/>
                    <a:pt x="353" y="79"/>
                  </a:cubicBezTo>
                  <a:cubicBezTo>
                    <a:pt x="312" y="34"/>
                    <a:pt x="256" y="1"/>
                    <a:pt x="189"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6"/>
            <p:cNvSpPr/>
            <p:nvPr/>
          </p:nvSpPr>
          <p:spPr>
            <a:xfrm>
              <a:off x="2451925" y="3933300"/>
              <a:ext cx="11975" cy="11000"/>
            </a:xfrm>
            <a:custGeom>
              <a:rect b="b" l="l" r="r" t="t"/>
              <a:pathLst>
                <a:path extrusionOk="0" h="440" w="479">
                  <a:moveTo>
                    <a:pt x="195" y="1"/>
                  </a:moveTo>
                  <a:cubicBezTo>
                    <a:pt x="170" y="1"/>
                    <a:pt x="144" y="5"/>
                    <a:pt x="118" y="14"/>
                  </a:cubicBezTo>
                  <a:cubicBezTo>
                    <a:pt x="43" y="41"/>
                    <a:pt x="0" y="120"/>
                    <a:pt x="19" y="198"/>
                  </a:cubicBezTo>
                  <a:lnTo>
                    <a:pt x="34" y="259"/>
                  </a:lnTo>
                  <a:cubicBezTo>
                    <a:pt x="51" y="335"/>
                    <a:pt x="65" y="364"/>
                    <a:pt x="94" y="384"/>
                  </a:cubicBezTo>
                  <a:cubicBezTo>
                    <a:pt x="124" y="405"/>
                    <a:pt x="156" y="418"/>
                    <a:pt x="235" y="429"/>
                  </a:cubicBezTo>
                  <a:lnTo>
                    <a:pt x="288" y="438"/>
                  </a:lnTo>
                  <a:cubicBezTo>
                    <a:pt x="295" y="439"/>
                    <a:pt x="302" y="440"/>
                    <a:pt x="310" y="440"/>
                  </a:cubicBezTo>
                  <a:cubicBezTo>
                    <a:pt x="374" y="440"/>
                    <a:pt x="433" y="396"/>
                    <a:pt x="452" y="332"/>
                  </a:cubicBezTo>
                  <a:cubicBezTo>
                    <a:pt x="479" y="230"/>
                    <a:pt x="437" y="140"/>
                    <a:pt x="374" y="78"/>
                  </a:cubicBezTo>
                  <a:cubicBezTo>
                    <a:pt x="327" y="33"/>
                    <a:pt x="264" y="1"/>
                    <a:pt x="19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6"/>
            <p:cNvSpPr/>
            <p:nvPr/>
          </p:nvSpPr>
          <p:spPr>
            <a:xfrm>
              <a:off x="2435700" y="3941025"/>
              <a:ext cx="12575" cy="11850"/>
            </a:xfrm>
            <a:custGeom>
              <a:rect b="b" l="l" r="r" t="t"/>
              <a:pathLst>
                <a:path extrusionOk="0" h="474" w="503">
                  <a:moveTo>
                    <a:pt x="199" y="0"/>
                  </a:moveTo>
                  <a:cubicBezTo>
                    <a:pt x="185" y="0"/>
                    <a:pt x="171" y="1"/>
                    <a:pt x="156" y="4"/>
                  </a:cubicBezTo>
                  <a:lnTo>
                    <a:pt x="155" y="4"/>
                  </a:lnTo>
                  <a:cubicBezTo>
                    <a:pt x="63" y="21"/>
                    <a:pt x="1" y="110"/>
                    <a:pt x="18" y="202"/>
                  </a:cubicBezTo>
                  <a:lnTo>
                    <a:pt x="23" y="226"/>
                  </a:lnTo>
                  <a:cubicBezTo>
                    <a:pt x="29" y="263"/>
                    <a:pt x="42" y="298"/>
                    <a:pt x="61" y="328"/>
                  </a:cubicBezTo>
                  <a:cubicBezTo>
                    <a:pt x="75" y="353"/>
                    <a:pt x="94" y="376"/>
                    <a:pt x="117" y="393"/>
                  </a:cubicBezTo>
                  <a:cubicBezTo>
                    <a:pt x="169" y="436"/>
                    <a:pt x="233" y="463"/>
                    <a:pt x="299" y="469"/>
                  </a:cubicBezTo>
                  <a:lnTo>
                    <a:pt x="320" y="473"/>
                  </a:lnTo>
                  <a:lnTo>
                    <a:pt x="326" y="473"/>
                  </a:lnTo>
                  <a:cubicBezTo>
                    <a:pt x="331" y="473"/>
                    <a:pt x="336" y="473"/>
                    <a:pt x="341" y="473"/>
                  </a:cubicBezTo>
                  <a:cubicBezTo>
                    <a:pt x="421" y="473"/>
                    <a:pt x="488" y="414"/>
                    <a:pt x="495" y="334"/>
                  </a:cubicBezTo>
                  <a:cubicBezTo>
                    <a:pt x="503" y="229"/>
                    <a:pt x="458" y="152"/>
                    <a:pt x="400" y="90"/>
                  </a:cubicBezTo>
                  <a:cubicBezTo>
                    <a:pt x="369" y="59"/>
                    <a:pt x="333" y="36"/>
                    <a:pt x="293" y="20"/>
                  </a:cubicBezTo>
                  <a:cubicBezTo>
                    <a:pt x="263" y="6"/>
                    <a:pt x="231" y="0"/>
                    <a:pt x="199"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6"/>
            <p:cNvSpPr/>
            <p:nvPr/>
          </p:nvSpPr>
          <p:spPr>
            <a:xfrm>
              <a:off x="2491375" y="4028650"/>
              <a:ext cx="261025" cy="30725"/>
            </a:xfrm>
            <a:custGeom>
              <a:rect b="b" l="l" r="r" t="t"/>
              <a:pathLst>
                <a:path extrusionOk="0" h="1229" w="10441">
                  <a:moveTo>
                    <a:pt x="10363" y="1"/>
                  </a:moveTo>
                  <a:cubicBezTo>
                    <a:pt x="9511" y="126"/>
                    <a:pt x="8649" y="228"/>
                    <a:pt x="7793" y="322"/>
                  </a:cubicBezTo>
                  <a:cubicBezTo>
                    <a:pt x="6934" y="412"/>
                    <a:pt x="6074" y="487"/>
                    <a:pt x="5214" y="538"/>
                  </a:cubicBezTo>
                  <a:lnTo>
                    <a:pt x="4569" y="574"/>
                  </a:lnTo>
                  <a:lnTo>
                    <a:pt x="3924" y="597"/>
                  </a:lnTo>
                  <a:cubicBezTo>
                    <a:pt x="3709" y="609"/>
                    <a:pt x="3493" y="609"/>
                    <a:pt x="3278" y="613"/>
                  </a:cubicBezTo>
                  <a:cubicBezTo>
                    <a:pt x="3106" y="614"/>
                    <a:pt x="2932" y="620"/>
                    <a:pt x="2760" y="620"/>
                  </a:cubicBezTo>
                  <a:cubicBezTo>
                    <a:pt x="2717" y="620"/>
                    <a:pt x="2675" y="620"/>
                    <a:pt x="2633" y="619"/>
                  </a:cubicBezTo>
                  <a:lnTo>
                    <a:pt x="1988" y="614"/>
                  </a:lnTo>
                  <a:cubicBezTo>
                    <a:pt x="1773" y="614"/>
                    <a:pt x="1558" y="601"/>
                    <a:pt x="1344" y="595"/>
                  </a:cubicBezTo>
                  <a:cubicBezTo>
                    <a:pt x="911" y="595"/>
                    <a:pt x="485" y="544"/>
                    <a:pt x="55" y="530"/>
                  </a:cubicBezTo>
                  <a:lnTo>
                    <a:pt x="1" y="922"/>
                  </a:lnTo>
                  <a:cubicBezTo>
                    <a:pt x="865" y="1077"/>
                    <a:pt x="1743" y="1182"/>
                    <a:pt x="2622" y="1210"/>
                  </a:cubicBezTo>
                  <a:cubicBezTo>
                    <a:pt x="2939" y="1222"/>
                    <a:pt x="3257" y="1228"/>
                    <a:pt x="3575" y="1228"/>
                  </a:cubicBezTo>
                  <a:cubicBezTo>
                    <a:pt x="4135" y="1228"/>
                    <a:pt x="4694" y="1210"/>
                    <a:pt x="5254" y="1172"/>
                  </a:cubicBezTo>
                  <a:cubicBezTo>
                    <a:pt x="6128" y="1112"/>
                    <a:pt x="7001" y="1021"/>
                    <a:pt x="7866" y="886"/>
                  </a:cubicBezTo>
                  <a:cubicBezTo>
                    <a:pt x="8734" y="756"/>
                    <a:pt x="9592" y="578"/>
                    <a:pt x="10441" y="355"/>
                  </a:cubicBezTo>
                  <a:lnTo>
                    <a:pt x="103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6"/>
            <p:cNvSpPr/>
            <p:nvPr/>
          </p:nvSpPr>
          <p:spPr>
            <a:xfrm>
              <a:off x="2515725" y="3884675"/>
              <a:ext cx="26575" cy="183850"/>
            </a:xfrm>
            <a:custGeom>
              <a:rect b="b" l="l" r="r" t="t"/>
              <a:pathLst>
                <a:path extrusionOk="0" h="7354" w="1063">
                  <a:moveTo>
                    <a:pt x="467" y="1"/>
                  </a:moveTo>
                  <a:lnTo>
                    <a:pt x="1" y="228"/>
                  </a:lnTo>
                  <a:cubicBezTo>
                    <a:pt x="1" y="228"/>
                    <a:pt x="6" y="311"/>
                    <a:pt x="14" y="503"/>
                  </a:cubicBezTo>
                  <a:cubicBezTo>
                    <a:pt x="23" y="697"/>
                    <a:pt x="34" y="973"/>
                    <a:pt x="50" y="1304"/>
                  </a:cubicBezTo>
                  <a:cubicBezTo>
                    <a:pt x="60" y="1636"/>
                    <a:pt x="73" y="2023"/>
                    <a:pt x="85" y="2437"/>
                  </a:cubicBezTo>
                  <a:cubicBezTo>
                    <a:pt x="95" y="2646"/>
                    <a:pt x="92" y="2859"/>
                    <a:pt x="100" y="3078"/>
                  </a:cubicBezTo>
                  <a:cubicBezTo>
                    <a:pt x="103" y="3296"/>
                    <a:pt x="106" y="3517"/>
                    <a:pt x="109" y="3738"/>
                  </a:cubicBezTo>
                  <a:cubicBezTo>
                    <a:pt x="112" y="4181"/>
                    <a:pt x="115" y="4623"/>
                    <a:pt x="119" y="5039"/>
                  </a:cubicBezTo>
                  <a:cubicBezTo>
                    <a:pt x="114" y="5248"/>
                    <a:pt x="119" y="5448"/>
                    <a:pt x="119" y="5639"/>
                  </a:cubicBezTo>
                  <a:cubicBezTo>
                    <a:pt x="119" y="5831"/>
                    <a:pt x="117" y="6011"/>
                    <a:pt x="119" y="6178"/>
                  </a:cubicBezTo>
                  <a:cubicBezTo>
                    <a:pt x="120" y="6346"/>
                    <a:pt x="123" y="6499"/>
                    <a:pt x="123" y="6635"/>
                  </a:cubicBezTo>
                  <a:cubicBezTo>
                    <a:pt x="122" y="6770"/>
                    <a:pt x="125" y="6890"/>
                    <a:pt x="128" y="6988"/>
                  </a:cubicBezTo>
                  <a:cubicBezTo>
                    <a:pt x="133" y="7184"/>
                    <a:pt x="139" y="7297"/>
                    <a:pt x="139" y="7297"/>
                  </a:cubicBezTo>
                  <a:lnTo>
                    <a:pt x="732" y="7354"/>
                  </a:lnTo>
                  <a:cubicBezTo>
                    <a:pt x="732" y="7354"/>
                    <a:pt x="759" y="7243"/>
                    <a:pt x="796" y="7045"/>
                  </a:cubicBezTo>
                  <a:cubicBezTo>
                    <a:pt x="832" y="6850"/>
                    <a:pt x="888" y="6569"/>
                    <a:pt x="928" y="6228"/>
                  </a:cubicBezTo>
                  <a:cubicBezTo>
                    <a:pt x="975" y="5890"/>
                    <a:pt x="1010" y="5492"/>
                    <a:pt x="1036" y="5065"/>
                  </a:cubicBezTo>
                  <a:cubicBezTo>
                    <a:pt x="1045" y="4850"/>
                    <a:pt x="1058" y="4629"/>
                    <a:pt x="1060" y="4405"/>
                  </a:cubicBezTo>
                  <a:cubicBezTo>
                    <a:pt x="1063" y="4180"/>
                    <a:pt x="1063" y="3951"/>
                    <a:pt x="1060" y="3722"/>
                  </a:cubicBezTo>
                  <a:cubicBezTo>
                    <a:pt x="1050" y="3494"/>
                    <a:pt x="1041" y="3266"/>
                    <a:pt x="1033" y="3040"/>
                  </a:cubicBezTo>
                  <a:cubicBezTo>
                    <a:pt x="1017" y="2816"/>
                    <a:pt x="999" y="2595"/>
                    <a:pt x="977" y="2380"/>
                  </a:cubicBezTo>
                  <a:cubicBezTo>
                    <a:pt x="959" y="2166"/>
                    <a:pt x="929" y="1961"/>
                    <a:pt x="902" y="1765"/>
                  </a:cubicBezTo>
                  <a:cubicBezTo>
                    <a:pt x="878" y="1569"/>
                    <a:pt x="842" y="1385"/>
                    <a:pt x="812" y="1217"/>
                  </a:cubicBezTo>
                  <a:cubicBezTo>
                    <a:pt x="748" y="878"/>
                    <a:pt x="680" y="597"/>
                    <a:pt x="626" y="401"/>
                  </a:cubicBezTo>
                  <a:cubicBezTo>
                    <a:pt x="599" y="303"/>
                    <a:pt x="575" y="226"/>
                    <a:pt x="557" y="172"/>
                  </a:cubicBezTo>
                  <a:cubicBezTo>
                    <a:pt x="540" y="120"/>
                    <a:pt x="467" y="1"/>
                    <a:pt x="467" y="1"/>
                  </a:cubicBezTo>
                  <a:close/>
                </a:path>
              </a:pathLst>
            </a:custGeom>
            <a:solidFill>
              <a:srgbClr val="9B4D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6"/>
            <p:cNvSpPr/>
            <p:nvPr/>
          </p:nvSpPr>
          <p:spPr>
            <a:xfrm>
              <a:off x="2665275" y="4156725"/>
              <a:ext cx="133025" cy="51025"/>
            </a:xfrm>
            <a:custGeom>
              <a:rect b="b" l="l" r="r" t="t"/>
              <a:pathLst>
                <a:path extrusionOk="0" h="2041" w="5321">
                  <a:moveTo>
                    <a:pt x="5128" y="0"/>
                  </a:moveTo>
                  <a:cubicBezTo>
                    <a:pt x="5108" y="0"/>
                    <a:pt x="5088" y="5"/>
                    <a:pt x="5066" y="15"/>
                  </a:cubicBezTo>
                  <a:lnTo>
                    <a:pt x="5063" y="17"/>
                  </a:lnTo>
                  <a:cubicBezTo>
                    <a:pt x="4672" y="207"/>
                    <a:pt x="4275" y="393"/>
                    <a:pt x="3876" y="568"/>
                  </a:cubicBezTo>
                  <a:cubicBezTo>
                    <a:pt x="3477" y="745"/>
                    <a:pt x="3076" y="916"/>
                    <a:pt x="2671" y="1067"/>
                  </a:cubicBezTo>
                  <a:cubicBezTo>
                    <a:pt x="2266" y="1220"/>
                    <a:pt x="1857" y="1358"/>
                    <a:pt x="1444" y="1477"/>
                  </a:cubicBezTo>
                  <a:cubicBezTo>
                    <a:pt x="1029" y="1589"/>
                    <a:pt x="611" y="1684"/>
                    <a:pt x="185" y="1741"/>
                  </a:cubicBezTo>
                  <a:lnTo>
                    <a:pt x="180" y="1741"/>
                  </a:lnTo>
                  <a:cubicBezTo>
                    <a:pt x="0" y="1767"/>
                    <a:pt x="13" y="2029"/>
                    <a:pt x="194" y="2037"/>
                  </a:cubicBezTo>
                  <a:cubicBezTo>
                    <a:pt x="253" y="2039"/>
                    <a:pt x="312" y="2040"/>
                    <a:pt x="370" y="2040"/>
                  </a:cubicBezTo>
                  <a:cubicBezTo>
                    <a:pt x="769" y="2040"/>
                    <a:pt x="1164" y="1990"/>
                    <a:pt x="1550" y="1906"/>
                  </a:cubicBezTo>
                  <a:cubicBezTo>
                    <a:pt x="1989" y="1806"/>
                    <a:pt x="2421" y="1674"/>
                    <a:pt x="2841" y="1512"/>
                  </a:cubicBezTo>
                  <a:cubicBezTo>
                    <a:pt x="3259" y="1349"/>
                    <a:pt x="3666" y="1161"/>
                    <a:pt x="4062" y="951"/>
                  </a:cubicBezTo>
                  <a:cubicBezTo>
                    <a:pt x="4459" y="743"/>
                    <a:pt x="4841" y="508"/>
                    <a:pt x="5205" y="249"/>
                  </a:cubicBezTo>
                  <a:cubicBezTo>
                    <a:pt x="5321" y="165"/>
                    <a:pt x="5246" y="0"/>
                    <a:pt x="5128"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6"/>
            <p:cNvSpPr/>
            <p:nvPr/>
          </p:nvSpPr>
          <p:spPr>
            <a:xfrm>
              <a:off x="2449775" y="4179550"/>
              <a:ext cx="136800" cy="35250"/>
            </a:xfrm>
            <a:custGeom>
              <a:rect b="b" l="l" r="r" t="t"/>
              <a:pathLst>
                <a:path extrusionOk="0" h="1410" w="5472">
                  <a:moveTo>
                    <a:pt x="211" y="0"/>
                  </a:moveTo>
                  <a:cubicBezTo>
                    <a:pt x="69" y="0"/>
                    <a:pt x="0" y="207"/>
                    <a:pt x="147" y="283"/>
                  </a:cubicBezTo>
                  <a:cubicBezTo>
                    <a:pt x="345" y="385"/>
                    <a:pt x="547" y="480"/>
                    <a:pt x="751" y="574"/>
                  </a:cubicBezTo>
                  <a:cubicBezTo>
                    <a:pt x="957" y="657"/>
                    <a:pt x="1161" y="749"/>
                    <a:pt x="1374" y="819"/>
                  </a:cubicBezTo>
                  <a:cubicBezTo>
                    <a:pt x="1793" y="973"/>
                    <a:pt x="2227" y="1090"/>
                    <a:pt x="2664" y="1191"/>
                  </a:cubicBezTo>
                  <a:cubicBezTo>
                    <a:pt x="3103" y="1286"/>
                    <a:pt x="3548" y="1351"/>
                    <a:pt x="3996" y="1386"/>
                  </a:cubicBezTo>
                  <a:cubicBezTo>
                    <a:pt x="4192" y="1401"/>
                    <a:pt x="4386" y="1409"/>
                    <a:pt x="4581" y="1409"/>
                  </a:cubicBezTo>
                  <a:cubicBezTo>
                    <a:pt x="4835" y="1409"/>
                    <a:pt x="5091" y="1394"/>
                    <a:pt x="5351" y="1357"/>
                  </a:cubicBezTo>
                  <a:lnTo>
                    <a:pt x="5351" y="1356"/>
                  </a:lnTo>
                  <a:cubicBezTo>
                    <a:pt x="5421" y="1346"/>
                    <a:pt x="5472" y="1284"/>
                    <a:pt x="5468" y="1214"/>
                  </a:cubicBezTo>
                  <a:cubicBezTo>
                    <a:pt x="5464" y="1143"/>
                    <a:pt x="5406" y="1087"/>
                    <a:pt x="5335" y="1086"/>
                  </a:cubicBezTo>
                  <a:lnTo>
                    <a:pt x="5325" y="1086"/>
                  </a:lnTo>
                  <a:cubicBezTo>
                    <a:pt x="4904" y="1075"/>
                    <a:pt x="4469" y="1022"/>
                    <a:pt x="4043" y="962"/>
                  </a:cubicBezTo>
                  <a:cubicBezTo>
                    <a:pt x="3615" y="898"/>
                    <a:pt x="3191" y="819"/>
                    <a:pt x="2768" y="725"/>
                  </a:cubicBezTo>
                  <a:cubicBezTo>
                    <a:pt x="2558" y="672"/>
                    <a:pt x="2345" y="628"/>
                    <a:pt x="2138" y="569"/>
                  </a:cubicBezTo>
                  <a:cubicBezTo>
                    <a:pt x="2033" y="542"/>
                    <a:pt x="1927" y="517"/>
                    <a:pt x="1824" y="486"/>
                  </a:cubicBezTo>
                  <a:lnTo>
                    <a:pt x="1510" y="396"/>
                  </a:lnTo>
                  <a:cubicBezTo>
                    <a:pt x="1094" y="275"/>
                    <a:pt x="681" y="140"/>
                    <a:pt x="263" y="8"/>
                  </a:cubicBezTo>
                  <a:lnTo>
                    <a:pt x="259" y="8"/>
                  </a:lnTo>
                  <a:cubicBezTo>
                    <a:pt x="242" y="3"/>
                    <a:pt x="226" y="0"/>
                    <a:pt x="211"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6"/>
            <p:cNvSpPr/>
            <p:nvPr/>
          </p:nvSpPr>
          <p:spPr>
            <a:xfrm>
              <a:off x="2698975" y="3878650"/>
              <a:ext cx="27450" cy="182850"/>
            </a:xfrm>
            <a:custGeom>
              <a:rect b="b" l="l" r="r" t="t"/>
              <a:pathLst>
                <a:path extrusionOk="0" h="7314" w="1098">
                  <a:moveTo>
                    <a:pt x="369" y="0"/>
                  </a:moveTo>
                  <a:cubicBezTo>
                    <a:pt x="369" y="0"/>
                    <a:pt x="352" y="78"/>
                    <a:pt x="337" y="134"/>
                  </a:cubicBezTo>
                  <a:cubicBezTo>
                    <a:pt x="323" y="189"/>
                    <a:pt x="301" y="265"/>
                    <a:pt x="280" y="366"/>
                  </a:cubicBezTo>
                  <a:cubicBezTo>
                    <a:pt x="234" y="563"/>
                    <a:pt x="180" y="846"/>
                    <a:pt x="132" y="1187"/>
                  </a:cubicBezTo>
                  <a:cubicBezTo>
                    <a:pt x="112" y="1359"/>
                    <a:pt x="83" y="1543"/>
                    <a:pt x="69" y="1741"/>
                  </a:cubicBezTo>
                  <a:cubicBezTo>
                    <a:pt x="51" y="1936"/>
                    <a:pt x="31" y="2143"/>
                    <a:pt x="23" y="2357"/>
                  </a:cubicBezTo>
                  <a:cubicBezTo>
                    <a:pt x="12" y="2572"/>
                    <a:pt x="5" y="2794"/>
                    <a:pt x="0" y="3019"/>
                  </a:cubicBezTo>
                  <a:cubicBezTo>
                    <a:pt x="2" y="3244"/>
                    <a:pt x="4" y="3473"/>
                    <a:pt x="5" y="3702"/>
                  </a:cubicBezTo>
                  <a:cubicBezTo>
                    <a:pt x="13" y="3931"/>
                    <a:pt x="24" y="4158"/>
                    <a:pt x="37" y="4384"/>
                  </a:cubicBezTo>
                  <a:cubicBezTo>
                    <a:pt x="51" y="4608"/>
                    <a:pt x="72" y="4827"/>
                    <a:pt x="93" y="5040"/>
                  </a:cubicBezTo>
                  <a:cubicBezTo>
                    <a:pt x="139" y="5466"/>
                    <a:pt x="193" y="5862"/>
                    <a:pt x="258" y="6199"/>
                  </a:cubicBezTo>
                  <a:cubicBezTo>
                    <a:pt x="312" y="6538"/>
                    <a:pt x="380" y="6814"/>
                    <a:pt x="428" y="7010"/>
                  </a:cubicBezTo>
                  <a:cubicBezTo>
                    <a:pt x="476" y="7204"/>
                    <a:pt x="507" y="7313"/>
                    <a:pt x="507" y="7313"/>
                  </a:cubicBezTo>
                  <a:lnTo>
                    <a:pt x="1096" y="7228"/>
                  </a:lnTo>
                  <a:cubicBezTo>
                    <a:pt x="1096" y="7228"/>
                    <a:pt x="1097" y="7115"/>
                    <a:pt x="1092" y="6919"/>
                  </a:cubicBezTo>
                  <a:cubicBezTo>
                    <a:pt x="1091" y="6821"/>
                    <a:pt x="1086" y="6703"/>
                    <a:pt x="1081" y="6566"/>
                  </a:cubicBezTo>
                  <a:cubicBezTo>
                    <a:pt x="1077" y="6430"/>
                    <a:pt x="1069" y="6277"/>
                    <a:pt x="1064" y="6110"/>
                  </a:cubicBezTo>
                  <a:cubicBezTo>
                    <a:pt x="1059" y="5942"/>
                    <a:pt x="1045" y="5762"/>
                    <a:pt x="1038" y="5571"/>
                  </a:cubicBezTo>
                  <a:cubicBezTo>
                    <a:pt x="1032" y="5381"/>
                    <a:pt x="1024" y="5179"/>
                    <a:pt x="1011" y="4972"/>
                  </a:cubicBezTo>
                  <a:cubicBezTo>
                    <a:pt x="994" y="4557"/>
                    <a:pt x="975" y="4114"/>
                    <a:pt x="957" y="3672"/>
                  </a:cubicBezTo>
                  <a:cubicBezTo>
                    <a:pt x="949" y="3451"/>
                    <a:pt x="943" y="3230"/>
                    <a:pt x="935" y="3011"/>
                  </a:cubicBezTo>
                  <a:cubicBezTo>
                    <a:pt x="933" y="2793"/>
                    <a:pt x="919" y="2580"/>
                    <a:pt x="919" y="2372"/>
                  </a:cubicBezTo>
                  <a:cubicBezTo>
                    <a:pt x="913" y="1957"/>
                    <a:pt x="906" y="1569"/>
                    <a:pt x="900" y="1238"/>
                  </a:cubicBezTo>
                  <a:cubicBezTo>
                    <a:pt x="900" y="906"/>
                    <a:pt x="897" y="626"/>
                    <a:pt x="898" y="436"/>
                  </a:cubicBezTo>
                  <a:cubicBezTo>
                    <a:pt x="898" y="245"/>
                    <a:pt x="903" y="114"/>
                    <a:pt x="903" y="114"/>
                  </a:cubicBezTo>
                  <a:lnTo>
                    <a:pt x="369" y="0"/>
                  </a:ln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6"/>
            <p:cNvSpPr/>
            <p:nvPr/>
          </p:nvSpPr>
          <p:spPr>
            <a:xfrm>
              <a:off x="2698525" y="4039650"/>
              <a:ext cx="38150" cy="36475"/>
            </a:xfrm>
            <a:custGeom>
              <a:rect b="b" l="l" r="r" t="t"/>
              <a:pathLst>
                <a:path extrusionOk="0" h="1459" w="1526">
                  <a:moveTo>
                    <a:pt x="791" y="1"/>
                  </a:moveTo>
                  <a:cubicBezTo>
                    <a:pt x="784" y="1"/>
                    <a:pt x="777" y="1"/>
                    <a:pt x="770" y="1"/>
                  </a:cubicBezTo>
                  <a:cubicBezTo>
                    <a:pt x="476" y="7"/>
                    <a:pt x="214" y="192"/>
                    <a:pt x="107" y="467"/>
                  </a:cubicBezTo>
                  <a:cubicBezTo>
                    <a:pt x="1" y="742"/>
                    <a:pt x="71" y="1055"/>
                    <a:pt x="285" y="1258"/>
                  </a:cubicBezTo>
                  <a:cubicBezTo>
                    <a:pt x="423" y="1390"/>
                    <a:pt x="604" y="1459"/>
                    <a:pt x="787" y="1459"/>
                  </a:cubicBezTo>
                  <a:cubicBezTo>
                    <a:pt x="887" y="1459"/>
                    <a:pt x="988" y="1438"/>
                    <a:pt x="1083" y="1396"/>
                  </a:cubicBezTo>
                  <a:cubicBezTo>
                    <a:pt x="1354" y="1277"/>
                    <a:pt x="1525" y="1007"/>
                    <a:pt x="1517" y="711"/>
                  </a:cubicBezTo>
                  <a:cubicBezTo>
                    <a:pt x="1508" y="316"/>
                    <a:pt x="1185" y="1"/>
                    <a:pt x="791"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6"/>
            <p:cNvSpPr/>
            <p:nvPr/>
          </p:nvSpPr>
          <p:spPr>
            <a:xfrm>
              <a:off x="2707275" y="4049675"/>
              <a:ext cx="19300" cy="16450"/>
            </a:xfrm>
            <a:custGeom>
              <a:rect b="b" l="l" r="r" t="t"/>
              <a:pathLst>
                <a:path extrusionOk="0" h="658" w="772">
                  <a:moveTo>
                    <a:pt x="439" y="0"/>
                  </a:moveTo>
                  <a:cubicBezTo>
                    <a:pt x="436" y="0"/>
                    <a:pt x="433" y="0"/>
                    <a:pt x="430" y="0"/>
                  </a:cubicBezTo>
                  <a:cubicBezTo>
                    <a:pt x="137" y="7"/>
                    <a:pt x="1" y="364"/>
                    <a:pt x="212" y="566"/>
                  </a:cubicBezTo>
                  <a:cubicBezTo>
                    <a:pt x="278" y="630"/>
                    <a:pt x="358" y="658"/>
                    <a:pt x="436" y="658"/>
                  </a:cubicBezTo>
                  <a:cubicBezTo>
                    <a:pt x="608" y="658"/>
                    <a:pt x="771" y="522"/>
                    <a:pt x="767" y="321"/>
                  </a:cubicBezTo>
                  <a:cubicBezTo>
                    <a:pt x="762" y="142"/>
                    <a:pt x="617" y="0"/>
                    <a:pt x="4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6"/>
            <p:cNvSpPr/>
            <p:nvPr/>
          </p:nvSpPr>
          <p:spPr>
            <a:xfrm>
              <a:off x="2521550" y="3881775"/>
              <a:ext cx="26550" cy="183825"/>
            </a:xfrm>
            <a:custGeom>
              <a:rect b="b" l="l" r="r" t="t"/>
              <a:pathLst>
                <a:path extrusionOk="0" h="7353" w="1062">
                  <a:moveTo>
                    <a:pt x="466" y="1"/>
                  </a:moveTo>
                  <a:lnTo>
                    <a:pt x="0" y="226"/>
                  </a:lnTo>
                  <a:cubicBezTo>
                    <a:pt x="0" y="226"/>
                    <a:pt x="5" y="309"/>
                    <a:pt x="13" y="501"/>
                  </a:cubicBezTo>
                  <a:cubicBezTo>
                    <a:pt x="22" y="695"/>
                    <a:pt x="35" y="972"/>
                    <a:pt x="49" y="1302"/>
                  </a:cubicBezTo>
                  <a:cubicBezTo>
                    <a:pt x="59" y="1635"/>
                    <a:pt x="72" y="2021"/>
                    <a:pt x="84" y="2436"/>
                  </a:cubicBezTo>
                  <a:cubicBezTo>
                    <a:pt x="95" y="2644"/>
                    <a:pt x="91" y="2859"/>
                    <a:pt x="99" y="3076"/>
                  </a:cubicBezTo>
                  <a:cubicBezTo>
                    <a:pt x="102" y="3294"/>
                    <a:pt x="105" y="3515"/>
                    <a:pt x="110" y="3736"/>
                  </a:cubicBezTo>
                  <a:cubicBezTo>
                    <a:pt x="111" y="4179"/>
                    <a:pt x="115" y="4623"/>
                    <a:pt x="118" y="5038"/>
                  </a:cubicBezTo>
                  <a:cubicBezTo>
                    <a:pt x="113" y="5246"/>
                    <a:pt x="118" y="5446"/>
                    <a:pt x="118" y="5637"/>
                  </a:cubicBezTo>
                  <a:cubicBezTo>
                    <a:pt x="118" y="5829"/>
                    <a:pt x="116" y="6009"/>
                    <a:pt x="118" y="6176"/>
                  </a:cubicBezTo>
                  <a:cubicBezTo>
                    <a:pt x="119" y="6344"/>
                    <a:pt x="122" y="6497"/>
                    <a:pt x="122" y="6634"/>
                  </a:cubicBezTo>
                  <a:cubicBezTo>
                    <a:pt x="122" y="6769"/>
                    <a:pt x="126" y="6888"/>
                    <a:pt x="127" y="6987"/>
                  </a:cubicBezTo>
                  <a:cubicBezTo>
                    <a:pt x="132" y="7182"/>
                    <a:pt x="140" y="7295"/>
                    <a:pt x="140" y="7295"/>
                  </a:cubicBezTo>
                  <a:lnTo>
                    <a:pt x="731" y="7352"/>
                  </a:lnTo>
                  <a:cubicBezTo>
                    <a:pt x="731" y="7352"/>
                    <a:pt x="758" y="7241"/>
                    <a:pt x="795" y="7045"/>
                  </a:cubicBezTo>
                  <a:cubicBezTo>
                    <a:pt x="831" y="6848"/>
                    <a:pt x="887" y="6569"/>
                    <a:pt x="927" y="6228"/>
                  </a:cubicBezTo>
                  <a:cubicBezTo>
                    <a:pt x="974" y="5888"/>
                    <a:pt x="1009" y="5491"/>
                    <a:pt x="1036" y="5063"/>
                  </a:cubicBezTo>
                  <a:cubicBezTo>
                    <a:pt x="1046" y="4849"/>
                    <a:pt x="1059" y="4628"/>
                    <a:pt x="1060" y="4404"/>
                  </a:cubicBezTo>
                  <a:cubicBezTo>
                    <a:pt x="1062" y="4178"/>
                    <a:pt x="1062" y="3949"/>
                    <a:pt x="1060" y="3722"/>
                  </a:cubicBezTo>
                  <a:cubicBezTo>
                    <a:pt x="1051" y="3493"/>
                    <a:pt x="1041" y="3264"/>
                    <a:pt x="1032" y="3040"/>
                  </a:cubicBezTo>
                  <a:cubicBezTo>
                    <a:pt x="1016" y="2814"/>
                    <a:pt x="1000" y="2593"/>
                    <a:pt x="976" y="2380"/>
                  </a:cubicBezTo>
                  <a:cubicBezTo>
                    <a:pt x="959" y="2166"/>
                    <a:pt x="928" y="1960"/>
                    <a:pt x="901" y="1765"/>
                  </a:cubicBezTo>
                  <a:cubicBezTo>
                    <a:pt x="877" y="1569"/>
                    <a:pt x="841" y="1385"/>
                    <a:pt x="812" y="1217"/>
                  </a:cubicBezTo>
                  <a:cubicBezTo>
                    <a:pt x="747" y="876"/>
                    <a:pt x="680" y="597"/>
                    <a:pt x="625" y="401"/>
                  </a:cubicBezTo>
                  <a:cubicBezTo>
                    <a:pt x="599" y="303"/>
                    <a:pt x="574" y="228"/>
                    <a:pt x="556" y="172"/>
                  </a:cubicBezTo>
                  <a:cubicBezTo>
                    <a:pt x="539" y="120"/>
                    <a:pt x="466" y="1"/>
                    <a:pt x="466"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6"/>
            <p:cNvSpPr/>
            <p:nvPr/>
          </p:nvSpPr>
          <p:spPr>
            <a:xfrm>
              <a:off x="2513225" y="4048050"/>
              <a:ext cx="38100" cy="36500"/>
            </a:xfrm>
            <a:custGeom>
              <a:rect b="b" l="l" r="r" t="t"/>
              <a:pathLst>
                <a:path extrusionOk="0" h="1460" w="1524">
                  <a:moveTo>
                    <a:pt x="788" y="0"/>
                  </a:moveTo>
                  <a:cubicBezTo>
                    <a:pt x="782" y="0"/>
                    <a:pt x="776" y="0"/>
                    <a:pt x="770" y="0"/>
                  </a:cubicBezTo>
                  <a:cubicBezTo>
                    <a:pt x="475" y="8"/>
                    <a:pt x="214" y="193"/>
                    <a:pt x="107" y="468"/>
                  </a:cubicBezTo>
                  <a:cubicBezTo>
                    <a:pt x="1" y="743"/>
                    <a:pt x="71" y="1054"/>
                    <a:pt x="284" y="1258"/>
                  </a:cubicBezTo>
                  <a:cubicBezTo>
                    <a:pt x="423" y="1390"/>
                    <a:pt x="604" y="1460"/>
                    <a:pt x="788" y="1460"/>
                  </a:cubicBezTo>
                  <a:cubicBezTo>
                    <a:pt x="888" y="1460"/>
                    <a:pt x="988" y="1439"/>
                    <a:pt x="1083" y="1397"/>
                  </a:cubicBezTo>
                  <a:cubicBezTo>
                    <a:pt x="1352" y="1278"/>
                    <a:pt x="1524" y="1008"/>
                    <a:pt x="1517" y="712"/>
                  </a:cubicBezTo>
                  <a:cubicBezTo>
                    <a:pt x="1508" y="316"/>
                    <a:pt x="1182" y="0"/>
                    <a:pt x="788"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6"/>
            <p:cNvSpPr/>
            <p:nvPr/>
          </p:nvSpPr>
          <p:spPr>
            <a:xfrm>
              <a:off x="2521925" y="4058100"/>
              <a:ext cx="19325" cy="16450"/>
            </a:xfrm>
            <a:custGeom>
              <a:rect b="b" l="l" r="r" t="t"/>
              <a:pathLst>
                <a:path extrusionOk="0" h="658" w="773">
                  <a:moveTo>
                    <a:pt x="441" y="0"/>
                  </a:moveTo>
                  <a:cubicBezTo>
                    <a:pt x="438" y="0"/>
                    <a:pt x="435" y="0"/>
                    <a:pt x="432" y="0"/>
                  </a:cubicBezTo>
                  <a:cubicBezTo>
                    <a:pt x="139" y="7"/>
                    <a:pt x="1" y="364"/>
                    <a:pt x="212" y="566"/>
                  </a:cubicBezTo>
                  <a:cubicBezTo>
                    <a:pt x="278" y="629"/>
                    <a:pt x="358" y="657"/>
                    <a:pt x="436" y="657"/>
                  </a:cubicBezTo>
                  <a:cubicBezTo>
                    <a:pt x="608" y="657"/>
                    <a:pt x="773" y="521"/>
                    <a:pt x="767" y="320"/>
                  </a:cubicBezTo>
                  <a:cubicBezTo>
                    <a:pt x="764" y="142"/>
                    <a:pt x="618" y="0"/>
                    <a:pt x="4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6"/>
            <p:cNvSpPr/>
            <p:nvPr/>
          </p:nvSpPr>
          <p:spPr>
            <a:xfrm>
              <a:off x="2537125" y="3689275"/>
              <a:ext cx="10075" cy="10175"/>
            </a:xfrm>
            <a:custGeom>
              <a:rect b="b" l="l" r="r" t="t"/>
              <a:pathLst>
                <a:path extrusionOk="0" h="407" w="403">
                  <a:moveTo>
                    <a:pt x="130" y="0"/>
                  </a:moveTo>
                  <a:cubicBezTo>
                    <a:pt x="120" y="0"/>
                    <a:pt x="109" y="1"/>
                    <a:pt x="99" y="2"/>
                  </a:cubicBezTo>
                  <a:lnTo>
                    <a:pt x="86" y="4"/>
                  </a:lnTo>
                  <a:cubicBezTo>
                    <a:pt x="32" y="20"/>
                    <a:pt x="0" y="76"/>
                    <a:pt x="14" y="131"/>
                  </a:cubicBezTo>
                  <a:lnTo>
                    <a:pt x="26" y="168"/>
                  </a:lnTo>
                  <a:cubicBezTo>
                    <a:pt x="43" y="233"/>
                    <a:pt x="54" y="262"/>
                    <a:pt x="88" y="303"/>
                  </a:cubicBezTo>
                  <a:cubicBezTo>
                    <a:pt x="127" y="354"/>
                    <a:pt x="183" y="389"/>
                    <a:pt x="245" y="403"/>
                  </a:cubicBezTo>
                  <a:cubicBezTo>
                    <a:pt x="254" y="405"/>
                    <a:pt x="262" y="406"/>
                    <a:pt x="272" y="406"/>
                  </a:cubicBezTo>
                  <a:cubicBezTo>
                    <a:pt x="342" y="406"/>
                    <a:pt x="399" y="351"/>
                    <a:pt x="401" y="281"/>
                  </a:cubicBezTo>
                  <a:lnTo>
                    <a:pt x="401" y="279"/>
                  </a:lnTo>
                  <a:cubicBezTo>
                    <a:pt x="402" y="209"/>
                    <a:pt x="374" y="141"/>
                    <a:pt x="324" y="91"/>
                  </a:cubicBezTo>
                  <a:cubicBezTo>
                    <a:pt x="282" y="48"/>
                    <a:pt x="212" y="0"/>
                    <a:pt x="130"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6"/>
            <p:cNvSpPr/>
            <p:nvPr/>
          </p:nvSpPr>
          <p:spPr>
            <a:xfrm>
              <a:off x="2527975" y="3699975"/>
              <a:ext cx="10475" cy="9150"/>
            </a:xfrm>
            <a:custGeom>
              <a:rect b="b" l="l" r="r" t="t"/>
              <a:pathLst>
                <a:path extrusionOk="0" h="366" w="419">
                  <a:moveTo>
                    <a:pt x="126" y="0"/>
                  </a:moveTo>
                  <a:cubicBezTo>
                    <a:pt x="121" y="0"/>
                    <a:pt x="115" y="0"/>
                    <a:pt x="110" y="2"/>
                  </a:cubicBezTo>
                  <a:cubicBezTo>
                    <a:pt x="47" y="10"/>
                    <a:pt x="1" y="69"/>
                    <a:pt x="10" y="132"/>
                  </a:cubicBezTo>
                  <a:cubicBezTo>
                    <a:pt x="18" y="196"/>
                    <a:pt x="50" y="253"/>
                    <a:pt x="98" y="296"/>
                  </a:cubicBezTo>
                  <a:cubicBezTo>
                    <a:pt x="145" y="341"/>
                    <a:pt x="207" y="366"/>
                    <a:pt x="272" y="366"/>
                  </a:cubicBezTo>
                  <a:lnTo>
                    <a:pt x="282" y="366"/>
                  </a:lnTo>
                  <a:cubicBezTo>
                    <a:pt x="288" y="366"/>
                    <a:pt x="295" y="366"/>
                    <a:pt x="301" y="364"/>
                  </a:cubicBezTo>
                  <a:cubicBezTo>
                    <a:pt x="369" y="355"/>
                    <a:pt x="419" y="291"/>
                    <a:pt x="409" y="221"/>
                  </a:cubicBezTo>
                  <a:cubicBezTo>
                    <a:pt x="400" y="159"/>
                    <a:pt x="366" y="102"/>
                    <a:pt x="315" y="64"/>
                  </a:cubicBezTo>
                  <a:cubicBezTo>
                    <a:pt x="264" y="24"/>
                    <a:pt x="199" y="0"/>
                    <a:pt x="134"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6"/>
            <p:cNvSpPr/>
            <p:nvPr/>
          </p:nvSpPr>
          <p:spPr>
            <a:xfrm>
              <a:off x="2518050" y="3708825"/>
              <a:ext cx="11700" cy="9250"/>
            </a:xfrm>
            <a:custGeom>
              <a:rect b="b" l="l" r="r" t="t"/>
              <a:pathLst>
                <a:path extrusionOk="0" h="370" w="468">
                  <a:moveTo>
                    <a:pt x="156" y="1"/>
                  </a:moveTo>
                  <a:cubicBezTo>
                    <a:pt x="138" y="1"/>
                    <a:pt x="120" y="2"/>
                    <a:pt x="102" y="6"/>
                  </a:cubicBezTo>
                  <a:cubicBezTo>
                    <a:pt x="94" y="7"/>
                    <a:pt x="88" y="9"/>
                    <a:pt x="81" y="12"/>
                  </a:cubicBezTo>
                  <a:cubicBezTo>
                    <a:pt x="26" y="34"/>
                    <a:pt x="0" y="98"/>
                    <a:pt x="22" y="152"/>
                  </a:cubicBezTo>
                  <a:lnTo>
                    <a:pt x="32" y="173"/>
                  </a:lnTo>
                  <a:cubicBezTo>
                    <a:pt x="56" y="230"/>
                    <a:pt x="96" y="279"/>
                    <a:pt x="148" y="314"/>
                  </a:cubicBezTo>
                  <a:cubicBezTo>
                    <a:pt x="197" y="351"/>
                    <a:pt x="256" y="370"/>
                    <a:pt x="318" y="370"/>
                  </a:cubicBezTo>
                  <a:cubicBezTo>
                    <a:pt x="323" y="370"/>
                    <a:pt x="328" y="370"/>
                    <a:pt x="332" y="370"/>
                  </a:cubicBezTo>
                  <a:lnTo>
                    <a:pt x="334" y="370"/>
                  </a:lnTo>
                  <a:cubicBezTo>
                    <a:pt x="344" y="370"/>
                    <a:pt x="353" y="368"/>
                    <a:pt x="363" y="365"/>
                  </a:cubicBezTo>
                  <a:cubicBezTo>
                    <a:pt x="429" y="346"/>
                    <a:pt x="468" y="276"/>
                    <a:pt x="448" y="211"/>
                  </a:cubicBezTo>
                  <a:cubicBezTo>
                    <a:pt x="428" y="141"/>
                    <a:pt x="382" y="84"/>
                    <a:pt x="320" y="49"/>
                  </a:cubicBezTo>
                  <a:cubicBezTo>
                    <a:pt x="270" y="17"/>
                    <a:pt x="213" y="1"/>
                    <a:pt x="156" y="1"/>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6"/>
            <p:cNvSpPr/>
            <p:nvPr/>
          </p:nvSpPr>
          <p:spPr>
            <a:xfrm>
              <a:off x="2563300" y="3879375"/>
              <a:ext cx="56900" cy="53400"/>
            </a:xfrm>
            <a:custGeom>
              <a:rect b="b" l="l" r="r" t="t"/>
              <a:pathLst>
                <a:path extrusionOk="0" h="2136" w="2276">
                  <a:moveTo>
                    <a:pt x="733" y="0"/>
                  </a:moveTo>
                  <a:cubicBezTo>
                    <a:pt x="598" y="0"/>
                    <a:pt x="459" y="55"/>
                    <a:pt x="390" y="170"/>
                  </a:cubicBezTo>
                  <a:cubicBezTo>
                    <a:pt x="339" y="256"/>
                    <a:pt x="333" y="360"/>
                    <a:pt x="347" y="459"/>
                  </a:cubicBezTo>
                  <a:cubicBezTo>
                    <a:pt x="395" y="737"/>
                    <a:pt x="595" y="966"/>
                    <a:pt x="864" y="1050"/>
                  </a:cubicBezTo>
                  <a:lnTo>
                    <a:pt x="408" y="1351"/>
                  </a:lnTo>
                  <a:cubicBezTo>
                    <a:pt x="285" y="1430"/>
                    <a:pt x="158" y="1516"/>
                    <a:pt x="83" y="1640"/>
                  </a:cubicBezTo>
                  <a:cubicBezTo>
                    <a:pt x="9" y="1766"/>
                    <a:pt x="1" y="1944"/>
                    <a:pt x="106" y="2045"/>
                  </a:cubicBezTo>
                  <a:cubicBezTo>
                    <a:pt x="182" y="2120"/>
                    <a:pt x="300" y="2136"/>
                    <a:pt x="406" y="2136"/>
                  </a:cubicBezTo>
                  <a:cubicBezTo>
                    <a:pt x="1104" y="2133"/>
                    <a:pt x="1762" y="1575"/>
                    <a:pt x="2275" y="1103"/>
                  </a:cubicBezTo>
                  <a:lnTo>
                    <a:pt x="2274" y="1101"/>
                  </a:lnTo>
                  <a:cubicBezTo>
                    <a:pt x="1937" y="782"/>
                    <a:pt x="1576" y="348"/>
                    <a:pt x="1161" y="135"/>
                  </a:cubicBezTo>
                  <a:cubicBezTo>
                    <a:pt x="1035" y="70"/>
                    <a:pt x="902" y="9"/>
                    <a:pt x="760" y="1"/>
                  </a:cubicBezTo>
                  <a:cubicBezTo>
                    <a:pt x="751" y="1"/>
                    <a:pt x="742" y="0"/>
                    <a:pt x="733"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6"/>
            <p:cNvSpPr/>
            <p:nvPr/>
          </p:nvSpPr>
          <p:spPr>
            <a:xfrm>
              <a:off x="2620125" y="3877550"/>
              <a:ext cx="57900" cy="53000"/>
            </a:xfrm>
            <a:custGeom>
              <a:rect b="b" l="l" r="r" t="t"/>
              <a:pathLst>
                <a:path extrusionOk="0" h="2120" w="2316">
                  <a:moveTo>
                    <a:pt x="1511" y="0"/>
                  </a:moveTo>
                  <a:cubicBezTo>
                    <a:pt x="1494" y="0"/>
                    <a:pt x="1478" y="1"/>
                    <a:pt x="1462" y="3"/>
                  </a:cubicBezTo>
                  <a:cubicBezTo>
                    <a:pt x="1320" y="17"/>
                    <a:pt x="1190" y="85"/>
                    <a:pt x="1067" y="155"/>
                  </a:cubicBezTo>
                  <a:cubicBezTo>
                    <a:pt x="664" y="389"/>
                    <a:pt x="323" y="839"/>
                    <a:pt x="1" y="1174"/>
                  </a:cubicBezTo>
                  <a:lnTo>
                    <a:pt x="2" y="1176"/>
                  </a:lnTo>
                  <a:cubicBezTo>
                    <a:pt x="522" y="1610"/>
                    <a:pt x="1184" y="2120"/>
                    <a:pt x="1862" y="2120"/>
                  </a:cubicBezTo>
                  <a:cubicBezTo>
                    <a:pt x="1881" y="2120"/>
                    <a:pt x="1900" y="2119"/>
                    <a:pt x="1919" y="2118"/>
                  </a:cubicBezTo>
                  <a:cubicBezTo>
                    <a:pt x="2026" y="2114"/>
                    <a:pt x="2142" y="2093"/>
                    <a:pt x="2215" y="2015"/>
                  </a:cubicBezTo>
                  <a:cubicBezTo>
                    <a:pt x="2315" y="1909"/>
                    <a:pt x="2299" y="1731"/>
                    <a:pt x="2218" y="1608"/>
                  </a:cubicBezTo>
                  <a:cubicBezTo>
                    <a:pt x="2135" y="1487"/>
                    <a:pt x="2005" y="1409"/>
                    <a:pt x="1880" y="1335"/>
                  </a:cubicBezTo>
                  <a:lnTo>
                    <a:pt x="1407" y="1057"/>
                  </a:lnTo>
                  <a:cubicBezTo>
                    <a:pt x="1673" y="960"/>
                    <a:pt x="1862" y="721"/>
                    <a:pt x="1895" y="440"/>
                  </a:cubicBezTo>
                  <a:cubicBezTo>
                    <a:pt x="1907" y="341"/>
                    <a:pt x="1895" y="236"/>
                    <a:pt x="1840" y="154"/>
                  </a:cubicBezTo>
                  <a:cubicBezTo>
                    <a:pt x="1769" y="50"/>
                    <a:pt x="1638" y="0"/>
                    <a:pt x="1511" y="0"/>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6"/>
            <p:cNvSpPr/>
            <p:nvPr/>
          </p:nvSpPr>
          <p:spPr>
            <a:xfrm>
              <a:off x="2608375" y="3898100"/>
              <a:ext cx="20750" cy="17650"/>
            </a:xfrm>
            <a:custGeom>
              <a:rect b="b" l="l" r="r" t="t"/>
              <a:pathLst>
                <a:path extrusionOk="0" h="706" w="830">
                  <a:moveTo>
                    <a:pt x="474" y="1"/>
                  </a:moveTo>
                  <a:cubicBezTo>
                    <a:pt x="471" y="1"/>
                    <a:pt x="467" y="1"/>
                    <a:pt x="463" y="1"/>
                  </a:cubicBezTo>
                  <a:cubicBezTo>
                    <a:pt x="150" y="7"/>
                    <a:pt x="0" y="390"/>
                    <a:pt x="228" y="608"/>
                  </a:cubicBezTo>
                  <a:cubicBezTo>
                    <a:pt x="299" y="676"/>
                    <a:pt x="384" y="706"/>
                    <a:pt x="468" y="706"/>
                  </a:cubicBezTo>
                  <a:cubicBezTo>
                    <a:pt x="653" y="706"/>
                    <a:pt x="829" y="560"/>
                    <a:pt x="824" y="344"/>
                  </a:cubicBezTo>
                  <a:cubicBezTo>
                    <a:pt x="819" y="153"/>
                    <a:pt x="665" y="1"/>
                    <a:pt x="474" y="1"/>
                  </a:cubicBezTo>
                  <a:close/>
                </a:path>
              </a:pathLst>
            </a:custGeom>
            <a:solidFill>
              <a:srgbClr val="882B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6"/>
            <p:cNvSpPr/>
            <p:nvPr/>
          </p:nvSpPr>
          <p:spPr>
            <a:xfrm>
              <a:off x="2563500" y="3875600"/>
              <a:ext cx="56900" cy="53425"/>
            </a:xfrm>
            <a:custGeom>
              <a:rect b="b" l="l" r="r" t="t"/>
              <a:pathLst>
                <a:path extrusionOk="0" h="2137" w="2276">
                  <a:moveTo>
                    <a:pt x="732" y="0"/>
                  </a:moveTo>
                  <a:cubicBezTo>
                    <a:pt x="598" y="0"/>
                    <a:pt x="459" y="56"/>
                    <a:pt x="390" y="170"/>
                  </a:cubicBezTo>
                  <a:cubicBezTo>
                    <a:pt x="338" y="256"/>
                    <a:pt x="331" y="362"/>
                    <a:pt x="347" y="459"/>
                  </a:cubicBezTo>
                  <a:cubicBezTo>
                    <a:pt x="395" y="737"/>
                    <a:pt x="594" y="966"/>
                    <a:pt x="864" y="1050"/>
                  </a:cubicBezTo>
                  <a:lnTo>
                    <a:pt x="408" y="1351"/>
                  </a:lnTo>
                  <a:cubicBezTo>
                    <a:pt x="285" y="1430"/>
                    <a:pt x="158" y="1516"/>
                    <a:pt x="83" y="1642"/>
                  </a:cubicBezTo>
                  <a:cubicBezTo>
                    <a:pt x="9" y="1766"/>
                    <a:pt x="1" y="1945"/>
                    <a:pt x="106" y="2047"/>
                  </a:cubicBezTo>
                  <a:cubicBezTo>
                    <a:pt x="179" y="2118"/>
                    <a:pt x="288" y="2136"/>
                    <a:pt x="392" y="2136"/>
                  </a:cubicBezTo>
                  <a:cubicBezTo>
                    <a:pt x="397" y="2136"/>
                    <a:pt x="401" y="2136"/>
                    <a:pt x="406" y="2136"/>
                  </a:cubicBezTo>
                  <a:cubicBezTo>
                    <a:pt x="1104" y="2133"/>
                    <a:pt x="1762" y="1575"/>
                    <a:pt x="2275" y="1103"/>
                  </a:cubicBezTo>
                  <a:lnTo>
                    <a:pt x="2274" y="1103"/>
                  </a:lnTo>
                  <a:cubicBezTo>
                    <a:pt x="1937" y="782"/>
                    <a:pt x="1574" y="349"/>
                    <a:pt x="1161" y="136"/>
                  </a:cubicBezTo>
                  <a:cubicBezTo>
                    <a:pt x="1035" y="71"/>
                    <a:pt x="902" y="9"/>
                    <a:pt x="759" y="1"/>
                  </a:cubicBezTo>
                  <a:cubicBezTo>
                    <a:pt x="750" y="1"/>
                    <a:pt x="741" y="0"/>
                    <a:pt x="732"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6"/>
            <p:cNvSpPr/>
            <p:nvPr/>
          </p:nvSpPr>
          <p:spPr>
            <a:xfrm>
              <a:off x="2620325" y="3873775"/>
              <a:ext cx="57900" cy="53050"/>
            </a:xfrm>
            <a:custGeom>
              <a:rect b="b" l="l" r="r" t="t"/>
              <a:pathLst>
                <a:path extrusionOk="0" h="2122" w="2316">
                  <a:moveTo>
                    <a:pt x="1507" y="1"/>
                  </a:moveTo>
                  <a:cubicBezTo>
                    <a:pt x="1492" y="1"/>
                    <a:pt x="1477" y="1"/>
                    <a:pt x="1461" y="3"/>
                  </a:cubicBezTo>
                  <a:cubicBezTo>
                    <a:pt x="1320" y="17"/>
                    <a:pt x="1190" y="85"/>
                    <a:pt x="1066" y="157"/>
                  </a:cubicBezTo>
                  <a:cubicBezTo>
                    <a:pt x="664" y="389"/>
                    <a:pt x="323" y="839"/>
                    <a:pt x="1" y="1176"/>
                  </a:cubicBezTo>
                  <a:lnTo>
                    <a:pt x="2" y="1176"/>
                  </a:lnTo>
                  <a:cubicBezTo>
                    <a:pt x="522" y="1610"/>
                    <a:pt x="1184" y="2121"/>
                    <a:pt x="1860" y="2121"/>
                  </a:cubicBezTo>
                  <a:cubicBezTo>
                    <a:pt x="1879" y="2121"/>
                    <a:pt x="1899" y="2121"/>
                    <a:pt x="1918" y="2120"/>
                  </a:cubicBezTo>
                  <a:cubicBezTo>
                    <a:pt x="2026" y="2115"/>
                    <a:pt x="2140" y="2093"/>
                    <a:pt x="2215" y="2015"/>
                  </a:cubicBezTo>
                  <a:cubicBezTo>
                    <a:pt x="2315" y="1909"/>
                    <a:pt x="2299" y="1731"/>
                    <a:pt x="2217" y="1610"/>
                  </a:cubicBezTo>
                  <a:cubicBezTo>
                    <a:pt x="2135" y="1487"/>
                    <a:pt x="2005" y="1409"/>
                    <a:pt x="1880" y="1335"/>
                  </a:cubicBezTo>
                  <a:lnTo>
                    <a:pt x="1407" y="1057"/>
                  </a:lnTo>
                  <a:cubicBezTo>
                    <a:pt x="1673" y="960"/>
                    <a:pt x="1860" y="721"/>
                    <a:pt x="1895" y="441"/>
                  </a:cubicBezTo>
                  <a:cubicBezTo>
                    <a:pt x="1905" y="343"/>
                    <a:pt x="1894" y="236"/>
                    <a:pt x="1838" y="154"/>
                  </a:cubicBezTo>
                  <a:cubicBezTo>
                    <a:pt x="1767" y="49"/>
                    <a:pt x="1635" y="1"/>
                    <a:pt x="1507"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6"/>
            <p:cNvSpPr/>
            <p:nvPr/>
          </p:nvSpPr>
          <p:spPr>
            <a:xfrm>
              <a:off x="2608600" y="3894325"/>
              <a:ext cx="20725" cy="17675"/>
            </a:xfrm>
            <a:custGeom>
              <a:rect b="b" l="l" r="r" t="t"/>
              <a:pathLst>
                <a:path extrusionOk="0" h="707" w="829">
                  <a:moveTo>
                    <a:pt x="471" y="1"/>
                  </a:moveTo>
                  <a:cubicBezTo>
                    <a:pt x="468" y="1"/>
                    <a:pt x="465" y="1"/>
                    <a:pt x="462" y="1"/>
                  </a:cubicBezTo>
                  <a:cubicBezTo>
                    <a:pt x="149" y="9"/>
                    <a:pt x="1" y="392"/>
                    <a:pt x="228" y="608"/>
                  </a:cubicBezTo>
                  <a:cubicBezTo>
                    <a:pt x="299" y="676"/>
                    <a:pt x="385" y="706"/>
                    <a:pt x="469" y="706"/>
                  </a:cubicBezTo>
                  <a:cubicBezTo>
                    <a:pt x="653" y="706"/>
                    <a:pt x="828" y="560"/>
                    <a:pt x="823" y="344"/>
                  </a:cubicBezTo>
                  <a:cubicBezTo>
                    <a:pt x="818" y="153"/>
                    <a:pt x="662" y="1"/>
                    <a:pt x="471" y="1"/>
                  </a:cubicBezTo>
                  <a:close/>
                </a:path>
              </a:pathLst>
            </a:custGeom>
            <a:solidFill>
              <a:srgbClr val="A521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6"/>
            <p:cNvSpPr/>
            <p:nvPr/>
          </p:nvSpPr>
          <p:spPr>
            <a:xfrm>
              <a:off x="2644750" y="3876125"/>
              <a:ext cx="18075" cy="9075"/>
            </a:xfrm>
            <a:custGeom>
              <a:rect b="b" l="l" r="r" t="t"/>
              <a:pathLst>
                <a:path extrusionOk="0" h="363" w="723">
                  <a:moveTo>
                    <a:pt x="532" y="0"/>
                  </a:moveTo>
                  <a:cubicBezTo>
                    <a:pt x="520" y="0"/>
                    <a:pt x="508" y="1"/>
                    <a:pt x="496" y="2"/>
                  </a:cubicBezTo>
                  <a:cubicBezTo>
                    <a:pt x="429" y="9"/>
                    <a:pt x="364" y="29"/>
                    <a:pt x="305" y="63"/>
                  </a:cubicBezTo>
                  <a:cubicBezTo>
                    <a:pt x="251" y="95"/>
                    <a:pt x="200" y="133"/>
                    <a:pt x="154" y="177"/>
                  </a:cubicBezTo>
                  <a:cubicBezTo>
                    <a:pt x="109" y="220"/>
                    <a:pt x="73" y="262"/>
                    <a:pt x="31" y="293"/>
                  </a:cubicBezTo>
                  <a:lnTo>
                    <a:pt x="30" y="293"/>
                  </a:lnTo>
                  <a:cubicBezTo>
                    <a:pt x="0" y="318"/>
                    <a:pt x="18" y="362"/>
                    <a:pt x="52" y="362"/>
                  </a:cubicBezTo>
                  <a:cubicBezTo>
                    <a:pt x="56" y="362"/>
                    <a:pt x="60" y="361"/>
                    <a:pt x="65" y="360"/>
                  </a:cubicBezTo>
                  <a:cubicBezTo>
                    <a:pt x="130" y="339"/>
                    <a:pt x="181" y="295"/>
                    <a:pt x="227" y="262"/>
                  </a:cubicBezTo>
                  <a:cubicBezTo>
                    <a:pt x="270" y="228"/>
                    <a:pt x="318" y="196"/>
                    <a:pt x="365" y="168"/>
                  </a:cubicBezTo>
                  <a:cubicBezTo>
                    <a:pt x="435" y="125"/>
                    <a:pt x="513" y="100"/>
                    <a:pt x="592" y="100"/>
                  </a:cubicBezTo>
                  <a:cubicBezTo>
                    <a:pt x="616" y="100"/>
                    <a:pt x="640" y="103"/>
                    <a:pt x="664" y="107"/>
                  </a:cubicBezTo>
                  <a:lnTo>
                    <a:pt x="666" y="107"/>
                  </a:lnTo>
                  <a:cubicBezTo>
                    <a:pt x="668" y="108"/>
                    <a:pt x="671" y="108"/>
                    <a:pt x="674" y="108"/>
                  </a:cubicBezTo>
                  <a:cubicBezTo>
                    <a:pt x="707" y="108"/>
                    <a:pt x="722" y="63"/>
                    <a:pt x="691" y="44"/>
                  </a:cubicBezTo>
                  <a:cubicBezTo>
                    <a:pt x="643" y="15"/>
                    <a:pt x="587" y="0"/>
                    <a:pt x="5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6"/>
            <p:cNvSpPr/>
            <p:nvPr/>
          </p:nvSpPr>
          <p:spPr>
            <a:xfrm>
              <a:off x="2640425" y="3885475"/>
              <a:ext cx="3225" cy="3200"/>
            </a:xfrm>
            <a:custGeom>
              <a:rect b="b" l="l" r="r" t="t"/>
              <a:pathLst>
                <a:path extrusionOk="0" h="128" w="129">
                  <a:moveTo>
                    <a:pt x="49" y="0"/>
                  </a:moveTo>
                  <a:cubicBezTo>
                    <a:pt x="26" y="0"/>
                    <a:pt x="7" y="18"/>
                    <a:pt x="3" y="40"/>
                  </a:cubicBezTo>
                  <a:cubicBezTo>
                    <a:pt x="1" y="62"/>
                    <a:pt x="7" y="85"/>
                    <a:pt x="22" y="101"/>
                  </a:cubicBezTo>
                  <a:cubicBezTo>
                    <a:pt x="36" y="116"/>
                    <a:pt x="55" y="126"/>
                    <a:pt x="77" y="128"/>
                  </a:cubicBezTo>
                  <a:cubicBezTo>
                    <a:pt x="101" y="124"/>
                    <a:pt x="122" y="105"/>
                    <a:pt x="125" y="81"/>
                  </a:cubicBezTo>
                  <a:lnTo>
                    <a:pt x="125" y="69"/>
                  </a:lnTo>
                  <a:cubicBezTo>
                    <a:pt x="128" y="51"/>
                    <a:pt x="123" y="32"/>
                    <a:pt x="111" y="19"/>
                  </a:cubicBezTo>
                  <a:cubicBezTo>
                    <a:pt x="98" y="8"/>
                    <a:pt x="82" y="2"/>
                    <a:pt x="66" y="2"/>
                  </a:cubicBezTo>
                  <a:cubicBezTo>
                    <a:pt x="64" y="2"/>
                    <a:pt x="62" y="2"/>
                    <a:pt x="60" y="2"/>
                  </a:cubicBezTo>
                  <a:lnTo>
                    <a:pt x="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6"/>
            <p:cNvSpPr/>
            <p:nvPr/>
          </p:nvSpPr>
          <p:spPr>
            <a:xfrm>
              <a:off x="2637225" y="3888675"/>
              <a:ext cx="3125" cy="3000"/>
            </a:xfrm>
            <a:custGeom>
              <a:rect b="b" l="l" r="r" t="t"/>
              <a:pathLst>
                <a:path extrusionOk="0" h="120" w="125">
                  <a:moveTo>
                    <a:pt x="62" y="1"/>
                  </a:moveTo>
                  <a:cubicBezTo>
                    <a:pt x="60" y="1"/>
                    <a:pt x="58" y="1"/>
                    <a:pt x="56" y="1"/>
                  </a:cubicBezTo>
                  <a:cubicBezTo>
                    <a:pt x="30" y="3"/>
                    <a:pt x="8" y="22"/>
                    <a:pt x="5" y="47"/>
                  </a:cubicBezTo>
                  <a:cubicBezTo>
                    <a:pt x="0" y="65"/>
                    <a:pt x="5" y="84"/>
                    <a:pt x="16" y="100"/>
                  </a:cubicBezTo>
                  <a:cubicBezTo>
                    <a:pt x="28" y="113"/>
                    <a:pt x="43" y="119"/>
                    <a:pt x="59" y="119"/>
                  </a:cubicBezTo>
                  <a:cubicBezTo>
                    <a:pt x="60" y="119"/>
                    <a:pt x="62" y="119"/>
                    <a:pt x="64" y="119"/>
                  </a:cubicBezTo>
                  <a:cubicBezTo>
                    <a:pt x="92" y="117"/>
                    <a:pt x="116" y="97"/>
                    <a:pt x="121" y="70"/>
                  </a:cubicBezTo>
                  <a:cubicBezTo>
                    <a:pt x="124" y="52"/>
                    <a:pt x="119" y="33"/>
                    <a:pt x="107" y="19"/>
                  </a:cubicBezTo>
                  <a:cubicBezTo>
                    <a:pt x="95" y="7"/>
                    <a:pt x="79"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6"/>
            <p:cNvSpPr/>
            <p:nvPr/>
          </p:nvSpPr>
          <p:spPr>
            <a:xfrm>
              <a:off x="2577275" y="3877950"/>
              <a:ext cx="18400" cy="8500"/>
            </a:xfrm>
            <a:custGeom>
              <a:rect b="b" l="l" r="r" t="t"/>
              <a:pathLst>
                <a:path extrusionOk="0" h="340" w="736">
                  <a:moveTo>
                    <a:pt x="203" y="0"/>
                  </a:moveTo>
                  <a:cubicBezTo>
                    <a:pt x="142" y="0"/>
                    <a:pt x="81" y="19"/>
                    <a:pt x="30" y="52"/>
                  </a:cubicBezTo>
                  <a:lnTo>
                    <a:pt x="30" y="50"/>
                  </a:lnTo>
                  <a:lnTo>
                    <a:pt x="30" y="50"/>
                  </a:lnTo>
                  <a:cubicBezTo>
                    <a:pt x="1" y="71"/>
                    <a:pt x="17" y="115"/>
                    <a:pt x="49" y="115"/>
                  </a:cubicBezTo>
                  <a:cubicBezTo>
                    <a:pt x="52" y="115"/>
                    <a:pt x="55" y="115"/>
                    <a:pt x="58" y="114"/>
                  </a:cubicBezTo>
                  <a:lnTo>
                    <a:pt x="60" y="114"/>
                  </a:lnTo>
                  <a:cubicBezTo>
                    <a:pt x="91" y="106"/>
                    <a:pt x="122" y="102"/>
                    <a:pt x="152" y="102"/>
                  </a:cubicBezTo>
                  <a:cubicBezTo>
                    <a:pt x="224" y="102"/>
                    <a:pt x="295" y="123"/>
                    <a:pt x="362" y="160"/>
                  </a:cubicBezTo>
                  <a:cubicBezTo>
                    <a:pt x="411" y="185"/>
                    <a:pt x="459" y="216"/>
                    <a:pt x="505" y="247"/>
                  </a:cubicBezTo>
                  <a:cubicBezTo>
                    <a:pt x="551" y="278"/>
                    <a:pt x="604" y="319"/>
                    <a:pt x="670" y="338"/>
                  </a:cubicBezTo>
                  <a:cubicBezTo>
                    <a:pt x="674" y="339"/>
                    <a:pt x="678" y="339"/>
                    <a:pt x="681" y="339"/>
                  </a:cubicBezTo>
                  <a:cubicBezTo>
                    <a:pt x="716" y="339"/>
                    <a:pt x="735" y="291"/>
                    <a:pt x="702" y="270"/>
                  </a:cubicBezTo>
                  <a:lnTo>
                    <a:pt x="701" y="270"/>
                  </a:lnTo>
                  <a:cubicBezTo>
                    <a:pt x="658" y="239"/>
                    <a:pt x="620" y="200"/>
                    <a:pt x="572" y="160"/>
                  </a:cubicBezTo>
                  <a:cubicBezTo>
                    <a:pt x="524" y="119"/>
                    <a:pt x="472" y="82"/>
                    <a:pt x="416" y="53"/>
                  </a:cubicBezTo>
                  <a:cubicBezTo>
                    <a:pt x="356" y="23"/>
                    <a:pt x="290" y="6"/>
                    <a:pt x="224" y="1"/>
                  </a:cubicBezTo>
                  <a:cubicBezTo>
                    <a:pt x="217" y="0"/>
                    <a:pt x="210" y="0"/>
                    <a:pt x="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6"/>
            <p:cNvSpPr/>
            <p:nvPr/>
          </p:nvSpPr>
          <p:spPr>
            <a:xfrm>
              <a:off x="2596800" y="3886550"/>
              <a:ext cx="3250" cy="3150"/>
            </a:xfrm>
            <a:custGeom>
              <a:rect b="b" l="l" r="r" t="t"/>
              <a:pathLst>
                <a:path extrusionOk="0" h="126" w="130">
                  <a:moveTo>
                    <a:pt x="82" y="0"/>
                  </a:moveTo>
                  <a:cubicBezTo>
                    <a:pt x="81" y="0"/>
                    <a:pt x="80" y="0"/>
                    <a:pt x="79" y="0"/>
                  </a:cubicBezTo>
                  <a:lnTo>
                    <a:pt x="67" y="0"/>
                  </a:lnTo>
                  <a:cubicBezTo>
                    <a:pt x="48" y="0"/>
                    <a:pt x="31" y="7"/>
                    <a:pt x="17" y="19"/>
                  </a:cubicBezTo>
                  <a:cubicBezTo>
                    <a:pt x="5" y="34"/>
                    <a:pt x="1" y="53"/>
                    <a:pt x="5" y="70"/>
                  </a:cubicBezTo>
                  <a:lnTo>
                    <a:pt x="7" y="83"/>
                  </a:lnTo>
                  <a:cubicBezTo>
                    <a:pt x="10" y="107"/>
                    <a:pt x="31" y="126"/>
                    <a:pt x="56" y="126"/>
                  </a:cubicBezTo>
                  <a:cubicBezTo>
                    <a:pt x="77" y="124"/>
                    <a:pt x="98" y="115"/>
                    <a:pt x="110" y="97"/>
                  </a:cubicBezTo>
                  <a:cubicBezTo>
                    <a:pt x="123" y="80"/>
                    <a:pt x="129" y="59"/>
                    <a:pt x="126" y="37"/>
                  </a:cubicBezTo>
                  <a:cubicBezTo>
                    <a:pt x="122" y="16"/>
                    <a:pt x="103" y="0"/>
                    <a:pt x="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6"/>
            <p:cNvSpPr/>
            <p:nvPr/>
          </p:nvSpPr>
          <p:spPr>
            <a:xfrm>
              <a:off x="2600250" y="3889575"/>
              <a:ext cx="3125" cy="3000"/>
            </a:xfrm>
            <a:custGeom>
              <a:rect b="b" l="l" r="r" t="t"/>
              <a:pathLst>
                <a:path extrusionOk="0" h="120" w="125">
                  <a:moveTo>
                    <a:pt x="66" y="0"/>
                  </a:moveTo>
                  <a:cubicBezTo>
                    <a:pt x="47" y="0"/>
                    <a:pt x="30" y="8"/>
                    <a:pt x="17" y="21"/>
                  </a:cubicBezTo>
                  <a:cubicBezTo>
                    <a:pt x="6" y="35"/>
                    <a:pt x="1" y="54"/>
                    <a:pt x="6" y="72"/>
                  </a:cubicBezTo>
                  <a:cubicBezTo>
                    <a:pt x="12" y="100"/>
                    <a:pt x="36" y="119"/>
                    <a:pt x="65" y="119"/>
                  </a:cubicBezTo>
                  <a:cubicBezTo>
                    <a:pt x="84" y="119"/>
                    <a:pt x="101" y="111"/>
                    <a:pt x="112" y="95"/>
                  </a:cubicBezTo>
                  <a:cubicBezTo>
                    <a:pt x="122" y="81"/>
                    <a:pt x="125" y="61"/>
                    <a:pt x="122" y="43"/>
                  </a:cubicBezTo>
                  <a:cubicBezTo>
                    <a:pt x="115" y="18"/>
                    <a:pt x="93" y="0"/>
                    <a:pt x="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6"/>
            <p:cNvSpPr/>
            <p:nvPr/>
          </p:nvSpPr>
          <p:spPr>
            <a:xfrm>
              <a:off x="2662175" y="3760125"/>
              <a:ext cx="35000" cy="34500"/>
            </a:xfrm>
            <a:custGeom>
              <a:rect b="b" l="l" r="r" t="t"/>
              <a:pathLst>
                <a:path extrusionOk="0" h="1380" w="1400">
                  <a:moveTo>
                    <a:pt x="702" y="1"/>
                  </a:moveTo>
                  <a:cubicBezTo>
                    <a:pt x="696" y="1"/>
                    <a:pt x="690" y="1"/>
                    <a:pt x="684" y="1"/>
                  </a:cubicBezTo>
                  <a:cubicBezTo>
                    <a:pt x="302" y="11"/>
                    <a:pt x="0" y="327"/>
                    <a:pt x="10" y="707"/>
                  </a:cubicBezTo>
                  <a:cubicBezTo>
                    <a:pt x="19" y="1081"/>
                    <a:pt x="326" y="1379"/>
                    <a:pt x="700" y="1379"/>
                  </a:cubicBezTo>
                  <a:cubicBezTo>
                    <a:pt x="706" y="1379"/>
                    <a:pt x="711" y="1379"/>
                    <a:pt x="717" y="1379"/>
                  </a:cubicBezTo>
                  <a:cubicBezTo>
                    <a:pt x="1099" y="1370"/>
                    <a:pt x="1399" y="1055"/>
                    <a:pt x="1391" y="673"/>
                  </a:cubicBezTo>
                  <a:cubicBezTo>
                    <a:pt x="1382" y="299"/>
                    <a:pt x="1075" y="1"/>
                    <a:pt x="702"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6"/>
            <p:cNvSpPr/>
            <p:nvPr/>
          </p:nvSpPr>
          <p:spPr>
            <a:xfrm>
              <a:off x="2531800" y="3763225"/>
              <a:ext cx="36100" cy="34575"/>
            </a:xfrm>
            <a:custGeom>
              <a:rect b="b" l="l" r="r" t="t"/>
              <a:pathLst>
                <a:path extrusionOk="0" h="1383" w="1444">
                  <a:moveTo>
                    <a:pt x="747" y="1"/>
                  </a:moveTo>
                  <a:cubicBezTo>
                    <a:pt x="741" y="1"/>
                    <a:pt x="736" y="1"/>
                    <a:pt x="730" y="1"/>
                  </a:cubicBezTo>
                  <a:cubicBezTo>
                    <a:pt x="450" y="7"/>
                    <a:pt x="202" y="182"/>
                    <a:pt x="100" y="443"/>
                  </a:cubicBezTo>
                  <a:cubicBezTo>
                    <a:pt x="0" y="704"/>
                    <a:pt x="67" y="999"/>
                    <a:pt x="269" y="1192"/>
                  </a:cubicBezTo>
                  <a:cubicBezTo>
                    <a:pt x="401" y="1317"/>
                    <a:pt x="572" y="1383"/>
                    <a:pt x="745" y="1383"/>
                  </a:cubicBezTo>
                  <a:cubicBezTo>
                    <a:pt x="840" y="1383"/>
                    <a:pt x="935" y="1363"/>
                    <a:pt x="1025" y="1323"/>
                  </a:cubicBezTo>
                  <a:cubicBezTo>
                    <a:pt x="1281" y="1209"/>
                    <a:pt x="1443" y="953"/>
                    <a:pt x="1436" y="675"/>
                  </a:cubicBezTo>
                  <a:cubicBezTo>
                    <a:pt x="1426" y="299"/>
                    <a:pt x="1119" y="1"/>
                    <a:pt x="747"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6"/>
            <p:cNvSpPr/>
            <p:nvPr/>
          </p:nvSpPr>
          <p:spPr>
            <a:xfrm>
              <a:off x="2589325" y="3789350"/>
              <a:ext cx="55000" cy="18150"/>
            </a:xfrm>
            <a:custGeom>
              <a:rect b="b" l="l" r="r" t="t"/>
              <a:pathLst>
                <a:path extrusionOk="0" h="726" w="2200">
                  <a:moveTo>
                    <a:pt x="2087" y="1"/>
                  </a:moveTo>
                  <a:cubicBezTo>
                    <a:pt x="2067" y="1"/>
                    <a:pt x="2046" y="9"/>
                    <a:pt x="2028" y="27"/>
                  </a:cubicBezTo>
                  <a:lnTo>
                    <a:pt x="2026" y="29"/>
                  </a:lnTo>
                  <a:cubicBezTo>
                    <a:pt x="1904" y="153"/>
                    <a:pt x="1759" y="255"/>
                    <a:pt x="1598" y="325"/>
                  </a:cubicBezTo>
                  <a:cubicBezTo>
                    <a:pt x="1443" y="393"/>
                    <a:pt x="1276" y="428"/>
                    <a:pt x="1107" y="429"/>
                  </a:cubicBezTo>
                  <a:cubicBezTo>
                    <a:pt x="772" y="428"/>
                    <a:pt x="440" y="282"/>
                    <a:pt x="190" y="32"/>
                  </a:cubicBezTo>
                  <a:lnTo>
                    <a:pt x="188" y="30"/>
                  </a:lnTo>
                  <a:cubicBezTo>
                    <a:pt x="169" y="11"/>
                    <a:pt x="146" y="3"/>
                    <a:pt x="124" y="3"/>
                  </a:cubicBezTo>
                  <a:cubicBezTo>
                    <a:pt x="59" y="3"/>
                    <a:pt x="1" y="73"/>
                    <a:pt x="42" y="143"/>
                  </a:cubicBezTo>
                  <a:cubicBezTo>
                    <a:pt x="253" y="500"/>
                    <a:pt x="669" y="725"/>
                    <a:pt x="1094" y="725"/>
                  </a:cubicBezTo>
                  <a:cubicBezTo>
                    <a:pt x="1098" y="725"/>
                    <a:pt x="1103" y="725"/>
                    <a:pt x="1107" y="725"/>
                  </a:cubicBezTo>
                  <a:cubicBezTo>
                    <a:pt x="1322" y="724"/>
                    <a:pt x="1532" y="666"/>
                    <a:pt x="1718" y="561"/>
                  </a:cubicBezTo>
                  <a:cubicBezTo>
                    <a:pt x="1902" y="460"/>
                    <a:pt x="2055" y="312"/>
                    <a:pt x="2163" y="131"/>
                  </a:cubicBezTo>
                  <a:cubicBezTo>
                    <a:pt x="2199" y="66"/>
                    <a:pt x="2146" y="1"/>
                    <a:pt x="2087"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66"/>
          <p:cNvGrpSpPr/>
          <p:nvPr/>
        </p:nvGrpSpPr>
        <p:grpSpPr>
          <a:xfrm>
            <a:off x="7437276" y="1311018"/>
            <a:ext cx="1006534" cy="790505"/>
            <a:chOff x="3108550" y="529825"/>
            <a:chExt cx="1408725" cy="1106375"/>
          </a:xfrm>
        </p:grpSpPr>
        <p:sp>
          <p:nvSpPr>
            <p:cNvPr id="7728" name="Google Shape;7728;p66"/>
            <p:cNvSpPr/>
            <p:nvPr/>
          </p:nvSpPr>
          <p:spPr>
            <a:xfrm>
              <a:off x="3172700" y="577175"/>
              <a:ext cx="1307325" cy="1011700"/>
            </a:xfrm>
            <a:custGeom>
              <a:rect b="b" l="l" r="r" t="t"/>
              <a:pathLst>
                <a:path extrusionOk="0" h="40468" w="52293">
                  <a:moveTo>
                    <a:pt x="12571" y="1"/>
                  </a:moveTo>
                  <a:cubicBezTo>
                    <a:pt x="5629" y="1"/>
                    <a:pt x="1" y="5325"/>
                    <a:pt x="1" y="11894"/>
                  </a:cubicBezTo>
                  <a:cubicBezTo>
                    <a:pt x="1" y="23747"/>
                    <a:pt x="13355" y="35383"/>
                    <a:pt x="26289" y="40467"/>
                  </a:cubicBezTo>
                  <a:cubicBezTo>
                    <a:pt x="39224" y="35383"/>
                    <a:pt x="52293" y="23745"/>
                    <a:pt x="52293" y="11894"/>
                  </a:cubicBezTo>
                  <a:cubicBezTo>
                    <a:pt x="52293" y="5325"/>
                    <a:pt x="46664" y="1"/>
                    <a:pt x="39722" y="1"/>
                  </a:cubicBezTo>
                  <a:cubicBezTo>
                    <a:pt x="34368" y="1"/>
                    <a:pt x="28102" y="4006"/>
                    <a:pt x="26289" y="8469"/>
                  </a:cubicBezTo>
                  <a:cubicBezTo>
                    <a:pt x="24478" y="4004"/>
                    <a:pt x="17924" y="1"/>
                    <a:pt x="12571" y="1"/>
                  </a:cubicBezTo>
                  <a:close/>
                </a:path>
              </a:pathLst>
            </a:custGeom>
            <a:solidFill>
              <a:srgbClr val="B97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6"/>
            <p:cNvSpPr/>
            <p:nvPr/>
          </p:nvSpPr>
          <p:spPr>
            <a:xfrm>
              <a:off x="3116150" y="800200"/>
              <a:ext cx="1257300" cy="800300"/>
            </a:xfrm>
            <a:custGeom>
              <a:rect b="b" l="l" r="r" t="t"/>
              <a:pathLst>
                <a:path extrusionOk="0" h="32012" w="50292">
                  <a:moveTo>
                    <a:pt x="2658" y="1"/>
                  </a:moveTo>
                  <a:lnTo>
                    <a:pt x="1747" y="3541"/>
                  </a:lnTo>
                  <a:cubicBezTo>
                    <a:pt x="1" y="18057"/>
                    <a:pt x="28551" y="32011"/>
                    <a:pt x="28551" y="32011"/>
                  </a:cubicBezTo>
                  <a:cubicBezTo>
                    <a:pt x="42066" y="29430"/>
                    <a:pt x="50291" y="15101"/>
                    <a:pt x="50292" y="15101"/>
                  </a:cubicBezTo>
                  <a:lnTo>
                    <a:pt x="50292" y="15101"/>
                  </a:lnTo>
                  <a:cubicBezTo>
                    <a:pt x="47222" y="15931"/>
                    <a:pt x="44148" y="16293"/>
                    <a:pt x="41122" y="16293"/>
                  </a:cubicBezTo>
                  <a:cubicBezTo>
                    <a:pt x="20803" y="16293"/>
                    <a:pt x="2658" y="1"/>
                    <a:pt x="2658" y="1"/>
                  </a:cubicBezTo>
                  <a:close/>
                </a:path>
              </a:pathLst>
            </a:custGeom>
            <a:solidFill>
              <a:srgbClr val="B57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6"/>
            <p:cNvSpPr/>
            <p:nvPr/>
          </p:nvSpPr>
          <p:spPr>
            <a:xfrm>
              <a:off x="3108550" y="800200"/>
              <a:ext cx="1041625" cy="822450"/>
            </a:xfrm>
            <a:custGeom>
              <a:rect b="b" l="l" r="r" t="t"/>
              <a:pathLst>
                <a:path extrusionOk="0" h="32898" w="41665">
                  <a:moveTo>
                    <a:pt x="2962" y="1"/>
                  </a:moveTo>
                  <a:lnTo>
                    <a:pt x="2962" y="1"/>
                  </a:lnTo>
                  <a:cubicBezTo>
                    <a:pt x="1" y="3912"/>
                    <a:pt x="6145" y="14963"/>
                    <a:pt x="6888" y="17083"/>
                  </a:cubicBezTo>
                  <a:cubicBezTo>
                    <a:pt x="7293" y="18236"/>
                    <a:pt x="13584" y="23231"/>
                    <a:pt x="19475" y="27152"/>
                  </a:cubicBezTo>
                  <a:cubicBezTo>
                    <a:pt x="24423" y="30443"/>
                    <a:pt x="29165" y="32847"/>
                    <a:pt x="29165" y="32847"/>
                  </a:cubicBezTo>
                  <a:cubicBezTo>
                    <a:pt x="29236" y="32881"/>
                    <a:pt x="29327" y="32897"/>
                    <a:pt x="29434" y="32897"/>
                  </a:cubicBezTo>
                  <a:cubicBezTo>
                    <a:pt x="31718" y="32897"/>
                    <a:pt x="41665" y="25534"/>
                    <a:pt x="41665" y="25534"/>
                  </a:cubicBezTo>
                  <a:lnTo>
                    <a:pt x="41665" y="25534"/>
                  </a:lnTo>
                  <a:cubicBezTo>
                    <a:pt x="40937" y="25591"/>
                    <a:pt x="40217" y="25619"/>
                    <a:pt x="39503" y="25619"/>
                  </a:cubicBezTo>
                  <a:cubicBezTo>
                    <a:pt x="17853" y="25619"/>
                    <a:pt x="2962" y="1"/>
                    <a:pt x="2962" y="1"/>
                  </a:cubicBezTo>
                  <a:close/>
                </a:path>
              </a:pathLst>
            </a:custGeom>
            <a:solidFill>
              <a:srgbClr val="B06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6"/>
            <p:cNvSpPr/>
            <p:nvPr/>
          </p:nvSpPr>
          <p:spPr>
            <a:xfrm>
              <a:off x="3142600" y="529825"/>
              <a:ext cx="1374675" cy="1106375"/>
            </a:xfrm>
            <a:custGeom>
              <a:rect b="b" l="l" r="r" t="t"/>
              <a:pathLst>
                <a:path extrusionOk="0" h="44255" w="54987">
                  <a:moveTo>
                    <a:pt x="13775" y="1893"/>
                  </a:moveTo>
                  <a:cubicBezTo>
                    <a:pt x="19128" y="1893"/>
                    <a:pt x="25682" y="5898"/>
                    <a:pt x="27493" y="10361"/>
                  </a:cubicBezTo>
                  <a:cubicBezTo>
                    <a:pt x="29306" y="5898"/>
                    <a:pt x="35572" y="1895"/>
                    <a:pt x="40926" y="1895"/>
                  </a:cubicBezTo>
                  <a:cubicBezTo>
                    <a:pt x="47868" y="1895"/>
                    <a:pt x="53497" y="7219"/>
                    <a:pt x="53497" y="13788"/>
                  </a:cubicBezTo>
                  <a:cubicBezTo>
                    <a:pt x="53497" y="25639"/>
                    <a:pt x="40428" y="37277"/>
                    <a:pt x="27493" y="42361"/>
                  </a:cubicBezTo>
                  <a:cubicBezTo>
                    <a:pt x="14559" y="37275"/>
                    <a:pt x="1205" y="25639"/>
                    <a:pt x="1205" y="13788"/>
                  </a:cubicBezTo>
                  <a:cubicBezTo>
                    <a:pt x="1205" y="7219"/>
                    <a:pt x="6833" y="1893"/>
                    <a:pt x="13775" y="1893"/>
                  </a:cubicBezTo>
                  <a:close/>
                  <a:moveTo>
                    <a:pt x="13748" y="0"/>
                  </a:moveTo>
                  <a:cubicBezTo>
                    <a:pt x="6155" y="0"/>
                    <a:pt x="0" y="5823"/>
                    <a:pt x="0" y="13008"/>
                  </a:cubicBezTo>
                  <a:cubicBezTo>
                    <a:pt x="0" y="25967"/>
                    <a:pt x="13350" y="38693"/>
                    <a:pt x="27493" y="44255"/>
                  </a:cubicBezTo>
                  <a:cubicBezTo>
                    <a:pt x="41639" y="38693"/>
                    <a:pt x="54986" y="25967"/>
                    <a:pt x="54986" y="13008"/>
                  </a:cubicBezTo>
                  <a:cubicBezTo>
                    <a:pt x="54986" y="5825"/>
                    <a:pt x="48832" y="0"/>
                    <a:pt x="41241" y="0"/>
                  </a:cubicBezTo>
                  <a:cubicBezTo>
                    <a:pt x="35385" y="0"/>
                    <a:pt x="29475" y="3463"/>
                    <a:pt x="27493" y="8345"/>
                  </a:cubicBezTo>
                  <a:cubicBezTo>
                    <a:pt x="25511" y="3463"/>
                    <a:pt x="19603" y="0"/>
                    <a:pt x="13748" y="0"/>
                  </a:cubicBezTo>
                  <a:close/>
                </a:path>
              </a:pathLst>
            </a:custGeom>
            <a:solidFill>
              <a:srgbClr val="A86A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6"/>
            <p:cNvSpPr/>
            <p:nvPr/>
          </p:nvSpPr>
          <p:spPr>
            <a:xfrm>
              <a:off x="3726375" y="721275"/>
              <a:ext cx="42075" cy="41000"/>
            </a:xfrm>
            <a:custGeom>
              <a:rect b="b" l="l" r="r" t="t"/>
              <a:pathLst>
                <a:path extrusionOk="0" h="1640" w="1683">
                  <a:moveTo>
                    <a:pt x="843" y="0"/>
                  </a:moveTo>
                  <a:cubicBezTo>
                    <a:pt x="574" y="0"/>
                    <a:pt x="312" y="139"/>
                    <a:pt x="160" y="379"/>
                  </a:cubicBezTo>
                  <a:cubicBezTo>
                    <a:pt x="43" y="560"/>
                    <a:pt x="1" y="779"/>
                    <a:pt x="40" y="991"/>
                  </a:cubicBezTo>
                  <a:cubicBezTo>
                    <a:pt x="74" y="1194"/>
                    <a:pt x="175" y="1381"/>
                    <a:pt x="349" y="1502"/>
                  </a:cubicBezTo>
                  <a:cubicBezTo>
                    <a:pt x="487" y="1594"/>
                    <a:pt x="647" y="1640"/>
                    <a:pt x="808" y="1640"/>
                  </a:cubicBezTo>
                  <a:cubicBezTo>
                    <a:pt x="1055" y="1640"/>
                    <a:pt x="1304" y="1532"/>
                    <a:pt x="1480" y="1317"/>
                  </a:cubicBezTo>
                  <a:cubicBezTo>
                    <a:pt x="1621" y="1145"/>
                    <a:pt x="1682" y="923"/>
                    <a:pt x="1653" y="704"/>
                  </a:cubicBezTo>
                  <a:cubicBezTo>
                    <a:pt x="1624" y="490"/>
                    <a:pt x="1501" y="294"/>
                    <a:pt x="1310" y="156"/>
                  </a:cubicBezTo>
                  <a:cubicBezTo>
                    <a:pt x="1167" y="50"/>
                    <a:pt x="1004" y="0"/>
                    <a:pt x="843"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6"/>
            <p:cNvSpPr/>
            <p:nvPr/>
          </p:nvSpPr>
          <p:spPr>
            <a:xfrm>
              <a:off x="3728350" y="734350"/>
              <a:ext cx="9725" cy="21500"/>
            </a:xfrm>
            <a:custGeom>
              <a:rect b="b" l="l" r="r" t="t"/>
              <a:pathLst>
                <a:path extrusionOk="0" h="860" w="389">
                  <a:moveTo>
                    <a:pt x="135" y="0"/>
                  </a:moveTo>
                  <a:cubicBezTo>
                    <a:pt x="133" y="0"/>
                    <a:pt x="130" y="1"/>
                    <a:pt x="127" y="2"/>
                  </a:cubicBezTo>
                  <a:cubicBezTo>
                    <a:pt x="60" y="22"/>
                    <a:pt x="0" y="249"/>
                    <a:pt x="55" y="485"/>
                  </a:cubicBezTo>
                  <a:cubicBezTo>
                    <a:pt x="103" y="709"/>
                    <a:pt x="242" y="859"/>
                    <a:pt x="312" y="859"/>
                  </a:cubicBezTo>
                  <a:cubicBezTo>
                    <a:pt x="316" y="859"/>
                    <a:pt x="320" y="859"/>
                    <a:pt x="323" y="858"/>
                  </a:cubicBezTo>
                  <a:cubicBezTo>
                    <a:pt x="388" y="840"/>
                    <a:pt x="279" y="675"/>
                    <a:pt x="229" y="432"/>
                  </a:cubicBezTo>
                  <a:cubicBezTo>
                    <a:pt x="182" y="202"/>
                    <a:pt x="192" y="0"/>
                    <a:pt x="135"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6"/>
            <p:cNvSpPr/>
            <p:nvPr/>
          </p:nvSpPr>
          <p:spPr>
            <a:xfrm>
              <a:off x="3736325" y="720300"/>
              <a:ext cx="33900" cy="40625"/>
            </a:xfrm>
            <a:custGeom>
              <a:rect b="b" l="l" r="r" t="t"/>
              <a:pathLst>
                <a:path extrusionOk="0" h="1625" w="1356">
                  <a:moveTo>
                    <a:pt x="531" y="0"/>
                  </a:moveTo>
                  <a:cubicBezTo>
                    <a:pt x="477" y="0"/>
                    <a:pt x="423" y="5"/>
                    <a:pt x="372" y="13"/>
                  </a:cubicBezTo>
                  <a:cubicBezTo>
                    <a:pt x="255" y="32"/>
                    <a:pt x="139" y="63"/>
                    <a:pt x="28" y="106"/>
                  </a:cubicBezTo>
                  <a:lnTo>
                    <a:pt x="1" y="176"/>
                  </a:lnTo>
                  <a:cubicBezTo>
                    <a:pt x="430" y="456"/>
                    <a:pt x="602" y="845"/>
                    <a:pt x="679" y="1122"/>
                  </a:cubicBezTo>
                  <a:cubicBezTo>
                    <a:pt x="712" y="1240"/>
                    <a:pt x="725" y="1360"/>
                    <a:pt x="722" y="1481"/>
                  </a:cubicBezTo>
                  <a:cubicBezTo>
                    <a:pt x="722" y="1529"/>
                    <a:pt x="718" y="1577"/>
                    <a:pt x="712" y="1625"/>
                  </a:cubicBezTo>
                  <a:cubicBezTo>
                    <a:pt x="712" y="1625"/>
                    <a:pt x="883" y="1577"/>
                    <a:pt x="1193" y="1290"/>
                  </a:cubicBezTo>
                  <a:cubicBezTo>
                    <a:pt x="1351" y="1144"/>
                    <a:pt x="1356" y="922"/>
                    <a:pt x="1287" y="697"/>
                  </a:cubicBezTo>
                  <a:cubicBezTo>
                    <a:pt x="1214" y="475"/>
                    <a:pt x="1060" y="263"/>
                    <a:pt x="922" y="131"/>
                  </a:cubicBezTo>
                  <a:cubicBezTo>
                    <a:pt x="821" y="35"/>
                    <a:pt x="676" y="0"/>
                    <a:pt x="531"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6"/>
            <p:cNvSpPr/>
            <p:nvPr/>
          </p:nvSpPr>
          <p:spPr>
            <a:xfrm>
              <a:off x="3748625" y="720875"/>
              <a:ext cx="20850" cy="40600"/>
            </a:xfrm>
            <a:custGeom>
              <a:rect b="b" l="l" r="r" t="t"/>
              <a:pathLst>
                <a:path extrusionOk="0" h="1624" w="834">
                  <a:moveTo>
                    <a:pt x="1" y="1"/>
                  </a:moveTo>
                  <a:lnTo>
                    <a:pt x="1" y="1"/>
                  </a:lnTo>
                  <a:cubicBezTo>
                    <a:pt x="368" y="416"/>
                    <a:pt x="433" y="812"/>
                    <a:pt x="396" y="1111"/>
                  </a:cubicBezTo>
                  <a:cubicBezTo>
                    <a:pt x="355" y="1415"/>
                    <a:pt x="228" y="1608"/>
                    <a:pt x="228" y="1608"/>
                  </a:cubicBezTo>
                  <a:lnTo>
                    <a:pt x="223" y="1617"/>
                  </a:lnTo>
                  <a:cubicBezTo>
                    <a:pt x="223" y="1617"/>
                    <a:pt x="232" y="1623"/>
                    <a:pt x="254" y="1623"/>
                  </a:cubicBezTo>
                  <a:cubicBezTo>
                    <a:pt x="304" y="1623"/>
                    <a:pt x="421" y="1591"/>
                    <a:pt x="649" y="1378"/>
                  </a:cubicBezTo>
                  <a:cubicBezTo>
                    <a:pt x="813" y="1226"/>
                    <a:pt x="833" y="971"/>
                    <a:pt x="790" y="730"/>
                  </a:cubicBezTo>
                  <a:cubicBezTo>
                    <a:pt x="746" y="491"/>
                    <a:pt x="626" y="283"/>
                    <a:pt x="549" y="202"/>
                  </a:cubicBezTo>
                  <a:cubicBezTo>
                    <a:pt x="391" y="47"/>
                    <a:pt x="1" y="1"/>
                    <a:pt x="1"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6"/>
            <p:cNvSpPr/>
            <p:nvPr/>
          </p:nvSpPr>
          <p:spPr>
            <a:xfrm>
              <a:off x="3723825" y="718725"/>
              <a:ext cx="49750" cy="46025"/>
            </a:xfrm>
            <a:custGeom>
              <a:rect b="b" l="l" r="r" t="t"/>
              <a:pathLst>
                <a:path extrusionOk="0" h="1841" w="1990">
                  <a:moveTo>
                    <a:pt x="944" y="102"/>
                  </a:moveTo>
                  <a:cubicBezTo>
                    <a:pt x="1105" y="102"/>
                    <a:pt x="1268" y="152"/>
                    <a:pt x="1412" y="258"/>
                  </a:cubicBezTo>
                  <a:cubicBezTo>
                    <a:pt x="1603" y="396"/>
                    <a:pt x="1726" y="592"/>
                    <a:pt x="1755" y="806"/>
                  </a:cubicBezTo>
                  <a:cubicBezTo>
                    <a:pt x="1784" y="1025"/>
                    <a:pt x="1723" y="1247"/>
                    <a:pt x="1582" y="1419"/>
                  </a:cubicBezTo>
                  <a:cubicBezTo>
                    <a:pt x="1406" y="1634"/>
                    <a:pt x="1157" y="1742"/>
                    <a:pt x="910" y="1742"/>
                  </a:cubicBezTo>
                  <a:cubicBezTo>
                    <a:pt x="749" y="1742"/>
                    <a:pt x="589" y="1696"/>
                    <a:pt x="451" y="1604"/>
                  </a:cubicBezTo>
                  <a:cubicBezTo>
                    <a:pt x="277" y="1483"/>
                    <a:pt x="176" y="1296"/>
                    <a:pt x="142" y="1093"/>
                  </a:cubicBezTo>
                  <a:cubicBezTo>
                    <a:pt x="103" y="881"/>
                    <a:pt x="145" y="662"/>
                    <a:pt x="262" y="481"/>
                  </a:cubicBezTo>
                  <a:cubicBezTo>
                    <a:pt x="413" y="241"/>
                    <a:pt x="675" y="102"/>
                    <a:pt x="944" y="102"/>
                  </a:cubicBezTo>
                  <a:close/>
                  <a:moveTo>
                    <a:pt x="945" y="0"/>
                  </a:moveTo>
                  <a:cubicBezTo>
                    <a:pt x="640" y="0"/>
                    <a:pt x="344" y="158"/>
                    <a:pt x="178" y="430"/>
                  </a:cubicBezTo>
                  <a:cubicBezTo>
                    <a:pt x="48" y="633"/>
                    <a:pt x="0" y="879"/>
                    <a:pt x="45" y="1117"/>
                  </a:cubicBezTo>
                  <a:cubicBezTo>
                    <a:pt x="87" y="1339"/>
                    <a:pt x="197" y="1553"/>
                    <a:pt x="392" y="1686"/>
                  </a:cubicBezTo>
                  <a:cubicBezTo>
                    <a:pt x="547" y="1789"/>
                    <a:pt x="726" y="1840"/>
                    <a:pt x="908" y="1840"/>
                  </a:cubicBezTo>
                  <a:cubicBezTo>
                    <a:pt x="1182" y="1840"/>
                    <a:pt x="1459" y="1722"/>
                    <a:pt x="1659" y="1483"/>
                  </a:cubicBezTo>
                  <a:cubicBezTo>
                    <a:pt x="1989" y="1090"/>
                    <a:pt x="1914" y="480"/>
                    <a:pt x="1470" y="175"/>
                  </a:cubicBezTo>
                  <a:cubicBezTo>
                    <a:pt x="1308" y="55"/>
                    <a:pt x="1125" y="0"/>
                    <a:pt x="945"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6"/>
            <p:cNvSpPr/>
            <p:nvPr/>
          </p:nvSpPr>
          <p:spPr>
            <a:xfrm>
              <a:off x="3646800" y="658800"/>
              <a:ext cx="46150" cy="41150"/>
            </a:xfrm>
            <a:custGeom>
              <a:rect b="b" l="l" r="r" t="t"/>
              <a:pathLst>
                <a:path extrusionOk="0" h="1646" w="1846">
                  <a:moveTo>
                    <a:pt x="911" y="0"/>
                  </a:moveTo>
                  <a:cubicBezTo>
                    <a:pt x="579" y="0"/>
                    <a:pt x="276" y="200"/>
                    <a:pt x="156" y="526"/>
                  </a:cubicBezTo>
                  <a:cubicBezTo>
                    <a:pt x="1" y="956"/>
                    <a:pt x="189" y="1428"/>
                    <a:pt x="585" y="1581"/>
                  </a:cubicBezTo>
                  <a:cubicBezTo>
                    <a:pt x="682" y="1625"/>
                    <a:pt x="785" y="1645"/>
                    <a:pt x="888" y="1645"/>
                  </a:cubicBezTo>
                  <a:cubicBezTo>
                    <a:pt x="1193" y="1645"/>
                    <a:pt x="1497" y="1465"/>
                    <a:pt x="1648" y="1158"/>
                  </a:cubicBezTo>
                  <a:cubicBezTo>
                    <a:pt x="1846" y="753"/>
                    <a:pt x="1665" y="245"/>
                    <a:pt x="1229" y="63"/>
                  </a:cubicBezTo>
                  <a:cubicBezTo>
                    <a:pt x="1124" y="20"/>
                    <a:pt x="1016" y="0"/>
                    <a:pt x="91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6"/>
            <p:cNvSpPr/>
            <p:nvPr/>
          </p:nvSpPr>
          <p:spPr>
            <a:xfrm>
              <a:off x="3650700" y="675275"/>
              <a:ext cx="12875" cy="19975"/>
            </a:xfrm>
            <a:custGeom>
              <a:rect b="b" l="l" r="r" t="t"/>
              <a:pathLst>
                <a:path extrusionOk="0" h="799" w="515">
                  <a:moveTo>
                    <a:pt x="87" y="0"/>
                  </a:moveTo>
                  <a:cubicBezTo>
                    <a:pt x="83" y="0"/>
                    <a:pt x="79" y="1"/>
                    <a:pt x="75" y="3"/>
                  </a:cubicBezTo>
                  <a:cubicBezTo>
                    <a:pt x="16" y="34"/>
                    <a:pt x="0" y="277"/>
                    <a:pt x="104" y="495"/>
                  </a:cubicBezTo>
                  <a:cubicBezTo>
                    <a:pt x="197" y="688"/>
                    <a:pt x="354" y="798"/>
                    <a:pt x="430" y="798"/>
                  </a:cubicBezTo>
                  <a:cubicBezTo>
                    <a:pt x="439" y="798"/>
                    <a:pt x="448" y="796"/>
                    <a:pt x="455" y="793"/>
                  </a:cubicBezTo>
                  <a:cubicBezTo>
                    <a:pt x="514" y="762"/>
                    <a:pt x="373" y="622"/>
                    <a:pt x="267" y="405"/>
                  </a:cubicBezTo>
                  <a:cubicBezTo>
                    <a:pt x="170" y="201"/>
                    <a:pt x="138" y="0"/>
                    <a:pt x="87"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6"/>
            <p:cNvSpPr/>
            <p:nvPr/>
          </p:nvSpPr>
          <p:spPr>
            <a:xfrm>
              <a:off x="3655250" y="657325"/>
              <a:ext cx="41125" cy="39100"/>
            </a:xfrm>
            <a:custGeom>
              <a:rect b="b" l="l" r="r" t="t"/>
              <a:pathLst>
                <a:path extrusionOk="0" h="1564" w="1645">
                  <a:moveTo>
                    <a:pt x="657" y="0"/>
                  </a:moveTo>
                  <a:cubicBezTo>
                    <a:pt x="545" y="0"/>
                    <a:pt x="428" y="29"/>
                    <a:pt x="326" y="67"/>
                  </a:cubicBezTo>
                  <a:cubicBezTo>
                    <a:pt x="216" y="108"/>
                    <a:pt x="112" y="161"/>
                    <a:pt x="13" y="224"/>
                  </a:cubicBezTo>
                  <a:lnTo>
                    <a:pt x="1" y="299"/>
                  </a:lnTo>
                  <a:cubicBezTo>
                    <a:pt x="469" y="503"/>
                    <a:pt x="737" y="805"/>
                    <a:pt x="864" y="1082"/>
                  </a:cubicBezTo>
                  <a:cubicBezTo>
                    <a:pt x="995" y="1352"/>
                    <a:pt x="1009" y="1564"/>
                    <a:pt x="1009" y="1564"/>
                  </a:cubicBezTo>
                  <a:cubicBezTo>
                    <a:pt x="1009" y="1564"/>
                    <a:pt x="1165" y="1476"/>
                    <a:pt x="1404" y="1126"/>
                  </a:cubicBezTo>
                  <a:cubicBezTo>
                    <a:pt x="1645" y="781"/>
                    <a:pt x="1217" y="250"/>
                    <a:pt x="889" y="57"/>
                  </a:cubicBezTo>
                  <a:cubicBezTo>
                    <a:pt x="820" y="16"/>
                    <a:pt x="740" y="0"/>
                    <a:pt x="657"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6"/>
            <p:cNvSpPr/>
            <p:nvPr/>
          </p:nvSpPr>
          <p:spPr>
            <a:xfrm>
              <a:off x="3666400" y="658450"/>
              <a:ext cx="29625" cy="38350"/>
            </a:xfrm>
            <a:custGeom>
              <a:rect b="b" l="l" r="r" t="t"/>
              <a:pathLst>
                <a:path extrusionOk="0" h="1534" w="1185">
                  <a:moveTo>
                    <a:pt x="184" y="1"/>
                  </a:moveTo>
                  <a:cubicBezTo>
                    <a:pt x="80" y="1"/>
                    <a:pt x="1" y="10"/>
                    <a:pt x="1" y="10"/>
                  </a:cubicBezTo>
                  <a:cubicBezTo>
                    <a:pt x="454" y="314"/>
                    <a:pt x="594" y="704"/>
                    <a:pt x="621" y="1006"/>
                  </a:cubicBezTo>
                  <a:cubicBezTo>
                    <a:pt x="640" y="1180"/>
                    <a:pt x="623" y="1356"/>
                    <a:pt x="572" y="1524"/>
                  </a:cubicBezTo>
                  <a:lnTo>
                    <a:pt x="568" y="1532"/>
                  </a:lnTo>
                  <a:cubicBezTo>
                    <a:pt x="568" y="1532"/>
                    <a:pt x="572" y="1534"/>
                    <a:pt x="580" y="1534"/>
                  </a:cubicBezTo>
                  <a:cubicBezTo>
                    <a:pt x="616" y="1534"/>
                    <a:pt x="729" y="1506"/>
                    <a:pt x="932" y="1203"/>
                  </a:cubicBezTo>
                  <a:cubicBezTo>
                    <a:pt x="1185" y="833"/>
                    <a:pt x="768" y="198"/>
                    <a:pt x="580" y="77"/>
                  </a:cubicBezTo>
                  <a:cubicBezTo>
                    <a:pt x="477" y="15"/>
                    <a:pt x="312" y="1"/>
                    <a:pt x="184"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6"/>
            <p:cNvSpPr/>
            <p:nvPr/>
          </p:nvSpPr>
          <p:spPr>
            <a:xfrm>
              <a:off x="3644075" y="656250"/>
              <a:ext cx="51875" cy="46200"/>
            </a:xfrm>
            <a:custGeom>
              <a:rect b="b" l="l" r="r" t="t"/>
              <a:pathLst>
                <a:path extrusionOk="0" h="1848" w="2075">
                  <a:moveTo>
                    <a:pt x="1020" y="102"/>
                  </a:moveTo>
                  <a:cubicBezTo>
                    <a:pt x="1125" y="102"/>
                    <a:pt x="1233" y="122"/>
                    <a:pt x="1338" y="165"/>
                  </a:cubicBezTo>
                  <a:cubicBezTo>
                    <a:pt x="1774" y="347"/>
                    <a:pt x="1955" y="855"/>
                    <a:pt x="1757" y="1260"/>
                  </a:cubicBezTo>
                  <a:cubicBezTo>
                    <a:pt x="1606" y="1567"/>
                    <a:pt x="1302" y="1747"/>
                    <a:pt x="997" y="1747"/>
                  </a:cubicBezTo>
                  <a:cubicBezTo>
                    <a:pt x="893" y="1747"/>
                    <a:pt x="790" y="1727"/>
                    <a:pt x="692" y="1683"/>
                  </a:cubicBezTo>
                  <a:cubicBezTo>
                    <a:pt x="298" y="1530"/>
                    <a:pt x="110" y="1058"/>
                    <a:pt x="265" y="628"/>
                  </a:cubicBezTo>
                  <a:cubicBezTo>
                    <a:pt x="385" y="302"/>
                    <a:pt x="688" y="102"/>
                    <a:pt x="1020" y="102"/>
                  </a:cubicBezTo>
                  <a:close/>
                  <a:moveTo>
                    <a:pt x="1017" y="0"/>
                  </a:moveTo>
                  <a:cubicBezTo>
                    <a:pt x="644" y="0"/>
                    <a:pt x="304" y="224"/>
                    <a:pt x="173" y="592"/>
                  </a:cubicBezTo>
                  <a:cubicBezTo>
                    <a:pt x="0" y="1075"/>
                    <a:pt x="212" y="1605"/>
                    <a:pt x="653" y="1776"/>
                  </a:cubicBezTo>
                  <a:cubicBezTo>
                    <a:pt x="762" y="1825"/>
                    <a:pt x="877" y="1848"/>
                    <a:pt x="993" y="1848"/>
                  </a:cubicBezTo>
                  <a:cubicBezTo>
                    <a:pt x="1335" y="1848"/>
                    <a:pt x="1678" y="1646"/>
                    <a:pt x="1847" y="1302"/>
                  </a:cubicBezTo>
                  <a:cubicBezTo>
                    <a:pt x="2075" y="848"/>
                    <a:pt x="1870" y="279"/>
                    <a:pt x="1377" y="71"/>
                  </a:cubicBezTo>
                  <a:cubicBezTo>
                    <a:pt x="1258" y="23"/>
                    <a:pt x="1136" y="0"/>
                    <a:pt x="1017"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6"/>
            <p:cNvSpPr/>
            <p:nvPr/>
          </p:nvSpPr>
          <p:spPr>
            <a:xfrm>
              <a:off x="3559375" y="612025"/>
              <a:ext cx="44100" cy="41400"/>
            </a:xfrm>
            <a:custGeom>
              <a:rect b="b" l="l" r="r" t="t"/>
              <a:pathLst>
                <a:path extrusionOk="0" h="1656" w="1764">
                  <a:moveTo>
                    <a:pt x="842" y="1"/>
                  </a:moveTo>
                  <a:cubicBezTo>
                    <a:pt x="674" y="1"/>
                    <a:pt x="510" y="56"/>
                    <a:pt x="374" y="160"/>
                  </a:cubicBezTo>
                  <a:cubicBezTo>
                    <a:pt x="198" y="292"/>
                    <a:pt x="82" y="488"/>
                    <a:pt x="57" y="707"/>
                  </a:cubicBezTo>
                  <a:cubicBezTo>
                    <a:pt x="0" y="1166"/>
                    <a:pt x="289" y="1554"/>
                    <a:pt x="699" y="1643"/>
                  </a:cubicBezTo>
                  <a:cubicBezTo>
                    <a:pt x="744" y="1651"/>
                    <a:pt x="789" y="1655"/>
                    <a:pt x="833" y="1655"/>
                  </a:cubicBezTo>
                  <a:cubicBezTo>
                    <a:pt x="1201" y="1655"/>
                    <a:pt x="1551" y="1387"/>
                    <a:pt x="1649" y="997"/>
                  </a:cubicBezTo>
                  <a:cubicBezTo>
                    <a:pt x="1763" y="546"/>
                    <a:pt x="1471" y="110"/>
                    <a:pt x="1005" y="18"/>
                  </a:cubicBezTo>
                  <a:cubicBezTo>
                    <a:pt x="951" y="6"/>
                    <a:pt x="896" y="1"/>
                    <a:pt x="842"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6"/>
            <p:cNvSpPr/>
            <p:nvPr/>
          </p:nvSpPr>
          <p:spPr>
            <a:xfrm>
              <a:off x="3562050" y="632350"/>
              <a:ext cx="16050" cy="17775"/>
            </a:xfrm>
            <a:custGeom>
              <a:rect b="b" l="l" r="r" t="t"/>
              <a:pathLst>
                <a:path extrusionOk="0" h="711" w="642">
                  <a:moveTo>
                    <a:pt x="67" y="0"/>
                  </a:moveTo>
                  <a:cubicBezTo>
                    <a:pt x="62" y="0"/>
                    <a:pt x="57" y="2"/>
                    <a:pt x="52" y="7"/>
                  </a:cubicBezTo>
                  <a:cubicBezTo>
                    <a:pt x="1" y="53"/>
                    <a:pt x="40" y="290"/>
                    <a:pt x="189" y="475"/>
                  </a:cubicBezTo>
                  <a:cubicBezTo>
                    <a:pt x="311" y="626"/>
                    <a:pt x="469" y="710"/>
                    <a:pt x="550" y="710"/>
                  </a:cubicBezTo>
                  <a:cubicBezTo>
                    <a:pt x="567" y="710"/>
                    <a:pt x="581" y="706"/>
                    <a:pt x="590" y="699"/>
                  </a:cubicBezTo>
                  <a:cubicBezTo>
                    <a:pt x="642" y="656"/>
                    <a:pt x="474" y="545"/>
                    <a:pt x="327" y="347"/>
                  </a:cubicBezTo>
                  <a:cubicBezTo>
                    <a:pt x="193" y="180"/>
                    <a:pt x="117" y="0"/>
                    <a:pt x="67"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6"/>
            <p:cNvSpPr/>
            <p:nvPr/>
          </p:nvSpPr>
          <p:spPr>
            <a:xfrm>
              <a:off x="3563500" y="610275"/>
              <a:ext cx="43125" cy="36650"/>
            </a:xfrm>
            <a:custGeom>
              <a:rect b="b" l="l" r="r" t="t"/>
              <a:pathLst>
                <a:path extrusionOk="0" h="1466" w="1725">
                  <a:moveTo>
                    <a:pt x="687" y="1"/>
                  </a:moveTo>
                  <a:cubicBezTo>
                    <a:pt x="545" y="1"/>
                    <a:pt x="395" y="71"/>
                    <a:pt x="273" y="155"/>
                  </a:cubicBezTo>
                  <a:cubicBezTo>
                    <a:pt x="173" y="220"/>
                    <a:pt x="83" y="297"/>
                    <a:pt x="1" y="380"/>
                  </a:cubicBezTo>
                  <a:lnTo>
                    <a:pt x="4" y="457"/>
                  </a:lnTo>
                  <a:cubicBezTo>
                    <a:pt x="515" y="524"/>
                    <a:pt x="831" y="808"/>
                    <a:pt x="1019" y="1031"/>
                  </a:cubicBezTo>
                  <a:cubicBezTo>
                    <a:pt x="1207" y="1260"/>
                    <a:pt x="1262" y="1465"/>
                    <a:pt x="1262" y="1465"/>
                  </a:cubicBezTo>
                  <a:cubicBezTo>
                    <a:pt x="1262" y="1465"/>
                    <a:pt x="1397" y="1351"/>
                    <a:pt x="1557" y="960"/>
                  </a:cubicBezTo>
                  <a:cubicBezTo>
                    <a:pt x="1725" y="558"/>
                    <a:pt x="1187" y="151"/>
                    <a:pt x="823" y="25"/>
                  </a:cubicBezTo>
                  <a:cubicBezTo>
                    <a:pt x="779" y="8"/>
                    <a:pt x="734" y="1"/>
                    <a:pt x="687"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6"/>
            <p:cNvSpPr/>
            <p:nvPr/>
          </p:nvSpPr>
          <p:spPr>
            <a:xfrm>
              <a:off x="3573200" y="611200"/>
              <a:ext cx="31250" cy="36075"/>
            </a:xfrm>
            <a:custGeom>
              <a:rect b="b" l="l" r="r" t="t"/>
              <a:pathLst>
                <a:path extrusionOk="0" h="1443" w="1250">
                  <a:moveTo>
                    <a:pt x="407" y="1"/>
                  </a:moveTo>
                  <a:cubicBezTo>
                    <a:pt x="342" y="1"/>
                    <a:pt x="275" y="8"/>
                    <a:pt x="214" y="19"/>
                  </a:cubicBezTo>
                  <a:cubicBezTo>
                    <a:pt x="141" y="31"/>
                    <a:pt x="69" y="49"/>
                    <a:pt x="1" y="77"/>
                  </a:cubicBezTo>
                  <a:cubicBezTo>
                    <a:pt x="1021" y="511"/>
                    <a:pt x="886" y="1432"/>
                    <a:pt x="886" y="1432"/>
                  </a:cubicBezTo>
                  <a:lnTo>
                    <a:pt x="884" y="1442"/>
                  </a:lnTo>
                  <a:cubicBezTo>
                    <a:pt x="884" y="1442"/>
                    <a:pt x="885" y="1442"/>
                    <a:pt x="887" y="1442"/>
                  </a:cubicBezTo>
                  <a:cubicBezTo>
                    <a:pt x="906" y="1442"/>
                    <a:pt x="1018" y="1425"/>
                    <a:pt x="1168" y="1047"/>
                  </a:cubicBezTo>
                  <a:cubicBezTo>
                    <a:pt x="1250" y="842"/>
                    <a:pt x="1164" y="595"/>
                    <a:pt x="1022" y="405"/>
                  </a:cubicBezTo>
                  <a:cubicBezTo>
                    <a:pt x="879" y="214"/>
                    <a:pt x="686" y="65"/>
                    <a:pt x="583" y="27"/>
                  </a:cubicBezTo>
                  <a:cubicBezTo>
                    <a:pt x="532" y="8"/>
                    <a:pt x="471" y="1"/>
                    <a:pt x="407"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6"/>
            <p:cNvSpPr/>
            <p:nvPr/>
          </p:nvSpPr>
          <p:spPr>
            <a:xfrm>
              <a:off x="3556850" y="609500"/>
              <a:ext cx="47725" cy="46500"/>
            </a:xfrm>
            <a:custGeom>
              <a:rect b="b" l="l" r="r" t="t"/>
              <a:pathLst>
                <a:path extrusionOk="0" h="1860" w="1909">
                  <a:moveTo>
                    <a:pt x="946" y="103"/>
                  </a:moveTo>
                  <a:cubicBezTo>
                    <a:pt x="999" y="103"/>
                    <a:pt x="1053" y="108"/>
                    <a:pt x="1106" y="119"/>
                  </a:cubicBezTo>
                  <a:cubicBezTo>
                    <a:pt x="1572" y="213"/>
                    <a:pt x="1864" y="649"/>
                    <a:pt x="1750" y="1098"/>
                  </a:cubicBezTo>
                  <a:cubicBezTo>
                    <a:pt x="1652" y="1489"/>
                    <a:pt x="1302" y="1758"/>
                    <a:pt x="934" y="1758"/>
                  </a:cubicBezTo>
                  <a:cubicBezTo>
                    <a:pt x="889" y="1758"/>
                    <a:pt x="844" y="1754"/>
                    <a:pt x="800" y="1746"/>
                  </a:cubicBezTo>
                  <a:cubicBezTo>
                    <a:pt x="390" y="1655"/>
                    <a:pt x="101" y="1267"/>
                    <a:pt x="158" y="809"/>
                  </a:cubicBezTo>
                  <a:lnTo>
                    <a:pt x="158" y="808"/>
                  </a:lnTo>
                  <a:cubicBezTo>
                    <a:pt x="185" y="591"/>
                    <a:pt x="299" y="393"/>
                    <a:pt x="475" y="261"/>
                  </a:cubicBezTo>
                  <a:cubicBezTo>
                    <a:pt x="612" y="157"/>
                    <a:pt x="777" y="103"/>
                    <a:pt x="946" y="103"/>
                  </a:cubicBezTo>
                  <a:close/>
                  <a:moveTo>
                    <a:pt x="945" y="0"/>
                  </a:moveTo>
                  <a:cubicBezTo>
                    <a:pt x="754" y="0"/>
                    <a:pt x="567" y="62"/>
                    <a:pt x="412" y="181"/>
                  </a:cubicBezTo>
                  <a:cubicBezTo>
                    <a:pt x="216" y="328"/>
                    <a:pt x="87" y="551"/>
                    <a:pt x="58" y="796"/>
                  </a:cubicBezTo>
                  <a:cubicBezTo>
                    <a:pt x="0" y="1315"/>
                    <a:pt x="325" y="1744"/>
                    <a:pt x="781" y="1845"/>
                  </a:cubicBezTo>
                  <a:cubicBezTo>
                    <a:pt x="831" y="1854"/>
                    <a:pt x="881" y="1859"/>
                    <a:pt x="930" y="1859"/>
                  </a:cubicBezTo>
                  <a:cubicBezTo>
                    <a:pt x="1110" y="1859"/>
                    <a:pt x="1286" y="1798"/>
                    <a:pt x="1439" y="1696"/>
                  </a:cubicBezTo>
                  <a:cubicBezTo>
                    <a:pt x="1642" y="1563"/>
                    <a:pt x="1789" y="1360"/>
                    <a:pt x="1847" y="1124"/>
                  </a:cubicBezTo>
                  <a:cubicBezTo>
                    <a:pt x="1909" y="883"/>
                    <a:pt x="1868" y="628"/>
                    <a:pt x="1735" y="418"/>
                  </a:cubicBezTo>
                  <a:cubicBezTo>
                    <a:pt x="1591" y="210"/>
                    <a:pt x="1372" y="66"/>
                    <a:pt x="1123" y="18"/>
                  </a:cubicBezTo>
                  <a:cubicBezTo>
                    <a:pt x="1064" y="6"/>
                    <a:pt x="1004" y="0"/>
                    <a:pt x="945"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6"/>
            <p:cNvSpPr/>
            <p:nvPr/>
          </p:nvSpPr>
          <p:spPr>
            <a:xfrm>
              <a:off x="3468675" y="601450"/>
              <a:ext cx="42500" cy="41450"/>
            </a:xfrm>
            <a:custGeom>
              <a:rect b="b" l="l" r="r" t="t"/>
              <a:pathLst>
                <a:path extrusionOk="0" h="1658" w="1700">
                  <a:moveTo>
                    <a:pt x="908" y="1"/>
                  </a:moveTo>
                  <a:cubicBezTo>
                    <a:pt x="871" y="1"/>
                    <a:pt x="833" y="3"/>
                    <a:pt x="795" y="9"/>
                  </a:cubicBezTo>
                  <a:cubicBezTo>
                    <a:pt x="317" y="64"/>
                    <a:pt x="1" y="472"/>
                    <a:pt x="79" y="928"/>
                  </a:cubicBezTo>
                  <a:cubicBezTo>
                    <a:pt x="154" y="1343"/>
                    <a:pt x="499" y="1658"/>
                    <a:pt x="878" y="1658"/>
                  </a:cubicBezTo>
                  <a:cubicBezTo>
                    <a:pt x="906" y="1658"/>
                    <a:pt x="934" y="1656"/>
                    <a:pt x="963" y="1653"/>
                  </a:cubicBezTo>
                  <a:cubicBezTo>
                    <a:pt x="1169" y="1624"/>
                    <a:pt x="1352" y="1511"/>
                    <a:pt x="1484" y="1362"/>
                  </a:cubicBezTo>
                  <a:cubicBezTo>
                    <a:pt x="1624" y="1198"/>
                    <a:pt x="1699" y="988"/>
                    <a:pt x="1692" y="771"/>
                  </a:cubicBezTo>
                  <a:cubicBezTo>
                    <a:pt x="1684" y="353"/>
                    <a:pt x="1336" y="1"/>
                    <a:pt x="908"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6"/>
            <p:cNvSpPr/>
            <p:nvPr/>
          </p:nvSpPr>
          <p:spPr>
            <a:xfrm>
              <a:off x="3473075" y="626425"/>
              <a:ext cx="19650" cy="14000"/>
            </a:xfrm>
            <a:custGeom>
              <a:rect b="b" l="l" r="r" t="t"/>
              <a:pathLst>
                <a:path extrusionOk="0" h="560" w="786">
                  <a:moveTo>
                    <a:pt x="54" y="0"/>
                  </a:moveTo>
                  <a:cubicBezTo>
                    <a:pt x="46" y="0"/>
                    <a:pt x="40" y="4"/>
                    <a:pt x="35" y="11"/>
                  </a:cubicBezTo>
                  <a:cubicBezTo>
                    <a:pt x="1" y="68"/>
                    <a:pt x="107" y="286"/>
                    <a:pt x="302" y="430"/>
                  </a:cubicBezTo>
                  <a:cubicBezTo>
                    <a:pt x="428" y="522"/>
                    <a:pt x="561" y="559"/>
                    <a:pt x="649" y="559"/>
                  </a:cubicBezTo>
                  <a:cubicBezTo>
                    <a:pt x="699" y="559"/>
                    <a:pt x="735" y="547"/>
                    <a:pt x="747" y="527"/>
                  </a:cubicBezTo>
                  <a:cubicBezTo>
                    <a:pt x="785" y="471"/>
                    <a:pt x="595" y="416"/>
                    <a:pt x="399" y="274"/>
                  </a:cubicBezTo>
                  <a:cubicBezTo>
                    <a:pt x="228" y="150"/>
                    <a:pt x="106" y="0"/>
                    <a:pt x="54"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6"/>
            <p:cNvSpPr/>
            <p:nvPr/>
          </p:nvSpPr>
          <p:spPr>
            <a:xfrm>
              <a:off x="3470425" y="600300"/>
              <a:ext cx="42225" cy="31550"/>
            </a:xfrm>
            <a:custGeom>
              <a:rect b="b" l="l" r="r" t="t"/>
              <a:pathLst>
                <a:path extrusionOk="0" h="1262" w="1689">
                  <a:moveTo>
                    <a:pt x="679" y="0"/>
                  </a:moveTo>
                  <a:cubicBezTo>
                    <a:pt x="491" y="0"/>
                    <a:pt x="319" y="137"/>
                    <a:pt x="199" y="275"/>
                  </a:cubicBezTo>
                  <a:cubicBezTo>
                    <a:pt x="122" y="364"/>
                    <a:pt x="56" y="460"/>
                    <a:pt x="1" y="561"/>
                  </a:cubicBezTo>
                  <a:lnTo>
                    <a:pt x="26" y="634"/>
                  </a:lnTo>
                  <a:cubicBezTo>
                    <a:pt x="91" y="628"/>
                    <a:pt x="153" y="626"/>
                    <a:pt x="214" y="626"/>
                  </a:cubicBezTo>
                  <a:cubicBezTo>
                    <a:pt x="634" y="626"/>
                    <a:pt x="954" y="757"/>
                    <a:pt x="1164" y="899"/>
                  </a:cubicBezTo>
                  <a:cubicBezTo>
                    <a:pt x="1409" y="1073"/>
                    <a:pt x="1516" y="1261"/>
                    <a:pt x="1516" y="1261"/>
                  </a:cubicBezTo>
                  <a:cubicBezTo>
                    <a:pt x="1516" y="1261"/>
                    <a:pt x="1614" y="1114"/>
                    <a:pt x="1663" y="692"/>
                  </a:cubicBezTo>
                  <a:cubicBezTo>
                    <a:pt x="1689" y="482"/>
                    <a:pt x="1547" y="310"/>
                    <a:pt x="1346" y="183"/>
                  </a:cubicBezTo>
                  <a:cubicBezTo>
                    <a:pt x="1140" y="53"/>
                    <a:pt x="884" y="11"/>
                    <a:pt x="693" y="0"/>
                  </a:cubicBezTo>
                  <a:cubicBezTo>
                    <a:pt x="688" y="0"/>
                    <a:pt x="684" y="0"/>
                    <a:pt x="679"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6"/>
            <p:cNvSpPr/>
            <p:nvPr/>
          </p:nvSpPr>
          <p:spPr>
            <a:xfrm>
              <a:off x="3477875" y="600075"/>
              <a:ext cx="35600" cy="32025"/>
            </a:xfrm>
            <a:custGeom>
              <a:rect b="b" l="l" r="r" t="t"/>
              <a:pathLst>
                <a:path extrusionOk="0" h="1281" w="1424">
                  <a:moveTo>
                    <a:pt x="534" y="0"/>
                  </a:moveTo>
                  <a:cubicBezTo>
                    <a:pt x="311" y="0"/>
                    <a:pt x="0" y="218"/>
                    <a:pt x="0" y="218"/>
                  </a:cubicBezTo>
                  <a:cubicBezTo>
                    <a:pt x="554" y="281"/>
                    <a:pt x="865" y="524"/>
                    <a:pt x="1032" y="785"/>
                  </a:cubicBezTo>
                  <a:cubicBezTo>
                    <a:pt x="1200" y="1041"/>
                    <a:pt x="1229" y="1270"/>
                    <a:pt x="1229" y="1270"/>
                  </a:cubicBezTo>
                  <a:lnTo>
                    <a:pt x="1230" y="1280"/>
                  </a:lnTo>
                  <a:cubicBezTo>
                    <a:pt x="1230" y="1280"/>
                    <a:pt x="1348" y="1267"/>
                    <a:pt x="1398" y="823"/>
                  </a:cubicBezTo>
                  <a:cubicBezTo>
                    <a:pt x="1423" y="600"/>
                    <a:pt x="1273" y="394"/>
                    <a:pt x="1082" y="240"/>
                  </a:cubicBezTo>
                  <a:cubicBezTo>
                    <a:pt x="889" y="78"/>
                    <a:pt x="660" y="11"/>
                    <a:pt x="549" y="1"/>
                  </a:cubicBezTo>
                  <a:cubicBezTo>
                    <a:pt x="544" y="0"/>
                    <a:pt x="539" y="0"/>
                    <a:pt x="534"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6"/>
            <p:cNvSpPr/>
            <p:nvPr/>
          </p:nvSpPr>
          <p:spPr>
            <a:xfrm>
              <a:off x="3467225" y="598925"/>
              <a:ext cx="46425" cy="46525"/>
            </a:xfrm>
            <a:custGeom>
              <a:rect b="b" l="l" r="r" t="t"/>
              <a:pathLst>
                <a:path extrusionOk="0" h="1861" w="1857">
                  <a:moveTo>
                    <a:pt x="966" y="102"/>
                  </a:moveTo>
                  <a:cubicBezTo>
                    <a:pt x="1394" y="102"/>
                    <a:pt x="1742" y="454"/>
                    <a:pt x="1750" y="872"/>
                  </a:cubicBezTo>
                  <a:cubicBezTo>
                    <a:pt x="1757" y="1089"/>
                    <a:pt x="1682" y="1299"/>
                    <a:pt x="1542" y="1463"/>
                  </a:cubicBezTo>
                  <a:cubicBezTo>
                    <a:pt x="1410" y="1610"/>
                    <a:pt x="1229" y="1725"/>
                    <a:pt x="1021" y="1752"/>
                  </a:cubicBezTo>
                  <a:cubicBezTo>
                    <a:pt x="992" y="1756"/>
                    <a:pt x="962" y="1757"/>
                    <a:pt x="934" y="1757"/>
                  </a:cubicBezTo>
                  <a:cubicBezTo>
                    <a:pt x="555" y="1757"/>
                    <a:pt x="212" y="1443"/>
                    <a:pt x="139" y="1029"/>
                  </a:cubicBezTo>
                  <a:cubicBezTo>
                    <a:pt x="61" y="573"/>
                    <a:pt x="377" y="165"/>
                    <a:pt x="853" y="110"/>
                  </a:cubicBezTo>
                  <a:cubicBezTo>
                    <a:pt x="891" y="104"/>
                    <a:pt x="929" y="102"/>
                    <a:pt x="966" y="102"/>
                  </a:cubicBezTo>
                  <a:close/>
                  <a:moveTo>
                    <a:pt x="970" y="0"/>
                  </a:moveTo>
                  <a:cubicBezTo>
                    <a:pt x="929" y="0"/>
                    <a:pt x="887" y="3"/>
                    <a:pt x="845" y="9"/>
                  </a:cubicBezTo>
                  <a:cubicBezTo>
                    <a:pt x="592" y="33"/>
                    <a:pt x="361" y="159"/>
                    <a:pt x="204" y="356"/>
                  </a:cubicBezTo>
                  <a:cubicBezTo>
                    <a:pt x="59" y="539"/>
                    <a:pt x="1" y="800"/>
                    <a:pt x="43" y="1050"/>
                  </a:cubicBezTo>
                  <a:cubicBezTo>
                    <a:pt x="128" y="1505"/>
                    <a:pt x="514" y="1860"/>
                    <a:pt x="935" y="1860"/>
                  </a:cubicBezTo>
                  <a:cubicBezTo>
                    <a:pt x="966" y="1860"/>
                    <a:pt x="998" y="1858"/>
                    <a:pt x="1029" y="1854"/>
                  </a:cubicBezTo>
                  <a:cubicBezTo>
                    <a:pt x="1144" y="1839"/>
                    <a:pt x="1255" y="1800"/>
                    <a:pt x="1352" y="1740"/>
                  </a:cubicBezTo>
                  <a:cubicBezTo>
                    <a:pt x="1451" y="1689"/>
                    <a:pt x="1540" y="1619"/>
                    <a:pt x="1612" y="1533"/>
                  </a:cubicBezTo>
                  <a:cubicBezTo>
                    <a:pt x="1771" y="1349"/>
                    <a:pt x="1856" y="1113"/>
                    <a:pt x="1851" y="870"/>
                  </a:cubicBezTo>
                  <a:cubicBezTo>
                    <a:pt x="1848" y="403"/>
                    <a:pt x="1454" y="0"/>
                    <a:pt x="970"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6"/>
            <p:cNvSpPr/>
            <p:nvPr/>
          </p:nvSpPr>
          <p:spPr>
            <a:xfrm>
              <a:off x="3380275" y="617200"/>
              <a:ext cx="41925" cy="41275"/>
            </a:xfrm>
            <a:custGeom>
              <a:rect b="b" l="l" r="r" t="t"/>
              <a:pathLst>
                <a:path extrusionOk="0" h="1651" w="1677">
                  <a:moveTo>
                    <a:pt x="864" y="1"/>
                  </a:moveTo>
                  <a:cubicBezTo>
                    <a:pt x="751" y="1"/>
                    <a:pt x="638" y="23"/>
                    <a:pt x="531" y="67"/>
                  </a:cubicBezTo>
                  <a:cubicBezTo>
                    <a:pt x="311" y="160"/>
                    <a:pt x="147" y="322"/>
                    <a:pt x="73" y="522"/>
                  </a:cubicBezTo>
                  <a:cubicBezTo>
                    <a:pt x="0" y="730"/>
                    <a:pt x="14" y="961"/>
                    <a:pt x="111" y="1159"/>
                  </a:cubicBezTo>
                  <a:cubicBezTo>
                    <a:pt x="205" y="1351"/>
                    <a:pt x="367" y="1503"/>
                    <a:pt x="567" y="1581"/>
                  </a:cubicBezTo>
                  <a:cubicBezTo>
                    <a:pt x="670" y="1627"/>
                    <a:pt x="779" y="1651"/>
                    <a:pt x="887" y="1651"/>
                  </a:cubicBezTo>
                  <a:cubicBezTo>
                    <a:pt x="979" y="1651"/>
                    <a:pt x="1071" y="1634"/>
                    <a:pt x="1158" y="1597"/>
                  </a:cubicBezTo>
                  <a:cubicBezTo>
                    <a:pt x="1352" y="1518"/>
                    <a:pt x="1492" y="1349"/>
                    <a:pt x="1575" y="1164"/>
                  </a:cubicBezTo>
                  <a:cubicBezTo>
                    <a:pt x="1666" y="970"/>
                    <a:pt x="1676" y="746"/>
                    <a:pt x="1608" y="542"/>
                  </a:cubicBezTo>
                  <a:cubicBezTo>
                    <a:pt x="1538" y="331"/>
                    <a:pt x="1384" y="158"/>
                    <a:pt x="1182" y="62"/>
                  </a:cubicBezTo>
                  <a:cubicBezTo>
                    <a:pt x="1080" y="21"/>
                    <a:pt x="972" y="1"/>
                    <a:pt x="86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6"/>
            <p:cNvSpPr/>
            <p:nvPr/>
          </p:nvSpPr>
          <p:spPr>
            <a:xfrm>
              <a:off x="3386325" y="646500"/>
              <a:ext cx="21600" cy="9675"/>
            </a:xfrm>
            <a:custGeom>
              <a:rect b="b" l="l" r="r" t="t"/>
              <a:pathLst>
                <a:path extrusionOk="0" h="387" w="864">
                  <a:moveTo>
                    <a:pt x="45" y="0"/>
                  </a:moveTo>
                  <a:cubicBezTo>
                    <a:pt x="29" y="0"/>
                    <a:pt x="19" y="7"/>
                    <a:pt x="16" y="21"/>
                  </a:cubicBezTo>
                  <a:cubicBezTo>
                    <a:pt x="1" y="93"/>
                    <a:pt x="160" y="254"/>
                    <a:pt x="388" y="341"/>
                  </a:cubicBezTo>
                  <a:cubicBezTo>
                    <a:pt x="476" y="374"/>
                    <a:pt x="560" y="387"/>
                    <a:pt x="632" y="387"/>
                  </a:cubicBezTo>
                  <a:cubicBezTo>
                    <a:pt x="748" y="387"/>
                    <a:pt x="832" y="353"/>
                    <a:pt x="845" y="314"/>
                  </a:cubicBezTo>
                  <a:cubicBezTo>
                    <a:pt x="863" y="250"/>
                    <a:pt x="667" y="249"/>
                    <a:pt x="436" y="165"/>
                  </a:cubicBezTo>
                  <a:cubicBezTo>
                    <a:pt x="253" y="96"/>
                    <a:pt x="105" y="0"/>
                    <a:pt x="45"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6"/>
            <p:cNvSpPr/>
            <p:nvPr/>
          </p:nvSpPr>
          <p:spPr>
            <a:xfrm>
              <a:off x="3379875" y="616700"/>
              <a:ext cx="42525" cy="25425"/>
            </a:xfrm>
            <a:custGeom>
              <a:rect b="b" l="l" r="r" t="t"/>
              <a:pathLst>
                <a:path extrusionOk="0" h="1017" w="1701">
                  <a:moveTo>
                    <a:pt x="874" y="0"/>
                  </a:moveTo>
                  <a:cubicBezTo>
                    <a:pt x="739" y="0"/>
                    <a:pt x="607" y="17"/>
                    <a:pt x="500" y="43"/>
                  </a:cubicBezTo>
                  <a:cubicBezTo>
                    <a:pt x="312" y="89"/>
                    <a:pt x="180" y="272"/>
                    <a:pt x="101" y="443"/>
                  </a:cubicBezTo>
                  <a:cubicBezTo>
                    <a:pt x="55" y="554"/>
                    <a:pt x="21" y="670"/>
                    <a:pt x="1" y="788"/>
                  </a:cubicBezTo>
                  <a:lnTo>
                    <a:pt x="45" y="850"/>
                  </a:lnTo>
                  <a:cubicBezTo>
                    <a:pt x="284" y="739"/>
                    <a:pt x="511" y="701"/>
                    <a:pt x="712" y="701"/>
                  </a:cubicBezTo>
                  <a:cubicBezTo>
                    <a:pt x="906" y="701"/>
                    <a:pt x="1076" y="736"/>
                    <a:pt x="1210" y="776"/>
                  </a:cubicBezTo>
                  <a:cubicBezTo>
                    <a:pt x="1327" y="810"/>
                    <a:pt x="1434" y="861"/>
                    <a:pt x="1535" y="930"/>
                  </a:cubicBezTo>
                  <a:cubicBezTo>
                    <a:pt x="1574" y="955"/>
                    <a:pt x="1612" y="985"/>
                    <a:pt x="1648" y="1017"/>
                  </a:cubicBezTo>
                  <a:cubicBezTo>
                    <a:pt x="1648" y="1017"/>
                    <a:pt x="1701" y="850"/>
                    <a:pt x="1627" y="433"/>
                  </a:cubicBezTo>
                  <a:cubicBezTo>
                    <a:pt x="1591" y="224"/>
                    <a:pt x="1407" y="94"/>
                    <a:pt x="1178" y="31"/>
                  </a:cubicBezTo>
                  <a:cubicBezTo>
                    <a:pt x="1081" y="10"/>
                    <a:pt x="976" y="0"/>
                    <a:pt x="874"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6"/>
            <p:cNvSpPr/>
            <p:nvPr/>
          </p:nvSpPr>
          <p:spPr>
            <a:xfrm>
              <a:off x="3384325" y="616250"/>
              <a:ext cx="39875" cy="26050"/>
            </a:xfrm>
            <a:custGeom>
              <a:rect b="b" l="l" r="r" t="t"/>
              <a:pathLst>
                <a:path extrusionOk="0" h="1042" w="1595">
                  <a:moveTo>
                    <a:pt x="592" y="0"/>
                  </a:moveTo>
                  <a:cubicBezTo>
                    <a:pt x="542" y="0"/>
                    <a:pt x="500" y="4"/>
                    <a:pt x="468" y="12"/>
                  </a:cubicBezTo>
                  <a:cubicBezTo>
                    <a:pt x="250" y="63"/>
                    <a:pt x="0" y="369"/>
                    <a:pt x="0" y="369"/>
                  </a:cubicBezTo>
                  <a:cubicBezTo>
                    <a:pt x="112" y="350"/>
                    <a:pt x="217" y="341"/>
                    <a:pt x="314" y="341"/>
                  </a:cubicBezTo>
                  <a:cubicBezTo>
                    <a:pt x="697" y="341"/>
                    <a:pt x="971" y="473"/>
                    <a:pt x="1154" y="621"/>
                  </a:cubicBezTo>
                  <a:cubicBezTo>
                    <a:pt x="1290" y="734"/>
                    <a:pt x="1401" y="874"/>
                    <a:pt x="1482" y="1032"/>
                  </a:cubicBezTo>
                  <a:lnTo>
                    <a:pt x="1485" y="1042"/>
                  </a:lnTo>
                  <a:cubicBezTo>
                    <a:pt x="1485" y="1042"/>
                    <a:pt x="1594" y="996"/>
                    <a:pt x="1514" y="557"/>
                  </a:cubicBezTo>
                  <a:cubicBezTo>
                    <a:pt x="1477" y="336"/>
                    <a:pt x="1273" y="179"/>
                    <a:pt x="1044" y="83"/>
                  </a:cubicBezTo>
                  <a:cubicBezTo>
                    <a:pt x="886" y="25"/>
                    <a:pt x="716" y="0"/>
                    <a:pt x="592"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6"/>
            <p:cNvSpPr/>
            <p:nvPr/>
          </p:nvSpPr>
          <p:spPr>
            <a:xfrm>
              <a:off x="3375000" y="614625"/>
              <a:ext cx="51725" cy="46350"/>
            </a:xfrm>
            <a:custGeom>
              <a:rect b="b" l="l" r="r" t="t"/>
              <a:pathLst>
                <a:path extrusionOk="0" h="1854" w="2069">
                  <a:moveTo>
                    <a:pt x="1075" y="104"/>
                  </a:moveTo>
                  <a:cubicBezTo>
                    <a:pt x="1183" y="104"/>
                    <a:pt x="1291" y="124"/>
                    <a:pt x="1393" y="165"/>
                  </a:cubicBezTo>
                  <a:cubicBezTo>
                    <a:pt x="1595" y="261"/>
                    <a:pt x="1749" y="434"/>
                    <a:pt x="1819" y="645"/>
                  </a:cubicBezTo>
                  <a:cubicBezTo>
                    <a:pt x="1887" y="849"/>
                    <a:pt x="1877" y="1073"/>
                    <a:pt x="1786" y="1267"/>
                  </a:cubicBezTo>
                  <a:cubicBezTo>
                    <a:pt x="1703" y="1452"/>
                    <a:pt x="1563" y="1618"/>
                    <a:pt x="1369" y="1700"/>
                  </a:cubicBezTo>
                  <a:cubicBezTo>
                    <a:pt x="1282" y="1737"/>
                    <a:pt x="1190" y="1754"/>
                    <a:pt x="1098" y="1754"/>
                  </a:cubicBezTo>
                  <a:cubicBezTo>
                    <a:pt x="990" y="1754"/>
                    <a:pt x="881" y="1730"/>
                    <a:pt x="778" y="1684"/>
                  </a:cubicBezTo>
                  <a:cubicBezTo>
                    <a:pt x="578" y="1606"/>
                    <a:pt x="418" y="1454"/>
                    <a:pt x="322" y="1262"/>
                  </a:cubicBezTo>
                  <a:cubicBezTo>
                    <a:pt x="225" y="1064"/>
                    <a:pt x="211" y="833"/>
                    <a:pt x="284" y="625"/>
                  </a:cubicBezTo>
                  <a:cubicBezTo>
                    <a:pt x="358" y="425"/>
                    <a:pt x="522" y="263"/>
                    <a:pt x="742" y="170"/>
                  </a:cubicBezTo>
                  <a:cubicBezTo>
                    <a:pt x="849" y="126"/>
                    <a:pt x="962" y="104"/>
                    <a:pt x="1075" y="104"/>
                  </a:cubicBezTo>
                  <a:close/>
                  <a:moveTo>
                    <a:pt x="1086" y="0"/>
                  </a:moveTo>
                  <a:cubicBezTo>
                    <a:pt x="960" y="0"/>
                    <a:pt x="830" y="26"/>
                    <a:pt x="703" y="77"/>
                  </a:cubicBezTo>
                  <a:cubicBezTo>
                    <a:pt x="192" y="270"/>
                    <a:pt x="1" y="854"/>
                    <a:pt x="235" y="1308"/>
                  </a:cubicBezTo>
                  <a:cubicBezTo>
                    <a:pt x="341" y="1524"/>
                    <a:pt x="524" y="1691"/>
                    <a:pt x="748" y="1777"/>
                  </a:cubicBezTo>
                  <a:cubicBezTo>
                    <a:pt x="863" y="1826"/>
                    <a:pt x="986" y="1854"/>
                    <a:pt x="1108" y="1854"/>
                  </a:cubicBezTo>
                  <a:cubicBezTo>
                    <a:pt x="1209" y="1854"/>
                    <a:pt x="1310" y="1835"/>
                    <a:pt x="1407" y="1794"/>
                  </a:cubicBezTo>
                  <a:cubicBezTo>
                    <a:pt x="1826" y="1601"/>
                    <a:pt x="2068" y="1107"/>
                    <a:pt x="1914" y="616"/>
                  </a:cubicBezTo>
                  <a:cubicBezTo>
                    <a:pt x="1838" y="377"/>
                    <a:pt x="1665" y="182"/>
                    <a:pt x="1439" y="75"/>
                  </a:cubicBezTo>
                  <a:cubicBezTo>
                    <a:pt x="1330" y="25"/>
                    <a:pt x="1210" y="0"/>
                    <a:pt x="1086"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6"/>
            <p:cNvSpPr/>
            <p:nvPr/>
          </p:nvSpPr>
          <p:spPr>
            <a:xfrm>
              <a:off x="3297575" y="658325"/>
              <a:ext cx="45625" cy="40950"/>
            </a:xfrm>
            <a:custGeom>
              <a:rect b="b" l="l" r="r" t="t"/>
              <a:pathLst>
                <a:path extrusionOk="0" h="1638" w="1825">
                  <a:moveTo>
                    <a:pt x="933" y="1"/>
                  </a:moveTo>
                  <a:cubicBezTo>
                    <a:pt x="748" y="1"/>
                    <a:pt x="557" y="63"/>
                    <a:pt x="393" y="191"/>
                  </a:cubicBezTo>
                  <a:cubicBezTo>
                    <a:pt x="31" y="488"/>
                    <a:pt x="0" y="1033"/>
                    <a:pt x="328" y="1368"/>
                  </a:cubicBezTo>
                  <a:cubicBezTo>
                    <a:pt x="477" y="1524"/>
                    <a:pt x="677" y="1619"/>
                    <a:pt x="892" y="1636"/>
                  </a:cubicBezTo>
                  <a:cubicBezTo>
                    <a:pt x="907" y="1637"/>
                    <a:pt x="921" y="1638"/>
                    <a:pt x="936" y="1638"/>
                  </a:cubicBezTo>
                  <a:cubicBezTo>
                    <a:pt x="1121" y="1638"/>
                    <a:pt x="1304" y="1578"/>
                    <a:pt x="1452" y="1466"/>
                  </a:cubicBezTo>
                  <a:cubicBezTo>
                    <a:pt x="1772" y="1209"/>
                    <a:pt x="1825" y="695"/>
                    <a:pt x="1564" y="322"/>
                  </a:cubicBezTo>
                  <a:cubicBezTo>
                    <a:pt x="1415" y="110"/>
                    <a:pt x="1179" y="1"/>
                    <a:pt x="933"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6"/>
            <p:cNvSpPr/>
            <p:nvPr/>
          </p:nvSpPr>
          <p:spPr>
            <a:xfrm>
              <a:off x="3309550" y="691550"/>
              <a:ext cx="21800" cy="5475"/>
            </a:xfrm>
            <a:custGeom>
              <a:rect b="b" l="l" r="r" t="t"/>
              <a:pathLst>
                <a:path extrusionOk="0" h="219" w="872">
                  <a:moveTo>
                    <a:pt x="61" y="1"/>
                  </a:moveTo>
                  <a:cubicBezTo>
                    <a:pt x="22" y="1"/>
                    <a:pt x="0" y="8"/>
                    <a:pt x="1" y="31"/>
                  </a:cubicBezTo>
                  <a:cubicBezTo>
                    <a:pt x="5" y="99"/>
                    <a:pt x="215" y="217"/>
                    <a:pt x="449" y="219"/>
                  </a:cubicBezTo>
                  <a:cubicBezTo>
                    <a:pt x="680" y="215"/>
                    <a:pt x="869" y="118"/>
                    <a:pt x="871" y="51"/>
                  </a:cubicBezTo>
                  <a:cubicBezTo>
                    <a:pt x="872" y="24"/>
                    <a:pt x="836" y="16"/>
                    <a:pt x="777" y="16"/>
                  </a:cubicBezTo>
                  <a:cubicBezTo>
                    <a:pt x="697" y="16"/>
                    <a:pt x="574" y="31"/>
                    <a:pt x="439" y="31"/>
                  </a:cubicBezTo>
                  <a:cubicBezTo>
                    <a:pt x="281" y="31"/>
                    <a:pt x="138" y="1"/>
                    <a:pt x="61"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6"/>
            <p:cNvSpPr/>
            <p:nvPr/>
          </p:nvSpPr>
          <p:spPr>
            <a:xfrm>
              <a:off x="3299350" y="657325"/>
              <a:ext cx="41350" cy="28000"/>
            </a:xfrm>
            <a:custGeom>
              <a:rect b="b" l="l" r="r" t="t"/>
              <a:pathLst>
                <a:path extrusionOk="0" h="1120" w="1654">
                  <a:moveTo>
                    <a:pt x="988" y="1"/>
                  </a:moveTo>
                  <a:cubicBezTo>
                    <a:pt x="737" y="1"/>
                    <a:pt x="450" y="96"/>
                    <a:pt x="262" y="204"/>
                  </a:cubicBezTo>
                  <a:cubicBezTo>
                    <a:pt x="90" y="292"/>
                    <a:pt x="33" y="532"/>
                    <a:pt x="13" y="720"/>
                  </a:cubicBezTo>
                  <a:cubicBezTo>
                    <a:pt x="1" y="839"/>
                    <a:pt x="3" y="957"/>
                    <a:pt x="16" y="1075"/>
                  </a:cubicBezTo>
                  <a:lnTo>
                    <a:pt x="78" y="1119"/>
                  </a:lnTo>
                  <a:cubicBezTo>
                    <a:pt x="273" y="952"/>
                    <a:pt x="457" y="825"/>
                    <a:pt x="652" y="771"/>
                  </a:cubicBezTo>
                  <a:cubicBezTo>
                    <a:pt x="805" y="724"/>
                    <a:pt x="963" y="700"/>
                    <a:pt x="1122" y="700"/>
                  </a:cubicBezTo>
                  <a:cubicBezTo>
                    <a:pt x="1137" y="700"/>
                    <a:pt x="1152" y="700"/>
                    <a:pt x="1168" y="701"/>
                  </a:cubicBezTo>
                  <a:cubicBezTo>
                    <a:pt x="1465" y="706"/>
                    <a:pt x="1653" y="795"/>
                    <a:pt x="1653" y="795"/>
                  </a:cubicBezTo>
                  <a:cubicBezTo>
                    <a:pt x="1653" y="795"/>
                    <a:pt x="1650" y="614"/>
                    <a:pt x="1457" y="234"/>
                  </a:cubicBezTo>
                  <a:cubicBezTo>
                    <a:pt x="1372" y="64"/>
                    <a:pt x="1192" y="1"/>
                    <a:pt x="988"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6"/>
            <p:cNvSpPr/>
            <p:nvPr/>
          </p:nvSpPr>
          <p:spPr>
            <a:xfrm>
              <a:off x="3300675" y="657775"/>
              <a:ext cx="42575" cy="19425"/>
            </a:xfrm>
            <a:custGeom>
              <a:rect b="b" l="l" r="r" t="t"/>
              <a:pathLst>
                <a:path extrusionOk="0" h="777" w="1703">
                  <a:moveTo>
                    <a:pt x="838" y="1"/>
                  </a:moveTo>
                  <a:cubicBezTo>
                    <a:pt x="626" y="1"/>
                    <a:pt x="427" y="47"/>
                    <a:pt x="337" y="97"/>
                  </a:cubicBezTo>
                  <a:cubicBezTo>
                    <a:pt x="240" y="153"/>
                    <a:pt x="146" y="266"/>
                    <a:pt x="91" y="379"/>
                  </a:cubicBezTo>
                  <a:cubicBezTo>
                    <a:pt x="57" y="445"/>
                    <a:pt x="27" y="515"/>
                    <a:pt x="1" y="585"/>
                  </a:cubicBezTo>
                  <a:cubicBezTo>
                    <a:pt x="235" y="437"/>
                    <a:pt x="472" y="397"/>
                    <a:pt x="672" y="392"/>
                  </a:cubicBezTo>
                  <a:cubicBezTo>
                    <a:pt x="684" y="392"/>
                    <a:pt x="696" y="392"/>
                    <a:pt x="708" y="392"/>
                  </a:cubicBezTo>
                  <a:cubicBezTo>
                    <a:pt x="870" y="392"/>
                    <a:pt x="1030" y="424"/>
                    <a:pt x="1182" y="485"/>
                  </a:cubicBezTo>
                  <a:cubicBezTo>
                    <a:pt x="1344" y="548"/>
                    <a:pt x="1489" y="645"/>
                    <a:pt x="1610" y="770"/>
                  </a:cubicBezTo>
                  <a:lnTo>
                    <a:pt x="1617" y="777"/>
                  </a:lnTo>
                  <a:cubicBezTo>
                    <a:pt x="1617" y="777"/>
                    <a:pt x="1703" y="693"/>
                    <a:pt x="1498" y="298"/>
                  </a:cubicBezTo>
                  <a:cubicBezTo>
                    <a:pt x="1386" y="72"/>
                    <a:pt x="1102" y="1"/>
                    <a:pt x="838"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6"/>
            <p:cNvSpPr/>
            <p:nvPr/>
          </p:nvSpPr>
          <p:spPr>
            <a:xfrm>
              <a:off x="3294950" y="655725"/>
              <a:ext cx="50875" cy="46050"/>
            </a:xfrm>
            <a:custGeom>
              <a:rect b="b" l="l" r="r" t="t"/>
              <a:pathLst>
                <a:path extrusionOk="0" h="1842" w="2035">
                  <a:moveTo>
                    <a:pt x="1040" y="105"/>
                  </a:moveTo>
                  <a:cubicBezTo>
                    <a:pt x="1285" y="105"/>
                    <a:pt x="1520" y="215"/>
                    <a:pt x="1669" y="426"/>
                  </a:cubicBezTo>
                  <a:cubicBezTo>
                    <a:pt x="1930" y="799"/>
                    <a:pt x="1877" y="1313"/>
                    <a:pt x="1557" y="1570"/>
                  </a:cubicBezTo>
                  <a:cubicBezTo>
                    <a:pt x="1410" y="1681"/>
                    <a:pt x="1231" y="1742"/>
                    <a:pt x="1047" y="1742"/>
                  </a:cubicBezTo>
                  <a:cubicBezTo>
                    <a:pt x="1030" y="1742"/>
                    <a:pt x="1014" y="1741"/>
                    <a:pt x="997" y="1740"/>
                  </a:cubicBezTo>
                  <a:cubicBezTo>
                    <a:pt x="782" y="1723"/>
                    <a:pt x="582" y="1628"/>
                    <a:pt x="433" y="1472"/>
                  </a:cubicBezTo>
                  <a:cubicBezTo>
                    <a:pt x="107" y="1137"/>
                    <a:pt x="138" y="594"/>
                    <a:pt x="498" y="297"/>
                  </a:cubicBezTo>
                  <a:cubicBezTo>
                    <a:pt x="662" y="168"/>
                    <a:pt x="854" y="105"/>
                    <a:pt x="1040" y="105"/>
                  </a:cubicBezTo>
                  <a:close/>
                  <a:moveTo>
                    <a:pt x="1046" y="1"/>
                  </a:moveTo>
                  <a:cubicBezTo>
                    <a:pt x="837" y="1"/>
                    <a:pt x="620" y="72"/>
                    <a:pt x="433" y="218"/>
                  </a:cubicBezTo>
                  <a:cubicBezTo>
                    <a:pt x="11" y="572"/>
                    <a:pt x="1" y="1183"/>
                    <a:pt x="361" y="1540"/>
                  </a:cubicBezTo>
                  <a:cubicBezTo>
                    <a:pt x="531" y="1715"/>
                    <a:pt x="756" y="1821"/>
                    <a:pt x="999" y="1839"/>
                  </a:cubicBezTo>
                  <a:cubicBezTo>
                    <a:pt x="1019" y="1841"/>
                    <a:pt x="1039" y="1842"/>
                    <a:pt x="1060" y="1842"/>
                  </a:cubicBezTo>
                  <a:cubicBezTo>
                    <a:pt x="1261" y="1842"/>
                    <a:pt x="1453" y="1772"/>
                    <a:pt x="1622" y="1648"/>
                  </a:cubicBezTo>
                  <a:cubicBezTo>
                    <a:pt x="1976" y="1364"/>
                    <a:pt x="2034" y="780"/>
                    <a:pt x="1751" y="367"/>
                  </a:cubicBezTo>
                  <a:cubicBezTo>
                    <a:pt x="1584" y="124"/>
                    <a:pt x="1321" y="1"/>
                    <a:pt x="1046"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6"/>
            <p:cNvSpPr/>
            <p:nvPr/>
          </p:nvSpPr>
          <p:spPr>
            <a:xfrm>
              <a:off x="3232975" y="722425"/>
              <a:ext cx="44850" cy="40700"/>
            </a:xfrm>
            <a:custGeom>
              <a:rect b="b" l="l" r="r" t="t"/>
              <a:pathLst>
                <a:path extrusionOk="0" h="1628" w="1794">
                  <a:moveTo>
                    <a:pt x="938" y="0"/>
                  </a:moveTo>
                  <a:cubicBezTo>
                    <a:pt x="886" y="0"/>
                    <a:pt x="833" y="5"/>
                    <a:pt x="782" y="16"/>
                  </a:cubicBezTo>
                  <a:cubicBezTo>
                    <a:pt x="672" y="38"/>
                    <a:pt x="568" y="80"/>
                    <a:pt x="474" y="142"/>
                  </a:cubicBezTo>
                  <a:cubicBezTo>
                    <a:pt x="380" y="210"/>
                    <a:pt x="303" y="299"/>
                    <a:pt x="247" y="400"/>
                  </a:cubicBezTo>
                  <a:cubicBezTo>
                    <a:pt x="1" y="824"/>
                    <a:pt x="143" y="1326"/>
                    <a:pt x="554" y="1528"/>
                  </a:cubicBezTo>
                  <a:cubicBezTo>
                    <a:pt x="691" y="1595"/>
                    <a:pt x="837" y="1628"/>
                    <a:pt x="978" y="1628"/>
                  </a:cubicBezTo>
                  <a:cubicBezTo>
                    <a:pt x="1260" y="1628"/>
                    <a:pt x="1524" y="1498"/>
                    <a:pt x="1655" y="1259"/>
                  </a:cubicBezTo>
                  <a:cubicBezTo>
                    <a:pt x="1747" y="1073"/>
                    <a:pt x="1793" y="882"/>
                    <a:pt x="1747" y="678"/>
                  </a:cubicBezTo>
                  <a:cubicBezTo>
                    <a:pt x="1701" y="467"/>
                    <a:pt x="1580" y="279"/>
                    <a:pt x="1404" y="151"/>
                  </a:cubicBezTo>
                  <a:cubicBezTo>
                    <a:pt x="1267" y="52"/>
                    <a:pt x="1104" y="0"/>
                    <a:pt x="938"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6"/>
            <p:cNvSpPr/>
            <p:nvPr/>
          </p:nvSpPr>
          <p:spPr>
            <a:xfrm>
              <a:off x="3249850" y="752325"/>
              <a:ext cx="21975" cy="8750"/>
            </a:xfrm>
            <a:custGeom>
              <a:rect b="b" l="l" r="r" t="t"/>
              <a:pathLst>
                <a:path extrusionOk="0" h="350" w="879">
                  <a:moveTo>
                    <a:pt x="828" y="1"/>
                  </a:moveTo>
                  <a:cubicBezTo>
                    <a:pt x="769" y="1"/>
                    <a:pt x="633" y="88"/>
                    <a:pt x="450" y="144"/>
                  </a:cubicBezTo>
                  <a:cubicBezTo>
                    <a:pt x="219" y="215"/>
                    <a:pt x="1" y="215"/>
                    <a:pt x="25" y="277"/>
                  </a:cubicBezTo>
                  <a:cubicBezTo>
                    <a:pt x="40" y="316"/>
                    <a:pt x="144" y="349"/>
                    <a:pt x="276" y="349"/>
                  </a:cubicBezTo>
                  <a:cubicBezTo>
                    <a:pt x="351" y="349"/>
                    <a:pt x="436" y="339"/>
                    <a:pt x="518" y="313"/>
                  </a:cubicBezTo>
                  <a:cubicBezTo>
                    <a:pt x="747" y="245"/>
                    <a:pt x="879" y="82"/>
                    <a:pt x="857" y="19"/>
                  </a:cubicBezTo>
                  <a:cubicBezTo>
                    <a:pt x="852" y="6"/>
                    <a:pt x="842" y="1"/>
                    <a:pt x="828"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6"/>
            <p:cNvSpPr/>
            <p:nvPr/>
          </p:nvSpPr>
          <p:spPr>
            <a:xfrm>
              <a:off x="3234475" y="720600"/>
              <a:ext cx="40775" cy="34725"/>
            </a:xfrm>
            <a:custGeom>
              <a:rect b="b" l="l" r="r" t="t"/>
              <a:pathLst>
                <a:path extrusionOk="0" h="1389" w="1631">
                  <a:moveTo>
                    <a:pt x="966" y="1"/>
                  </a:moveTo>
                  <a:cubicBezTo>
                    <a:pt x="874" y="1"/>
                    <a:pt x="775" y="23"/>
                    <a:pt x="675" y="61"/>
                  </a:cubicBezTo>
                  <a:cubicBezTo>
                    <a:pt x="561" y="106"/>
                    <a:pt x="453" y="164"/>
                    <a:pt x="354" y="235"/>
                  </a:cubicBezTo>
                  <a:cubicBezTo>
                    <a:pt x="269" y="304"/>
                    <a:pt x="192" y="382"/>
                    <a:pt x="122" y="468"/>
                  </a:cubicBezTo>
                  <a:cubicBezTo>
                    <a:pt x="1" y="622"/>
                    <a:pt x="7" y="852"/>
                    <a:pt x="47" y="1037"/>
                  </a:cubicBezTo>
                  <a:cubicBezTo>
                    <a:pt x="71" y="1151"/>
                    <a:pt x="108" y="1262"/>
                    <a:pt x="159" y="1367"/>
                  </a:cubicBezTo>
                  <a:lnTo>
                    <a:pt x="233" y="1389"/>
                  </a:lnTo>
                  <a:cubicBezTo>
                    <a:pt x="503" y="950"/>
                    <a:pt x="838" y="719"/>
                    <a:pt x="1130" y="637"/>
                  </a:cubicBezTo>
                  <a:cubicBezTo>
                    <a:pt x="1309" y="587"/>
                    <a:pt x="1457" y="577"/>
                    <a:pt x="1545" y="577"/>
                  </a:cubicBezTo>
                  <a:cubicBezTo>
                    <a:pt x="1599" y="577"/>
                    <a:pt x="1631" y="581"/>
                    <a:pt x="1631" y="581"/>
                  </a:cubicBezTo>
                  <a:cubicBezTo>
                    <a:pt x="1631" y="581"/>
                    <a:pt x="1572" y="415"/>
                    <a:pt x="1270" y="118"/>
                  </a:cubicBezTo>
                  <a:cubicBezTo>
                    <a:pt x="1187" y="35"/>
                    <a:pt x="1081" y="1"/>
                    <a:pt x="966"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6"/>
            <p:cNvSpPr/>
            <p:nvPr/>
          </p:nvSpPr>
          <p:spPr>
            <a:xfrm>
              <a:off x="3235750" y="721300"/>
              <a:ext cx="41375" cy="22200"/>
            </a:xfrm>
            <a:custGeom>
              <a:rect b="b" l="l" r="r" t="t"/>
              <a:pathLst>
                <a:path extrusionOk="0" h="888" w="1655">
                  <a:moveTo>
                    <a:pt x="948" y="0"/>
                  </a:moveTo>
                  <a:cubicBezTo>
                    <a:pt x="861" y="0"/>
                    <a:pt x="770" y="13"/>
                    <a:pt x="681" y="35"/>
                  </a:cubicBezTo>
                  <a:cubicBezTo>
                    <a:pt x="442" y="91"/>
                    <a:pt x="221" y="218"/>
                    <a:pt x="156" y="310"/>
                  </a:cubicBezTo>
                  <a:cubicBezTo>
                    <a:pt x="13" y="486"/>
                    <a:pt x="1" y="887"/>
                    <a:pt x="1" y="887"/>
                  </a:cubicBezTo>
                  <a:cubicBezTo>
                    <a:pt x="189" y="681"/>
                    <a:pt x="382" y="551"/>
                    <a:pt x="565" y="477"/>
                  </a:cubicBezTo>
                  <a:cubicBezTo>
                    <a:pt x="706" y="419"/>
                    <a:pt x="850" y="402"/>
                    <a:pt x="978" y="402"/>
                  </a:cubicBezTo>
                  <a:cubicBezTo>
                    <a:pt x="1015" y="402"/>
                    <a:pt x="1050" y="403"/>
                    <a:pt x="1084" y="406"/>
                  </a:cubicBezTo>
                  <a:cubicBezTo>
                    <a:pt x="1388" y="428"/>
                    <a:pt x="1586" y="544"/>
                    <a:pt x="1586" y="544"/>
                  </a:cubicBezTo>
                  <a:lnTo>
                    <a:pt x="1595" y="549"/>
                  </a:lnTo>
                  <a:lnTo>
                    <a:pt x="1595" y="549"/>
                  </a:lnTo>
                  <a:cubicBezTo>
                    <a:pt x="1595" y="549"/>
                    <a:pt x="1655" y="447"/>
                    <a:pt x="1334" y="136"/>
                  </a:cubicBezTo>
                  <a:cubicBezTo>
                    <a:pt x="1232" y="38"/>
                    <a:pt x="1096" y="0"/>
                    <a:pt x="948"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6"/>
            <p:cNvSpPr/>
            <p:nvPr/>
          </p:nvSpPr>
          <p:spPr>
            <a:xfrm>
              <a:off x="3229900" y="719850"/>
              <a:ext cx="50525" cy="45650"/>
            </a:xfrm>
            <a:custGeom>
              <a:rect b="b" l="l" r="r" t="t"/>
              <a:pathLst>
                <a:path extrusionOk="0" h="1826" w="2021">
                  <a:moveTo>
                    <a:pt x="1064" y="104"/>
                  </a:moveTo>
                  <a:cubicBezTo>
                    <a:pt x="1229" y="104"/>
                    <a:pt x="1391" y="156"/>
                    <a:pt x="1527" y="255"/>
                  </a:cubicBezTo>
                  <a:cubicBezTo>
                    <a:pt x="1703" y="382"/>
                    <a:pt x="1824" y="570"/>
                    <a:pt x="1870" y="781"/>
                  </a:cubicBezTo>
                  <a:cubicBezTo>
                    <a:pt x="1916" y="985"/>
                    <a:pt x="1870" y="1178"/>
                    <a:pt x="1778" y="1362"/>
                  </a:cubicBezTo>
                  <a:cubicBezTo>
                    <a:pt x="1645" y="1601"/>
                    <a:pt x="1383" y="1731"/>
                    <a:pt x="1100" y="1731"/>
                  </a:cubicBezTo>
                  <a:cubicBezTo>
                    <a:pt x="960" y="1731"/>
                    <a:pt x="814" y="1698"/>
                    <a:pt x="677" y="1631"/>
                  </a:cubicBezTo>
                  <a:cubicBezTo>
                    <a:pt x="266" y="1429"/>
                    <a:pt x="124" y="927"/>
                    <a:pt x="370" y="503"/>
                  </a:cubicBezTo>
                  <a:cubicBezTo>
                    <a:pt x="426" y="402"/>
                    <a:pt x="503" y="313"/>
                    <a:pt x="597" y="245"/>
                  </a:cubicBezTo>
                  <a:cubicBezTo>
                    <a:pt x="691" y="183"/>
                    <a:pt x="795" y="141"/>
                    <a:pt x="905" y="120"/>
                  </a:cubicBezTo>
                  <a:cubicBezTo>
                    <a:pt x="957" y="109"/>
                    <a:pt x="1011" y="104"/>
                    <a:pt x="1064" y="104"/>
                  </a:cubicBezTo>
                  <a:close/>
                  <a:moveTo>
                    <a:pt x="1063" y="0"/>
                  </a:moveTo>
                  <a:cubicBezTo>
                    <a:pt x="1005" y="0"/>
                    <a:pt x="947" y="6"/>
                    <a:pt x="889" y="18"/>
                  </a:cubicBezTo>
                  <a:cubicBezTo>
                    <a:pt x="647" y="64"/>
                    <a:pt x="413" y="209"/>
                    <a:pt x="283" y="452"/>
                  </a:cubicBezTo>
                  <a:cubicBezTo>
                    <a:pt x="1" y="932"/>
                    <a:pt x="165" y="1496"/>
                    <a:pt x="636" y="1721"/>
                  </a:cubicBezTo>
                  <a:cubicBezTo>
                    <a:pt x="783" y="1791"/>
                    <a:pt x="943" y="1825"/>
                    <a:pt x="1099" y="1825"/>
                  </a:cubicBezTo>
                  <a:cubicBezTo>
                    <a:pt x="1417" y="1825"/>
                    <a:pt x="1719" y="1683"/>
                    <a:pt x="1863" y="1417"/>
                  </a:cubicBezTo>
                  <a:cubicBezTo>
                    <a:pt x="1967" y="1212"/>
                    <a:pt x="2020" y="997"/>
                    <a:pt x="1966" y="770"/>
                  </a:cubicBezTo>
                  <a:cubicBezTo>
                    <a:pt x="1916" y="530"/>
                    <a:pt x="1779" y="318"/>
                    <a:pt x="1585" y="173"/>
                  </a:cubicBezTo>
                  <a:cubicBezTo>
                    <a:pt x="1432" y="60"/>
                    <a:pt x="1249" y="0"/>
                    <a:pt x="1063"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6"/>
            <p:cNvSpPr/>
            <p:nvPr/>
          </p:nvSpPr>
          <p:spPr>
            <a:xfrm>
              <a:off x="3196675" y="804375"/>
              <a:ext cx="44075" cy="40750"/>
            </a:xfrm>
            <a:custGeom>
              <a:rect b="b" l="l" r="r" t="t"/>
              <a:pathLst>
                <a:path extrusionOk="0" h="1630" w="1763">
                  <a:moveTo>
                    <a:pt x="832" y="1"/>
                  </a:moveTo>
                  <a:cubicBezTo>
                    <a:pt x="465" y="1"/>
                    <a:pt x="146" y="276"/>
                    <a:pt x="59" y="678"/>
                  </a:cubicBezTo>
                  <a:cubicBezTo>
                    <a:pt x="0" y="913"/>
                    <a:pt x="71" y="1147"/>
                    <a:pt x="205" y="1318"/>
                  </a:cubicBezTo>
                  <a:cubicBezTo>
                    <a:pt x="340" y="1494"/>
                    <a:pt x="542" y="1605"/>
                    <a:pt x="762" y="1626"/>
                  </a:cubicBezTo>
                  <a:cubicBezTo>
                    <a:pt x="792" y="1628"/>
                    <a:pt x="821" y="1630"/>
                    <a:pt x="849" y="1630"/>
                  </a:cubicBezTo>
                  <a:cubicBezTo>
                    <a:pt x="1271" y="1630"/>
                    <a:pt x="1592" y="1350"/>
                    <a:pt x="1685" y="983"/>
                  </a:cubicBezTo>
                  <a:cubicBezTo>
                    <a:pt x="1762" y="589"/>
                    <a:pt x="1475" y="156"/>
                    <a:pt x="1046" y="32"/>
                  </a:cubicBezTo>
                  <a:cubicBezTo>
                    <a:pt x="974" y="11"/>
                    <a:pt x="902" y="1"/>
                    <a:pt x="832"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6"/>
            <p:cNvSpPr/>
            <p:nvPr/>
          </p:nvSpPr>
          <p:spPr>
            <a:xfrm>
              <a:off x="3217250" y="828750"/>
              <a:ext cx="19425" cy="14125"/>
            </a:xfrm>
            <a:custGeom>
              <a:rect b="b" l="l" r="r" t="t"/>
              <a:pathLst>
                <a:path extrusionOk="0" h="565" w="777">
                  <a:moveTo>
                    <a:pt x="709" y="0"/>
                  </a:moveTo>
                  <a:cubicBezTo>
                    <a:pt x="657" y="0"/>
                    <a:pt x="548" y="139"/>
                    <a:pt x="379" y="266"/>
                  </a:cubicBezTo>
                  <a:cubicBezTo>
                    <a:pt x="199" y="415"/>
                    <a:pt x="1" y="495"/>
                    <a:pt x="49" y="545"/>
                  </a:cubicBezTo>
                  <a:cubicBezTo>
                    <a:pt x="61" y="558"/>
                    <a:pt x="85" y="564"/>
                    <a:pt x="118" y="564"/>
                  </a:cubicBezTo>
                  <a:cubicBezTo>
                    <a:pt x="212" y="564"/>
                    <a:pt x="376" y="511"/>
                    <a:pt x="508" y="401"/>
                  </a:cubicBezTo>
                  <a:cubicBezTo>
                    <a:pt x="681" y="251"/>
                    <a:pt x="777" y="61"/>
                    <a:pt x="729" y="10"/>
                  </a:cubicBezTo>
                  <a:cubicBezTo>
                    <a:pt x="724" y="3"/>
                    <a:pt x="717" y="0"/>
                    <a:pt x="70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6"/>
            <p:cNvSpPr/>
            <p:nvPr/>
          </p:nvSpPr>
          <p:spPr>
            <a:xfrm>
              <a:off x="3195600" y="802325"/>
              <a:ext cx="36975" cy="40225"/>
            </a:xfrm>
            <a:custGeom>
              <a:rect b="b" l="l" r="r" t="t"/>
              <a:pathLst>
                <a:path extrusionOk="0" h="1609" w="1479">
                  <a:moveTo>
                    <a:pt x="816" y="1"/>
                  </a:moveTo>
                  <a:cubicBezTo>
                    <a:pt x="472" y="1"/>
                    <a:pt x="154" y="454"/>
                    <a:pt x="37" y="777"/>
                  </a:cubicBezTo>
                  <a:cubicBezTo>
                    <a:pt x="4" y="871"/>
                    <a:pt x="1" y="971"/>
                    <a:pt x="31" y="1065"/>
                  </a:cubicBezTo>
                  <a:cubicBezTo>
                    <a:pt x="64" y="1163"/>
                    <a:pt x="112" y="1255"/>
                    <a:pt x="170" y="1339"/>
                  </a:cubicBezTo>
                  <a:cubicBezTo>
                    <a:pt x="238" y="1436"/>
                    <a:pt x="317" y="1527"/>
                    <a:pt x="406" y="1609"/>
                  </a:cubicBezTo>
                  <a:lnTo>
                    <a:pt x="481" y="1602"/>
                  </a:lnTo>
                  <a:cubicBezTo>
                    <a:pt x="525" y="1082"/>
                    <a:pt x="826" y="763"/>
                    <a:pt x="1048" y="580"/>
                  </a:cubicBezTo>
                  <a:cubicBezTo>
                    <a:pt x="1280" y="396"/>
                    <a:pt x="1479" y="346"/>
                    <a:pt x="1479" y="346"/>
                  </a:cubicBezTo>
                  <a:cubicBezTo>
                    <a:pt x="1479" y="346"/>
                    <a:pt x="1369" y="211"/>
                    <a:pt x="983" y="39"/>
                  </a:cubicBezTo>
                  <a:cubicBezTo>
                    <a:pt x="927" y="12"/>
                    <a:pt x="871" y="1"/>
                    <a:pt x="816"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6"/>
            <p:cNvSpPr/>
            <p:nvPr/>
          </p:nvSpPr>
          <p:spPr>
            <a:xfrm>
              <a:off x="3196550" y="802350"/>
              <a:ext cx="37000" cy="30500"/>
            </a:xfrm>
            <a:custGeom>
              <a:rect b="b" l="l" r="r" t="t"/>
              <a:pathLst>
                <a:path extrusionOk="0" h="1220" w="1480">
                  <a:moveTo>
                    <a:pt x="881" y="1"/>
                  </a:moveTo>
                  <a:cubicBezTo>
                    <a:pt x="503" y="1"/>
                    <a:pt x="110" y="436"/>
                    <a:pt x="41" y="625"/>
                  </a:cubicBezTo>
                  <a:cubicBezTo>
                    <a:pt x="0" y="731"/>
                    <a:pt x="9" y="882"/>
                    <a:pt x="26" y="1001"/>
                  </a:cubicBezTo>
                  <a:cubicBezTo>
                    <a:pt x="40" y="1076"/>
                    <a:pt x="60" y="1150"/>
                    <a:pt x="89" y="1220"/>
                  </a:cubicBezTo>
                  <a:cubicBezTo>
                    <a:pt x="291" y="694"/>
                    <a:pt x="660" y="472"/>
                    <a:pt x="937" y="383"/>
                  </a:cubicBezTo>
                  <a:cubicBezTo>
                    <a:pt x="1054" y="345"/>
                    <a:pt x="1176" y="326"/>
                    <a:pt x="1298" y="326"/>
                  </a:cubicBezTo>
                  <a:cubicBezTo>
                    <a:pt x="1347" y="326"/>
                    <a:pt x="1396" y="329"/>
                    <a:pt x="1444" y="335"/>
                  </a:cubicBezTo>
                  <a:lnTo>
                    <a:pt x="1454" y="337"/>
                  </a:lnTo>
                  <a:cubicBezTo>
                    <a:pt x="1454" y="337"/>
                    <a:pt x="1480" y="222"/>
                    <a:pt x="1072" y="43"/>
                  </a:cubicBezTo>
                  <a:cubicBezTo>
                    <a:pt x="1010" y="14"/>
                    <a:pt x="945" y="1"/>
                    <a:pt x="881"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6"/>
            <p:cNvSpPr/>
            <p:nvPr/>
          </p:nvSpPr>
          <p:spPr>
            <a:xfrm>
              <a:off x="3193950" y="801875"/>
              <a:ext cx="48450" cy="45700"/>
            </a:xfrm>
            <a:custGeom>
              <a:rect b="b" l="l" r="r" t="t"/>
              <a:pathLst>
                <a:path extrusionOk="0" h="1828" w="1938">
                  <a:moveTo>
                    <a:pt x="939" y="102"/>
                  </a:moveTo>
                  <a:cubicBezTo>
                    <a:pt x="1010" y="102"/>
                    <a:pt x="1082" y="112"/>
                    <a:pt x="1155" y="133"/>
                  </a:cubicBezTo>
                  <a:cubicBezTo>
                    <a:pt x="1584" y="256"/>
                    <a:pt x="1871" y="690"/>
                    <a:pt x="1794" y="1085"/>
                  </a:cubicBezTo>
                  <a:cubicBezTo>
                    <a:pt x="1701" y="1449"/>
                    <a:pt x="1382" y="1730"/>
                    <a:pt x="961" y="1730"/>
                  </a:cubicBezTo>
                  <a:cubicBezTo>
                    <a:pt x="931" y="1730"/>
                    <a:pt x="902" y="1729"/>
                    <a:pt x="871" y="1726"/>
                  </a:cubicBezTo>
                  <a:cubicBezTo>
                    <a:pt x="651" y="1705"/>
                    <a:pt x="449" y="1594"/>
                    <a:pt x="314" y="1420"/>
                  </a:cubicBezTo>
                  <a:cubicBezTo>
                    <a:pt x="180" y="1247"/>
                    <a:pt x="109" y="1013"/>
                    <a:pt x="168" y="779"/>
                  </a:cubicBezTo>
                  <a:cubicBezTo>
                    <a:pt x="255" y="377"/>
                    <a:pt x="573" y="102"/>
                    <a:pt x="939" y="102"/>
                  </a:cubicBezTo>
                  <a:close/>
                  <a:moveTo>
                    <a:pt x="931" y="1"/>
                  </a:moveTo>
                  <a:cubicBezTo>
                    <a:pt x="767" y="1"/>
                    <a:pt x="606" y="45"/>
                    <a:pt x="479" y="133"/>
                  </a:cubicBezTo>
                  <a:cubicBezTo>
                    <a:pt x="279" y="267"/>
                    <a:pt x="123" y="491"/>
                    <a:pt x="67" y="760"/>
                  </a:cubicBezTo>
                  <a:cubicBezTo>
                    <a:pt x="0" y="1027"/>
                    <a:pt x="87" y="1294"/>
                    <a:pt x="236" y="1485"/>
                  </a:cubicBezTo>
                  <a:cubicBezTo>
                    <a:pt x="388" y="1681"/>
                    <a:pt x="615" y="1804"/>
                    <a:pt x="861" y="1823"/>
                  </a:cubicBezTo>
                  <a:cubicBezTo>
                    <a:pt x="892" y="1826"/>
                    <a:pt x="923" y="1828"/>
                    <a:pt x="953" y="1828"/>
                  </a:cubicBezTo>
                  <a:cubicBezTo>
                    <a:pt x="1162" y="1828"/>
                    <a:pt x="1366" y="1763"/>
                    <a:pt x="1536" y="1640"/>
                  </a:cubicBezTo>
                  <a:cubicBezTo>
                    <a:pt x="1625" y="1577"/>
                    <a:pt x="1700" y="1497"/>
                    <a:pt x="1758" y="1405"/>
                  </a:cubicBezTo>
                  <a:cubicBezTo>
                    <a:pt x="1825" y="1316"/>
                    <a:pt x="1871" y="1213"/>
                    <a:pt x="1893" y="1104"/>
                  </a:cubicBezTo>
                  <a:cubicBezTo>
                    <a:pt x="1938" y="882"/>
                    <a:pt x="1876" y="655"/>
                    <a:pt x="1746" y="460"/>
                  </a:cubicBezTo>
                  <a:cubicBezTo>
                    <a:pt x="1616" y="255"/>
                    <a:pt x="1418" y="104"/>
                    <a:pt x="1186" y="36"/>
                  </a:cubicBezTo>
                  <a:cubicBezTo>
                    <a:pt x="1103" y="13"/>
                    <a:pt x="1017" y="1"/>
                    <a:pt x="931"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6"/>
            <p:cNvSpPr/>
            <p:nvPr/>
          </p:nvSpPr>
          <p:spPr>
            <a:xfrm>
              <a:off x="3190225" y="895025"/>
              <a:ext cx="43925" cy="40625"/>
            </a:xfrm>
            <a:custGeom>
              <a:rect b="b" l="l" r="r" t="t"/>
              <a:pathLst>
                <a:path extrusionOk="0" h="1625" w="1757">
                  <a:moveTo>
                    <a:pt x="841" y="1"/>
                  </a:moveTo>
                  <a:cubicBezTo>
                    <a:pt x="815" y="1"/>
                    <a:pt x="789" y="2"/>
                    <a:pt x="762" y="4"/>
                  </a:cubicBezTo>
                  <a:cubicBezTo>
                    <a:pt x="544" y="25"/>
                    <a:pt x="342" y="134"/>
                    <a:pt x="207" y="308"/>
                  </a:cubicBezTo>
                  <a:cubicBezTo>
                    <a:pt x="76" y="479"/>
                    <a:pt x="0" y="706"/>
                    <a:pt x="48" y="939"/>
                  </a:cubicBezTo>
                  <a:cubicBezTo>
                    <a:pt x="120" y="1349"/>
                    <a:pt x="454" y="1624"/>
                    <a:pt x="833" y="1624"/>
                  </a:cubicBezTo>
                  <a:cubicBezTo>
                    <a:pt x="890" y="1624"/>
                    <a:pt x="948" y="1618"/>
                    <a:pt x="1007" y="1605"/>
                  </a:cubicBezTo>
                  <a:cubicBezTo>
                    <a:pt x="1453" y="1506"/>
                    <a:pt x="1757" y="1098"/>
                    <a:pt x="1678" y="686"/>
                  </a:cubicBezTo>
                  <a:cubicBezTo>
                    <a:pt x="1619" y="299"/>
                    <a:pt x="1266" y="1"/>
                    <a:pt x="84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6"/>
            <p:cNvSpPr/>
            <p:nvPr/>
          </p:nvSpPr>
          <p:spPr>
            <a:xfrm>
              <a:off x="3215850" y="913200"/>
              <a:ext cx="14800" cy="18725"/>
            </a:xfrm>
            <a:custGeom>
              <a:rect b="b" l="l" r="r" t="t"/>
              <a:pathLst>
                <a:path extrusionOk="0" h="749" w="592">
                  <a:moveTo>
                    <a:pt x="517" y="1"/>
                  </a:moveTo>
                  <a:cubicBezTo>
                    <a:pt x="465" y="1"/>
                    <a:pt x="419" y="180"/>
                    <a:pt x="300" y="369"/>
                  </a:cubicBezTo>
                  <a:cubicBezTo>
                    <a:pt x="168" y="572"/>
                    <a:pt x="1" y="711"/>
                    <a:pt x="59" y="743"/>
                  </a:cubicBezTo>
                  <a:cubicBezTo>
                    <a:pt x="65" y="747"/>
                    <a:pt x="74" y="749"/>
                    <a:pt x="85" y="749"/>
                  </a:cubicBezTo>
                  <a:cubicBezTo>
                    <a:pt x="165" y="749"/>
                    <a:pt x="346" y="636"/>
                    <a:pt x="462" y="456"/>
                  </a:cubicBezTo>
                  <a:cubicBezTo>
                    <a:pt x="592" y="253"/>
                    <a:pt x="590" y="39"/>
                    <a:pt x="530" y="5"/>
                  </a:cubicBezTo>
                  <a:cubicBezTo>
                    <a:pt x="526" y="2"/>
                    <a:pt x="521" y="1"/>
                    <a:pt x="517"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6"/>
            <p:cNvSpPr/>
            <p:nvPr/>
          </p:nvSpPr>
          <p:spPr>
            <a:xfrm>
              <a:off x="3189800" y="894275"/>
              <a:ext cx="30825" cy="41625"/>
            </a:xfrm>
            <a:custGeom>
              <a:rect b="b" l="l" r="r" t="t"/>
              <a:pathLst>
                <a:path extrusionOk="0" h="1665" w="1233">
                  <a:moveTo>
                    <a:pt x="630" y="1"/>
                  </a:moveTo>
                  <a:cubicBezTo>
                    <a:pt x="429" y="1"/>
                    <a:pt x="276" y="148"/>
                    <a:pt x="170" y="347"/>
                  </a:cubicBezTo>
                  <a:cubicBezTo>
                    <a:pt x="55" y="555"/>
                    <a:pt x="0" y="817"/>
                    <a:pt x="12" y="1006"/>
                  </a:cubicBezTo>
                  <a:cubicBezTo>
                    <a:pt x="16" y="1198"/>
                    <a:pt x="168" y="1367"/>
                    <a:pt x="318" y="1483"/>
                  </a:cubicBezTo>
                  <a:cubicBezTo>
                    <a:pt x="410" y="1553"/>
                    <a:pt x="510" y="1614"/>
                    <a:pt x="615" y="1664"/>
                  </a:cubicBezTo>
                  <a:lnTo>
                    <a:pt x="686" y="1635"/>
                  </a:lnTo>
                  <a:cubicBezTo>
                    <a:pt x="614" y="1128"/>
                    <a:pt x="723" y="738"/>
                    <a:pt x="894" y="485"/>
                  </a:cubicBezTo>
                  <a:cubicBezTo>
                    <a:pt x="1058" y="232"/>
                    <a:pt x="1232" y="114"/>
                    <a:pt x="1232" y="114"/>
                  </a:cubicBezTo>
                  <a:cubicBezTo>
                    <a:pt x="1232" y="114"/>
                    <a:pt x="1077" y="24"/>
                    <a:pt x="653" y="2"/>
                  </a:cubicBezTo>
                  <a:cubicBezTo>
                    <a:pt x="645" y="1"/>
                    <a:pt x="637" y="1"/>
                    <a:pt x="630"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6"/>
            <p:cNvSpPr/>
            <p:nvPr/>
          </p:nvSpPr>
          <p:spPr>
            <a:xfrm>
              <a:off x="3189450" y="893250"/>
              <a:ext cx="31350" cy="35725"/>
            </a:xfrm>
            <a:custGeom>
              <a:rect b="b" l="l" r="r" t="t"/>
              <a:pathLst>
                <a:path extrusionOk="0" h="1429" w="1254">
                  <a:moveTo>
                    <a:pt x="756" y="1"/>
                  </a:moveTo>
                  <a:cubicBezTo>
                    <a:pt x="325" y="1"/>
                    <a:pt x="1" y="674"/>
                    <a:pt x="8" y="895"/>
                  </a:cubicBezTo>
                  <a:cubicBezTo>
                    <a:pt x="11" y="1117"/>
                    <a:pt x="257" y="1428"/>
                    <a:pt x="257" y="1428"/>
                  </a:cubicBezTo>
                  <a:cubicBezTo>
                    <a:pt x="271" y="1153"/>
                    <a:pt x="336" y="933"/>
                    <a:pt x="428" y="760"/>
                  </a:cubicBezTo>
                  <a:cubicBezTo>
                    <a:pt x="515" y="606"/>
                    <a:pt x="635" y="475"/>
                    <a:pt x="775" y="369"/>
                  </a:cubicBezTo>
                  <a:cubicBezTo>
                    <a:pt x="915" y="263"/>
                    <a:pt x="1074" y="186"/>
                    <a:pt x="1245" y="143"/>
                  </a:cubicBezTo>
                  <a:lnTo>
                    <a:pt x="1253" y="142"/>
                  </a:lnTo>
                  <a:cubicBezTo>
                    <a:pt x="1253" y="142"/>
                    <a:pt x="1231" y="24"/>
                    <a:pt x="783" y="2"/>
                  </a:cubicBezTo>
                  <a:cubicBezTo>
                    <a:pt x="774" y="1"/>
                    <a:pt x="765" y="1"/>
                    <a:pt x="756"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6"/>
            <p:cNvSpPr/>
            <p:nvPr/>
          </p:nvSpPr>
          <p:spPr>
            <a:xfrm>
              <a:off x="3187575" y="892525"/>
              <a:ext cx="49350" cy="45625"/>
            </a:xfrm>
            <a:custGeom>
              <a:rect b="b" l="l" r="r" t="t"/>
              <a:pathLst>
                <a:path extrusionOk="0" h="1825" w="1974">
                  <a:moveTo>
                    <a:pt x="947" y="101"/>
                  </a:moveTo>
                  <a:cubicBezTo>
                    <a:pt x="1372" y="101"/>
                    <a:pt x="1725" y="399"/>
                    <a:pt x="1784" y="786"/>
                  </a:cubicBezTo>
                  <a:cubicBezTo>
                    <a:pt x="1863" y="1196"/>
                    <a:pt x="1559" y="1604"/>
                    <a:pt x="1113" y="1705"/>
                  </a:cubicBezTo>
                  <a:cubicBezTo>
                    <a:pt x="1054" y="1718"/>
                    <a:pt x="996" y="1724"/>
                    <a:pt x="939" y="1724"/>
                  </a:cubicBezTo>
                  <a:cubicBezTo>
                    <a:pt x="559" y="1724"/>
                    <a:pt x="226" y="1449"/>
                    <a:pt x="154" y="1039"/>
                  </a:cubicBezTo>
                  <a:cubicBezTo>
                    <a:pt x="106" y="806"/>
                    <a:pt x="182" y="579"/>
                    <a:pt x="313" y="408"/>
                  </a:cubicBezTo>
                  <a:cubicBezTo>
                    <a:pt x="448" y="234"/>
                    <a:pt x="650" y="125"/>
                    <a:pt x="868" y="104"/>
                  </a:cubicBezTo>
                  <a:cubicBezTo>
                    <a:pt x="895" y="102"/>
                    <a:pt x="921" y="101"/>
                    <a:pt x="947" y="101"/>
                  </a:cubicBezTo>
                  <a:close/>
                  <a:moveTo>
                    <a:pt x="937" y="0"/>
                  </a:moveTo>
                  <a:cubicBezTo>
                    <a:pt x="911" y="0"/>
                    <a:pt x="885" y="1"/>
                    <a:pt x="858" y="3"/>
                  </a:cubicBezTo>
                  <a:cubicBezTo>
                    <a:pt x="612" y="24"/>
                    <a:pt x="385" y="147"/>
                    <a:pt x="235" y="343"/>
                  </a:cubicBezTo>
                  <a:cubicBezTo>
                    <a:pt x="88" y="533"/>
                    <a:pt x="1" y="791"/>
                    <a:pt x="53" y="1056"/>
                  </a:cubicBezTo>
                  <a:cubicBezTo>
                    <a:pt x="133" y="1516"/>
                    <a:pt x="506" y="1825"/>
                    <a:pt x="932" y="1825"/>
                  </a:cubicBezTo>
                  <a:cubicBezTo>
                    <a:pt x="1000" y="1825"/>
                    <a:pt x="1069" y="1817"/>
                    <a:pt x="1138" y="1801"/>
                  </a:cubicBezTo>
                  <a:cubicBezTo>
                    <a:pt x="1625" y="1686"/>
                    <a:pt x="1974" y="1228"/>
                    <a:pt x="1885" y="770"/>
                  </a:cubicBezTo>
                  <a:cubicBezTo>
                    <a:pt x="1820" y="338"/>
                    <a:pt x="1417" y="0"/>
                    <a:pt x="937"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6"/>
            <p:cNvSpPr/>
            <p:nvPr/>
          </p:nvSpPr>
          <p:spPr>
            <a:xfrm>
              <a:off x="3207000" y="983950"/>
              <a:ext cx="46425" cy="40575"/>
            </a:xfrm>
            <a:custGeom>
              <a:rect b="b" l="l" r="r" t="t"/>
              <a:pathLst>
                <a:path extrusionOk="0" h="1623" w="1857">
                  <a:moveTo>
                    <a:pt x="932" y="0"/>
                  </a:moveTo>
                  <a:cubicBezTo>
                    <a:pt x="836" y="0"/>
                    <a:pt x="738" y="16"/>
                    <a:pt x="642" y="49"/>
                  </a:cubicBezTo>
                  <a:cubicBezTo>
                    <a:pt x="213" y="197"/>
                    <a:pt x="1" y="681"/>
                    <a:pt x="172" y="1122"/>
                  </a:cubicBezTo>
                  <a:cubicBezTo>
                    <a:pt x="302" y="1435"/>
                    <a:pt x="604" y="1623"/>
                    <a:pt x="922" y="1623"/>
                  </a:cubicBezTo>
                  <a:cubicBezTo>
                    <a:pt x="1037" y="1623"/>
                    <a:pt x="1154" y="1598"/>
                    <a:pt x="1265" y="1546"/>
                  </a:cubicBezTo>
                  <a:cubicBezTo>
                    <a:pt x="1686" y="1349"/>
                    <a:pt x="1856" y="889"/>
                    <a:pt x="1704" y="495"/>
                  </a:cubicBezTo>
                  <a:cubicBezTo>
                    <a:pt x="1584" y="191"/>
                    <a:pt x="1269" y="0"/>
                    <a:pt x="93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6"/>
            <p:cNvSpPr/>
            <p:nvPr/>
          </p:nvSpPr>
          <p:spPr>
            <a:xfrm>
              <a:off x="3238100" y="998150"/>
              <a:ext cx="11425" cy="20825"/>
            </a:xfrm>
            <a:custGeom>
              <a:rect b="b" l="l" r="r" t="t"/>
              <a:pathLst>
                <a:path extrusionOk="0" h="833" w="457">
                  <a:moveTo>
                    <a:pt x="342" y="0"/>
                  </a:moveTo>
                  <a:cubicBezTo>
                    <a:pt x="290" y="0"/>
                    <a:pt x="272" y="196"/>
                    <a:pt x="206" y="412"/>
                  </a:cubicBezTo>
                  <a:cubicBezTo>
                    <a:pt x="129" y="639"/>
                    <a:pt x="1" y="812"/>
                    <a:pt x="64" y="831"/>
                  </a:cubicBezTo>
                  <a:cubicBezTo>
                    <a:pt x="67" y="832"/>
                    <a:pt x="71" y="832"/>
                    <a:pt x="75" y="832"/>
                  </a:cubicBezTo>
                  <a:cubicBezTo>
                    <a:pt x="148" y="832"/>
                    <a:pt x="312" y="675"/>
                    <a:pt x="385" y="462"/>
                  </a:cubicBezTo>
                  <a:cubicBezTo>
                    <a:pt x="457" y="234"/>
                    <a:pt x="411" y="22"/>
                    <a:pt x="351" y="2"/>
                  </a:cubicBezTo>
                  <a:cubicBezTo>
                    <a:pt x="348" y="1"/>
                    <a:pt x="345" y="0"/>
                    <a:pt x="34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6"/>
            <p:cNvSpPr/>
            <p:nvPr/>
          </p:nvSpPr>
          <p:spPr>
            <a:xfrm>
              <a:off x="3208075" y="984000"/>
              <a:ext cx="26475" cy="41600"/>
            </a:xfrm>
            <a:custGeom>
              <a:rect b="b" l="l" r="r" t="t"/>
              <a:pathLst>
                <a:path extrusionOk="0" h="1664" w="1059">
                  <a:moveTo>
                    <a:pt x="893" y="0"/>
                  </a:moveTo>
                  <a:cubicBezTo>
                    <a:pt x="798" y="0"/>
                    <a:pt x="658" y="10"/>
                    <a:pt x="469" y="47"/>
                  </a:cubicBezTo>
                  <a:cubicBezTo>
                    <a:pt x="48" y="124"/>
                    <a:pt x="1" y="795"/>
                    <a:pt x="84" y="1169"/>
                  </a:cubicBezTo>
                  <a:cubicBezTo>
                    <a:pt x="125" y="1354"/>
                    <a:pt x="322" y="1477"/>
                    <a:pt x="494" y="1555"/>
                  </a:cubicBezTo>
                  <a:cubicBezTo>
                    <a:pt x="602" y="1603"/>
                    <a:pt x="715" y="1639"/>
                    <a:pt x="829" y="1663"/>
                  </a:cubicBezTo>
                  <a:lnTo>
                    <a:pt x="893" y="1619"/>
                  </a:lnTo>
                  <a:cubicBezTo>
                    <a:pt x="793" y="1383"/>
                    <a:pt x="744" y="1166"/>
                    <a:pt x="744" y="969"/>
                  </a:cubicBezTo>
                  <a:cubicBezTo>
                    <a:pt x="746" y="795"/>
                    <a:pt x="773" y="621"/>
                    <a:pt x="828" y="457"/>
                  </a:cubicBezTo>
                  <a:cubicBezTo>
                    <a:pt x="920" y="173"/>
                    <a:pt x="1058" y="14"/>
                    <a:pt x="1058" y="14"/>
                  </a:cubicBezTo>
                  <a:cubicBezTo>
                    <a:pt x="1058" y="14"/>
                    <a:pt x="1007" y="0"/>
                    <a:pt x="893"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6"/>
            <p:cNvSpPr/>
            <p:nvPr/>
          </p:nvSpPr>
          <p:spPr>
            <a:xfrm>
              <a:off x="3207900" y="982600"/>
              <a:ext cx="26775" cy="38425"/>
            </a:xfrm>
            <a:custGeom>
              <a:rect b="b" l="l" r="r" t="t"/>
              <a:pathLst>
                <a:path extrusionOk="0" h="1537" w="1071">
                  <a:moveTo>
                    <a:pt x="867" y="1"/>
                  </a:moveTo>
                  <a:cubicBezTo>
                    <a:pt x="797" y="1"/>
                    <a:pt x="704" y="10"/>
                    <a:pt x="580" y="34"/>
                  </a:cubicBezTo>
                  <a:cubicBezTo>
                    <a:pt x="134" y="118"/>
                    <a:pt x="1" y="861"/>
                    <a:pt x="45" y="1080"/>
                  </a:cubicBezTo>
                  <a:cubicBezTo>
                    <a:pt x="86" y="1299"/>
                    <a:pt x="406" y="1536"/>
                    <a:pt x="406" y="1536"/>
                  </a:cubicBezTo>
                  <a:cubicBezTo>
                    <a:pt x="295" y="1003"/>
                    <a:pt x="484" y="620"/>
                    <a:pt x="665" y="392"/>
                  </a:cubicBezTo>
                  <a:cubicBezTo>
                    <a:pt x="773" y="255"/>
                    <a:pt x="908" y="142"/>
                    <a:pt x="1062" y="60"/>
                  </a:cubicBezTo>
                  <a:lnTo>
                    <a:pt x="1070" y="57"/>
                  </a:lnTo>
                  <a:cubicBezTo>
                    <a:pt x="1070" y="57"/>
                    <a:pt x="1042" y="1"/>
                    <a:pt x="867"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6"/>
            <p:cNvSpPr/>
            <p:nvPr/>
          </p:nvSpPr>
          <p:spPr>
            <a:xfrm>
              <a:off x="3204200" y="981500"/>
              <a:ext cx="52075" cy="45575"/>
            </a:xfrm>
            <a:custGeom>
              <a:rect b="b" l="l" r="r" t="t"/>
              <a:pathLst>
                <a:path extrusionOk="0" h="1823" w="2083">
                  <a:moveTo>
                    <a:pt x="1046" y="99"/>
                  </a:moveTo>
                  <a:cubicBezTo>
                    <a:pt x="1383" y="99"/>
                    <a:pt x="1698" y="290"/>
                    <a:pt x="1816" y="594"/>
                  </a:cubicBezTo>
                  <a:cubicBezTo>
                    <a:pt x="1968" y="987"/>
                    <a:pt x="1798" y="1447"/>
                    <a:pt x="1377" y="1644"/>
                  </a:cubicBezTo>
                  <a:cubicBezTo>
                    <a:pt x="1265" y="1697"/>
                    <a:pt x="1148" y="1722"/>
                    <a:pt x="1032" y="1722"/>
                  </a:cubicBezTo>
                  <a:cubicBezTo>
                    <a:pt x="716" y="1722"/>
                    <a:pt x="414" y="1534"/>
                    <a:pt x="284" y="1220"/>
                  </a:cubicBezTo>
                  <a:cubicBezTo>
                    <a:pt x="113" y="781"/>
                    <a:pt x="325" y="297"/>
                    <a:pt x="754" y="148"/>
                  </a:cubicBezTo>
                  <a:cubicBezTo>
                    <a:pt x="850" y="115"/>
                    <a:pt x="949" y="99"/>
                    <a:pt x="1046" y="99"/>
                  </a:cubicBezTo>
                  <a:close/>
                  <a:moveTo>
                    <a:pt x="1041" y="1"/>
                  </a:moveTo>
                  <a:cubicBezTo>
                    <a:pt x="935" y="1"/>
                    <a:pt x="828" y="17"/>
                    <a:pt x="723" y="53"/>
                  </a:cubicBezTo>
                  <a:cubicBezTo>
                    <a:pt x="229" y="219"/>
                    <a:pt x="0" y="762"/>
                    <a:pt x="192" y="1259"/>
                  </a:cubicBezTo>
                  <a:cubicBezTo>
                    <a:pt x="335" y="1612"/>
                    <a:pt x="675" y="1822"/>
                    <a:pt x="1031" y="1822"/>
                  </a:cubicBezTo>
                  <a:cubicBezTo>
                    <a:pt x="1161" y="1822"/>
                    <a:pt x="1294" y="1794"/>
                    <a:pt x="1420" y="1734"/>
                  </a:cubicBezTo>
                  <a:cubicBezTo>
                    <a:pt x="1888" y="1510"/>
                    <a:pt x="2083" y="993"/>
                    <a:pt x="1910" y="555"/>
                  </a:cubicBezTo>
                  <a:cubicBezTo>
                    <a:pt x="1776" y="215"/>
                    <a:pt x="1419" y="1"/>
                    <a:pt x="1041"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6"/>
            <p:cNvSpPr/>
            <p:nvPr/>
          </p:nvSpPr>
          <p:spPr>
            <a:xfrm>
              <a:off x="3243225" y="1066975"/>
              <a:ext cx="47325" cy="40775"/>
            </a:xfrm>
            <a:custGeom>
              <a:rect b="b" l="l" r="r" t="t"/>
              <a:pathLst>
                <a:path extrusionOk="0" h="1631" w="1893">
                  <a:moveTo>
                    <a:pt x="965" y="0"/>
                  </a:moveTo>
                  <a:cubicBezTo>
                    <a:pt x="820" y="0"/>
                    <a:pt x="670" y="38"/>
                    <a:pt x="530" y="119"/>
                  </a:cubicBezTo>
                  <a:cubicBezTo>
                    <a:pt x="141" y="347"/>
                    <a:pt x="1" y="873"/>
                    <a:pt x="266" y="1257"/>
                  </a:cubicBezTo>
                  <a:cubicBezTo>
                    <a:pt x="425" y="1500"/>
                    <a:pt x="682" y="1631"/>
                    <a:pt x="945" y="1631"/>
                  </a:cubicBezTo>
                  <a:cubicBezTo>
                    <a:pt x="1104" y="1631"/>
                    <a:pt x="1265" y="1583"/>
                    <a:pt x="1407" y="1483"/>
                  </a:cubicBezTo>
                  <a:cubicBezTo>
                    <a:pt x="1778" y="1221"/>
                    <a:pt x="1892" y="721"/>
                    <a:pt x="1653" y="364"/>
                  </a:cubicBezTo>
                  <a:cubicBezTo>
                    <a:pt x="1496" y="132"/>
                    <a:pt x="1237" y="0"/>
                    <a:pt x="96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6"/>
            <p:cNvSpPr/>
            <p:nvPr/>
          </p:nvSpPr>
          <p:spPr>
            <a:xfrm>
              <a:off x="3277075" y="1078350"/>
              <a:ext cx="9075" cy="21875"/>
            </a:xfrm>
            <a:custGeom>
              <a:rect b="b" l="l" r="r" t="t"/>
              <a:pathLst>
                <a:path extrusionOk="0" h="875" w="363">
                  <a:moveTo>
                    <a:pt x="201" y="1"/>
                  </a:moveTo>
                  <a:cubicBezTo>
                    <a:pt x="140" y="1"/>
                    <a:pt x="177" y="197"/>
                    <a:pt x="140" y="433"/>
                  </a:cubicBezTo>
                  <a:cubicBezTo>
                    <a:pt x="101" y="674"/>
                    <a:pt x="0" y="867"/>
                    <a:pt x="68" y="874"/>
                  </a:cubicBezTo>
                  <a:cubicBezTo>
                    <a:pt x="70" y="874"/>
                    <a:pt x="71" y="874"/>
                    <a:pt x="73" y="874"/>
                  </a:cubicBezTo>
                  <a:cubicBezTo>
                    <a:pt x="141" y="874"/>
                    <a:pt x="286" y="686"/>
                    <a:pt x="325" y="450"/>
                  </a:cubicBezTo>
                  <a:cubicBezTo>
                    <a:pt x="362" y="209"/>
                    <a:pt x="272" y="9"/>
                    <a:pt x="205" y="1"/>
                  </a:cubicBezTo>
                  <a:cubicBezTo>
                    <a:pt x="204" y="1"/>
                    <a:pt x="202" y="1"/>
                    <a:pt x="201"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6"/>
            <p:cNvSpPr/>
            <p:nvPr/>
          </p:nvSpPr>
          <p:spPr>
            <a:xfrm>
              <a:off x="3243450" y="1066950"/>
              <a:ext cx="27100" cy="41775"/>
            </a:xfrm>
            <a:custGeom>
              <a:rect b="b" l="l" r="r" t="t"/>
              <a:pathLst>
                <a:path extrusionOk="0" h="1671" w="1084">
                  <a:moveTo>
                    <a:pt x="948" y="0"/>
                  </a:moveTo>
                  <a:cubicBezTo>
                    <a:pt x="900" y="0"/>
                    <a:pt x="723" y="11"/>
                    <a:pt x="392" y="146"/>
                  </a:cubicBezTo>
                  <a:cubicBezTo>
                    <a:pt x="0" y="300"/>
                    <a:pt x="55" y="978"/>
                    <a:pt x="221" y="1313"/>
                  </a:cubicBezTo>
                  <a:cubicBezTo>
                    <a:pt x="380" y="1656"/>
                    <a:pt x="1031" y="1670"/>
                    <a:pt x="1031" y="1670"/>
                  </a:cubicBezTo>
                  <a:lnTo>
                    <a:pt x="1084" y="1615"/>
                  </a:lnTo>
                  <a:cubicBezTo>
                    <a:pt x="815" y="1183"/>
                    <a:pt x="776" y="776"/>
                    <a:pt x="812" y="484"/>
                  </a:cubicBezTo>
                  <a:cubicBezTo>
                    <a:pt x="856" y="185"/>
                    <a:pt x="962" y="1"/>
                    <a:pt x="962" y="1"/>
                  </a:cubicBezTo>
                  <a:cubicBezTo>
                    <a:pt x="962" y="1"/>
                    <a:pt x="958" y="0"/>
                    <a:pt x="948"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6"/>
            <p:cNvSpPr/>
            <p:nvPr/>
          </p:nvSpPr>
          <p:spPr>
            <a:xfrm>
              <a:off x="3244650" y="1065875"/>
              <a:ext cx="22950" cy="40200"/>
            </a:xfrm>
            <a:custGeom>
              <a:rect b="b" l="l" r="r" t="t"/>
              <a:pathLst>
                <a:path extrusionOk="0" h="1608" w="918">
                  <a:moveTo>
                    <a:pt x="816" y="0"/>
                  </a:moveTo>
                  <a:cubicBezTo>
                    <a:pt x="745" y="0"/>
                    <a:pt x="627" y="22"/>
                    <a:pt x="434" y="102"/>
                  </a:cubicBezTo>
                  <a:cubicBezTo>
                    <a:pt x="21" y="268"/>
                    <a:pt x="0" y="1033"/>
                    <a:pt x="99" y="1226"/>
                  </a:cubicBezTo>
                  <a:cubicBezTo>
                    <a:pt x="186" y="1424"/>
                    <a:pt x="532" y="1607"/>
                    <a:pt x="532" y="1607"/>
                  </a:cubicBezTo>
                  <a:cubicBezTo>
                    <a:pt x="344" y="1098"/>
                    <a:pt x="429" y="707"/>
                    <a:pt x="579" y="438"/>
                  </a:cubicBezTo>
                  <a:cubicBezTo>
                    <a:pt x="661" y="283"/>
                    <a:pt x="774" y="146"/>
                    <a:pt x="911" y="35"/>
                  </a:cubicBezTo>
                  <a:lnTo>
                    <a:pt x="918" y="28"/>
                  </a:lnTo>
                  <a:cubicBezTo>
                    <a:pt x="918" y="28"/>
                    <a:pt x="898" y="0"/>
                    <a:pt x="816"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6"/>
            <p:cNvSpPr/>
            <p:nvPr/>
          </p:nvSpPr>
          <p:spPr>
            <a:xfrm>
              <a:off x="3240250" y="1064500"/>
              <a:ext cx="53100" cy="45775"/>
            </a:xfrm>
            <a:custGeom>
              <a:rect b="b" l="l" r="r" t="t"/>
              <a:pathLst>
                <a:path extrusionOk="0" h="1831" w="2124">
                  <a:moveTo>
                    <a:pt x="1086" y="99"/>
                  </a:moveTo>
                  <a:cubicBezTo>
                    <a:pt x="1358" y="99"/>
                    <a:pt x="1617" y="231"/>
                    <a:pt x="1772" y="463"/>
                  </a:cubicBezTo>
                  <a:cubicBezTo>
                    <a:pt x="2011" y="820"/>
                    <a:pt x="1897" y="1320"/>
                    <a:pt x="1526" y="1582"/>
                  </a:cubicBezTo>
                  <a:cubicBezTo>
                    <a:pt x="1384" y="1682"/>
                    <a:pt x="1223" y="1730"/>
                    <a:pt x="1064" y="1730"/>
                  </a:cubicBezTo>
                  <a:cubicBezTo>
                    <a:pt x="801" y="1730"/>
                    <a:pt x="544" y="1599"/>
                    <a:pt x="385" y="1356"/>
                  </a:cubicBezTo>
                  <a:cubicBezTo>
                    <a:pt x="120" y="972"/>
                    <a:pt x="260" y="446"/>
                    <a:pt x="649" y="218"/>
                  </a:cubicBezTo>
                  <a:cubicBezTo>
                    <a:pt x="789" y="137"/>
                    <a:pt x="940" y="99"/>
                    <a:pt x="1086" y="99"/>
                  </a:cubicBezTo>
                  <a:close/>
                  <a:moveTo>
                    <a:pt x="1086" y="1"/>
                  </a:moveTo>
                  <a:cubicBezTo>
                    <a:pt x="922" y="1"/>
                    <a:pt x="754" y="43"/>
                    <a:pt x="598" y="133"/>
                  </a:cubicBezTo>
                  <a:cubicBezTo>
                    <a:pt x="161" y="386"/>
                    <a:pt x="0" y="977"/>
                    <a:pt x="299" y="1413"/>
                  </a:cubicBezTo>
                  <a:cubicBezTo>
                    <a:pt x="471" y="1684"/>
                    <a:pt x="763" y="1831"/>
                    <a:pt x="1060" y="1831"/>
                  </a:cubicBezTo>
                  <a:cubicBezTo>
                    <a:pt x="1241" y="1831"/>
                    <a:pt x="1425" y="1776"/>
                    <a:pt x="1584" y="1662"/>
                  </a:cubicBezTo>
                  <a:cubicBezTo>
                    <a:pt x="1996" y="1368"/>
                    <a:pt x="2124" y="806"/>
                    <a:pt x="1857" y="408"/>
                  </a:cubicBezTo>
                  <a:cubicBezTo>
                    <a:pt x="1684" y="149"/>
                    <a:pt x="1392" y="1"/>
                    <a:pt x="1086"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6"/>
            <p:cNvSpPr/>
            <p:nvPr/>
          </p:nvSpPr>
          <p:spPr>
            <a:xfrm>
              <a:off x="3293625" y="1143100"/>
              <a:ext cx="45825" cy="40825"/>
            </a:xfrm>
            <a:custGeom>
              <a:rect b="b" l="l" r="r" t="t"/>
              <a:pathLst>
                <a:path extrusionOk="0" h="1633" w="1833">
                  <a:moveTo>
                    <a:pt x="944" y="0"/>
                  </a:moveTo>
                  <a:cubicBezTo>
                    <a:pt x="754" y="0"/>
                    <a:pt x="561" y="63"/>
                    <a:pt x="401" y="193"/>
                  </a:cubicBezTo>
                  <a:cubicBezTo>
                    <a:pt x="42" y="483"/>
                    <a:pt x="1" y="1002"/>
                    <a:pt x="303" y="1353"/>
                  </a:cubicBezTo>
                  <a:cubicBezTo>
                    <a:pt x="461" y="1540"/>
                    <a:pt x="684" y="1632"/>
                    <a:pt x="908" y="1632"/>
                  </a:cubicBezTo>
                  <a:cubicBezTo>
                    <a:pt x="1108" y="1632"/>
                    <a:pt x="1309" y="1559"/>
                    <a:pt x="1467" y="1414"/>
                  </a:cubicBezTo>
                  <a:cubicBezTo>
                    <a:pt x="1800" y="1105"/>
                    <a:pt x="1833" y="601"/>
                    <a:pt x="1554" y="269"/>
                  </a:cubicBezTo>
                  <a:cubicBezTo>
                    <a:pt x="1397" y="92"/>
                    <a:pt x="1173" y="0"/>
                    <a:pt x="94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6"/>
            <p:cNvSpPr/>
            <p:nvPr/>
          </p:nvSpPr>
          <p:spPr>
            <a:xfrm>
              <a:off x="3328425" y="1152475"/>
              <a:ext cx="6625" cy="22150"/>
            </a:xfrm>
            <a:custGeom>
              <a:rect b="b" l="l" r="r" t="t"/>
              <a:pathLst>
                <a:path extrusionOk="0" h="886" w="265">
                  <a:moveTo>
                    <a:pt x="82" y="0"/>
                  </a:moveTo>
                  <a:cubicBezTo>
                    <a:pt x="15" y="2"/>
                    <a:pt x="82" y="193"/>
                    <a:pt x="75" y="441"/>
                  </a:cubicBezTo>
                  <a:cubicBezTo>
                    <a:pt x="68" y="685"/>
                    <a:pt x="1" y="885"/>
                    <a:pt x="66" y="885"/>
                  </a:cubicBezTo>
                  <a:cubicBezTo>
                    <a:pt x="67" y="885"/>
                    <a:pt x="68" y="885"/>
                    <a:pt x="68" y="885"/>
                  </a:cubicBezTo>
                  <a:cubicBezTo>
                    <a:pt x="138" y="884"/>
                    <a:pt x="258" y="677"/>
                    <a:pt x="259" y="434"/>
                  </a:cubicBezTo>
                  <a:cubicBezTo>
                    <a:pt x="265" y="188"/>
                    <a:pt x="148" y="0"/>
                    <a:pt x="8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6"/>
            <p:cNvSpPr/>
            <p:nvPr/>
          </p:nvSpPr>
          <p:spPr>
            <a:xfrm>
              <a:off x="3291325" y="1143325"/>
              <a:ext cx="31675" cy="41200"/>
            </a:xfrm>
            <a:custGeom>
              <a:rect b="b" l="l" r="r" t="t"/>
              <a:pathLst>
                <a:path extrusionOk="0" h="1648" w="1267">
                  <a:moveTo>
                    <a:pt x="911" y="1"/>
                  </a:moveTo>
                  <a:cubicBezTo>
                    <a:pt x="911" y="1"/>
                    <a:pt x="734" y="9"/>
                    <a:pt x="371" y="228"/>
                  </a:cubicBezTo>
                  <a:cubicBezTo>
                    <a:pt x="1" y="445"/>
                    <a:pt x="172" y="1087"/>
                    <a:pt x="370" y="1402"/>
                  </a:cubicBezTo>
                  <a:cubicBezTo>
                    <a:pt x="497" y="1611"/>
                    <a:pt x="821" y="1648"/>
                    <a:pt x="1031" y="1648"/>
                  </a:cubicBezTo>
                  <a:cubicBezTo>
                    <a:pt x="1143" y="1648"/>
                    <a:pt x="1222" y="1638"/>
                    <a:pt x="1222" y="1638"/>
                  </a:cubicBezTo>
                  <a:lnTo>
                    <a:pt x="1267" y="1578"/>
                  </a:lnTo>
                  <a:cubicBezTo>
                    <a:pt x="928" y="1198"/>
                    <a:pt x="850" y="788"/>
                    <a:pt x="840" y="496"/>
                  </a:cubicBezTo>
                  <a:cubicBezTo>
                    <a:pt x="833" y="199"/>
                    <a:pt x="911" y="1"/>
                    <a:pt x="911"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6"/>
            <p:cNvSpPr/>
            <p:nvPr/>
          </p:nvSpPr>
          <p:spPr>
            <a:xfrm>
              <a:off x="3292750" y="1142475"/>
              <a:ext cx="21425" cy="40850"/>
            </a:xfrm>
            <a:custGeom>
              <a:rect b="b" l="l" r="r" t="t"/>
              <a:pathLst>
                <a:path extrusionOk="0" h="1634" w="857">
                  <a:moveTo>
                    <a:pt x="791" y="1"/>
                  </a:moveTo>
                  <a:cubicBezTo>
                    <a:pt x="727" y="1"/>
                    <a:pt x="607" y="29"/>
                    <a:pt x="390" y="161"/>
                  </a:cubicBezTo>
                  <a:cubicBezTo>
                    <a:pt x="0" y="394"/>
                    <a:pt x="108" y="1135"/>
                    <a:pt x="224" y="1318"/>
                  </a:cubicBezTo>
                  <a:cubicBezTo>
                    <a:pt x="335" y="1502"/>
                    <a:pt x="699" y="1634"/>
                    <a:pt x="699" y="1634"/>
                  </a:cubicBezTo>
                  <a:cubicBezTo>
                    <a:pt x="195" y="677"/>
                    <a:pt x="848" y="26"/>
                    <a:pt x="848" y="26"/>
                  </a:cubicBezTo>
                  <a:lnTo>
                    <a:pt x="856" y="18"/>
                  </a:lnTo>
                  <a:cubicBezTo>
                    <a:pt x="856" y="18"/>
                    <a:pt x="840" y="1"/>
                    <a:pt x="791"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6"/>
            <p:cNvSpPr/>
            <p:nvPr/>
          </p:nvSpPr>
          <p:spPr>
            <a:xfrm>
              <a:off x="3290725" y="1140600"/>
              <a:ext cx="51500" cy="45875"/>
            </a:xfrm>
            <a:custGeom>
              <a:rect b="b" l="l" r="r" t="t"/>
              <a:pathLst>
                <a:path extrusionOk="0" h="1835" w="2060">
                  <a:moveTo>
                    <a:pt x="1059" y="100"/>
                  </a:moveTo>
                  <a:cubicBezTo>
                    <a:pt x="1288" y="100"/>
                    <a:pt x="1512" y="192"/>
                    <a:pt x="1668" y="369"/>
                  </a:cubicBezTo>
                  <a:cubicBezTo>
                    <a:pt x="1949" y="699"/>
                    <a:pt x="1916" y="1205"/>
                    <a:pt x="1583" y="1514"/>
                  </a:cubicBezTo>
                  <a:cubicBezTo>
                    <a:pt x="1426" y="1659"/>
                    <a:pt x="1225" y="1732"/>
                    <a:pt x="1025" y="1732"/>
                  </a:cubicBezTo>
                  <a:cubicBezTo>
                    <a:pt x="800" y="1732"/>
                    <a:pt x="577" y="1640"/>
                    <a:pt x="418" y="1453"/>
                  </a:cubicBezTo>
                  <a:cubicBezTo>
                    <a:pt x="115" y="1102"/>
                    <a:pt x="156" y="583"/>
                    <a:pt x="515" y="293"/>
                  </a:cubicBezTo>
                  <a:cubicBezTo>
                    <a:pt x="675" y="163"/>
                    <a:pt x="869" y="100"/>
                    <a:pt x="1059" y="100"/>
                  </a:cubicBezTo>
                  <a:close/>
                  <a:moveTo>
                    <a:pt x="1058" y="1"/>
                  </a:moveTo>
                  <a:cubicBezTo>
                    <a:pt x="848" y="1"/>
                    <a:pt x="634" y="70"/>
                    <a:pt x="455" y="214"/>
                  </a:cubicBezTo>
                  <a:cubicBezTo>
                    <a:pt x="50" y="537"/>
                    <a:pt x="1" y="1133"/>
                    <a:pt x="344" y="1519"/>
                  </a:cubicBezTo>
                  <a:cubicBezTo>
                    <a:pt x="521" y="1730"/>
                    <a:pt x="770" y="1834"/>
                    <a:pt x="1022" y="1834"/>
                  </a:cubicBezTo>
                  <a:cubicBezTo>
                    <a:pt x="1247" y="1834"/>
                    <a:pt x="1474" y="1751"/>
                    <a:pt x="1651" y="1586"/>
                  </a:cubicBezTo>
                  <a:cubicBezTo>
                    <a:pt x="2027" y="1237"/>
                    <a:pt x="2060" y="674"/>
                    <a:pt x="1747" y="305"/>
                  </a:cubicBezTo>
                  <a:cubicBezTo>
                    <a:pt x="1569" y="105"/>
                    <a:pt x="1316" y="1"/>
                    <a:pt x="1058"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6"/>
            <p:cNvSpPr/>
            <p:nvPr/>
          </p:nvSpPr>
          <p:spPr>
            <a:xfrm>
              <a:off x="3352850" y="1212350"/>
              <a:ext cx="45475" cy="40925"/>
            </a:xfrm>
            <a:custGeom>
              <a:rect b="b" l="l" r="r" t="t"/>
              <a:pathLst>
                <a:path extrusionOk="0" h="1637" w="1819">
                  <a:moveTo>
                    <a:pt x="933" y="0"/>
                  </a:moveTo>
                  <a:cubicBezTo>
                    <a:pt x="712" y="0"/>
                    <a:pt x="487" y="88"/>
                    <a:pt x="318" y="262"/>
                  </a:cubicBezTo>
                  <a:cubicBezTo>
                    <a:pt x="0" y="590"/>
                    <a:pt x="15" y="1115"/>
                    <a:pt x="352" y="1422"/>
                  </a:cubicBezTo>
                  <a:cubicBezTo>
                    <a:pt x="505" y="1567"/>
                    <a:pt x="699" y="1637"/>
                    <a:pt x="893" y="1637"/>
                  </a:cubicBezTo>
                  <a:cubicBezTo>
                    <a:pt x="1123" y="1637"/>
                    <a:pt x="1354" y="1539"/>
                    <a:pt x="1516" y="1354"/>
                  </a:cubicBezTo>
                  <a:cubicBezTo>
                    <a:pt x="1818" y="1009"/>
                    <a:pt x="1789" y="507"/>
                    <a:pt x="1473" y="208"/>
                  </a:cubicBezTo>
                  <a:cubicBezTo>
                    <a:pt x="1323" y="69"/>
                    <a:pt x="1129" y="0"/>
                    <a:pt x="933"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6"/>
            <p:cNvSpPr/>
            <p:nvPr/>
          </p:nvSpPr>
          <p:spPr>
            <a:xfrm>
              <a:off x="3386275" y="1220350"/>
              <a:ext cx="8075" cy="22075"/>
            </a:xfrm>
            <a:custGeom>
              <a:rect b="b" l="l" r="r" t="t"/>
              <a:pathLst>
                <a:path extrusionOk="0" h="883" w="323">
                  <a:moveTo>
                    <a:pt x="71" y="0"/>
                  </a:moveTo>
                  <a:cubicBezTo>
                    <a:pt x="70" y="0"/>
                    <a:pt x="69" y="0"/>
                    <a:pt x="68" y="0"/>
                  </a:cubicBezTo>
                  <a:cubicBezTo>
                    <a:pt x="1" y="9"/>
                    <a:pt x="88" y="195"/>
                    <a:pt x="110" y="441"/>
                  </a:cubicBezTo>
                  <a:cubicBezTo>
                    <a:pt x="135" y="677"/>
                    <a:pt x="90" y="882"/>
                    <a:pt x="151" y="882"/>
                  </a:cubicBezTo>
                  <a:cubicBezTo>
                    <a:pt x="152" y="882"/>
                    <a:pt x="153" y="882"/>
                    <a:pt x="155" y="882"/>
                  </a:cubicBezTo>
                  <a:cubicBezTo>
                    <a:pt x="223" y="873"/>
                    <a:pt x="322" y="653"/>
                    <a:pt x="295" y="412"/>
                  </a:cubicBezTo>
                  <a:cubicBezTo>
                    <a:pt x="268" y="177"/>
                    <a:pt x="137" y="0"/>
                    <a:pt x="71"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6"/>
            <p:cNvSpPr/>
            <p:nvPr/>
          </p:nvSpPr>
          <p:spPr>
            <a:xfrm>
              <a:off x="3349375" y="1213075"/>
              <a:ext cx="34550" cy="40825"/>
            </a:xfrm>
            <a:custGeom>
              <a:rect b="b" l="l" r="r" t="t"/>
              <a:pathLst>
                <a:path extrusionOk="0" h="1633" w="1382">
                  <a:moveTo>
                    <a:pt x="852" y="1"/>
                  </a:moveTo>
                  <a:lnTo>
                    <a:pt x="852" y="1"/>
                  </a:lnTo>
                  <a:cubicBezTo>
                    <a:pt x="852" y="1"/>
                    <a:pt x="676" y="33"/>
                    <a:pt x="339" y="290"/>
                  </a:cubicBezTo>
                  <a:cubicBezTo>
                    <a:pt x="1" y="548"/>
                    <a:pt x="242" y="1164"/>
                    <a:pt x="471" y="1455"/>
                  </a:cubicBezTo>
                  <a:cubicBezTo>
                    <a:pt x="578" y="1595"/>
                    <a:pt x="785" y="1633"/>
                    <a:pt x="968" y="1633"/>
                  </a:cubicBezTo>
                  <a:cubicBezTo>
                    <a:pt x="977" y="1633"/>
                    <a:pt x="985" y="1633"/>
                    <a:pt x="993" y="1633"/>
                  </a:cubicBezTo>
                  <a:cubicBezTo>
                    <a:pt x="1111" y="1631"/>
                    <a:pt x="1227" y="1617"/>
                    <a:pt x="1342" y="1593"/>
                  </a:cubicBezTo>
                  <a:lnTo>
                    <a:pt x="1381" y="1528"/>
                  </a:lnTo>
                  <a:cubicBezTo>
                    <a:pt x="1082" y="1264"/>
                    <a:pt x="889" y="898"/>
                    <a:pt x="838" y="502"/>
                  </a:cubicBezTo>
                  <a:cubicBezTo>
                    <a:pt x="800" y="206"/>
                    <a:pt x="852" y="1"/>
                    <a:pt x="852"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6"/>
            <p:cNvSpPr/>
            <p:nvPr/>
          </p:nvSpPr>
          <p:spPr>
            <a:xfrm>
              <a:off x="3350525" y="1212400"/>
              <a:ext cx="20800" cy="40850"/>
            </a:xfrm>
            <a:custGeom>
              <a:rect b="b" l="l" r="r" t="t"/>
              <a:pathLst>
                <a:path extrusionOk="0" h="1634" w="832">
                  <a:moveTo>
                    <a:pt x="759" y="1"/>
                  </a:moveTo>
                  <a:cubicBezTo>
                    <a:pt x="702" y="1"/>
                    <a:pt x="581" y="33"/>
                    <a:pt x="356" y="209"/>
                  </a:cubicBezTo>
                  <a:cubicBezTo>
                    <a:pt x="1" y="484"/>
                    <a:pt x="192" y="1203"/>
                    <a:pt x="322" y="1374"/>
                  </a:cubicBezTo>
                  <a:cubicBezTo>
                    <a:pt x="387" y="1460"/>
                    <a:pt x="515" y="1525"/>
                    <a:pt x="624" y="1569"/>
                  </a:cubicBezTo>
                  <a:cubicBezTo>
                    <a:pt x="691" y="1596"/>
                    <a:pt x="759" y="1617"/>
                    <a:pt x="831" y="1634"/>
                  </a:cubicBezTo>
                  <a:cubicBezTo>
                    <a:pt x="225" y="745"/>
                    <a:pt x="799" y="19"/>
                    <a:pt x="799" y="19"/>
                  </a:cubicBezTo>
                  <a:lnTo>
                    <a:pt x="804" y="11"/>
                  </a:lnTo>
                  <a:cubicBezTo>
                    <a:pt x="804" y="11"/>
                    <a:pt x="791" y="1"/>
                    <a:pt x="759"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6"/>
            <p:cNvSpPr/>
            <p:nvPr/>
          </p:nvSpPr>
          <p:spPr>
            <a:xfrm>
              <a:off x="3349975" y="1209875"/>
              <a:ext cx="51125" cy="45925"/>
            </a:xfrm>
            <a:custGeom>
              <a:rect b="b" l="l" r="r" t="t"/>
              <a:pathLst>
                <a:path extrusionOk="0" h="1837" w="2045">
                  <a:moveTo>
                    <a:pt x="1049" y="100"/>
                  </a:moveTo>
                  <a:cubicBezTo>
                    <a:pt x="1245" y="100"/>
                    <a:pt x="1438" y="168"/>
                    <a:pt x="1588" y="307"/>
                  </a:cubicBezTo>
                  <a:cubicBezTo>
                    <a:pt x="1902" y="606"/>
                    <a:pt x="1933" y="1108"/>
                    <a:pt x="1631" y="1453"/>
                  </a:cubicBezTo>
                  <a:cubicBezTo>
                    <a:pt x="1468" y="1639"/>
                    <a:pt x="1238" y="1736"/>
                    <a:pt x="1007" y="1736"/>
                  </a:cubicBezTo>
                  <a:cubicBezTo>
                    <a:pt x="813" y="1736"/>
                    <a:pt x="619" y="1667"/>
                    <a:pt x="467" y="1523"/>
                  </a:cubicBezTo>
                  <a:cubicBezTo>
                    <a:pt x="130" y="1214"/>
                    <a:pt x="115" y="689"/>
                    <a:pt x="431" y="361"/>
                  </a:cubicBezTo>
                  <a:cubicBezTo>
                    <a:pt x="600" y="188"/>
                    <a:pt x="826" y="100"/>
                    <a:pt x="1049" y="100"/>
                  </a:cubicBezTo>
                  <a:close/>
                  <a:moveTo>
                    <a:pt x="1054" y="0"/>
                  </a:moveTo>
                  <a:cubicBezTo>
                    <a:pt x="804" y="0"/>
                    <a:pt x="550" y="99"/>
                    <a:pt x="361" y="291"/>
                  </a:cubicBezTo>
                  <a:cubicBezTo>
                    <a:pt x="1" y="660"/>
                    <a:pt x="21" y="1243"/>
                    <a:pt x="399" y="1598"/>
                  </a:cubicBezTo>
                  <a:cubicBezTo>
                    <a:pt x="571" y="1759"/>
                    <a:pt x="789" y="1836"/>
                    <a:pt x="1006" y="1836"/>
                  </a:cubicBezTo>
                  <a:cubicBezTo>
                    <a:pt x="1265" y="1836"/>
                    <a:pt x="1523" y="1727"/>
                    <a:pt x="1704" y="1518"/>
                  </a:cubicBezTo>
                  <a:cubicBezTo>
                    <a:pt x="2044" y="1128"/>
                    <a:pt x="2008" y="568"/>
                    <a:pt x="1656" y="231"/>
                  </a:cubicBezTo>
                  <a:cubicBezTo>
                    <a:pt x="1490" y="76"/>
                    <a:pt x="1273" y="0"/>
                    <a:pt x="1054"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6"/>
            <p:cNvSpPr/>
            <p:nvPr/>
          </p:nvSpPr>
          <p:spPr>
            <a:xfrm>
              <a:off x="3418025" y="1275300"/>
              <a:ext cx="46150" cy="41025"/>
            </a:xfrm>
            <a:custGeom>
              <a:rect b="b" l="l" r="r" t="t"/>
              <a:pathLst>
                <a:path extrusionOk="0" h="1641" w="1846">
                  <a:moveTo>
                    <a:pt x="950" y="1"/>
                  </a:moveTo>
                  <a:cubicBezTo>
                    <a:pt x="703" y="1"/>
                    <a:pt x="453" y="112"/>
                    <a:pt x="284" y="323"/>
                  </a:cubicBezTo>
                  <a:cubicBezTo>
                    <a:pt x="0" y="680"/>
                    <a:pt x="64" y="1199"/>
                    <a:pt x="426" y="1476"/>
                  </a:cubicBezTo>
                  <a:cubicBezTo>
                    <a:pt x="571" y="1588"/>
                    <a:pt x="741" y="1641"/>
                    <a:pt x="910" y="1641"/>
                  </a:cubicBezTo>
                  <a:cubicBezTo>
                    <a:pt x="1165" y="1641"/>
                    <a:pt x="1417" y="1521"/>
                    <a:pt x="1577" y="1302"/>
                  </a:cubicBezTo>
                  <a:cubicBezTo>
                    <a:pt x="1846" y="944"/>
                    <a:pt x="1779" y="439"/>
                    <a:pt x="1431" y="162"/>
                  </a:cubicBezTo>
                  <a:cubicBezTo>
                    <a:pt x="1289" y="53"/>
                    <a:pt x="1120" y="1"/>
                    <a:pt x="95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6"/>
            <p:cNvSpPr/>
            <p:nvPr/>
          </p:nvSpPr>
          <p:spPr>
            <a:xfrm>
              <a:off x="3450650" y="1282300"/>
              <a:ext cx="9550" cy="21800"/>
            </a:xfrm>
            <a:custGeom>
              <a:rect b="b" l="l" r="r" t="t"/>
              <a:pathLst>
                <a:path extrusionOk="0" h="872" w="382">
                  <a:moveTo>
                    <a:pt x="75" y="1"/>
                  </a:moveTo>
                  <a:cubicBezTo>
                    <a:pt x="73" y="1"/>
                    <a:pt x="70" y="1"/>
                    <a:pt x="67" y="2"/>
                  </a:cubicBezTo>
                  <a:cubicBezTo>
                    <a:pt x="1" y="15"/>
                    <a:pt x="102" y="196"/>
                    <a:pt x="151" y="436"/>
                  </a:cubicBezTo>
                  <a:cubicBezTo>
                    <a:pt x="197" y="665"/>
                    <a:pt x="172" y="872"/>
                    <a:pt x="230" y="872"/>
                  </a:cubicBezTo>
                  <a:cubicBezTo>
                    <a:pt x="232" y="872"/>
                    <a:pt x="234" y="872"/>
                    <a:pt x="237" y="871"/>
                  </a:cubicBezTo>
                  <a:cubicBezTo>
                    <a:pt x="303" y="856"/>
                    <a:pt x="382" y="629"/>
                    <a:pt x="334" y="389"/>
                  </a:cubicBezTo>
                  <a:cubicBezTo>
                    <a:pt x="286" y="163"/>
                    <a:pt x="144" y="1"/>
                    <a:pt x="75"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6"/>
            <p:cNvSpPr/>
            <p:nvPr/>
          </p:nvSpPr>
          <p:spPr>
            <a:xfrm>
              <a:off x="3414575" y="1276650"/>
              <a:ext cx="36575" cy="40525"/>
            </a:xfrm>
            <a:custGeom>
              <a:rect b="b" l="l" r="r" t="t"/>
              <a:pathLst>
                <a:path extrusionOk="0" h="1621" w="1463">
                  <a:moveTo>
                    <a:pt x="795" y="0"/>
                  </a:moveTo>
                  <a:cubicBezTo>
                    <a:pt x="794" y="0"/>
                    <a:pt x="622" y="48"/>
                    <a:pt x="311" y="337"/>
                  </a:cubicBezTo>
                  <a:cubicBezTo>
                    <a:pt x="0" y="626"/>
                    <a:pt x="296" y="1217"/>
                    <a:pt x="550" y="1485"/>
                  </a:cubicBezTo>
                  <a:cubicBezTo>
                    <a:pt x="647" y="1589"/>
                    <a:pt x="801" y="1620"/>
                    <a:pt x="954" y="1620"/>
                  </a:cubicBezTo>
                  <a:cubicBezTo>
                    <a:pt x="999" y="1620"/>
                    <a:pt x="1043" y="1617"/>
                    <a:pt x="1087" y="1613"/>
                  </a:cubicBezTo>
                  <a:cubicBezTo>
                    <a:pt x="1203" y="1600"/>
                    <a:pt x="1317" y="1576"/>
                    <a:pt x="1428" y="1541"/>
                  </a:cubicBezTo>
                  <a:lnTo>
                    <a:pt x="1463" y="1473"/>
                  </a:lnTo>
                  <a:cubicBezTo>
                    <a:pt x="1141" y="1236"/>
                    <a:pt x="916" y="890"/>
                    <a:pt x="829" y="499"/>
                  </a:cubicBezTo>
                  <a:cubicBezTo>
                    <a:pt x="762" y="209"/>
                    <a:pt x="795" y="0"/>
                    <a:pt x="795"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6"/>
            <p:cNvSpPr/>
            <p:nvPr/>
          </p:nvSpPr>
          <p:spPr>
            <a:xfrm>
              <a:off x="3415500" y="1276100"/>
              <a:ext cx="23275" cy="40475"/>
            </a:xfrm>
            <a:custGeom>
              <a:rect b="b" l="l" r="r" t="t"/>
              <a:pathLst>
                <a:path extrusionOk="0" h="1619" w="931">
                  <a:moveTo>
                    <a:pt x="723" y="1"/>
                  </a:moveTo>
                  <a:cubicBezTo>
                    <a:pt x="673" y="1"/>
                    <a:pt x="555" y="33"/>
                    <a:pt x="327" y="248"/>
                  </a:cubicBezTo>
                  <a:cubicBezTo>
                    <a:pt x="1" y="555"/>
                    <a:pt x="255" y="1254"/>
                    <a:pt x="402" y="1411"/>
                  </a:cubicBezTo>
                  <a:cubicBezTo>
                    <a:pt x="474" y="1488"/>
                    <a:pt x="605" y="1541"/>
                    <a:pt x="720" y="1575"/>
                  </a:cubicBezTo>
                  <a:cubicBezTo>
                    <a:pt x="788" y="1594"/>
                    <a:pt x="858" y="1608"/>
                    <a:pt x="930" y="1618"/>
                  </a:cubicBezTo>
                  <a:cubicBezTo>
                    <a:pt x="247" y="795"/>
                    <a:pt x="749" y="14"/>
                    <a:pt x="749" y="14"/>
                  </a:cubicBezTo>
                  <a:lnTo>
                    <a:pt x="754" y="7"/>
                  </a:lnTo>
                  <a:cubicBezTo>
                    <a:pt x="754" y="7"/>
                    <a:pt x="745" y="1"/>
                    <a:pt x="723"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6"/>
            <p:cNvSpPr/>
            <p:nvPr/>
          </p:nvSpPr>
          <p:spPr>
            <a:xfrm>
              <a:off x="3415150" y="1272800"/>
              <a:ext cx="51925" cy="46050"/>
            </a:xfrm>
            <a:custGeom>
              <a:rect b="b" l="l" r="r" t="t"/>
              <a:pathLst>
                <a:path extrusionOk="0" h="1842" w="2077">
                  <a:moveTo>
                    <a:pt x="1065" y="101"/>
                  </a:moveTo>
                  <a:cubicBezTo>
                    <a:pt x="1235" y="101"/>
                    <a:pt x="1404" y="153"/>
                    <a:pt x="1546" y="262"/>
                  </a:cubicBezTo>
                  <a:cubicBezTo>
                    <a:pt x="1894" y="539"/>
                    <a:pt x="1961" y="1043"/>
                    <a:pt x="1692" y="1400"/>
                  </a:cubicBezTo>
                  <a:cubicBezTo>
                    <a:pt x="1532" y="1621"/>
                    <a:pt x="1280" y="1741"/>
                    <a:pt x="1025" y="1741"/>
                  </a:cubicBezTo>
                  <a:cubicBezTo>
                    <a:pt x="856" y="1741"/>
                    <a:pt x="685" y="1688"/>
                    <a:pt x="541" y="1576"/>
                  </a:cubicBezTo>
                  <a:cubicBezTo>
                    <a:pt x="179" y="1299"/>
                    <a:pt x="115" y="780"/>
                    <a:pt x="399" y="423"/>
                  </a:cubicBezTo>
                  <a:cubicBezTo>
                    <a:pt x="568" y="212"/>
                    <a:pt x="818" y="101"/>
                    <a:pt x="1065" y="101"/>
                  </a:cubicBezTo>
                  <a:close/>
                  <a:moveTo>
                    <a:pt x="1069" y="1"/>
                  </a:moveTo>
                  <a:cubicBezTo>
                    <a:pt x="791" y="1"/>
                    <a:pt x="511" y="125"/>
                    <a:pt x="320" y="361"/>
                  </a:cubicBezTo>
                  <a:cubicBezTo>
                    <a:pt x="1" y="761"/>
                    <a:pt x="73" y="1347"/>
                    <a:pt x="479" y="1656"/>
                  </a:cubicBezTo>
                  <a:cubicBezTo>
                    <a:pt x="643" y="1782"/>
                    <a:pt x="834" y="1841"/>
                    <a:pt x="1025" y="1841"/>
                  </a:cubicBezTo>
                  <a:cubicBezTo>
                    <a:pt x="1311" y="1841"/>
                    <a:pt x="1594" y="1707"/>
                    <a:pt x="1773" y="1460"/>
                  </a:cubicBezTo>
                  <a:cubicBezTo>
                    <a:pt x="2077" y="1041"/>
                    <a:pt x="1991" y="484"/>
                    <a:pt x="1607" y="180"/>
                  </a:cubicBezTo>
                  <a:cubicBezTo>
                    <a:pt x="1449" y="59"/>
                    <a:pt x="1259" y="1"/>
                    <a:pt x="1069"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6"/>
            <p:cNvSpPr/>
            <p:nvPr/>
          </p:nvSpPr>
          <p:spPr>
            <a:xfrm>
              <a:off x="3488600" y="1332400"/>
              <a:ext cx="46525" cy="41125"/>
            </a:xfrm>
            <a:custGeom>
              <a:rect b="b" l="l" r="r" t="t"/>
              <a:pathLst>
                <a:path extrusionOk="0" h="1645" w="1861">
                  <a:moveTo>
                    <a:pt x="957" y="0"/>
                  </a:moveTo>
                  <a:cubicBezTo>
                    <a:pt x="688" y="0"/>
                    <a:pt x="418" y="134"/>
                    <a:pt x="255" y="379"/>
                  </a:cubicBezTo>
                  <a:cubicBezTo>
                    <a:pt x="0" y="757"/>
                    <a:pt x="106" y="1270"/>
                    <a:pt x="489" y="1516"/>
                  </a:cubicBezTo>
                  <a:cubicBezTo>
                    <a:pt x="622" y="1603"/>
                    <a:pt x="771" y="1644"/>
                    <a:pt x="919" y="1644"/>
                  </a:cubicBezTo>
                  <a:cubicBezTo>
                    <a:pt x="1195" y="1644"/>
                    <a:pt x="1467" y="1501"/>
                    <a:pt x="1621" y="1251"/>
                  </a:cubicBezTo>
                  <a:cubicBezTo>
                    <a:pt x="1861" y="859"/>
                    <a:pt x="1748" y="366"/>
                    <a:pt x="1382" y="125"/>
                  </a:cubicBezTo>
                  <a:cubicBezTo>
                    <a:pt x="1252" y="41"/>
                    <a:pt x="1105" y="0"/>
                    <a:pt x="957"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6"/>
            <p:cNvSpPr/>
            <p:nvPr/>
          </p:nvSpPr>
          <p:spPr>
            <a:xfrm>
              <a:off x="3520375" y="1338525"/>
              <a:ext cx="10700" cy="21550"/>
            </a:xfrm>
            <a:custGeom>
              <a:rect b="b" l="l" r="r" t="t"/>
              <a:pathLst>
                <a:path extrusionOk="0" h="862" w="428">
                  <a:moveTo>
                    <a:pt x="78" y="1"/>
                  </a:moveTo>
                  <a:cubicBezTo>
                    <a:pt x="73" y="1"/>
                    <a:pt x="69" y="2"/>
                    <a:pt x="65" y="3"/>
                  </a:cubicBezTo>
                  <a:cubicBezTo>
                    <a:pt x="0" y="25"/>
                    <a:pt x="118" y="196"/>
                    <a:pt x="183" y="430"/>
                  </a:cubicBezTo>
                  <a:cubicBezTo>
                    <a:pt x="247" y="655"/>
                    <a:pt x="239" y="862"/>
                    <a:pt x="294" y="862"/>
                  </a:cubicBezTo>
                  <a:cubicBezTo>
                    <a:pt x="297" y="862"/>
                    <a:pt x="300" y="861"/>
                    <a:pt x="303" y="860"/>
                  </a:cubicBezTo>
                  <a:cubicBezTo>
                    <a:pt x="368" y="838"/>
                    <a:pt x="427" y="606"/>
                    <a:pt x="361" y="372"/>
                  </a:cubicBezTo>
                  <a:cubicBezTo>
                    <a:pt x="298" y="152"/>
                    <a:pt x="149" y="1"/>
                    <a:pt x="78"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6"/>
            <p:cNvSpPr/>
            <p:nvPr/>
          </p:nvSpPr>
          <p:spPr>
            <a:xfrm>
              <a:off x="3485125" y="1334400"/>
              <a:ext cx="38125" cy="40150"/>
            </a:xfrm>
            <a:custGeom>
              <a:rect b="b" l="l" r="r" t="t"/>
              <a:pathLst>
                <a:path extrusionOk="0" h="1606" w="1525">
                  <a:moveTo>
                    <a:pt x="740" y="0"/>
                  </a:moveTo>
                  <a:cubicBezTo>
                    <a:pt x="740" y="0"/>
                    <a:pt x="573" y="64"/>
                    <a:pt x="288" y="376"/>
                  </a:cubicBezTo>
                  <a:cubicBezTo>
                    <a:pt x="1" y="691"/>
                    <a:pt x="344" y="1254"/>
                    <a:pt x="617" y="1499"/>
                  </a:cubicBezTo>
                  <a:cubicBezTo>
                    <a:pt x="705" y="1578"/>
                    <a:pt x="828" y="1605"/>
                    <a:pt x="954" y="1605"/>
                  </a:cubicBezTo>
                  <a:cubicBezTo>
                    <a:pt x="1024" y="1605"/>
                    <a:pt x="1094" y="1597"/>
                    <a:pt x="1161" y="1584"/>
                  </a:cubicBezTo>
                  <a:cubicBezTo>
                    <a:pt x="1277" y="1564"/>
                    <a:pt x="1390" y="1530"/>
                    <a:pt x="1497" y="1485"/>
                  </a:cubicBezTo>
                  <a:lnTo>
                    <a:pt x="1525" y="1415"/>
                  </a:lnTo>
                  <a:cubicBezTo>
                    <a:pt x="1186" y="1203"/>
                    <a:pt x="935" y="877"/>
                    <a:pt x="816" y="496"/>
                  </a:cubicBezTo>
                  <a:cubicBezTo>
                    <a:pt x="725" y="212"/>
                    <a:pt x="740" y="0"/>
                    <a:pt x="740"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6"/>
            <p:cNvSpPr/>
            <p:nvPr/>
          </p:nvSpPr>
          <p:spPr>
            <a:xfrm>
              <a:off x="3485850" y="1333925"/>
              <a:ext cx="25350" cy="39925"/>
            </a:xfrm>
            <a:custGeom>
              <a:rect b="b" l="l" r="r" t="t"/>
              <a:pathLst>
                <a:path extrusionOk="0" h="1597" w="1014">
                  <a:moveTo>
                    <a:pt x="684" y="0"/>
                  </a:moveTo>
                  <a:cubicBezTo>
                    <a:pt x="640" y="0"/>
                    <a:pt x="524" y="32"/>
                    <a:pt x="301" y="279"/>
                  </a:cubicBezTo>
                  <a:cubicBezTo>
                    <a:pt x="1" y="612"/>
                    <a:pt x="315" y="1287"/>
                    <a:pt x="471" y="1431"/>
                  </a:cubicBezTo>
                  <a:cubicBezTo>
                    <a:pt x="628" y="1576"/>
                    <a:pt x="1014" y="1596"/>
                    <a:pt x="1014" y="1596"/>
                  </a:cubicBezTo>
                  <a:cubicBezTo>
                    <a:pt x="269" y="829"/>
                    <a:pt x="703" y="12"/>
                    <a:pt x="703" y="12"/>
                  </a:cubicBezTo>
                  <a:lnTo>
                    <a:pt x="706" y="4"/>
                  </a:lnTo>
                  <a:cubicBezTo>
                    <a:pt x="706" y="4"/>
                    <a:pt x="699" y="0"/>
                    <a:pt x="684"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6"/>
            <p:cNvSpPr/>
            <p:nvPr/>
          </p:nvSpPr>
          <p:spPr>
            <a:xfrm>
              <a:off x="3485675" y="1329900"/>
              <a:ext cx="52325" cy="46150"/>
            </a:xfrm>
            <a:custGeom>
              <a:rect b="b" l="l" r="r" t="t"/>
              <a:pathLst>
                <a:path extrusionOk="0" h="1846" w="2093">
                  <a:moveTo>
                    <a:pt x="1074" y="100"/>
                  </a:moveTo>
                  <a:cubicBezTo>
                    <a:pt x="1222" y="100"/>
                    <a:pt x="1369" y="141"/>
                    <a:pt x="1499" y="225"/>
                  </a:cubicBezTo>
                  <a:cubicBezTo>
                    <a:pt x="1867" y="466"/>
                    <a:pt x="1978" y="959"/>
                    <a:pt x="1738" y="1351"/>
                  </a:cubicBezTo>
                  <a:cubicBezTo>
                    <a:pt x="1584" y="1601"/>
                    <a:pt x="1312" y="1744"/>
                    <a:pt x="1036" y="1744"/>
                  </a:cubicBezTo>
                  <a:cubicBezTo>
                    <a:pt x="888" y="1744"/>
                    <a:pt x="739" y="1703"/>
                    <a:pt x="606" y="1616"/>
                  </a:cubicBezTo>
                  <a:cubicBezTo>
                    <a:pt x="223" y="1370"/>
                    <a:pt x="117" y="857"/>
                    <a:pt x="372" y="479"/>
                  </a:cubicBezTo>
                  <a:cubicBezTo>
                    <a:pt x="535" y="234"/>
                    <a:pt x="805" y="100"/>
                    <a:pt x="1074" y="100"/>
                  </a:cubicBezTo>
                  <a:close/>
                  <a:moveTo>
                    <a:pt x="1078" y="1"/>
                  </a:moveTo>
                  <a:cubicBezTo>
                    <a:pt x="775" y="1"/>
                    <a:pt x="472" y="151"/>
                    <a:pt x="288" y="425"/>
                  </a:cubicBezTo>
                  <a:cubicBezTo>
                    <a:pt x="1" y="848"/>
                    <a:pt x="120" y="1426"/>
                    <a:pt x="551" y="1701"/>
                  </a:cubicBezTo>
                  <a:cubicBezTo>
                    <a:pt x="701" y="1799"/>
                    <a:pt x="868" y="1845"/>
                    <a:pt x="1035" y="1845"/>
                  </a:cubicBezTo>
                  <a:cubicBezTo>
                    <a:pt x="1346" y="1845"/>
                    <a:pt x="1651" y="1685"/>
                    <a:pt x="1824" y="1402"/>
                  </a:cubicBezTo>
                  <a:cubicBezTo>
                    <a:pt x="2092" y="963"/>
                    <a:pt x="1964" y="409"/>
                    <a:pt x="1556" y="139"/>
                  </a:cubicBezTo>
                  <a:cubicBezTo>
                    <a:pt x="1410" y="46"/>
                    <a:pt x="1244" y="1"/>
                    <a:pt x="1078"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6"/>
            <p:cNvSpPr/>
            <p:nvPr/>
          </p:nvSpPr>
          <p:spPr>
            <a:xfrm>
              <a:off x="3563425" y="1383950"/>
              <a:ext cx="46625" cy="41175"/>
            </a:xfrm>
            <a:custGeom>
              <a:rect b="b" l="l" r="r" t="t"/>
              <a:pathLst>
                <a:path extrusionOk="0" h="1647" w="1865">
                  <a:moveTo>
                    <a:pt x="962" y="1"/>
                  </a:moveTo>
                  <a:cubicBezTo>
                    <a:pt x="672" y="1"/>
                    <a:pt x="383" y="158"/>
                    <a:pt x="228" y="433"/>
                  </a:cubicBezTo>
                  <a:cubicBezTo>
                    <a:pt x="0" y="827"/>
                    <a:pt x="144" y="1331"/>
                    <a:pt x="546" y="1547"/>
                  </a:cubicBezTo>
                  <a:cubicBezTo>
                    <a:pt x="667" y="1614"/>
                    <a:pt x="798" y="1646"/>
                    <a:pt x="927" y="1646"/>
                  </a:cubicBezTo>
                  <a:cubicBezTo>
                    <a:pt x="1222" y="1646"/>
                    <a:pt x="1508" y="1481"/>
                    <a:pt x="1654" y="1200"/>
                  </a:cubicBezTo>
                  <a:cubicBezTo>
                    <a:pt x="1865" y="797"/>
                    <a:pt x="1719" y="308"/>
                    <a:pt x="1335" y="94"/>
                  </a:cubicBezTo>
                  <a:cubicBezTo>
                    <a:pt x="1217" y="31"/>
                    <a:pt x="1090" y="1"/>
                    <a:pt x="962"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6"/>
            <p:cNvSpPr/>
            <p:nvPr/>
          </p:nvSpPr>
          <p:spPr>
            <a:xfrm>
              <a:off x="3594225" y="1389425"/>
              <a:ext cx="11775" cy="21075"/>
            </a:xfrm>
            <a:custGeom>
              <a:rect b="b" l="l" r="r" t="t"/>
              <a:pathLst>
                <a:path extrusionOk="0" h="843" w="471">
                  <a:moveTo>
                    <a:pt x="81" y="1"/>
                  </a:moveTo>
                  <a:cubicBezTo>
                    <a:pt x="75" y="1"/>
                    <a:pt x="70" y="2"/>
                    <a:pt x="65" y="3"/>
                  </a:cubicBezTo>
                  <a:cubicBezTo>
                    <a:pt x="0" y="27"/>
                    <a:pt x="134" y="186"/>
                    <a:pt x="214" y="419"/>
                  </a:cubicBezTo>
                  <a:cubicBezTo>
                    <a:pt x="291" y="640"/>
                    <a:pt x="300" y="843"/>
                    <a:pt x="354" y="843"/>
                  </a:cubicBezTo>
                  <a:cubicBezTo>
                    <a:pt x="358" y="843"/>
                    <a:pt x="361" y="842"/>
                    <a:pt x="364" y="841"/>
                  </a:cubicBezTo>
                  <a:cubicBezTo>
                    <a:pt x="428" y="815"/>
                    <a:pt x="470" y="579"/>
                    <a:pt x="387" y="349"/>
                  </a:cubicBezTo>
                  <a:cubicBezTo>
                    <a:pt x="312" y="135"/>
                    <a:pt x="155" y="1"/>
                    <a:pt x="81"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6"/>
            <p:cNvSpPr/>
            <p:nvPr/>
          </p:nvSpPr>
          <p:spPr>
            <a:xfrm>
              <a:off x="3560000" y="1386675"/>
              <a:ext cx="39375" cy="39675"/>
            </a:xfrm>
            <a:custGeom>
              <a:rect b="b" l="l" r="r" t="t"/>
              <a:pathLst>
                <a:path extrusionOk="0" h="1587" w="1575">
                  <a:moveTo>
                    <a:pt x="689" y="1"/>
                  </a:moveTo>
                  <a:cubicBezTo>
                    <a:pt x="689" y="1"/>
                    <a:pt x="525" y="74"/>
                    <a:pt x="264" y="409"/>
                  </a:cubicBezTo>
                  <a:cubicBezTo>
                    <a:pt x="1" y="746"/>
                    <a:pt x="387" y="1277"/>
                    <a:pt x="677" y="1503"/>
                  </a:cubicBezTo>
                  <a:cubicBezTo>
                    <a:pt x="756" y="1564"/>
                    <a:pt x="857" y="1587"/>
                    <a:pt x="962" y="1587"/>
                  </a:cubicBezTo>
                  <a:cubicBezTo>
                    <a:pt x="1242" y="1587"/>
                    <a:pt x="1552" y="1426"/>
                    <a:pt x="1552" y="1426"/>
                  </a:cubicBezTo>
                  <a:lnTo>
                    <a:pt x="1574" y="1354"/>
                  </a:lnTo>
                  <a:cubicBezTo>
                    <a:pt x="1222" y="1166"/>
                    <a:pt x="949" y="860"/>
                    <a:pt x="800" y="489"/>
                  </a:cubicBezTo>
                  <a:cubicBezTo>
                    <a:pt x="689" y="213"/>
                    <a:pt x="689" y="1"/>
                    <a:pt x="689"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6"/>
            <p:cNvSpPr/>
            <p:nvPr/>
          </p:nvSpPr>
          <p:spPr>
            <a:xfrm>
              <a:off x="3560575" y="1386225"/>
              <a:ext cx="27050" cy="39225"/>
            </a:xfrm>
            <a:custGeom>
              <a:rect b="b" l="l" r="r" t="t"/>
              <a:pathLst>
                <a:path extrusionOk="0" h="1569" w="1082">
                  <a:moveTo>
                    <a:pt x="642" y="1"/>
                  </a:moveTo>
                  <a:cubicBezTo>
                    <a:pt x="601" y="1"/>
                    <a:pt x="486" y="31"/>
                    <a:pt x="275" y="306"/>
                  </a:cubicBezTo>
                  <a:cubicBezTo>
                    <a:pt x="0" y="665"/>
                    <a:pt x="362" y="1312"/>
                    <a:pt x="530" y="1444"/>
                  </a:cubicBezTo>
                  <a:cubicBezTo>
                    <a:pt x="685" y="1564"/>
                    <a:pt x="1026" y="1568"/>
                    <a:pt x="1076" y="1568"/>
                  </a:cubicBezTo>
                  <a:cubicBezTo>
                    <a:pt x="1079" y="1568"/>
                    <a:pt x="1082" y="1568"/>
                    <a:pt x="1082" y="1568"/>
                  </a:cubicBezTo>
                  <a:cubicBezTo>
                    <a:pt x="285" y="856"/>
                    <a:pt x="656" y="12"/>
                    <a:pt x="656" y="12"/>
                  </a:cubicBezTo>
                  <a:lnTo>
                    <a:pt x="660" y="3"/>
                  </a:lnTo>
                  <a:cubicBezTo>
                    <a:pt x="660" y="3"/>
                    <a:pt x="654" y="1"/>
                    <a:pt x="642"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6"/>
            <p:cNvSpPr/>
            <p:nvPr/>
          </p:nvSpPr>
          <p:spPr>
            <a:xfrm>
              <a:off x="3560525" y="1381450"/>
              <a:ext cx="52400" cy="46225"/>
            </a:xfrm>
            <a:custGeom>
              <a:rect b="b" l="l" r="r" t="t"/>
              <a:pathLst>
                <a:path extrusionOk="0" h="1849" w="2096">
                  <a:moveTo>
                    <a:pt x="1079" y="99"/>
                  </a:moveTo>
                  <a:cubicBezTo>
                    <a:pt x="1206" y="99"/>
                    <a:pt x="1334" y="130"/>
                    <a:pt x="1451" y="194"/>
                  </a:cubicBezTo>
                  <a:cubicBezTo>
                    <a:pt x="1835" y="408"/>
                    <a:pt x="1981" y="897"/>
                    <a:pt x="1770" y="1300"/>
                  </a:cubicBezTo>
                  <a:cubicBezTo>
                    <a:pt x="1624" y="1581"/>
                    <a:pt x="1338" y="1746"/>
                    <a:pt x="1043" y="1746"/>
                  </a:cubicBezTo>
                  <a:cubicBezTo>
                    <a:pt x="913" y="1746"/>
                    <a:pt x="782" y="1714"/>
                    <a:pt x="660" y="1647"/>
                  </a:cubicBezTo>
                  <a:cubicBezTo>
                    <a:pt x="260" y="1431"/>
                    <a:pt x="116" y="927"/>
                    <a:pt x="342" y="533"/>
                  </a:cubicBezTo>
                  <a:cubicBezTo>
                    <a:pt x="499" y="258"/>
                    <a:pt x="788" y="99"/>
                    <a:pt x="1079" y="99"/>
                  </a:cubicBezTo>
                  <a:close/>
                  <a:moveTo>
                    <a:pt x="1081" y="1"/>
                  </a:moveTo>
                  <a:cubicBezTo>
                    <a:pt x="755" y="1"/>
                    <a:pt x="432" y="176"/>
                    <a:pt x="257" y="483"/>
                  </a:cubicBezTo>
                  <a:cubicBezTo>
                    <a:pt x="0" y="926"/>
                    <a:pt x="163" y="1495"/>
                    <a:pt x="614" y="1737"/>
                  </a:cubicBezTo>
                  <a:cubicBezTo>
                    <a:pt x="750" y="1813"/>
                    <a:pt x="897" y="1849"/>
                    <a:pt x="1042" y="1849"/>
                  </a:cubicBezTo>
                  <a:cubicBezTo>
                    <a:pt x="1374" y="1849"/>
                    <a:pt x="1695" y="1663"/>
                    <a:pt x="1859" y="1346"/>
                  </a:cubicBezTo>
                  <a:cubicBezTo>
                    <a:pt x="2095" y="891"/>
                    <a:pt x="1929" y="345"/>
                    <a:pt x="1500" y="105"/>
                  </a:cubicBezTo>
                  <a:cubicBezTo>
                    <a:pt x="1368" y="35"/>
                    <a:pt x="1224" y="1"/>
                    <a:pt x="1081"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6"/>
            <p:cNvSpPr/>
            <p:nvPr/>
          </p:nvSpPr>
          <p:spPr>
            <a:xfrm>
              <a:off x="3641900" y="1430050"/>
              <a:ext cx="46450" cy="41200"/>
            </a:xfrm>
            <a:custGeom>
              <a:rect b="b" l="l" r="r" t="t"/>
              <a:pathLst>
                <a:path extrusionOk="0" h="1648" w="1858">
                  <a:moveTo>
                    <a:pt x="957" y="1"/>
                  </a:moveTo>
                  <a:cubicBezTo>
                    <a:pt x="647" y="1"/>
                    <a:pt x="345" y="179"/>
                    <a:pt x="200" y="482"/>
                  </a:cubicBezTo>
                  <a:cubicBezTo>
                    <a:pt x="0" y="892"/>
                    <a:pt x="180" y="1386"/>
                    <a:pt x="595" y="1574"/>
                  </a:cubicBezTo>
                  <a:cubicBezTo>
                    <a:pt x="703" y="1624"/>
                    <a:pt x="817" y="1647"/>
                    <a:pt x="928" y="1647"/>
                  </a:cubicBezTo>
                  <a:cubicBezTo>
                    <a:pt x="1242" y="1647"/>
                    <a:pt x="1543" y="1460"/>
                    <a:pt x="1676" y="1150"/>
                  </a:cubicBezTo>
                  <a:cubicBezTo>
                    <a:pt x="1857" y="735"/>
                    <a:pt x="1680" y="251"/>
                    <a:pt x="1282" y="70"/>
                  </a:cubicBezTo>
                  <a:cubicBezTo>
                    <a:pt x="1177" y="23"/>
                    <a:pt x="1066" y="1"/>
                    <a:pt x="957"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6"/>
            <p:cNvSpPr/>
            <p:nvPr/>
          </p:nvSpPr>
          <p:spPr>
            <a:xfrm>
              <a:off x="3671675" y="1434900"/>
              <a:ext cx="12625" cy="20575"/>
            </a:xfrm>
            <a:custGeom>
              <a:rect b="b" l="l" r="r" t="t"/>
              <a:pathLst>
                <a:path extrusionOk="0" h="823" w="505">
                  <a:moveTo>
                    <a:pt x="81" y="0"/>
                  </a:moveTo>
                  <a:cubicBezTo>
                    <a:pt x="74" y="0"/>
                    <a:pt x="67" y="2"/>
                    <a:pt x="62" y="4"/>
                  </a:cubicBezTo>
                  <a:cubicBezTo>
                    <a:pt x="0" y="33"/>
                    <a:pt x="144" y="182"/>
                    <a:pt x="241" y="407"/>
                  </a:cubicBezTo>
                  <a:cubicBezTo>
                    <a:pt x="332" y="620"/>
                    <a:pt x="353" y="822"/>
                    <a:pt x="407" y="822"/>
                  </a:cubicBezTo>
                  <a:cubicBezTo>
                    <a:pt x="411" y="822"/>
                    <a:pt x="415" y="821"/>
                    <a:pt x="419" y="819"/>
                  </a:cubicBezTo>
                  <a:cubicBezTo>
                    <a:pt x="480" y="790"/>
                    <a:pt x="504" y="553"/>
                    <a:pt x="407" y="327"/>
                  </a:cubicBezTo>
                  <a:cubicBezTo>
                    <a:pt x="318" y="122"/>
                    <a:pt x="156" y="0"/>
                    <a:pt x="81"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6"/>
            <p:cNvSpPr/>
            <p:nvPr/>
          </p:nvSpPr>
          <p:spPr>
            <a:xfrm>
              <a:off x="3638600" y="1433500"/>
              <a:ext cx="40300" cy="39100"/>
            </a:xfrm>
            <a:custGeom>
              <a:rect b="b" l="l" r="r" t="t"/>
              <a:pathLst>
                <a:path extrusionOk="0" h="1564" w="1612">
                  <a:moveTo>
                    <a:pt x="633" y="0"/>
                  </a:moveTo>
                  <a:cubicBezTo>
                    <a:pt x="633" y="0"/>
                    <a:pt x="476" y="84"/>
                    <a:pt x="240" y="436"/>
                  </a:cubicBezTo>
                  <a:cubicBezTo>
                    <a:pt x="1" y="791"/>
                    <a:pt x="419" y="1299"/>
                    <a:pt x="727" y="1500"/>
                  </a:cubicBezTo>
                  <a:cubicBezTo>
                    <a:pt x="798" y="1546"/>
                    <a:pt x="883" y="1564"/>
                    <a:pt x="971" y="1564"/>
                  </a:cubicBezTo>
                  <a:cubicBezTo>
                    <a:pt x="1073" y="1564"/>
                    <a:pt x="1180" y="1540"/>
                    <a:pt x="1275" y="1509"/>
                  </a:cubicBezTo>
                  <a:cubicBezTo>
                    <a:pt x="1386" y="1471"/>
                    <a:pt x="1492" y="1422"/>
                    <a:pt x="1595" y="1362"/>
                  </a:cubicBezTo>
                  <a:lnTo>
                    <a:pt x="1612" y="1289"/>
                  </a:lnTo>
                  <a:cubicBezTo>
                    <a:pt x="696" y="853"/>
                    <a:pt x="633" y="0"/>
                    <a:pt x="633"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6"/>
            <p:cNvSpPr/>
            <p:nvPr/>
          </p:nvSpPr>
          <p:spPr>
            <a:xfrm>
              <a:off x="3638975" y="1433075"/>
              <a:ext cx="28575" cy="38475"/>
            </a:xfrm>
            <a:custGeom>
              <a:rect b="b" l="l" r="r" t="t"/>
              <a:pathLst>
                <a:path extrusionOk="0" h="1539" w="1143">
                  <a:moveTo>
                    <a:pt x="598" y="0"/>
                  </a:moveTo>
                  <a:cubicBezTo>
                    <a:pt x="562" y="0"/>
                    <a:pt x="449" y="29"/>
                    <a:pt x="250" y="332"/>
                  </a:cubicBezTo>
                  <a:cubicBezTo>
                    <a:pt x="1" y="708"/>
                    <a:pt x="408" y="1329"/>
                    <a:pt x="582" y="1449"/>
                  </a:cubicBezTo>
                  <a:cubicBezTo>
                    <a:pt x="695" y="1525"/>
                    <a:pt x="896" y="1539"/>
                    <a:pt x="1023" y="1539"/>
                  </a:cubicBezTo>
                  <a:cubicBezTo>
                    <a:pt x="1094" y="1539"/>
                    <a:pt x="1142" y="1535"/>
                    <a:pt x="1142" y="1535"/>
                  </a:cubicBezTo>
                  <a:cubicBezTo>
                    <a:pt x="297" y="882"/>
                    <a:pt x="608" y="12"/>
                    <a:pt x="608" y="12"/>
                  </a:cubicBezTo>
                  <a:lnTo>
                    <a:pt x="611" y="2"/>
                  </a:lnTo>
                  <a:cubicBezTo>
                    <a:pt x="611" y="2"/>
                    <a:pt x="607" y="0"/>
                    <a:pt x="598"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6"/>
            <p:cNvSpPr/>
            <p:nvPr/>
          </p:nvSpPr>
          <p:spPr>
            <a:xfrm>
              <a:off x="3639025" y="1427550"/>
              <a:ext cx="52150" cy="46225"/>
            </a:xfrm>
            <a:custGeom>
              <a:rect b="b" l="l" r="r" t="t"/>
              <a:pathLst>
                <a:path extrusionOk="0" h="1849" w="2086">
                  <a:moveTo>
                    <a:pt x="1072" y="101"/>
                  </a:moveTo>
                  <a:cubicBezTo>
                    <a:pt x="1181" y="101"/>
                    <a:pt x="1292" y="123"/>
                    <a:pt x="1397" y="170"/>
                  </a:cubicBezTo>
                  <a:cubicBezTo>
                    <a:pt x="1795" y="351"/>
                    <a:pt x="1972" y="835"/>
                    <a:pt x="1791" y="1250"/>
                  </a:cubicBezTo>
                  <a:cubicBezTo>
                    <a:pt x="1658" y="1560"/>
                    <a:pt x="1357" y="1747"/>
                    <a:pt x="1043" y="1747"/>
                  </a:cubicBezTo>
                  <a:cubicBezTo>
                    <a:pt x="932" y="1747"/>
                    <a:pt x="818" y="1724"/>
                    <a:pt x="710" y="1674"/>
                  </a:cubicBezTo>
                  <a:cubicBezTo>
                    <a:pt x="295" y="1486"/>
                    <a:pt x="115" y="992"/>
                    <a:pt x="315" y="582"/>
                  </a:cubicBezTo>
                  <a:cubicBezTo>
                    <a:pt x="460" y="279"/>
                    <a:pt x="762" y="101"/>
                    <a:pt x="1072" y="101"/>
                  </a:cubicBezTo>
                  <a:close/>
                  <a:moveTo>
                    <a:pt x="1073" y="0"/>
                  </a:moveTo>
                  <a:cubicBezTo>
                    <a:pt x="727" y="0"/>
                    <a:pt x="389" y="198"/>
                    <a:pt x="226" y="539"/>
                  </a:cubicBezTo>
                  <a:cubicBezTo>
                    <a:pt x="1" y="1000"/>
                    <a:pt x="201" y="1556"/>
                    <a:pt x="669" y="1766"/>
                  </a:cubicBezTo>
                  <a:cubicBezTo>
                    <a:pt x="790" y="1822"/>
                    <a:pt x="916" y="1848"/>
                    <a:pt x="1041" y="1848"/>
                  </a:cubicBezTo>
                  <a:cubicBezTo>
                    <a:pt x="1395" y="1848"/>
                    <a:pt x="1734" y="1635"/>
                    <a:pt x="1884" y="1289"/>
                  </a:cubicBezTo>
                  <a:cubicBezTo>
                    <a:pt x="2085" y="821"/>
                    <a:pt x="1885" y="283"/>
                    <a:pt x="1438" y="78"/>
                  </a:cubicBezTo>
                  <a:cubicBezTo>
                    <a:pt x="1320" y="25"/>
                    <a:pt x="1196" y="0"/>
                    <a:pt x="1073"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6"/>
            <p:cNvSpPr/>
            <p:nvPr/>
          </p:nvSpPr>
          <p:spPr>
            <a:xfrm>
              <a:off x="3716525" y="1475800"/>
              <a:ext cx="46400" cy="41825"/>
            </a:xfrm>
            <a:custGeom>
              <a:rect b="b" l="l" r="r" t="t"/>
              <a:pathLst>
                <a:path extrusionOk="0" h="1673" w="1856">
                  <a:moveTo>
                    <a:pt x="965" y="0"/>
                  </a:moveTo>
                  <a:cubicBezTo>
                    <a:pt x="635" y="0"/>
                    <a:pt x="318" y="204"/>
                    <a:pt x="186" y="536"/>
                  </a:cubicBezTo>
                  <a:cubicBezTo>
                    <a:pt x="0" y="963"/>
                    <a:pt x="212" y="1459"/>
                    <a:pt x="649" y="1621"/>
                  </a:cubicBezTo>
                  <a:cubicBezTo>
                    <a:pt x="742" y="1656"/>
                    <a:pt x="837" y="1672"/>
                    <a:pt x="931" y="1672"/>
                  </a:cubicBezTo>
                  <a:cubicBezTo>
                    <a:pt x="1276" y="1672"/>
                    <a:pt x="1598" y="1449"/>
                    <a:pt x="1707" y="1098"/>
                  </a:cubicBezTo>
                  <a:cubicBezTo>
                    <a:pt x="1856" y="671"/>
                    <a:pt x="1647" y="200"/>
                    <a:pt x="1235" y="48"/>
                  </a:cubicBezTo>
                  <a:cubicBezTo>
                    <a:pt x="1147" y="16"/>
                    <a:pt x="1055" y="0"/>
                    <a:pt x="96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6"/>
            <p:cNvSpPr/>
            <p:nvPr/>
          </p:nvSpPr>
          <p:spPr>
            <a:xfrm>
              <a:off x="3745425" y="1480125"/>
              <a:ext cx="13525" cy="19950"/>
            </a:xfrm>
            <a:custGeom>
              <a:rect b="b" l="l" r="r" t="t"/>
              <a:pathLst>
                <a:path extrusionOk="0" h="798" w="541">
                  <a:moveTo>
                    <a:pt x="85" y="1"/>
                  </a:moveTo>
                  <a:cubicBezTo>
                    <a:pt x="75" y="1"/>
                    <a:pt x="66" y="2"/>
                    <a:pt x="59" y="6"/>
                  </a:cubicBezTo>
                  <a:cubicBezTo>
                    <a:pt x="1" y="39"/>
                    <a:pt x="153" y="177"/>
                    <a:pt x="267" y="396"/>
                  </a:cubicBezTo>
                  <a:cubicBezTo>
                    <a:pt x="374" y="597"/>
                    <a:pt x="409" y="797"/>
                    <a:pt x="460" y="797"/>
                  </a:cubicBezTo>
                  <a:cubicBezTo>
                    <a:pt x="464" y="797"/>
                    <a:pt x="468" y="796"/>
                    <a:pt x="472" y="794"/>
                  </a:cubicBezTo>
                  <a:cubicBezTo>
                    <a:pt x="532" y="761"/>
                    <a:pt x="541" y="520"/>
                    <a:pt x="428" y="302"/>
                  </a:cubicBezTo>
                  <a:cubicBezTo>
                    <a:pt x="327" y="108"/>
                    <a:pt x="163" y="1"/>
                    <a:pt x="85"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6"/>
            <p:cNvSpPr/>
            <p:nvPr/>
          </p:nvSpPr>
          <p:spPr>
            <a:xfrm>
              <a:off x="3713700" y="1480050"/>
              <a:ext cx="41075" cy="38475"/>
            </a:xfrm>
            <a:custGeom>
              <a:rect b="b" l="l" r="r" t="t"/>
              <a:pathLst>
                <a:path extrusionOk="0" h="1539" w="1643">
                  <a:moveTo>
                    <a:pt x="574" y="1"/>
                  </a:moveTo>
                  <a:cubicBezTo>
                    <a:pt x="574" y="1"/>
                    <a:pt x="427" y="93"/>
                    <a:pt x="214" y="464"/>
                  </a:cubicBezTo>
                  <a:cubicBezTo>
                    <a:pt x="0" y="834"/>
                    <a:pt x="453" y="1315"/>
                    <a:pt x="776" y="1491"/>
                  </a:cubicBezTo>
                  <a:cubicBezTo>
                    <a:pt x="837" y="1525"/>
                    <a:pt x="907" y="1539"/>
                    <a:pt x="979" y="1539"/>
                  </a:cubicBezTo>
                  <a:cubicBezTo>
                    <a:pt x="1281" y="1539"/>
                    <a:pt x="1630" y="1292"/>
                    <a:pt x="1630" y="1292"/>
                  </a:cubicBezTo>
                  <a:lnTo>
                    <a:pt x="1642" y="1219"/>
                  </a:lnTo>
                  <a:cubicBezTo>
                    <a:pt x="1171" y="1034"/>
                    <a:pt x="902" y="727"/>
                    <a:pt x="754" y="471"/>
                  </a:cubicBezTo>
                  <a:cubicBezTo>
                    <a:pt x="603" y="214"/>
                    <a:pt x="574" y="1"/>
                    <a:pt x="57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6"/>
            <p:cNvSpPr/>
            <p:nvPr/>
          </p:nvSpPr>
          <p:spPr>
            <a:xfrm>
              <a:off x="3713900" y="1479700"/>
              <a:ext cx="29925" cy="37700"/>
            </a:xfrm>
            <a:custGeom>
              <a:rect b="b" l="l" r="r" t="t"/>
              <a:pathLst>
                <a:path extrusionOk="0" h="1508" w="1197">
                  <a:moveTo>
                    <a:pt x="551" y="0"/>
                  </a:moveTo>
                  <a:cubicBezTo>
                    <a:pt x="520" y="0"/>
                    <a:pt x="408" y="26"/>
                    <a:pt x="223" y="355"/>
                  </a:cubicBezTo>
                  <a:cubicBezTo>
                    <a:pt x="1" y="748"/>
                    <a:pt x="445" y="1344"/>
                    <a:pt x="633" y="1446"/>
                  </a:cubicBezTo>
                  <a:cubicBezTo>
                    <a:pt x="719" y="1495"/>
                    <a:pt x="847" y="1508"/>
                    <a:pt x="960" y="1508"/>
                  </a:cubicBezTo>
                  <a:cubicBezTo>
                    <a:pt x="1089" y="1508"/>
                    <a:pt x="1197" y="1491"/>
                    <a:pt x="1197" y="1491"/>
                  </a:cubicBezTo>
                  <a:cubicBezTo>
                    <a:pt x="307" y="903"/>
                    <a:pt x="556" y="11"/>
                    <a:pt x="556" y="11"/>
                  </a:cubicBezTo>
                  <a:lnTo>
                    <a:pt x="560" y="1"/>
                  </a:lnTo>
                  <a:cubicBezTo>
                    <a:pt x="560" y="1"/>
                    <a:pt x="557" y="0"/>
                    <a:pt x="551"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6"/>
            <p:cNvSpPr/>
            <p:nvPr/>
          </p:nvSpPr>
          <p:spPr>
            <a:xfrm>
              <a:off x="3714125" y="1473300"/>
              <a:ext cx="51625" cy="46275"/>
            </a:xfrm>
            <a:custGeom>
              <a:rect b="b" l="l" r="r" t="t"/>
              <a:pathLst>
                <a:path extrusionOk="0" h="1851" w="2065">
                  <a:moveTo>
                    <a:pt x="1062" y="101"/>
                  </a:moveTo>
                  <a:cubicBezTo>
                    <a:pt x="1152" y="101"/>
                    <a:pt x="1243" y="116"/>
                    <a:pt x="1331" y="148"/>
                  </a:cubicBezTo>
                  <a:cubicBezTo>
                    <a:pt x="1743" y="300"/>
                    <a:pt x="1952" y="771"/>
                    <a:pt x="1803" y="1198"/>
                  </a:cubicBezTo>
                  <a:cubicBezTo>
                    <a:pt x="1694" y="1549"/>
                    <a:pt x="1372" y="1772"/>
                    <a:pt x="1027" y="1772"/>
                  </a:cubicBezTo>
                  <a:cubicBezTo>
                    <a:pt x="933" y="1772"/>
                    <a:pt x="838" y="1756"/>
                    <a:pt x="745" y="1721"/>
                  </a:cubicBezTo>
                  <a:cubicBezTo>
                    <a:pt x="308" y="1559"/>
                    <a:pt x="96" y="1063"/>
                    <a:pt x="282" y="636"/>
                  </a:cubicBezTo>
                  <a:cubicBezTo>
                    <a:pt x="414" y="303"/>
                    <a:pt x="731" y="101"/>
                    <a:pt x="1062" y="101"/>
                  </a:cubicBezTo>
                  <a:close/>
                  <a:moveTo>
                    <a:pt x="1059" y="0"/>
                  </a:moveTo>
                  <a:cubicBezTo>
                    <a:pt x="691" y="0"/>
                    <a:pt x="339" y="224"/>
                    <a:pt x="190" y="599"/>
                  </a:cubicBezTo>
                  <a:cubicBezTo>
                    <a:pt x="0" y="1077"/>
                    <a:pt x="234" y="1617"/>
                    <a:pt x="718" y="1791"/>
                  </a:cubicBezTo>
                  <a:cubicBezTo>
                    <a:pt x="823" y="1831"/>
                    <a:pt x="931" y="1850"/>
                    <a:pt x="1036" y="1850"/>
                  </a:cubicBezTo>
                  <a:cubicBezTo>
                    <a:pt x="1413" y="1850"/>
                    <a:pt x="1765" y="1610"/>
                    <a:pt x="1897" y="1231"/>
                  </a:cubicBezTo>
                  <a:cubicBezTo>
                    <a:pt x="2064" y="749"/>
                    <a:pt x="1827" y="225"/>
                    <a:pt x="1366" y="54"/>
                  </a:cubicBezTo>
                  <a:cubicBezTo>
                    <a:pt x="1265" y="18"/>
                    <a:pt x="1162" y="0"/>
                    <a:pt x="1059"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6"/>
            <p:cNvSpPr/>
            <p:nvPr/>
          </p:nvSpPr>
          <p:spPr>
            <a:xfrm>
              <a:off x="3807150" y="800425"/>
              <a:ext cx="45400" cy="40850"/>
            </a:xfrm>
            <a:custGeom>
              <a:rect b="b" l="l" r="r" t="t"/>
              <a:pathLst>
                <a:path extrusionOk="0" h="1634" w="1816">
                  <a:moveTo>
                    <a:pt x="906" y="1"/>
                  </a:moveTo>
                  <a:cubicBezTo>
                    <a:pt x="706" y="1"/>
                    <a:pt x="508" y="85"/>
                    <a:pt x="348" y="238"/>
                  </a:cubicBezTo>
                  <a:cubicBezTo>
                    <a:pt x="1" y="560"/>
                    <a:pt x="28" y="1100"/>
                    <a:pt x="365" y="1406"/>
                  </a:cubicBezTo>
                  <a:cubicBezTo>
                    <a:pt x="522" y="1551"/>
                    <a:pt x="727" y="1633"/>
                    <a:pt x="942" y="1633"/>
                  </a:cubicBezTo>
                  <a:cubicBezTo>
                    <a:pt x="950" y="1634"/>
                    <a:pt x="957" y="1634"/>
                    <a:pt x="965" y="1634"/>
                  </a:cubicBezTo>
                  <a:cubicBezTo>
                    <a:pt x="1162" y="1634"/>
                    <a:pt x="1354" y="1568"/>
                    <a:pt x="1497" y="1425"/>
                  </a:cubicBezTo>
                  <a:cubicBezTo>
                    <a:pt x="1786" y="1126"/>
                    <a:pt x="1815" y="631"/>
                    <a:pt x="1518" y="282"/>
                  </a:cubicBezTo>
                  <a:cubicBezTo>
                    <a:pt x="1373" y="115"/>
                    <a:pt x="1166" y="14"/>
                    <a:pt x="946" y="2"/>
                  </a:cubicBezTo>
                  <a:cubicBezTo>
                    <a:pt x="932" y="1"/>
                    <a:pt x="919" y="1"/>
                    <a:pt x="906"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6"/>
            <p:cNvSpPr/>
            <p:nvPr/>
          </p:nvSpPr>
          <p:spPr>
            <a:xfrm>
              <a:off x="3819900" y="833500"/>
              <a:ext cx="22125" cy="5600"/>
            </a:xfrm>
            <a:custGeom>
              <a:rect b="b" l="l" r="r" t="t"/>
              <a:pathLst>
                <a:path extrusionOk="0" h="224" w="885">
                  <a:moveTo>
                    <a:pt x="828" y="1"/>
                  </a:moveTo>
                  <a:cubicBezTo>
                    <a:pt x="758" y="1"/>
                    <a:pt x="618" y="38"/>
                    <a:pt x="444" y="41"/>
                  </a:cubicBezTo>
                  <a:cubicBezTo>
                    <a:pt x="432" y="41"/>
                    <a:pt x="420" y="41"/>
                    <a:pt x="408" y="41"/>
                  </a:cubicBezTo>
                  <a:cubicBezTo>
                    <a:pt x="279" y="41"/>
                    <a:pt x="164" y="27"/>
                    <a:pt x="90" y="27"/>
                  </a:cubicBezTo>
                  <a:cubicBezTo>
                    <a:pt x="33" y="27"/>
                    <a:pt x="1" y="35"/>
                    <a:pt x="5" y="64"/>
                  </a:cubicBezTo>
                  <a:cubicBezTo>
                    <a:pt x="13" y="130"/>
                    <a:pt x="209" y="224"/>
                    <a:pt x="436" y="224"/>
                  </a:cubicBezTo>
                  <a:cubicBezTo>
                    <a:pt x="445" y="224"/>
                    <a:pt x="455" y="224"/>
                    <a:pt x="465" y="223"/>
                  </a:cubicBezTo>
                  <a:cubicBezTo>
                    <a:pt x="707" y="217"/>
                    <a:pt x="885" y="93"/>
                    <a:pt x="878" y="27"/>
                  </a:cubicBezTo>
                  <a:cubicBezTo>
                    <a:pt x="876" y="7"/>
                    <a:pt x="859" y="1"/>
                    <a:pt x="828"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6"/>
            <p:cNvSpPr/>
            <p:nvPr/>
          </p:nvSpPr>
          <p:spPr>
            <a:xfrm>
              <a:off x="3808900" y="799250"/>
              <a:ext cx="41125" cy="29375"/>
            </a:xfrm>
            <a:custGeom>
              <a:rect b="b" l="l" r="r" t="t"/>
              <a:pathLst>
                <a:path extrusionOk="0" h="1175" w="1645">
                  <a:moveTo>
                    <a:pt x="955" y="0"/>
                  </a:moveTo>
                  <a:cubicBezTo>
                    <a:pt x="916" y="0"/>
                    <a:pt x="876" y="3"/>
                    <a:pt x="836" y="8"/>
                  </a:cubicBezTo>
                  <a:cubicBezTo>
                    <a:pt x="607" y="39"/>
                    <a:pt x="372" y="153"/>
                    <a:pt x="216" y="262"/>
                  </a:cubicBezTo>
                  <a:cubicBezTo>
                    <a:pt x="64" y="375"/>
                    <a:pt x="8" y="589"/>
                    <a:pt x="3" y="780"/>
                  </a:cubicBezTo>
                  <a:cubicBezTo>
                    <a:pt x="1" y="900"/>
                    <a:pt x="11" y="1018"/>
                    <a:pt x="33" y="1135"/>
                  </a:cubicBezTo>
                  <a:lnTo>
                    <a:pt x="98" y="1175"/>
                  </a:lnTo>
                  <a:cubicBezTo>
                    <a:pt x="448" y="804"/>
                    <a:pt x="860" y="707"/>
                    <a:pt x="1147" y="681"/>
                  </a:cubicBezTo>
                  <a:cubicBezTo>
                    <a:pt x="1180" y="679"/>
                    <a:pt x="1212" y="677"/>
                    <a:pt x="1244" y="677"/>
                  </a:cubicBezTo>
                  <a:cubicBezTo>
                    <a:pt x="1332" y="677"/>
                    <a:pt x="1420" y="686"/>
                    <a:pt x="1506" y="705"/>
                  </a:cubicBezTo>
                  <a:cubicBezTo>
                    <a:pt x="1554" y="713"/>
                    <a:pt x="1600" y="725"/>
                    <a:pt x="1644" y="741"/>
                  </a:cubicBezTo>
                  <a:cubicBezTo>
                    <a:pt x="1644" y="741"/>
                    <a:pt x="1627" y="565"/>
                    <a:pt x="1400" y="208"/>
                  </a:cubicBezTo>
                  <a:cubicBezTo>
                    <a:pt x="1306" y="60"/>
                    <a:pt x="1139" y="0"/>
                    <a:pt x="955"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6"/>
            <p:cNvSpPr/>
            <p:nvPr/>
          </p:nvSpPr>
          <p:spPr>
            <a:xfrm>
              <a:off x="3809800" y="799850"/>
              <a:ext cx="42750" cy="17925"/>
            </a:xfrm>
            <a:custGeom>
              <a:rect b="b" l="l" r="r" t="t"/>
              <a:pathLst>
                <a:path extrusionOk="0" h="717" w="1710">
                  <a:moveTo>
                    <a:pt x="842" y="1"/>
                  </a:moveTo>
                  <a:cubicBezTo>
                    <a:pt x="605" y="1"/>
                    <a:pt x="387" y="81"/>
                    <a:pt x="296" y="139"/>
                  </a:cubicBezTo>
                  <a:cubicBezTo>
                    <a:pt x="115" y="266"/>
                    <a:pt x="1" y="640"/>
                    <a:pt x="1" y="640"/>
                  </a:cubicBezTo>
                  <a:cubicBezTo>
                    <a:pt x="296" y="461"/>
                    <a:pt x="563" y="398"/>
                    <a:pt x="792" y="398"/>
                  </a:cubicBezTo>
                  <a:cubicBezTo>
                    <a:pt x="930" y="398"/>
                    <a:pt x="1053" y="421"/>
                    <a:pt x="1161" y="455"/>
                  </a:cubicBezTo>
                  <a:cubicBezTo>
                    <a:pt x="1328" y="508"/>
                    <a:pt x="1484" y="595"/>
                    <a:pt x="1617" y="710"/>
                  </a:cubicBezTo>
                  <a:lnTo>
                    <a:pt x="1626" y="717"/>
                  </a:lnTo>
                  <a:cubicBezTo>
                    <a:pt x="1626" y="717"/>
                    <a:pt x="1709" y="631"/>
                    <a:pt x="1465" y="257"/>
                  </a:cubicBezTo>
                  <a:cubicBezTo>
                    <a:pt x="1344" y="67"/>
                    <a:pt x="1099" y="3"/>
                    <a:pt x="857" y="1"/>
                  </a:cubicBezTo>
                  <a:cubicBezTo>
                    <a:pt x="852" y="1"/>
                    <a:pt x="847" y="1"/>
                    <a:pt x="842"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6"/>
            <p:cNvSpPr/>
            <p:nvPr/>
          </p:nvSpPr>
          <p:spPr>
            <a:xfrm>
              <a:off x="3804200" y="797900"/>
              <a:ext cx="51175" cy="45900"/>
            </a:xfrm>
            <a:custGeom>
              <a:rect b="b" l="l" r="r" t="t"/>
              <a:pathLst>
                <a:path extrusionOk="0" h="1836" w="2047">
                  <a:moveTo>
                    <a:pt x="1024" y="102"/>
                  </a:moveTo>
                  <a:cubicBezTo>
                    <a:pt x="1037" y="102"/>
                    <a:pt x="1050" y="102"/>
                    <a:pt x="1064" y="103"/>
                  </a:cubicBezTo>
                  <a:cubicBezTo>
                    <a:pt x="1284" y="115"/>
                    <a:pt x="1491" y="216"/>
                    <a:pt x="1634" y="383"/>
                  </a:cubicBezTo>
                  <a:cubicBezTo>
                    <a:pt x="1933" y="732"/>
                    <a:pt x="1904" y="1227"/>
                    <a:pt x="1615" y="1526"/>
                  </a:cubicBezTo>
                  <a:cubicBezTo>
                    <a:pt x="1471" y="1669"/>
                    <a:pt x="1278" y="1735"/>
                    <a:pt x="1082" y="1735"/>
                  </a:cubicBezTo>
                  <a:cubicBezTo>
                    <a:pt x="1075" y="1735"/>
                    <a:pt x="1068" y="1735"/>
                    <a:pt x="1060" y="1734"/>
                  </a:cubicBezTo>
                  <a:cubicBezTo>
                    <a:pt x="845" y="1734"/>
                    <a:pt x="640" y="1652"/>
                    <a:pt x="483" y="1507"/>
                  </a:cubicBezTo>
                  <a:cubicBezTo>
                    <a:pt x="144" y="1201"/>
                    <a:pt x="119" y="661"/>
                    <a:pt x="466" y="339"/>
                  </a:cubicBezTo>
                  <a:cubicBezTo>
                    <a:pt x="624" y="186"/>
                    <a:pt x="824" y="102"/>
                    <a:pt x="1024" y="102"/>
                  </a:cubicBezTo>
                  <a:close/>
                  <a:moveTo>
                    <a:pt x="1029" y="1"/>
                  </a:moveTo>
                  <a:cubicBezTo>
                    <a:pt x="800" y="1"/>
                    <a:pt x="569" y="89"/>
                    <a:pt x="394" y="267"/>
                  </a:cubicBezTo>
                  <a:cubicBezTo>
                    <a:pt x="1" y="631"/>
                    <a:pt x="37" y="1244"/>
                    <a:pt x="418" y="1581"/>
                  </a:cubicBezTo>
                  <a:cubicBezTo>
                    <a:pt x="595" y="1743"/>
                    <a:pt x="826" y="1834"/>
                    <a:pt x="1067" y="1835"/>
                  </a:cubicBezTo>
                  <a:cubicBezTo>
                    <a:pt x="1291" y="1834"/>
                    <a:pt x="1521" y="1767"/>
                    <a:pt x="1686" y="1600"/>
                  </a:cubicBezTo>
                  <a:cubicBezTo>
                    <a:pt x="2007" y="1266"/>
                    <a:pt x="2046" y="714"/>
                    <a:pt x="1711" y="318"/>
                  </a:cubicBezTo>
                  <a:cubicBezTo>
                    <a:pt x="1534" y="108"/>
                    <a:pt x="1282" y="1"/>
                    <a:pt x="1029"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6"/>
            <p:cNvSpPr/>
            <p:nvPr/>
          </p:nvSpPr>
          <p:spPr>
            <a:xfrm>
              <a:off x="3803575" y="1522875"/>
              <a:ext cx="45375" cy="40875"/>
            </a:xfrm>
            <a:custGeom>
              <a:rect b="b" l="l" r="r" t="t"/>
              <a:pathLst>
                <a:path extrusionOk="0" h="1635" w="1815">
                  <a:moveTo>
                    <a:pt x="906" y="0"/>
                  </a:moveTo>
                  <a:cubicBezTo>
                    <a:pt x="705" y="0"/>
                    <a:pt x="506" y="86"/>
                    <a:pt x="347" y="239"/>
                  </a:cubicBezTo>
                  <a:cubicBezTo>
                    <a:pt x="0" y="560"/>
                    <a:pt x="28" y="1102"/>
                    <a:pt x="364" y="1406"/>
                  </a:cubicBezTo>
                  <a:cubicBezTo>
                    <a:pt x="521" y="1551"/>
                    <a:pt x="726" y="1633"/>
                    <a:pt x="942" y="1635"/>
                  </a:cubicBezTo>
                  <a:cubicBezTo>
                    <a:pt x="947" y="1635"/>
                    <a:pt x="952" y="1635"/>
                    <a:pt x="957" y="1635"/>
                  </a:cubicBezTo>
                  <a:cubicBezTo>
                    <a:pt x="1157" y="1635"/>
                    <a:pt x="1352" y="1570"/>
                    <a:pt x="1497" y="1426"/>
                  </a:cubicBezTo>
                  <a:cubicBezTo>
                    <a:pt x="1786" y="1127"/>
                    <a:pt x="1815" y="632"/>
                    <a:pt x="1516" y="282"/>
                  </a:cubicBezTo>
                  <a:cubicBezTo>
                    <a:pt x="1372" y="114"/>
                    <a:pt x="1165" y="13"/>
                    <a:pt x="945" y="1"/>
                  </a:cubicBezTo>
                  <a:cubicBezTo>
                    <a:pt x="932" y="1"/>
                    <a:pt x="919" y="0"/>
                    <a:pt x="90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6"/>
            <p:cNvSpPr/>
            <p:nvPr/>
          </p:nvSpPr>
          <p:spPr>
            <a:xfrm>
              <a:off x="3816325" y="1555975"/>
              <a:ext cx="22125" cy="5575"/>
            </a:xfrm>
            <a:custGeom>
              <a:rect b="b" l="l" r="r" t="t"/>
              <a:pathLst>
                <a:path extrusionOk="0" h="223" w="885">
                  <a:moveTo>
                    <a:pt x="828" y="1"/>
                  </a:moveTo>
                  <a:cubicBezTo>
                    <a:pt x="757" y="1"/>
                    <a:pt x="617" y="38"/>
                    <a:pt x="444" y="41"/>
                  </a:cubicBezTo>
                  <a:cubicBezTo>
                    <a:pt x="435" y="41"/>
                    <a:pt x="427" y="41"/>
                    <a:pt x="419" y="41"/>
                  </a:cubicBezTo>
                  <a:cubicBezTo>
                    <a:pt x="285" y="41"/>
                    <a:pt x="165" y="27"/>
                    <a:pt x="90" y="27"/>
                  </a:cubicBezTo>
                  <a:cubicBezTo>
                    <a:pt x="33" y="27"/>
                    <a:pt x="0" y="35"/>
                    <a:pt x="5" y="63"/>
                  </a:cubicBezTo>
                  <a:cubicBezTo>
                    <a:pt x="13" y="128"/>
                    <a:pt x="205" y="223"/>
                    <a:pt x="430" y="223"/>
                  </a:cubicBezTo>
                  <a:cubicBezTo>
                    <a:pt x="441" y="223"/>
                    <a:pt x="453" y="222"/>
                    <a:pt x="464" y="222"/>
                  </a:cubicBezTo>
                  <a:cubicBezTo>
                    <a:pt x="707" y="215"/>
                    <a:pt x="884" y="94"/>
                    <a:pt x="878" y="27"/>
                  </a:cubicBezTo>
                  <a:cubicBezTo>
                    <a:pt x="876" y="8"/>
                    <a:pt x="858" y="1"/>
                    <a:pt x="828"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6"/>
            <p:cNvSpPr/>
            <p:nvPr/>
          </p:nvSpPr>
          <p:spPr>
            <a:xfrm>
              <a:off x="3805325" y="1521700"/>
              <a:ext cx="41100" cy="29425"/>
            </a:xfrm>
            <a:custGeom>
              <a:rect b="b" l="l" r="r" t="t"/>
              <a:pathLst>
                <a:path extrusionOk="0" h="1177" w="1644">
                  <a:moveTo>
                    <a:pt x="959" y="1"/>
                  </a:moveTo>
                  <a:cubicBezTo>
                    <a:pt x="919" y="1"/>
                    <a:pt x="877" y="4"/>
                    <a:pt x="836" y="9"/>
                  </a:cubicBezTo>
                  <a:cubicBezTo>
                    <a:pt x="607" y="38"/>
                    <a:pt x="369" y="149"/>
                    <a:pt x="216" y="262"/>
                  </a:cubicBezTo>
                  <a:cubicBezTo>
                    <a:pt x="63" y="375"/>
                    <a:pt x="7" y="587"/>
                    <a:pt x="2" y="780"/>
                  </a:cubicBezTo>
                  <a:cubicBezTo>
                    <a:pt x="0" y="899"/>
                    <a:pt x="11" y="1019"/>
                    <a:pt x="33" y="1135"/>
                  </a:cubicBezTo>
                  <a:lnTo>
                    <a:pt x="98" y="1176"/>
                  </a:lnTo>
                  <a:cubicBezTo>
                    <a:pt x="448" y="804"/>
                    <a:pt x="860" y="708"/>
                    <a:pt x="1147" y="681"/>
                  </a:cubicBezTo>
                  <a:cubicBezTo>
                    <a:pt x="1177" y="678"/>
                    <a:pt x="1207" y="677"/>
                    <a:pt x="1238" y="677"/>
                  </a:cubicBezTo>
                  <a:cubicBezTo>
                    <a:pt x="1328" y="677"/>
                    <a:pt x="1418" y="687"/>
                    <a:pt x="1506" y="704"/>
                  </a:cubicBezTo>
                  <a:cubicBezTo>
                    <a:pt x="1553" y="713"/>
                    <a:pt x="1598" y="725"/>
                    <a:pt x="1644" y="740"/>
                  </a:cubicBezTo>
                  <a:cubicBezTo>
                    <a:pt x="1644" y="740"/>
                    <a:pt x="1627" y="564"/>
                    <a:pt x="1400" y="207"/>
                  </a:cubicBezTo>
                  <a:cubicBezTo>
                    <a:pt x="1306" y="60"/>
                    <a:pt x="1141" y="1"/>
                    <a:pt x="959"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6"/>
            <p:cNvSpPr/>
            <p:nvPr/>
          </p:nvSpPr>
          <p:spPr>
            <a:xfrm>
              <a:off x="3806225" y="1522300"/>
              <a:ext cx="42725" cy="17925"/>
            </a:xfrm>
            <a:custGeom>
              <a:rect b="b" l="l" r="r" t="t"/>
              <a:pathLst>
                <a:path extrusionOk="0" h="717" w="1709">
                  <a:moveTo>
                    <a:pt x="841" y="0"/>
                  </a:moveTo>
                  <a:cubicBezTo>
                    <a:pt x="604" y="0"/>
                    <a:pt x="384" y="80"/>
                    <a:pt x="296" y="139"/>
                  </a:cubicBezTo>
                  <a:cubicBezTo>
                    <a:pt x="115" y="265"/>
                    <a:pt x="0" y="639"/>
                    <a:pt x="0" y="639"/>
                  </a:cubicBezTo>
                  <a:cubicBezTo>
                    <a:pt x="294" y="461"/>
                    <a:pt x="562" y="398"/>
                    <a:pt x="791" y="398"/>
                  </a:cubicBezTo>
                  <a:cubicBezTo>
                    <a:pt x="928" y="398"/>
                    <a:pt x="1052" y="420"/>
                    <a:pt x="1159" y="455"/>
                  </a:cubicBezTo>
                  <a:cubicBezTo>
                    <a:pt x="1328" y="510"/>
                    <a:pt x="1483" y="595"/>
                    <a:pt x="1616" y="710"/>
                  </a:cubicBezTo>
                  <a:lnTo>
                    <a:pt x="1625" y="716"/>
                  </a:lnTo>
                  <a:cubicBezTo>
                    <a:pt x="1625" y="716"/>
                    <a:pt x="1709" y="631"/>
                    <a:pt x="1464" y="257"/>
                  </a:cubicBezTo>
                  <a:cubicBezTo>
                    <a:pt x="1343" y="69"/>
                    <a:pt x="1099" y="2"/>
                    <a:pt x="856" y="0"/>
                  </a:cubicBezTo>
                  <a:cubicBezTo>
                    <a:pt x="851" y="0"/>
                    <a:pt x="846" y="0"/>
                    <a:pt x="841"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6"/>
            <p:cNvSpPr/>
            <p:nvPr/>
          </p:nvSpPr>
          <p:spPr>
            <a:xfrm>
              <a:off x="3800625" y="1520375"/>
              <a:ext cx="51100" cy="45850"/>
            </a:xfrm>
            <a:custGeom>
              <a:rect b="b" l="l" r="r" t="t"/>
              <a:pathLst>
                <a:path extrusionOk="0" h="1834" w="2044">
                  <a:moveTo>
                    <a:pt x="1024" y="100"/>
                  </a:moveTo>
                  <a:cubicBezTo>
                    <a:pt x="1037" y="100"/>
                    <a:pt x="1050" y="101"/>
                    <a:pt x="1063" y="101"/>
                  </a:cubicBezTo>
                  <a:cubicBezTo>
                    <a:pt x="1283" y="113"/>
                    <a:pt x="1490" y="214"/>
                    <a:pt x="1634" y="382"/>
                  </a:cubicBezTo>
                  <a:cubicBezTo>
                    <a:pt x="1933" y="732"/>
                    <a:pt x="1904" y="1227"/>
                    <a:pt x="1613" y="1526"/>
                  </a:cubicBezTo>
                  <a:cubicBezTo>
                    <a:pt x="1468" y="1670"/>
                    <a:pt x="1273" y="1735"/>
                    <a:pt x="1073" y="1735"/>
                  </a:cubicBezTo>
                  <a:cubicBezTo>
                    <a:pt x="1068" y="1735"/>
                    <a:pt x="1063" y="1735"/>
                    <a:pt x="1058" y="1735"/>
                  </a:cubicBezTo>
                  <a:cubicBezTo>
                    <a:pt x="844" y="1733"/>
                    <a:pt x="639" y="1651"/>
                    <a:pt x="482" y="1506"/>
                  </a:cubicBezTo>
                  <a:cubicBezTo>
                    <a:pt x="144" y="1202"/>
                    <a:pt x="118" y="660"/>
                    <a:pt x="465" y="339"/>
                  </a:cubicBezTo>
                  <a:cubicBezTo>
                    <a:pt x="624" y="186"/>
                    <a:pt x="823" y="100"/>
                    <a:pt x="1024" y="100"/>
                  </a:cubicBezTo>
                  <a:close/>
                  <a:moveTo>
                    <a:pt x="1028" y="1"/>
                  </a:moveTo>
                  <a:cubicBezTo>
                    <a:pt x="798" y="1"/>
                    <a:pt x="569" y="88"/>
                    <a:pt x="393" y="265"/>
                  </a:cubicBezTo>
                  <a:cubicBezTo>
                    <a:pt x="0" y="631"/>
                    <a:pt x="36" y="1243"/>
                    <a:pt x="417" y="1579"/>
                  </a:cubicBezTo>
                  <a:cubicBezTo>
                    <a:pt x="595" y="1742"/>
                    <a:pt x="826" y="1832"/>
                    <a:pt x="1066" y="1834"/>
                  </a:cubicBezTo>
                  <a:cubicBezTo>
                    <a:pt x="1290" y="1832"/>
                    <a:pt x="1519" y="1766"/>
                    <a:pt x="1685" y="1600"/>
                  </a:cubicBezTo>
                  <a:cubicBezTo>
                    <a:pt x="2006" y="1265"/>
                    <a:pt x="2044" y="715"/>
                    <a:pt x="1711" y="318"/>
                  </a:cubicBezTo>
                  <a:cubicBezTo>
                    <a:pt x="1533" y="108"/>
                    <a:pt x="1281" y="1"/>
                    <a:pt x="1028"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6"/>
            <p:cNvSpPr/>
            <p:nvPr/>
          </p:nvSpPr>
          <p:spPr>
            <a:xfrm>
              <a:off x="3885500" y="728000"/>
              <a:ext cx="42050" cy="41000"/>
            </a:xfrm>
            <a:custGeom>
              <a:rect b="b" l="l" r="r" t="t"/>
              <a:pathLst>
                <a:path extrusionOk="0" h="1640" w="1682">
                  <a:moveTo>
                    <a:pt x="842" y="0"/>
                  </a:moveTo>
                  <a:cubicBezTo>
                    <a:pt x="681" y="0"/>
                    <a:pt x="518" y="50"/>
                    <a:pt x="374" y="156"/>
                  </a:cubicBezTo>
                  <a:cubicBezTo>
                    <a:pt x="183" y="295"/>
                    <a:pt x="60" y="490"/>
                    <a:pt x="29" y="703"/>
                  </a:cubicBezTo>
                  <a:cubicBezTo>
                    <a:pt x="0" y="924"/>
                    <a:pt x="64" y="1146"/>
                    <a:pt x="202" y="1318"/>
                  </a:cubicBezTo>
                  <a:cubicBezTo>
                    <a:pt x="378" y="1532"/>
                    <a:pt x="627" y="1639"/>
                    <a:pt x="874" y="1639"/>
                  </a:cubicBezTo>
                  <a:cubicBezTo>
                    <a:pt x="1036" y="1639"/>
                    <a:pt x="1196" y="1593"/>
                    <a:pt x="1335" y="1501"/>
                  </a:cubicBezTo>
                  <a:cubicBezTo>
                    <a:pt x="1507" y="1380"/>
                    <a:pt x="1608" y="1194"/>
                    <a:pt x="1642" y="990"/>
                  </a:cubicBezTo>
                  <a:cubicBezTo>
                    <a:pt x="1682" y="778"/>
                    <a:pt x="1639" y="561"/>
                    <a:pt x="1523" y="380"/>
                  </a:cubicBezTo>
                  <a:cubicBezTo>
                    <a:pt x="1372" y="139"/>
                    <a:pt x="1110" y="0"/>
                    <a:pt x="84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66"/>
            <p:cNvSpPr/>
            <p:nvPr/>
          </p:nvSpPr>
          <p:spPr>
            <a:xfrm>
              <a:off x="3915875" y="741050"/>
              <a:ext cx="9750" cy="21500"/>
            </a:xfrm>
            <a:custGeom>
              <a:rect b="b" l="l" r="r" t="t"/>
              <a:pathLst>
                <a:path extrusionOk="0" h="860" w="390">
                  <a:moveTo>
                    <a:pt x="253" y="0"/>
                  </a:moveTo>
                  <a:cubicBezTo>
                    <a:pt x="198" y="0"/>
                    <a:pt x="206" y="202"/>
                    <a:pt x="159" y="434"/>
                  </a:cubicBezTo>
                  <a:cubicBezTo>
                    <a:pt x="109" y="675"/>
                    <a:pt x="0" y="841"/>
                    <a:pt x="65" y="858"/>
                  </a:cubicBezTo>
                  <a:cubicBezTo>
                    <a:pt x="69" y="859"/>
                    <a:pt x="73" y="859"/>
                    <a:pt x="77" y="859"/>
                  </a:cubicBezTo>
                  <a:cubicBezTo>
                    <a:pt x="147" y="859"/>
                    <a:pt x="287" y="711"/>
                    <a:pt x="335" y="485"/>
                  </a:cubicBezTo>
                  <a:cubicBezTo>
                    <a:pt x="390" y="251"/>
                    <a:pt x="328" y="24"/>
                    <a:pt x="262" y="2"/>
                  </a:cubicBezTo>
                  <a:cubicBezTo>
                    <a:pt x="259" y="1"/>
                    <a:pt x="256" y="0"/>
                    <a:pt x="253"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66"/>
            <p:cNvSpPr/>
            <p:nvPr/>
          </p:nvSpPr>
          <p:spPr>
            <a:xfrm>
              <a:off x="3883700" y="727000"/>
              <a:ext cx="33950" cy="40625"/>
            </a:xfrm>
            <a:custGeom>
              <a:rect b="b" l="l" r="r" t="t"/>
              <a:pathLst>
                <a:path extrusionOk="0" h="1625" w="1358">
                  <a:moveTo>
                    <a:pt x="826" y="1"/>
                  </a:moveTo>
                  <a:cubicBezTo>
                    <a:pt x="681" y="1"/>
                    <a:pt x="535" y="36"/>
                    <a:pt x="435" y="132"/>
                  </a:cubicBezTo>
                  <a:cubicBezTo>
                    <a:pt x="296" y="263"/>
                    <a:pt x="142" y="477"/>
                    <a:pt x="71" y="697"/>
                  </a:cubicBezTo>
                  <a:cubicBezTo>
                    <a:pt x="1" y="924"/>
                    <a:pt x="6" y="1146"/>
                    <a:pt x="163" y="1290"/>
                  </a:cubicBezTo>
                  <a:cubicBezTo>
                    <a:pt x="474" y="1577"/>
                    <a:pt x="645" y="1625"/>
                    <a:pt x="645" y="1625"/>
                  </a:cubicBezTo>
                  <a:cubicBezTo>
                    <a:pt x="638" y="1577"/>
                    <a:pt x="634" y="1529"/>
                    <a:pt x="634" y="1483"/>
                  </a:cubicBezTo>
                  <a:cubicBezTo>
                    <a:pt x="631" y="1362"/>
                    <a:pt x="645" y="1240"/>
                    <a:pt x="677" y="1124"/>
                  </a:cubicBezTo>
                  <a:cubicBezTo>
                    <a:pt x="756" y="846"/>
                    <a:pt x="927" y="458"/>
                    <a:pt x="1357" y="178"/>
                  </a:cubicBezTo>
                  <a:lnTo>
                    <a:pt x="1328" y="108"/>
                  </a:lnTo>
                  <a:cubicBezTo>
                    <a:pt x="1217" y="65"/>
                    <a:pt x="1103" y="32"/>
                    <a:pt x="985" y="14"/>
                  </a:cubicBezTo>
                  <a:cubicBezTo>
                    <a:pt x="933" y="5"/>
                    <a:pt x="880" y="1"/>
                    <a:pt x="826"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6"/>
            <p:cNvSpPr/>
            <p:nvPr/>
          </p:nvSpPr>
          <p:spPr>
            <a:xfrm>
              <a:off x="3884475" y="727625"/>
              <a:ext cx="20825" cy="40550"/>
            </a:xfrm>
            <a:custGeom>
              <a:rect b="b" l="l" r="r" t="t"/>
              <a:pathLst>
                <a:path extrusionOk="0" h="1622" w="833">
                  <a:moveTo>
                    <a:pt x="832" y="1"/>
                  </a:moveTo>
                  <a:cubicBezTo>
                    <a:pt x="832" y="1"/>
                    <a:pt x="443" y="45"/>
                    <a:pt x="286" y="202"/>
                  </a:cubicBezTo>
                  <a:cubicBezTo>
                    <a:pt x="209" y="281"/>
                    <a:pt x="87" y="489"/>
                    <a:pt x="45" y="728"/>
                  </a:cubicBezTo>
                  <a:cubicBezTo>
                    <a:pt x="0" y="968"/>
                    <a:pt x="23" y="1224"/>
                    <a:pt x="185" y="1376"/>
                  </a:cubicBezTo>
                  <a:cubicBezTo>
                    <a:pt x="413" y="1589"/>
                    <a:pt x="530" y="1621"/>
                    <a:pt x="580" y="1621"/>
                  </a:cubicBezTo>
                  <a:cubicBezTo>
                    <a:pt x="601" y="1621"/>
                    <a:pt x="610" y="1615"/>
                    <a:pt x="610" y="1615"/>
                  </a:cubicBezTo>
                  <a:lnTo>
                    <a:pt x="605" y="1607"/>
                  </a:lnTo>
                  <a:cubicBezTo>
                    <a:pt x="605" y="1607"/>
                    <a:pt x="479" y="1414"/>
                    <a:pt x="438" y="1111"/>
                  </a:cubicBezTo>
                  <a:cubicBezTo>
                    <a:pt x="400" y="812"/>
                    <a:pt x="465" y="414"/>
                    <a:pt x="832"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6"/>
            <p:cNvSpPr/>
            <p:nvPr/>
          </p:nvSpPr>
          <p:spPr>
            <a:xfrm>
              <a:off x="3880400" y="725425"/>
              <a:ext cx="49725" cy="46025"/>
            </a:xfrm>
            <a:custGeom>
              <a:rect b="b" l="l" r="r" t="t"/>
              <a:pathLst>
                <a:path extrusionOk="0" h="1841" w="1989">
                  <a:moveTo>
                    <a:pt x="1046" y="103"/>
                  </a:moveTo>
                  <a:cubicBezTo>
                    <a:pt x="1314" y="103"/>
                    <a:pt x="1576" y="242"/>
                    <a:pt x="1727" y="483"/>
                  </a:cubicBezTo>
                  <a:cubicBezTo>
                    <a:pt x="1843" y="664"/>
                    <a:pt x="1886" y="883"/>
                    <a:pt x="1848" y="1095"/>
                  </a:cubicBezTo>
                  <a:cubicBezTo>
                    <a:pt x="1814" y="1297"/>
                    <a:pt x="1713" y="1485"/>
                    <a:pt x="1539" y="1606"/>
                  </a:cubicBezTo>
                  <a:cubicBezTo>
                    <a:pt x="1400" y="1698"/>
                    <a:pt x="1240" y="1744"/>
                    <a:pt x="1079" y="1744"/>
                  </a:cubicBezTo>
                  <a:cubicBezTo>
                    <a:pt x="832" y="1744"/>
                    <a:pt x="583" y="1636"/>
                    <a:pt x="406" y="1421"/>
                  </a:cubicBezTo>
                  <a:cubicBezTo>
                    <a:pt x="268" y="1249"/>
                    <a:pt x="204" y="1027"/>
                    <a:pt x="233" y="808"/>
                  </a:cubicBezTo>
                  <a:cubicBezTo>
                    <a:pt x="264" y="594"/>
                    <a:pt x="385" y="398"/>
                    <a:pt x="578" y="259"/>
                  </a:cubicBezTo>
                  <a:cubicBezTo>
                    <a:pt x="722" y="153"/>
                    <a:pt x="885" y="103"/>
                    <a:pt x="1046" y="103"/>
                  </a:cubicBezTo>
                  <a:close/>
                  <a:moveTo>
                    <a:pt x="1044" y="0"/>
                  </a:moveTo>
                  <a:cubicBezTo>
                    <a:pt x="864" y="0"/>
                    <a:pt x="681" y="56"/>
                    <a:pt x="520" y="176"/>
                  </a:cubicBezTo>
                  <a:cubicBezTo>
                    <a:pt x="74" y="480"/>
                    <a:pt x="1" y="1092"/>
                    <a:pt x="329" y="1485"/>
                  </a:cubicBezTo>
                  <a:cubicBezTo>
                    <a:pt x="529" y="1723"/>
                    <a:pt x="806" y="1841"/>
                    <a:pt x="1080" y="1841"/>
                  </a:cubicBezTo>
                  <a:cubicBezTo>
                    <a:pt x="1262" y="1841"/>
                    <a:pt x="1443" y="1789"/>
                    <a:pt x="1599" y="1686"/>
                  </a:cubicBezTo>
                  <a:cubicBezTo>
                    <a:pt x="1793" y="1553"/>
                    <a:pt x="1901" y="1339"/>
                    <a:pt x="1944" y="1119"/>
                  </a:cubicBezTo>
                  <a:cubicBezTo>
                    <a:pt x="1988" y="880"/>
                    <a:pt x="1940" y="635"/>
                    <a:pt x="1812" y="430"/>
                  </a:cubicBezTo>
                  <a:cubicBezTo>
                    <a:pt x="1645" y="159"/>
                    <a:pt x="1348" y="0"/>
                    <a:pt x="1044"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6"/>
            <p:cNvSpPr/>
            <p:nvPr/>
          </p:nvSpPr>
          <p:spPr>
            <a:xfrm>
              <a:off x="3960975" y="665500"/>
              <a:ext cx="46200" cy="41175"/>
            </a:xfrm>
            <a:custGeom>
              <a:rect b="b" l="l" r="r" t="t"/>
              <a:pathLst>
                <a:path extrusionOk="0" h="1647" w="1848">
                  <a:moveTo>
                    <a:pt x="935" y="1"/>
                  </a:moveTo>
                  <a:cubicBezTo>
                    <a:pt x="830" y="1"/>
                    <a:pt x="723" y="21"/>
                    <a:pt x="617" y="63"/>
                  </a:cubicBezTo>
                  <a:cubicBezTo>
                    <a:pt x="182" y="246"/>
                    <a:pt x="0" y="753"/>
                    <a:pt x="199" y="1160"/>
                  </a:cubicBezTo>
                  <a:cubicBezTo>
                    <a:pt x="349" y="1466"/>
                    <a:pt x="653" y="1646"/>
                    <a:pt x="958" y="1646"/>
                  </a:cubicBezTo>
                  <a:cubicBezTo>
                    <a:pt x="1061" y="1646"/>
                    <a:pt x="1165" y="1625"/>
                    <a:pt x="1263" y="1582"/>
                  </a:cubicBezTo>
                  <a:cubicBezTo>
                    <a:pt x="1658" y="1428"/>
                    <a:pt x="1847" y="956"/>
                    <a:pt x="1690" y="528"/>
                  </a:cubicBezTo>
                  <a:cubicBezTo>
                    <a:pt x="1572" y="200"/>
                    <a:pt x="1268" y="1"/>
                    <a:pt x="935"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6"/>
            <p:cNvSpPr/>
            <p:nvPr/>
          </p:nvSpPr>
          <p:spPr>
            <a:xfrm>
              <a:off x="3990350" y="681975"/>
              <a:ext cx="12900" cy="20000"/>
            </a:xfrm>
            <a:custGeom>
              <a:rect b="b" l="l" r="r" t="t"/>
              <a:pathLst>
                <a:path extrusionOk="0" h="800" w="516">
                  <a:moveTo>
                    <a:pt x="430" y="0"/>
                  </a:moveTo>
                  <a:cubicBezTo>
                    <a:pt x="378" y="0"/>
                    <a:pt x="348" y="201"/>
                    <a:pt x="250" y="405"/>
                  </a:cubicBezTo>
                  <a:cubicBezTo>
                    <a:pt x="144" y="624"/>
                    <a:pt x="1" y="762"/>
                    <a:pt x="61" y="795"/>
                  </a:cubicBezTo>
                  <a:cubicBezTo>
                    <a:pt x="67" y="798"/>
                    <a:pt x="75" y="800"/>
                    <a:pt x="85" y="800"/>
                  </a:cubicBezTo>
                  <a:cubicBezTo>
                    <a:pt x="161" y="800"/>
                    <a:pt x="320" y="690"/>
                    <a:pt x="413" y="496"/>
                  </a:cubicBezTo>
                  <a:cubicBezTo>
                    <a:pt x="515" y="277"/>
                    <a:pt x="502" y="34"/>
                    <a:pt x="442" y="4"/>
                  </a:cubicBezTo>
                  <a:cubicBezTo>
                    <a:pt x="438" y="1"/>
                    <a:pt x="434" y="0"/>
                    <a:pt x="430"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6"/>
            <p:cNvSpPr/>
            <p:nvPr/>
          </p:nvSpPr>
          <p:spPr>
            <a:xfrm>
              <a:off x="3957600" y="664025"/>
              <a:ext cx="41125" cy="39100"/>
            </a:xfrm>
            <a:custGeom>
              <a:rect b="b" l="l" r="r" t="t"/>
              <a:pathLst>
                <a:path extrusionOk="0" h="1564" w="1645">
                  <a:moveTo>
                    <a:pt x="985" y="0"/>
                  </a:moveTo>
                  <a:cubicBezTo>
                    <a:pt x="903" y="0"/>
                    <a:pt x="823" y="16"/>
                    <a:pt x="754" y="57"/>
                  </a:cubicBezTo>
                  <a:cubicBezTo>
                    <a:pt x="426" y="250"/>
                    <a:pt x="0" y="781"/>
                    <a:pt x="240" y="1125"/>
                  </a:cubicBezTo>
                  <a:cubicBezTo>
                    <a:pt x="479" y="1477"/>
                    <a:pt x="636" y="1564"/>
                    <a:pt x="636" y="1564"/>
                  </a:cubicBezTo>
                  <a:cubicBezTo>
                    <a:pt x="636" y="1564"/>
                    <a:pt x="648" y="1352"/>
                    <a:pt x="780" y="1082"/>
                  </a:cubicBezTo>
                  <a:cubicBezTo>
                    <a:pt x="906" y="805"/>
                    <a:pt x="1174" y="503"/>
                    <a:pt x="1644" y="299"/>
                  </a:cubicBezTo>
                  <a:lnTo>
                    <a:pt x="1630" y="224"/>
                  </a:lnTo>
                  <a:cubicBezTo>
                    <a:pt x="1531" y="161"/>
                    <a:pt x="1427" y="110"/>
                    <a:pt x="1318" y="69"/>
                  </a:cubicBezTo>
                  <a:cubicBezTo>
                    <a:pt x="1215" y="30"/>
                    <a:pt x="1098" y="0"/>
                    <a:pt x="985"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6"/>
            <p:cNvSpPr/>
            <p:nvPr/>
          </p:nvSpPr>
          <p:spPr>
            <a:xfrm>
              <a:off x="3957900" y="665150"/>
              <a:ext cx="29675" cy="38400"/>
            </a:xfrm>
            <a:custGeom>
              <a:rect b="b" l="l" r="r" t="t"/>
              <a:pathLst>
                <a:path extrusionOk="0" h="1536" w="1187">
                  <a:moveTo>
                    <a:pt x="1002" y="1"/>
                  </a:moveTo>
                  <a:cubicBezTo>
                    <a:pt x="874" y="1"/>
                    <a:pt x="709" y="15"/>
                    <a:pt x="605" y="77"/>
                  </a:cubicBezTo>
                  <a:cubicBezTo>
                    <a:pt x="419" y="198"/>
                    <a:pt x="0" y="834"/>
                    <a:pt x="255" y="1203"/>
                  </a:cubicBezTo>
                  <a:cubicBezTo>
                    <a:pt x="458" y="1508"/>
                    <a:pt x="572" y="1536"/>
                    <a:pt x="606" y="1536"/>
                  </a:cubicBezTo>
                  <a:cubicBezTo>
                    <a:pt x="613" y="1536"/>
                    <a:pt x="617" y="1534"/>
                    <a:pt x="617" y="1534"/>
                  </a:cubicBezTo>
                  <a:lnTo>
                    <a:pt x="614" y="1524"/>
                  </a:lnTo>
                  <a:cubicBezTo>
                    <a:pt x="563" y="1357"/>
                    <a:pt x="545" y="1181"/>
                    <a:pt x="564" y="1006"/>
                  </a:cubicBezTo>
                  <a:cubicBezTo>
                    <a:pt x="592" y="704"/>
                    <a:pt x="733" y="314"/>
                    <a:pt x="1186" y="10"/>
                  </a:cubicBezTo>
                  <a:cubicBezTo>
                    <a:pt x="1186" y="10"/>
                    <a:pt x="1107" y="1"/>
                    <a:pt x="1002"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6"/>
            <p:cNvSpPr/>
            <p:nvPr/>
          </p:nvSpPr>
          <p:spPr>
            <a:xfrm>
              <a:off x="3958025" y="662950"/>
              <a:ext cx="51850" cy="46225"/>
            </a:xfrm>
            <a:custGeom>
              <a:rect b="b" l="l" r="r" t="t"/>
              <a:pathLst>
                <a:path extrusionOk="0" h="1849" w="2074">
                  <a:moveTo>
                    <a:pt x="1053" y="103"/>
                  </a:moveTo>
                  <a:cubicBezTo>
                    <a:pt x="1385" y="103"/>
                    <a:pt x="1689" y="302"/>
                    <a:pt x="1808" y="630"/>
                  </a:cubicBezTo>
                  <a:cubicBezTo>
                    <a:pt x="1964" y="1058"/>
                    <a:pt x="1776" y="1530"/>
                    <a:pt x="1381" y="1684"/>
                  </a:cubicBezTo>
                  <a:cubicBezTo>
                    <a:pt x="1283" y="1727"/>
                    <a:pt x="1179" y="1748"/>
                    <a:pt x="1076" y="1748"/>
                  </a:cubicBezTo>
                  <a:cubicBezTo>
                    <a:pt x="771" y="1748"/>
                    <a:pt x="467" y="1568"/>
                    <a:pt x="317" y="1262"/>
                  </a:cubicBezTo>
                  <a:cubicBezTo>
                    <a:pt x="118" y="857"/>
                    <a:pt x="300" y="348"/>
                    <a:pt x="735" y="165"/>
                  </a:cubicBezTo>
                  <a:cubicBezTo>
                    <a:pt x="841" y="123"/>
                    <a:pt x="948" y="103"/>
                    <a:pt x="1053" y="103"/>
                  </a:cubicBezTo>
                  <a:close/>
                  <a:moveTo>
                    <a:pt x="1055" y="1"/>
                  </a:moveTo>
                  <a:cubicBezTo>
                    <a:pt x="937" y="1"/>
                    <a:pt x="815" y="23"/>
                    <a:pt x="696" y="71"/>
                  </a:cubicBezTo>
                  <a:cubicBezTo>
                    <a:pt x="206" y="278"/>
                    <a:pt x="1" y="850"/>
                    <a:pt x="226" y="1303"/>
                  </a:cubicBezTo>
                  <a:cubicBezTo>
                    <a:pt x="397" y="1647"/>
                    <a:pt x="741" y="1849"/>
                    <a:pt x="1082" y="1849"/>
                  </a:cubicBezTo>
                  <a:cubicBezTo>
                    <a:pt x="1197" y="1849"/>
                    <a:pt x="1312" y="1826"/>
                    <a:pt x="1420" y="1778"/>
                  </a:cubicBezTo>
                  <a:cubicBezTo>
                    <a:pt x="1861" y="1605"/>
                    <a:pt x="2073" y="1077"/>
                    <a:pt x="1900" y="592"/>
                  </a:cubicBezTo>
                  <a:cubicBezTo>
                    <a:pt x="1769" y="225"/>
                    <a:pt x="1429" y="1"/>
                    <a:pt x="1055"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6"/>
            <p:cNvSpPr/>
            <p:nvPr/>
          </p:nvSpPr>
          <p:spPr>
            <a:xfrm>
              <a:off x="4050450" y="618750"/>
              <a:ext cx="44125" cy="41400"/>
            </a:xfrm>
            <a:custGeom>
              <a:rect b="b" l="l" r="r" t="t"/>
              <a:pathLst>
                <a:path extrusionOk="0" h="1656" w="1765">
                  <a:moveTo>
                    <a:pt x="922" y="0"/>
                  </a:moveTo>
                  <a:cubicBezTo>
                    <a:pt x="869" y="0"/>
                    <a:pt x="815" y="6"/>
                    <a:pt x="761" y="17"/>
                  </a:cubicBezTo>
                  <a:cubicBezTo>
                    <a:pt x="295" y="110"/>
                    <a:pt x="1" y="547"/>
                    <a:pt x="115" y="996"/>
                  </a:cubicBezTo>
                  <a:cubicBezTo>
                    <a:pt x="213" y="1387"/>
                    <a:pt x="566" y="1656"/>
                    <a:pt x="934" y="1656"/>
                  </a:cubicBezTo>
                  <a:cubicBezTo>
                    <a:pt x="978" y="1656"/>
                    <a:pt x="1022" y="1652"/>
                    <a:pt x="1065" y="1644"/>
                  </a:cubicBezTo>
                  <a:cubicBezTo>
                    <a:pt x="1475" y="1553"/>
                    <a:pt x="1764" y="1166"/>
                    <a:pt x="1710" y="708"/>
                  </a:cubicBezTo>
                  <a:cubicBezTo>
                    <a:pt x="1682" y="489"/>
                    <a:pt x="1566" y="291"/>
                    <a:pt x="1390" y="159"/>
                  </a:cubicBezTo>
                  <a:cubicBezTo>
                    <a:pt x="1254" y="56"/>
                    <a:pt x="1090" y="0"/>
                    <a:pt x="92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6"/>
            <p:cNvSpPr/>
            <p:nvPr/>
          </p:nvSpPr>
          <p:spPr>
            <a:xfrm>
              <a:off x="4075825" y="639075"/>
              <a:ext cx="16100" cy="17725"/>
            </a:xfrm>
            <a:custGeom>
              <a:rect b="b" l="l" r="r" t="t"/>
              <a:pathLst>
                <a:path extrusionOk="0" h="709" w="644">
                  <a:moveTo>
                    <a:pt x="576" y="1"/>
                  </a:moveTo>
                  <a:cubicBezTo>
                    <a:pt x="525" y="1"/>
                    <a:pt x="451" y="181"/>
                    <a:pt x="315" y="348"/>
                  </a:cubicBezTo>
                  <a:cubicBezTo>
                    <a:pt x="168" y="544"/>
                    <a:pt x="1" y="655"/>
                    <a:pt x="52" y="698"/>
                  </a:cubicBezTo>
                  <a:cubicBezTo>
                    <a:pt x="61" y="705"/>
                    <a:pt x="74" y="709"/>
                    <a:pt x="91" y="709"/>
                  </a:cubicBezTo>
                  <a:cubicBezTo>
                    <a:pt x="171" y="709"/>
                    <a:pt x="331" y="625"/>
                    <a:pt x="454" y="474"/>
                  </a:cubicBezTo>
                  <a:cubicBezTo>
                    <a:pt x="604" y="289"/>
                    <a:pt x="643" y="52"/>
                    <a:pt x="592" y="7"/>
                  </a:cubicBezTo>
                  <a:cubicBezTo>
                    <a:pt x="587" y="3"/>
                    <a:pt x="582" y="1"/>
                    <a:pt x="576"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6"/>
            <p:cNvSpPr/>
            <p:nvPr/>
          </p:nvSpPr>
          <p:spPr>
            <a:xfrm>
              <a:off x="4047300" y="617000"/>
              <a:ext cx="43175" cy="36625"/>
            </a:xfrm>
            <a:custGeom>
              <a:rect b="b" l="l" r="r" t="t"/>
              <a:pathLst>
                <a:path extrusionOk="0" h="1465" w="1727">
                  <a:moveTo>
                    <a:pt x="1037" y="0"/>
                  </a:moveTo>
                  <a:cubicBezTo>
                    <a:pt x="991" y="0"/>
                    <a:pt x="946" y="8"/>
                    <a:pt x="903" y="24"/>
                  </a:cubicBezTo>
                  <a:cubicBezTo>
                    <a:pt x="540" y="151"/>
                    <a:pt x="0" y="559"/>
                    <a:pt x="170" y="959"/>
                  </a:cubicBezTo>
                  <a:cubicBezTo>
                    <a:pt x="329" y="1350"/>
                    <a:pt x="464" y="1465"/>
                    <a:pt x="464" y="1465"/>
                  </a:cubicBezTo>
                  <a:cubicBezTo>
                    <a:pt x="464" y="1465"/>
                    <a:pt x="520" y="1261"/>
                    <a:pt x="706" y="1031"/>
                  </a:cubicBezTo>
                  <a:cubicBezTo>
                    <a:pt x="894" y="808"/>
                    <a:pt x="1210" y="523"/>
                    <a:pt x="1721" y="457"/>
                  </a:cubicBezTo>
                  <a:lnTo>
                    <a:pt x="1726" y="381"/>
                  </a:lnTo>
                  <a:cubicBezTo>
                    <a:pt x="1642" y="296"/>
                    <a:pt x="1552" y="219"/>
                    <a:pt x="1453" y="154"/>
                  </a:cubicBezTo>
                  <a:cubicBezTo>
                    <a:pt x="1331" y="71"/>
                    <a:pt x="1180" y="0"/>
                    <a:pt x="1037"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6"/>
            <p:cNvSpPr/>
            <p:nvPr/>
          </p:nvSpPr>
          <p:spPr>
            <a:xfrm>
              <a:off x="4049475" y="617900"/>
              <a:ext cx="31250" cy="36075"/>
            </a:xfrm>
            <a:custGeom>
              <a:rect b="b" l="l" r="r" t="t"/>
              <a:pathLst>
                <a:path extrusionOk="0" h="1443" w="1250">
                  <a:moveTo>
                    <a:pt x="844" y="1"/>
                  </a:moveTo>
                  <a:cubicBezTo>
                    <a:pt x="781" y="1"/>
                    <a:pt x="719" y="8"/>
                    <a:pt x="669" y="28"/>
                  </a:cubicBezTo>
                  <a:cubicBezTo>
                    <a:pt x="564" y="65"/>
                    <a:pt x="371" y="215"/>
                    <a:pt x="230" y="405"/>
                  </a:cubicBezTo>
                  <a:cubicBezTo>
                    <a:pt x="86" y="596"/>
                    <a:pt x="1" y="844"/>
                    <a:pt x="83" y="1048"/>
                  </a:cubicBezTo>
                  <a:cubicBezTo>
                    <a:pt x="233" y="1425"/>
                    <a:pt x="345" y="1442"/>
                    <a:pt x="363" y="1442"/>
                  </a:cubicBezTo>
                  <a:cubicBezTo>
                    <a:pt x="365" y="1442"/>
                    <a:pt x="366" y="1442"/>
                    <a:pt x="366" y="1442"/>
                  </a:cubicBezTo>
                  <a:lnTo>
                    <a:pt x="366" y="1432"/>
                  </a:lnTo>
                  <a:cubicBezTo>
                    <a:pt x="366" y="1432"/>
                    <a:pt x="230" y="513"/>
                    <a:pt x="1250" y="77"/>
                  </a:cubicBezTo>
                  <a:cubicBezTo>
                    <a:pt x="1181" y="50"/>
                    <a:pt x="1109" y="31"/>
                    <a:pt x="1036" y="19"/>
                  </a:cubicBezTo>
                  <a:cubicBezTo>
                    <a:pt x="976" y="9"/>
                    <a:pt x="909" y="1"/>
                    <a:pt x="844"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6"/>
            <p:cNvSpPr/>
            <p:nvPr/>
          </p:nvSpPr>
          <p:spPr>
            <a:xfrm>
              <a:off x="4049350" y="616200"/>
              <a:ext cx="47725" cy="46500"/>
            </a:xfrm>
            <a:custGeom>
              <a:rect b="b" l="l" r="r" t="t"/>
              <a:pathLst>
                <a:path extrusionOk="0" h="1860" w="1909">
                  <a:moveTo>
                    <a:pt x="966" y="102"/>
                  </a:moveTo>
                  <a:cubicBezTo>
                    <a:pt x="1134" y="102"/>
                    <a:pt x="1298" y="158"/>
                    <a:pt x="1434" y="261"/>
                  </a:cubicBezTo>
                  <a:cubicBezTo>
                    <a:pt x="1610" y="393"/>
                    <a:pt x="1726" y="591"/>
                    <a:pt x="1754" y="810"/>
                  </a:cubicBezTo>
                  <a:cubicBezTo>
                    <a:pt x="1808" y="1268"/>
                    <a:pt x="1519" y="1655"/>
                    <a:pt x="1109" y="1746"/>
                  </a:cubicBezTo>
                  <a:cubicBezTo>
                    <a:pt x="1066" y="1754"/>
                    <a:pt x="1022" y="1758"/>
                    <a:pt x="978" y="1758"/>
                  </a:cubicBezTo>
                  <a:cubicBezTo>
                    <a:pt x="610" y="1758"/>
                    <a:pt x="257" y="1489"/>
                    <a:pt x="159" y="1098"/>
                  </a:cubicBezTo>
                  <a:cubicBezTo>
                    <a:pt x="45" y="649"/>
                    <a:pt x="339" y="212"/>
                    <a:pt x="805" y="119"/>
                  </a:cubicBezTo>
                  <a:cubicBezTo>
                    <a:pt x="859" y="108"/>
                    <a:pt x="913" y="102"/>
                    <a:pt x="966" y="102"/>
                  </a:cubicBezTo>
                  <a:close/>
                  <a:moveTo>
                    <a:pt x="965" y="0"/>
                  </a:moveTo>
                  <a:cubicBezTo>
                    <a:pt x="905" y="0"/>
                    <a:pt x="846" y="6"/>
                    <a:pt x="786" y="19"/>
                  </a:cubicBezTo>
                  <a:cubicBezTo>
                    <a:pt x="539" y="66"/>
                    <a:pt x="318" y="210"/>
                    <a:pt x="176" y="418"/>
                  </a:cubicBezTo>
                  <a:cubicBezTo>
                    <a:pt x="41" y="627"/>
                    <a:pt x="0" y="883"/>
                    <a:pt x="64" y="1124"/>
                  </a:cubicBezTo>
                  <a:cubicBezTo>
                    <a:pt x="122" y="1360"/>
                    <a:pt x="267" y="1563"/>
                    <a:pt x="470" y="1696"/>
                  </a:cubicBezTo>
                  <a:cubicBezTo>
                    <a:pt x="623" y="1798"/>
                    <a:pt x="799" y="1859"/>
                    <a:pt x="980" y="1859"/>
                  </a:cubicBezTo>
                  <a:cubicBezTo>
                    <a:pt x="1030" y="1859"/>
                    <a:pt x="1080" y="1855"/>
                    <a:pt x="1130" y="1845"/>
                  </a:cubicBezTo>
                  <a:cubicBezTo>
                    <a:pt x="1586" y="1744"/>
                    <a:pt x="1909" y="1315"/>
                    <a:pt x="1851" y="796"/>
                  </a:cubicBezTo>
                  <a:cubicBezTo>
                    <a:pt x="1824" y="552"/>
                    <a:pt x="1695" y="328"/>
                    <a:pt x="1497" y="181"/>
                  </a:cubicBezTo>
                  <a:cubicBezTo>
                    <a:pt x="1343" y="62"/>
                    <a:pt x="1156" y="0"/>
                    <a:pt x="965"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6"/>
            <p:cNvSpPr/>
            <p:nvPr/>
          </p:nvSpPr>
          <p:spPr>
            <a:xfrm>
              <a:off x="4142775" y="608175"/>
              <a:ext cx="42475" cy="41450"/>
            </a:xfrm>
            <a:custGeom>
              <a:rect b="b" l="l" r="r" t="t"/>
              <a:pathLst>
                <a:path extrusionOk="0" h="1658" w="1699">
                  <a:moveTo>
                    <a:pt x="793" y="0"/>
                  </a:moveTo>
                  <a:cubicBezTo>
                    <a:pt x="364" y="0"/>
                    <a:pt x="15" y="351"/>
                    <a:pt x="7" y="770"/>
                  </a:cubicBezTo>
                  <a:cubicBezTo>
                    <a:pt x="0" y="987"/>
                    <a:pt x="75" y="1197"/>
                    <a:pt x="215" y="1361"/>
                  </a:cubicBezTo>
                  <a:cubicBezTo>
                    <a:pt x="347" y="1510"/>
                    <a:pt x="530" y="1623"/>
                    <a:pt x="738" y="1652"/>
                  </a:cubicBezTo>
                  <a:cubicBezTo>
                    <a:pt x="767" y="1656"/>
                    <a:pt x="796" y="1657"/>
                    <a:pt x="825" y="1657"/>
                  </a:cubicBezTo>
                  <a:cubicBezTo>
                    <a:pt x="1204" y="1657"/>
                    <a:pt x="1545" y="1342"/>
                    <a:pt x="1618" y="927"/>
                  </a:cubicBezTo>
                  <a:cubicBezTo>
                    <a:pt x="1699" y="471"/>
                    <a:pt x="1382" y="65"/>
                    <a:pt x="904" y="8"/>
                  </a:cubicBezTo>
                  <a:cubicBezTo>
                    <a:pt x="867" y="3"/>
                    <a:pt x="830" y="0"/>
                    <a:pt x="793"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6"/>
            <p:cNvSpPr/>
            <p:nvPr/>
          </p:nvSpPr>
          <p:spPr>
            <a:xfrm>
              <a:off x="4161275" y="633175"/>
              <a:ext cx="19625" cy="13975"/>
            </a:xfrm>
            <a:custGeom>
              <a:rect b="b" l="l" r="r" t="t"/>
              <a:pathLst>
                <a:path extrusionOk="0" h="559" w="785">
                  <a:moveTo>
                    <a:pt x="729" y="0"/>
                  </a:moveTo>
                  <a:cubicBezTo>
                    <a:pt x="677" y="0"/>
                    <a:pt x="557" y="150"/>
                    <a:pt x="384" y="274"/>
                  </a:cubicBezTo>
                  <a:cubicBezTo>
                    <a:pt x="188" y="416"/>
                    <a:pt x="0" y="471"/>
                    <a:pt x="36" y="527"/>
                  </a:cubicBezTo>
                  <a:cubicBezTo>
                    <a:pt x="49" y="547"/>
                    <a:pt x="85" y="559"/>
                    <a:pt x="134" y="559"/>
                  </a:cubicBezTo>
                  <a:cubicBezTo>
                    <a:pt x="223" y="559"/>
                    <a:pt x="356" y="521"/>
                    <a:pt x="482" y="430"/>
                  </a:cubicBezTo>
                  <a:cubicBezTo>
                    <a:pt x="677" y="286"/>
                    <a:pt x="784" y="68"/>
                    <a:pt x="748" y="11"/>
                  </a:cubicBezTo>
                  <a:cubicBezTo>
                    <a:pt x="744" y="4"/>
                    <a:pt x="737" y="0"/>
                    <a:pt x="72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6"/>
            <p:cNvSpPr/>
            <p:nvPr/>
          </p:nvSpPr>
          <p:spPr>
            <a:xfrm>
              <a:off x="4141275" y="607000"/>
              <a:ext cx="42225" cy="31550"/>
            </a:xfrm>
            <a:custGeom>
              <a:rect b="b" l="l" r="r" t="t"/>
              <a:pathLst>
                <a:path extrusionOk="0" h="1262" w="1689">
                  <a:moveTo>
                    <a:pt x="1010" y="0"/>
                  </a:moveTo>
                  <a:cubicBezTo>
                    <a:pt x="1006" y="0"/>
                    <a:pt x="1001" y="0"/>
                    <a:pt x="997" y="1"/>
                  </a:cubicBezTo>
                  <a:cubicBezTo>
                    <a:pt x="805" y="12"/>
                    <a:pt x="547" y="53"/>
                    <a:pt x="346" y="183"/>
                  </a:cubicBezTo>
                  <a:cubicBezTo>
                    <a:pt x="142" y="310"/>
                    <a:pt x="0" y="482"/>
                    <a:pt x="26" y="694"/>
                  </a:cubicBezTo>
                  <a:cubicBezTo>
                    <a:pt x="77" y="1115"/>
                    <a:pt x="175" y="1261"/>
                    <a:pt x="175" y="1261"/>
                  </a:cubicBezTo>
                  <a:cubicBezTo>
                    <a:pt x="175" y="1261"/>
                    <a:pt x="281" y="1074"/>
                    <a:pt x="525" y="899"/>
                  </a:cubicBezTo>
                  <a:cubicBezTo>
                    <a:pt x="736" y="759"/>
                    <a:pt x="1058" y="626"/>
                    <a:pt x="1478" y="626"/>
                  </a:cubicBezTo>
                  <a:cubicBezTo>
                    <a:pt x="1537" y="626"/>
                    <a:pt x="1599" y="629"/>
                    <a:pt x="1663" y="634"/>
                  </a:cubicBezTo>
                  <a:lnTo>
                    <a:pt x="1688" y="563"/>
                  </a:lnTo>
                  <a:cubicBezTo>
                    <a:pt x="1634" y="460"/>
                    <a:pt x="1567" y="364"/>
                    <a:pt x="1492" y="277"/>
                  </a:cubicBezTo>
                  <a:cubicBezTo>
                    <a:pt x="1370" y="137"/>
                    <a:pt x="1198" y="0"/>
                    <a:pt x="1010"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6"/>
            <p:cNvSpPr/>
            <p:nvPr/>
          </p:nvSpPr>
          <p:spPr>
            <a:xfrm>
              <a:off x="4140450" y="606825"/>
              <a:ext cx="35625" cy="32025"/>
            </a:xfrm>
            <a:custGeom>
              <a:rect b="b" l="l" r="r" t="t"/>
              <a:pathLst>
                <a:path extrusionOk="0" h="1281" w="1425">
                  <a:moveTo>
                    <a:pt x="891" y="0"/>
                  </a:moveTo>
                  <a:cubicBezTo>
                    <a:pt x="886" y="0"/>
                    <a:pt x="881" y="0"/>
                    <a:pt x="876" y="1"/>
                  </a:cubicBezTo>
                  <a:cubicBezTo>
                    <a:pt x="765" y="11"/>
                    <a:pt x="536" y="76"/>
                    <a:pt x="343" y="240"/>
                  </a:cubicBezTo>
                  <a:cubicBezTo>
                    <a:pt x="150" y="394"/>
                    <a:pt x="1" y="600"/>
                    <a:pt x="27" y="823"/>
                  </a:cubicBezTo>
                  <a:cubicBezTo>
                    <a:pt x="76" y="1267"/>
                    <a:pt x="194" y="1280"/>
                    <a:pt x="194" y="1280"/>
                  </a:cubicBezTo>
                  <a:lnTo>
                    <a:pt x="196" y="1270"/>
                  </a:lnTo>
                  <a:cubicBezTo>
                    <a:pt x="196" y="1270"/>
                    <a:pt x="225" y="1041"/>
                    <a:pt x="392" y="785"/>
                  </a:cubicBezTo>
                  <a:cubicBezTo>
                    <a:pt x="560" y="524"/>
                    <a:pt x="872" y="281"/>
                    <a:pt x="1424" y="216"/>
                  </a:cubicBezTo>
                  <a:cubicBezTo>
                    <a:pt x="1424" y="216"/>
                    <a:pt x="1114" y="0"/>
                    <a:pt x="891"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6"/>
            <p:cNvSpPr/>
            <p:nvPr/>
          </p:nvSpPr>
          <p:spPr>
            <a:xfrm>
              <a:off x="4140325" y="605625"/>
              <a:ext cx="46475" cy="46525"/>
            </a:xfrm>
            <a:custGeom>
              <a:rect b="b" l="l" r="r" t="t"/>
              <a:pathLst>
                <a:path extrusionOk="0" h="1861" w="1859">
                  <a:moveTo>
                    <a:pt x="891" y="102"/>
                  </a:moveTo>
                  <a:cubicBezTo>
                    <a:pt x="928" y="102"/>
                    <a:pt x="965" y="105"/>
                    <a:pt x="1002" y="110"/>
                  </a:cubicBezTo>
                  <a:cubicBezTo>
                    <a:pt x="1480" y="165"/>
                    <a:pt x="1797" y="573"/>
                    <a:pt x="1716" y="1029"/>
                  </a:cubicBezTo>
                  <a:cubicBezTo>
                    <a:pt x="1643" y="1444"/>
                    <a:pt x="1302" y="1759"/>
                    <a:pt x="923" y="1759"/>
                  </a:cubicBezTo>
                  <a:cubicBezTo>
                    <a:pt x="894" y="1759"/>
                    <a:pt x="865" y="1758"/>
                    <a:pt x="836" y="1754"/>
                  </a:cubicBezTo>
                  <a:cubicBezTo>
                    <a:pt x="628" y="1725"/>
                    <a:pt x="445" y="1612"/>
                    <a:pt x="313" y="1463"/>
                  </a:cubicBezTo>
                  <a:cubicBezTo>
                    <a:pt x="173" y="1299"/>
                    <a:pt x="98" y="1089"/>
                    <a:pt x="105" y="872"/>
                  </a:cubicBezTo>
                  <a:cubicBezTo>
                    <a:pt x="113" y="453"/>
                    <a:pt x="462" y="102"/>
                    <a:pt x="891" y="102"/>
                  </a:cubicBezTo>
                  <a:close/>
                  <a:moveTo>
                    <a:pt x="887" y="0"/>
                  </a:moveTo>
                  <a:cubicBezTo>
                    <a:pt x="403" y="0"/>
                    <a:pt x="9" y="403"/>
                    <a:pt x="6" y="871"/>
                  </a:cubicBezTo>
                  <a:cubicBezTo>
                    <a:pt x="1" y="1113"/>
                    <a:pt x="86" y="1349"/>
                    <a:pt x="243" y="1533"/>
                  </a:cubicBezTo>
                  <a:cubicBezTo>
                    <a:pt x="317" y="1619"/>
                    <a:pt x="404" y="1689"/>
                    <a:pt x="503" y="1742"/>
                  </a:cubicBezTo>
                  <a:cubicBezTo>
                    <a:pt x="602" y="1802"/>
                    <a:pt x="712" y="1839"/>
                    <a:pt x="826" y="1855"/>
                  </a:cubicBezTo>
                  <a:cubicBezTo>
                    <a:pt x="858" y="1859"/>
                    <a:pt x="891" y="1861"/>
                    <a:pt x="923" y="1861"/>
                  </a:cubicBezTo>
                  <a:cubicBezTo>
                    <a:pt x="1344" y="1861"/>
                    <a:pt x="1728" y="1506"/>
                    <a:pt x="1814" y="1050"/>
                  </a:cubicBezTo>
                  <a:cubicBezTo>
                    <a:pt x="1858" y="802"/>
                    <a:pt x="1798" y="541"/>
                    <a:pt x="1653" y="358"/>
                  </a:cubicBezTo>
                  <a:cubicBezTo>
                    <a:pt x="1508" y="172"/>
                    <a:pt x="1281" y="40"/>
                    <a:pt x="1012" y="9"/>
                  </a:cubicBezTo>
                  <a:cubicBezTo>
                    <a:pt x="970" y="3"/>
                    <a:pt x="928" y="0"/>
                    <a:pt x="887"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6"/>
            <p:cNvSpPr/>
            <p:nvPr/>
          </p:nvSpPr>
          <p:spPr>
            <a:xfrm>
              <a:off x="4231750" y="623925"/>
              <a:ext cx="41925" cy="41275"/>
            </a:xfrm>
            <a:custGeom>
              <a:rect b="b" l="l" r="r" t="t"/>
              <a:pathLst>
                <a:path extrusionOk="0" h="1651" w="1677">
                  <a:moveTo>
                    <a:pt x="815" y="0"/>
                  </a:moveTo>
                  <a:cubicBezTo>
                    <a:pt x="706" y="0"/>
                    <a:pt x="597" y="21"/>
                    <a:pt x="494" y="63"/>
                  </a:cubicBezTo>
                  <a:cubicBezTo>
                    <a:pt x="292" y="157"/>
                    <a:pt x="139" y="330"/>
                    <a:pt x="69" y="542"/>
                  </a:cubicBezTo>
                  <a:cubicBezTo>
                    <a:pt x="0" y="747"/>
                    <a:pt x="12" y="969"/>
                    <a:pt x="101" y="1165"/>
                  </a:cubicBezTo>
                  <a:cubicBezTo>
                    <a:pt x="185" y="1350"/>
                    <a:pt x="325" y="1517"/>
                    <a:pt x="518" y="1596"/>
                  </a:cubicBezTo>
                  <a:cubicBezTo>
                    <a:pt x="605" y="1633"/>
                    <a:pt x="697" y="1651"/>
                    <a:pt x="788" y="1651"/>
                  </a:cubicBezTo>
                  <a:cubicBezTo>
                    <a:pt x="897" y="1651"/>
                    <a:pt x="1006" y="1626"/>
                    <a:pt x="1109" y="1581"/>
                  </a:cubicBezTo>
                  <a:cubicBezTo>
                    <a:pt x="1309" y="1502"/>
                    <a:pt x="1471" y="1352"/>
                    <a:pt x="1565" y="1159"/>
                  </a:cubicBezTo>
                  <a:cubicBezTo>
                    <a:pt x="1663" y="960"/>
                    <a:pt x="1676" y="730"/>
                    <a:pt x="1603" y="521"/>
                  </a:cubicBezTo>
                  <a:cubicBezTo>
                    <a:pt x="1529" y="321"/>
                    <a:pt x="1365" y="159"/>
                    <a:pt x="1145" y="67"/>
                  </a:cubicBezTo>
                  <a:cubicBezTo>
                    <a:pt x="1039" y="23"/>
                    <a:pt x="927" y="0"/>
                    <a:pt x="81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6"/>
            <p:cNvSpPr/>
            <p:nvPr/>
          </p:nvSpPr>
          <p:spPr>
            <a:xfrm>
              <a:off x="4246000" y="653250"/>
              <a:ext cx="21600" cy="9650"/>
            </a:xfrm>
            <a:custGeom>
              <a:rect b="b" l="l" r="r" t="t"/>
              <a:pathLst>
                <a:path extrusionOk="0" h="386" w="864">
                  <a:moveTo>
                    <a:pt x="820" y="0"/>
                  </a:moveTo>
                  <a:cubicBezTo>
                    <a:pt x="759" y="0"/>
                    <a:pt x="611" y="96"/>
                    <a:pt x="428" y="165"/>
                  </a:cubicBezTo>
                  <a:cubicBezTo>
                    <a:pt x="199" y="249"/>
                    <a:pt x="1" y="250"/>
                    <a:pt x="21" y="314"/>
                  </a:cubicBezTo>
                  <a:cubicBezTo>
                    <a:pt x="33" y="353"/>
                    <a:pt x="116" y="386"/>
                    <a:pt x="232" y="386"/>
                  </a:cubicBezTo>
                  <a:cubicBezTo>
                    <a:pt x="304" y="386"/>
                    <a:pt x="388" y="373"/>
                    <a:pt x="476" y="341"/>
                  </a:cubicBezTo>
                  <a:cubicBezTo>
                    <a:pt x="707" y="252"/>
                    <a:pt x="864" y="91"/>
                    <a:pt x="848" y="21"/>
                  </a:cubicBezTo>
                  <a:cubicBezTo>
                    <a:pt x="845" y="7"/>
                    <a:pt x="835" y="0"/>
                    <a:pt x="820"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6"/>
            <p:cNvSpPr/>
            <p:nvPr/>
          </p:nvSpPr>
          <p:spPr>
            <a:xfrm>
              <a:off x="4231575" y="623425"/>
              <a:ext cx="42525" cy="25425"/>
            </a:xfrm>
            <a:custGeom>
              <a:rect b="b" l="l" r="r" t="t"/>
              <a:pathLst>
                <a:path extrusionOk="0" h="1017" w="1701">
                  <a:moveTo>
                    <a:pt x="829" y="0"/>
                  </a:moveTo>
                  <a:cubicBezTo>
                    <a:pt x="726" y="0"/>
                    <a:pt x="620" y="10"/>
                    <a:pt x="521" y="32"/>
                  </a:cubicBezTo>
                  <a:cubicBezTo>
                    <a:pt x="294" y="94"/>
                    <a:pt x="108" y="225"/>
                    <a:pt x="72" y="432"/>
                  </a:cubicBezTo>
                  <a:cubicBezTo>
                    <a:pt x="0" y="849"/>
                    <a:pt x="52" y="1016"/>
                    <a:pt x="52" y="1016"/>
                  </a:cubicBezTo>
                  <a:cubicBezTo>
                    <a:pt x="88" y="984"/>
                    <a:pt x="125" y="955"/>
                    <a:pt x="166" y="929"/>
                  </a:cubicBezTo>
                  <a:cubicBezTo>
                    <a:pt x="265" y="862"/>
                    <a:pt x="375" y="811"/>
                    <a:pt x="489" y="777"/>
                  </a:cubicBezTo>
                  <a:cubicBezTo>
                    <a:pt x="624" y="736"/>
                    <a:pt x="795" y="700"/>
                    <a:pt x="990" y="700"/>
                  </a:cubicBezTo>
                  <a:cubicBezTo>
                    <a:pt x="1191" y="700"/>
                    <a:pt x="1417" y="738"/>
                    <a:pt x="1654" y="849"/>
                  </a:cubicBezTo>
                  <a:lnTo>
                    <a:pt x="1700" y="787"/>
                  </a:lnTo>
                  <a:cubicBezTo>
                    <a:pt x="1678" y="669"/>
                    <a:pt x="1644" y="555"/>
                    <a:pt x="1598" y="444"/>
                  </a:cubicBezTo>
                  <a:cubicBezTo>
                    <a:pt x="1519" y="273"/>
                    <a:pt x="1388" y="90"/>
                    <a:pt x="1200" y="42"/>
                  </a:cubicBezTo>
                  <a:cubicBezTo>
                    <a:pt x="1094" y="16"/>
                    <a:pt x="963" y="0"/>
                    <a:pt x="829"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6"/>
            <p:cNvSpPr/>
            <p:nvPr/>
          </p:nvSpPr>
          <p:spPr>
            <a:xfrm>
              <a:off x="4229725" y="622975"/>
              <a:ext cx="39900" cy="26050"/>
            </a:xfrm>
            <a:custGeom>
              <a:rect b="b" l="l" r="r" t="t"/>
              <a:pathLst>
                <a:path extrusionOk="0" h="1042" w="1596">
                  <a:moveTo>
                    <a:pt x="1008" y="0"/>
                  </a:moveTo>
                  <a:cubicBezTo>
                    <a:pt x="884" y="0"/>
                    <a:pt x="711" y="25"/>
                    <a:pt x="551" y="83"/>
                  </a:cubicBezTo>
                  <a:cubicBezTo>
                    <a:pt x="322" y="180"/>
                    <a:pt x="121" y="337"/>
                    <a:pt x="81" y="556"/>
                  </a:cubicBezTo>
                  <a:cubicBezTo>
                    <a:pt x="1" y="997"/>
                    <a:pt x="112" y="1041"/>
                    <a:pt x="112" y="1041"/>
                  </a:cubicBezTo>
                  <a:lnTo>
                    <a:pt x="115" y="1033"/>
                  </a:lnTo>
                  <a:cubicBezTo>
                    <a:pt x="194" y="874"/>
                    <a:pt x="305" y="735"/>
                    <a:pt x="442" y="622"/>
                  </a:cubicBezTo>
                  <a:cubicBezTo>
                    <a:pt x="624" y="474"/>
                    <a:pt x="898" y="341"/>
                    <a:pt x="1279" y="341"/>
                  </a:cubicBezTo>
                  <a:cubicBezTo>
                    <a:pt x="1377" y="341"/>
                    <a:pt x="1483" y="350"/>
                    <a:pt x="1595" y="370"/>
                  </a:cubicBezTo>
                  <a:cubicBezTo>
                    <a:pt x="1595" y="370"/>
                    <a:pt x="1347" y="62"/>
                    <a:pt x="1127" y="11"/>
                  </a:cubicBezTo>
                  <a:cubicBezTo>
                    <a:pt x="1097" y="4"/>
                    <a:pt x="1056" y="0"/>
                    <a:pt x="1008"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6"/>
            <p:cNvSpPr/>
            <p:nvPr/>
          </p:nvSpPr>
          <p:spPr>
            <a:xfrm>
              <a:off x="4227225" y="621375"/>
              <a:ext cx="51750" cy="46350"/>
            </a:xfrm>
            <a:custGeom>
              <a:rect b="b" l="l" r="r" t="t"/>
              <a:pathLst>
                <a:path extrusionOk="0" h="1854" w="2070">
                  <a:moveTo>
                    <a:pt x="994" y="103"/>
                  </a:moveTo>
                  <a:cubicBezTo>
                    <a:pt x="1107" y="103"/>
                    <a:pt x="1220" y="125"/>
                    <a:pt x="1326" y="170"/>
                  </a:cubicBezTo>
                  <a:cubicBezTo>
                    <a:pt x="1546" y="261"/>
                    <a:pt x="1710" y="423"/>
                    <a:pt x="1784" y="625"/>
                  </a:cubicBezTo>
                  <a:cubicBezTo>
                    <a:pt x="1857" y="833"/>
                    <a:pt x="1844" y="1064"/>
                    <a:pt x="1746" y="1262"/>
                  </a:cubicBezTo>
                  <a:cubicBezTo>
                    <a:pt x="1652" y="1454"/>
                    <a:pt x="1490" y="1604"/>
                    <a:pt x="1292" y="1684"/>
                  </a:cubicBezTo>
                  <a:cubicBezTo>
                    <a:pt x="1189" y="1729"/>
                    <a:pt x="1080" y="1753"/>
                    <a:pt x="972" y="1753"/>
                  </a:cubicBezTo>
                  <a:cubicBezTo>
                    <a:pt x="880" y="1753"/>
                    <a:pt x="788" y="1736"/>
                    <a:pt x="699" y="1700"/>
                  </a:cubicBezTo>
                  <a:cubicBezTo>
                    <a:pt x="506" y="1621"/>
                    <a:pt x="366" y="1452"/>
                    <a:pt x="282" y="1267"/>
                  </a:cubicBezTo>
                  <a:cubicBezTo>
                    <a:pt x="193" y="1071"/>
                    <a:pt x="181" y="849"/>
                    <a:pt x="250" y="645"/>
                  </a:cubicBezTo>
                  <a:cubicBezTo>
                    <a:pt x="320" y="434"/>
                    <a:pt x="473" y="259"/>
                    <a:pt x="675" y="165"/>
                  </a:cubicBezTo>
                  <a:cubicBezTo>
                    <a:pt x="777" y="123"/>
                    <a:pt x="886" y="103"/>
                    <a:pt x="994" y="103"/>
                  </a:cubicBezTo>
                  <a:close/>
                  <a:moveTo>
                    <a:pt x="982" y="0"/>
                  </a:moveTo>
                  <a:cubicBezTo>
                    <a:pt x="858" y="0"/>
                    <a:pt x="738" y="25"/>
                    <a:pt x="629" y="75"/>
                  </a:cubicBezTo>
                  <a:cubicBezTo>
                    <a:pt x="403" y="182"/>
                    <a:pt x="231" y="377"/>
                    <a:pt x="154" y="615"/>
                  </a:cubicBezTo>
                  <a:cubicBezTo>
                    <a:pt x="0" y="1107"/>
                    <a:pt x="243" y="1601"/>
                    <a:pt x="661" y="1794"/>
                  </a:cubicBezTo>
                  <a:cubicBezTo>
                    <a:pt x="759" y="1835"/>
                    <a:pt x="860" y="1854"/>
                    <a:pt x="961" y="1854"/>
                  </a:cubicBezTo>
                  <a:cubicBezTo>
                    <a:pt x="1083" y="1854"/>
                    <a:pt x="1204" y="1827"/>
                    <a:pt x="1321" y="1778"/>
                  </a:cubicBezTo>
                  <a:cubicBezTo>
                    <a:pt x="1545" y="1691"/>
                    <a:pt x="1727" y="1522"/>
                    <a:pt x="1833" y="1308"/>
                  </a:cubicBezTo>
                  <a:cubicBezTo>
                    <a:pt x="2069" y="852"/>
                    <a:pt x="1876" y="270"/>
                    <a:pt x="1365" y="76"/>
                  </a:cubicBezTo>
                  <a:cubicBezTo>
                    <a:pt x="1239" y="26"/>
                    <a:pt x="1108" y="0"/>
                    <a:pt x="982"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6"/>
            <p:cNvSpPr/>
            <p:nvPr/>
          </p:nvSpPr>
          <p:spPr>
            <a:xfrm>
              <a:off x="4310725" y="665050"/>
              <a:ext cx="45650" cy="40950"/>
            </a:xfrm>
            <a:custGeom>
              <a:rect b="b" l="l" r="r" t="t"/>
              <a:pathLst>
                <a:path extrusionOk="0" h="1638" w="1826">
                  <a:moveTo>
                    <a:pt x="892" y="0"/>
                  </a:moveTo>
                  <a:cubicBezTo>
                    <a:pt x="646" y="0"/>
                    <a:pt x="411" y="110"/>
                    <a:pt x="262" y="322"/>
                  </a:cubicBezTo>
                  <a:cubicBezTo>
                    <a:pt x="0" y="694"/>
                    <a:pt x="53" y="1208"/>
                    <a:pt x="375" y="1465"/>
                  </a:cubicBezTo>
                  <a:cubicBezTo>
                    <a:pt x="522" y="1576"/>
                    <a:pt x="701" y="1637"/>
                    <a:pt x="885" y="1637"/>
                  </a:cubicBezTo>
                  <a:cubicBezTo>
                    <a:pt x="902" y="1637"/>
                    <a:pt x="918" y="1637"/>
                    <a:pt x="935" y="1636"/>
                  </a:cubicBezTo>
                  <a:cubicBezTo>
                    <a:pt x="1149" y="1619"/>
                    <a:pt x="1350" y="1525"/>
                    <a:pt x="1499" y="1369"/>
                  </a:cubicBezTo>
                  <a:cubicBezTo>
                    <a:pt x="1825" y="1032"/>
                    <a:pt x="1794" y="489"/>
                    <a:pt x="1432" y="192"/>
                  </a:cubicBezTo>
                  <a:cubicBezTo>
                    <a:pt x="1269" y="63"/>
                    <a:pt x="1077" y="0"/>
                    <a:pt x="89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6"/>
            <p:cNvSpPr/>
            <p:nvPr/>
          </p:nvSpPr>
          <p:spPr>
            <a:xfrm>
              <a:off x="4322600" y="698300"/>
              <a:ext cx="21800" cy="5475"/>
            </a:xfrm>
            <a:custGeom>
              <a:rect b="b" l="l" r="r" t="t"/>
              <a:pathLst>
                <a:path extrusionOk="0" h="219" w="872">
                  <a:moveTo>
                    <a:pt x="811" y="0"/>
                  </a:moveTo>
                  <a:cubicBezTo>
                    <a:pt x="734" y="0"/>
                    <a:pt x="592" y="31"/>
                    <a:pt x="434" y="31"/>
                  </a:cubicBezTo>
                  <a:cubicBezTo>
                    <a:pt x="297" y="31"/>
                    <a:pt x="172" y="16"/>
                    <a:pt x="92" y="16"/>
                  </a:cubicBezTo>
                  <a:cubicBezTo>
                    <a:pt x="35" y="16"/>
                    <a:pt x="1" y="24"/>
                    <a:pt x="2" y="49"/>
                  </a:cubicBezTo>
                  <a:cubicBezTo>
                    <a:pt x="2" y="118"/>
                    <a:pt x="192" y="213"/>
                    <a:pt x="422" y="218"/>
                  </a:cubicBezTo>
                  <a:cubicBezTo>
                    <a:pt x="656" y="217"/>
                    <a:pt x="868" y="97"/>
                    <a:pt x="870" y="31"/>
                  </a:cubicBezTo>
                  <a:cubicBezTo>
                    <a:pt x="871" y="8"/>
                    <a:pt x="849" y="0"/>
                    <a:pt x="811"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6"/>
            <p:cNvSpPr/>
            <p:nvPr/>
          </p:nvSpPr>
          <p:spPr>
            <a:xfrm>
              <a:off x="4313250" y="664050"/>
              <a:ext cx="41375" cy="28025"/>
            </a:xfrm>
            <a:custGeom>
              <a:rect b="b" l="l" r="r" t="t"/>
              <a:pathLst>
                <a:path extrusionOk="0" h="1121" w="1655">
                  <a:moveTo>
                    <a:pt x="667" y="0"/>
                  </a:moveTo>
                  <a:cubicBezTo>
                    <a:pt x="463" y="0"/>
                    <a:pt x="283" y="63"/>
                    <a:pt x="198" y="235"/>
                  </a:cubicBezTo>
                  <a:cubicBezTo>
                    <a:pt x="4" y="613"/>
                    <a:pt x="0" y="794"/>
                    <a:pt x="0" y="794"/>
                  </a:cubicBezTo>
                  <a:cubicBezTo>
                    <a:pt x="0" y="794"/>
                    <a:pt x="188" y="707"/>
                    <a:pt x="487" y="700"/>
                  </a:cubicBezTo>
                  <a:cubicBezTo>
                    <a:pt x="498" y="700"/>
                    <a:pt x="509" y="700"/>
                    <a:pt x="520" y="700"/>
                  </a:cubicBezTo>
                  <a:cubicBezTo>
                    <a:pt x="683" y="700"/>
                    <a:pt x="846" y="724"/>
                    <a:pt x="1003" y="770"/>
                  </a:cubicBezTo>
                  <a:cubicBezTo>
                    <a:pt x="1196" y="825"/>
                    <a:pt x="1382" y="951"/>
                    <a:pt x="1577" y="1120"/>
                  </a:cubicBezTo>
                  <a:lnTo>
                    <a:pt x="1639" y="1076"/>
                  </a:lnTo>
                  <a:cubicBezTo>
                    <a:pt x="1652" y="958"/>
                    <a:pt x="1654" y="838"/>
                    <a:pt x="1642" y="721"/>
                  </a:cubicBezTo>
                  <a:cubicBezTo>
                    <a:pt x="1620" y="533"/>
                    <a:pt x="1565" y="293"/>
                    <a:pt x="1393" y="203"/>
                  </a:cubicBezTo>
                  <a:cubicBezTo>
                    <a:pt x="1204" y="95"/>
                    <a:pt x="918" y="0"/>
                    <a:pt x="667"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6"/>
            <p:cNvSpPr/>
            <p:nvPr/>
          </p:nvSpPr>
          <p:spPr>
            <a:xfrm>
              <a:off x="4310625" y="664525"/>
              <a:ext cx="42575" cy="19375"/>
            </a:xfrm>
            <a:custGeom>
              <a:rect b="b" l="l" r="r" t="t"/>
              <a:pathLst>
                <a:path extrusionOk="0" h="775" w="1703">
                  <a:moveTo>
                    <a:pt x="866" y="0"/>
                  </a:moveTo>
                  <a:cubicBezTo>
                    <a:pt x="602" y="0"/>
                    <a:pt x="320" y="72"/>
                    <a:pt x="208" y="297"/>
                  </a:cubicBezTo>
                  <a:cubicBezTo>
                    <a:pt x="1" y="691"/>
                    <a:pt x="88" y="775"/>
                    <a:pt x="88" y="775"/>
                  </a:cubicBezTo>
                  <a:lnTo>
                    <a:pt x="97" y="768"/>
                  </a:lnTo>
                  <a:cubicBezTo>
                    <a:pt x="216" y="645"/>
                    <a:pt x="362" y="548"/>
                    <a:pt x="524" y="485"/>
                  </a:cubicBezTo>
                  <a:cubicBezTo>
                    <a:pt x="676" y="421"/>
                    <a:pt x="841" y="390"/>
                    <a:pt x="1007" y="390"/>
                  </a:cubicBezTo>
                  <a:cubicBezTo>
                    <a:pt x="1016" y="390"/>
                    <a:pt x="1024" y="390"/>
                    <a:pt x="1033" y="391"/>
                  </a:cubicBezTo>
                  <a:cubicBezTo>
                    <a:pt x="1233" y="397"/>
                    <a:pt x="1470" y="437"/>
                    <a:pt x="1703" y="585"/>
                  </a:cubicBezTo>
                  <a:cubicBezTo>
                    <a:pt x="1679" y="514"/>
                    <a:pt x="1648" y="445"/>
                    <a:pt x="1614" y="377"/>
                  </a:cubicBezTo>
                  <a:cubicBezTo>
                    <a:pt x="1558" y="264"/>
                    <a:pt x="1465" y="153"/>
                    <a:pt x="1368" y="97"/>
                  </a:cubicBezTo>
                  <a:cubicBezTo>
                    <a:pt x="1278" y="46"/>
                    <a:pt x="1078" y="0"/>
                    <a:pt x="866"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6"/>
            <p:cNvSpPr/>
            <p:nvPr/>
          </p:nvSpPr>
          <p:spPr>
            <a:xfrm>
              <a:off x="4308125" y="662450"/>
              <a:ext cx="50850" cy="46075"/>
            </a:xfrm>
            <a:custGeom>
              <a:rect b="b" l="l" r="r" t="t"/>
              <a:pathLst>
                <a:path extrusionOk="0" h="1843" w="2034">
                  <a:moveTo>
                    <a:pt x="995" y="104"/>
                  </a:moveTo>
                  <a:cubicBezTo>
                    <a:pt x="1181" y="104"/>
                    <a:pt x="1372" y="167"/>
                    <a:pt x="1536" y="296"/>
                  </a:cubicBezTo>
                  <a:cubicBezTo>
                    <a:pt x="1898" y="593"/>
                    <a:pt x="1929" y="1136"/>
                    <a:pt x="1603" y="1471"/>
                  </a:cubicBezTo>
                  <a:cubicBezTo>
                    <a:pt x="1454" y="1627"/>
                    <a:pt x="1253" y="1723"/>
                    <a:pt x="1039" y="1740"/>
                  </a:cubicBezTo>
                  <a:cubicBezTo>
                    <a:pt x="1022" y="1741"/>
                    <a:pt x="1006" y="1741"/>
                    <a:pt x="989" y="1741"/>
                  </a:cubicBezTo>
                  <a:cubicBezTo>
                    <a:pt x="805" y="1741"/>
                    <a:pt x="626" y="1680"/>
                    <a:pt x="479" y="1569"/>
                  </a:cubicBezTo>
                  <a:cubicBezTo>
                    <a:pt x="159" y="1312"/>
                    <a:pt x="104" y="798"/>
                    <a:pt x="366" y="426"/>
                  </a:cubicBezTo>
                  <a:cubicBezTo>
                    <a:pt x="515" y="214"/>
                    <a:pt x="750" y="104"/>
                    <a:pt x="995" y="104"/>
                  </a:cubicBezTo>
                  <a:close/>
                  <a:moveTo>
                    <a:pt x="991" y="1"/>
                  </a:moveTo>
                  <a:cubicBezTo>
                    <a:pt x="716" y="1"/>
                    <a:pt x="453" y="125"/>
                    <a:pt x="286" y="368"/>
                  </a:cubicBezTo>
                  <a:cubicBezTo>
                    <a:pt x="0" y="781"/>
                    <a:pt x="58" y="1365"/>
                    <a:pt x="414" y="1647"/>
                  </a:cubicBezTo>
                  <a:cubicBezTo>
                    <a:pt x="583" y="1772"/>
                    <a:pt x="776" y="1842"/>
                    <a:pt x="978" y="1842"/>
                  </a:cubicBezTo>
                  <a:cubicBezTo>
                    <a:pt x="997" y="1842"/>
                    <a:pt x="1017" y="1842"/>
                    <a:pt x="1037" y="1840"/>
                  </a:cubicBezTo>
                  <a:cubicBezTo>
                    <a:pt x="1278" y="1820"/>
                    <a:pt x="1505" y="1714"/>
                    <a:pt x="1675" y="1541"/>
                  </a:cubicBezTo>
                  <a:cubicBezTo>
                    <a:pt x="2033" y="1183"/>
                    <a:pt x="2023" y="571"/>
                    <a:pt x="1603" y="217"/>
                  </a:cubicBezTo>
                  <a:cubicBezTo>
                    <a:pt x="1416" y="72"/>
                    <a:pt x="1200" y="1"/>
                    <a:pt x="991"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6"/>
            <p:cNvSpPr/>
            <p:nvPr/>
          </p:nvSpPr>
          <p:spPr>
            <a:xfrm>
              <a:off x="4376125" y="729150"/>
              <a:ext cx="44825" cy="40700"/>
            </a:xfrm>
            <a:custGeom>
              <a:rect b="b" l="l" r="r" t="t"/>
              <a:pathLst>
                <a:path extrusionOk="0" h="1628" w="1793">
                  <a:moveTo>
                    <a:pt x="854" y="1"/>
                  </a:moveTo>
                  <a:cubicBezTo>
                    <a:pt x="689" y="1"/>
                    <a:pt x="526" y="53"/>
                    <a:pt x="390" y="151"/>
                  </a:cubicBezTo>
                  <a:cubicBezTo>
                    <a:pt x="216" y="280"/>
                    <a:pt x="93" y="466"/>
                    <a:pt x="48" y="679"/>
                  </a:cubicBezTo>
                  <a:cubicBezTo>
                    <a:pt x="0" y="881"/>
                    <a:pt x="46" y="1074"/>
                    <a:pt x="139" y="1260"/>
                  </a:cubicBezTo>
                  <a:cubicBezTo>
                    <a:pt x="271" y="1498"/>
                    <a:pt x="535" y="1628"/>
                    <a:pt x="818" y="1628"/>
                  </a:cubicBezTo>
                  <a:cubicBezTo>
                    <a:pt x="958" y="1628"/>
                    <a:pt x="1104" y="1596"/>
                    <a:pt x="1241" y="1529"/>
                  </a:cubicBezTo>
                  <a:cubicBezTo>
                    <a:pt x="1651" y="1325"/>
                    <a:pt x="1793" y="825"/>
                    <a:pt x="1548" y="401"/>
                  </a:cubicBezTo>
                  <a:cubicBezTo>
                    <a:pt x="1490" y="298"/>
                    <a:pt x="1413" y="211"/>
                    <a:pt x="1319" y="141"/>
                  </a:cubicBezTo>
                  <a:cubicBezTo>
                    <a:pt x="1225" y="81"/>
                    <a:pt x="1121" y="39"/>
                    <a:pt x="1012" y="16"/>
                  </a:cubicBezTo>
                  <a:cubicBezTo>
                    <a:pt x="960" y="6"/>
                    <a:pt x="907" y="1"/>
                    <a:pt x="85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6"/>
            <p:cNvSpPr/>
            <p:nvPr/>
          </p:nvSpPr>
          <p:spPr>
            <a:xfrm>
              <a:off x="4382100" y="759050"/>
              <a:ext cx="22025" cy="8750"/>
            </a:xfrm>
            <a:custGeom>
              <a:rect b="b" l="l" r="r" t="t"/>
              <a:pathLst>
                <a:path extrusionOk="0" h="350" w="881">
                  <a:moveTo>
                    <a:pt x="52" y="0"/>
                  </a:moveTo>
                  <a:cubicBezTo>
                    <a:pt x="37" y="0"/>
                    <a:pt x="27" y="6"/>
                    <a:pt x="23" y="18"/>
                  </a:cubicBezTo>
                  <a:cubicBezTo>
                    <a:pt x="0" y="81"/>
                    <a:pt x="132" y="244"/>
                    <a:pt x="361" y="314"/>
                  </a:cubicBezTo>
                  <a:cubicBezTo>
                    <a:pt x="444" y="339"/>
                    <a:pt x="528" y="349"/>
                    <a:pt x="603" y="349"/>
                  </a:cubicBezTo>
                  <a:cubicBezTo>
                    <a:pt x="736" y="349"/>
                    <a:pt x="840" y="317"/>
                    <a:pt x="856" y="278"/>
                  </a:cubicBezTo>
                  <a:cubicBezTo>
                    <a:pt x="880" y="215"/>
                    <a:pt x="660" y="215"/>
                    <a:pt x="431" y="145"/>
                  </a:cubicBezTo>
                  <a:cubicBezTo>
                    <a:pt x="246" y="87"/>
                    <a:pt x="111" y="0"/>
                    <a:pt x="5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6"/>
            <p:cNvSpPr/>
            <p:nvPr/>
          </p:nvSpPr>
          <p:spPr>
            <a:xfrm>
              <a:off x="4378675" y="727300"/>
              <a:ext cx="40775" cy="34750"/>
            </a:xfrm>
            <a:custGeom>
              <a:rect b="b" l="l" r="r" t="t"/>
              <a:pathLst>
                <a:path extrusionOk="0" h="1390" w="1631">
                  <a:moveTo>
                    <a:pt x="663" y="0"/>
                  </a:moveTo>
                  <a:cubicBezTo>
                    <a:pt x="548" y="0"/>
                    <a:pt x="444" y="34"/>
                    <a:pt x="361" y="116"/>
                  </a:cubicBezTo>
                  <a:cubicBezTo>
                    <a:pt x="59" y="413"/>
                    <a:pt x="1" y="581"/>
                    <a:pt x="1" y="581"/>
                  </a:cubicBezTo>
                  <a:cubicBezTo>
                    <a:pt x="1" y="581"/>
                    <a:pt x="32" y="577"/>
                    <a:pt x="87" y="577"/>
                  </a:cubicBezTo>
                  <a:cubicBezTo>
                    <a:pt x="175" y="577"/>
                    <a:pt x="323" y="587"/>
                    <a:pt x="503" y="637"/>
                  </a:cubicBezTo>
                  <a:cubicBezTo>
                    <a:pt x="794" y="721"/>
                    <a:pt x="1128" y="950"/>
                    <a:pt x="1400" y="1389"/>
                  </a:cubicBezTo>
                  <a:lnTo>
                    <a:pt x="1474" y="1369"/>
                  </a:lnTo>
                  <a:cubicBezTo>
                    <a:pt x="1523" y="1263"/>
                    <a:pt x="1561" y="1152"/>
                    <a:pt x="1585" y="1039"/>
                  </a:cubicBezTo>
                  <a:cubicBezTo>
                    <a:pt x="1626" y="853"/>
                    <a:pt x="1631" y="622"/>
                    <a:pt x="1509" y="470"/>
                  </a:cubicBezTo>
                  <a:cubicBezTo>
                    <a:pt x="1441" y="383"/>
                    <a:pt x="1363" y="304"/>
                    <a:pt x="1277" y="234"/>
                  </a:cubicBezTo>
                  <a:cubicBezTo>
                    <a:pt x="1178" y="164"/>
                    <a:pt x="1070" y="104"/>
                    <a:pt x="958" y="61"/>
                  </a:cubicBezTo>
                  <a:cubicBezTo>
                    <a:pt x="857" y="23"/>
                    <a:pt x="757" y="0"/>
                    <a:pt x="663"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6"/>
            <p:cNvSpPr/>
            <p:nvPr/>
          </p:nvSpPr>
          <p:spPr>
            <a:xfrm>
              <a:off x="4376800" y="728000"/>
              <a:ext cx="41425" cy="22200"/>
            </a:xfrm>
            <a:custGeom>
              <a:rect b="b" l="l" r="r" t="t"/>
              <a:pathLst>
                <a:path extrusionOk="0" h="888" w="1657">
                  <a:moveTo>
                    <a:pt x="709" y="1"/>
                  </a:moveTo>
                  <a:cubicBezTo>
                    <a:pt x="562" y="1"/>
                    <a:pt x="424" y="39"/>
                    <a:pt x="322" y="138"/>
                  </a:cubicBezTo>
                  <a:cubicBezTo>
                    <a:pt x="1" y="449"/>
                    <a:pt x="60" y="551"/>
                    <a:pt x="60" y="551"/>
                  </a:cubicBezTo>
                  <a:lnTo>
                    <a:pt x="69" y="546"/>
                  </a:lnTo>
                  <a:cubicBezTo>
                    <a:pt x="69" y="546"/>
                    <a:pt x="269" y="428"/>
                    <a:pt x="573" y="406"/>
                  </a:cubicBezTo>
                  <a:cubicBezTo>
                    <a:pt x="604" y="404"/>
                    <a:pt x="636" y="403"/>
                    <a:pt x="670" y="403"/>
                  </a:cubicBezTo>
                  <a:cubicBezTo>
                    <a:pt x="799" y="403"/>
                    <a:pt x="947" y="419"/>
                    <a:pt x="1091" y="478"/>
                  </a:cubicBezTo>
                  <a:cubicBezTo>
                    <a:pt x="1274" y="551"/>
                    <a:pt x="1467" y="681"/>
                    <a:pt x="1656" y="888"/>
                  </a:cubicBezTo>
                  <a:cubicBezTo>
                    <a:pt x="1656" y="888"/>
                    <a:pt x="1643" y="486"/>
                    <a:pt x="1499" y="310"/>
                  </a:cubicBezTo>
                  <a:cubicBezTo>
                    <a:pt x="1434" y="220"/>
                    <a:pt x="1215" y="93"/>
                    <a:pt x="975" y="35"/>
                  </a:cubicBezTo>
                  <a:cubicBezTo>
                    <a:pt x="886" y="14"/>
                    <a:pt x="796" y="1"/>
                    <a:pt x="709"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6"/>
            <p:cNvSpPr/>
            <p:nvPr/>
          </p:nvSpPr>
          <p:spPr>
            <a:xfrm>
              <a:off x="4373525" y="726600"/>
              <a:ext cx="50500" cy="45625"/>
            </a:xfrm>
            <a:custGeom>
              <a:rect b="b" l="l" r="r" t="t"/>
              <a:pathLst>
                <a:path extrusionOk="0" h="1825" w="2020">
                  <a:moveTo>
                    <a:pt x="960" y="103"/>
                  </a:moveTo>
                  <a:cubicBezTo>
                    <a:pt x="1012" y="103"/>
                    <a:pt x="1064" y="108"/>
                    <a:pt x="1116" y="118"/>
                  </a:cubicBezTo>
                  <a:cubicBezTo>
                    <a:pt x="1225" y="141"/>
                    <a:pt x="1329" y="183"/>
                    <a:pt x="1423" y="245"/>
                  </a:cubicBezTo>
                  <a:cubicBezTo>
                    <a:pt x="1517" y="313"/>
                    <a:pt x="1594" y="402"/>
                    <a:pt x="1652" y="503"/>
                  </a:cubicBezTo>
                  <a:cubicBezTo>
                    <a:pt x="1897" y="927"/>
                    <a:pt x="1756" y="1429"/>
                    <a:pt x="1345" y="1631"/>
                  </a:cubicBezTo>
                  <a:cubicBezTo>
                    <a:pt x="1208" y="1698"/>
                    <a:pt x="1063" y="1730"/>
                    <a:pt x="922" y="1730"/>
                  </a:cubicBezTo>
                  <a:cubicBezTo>
                    <a:pt x="640" y="1730"/>
                    <a:pt x="377" y="1600"/>
                    <a:pt x="244" y="1362"/>
                  </a:cubicBezTo>
                  <a:cubicBezTo>
                    <a:pt x="152" y="1176"/>
                    <a:pt x="106" y="983"/>
                    <a:pt x="152" y="781"/>
                  </a:cubicBezTo>
                  <a:cubicBezTo>
                    <a:pt x="198" y="570"/>
                    <a:pt x="320" y="382"/>
                    <a:pt x="494" y="253"/>
                  </a:cubicBezTo>
                  <a:cubicBezTo>
                    <a:pt x="630" y="155"/>
                    <a:pt x="794" y="103"/>
                    <a:pt x="960" y="103"/>
                  </a:cubicBezTo>
                  <a:close/>
                  <a:moveTo>
                    <a:pt x="958" y="0"/>
                  </a:moveTo>
                  <a:cubicBezTo>
                    <a:pt x="771" y="0"/>
                    <a:pt x="588" y="59"/>
                    <a:pt x="436" y="171"/>
                  </a:cubicBezTo>
                  <a:cubicBezTo>
                    <a:pt x="241" y="317"/>
                    <a:pt x="104" y="529"/>
                    <a:pt x="55" y="768"/>
                  </a:cubicBezTo>
                  <a:cubicBezTo>
                    <a:pt x="0" y="997"/>
                    <a:pt x="53" y="1210"/>
                    <a:pt x="157" y="1415"/>
                  </a:cubicBezTo>
                  <a:cubicBezTo>
                    <a:pt x="302" y="1683"/>
                    <a:pt x="604" y="1825"/>
                    <a:pt x="923" y="1825"/>
                  </a:cubicBezTo>
                  <a:cubicBezTo>
                    <a:pt x="1078" y="1825"/>
                    <a:pt x="1238" y="1791"/>
                    <a:pt x="1386" y="1721"/>
                  </a:cubicBezTo>
                  <a:cubicBezTo>
                    <a:pt x="1857" y="1494"/>
                    <a:pt x="2020" y="930"/>
                    <a:pt x="1739" y="450"/>
                  </a:cubicBezTo>
                  <a:cubicBezTo>
                    <a:pt x="1608" y="207"/>
                    <a:pt x="1374" y="64"/>
                    <a:pt x="1133" y="18"/>
                  </a:cubicBezTo>
                  <a:cubicBezTo>
                    <a:pt x="1075" y="6"/>
                    <a:pt x="1016" y="0"/>
                    <a:pt x="958"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6"/>
            <p:cNvSpPr/>
            <p:nvPr/>
          </p:nvSpPr>
          <p:spPr>
            <a:xfrm>
              <a:off x="4413200" y="811075"/>
              <a:ext cx="44100" cy="40775"/>
            </a:xfrm>
            <a:custGeom>
              <a:rect b="b" l="l" r="r" t="t"/>
              <a:pathLst>
                <a:path extrusionOk="0" h="1631" w="1764">
                  <a:moveTo>
                    <a:pt x="931" y="1"/>
                  </a:moveTo>
                  <a:cubicBezTo>
                    <a:pt x="861" y="1"/>
                    <a:pt x="789" y="11"/>
                    <a:pt x="716" y="32"/>
                  </a:cubicBezTo>
                  <a:cubicBezTo>
                    <a:pt x="289" y="157"/>
                    <a:pt x="0" y="589"/>
                    <a:pt x="77" y="984"/>
                  </a:cubicBezTo>
                  <a:cubicBezTo>
                    <a:pt x="170" y="1350"/>
                    <a:pt x="491" y="1630"/>
                    <a:pt x="912" y="1630"/>
                  </a:cubicBezTo>
                  <a:cubicBezTo>
                    <a:pt x="942" y="1630"/>
                    <a:pt x="971" y="1629"/>
                    <a:pt x="1002" y="1626"/>
                  </a:cubicBezTo>
                  <a:cubicBezTo>
                    <a:pt x="1220" y="1606"/>
                    <a:pt x="1422" y="1495"/>
                    <a:pt x="1557" y="1320"/>
                  </a:cubicBezTo>
                  <a:cubicBezTo>
                    <a:pt x="1692" y="1148"/>
                    <a:pt x="1764" y="914"/>
                    <a:pt x="1704" y="680"/>
                  </a:cubicBezTo>
                  <a:cubicBezTo>
                    <a:pt x="1616" y="276"/>
                    <a:pt x="1299" y="1"/>
                    <a:pt x="93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6"/>
            <p:cNvSpPr/>
            <p:nvPr/>
          </p:nvSpPr>
          <p:spPr>
            <a:xfrm>
              <a:off x="4417250" y="835475"/>
              <a:ext cx="19425" cy="14125"/>
            </a:xfrm>
            <a:custGeom>
              <a:rect b="b" l="l" r="r" t="t"/>
              <a:pathLst>
                <a:path extrusionOk="0" h="565" w="777">
                  <a:moveTo>
                    <a:pt x="68" y="0"/>
                  </a:moveTo>
                  <a:cubicBezTo>
                    <a:pt x="60" y="0"/>
                    <a:pt x="54" y="3"/>
                    <a:pt x="48" y="9"/>
                  </a:cubicBezTo>
                  <a:cubicBezTo>
                    <a:pt x="1" y="61"/>
                    <a:pt x="96" y="250"/>
                    <a:pt x="269" y="401"/>
                  </a:cubicBezTo>
                  <a:cubicBezTo>
                    <a:pt x="401" y="511"/>
                    <a:pt x="565" y="565"/>
                    <a:pt x="660" y="565"/>
                  </a:cubicBezTo>
                  <a:cubicBezTo>
                    <a:pt x="693" y="565"/>
                    <a:pt x="718" y="559"/>
                    <a:pt x="730" y="546"/>
                  </a:cubicBezTo>
                  <a:cubicBezTo>
                    <a:pt x="776" y="496"/>
                    <a:pt x="578" y="416"/>
                    <a:pt x="400" y="266"/>
                  </a:cubicBezTo>
                  <a:cubicBezTo>
                    <a:pt x="229" y="137"/>
                    <a:pt x="120" y="0"/>
                    <a:pt x="68"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6"/>
            <p:cNvSpPr/>
            <p:nvPr/>
          </p:nvSpPr>
          <p:spPr>
            <a:xfrm>
              <a:off x="4421350" y="809050"/>
              <a:ext cx="36925" cy="40200"/>
            </a:xfrm>
            <a:custGeom>
              <a:rect b="b" l="l" r="r" t="t"/>
              <a:pathLst>
                <a:path extrusionOk="0" h="1608" w="1477">
                  <a:moveTo>
                    <a:pt x="663" y="0"/>
                  </a:moveTo>
                  <a:cubicBezTo>
                    <a:pt x="607" y="0"/>
                    <a:pt x="552" y="12"/>
                    <a:pt x="496" y="38"/>
                  </a:cubicBezTo>
                  <a:cubicBezTo>
                    <a:pt x="110" y="210"/>
                    <a:pt x="1" y="347"/>
                    <a:pt x="1" y="347"/>
                  </a:cubicBezTo>
                  <a:cubicBezTo>
                    <a:pt x="1" y="347"/>
                    <a:pt x="199" y="397"/>
                    <a:pt x="431" y="579"/>
                  </a:cubicBezTo>
                  <a:cubicBezTo>
                    <a:pt x="653" y="764"/>
                    <a:pt x="954" y="1083"/>
                    <a:pt x="998" y="1603"/>
                  </a:cubicBezTo>
                  <a:lnTo>
                    <a:pt x="1074" y="1608"/>
                  </a:lnTo>
                  <a:cubicBezTo>
                    <a:pt x="1163" y="1528"/>
                    <a:pt x="1241" y="1437"/>
                    <a:pt x="1309" y="1338"/>
                  </a:cubicBezTo>
                  <a:cubicBezTo>
                    <a:pt x="1368" y="1254"/>
                    <a:pt x="1415" y="1162"/>
                    <a:pt x="1448" y="1066"/>
                  </a:cubicBezTo>
                  <a:cubicBezTo>
                    <a:pt x="1477" y="971"/>
                    <a:pt x="1475" y="870"/>
                    <a:pt x="1443" y="778"/>
                  </a:cubicBezTo>
                  <a:cubicBezTo>
                    <a:pt x="1325" y="455"/>
                    <a:pt x="1006" y="0"/>
                    <a:pt x="663"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6"/>
            <p:cNvSpPr/>
            <p:nvPr/>
          </p:nvSpPr>
          <p:spPr>
            <a:xfrm>
              <a:off x="4420425" y="809075"/>
              <a:ext cx="37000" cy="30500"/>
            </a:xfrm>
            <a:custGeom>
              <a:rect b="b" l="l" r="r" t="t"/>
              <a:pathLst>
                <a:path extrusionOk="0" h="1220" w="1480">
                  <a:moveTo>
                    <a:pt x="598" y="1"/>
                  </a:moveTo>
                  <a:cubicBezTo>
                    <a:pt x="534" y="1"/>
                    <a:pt x="470" y="13"/>
                    <a:pt x="408" y="42"/>
                  </a:cubicBezTo>
                  <a:cubicBezTo>
                    <a:pt x="0" y="221"/>
                    <a:pt x="26" y="336"/>
                    <a:pt x="26" y="336"/>
                  </a:cubicBezTo>
                  <a:lnTo>
                    <a:pt x="34" y="336"/>
                  </a:lnTo>
                  <a:cubicBezTo>
                    <a:pt x="83" y="329"/>
                    <a:pt x="132" y="326"/>
                    <a:pt x="181" y="326"/>
                  </a:cubicBezTo>
                  <a:cubicBezTo>
                    <a:pt x="304" y="326"/>
                    <a:pt x="426" y="346"/>
                    <a:pt x="543" y="384"/>
                  </a:cubicBezTo>
                  <a:cubicBezTo>
                    <a:pt x="819" y="472"/>
                    <a:pt x="1188" y="693"/>
                    <a:pt x="1389" y="1219"/>
                  </a:cubicBezTo>
                  <a:cubicBezTo>
                    <a:pt x="1418" y="1149"/>
                    <a:pt x="1439" y="1077"/>
                    <a:pt x="1454" y="1002"/>
                  </a:cubicBezTo>
                  <a:cubicBezTo>
                    <a:pt x="1471" y="881"/>
                    <a:pt x="1480" y="730"/>
                    <a:pt x="1439" y="625"/>
                  </a:cubicBezTo>
                  <a:cubicBezTo>
                    <a:pt x="1370" y="436"/>
                    <a:pt x="976" y="1"/>
                    <a:pt x="598"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6"/>
            <p:cNvSpPr/>
            <p:nvPr/>
          </p:nvSpPr>
          <p:spPr>
            <a:xfrm>
              <a:off x="4411525" y="808625"/>
              <a:ext cx="48475" cy="45700"/>
            </a:xfrm>
            <a:custGeom>
              <a:rect b="b" l="l" r="r" t="t"/>
              <a:pathLst>
                <a:path extrusionOk="0" h="1828" w="1939">
                  <a:moveTo>
                    <a:pt x="998" y="99"/>
                  </a:moveTo>
                  <a:cubicBezTo>
                    <a:pt x="1366" y="99"/>
                    <a:pt x="1683" y="374"/>
                    <a:pt x="1771" y="778"/>
                  </a:cubicBezTo>
                  <a:cubicBezTo>
                    <a:pt x="1831" y="1012"/>
                    <a:pt x="1759" y="1246"/>
                    <a:pt x="1624" y="1418"/>
                  </a:cubicBezTo>
                  <a:cubicBezTo>
                    <a:pt x="1489" y="1593"/>
                    <a:pt x="1287" y="1704"/>
                    <a:pt x="1069" y="1724"/>
                  </a:cubicBezTo>
                  <a:cubicBezTo>
                    <a:pt x="1039" y="1727"/>
                    <a:pt x="1010" y="1728"/>
                    <a:pt x="982" y="1728"/>
                  </a:cubicBezTo>
                  <a:cubicBezTo>
                    <a:pt x="559" y="1728"/>
                    <a:pt x="237" y="1448"/>
                    <a:pt x="144" y="1082"/>
                  </a:cubicBezTo>
                  <a:cubicBezTo>
                    <a:pt x="67" y="687"/>
                    <a:pt x="356" y="255"/>
                    <a:pt x="783" y="130"/>
                  </a:cubicBezTo>
                  <a:cubicBezTo>
                    <a:pt x="856" y="109"/>
                    <a:pt x="928" y="99"/>
                    <a:pt x="998" y="99"/>
                  </a:cubicBezTo>
                  <a:close/>
                  <a:moveTo>
                    <a:pt x="1007" y="0"/>
                  </a:moveTo>
                  <a:cubicBezTo>
                    <a:pt x="922" y="0"/>
                    <a:pt x="836" y="12"/>
                    <a:pt x="752" y="36"/>
                  </a:cubicBezTo>
                  <a:cubicBezTo>
                    <a:pt x="522" y="103"/>
                    <a:pt x="322" y="253"/>
                    <a:pt x="194" y="458"/>
                  </a:cubicBezTo>
                  <a:cubicBezTo>
                    <a:pt x="62" y="655"/>
                    <a:pt x="1" y="880"/>
                    <a:pt x="45" y="1102"/>
                  </a:cubicBezTo>
                  <a:cubicBezTo>
                    <a:pt x="67" y="1212"/>
                    <a:pt x="113" y="1314"/>
                    <a:pt x="180" y="1403"/>
                  </a:cubicBezTo>
                  <a:cubicBezTo>
                    <a:pt x="240" y="1495"/>
                    <a:pt x="315" y="1575"/>
                    <a:pt x="402" y="1640"/>
                  </a:cubicBezTo>
                  <a:cubicBezTo>
                    <a:pt x="573" y="1762"/>
                    <a:pt x="777" y="1827"/>
                    <a:pt x="985" y="1827"/>
                  </a:cubicBezTo>
                  <a:cubicBezTo>
                    <a:pt x="1016" y="1827"/>
                    <a:pt x="1046" y="1826"/>
                    <a:pt x="1077" y="1823"/>
                  </a:cubicBezTo>
                  <a:cubicBezTo>
                    <a:pt x="1325" y="1803"/>
                    <a:pt x="1552" y="1680"/>
                    <a:pt x="1702" y="1483"/>
                  </a:cubicBezTo>
                  <a:cubicBezTo>
                    <a:pt x="1851" y="1294"/>
                    <a:pt x="1938" y="1027"/>
                    <a:pt x="1872" y="759"/>
                  </a:cubicBezTo>
                  <a:cubicBezTo>
                    <a:pt x="1815" y="490"/>
                    <a:pt x="1660" y="265"/>
                    <a:pt x="1460" y="133"/>
                  </a:cubicBezTo>
                  <a:cubicBezTo>
                    <a:pt x="1332" y="45"/>
                    <a:pt x="1172" y="0"/>
                    <a:pt x="1007"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6"/>
            <p:cNvSpPr/>
            <p:nvPr/>
          </p:nvSpPr>
          <p:spPr>
            <a:xfrm>
              <a:off x="4419825" y="901725"/>
              <a:ext cx="43875" cy="40625"/>
            </a:xfrm>
            <a:custGeom>
              <a:rect b="b" l="l" r="r" t="t"/>
              <a:pathLst>
                <a:path extrusionOk="0" h="1625" w="1755">
                  <a:moveTo>
                    <a:pt x="915" y="1"/>
                  </a:moveTo>
                  <a:cubicBezTo>
                    <a:pt x="491" y="1"/>
                    <a:pt x="137" y="300"/>
                    <a:pt x="77" y="688"/>
                  </a:cubicBezTo>
                  <a:cubicBezTo>
                    <a:pt x="0" y="1098"/>
                    <a:pt x="303" y="1506"/>
                    <a:pt x="749" y="1605"/>
                  </a:cubicBezTo>
                  <a:cubicBezTo>
                    <a:pt x="807" y="1619"/>
                    <a:pt x="866" y="1625"/>
                    <a:pt x="924" y="1625"/>
                  </a:cubicBezTo>
                  <a:cubicBezTo>
                    <a:pt x="1302" y="1625"/>
                    <a:pt x="1636" y="1348"/>
                    <a:pt x="1707" y="941"/>
                  </a:cubicBezTo>
                  <a:cubicBezTo>
                    <a:pt x="1755" y="707"/>
                    <a:pt x="1680" y="479"/>
                    <a:pt x="1548" y="308"/>
                  </a:cubicBezTo>
                  <a:cubicBezTo>
                    <a:pt x="1413" y="134"/>
                    <a:pt x="1212" y="25"/>
                    <a:pt x="993" y="4"/>
                  </a:cubicBezTo>
                  <a:cubicBezTo>
                    <a:pt x="967" y="2"/>
                    <a:pt x="941" y="1"/>
                    <a:pt x="915"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6"/>
            <p:cNvSpPr/>
            <p:nvPr/>
          </p:nvSpPr>
          <p:spPr>
            <a:xfrm>
              <a:off x="4423275" y="919925"/>
              <a:ext cx="14800" cy="18750"/>
            </a:xfrm>
            <a:custGeom>
              <a:rect b="b" l="l" r="r" t="t"/>
              <a:pathLst>
                <a:path extrusionOk="0" h="750" w="592">
                  <a:moveTo>
                    <a:pt x="75" y="1"/>
                  </a:moveTo>
                  <a:cubicBezTo>
                    <a:pt x="71" y="1"/>
                    <a:pt x="66" y="2"/>
                    <a:pt x="62" y="4"/>
                  </a:cubicBezTo>
                  <a:cubicBezTo>
                    <a:pt x="4" y="38"/>
                    <a:pt x="1" y="254"/>
                    <a:pt x="132" y="455"/>
                  </a:cubicBezTo>
                  <a:cubicBezTo>
                    <a:pt x="248" y="636"/>
                    <a:pt x="429" y="749"/>
                    <a:pt x="509" y="749"/>
                  </a:cubicBezTo>
                  <a:cubicBezTo>
                    <a:pt x="519" y="749"/>
                    <a:pt x="527" y="748"/>
                    <a:pt x="534" y="744"/>
                  </a:cubicBezTo>
                  <a:cubicBezTo>
                    <a:pt x="592" y="710"/>
                    <a:pt x="424" y="571"/>
                    <a:pt x="294" y="368"/>
                  </a:cubicBezTo>
                  <a:cubicBezTo>
                    <a:pt x="173" y="178"/>
                    <a:pt x="127" y="1"/>
                    <a:pt x="75"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6"/>
            <p:cNvSpPr/>
            <p:nvPr/>
          </p:nvSpPr>
          <p:spPr>
            <a:xfrm>
              <a:off x="4433350" y="901000"/>
              <a:ext cx="30775" cy="41600"/>
            </a:xfrm>
            <a:custGeom>
              <a:rect b="b" l="l" r="r" t="t"/>
              <a:pathLst>
                <a:path extrusionOk="0" h="1664" w="1231">
                  <a:moveTo>
                    <a:pt x="602" y="0"/>
                  </a:moveTo>
                  <a:cubicBezTo>
                    <a:pt x="594" y="0"/>
                    <a:pt x="586" y="0"/>
                    <a:pt x="578" y="1"/>
                  </a:cubicBezTo>
                  <a:cubicBezTo>
                    <a:pt x="155" y="25"/>
                    <a:pt x="1" y="114"/>
                    <a:pt x="1" y="114"/>
                  </a:cubicBezTo>
                  <a:cubicBezTo>
                    <a:pt x="1" y="114"/>
                    <a:pt x="175" y="233"/>
                    <a:pt x="339" y="486"/>
                  </a:cubicBezTo>
                  <a:cubicBezTo>
                    <a:pt x="510" y="737"/>
                    <a:pt x="618" y="1129"/>
                    <a:pt x="546" y="1634"/>
                  </a:cubicBezTo>
                  <a:lnTo>
                    <a:pt x="618" y="1663"/>
                  </a:lnTo>
                  <a:cubicBezTo>
                    <a:pt x="722" y="1614"/>
                    <a:pt x="823" y="1554"/>
                    <a:pt x="915" y="1482"/>
                  </a:cubicBezTo>
                  <a:cubicBezTo>
                    <a:pt x="1064" y="1366"/>
                    <a:pt x="1216" y="1197"/>
                    <a:pt x="1221" y="1005"/>
                  </a:cubicBezTo>
                  <a:cubicBezTo>
                    <a:pt x="1231" y="816"/>
                    <a:pt x="1176" y="554"/>
                    <a:pt x="1062" y="348"/>
                  </a:cubicBezTo>
                  <a:cubicBezTo>
                    <a:pt x="957" y="149"/>
                    <a:pt x="802" y="0"/>
                    <a:pt x="602"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6"/>
            <p:cNvSpPr/>
            <p:nvPr/>
          </p:nvSpPr>
          <p:spPr>
            <a:xfrm>
              <a:off x="4433150" y="900000"/>
              <a:ext cx="31325" cy="35675"/>
            </a:xfrm>
            <a:custGeom>
              <a:rect b="b" l="l" r="r" t="t"/>
              <a:pathLst>
                <a:path extrusionOk="0" h="1427" w="1253">
                  <a:moveTo>
                    <a:pt x="499" y="1"/>
                  </a:moveTo>
                  <a:cubicBezTo>
                    <a:pt x="489" y="1"/>
                    <a:pt x="480" y="1"/>
                    <a:pt x="470" y="2"/>
                  </a:cubicBezTo>
                  <a:cubicBezTo>
                    <a:pt x="22" y="22"/>
                    <a:pt x="0" y="140"/>
                    <a:pt x="0" y="140"/>
                  </a:cubicBezTo>
                  <a:lnTo>
                    <a:pt x="11" y="143"/>
                  </a:lnTo>
                  <a:cubicBezTo>
                    <a:pt x="354" y="230"/>
                    <a:pt x="648" y="453"/>
                    <a:pt x="826" y="758"/>
                  </a:cubicBezTo>
                  <a:cubicBezTo>
                    <a:pt x="918" y="931"/>
                    <a:pt x="984" y="1151"/>
                    <a:pt x="996" y="1427"/>
                  </a:cubicBezTo>
                  <a:cubicBezTo>
                    <a:pt x="996" y="1427"/>
                    <a:pt x="1242" y="1116"/>
                    <a:pt x="1246" y="893"/>
                  </a:cubicBezTo>
                  <a:cubicBezTo>
                    <a:pt x="1253" y="673"/>
                    <a:pt x="929" y="1"/>
                    <a:pt x="499"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6"/>
            <p:cNvSpPr/>
            <p:nvPr/>
          </p:nvSpPr>
          <p:spPr>
            <a:xfrm>
              <a:off x="4417000" y="899275"/>
              <a:ext cx="49350" cy="45600"/>
            </a:xfrm>
            <a:custGeom>
              <a:rect b="b" l="l" r="r" t="t"/>
              <a:pathLst>
                <a:path extrusionOk="0" h="1824" w="1974">
                  <a:moveTo>
                    <a:pt x="1027" y="101"/>
                  </a:moveTo>
                  <a:cubicBezTo>
                    <a:pt x="1053" y="101"/>
                    <a:pt x="1079" y="102"/>
                    <a:pt x="1106" y="104"/>
                  </a:cubicBezTo>
                  <a:cubicBezTo>
                    <a:pt x="1325" y="123"/>
                    <a:pt x="1526" y="234"/>
                    <a:pt x="1661" y="408"/>
                  </a:cubicBezTo>
                  <a:cubicBezTo>
                    <a:pt x="1793" y="577"/>
                    <a:pt x="1868" y="805"/>
                    <a:pt x="1820" y="1039"/>
                  </a:cubicBezTo>
                  <a:cubicBezTo>
                    <a:pt x="1749" y="1448"/>
                    <a:pt x="1415" y="1723"/>
                    <a:pt x="1037" y="1723"/>
                  </a:cubicBezTo>
                  <a:cubicBezTo>
                    <a:pt x="979" y="1723"/>
                    <a:pt x="921" y="1717"/>
                    <a:pt x="862" y="1703"/>
                  </a:cubicBezTo>
                  <a:cubicBezTo>
                    <a:pt x="416" y="1604"/>
                    <a:pt x="111" y="1196"/>
                    <a:pt x="190" y="786"/>
                  </a:cubicBezTo>
                  <a:cubicBezTo>
                    <a:pt x="250" y="398"/>
                    <a:pt x="602" y="101"/>
                    <a:pt x="1027" y="101"/>
                  </a:cubicBezTo>
                  <a:close/>
                  <a:moveTo>
                    <a:pt x="1037" y="0"/>
                  </a:moveTo>
                  <a:cubicBezTo>
                    <a:pt x="557" y="0"/>
                    <a:pt x="154" y="336"/>
                    <a:pt x="89" y="770"/>
                  </a:cubicBezTo>
                  <a:cubicBezTo>
                    <a:pt x="0" y="1228"/>
                    <a:pt x="349" y="1686"/>
                    <a:pt x="838" y="1801"/>
                  </a:cubicBezTo>
                  <a:cubicBezTo>
                    <a:pt x="906" y="1816"/>
                    <a:pt x="975" y="1824"/>
                    <a:pt x="1042" y="1824"/>
                  </a:cubicBezTo>
                  <a:cubicBezTo>
                    <a:pt x="1468" y="1824"/>
                    <a:pt x="1843" y="1516"/>
                    <a:pt x="1921" y="1054"/>
                  </a:cubicBezTo>
                  <a:cubicBezTo>
                    <a:pt x="1974" y="791"/>
                    <a:pt x="1888" y="533"/>
                    <a:pt x="1741" y="343"/>
                  </a:cubicBezTo>
                  <a:cubicBezTo>
                    <a:pt x="1589" y="147"/>
                    <a:pt x="1364" y="24"/>
                    <a:pt x="1116" y="3"/>
                  </a:cubicBezTo>
                  <a:cubicBezTo>
                    <a:pt x="1090" y="1"/>
                    <a:pt x="1063" y="0"/>
                    <a:pt x="1037"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6"/>
            <p:cNvSpPr/>
            <p:nvPr/>
          </p:nvSpPr>
          <p:spPr>
            <a:xfrm>
              <a:off x="4400500" y="990675"/>
              <a:ext cx="46425" cy="40575"/>
            </a:xfrm>
            <a:custGeom>
              <a:rect b="b" l="l" r="r" t="t"/>
              <a:pathLst>
                <a:path extrusionOk="0" h="1623" w="1857">
                  <a:moveTo>
                    <a:pt x="924" y="1"/>
                  </a:moveTo>
                  <a:cubicBezTo>
                    <a:pt x="588" y="1"/>
                    <a:pt x="274" y="191"/>
                    <a:pt x="153" y="496"/>
                  </a:cubicBezTo>
                  <a:cubicBezTo>
                    <a:pt x="1" y="889"/>
                    <a:pt x="173" y="1348"/>
                    <a:pt x="592" y="1545"/>
                  </a:cubicBezTo>
                  <a:cubicBezTo>
                    <a:pt x="704" y="1598"/>
                    <a:pt x="822" y="1623"/>
                    <a:pt x="938" y="1623"/>
                  </a:cubicBezTo>
                  <a:cubicBezTo>
                    <a:pt x="1255" y="1623"/>
                    <a:pt x="1557" y="1436"/>
                    <a:pt x="1686" y="1123"/>
                  </a:cubicBezTo>
                  <a:cubicBezTo>
                    <a:pt x="1856" y="682"/>
                    <a:pt x="1646" y="198"/>
                    <a:pt x="1216" y="50"/>
                  </a:cubicBezTo>
                  <a:cubicBezTo>
                    <a:pt x="1119" y="17"/>
                    <a:pt x="1021" y="1"/>
                    <a:pt x="92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6"/>
            <p:cNvSpPr/>
            <p:nvPr/>
          </p:nvSpPr>
          <p:spPr>
            <a:xfrm>
              <a:off x="4404400" y="1004850"/>
              <a:ext cx="11500" cy="20825"/>
            </a:xfrm>
            <a:custGeom>
              <a:rect b="b" l="l" r="r" t="t"/>
              <a:pathLst>
                <a:path extrusionOk="0" h="833" w="460">
                  <a:moveTo>
                    <a:pt x="116" y="1"/>
                  </a:moveTo>
                  <a:cubicBezTo>
                    <a:pt x="113" y="1"/>
                    <a:pt x="111" y="1"/>
                    <a:pt x="108" y="2"/>
                  </a:cubicBezTo>
                  <a:cubicBezTo>
                    <a:pt x="48" y="24"/>
                    <a:pt x="0" y="236"/>
                    <a:pt x="74" y="462"/>
                  </a:cubicBezTo>
                  <a:cubicBezTo>
                    <a:pt x="145" y="677"/>
                    <a:pt x="311" y="832"/>
                    <a:pt x="384" y="832"/>
                  </a:cubicBezTo>
                  <a:cubicBezTo>
                    <a:pt x="388" y="832"/>
                    <a:pt x="392" y="832"/>
                    <a:pt x="395" y="831"/>
                  </a:cubicBezTo>
                  <a:cubicBezTo>
                    <a:pt x="460" y="812"/>
                    <a:pt x="330" y="641"/>
                    <a:pt x="253" y="412"/>
                  </a:cubicBezTo>
                  <a:cubicBezTo>
                    <a:pt x="186" y="197"/>
                    <a:pt x="169" y="1"/>
                    <a:pt x="116"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6"/>
            <p:cNvSpPr/>
            <p:nvPr/>
          </p:nvSpPr>
          <p:spPr>
            <a:xfrm>
              <a:off x="4419400" y="990725"/>
              <a:ext cx="26450" cy="41575"/>
            </a:xfrm>
            <a:custGeom>
              <a:rect b="b" l="l" r="r" t="t"/>
              <a:pathLst>
                <a:path extrusionOk="0" h="1663" w="1058">
                  <a:moveTo>
                    <a:pt x="169" y="0"/>
                  </a:moveTo>
                  <a:cubicBezTo>
                    <a:pt x="53" y="0"/>
                    <a:pt x="0" y="15"/>
                    <a:pt x="0" y="15"/>
                  </a:cubicBezTo>
                  <a:cubicBezTo>
                    <a:pt x="0" y="15"/>
                    <a:pt x="138" y="172"/>
                    <a:pt x="231" y="456"/>
                  </a:cubicBezTo>
                  <a:cubicBezTo>
                    <a:pt x="285" y="622"/>
                    <a:pt x="314" y="794"/>
                    <a:pt x="314" y="969"/>
                  </a:cubicBezTo>
                  <a:cubicBezTo>
                    <a:pt x="314" y="1167"/>
                    <a:pt x="265" y="1384"/>
                    <a:pt x="168" y="1618"/>
                  </a:cubicBezTo>
                  <a:lnTo>
                    <a:pt x="229" y="1662"/>
                  </a:lnTo>
                  <a:cubicBezTo>
                    <a:pt x="344" y="1638"/>
                    <a:pt x="456" y="1603"/>
                    <a:pt x="564" y="1556"/>
                  </a:cubicBezTo>
                  <a:cubicBezTo>
                    <a:pt x="736" y="1478"/>
                    <a:pt x="933" y="1355"/>
                    <a:pt x="974" y="1169"/>
                  </a:cubicBezTo>
                  <a:cubicBezTo>
                    <a:pt x="1058" y="796"/>
                    <a:pt x="1010" y="123"/>
                    <a:pt x="591" y="48"/>
                  </a:cubicBezTo>
                  <a:cubicBezTo>
                    <a:pt x="403" y="11"/>
                    <a:pt x="264" y="0"/>
                    <a:pt x="169"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6"/>
            <p:cNvSpPr/>
            <p:nvPr/>
          </p:nvSpPr>
          <p:spPr>
            <a:xfrm>
              <a:off x="4419250" y="989325"/>
              <a:ext cx="26825" cy="38450"/>
            </a:xfrm>
            <a:custGeom>
              <a:rect b="b" l="l" r="r" t="t"/>
              <a:pathLst>
                <a:path extrusionOk="0" h="1538" w="1073">
                  <a:moveTo>
                    <a:pt x="203" y="1"/>
                  </a:moveTo>
                  <a:cubicBezTo>
                    <a:pt x="29" y="1"/>
                    <a:pt x="1" y="56"/>
                    <a:pt x="1" y="56"/>
                  </a:cubicBezTo>
                  <a:lnTo>
                    <a:pt x="11" y="61"/>
                  </a:lnTo>
                  <a:cubicBezTo>
                    <a:pt x="163" y="141"/>
                    <a:pt x="298" y="254"/>
                    <a:pt x="408" y="391"/>
                  </a:cubicBezTo>
                  <a:cubicBezTo>
                    <a:pt x="589" y="621"/>
                    <a:pt x="778" y="1004"/>
                    <a:pt x="667" y="1537"/>
                  </a:cubicBezTo>
                  <a:cubicBezTo>
                    <a:pt x="667" y="1537"/>
                    <a:pt x="987" y="1298"/>
                    <a:pt x="1026" y="1079"/>
                  </a:cubicBezTo>
                  <a:cubicBezTo>
                    <a:pt x="1072" y="861"/>
                    <a:pt x="939" y="119"/>
                    <a:pt x="493" y="35"/>
                  </a:cubicBezTo>
                  <a:cubicBezTo>
                    <a:pt x="367" y="10"/>
                    <a:pt x="273" y="1"/>
                    <a:pt x="203"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6"/>
            <p:cNvSpPr/>
            <p:nvPr/>
          </p:nvSpPr>
          <p:spPr>
            <a:xfrm>
              <a:off x="4397650" y="988200"/>
              <a:ext cx="52125" cy="45575"/>
            </a:xfrm>
            <a:custGeom>
              <a:rect b="b" l="l" r="r" t="t"/>
              <a:pathLst>
                <a:path extrusionOk="0" h="1823" w="2085">
                  <a:moveTo>
                    <a:pt x="1038" y="100"/>
                  </a:moveTo>
                  <a:cubicBezTo>
                    <a:pt x="1135" y="100"/>
                    <a:pt x="1233" y="116"/>
                    <a:pt x="1330" y="149"/>
                  </a:cubicBezTo>
                  <a:cubicBezTo>
                    <a:pt x="1760" y="297"/>
                    <a:pt x="1970" y="781"/>
                    <a:pt x="1800" y="1220"/>
                  </a:cubicBezTo>
                  <a:lnTo>
                    <a:pt x="1800" y="1222"/>
                  </a:lnTo>
                  <a:cubicBezTo>
                    <a:pt x="1669" y="1535"/>
                    <a:pt x="1368" y="1722"/>
                    <a:pt x="1051" y="1722"/>
                  </a:cubicBezTo>
                  <a:cubicBezTo>
                    <a:pt x="936" y="1722"/>
                    <a:pt x="818" y="1697"/>
                    <a:pt x="706" y="1644"/>
                  </a:cubicBezTo>
                  <a:cubicBezTo>
                    <a:pt x="287" y="1449"/>
                    <a:pt x="113" y="986"/>
                    <a:pt x="267" y="595"/>
                  </a:cubicBezTo>
                  <a:cubicBezTo>
                    <a:pt x="388" y="290"/>
                    <a:pt x="702" y="100"/>
                    <a:pt x="1038" y="100"/>
                  </a:cubicBezTo>
                  <a:close/>
                  <a:moveTo>
                    <a:pt x="1043" y="1"/>
                  </a:moveTo>
                  <a:cubicBezTo>
                    <a:pt x="666" y="1"/>
                    <a:pt x="309" y="214"/>
                    <a:pt x="173" y="555"/>
                  </a:cubicBezTo>
                  <a:cubicBezTo>
                    <a:pt x="0" y="993"/>
                    <a:pt x="195" y="1510"/>
                    <a:pt x="665" y="1734"/>
                  </a:cubicBezTo>
                  <a:cubicBezTo>
                    <a:pt x="791" y="1794"/>
                    <a:pt x="924" y="1823"/>
                    <a:pt x="1054" y="1823"/>
                  </a:cubicBezTo>
                  <a:cubicBezTo>
                    <a:pt x="1410" y="1823"/>
                    <a:pt x="1748" y="1612"/>
                    <a:pt x="1894" y="1259"/>
                  </a:cubicBezTo>
                  <a:cubicBezTo>
                    <a:pt x="2085" y="762"/>
                    <a:pt x="1854" y="220"/>
                    <a:pt x="1362" y="53"/>
                  </a:cubicBezTo>
                  <a:cubicBezTo>
                    <a:pt x="1257" y="17"/>
                    <a:pt x="1149" y="1"/>
                    <a:pt x="1043"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6"/>
            <p:cNvSpPr/>
            <p:nvPr/>
          </p:nvSpPr>
          <p:spPr>
            <a:xfrm>
              <a:off x="4363400" y="1073675"/>
              <a:ext cx="47300" cy="40800"/>
            </a:xfrm>
            <a:custGeom>
              <a:rect b="b" l="l" r="r" t="t"/>
              <a:pathLst>
                <a:path extrusionOk="0" h="1632" w="1892">
                  <a:moveTo>
                    <a:pt x="926" y="1"/>
                  </a:moveTo>
                  <a:cubicBezTo>
                    <a:pt x="655" y="1"/>
                    <a:pt x="396" y="133"/>
                    <a:pt x="239" y="364"/>
                  </a:cubicBezTo>
                  <a:cubicBezTo>
                    <a:pt x="0" y="721"/>
                    <a:pt x="116" y="1222"/>
                    <a:pt x="487" y="1483"/>
                  </a:cubicBezTo>
                  <a:cubicBezTo>
                    <a:pt x="629" y="1583"/>
                    <a:pt x="791" y="1631"/>
                    <a:pt x="950" y="1631"/>
                  </a:cubicBezTo>
                  <a:cubicBezTo>
                    <a:pt x="1212" y="1631"/>
                    <a:pt x="1469" y="1501"/>
                    <a:pt x="1628" y="1259"/>
                  </a:cubicBezTo>
                  <a:cubicBezTo>
                    <a:pt x="1892" y="873"/>
                    <a:pt x="1753" y="349"/>
                    <a:pt x="1362" y="121"/>
                  </a:cubicBezTo>
                  <a:cubicBezTo>
                    <a:pt x="1222" y="39"/>
                    <a:pt x="1072" y="1"/>
                    <a:pt x="926"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6"/>
            <p:cNvSpPr/>
            <p:nvPr/>
          </p:nvSpPr>
          <p:spPr>
            <a:xfrm>
              <a:off x="4367800" y="1085075"/>
              <a:ext cx="9125" cy="21900"/>
            </a:xfrm>
            <a:custGeom>
              <a:rect b="b" l="l" r="r" t="t"/>
              <a:pathLst>
                <a:path extrusionOk="0" h="876" w="365">
                  <a:moveTo>
                    <a:pt x="162" y="0"/>
                  </a:moveTo>
                  <a:cubicBezTo>
                    <a:pt x="161" y="0"/>
                    <a:pt x="160" y="0"/>
                    <a:pt x="159" y="0"/>
                  </a:cubicBezTo>
                  <a:cubicBezTo>
                    <a:pt x="92" y="9"/>
                    <a:pt x="0" y="210"/>
                    <a:pt x="39" y="451"/>
                  </a:cubicBezTo>
                  <a:cubicBezTo>
                    <a:pt x="78" y="686"/>
                    <a:pt x="224" y="875"/>
                    <a:pt x="292" y="875"/>
                  </a:cubicBezTo>
                  <a:cubicBezTo>
                    <a:pt x="293" y="875"/>
                    <a:pt x="295" y="875"/>
                    <a:pt x="296" y="875"/>
                  </a:cubicBezTo>
                  <a:cubicBezTo>
                    <a:pt x="364" y="866"/>
                    <a:pt x="263" y="673"/>
                    <a:pt x="224" y="432"/>
                  </a:cubicBezTo>
                  <a:cubicBezTo>
                    <a:pt x="187" y="196"/>
                    <a:pt x="224" y="0"/>
                    <a:pt x="16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6"/>
            <p:cNvSpPr/>
            <p:nvPr/>
          </p:nvSpPr>
          <p:spPr>
            <a:xfrm>
              <a:off x="4383375" y="1073700"/>
              <a:ext cx="27100" cy="41725"/>
            </a:xfrm>
            <a:custGeom>
              <a:rect b="b" l="l" r="r" t="t"/>
              <a:pathLst>
                <a:path extrusionOk="0" h="1669" w="1084">
                  <a:moveTo>
                    <a:pt x="139" y="0"/>
                  </a:moveTo>
                  <a:cubicBezTo>
                    <a:pt x="128" y="0"/>
                    <a:pt x="122" y="1"/>
                    <a:pt x="122" y="1"/>
                  </a:cubicBezTo>
                  <a:cubicBezTo>
                    <a:pt x="122" y="1"/>
                    <a:pt x="228" y="184"/>
                    <a:pt x="272" y="483"/>
                  </a:cubicBezTo>
                  <a:cubicBezTo>
                    <a:pt x="310" y="776"/>
                    <a:pt x="269" y="1183"/>
                    <a:pt x="1" y="1615"/>
                  </a:cubicBezTo>
                  <a:lnTo>
                    <a:pt x="54" y="1668"/>
                  </a:lnTo>
                  <a:cubicBezTo>
                    <a:pt x="54" y="1668"/>
                    <a:pt x="705" y="1655"/>
                    <a:pt x="864" y="1313"/>
                  </a:cubicBezTo>
                  <a:cubicBezTo>
                    <a:pt x="1029" y="976"/>
                    <a:pt x="1084" y="300"/>
                    <a:pt x="693" y="144"/>
                  </a:cubicBezTo>
                  <a:cubicBezTo>
                    <a:pt x="369" y="12"/>
                    <a:pt x="191" y="0"/>
                    <a:pt x="139"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6"/>
            <p:cNvSpPr/>
            <p:nvPr/>
          </p:nvSpPr>
          <p:spPr>
            <a:xfrm>
              <a:off x="4386325" y="1072575"/>
              <a:ext cx="22975" cy="40200"/>
            </a:xfrm>
            <a:custGeom>
              <a:rect b="b" l="l" r="r" t="t"/>
              <a:pathLst>
                <a:path extrusionOk="0" h="1608" w="919">
                  <a:moveTo>
                    <a:pt x="103" y="0"/>
                  </a:moveTo>
                  <a:cubicBezTo>
                    <a:pt x="21" y="0"/>
                    <a:pt x="1" y="29"/>
                    <a:pt x="1" y="29"/>
                  </a:cubicBezTo>
                  <a:lnTo>
                    <a:pt x="9" y="35"/>
                  </a:lnTo>
                  <a:cubicBezTo>
                    <a:pt x="144" y="147"/>
                    <a:pt x="257" y="283"/>
                    <a:pt x="339" y="439"/>
                  </a:cubicBezTo>
                  <a:cubicBezTo>
                    <a:pt x="489" y="709"/>
                    <a:pt x="575" y="1098"/>
                    <a:pt x="387" y="1607"/>
                  </a:cubicBezTo>
                  <a:cubicBezTo>
                    <a:pt x="387" y="1607"/>
                    <a:pt x="732" y="1426"/>
                    <a:pt x="821" y="1228"/>
                  </a:cubicBezTo>
                  <a:cubicBezTo>
                    <a:pt x="918" y="1033"/>
                    <a:pt x="898" y="268"/>
                    <a:pt x="484" y="102"/>
                  </a:cubicBezTo>
                  <a:cubicBezTo>
                    <a:pt x="293" y="22"/>
                    <a:pt x="175" y="0"/>
                    <a:pt x="103"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6"/>
            <p:cNvSpPr/>
            <p:nvPr/>
          </p:nvSpPr>
          <p:spPr>
            <a:xfrm>
              <a:off x="4360575" y="1071225"/>
              <a:ext cx="53125" cy="45775"/>
            </a:xfrm>
            <a:custGeom>
              <a:rect b="b" l="l" r="r" t="t"/>
              <a:pathLst>
                <a:path extrusionOk="0" h="1831" w="2125">
                  <a:moveTo>
                    <a:pt x="1039" y="99"/>
                  </a:moveTo>
                  <a:cubicBezTo>
                    <a:pt x="1185" y="99"/>
                    <a:pt x="1335" y="137"/>
                    <a:pt x="1475" y="219"/>
                  </a:cubicBezTo>
                  <a:cubicBezTo>
                    <a:pt x="1866" y="447"/>
                    <a:pt x="2005" y="973"/>
                    <a:pt x="1741" y="1357"/>
                  </a:cubicBezTo>
                  <a:cubicBezTo>
                    <a:pt x="1581" y="1599"/>
                    <a:pt x="1324" y="1729"/>
                    <a:pt x="1063" y="1729"/>
                  </a:cubicBezTo>
                  <a:cubicBezTo>
                    <a:pt x="903" y="1729"/>
                    <a:pt x="742" y="1681"/>
                    <a:pt x="600" y="1581"/>
                  </a:cubicBezTo>
                  <a:cubicBezTo>
                    <a:pt x="229" y="1320"/>
                    <a:pt x="111" y="817"/>
                    <a:pt x="352" y="462"/>
                  </a:cubicBezTo>
                  <a:cubicBezTo>
                    <a:pt x="509" y="231"/>
                    <a:pt x="768" y="99"/>
                    <a:pt x="1039" y="99"/>
                  </a:cubicBezTo>
                  <a:close/>
                  <a:moveTo>
                    <a:pt x="1039" y="0"/>
                  </a:moveTo>
                  <a:cubicBezTo>
                    <a:pt x="733" y="0"/>
                    <a:pt x="441" y="148"/>
                    <a:pt x="267" y="407"/>
                  </a:cubicBezTo>
                  <a:cubicBezTo>
                    <a:pt x="0" y="807"/>
                    <a:pt x="128" y="1367"/>
                    <a:pt x="540" y="1661"/>
                  </a:cubicBezTo>
                  <a:cubicBezTo>
                    <a:pt x="700" y="1776"/>
                    <a:pt x="883" y="1831"/>
                    <a:pt x="1064" y="1831"/>
                  </a:cubicBezTo>
                  <a:cubicBezTo>
                    <a:pt x="1361" y="1831"/>
                    <a:pt x="1653" y="1684"/>
                    <a:pt x="1825" y="1412"/>
                  </a:cubicBezTo>
                  <a:cubicBezTo>
                    <a:pt x="2124" y="978"/>
                    <a:pt x="1965" y="385"/>
                    <a:pt x="1526" y="132"/>
                  </a:cubicBezTo>
                  <a:cubicBezTo>
                    <a:pt x="1370" y="42"/>
                    <a:pt x="1202" y="0"/>
                    <a:pt x="1039"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6"/>
            <p:cNvSpPr/>
            <p:nvPr/>
          </p:nvSpPr>
          <p:spPr>
            <a:xfrm>
              <a:off x="4314475" y="1149825"/>
              <a:ext cx="45825" cy="40800"/>
            </a:xfrm>
            <a:custGeom>
              <a:rect b="b" l="l" r="r" t="t"/>
              <a:pathLst>
                <a:path extrusionOk="0" h="1632" w="1833">
                  <a:moveTo>
                    <a:pt x="892" y="0"/>
                  </a:moveTo>
                  <a:cubicBezTo>
                    <a:pt x="662" y="0"/>
                    <a:pt x="437" y="92"/>
                    <a:pt x="279" y="270"/>
                  </a:cubicBezTo>
                  <a:cubicBezTo>
                    <a:pt x="1" y="600"/>
                    <a:pt x="32" y="1104"/>
                    <a:pt x="366" y="1413"/>
                  </a:cubicBezTo>
                  <a:cubicBezTo>
                    <a:pt x="523" y="1558"/>
                    <a:pt x="725" y="1632"/>
                    <a:pt x="925" y="1632"/>
                  </a:cubicBezTo>
                  <a:cubicBezTo>
                    <a:pt x="1149" y="1632"/>
                    <a:pt x="1373" y="1539"/>
                    <a:pt x="1530" y="1352"/>
                  </a:cubicBezTo>
                  <a:cubicBezTo>
                    <a:pt x="1832" y="1002"/>
                    <a:pt x="1791" y="482"/>
                    <a:pt x="1433" y="192"/>
                  </a:cubicBezTo>
                  <a:cubicBezTo>
                    <a:pt x="1274" y="63"/>
                    <a:pt x="1081" y="0"/>
                    <a:pt x="89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66"/>
            <p:cNvSpPr/>
            <p:nvPr/>
          </p:nvSpPr>
          <p:spPr>
            <a:xfrm>
              <a:off x="4318875" y="1159175"/>
              <a:ext cx="6625" cy="22200"/>
            </a:xfrm>
            <a:custGeom>
              <a:rect b="b" l="l" r="r" t="t"/>
              <a:pathLst>
                <a:path extrusionOk="0" h="888" w="265">
                  <a:moveTo>
                    <a:pt x="184" y="1"/>
                  </a:moveTo>
                  <a:cubicBezTo>
                    <a:pt x="117" y="1"/>
                    <a:pt x="1" y="190"/>
                    <a:pt x="8" y="435"/>
                  </a:cubicBezTo>
                  <a:cubicBezTo>
                    <a:pt x="8" y="677"/>
                    <a:pt x="129" y="884"/>
                    <a:pt x="197" y="887"/>
                  </a:cubicBezTo>
                  <a:cubicBezTo>
                    <a:pt x="198" y="887"/>
                    <a:pt x="198" y="887"/>
                    <a:pt x="199" y="887"/>
                  </a:cubicBezTo>
                  <a:cubicBezTo>
                    <a:pt x="264" y="887"/>
                    <a:pt x="199" y="687"/>
                    <a:pt x="190" y="441"/>
                  </a:cubicBezTo>
                  <a:cubicBezTo>
                    <a:pt x="184" y="194"/>
                    <a:pt x="252" y="2"/>
                    <a:pt x="184"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6"/>
            <p:cNvSpPr/>
            <p:nvPr/>
          </p:nvSpPr>
          <p:spPr>
            <a:xfrm>
              <a:off x="4330925" y="1150075"/>
              <a:ext cx="31725" cy="41200"/>
            </a:xfrm>
            <a:custGeom>
              <a:rect b="b" l="l" r="r" t="t"/>
              <a:pathLst>
                <a:path extrusionOk="0" h="1648" w="1269">
                  <a:moveTo>
                    <a:pt x="356" y="1"/>
                  </a:moveTo>
                  <a:cubicBezTo>
                    <a:pt x="356" y="1"/>
                    <a:pt x="435" y="199"/>
                    <a:pt x="428" y="496"/>
                  </a:cubicBezTo>
                  <a:cubicBezTo>
                    <a:pt x="421" y="792"/>
                    <a:pt x="341" y="1198"/>
                    <a:pt x="1" y="1578"/>
                  </a:cubicBezTo>
                  <a:lnTo>
                    <a:pt x="47" y="1638"/>
                  </a:lnTo>
                  <a:cubicBezTo>
                    <a:pt x="47" y="1638"/>
                    <a:pt x="126" y="1648"/>
                    <a:pt x="238" y="1648"/>
                  </a:cubicBezTo>
                  <a:cubicBezTo>
                    <a:pt x="448" y="1648"/>
                    <a:pt x="772" y="1611"/>
                    <a:pt x="899" y="1402"/>
                  </a:cubicBezTo>
                  <a:cubicBezTo>
                    <a:pt x="1097" y="1087"/>
                    <a:pt x="1268" y="445"/>
                    <a:pt x="898" y="228"/>
                  </a:cubicBezTo>
                  <a:cubicBezTo>
                    <a:pt x="534" y="9"/>
                    <a:pt x="356" y="1"/>
                    <a:pt x="356"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6"/>
            <p:cNvSpPr/>
            <p:nvPr/>
          </p:nvSpPr>
          <p:spPr>
            <a:xfrm>
              <a:off x="4339800" y="1149225"/>
              <a:ext cx="21425" cy="40850"/>
            </a:xfrm>
            <a:custGeom>
              <a:rect b="b" l="l" r="r" t="t"/>
              <a:pathLst>
                <a:path extrusionOk="0" h="1634" w="857">
                  <a:moveTo>
                    <a:pt x="66" y="1"/>
                  </a:moveTo>
                  <a:cubicBezTo>
                    <a:pt x="17" y="1"/>
                    <a:pt x="1" y="18"/>
                    <a:pt x="1" y="18"/>
                  </a:cubicBezTo>
                  <a:lnTo>
                    <a:pt x="8" y="24"/>
                  </a:lnTo>
                  <a:cubicBezTo>
                    <a:pt x="8" y="24"/>
                    <a:pt x="660" y="675"/>
                    <a:pt x="158" y="1634"/>
                  </a:cubicBezTo>
                  <a:cubicBezTo>
                    <a:pt x="158" y="1634"/>
                    <a:pt x="520" y="1501"/>
                    <a:pt x="633" y="1316"/>
                  </a:cubicBezTo>
                  <a:cubicBezTo>
                    <a:pt x="749" y="1133"/>
                    <a:pt x="857" y="393"/>
                    <a:pt x="466" y="159"/>
                  </a:cubicBezTo>
                  <a:cubicBezTo>
                    <a:pt x="250" y="29"/>
                    <a:pt x="130" y="1"/>
                    <a:pt x="66"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6"/>
            <p:cNvSpPr/>
            <p:nvPr/>
          </p:nvSpPr>
          <p:spPr>
            <a:xfrm>
              <a:off x="4311750" y="1147350"/>
              <a:ext cx="51450" cy="45800"/>
            </a:xfrm>
            <a:custGeom>
              <a:rect b="b" l="l" r="r" t="t"/>
              <a:pathLst>
                <a:path extrusionOk="0" h="1832" w="2058">
                  <a:moveTo>
                    <a:pt x="1001" y="99"/>
                  </a:moveTo>
                  <a:cubicBezTo>
                    <a:pt x="1190" y="99"/>
                    <a:pt x="1383" y="162"/>
                    <a:pt x="1542" y="291"/>
                  </a:cubicBezTo>
                  <a:cubicBezTo>
                    <a:pt x="1900" y="581"/>
                    <a:pt x="1941" y="1101"/>
                    <a:pt x="1639" y="1451"/>
                  </a:cubicBezTo>
                  <a:cubicBezTo>
                    <a:pt x="1482" y="1638"/>
                    <a:pt x="1258" y="1731"/>
                    <a:pt x="1033" y="1731"/>
                  </a:cubicBezTo>
                  <a:cubicBezTo>
                    <a:pt x="832" y="1731"/>
                    <a:pt x="631" y="1657"/>
                    <a:pt x="474" y="1512"/>
                  </a:cubicBezTo>
                  <a:cubicBezTo>
                    <a:pt x="142" y="1203"/>
                    <a:pt x="110" y="699"/>
                    <a:pt x="388" y="369"/>
                  </a:cubicBezTo>
                  <a:cubicBezTo>
                    <a:pt x="546" y="191"/>
                    <a:pt x="771" y="99"/>
                    <a:pt x="1001" y="99"/>
                  </a:cubicBezTo>
                  <a:close/>
                  <a:moveTo>
                    <a:pt x="999" y="1"/>
                  </a:moveTo>
                  <a:cubicBezTo>
                    <a:pt x="742" y="1"/>
                    <a:pt x="489" y="104"/>
                    <a:pt x="311" y="303"/>
                  </a:cubicBezTo>
                  <a:cubicBezTo>
                    <a:pt x="0" y="672"/>
                    <a:pt x="33" y="1236"/>
                    <a:pt x="407" y="1584"/>
                  </a:cubicBezTo>
                  <a:cubicBezTo>
                    <a:pt x="583" y="1748"/>
                    <a:pt x="811" y="1832"/>
                    <a:pt x="1038" y="1832"/>
                  </a:cubicBezTo>
                  <a:cubicBezTo>
                    <a:pt x="1289" y="1832"/>
                    <a:pt x="1540" y="1729"/>
                    <a:pt x="1716" y="1519"/>
                  </a:cubicBezTo>
                  <a:cubicBezTo>
                    <a:pt x="2058" y="1131"/>
                    <a:pt x="2008" y="537"/>
                    <a:pt x="1603" y="214"/>
                  </a:cubicBezTo>
                  <a:cubicBezTo>
                    <a:pt x="1424" y="70"/>
                    <a:pt x="1210" y="1"/>
                    <a:pt x="999"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6"/>
            <p:cNvSpPr/>
            <p:nvPr/>
          </p:nvSpPr>
          <p:spPr>
            <a:xfrm>
              <a:off x="4255800" y="1219075"/>
              <a:ext cx="45300" cy="40950"/>
            </a:xfrm>
            <a:custGeom>
              <a:rect b="b" l="l" r="r" t="t"/>
              <a:pathLst>
                <a:path extrusionOk="0" h="1638" w="1812">
                  <a:moveTo>
                    <a:pt x="878" y="0"/>
                  </a:moveTo>
                  <a:cubicBezTo>
                    <a:pt x="682" y="0"/>
                    <a:pt x="489" y="68"/>
                    <a:pt x="340" y="207"/>
                  </a:cubicBezTo>
                  <a:cubicBezTo>
                    <a:pt x="19" y="516"/>
                    <a:pt x="0" y="1024"/>
                    <a:pt x="297" y="1355"/>
                  </a:cubicBezTo>
                  <a:cubicBezTo>
                    <a:pt x="459" y="1540"/>
                    <a:pt x="689" y="1637"/>
                    <a:pt x="919" y="1637"/>
                  </a:cubicBezTo>
                  <a:cubicBezTo>
                    <a:pt x="1113" y="1637"/>
                    <a:pt x="1307" y="1568"/>
                    <a:pt x="1459" y="1423"/>
                  </a:cubicBezTo>
                  <a:cubicBezTo>
                    <a:pt x="1796" y="1114"/>
                    <a:pt x="1811" y="590"/>
                    <a:pt x="1495" y="262"/>
                  </a:cubicBezTo>
                  <a:cubicBezTo>
                    <a:pt x="1326" y="88"/>
                    <a:pt x="1100" y="0"/>
                    <a:pt x="878"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6"/>
            <p:cNvSpPr/>
            <p:nvPr/>
          </p:nvSpPr>
          <p:spPr>
            <a:xfrm>
              <a:off x="4259625" y="1227100"/>
              <a:ext cx="8025" cy="22075"/>
            </a:xfrm>
            <a:custGeom>
              <a:rect b="b" l="l" r="r" t="t"/>
              <a:pathLst>
                <a:path extrusionOk="0" h="883" w="321">
                  <a:moveTo>
                    <a:pt x="249" y="0"/>
                  </a:moveTo>
                  <a:cubicBezTo>
                    <a:pt x="183" y="0"/>
                    <a:pt x="53" y="177"/>
                    <a:pt x="27" y="412"/>
                  </a:cubicBezTo>
                  <a:cubicBezTo>
                    <a:pt x="1" y="653"/>
                    <a:pt x="100" y="873"/>
                    <a:pt x="167" y="882"/>
                  </a:cubicBezTo>
                  <a:cubicBezTo>
                    <a:pt x="168" y="882"/>
                    <a:pt x="169" y="882"/>
                    <a:pt x="171" y="882"/>
                  </a:cubicBezTo>
                  <a:cubicBezTo>
                    <a:pt x="233" y="882"/>
                    <a:pt x="186" y="677"/>
                    <a:pt x="211" y="439"/>
                  </a:cubicBezTo>
                  <a:cubicBezTo>
                    <a:pt x="235" y="195"/>
                    <a:pt x="320" y="7"/>
                    <a:pt x="254" y="0"/>
                  </a:cubicBezTo>
                  <a:cubicBezTo>
                    <a:pt x="252" y="0"/>
                    <a:pt x="251" y="0"/>
                    <a:pt x="24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6"/>
            <p:cNvSpPr/>
            <p:nvPr/>
          </p:nvSpPr>
          <p:spPr>
            <a:xfrm>
              <a:off x="4270025" y="1219800"/>
              <a:ext cx="34525" cy="40850"/>
            </a:xfrm>
            <a:custGeom>
              <a:rect b="b" l="l" r="r" t="t"/>
              <a:pathLst>
                <a:path extrusionOk="0" h="1634" w="1381">
                  <a:moveTo>
                    <a:pt x="530" y="0"/>
                  </a:moveTo>
                  <a:cubicBezTo>
                    <a:pt x="530" y="0"/>
                    <a:pt x="583" y="205"/>
                    <a:pt x="543" y="501"/>
                  </a:cubicBezTo>
                  <a:cubicBezTo>
                    <a:pt x="492" y="897"/>
                    <a:pt x="299" y="1263"/>
                    <a:pt x="0" y="1528"/>
                  </a:cubicBezTo>
                  <a:lnTo>
                    <a:pt x="39" y="1593"/>
                  </a:lnTo>
                  <a:cubicBezTo>
                    <a:pt x="154" y="1618"/>
                    <a:pt x="272" y="1632"/>
                    <a:pt x="388" y="1634"/>
                  </a:cubicBezTo>
                  <a:cubicBezTo>
                    <a:pt x="396" y="1634"/>
                    <a:pt x="405" y="1634"/>
                    <a:pt x="413" y="1634"/>
                  </a:cubicBezTo>
                  <a:cubicBezTo>
                    <a:pt x="598" y="1634"/>
                    <a:pt x="803" y="1596"/>
                    <a:pt x="911" y="1456"/>
                  </a:cubicBezTo>
                  <a:cubicBezTo>
                    <a:pt x="1141" y="1165"/>
                    <a:pt x="1381" y="547"/>
                    <a:pt x="1044" y="291"/>
                  </a:cubicBezTo>
                  <a:cubicBezTo>
                    <a:pt x="706" y="34"/>
                    <a:pt x="530" y="0"/>
                    <a:pt x="530"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6"/>
            <p:cNvSpPr/>
            <p:nvPr/>
          </p:nvSpPr>
          <p:spPr>
            <a:xfrm>
              <a:off x="4282650" y="1219125"/>
              <a:ext cx="20800" cy="40850"/>
            </a:xfrm>
            <a:custGeom>
              <a:rect b="b" l="l" r="r" t="t"/>
              <a:pathLst>
                <a:path extrusionOk="0" h="1634" w="832">
                  <a:moveTo>
                    <a:pt x="70" y="1"/>
                  </a:moveTo>
                  <a:cubicBezTo>
                    <a:pt x="39" y="1"/>
                    <a:pt x="26" y="10"/>
                    <a:pt x="26" y="10"/>
                  </a:cubicBezTo>
                  <a:lnTo>
                    <a:pt x="32" y="19"/>
                  </a:lnTo>
                  <a:cubicBezTo>
                    <a:pt x="32" y="19"/>
                    <a:pt x="607" y="745"/>
                    <a:pt x="1" y="1633"/>
                  </a:cubicBezTo>
                  <a:cubicBezTo>
                    <a:pt x="71" y="1616"/>
                    <a:pt x="139" y="1596"/>
                    <a:pt x="206" y="1568"/>
                  </a:cubicBezTo>
                  <a:cubicBezTo>
                    <a:pt x="317" y="1526"/>
                    <a:pt x="443" y="1459"/>
                    <a:pt x="508" y="1375"/>
                  </a:cubicBezTo>
                  <a:cubicBezTo>
                    <a:pt x="640" y="1204"/>
                    <a:pt x="831" y="485"/>
                    <a:pt x="476" y="210"/>
                  </a:cubicBezTo>
                  <a:cubicBezTo>
                    <a:pt x="248" y="32"/>
                    <a:pt x="127" y="1"/>
                    <a:pt x="70"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6"/>
            <p:cNvSpPr/>
            <p:nvPr/>
          </p:nvSpPr>
          <p:spPr>
            <a:xfrm>
              <a:off x="4252850" y="1216600"/>
              <a:ext cx="51150" cy="45950"/>
            </a:xfrm>
            <a:custGeom>
              <a:rect b="b" l="l" r="r" t="t"/>
              <a:pathLst>
                <a:path extrusionOk="0" h="1838" w="2046">
                  <a:moveTo>
                    <a:pt x="997" y="99"/>
                  </a:moveTo>
                  <a:cubicBezTo>
                    <a:pt x="1219" y="99"/>
                    <a:pt x="1444" y="187"/>
                    <a:pt x="1613" y="361"/>
                  </a:cubicBezTo>
                  <a:cubicBezTo>
                    <a:pt x="1929" y="689"/>
                    <a:pt x="1914" y="1213"/>
                    <a:pt x="1579" y="1522"/>
                  </a:cubicBezTo>
                  <a:lnTo>
                    <a:pt x="1577" y="1522"/>
                  </a:lnTo>
                  <a:cubicBezTo>
                    <a:pt x="1425" y="1667"/>
                    <a:pt x="1232" y="1736"/>
                    <a:pt x="1038" y="1736"/>
                  </a:cubicBezTo>
                  <a:cubicBezTo>
                    <a:pt x="808" y="1736"/>
                    <a:pt x="577" y="1638"/>
                    <a:pt x="415" y="1452"/>
                  </a:cubicBezTo>
                  <a:cubicBezTo>
                    <a:pt x="118" y="1123"/>
                    <a:pt x="137" y="615"/>
                    <a:pt x="458" y="306"/>
                  </a:cubicBezTo>
                  <a:cubicBezTo>
                    <a:pt x="608" y="167"/>
                    <a:pt x="801" y="99"/>
                    <a:pt x="997" y="99"/>
                  </a:cubicBezTo>
                  <a:close/>
                  <a:moveTo>
                    <a:pt x="992" y="0"/>
                  </a:moveTo>
                  <a:cubicBezTo>
                    <a:pt x="772" y="0"/>
                    <a:pt x="555" y="77"/>
                    <a:pt x="388" y="232"/>
                  </a:cubicBezTo>
                  <a:cubicBezTo>
                    <a:pt x="36" y="567"/>
                    <a:pt x="0" y="1129"/>
                    <a:pt x="340" y="1519"/>
                  </a:cubicBezTo>
                  <a:cubicBezTo>
                    <a:pt x="521" y="1728"/>
                    <a:pt x="779" y="1837"/>
                    <a:pt x="1038" y="1837"/>
                  </a:cubicBezTo>
                  <a:cubicBezTo>
                    <a:pt x="1256" y="1837"/>
                    <a:pt x="1475" y="1759"/>
                    <a:pt x="1647" y="1598"/>
                  </a:cubicBezTo>
                  <a:cubicBezTo>
                    <a:pt x="2025" y="1244"/>
                    <a:pt x="2045" y="660"/>
                    <a:pt x="1685" y="292"/>
                  </a:cubicBezTo>
                  <a:cubicBezTo>
                    <a:pt x="1495" y="99"/>
                    <a:pt x="1242" y="0"/>
                    <a:pt x="992"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6"/>
            <p:cNvSpPr/>
            <p:nvPr/>
          </p:nvSpPr>
          <p:spPr>
            <a:xfrm>
              <a:off x="4189800" y="1282025"/>
              <a:ext cx="46150" cy="41025"/>
            </a:xfrm>
            <a:custGeom>
              <a:rect b="b" l="l" r="r" t="t"/>
              <a:pathLst>
                <a:path extrusionOk="0" h="1641" w="1846">
                  <a:moveTo>
                    <a:pt x="895" y="0"/>
                  </a:moveTo>
                  <a:cubicBezTo>
                    <a:pt x="726" y="0"/>
                    <a:pt x="557" y="53"/>
                    <a:pt x="416" y="161"/>
                  </a:cubicBezTo>
                  <a:cubicBezTo>
                    <a:pt x="65" y="438"/>
                    <a:pt x="0" y="944"/>
                    <a:pt x="267" y="1301"/>
                  </a:cubicBezTo>
                  <a:cubicBezTo>
                    <a:pt x="428" y="1520"/>
                    <a:pt x="680" y="1641"/>
                    <a:pt x="935" y="1641"/>
                  </a:cubicBezTo>
                  <a:cubicBezTo>
                    <a:pt x="1104" y="1641"/>
                    <a:pt x="1274" y="1588"/>
                    <a:pt x="1419" y="1475"/>
                  </a:cubicBezTo>
                  <a:cubicBezTo>
                    <a:pt x="1781" y="1200"/>
                    <a:pt x="1846" y="679"/>
                    <a:pt x="1560" y="322"/>
                  </a:cubicBezTo>
                  <a:cubicBezTo>
                    <a:pt x="1391" y="111"/>
                    <a:pt x="1142" y="0"/>
                    <a:pt x="89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6"/>
            <p:cNvSpPr/>
            <p:nvPr/>
          </p:nvSpPr>
          <p:spPr>
            <a:xfrm>
              <a:off x="4193725" y="1289000"/>
              <a:ext cx="9550" cy="21850"/>
            </a:xfrm>
            <a:custGeom>
              <a:rect b="b" l="l" r="r" t="t"/>
              <a:pathLst>
                <a:path extrusionOk="0" h="874" w="382">
                  <a:moveTo>
                    <a:pt x="307" y="1"/>
                  </a:moveTo>
                  <a:cubicBezTo>
                    <a:pt x="239" y="1"/>
                    <a:pt x="98" y="163"/>
                    <a:pt x="50" y="391"/>
                  </a:cubicBezTo>
                  <a:cubicBezTo>
                    <a:pt x="1" y="629"/>
                    <a:pt x="81" y="858"/>
                    <a:pt x="146" y="873"/>
                  </a:cubicBezTo>
                  <a:cubicBezTo>
                    <a:pt x="148" y="874"/>
                    <a:pt x="150" y="874"/>
                    <a:pt x="152" y="874"/>
                  </a:cubicBezTo>
                  <a:cubicBezTo>
                    <a:pt x="211" y="874"/>
                    <a:pt x="185" y="667"/>
                    <a:pt x="231" y="436"/>
                  </a:cubicBezTo>
                  <a:cubicBezTo>
                    <a:pt x="281" y="198"/>
                    <a:pt x="382" y="15"/>
                    <a:pt x="315" y="2"/>
                  </a:cubicBezTo>
                  <a:cubicBezTo>
                    <a:pt x="312" y="1"/>
                    <a:pt x="310" y="1"/>
                    <a:pt x="307"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6"/>
            <p:cNvSpPr/>
            <p:nvPr/>
          </p:nvSpPr>
          <p:spPr>
            <a:xfrm>
              <a:off x="4202775" y="1283350"/>
              <a:ext cx="36600" cy="40550"/>
            </a:xfrm>
            <a:custGeom>
              <a:rect b="b" l="l" r="r" t="t"/>
              <a:pathLst>
                <a:path extrusionOk="0" h="1622" w="1464">
                  <a:moveTo>
                    <a:pt x="669" y="1"/>
                  </a:moveTo>
                  <a:cubicBezTo>
                    <a:pt x="669" y="1"/>
                    <a:pt x="703" y="211"/>
                    <a:pt x="636" y="501"/>
                  </a:cubicBezTo>
                  <a:cubicBezTo>
                    <a:pt x="548" y="891"/>
                    <a:pt x="322" y="1236"/>
                    <a:pt x="1" y="1473"/>
                  </a:cubicBezTo>
                  <a:lnTo>
                    <a:pt x="35" y="1542"/>
                  </a:lnTo>
                  <a:cubicBezTo>
                    <a:pt x="146" y="1578"/>
                    <a:pt x="262" y="1601"/>
                    <a:pt x="378" y="1613"/>
                  </a:cubicBezTo>
                  <a:cubicBezTo>
                    <a:pt x="422" y="1618"/>
                    <a:pt x="467" y="1621"/>
                    <a:pt x="513" y="1621"/>
                  </a:cubicBezTo>
                  <a:cubicBezTo>
                    <a:pt x="664" y="1621"/>
                    <a:pt x="818" y="1589"/>
                    <a:pt x="915" y="1485"/>
                  </a:cubicBezTo>
                  <a:cubicBezTo>
                    <a:pt x="1168" y="1219"/>
                    <a:pt x="1463" y="628"/>
                    <a:pt x="1152" y="339"/>
                  </a:cubicBezTo>
                  <a:cubicBezTo>
                    <a:pt x="841" y="50"/>
                    <a:pt x="669" y="1"/>
                    <a:pt x="669"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6"/>
            <p:cNvSpPr/>
            <p:nvPr/>
          </p:nvSpPr>
          <p:spPr>
            <a:xfrm>
              <a:off x="4215175" y="1282825"/>
              <a:ext cx="23300" cy="40450"/>
            </a:xfrm>
            <a:custGeom>
              <a:rect b="b" l="l" r="r" t="t"/>
              <a:pathLst>
                <a:path extrusionOk="0" h="1618" w="932">
                  <a:moveTo>
                    <a:pt x="208" y="0"/>
                  </a:moveTo>
                  <a:cubicBezTo>
                    <a:pt x="187" y="0"/>
                    <a:pt x="178" y="6"/>
                    <a:pt x="178" y="6"/>
                  </a:cubicBezTo>
                  <a:lnTo>
                    <a:pt x="181" y="15"/>
                  </a:lnTo>
                  <a:cubicBezTo>
                    <a:pt x="181" y="15"/>
                    <a:pt x="684" y="794"/>
                    <a:pt x="0" y="1617"/>
                  </a:cubicBezTo>
                  <a:cubicBezTo>
                    <a:pt x="72" y="1609"/>
                    <a:pt x="142" y="1593"/>
                    <a:pt x="212" y="1575"/>
                  </a:cubicBezTo>
                  <a:cubicBezTo>
                    <a:pt x="325" y="1542"/>
                    <a:pt x="456" y="1488"/>
                    <a:pt x="528" y="1411"/>
                  </a:cubicBezTo>
                  <a:cubicBezTo>
                    <a:pt x="675" y="1253"/>
                    <a:pt x="931" y="555"/>
                    <a:pt x="605" y="247"/>
                  </a:cubicBezTo>
                  <a:cubicBezTo>
                    <a:pt x="376" y="32"/>
                    <a:pt x="258" y="0"/>
                    <a:pt x="208"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6"/>
            <p:cNvSpPr/>
            <p:nvPr/>
          </p:nvSpPr>
          <p:spPr>
            <a:xfrm>
              <a:off x="4186850" y="1279525"/>
              <a:ext cx="51975" cy="46050"/>
            </a:xfrm>
            <a:custGeom>
              <a:rect b="b" l="l" r="r" t="t"/>
              <a:pathLst>
                <a:path extrusionOk="0" h="1842" w="2079">
                  <a:moveTo>
                    <a:pt x="1013" y="100"/>
                  </a:moveTo>
                  <a:cubicBezTo>
                    <a:pt x="1260" y="100"/>
                    <a:pt x="1509" y="211"/>
                    <a:pt x="1678" y="422"/>
                  </a:cubicBezTo>
                  <a:cubicBezTo>
                    <a:pt x="1964" y="779"/>
                    <a:pt x="1899" y="1300"/>
                    <a:pt x="1537" y="1575"/>
                  </a:cubicBezTo>
                  <a:cubicBezTo>
                    <a:pt x="1392" y="1687"/>
                    <a:pt x="1222" y="1740"/>
                    <a:pt x="1053" y="1740"/>
                  </a:cubicBezTo>
                  <a:cubicBezTo>
                    <a:pt x="799" y="1740"/>
                    <a:pt x="546" y="1620"/>
                    <a:pt x="385" y="1399"/>
                  </a:cubicBezTo>
                  <a:cubicBezTo>
                    <a:pt x="118" y="1042"/>
                    <a:pt x="183" y="538"/>
                    <a:pt x="534" y="261"/>
                  </a:cubicBezTo>
                  <a:cubicBezTo>
                    <a:pt x="675" y="153"/>
                    <a:pt x="844" y="100"/>
                    <a:pt x="1013" y="100"/>
                  </a:cubicBezTo>
                  <a:close/>
                  <a:moveTo>
                    <a:pt x="1009" y="0"/>
                  </a:moveTo>
                  <a:cubicBezTo>
                    <a:pt x="819" y="0"/>
                    <a:pt x="630" y="59"/>
                    <a:pt x="472" y="181"/>
                  </a:cubicBezTo>
                  <a:cubicBezTo>
                    <a:pt x="88" y="483"/>
                    <a:pt x="0" y="1040"/>
                    <a:pt x="305" y="1459"/>
                  </a:cubicBezTo>
                  <a:cubicBezTo>
                    <a:pt x="484" y="1707"/>
                    <a:pt x="769" y="1842"/>
                    <a:pt x="1055" y="1842"/>
                  </a:cubicBezTo>
                  <a:cubicBezTo>
                    <a:pt x="1245" y="1842"/>
                    <a:pt x="1436" y="1782"/>
                    <a:pt x="1598" y="1657"/>
                  </a:cubicBezTo>
                  <a:cubicBezTo>
                    <a:pt x="2005" y="1346"/>
                    <a:pt x="2078" y="762"/>
                    <a:pt x="1757" y="362"/>
                  </a:cubicBezTo>
                  <a:cubicBezTo>
                    <a:pt x="1566" y="125"/>
                    <a:pt x="1287" y="0"/>
                    <a:pt x="1009"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6"/>
            <p:cNvSpPr/>
            <p:nvPr/>
          </p:nvSpPr>
          <p:spPr>
            <a:xfrm>
              <a:off x="4118800" y="1339150"/>
              <a:ext cx="46550" cy="41100"/>
            </a:xfrm>
            <a:custGeom>
              <a:rect b="b" l="l" r="r" t="t"/>
              <a:pathLst>
                <a:path extrusionOk="0" h="1644" w="1862">
                  <a:moveTo>
                    <a:pt x="906" y="0"/>
                  </a:moveTo>
                  <a:cubicBezTo>
                    <a:pt x="758" y="0"/>
                    <a:pt x="610" y="41"/>
                    <a:pt x="479" y="125"/>
                  </a:cubicBezTo>
                  <a:cubicBezTo>
                    <a:pt x="113" y="366"/>
                    <a:pt x="1" y="859"/>
                    <a:pt x="242" y="1249"/>
                  </a:cubicBezTo>
                  <a:cubicBezTo>
                    <a:pt x="395" y="1499"/>
                    <a:pt x="668" y="1643"/>
                    <a:pt x="944" y="1643"/>
                  </a:cubicBezTo>
                  <a:cubicBezTo>
                    <a:pt x="1092" y="1643"/>
                    <a:pt x="1240" y="1602"/>
                    <a:pt x="1373" y="1514"/>
                  </a:cubicBezTo>
                  <a:cubicBezTo>
                    <a:pt x="1755" y="1268"/>
                    <a:pt x="1861" y="755"/>
                    <a:pt x="1608" y="378"/>
                  </a:cubicBezTo>
                  <a:cubicBezTo>
                    <a:pt x="1444" y="134"/>
                    <a:pt x="1175" y="0"/>
                    <a:pt x="90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6"/>
            <p:cNvSpPr/>
            <p:nvPr/>
          </p:nvSpPr>
          <p:spPr>
            <a:xfrm>
              <a:off x="4122850" y="1345275"/>
              <a:ext cx="10725" cy="21525"/>
            </a:xfrm>
            <a:custGeom>
              <a:rect b="b" l="l" r="r" t="t"/>
              <a:pathLst>
                <a:path extrusionOk="0" h="861" w="429">
                  <a:moveTo>
                    <a:pt x="350" y="1"/>
                  </a:moveTo>
                  <a:cubicBezTo>
                    <a:pt x="279" y="1"/>
                    <a:pt x="130" y="151"/>
                    <a:pt x="68" y="370"/>
                  </a:cubicBezTo>
                  <a:cubicBezTo>
                    <a:pt x="1" y="604"/>
                    <a:pt x="61" y="838"/>
                    <a:pt x="126" y="859"/>
                  </a:cubicBezTo>
                  <a:cubicBezTo>
                    <a:pt x="129" y="860"/>
                    <a:pt x="131" y="860"/>
                    <a:pt x="134" y="860"/>
                  </a:cubicBezTo>
                  <a:cubicBezTo>
                    <a:pt x="190" y="860"/>
                    <a:pt x="182" y="654"/>
                    <a:pt x="245" y="430"/>
                  </a:cubicBezTo>
                  <a:cubicBezTo>
                    <a:pt x="312" y="194"/>
                    <a:pt x="428" y="23"/>
                    <a:pt x="363" y="3"/>
                  </a:cubicBezTo>
                  <a:cubicBezTo>
                    <a:pt x="359" y="1"/>
                    <a:pt x="355" y="1"/>
                    <a:pt x="350"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6"/>
            <p:cNvSpPr/>
            <p:nvPr/>
          </p:nvSpPr>
          <p:spPr>
            <a:xfrm>
              <a:off x="4130675" y="1341150"/>
              <a:ext cx="38125" cy="40150"/>
            </a:xfrm>
            <a:custGeom>
              <a:rect b="b" l="l" r="r" t="t"/>
              <a:pathLst>
                <a:path extrusionOk="0" h="1606" w="1525">
                  <a:moveTo>
                    <a:pt x="785" y="0"/>
                  </a:moveTo>
                  <a:cubicBezTo>
                    <a:pt x="785" y="0"/>
                    <a:pt x="800" y="212"/>
                    <a:pt x="710" y="496"/>
                  </a:cubicBezTo>
                  <a:cubicBezTo>
                    <a:pt x="590" y="877"/>
                    <a:pt x="339" y="1201"/>
                    <a:pt x="1" y="1413"/>
                  </a:cubicBezTo>
                  <a:lnTo>
                    <a:pt x="28" y="1485"/>
                  </a:lnTo>
                  <a:cubicBezTo>
                    <a:pt x="137" y="1528"/>
                    <a:pt x="250" y="1562"/>
                    <a:pt x="365" y="1584"/>
                  </a:cubicBezTo>
                  <a:cubicBezTo>
                    <a:pt x="431" y="1597"/>
                    <a:pt x="502" y="1605"/>
                    <a:pt x="571" y="1605"/>
                  </a:cubicBezTo>
                  <a:cubicBezTo>
                    <a:pt x="697" y="1605"/>
                    <a:pt x="820" y="1578"/>
                    <a:pt x="908" y="1499"/>
                  </a:cubicBezTo>
                  <a:cubicBezTo>
                    <a:pt x="1181" y="1253"/>
                    <a:pt x="1525" y="689"/>
                    <a:pt x="1239" y="376"/>
                  </a:cubicBezTo>
                  <a:cubicBezTo>
                    <a:pt x="952" y="62"/>
                    <a:pt x="785" y="0"/>
                    <a:pt x="785"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6"/>
            <p:cNvSpPr/>
            <p:nvPr/>
          </p:nvSpPr>
          <p:spPr>
            <a:xfrm>
              <a:off x="4142775" y="1340625"/>
              <a:ext cx="25300" cy="39975"/>
            </a:xfrm>
            <a:custGeom>
              <a:rect b="b" l="l" r="r" t="t"/>
              <a:pathLst>
                <a:path extrusionOk="0" h="1599" w="1012">
                  <a:moveTo>
                    <a:pt x="328" y="1"/>
                  </a:moveTo>
                  <a:cubicBezTo>
                    <a:pt x="313" y="1"/>
                    <a:pt x="306" y="4"/>
                    <a:pt x="306" y="4"/>
                  </a:cubicBezTo>
                  <a:lnTo>
                    <a:pt x="309" y="14"/>
                  </a:lnTo>
                  <a:cubicBezTo>
                    <a:pt x="309" y="14"/>
                    <a:pt x="743" y="831"/>
                    <a:pt x="0" y="1598"/>
                  </a:cubicBezTo>
                  <a:cubicBezTo>
                    <a:pt x="0" y="1598"/>
                    <a:pt x="385" y="1576"/>
                    <a:pt x="542" y="1433"/>
                  </a:cubicBezTo>
                  <a:cubicBezTo>
                    <a:pt x="699" y="1287"/>
                    <a:pt x="1012" y="614"/>
                    <a:pt x="711" y="281"/>
                  </a:cubicBezTo>
                  <a:cubicBezTo>
                    <a:pt x="488" y="32"/>
                    <a:pt x="372" y="1"/>
                    <a:pt x="328"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6"/>
            <p:cNvSpPr/>
            <p:nvPr/>
          </p:nvSpPr>
          <p:spPr>
            <a:xfrm>
              <a:off x="4115950" y="1336650"/>
              <a:ext cx="52300" cy="46125"/>
            </a:xfrm>
            <a:custGeom>
              <a:rect b="b" l="l" r="r" t="t"/>
              <a:pathLst>
                <a:path extrusionOk="0" h="1845" w="2092">
                  <a:moveTo>
                    <a:pt x="1019" y="100"/>
                  </a:moveTo>
                  <a:cubicBezTo>
                    <a:pt x="1289" y="100"/>
                    <a:pt x="1558" y="234"/>
                    <a:pt x="1722" y="479"/>
                  </a:cubicBezTo>
                  <a:cubicBezTo>
                    <a:pt x="1977" y="857"/>
                    <a:pt x="1869" y="1369"/>
                    <a:pt x="1487" y="1616"/>
                  </a:cubicBezTo>
                  <a:cubicBezTo>
                    <a:pt x="1355" y="1703"/>
                    <a:pt x="1206" y="1744"/>
                    <a:pt x="1058" y="1744"/>
                  </a:cubicBezTo>
                  <a:cubicBezTo>
                    <a:pt x="782" y="1744"/>
                    <a:pt x="509" y="1601"/>
                    <a:pt x="356" y="1349"/>
                  </a:cubicBezTo>
                  <a:cubicBezTo>
                    <a:pt x="115" y="959"/>
                    <a:pt x="227" y="466"/>
                    <a:pt x="593" y="225"/>
                  </a:cubicBezTo>
                  <a:cubicBezTo>
                    <a:pt x="724" y="141"/>
                    <a:pt x="872" y="100"/>
                    <a:pt x="1019" y="100"/>
                  </a:cubicBezTo>
                  <a:close/>
                  <a:moveTo>
                    <a:pt x="1015" y="0"/>
                  </a:moveTo>
                  <a:cubicBezTo>
                    <a:pt x="849" y="0"/>
                    <a:pt x="684" y="45"/>
                    <a:pt x="538" y="139"/>
                  </a:cubicBezTo>
                  <a:cubicBezTo>
                    <a:pt x="128" y="409"/>
                    <a:pt x="0" y="961"/>
                    <a:pt x="270" y="1402"/>
                  </a:cubicBezTo>
                  <a:cubicBezTo>
                    <a:pt x="443" y="1684"/>
                    <a:pt x="748" y="1844"/>
                    <a:pt x="1059" y="1844"/>
                  </a:cubicBezTo>
                  <a:cubicBezTo>
                    <a:pt x="1225" y="1844"/>
                    <a:pt x="1392" y="1798"/>
                    <a:pt x="1541" y="1701"/>
                  </a:cubicBezTo>
                  <a:cubicBezTo>
                    <a:pt x="1974" y="1424"/>
                    <a:pt x="2092" y="848"/>
                    <a:pt x="1806" y="425"/>
                  </a:cubicBezTo>
                  <a:cubicBezTo>
                    <a:pt x="1622" y="151"/>
                    <a:pt x="1318" y="0"/>
                    <a:pt x="1015"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6"/>
            <p:cNvSpPr/>
            <p:nvPr/>
          </p:nvSpPr>
          <p:spPr>
            <a:xfrm>
              <a:off x="4043875" y="1390675"/>
              <a:ext cx="46625" cy="41150"/>
            </a:xfrm>
            <a:custGeom>
              <a:rect b="b" l="l" r="r" t="t"/>
              <a:pathLst>
                <a:path extrusionOk="0" h="1646" w="1865">
                  <a:moveTo>
                    <a:pt x="905" y="1"/>
                  </a:moveTo>
                  <a:cubicBezTo>
                    <a:pt x="777" y="1"/>
                    <a:pt x="648" y="31"/>
                    <a:pt x="530" y="95"/>
                  </a:cubicBezTo>
                  <a:cubicBezTo>
                    <a:pt x="148" y="309"/>
                    <a:pt x="1" y="796"/>
                    <a:pt x="211" y="1201"/>
                  </a:cubicBezTo>
                  <a:cubicBezTo>
                    <a:pt x="357" y="1481"/>
                    <a:pt x="643" y="1645"/>
                    <a:pt x="938" y="1645"/>
                  </a:cubicBezTo>
                  <a:cubicBezTo>
                    <a:pt x="1068" y="1645"/>
                    <a:pt x="1199" y="1614"/>
                    <a:pt x="1322" y="1546"/>
                  </a:cubicBezTo>
                  <a:cubicBezTo>
                    <a:pt x="1721" y="1331"/>
                    <a:pt x="1865" y="827"/>
                    <a:pt x="1639" y="432"/>
                  </a:cubicBezTo>
                  <a:cubicBezTo>
                    <a:pt x="1483" y="158"/>
                    <a:pt x="1195" y="1"/>
                    <a:pt x="905"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6"/>
            <p:cNvSpPr/>
            <p:nvPr/>
          </p:nvSpPr>
          <p:spPr>
            <a:xfrm>
              <a:off x="4047950" y="1396125"/>
              <a:ext cx="11750" cy="21075"/>
            </a:xfrm>
            <a:custGeom>
              <a:rect b="b" l="l" r="r" t="t"/>
              <a:pathLst>
                <a:path extrusionOk="0" h="843" w="470">
                  <a:moveTo>
                    <a:pt x="389" y="1"/>
                  </a:moveTo>
                  <a:cubicBezTo>
                    <a:pt x="316" y="1"/>
                    <a:pt x="160" y="136"/>
                    <a:pt x="84" y="351"/>
                  </a:cubicBezTo>
                  <a:cubicBezTo>
                    <a:pt x="0" y="579"/>
                    <a:pt x="43" y="815"/>
                    <a:pt x="106" y="841"/>
                  </a:cubicBezTo>
                  <a:cubicBezTo>
                    <a:pt x="110" y="842"/>
                    <a:pt x="113" y="843"/>
                    <a:pt x="116" y="843"/>
                  </a:cubicBezTo>
                  <a:cubicBezTo>
                    <a:pt x="170" y="843"/>
                    <a:pt x="179" y="640"/>
                    <a:pt x="256" y="421"/>
                  </a:cubicBezTo>
                  <a:cubicBezTo>
                    <a:pt x="337" y="186"/>
                    <a:pt x="470" y="29"/>
                    <a:pt x="405" y="4"/>
                  </a:cubicBezTo>
                  <a:cubicBezTo>
                    <a:pt x="400" y="2"/>
                    <a:pt x="395" y="1"/>
                    <a:pt x="389"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6"/>
            <p:cNvSpPr/>
            <p:nvPr/>
          </p:nvSpPr>
          <p:spPr>
            <a:xfrm>
              <a:off x="4054550" y="1393375"/>
              <a:ext cx="39375" cy="39700"/>
            </a:xfrm>
            <a:custGeom>
              <a:rect b="b" l="l" r="r" t="t"/>
              <a:pathLst>
                <a:path extrusionOk="0" h="1588" w="1575">
                  <a:moveTo>
                    <a:pt x="888" y="1"/>
                  </a:moveTo>
                  <a:cubicBezTo>
                    <a:pt x="888" y="1"/>
                    <a:pt x="888" y="213"/>
                    <a:pt x="775" y="490"/>
                  </a:cubicBezTo>
                  <a:cubicBezTo>
                    <a:pt x="626" y="860"/>
                    <a:pt x="353" y="1166"/>
                    <a:pt x="1" y="1354"/>
                  </a:cubicBezTo>
                  <a:lnTo>
                    <a:pt x="23" y="1426"/>
                  </a:lnTo>
                  <a:cubicBezTo>
                    <a:pt x="23" y="1426"/>
                    <a:pt x="335" y="1588"/>
                    <a:pt x="617" y="1588"/>
                  </a:cubicBezTo>
                  <a:cubicBezTo>
                    <a:pt x="721" y="1588"/>
                    <a:pt x="821" y="1565"/>
                    <a:pt x="900" y="1504"/>
                  </a:cubicBezTo>
                  <a:cubicBezTo>
                    <a:pt x="1190" y="1277"/>
                    <a:pt x="1575" y="746"/>
                    <a:pt x="1311" y="409"/>
                  </a:cubicBezTo>
                  <a:cubicBezTo>
                    <a:pt x="1052" y="76"/>
                    <a:pt x="888" y="1"/>
                    <a:pt x="888"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6"/>
            <p:cNvSpPr/>
            <p:nvPr/>
          </p:nvSpPr>
          <p:spPr>
            <a:xfrm>
              <a:off x="4066300" y="1392925"/>
              <a:ext cx="27075" cy="39275"/>
            </a:xfrm>
            <a:custGeom>
              <a:rect b="b" l="l" r="r" t="t"/>
              <a:pathLst>
                <a:path extrusionOk="0" h="1571" w="1083">
                  <a:moveTo>
                    <a:pt x="440" y="1"/>
                  </a:moveTo>
                  <a:cubicBezTo>
                    <a:pt x="428" y="1"/>
                    <a:pt x="423" y="4"/>
                    <a:pt x="423" y="4"/>
                  </a:cubicBezTo>
                  <a:lnTo>
                    <a:pt x="426" y="14"/>
                  </a:lnTo>
                  <a:cubicBezTo>
                    <a:pt x="426" y="14"/>
                    <a:pt x="797" y="858"/>
                    <a:pt x="1" y="1570"/>
                  </a:cubicBezTo>
                  <a:cubicBezTo>
                    <a:pt x="1" y="1570"/>
                    <a:pt x="2" y="1570"/>
                    <a:pt x="4" y="1570"/>
                  </a:cubicBezTo>
                  <a:cubicBezTo>
                    <a:pt x="39" y="1570"/>
                    <a:pt x="394" y="1567"/>
                    <a:pt x="553" y="1444"/>
                  </a:cubicBezTo>
                  <a:cubicBezTo>
                    <a:pt x="720" y="1312"/>
                    <a:pt x="1082" y="665"/>
                    <a:pt x="806" y="308"/>
                  </a:cubicBezTo>
                  <a:cubicBezTo>
                    <a:pt x="596" y="32"/>
                    <a:pt x="481" y="1"/>
                    <a:pt x="440"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6"/>
            <p:cNvSpPr/>
            <p:nvPr/>
          </p:nvSpPr>
          <p:spPr>
            <a:xfrm>
              <a:off x="4041075" y="1388175"/>
              <a:ext cx="52350" cy="46200"/>
            </a:xfrm>
            <a:custGeom>
              <a:rect b="b" l="l" r="r" t="t"/>
              <a:pathLst>
                <a:path extrusionOk="0" h="1848" w="2094">
                  <a:moveTo>
                    <a:pt x="1017" y="101"/>
                  </a:moveTo>
                  <a:cubicBezTo>
                    <a:pt x="1307" y="101"/>
                    <a:pt x="1595" y="258"/>
                    <a:pt x="1751" y="532"/>
                  </a:cubicBezTo>
                  <a:cubicBezTo>
                    <a:pt x="1977" y="927"/>
                    <a:pt x="1833" y="1431"/>
                    <a:pt x="1434" y="1648"/>
                  </a:cubicBezTo>
                  <a:cubicBezTo>
                    <a:pt x="1312" y="1715"/>
                    <a:pt x="1181" y="1746"/>
                    <a:pt x="1051" y="1746"/>
                  </a:cubicBezTo>
                  <a:cubicBezTo>
                    <a:pt x="755" y="1746"/>
                    <a:pt x="468" y="1581"/>
                    <a:pt x="323" y="1301"/>
                  </a:cubicBezTo>
                  <a:cubicBezTo>
                    <a:pt x="113" y="897"/>
                    <a:pt x="258" y="405"/>
                    <a:pt x="642" y="195"/>
                  </a:cubicBezTo>
                  <a:cubicBezTo>
                    <a:pt x="760" y="131"/>
                    <a:pt x="889" y="101"/>
                    <a:pt x="1017" y="101"/>
                  </a:cubicBezTo>
                  <a:close/>
                  <a:moveTo>
                    <a:pt x="1015" y="1"/>
                  </a:moveTo>
                  <a:cubicBezTo>
                    <a:pt x="871" y="1"/>
                    <a:pt x="727" y="35"/>
                    <a:pt x="595" y="106"/>
                  </a:cubicBezTo>
                  <a:cubicBezTo>
                    <a:pt x="164" y="344"/>
                    <a:pt x="0" y="891"/>
                    <a:pt x="234" y="1347"/>
                  </a:cubicBezTo>
                  <a:cubicBezTo>
                    <a:pt x="398" y="1662"/>
                    <a:pt x="721" y="1848"/>
                    <a:pt x="1053" y="1848"/>
                  </a:cubicBezTo>
                  <a:cubicBezTo>
                    <a:pt x="1198" y="1848"/>
                    <a:pt x="1345" y="1812"/>
                    <a:pt x="1481" y="1736"/>
                  </a:cubicBezTo>
                  <a:cubicBezTo>
                    <a:pt x="1932" y="1494"/>
                    <a:pt x="2093" y="927"/>
                    <a:pt x="1837" y="482"/>
                  </a:cubicBezTo>
                  <a:cubicBezTo>
                    <a:pt x="1661" y="175"/>
                    <a:pt x="1340" y="1"/>
                    <a:pt x="1015"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6"/>
            <p:cNvSpPr/>
            <p:nvPr/>
          </p:nvSpPr>
          <p:spPr>
            <a:xfrm>
              <a:off x="3965575" y="1436775"/>
              <a:ext cx="46475" cy="41200"/>
            </a:xfrm>
            <a:custGeom>
              <a:rect b="b" l="l" r="r" t="t"/>
              <a:pathLst>
                <a:path extrusionOk="0" h="1648" w="1859">
                  <a:moveTo>
                    <a:pt x="902" y="0"/>
                  </a:moveTo>
                  <a:cubicBezTo>
                    <a:pt x="793" y="0"/>
                    <a:pt x="683" y="22"/>
                    <a:pt x="578" y="69"/>
                  </a:cubicBezTo>
                  <a:cubicBezTo>
                    <a:pt x="179" y="252"/>
                    <a:pt x="1" y="734"/>
                    <a:pt x="182" y="1151"/>
                  </a:cubicBezTo>
                  <a:cubicBezTo>
                    <a:pt x="317" y="1459"/>
                    <a:pt x="616" y="1647"/>
                    <a:pt x="930" y="1647"/>
                  </a:cubicBezTo>
                  <a:cubicBezTo>
                    <a:pt x="1041" y="1647"/>
                    <a:pt x="1155" y="1623"/>
                    <a:pt x="1264" y="1573"/>
                  </a:cubicBezTo>
                  <a:cubicBezTo>
                    <a:pt x="1679" y="1387"/>
                    <a:pt x="1858" y="893"/>
                    <a:pt x="1658" y="483"/>
                  </a:cubicBezTo>
                  <a:cubicBezTo>
                    <a:pt x="1514" y="179"/>
                    <a:pt x="1212" y="0"/>
                    <a:pt x="90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6"/>
            <p:cNvSpPr/>
            <p:nvPr/>
          </p:nvSpPr>
          <p:spPr>
            <a:xfrm>
              <a:off x="3969650" y="1441625"/>
              <a:ext cx="12625" cy="20575"/>
            </a:xfrm>
            <a:custGeom>
              <a:rect b="b" l="l" r="r" t="t"/>
              <a:pathLst>
                <a:path extrusionOk="0" h="823" w="505">
                  <a:moveTo>
                    <a:pt x="422" y="1"/>
                  </a:moveTo>
                  <a:cubicBezTo>
                    <a:pt x="346" y="1"/>
                    <a:pt x="186" y="122"/>
                    <a:pt x="98" y="326"/>
                  </a:cubicBezTo>
                  <a:cubicBezTo>
                    <a:pt x="0" y="552"/>
                    <a:pt x="24" y="789"/>
                    <a:pt x="87" y="820"/>
                  </a:cubicBezTo>
                  <a:cubicBezTo>
                    <a:pt x="91" y="822"/>
                    <a:pt x="95" y="823"/>
                    <a:pt x="98" y="823"/>
                  </a:cubicBezTo>
                  <a:cubicBezTo>
                    <a:pt x="151" y="823"/>
                    <a:pt x="172" y="620"/>
                    <a:pt x="263" y="408"/>
                  </a:cubicBezTo>
                  <a:cubicBezTo>
                    <a:pt x="361" y="183"/>
                    <a:pt x="504" y="32"/>
                    <a:pt x="443" y="5"/>
                  </a:cubicBezTo>
                  <a:cubicBezTo>
                    <a:pt x="437" y="2"/>
                    <a:pt x="430" y="1"/>
                    <a:pt x="422"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6"/>
            <p:cNvSpPr/>
            <p:nvPr/>
          </p:nvSpPr>
          <p:spPr>
            <a:xfrm>
              <a:off x="3975075" y="1440200"/>
              <a:ext cx="40250" cy="39150"/>
            </a:xfrm>
            <a:custGeom>
              <a:rect b="b" l="l" r="r" t="t"/>
              <a:pathLst>
                <a:path extrusionOk="0" h="1566" w="1610">
                  <a:moveTo>
                    <a:pt x="978" y="1"/>
                  </a:moveTo>
                  <a:cubicBezTo>
                    <a:pt x="978" y="1"/>
                    <a:pt x="914" y="853"/>
                    <a:pt x="0" y="1291"/>
                  </a:cubicBezTo>
                  <a:lnTo>
                    <a:pt x="17" y="1364"/>
                  </a:lnTo>
                  <a:cubicBezTo>
                    <a:pt x="118" y="1422"/>
                    <a:pt x="224" y="1472"/>
                    <a:pt x="335" y="1509"/>
                  </a:cubicBezTo>
                  <a:cubicBezTo>
                    <a:pt x="430" y="1541"/>
                    <a:pt x="538" y="1566"/>
                    <a:pt x="640" y="1566"/>
                  </a:cubicBezTo>
                  <a:cubicBezTo>
                    <a:pt x="728" y="1566"/>
                    <a:pt x="813" y="1547"/>
                    <a:pt x="884" y="1501"/>
                  </a:cubicBezTo>
                  <a:cubicBezTo>
                    <a:pt x="1191" y="1301"/>
                    <a:pt x="1610" y="792"/>
                    <a:pt x="1372" y="436"/>
                  </a:cubicBezTo>
                  <a:cubicBezTo>
                    <a:pt x="1136" y="84"/>
                    <a:pt x="978" y="1"/>
                    <a:pt x="978"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66"/>
            <p:cNvSpPr/>
            <p:nvPr/>
          </p:nvSpPr>
          <p:spPr>
            <a:xfrm>
              <a:off x="3986425" y="1439825"/>
              <a:ext cx="28525" cy="38425"/>
            </a:xfrm>
            <a:custGeom>
              <a:rect b="b" l="l" r="r" t="t"/>
              <a:pathLst>
                <a:path extrusionOk="0" h="1537" w="1141">
                  <a:moveTo>
                    <a:pt x="543" y="0"/>
                  </a:moveTo>
                  <a:cubicBezTo>
                    <a:pt x="535" y="0"/>
                    <a:pt x="530" y="2"/>
                    <a:pt x="530" y="2"/>
                  </a:cubicBezTo>
                  <a:lnTo>
                    <a:pt x="534" y="10"/>
                  </a:lnTo>
                  <a:cubicBezTo>
                    <a:pt x="534" y="10"/>
                    <a:pt x="845" y="880"/>
                    <a:pt x="1" y="1533"/>
                  </a:cubicBezTo>
                  <a:cubicBezTo>
                    <a:pt x="1" y="1533"/>
                    <a:pt x="49" y="1537"/>
                    <a:pt x="120" y="1537"/>
                  </a:cubicBezTo>
                  <a:cubicBezTo>
                    <a:pt x="247" y="1537"/>
                    <a:pt x="447" y="1523"/>
                    <a:pt x="559" y="1447"/>
                  </a:cubicBezTo>
                  <a:cubicBezTo>
                    <a:pt x="735" y="1329"/>
                    <a:pt x="1140" y="708"/>
                    <a:pt x="891" y="330"/>
                  </a:cubicBezTo>
                  <a:cubicBezTo>
                    <a:pt x="694" y="29"/>
                    <a:pt x="580" y="0"/>
                    <a:pt x="543"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6"/>
            <p:cNvSpPr/>
            <p:nvPr/>
          </p:nvSpPr>
          <p:spPr>
            <a:xfrm>
              <a:off x="3962775" y="1434250"/>
              <a:ext cx="52175" cy="46250"/>
            </a:xfrm>
            <a:custGeom>
              <a:rect b="b" l="l" r="r" t="t"/>
              <a:pathLst>
                <a:path extrusionOk="0" h="1850" w="2087">
                  <a:moveTo>
                    <a:pt x="1014" y="102"/>
                  </a:moveTo>
                  <a:cubicBezTo>
                    <a:pt x="1324" y="102"/>
                    <a:pt x="1626" y="280"/>
                    <a:pt x="1770" y="584"/>
                  </a:cubicBezTo>
                  <a:cubicBezTo>
                    <a:pt x="1970" y="994"/>
                    <a:pt x="1791" y="1488"/>
                    <a:pt x="1376" y="1674"/>
                  </a:cubicBezTo>
                  <a:cubicBezTo>
                    <a:pt x="1267" y="1724"/>
                    <a:pt x="1154" y="1748"/>
                    <a:pt x="1042" y="1748"/>
                  </a:cubicBezTo>
                  <a:cubicBezTo>
                    <a:pt x="728" y="1748"/>
                    <a:pt x="429" y="1561"/>
                    <a:pt x="294" y="1252"/>
                  </a:cubicBezTo>
                  <a:cubicBezTo>
                    <a:pt x="113" y="835"/>
                    <a:pt x="291" y="353"/>
                    <a:pt x="690" y="170"/>
                  </a:cubicBezTo>
                  <a:cubicBezTo>
                    <a:pt x="795" y="124"/>
                    <a:pt x="905" y="102"/>
                    <a:pt x="1014" y="102"/>
                  </a:cubicBezTo>
                  <a:close/>
                  <a:moveTo>
                    <a:pt x="1011" y="1"/>
                  </a:moveTo>
                  <a:cubicBezTo>
                    <a:pt x="889" y="1"/>
                    <a:pt x="765" y="26"/>
                    <a:pt x="648" y="78"/>
                  </a:cubicBezTo>
                  <a:cubicBezTo>
                    <a:pt x="200" y="283"/>
                    <a:pt x="0" y="821"/>
                    <a:pt x="202" y="1289"/>
                  </a:cubicBezTo>
                  <a:cubicBezTo>
                    <a:pt x="352" y="1637"/>
                    <a:pt x="689" y="1850"/>
                    <a:pt x="1043" y="1850"/>
                  </a:cubicBezTo>
                  <a:cubicBezTo>
                    <a:pt x="1168" y="1850"/>
                    <a:pt x="1296" y="1823"/>
                    <a:pt x="1418" y="1766"/>
                  </a:cubicBezTo>
                  <a:cubicBezTo>
                    <a:pt x="1886" y="1556"/>
                    <a:pt x="2086" y="1001"/>
                    <a:pt x="1861" y="539"/>
                  </a:cubicBezTo>
                  <a:cubicBezTo>
                    <a:pt x="1697" y="200"/>
                    <a:pt x="1358" y="1"/>
                    <a:pt x="1011"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6"/>
            <p:cNvSpPr/>
            <p:nvPr/>
          </p:nvSpPr>
          <p:spPr>
            <a:xfrm>
              <a:off x="3891000" y="1482550"/>
              <a:ext cx="46000" cy="41175"/>
            </a:xfrm>
            <a:custGeom>
              <a:rect b="b" l="l" r="r" t="t"/>
              <a:pathLst>
                <a:path extrusionOk="0" h="1647" w="1840">
                  <a:moveTo>
                    <a:pt x="894" y="0"/>
                  </a:moveTo>
                  <a:cubicBezTo>
                    <a:pt x="804" y="0"/>
                    <a:pt x="712" y="16"/>
                    <a:pt x="623" y="48"/>
                  </a:cubicBezTo>
                  <a:cubicBezTo>
                    <a:pt x="211" y="198"/>
                    <a:pt x="1" y="670"/>
                    <a:pt x="151" y="1097"/>
                  </a:cubicBezTo>
                  <a:cubicBezTo>
                    <a:pt x="266" y="1435"/>
                    <a:pt x="581" y="1647"/>
                    <a:pt x="917" y="1647"/>
                  </a:cubicBezTo>
                  <a:cubicBezTo>
                    <a:pt x="1010" y="1647"/>
                    <a:pt x="1105" y="1630"/>
                    <a:pt x="1198" y="1596"/>
                  </a:cubicBezTo>
                  <a:cubicBezTo>
                    <a:pt x="1627" y="1437"/>
                    <a:pt x="1839" y="958"/>
                    <a:pt x="1670" y="535"/>
                  </a:cubicBezTo>
                  <a:cubicBezTo>
                    <a:pt x="1540" y="202"/>
                    <a:pt x="1224" y="0"/>
                    <a:pt x="89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6"/>
            <p:cNvSpPr/>
            <p:nvPr/>
          </p:nvSpPr>
          <p:spPr>
            <a:xfrm>
              <a:off x="3895025" y="1486825"/>
              <a:ext cx="13525" cy="20000"/>
            </a:xfrm>
            <a:custGeom>
              <a:rect b="b" l="l" r="r" t="t"/>
              <a:pathLst>
                <a:path extrusionOk="0" h="800" w="541">
                  <a:moveTo>
                    <a:pt x="456" y="1"/>
                  </a:moveTo>
                  <a:cubicBezTo>
                    <a:pt x="378" y="1"/>
                    <a:pt x="213" y="110"/>
                    <a:pt x="113" y="302"/>
                  </a:cubicBezTo>
                  <a:cubicBezTo>
                    <a:pt x="0" y="521"/>
                    <a:pt x="9" y="762"/>
                    <a:pt x="69" y="796"/>
                  </a:cubicBezTo>
                  <a:cubicBezTo>
                    <a:pt x="73" y="798"/>
                    <a:pt x="76" y="799"/>
                    <a:pt x="80" y="799"/>
                  </a:cubicBezTo>
                  <a:cubicBezTo>
                    <a:pt x="132" y="799"/>
                    <a:pt x="167" y="598"/>
                    <a:pt x="274" y="396"/>
                  </a:cubicBezTo>
                  <a:cubicBezTo>
                    <a:pt x="388" y="179"/>
                    <a:pt x="540" y="39"/>
                    <a:pt x="482" y="6"/>
                  </a:cubicBezTo>
                  <a:cubicBezTo>
                    <a:pt x="475" y="3"/>
                    <a:pt x="467" y="1"/>
                    <a:pt x="456"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6"/>
            <p:cNvSpPr/>
            <p:nvPr/>
          </p:nvSpPr>
          <p:spPr>
            <a:xfrm>
              <a:off x="3899200" y="1486800"/>
              <a:ext cx="41050" cy="38450"/>
            </a:xfrm>
            <a:custGeom>
              <a:rect b="b" l="l" r="r" t="t"/>
              <a:pathLst>
                <a:path extrusionOk="0" h="1538" w="1642">
                  <a:moveTo>
                    <a:pt x="1067" y="1"/>
                  </a:moveTo>
                  <a:cubicBezTo>
                    <a:pt x="1067" y="1"/>
                    <a:pt x="1038" y="214"/>
                    <a:pt x="889" y="470"/>
                  </a:cubicBezTo>
                  <a:cubicBezTo>
                    <a:pt x="739" y="727"/>
                    <a:pt x="471" y="1034"/>
                    <a:pt x="1" y="1217"/>
                  </a:cubicBezTo>
                  <a:lnTo>
                    <a:pt x="13" y="1292"/>
                  </a:lnTo>
                  <a:cubicBezTo>
                    <a:pt x="13" y="1292"/>
                    <a:pt x="360" y="1538"/>
                    <a:pt x="662" y="1538"/>
                  </a:cubicBezTo>
                  <a:cubicBezTo>
                    <a:pt x="735" y="1538"/>
                    <a:pt x="805" y="1524"/>
                    <a:pt x="867" y="1489"/>
                  </a:cubicBezTo>
                  <a:cubicBezTo>
                    <a:pt x="1188" y="1315"/>
                    <a:pt x="1641" y="833"/>
                    <a:pt x="1427" y="462"/>
                  </a:cubicBezTo>
                  <a:cubicBezTo>
                    <a:pt x="1219" y="95"/>
                    <a:pt x="1067" y="1"/>
                    <a:pt x="1067"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6"/>
            <p:cNvSpPr/>
            <p:nvPr/>
          </p:nvSpPr>
          <p:spPr>
            <a:xfrm>
              <a:off x="3910100" y="1486400"/>
              <a:ext cx="29975" cy="37725"/>
            </a:xfrm>
            <a:custGeom>
              <a:rect b="b" l="l" r="r" t="t"/>
              <a:pathLst>
                <a:path extrusionOk="0" h="1509" w="1199">
                  <a:moveTo>
                    <a:pt x="648" y="0"/>
                  </a:moveTo>
                  <a:cubicBezTo>
                    <a:pt x="642" y="0"/>
                    <a:pt x="639" y="1"/>
                    <a:pt x="639" y="1"/>
                  </a:cubicBezTo>
                  <a:lnTo>
                    <a:pt x="641" y="11"/>
                  </a:lnTo>
                  <a:cubicBezTo>
                    <a:pt x="641" y="11"/>
                    <a:pt x="892" y="905"/>
                    <a:pt x="0" y="1491"/>
                  </a:cubicBezTo>
                  <a:cubicBezTo>
                    <a:pt x="0" y="1491"/>
                    <a:pt x="110" y="1509"/>
                    <a:pt x="241" y="1509"/>
                  </a:cubicBezTo>
                  <a:cubicBezTo>
                    <a:pt x="353" y="1509"/>
                    <a:pt x="481" y="1496"/>
                    <a:pt x="566" y="1447"/>
                  </a:cubicBezTo>
                  <a:cubicBezTo>
                    <a:pt x="752" y="1344"/>
                    <a:pt x="1198" y="748"/>
                    <a:pt x="976" y="355"/>
                  </a:cubicBezTo>
                  <a:cubicBezTo>
                    <a:pt x="791" y="26"/>
                    <a:pt x="679" y="0"/>
                    <a:pt x="648"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6"/>
            <p:cNvSpPr/>
            <p:nvPr/>
          </p:nvSpPr>
          <p:spPr>
            <a:xfrm>
              <a:off x="3888225" y="1480000"/>
              <a:ext cx="51575" cy="46300"/>
            </a:xfrm>
            <a:custGeom>
              <a:rect b="b" l="l" r="r" t="t"/>
              <a:pathLst>
                <a:path extrusionOk="0" h="1852" w="2063">
                  <a:moveTo>
                    <a:pt x="1003" y="101"/>
                  </a:moveTo>
                  <a:cubicBezTo>
                    <a:pt x="1334" y="101"/>
                    <a:pt x="1651" y="304"/>
                    <a:pt x="1781" y="637"/>
                  </a:cubicBezTo>
                  <a:cubicBezTo>
                    <a:pt x="1952" y="1060"/>
                    <a:pt x="1738" y="1540"/>
                    <a:pt x="1311" y="1698"/>
                  </a:cubicBezTo>
                  <a:cubicBezTo>
                    <a:pt x="1218" y="1732"/>
                    <a:pt x="1122" y="1749"/>
                    <a:pt x="1029" y="1749"/>
                  </a:cubicBezTo>
                  <a:cubicBezTo>
                    <a:pt x="692" y="1749"/>
                    <a:pt x="377" y="1537"/>
                    <a:pt x="262" y="1199"/>
                  </a:cubicBezTo>
                  <a:cubicBezTo>
                    <a:pt x="112" y="772"/>
                    <a:pt x="320" y="297"/>
                    <a:pt x="734" y="148"/>
                  </a:cubicBezTo>
                  <a:cubicBezTo>
                    <a:pt x="822" y="116"/>
                    <a:pt x="913" y="101"/>
                    <a:pt x="1003" y="101"/>
                  </a:cubicBezTo>
                  <a:close/>
                  <a:moveTo>
                    <a:pt x="1003" y="1"/>
                  </a:moveTo>
                  <a:cubicBezTo>
                    <a:pt x="901" y="1"/>
                    <a:pt x="798" y="18"/>
                    <a:pt x="698" y="54"/>
                  </a:cubicBezTo>
                  <a:cubicBezTo>
                    <a:pt x="236" y="225"/>
                    <a:pt x="1" y="751"/>
                    <a:pt x="168" y="1231"/>
                  </a:cubicBezTo>
                  <a:cubicBezTo>
                    <a:pt x="300" y="1611"/>
                    <a:pt x="652" y="1851"/>
                    <a:pt x="1029" y="1851"/>
                  </a:cubicBezTo>
                  <a:cubicBezTo>
                    <a:pt x="1134" y="1851"/>
                    <a:pt x="1241" y="1833"/>
                    <a:pt x="1345" y="1793"/>
                  </a:cubicBezTo>
                  <a:cubicBezTo>
                    <a:pt x="1829" y="1617"/>
                    <a:pt x="2063" y="1077"/>
                    <a:pt x="1875" y="601"/>
                  </a:cubicBezTo>
                  <a:cubicBezTo>
                    <a:pt x="1726" y="226"/>
                    <a:pt x="1372" y="1"/>
                    <a:pt x="1003"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6"/>
            <p:cNvSpPr/>
            <p:nvPr/>
          </p:nvSpPr>
          <p:spPr>
            <a:xfrm>
              <a:off x="4257025" y="769375"/>
              <a:ext cx="88675" cy="83375"/>
            </a:xfrm>
            <a:custGeom>
              <a:rect b="b" l="l" r="r" t="t"/>
              <a:pathLst>
                <a:path extrusionOk="0" h="3335" w="3547">
                  <a:moveTo>
                    <a:pt x="1774" y="1"/>
                  </a:moveTo>
                  <a:cubicBezTo>
                    <a:pt x="1441" y="1"/>
                    <a:pt x="1105" y="100"/>
                    <a:pt x="812" y="307"/>
                  </a:cubicBezTo>
                  <a:cubicBezTo>
                    <a:pt x="262" y="695"/>
                    <a:pt x="1" y="1379"/>
                    <a:pt x="149" y="2037"/>
                  </a:cubicBezTo>
                  <a:cubicBezTo>
                    <a:pt x="298" y="2694"/>
                    <a:pt x="829" y="3197"/>
                    <a:pt x="1494" y="3311"/>
                  </a:cubicBezTo>
                  <a:cubicBezTo>
                    <a:pt x="1588" y="3327"/>
                    <a:pt x="1681" y="3335"/>
                    <a:pt x="1774" y="3335"/>
                  </a:cubicBezTo>
                  <a:cubicBezTo>
                    <a:pt x="2341" y="3335"/>
                    <a:pt x="2877" y="3046"/>
                    <a:pt x="3186" y="2556"/>
                  </a:cubicBezTo>
                  <a:cubicBezTo>
                    <a:pt x="3546" y="1987"/>
                    <a:pt x="3526" y="1256"/>
                    <a:pt x="3136" y="706"/>
                  </a:cubicBezTo>
                  <a:cubicBezTo>
                    <a:pt x="2811" y="246"/>
                    <a:pt x="2297" y="1"/>
                    <a:pt x="177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6"/>
            <p:cNvSpPr/>
            <p:nvPr/>
          </p:nvSpPr>
          <p:spPr>
            <a:xfrm>
              <a:off x="4282150" y="774025"/>
              <a:ext cx="45850" cy="13600"/>
            </a:xfrm>
            <a:custGeom>
              <a:rect b="b" l="l" r="r" t="t"/>
              <a:pathLst>
                <a:path extrusionOk="0" h="544" w="1834">
                  <a:moveTo>
                    <a:pt x="783" y="0"/>
                  </a:moveTo>
                  <a:cubicBezTo>
                    <a:pt x="356" y="0"/>
                    <a:pt x="21" y="179"/>
                    <a:pt x="7" y="301"/>
                  </a:cubicBezTo>
                  <a:cubicBezTo>
                    <a:pt x="0" y="364"/>
                    <a:pt x="85" y="376"/>
                    <a:pt x="228" y="376"/>
                  </a:cubicBezTo>
                  <a:cubicBezTo>
                    <a:pt x="317" y="376"/>
                    <a:pt x="430" y="371"/>
                    <a:pt x="556" y="371"/>
                  </a:cubicBezTo>
                  <a:cubicBezTo>
                    <a:pt x="665" y="371"/>
                    <a:pt x="785" y="375"/>
                    <a:pt x="909" y="388"/>
                  </a:cubicBezTo>
                  <a:cubicBezTo>
                    <a:pt x="1283" y="427"/>
                    <a:pt x="1597" y="544"/>
                    <a:pt x="1739" y="544"/>
                  </a:cubicBezTo>
                  <a:cubicBezTo>
                    <a:pt x="1788" y="544"/>
                    <a:pt x="1816" y="530"/>
                    <a:pt x="1820" y="496"/>
                  </a:cubicBezTo>
                  <a:cubicBezTo>
                    <a:pt x="1834" y="357"/>
                    <a:pt x="1444" y="63"/>
                    <a:pt x="944" y="9"/>
                  </a:cubicBezTo>
                  <a:cubicBezTo>
                    <a:pt x="889" y="3"/>
                    <a:pt x="835" y="0"/>
                    <a:pt x="783"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6"/>
            <p:cNvSpPr/>
            <p:nvPr/>
          </p:nvSpPr>
          <p:spPr>
            <a:xfrm>
              <a:off x="4259475" y="802725"/>
              <a:ext cx="85450" cy="51650"/>
            </a:xfrm>
            <a:custGeom>
              <a:rect b="b" l="l" r="r" t="t"/>
              <a:pathLst>
                <a:path extrusionOk="0" h="2066" w="3418">
                  <a:moveTo>
                    <a:pt x="3308" y="0"/>
                  </a:moveTo>
                  <a:cubicBezTo>
                    <a:pt x="2550" y="508"/>
                    <a:pt x="1819" y="650"/>
                    <a:pt x="1238" y="650"/>
                  </a:cubicBezTo>
                  <a:cubicBezTo>
                    <a:pt x="506" y="650"/>
                    <a:pt x="14" y="424"/>
                    <a:pt x="14" y="424"/>
                  </a:cubicBezTo>
                  <a:lnTo>
                    <a:pt x="14" y="424"/>
                  </a:lnTo>
                  <a:cubicBezTo>
                    <a:pt x="14" y="424"/>
                    <a:pt x="0" y="788"/>
                    <a:pt x="385" y="1552"/>
                  </a:cubicBezTo>
                  <a:cubicBezTo>
                    <a:pt x="576" y="1930"/>
                    <a:pt x="998" y="2065"/>
                    <a:pt x="1455" y="2065"/>
                  </a:cubicBezTo>
                  <a:cubicBezTo>
                    <a:pt x="1919" y="2065"/>
                    <a:pt x="2419" y="1926"/>
                    <a:pt x="2753" y="1760"/>
                  </a:cubicBezTo>
                  <a:cubicBezTo>
                    <a:pt x="3416" y="1432"/>
                    <a:pt x="3417" y="108"/>
                    <a:pt x="3417" y="108"/>
                  </a:cubicBezTo>
                  <a:lnTo>
                    <a:pt x="3308" y="0"/>
                  </a:ln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6"/>
            <p:cNvSpPr/>
            <p:nvPr/>
          </p:nvSpPr>
          <p:spPr>
            <a:xfrm>
              <a:off x="4254000" y="813225"/>
              <a:ext cx="86100" cy="40575"/>
            </a:xfrm>
            <a:custGeom>
              <a:rect b="b" l="l" r="r" t="t"/>
              <a:pathLst>
                <a:path extrusionOk="0" h="1623" w="3444">
                  <a:moveTo>
                    <a:pt x="197" y="1"/>
                  </a:moveTo>
                  <a:lnTo>
                    <a:pt x="197" y="1"/>
                  </a:lnTo>
                  <a:cubicBezTo>
                    <a:pt x="197" y="1"/>
                    <a:pt x="0" y="165"/>
                    <a:pt x="414" y="966"/>
                  </a:cubicBezTo>
                  <a:cubicBezTo>
                    <a:pt x="673" y="1468"/>
                    <a:pt x="1359" y="1623"/>
                    <a:pt x="1930" y="1623"/>
                  </a:cubicBezTo>
                  <a:cubicBezTo>
                    <a:pt x="2273" y="1623"/>
                    <a:pt x="2575" y="1567"/>
                    <a:pt x="2719" y="1497"/>
                  </a:cubicBezTo>
                  <a:cubicBezTo>
                    <a:pt x="3105" y="1311"/>
                    <a:pt x="3443" y="606"/>
                    <a:pt x="3443" y="605"/>
                  </a:cubicBezTo>
                  <a:lnTo>
                    <a:pt x="3443" y="605"/>
                  </a:lnTo>
                  <a:cubicBezTo>
                    <a:pt x="2994" y="788"/>
                    <a:pt x="2584" y="858"/>
                    <a:pt x="2218" y="858"/>
                  </a:cubicBezTo>
                  <a:cubicBezTo>
                    <a:pt x="953" y="858"/>
                    <a:pt x="212" y="16"/>
                    <a:pt x="212" y="16"/>
                  </a:cubicBezTo>
                  <a:lnTo>
                    <a:pt x="197" y="1"/>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6"/>
            <p:cNvSpPr/>
            <p:nvPr/>
          </p:nvSpPr>
          <p:spPr>
            <a:xfrm>
              <a:off x="4252075" y="764275"/>
              <a:ext cx="102500" cy="93600"/>
            </a:xfrm>
            <a:custGeom>
              <a:rect b="b" l="l" r="r" t="t"/>
              <a:pathLst>
                <a:path extrusionOk="0" h="3744" w="4100">
                  <a:moveTo>
                    <a:pt x="1975" y="205"/>
                  </a:moveTo>
                  <a:cubicBezTo>
                    <a:pt x="2508" y="205"/>
                    <a:pt x="3019" y="462"/>
                    <a:pt x="3334" y="910"/>
                  </a:cubicBezTo>
                  <a:cubicBezTo>
                    <a:pt x="3865" y="1661"/>
                    <a:pt x="3688" y="2700"/>
                    <a:pt x="2936" y="3233"/>
                  </a:cubicBezTo>
                  <a:cubicBezTo>
                    <a:pt x="2648" y="3437"/>
                    <a:pt x="2311" y="3539"/>
                    <a:pt x="1973" y="3539"/>
                  </a:cubicBezTo>
                  <a:cubicBezTo>
                    <a:pt x="1665" y="3539"/>
                    <a:pt x="1356" y="3454"/>
                    <a:pt x="1084" y="3283"/>
                  </a:cubicBezTo>
                  <a:cubicBezTo>
                    <a:pt x="515" y="2922"/>
                    <a:pt x="216" y="2256"/>
                    <a:pt x="330" y="1591"/>
                  </a:cubicBezTo>
                  <a:cubicBezTo>
                    <a:pt x="445" y="925"/>
                    <a:pt x="947" y="395"/>
                    <a:pt x="1605" y="247"/>
                  </a:cubicBezTo>
                  <a:cubicBezTo>
                    <a:pt x="1728" y="218"/>
                    <a:pt x="1852" y="205"/>
                    <a:pt x="1975" y="205"/>
                  </a:cubicBezTo>
                  <a:close/>
                  <a:moveTo>
                    <a:pt x="1974" y="0"/>
                  </a:moveTo>
                  <a:cubicBezTo>
                    <a:pt x="1837" y="0"/>
                    <a:pt x="1698" y="15"/>
                    <a:pt x="1560" y="47"/>
                  </a:cubicBezTo>
                  <a:cubicBezTo>
                    <a:pt x="822" y="214"/>
                    <a:pt x="257" y="809"/>
                    <a:pt x="129" y="1555"/>
                  </a:cubicBezTo>
                  <a:cubicBezTo>
                    <a:pt x="1" y="2302"/>
                    <a:pt x="335" y="3052"/>
                    <a:pt x="976" y="3455"/>
                  </a:cubicBezTo>
                  <a:cubicBezTo>
                    <a:pt x="1282" y="3648"/>
                    <a:pt x="1629" y="3744"/>
                    <a:pt x="1975" y="3744"/>
                  </a:cubicBezTo>
                  <a:cubicBezTo>
                    <a:pt x="2354" y="3744"/>
                    <a:pt x="2732" y="3629"/>
                    <a:pt x="3055" y="3401"/>
                  </a:cubicBezTo>
                  <a:cubicBezTo>
                    <a:pt x="3900" y="2803"/>
                    <a:pt x="4099" y="1634"/>
                    <a:pt x="3501" y="790"/>
                  </a:cubicBezTo>
                  <a:cubicBezTo>
                    <a:pt x="3146" y="288"/>
                    <a:pt x="2573" y="0"/>
                    <a:pt x="1974"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6"/>
            <p:cNvSpPr/>
            <p:nvPr/>
          </p:nvSpPr>
          <p:spPr>
            <a:xfrm>
              <a:off x="3757400" y="1069050"/>
              <a:ext cx="150925" cy="141950"/>
            </a:xfrm>
            <a:custGeom>
              <a:rect b="b" l="l" r="r" t="t"/>
              <a:pathLst>
                <a:path extrusionOk="0" h="5678" w="6037">
                  <a:moveTo>
                    <a:pt x="3021" y="0"/>
                  </a:moveTo>
                  <a:cubicBezTo>
                    <a:pt x="2454" y="0"/>
                    <a:pt x="1882" y="169"/>
                    <a:pt x="1384" y="522"/>
                  </a:cubicBezTo>
                  <a:cubicBezTo>
                    <a:pt x="446" y="1183"/>
                    <a:pt x="0" y="2346"/>
                    <a:pt x="255" y="3466"/>
                  </a:cubicBezTo>
                  <a:cubicBezTo>
                    <a:pt x="508" y="4586"/>
                    <a:pt x="1412" y="5442"/>
                    <a:pt x="2544" y="5637"/>
                  </a:cubicBezTo>
                  <a:cubicBezTo>
                    <a:pt x="2704" y="5664"/>
                    <a:pt x="2864" y="5678"/>
                    <a:pt x="3023" y="5678"/>
                  </a:cubicBezTo>
                  <a:cubicBezTo>
                    <a:pt x="3987" y="5678"/>
                    <a:pt x="4900" y="5187"/>
                    <a:pt x="5425" y="4352"/>
                  </a:cubicBezTo>
                  <a:cubicBezTo>
                    <a:pt x="6037" y="3382"/>
                    <a:pt x="6004" y="2136"/>
                    <a:pt x="5341" y="1200"/>
                  </a:cubicBezTo>
                  <a:cubicBezTo>
                    <a:pt x="4788" y="418"/>
                    <a:pt x="3911" y="0"/>
                    <a:pt x="302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6"/>
            <p:cNvSpPr/>
            <p:nvPr/>
          </p:nvSpPr>
          <p:spPr>
            <a:xfrm>
              <a:off x="3800175" y="1076950"/>
              <a:ext cx="78125" cy="23150"/>
            </a:xfrm>
            <a:custGeom>
              <a:rect b="b" l="l" r="r" t="t"/>
              <a:pathLst>
                <a:path extrusionOk="0" h="926" w="3125">
                  <a:moveTo>
                    <a:pt x="1327" y="1"/>
                  </a:moveTo>
                  <a:cubicBezTo>
                    <a:pt x="603" y="1"/>
                    <a:pt x="33" y="302"/>
                    <a:pt x="11" y="510"/>
                  </a:cubicBezTo>
                  <a:cubicBezTo>
                    <a:pt x="0" y="618"/>
                    <a:pt x="145" y="639"/>
                    <a:pt x="386" y="639"/>
                  </a:cubicBezTo>
                  <a:cubicBezTo>
                    <a:pt x="539" y="639"/>
                    <a:pt x="730" y="631"/>
                    <a:pt x="946" y="631"/>
                  </a:cubicBezTo>
                  <a:cubicBezTo>
                    <a:pt x="1132" y="631"/>
                    <a:pt x="1336" y="637"/>
                    <a:pt x="1549" y="660"/>
                  </a:cubicBezTo>
                  <a:cubicBezTo>
                    <a:pt x="2185" y="728"/>
                    <a:pt x="2720" y="925"/>
                    <a:pt x="2961" y="925"/>
                  </a:cubicBezTo>
                  <a:cubicBezTo>
                    <a:pt x="3044" y="925"/>
                    <a:pt x="3092" y="902"/>
                    <a:pt x="3099" y="843"/>
                  </a:cubicBezTo>
                  <a:cubicBezTo>
                    <a:pt x="3125" y="609"/>
                    <a:pt x="2460" y="106"/>
                    <a:pt x="1607" y="16"/>
                  </a:cubicBezTo>
                  <a:cubicBezTo>
                    <a:pt x="1512" y="6"/>
                    <a:pt x="1418" y="1"/>
                    <a:pt x="1327"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6"/>
            <p:cNvSpPr/>
            <p:nvPr/>
          </p:nvSpPr>
          <p:spPr>
            <a:xfrm>
              <a:off x="3761575" y="1125825"/>
              <a:ext cx="145525" cy="87950"/>
            </a:xfrm>
            <a:custGeom>
              <a:rect b="b" l="l" r="r" t="t"/>
              <a:pathLst>
                <a:path extrusionOk="0" h="3518" w="5821">
                  <a:moveTo>
                    <a:pt x="5634" y="0"/>
                  </a:moveTo>
                  <a:cubicBezTo>
                    <a:pt x="4343" y="864"/>
                    <a:pt x="3098" y="1105"/>
                    <a:pt x="2110" y="1105"/>
                  </a:cubicBezTo>
                  <a:cubicBezTo>
                    <a:pt x="860" y="1105"/>
                    <a:pt x="21" y="720"/>
                    <a:pt x="21" y="720"/>
                  </a:cubicBezTo>
                  <a:lnTo>
                    <a:pt x="21" y="720"/>
                  </a:lnTo>
                  <a:cubicBezTo>
                    <a:pt x="21" y="720"/>
                    <a:pt x="1" y="1342"/>
                    <a:pt x="655" y="2642"/>
                  </a:cubicBezTo>
                  <a:cubicBezTo>
                    <a:pt x="981" y="3287"/>
                    <a:pt x="1699" y="3518"/>
                    <a:pt x="2477" y="3518"/>
                  </a:cubicBezTo>
                  <a:cubicBezTo>
                    <a:pt x="3267" y="3518"/>
                    <a:pt x="4119" y="3280"/>
                    <a:pt x="4687" y="2997"/>
                  </a:cubicBezTo>
                  <a:cubicBezTo>
                    <a:pt x="5815" y="2437"/>
                    <a:pt x="5820" y="183"/>
                    <a:pt x="5820" y="183"/>
                  </a:cubicBezTo>
                  <a:lnTo>
                    <a:pt x="5634" y="0"/>
                  </a:ln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6"/>
            <p:cNvSpPr/>
            <p:nvPr/>
          </p:nvSpPr>
          <p:spPr>
            <a:xfrm>
              <a:off x="3752275" y="1143725"/>
              <a:ext cx="146625" cy="69025"/>
            </a:xfrm>
            <a:custGeom>
              <a:rect b="b" l="l" r="r" t="t"/>
              <a:pathLst>
                <a:path extrusionOk="0" h="2761" w="5865">
                  <a:moveTo>
                    <a:pt x="335" y="0"/>
                  </a:moveTo>
                  <a:cubicBezTo>
                    <a:pt x="335" y="0"/>
                    <a:pt x="0" y="279"/>
                    <a:pt x="704" y="1644"/>
                  </a:cubicBezTo>
                  <a:cubicBezTo>
                    <a:pt x="1145" y="2497"/>
                    <a:pt x="2311" y="2760"/>
                    <a:pt x="3284" y="2760"/>
                  </a:cubicBezTo>
                  <a:cubicBezTo>
                    <a:pt x="3868" y="2760"/>
                    <a:pt x="4383" y="2665"/>
                    <a:pt x="4629" y="2546"/>
                  </a:cubicBezTo>
                  <a:cubicBezTo>
                    <a:pt x="5285" y="2230"/>
                    <a:pt x="5864" y="1031"/>
                    <a:pt x="5864" y="1030"/>
                  </a:cubicBezTo>
                  <a:lnTo>
                    <a:pt x="5864" y="1030"/>
                  </a:lnTo>
                  <a:cubicBezTo>
                    <a:pt x="5100" y="1340"/>
                    <a:pt x="4402" y="1460"/>
                    <a:pt x="3778" y="1460"/>
                  </a:cubicBezTo>
                  <a:cubicBezTo>
                    <a:pt x="1622" y="1460"/>
                    <a:pt x="361" y="24"/>
                    <a:pt x="361" y="24"/>
                  </a:cubicBezTo>
                  <a:lnTo>
                    <a:pt x="335"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6"/>
            <p:cNvSpPr/>
            <p:nvPr/>
          </p:nvSpPr>
          <p:spPr>
            <a:xfrm>
              <a:off x="3749025" y="1060325"/>
              <a:ext cx="174475" cy="159400"/>
            </a:xfrm>
            <a:custGeom>
              <a:rect b="b" l="l" r="r" t="t"/>
              <a:pathLst>
                <a:path extrusionOk="0" h="6376" w="6979">
                  <a:moveTo>
                    <a:pt x="3359" y="349"/>
                  </a:moveTo>
                  <a:cubicBezTo>
                    <a:pt x="4267" y="349"/>
                    <a:pt x="5136" y="786"/>
                    <a:pt x="5676" y="1549"/>
                  </a:cubicBezTo>
                  <a:cubicBezTo>
                    <a:pt x="6582" y="2829"/>
                    <a:pt x="6278" y="4599"/>
                    <a:pt x="4998" y="5506"/>
                  </a:cubicBezTo>
                  <a:cubicBezTo>
                    <a:pt x="4509" y="5853"/>
                    <a:pt x="3934" y="6027"/>
                    <a:pt x="3359" y="6027"/>
                  </a:cubicBezTo>
                  <a:cubicBezTo>
                    <a:pt x="2835" y="6027"/>
                    <a:pt x="2309" y="5882"/>
                    <a:pt x="1846" y="5590"/>
                  </a:cubicBezTo>
                  <a:cubicBezTo>
                    <a:pt x="873" y="4978"/>
                    <a:pt x="366" y="3840"/>
                    <a:pt x="561" y="2709"/>
                  </a:cubicBezTo>
                  <a:cubicBezTo>
                    <a:pt x="754" y="1578"/>
                    <a:pt x="1610" y="674"/>
                    <a:pt x="2731" y="420"/>
                  </a:cubicBezTo>
                  <a:cubicBezTo>
                    <a:pt x="2940" y="372"/>
                    <a:pt x="3151" y="349"/>
                    <a:pt x="3359" y="349"/>
                  </a:cubicBezTo>
                  <a:close/>
                  <a:moveTo>
                    <a:pt x="3359" y="0"/>
                  </a:moveTo>
                  <a:cubicBezTo>
                    <a:pt x="3125" y="0"/>
                    <a:pt x="2889" y="26"/>
                    <a:pt x="2654" y="80"/>
                  </a:cubicBezTo>
                  <a:cubicBezTo>
                    <a:pt x="1396" y="365"/>
                    <a:pt x="434" y="1378"/>
                    <a:pt x="217" y="2649"/>
                  </a:cubicBezTo>
                  <a:cubicBezTo>
                    <a:pt x="0" y="3920"/>
                    <a:pt x="569" y="5197"/>
                    <a:pt x="1659" y="5884"/>
                  </a:cubicBezTo>
                  <a:cubicBezTo>
                    <a:pt x="2180" y="6212"/>
                    <a:pt x="2770" y="6376"/>
                    <a:pt x="3360" y="6376"/>
                  </a:cubicBezTo>
                  <a:cubicBezTo>
                    <a:pt x="4005" y="6376"/>
                    <a:pt x="4649" y="6180"/>
                    <a:pt x="5200" y="5791"/>
                  </a:cubicBezTo>
                  <a:cubicBezTo>
                    <a:pt x="6638" y="4773"/>
                    <a:pt x="6978" y="2784"/>
                    <a:pt x="5962" y="1347"/>
                  </a:cubicBezTo>
                  <a:cubicBezTo>
                    <a:pt x="5356" y="491"/>
                    <a:pt x="4379" y="0"/>
                    <a:pt x="3359"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6"/>
            <p:cNvSpPr/>
            <p:nvPr/>
          </p:nvSpPr>
          <p:spPr>
            <a:xfrm>
              <a:off x="3310675" y="768575"/>
              <a:ext cx="88675" cy="83375"/>
            </a:xfrm>
            <a:custGeom>
              <a:rect b="b" l="l" r="r" t="t"/>
              <a:pathLst>
                <a:path extrusionOk="0" h="3335" w="3547">
                  <a:moveTo>
                    <a:pt x="1775" y="1"/>
                  </a:moveTo>
                  <a:cubicBezTo>
                    <a:pt x="1443" y="1"/>
                    <a:pt x="1107" y="100"/>
                    <a:pt x="814" y="307"/>
                  </a:cubicBezTo>
                  <a:cubicBezTo>
                    <a:pt x="262" y="697"/>
                    <a:pt x="1" y="1380"/>
                    <a:pt x="149" y="2036"/>
                  </a:cubicBezTo>
                  <a:cubicBezTo>
                    <a:pt x="300" y="2694"/>
                    <a:pt x="829" y="3198"/>
                    <a:pt x="1494" y="3311"/>
                  </a:cubicBezTo>
                  <a:cubicBezTo>
                    <a:pt x="1589" y="3327"/>
                    <a:pt x="1683" y="3335"/>
                    <a:pt x="1777" y="3335"/>
                  </a:cubicBezTo>
                  <a:cubicBezTo>
                    <a:pt x="2343" y="3335"/>
                    <a:pt x="2878" y="3047"/>
                    <a:pt x="3186" y="2557"/>
                  </a:cubicBezTo>
                  <a:cubicBezTo>
                    <a:pt x="3546" y="1987"/>
                    <a:pt x="3527" y="1255"/>
                    <a:pt x="3138" y="705"/>
                  </a:cubicBezTo>
                  <a:cubicBezTo>
                    <a:pt x="2812" y="246"/>
                    <a:pt x="2298" y="1"/>
                    <a:pt x="1775"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6"/>
            <p:cNvSpPr/>
            <p:nvPr/>
          </p:nvSpPr>
          <p:spPr>
            <a:xfrm>
              <a:off x="3335800" y="773250"/>
              <a:ext cx="45850" cy="13600"/>
            </a:xfrm>
            <a:custGeom>
              <a:rect b="b" l="l" r="r" t="t"/>
              <a:pathLst>
                <a:path extrusionOk="0" h="544" w="1834">
                  <a:moveTo>
                    <a:pt x="782" y="0"/>
                  </a:moveTo>
                  <a:cubicBezTo>
                    <a:pt x="356" y="0"/>
                    <a:pt x="21" y="178"/>
                    <a:pt x="7" y="301"/>
                  </a:cubicBezTo>
                  <a:cubicBezTo>
                    <a:pt x="0" y="364"/>
                    <a:pt x="83" y="376"/>
                    <a:pt x="224" y="376"/>
                  </a:cubicBezTo>
                  <a:cubicBezTo>
                    <a:pt x="313" y="376"/>
                    <a:pt x="426" y="371"/>
                    <a:pt x="553" y="371"/>
                  </a:cubicBezTo>
                  <a:cubicBezTo>
                    <a:pt x="663" y="371"/>
                    <a:pt x="783" y="374"/>
                    <a:pt x="909" y="388"/>
                  </a:cubicBezTo>
                  <a:cubicBezTo>
                    <a:pt x="1282" y="428"/>
                    <a:pt x="1595" y="543"/>
                    <a:pt x="1738" y="543"/>
                  </a:cubicBezTo>
                  <a:cubicBezTo>
                    <a:pt x="1787" y="543"/>
                    <a:pt x="1816" y="530"/>
                    <a:pt x="1820" y="494"/>
                  </a:cubicBezTo>
                  <a:cubicBezTo>
                    <a:pt x="1834" y="357"/>
                    <a:pt x="1444" y="62"/>
                    <a:pt x="944" y="9"/>
                  </a:cubicBezTo>
                  <a:cubicBezTo>
                    <a:pt x="889" y="3"/>
                    <a:pt x="835" y="0"/>
                    <a:pt x="78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6"/>
            <p:cNvSpPr/>
            <p:nvPr/>
          </p:nvSpPr>
          <p:spPr>
            <a:xfrm>
              <a:off x="3313125" y="801950"/>
              <a:ext cx="85475" cy="51625"/>
            </a:xfrm>
            <a:custGeom>
              <a:rect b="b" l="l" r="r" t="t"/>
              <a:pathLst>
                <a:path extrusionOk="0" h="2065" w="3419">
                  <a:moveTo>
                    <a:pt x="3308" y="1"/>
                  </a:moveTo>
                  <a:cubicBezTo>
                    <a:pt x="2551" y="508"/>
                    <a:pt x="1820" y="649"/>
                    <a:pt x="1240" y="649"/>
                  </a:cubicBezTo>
                  <a:cubicBezTo>
                    <a:pt x="506" y="649"/>
                    <a:pt x="14" y="423"/>
                    <a:pt x="14" y="423"/>
                  </a:cubicBezTo>
                  <a:lnTo>
                    <a:pt x="14" y="423"/>
                  </a:lnTo>
                  <a:cubicBezTo>
                    <a:pt x="14" y="423"/>
                    <a:pt x="0" y="788"/>
                    <a:pt x="386" y="1550"/>
                  </a:cubicBezTo>
                  <a:cubicBezTo>
                    <a:pt x="577" y="1929"/>
                    <a:pt x="998" y="2065"/>
                    <a:pt x="1455" y="2065"/>
                  </a:cubicBezTo>
                  <a:cubicBezTo>
                    <a:pt x="1919" y="2065"/>
                    <a:pt x="2419" y="1926"/>
                    <a:pt x="2753" y="1760"/>
                  </a:cubicBezTo>
                  <a:cubicBezTo>
                    <a:pt x="3416" y="1431"/>
                    <a:pt x="3419" y="107"/>
                    <a:pt x="3419" y="107"/>
                  </a:cubicBezTo>
                  <a:lnTo>
                    <a:pt x="3308" y="1"/>
                  </a:ln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6"/>
            <p:cNvSpPr/>
            <p:nvPr/>
          </p:nvSpPr>
          <p:spPr>
            <a:xfrm>
              <a:off x="3307650" y="812450"/>
              <a:ext cx="86125" cy="40550"/>
            </a:xfrm>
            <a:custGeom>
              <a:rect b="b" l="l" r="r" t="t"/>
              <a:pathLst>
                <a:path extrusionOk="0" h="1622" w="3445">
                  <a:moveTo>
                    <a:pt x="199" y="1"/>
                  </a:moveTo>
                  <a:cubicBezTo>
                    <a:pt x="199" y="1"/>
                    <a:pt x="0" y="165"/>
                    <a:pt x="416" y="966"/>
                  </a:cubicBezTo>
                  <a:cubicBezTo>
                    <a:pt x="674" y="1467"/>
                    <a:pt x="1359" y="1621"/>
                    <a:pt x="1930" y="1621"/>
                  </a:cubicBezTo>
                  <a:cubicBezTo>
                    <a:pt x="2273" y="1621"/>
                    <a:pt x="2575" y="1566"/>
                    <a:pt x="2719" y="1496"/>
                  </a:cubicBezTo>
                  <a:cubicBezTo>
                    <a:pt x="3105" y="1310"/>
                    <a:pt x="3445" y="606"/>
                    <a:pt x="3445" y="606"/>
                  </a:cubicBezTo>
                  <a:lnTo>
                    <a:pt x="3445" y="606"/>
                  </a:lnTo>
                  <a:cubicBezTo>
                    <a:pt x="2996" y="788"/>
                    <a:pt x="2586" y="858"/>
                    <a:pt x="2220" y="858"/>
                  </a:cubicBezTo>
                  <a:cubicBezTo>
                    <a:pt x="953" y="858"/>
                    <a:pt x="212" y="15"/>
                    <a:pt x="212" y="15"/>
                  </a:cubicBezTo>
                  <a:lnTo>
                    <a:pt x="199" y="1"/>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6"/>
            <p:cNvSpPr/>
            <p:nvPr/>
          </p:nvSpPr>
          <p:spPr>
            <a:xfrm>
              <a:off x="3305725" y="763500"/>
              <a:ext cx="102500" cy="93625"/>
            </a:xfrm>
            <a:custGeom>
              <a:rect b="b" l="l" r="r" t="t"/>
              <a:pathLst>
                <a:path extrusionOk="0" h="3745" w="4100">
                  <a:moveTo>
                    <a:pt x="1975" y="205"/>
                  </a:moveTo>
                  <a:cubicBezTo>
                    <a:pt x="2508" y="205"/>
                    <a:pt x="3019" y="463"/>
                    <a:pt x="3336" y="910"/>
                  </a:cubicBezTo>
                  <a:cubicBezTo>
                    <a:pt x="3865" y="1662"/>
                    <a:pt x="3688" y="2700"/>
                    <a:pt x="2938" y="3232"/>
                  </a:cubicBezTo>
                  <a:lnTo>
                    <a:pt x="2938" y="3234"/>
                  </a:lnTo>
                  <a:cubicBezTo>
                    <a:pt x="2649" y="3437"/>
                    <a:pt x="2312" y="3540"/>
                    <a:pt x="1974" y="3540"/>
                  </a:cubicBezTo>
                  <a:cubicBezTo>
                    <a:pt x="1666" y="3540"/>
                    <a:pt x="1358" y="3454"/>
                    <a:pt x="1085" y="3283"/>
                  </a:cubicBezTo>
                  <a:cubicBezTo>
                    <a:pt x="515" y="2923"/>
                    <a:pt x="217" y="2254"/>
                    <a:pt x="330" y="1590"/>
                  </a:cubicBezTo>
                  <a:cubicBezTo>
                    <a:pt x="445" y="925"/>
                    <a:pt x="947" y="396"/>
                    <a:pt x="1605" y="247"/>
                  </a:cubicBezTo>
                  <a:cubicBezTo>
                    <a:pt x="1728" y="219"/>
                    <a:pt x="1852" y="205"/>
                    <a:pt x="1975" y="205"/>
                  </a:cubicBezTo>
                  <a:close/>
                  <a:moveTo>
                    <a:pt x="1974" y="1"/>
                  </a:moveTo>
                  <a:cubicBezTo>
                    <a:pt x="1837" y="1"/>
                    <a:pt x="1698" y="16"/>
                    <a:pt x="1560" y="47"/>
                  </a:cubicBezTo>
                  <a:cubicBezTo>
                    <a:pt x="822" y="214"/>
                    <a:pt x="257" y="809"/>
                    <a:pt x="129" y="1556"/>
                  </a:cubicBezTo>
                  <a:cubicBezTo>
                    <a:pt x="1" y="2302"/>
                    <a:pt x="335" y="3052"/>
                    <a:pt x="976" y="3456"/>
                  </a:cubicBezTo>
                  <a:cubicBezTo>
                    <a:pt x="1282" y="3648"/>
                    <a:pt x="1629" y="3744"/>
                    <a:pt x="1976" y="3744"/>
                  </a:cubicBezTo>
                  <a:cubicBezTo>
                    <a:pt x="2354" y="3744"/>
                    <a:pt x="2732" y="3629"/>
                    <a:pt x="3055" y="3401"/>
                  </a:cubicBezTo>
                  <a:cubicBezTo>
                    <a:pt x="3900" y="2803"/>
                    <a:pt x="4099" y="1636"/>
                    <a:pt x="3503" y="792"/>
                  </a:cubicBezTo>
                  <a:cubicBezTo>
                    <a:pt x="3147" y="289"/>
                    <a:pt x="2573" y="1"/>
                    <a:pt x="1974"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6"/>
            <p:cNvSpPr/>
            <p:nvPr/>
          </p:nvSpPr>
          <p:spPr>
            <a:xfrm>
              <a:off x="3761275" y="889175"/>
              <a:ext cx="26975" cy="26275"/>
            </a:xfrm>
            <a:custGeom>
              <a:rect b="b" l="l" r="r" t="t"/>
              <a:pathLst>
                <a:path extrusionOk="0" h="1051" w="1079">
                  <a:moveTo>
                    <a:pt x="538" y="1"/>
                  </a:moveTo>
                  <a:cubicBezTo>
                    <a:pt x="367" y="1"/>
                    <a:pt x="201" y="85"/>
                    <a:pt x="103" y="243"/>
                  </a:cubicBezTo>
                  <a:cubicBezTo>
                    <a:pt x="30" y="359"/>
                    <a:pt x="1" y="499"/>
                    <a:pt x="26" y="634"/>
                  </a:cubicBezTo>
                  <a:cubicBezTo>
                    <a:pt x="45" y="766"/>
                    <a:pt x="117" y="884"/>
                    <a:pt x="225" y="962"/>
                  </a:cubicBezTo>
                  <a:cubicBezTo>
                    <a:pt x="316" y="1022"/>
                    <a:pt x="420" y="1050"/>
                    <a:pt x="522" y="1050"/>
                  </a:cubicBezTo>
                  <a:cubicBezTo>
                    <a:pt x="684" y="1050"/>
                    <a:pt x="842" y="979"/>
                    <a:pt x="949" y="845"/>
                  </a:cubicBezTo>
                  <a:cubicBezTo>
                    <a:pt x="1038" y="734"/>
                    <a:pt x="1079" y="592"/>
                    <a:pt x="1060" y="452"/>
                  </a:cubicBezTo>
                  <a:cubicBezTo>
                    <a:pt x="1038" y="308"/>
                    <a:pt x="958" y="182"/>
                    <a:pt x="840" y="100"/>
                  </a:cubicBezTo>
                  <a:cubicBezTo>
                    <a:pt x="748" y="33"/>
                    <a:pt x="642" y="1"/>
                    <a:pt x="538"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6"/>
            <p:cNvSpPr/>
            <p:nvPr/>
          </p:nvSpPr>
          <p:spPr>
            <a:xfrm>
              <a:off x="3762550" y="897575"/>
              <a:ext cx="6225" cy="13775"/>
            </a:xfrm>
            <a:custGeom>
              <a:rect b="b" l="l" r="r" t="t"/>
              <a:pathLst>
                <a:path extrusionOk="0" h="551" w="249">
                  <a:moveTo>
                    <a:pt x="87" y="0"/>
                  </a:moveTo>
                  <a:cubicBezTo>
                    <a:pt x="85" y="0"/>
                    <a:pt x="83" y="0"/>
                    <a:pt x="81" y="1"/>
                  </a:cubicBezTo>
                  <a:cubicBezTo>
                    <a:pt x="39" y="15"/>
                    <a:pt x="1" y="160"/>
                    <a:pt x="35" y="310"/>
                  </a:cubicBezTo>
                  <a:cubicBezTo>
                    <a:pt x="68" y="455"/>
                    <a:pt x="157" y="550"/>
                    <a:pt x="201" y="550"/>
                  </a:cubicBezTo>
                  <a:cubicBezTo>
                    <a:pt x="204" y="550"/>
                    <a:pt x="206" y="550"/>
                    <a:pt x="208" y="550"/>
                  </a:cubicBezTo>
                  <a:cubicBezTo>
                    <a:pt x="249" y="538"/>
                    <a:pt x="180" y="432"/>
                    <a:pt x="148" y="276"/>
                  </a:cubicBezTo>
                  <a:cubicBezTo>
                    <a:pt x="117" y="130"/>
                    <a:pt x="123" y="0"/>
                    <a:pt x="87"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6"/>
            <p:cNvSpPr/>
            <p:nvPr/>
          </p:nvSpPr>
          <p:spPr>
            <a:xfrm>
              <a:off x="3767675" y="888550"/>
              <a:ext cx="21725" cy="26025"/>
            </a:xfrm>
            <a:custGeom>
              <a:rect b="b" l="l" r="r" t="t"/>
              <a:pathLst>
                <a:path extrusionOk="0" h="1041" w="869">
                  <a:moveTo>
                    <a:pt x="339" y="0"/>
                  </a:moveTo>
                  <a:cubicBezTo>
                    <a:pt x="305" y="0"/>
                    <a:pt x="271" y="3"/>
                    <a:pt x="238" y="8"/>
                  </a:cubicBezTo>
                  <a:cubicBezTo>
                    <a:pt x="163" y="20"/>
                    <a:pt x="90" y="41"/>
                    <a:pt x="18" y="68"/>
                  </a:cubicBezTo>
                  <a:lnTo>
                    <a:pt x="1" y="113"/>
                  </a:lnTo>
                  <a:cubicBezTo>
                    <a:pt x="276" y="292"/>
                    <a:pt x="385" y="542"/>
                    <a:pt x="437" y="719"/>
                  </a:cubicBezTo>
                  <a:cubicBezTo>
                    <a:pt x="455" y="794"/>
                    <a:pt x="466" y="873"/>
                    <a:pt x="464" y="950"/>
                  </a:cubicBezTo>
                  <a:cubicBezTo>
                    <a:pt x="462" y="981"/>
                    <a:pt x="461" y="1010"/>
                    <a:pt x="455" y="1040"/>
                  </a:cubicBezTo>
                  <a:cubicBezTo>
                    <a:pt x="455" y="1040"/>
                    <a:pt x="565" y="1010"/>
                    <a:pt x="765" y="827"/>
                  </a:cubicBezTo>
                  <a:cubicBezTo>
                    <a:pt x="866" y="735"/>
                    <a:pt x="869" y="593"/>
                    <a:pt x="825" y="448"/>
                  </a:cubicBezTo>
                  <a:cubicBezTo>
                    <a:pt x="775" y="311"/>
                    <a:pt x="695" y="186"/>
                    <a:pt x="590" y="84"/>
                  </a:cubicBezTo>
                  <a:cubicBezTo>
                    <a:pt x="525" y="22"/>
                    <a:pt x="432" y="0"/>
                    <a:pt x="339"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6"/>
            <p:cNvSpPr/>
            <p:nvPr/>
          </p:nvSpPr>
          <p:spPr>
            <a:xfrm>
              <a:off x="3775550" y="888950"/>
              <a:ext cx="13400" cy="25975"/>
            </a:xfrm>
            <a:custGeom>
              <a:rect b="b" l="l" r="r" t="t"/>
              <a:pathLst>
                <a:path extrusionOk="0" h="1039" w="536">
                  <a:moveTo>
                    <a:pt x="0" y="1"/>
                  </a:moveTo>
                  <a:lnTo>
                    <a:pt x="0" y="1"/>
                  </a:lnTo>
                  <a:cubicBezTo>
                    <a:pt x="236" y="266"/>
                    <a:pt x="279" y="520"/>
                    <a:pt x="255" y="712"/>
                  </a:cubicBezTo>
                  <a:cubicBezTo>
                    <a:pt x="240" y="825"/>
                    <a:pt x="204" y="932"/>
                    <a:pt x="146" y="1030"/>
                  </a:cubicBezTo>
                  <a:lnTo>
                    <a:pt x="142" y="1035"/>
                  </a:lnTo>
                  <a:cubicBezTo>
                    <a:pt x="142" y="1035"/>
                    <a:pt x="148" y="1039"/>
                    <a:pt x="162" y="1039"/>
                  </a:cubicBezTo>
                  <a:cubicBezTo>
                    <a:pt x="195" y="1039"/>
                    <a:pt x="270" y="1018"/>
                    <a:pt x="416" y="881"/>
                  </a:cubicBezTo>
                  <a:cubicBezTo>
                    <a:pt x="522" y="784"/>
                    <a:pt x="535" y="621"/>
                    <a:pt x="506" y="467"/>
                  </a:cubicBezTo>
                  <a:cubicBezTo>
                    <a:pt x="479" y="314"/>
                    <a:pt x="402" y="180"/>
                    <a:pt x="352" y="129"/>
                  </a:cubicBezTo>
                  <a:cubicBezTo>
                    <a:pt x="250" y="30"/>
                    <a:pt x="0" y="1"/>
                    <a:pt x="0"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6"/>
            <p:cNvSpPr/>
            <p:nvPr/>
          </p:nvSpPr>
          <p:spPr>
            <a:xfrm>
              <a:off x="3759650" y="887525"/>
              <a:ext cx="31975" cy="29500"/>
            </a:xfrm>
            <a:custGeom>
              <a:rect b="b" l="l" r="r" t="t"/>
              <a:pathLst>
                <a:path extrusionOk="0" h="1180" w="1279">
                  <a:moveTo>
                    <a:pt x="602" y="66"/>
                  </a:moveTo>
                  <a:cubicBezTo>
                    <a:pt x="707" y="66"/>
                    <a:pt x="813" y="98"/>
                    <a:pt x="905" y="166"/>
                  </a:cubicBezTo>
                  <a:cubicBezTo>
                    <a:pt x="1023" y="248"/>
                    <a:pt x="1103" y="374"/>
                    <a:pt x="1125" y="518"/>
                  </a:cubicBezTo>
                  <a:cubicBezTo>
                    <a:pt x="1144" y="658"/>
                    <a:pt x="1103" y="800"/>
                    <a:pt x="1014" y="911"/>
                  </a:cubicBezTo>
                  <a:cubicBezTo>
                    <a:pt x="907" y="1045"/>
                    <a:pt x="749" y="1116"/>
                    <a:pt x="587" y="1116"/>
                  </a:cubicBezTo>
                  <a:cubicBezTo>
                    <a:pt x="485" y="1116"/>
                    <a:pt x="381" y="1088"/>
                    <a:pt x="290" y="1028"/>
                  </a:cubicBezTo>
                  <a:cubicBezTo>
                    <a:pt x="182" y="950"/>
                    <a:pt x="110" y="832"/>
                    <a:pt x="91" y="700"/>
                  </a:cubicBezTo>
                  <a:cubicBezTo>
                    <a:pt x="66" y="565"/>
                    <a:pt x="95" y="425"/>
                    <a:pt x="168" y="309"/>
                  </a:cubicBezTo>
                  <a:cubicBezTo>
                    <a:pt x="265" y="151"/>
                    <a:pt x="432" y="66"/>
                    <a:pt x="602" y="66"/>
                  </a:cubicBezTo>
                  <a:close/>
                  <a:moveTo>
                    <a:pt x="608" y="1"/>
                  </a:moveTo>
                  <a:cubicBezTo>
                    <a:pt x="412" y="1"/>
                    <a:pt x="222" y="103"/>
                    <a:pt x="115" y="277"/>
                  </a:cubicBezTo>
                  <a:cubicBezTo>
                    <a:pt x="32" y="407"/>
                    <a:pt x="1" y="564"/>
                    <a:pt x="30" y="716"/>
                  </a:cubicBezTo>
                  <a:cubicBezTo>
                    <a:pt x="57" y="859"/>
                    <a:pt x="127" y="996"/>
                    <a:pt x="252" y="1081"/>
                  </a:cubicBezTo>
                  <a:cubicBezTo>
                    <a:pt x="351" y="1147"/>
                    <a:pt x="467" y="1180"/>
                    <a:pt x="583" y="1180"/>
                  </a:cubicBezTo>
                  <a:cubicBezTo>
                    <a:pt x="758" y="1180"/>
                    <a:pt x="935" y="1105"/>
                    <a:pt x="1064" y="952"/>
                  </a:cubicBezTo>
                  <a:cubicBezTo>
                    <a:pt x="1279" y="690"/>
                    <a:pt x="1222" y="302"/>
                    <a:pt x="942" y="113"/>
                  </a:cubicBezTo>
                  <a:cubicBezTo>
                    <a:pt x="840" y="36"/>
                    <a:pt x="723" y="1"/>
                    <a:pt x="608"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6"/>
            <p:cNvSpPr/>
            <p:nvPr/>
          </p:nvSpPr>
          <p:spPr>
            <a:xfrm>
              <a:off x="3710325" y="849150"/>
              <a:ext cx="29625" cy="26375"/>
            </a:xfrm>
            <a:custGeom>
              <a:rect b="b" l="l" r="r" t="t"/>
              <a:pathLst>
                <a:path extrusionOk="0" h="1055" w="1185">
                  <a:moveTo>
                    <a:pt x="584" y="0"/>
                  </a:moveTo>
                  <a:cubicBezTo>
                    <a:pt x="371" y="0"/>
                    <a:pt x="176" y="128"/>
                    <a:pt x="99" y="337"/>
                  </a:cubicBezTo>
                  <a:cubicBezTo>
                    <a:pt x="0" y="612"/>
                    <a:pt x="120" y="915"/>
                    <a:pt x="375" y="1014"/>
                  </a:cubicBezTo>
                  <a:cubicBezTo>
                    <a:pt x="437" y="1041"/>
                    <a:pt x="502" y="1054"/>
                    <a:pt x="568" y="1054"/>
                  </a:cubicBezTo>
                  <a:cubicBezTo>
                    <a:pt x="764" y="1054"/>
                    <a:pt x="959" y="939"/>
                    <a:pt x="1056" y="742"/>
                  </a:cubicBezTo>
                  <a:cubicBezTo>
                    <a:pt x="1184" y="476"/>
                    <a:pt x="1061" y="154"/>
                    <a:pt x="788" y="40"/>
                  </a:cubicBezTo>
                  <a:cubicBezTo>
                    <a:pt x="720" y="13"/>
                    <a:pt x="651" y="0"/>
                    <a:pt x="58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6"/>
            <p:cNvSpPr/>
            <p:nvPr/>
          </p:nvSpPr>
          <p:spPr>
            <a:xfrm>
              <a:off x="3712800" y="859700"/>
              <a:ext cx="8275" cy="12800"/>
            </a:xfrm>
            <a:custGeom>
              <a:rect b="b" l="l" r="r" t="t"/>
              <a:pathLst>
                <a:path extrusionOk="0" h="512" w="331">
                  <a:moveTo>
                    <a:pt x="56" y="0"/>
                  </a:moveTo>
                  <a:cubicBezTo>
                    <a:pt x="53" y="0"/>
                    <a:pt x="51" y="1"/>
                    <a:pt x="48" y="2"/>
                  </a:cubicBezTo>
                  <a:cubicBezTo>
                    <a:pt x="11" y="23"/>
                    <a:pt x="0" y="178"/>
                    <a:pt x="67" y="318"/>
                  </a:cubicBezTo>
                  <a:cubicBezTo>
                    <a:pt x="126" y="441"/>
                    <a:pt x="227" y="512"/>
                    <a:pt x="275" y="512"/>
                  </a:cubicBezTo>
                  <a:cubicBezTo>
                    <a:pt x="281" y="512"/>
                    <a:pt x="287" y="510"/>
                    <a:pt x="291" y="508"/>
                  </a:cubicBezTo>
                  <a:cubicBezTo>
                    <a:pt x="330" y="489"/>
                    <a:pt x="238" y="399"/>
                    <a:pt x="171" y="260"/>
                  </a:cubicBezTo>
                  <a:cubicBezTo>
                    <a:pt x="109" y="130"/>
                    <a:pt x="89" y="0"/>
                    <a:pt x="56"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6"/>
            <p:cNvSpPr/>
            <p:nvPr/>
          </p:nvSpPr>
          <p:spPr>
            <a:xfrm>
              <a:off x="3715750" y="848200"/>
              <a:ext cx="26325" cy="25075"/>
            </a:xfrm>
            <a:custGeom>
              <a:rect b="b" l="l" r="r" t="t"/>
              <a:pathLst>
                <a:path extrusionOk="0" h="1003" w="1053">
                  <a:moveTo>
                    <a:pt x="420" y="0"/>
                  </a:moveTo>
                  <a:cubicBezTo>
                    <a:pt x="348" y="0"/>
                    <a:pt x="274" y="19"/>
                    <a:pt x="209" y="44"/>
                  </a:cubicBezTo>
                  <a:cubicBezTo>
                    <a:pt x="139" y="69"/>
                    <a:pt x="70" y="104"/>
                    <a:pt x="9" y="145"/>
                  </a:cubicBezTo>
                  <a:lnTo>
                    <a:pt x="0" y="192"/>
                  </a:lnTo>
                  <a:cubicBezTo>
                    <a:pt x="299" y="322"/>
                    <a:pt x="472" y="515"/>
                    <a:pt x="552" y="693"/>
                  </a:cubicBezTo>
                  <a:cubicBezTo>
                    <a:pt x="602" y="790"/>
                    <a:pt x="633" y="895"/>
                    <a:pt x="644" y="1002"/>
                  </a:cubicBezTo>
                  <a:cubicBezTo>
                    <a:pt x="644" y="1002"/>
                    <a:pt x="745" y="946"/>
                    <a:pt x="899" y="722"/>
                  </a:cubicBezTo>
                  <a:cubicBezTo>
                    <a:pt x="1053" y="502"/>
                    <a:pt x="779" y="160"/>
                    <a:pt x="569" y="37"/>
                  </a:cubicBezTo>
                  <a:cubicBezTo>
                    <a:pt x="525" y="11"/>
                    <a:pt x="473" y="0"/>
                    <a:pt x="420"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6"/>
            <p:cNvSpPr/>
            <p:nvPr/>
          </p:nvSpPr>
          <p:spPr>
            <a:xfrm>
              <a:off x="3722875" y="848925"/>
              <a:ext cx="19000" cy="24575"/>
            </a:xfrm>
            <a:custGeom>
              <a:rect b="b" l="l" r="r" t="t"/>
              <a:pathLst>
                <a:path extrusionOk="0" h="983" w="760">
                  <a:moveTo>
                    <a:pt x="117" y="0"/>
                  </a:moveTo>
                  <a:cubicBezTo>
                    <a:pt x="51" y="0"/>
                    <a:pt x="1" y="6"/>
                    <a:pt x="1" y="6"/>
                  </a:cubicBezTo>
                  <a:cubicBezTo>
                    <a:pt x="291" y="201"/>
                    <a:pt x="382" y="450"/>
                    <a:pt x="399" y="645"/>
                  </a:cubicBezTo>
                  <a:cubicBezTo>
                    <a:pt x="411" y="756"/>
                    <a:pt x="399" y="869"/>
                    <a:pt x="366" y="977"/>
                  </a:cubicBezTo>
                  <a:lnTo>
                    <a:pt x="365" y="982"/>
                  </a:lnTo>
                  <a:cubicBezTo>
                    <a:pt x="365" y="982"/>
                    <a:pt x="367" y="983"/>
                    <a:pt x="372" y="983"/>
                  </a:cubicBezTo>
                  <a:cubicBezTo>
                    <a:pt x="395" y="983"/>
                    <a:pt x="468" y="965"/>
                    <a:pt x="597" y="770"/>
                  </a:cubicBezTo>
                  <a:cubicBezTo>
                    <a:pt x="759" y="534"/>
                    <a:pt x="491" y="126"/>
                    <a:pt x="371" y="49"/>
                  </a:cubicBezTo>
                  <a:cubicBezTo>
                    <a:pt x="305" y="9"/>
                    <a:pt x="199" y="0"/>
                    <a:pt x="117"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6"/>
            <p:cNvSpPr/>
            <p:nvPr/>
          </p:nvSpPr>
          <p:spPr>
            <a:xfrm>
              <a:off x="3708575" y="847525"/>
              <a:ext cx="33200" cy="29625"/>
            </a:xfrm>
            <a:custGeom>
              <a:rect b="b" l="l" r="r" t="t"/>
              <a:pathLst>
                <a:path extrusionOk="0" h="1185" w="1328">
                  <a:moveTo>
                    <a:pt x="655" y="66"/>
                  </a:moveTo>
                  <a:cubicBezTo>
                    <a:pt x="722" y="66"/>
                    <a:pt x="791" y="78"/>
                    <a:pt x="858" y="105"/>
                  </a:cubicBezTo>
                  <a:cubicBezTo>
                    <a:pt x="1131" y="219"/>
                    <a:pt x="1254" y="541"/>
                    <a:pt x="1126" y="807"/>
                  </a:cubicBezTo>
                  <a:cubicBezTo>
                    <a:pt x="1029" y="1004"/>
                    <a:pt x="834" y="1119"/>
                    <a:pt x="638" y="1119"/>
                  </a:cubicBezTo>
                  <a:cubicBezTo>
                    <a:pt x="572" y="1119"/>
                    <a:pt x="507" y="1106"/>
                    <a:pt x="445" y="1079"/>
                  </a:cubicBezTo>
                  <a:cubicBezTo>
                    <a:pt x="192" y="978"/>
                    <a:pt x="70" y="677"/>
                    <a:pt x="169" y="402"/>
                  </a:cubicBezTo>
                  <a:cubicBezTo>
                    <a:pt x="246" y="193"/>
                    <a:pt x="441" y="66"/>
                    <a:pt x="655" y="66"/>
                  </a:cubicBezTo>
                  <a:close/>
                  <a:moveTo>
                    <a:pt x="652" y="0"/>
                  </a:moveTo>
                  <a:cubicBezTo>
                    <a:pt x="412" y="0"/>
                    <a:pt x="194" y="144"/>
                    <a:pt x="111" y="380"/>
                  </a:cubicBezTo>
                  <a:cubicBezTo>
                    <a:pt x="0" y="689"/>
                    <a:pt x="135" y="1029"/>
                    <a:pt x="419" y="1139"/>
                  </a:cubicBezTo>
                  <a:cubicBezTo>
                    <a:pt x="488" y="1170"/>
                    <a:pt x="562" y="1185"/>
                    <a:pt x="636" y="1185"/>
                  </a:cubicBezTo>
                  <a:cubicBezTo>
                    <a:pt x="855" y="1185"/>
                    <a:pt x="1076" y="1054"/>
                    <a:pt x="1184" y="836"/>
                  </a:cubicBezTo>
                  <a:cubicBezTo>
                    <a:pt x="1328" y="544"/>
                    <a:pt x="1196" y="178"/>
                    <a:pt x="882" y="45"/>
                  </a:cubicBezTo>
                  <a:cubicBezTo>
                    <a:pt x="805" y="15"/>
                    <a:pt x="728" y="0"/>
                    <a:pt x="652"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6"/>
            <p:cNvSpPr/>
            <p:nvPr/>
          </p:nvSpPr>
          <p:spPr>
            <a:xfrm>
              <a:off x="3654325" y="819175"/>
              <a:ext cx="28250" cy="26550"/>
            </a:xfrm>
            <a:custGeom>
              <a:rect b="b" l="l" r="r" t="t"/>
              <a:pathLst>
                <a:path extrusionOk="0" h="1062" w="1130">
                  <a:moveTo>
                    <a:pt x="538" y="1"/>
                  </a:moveTo>
                  <a:cubicBezTo>
                    <a:pt x="431" y="1"/>
                    <a:pt x="326" y="36"/>
                    <a:pt x="240" y="103"/>
                  </a:cubicBezTo>
                  <a:cubicBezTo>
                    <a:pt x="127" y="186"/>
                    <a:pt x="52" y="313"/>
                    <a:pt x="35" y="453"/>
                  </a:cubicBezTo>
                  <a:cubicBezTo>
                    <a:pt x="0" y="747"/>
                    <a:pt x="185" y="996"/>
                    <a:pt x="446" y="1054"/>
                  </a:cubicBezTo>
                  <a:cubicBezTo>
                    <a:pt x="474" y="1059"/>
                    <a:pt x="502" y="1062"/>
                    <a:pt x="530" y="1062"/>
                  </a:cubicBezTo>
                  <a:cubicBezTo>
                    <a:pt x="766" y="1062"/>
                    <a:pt x="994" y="890"/>
                    <a:pt x="1056" y="639"/>
                  </a:cubicBezTo>
                  <a:cubicBezTo>
                    <a:pt x="1130" y="350"/>
                    <a:pt x="942" y="72"/>
                    <a:pt x="643" y="12"/>
                  </a:cubicBezTo>
                  <a:cubicBezTo>
                    <a:pt x="608" y="5"/>
                    <a:pt x="573" y="1"/>
                    <a:pt x="538"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6"/>
            <p:cNvSpPr/>
            <p:nvPr/>
          </p:nvSpPr>
          <p:spPr>
            <a:xfrm>
              <a:off x="3656025" y="832225"/>
              <a:ext cx="10275" cy="11350"/>
            </a:xfrm>
            <a:custGeom>
              <a:rect b="b" l="l" r="r" t="t"/>
              <a:pathLst>
                <a:path extrusionOk="0" h="454" w="411">
                  <a:moveTo>
                    <a:pt x="43" y="0"/>
                  </a:moveTo>
                  <a:cubicBezTo>
                    <a:pt x="40" y="0"/>
                    <a:pt x="36" y="2"/>
                    <a:pt x="33" y="4"/>
                  </a:cubicBezTo>
                  <a:cubicBezTo>
                    <a:pt x="1" y="33"/>
                    <a:pt x="26" y="186"/>
                    <a:pt x="120" y="303"/>
                  </a:cubicBezTo>
                  <a:cubicBezTo>
                    <a:pt x="199" y="401"/>
                    <a:pt x="302" y="454"/>
                    <a:pt x="353" y="454"/>
                  </a:cubicBezTo>
                  <a:cubicBezTo>
                    <a:pt x="364" y="454"/>
                    <a:pt x="373" y="452"/>
                    <a:pt x="378" y="447"/>
                  </a:cubicBezTo>
                  <a:cubicBezTo>
                    <a:pt x="411" y="420"/>
                    <a:pt x="303" y="348"/>
                    <a:pt x="209" y="223"/>
                  </a:cubicBezTo>
                  <a:cubicBezTo>
                    <a:pt x="123" y="115"/>
                    <a:pt x="75" y="0"/>
                    <a:pt x="43"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6"/>
            <p:cNvSpPr/>
            <p:nvPr/>
          </p:nvSpPr>
          <p:spPr>
            <a:xfrm>
              <a:off x="3656925" y="818050"/>
              <a:ext cx="27675" cy="23475"/>
            </a:xfrm>
            <a:custGeom>
              <a:rect b="b" l="l" r="r" t="t"/>
              <a:pathLst>
                <a:path extrusionOk="0" h="939" w="1107">
                  <a:moveTo>
                    <a:pt x="442" y="1"/>
                  </a:moveTo>
                  <a:cubicBezTo>
                    <a:pt x="350" y="1"/>
                    <a:pt x="254" y="47"/>
                    <a:pt x="177" y="100"/>
                  </a:cubicBezTo>
                  <a:cubicBezTo>
                    <a:pt x="112" y="141"/>
                    <a:pt x="54" y="190"/>
                    <a:pt x="1" y="245"/>
                  </a:cubicBezTo>
                  <a:lnTo>
                    <a:pt x="4" y="293"/>
                  </a:lnTo>
                  <a:cubicBezTo>
                    <a:pt x="330" y="336"/>
                    <a:pt x="534" y="518"/>
                    <a:pt x="653" y="662"/>
                  </a:cubicBezTo>
                  <a:cubicBezTo>
                    <a:pt x="723" y="744"/>
                    <a:pt x="776" y="838"/>
                    <a:pt x="810" y="939"/>
                  </a:cubicBezTo>
                  <a:cubicBezTo>
                    <a:pt x="810" y="939"/>
                    <a:pt x="896" y="865"/>
                    <a:pt x="998" y="614"/>
                  </a:cubicBezTo>
                  <a:cubicBezTo>
                    <a:pt x="1106" y="358"/>
                    <a:pt x="761" y="98"/>
                    <a:pt x="529" y="16"/>
                  </a:cubicBezTo>
                  <a:cubicBezTo>
                    <a:pt x="501" y="5"/>
                    <a:pt x="472" y="1"/>
                    <a:pt x="442"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6"/>
            <p:cNvSpPr/>
            <p:nvPr/>
          </p:nvSpPr>
          <p:spPr>
            <a:xfrm>
              <a:off x="3663175" y="818650"/>
              <a:ext cx="20000" cy="23100"/>
            </a:xfrm>
            <a:custGeom>
              <a:rect b="b" l="l" r="r" t="t"/>
              <a:pathLst>
                <a:path extrusionOk="0" h="924" w="800">
                  <a:moveTo>
                    <a:pt x="259" y="0"/>
                  </a:moveTo>
                  <a:cubicBezTo>
                    <a:pt x="218" y="0"/>
                    <a:pt x="175" y="5"/>
                    <a:pt x="137" y="11"/>
                  </a:cubicBezTo>
                  <a:cubicBezTo>
                    <a:pt x="91" y="19"/>
                    <a:pt x="44" y="31"/>
                    <a:pt x="0" y="48"/>
                  </a:cubicBezTo>
                  <a:cubicBezTo>
                    <a:pt x="654" y="327"/>
                    <a:pt x="567" y="916"/>
                    <a:pt x="567" y="916"/>
                  </a:cubicBezTo>
                  <a:lnTo>
                    <a:pt x="566" y="923"/>
                  </a:lnTo>
                  <a:cubicBezTo>
                    <a:pt x="566" y="923"/>
                    <a:pt x="566" y="923"/>
                    <a:pt x="568" y="923"/>
                  </a:cubicBezTo>
                  <a:cubicBezTo>
                    <a:pt x="580" y="923"/>
                    <a:pt x="651" y="912"/>
                    <a:pt x="747" y="670"/>
                  </a:cubicBezTo>
                  <a:cubicBezTo>
                    <a:pt x="800" y="541"/>
                    <a:pt x="745" y="382"/>
                    <a:pt x="654" y="259"/>
                  </a:cubicBezTo>
                  <a:cubicBezTo>
                    <a:pt x="562" y="137"/>
                    <a:pt x="437" y="42"/>
                    <a:pt x="373" y="18"/>
                  </a:cubicBezTo>
                  <a:cubicBezTo>
                    <a:pt x="340" y="5"/>
                    <a:pt x="300" y="0"/>
                    <a:pt x="259"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6"/>
            <p:cNvSpPr/>
            <p:nvPr/>
          </p:nvSpPr>
          <p:spPr>
            <a:xfrm>
              <a:off x="3652700" y="817550"/>
              <a:ext cx="30575" cy="29775"/>
            </a:xfrm>
            <a:custGeom>
              <a:rect b="b" l="l" r="r" t="t"/>
              <a:pathLst>
                <a:path extrusionOk="0" h="1191" w="1223">
                  <a:moveTo>
                    <a:pt x="603" y="66"/>
                  </a:moveTo>
                  <a:cubicBezTo>
                    <a:pt x="638" y="66"/>
                    <a:pt x="673" y="70"/>
                    <a:pt x="708" y="77"/>
                  </a:cubicBezTo>
                  <a:cubicBezTo>
                    <a:pt x="1007" y="137"/>
                    <a:pt x="1195" y="415"/>
                    <a:pt x="1121" y="704"/>
                  </a:cubicBezTo>
                  <a:cubicBezTo>
                    <a:pt x="1059" y="955"/>
                    <a:pt x="831" y="1127"/>
                    <a:pt x="595" y="1127"/>
                  </a:cubicBezTo>
                  <a:cubicBezTo>
                    <a:pt x="567" y="1127"/>
                    <a:pt x="539" y="1124"/>
                    <a:pt x="511" y="1119"/>
                  </a:cubicBezTo>
                  <a:cubicBezTo>
                    <a:pt x="250" y="1060"/>
                    <a:pt x="64" y="812"/>
                    <a:pt x="100" y="518"/>
                  </a:cubicBezTo>
                  <a:cubicBezTo>
                    <a:pt x="117" y="378"/>
                    <a:pt x="190" y="251"/>
                    <a:pt x="305" y="168"/>
                  </a:cubicBezTo>
                  <a:cubicBezTo>
                    <a:pt x="391" y="101"/>
                    <a:pt x="496" y="66"/>
                    <a:pt x="603" y="66"/>
                  </a:cubicBezTo>
                  <a:close/>
                  <a:moveTo>
                    <a:pt x="606" y="1"/>
                  </a:moveTo>
                  <a:cubicBezTo>
                    <a:pt x="483" y="1"/>
                    <a:pt x="363" y="41"/>
                    <a:pt x="264" y="116"/>
                  </a:cubicBezTo>
                  <a:cubicBezTo>
                    <a:pt x="137" y="210"/>
                    <a:pt x="55" y="354"/>
                    <a:pt x="38" y="511"/>
                  </a:cubicBezTo>
                  <a:cubicBezTo>
                    <a:pt x="0" y="843"/>
                    <a:pt x="207" y="1118"/>
                    <a:pt x="499" y="1183"/>
                  </a:cubicBezTo>
                  <a:cubicBezTo>
                    <a:pt x="532" y="1188"/>
                    <a:pt x="564" y="1191"/>
                    <a:pt x="596" y="1191"/>
                  </a:cubicBezTo>
                  <a:cubicBezTo>
                    <a:pt x="712" y="1191"/>
                    <a:pt x="825" y="1155"/>
                    <a:pt x="921" y="1087"/>
                  </a:cubicBezTo>
                  <a:cubicBezTo>
                    <a:pt x="1051" y="1003"/>
                    <a:pt x="1145" y="872"/>
                    <a:pt x="1183" y="721"/>
                  </a:cubicBezTo>
                  <a:cubicBezTo>
                    <a:pt x="1222" y="567"/>
                    <a:pt x="1196" y="403"/>
                    <a:pt x="1111" y="268"/>
                  </a:cubicBezTo>
                  <a:cubicBezTo>
                    <a:pt x="1019" y="135"/>
                    <a:pt x="879" y="43"/>
                    <a:pt x="720" y="12"/>
                  </a:cubicBezTo>
                  <a:cubicBezTo>
                    <a:pt x="682" y="5"/>
                    <a:pt x="644" y="1"/>
                    <a:pt x="606"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6"/>
            <p:cNvSpPr/>
            <p:nvPr/>
          </p:nvSpPr>
          <p:spPr>
            <a:xfrm>
              <a:off x="3596175" y="812425"/>
              <a:ext cx="27375" cy="26550"/>
            </a:xfrm>
            <a:custGeom>
              <a:rect b="b" l="l" r="r" t="t"/>
              <a:pathLst>
                <a:path extrusionOk="0" h="1062" w="1095">
                  <a:moveTo>
                    <a:pt x="581" y="1"/>
                  </a:moveTo>
                  <a:cubicBezTo>
                    <a:pt x="558" y="1"/>
                    <a:pt x="535" y="2"/>
                    <a:pt x="512" y="5"/>
                  </a:cubicBezTo>
                  <a:cubicBezTo>
                    <a:pt x="204" y="41"/>
                    <a:pt x="1" y="301"/>
                    <a:pt x="52" y="593"/>
                  </a:cubicBezTo>
                  <a:cubicBezTo>
                    <a:pt x="100" y="860"/>
                    <a:pt x="318" y="1061"/>
                    <a:pt x="562" y="1061"/>
                  </a:cubicBezTo>
                  <a:cubicBezTo>
                    <a:pt x="580" y="1061"/>
                    <a:pt x="599" y="1060"/>
                    <a:pt x="618" y="1058"/>
                  </a:cubicBezTo>
                  <a:cubicBezTo>
                    <a:pt x="893" y="1015"/>
                    <a:pt x="1094" y="772"/>
                    <a:pt x="1084" y="494"/>
                  </a:cubicBezTo>
                  <a:cubicBezTo>
                    <a:pt x="1078" y="215"/>
                    <a:pt x="850" y="1"/>
                    <a:pt x="58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6"/>
            <p:cNvSpPr/>
            <p:nvPr/>
          </p:nvSpPr>
          <p:spPr>
            <a:xfrm>
              <a:off x="3599000" y="828400"/>
              <a:ext cx="12600" cy="8975"/>
            </a:xfrm>
            <a:custGeom>
              <a:rect b="b" l="l" r="r" t="t"/>
              <a:pathLst>
                <a:path extrusionOk="0" h="359" w="504">
                  <a:moveTo>
                    <a:pt x="35" y="0"/>
                  </a:moveTo>
                  <a:cubicBezTo>
                    <a:pt x="30" y="0"/>
                    <a:pt x="26" y="2"/>
                    <a:pt x="23" y="7"/>
                  </a:cubicBezTo>
                  <a:cubicBezTo>
                    <a:pt x="1" y="43"/>
                    <a:pt x="69" y="185"/>
                    <a:pt x="194" y="275"/>
                  </a:cubicBezTo>
                  <a:cubicBezTo>
                    <a:pt x="274" y="335"/>
                    <a:pt x="359" y="359"/>
                    <a:pt x="416" y="359"/>
                  </a:cubicBezTo>
                  <a:cubicBezTo>
                    <a:pt x="448" y="359"/>
                    <a:pt x="471" y="351"/>
                    <a:pt x="479" y="339"/>
                  </a:cubicBezTo>
                  <a:cubicBezTo>
                    <a:pt x="503" y="303"/>
                    <a:pt x="382" y="267"/>
                    <a:pt x="255" y="176"/>
                  </a:cubicBezTo>
                  <a:cubicBezTo>
                    <a:pt x="147" y="96"/>
                    <a:pt x="69" y="0"/>
                    <a:pt x="35"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6"/>
            <p:cNvSpPr/>
            <p:nvPr/>
          </p:nvSpPr>
          <p:spPr>
            <a:xfrm>
              <a:off x="3597350" y="811600"/>
              <a:ext cx="27000" cy="20275"/>
            </a:xfrm>
            <a:custGeom>
              <a:rect b="b" l="l" r="r" t="t"/>
              <a:pathLst>
                <a:path extrusionOk="0" h="811" w="1080">
                  <a:moveTo>
                    <a:pt x="436" y="1"/>
                  </a:moveTo>
                  <a:cubicBezTo>
                    <a:pt x="315" y="1"/>
                    <a:pt x="204" y="90"/>
                    <a:pt x="125" y="178"/>
                  </a:cubicBezTo>
                  <a:cubicBezTo>
                    <a:pt x="77" y="235"/>
                    <a:pt x="34" y="296"/>
                    <a:pt x="0" y="361"/>
                  </a:cubicBezTo>
                  <a:lnTo>
                    <a:pt x="15" y="407"/>
                  </a:lnTo>
                  <a:cubicBezTo>
                    <a:pt x="56" y="404"/>
                    <a:pt x="94" y="402"/>
                    <a:pt x="132" y="402"/>
                  </a:cubicBezTo>
                  <a:cubicBezTo>
                    <a:pt x="402" y="402"/>
                    <a:pt x="609" y="488"/>
                    <a:pt x="745" y="578"/>
                  </a:cubicBezTo>
                  <a:cubicBezTo>
                    <a:pt x="834" y="640"/>
                    <a:pt x="911" y="720"/>
                    <a:pt x="969" y="811"/>
                  </a:cubicBezTo>
                  <a:cubicBezTo>
                    <a:pt x="969" y="811"/>
                    <a:pt x="1032" y="717"/>
                    <a:pt x="1065" y="447"/>
                  </a:cubicBezTo>
                  <a:cubicBezTo>
                    <a:pt x="1080" y="312"/>
                    <a:pt x="989" y="202"/>
                    <a:pt x="860" y="119"/>
                  </a:cubicBezTo>
                  <a:cubicBezTo>
                    <a:pt x="730" y="37"/>
                    <a:pt x="566" y="6"/>
                    <a:pt x="443" y="1"/>
                  </a:cubicBezTo>
                  <a:cubicBezTo>
                    <a:pt x="440" y="1"/>
                    <a:pt x="438" y="1"/>
                    <a:pt x="436"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6"/>
            <p:cNvSpPr/>
            <p:nvPr/>
          </p:nvSpPr>
          <p:spPr>
            <a:xfrm>
              <a:off x="3602050" y="811525"/>
              <a:ext cx="22825" cy="20525"/>
            </a:xfrm>
            <a:custGeom>
              <a:rect b="b" l="l" r="r" t="t"/>
              <a:pathLst>
                <a:path extrusionOk="0" h="821" w="913">
                  <a:moveTo>
                    <a:pt x="342" y="0"/>
                  </a:moveTo>
                  <a:cubicBezTo>
                    <a:pt x="199" y="0"/>
                    <a:pt x="0" y="139"/>
                    <a:pt x="0" y="139"/>
                  </a:cubicBezTo>
                  <a:cubicBezTo>
                    <a:pt x="355" y="180"/>
                    <a:pt x="555" y="335"/>
                    <a:pt x="663" y="503"/>
                  </a:cubicBezTo>
                  <a:cubicBezTo>
                    <a:pt x="726" y="597"/>
                    <a:pt x="769" y="703"/>
                    <a:pt x="789" y="814"/>
                  </a:cubicBezTo>
                  <a:lnTo>
                    <a:pt x="789" y="820"/>
                  </a:lnTo>
                  <a:cubicBezTo>
                    <a:pt x="789" y="820"/>
                    <a:pt x="865" y="812"/>
                    <a:pt x="897" y="527"/>
                  </a:cubicBezTo>
                  <a:cubicBezTo>
                    <a:pt x="912" y="385"/>
                    <a:pt x="817" y="253"/>
                    <a:pt x="694" y="154"/>
                  </a:cubicBezTo>
                  <a:cubicBezTo>
                    <a:pt x="596" y="72"/>
                    <a:pt x="478" y="19"/>
                    <a:pt x="352" y="0"/>
                  </a:cubicBezTo>
                  <a:cubicBezTo>
                    <a:pt x="349" y="0"/>
                    <a:pt x="345" y="0"/>
                    <a:pt x="342"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6"/>
            <p:cNvSpPr/>
            <p:nvPr/>
          </p:nvSpPr>
          <p:spPr>
            <a:xfrm>
              <a:off x="3595200" y="810800"/>
              <a:ext cx="29800" cy="29800"/>
            </a:xfrm>
            <a:custGeom>
              <a:rect b="b" l="l" r="r" t="t"/>
              <a:pathLst>
                <a:path extrusionOk="0" h="1192" w="1192">
                  <a:moveTo>
                    <a:pt x="620" y="66"/>
                  </a:moveTo>
                  <a:cubicBezTo>
                    <a:pt x="889" y="66"/>
                    <a:pt x="1117" y="280"/>
                    <a:pt x="1123" y="559"/>
                  </a:cubicBezTo>
                  <a:cubicBezTo>
                    <a:pt x="1133" y="837"/>
                    <a:pt x="932" y="1080"/>
                    <a:pt x="657" y="1123"/>
                  </a:cubicBezTo>
                  <a:cubicBezTo>
                    <a:pt x="638" y="1125"/>
                    <a:pt x="619" y="1126"/>
                    <a:pt x="601" y="1126"/>
                  </a:cubicBezTo>
                  <a:cubicBezTo>
                    <a:pt x="357" y="1126"/>
                    <a:pt x="139" y="925"/>
                    <a:pt x="91" y="658"/>
                  </a:cubicBezTo>
                  <a:cubicBezTo>
                    <a:pt x="40" y="366"/>
                    <a:pt x="243" y="106"/>
                    <a:pt x="551" y="70"/>
                  </a:cubicBezTo>
                  <a:cubicBezTo>
                    <a:pt x="574" y="67"/>
                    <a:pt x="597" y="66"/>
                    <a:pt x="620" y="66"/>
                  </a:cubicBezTo>
                  <a:close/>
                  <a:moveTo>
                    <a:pt x="620" y="0"/>
                  </a:moveTo>
                  <a:cubicBezTo>
                    <a:pt x="595" y="0"/>
                    <a:pt x="569" y="2"/>
                    <a:pt x="542" y="5"/>
                  </a:cubicBezTo>
                  <a:cubicBezTo>
                    <a:pt x="382" y="21"/>
                    <a:pt x="233" y="101"/>
                    <a:pt x="132" y="227"/>
                  </a:cubicBezTo>
                  <a:cubicBezTo>
                    <a:pt x="40" y="345"/>
                    <a:pt x="1" y="513"/>
                    <a:pt x="30" y="672"/>
                  </a:cubicBezTo>
                  <a:cubicBezTo>
                    <a:pt x="84" y="964"/>
                    <a:pt x="330" y="1192"/>
                    <a:pt x="601" y="1192"/>
                  </a:cubicBezTo>
                  <a:cubicBezTo>
                    <a:pt x="621" y="1192"/>
                    <a:pt x="641" y="1190"/>
                    <a:pt x="662" y="1188"/>
                  </a:cubicBezTo>
                  <a:cubicBezTo>
                    <a:pt x="735" y="1177"/>
                    <a:pt x="805" y="1154"/>
                    <a:pt x="869" y="1114"/>
                  </a:cubicBezTo>
                  <a:cubicBezTo>
                    <a:pt x="932" y="1082"/>
                    <a:pt x="988" y="1037"/>
                    <a:pt x="1034" y="983"/>
                  </a:cubicBezTo>
                  <a:cubicBezTo>
                    <a:pt x="1137" y="863"/>
                    <a:pt x="1192" y="713"/>
                    <a:pt x="1188" y="557"/>
                  </a:cubicBezTo>
                  <a:cubicBezTo>
                    <a:pt x="1182" y="244"/>
                    <a:pt x="924" y="0"/>
                    <a:pt x="620"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6"/>
            <p:cNvSpPr/>
            <p:nvPr/>
          </p:nvSpPr>
          <p:spPr>
            <a:xfrm>
              <a:off x="3539550" y="822500"/>
              <a:ext cx="26900" cy="26450"/>
            </a:xfrm>
            <a:custGeom>
              <a:rect b="b" l="l" r="r" t="t"/>
              <a:pathLst>
                <a:path extrusionOk="0" h="1058" w="1076">
                  <a:moveTo>
                    <a:pt x="552" y="0"/>
                  </a:moveTo>
                  <a:cubicBezTo>
                    <a:pt x="480" y="0"/>
                    <a:pt x="408" y="14"/>
                    <a:pt x="340" y="43"/>
                  </a:cubicBezTo>
                  <a:cubicBezTo>
                    <a:pt x="200" y="103"/>
                    <a:pt x="94" y="205"/>
                    <a:pt x="48" y="334"/>
                  </a:cubicBezTo>
                  <a:cubicBezTo>
                    <a:pt x="0" y="469"/>
                    <a:pt x="9" y="616"/>
                    <a:pt x="72" y="744"/>
                  </a:cubicBezTo>
                  <a:cubicBezTo>
                    <a:pt x="132" y="867"/>
                    <a:pt x="236" y="962"/>
                    <a:pt x="363" y="1014"/>
                  </a:cubicBezTo>
                  <a:cubicBezTo>
                    <a:pt x="426" y="1043"/>
                    <a:pt x="494" y="1057"/>
                    <a:pt x="563" y="1057"/>
                  </a:cubicBezTo>
                  <a:cubicBezTo>
                    <a:pt x="624" y="1057"/>
                    <a:pt x="686" y="1046"/>
                    <a:pt x="744" y="1022"/>
                  </a:cubicBezTo>
                  <a:cubicBezTo>
                    <a:pt x="867" y="973"/>
                    <a:pt x="957" y="865"/>
                    <a:pt x="1010" y="747"/>
                  </a:cubicBezTo>
                  <a:cubicBezTo>
                    <a:pt x="1067" y="621"/>
                    <a:pt x="1075" y="479"/>
                    <a:pt x="1031" y="347"/>
                  </a:cubicBezTo>
                  <a:cubicBezTo>
                    <a:pt x="986" y="212"/>
                    <a:pt x="887" y="101"/>
                    <a:pt x="757" y="40"/>
                  </a:cubicBezTo>
                  <a:cubicBezTo>
                    <a:pt x="692" y="14"/>
                    <a:pt x="622" y="0"/>
                    <a:pt x="55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6"/>
            <p:cNvSpPr/>
            <p:nvPr/>
          </p:nvSpPr>
          <p:spPr>
            <a:xfrm>
              <a:off x="3543425" y="841275"/>
              <a:ext cx="13825" cy="6200"/>
            </a:xfrm>
            <a:custGeom>
              <a:rect b="b" l="l" r="r" t="t"/>
              <a:pathLst>
                <a:path extrusionOk="0" h="248" w="553">
                  <a:moveTo>
                    <a:pt x="28" y="0"/>
                  </a:moveTo>
                  <a:cubicBezTo>
                    <a:pt x="19" y="0"/>
                    <a:pt x="13" y="4"/>
                    <a:pt x="11" y="13"/>
                  </a:cubicBezTo>
                  <a:cubicBezTo>
                    <a:pt x="1" y="59"/>
                    <a:pt x="102" y="162"/>
                    <a:pt x="249" y="218"/>
                  </a:cubicBezTo>
                  <a:cubicBezTo>
                    <a:pt x="305" y="239"/>
                    <a:pt x="360" y="248"/>
                    <a:pt x="406" y="248"/>
                  </a:cubicBezTo>
                  <a:cubicBezTo>
                    <a:pt x="480" y="248"/>
                    <a:pt x="533" y="226"/>
                    <a:pt x="541" y="201"/>
                  </a:cubicBezTo>
                  <a:cubicBezTo>
                    <a:pt x="553" y="160"/>
                    <a:pt x="428" y="162"/>
                    <a:pt x="279" y="107"/>
                  </a:cubicBezTo>
                  <a:cubicBezTo>
                    <a:pt x="162" y="62"/>
                    <a:pt x="66" y="0"/>
                    <a:pt x="28"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6"/>
            <p:cNvSpPr/>
            <p:nvPr/>
          </p:nvSpPr>
          <p:spPr>
            <a:xfrm>
              <a:off x="3539300" y="822175"/>
              <a:ext cx="27275" cy="16275"/>
            </a:xfrm>
            <a:custGeom>
              <a:rect b="b" l="l" r="r" t="t"/>
              <a:pathLst>
                <a:path extrusionOk="0" h="651" w="1091">
                  <a:moveTo>
                    <a:pt x="553" y="0"/>
                  </a:moveTo>
                  <a:cubicBezTo>
                    <a:pt x="474" y="0"/>
                    <a:pt x="396" y="9"/>
                    <a:pt x="318" y="27"/>
                  </a:cubicBezTo>
                  <a:cubicBezTo>
                    <a:pt x="198" y="58"/>
                    <a:pt x="113" y="176"/>
                    <a:pt x="63" y="283"/>
                  </a:cubicBezTo>
                  <a:cubicBezTo>
                    <a:pt x="34" y="355"/>
                    <a:pt x="12" y="429"/>
                    <a:pt x="0" y="505"/>
                  </a:cubicBezTo>
                  <a:lnTo>
                    <a:pt x="27" y="543"/>
                  </a:lnTo>
                  <a:cubicBezTo>
                    <a:pt x="165" y="480"/>
                    <a:pt x="313" y="449"/>
                    <a:pt x="461" y="449"/>
                  </a:cubicBezTo>
                  <a:cubicBezTo>
                    <a:pt x="567" y="449"/>
                    <a:pt x="673" y="465"/>
                    <a:pt x="776" y="497"/>
                  </a:cubicBezTo>
                  <a:cubicBezTo>
                    <a:pt x="849" y="519"/>
                    <a:pt x="919" y="553"/>
                    <a:pt x="983" y="596"/>
                  </a:cubicBezTo>
                  <a:cubicBezTo>
                    <a:pt x="1008" y="613"/>
                    <a:pt x="1032" y="630"/>
                    <a:pt x="1056" y="651"/>
                  </a:cubicBezTo>
                  <a:cubicBezTo>
                    <a:pt x="1056" y="651"/>
                    <a:pt x="1090" y="545"/>
                    <a:pt x="1041" y="277"/>
                  </a:cubicBezTo>
                  <a:cubicBezTo>
                    <a:pt x="1018" y="143"/>
                    <a:pt x="899" y="60"/>
                    <a:pt x="752" y="20"/>
                  </a:cubicBezTo>
                  <a:cubicBezTo>
                    <a:pt x="686" y="7"/>
                    <a:pt x="620" y="0"/>
                    <a:pt x="553"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6"/>
            <p:cNvSpPr/>
            <p:nvPr/>
          </p:nvSpPr>
          <p:spPr>
            <a:xfrm>
              <a:off x="3542150" y="821875"/>
              <a:ext cx="25575" cy="16700"/>
            </a:xfrm>
            <a:custGeom>
              <a:rect b="b" l="l" r="r" t="t"/>
              <a:pathLst>
                <a:path extrusionOk="0" h="668" w="1023">
                  <a:moveTo>
                    <a:pt x="380" y="1"/>
                  </a:moveTo>
                  <a:cubicBezTo>
                    <a:pt x="347" y="1"/>
                    <a:pt x="320" y="3"/>
                    <a:pt x="300" y="8"/>
                  </a:cubicBezTo>
                  <a:cubicBezTo>
                    <a:pt x="159" y="41"/>
                    <a:pt x="1" y="237"/>
                    <a:pt x="1" y="237"/>
                  </a:cubicBezTo>
                  <a:cubicBezTo>
                    <a:pt x="72" y="225"/>
                    <a:pt x="139" y="220"/>
                    <a:pt x="201" y="220"/>
                  </a:cubicBezTo>
                  <a:cubicBezTo>
                    <a:pt x="446" y="220"/>
                    <a:pt x="623" y="304"/>
                    <a:pt x="739" y="400"/>
                  </a:cubicBezTo>
                  <a:cubicBezTo>
                    <a:pt x="826" y="471"/>
                    <a:pt x="898" y="560"/>
                    <a:pt x="949" y="663"/>
                  </a:cubicBezTo>
                  <a:lnTo>
                    <a:pt x="952" y="668"/>
                  </a:lnTo>
                  <a:cubicBezTo>
                    <a:pt x="952" y="668"/>
                    <a:pt x="1022" y="639"/>
                    <a:pt x="971" y="357"/>
                  </a:cubicBezTo>
                  <a:cubicBezTo>
                    <a:pt x="945" y="217"/>
                    <a:pt x="816" y="116"/>
                    <a:pt x="669" y="54"/>
                  </a:cubicBezTo>
                  <a:cubicBezTo>
                    <a:pt x="568" y="17"/>
                    <a:pt x="459" y="1"/>
                    <a:pt x="380"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6"/>
            <p:cNvSpPr/>
            <p:nvPr/>
          </p:nvSpPr>
          <p:spPr>
            <a:xfrm>
              <a:off x="3536000" y="820825"/>
              <a:ext cx="33250" cy="29725"/>
            </a:xfrm>
            <a:custGeom>
              <a:rect b="b" l="l" r="r" t="t"/>
              <a:pathLst>
                <a:path extrusionOk="0" h="1189" w="1330">
                  <a:moveTo>
                    <a:pt x="694" y="67"/>
                  </a:moveTo>
                  <a:cubicBezTo>
                    <a:pt x="764" y="67"/>
                    <a:pt x="834" y="81"/>
                    <a:pt x="899" y="107"/>
                  </a:cubicBezTo>
                  <a:cubicBezTo>
                    <a:pt x="1029" y="168"/>
                    <a:pt x="1128" y="279"/>
                    <a:pt x="1173" y="414"/>
                  </a:cubicBezTo>
                  <a:cubicBezTo>
                    <a:pt x="1217" y="546"/>
                    <a:pt x="1209" y="688"/>
                    <a:pt x="1152" y="814"/>
                  </a:cubicBezTo>
                  <a:cubicBezTo>
                    <a:pt x="1099" y="932"/>
                    <a:pt x="1009" y="1040"/>
                    <a:pt x="886" y="1089"/>
                  </a:cubicBezTo>
                  <a:cubicBezTo>
                    <a:pt x="828" y="1113"/>
                    <a:pt x="766" y="1124"/>
                    <a:pt x="705" y="1124"/>
                  </a:cubicBezTo>
                  <a:cubicBezTo>
                    <a:pt x="636" y="1124"/>
                    <a:pt x="568" y="1110"/>
                    <a:pt x="505" y="1081"/>
                  </a:cubicBezTo>
                  <a:cubicBezTo>
                    <a:pt x="378" y="1029"/>
                    <a:pt x="274" y="934"/>
                    <a:pt x="214" y="811"/>
                  </a:cubicBezTo>
                  <a:cubicBezTo>
                    <a:pt x="151" y="683"/>
                    <a:pt x="142" y="536"/>
                    <a:pt x="190" y="401"/>
                  </a:cubicBezTo>
                  <a:cubicBezTo>
                    <a:pt x="236" y="272"/>
                    <a:pt x="342" y="170"/>
                    <a:pt x="482" y="110"/>
                  </a:cubicBezTo>
                  <a:cubicBezTo>
                    <a:pt x="550" y="81"/>
                    <a:pt x="622" y="67"/>
                    <a:pt x="694" y="67"/>
                  </a:cubicBezTo>
                  <a:close/>
                  <a:moveTo>
                    <a:pt x="704" y="1"/>
                  </a:moveTo>
                  <a:cubicBezTo>
                    <a:pt x="623" y="1"/>
                    <a:pt x="540" y="17"/>
                    <a:pt x="458" y="50"/>
                  </a:cubicBezTo>
                  <a:cubicBezTo>
                    <a:pt x="141" y="170"/>
                    <a:pt x="1" y="539"/>
                    <a:pt x="158" y="840"/>
                  </a:cubicBezTo>
                  <a:cubicBezTo>
                    <a:pt x="226" y="976"/>
                    <a:pt x="342" y="1084"/>
                    <a:pt x="486" y="1140"/>
                  </a:cubicBezTo>
                  <a:cubicBezTo>
                    <a:pt x="561" y="1171"/>
                    <a:pt x="640" y="1189"/>
                    <a:pt x="718" y="1189"/>
                  </a:cubicBezTo>
                  <a:cubicBezTo>
                    <a:pt x="783" y="1189"/>
                    <a:pt x="848" y="1177"/>
                    <a:pt x="910" y="1151"/>
                  </a:cubicBezTo>
                  <a:cubicBezTo>
                    <a:pt x="1191" y="1016"/>
                    <a:pt x="1330" y="693"/>
                    <a:pt x="1234" y="395"/>
                  </a:cubicBezTo>
                  <a:cubicBezTo>
                    <a:pt x="1185" y="243"/>
                    <a:pt x="1074" y="117"/>
                    <a:pt x="930" y="49"/>
                  </a:cubicBezTo>
                  <a:cubicBezTo>
                    <a:pt x="860" y="17"/>
                    <a:pt x="783" y="1"/>
                    <a:pt x="704"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6"/>
            <p:cNvSpPr/>
            <p:nvPr/>
          </p:nvSpPr>
          <p:spPr>
            <a:xfrm>
              <a:off x="3486550" y="848825"/>
              <a:ext cx="29275" cy="26250"/>
            </a:xfrm>
            <a:custGeom>
              <a:rect b="b" l="l" r="r" t="t"/>
              <a:pathLst>
                <a:path extrusionOk="0" h="1050" w="1171">
                  <a:moveTo>
                    <a:pt x="598" y="1"/>
                  </a:moveTo>
                  <a:cubicBezTo>
                    <a:pt x="480" y="1"/>
                    <a:pt x="358" y="41"/>
                    <a:pt x="253" y="123"/>
                  </a:cubicBezTo>
                  <a:cubicBezTo>
                    <a:pt x="21" y="314"/>
                    <a:pt x="0" y="663"/>
                    <a:pt x="210" y="878"/>
                  </a:cubicBezTo>
                  <a:cubicBezTo>
                    <a:pt x="306" y="977"/>
                    <a:pt x="434" y="1039"/>
                    <a:pt x="572" y="1049"/>
                  </a:cubicBezTo>
                  <a:cubicBezTo>
                    <a:pt x="582" y="1050"/>
                    <a:pt x="592" y="1050"/>
                    <a:pt x="602" y="1050"/>
                  </a:cubicBezTo>
                  <a:cubicBezTo>
                    <a:pt x="720" y="1050"/>
                    <a:pt x="835" y="1012"/>
                    <a:pt x="931" y="940"/>
                  </a:cubicBezTo>
                  <a:cubicBezTo>
                    <a:pt x="1136" y="776"/>
                    <a:pt x="1170" y="446"/>
                    <a:pt x="1003" y="208"/>
                  </a:cubicBezTo>
                  <a:cubicBezTo>
                    <a:pt x="907" y="72"/>
                    <a:pt x="756" y="1"/>
                    <a:pt x="598"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6"/>
            <p:cNvSpPr/>
            <p:nvPr/>
          </p:nvSpPr>
          <p:spPr>
            <a:xfrm>
              <a:off x="3494200" y="870150"/>
              <a:ext cx="14025" cy="3500"/>
            </a:xfrm>
            <a:custGeom>
              <a:rect b="b" l="l" r="r" t="t"/>
              <a:pathLst>
                <a:path extrusionOk="0" h="140" w="561">
                  <a:moveTo>
                    <a:pt x="40" y="0"/>
                  </a:moveTo>
                  <a:cubicBezTo>
                    <a:pt x="15" y="0"/>
                    <a:pt x="1" y="5"/>
                    <a:pt x="2" y="20"/>
                  </a:cubicBezTo>
                  <a:cubicBezTo>
                    <a:pt x="5" y="63"/>
                    <a:pt x="138" y="140"/>
                    <a:pt x="290" y="140"/>
                  </a:cubicBezTo>
                  <a:cubicBezTo>
                    <a:pt x="437" y="136"/>
                    <a:pt x="559" y="71"/>
                    <a:pt x="560" y="32"/>
                  </a:cubicBezTo>
                  <a:cubicBezTo>
                    <a:pt x="560" y="16"/>
                    <a:pt x="538" y="11"/>
                    <a:pt x="501" y="11"/>
                  </a:cubicBezTo>
                  <a:cubicBezTo>
                    <a:pt x="450" y="11"/>
                    <a:pt x="370" y="20"/>
                    <a:pt x="282" y="20"/>
                  </a:cubicBezTo>
                  <a:cubicBezTo>
                    <a:pt x="180" y="20"/>
                    <a:pt x="89" y="0"/>
                    <a:pt x="40"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6"/>
            <p:cNvSpPr/>
            <p:nvPr/>
          </p:nvSpPr>
          <p:spPr>
            <a:xfrm>
              <a:off x="3487700" y="848200"/>
              <a:ext cx="26500" cy="17975"/>
            </a:xfrm>
            <a:custGeom>
              <a:rect b="b" l="l" r="r" t="t"/>
              <a:pathLst>
                <a:path extrusionOk="0" h="719" w="1060">
                  <a:moveTo>
                    <a:pt x="633" y="0"/>
                  </a:moveTo>
                  <a:cubicBezTo>
                    <a:pt x="472" y="0"/>
                    <a:pt x="288" y="62"/>
                    <a:pt x="168" y="131"/>
                  </a:cubicBezTo>
                  <a:cubicBezTo>
                    <a:pt x="57" y="189"/>
                    <a:pt x="22" y="341"/>
                    <a:pt x="9" y="462"/>
                  </a:cubicBezTo>
                  <a:cubicBezTo>
                    <a:pt x="0" y="537"/>
                    <a:pt x="2" y="614"/>
                    <a:pt x="10" y="690"/>
                  </a:cubicBezTo>
                  <a:lnTo>
                    <a:pt x="50" y="719"/>
                  </a:lnTo>
                  <a:cubicBezTo>
                    <a:pt x="174" y="609"/>
                    <a:pt x="294" y="529"/>
                    <a:pt x="417" y="495"/>
                  </a:cubicBezTo>
                  <a:cubicBezTo>
                    <a:pt x="519" y="464"/>
                    <a:pt x="625" y="449"/>
                    <a:pt x="732" y="449"/>
                  </a:cubicBezTo>
                  <a:cubicBezTo>
                    <a:pt x="737" y="449"/>
                    <a:pt x="743" y="449"/>
                    <a:pt x="748" y="449"/>
                  </a:cubicBezTo>
                  <a:cubicBezTo>
                    <a:pt x="854" y="449"/>
                    <a:pt x="960" y="469"/>
                    <a:pt x="1059" y="508"/>
                  </a:cubicBezTo>
                  <a:cubicBezTo>
                    <a:pt x="1059" y="508"/>
                    <a:pt x="1058" y="394"/>
                    <a:pt x="933" y="151"/>
                  </a:cubicBezTo>
                  <a:cubicBezTo>
                    <a:pt x="879" y="41"/>
                    <a:pt x="764" y="0"/>
                    <a:pt x="633"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6"/>
            <p:cNvSpPr/>
            <p:nvPr/>
          </p:nvSpPr>
          <p:spPr>
            <a:xfrm>
              <a:off x="3488550" y="848475"/>
              <a:ext cx="27275" cy="12450"/>
            </a:xfrm>
            <a:custGeom>
              <a:rect b="b" l="l" r="r" t="t"/>
              <a:pathLst>
                <a:path extrusionOk="0" h="498" w="1091">
                  <a:moveTo>
                    <a:pt x="536" y="1"/>
                  </a:moveTo>
                  <a:cubicBezTo>
                    <a:pt x="400" y="1"/>
                    <a:pt x="272" y="30"/>
                    <a:pt x="216" y="62"/>
                  </a:cubicBezTo>
                  <a:cubicBezTo>
                    <a:pt x="147" y="108"/>
                    <a:pt x="94" y="169"/>
                    <a:pt x="58" y="243"/>
                  </a:cubicBezTo>
                  <a:cubicBezTo>
                    <a:pt x="36" y="286"/>
                    <a:pt x="17" y="330"/>
                    <a:pt x="0" y="376"/>
                  </a:cubicBezTo>
                  <a:cubicBezTo>
                    <a:pt x="136" y="294"/>
                    <a:pt x="290" y="252"/>
                    <a:pt x="445" y="252"/>
                  </a:cubicBezTo>
                  <a:cubicBezTo>
                    <a:pt x="551" y="252"/>
                    <a:pt x="657" y="272"/>
                    <a:pt x="757" y="311"/>
                  </a:cubicBezTo>
                  <a:cubicBezTo>
                    <a:pt x="860" y="352"/>
                    <a:pt x="954" y="415"/>
                    <a:pt x="1032" y="494"/>
                  </a:cubicBezTo>
                  <a:lnTo>
                    <a:pt x="1036" y="497"/>
                  </a:lnTo>
                  <a:cubicBezTo>
                    <a:pt x="1036" y="497"/>
                    <a:pt x="1090" y="443"/>
                    <a:pt x="961" y="190"/>
                  </a:cubicBezTo>
                  <a:cubicBezTo>
                    <a:pt x="888" y="46"/>
                    <a:pt x="706" y="1"/>
                    <a:pt x="536"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6"/>
            <p:cNvSpPr/>
            <p:nvPr/>
          </p:nvSpPr>
          <p:spPr>
            <a:xfrm>
              <a:off x="3484750" y="847175"/>
              <a:ext cx="32750" cy="29500"/>
            </a:xfrm>
            <a:custGeom>
              <a:rect b="b" l="l" r="r" t="t"/>
              <a:pathLst>
                <a:path extrusionOk="0" h="1180" w="1310">
                  <a:moveTo>
                    <a:pt x="671" y="67"/>
                  </a:moveTo>
                  <a:cubicBezTo>
                    <a:pt x="828" y="67"/>
                    <a:pt x="979" y="137"/>
                    <a:pt x="1075" y="273"/>
                  </a:cubicBezTo>
                  <a:cubicBezTo>
                    <a:pt x="1242" y="512"/>
                    <a:pt x="1208" y="842"/>
                    <a:pt x="1003" y="1006"/>
                  </a:cubicBezTo>
                  <a:cubicBezTo>
                    <a:pt x="908" y="1077"/>
                    <a:pt x="792" y="1116"/>
                    <a:pt x="673" y="1116"/>
                  </a:cubicBezTo>
                  <a:cubicBezTo>
                    <a:pt x="663" y="1116"/>
                    <a:pt x="654" y="1116"/>
                    <a:pt x="644" y="1115"/>
                  </a:cubicBezTo>
                  <a:cubicBezTo>
                    <a:pt x="506" y="1105"/>
                    <a:pt x="378" y="1043"/>
                    <a:pt x="282" y="944"/>
                  </a:cubicBezTo>
                  <a:cubicBezTo>
                    <a:pt x="72" y="729"/>
                    <a:pt x="93" y="379"/>
                    <a:pt x="325" y="189"/>
                  </a:cubicBezTo>
                  <a:cubicBezTo>
                    <a:pt x="430" y="107"/>
                    <a:pt x="552" y="67"/>
                    <a:pt x="671" y="67"/>
                  </a:cubicBezTo>
                  <a:close/>
                  <a:moveTo>
                    <a:pt x="675" y="1"/>
                  </a:moveTo>
                  <a:cubicBezTo>
                    <a:pt x="541" y="1"/>
                    <a:pt x="402" y="46"/>
                    <a:pt x="282" y="139"/>
                  </a:cubicBezTo>
                  <a:cubicBezTo>
                    <a:pt x="21" y="355"/>
                    <a:pt x="0" y="746"/>
                    <a:pt x="236" y="987"/>
                  </a:cubicBezTo>
                  <a:cubicBezTo>
                    <a:pt x="345" y="1098"/>
                    <a:pt x="489" y="1166"/>
                    <a:pt x="644" y="1178"/>
                  </a:cubicBezTo>
                  <a:cubicBezTo>
                    <a:pt x="656" y="1179"/>
                    <a:pt x="668" y="1179"/>
                    <a:pt x="680" y="1179"/>
                  </a:cubicBezTo>
                  <a:cubicBezTo>
                    <a:pt x="811" y="1179"/>
                    <a:pt x="939" y="1137"/>
                    <a:pt x="1044" y="1057"/>
                  </a:cubicBezTo>
                  <a:cubicBezTo>
                    <a:pt x="1271" y="876"/>
                    <a:pt x="1309" y="500"/>
                    <a:pt x="1126" y="235"/>
                  </a:cubicBezTo>
                  <a:cubicBezTo>
                    <a:pt x="1019" y="80"/>
                    <a:pt x="852" y="1"/>
                    <a:pt x="675"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6"/>
            <p:cNvSpPr/>
            <p:nvPr/>
          </p:nvSpPr>
          <p:spPr>
            <a:xfrm>
              <a:off x="3445200" y="889925"/>
              <a:ext cx="28725" cy="26075"/>
            </a:xfrm>
            <a:custGeom>
              <a:rect b="b" l="l" r="r" t="t"/>
              <a:pathLst>
                <a:path extrusionOk="0" h="1043" w="1149">
                  <a:moveTo>
                    <a:pt x="600" y="0"/>
                  </a:moveTo>
                  <a:cubicBezTo>
                    <a:pt x="567" y="0"/>
                    <a:pt x="534" y="3"/>
                    <a:pt x="501" y="10"/>
                  </a:cubicBezTo>
                  <a:cubicBezTo>
                    <a:pt x="429" y="25"/>
                    <a:pt x="362" y="53"/>
                    <a:pt x="302" y="90"/>
                  </a:cubicBezTo>
                  <a:cubicBezTo>
                    <a:pt x="243" y="135"/>
                    <a:pt x="193" y="191"/>
                    <a:pt x="157" y="256"/>
                  </a:cubicBezTo>
                  <a:cubicBezTo>
                    <a:pt x="0" y="528"/>
                    <a:pt x="91" y="849"/>
                    <a:pt x="354" y="979"/>
                  </a:cubicBezTo>
                  <a:cubicBezTo>
                    <a:pt x="441" y="1022"/>
                    <a:pt x="535" y="1043"/>
                    <a:pt x="625" y="1043"/>
                  </a:cubicBezTo>
                  <a:cubicBezTo>
                    <a:pt x="806" y="1043"/>
                    <a:pt x="975" y="959"/>
                    <a:pt x="1059" y="808"/>
                  </a:cubicBezTo>
                  <a:cubicBezTo>
                    <a:pt x="1119" y="688"/>
                    <a:pt x="1148" y="565"/>
                    <a:pt x="1118" y="435"/>
                  </a:cubicBezTo>
                  <a:cubicBezTo>
                    <a:pt x="1088" y="299"/>
                    <a:pt x="1010" y="179"/>
                    <a:pt x="899" y="97"/>
                  </a:cubicBezTo>
                  <a:cubicBezTo>
                    <a:pt x="810" y="33"/>
                    <a:pt x="706" y="0"/>
                    <a:pt x="600"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6"/>
            <p:cNvSpPr/>
            <p:nvPr/>
          </p:nvSpPr>
          <p:spPr>
            <a:xfrm>
              <a:off x="3456000" y="909050"/>
              <a:ext cx="14125" cy="5625"/>
            </a:xfrm>
            <a:custGeom>
              <a:rect b="b" l="l" r="r" t="t"/>
              <a:pathLst>
                <a:path extrusionOk="0" h="225" w="565">
                  <a:moveTo>
                    <a:pt x="530" y="1"/>
                  </a:moveTo>
                  <a:cubicBezTo>
                    <a:pt x="493" y="1"/>
                    <a:pt x="406" y="57"/>
                    <a:pt x="287" y="92"/>
                  </a:cubicBezTo>
                  <a:cubicBezTo>
                    <a:pt x="140" y="138"/>
                    <a:pt x="0" y="138"/>
                    <a:pt x="16" y="178"/>
                  </a:cubicBezTo>
                  <a:cubicBezTo>
                    <a:pt x="26" y="204"/>
                    <a:pt x="92" y="224"/>
                    <a:pt x="176" y="224"/>
                  </a:cubicBezTo>
                  <a:cubicBezTo>
                    <a:pt x="224" y="224"/>
                    <a:pt x="279" y="218"/>
                    <a:pt x="332" y="202"/>
                  </a:cubicBezTo>
                  <a:cubicBezTo>
                    <a:pt x="479" y="157"/>
                    <a:pt x="564" y="53"/>
                    <a:pt x="549" y="12"/>
                  </a:cubicBezTo>
                  <a:cubicBezTo>
                    <a:pt x="546" y="4"/>
                    <a:pt x="540" y="1"/>
                    <a:pt x="530"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6"/>
            <p:cNvSpPr/>
            <p:nvPr/>
          </p:nvSpPr>
          <p:spPr>
            <a:xfrm>
              <a:off x="3446175" y="888750"/>
              <a:ext cx="26075" cy="22275"/>
            </a:xfrm>
            <a:custGeom>
              <a:rect b="b" l="l" r="r" t="t"/>
              <a:pathLst>
                <a:path extrusionOk="0" h="891" w="1043">
                  <a:moveTo>
                    <a:pt x="619" y="1"/>
                  </a:moveTo>
                  <a:cubicBezTo>
                    <a:pt x="560" y="1"/>
                    <a:pt x="496" y="15"/>
                    <a:pt x="433" y="40"/>
                  </a:cubicBezTo>
                  <a:cubicBezTo>
                    <a:pt x="359" y="69"/>
                    <a:pt x="291" y="106"/>
                    <a:pt x="228" y="151"/>
                  </a:cubicBezTo>
                  <a:cubicBezTo>
                    <a:pt x="171" y="195"/>
                    <a:pt x="122" y="246"/>
                    <a:pt x="77" y="301"/>
                  </a:cubicBezTo>
                  <a:cubicBezTo>
                    <a:pt x="0" y="399"/>
                    <a:pt x="4" y="547"/>
                    <a:pt x="29" y="665"/>
                  </a:cubicBezTo>
                  <a:cubicBezTo>
                    <a:pt x="45" y="739"/>
                    <a:pt x="69" y="809"/>
                    <a:pt x="101" y="877"/>
                  </a:cubicBezTo>
                  <a:lnTo>
                    <a:pt x="147" y="891"/>
                  </a:lnTo>
                  <a:cubicBezTo>
                    <a:pt x="322" y="609"/>
                    <a:pt x="537" y="462"/>
                    <a:pt x="723" y="409"/>
                  </a:cubicBezTo>
                  <a:cubicBezTo>
                    <a:pt x="808" y="384"/>
                    <a:pt x="896" y="371"/>
                    <a:pt x="984" y="371"/>
                  </a:cubicBezTo>
                  <a:cubicBezTo>
                    <a:pt x="1003" y="371"/>
                    <a:pt x="1023" y="372"/>
                    <a:pt x="1043" y="373"/>
                  </a:cubicBezTo>
                  <a:cubicBezTo>
                    <a:pt x="1043" y="373"/>
                    <a:pt x="1007" y="265"/>
                    <a:pt x="814" y="76"/>
                  </a:cubicBezTo>
                  <a:cubicBezTo>
                    <a:pt x="760" y="23"/>
                    <a:pt x="693" y="1"/>
                    <a:pt x="619"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6"/>
            <p:cNvSpPr/>
            <p:nvPr/>
          </p:nvSpPr>
          <p:spPr>
            <a:xfrm>
              <a:off x="3446950" y="889175"/>
              <a:ext cx="26550" cy="14250"/>
            </a:xfrm>
            <a:custGeom>
              <a:rect b="b" l="l" r="r" t="t"/>
              <a:pathLst>
                <a:path extrusionOk="0" h="570" w="1062">
                  <a:moveTo>
                    <a:pt x="607" y="1"/>
                  </a:moveTo>
                  <a:cubicBezTo>
                    <a:pt x="552" y="1"/>
                    <a:pt x="494" y="9"/>
                    <a:pt x="438" y="23"/>
                  </a:cubicBezTo>
                  <a:cubicBezTo>
                    <a:pt x="282" y="60"/>
                    <a:pt x="144" y="141"/>
                    <a:pt x="101" y="199"/>
                  </a:cubicBezTo>
                  <a:cubicBezTo>
                    <a:pt x="9" y="313"/>
                    <a:pt x="0" y="570"/>
                    <a:pt x="0" y="570"/>
                  </a:cubicBezTo>
                  <a:cubicBezTo>
                    <a:pt x="99" y="455"/>
                    <a:pt x="224" y="366"/>
                    <a:pt x="362" y="306"/>
                  </a:cubicBezTo>
                  <a:cubicBezTo>
                    <a:pt x="448" y="275"/>
                    <a:pt x="538" y="257"/>
                    <a:pt x="629" y="257"/>
                  </a:cubicBezTo>
                  <a:cubicBezTo>
                    <a:pt x="651" y="257"/>
                    <a:pt x="672" y="258"/>
                    <a:pt x="694" y="260"/>
                  </a:cubicBezTo>
                  <a:cubicBezTo>
                    <a:pt x="807" y="267"/>
                    <a:pt x="916" y="298"/>
                    <a:pt x="1017" y="349"/>
                  </a:cubicBezTo>
                  <a:lnTo>
                    <a:pt x="1022" y="353"/>
                  </a:lnTo>
                  <a:cubicBezTo>
                    <a:pt x="1022" y="353"/>
                    <a:pt x="1061" y="288"/>
                    <a:pt x="854" y="88"/>
                  </a:cubicBezTo>
                  <a:cubicBezTo>
                    <a:pt x="790" y="25"/>
                    <a:pt x="702" y="1"/>
                    <a:pt x="607"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6"/>
            <p:cNvSpPr/>
            <p:nvPr/>
          </p:nvSpPr>
          <p:spPr>
            <a:xfrm>
              <a:off x="3443225" y="888275"/>
              <a:ext cx="32350" cy="29250"/>
            </a:xfrm>
            <a:custGeom>
              <a:rect b="b" l="l" r="r" t="t"/>
              <a:pathLst>
                <a:path extrusionOk="0" h="1170" w="1294">
                  <a:moveTo>
                    <a:pt x="679" y="66"/>
                  </a:moveTo>
                  <a:cubicBezTo>
                    <a:pt x="785" y="66"/>
                    <a:pt x="891" y="99"/>
                    <a:pt x="978" y="163"/>
                  </a:cubicBezTo>
                  <a:cubicBezTo>
                    <a:pt x="1091" y="245"/>
                    <a:pt x="1169" y="365"/>
                    <a:pt x="1198" y="501"/>
                  </a:cubicBezTo>
                  <a:cubicBezTo>
                    <a:pt x="1227" y="631"/>
                    <a:pt x="1198" y="754"/>
                    <a:pt x="1138" y="874"/>
                  </a:cubicBezTo>
                  <a:cubicBezTo>
                    <a:pt x="1054" y="1025"/>
                    <a:pt x="886" y="1109"/>
                    <a:pt x="705" y="1109"/>
                  </a:cubicBezTo>
                  <a:cubicBezTo>
                    <a:pt x="615" y="1109"/>
                    <a:pt x="522" y="1088"/>
                    <a:pt x="434" y="1045"/>
                  </a:cubicBezTo>
                  <a:lnTo>
                    <a:pt x="433" y="1045"/>
                  </a:lnTo>
                  <a:cubicBezTo>
                    <a:pt x="170" y="915"/>
                    <a:pt x="79" y="594"/>
                    <a:pt x="236" y="322"/>
                  </a:cubicBezTo>
                  <a:cubicBezTo>
                    <a:pt x="272" y="257"/>
                    <a:pt x="323" y="201"/>
                    <a:pt x="383" y="156"/>
                  </a:cubicBezTo>
                  <a:cubicBezTo>
                    <a:pt x="443" y="119"/>
                    <a:pt x="510" y="91"/>
                    <a:pt x="580" y="76"/>
                  </a:cubicBezTo>
                  <a:cubicBezTo>
                    <a:pt x="613" y="69"/>
                    <a:pt x="646" y="66"/>
                    <a:pt x="679" y="66"/>
                  </a:cubicBezTo>
                  <a:close/>
                  <a:moveTo>
                    <a:pt x="680" y="1"/>
                  </a:moveTo>
                  <a:cubicBezTo>
                    <a:pt x="482" y="1"/>
                    <a:pt x="288" y="103"/>
                    <a:pt x="182" y="289"/>
                  </a:cubicBezTo>
                  <a:cubicBezTo>
                    <a:pt x="0" y="597"/>
                    <a:pt x="105" y="957"/>
                    <a:pt x="407" y="1103"/>
                  </a:cubicBezTo>
                  <a:cubicBezTo>
                    <a:pt x="502" y="1148"/>
                    <a:pt x="605" y="1170"/>
                    <a:pt x="705" y="1170"/>
                  </a:cubicBezTo>
                  <a:cubicBezTo>
                    <a:pt x="909" y="1170"/>
                    <a:pt x="1102" y="1079"/>
                    <a:pt x="1195" y="908"/>
                  </a:cubicBezTo>
                  <a:cubicBezTo>
                    <a:pt x="1260" y="776"/>
                    <a:pt x="1294" y="640"/>
                    <a:pt x="1260" y="493"/>
                  </a:cubicBezTo>
                  <a:cubicBezTo>
                    <a:pt x="1227" y="339"/>
                    <a:pt x="1140" y="204"/>
                    <a:pt x="1015" y="110"/>
                  </a:cubicBezTo>
                  <a:cubicBezTo>
                    <a:pt x="914" y="36"/>
                    <a:pt x="796" y="1"/>
                    <a:pt x="680"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6"/>
            <p:cNvSpPr/>
            <p:nvPr/>
          </p:nvSpPr>
          <p:spPr>
            <a:xfrm>
              <a:off x="3422000" y="942400"/>
              <a:ext cx="28175" cy="26150"/>
            </a:xfrm>
            <a:custGeom>
              <a:rect b="b" l="l" r="r" t="t"/>
              <a:pathLst>
                <a:path extrusionOk="0" h="1046" w="1127">
                  <a:moveTo>
                    <a:pt x="529" y="1"/>
                  </a:moveTo>
                  <a:cubicBezTo>
                    <a:pt x="294" y="1"/>
                    <a:pt x="90" y="178"/>
                    <a:pt x="34" y="436"/>
                  </a:cubicBezTo>
                  <a:cubicBezTo>
                    <a:pt x="0" y="580"/>
                    <a:pt x="34" y="730"/>
                    <a:pt x="128" y="846"/>
                  </a:cubicBezTo>
                  <a:cubicBezTo>
                    <a:pt x="214" y="957"/>
                    <a:pt x="344" y="1029"/>
                    <a:pt x="486" y="1043"/>
                  </a:cubicBezTo>
                  <a:cubicBezTo>
                    <a:pt x="505" y="1044"/>
                    <a:pt x="524" y="1045"/>
                    <a:pt x="543" y="1045"/>
                  </a:cubicBezTo>
                  <a:cubicBezTo>
                    <a:pt x="812" y="1045"/>
                    <a:pt x="1018" y="866"/>
                    <a:pt x="1077" y="631"/>
                  </a:cubicBezTo>
                  <a:cubicBezTo>
                    <a:pt x="1126" y="378"/>
                    <a:pt x="942" y="101"/>
                    <a:pt x="667" y="21"/>
                  </a:cubicBezTo>
                  <a:cubicBezTo>
                    <a:pt x="620" y="7"/>
                    <a:pt x="574" y="1"/>
                    <a:pt x="529"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6"/>
            <p:cNvSpPr/>
            <p:nvPr/>
          </p:nvSpPr>
          <p:spPr>
            <a:xfrm>
              <a:off x="3435100" y="958025"/>
              <a:ext cx="12475" cy="9075"/>
            </a:xfrm>
            <a:custGeom>
              <a:rect b="b" l="l" r="r" t="t"/>
              <a:pathLst>
                <a:path extrusionOk="0" h="363" w="499">
                  <a:moveTo>
                    <a:pt x="456" y="0"/>
                  </a:moveTo>
                  <a:cubicBezTo>
                    <a:pt x="423" y="0"/>
                    <a:pt x="353" y="89"/>
                    <a:pt x="242" y="172"/>
                  </a:cubicBezTo>
                  <a:cubicBezTo>
                    <a:pt x="129" y="267"/>
                    <a:pt x="1" y="319"/>
                    <a:pt x="32" y="349"/>
                  </a:cubicBezTo>
                  <a:cubicBezTo>
                    <a:pt x="39" y="358"/>
                    <a:pt x="55" y="362"/>
                    <a:pt x="77" y="362"/>
                  </a:cubicBezTo>
                  <a:cubicBezTo>
                    <a:pt x="137" y="362"/>
                    <a:pt x="243" y="328"/>
                    <a:pt x="327" y="257"/>
                  </a:cubicBezTo>
                  <a:cubicBezTo>
                    <a:pt x="437" y="161"/>
                    <a:pt x="498" y="40"/>
                    <a:pt x="467" y="6"/>
                  </a:cubicBezTo>
                  <a:cubicBezTo>
                    <a:pt x="464" y="2"/>
                    <a:pt x="460" y="0"/>
                    <a:pt x="456"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6"/>
            <p:cNvSpPr/>
            <p:nvPr/>
          </p:nvSpPr>
          <p:spPr>
            <a:xfrm>
              <a:off x="3421300" y="941125"/>
              <a:ext cx="23650" cy="25775"/>
            </a:xfrm>
            <a:custGeom>
              <a:rect b="b" l="l" r="r" t="t"/>
              <a:pathLst>
                <a:path extrusionOk="0" h="1031" w="946">
                  <a:moveTo>
                    <a:pt x="522" y="0"/>
                  </a:moveTo>
                  <a:cubicBezTo>
                    <a:pt x="303" y="0"/>
                    <a:pt x="98" y="291"/>
                    <a:pt x="21" y="497"/>
                  </a:cubicBezTo>
                  <a:cubicBezTo>
                    <a:pt x="1" y="557"/>
                    <a:pt x="1" y="622"/>
                    <a:pt x="20" y="682"/>
                  </a:cubicBezTo>
                  <a:cubicBezTo>
                    <a:pt x="40" y="743"/>
                    <a:pt x="71" y="803"/>
                    <a:pt x="109" y="856"/>
                  </a:cubicBezTo>
                  <a:cubicBezTo>
                    <a:pt x="151" y="919"/>
                    <a:pt x="203" y="978"/>
                    <a:pt x="257" y="1030"/>
                  </a:cubicBezTo>
                  <a:lnTo>
                    <a:pt x="307" y="1025"/>
                  </a:lnTo>
                  <a:cubicBezTo>
                    <a:pt x="334" y="694"/>
                    <a:pt x="527" y="489"/>
                    <a:pt x="669" y="371"/>
                  </a:cubicBezTo>
                  <a:cubicBezTo>
                    <a:pt x="751" y="304"/>
                    <a:pt x="845" y="253"/>
                    <a:pt x="946" y="222"/>
                  </a:cubicBezTo>
                  <a:cubicBezTo>
                    <a:pt x="946" y="222"/>
                    <a:pt x="876" y="135"/>
                    <a:pt x="628" y="24"/>
                  </a:cubicBezTo>
                  <a:cubicBezTo>
                    <a:pt x="593" y="8"/>
                    <a:pt x="557" y="0"/>
                    <a:pt x="522"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6"/>
            <p:cNvSpPr/>
            <p:nvPr/>
          </p:nvSpPr>
          <p:spPr>
            <a:xfrm>
              <a:off x="3421825" y="941125"/>
              <a:ext cx="23725" cy="19550"/>
            </a:xfrm>
            <a:custGeom>
              <a:rect b="b" l="l" r="r" t="t"/>
              <a:pathLst>
                <a:path extrusionOk="0" h="782" w="949">
                  <a:moveTo>
                    <a:pt x="565" y="1"/>
                  </a:moveTo>
                  <a:cubicBezTo>
                    <a:pt x="323" y="1"/>
                    <a:pt x="71" y="279"/>
                    <a:pt x="26" y="400"/>
                  </a:cubicBezTo>
                  <a:cubicBezTo>
                    <a:pt x="0" y="468"/>
                    <a:pt x="6" y="564"/>
                    <a:pt x="18" y="643"/>
                  </a:cubicBezTo>
                  <a:cubicBezTo>
                    <a:pt x="26" y="690"/>
                    <a:pt x="40" y="737"/>
                    <a:pt x="59" y="781"/>
                  </a:cubicBezTo>
                  <a:cubicBezTo>
                    <a:pt x="187" y="444"/>
                    <a:pt x="424" y="303"/>
                    <a:pt x="600" y="246"/>
                  </a:cubicBezTo>
                  <a:cubicBezTo>
                    <a:pt x="676" y="222"/>
                    <a:pt x="754" y="210"/>
                    <a:pt x="833" y="210"/>
                  </a:cubicBezTo>
                  <a:cubicBezTo>
                    <a:pt x="864" y="210"/>
                    <a:pt x="895" y="212"/>
                    <a:pt x="927" y="215"/>
                  </a:cubicBezTo>
                  <a:lnTo>
                    <a:pt x="933" y="215"/>
                  </a:lnTo>
                  <a:cubicBezTo>
                    <a:pt x="933" y="215"/>
                    <a:pt x="949" y="142"/>
                    <a:pt x="687" y="28"/>
                  </a:cubicBezTo>
                  <a:cubicBezTo>
                    <a:pt x="648" y="9"/>
                    <a:pt x="607" y="1"/>
                    <a:pt x="565"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6"/>
            <p:cNvSpPr/>
            <p:nvPr/>
          </p:nvSpPr>
          <p:spPr>
            <a:xfrm>
              <a:off x="3420150" y="940825"/>
              <a:ext cx="31075" cy="29275"/>
            </a:xfrm>
            <a:custGeom>
              <a:rect b="b" l="l" r="r" t="t"/>
              <a:pathLst>
                <a:path extrusionOk="0" h="1171" w="1243">
                  <a:moveTo>
                    <a:pt x="603" y="64"/>
                  </a:moveTo>
                  <a:cubicBezTo>
                    <a:pt x="648" y="64"/>
                    <a:pt x="694" y="70"/>
                    <a:pt x="741" y="84"/>
                  </a:cubicBezTo>
                  <a:cubicBezTo>
                    <a:pt x="1016" y="164"/>
                    <a:pt x="1200" y="441"/>
                    <a:pt x="1151" y="694"/>
                  </a:cubicBezTo>
                  <a:cubicBezTo>
                    <a:pt x="1092" y="929"/>
                    <a:pt x="886" y="1108"/>
                    <a:pt x="617" y="1108"/>
                  </a:cubicBezTo>
                  <a:cubicBezTo>
                    <a:pt x="598" y="1108"/>
                    <a:pt x="579" y="1107"/>
                    <a:pt x="560" y="1106"/>
                  </a:cubicBezTo>
                  <a:cubicBezTo>
                    <a:pt x="418" y="1092"/>
                    <a:pt x="288" y="1020"/>
                    <a:pt x="202" y="909"/>
                  </a:cubicBezTo>
                  <a:cubicBezTo>
                    <a:pt x="108" y="793"/>
                    <a:pt x="74" y="643"/>
                    <a:pt x="108" y="499"/>
                  </a:cubicBezTo>
                  <a:cubicBezTo>
                    <a:pt x="164" y="241"/>
                    <a:pt x="368" y="64"/>
                    <a:pt x="603" y="64"/>
                  </a:cubicBezTo>
                  <a:close/>
                  <a:moveTo>
                    <a:pt x="596" y="1"/>
                  </a:moveTo>
                  <a:cubicBezTo>
                    <a:pt x="491" y="1"/>
                    <a:pt x="388" y="29"/>
                    <a:pt x="307" y="86"/>
                  </a:cubicBezTo>
                  <a:cubicBezTo>
                    <a:pt x="170" y="180"/>
                    <a:pt x="76" y="325"/>
                    <a:pt x="44" y="487"/>
                  </a:cubicBezTo>
                  <a:cubicBezTo>
                    <a:pt x="1" y="658"/>
                    <a:pt x="57" y="829"/>
                    <a:pt x="151" y="950"/>
                  </a:cubicBezTo>
                  <a:cubicBezTo>
                    <a:pt x="249" y="1077"/>
                    <a:pt x="394" y="1155"/>
                    <a:pt x="553" y="1167"/>
                  </a:cubicBezTo>
                  <a:cubicBezTo>
                    <a:pt x="573" y="1169"/>
                    <a:pt x="594" y="1170"/>
                    <a:pt x="615" y="1170"/>
                  </a:cubicBezTo>
                  <a:cubicBezTo>
                    <a:pt x="747" y="1170"/>
                    <a:pt x="877" y="1128"/>
                    <a:pt x="985" y="1051"/>
                  </a:cubicBezTo>
                  <a:cubicBezTo>
                    <a:pt x="1041" y="1010"/>
                    <a:pt x="1089" y="959"/>
                    <a:pt x="1127" y="899"/>
                  </a:cubicBezTo>
                  <a:cubicBezTo>
                    <a:pt x="1170" y="843"/>
                    <a:pt x="1200" y="776"/>
                    <a:pt x="1214" y="708"/>
                  </a:cubicBezTo>
                  <a:cubicBezTo>
                    <a:pt x="1243" y="564"/>
                    <a:pt x="1204" y="419"/>
                    <a:pt x="1120" y="294"/>
                  </a:cubicBezTo>
                  <a:cubicBezTo>
                    <a:pt x="1036" y="163"/>
                    <a:pt x="910" y="67"/>
                    <a:pt x="761" y="24"/>
                  </a:cubicBezTo>
                  <a:cubicBezTo>
                    <a:pt x="707" y="9"/>
                    <a:pt x="651" y="1"/>
                    <a:pt x="596"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6"/>
            <p:cNvSpPr/>
            <p:nvPr/>
          </p:nvSpPr>
          <p:spPr>
            <a:xfrm>
              <a:off x="3417900" y="1000525"/>
              <a:ext cx="28050" cy="26025"/>
            </a:xfrm>
            <a:custGeom>
              <a:rect b="b" l="l" r="r" t="t"/>
              <a:pathLst>
                <a:path extrusionOk="0" h="1041" w="1122">
                  <a:moveTo>
                    <a:pt x="535" y="0"/>
                  </a:moveTo>
                  <a:cubicBezTo>
                    <a:pt x="518" y="0"/>
                    <a:pt x="501" y="1"/>
                    <a:pt x="484" y="3"/>
                  </a:cubicBezTo>
                  <a:cubicBezTo>
                    <a:pt x="344" y="15"/>
                    <a:pt x="216" y="85"/>
                    <a:pt x="128" y="197"/>
                  </a:cubicBezTo>
                  <a:cubicBezTo>
                    <a:pt x="38" y="310"/>
                    <a:pt x="0" y="457"/>
                    <a:pt x="26" y="601"/>
                  </a:cubicBezTo>
                  <a:cubicBezTo>
                    <a:pt x="72" y="863"/>
                    <a:pt x="285" y="1040"/>
                    <a:pt x="528" y="1040"/>
                  </a:cubicBezTo>
                  <a:cubicBezTo>
                    <a:pt x="565" y="1040"/>
                    <a:pt x="603" y="1036"/>
                    <a:pt x="641" y="1028"/>
                  </a:cubicBezTo>
                  <a:cubicBezTo>
                    <a:pt x="926" y="965"/>
                    <a:pt x="1121" y="703"/>
                    <a:pt x="1072" y="440"/>
                  </a:cubicBezTo>
                  <a:cubicBezTo>
                    <a:pt x="1033" y="191"/>
                    <a:pt x="807" y="0"/>
                    <a:pt x="53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6"/>
            <p:cNvSpPr/>
            <p:nvPr/>
          </p:nvSpPr>
          <p:spPr>
            <a:xfrm>
              <a:off x="3434200" y="1012175"/>
              <a:ext cx="9525" cy="12000"/>
            </a:xfrm>
            <a:custGeom>
              <a:rect b="b" l="l" r="r" t="t"/>
              <a:pathLst>
                <a:path extrusionOk="0" h="480" w="381">
                  <a:moveTo>
                    <a:pt x="331" y="0"/>
                  </a:moveTo>
                  <a:cubicBezTo>
                    <a:pt x="299" y="0"/>
                    <a:pt x="269" y="114"/>
                    <a:pt x="192" y="235"/>
                  </a:cubicBezTo>
                  <a:cubicBezTo>
                    <a:pt x="109" y="365"/>
                    <a:pt x="1" y="454"/>
                    <a:pt x="37" y="476"/>
                  </a:cubicBezTo>
                  <a:cubicBezTo>
                    <a:pt x="41" y="479"/>
                    <a:pt x="46" y="480"/>
                    <a:pt x="53" y="480"/>
                  </a:cubicBezTo>
                  <a:cubicBezTo>
                    <a:pt x="104" y="480"/>
                    <a:pt x="220" y="407"/>
                    <a:pt x="295" y="292"/>
                  </a:cubicBezTo>
                  <a:cubicBezTo>
                    <a:pt x="380" y="162"/>
                    <a:pt x="377" y="24"/>
                    <a:pt x="339" y="3"/>
                  </a:cubicBezTo>
                  <a:cubicBezTo>
                    <a:pt x="336" y="1"/>
                    <a:pt x="334" y="0"/>
                    <a:pt x="331"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6"/>
            <p:cNvSpPr/>
            <p:nvPr/>
          </p:nvSpPr>
          <p:spPr>
            <a:xfrm>
              <a:off x="3417600" y="1000025"/>
              <a:ext cx="19675" cy="26675"/>
            </a:xfrm>
            <a:custGeom>
              <a:rect b="b" l="l" r="r" t="t"/>
              <a:pathLst>
                <a:path extrusionOk="0" h="1067" w="787">
                  <a:moveTo>
                    <a:pt x="402" y="0"/>
                  </a:moveTo>
                  <a:cubicBezTo>
                    <a:pt x="272" y="0"/>
                    <a:pt x="174" y="94"/>
                    <a:pt x="105" y="222"/>
                  </a:cubicBezTo>
                  <a:cubicBezTo>
                    <a:pt x="36" y="352"/>
                    <a:pt x="0" y="498"/>
                    <a:pt x="4" y="645"/>
                  </a:cubicBezTo>
                  <a:cubicBezTo>
                    <a:pt x="7" y="768"/>
                    <a:pt x="105" y="875"/>
                    <a:pt x="200" y="950"/>
                  </a:cubicBezTo>
                  <a:cubicBezTo>
                    <a:pt x="258" y="995"/>
                    <a:pt x="323" y="1034"/>
                    <a:pt x="390" y="1067"/>
                  </a:cubicBezTo>
                  <a:lnTo>
                    <a:pt x="436" y="1048"/>
                  </a:lnTo>
                  <a:cubicBezTo>
                    <a:pt x="390" y="723"/>
                    <a:pt x="460" y="474"/>
                    <a:pt x="569" y="311"/>
                  </a:cubicBezTo>
                  <a:cubicBezTo>
                    <a:pt x="626" y="219"/>
                    <a:pt x="699" y="139"/>
                    <a:pt x="786" y="74"/>
                  </a:cubicBezTo>
                  <a:cubicBezTo>
                    <a:pt x="786" y="74"/>
                    <a:pt x="687" y="16"/>
                    <a:pt x="416" y="0"/>
                  </a:cubicBezTo>
                  <a:cubicBezTo>
                    <a:pt x="411" y="0"/>
                    <a:pt x="406" y="0"/>
                    <a:pt x="402"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6"/>
            <p:cNvSpPr/>
            <p:nvPr/>
          </p:nvSpPr>
          <p:spPr>
            <a:xfrm>
              <a:off x="3417375" y="999325"/>
              <a:ext cx="20025" cy="22900"/>
            </a:xfrm>
            <a:custGeom>
              <a:rect b="b" l="l" r="r" t="t"/>
              <a:pathLst>
                <a:path extrusionOk="0" h="916" w="801">
                  <a:moveTo>
                    <a:pt x="482" y="0"/>
                  </a:moveTo>
                  <a:cubicBezTo>
                    <a:pt x="207" y="0"/>
                    <a:pt x="1" y="434"/>
                    <a:pt x="2" y="573"/>
                  </a:cubicBezTo>
                  <a:cubicBezTo>
                    <a:pt x="4" y="717"/>
                    <a:pt x="161" y="915"/>
                    <a:pt x="161" y="915"/>
                  </a:cubicBezTo>
                  <a:cubicBezTo>
                    <a:pt x="167" y="766"/>
                    <a:pt x="204" y="621"/>
                    <a:pt x="271" y="488"/>
                  </a:cubicBezTo>
                  <a:cubicBezTo>
                    <a:pt x="385" y="291"/>
                    <a:pt x="575" y="150"/>
                    <a:pt x="794" y="93"/>
                  </a:cubicBezTo>
                  <a:lnTo>
                    <a:pt x="800" y="90"/>
                  </a:lnTo>
                  <a:cubicBezTo>
                    <a:pt x="800" y="90"/>
                    <a:pt x="785" y="15"/>
                    <a:pt x="500" y="1"/>
                  </a:cubicBezTo>
                  <a:cubicBezTo>
                    <a:pt x="494" y="1"/>
                    <a:pt x="488" y="0"/>
                    <a:pt x="482"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6"/>
            <p:cNvSpPr/>
            <p:nvPr/>
          </p:nvSpPr>
          <p:spPr>
            <a:xfrm>
              <a:off x="3416100" y="998900"/>
              <a:ext cx="31625" cy="29250"/>
            </a:xfrm>
            <a:custGeom>
              <a:rect b="b" l="l" r="r" t="t"/>
              <a:pathLst>
                <a:path extrusionOk="0" h="1170" w="1265">
                  <a:moveTo>
                    <a:pt x="607" y="65"/>
                  </a:moveTo>
                  <a:cubicBezTo>
                    <a:pt x="879" y="65"/>
                    <a:pt x="1105" y="256"/>
                    <a:pt x="1144" y="505"/>
                  </a:cubicBezTo>
                  <a:cubicBezTo>
                    <a:pt x="1193" y="768"/>
                    <a:pt x="998" y="1030"/>
                    <a:pt x="713" y="1093"/>
                  </a:cubicBezTo>
                  <a:cubicBezTo>
                    <a:pt x="675" y="1101"/>
                    <a:pt x="637" y="1105"/>
                    <a:pt x="600" y="1105"/>
                  </a:cubicBezTo>
                  <a:cubicBezTo>
                    <a:pt x="357" y="1105"/>
                    <a:pt x="144" y="928"/>
                    <a:pt x="98" y="666"/>
                  </a:cubicBezTo>
                  <a:cubicBezTo>
                    <a:pt x="72" y="522"/>
                    <a:pt x="110" y="375"/>
                    <a:pt x="200" y="262"/>
                  </a:cubicBezTo>
                  <a:cubicBezTo>
                    <a:pt x="288" y="150"/>
                    <a:pt x="416" y="80"/>
                    <a:pt x="556" y="68"/>
                  </a:cubicBezTo>
                  <a:cubicBezTo>
                    <a:pt x="573" y="66"/>
                    <a:pt x="590" y="65"/>
                    <a:pt x="607" y="65"/>
                  </a:cubicBezTo>
                  <a:close/>
                  <a:moveTo>
                    <a:pt x="597" y="1"/>
                  </a:moveTo>
                  <a:cubicBezTo>
                    <a:pt x="581" y="1"/>
                    <a:pt x="565" y="1"/>
                    <a:pt x="549" y="3"/>
                  </a:cubicBezTo>
                  <a:cubicBezTo>
                    <a:pt x="392" y="16"/>
                    <a:pt x="247" y="95"/>
                    <a:pt x="149" y="220"/>
                  </a:cubicBezTo>
                  <a:cubicBezTo>
                    <a:pt x="55" y="343"/>
                    <a:pt x="1" y="508"/>
                    <a:pt x="35" y="676"/>
                  </a:cubicBezTo>
                  <a:cubicBezTo>
                    <a:pt x="85" y="972"/>
                    <a:pt x="323" y="1169"/>
                    <a:pt x="597" y="1169"/>
                  </a:cubicBezTo>
                  <a:cubicBezTo>
                    <a:pt x="640" y="1169"/>
                    <a:pt x="684" y="1165"/>
                    <a:pt x="728" y="1154"/>
                  </a:cubicBezTo>
                  <a:cubicBezTo>
                    <a:pt x="1041" y="1081"/>
                    <a:pt x="1265" y="787"/>
                    <a:pt x="1207" y="495"/>
                  </a:cubicBezTo>
                  <a:cubicBezTo>
                    <a:pt x="1166" y="217"/>
                    <a:pt x="906" y="1"/>
                    <a:pt x="597"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6"/>
            <p:cNvSpPr/>
            <p:nvPr/>
          </p:nvSpPr>
          <p:spPr>
            <a:xfrm>
              <a:off x="3428575" y="1057500"/>
              <a:ext cx="29700" cy="26000"/>
            </a:xfrm>
            <a:custGeom>
              <a:rect b="b" l="l" r="r" t="t"/>
              <a:pathLst>
                <a:path extrusionOk="0" h="1040" w="1188">
                  <a:moveTo>
                    <a:pt x="596" y="0"/>
                  </a:moveTo>
                  <a:cubicBezTo>
                    <a:pt x="535" y="0"/>
                    <a:pt x="472" y="11"/>
                    <a:pt x="410" y="32"/>
                  </a:cubicBezTo>
                  <a:cubicBezTo>
                    <a:pt x="135" y="128"/>
                    <a:pt x="0" y="437"/>
                    <a:pt x="110" y="719"/>
                  </a:cubicBezTo>
                  <a:cubicBezTo>
                    <a:pt x="193" y="920"/>
                    <a:pt x="386" y="1039"/>
                    <a:pt x="589" y="1039"/>
                  </a:cubicBezTo>
                  <a:cubicBezTo>
                    <a:pt x="663" y="1039"/>
                    <a:pt x="737" y="1024"/>
                    <a:pt x="809" y="990"/>
                  </a:cubicBezTo>
                  <a:cubicBezTo>
                    <a:pt x="1079" y="864"/>
                    <a:pt x="1188" y="568"/>
                    <a:pt x="1091" y="317"/>
                  </a:cubicBezTo>
                  <a:cubicBezTo>
                    <a:pt x="1014" y="122"/>
                    <a:pt x="811" y="0"/>
                    <a:pt x="59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6"/>
            <p:cNvSpPr/>
            <p:nvPr/>
          </p:nvSpPr>
          <p:spPr>
            <a:xfrm>
              <a:off x="3448400" y="1066550"/>
              <a:ext cx="7375" cy="13350"/>
            </a:xfrm>
            <a:custGeom>
              <a:rect b="b" l="l" r="r" t="t"/>
              <a:pathLst>
                <a:path extrusionOk="0" h="534" w="295">
                  <a:moveTo>
                    <a:pt x="222" y="0"/>
                  </a:moveTo>
                  <a:cubicBezTo>
                    <a:pt x="187" y="0"/>
                    <a:pt x="177" y="126"/>
                    <a:pt x="133" y="264"/>
                  </a:cubicBezTo>
                  <a:cubicBezTo>
                    <a:pt x="84" y="411"/>
                    <a:pt x="0" y="521"/>
                    <a:pt x="43" y="533"/>
                  </a:cubicBezTo>
                  <a:cubicBezTo>
                    <a:pt x="45" y="533"/>
                    <a:pt x="48" y="534"/>
                    <a:pt x="50" y="534"/>
                  </a:cubicBezTo>
                  <a:cubicBezTo>
                    <a:pt x="96" y="534"/>
                    <a:pt x="203" y="434"/>
                    <a:pt x="250" y="297"/>
                  </a:cubicBezTo>
                  <a:cubicBezTo>
                    <a:pt x="294" y="152"/>
                    <a:pt x="265" y="17"/>
                    <a:pt x="227" y="1"/>
                  </a:cubicBezTo>
                  <a:cubicBezTo>
                    <a:pt x="226" y="1"/>
                    <a:pt x="224" y="0"/>
                    <a:pt x="22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6"/>
            <p:cNvSpPr/>
            <p:nvPr/>
          </p:nvSpPr>
          <p:spPr>
            <a:xfrm>
              <a:off x="3429225" y="1057525"/>
              <a:ext cx="16925" cy="26625"/>
            </a:xfrm>
            <a:custGeom>
              <a:rect b="b" l="l" r="r" t="t"/>
              <a:pathLst>
                <a:path extrusionOk="0" h="1065" w="677">
                  <a:moveTo>
                    <a:pt x="576" y="1"/>
                  </a:moveTo>
                  <a:cubicBezTo>
                    <a:pt x="515" y="1"/>
                    <a:pt x="424" y="7"/>
                    <a:pt x="299" y="29"/>
                  </a:cubicBezTo>
                  <a:cubicBezTo>
                    <a:pt x="29" y="79"/>
                    <a:pt x="0" y="509"/>
                    <a:pt x="53" y="749"/>
                  </a:cubicBezTo>
                  <a:cubicBezTo>
                    <a:pt x="80" y="868"/>
                    <a:pt x="205" y="947"/>
                    <a:pt x="316" y="996"/>
                  </a:cubicBezTo>
                  <a:cubicBezTo>
                    <a:pt x="384" y="1027"/>
                    <a:pt x="456" y="1049"/>
                    <a:pt x="531" y="1065"/>
                  </a:cubicBezTo>
                  <a:lnTo>
                    <a:pt x="571" y="1037"/>
                  </a:lnTo>
                  <a:cubicBezTo>
                    <a:pt x="508" y="887"/>
                    <a:pt x="475" y="747"/>
                    <a:pt x="475" y="620"/>
                  </a:cubicBezTo>
                  <a:cubicBezTo>
                    <a:pt x="477" y="509"/>
                    <a:pt x="494" y="398"/>
                    <a:pt x="530" y="292"/>
                  </a:cubicBezTo>
                  <a:cubicBezTo>
                    <a:pt x="560" y="190"/>
                    <a:pt x="610" y="94"/>
                    <a:pt x="677" y="9"/>
                  </a:cubicBezTo>
                  <a:cubicBezTo>
                    <a:pt x="677" y="9"/>
                    <a:pt x="646" y="1"/>
                    <a:pt x="576"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6"/>
            <p:cNvSpPr/>
            <p:nvPr/>
          </p:nvSpPr>
          <p:spPr>
            <a:xfrm>
              <a:off x="3429125" y="1056625"/>
              <a:ext cx="17150" cy="24625"/>
            </a:xfrm>
            <a:custGeom>
              <a:rect b="b" l="l" r="r" t="t"/>
              <a:pathLst>
                <a:path extrusionOk="0" h="985" w="686">
                  <a:moveTo>
                    <a:pt x="557" y="1"/>
                  </a:moveTo>
                  <a:cubicBezTo>
                    <a:pt x="513" y="1"/>
                    <a:pt x="453" y="6"/>
                    <a:pt x="373" y="22"/>
                  </a:cubicBezTo>
                  <a:cubicBezTo>
                    <a:pt x="86" y="75"/>
                    <a:pt x="1" y="552"/>
                    <a:pt x="30" y="692"/>
                  </a:cubicBezTo>
                  <a:cubicBezTo>
                    <a:pt x="55" y="831"/>
                    <a:pt x="260" y="984"/>
                    <a:pt x="260" y="984"/>
                  </a:cubicBezTo>
                  <a:cubicBezTo>
                    <a:pt x="189" y="643"/>
                    <a:pt x="310" y="398"/>
                    <a:pt x="426" y="250"/>
                  </a:cubicBezTo>
                  <a:cubicBezTo>
                    <a:pt x="496" y="163"/>
                    <a:pt x="583" y="91"/>
                    <a:pt x="681" y="38"/>
                  </a:cubicBezTo>
                  <a:lnTo>
                    <a:pt x="686" y="36"/>
                  </a:lnTo>
                  <a:cubicBezTo>
                    <a:pt x="686" y="36"/>
                    <a:pt x="668" y="1"/>
                    <a:pt x="557"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6"/>
            <p:cNvSpPr/>
            <p:nvPr/>
          </p:nvSpPr>
          <p:spPr>
            <a:xfrm>
              <a:off x="3426725" y="1055900"/>
              <a:ext cx="33400" cy="29200"/>
            </a:xfrm>
            <a:custGeom>
              <a:rect b="b" l="l" r="r" t="t"/>
              <a:pathLst>
                <a:path extrusionOk="0" h="1168" w="1336">
                  <a:moveTo>
                    <a:pt x="672" y="64"/>
                  </a:moveTo>
                  <a:cubicBezTo>
                    <a:pt x="886" y="64"/>
                    <a:pt x="1089" y="185"/>
                    <a:pt x="1165" y="381"/>
                  </a:cubicBezTo>
                  <a:cubicBezTo>
                    <a:pt x="1262" y="632"/>
                    <a:pt x="1153" y="928"/>
                    <a:pt x="883" y="1054"/>
                  </a:cubicBezTo>
                  <a:lnTo>
                    <a:pt x="884" y="1054"/>
                  </a:lnTo>
                  <a:cubicBezTo>
                    <a:pt x="813" y="1088"/>
                    <a:pt x="738" y="1104"/>
                    <a:pt x="664" y="1104"/>
                  </a:cubicBezTo>
                  <a:cubicBezTo>
                    <a:pt x="461" y="1104"/>
                    <a:pt x="267" y="983"/>
                    <a:pt x="184" y="783"/>
                  </a:cubicBezTo>
                  <a:cubicBezTo>
                    <a:pt x="74" y="501"/>
                    <a:pt x="209" y="192"/>
                    <a:pt x="484" y="96"/>
                  </a:cubicBezTo>
                  <a:cubicBezTo>
                    <a:pt x="546" y="74"/>
                    <a:pt x="609" y="64"/>
                    <a:pt x="672" y="64"/>
                  </a:cubicBezTo>
                  <a:close/>
                  <a:moveTo>
                    <a:pt x="667" y="1"/>
                  </a:moveTo>
                  <a:cubicBezTo>
                    <a:pt x="600" y="1"/>
                    <a:pt x="531" y="12"/>
                    <a:pt x="464" y="34"/>
                  </a:cubicBezTo>
                  <a:cubicBezTo>
                    <a:pt x="148" y="140"/>
                    <a:pt x="1" y="489"/>
                    <a:pt x="122" y="807"/>
                  </a:cubicBezTo>
                  <a:cubicBezTo>
                    <a:pt x="215" y="1033"/>
                    <a:pt x="432" y="1168"/>
                    <a:pt x="660" y="1168"/>
                  </a:cubicBezTo>
                  <a:cubicBezTo>
                    <a:pt x="744" y="1168"/>
                    <a:pt x="829" y="1149"/>
                    <a:pt x="910" y="1111"/>
                  </a:cubicBezTo>
                  <a:cubicBezTo>
                    <a:pt x="1211" y="969"/>
                    <a:pt x="1335" y="636"/>
                    <a:pt x="1224" y="357"/>
                  </a:cubicBezTo>
                  <a:cubicBezTo>
                    <a:pt x="1138" y="138"/>
                    <a:pt x="909" y="1"/>
                    <a:pt x="667"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6"/>
            <p:cNvSpPr/>
            <p:nvPr/>
          </p:nvSpPr>
          <p:spPr>
            <a:xfrm>
              <a:off x="3451725" y="1110650"/>
              <a:ext cx="30350" cy="26150"/>
            </a:xfrm>
            <a:custGeom>
              <a:rect b="b" l="l" r="r" t="t"/>
              <a:pathLst>
                <a:path extrusionOk="0" h="1046" w="1214">
                  <a:moveTo>
                    <a:pt x="617" y="0"/>
                  </a:moveTo>
                  <a:cubicBezTo>
                    <a:pt x="523" y="0"/>
                    <a:pt x="427" y="25"/>
                    <a:pt x="341" y="78"/>
                  </a:cubicBezTo>
                  <a:cubicBezTo>
                    <a:pt x="91" y="224"/>
                    <a:pt x="0" y="559"/>
                    <a:pt x="170" y="807"/>
                  </a:cubicBezTo>
                  <a:cubicBezTo>
                    <a:pt x="268" y="962"/>
                    <a:pt x="435" y="1046"/>
                    <a:pt x="605" y="1046"/>
                  </a:cubicBezTo>
                  <a:cubicBezTo>
                    <a:pt x="707" y="1046"/>
                    <a:pt x="811" y="1015"/>
                    <a:pt x="901" y="951"/>
                  </a:cubicBezTo>
                  <a:cubicBezTo>
                    <a:pt x="1140" y="783"/>
                    <a:pt x="1214" y="462"/>
                    <a:pt x="1060" y="235"/>
                  </a:cubicBezTo>
                  <a:cubicBezTo>
                    <a:pt x="956" y="83"/>
                    <a:pt x="789" y="0"/>
                    <a:pt x="617"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6"/>
            <p:cNvSpPr/>
            <p:nvPr/>
          </p:nvSpPr>
          <p:spPr>
            <a:xfrm>
              <a:off x="3473475" y="1117950"/>
              <a:ext cx="5775" cy="14050"/>
            </a:xfrm>
            <a:custGeom>
              <a:rect b="b" l="l" r="r" t="t"/>
              <a:pathLst>
                <a:path extrusionOk="0" h="562" w="231">
                  <a:moveTo>
                    <a:pt x="128" y="1"/>
                  </a:moveTo>
                  <a:cubicBezTo>
                    <a:pt x="88" y="1"/>
                    <a:pt x="112" y="125"/>
                    <a:pt x="87" y="278"/>
                  </a:cubicBezTo>
                  <a:cubicBezTo>
                    <a:pt x="63" y="433"/>
                    <a:pt x="0" y="556"/>
                    <a:pt x="43" y="561"/>
                  </a:cubicBezTo>
                  <a:cubicBezTo>
                    <a:pt x="44" y="561"/>
                    <a:pt x="45" y="561"/>
                    <a:pt x="46" y="561"/>
                  </a:cubicBezTo>
                  <a:cubicBezTo>
                    <a:pt x="89" y="561"/>
                    <a:pt x="182" y="440"/>
                    <a:pt x="205" y="290"/>
                  </a:cubicBezTo>
                  <a:cubicBezTo>
                    <a:pt x="231" y="136"/>
                    <a:pt x="173" y="6"/>
                    <a:pt x="130" y="1"/>
                  </a:cubicBezTo>
                  <a:cubicBezTo>
                    <a:pt x="129" y="1"/>
                    <a:pt x="128" y="1"/>
                    <a:pt x="128"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6"/>
            <p:cNvSpPr/>
            <p:nvPr/>
          </p:nvSpPr>
          <p:spPr>
            <a:xfrm>
              <a:off x="3451900" y="1110650"/>
              <a:ext cx="17375" cy="26775"/>
            </a:xfrm>
            <a:custGeom>
              <a:rect b="b" l="l" r="r" t="t"/>
              <a:pathLst>
                <a:path extrusionOk="0" h="1071" w="695">
                  <a:moveTo>
                    <a:pt x="607" y="0"/>
                  </a:moveTo>
                  <a:cubicBezTo>
                    <a:pt x="575" y="0"/>
                    <a:pt x="461" y="7"/>
                    <a:pt x="251" y="93"/>
                  </a:cubicBezTo>
                  <a:cubicBezTo>
                    <a:pt x="0" y="192"/>
                    <a:pt x="34" y="626"/>
                    <a:pt x="142" y="841"/>
                  </a:cubicBezTo>
                  <a:cubicBezTo>
                    <a:pt x="243" y="1062"/>
                    <a:pt x="660" y="1070"/>
                    <a:pt x="660" y="1070"/>
                  </a:cubicBezTo>
                  <a:lnTo>
                    <a:pt x="694" y="1036"/>
                  </a:lnTo>
                  <a:cubicBezTo>
                    <a:pt x="521" y="759"/>
                    <a:pt x="496" y="498"/>
                    <a:pt x="520" y="310"/>
                  </a:cubicBezTo>
                  <a:cubicBezTo>
                    <a:pt x="533" y="202"/>
                    <a:pt x="566" y="98"/>
                    <a:pt x="617" y="1"/>
                  </a:cubicBezTo>
                  <a:cubicBezTo>
                    <a:pt x="617" y="1"/>
                    <a:pt x="614" y="0"/>
                    <a:pt x="607"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6"/>
            <p:cNvSpPr/>
            <p:nvPr/>
          </p:nvSpPr>
          <p:spPr>
            <a:xfrm>
              <a:off x="3452625" y="1109950"/>
              <a:ext cx="14750" cy="25750"/>
            </a:xfrm>
            <a:custGeom>
              <a:rect b="b" l="l" r="r" t="t"/>
              <a:pathLst>
                <a:path extrusionOk="0" h="1030" w="590">
                  <a:moveTo>
                    <a:pt x="525" y="0"/>
                  </a:moveTo>
                  <a:cubicBezTo>
                    <a:pt x="479" y="0"/>
                    <a:pt x="404" y="14"/>
                    <a:pt x="281" y="66"/>
                  </a:cubicBezTo>
                  <a:cubicBezTo>
                    <a:pt x="16" y="172"/>
                    <a:pt x="0" y="663"/>
                    <a:pt x="65" y="787"/>
                  </a:cubicBezTo>
                  <a:cubicBezTo>
                    <a:pt x="122" y="914"/>
                    <a:pt x="342" y="1030"/>
                    <a:pt x="342" y="1030"/>
                  </a:cubicBezTo>
                  <a:cubicBezTo>
                    <a:pt x="222" y="705"/>
                    <a:pt x="275" y="454"/>
                    <a:pt x="373" y="282"/>
                  </a:cubicBezTo>
                  <a:cubicBezTo>
                    <a:pt x="424" y="182"/>
                    <a:pt x="498" y="94"/>
                    <a:pt x="585" y="24"/>
                  </a:cubicBezTo>
                  <a:lnTo>
                    <a:pt x="590" y="18"/>
                  </a:lnTo>
                  <a:cubicBezTo>
                    <a:pt x="590" y="18"/>
                    <a:pt x="577" y="0"/>
                    <a:pt x="525"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6"/>
            <p:cNvSpPr/>
            <p:nvPr/>
          </p:nvSpPr>
          <p:spPr>
            <a:xfrm>
              <a:off x="3449850" y="1109100"/>
              <a:ext cx="34025" cy="29350"/>
            </a:xfrm>
            <a:custGeom>
              <a:rect b="b" l="l" r="r" t="t"/>
              <a:pathLst>
                <a:path extrusionOk="0" h="1174" w="1361">
                  <a:moveTo>
                    <a:pt x="693" y="62"/>
                  </a:moveTo>
                  <a:cubicBezTo>
                    <a:pt x="864" y="62"/>
                    <a:pt x="1031" y="144"/>
                    <a:pt x="1135" y="295"/>
                  </a:cubicBezTo>
                  <a:cubicBezTo>
                    <a:pt x="1289" y="524"/>
                    <a:pt x="1215" y="845"/>
                    <a:pt x="978" y="1013"/>
                  </a:cubicBezTo>
                  <a:cubicBezTo>
                    <a:pt x="887" y="1077"/>
                    <a:pt x="782" y="1108"/>
                    <a:pt x="679" y="1108"/>
                  </a:cubicBezTo>
                  <a:cubicBezTo>
                    <a:pt x="509" y="1108"/>
                    <a:pt x="342" y="1024"/>
                    <a:pt x="245" y="869"/>
                  </a:cubicBezTo>
                  <a:cubicBezTo>
                    <a:pt x="75" y="621"/>
                    <a:pt x="166" y="285"/>
                    <a:pt x="416" y="140"/>
                  </a:cubicBezTo>
                  <a:cubicBezTo>
                    <a:pt x="502" y="87"/>
                    <a:pt x="598" y="62"/>
                    <a:pt x="693" y="62"/>
                  </a:cubicBezTo>
                  <a:close/>
                  <a:moveTo>
                    <a:pt x="696" y="0"/>
                  </a:moveTo>
                  <a:cubicBezTo>
                    <a:pt x="591" y="0"/>
                    <a:pt x="483" y="27"/>
                    <a:pt x="383" y="85"/>
                  </a:cubicBezTo>
                  <a:cubicBezTo>
                    <a:pt x="103" y="245"/>
                    <a:pt x="0" y="626"/>
                    <a:pt x="192" y="905"/>
                  </a:cubicBezTo>
                  <a:cubicBezTo>
                    <a:pt x="302" y="1079"/>
                    <a:pt x="488" y="1173"/>
                    <a:pt x="679" y="1173"/>
                  </a:cubicBezTo>
                  <a:cubicBezTo>
                    <a:pt x="795" y="1173"/>
                    <a:pt x="913" y="1138"/>
                    <a:pt x="1015" y="1064"/>
                  </a:cubicBezTo>
                  <a:cubicBezTo>
                    <a:pt x="1278" y="876"/>
                    <a:pt x="1360" y="517"/>
                    <a:pt x="1191" y="261"/>
                  </a:cubicBezTo>
                  <a:cubicBezTo>
                    <a:pt x="1080" y="95"/>
                    <a:pt x="892" y="0"/>
                    <a:pt x="696"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6"/>
            <p:cNvSpPr/>
            <p:nvPr/>
          </p:nvSpPr>
          <p:spPr>
            <a:xfrm>
              <a:off x="3484025" y="1159450"/>
              <a:ext cx="29400" cy="26150"/>
            </a:xfrm>
            <a:custGeom>
              <a:rect b="b" l="l" r="r" t="t"/>
              <a:pathLst>
                <a:path extrusionOk="0" h="1046" w="1176">
                  <a:moveTo>
                    <a:pt x="604" y="0"/>
                  </a:moveTo>
                  <a:cubicBezTo>
                    <a:pt x="483" y="0"/>
                    <a:pt x="360" y="40"/>
                    <a:pt x="258" y="123"/>
                  </a:cubicBezTo>
                  <a:cubicBezTo>
                    <a:pt x="29" y="307"/>
                    <a:pt x="0" y="646"/>
                    <a:pt x="195" y="866"/>
                  </a:cubicBezTo>
                  <a:cubicBezTo>
                    <a:pt x="296" y="986"/>
                    <a:pt x="439" y="1046"/>
                    <a:pt x="583" y="1046"/>
                  </a:cubicBezTo>
                  <a:cubicBezTo>
                    <a:pt x="711" y="1046"/>
                    <a:pt x="839" y="999"/>
                    <a:pt x="940" y="905"/>
                  </a:cubicBezTo>
                  <a:cubicBezTo>
                    <a:pt x="1155" y="709"/>
                    <a:pt x="1176" y="384"/>
                    <a:pt x="996" y="172"/>
                  </a:cubicBezTo>
                  <a:cubicBezTo>
                    <a:pt x="895" y="59"/>
                    <a:pt x="751" y="0"/>
                    <a:pt x="60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6"/>
            <p:cNvSpPr/>
            <p:nvPr/>
          </p:nvSpPr>
          <p:spPr>
            <a:xfrm>
              <a:off x="3506325" y="1165450"/>
              <a:ext cx="4250" cy="14225"/>
            </a:xfrm>
            <a:custGeom>
              <a:rect b="b" l="l" r="r" t="t"/>
              <a:pathLst>
                <a:path extrusionOk="0" h="569" w="170">
                  <a:moveTo>
                    <a:pt x="53" y="1"/>
                  </a:moveTo>
                  <a:cubicBezTo>
                    <a:pt x="10" y="1"/>
                    <a:pt x="53" y="124"/>
                    <a:pt x="48" y="283"/>
                  </a:cubicBezTo>
                  <a:cubicBezTo>
                    <a:pt x="43" y="441"/>
                    <a:pt x="1" y="568"/>
                    <a:pt x="44" y="568"/>
                  </a:cubicBezTo>
                  <a:cubicBezTo>
                    <a:pt x="44" y="568"/>
                    <a:pt x="44" y="568"/>
                    <a:pt x="45" y="568"/>
                  </a:cubicBezTo>
                  <a:cubicBezTo>
                    <a:pt x="89" y="566"/>
                    <a:pt x="166" y="435"/>
                    <a:pt x="166" y="279"/>
                  </a:cubicBezTo>
                  <a:cubicBezTo>
                    <a:pt x="169" y="120"/>
                    <a:pt x="96" y="1"/>
                    <a:pt x="53"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6"/>
            <p:cNvSpPr/>
            <p:nvPr/>
          </p:nvSpPr>
          <p:spPr>
            <a:xfrm>
              <a:off x="3482575" y="1159600"/>
              <a:ext cx="20300" cy="26375"/>
            </a:xfrm>
            <a:custGeom>
              <a:rect b="b" l="l" r="r" t="t"/>
              <a:pathLst>
                <a:path extrusionOk="0" h="1055" w="812">
                  <a:moveTo>
                    <a:pt x="584" y="1"/>
                  </a:moveTo>
                  <a:cubicBezTo>
                    <a:pt x="584" y="1"/>
                    <a:pt x="470" y="6"/>
                    <a:pt x="236" y="146"/>
                  </a:cubicBezTo>
                  <a:cubicBezTo>
                    <a:pt x="0" y="286"/>
                    <a:pt x="108" y="698"/>
                    <a:pt x="236" y="899"/>
                  </a:cubicBezTo>
                  <a:cubicBezTo>
                    <a:pt x="317" y="1032"/>
                    <a:pt x="523" y="1055"/>
                    <a:pt x="657" y="1055"/>
                  </a:cubicBezTo>
                  <a:cubicBezTo>
                    <a:pt x="730" y="1055"/>
                    <a:pt x="781" y="1048"/>
                    <a:pt x="781" y="1048"/>
                  </a:cubicBezTo>
                  <a:lnTo>
                    <a:pt x="812" y="1010"/>
                  </a:lnTo>
                  <a:cubicBezTo>
                    <a:pt x="639" y="819"/>
                    <a:pt x="542" y="573"/>
                    <a:pt x="538" y="317"/>
                  </a:cubicBezTo>
                  <a:cubicBezTo>
                    <a:pt x="533" y="209"/>
                    <a:pt x="549" y="102"/>
                    <a:pt x="58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6"/>
            <p:cNvSpPr/>
            <p:nvPr/>
          </p:nvSpPr>
          <p:spPr>
            <a:xfrm>
              <a:off x="3483450" y="1159050"/>
              <a:ext cx="13750" cy="26200"/>
            </a:xfrm>
            <a:custGeom>
              <a:rect b="b" l="l" r="r" t="t"/>
              <a:pathLst>
                <a:path extrusionOk="0" h="1048" w="550">
                  <a:moveTo>
                    <a:pt x="508" y="0"/>
                  </a:moveTo>
                  <a:cubicBezTo>
                    <a:pt x="467" y="0"/>
                    <a:pt x="389" y="18"/>
                    <a:pt x="250" y="103"/>
                  </a:cubicBezTo>
                  <a:cubicBezTo>
                    <a:pt x="1" y="253"/>
                    <a:pt x="71" y="727"/>
                    <a:pt x="143" y="845"/>
                  </a:cubicBezTo>
                  <a:cubicBezTo>
                    <a:pt x="215" y="962"/>
                    <a:pt x="449" y="1048"/>
                    <a:pt x="449" y="1048"/>
                  </a:cubicBezTo>
                  <a:cubicBezTo>
                    <a:pt x="126" y="434"/>
                    <a:pt x="544" y="16"/>
                    <a:pt x="544" y="16"/>
                  </a:cubicBezTo>
                  <a:lnTo>
                    <a:pt x="549" y="11"/>
                  </a:lnTo>
                  <a:cubicBezTo>
                    <a:pt x="549" y="11"/>
                    <a:pt x="539" y="0"/>
                    <a:pt x="508"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6"/>
            <p:cNvSpPr/>
            <p:nvPr/>
          </p:nvSpPr>
          <p:spPr>
            <a:xfrm>
              <a:off x="3482175" y="1157850"/>
              <a:ext cx="33000" cy="29375"/>
            </a:xfrm>
            <a:custGeom>
              <a:rect b="b" l="l" r="r" t="t"/>
              <a:pathLst>
                <a:path extrusionOk="0" h="1175" w="1320">
                  <a:moveTo>
                    <a:pt x="678" y="64"/>
                  </a:moveTo>
                  <a:cubicBezTo>
                    <a:pt x="825" y="64"/>
                    <a:pt x="969" y="123"/>
                    <a:pt x="1070" y="236"/>
                  </a:cubicBezTo>
                  <a:cubicBezTo>
                    <a:pt x="1250" y="448"/>
                    <a:pt x="1227" y="771"/>
                    <a:pt x="1014" y="969"/>
                  </a:cubicBezTo>
                  <a:lnTo>
                    <a:pt x="1016" y="969"/>
                  </a:lnTo>
                  <a:cubicBezTo>
                    <a:pt x="915" y="1063"/>
                    <a:pt x="786" y="1110"/>
                    <a:pt x="658" y="1110"/>
                  </a:cubicBezTo>
                  <a:cubicBezTo>
                    <a:pt x="514" y="1110"/>
                    <a:pt x="370" y="1050"/>
                    <a:pt x="269" y="930"/>
                  </a:cubicBezTo>
                  <a:cubicBezTo>
                    <a:pt x="74" y="710"/>
                    <a:pt x="103" y="371"/>
                    <a:pt x="332" y="187"/>
                  </a:cubicBezTo>
                  <a:cubicBezTo>
                    <a:pt x="434" y="104"/>
                    <a:pt x="557" y="64"/>
                    <a:pt x="678" y="64"/>
                  </a:cubicBezTo>
                  <a:close/>
                  <a:moveTo>
                    <a:pt x="679" y="1"/>
                  </a:moveTo>
                  <a:cubicBezTo>
                    <a:pt x="544" y="1"/>
                    <a:pt x="406" y="45"/>
                    <a:pt x="291" y="137"/>
                  </a:cubicBezTo>
                  <a:cubicBezTo>
                    <a:pt x="33" y="344"/>
                    <a:pt x="1" y="725"/>
                    <a:pt x="221" y="973"/>
                  </a:cubicBezTo>
                  <a:cubicBezTo>
                    <a:pt x="334" y="1108"/>
                    <a:pt x="494" y="1175"/>
                    <a:pt x="655" y="1175"/>
                  </a:cubicBezTo>
                  <a:cubicBezTo>
                    <a:pt x="799" y="1175"/>
                    <a:pt x="945" y="1121"/>
                    <a:pt x="1058" y="1016"/>
                  </a:cubicBezTo>
                  <a:cubicBezTo>
                    <a:pt x="1299" y="793"/>
                    <a:pt x="1320" y="431"/>
                    <a:pt x="1120" y="195"/>
                  </a:cubicBezTo>
                  <a:cubicBezTo>
                    <a:pt x="1006" y="68"/>
                    <a:pt x="844" y="1"/>
                    <a:pt x="679"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6"/>
            <p:cNvSpPr/>
            <p:nvPr/>
          </p:nvSpPr>
          <p:spPr>
            <a:xfrm>
              <a:off x="3521950" y="1203825"/>
              <a:ext cx="29075" cy="26225"/>
            </a:xfrm>
            <a:custGeom>
              <a:rect b="b" l="l" r="r" t="t"/>
              <a:pathLst>
                <a:path extrusionOk="0" h="1049" w="1163">
                  <a:moveTo>
                    <a:pt x="600" y="1"/>
                  </a:moveTo>
                  <a:cubicBezTo>
                    <a:pt x="458" y="1"/>
                    <a:pt x="313" y="57"/>
                    <a:pt x="205" y="168"/>
                  </a:cubicBezTo>
                  <a:cubicBezTo>
                    <a:pt x="0" y="378"/>
                    <a:pt x="11" y="714"/>
                    <a:pt x="226" y="913"/>
                  </a:cubicBezTo>
                  <a:cubicBezTo>
                    <a:pt x="323" y="1005"/>
                    <a:pt x="447" y="1048"/>
                    <a:pt x="571" y="1048"/>
                  </a:cubicBezTo>
                  <a:cubicBezTo>
                    <a:pt x="719" y="1048"/>
                    <a:pt x="867" y="986"/>
                    <a:pt x="971" y="868"/>
                  </a:cubicBezTo>
                  <a:cubicBezTo>
                    <a:pt x="1162" y="656"/>
                    <a:pt x="1150" y="330"/>
                    <a:pt x="945" y="133"/>
                  </a:cubicBezTo>
                  <a:cubicBezTo>
                    <a:pt x="849" y="44"/>
                    <a:pt x="725" y="1"/>
                    <a:pt x="60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6"/>
            <p:cNvSpPr/>
            <p:nvPr/>
          </p:nvSpPr>
          <p:spPr>
            <a:xfrm>
              <a:off x="3543400" y="1208950"/>
              <a:ext cx="5175" cy="14150"/>
            </a:xfrm>
            <a:custGeom>
              <a:rect b="b" l="l" r="r" t="t"/>
              <a:pathLst>
                <a:path extrusionOk="0" h="566" w="207">
                  <a:moveTo>
                    <a:pt x="45" y="0"/>
                  </a:moveTo>
                  <a:cubicBezTo>
                    <a:pt x="44" y="0"/>
                    <a:pt x="43" y="0"/>
                    <a:pt x="43" y="0"/>
                  </a:cubicBezTo>
                  <a:cubicBezTo>
                    <a:pt x="0" y="5"/>
                    <a:pt x="53" y="128"/>
                    <a:pt x="70" y="282"/>
                  </a:cubicBezTo>
                  <a:cubicBezTo>
                    <a:pt x="87" y="435"/>
                    <a:pt x="58" y="566"/>
                    <a:pt x="97" y="566"/>
                  </a:cubicBezTo>
                  <a:cubicBezTo>
                    <a:pt x="98" y="566"/>
                    <a:pt x="98" y="566"/>
                    <a:pt x="99" y="566"/>
                  </a:cubicBezTo>
                  <a:cubicBezTo>
                    <a:pt x="142" y="559"/>
                    <a:pt x="207" y="419"/>
                    <a:pt x="190" y="265"/>
                  </a:cubicBezTo>
                  <a:cubicBezTo>
                    <a:pt x="171" y="113"/>
                    <a:pt x="88" y="0"/>
                    <a:pt x="45"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6"/>
            <p:cNvSpPr/>
            <p:nvPr/>
          </p:nvSpPr>
          <p:spPr>
            <a:xfrm>
              <a:off x="3519775" y="1204275"/>
              <a:ext cx="22100" cy="26175"/>
            </a:xfrm>
            <a:custGeom>
              <a:rect b="b" l="l" r="r" t="t"/>
              <a:pathLst>
                <a:path extrusionOk="0" h="1047" w="884">
                  <a:moveTo>
                    <a:pt x="545" y="1"/>
                  </a:moveTo>
                  <a:cubicBezTo>
                    <a:pt x="545" y="1"/>
                    <a:pt x="431" y="21"/>
                    <a:pt x="216" y="187"/>
                  </a:cubicBezTo>
                  <a:cubicBezTo>
                    <a:pt x="0" y="351"/>
                    <a:pt x="154" y="746"/>
                    <a:pt x="301" y="932"/>
                  </a:cubicBezTo>
                  <a:cubicBezTo>
                    <a:pt x="370" y="1023"/>
                    <a:pt x="505" y="1047"/>
                    <a:pt x="623" y="1047"/>
                  </a:cubicBezTo>
                  <a:cubicBezTo>
                    <a:pt x="627" y="1047"/>
                    <a:pt x="632" y="1047"/>
                    <a:pt x="636" y="1047"/>
                  </a:cubicBezTo>
                  <a:cubicBezTo>
                    <a:pt x="711" y="1045"/>
                    <a:pt x="786" y="1036"/>
                    <a:pt x="860" y="1021"/>
                  </a:cubicBezTo>
                  <a:lnTo>
                    <a:pt x="884" y="980"/>
                  </a:lnTo>
                  <a:cubicBezTo>
                    <a:pt x="692" y="809"/>
                    <a:pt x="569" y="575"/>
                    <a:pt x="537" y="320"/>
                  </a:cubicBezTo>
                  <a:cubicBezTo>
                    <a:pt x="521" y="214"/>
                    <a:pt x="523" y="107"/>
                    <a:pt x="545"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6"/>
            <p:cNvSpPr/>
            <p:nvPr/>
          </p:nvSpPr>
          <p:spPr>
            <a:xfrm>
              <a:off x="3520550" y="1203875"/>
              <a:ext cx="13300" cy="26150"/>
            </a:xfrm>
            <a:custGeom>
              <a:rect b="b" l="l" r="r" t="t"/>
              <a:pathLst>
                <a:path extrusionOk="0" h="1046" w="532">
                  <a:moveTo>
                    <a:pt x="487" y="0"/>
                  </a:moveTo>
                  <a:cubicBezTo>
                    <a:pt x="451" y="0"/>
                    <a:pt x="374" y="21"/>
                    <a:pt x="227" y="135"/>
                  </a:cubicBezTo>
                  <a:cubicBezTo>
                    <a:pt x="0" y="311"/>
                    <a:pt x="121" y="770"/>
                    <a:pt x="207" y="880"/>
                  </a:cubicBezTo>
                  <a:cubicBezTo>
                    <a:pt x="248" y="934"/>
                    <a:pt x="328" y="977"/>
                    <a:pt x="398" y="1004"/>
                  </a:cubicBezTo>
                  <a:cubicBezTo>
                    <a:pt x="441" y="1022"/>
                    <a:pt x="485" y="1035"/>
                    <a:pt x="531" y="1045"/>
                  </a:cubicBezTo>
                  <a:cubicBezTo>
                    <a:pt x="142" y="477"/>
                    <a:pt x="509" y="12"/>
                    <a:pt x="509" y="12"/>
                  </a:cubicBezTo>
                  <a:lnTo>
                    <a:pt x="514" y="7"/>
                  </a:lnTo>
                  <a:cubicBezTo>
                    <a:pt x="514" y="7"/>
                    <a:pt x="507" y="0"/>
                    <a:pt x="487"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66"/>
            <p:cNvSpPr/>
            <p:nvPr/>
          </p:nvSpPr>
          <p:spPr>
            <a:xfrm>
              <a:off x="3520150" y="1202250"/>
              <a:ext cx="32675" cy="29400"/>
            </a:xfrm>
            <a:custGeom>
              <a:rect b="b" l="l" r="r" t="t"/>
              <a:pathLst>
                <a:path extrusionOk="0" h="1176" w="1307">
                  <a:moveTo>
                    <a:pt x="672" y="64"/>
                  </a:moveTo>
                  <a:cubicBezTo>
                    <a:pt x="797" y="64"/>
                    <a:pt x="921" y="107"/>
                    <a:pt x="1017" y="196"/>
                  </a:cubicBezTo>
                  <a:cubicBezTo>
                    <a:pt x="1222" y="393"/>
                    <a:pt x="1234" y="718"/>
                    <a:pt x="1045" y="931"/>
                  </a:cubicBezTo>
                  <a:cubicBezTo>
                    <a:pt x="941" y="1049"/>
                    <a:pt x="793" y="1111"/>
                    <a:pt x="645" y="1111"/>
                  </a:cubicBezTo>
                  <a:cubicBezTo>
                    <a:pt x="520" y="1111"/>
                    <a:pt x="396" y="1068"/>
                    <a:pt x="298" y="976"/>
                  </a:cubicBezTo>
                  <a:cubicBezTo>
                    <a:pt x="83" y="777"/>
                    <a:pt x="72" y="441"/>
                    <a:pt x="277" y="231"/>
                  </a:cubicBezTo>
                  <a:cubicBezTo>
                    <a:pt x="385" y="120"/>
                    <a:pt x="530" y="64"/>
                    <a:pt x="672" y="64"/>
                  </a:cubicBezTo>
                  <a:close/>
                  <a:moveTo>
                    <a:pt x="674" y="0"/>
                  </a:moveTo>
                  <a:cubicBezTo>
                    <a:pt x="514" y="0"/>
                    <a:pt x="352" y="63"/>
                    <a:pt x="231" y="186"/>
                  </a:cubicBezTo>
                  <a:cubicBezTo>
                    <a:pt x="1" y="422"/>
                    <a:pt x="11" y="801"/>
                    <a:pt x="255" y="1023"/>
                  </a:cubicBezTo>
                  <a:cubicBezTo>
                    <a:pt x="365" y="1126"/>
                    <a:pt x="505" y="1176"/>
                    <a:pt x="644" y="1176"/>
                  </a:cubicBezTo>
                  <a:cubicBezTo>
                    <a:pt x="810" y="1176"/>
                    <a:pt x="975" y="1106"/>
                    <a:pt x="1092" y="972"/>
                  </a:cubicBezTo>
                  <a:cubicBezTo>
                    <a:pt x="1306" y="735"/>
                    <a:pt x="1292" y="369"/>
                    <a:pt x="1062" y="149"/>
                  </a:cubicBezTo>
                  <a:cubicBezTo>
                    <a:pt x="954" y="49"/>
                    <a:pt x="815" y="0"/>
                    <a:pt x="674"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66"/>
            <p:cNvSpPr/>
            <p:nvPr/>
          </p:nvSpPr>
          <p:spPr>
            <a:xfrm>
              <a:off x="3563725" y="1244175"/>
              <a:ext cx="29575" cy="26275"/>
            </a:xfrm>
            <a:custGeom>
              <a:rect b="b" l="l" r="r" t="t"/>
              <a:pathLst>
                <a:path extrusionOk="0" h="1051" w="1183">
                  <a:moveTo>
                    <a:pt x="609" y="0"/>
                  </a:moveTo>
                  <a:cubicBezTo>
                    <a:pt x="451" y="0"/>
                    <a:pt x="292" y="71"/>
                    <a:pt x="183" y="206"/>
                  </a:cubicBezTo>
                  <a:cubicBezTo>
                    <a:pt x="0" y="435"/>
                    <a:pt x="41" y="768"/>
                    <a:pt x="274" y="944"/>
                  </a:cubicBezTo>
                  <a:cubicBezTo>
                    <a:pt x="367" y="1016"/>
                    <a:pt x="476" y="1050"/>
                    <a:pt x="585" y="1050"/>
                  </a:cubicBezTo>
                  <a:cubicBezTo>
                    <a:pt x="748" y="1050"/>
                    <a:pt x="909" y="973"/>
                    <a:pt x="1012" y="833"/>
                  </a:cubicBezTo>
                  <a:cubicBezTo>
                    <a:pt x="1183" y="604"/>
                    <a:pt x="1140" y="279"/>
                    <a:pt x="916" y="103"/>
                  </a:cubicBezTo>
                  <a:cubicBezTo>
                    <a:pt x="826" y="34"/>
                    <a:pt x="718" y="0"/>
                    <a:pt x="609"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6"/>
            <p:cNvSpPr/>
            <p:nvPr/>
          </p:nvSpPr>
          <p:spPr>
            <a:xfrm>
              <a:off x="3584650" y="1248650"/>
              <a:ext cx="6125" cy="13975"/>
            </a:xfrm>
            <a:custGeom>
              <a:rect b="b" l="l" r="r" t="t"/>
              <a:pathLst>
                <a:path extrusionOk="0" h="559" w="245">
                  <a:moveTo>
                    <a:pt x="48" y="1"/>
                  </a:moveTo>
                  <a:cubicBezTo>
                    <a:pt x="47" y="1"/>
                    <a:pt x="45" y="1"/>
                    <a:pt x="43" y="1"/>
                  </a:cubicBezTo>
                  <a:cubicBezTo>
                    <a:pt x="1" y="10"/>
                    <a:pt x="66" y="126"/>
                    <a:pt x="96" y="278"/>
                  </a:cubicBezTo>
                  <a:cubicBezTo>
                    <a:pt x="126" y="427"/>
                    <a:pt x="109" y="559"/>
                    <a:pt x="147" y="559"/>
                  </a:cubicBezTo>
                  <a:cubicBezTo>
                    <a:pt x="148" y="559"/>
                    <a:pt x="150" y="558"/>
                    <a:pt x="151" y="558"/>
                  </a:cubicBezTo>
                  <a:cubicBezTo>
                    <a:pt x="194" y="548"/>
                    <a:pt x="245" y="403"/>
                    <a:pt x="214" y="249"/>
                  </a:cubicBezTo>
                  <a:cubicBezTo>
                    <a:pt x="183" y="104"/>
                    <a:pt x="93" y="1"/>
                    <a:pt x="48"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6"/>
            <p:cNvSpPr/>
            <p:nvPr/>
          </p:nvSpPr>
          <p:spPr>
            <a:xfrm>
              <a:off x="3561500" y="1245000"/>
              <a:ext cx="23425" cy="25975"/>
            </a:xfrm>
            <a:custGeom>
              <a:rect b="b" l="l" r="r" t="t"/>
              <a:pathLst>
                <a:path extrusionOk="0" h="1039" w="937">
                  <a:moveTo>
                    <a:pt x="510" y="0"/>
                  </a:moveTo>
                  <a:cubicBezTo>
                    <a:pt x="510" y="0"/>
                    <a:pt x="399" y="31"/>
                    <a:pt x="199" y="217"/>
                  </a:cubicBezTo>
                  <a:cubicBezTo>
                    <a:pt x="1" y="402"/>
                    <a:pt x="190" y="781"/>
                    <a:pt x="353" y="952"/>
                  </a:cubicBezTo>
                  <a:cubicBezTo>
                    <a:pt x="415" y="1018"/>
                    <a:pt x="514" y="1038"/>
                    <a:pt x="613" y="1038"/>
                  </a:cubicBezTo>
                  <a:cubicBezTo>
                    <a:pt x="641" y="1038"/>
                    <a:pt x="669" y="1037"/>
                    <a:pt x="696" y="1034"/>
                  </a:cubicBezTo>
                  <a:cubicBezTo>
                    <a:pt x="771" y="1025"/>
                    <a:pt x="845" y="1010"/>
                    <a:pt x="916" y="988"/>
                  </a:cubicBezTo>
                  <a:lnTo>
                    <a:pt x="937" y="943"/>
                  </a:lnTo>
                  <a:cubicBezTo>
                    <a:pt x="732" y="791"/>
                    <a:pt x="588" y="571"/>
                    <a:pt x="532" y="321"/>
                  </a:cubicBezTo>
                  <a:cubicBezTo>
                    <a:pt x="506" y="215"/>
                    <a:pt x="498" y="108"/>
                    <a:pt x="510"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6"/>
            <p:cNvSpPr/>
            <p:nvPr/>
          </p:nvSpPr>
          <p:spPr>
            <a:xfrm>
              <a:off x="3562100" y="1244650"/>
              <a:ext cx="14925" cy="25950"/>
            </a:xfrm>
            <a:custGeom>
              <a:rect b="b" l="l" r="r" t="t"/>
              <a:pathLst>
                <a:path extrusionOk="0" h="1038" w="597">
                  <a:moveTo>
                    <a:pt x="465" y="0"/>
                  </a:moveTo>
                  <a:cubicBezTo>
                    <a:pt x="433" y="0"/>
                    <a:pt x="357" y="21"/>
                    <a:pt x="209" y="159"/>
                  </a:cubicBezTo>
                  <a:cubicBezTo>
                    <a:pt x="1" y="356"/>
                    <a:pt x="165" y="804"/>
                    <a:pt x="259" y="904"/>
                  </a:cubicBezTo>
                  <a:cubicBezTo>
                    <a:pt x="305" y="954"/>
                    <a:pt x="388" y="988"/>
                    <a:pt x="462" y="1009"/>
                  </a:cubicBezTo>
                  <a:cubicBezTo>
                    <a:pt x="506" y="1022"/>
                    <a:pt x="551" y="1031"/>
                    <a:pt x="597" y="1038"/>
                  </a:cubicBezTo>
                  <a:cubicBezTo>
                    <a:pt x="159" y="510"/>
                    <a:pt x="481" y="9"/>
                    <a:pt x="481" y="9"/>
                  </a:cubicBezTo>
                  <a:lnTo>
                    <a:pt x="484" y="4"/>
                  </a:lnTo>
                  <a:cubicBezTo>
                    <a:pt x="484" y="4"/>
                    <a:pt x="478" y="0"/>
                    <a:pt x="465"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6"/>
            <p:cNvSpPr/>
            <p:nvPr/>
          </p:nvSpPr>
          <p:spPr>
            <a:xfrm>
              <a:off x="3561875" y="1242550"/>
              <a:ext cx="33225" cy="29525"/>
            </a:xfrm>
            <a:custGeom>
              <a:rect b="b" l="l" r="r" t="t"/>
              <a:pathLst>
                <a:path extrusionOk="0" h="1181" w="1329">
                  <a:moveTo>
                    <a:pt x="683" y="65"/>
                  </a:moveTo>
                  <a:cubicBezTo>
                    <a:pt x="792" y="65"/>
                    <a:pt x="900" y="99"/>
                    <a:pt x="990" y="168"/>
                  </a:cubicBezTo>
                  <a:cubicBezTo>
                    <a:pt x="1214" y="344"/>
                    <a:pt x="1257" y="669"/>
                    <a:pt x="1086" y="898"/>
                  </a:cubicBezTo>
                  <a:cubicBezTo>
                    <a:pt x="983" y="1038"/>
                    <a:pt x="822" y="1115"/>
                    <a:pt x="659" y="1115"/>
                  </a:cubicBezTo>
                  <a:cubicBezTo>
                    <a:pt x="550" y="1115"/>
                    <a:pt x="441" y="1081"/>
                    <a:pt x="348" y="1009"/>
                  </a:cubicBezTo>
                  <a:cubicBezTo>
                    <a:pt x="115" y="833"/>
                    <a:pt x="74" y="500"/>
                    <a:pt x="257" y="271"/>
                  </a:cubicBezTo>
                  <a:cubicBezTo>
                    <a:pt x="366" y="136"/>
                    <a:pt x="525" y="65"/>
                    <a:pt x="683" y="65"/>
                  </a:cubicBezTo>
                  <a:close/>
                  <a:moveTo>
                    <a:pt x="685" y="0"/>
                  </a:moveTo>
                  <a:cubicBezTo>
                    <a:pt x="507" y="0"/>
                    <a:pt x="327" y="80"/>
                    <a:pt x="206" y="231"/>
                  </a:cubicBezTo>
                  <a:cubicBezTo>
                    <a:pt x="1" y="488"/>
                    <a:pt x="47" y="862"/>
                    <a:pt x="309" y="1062"/>
                  </a:cubicBezTo>
                  <a:cubicBezTo>
                    <a:pt x="413" y="1142"/>
                    <a:pt x="535" y="1180"/>
                    <a:pt x="657" y="1180"/>
                  </a:cubicBezTo>
                  <a:cubicBezTo>
                    <a:pt x="840" y="1180"/>
                    <a:pt x="1022" y="1094"/>
                    <a:pt x="1137" y="935"/>
                  </a:cubicBezTo>
                  <a:cubicBezTo>
                    <a:pt x="1329" y="677"/>
                    <a:pt x="1281" y="315"/>
                    <a:pt x="1030" y="115"/>
                  </a:cubicBezTo>
                  <a:cubicBezTo>
                    <a:pt x="929" y="38"/>
                    <a:pt x="807" y="0"/>
                    <a:pt x="685"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6"/>
            <p:cNvSpPr/>
            <p:nvPr/>
          </p:nvSpPr>
          <p:spPr>
            <a:xfrm>
              <a:off x="3608950" y="1280725"/>
              <a:ext cx="29800" cy="26375"/>
            </a:xfrm>
            <a:custGeom>
              <a:rect b="b" l="l" r="r" t="t"/>
              <a:pathLst>
                <a:path extrusionOk="0" h="1055" w="1192">
                  <a:moveTo>
                    <a:pt x="614" y="1"/>
                  </a:moveTo>
                  <a:cubicBezTo>
                    <a:pt x="441" y="1"/>
                    <a:pt x="268" y="87"/>
                    <a:pt x="163" y="244"/>
                  </a:cubicBezTo>
                  <a:cubicBezTo>
                    <a:pt x="1" y="485"/>
                    <a:pt x="67" y="813"/>
                    <a:pt x="312" y="972"/>
                  </a:cubicBezTo>
                  <a:cubicBezTo>
                    <a:pt x="397" y="1028"/>
                    <a:pt x="493" y="1054"/>
                    <a:pt x="587" y="1054"/>
                  </a:cubicBezTo>
                  <a:cubicBezTo>
                    <a:pt x="764" y="1054"/>
                    <a:pt x="939" y="962"/>
                    <a:pt x="1038" y="801"/>
                  </a:cubicBezTo>
                  <a:cubicBezTo>
                    <a:pt x="1192" y="558"/>
                    <a:pt x="1123" y="241"/>
                    <a:pt x="886" y="80"/>
                  </a:cubicBezTo>
                  <a:cubicBezTo>
                    <a:pt x="803" y="26"/>
                    <a:pt x="709" y="1"/>
                    <a:pt x="61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6"/>
            <p:cNvSpPr/>
            <p:nvPr/>
          </p:nvSpPr>
          <p:spPr>
            <a:xfrm>
              <a:off x="3629300" y="1284700"/>
              <a:ext cx="6900" cy="13775"/>
            </a:xfrm>
            <a:custGeom>
              <a:rect b="b" l="l" r="r" t="t"/>
              <a:pathLst>
                <a:path extrusionOk="0" h="551" w="276">
                  <a:moveTo>
                    <a:pt x="50" y="0"/>
                  </a:moveTo>
                  <a:cubicBezTo>
                    <a:pt x="48" y="0"/>
                    <a:pt x="45" y="1"/>
                    <a:pt x="43" y="1"/>
                  </a:cubicBezTo>
                  <a:cubicBezTo>
                    <a:pt x="0" y="13"/>
                    <a:pt x="75" y="124"/>
                    <a:pt x="118" y="275"/>
                  </a:cubicBezTo>
                  <a:cubicBezTo>
                    <a:pt x="159" y="418"/>
                    <a:pt x="153" y="551"/>
                    <a:pt x="189" y="551"/>
                  </a:cubicBezTo>
                  <a:cubicBezTo>
                    <a:pt x="191" y="551"/>
                    <a:pt x="193" y="550"/>
                    <a:pt x="195" y="550"/>
                  </a:cubicBezTo>
                  <a:cubicBezTo>
                    <a:pt x="236" y="536"/>
                    <a:pt x="275" y="386"/>
                    <a:pt x="233" y="237"/>
                  </a:cubicBezTo>
                  <a:cubicBezTo>
                    <a:pt x="192" y="95"/>
                    <a:pt x="95" y="0"/>
                    <a:pt x="50"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6"/>
            <p:cNvSpPr/>
            <p:nvPr/>
          </p:nvSpPr>
          <p:spPr>
            <a:xfrm>
              <a:off x="3606725" y="1282025"/>
              <a:ext cx="24475" cy="25750"/>
            </a:xfrm>
            <a:custGeom>
              <a:rect b="b" l="l" r="r" t="t"/>
              <a:pathLst>
                <a:path extrusionOk="0" h="1030" w="979">
                  <a:moveTo>
                    <a:pt x="476" y="1"/>
                  </a:moveTo>
                  <a:cubicBezTo>
                    <a:pt x="476" y="1"/>
                    <a:pt x="368" y="42"/>
                    <a:pt x="186" y="241"/>
                  </a:cubicBezTo>
                  <a:cubicBezTo>
                    <a:pt x="1" y="443"/>
                    <a:pt x="221" y="804"/>
                    <a:pt x="397" y="961"/>
                  </a:cubicBezTo>
                  <a:cubicBezTo>
                    <a:pt x="454" y="1011"/>
                    <a:pt x="532" y="1029"/>
                    <a:pt x="612" y="1029"/>
                  </a:cubicBezTo>
                  <a:cubicBezTo>
                    <a:pt x="657" y="1029"/>
                    <a:pt x="702" y="1024"/>
                    <a:pt x="744" y="1015"/>
                  </a:cubicBezTo>
                  <a:cubicBezTo>
                    <a:pt x="818" y="1002"/>
                    <a:pt x="891" y="980"/>
                    <a:pt x="960" y="952"/>
                  </a:cubicBezTo>
                  <a:lnTo>
                    <a:pt x="978" y="906"/>
                  </a:lnTo>
                  <a:cubicBezTo>
                    <a:pt x="761" y="771"/>
                    <a:pt x="599" y="563"/>
                    <a:pt x="524" y="318"/>
                  </a:cubicBezTo>
                  <a:cubicBezTo>
                    <a:pt x="490" y="216"/>
                    <a:pt x="473" y="108"/>
                    <a:pt x="476"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6"/>
            <p:cNvSpPr/>
            <p:nvPr/>
          </p:nvSpPr>
          <p:spPr>
            <a:xfrm>
              <a:off x="3607200" y="1281675"/>
              <a:ext cx="16225" cy="25625"/>
            </a:xfrm>
            <a:custGeom>
              <a:rect b="b" l="l" r="r" t="t"/>
              <a:pathLst>
                <a:path extrusionOk="0" h="1025" w="649">
                  <a:moveTo>
                    <a:pt x="439" y="0"/>
                  </a:moveTo>
                  <a:cubicBezTo>
                    <a:pt x="411" y="0"/>
                    <a:pt x="335" y="20"/>
                    <a:pt x="192" y="180"/>
                  </a:cubicBezTo>
                  <a:cubicBezTo>
                    <a:pt x="1" y="394"/>
                    <a:pt x="201" y="826"/>
                    <a:pt x="302" y="918"/>
                  </a:cubicBezTo>
                  <a:cubicBezTo>
                    <a:pt x="402" y="1011"/>
                    <a:pt x="648" y="1024"/>
                    <a:pt x="648" y="1024"/>
                  </a:cubicBezTo>
                  <a:cubicBezTo>
                    <a:pt x="173" y="532"/>
                    <a:pt x="450" y="9"/>
                    <a:pt x="450" y="9"/>
                  </a:cubicBezTo>
                  <a:lnTo>
                    <a:pt x="454" y="3"/>
                  </a:lnTo>
                  <a:cubicBezTo>
                    <a:pt x="454" y="3"/>
                    <a:pt x="449" y="0"/>
                    <a:pt x="439"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6"/>
            <p:cNvSpPr/>
            <p:nvPr/>
          </p:nvSpPr>
          <p:spPr>
            <a:xfrm>
              <a:off x="3607075" y="1279150"/>
              <a:ext cx="33475" cy="29575"/>
            </a:xfrm>
            <a:custGeom>
              <a:rect b="b" l="l" r="r" t="t"/>
              <a:pathLst>
                <a:path extrusionOk="0" h="1183" w="1339">
                  <a:moveTo>
                    <a:pt x="689" y="64"/>
                  </a:moveTo>
                  <a:cubicBezTo>
                    <a:pt x="784" y="64"/>
                    <a:pt x="878" y="89"/>
                    <a:pt x="961" y="143"/>
                  </a:cubicBezTo>
                  <a:cubicBezTo>
                    <a:pt x="1198" y="302"/>
                    <a:pt x="1267" y="623"/>
                    <a:pt x="1113" y="864"/>
                  </a:cubicBezTo>
                  <a:cubicBezTo>
                    <a:pt x="1015" y="1025"/>
                    <a:pt x="841" y="1117"/>
                    <a:pt x="664" y="1117"/>
                  </a:cubicBezTo>
                  <a:cubicBezTo>
                    <a:pt x="569" y="1117"/>
                    <a:pt x="473" y="1091"/>
                    <a:pt x="387" y="1035"/>
                  </a:cubicBezTo>
                  <a:cubicBezTo>
                    <a:pt x="142" y="876"/>
                    <a:pt x="76" y="548"/>
                    <a:pt x="238" y="307"/>
                  </a:cubicBezTo>
                  <a:cubicBezTo>
                    <a:pt x="343" y="150"/>
                    <a:pt x="516" y="64"/>
                    <a:pt x="689" y="64"/>
                  </a:cubicBezTo>
                  <a:close/>
                  <a:moveTo>
                    <a:pt x="692" y="0"/>
                  </a:moveTo>
                  <a:cubicBezTo>
                    <a:pt x="498" y="0"/>
                    <a:pt x="304" y="96"/>
                    <a:pt x="185" y="271"/>
                  </a:cubicBezTo>
                  <a:cubicBezTo>
                    <a:pt x="1" y="543"/>
                    <a:pt x="78" y="913"/>
                    <a:pt x="353" y="1089"/>
                  </a:cubicBezTo>
                  <a:cubicBezTo>
                    <a:pt x="449" y="1153"/>
                    <a:pt x="556" y="1182"/>
                    <a:pt x="663" y="1182"/>
                  </a:cubicBezTo>
                  <a:cubicBezTo>
                    <a:pt x="862" y="1182"/>
                    <a:pt x="1058" y="1079"/>
                    <a:pt x="1168" y="898"/>
                  </a:cubicBezTo>
                  <a:cubicBezTo>
                    <a:pt x="1338" y="626"/>
                    <a:pt x="1263" y="268"/>
                    <a:pt x="997" y="88"/>
                  </a:cubicBezTo>
                  <a:cubicBezTo>
                    <a:pt x="903" y="29"/>
                    <a:pt x="798" y="0"/>
                    <a:pt x="692"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6"/>
            <p:cNvSpPr/>
            <p:nvPr/>
          </p:nvSpPr>
          <p:spPr>
            <a:xfrm>
              <a:off x="3656875" y="1313775"/>
              <a:ext cx="29900" cy="26375"/>
            </a:xfrm>
            <a:custGeom>
              <a:rect b="b" l="l" r="r" t="t"/>
              <a:pathLst>
                <a:path extrusionOk="0" h="1055" w="1196">
                  <a:moveTo>
                    <a:pt x="618" y="0"/>
                  </a:moveTo>
                  <a:cubicBezTo>
                    <a:pt x="431" y="0"/>
                    <a:pt x="246" y="101"/>
                    <a:pt x="146" y="277"/>
                  </a:cubicBezTo>
                  <a:cubicBezTo>
                    <a:pt x="1" y="530"/>
                    <a:pt x="93" y="853"/>
                    <a:pt x="349" y="991"/>
                  </a:cubicBezTo>
                  <a:cubicBezTo>
                    <a:pt x="428" y="1034"/>
                    <a:pt x="512" y="1055"/>
                    <a:pt x="595" y="1055"/>
                  </a:cubicBezTo>
                  <a:cubicBezTo>
                    <a:pt x="784" y="1055"/>
                    <a:pt x="968" y="949"/>
                    <a:pt x="1060" y="769"/>
                  </a:cubicBezTo>
                  <a:cubicBezTo>
                    <a:pt x="1195" y="511"/>
                    <a:pt x="1103" y="197"/>
                    <a:pt x="857" y="60"/>
                  </a:cubicBezTo>
                  <a:cubicBezTo>
                    <a:pt x="782" y="19"/>
                    <a:pt x="700" y="0"/>
                    <a:pt x="618"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6"/>
            <p:cNvSpPr/>
            <p:nvPr/>
          </p:nvSpPr>
          <p:spPr>
            <a:xfrm>
              <a:off x="3676650" y="1317275"/>
              <a:ext cx="7500" cy="13500"/>
            </a:xfrm>
            <a:custGeom>
              <a:rect b="b" l="l" r="r" t="t"/>
              <a:pathLst>
                <a:path extrusionOk="0" h="540" w="300">
                  <a:moveTo>
                    <a:pt x="52" y="0"/>
                  </a:moveTo>
                  <a:cubicBezTo>
                    <a:pt x="48" y="0"/>
                    <a:pt x="45" y="1"/>
                    <a:pt x="42" y="2"/>
                  </a:cubicBezTo>
                  <a:cubicBezTo>
                    <a:pt x="1" y="17"/>
                    <a:pt x="85" y="120"/>
                    <a:pt x="138" y="268"/>
                  </a:cubicBezTo>
                  <a:cubicBezTo>
                    <a:pt x="188" y="411"/>
                    <a:pt x="192" y="540"/>
                    <a:pt x="227" y="540"/>
                  </a:cubicBezTo>
                  <a:cubicBezTo>
                    <a:pt x="229" y="540"/>
                    <a:pt x="231" y="539"/>
                    <a:pt x="233" y="538"/>
                  </a:cubicBezTo>
                  <a:cubicBezTo>
                    <a:pt x="273" y="523"/>
                    <a:pt x="300" y="371"/>
                    <a:pt x="247" y="224"/>
                  </a:cubicBezTo>
                  <a:cubicBezTo>
                    <a:pt x="200" y="86"/>
                    <a:pt x="98" y="0"/>
                    <a:pt x="5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6"/>
            <p:cNvSpPr/>
            <p:nvPr/>
          </p:nvSpPr>
          <p:spPr>
            <a:xfrm>
              <a:off x="3654700" y="1315525"/>
              <a:ext cx="25225" cy="25400"/>
            </a:xfrm>
            <a:custGeom>
              <a:rect b="b" l="l" r="r" t="t"/>
              <a:pathLst>
                <a:path extrusionOk="0" h="1016" w="1009">
                  <a:moveTo>
                    <a:pt x="442" y="0"/>
                  </a:moveTo>
                  <a:cubicBezTo>
                    <a:pt x="442" y="0"/>
                    <a:pt x="339" y="45"/>
                    <a:pt x="170" y="262"/>
                  </a:cubicBezTo>
                  <a:cubicBezTo>
                    <a:pt x="1" y="477"/>
                    <a:pt x="248" y="817"/>
                    <a:pt x="435" y="962"/>
                  </a:cubicBezTo>
                  <a:cubicBezTo>
                    <a:pt x="485" y="1001"/>
                    <a:pt x="550" y="1016"/>
                    <a:pt x="617" y="1016"/>
                  </a:cubicBezTo>
                  <a:cubicBezTo>
                    <a:pt x="797" y="1016"/>
                    <a:pt x="995" y="913"/>
                    <a:pt x="995" y="913"/>
                  </a:cubicBezTo>
                  <a:lnTo>
                    <a:pt x="1009" y="866"/>
                  </a:lnTo>
                  <a:cubicBezTo>
                    <a:pt x="783" y="747"/>
                    <a:pt x="609" y="550"/>
                    <a:pt x="513" y="313"/>
                  </a:cubicBezTo>
                  <a:cubicBezTo>
                    <a:pt x="471" y="214"/>
                    <a:pt x="447" y="108"/>
                    <a:pt x="442"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6"/>
            <p:cNvSpPr/>
            <p:nvPr/>
          </p:nvSpPr>
          <p:spPr>
            <a:xfrm>
              <a:off x="3655100" y="1315200"/>
              <a:ext cx="17325" cy="25150"/>
            </a:xfrm>
            <a:custGeom>
              <a:rect b="b" l="l" r="r" t="t"/>
              <a:pathLst>
                <a:path extrusionOk="0" h="1006" w="693">
                  <a:moveTo>
                    <a:pt x="410" y="1"/>
                  </a:moveTo>
                  <a:cubicBezTo>
                    <a:pt x="384" y="1"/>
                    <a:pt x="312" y="22"/>
                    <a:pt x="176" y="198"/>
                  </a:cubicBezTo>
                  <a:cubicBezTo>
                    <a:pt x="0" y="427"/>
                    <a:pt x="232" y="842"/>
                    <a:pt x="338" y="926"/>
                  </a:cubicBezTo>
                  <a:cubicBezTo>
                    <a:pt x="438" y="1003"/>
                    <a:pt x="656" y="1006"/>
                    <a:pt x="688" y="1006"/>
                  </a:cubicBezTo>
                  <a:cubicBezTo>
                    <a:pt x="691" y="1006"/>
                    <a:pt x="692" y="1006"/>
                    <a:pt x="692" y="1006"/>
                  </a:cubicBezTo>
                  <a:cubicBezTo>
                    <a:pt x="183" y="550"/>
                    <a:pt x="420" y="10"/>
                    <a:pt x="420" y="10"/>
                  </a:cubicBezTo>
                  <a:lnTo>
                    <a:pt x="422" y="3"/>
                  </a:lnTo>
                  <a:cubicBezTo>
                    <a:pt x="422" y="3"/>
                    <a:pt x="418" y="1"/>
                    <a:pt x="410"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6"/>
            <p:cNvSpPr/>
            <p:nvPr/>
          </p:nvSpPr>
          <p:spPr>
            <a:xfrm>
              <a:off x="3655050" y="1312175"/>
              <a:ext cx="33550" cy="29625"/>
            </a:xfrm>
            <a:custGeom>
              <a:rect b="b" l="l" r="r" t="t"/>
              <a:pathLst>
                <a:path extrusionOk="0" h="1185" w="1342">
                  <a:moveTo>
                    <a:pt x="692" y="63"/>
                  </a:moveTo>
                  <a:cubicBezTo>
                    <a:pt x="773" y="63"/>
                    <a:pt x="855" y="83"/>
                    <a:pt x="930" y="124"/>
                  </a:cubicBezTo>
                  <a:cubicBezTo>
                    <a:pt x="1176" y="261"/>
                    <a:pt x="1268" y="575"/>
                    <a:pt x="1133" y="833"/>
                  </a:cubicBezTo>
                  <a:cubicBezTo>
                    <a:pt x="1039" y="1013"/>
                    <a:pt x="857" y="1119"/>
                    <a:pt x="668" y="1119"/>
                  </a:cubicBezTo>
                  <a:cubicBezTo>
                    <a:pt x="585" y="1119"/>
                    <a:pt x="501" y="1098"/>
                    <a:pt x="422" y="1055"/>
                  </a:cubicBezTo>
                  <a:cubicBezTo>
                    <a:pt x="166" y="917"/>
                    <a:pt x="74" y="594"/>
                    <a:pt x="219" y="341"/>
                  </a:cubicBezTo>
                  <a:cubicBezTo>
                    <a:pt x="319" y="165"/>
                    <a:pt x="505" y="63"/>
                    <a:pt x="692" y="63"/>
                  </a:cubicBezTo>
                  <a:close/>
                  <a:moveTo>
                    <a:pt x="692" y="0"/>
                  </a:moveTo>
                  <a:cubicBezTo>
                    <a:pt x="483" y="0"/>
                    <a:pt x="277" y="112"/>
                    <a:pt x="164" y="308"/>
                  </a:cubicBezTo>
                  <a:cubicBezTo>
                    <a:pt x="0" y="594"/>
                    <a:pt x="103" y="956"/>
                    <a:pt x="392" y="1113"/>
                  </a:cubicBezTo>
                  <a:cubicBezTo>
                    <a:pt x="479" y="1161"/>
                    <a:pt x="573" y="1184"/>
                    <a:pt x="666" y="1184"/>
                  </a:cubicBezTo>
                  <a:cubicBezTo>
                    <a:pt x="879" y="1184"/>
                    <a:pt x="1086" y="1065"/>
                    <a:pt x="1191" y="862"/>
                  </a:cubicBezTo>
                  <a:cubicBezTo>
                    <a:pt x="1342" y="570"/>
                    <a:pt x="1237" y="216"/>
                    <a:pt x="961" y="67"/>
                  </a:cubicBezTo>
                  <a:cubicBezTo>
                    <a:pt x="876" y="22"/>
                    <a:pt x="784" y="0"/>
                    <a:pt x="692"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6"/>
            <p:cNvSpPr/>
            <p:nvPr/>
          </p:nvSpPr>
          <p:spPr>
            <a:xfrm>
              <a:off x="3707075" y="1343300"/>
              <a:ext cx="29875" cy="26525"/>
            </a:xfrm>
            <a:custGeom>
              <a:rect b="b" l="l" r="r" t="t"/>
              <a:pathLst>
                <a:path extrusionOk="0" h="1061" w="1195">
                  <a:moveTo>
                    <a:pt x="617" y="0"/>
                  </a:moveTo>
                  <a:cubicBezTo>
                    <a:pt x="419" y="0"/>
                    <a:pt x="226" y="114"/>
                    <a:pt x="132" y="309"/>
                  </a:cubicBezTo>
                  <a:cubicBezTo>
                    <a:pt x="0" y="572"/>
                    <a:pt x="115" y="893"/>
                    <a:pt x="383" y="1015"/>
                  </a:cubicBezTo>
                  <a:cubicBezTo>
                    <a:pt x="453" y="1046"/>
                    <a:pt x="525" y="1061"/>
                    <a:pt x="596" y="1061"/>
                  </a:cubicBezTo>
                  <a:cubicBezTo>
                    <a:pt x="801" y="1061"/>
                    <a:pt x="996" y="939"/>
                    <a:pt x="1079" y="736"/>
                  </a:cubicBezTo>
                  <a:cubicBezTo>
                    <a:pt x="1195" y="471"/>
                    <a:pt x="1080" y="160"/>
                    <a:pt x="824" y="44"/>
                  </a:cubicBezTo>
                  <a:cubicBezTo>
                    <a:pt x="757" y="14"/>
                    <a:pt x="687" y="0"/>
                    <a:pt x="617"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6"/>
            <p:cNvSpPr/>
            <p:nvPr/>
          </p:nvSpPr>
          <p:spPr>
            <a:xfrm>
              <a:off x="3726250" y="1346425"/>
              <a:ext cx="8100" cy="13150"/>
            </a:xfrm>
            <a:custGeom>
              <a:rect b="b" l="l" r="r" t="t"/>
              <a:pathLst>
                <a:path extrusionOk="0" h="526" w="324">
                  <a:moveTo>
                    <a:pt x="53" y="0"/>
                  </a:moveTo>
                  <a:cubicBezTo>
                    <a:pt x="48" y="0"/>
                    <a:pt x="44" y="1"/>
                    <a:pt x="40" y="3"/>
                  </a:cubicBezTo>
                  <a:cubicBezTo>
                    <a:pt x="1" y="20"/>
                    <a:pt x="91" y="116"/>
                    <a:pt x="154" y="261"/>
                  </a:cubicBezTo>
                  <a:cubicBezTo>
                    <a:pt x="213" y="396"/>
                    <a:pt x="226" y="526"/>
                    <a:pt x="260" y="526"/>
                  </a:cubicBezTo>
                  <a:cubicBezTo>
                    <a:pt x="262" y="526"/>
                    <a:pt x="265" y="525"/>
                    <a:pt x="267" y="524"/>
                  </a:cubicBezTo>
                  <a:cubicBezTo>
                    <a:pt x="308" y="505"/>
                    <a:pt x="324" y="353"/>
                    <a:pt x="262" y="208"/>
                  </a:cubicBezTo>
                  <a:cubicBezTo>
                    <a:pt x="205" y="78"/>
                    <a:pt x="102" y="0"/>
                    <a:pt x="53"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6"/>
            <p:cNvSpPr/>
            <p:nvPr/>
          </p:nvSpPr>
          <p:spPr>
            <a:xfrm>
              <a:off x="3705075" y="1345500"/>
              <a:ext cx="25825" cy="25075"/>
            </a:xfrm>
            <a:custGeom>
              <a:rect b="b" l="l" r="r" t="t"/>
              <a:pathLst>
                <a:path extrusionOk="0" h="1003" w="1033">
                  <a:moveTo>
                    <a:pt x="405" y="1"/>
                  </a:moveTo>
                  <a:cubicBezTo>
                    <a:pt x="405" y="1"/>
                    <a:pt x="306" y="54"/>
                    <a:pt x="152" y="281"/>
                  </a:cubicBezTo>
                  <a:cubicBezTo>
                    <a:pt x="0" y="508"/>
                    <a:pt x="268" y="833"/>
                    <a:pt x="465" y="961"/>
                  </a:cubicBezTo>
                  <a:cubicBezTo>
                    <a:pt x="511" y="991"/>
                    <a:pt x="566" y="1003"/>
                    <a:pt x="623" y="1003"/>
                  </a:cubicBezTo>
                  <a:cubicBezTo>
                    <a:pt x="688" y="1003"/>
                    <a:pt x="756" y="988"/>
                    <a:pt x="817" y="968"/>
                  </a:cubicBezTo>
                  <a:cubicBezTo>
                    <a:pt x="887" y="944"/>
                    <a:pt x="955" y="911"/>
                    <a:pt x="1020" y="874"/>
                  </a:cubicBezTo>
                  <a:lnTo>
                    <a:pt x="1032" y="826"/>
                  </a:lnTo>
                  <a:cubicBezTo>
                    <a:pt x="446" y="547"/>
                    <a:pt x="405" y="1"/>
                    <a:pt x="405"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6"/>
            <p:cNvSpPr/>
            <p:nvPr/>
          </p:nvSpPr>
          <p:spPr>
            <a:xfrm>
              <a:off x="3705275" y="1345225"/>
              <a:ext cx="18300" cy="24675"/>
            </a:xfrm>
            <a:custGeom>
              <a:rect b="b" l="l" r="r" t="t"/>
              <a:pathLst>
                <a:path extrusionOk="0" h="987" w="732">
                  <a:moveTo>
                    <a:pt x="384" y="0"/>
                  </a:moveTo>
                  <a:cubicBezTo>
                    <a:pt x="361" y="0"/>
                    <a:pt x="289" y="19"/>
                    <a:pt x="160" y="213"/>
                  </a:cubicBezTo>
                  <a:cubicBezTo>
                    <a:pt x="1" y="454"/>
                    <a:pt x="260" y="852"/>
                    <a:pt x="373" y="929"/>
                  </a:cubicBezTo>
                  <a:cubicBezTo>
                    <a:pt x="446" y="978"/>
                    <a:pt x="575" y="986"/>
                    <a:pt x="657" y="986"/>
                  </a:cubicBezTo>
                  <a:cubicBezTo>
                    <a:pt x="701" y="986"/>
                    <a:pt x="732" y="984"/>
                    <a:pt x="732" y="984"/>
                  </a:cubicBezTo>
                  <a:cubicBezTo>
                    <a:pt x="192" y="565"/>
                    <a:pt x="390" y="8"/>
                    <a:pt x="390" y="8"/>
                  </a:cubicBezTo>
                  <a:lnTo>
                    <a:pt x="392" y="1"/>
                  </a:lnTo>
                  <a:cubicBezTo>
                    <a:pt x="392" y="1"/>
                    <a:pt x="389" y="0"/>
                    <a:pt x="384"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6"/>
            <p:cNvSpPr/>
            <p:nvPr/>
          </p:nvSpPr>
          <p:spPr>
            <a:xfrm>
              <a:off x="3705325" y="1341700"/>
              <a:ext cx="33425" cy="29625"/>
            </a:xfrm>
            <a:custGeom>
              <a:rect b="b" l="l" r="r" t="t"/>
              <a:pathLst>
                <a:path extrusionOk="0" h="1185" w="1337">
                  <a:moveTo>
                    <a:pt x="687" y="63"/>
                  </a:moveTo>
                  <a:cubicBezTo>
                    <a:pt x="757" y="63"/>
                    <a:pt x="828" y="78"/>
                    <a:pt x="894" y="108"/>
                  </a:cubicBezTo>
                  <a:cubicBezTo>
                    <a:pt x="1150" y="224"/>
                    <a:pt x="1265" y="535"/>
                    <a:pt x="1149" y="800"/>
                  </a:cubicBezTo>
                  <a:cubicBezTo>
                    <a:pt x="1066" y="1003"/>
                    <a:pt x="871" y="1125"/>
                    <a:pt x="666" y="1125"/>
                  </a:cubicBezTo>
                  <a:cubicBezTo>
                    <a:pt x="595" y="1125"/>
                    <a:pt x="523" y="1110"/>
                    <a:pt x="453" y="1079"/>
                  </a:cubicBezTo>
                  <a:cubicBezTo>
                    <a:pt x="185" y="957"/>
                    <a:pt x="70" y="636"/>
                    <a:pt x="202" y="373"/>
                  </a:cubicBezTo>
                  <a:cubicBezTo>
                    <a:pt x="295" y="179"/>
                    <a:pt x="490" y="63"/>
                    <a:pt x="687" y="63"/>
                  </a:cubicBezTo>
                  <a:close/>
                  <a:moveTo>
                    <a:pt x="688" y="0"/>
                  </a:moveTo>
                  <a:cubicBezTo>
                    <a:pt x="467" y="0"/>
                    <a:pt x="250" y="127"/>
                    <a:pt x="146" y="346"/>
                  </a:cubicBezTo>
                  <a:cubicBezTo>
                    <a:pt x="0" y="641"/>
                    <a:pt x="129" y="997"/>
                    <a:pt x="429" y="1132"/>
                  </a:cubicBezTo>
                  <a:cubicBezTo>
                    <a:pt x="507" y="1168"/>
                    <a:pt x="588" y="1185"/>
                    <a:pt x="668" y="1185"/>
                  </a:cubicBezTo>
                  <a:cubicBezTo>
                    <a:pt x="895" y="1185"/>
                    <a:pt x="1112" y="1048"/>
                    <a:pt x="1207" y="826"/>
                  </a:cubicBezTo>
                  <a:cubicBezTo>
                    <a:pt x="1337" y="527"/>
                    <a:pt x="1208" y="182"/>
                    <a:pt x="921" y="50"/>
                  </a:cubicBezTo>
                  <a:cubicBezTo>
                    <a:pt x="846" y="16"/>
                    <a:pt x="767" y="0"/>
                    <a:pt x="688"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66"/>
            <p:cNvSpPr/>
            <p:nvPr/>
          </p:nvSpPr>
          <p:spPr>
            <a:xfrm>
              <a:off x="3755225" y="1372650"/>
              <a:ext cx="29500" cy="26450"/>
            </a:xfrm>
            <a:custGeom>
              <a:rect b="b" l="l" r="r" t="t"/>
              <a:pathLst>
                <a:path extrusionOk="0" h="1058" w="1180">
                  <a:moveTo>
                    <a:pt x="609" y="0"/>
                  </a:moveTo>
                  <a:cubicBezTo>
                    <a:pt x="394" y="0"/>
                    <a:pt x="192" y="131"/>
                    <a:pt x="109" y="341"/>
                  </a:cubicBezTo>
                  <a:cubicBezTo>
                    <a:pt x="0" y="613"/>
                    <a:pt x="135" y="924"/>
                    <a:pt x="410" y="1025"/>
                  </a:cubicBezTo>
                  <a:cubicBezTo>
                    <a:pt x="470" y="1047"/>
                    <a:pt x="531" y="1057"/>
                    <a:pt x="591" y="1057"/>
                  </a:cubicBezTo>
                  <a:cubicBezTo>
                    <a:pt x="808" y="1057"/>
                    <a:pt x="1011" y="920"/>
                    <a:pt x="1083" y="702"/>
                  </a:cubicBezTo>
                  <a:cubicBezTo>
                    <a:pt x="1179" y="428"/>
                    <a:pt x="1046" y="126"/>
                    <a:pt x="781" y="29"/>
                  </a:cubicBezTo>
                  <a:cubicBezTo>
                    <a:pt x="724" y="9"/>
                    <a:pt x="666" y="0"/>
                    <a:pt x="609"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66"/>
            <p:cNvSpPr/>
            <p:nvPr/>
          </p:nvSpPr>
          <p:spPr>
            <a:xfrm>
              <a:off x="3773500" y="1375350"/>
              <a:ext cx="8700" cy="12825"/>
            </a:xfrm>
            <a:custGeom>
              <a:rect b="b" l="l" r="r" t="t"/>
              <a:pathLst>
                <a:path extrusionOk="0" h="513" w="348">
                  <a:moveTo>
                    <a:pt x="54" y="1"/>
                  </a:moveTo>
                  <a:cubicBezTo>
                    <a:pt x="48" y="1"/>
                    <a:pt x="42" y="2"/>
                    <a:pt x="38" y="4"/>
                  </a:cubicBezTo>
                  <a:cubicBezTo>
                    <a:pt x="0" y="26"/>
                    <a:pt x="98" y="114"/>
                    <a:pt x="171" y="254"/>
                  </a:cubicBezTo>
                  <a:cubicBezTo>
                    <a:pt x="239" y="384"/>
                    <a:pt x="262" y="512"/>
                    <a:pt x="295" y="512"/>
                  </a:cubicBezTo>
                  <a:cubicBezTo>
                    <a:pt x="297" y="512"/>
                    <a:pt x="300" y="512"/>
                    <a:pt x="303" y="510"/>
                  </a:cubicBezTo>
                  <a:cubicBezTo>
                    <a:pt x="340" y="490"/>
                    <a:pt x="347" y="334"/>
                    <a:pt x="274" y="196"/>
                  </a:cubicBezTo>
                  <a:cubicBezTo>
                    <a:pt x="210" y="71"/>
                    <a:pt x="103" y="1"/>
                    <a:pt x="54"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6"/>
            <p:cNvSpPr/>
            <p:nvPr/>
          </p:nvSpPr>
          <p:spPr>
            <a:xfrm>
              <a:off x="3753175" y="1375350"/>
              <a:ext cx="26325" cy="24650"/>
            </a:xfrm>
            <a:custGeom>
              <a:rect b="b" l="l" r="r" t="t"/>
              <a:pathLst>
                <a:path extrusionOk="0" h="986" w="1053">
                  <a:moveTo>
                    <a:pt x="369" y="1"/>
                  </a:moveTo>
                  <a:cubicBezTo>
                    <a:pt x="369" y="1"/>
                    <a:pt x="273" y="61"/>
                    <a:pt x="137" y="296"/>
                  </a:cubicBezTo>
                  <a:cubicBezTo>
                    <a:pt x="0" y="534"/>
                    <a:pt x="291" y="840"/>
                    <a:pt x="497" y="954"/>
                  </a:cubicBezTo>
                  <a:cubicBezTo>
                    <a:pt x="537" y="977"/>
                    <a:pt x="582" y="986"/>
                    <a:pt x="628" y="986"/>
                  </a:cubicBezTo>
                  <a:cubicBezTo>
                    <a:pt x="822" y="986"/>
                    <a:pt x="1044" y="828"/>
                    <a:pt x="1044" y="828"/>
                  </a:cubicBezTo>
                  <a:lnTo>
                    <a:pt x="1053" y="780"/>
                  </a:lnTo>
                  <a:cubicBezTo>
                    <a:pt x="813" y="691"/>
                    <a:pt x="612" y="522"/>
                    <a:pt x="484" y="302"/>
                  </a:cubicBezTo>
                  <a:cubicBezTo>
                    <a:pt x="427" y="209"/>
                    <a:pt x="388" y="107"/>
                    <a:pt x="369"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6"/>
            <p:cNvSpPr/>
            <p:nvPr/>
          </p:nvSpPr>
          <p:spPr>
            <a:xfrm>
              <a:off x="3753300" y="1375100"/>
              <a:ext cx="19200" cy="24175"/>
            </a:xfrm>
            <a:custGeom>
              <a:rect b="b" l="l" r="r" t="t"/>
              <a:pathLst>
                <a:path extrusionOk="0" h="967" w="768">
                  <a:moveTo>
                    <a:pt x="353" y="0"/>
                  </a:moveTo>
                  <a:cubicBezTo>
                    <a:pt x="334" y="0"/>
                    <a:pt x="264" y="17"/>
                    <a:pt x="144" y="228"/>
                  </a:cubicBezTo>
                  <a:cubicBezTo>
                    <a:pt x="0" y="479"/>
                    <a:pt x="287" y="860"/>
                    <a:pt x="407" y="927"/>
                  </a:cubicBezTo>
                  <a:cubicBezTo>
                    <a:pt x="462" y="958"/>
                    <a:pt x="543" y="967"/>
                    <a:pt x="615" y="967"/>
                  </a:cubicBezTo>
                  <a:cubicBezTo>
                    <a:pt x="698" y="967"/>
                    <a:pt x="767" y="956"/>
                    <a:pt x="767" y="956"/>
                  </a:cubicBezTo>
                  <a:cubicBezTo>
                    <a:pt x="197" y="580"/>
                    <a:pt x="357" y="7"/>
                    <a:pt x="357" y="7"/>
                  </a:cubicBezTo>
                  <a:lnTo>
                    <a:pt x="359" y="1"/>
                  </a:lnTo>
                  <a:cubicBezTo>
                    <a:pt x="359" y="1"/>
                    <a:pt x="357" y="0"/>
                    <a:pt x="353"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6"/>
            <p:cNvSpPr/>
            <p:nvPr/>
          </p:nvSpPr>
          <p:spPr>
            <a:xfrm>
              <a:off x="3753375" y="1371025"/>
              <a:ext cx="33125" cy="29625"/>
            </a:xfrm>
            <a:custGeom>
              <a:rect b="b" l="l" r="r" t="t"/>
              <a:pathLst>
                <a:path extrusionOk="0" h="1185" w="1325">
                  <a:moveTo>
                    <a:pt x="683" y="65"/>
                  </a:moveTo>
                  <a:cubicBezTo>
                    <a:pt x="740" y="65"/>
                    <a:pt x="798" y="74"/>
                    <a:pt x="855" y="94"/>
                  </a:cubicBezTo>
                  <a:cubicBezTo>
                    <a:pt x="1120" y="191"/>
                    <a:pt x="1253" y="493"/>
                    <a:pt x="1157" y="767"/>
                  </a:cubicBezTo>
                  <a:cubicBezTo>
                    <a:pt x="1085" y="985"/>
                    <a:pt x="882" y="1122"/>
                    <a:pt x="665" y="1122"/>
                  </a:cubicBezTo>
                  <a:cubicBezTo>
                    <a:pt x="605" y="1122"/>
                    <a:pt x="544" y="1112"/>
                    <a:pt x="484" y="1090"/>
                  </a:cubicBezTo>
                  <a:cubicBezTo>
                    <a:pt x="209" y="989"/>
                    <a:pt x="74" y="678"/>
                    <a:pt x="183" y="406"/>
                  </a:cubicBezTo>
                  <a:cubicBezTo>
                    <a:pt x="266" y="196"/>
                    <a:pt x="468" y="65"/>
                    <a:pt x="683" y="65"/>
                  </a:cubicBezTo>
                  <a:close/>
                  <a:moveTo>
                    <a:pt x="683" y="1"/>
                  </a:moveTo>
                  <a:cubicBezTo>
                    <a:pt x="442" y="1"/>
                    <a:pt x="215" y="147"/>
                    <a:pt x="125" y="384"/>
                  </a:cubicBezTo>
                  <a:cubicBezTo>
                    <a:pt x="1" y="688"/>
                    <a:pt x="154" y="1035"/>
                    <a:pt x="464" y="1148"/>
                  </a:cubicBezTo>
                  <a:cubicBezTo>
                    <a:pt x="531" y="1173"/>
                    <a:pt x="599" y="1184"/>
                    <a:pt x="666" y="1184"/>
                  </a:cubicBezTo>
                  <a:cubicBezTo>
                    <a:pt x="909" y="1184"/>
                    <a:pt x="1136" y="1032"/>
                    <a:pt x="1219" y="787"/>
                  </a:cubicBezTo>
                  <a:cubicBezTo>
                    <a:pt x="1325" y="480"/>
                    <a:pt x="1174" y="143"/>
                    <a:pt x="879" y="34"/>
                  </a:cubicBezTo>
                  <a:cubicBezTo>
                    <a:pt x="814" y="11"/>
                    <a:pt x="748" y="1"/>
                    <a:pt x="683"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6"/>
            <p:cNvSpPr/>
            <p:nvPr/>
          </p:nvSpPr>
          <p:spPr>
            <a:xfrm>
              <a:off x="3813050" y="939875"/>
              <a:ext cx="28950" cy="26175"/>
            </a:xfrm>
            <a:custGeom>
              <a:rect b="b" l="l" r="r" t="t"/>
              <a:pathLst>
                <a:path extrusionOk="0" h="1047" w="1158">
                  <a:moveTo>
                    <a:pt x="584" y="1"/>
                  </a:moveTo>
                  <a:cubicBezTo>
                    <a:pt x="454" y="1"/>
                    <a:pt x="323" y="51"/>
                    <a:pt x="223" y="153"/>
                  </a:cubicBezTo>
                  <a:cubicBezTo>
                    <a:pt x="1" y="359"/>
                    <a:pt x="18" y="706"/>
                    <a:pt x="235" y="901"/>
                  </a:cubicBezTo>
                  <a:cubicBezTo>
                    <a:pt x="334" y="995"/>
                    <a:pt x="467" y="1046"/>
                    <a:pt x="604" y="1046"/>
                  </a:cubicBezTo>
                  <a:cubicBezTo>
                    <a:pt x="612" y="1047"/>
                    <a:pt x="620" y="1047"/>
                    <a:pt x="628" y="1047"/>
                  </a:cubicBezTo>
                  <a:cubicBezTo>
                    <a:pt x="751" y="1047"/>
                    <a:pt x="869" y="1000"/>
                    <a:pt x="959" y="915"/>
                  </a:cubicBezTo>
                  <a:cubicBezTo>
                    <a:pt x="1152" y="710"/>
                    <a:pt x="1157" y="392"/>
                    <a:pt x="973" y="182"/>
                  </a:cubicBezTo>
                  <a:cubicBezTo>
                    <a:pt x="872" y="62"/>
                    <a:pt x="728" y="1"/>
                    <a:pt x="58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6"/>
            <p:cNvSpPr/>
            <p:nvPr/>
          </p:nvSpPr>
          <p:spPr>
            <a:xfrm>
              <a:off x="3821225" y="961100"/>
              <a:ext cx="14150" cy="3600"/>
            </a:xfrm>
            <a:custGeom>
              <a:rect b="b" l="l" r="r" t="t"/>
              <a:pathLst>
                <a:path extrusionOk="0" h="144" w="566">
                  <a:moveTo>
                    <a:pt x="529" y="0"/>
                  </a:moveTo>
                  <a:cubicBezTo>
                    <a:pt x="484" y="0"/>
                    <a:pt x="394" y="24"/>
                    <a:pt x="285" y="26"/>
                  </a:cubicBezTo>
                  <a:cubicBezTo>
                    <a:pt x="281" y="27"/>
                    <a:pt x="277" y="27"/>
                    <a:pt x="273" y="27"/>
                  </a:cubicBezTo>
                  <a:cubicBezTo>
                    <a:pt x="185" y="27"/>
                    <a:pt x="107" y="17"/>
                    <a:pt x="57" y="17"/>
                  </a:cubicBezTo>
                  <a:cubicBezTo>
                    <a:pt x="21" y="17"/>
                    <a:pt x="0" y="22"/>
                    <a:pt x="3" y="40"/>
                  </a:cubicBezTo>
                  <a:cubicBezTo>
                    <a:pt x="8" y="82"/>
                    <a:pt x="132" y="143"/>
                    <a:pt x="276" y="143"/>
                  </a:cubicBezTo>
                  <a:cubicBezTo>
                    <a:pt x="284" y="143"/>
                    <a:pt x="291" y="143"/>
                    <a:pt x="299" y="143"/>
                  </a:cubicBezTo>
                  <a:cubicBezTo>
                    <a:pt x="454" y="138"/>
                    <a:pt x="565" y="61"/>
                    <a:pt x="562" y="18"/>
                  </a:cubicBezTo>
                  <a:cubicBezTo>
                    <a:pt x="561" y="5"/>
                    <a:pt x="549" y="0"/>
                    <a:pt x="52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6"/>
            <p:cNvSpPr/>
            <p:nvPr/>
          </p:nvSpPr>
          <p:spPr>
            <a:xfrm>
              <a:off x="3814150" y="939150"/>
              <a:ext cx="26400" cy="18825"/>
            </a:xfrm>
            <a:custGeom>
              <a:rect b="b" l="l" r="r" t="t"/>
              <a:pathLst>
                <a:path extrusionOk="0" h="753" w="1056">
                  <a:moveTo>
                    <a:pt x="615" y="1"/>
                  </a:moveTo>
                  <a:cubicBezTo>
                    <a:pt x="590" y="1"/>
                    <a:pt x="564" y="2"/>
                    <a:pt x="537" y="6"/>
                  </a:cubicBezTo>
                  <a:cubicBezTo>
                    <a:pt x="391" y="25"/>
                    <a:pt x="238" y="96"/>
                    <a:pt x="139" y="168"/>
                  </a:cubicBezTo>
                  <a:cubicBezTo>
                    <a:pt x="42" y="240"/>
                    <a:pt x="6" y="376"/>
                    <a:pt x="3" y="500"/>
                  </a:cubicBezTo>
                  <a:cubicBezTo>
                    <a:pt x="1" y="576"/>
                    <a:pt x="8" y="652"/>
                    <a:pt x="23" y="727"/>
                  </a:cubicBezTo>
                  <a:lnTo>
                    <a:pt x="64" y="752"/>
                  </a:lnTo>
                  <a:cubicBezTo>
                    <a:pt x="288" y="515"/>
                    <a:pt x="553" y="453"/>
                    <a:pt x="736" y="436"/>
                  </a:cubicBezTo>
                  <a:cubicBezTo>
                    <a:pt x="758" y="434"/>
                    <a:pt x="780" y="433"/>
                    <a:pt x="802" y="433"/>
                  </a:cubicBezTo>
                  <a:cubicBezTo>
                    <a:pt x="857" y="433"/>
                    <a:pt x="913" y="439"/>
                    <a:pt x="966" y="452"/>
                  </a:cubicBezTo>
                  <a:cubicBezTo>
                    <a:pt x="995" y="457"/>
                    <a:pt x="1026" y="465"/>
                    <a:pt x="1055" y="474"/>
                  </a:cubicBezTo>
                  <a:cubicBezTo>
                    <a:pt x="1055" y="474"/>
                    <a:pt x="1045" y="361"/>
                    <a:pt x="898" y="134"/>
                  </a:cubicBezTo>
                  <a:cubicBezTo>
                    <a:pt x="839" y="38"/>
                    <a:pt x="733" y="1"/>
                    <a:pt x="615"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6"/>
            <p:cNvSpPr/>
            <p:nvPr/>
          </p:nvSpPr>
          <p:spPr>
            <a:xfrm>
              <a:off x="3814750" y="939525"/>
              <a:ext cx="27375" cy="11475"/>
            </a:xfrm>
            <a:custGeom>
              <a:rect b="b" l="l" r="r" t="t"/>
              <a:pathLst>
                <a:path extrusionOk="0" h="459" w="1095">
                  <a:moveTo>
                    <a:pt x="542" y="1"/>
                  </a:moveTo>
                  <a:cubicBezTo>
                    <a:pt x="389" y="1"/>
                    <a:pt x="248" y="51"/>
                    <a:pt x="191" y="90"/>
                  </a:cubicBezTo>
                  <a:cubicBezTo>
                    <a:pt x="74" y="170"/>
                    <a:pt x="1" y="409"/>
                    <a:pt x="1" y="409"/>
                  </a:cubicBezTo>
                  <a:cubicBezTo>
                    <a:pt x="189" y="296"/>
                    <a:pt x="361" y="255"/>
                    <a:pt x="508" y="255"/>
                  </a:cubicBezTo>
                  <a:cubicBezTo>
                    <a:pt x="596" y="255"/>
                    <a:pt x="675" y="270"/>
                    <a:pt x="744" y="291"/>
                  </a:cubicBezTo>
                  <a:cubicBezTo>
                    <a:pt x="850" y="326"/>
                    <a:pt x="951" y="382"/>
                    <a:pt x="1036" y="455"/>
                  </a:cubicBezTo>
                  <a:lnTo>
                    <a:pt x="1041" y="459"/>
                  </a:lnTo>
                  <a:cubicBezTo>
                    <a:pt x="1041" y="459"/>
                    <a:pt x="1094" y="404"/>
                    <a:pt x="939" y="165"/>
                  </a:cubicBezTo>
                  <a:cubicBezTo>
                    <a:pt x="862" y="44"/>
                    <a:pt x="705" y="1"/>
                    <a:pt x="549" y="1"/>
                  </a:cubicBezTo>
                  <a:cubicBezTo>
                    <a:pt x="547" y="1"/>
                    <a:pt x="544" y="1"/>
                    <a:pt x="542"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6"/>
            <p:cNvSpPr/>
            <p:nvPr/>
          </p:nvSpPr>
          <p:spPr>
            <a:xfrm>
              <a:off x="3811175" y="938275"/>
              <a:ext cx="32575" cy="29400"/>
            </a:xfrm>
            <a:custGeom>
              <a:rect b="b" l="l" r="r" t="t"/>
              <a:pathLst>
                <a:path extrusionOk="0" h="1176" w="1303">
                  <a:moveTo>
                    <a:pt x="659" y="65"/>
                  </a:moveTo>
                  <a:cubicBezTo>
                    <a:pt x="803" y="65"/>
                    <a:pt x="947" y="126"/>
                    <a:pt x="1048" y="246"/>
                  </a:cubicBezTo>
                  <a:cubicBezTo>
                    <a:pt x="1232" y="456"/>
                    <a:pt x="1227" y="774"/>
                    <a:pt x="1034" y="979"/>
                  </a:cubicBezTo>
                  <a:cubicBezTo>
                    <a:pt x="943" y="1065"/>
                    <a:pt x="823" y="1112"/>
                    <a:pt x="698" y="1112"/>
                  </a:cubicBezTo>
                  <a:cubicBezTo>
                    <a:pt x="691" y="1112"/>
                    <a:pt x="685" y="1112"/>
                    <a:pt x="679" y="1112"/>
                  </a:cubicBezTo>
                  <a:cubicBezTo>
                    <a:pt x="542" y="1112"/>
                    <a:pt x="409" y="1059"/>
                    <a:pt x="310" y="965"/>
                  </a:cubicBezTo>
                  <a:cubicBezTo>
                    <a:pt x="93" y="770"/>
                    <a:pt x="76" y="423"/>
                    <a:pt x="298" y="217"/>
                  </a:cubicBezTo>
                  <a:cubicBezTo>
                    <a:pt x="398" y="115"/>
                    <a:pt x="529" y="65"/>
                    <a:pt x="659" y="65"/>
                  </a:cubicBezTo>
                  <a:close/>
                  <a:moveTo>
                    <a:pt x="658" y="1"/>
                  </a:moveTo>
                  <a:cubicBezTo>
                    <a:pt x="512" y="1"/>
                    <a:pt x="365" y="57"/>
                    <a:pt x="253" y="171"/>
                  </a:cubicBezTo>
                  <a:cubicBezTo>
                    <a:pt x="0" y="405"/>
                    <a:pt x="23" y="798"/>
                    <a:pt x="267" y="1011"/>
                  </a:cubicBezTo>
                  <a:cubicBezTo>
                    <a:pt x="381" y="1115"/>
                    <a:pt x="528" y="1174"/>
                    <a:pt x="684" y="1175"/>
                  </a:cubicBezTo>
                  <a:cubicBezTo>
                    <a:pt x="827" y="1175"/>
                    <a:pt x="974" y="1133"/>
                    <a:pt x="1080" y="1025"/>
                  </a:cubicBezTo>
                  <a:cubicBezTo>
                    <a:pt x="1294" y="796"/>
                    <a:pt x="1302" y="442"/>
                    <a:pt x="1096" y="205"/>
                  </a:cubicBezTo>
                  <a:cubicBezTo>
                    <a:pt x="982" y="69"/>
                    <a:pt x="820" y="1"/>
                    <a:pt x="658"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6"/>
            <p:cNvSpPr/>
            <p:nvPr/>
          </p:nvSpPr>
          <p:spPr>
            <a:xfrm>
              <a:off x="3810750" y="1402775"/>
              <a:ext cx="28925" cy="26175"/>
            </a:xfrm>
            <a:custGeom>
              <a:rect b="b" l="l" r="r" t="t"/>
              <a:pathLst>
                <a:path extrusionOk="0" h="1047" w="1157">
                  <a:moveTo>
                    <a:pt x="586" y="0"/>
                  </a:moveTo>
                  <a:cubicBezTo>
                    <a:pt x="454" y="0"/>
                    <a:pt x="323" y="51"/>
                    <a:pt x="222" y="153"/>
                  </a:cubicBezTo>
                  <a:cubicBezTo>
                    <a:pt x="0" y="360"/>
                    <a:pt x="17" y="705"/>
                    <a:pt x="234" y="900"/>
                  </a:cubicBezTo>
                  <a:cubicBezTo>
                    <a:pt x="335" y="993"/>
                    <a:pt x="467" y="1045"/>
                    <a:pt x="603" y="1046"/>
                  </a:cubicBezTo>
                  <a:cubicBezTo>
                    <a:pt x="610" y="1047"/>
                    <a:pt x="616" y="1047"/>
                    <a:pt x="623" y="1047"/>
                  </a:cubicBezTo>
                  <a:cubicBezTo>
                    <a:pt x="747" y="1047"/>
                    <a:pt x="868" y="999"/>
                    <a:pt x="959" y="913"/>
                  </a:cubicBezTo>
                  <a:cubicBezTo>
                    <a:pt x="1152" y="708"/>
                    <a:pt x="1157" y="392"/>
                    <a:pt x="972" y="180"/>
                  </a:cubicBezTo>
                  <a:cubicBezTo>
                    <a:pt x="872" y="61"/>
                    <a:pt x="729" y="0"/>
                    <a:pt x="58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6"/>
            <p:cNvSpPr/>
            <p:nvPr/>
          </p:nvSpPr>
          <p:spPr>
            <a:xfrm>
              <a:off x="3818925" y="1423975"/>
              <a:ext cx="14175" cy="3575"/>
            </a:xfrm>
            <a:custGeom>
              <a:rect b="b" l="l" r="r" t="t"/>
              <a:pathLst>
                <a:path extrusionOk="0" h="143" w="567">
                  <a:moveTo>
                    <a:pt x="532" y="0"/>
                  </a:moveTo>
                  <a:cubicBezTo>
                    <a:pt x="486" y="0"/>
                    <a:pt x="395" y="25"/>
                    <a:pt x="285" y="26"/>
                  </a:cubicBezTo>
                  <a:cubicBezTo>
                    <a:pt x="277" y="26"/>
                    <a:pt x="269" y="26"/>
                    <a:pt x="261" y="26"/>
                  </a:cubicBezTo>
                  <a:cubicBezTo>
                    <a:pt x="179" y="26"/>
                    <a:pt x="105" y="18"/>
                    <a:pt x="58" y="18"/>
                  </a:cubicBezTo>
                  <a:cubicBezTo>
                    <a:pt x="21" y="18"/>
                    <a:pt x="0" y="23"/>
                    <a:pt x="3" y="41"/>
                  </a:cubicBezTo>
                  <a:cubicBezTo>
                    <a:pt x="8" y="83"/>
                    <a:pt x="131" y="143"/>
                    <a:pt x="276" y="143"/>
                  </a:cubicBezTo>
                  <a:cubicBezTo>
                    <a:pt x="283" y="143"/>
                    <a:pt x="291" y="142"/>
                    <a:pt x="299" y="142"/>
                  </a:cubicBezTo>
                  <a:cubicBezTo>
                    <a:pt x="454" y="139"/>
                    <a:pt x="567" y="60"/>
                    <a:pt x="563" y="17"/>
                  </a:cubicBezTo>
                  <a:cubicBezTo>
                    <a:pt x="562" y="5"/>
                    <a:pt x="551" y="0"/>
                    <a:pt x="53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6"/>
            <p:cNvSpPr/>
            <p:nvPr/>
          </p:nvSpPr>
          <p:spPr>
            <a:xfrm>
              <a:off x="3811900" y="1402025"/>
              <a:ext cx="26325" cy="18850"/>
            </a:xfrm>
            <a:custGeom>
              <a:rect b="b" l="l" r="r" t="t"/>
              <a:pathLst>
                <a:path extrusionOk="0" h="754" w="1053">
                  <a:moveTo>
                    <a:pt x="611" y="0"/>
                  </a:moveTo>
                  <a:cubicBezTo>
                    <a:pt x="586" y="0"/>
                    <a:pt x="561" y="2"/>
                    <a:pt x="535" y="5"/>
                  </a:cubicBezTo>
                  <a:cubicBezTo>
                    <a:pt x="388" y="24"/>
                    <a:pt x="236" y="96"/>
                    <a:pt x="139" y="167"/>
                  </a:cubicBezTo>
                  <a:cubicBezTo>
                    <a:pt x="40" y="239"/>
                    <a:pt x="4" y="376"/>
                    <a:pt x="0" y="501"/>
                  </a:cubicBezTo>
                  <a:cubicBezTo>
                    <a:pt x="0" y="576"/>
                    <a:pt x="6" y="653"/>
                    <a:pt x="21" y="728"/>
                  </a:cubicBezTo>
                  <a:lnTo>
                    <a:pt x="62" y="754"/>
                  </a:lnTo>
                  <a:cubicBezTo>
                    <a:pt x="286" y="514"/>
                    <a:pt x="551" y="453"/>
                    <a:pt x="733" y="436"/>
                  </a:cubicBezTo>
                  <a:cubicBezTo>
                    <a:pt x="753" y="434"/>
                    <a:pt x="772" y="434"/>
                    <a:pt x="791" y="434"/>
                  </a:cubicBezTo>
                  <a:cubicBezTo>
                    <a:pt x="849" y="434"/>
                    <a:pt x="908" y="440"/>
                    <a:pt x="964" y="451"/>
                  </a:cubicBezTo>
                  <a:cubicBezTo>
                    <a:pt x="995" y="456"/>
                    <a:pt x="1024" y="465"/>
                    <a:pt x="1053" y="475"/>
                  </a:cubicBezTo>
                  <a:cubicBezTo>
                    <a:pt x="1053" y="475"/>
                    <a:pt x="1043" y="362"/>
                    <a:pt x="896" y="133"/>
                  </a:cubicBezTo>
                  <a:cubicBezTo>
                    <a:pt x="836" y="39"/>
                    <a:pt x="729" y="0"/>
                    <a:pt x="611"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6"/>
            <p:cNvSpPr/>
            <p:nvPr/>
          </p:nvSpPr>
          <p:spPr>
            <a:xfrm>
              <a:off x="3812450" y="1402400"/>
              <a:ext cx="27375" cy="11525"/>
            </a:xfrm>
            <a:custGeom>
              <a:rect b="b" l="l" r="r" t="t"/>
              <a:pathLst>
                <a:path extrusionOk="0" h="461" w="1095">
                  <a:moveTo>
                    <a:pt x="541" y="0"/>
                  </a:moveTo>
                  <a:cubicBezTo>
                    <a:pt x="389" y="0"/>
                    <a:pt x="247" y="51"/>
                    <a:pt x="190" y="89"/>
                  </a:cubicBezTo>
                  <a:cubicBezTo>
                    <a:pt x="74" y="170"/>
                    <a:pt x="1" y="410"/>
                    <a:pt x="1" y="410"/>
                  </a:cubicBezTo>
                  <a:cubicBezTo>
                    <a:pt x="190" y="296"/>
                    <a:pt x="360" y="255"/>
                    <a:pt x="507" y="255"/>
                  </a:cubicBezTo>
                  <a:cubicBezTo>
                    <a:pt x="595" y="255"/>
                    <a:pt x="675" y="270"/>
                    <a:pt x="744" y="293"/>
                  </a:cubicBezTo>
                  <a:cubicBezTo>
                    <a:pt x="851" y="327"/>
                    <a:pt x="951" y="381"/>
                    <a:pt x="1036" y="455"/>
                  </a:cubicBezTo>
                  <a:lnTo>
                    <a:pt x="1041" y="460"/>
                  </a:lnTo>
                  <a:cubicBezTo>
                    <a:pt x="1041" y="460"/>
                    <a:pt x="1094" y="405"/>
                    <a:pt x="939" y="164"/>
                  </a:cubicBezTo>
                  <a:cubicBezTo>
                    <a:pt x="862" y="43"/>
                    <a:pt x="705" y="2"/>
                    <a:pt x="549" y="0"/>
                  </a:cubicBezTo>
                  <a:cubicBezTo>
                    <a:pt x="547" y="0"/>
                    <a:pt x="544" y="0"/>
                    <a:pt x="541"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6"/>
            <p:cNvSpPr/>
            <p:nvPr/>
          </p:nvSpPr>
          <p:spPr>
            <a:xfrm>
              <a:off x="3808875" y="1401175"/>
              <a:ext cx="32575" cy="29350"/>
            </a:xfrm>
            <a:custGeom>
              <a:rect b="b" l="l" r="r" t="t"/>
              <a:pathLst>
                <a:path extrusionOk="0" h="1174" w="1303">
                  <a:moveTo>
                    <a:pt x="661" y="64"/>
                  </a:moveTo>
                  <a:cubicBezTo>
                    <a:pt x="804" y="64"/>
                    <a:pt x="947" y="125"/>
                    <a:pt x="1047" y="244"/>
                  </a:cubicBezTo>
                  <a:cubicBezTo>
                    <a:pt x="1232" y="456"/>
                    <a:pt x="1227" y="774"/>
                    <a:pt x="1034" y="977"/>
                  </a:cubicBezTo>
                  <a:cubicBezTo>
                    <a:pt x="944" y="1064"/>
                    <a:pt x="826" y="1111"/>
                    <a:pt x="703" y="1111"/>
                  </a:cubicBezTo>
                  <a:cubicBezTo>
                    <a:pt x="695" y="1111"/>
                    <a:pt x="687" y="1111"/>
                    <a:pt x="678" y="1110"/>
                  </a:cubicBezTo>
                  <a:cubicBezTo>
                    <a:pt x="542" y="1110"/>
                    <a:pt x="410" y="1057"/>
                    <a:pt x="309" y="965"/>
                  </a:cubicBezTo>
                  <a:cubicBezTo>
                    <a:pt x="92" y="769"/>
                    <a:pt x="75" y="424"/>
                    <a:pt x="297" y="217"/>
                  </a:cubicBezTo>
                  <a:cubicBezTo>
                    <a:pt x="398" y="115"/>
                    <a:pt x="529" y="64"/>
                    <a:pt x="661" y="64"/>
                  </a:cubicBezTo>
                  <a:close/>
                  <a:moveTo>
                    <a:pt x="659" y="1"/>
                  </a:moveTo>
                  <a:cubicBezTo>
                    <a:pt x="512" y="1"/>
                    <a:pt x="365" y="57"/>
                    <a:pt x="253" y="171"/>
                  </a:cubicBezTo>
                  <a:cubicBezTo>
                    <a:pt x="0" y="403"/>
                    <a:pt x="22" y="796"/>
                    <a:pt x="267" y="1011"/>
                  </a:cubicBezTo>
                  <a:cubicBezTo>
                    <a:pt x="381" y="1116"/>
                    <a:pt x="530" y="1174"/>
                    <a:pt x="684" y="1174"/>
                  </a:cubicBezTo>
                  <a:cubicBezTo>
                    <a:pt x="827" y="1174"/>
                    <a:pt x="974" y="1131"/>
                    <a:pt x="1080" y="1025"/>
                  </a:cubicBezTo>
                  <a:cubicBezTo>
                    <a:pt x="1295" y="796"/>
                    <a:pt x="1302" y="441"/>
                    <a:pt x="1095" y="203"/>
                  </a:cubicBezTo>
                  <a:cubicBezTo>
                    <a:pt x="982" y="69"/>
                    <a:pt x="820" y="1"/>
                    <a:pt x="659"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6"/>
            <p:cNvSpPr/>
            <p:nvPr/>
          </p:nvSpPr>
          <p:spPr>
            <a:xfrm>
              <a:off x="3863250" y="893500"/>
              <a:ext cx="26975" cy="26250"/>
            </a:xfrm>
            <a:custGeom>
              <a:rect b="b" l="l" r="r" t="t"/>
              <a:pathLst>
                <a:path extrusionOk="0" h="1050" w="1079">
                  <a:moveTo>
                    <a:pt x="541" y="1"/>
                  </a:moveTo>
                  <a:cubicBezTo>
                    <a:pt x="436" y="1"/>
                    <a:pt x="331" y="32"/>
                    <a:pt x="239" y="99"/>
                  </a:cubicBezTo>
                  <a:cubicBezTo>
                    <a:pt x="121" y="181"/>
                    <a:pt x="41" y="308"/>
                    <a:pt x="19" y="451"/>
                  </a:cubicBezTo>
                  <a:cubicBezTo>
                    <a:pt x="0" y="591"/>
                    <a:pt x="41" y="733"/>
                    <a:pt x="130" y="844"/>
                  </a:cubicBezTo>
                  <a:cubicBezTo>
                    <a:pt x="238" y="978"/>
                    <a:pt x="397" y="1049"/>
                    <a:pt x="558" y="1049"/>
                  </a:cubicBezTo>
                  <a:cubicBezTo>
                    <a:pt x="660" y="1049"/>
                    <a:pt x="763" y="1021"/>
                    <a:pt x="854" y="962"/>
                  </a:cubicBezTo>
                  <a:cubicBezTo>
                    <a:pt x="962" y="883"/>
                    <a:pt x="1034" y="766"/>
                    <a:pt x="1053" y="634"/>
                  </a:cubicBezTo>
                  <a:cubicBezTo>
                    <a:pt x="1078" y="499"/>
                    <a:pt x="1051" y="359"/>
                    <a:pt x="976" y="243"/>
                  </a:cubicBezTo>
                  <a:cubicBezTo>
                    <a:pt x="879" y="86"/>
                    <a:pt x="712" y="1"/>
                    <a:pt x="54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6"/>
            <p:cNvSpPr/>
            <p:nvPr/>
          </p:nvSpPr>
          <p:spPr>
            <a:xfrm>
              <a:off x="3882725" y="901850"/>
              <a:ext cx="6200" cy="13800"/>
            </a:xfrm>
            <a:custGeom>
              <a:rect b="b" l="l" r="r" t="t"/>
              <a:pathLst>
                <a:path extrusionOk="0" h="552" w="248">
                  <a:moveTo>
                    <a:pt x="162" y="0"/>
                  </a:moveTo>
                  <a:cubicBezTo>
                    <a:pt x="126" y="0"/>
                    <a:pt x="132" y="130"/>
                    <a:pt x="101" y="278"/>
                  </a:cubicBezTo>
                  <a:cubicBezTo>
                    <a:pt x="70" y="433"/>
                    <a:pt x="0" y="539"/>
                    <a:pt x="41" y="551"/>
                  </a:cubicBezTo>
                  <a:cubicBezTo>
                    <a:pt x="43" y="552"/>
                    <a:pt x="45" y="552"/>
                    <a:pt x="48" y="552"/>
                  </a:cubicBezTo>
                  <a:cubicBezTo>
                    <a:pt x="92" y="552"/>
                    <a:pt x="183" y="457"/>
                    <a:pt x="214" y="312"/>
                  </a:cubicBezTo>
                  <a:cubicBezTo>
                    <a:pt x="248" y="162"/>
                    <a:pt x="210" y="15"/>
                    <a:pt x="168" y="1"/>
                  </a:cubicBezTo>
                  <a:cubicBezTo>
                    <a:pt x="166" y="0"/>
                    <a:pt x="164" y="0"/>
                    <a:pt x="16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6"/>
            <p:cNvSpPr/>
            <p:nvPr/>
          </p:nvSpPr>
          <p:spPr>
            <a:xfrm>
              <a:off x="3862075" y="892875"/>
              <a:ext cx="21775" cy="26050"/>
            </a:xfrm>
            <a:custGeom>
              <a:rect b="b" l="l" r="r" t="t"/>
              <a:pathLst>
                <a:path extrusionOk="0" h="1042" w="871">
                  <a:moveTo>
                    <a:pt x="530" y="1"/>
                  </a:moveTo>
                  <a:cubicBezTo>
                    <a:pt x="437" y="1"/>
                    <a:pt x="344" y="24"/>
                    <a:pt x="279" y="85"/>
                  </a:cubicBezTo>
                  <a:cubicBezTo>
                    <a:pt x="175" y="187"/>
                    <a:pt x="95" y="310"/>
                    <a:pt x="45" y="447"/>
                  </a:cubicBezTo>
                  <a:cubicBezTo>
                    <a:pt x="1" y="592"/>
                    <a:pt x="6" y="736"/>
                    <a:pt x="105" y="828"/>
                  </a:cubicBezTo>
                  <a:cubicBezTo>
                    <a:pt x="305" y="1009"/>
                    <a:pt x="414" y="1042"/>
                    <a:pt x="414" y="1042"/>
                  </a:cubicBezTo>
                  <a:cubicBezTo>
                    <a:pt x="409" y="1011"/>
                    <a:pt x="408" y="980"/>
                    <a:pt x="408" y="949"/>
                  </a:cubicBezTo>
                  <a:cubicBezTo>
                    <a:pt x="406" y="873"/>
                    <a:pt x="414" y="796"/>
                    <a:pt x="435" y="721"/>
                  </a:cubicBezTo>
                  <a:cubicBezTo>
                    <a:pt x="485" y="541"/>
                    <a:pt x="596" y="293"/>
                    <a:pt x="871" y="114"/>
                  </a:cubicBezTo>
                  <a:lnTo>
                    <a:pt x="852" y="68"/>
                  </a:lnTo>
                  <a:cubicBezTo>
                    <a:pt x="780" y="40"/>
                    <a:pt x="707" y="22"/>
                    <a:pt x="631" y="10"/>
                  </a:cubicBezTo>
                  <a:cubicBezTo>
                    <a:pt x="599" y="4"/>
                    <a:pt x="564" y="1"/>
                    <a:pt x="530"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6"/>
            <p:cNvSpPr/>
            <p:nvPr/>
          </p:nvSpPr>
          <p:spPr>
            <a:xfrm>
              <a:off x="3862600" y="893275"/>
              <a:ext cx="13350" cy="25975"/>
            </a:xfrm>
            <a:custGeom>
              <a:rect b="b" l="l" r="r" t="t"/>
              <a:pathLst>
                <a:path extrusionOk="0" h="1039" w="534">
                  <a:moveTo>
                    <a:pt x="534" y="1"/>
                  </a:moveTo>
                  <a:cubicBezTo>
                    <a:pt x="534" y="1"/>
                    <a:pt x="284" y="30"/>
                    <a:pt x="183" y="129"/>
                  </a:cubicBezTo>
                  <a:cubicBezTo>
                    <a:pt x="134" y="178"/>
                    <a:pt x="57" y="313"/>
                    <a:pt x="28" y="465"/>
                  </a:cubicBezTo>
                  <a:cubicBezTo>
                    <a:pt x="1" y="619"/>
                    <a:pt x="14" y="783"/>
                    <a:pt x="118" y="880"/>
                  </a:cubicBezTo>
                  <a:cubicBezTo>
                    <a:pt x="265" y="1017"/>
                    <a:pt x="340" y="1038"/>
                    <a:pt x="372" y="1038"/>
                  </a:cubicBezTo>
                  <a:cubicBezTo>
                    <a:pt x="386" y="1038"/>
                    <a:pt x="392" y="1034"/>
                    <a:pt x="392" y="1034"/>
                  </a:cubicBezTo>
                  <a:lnTo>
                    <a:pt x="388" y="1029"/>
                  </a:lnTo>
                  <a:cubicBezTo>
                    <a:pt x="330" y="932"/>
                    <a:pt x="294" y="822"/>
                    <a:pt x="281" y="711"/>
                  </a:cubicBezTo>
                  <a:cubicBezTo>
                    <a:pt x="257" y="520"/>
                    <a:pt x="298" y="264"/>
                    <a:pt x="534"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6"/>
            <p:cNvSpPr/>
            <p:nvPr/>
          </p:nvSpPr>
          <p:spPr>
            <a:xfrm>
              <a:off x="3859900" y="891850"/>
              <a:ext cx="31950" cy="29500"/>
            </a:xfrm>
            <a:custGeom>
              <a:rect b="b" l="l" r="r" t="t"/>
              <a:pathLst>
                <a:path extrusionOk="0" h="1180" w="1278">
                  <a:moveTo>
                    <a:pt x="675" y="67"/>
                  </a:moveTo>
                  <a:cubicBezTo>
                    <a:pt x="846" y="67"/>
                    <a:pt x="1013" y="152"/>
                    <a:pt x="1110" y="309"/>
                  </a:cubicBezTo>
                  <a:cubicBezTo>
                    <a:pt x="1185" y="425"/>
                    <a:pt x="1212" y="565"/>
                    <a:pt x="1187" y="700"/>
                  </a:cubicBezTo>
                  <a:cubicBezTo>
                    <a:pt x="1168" y="832"/>
                    <a:pt x="1096" y="949"/>
                    <a:pt x="988" y="1028"/>
                  </a:cubicBezTo>
                  <a:cubicBezTo>
                    <a:pt x="897" y="1087"/>
                    <a:pt x="794" y="1115"/>
                    <a:pt x="692" y="1115"/>
                  </a:cubicBezTo>
                  <a:cubicBezTo>
                    <a:pt x="531" y="1115"/>
                    <a:pt x="372" y="1044"/>
                    <a:pt x="264" y="910"/>
                  </a:cubicBezTo>
                  <a:cubicBezTo>
                    <a:pt x="175" y="799"/>
                    <a:pt x="134" y="657"/>
                    <a:pt x="153" y="517"/>
                  </a:cubicBezTo>
                  <a:cubicBezTo>
                    <a:pt x="175" y="374"/>
                    <a:pt x="255" y="247"/>
                    <a:pt x="373" y="165"/>
                  </a:cubicBezTo>
                  <a:cubicBezTo>
                    <a:pt x="465" y="98"/>
                    <a:pt x="570" y="67"/>
                    <a:pt x="675" y="67"/>
                  </a:cubicBezTo>
                  <a:close/>
                  <a:moveTo>
                    <a:pt x="672" y="0"/>
                  </a:moveTo>
                  <a:cubicBezTo>
                    <a:pt x="557" y="0"/>
                    <a:pt x="440" y="36"/>
                    <a:pt x="337" y="112"/>
                  </a:cubicBezTo>
                  <a:cubicBezTo>
                    <a:pt x="57" y="302"/>
                    <a:pt x="1" y="690"/>
                    <a:pt x="214" y="951"/>
                  </a:cubicBezTo>
                  <a:cubicBezTo>
                    <a:pt x="343" y="1104"/>
                    <a:pt x="520" y="1179"/>
                    <a:pt x="696" y="1179"/>
                  </a:cubicBezTo>
                  <a:cubicBezTo>
                    <a:pt x="812" y="1179"/>
                    <a:pt x="928" y="1146"/>
                    <a:pt x="1028" y="1081"/>
                  </a:cubicBezTo>
                  <a:cubicBezTo>
                    <a:pt x="1152" y="996"/>
                    <a:pt x="1223" y="859"/>
                    <a:pt x="1250" y="715"/>
                  </a:cubicBezTo>
                  <a:cubicBezTo>
                    <a:pt x="1277" y="563"/>
                    <a:pt x="1246" y="406"/>
                    <a:pt x="1164" y="276"/>
                  </a:cubicBezTo>
                  <a:cubicBezTo>
                    <a:pt x="1057" y="102"/>
                    <a:pt x="867" y="0"/>
                    <a:pt x="672"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6"/>
            <p:cNvSpPr/>
            <p:nvPr/>
          </p:nvSpPr>
          <p:spPr>
            <a:xfrm>
              <a:off x="3911600" y="853450"/>
              <a:ext cx="29625" cy="26375"/>
            </a:xfrm>
            <a:custGeom>
              <a:rect b="b" l="l" r="r" t="t"/>
              <a:pathLst>
                <a:path extrusionOk="0" h="1055" w="1185">
                  <a:moveTo>
                    <a:pt x="601" y="0"/>
                  </a:moveTo>
                  <a:cubicBezTo>
                    <a:pt x="533" y="0"/>
                    <a:pt x="464" y="13"/>
                    <a:pt x="397" y="40"/>
                  </a:cubicBezTo>
                  <a:cubicBezTo>
                    <a:pt x="122" y="155"/>
                    <a:pt x="0" y="474"/>
                    <a:pt x="128" y="743"/>
                  </a:cubicBezTo>
                  <a:cubicBezTo>
                    <a:pt x="224" y="939"/>
                    <a:pt x="418" y="1054"/>
                    <a:pt x="614" y="1054"/>
                  </a:cubicBezTo>
                  <a:cubicBezTo>
                    <a:pt x="680" y="1054"/>
                    <a:pt x="747" y="1041"/>
                    <a:pt x="810" y="1013"/>
                  </a:cubicBezTo>
                  <a:cubicBezTo>
                    <a:pt x="1063" y="915"/>
                    <a:pt x="1184" y="613"/>
                    <a:pt x="1084" y="338"/>
                  </a:cubicBezTo>
                  <a:cubicBezTo>
                    <a:pt x="1007" y="128"/>
                    <a:pt x="813" y="0"/>
                    <a:pt x="60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6"/>
            <p:cNvSpPr/>
            <p:nvPr/>
          </p:nvSpPr>
          <p:spPr>
            <a:xfrm>
              <a:off x="3930425" y="864000"/>
              <a:ext cx="8275" cy="12825"/>
            </a:xfrm>
            <a:custGeom>
              <a:rect b="b" l="l" r="r" t="t"/>
              <a:pathLst>
                <a:path extrusionOk="0" h="513" w="331">
                  <a:moveTo>
                    <a:pt x="275" y="1"/>
                  </a:moveTo>
                  <a:cubicBezTo>
                    <a:pt x="243" y="1"/>
                    <a:pt x="224" y="130"/>
                    <a:pt x="161" y="259"/>
                  </a:cubicBezTo>
                  <a:cubicBezTo>
                    <a:pt x="93" y="399"/>
                    <a:pt x="1" y="488"/>
                    <a:pt x="40" y="509"/>
                  </a:cubicBezTo>
                  <a:cubicBezTo>
                    <a:pt x="44" y="511"/>
                    <a:pt x="50" y="512"/>
                    <a:pt x="56" y="512"/>
                  </a:cubicBezTo>
                  <a:cubicBezTo>
                    <a:pt x="104" y="512"/>
                    <a:pt x="205" y="442"/>
                    <a:pt x="264" y="317"/>
                  </a:cubicBezTo>
                  <a:cubicBezTo>
                    <a:pt x="331" y="179"/>
                    <a:pt x="322" y="23"/>
                    <a:pt x="283" y="3"/>
                  </a:cubicBezTo>
                  <a:cubicBezTo>
                    <a:pt x="280" y="2"/>
                    <a:pt x="278" y="1"/>
                    <a:pt x="275"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6"/>
            <p:cNvSpPr/>
            <p:nvPr/>
          </p:nvSpPr>
          <p:spPr>
            <a:xfrm>
              <a:off x="3909425" y="852500"/>
              <a:ext cx="26375" cy="25075"/>
            </a:xfrm>
            <a:custGeom>
              <a:rect b="b" l="l" r="r" t="t"/>
              <a:pathLst>
                <a:path extrusionOk="0" h="1003" w="1055">
                  <a:moveTo>
                    <a:pt x="634" y="1"/>
                  </a:moveTo>
                  <a:cubicBezTo>
                    <a:pt x="581" y="1"/>
                    <a:pt x="530" y="11"/>
                    <a:pt x="485" y="37"/>
                  </a:cubicBezTo>
                  <a:cubicBezTo>
                    <a:pt x="274" y="159"/>
                    <a:pt x="0" y="500"/>
                    <a:pt x="156" y="723"/>
                  </a:cubicBezTo>
                  <a:cubicBezTo>
                    <a:pt x="308" y="948"/>
                    <a:pt x="408" y="1003"/>
                    <a:pt x="408" y="1003"/>
                  </a:cubicBezTo>
                  <a:cubicBezTo>
                    <a:pt x="420" y="895"/>
                    <a:pt x="451" y="791"/>
                    <a:pt x="501" y="694"/>
                  </a:cubicBezTo>
                  <a:cubicBezTo>
                    <a:pt x="581" y="516"/>
                    <a:pt x="754" y="323"/>
                    <a:pt x="1054" y="193"/>
                  </a:cubicBezTo>
                  <a:lnTo>
                    <a:pt x="1046" y="145"/>
                  </a:lnTo>
                  <a:cubicBezTo>
                    <a:pt x="983" y="104"/>
                    <a:pt x="916" y="70"/>
                    <a:pt x="846" y="44"/>
                  </a:cubicBezTo>
                  <a:cubicBezTo>
                    <a:pt x="780" y="20"/>
                    <a:pt x="705" y="1"/>
                    <a:pt x="63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6"/>
            <p:cNvSpPr/>
            <p:nvPr/>
          </p:nvSpPr>
          <p:spPr>
            <a:xfrm>
              <a:off x="3909625" y="853225"/>
              <a:ext cx="19025" cy="24600"/>
            </a:xfrm>
            <a:custGeom>
              <a:rect b="b" l="l" r="r" t="t"/>
              <a:pathLst>
                <a:path extrusionOk="0" h="984" w="761">
                  <a:moveTo>
                    <a:pt x="644" y="1"/>
                  </a:moveTo>
                  <a:cubicBezTo>
                    <a:pt x="562" y="1"/>
                    <a:pt x="456" y="10"/>
                    <a:pt x="389" y="49"/>
                  </a:cubicBezTo>
                  <a:cubicBezTo>
                    <a:pt x="269" y="126"/>
                    <a:pt x="1" y="535"/>
                    <a:pt x="163" y="770"/>
                  </a:cubicBezTo>
                  <a:cubicBezTo>
                    <a:pt x="294" y="965"/>
                    <a:pt x="366" y="983"/>
                    <a:pt x="388" y="983"/>
                  </a:cubicBezTo>
                  <a:cubicBezTo>
                    <a:pt x="393" y="983"/>
                    <a:pt x="395" y="982"/>
                    <a:pt x="395" y="982"/>
                  </a:cubicBezTo>
                  <a:lnTo>
                    <a:pt x="394" y="976"/>
                  </a:lnTo>
                  <a:cubicBezTo>
                    <a:pt x="361" y="870"/>
                    <a:pt x="351" y="757"/>
                    <a:pt x="363" y="644"/>
                  </a:cubicBezTo>
                  <a:cubicBezTo>
                    <a:pt x="380" y="451"/>
                    <a:pt x="471" y="202"/>
                    <a:pt x="761" y="7"/>
                  </a:cubicBezTo>
                  <a:cubicBezTo>
                    <a:pt x="761" y="7"/>
                    <a:pt x="711" y="1"/>
                    <a:pt x="644"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6"/>
            <p:cNvSpPr/>
            <p:nvPr/>
          </p:nvSpPr>
          <p:spPr>
            <a:xfrm>
              <a:off x="3909725" y="851800"/>
              <a:ext cx="33200" cy="29650"/>
            </a:xfrm>
            <a:custGeom>
              <a:rect b="b" l="l" r="r" t="t"/>
              <a:pathLst>
                <a:path extrusionOk="0" h="1186" w="1328">
                  <a:moveTo>
                    <a:pt x="675" y="67"/>
                  </a:moveTo>
                  <a:cubicBezTo>
                    <a:pt x="887" y="67"/>
                    <a:pt x="1082" y="195"/>
                    <a:pt x="1157" y="404"/>
                  </a:cubicBezTo>
                  <a:cubicBezTo>
                    <a:pt x="1258" y="679"/>
                    <a:pt x="1136" y="981"/>
                    <a:pt x="883" y="1079"/>
                  </a:cubicBezTo>
                  <a:cubicBezTo>
                    <a:pt x="821" y="1107"/>
                    <a:pt x="754" y="1120"/>
                    <a:pt x="688" y="1120"/>
                  </a:cubicBezTo>
                  <a:cubicBezTo>
                    <a:pt x="493" y="1120"/>
                    <a:pt x="297" y="1005"/>
                    <a:pt x="202" y="809"/>
                  </a:cubicBezTo>
                  <a:cubicBezTo>
                    <a:pt x="74" y="540"/>
                    <a:pt x="197" y="221"/>
                    <a:pt x="470" y="106"/>
                  </a:cubicBezTo>
                  <a:lnTo>
                    <a:pt x="472" y="106"/>
                  </a:lnTo>
                  <a:cubicBezTo>
                    <a:pt x="539" y="79"/>
                    <a:pt x="608" y="67"/>
                    <a:pt x="675" y="67"/>
                  </a:cubicBezTo>
                  <a:close/>
                  <a:moveTo>
                    <a:pt x="675" y="0"/>
                  </a:moveTo>
                  <a:cubicBezTo>
                    <a:pt x="600" y="0"/>
                    <a:pt x="522" y="15"/>
                    <a:pt x="446" y="45"/>
                  </a:cubicBezTo>
                  <a:cubicBezTo>
                    <a:pt x="132" y="180"/>
                    <a:pt x="0" y="546"/>
                    <a:pt x="145" y="836"/>
                  </a:cubicBezTo>
                  <a:cubicBezTo>
                    <a:pt x="254" y="1055"/>
                    <a:pt x="473" y="1185"/>
                    <a:pt x="692" y="1185"/>
                  </a:cubicBezTo>
                  <a:cubicBezTo>
                    <a:pt x="767" y="1185"/>
                    <a:pt x="841" y="1170"/>
                    <a:pt x="911" y="1138"/>
                  </a:cubicBezTo>
                  <a:cubicBezTo>
                    <a:pt x="1193" y="1029"/>
                    <a:pt x="1328" y="691"/>
                    <a:pt x="1218" y="380"/>
                  </a:cubicBezTo>
                  <a:cubicBezTo>
                    <a:pt x="1134" y="145"/>
                    <a:pt x="915" y="0"/>
                    <a:pt x="675"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6"/>
            <p:cNvSpPr/>
            <p:nvPr/>
          </p:nvSpPr>
          <p:spPr>
            <a:xfrm>
              <a:off x="3968950" y="823500"/>
              <a:ext cx="28275" cy="26500"/>
            </a:xfrm>
            <a:custGeom>
              <a:rect b="b" l="l" r="r" t="t"/>
              <a:pathLst>
                <a:path extrusionOk="0" h="1060" w="1131">
                  <a:moveTo>
                    <a:pt x="591" y="0"/>
                  </a:moveTo>
                  <a:cubicBezTo>
                    <a:pt x="556" y="0"/>
                    <a:pt x="521" y="4"/>
                    <a:pt x="486" y="12"/>
                  </a:cubicBezTo>
                  <a:cubicBezTo>
                    <a:pt x="189" y="70"/>
                    <a:pt x="1" y="350"/>
                    <a:pt x="74" y="639"/>
                  </a:cubicBezTo>
                  <a:cubicBezTo>
                    <a:pt x="137" y="889"/>
                    <a:pt x="361" y="1060"/>
                    <a:pt x="597" y="1060"/>
                  </a:cubicBezTo>
                  <a:cubicBezTo>
                    <a:pt x="625" y="1060"/>
                    <a:pt x="654" y="1057"/>
                    <a:pt x="683" y="1052"/>
                  </a:cubicBezTo>
                  <a:cubicBezTo>
                    <a:pt x="946" y="994"/>
                    <a:pt x="1130" y="746"/>
                    <a:pt x="1094" y="452"/>
                  </a:cubicBezTo>
                  <a:cubicBezTo>
                    <a:pt x="1077" y="312"/>
                    <a:pt x="1004" y="186"/>
                    <a:pt x="891" y="102"/>
                  </a:cubicBezTo>
                  <a:cubicBezTo>
                    <a:pt x="804" y="35"/>
                    <a:pt x="699" y="0"/>
                    <a:pt x="59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6"/>
            <p:cNvSpPr/>
            <p:nvPr/>
          </p:nvSpPr>
          <p:spPr>
            <a:xfrm>
              <a:off x="3985200" y="836525"/>
              <a:ext cx="10300" cy="11375"/>
            </a:xfrm>
            <a:custGeom>
              <a:rect b="b" l="l" r="r" t="t"/>
              <a:pathLst>
                <a:path extrusionOk="0" h="455" w="412">
                  <a:moveTo>
                    <a:pt x="369" y="1"/>
                  </a:moveTo>
                  <a:cubicBezTo>
                    <a:pt x="337" y="1"/>
                    <a:pt x="288" y="116"/>
                    <a:pt x="202" y="222"/>
                  </a:cubicBezTo>
                  <a:cubicBezTo>
                    <a:pt x="108" y="348"/>
                    <a:pt x="0" y="420"/>
                    <a:pt x="34" y="447"/>
                  </a:cubicBezTo>
                  <a:cubicBezTo>
                    <a:pt x="40" y="452"/>
                    <a:pt x="48" y="454"/>
                    <a:pt x="59" y="454"/>
                  </a:cubicBezTo>
                  <a:cubicBezTo>
                    <a:pt x="110" y="454"/>
                    <a:pt x="211" y="400"/>
                    <a:pt x="291" y="304"/>
                  </a:cubicBezTo>
                  <a:cubicBezTo>
                    <a:pt x="386" y="186"/>
                    <a:pt x="412" y="32"/>
                    <a:pt x="379" y="5"/>
                  </a:cubicBezTo>
                  <a:cubicBezTo>
                    <a:pt x="376" y="2"/>
                    <a:pt x="373" y="1"/>
                    <a:pt x="369"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6"/>
            <p:cNvSpPr/>
            <p:nvPr/>
          </p:nvSpPr>
          <p:spPr>
            <a:xfrm>
              <a:off x="3966900" y="822350"/>
              <a:ext cx="27675" cy="23500"/>
            </a:xfrm>
            <a:custGeom>
              <a:rect b="b" l="l" r="r" t="t"/>
              <a:pathLst>
                <a:path extrusionOk="0" h="940" w="1107">
                  <a:moveTo>
                    <a:pt x="667" y="1"/>
                  </a:moveTo>
                  <a:cubicBezTo>
                    <a:pt x="637" y="1"/>
                    <a:pt x="608" y="6"/>
                    <a:pt x="580" y="17"/>
                  </a:cubicBezTo>
                  <a:cubicBezTo>
                    <a:pt x="348" y="97"/>
                    <a:pt x="1" y="358"/>
                    <a:pt x="110" y="615"/>
                  </a:cubicBezTo>
                  <a:cubicBezTo>
                    <a:pt x="211" y="866"/>
                    <a:pt x="298" y="939"/>
                    <a:pt x="298" y="939"/>
                  </a:cubicBezTo>
                  <a:cubicBezTo>
                    <a:pt x="331" y="839"/>
                    <a:pt x="384" y="743"/>
                    <a:pt x="454" y="661"/>
                  </a:cubicBezTo>
                  <a:cubicBezTo>
                    <a:pt x="573" y="519"/>
                    <a:pt x="777" y="336"/>
                    <a:pt x="1105" y="293"/>
                  </a:cubicBezTo>
                  <a:lnTo>
                    <a:pt x="1106" y="244"/>
                  </a:lnTo>
                  <a:cubicBezTo>
                    <a:pt x="1053" y="191"/>
                    <a:pt x="995" y="141"/>
                    <a:pt x="932" y="99"/>
                  </a:cubicBezTo>
                  <a:cubicBezTo>
                    <a:pt x="854" y="46"/>
                    <a:pt x="758" y="1"/>
                    <a:pt x="667"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6"/>
            <p:cNvSpPr/>
            <p:nvPr/>
          </p:nvSpPr>
          <p:spPr>
            <a:xfrm>
              <a:off x="3968325" y="822950"/>
              <a:ext cx="20000" cy="23100"/>
            </a:xfrm>
            <a:custGeom>
              <a:rect b="b" l="l" r="r" t="t"/>
              <a:pathLst>
                <a:path extrusionOk="0" h="924" w="800">
                  <a:moveTo>
                    <a:pt x="542" y="1"/>
                  </a:moveTo>
                  <a:cubicBezTo>
                    <a:pt x="501" y="1"/>
                    <a:pt x="462" y="5"/>
                    <a:pt x="429" y="18"/>
                  </a:cubicBezTo>
                  <a:cubicBezTo>
                    <a:pt x="364" y="42"/>
                    <a:pt x="238" y="138"/>
                    <a:pt x="147" y="259"/>
                  </a:cubicBezTo>
                  <a:cubicBezTo>
                    <a:pt x="55" y="382"/>
                    <a:pt x="0" y="541"/>
                    <a:pt x="53" y="671"/>
                  </a:cubicBezTo>
                  <a:cubicBezTo>
                    <a:pt x="151" y="913"/>
                    <a:pt x="222" y="924"/>
                    <a:pt x="234" y="924"/>
                  </a:cubicBezTo>
                  <a:cubicBezTo>
                    <a:pt x="235" y="924"/>
                    <a:pt x="236" y="924"/>
                    <a:pt x="236" y="924"/>
                  </a:cubicBezTo>
                  <a:lnTo>
                    <a:pt x="234" y="917"/>
                  </a:lnTo>
                  <a:cubicBezTo>
                    <a:pt x="234" y="917"/>
                    <a:pt x="147" y="328"/>
                    <a:pt x="800" y="49"/>
                  </a:cubicBezTo>
                  <a:cubicBezTo>
                    <a:pt x="755" y="32"/>
                    <a:pt x="711" y="20"/>
                    <a:pt x="663" y="11"/>
                  </a:cubicBezTo>
                  <a:cubicBezTo>
                    <a:pt x="626" y="5"/>
                    <a:pt x="583" y="1"/>
                    <a:pt x="542"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6"/>
            <p:cNvSpPr/>
            <p:nvPr/>
          </p:nvSpPr>
          <p:spPr>
            <a:xfrm>
              <a:off x="3968225" y="821850"/>
              <a:ext cx="30625" cy="29800"/>
            </a:xfrm>
            <a:custGeom>
              <a:rect b="b" l="l" r="r" t="t"/>
              <a:pathLst>
                <a:path extrusionOk="0" h="1192" w="1225">
                  <a:moveTo>
                    <a:pt x="620" y="66"/>
                  </a:moveTo>
                  <a:cubicBezTo>
                    <a:pt x="728" y="66"/>
                    <a:pt x="833" y="101"/>
                    <a:pt x="920" y="168"/>
                  </a:cubicBezTo>
                  <a:cubicBezTo>
                    <a:pt x="1033" y="252"/>
                    <a:pt x="1106" y="378"/>
                    <a:pt x="1123" y="518"/>
                  </a:cubicBezTo>
                  <a:cubicBezTo>
                    <a:pt x="1159" y="812"/>
                    <a:pt x="975" y="1060"/>
                    <a:pt x="712" y="1118"/>
                  </a:cubicBezTo>
                  <a:cubicBezTo>
                    <a:pt x="683" y="1123"/>
                    <a:pt x="654" y="1126"/>
                    <a:pt x="626" y="1126"/>
                  </a:cubicBezTo>
                  <a:cubicBezTo>
                    <a:pt x="390" y="1126"/>
                    <a:pt x="166" y="955"/>
                    <a:pt x="103" y="705"/>
                  </a:cubicBezTo>
                  <a:cubicBezTo>
                    <a:pt x="30" y="416"/>
                    <a:pt x="216" y="137"/>
                    <a:pt x="515" y="78"/>
                  </a:cubicBezTo>
                  <a:cubicBezTo>
                    <a:pt x="550" y="70"/>
                    <a:pt x="585" y="66"/>
                    <a:pt x="620" y="66"/>
                  </a:cubicBezTo>
                  <a:close/>
                  <a:moveTo>
                    <a:pt x="621" y="0"/>
                  </a:moveTo>
                  <a:cubicBezTo>
                    <a:pt x="582" y="0"/>
                    <a:pt x="543" y="4"/>
                    <a:pt x="505" y="13"/>
                  </a:cubicBezTo>
                  <a:cubicBezTo>
                    <a:pt x="344" y="43"/>
                    <a:pt x="204" y="136"/>
                    <a:pt x="114" y="269"/>
                  </a:cubicBezTo>
                  <a:cubicBezTo>
                    <a:pt x="26" y="402"/>
                    <a:pt x="1" y="566"/>
                    <a:pt x="40" y="720"/>
                  </a:cubicBezTo>
                  <a:cubicBezTo>
                    <a:pt x="78" y="872"/>
                    <a:pt x="172" y="1002"/>
                    <a:pt x="302" y="1087"/>
                  </a:cubicBezTo>
                  <a:cubicBezTo>
                    <a:pt x="398" y="1156"/>
                    <a:pt x="512" y="1191"/>
                    <a:pt x="628" y="1191"/>
                  </a:cubicBezTo>
                  <a:cubicBezTo>
                    <a:pt x="660" y="1191"/>
                    <a:pt x="692" y="1189"/>
                    <a:pt x="724" y="1183"/>
                  </a:cubicBezTo>
                  <a:cubicBezTo>
                    <a:pt x="1016" y="1118"/>
                    <a:pt x="1224" y="843"/>
                    <a:pt x="1187" y="510"/>
                  </a:cubicBezTo>
                  <a:cubicBezTo>
                    <a:pt x="1168" y="353"/>
                    <a:pt x="1086" y="211"/>
                    <a:pt x="959" y="115"/>
                  </a:cubicBezTo>
                  <a:cubicBezTo>
                    <a:pt x="861" y="40"/>
                    <a:pt x="742" y="0"/>
                    <a:pt x="621"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6"/>
            <p:cNvSpPr/>
            <p:nvPr/>
          </p:nvSpPr>
          <p:spPr>
            <a:xfrm>
              <a:off x="4027950" y="816750"/>
              <a:ext cx="27350" cy="26525"/>
            </a:xfrm>
            <a:custGeom>
              <a:rect b="b" l="l" r="r" t="t"/>
              <a:pathLst>
                <a:path extrusionOk="0" h="1061" w="1094">
                  <a:moveTo>
                    <a:pt x="515" y="0"/>
                  </a:moveTo>
                  <a:cubicBezTo>
                    <a:pt x="245" y="0"/>
                    <a:pt x="17" y="215"/>
                    <a:pt x="11" y="492"/>
                  </a:cubicBezTo>
                  <a:cubicBezTo>
                    <a:pt x="0" y="772"/>
                    <a:pt x="202" y="1015"/>
                    <a:pt x="479" y="1057"/>
                  </a:cubicBezTo>
                  <a:cubicBezTo>
                    <a:pt x="498" y="1060"/>
                    <a:pt x="516" y="1061"/>
                    <a:pt x="535" y="1061"/>
                  </a:cubicBezTo>
                  <a:cubicBezTo>
                    <a:pt x="777" y="1061"/>
                    <a:pt x="997" y="859"/>
                    <a:pt x="1043" y="593"/>
                  </a:cubicBezTo>
                  <a:cubicBezTo>
                    <a:pt x="1094" y="300"/>
                    <a:pt x="891" y="39"/>
                    <a:pt x="585" y="5"/>
                  </a:cubicBezTo>
                  <a:cubicBezTo>
                    <a:pt x="561" y="2"/>
                    <a:pt x="538" y="0"/>
                    <a:pt x="51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6"/>
            <p:cNvSpPr/>
            <p:nvPr/>
          </p:nvSpPr>
          <p:spPr>
            <a:xfrm>
              <a:off x="4039950" y="832700"/>
              <a:ext cx="12575" cy="9000"/>
            </a:xfrm>
            <a:custGeom>
              <a:rect b="b" l="l" r="r" t="t"/>
              <a:pathLst>
                <a:path extrusionOk="0" h="360" w="503">
                  <a:moveTo>
                    <a:pt x="467" y="1"/>
                  </a:moveTo>
                  <a:cubicBezTo>
                    <a:pt x="434" y="1"/>
                    <a:pt x="357" y="97"/>
                    <a:pt x="247" y="177"/>
                  </a:cubicBezTo>
                  <a:cubicBezTo>
                    <a:pt x="122" y="267"/>
                    <a:pt x="1" y="303"/>
                    <a:pt x="23" y="339"/>
                  </a:cubicBezTo>
                  <a:cubicBezTo>
                    <a:pt x="31" y="352"/>
                    <a:pt x="54" y="359"/>
                    <a:pt x="86" y="359"/>
                  </a:cubicBezTo>
                  <a:cubicBezTo>
                    <a:pt x="143" y="359"/>
                    <a:pt x="228" y="335"/>
                    <a:pt x="308" y="276"/>
                  </a:cubicBezTo>
                  <a:cubicBezTo>
                    <a:pt x="433" y="184"/>
                    <a:pt x="503" y="43"/>
                    <a:pt x="479" y="8"/>
                  </a:cubicBezTo>
                  <a:cubicBezTo>
                    <a:pt x="476" y="3"/>
                    <a:pt x="472" y="1"/>
                    <a:pt x="467"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6"/>
            <p:cNvSpPr/>
            <p:nvPr/>
          </p:nvSpPr>
          <p:spPr>
            <a:xfrm>
              <a:off x="4027150" y="815950"/>
              <a:ext cx="27050" cy="20250"/>
            </a:xfrm>
            <a:custGeom>
              <a:rect b="b" l="l" r="r" t="t"/>
              <a:pathLst>
                <a:path extrusionOk="0" h="810" w="1082">
                  <a:moveTo>
                    <a:pt x="646" y="1"/>
                  </a:moveTo>
                  <a:cubicBezTo>
                    <a:pt x="644" y="1"/>
                    <a:pt x="641" y="1"/>
                    <a:pt x="639" y="1"/>
                  </a:cubicBezTo>
                  <a:cubicBezTo>
                    <a:pt x="514" y="4"/>
                    <a:pt x="350" y="35"/>
                    <a:pt x="220" y="119"/>
                  </a:cubicBezTo>
                  <a:cubicBezTo>
                    <a:pt x="91" y="203"/>
                    <a:pt x="0" y="310"/>
                    <a:pt x="17" y="445"/>
                  </a:cubicBezTo>
                  <a:cubicBezTo>
                    <a:pt x="48" y="715"/>
                    <a:pt x="111" y="809"/>
                    <a:pt x="111" y="809"/>
                  </a:cubicBezTo>
                  <a:cubicBezTo>
                    <a:pt x="169" y="717"/>
                    <a:pt x="246" y="638"/>
                    <a:pt x="335" y="577"/>
                  </a:cubicBezTo>
                  <a:cubicBezTo>
                    <a:pt x="471" y="487"/>
                    <a:pt x="675" y="402"/>
                    <a:pt x="943" y="402"/>
                  </a:cubicBezTo>
                  <a:cubicBezTo>
                    <a:pt x="982" y="402"/>
                    <a:pt x="1023" y="404"/>
                    <a:pt x="1064" y="408"/>
                  </a:cubicBezTo>
                  <a:lnTo>
                    <a:pt x="1082" y="362"/>
                  </a:lnTo>
                  <a:cubicBezTo>
                    <a:pt x="1046" y="295"/>
                    <a:pt x="1003" y="233"/>
                    <a:pt x="955" y="179"/>
                  </a:cubicBezTo>
                  <a:cubicBezTo>
                    <a:pt x="876" y="88"/>
                    <a:pt x="766" y="1"/>
                    <a:pt x="646"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6"/>
            <p:cNvSpPr/>
            <p:nvPr/>
          </p:nvSpPr>
          <p:spPr>
            <a:xfrm>
              <a:off x="4026625" y="815825"/>
              <a:ext cx="22825" cy="20525"/>
            </a:xfrm>
            <a:custGeom>
              <a:rect b="b" l="l" r="r" t="t"/>
              <a:pathLst>
                <a:path extrusionOk="0" h="821" w="913">
                  <a:moveTo>
                    <a:pt x="571" y="1"/>
                  </a:moveTo>
                  <a:cubicBezTo>
                    <a:pt x="567" y="1"/>
                    <a:pt x="564" y="1"/>
                    <a:pt x="561" y="1"/>
                  </a:cubicBezTo>
                  <a:cubicBezTo>
                    <a:pt x="435" y="20"/>
                    <a:pt x="317" y="73"/>
                    <a:pt x="219" y="155"/>
                  </a:cubicBezTo>
                  <a:cubicBezTo>
                    <a:pt x="96" y="254"/>
                    <a:pt x="1" y="385"/>
                    <a:pt x="16" y="527"/>
                  </a:cubicBezTo>
                  <a:cubicBezTo>
                    <a:pt x="48" y="812"/>
                    <a:pt x="124" y="821"/>
                    <a:pt x="124" y="821"/>
                  </a:cubicBezTo>
                  <a:lnTo>
                    <a:pt x="125" y="814"/>
                  </a:lnTo>
                  <a:cubicBezTo>
                    <a:pt x="144" y="703"/>
                    <a:pt x="187" y="597"/>
                    <a:pt x="250" y="503"/>
                  </a:cubicBezTo>
                  <a:cubicBezTo>
                    <a:pt x="358" y="336"/>
                    <a:pt x="558" y="180"/>
                    <a:pt x="913" y="141"/>
                  </a:cubicBezTo>
                  <a:cubicBezTo>
                    <a:pt x="913" y="141"/>
                    <a:pt x="714" y="1"/>
                    <a:pt x="571"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6"/>
            <p:cNvSpPr/>
            <p:nvPr/>
          </p:nvSpPr>
          <p:spPr>
            <a:xfrm>
              <a:off x="4026550" y="815100"/>
              <a:ext cx="29750" cy="29825"/>
            </a:xfrm>
            <a:custGeom>
              <a:rect b="b" l="l" r="r" t="t"/>
              <a:pathLst>
                <a:path extrusionOk="0" h="1193" w="1190">
                  <a:moveTo>
                    <a:pt x="571" y="66"/>
                  </a:moveTo>
                  <a:cubicBezTo>
                    <a:pt x="594" y="66"/>
                    <a:pt x="617" y="68"/>
                    <a:pt x="641" y="71"/>
                  </a:cubicBezTo>
                  <a:cubicBezTo>
                    <a:pt x="947" y="105"/>
                    <a:pt x="1150" y="366"/>
                    <a:pt x="1099" y="659"/>
                  </a:cubicBezTo>
                  <a:cubicBezTo>
                    <a:pt x="1051" y="925"/>
                    <a:pt x="833" y="1127"/>
                    <a:pt x="591" y="1127"/>
                  </a:cubicBezTo>
                  <a:cubicBezTo>
                    <a:pt x="572" y="1127"/>
                    <a:pt x="554" y="1126"/>
                    <a:pt x="535" y="1123"/>
                  </a:cubicBezTo>
                  <a:cubicBezTo>
                    <a:pt x="258" y="1081"/>
                    <a:pt x="56" y="838"/>
                    <a:pt x="67" y="560"/>
                  </a:cubicBezTo>
                  <a:cubicBezTo>
                    <a:pt x="73" y="281"/>
                    <a:pt x="301" y="66"/>
                    <a:pt x="571" y="66"/>
                  </a:cubicBezTo>
                  <a:close/>
                  <a:moveTo>
                    <a:pt x="570" y="1"/>
                  </a:moveTo>
                  <a:cubicBezTo>
                    <a:pt x="266" y="1"/>
                    <a:pt x="8" y="244"/>
                    <a:pt x="2" y="558"/>
                  </a:cubicBezTo>
                  <a:cubicBezTo>
                    <a:pt x="0" y="713"/>
                    <a:pt x="53" y="864"/>
                    <a:pt x="156" y="982"/>
                  </a:cubicBezTo>
                  <a:cubicBezTo>
                    <a:pt x="202" y="1036"/>
                    <a:pt x="258" y="1082"/>
                    <a:pt x="321" y="1115"/>
                  </a:cubicBezTo>
                  <a:cubicBezTo>
                    <a:pt x="385" y="1154"/>
                    <a:pt x="455" y="1178"/>
                    <a:pt x="528" y="1188"/>
                  </a:cubicBezTo>
                  <a:cubicBezTo>
                    <a:pt x="548" y="1191"/>
                    <a:pt x="569" y="1192"/>
                    <a:pt x="589" y="1192"/>
                  </a:cubicBezTo>
                  <a:cubicBezTo>
                    <a:pt x="860" y="1192"/>
                    <a:pt x="1106" y="963"/>
                    <a:pt x="1162" y="672"/>
                  </a:cubicBezTo>
                  <a:cubicBezTo>
                    <a:pt x="1189" y="513"/>
                    <a:pt x="1152" y="346"/>
                    <a:pt x="1058" y="228"/>
                  </a:cubicBezTo>
                  <a:cubicBezTo>
                    <a:pt x="957" y="102"/>
                    <a:pt x="808" y="21"/>
                    <a:pt x="648" y="6"/>
                  </a:cubicBezTo>
                  <a:cubicBezTo>
                    <a:pt x="621" y="2"/>
                    <a:pt x="595" y="1"/>
                    <a:pt x="570"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66"/>
            <p:cNvSpPr/>
            <p:nvPr/>
          </p:nvSpPr>
          <p:spPr>
            <a:xfrm>
              <a:off x="4085050" y="826800"/>
              <a:ext cx="26900" cy="26450"/>
            </a:xfrm>
            <a:custGeom>
              <a:rect b="b" l="l" r="r" t="t"/>
              <a:pathLst>
                <a:path extrusionOk="0" h="1058" w="1076">
                  <a:moveTo>
                    <a:pt x="521" y="0"/>
                  </a:moveTo>
                  <a:cubicBezTo>
                    <a:pt x="452" y="0"/>
                    <a:pt x="383" y="14"/>
                    <a:pt x="317" y="40"/>
                  </a:cubicBezTo>
                  <a:cubicBezTo>
                    <a:pt x="189" y="102"/>
                    <a:pt x="90" y="213"/>
                    <a:pt x="45" y="348"/>
                  </a:cubicBezTo>
                  <a:cubicBezTo>
                    <a:pt x="1" y="479"/>
                    <a:pt x="9" y="621"/>
                    <a:pt x="66" y="748"/>
                  </a:cubicBezTo>
                  <a:cubicBezTo>
                    <a:pt x="120" y="866"/>
                    <a:pt x="209" y="973"/>
                    <a:pt x="334" y="1023"/>
                  </a:cubicBezTo>
                  <a:cubicBezTo>
                    <a:pt x="391" y="1046"/>
                    <a:pt x="452" y="1058"/>
                    <a:pt x="513" y="1058"/>
                  </a:cubicBezTo>
                  <a:cubicBezTo>
                    <a:pt x="582" y="1058"/>
                    <a:pt x="650" y="1043"/>
                    <a:pt x="713" y="1014"/>
                  </a:cubicBezTo>
                  <a:cubicBezTo>
                    <a:pt x="840" y="963"/>
                    <a:pt x="944" y="866"/>
                    <a:pt x="1004" y="743"/>
                  </a:cubicBezTo>
                  <a:cubicBezTo>
                    <a:pt x="1067" y="616"/>
                    <a:pt x="1076" y="467"/>
                    <a:pt x="1028" y="334"/>
                  </a:cubicBezTo>
                  <a:cubicBezTo>
                    <a:pt x="980" y="206"/>
                    <a:pt x="876" y="102"/>
                    <a:pt x="734" y="44"/>
                  </a:cubicBezTo>
                  <a:cubicBezTo>
                    <a:pt x="666" y="15"/>
                    <a:pt x="594" y="0"/>
                    <a:pt x="52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66"/>
            <p:cNvSpPr/>
            <p:nvPr/>
          </p:nvSpPr>
          <p:spPr>
            <a:xfrm>
              <a:off x="4094250" y="845600"/>
              <a:ext cx="13825" cy="6200"/>
            </a:xfrm>
            <a:custGeom>
              <a:rect b="b" l="l" r="r" t="t"/>
              <a:pathLst>
                <a:path extrusionOk="0" h="248" w="553">
                  <a:moveTo>
                    <a:pt x="526" y="0"/>
                  </a:moveTo>
                  <a:cubicBezTo>
                    <a:pt x="487" y="0"/>
                    <a:pt x="393" y="61"/>
                    <a:pt x="274" y="105"/>
                  </a:cubicBezTo>
                  <a:cubicBezTo>
                    <a:pt x="127" y="161"/>
                    <a:pt x="0" y="160"/>
                    <a:pt x="12" y="201"/>
                  </a:cubicBezTo>
                  <a:cubicBezTo>
                    <a:pt x="20" y="226"/>
                    <a:pt x="73" y="247"/>
                    <a:pt x="147" y="247"/>
                  </a:cubicBezTo>
                  <a:cubicBezTo>
                    <a:pt x="193" y="247"/>
                    <a:pt x="248" y="239"/>
                    <a:pt x="304" y="218"/>
                  </a:cubicBezTo>
                  <a:cubicBezTo>
                    <a:pt x="451" y="161"/>
                    <a:pt x="552" y="59"/>
                    <a:pt x="544" y="13"/>
                  </a:cubicBezTo>
                  <a:cubicBezTo>
                    <a:pt x="542" y="4"/>
                    <a:pt x="535" y="0"/>
                    <a:pt x="526"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66"/>
            <p:cNvSpPr/>
            <p:nvPr/>
          </p:nvSpPr>
          <p:spPr>
            <a:xfrm>
              <a:off x="4084975" y="826500"/>
              <a:ext cx="27275" cy="16275"/>
            </a:xfrm>
            <a:custGeom>
              <a:rect b="b" l="l" r="r" t="t"/>
              <a:pathLst>
                <a:path extrusionOk="0" h="651" w="1091">
                  <a:moveTo>
                    <a:pt x="536" y="0"/>
                  </a:moveTo>
                  <a:cubicBezTo>
                    <a:pt x="469" y="0"/>
                    <a:pt x="403" y="6"/>
                    <a:pt x="337" y="20"/>
                  </a:cubicBezTo>
                  <a:cubicBezTo>
                    <a:pt x="190" y="59"/>
                    <a:pt x="71" y="143"/>
                    <a:pt x="48" y="276"/>
                  </a:cubicBezTo>
                  <a:cubicBezTo>
                    <a:pt x="0" y="543"/>
                    <a:pt x="33" y="650"/>
                    <a:pt x="33" y="650"/>
                  </a:cubicBezTo>
                  <a:cubicBezTo>
                    <a:pt x="57" y="630"/>
                    <a:pt x="81" y="611"/>
                    <a:pt x="106" y="596"/>
                  </a:cubicBezTo>
                  <a:cubicBezTo>
                    <a:pt x="170" y="551"/>
                    <a:pt x="240" y="519"/>
                    <a:pt x="313" y="497"/>
                  </a:cubicBezTo>
                  <a:cubicBezTo>
                    <a:pt x="415" y="464"/>
                    <a:pt x="521" y="448"/>
                    <a:pt x="627" y="448"/>
                  </a:cubicBezTo>
                  <a:cubicBezTo>
                    <a:pt x="775" y="448"/>
                    <a:pt x="924" y="480"/>
                    <a:pt x="1062" y="543"/>
                  </a:cubicBezTo>
                  <a:lnTo>
                    <a:pt x="1091" y="505"/>
                  </a:lnTo>
                  <a:cubicBezTo>
                    <a:pt x="1077" y="428"/>
                    <a:pt x="1055" y="355"/>
                    <a:pt x="1026" y="283"/>
                  </a:cubicBezTo>
                  <a:cubicBezTo>
                    <a:pt x="976" y="175"/>
                    <a:pt x="891" y="57"/>
                    <a:pt x="771" y="27"/>
                  </a:cubicBezTo>
                  <a:cubicBezTo>
                    <a:pt x="693" y="9"/>
                    <a:pt x="615" y="0"/>
                    <a:pt x="536"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66"/>
            <p:cNvSpPr/>
            <p:nvPr/>
          </p:nvSpPr>
          <p:spPr>
            <a:xfrm>
              <a:off x="4083825" y="826200"/>
              <a:ext cx="25575" cy="16700"/>
            </a:xfrm>
            <a:custGeom>
              <a:rect b="b" l="l" r="r" t="t"/>
              <a:pathLst>
                <a:path extrusionOk="0" h="668" w="1023">
                  <a:moveTo>
                    <a:pt x="643" y="0"/>
                  </a:moveTo>
                  <a:cubicBezTo>
                    <a:pt x="563" y="0"/>
                    <a:pt x="454" y="16"/>
                    <a:pt x="352" y="54"/>
                  </a:cubicBezTo>
                  <a:cubicBezTo>
                    <a:pt x="205" y="116"/>
                    <a:pt x="76" y="216"/>
                    <a:pt x="52" y="356"/>
                  </a:cubicBezTo>
                  <a:cubicBezTo>
                    <a:pt x="0" y="638"/>
                    <a:pt x="70" y="667"/>
                    <a:pt x="70" y="667"/>
                  </a:cubicBezTo>
                  <a:lnTo>
                    <a:pt x="72" y="661"/>
                  </a:lnTo>
                  <a:cubicBezTo>
                    <a:pt x="123" y="560"/>
                    <a:pt x="195" y="471"/>
                    <a:pt x="282" y="399"/>
                  </a:cubicBezTo>
                  <a:cubicBezTo>
                    <a:pt x="399" y="304"/>
                    <a:pt x="574" y="219"/>
                    <a:pt x="819" y="219"/>
                  </a:cubicBezTo>
                  <a:cubicBezTo>
                    <a:pt x="882" y="219"/>
                    <a:pt x="950" y="224"/>
                    <a:pt x="1022" y="237"/>
                  </a:cubicBezTo>
                  <a:cubicBezTo>
                    <a:pt x="1022" y="237"/>
                    <a:pt x="861" y="40"/>
                    <a:pt x="723" y="8"/>
                  </a:cubicBezTo>
                  <a:cubicBezTo>
                    <a:pt x="703" y="3"/>
                    <a:pt x="675" y="0"/>
                    <a:pt x="643"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6"/>
            <p:cNvSpPr/>
            <p:nvPr/>
          </p:nvSpPr>
          <p:spPr>
            <a:xfrm>
              <a:off x="4082250" y="825125"/>
              <a:ext cx="33250" cy="29750"/>
            </a:xfrm>
            <a:custGeom>
              <a:rect b="b" l="l" r="r" t="t"/>
              <a:pathLst>
                <a:path extrusionOk="0" h="1190" w="1330">
                  <a:moveTo>
                    <a:pt x="634" y="67"/>
                  </a:moveTo>
                  <a:cubicBezTo>
                    <a:pt x="707" y="67"/>
                    <a:pt x="779" y="82"/>
                    <a:pt x="848" y="111"/>
                  </a:cubicBezTo>
                  <a:cubicBezTo>
                    <a:pt x="989" y="169"/>
                    <a:pt x="1094" y="273"/>
                    <a:pt x="1141" y="401"/>
                  </a:cubicBezTo>
                  <a:cubicBezTo>
                    <a:pt x="1189" y="536"/>
                    <a:pt x="1181" y="683"/>
                    <a:pt x="1118" y="811"/>
                  </a:cubicBezTo>
                  <a:cubicBezTo>
                    <a:pt x="1056" y="934"/>
                    <a:pt x="954" y="1030"/>
                    <a:pt x="825" y="1081"/>
                  </a:cubicBezTo>
                  <a:cubicBezTo>
                    <a:pt x="762" y="1110"/>
                    <a:pt x="694" y="1125"/>
                    <a:pt x="626" y="1125"/>
                  </a:cubicBezTo>
                  <a:cubicBezTo>
                    <a:pt x="565" y="1125"/>
                    <a:pt x="504" y="1113"/>
                    <a:pt x="446" y="1090"/>
                  </a:cubicBezTo>
                  <a:cubicBezTo>
                    <a:pt x="323" y="1040"/>
                    <a:pt x="234" y="933"/>
                    <a:pt x="180" y="815"/>
                  </a:cubicBezTo>
                  <a:cubicBezTo>
                    <a:pt x="121" y="688"/>
                    <a:pt x="115" y="546"/>
                    <a:pt x="157" y="415"/>
                  </a:cubicBezTo>
                  <a:cubicBezTo>
                    <a:pt x="203" y="280"/>
                    <a:pt x="301" y="169"/>
                    <a:pt x="431" y="107"/>
                  </a:cubicBezTo>
                  <a:cubicBezTo>
                    <a:pt x="496" y="81"/>
                    <a:pt x="565" y="67"/>
                    <a:pt x="634" y="67"/>
                  </a:cubicBezTo>
                  <a:close/>
                  <a:moveTo>
                    <a:pt x="628" y="1"/>
                  </a:moveTo>
                  <a:cubicBezTo>
                    <a:pt x="548" y="1"/>
                    <a:pt x="471" y="17"/>
                    <a:pt x="402" y="49"/>
                  </a:cubicBezTo>
                  <a:cubicBezTo>
                    <a:pt x="256" y="118"/>
                    <a:pt x="147" y="242"/>
                    <a:pt x="98" y="396"/>
                  </a:cubicBezTo>
                  <a:cubicBezTo>
                    <a:pt x="0" y="693"/>
                    <a:pt x="140" y="1016"/>
                    <a:pt x="422" y="1151"/>
                  </a:cubicBezTo>
                  <a:cubicBezTo>
                    <a:pt x="484" y="1177"/>
                    <a:pt x="548" y="1189"/>
                    <a:pt x="613" y="1189"/>
                  </a:cubicBezTo>
                  <a:cubicBezTo>
                    <a:pt x="692" y="1189"/>
                    <a:pt x="770" y="1172"/>
                    <a:pt x="844" y="1141"/>
                  </a:cubicBezTo>
                  <a:cubicBezTo>
                    <a:pt x="988" y="1085"/>
                    <a:pt x="1106" y="977"/>
                    <a:pt x="1174" y="840"/>
                  </a:cubicBezTo>
                  <a:cubicBezTo>
                    <a:pt x="1329" y="540"/>
                    <a:pt x="1189" y="170"/>
                    <a:pt x="873" y="51"/>
                  </a:cubicBezTo>
                  <a:cubicBezTo>
                    <a:pt x="792" y="17"/>
                    <a:pt x="709" y="1"/>
                    <a:pt x="628"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6"/>
            <p:cNvSpPr/>
            <p:nvPr/>
          </p:nvSpPr>
          <p:spPr>
            <a:xfrm>
              <a:off x="4135725" y="853150"/>
              <a:ext cx="29225" cy="26250"/>
            </a:xfrm>
            <a:custGeom>
              <a:rect b="b" l="l" r="r" t="t"/>
              <a:pathLst>
                <a:path extrusionOk="0" h="1050" w="1169">
                  <a:moveTo>
                    <a:pt x="572" y="0"/>
                  </a:moveTo>
                  <a:cubicBezTo>
                    <a:pt x="414" y="0"/>
                    <a:pt x="263" y="71"/>
                    <a:pt x="168" y="206"/>
                  </a:cubicBezTo>
                  <a:cubicBezTo>
                    <a:pt x="0" y="445"/>
                    <a:pt x="34" y="775"/>
                    <a:pt x="239" y="939"/>
                  </a:cubicBezTo>
                  <a:cubicBezTo>
                    <a:pt x="334" y="1010"/>
                    <a:pt x="450" y="1049"/>
                    <a:pt x="569" y="1049"/>
                  </a:cubicBezTo>
                  <a:cubicBezTo>
                    <a:pt x="579" y="1049"/>
                    <a:pt x="589" y="1049"/>
                    <a:pt x="598" y="1049"/>
                  </a:cubicBezTo>
                  <a:cubicBezTo>
                    <a:pt x="735" y="1037"/>
                    <a:pt x="865" y="977"/>
                    <a:pt x="959" y="878"/>
                  </a:cubicBezTo>
                  <a:cubicBezTo>
                    <a:pt x="1169" y="662"/>
                    <a:pt x="1148" y="314"/>
                    <a:pt x="916" y="122"/>
                  </a:cubicBezTo>
                  <a:cubicBezTo>
                    <a:pt x="812" y="40"/>
                    <a:pt x="690" y="0"/>
                    <a:pt x="57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6"/>
            <p:cNvSpPr/>
            <p:nvPr/>
          </p:nvSpPr>
          <p:spPr>
            <a:xfrm>
              <a:off x="4143325" y="874450"/>
              <a:ext cx="13950" cy="3525"/>
            </a:xfrm>
            <a:custGeom>
              <a:rect b="b" l="l" r="r" t="t"/>
              <a:pathLst>
                <a:path extrusionOk="0" h="141" w="558">
                  <a:moveTo>
                    <a:pt x="519" y="1"/>
                  </a:moveTo>
                  <a:cubicBezTo>
                    <a:pt x="470" y="1"/>
                    <a:pt x="379" y="21"/>
                    <a:pt x="277" y="21"/>
                  </a:cubicBezTo>
                  <a:cubicBezTo>
                    <a:pt x="190" y="21"/>
                    <a:pt x="110" y="11"/>
                    <a:pt x="59" y="11"/>
                  </a:cubicBezTo>
                  <a:cubicBezTo>
                    <a:pt x="23" y="11"/>
                    <a:pt x="0" y="16"/>
                    <a:pt x="0" y="33"/>
                  </a:cubicBezTo>
                  <a:cubicBezTo>
                    <a:pt x="0" y="72"/>
                    <a:pt x="122" y="137"/>
                    <a:pt x="270" y="140"/>
                  </a:cubicBezTo>
                  <a:cubicBezTo>
                    <a:pt x="421" y="138"/>
                    <a:pt x="556" y="63"/>
                    <a:pt x="557" y="21"/>
                  </a:cubicBezTo>
                  <a:cubicBezTo>
                    <a:pt x="558" y="6"/>
                    <a:pt x="544" y="1"/>
                    <a:pt x="519"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6"/>
            <p:cNvSpPr/>
            <p:nvPr/>
          </p:nvSpPr>
          <p:spPr>
            <a:xfrm>
              <a:off x="4137300" y="852500"/>
              <a:ext cx="26500" cy="17950"/>
            </a:xfrm>
            <a:custGeom>
              <a:rect b="b" l="l" r="r" t="t"/>
              <a:pathLst>
                <a:path extrusionOk="0" h="718" w="1060">
                  <a:moveTo>
                    <a:pt x="428" y="0"/>
                  </a:moveTo>
                  <a:cubicBezTo>
                    <a:pt x="297" y="0"/>
                    <a:pt x="181" y="41"/>
                    <a:pt x="127" y="152"/>
                  </a:cubicBezTo>
                  <a:cubicBezTo>
                    <a:pt x="2" y="395"/>
                    <a:pt x="0" y="509"/>
                    <a:pt x="0" y="509"/>
                  </a:cubicBezTo>
                  <a:cubicBezTo>
                    <a:pt x="100" y="470"/>
                    <a:pt x="206" y="449"/>
                    <a:pt x="311" y="449"/>
                  </a:cubicBezTo>
                  <a:cubicBezTo>
                    <a:pt x="317" y="449"/>
                    <a:pt x="323" y="449"/>
                    <a:pt x="328" y="449"/>
                  </a:cubicBezTo>
                  <a:cubicBezTo>
                    <a:pt x="435" y="449"/>
                    <a:pt x="541" y="465"/>
                    <a:pt x="643" y="495"/>
                  </a:cubicBezTo>
                  <a:cubicBezTo>
                    <a:pt x="768" y="530"/>
                    <a:pt x="886" y="610"/>
                    <a:pt x="1010" y="717"/>
                  </a:cubicBezTo>
                  <a:lnTo>
                    <a:pt x="1050" y="690"/>
                  </a:lnTo>
                  <a:cubicBezTo>
                    <a:pt x="1058" y="615"/>
                    <a:pt x="1060" y="538"/>
                    <a:pt x="1053" y="463"/>
                  </a:cubicBezTo>
                  <a:cubicBezTo>
                    <a:pt x="1038" y="342"/>
                    <a:pt x="1003" y="190"/>
                    <a:pt x="892" y="131"/>
                  </a:cubicBezTo>
                  <a:cubicBezTo>
                    <a:pt x="772" y="62"/>
                    <a:pt x="589" y="0"/>
                    <a:pt x="428"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6"/>
            <p:cNvSpPr/>
            <p:nvPr/>
          </p:nvSpPr>
          <p:spPr>
            <a:xfrm>
              <a:off x="4135675" y="852775"/>
              <a:ext cx="27275" cy="12475"/>
            </a:xfrm>
            <a:custGeom>
              <a:rect b="b" l="l" r="r" t="t"/>
              <a:pathLst>
                <a:path extrusionOk="0" h="499" w="1091">
                  <a:moveTo>
                    <a:pt x="554" y="1"/>
                  </a:moveTo>
                  <a:cubicBezTo>
                    <a:pt x="384" y="1"/>
                    <a:pt x="203" y="47"/>
                    <a:pt x="132" y="190"/>
                  </a:cubicBezTo>
                  <a:cubicBezTo>
                    <a:pt x="1" y="443"/>
                    <a:pt x="55" y="498"/>
                    <a:pt x="55" y="498"/>
                  </a:cubicBezTo>
                  <a:lnTo>
                    <a:pt x="60" y="495"/>
                  </a:lnTo>
                  <a:cubicBezTo>
                    <a:pt x="137" y="414"/>
                    <a:pt x="231" y="353"/>
                    <a:pt x="334" y="312"/>
                  </a:cubicBezTo>
                  <a:cubicBezTo>
                    <a:pt x="435" y="271"/>
                    <a:pt x="542" y="251"/>
                    <a:pt x="648" y="251"/>
                  </a:cubicBezTo>
                  <a:cubicBezTo>
                    <a:pt x="802" y="251"/>
                    <a:pt x="955" y="293"/>
                    <a:pt x="1091" y="375"/>
                  </a:cubicBezTo>
                  <a:cubicBezTo>
                    <a:pt x="1074" y="331"/>
                    <a:pt x="1055" y="286"/>
                    <a:pt x="1033" y="243"/>
                  </a:cubicBezTo>
                  <a:cubicBezTo>
                    <a:pt x="998" y="170"/>
                    <a:pt x="944" y="107"/>
                    <a:pt x="875" y="62"/>
                  </a:cubicBezTo>
                  <a:cubicBezTo>
                    <a:pt x="818" y="30"/>
                    <a:pt x="690" y="1"/>
                    <a:pt x="554"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6"/>
            <p:cNvSpPr/>
            <p:nvPr/>
          </p:nvSpPr>
          <p:spPr>
            <a:xfrm>
              <a:off x="4134000" y="851525"/>
              <a:ext cx="32750" cy="29500"/>
            </a:xfrm>
            <a:custGeom>
              <a:rect b="b" l="l" r="r" t="t"/>
              <a:pathLst>
                <a:path extrusionOk="0" h="1180" w="1310">
                  <a:moveTo>
                    <a:pt x="641" y="65"/>
                  </a:moveTo>
                  <a:cubicBezTo>
                    <a:pt x="759" y="65"/>
                    <a:pt x="881" y="105"/>
                    <a:pt x="985" y="187"/>
                  </a:cubicBezTo>
                  <a:cubicBezTo>
                    <a:pt x="1219" y="379"/>
                    <a:pt x="1238" y="727"/>
                    <a:pt x="1028" y="943"/>
                  </a:cubicBezTo>
                  <a:cubicBezTo>
                    <a:pt x="932" y="1042"/>
                    <a:pt x="804" y="1103"/>
                    <a:pt x="667" y="1114"/>
                  </a:cubicBezTo>
                  <a:cubicBezTo>
                    <a:pt x="657" y="1114"/>
                    <a:pt x="647" y="1114"/>
                    <a:pt x="637" y="1114"/>
                  </a:cubicBezTo>
                  <a:cubicBezTo>
                    <a:pt x="518" y="1114"/>
                    <a:pt x="403" y="1077"/>
                    <a:pt x="308" y="1004"/>
                  </a:cubicBezTo>
                  <a:cubicBezTo>
                    <a:pt x="103" y="840"/>
                    <a:pt x="69" y="510"/>
                    <a:pt x="237" y="271"/>
                  </a:cubicBezTo>
                  <a:cubicBezTo>
                    <a:pt x="332" y="136"/>
                    <a:pt x="483" y="65"/>
                    <a:pt x="641" y="65"/>
                  </a:cubicBezTo>
                  <a:close/>
                  <a:moveTo>
                    <a:pt x="635" y="1"/>
                  </a:moveTo>
                  <a:cubicBezTo>
                    <a:pt x="459" y="1"/>
                    <a:pt x="291" y="80"/>
                    <a:pt x="184" y="235"/>
                  </a:cubicBezTo>
                  <a:cubicBezTo>
                    <a:pt x="1" y="500"/>
                    <a:pt x="39" y="874"/>
                    <a:pt x="267" y="1055"/>
                  </a:cubicBezTo>
                  <a:cubicBezTo>
                    <a:pt x="371" y="1136"/>
                    <a:pt x="499" y="1180"/>
                    <a:pt x="631" y="1180"/>
                  </a:cubicBezTo>
                  <a:cubicBezTo>
                    <a:pt x="642" y="1180"/>
                    <a:pt x="654" y="1179"/>
                    <a:pt x="666" y="1178"/>
                  </a:cubicBezTo>
                  <a:cubicBezTo>
                    <a:pt x="821" y="1167"/>
                    <a:pt x="966" y="1098"/>
                    <a:pt x="1074" y="987"/>
                  </a:cubicBezTo>
                  <a:cubicBezTo>
                    <a:pt x="1310" y="745"/>
                    <a:pt x="1289" y="353"/>
                    <a:pt x="1028" y="140"/>
                  </a:cubicBezTo>
                  <a:cubicBezTo>
                    <a:pt x="908" y="47"/>
                    <a:pt x="770" y="1"/>
                    <a:pt x="635"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6"/>
            <p:cNvSpPr/>
            <p:nvPr/>
          </p:nvSpPr>
          <p:spPr>
            <a:xfrm>
              <a:off x="4177575" y="894225"/>
              <a:ext cx="28775" cy="26100"/>
            </a:xfrm>
            <a:custGeom>
              <a:rect b="b" l="l" r="r" t="t"/>
              <a:pathLst>
                <a:path extrusionOk="0" h="1044" w="1151">
                  <a:moveTo>
                    <a:pt x="550" y="1"/>
                  </a:moveTo>
                  <a:cubicBezTo>
                    <a:pt x="443" y="1"/>
                    <a:pt x="339" y="34"/>
                    <a:pt x="252" y="98"/>
                  </a:cubicBezTo>
                  <a:cubicBezTo>
                    <a:pt x="139" y="180"/>
                    <a:pt x="61" y="299"/>
                    <a:pt x="31" y="436"/>
                  </a:cubicBezTo>
                  <a:cubicBezTo>
                    <a:pt x="1" y="566"/>
                    <a:pt x="31" y="689"/>
                    <a:pt x="91" y="807"/>
                  </a:cubicBezTo>
                  <a:cubicBezTo>
                    <a:pt x="176" y="959"/>
                    <a:pt x="344" y="1043"/>
                    <a:pt x="525" y="1043"/>
                  </a:cubicBezTo>
                  <a:cubicBezTo>
                    <a:pt x="615" y="1043"/>
                    <a:pt x="708" y="1022"/>
                    <a:pt x="795" y="979"/>
                  </a:cubicBezTo>
                  <a:cubicBezTo>
                    <a:pt x="1060" y="849"/>
                    <a:pt x="1151" y="528"/>
                    <a:pt x="993" y="256"/>
                  </a:cubicBezTo>
                  <a:cubicBezTo>
                    <a:pt x="956" y="192"/>
                    <a:pt x="906" y="135"/>
                    <a:pt x="846" y="91"/>
                  </a:cubicBezTo>
                  <a:cubicBezTo>
                    <a:pt x="787" y="51"/>
                    <a:pt x="720" y="24"/>
                    <a:pt x="650" y="10"/>
                  </a:cubicBezTo>
                  <a:cubicBezTo>
                    <a:pt x="617" y="4"/>
                    <a:pt x="583" y="1"/>
                    <a:pt x="55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6"/>
            <p:cNvSpPr/>
            <p:nvPr/>
          </p:nvSpPr>
          <p:spPr>
            <a:xfrm>
              <a:off x="4181425" y="913375"/>
              <a:ext cx="14125" cy="5625"/>
            </a:xfrm>
            <a:custGeom>
              <a:rect b="b" l="l" r="r" t="t"/>
              <a:pathLst>
                <a:path extrusionOk="0" h="225" w="565">
                  <a:moveTo>
                    <a:pt x="33" y="1"/>
                  </a:moveTo>
                  <a:cubicBezTo>
                    <a:pt x="24" y="1"/>
                    <a:pt x="19" y="4"/>
                    <a:pt x="16" y="12"/>
                  </a:cubicBezTo>
                  <a:cubicBezTo>
                    <a:pt x="0" y="53"/>
                    <a:pt x="86" y="157"/>
                    <a:pt x="231" y="201"/>
                  </a:cubicBezTo>
                  <a:cubicBezTo>
                    <a:pt x="284" y="217"/>
                    <a:pt x="339" y="224"/>
                    <a:pt x="387" y="224"/>
                  </a:cubicBezTo>
                  <a:cubicBezTo>
                    <a:pt x="472" y="224"/>
                    <a:pt x="539" y="203"/>
                    <a:pt x="549" y="177"/>
                  </a:cubicBezTo>
                  <a:cubicBezTo>
                    <a:pt x="564" y="138"/>
                    <a:pt x="423" y="138"/>
                    <a:pt x="276" y="92"/>
                  </a:cubicBezTo>
                  <a:cubicBezTo>
                    <a:pt x="157" y="56"/>
                    <a:pt x="70" y="1"/>
                    <a:pt x="33"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6"/>
            <p:cNvSpPr/>
            <p:nvPr/>
          </p:nvSpPr>
          <p:spPr>
            <a:xfrm>
              <a:off x="4179250" y="893025"/>
              <a:ext cx="26125" cy="22275"/>
            </a:xfrm>
            <a:custGeom>
              <a:rect b="b" l="l" r="r" t="t"/>
              <a:pathLst>
                <a:path extrusionOk="0" h="891" w="1045">
                  <a:moveTo>
                    <a:pt x="424" y="1"/>
                  </a:moveTo>
                  <a:cubicBezTo>
                    <a:pt x="350" y="1"/>
                    <a:pt x="283" y="23"/>
                    <a:pt x="229" y="75"/>
                  </a:cubicBezTo>
                  <a:cubicBezTo>
                    <a:pt x="38" y="267"/>
                    <a:pt x="0" y="373"/>
                    <a:pt x="0" y="373"/>
                  </a:cubicBezTo>
                  <a:cubicBezTo>
                    <a:pt x="20" y="372"/>
                    <a:pt x="39" y="371"/>
                    <a:pt x="59" y="371"/>
                  </a:cubicBezTo>
                  <a:cubicBezTo>
                    <a:pt x="147" y="371"/>
                    <a:pt x="235" y="384"/>
                    <a:pt x="320" y="409"/>
                  </a:cubicBezTo>
                  <a:cubicBezTo>
                    <a:pt x="506" y="462"/>
                    <a:pt x="721" y="609"/>
                    <a:pt x="896" y="890"/>
                  </a:cubicBezTo>
                  <a:lnTo>
                    <a:pt x="942" y="877"/>
                  </a:lnTo>
                  <a:cubicBezTo>
                    <a:pt x="974" y="808"/>
                    <a:pt x="998" y="738"/>
                    <a:pt x="1014" y="665"/>
                  </a:cubicBezTo>
                  <a:cubicBezTo>
                    <a:pt x="1039" y="545"/>
                    <a:pt x="1044" y="398"/>
                    <a:pt x="966" y="301"/>
                  </a:cubicBezTo>
                  <a:cubicBezTo>
                    <a:pt x="921" y="246"/>
                    <a:pt x="872" y="195"/>
                    <a:pt x="817" y="151"/>
                  </a:cubicBezTo>
                  <a:cubicBezTo>
                    <a:pt x="752" y="105"/>
                    <a:pt x="684" y="69"/>
                    <a:pt x="612" y="40"/>
                  </a:cubicBezTo>
                  <a:cubicBezTo>
                    <a:pt x="548" y="15"/>
                    <a:pt x="484" y="1"/>
                    <a:pt x="42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6"/>
            <p:cNvSpPr/>
            <p:nvPr/>
          </p:nvSpPr>
          <p:spPr>
            <a:xfrm>
              <a:off x="4178050" y="893475"/>
              <a:ext cx="26500" cy="14275"/>
            </a:xfrm>
            <a:custGeom>
              <a:rect b="b" l="l" r="r" t="t"/>
              <a:pathLst>
                <a:path extrusionOk="0" h="571" w="1060">
                  <a:moveTo>
                    <a:pt x="452" y="1"/>
                  </a:moveTo>
                  <a:cubicBezTo>
                    <a:pt x="358" y="1"/>
                    <a:pt x="270" y="25"/>
                    <a:pt x="206" y="88"/>
                  </a:cubicBezTo>
                  <a:cubicBezTo>
                    <a:pt x="0" y="286"/>
                    <a:pt x="38" y="353"/>
                    <a:pt x="38" y="353"/>
                  </a:cubicBezTo>
                  <a:lnTo>
                    <a:pt x="43" y="350"/>
                  </a:lnTo>
                  <a:cubicBezTo>
                    <a:pt x="144" y="298"/>
                    <a:pt x="253" y="268"/>
                    <a:pt x="366" y="261"/>
                  </a:cubicBezTo>
                  <a:cubicBezTo>
                    <a:pt x="389" y="259"/>
                    <a:pt x="411" y="258"/>
                    <a:pt x="434" y="258"/>
                  </a:cubicBezTo>
                  <a:cubicBezTo>
                    <a:pt x="524" y="258"/>
                    <a:pt x="613" y="274"/>
                    <a:pt x="699" y="307"/>
                  </a:cubicBezTo>
                  <a:cubicBezTo>
                    <a:pt x="838" y="367"/>
                    <a:pt x="961" y="456"/>
                    <a:pt x="1060" y="570"/>
                  </a:cubicBezTo>
                  <a:cubicBezTo>
                    <a:pt x="1060" y="570"/>
                    <a:pt x="1051" y="314"/>
                    <a:pt x="961" y="199"/>
                  </a:cubicBezTo>
                  <a:cubicBezTo>
                    <a:pt x="918" y="141"/>
                    <a:pt x="778" y="59"/>
                    <a:pt x="624" y="23"/>
                  </a:cubicBezTo>
                  <a:cubicBezTo>
                    <a:pt x="567" y="9"/>
                    <a:pt x="508" y="1"/>
                    <a:pt x="452"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66"/>
            <p:cNvSpPr/>
            <p:nvPr/>
          </p:nvSpPr>
          <p:spPr>
            <a:xfrm>
              <a:off x="4175950" y="892600"/>
              <a:ext cx="32375" cy="29250"/>
            </a:xfrm>
            <a:custGeom>
              <a:rect b="b" l="l" r="r" t="t"/>
              <a:pathLst>
                <a:path extrusionOk="0" h="1170" w="1295">
                  <a:moveTo>
                    <a:pt x="615" y="66"/>
                  </a:moveTo>
                  <a:cubicBezTo>
                    <a:pt x="648" y="66"/>
                    <a:pt x="682" y="69"/>
                    <a:pt x="715" y="75"/>
                  </a:cubicBezTo>
                  <a:cubicBezTo>
                    <a:pt x="785" y="89"/>
                    <a:pt x="852" y="116"/>
                    <a:pt x="911" y="156"/>
                  </a:cubicBezTo>
                  <a:cubicBezTo>
                    <a:pt x="971" y="200"/>
                    <a:pt x="1021" y="257"/>
                    <a:pt x="1058" y="321"/>
                  </a:cubicBezTo>
                  <a:cubicBezTo>
                    <a:pt x="1216" y="593"/>
                    <a:pt x="1123" y="913"/>
                    <a:pt x="860" y="1042"/>
                  </a:cubicBezTo>
                  <a:cubicBezTo>
                    <a:pt x="772" y="1086"/>
                    <a:pt x="679" y="1108"/>
                    <a:pt x="588" y="1108"/>
                  </a:cubicBezTo>
                  <a:cubicBezTo>
                    <a:pt x="408" y="1108"/>
                    <a:pt x="240" y="1024"/>
                    <a:pt x="156" y="872"/>
                  </a:cubicBezTo>
                  <a:cubicBezTo>
                    <a:pt x="96" y="754"/>
                    <a:pt x="66" y="631"/>
                    <a:pt x="96" y="499"/>
                  </a:cubicBezTo>
                  <a:cubicBezTo>
                    <a:pt x="126" y="364"/>
                    <a:pt x="204" y="245"/>
                    <a:pt x="317" y="163"/>
                  </a:cubicBezTo>
                  <a:cubicBezTo>
                    <a:pt x="404" y="99"/>
                    <a:pt x="508" y="66"/>
                    <a:pt x="615" y="66"/>
                  </a:cubicBezTo>
                  <a:close/>
                  <a:moveTo>
                    <a:pt x="614" y="1"/>
                  </a:moveTo>
                  <a:cubicBezTo>
                    <a:pt x="498" y="1"/>
                    <a:pt x="381" y="36"/>
                    <a:pt x="279" y="110"/>
                  </a:cubicBezTo>
                  <a:cubicBezTo>
                    <a:pt x="155" y="204"/>
                    <a:pt x="67" y="339"/>
                    <a:pt x="35" y="492"/>
                  </a:cubicBezTo>
                  <a:cubicBezTo>
                    <a:pt x="1" y="638"/>
                    <a:pt x="33" y="776"/>
                    <a:pt x="100" y="907"/>
                  </a:cubicBezTo>
                  <a:cubicBezTo>
                    <a:pt x="193" y="1078"/>
                    <a:pt x="386" y="1169"/>
                    <a:pt x="590" y="1169"/>
                  </a:cubicBezTo>
                  <a:cubicBezTo>
                    <a:pt x="690" y="1169"/>
                    <a:pt x="793" y="1147"/>
                    <a:pt x="888" y="1102"/>
                  </a:cubicBezTo>
                  <a:cubicBezTo>
                    <a:pt x="1190" y="957"/>
                    <a:pt x="1294" y="597"/>
                    <a:pt x="1113" y="289"/>
                  </a:cubicBezTo>
                  <a:cubicBezTo>
                    <a:pt x="1006" y="103"/>
                    <a:pt x="812" y="1"/>
                    <a:pt x="614"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6"/>
            <p:cNvSpPr/>
            <p:nvPr/>
          </p:nvSpPr>
          <p:spPr>
            <a:xfrm>
              <a:off x="4201375" y="946725"/>
              <a:ext cx="28125" cy="26125"/>
            </a:xfrm>
            <a:custGeom>
              <a:rect b="b" l="l" r="r" t="t"/>
              <a:pathLst>
                <a:path extrusionOk="0" h="1045" w="1125">
                  <a:moveTo>
                    <a:pt x="596" y="0"/>
                  </a:moveTo>
                  <a:cubicBezTo>
                    <a:pt x="551" y="0"/>
                    <a:pt x="505" y="7"/>
                    <a:pt x="458" y="21"/>
                  </a:cubicBezTo>
                  <a:cubicBezTo>
                    <a:pt x="185" y="101"/>
                    <a:pt x="0" y="378"/>
                    <a:pt x="50" y="631"/>
                  </a:cubicBezTo>
                  <a:cubicBezTo>
                    <a:pt x="108" y="865"/>
                    <a:pt x="314" y="1045"/>
                    <a:pt x="587" y="1045"/>
                  </a:cubicBezTo>
                  <a:cubicBezTo>
                    <a:pt x="605" y="1045"/>
                    <a:pt x="623" y="1044"/>
                    <a:pt x="641" y="1042"/>
                  </a:cubicBezTo>
                  <a:cubicBezTo>
                    <a:pt x="781" y="1029"/>
                    <a:pt x="911" y="957"/>
                    <a:pt x="997" y="846"/>
                  </a:cubicBezTo>
                  <a:cubicBezTo>
                    <a:pt x="1090" y="730"/>
                    <a:pt x="1125" y="579"/>
                    <a:pt x="1092" y="434"/>
                  </a:cubicBezTo>
                  <a:cubicBezTo>
                    <a:pt x="1035" y="177"/>
                    <a:pt x="831" y="0"/>
                    <a:pt x="59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6"/>
            <p:cNvSpPr/>
            <p:nvPr/>
          </p:nvSpPr>
          <p:spPr>
            <a:xfrm>
              <a:off x="4203925" y="962325"/>
              <a:ext cx="12475" cy="9075"/>
            </a:xfrm>
            <a:custGeom>
              <a:rect b="b" l="l" r="r" t="t"/>
              <a:pathLst>
                <a:path extrusionOk="0" h="363" w="499">
                  <a:moveTo>
                    <a:pt x="44" y="1"/>
                  </a:moveTo>
                  <a:cubicBezTo>
                    <a:pt x="39" y="1"/>
                    <a:pt x="35" y="3"/>
                    <a:pt x="32" y="7"/>
                  </a:cubicBezTo>
                  <a:cubicBezTo>
                    <a:pt x="1" y="41"/>
                    <a:pt x="62" y="162"/>
                    <a:pt x="173" y="258"/>
                  </a:cubicBezTo>
                  <a:cubicBezTo>
                    <a:pt x="258" y="328"/>
                    <a:pt x="362" y="363"/>
                    <a:pt x="423" y="363"/>
                  </a:cubicBezTo>
                  <a:cubicBezTo>
                    <a:pt x="445" y="363"/>
                    <a:pt x="461" y="358"/>
                    <a:pt x="469" y="350"/>
                  </a:cubicBezTo>
                  <a:cubicBezTo>
                    <a:pt x="498" y="319"/>
                    <a:pt x="372" y="268"/>
                    <a:pt x="257" y="171"/>
                  </a:cubicBezTo>
                  <a:cubicBezTo>
                    <a:pt x="146" y="90"/>
                    <a:pt x="78" y="1"/>
                    <a:pt x="44"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6"/>
            <p:cNvSpPr/>
            <p:nvPr/>
          </p:nvSpPr>
          <p:spPr>
            <a:xfrm>
              <a:off x="4206575" y="945425"/>
              <a:ext cx="23650" cy="25750"/>
            </a:xfrm>
            <a:custGeom>
              <a:rect b="b" l="l" r="r" t="t"/>
              <a:pathLst>
                <a:path extrusionOk="0" h="1030" w="946">
                  <a:moveTo>
                    <a:pt x="425" y="0"/>
                  </a:moveTo>
                  <a:cubicBezTo>
                    <a:pt x="389" y="0"/>
                    <a:pt x="353" y="8"/>
                    <a:pt x="317" y="25"/>
                  </a:cubicBezTo>
                  <a:cubicBezTo>
                    <a:pt x="71" y="136"/>
                    <a:pt x="1" y="221"/>
                    <a:pt x="1" y="221"/>
                  </a:cubicBezTo>
                  <a:cubicBezTo>
                    <a:pt x="102" y="254"/>
                    <a:pt x="194" y="303"/>
                    <a:pt x="276" y="372"/>
                  </a:cubicBezTo>
                  <a:cubicBezTo>
                    <a:pt x="419" y="489"/>
                    <a:pt x="611" y="693"/>
                    <a:pt x="640" y="1026"/>
                  </a:cubicBezTo>
                  <a:lnTo>
                    <a:pt x="688" y="1029"/>
                  </a:lnTo>
                  <a:cubicBezTo>
                    <a:pt x="744" y="978"/>
                    <a:pt x="794" y="920"/>
                    <a:pt x="836" y="857"/>
                  </a:cubicBezTo>
                  <a:cubicBezTo>
                    <a:pt x="874" y="804"/>
                    <a:pt x="905" y="744"/>
                    <a:pt x="927" y="683"/>
                  </a:cubicBezTo>
                  <a:cubicBezTo>
                    <a:pt x="946" y="623"/>
                    <a:pt x="944" y="558"/>
                    <a:pt x="923" y="498"/>
                  </a:cubicBezTo>
                  <a:cubicBezTo>
                    <a:pt x="847" y="291"/>
                    <a:pt x="644" y="0"/>
                    <a:pt x="425"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6"/>
            <p:cNvSpPr/>
            <p:nvPr/>
          </p:nvSpPr>
          <p:spPr>
            <a:xfrm>
              <a:off x="4205950" y="945450"/>
              <a:ext cx="23725" cy="19525"/>
            </a:xfrm>
            <a:custGeom>
              <a:rect b="b" l="l" r="r" t="t"/>
              <a:pathLst>
                <a:path extrusionOk="0" h="781" w="949">
                  <a:moveTo>
                    <a:pt x="384" y="0"/>
                  </a:moveTo>
                  <a:cubicBezTo>
                    <a:pt x="342" y="0"/>
                    <a:pt x="301" y="9"/>
                    <a:pt x="262" y="27"/>
                  </a:cubicBezTo>
                  <a:cubicBezTo>
                    <a:pt x="0" y="142"/>
                    <a:pt x="17" y="215"/>
                    <a:pt x="17" y="215"/>
                  </a:cubicBezTo>
                  <a:lnTo>
                    <a:pt x="24" y="213"/>
                  </a:lnTo>
                  <a:cubicBezTo>
                    <a:pt x="54" y="210"/>
                    <a:pt x="83" y="209"/>
                    <a:pt x="113" y="209"/>
                  </a:cubicBezTo>
                  <a:cubicBezTo>
                    <a:pt x="193" y="209"/>
                    <a:pt x="273" y="220"/>
                    <a:pt x="349" y="244"/>
                  </a:cubicBezTo>
                  <a:cubicBezTo>
                    <a:pt x="526" y="302"/>
                    <a:pt x="762" y="444"/>
                    <a:pt x="892" y="781"/>
                  </a:cubicBezTo>
                  <a:cubicBezTo>
                    <a:pt x="909" y="736"/>
                    <a:pt x="923" y="688"/>
                    <a:pt x="931" y="640"/>
                  </a:cubicBezTo>
                  <a:cubicBezTo>
                    <a:pt x="943" y="564"/>
                    <a:pt x="948" y="468"/>
                    <a:pt x="923" y="400"/>
                  </a:cubicBezTo>
                  <a:cubicBezTo>
                    <a:pt x="879" y="279"/>
                    <a:pt x="626" y="0"/>
                    <a:pt x="384"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6"/>
            <p:cNvSpPr/>
            <p:nvPr/>
          </p:nvSpPr>
          <p:spPr>
            <a:xfrm>
              <a:off x="4200250" y="945150"/>
              <a:ext cx="31100" cy="29300"/>
            </a:xfrm>
            <a:custGeom>
              <a:rect b="b" l="l" r="r" t="t"/>
              <a:pathLst>
                <a:path extrusionOk="0" h="1172" w="1244">
                  <a:moveTo>
                    <a:pt x="642" y="63"/>
                  </a:moveTo>
                  <a:cubicBezTo>
                    <a:pt x="876" y="63"/>
                    <a:pt x="1080" y="239"/>
                    <a:pt x="1137" y="497"/>
                  </a:cubicBezTo>
                  <a:cubicBezTo>
                    <a:pt x="1170" y="641"/>
                    <a:pt x="1135" y="793"/>
                    <a:pt x="1042" y="907"/>
                  </a:cubicBezTo>
                  <a:lnTo>
                    <a:pt x="1042" y="909"/>
                  </a:lnTo>
                  <a:cubicBezTo>
                    <a:pt x="956" y="1020"/>
                    <a:pt x="826" y="1092"/>
                    <a:pt x="686" y="1104"/>
                  </a:cubicBezTo>
                  <a:cubicBezTo>
                    <a:pt x="667" y="1105"/>
                    <a:pt x="648" y="1106"/>
                    <a:pt x="629" y="1106"/>
                  </a:cubicBezTo>
                  <a:cubicBezTo>
                    <a:pt x="358" y="1106"/>
                    <a:pt x="152" y="927"/>
                    <a:pt x="95" y="694"/>
                  </a:cubicBezTo>
                  <a:cubicBezTo>
                    <a:pt x="45" y="441"/>
                    <a:pt x="230" y="162"/>
                    <a:pt x="503" y="84"/>
                  </a:cubicBezTo>
                  <a:cubicBezTo>
                    <a:pt x="550" y="70"/>
                    <a:pt x="596" y="63"/>
                    <a:pt x="642" y="63"/>
                  </a:cubicBezTo>
                  <a:close/>
                  <a:moveTo>
                    <a:pt x="647" y="1"/>
                  </a:moveTo>
                  <a:cubicBezTo>
                    <a:pt x="593" y="1"/>
                    <a:pt x="538" y="9"/>
                    <a:pt x="485" y="24"/>
                  </a:cubicBezTo>
                  <a:cubicBezTo>
                    <a:pt x="336" y="66"/>
                    <a:pt x="208" y="164"/>
                    <a:pt x="126" y="294"/>
                  </a:cubicBezTo>
                  <a:cubicBezTo>
                    <a:pt x="40" y="420"/>
                    <a:pt x="1" y="565"/>
                    <a:pt x="30" y="707"/>
                  </a:cubicBezTo>
                  <a:cubicBezTo>
                    <a:pt x="44" y="777"/>
                    <a:pt x="74" y="842"/>
                    <a:pt x="117" y="899"/>
                  </a:cubicBezTo>
                  <a:cubicBezTo>
                    <a:pt x="155" y="958"/>
                    <a:pt x="203" y="1010"/>
                    <a:pt x="259" y="1051"/>
                  </a:cubicBezTo>
                  <a:cubicBezTo>
                    <a:pt x="368" y="1130"/>
                    <a:pt x="499" y="1171"/>
                    <a:pt x="633" y="1171"/>
                  </a:cubicBezTo>
                  <a:cubicBezTo>
                    <a:pt x="653" y="1171"/>
                    <a:pt x="672" y="1170"/>
                    <a:pt x="691" y="1168"/>
                  </a:cubicBezTo>
                  <a:cubicBezTo>
                    <a:pt x="850" y="1155"/>
                    <a:pt x="995" y="1076"/>
                    <a:pt x="1093" y="950"/>
                  </a:cubicBezTo>
                  <a:cubicBezTo>
                    <a:pt x="1187" y="828"/>
                    <a:pt x="1243" y="659"/>
                    <a:pt x="1200" y="487"/>
                  </a:cubicBezTo>
                  <a:cubicBezTo>
                    <a:pt x="1168" y="324"/>
                    <a:pt x="1074" y="181"/>
                    <a:pt x="937" y="85"/>
                  </a:cubicBezTo>
                  <a:cubicBezTo>
                    <a:pt x="855" y="29"/>
                    <a:pt x="752" y="1"/>
                    <a:pt x="647"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6"/>
            <p:cNvSpPr/>
            <p:nvPr/>
          </p:nvSpPr>
          <p:spPr>
            <a:xfrm>
              <a:off x="4205600" y="1004825"/>
              <a:ext cx="28050" cy="26050"/>
            </a:xfrm>
            <a:custGeom>
              <a:rect b="b" l="l" r="r" t="t"/>
              <a:pathLst>
                <a:path extrusionOk="0" h="1042" w="1122">
                  <a:moveTo>
                    <a:pt x="585" y="1"/>
                  </a:moveTo>
                  <a:cubicBezTo>
                    <a:pt x="314" y="1"/>
                    <a:pt x="89" y="191"/>
                    <a:pt x="50" y="439"/>
                  </a:cubicBezTo>
                  <a:cubicBezTo>
                    <a:pt x="1" y="702"/>
                    <a:pt x="194" y="965"/>
                    <a:pt x="479" y="1028"/>
                  </a:cubicBezTo>
                  <a:cubicBezTo>
                    <a:pt x="517" y="1037"/>
                    <a:pt x="555" y="1041"/>
                    <a:pt x="592" y="1041"/>
                  </a:cubicBezTo>
                  <a:cubicBezTo>
                    <a:pt x="835" y="1041"/>
                    <a:pt x="1048" y="864"/>
                    <a:pt x="1094" y="601"/>
                  </a:cubicBezTo>
                  <a:cubicBezTo>
                    <a:pt x="1121" y="458"/>
                    <a:pt x="1084" y="311"/>
                    <a:pt x="992" y="198"/>
                  </a:cubicBezTo>
                  <a:cubicBezTo>
                    <a:pt x="906" y="85"/>
                    <a:pt x="776" y="15"/>
                    <a:pt x="636" y="3"/>
                  </a:cubicBezTo>
                  <a:cubicBezTo>
                    <a:pt x="619" y="2"/>
                    <a:pt x="602" y="1"/>
                    <a:pt x="585"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6"/>
            <p:cNvSpPr/>
            <p:nvPr/>
          </p:nvSpPr>
          <p:spPr>
            <a:xfrm>
              <a:off x="4207825" y="1016450"/>
              <a:ext cx="9500" cy="12025"/>
            </a:xfrm>
            <a:custGeom>
              <a:rect b="b" l="l" r="r" t="t"/>
              <a:pathLst>
                <a:path extrusionOk="0" h="481" w="380">
                  <a:moveTo>
                    <a:pt x="47" y="1"/>
                  </a:moveTo>
                  <a:cubicBezTo>
                    <a:pt x="44" y="1"/>
                    <a:pt x="41" y="1"/>
                    <a:pt x="38" y="3"/>
                  </a:cubicBezTo>
                  <a:cubicBezTo>
                    <a:pt x="0" y="25"/>
                    <a:pt x="0" y="163"/>
                    <a:pt x="84" y="293"/>
                  </a:cubicBezTo>
                  <a:cubicBezTo>
                    <a:pt x="158" y="408"/>
                    <a:pt x="273" y="480"/>
                    <a:pt x="325" y="480"/>
                  </a:cubicBezTo>
                  <a:cubicBezTo>
                    <a:pt x="332" y="480"/>
                    <a:pt x="338" y="479"/>
                    <a:pt x="342" y="476"/>
                  </a:cubicBezTo>
                  <a:cubicBezTo>
                    <a:pt x="380" y="456"/>
                    <a:pt x="272" y="367"/>
                    <a:pt x="188" y="235"/>
                  </a:cubicBezTo>
                  <a:cubicBezTo>
                    <a:pt x="111" y="115"/>
                    <a:pt x="82" y="1"/>
                    <a:pt x="47"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6"/>
            <p:cNvSpPr/>
            <p:nvPr/>
          </p:nvSpPr>
          <p:spPr>
            <a:xfrm>
              <a:off x="4214275" y="1004325"/>
              <a:ext cx="19625" cy="26700"/>
            </a:xfrm>
            <a:custGeom>
              <a:rect b="b" l="l" r="r" t="t"/>
              <a:pathLst>
                <a:path extrusionOk="0" h="1068" w="785">
                  <a:moveTo>
                    <a:pt x="385" y="1"/>
                  </a:moveTo>
                  <a:cubicBezTo>
                    <a:pt x="380" y="1"/>
                    <a:pt x="376" y="1"/>
                    <a:pt x="371" y="1"/>
                  </a:cubicBezTo>
                  <a:cubicBezTo>
                    <a:pt x="99" y="16"/>
                    <a:pt x="0" y="73"/>
                    <a:pt x="0" y="73"/>
                  </a:cubicBezTo>
                  <a:cubicBezTo>
                    <a:pt x="86" y="139"/>
                    <a:pt x="159" y="220"/>
                    <a:pt x="217" y="312"/>
                  </a:cubicBezTo>
                  <a:cubicBezTo>
                    <a:pt x="325" y="473"/>
                    <a:pt x="395" y="724"/>
                    <a:pt x="349" y="1048"/>
                  </a:cubicBezTo>
                  <a:lnTo>
                    <a:pt x="395" y="1067"/>
                  </a:lnTo>
                  <a:cubicBezTo>
                    <a:pt x="462" y="1035"/>
                    <a:pt x="527" y="995"/>
                    <a:pt x="585" y="951"/>
                  </a:cubicBezTo>
                  <a:cubicBezTo>
                    <a:pt x="682" y="876"/>
                    <a:pt x="778" y="768"/>
                    <a:pt x="781" y="645"/>
                  </a:cubicBezTo>
                  <a:cubicBezTo>
                    <a:pt x="785" y="498"/>
                    <a:pt x="750" y="353"/>
                    <a:pt x="680" y="223"/>
                  </a:cubicBezTo>
                  <a:cubicBezTo>
                    <a:pt x="613" y="94"/>
                    <a:pt x="513" y="1"/>
                    <a:pt x="385"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6"/>
            <p:cNvSpPr/>
            <p:nvPr/>
          </p:nvSpPr>
          <p:spPr>
            <a:xfrm>
              <a:off x="4214100" y="1003650"/>
              <a:ext cx="20050" cy="22875"/>
            </a:xfrm>
            <a:custGeom>
              <a:rect b="b" l="l" r="r" t="t"/>
              <a:pathLst>
                <a:path extrusionOk="0" h="915" w="802">
                  <a:moveTo>
                    <a:pt x="320" y="0"/>
                  </a:moveTo>
                  <a:cubicBezTo>
                    <a:pt x="315" y="0"/>
                    <a:pt x="309" y="0"/>
                    <a:pt x="303" y="1"/>
                  </a:cubicBezTo>
                  <a:cubicBezTo>
                    <a:pt x="16" y="14"/>
                    <a:pt x="1" y="91"/>
                    <a:pt x="1" y="91"/>
                  </a:cubicBezTo>
                  <a:lnTo>
                    <a:pt x="7" y="93"/>
                  </a:lnTo>
                  <a:cubicBezTo>
                    <a:pt x="228" y="149"/>
                    <a:pt x="416" y="291"/>
                    <a:pt x="530" y="488"/>
                  </a:cubicBezTo>
                  <a:cubicBezTo>
                    <a:pt x="599" y="621"/>
                    <a:pt x="634" y="766"/>
                    <a:pt x="640" y="915"/>
                  </a:cubicBezTo>
                  <a:cubicBezTo>
                    <a:pt x="640" y="915"/>
                    <a:pt x="797" y="717"/>
                    <a:pt x="800" y="573"/>
                  </a:cubicBezTo>
                  <a:cubicBezTo>
                    <a:pt x="802" y="434"/>
                    <a:pt x="595" y="0"/>
                    <a:pt x="320"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6"/>
            <p:cNvSpPr/>
            <p:nvPr/>
          </p:nvSpPr>
          <p:spPr>
            <a:xfrm>
              <a:off x="4203800" y="1003250"/>
              <a:ext cx="31600" cy="29250"/>
            </a:xfrm>
            <a:custGeom>
              <a:rect b="b" l="l" r="r" t="t"/>
              <a:pathLst>
                <a:path extrusionOk="0" h="1170" w="1264">
                  <a:moveTo>
                    <a:pt x="657" y="64"/>
                  </a:moveTo>
                  <a:cubicBezTo>
                    <a:pt x="674" y="64"/>
                    <a:pt x="691" y="65"/>
                    <a:pt x="708" y="66"/>
                  </a:cubicBezTo>
                  <a:cubicBezTo>
                    <a:pt x="848" y="80"/>
                    <a:pt x="978" y="150"/>
                    <a:pt x="1064" y="261"/>
                  </a:cubicBezTo>
                  <a:cubicBezTo>
                    <a:pt x="1156" y="375"/>
                    <a:pt x="1193" y="522"/>
                    <a:pt x="1166" y="666"/>
                  </a:cubicBezTo>
                  <a:lnTo>
                    <a:pt x="1166" y="664"/>
                  </a:lnTo>
                  <a:cubicBezTo>
                    <a:pt x="1120" y="927"/>
                    <a:pt x="907" y="1104"/>
                    <a:pt x="665" y="1104"/>
                  </a:cubicBezTo>
                  <a:cubicBezTo>
                    <a:pt x="628" y="1104"/>
                    <a:pt x="590" y="1100"/>
                    <a:pt x="553" y="1091"/>
                  </a:cubicBezTo>
                  <a:cubicBezTo>
                    <a:pt x="266" y="1028"/>
                    <a:pt x="73" y="767"/>
                    <a:pt x="122" y="504"/>
                  </a:cubicBezTo>
                  <a:cubicBezTo>
                    <a:pt x="161" y="256"/>
                    <a:pt x="386" y="64"/>
                    <a:pt x="657" y="64"/>
                  </a:cubicBezTo>
                  <a:close/>
                  <a:moveTo>
                    <a:pt x="664" y="1"/>
                  </a:moveTo>
                  <a:cubicBezTo>
                    <a:pt x="356" y="1"/>
                    <a:pt x="99" y="216"/>
                    <a:pt x="57" y="493"/>
                  </a:cubicBezTo>
                  <a:cubicBezTo>
                    <a:pt x="1" y="787"/>
                    <a:pt x="223" y="1081"/>
                    <a:pt x="536" y="1155"/>
                  </a:cubicBezTo>
                  <a:cubicBezTo>
                    <a:pt x="579" y="1164"/>
                    <a:pt x="623" y="1169"/>
                    <a:pt x="665" y="1169"/>
                  </a:cubicBezTo>
                  <a:cubicBezTo>
                    <a:pt x="940" y="1169"/>
                    <a:pt x="1181" y="972"/>
                    <a:pt x="1231" y="676"/>
                  </a:cubicBezTo>
                  <a:cubicBezTo>
                    <a:pt x="1263" y="507"/>
                    <a:pt x="1209" y="343"/>
                    <a:pt x="1115" y="220"/>
                  </a:cubicBezTo>
                  <a:cubicBezTo>
                    <a:pt x="1017" y="95"/>
                    <a:pt x="872" y="17"/>
                    <a:pt x="715" y="3"/>
                  </a:cubicBezTo>
                  <a:cubicBezTo>
                    <a:pt x="698" y="2"/>
                    <a:pt x="681" y="1"/>
                    <a:pt x="664"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6"/>
            <p:cNvSpPr/>
            <p:nvPr/>
          </p:nvSpPr>
          <p:spPr>
            <a:xfrm>
              <a:off x="4193225" y="1061775"/>
              <a:ext cx="29750" cy="26025"/>
            </a:xfrm>
            <a:custGeom>
              <a:rect b="b" l="l" r="r" t="t"/>
              <a:pathLst>
                <a:path extrusionOk="0" h="1041" w="1190">
                  <a:moveTo>
                    <a:pt x="594" y="1"/>
                  </a:moveTo>
                  <a:cubicBezTo>
                    <a:pt x="378" y="1"/>
                    <a:pt x="176" y="122"/>
                    <a:pt x="97" y="319"/>
                  </a:cubicBezTo>
                  <a:cubicBezTo>
                    <a:pt x="0" y="570"/>
                    <a:pt x="111" y="866"/>
                    <a:pt x="379" y="990"/>
                  </a:cubicBezTo>
                  <a:cubicBezTo>
                    <a:pt x="451" y="1024"/>
                    <a:pt x="527" y="1040"/>
                    <a:pt x="601" y="1040"/>
                  </a:cubicBezTo>
                  <a:cubicBezTo>
                    <a:pt x="804" y="1040"/>
                    <a:pt x="997" y="921"/>
                    <a:pt x="1080" y="720"/>
                  </a:cubicBezTo>
                  <a:cubicBezTo>
                    <a:pt x="1189" y="438"/>
                    <a:pt x="1053" y="127"/>
                    <a:pt x="779" y="32"/>
                  </a:cubicBezTo>
                  <a:cubicBezTo>
                    <a:pt x="718" y="11"/>
                    <a:pt x="655" y="1"/>
                    <a:pt x="59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6"/>
            <p:cNvSpPr/>
            <p:nvPr/>
          </p:nvSpPr>
          <p:spPr>
            <a:xfrm>
              <a:off x="4195725" y="1070850"/>
              <a:ext cx="7375" cy="13375"/>
            </a:xfrm>
            <a:custGeom>
              <a:rect b="b" l="l" r="r" t="t"/>
              <a:pathLst>
                <a:path extrusionOk="0" h="535" w="295">
                  <a:moveTo>
                    <a:pt x="74" y="1"/>
                  </a:moveTo>
                  <a:cubicBezTo>
                    <a:pt x="73" y="1"/>
                    <a:pt x="71" y="1"/>
                    <a:pt x="69" y="2"/>
                  </a:cubicBezTo>
                  <a:cubicBezTo>
                    <a:pt x="32" y="17"/>
                    <a:pt x="1" y="152"/>
                    <a:pt x="47" y="298"/>
                  </a:cubicBezTo>
                  <a:cubicBezTo>
                    <a:pt x="92" y="435"/>
                    <a:pt x="199" y="534"/>
                    <a:pt x="245" y="534"/>
                  </a:cubicBezTo>
                  <a:cubicBezTo>
                    <a:pt x="247" y="534"/>
                    <a:pt x="250" y="534"/>
                    <a:pt x="252" y="533"/>
                  </a:cubicBezTo>
                  <a:cubicBezTo>
                    <a:pt x="295" y="521"/>
                    <a:pt x="211" y="412"/>
                    <a:pt x="161" y="265"/>
                  </a:cubicBezTo>
                  <a:cubicBezTo>
                    <a:pt x="119" y="127"/>
                    <a:pt x="108" y="1"/>
                    <a:pt x="74"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6"/>
            <p:cNvSpPr/>
            <p:nvPr/>
          </p:nvSpPr>
          <p:spPr>
            <a:xfrm>
              <a:off x="4205350" y="1061825"/>
              <a:ext cx="16925" cy="26650"/>
            </a:xfrm>
            <a:custGeom>
              <a:rect b="b" l="l" r="r" t="t"/>
              <a:pathLst>
                <a:path extrusionOk="0" h="1066" w="677">
                  <a:moveTo>
                    <a:pt x="104" y="1"/>
                  </a:moveTo>
                  <a:cubicBezTo>
                    <a:pt x="32" y="1"/>
                    <a:pt x="0" y="9"/>
                    <a:pt x="0" y="9"/>
                  </a:cubicBezTo>
                  <a:cubicBezTo>
                    <a:pt x="65" y="95"/>
                    <a:pt x="116" y="190"/>
                    <a:pt x="147" y="293"/>
                  </a:cubicBezTo>
                  <a:cubicBezTo>
                    <a:pt x="181" y="399"/>
                    <a:pt x="200" y="508"/>
                    <a:pt x="202" y="621"/>
                  </a:cubicBezTo>
                  <a:cubicBezTo>
                    <a:pt x="202" y="747"/>
                    <a:pt x="169" y="887"/>
                    <a:pt x="106" y="1038"/>
                  </a:cubicBezTo>
                  <a:lnTo>
                    <a:pt x="146" y="1065"/>
                  </a:lnTo>
                  <a:cubicBezTo>
                    <a:pt x="219" y="1050"/>
                    <a:pt x="292" y="1028"/>
                    <a:pt x="361" y="997"/>
                  </a:cubicBezTo>
                  <a:cubicBezTo>
                    <a:pt x="472" y="946"/>
                    <a:pt x="597" y="867"/>
                    <a:pt x="622" y="749"/>
                  </a:cubicBezTo>
                  <a:cubicBezTo>
                    <a:pt x="677" y="510"/>
                    <a:pt x="646" y="79"/>
                    <a:pt x="378" y="30"/>
                  </a:cubicBezTo>
                  <a:cubicBezTo>
                    <a:pt x="254" y="7"/>
                    <a:pt x="165" y="1"/>
                    <a:pt x="10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6"/>
            <p:cNvSpPr/>
            <p:nvPr/>
          </p:nvSpPr>
          <p:spPr>
            <a:xfrm>
              <a:off x="4205250" y="1060925"/>
              <a:ext cx="17175" cy="24625"/>
            </a:xfrm>
            <a:custGeom>
              <a:rect b="b" l="l" r="r" t="t"/>
              <a:pathLst>
                <a:path extrusionOk="0" h="985" w="687">
                  <a:moveTo>
                    <a:pt x="128" y="1"/>
                  </a:moveTo>
                  <a:cubicBezTo>
                    <a:pt x="19" y="1"/>
                    <a:pt x="1" y="35"/>
                    <a:pt x="1" y="35"/>
                  </a:cubicBezTo>
                  <a:lnTo>
                    <a:pt x="6" y="38"/>
                  </a:lnTo>
                  <a:cubicBezTo>
                    <a:pt x="105" y="91"/>
                    <a:pt x="191" y="163"/>
                    <a:pt x="261" y="250"/>
                  </a:cubicBezTo>
                  <a:cubicBezTo>
                    <a:pt x="377" y="397"/>
                    <a:pt x="498" y="643"/>
                    <a:pt x="426" y="985"/>
                  </a:cubicBezTo>
                  <a:cubicBezTo>
                    <a:pt x="426" y="985"/>
                    <a:pt x="631" y="831"/>
                    <a:pt x="657" y="691"/>
                  </a:cubicBezTo>
                  <a:cubicBezTo>
                    <a:pt x="686" y="551"/>
                    <a:pt x="601" y="76"/>
                    <a:pt x="315" y="23"/>
                  </a:cubicBezTo>
                  <a:cubicBezTo>
                    <a:pt x="234" y="7"/>
                    <a:pt x="173" y="1"/>
                    <a:pt x="128"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6"/>
            <p:cNvSpPr/>
            <p:nvPr/>
          </p:nvSpPr>
          <p:spPr>
            <a:xfrm>
              <a:off x="4191375" y="1060225"/>
              <a:ext cx="33425" cy="29200"/>
            </a:xfrm>
            <a:custGeom>
              <a:rect b="b" l="l" r="r" t="t"/>
              <a:pathLst>
                <a:path extrusionOk="0" h="1168" w="1337">
                  <a:moveTo>
                    <a:pt x="667" y="63"/>
                  </a:moveTo>
                  <a:cubicBezTo>
                    <a:pt x="728" y="63"/>
                    <a:pt x="791" y="73"/>
                    <a:pt x="851" y="94"/>
                  </a:cubicBezTo>
                  <a:cubicBezTo>
                    <a:pt x="1128" y="189"/>
                    <a:pt x="1262" y="499"/>
                    <a:pt x="1152" y="782"/>
                  </a:cubicBezTo>
                  <a:lnTo>
                    <a:pt x="1154" y="782"/>
                  </a:lnTo>
                  <a:cubicBezTo>
                    <a:pt x="1071" y="982"/>
                    <a:pt x="878" y="1103"/>
                    <a:pt x="675" y="1103"/>
                  </a:cubicBezTo>
                  <a:cubicBezTo>
                    <a:pt x="601" y="1103"/>
                    <a:pt x="525" y="1087"/>
                    <a:pt x="453" y="1052"/>
                  </a:cubicBezTo>
                  <a:cubicBezTo>
                    <a:pt x="183" y="928"/>
                    <a:pt x="72" y="630"/>
                    <a:pt x="171" y="381"/>
                  </a:cubicBezTo>
                  <a:cubicBezTo>
                    <a:pt x="249" y="185"/>
                    <a:pt x="451" y="63"/>
                    <a:pt x="667" y="63"/>
                  </a:cubicBezTo>
                  <a:close/>
                  <a:moveTo>
                    <a:pt x="668" y="0"/>
                  </a:moveTo>
                  <a:cubicBezTo>
                    <a:pt x="426" y="0"/>
                    <a:pt x="198" y="137"/>
                    <a:pt x="112" y="355"/>
                  </a:cubicBezTo>
                  <a:cubicBezTo>
                    <a:pt x="1" y="635"/>
                    <a:pt x="127" y="967"/>
                    <a:pt x="426" y="1110"/>
                  </a:cubicBezTo>
                  <a:cubicBezTo>
                    <a:pt x="507" y="1149"/>
                    <a:pt x="593" y="1167"/>
                    <a:pt x="676" y="1167"/>
                  </a:cubicBezTo>
                  <a:cubicBezTo>
                    <a:pt x="905" y="1167"/>
                    <a:pt x="1121" y="1032"/>
                    <a:pt x="1214" y="806"/>
                  </a:cubicBezTo>
                  <a:cubicBezTo>
                    <a:pt x="1337" y="487"/>
                    <a:pt x="1190" y="140"/>
                    <a:pt x="874" y="34"/>
                  </a:cubicBezTo>
                  <a:cubicBezTo>
                    <a:pt x="806" y="11"/>
                    <a:pt x="737" y="0"/>
                    <a:pt x="668"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6"/>
            <p:cNvSpPr/>
            <p:nvPr/>
          </p:nvSpPr>
          <p:spPr>
            <a:xfrm>
              <a:off x="4169475" y="1114950"/>
              <a:ext cx="30300" cy="26150"/>
            </a:xfrm>
            <a:custGeom>
              <a:rect b="b" l="l" r="r" t="t"/>
              <a:pathLst>
                <a:path extrusionOk="0" h="1046" w="1212">
                  <a:moveTo>
                    <a:pt x="595" y="1"/>
                  </a:moveTo>
                  <a:cubicBezTo>
                    <a:pt x="424" y="1"/>
                    <a:pt x="256" y="83"/>
                    <a:pt x="152" y="234"/>
                  </a:cubicBezTo>
                  <a:cubicBezTo>
                    <a:pt x="0" y="463"/>
                    <a:pt x="74" y="784"/>
                    <a:pt x="311" y="951"/>
                  </a:cubicBezTo>
                  <a:cubicBezTo>
                    <a:pt x="402" y="1015"/>
                    <a:pt x="506" y="1045"/>
                    <a:pt x="608" y="1045"/>
                  </a:cubicBezTo>
                  <a:cubicBezTo>
                    <a:pt x="778" y="1045"/>
                    <a:pt x="944" y="962"/>
                    <a:pt x="1042" y="808"/>
                  </a:cubicBezTo>
                  <a:cubicBezTo>
                    <a:pt x="1211" y="560"/>
                    <a:pt x="1123" y="223"/>
                    <a:pt x="871" y="78"/>
                  </a:cubicBezTo>
                  <a:cubicBezTo>
                    <a:pt x="785" y="26"/>
                    <a:pt x="689" y="1"/>
                    <a:pt x="595"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6"/>
            <p:cNvSpPr/>
            <p:nvPr/>
          </p:nvSpPr>
          <p:spPr>
            <a:xfrm>
              <a:off x="4172275" y="1122275"/>
              <a:ext cx="5800" cy="14025"/>
            </a:xfrm>
            <a:custGeom>
              <a:rect b="b" l="l" r="r" t="t"/>
              <a:pathLst>
                <a:path extrusionOk="0" h="561" w="232">
                  <a:moveTo>
                    <a:pt x="102" y="0"/>
                  </a:moveTo>
                  <a:cubicBezTo>
                    <a:pt x="102" y="0"/>
                    <a:pt x="101" y="0"/>
                    <a:pt x="100" y="0"/>
                  </a:cubicBezTo>
                  <a:cubicBezTo>
                    <a:pt x="57" y="6"/>
                    <a:pt x="1" y="134"/>
                    <a:pt x="25" y="289"/>
                  </a:cubicBezTo>
                  <a:cubicBezTo>
                    <a:pt x="48" y="441"/>
                    <a:pt x="143" y="561"/>
                    <a:pt x="187" y="561"/>
                  </a:cubicBezTo>
                  <a:cubicBezTo>
                    <a:pt x="188" y="561"/>
                    <a:pt x="188" y="561"/>
                    <a:pt x="189" y="561"/>
                  </a:cubicBezTo>
                  <a:cubicBezTo>
                    <a:pt x="231" y="556"/>
                    <a:pt x="167" y="433"/>
                    <a:pt x="143" y="277"/>
                  </a:cubicBezTo>
                  <a:cubicBezTo>
                    <a:pt x="119" y="125"/>
                    <a:pt x="142" y="0"/>
                    <a:pt x="10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6"/>
            <p:cNvSpPr/>
            <p:nvPr/>
          </p:nvSpPr>
          <p:spPr>
            <a:xfrm>
              <a:off x="4182225" y="1114975"/>
              <a:ext cx="17425" cy="26750"/>
            </a:xfrm>
            <a:custGeom>
              <a:rect b="b" l="l" r="r" t="t"/>
              <a:pathLst>
                <a:path extrusionOk="0" h="1070" w="697">
                  <a:moveTo>
                    <a:pt x="84" y="0"/>
                  </a:moveTo>
                  <a:cubicBezTo>
                    <a:pt x="81" y="0"/>
                    <a:pt x="80" y="0"/>
                    <a:pt x="80" y="0"/>
                  </a:cubicBezTo>
                  <a:cubicBezTo>
                    <a:pt x="129" y="98"/>
                    <a:pt x="162" y="202"/>
                    <a:pt x="175" y="309"/>
                  </a:cubicBezTo>
                  <a:cubicBezTo>
                    <a:pt x="199" y="497"/>
                    <a:pt x="174" y="759"/>
                    <a:pt x="1" y="1036"/>
                  </a:cubicBezTo>
                  <a:lnTo>
                    <a:pt x="35" y="1070"/>
                  </a:lnTo>
                  <a:cubicBezTo>
                    <a:pt x="35" y="1070"/>
                    <a:pt x="454" y="1061"/>
                    <a:pt x="555" y="843"/>
                  </a:cubicBezTo>
                  <a:cubicBezTo>
                    <a:pt x="660" y="627"/>
                    <a:pt x="696" y="193"/>
                    <a:pt x="443" y="94"/>
                  </a:cubicBezTo>
                  <a:cubicBezTo>
                    <a:pt x="222" y="5"/>
                    <a:pt x="108" y="0"/>
                    <a:pt x="84"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6"/>
            <p:cNvSpPr/>
            <p:nvPr/>
          </p:nvSpPr>
          <p:spPr>
            <a:xfrm>
              <a:off x="4184125" y="1114300"/>
              <a:ext cx="14750" cy="25775"/>
            </a:xfrm>
            <a:custGeom>
              <a:rect b="b" l="l" r="r" t="t"/>
              <a:pathLst>
                <a:path extrusionOk="0" h="1031" w="590">
                  <a:moveTo>
                    <a:pt x="67" y="0"/>
                  </a:moveTo>
                  <a:cubicBezTo>
                    <a:pt x="13" y="0"/>
                    <a:pt x="0" y="19"/>
                    <a:pt x="0" y="19"/>
                  </a:cubicBezTo>
                  <a:lnTo>
                    <a:pt x="7" y="22"/>
                  </a:lnTo>
                  <a:cubicBezTo>
                    <a:pt x="94" y="94"/>
                    <a:pt x="166" y="181"/>
                    <a:pt x="219" y="280"/>
                  </a:cubicBezTo>
                  <a:cubicBezTo>
                    <a:pt x="315" y="453"/>
                    <a:pt x="367" y="704"/>
                    <a:pt x="248" y="1030"/>
                  </a:cubicBezTo>
                  <a:cubicBezTo>
                    <a:pt x="248" y="1030"/>
                    <a:pt x="470" y="912"/>
                    <a:pt x="526" y="786"/>
                  </a:cubicBezTo>
                  <a:cubicBezTo>
                    <a:pt x="590" y="661"/>
                    <a:pt x="574" y="171"/>
                    <a:pt x="311" y="65"/>
                  </a:cubicBezTo>
                  <a:cubicBezTo>
                    <a:pt x="188" y="14"/>
                    <a:pt x="112" y="0"/>
                    <a:pt x="67"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6"/>
            <p:cNvSpPr/>
            <p:nvPr/>
          </p:nvSpPr>
          <p:spPr>
            <a:xfrm>
              <a:off x="4167625" y="1113400"/>
              <a:ext cx="34025" cy="29325"/>
            </a:xfrm>
            <a:custGeom>
              <a:rect b="b" l="l" r="r" t="t"/>
              <a:pathLst>
                <a:path extrusionOk="0" h="1173" w="1361">
                  <a:moveTo>
                    <a:pt x="668" y="63"/>
                  </a:moveTo>
                  <a:cubicBezTo>
                    <a:pt x="763" y="63"/>
                    <a:pt x="859" y="88"/>
                    <a:pt x="945" y="140"/>
                  </a:cubicBezTo>
                  <a:cubicBezTo>
                    <a:pt x="1195" y="285"/>
                    <a:pt x="1285" y="622"/>
                    <a:pt x="1116" y="870"/>
                  </a:cubicBezTo>
                  <a:cubicBezTo>
                    <a:pt x="1017" y="1025"/>
                    <a:pt x="851" y="1109"/>
                    <a:pt x="682" y="1109"/>
                  </a:cubicBezTo>
                  <a:cubicBezTo>
                    <a:pt x="579" y="1109"/>
                    <a:pt x="474" y="1078"/>
                    <a:pt x="383" y="1013"/>
                  </a:cubicBezTo>
                  <a:cubicBezTo>
                    <a:pt x="146" y="846"/>
                    <a:pt x="72" y="525"/>
                    <a:pt x="226" y="296"/>
                  </a:cubicBezTo>
                  <a:cubicBezTo>
                    <a:pt x="330" y="145"/>
                    <a:pt x="497" y="63"/>
                    <a:pt x="668" y="63"/>
                  </a:cubicBezTo>
                  <a:close/>
                  <a:moveTo>
                    <a:pt x="665" y="0"/>
                  </a:moveTo>
                  <a:cubicBezTo>
                    <a:pt x="469" y="0"/>
                    <a:pt x="283" y="95"/>
                    <a:pt x="171" y="261"/>
                  </a:cubicBezTo>
                  <a:cubicBezTo>
                    <a:pt x="1" y="516"/>
                    <a:pt x="83" y="877"/>
                    <a:pt x="347" y="1064"/>
                  </a:cubicBezTo>
                  <a:cubicBezTo>
                    <a:pt x="449" y="1138"/>
                    <a:pt x="567" y="1173"/>
                    <a:pt x="683" y="1173"/>
                  </a:cubicBezTo>
                  <a:cubicBezTo>
                    <a:pt x="873" y="1173"/>
                    <a:pt x="1061" y="1079"/>
                    <a:pt x="1171" y="904"/>
                  </a:cubicBezTo>
                  <a:cubicBezTo>
                    <a:pt x="1361" y="625"/>
                    <a:pt x="1260" y="246"/>
                    <a:pt x="978" y="85"/>
                  </a:cubicBezTo>
                  <a:cubicBezTo>
                    <a:pt x="878" y="28"/>
                    <a:pt x="770" y="0"/>
                    <a:pt x="665"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6"/>
            <p:cNvSpPr/>
            <p:nvPr/>
          </p:nvSpPr>
          <p:spPr>
            <a:xfrm>
              <a:off x="4138100" y="1163750"/>
              <a:ext cx="29375" cy="26150"/>
            </a:xfrm>
            <a:custGeom>
              <a:rect b="b" l="l" r="r" t="t"/>
              <a:pathLst>
                <a:path extrusionOk="0" h="1046" w="1175">
                  <a:moveTo>
                    <a:pt x="572" y="1"/>
                  </a:moveTo>
                  <a:cubicBezTo>
                    <a:pt x="425" y="1"/>
                    <a:pt x="281" y="60"/>
                    <a:pt x="180" y="173"/>
                  </a:cubicBezTo>
                  <a:cubicBezTo>
                    <a:pt x="1" y="385"/>
                    <a:pt x="21" y="708"/>
                    <a:pt x="235" y="906"/>
                  </a:cubicBezTo>
                  <a:cubicBezTo>
                    <a:pt x="336" y="999"/>
                    <a:pt x="465" y="1046"/>
                    <a:pt x="593" y="1046"/>
                  </a:cubicBezTo>
                  <a:cubicBezTo>
                    <a:pt x="737" y="1046"/>
                    <a:pt x="880" y="987"/>
                    <a:pt x="980" y="867"/>
                  </a:cubicBezTo>
                  <a:cubicBezTo>
                    <a:pt x="1175" y="646"/>
                    <a:pt x="1147" y="308"/>
                    <a:pt x="918" y="123"/>
                  </a:cubicBezTo>
                  <a:cubicBezTo>
                    <a:pt x="817" y="41"/>
                    <a:pt x="693" y="1"/>
                    <a:pt x="572"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6"/>
            <p:cNvSpPr/>
            <p:nvPr/>
          </p:nvSpPr>
          <p:spPr>
            <a:xfrm>
              <a:off x="4140925" y="1169775"/>
              <a:ext cx="4250" cy="14200"/>
            </a:xfrm>
            <a:custGeom>
              <a:rect b="b" l="l" r="r" t="t"/>
              <a:pathLst>
                <a:path extrusionOk="0" h="568" w="170">
                  <a:moveTo>
                    <a:pt x="118" y="0"/>
                  </a:moveTo>
                  <a:cubicBezTo>
                    <a:pt x="73" y="0"/>
                    <a:pt x="1" y="121"/>
                    <a:pt x="4" y="277"/>
                  </a:cubicBezTo>
                  <a:cubicBezTo>
                    <a:pt x="4" y="433"/>
                    <a:pt x="83" y="566"/>
                    <a:pt x="125" y="568"/>
                  </a:cubicBezTo>
                  <a:cubicBezTo>
                    <a:pt x="126" y="568"/>
                    <a:pt x="126" y="568"/>
                    <a:pt x="126" y="568"/>
                  </a:cubicBezTo>
                  <a:cubicBezTo>
                    <a:pt x="169" y="568"/>
                    <a:pt x="125" y="440"/>
                    <a:pt x="122" y="282"/>
                  </a:cubicBezTo>
                  <a:cubicBezTo>
                    <a:pt x="119" y="123"/>
                    <a:pt x="161" y="0"/>
                    <a:pt x="119" y="0"/>
                  </a:cubicBezTo>
                  <a:cubicBezTo>
                    <a:pt x="118" y="0"/>
                    <a:pt x="118" y="0"/>
                    <a:pt x="118"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6"/>
            <p:cNvSpPr/>
            <p:nvPr/>
          </p:nvSpPr>
          <p:spPr>
            <a:xfrm>
              <a:off x="4148650" y="1163925"/>
              <a:ext cx="20325" cy="26375"/>
            </a:xfrm>
            <a:custGeom>
              <a:rect b="b" l="l" r="r" t="t"/>
              <a:pathLst>
                <a:path extrusionOk="0" h="1055" w="813">
                  <a:moveTo>
                    <a:pt x="228" y="0"/>
                  </a:moveTo>
                  <a:cubicBezTo>
                    <a:pt x="262" y="101"/>
                    <a:pt x="278" y="209"/>
                    <a:pt x="274" y="316"/>
                  </a:cubicBezTo>
                  <a:cubicBezTo>
                    <a:pt x="269" y="573"/>
                    <a:pt x="172" y="819"/>
                    <a:pt x="1" y="1010"/>
                  </a:cubicBezTo>
                  <a:lnTo>
                    <a:pt x="30" y="1048"/>
                  </a:lnTo>
                  <a:cubicBezTo>
                    <a:pt x="30" y="1048"/>
                    <a:pt x="81" y="1054"/>
                    <a:pt x="154" y="1054"/>
                  </a:cubicBezTo>
                  <a:cubicBezTo>
                    <a:pt x="288" y="1054"/>
                    <a:pt x="494" y="1031"/>
                    <a:pt x="575" y="899"/>
                  </a:cubicBezTo>
                  <a:cubicBezTo>
                    <a:pt x="703" y="697"/>
                    <a:pt x="813" y="286"/>
                    <a:pt x="575" y="146"/>
                  </a:cubicBezTo>
                  <a:cubicBezTo>
                    <a:pt x="341" y="5"/>
                    <a:pt x="228" y="0"/>
                    <a:pt x="228"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6"/>
            <p:cNvSpPr/>
            <p:nvPr/>
          </p:nvSpPr>
          <p:spPr>
            <a:xfrm>
              <a:off x="4154300" y="1163350"/>
              <a:ext cx="13775" cy="26225"/>
            </a:xfrm>
            <a:custGeom>
              <a:rect b="b" l="l" r="r" t="t"/>
              <a:pathLst>
                <a:path extrusionOk="0" h="1049" w="551">
                  <a:moveTo>
                    <a:pt x="42" y="1"/>
                  </a:moveTo>
                  <a:cubicBezTo>
                    <a:pt x="11" y="1"/>
                    <a:pt x="1" y="11"/>
                    <a:pt x="1" y="11"/>
                  </a:cubicBezTo>
                  <a:lnTo>
                    <a:pt x="6" y="16"/>
                  </a:lnTo>
                  <a:cubicBezTo>
                    <a:pt x="6" y="16"/>
                    <a:pt x="424" y="433"/>
                    <a:pt x="103" y="1048"/>
                  </a:cubicBezTo>
                  <a:cubicBezTo>
                    <a:pt x="103" y="1048"/>
                    <a:pt x="335" y="963"/>
                    <a:pt x="407" y="845"/>
                  </a:cubicBezTo>
                  <a:cubicBezTo>
                    <a:pt x="479" y="727"/>
                    <a:pt x="551" y="252"/>
                    <a:pt x="300" y="104"/>
                  </a:cubicBezTo>
                  <a:cubicBezTo>
                    <a:pt x="161" y="19"/>
                    <a:pt x="83" y="1"/>
                    <a:pt x="42"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6"/>
            <p:cNvSpPr/>
            <p:nvPr/>
          </p:nvSpPr>
          <p:spPr>
            <a:xfrm>
              <a:off x="4136350" y="1162175"/>
              <a:ext cx="32975" cy="29350"/>
            </a:xfrm>
            <a:custGeom>
              <a:rect b="b" l="l" r="r" t="t"/>
              <a:pathLst>
                <a:path extrusionOk="0" h="1174" w="1319">
                  <a:moveTo>
                    <a:pt x="642" y="64"/>
                  </a:moveTo>
                  <a:cubicBezTo>
                    <a:pt x="763" y="64"/>
                    <a:pt x="887" y="104"/>
                    <a:pt x="988" y="186"/>
                  </a:cubicBezTo>
                  <a:cubicBezTo>
                    <a:pt x="1217" y="371"/>
                    <a:pt x="1245" y="709"/>
                    <a:pt x="1050" y="930"/>
                  </a:cubicBezTo>
                  <a:cubicBezTo>
                    <a:pt x="950" y="1050"/>
                    <a:pt x="807" y="1109"/>
                    <a:pt x="663" y="1109"/>
                  </a:cubicBezTo>
                  <a:cubicBezTo>
                    <a:pt x="535" y="1109"/>
                    <a:pt x="406" y="1062"/>
                    <a:pt x="305" y="969"/>
                  </a:cubicBezTo>
                  <a:cubicBezTo>
                    <a:pt x="91" y="771"/>
                    <a:pt x="71" y="448"/>
                    <a:pt x="250" y="236"/>
                  </a:cubicBezTo>
                  <a:cubicBezTo>
                    <a:pt x="351" y="123"/>
                    <a:pt x="495" y="64"/>
                    <a:pt x="642" y="64"/>
                  </a:cubicBezTo>
                  <a:close/>
                  <a:moveTo>
                    <a:pt x="640" y="0"/>
                  </a:moveTo>
                  <a:cubicBezTo>
                    <a:pt x="475" y="0"/>
                    <a:pt x="314" y="66"/>
                    <a:pt x="201" y="193"/>
                  </a:cubicBezTo>
                  <a:cubicBezTo>
                    <a:pt x="1" y="431"/>
                    <a:pt x="21" y="791"/>
                    <a:pt x="261" y="1015"/>
                  </a:cubicBezTo>
                  <a:cubicBezTo>
                    <a:pt x="374" y="1120"/>
                    <a:pt x="520" y="1174"/>
                    <a:pt x="664" y="1174"/>
                  </a:cubicBezTo>
                  <a:cubicBezTo>
                    <a:pt x="826" y="1174"/>
                    <a:pt x="986" y="1107"/>
                    <a:pt x="1100" y="972"/>
                  </a:cubicBezTo>
                  <a:cubicBezTo>
                    <a:pt x="1318" y="725"/>
                    <a:pt x="1286" y="344"/>
                    <a:pt x="1028" y="137"/>
                  </a:cubicBezTo>
                  <a:cubicBezTo>
                    <a:pt x="913" y="45"/>
                    <a:pt x="776" y="0"/>
                    <a:pt x="640"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6"/>
            <p:cNvSpPr/>
            <p:nvPr/>
          </p:nvSpPr>
          <p:spPr>
            <a:xfrm>
              <a:off x="4100475" y="1208125"/>
              <a:ext cx="29075" cy="26225"/>
            </a:xfrm>
            <a:custGeom>
              <a:rect b="b" l="l" r="r" t="t"/>
              <a:pathLst>
                <a:path extrusionOk="0" h="1049" w="1163">
                  <a:moveTo>
                    <a:pt x="565" y="1"/>
                  </a:moveTo>
                  <a:cubicBezTo>
                    <a:pt x="439" y="1"/>
                    <a:pt x="315" y="45"/>
                    <a:pt x="219" y="134"/>
                  </a:cubicBezTo>
                  <a:cubicBezTo>
                    <a:pt x="13" y="330"/>
                    <a:pt x="1" y="655"/>
                    <a:pt x="192" y="869"/>
                  </a:cubicBezTo>
                  <a:cubicBezTo>
                    <a:pt x="296" y="986"/>
                    <a:pt x="443" y="1049"/>
                    <a:pt x="591" y="1049"/>
                  </a:cubicBezTo>
                  <a:cubicBezTo>
                    <a:pt x="715" y="1049"/>
                    <a:pt x="839" y="1004"/>
                    <a:pt x="937" y="911"/>
                  </a:cubicBezTo>
                  <a:cubicBezTo>
                    <a:pt x="1152" y="715"/>
                    <a:pt x="1163" y="378"/>
                    <a:pt x="959" y="168"/>
                  </a:cubicBezTo>
                  <a:cubicBezTo>
                    <a:pt x="851" y="57"/>
                    <a:pt x="707" y="1"/>
                    <a:pt x="565"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6"/>
            <p:cNvSpPr/>
            <p:nvPr/>
          </p:nvSpPr>
          <p:spPr>
            <a:xfrm>
              <a:off x="4102950" y="1213250"/>
              <a:ext cx="5150" cy="14175"/>
            </a:xfrm>
            <a:custGeom>
              <a:rect b="b" l="l" r="r" t="t"/>
              <a:pathLst>
                <a:path extrusionOk="0" h="567" w="206">
                  <a:moveTo>
                    <a:pt x="160" y="1"/>
                  </a:moveTo>
                  <a:cubicBezTo>
                    <a:pt x="117" y="1"/>
                    <a:pt x="35" y="113"/>
                    <a:pt x="18" y="264"/>
                  </a:cubicBezTo>
                  <a:cubicBezTo>
                    <a:pt x="1" y="419"/>
                    <a:pt x="64" y="559"/>
                    <a:pt x="107" y="566"/>
                  </a:cubicBezTo>
                  <a:cubicBezTo>
                    <a:pt x="108" y="566"/>
                    <a:pt x="108" y="566"/>
                    <a:pt x="109" y="566"/>
                  </a:cubicBezTo>
                  <a:cubicBezTo>
                    <a:pt x="150" y="566"/>
                    <a:pt x="119" y="435"/>
                    <a:pt x="136" y="283"/>
                  </a:cubicBezTo>
                  <a:cubicBezTo>
                    <a:pt x="153" y="127"/>
                    <a:pt x="206" y="6"/>
                    <a:pt x="163" y="1"/>
                  </a:cubicBezTo>
                  <a:cubicBezTo>
                    <a:pt x="162" y="1"/>
                    <a:pt x="161" y="1"/>
                    <a:pt x="160"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6"/>
            <p:cNvSpPr/>
            <p:nvPr/>
          </p:nvSpPr>
          <p:spPr>
            <a:xfrm>
              <a:off x="4109625" y="1208600"/>
              <a:ext cx="22150" cy="26200"/>
            </a:xfrm>
            <a:custGeom>
              <a:rect b="b" l="l" r="r" t="t"/>
              <a:pathLst>
                <a:path extrusionOk="0" h="1048" w="886">
                  <a:moveTo>
                    <a:pt x="339" y="0"/>
                  </a:moveTo>
                  <a:lnTo>
                    <a:pt x="339" y="0"/>
                  </a:lnTo>
                  <a:cubicBezTo>
                    <a:pt x="361" y="105"/>
                    <a:pt x="364" y="214"/>
                    <a:pt x="349" y="320"/>
                  </a:cubicBezTo>
                  <a:cubicBezTo>
                    <a:pt x="315" y="575"/>
                    <a:pt x="192" y="809"/>
                    <a:pt x="0" y="978"/>
                  </a:cubicBezTo>
                  <a:lnTo>
                    <a:pt x="26" y="1021"/>
                  </a:lnTo>
                  <a:cubicBezTo>
                    <a:pt x="99" y="1038"/>
                    <a:pt x="173" y="1046"/>
                    <a:pt x="250" y="1048"/>
                  </a:cubicBezTo>
                  <a:cubicBezTo>
                    <a:pt x="254" y="1048"/>
                    <a:pt x="258" y="1048"/>
                    <a:pt x="262" y="1048"/>
                  </a:cubicBezTo>
                  <a:cubicBezTo>
                    <a:pt x="381" y="1048"/>
                    <a:pt x="514" y="1024"/>
                    <a:pt x="585" y="933"/>
                  </a:cubicBezTo>
                  <a:cubicBezTo>
                    <a:pt x="732" y="747"/>
                    <a:pt x="885" y="351"/>
                    <a:pt x="670" y="187"/>
                  </a:cubicBezTo>
                  <a:cubicBezTo>
                    <a:pt x="453" y="21"/>
                    <a:pt x="339" y="0"/>
                    <a:pt x="339"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6"/>
            <p:cNvSpPr/>
            <p:nvPr/>
          </p:nvSpPr>
          <p:spPr>
            <a:xfrm>
              <a:off x="4117700" y="1208150"/>
              <a:ext cx="13300" cy="26200"/>
            </a:xfrm>
            <a:custGeom>
              <a:rect b="b" l="l" r="r" t="t"/>
              <a:pathLst>
                <a:path extrusionOk="0" h="1048" w="532">
                  <a:moveTo>
                    <a:pt x="44" y="0"/>
                  </a:moveTo>
                  <a:cubicBezTo>
                    <a:pt x="23" y="0"/>
                    <a:pt x="16" y="7"/>
                    <a:pt x="16" y="7"/>
                  </a:cubicBezTo>
                  <a:lnTo>
                    <a:pt x="21" y="13"/>
                  </a:lnTo>
                  <a:cubicBezTo>
                    <a:pt x="21" y="13"/>
                    <a:pt x="390" y="478"/>
                    <a:pt x="0" y="1047"/>
                  </a:cubicBezTo>
                  <a:cubicBezTo>
                    <a:pt x="45" y="1037"/>
                    <a:pt x="89" y="1023"/>
                    <a:pt x="132" y="1006"/>
                  </a:cubicBezTo>
                  <a:cubicBezTo>
                    <a:pt x="202" y="979"/>
                    <a:pt x="284" y="936"/>
                    <a:pt x="325" y="881"/>
                  </a:cubicBezTo>
                  <a:cubicBezTo>
                    <a:pt x="409" y="772"/>
                    <a:pt x="532" y="311"/>
                    <a:pt x="303" y="135"/>
                  </a:cubicBezTo>
                  <a:cubicBezTo>
                    <a:pt x="157" y="21"/>
                    <a:pt x="80" y="0"/>
                    <a:pt x="44"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6"/>
            <p:cNvSpPr/>
            <p:nvPr/>
          </p:nvSpPr>
          <p:spPr>
            <a:xfrm>
              <a:off x="4098725" y="1206525"/>
              <a:ext cx="32625" cy="29450"/>
            </a:xfrm>
            <a:custGeom>
              <a:rect b="b" l="l" r="r" t="t"/>
              <a:pathLst>
                <a:path extrusionOk="0" h="1178" w="1305">
                  <a:moveTo>
                    <a:pt x="633" y="64"/>
                  </a:moveTo>
                  <a:cubicBezTo>
                    <a:pt x="775" y="64"/>
                    <a:pt x="919" y="120"/>
                    <a:pt x="1028" y="232"/>
                  </a:cubicBezTo>
                  <a:cubicBezTo>
                    <a:pt x="1233" y="442"/>
                    <a:pt x="1222" y="779"/>
                    <a:pt x="1007" y="975"/>
                  </a:cubicBezTo>
                  <a:cubicBezTo>
                    <a:pt x="909" y="1068"/>
                    <a:pt x="786" y="1113"/>
                    <a:pt x="661" y="1113"/>
                  </a:cubicBezTo>
                  <a:cubicBezTo>
                    <a:pt x="514" y="1113"/>
                    <a:pt x="365" y="1050"/>
                    <a:pt x="260" y="931"/>
                  </a:cubicBezTo>
                  <a:cubicBezTo>
                    <a:pt x="71" y="719"/>
                    <a:pt x="83" y="394"/>
                    <a:pt x="288" y="196"/>
                  </a:cubicBezTo>
                  <a:cubicBezTo>
                    <a:pt x="384" y="107"/>
                    <a:pt x="507" y="64"/>
                    <a:pt x="633" y="64"/>
                  </a:cubicBezTo>
                  <a:close/>
                  <a:moveTo>
                    <a:pt x="632" y="0"/>
                  </a:moveTo>
                  <a:cubicBezTo>
                    <a:pt x="491" y="0"/>
                    <a:pt x="352" y="49"/>
                    <a:pt x="245" y="148"/>
                  </a:cubicBezTo>
                  <a:cubicBezTo>
                    <a:pt x="14" y="371"/>
                    <a:pt x="1" y="736"/>
                    <a:pt x="214" y="974"/>
                  </a:cubicBezTo>
                  <a:cubicBezTo>
                    <a:pt x="330" y="1107"/>
                    <a:pt x="495" y="1177"/>
                    <a:pt x="661" y="1177"/>
                  </a:cubicBezTo>
                  <a:cubicBezTo>
                    <a:pt x="800" y="1177"/>
                    <a:pt x="940" y="1127"/>
                    <a:pt x="1051" y="1023"/>
                  </a:cubicBezTo>
                  <a:cubicBezTo>
                    <a:pt x="1294" y="803"/>
                    <a:pt x="1304" y="423"/>
                    <a:pt x="1075" y="188"/>
                  </a:cubicBezTo>
                  <a:cubicBezTo>
                    <a:pt x="954" y="63"/>
                    <a:pt x="791" y="0"/>
                    <a:pt x="632"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6"/>
            <p:cNvSpPr/>
            <p:nvPr/>
          </p:nvSpPr>
          <p:spPr>
            <a:xfrm>
              <a:off x="4058200" y="1248450"/>
              <a:ext cx="29575" cy="26300"/>
            </a:xfrm>
            <a:custGeom>
              <a:rect b="b" l="l" r="r" t="t"/>
              <a:pathLst>
                <a:path extrusionOk="0" h="1052" w="1183">
                  <a:moveTo>
                    <a:pt x="574" y="0"/>
                  </a:moveTo>
                  <a:cubicBezTo>
                    <a:pt x="465" y="0"/>
                    <a:pt x="357" y="34"/>
                    <a:pt x="267" y="103"/>
                  </a:cubicBezTo>
                  <a:cubicBezTo>
                    <a:pt x="43" y="281"/>
                    <a:pt x="0" y="605"/>
                    <a:pt x="173" y="833"/>
                  </a:cubicBezTo>
                  <a:cubicBezTo>
                    <a:pt x="275" y="974"/>
                    <a:pt x="437" y="1051"/>
                    <a:pt x="600" y="1051"/>
                  </a:cubicBezTo>
                  <a:cubicBezTo>
                    <a:pt x="708" y="1051"/>
                    <a:pt x="817" y="1017"/>
                    <a:pt x="909" y="945"/>
                  </a:cubicBezTo>
                  <a:cubicBezTo>
                    <a:pt x="1142" y="769"/>
                    <a:pt x="1183" y="435"/>
                    <a:pt x="1000" y="207"/>
                  </a:cubicBezTo>
                  <a:cubicBezTo>
                    <a:pt x="892" y="72"/>
                    <a:pt x="732" y="0"/>
                    <a:pt x="57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6"/>
            <p:cNvSpPr/>
            <p:nvPr/>
          </p:nvSpPr>
          <p:spPr>
            <a:xfrm>
              <a:off x="4060750" y="1252925"/>
              <a:ext cx="6100" cy="14025"/>
            </a:xfrm>
            <a:custGeom>
              <a:rect b="b" l="l" r="r" t="t"/>
              <a:pathLst>
                <a:path extrusionOk="0" h="561" w="244">
                  <a:moveTo>
                    <a:pt x="196" y="1"/>
                  </a:moveTo>
                  <a:cubicBezTo>
                    <a:pt x="152" y="1"/>
                    <a:pt x="61" y="104"/>
                    <a:pt x="31" y="250"/>
                  </a:cubicBezTo>
                  <a:cubicBezTo>
                    <a:pt x="1" y="403"/>
                    <a:pt x="50" y="549"/>
                    <a:pt x="93" y="560"/>
                  </a:cubicBezTo>
                  <a:cubicBezTo>
                    <a:pt x="94" y="560"/>
                    <a:pt x="95" y="560"/>
                    <a:pt x="97" y="560"/>
                  </a:cubicBezTo>
                  <a:cubicBezTo>
                    <a:pt x="135" y="560"/>
                    <a:pt x="118" y="427"/>
                    <a:pt x="148" y="280"/>
                  </a:cubicBezTo>
                  <a:cubicBezTo>
                    <a:pt x="178" y="127"/>
                    <a:pt x="243" y="10"/>
                    <a:pt x="201" y="1"/>
                  </a:cubicBezTo>
                  <a:cubicBezTo>
                    <a:pt x="199" y="1"/>
                    <a:pt x="197" y="1"/>
                    <a:pt x="196"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6"/>
            <p:cNvSpPr/>
            <p:nvPr/>
          </p:nvSpPr>
          <p:spPr>
            <a:xfrm>
              <a:off x="4066575" y="1249300"/>
              <a:ext cx="23475" cy="25950"/>
            </a:xfrm>
            <a:custGeom>
              <a:rect b="b" l="l" r="r" t="t"/>
              <a:pathLst>
                <a:path extrusionOk="0" h="1038" w="939">
                  <a:moveTo>
                    <a:pt x="427" y="1"/>
                  </a:moveTo>
                  <a:lnTo>
                    <a:pt x="427" y="1"/>
                  </a:lnTo>
                  <a:cubicBezTo>
                    <a:pt x="439" y="108"/>
                    <a:pt x="432" y="216"/>
                    <a:pt x="407" y="322"/>
                  </a:cubicBezTo>
                  <a:cubicBezTo>
                    <a:pt x="350" y="571"/>
                    <a:pt x="205" y="792"/>
                    <a:pt x="0" y="944"/>
                  </a:cubicBezTo>
                  <a:lnTo>
                    <a:pt x="22" y="987"/>
                  </a:lnTo>
                  <a:cubicBezTo>
                    <a:pt x="92" y="1011"/>
                    <a:pt x="168" y="1026"/>
                    <a:pt x="241" y="1033"/>
                  </a:cubicBezTo>
                  <a:cubicBezTo>
                    <a:pt x="270" y="1036"/>
                    <a:pt x="300" y="1038"/>
                    <a:pt x="329" y="1038"/>
                  </a:cubicBezTo>
                  <a:cubicBezTo>
                    <a:pt x="426" y="1038"/>
                    <a:pt x="523" y="1017"/>
                    <a:pt x="584" y="951"/>
                  </a:cubicBezTo>
                  <a:cubicBezTo>
                    <a:pt x="748" y="780"/>
                    <a:pt x="938" y="401"/>
                    <a:pt x="738" y="216"/>
                  </a:cubicBezTo>
                  <a:cubicBezTo>
                    <a:pt x="538" y="32"/>
                    <a:pt x="427" y="1"/>
                    <a:pt x="427"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6"/>
            <p:cNvSpPr/>
            <p:nvPr/>
          </p:nvSpPr>
          <p:spPr>
            <a:xfrm>
              <a:off x="4074475" y="1248950"/>
              <a:ext cx="14925" cy="25975"/>
            </a:xfrm>
            <a:custGeom>
              <a:rect b="b" l="l" r="r" t="t"/>
              <a:pathLst>
                <a:path extrusionOk="0" h="1039" w="597">
                  <a:moveTo>
                    <a:pt x="133" y="1"/>
                  </a:moveTo>
                  <a:cubicBezTo>
                    <a:pt x="119" y="1"/>
                    <a:pt x="113" y="5"/>
                    <a:pt x="113" y="5"/>
                  </a:cubicBezTo>
                  <a:lnTo>
                    <a:pt x="116" y="10"/>
                  </a:lnTo>
                  <a:cubicBezTo>
                    <a:pt x="116" y="10"/>
                    <a:pt x="438" y="510"/>
                    <a:pt x="0" y="1038"/>
                  </a:cubicBezTo>
                  <a:cubicBezTo>
                    <a:pt x="46" y="1031"/>
                    <a:pt x="91" y="1023"/>
                    <a:pt x="135" y="1009"/>
                  </a:cubicBezTo>
                  <a:cubicBezTo>
                    <a:pt x="209" y="989"/>
                    <a:pt x="292" y="955"/>
                    <a:pt x="338" y="903"/>
                  </a:cubicBezTo>
                  <a:cubicBezTo>
                    <a:pt x="432" y="804"/>
                    <a:pt x="596" y="356"/>
                    <a:pt x="388" y="158"/>
                  </a:cubicBezTo>
                  <a:cubicBezTo>
                    <a:pt x="243" y="21"/>
                    <a:pt x="166" y="1"/>
                    <a:pt x="133"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6"/>
            <p:cNvSpPr/>
            <p:nvPr/>
          </p:nvSpPr>
          <p:spPr>
            <a:xfrm>
              <a:off x="4056450" y="1246875"/>
              <a:ext cx="33200" cy="29500"/>
            </a:xfrm>
            <a:custGeom>
              <a:rect b="b" l="l" r="r" t="t"/>
              <a:pathLst>
                <a:path extrusionOk="0" h="1180" w="1328">
                  <a:moveTo>
                    <a:pt x="646" y="64"/>
                  </a:moveTo>
                  <a:cubicBezTo>
                    <a:pt x="804" y="64"/>
                    <a:pt x="963" y="135"/>
                    <a:pt x="1071" y="270"/>
                  </a:cubicBezTo>
                  <a:cubicBezTo>
                    <a:pt x="1254" y="499"/>
                    <a:pt x="1213" y="832"/>
                    <a:pt x="981" y="1008"/>
                  </a:cubicBezTo>
                  <a:lnTo>
                    <a:pt x="979" y="1008"/>
                  </a:lnTo>
                  <a:cubicBezTo>
                    <a:pt x="887" y="1080"/>
                    <a:pt x="778" y="1114"/>
                    <a:pt x="669" y="1114"/>
                  </a:cubicBezTo>
                  <a:cubicBezTo>
                    <a:pt x="507" y="1114"/>
                    <a:pt x="345" y="1038"/>
                    <a:pt x="243" y="897"/>
                  </a:cubicBezTo>
                  <a:cubicBezTo>
                    <a:pt x="72" y="668"/>
                    <a:pt x="115" y="344"/>
                    <a:pt x="338" y="168"/>
                  </a:cubicBezTo>
                  <a:cubicBezTo>
                    <a:pt x="429" y="98"/>
                    <a:pt x="537" y="64"/>
                    <a:pt x="646" y="64"/>
                  </a:cubicBezTo>
                  <a:close/>
                  <a:moveTo>
                    <a:pt x="643" y="0"/>
                  </a:moveTo>
                  <a:cubicBezTo>
                    <a:pt x="521" y="0"/>
                    <a:pt x="400" y="38"/>
                    <a:pt x="299" y="115"/>
                  </a:cubicBezTo>
                  <a:cubicBezTo>
                    <a:pt x="48" y="315"/>
                    <a:pt x="0" y="677"/>
                    <a:pt x="191" y="935"/>
                  </a:cubicBezTo>
                  <a:cubicBezTo>
                    <a:pt x="306" y="1093"/>
                    <a:pt x="488" y="1179"/>
                    <a:pt x="671" y="1179"/>
                  </a:cubicBezTo>
                  <a:cubicBezTo>
                    <a:pt x="793" y="1179"/>
                    <a:pt x="915" y="1141"/>
                    <a:pt x="1020" y="1061"/>
                  </a:cubicBezTo>
                  <a:cubicBezTo>
                    <a:pt x="1282" y="862"/>
                    <a:pt x="1328" y="487"/>
                    <a:pt x="1123" y="231"/>
                  </a:cubicBezTo>
                  <a:cubicBezTo>
                    <a:pt x="1001" y="80"/>
                    <a:pt x="821" y="0"/>
                    <a:pt x="643"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6"/>
            <p:cNvSpPr/>
            <p:nvPr/>
          </p:nvSpPr>
          <p:spPr>
            <a:xfrm>
              <a:off x="4012775" y="1285050"/>
              <a:ext cx="29800" cy="26350"/>
            </a:xfrm>
            <a:custGeom>
              <a:rect b="b" l="l" r="r" t="t"/>
              <a:pathLst>
                <a:path extrusionOk="0" h="1054" w="1192">
                  <a:moveTo>
                    <a:pt x="577" y="0"/>
                  </a:moveTo>
                  <a:cubicBezTo>
                    <a:pt x="482" y="0"/>
                    <a:pt x="388" y="26"/>
                    <a:pt x="305" y="79"/>
                  </a:cubicBezTo>
                  <a:cubicBezTo>
                    <a:pt x="68" y="238"/>
                    <a:pt x="1" y="558"/>
                    <a:pt x="153" y="801"/>
                  </a:cubicBezTo>
                  <a:cubicBezTo>
                    <a:pt x="252" y="962"/>
                    <a:pt x="426" y="1054"/>
                    <a:pt x="604" y="1054"/>
                  </a:cubicBezTo>
                  <a:cubicBezTo>
                    <a:pt x="698" y="1054"/>
                    <a:pt x="794" y="1027"/>
                    <a:pt x="879" y="971"/>
                  </a:cubicBezTo>
                  <a:cubicBezTo>
                    <a:pt x="1123" y="812"/>
                    <a:pt x="1192" y="484"/>
                    <a:pt x="1028" y="244"/>
                  </a:cubicBezTo>
                  <a:cubicBezTo>
                    <a:pt x="923" y="86"/>
                    <a:pt x="750" y="0"/>
                    <a:pt x="577"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6"/>
            <p:cNvSpPr/>
            <p:nvPr/>
          </p:nvSpPr>
          <p:spPr>
            <a:xfrm>
              <a:off x="4015300" y="1289000"/>
              <a:ext cx="6875" cy="13775"/>
            </a:xfrm>
            <a:custGeom>
              <a:rect b="b" l="l" r="r" t="t"/>
              <a:pathLst>
                <a:path extrusionOk="0" h="551" w="275">
                  <a:moveTo>
                    <a:pt x="226" y="1"/>
                  </a:moveTo>
                  <a:cubicBezTo>
                    <a:pt x="181" y="1"/>
                    <a:pt x="84" y="96"/>
                    <a:pt x="43" y="238"/>
                  </a:cubicBezTo>
                  <a:cubicBezTo>
                    <a:pt x="1" y="386"/>
                    <a:pt x="40" y="537"/>
                    <a:pt x="81" y="550"/>
                  </a:cubicBezTo>
                  <a:cubicBezTo>
                    <a:pt x="83" y="551"/>
                    <a:pt x="84" y="551"/>
                    <a:pt x="86" y="551"/>
                  </a:cubicBezTo>
                  <a:cubicBezTo>
                    <a:pt x="123" y="551"/>
                    <a:pt x="117" y="419"/>
                    <a:pt x="158" y="275"/>
                  </a:cubicBezTo>
                  <a:cubicBezTo>
                    <a:pt x="201" y="123"/>
                    <a:pt x="274" y="14"/>
                    <a:pt x="233" y="2"/>
                  </a:cubicBezTo>
                  <a:cubicBezTo>
                    <a:pt x="231" y="1"/>
                    <a:pt x="228" y="1"/>
                    <a:pt x="226"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6"/>
            <p:cNvSpPr/>
            <p:nvPr/>
          </p:nvSpPr>
          <p:spPr>
            <a:xfrm>
              <a:off x="4020350" y="1286350"/>
              <a:ext cx="24400" cy="25750"/>
            </a:xfrm>
            <a:custGeom>
              <a:rect b="b" l="l" r="r" t="t"/>
              <a:pathLst>
                <a:path extrusionOk="0" h="1030" w="976">
                  <a:moveTo>
                    <a:pt x="503" y="0"/>
                  </a:moveTo>
                  <a:lnTo>
                    <a:pt x="503" y="0"/>
                  </a:lnTo>
                  <a:cubicBezTo>
                    <a:pt x="504" y="108"/>
                    <a:pt x="489" y="215"/>
                    <a:pt x="455" y="318"/>
                  </a:cubicBezTo>
                  <a:cubicBezTo>
                    <a:pt x="378" y="561"/>
                    <a:pt x="217" y="771"/>
                    <a:pt x="0" y="906"/>
                  </a:cubicBezTo>
                  <a:lnTo>
                    <a:pt x="17" y="952"/>
                  </a:lnTo>
                  <a:cubicBezTo>
                    <a:pt x="87" y="979"/>
                    <a:pt x="159" y="1001"/>
                    <a:pt x="233" y="1015"/>
                  </a:cubicBezTo>
                  <a:cubicBezTo>
                    <a:pt x="275" y="1024"/>
                    <a:pt x="321" y="1029"/>
                    <a:pt x="365" y="1029"/>
                  </a:cubicBezTo>
                  <a:cubicBezTo>
                    <a:pt x="446" y="1029"/>
                    <a:pt x="525" y="1011"/>
                    <a:pt x="581" y="960"/>
                  </a:cubicBezTo>
                  <a:cubicBezTo>
                    <a:pt x="757" y="803"/>
                    <a:pt x="976" y="443"/>
                    <a:pt x="793" y="241"/>
                  </a:cubicBezTo>
                  <a:cubicBezTo>
                    <a:pt x="610" y="41"/>
                    <a:pt x="503" y="0"/>
                    <a:pt x="503"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6"/>
            <p:cNvSpPr/>
            <p:nvPr/>
          </p:nvSpPr>
          <p:spPr>
            <a:xfrm>
              <a:off x="4028075" y="1286025"/>
              <a:ext cx="16225" cy="25625"/>
            </a:xfrm>
            <a:custGeom>
              <a:rect b="b" l="l" r="r" t="t"/>
              <a:pathLst>
                <a:path extrusionOk="0" h="1025" w="649">
                  <a:moveTo>
                    <a:pt x="212" y="0"/>
                  </a:moveTo>
                  <a:cubicBezTo>
                    <a:pt x="202" y="0"/>
                    <a:pt x="197" y="3"/>
                    <a:pt x="197" y="3"/>
                  </a:cubicBezTo>
                  <a:lnTo>
                    <a:pt x="199" y="10"/>
                  </a:lnTo>
                  <a:cubicBezTo>
                    <a:pt x="199" y="10"/>
                    <a:pt x="477" y="533"/>
                    <a:pt x="1" y="1025"/>
                  </a:cubicBezTo>
                  <a:cubicBezTo>
                    <a:pt x="1" y="1025"/>
                    <a:pt x="248" y="1009"/>
                    <a:pt x="347" y="917"/>
                  </a:cubicBezTo>
                  <a:cubicBezTo>
                    <a:pt x="448" y="825"/>
                    <a:pt x="648" y="392"/>
                    <a:pt x="457" y="179"/>
                  </a:cubicBezTo>
                  <a:cubicBezTo>
                    <a:pt x="315" y="21"/>
                    <a:pt x="241" y="0"/>
                    <a:pt x="212"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6"/>
            <p:cNvSpPr/>
            <p:nvPr/>
          </p:nvSpPr>
          <p:spPr>
            <a:xfrm>
              <a:off x="4010900" y="1283425"/>
              <a:ext cx="33475" cy="29575"/>
            </a:xfrm>
            <a:custGeom>
              <a:rect b="b" l="l" r="r" t="t"/>
              <a:pathLst>
                <a:path extrusionOk="0" h="1183" w="1339">
                  <a:moveTo>
                    <a:pt x="652" y="65"/>
                  </a:moveTo>
                  <a:cubicBezTo>
                    <a:pt x="825" y="65"/>
                    <a:pt x="998" y="151"/>
                    <a:pt x="1103" y="309"/>
                  </a:cubicBezTo>
                  <a:cubicBezTo>
                    <a:pt x="1265" y="549"/>
                    <a:pt x="1198" y="877"/>
                    <a:pt x="952" y="1036"/>
                  </a:cubicBezTo>
                  <a:cubicBezTo>
                    <a:pt x="868" y="1092"/>
                    <a:pt x="773" y="1119"/>
                    <a:pt x="678" y="1119"/>
                  </a:cubicBezTo>
                  <a:cubicBezTo>
                    <a:pt x="501" y="1119"/>
                    <a:pt x="326" y="1027"/>
                    <a:pt x="226" y="866"/>
                  </a:cubicBezTo>
                  <a:cubicBezTo>
                    <a:pt x="74" y="623"/>
                    <a:pt x="141" y="303"/>
                    <a:pt x="380" y="144"/>
                  </a:cubicBezTo>
                  <a:cubicBezTo>
                    <a:pt x="463" y="91"/>
                    <a:pt x="557" y="65"/>
                    <a:pt x="652" y="65"/>
                  </a:cubicBezTo>
                  <a:close/>
                  <a:moveTo>
                    <a:pt x="650" y="1"/>
                  </a:moveTo>
                  <a:cubicBezTo>
                    <a:pt x="544" y="1"/>
                    <a:pt x="438" y="29"/>
                    <a:pt x="344" y="90"/>
                  </a:cubicBezTo>
                  <a:cubicBezTo>
                    <a:pt x="78" y="269"/>
                    <a:pt x="1" y="628"/>
                    <a:pt x="173" y="900"/>
                  </a:cubicBezTo>
                  <a:cubicBezTo>
                    <a:pt x="285" y="1080"/>
                    <a:pt x="480" y="1183"/>
                    <a:pt x="679" y="1183"/>
                  </a:cubicBezTo>
                  <a:cubicBezTo>
                    <a:pt x="785" y="1183"/>
                    <a:pt x="891" y="1154"/>
                    <a:pt x="987" y="1091"/>
                  </a:cubicBezTo>
                  <a:cubicBezTo>
                    <a:pt x="1263" y="913"/>
                    <a:pt x="1339" y="544"/>
                    <a:pt x="1156" y="273"/>
                  </a:cubicBezTo>
                  <a:cubicBezTo>
                    <a:pt x="1038" y="97"/>
                    <a:pt x="844" y="1"/>
                    <a:pt x="650"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6"/>
            <p:cNvSpPr/>
            <p:nvPr/>
          </p:nvSpPr>
          <p:spPr>
            <a:xfrm>
              <a:off x="3964725" y="1318075"/>
              <a:ext cx="29900" cy="26375"/>
            </a:xfrm>
            <a:custGeom>
              <a:rect b="b" l="l" r="r" t="t"/>
              <a:pathLst>
                <a:path extrusionOk="0" h="1055" w="1196">
                  <a:moveTo>
                    <a:pt x="578" y="1"/>
                  </a:moveTo>
                  <a:cubicBezTo>
                    <a:pt x="497" y="1"/>
                    <a:pt x="416" y="20"/>
                    <a:pt x="341" y="60"/>
                  </a:cubicBezTo>
                  <a:cubicBezTo>
                    <a:pt x="95" y="197"/>
                    <a:pt x="1" y="510"/>
                    <a:pt x="136" y="770"/>
                  </a:cubicBezTo>
                  <a:cubicBezTo>
                    <a:pt x="228" y="949"/>
                    <a:pt x="413" y="1055"/>
                    <a:pt x="603" y="1055"/>
                  </a:cubicBezTo>
                  <a:cubicBezTo>
                    <a:pt x="685" y="1055"/>
                    <a:pt x="769" y="1035"/>
                    <a:pt x="847" y="992"/>
                  </a:cubicBezTo>
                  <a:cubicBezTo>
                    <a:pt x="1103" y="853"/>
                    <a:pt x="1195" y="530"/>
                    <a:pt x="1050" y="277"/>
                  </a:cubicBezTo>
                  <a:cubicBezTo>
                    <a:pt x="950" y="101"/>
                    <a:pt x="765" y="1"/>
                    <a:pt x="578"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6"/>
            <p:cNvSpPr/>
            <p:nvPr/>
          </p:nvSpPr>
          <p:spPr>
            <a:xfrm>
              <a:off x="3967325" y="1321575"/>
              <a:ext cx="7500" cy="13525"/>
            </a:xfrm>
            <a:custGeom>
              <a:rect b="b" l="l" r="r" t="t"/>
              <a:pathLst>
                <a:path extrusionOk="0" h="541" w="300">
                  <a:moveTo>
                    <a:pt x="250" y="1"/>
                  </a:moveTo>
                  <a:cubicBezTo>
                    <a:pt x="203" y="1"/>
                    <a:pt x="103" y="87"/>
                    <a:pt x="54" y="225"/>
                  </a:cubicBezTo>
                  <a:cubicBezTo>
                    <a:pt x="1" y="372"/>
                    <a:pt x="28" y="524"/>
                    <a:pt x="69" y="539"/>
                  </a:cubicBezTo>
                  <a:cubicBezTo>
                    <a:pt x="71" y="540"/>
                    <a:pt x="73" y="540"/>
                    <a:pt x="75" y="540"/>
                  </a:cubicBezTo>
                  <a:cubicBezTo>
                    <a:pt x="109" y="540"/>
                    <a:pt x="115" y="410"/>
                    <a:pt x="165" y="269"/>
                  </a:cubicBezTo>
                  <a:cubicBezTo>
                    <a:pt x="216" y="119"/>
                    <a:pt x="300" y="18"/>
                    <a:pt x="261" y="2"/>
                  </a:cubicBezTo>
                  <a:cubicBezTo>
                    <a:pt x="258" y="1"/>
                    <a:pt x="254" y="1"/>
                    <a:pt x="250"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6"/>
            <p:cNvSpPr/>
            <p:nvPr/>
          </p:nvSpPr>
          <p:spPr>
            <a:xfrm>
              <a:off x="3971575" y="1319825"/>
              <a:ext cx="25225" cy="25425"/>
            </a:xfrm>
            <a:custGeom>
              <a:rect b="b" l="l" r="r" t="t"/>
              <a:pathLst>
                <a:path extrusionOk="0" h="1017" w="1009">
                  <a:moveTo>
                    <a:pt x="567" y="1"/>
                  </a:moveTo>
                  <a:cubicBezTo>
                    <a:pt x="562" y="108"/>
                    <a:pt x="538" y="214"/>
                    <a:pt x="497" y="313"/>
                  </a:cubicBezTo>
                  <a:cubicBezTo>
                    <a:pt x="402" y="551"/>
                    <a:pt x="226" y="746"/>
                    <a:pt x="0" y="867"/>
                  </a:cubicBezTo>
                  <a:lnTo>
                    <a:pt x="16" y="913"/>
                  </a:lnTo>
                  <a:cubicBezTo>
                    <a:pt x="16" y="913"/>
                    <a:pt x="214" y="1016"/>
                    <a:pt x="394" y="1016"/>
                  </a:cubicBezTo>
                  <a:cubicBezTo>
                    <a:pt x="461" y="1016"/>
                    <a:pt x="525" y="1002"/>
                    <a:pt x="576" y="963"/>
                  </a:cubicBezTo>
                  <a:cubicBezTo>
                    <a:pt x="762" y="817"/>
                    <a:pt x="1008" y="477"/>
                    <a:pt x="839" y="262"/>
                  </a:cubicBezTo>
                  <a:cubicBezTo>
                    <a:pt x="672" y="45"/>
                    <a:pt x="567" y="1"/>
                    <a:pt x="567"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6"/>
            <p:cNvSpPr/>
            <p:nvPr/>
          </p:nvSpPr>
          <p:spPr>
            <a:xfrm>
              <a:off x="3979075" y="1319525"/>
              <a:ext cx="17375" cy="25150"/>
            </a:xfrm>
            <a:custGeom>
              <a:rect b="b" l="l" r="r" t="t"/>
              <a:pathLst>
                <a:path extrusionOk="0" h="1006" w="695">
                  <a:moveTo>
                    <a:pt x="285" y="0"/>
                  </a:moveTo>
                  <a:cubicBezTo>
                    <a:pt x="276" y="0"/>
                    <a:pt x="273" y="2"/>
                    <a:pt x="273" y="2"/>
                  </a:cubicBezTo>
                  <a:lnTo>
                    <a:pt x="274" y="8"/>
                  </a:lnTo>
                  <a:cubicBezTo>
                    <a:pt x="274" y="8"/>
                    <a:pt x="512" y="549"/>
                    <a:pt x="1" y="1005"/>
                  </a:cubicBezTo>
                  <a:cubicBezTo>
                    <a:pt x="1" y="1005"/>
                    <a:pt x="2" y="1005"/>
                    <a:pt x="5" y="1005"/>
                  </a:cubicBezTo>
                  <a:cubicBezTo>
                    <a:pt x="37" y="1005"/>
                    <a:pt x="257" y="1002"/>
                    <a:pt x="355" y="925"/>
                  </a:cubicBezTo>
                  <a:cubicBezTo>
                    <a:pt x="462" y="840"/>
                    <a:pt x="695" y="426"/>
                    <a:pt x="517" y="196"/>
                  </a:cubicBezTo>
                  <a:cubicBezTo>
                    <a:pt x="383" y="21"/>
                    <a:pt x="311" y="0"/>
                    <a:pt x="285"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6"/>
            <p:cNvSpPr/>
            <p:nvPr/>
          </p:nvSpPr>
          <p:spPr>
            <a:xfrm>
              <a:off x="3962900" y="1316450"/>
              <a:ext cx="33550" cy="29650"/>
            </a:xfrm>
            <a:custGeom>
              <a:rect b="b" l="l" r="r" t="t"/>
              <a:pathLst>
                <a:path extrusionOk="0" h="1186" w="1342">
                  <a:moveTo>
                    <a:pt x="653" y="65"/>
                  </a:moveTo>
                  <a:cubicBezTo>
                    <a:pt x="839" y="65"/>
                    <a:pt x="1023" y="166"/>
                    <a:pt x="1123" y="342"/>
                  </a:cubicBezTo>
                  <a:cubicBezTo>
                    <a:pt x="1268" y="595"/>
                    <a:pt x="1176" y="917"/>
                    <a:pt x="920" y="1057"/>
                  </a:cubicBezTo>
                  <a:cubicBezTo>
                    <a:pt x="842" y="1100"/>
                    <a:pt x="759" y="1120"/>
                    <a:pt x="676" y="1120"/>
                  </a:cubicBezTo>
                  <a:cubicBezTo>
                    <a:pt x="487" y="1120"/>
                    <a:pt x="303" y="1014"/>
                    <a:pt x="209" y="835"/>
                  </a:cubicBezTo>
                  <a:cubicBezTo>
                    <a:pt x="74" y="575"/>
                    <a:pt x="166" y="260"/>
                    <a:pt x="414" y="125"/>
                  </a:cubicBezTo>
                  <a:cubicBezTo>
                    <a:pt x="489" y="84"/>
                    <a:pt x="571" y="65"/>
                    <a:pt x="653" y="65"/>
                  </a:cubicBezTo>
                  <a:close/>
                  <a:moveTo>
                    <a:pt x="651" y="0"/>
                  </a:moveTo>
                  <a:cubicBezTo>
                    <a:pt x="559" y="0"/>
                    <a:pt x="466" y="22"/>
                    <a:pt x="381" y="69"/>
                  </a:cubicBezTo>
                  <a:cubicBezTo>
                    <a:pt x="106" y="221"/>
                    <a:pt x="0" y="571"/>
                    <a:pt x="152" y="864"/>
                  </a:cubicBezTo>
                  <a:cubicBezTo>
                    <a:pt x="257" y="1066"/>
                    <a:pt x="464" y="1185"/>
                    <a:pt x="677" y="1185"/>
                  </a:cubicBezTo>
                  <a:cubicBezTo>
                    <a:pt x="770" y="1185"/>
                    <a:pt x="863" y="1163"/>
                    <a:pt x="950" y="1115"/>
                  </a:cubicBezTo>
                  <a:cubicBezTo>
                    <a:pt x="1239" y="958"/>
                    <a:pt x="1342" y="595"/>
                    <a:pt x="1178" y="310"/>
                  </a:cubicBezTo>
                  <a:cubicBezTo>
                    <a:pt x="1066" y="113"/>
                    <a:pt x="859" y="0"/>
                    <a:pt x="651"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6"/>
            <p:cNvSpPr/>
            <p:nvPr/>
          </p:nvSpPr>
          <p:spPr>
            <a:xfrm>
              <a:off x="3914575" y="1347600"/>
              <a:ext cx="29775" cy="26450"/>
            </a:xfrm>
            <a:custGeom>
              <a:rect b="b" l="l" r="r" t="t"/>
              <a:pathLst>
                <a:path extrusionOk="0" h="1058" w="1191">
                  <a:moveTo>
                    <a:pt x="577" y="1"/>
                  </a:moveTo>
                  <a:cubicBezTo>
                    <a:pt x="507" y="1"/>
                    <a:pt x="437" y="15"/>
                    <a:pt x="370" y="45"/>
                  </a:cubicBezTo>
                  <a:cubicBezTo>
                    <a:pt x="114" y="161"/>
                    <a:pt x="1" y="472"/>
                    <a:pt x="115" y="737"/>
                  </a:cubicBezTo>
                  <a:cubicBezTo>
                    <a:pt x="199" y="937"/>
                    <a:pt x="394" y="1057"/>
                    <a:pt x="597" y="1057"/>
                  </a:cubicBezTo>
                  <a:cubicBezTo>
                    <a:pt x="668" y="1057"/>
                    <a:pt x="740" y="1043"/>
                    <a:pt x="809" y="1012"/>
                  </a:cubicBezTo>
                  <a:cubicBezTo>
                    <a:pt x="1076" y="890"/>
                    <a:pt x="1190" y="573"/>
                    <a:pt x="1062" y="310"/>
                  </a:cubicBezTo>
                  <a:cubicBezTo>
                    <a:pt x="970" y="115"/>
                    <a:pt x="776" y="1"/>
                    <a:pt x="577"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6"/>
            <p:cNvSpPr/>
            <p:nvPr/>
          </p:nvSpPr>
          <p:spPr>
            <a:xfrm>
              <a:off x="3917150" y="1350725"/>
              <a:ext cx="8125" cy="13175"/>
            </a:xfrm>
            <a:custGeom>
              <a:rect b="b" l="l" r="r" t="t"/>
              <a:pathLst>
                <a:path extrusionOk="0" h="527" w="325">
                  <a:moveTo>
                    <a:pt x="272" y="1"/>
                  </a:moveTo>
                  <a:cubicBezTo>
                    <a:pt x="224" y="1"/>
                    <a:pt x="119" y="79"/>
                    <a:pt x="64" y="208"/>
                  </a:cubicBezTo>
                  <a:cubicBezTo>
                    <a:pt x="0" y="354"/>
                    <a:pt x="17" y="506"/>
                    <a:pt x="57" y="525"/>
                  </a:cubicBezTo>
                  <a:cubicBezTo>
                    <a:pt x="59" y="526"/>
                    <a:pt x="62" y="526"/>
                    <a:pt x="64" y="526"/>
                  </a:cubicBezTo>
                  <a:cubicBezTo>
                    <a:pt x="98" y="526"/>
                    <a:pt x="112" y="398"/>
                    <a:pt x="170" y="261"/>
                  </a:cubicBezTo>
                  <a:cubicBezTo>
                    <a:pt x="233" y="116"/>
                    <a:pt x="325" y="21"/>
                    <a:pt x="286" y="3"/>
                  </a:cubicBezTo>
                  <a:cubicBezTo>
                    <a:pt x="282" y="2"/>
                    <a:pt x="277" y="1"/>
                    <a:pt x="272"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6"/>
            <p:cNvSpPr/>
            <p:nvPr/>
          </p:nvSpPr>
          <p:spPr>
            <a:xfrm>
              <a:off x="3920600" y="1349825"/>
              <a:ext cx="25825" cy="25075"/>
            </a:xfrm>
            <a:custGeom>
              <a:rect b="b" l="l" r="r" t="t"/>
              <a:pathLst>
                <a:path extrusionOk="0" h="1003" w="1033">
                  <a:moveTo>
                    <a:pt x="628" y="0"/>
                  </a:moveTo>
                  <a:cubicBezTo>
                    <a:pt x="628" y="0"/>
                    <a:pt x="587" y="545"/>
                    <a:pt x="1" y="825"/>
                  </a:cubicBezTo>
                  <a:lnTo>
                    <a:pt x="13" y="873"/>
                  </a:lnTo>
                  <a:cubicBezTo>
                    <a:pt x="78" y="911"/>
                    <a:pt x="146" y="942"/>
                    <a:pt x="216" y="967"/>
                  </a:cubicBezTo>
                  <a:cubicBezTo>
                    <a:pt x="277" y="987"/>
                    <a:pt x="345" y="1002"/>
                    <a:pt x="410" y="1002"/>
                  </a:cubicBezTo>
                  <a:cubicBezTo>
                    <a:pt x="468" y="1002"/>
                    <a:pt x="523" y="991"/>
                    <a:pt x="568" y="960"/>
                  </a:cubicBezTo>
                  <a:cubicBezTo>
                    <a:pt x="765" y="832"/>
                    <a:pt x="1033" y="506"/>
                    <a:pt x="881" y="279"/>
                  </a:cubicBezTo>
                  <a:cubicBezTo>
                    <a:pt x="727" y="51"/>
                    <a:pt x="628" y="0"/>
                    <a:pt x="628"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6"/>
            <p:cNvSpPr/>
            <p:nvPr/>
          </p:nvSpPr>
          <p:spPr>
            <a:xfrm>
              <a:off x="3927900" y="1349525"/>
              <a:ext cx="18325" cy="24650"/>
            </a:xfrm>
            <a:custGeom>
              <a:rect b="b" l="l" r="r" t="t"/>
              <a:pathLst>
                <a:path extrusionOk="0" h="986" w="733">
                  <a:moveTo>
                    <a:pt x="351" y="1"/>
                  </a:moveTo>
                  <a:cubicBezTo>
                    <a:pt x="345" y="1"/>
                    <a:pt x="343" y="2"/>
                    <a:pt x="343" y="2"/>
                  </a:cubicBezTo>
                  <a:lnTo>
                    <a:pt x="343" y="9"/>
                  </a:lnTo>
                  <a:cubicBezTo>
                    <a:pt x="343" y="9"/>
                    <a:pt x="543" y="566"/>
                    <a:pt x="1" y="983"/>
                  </a:cubicBezTo>
                  <a:cubicBezTo>
                    <a:pt x="1" y="983"/>
                    <a:pt x="34" y="986"/>
                    <a:pt x="81" y="986"/>
                  </a:cubicBezTo>
                  <a:cubicBezTo>
                    <a:pt x="163" y="986"/>
                    <a:pt x="288" y="977"/>
                    <a:pt x="360" y="928"/>
                  </a:cubicBezTo>
                  <a:cubicBezTo>
                    <a:pt x="473" y="851"/>
                    <a:pt x="732" y="455"/>
                    <a:pt x="573" y="214"/>
                  </a:cubicBezTo>
                  <a:cubicBezTo>
                    <a:pt x="445" y="20"/>
                    <a:pt x="374" y="1"/>
                    <a:pt x="351"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6"/>
            <p:cNvSpPr/>
            <p:nvPr/>
          </p:nvSpPr>
          <p:spPr>
            <a:xfrm>
              <a:off x="3912800" y="1345975"/>
              <a:ext cx="33375" cy="29650"/>
            </a:xfrm>
            <a:custGeom>
              <a:rect b="b" l="l" r="r" t="t"/>
              <a:pathLst>
                <a:path extrusionOk="0" h="1186" w="1335">
                  <a:moveTo>
                    <a:pt x="648" y="66"/>
                  </a:moveTo>
                  <a:cubicBezTo>
                    <a:pt x="846" y="66"/>
                    <a:pt x="1039" y="180"/>
                    <a:pt x="1133" y="375"/>
                  </a:cubicBezTo>
                  <a:cubicBezTo>
                    <a:pt x="1259" y="638"/>
                    <a:pt x="1147" y="954"/>
                    <a:pt x="880" y="1073"/>
                  </a:cubicBezTo>
                  <a:cubicBezTo>
                    <a:pt x="810" y="1105"/>
                    <a:pt x="737" y="1120"/>
                    <a:pt x="665" y="1120"/>
                  </a:cubicBezTo>
                  <a:cubicBezTo>
                    <a:pt x="463" y="1120"/>
                    <a:pt x="271" y="1001"/>
                    <a:pt x="186" y="802"/>
                  </a:cubicBezTo>
                  <a:cubicBezTo>
                    <a:pt x="70" y="535"/>
                    <a:pt x="183" y="224"/>
                    <a:pt x="441" y="110"/>
                  </a:cubicBezTo>
                  <a:cubicBezTo>
                    <a:pt x="508" y="80"/>
                    <a:pt x="578" y="66"/>
                    <a:pt x="648" y="66"/>
                  </a:cubicBezTo>
                  <a:close/>
                  <a:moveTo>
                    <a:pt x="647" y="0"/>
                  </a:moveTo>
                  <a:cubicBezTo>
                    <a:pt x="569" y="0"/>
                    <a:pt x="489" y="16"/>
                    <a:pt x="414" y="50"/>
                  </a:cubicBezTo>
                  <a:cubicBezTo>
                    <a:pt x="128" y="183"/>
                    <a:pt x="0" y="527"/>
                    <a:pt x="128" y="827"/>
                  </a:cubicBezTo>
                  <a:cubicBezTo>
                    <a:pt x="224" y="1051"/>
                    <a:pt x="441" y="1186"/>
                    <a:pt x="668" y="1186"/>
                  </a:cubicBezTo>
                  <a:cubicBezTo>
                    <a:pt x="748" y="1186"/>
                    <a:pt x="829" y="1169"/>
                    <a:pt x="907" y="1133"/>
                  </a:cubicBezTo>
                  <a:cubicBezTo>
                    <a:pt x="1206" y="998"/>
                    <a:pt x="1335" y="641"/>
                    <a:pt x="1191" y="347"/>
                  </a:cubicBezTo>
                  <a:cubicBezTo>
                    <a:pt x="1086" y="128"/>
                    <a:pt x="870" y="0"/>
                    <a:pt x="647"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6"/>
            <p:cNvSpPr/>
            <p:nvPr/>
          </p:nvSpPr>
          <p:spPr>
            <a:xfrm>
              <a:off x="3866775" y="1376950"/>
              <a:ext cx="29425" cy="26275"/>
            </a:xfrm>
            <a:custGeom>
              <a:rect b="b" l="l" r="r" t="t"/>
              <a:pathLst>
                <a:path extrusionOk="0" h="1051" w="1177">
                  <a:moveTo>
                    <a:pt x="571" y="1"/>
                  </a:moveTo>
                  <a:cubicBezTo>
                    <a:pt x="514" y="1"/>
                    <a:pt x="456" y="10"/>
                    <a:pt x="399" y="29"/>
                  </a:cubicBezTo>
                  <a:cubicBezTo>
                    <a:pt x="134" y="127"/>
                    <a:pt x="1" y="429"/>
                    <a:pt x="97" y="702"/>
                  </a:cubicBezTo>
                  <a:cubicBezTo>
                    <a:pt x="171" y="917"/>
                    <a:pt x="372" y="1051"/>
                    <a:pt x="586" y="1051"/>
                  </a:cubicBezTo>
                  <a:cubicBezTo>
                    <a:pt x="646" y="1051"/>
                    <a:pt x="707" y="1040"/>
                    <a:pt x="766" y="1018"/>
                  </a:cubicBezTo>
                  <a:cubicBezTo>
                    <a:pt x="1040" y="918"/>
                    <a:pt x="1176" y="613"/>
                    <a:pt x="1071" y="342"/>
                  </a:cubicBezTo>
                  <a:cubicBezTo>
                    <a:pt x="988" y="131"/>
                    <a:pt x="786" y="1"/>
                    <a:pt x="57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6"/>
            <p:cNvSpPr/>
            <p:nvPr/>
          </p:nvSpPr>
          <p:spPr>
            <a:xfrm>
              <a:off x="3869350" y="1379675"/>
              <a:ext cx="8650" cy="12800"/>
            </a:xfrm>
            <a:custGeom>
              <a:rect b="b" l="l" r="r" t="t"/>
              <a:pathLst>
                <a:path extrusionOk="0" h="512" w="346">
                  <a:moveTo>
                    <a:pt x="292" y="0"/>
                  </a:moveTo>
                  <a:cubicBezTo>
                    <a:pt x="243" y="0"/>
                    <a:pt x="137" y="71"/>
                    <a:pt x="72" y="194"/>
                  </a:cubicBezTo>
                  <a:cubicBezTo>
                    <a:pt x="0" y="334"/>
                    <a:pt x="6" y="487"/>
                    <a:pt x="43" y="510"/>
                  </a:cubicBezTo>
                  <a:cubicBezTo>
                    <a:pt x="46" y="511"/>
                    <a:pt x="48" y="512"/>
                    <a:pt x="51" y="512"/>
                  </a:cubicBezTo>
                  <a:cubicBezTo>
                    <a:pt x="84" y="512"/>
                    <a:pt x="108" y="383"/>
                    <a:pt x="175" y="253"/>
                  </a:cubicBezTo>
                  <a:cubicBezTo>
                    <a:pt x="248" y="113"/>
                    <a:pt x="346" y="24"/>
                    <a:pt x="308" y="4"/>
                  </a:cubicBezTo>
                  <a:cubicBezTo>
                    <a:pt x="304" y="2"/>
                    <a:pt x="298" y="0"/>
                    <a:pt x="29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6"/>
            <p:cNvSpPr/>
            <p:nvPr/>
          </p:nvSpPr>
          <p:spPr>
            <a:xfrm>
              <a:off x="3872050" y="1379675"/>
              <a:ext cx="26275" cy="24675"/>
            </a:xfrm>
            <a:custGeom>
              <a:rect b="b" l="l" r="r" t="t"/>
              <a:pathLst>
                <a:path extrusionOk="0" h="987" w="1051">
                  <a:moveTo>
                    <a:pt x="684" y="0"/>
                  </a:moveTo>
                  <a:cubicBezTo>
                    <a:pt x="663" y="106"/>
                    <a:pt x="625" y="209"/>
                    <a:pt x="569" y="301"/>
                  </a:cubicBezTo>
                  <a:cubicBezTo>
                    <a:pt x="439" y="522"/>
                    <a:pt x="238" y="691"/>
                    <a:pt x="0" y="780"/>
                  </a:cubicBezTo>
                  <a:lnTo>
                    <a:pt x="7" y="829"/>
                  </a:lnTo>
                  <a:cubicBezTo>
                    <a:pt x="7" y="829"/>
                    <a:pt x="230" y="986"/>
                    <a:pt x="425" y="986"/>
                  </a:cubicBezTo>
                  <a:cubicBezTo>
                    <a:pt x="471" y="986"/>
                    <a:pt x="516" y="978"/>
                    <a:pt x="555" y="956"/>
                  </a:cubicBezTo>
                  <a:cubicBezTo>
                    <a:pt x="760" y="839"/>
                    <a:pt x="1051" y="534"/>
                    <a:pt x="914" y="298"/>
                  </a:cubicBezTo>
                  <a:cubicBezTo>
                    <a:pt x="778" y="60"/>
                    <a:pt x="684" y="0"/>
                    <a:pt x="684"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6"/>
            <p:cNvSpPr/>
            <p:nvPr/>
          </p:nvSpPr>
          <p:spPr>
            <a:xfrm>
              <a:off x="3879000" y="1379400"/>
              <a:ext cx="19250" cy="24175"/>
            </a:xfrm>
            <a:custGeom>
              <a:rect b="b" l="l" r="r" t="t"/>
              <a:pathLst>
                <a:path extrusionOk="0" h="967" w="770">
                  <a:moveTo>
                    <a:pt x="416" y="1"/>
                  </a:moveTo>
                  <a:cubicBezTo>
                    <a:pt x="413" y="1"/>
                    <a:pt x="411" y="1"/>
                    <a:pt x="411" y="1"/>
                  </a:cubicBezTo>
                  <a:lnTo>
                    <a:pt x="411" y="8"/>
                  </a:lnTo>
                  <a:cubicBezTo>
                    <a:pt x="411" y="8"/>
                    <a:pt x="571" y="580"/>
                    <a:pt x="1" y="956"/>
                  </a:cubicBezTo>
                  <a:cubicBezTo>
                    <a:pt x="1" y="956"/>
                    <a:pt x="69" y="967"/>
                    <a:pt x="151" y="967"/>
                  </a:cubicBezTo>
                  <a:cubicBezTo>
                    <a:pt x="224" y="967"/>
                    <a:pt x="307" y="959"/>
                    <a:pt x="363" y="927"/>
                  </a:cubicBezTo>
                  <a:cubicBezTo>
                    <a:pt x="481" y="859"/>
                    <a:pt x="769" y="478"/>
                    <a:pt x="626" y="228"/>
                  </a:cubicBezTo>
                  <a:cubicBezTo>
                    <a:pt x="505" y="17"/>
                    <a:pt x="435" y="1"/>
                    <a:pt x="416"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6"/>
            <p:cNvSpPr/>
            <p:nvPr/>
          </p:nvSpPr>
          <p:spPr>
            <a:xfrm>
              <a:off x="3865000" y="1375325"/>
              <a:ext cx="33125" cy="29675"/>
            </a:xfrm>
            <a:custGeom>
              <a:rect b="b" l="l" r="r" t="t"/>
              <a:pathLst>
                <a:path extrusionOk="0" h="1187" w="1325">
                  <a:moveTo>
                    <a:pt x="642" y="66"/>
                  </a:moveTo>
                  <a:cubicBezTo>
                    <a:pt x="857" y="66"/>
                    <a:pt x="1059" y="196"/>
                    <a:pt x="1142" y="407"/>
                  </a:cubicBezTo>
                  <a:cubicBezTo>
                    <a:pt x="1251" y="678"/>
                    <a:pt x="1114" y="986"/>
                    <a:pt x="839" y="1087"/>
                  </a:cubicBezTo>
                  <a:cubicBezTo>
                    <a:pt x="780" y="1109"/>
                    <a:pt x="719" y="1119"/>
                    <a:pt x="659" y="1119"/>
                  </a:cubicBezTo>
                  <a:cubicBezTo>
                    <a:pt x="444" y="1119"/>
                    <a:pt x="241" y="984"/>
                    <a:pt x="168" y="767"/>
                  </a:cubicBezTo>
                  <a:cubicBezTo>
                    <a:pt x="72" y="494"/>
                    <a:pt x="205" y="192"/>
                    <a:pt x="470" y="94"/>
                  </a:cubicBezTo>
                  <a:cubicBezTo>
                    <a:pt x="527" y="75"/>
                    <a:pt x="585" y="66"/>
                    <a:pt x="642" y="66"/>
                  </a:cubicBezTo>
                  <a:close/>
                  <a:moveTo>
                    <a:pt x="645" y="1"/>
                  </a:moveTo>
                  <a:cubicBezTo>
                    <a:pt x="579" y="1"/>
                    <a:pt x="513" y="12"/>
                    <a:pt x="448" y="34"/>
                  </a:cubicBezTo>
                  <a:cubicBezTo>
                    <a:pt x="152" y="144"/>
                    <a:pt x="0" y="480"/>
                    <a:pt x="108" y="788"/>
                  </a:cubicBezTo>
                  <a:cubicBezTo>
                    <a:pt x="189" y="1033"/>
                    <a:pt x="417" y="1187"/>
                    <a:pt x="660" y="1187"/>
                  </a:cubicBezTo>
                  <a:cubicBezTo>
                    <a:pt x="728" y="1187"/>
                    <a:pt x="796" y="1175"/>
                    <a:pt x="863" y="1150"/>
                  </a:cubicBezTo>
                  <a:cubicBezTo>
                    <a:pt x="1172" y="1036"/>
                    <a:pt x="1324" y="689"/>
                    <a:pt x="1201" y="383"/>
                  </a:cubicBezTo>
                  <a:cubicBezTo>
                    <a:pt x="1110" y="146"/>
                    <a:pt x="885" y="1"/>
                    <a:pt x="645"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7" name="Google Shape;8127;p66"/>
          <p:cNvGrpSpPr/>
          <p:nvPr/>
        </p:nvGrpSpPr>
        <p:grpSpPr>
          <a:xfrm>
            <a:off x="7499076" y="2347534"/>
            <a:ext cx="882936" cy="965256"/>
            <a:chOff x="3189575" y="4029625"/>
            <a:chExt cx="1275550" cy="1394475"/>
          </a:xfrm>
        </p:grpSpPr>
        <p:sp>
          <p:nvSpPr>
            <p:cNvPr id="8128" name="Google Shape;8128;p66"/>
            <p:cNvSpPr/>
            <p:nvPr/>
          </p:nvSpPr>
          <p:spPr>
            <a:xfrm>
              <a:off x="3713900" y="4029625"/>
              <a:ext cx="199525" cy="247825"/>
            </a:xfrm>
            <a:custGeom>
              <a:rect b="b" l="l" r="r" t="t"/>
              <a:pathLst>
                <a:path extrusionOk="0" h="9913" w="7981">
                  <a:moveTo>
                    <a:pt x="4144" y="1"/>
                  </a:moveTo>
                  <a:cubicBezTo>
                    <a:pt x="1942" y="1"/>
                    <a:pt x="1" y="1581"/>
                    <a:pt x="1" y="4546"/>
                  </a:cubicBezTo>
                  <a:cubicBezTo>
                    <a:pt x="1" y="7510"/>
                    <a:pt x="1786" y="9912"/>
                    <a:pt x="3990" y="9912"/>
                  </a:cubicBezTo>
                  <a:cubicBezTo>
                    <a:pt x="6193" y="9912"/>
                    <a:pt x="7980" y="7510"/>
                    <a:pt x="7980" y="4546"/>
                  </a:cubicBezTo>
                  <a:cubicBezTo>
                    <a:pt x="7980" y="1581"/>
                    <a:pt x="6348" y="1"/>
                    <a:pt x="4144" y="1"/>
                  </a:cubicBezTo>
                  <a:close/>
                </a:path>
              </a:pathLst>
            </a:custGeom>
            <a:solidFill>
              <a:srgbClr val="A86A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6"/>
            <p:cNvSpPr/>
            <p:nvPr/>
          </p:nvSpPr>
          <p:spPr>
            <a:xfrm>
              <a:off x="3249475" y="4208450"/>
              <a:ext cx="1155750" cy="1155750"/>
            </a:xfrm>
            <a:custGeom>
              <a:rect b="b" l="l" r="r" t="t"/>
              <a:pathLst>
                <a:path extrusionOk="0" h="46230" w="46230">
                  <a:moveTo>
                    <a:pt x="23114" y="0"/>
                  </a:moveTo>
                  <a:cubicBezTo>
                    <a:pt x="16984" y="0"/>
                    <a:pt x="11104" y="2435"/>
                    <a:pt x="6770" y="6770"/>
                  </a:cubicBezTo>
                  <a:cubicBezTo>
                    <a:pt x="2435" y="11104"/>
                    <a:pt x="0" y="16984"/>
                    <a:pt x="0" y="23114"/>
                  </a:cubicBezTo>
                  <a:cubicBezTo>
                    <a:pt x="0" y="29244"/>
                    <a:pt x="2435" y="35124"/>
                    <a:pt x="6770" y="39459"/>
                  </a:cubicBezTo>
                  <a:cubicBezTo>
                    <a:pt x="11104" y="43793"/>
                    <a:pt x="16984" y="46230"/>
                    <a:pt x="23114" y="46230"/>
                  </a:cubicBezTo>
                  <a:cubicBezTo>
                    <a:pt x="29245" y="46230"/>
                    <a:pt x="35124" y="43793"/>
                    <a:pt x="39459" y="39459"/>
                  </a:cubicBezTo>
                  <a:cubicBezTo>
                    <a:pt x="43793" y="35124"/>
                    <a:pt x="46230" y="29244"/>
                    <a:pt x="46230" y="23114"/>
                  </a:cubicBezTo>
                  <a:cubicBezTo>
                    <a:pt x="46230" y="16984"/>
                    <a:pt x="43793" y="11104"/>
                    <a:pt x="39459" y="6770"/>
                  </a:cubicBezTo>
                  <a:cubicBezTo>
                    <a:pt x="35124" y="2435"/>
                    <a:pt x="29245" y="0"/>
                    <a:pt x="23114" y="0"/>
                  </a:cubicBezTo>
                  <a:close/>
                </a:path>
              </a:pathLst>
            </a:custGeom>
            <a:solidFill>
              <a:srgbClr val="B97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6"/>
            <p:cNvSpPr/>
            <p:nvPr/>
          </p:nvSpPr>
          <p:spPr>
            <a:xfrm>
              <a:off x="3233875" y="4486475"/>
              <a:ext cx="1224025" cy="914675"/>
            </a:xfrm>
            <a:custGeom>
              <a:rect b="b" l="l" r="r" t="t"/>
              <a:pathLst>
                <a:path extrusionOk="0" h="36587" w="48961">
                  <a:moveTo>
                    <a:pt x="45034" y="0"/>
                  </a:moveTo>
                  <a:cubicBezTo>
                    <a:pt x="36441" y="15094"/>
                    <a:pt x="20530" y="17834"/>
                    <a:pt x="10106" y="17834"/>
                  </a:cubicBezTo>
                  <a:cubicBezTo>
                    <a:pt x="4161" y="17834"/>
                    <a:pt x="1" y="16943"/>
                    <a:pt x="1" y="16943"/>
                  </a:cubicBezTo>
                  <a:lnTo>
                    <a:pt x="1" y="16943"/>
                  </a:lnTo>
                  <a:cubicBezTo>
                    <a:pt x="988" y="33358"/>
                    <a:pt x="20233" y="36586"/>
                    <a:pt x="26782" y="36586"/>
                  </a:cubicBezTo>
                  <a:cubicBezTo>
                    <a:pt x="27182" y="36586"/>
                    <a:pt x="27535" y="36574"/>
                    <a:pt x="27834" y="36552"/>
                  </a:cubicBezTo>
                  <a:cubicBezTo>
                    <a:pt x="33014" y="36171"/>
                    <a:pt x="45372" y="25513"/>
                    <a:pt x="47166" y="19227"/>
                  </a:cubicBezTo>
                  <a:cubicBezTo>
                    <a:pt x="48961" y="12941"/>
                    <a:pt x="45034" y="0"/>
                    <a:pt x="45034" y="0"/>
                  </a:cubicBezTo>
                  <a:close/>
                </a:path>
              </a:pathLst>
            </a:custGeom>
            <a:solidFill>
              <a:srgbClr val="B57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6"/>
            <p:cNvSpPr/>
            <p:nvPr/>
          </p:nvSpPr>
          <p:spPr>
            <a:xfrm>
              <a:off x="3386425" y="4533075"/>
              <a:ext cx="1065200" cy="864825"/>
            </a:xfrm>
            <a:custGeom>
              <a:rect b="b" l="l" r="r" t="t"/>
              <a:pathLst>
                <a:path extrusionOk="0" h="34593" w="42608">
                  <a:moveTo>
                    <a:pt x="39452" y="0"/>
                  </a:moveTo>
                  <a:cubicBezTo>
                    <a:pt x="30244" y="25778"/>
                    <a:pt x="8053" y="27677"/>
                    <a:pt x="1716" y="27677"/>
                  </a:cubicBezTo>
                  <a:cubicBezTo>
                    <a:pt x="622" y="27677"/>
                    <a:pt x="0" y="27620"/>
                    <a:pt x="0" y="27620"/>
                  </a:cubicBezTo>
                  <a:lnTo>
                    <a:pt x="0" y="27620"/>
                  </a:lnTo>
                  <a:cubicBezTo>
                    <a:pt x="3662" y="32849"/>
                    <a:pt x="10265" y="34593"/>
                    <a:pt x="16249" y="34593"/>
                  </a:cubicBezTo>
                  <a:cubicBezTo>
                    <a:pt x="20963" y="34593"/>
                    <a:pt x="25292" y="33511"/>
                    <a:pt x="27497" y="32199"/>
                  </a:cubicBezTo>
                  <a:cubicBezTo>
                    <a:pt x="32501" y="29223"/>
                    <a:pt x="39522" y="20567"/>
                    <a:pt x="41064" y="17363"/>
                  </a:cubicBezTo>
                  <a:cubicBezTo>
                    <a:pt x="42607" y="14160"/>
                    <a:pt x="39452" y="0"/>
                    <a:pt x="39452" y="0"/>
                  </a:cubicBezTo>
                  <a:close/>
                </a:path>
              </a:pathLst>
            </a:custGeom>
            <a:solidFill>
              <a:srgbClr val="B06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6"/>
            <p:cNvSpPr/>
            <p:nvPr/>
          </p:nvSpPr>
          <p:spPr>
            <a:xfrm>
              <a:off x="3189575" y="4148550"/>
              <a:ext cx="1275550" cy="1275550"/>
            </a:xfrm>
            <a:custGeom>
              <a:rect b="b" l="l" r="r" t="t"/>
              <a:pathLst>
                <a:path extrusionOk="0" h="51022" w="51022">
                  <a:moveTo>
                    <a:pt x="25510" y="2396"/>
                  </a:moveTo>
                  <a:cubicBezTo>
                    <a:pt x="38277" y="2396"/>
                    <a:pt x="48626" y="12743"/>
                    <a:pt x="48626" y="25510"/>
                  </a:cubicBezTo>
                  <a:cubicBezTo>
                    <a:pt x="48626" y="38277"/>
                    <a:pt x="38277" y="48626"/>
                    <a:pt x="25510" y="48626"/>
                  </a:cubicBezTo>
                  <a:cubicBezTo>
                    <a:pt x="12745" y="48626"/>
                    <a:pt x="2396" y="38277"/>
                    <a:pt x="2396" y="25510"/>
                  </a:cubicBezTo>
                  <a:cubicBezTo>
                    <a:pt x="2396" y="12743"/>
                    <a:pt x="12745" y="2396"/>
                    <a:pt x="25510" y="2396"/>
                  </a:cubicBezTo>
                  <a:close/>
                  <a:moveTo>
                    <a:pt x="25510" y="1"/>
                  </a:moveTo>
                  <a:cubicBezTo>
                    <a:pt x="11421" y="1"/>
                    <a:pt x="1" y="11421"/>
                    <a:pt x="1" y="25510"/>
                  </a:cubicBezTo>
                  <a:cubicBezTo>
                    <a:pt x="1" y="39599"/>
                    <a:pt x="11421" y="51021"/>
                    <a:pt x="25510" y="51021"/>
                  </a:cubicBezTo>
                  <a:cubicBezTo>
                    <a:pt x="39599" y="51021"/>
                    <a:pt x="51021" y="39599"/>
                    <a:pt x="51021" y="25510"/>
                  </a:cubicBezTo>
                  <a:cubicBezTo>
                    <a:pt x="51021" y="11421"/>
                    <a:pt x="39599" y="1"/>
                    <a:pt x="25510" y="1"/>
                  </a:cubicBezTo>
                  <a:close/>
                </a:path>
              </a:pathLst>
            </a:custGeom>
            <a:solidFill>
              <a:srgbClr val="A86A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6"/>
            <p:cNvSpPr/>
            <p:nvPr/>
          </p:nvSpPr>
          <p:spPr>
            <a:xfrm>
              <a:off x="3764275" y="4079875"/>
              <a:ext cx="86900" cy="82675"/>
            </a:xfrm>
            <a:custGeom>
              <a:rect b="b" l="l" r="r" t="t"/>
              <a:pathLst>
                <a:path extrusionOk="0" h="3307" w="3476">
                  <a:moveTo>
                    <a:pt x="1784" y="1"/>
                  </a:moveTo>
                  <a:cubicBezTo>
                    <a:pt x="1744" y="1"/>
                    <a:pt x="1704" y="2"/>
                    <a:pt x="1664" y="5"/>
                  </a:cubicBezTo>
                  <a:cubicBezTo>
                    <a:pt x="998" y="51"/>
                    <a:pt x="424" y="496"/>
                    <a:pt x="212" y="1130"/>
                  </a:cubicBezTo>
                  <a:cubicBezTo>
                    <a:pt x="0" y="1763"/>
                    <a:pt x="192" y="2462"/>
                    <a:pt x="696" y="2901"/>
                  </a:cubicBezTo>
                  <a:cubicBezTo>
                    <a:pt x="1002" y="3168"/>
                    <a:pt x="1388" y="3307"/>
                    <a:pt x="1778" y="3307"/>
                  </a:cubicBezTo>
                  <a:cubicBezTo>
                    <a:pt x="2030" y="3307"/>
                    <a:pt x="2283" y="3249"/>
                    <a:pt x="2517" y="3132"/>
                  </a:cubicBezTo>
                  <a:cubicBezTo>
                    <a:pt x="3115" y="2835"/>
                    <a:pt x="3476" y="2206"/>
                    <a:pt x="3429" y="1538"/>
                  </a:cubicBezTo>
                  <a:cubicBezTo>
                    <a:pt x="3367" y="667"/>
                    <a:pt x="2643" y="1"/>
                    <a:pt x="178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6"/>
            <p:cNvSpPr/>
            <p:nvPr/>
          </p:nvSpPr>
          <p:spPr>
            <a:xfrm>
              <a:off x="3805650" y="4084975"/>
              <a:ext cx="40100" cy="29325"/>
            </a:xfrm>
            <a:custGeom>
              <a:rect b="b" l="l" r="r" t="t"/>
              <a:pathLst>
                <a:path extrusionOk="0" h="1173" w="1604">
                  <a:moveTo>
                    <a:pt x="270" y="1"/>
                  </a:moveTo>
                  <a:cubicBezTo>
                    <a:pt x="178" y="1"/>
                    <a:pt x="111" y="20"/>
                    <a:pt x="85" y="56"/>
                  </a:cubicBezTo>
                  <a:cubicBezTo>
                    <a:pt x="1" y="165"/>
                    <a:pt x="409" y="292"/>
                    <a:pt x="804" y="594"/>
                  </a:cubicBezTo>
                  <a:cubicBezTo>
                    <a:pt x="1151" y="859"/>
                    <a:pt x="1375" y="1173"/>
                    <a:pt x="1482" y="1173"/>
                  </a:cubicBezTo>
                  <a:cubicBezTo>
                    <a:pt x="1497" y="1173"/>
                    <a:pt x="1510" y="1166"/>
                    <a:pt x="1520" y="1153"/>
                  </a:cubicBezTo>
                  <a:cubicBezTo>
                    <a:pt x="1604" y="1045"/>
                    <a:pt x="1426" y="594"/>
                    <a:pt x="1030" y="292"/>
                  </a:cubicBezTo>
                  <a:cubicBezTo>
                    <a:pt x="762" y="86"/>
                    <a:pt x="462" y="1"/>
                    <a:pt x="270"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6"/>
            <p:cNvSpPr/>
            <p:nvPr/>
          </p:nvSpPr>
          <p:spPr>
            <a:xfrm>
              <a:off x="3764050" y="4101700"/>
              <a:ext cx="84525" cy="63650"/>
            </a:xfrm>
            <a:custGeom>
              <a:rect b="b" l="l" r="r" t="t"/>
              <a:pathLst>
                <a:path extrusionOk="0" h="2546" w="3381">
                  <a:moveTo>
                    <a:pt x="332" y="0"/>
                  </a:moveTo>
                  <a:cubicBezTo>
                    <a:pt x="332" y="0"/>
                    <a:pt x="132" y="303"/>
                    <a:pt x="67" y="1148"/>
                  </a:cubicBezTo>
                  <a:cubicBezTo>
                    <a:pt x="1" y="1992"/>
                    <a:pt x="1234" y="2481"/>
                    <a:pt x="1966" y="2543"/>
                  </a:cubicBezTo>
                  <a:cubicBezTo>
                    <a:pt x="1986" y="2544"/>
                    <a:pt x="2006" y="2545"/>
                    <a:pt x="2026" y="2545"/>
                  </a:cubicBezTo>
                  <a:cubicBezTo>
                    <a:pt x="2734" y="2545"/>
                    <a:pt x="3380" y="1485"/>
                    <a:pt x="3380" y="1485"/>
                  </a:cubicBezTo>
                  <a:lnTo>
                    <a:pt x="3343" y="1338"/>
                  </a:lnTo>
                  <a:cubicBezTo>
                    <a:pt x="3280" y="1341"/>
                    <a:pt x="3218" y="1342"/>
                    <a:pt x="3157" y="1342"/>
                  </a:cubicBezTo>
                  <a:cubicBezTo>
                    <a:pt x="1238" y="1342"/>
                    <a:pt x="332" y="0"/>
                    <a:pt x="332"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6"/>
            <p:cNvSpPr/>
            <p:nvPr/>
          </p:nvSpPr>
          <p:spPr>
            <a:xfrm>
              <a:off x="3762275" y="4101175"/>
              <a:ext cx="70375" cy="64250"/>
            </a:xfrm>
            <a:custGeom>
              <a:rect b="b" l="l" r="r" t="t"/>
              <a:pathLst>
                <a:path extrusionOk="0" h="2570" w="2815">
                  <a:moveTo>
                    <a:pt x="374" y="1"/>
                  </a:moveTo>
                  <a:cubicBezTo>
                    <a:pt x="374" y="1"/>
                    <a:pt x="123" y="38"/>
                    <a:pt x="62" y="932"/>
                  </a:cubicBezTo>
                  <a:cubicBezTo>
                    <a:pt x="0" y="1824"/>
                    <a:pt x="1319" y="2526"/>
                    <a:pt x="1743" y="2567"/>
                  </a:cubicBezTo>
                  <a:cubicBezTo>
                    <a:pt x="1762" y="2569"/>
                    <a:pt x="1782" y="2570"/>
                    <a:pt x="1803" y="2570"/>
                  </a:cubicBezTo>
                  <a:cubicBezTo>
                    <a:pt x="2223" y="2570"/>
                    <a:pt x="2814" y="2184"/>
                    <a:pt x="2814" y="2184"/>
                  </a:cubicBezTo>
                  <a:cubicBezTo>
                    <a:pt x="702" y="1843"/>
                    <a:pt x="379" y="21"/>
                    <a:pt x="379" y="21"/>
                  </a:cubicBezTo>
                  <a:lnTo>
                    <a:pt x="374" y="1"/>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6"/>
            <p:cNvSpPr/>
            <p:nvPr/>
          </p:nvSpPr>
          <p:spPr>
            <a:xfrm>
              <a:off x="3758850" y="4074800"/>
              <a:ext cx="98000" cy="92850"/>
            </a:xfrm>
            <a:custGeom>
              <a:rect b="b" l="l" r="r" t="t"/>
              <a:pathLst>
                <a:path extrusionOk="0" h="3714" w="3920">
                  <a:moveTo>
                    <a:pt x="1997" y="203"/>
                  </a:moveTo>
                  <a:cubicBezTo>
                    <a:pt x="2172" y="203"/>
                    <a:pt x="2349" y="231"/>
                    <a:pt x="2520" y="289"/>
                  </a:cubicBezTo>
                  <a:cubicBezTo>
                    <a:pt x="3154" y="502"/>
                    <a:pt x="3599" y="1075"/>
                    <a:pt x="3646" y="1741"/>
                  </a:cubicBezTo>
                  <a:cubicBezTo>
                    <a:pt x="3710" y="2652"/>
                    <a:pt x="3023" y="3443"/>
                    <a:pt x="2112" y="3506"/>
                  </a:cubicBezTo>
                  <a:cubicBezTo>
                    <a:pt x="2074" y="3509"/>
                    <a:pt x="2035" y="3510"/>
                    <a:pt x="1997" y="3510"/>
                  </a:cubicBezTo>
                  <a:cubicBezTo>
                    <a:pt x="1374" y="3510"/>
                    <a:pt x="798" y="3159"/>
                    <a:pt x="518" y="2595"/>
                  </a:cubicBezTo>
                  <a:cubicBezTo>
                    <a:pt x="219" y="1997"/>
                    <a:pt x="311" y="1278"/>
                    <a:pt x="749" y="772"/>
                  </a:cubicBezTo>
                  <a:cubicBezTo>
                    <a:pt x="1069" y="405"/>
                    <a:pt x="1527" y="203"/>
                    <a:pt x="1997" y="203"/>
                  </a:cubicBezTo>
                  <a:close/>
                  <a:moveTo>
                    <a:pt x="1996" y="1"/>
                  </a:moveTo>
                  <a:cubicBezTo>
                    <a:pt x="1468" y="1"/>
                    <a:pt x="955" y="227"/>
                    <a:pt x="597" y="639"/>
                  </a:cubicBezTo>
                  <a:cubicBezTo>
                    <a:pt x="103" y="1206"/>
                    <a:pt x="0" y="2014"/>
                    <a:pt x="335" y="2686"/>
                  </a:cubicBezTo>
                  <a:cubicBezTo>
                    <a:pt x="653" y="3319"/>
                    <a:pt x="1298" y="3714"/>
                    <a:pt x="1998" y="3714"/>
                  </a:cubicBezTo>
                  <a:cubicBezTo>
                    <a:pt x="2041" y="3714"/>
                    <a:pt x="2083" y="3712"/>
                    <a:pt x="2126" y="3709"/>
                  </a:cubicBezTo>
                  <a:cubicBezTo>
                    <a:pt x="3149" y="3637"/>
                    <a:pt x="3920" y="2749"/>
                    <a:pt x="3848" y="1727"/>
                  </a:cubicBezTo>
                  <a:cubicBezTo>
                    <a:pt x="3795" y="979"/>
                    <a:pt x="3298" y="335"/>
                    <a:pt x="2585" y="97"/>
                  </a:cubicBezTo>
                  <a:cubicBezTo>
                    <a:pt x="2392" y="32"/>
                    <a:pt x="2193" y="1"/>
                    <a:pt x="1996"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6"/>
            <p:cNvSpPr/>
            <p:nvPr/>
          </p:nvSpPr>
          <p:spPr>
            <a:xfrm>
              <a:off x="3735825" y="4228675"/>
              <a:ext cx="44650" cy="41375"/>
            </a:xfrm>
            <a:custGeom>
              <a:rect b="b" l="l" r="r" t="t"/>
              <a:pathLst>
                <a:path extrusionOk="0" h="1655" w="1786">
                  <a:moveTo>
                    <a:pt x="917" y="1"/>
                  </a:moveTo>
                  <a:cubicBezTo>
                    <a:pt x="860" y="1"/>
                    <a:pt x="803" y="7"/>
                    <a:pt x="747" y="18"/>
                  </a:cubicBezTo>
                  <a:cubicBezTo>
                    <a:pt x="291" y="100"/>
                    <a:pt x="0" y="551"/>
                    <a:pt x="111" y="1000"/>
                  </a:cubicBezTo>
                  <a:cubicBezTo>
                    <a:pt x="161" y="1212"/>
                    <a:pt x="289" y="1395"/>
                    <a:pt x="472" y="1513"/>
                  </a:cubicBezTo>
                  <a:cubicBezTo>
                    <a:pt x="603" y="1605"/>
                    <a:pt x="759" y="1654"/>
                    <a:pt x="918" y="1654"/>
                  </a:cubicBezTo>
                  <a:cubicBezTo>
                    <a:pt x="968" y="1654"/>
                    <a:pt x="1018" y="1649"/>
                    <a:pt x="1068" y="1639"/>
                  </a:cubicBezTo>
                  <a:cubicBezTo>
                    <a:pt x="1502" y="1540"/>
                    <a:pt x="1786" y="1122"/>
                    <a:pt x="1718" y="681"/>
                  </a:cubicBezTo>
                  <a:cubicBezTo>
                    <a:pt x="1682" y="462"/>
                    <a:pt x="1560" y="267"/>
                    <a:pt x="1379" y="139"/>
                  </a:cubicBezTo>
                  <a:cubicBezTo>
                    <a:pt x="1241" y="48"/>
                    <a:pt x="1080" y="1"/>
                    <a:pt x="917"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6"/>
            <p:cNvSpPr/>
            <p:nvPr/>
          </p:nvSpPr>
          <p:spPr>
            <a:xfrm>
              <a:off x="3741250" y="4255025"/>
              <a:ext cx="20825" cy="12625"/>
            </a:xfrm>
            <a:custGeom>
              <a:rect b="b" l="l" r="r" t="t"/>
              <a:pathLst>
                <a:path extrusionOk="0" h="505" w="833">
                  <a:moveTo>
                    <a:pt x="54" y="1"/>
                  </a:moveTo>
                  <a:cubicBezTo>
                    <a:pt x="44" y="1"/>
                    <a:pt x="36" y="5"/>
                    <a:pt x="31" y="15"/>
                  </a:cubicBezTo>
                  <a:cubicBezTo>
                    <a:pt x="0" y="78"/>
                    <a:pt x="122" y="278"/>
                    <a:pt x="334" y="404"/>
                  </a:cubicBezTo>
                  <a:cubicBezTo>
                    <a:pt x="455" y="477"/>
                    <a:pt x="579" y="505"/>
                    <a:pt x="670" y="505"/>
                  </a:cubicBezTo>
                  <a:cubicBezTo>
                    <a:pt x="737" y="505"/>
                    <a:pt x="786" y="489"/>
                    <a:pt x="800" y="464"/>
                  </a:cubicBezTo>
                  <a:cubicBezTo>
                    <a:pt x="832" y="404"/>
                    <a:pt x="633" y="368"/>
                    <a:pt x="419" y="240"/>
                  </a:cubicBezTo>
                  <a:cubicBezTo>
                    <a:pt x="240" y="132"/>
                    <a:pt x="110" y="1"/>
                    <a:pt x="54"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6"/>
            <p:cNvSpPr/>
            <p:nvPr/>
          </p:nvSpPr>
          <p:spPr>
            <a:xfrm>
              <a:off x="3737650" y="4227775"/>
              <a:ext cx="41800" cy="29300"/>
            </a:xfrm>
            <a:custGeom>
              <a:rect b="b" l="l" r="r" t="t"/>
              <a:pathLst>
                <a:path extrusionOk="0" h="1172" w="1672">
                  <a:moveTo>
                    <a:pt x="685" y="0"/>
                  </a:moveTo>
                  <a:cubicBezTo>
                    <a:pt x="669" y="0"/>
                    <a:pt x="653" y="1"/>
                    <a:pt x="636" y="1"/>
                  </a:cubicBezTo>
                  <a:cubicBezTo>
                    <a:pt x="447" y="11"/>
                    <a:pt x="284" y="163"/>
                    <a:pt x="173" y="317"/>
                  </a:cubicBezTo>
                  <a:cubicBezTo>
                    <a:pt x="105" y="414"/>
                    <a:pt x="47" y="519"/>
                    <a:pt x="1" y="628"/>
                  </a:cubicBezTo>
                  <a:lnTo>
                    <a:pt x="32" y="698"/>
                  </a:lnTo>
                  <a:cubicBezTo>
                    <a:pt x="153" y="671"/>
                    <a:pt x="275" y="657"/>
                    <a:pt x="398" y="657"/>
                  </a:cubicBezTo>
                  <a:cubicBezTo>
                    <a:pt x="674" y="657"/>
                    <a:pt x="948" y="726"/>
                    <a:pt x="1195" y="859"/>
                  </a:cubicBezTo>
                  <a:cubicBezTo>
                    <a:pt x="1457" y="995"/>
                    <a:pt x="1590" y="1171"/>
                    <a:pt x="1590" y="1171"/>
                  </a:cubicBezTo>
                  <a:cubicBezTo>
                    <a:pt x="1590" y="1171"/>
                    <a:pt x="1672" y="1013"/>
                    <a:pt x="1668" y="590"/>
                  </a:cubicBezTo>
                  <a:cubicBezTo>
                    <a:pt x="1667" y="379"/>
                    <a:pt x="1506" y="223"/>
                    <a:pt x="1294" y="122"/>
                  </a:cubicBezTo>
                  <a:cubicBezTo>
                    <a:pt x="1101" y="41"/>
                    <a:pt x="894" y="0"/>
                    <a:pt x="685"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6"/>
            <p:cNvSpPr/>
            <p:nvPr/>
          </p:nvSpPr>
          <p:spPr>
            <a:xfrm>
              <a:off x="3744275" y="4227275"/>
              <a:ext cx="36500" cy="30000"/>
            </a:xfrm>
            <a:custGeom>
              <a:rect b="b" l="l" r="r" t="t"/>
              <a:pathLst>
                <a:path extrusionOk="0" h="1200" w="1460">
                  <a:moveTo>
                    <a:pt x="530" y="0"/>
                  </a:moveTo>
                  <a:cubicBezTo>
                    <a:pt x="528" y="0"/>
                    <a:pt x="525" y="0"/>
                    <a:pt x="522" y="1"/>
                  </a:cubicBezTo>
                  <a:cubicBezTo>
                    <a:pt x="301" y="9"/>
                    <a:pt x="1" y="260"/>
                    <a:pt x="1" y="260"/>
                  </a:cubicBezTo>
                  <a:cubicBezTo>
                    <a:pt x="551" y="276"/>
                    <a:pt x="887" y="506"/>
                    <a:pt x="1082" y="732"/>
                  </a:cubicBezTo>
                  <a:cubicBezTo>
                    <a:pt x="1197" y="867"/>
                    <a:pt x="1284" y="1022"/>
                    <a:pt x="1337" y="1190"/>
                  </a:cubicBezTo>
                  <a:lnTo>
                    <a:pt x="1340" y="1200"/>
                  </a:lnTo>
                  <a:cubicBezTo>
                    <a:pt x="1340" y="1200"/>
                    <a:pt x="1460" y="1171"/>
                    <a:pt x="1451" y="725"/>
                  </a:cubicBezTo>
                  <a:cubicBezTo>
                    <a:pt x="1450" y="501"/>
                    <a:pt x="1275" y="315"/>
                    <a:pt x="1069" y="183"/>
                  </a:cubicBezTo>
                  <a:cubicBezTo>
                    <a:pt x="870" y="63"/>
                    <a:pt x="643" y="0"/>
                    <a:pt x="530"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6"/>
            <p:cNvSpPr/>
            <p:nvPr/>
          </p:nvSpPr>
          <p:spPr>
            <a:xfrm>
              <a:off x="3732950" y="4226175"/>
              <a:ext cx="50175" cy="46450"/>
            </a:xfrm>
            <a:custGeom>
              <a:rect b="b" l="l" r="r" t="t"/>
              <a:pathLst>
                <a:path extrusionOk="0" h="1858" w="2007">
                  <a:moveTo>
                    <a:pt x="1031" y="101"/>
                  </a:moveTo>
                  <a:cubicBezTo>
                    <a:pt x="1195" y="101"/>
                    <a:pt x="1357" y="149"/>
                    <a:pt x="1496" y="241"/>
                  </a:cubicBezTo>
                  <a:cubicBezTo>
                    <a:pt x="1677" y="367"/>
                    <a:pt x="1798" y="564"/>
                    <a:pt x="1833" y="783"/>
                  </a:cubicBezTo>
                  <a:cubicBezTo>
                    <a:pt x="1901" y="1222"/>
                    <a:pt x="1619" y="1640"/>
                    <a:pt x="1185" y="1739"/>
                  </a:cubicBezTo>
                  <a:cubicBezTo>
                    <a:pt x="1135" y="1749"/>
                    <a:pt x="1085" y="1754"/>
                    <a:pt x="1035" y="1754"/>
                  </a:cubicBezTo>
                  <a:cubicBezTo>
                    <a:pt x="875" y="1754"/>
                    <a:pt x="718" y="1705"/>
                    <a:pt x="587" y="1613"/>
                  </a:cubicBezTo>
                  <a:cubicBezTo>
                    <a:pt x="404" y="1495"/>
                    <a:pt x="276" y="1312"/>
                    <a:pt x="226" y="1102"/>
                  </a:cubicBezTo>
                  <a:cubicBezTo>
                    <a:pt x="115" y="651"/>
                    <a:pt x="408" y="200"/>
                    <a:pt x="864" y="118"/>
                  </a:cubicBezTo>
                  <a:cubicBezTo>
                    <a:pt x="919" y="107"/>
                    <a:pt x="975" y="101"/>
                    <a:pt x="1031" y="101"/>
                  </a:cubicBezTo>
                  <a:close/>
                  <a:moveTo>
                    <a:pt x="1036" y="0"/>
                  </a:moveTo>
                  <a:cubicBezTo>
                    <a:pt x="972" y="0"/>
                    <a:pt x="907" y="6"/>
                    <a:pt x="842" y="19"/>
                  </a:cubicBezTo>
                  <a:cubicBezTo>
                    <a:pt x="329" y="113"/>
                    <a:pt x="1" y="620"/>
                    <a:pt x="129" y="1126"/>
                  </a:cubicBezTo>
                  <a:cubicBezTo>
                    <a:pt x="185" y="1364"/>
                    <a:pt x="331" y="1569"/>
                    <a:pt x="534" y="1700"/>
                  </a:cubicBezTo>
                  <a:cubicBezTo>
                    <a:pt x="684" y="1797"/>
                    <a:pt x="858" y="1857"/>
                    <a:pt x="1038" y="1857"/>
                  </a:cubicBezTo>
                  <a:cubicBezTo>
                    <a:pt x="1092" y="1857"/>
                    <a:pt x="1147" y="1852"/>
                    <a:pt x="1202" y="1840"/>
                  </a:cubicBezTo>
                  <a:cubicBezTo>
                    <a:pt x="1689" y="1729"/>
                    <a:pt x="2007" y="1261"/>
                    <a:pt x="1932" y="767"/>
                  </a:cubicBezTo>
                  <a:cubicBezTo>
                    <a:pt x="1894" y="521"/>
                    <a:pt x="1757" y="303"/>
                    <a:pt x="1556" y="159"/>
                  </a:cubicBezTo>
                  <a:cubicBezTo>
                    <a:pt x="1407" y="55"/>
                    <a:pt x="1227" y="0"/>
                    <a:pt x="1036"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66"/>
            <p:cNvSpPr/>
            <p:nvPr/>
          </p:nvSpPr>
          <p:spPr>
            <a:xfrm>
              <a:off x="3645275" y="4247925"/>
              <a:ext cx="46400" cy="41250"/>
            </a:xfrm>
            <a:custGeom>
              <a:rect b="b" l="l" r="r" t="t"/>
              <a:pathLst>
                <a:path extrusionOk="0" h="1650" w="1856">
                  <a:moveTo>
                    <a:pt x="938" y="0"/>
                  </a:moveTo>
                  <a:cubicBezTo>
                    <a:pt x="840" y="0"/>
                    <a:pt x="739" y="17"/>
                    <a:pt x="641" y="53"/>
                  </a:cubicBezTo>
                  <a:cubicBezTo>
                    <a:pt x="203" y="229"/>
                    <a:pt x="0" y="717"/>
                    <a:pt x="185" y="1136"/>
                  </a:cubicBezTo>
                  <a:cubicBezTo>
                    <a:pt x="325" y="1461"/>
                    <a:pt x="632" y="1650"/>
                    <a:pt x="949" y="1650"/>
                  </a:cubicBezTo>
                  <a:cubicBezTo>
                    <a:pt x="1045" y="1650"/>
                    <a:pt x="1141" y="1633"/>
                    <a:pt x="1234" y="1597"/>
                  </a:cubicBezTo>
                  <a:cubicBezTo>
                    <a:pt x="1640" y="1450"/>
                    <a:pt x="1856" y="979"/>
                    <a:pt x="1710" y="545"/>
                  </a:cubicBezTo>
                  <a:cubicBezTo>
                    <a:pt x="1599" y="208"/>
                    <a:pt x="1282" y="0"/>
                    <a:pt x="938"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66"/>
            <p:cNvSpPr/>
            <p:nvPr/>
          </p:nvSpPr>
          <p:spPr>
            <a:xfrm>
              <a:off x="3653050" y="4277050"/>
              <a:ext cx="21875" cy="9800"/>
            </a:xfrm>
            <a:custGeom>
              <a:rect b="b" l="l" r="r" t="t"/>
              <a:pathLst>
                <a:path extrusionOk="0" h="392" w="875">
                  <a:moveTo>
                    <a:pt x="47" y="0"/>
                  </a:moveTo>
                  <a:cubicBezTo>
                    <a:pt x="34" y="0"/>
                    <a:pt x="25" y="5"/>
                    <a:pt x="21" y="17"/>
                  </a:cubicBezTo>
                  <a:cubicBezTo>
                    <a:pt x="0" y="80"/>
                    <a:pt x="156" y="265"/>
                    <a:pt x="385" y="349"/>
                  </a:cubicBezTo>
                  <a:cubicBezTo>
                    <a:pt x="470" y="380"/>
                    <a:pt x="554" y="392"/>
                    <a:pt x="627" y="392"/>
                  </a:cubicBezTo>
                  <a:cubicBezTo>
                    <a:pt x="747" y="392"/>
                    <a:pt x="837" y="358"/>
                    <a:pt x="853" y="321"/>
                  </a:cubicBezTo>
                  <a:cubicBezTo>
                    <a:pt x="875" y="256"/>
                    <a:pt x="668" y="248"/>
                    <a:pt x="441" y="169"/>
                  </a:cubicBezTo>
                  <a:cubicBezTo>
                    <a:pt x="254" y="102"/>
                    <a:pt x="107" y="0"/>
                    <a:pt x="47"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6"/>
            <p:cNvSpPr/>
            <p:nvPr/>
          </p:nvSpPr>
          <p:spPr>
            <a:xfrm>
              <a:off x="3647200" y="4247400"/>
              <a:ext cx="42825" cy="25650"/>
            </a:xfrm>
            <a:custGeom>
              <a:rect b="b" l="l" r="r" t="t"/>
              <a:pathLst>
                <a:path extrusionOk="0" h="1026" w="1713">
                  <a:moveTo>
                    <a:pt x="813" y="0"/>
                  </a:moveTo>
                  <a:cubicBezTo>
                    <a:pt x="706" y="0"/>
                    <a:pt x="604" y="10"/>
                    <a:pt x="518" y="28"/>
                  </a:cubicBezTo>
                  <a:cubicBezTo>
                    <a:pt x="147" y="118"/>
                    <a:pt x="0" y="761"/>
                    <a:pt x="0" y="761"/>
                  </a:cubicBezTo>
                  <a:lnTo>
                    <a:pt x="43" y="824"/>
                  </a:lnTo>
                  <a:cubicBezTo>
                    <a:pt x="251" y="740"/>
                    <a:pt x="475" y="696"/>
                    <a:pt x="701" y="691"/>
                  </a:cubicBezTo>
                  <a:cubicBezTo>
                    <a:pt x="877" y="696"/>
                    <a:pt x="1051" y="728"/>
                    <a:pt x="1217" y="786"/>
                  </a:cubicBezTo>
                  <a:cubicBezTo>
                    <a:pt x="1500" y="885"/>
                    <a:pt x="1659" y="1025"/>
                    <a:pt x="1659" y="1025"/>
                  </a:cubicBezTo>
                  <a:cubicBezTo>
                    <a:pt x="1659" y="1025"/>
                    <a:pt x="1712" y="853"/>
                    <a:pt x="1637" y="434"/>
                  </a:cubicBezTo>
                  <a:cubicBezTo>
                    <a:pt x="1582" y="112"/>
                    <a:pt x="1170" y="0"/>
                    <a:pt x="813"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6"/>
            <p:cNvSpPr/>
            <p:nvPr/>
          </p:nvSpPr>
          <p:spPr>
            <a:xfrm>
              <a:off x="3652100" y="4246850"/>
              <a:ext cx="39800" cy="26325"/>
            </a:xfrm>
            <a:custGeom>
              <a:rect b="b" l="l" r="r" t="t"/>
              <a:pathLst>
                <a:path extrusionOk="0" h="1053" w="1592">
                  <a:moveTo>
                    <a:pt x="550" y="1"/>
                  </a:moveTo>
                  <a:cubicBezTo>
                    <a:pt x="517" y="1"/>
                    <a:pt x="489" y="3"/>
                    <a:pt x="467" y="7"/>
                  </a:cubicBezTo>
                  <a:cubicBezTo>
                    <a:pt x="359" y="24"/>
                    <a:pt x="241" y="111"/>
                    <a:pt x="153" y="197"/>
                  </a:cubicBezTo>
                  <a:cubicBezTo>
                    <a:pt x="98" y="248"/>
                    <a:pt x="48" y="301"/>
                    <a:pt x="1" y="357"/>
                  </a:cubicBezTo>
                  <a:cubicBezTo>
                    <a:pt x="101" y="338"/>
                    <a:pt x="195" y="330"/>
                    <a:pt x="285" y="330"/>
                  </a:cubicBezTo>
                  <a:cubicBezTo>
                    <a:pt x="673" y="330"/>
                    <a:pt x="959" y="489"/>
                    <a:pt x="1147" y="641"/>
                  </a:cubicBezTo>
                  <a:cubicBezTo>
                    <a:pt x="1282" y="752"/>
                    <a:pt x="1393" y="889"/>
                    <a:pt x="1473" y="1044"/>
                  </a:cubicBezTo>
                  <a:lnTo>
                    <a:pt x="1478" y="1053"/>
                  </a:lnTo>
                  <a:cubicBezTo>
                    <a:pt x="1478" y="1053"/>
                    <a:pt x="1591" y="1001"/>
                    <a:pt x="1508" y="562"/>
                  </a:cubicBezTo>
                  <a:cubicBezTo>
                    <a:pt x="1437" y="165"/>
                    <a:pt x="831" y="1"/>
                    <a:pt x="550"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6"/>
            <p:cNvSpPr/>
            <p:nvPr/>
          </p:nvSpPr>
          <p:spPr>
            <a:xfrm>
              <a:off x="3642350" y="4245375"/>
              <a:ext cx="52075" cy="46375"/>
            </a:xfrm>
            <a:custGeom>
              <a:rect b="b" l="l" r="r" t="t"/>
              <a:pathLst>
                <a:path extrusionOk="0" h="1855" w="2083">
                  <a:moveTo>
                    <a:pt x="1054" y="101"/>
                  </a:moveTo>
                  <a:cubicBezTo>
                    <a:pt x="1398" y="101"/>
                    <a:pt x="1716" y="309"/>
                    <a:pt x="1827" y="647"/>
                  </a:cubicBezTo>
                  <a:cubicBezTo>
                    <a:pt x="1973" y="1079"/>
                    <a:pt x="1757" y="1551"/>
                    <a:pt x="1351" y="1699"/>
                  </a:cubicBezTo>
                  <a:cubicBezTo>
                    <a:pt x="1258" y="1735"/>
                    <a:pt x="1162" y="1752"/>
                    <a:pt x="1066" y="1752"/>
                  </a:cubicBezTo>
                  <a:cubicBezTo>
                    <a:pt x="749" y="1752"/>
                    <a:pt x="442" y="1563"/>
                    <a:pt x="302" y="1238"/>
                  </a:cubicBezTo>
                  <a:cubicBezTo>
                    <a:pt x="119" y="819"/>
                    <a:pt x="320" y="331"/>
                    <a:pt x="758" y="153"/>
                  </a:cubicBezTo>
                  <a:cubicBezTo>
                    <a:pt x="856" y="118"/>
                    <a:pt x="956" y="101"/>
                    <a:pt x="1054" y="101"/>
                  </a:cubicBezTo>
                  <a:close/>
                  <a:moveTo>
                    <a:pt x="1055" y="1"/>
                  </a:moveTo>
                  <a:cubicBezTo>
                    <a:pt x="945" y="1"/>
                    <a:pt x="833" y="19"/>
                    <a:pt x="722" y="59"/>
                  </a:cubicBezTo>
                  <a:cubicBezTo>
                    <a:pt x="227" y="261"/>
                    <a:pt x="1" y="807"/>
                    <a:pt x="208" y="1277"/>
                  </a:cubicBezTo>
                  <a:cubicBezTo>
                    <a:pt x="369" y="1640"/>
                    <a:pt x="714" y="1854"/>
                    <a:pt x="1069" y="1854"/>
                  </a:cubicBezTo>
                  <a:cubicBezTo>
                    <a:pt x="1176" y="1854"/>
                    <a:pt x="1283" y="1835"/>
                    <a:pt x="1387" y="1795"/>
                  </a:cubicBezTo>
                  <a:cubicBezTo>
                    <a:pt x="1839" y="1629"/>
                    <a:pt x="2082" y="1100"/>
                    <a:pt x="1923" y="613"/>
                  </a:cubicBezTo>
                  <a:cubicBezTo>
                    <a:pt x="1799" y="235"/>
                    <a:pt x="1443" y="1"/>
                    <a:pt x="1055"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6"/>
            <p:cNvSpPr/>
            <p:nvPr/>
          </p:nvSpPr>
          <p:spPr>
            <a:xfrm>
              <a:off x="3560125" y="4282275"/>
              <a:ext cx="46600" cy="41150"/>
            </a:xfrm>
            <a:custGeom>
              <a:rect b="b" l="l" r="r" t="t"/>
              <a:pathLst>
                <a:path extrusionOk="0" h="1646" w="1864">
                  <a:moveTo>
                    <a:pt x="937" y="0"/>
                  </a:moveTo>
                  <a:cubicBezTo>
                    <a:pt x="795" y="0"/>
                    <a:pt x="650" y="37"/>
                    <a:pt x="519" y="116"/>
                  </a:cubicBezTo>
                  <a:cubicBezTo>
                    <a:pt x="124" y="351"/>
                    <a:pt x="1" y="866"/>
                    <a:pt x="245" y="1255"/>
                  </a:cubicBezTo>
                  <a:cubicBezTo>
                    <a:pt x="410" y="1505"/>
                    <a:pt x="685" y="1646"/>
                    <a:pt x="960" y="1646"/>
                  </a:cubicBezTo>
                  <a:cubicBezTo>
                    <a:pt x="1099" y="1646"/>
                    <a:pt x="1237" y="1610"/>
                    <a:pt x="1361" y="1536"/>
                  </a:cubicBezTo>
                  <a:cubicBezTo>
                    <a:pt x="1737" y="1298"/>
                    <a:pt x="1863" y="808"/>
                    <a:pt x="1651" y="418"/>
                  </a:cubicBezTo>
                  <a:cubicBezTo>
                    <a:pt x="1501" y="150"/>
                    <a:pt x="1223" y="0"/>
                    <a:pt x="937"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6"/>
            <p:cNvSpPr/>
            <p:nvPr/>
          </p:nvSpPr>
          <p:spPr>
            <a:xfrm>
              <a:off x="3569750" y="4313525"/>
              <a:ext cx="22450" cy="7625"/>
            </a:xfrm>
            <a:custGeom>
              <a:rect b="b" l="l" r="r" t="t"/>
              <a:pathLst>
                <a:path extrusionOk="0" h="305" w="898">
                  <a:moveTo>
                    <a:pt x="45" y="0"/>
                  </a:moveTo>
                  <a:cubicBezTo>
                    <a:pt x="25" y="0"/>
                    <a:pt x="13" y="7"/>
                    <a:pt x="11" y="22"/>
                  </a:cubicBezTo>
                  <a:cubicBezTo>
                    <a:pt x="0" y="89"/>
                    <a:pt x="187" y="241"/>
                    <a:pt x="428" y="291"/>
                  </a:cubicBezTo>
                  <a:cubicBezTo>
                    <a:pt x="476" y="300"/>
                    <a:pt x="524" y="304"/>
                    <a:pt x="569" y="304"/>
                  </a:cubicBezTo>
                  <a:cubicBezTo>
                    <a:pt x="744" y="304"/>
                    <a:pt x="877" y="241"/>
                    <a:pt x="885" y="188"/>
                  </a:cubicBezTo>
                  <a:cubicBezTo>
                    <a:pt x="897" y="121"/>
                    <a:pt x="696" y="154"/>
                    <a:pt x="453" y="108"/>
                  </a:cubicBezTo>
                  <a:cubicBezTo>
                    <a:pt x="268" y="72"/>
                    <a:pt x="111" y="0"/>
                    <a:pt x="45"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6"/>
            <p:cNvSpPr/>
            <p:nvPr/>
          </p:nvSpPr>
          <p:spPr>
            <a:xfrm>
              <a:off x="3561875" y="4281525"/>
              <a:ext cx="42625" cy="24150"/>
            </a:xfrm>
            <a:custGeom>
              <a:rect b="b" l="l" r="r" t="t"/>
              <a:pathLst>
                <a:path extrusionOk="0" h="966" w="1705">
                  <a:moveTo>
                    <a:pt x="941" y="0"/>
                  </a:moveTo>
                  <a:cubicBezTo>
                    <a:pt x="742" y="0"/>
                    <a:pt x="537" y="45"/>
                    <a:pt x="391" y="110"/>
                  </a:cubicBezTo>
                  <a:cubicBezTo>
                    <a:pt x="216" y="182"/>
                    <a:pt x="115" y="381"/>
                    <a:pt x="61" y="563"/>
                  </a:cubicBezTo>
                  <a:cubicBezTo>
                    <a:pt x="28" y="675"/>
                    <a:pt x="8" y="793"/>
                    <a:pt x="1" y="911"/>
                  </a:cubicBezTo>
                  <a:lnTo>
                    <a:pt x="54" y="966"/>
                  </a:lnTo>
                  <a:cubicBezTo>
                    <a:pt x="328" y="797"/>
                    <a:pt x="642" y="709"/>
                    <a:pt x="960" y="709"/>
                  </a:cubicBezTo>
                  <a:cubicBezTo>
                    <a:pt x="1041" y="709"/>
                    <a:pt x="1123" y="715"/>
                    <a:pt x="1204" y="727"/>
                  </a:cubicBezTo>
                  <a:cubicBezTo>
                    <a:pt x="1501" y="778"/>
                    <a:pt x="1682" y="894"/>
                    <a:pt x="1682" y="894"/>
                  </a:cubicBezTo>
                  <a:cubicBezTo>
                    <a:pt x="1682" y="894"/>
                    <a:pt x="1704" y="720"/>
                    <a:pt x="1563" y="318"/>
                  </a:cubicBezTo>
                  <a:cubicBezTo>
                    <a:pt x="1480" y="85"/>
                    <a:pt x="1216" y="0"/>
                    <a:pt x="941"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6"/>
            <p:cNvSpPr/>
            <p:nvPr/>
          </p:nvSpPr>
          <p:spPr>
            <a:xfrm>
              <a:off x="3564925" y="4281475"/>
              <a:ext cx="42000" cy="22500"/>
            </a:xfrm>
            <a:custGeom>
              <a:rect b="b" l="l" r="r" t="t"/>
              <a:pathLst>
                <a:path extrusionOk="0" h="900" w="1680">
                  <a:moveTo>
                    <a:pt x="671" y="0"/>
                  </a:moveTo>
                  <a:cubicBezTo>
                    <a:pt x="556" y="0"/>
                    <a:pt x="459" y="15"/>
                    <a:pt x="404" y="40"/>
                  </a:cubicBezTo>
                  <a:cubicBezTo>
                    <a:pt x="198" y="122"/>
                    <a:pt x="0" y="462"/>
                    <a:pt x="0" y="462"/>
                  </a:cubicBezTo>
                  <a:cubicBezTo>
                    <a:pt x="196" y="399"/>
                    <a:pt x="373" y="372"/>
                    <a:pt x="532" y="372"/>
                  </a:cubicBezTo>
                  <a:cubicBezTo>
                    <a:pt x="798" y="372"/>
                    <a:pt x="1013" y="446"/>
                    <a:pt x="1178" y="546"/>
                  </a:cubicBezTo>
                  <a:cubicBezTo>
                    <a:pt x="1331" y="633"/>
                    <a:pt x="1465" y="751"/>
                    <a:pt x="1570" y="891"/>
                  </a:cubicBezTo>
                  <a:lnTo>
                    <a:pt x="1577" y="899"/>
                  </a:lnTo>
                  <a:cubicBezTo>
                    <a:pt x="1577" y="899"/>
                    <a:pt x="1680" y="831"/>
                    <a:pt x="1524" y="413"/>
                  </a:cubicBezTo>
                  <a:cubicBezTo>
                    <a:pt x="1414" y="106"/>
                    <a:pt x="979" y="0"/>
                    <a:pt x="671"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6"/>
            <p:cNvSpPr/>
            <p:nvPr/>
          </p:nvSpPr>
          <p:spPr>
            <a:xfrm>
              <a:off x="3556925" y="4279550"/>
              <a:ext cx="52650" cy="46400"/>
            </a:xfrm>
            <a:custGeom>
              <a:rect b="b" l="l" r="r" t="t"/>
              <a:pathLst>
                <a:path extrusionOk="0" h="1856" w="2106">
                  <a:moveTo>
                    <a:pt x="1065" y="109"/>
                  </a:moveTo>
                  <a:cubicBezTo>
                    <a:pt x="1351" y="109"/>
                    <a:pt x="1629" y="259"/>
                    <a:pt x="1779" y="527"/>
                  </a:cubicBezTo>
                  <a:cubicBezTo>
                    <a:pt x="1991" y="917"/>
                    <a:pt x="1865" y="1407"/>
                    <a:pt x="1489" y="1645"/>
                  </a:cubicBezTo>
                  <a:cubicBezTo>
                    <a:pt x="1365" y="1719"/>
                    <a:pt x="1227" y="1755"/>
                    <a:pt x="1088" y="1755"/>
                  </a:cubicBezTo>
                  <a:cubicBezTo>
                    <a:pt x="813" y="1755"/>
                    <a:pt x="538" y="1614"/>
                    <a:pt x="373" y="1364"/>
                  </a:cubicBezTo>
                  <a:cubicBezTo>
                    <a:pt x="129" y="975"/>
                    <a:pt x="252" y="460"/>
                    <a:pt x="647" y="225"/>
                  </a:cubicBezTo>
                  <a:cubicBezTo>
                    <a:pt x="778" y="146"/>
                    <a:pt x="923" y="109"/>
                    <a:pt x="1065" y="109"/>
                  </a:cubicBezTo>
                  <a:close/>
                  <a:moveTo>
                    <a:pt x="1068" y="1"/>
                  </a:moveTo>
                  <a:cubicBezTo>
                    <a:pt x="905" y="1"/>
                    <a:pt x="739" y="45"/>
                    <a:pt x="590" y="138"/>
                  </a:cubicBezTo>
                  <a:cubicBezTo>
                    <a:pt x="137" y="397"/>
                    <a:pt x="1" y="985"/>
                    <a:pt x="290" y="1419"/>
                  </a:cubicBezTo>
                  <a:cubicBezTo>
                    <a:pt x="423" y="1622"/>
                    <a:pt x="628" y="1768"/>
                    <a:pt x="864" y="1826"/>
                  </a:cubicBezTo>
                  <a:cubicBezTo>
                    <a:pt x="939" y="1846"/>
                    <a:pt x="1016" y="1856"/>
                    <a:pt x="1093" y="1856"/>
                  </a:cubicBezTo>
                  <a:cubicBezTo>
                    <a:pt x="1249" y="1856"/>
                    <a:pt x="1404" y="1814"/>
                    <a:pt x="1540" y="1732"/>
                  </a:cubicBezTo>
                  <a:cubicBezTo>
                    <a:pt x="1962" y="1465"/>
                    <a:pt x="2106" y="918"/>
                    <a:pt x="1868" y="479"/>
                  </a:cubicBezTo>
                  <a:cubicBezTo>
                    <a:pt x="1704" y="173"/>
                    <a:pt x="1390" y="1"/>
                    <a:pt x="1068"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6"/>
            <p:cNvSpPr/>
            <p:nvPr/>
          </p:nvSpPr>
          <p:spPr>
            <a:xfrm>
              <a:off x="3482400" y="4330400"/>
              <a:ext cx="45850" cy="41150"/>
            </a:xfrm>
            <a:custGeom>
              <a:rect b="b" l="l" r="r" t="t"/>
              <a:pathLst>
                <a:path extrusionOk="0" h="1646" w="1834">
                  <a:moveTo>
                    <a:pt x="924" y="0"/>
                  </a:moveTo>
                  <a:cubicBezTo>
                    <a:pt x="735" y="0"/>
                    <a:pt x="543" y="65"/>
                    <a:pt x="381" y="197"/>
                  </a:cubicBezTo>
                  <a:cubicBezTo>
                    <a:pt x="28" y="511"/>
                    <a:pt x="0" y="1037"/>
                    <a:pt x="311" y="1372"/>
                  </a:cubicBezTo>
                  <a:cubicBezTo>
                    <a:pt x="481" y="1554"/>
                    <a:pt x="709" y="1646"/>
                    <a:pt x="935" y="1646"/>
                  </a:cubicBezTo>
                  <a:cubicBezTo>
                    <a:pt x="1122" y="1646"/>
                    <a:pt x="1307" y="1583"/>
                    <a:pt x="1456" y="1456"/>
                  </a:cubicBezTo>
                  <a:cubicBezTo>
                    <a:pt x="1789" y="1181"/>
                    <a:pt x="1834" y="663"/>
                    <a:pt x="1553" y="304"/>
                  </a:cubicBezTo>
                  <a:cubicBezTo>
                    <a:pt x="1397" y="104"/>
                    <a:pt x="1163" y="0"/>
                    <a:pt x="92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6"/>
            <p:cNvSpPr/>
            <p:nvPr/>
          </p:nvSpPr>
          <p:spPr>
            <a:xfrm>
              <a:off x="3494050" y="4363750"/>
              <a:ext cx="22150" cy="5575"/>
            </a:xfrm>
            <a:custGeom>
              <a:rect b="b" l="l" r="r" t="t"/>
              <a:pathLst>
                <a:path extrusionOk="0" h="223" w="886">
                  <a:moveTo>
                    <a:pt x="58" y="0"/>
                  </a:moveTo>
                  <a:cubicBezTo>
                    <a:pt x="21" y="0"/>
                    <a:pt x="0" y="8"/>
                    <a:pt x="1" y="30"/>
                  </a:cubicBezTo>
                  <a:cubicBezTo>
                    <a:pt x="2" y="98"/>
                    <a:pt x="213" y="221"/>
                    <a:pt x="455" y="223"/>
                  </a:cubicBezTo>
                  <a:cubicBezTo>
                    <a:pt x="696" y="223"/>
                    <a:pt x="886" y="106"/>
                    <a:pt x="886" y="38"/>
                  </a:cubicBezTo>
                  <a:cubicBezTo>
                    <a:pt x="886" y="15"/>
                    <a:pt x="863" y="8"/>
                    <a:pt x="822" y="8"/>
                  </a:cubicBezTo>
                  <a:cubicBezTo>
                    <a:pt x="745" y="8"/>
                    <a:pt x="607" y="35"/>
                    <a:pt x="447" y="35"/>
                  </a:cubicBezTo>
                  <a:cubicBezTo>
                    <a:pt x="282" y="34"/>
                    <a:pt x="135" y="0"/>
                    <a:pt x="58"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6"/>
            <p:cNvSpPr/>
            <p:nvPr/>
          </p:nvSpPr>
          <p:spPr>
            <a:xfrm>
              <a:off x="3482475" y="4329350"/>
              <a:ext cx="43225" cy="28025"/>
            </a:xfrm>
            <a:custGeom>
              <a:rect b="b" l="l" r="r" t="t"/>
              <a:pathLst>
                <a:path extrusionOk="0" h="1121" w="1729">
                  <a:moveTo>
                    <a:pt x="1050" y="0"/>
                  </a:moveTo>
                  <a:cubicBezTo>
                    <a:pt x="795" y="0"/>
                    <a:pt x="505" y="101"/>
                    <a:pt x="320" y="211"/>
                  </a:cubicBezTo>
                  <a:cubicBezTo>
                    <a:pt x="1" y="420"/>
                    <a:pt x="76" y="1074"/>
                    <a:pt x="76" y="1074"/>
                  </a:cubicBezTo>
                  <a:lnTo>
                    <a:pt x="137" y="1120"/>
                  </a:lnTo>
                  <a:cubicBezTo>
                    <a:pt x="307" y="972"/>
                    <a:pt x="501" y="855"/>
                    <a:pt x="713" y="775"/>
                  </a:cubicBezTo>
                  <a:cubicBezTo>
                    <a:pt x="881" y="720"/>
                    <a:pt x="1055" y="693"/>
                    <a:pt x="1231" y="691"/>
                  </a:cubicBezTo>
                  <a:cubicBezTo>
                    <a:pt x="1234" y="691"/>
                    <a:pt x="1237" y="691"/>
                    <a:pt x="1240" y="691"/>
                  </a:cubicBezTo>
                  <a:cubicBezTo>
                    <a:pt x="1536" y="691"/>
                    <a:pt x="1728" y="770"/>
                    <a:pt x="1728" y="770"/>
                  </a:cubicBezTo>
                  <a:cubicBezTo>
                    <a:pt x="1728" y="770"/>
                    <a:pt x="1718" y="591"/>
                    <a:pt x="1509" y="220"/>
                  </a:cubicBezTo>
                  <a:cubicBezTo>
                    <a:pt x="1420" y="60"/>
                    <a:pt x="1245" y="0"/>
                    <a:pt x="1050"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6"/>
            <p:cNvSpPr/>
            <p:nvPr/>
          </p:nvSpPr>
          <p:spPr>
            <a:xfrm>
              <a:off x="3485425" y="4329850"/>
              <a:ext cx="42875" cy="18750"/>
            </a:xfrm>
            <a:custGeom>
              <a:rect b="b" l="l" r="r" t="t"/>
              <a:pathLst>
                <a:path extrusionOk="0" h="750" w="1715">
                  <a:moveTo>
                    <a:pt x="841" y="0"/>
                  </a:moveTo>
                  <a:cubicBezTo>
                    <a:pt x="621" y="0"/>
                    <a:pt x="412" y="50"/>
                    <a:pt x="324" y="102"/>
                  </a:cubicBezTo>
                  <a:cubicBezTo>
                    <a:pt x="228" y="155"/>
                    <a:pt x="146" y="278"/>
                    <a:pt x="91" y="388"/>
                  </a:cubicBezTo>
                  <a:cubicBezTo>
                    <a:pt x="57" y="453"/>
                    <a:pt x="26" y="519"/>
                    <a:pt x="1" y="589"/>
                  </a:cubicBezTo>
                  <a:cubicBezTo>
                    <a:pt x="256" y="442"/>
                    <a:pt x="498" y="391"/>
                    <a:pt x="709" y="391"/>
                  </a:cubicBezTo>
                  <a:cubicBezTo>
                    <a:pt x="889" y="391"/>
                    <a:pt x="1048" y="428"/>
                    <a:pt x="1176" y="473"/>
                  </a:cubicBezTo>
                  <a:cubicBezTo>
                    <a:pt x="1340" y="531"/>
                    <a:pt x="1490" y="624"/>
                    <a:pt x="1619" y="743"/>
                  </a:cubicBezTo>
                  <a:lnTo>
                    <a:pt x="1625" y="750"/>
                  </a:lnTo>
                  <a:cubicBezTo>
                    <a:pt x="1625" y="750"/>
                    <a:pt x="1714" y="665"/>
                    <a:pt x="1489" y="277"/>
                  </a:cubicBezTo>
                  <a:cubicBezTo>
                    <a:pt x="1369" y="67"/>
                    <a:pt x="1097" y="0"/>
                    <a:pt x="841"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6"/>
            <p:cNvSpPr/>
            <p:nvPr/>
          </p:nvSpPr>
          <p:spPr>
            <a:xfrm>
              <a:off x="3479525" y="4327825"/>
              <a:ext cx="51500" cy="46250"/>
            </a:xfrm>
            <a:custGeom>
              <a:rect b="b" l="l" r="r" t="t"/>
              <a:pathLst>
                <a:path extrusionOk="0" h="1850" w="2060">
                  <a:moveTo>
                    <a:pt x="1041" y="104"/>
                  </a:moveTo>
                  <a:cubicBezTo>
                    <a:pt x="1279" y="104"/>
                    <a:pt x="1512" y="207"/>
                    <a:pt x="1668" y="407"/>
                  </a:cubicBezTo>
                  <a:cubicBezTo>
                    <a:pt x="1949" y="766"/>
                    <a:pt x="1904" y="1284"/>
                    <a:pt x="1571" y="1559"/>
                  </a:cubicBezTo>
                  <a:cubicBezTo>
                    <a:pt x="1422" y="1686"/>
                    <a:pt x="1238" y="1749"/>
                    <a:pt x="1051" y="1749"/>
                  </a:cubicBezTo>
                  <a:cubicBezTo>
                    <a:pt x="826" y="1749"/>
                    <a:pt x="598" y="1657"/>
                    <a:pt x="426" y="1473"/>
                  </a:cubicBezTo>
                  <a:cubicBezTo>
                    <a:pt x="115" y="1140"/>
                    <a:pt x="143" y="612"/>
                    <a:pt x="496" y="301"/>
                  </a:cubicBezTo>
                  <a:cubicBezTo>
                    <a:pt x="658" y="169"/>
                    <a:pt x="851" y="104"/>
                    <a:pt x="1041" y="104"/>
                  </a:cubicBezTo>
                  <a:close/>
                  <a:moveTo>
                    <a:pt x="1042" y="0"/>
                  </a:moveTo>
                  <a:cubicBezTo>
                    <a:pt x="829" y="0"/>
                    <a:pt x="612" y="73"/>
                    <a:pt x="430" y="223"/>
                  </a:cubicBezTo>
                  <a:cubicBezTo>
                    <a:pt x="32" y="576"/>
                    <a:pt x="1" y="1168"/>
                    <a:pt x="353" y="1542"/>
                  </a:cubicBezTo>
                  <a:cubicBezTo>
                    <a:pt x="546" y="1747"/>
                    <a:pt x="801" y="1850"/>
                    <a:pt x="1054" y="1850"/>
                  </a:cubicBezTo>
                  <a:cubicBezTo>
                    <a:pt x="1263" y="1850"/>
                    <a:pt x="1471" y="1778"/>
                    <a:pt x="1638" y="1636"/>
                  </a:cubicBezTo>
                  <a:cubicBezTo>
                    <a:pt x="2008" y="1328"/>
                    <a:pt x="2060" y="747"/>
                    <a:pt x="1747" y="342"/>
                  </a:cubicBezTo>
                  <a:cubicBezTo>
                    <a:pt x="1573" y="116"/>
                    <a:pt x="1311" y="0"/>
                    <a:pt x="1042"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6"/>
            <p:cNvSpPr/>
            <p:nvPr/>
          </p:nvSpPr>
          <p:spPr>
            <a:xfrm>
              <a:off x="3413400" y="4391225"/>
              <a:ext cx="45900" cy="40925"/>
            </a:xfrm>
            <a:custGeom>
              <a:rect b="b" l="l" r="r" t="t"/>
              <a:pathLst>
                <a:path extrusionOk="0" h="1637" w="1836">
                  <a:moveTo>
                    <a:pt x="925" y="0"/>
                  </a:moveTo>
                  <a:cubicBezTo>
                    <a:pt x="690" y="0"/>
                    <a:pt x="457" y="101"/>
                    <a:pt x="295" y="296"/>
                  </a:cubicBezTo>
                  <a:cubicBezTo>
                    <a:pt x="1" y="648"/>
                    <a:pt x="56" y="1174"/>
                    <a:pt x="414" y="1459"/>
                  </a:cubicBezTo>
                  <a:cubicBezTo>
                    <a:pt x="571" y="1579"/>
                    <a:pt x="756" y="1637"/>
                    <a:pt x="939" y="1637"/>
                  </a:cubicBezTo>
                  <a:cubicBezTo>
                    <a:pt x="1174" y="1637"/>
                    <a:pt x="1403" y="1540"/>
                    <a:pt x="1559" y="1353"/>
                  </a:cubicBezTo>
                  <a:cubicBezTo>
                    <a:pt x="1836" y="1003"/>
                    <a:pt x="1793" y="499"/>
                    <a:pt x="1462" y="202"/>
                  </a:cubicBezTo>
                  <a:cubicBezTo>
                    <a:pt x="1307" y="66"/>
                    <a:pt x="1116" y="0"/>
                    <a:pt x="92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6"/>
            <p:cNvSpPr/>
            <p:nvPr/>
          </p:nvSpPr>
          <p:spPr>
            <a:xfrm>
              <a:off x="3427075" y="4422925"/>
              <a:ext cx="22700" cy="6975"/>
            </a:xfrm>
            <a:custGeom>
              <a:rect b="b" l="l" r="r" t="t"/>
              <a:pathLst>
                <a:path extrusionOk="0" h="279" w="908">
                  <a:moveTo>
                    <a:pt x="860" y="0"/>
                  </a:moveTo>
                  <a:cubicBezTo>
                    <a:pt x="795" y="0"/>
                    <a:pt x="647" y="63"/>
                    <a:pt x="460" y="89"/>
                  </a:cubicBezTo>
                  <a:cubicBezTo>
                    <a:pt x="216" y="125"/>
                    <a:pt x="1" y="89"/>
                    <a:pt x="16" y="157"/>
                  </a:cubicBezTo>
                  <a:cubicBezTo>
                    <a:pt x="30" y="215"/>
                    <a:pt x="184" y="278"/>
                    <a:pt x="376" y="278"/>
                  </a:cubicBezTo>
                  <a:cubicBezTo>
                    <a:pt x="415" y="278"/>
                    <a:pt x="456" y="276"/>
                    <a:pt x="498" y="270"/>
                  </a:cubicBezTo>
                  <a:cubicBezTo>
                    <a:pt x="742" y="236"/>
                    <a:pt x="908" y="89"/>
                    <a:pt x="896" y="22"/>
                  </a:cubicBezTo>
                  <a:cubicBezTo>
                    <a:pt x="893" y="7"/>
                    <a:pt x="881" y="0"/>
                    <a:pt x="860"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6"/>
            <p:cNvSpPr/>
            <p:nvPr/>
          </p:nvSpPr>
          <p:spPr>
            <a:xfrm>
              <a:off x="3414825" y="4389450"/>
              <a:ext cx="41250" cy="31775"/>
            </a:xfrm>
            <a:custGeom>
              <a:rect b="b" l="l" r="r" t="t"/>
              <a:pathLst>
                <a:path extrusionOk="0" h="1271" w="1650">
                  <a:moveTo>
                    <a:pt x="975" y="0"/>
                  </a:moveTo>
                  <a:cubicBezTo>
                    <a:pt x="906" y="0"/>
                    <a:pt x="833" y="10"/>
                    <a:pt x="761" y="28"/>
                  </a:cubicBezTo>
                  <a:cubicBezTo>
                    <a:pt x="533" y="85"/>
                    <a:pt x="313" y="223"/>
                    <a:pt x="171" y="350"/>
                  </a:cubicBezTo>
                  <a:cubicBezTo>
                    <a:pt x="29" y="474"/>
                    <a:pt x="0" y="698"/>
                    <a:pt x="9" y="886"/>
                  </a:cubicBezTo>
                  <a:cubicBezTo>
                    <a:pt x="17" y="1004"/>
                    <a:pt x="38" y="1122"/>
                    <a:pt x="70" y="1236"/>
                  </a:cubicBezTo>
                  <a:lnTo>
                    <a:pt x="139" y="1271"/>
                  </a:lnTo>
                  <a:cubicBezTo>
                    <a:pt x="390" y="954"/>
                    <a:pt x="747" y="739"/>
                    <a:pt x="1143" y="662"/>
                  </a:cubicBezTo>
                  <a:cubicBezTo>
                    <a:pt x="1246" y="643"/>
                    <a:pt x="1338" y="637"/>
                    <a:pt x="1415" y="637"/>
                  </a:cubicBezTo>
                  <a:cubicBezTo>
                    <a:pt x="1559" y="637"/>
                    <a:pt x="1649" y="659"/>
                    <a:pt x="1649" y="659"/>
                  </a:cubicBezTo>
                  <a:cubicBezTo>
                    <a:pt x="1649" y="659"/>
                    <a:pt x="1613" y="485"/>
                    <a:pt x="1345" y="157"/>
                  </a:cubicBezTo>
                  <a:cubicBezTo>
                    <a:pt x="1253" y="45"/>
                    <a:pt x="1121" y="0"/>
                    <a:pt x="975"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6"/>
            <p:cNvSpPr/>
            <p:nvPr/>
          </p:nvSpPr>
          <p:spPr>
            <a:xfrm>
              <a:off x="3415675" y="4390175"/>
              <a:ext cx="42700" cy="18500"/>
            </a:xfrm>
            <a:custGeom>
              <a:rect b="b" l="l" r="r" t="t"/>
              <a:pathLst>
                <a:path extrusionOk="0" h="740" w="1708">
                  <a:moveTo>
                    <a:pt x="936" y="0"/>
                  </a:moveTo>
                  <a:cubicBezTo>
                    <a:pt x="645" y="0"/>
                    <a:pt x="339" y="117"/>
                    <a:pt x="241" y="210"/>
                  </a:cubicBezTo>
                  <a:cubicBezTo>
                    <a:pt x="76" y="355"/>
                    <a:pt x="0" y="739"/>
                    <a:pt x="0" y="739"/>
                  </a:cubicBezTo>
                  <a:cubicBezTo>
                    <a:pt x="328" y="485"/>
                    <a:pt x="639" y="406"/>
                    <a:pt x="899" y="406"/>
                  </a:cubicBezTo>
                  <a:cubicBezTo>
                    <a:pt x="1331" y="406"/>
                    <a:pt x="1624" y="623"/>
                    <a:pt x="1624" y="623"/>
                  </a:cubicBezTo>
                  <a:lnTo>
                    <a:pt x="1632" y="628"/>
                  </a:lnTo>
                  <a:cubicBezTo>
                    <a:pt x="1632" y="628"/>
                    <a:pt x="1707" y="531"/>
                    <a:pt x="1420" y="187"/>
                  </a:cubicBezTo>
                  <a:cubicBezTo>
                    <a:pt x="1308" y="50"/>
                    <a:pt x="1125" y="0"/>
                    <a:pt x="936"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6"/>
            <p:cNvSpPr/>
            <p:nvPr/>
          </p:nvSpPr>
          <p:spPr>
            <a:xfrm>
              <a:off x="3410200" y="4388475"/>
              <a:ext cx="51850" cy="46175"/>
            </a:xfrm>
            <a:custGeom>
              <a:rect b="b" l="l" r="r" t="t"/>
              <a:pathLst>
                <a:path extrusionOk="0" h="1847" w="2074">
                  <a:moveTo>
                    <a:pt x="1053" y="110"/>
                  </a:moveTo>
                  <a:cubicBezTo>
                    <a:pt x="1243" y="110"/>
                    <a:pt x="1435" y="176"/>
                    <a:pt x="1590" y="312"/>
                  </a:cubicBezTo>
                  <a:cubicBezTo>
                    <a:pt x="1921" y="609"/>
                    <a:pt x="1964" y="1113"/>
                    <a:pt x="1687" y="1463"/>
                  </a:cubicBezTo>
                  <a:cubicBezTo>
                    <a:pt x="1531" y="1650"/>
                    <a:pt x="1302" y="1747"/>
                    <a:pt x="1067" y="1747"/>
                  </a:cubicBezTo>
                  <a:cubicBezTo>
                    <a:pt x="884" y="1747"/>
                    <a:pt x="699" y="1689"/>
                    <a:pt x="542" y="1569"/>
                  </a:cubicBezTo>
                  <a:cubicBezTo>
                    <a:pt x="184" y="1282"/>
                    <a:pt x="129" y="758"/>
                    <a:pt x="423" y="404"/>
                  </a:cubicBezTo>
                  <a:cubicBezTo>
                    <a:pt x="585" y="210"/>
                    <a:pt x="818" y="110"/>
                    <a:pt x="1053" y="110"/>
                  </a:cubicBezTo>
                  <a:close/>
                  <a:moveTo>
                    <a:pt x="1049" y="1"/>
                  </a:moveTo>
                  <a:cubicBezTo>
                    <a:pt x="784" y="1"/>
                    <a:pt x="520" y="116"/>
                    <a:pt x="341" y="341"/>
                  </a:cubicBezTo>
                  <a:cubicBezTo>
                    <a:pt x="1" y="735"/>
                    <a:pt x="66" y="1337"/>
                    <a:pt x="483" y="1650"/>
                  </a:cubicBezTo>
                  <a:cubicBezTo>
                    <a:pt x="648" y="1778"/>
                    <a:pt x="851" y="1846"/>
                    <a:pt x="1058" y="1846"/>
                  </a:cubicBezTo>
                  <a:cubicBezTo>
                    <a:pt x="1091" y="1846"/>
                    <a:pt x="1124" y="1844"/>
                    <a:pt x="1157" y="1841"/>
                  </a:cubicBezTo>
                  <a:cubicBezTo>
                    <a:pt x="1390" y="1819"/>
                    <a:pt x="1610" y="1716"/>
                    <a:pt x="1766" y="1528"/>
                  </a:cubicBezTo>
                  <a:cubicBezTo>
                    <a:pt x="2073" y="1137"/>
                    <a:pt x="2027" y="573"/>
                    <a:pt x="1658" y="237"/>
                  </a:cubicBezTo>
                  <a:cubicBezTo>
                    <a:pt x="1484" y="78"/>
                    <a:pt x="1266" y="1"/>
                    <a:pt x="1049"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6"/>
            <p:cNvSpPr/>
            <p:nvPr/>
          </p:nvSpPr>
          <p:spPr>
            <a:xfrm>
              <a:off x="3355100" y="4462475"/>
              <a:ext cx="47100" cy="41100"/>
            </a:xfrm>
            <a:custGeom>
              <a:rect b="b" l="l" r="r" t="t"/>
              <a:pathLst>
                <a:path extrusionOk="0" h="1644" w="1884">
                  <a:moveTo>
                    <a:pt x="947" y="0"/>
                  </a:moveTo>
                  <a:cubicBezTo>
                    <a:pt x="666" y="0"/>
                    <a:pt x="389" y="147"/>
                    <a:pt x="230" y="412"/>
                  </a:cubicBezTo>
                  <a:cubicBezTo>
                    <a:pt x="1" y="827"/>
                    <a:pt x="148" y="1331"/>
                    <a:pt x="553" y="1543"/>
                  </a:cubicBezTo>
                  <a:cubicBezTo>
                    <a:pt x="682" y="1611"/>
                    <a:pt x="821" y="1643"/>
                    <a:pt x="957" y="1643"/>
                  </a:cubicBezTo>
                  <a:cubicBezTo>
                    <a:pt x="1243" y="1643"/>
                    <a:pt x="1516" y="1499"/>
                    <a:pt x="1660" y="1242"/>
                  </a:cubicBezTo>
                  <a:cubicBezTo>
                    <a:pt x="1884" y="873"/>
                    <a:pt x="1755" y="371"/>
                    <a:pt x="1373" y="125"/>
                  </a:cubicBezTo>
                  <a:cubicBezTo>
                    <a:pt x="1241" y="40"/>
                    <a:pt x="1093" y="0"/>
                    <a:pt x="947"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6"/>
            <p:cNvSpPr/>
            <p:nvPr/>
          </p:nvSpPr>
          <p:spPr>
            <a:xfrm>
              <a:off x="3371900" y="4492050"/>
              <a:ext cx="22050" cy="9400"/>
            </a:xfrm>
            <a:custGeom>
              <a:rect b="b" l="l" r="r" t="t"/>
              <a:pathLst>
                <a:path extrusionOk="0" h="376" w="882">
                  <a:moveTo>
                    <a:pt x="833" y="0"/>
                  </a:moveTo>
                  <a:cubicBezTo>
                    <a:pt x="773" y="0"/>
                    <a:pt x="634" y="95"/>
                    <a:pt x="448" y="160"/>
                  </a:cubicBezTo>
                  <a:cubicBezTo>
                    <a:pt x="217" y="239"/>
                    <a:pt x="0" y="240"/>
                    <a:pt x="24" y="304"/>
                  </a:cubicBezTo>
                  <a:cubicBezTo>
                    <a:pt x="39" y="343"/>
                    <a:pt x="138" y="376"/>
                    <a:pt x="265" y="376"/>
                  </a:cubicBezTo>
                  <a:cubicBezTo>
                    <a:pt x="342" y="376"/>
                    <a:pt x="430" y="364"/>
                    <a:pt x="516" y="334"/>
                  </a:cubicBezTo>
                  <a:cubicBezTo>
                    <a:pt x="748" y="256"/>
                    <a:pt x="882" y="80"/>
                    <a:pt x="861" y="18"/>
                  </a:cubicBezTo>
                  <a:cubicBezTo>
                    <a:pt x="857" y="6"/>
                    <a:pt x="847" y="0"/>
                    <a:pt x="833"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6"/>
            <p:cNvSpPr/>
            <p:nvPr/>
          </p:nvSpPr>
          <p:spPr>
            <a:xfrm>
              <a:off x="3353450" y="4460500"/>
              <a:ext cx="43625" cy="35100"/>
            </a:xfrm>
            <a:custGeom>
              <a:rect b="b" l="l" r="r" t="t"/>
              <a:pathLst>
                <a:path extrusionOk="0" h="1404" w="1745">
                  <a:moveTo>
                    <a:pt x="1082" y="1"/>
                  </a:moveTo>
                  <a:cubicBezTo>
                    <a:pt x="777" y="1"/>
                    <a:pt x="411" y="264"/>
                    <a:pt x="231" y="486"/>
                  </a:cubicBezTo>
                  <a:cubicBezTo>
                    <a:pt x="0" y="790"/>
                    <a:pt x="287" y="1381"/>
                    <a:pt x="287" y="1381"/>
                  </a:cubicBezTo>
                  <a:lnTo>
                    <a:pt x="359" y="1403"/>
                  </a:lnTo>
                  <a:cubicBezTo>
                    <a:pt x="615" y="957"/>
                    <a:pt x="960" y="733"/>
                    <a:pt x="1249" y="636"/>
                  </a:cubicBezTo>
                  <a:cubicBezTo>
                    <a:pt x="1486" y="552"/>
                    <a:pt x="1671" y="545"/>
                    <a:pt x="1727" y="545"/>
                  </a:cubicBezTo>
                  <a:cubicBezTo>
                    <a:pt x="1738" y="545"/>
                    <a:pt x="1744" y="546"/>
                    <a:pt x="1744" y="546"/>
                  </a:cubicBezTo>
                  <a:cubicBezTo>
                    <a:pt x="1744" y="546"/>
                    <a:pt x="1680" y="378"/>
                    <a:pt x="1358" y="100"/>
                  </a:cubicBezTo>
                  <a:cubicBezTo>
                    <a:pt x="1279" y="30"/>
                    <a:pt x="1184" y="1"/>
                    <a:pt x="1082"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6"/>
            <p:cNvSpPr/>
            <p:nvPr/>
          </p:nvSpPr>
          <p:spPr>
            <a:xfrm>
              <a:off x="3357800" y="4461125"/>
              <a:ext cx="41075" cy="22550"/>
            </a:xfrm>
            <a:custGeom>
              <a:rect b="b" l="l" r="r" t="t"/>
              <a:pathLst>
                <a:path extrusionOk="0" h="902" w="1643">
                  <a:moveTo>
                    <a:pt x="956" y="0"/>
                  </a:moveTo>
                  <a:cubicBezTo>
                    <a:pt x="624" y="0"/>
                    <a:pt x="243" y="214"/>
                    <a:pt x="142" y="334"/>
                  </a:cubicBezTo>
                  <a:cubicBezTo>
                    <a:pt x="0" y="503"/>
                    <a:pt x="0" y="902"/>
                    <a:pt x="0" y="902"/>
                  </a:cubicBezTo>
                  <a:cubicBezTo>
                    <a:pt x="351" y="496"/>
                    <a:pt x="756" y="403"/>
                    <a:pt x="1054" y="403"/>
                  </a:cubicBezTo>
                  <a:cubicBezTo>
                    <a:pt x="1059" y="403"/>
                    <a:pt x="1064" y="403"/>
                    <a:pt x="1070" y="403"/>
                  </a:cubicBezTo>
                  <a:cubicBezTo>
                    <a:pt x="1244" y="404"/>
                    <a:pt x="1417" y="442"/>
                    <a:pt x="1577" y="512"/>
                  </a:cubicBezTo>
                  <a:lnTo>
                    <a:pt x="1588" y="515"/>
                  </a:lnTo>
                  <a:cubicBezTo>
                    <a:pt x="1588" y="515"/>
                    <a:pt x="1642" y="406"/>
                    <a:pt x="1301" y="116"/>
                  </a:cubicBezTo>
                  <a:cubicBezTo>
                    <a:pt x="1206" y="33"/>
                    <a:pt x="1085" y="0"/>
                    <a:pt x="956"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6"/>
            <p:cNvSpPr/>
            <p:nvPr/>
          </p:nvSpPr>
          <p:spPr>
            <a:xfrm>
              <a:off x="3352150" y="4459900"/>
              <a:ext cx="52875" cy="46150"/>
            </a:xfrm>
            <a:custGeom>
              <a:rect b="b" l="l" r="r" t="t"/>
              <a:pathLst>
                <a:path extrusionOk="0" h="1846" w="2115">
                  <a:moveTo>
                    <a:pt x="1065" y="103"/>
                  </a:moveTo>
                  <a:cubicBezTo>
                    <a:pt x="1211" y="103"/>
                    <a:pt x="1359" y="143"/>
                    <a:pt x="1491" y="228"/>
                  </a:cubicBezTo>
                  <a:cubicBezTo>
                    <a:pt x="1873" y="474"/>
                    <a:pt x="2002" y="976"/>
                    <a:pt x="1778" y="1345"/>
                  </a:cubicBezTo>
                  <a:cubicBezTo>
                    <a:pt x="1634" y="1602"/>
                    <a:pt x="1362" y="1747"/>
                    <a:pt x="1076" y="1747"/>
                  </a:cubicBezTo>
                  <a:cubicBezTo>
                    <a:pt x="940" y="1747"/>
                    <a:pt x="801" y="1715"/>
                    <a:pt x="671" y="1646"/>
                  </a:cubicBezTo>
                  <a:cubicBezTo>
                    <a:pt x="266" y="1434"/>
                    <a:pt x="119" y="930"/>
                    <a:pt x="348" y="515"/>
                  </a:cubicBezTo>
                  <a:cubicBezTo>
                    <a:pt x="508" y="250"/>
                    <a:pt x="785" y="103"/>
                    <a:pt x="1065" y="103"/>
                  </a:cubicBezTo>
                  <a:close/>
                  <a:moveTo>
                    <a:pt x="1064" y="1"/>
                  </a:moveTo>
                  <a:cubicBezTo>
                    <a:pt x="750" y="1"/>
                    <a:pt x="439" y="166"/>
                    <a:pt x="259" y="465"/>
                  </a:cubicBezTo>
                  <a:cubicBezTo>
                    <a:pt x="1" y="933"/>
                    <a:pt x="165" y="1497"/>
                    <a:pt x="623" y="1735"/>
                  </a:cubicBezTo>
                  <a:cubicBezTo>
                    <a:pt x="769" y="1810"/>
                    <a:pt x="925" y="1846"/>
                    <a:pt x="1076" y="1846"/>
                  </a:cubicBezTo>
                  <a:cubicBezTo>
                    <a:pt x="1399" y="1846"/>
                    <a:pt x="1704" y="1684"/>
                    <a:pt x="1865" y="1398"/>
                  </a:cubicBezTo>
                  <a:cubicBezTo>
                    <a:pt x="2114" y="985"/>
                    <a:pt x="1971" y="421"/>
                    <a:pt x="1542" y="142"/>
                  </a:cubicBezTo>
                  <a:cubicBezTo>
                    <a:pt x="1394" y="46"/>
                    <a:pt x="1229" y="1"/>
                    <a:pt x="1064"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6"/>
            <p:cNvSpPr/>
            <p:nvPr/>
          </p:nvSpPr>
          <p:spPr>
            <a:xfrm>
              <a:off x="3310375" y="4542625"/>
              <a:ext cx="46550" cy="41050"/>
            </a:xfrm>
            <a:custGeom>
              <a:rect b="b" l="l" r="r" t="t"/>
              <a:pathLst>
                <a:path extrusionOk="0" h="1642" w="1862">
                  <a:moveTo>
                    <a:pt x="927" y="1"/>
                  </a:moveTo>
                  <a:cubicBezTo>
                    <a:pt x="818" y="1"/>
                    <a:pt x="708" y="23"/>
                    <a:pt x="606" y="68"/>
                  </a:cubicBezTo>
                  <a:cubicBezTo>
                    <a:pt x="402" y="160"/>
                    <a:pt x="245" y="331"/>
                    <a:pt x="170" y="541"/>
                  </a:cubicBezTo>
                  <a:cubicBezTo>
                    <a:pt x="1" y="973"/>
                    <a:pt x="233" y="1459"/>
                    <a:pt x="674" y="1599"/>
                  </a:cubicBezTo>
                  <a:cubicBezTo>
                    <a:pt x="760" y="1627"/>
                    <a:pt x="850" y="1642"/>
                    <a:pt x="938" y="1642"/>
                  </a:cubicBezTo>
                  <a:cubicBezTo>
                    <a:pt x="1062" y="1642"/>
                    <a:pt x="1184" y="1614"/>
                    <a:pt x="1298" y="1559"/>
                  </a:cubicBezTo>
                  <a:cubicBezTo>
                    <a:pt x="1492" y="1476"/>
                    <a:pt x="1644" y="1315"/>
                    <a:pt x="1720" y="1117"/>
                  </a:cubicBezTo>
                  <a:cubicBezTo>
                    <a:pt x="1861" y="695"/>
                    <a:pt x="1655" y="235"/>
                    <a:pt x="1243" y="64"/>
                  </a:cubicBezTo>
                  <a:cubicBezTo>
                    <a:pt x="1142" y="22"/>
                    <a:pt x="1035" y="1"/>
                    <a:pt x="927"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6"/>
            <p:cNvSpPr/>
            <p:nvPr/>
          </p:nvSpPr>
          <p:spPr>
            <a:xfrm>
              <a:off x="3329550" y="4569700"/>
              <a:ext cx="21350" cy="11850"/>
            </a:xfrm>
            <a:custGeom>
              <a:rect b="b" l="l" r="r" t="t"/>
              <a:pathLst>
                <a:path extrusionOk="0" h="474" w="854">
                  <a:moveTo>
                    <a:pt x="799" y="0"/>
                  </a:moveTo>
                  <a:cubicBezTo>
                    <a:pt x="745" y="0"/>
                    <a:pt x="618" y="123"/>
                    <a:pt x="431" y="220"/>
                  </a:cubicBezTo>
                  <a:cubicBezTo>
                    <a:pt x="211" y="336"/>
                    <a:pt x="1" y="374"/>
                    <a:pt x="37" y="434"/>
                  </a:cubicBezTo>
                  <a:cubicBezTo>
                    <a:pt x="53" y="459"/>
                    <a:pt x="104" y="474"/>
                    <a:pt x="175" y="474"/>
                  </a:cubicBezTo>
                  <a:cubicBezTo>
                    <a:pt x="270" y="474"/>
                    <a:pt x="401" y="447"/>
                    <a:pt x="527" y="381"/>
                  </a:cubicBezTo>
                  <a:cubicBezTo>
                    <a:pt x="744" y="268"/>
                    <a:pt x="853" y="71"/>
                    <a:pt x="821" y="13"/>
                  </a:cubicBezTo>
                  <a:cubicBezTo>
                    <a:pt x="816" y="4"/>
                    <a:pt x="809" y="0"/>
                    <a:pt x="79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6"/>
            <p:cNvSpPr/>
            <p:nvPr/>
          </p:nvSpPr>
          <p:spPr>
            <a:xfrm>
              <a:off x="3310725" y="4540500"/>
              <a:ext cx="39700" cy="37800"/>
            </a:xfrm>
            <a:custGeom>
              <a:rect b="b" l="l" r="r" t="t"/>
              <a:pathLst>
                <a:path extrusionOk="0" h="1512" w="1588">
                  <a:moveTo>
                    <a:pt x="921" y="1"/>
                  </a:moveTo>
                  <a:cubicBezTo>
                    <a:pt x="795" y="1"/>
                    <a:pt x="664" y="53"/>
                    <a:pt x="539" y="132"/>
                  </a:cubicBezTo>
                  <a:cubicBezTo>
                    <a:pt x="349" y="264"/>
                    <a:pt x="182" y="465"/>
                    <a:pt x="91" y="631"/>
                  </a:cubicBezTo>
                  <a:cubicBezTo>
                    <a:pt x="0" y="797"/>
                    <a:pt x="43" y="1016"/>
                    <a:pt x="117" y="1192"/>
                  </a:cubicBezTo>
                  <a:cubicBezTo>
                    <a:pt x="164" y="1301"/>
                    <a:pt x="223" y="1403"/>
                    <a:pt x="293" y="1501"/>
                  </a:cubicBezTo>
                  <a:lnTo>
                    <a:pt x="368" y="1511"/>
                  </a:lnTo>
                  <a:cubicBezTo>
                    <a:pt x="499" y="1130"/>
                    <a:pt x="764" y="807"/>
                    <a:pt x="1113" y="604"/>
                  </a:cubicBezTo>
                  <a:cubicBezTo>
                    <a:pt x="1217" y="542"/>
                    <a:pt x="1330" y="494"/>
                    <a:pt x="1448" y="462"/>
                  </a:cubicBezTo>
                  <a:cubicBezTo>
                    <a:pt x="1494" y="448"/>
                    <a:pt x="1540" y="438"/>
                    <a:pt x="1588" y="431"/>
                  </a:cubicBezTo>
                  <a:cubicBezTo>
                    <a:pt x="1588" y="431"/>
                    <a:pt x="1495" y="279"/>
                    <a:pt x="1133" y="59"/>
                  </a:cubicBezTo>
                  <a:cubicBezTo>
                    <a:pt x="1066" y="18"/>
                    <a:pt x="995" y="1"/>
                    <a:pt x="921"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6"/>
            <p:cNvSpPr/>
            <p:nvPr/>
          </p:nvSpPr>
          <p:spPr>
            <a:xfrm>
              <a:off x="3311800" y="4540850"/>
              <a:ext cx="39950" cy="26450"/>
            </a:xfrm>
            <a:custGeom>
              <a:rect b="b" l="l" r="r" t="t"/>
              <a:pathLst>
                <a:path extrusionOk="0" h="1058" w="1598">
                  <a:moveTo>
                    <a:pt x="961" y="1"/>
                  </a:moveTo>
                  <a:cubicBezTo>
                    <a:pt x="826" y="1"/>
                    <a:pt x="684" y="45"/>
                    <a:pt x="554" y="110"/>
                  </a:cubicBezTo>
                  <a:cubicBezTo>
                    <a:pt x="338" y="217"/>
                    <a:pt x="164" y="385"/>
                    <a:pt x="109" y="479"/>
                  </a:cubicBezTo>
                  <a:cubicBezTo>
                    <a:pt x="0" y="670"/>
                    <a:pt x="57" y="1058"/>
                    <a:pt x="57" y="1058"/>
                  </a:cubicBezTo>
                  <a:cubicBezTo>
                    <a:pt x="359" y="598"/>
                    <a:pt x="730" y="433"/>
                    <a:pt x="1025" y="385"/>
                  </a:cubicBezTo>
                  <a:cubicBezTo>
                    <a:pt x="1092" y="374"/>
                    <a:pt x="1160" y="369"/>
                    <a:pt x="1228" y="369"/>
                  </a:cubicBezTo>
                  <a:cubicBezTo>
                    <a:pt x="1336" y="369"/>
                    <a:pt x="1445" y="382"/>
                    <a:pt x="1550" y="409"/>
                  </a:cubicBezTo>
                  <a:lnTo>
                    <a:pt x="1560" y="410"/>
                  </a:lnTo>
                  <a:cubicBezTo>
                    <a:pt x="1560" y="410"/>
                    <a:pt x="1598" y="294"/>
                    <a:pt x="1213" y="67"/>
                  </a:cubicBezTo>
                  <a:cubicBezTo>
                    <a:pt x="1137" y="21"/>
                    <a:pt x="1051" y="1"/>
                    <a:pt x="961"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6"/>
            <p:cNvSpPr/>
            <p:nvPr/>
          </p:nvSpPr>
          <p:spPr>
            <a:xfrm>
              <a:off x="3307475" y="4540075"/>
              <a:ext cx="52275" cy="46075"/>
            </a:xfrm>
            <a:custGeom>
              <a:rect b="b" l="l" r="r" t="t"/>
              <a:pathLst>
                <a:path extrusionOk="0" h="1843" w="2091">
                  <a:moveTo>
                    <a:pt x="1043" y="103"/>
                  </a:moveTo>
                  <a:cubicBezTo>
                    <a:pt x="1151" y="103"/>
                    <a:pt x="1258" y="124"/>
                    <a:pt x="1359" y="166"/>
                  </a:cubicBezTo>
                  <a:cubicBezTo>
                    <a:pt x="1771" y="337"/>
                    <a:pt x="1977" y="797"/>
                    <a:pt x="1836" y="1219"/>
                  </a:cubicBezTo>
                  <a:cubicBezTo>
                    <a:pt x="1760" y="1417"/>
                    <a:pt x="1608" y="1578"/>
                    <a:pt x="1414" y="1661"/>
                  </a:cubicBezTo>
                  <a:cubicBezTo>
                    <a:pt x="1300" y="1716"/>
                    <a:pt x="1178" y="1744"/>
                    <a:pt x="1055" y="1744"/>
                  </a:cubicBezTo>
                  <a:cubicBezTo>
                    <a:pt x="966" y="1744"/>
                    <a:pt x="877" y="1729"/>
                    <a:pt x="792" y="1701"/>
                  </a:cubicBezTo>
                  <a:cubicBezTo>
                    <a:pt x="349" y="1561"/>
                    <a:pt x="117" y="1075"/>
                    <a:pt x="286" y="643"/>
                  </a:cubicBezTo>
                  <a:cubicBezTo>
                    <a:pt x="361" y="433"/>
                    <a:pt x="518" y="262"/>
                    <a:pt x="722" y="170"/>
                  </a:cubicBezTo>
                  <a:cubicBezTo>
                    <a:pt x="824" y="125"/>
                    <a:pt x="934" y="103"/>
                    <a:pt x="1043" y="103"/>
                  </a:cubicBezTo>
                  <a:close/>
                  <a:moveTo>
                    <a:pt x="1046" y="1"/>
                  </a:moveTo>
                  <a:cubicBezTo>
                    <a:pt x="673" y="1"/>
                    <a:pt x="321" y="232"/>
                    <a:pt x="190" y="609"/>
                  </a:cubicBezTo>
                  <a:cubicBezTo>
                    <a:pt x="1" y="1096"/>
                    <a:pt x="262" y="1641"/>
                    <a:pt x="761" y="1796"/>
                  </a:cubicBezTo>
                  <a:cubicBezTo>
                    <a:pt x="859" y="1828"/>
                    <a:pt x="959" y="1842"/>
                    <a:pt x="1057" y="1842"/>
                  </a:cubicBezTo>
                  <a:cubicBezTo>
                    <a:pt x="1440" y="1842"/>
                    <a:pt x="1792" y="1614"/>
                    <a:pt x="1930" y="1255"/>
                  </a:cubicBezTo>
                  <a:cubicBezTo>
                    <a:pt x="2090" y="783"/>
                    <a:pt x="1858" y="267"/>
                    <a:pt x="1398" y="72"/>
                  </a:cubicBezTo>
                  <a:cubicBezTo>
                    <a:pt x="1283" y="24"/>
                    <a:pt x="1163" y="1"/>
                    <a:pt x="1046"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6"/>
            <p:cNvSpPr/>
            <p:nvPr/>
          </p:nvSpPr>
          <p:spPr>
            <a:xfrm>
              <a:off x="3281025" y="4629275"/>
              <a:ext cx="44800" cy="41000"/>
            </a:xfrm>
            <a:custGeom>
              <a:rect b="b" l="l" r="r" t="t"/>
              <a:pathLst>
                <a:path extrusionOk="0" h="1640" w="1792">
                  <a:moveTo>
                    <a:pt x="880" y="0"/>
                  </a:moveTo>
                  <a:cubicBezTo>
                    <a:pt x="502" y="0"/>
                    <a:pt x="161" y="273"/>
                    <a:pt x="78" y="673"/>
                  </a:cubicBezTo>
                  <a:cubicBezTo>
                    <a:pt x="1" y="1140"/>
                    <a:pt x="308" y="1567"/>
                    <a:pt x="761" y="1630"/>
                  </a:cubicBezTo>
                  <a:cubicBezTo>
                    <a:pt x="804" y="1636"/>
                    <a:pt x="845" y="1639"/>
                    <a:pt x="887" y="1639"/>
                  </a:cubicBezTo>
                  <a:cubicBezTo>
                    <a:pt x="1287" y="1639"/>
                    <a:pt x="1636" y="1363"/>
                    <a:pt x="1704" y="978"/>
                  </a:cubicBezTo>
                  <a:cubicBezTo>
                    <a:pt x="1792" y="555"/>
                    <a:pt x="1503" y="123"/>
                    <a:pt x="1059" y="21"/>
                  </a:cubicBezTo>
                  <a:cubicBezTo>
                    <a:pt x="999" y="7"/>
                    <a:pt x="939" y="0"/>
                    <a:pt x="880"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6"/>
            <p:cNvSpPr/>
            <p:nvPr/>
          </p:nvSpPr>
          <p:spPr>
            <a:xfrm>
              <a:off x="3301850" y="4653500"/>
              <a:ext cx="19375" cy="14575"/>
            </a:xfrm>
            <a:custGeom>
              <a:rect b="b" l="l" r="r" t="t"/>
              <a:pathLst>
                <a:path extrusionOk="0" h="583" w="775">
                  <a:moveTo>
                    <a:pt x="717" y="0"/>
                  </a:moveTo>
                  <a:cubicBezTo>
                    <a:pt x="665" y="0"/>
                    <a:pt x="560" y="149"/>
                    <a:pt x="395" y="282"/>
                  </a:cubicBezTo>
                  <a:cubicBezTo>
                    <a:pt x="205" y="434"/>
                    <a:pt x="0" y="509"/>
                    <a:pt x="44" y="560"/>
                  </a:cubicBezTo>
                  <a:cubicBezTo>
                    <a:pt x="57" y="575"/>
                    <a:pt x="84" y="582"/>
                    <a:pt x="121" y="582"/>
                  </a:cubicBezTo>
                  <a:cubicBezTo>
                    <a:pt x="218" y="582"/>
                    <a:pt x="381" y="532"/>
                    <a:pt x="518" y="424"/>
                  </a:cubicBezTo>
                  <a:cubicBezTo>
                    <a:pt x="711" y="273"/>
                    <a:pt x="774" y="61"/>
                    <a:pt x="736" y="10"/>
                  </a:cubicBezTo>
                  <a:cubicBezTo>
                    <a:pt x="731" y="4"/>
                    <a:pt x="725" y="0"/>
                    <a:pt x="717"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6"/>
            <p:cNvSpPr/>
            <p:nvPr/>
          </p:nvSpPr>
          <p:spPr>
            <a:xfrm>
              <a:off x="3278475" y="4627275"/>
              <a:ext cx="39100" cy="39850"/>
            </a:xfrm>
            <a:custGeom>
              <a:rect b="b" l="l" r="r" t="t"/>
              <a:pathLst>
                <a:path extrusionOk="0" h="1594" w="1564">
                  <a:moveTo>
                    <a:pt x="905" y="1"/>
                  </a:moveTo>
                  <a:cubicBezTo>
                    <a:pt x="561" y="1"/>
                    <a:pt x="231" y="455"/>
                    <a:pt x="117" y="770"/>
                  </a:cubicBezTo>
                  <a:cubicBezTo>
                    <a:pt x="0" y="1133"/>
                    <a:pt x="469" y="1594"/>
                    <a:pt x="469" y="1594"/>
                  </a:cubicBezTo>
                  <a:lnTo>
                    <a:pt x="545" y="1592"/>
                  </a:lnTo>
                  <a:cubicBezTo>
                    <a:pt x="585" y="1368"/>
                    <a:pt x="663" y="1155"/>
                    <a:pt x="780" y="960"/>
                  </a:cubicBezTo>
                  <a:cubicBezTo>
                    <a:pt x="874" y="813"/>
                    <a:pt x="991" y="682"/>
                    <a:pt x="1128" y="571"/>
                  </a:cubicBezTo>
                  <a:cubicBezTo>
                    <a:pt x="1360" y="381"/>
                    <a:pt x="1564" y="319"/>
                    <a:pt x="1564" y="319"/>
                  </a:cubicBezTo>
                  <a:cubicBezTo>
                    <a:pt x="1564" y="319"/>
                    <a:pt x="1446" y="184"/>
                    <a:pt x="1049" y="29"/>
                  </a:cubicBezTo>
                  <a:cubicBezTo>
                    <a:pt x="1001" y="10"/>
                    <a:pt x="953" y="1"/>
                    <a:pt x="905"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6"/>
            <p:cNvSpPr/>
            <p:nvPr/>
          </p:nvSpPr>
          <p:spPr>
            <a:xfrm>
              <a:off x="3280350" y="4627200"/>
              <a:ext cx="37950" cy="30200"/>
            </a:xfrm>
            <a:custGeom>
              <a:rect b="b" l="l" r="r" t="t"/>
              <a:pathLst>
                <a:path extrusionOk="0" h="1208" w="1518">
                  <a:moveTo>
                    <a:pt x="938" y="0"/>
                  </a:moveTo>
                  <a:cubicBezTo>
                    <a:pt x="558" y="0"/>
                    <a:pt x="150" y="446"/>
                    <a:pt x="81" y="627"/>
                  </a:cubicBezTo>
                  <a:cubicBezTo>
                    <a:pt x="1" y="832"/>
                    <a:pt x="136" y="1207"/>
                    <a:pt x="136" y="1207"/>
                  </a:cubicBezTo>
                  <a:cubicBezTo>
                    <a:pt x="334" y="698"/>
                    <a:pt x="696" y="476"/>
                    <a:pt x="978" y="380"/>
                  </a:cubicBezTo>
                  <a:cubicBezTo>
                    <a:pt x="1112" y="333"/>
                    <a:pt x="1254" y="308"/>
                    <a:pt x="1396" y="308"/>
                  </a:cubicBezTo>
                  <a:cubicBezTo>
                    <a:pt x="1428" y="308"/>
                    <a:pt x="1460" y="310"/>
                    <a:pt x="1492" y="312"/>
                  </a:cubicBezTo>
                  <a:lnTo>
                    <a:pt x="1502" y="312"/>
                  </a:lnTo>
                  <a:cubicBezTo>
                    <a:pt x="1502" y="312"/>
                    <a:pt x="1518" y="191"/>
                    <a:pt x="1099" y="30"/>
                  </a:cubicBezTo>
                  <a:cubicBezTo>
                    <a:pt x="1047" y="10"/>
                    <a:pt x="992" y="0"/>
                    <a:pt x="938"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6"/>
            <p:cNvSpPr/>
            <p:nvPr/>
          </p:nvSpPr>
          <p:spPr>
            <a:xfrm>
              <a:off x="3278300" y="4626700"/>
              <a:ext cx="50250" cy="46050"/>
            </a:xfrm>
            <a:custGeom>
              <a:rect b="b" l="l" r="r" t="t"/>
              <a:pathLst>
                <a:path extrusionOk="0" h="1842" w="2010">
                  <a:moveTo>
                    <a:pt x="989" y="103"/>
                  </a:moveTo>
                  <a:cubicBezTo>
                    <a:pt x="1048" y="103"/>
                    <a:pt x="1108" y="110"/>
                    <a:pt x="1168" y="124"/>
                  </a:cubicBezTo>
                  <a:cubicBezTo>
                    <a:pt x="1612" y="226"/>
                    <a:pt x="1901" y="658"/>
                    <a:pt x="1813" y="1081"/>
                  </a:cubicBezTo>
                  <a:cubicBezTo>
                    <a:pt x="1744" y="1466"/>
                    <a:pt x="1399" y="1742"/>
                    <a:pt x="997" y="1742"/>
                  </a:cubicBezTo>
                  <a:cubicBezTo>
                    <a:pt x="955" y="1742"/>
                    <a:pt x="913" y="1739"/>
                    <a:pt x="870" y="1733"/>
                  </a:cubicBezTo>
                  <a:cubicBezTo>
                    <a:pt x="417" y="1670"/>
                    <a:pt x="110" y="1243"/>
                    <a:pt x="187" y="776"/>
                  </a:cubicBezTo>
                  <a:cubicBezTo>
                    <a:pt x="270" y="376"/>
                    <a:pt x="611" y="103"/>
                    <a:pt x="989" y="103"/>
                  </a:cubicBezTo>
                  <a:close/>
                  <a:moveTo>
                    <a:pt x="983" y="0"/>
                  </a:moveTo>
                  <a:cubicBezTo>
                    <a:pt x="561" y="0"/>
                    <a:pt x="180" y="308"/>
                    <a:pt x="86" y="758"/>
                  </a:cubicBezTo>
                  <a:cubicBezTo>
                    <a:pt x="1" y="1286"/>
                    <a:pt x="344" y="1764"/>
                    <a:pt x="855" y="1832"/>
                  </a:cubicBezTo>
                  <a:cubicBezTo>
                    <a:pt x="901" y="1839"/>
                    <a:pt x="947" y="1842"/>
                    <a:pt x="992" y="1842"/>
                  </a:cubicBezTo>
                  <a:cubicBezTo>
                    <a:pt x="1447" y="1842"/>
                    <a:pt x="1836" y="1531"/>
                    <a:pt x="1913" y="1099"/>
                  </a:cubicBezTo>
                  <a:cubicBezTo>
                    <a:pt x="2010" y="628"/>
                    <a:pt x="1685" y="144"/>
                    <a:pt x="1188" y="25"/>
                  </a:cubicBezTo>
                  <a:cubicBezTo>
                    <a:pt x="1119" y="8"/>
                    <a:pt x="1051" y="0"/>
                    <a:pt x="983"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6"/>
            <p:cNvSpPr/>
            <p:nvPr/>
          </p:nvSpPr>
          <p:spPr>
            <a:xfrm>
              <a:off x="3267200" y="4719875"/>
              <a:ext cx="41500" cy="41000"/>
            </a:xfrm>
            <a:custGeom>
              <a:rect b="b" l="l" r="r" t="t"/>
              <a:pathLst>
                <a:path extrusionOk="0" h="1640" w="1660">
                  <a:moveTo>
                    <a:pt x="810" y="0"/>
                  </a:moveTo>
                  <a:cubicBezTo>
                    <a:pt x="377" y="0"/>
                    <a:pt x="2" y="355"/>
                    <a:pt x="5" y="812"/>
                  </a:cubicBezTo>
                  <a:cubicBezTo>
                    <a:pt x="0" y="1275"/>
                    <a:pt x="358" y="1639"/>
                    <a:pt x="808" y="1639"/>
                  </a:cubicBezTo>
                  <a:cubicBezTo>
                    <a:pt x="816" y="1639"/>
                    <a:pt x="824" y="1639"/>
                    <a:pt x="832" y="1639"/>
                  </a:cubicBezTo>
                  <a:cubicBezTo>
                    <a:pt x="1282" y="1623"/>
                    <a:pt x="1659" y="1268"/>
                    <a:pt x="1658" y="836"/>
                  </a:cubicBezTo>
                  <a:cubicBezTo>
                    <a:pt x="1653" y="390"/>
                    <a:pt x="1302" y="26"/>
                    <a:pt x="858" y="2"/>
                  </a:cubicBezTo>
                  <a:cubicBezTo>
                    <a:pt x="842" y="1"/>
                    <a:pt x="826" y="0"/>
                    <a:pt x="810"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6"/>
            <p:cNvSpPr/>
            <p:nvPr/>
          </p:nvSpPr>
          <p:spPr>
            <a:xfrm>
              <a:off x="3289100" y="4741175"/>
              <a:ext cx="17600" cy="16950"/>
            </a:xfrm>
            <a:custGeom>
              <a:rect b="b" l="l" r="r" t="t"/>
              <a:pathLst>
                <a:path extrusionOk="0" h="678" w="704">
                  <a:moveTo>
                    <a:pt x="635" y="1"/>
                  </a:moveTo>
                  <a:cubicBezTo>
                    <a:pt x="584" y="1"/>
                    <a:pt x="507" y="170"/>
                    <a:pt x="358" y="334"/>
                  </a:cubicBezTo>
                  <a:cubicBezTo>
                    <a:pt x="192" y="517"/>
                    <a:pt x="1" y="621"/>
                    <a:pt x="52" y="665"/>
                  </a:cubicBezTo>
                  <a:cubicBezTo>
                    <a:pt x="62" y="674"/>
                    <a:pt x="77" y="678"/>
                    <a:pt x="98" y="678"/>
                  </a:cubicBezTo>
                  <a:cubicBezTo>
                    <a:pt x="187" y="678"/>
                    <a:pt x="365" y="599"/>
                    <a:pt x="500" y="452"/>
                  </a:cubicBezTo>
                  <a:cubicBezTo>
                    <a:pt x="666" y="271"/>
                    <a:pt x="703" y="52"/>
                    <a:pt x="652" y="8"/>
                  </a:cubicBezTo>
                  <a:cubicBezTo>
                    <a:pt x="647" y="3"/>
                    <a:pt x="641" y="1"/>
                    <a:pt x="635"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6"/>
            <p:cNvSpPr/>
            <p:nvPr/>
          </p:nvSpPr>
          <p:spPr>
            <a:xfrm>
              <a:off x="3265100" y="4718375"/>
              <a:ext cx="34425" cy="41250"/>
            </a:xfrm>
            <a:custGeom>
              <a:rect b="b" l="l" r="r" t="t"/>
              <a:pathLst>
                <a:path extrusionOk="0" h="1650" w="1377">
                  <a:moveTo>
                    <a:pt x="740" y="0"/>
                  </a:moveTo>
                  <a:cubicBezTo>
                    <a:pt x="364" y="0"/>
                    <a:pt x="78" y="545"/>
                    <a:pt x="31" y="897"/>
                  </a:cubicBezTo>
                  <a:cubicBezTo>
                    <a:pt x="1" y="1084"/>
                    <a:pt x="119" y="1275"/>
                    <a:pt x="245" y="1417"/>
                  </a:cubicBezTo>
                  <a:cubicBezTo>
                    <a:pt x="324" y="1504"/>
                    <a:pt x="411" y="1582"/>
                    <a:pt x="508" y="1649"/>
                  </a:cubicBezTo>
                  <a:lnTo>
                    <a:pt x="582" y="1634"/>
                  </a:lnTo>
                  <a:cubicBezTo>
                    <a:pt x="594" y="1119"/>
                    <a:pt x="792" y="756"/>
                    <a:pt x="981" y="528"/>
                  </a:cubicBezTo>
                  <a:cubicBezTo>
                    <a:pt x="1183" y="303"/>
                    <a:pt x="1376" y="209"/>
                    <a:pt x="1376" y="209"/>
                  </a:cubicBezTo>
                  <a:cubicBezTo>
                    <a:pt x="1376" y="209"/>
                    <a:pt x="1238" y="96"/>
                    <a:pt x="822" y="9"/>
                  </a:cubicBezTo>
                  <a:cubicBezTo>
                    <a:pt x="794" y="3"/>
                    <a:pt x="767" y="0"/>
                    <a:pt x="740"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6"/>
            <p:cNvSpPr/>
            <p:nvPr/>
          </p:nvSpPr>
          <p:spPr>
            <a:xfrm>
              <a:off x="3265200" y="4717800"/>
              <a:ext cx="34575" cy="33325"/>
            </a:xfrm>
            <a:custGeom>
              <a:rect b="b" l="l" r="r" t="t"/>
              <a:pathLst>
                <a:path extrusionOk="0" h="1333" w="1383">
                  <a:moveTo>
                    <a:pt x="853" y="1"/>
                  </a:moveTo>
                  <a:cubicBezTo>
                    <a:pt x="446" y="1"/>
                    <a:pt x="61" y="564"/>
                    <a:pt x="36" y="770"/>
                  </a:cubicBezTo>
                  <a:cubicBezTo>
                    <a:pt x="0" y="985"/>
                    <a:pt x="186" y="1332"/>
                    <a:pt x="186" y="1332"/>
                  </a:cubicBezTo>
                  <a:cubicBezTo>
                    <a:pt x="316" y="799"/>
                    <a:pt x="598" y="515"/>
                    <a:pt x="873" y="374"/>
                  </a:cubicBezTo>
                  <a:cubicBezTo>
                    <a:pt x="1027" y="290"/>
                    <a:pt x="1198" y="237"/>
                    <a:pt x="1374" y="220"/>
                  </a:cubicBezTo>
                  <a:lnTo>
                    <a:pt x="1382" y="220"/>
                  </a:lnTo>
                  <a:cubicBezTo>
                    <a:pt x="1382" y="220"/>
                    <a:pt x="1379" y="95"/>
                    <a:pt x="940" y="10"/>
                  </a:cubicBezTo>
                  <a:cubicBezTo>
                    <a:pt x="911" y="4"/>
                    <a:pt x="882" y="1"/>
                    <a:pt x="853"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6"/>
            <p:cNvSpPr/>
            <p:nvPr/>
          </p:nvSpPr>
          <p:spPr>
            <a:xfrm>
              <a:off x="3264675" y="4717350"/>
              <a:ext cx="46500" cy="46000"/>
            </a:xfrm>
            <a:custGeom>
              <a:rect b="b" l="l" r="r" t="t"/>
              <a:pathLst>
                <a:path extrusionOk="0" h="1840" w="1860">
                  <a:moveTo>
                    <a:pt x="911" y="101"/>
                  </a:moveTo>
                  <a:cubicBezTo>
                    <a:pt x="927" y="101"/>
                    <a:pt x="943" y="102"/>
                    <a:pt x="959" y="103"/>
                  </a:cubicBezTo>
                  <a:cubicBezTo>
                    <a:pt x="1403" y="127"/>
                    <a:pt x="1754" y="491"/>
                    <a:pt x="1759" y="937"/>
                  </a:cubicBezTo>
                  <a:cubicBezTo>
                    <a:pt x="1760" y="1369"/>
                    <a:pt x="1383" y="1726"/>
                    <a:pt x="933" y="1740"/>
                  </a:cubicBezTo>
                  <a:cubicBezTo>
                    <a:pt x="926" y="1740"/>
                    <a:pt x="919" y="1740"/>
                    <a:pt x="912" y="1740"/>
                  </a:cubicBezTo>
                  <a:cubicBezTo>
                    <a:pt x="460" y="1740"/>
                    <a:pt x="101" y="1377"/>
                    <a:pt x="106" y="913"/>
                  </a:cubicBezTo>
                  <a:cubicBezTo>
                    <a:pt x="103" y="456"/>
                    <a:pt x="478" y="101"/>
                    <a:pt x="911" y="101"/>
                  </a:cubicBezTo>
                  <a:close/>
                  <a:moveTo>
                    <a:pt x="909" y="0"/>
                  </a:moveTo>
                  <a:cubicBezTo>
                    <a:pt x="425" y="0"/>
                    <a:pt x="1" y="398"/>
                    <a:pt x="6" y="911"/>
                  </a:cubicBezTo>
                  <a:cubicBezTo>
                    <a:pt x="1" y="1162"/>
                    <a:pt x="96" y="1405"/>
                    <a:pt x="272" y="1582"/>
                  </a:cubicBezTo>
                  <a:cubicBezTo>
                    <a:pt x="442" y="1748"/>
                    <a:pt x="670" y="1839"/>
                    <a:pt x="907" y="1839"/>
                  </a:cubicBezTo>
                  <a:cubicBezTo>
                    <a:pt x="917" y="1839"/>
                    <a:pt x="928" y="1839"/>
                    <a:pt x="939" y="1839"/>
                  </a:cubicBezTo>
                  <a:cubicBezTo>
                    <a:pt x="1443" y="1822"/>
                    <a:pt x="1858" y="1420"/>
                    <a:pt x="1859" y="938"/>
                  </a:cubicBezTo>
                  <a:cubicBezTo>
                    <a:pt x="1854" y="439"/>
                    <a:pt x="1463" y="29"/>
                    <a:pt x="966" y="2"/>
                  </a:cubicBezTo>
                  <a:cubicBezTo>
                    <a:pt x="947" y="1"/>
                    <a:pt x="928" y="0"/>
                    <a:pt x="909"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6"/>
            <p:cNvSpPr/>
            <p:nvPr/>
          </p:nvSpPr>
          <p:spPr>
            <a:xfrm>
              <a:off x="3265875" y="4811775"/>
              <a:ext cx="43975" cy="40975"/>
            </a:xfrm>
            <a:custGeom>
              <a:rect b="b" l="l" r="r" t="t"/>
              <a:pathLst>
                <a:path extrusionOk="0" h="1639" w="1759">
                  <a:moveTo>
                    <a:pt x="864" y="1"/>
                  </a:moveTo>
                  <a:cubicBezTo>
                    <a:pt x="833" y="1"/>
                    <a:pt x="801" y="3"/>
                    <a:pt x="769" y="6"/>
                  </a:cubicBezTo>
                  <a:cubicBezTo>
                    <a:pt x="308" y="56"/>
                    <a:pt x="0" y="479"/>
                    <a:pt x="69" y="946"/>
                  </a:cubicBezTo>
                  <a:cubicBezTo>
                    <a:pt x="120" y="1358"/>
                    <a:pt x="481" y="1638"/>
                    <a:pt x="868" y="1638"/>
                  </a:cubicBezTo>
                  <a:cubicBezTo>
                    <a:pt x="920" y="1638"/>
                    <a:pt x="973" y="1633"/>
                    <a:pt x="1026" y="1623"/>
                  </a:cubicBezTo>
                  <a:cubicBezTo>
                    <a:pt x="1461" y="1540"/>
                    <a:pt x="1759" y="1134"/>
                    <a:pt x="1702" y="693"/>
                  </a:cubicBezTo>
                  <a:cubicBezTo>
                    <a:pt x="1642" y="296"/>
                    <a:pt x="1276" y="1"/>
                    <a:pt x="86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6"/>
            <p:cNvSpPr/>
            <p:nvPr/>
          </p:nvSpPr>
          <p:spPr>
            <a:xfrm>
              <a:off x="3291875" y="4830175"/>
              <a:ext cx="14850" cy="19000"/>
            </a:xfrm>
            <a:custGeom>
              <a:rect b="b" l="l" r="r" t="t"/>
              <a:pathLst>
                <a:path extrusionOk="0" h="760" w="594">
                  <a:moveTo>
                    <a:pt x="524" y="1"/>
                  </a:moveTo>
                  <a:cubicBezTo>
                    <a:pt x="471" y="1"/>
                    <a:pt x="421" y="185"/>
                    <a:pt x="295" y="376"/>
                  </a:cubicBezTo>
                  <a:cubicBezTo>
                    <a:pt x="165" y="582"/>
                    <a:pt x="1" y="717"/>
                    <a:pt x="61" y="753"/>
                  </a:cubicBezTo>
                  <a:cubicBezTo>
                    <a:pt x="68" y="757"/>
                    <a:pt x="77" y="759"/>
                    <a:pt x="87" y="759"/>
                  </a:cubicBezTo>
                  <a:cubicBezTo>
                    <a:pt x="168" y="759"/>
                    <a:pt x="347" y="649"/>
                    <a:pt x="459" y="468"/>
                  </a:cubicBezTo>
                  <a:cubicBezTo>
                    <a:pt x="589" y="263"/>
                    <a:pt x="594" y="39"/>
                    <a:pt x="537" y="5"/>
                  </a:cubicBezTo>
                  <a:cubicBezTo>
                    <a:pt x="533" y="2"/>
                    <a:pt x="528" y="1"/>
                    <a:pt x="524"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6"/>
            <p:cNvSpPr/>
            <p:nvPr/>
          </p:nvSpPr>
          <p:spPr>
            <a:xfrm>
              <a:off x="3266125" y="4811150"/>
              <a:ext cx="30275" cy="41700"/>
            </a:xfrm>
            <a:custGeom>
              <a:rect b="b" l="l" r="r" t="t"/>
              <a:pathLst>
                <a:path extrusionOk="0" h="1668" w="1211">
                  <a:moveTo>
                    <a:pt x="614" y="0"/>
                  </a:moveTo>
                  <a:cubicBezTo>
                    <a:pt x="195" y="0"/>
                    <a:pt x="6" y="631"/>
                    <a:pt x="4" y="1007"/>
                  </a:cubicBezTo>
                  <a:cubicBezTo>
                    <a:pt x="1" y="1196"/>
                    <a:pt x="148" y="1366"/>
                    <a:pt x="303" y="1483"/>
                  </a:cubicBezTo>
                  <a:cubicBezTo>
                    <a:pt x="397" y="1555"/>
                    <a:pt x="500" y="1617"/>
                    <a:pt x="605" y="1668"/>
                  </a:cubicBezTo>
                  <a:lnTo>
                    <a:pt x="676" y="1641"/>
                  </a:lnTo>
                  <a:cubicBezTo>
                    <a:pt x="580" y="1135"/>
                    <a:pt x="739" y="740"/>
                    <a:pt x="887" y="486"/>
                  </a:cubicBezTo>
                  <a:cubicBezTo>
                    <a:pt x="1041" y="228"/>
                    <a:pt x="1210" y="103"/>
                    <a:pt x="1210" y="103"/>
                  </a:cubicBezTo>
                  <a:cubicBezTo>
                    <a:pt x="1210" y="103"/>
                    <a:pt x="1057" y="14"/>
                    <a:pt x="633" y="0"/>
                  </a:cubicBezTo>
                  <a:cubicBezTo>
                    <a:pt x="627" y="0"/>
                    <a:pt x="620" y="0"/>
                    <a:pt x="614"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6"/>
            <p:cNvSpPr/>
            <p:nvPr/>
          </p:nvSpPr>
          <p:spPr>
            <a:xfrm>
              <a:off x="3265825" y="4810075"/>
              <a:ext cx="30775" cy="35750"/>
            </a:xfrm>
            <a:custGeom>
              <a:rect b="b" l="l" r="r" t="t"/>
              <a:pathLst>
                <a:path extrusionOk="0" h="1430" w="1231">
                  <a:moveTo>
                    <a:pt x="746" y="0"/>
                  </a:moveTo>
                  <a:cubicBezTo>
                    <a:pt x="299" y="0"/>
                    <a:pt x="4" y="680"/>
                    <a:pt x="2" y="899"/>
                  </a:cubicBezTo>
                  <a:cubicBezTo>
                    <a:pt x="1" y="1009"/>
                    <a:pt x="59" y="1142"/>
                    <a:pt x="117" y="1248"/>
                  </a:cubicBezTo>
                  <a:cubicBezTo>
                    <a:pt x="151" y="1311"/>
                    <a:pt x="192" y="1373"/>
                    <a:pt x="240" y="1429"/>
                  </a:cubicBezTo>
                  <a:cubicBezTo>
                    <a:pt x="318" y="330"/>
                    <a:pt x="1222" y="136"/>
                    <a:pt x="1222" y="136"/>
                  </a:cubicBezTo>
                  <a:lnTo>
                    <a:pt x="1231" y="132"/>
                  </a:lnTo>
                  <a:cubicBezTo>
                    <a:pt x="1231" y="132"/>
                    <a:pt x="1209" y="11"/>
                    <a:pt x="763" y="1"/>
                  </a:cubicBezTo>
                  <a:cubicBezTo>
                    <a:pt x="757" y="0"/>
                    <a:pt x="752" y="0"/>
                    <a:pt x="746"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6"/>
            <p:cNvSpPr/>
            <p:nvPr/>
          </p:nvSpPr>
          <p:spPr>
            <a:xfrm>
              <a:off x="3263100" y="4809250"/>
              <a:ext cx="49400" cy="46050"/>
            </a:xfrm>
            <a:custGeom>
              <a:rect b="b" l="l" r="r" t="t"/>
              <a:pathLst>
                <a:path extrusionOk="0" h="1842" w="1976">
                  <a:moveTo>
                    <a:pt x="975" y="102"/>
                  </a:moveTo>
                  <a:cubicBezTo>
                    <a:pt x="1387" y="102"/>
                    <a:pt x="1753" y="397"/>
                    <a:pt x="1813" y="794"/>
                  </a:cubicBezTo>
                  <a:cubicBezTo>
                    <a:pt x="1870" y="1235"/>
                    <a:pt x="1572" y="1641"/>
                    <a:pt x="1137" y="1724"/>
                  </a:cubicBezTo>
                  <a:cubicBezTo>
                    <a:pt x="1084" y="1734"/>
                    <a:pt x="1031" y="1739"/>
                    <a:pt x="979" y="1739"/>
                  </a:cubicBezTo>
                  <a:cubicBezTo>
                    <a:pt x="592" y="1739"/>
                    <a:pt x="231" y="1459"/>
                    <a:pt x="180" y="1047"/>
                  </a:cubicBezTo>
                  <a:cubicBezTo>
                    <a:pt x="111" y="580"/>
                    <a:pt x="419" y="157"/>
                    <a:pt x="880" y="107"/>
                  </a:cubicBezTo>
                  <a:cubicBezTo>
                    <a:pt x="912" y="104"/>
                    <a:pt x="944" y="102"/>
                    <a:pt x="975" y="102"/>
                  </a:cubicBezTo>
                  <a:close/>
                  <a:moveTo>
                    <a:pt x="977" y="0"/>
                  </a:moveTo>
                  <a:cubicBezTo>
                    <a:pt x="942" y="0"/>
                    <a:pt x="907" y="2"/>
                    <a:pt x="872" y="6"/>
                  </a:cubicBezTo>
                  <a:cubicBezTo>
                    <a:pt x="354" y="59"/>
                    <a:pt x="0" y="536"/>
                    <a:pt x="79" y="1064"/>
                  </a:cubicBezTo>
                  <a:cubicBezTo>
                    <a:pt x="140" y="1528"/>
                    <a:pt x="543" y="1841"/>
                    <a:pt x="976" y="1841"/>
                  </a:cubicBezTo>
                  <a:cubicBezTo>
                    <a:pt x="1036" y="1841"/>
                    <a:pt x="1097" y="1835"/>
                    <a:pt x="1157" y="1823"/>
                  </a:cubicBezTo>
                  <a:cubicBezTo>
                    <a:pt x="1664" y="1720"/>
                    <a:pt x="1975" y="1257"/>
                    <a:pt x="1914" y="780"/>
                  </a:cubicBezTo>
                  <a:cubicBezTo>
                    <a:pt x="1876" y="545"/>
                    <a:pt x="1745" y="334"/>
                    <a:pt x="1552" y="196"/>
                  </a:cubicBezTo>
                  <a:cubicBezTo>
                    <a:pt x="1385" y="69"/>
                    <a:pt x="1183" y="0"/>
                    <a:pt x="977"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6"/>
            <p:cNvSpPr/>
            <p:nvPr/>
          </p:nvSpPr>
          <p:spPr>
            <a:xfrm>
              <a:off x="3280050" y="4902350"/>
              <a:ext cx="46550" cy="40975"/>
            </a:xfrm>
            <a:custGeom>
              <a:rect b="b" l="l" r="r" t="t"/>
              <a:pathLst>
                <a:path extrusionOk="0" h="1639" w="1862">
                  <a:moveTo>
                    <a:pt x="928" y="0"/>
                  </a:moveTo>
                  <a:cubicBezTo>
                    <a:pt x="848" y="0"/>
                    <a:pt x="768" y="11"/>
                    <a:pt x="687" y="34"/>
                  </a:cubicBezTo>
                  <a:cubicBezTo>
                    <a:pt x="250" y="159"/>
                    <a:pt x="1" y="632"/>
                    <a:pt x="149" y="1080"/>
                  </a:cubicBezTo>
                  <a:cubicBezTo>
                    <a:pt x="273" y="1426"/>
                    <a:pt x="586" y="1639"/>
                    <a:pt x="919" y="1639"/>
                  </a:cubicBezTo>
                  <a:cubicBezTo>
                    <a:pt x="1015" y="1639"/>
                    <a:pt x="1113" y="1621"/>
                    <a:pt x="1209" y="1584"/>
                  </a:cubicBezTo>
                  <a:cubicBezTo>
                    <a:pt x="1636" y="1420"/>
                    <a:pt x="1861" y="962"/>
                    <a:pt x="1713" y="556"/>
                  </a:cubicBezTo>
                  <a:cubicBezTo>
                    <a:pt x="1608" y="219"/>
                    <a:pt x="1282" y="0"/>
                    <a:pt x="928"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6"/>
            <p:cNvSpPr/>
            <p:nvPr/>
          </p:nvSpPr>
          <p:spPr>
            <a:xfrm>
              <a:off x="3310000" y="4917850"/>
              <a:ext cx="12675" cy="20600"/>
            </a:xfrm>
            <a:custGeom>
              <a:rect b="b" l="l" r="r" t="t"/>
              <a:pathLst>
                <a:path extrusionOk="0" h="824" w="507">
                  <a:moveTo>
                    <a:pt x="392" y="0"/>
                  </a:moveTo>
                  <a:cubicBezTo>
                    <a:pt x="336" y="0"/>
                    <a:pt x="325" y="194"/>
                    <a:pt x="236" y="407"/>
                  </a:cubicBezTo>
                  <a:cubicBezTo>
                    <a:pt x="142" y="633"/>
                    <a:pt x="0" y="797"/>
                    <a:pt x="64" y="821"/>
                  </a:cubicBezTo>
                  <a:cubicBezTo>
                    <a:pt x="68" y="822"/>
                    <a:pt x="73" y="823"/>
                    <a:pt x="79" y="823"/>
                  </a:cubicBezTo>
                  <a:cubicBezTo>
                    <a:pt x="153" y="823"/>
                    <a:pt x="325" y="679"/>
                    <a:pt x="412" y="470"/>
                  </a:cubicBezTo>
                  <a:cubicBezTo>
                    <a:pt x="506" y="245"/>
                    <a:pt x="465" y="28"/>
                    <a:pt x="402" y="2"/>
                  </a:cubicBezTo>
                  <a:cubicBezTo>
                    <a:pt x="398" y="1"/>
                    <a:pt x="395" y="0"/>
                    <a:pt x="39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6"/>
            <p:cNvSpPr/>
            <p:nvPr/>
          </p:nvSpPr>
          <p:spPr>
            <a:xfrm>
              <a:off x="3280875" y="4902350"/>
              <a:ext cx="27825" cy="41875"/>
            </a:xfrm>
            <a:custGeom>
              <a:rect b="b" l="l" r="r" t="t"/>
              <a:pathLst>
                <a:path extrusionOk="0" h="1675" w="1113">
                  <a:moveTo>
                    <a:pt x="847" y="0"/>
                  </a:moveTo>
                  <a:cubicBezTo>
                    <a:pt x="762" y="0"/>
                    <a:pt x="655" y="6"/>
                    <a:pt x="523" y="24"/>
                  </a:cubicBezTo>
                  <a:cubicBezTo>
                    <a:pt x="104" y="77"/>
                    <a:pt x="0" y="750"/>
                    <a:pt x="68" y="1125"/>
                  </a:cubicBezTo>
                  <a:cubicBezTo>
                    <a:pt x="142" y="1499"/>
                    <a:pt x="774" y="1675"/>
                    <a:pt x="774" y="1675"/>
                  </a:cubicBezTo>
                  <a:lnTo>
                    <a:pt x="841" y="1635"/>
                  </a:lnTo>
                  <a:cubicBezTo>
                    <a:pt x="678" y="1148"/>
                    <a:pt x="731" y="742"/>
                    <a:pt x="853" y="462"/>
                  </a:cubicBezTo>
                  <a:cubicBezTo>
                    <a:pt x="965" y="181"/>
                    <a:pt x="1112" y="29"/>
                    <a:pt x="1112" y="29"/>
                  </a:cubicBezTo>
                  <a:cubicBezTo>
                    <a:pt x="1112" y="29"/>
                    <a:pt x="1033" y="0"/>
                    <a:pt x="847"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66"/>
            <p:cNvSpPr/>
            <p:nvPr/>
          </p:nvSpPr>
          <p:spPr>
            <a:xfrm>
              <a:off x="3280775" y="4900900"/>
              <a:ext cx="28100" cy="37950"/>
            </a:xfrm>
            <a:custGeom>
              <a:rect b="b" l="l" r="r" t="t"/>
              <a:pathLst>
                <a:path extrusionOk="0" h="1518" w="1124">
                  <a:moveTo>
                    <a:pt x="874" y="1"/>
                  </a:moveTo>
                  <a:cubicBezTo>
                    <a:pt x="811" y="1"/>
                    <a:pt x="732" y="6"/>
                    <a:pt x="635" y="21"/>
                  </a:cubicBezTo>
                  <a:cubicBezTo>
                    <a:pt x="190" y="79"/>
                    <a:pt x="1" y="817"/>
                    <a:pt x="30" y="1037"/>
                  </a:cubicBezTo>
                  <a:cubicBezTo>
                    <a:pt x="69" y="1254"/>
                    <a:pt x="365" y="1517"/>
                    <a:pt x="365" y="1517"/>
                  </a:cubicBezTo>
                  <a:cubicBezTo>
                    <a:pt x="293" y="976"/>
                    <a:pt x="493" y="608"/>
                    <a:pt x="696" y="386"/>
                  </a:cubicBezTo>
                  <a:cubicBezTo>
                    <a:pt x="814" y="255"/>
                    <a:pt x="956" y="149"/>
                    <a:pt x="1115" y="75"/>
                  </a:cubicBezTo>
                  <a:lnTo>
                    <a:pt x="1123" y="70"/>
                  </a:lnTo>
                  <a:cubicBezTo>
                    <a:pt x="1123" y="70"/>
                    <a:pt x="1095" y="1"/>
                    <a:pt x="874"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6"/>
            <p:cNvSpPr/>
            <p:nvPr/>
          </p:nvSpPr>
          <p:spPr>
            <a:xfrm>
              <a:off x="3277200" y="4899875"/>
              <a:ext cx="52225" cy="46050"/>
            </a:xfrm>
            <a:custGeom>
              <a:rect b="b" l="l" r="r" t="t"/>
              <a:pathLst>
                <a:path extrusionOk="0" h="1842" w="2089">
                  <a:moveTo>
                    <a:pt x="1042" y="99"/>
                  </a:moveTo>
                  <a:cubicBezTo>
                    <a:pt x="1396" y="99"/>
                    <a:pt x="1722" y="318"/>
                    <a:pt x="1827" y="655"/>
                  </a:cubicBezTo>
                  <a:cubicBezTo>
                    <a:pt x="1975" y="1061"/>
                    <a:pt x="1750" y="1521"/>
                    <a:pt x="1323" y="1685"/>
                  </a:cubicBezTo>
                  <a:cubicBezTo>
                    <a:pt x="1227" y="1721"/>
                    <a:pt x="1130" y="1739"/>
                    <a:pt x="1034" y="1739"/>
                  </a:cubicBezTo>
                  <a:cubicBezTo>
                    <a:pt x="700" y="1739"/>
                    <a:pt x="385" y="1527"/>
                    <a:pt x="263" y="1179"/>
                  </a:cubicBezTo>
                  <a:cubicBezTo>
                    <a:pt x="115" y="731"/>
                    <a:pt x="364" y="258"/>
                    <a:pt x="801" y="133"/>
                  </a:cubicBezTo>
                  <a:cubicBezTo>
                    <a:pt x="882" y="110"/>
                    <a:pt x="962" y="99"/>
                    <a:pt x="1042" y="99"/>
                  </a:cubicBezTo>
                  <a:close/>
                  <a:moveTo>
                    <a:pt x="1035" y="0"/>
                  </a:moveTo>
                  <a:cubicBezTo>
                    <a:pt x="948" y="0"/>
                    <a:pt x="860" y="12"/>
                    <a:pt x="772" y="36"/>
                  </a:cubicBezTo>
                  <a:cubicBezTo>
                    <a:pt x="282" y="173"/>
                    <a:pt x="0" y="706"/>
                    <a:pt x="166" y="1213"/>
                  </a:cubicBezTo>
                  <a:cubicBezTo>
                    <a:pt x="305" y="1603"/>
                    <a:pt x="657" y="1841"/>
                    <a:pt x="1030" y="1841"/>
                  </a:cubicBezTo>
                  <a:cubicBezTo>
                    <a:pt x="1139" y="1841"/>
                    <a:pt x="1249" y="1821"/>
                    <a:pt x="1357" y="1779"/>
                  </a:cubicBezTo>
                  <a:cubicBezTo>
                    <a:pt x="1835" y="1591"/>
                    <a:pt x="2088" y="1078"/>
                    <a:pt x="1924" y="624"/>
                  </a:cubicBezTo>
                  <a:cubicBezTo>
                    <a:pt x="1808" y="246"/>
                    <a:pt x="1436" y="0"/>
                    <a:pt x="1035"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6"/>
            <p:cNvSpPr/>
            <p:nvPr/>
          </p:nvSpPr>
          <p:spPr>
            <a:xfrm>
              <a:off x="3312525" y="4988950"/>
              <a:ext cx="42700" cy="41075"/>
            </a:xfrm>
            <a:custGeom>
              <a:rect b="b" l="l" r="r" t="t"/>
              <a:pathLst>
                <a:path extrusionOk="0" h="1643" w="1708">
                  <a:moveTo>
                    <a:pt x="854" y="0"/>
                  </a:moveTo>
                  <a:cubicBezTo>
                    <a:pt x="728" y="0"/>
                    <a:pt x="601" y="28"/>
                    <a:pt x="482" y="87"/>
                  </a:cubicBezTo>
                  <a:cubicBezTo>
                    <a:pt x="284" y="184"/>
                    <a:pt x="132" y="357"/>
                    <a:pt x="63" y="569"/>
                  </a:cubicBezTo>
                  <a:cubicBezTo>
                    <a:pt x="0" y="782"/>
                    <a:pt x="26" y="1013"/>
                    <a:pt x="133" y="1209"/>
                  </a:cubicBezTo>
                  <a:cubicBezTo>
                    <a:pt x="277" y="1485"/>
                    <a:pt x="558" y="1642"/>
                    <a:pt x="848" y="1642"/>
                  </a:cubicBezTo>
                  <a:cubicBezTo>
                    <a:pt x="988" y="1642"/>
                    <a:pt x="1131" y="1605"/>
                    <a:pt x="1261" y="1527"/>
                  </a:cubicBezTo>
                  <a:cubicBezTo>
                    <a:pt x="1447" y="1418"/>
                    <a:pt x="1584" y="1240"/>
                    <a:pt x="1644" y="1032"/>
                  </a:cubicBezTo>
                  <a:cubicBezTo>
                    <a:pt x="1707" y="830"/>
                    <a:pt x="1687" y="611"/>
                    <a:pt x="1587" y="423"/>
                  </a:cubicBezTo>
                  <a:cubicBezTo>
                    <a:pt x="1432" y="154"/>
                    <a:pt x="1147" y="0"/>
                    <a:pt x="85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6"/>
            <p:cNvSpPr/>
            <p:nvPr/>
          </p:nvSpPr>
          <p:spPr>
            <a:xfrm>
              <a:off x="3342925" y="5001650"/>
              <a:ext cx="10250" cy="21700"/>
            </a:xfrm>
            <a:custGeom>
              <a:rect b="b" l="l" r="r" t="t"/>
              <a:pathLst>
                <a:path extrusionOk="0" h="868" w="410">
                  <a:moveTo>
                    <a:pt x="265" y="0"/>
                  </a:moveTo>
                  <a:cubicBezTo>
                    <a:pt x="206" y="0"/>
                    <a:pt x="228" y="197"/>
                    <a:pt x="170" y="431"/>
                  </a:cubicBezTo>
                  <a:cubicBezTo>
                    <a:pt x="108" y="672"/>
                    <a:pt x="1" y="855"/>
                    <a:pt x="69" y="867"/>
                  </a:cubicBezTo>
                  <a:cubicBezTo>
                    <a:pt x="71" y="867"/>
                    <a:pt x="74" y="868"/>
                    <a:pt x="76" y="868"/>
                  </a:cubicBezTo>
                  <a:cubicBezTo>
                    <a:pt x="147" y="868"/>
                    <a:pt x="296" y="695"/>
                    <a:pt x="351" y="464"/>
                  </a:cubicBezTo>
                  <a:cubicBezTo>
                    <a:pt x="409" y="225"/>
                    <a:pt x="337" y="14"/>
                    <a:pt x="271" y="1"/>
                  </a:cubicBezTo>
                  <a:cubicBezTo>
                    <a:pt x="269" y="0"/>
                    <a:pt x="266" y="0"/>
                    <a:pt x="265"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66"/>
            <p:cNvSpPr/>
            <p:nvPr/>
          </p:nvSpPr>
          <p:spPr>
            <a:xfrm>
              <a:off x="3312350" y="4988925"/>
              <a:ext cx="23650" cy="42100"/>
            </a:xfrm>
            <a:custGeom>
              <a:rect b="b" l="l" r="r" t="t"/>
              <a:pathLst>
                <a:path extrusionOk="0" h="1684" w="946">
                  <a:moveTo>
                    <a:pt x="880" y="1"/>
                  </a:moveTo>
                  <a:cubicBezTo>
                    <a:pt x="799" y="1"/>
                    <a:pt x="630" y="15"/>
                    <a:pt x="359" y="100"/>
                  </a:cubicBezTo>
                  <a:cubicBezTo>
                    <a:pt x="158" y="165"/>
                    <a:pt x="57" y="363"/>
                    <a:pt x="23" y="595"/>
                  </a:cubicBezTo>
                  <a:cubicBezTo>
                    <a:pt x="0" y="821"/>
                    <a:pt x="28" y="1048"/>
                    <a:pt x="101" y="1262"/>
                  </a:cubicBezTo>
                  <a:cubicBezTo>
                    <a:pt x="166" y="1439"/>
                    <a:pt x="357" y="1550"/>
                    <a:pt x="540" y="1610"/>
                  </a:cubicBezTo>
                  <a:cubicBezTo>
                    <a:pt x="653" y="1648"/>
                    <a:pt x="769" y="1672"/>
                    <a:pt x="887" y="1684"/>
                  </a:cubicBezTo>
                  <a:lnTo>
                    <a:pt x="945" y="1634"/>
                  </a:lnTo>
                  <a:cubicBezTo>
                    <a:pt x="691" y="1186"/>
                    <a:pt x="701" y="766"/>
                    <a:pt x="756" y="474"/>
                  </a:cubicBezTo>
                  <a:cubicBezTo>
                    <a:pt x="810" y="183"/>
                    <a:pt x="938" y="4"/>
                    <a:pt x="938" y="4"/>
                  </a:cubicBezTo>
                  <a:cubicBezTo>
                    <a:pt x="938" y="4"/>
                    <a:pt x="920" y="1"/>
                    <a:pt x="880"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66"/>
            <p:cNvSpPr/>
            <p:nvPr/>
          </p:nvSpPr>
          <p:spPr>
            <a:xfrm>
              <a:off x="3312125" y="4987650"/>
              <a:ext cx="23775" cy="39925"/>
            </a:xfrm>
            <a:custGeom>
              <a:rect b="b" l="l" r="r" t="t"/>
              <a:pathLst>
                <a:path extrusionOk="0" h="1597" w="951">
                  <a:moveTo>
                    <a:pt x="816" y="1"/>
                  </a:moveTo>
                  <a:cubicBezTo>
                    <a:pt x="742" y="1"/>
                    <a:pt x="631" y="17"/>
                    <a:pt x="464" y="72"/>
                  </a:cubicBezTo>
                  <a:cubicBezTo>
                    <a:pt x="250" y="142"/>
                    <a:pt x="124" y="363"/>
                    <a:pt x="59" y="598"/>
                  </a:cubicBezTo>
                  <a:cubicBezTo>
                    <a:pt x="1" y="829"/>
                    <a:pt x="11" y="1072"/>
                    <a:pt x="45" y="1174"/>
                  </a:cubicBezTo>
                  <a:cubicBezTo>
                    <a:pt x="117" y="1383"/>
                    <a:pt x="447" y="1596"/>
                    <a:pt x="447" y="1596"/>
                  </a:cubicBezTo>
                  <a:cubicBezTo>
                    <a:pt x="300" y="1067"/>
                    <a:pt x="421" y="677"/>
                    <a:pt x="580" y="424"/>
                  </a:cubicBezTo>
                  <a:cubicBezTo>
                    <a:pt x="674" y="274"/>
                    <a:pt x="797" y="146"/>
                    <a:pt x="942" y="45"/>
                  </a:cubicBezTo>
                  <a:lnTo>
                    <a:pt x="951" y="40"/>
                  </a:lnTo>
                  <a:cubicBezTo>
                    <a:pt x="951" y="40"/>
                    <a:pt x="928" y="1"/>
                    <a:pt x="816"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6"/>
            <p:cNvSpPr/>
            <p:nvPr/>
          </p:nvSpPr>
          <p:spPr>
            <a:xfrm>
              <a:off x="3307125" y="4986425"/>
              <a:ext cx="52925" cy="46125"/>
            </a:xfrm>
            <a:custGeom>
              <a:rect b="b" l="l" r="r" t="t"/>
              <a:pathLst>
                <a:path extrusionOk="0" h="1845" w="2117">
                  <a:moveTo>
                    <a:pt x="1070" y="101"/>
                  </a:moveTo>
                  <a:cubicBezTo>
                    <a:pt x="1363" y="101"/>
                    <a:pt x="1648" y="255"/>
                    <a:pt x="1803" y="524"/>
                  </a:cubicBezTo>
                  <a:cubicBezTo>
                    <a:pt x="1903" y="712"/>
                    <a:pt x="1923" y="931"/>
                    <a:pt x="1860" y="1133"/>
                  </a:cubicBezTo>
                  <a:cubicBezTo>
                    <a:pt x="1800" y="1341"/>
                    <a:pt x="1663" y="1517"/>
                    <a:pt x="1477" y="1626"/>
                  </a:cubicBezTo>
                  <a:cubicBezTo>
                    <a:pt x="1347" y="1705"/>
                    <a:pt x="1203" y="1742"/>
                    <a:pt x="1062" y="1742"/>
                  </a:cubicBezTo>
                  <a:cubicBezTo>
                    <a:pt x="773" y="1742"/>
                    <a:pt x="493" y="1586"/>
                    <a:pt x="349" y="1310"/>
                  </a:cubicBezTo>
                  <a:cubicBezTo>
                    <a:pt x="242" y="1114"/>
                    <a:pt x="216" y="883"/>
                    <a:pt x="279" y="670"/>
                  </a:cubicBezTo>
                  <a:cubicBezTo>
                    <a:pt x="348" y="458"/>
                    <a:pt x="500" y="285"/>
                    <a:pt x="698" y="188"/>
                  </a:cubicBezTo>
                  <a:cubicBezTo>
                    <a:pt x="817" y="129"/>
                    <a:pt x="944" y="101"/>
                    <a:pt x="1070" y="101"/>
                  </a:cubicBezTo>
                  <a:close/>
                  <a:moveTo>
                    <a:pt x="1070" y="1"/>
                  </a:moveTo>
                  <a:cubicBezTo>
                    <a:pt x="930" y="1"/>
                    <a:pt x="788" y="32"/>
                    <a:pt x="654" y="97"/>
                  </a:cubicBezTo>
                  <a:cubicBezTo>
                    <a:pt x="182" y="323"/>
                    <a:pt x="1" y="902"/>
                    <a:pt x="259" y="1358"/>
                  </a:cubicBezTo>
                  <a:cubicBezTo>
                    <a:pt x="422" y="1674"/>
                    <a:pt x="738" y="1844"/>
                    <a:pt x="1060" y="1844"/>
                  </a:cubicBezTo>
                  <a:cubicBezTo>
                    <a:pt x="1220" y="1844"/>
                    <a:pt x="1383" y="1802"/>
                    <a:pt x="1528" y="1714"/>
                  </a:cubicBezTo>
                  <a:cubicBezTo>
                    <a:pt x="1966" y="1449"/>
                    <a:pt x="2116" y="904"/>
                    <a:pt x="1892" y="477"/>
                  </a:cubicBezTo>
                  <a:cubicBezTo>
                    <a:pt x="1718" y="173"/>
                    <a:pt x="1400" y="1"/>
                    <a:pt x="1070"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6"/>
            <p:cNvSpPr/>
            <p:nvPr/>
          </p:nvSpPr>
          <p:spPr>
            <a:xfrm>
              <a:off x="3355325" y="5069025"/>
              <a:ext cx="46575" cy="41100"/>
            </a:xfrm>
            <a:custGeom>
              <a:rect b="b" l="l" r="r" t="t"/>
              <a:pathLst>
                <a:path extrusionOk="0" h="1644" w="1863">
                  <a:moveTo>
                    <a:pt x="949" y="1"/>
                  </a:moveTo>
                  <a:cubicBezTo>
                    <a:pt x="776" y="1"/>
                    <a:pt x="599" y="54"/>
                    <a:pt x="446" y="163"/>
                  </a:cubicBezTo>
                  <a:cubicBezTo>
                    <a:pt x="75" y="427"/>
                    <a:pt x="0" y="955"/>
                    <a:pt x="287" y="1330"/>
                  </a:cubicBezTo>
                  <a:cubicBezTo>
                    <a:pt x="456" y="1537"/>
                    <a:pt x="696" y="1644"/>
                    <a:pt x="936" y="1644"/>
                  </a:cubicBezTo>
                  <a:cubicBezTo>
                    <a:pt x="1121" y="1644"/>
                    <a:pt x="1305" y="1580"/>
                    <a:pt x="1456" y="1451"/>
                  </a:cubicBezTo>
                  <a:cubicBezTo>
                    <a:pt x="1803" y="1154"/>
                    <a:pt x="1863" y="646"/>
                    <a:pt x="1587" y="311"/>
                  </a:cubicBezTo>
                  <a:cubicBezTo>
                    <a:pt x="1436" y="108"/>
                    <a:pt x="1196" y="1"/>
                    <a:pt x="949"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6"/>
            <p:cNvSpPr/>
            <p:nvPr/>
          </p:nvSpPr>
          <p:spPr>
            <a:xfrm>
              <a:off x="3390050" y="5079350"/>
              <a:ext cx="7325" cy="22075"/>
            </a:xfrm>
            <a:custGeom>
              <a:rect b="b" l="l" r="r" t="t"/>
              <a:pathLst>
                <a:path extrusionOk="0" h="883" w="293">
                  <a:moveTo>
                    <a:pt x="111" y="1"/>
                  </a:moveTo>
                  <a:cubicBezTo>
                    <a:pt x="46" y="1"/>
                    <a:pt x="104" y="194"/>
                    <a:pt x="93" y="435"/>
                  </a:cubicBezTo>
                  <a:cubicBezTo>
                    <a:pt x="81" y="679"/>
                    <a:pt x="0" y="881"/>
                    <a:pt x="67" y="882"/>
                  </a:cubicBezTo>
                  <a:cubicBezTo>
                    <a:pt x="67" y="882"/>
                    <a:pt x="68" y="882"/>
                    <a:pt x="69" y="882"/>
                  </a:cubicBezTo>
                  <a:cubicBezTo>
                    <a:pt x="137" y="882"/>
                    <a:pt x="267" y="677"/>
                    <a:pt x="279" y="436"/>
                  </a:cubicBezTo>
                  <a:cubicBezTo>
                    <a:pt x="292" y="194"/>
                    <a:pt x="181" y="2"/>
                    <a:pt x="113" y="1"/>
                  </a:cubicBezTo>
                  <a:cubicBezTo>
                    <a:pt x="112" y="1"/>
                    <a:pt x="112" y="1"/>
                    <a:pt x="111"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6"/>
            <p:cNvSpPr/>
            <p:nvPr/>
          </p:nvSpPr>
          <p:spPr>
            <a:xfrm>
              <a:off x="3353875" y="5069100"/>
              <a:ext cx="30375" cy="41725"/>
            </a:xfrm>
            <a:custGeom>
              <a:rect b="b" l="l" r="r" t="t"/>
              <a:pathLst>
                <a:path extrusionOk="0" h="1669" w="1215">
                  <a:moveTo>
                    <a:pt x="935" y="1"/>
                  </a:moveTo>
                  <a:cubicBezTo>
                    <a:pt x="935" y="1"/>
                    <a:pt x="754" y="1"/>
                    <a:pt x="378" y="195"/>
                  </a:cubicBezTo>
                  <a:cubicBezTo>
                    <a:pt x="0" y="385"/>
                    <a:pt x="128" y="1055"/>
                    <a:pt x="318" y="1385"/>
                  </a:cubicBezTo>
                  <a:cubicBezTo>
                    <a:pt x="470" y="1641"/>
                    <a:pt x="902" y="1669"/>
                    <a:pt x="1084" y="1669"/>
                  </a:cubicBezTo>
                  <a:cubicBezTo>
                    <a:pt x="1136" y="1669"/>
                    <a:pt x="1167" y="1667"/>
                    <a:pt x="1167" y="1667"/>
                  </a:cubicBezTo>
                  <a:lnTo>
                    <a:pt x="1215" y="1607"/>
                  </a:lnTo>
                  <a:cubicBezTo>
                    <a:pt x="897" y="1202"/>
                    <a:pt x="815" y="800"/>
                    <a:pt x="834" y="496"/>
                  </a:cubicBezTo>
                  <a:cubicBezTo>
                    <a:pt x="846" y="194"/>
                    <a:pt x="935" y="1"/>
                    <a:pt x="935"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6"/>
            <p:cNvSpPr/>
            <p:nvPr/>
          </p:nvSpPr>
          <p:spPr>
            <a:xfrm>
              <a:off x="3355325" y="5068175"/>
              <a:ext cx="21925" cy="40975"/>
            </a:xfrm>
            <a:custGeom>
              <a:rect b="b" l="l" r="r" t="t"/>
              <a:pathLst>
                <a:path extrusionOk="0" h="1639" w="877">
                  <a:moveTo>
                    <a:pt x="799" y="0"/>
                  </a:moveTo>
                  <a:cubicBezTo>
                    <a:pt x="731" y="0"/>
                    <a:pt x="609" y="26"/>
                    <a:pt x="400" y="137"/>
                  </a:cubicBezTo>
                  <a:cubicBezTo>
                    <a:pt x="0" y="342"/>
                    <a:pt x="69" y="1099"/>
                    <a:pt x="171" y="1297"/>
                  </a:cubicBezTo>
                  <a:cubicBezTo>
                    <a:pt x="279" y="1488"/>
                    <a:pt x="646" y="1639"/>
                    <a:pt x="646" y="1639"/>
                  </a:cubicBezTo>
                  <a:cubicBezTo>
                    <a:pt x="397" y="1152"/>
                    <a:pt x="465" y="738"/>
                    <a:pt x="581" y="461"/>
                  </a:cubicBezTo>
                  <a:cubicBezTo>
                    <a:pt x="646" y="299"/>
                    <a:pt x="745" y="152"/>
                    <a:pt x="870" y="29"/>
                  </a:cubicBezTo>
                  <a:lnTo>
                    <a:pt x="877" y="21"/>
                  </a:lnTo>
                  <a:cubicBezTo>
                    <a:pt x="877" y="21"/>
                    <a:pt x="859" y="0"/>
                    <a:pt x="799"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6"/>
            <p:cNvSpPr/>
            <p:nvPr/>
          </p:nvSpPr>
          <p:spPr>
            <a:xfrm>
              <a:off x="3352425" y="5066575"/>
              <a:ext cx="52300" cy="46125"/>
            </a:xfrm>
            <a:custGeom>
              <a:rect b="b" l="l" r="r" t="t"/>
              <a:pathLst>
                <a:path extrusionOk="0" h="1845" w="2092">
                  <a:moveTo>
                    <a:pt x="1065" y="99"/>
                  </a:moveTo>
                  <a:cubicBezTo>
                    <a:pt x="1312" y="99"/>
                    <a:pt x="1552" y="206"/>
                    <a:pt x="1703" y="409"/>
                  </a:cubicBezTo>
                  <a:cubicBezTo>
                    <a:pt x="1979" y="744"/>
                    <a:pt x="1920" y="1250"/>
                    <a:pt x="1572" y="1549"/>
                  </a:cubicBezTo>
                  <a:cubicBezTo>
                    <a:pt x="1421" y="1678"/>
                    <a:pt x="1237" y="1742"/>
                    <a:pt x="1052" y="1742"/>
                  </a:cubicBezTo>
                  <a:cubicBezTo>
                    <a:pt x="813" y="1742"/>
                    <a:pt x="573" y="1635"/>
                    <a:pt x="403" y="1428"/>
                  </a:cubicBezTo>
                  <a:cubicBezTo>
                    <a:pt x="116" y="1053"/>
                    <a:pt x="191" y="525"/>
                    <a:pt x="562" y="261"/>
                  </a:cubicBezTo>
                  <a:cubicBezTo>
                    <a:pt x="715" y="152"/>
                    <a:pt x="892" y="99"/>
                    <a:pt x="1065" y="99"/>
                  </a:cubicBezTo>
                  <a:close/>
                  <a:moveTo>
                    <a:pt x="1066" y="1"/>
                  </a:moveTo>
                  <a:cubicBezTo>
                    <a:pt x="871" y="1"/>
                    <a:pt x="672" y="59"/>
                    <a:pt x="501" y="180"/>
                  </a:cubicBezTo>
                  <a:cubicBezTo>
                    <a:pt x="85" y="474"/>
                    <a:pt x="0" y="1069"/>
                    <a:pt x="325" y="1491"/>
                  </a:cubicBezTo>
                  <a:cubicBezTo>
                    <a:pt x="515" y="1724"/>
                    <a:pt x="784" y="1844"/>
                    <a:pt x="1052" y="1844"/>
                  </a:cubicBezTo>
                  <a:cubicBezTo>
                    <a:pt x="1259" y="1844"/>
                    <a:pt x="1465" y="1772"/>
                    <a:pt x="1635" y="1626"/>
                  </a:cubicBezTo>
                  <a:cubicBezTo>
                    <a:pt x="2025" y="1289"/>
                    <a:pt x="2091" y="720"/>
                    <a:pt x="1785" y="348"/>
                  </a:cubicBezTo>
                  <a:cubicBezTo>
                    <a:pt x="1615" y="120"/>
                    <a:pt x="1344" y="1"/>
                    <a:pt x="1066"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6"/>
            <p:cNvSpPr/>
            <p:nvPr/>
          </p:nvSpPr>
          <p:spPr>
            <a:xfrm>
              <a:off x="3413450" y="5140450"/>
              <a:ext cx="45775" cy="41150"/>
            </a:xfrm>
            <a:custGeom>
              <a:rect b="b" l="l" r="r" t="t"/>
              <a:pathLst>
                <a:path extrusionOk="0" h="1646" w="1831">
                  <a:moveTo>
                    <a:pt x="935" y="0"/>
                  </a:moveTo>
                  <a:cubicBezTo>
                    <a:pt x="716" y="0"/>
                    <a:pt x="495" y="85"/>
                    <a:pt x="327" y="255"/>
                  </a:cubicBezTo>
                  <a:cubicBezTo>
                    <a:pt x="1" y="583"/>
                    <a:pt x="19" y="1112"/>
                    <a:pt x="371" y="1428"/>
                  </a:cubicBezTo>
                  <a:cubicBezTo>
                    <a:pt x="526" y="1576"/>
                    <a:pt x="722" y="1646"/>
                    <a:pt x="916" y="1646"/>
                  </a:cubicBezTo>
                  <a:cubicBezTo>
                    <a:pt x="1150" y="1646"/>
                    <a:pt x="1382" y="1544"/>
                    <a:pt x="1540" y="1353"/>
                  </a:cubicBezTo>
                  <a:cubicBezTo>
                    <a:pt x="1830" y="1005"/>
                    <a:pt x="1798" y="501"/>
                    <a:pt x="1482" y="205"/>
                  </a:cubicBezTo>
                  <a:cubicBezTo>
                    <a:pt x="1328" y="69"/>
                    <a:pt x="1132" y="0"/>
                    <a:pt x="93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6"/>
            <p:cNvSpPr/>
            <p:nvPr/>
          </p:nvSpPr>
          <p:spPr>
            <a:xfrm>
              <a:off x="3447150" y="5148425"/>
              <a:ext cx="8150" cy="22125"/>
            </a:xfrm>
            <a:custGeom>
              <a:rect b="b" l="l" r="r" t="t"/>
              <a:pathLst>
                <a:path extrusionOk="0" h="885" w="326">
                  <a:moveTo>
                    <a:pt x="72" y="0"/>
                  </a:moveTo>
                  <a:cubicBezTo>
                    <a:pt x="70" y="0"/>
                    <a:pt x="69" y="0"/>
                    <a:pt x="67" y="1"/>
                  </a:cubicBezTo>
                  <a:cubicBezTo>
                    <a:pt x="1" y="9"/>
                    <a:pt x="90" y="192"/>
                    <a:pt x="113" y="440"/>
                  </a:cubicBezTo>
                  <a:cubicBezTo>
                    <a:pt x="137" y="682"/>
                    <a:pt x="100" y="884"/>
                    <a:pt x="162" y="884"/>
                  </a:cubicBezTo>
                  <a:cubicBezTo>
                    <a:pt x="163" y="884"/>
                    <a:pt x="165" y="884"/>
                    <a:pt x="166" y="884"/>
                  </a:cubicBezTo>
                  <a:cubicBezTo>
                    <a:pt x="233" y="872"/>
                    <a:pt x="325" y="652"/>
                    <a:pt x="296" y="411"/>
                  </a:cubicBezTo>
                  <a:cubicBezTo>
                    <a:pt x="271" y="172"/>
                    <a:pt x="140" y="0"/>
                    <a:pt x="7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6"/>
            <p:cNvSpPr/>
            <p:nvPr/>
          </p:nvSpPr>
          <p:spPr>
            <a:xfrm>
              <a:off x="3413675" y="5141125"/>
              <a:ext cx="31575" cy="41150"/>
            </a:xfrm>
            <a:custGeom>
              <a:rect b="b" l="l" r="r" t="t"/>
              <a:pathLst>
                <a:path extrusionOk="0" h="1646" w="1263">
                  <a:moveTo>
                    <a:pt x="713" y="0"/>
                  </a:moveTo>
                  <a:lnTo>
                    <a:pt x="713" y="0"/>
                  </a:lnTo>
                  <a:cubicBezTo>
                    <a:pt x="713" y="0"/>
                    <a:pt x="538" y="29"/>
                    <a:pt x="200" y="284"/>
                  </a:cubicBezTo>
                  <a:cubicBezTo>
                    <a:pt x="31" y="410"/>
                    <a:pt x="0" y="634"/>
                    <a:pt x="48" y="862"/>
                  </a:cubicBezTo>
                  <a:cubicBezTo>
                    <a:pt x="103" y="1082"/>
                    <a:pt x="202" y="1287"/>
                    <a:pt x="342" y="1465"/>
                  </a:cubicBezTo>
                  <a:cubicBezTo>
                    <a:pt x="455" y="1608"/>
                    <a:pt x="660" y="1645"/>
                    <a:pt x="844" y="1645"/>
                  </a:cubicBezTo>
                  <a:cubicBezTo>
                    <a:pt x="1048" y="1645"/>
                    <a:pt x="1225" y="1600"/>
                    <a:pt x="1225" y="1600"/>
                  </a:cubicBezTo>
                  <a:lnTo>
                    <a:pt x="1263" y="1535"/>
                  </a:lnTo>
                  <a:cubicBezTo>
                    <a:pt x="872" y="1200"/>
                    <a:pt x="745" y="793"/>
                    <a:pt x="699" y="504"/>
                  </a:cubicBezTo>
                  <a:cubicBezTo>
                    <a:pt x="653" y="211"/>
                    <a:pt x="713" y="0"/>
                    <a:pt x="713"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6"/>
            <p:cNvSpPr/>
            <p:nvPr/>
          </p:nvSpPr>
          <p:spPr>
            <a:xfrm>
              <a:off x="3414650" y="5140450"/>
              <a:ext cx="17875" cy="41200"/>
            </a:xfrm>
            <a:custGeom>
              <a:rect b="b" l="l" r="r" t="t"/>
              <a:pathLst>
                <a:path extrusionOk="0" h="1648" w="715">
                  <a:moveTo>
                    <a:pt x="626" y="1"/>
                  </a:moveTo>
                  <a:cubicBezTo>
                    <a:pt x="568" y="1"/>
                    <a:pt x="448" y="33"/>
                    <a:pt x="224" y="203"/>
                  </a:cubicBezTo>
                  <a:cubicBezTo>
                    <a:pt x="47" y="340"/>
                    <a:pt x="0" y="591"/>
                    <a:pt x="19" y="834"/>
                  </a:cubicBezTo>
                  <a:cubicBezTo>
                    <a:pt x="43" y="1070"/>
                    <a:pt x="130" y="1297"/>
                    <a:pt x="199" y="1382"/>
                  </a:cubicBezTo>
                  <a:cubicBezTo>
                    <a:pt x="335" y="1555"/>
                    <a:pt x="715" y="1647"/>
                    <a:pt x="715" y="1647"/>
                  </a:cubicBezTo>
                  <a:cubicBezTo>
                    <a:pt x="400" y="1196"/>
                    <a:pt x="387" y="786"/>
                    <a:pt x="453" y="496"/>
                  </a:cubicBezTo>
                  <a:cubicBezTo>
                    <a:pt x="491" y="323"/>
                    <a:pt x="564" y="162"/>
                    <a:pt x="667" y="19"/>
                  </a:cubicBezTo>
                  <a:lnTo>
                    <a:pt x="674" y="12"/>
                  </a:lnTo>
                  <a:cubicBezTo>
                    <a:pt x="674" y="12"/>
                    <a:pt x="661" y="1"/>
                    <a:pt x="626"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6"/>
            <p:cNvSpPr/>
            <p:nvPr/>
          </p:nvSpPr>
          <p:spPr>
            <a:xfrm>
              <a:off x="3413075" y="5137950"/>
              <a:ext cx="48975" cy="46200"/>
            </a:xfrm>
            <a:custGeom>
              <a:rect b="b" l="l" r="r" t="t"/>
              <a:pathLst>
                <a:path extrusionOk="0" h="1848" w="1959">
                  <a:moveTo>
                    <a:pt x="949" y="101"/>
                  </a:moveTo>
                  <a:cubicBezTo>
                    <a:pt x="1147" y="101"/>
                    <a:pt x="1344" y="170"/>
                    <a:pt x="1499" y="305"/>
                  </a:cubicBezTo>
                  <a:cubicBezTo>
                    <a:pt x="1813" y="601"/>
                    <a:pt x="1847" y="1103"/>
                    <a:pt x="1557" y="1453"/>
                  </a:cubicBezTo>
                  <a:lnTo>
                    <a:pt x="1555" y="1453"/>
                  </a:lnTo>
                  <a:cubicBezTo>
                    <a:pt x="1397" y="1644"/>
                    <a:pt x="1164" y="1746"/>
                    <a:pt x="930" y="1746"/>
                  </a:cubicBezTo>
                  <a:cubicBezTo>
                    <a:pt x="736" y="1746"/>
                    <a:pt x="541" y="1676"/>
                    <a:pt x="386" y="1530"/>
                  </a:cubicBezTo>
                  <a:cubicBezTo>
                    <a:pt x="34" y="1212"/>
                    <a:pt x="17" y="683"/>
                    <a:pt x="342" y="355"/>
                  </a:cubicBezTo>
                  <a:cubicBezTo>
                    <a:pt x="510" y="185"/>
                    <a:pt x="730" y="101"/>
                    <a:pt x="949" y="101"/>
                  </a:cubicBezTo>
                  <a:close/>
                  <a:moveTo>
                    <a:pt x="949" y="1"/>
                  </a:moveTo>
                  <a:cubicBezTo>
                    <a:pt x="705" y="1"/>
                    <a:pt x="459" y="94"/>
                    <a:pt x="270" y="283"/>
                  </a:cubicBezTo>
                  <a:cubicBezTo>
                    <a:pt x="96" y="461"/>
                    <a:pt x="0" y="700"/>
                    <a:pt x="5" y="949"/>
                  </a:cubicBezTo>
                  <a:cubicBezTo>
                    <a:pt x="17" y="1200"/>
                    <a:pt x="130" y="1436"/>
                    <a:pt x="318" y="1604"/>
                  </a:cubicBezTo>
                  <a:cubicBezTo>
                    <a:pt x="492" y="1769"/>
                    <a:pt x="712" y="1848"/>
                    <a:pt x="929" y="1848"/>
                  </a:cubicBezTo>
                  <a:cubicBezTo>
                    <a:pt x="1194" y="1848"/>
                    <a:pt x="1456" y="1732"/>
                    <a:pt x="1634" y="1516"/>
                  </a:cubicBezTo>
                  <a:cubicBezTo>
                    <a:pt x="1958" y="1120"/>
                    <a:pt x="1917" y="560"/>
                    <a:pt x="1565" y="230"/>
                  </a:cubicBezTo>
                  <a:cubicBezTo>
                    <a:pt x="1392" y="78"/>
                    <a:pt x="1171" y="1"/>
                    <a:pt x="949"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6"/>
            <p:cNvSpPr/>
            <p:nvPr/>
          </p:nvSpPr>
          <p:spPr>
            <a:xfrm>
              <a:off x="3481875" y="5201025"/>
              <a:ext cx="46725" cy="41225"/>
            </a:xfrm>
            <a:custGeom>
              <a:rect b="b" l="l" r="r" t="t"/>
              <a:pathLst>
                <a:path extrusionOk="0" h="1649" w="1869">
                  <a:moveTo>
                    <a:pt x="958" y="0"/>
                  </a:moveTo>
                  <a:cubicBezTo>
                    <a:pt x="694" y="0"/>
                    <a:pt x="428" y="129"/>
                    <a:pt x="260" y="367"/>
                  </a:cubicBezTo>
                  <a:cubicBezTo>
                    <a:pt x="1" y="738"/>
                    <a:pt x="100" y="1268"/>
                    <a:pt x="500" y="1521"/>
                  </a:cubicBezTo>
                  <a:cubicBezTo>
                    <a:pt x="641" y="1607"/>
                    <a:pt x="795" y="1649"/>
                    <a:pt x="945" y="1649"/>
                  </a:cubicBezTo>
                  <a:cubicBezTo>
                    <a:pt x="1224" y="1649"/>
                    <a:pt x="1491" y="1506"/>
                    <a:pt x="1639" y="1249"/>
                  </a:cubicBezTo>
                  <a:cubicBezTo>
                    <a:pt x="1868" y="854"/>
                    <a:pt x="1757" y="352"/>
                    <a:pt x="1388" y="128"/>
                  </a:cubicBezTo>
                  <a:cubicBezTo>
                    <a:pt x="1257" y="42"/>
                    <a:pt x="1108" y="0"/>
                    <a:pt x="958"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6"/>
            <p:cNvSpPr/>
            <p:nvPr/>
          </p:nvSpPr>
          <p:spPr>
            <a:xfrm>
              <a:off x="3513750" y="5207250"/>
              <a:ext cx="10875" cy="21375"/>
            </a:xfrm>
            <a:custGeom>
              <a:rect b="b" l="l" r="r" t="t"/>
              <a:pathLst>
                <a:path extrusionOk="0" h="855" w="435">
                  <a:moveTo>
                    <a:pt x="79" y="0"/>
                  </a:moveTo>
                  <a:cubicBezTo>
                    <a:pt x="74" y="0"/>
                    <a:pt x="69" y="1"/>
                    <a:pt x="65" y="2"/>
                  </a:cubicBezTo>
                  <a:cubicBezTo>
                    <a:pt x="0" y="23"/>
                    <a:pt x="122" y="187"/>
                    <a:pt x="190" y="421"/>
                  </a:cubicBezTo>
                  <a:cubicBezTo>
                    <a:pt x="255" y="646"/>
                    <a:pt x="250" y="854"/>
                    <a:pt x="307" y="854"/>
                  </a:cubicBezTo>
                  <a:cubicBezTo>
                    <a:pt x="309" y="854"/>
                    <a:pt x="312" y="854"/>
                    <a:pt x="315" y="853"/>
                  </a:cubicBezTo>
                  <a:cubicBezTo>
                    <a:pt x="380" y="831"/>
                    <a:pt x="434" y="597"/>
                    <a:pt x="366" y="361"/>
                  </a:cubicBezTo>
                  <a:cubicBezTo>
                    <a:pt x="304" y="141"/>
                    <a:pt x="151" y="0"/>
                    <a:pt x="7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6"/>
            <p:cNvSpPr/>
            <p:nvPr/>
          </p:nvSpPr>
          <p:spPr>
            <a:xfrm>
              <a:off x="3478375" y="5202900"/>
              <a:ext cx="38775" cy="40375"/>
            </a:xfrm>
            <a:custGeom>
              <a:rect b="b" l="l" r="r" t="t"/>
              <a:pathLst>
                <a:path extrusionOk="0" h="1615" w="1551">
                  <a:moveTo>
                    <a:pt x="754" y="0"/>
                  </a:moveTo>
                  <a:cubicBezTo>
                    <a:pt x="754" y="0"/>
                    <a:pt x="583" y="60"/>
                    <a:pt x="293" y="367"/>
                  </a:cubicBezTo>
                  <a:cubicBezTo>
                    <a:pt x="1" y="672"/>
                    <a:pt x="339" y="1263"/>
                    <a:pt x="631" y="1509"/>
                  </a:cubicBezTo>
                  <a:cubicBezTo>
                    <a:pt x="725" y="1588"/>
                    <a:pt x="851" y="1615"/>
                    <a:pt x="978" y="1615"/>
                  </a:cubicBezTo>
                  <a:cubicBezTo>
                    <a:pt x="1248" y="1615"/>
                    <a:pt x="1525" y="1495"/>
                    <a:pt x="1525" y="1495"/>
                  </a:cubicBezTo>
                  <a:lnTo>
                    <a:pt x="1550" y="1423"/>
                  </a:lnTo>
                  <a:cubicBezTo>
                    <a:pt x="1120" y="1141"/>
                    <a:pt x="905" y="795"/>
                    <a:pt x="822" y="501"/>
                  </a:cubicBezTo>
                  <a:cubicBezTo>
                    <a:pt x="734" y="212"/>
                    <a:pt x="754" y="0"/>
                    <a:pt x="754"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6"/>
            <p:cNvSpPr/>
            <p:nvPr/>
          </p:nvSpPr>
          <p:spPr>
            <a:xfrm>
              <a:off x="3479100" y="5202400"/>
              <a:ext cx="26000" cy="40200"/>
            </a:xfrm>
            <a:custGeom>
              <a:rect b="b" l="l" r="r" t="t"/>
              <a:pathLst>
                <a:path extrusionOk="0" h="1608" w="1040">
                  <a:moveTo>
                    <a:pt x="694" y="0"/>
                  </a:moveTo>
                  <a:cubicBezTo>
                    <a:pt x="647" y="0"/>
                    <a:pt x="529" y="33"/>
                    <a:pt x="308" y="271"/>
                  </a:cubicBezTo>
                  <a:cubicBezTo>
                    <a:pt x="1" y="596"/>
                    <a:pt x="313" y="1293"/>
                    <a:pt x="477" y="1442"/>
                  </a:cubicBezTo>
                  <a:cubicBezTo>
                    <a:pt x="645" y="1585"/>
                    <a:pt x="1040" y="1607"/>
                    <a:pt x="1040" y="1607"/>
                  </a:cubicBezTo>
                  <a:cubicBezTo>
                    <a:pt x="643" y="1228"/>
                    <a:pt x="566" y="821"/>
                    <a:pt x="585" y="517"/>
                  </a:cubicBezTo>
                  <a:cubicBezTo>
                    <a:pt x="595" y="343"/>
                    <a:pt x="640" y="170"/>
                    <a:pt x="717" y="13"/>
                  </a:cubicBezTo>
                  <a:lnTo>
                    <a:pt x="720" y="5"/>
                  </a:lnTo>
                  <a:cubicBezTo>
                    <a:pt x="720" y="5"/>
                    <a:pt x="712" y="0"/>
                    <a:pt x="694"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6"/>
            <p:cNvSpPr/>
            <p:nvPr/>
          </p:nvSpPr>
          <p:spPr>
            <a:xfrm>
              <a:off x="3478925" y="5198525"/>
              <a:ext cx="52450" cy="46275"/>
            </a:xfrm>
            <a:custGeom>
              <a:rect b="b" l="l" r="r" t="t"/>
              <a:pathLst>
                <a:path extrusionOk="0" h="1851" w="2098">
                  <a:moveTo>
                    <a:pt x="1076" y="100"/>
                  </a:moveTo>
                  <a:cubicBezTo>
                    <a:pt x="1226" y="100"/>
                    <a:pt x="1375" y="142"/>
                    <a:pt x="1506" y="228"/>
                  </a:cubicBezTo>
                  <a:cubicBezTo>
                    <a:pt x="1875" y="452"/>
                    <a:pt x="1986" y="952"/>
                    <a:pt x="1757" y="1349"/>
                  </a:cubicBezTo>
                  <a:cubicBezTo>
                    <a:pt x="1609" y="1606"/>
                    <a:pt x="1342" y="1748"/>
                    <a:pt x="1063" y="1748"/>
                  </a:cubicBezTo>
                  <a:cubicBezTo>
                    <a:pt x="912" y="1748"/>
                    <a:pt x="759" y="1707"/>
                    <a:pt x="618" y="1621"/>
                  </a:cubicBezTo>
                  <a:cubicBezTo>
                    <a:pt x="218" y="1368"/>
                    <a:pt x="119" y="838"/>
                    <a:pt x="378" y="467"/>
                  </a:cubicBezTo>
                  <a:cubicBezTo>
                    <a:pt x="546" y="229"/>
                    <a:pt x="812" y="100"/>
                    <a:pt x="1076" y="100"/>
                  </a:cubicBezTo>
                  <a:close/>
                  <a:moveTo>
                    <a:pt x="1079" y="0"/>
                  </a:moveTo>
                  <a:cubicBezTo>
                    <a:pt x="783" y="0"/>
                    <a:pt x="484" y="144"/>
                    <a:pt x="295" y="411"/>
                  </a:cubicBezTo>
                  <a:cubicBezTo>
                    <a:pt x="1" y="824"/>
                    <a:pt x="115" y="1419"/>
                    <a:pt x="563" y="1706"/>
                  </a:cubicBezTo>
                  <a:cubicBezTo>
                    <a:pt x="722" y="1804"/>
                    <a:pt x="895" y="1851"/>
                    <a:pt x="1064" y="1851"/>
                  </a:cubicBezTo>
                  <a:cubicBezTo>
                    <a:pt x="1378" y="1851"/>
                    <a:pt x="1677" y="1690"/>
                    <a:pt x="1843" y="1400"/>
                  </a:cubicBezTo>
                  <a:cubicBezTo>
                    <a:pt x="2097" y="956"/>
                    <a:pt x="1974" y="394"/>
                    <a:pt x="1561" y="144"/>
                  </a:cubicBezTo>
                  <a:cubicBezTo>
                    <a:pt x="1415" y="47"/>
                    <a:pt x="1248" y="0"/>
                    <a:pt x="1079"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6"/>
            <p:cNvSpPr/>
            <p:nvPr/>
          </p:nvSpPr>
          <p:spPr>
            <a:xfrm>
              <a:off x="3559875" y="5249200"/>
              <a:ext cx="46725" cy="41350"/>
            </a:xfrm>
            <a:custGeom>
              <a:rect b="b" l="l" r="r" t="t"/>
              <a:pathLst>
                <a:path extrusionOk="0" h="1654" w="1869">
                  <a:moveTo>
                    <a:pt x="970" y="1"/>
                  </a:moveTo>
                  <a:cubicBezTo>
                    <a:pt x="655" y="1"/>
                    <a:pt x="345" y="184"/>
                    <a:pt x="199" y="492"/>
                  </a:cubicBezTo>
                  <a:cubicBezTo>
                    <a:pt x="1" y="909"/>
                    <a:pt x="195" y="1399"/>
                    <a:pt x="631" y="1584"/>
                  </a:cubicBezTo>
                  <a:cubicBezTo>
                    <a:pt x="736" y="1631"/>
                    <a:pt x="845" y="1653"/>
                    <a:pt x="952" y="1653"/>
                  </a:cubicBezTo>
                  <a:cubicBezTo>
                    <a:pt x="1282" y="1653"/>
                    <a:pt x="1592" y="1443"/>
                    <a:pt x="1709" y="1123"/>
                  </a:cubicBezTo>
                  <a:cubicBezTo>
                    <a:pt x="1868" y="709"/>
                    <a:pt x="1677" y="243"/>
                    <a:pt x="1272" y="60"/>
                  </a:cubicBezTo>
                  <a:cubicBezTo>
                    <a:pt x="1174" y="20"/>
                    <a:pt x="1072" y="1"/>
                    <a:pt x="97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6"/>
            <p:cNvSpPr/>
            <p:nvPr/>
          </p:nvSpPr>
          <p:spPr>
            <a:xfrm>
              <a:off x="3589525" y="5253825"/>
              <a:ext cx="13050" cy="20200"/>
            </a:xfrm>
            <a:custGeom>
              <a:rect b="b" l="l" r="r" t="t"/>
              <a:pathLst>
                <a:path extrusionOk="0" h="808" w="522">
                  <a:moveTo>
                    <a:pt x="82" y="1"/>
                  </a:moveTo>
                  <a:cubicBezTo>
                    <a:pt x="73" y="1"/>
                    <a:pt x="66" y="2"/>
                    <a:pt x="60" y="5"/>
                  </a:cubicBezTo>
                  <a:cubicBezTo>
                    <a:pt x="0" y="36"/>
                    <a:pt x="144" y="184"/>
                    <a:pt x="250" y="405"/>
                  </a:cubicBezTo>
                  <a:cubicBezTo>
                    <a:pt x="350" y="611"/>
                    <a:pt x="384" y="808"/>
                    <a:pt x="436" y="808"/>
                  </a:cubicBezTo>
                  <a:cubicBezTo>
                    <a:pt x="440" y="808"/>
                    <a:pt x="444" y="807"/>
                    <a:pt x="448" y="804"/>
                  </a:cubicBezTo>
                  <a:cubicBezTo>
                    <a:pt x="508" y="772"/>
                    <a:pt x="522" y="531"/>
                    <a:pt x="414" y="316"/>
                  </a:cubicBezTo>
                  <a:cubicBezTo>
                    <a:pt x="318" y="117"/>
                    <a:pt x="157" y="1"/>
                    <a:pt x="82"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66"/>
            <p:cNvSpPr/>
            <p:nvPr/>
          </p:nvSpPr>
          <p:spPr>
            <a:xfrm>
              <a:off x="3556450" y="5252875"/>
              <a:ext cx="41550" cy="39150"/>
            </a:xfrm>
            <a:custGeom>
              <a:rect b="b" l="l" r="r" t="t"/>
              <a:pathLst>
                <a:path extrusionOk="0" h="1566" w="1662">
                  <a:moveTo>
                    <a:pt x="633" y="0"/>
                  </a:moveTo>
                  <a:cubicBezTo>
                    <a:pt x="633" y="0"/>
                    <a:pt x="478" y="86"/>
                    <a:pt x="244" y="437"/>
                  </a:cubicBezTo>
                  <a:cubicBezTo>
                    <a:pt x="1" y="795"/>
                    <a:pt x="445" y="1305"/>
                    <a:pt x="770" y="1504"/>
                  </a:cubicBezTo>
                  <a:cubicBezTo>
                    <a:pt x="841" y="1548"/>
                    <a:pt x="924" y="1566"/>
                    <a:pt x="1009" y="1566"/>
                  </a:cubicBezTo>
                  <a:cubicBezTo>
                    <a:pt x="1117" y="1566"/>
                    <a:pt x="1231" y="1537"/>
                    <a:pt x="1332" y="1497"/>
                  </a:cubicBezTo>
                  <a:cubicBezTo>
                    <a:pt x="1443" y="1454"/>
                    <a:pt x="1549" y="1401"/>
                    <a:pt x="1650" y="1336"/>
                  </a:cubicBezTo>
                  <a:lnTo>
                    <a:pt x="1662" y="1263"/>
                  </a:lnTo>
                  <a:cubicBezTo>
                    <a:pt x="1180" y="1080"/>
                    <a:pt x="929" y="736"/>
                    <a:pt x="789" y="478"/>
                  </a:cubicBezTo>
                  <a:cubicBezTo>
                    <a:pt x="649" y="214"/>
                    <a:pt x="633" y="0"/>
                    <a:pt x="633"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66"/>
            <p:cNvSpPr/>
            <p:nvPr/>
          </p:nvSpPr>
          <p:spPr>
            <a:xfrm>
              <a:off x="3560100" y="5252450"/>
              <a:ext cx="26625" cy="38450"/>
            </a:xfrm>
            <a:custGeom>
              <a:rect b="b" l="l" r="r" t="t"/>
              <a:pathLst>
                <a:path extrusionOk="0" h="1538" w="1065">
                  <a:moveTo>
                    <a:pt x="468" y="0"/>
                  </a:moveTo>
                  <a:cubicBezTo>
                    <a:pt x="432" y="0"/>
                    <a:pt x="319" y="29"/>
                    <a:pt x="122" y="331"/>
                  </a:cubicBezTo>
                  <a:cubicBezTo>
                    <a:pt x="0" y="516"/>
                    <a:pt x="38" y="776"/>
                    <a:pt x="139" y="991"/>
                  </a:cubicBezTo>
                  <a:cubicBezTo>
                    <a:pt x="239" y="1208"/>
                    <a:pt x="397" y="1393"/>
                    <a:pt x="489" y="1451"/>
                  </a:cubicBezTo>
                  <a:cubicBezTo>
                    <a:pt x="581" y="1510"/>
                    <a:pt x="726" y="1531"/>
                    <a:pt x="846" y="1536"/>
                  </a:cubicBezTo>
                  <a:cubicBezTo>
                    <a:pt x="865" y="1537"/>
                    <a:pt x="884" y="1537"/>
                    <a:pt x="903" y="1537"/>
                  </a:cubicBezTo>
                  <a:cubicBezTo>
                    <a:pt x="957" y="1537"/>
                    <a:pt x="1011" y="1534"/>
                    <a:pt x="1065" y="1527"/>
                  </a:cubicBezTo>
                  <a:cubicBezTo>
                    <a:pt x="168" y="887"/>
                    <a:pt x="479" y="10"/>
                    <a:pt x="479" y="10"/>
                  </a:cubicBezTo>
                  <a:lnTo>
                    <a:pt x="480" y="2"/>
                  </a:lnTo>
                  <a:cubicBezTo>
                    <a:pt x="480" y="2"/>
                    <a:pt x="476" y="0"/>
                    <a:pt x="468"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6"/>
            <p:cNvSpPr/>
            <p:nvPr/>
          </p:nvSpPr>
          <p:spPr>
            <a:xfrm>
              <a:off x="3559625" y="5246725"/>
              <a:ext cx="49750" cy="46375"/>
            </a:xfrm>
            <a:custGeom>
              <a:rect b="b" l="l" r="r" t="t"/>
              <a:pathLst>
                <a:path extrusionOk="0" h="1855" w="1990">
                  <a:moveTo>
                    <a:pt x="980" y="100"/>
                  </a:moveTo>
                  <a:cubicBezTo>
                    <a:pt x="1082" y="100"/>
                    <a:pt x="1184" y="119"/>
                    <a:pt x="1282" y="159"/>
                  </a:cubicBezTo>
                  <a:cubicBezTo>
                    <a:pt x="1687" y="342"/>
                    <a:pt x="1878" y="808"/>
                    <a:pt x="1719" y="1222"/>
                  </a:cubicBezTo>
                  <a:cubicBezTo>
                    <a:pt x="1602" y="1542"/>
                    <a:pt x="1292" y="1752"/>
                    <a:pt x="962" y="1752"/>
                  </a:cubicBezTo>
                  <a:cubicBezTo>
                    <a:pt x="855" y="1752"/>
                    <a:pt x="746" y="1730"/>
                    <a:pt x="641" y="1683"/>
                  </a:cubicBezTo>
                  <a:cubicBezTo>
                    <a:pt x="205" y="1498"/>
                    <a:pt x="11" y="1008"/>
                    <a:pt x="209" y="591"/>
                  </a:cubicBezTo>
                  <a:cubicBezTo>
                    <a:pt x="355" y="283"/>
                    <a:pt x="665" y="100"/>
                    <a:pt x="980" y="100"/>
                  </a:cubicBezTo>
                  <a:close/>
                  <a:moveTo>
                    <a:pt x="981" y="1"/>
                  </a:moveTo>
                  <a:cubicBezTo>
                    <a:pt x="630" y="1"/>
                    <a:pt x="284" y="200"/>
                    <a:pt x="118" y="547"/>
                  </a:cubicBezTo>
                  <a:cubicBezTo>
                    <a:pt x="11" y="771"/>
                    <a:pt x="0" y="1030"/>
                    <a:pt x="89" y="1261"/>
                  </a:cubicBezTo>
                  <a:cubicBezTo>
                    <a:pt x="185" y="1493"/>
                    <a:pt x="369" y="1680"/>
                    <a:pt x="602" y="1777"/>
                  </a:cubicBezTo>
                  <a:cubicBezTo>
                    <a:pt x="720" y="1830"/>
                    <a:pt x="843" y="1855"/>
                    <a:pt x="963" y="1855"/>
                  </a:cubicBezTo>
                  <a:cubicBezTo>
                    <a:pt x="1336" y="1855"/>
                    <a:pt x="1684" y="1617"/>
                    <a:pt x="1813" y="1258"/>
                  </a:cubicBezTo>
                  <a:cubicBezTo>
                    <a:pt x="1989" y="772"/>
                    <a:pt x="1762" y="261"/>
                    <a:pt x="1321" y="67"/>
                  </a:cubicBezTo>
                  <a:cubicBezTo>
                    <a:pt x="1211" y="22"/>
                    <a:pt x="1096" y="1"/>
                    <a:pt x="981"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6"/>
            <p:cNvSpPr/>
            <p:nvPr/>
          </p:nvSpPr>
          <p:spPr>
            <a:xfrm>
              <a:off x="3645875" y="5283450"/>
              <a:ext cx="45000" cy="41250"/>
            </a:xfrm>
            <a:custGeom>
              <a:rect b="b" l="l" r="r" t="t"/>
              <a:pathLst>
                <a:path extrusionOk="0" h="1650" w="1800">
                  <a:moveTo>
                    <a:pt x="919" y="0"/>
                  </a:moveTo>
                  <a:cubicBezTo>
                    <a:pt x="563" y="0"/>
                    <a:pt x="226" y="248"/>
                    <a:pt x="121" y="622"/>
                  </a:cubicBezTo>
                  <a:cubicBezTo>
                    <a:pt x="0" y="1058"/>
                    <a:pt x="272" y="1525"/>
                    <a:pt x="731" y="1630"/>
                  </a:cubicBezTo>
                  <a:cubicBezTo>
                    <a:pt x="793" y="1643"/>
                    <a:pt x="853" y="1650"/>
                    <a:pt x="913" y="1650"/>
                  </a:cubicBezTo>
                  <a:cubicBezTo>
                    <a:pt x="1304" y="1650"/>
                    <a:pt x="1644" y="1383"/>
                    <a:pt x="1716" y="993"/>
                  </a:cubicBezTo>
                  <a:cubicBezTo>
                    <a:pt x="1799" y="544"/>
                    <a:pt x="1528" y="108"/>
                    <a:pt x="1104" y="23"/>
                  </a:cubicBezTo>
                  <a:cubicBezTo>
                    <a:pt x="1042" y="7"/>
                    <a:pt x="980" y="0"/>
                    <a:pt x="919"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6"/>
            <p:cNvSpPr/>
            <p:nvPr/>
          </p:nvSpPr>
          <p:spPr>
            <a:xfrm>
              <a:off x="3672050" y="5287025"/>
              <a:ext cx="15700" cy="18375"/>
            </a:xfrm>
            <a:custGeom>
              <a:rect b="b" l="l" r="r" t="t"/>
              <a:pathLst>
                <a:path extrusionOk="0" h="735" w="628">
                  <a:moveTo>
                    <a:pt x="97" y="0"/>
                  </a:moveTo>
                  <a:cubicBezTo>
                    <a:pt x="79" y="0"/>
                    <a:pt x="65" y="4"/>
                    <a:pt x="55" y="11"/>
                  </a:cubicBezTo>
                  <a:cubicBezTo>
                    <a:pt x="0" y="52"/>
                    <a:pt x="170" y="165"/>
                    <a:pt x="311" y="363"/>
                  </a:cubicBezTo>
                  <a:cubicBezTo>
                    <a:pt x="443" y="544"/>
                    <a:pt x="508" y="734"/>
                    <a:pt x="559" y="734"/>
                  </a:cubicBezTo>
                  <a:cubicBezTo>
                    <a:pt x="564" y="734"/>
                    <a:pt x="568" y="732"/>
                    <a:pt x="573" y="729"/>
                  </a:cubicBezTo>
                  <a:cubicBezTo>
                    <a:pt x="627" y="686"/>
                    <a:pt x="600" y="445"/>
                    <a:pt x="458" y="247"/>
                  </a:cubicBezTo>
                  <a:cubicBezTo>
                    <a:pt x="340" y="83"/>
                    <a:pt x="181" y="0"/>
                    <a:pt x="97"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6"/>
            <p:cNvSpPr/>
            <p:nvPr/>
          </p:nvSpPr>
          <p:spPr>
            <a:xfrm>
              <a:off x="3642700" y="5289175"/>
              <a:ext cx="42775" cy="37200"/>
            </a:xfrm>
            <a:custGeom>
              <a:rect b="b" l="l" r="r" t="t"/>
              <a:pathLst>
                <a:path extrusionOk="0" h="1488" w="1711">
                  <a:moveTo>
                    <a:pt x="484" y="0"/>
                  </a:moveTo>
                  <a:cubicBezTo>
                    <a:pt x="484" y="0"/>
                    <a:pt x="344" y="113"/>
                    <a:pt x="173" y="499"/>
                  </a:cubicBezTo>
                  <a:cubicBezTo>
                    <a:pt x="1" y="882"/>
                    <a:pt x="515" y="1330"/>
                    <a:pt x="874" y="1463"/>
                  </a:cubicBezTo>
                  <a:cubicBezTo>
                    <a:pt x="920" y="1480"/>
                    <a:pt x="969" y="1488"/>
                    <a:pt x="1018" y="1488"/>
                  </a:cubicBezTo>
                  <a:cubicBezTo>
                    <a:pt x="1348" y="1488"/>
                    <a:pt x="1711" y="1150"/>
                    <a:pt x="1711" y="1150"/>
                  </a:cubicBezTo>
                  <a:lnTo>
                    <a:pt x="1711" y="1075"/>
                  </a:lnTo>
                  <a:cubicBezTo>
                    <a:pt x="1212" y="954"/>
                    <a:pt x="893" y="699"/>
                    <a:pt x="717" y="450"/>
                  </a:cubicBezTo>
                  <a:cubicBezTo>
                    <a:pt x="537" y="207"/>
                    <a:pt x="484" y="0"/>
                    <a:pt x="484"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6"/>
            <p:cNvSpPr/>
            <p:nvPr/>
          </p:nvSpPr>
          <p:spPr>
            <a:xfrm>
              <a:off x="3642525" y="5288825"/>
              <a:ext cx="32925" cy="36675"/>
            </a:xfrm>
            <a:custGeom>
              <a:rect b="b" l="l" r="r" t="t"/>
              <a:pathLst>
                <a:path extrusionOk="0" h="1467" w="1317">
                  <a:moveTo>
                    <a:pt x="478" y="1"/>
                  </a:moveTo>
                  <a:cubicBezTo>
                    <a:pt x="458" y="1"/>
                    <a:pt x="344" y="18"/>
                    <a:pt x="182" y="392"/>
                  </a:cubicBezTo>
                  <a:cubicBezTo>
                    <a:pt x="1" y="799"/>
                    <a:pt x="527" y="1352"/>
                    <a:pt x="732" y="1438"/>
                  </a:cubicBezTo>
                  <a:cubicBezTo>
                    <a:pt x="786" y="1459"/>
                    <a:pt x="852" y="1467"/>
                    <a:pt x="920" y="1467"/>
                  </a:cubicBezTo>
                  <a:cubicBezTo>
                    <a:pt x="1110" y="1467"/>
                    <a:pt x="1316" y="1405"/>
                    <a:pt x="1316" y="1405"/>
                  </a:cubicBezTo>
                  <a:cubicBezTo>
                    <a:pt x="818" y="1181"/>
                    <a:pt x="609" y="823"/>
                    <a:pt x="527" y="530"/>
                  </a:cubicBezTo>
                  <a:cubicBezTo>
                    <a:pt x="476" y="361"/>
                    <a:pt x="460" y="185"/>
                    <a:pt x="481" y="11"/>
                  </a:cubicBezTo>
                  <a:lnTo>
                    <a:pt x="481" y="1"/>
                  </a:lnTo>
                  <a:cubicBezTo>
                    <a:pt x="481" y="1"/>
                    <a:pt x="480" y="1"/>
                    <a:pt x="478"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6"/>
            <p:cNvSpPr/>
            <p:nvPr/>
          </p:nvSpPr>
          <p:spPr>
            <a:xfrm>
              <a:off x="3643000" y="5280900"/>
              <a:ext cx="50525" cy="46350"/>
            </a:xfrm>
            <a:custGeom>
              <a:rect b="b" l="l" r="r" t="t"/>
              <a:pathLst>
                <a:path extrusionOk="0" h="1854" w="2021">
                  <a:moveTo>
                    <a:pt x="1036" y="101"/>
                  </a:moveTo>
                  <a:cubicBezTo>
                    <a:pt x="1097" y="101"/>
                    <a:pt x="1158" y="108"/>
                    <a:pt x="1219" y="123"/>
                  </a:cubicBezTo>
                  <a:cubicBezTo>
                    <a:pt x="1643" y="210"/>
                    <a:pt x="1914" y="646"/>
                    <a:pt x="1832" y="1095"/>
                  </a:cubicBezTo>
                  <a:cubicBezTo>
                    <a:pt x="1760" y="1485"/>
                    <a:pt x="1419" y="1752"/>
                    <a:pt x="1028" y="1752"/>
                  </a:cubicBezTo>
                  <a:cubicBezTo>
                    <a:pt x="968" y="1752"/>
                    <a:pt x="908" y="1745"/>
                    <a:pt x="846" y="1732"/>
                  </a:cubicBezTo>
                  <a:cubicBezTo>
                    <a:pt x="387" y="1627"/>
                    <a:pt x="115" y="1160"/>
                    <a:pt x="236" y="724"/>
                  </a:cubicBezTo>
                  <a:cubicBezTo>
                    <a:pt x="342" y="349"/>
                    <a:pt x="679" y="101"/>
                    <a:pt x="1036" y="101"/>
                  </a:cubicBezTo>
                  <a:close/>
                  <a:moveTo>
                    <a:pt x="1037" y="0"/>
                  </a:moveTo>
                  <a:cubicBezTo>
                    <a:pt x="639" y="0"/>
                    <a:pt x="259" y="279"/>
                    <a:pt x="139" y="699"/>
                  </a:cubicBezTo>
                  <a:cubicBezTo>
                    <a:pt x="1" y="1187"/>
                    <a:pt x="305" y="1710"/>
                    <a:pt x="824" y="1832"/>
                  </a:cubicBezTo>
                  <a:cubicBezTo>
                    <a:pt x="894" y="1846"/>
                    <a:pt x="963" y="1853"/>
                    <a:pt x="1030" y="1853"/>
                  </a:cubicBezTo>
                  <a:cubicBezTo>
                    <a:pt x="1471" y="1853"/>
                    <a:pt x="1851" y="1552"/>
                    <a:pt x="1930" y="1114"/>
                  </a:cubicBezTo>
                  <a:cubicBezTo>
                    <a:pt x="2020" y="610"/>
                    <a:pt x="1716" y="121"/>
                    <a:pt x="1243" y="26"/>
                  </a:cubicBezTo>
                  <a:cubicBezTo>
                    <a:pt x="1175" y="9"/>
                    <a:pt x="1106" y="0"/>
                    <a:pt x="1037"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6"/>
            <p:cNvSpPr/>
            <p:nvPr/>
          </p:nvSpPr>
          <p:spPr>
            <a:xfrm>
              <a:off x="3737625" y="5302575"/>
              <a:ext cx="41525" cy="41350"/>
            </a:xfrm>
            <a:custGeom>
              <a:rect b="b" l="l" r="r" t="t"/>
              <a:pathLst>
                <a:path extrusionOk="0" h="1654" w="1661">
                  <a:moveTo>
                    <a:pt x="864" y="1"/>
                  </a:moveTo>
                  <a:cubicBezTo>
                    <a:pt x="430" y="1"/>
                    <a:pt x="63" y="332"/>
                    <a:pt x="21" y="768"/>
                  </a:cubicBezTo>
                  <a:cubicBezTo>
                    <a:pt x="0" y="987"/>
                    <a:pt x="68" y="1207"/>
                    <a:pt x="212" y="1375"/>
                  </a:cubicBezTo>
                  <a:cubicBezTo>
                    <a:pt x="362" y="1540"/>
                    <a:pt x="571" y="1639"/>
                    <a:pt x="795" y="1651"/>
                  </a:cubicBezTo>
                  <a:cubicBezTo>
                    <a:pt x="815" y="1653"/>
                    <a:pt x="835" y="1654"/>
                    <a:pt x="855" y="1654"/>
                  </a:cubicBezTo>
                  <a:cubicBezTo>
                    <a:pt x="1291" y="1654"/>
                    <a:pt x="1653" y="1301"/>
                    <a:pt x="1656" y="859"/>
                  </a:cubicBezTo>
                  <a:cubicBezTo>
                    <a:pt x="1661" y="642"/>
                    <a:pt x="1582" y="431"/>
                    <a:pt x="1435" y="273"/>
                  </a:cubicBezTo>
                  <a:cubicBezTo>
                    <a:pt x="1297" y="112"/>
                    <a:pt x="1099" y="15"/>
                    <a:pt x="887" y="1"/>
                  </a:cubicBezTo>
                  <a:cubicBezTo>
                    <a:pt x="879" y="1"/>
                    <a:pt x="872" y="1"/>
                    <a:pt x="86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6"/>
            <p:cNvSpPr/>
            <p:nvPr/>
          </p:nvSpPr>
          <p:spPr>
            <a:xfrm>
              <a:off x="3759150" y="5305425"/>
              <a:ext cx="18125" cy="16325"/>
            </a:xfrm>
            <a:custGeom>
              <a:rect b="b" l="l" r="r" t="t"/>
              <a:pathLst>
                <a:path extrusionOk="0" h="653" w="725">
                  <a:moveTo>
                    <a:pt x="107" y="0"/>
                  </a:moveTo>
                  <a:cubicBezTo>
                    <a:pt x="79" y="0"/>
                    <a:pt x="58" y="6"/>
                    <a:pt x="46" y="18"/>
                  </a:cubicBezTo>
                  <a:cubicBezTo>
                    <a:pt x="0" y="68"/>
                    <a:pt x="185" y="152"/>
                    <a:pt x="359" y="329"/>
                  </a:cubicBezTo>
                  <a:cubicBezTo>
                    <a:pt x="513" y="486"/>
                    <a:pt x="608" y="653"/>
                    <a:pt x="660" y="653"/>
                  </a:cubicBezTo>
                  <a:cubicBezTo>
                    <a:pt x="667" y="653"/>
                    <a:pt x="673" y="650"/>
                    <a:pt x="679" y="644"/>
                  </a:cubicBezTo>
                  <a:cubicBezTo>
                    <a:pt x="725" y="591"/>
                    <a:pt x="656" y="367"/>
                    <a:pt x="482" y="193"/>
                  </a:cubicBezTo>
                  <a:cubicBezTo>
                    <a:pt x="351" y="61"/>
                    <a:pt x="195" y="0"/>
                    <a:pt x="107"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6"/>
            <p:cNvSpPr/>
            <p:nvPr/>
          </p:nvSpPr>
          <p:spPr>
            <a:xfrm>
              <a:off x="3735450" y="5311075"/>
              <a:ext cx="41925" cy="34525"/>
            </a:xfrm>
            <a:custGeom>
              <a:rect b="b" l="l" r="r" t="t"/>
              <a:pathLst>
                <a:path extrusionOk="0" h="1381" w="1677">
                  <a:moveTo>
                    <a:pt x="273" y="1"/>
                  </a:moveTo>
                  <a:cubicBezTo>
                    <a:pt x="273" y="1"/>
                    <a:pt x="154" y="134"/>
                    <a:pt x="51" y="544"/>
                  </a:cubicBezTo>
                  <a:cubicBezTo>
                    <a:pt x="0" y="749"/>
                    <a:pt x="116" y="942"/>
                    <a:pt x="297" y="1091"/>
                  </a:cubicBezTo>
                  <a:cubicBezTo>
                    <a:pt x="477" y="1228"/>
                    <a:pt x="683" y="1323"/>
                    <a:pt x="904" y="1373"/>
                  </a:cubicBezTo>
                  <a:cubicBezTo>
                    <a:pt x="930" y="1378"/>
                    <a:pt x="956" y="1381"/>
                    <a:pt x="982" y="1381"/>
                  </a:cubicBezTo>
                  <a:cubicBezTo>
                    <a:pt x="1144" y="1381"/>
                    <a:pt x="1307" y="1287"/>
                    <a:pt x="1432" y="1182"/>
                  </a:cubicBezTo>
                  <a:cubicBezTo>
                    <a:pt x="1522" y="1105"/>
                    <a:pt x="1604" y="1018"/>
                    <a:pt x="1676" y="924"/>
                  </a:cubicBezTo>
                  <a:lnTo>
                    <a:pt x="1664" y="848"/>
                  </a:lnTo>
                  <a:cubicBezTo>
                    <a:pt x="1261" y="835"/>
                    <a:pt x="875" y="678"/>
                    <a:pt x="578" y="402"/>
                  </a:cubicBezTo>
                  <a:cubicBezTo>
                    <a:pt x="359" y="204"/>
                    <a:pt x="273" y="1"/>
                    <a:pt x="273"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6"/>
            <p:cNvSpPr/>
            <p:nvPr/>
          </p:nvSpPr>
          <p:spPr>
            <a:xfrm>
              <a:off x="3734975" y="5310825"/>
              <a:ext cx="33550" cy="34325"/>
            </a:xfrm>
            <a:custGeom>
              <a:rect b="b" l="l" r="r" t="t"/>
              <a:pathLst>
                <a:path extrusionOk="0" h="1373" w="1342">
                  <a:moveTo>
                    <a:pt x="280" y="1"/>
                  </a:moveTo>
                  <a:cubicBezTo>
                    <a:pt x="277" y="1"/>
                    <a:pt x="156" y="4"/>
                    <a:pt x="53" y="431"/>
                  </a:cubicBezTo>
                  <a:cubicBezTo>
                    <a:pt x="0" y="648"/>
                    <a:pt x="122" y="874"/>
                    <a:pt x="289" y="1051"/>
                  </a:cubicBezTo>
                  <a:cubicBezTo>
                    <a:pt x="455" y="1221"/>
                    <a:pt x="667" y="1340"/>
                    <a:pt x="772" y="1364"/>
                  </a:cubicBezTo>
                  <a:cubicBezTo>
                    <a:pt x="799" y="1370"/>
                    <a:pt x="828" y="1373"/>
                    <a:pt x="859" y="1373"/>
                  </a:cubicBezTo>
                  <a:cubicBezTo>
                    <a:pt x="1071" y="1373"/>
                    <a:pt x="1341" y="1245"/>
                    <a:pt x="1341" y="1245"/>
                  </a:cubicBezTo>
                  <a:cubicBezTo>
                    <a:pt x="814" y="1091"/>
                    <a:pt x="545" y="785"/>
                    <a:pt x="414" y="517"/>
                  </a:cubicBezTo>
                  <a:cubicBezTo>
                    <a:pt x="335" y="358"/>
                    <a:pt x="289" y="187"/>
                    <a:pt x="280" y="11"/>
                  </a:cubicBezTo>
                  <a:lnTo>
                    <a:pt x="280" y="1"/>
                  </a:lnTo>
                  <a:cubicBezTo>
                    <a:pt x="280" y="1"/>
                    <a:pt x="280" y="1"/>
                    <a:pt x="280"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6"/>
            <p:cNvSpPr/>
            <p:nvPr/>
          </p:nvSpPr>
          <p:spPr>
            <a:xfrm>
              <a:off x="3735000" y="5300050"/>
              <a:ext cx="46625" cy="46450"/>
            </a:xfrm>
            <a:custGeom>
              <a:rect b="b" l="l" r="r" t="t"/>
              <a:pathLst>
                <a:path extrusionOk="0" h="1858" w="1865">
                  <a:moveTo>
                    <a:pt x="969" y="102"/>
                  </a:moveTo>
                  <a:cubicBezTo>
                    <a:pt x="977" y="102"/>
                    <a:pt x="984" y="102"/>
                    <a:pt x="992" y="102"/>
                  </a:cubicBezTo>
                  <a:cubicBezTo>
                    <a:pt x="1204" y="116"/>
                    <a:pt x="1402" y="213"/>
                    <a:pt x="1539" y="374"/>
                  </a:cubicBezTo>
                  <a:cubicBezTo>
                    <a:pt x="1686" y="532"/>
                    <a:pt x="1764" y="743"/>
                    <a:pt x="1761" y="960"/>
                  </a:cubicBezTo>
                  <a:cubicBezTo>
                    <a:pt x="1756" y="1402"/>
                    <a:pt x="1395" y="1755"/>
                    <a:pt x="960" y="1755"/>
                  </a:cubicBezTo>
                  <a:cubicBezTo>
                    <a:pt x="940" y="1755"/>
                    <a:pt x="920" y="1754"/>
                    <a:pt x="900" y="1752"/>
                  </a:cubicBezTo>
                  <a:cubicBezTo>
                    <a:pt x="676" y="1740"/>
                    <a:pt x="467" y="1641"/>
                    <a:pt x="317" y="1476"/>
                  </a:cubicBezTo>
                  <a:cubicBezTo>
                    <a:pt x="173" y="1308"/>
                    <a:pt x="105" y="1088"/>
                    <a:pt x="126" y="869"/>
                  </a:cubicBezTo>
                  <a:cubicBezTo>
                    <a:pt x="168" y="433"/>
                    <a:pt x="535" y="102"/>
                    <a:pt x="969" y="102"/>
                  </a:cubicBezTo>
                  <a:close/>
                  <a:moveTo>
                    <a:pt x="972" y="1"/>
                  </a:moveTo>
                  <a:cubicBezTo>
                    <a:pt x="485" y="1"/>
                    <a:pt x="74" y="370"/>
                    <a:pt x="25" y="857"/>
                  </a:cubicBezTo>
                  <a:cubicBezTo>
                    <a:pt x="1" y="1105"/>
                    <a:pt x="78" y="1351"/>
                    <a:pt x="238" y="1541"/>
                  </a:cubicBezTo>
                  <a:cubicBezTo>
                    <a:pt x="396" y="1723"/>
                    <a:pt x="630" y="1838"/>
                    <a:pt x="893" y="1855"/>
                  </a:cubicBezTo>
                  <a:cubicBezTo>
                    <a:pt x="916" y="1857"/>
                    <a:pt x="938" y="1857"/>
                    <a:pt x="961" y="1857"/>
                  </a:cubicBezTo>
                  <a:cubicBezTo>
                    <a:pt x="1461" y="1857"/>
                    <a:pt x="1857" y="1447"/>
                    <a:pt x="1860" y="960"/>
                  </a:cubicBezTo>
                  <a:cubicBezTo>
                    <a:pt x="1865" y="717"/>
                    <a:pt x="1774" y="481"/>
                    <a:pt x="1610" y="304"/>
                  </a:cubicBezTo>
                  <a:cubicBezTo>
                    <a:pt x="1455" y="133"/>
                    <a:pt x="1241" y="13"/>
                    <a:pt x="999" y="1"/>
                  </a:cubicBezTo>
                  <a:cubicBezTo>
                    <a:pt x="990" y="1"/>
                    <a:pt x="981" y="1"/>
                    <a:pt x="972"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66"/>
            <p:cNvSpPr/>
            <p:nvPr/>
          </p:nvSpPr>
          <p:spPr>
            <a:xfrm>
              <a:off x="3829150" y="5306500"/>
              <a:ext cx="43225" cy="41325"/>
            </a:xfrm>
            <a:custGeom>
              <a:rect b="b" l="l" r="r" t="t"/>
              <a:pathLst>
                <a:path extrusionOk="0" h="1653" w="1729">
                  <a:moveTo>
                    <a:pt x="837" y="1"/>
                  </a:moveTo>
                  <a:cubicBezTo>
                    <a:pt x="811" y="1"/>
                    <a:pt x="784" y="2"/>
                    <a:pt x="758" y="5"/>
                  </a:cubicBezTo>
                  <a:cubicBezTo>
                    <a:pt x="327" y="47"/>
                    <a:pt x="1" y="450"/>
                    <a:pt x="31" y="905"/>
                  </a:cubicBezTo>
                  <a:cubicBezTo>
                    <a:pt x="60" y="1332"/>
                    <a:pt x="424" y="1652"/>
                    <a:pt x="858" y="1652"/>
                  </a:cubicBezTo>
                  <a:cubicBezTo>
                    <a:pt x="886" y="1652"/>
                    <a:pt x="914" y="1651"/>
                    <a:pt x="942" y="1648"/>
                  </a:cubicBezTo>
                  <a:cubicBezTo>
                    <a:pt x="1402" y="1599"/>
                    <a:pt x="1728" y="1175"/>
                    <a:pt x="1658" y="717"/>
                  </a:cubicBezTo>
                  <a:cubicBezTo>
                    <a:pt x="1591" y="287"/>
                    <a:pt x="1236" y="1"/>
                    <a:pt x="837"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66"/>
            <p:cNvSpPr/>
            <p:nvPr/>
          </p:nvSpPr>
          <p:spPr>
            <a:xfrm>
              <a:off x="3848150" y="5309050"/>
              <a:ext cx="20075" cy="13625"/>
            </a:xfrm>
            <a:custGeom>
              <a:rect b="b" l="l" r="r" t="t"/>
              <a:pathLst>
                <a:path extrusionOk="0" h="545" w="803">
                  <a:moveTo>
                    <a:pt x="137" y="0"/>
                  </a:moveTo>
                  <a:cubicBezTo>
                    <a:pt x="88" y="0"/>
                    <a:pt x="52" y="10"/>
                    <a:pt x="39" y="29"/>
                  </a:cubicBezTo>
                  <a:cubicBezTo>
                    <a:pt x="1" y="80"/>
                    <a:pt x="199" y="149"/>
                    <a:pt x="399" y="282"/>
                  </a:cubicBezTo>
                  <a:cubicBezTo>
                    <a:pt x="572" y="400"/>
                    <a:pt x="692" y="545"/>
                    <a:pt x="746" y="545"/>
                  </a:cubicBezTo>
                  <a:cubicBezTo>
                    <a:pt x="754" y="545"/>
                    <a:pt x="761" y="541"/>
                    <a:pt x="766" y="533"/>
                  </a:cubicBezTo>
                  <a:cubicBezTo>
                    <a:pt x="802" y="477"/>
                    <a:pt x="698" y="258"/>
                    <a:pt x="498" y="121"/>
                  </a:cubicBezTo>
                  <a:cubicBezTo>
                    <a:pt x="368" y="36"/>
                    <a:pt x="229" y="0"/>
                    <a:pt x="137"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6"/>
            <p:cNvSpPr/>
            <p:nvPr/>
          </p:nvSpPr>
          <p:spPr>
            <a:xfrm>
              <a:off x="3828075" y="5317825"/>
              <a:ext cx="42575" cy="31325"/>
            </a:xfrm>
            <a:custGeom>
              <a:rect b="b" l="l" r="r" t="t"/>
              <a:pathLst>
                <a:path extrusionOk="0" h="1253" w="1703">
                  <a:moveTo>
                    <a:pt x="165" y="1"/>
                  </a:moveTo>
                  <a:cubicBezTo>
                    <a:pt x="165" y="1"/>
                    <a:pt x="69" y="155"/>
                    <a:pt x="37" y="578"/>
                  </a:cubicBezTo>
                  <a:cubicBezTo>
                    <a:pt x="1" y="1000"/>
                    <a:pt x="637" y="1229"/>
                    <a:pt x="1018" y="1252"/>
                  </a:cubicBezTo>
                  <a:cubicBezTo>
                    <a:pt x="1024" y="1252"/>
                    <a:pt x="1031" y="1252"/>
                    <a:pt x="1038" y="1252"/>
                  </a:cubicBezTo>
                  <a:cubicBezTo>
                    <a:pt x="1218" y="1252"/>
                    <a:pt x="1384" y="1104"/>
                    <a:pt x="1505" y="966"/>
                  </a:cubicBezTo>
                  <a:cubicBezTo>
                    <a:pt x="1581" y="876"/>
                    <a:pt x="1648" y="778"/>
                    <a:pt x="1703" y="674"/>
                  </a:cubicBezTo>
                  <a:lnTo>
                    <a:pt x="1679" y="602"/>
                  </a:lnTo>
                  <a:cubicBezTo>
                    <a:pt x="1597" y="613"/>
                    <a:pt x="1518" y="618"/>
                    <a:pt x="1442" y="618"/>
                  </a:cubicBezTo>
                  <a:cubicBezTo>
                    <a:pt x="1047" y="618"/>
                    <a:pt x="742" y="482"/>
                    <a:pt x="532" y="343"/>
                  </a:cubicBezTo>
                  <a:cubicBezTo>
                    <a:pt x="283" y="177"/>
                    <a:pt x="165" y="1"/>
                    <a:pt x="165"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6"/>
            <p:cNvSpPr/>
            <p:nvPr/>
          </p:nvSpPr>
          <p:spPr>
            <a:xfrm>
              <a:off x="3827150" y="5317575"/>
              <a:ext cx="36075" cy="31700"/>
            </a:xfrm>
            <a:custGeom>
              <a:rect b="b" l="l" r="r" t="t"/>
              <a:pathLst>
                <a:path extrusionOk="0" h="1268" w="1443">
                  <a:moveTo>
                    <a:pt x="188" y="1"/>
                  </a:moveTo>
                  <a:cubicBezTo>
                    <a:pt x="188" y="1"/>
                    <a:pt x="67" y="23"/>
                    <a:pt x="36" y="470"/>
                  </a:cubicBezTo>
                  <a:cubicBezTo>
                    <a:pt x="0" y="918"/>
                    <a:pt x="680" y="1251"/>
                    <a:pt x="903" y="1267"/>
                  </a:cubicBezTo>
                  <a:cubicBezTo>
                    <a:pt x="912" y="1268"/>
                    <a:pt x="921" y="1268"/>
                    <a:pt x="930" y="1268"/>
                  </a:cubicBezTo>
                  <a:cubicBezTo>
                    <a:pt x="1148" y="1268"/>
                    <a:pt x="1442" y="1046"/>
                    <a:pt x="1442" y="1046"/>
                  </a:cubicBezTo>
                  <a:cubicBezTo>
                    <a:pt x="897" y="1004"/>
                    <a:pt x="581" y="722"/>
                    <a:pt x="407" y="482"/>
                  </a:cubicBezTo>
                  <a:cubicBezTo>
                    <a:pt x="303" y="342"/>
                    <a:pt x="229" y="182"/>
                    <a:pt x="190" y="11"/>
                  </a:cubicBezTo>
                  <a:lnTo>
                    <a:pt x="188" y="1"/>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6"/>
            <p:cNvSpPr/>
            <p:nvPr/>
          </p:nvSpPr>
          <p:spPr>
            <a:xfrm>
              <a:off x="3826600" y="5303925"/>
              <a:ext cx="48500" cy="46425"/>
            </a:xfrm>
            <a:custGeom>
              <a:rect b="b" l="l" r="r" t="t"/>
              <a:pathLst>
                <a:path extrusionOk="0" h="1857" w="1940">
                  <a:moveTo>
                    <a:pt x="936" y="102"/>
                  </a:moveTo>
                  <a:cubicBezTo>
                    <a:pt x="1336" y="102"/>
                    <a:pt x="1693" y="389"/>
                    <a:pt x="1760" y="820"/>
                  </a:cubicBezTo>
                  <a:cubicBezTo>
                    <a:pt x="1828" y="1278"/>
                    <a:pt x="1504" y="1700"/>
                    <a:pt x="1044" y="1751"/>
                  </a:cubicBezTo>
                  <a:cubicBezTo>
                    <a:pt x="1016" y="1754"/>
                    <a:pt x="988" y="1755"/>
                    <a:pt x="960" y="1755"/>
                  </a:cubicBezTo>
                  <a:cubicBezTo>
                    <a:pt x="526" y="1755"/>
                    <a:pt x="162" y="1435"/>
                    <a:pt x="133" y="1008"/>
                  </a:cubicBezTo>
                  <a:cubicBezTo>
                    <a:pt x="103" y="553"/>
                    <a:pt x="429" y="147"/>
                    <a:pt x="860" y="106"/>
                  </a:cubicBezTo>
                  <a:cubicBezTo>
                    <a:pt x="885" y="103"/>
                    <a:pt x="911" y="102"/>
                    <a:pt x="936" y="102"/>
                  </a:cubicBezTo>
                  <a:close/>
                  <a:moveTo>
                    <a:pt x="940" y="0"/>
                  </a:moveTo>
                  <a:cubicBezTo>
                    <a:pt x="910" y="0"/>
                    <a:pt x="880" y="2"/>
                    <a:pt x="849" y="5"/>
                  </a:cubicBezTo>
                  <a:cubicBezTo>
                    <a:pt x="369" y="53"/>
                    <a:pt x="0" y="507"/>
                    <a:pt x="33" y="1016"/>
                  </a:cubicBezTo>
                  <a:cubicBezTo>
                    <a:pt x="62" y="1497"/>
                    <a:pt x="471" y="1856"/>
                    <a:pt x="960" y="1856"/>
                  </a:cubicBezTo>
                  <a:cubicBezTo>
                    <a:pt x="991" y="1856"/>
                    <a:pt x="1023" y="1855"/>
                    <a:pt x="1054" y="1852"/>
                  </a:cubicBezTo>
                  <a:cubicBezTo>
                    <a:pt x="1584" y="1790"/>
                    <a:pt x="1939" y="1309"/>
                    <a:pt x="1859" y="805"/>
                  </a:cubicBezTo>
                  <a:cubicBezTo>
                    <a:pt x="1781" y="325"/>
                    <a:pt x="1385" y="0"/>
                    <a:pt x="940"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6"/>
            <p:cNvSpPr/>
            <p:nvPr/>
          </p:nvSpPr>
          <p:spPr>
            <a:xfrm>
              <a:off x="3918950" y="5294900"/>
              <a:ext cx="45675" cy="41425"/>
            </a:xfrm>
            <a:custGeom>
              <a:rect b="b" l="l" r="r" t="t"/>
              <a:pathLst>
                <a:path extrusionOk="0" h="1657" w="1827">
                  <a:moveTo>
                    <a:pt x="897" y="0"/>
                  </a:moveTo>
                  <a:cubicBezTo>
                    <a:pt x="823" y="0"/>
                    <a:pt x="747" y="11"/>
                    <a:pt x="673" y="35"/>
                  </a:cubicBezTo>
                  <a:cubicBezTo>
                    <a:pt x="258" y="154"/>
                    <a:pt x="0" y="592"/>
                    <a:pt x="108" y="1037"/>
                  </a:cubicBezTo>
                  <a:cubicBezTo>
                    <a:pt x="194" y="1399"/>
                    <a:pt x="527" y="1656"/>
                    <a:pt x="894" y="1656"/>
                  </a:cubicBezTo>
                  <a:cubicBezTo>
                    <a:pt x="972" y="1656"/>
                    <a:pt x="1051" y="1645"/>
                    <a:pt x="1130" y="1620"/>
                  </a:cubicBezTo>
                  <a:cubicBezTo>
                    <a:pt x="1582" y="1483"/>
                    <a:pt x="1827" y="1022"/>
                    <a:pt x="1681" y="588"/>
                  </a:cubicBezTo>
                  <a:cubicBezTo>
                    <a:pt x="1561" y="231"/>
                    <a:pt x="1237" y="0"/>
                    <a:pt x="897"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6"/>
            <p:cNvSpPr/>
            <p:nvPr/>
          </p:nvSpPr>
          <p:spPr>
            <a:xfrm>
              <a:off x="3936625" y="5297250"/>
              <a:ext cx="21425" cy="11225"/>
            </a:xfrm>
            <a:custGeom>
              <a:rect b="b" l="l" r="r" t="t"/>
              <a:pathLst>
                <a:path extrusionOk="0" h="449" w="857">
                  <a:moveTo>
                    <a:pt x="203" y="0"/>
                  </a:moveTo>
                  <a:cubicBezTo>
                    <a:pt x="110" y="0"/>
                    <a:pt x="42" y="24"/>
                    <a:pt x="28" y="57"/>
                  </a:cubicBezTo>
                  <a:cubicBezTo>
                    <a:pt x="1" y="120"/>
                    <a:pt x="202" y="139"/>
                    <a:pt x="424" y="241"/>
                  </a:cubicBezTo>
                  <a:cubicBezTo>
                    <a:pt x="609" y="329"/>
                    <a:pt x="751" y="449"/>
                    <a:pt x="807" y="449"/>
                  </a:cubicBezTo>
                  <a:cubicBezTo>
                    <a:pt x="817" y="449"/>
                    <a:pt x="825" y="444"/>
                    <a:pt x="829" y="434"/>
                  </a:cubicBezTo>
                  <a:cubicBezTo>
                    <a:pt x="857" y="373"/>
                    <a:pt x="716" y="173"/>
                    <a:pt x="494" y="69"/>
                  </a:cubicBezTo>
                  <a:cubicBezTo>
                    <a:pt x="390" y="19"/>
                    <a:pt x="287" y="0"/>
                    <a:pt x="203"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6"/>
            <p:cNvSpPr/>
            <p:nvPr/>
          </p:nvSpPr>
          <p:spPr>
            <a:xfrm>
              <a:off x="3920275" y="5309375"/>
              <a:ext cx="42525" cy="27650"/>
            </a:xfrm>
            <a:custGeom>
              <a:rect b="b" l="l" r="r" t="t"/>
              <a:pathLst>
                <a:path extrusionOk="0" h="1106" w="1701">
                  <a:moveTo>
                    <a:pt x="68" y="1"/>
                  </a:moveTo>
                  <a:cubicBezTo>
                    <a:pt x="68" y="1"/>
                    <a:pt x="0" y="168"/>
                    <a:pt x="39" y="590"/>
                  </a:cubicBezTo>
                  <a:cubicBezTo>
                    <a:pt x="69" y="944"/>
                    <a:pt x="560" y="1105"/>
                    <a:pt x="936" y="1105"/>
                  </a:cubicBezTo>
                  <a:cubicBezTo>
                    <a:pt x="1002" y="1105"/>
                    <a:pt x="1064" y="1100"/>
                    <a:pt x="1119" y="1091"/>
                  </a:cubicBezTo>
                  <a:cubicBezTo>
                    <a:pt x="1499" y="1034"/>
                    <a:pt x="1700" y="412"/>
                    <a:pt x="1700" y="412"/>
                  </a:cubicBezTo>
                  <a:lnTo>
                    <a:pt x="1664" y="346"/>
                  </a:lnTo>
                  <a:cubicBezTo>
                    <a:pt x="1474" y="397"/>
                    <a:pt x="1297" y="419"/>
                    <a:pt x="1136" y="419"/>
                  </a:cubicBezTo>
                  <a:cubicBezTo>
                    <a:pt x="877" y="419"/>
                    <a:pt x="658" y="363"/>
                    <a:pt x="489" y="282"/>
                  </a:cubicBezTo>
                  <a:cubicBezTo>
                    <a:pt x="214" y="156"/>
                    <a:pt x="68" y="1"/>
                    <a:pt x="68"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6"/>
            <p:cNvSpPr/>
            <p:nvPr/>
          </p:nvSpPr>
          <p:spPr>
            <a:xfrm>
              <a:off x="3918675" y="5309250"/>
              <a:ext cx="38275" cy="28375"/>
            </a:xfrm>
            <a:custGeom>
              <a:rect b="b" l="l" r="r" t="t"/>
              <a:pathLst>
                <a:path extrusionOk="0" h="1135" w="1531">
                  <a:moveTo>
                    <a:pt x="117" y="0"/>
                  </a:moveTo>
                  <a:cubicBezTo>
                    <a:pt x="117" y="0"/>
                    <a:pt x="1" y="40"/>
                    <a:pt x="45" y="486"/>
                  </a:cubicBezTo>
                  <a:cubicBezTo>
                    <a:pt x="82" y="901"/>
                    <a:pt x="729" y="1135"/>
                    <a:pt x="991" y="1135"/>
                  </a:cubicBezTo>
                  <a:cubicBezTo>
                    <a:pt x="1008" y="1135"/>
                    <a:pt x="1023" y="1134"/>
                    <a:pt x="1036" y="1132"/>
                  </a:cubicBezTo>
                  <a:cubicBezTo>
                    <a:pt x="1253" y="1101"/>
                    <a:pt x="1530" y="821"/>
                    <a:pt x="1530" y="821"/>
                  </a:cubicBezTo>
                  <a:lnTo>
                    <a:pt x="1530" y="821"/>
                  </a:lnTo>
                  <a:cubicBezTo>
                    <a:pt x="1480" y="824"/>
                    <a:pt x="1432" y="826"/>
                    <a:pt x="1386" y="826"/>
                  </a:cubicBezTo>
                  <a:cubicBezTo>
                    <a:pt x="921" y="826"/>
                    <a:pt x="610" y="642"/>
                    <a:pt x="414" y="441"/>
                  </a:cubicBezTo>
                  <a:cubicBezTo>
                    <a:pt x="288" y="318"/>
                    <a:pt x="189" y="171"/>
                    <a:pt x="120" y="9"/>
                  </a:cubicBezTo>
                  <a:lnTo>
                    <a:pt x="117"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6"/>
            <p:cNvSpPr/>
            <p:nvPr/>
          </p:nvSpPr>
          <p:spPr>
            <a:xfrm>
              <a:off x="3916200" y="5292350"/>
              <a:ext cx="51325" cy="46500"/>
            </a:xfrm>
            <a:custGeom>
              <a:rect b="b" l="l" r="r" t="t"/>
              <a:pathLst>
                <a:path extrusionOk="0" h="1860" w="2053">
                  <a:moveTo>
                    <a:pt x="1006" y="102"/>
                  </a:moveTo>
                  <a:cubicBezTo>
                    <a:pt x="1347" y="102"/>
                    <a:pt x="1671" y="334"/>
                    <a:pt x="1790" y="690"/>
                  </a:cubicBezTo>
                  <a:cubicBezTo>
                    <a:pt x="1937" y="1124"/>
                    <a:pt x="1692" y="1585"/>
                    <a:pt x="1240" y="1722"/>
                  </a:cubicBezTo>
                  <a:cubicBezTo>
                    <a:pt x="1161" y="1747"/>
                    <a:pt x="1082" y="1758"/>
                    <a:pt x="1004" y="1758"/>
                  </a:cubicBezTo>
                  <a:cubicBezTo>
                    <a:pt x="637" y="1758"/>
                    <a:pt x="304" y="1501"/>
                    <a:pt x="216" y="1139"/>
                  </a:cubicBezTo>
                  <a:cubicBezTo>
                    <a:pt x="108" y="694"/>
                    <a:pt x="368" y="256"/>
                    <a:pt x="782" y="137"/>
                  </a:cubicBezTo>
                  <a:cubicBezTo>
                    <a:pt x="856" y="113"/>
                    <a:pt x="931" y="102"/>
                    <a:pt x="1006" y="102"/>
                  </a:cubicBezTo>
                  <a:close/>
                  <a:moveTo>
                    <a:pt x="1000" y="0"/>
                  </a:moveTo>
                  <a:cubicBezTo>
                    <a:pt x="918" y="0"/>
                    <a:pt x="836" y="12"/>
                    <a:pt x="754" y="37"/>
                  </a:cubicBezTo>
                  <a:cubicBezTo>
                    <a:pt x="291" y="171"/>
                    <a:pt x="1" y="663"/>
                    <a:pt x="119" y="1165"/>
                  </a:cubicBezTo>
                  <a:cubicBezTo>
                    <a:pt x="221" y="1583"/>
                    <a:pt x="595" y="1859"/>
                    <a:pt x="1003" y="1859"/>
                  </a:cubicBezTo>
                  <a:cubicBezTo>
                    <a:pt x="1091" y="1859"/>
                    <a:pt x="1180" y="1846"/>
                    <a:pt x="1269" y="1820"/>
                  </a:cubicBezTo>
                  <a:cubicBezTo>
                    <a:pt x="1779" y="1664"/>
                    <a:pt x="2053" y="1148"/>
                    <a:pt x="1885" y="658"/>
                  </a:cubicBezTo>
                  <a:cubicBezTo>
                    <a:pt x="1749" y="262"/>
                    <a:pt x="1383" y="0"/>
                    <a:pt x="1000"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6"/>
            <p:cNvSpPr/>
            <p:nvPr/>
          </p:nvSpPr>
          <p:spPr>
            <a:xfrm>
              <a:off x="4006175" y="5268200"/>
              <a:ext cx="46625" cy="41200"/>
            </a:xfrm>
            <a:custGeom>
              <a:rect b="b" l="l" r="r" t="t"/>
              <a:pathLst>
                <a:path extrusionOk="0" h="1648" w="1865">
                  <a:moveTo>
                    <a:pt x="906" y="0"/>
                  </a:moveTo>
                  <a:cubicBezTo>
                    <a:pt x="791" y="0"/>
                    <a:pt x="674" y="24"/>
                    <a:pt x="562" y="74"/>
                  </a:cubicBezTo>
                  <a:cubicBezTo>
                    <a:pt x="174" y="265"/>
                    <a:pt x="0" y="752"/>
                    <a:pt x="178" y="1167"/>
                  </a:cubicBezTo>
                  <a:cubicBezTo>
                    <a:pt x="309" y="1472"/>
                    <a:pt x="601" y="1647"/>
                    <a:pt x="913" y="1647"/>
                  </a:cubicBezTo>
                  <a:cubicBezTo>
                    <a:pt x="1036" y="1647"/>
                    <a:pt x="1163" y="1620"/>
                    <a:pt x="1283" y="1562"/>
                  </a:cubicBezTo>
                  <a:cubicBezTo>
                    <a:pt x="1714" y="1367"/>
                    <a:pt x="1864" y="843"/>
                    <a:pt x="1649" y="448"/>
                  </a:cubicBezTo>
                  <a:cubicBezTo>
                    <a:pt x="1499" y="164"/>
                    <a:pt x="1208" y="0"/>
                    <a:pt x="90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6"/>
            <p:cNvSpPr/>
            <p:nvPr/>
          </p:nvSpPr>
          <p:spPr>
            <a:xfrm>
              <a:off x="4021850" y="5270500"/>
              <a:ext cx="22225" cy="8600"/>
            </a:xfrm>
            <a:custGeom>
              <a:rect b="b" l="l" r="r" t="t"/>
              <a:pathLst>
                <a:path extrusionOk="0" h="344" w="889">
                  <a:moveTo>
                    <a:pt x="279" y="0"/>
                  </a:moveTo>
                  <a:cubicBezTo>
                    <a:pt x="136" y="0"/>
                    <a:pt x="29" y="43"/>
                    <a:pt x="17" y="88"/>
                  </a:cubicBezTo>
                  <a:cubicBezTo>
                    <a:pt x="0" y="153"/>
                    <a:pt x="205" y="141"/>
                    <a:pt x="443" y="209"/>
                  </a:cubicBezTo>
                  <a:cubicBezTo>
                    <a:pt x="629" y="260"/>
                    <a:pt x="779" y="344"/>
                    <a:pt x="841" y="344"/>
                  </a:cubicBezTo>
                  <a:cubicBezTo>
                    <a:pt x="858" y="344"/>
                    <a:pt x="868" y="338"/>
                    <a:pt x="872" y="324"/>
                  </a:cubicBezTo>
                  <a:cubicBezTo>
                    <a:pt x="889" y="257"/>
                    <a:pt x="716" y="88"/>
                    <a:pt x="482" y="28"/>
                  </a:cubicBezTo>
                  <a:cubicBezTo>
                    <a:pt x="411" y="8"/>
                    <a:pt x="341" y="0"/>
                    <a:pt x="27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6"/>
            <p:cNvSpPr/>
            <p:nvPr/>
          </p:nvSpPr>
          <p:spPr>
            <a:xfrm>
              <a:off x="4008100" y="5286050"/>
              <a:ext cx="42850" cy="23850"/>
            </a:xfrm>
            <a:custGeom>
              <a:rect b="b" l="l" r="r" t="t"/>
              <a:pathLst>
                <a:path extrusionOk="0" h="954" w="1714">
                  <a:moveTo>
                    <a:pt x="39" y="1"/>
                  </a:moveTo>
                  <a:cubicBezTo>
                    <a:pt x="39" y="1"/>
                    <a:pt x="0" y="175"/>
                    <a:pt x="109" y="583"/>
                  </a:cubicBezTo>
                  <a:cubicBezTo>
                    <a:pt x="181" y="859"/>
                    <a:pt x="499" y="954"/>
                    <a:pt x="811" y="954"/>
                  </a:cubicBezTo>
                  <a:cubicBezTo>
                    <a:pt x="973" y="954"/>
                    <a:pt x="1134" y="928"/>
                    <a:pt x="1258" y="889"/>
                  </a:cubicBezTo>
                  <a:cubicBezTo>
                    <a:pt x="1440" y="836"/>
                    <a:pt x="1558" y="645"/>
                    <a:pt x="1625" y="462"/>
                  </a:cubicBezTo>
                  <a:cubicBezTo>
                    <a:pt x="1666" y="351"/>
                    <a:pt x="1695" y="236"/>
                    <a:pt x="1714" y="120"/>
                  </a:cubicBezTo>
                  <a:lnTo>
                    <a:pt x="1666" y="60"/>
                  </a:lnTo>
                  <a:cubicBezTo>
                    <a:pt x="1397" y="203"/>
                    <a:pt x="1139" y="248"/>
                    <a:pt x="914" y="248"/>
                  </a:cubicBezTo>
                  <a:cubicBezTo>
                    <a:pt x="757" y="248"/>
                    <a:pt x="617" y="226"/>
                    <a:pt x="499" y="199"/>
                  </a:cubicBezTo>
                  <a:cubicBezTo>
                    <a:pt x="210" y="129"/>
                    <a:pt x="39" y="1"/>
                    <a:pt x="39"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6"/>
            <p:cNvSpPr/>
            <p:nvPr/>
          </p:nvSpPr>
          <p:spPr>
            <a:xfrm>
              <a:off x="4005950" y="5285975"/>
              <a:ext cx="41025" cy="24275"/>
            </a:xfrm>
            <a:custGeom>
              <a:rect b="b" l="l" r="r" t="t"/>
              <a:pathLst>
                <a:path extrusionOk="0" h="971" w="1641">
                  <a:moveTo>
                    <a:pt x="110" y="0"/>
                  </a:moveTo>
                  <a:cubicBezTo>
                    <a:pt x="110" y="0"/>
                    <a:pt x="1" y="57"/>
                    <a:pt x="120" y="487"/>
                  </a:cubicBezTo>
                  <a:cubicBezTo>
                    <a:pt x="216" y="844"/>
                    <a:pt x="727" y="970"/>
                    <a:pt x="1031" y="970"/>
                  </a:cubicBezTo>
                  <a:cubicBezTo>
                    <a:pt x="1103" y="970"/>
                    <a:pt x="1163" y="963"/>
                    <a:pt x="1203" y="950"/>
                  </a:cubicBezTo>
                  <a:cubicBezTo>
                    <a:pt x="1308" y="919"/>
                    <a:pt x="1419" y="824"/>
                    <a:pt x="1502" y="737"/>
                  </a:cubicBezTo>
                  <a:cubicBezTo>
                    <a:pt x="1554" y="685"/>
                    <a:pt x="1600" y="627"/>
                    <a:pt x="1641" y="566"/>
                  </a:cubicBezTo>
                  <a:lnTo>
                    <a:pt x="1641" y="566"/>
                  </a:lnTo>
                  <a:cubicBezTo>
                    <a:pt x="1497" y="600"/>
                    <a:pt x="1363" y="614"/>
                    <a:pt x="1241" y="614"/>
                  </a:cubicBezTo>
                  <a:cubicBezTo>
                    <a:pt x="453" y="614"/>
                    <a:pt x="115" y="7"/>
                    <a:pt x="115" y="7"/>
                  </a:cubicBezTo>
                  <a:lnTo>
                    <a:pt x="110"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6"/>
            <p:cNvSpPr/>
            <p:nvPr/>
          </p:nvSpPr>
          <p:spPr>
            <a:xfrm>
              <a:off x="4005700" y="5265625"/>
              <a:ext cx="50050" cy="46350"/>
            </a:xfrm>
            <a:custGeom>
              <a:rect b="b" l="l" r="r" t="t"/>
              <a:pathLst>
                <a:path extrusionOk="0" h="1854" w="2002">
                  <a:moveTo>
                    <a:pt x="926" y="102"/>
                  </a:moveTo>
                  <a:cubicBezTo>
                    <a:pt x="1228" y="102"/>
                    <a:pt x="1518" y="267"/>
                    <a:pt x="1668" y="551"/>
                  </a:cubicBezTo>
                  <a:cubicBezTo>
                    <a:pt x="1883" y="946"/>
                    <a:pt x="1733" y="1470"/>
                    <a:pt x="1302" y="1665"/>
                  </a:cubicBezTo>
                  <a:cubicBezTo>
                    <a:pt x="1182" y="1723"/>
                    <a:pt x="1055" y="1750"/>
                    <a:pt x="932" y="1750"/>
                  </a:cubicBezTo>
                  <a:cubicBezTo>
                    <a:pt x="620" y="1750"/>
                    <a:pt x="328" y="1575"/>
                    <a:pt x="197" y="1270"/>
                  </a:cubicBezTo>
                  <a:cubicBezTo>
                    <a:pt x="19" y="855"/>
                    <a:pt x="195" y="368"/>
                    <a:pt x="581" y="177"/>
                  </a:cubicBezTo>
                  <a:cubicBezTo>
                    <a:pt x="693" y="126"/>
                    <a:pt x="811" y="102"/>
                    <a:pt x="926" y="102"/>
                  </a:cubicBezTo>
                  <a:close/>
                  <a:moveTo>
                    <a:pt x="924" y="1"/>
                  </a:moveTo>
                  <a:cubicBezTo>
                    <a:pt x="794" y="1"/>
                    <a:pt x="662" y="28"/>
                    <a:pt x="539" y="85"/>
                  </a:cubicBezTo>
                  <a:cubicBezTo>
                    <a:pt x="320" y="191"/>
                    <a:pt x="164" y="382"/>
                    <a:pt x="86" y="604"/>
                  </a:cubicBezTo>
                  <a:cubicBezTo>
                    <a:pt x="0" y="831"/>
                    <a:pt x="7" y="1084"/>
                    <a:pt x="105" y="1308"/>
                  </a:cubicBezTo>
                  <a:cubicBezTo>
                    <a:pt x="251" y="1652"/>
                    <a:pt x="581" y="1854"/>
                    <a:pt x="934" y="1854"/>
                  </a:cubicBezTo>
                  <a:cubicBezTo>
                    <a:pt x="1072" y="1854"/>
                    <a:pt x="1213" y="1823"/>
                    <a:pt x="1348" y="1757"/>
                  </a:cubicBezTo>
                  <a:cubicBezTo>
                    <a:pt x="1832" y="1534"/>
                    <a:pt x="2001" y="946"/>
                    <a:pt x="1757" y="502"/>
                  </a:cubicBezTo>
                  <a:cubicBezTo>
                    <a:pt x="1579" y="177"/>
                    <a:pt x="1255" y="1"/>
                    <a:pt x="924"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6"/>
            <p:cNvSpPr/>
            <p:nvPr/>
          </p:nvSpPr>
          <p:spPr>
            <a:xfrm>
              <a:off x="4088050" y="5226750"/>
              <a:ext cx="46625" cy="41300"/>
            </a:xfrm>
            <a:custGeom>
              <a:rect b="b" l="l" r="r" t="t"/>
              <a:pathLst>
                <a:path extrusionOk="0" h="1652" w="1865">
                  <a:moveTo>
                    <a:pt x="906" y="0"/>
                  </a:moveTo>
                  <a:cubicBezTo>
                    <a:pt x="744" y="0"/>
                    <a:pt x="583" y="49"/>
                    <a:pt x="446" y="151"/>
                  </a:cubicBezTo>
                  <a:cubicBezTo>
                    <a:pt x="94" y="401"/>
                    <a:pt x="0" y="903"/>
                    <a:pt x="250" y="1288"/>
                  </a:cubicBezTo>
                  <a:cubicBezTo>
                    <a:pt x="407" y="1524"/>
                    <a:pt x="666" y="1651"/>
                    <a:pt x="929" y="1651"/>
                  </a:cubicBezTo>
                  <a:cubicBezTo>
                    <a:pt x="1095" y="1651"/>
                    <a:pt x="1263" y="1600"/>
                    <a:pt x="1408" y="1494"/>
                  </a:cubicBezTo>
                  <a:cubicBezTo>
                    <a:pt x="1789" y="1213"/>
                    <a:pt x="1865" y="695"/>
                    <a:pt x="1581" y="336"/>
                  </a:cubicBezTo>
                  <a:cubicBezTo>
                    <a:pt x="1410" y="117"/>
                    <a:pt x="1156" y="0"/>
                    <a:pt x="90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6"/>
            <p:cNvSpPr/>
            <p:nvPr/>
          </p:nvSpPr>
          <p:spPr>
            <a:xfrm>
              <a:off x="4101575" y="5229025"/>
              <a:ext cx="22250" cy="6525"/>
            </a:xfrm>
            <a:custGeom>
              <a:rect b="b" l="l" r="r" t="t"/>
              <a:pathLst>
                <a:path extrusionOk="0" h="261" w="890">
                  <a:moveTo>
                    <a:pt x="376" y="1"/>
                  </a:moveTo>
                  <a:cubicBezTo>
                    <a:pt x="167" y="1"/>
                    <a:pt x="7" y="89"/>
                    <a:pt x="3" y="149"/>
                  </a:cubicBezTo>
                  <a:cubicBezTo>
                    <a:pt x="0" y="180"/>
                    <a:pt x="39" y="187"/>
                    <a:pt x="105" y="187"/>
                  </a:cubicBezTo>
                  <a:cubicBezTo>
                    <a:pt x="153" y="187"/>
                    <a:pt x="214" y="183"/>
                    <a:pt x="283" y="183"/>
                  </a:cubicBezTo>
                  <a:cubicBezTo>
                    <a:pt x="331" y="183"/>
                    <a:pt x="384" y="185"/>
                    <a:pt x="439" y="190"/>
                  </a:cubicBezTo>
                  <a:cubicBezTo>
                    <a:pt x="618" y="208"/>
                    <a:pt x="773" y="261"/>
                    <a:pt x="845" y="261"/>
                  </a:cubicBezTo>
                  <a:cubicBezTo>
                    <a:pt x="870" y="261"/>
                    <a:pt x="885" y="254"/>
                    <a:pt x="886" y="236"/>
                  </a:cubicBezTo>
                  <a:cubicBezTo>
                    <a:pt x="890" y="168"/>
                    <a:pt x="691" y="30"/>
                    <a:pt x="449" y="4"/>
                  </a:cubicBezTo>
                  <a:cubicBezTo>
                    <a:pt x="424" y="2"/>
                    <a:pt x="400" y="1"/>
                    <a:pt x="376"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6"/>
            <p:cNvSpPr/>
            <p:nvPr/>
          </p:nvSpPr>
          <p:spPr>
            <a:xfrm>
              <a:off x="4090625" y="5242750"/>
              <a:ext cx="42525" cy="26050"/>
            </a:xfrm>
            <a:custGeom>
              <a:rect b="b" l="l" r="r" t="t"/>
              <a:pathLst>
                <a:path extrusionOk="0" h="1042" w="1701">
                  <a:moveTo>
                    <a:pt x="1627" y="0"/>
                  </a:moveTo>
                  <a:cubicBezTo>
                    <a:pt x="1263" y="252"/>
                    <a:pt x="917" y="342"/>
                    <a:pt x="634" y="342"/>
                  </a:cubicBezTo>
                  <a:cubicBezTo>
                    <a:pt x="587" y="342"/>
                    <a:pt x="542" y="340"/>
                    <a:pt x="499" y="335"/>
                  </a:cubicBezTo>
                  <a:cubicBezTo>
                    <a:pt x="197" y="308"/>
                    <a:pt x="7" y="212"/>
                    <a:pt x="7" y="212"/>
                  </a:cubicBezTo>
                  <a:lnTo>
                    <a:pt x="7" y="212"/>
                  </a:lnTo>
                  <a:cubicBezTo>
                    <a:pt x="7" y="212"/>
                    <a:pt x="0" y="391"/>
                    <a:pt x="178" y="774"/>
                  </a:cubicBezTo>
                  <a:cubicBezTo>
                    <a:pt x="266" y="969"/>
                    <a:pt x="486" y="1042"/>
                    <a:pt x="724" y="1042"/>
                  </a:cubicBezTo>
                  <a:cubicBezTo>
                    <a:pt x="954" y="1042"/>
                    <a:pt x="1200" y="975"/>
                    <a:pt x="1363" y="885"/>
                  </a:cubicBezTo>
                  <a:cubicBezTo>
                    <a:pt x="1700" y="706"/>
                    <a:pt x="1683" y="51"/>
                    <a:pt x="1683" y="51"/>
                  </a:cubicBezTo>
                  <a:lnTo>
                    <a:pt x="1627" y="0"/>
                  </a:ln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6"/>
            <p:cNvSpPr/>
            <p:nvPr/>
          </p:nvSpPr>
          <p:spPr>
            <a:xfrm>
              <a:off x="4087975" y="5247950"/>
              <a:ext cx="42600" cy="20575"/>
            </a:xfrm>
            <a:custGeom>
              <a:rect b="b" l="l" r="r" t="t"/>
              <a:pathLst>
                <a:path extrusionOk="0" h="823" w="1704">
                  <a:moveTo>
                    <a:pt x="97" y="1"/>
                  </a:moveTo>
                  <a:cubicBezTo>
                    <a:pt x="97" y="1"/>
                    <a:pt x="0" y="78"/>
                    <a:pt x="193" y="482"/>
                  </a:cubicBezTo>
                  <a:cubicBezTo>
                    <a:pt x="312" y="740"/>
                    <a:pt x="666" y="823"/>
                    <a:pt x="957" y="823"/>
                  </a:cubicBezTo>
                  <a:cubicBezTo>
                    <a:pt x="1124" y="823"/>
                    <a:pt x="1271" y="796"/>
                    <a:pt x="1341" y="759"/>
                  </a:cubicBezTo>
                  <a:cubicBezTo>
                    <a:pt x="1536" y="658"/>
                    <a:pt x="1704" y="301"/>
                    <a:pt x="1704" y="301"/>
                  </a:cubicBezTo>
                  <a:lnTo>
                    <a:pt x="1704" y="301"/>
                  </a:lnTo>
                  <a:cubicBezTo>
                    <a:pt x="1467" y="404"/>
                    <a:pt x="1253" y="445"/>
                    <a:pt x="1064" y="445"/>
                  </a:cubicBezTo>
                  <a:cubicBezTo>
                    <a:pt x="1053" y="445"/>
                    <a:pt x="1042" y="445"/>
                    <a:pt x="1030" y="445"/>
                  </a:cubicBezTo>
                  <a:cubicBezTo>
                    <a:pt x="854" y="436"/>
                    <a:pt x="682" y="392"/>
                    <a:pt x="523" y="317"/>
                  </a:cubicBezTo>
                  <a:cubicBezTo>
                    <a:pt x="364" y="243"/>
                    <a:pt x="220" y="139"/>
                    <a:pt x="104" y="9"/>
                  </a:cubicBezTo>
                  <a:lnTo>
                    <a:pt x="97" y="1"/>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6"/>
            <p:cNvSpPr/>
            <p:nvPr/>
          </p:nvSpPr>
          <p:spPr>
            <a:xfrm>
              <a:off x="4085275" y="5224250"/>
              <a:ext cx="52275" cy="46350"/>
            </a:xfrm>
            <a:custGeom>
              <a:rect b="b" l="l" r="r" t="t"/>
              <a:pathLst>
                <a:path extrusionOk="0" h="1854" w="2091">
                  <a:moveTo>
                    <a:pt x="1017" y="100"/>
                  </a:moveTo>
                  <a:cubicBezTo>
                    <a:pt x="1268" y="100"/>
                    <a:pt x="1522" y="217"/>
                    <a:pt x="1694" y="436"/>
                  </a:cubicBezTo>
                  <a:lnTo>
                    <a:pt x="1692" y="436"/>
                  </a:lnTo>
                  <a:cubicBezTo>
                    <a:pt x="1976" y="795"/>
                    <a:pt x="1900" y="1313"/>
                    <a:pt x="1521" y="1594"/>
                  </a:cubicBezTo>
                  <a:cubicBezTo>
                    <a:pt x="1375" y="1700"/>
                    <a:pt x="1207" y="1751"/>
                    <a:pt x="1041" y="1751"/>
                  </a:cubicBezTo>
                  <a:cubicBezTo>
                    <a:pt x="778" y="1751"/>
                    <a:pt x="519" y="1624"/>
                    <a:pt x="361" y="1388"/>
                  </a:cubicBezTo>
                  <a:cubicBezTo>
                    <a:pt x="111" y="1003"/>
                    <a:pt x="205" y="501"/>
                    <a:pt x="559" y="251"/>
                  </a:cubicBezTo>
                  <a:cubicBezTo>
                    <a:pt x="695" y="149"/>
                    <a:pt x="855" y="100"/>
                    <a:pt x="1017" y="100"/>
                  </a:cubicBezTo>
                  <a:close/>
                  <a:moveTo>
                    <a:pt x="1012" y="1"/>
                  </a:moveTo>
                  <a:cubicBezTo>
                    <a:pt x="831" y="1"/>
                    <a:pt x="651" y="55"/>
                    <a:pt x="499" y="169"/>
                  </a:cubicBezTo>
                  <a:cubicBezTo>
                    <a:pt x="105" y="446"/>
                    <a:pt x="0" y="1012"/>
                    <a:pt x="277" y="1444"/>
                  </a:cubicBezTo>
                  <a:cubicBezTo>
                    <a:pt x="447" y="1707"/>
                    <a:pt x="738" y="1853"/>
                    <a:pt x="1038" y="1853"/>
                  </a:cubicBezTo>
                  <a:cubicBezTo>
                    <a:pt x="1225" y="1853"/>
                    <a:pt x="1415" y="1796"/>
                    <a:pt x="1581" y="1676"/>
                  </a:cubicBezTo>
                  <a:cubicBezTo>
                    <a:pt x="2008" y="1359"/>
                    <a:pt x="2090" y="774"/>
                    <a:pt x="1772" y="375"/>
                  </a:cubicBezTo>
                  <a:cubicBezTo>
                    <a:pt x="1579" y="132"/>
                    <a:pt x="1293" y="1"/>
                    <a:pt x="1012"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6"/>
            <p:cNvSpPr/>
            <p:nvPr/>
          </p:nvSpPr>
          <p:spPr>
            <a:xfrm>
              <a:off x="4162675" y="5172225"/>
              <a:ext cx="45525" cy="41175"/>
            </a:xfrm>
            <a:custGeom>
              <a:rect b="b" l="l" r="r" t="t"/>
              <a:pathLst>
                <a:path extrusionOk="0" h="1647" w="1821">
                  <a:moveTo>
                    <a:pt x="886" y="0"/>
                  </a:moveTo>
                  <a:cubicBezTo>
                    <a:pt x="676" y="0"/>
                    <a:pt x="467" y="78"/>
                    <a:pt x="305" y="234"/>
                  </a:cubicBezTo>
                  <a:cubicBezTo>
                    <a:pt x="2" y="542"/>
                    <a:pt x="0" y="1061"/>
                    <a:pt x="306" y="1391"/>
                  </a:cubicBezTo>
                  <a:cubicBezTo>
                    <a:pt x="464" y="1562"/>
                    <a:pt x="675" y="1647"/>
                    <a:pt x="888" y="1647"/>
                  </a:cubicBezTo>
                  <a:cubicBezTo>
                    <a:pt x="1100" y="1647"/>
                    <a:pt x="1315" y="1563"/>
                    <a:pt x="1482" y="1396"/>
                  </a:cubicBezTo>
                  <a:cubicBezTo>
                    <a:pt x="1820" y="1068"/>
                    <a:pt x="1789" y="525"/>
                    <a:pt x="1454" y="222"/>
                  </a:cubicBezTo>
                  <a:cubicBezTo>
                    <a:pt x="1294" y="74"/>
                    <a:pt x="1089" y="0"/>
                    <a:pt x="88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6"/>
            <p:cNvSpPr/>
            <p:nvPr/>
          </p:nvSpPr>
          <p:spPr>
            <a:xfrm>
              <a:off x="4172925" y="5174450"/>
              <a:ext cx="22375" cy="6100"/>
            </a:xfrm>
            <a:custGeom>
              <a:rect b="b" l="l" r="r" t="t"/>
              <a:pathLst>
                <a:path extrusionOk="0" h="244" w="895">
                  <a:moveTo>
                    <a:pt x="487" y="1"/>
                  </a:moveTo>
                  <a:cubicBezTo>
                    <a:pt x="466" y="1"/>
                    <a:pt x="445" y="2"/>
                    <a:pt x="424" y="4"/>
                  </a:cubicBezTo>
                  <a:cubicBezTo>
                    <a:pt x="185" y="26"/>
                    <a:pt x="0" y="149"/>
                    <a:pt x="6" y="217"/>
                  </a:cubicBezTo>
                  <a:cubicBezTo>
                    <a:pt x="8" y="236"/>
                    <a:pt x="24" y="243"/>
                    <a:pt x="53" y="243"/>
                  </a:cubicBezTo>
                  <a:cubicBezTo>
                    <a:pt x="125" y="243"/>
                    <a:pt x="271" y="200"/>
                    <a:pt x="448" y="190"/>
                  </a:cubicBezTo>
                  <a:cubicBezTo>
                    <a:pt x="494" y="186"/>
                    <a:pt x="539" y="185"/>
                    <a:pt x="582" y="185"/>
                  </a:cubicBezTo>
                  <a:cubicBezTo>
                    <a:pt x="665" y="185"/>
                    <a:pt x="739" y="190"/>
                    <a:pt x="793" y="190"/>
                  </a:cubicBezTo>
                  <a:cubicBezTo>
                    <a:pt x="857" y="190"/>
                    <a:pt x="894" y="183"/>
                    <a:pt x="891" y="154"/>
                  </a:cubicBezTo>
                  <a:cubicBezTo>
                    <a:pt x="884" y="93"/>
                    <a:pt x="702" y="1"/>
                    <a:pt x="487"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6"/>
            <p:cNvSpPr/>
            <p:nvPr/>
          </p:nvSpPr>
          <p:spPr>
            <a:xfrm>
              <a:off x="4165100" y="5184725"/>
              <a:ext cx="41250" cy="30000"/>
            </a:xfrm>
            <a:custGeom>
              <a:rect b="b" l="l" r="r" t="t"/>
              <a:pathLst>
                <a:path extrusionOk="0" h="1200" w="1650">
                  <a:moveTo>
                    <a:pt x="1554" y="1"/>
                  </a:moveTo>
                  <a:cubicBezTo>
                    <a:pt x="1202" y="378"/>
                    <a:pt x="794" y="488"/>
                    <a:pt x="500" y="520"/>
                  </a:cubicBezTo>
                  <a:cubicBezTo>
                    <a:pt x="443" y="526"/>
                    <a:pt x="390" y="528"/>
                    <a:pt x="341" y="528"/>
                  </a:cubicBezTo>
                  <a:cubicBezTo>
                    <a:pt x="133" y="528"/>
                    <a:pt x="1" y="488"/>
                    <a:pt x="1" y="488"/>
                  </a:cubicBezTo>
                  <a:lnTo>
                    <a:pt x="1" y="488"/>
                  </a:lnTo>
                  <a:cubicBezTo>
                    <a:pt x="1" y="488"/>
                    <a:pt x="21" y="664"/>
                    <a:pt x="261" y="1012"/>
                  </a:cubicBezTo>
                  <a:cubicBezTo>
                    <a:pt x="352" y="1148"/>
                    <a:pt x="501" y="1199"/>
                    <a:pt x="666" y="1199"/>
                  </a:cubicBezTo>
                  <a:cubicBezTo>
                    <a:pt x="937" y="1199"/>
                    <a:pt x="1255" y="1060"/>
                    <a:pt x="1445" y="918"/>
                  </a:cubicBezTo>
                  <a:cubicBezTo>
                    <a:pt x="1600" y="809"/>
                    <a:pt x="1644" y="585"/>
                    <a:pt x="1648" y="394"/>
                  </a:cubicBezTo>
                  <a:cubicBezTo>
                    <a:pt x="1650" y="274"/>
                    <a:pt x="1639" y="156"/>
                    <a:pt x="1617" y="40"/>
                  </a:cubicBezTo>
                  <a:lnTo>
                    <a:pt x="1554" y="1"/>
                  </a:ln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6"/>
            <p:cNvSpPr/>
            <p:nvPr/>
          </p:nvSpPr>
          <p:spPr>
            <a:xfrm>
              <a:off x="4162600" y="5196875"/>
              <a:ext cx="42900" cy="17150"/>
            </a:xfrm>
            <a:custGeom>
              <a:rect b="b" l="l" r="r" t="t"/>
              <a:pathLst>
                <a:path extrusionOk="0" h="686" w="1716">
                  <a:moveTo>
                    <a:pt x="84" y="0"/>
                  </a:moveTo>
                  <a:cubicBezTo>
                    <a:pt x="84" y="0"/>
                    <a:pt x="0" y="91"/>
                    <a:pt x="256" y="456"/>
                  </a:cubicBezTo>
                  <a:cubicBezTo>
                    <a:pt x="374" y="628"/>
                    <a:pt x="591" y="686"/>
                    <a:pt x="810" y="686"/>
                  </a:cubicBezTo>
                  <a:cubicBezTo>
                    <a:pt x="1071" y="686"/>
                    <a:pt x="1334" y="603"/>
                    <a:pt x="1432" y="531"/>
                  </a:cubicBezTo>
                  <a:cubicBezTo>
                    <a:pt x="1521" y="468"/>
                    <a:pt x="1594" y="342"/>
                    <a:pt x="1644" y="232"/>
                  </a:cubicBezTo>
                  <a:cubicBezTo>
                    <a:pt x="1674" y="166"/>
                    <a:pt x="1698" y="96"/>
                    <a:pt x="1715" y="26"/>
                  </a:cubicBezTo>
                  <a:lnTo>
                    <a:pt x="1715" y="26"/>
                  </a:lnTo>
                  <a:cubicBezTo>
                    <a:pt x="1412" y="220"/>
                    <a:pt x="1133" y="285"/>
                    <a:pt x="895" y="285"/>
                  </a:cubicBezTo>
                  <a:cubicBezTo>
                    <a:pt x="406" y="285"/>
                    <a:pt x="91" y="9"/>
                    <a:pt x="91" y="9"/>
                  </a:cubicBezTo>
                  <a:lnTo>
                    <a:pt x="84"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6"/>
            <p:cNvSpPr/>
            <p:nvPr/>
          </p:nvSpPr>
          <p:spPr>
            <a:xfrm>
              <a:off x="4162025" y="5169700"/>
              <a:ext cx="48975" cy="46250"/>
            </a:xfrm>
            <a:custGeom>
              <a:rect b="b" l="l" r="r" t="t"/>
              <a:pathLst>
                <a:path extrusionOk="0" h="1850" w="1959">
                  <a:moveTo>
                    <a:pt x="911" y="101"/>
                  </a:moveTo>
                  <a:cubicBezTo>
                    <a:pt x="1115" y="101"/>
                    <a:pt x="1319" y="176"/>
                    <a:pt x="1480" y="325"/>
                  </a:cubicBezTo>
                  <a:lnTo>
                    <a:pt x="1479" y="325"/>
                  </a:lnTo>
                  <a:cubicBezTo>
                    <a:pt x="1814" y="626"/>
                    <a:pt x="1846" y="1171"/>
                    <a:pt x="1508" y="1497"/>
                  </a:cubicBezTo>
                  <a:cubicBezTo>
                    <a:pt x="1341" y="1664"/>
                    <a:pt x="1126" y="1748"/>
                    <a:pt x="914" y="1748"/>
                  </a:cubicBezTo>
                  <a:cubicBezTo>
                    <a:pt x="701" y="1748"/>
                    <a:pt x="490" y="1663"/>
                    <a:pt x="332" y="1492"/>
                  </a:cubicBezTo>
                  <a:cubicBezTo>
                    <a:pt x="26" y="1162"/>
                    <a:pt x="28" y="643"/>
                    <a:pt x="331" y="335"/>
                  </a:cubicBezTo>
                  <a:cubicBezTo>
                    <a:pt x="492" y="180"/>
                    <a:pt x="701" y="101"/>
                    <a:pt x="911" y="101"/>
                  </a:cubicBezTo>
                  <a:close/>
                  <a:moveTo>
                    <a:pt x="908" y="1"/>
                  </a:moveTo>
                  <a:cubicBezTo>
                    <a:pt x="671" y="1"/>
                    <a:pt x="437" y="91"/>
                    <a:pt x="259" y="264"/>
                  </a:cubicBezTo>
                  <a:cubicBezTo>
                    <a:pt x="93" y="434"/>
                    <a:pt x="1" y="665"/>
                    <a:pt x="4" y="903"/>
                  </a:cubicBezTo>
                  <a:cubicBezTo>
                    <a:pt x="1" y="1147"/>
                    <a:pt x="93" y="1383"/>
                    <a:pt x="259" y="1560"/>
                  </a:cubicBezTo>
                  <a:cubicBezTo>
                    <a:pt x="435" y="1753"/>
                    <a:pt x="674" y="1850"/>
                    <a:pt x="915" y="1850"/>
                  </a:cubicBezTo>
                  <a:cubicBezTo>
                    <a:pt x="1153" y="1850"/>
                    <a:pt x="1393" y="1756"/>
                    <a:pt x="1580" y="1569"/>
                  </a:cubicBezTo>
                  <a:cubicBezTo>
                    <a:pt x="1959" y="1195"/>
                    <a:pt x="1925" y="588"/>
                    <a:pt x="1547" y="250"/>
                  </a:cubicBezTo>
                  <a:cubicBezTo>
                    <a:pt x="1360" y="81"/>
                    <a:pt x="1132" y="1"/>
                    <a:pt x="908"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6"/>
            <p:cNvSpPr/>
            <p:nvPr/>
          </p:nvSpPr>
          <p:spPr>
            <a:xfrm>
              <a:off x="4225500" y="5105975"/>
              <a:ext cx="46625" cy="41075"/>
            </a:xfrm>
            <a:custGeom>
              <a:rect b="b" l="l" r="r" t="t"/>
              <a:pathLst>
                <a:path extrusionOk="0" h="1643" w="1865">
                  <a:moveTo>
                    <a:pt x="906" y="1"/>
                  </a:moveTo>
                  <a:cubicBezTo>
                    <a:pt x="645" y="1"/>
                    <a:pt x="396" y="119"/>
                    <a:pt x="247" y="342"/>
                  </a:cubicBezTo>
                  <a:cubicBezTo>
                    <a:pt x="1" y="697"/>
                    <a:pt x="74" y="1198"/>
                    <a:pt x="438" y="1478"/>
                  </a:cubicBezTo>
                  <a:cubicBezTo>
                    <a:pt x="582" y="1588"/>
                    <a:pt x="756" y="1643"/>
                    <a:pt x="929" y="1643"/>
                  </a:cubicBezTo>
                  <a:cubicBezTo>
                    <a:pt x="1186" y="1643"/>
                    <a:pt x="1443" y="1523"/>
                    <a:pt x="1600" y="1288"/>
                  </a:cubicBezTo>
                  <a:cubicBezTo>
                    <a:pt x="1865" y="897"/>
                    <a:pt x="1766" y="385"/>
                    <a:pt x="1380" y="140"/>
                  </a:cubicBezTo>
                  <a:cubicBezTo>
                    <a:pt x="1232" y="46"/>
                    <a:pt x="1067" y="1"/>
                    <a:pt x="906"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6"/>
            <p:cNvSpPr/>
            <p:nvPr/>
          </p:nvSpPr>
          <p:spPr>
            <a:xfrm>
              <a:off x="4234275" y="5108175"/>
              <a:ext cx="22475" cy="8125"/>
            </a:xfrm>
            <a:custGeom>
              <a:rect b="b" l="l" r="r" t="t"/>
              <a:pathLst>
                <a:path extrusionOk="0" h="325" w="899">
                  <a:moveTo>
                    <a:pt x="576" y="0"/>
                  </a:moveTo>
                  <a:cubicBezTo>
                    <a:pt x="517" y="0"/>
                    <a:pt x="453" y="6"/>
                    <a:pt x="390" y="22"/>
                  </a:cubicBezTo>
                  <a:cubicBezTo>
                    <a:pt x="150" y="78"/>
                    <a:pt x="0" y="240"/>
                    <a:pt x="17" y="305"/>
                  </a:cubicBezTo>
                  <a:cubicBezTo>
                    <a:pt x="21" y="319"/>
                    <a:pt x="31" y="325"/>
                    <a:pt x="48" y="325"/>
                  </a:cubicBezTo>
                  <a:cubicBezTo>
                    <a:pt x="110" y="325"/>
                    <a:pt x="255" y="245"/>
                    <a:pt x="443" y="199"/>
                  </a:cubicBezTo>
                  <a:cubicBezTo>
                    <a:pt x="680" y="143"/>
                    <a:pt x="899" y="160"/>
                    <a:pt x="880" y="95"/>
                  </a:cubicBezTo>
                  <a:cubicBezTo>
                    <a:pt x="866" y="48"/>
                    <a:pt x="737" y="0"/>
                    <a:pt x="576"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6"/>
            <p:cNvSpPr/>
            <p:nvPr/>
          </p:nvSpPr>
          <p:spPr>
            <a:xfrm>
              <a:off x="4229525" y="5115450"/>
              <a:ext cx="44050" cy="33400"/>
            </a:xfrm>
            <a:custGeom>
              <a:rect b="b" l="l" r="r" t="t"/>
              <a:pathLst>
                <a:path extrusionOk="0" h="1336" w="1762">
                  <a:moveTo>
                    <a:pt x="1458" y="1"/>
                  </a:moveTo>
                  <a:cubicBezTo>
                    <a:pt x="1155" y="416"/>
                    <a:pt x="798" y="614"/>
                    <a:pt x="504" y="689"/>
                  </a:cubicBezTo>
                  <a:cubicBezTo>
                    <a:pt x="337" y="731"/>
                    <a:pt x="196" y="740"/>
                    <a:pt x="106" y="740"/>
                  </a:cubicBezTo>
                  <a:cubicBezTo>
                    <a:pt x="39" y="740"/>
                    <a:pt x="0" y="735"/>
                    <a:pt x="0" y="735"/>
                  </a:cubicBezTo>
                  <a:lnTo>
                    <a:pt x="0" y="735"/>
                  </a:lnTo>
                  <a:cubicBezTo>
                    <a:pt x="0" y="735"/>
                    <a:pt x="52" y="906"/>
                    <a:pt x="349" y="1210"/>
                  </a:cubicBezTo>
                  <a:cubicBezTo>
                    <a:pt x="433" y="1299"/>
                    <a:pt x="545" y="1335"/>
                    <a:pt x="668" y="1335"/>
                  </a:cubicBezTo>
                  <a:cubicBezTo>
                    <a:pt x="966" y="1335"/>
                    <a:pt x="1326" y="1123"/>
                    <a:pt x="1502" y="920"/>
                  </a:cubicBezTo>
                  <a:cubicBezTo>
                    <a:pt x="1762" y="640"/>
                    <a:pt x="1530" y="30"/>
                    <a:pt x="1530" y="30"/>
                  </a:cubicBezTo>
                  <a:lnTo>
                    <a:pt x="1458" y="1"/>
                  </a:ln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6"/>
            <p:cNvSpPr/>
            <p:nvPr/>
          </p:nvSpPr>
          <p:spPr>
            <a:xfrm>
              <a:off x="4227525" y="5127675"/>
              <a:ext cx="42000" cy="20500"/>
            </a:xfrm>
            <a:custGeom>
              <a:rect b="b" l="l" r="r" t="t"/>
              <a:pathLst>
                <a:path extrusionOk="0" h="820" w="1680">
                  <a:moveTo>
                    <a:pt x="1680" y="0"/>
                  </a:moveTo>
                  <a:lnTo>
                    <a:pt x="1680" y="0"/>
                  </a:lnTo>
                  <a:cubicBezTo>
                    <a:pt x="1341" y="318"/>
                    <a:pt x="1000" y="414"/>
                    <a:pt x="718" y="414"/>
                  </a:cubicBezTo>
                  <a:cubicBezTo>
                    <a:pt x="668" y="414"/>
                    <a:pt x="619" y="411"/>
                    <a:pt x="572" y="405"/>
                  </a:cubicBezTo>
                  <a:cubicBezTo>
                    <a:pt x="396" y="390"/>
                    <a:pt x="227" y="337"/>
                    <a:pt x="74" y="253"/>
                  </a:cubicBezTo>
                  <a:lnTo>
                    <a:pt x="65" y="250"/>
                  </a:lnTo>
                  <a:lnTo>
                    <a:pt x="65" y="250"/>
                  </a:lnTo>
                  <a:cubicBezTo>
                    <a:pt x="65" y="250"/>
                    <a:pt x="0" y="354"/>
                    <a:pt x="314" y="672"/>
                  </a:cubicBezTo>
                  <a:cubicBezTo>
                    <a:pt x="418" y="779"/>
                    <a:pt x="567" y="819"/>
                    <a:pt x="725" y="819"/>
                  </a:cubicBezTo>
                  <a:cubicBezTo>
                    <a:pt x="1039" y="819"/>
                    <a:pt x="1389" y="661"/>
                    <a:pt x="1488" y="552"/>
                  </a:cubicBezTo>
                  <a:cubicBezTo>
                    <a:pt x="1640" y="393"/>
                    <a:pt x="1680" y="0"/>
                    <a:pt x="1680"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6"/>
            <p:cNvSpPr/>
            <p:nvPr/>
          </p:nvSpPr>
          <p:spPr>
            <a:xfrm>
              <a:off x="4222650" y="5103525"/>
              <a:ext cx="52475" cy="46100"/>
            </a:xfrm>
            <a:custGeom>
              <a:rect b="b" l="l" r="r" t="t"/>
              <a:pathLst>
                <a:path extrusionOk="0" h="1844" w="2099">
                  <a:moveTo>
                    <a:pt x="1020" y="99"/>
                  </a:moveTo>
                  <a:cubicBezTo>
                    <a:pt x="1181" y="99"/>
                    <a:pt x="1346" y="144"/>
                    <a:pt x="1494" y="238"/>
                  </a:cubicBezTo>
                  <a:cubicBezTo>
                    <a:pt x="1880" y="483"/>
                    <a:pt x="1981" y="995"/>
                    <a:pt x="1714" y="1386"/>
                  </a:cubicBezTo>
                  <a:cubicBezTo>
                    <a:pt x="1557" y="1621"/>
                    <a:pt x="1300" y="1741"/>
                    <a:pt x="1043" y="1741"/>
                  </a:cubicBezTo>
                  <a:cubicBezTo>
                    <a:pt x="870" y="1741"/>
                    <a:pt x="696" y="1686"/>
                    <a:pt x="552" y="1576"/>
                  </a:cubicBezTo>
                  <a:cubicBezTo>
                    <a:pt x="188" y="1296"/>
                    <a:pt x="115" y="795"/>
                    <a:pt x="361" y="440"/>
                  </a:cubicBezTo>
                  <a:cubicBezTo>
                    <a:pt x="510" y="217"/>
                    <a:pt x="759" y="99"/>
                    <a:pt x="1020" y="99"/>
                  </a:cubicBezTo>
                  <a:close/>
                  <a:moveTo>
                    <a:pt x="1020" y="1"/>
                  </a:moveTo>
                  <a:cubicBezTo>
                    <a:pt x="727" y="1"/>
                    <a:pt x="443" y="131"/>
                    <a:pt x="277" y="380"/>
                  </a:cubicBezTo>
                  <a:cubicBezTo>
                    <a:pt x="0" y="777"/>
                    <a:pt x="84" y="1342"/>
                    <a:pt x="491" y="1656"/>
                  </a:cubicBezTo>
                  <a:cubicBezTo>
                    <a:pt x="656" y="1783"/>
                    <a:pt x="851" y="1844"/>
                    <a:pt x="1043" y="1844"/>
                  </a:cubicBezTo>
                  <a:cubicBezTo>
                    <a:pt x="1334" y="1844"/>
                    <a:pt x="1620" y="1704"/>
                    <a:pt x="1796" y="1443"/>
                  </a:cubicBezTo>
                  <a:cubicBezTo>
                    <a:pt x="2098" y="1004"/>
                    <a:pt x="1984" y="428"/>
                    <a:pt x="1547" y="151"/>
                  </a:cubicBezTo>
                  <a:cubicBezTo>
                    <a:pt x="1384" y="50"/>
                    <a:pt x="1200" y="1"/>
                    <a:pt x="1020"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6"/>
            <p:cNvSpPr/>
            <p:nvPr/>
          </p:nvSpPr>
          <p:spPr>
            <a:xfrm>
              <a:off x="4276625" y="5029900"/>
              <a:ext cx="47100" cy="41150"/>
            </a:xfrm>
            <a:custGeom>
              <a:rect b="b" l="l" r="r" t="t"/>
              <a:pathLst>
                <a:path extrusionOk="0" h="1646" w="1884">
                  <a:moveTo>
                    <a:pt x="934" y="0"/>
                  </a:moveTo>
                  <a:cubicBezTo>
                    <a:pt x="628" y="0"/>
                    <a:pt x="334" y="171"/>
                    <a:pt x="189" y="462"/>
                  </a:cubicBezTo>
                  <a:cubicBezTo>
                    <a:pt x="1" y="851"/>
                    <a:pt x="175" y="1343"/>
                    <a:pt x="575" y="1553"/>
                  </a:cubicBezTo>
                  <a:cubicBezTo>
                    <a:pt x="693" y="1616"/>
                    <a:pt x="818" y="1645"/>
                    <a:pt x="941" y="1645"/>
                  </a:cubicBezTo>
                  <a:cubicBezTo>
                    <a:pt x="1244" y="1645"/>
                    <a:pt x="1536" y="1468"/>
                    <a:pt x="1684" y="1167"/>
                  </a:cubicBezTo>
                  <a:cubicBezTo>
                    <a:pt x="1884" y="750"/>
                    <a:pt x="1694" y="250"/>
                    <a:pt x="1267" y="70"/>
                  </a:cubicBezTo>
                  <a:cubicBezTo>
                    <a:pt x="1159" y="23"/>
                    <a:pt x="1046" y="0"/>
                    <a:pt x="93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6"/>
            <p:cNvSpPr/>
            <p:nvPr/>
          </p:nvSpPr>
          <p:spPr>
            <a:xfrm>
              <a:off x="4283950" y="5032025"/>
              <a:ext cx="21725" cy="10600"/>
            </a:xfrm>
            <a:custGeom>
              <a:rect b="b" l="l" r="r" t="t"/>
              <a:pathLst>
                <a:path extrusionOk="0" h="424" w="869">
                  <a:moveTo>
                    <a:pt x="652" y="1"/>
                  </a:moveTo>
                  <a:cubicBezTo>
                    <a:pt x="563" y="1"/>
                    <a:pt x="453" y="20"/>
                    <a:pt x="347" y="67"/>
                  </a:cubicBezTo>
                  <a:cubicBezTo>
                    <a:pt x="130" y="168"/>
                    <a:pt x="0" y="347"/>
                    <a:pt x="26" y="409"/>
                  </a:cubicBezTo>
                  <a:cubicBezTo>
                    <a:pt x="30" y="419"/>
                    <a:pt x="38" y="424"/>
                    <a:pt x="50" y="424"/>
                  </a:cubicBezTo>
                  <a:cubicBezTo>
                    <a:pt x="107" y="424"/>
                    <a:pt x="247" y="317"/>
                    <a:pt x="432" y="236"/>
                  </a:cubicBezTo>
                  <a:cubicBezTo>
                    <a:pt x="653" y="137"/>
                    <a:pt x="868" y="117"/>
                    <a:pt x="837" y="55"/>
                  </a:cubicBezTo>
                  <a:cubicBezTo>
                    <a:pt x="822" y="23"/>
                    <a:pt x="750" y="1"/>
                    <a:pt x="652"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6"/>
            <p:cNvSpPr/>
            <p:nvPr/>
          </p:nvSpPr>
          <p:spPr>
            <a:xfrm>
              <a:off x="4282650" y="5036550"/>
              <a:ext cx="40475" cy="36625"/>
            </a:xfrm>
            <a:custGeom>
              <a:rect b="b" l="l" r="r" t="t"/>
              <a:pathLst>
                <a:path extrusionOk="0" h="1465" w="1619">
                  <a:moveTo>
                    <a:pt x="1305" y="1"/>
                  </a:moveTo>
                  <a:cubicBezTo>
                    <a:pt x="1144" y="373"/>
                    <a:pt x="852" y="672"/>
                    <a:pt x="483" y="841"/>
                  </a:cubicBezTo>
                  <a:cubicBezTo>
                    <a:pt x="211" y="966"/>
                    <a:pt x="1" y="975"/>
                    <a:pt x="1" y="975"/>
                  </a:cubicBezTo>
                  <a:cubicBezTo>
                    <a:pt x="1" y="975"/>
                    <a:pt x="81" y="1137"/>
                    <a:pt x="421" y="1385"/>
                  </a:cubicBezTo>
                  <a:cubicBezTo>
                    <a:pt x="496" y="1440"/>
                    <a:pt x="579" y="1464"/>
                    <a:pt x="666" y="1464"/>
                  </a:cubicBezTo>
                  <a:cubicBezTo>
                    <a:pt x="980" y="1464"/>
                    <a:pt x="1338" y="1148"/>
                    <a:pt x="1508" y="903"/>
                  </a:cubicBezTo>
                  <a:cubicBezTo>
                    <a:pt x="1619" y="749"/>
                    <a:pt x="1583" y="522"/>
                    <a:pt x="1523" y="339"/>
                  </a:cubicBezTo>
                  <a:cubicBezTo>
                    <a:pt x="1486" y="228"/>
                    <a:pt x="1438" y="119"/>
                    <a:pt x="1378" y="18"/>
                  </a:cubicBezTo>
                  <a:lnTo>
                    <a:pt x="1305" y="1"/>
                  </a:ln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6"/>
            <p:cNvSpPr/>
            <p:nvPr/>
          </p:nvSpPr>
          <p:spPr>
            <a:xfrm>
              <a:off x="4281025" y="5048100"/>
              <a:ext cx="40050" cy="24625"/>
            </a:xfrm>
            <a:custGeom>
              <a:rect b="b" l="l" r="r" t="t"/>
              <a:pathLst>
                <a:path extrusionOk="0" h="985" w="1602">
                  <a:moveTo>
                    <a:pt x="1597" y="0"/>
                  </a:moveTo>
                  <a:cubicBezTo>
                    <a:pt x="1269" y="439"/>
                    <a:pt x="867" y="564"/>
                    <a:pt x="572" y="588"/>
                  </a:cubicBezTo>
                  <a:cubicBezTo>
                    <a:pt x="538" y="590"/>
                    <a:pt x="505" y="592"/>
                    <a:pt x="472" y="592"/>
                  </a:cubicBezTo>
                  <a:cubicBezTo>
                    <a:pt x="332" y="592"/>
                    <a:pt x="193" y="569"/>
                    <a:pt x="59" y="525"/>
                  </a:cubicBezTo>
                  <a:lnTo>
                    <a:pt x="49" y="523"/>
                  </a:lnTo>
                  <a:lnTo>
                    <a:pt x="49" y="523"/>
                  </a:lnTo>
                  <a:cubicBezTo>
                    <a:pt x="49" y="523"/>
                    <a:pt x="1" y="636"/>
                    <a:pt x="365" y="895"/>
                  </a:cubicBezTo>
                  <a:cubicBezTo>
                    <a:pt x="452" y="959"/>
                    <a:pt x="554" y="984"/>
                    <a:pt x="660" y="984"/>
                  </a:cubicBezTo>
                  <a:cubicBezTo>
                    <a:pt x="1005" y="984"/>
                    <a:pt x="1400" y="714"/>
                    <a:pt x="1498" y="574"/>
                  </a:cubicBezTo>
                  <a:cubicBezTo>
                    <a:pt x="1561" y="485"/>
                    <a:pt x="1588" y="342"/>
                    <a:pt x="1598" y="222"/>
                  </a:cubicBezTo>
                  <a:cubicBezTo>
                    <a:pt x="1602" y="149"/>
                    <a:pt x="1602" y="74"/>
                    <a:pt x="1597"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6"/>
            <p:cNvSpPr/>
            <p:nvPr/>
          </p:nvSpPr>
          <p:spPr>
            <a:xfrm>
              <a:off x="4273850" y="5027450"/>
              <a:ext cx="52825" cy="46175"/>
            </a:xfrm>
            <a:custGeom>
              <a:rect b="b" l="l" r="r" t="t"/>
              <a:pathLst>
                <a:path extrusionOk="0" h="1847" w="2113">
                  <a:moveTo>
                    <a:pt x="1047" y="99"/>
                  </a:moveTo>
                  <a:cubicBezTo>
                    <a:pt x="1158" y="99"/>
                    <a:pt x="1270" y="122"/>
                    <a:pt x="1378" y="168"/>
                  </a:cubicBezTo>
                  <a:cubicBezTo>
                    <a:pt x="1805" y="349"/>
                    <a:pt x="1995" y="848"/>
                    <a:pt x="1795" y="1267"/>
                  </a:cubicBezTo>
                  <a:cubicBezTo>
                    <a:pt x="1647" y="1568"/>
                    <a:pt x="1355" y="1744"/>
                    <a:pt x="1052" y="1744"/>
                  </a:cubicBezTo>
                  <a:cubicBezTo>
                    <a:pt x="929" y="1744"/>
                    <a:pt x="804" y="1715"/>
                    <a:pt x="686" y="1653"/>
                  </a:cubicBezTo>
                  <a:cubicBezTo>
                    <a:pt x="286" y="1443"/>
                    <a:pt x="112" y="949"/>
                    <a:pt x="300" y="561"/>
                  </a:cubicBezTo>
                  <a:cubicBezTo>
                    <a:pt x="446" y="270"/>
                    <a:pt x="740" y="99"/>
                    <a:pt x="1047" y="99"/>
                  </a:cubicBezTo>
                  <a:close/>
                  <a:moveTo>
                    <a:pt x="1043" y="1"/>
                  </a:moveTo>
                  <a:cubicBezTo>
                    <a:pt x="691" y="1"/>
                    <a:pt x="367" y="198"/>
                    <a:pt x="208" y="517"/>
                  </a:cubicBezTo>
                  <a:cubicBezTo>
                    <a:pt x="1" y="952"/>
                    <a:pt x="189" y="1503"/>
                    <a:pt x="638" y="1740"/>
                  </a:cubicBezTo>
                  <a:cubicBezTo>
                    <a:pt x="772" y="1812"/>
                    <a:pt x="915" y="1846"/>
                    <a:pt x="1055" y="1846"/>
                  </a:cubicBezTo>
                  <a:cubicBezTo>
                    <a:pt x="1395" y="1846"/>
                    <a:pt x="1722" y="1648"/>
                    <a:pt x="1887" y="1310"/>
                  </a:cubicBezTo>
                  <a:cubicBezTo>
                    <a:pt x="2113" y="840"/>
                    <a:pt x="1899" y="278"/>
                    <a:pt x="1417" y="76"/>
                  </a:cubicBezTo>
                  <a:cubicBezTo>
                    <a:pt x="1293" y="25"/>
                    <a:pt x="1166" y="1"/>
                    <a:pt x="1043"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6"/>
            <p:cNvSpPr/>
            <p:nvPr/>
          </p:nvSpPr>
          <p:spPr>
            <a:xfrm>
              <a:off x="4315200" y="4946325"/>
              <a:ext cx="45600" cy="40975"/>
            </a:xfrm>
            <a:custGeom>
              <a:rect b="b" l="l" r="r" t="t"/>
              <a:pathLst>
                <a:path extrusionOk="0" h="1639" w="1824">
                  <a:moveTo>
                    <a:pt x="913" y="1"/>
                  </a:moveTo>
                  <a:cubicBezTo>
                    <a:pt x="540" y="1"/>
                    <a:pt x="203" y="237"/>
                    <a:pt x="112" y="592"/>
                  </a:cubicBezTo>
                  <a:cubicBezTo>
                    <a:pt x="1" y="1009"/>
                    <a:pt x="235" y="1457"/>
                    <a:pt x="672" y="1600"/>
                  </a:cubicBezTo>
                  <a:cubicBezTo>
                    <a:pt x="753" y="1626"/>
                    <a:pt x="835" y="1639"/>
                    <a:pt x="917" y="1639"/>
                  </a:cubicBezTo>
                  <a:cubicBezTo>
                    <a:pt x="1270" y="1639"/>
                    <a:pt x="1610" y="1406"/>
                    <a:pt x="1703" y="1033"/>
                  </a:cubicBezTo>
                  <a:cubicBezTo>
                    <a:pt x="1824" y="575"/>
                    <a:pt x="1559" y="126"/>
                    <a:pt x="1113" y="23"/>
                  </a:cubicBezTo>
                  <a:cubicBezTo>
                    <a:pt x="1046" y="8"/>
                    <a:pt x="979" y="1"/>
                    <a:pt x="913"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6"/>
            <p:cNvSpPr/>
            <p:nvPr/>
          </p:nvSpPr>
          <p:spPr>
            <a:xfrm>
              <a:off x="4320300" y="4948425"/>
              <a:ext cx="20525" cy="13200"/>
            </a:xfrm>
            <a:custGeom>
              <a:rect b="b" l="l" r="r" t="t"/>
              <a:pathLst>
                <a:path extrusionOk="0" h="528" w="821">
                  <a:moveTo>
                    <a:pt x="678" y="0"/>
                  </a:moveTo>
                  <a:cubicBezTo>
                    <a:pt x="579" y="0"/>
                    <a:pt x="429" y="38"/>
                    <a:pt x="296" y="126"/>
                  </a:cubicBezTo>
                  <a:cubicBezTo>
                    <a:pt x="91" y="257"/>
                    <a:pt x="0" y="460"/>
                    <a:pt x="39" y="517"/>
                  </a:cubicBezTo>
                  <a:cubicBezTo>
                    <a:pt x="45" y="524"/>
                    <a:pt x="51" y="528"/>
                    <a:pt x="60" y="528"/>
                  </a:cubicBezTo>
                  <a:cubicBezTo>
                    <a:pt x="112" y="528"/>
                    <a:pt x="227" y="391"/>
                    <a:pt x="405" y="276"/>
                  </a:cubicBezTo>
                  <a:cubicBezTo>
                    <a:pt x="610" y="141"/>
                    <a:pt x="820" y="86"/>
                    <a:pt x="783" y="30"/>
                  </a:cubicBezTo>
                  <a:cubicBezTo>
                    <a:pt x="769" y="11"/>
                    <a:pt x="731" y="0"/>
                    <a:pt x="678"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6"/>
            <p:cNvSpPr/>
            <p:nvPr/>
          </p:nvSpPr>
          <p:spPr>
            <a:xfrm>
              <a:off x="4322425" y="4950575"/>
              <a:ext cx="40725" cy="38825"/>
            </a:xfrm>
            <a:custGeom>
              <a:rect b="b" l="l" r="r" t="t"/>
              <a:pathLst>
                <a:path extrusionOk="0" h="1553" w="1629">
                  <a:moveTo>
                    <a:pt x="1130" y="0"/>
                  </a:moveTo>
                  <a:cubicBezTo>
                    <a:pt x="985" y="492"/>
                    <a:pt x="713" y="798"/>
                    <a:pt x="462" y="967"/>
                  </a:cubicBezTo>
                  <a:cubicBezTo>
                    <a:pt x="209" y="1137"/>
                    <a:pt x="1" y="1179"/>
                    <a:pt x="1" y="1179"/>
                  </a:cubicBezTo>
                  <a:cubicBezTo>
                    <a:pt x="1" y="1179"/>
                    <a:pt x="106" y="1323"/>
                    <a:pt x="488" y="1511"/>
                  </a:cubicBezTo>
                  <a:cubicBezTo>
                    <a:pt x="544" y="1540"/>
                    <a:pt x="604" y="1553"/>
                    <a:pt x="664" y="1553"/>
                  </a:cubicBezTo>
                  <a:cubicBezTo>
                    <a:pt x="998" y="1553"/>
                    <a:pt x="1360" y="1153"/>
                    <a:pt x="1478" y="853"/>
                  </a:cubicBezTo>
                  <a:cubicBezTo>
                    <a:pt x="1629" y="501"/>
                    <a:pt x="1207" y="4"/>
                    <a:pt x="1207" y="4"/>
                  </a:cubicBezTo>
                  <a:lnTo>
                    <a:pt x="1130" y="0"/>
                  </a:ln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6"/>
            <p:cNvSpPr/>
            <p:nvPr/>
          </p:nvSpPr>
          <p:spPr>
            <a:xfrm>
              <a:off x="4321400" y="4960875"/>
              <a:ext cx="39025" cy="28375"/>
            </a:xfrm>
            <a:custGeom>
              <a:rect b="b" l="l" r="r" t="t"/>
              <a:pathLst>
                <a:path extrusionOk="0" h="1135" w="1561">
                  <a:moveTo>
                    <a:pt x="1467" y="0"/>
                  </a:moveTo>
                  <a:cubicBezTo>
                    <a:pt x="1214" y="487"/>
                    <a:pt x="860" y="685"/>
                    <a:pt x="559" y="754"/>
                  </a:cubicBezTo>
                  <a:cubicBezTo>
                    <a:pt x="456" y="779"/>
                    <a:pt x="350" y="792"/>
                    <a:pt x="245" y="792"/>
                  </a:cubicBezTo>
                  <a:cubicBezTo>
                    <a:pt x="176" y="792"/>
                    <a:pt x="106" y="787"/>
                    <a:pt x="38" y="776"/>
                  </a:cubicBezTo>
                  <a:lnTo>
                    <a:pt x="28" y="774"/>
                  </a:lnTo>
                  <a:lnTo>
                    <a:pt x="28" y="774"/>
                  </a:lnTo>
                  <a:cubicBezTo>
                    <a:pt x="28" y="774"/>
                    <a:pt x="1" y="895"/>
                    <a:pt x="404" y="1088"/>
                  </a:cubicBezTo>
                  <a:cubicBezTo>
                    <a:pt x="468" y="1121"/>
                    <a:pt x="537" y="1135"/>
                    <a:pt x="608" y="1135"/>
                  </a:cubicBezTo>
                  <a:cubicBezTo>
                    <a:pt x="977" y="1135"/>
                    <a:pt x="1401" y="756"/>
                    <a:pt x="1472" y="584"/>
                  </a:cubicBezTo>
                  <a:cubicBezTo>
                    <a:pt x="1561" y="383"/>
                    <a:pt x="1467" y="0"/>
                    <a:pt x="1467"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6"/>
            <p:cNvSpPr/>
            <p:nvPr/>
          </p:nvSpPr>
          <p:spPr>
            <a:xfrm>
              <a:off x="4312400" y="4943825"/>
              <a:ext cx="51325" cy="46025"/>
            </a:xfrm>
            <a:custGeom>
              <a:rect b="b" l="l" r="r" t="t"/>
              <a:pathLst>
                <a:path extrusionOk="0" h="1841" w="2053">
                  <a:moveTo>
                    <a:pt x="1027" y="101"/>
                  </a:moveTo>
                  <a:cubicBezTo>
                    <a:pt x="1093" y="101"/>
                    <a:pt x="1160" y="108"/>
                    <a:pt x="1227" y="123"/>
                  </a:cubicBezTo>
                  <a:lnTo>
                    <a:pt x="1225" y="125"/>
                  </a:lnTo>
                  <a:cubicBezTo>
                    <a:pt x="1671" y="226"/>
                    <a:pt x="1936" y="675"/>
                    <a:pt x="1816" y="1133"/>
                  </a:cubicBezTo>
                  <a:cubicBezTo>
                    <a:pt x="1723" y="1506"/>
                    <a:pt x="1382" y="1739"/>
                    <a:pt x="1029" y="1739"/>
                  </a:cubicBezTo>
                  <a:cubicBezTo>
                    <a:pt x="947" y="1739"/>
                    <a:pt x="865" y="1726"/>
                    <a:pt x="784" y="1700"/>
                  </a:cubicBezTo>
                  <a:cubicBezTo>
                    <a:pt x="347" y="1557"/>
                    <a:pt x="116" y="1111"/>
                    <a:pt x="224" y="692"/>
                  </a:cubicBezTo>
                  <a:cubicBezTo>
                    <a:pt x="317" y="337"/>
                    <a:pt x="654" y="101"/>
                    <a:pt x="1027" y="101"/>
                  </a:cubicBezTo>
                  <a:close/>
                  <a:moveTo>
                    <a:pt x="1032" y="1"/>
                  </a:moveTo>
                  <a:cubicBezTo>
                    <a:pt x="615" y="1"/>
                    <a:pt x="227" y="263"/>
                    <a:pt x="126" y="663"/>
                  </a:cubicBezTo>
                  <a:cubicBezTo>
                    <a:pt x="0" y="1130"/>
                    <a:pt x="265" y="1634"/>
                    <a:pt x="755" y="1796"/>
                  </a:cubicBezTo>
                  <a:cubicBezTo>
                    <a:pt x="846" y="1826"/>
                    <a:pt x="939" y="1841"/>
                    <a:pt x="1032" y="1841"/>
                  </a:cubicBezTo>
                  <a:cubicBezTo>
                    <a:pt x="1427" y="1841"/>
                    <a:pt x="1807" y="1578"/>
                    <a:pt x="1914" y="1159"/>
                  </a:cubicBezTo>
                  <a:cubicBezTo>
                    <a:pt x="2052" y="644"/>
                    <a:pt x="1751" y="139"/>
                    <a:pt x="1247" y="24"/>
                  </a:cubicBezTo>
                  <a:cubicBezTo>
                    <a:pt x="1176" y="8"/>
                    <a:pt x="1103" y="1"/>
                    <a:pt x="1032"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6"/>
            <p:cNvSpPr/>
            <p:nvPr/>
          </p:nvSpPr>
          <p:spPr>
            <a:xfrm>
              <a:off x="4339250" y="4857375"/>
              <a:ext cx="43725" cy="41025"/>
            </a:xfrm>
            <a:custGeom>
              <a:rect b="b" l="l" r="r" t="t"/>
              <a:pathLst>
                <a:path extrusionOk="0" h="1641" w="1749">
                  <a:moveTo>
                    <a:pt x="874" y="0"/>
                  </a:moveTo>
                  <a:cubicBezTo>
                    <a:pt x="456" y="0"/>
                    <a:pt x="97" y="311"/>
                    <a:pt x="43" y="733"/>
                  </a:cubicBezTo>
                  <a:cubicBezTo>
                    <a:pt x="1" y="1162"/>
                    <a:pt x="327" y="1567"/>
                    <a:pt x="775" y="1632"/>
                  </a:cubicBezTo>
                  <a:cubicBezTo>
                    <a:pt x="814" y="1638"/>
                    <a:pt x="853" y="1640"/>
                    <a:pt x="892" y="1640"/>
                  </a:cubicBezTo>
                  <a:cubicBezTo>
                    <a:pt x="1300" y="1640"/>
                    <a:pt x="1642" y="1327"/>
                    <a:pt x="1691" y="897"/>
                  </a:cubicBezTo>
                  <a:cubicBezTo>
                    <a:pt x="1749" y="429"/>
                    <a:pt x="1380" y="26"/>
                    <a:pt x="930" y="2"/>
                  </a:cubicBezTo>
                  <a:cubicBezTo>
                    <a:pt x="912" y="1"/>
                    <a:pt x="893" y="0"/>
                    <a:pt x="87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6"/>
            <p:cNvSpPr/>
            <p:nvPr/>
          </p:nvSpPr>
          <p:spPr>
            <a:xfrm>
              <a:off x="4342450" y="4859775"/>
              <a:ext cx="18650" cy="15800"/>
            </a:xfrm>
            <a:custGeom>
              <a:rect b="b" l="l" r="r" t="t"/>
              <a:pathLst>
                <a:path extrusionOk="0" h="632" w="746">
                  <a:moveTo>
                    <a:pt x="639" y="1"/>
                  </a:moveTo>
                  <a:cubicBezTo>
                    <a:pt x="546" y="1"/>
                    <a:pt x="375" y="65"/>
                    <a:pt x="240" y="195"/>
                  </a:cubicBezTo>
                  <a:cubicBezTo>
                    <a:pt x="64" y="362"/>
                    <a:pt x="1" y="576"/>
                    <a:pt x="49" y="623"/>
                  </a:cubicBezTo>
                  <a:cubicBezTo>
                    <a:pt x="54" y="629"/>
                    <a:pt x="60" y="631"/>
                    <a:pt x="66" y="631"/>
                  </a:cubicBezTo>
                  <a:cubicBezTo>
                    <a:pt x="117" y="631"/>
                    <a:pt x="211" y="472"/>
                    <a:pt x="375" y="324"/>
                  </a:cubicBezTo>
                  <a:cubicBezTo>
                    <a:pt x="553" y="157"/>
                    <a:pt x="746" y="65"/>
                    <a:pt x="696" y="17"/>
                  </a:cubicBezTo>
                  <a:cubicBezTo>
                    <a:pt x="686" y="6"/>
                    <a:pt x="665" y="1"/>
                    <a:pt x="639"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6"/>
            <p:cNvSpPr/>
            <p:nvPr/>
          </p:nvSpPr>
          <p:spPr>
            <a:xfrm>
              <a:off x="4348175" y="4859450"/>
              <a:ext cx="36125" cy="40725"/>
            </a:xfrm>
            <a:custGeom>
              <a:rect b="b" l="l" r="r" t="t"/>
              <a:pathLst>
                <a:path extrusionOk="0" h="1629" w="1445">
                  <a:moveTo>
                    <a:pt x="975" y="1"/>
                  </a:moveTo>
                  <a:lnTo>
                    <a:pt x="900" y="9"/>
                  </a:lnTo>
                  <a:cubicBezTo>
                    <a:pt x="867" y="525"/>
                    <a:pt x="616" y="867"/>
                    <a:pt x="409" y="1077"/>
                  </a:cubicBezTo>
                  <a:cubicBezTo>
                    <a:pt x="196" y="1287"/>
                    <a:pt x="1" y="1366"/>
                    <a:pt x="1" y="1366"/>
                  </a:cubicBezTo>
                  <a:cubicBezTo>
                    <a:pt x="1" y="1366"/>
                    <a:pt x="127" y="1492"/>
                    <a:pt x="532" y="1610"/>
                  </a:cubicBezTo>
                  <a:cubicBezTo>
                    <a:pt x="572" y="1622"/>
                    <a:pt x="611" y="1628"/>
                    <a:pt x="649" y="1628"/>
                  </a:cubicBezTo>
                  <a:cubicBezTo>
                    <a:pt x="1011" y="1628"/>
                    <a:pt x="1307" y="1126"/>
                    <a:pt x="1393" y="792"/>
                  </a:cubicBezTo>
                  <a:cubicBezTo>
                    <a:pt x="1445" y="609"/>
                    <a:pt x="1342" y="409"/>
                    <a:pt x="1221" y="257"/>
                  </a:cubicBezTo>
                  <a:cubicBezTo>
                    <a:pt x="1149" y="163"/>
                    <a:pt x="1065" y="78"/>
                    <a:pt x="975"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6"/>
            <p:cNvSpPr/>
            <p:nvPr/>
          </p:nvSpPr>
          <p:spPr>
            <a:xfrm>
              <a:off x="4347625" y="4868650"/>
              <a:ext cx="35525" cy="31850"/>
            </a:xfrm>
            <a:custGeom>
              <a:rect b="b" l="l" r="r" t="t"/>
              <a:pathLst>
                <a:path extrusionOk="0" h="1274" w="1421">
                  <a:moveTo>
                    <a:pt x="1294" y="0"/>
                  </a:moveTo>
                  <a:cubicBezTo>
                    <a:pt x="966" y="979"/>
                    <a:pt x="136" y="1010"/>
                    <a:pt x="30" y="1010"/>
                  </a:cubicBezTo>
                  <a:cubicBezTo>
                    <a:pt x="23" y="1010"/>
                    <a:pt x="19" y="1010"/>
                    <a:pt x="19" y="1010"/>
                  </a:cubicBezTo>
                  <a:lnTo>
                    <a:pt x="9" y="1010"/>
                  </a:lnTo>
                  <a:cubicBezTo>
                    <a:pt x="9" y="1010"/>
                    <a:pt x="1" y="1131"/>
                    <a:pt x="429" y="1254"/>
                  </a:cubicBezTo>
                  <a:cubicBezTo>
                    <a:pt x="472" y="1267"/>
                    <a:pt x="515" y="1273"/>
                    <a:pt x="558" y="1273"/>
                  </a:cubicBezTo>
                  <a:cubicBezTo>
                    <a:pt x="954" y="1273"/>
                    <a:pt x="1339" y="769"/>
                    <a:pt x="1391" y="574"/>
                  </a:cubicBezTo>
                  <a:cubicBezTo>
                    <a:pt x="1420" y="468"/>
                    <a:pt x="1397" y="325"/>
                    <a:pt x="1368" y="209"/>
                  </a:cubicBezTo>
                  <a:cubicBezTo>
                    <a:pt x="1349" y="137"/>
                    <a:pt x="1325" y="67"/>
                    <a:pt x="1294"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6"/>
            <p:cNvSpPr/>
            <p:nvPr/>
          </p:nvSpPr>
          <p:spPr>
            <a:xfrm>
              <a:off x="4337250" y="4854850"/>
              <a:ext cx="48375" cy="46075"/>
            </a:xfrm>
            <a:custGeom>
              <a:rect b="b" l="l" r="r" t="t"/>
              <a:pathLst>
                <a:path extrusionOk="0" h="1843" w="1935">
                  <a:moveTo>
                    <a:pt x="954" y="101"/>
                  </a:moveTo>
                  <a:cubicBezTo>
                    <a:pt x="973" y="101"/>
                    <a:pt x="992" y="102"/>
                    <a:pt x="1010" y="103"/>
                  </a:cubicBezTo>
                  <a:cubicBezTo>
                    <a:pt x="1460" y="127"/>
                    <a:pt x="1829" y="530"/>
                    <a:pt x="1771" y="998"/>
                  </a:cubicBezTo>
                  <a:cubicBezTo>
                    <a:pt x="1722" y="1426"/>
                    <a:pt x="1380" y="1741"/>
                    <a:pt x="971" y="1741"/>
                  </a:cubicBezTo>
                  <a:cubicBezTo>
                    <a:pt x="933" y="1741"/>
                    <a:pt x="894" y="1739"/>
                    <a:pt x="855" y="1733"/>
                  </a:cubicBezTo>
                  <a:cubicBezTo>
                    <a:pt x="407" y="1668"/>
                    <a:pt x="81" y="1263"/>
                    <a:pt x="123" y="834"/>
                  </a:cubicBezTo>
                  <a:cubicBezTo>
                    <a:pt x="177" y="412"/>
                    <a:pt x="536" y="101"/>
                    <a:pt x="954" y="101"/>
                  </a:cubicBezTo>
                  <a:close/>
                  <a:moveTo>
                    <a:pt x="965" y="1"/>
                  </a:moveTo>
                  <a:cubicBezTo>
                    <a:pt x="472" y="1"/>
                    <a:pt x="80" y="361"/>
                    <a:pt x="23" y="824"/>
                  </a:cubicBezTo>
                  <a:cubicBezTo>
                    <a:pt x="0" y="1061"/>
                    <a:pt x="74" y="1297"/>
                    <a:pt x="228" y="1480"/>
                  </a:cubicBezTo>
                  <a:cubicBezTo>
                    <a:pt x="378" y="1671"/>
                    <a:pt x="597" y="1798"/>
                    <a:pt x="839" y="1832"/>
                  </a:cubicBezTo>
                  <a:cubicBezTo>
                    <a:pt x="885" y="1839"/>
                    <a:pt x="931" y="1842"/>
                    <a:pt x="976" y="1842"/>
                  </a:cubicBezTo>
                  <a:cubicBezTo>
                    <a:pt x="1432" y="1842"/>
                    <a:pt x="1820" y="1490"/>
                    <a:pt x="1871" y="1007"/>
                  </a:cubicBezTo>
                  <a:cubicBezTo>
                    <a:pt x="1935" y="479"/>
                    <a:pt x="1521" y="28"/>
                    <a:pt x="1015" y="2"/>
                  </a:cubicBezTo>
                  <a:cubicBezTo>
                    <a:pt x="998" y="1"/>
                    <a:pt x="982" y="1"/>
                    <a:pt x="965"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6"/>
            <p:cNvSpPr/>
            <p:nvPr/>
          </p:nvSpPr>
          <p:spPr>
            <a:xfrm>
              <a:off x="4347150" y="4765775"/>
              <a:ext cx="42825" cy="41000"/>
            </a:xfrm>
            <a:custGeom>
              <a:rect b="b" l="l" r="r" t="t"/>
              <a:pathLst>
                <a:path extrusionOk="0" h="1640" w="1713">
                  <a:moveTo>
                    <a:pt x="878" y="1"/>
                  </a:moveTo>
                  <a:cubicBezTo>
                    <a:pt x="848" y="1"/>
                    <a:pt x="817" y="3"/>
                    <a:pt x="787" y="6"/>
                  </a:cubicBezTo>
                  <a:cubicBezTo>
                    <a:pt x="332" y="59"/>
                    <a:pt x="1" y="445"/>
                    <a:pt x="38" y="876"/>
                  </a:cubicBezTo>
                  <a:cubicBezTo>
                    <a:pt x="60" y="1301"/>
                    <a:pt x="434" y="1640"/>
                    <a:pt x="878" y="1640"/>
                  </a:cubicBezTo>
                  <a:cubicBezTo>
                    <a:pt x="886" y="1640"/>
                    <a:pt x="894" y="1640"/>
                    <a:pt x="901" y="1639"/>
                  </a:cubicBezTo>
                  <a:cubicBezTo>
                    <a:pt x="1357" y="1627"/>
                    <a:pt x="1713" y="1233"/>
                    <a:pt x="1687" y="761"/>
                  </a:cubicBezTo>
                  <a:cubicBezTo>
                    <a:pt x="1647" y="323"/>
                    <a:pt x="1293" y="1"/>
                    <a:pt x="878"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6"/>
            <p:cNvSpPr/>
            <p:nvPr/>
          </p:nvSpPr>
          <p:spPr>
            <a:xfrm>
              <a:off x="4349900" y="4768900"/>
              <a:ext cx="16125" cy="18025"/>
            </a:xfrm>
            <a:custGeom>
              <a:rect b="b" l="l" r="r" t="t"/>
              <a:pathLst>
                <a:path extrusionOk="0" h="721" w="645">
                  <a:moveTo>
                    <a:pt x="554" y="0"/>
                  </a:moveTo>
                  <a:cubicBezTo>
                    <a:pt x="469" y="0"/>
                    <a:pt x="289" y="94"/>
                    <a:pt x="164" y="260"/>
                  </a:cubicBezTo>
                  <a:cubicBezTo>
                    <a:pt x="17" y="455"/>
                    <a:pt x="0" y="676"/>
                    <a:pt x="57" y="715"/>
                  </a:cubicBezTo>
                  <a:cubicBezTo>
                    <a:pt x="62" y="719"/>
                    <a:pt x="67" y="720"/>
                    <a:pt x="72" y="720"/>
                  </a:cubicBezTo>
                  <a:cubicBezTo>
                    <a:pt x="125" y="720"/>
                    <a:pt x="186" y="543"/>
                    <a:pt x="318" y="366"/>
                  </a:cubicBezTo>
                  <a:cubicBezTo>
                    <a:pt x="465" y="171"/>
                    <a:pt x="644" y="48"/>
                    <a:pt x="590" y="9"/>
                  </a:cubicBezTo>
                  <a:cubicBezTo>
                    <a:pt x="581" y="3"/>
                    <a:pt x="569" y="0"/>
                    <a:pt x="554"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6"/>
            <p:cNvSpPr/>
            <p:nvPr/>
          </p:nvSpPr>
          <p:spPr>
            <a:xfrm>
              <a:off x="4358575" y="4766300"/>
              <a:ext cx="32725" cy="41625"/>
            </a:xfrm>
            <a:custGeom>
              <a:rect b="b" l="l" r="r" t="t"/>
              <a:pathLst>
                <a:path extrusionOk="0" h="1665" w="1309">
                  <a:moveTo>
                    <a:pt x="740" y="0"/>
                  </a:moveTo>
                  <a:lnTo>
                    <a:pt x="666" y="21"/>
                  </a:lnTo>
                  <a:cubicBezTo>
                    <a:pt x="704" y="535"/>
                    <a:pt x="545" y="914"/>
                    <a:pt x="359" y="1155"/>
                  </a:cubicBezTo>
                  <a:cubicBezTo>
                    <a:pt x="181" y="1398"/>
                    <a:pt x="0" y="1509"/>
                    <a:pt x="0" y="1509"/>
                  </a:cubicBezTo>
                  <a:cubicBezTo>
                    <a:pt x="0" y="1509"/>
                    <a:pt x="149" y="1610"/>
                    <a:pt x="569" y="1661"/>
                  </a:cubicBezTo>
                  <a:cubicBezTo>
                    <a:pt x="586" y="1663"/>
                    <a:pt x="602" y="1664"/>
                    <a:pt x="619" y="1664"/>
                  </a:cubicBezTo>
                  <a:cubicBezTo>
                    <a:pt x="1010" y="1664"/>
                    <a:pt x="1257" y="1074"/>
                    <a:pt x="1287" y="709"/>
                  </a:cubicBezTo>
                  <a:cubicBezTo>
                    <a:pt x="1309" y="328"/>
                    <a:pt x="740" y="0"/>
                    <a:pt x="740"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6"/>
            <p:cNvSpPr/>
            <p:nvPr/>
          </p:nvSpPr>
          <p:spPr>
            <a:xfrm>
              <a:off x="4358300" y="4774125"/>
              <a:ext cx="33000" cy="34600"/>
            </a:xfrm>
            <a:custGeom>
              <a:rect b="b" l="l" r="r" t="t"/>
              <a:pathLst>
                <a:path extrusionOk="0" h="1384" w="1320">
                  <a:moveTo>
                    <a:pt x="1098" y="0"/>
                  </a:moveTo>
                  <a:cubicBezTo>
                    <a:pt x="1034" y="542"/>
                    <a:pt x="742" y="848"/>
                    <a:pt x="491" y="1012"/>
                  </a:cubicBezTo>
                  <a:cubicBezTo>
                    <a:pt x="346" y="1109"/>
                    <a:pt x="182" y="1176"/>
                    <a:pt x="9" y="1206"/>
                  </a:cubicBezTo>
                  <a:lnTo>
                    <a:pt x="1" y="1210"/>
                  </a:lnTo>
                  <a:cubicBezTo>
                    <a:pt x="1" y="1210"/>
                    <a:pt x="16" y="1331"/>
                    <a:pt x="460" y="1381"/>
                  </a:cubicBezTo>
                  <a:cubicBezTo>
                    <a:pt x="478" y="1383"/>
                    <a:pt x="495" y="1384"/>
                    <a:pt x="512" y="1384"/>
                  </a:cubicBezTo>
                  <a:cubicBezTo>
                    <a:pt x="935" y="1384"/>
                    <a:pt x="1275" y="760"/>
                    <a:pt x="1299" y="549"/>
                  </a:cubicBezTo>
                  <a:cubicBezTo>
                    <a:pt x="1320" y="330"/>
                    <a:pt x="1098" y="0"/>
                    <a:pt x="1098"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6"/>
            <p:cNvSpPr/>
            <p:nvPr/>
          </p:nvSpPr>
          <p:spPr>
            <a:xfrm>
              <a:off x="4344500" y="4763275"/>
              <a:ext cx="48125" cy="46025"/>
            </a:xfrm>
            <a:custGeom>
              <a:rect b="b" l="l" r="r" t="t"/>
              <a:pathLst>
                <a:path extrusionOk="0" h="1841" w="1925">
                  <a:moveTo>
                    <a:pt x="984" y="101"/>
                  </a:moveTo>
                  <a:cubicBezTo>
                    <a:pt x="1399" y="101"/>
                    <a:pt x="1753" y="423"/>
                    <a:pt x="1793" y="861"/>
                  </a:cubicBezTo>
                  <a:cubicBezTo>
                    <a:pt x="1819" y="1331"/>
                    <a:pt x="1463" y="1727"/>
                    <a:pt x="1007" y="1739"/>
                  </a:cubicBezTo>
                  <a:cubicBezTo>
                    <a:pt x="1000" y="1740"/>
                    <a:pt x="992" y="1740"/>
                    <a:pt x="984" y="1740"/>
                  </a:cubicBezTo>
                  <a:cubicBezTo>
                    <a:pt x="540" y="1740"/>
                    <a:pt x="166" y="1399"/>
                    <a:pt x="144" y="976"/>
                  </a:cubicBezTo>
                  <a:cubicBezTo>
                    <a:pt x="107" y="545"/>
                    <a:pt x="437" y="157"/>
                    <a:pt x="893" y="106"/>
                  </a:cubicBezTo>
                  <a:cubicBezTo>
                    <a:pt x="923" y="103"/>
                    <a:pt x="954" y="101"/>
                    <a:pt x="984" y="101"/>
                  </a:cubicBezTo>
                  <a:close/>
                  <a:moveTo>
                    <a:pt x="991" y="0"/>
                  </a:moveTo>
                  <a:cubicBezTo>
                    <a:pt x="956" y="0"/>
                    <a:pt x="919" y="2"/>
                    <a:pt x="883" y="7"/>
                  </a:cubicBezTo>
                  <a:cubicBezTo>
                    <a:pt x="372" y="67"/>
                    <a:pt x="1" y="501"/>
                    <a:pt x="44" y="983"/>
                  </a:cubicBezTo>
                  <a:cubicBezTo>
                    <a:pt x="66" y="1456"/>
                    <a:pt x="490" y="1840"/>
                    <a:pt x="993" y="1840"/>
                  </a:cubicBezTo>
                  <a:cubicBezTo>
                    <a:pt x="999" y="1840"/>
                    <a:pt x="1006" y="1840"/>
                    <a:pt x="1012" y="1840"/>
                  </a:cubicBezTo>
                  <a:cubicBezTo>
                    <a:pt x="1523" y="1830"/>
                    <a:pt x="1925" y="1384"/>
                    <a:pt x="1894" y="854"/>
                  </a:cubicBezTo>
                  <a:cubicBezTo>
                    <a:pt x="1850" y="361"/>
                    <a:pt x="1456" y="0"/>
                    <a:pt x="991"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6"/>
            <p:cNvSpPr/>
            <p:nvPr/>
          </p:nvSpPr>
          <p:spPr>
            <a:xfrm>
              <a:off x="4338100" y="4674200"/>
              <a:ext cx="46000" cy="41025"/>
            </a:xfrm>
            <a:custGeom>
              <a:rect b="b" l="l" r="r" t="t"/>
              <a:pathLst>
                <a:path extrusionOk="0" h="1641" w="1840">
                  <a:moveTo>
                    <a:pt x="934" y="1"/>
                  </a:moveTo>
                  <a:cubicBezTo>
                    <a:pt x="860" y="1"/>
                    <a:pt x="784" y="11"/>
                    <a:pt x="708" y="33"/>
                  </a:cubicBezTo>
                  <a:cubicBezTo>
                    <a:pt x="276" y="160"/>
                    <a:pt x="1" y="599"/>
                    <a:pt x="110" y="1017"/>
                  </a:cubicBezTo>
                  <a:cubicBezTo>
                    <a:pt x="210" y="1392"/>
                    <a:pt x="548" y="1641"/>
                    <a:pt x="923" y="1641"/>
                  </a:cubicBezTo>
                  <a:cubicBezTo>
                    <a:pt x="979" y="1641"/>
                    <a:pt x="1036" y="1635"/>
                    <a:pt x="1092" y="1624"/>
                  </a:cubicBezTo>
                  <a:cubicBezTo>
                    <a:pt x="1537" y="1537"/>
                    <a:pt x="1839" y="1086"/>
                    <a:pt x="1716" y="628"/>
                  </a:cubicBezTo>
                  <a:cubicBezTo>
                    <a:pt x="1623" y="247"/>
                    <a:pt x="1295" y="1"/>
                    <a:pt x="93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6"/>
            <p:cNvSpPr/>
            <p:nvPr/>
          </p:nvSpPr>
          <p:spPr>
            <a:xfrm>
              <a:off x="4341825" y="4678375"/>
              <a:ext cx="13950" cy="19900"/>
            </a:xfrm>
            <a:custGeom>
              <a:rect b="b" l="l" r="r" t="t"/>
              <a:pathLst>
                <a:path extrusionOk="0" h="796" w="558">
                  <a:moveTo>
                    <a:pt x="477" y="1"/>
                  </a:moveTo>
                  <a:cubicBezTo>
                    <a:pt x="401" y="1"/>
                    <a:pt x="221" y="128"/>
                    <a:pt x="116" y="326"/>
                  </a:cubicBezTo>
                  <a:cubicBezTo>
                    <a:pt x="0" y="543"/>
                    <a:pt x="19" y="761"/>
                    <a:pt x="79" y="792"/>
                  </a:cubicBezTo>
                  <a:cubicBezTo>
                    <a:pt x="83" y="794"/>
                    <a:pt x="87" y="795"/>
                    <a:pt x="91" y="795"/>
                  </a:cubicBezTo>
                  <a:cubicBezTo>
                    <a:pt x="143" y="795"/>
                    <a:pt x="175" y="605"/>
                    <a:pt x="282" y="403"/>
                  </a:cubicBezTo>
                  <a:cubicBezTo>
                    <a:pt x="398" y="186"/>
                    <a:pt x="557" y="34"/>
                    <a:pt x="496" y="4"/>
                  </a:cubicBezTo>
                  <a:cubicBezTo>
                    <a:pt x="491" y="2"/>
                    <a:pt x="484" y="1"/>
                    <a:pt x="477"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6"/>
            <p:cNvSpPr/>
            <p:nvPr/>
          </p:nvSpPr>
          <p:spPr>
            <a:xfrm>
              <a:off x="4353950" y="4673650"/>
              <a:ext cx="29450" cy="41750"/>
            </a:xfrm>
            <a:custGeom>
              <a:rect b="b" l="l" r="r" t="t"/>
              <a:pathLst>
                <a:path extrusionOk="0" h="1670" w="1178">
                  <a:moveTo>
                    <a:pt x="481" y="0"/>
                  </a:moveTo>
                  <a:lnTo>
                    <a:pt x="414" y="33"/>
                  </a:lnTo>
                  <a:cubicBezTo>
                    <a:pt x="532" y="534"/>
                    <a:pt x="429" y="937"/>
                    <a:pt x="303" y="1203"/>
                  </a:cubicBezTo>
                  <a:cubicBezTo>
                    <a:pt x="165" y="1473"/>
                    <a:pt x="1" y="1612"/>
                    <a:pt x="1" y="1612"/>
                  </a:cubicBezTo>
                  <a:cubicBezTo>
                    <a:pt x="1" y="1612"/>
                    <a:pt x="126" y="1670"/>
                    <a:pt x="445" y="1670"/>
                  </a:cubicBezTo>
                  <a:cubicBezTo>
                    <a:pt x="489" y="1670"/>
                    <a:pt x="536" y="1669"/>
                    <a:pt x="587" y="1666"/>
                  </a:cubicBezTo>
                  <a:cubicBezTo>
                    <a:pt x="1010" y="1649"/>
                    <a:pt x="1178" y="986"/>
                    <a:pt x="1132" y="609"/>
                  </a:cubicBezTo>
                  <a:cubicBezTo>
                    <a:pt x="1113" y="421"/>
                    <a:pt x="950" y="265"/>
                    <a:pt x="793" y="159"/>
                  </a:cubicBezTo>
                  <a:cubicBezTo>
                    <a:pt x="696" y="94"/>
                    <a:pt x="592" y="41"/>
                    <a:pt x="481"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6"/>
            <p:cNvSpPr/>
            <p:nvPr/>
          </p:nvSpPr>
          <p:spPr>
            <a:xfrm>
              <a:off x="4353775" y="4679875"/>
              <a:ext cx="29925" cy="36850"/>
            </a:xfrm>
            <a:custGeom>
              <a:rect b="b" l="l" r="r" t="t"/>
              <a:pathLst>
                <a:path extrusionOk="0" h="1474" w="1197">
                  <a:moveTo>
                    <a:pt x="882" y="1"/>
                  </a:moveTo>
                  <a:lnTo>
                    <a:pt x="882" y="1"/>
                  </a:lnTo>
                  <a:cubicBezTo>
                    <a:pt x="889" y="549"/>
                    <a:pt x="688" y="894"/>
                    <a:pt x="455" y="1101"/>
                  </a:cubicBezTo>
                  <a:cubicBezTo>
                    <a:pt x="327" y="1221"/>
                    <a:pt x="175" y="1313"/>
                    <a:pt x="9" y="1375"/>
                  </a:cubicBezTo>
                  <a:lnTo>
                    <a:pt x="1" y="1378"/>
                  </a:lnTo>
                  <a:cubicBezTo>
                    <a:pt x="1" y="1378"/>
                    <a:pt x="28" y="1474"/>
                    <a:pt x="361" y="1474"/>
                  </a:cubicBezTo>
                  <a:cubicBezTo>
                    <a:pt x="397" y="1474"/>
                    <a:pt x="437" y="1473"/>
                    <a:pt x="481" y="1470"/>
                  </a:cubicBezTo>
                  <a:cubicBezTo>
                    <a:pt x="928" y="1448"/>
                    <a:pt x="1197" y="729"/>
                    <a:pt x="1168" y="508"/>
                  </a:cubicBezTo>
                  <a:cubicBezTo>
                    <a:pt x="1149" y="290"/>
                    <a:pt x="882" y="1"/>
                    <a:pt x="882"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6"/>
            <p:cNvSpPr/>
            <p:nvPr/>
          </p:nvSpPr>
          <p:spPr>
            <a:xfrm>
              <a:off x="4335400" y="4671700"/>
              <a:ext cx="51500" cy="46050"/>
            </a:xfrm>
            <a:custGeom>
              <a:rect b="b" l="l" r="r" t="t"/>
              <a:pathLst>
                <a:path extrusionOk="0" h="1842" w="2060">
                  <a:moveTo>
                    <a:pt x="1042" y="101"/>
                  </a:moveTo>
                  <a:cubicBezTo>
                    <a:pt x="1403" y="101"/>
                    <a:pt x="1729" y="347"/>
                    <a:pt x="1824" y="728"/>
                  </a:cubicBezTo>
                  <a:cubicBezTo>
                    <a:pt x="1947" y="1186"/>
                    <a:pt x="1645" y="1637"/>
                    <a:pt x="1200" y="1724"/>
                  </a:cubicBezTo>
                  <a:cubicBezTo>
                    <a:pt x="1144" y="1735"/>
                    <a:pt x="1087" y="1741"/>
                    <a:pt x="1031" y="1741"/>
                  </a:cubicBezTo>
                  <a:cubicBezTo>
                    <a:pt x="656" y="1741"/>
                    <a:pt x="318" y="1492"/>
                    <a:pt x="218" y="1117"/>
                  </a:cubicBezTo>
                  <a:cubicBezTo>
                    <a:pt x="109" y="699"/>
                    <a:pt x="384" y="260"/>
                    <a:pt x="816" y="133"/>
                  </a:cubicBezTo>
                  <a:cubicBezTo>
                    <a:pt x="892" y="111"/>
                    <a:pt x="968" y="101"/>
                    <a:pt x="1042" y="101"/>
                  </a:cubicBezTo>
                  <a:close/>
                  <a:moveTo>
                    <a:pt x="1045" y="0"/>
                  </a:moveTo>
                  <a:cubicBezTo>
                    <a:pt x="958" y="0"/>
                    <a:pt x="871" y="12"/>
                    <a:pt x="785" y="37"/>
                  </a:cubicBezTo>
                  <a:cubicBezTo>
                    <a:pt x="302" y="181"/>
                    <a:pt x="1" y="671"/>
                    <a:pt x="119" y="1139"/>
                  </a:cubicBezTo>
                  <a:cubicBezTo>
                    <a:pt x="232" y="1560"/>
                    <a:pt x="612" y="1841"/>
                    <a:pt x="1033" y="1841"/>
                  </a:cubicBezTo>
                  <a:cubicBezTo>
                    <a:pt x="1095" y="1841"/>
                    <a:pt x="1157" y="1835"/>
                    <a:pt x="1219" y="1823"/>
                  </a:cubicBezTo>
                  <a:cubicBezTo>
                    <a:pt x="1716" y="1729"/>
                    <a:pt x="2060" y="1220"/>
                    <a:pt x="1921" y="704"/>
                  </a:cubicBezTo>
                  <a:cubicBezTo>
                    <a:pt x="1863" y="459"/>
                    <a:pt x="1710" y="249"/>
                    <a:pt x="1494" y="119"/>
                  </a:cubicBezTo>
                  <a:cubicBezTo>
                    <a:pt x="1356" y="40"/>
                    <a:pt x="1201" y="0"/>
                    <a:pt x="1045"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6"/>
            <p:cNvSpPr/>
            <p:nvPr/>
          </p:nvSpPr>
          <p:spPr>
            <a:xfrm>
              <a:off x="4314700" y="4585300"/>
              <a:ext cx="46675" cy="40975"/>
            </a:xfrm>
            <a:custGeom>
              <a:rect b="b" l="l" r="r" t="t"/>
              <a:pathLst>
                <a:path extrusionOk="0" h="1639" w="1867">
                  <a:moveTo>
                    <a:pt x="939" y="1"/>
                  </a:moveTo>
                  <a:cubicBezTo>
                    <a:pt x="820" y="1"/>
                    <a:pt x="699" y="27"/>
                    <a:pt x="585" y="83"/>
                  </a:cubicBezTo>
                  <a:cubicBezTo>
                    <a:pt x="183" y="271"/>
                    <a:pt x="0" y="741"/>
                    <a:pt x="168" y="1153"/>
                  </a:cubicBezTo>
                  <a:cubicBezTo>
                    <a:pt x="295" y="1454"/>
                    <a:pt x="605" y="1639"/>
                    <a:pt x="933" y="1639"/>
                  </a:cubicBezTo>
                  <a:cubicBezTo>
                    <a:pt x="1037" y="1639"/>
                    <a:pt x="1142" y="1620"/>
                    <a:pt x="1244" y="1581"/>
                  </a:cubicBezTo>
                  <a:cubicBezTo>
                    <a:pt x="1670" y="1419"/>
                    <a:pt x="1866" y="931"/>
                    <a:pt x="1685" y="495"/>
                  </a:cubicBezTo>
                  <a:cubicBezTo>
                    <a:pt x="1554" y="185"/>
                    <a:pt x="1253" y="1"/>
                    <a:pt x="939"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6"/>
            <p:cNvSpPr/>
            <p:nvPr/>
          </p:nvSpPr>
          <p:spPr>
            <a:xfrm>
              <a:off x="4318800" y="4591050"/>
              <a:ext cx="11200" cy="21200"/>
            </a:xfrm>
            <a:custGeom>
              <a:rect b="b" l="l" r="r" t="t"/>
              <a:pathLst>
                <a:path extrusionOk="0" h="848" w="448">
                  <a:moveTo>
                    <a:pt x="370" y="0"/>
                  </a:moveTo>
                  <a:cubicBezTo>
                    <a:pt x="298" y="0"/>
                    <a:pt x="135" y="159"/>
                    <a:pt x="67" y="379"/>
                  </a:cubicBezTo>
                  <a:cubicBezTo>
                    <a:pt x="0" y="610"/>
                    <a:pt x="46" y="825"/>
                    <a:pt x="111" y="846"/>
                  </a:cubicBezTo>
                  <a:cubicBezTo>
                    <a:pt x="114" y="847"/>
                    <a:pt x="117" y="847"/>
                    <a:pt x="120" y="847"/>
                  </a:cubicBezTo>
                  <a:cubicBezTo>
                    <a:pt x="174" y="847"/>
                    <a:pt x="181" y="649"/>
                    <a:pt x="250" y="425"/>
                  </a:cubicBezTo>
                  <a:cubicBezTo>
                    <a:pt x="322" y="193"/>
                    <a:pt x="448" y="20"/>
                    <a:pt x="381" y="2"/>
                  </a:cubicBezTo>
                  <a:cubicBezTo>
                    <a:pt x="378" y="1"/>
                    <a:pt x="374" y="0"/>
                    <a:pt x="370"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6"/>
            <p:cNvSpPr/>
            <p:nvPr/>
          </p:nvSpPr>
          <p:spPr>
            <a:xfrm>
              <a:off x="4334350" y="4584250"/>
              <a:ext cx="25850" cy="42000"/>
            </a:xfrm>
            <a:custGeom>
              <a:rect b="b" l="l" r="r" t="t"/>
              <a:pathLst>
                <a:path extrusionOk="0" h="1680" w="1034">
                  <a:moveTo>
                    <a:pt x="190" y="0"/>
                  </a:moveTo>
                  <a:lnTo>
                    <a:pt x="128" y="45"/>
                  </a:lnTo>
                  <a:cubicBezTo>
                    <a:pt x="303" y="410"/>
                    <a:pt x="335" y="829"/>
                    <a:pt x="217" y="1217"/>
                  </a:cubicBezTo>
                  <a:cubicBezTo>
                    <a:pt x="134" y="1504"/>
                    <a:pt x="0" y="1668"/>
                    <a:pt x="0" y="1668"/>
                  </a:cubicBezTo>
                  <a:cubicBezTo>
                    <a:pt x="0" y="1668"/>
                    <a:pt x="44" y="1679"/>
                    <a:pt x="140" y="1679"/>
                  </a:cubicBezTo>
                  <a:cubicBezTo>
                    <a:pt x="235" y="1679"/>
                    <a:pt x="382" y="1668"/>
                    <a:pt x="588" y="1622"/>
                  </a:cubicBezTo>
                  <a:cubicBezTo>
                    <a:pt x="1007" y="1531"/>
                    <a:pt x="1034" y="858"/>
                    <a:pt x="942" y="487"/>
                  </a:cubicBezTo>
                  <a:cubicBezTo>
                    <a:pt x="901" y="303"/>
                    <a:pt x="702" y="180"/>
                    <a:pt x="528" y="105"/>
                  </a:cubicBezTo>
                  <a:cubicBezTo>
                    <a:pt x="419" y="58"/>
                    <a:pt x="306" y="23"/>
                    <a:pt x="190"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6"/>
            <p:cNvSpPr/>
            <p:nvPr/>
          </p:nvSpPr>
          <p:spPr>
            <a:xfrm>
              <a:off x="4334225" y="4588700"/>
              <a:ext cx="26200" cy="38950"/>
            </a:xfrm>
            <a:custGeom>
              <a:rect b="b" l="l" r="r" t="t"/>
              <a:pathLst>
                <a:path extrusionOk="0" h="1558" w="1048">
                  <a:moveTo>
                    <a:pt x="631" y="0"/>
                  </a:moveTo>
                  <a:lnTo>
                    <a:pt x="631" y="0"/>
                  </a:lnTo>
                  <a:cubicBezTo>
                    <a:pt x="745" y="535"/>
                    <a:pt x="573" y="919"/>
                    <a:pt x="395" y="1157"/>
                  </a:cubicBezTo>
                  <a:cubicBezTo>
                    <a:pt x="291" y="1297"/>
                    <a:pt x="159" y="1415"/>
                    <a:pt x="9" y="1500"/>
                  </a:cubicBezTo>
                  <a:lnTo>
                    <a:pt x="0" y="1507"/>
                  </a:lnTo>
                  <a:cubicBezTo>
                    <a:pt x="0" y="1507"/>
                    <a:pt x="27" y="1557"/>
                    <a:pt x="183" y="1557"/>
                  </a:cubicBezTo>
                  <a:cubicBezTo>
                    <a:pt x="254" y="1557"/>
                    <a:pt x="354" y="1547"/>
                    <a:pt x="491" y="1516"/>
                  </a:cubicBezTo>
                  <a:cubicBezTo>
                    <a:pt x="935" y="1416"/>
                    <a:pt x="1048" y="670"/>
                    <a:pt x="998" y="453"/>
                  </a:cubicBezTo>
                  <a:cubicBezTo>
                    <a:pt x="971" y="347"/>
                    <a:pt x="885" y="231"/>
                    <a:pt x="798" y="145"/>
                  </a:cubicBezTo>
                  <a:cubicBezTo>
                    <a:pt x="745" y="92"/>
                    <a:pt x="689" y="44"/>
                    <a:pt x="631"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6"/>
            <p:cNvSpPr/>
            <p:nvPr/>
          </p:nvSpPr>
          <p:spPr>
            <a:xfrm>
              <a:off x="4312000" y="4582775"/>
              <a:ext cx="52275" cy="46000"/>
            </a:xfrm>
            <a:custGeom>
              <a:rect b="b" l="l" r="r" t="t"/>
              <a:pathLst>
                <a:path extrusionOk="0" h="1840" w="2091">
                  <a:moveTo>
                    <a:pt x="1047" y="102"/>
                  </a:moveTo>
                  <a:cubicBezTo>
                    <a:pt x="1361" y="102"/>
                    <a:pt x="1662" y="286"/>
                    <a:pt x="1795" y="596"/>
                  </a:cubicBezTo>
                  <a:cubicBezTo>
                    <a:pt x="1976" y="1032"/>
                    <a:pt x="1778" y="1520"/>
                    <a:pt x="1352" y="1682"/>
                  </a:cubicBezTo>
                  <a:cubicBezTo>
                    <a:pt x="1250" y="1721"/>
                    <a:pt x="1145" y="1740"/>
                    <a:pt x="1041" y="1740"/>
                  </a:cubicBezTo>
                  <a:cubicBezTo>
                    <a:pt x="714" y="1740"/>
                    <a:pt x="404" y="1555"/>
                    <a:pt x="276" y="1254"/>
                  </a:cubicBezTo>
                  <a:cubicBezTo>
                    <a:pt x="108" y="842"/>
                    <a:pt x="293" y="372"/>
                    <a:pt x="694" y="184"/>
                  </a:cubicBezTo>
                  <a:lnTo>
                    <a:pt x="693" y="184"/>
                  </a:lnTo>
                  <a:cubicBezTo>
                    <a:pt x="807" y="128"/>
                    <a:pt x="928" y="102"/>
                    <a:pt x="1047" y="102"/>
                  </a:cubicBezTo>
                  <a:close/>
                  <a:moveTo>
                    <a:pt x="1049" y="1"/>
                  </a:moveTo>
                  <a:cubicBezTo>
                    <a:pt x="915" y="1"/>
                    <a:pt x="779" y="30"/>
                    <a:pt x="650" y="93"/>
                  </a:cubicBezTo>
                  <a:cubicBezTo>
                    <a:pt x="183" y="322"/>
                    <a:pt x="1" y="847"/>
                    <a:pt x="183" y="1293"/>
                  </a:cubicBezTo>
                  <a:cubicBezTo>
                    <a:pt x="327" y="1631"/>
                    <a:pt x="678" y="1840"/>
                    <a:pt x="1046" y="1840"/>
                  </a:cubicBezTo>
                  <a:cubicBezTo>
                    <a:pt x="1160" y="1840"/>
                    <a:pt x="1275" y="1820"/>
                    <a:pt x="1386" y="1778"/>
                  </a:cubicBezTo>
                  <a:cubicBezTo>
                    <a:pt x="1875" y="1595"/>
                    <a:pt x="2090" y="1047"/>
                    <a:pt x="1887" y="555"/>
                  </a:cubicBezTo>
                  <a:cubicBezTo>
                    <a:pt x="1740" y="207"/>
                    <a:pt x="1402" y="1"/>
                    <a:pt x="1049"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6"/>
            <p:cNvSpPr/>
            <p:nvPr/>
          </p:nvSpPr>
          <p:spPr>
            <a:xfrm>
              <a:off x="4276600" y="4501575"/>
              <a:ext cx="47425" cy="41125"/>
            </a:xfrm>
            <a:custGeom>
              <a:rect b="b" l="l" r="r" t="t"/>
              <a:pathLst>
                <a:path extrusionOk="0" h="1645" w="1897">
                  <a:moveTo>
                    <a:pt x="943" y="0"/>
                  </a:moveTo>
                  <a:cubicBezTo>
                    <a:pt x="782" y="0"/>
                    <a:pt x="620" y="49"/>
                    <a:pt x="477" y="152"/>
                  </a:cubicBezTo>
                  <a:cubicBezTo>
                    <a:pt x="110" y="416"/>
                    <a:pt x="0" y="920"/>
                    <a:pt x="245" y="1279"/>
                  </a:cubicBezTo>
                  <a:cubicBezTo>
                    <a:pt x="406" y="1516"/>
                    <a:pt x="669" y="1644"/>
                    <a:pt x="937" y="1644"/>
                  </a:cubicBezTo>
                  <a:cubicBezTo>
                    <a:pt x="1086" y="1644"/>
                    <a:pt x="1236" y="1605"/>
                    <a:pt x="1372" y="1522"/>
                  </a:cubicBezTo>
                  <a:cubicBezTo>
                    <a:pt x="1758" y="1293"/>
                    <a:pt x="1897" y="763"/>
                    <a:pt x="1625" y="374"/>
                  </a:cubicBezTo>
                  <a:cubicBezTo>
                    <a:pt x="1462" y="130"/>
                    <a:pt x="1205" y="0"/>
                    <a:pt x="943"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6"/>
            <p:cNvSpPr/>
            <p:nvPr/>
          </p:nvSpPr>
          <p:spPr>
            <a:xfrm>
              <a:off x="4281025" y="4509225"/>
              <a:ext cx="8875" cy="22050"/>
            </a:xfrm>
            <a:custGeom>
              <a:rect b="b" l="l" r="r" t="t"/>
              <a:pathLst>
                <a:path extrusionOk="0" h="882" w="355">
                  <a:moveTo>
                    <a:pt x="282" y="1"/>
                  </a:moveTo>
                  <a:cubicBezTo>
                    <a:pt x="213" y="1"/>
                    <a:pt x="70" y="191"/>
                    <a:pt x="37" y="428"/>
                  </a:cubicBezTo>
                  <a:cubicBezTo>
                    <a:pt x="1" y="669"/>
                    <a:pt x="93" y="872"/>
                    <a:pt x="160" y="881"/>
                  </a:cubicBezTo>
                  <a:cubicBezTo>
                    <a:pt x="161" y="881"/>
                    <a:pt x="162" y="881"/>
                    <a:pt x="163" y="881"/>
                  </a:cubicBezTo>
                  <a:cubicBezTo>
                    <a:pt x="227" y="881"/>
                    <a:pt x="186" y="685"/>
                    <a:pt x="221" y="445"/>
                  </a:cubicBezTo>
                  <a:cubicBezTo>
                    <a:pt x="256" y="203"/>
                    <a:pt x="355" y="10"/>
                    <a:pt x="286" y="1"/>
                  </a:cubicBezTo>
                  <a:cubicBezTo>
                    <a:pt x="285" y="1"/>
                    <a:pt x="283" y="1"/>
                    <a:pt x="282"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6"/>
            <p:cNvSpPr/>
            <p:nvPr/>
          </p:nvSpPr>
          <p:spPr>
            <a:xfrm>
              <a:off x="4296325" y="4500600"/>
              <a:ext cx="27525" cy="42075"/>
            </a:xfrm>
            <a:custGeom>
              <a:rect b="b" l="l" r="r" t="t"/>
              <a:pathLst>
                <a:path extrusionOk="0" h="1683" w="1101">
                  <a:moveTo>
                    <a:pt x="54" y="1"/>
                  </a:moveTo>
                  <a:lnTo>
                    <a:pt x="1" y="56"/>
                  </a:lnTo>
                  <a:cubicBezTo>
                    <a:pt x="276" y="491"/>
                    <a:pt x="327" y="896"/>
                    <a:pt x="286" y="1197"/>
                  </a:cubicBezTo>
                  <a:cubicBezTo>
                    <a:pt x="247" y="1498"/>
                    <a:pt x="141" y="1682"/>
                    <a:pt x="141" y="1682"/>
                  </a:cubicBezTo>
                  <a:cubicBezTo>
                    <a:pt x="141" y="1682"/>
                    <a:pt x="146" y="1683"/>
                    <a:pt x="157" y="1683"/>
                  </a:cubicBezTo>
                  <a:cubicBezTo>
                    <a:pt x="210" y="1683"/>
                    <a:pt x="388" y="1671"/>
                    <a:pt x="711" y="1537"/>
                  </a:cubicBezTo>
                  <a:cubicBezTo>
                    <a:pt x="1101" y="1380"/>
                    <a:pt x="1043" y="696"/>
                    <a:pt x="870" y="358"/>
                  </a:cubicBezTo>
                  <a:cubicBezTo>
                    <a:pt x="708" y="13"/>
                    <a:pt x="54" y="1"/>
                    <a:pt x="5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6"/>
            <p:cNvSpPr/>
            <p:nvPr/>
          </p:nvSpPr>
          <p:spPr>
            <a:xfrm>
              <a:off x="4299750" y="4503250"/>
              <a:ext cx="22825" cy="40550"/>
            </a:xfrm>
            <a:custGeom>
              <a:rect b="b" l="l" r="r" t="t"/>
              <a:pathLst>
                <a:path extrusionOk="0" h="1622" w="913">
                  <a:moveTo>
                    <a:pt x="369" y="1"/>
                  </a:moveTo>
                  <a:lnTo>
                    <a:pt x="369" y="1"/>
                  </a:lnTo>
                  <a:cubicBezTo>
                    <a:pt x="568" y="512"/>
                    <a:pt x="484" y="908"/>
                    <a:pt x="337" y="1180"/>
                  </a:cubicBezTo>
                  <a:cubicBezTo>
                    <a:pt x="255" y="1335"/>
                    <a:pt x="144" y="1474"/>
                    <a:pt x="9" y="1586"/>
                  </a:cubicBezTo>
                  <a:lnTo>
                    <a:pt x="0" y="1593"/>
                  </a:lnTo>
                  <a:cubicBezTo>
                    <a:pt x="0" y="1593"/>
                    <a:pt x="21" y="1621"/>
                    <a:pt x="103" y="1621"/>
                  </a:cubicBezTo>
                  <a:cubicBezTo>
                    <a:pt x="174" y="1621"/>
                    <a:pt x="293" y="1600"/>
                    <a:pt x="486" y="1518"/>
                  </a:cubicBezTo>
                  <a:cubicBezTo>
                    <a:pt x="896" y="1351"/>
                    <a:pt x="913" y="580"/>
                    <a:pt x="810" y="384"/>
                  </a:cubicBezTo>
                  <a:cubicBezTo>
                    <a:pt x="720" y="184"/>
                    <a:pt x="369" y="1"/>
                    <a:pt x="369"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6"/>
            <p:cNvSpPr/>
            <p:nvPr/>
          </p:nvSpPr>
          <p:spPr>
            <a:xfrm>
              <a:off x="4273775" y="4499025"/>
              <a:ext cx="53150" cy="46150"/>
            </a:xfrm>
            <a:custGeom>
              <a:rect b="b" l="l" r="r" t="t"/>
              <a:pathLst>
                <a:path extrusionOk="0" h="1846" w="2126">
                  <a:moveTo>
                    <a:pt x="1056" y="102"/>
                  </a:moveTo>
                  <a:cubicBezTo>
                    <a:pt x="1318" y="102"/>
                    <a:pt x="1575" y="232"/>
                    <a:pt x="1738" y="476"/>
                  </a:cubicBezTo>
                  <a:cubicBezTo>
                    <a:pt x="2010" y="865"/>
                    <a:pt x="1871" y="1395"/>
                    <a:pt x="1485" y="1624"/>
                  </a:cubicBezTo>
                  <a:cubicBezTo>
                    <a:pt x="1349" y="1707"/>
                    <a:pt x="1199" y="1746"/>
                    <a:pt x="1050" y="1746"/>
                  </a:cubicBezTo>
                  <a:cubicBezTo>
                    <a:pt x="782" y="1746"/>
                    <a:pt x="519" y="1618"/>
                    <a:pt x="358" y="1381"/>
                  </a:cubicBezTo>
                  <a:cubicBezTo>
                    <a:pt x="113" y="1024"/>
                    <a:pt x="223" y="518"/>
                    <a:pt x="590" y="254"/>
                  </a:cubicBezTo>
                  <a:cubicBezTo>
                    <a:pt x="733" y="151"/>
                    <a:pt x="895" y="102"/>
                    <a:pt x="1056" y="102"/>
                  </a:cubicBezTo>
                  <a:close/>
                  <a:moveTo>
                    <a:pt x="1058" y="0"/>
                  </a:moveTo>
                  <a:cubicBezTo>
                    <a:pt x="875" y="0"/>
                    <a:pt x="691" y="57"/>
                    <a:pt x="530" y="173"/>
                  </a:cubicBezTo>
                  <a:cubicBezTo>
                    <a:pt x="122" y="471"/>
                    <a:pt x="0" y="1036"/>
                    <a:pt x="272" y="1436"/>
                  </a:cubicBezTo>
                  <a:cubicBezTo>
                    <a:pt x="447" y="1697"/>
                    <a:pt x="740" y="1845"/>
                    <a:pt x="1047" y="1845"/>
                  </a:cubicBezTo>
                  <a:cubicBezTo>
                    <a:pt x="1212" y="1845"/>
                    <a:pt x="1381" y="1802"/>
                    <a:pt x="1536" y="1711"/>
                  </a:cubicBezTo>
                  <a:cubicBezTo>
                    <a:pt x="1972" y="1456"/>
                    <a:pt x="2126" y="860"/>
                    <a:pt x="1824" y="419"/>
                  </a:cubicBezTo>
                  <a:cubicBezTo>
                    <a:pt x="1642" y="145"/>
                    <a:pt x="1352" y="0"/>
                    <a:pt x="1058"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6"/>
            <p:cNvSpPr/>
            <p:nvPr/>
          </p:nvSpPr>
          <p:spPr>
            <a:xfrm>
              <a:off x="4225925" y="4425550"/>
              <a:ext cx="45600" cy="41075"/>
            </a:xfrm>
            <a:custGeom>
              <a:rect b="b" l="l" r="r" t="t"/>
              <a:pathLst>
                <a:path extrusionOk="0" h="1643" w="1824">
                  <a:moveTo>
                    <a:pt x="910" y="0"/>
                  </a:moveTo>
                  <a:cubicBezTo>
                    <a:pt x="702" y="0"/>
                    <a:pt x="493" y="80"/>
                    <a:pt x="334" y="240"/>
                  </a:cubicBezTo>
                  <a:cubicBezTo>
                    <a:pt x="18" y="553"/>
                    <a:pt x="1" y="1057"/>
                    <a:pt x="296" y="1388"/>
                  </a:cubicBezTo>
                  <a:cubicBezTo>
                    <a:pt x="451" y="1557"/>
                    <a:pt x="668" y="1643"/>
                    <a:pt x="890" y="1643"/>
                  </a:cubicBezTo>
                  <a:cubicBezTo>
                    <a:pt x="1089" y="1643"/>
                    <a:pt x="1291" y="1574"/>
                    <a:pt x="1455" y="1434"/>
                  </a:cubicBezTo>
                  <a:cubicBezTo>
                    <a:pt x="1802" y="1139"/>
                    <a:pt x="1824" y="613"/>
                    <a:pt x="1508" y="262"/>
                  </a:cubicBezTo>
                  <a:cubicBezTo>
                    <a:pt x="1348" y="88"/>
                    <a:pt x="1129" y="0"/>
                    <a:pt x="910"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6"/>
            <p:cNvSpPr/>
            <p:nvPr/>
          </p:nvSpPr>
          <p:spPr>
            <a:xfrm>
              <a:off x="4230075" y="4435425"/>
              <a:ext cx="6825" cy="22150"/>
            </a:xfrm>
            <a:custGeom>
              <a:rect b="b" l="l" r="r" t="t"/>
              <a:pathLst>
                <a:path extrusionOk="0" h="886" w="273">
                  <a:moveTo>
                    <a:pt x="184" y="0"/>
                  </a:moveTo>
                  <a:cubicBezTo>
                    <a:pt x="183" y="0"/>
                    <a:pt x="182" y="0"/>
                    <a:pt x="182" y="1"/>
                  </a:cubicBezTo>
                  <a:cubicBezTo>
                    <a:pt x="113" y="4"/>
                    <a:pt x="1" y="219"/>
                    <a:pt x="11" y="460"/>
                  </a:cubicBezTo>
                  <a:cubicBezTo>
                    <a:pt x="23" y="698"/>
                    <a:pt x="141" y="886"/>
                    <a:pt x="206" y="886"/>
                  </a:cubicBezTo>
                  <a:cubicBezTo>
                    <a:pt x="207" y="886"/>
                    <a:pt x="207" y="886"/>
                    <a:pt x="207" y="886"/>
                  </a:cubicBezTo>
                  <a:cubicBezTo>
                    <a:pt x="272" y="884"/>
                    <a:pt x="207" y="687"/>
                    <a:pt x="197" y="445"/>
                  </a:cubicBezTo>
                  <a:cubicBezTo>
                    <a:pt x="187" y="205"/>
                    <a:pt x="247" y="0"/>
                    <a:pt x="184"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6"/>
            <p:cNvSpPr/>
            <p:nvPr/>
          </p:nvSpPr>
          <p:spPr>
            <a:xfrm>
              <a:off x="4241400" y="4424925"/>
              <a:ext cx="33075" cy="41400"/>
            </a:xfrm>
            <a:custGeom>
              <a:rect b="b" l="l" r="r" t="t"/>
              <a:pathLst>
                <a:path extrusionOk="0" h="1656" w="1323">
                  <a:moveTo>
                    <a:pt x="294" y="1"/>
                  </a:moveTo>
                  <a:cubicBezTo>
                    <a:pt x="210" y="1"/>
                    <a:pt x="126" y="7"/>
                    <a:pt x="43" y="19"/>
                  </a:cubicBezTo>
                  <a:lnTo>
                    <a:pt x="0" y="82"/>
                  </a:lnTo>
                  <a:cubicBezTo>
                    <a:pt x="359" y="451"/>
                    <a:pt x="458" y="856"/>
                    <a:pt x="475" y="1157"/>
                  </a:cubicBezTo>
                  <a:cubicBezTo>
                    <a:pt x="491" y="1456"/>
                    <a:pt x="419" y="1656"/>
                    <a:pt x="419" y="1656"/>
                  </a:cubicBezTo>
                  <a:cubicBezTo>
                    <a:pt x="419" y="1656"/>
                    <a:pt x="602" y="1639"/>
                    <a:pt x="957" y="1415"/>
                  </a:cubicBezTo>
                  <a:cubicBezTo>
                    <a:pt x="1323" y="1189"/>
                    <a:pt x="1125" y="545"/>
                    <a:pt x="914" y="226"/>
                  </a:cubicBezTo>
                  <a:cubicBezTo>
                    <a:pt x="812" y="65"/>
                    <a:pt x="585" y="19"/>
                    <a:pt x="395" y="4"/>
                  </a:cubicBezTo>
                  <a:cubicBezTo>
                    <a:pt x="361" y="2"/>
                    <a:pt x="328" y="1"/>
                    <a:pt x="29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6"/>
            <p:cNvSpPr/>
            <p:nvPr/>
          </p:nvSpPr>
          <p:spPr>
            <a:xfrm>
              <a:off x="4251850" y="4425950"/>
              <a:ext cx="21300" cy="41125"/>
            </a:xfrm>
            <a:custGeom>
              <a:rect b="b" l="l" r="r" t="t"/>
              <a:pathLst>
                <a:path extrusionOk="0" h="1645" w="852">
                  <a:moveTo>
                    <a:pt x="93" y="0"/>
                  </a:moveTo>
                  <a:lnTo>
                    <a:pt x="93" y="0"/>
                  </a:lnTo>
                  <a:cubicBezTo>
                    <a:pt x="382" y="465"/>
                    <a:pt x="346" y="887"/>
                    <a:pt x="259" y="1169"/>
                  </a:cubicBezTo>
                  <a:cubicBezTo>
                    <a:pt x="208" y="1336"/>
                    <a:pt x="122" y="1490"/>
                    <a:pt x="8" y="1623"/>
                  </a:cubicBezTo>
                  <a:lnTo>
                    <a:pt x="1" y="1630"/>
                  </a:lnTo>
                  <a:cubicBezTo>
                    <a:pt x="1" y="1630"/>
                    <a:pt x="17" y="1645"/>
                    <a:pt x="62" y="1645"/>
                  </a:cubicBezTo>
                  <a:cubicBezTo>
                    <a:pt x="125" y="1645"/>
                    <a:pt x="247" y="1616"/>
                    <a:pt x="467" y="1475"/>
                  </a:cubicBezTo>
                  <a:cubicBezTo>
                    <a:pt x="852" y="1234"/>
                    <a:pt x="712" y="492"/>
                    <a:pt x="590" y="304"/>
                  </a:cubicBezTo>
                  <a:cubicBezTo>
                    <a:pt x="476" y="116"/>
                    <a:pt x="93" y="0"/>
                    <a:pt x="93"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6"/>
            <p:cNvSpPr/>
            <p:nvPr/>
          </p:nvSpPr>
          <p:spPr>
            <a:xfrm>
              <a:off x="4223375" y="4423000"/>
              <a:ext cx="51025" cy="46125"/>
            </a:xfrm>
            <a:custGeom>
              <a:rect b="b" l="l" r="r" t="t"/>
              <a:pathLst>
                <a:path extrusionOk="0" h="1845" w="2041">
                  <a:moveTo>
                    <a:pt x="1013" y="103"/>
                  </a:moveTo>
                  <a:cubicBezTo>
                    <a:pt x="1232" y="103"/>
                    <a:pt x="1450" y="190"/>
                    <a:pt x="1610" y="364"/>
                  </a:cubicBezTo>
                  <a:cubicBezTo>
                    <a:pt x="1926" y="715"/>
                    <a:pt x="1904" y="1241"/>
                    <a:pt x="1557" y="1536"/>
                  </a:cubicBezTo>
                  <a:cubicBezTo>
                    <a:pt x="1393" y="1676"/>
                    <a:pt x="1191" y="1745"/>
                    <a:pt x="992" y="1745"/>
                  </a:cubicBezTo>
                  <a:cubicBezTo>
                    <a:pt x="770" y="1745"/>
                    <a:pt x="553" y="1659"/>
                    <a:pt x="398" y="1490"/>
                  </a:cubicBezTo>
                  <a:cubicBezTo>
                    <a:pt x="103" y="1159"/>
                    <a:pt x="120" y="655"/>
                    <a:pt x="436" y="344"/>
                  </a:cubicBezTo>
                  <a:cubicBezTo>
                    <a:pt x="595" y="183"/>
                    <a:pt x="805" y="103"/>
                    <a:pt x="1013" y="103"/>
                  </a:cubicBezTo>
                  <a:close/>
                  <a:moveTo>
                    <a:pt x="1014" y="0"/>
                  </a:moveTo>
                  <a:cubicBezTo>
                    <a:pt x="778" y="0"/>
                    <a:pt x="543" y="91"/>
                    <a:pt x="364" y="272"/>
                  </a:cubicBezTo>
                  <a:cubicBezTo>
                    <a:pt x="2" y="644"/>
                    <a:pt x="0" y="1201"/>
                    <a:pt x="323" y="1560"/>
                  </a:cubicBezTo>
                  <a:cubicBezTo>
                    <a:pt x="496" y="1748"/>
                    <a:pt x="741" y="1844"/>
                    <a:pt x="990" y="1844"/>
                  </a:cubicBezTo>
                  <a:cubicBezTo>
                    <a:pt x="1212" y="1844"/>
                    <a:pt x="1438" y="1769"/>
                    <a:pt x="1620" y="1615"/>
                  </a:cubicBezTo>
                  <a:cubicBezTo>
                    <a:pt x="2020" y="1280"/>
                    <a:pt x="2040" y="691"/>
                    <a:pt x="1685" y="294"/>
                  </a:cubicBezTo>
                  <a:cubicBezTo>
                    <a:pt x="1504" y="99"/>
                    <a:pt x="1259" y="0"/>
                    <a:pt x="1014"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66"/>
            <p:cNvSpPr/>
            <p:nvPr/>
          </p:nvSpPr>
          <p:spPr>
            <a:xfrm>
              <a:off x="4162125" y="4359200"/>
              <a:ext cx="46150" cy="41200"/>
            </a:xfrm>
            <a:custGeom>
              <a:rect b="b" l="l" r="r" t="t"/>
              <a:pathLst>
                <a:path extrusionOk="0" h="1648" w="1846">
                  <a:moveTo>
                    <a:pt x="912" y="1"/>
                  </a:moveTo>
                  <a:cubicBezTo>
                    <a:pt x="659" y="1"/>
                    <a:pt x="413" y="120"/>
                    <a:pt x="256" y="343"/>
                  </a:cubicBezTo>
                  <a:cubicBezTo>
                    <a:pt x="0" y="714"/>
                    <a:pt x="63" y="1228"/>
                    <a:pt x="410" y="1486"/>
                  </a:cubicBezTo>
                  <a:cubicBezTo>
                    <a:pt x="560" y="1594"/>
                    <a:pt x="733" y="1647"/>
                    <a:pt x="905" y="1647"/>
                  </a:cubicBezTo>
                  <a:cubicBezTo>
                    <a:pt x="1148" y="1647"/>
                    <a:pt x="1389" y="1542"/>
                    <a:pt x="1555" y="1341"/>
                  </a:cubicBezTo>
                  <a:cubicBezTo>
                    <a:pt x="1845" y="992"/>
                    <a:pt x="1796" y="451"/>
                    <a:pt x="1413" y="172"/>
                  </a:cubicBezTo>
                  <a:cubicBezTo>
                    <a:pt x="1261" y="56"/>
                    <a:pt x="1085" y="1"/>
                    <a:pt x="912"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6"/>
            <p:cNvSpPr/>
            <p:nvPr/>
          </p:nvSpPr>
          <p:spPr>
            <a:xfrm>
              <a:off x="4165950" y="4371475"/>
              <a:ext cx="9525" cy="21925"/>
            </a:xfrm>
            <a:custGeom>
              <a:rect b="b" l="l" r="r" t="t"/>
              <a:pathLst>
                <a:path extrusionOk="0" h="877" w="381">
                  <a:moveTo>
                    <a:pt x="149" y="0"/>
                  </a:moveTo>
                  <a:cubicBezTo>
                    <a:pt x="147" y="0"/>
                    <a:pt x="145" y="0"/>
                    <a:pt x="143" y="1"/>
                  </a:cubicBezTo>
                  <a:cubicBezTo>
                    <a:pt x="78" y="16"/>
                    <a:pt x="1" y="249"/>
                    <a:pt x="49" y="489"/>
                  </a:cubicBezTo>
                  <a:cubicBezTo>
                    <a:pt x="93" y="720"/>
                    <a:pt x="234" y="877"/>
                    <a:pt x="304" y="877"/>
                  </a:cubicBezTo>
                  <a:cubicBezTo>
                    <a:pt x="308" y="877"/>
                    <a:pt x="311" y="876"/>
                    <a:pt x="314" y="876"/>
                  </a:cubicBezTo>
                  <a:cubicBezTo>
                    <a:pt x="380" y="860"/>
                    <a:pt x="276" y="686"/>
                    <a:pt x="228" y="445"/>
                  </a:cubicBezTo>
                  <a:cubicBezTo>
                    <a:pt x="182" y="211"/>
                    <a:pt x="208" y="0"/>
                    <a:pt x="149"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6"/>
            <p:cNvSpPr/>
            <p:nvPr/>
          </p:nvSpPr>
          <p:spPr>
            <a:xfrm>
              <a:off x="4174750" y="4358375"/>
              <a:ext cx="37025" cy="40850"/>
            </a:xfrm>
            <a:custGeom>
              <a:rect b="b" l="l" r="r" t="t"/>
              <a:pathLst>
                <a:path extrusionOk="0" h="1634" w="1481">
                  <a:moveTo>
                    <a:pt x="491" y="0"/>
                  </a:moveTo>
                  <a:cubicBezTo>
                    <a:pt x="452" y="0"/>
                    <a:pt x="414" y="2"/>
                    <a:pt x="377" y="5"/>
                  </a:cubicBezTo>
                  <a:cubicBezTo>
                    <a:pt x="261" y="17"/>
                    <a:pt x="144" y="41"/>
                    <a:pt x="33" y="79"/>
                  </a:cubicBezTo>
                  <a:lnTo>
                    <a:pt x="1" y="147"/>
                  </a:lnTo>
                  <a:cubicBezTo>
                    <a:pt x="409" y="462"/>
                    <a:pt x="582" y="839"/>
                    <a:pt x="650" y="1126"/>
                  </a:cubicBezTo>
                  <a:cubicBezTo>
                    <a:pt x="712" y="1423"/>
                    <a:pt x="674" y="1634"/>
                    <a:pt x="674" y="1634"/>
                  </a:cubicBezTo>
                  <a:cubicBezTo>
                    <a:pt x="674" y="1634"/>
                    <a:pt x="848" y="1591"/>
                    <a:pt x="1163" y="1307"/>
                  </a:cubicBezTo>
                  <a:cubicBezTo>
                    <a:pt x="1481" y="1029"/>
                    <a:pt x="1195" y="407"/>
                    <a:pt x="922" y="144"/>
                  </a:cubicBezTo>
                  <a:cubicBezTo>
                    <a:pt x="816" y="34"/>
                    <a:pt x="650" y="0"/>
                    <a:pt x="491" y="0"/>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6"/>
            <p:cNvSpPr/>
            <p:nvPr/>
          </p:nvSpPr>
          <p:spPr>
            <a:xfrm>
              <a:off x="4187150" y="4359000"/>
              <a:ext cx="23650" cy="40825"/>
            </a:xfrm>
            <a:custGeom>
              <a:rect b="b" l="l" r="r" t="t"/>
              <a:pathLst>
                <a:path extrusionOk="0" h="1633" w="946">
                  <a:moveTo>
                    <a:pt x="0" y="1"/>
                  </a:moveTo>
                  <a:lnTo>
                    <a:pt x="0" y="1"/>
                  </a:lnTo>
                  <a:cubicBezTo>
                    <a:pt x="352" y="421"/>
                    <a:pt x="410" y="819"/>
                    <a:pt x="361" y="1123"/>
                  </a:cubicBezTo>
                  <a:cubicBezTo>
                    <a:pt x="335" y="1298"/>
                    <a:pt x="277" y="1465"/>
                    <a:pt x="187" y="1617"/>
                  </a:cubicBezTo>
                  <a:lnTo>
                    <a:pt x="182" y="1626"/>
                  </a:lnTo>
                  <a:cubicBezTo>
                    <a:pt x="182" y="1626"/>
                    <a:pt x="192" y="1633"/>
                    <a:pt x="216" y="1633"/>
                  </a:cubicBezTo>
                  <a:cubicBezTo>
                    <a:pt x="269" y="1633"/>
                    <a:pt x="387" y="1600"/>
                    <a:pt x="612" y="1395"/>
                  </a:cubicBezTo>
                  <a:cubicBezTo>
                    <a:pt x="945" y="1098"/>
                    <a:pt x="703" y="368"/>
                    <a:pt x="542" y="216"/>
                  </a:cubicBezTo>
                  <a:cubicBezTo>
                    <a:pt x="390" y="57"/>
                    <a:pt x="1" y="1"/>
                    <a:pt x="0"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6"/>
            <p:cNvSpPr/>
            <p:nvPr/>
          </p:nvSpPr>
          <p:spPr>
            <a:xfrm>
              <a:off x="4159300" y="4356650"/>
              <a:ext cx="51825" cy="46225"/>
            </a:xfrm>
            <a:custGeom>
              <a:rect b="b" l="l" r="r" t="t"/>
              <a:pathLst>
                <a:path extrusionOk="0" h="1849" w="2073">
                  <a:moveTo>
                    <a:pt x="1025" y="104"/>
                  </a:moveTo>
                  <a:cubicBezTo>
                    <a:pt x="1198" y="104"/>
                    <a:pt x="1374" y="159"/>
                    <a:pt x="1526" y="274"/>
                  </a:cubicBezTo>
                  <a:cubicBezTo>
                    <a:pt x="1909" y="553"/>
                    <a:pt x="1958" y="1094"/>
                    <a:pt x="1668" y="1443"/>
                  </a:cubicBezTo>
                  <a:cubicBezTo>
                    <a:pt x="1503" y="1644"/>
                    <a:pt x="1262" y="1749"/>
                    <a:pt x="1019" y="1749"/>
                  </a:cubicBezTo>
                  <a:cubicBezTo>
                    <a:pt x="846" y="1749"/>
                    <a:pt x="673" y="1696"/>
                    <a:pt x="523" y="1588"/>
                  </a:cubicBezTo>
                  <a:cubicBezTo>
                    <a:pt x="176" y="1330"/>
                    <a:pt x="113" y="816"/>
                    <a:pt x="369" y="447"/>
                  </a:cubicBezTo>
                  <a:cubicBezTo>
                    <a:pt x="526" y="222"/>
                    <a:pt x="772" y="104"/>
                    <a:pt x="1025" y="104"/>
                  </a:cubicBezTo>
                  <a:close/>
                  <a:moveTo>
                    <a:pt x="1018" y="1"/>
                  </a:moveTo>
                  <a:cubicBezTo>
                    <a:pt x="976" y="1"/>
                    <a:pt x="933" y="4"/>
                    <a:pt x="891" y="9"/>
                  </a:cubicBezTo>
                  <a:cubicBezTo>
                    <a:pt x="645" y="49"/>
                    <a:pt x="428" y="187"/>
                    <a:pt x="286" y="390"/>
                  </a:cubicBezTo>
                  <a:cubicBezTo>
                    <a:pt x="0" y="807"/>
                    <a:pt x="76" y="1378"/>
                    <a:pt x="462" y="1668"/>
                  </a:cubicBezTo>
                  <a:cubicBezTo>
                    <a:pt x="629" y="1790"/>
                    <a:pt x="823" y="1848"/>
                    <a:pt x="1017" y="1848"/>
                  </a:cubicBezTo>
                  <a:cubicBezTo>
                    <a:pt x="1289" y="1848"/>
                    <a:pt x="1560" y="1731"/>
                    <a:pt x="1747" y="1506"/>
                  </a:cubicBezTo>
                  <a:cubicBezTo>
                    <a:pt x="2073" y="1120"/>
                    <a:pt x="2020" y="508"/>
                    <a:pt x="1588" y="194"/>
                  </a:cubicBezTo>
                  <a:cubicBezTo>
                    <a:pt x="1424" y="68"/>
                    <a:pt x="1223" y="1"/>
                    <a:pt x="1018"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6"/>
            <p:cNvSpPr/>
            <p:nvPr/>
          </p:nvSpPr>
          <p:spPr>
            <a:xfrm>
              <a:off x="4087975" y="4304575"/>
              <a:ext cx="46950" cy="41275"/>
            </a:xfrm>
            <a:custGeom>
              <a:rect b="b" l="l" r="r" t="t"/>
              <a:pathLst>
                <a:path extrusionOk="0" h="1651" w="1878">
                  <a:moveTo>
                    <a:pt x="931" y="1"/>
                  </a:moveTo>
                  <a:cubicBezTo>
                    <a:pt x="624" y="1"/>
                    <a:pt x="333" y="173"/>
                    <a:pt x="197" y="464"/>
                  </a:cubicBezTo>
                  <a:cubicBezTo>
                    <a:pt x="0" y="883"/>
                    <a:pt x="162" y="1354"/>
                    <a:pt x="543" y="1559"/>
                  </a:cubicBezTo>
                  <a:cubicBezTo>
                    <a:pt x="658" y="1621"/>
                    <a:pt x="784" y="1651"/>
                    <a:pt x="910" y="1651"/>
                  </a:cubicBezTo>
                  <a:cubicBezTo>
                    <a:pt x="1199" y="1651"/>
                    <a:pt x="1489" y="1495"/>
                    <a:pt x="1649" y="1221"/>
                  </a:cubicBezTo>
                  <a:cubicBezTo>
                    <a:pt x="1878" y="826"/>
                    <a:pt x="1726" y="321"/>
                    <a:pt x="1312" y="93"/>
                  </a:cubicBezTo>
                  <a:cubicBezTo>
                    <a:pt x="1189" y="30"/>
                    <a:pt x="1059" y="1"/>
                    <a:pt x="93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6"/>
            <p:cNvSpPr/>
            <p:nvPr/>
          </p:nvSpPr>
          <p:spPr>
            <a:xfrm>
              <a:off x="4092025" y="4319650"/>
              <a:ext cx="11975" cy="20775"/>
            </a:xfrm>
            <a:custGeom>
              <a:rect b="b" l="l" r="r" t="t"/>
              <a:pathLst>
                <a:path extrusionOk="0" h="831" w="479">
                  <a:moveTo>
                    <a:pt x="108" y="1"/>
                  </a:moveTo>
                  <a:cubicBezTo>
                    <a:pt x="105" y="1"/>
                    <a:pt x="101" y="2"/>
                    <a:pt x="98" y="3"/>
                  </a:cubicBezTo>
                  <a:cubicBezTo>
                    <a:pt x="35" y="29"/>
                    <a:pt x="0" y="269"/>
                    <a:pt x="89" y="495"/>
                  </a:cubicBezTo>
                  <a:cubicBezTo>
                    <a:pt x="171" y="700"/>
                    <a:pt x="329" y="831"/>
                    <a:pt x="401" y="831"/>
                  </a:cubicBezTo>
                  <a:cubicBezTo>
                    <a:pt x="407" y="831"/>
                    <a:pt x="413" y="830"/>
                    <a:pt x="417" y="828"/>
                  </a:cubicBezTo>
                  <a:cubicBezTo>
                    <a:pt x="479" y="804"/>
                    <a:pt x="349" y="645"/>
                    <a:pt x="260" y="418"/>
                  </a:cubicBezTo>
                  <a:cubicBezTo>
                    <a:pt x="176" y="205"/>
                    <a:pt x="162" y="1"/>
                    <a:pt x="108"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6"/>
            <p:cNvSpPr/>
            <p:nvPr/>
          </p:nvSpPr>
          <p:spPr>
            <a:xfrm>
              <a:off x="4098100" y="4303300"/>
              <a:ext cx="40325" cy="39850"/>
            </a:xfrm>
            <a:custGeom>
              <a:rect b="b" l="l" r="r" t="t"/>
              <a:pathLst>
                <a:path extrusionOk="0" h="1594" w="1613">
                  <a:moveTo>
                    <a:pt x="632" y="1"/>
                  </a:moveTo>
                  <a:cubicBezTo>
                    <a:pt x="536" y="1"/>
                    <a:pt x="436" y="19"/>
                    <a:pt x="347" y="44"/>
                  </a:cubicBezTo>
                  <a:cubicBezTo>
                    <a:pt x="232" y="76"/>
                    <a:pt x="123" y="119"/>
                    <a:pt x="19" y="173"/>
                  </a:cubicBezTo>
                  <a:lnTo>
                    <a:pt x="0" y="247"/>
                  </a:lnTo>
                  <a:cubicBezTo>
                    <a:pt x="202" y="349"/>
                    <a:pt x="383" y="488"/>
                    <a:pt x="533" y="655"/>
                  </a:cubicBezTo>
                  <a:cubicBezTo>
                    <a:pt x="646" y="790"/>
                    <a:pt x="736" y="941"/>
                    <a:pt x="803" y="1105"/>
                  </a:cubicBezTo>
                  <a:cubicBezTo>
                    <a:pt x="916" y="1381"/>
                    <a:pt x="916" y="1593"/>
                    <a:pt x="916" y="1593"/>
                  </a:cubicBezTo>
                  <a:cubicBezTo>
                    <a:pt x="916" y="1593"/>
                    <a:pt x="1082" y="1520"/>
                    <a:pt x="1345" y="1187"/>
                  </a:cubicBezTo>
                  <a:cubicBezTo>
                    <a:pt x="1613" y="857"/>
                    <a:pt x="1215" y="310"/>
                    <a:pt x="911" y="79"/>
                  </a:cubicBezTo>
                  <a:cubicBezTo>
                    <a:pt x="833" y="22"/>
                    <a:pt x="734" y="1"/>
                    <a:pt x="632"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6"/>
            <p:cNvSpPr/>
            <p:nvPr/>
          </p:nvSpPr>
          <p:spPr>
            <a:xfrm>
              <a:off x="4109800" y="4304300"/>
              <a:ext cx="28075" cy="39325"/>
            </a:xfrm>
            <a:custGeom>
              <a:rect b="b" l="l" r="r" t="t"/>
              <a:pathLst>
                <a:path extrusionOk="0" h="1573" w="1123">
                  <a:moveTo>
                    <a:pt x="60" y="1"/>
                  </a:moveTo>
                  <a:cubicBezTo>
                    <a:pt x="23" y="1"/>
                    <a:pt x="0" y="2"/>
                    <a:pt x="0" y="2"/>
                  </a:cubicBezTo>
                  <a:cubicBezTo>
                    <a:pt x="429" y="338"/>
                    <a:pt x="532" y="754"/>
                    <a:pt x="543" y="1048"/>
                  </a:cubicBezTo>
                  <a:cubicBezTo>
                    <a:pt x="549" y="1222"/>
                    <a:pt x="520" y="1396"/>
                    <a:pt x="458" y="1560"/>
                  </a:cubicBezTo>
                  <a:lnTo>
                    <a:pt x="453" y="1570"/>
                  </a:lnTo>
                  <a:cubicBezTo>
                    <a:pt x="453" y="1570"/>
                    <a:pt x="458" y="1573"/>
                    <a:pt x="470" y="1573"/>
                  </a:cubicBezTo>
                  <a:cubicBezTo>
                    <a:pt x="510" y="1573"/>
                    <a:pt x="626" y="1542"/>
                    <a:pt x="842" y="1266"/>
                  </a:cubicBezTo>
                  <a:cubicBezTo>
                    <a:pt x="1123" y="916"/>
                    <a:pt x="747" y="258"/>
                    <a:pt x="571" y="121"/>
                  </a:cubicBezTo>
                  <a:cubicBezTo>
                    <a:pt x="441" y="13"/>
                    <a:pt x="178" y="1"/>
                    <a:pt x="60"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6"/>
            <p:cNvSpPr/>
            <p:nvPr/>
          </p:nvSpPr>
          <p:spPr>
            <a:xfrm>
              <a:off x="4085200" y="4302050"/>
              <a:ext cx="52775" cy="46325"/>
            </a:xfrm>
            <a:custGeom>
              <a:rect b="b" l="l" r="r" t="t"/>
              <a:pathLst>
                <a:path extrusionOk="0" h="1853" w="2111">
                  <a:moveTo>
                    <a:pt x="1042" y="102"/>
                  </a:moveTo>
                  <a:cubicBezTo>
                    <a:pt x="1170" y="102"/>
                    <a:pt x="1300" y="131"/>
                    <a:pt x="1423" y="194"/>
                  </a:cubicBezTo>
                  <a:cubicBezTo>
                    <a:pt x="1837" y="422"/>
                    <a:pt x="1989" y="927"/>
                    <a:pt x="1760" y="1322"/>
                  </a:cubicBezTo>
                  <a:cubicBezTo>
                    <a:pt x="1600" y="1596"/>
                    <a:pt x="1310" y="1751"/>
                    <a:pt x="1021" y="1751"/>
                  </a:cubicBezTo>
                  <a:cubicBezTo>
                    <a:pt x="895" y="1751"/>
                    <a:pt x="769" y="1722"/>
                    <a:pt x="654" y="1660"/>
                  </a:cubicBezTo>
                  <a:cubicBezTo>
                    <a:pt x="273" y="1455"/>
                    <a:pt x="111" y="984"/>
                    <a:pt x="308" y="565"/>
                  </a:cubicBezTo>
                  <a:cubicBezTo>
                    <a:pt x="444" y="274"/>
                    <a:pt x="735" y="102"/>
                    <a:pt x="1042" y="102"/>
                  </a:cubicBezTo>
                  <a:close/>
                  <a:moveTo>
                    <a:pt x="1041" y="0"/>
                  </a:moveTo>
                  <a:cubicBezTo>
                    <a:pt x="695" y="0"/>
                    <a:pt x="369" y="194"/>
                    <a:pt x="217" y="522"/>
                  </a:cubicBezTo>
                  <a:cubicBezTo>
                    <a:pt x="0" y="992"/>
                    <a:pt x="179" y="1524"/>
                    <a:pt x="607" y="1749"/>
                  </a:cubicBezTo>
                  <a:cubicBezTo>
                    <a:pt x="734" y="1819"/>
                    <a:pt x="875" y="1852"/>
                    <a:pt x="1016" y="1852"/>
                  </a:cubicBezTo>
                  <a:cubicBezTo>
                    <a:pt x="1340" y="1852"/>
                    <a:pt x="1668" y="1677"/>
                    <a:pt x="1849" y="1372"/>
                  </a:cubicBezTo>
                  <a:cubicBezTo>
                    <a:pt x="2110" y="929"/>
                    <a:pt x="1936" y="360"/>
                    <a:pt x="1469" y="104"/>
                  </a:cubicBezTo>
                  <a:cubicBezTo>
                    <a:pt x="1330" y="33"/>
                    <a:pt x="1184" y="0"/>
                    <a:pt x="1041"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6"/>
            <p:cNvSpPr/>
            <p:nvPr/>
          </p:nvSpPr>
          <p:spPr>
            <a:xfrm>
              <a:off x="4006675" y="4263175"/>
              <a:ext cx="46000" cy="41250"/>
            </a:xfrm>
            <a:custGeom>
              <a:rect b="b" l="l" r="r" t="t"/>
              <a:pathLst>
                <a:path extrusionOk="0" h="1650" w="1840">
                  <a:moveTo>
                    <a:pt x="893" y="0"/>
                  </a:moveTo>
                  <a:cubicBezTo>
                    <a:pt x="538" y="0"/>
                    <a:pt x="218" y="233"/>
                    <a:pt x="120" y="591"/>
                  </a:cubicBezTo>
                  <a:cubicBezTo>
                    <a:pt x="1" y="1025"/>
                    <a:pt x="233" y="1486"/>
                    <a:pt x="645" y="1614"/>
                  </a:cubicBezTo>
                  <a:cubicBezTo>
                    <a:pt x="725" y="1638"/>
                    <a:pt x="805" y="1649"/>
                    <a:pt x="884" y="1649"/>
                  </a:cubicBezTo>
                  <a:cubicBezTo>
                    <a:pt x="1230" y="1649"/>
                    <a:pt x="1552" y="1435"/>
                    <a:pt x="1677" y="1095"/>
                  </a:cubicBezTo>
                  <a:cubicBezTo>
                    <a:pt x="1839" y="659"/>
                    <a:pt x="1598" y="177"/>
                    <a:pt x="1154" y="42"/>
                  </a:cubicBezTo>
                  <a:cubicBezTo>
                    <a:pt x="1067" y="14"/>
                    <a:pt x="979" y="0"/>
                    <a:pt x="893"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6"/>
            <p:cNvSpPr/>
            <p:nvPr/>
          </p:nvSpPr>
          <p:spPr>
            <a:xfrm>
              <a:off x="4010400" y="4281000"/>
              <a:ext cx="14200" cy="19475"/>
            </a:xfrm>
            <a:custGeom>
              <a:rect b="b" l="l" r="r" t="t"/>
              <a:pathLst>
                <a:path extrusionOk="0" h="779" w="568">
                  <a:moveTo>
                    <a:pt x="71" y="0"/>
                  </a:moveTo>
                  <a:cubicBezTo>
                    <a:pt x="67" y="0"/>
                    <a:pt x="63" y="1"/>
                    <a:pt x="58" y="4"/>
                  </a:cubicBezTo>
                  <a:cubicBezTo>
                    <a:pt x="0" y="42"/>
                    <a:pt x="7" y="283"/>
                    <a:pt x="130" y="496"/>
                  </a:cubicBezTo>
                  <a:cubicBezTo>
                    <a:pt x="238" y="679"/>
                    <a:pt x="402" y="779"/>
                    <a:pt x="480" y="779"/>
                  </a:cubicBezTo>
                  <a:cubicBezTo>
                    <a:pt x="492" y="779"/>
                    <a:pt x="502" y="776"/>
                    <a:pt x="509" y="772"/>
                  </a:cubicBezTo>
                  <a:cubicBezTo>
                    <a:pt x="568" y="736"/>
                    <a:pt x="410" y="606"/>
                    <a:pt x="286" y="394"/>
                  </a:cubicBezTo>
                  <a:cubicBezTo>
                    <a:pt x="171" y="198"/>
                    <a:pt x="122" y="0"/>
                    <a:pt x="71"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6"/>
            <p:cNvSpPr/>
            <p:nvPr/>
          </p:nvSpPr>
          <p:spPr>
            <a:xfrm>
              <a:off x="4013600" y="4261600"/>
              <a:ext cx="42275" cy="38275"/>
            </a:xfrm>
            <a:custGeom>
              <a:rect b="b" l="l" r="r" t="t"/>
              <a:pathLst>
                <a:path extrusionOk="0" h="1531" w="1691">
                  <a:moveTo>
                    <a:pt x="676" y="1"/>
                  </a:moveTo>
                  <a:cubicBezTo>
                    <a:pt x="552" y="1"/>
                    <a:pt x="421" y="43"/>
                    <a:pt x="310" y="95"/>
                  </a:cubicBezTo>
                  <a:cubicBezTo>
                    <a:pt x="202" y="143"/>
                    <a:pt x="99" y="205"/>
                    <a:pt x="7" y="278"/>
                  </a:cubicBezTo>
                  <a:lnTo>
                    <a:pt x="0" y="355"/>
                  </a:lnTo>
                  <a:cubicBezTo>
                    <a:pt x="492" y="512"/>
                    <a:pt x="780" y="813"/>
                    <a:pt x="940" y="1061"/>
                  </a:cubicBezTo>
                  <a:cubicBezTo>
                    <a:pt x="1099" y="1319"/>
                    <a:pt x="1131" y="1530"/>
                    <a:pt x="1131" y="1530"/>
                  </a:cubicBezTo>
                  <a:cubicBezTo>
                    <a:pt x="1131" y="1530"/>
                    <a:pt x="1280" y="1431"/>
                    <a:pt x="1483" y="1061"/>
                  </a:cubicBezTo>
                  <a:cubicBezTo>
                    <a:pt x="1690" y="690"/>
                    <a:pt x="1214" y="201"/>
                    <a:pt x="868" y="42"/>
                  </a:cubicBezTo>
                  <a:cubicBezTo>
                    <a:pt x="809" y="13"/>
                    <a:pt x="743" y="1"/>
                    <a:pt x="676"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6"/>
            <p:cNvSpPr/>
            <p:nvPr/>
          </p:nvSpPr>
          <p:spPr>
            <a:xfrm>
              <a:off x="4024275" y="4262675"/>
              <a:ext cx="31500" cy="37550"/>
            </a:xfrm>
            <a:custGeom>
              <a:rect b="b" l="l" r="r" t="t"/>
              <a:pathLst>
                <a:path extrusionOk="0" h="1502" w="1260">
                  <a:moveTo>
                    <a:pt x="295" y="1"/>
                  </a:moveTo>
                  <a:cubicBezTo>
                    <a:pt x="141" y="1"/>
                    <a:pt x="1" y="28"/>
                    <a:pt x="1" y="28"/>
                  </a:cubicBezTo>
                  <a:cubicBezTo>
                    <a:pt x="474" y="310"/>
                    <a:pt x="660" y="666"/>
                    <a:pt x="715" y="968"/>
                  </a:cubicBezTo>
                  <a:cubicBezTo>
                    <a:pt x="751" y="1141"/>
                    <a:pt x="751" y="1320"/>
                    <a:pt x="715" y="1493"/>
                  </a:cubicBezTo>
                  <a:lnTo>
                    <a:pt x="713" y="1501"/>
                  </a:lnTo>
                  <a:cubicBezTo>
                    <a:pt x="713" y="1501"/>
                    <a:pt x="715" y="1502"/>
                    <a:pt x="720" y="1502"/>
                  </a:cubicBezTo>
                  <a:cubicBezTo>
                    <a:pt x="748" y="1502"/>
                    <a:pt x="861" y="1478"/>
                    <a:pt x="1043" y="1141"/>
                  </a:cubicBezTo>
                  <a:cubicBezTo>
                    <a:pt x="1260" y="748"/>
                    <a:pt x="787" y="143"/>
                    <a:pt x="583" y="52"/>
                  </a:cubicBezTo>
                  <a:cubicBezTo>
                    <a:pt x="505" y="13"/>
                    <a:pt x="397" y="1"/>
                    <a:pt x="295"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6"/>
            <p:cNvSpPr/>
            <p:nvPr/>
          </p:nvSpPr>
          <p:spPr>
            <a:xfrm>
              <a:off x="4003950" y="4260650"/>
              <a:ext cx="51575" cy="46300"/>
            </a:xfrm>
            <a:custGeom>
              <a:rect b="b" l="l" r="r" t="t"/>
              <a:pathLst>
                <a:path extrusionOk="0" h="1852" w="2063">
                  <a:moveTo>
                    <a:pt x="1002" y="103"/>
                  </a:moveTo>
                  <a:cubicBezTo>
                    <a:pt x="1088" y="103"/>
                    <a:pt x="1176" y="117"/>
                    <a:pt x="1263" y="145"/>
                  </a:cubicBezTo>
                  <a:cubicBezTo>
                    <a:pt x="1707" y="280"/>
                    <a:pt x="1948" y="762"/>
                    <a:pt x="1786" y="1198"/>
                  </a:cubicBezTo>
                  <a:cubicBezTo>
                    <a:pt x="1661" y="1538"/>
                    <a:pt x="1338" y="1751"/>
                    <a:pt x="992" y="1751"/>
                  </a:cubicBezTo>
                  <a:cubicBezTo>
                    <a:pt x="913" y="1751"/>
                    <a:pt x="833" y="1740"/>
                    <a:pt x="754" y="1717"/>
                  </a:cubicBezTo>
                  <a:cubicBezTo>
                    <a:pt x="342" y="1587"/>
                    <a:pt x="110" y="1126"/>
                    <a:pt x="229" y="692"/>
                  </a:cubicBezTo>
                  <a:cubicBezTo>
                    <a:pt x="327" y="335"/>
                    <a:pt x="646" y="103"/>
                    <a:pt x="1002" y="103"/>
                  </a:cubicBezTo>
                  <a:close/>
                  <a:moveTo>
                    <a:pt x="1002" y="1"/>
                  </a:moveTo>
                  <a:cubicBezTo>
                    <a:pt x="854" y="1"/>
                    <a:pt x="707" y="36"/>
                    <a:pt x="573" y="106"/>
                  </a:cubicBezTo>
                  <a:cubicBezTo>
                    <a:pt x="356" y="225"/>
                    <a:pt x="197" y="429"/>
                    <a:pt x="132" y="668"/>
                  </a:cubicBezTo>
                  <a:cubicBezTo>
                    <a:pt x="0" y="1157"/>
                    <a:pt x="263" y="1666"/>
                    <a:pt x="723" y="1813"/>
                  </a:cubicBezTo>
                  <a:cubicBezTo>
                    <a:pt x="812" y="1839"/>
                    <a:pt x="903" y="1852"/>
                    <a:pt x="992" y="1852"/>
                  </a:cubicBezTo>
                  <a:cubicBezTo>
                    <a:pt x="1379" y="1852"/>
                    <a:pt x="1739" y="1613"/>
                    <a:pt x="1880" y="1234"/>
                  </a:cubicBezTo>
                  <a:cubicBezTo>
                    <a:pt x="2063" y="743"/>
                    <a:pt x="1794" y="200"/>
                    <a:pt x="1294" y="48"/>
                  </a:cubicBezTo>
                  <a:cubicBezTo>
                    <a:pt x="1199" y="16"/>
                    <a:pt x="1100" y="1"/>
                    <a:pt x="1002"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6"/>
            <p:cNvSpPr/>
            <p:nvPr/>
          </p:nvSpPr>
          <p:spPr>
            <a:xfrm>
              <a:off x="3919975" y="4236325"/>
              <a:ext cx="43800" cy="41400"/>
            </a:xfrm>
            <a:custGeom>
              <a:rect b="b" l="l" r="r" t="t"/>
              <a:pathLst>
                <a:path extrusionOk="0" h="1656" w="1752">
                  <a:moveTo>
                    <a:pt x="854" y="1"/>
                  </a:moveTo>
                  <a:cubicBezTo>
                    <a:pt x="444" y="1"/>
                    <a:pt x="88" y="311"/>
                    <a:pt x="46" y="732"/>
                  </a:cubicBezTo>
                  <a:cubicBezTo>
                    <a:pt x="0" y="1192"/>
                    <a:pt x="313" y="1578"/>
                    <a:pt x="738" y="1646"/>
                  </a:cubicBezTo>
                  <a:cubicBezTo>
                    <a:pt x="777" y="1652"/>
                    <a:pt x="816" y="1655"/>
                    <a:pt x="855" y="1655"/>
                  </a:cubicBezTo>
                  <a:cubicBezTo>
                    <a:pt x="1239" y="1655"/>
                    <a:pt x="1592" y="1363"/>
                    <a:pt x="1668" y="956"/>
                  </a:cubicBezTo>
                  <a:cubicBezTo>
                    <a:pt x="1751" y="508"/>
                    <a:pt x="1439" y="83"/>
                    <a:pt x="972" y="9"/>
                  </a:cubicBezTo>
                  <a:cubicBezTo>
                    <a:pt x="933" y="3"/>
                    <a:pt x="893" y="1"/>
                    <a:pt x="854"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6"/>
            <p:cNvSpPr/>
            <p:nvPr/>
          </p:nvSpPr>
          <p:spPr>
            <a:xfrm>
              <a:off x="3922525" y="4257225"/>
              <a:ext cx="16950" cy="17250"/>
            </a:xfrm>
            <a:custGeom>
              <a:rect b="b" l="l" r="r" t="t"/>
              <a:pathLst>
                <a:path extrusionOk="0" h="690" w="678">
                  <a:moveTo>
                    <a:pt x="66" y="0"/>
                  </a:moveTo>
                  <a:cubicBezTo>
                    <a:pt x="60" y="0"/>
                    <a:pt x="55" y="3"/>
                    <a:pt x="50" y="7"/>
                  </a:cubicBezTo>
                  <a:cubicBezTo>
                    <a:pt x="1" y="53"/>
                    <a:pt x="49" y="289"/>
                    <a:pt x="207" y="472"/>
                  </a:cubicBezTo>
                  <a:cubicBezTo>
                    <a:pt x="338" y="617"/>
                    <a:pt x="502" y="690"/>
                    <a:pt x="585" y="690"/>
                  </a:cubicBezTo>
                  <a:cubicBezTo>
                    <a:pt x="604" y="690"/>
                    <a:pt x="619" y="686"/>
                    <a:pt x="628" y="679"/>
                  </a:cubicBezTo>
                  <a:cubicBezTo>
                    <a:pt x="677" y="638"/>
                    <a:pt x="503" y="521"/>
                    <a:pt x="342" y="342"/>
                  </a:cubicBezTo>
                  <a:cubicBezTo>
                    <a:pt x="199" y="179"/>
                    <a:pt x="117" y="0"/>
                    <a:pt x="66"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6"/>
            <p:cNvSpPr/>
            <p:nvPr/>
          </p:nvSpPr>
          <p:spPr>
            <a:xfrm>
              <a:off x="3923600" y="4234525"/>
              <a:ext cx="43300" cy="36050"/>
            </a:xfrm>
            <a:custGeom>
              <a:rect b="b" l="l" r="r" t="t"/>
              <a:pathLst>
                <a:path extrusionOk="0" h="1442" w="1732">
                  <a:moveTo>
                    <a:pt x="698" y="1"/>
                  </a:moveTo>
                  <a:cubicBezTo>
                    <a:pt x="548" y="1"/>
                    <a:pt x="390" y="86"/>
                    <a:pt x="265" y="172"/>
                  </a:cubicBezTo>
                  <a:cubicBezTo>
                    <a:pt x="170" y="240"/>
                    <a:pt x="81" y="319"/>
                    <a:pt x="0" y="404"/>
                  </a:cubicBezTo>
                  <a:lnTo>
                    <a:pt x="6" y="481"/>
                  </a:lnTo>
                  <a:cubicBezTo>
                    <a:pt x="516" y="541"/>
                    <a:pt x="851" y="795"/>
                    <a:pt x="1051" y="1018"/>
                  </a:cubicBezTo>
                  <a:cubicBezTo>
                    <a:pt x="1251" y="1241"/>
                    <a:pt x="1321" y="1441"/>
                    <a:pt x="1321" y="1441"/>
                  </a:cubicBezTo>
                  <a:cubicBezTo>
                    <a:pt x="1321" y="1441"/>
                    <a:pt x="1453" y="1317"/>
                    <a:pt x="1589" y="915"/>
                  </a:cubicBezTo>
                  <a:cubicBezTo>
                    <a:pt x="1731" y="514"/>
                    <a:pt x="1172" y="133"/>
                    <a:pt x="809" y="18"/>
                  </a:cubicBezTo>
                  <a:cubicBezTo>
                    <a:pt x="773" y="6"/>
                    <a:pt x="736" y="1"/>
                    <a:pt x="698"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6"/>
            <p:cNvSpPr/>
            <p:nvPr/>
          </p:nvSpPr>
          <p:spPr>
            <a:xfrm>
              <a:off x="3933075" y="4235275"/>
              <a:ext cx="34125" cy="35600"/>
            </a:xfrm>
            <a:custGeom>
              <a:rect b="b" l="l" r="r" t="t"/>
              <a:pathLst>
                <a:path extrusionOk="0" h="1424" w="1365">
                  <a:moveTo>
                    <a:pt x="441" y="0"/>
                  </a:moveTo>
                  <a:cubicBezTo>
                    <a:pt x="239" y="0"/>
                    <a:pt x="1" y="97"/>
                    <a:pt x="1" y="97"/>
                  </a:cubicBezTo>
                  <a:cubicBezTo>
                    <a:pt x="517" y="277"/>
                    <a:pt x="754" y="629"/>
                    <a:pt x="864" y="904"/>
                  </a:cubicBezTo>
                  <a:cubicBezTo>
                    <a:pt x="928" y="1066"/>
                    <a:pt x="959" y="1239"/>
                    <a:pt x="954" y="1413"/>
                  </a:cubicBezTo>
                  <a:lnTo>
                    <a:pt x="952" y="1423"/>
                  </a:lnTo>
                  <a:cubicBezTo>
                    <a:pt x="952" y="1423"/>
                    <a:pt x="953" y="1423"/>
                    <a:pt x="953" y="1423"/>
                  </a:cubicBezTo>
                  <a:cubicBezTo>
                    <a:pt x="962" y="1423"/>
                    <a:pt x="1083" y="1415"/>
                    <a:pt x="1217" y="1008"/>
                  </a:cubicBezTo>
                  <a:cubicBezTo>
                    <a:pt x="1364" y="583"/>
                    <a:pt x="790" y="91"/>
                    <a:pt x="578" y="21"/>
                  </a:cubicBezTo>
                  <a:cubicBezTo>
                    <a:pt x="537" y="6"/>
                    <a:pt x="490" y="0"/>
                    <a:pt x="441" y="0"/>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6"/>
            <p:cNvSpPr/>
            <p:nvPr/>
          </p:nvSpPr>
          <p:spPr>
            <a:xfrm>
              <a:off x="3917400" y="4233800"/>
              <a:ext cx="49225" cy="46475"/>
            </a:xfrm>
            <a:custGeom>
              <a:rect b="b" l="l" r="r" t="t"/>
              <a:pathLst>
                <a:path extrusionOk="0" h="1859" w="1969">
                  <a:moveTo>
                    <a:pt x="956" y="101"/>
                  </a:moveTo>
                  <a:cubicBezTo>
                    <a:pt x="996" y="101"/>
                    <a:pt x="1036" y="104"/>
                    <a:pt x="1077" y="110"/>
                  </a:cubicBezTo>
                  <a:cubicBezTo>
                    <a:pt x="1543" y="184"/>
                    <a:pt x="1856" y="609"/>
                    <a:pt x="1772" y="1057"/>
                  </a:cubicBezTo>
                  <a:cubicBezTo>
                    <a:pt x="1695" y="1464"/>
                    <a:pt x="1343" y="1756"/>
                    <a:pt x="959" y="1756"/>
                  </a:cubicBezTo>
                  <a:cubicBezTo>
                    <a:pt x="921" y="1756"/>
                    <a:pt x="882" y="1753"/>
                    <a:pt x="843" y="1747"/>
                  </a:cubicBezTo>
                  <a:cubicBezTo>
                    <a:pt x="418" y="1679"/>
                    <a:pt x="105" y="1293"/>
                    <a:pt x="149" y="833"/>
                  </a:cubicBezTo>
                  <a:cubicBezTo>
                    <a:pt x="191" y="413"/>
                    <a:pt x="546" y="101"/>
                    <a:pt x="956" y="101"/>
                  </a:cubicBezTo>
                  <a:close/>
                  <a:moveTo>
                    <a:pt x="958" y="0"/>
                  </a:moveTo>
                  <a:cubicBezTo>
                    <a:pt x="486" y="0"/>
                    <a:pt x="92" y="356"/>
                    <a:pt x="48" y="821"/>
                  </a:cubicBezTo>
                  <a:cubicBezTo>
                    <a:pt x="1" y="1339"/>
                    <a:pt x="351" y="1774"/>
                    <a:pt x="826" y="1848"/>
                  </a:cubicBezTo>
                  <a:cubicBezTo>
                    <a:pt x="869" y="1855"/>
                    <a:pt x="913" y="1858"/>
                    <a:pt x="956" y="1858"/>
                  </a:cubicBezTo>
                  <a:cubicBezTo>
                    <a:pt x="1385" y="1858"/>
                    <a:pt x="1783" y="1527"/>
                    <a:pt x="1870" y="1074"/>
                  </a:cubicBezTo>
                  <a:cubicBezTo>
                    <a:pt x="1969" y="568"/>
                    <a:pt x="1615" y="95"/>
                    <a:pt x="1089" y="9"/>
                  </a:cubicBezTo>
                  <a:cubicBezTo>
                    <a:pt x="1045" y="3"/>
                    <a:pt x="1001" y="0"/>
                    <a:pt x="958"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6"/>
            <p:cNvSpPr/>
            <p:nvPr/>
          </p:nvSpPr>
          <p:spPr>
            <a:xfrm>
              <a:off x="3829075" y="4224825"/>
              <a:ext cx="41925" cy="41275"/>
            </a:xfrm>
            <a:custGeom>
              <a:rect b="b" l="l" r="r" t="t"/>
              <a:pathLst>
                <a:path extrusionOk="0" h="1651" w="1677">
                  <a:moveTo>
                    <a:pt x="866" y="0"/>
                  </a:moveTo>
                  <a:cubicBezTo>
                    <a:pt x="853" y="0"/>
                    <a:pt x="839" y="0"/>
                    <a:pt x="826" y="1"/>
                  </a:cubicBezTo>
                  <a:cubicBezTo>
                    <a:pt x="352" y="23"/>
                    <a:pt x="0" y="406"/>
                    <a:pt x="33" y="862"/>
                  </a:cubicBezTo>
                  <a:cubicBezTo>
                    <a:pt x="64" y="1306"/>
                    <a:pt x="416" y="1651"/>
                    <a:pt x="831" y="1651"/>
                  </a:cubicBezTo>
                  <a:cubicBezTo>
                    <a:pt x="844" y="1651"/>
                    <a:pt x="857" y="1651"/>
                    <a:pt x="870" y="1650"/>
                  </a:cubicBezTo>
                  <a:cubicBezTo>
                    <a:pt x="1302" y="1638"/>
                    <a:pt x="1663" y="1279"/>
                    <a:pt x="1670" y="820"/>
                  </a:cubicBezTo>
                  <a:cubicBezTo>
                    <a:pt x="1676" y="383"/>
                    <a:pt x="1319" y="0"/>
                    <a:pt x="86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6"/>
            <p:cNvSpPr/>
            <p:nvPr/>
          </p:nvSpPr>
          <p:spPr>
            <a:xfrm>
              <a:off x="3831925" y="4248475"/>
              <a:ext cx="19200" cy="15025"/>
            </a:xfrm>
            <a:custGeom>
              <a:rect b="b" l="l" r="r" t="t"/>
              <a:pathLst>
                <a:path extrusionOk="0" h="601" w="768">
                  <a:moveTo>
                    <a:pt x="61" y="1"/>
                  </a:moveTo>
                  <a:cubicBezTo>
                    <a:pt x="54" y="1"/>
                    <a:pt x="48" y="4"/>
                    <a:pt x="43" y="10"/>
                  </a:cubicBezTo>
                  <a:cubicBezTo>
                    <a:pt x="1" y="63"/>
                    <a:pt x="88" y="290"/>
                    <a:pt x="276" y="448"/>
                  </a:cubicBezTo>
                  <a:cubicBezTo>
                    <a:pt x="406" y="555"/>
                    <a:pt x="552" y="601"/>
                    <a:pt x="643" y="601"/>
                  </a:cubicBezTo>
                  <a:cubicBezTo>
                    <a:pt x="683" y="601"/>
                    <a:pt x="713" y="592"/>
                    <a:pt x="725" y="576"/>
                  </a:cubicBezTo>
                  <a:cubicBezTo>
                    <a:pt x="768" y="523"/>
                    <a:pt x="577" y="454"/>
                    <a:pt x="389" y="299"/>
                  </a:cubicBezTo>
                  <a:cubicBezTo>
                    <a:pt x="222" y="161"/>
                    <a:pt x="113" y="1"/>
                    <a:pt x="61" y="1"/>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6"/>
            <p:cNvSpPr/>
            <p:nvPr/>
          </p:nvSpPr>
          <p:spPr>
            <a:xfrm>
              <a:off x="3830650" y="4223325"/>
              <a:ext cx="43125" cy="33025"/>
            </a:xfrm>
            <a:custGeom>
              <a:rect b="b" l="l" r="r" t="t"/>
              <a:pathLst>
                <a:path extrusionOk="0" h="1321" w="1725">
                  <a:moveTo>
                    <a:pt x="693" y="1"/>
                  </a:moveTo>
                  <a:cubicBezTo>
                    <a:pt x="328" y="1"/>
                    <a:pt x="0" y="514"/>
                    <a:pt x="0" y="514"/>
                  </a:cubicBezTo>
                  <a:lnTo>
                    <a:pt x="19" y="587"/>
                  </a:lnTo>
                  <a:cubicBezTo>
                    <a:pt x="27" y="587"/>
                    <a:pt x="35" y="587"/>
                    <a:pt x="43" y="587"/>
                  </a:cubicBezTo>
                  <a:cubicBezTo>
                    <a:pt x="545" y="587"/>
                    <a:pt x="910" y="749"/>
                    <a:pt x="1140" y="941"/>
                  </a:cubicBezTo>
                  <a:cubicBezTo>
                    <a:pt x="1376" y="1132"/>
                    <a:pt x="1478" y="1320"/>
                    <a:pt x="1478" y="1320"/>
                  </a:cubicBezTo>
                  <a:cubicBezTo>
                    <a:pt x="1478" y="1320"/>
                    <a:pt x="1586" y="1177"/>
                    <a:pt x="1653" y="758"/>
                  </a:cubicBezTo>
                  <a:cubicBezTo>
                    <a:pt x="1724" y="345"/>
                    <a:pt x="1111" y="34"/>
                    <a:pt x="733" y="3"/>
                  </a:cubicBezTo>
                  <a:cubicBezTo>
                    <a:pt x="720" y="2"/>
                    <a:pt x="706" y="1"/>
                    <a:pt x="693"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6"/>
            <p:cNvSpPr/>
            <p:nvPr/>
          </p:nvSpPr>
          <p:spPr>
            <a:xfrm>
              <a:off x="3838850" y="4223375"/>
              <a:ext cx="35650" cy="33225"/>
            </a:xfrm>
            <a:custGeom>
              <a:rect b="b" l="l" r="r" t="t"/>
              <a:pathLst>
                <a:path extrusionOk="0" h="1329" w="1426">
                  <a:moveTo>
                    <a:pt x="516" y="1"/>
                  </a:moveTo>
                  <a:cubicBezTo>
                    <a:pt x="300" y="1"/>
                    <a:pt x="1" y="180"/>
                    <a:pt x="1" y="180"/>
                  </a:cubicBezTo>
                  <a:cubicBezTo>
                    <a:pt x="539" y="276"/>
                    <a:pt x="833" y="561"/>
                    <a:pt x="986" y="828"/>
                  </a:cubicBezTo>
                  <a:cubicBezTo>
                    <a:pt x="1077" y="977"/>
                    <a:pt x="1137" y="1144"/>
                    <a:pt x="1161" y="1318"/>
                  </a:cubicBezTo>
                  <a:lnTo>
                    <a:pt x="1162" y="1329"/>
                  </a:lnTo>
                  <a:cubicBezTo>
                    <a:pt x="1162" y="1329"/>
                    <a:pt x="1285" y="1318"/>
                    <a:pt x="1354" y="876"/>
                  </a:cubicBezTo>
                  <a:cubicBezTo>
                    <a:pt x="1425" y="438"/>
                    <a:pt x="776" y="27"/>
                    <a:pt x="556" y="3"/>
                  </a:cubicBezTo>
                  <a:cubicBezTo>
                    <a:pt x="543" y="1"/>
                    <a:pt x="530" y="1"/>
                    <a:pt x="516" y="1"/>
                  </a:cubicBez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66"/>
            <p:cNvSpPr/>
            <p:nvPr/>
          </p:nvSpPr>
          <p:spPr>
            <a:xfrm>
              <a:off x="3826425" y="4222250"/>
              <a:ext cx="47100" cy="46425"/>
            </a:xfrm>
            <a:custGeom>
              <a:rect b="b" l="l" r="r" t="t"/>
              <a:pathLst>
                <a:path extrusionOk="0" h="1857" w="1884">
                  <a:moveTo>
                    <a:pt x="970" y="103"/>
                  </a:moveTo>
                  <a:cubicBezTo>
                    <a:pt x="1423" y="103"/>
                    <a:pt x="1782" y="485"/>
                    <a:pt x="1776" y="924"/>
                  </a:cubicBezTo>
                  <a:cubicBezTo>
                    <a:pt x="1769" y="1382"/>
                    <a:pt x="1408" y="1741"/>
                    <a:pt x="976" y="1755"/>
                  </a:cubicBezTo>
                  <a:cubicBezTo>
                    <a:pt x="964" y="1755"/>
                    <a:pt x="952" y="1755"/>
                    <a:pt x="940" y="1755"/>
                  </a:cubicBezTo>
                  <a:cubicBezTo>
                    <a:pt x="525" y="1755"/>
                    <a:pt x="170" y="1409"/>
                    <a:pt x="139" y="967"/>
                  </a:cubicBezTo>
                  <a:cubicBezTo>
                    <a:pt x="106" y="509"/>
                    <a:pt x="458" y="126"/>
                    <a:pt x="932" y="104"/>
                  </a:cubicBezTo>
                  <a:cubicBezTo>
                    <a:pt x="944" y="104"/>
                    <a:pt x="957" y="103"/>
                    <a:pt x="970" y="103"/>
                  </a:cubicBezTo>
                  <a:close/>
                  <a:moveTo>
                    <a:pt x="965" y="1"/>
                  </a:moveTo>
                  <a:cubicBezTo>
                    <a:pt x="952" y="1"/>
                    <a:pt x="940" y="1"/>
                    <a:pt x="928" y="2"/>
                  </a:cubicBezTo>
                  <a:cubicBezTo>
                    <a:pt x="395" y="24"/>
                    <a:pt x="0" y="458"/>
                    <a:pt x="40" y="970"/>
                  </a:cubicBezTo>
                  <a:cubicBezTo>
                    <a:pt x="78" y="1468"/>
                    <a:pt x="472" y="1856"/>
                    <a:pt x="938" y="1856"/>
                  </a:cubicBezTo>
                  <a:cubicBezTo>
                    <a:pt x="952" y="1856"/>
                    <a:pt x="965" y="1856"/>
                    <a:pt x="979" y="1855"/>
                  </a:cubicBezTo>
                  <a:cubicBezTo>
                    <a:pt x="1461" y="1842"/>
                    <a:pt x="1864" y="1439"/>
                    <a:pt x="1876" y="924"/>
                  </a:cubicBezTo>
                  <a:cubicBezTo>
                    <a:pt x="1883" y="414"/>
                    <a:pt x="1469" y="1"/>
                    <a:pt x="965"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66"/>
            <p:cNvSpPr/>
            <p:nvPr/>
          </p:nvSpPr>
          <p:spPr>
            <a:xfrm>
              <a:off x="3805950" y="4758600"/>
              <a:ext cx="444175" cy="48900"/>
            </a:xfrm>
            <a:custGeom>
              <a:rect b="b" l="l" r="r" t="t"/>
              <a:pathLst>
                <a:path extrusionOk="0" h="1956" w="17767">
                  <a:moveTo>
                    <a:pt x="1260" y="1"/>
                  </a:moveTo>
                  <a:cubicBezTo>
                    <a:pt x="3" y="1"/>
                    <a:pt x="1" y="1955"/>
                    <a:pt x="1260" y="1955"/>
                  </a:cubicBezTo>
                  <a:lnTo>
                    <a:pt x="16506" y="1955"/>
                  </a:lnTo>
                  <a:cubicBezTo>
                    <a:pt x="17765" y="1955"/>
                    <a:pt x="17767" y="1"/>
                    <a:pt x="16506"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6"/>
            <p:cNvSpPr/>
            <p:nvPr/>
          </p:nvSpPr>
          <p:spPr>
            <a:xfrm>
              <a:off x="4142000" y="4762475"/>
              <a:ext cx="110900" cy="138275"/>
            </a:xfrm>
            <a:custGeom>
              <a:rect b="b" l="l" r="r" t="t"/>
              <a:pathLst>
                <a:path extrusionOk="0" h="5531" w="4436">
                  <a:moveTo>
                    <a:pt x="1331" y="0"/>
                  </a:moveTo>
                  <a:cubicBezTo>
                    <a:pt x="678" y="0"/>
                    <a:pt x="1" y="708"/>
                    <a:pt x="409" y="1476"/>
                  </a:cubicBezTo>
                  <a:cubicBezTo>
                    <a:pt x="1041" y="2670"/>
                    <a:pt x="1682" y="3861"/>
                    <a:pt x="2329" y="5047"/>
                  </a:cubicBezTo>
                  <a:cubicBezTo>
                    <a:pt x="2516" y="5389"/>
                    <a:pt x="2807" y="5531"/>
                    <a:pt x="3101" y="5531"/>
                  </a:cubicBezTo>
                  <a:cubicBezTo>
                    <a:pt x="3758" y="5531"/>
                    <a:pt x="4435" y="4824"/>
                    <a:pt x="4017" y="4061"/>
                  </a:cubicBezTo>
                  <a:cubicBezTo>
                    <a:pt x="3370" y="2873"/>
                    <a:pt x="2729" y="1683"/>
                    <a:pt x="2095" y="488"/>
                  </a:cubicBezTo>
                  <a:cubicBezTo>
                    <a:pt x="1912" y="143"/>
                    <a:pt x="1624" y="0"/>
                    <a:pt x="133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6"/>
            <p:cNvSpPr/>
            <p:nvPr/>
          </p:nvSpPr>
          <p:spPr>
            <a:xfrm>
              <a:off x="4056125" y="4768850"/>
              <a:ext cx="87925" cy="123725"/>
            </a:xfrm>
            <a:custGeom>
              <a:rect b="b" l="l" r="r" t="t"/>
              <a:pathLst>
                <a:path extrusionOk="0" h="4949" w="3517">
                  <a:moveTo>
                    <a:pt x="1186" y="0"/>
                  </a:moveTo>
                  <a:cubicBezTo>
                    <a:pt x="591" y="0"/>
                    <a:pt x="0" y="472"/>
                    <a:pt x="244" y="1194"/>
                  </a:cubicBezTo>
                  <a:cubicBezTo>
                    <a:pt x="613" y="2289"/>
                    <a:pt x="936" y="3411"/>
                    <a:pt x="1447" y="4450"/>
                  </a:cubicBezTo>
                  <a:cubicBezTo>
                    <a:pt x="1620" y="4803"/>
                    <a:pt x="1904" y="4949"/>
                    <a:pt x="2195" y="4949"/>
                  </a:cubicBezTo>
                  <a:cubicBezTo>
                    <a:pt x="2837" y="4949"/>
                    <a:pt x="3517" y="4239"/>
                    <a:pt x="3135" y="3464"/>
                  </a:cubicBezTo>
                  <a:cubicBezTo>
                    <a:pt x="2701" y="2583"/>
                    <a:pt x="2441" y="1602"/>
                    <a:pt x="2128" y="674"/>
                  </a:cubicBezTo>
                  <a:cubicBezTo>
                    <a:pt x="1970" y="204"/>
                    <a:pt x="1577" y="0"/>
                    <a:pt x="118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6"/>
            <p:cNvSpPr/>
            <p:nvPr/>
          </p:nvSpPr>
          <p:spPr>
            <a:xfrm>
              <a:off x="4137025" y="4665300"/>
              <a:ext cx="110800" cy="138300"/>
            </a:xfrm>
            <a:custGeom>
              <a:rect b="b" l="l" r="r" t="t"/>
              <a:pathLst>
                <a:path extrusionOk="0" h="5532" w="4432">
                  <a:moveTo>
                    <a:pt x="3099" y="0"/>
                  </a:moveTo>
                  <a:cubicBezTo>
                    <a:pt x="2805" y="0"/>
                    <a:pt x="2515" y="142"/>
                    <a:pt x="2328" y="485"/>
                  </a:cubicBezTo>
                  <a:cubicBezTo>
                    <a:pt x="1681" y="1671"/>
                    <a:pt x="1040" y="2861"/>
                    <a:pt x="406" y="4056"/>
                  </a:cubicBezTo>
                  <a:cubicBezTo>
                    <a:pt x="1" y="4822"/>
                    <a:pt x="678" y="5532"/>
                    <a:pt x="1331" y="5532"/>
                  </a:cubicBezTo>
                  <a:cubicBezTo>
                    <a:pt x="1624" y="5532"/>
                    <a:pt x="1912" y="5389"/>
                    <a:pt x="2094" y="5043"/>
                  </a:cubicBezTo>
                  <a:cubicBezTo>
                    <a:pt x="2726" y="3849"/>
                    <a:pt x="3367" y="2658"/>
                    <a:pt x="4016" y="1471"/>
                  </a:cubicBezTo>
                  <a:cubicBezTo>
                    <a:pt x="4432" y="708"/>
                    <a:pt x="3756" y="0"/>
                    <a:pt x="3099"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6"/>
            <p:cNvSpPr/>
            <p:nvPr/>
          </p:nvSpPr>
          <p:spPr>
            <a:xfrm>
              <a:off x="4051125" y="4673500"/>
              <a:ext cx="87875" cy="123750"/>
            </a:xfrm>
            <a:custGeom>
              <a:rect b="b" l="l" r="r" t="t"/>
              <a:pathLst>
                <a:path extrusionOk="0" h="4950" w="3515">
                  <a:moveTo>
                    <a:pt x="2194" y="0"/>
                  </a:moveTo>
                  <a:cubicBezTo>
                    <a:pt x="1903" y="0"/>
                    <a:pt x="1620" y="146"/>
                    <a:pt x="1447" y="499"/>
                  </a:cubicBezTo>
                  <a:cubicBezTo>
                    <a:pt x="936" y="1537"/>
                    <a:pt x="613" y="2662"/>
                    <a:pt x="244" y="3755"/>
                  </a:cubicBezTo>
                  <a:cubicBezTo>
                    <a:pt x="0" y="4477"/>
                    <a:pt x="592" y="4950"/>
                    <a:pt x="1187" y="4950"/>
                  </a:cubicBezTo>
                  <a:cubicBezTo>
                    <a:pt x="1578" y="4950"/>
                    <a:pt x="1970" y="4746"/>
                    <a:pt x="2128" y="4275"/>
                  </a:cubicBezTo>
                  <a:cubicBezTo>
                    <a:pt x="2441" y="3347"/>
                    <a:pt x="2701" y="2366"/>
                    <a:pt x="3133" y="1486"/>
                  </a:cubicBezTo>
                  <a:cubicBezTo>
                    <a:pt x="3514" y="711"/>
                    <a:pt x="2835" y="0"/>
                    <a:pt x="219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6"/>
            <p:cNvSpPr/>
            <p:nvPr/>
          </p:nvSpPr>
          <p:spPr>
            <a:xfrm>
              <a:off x="3422300" y="4758575"/>
              <a:ext cx="444125" cy="48925"/>
            </a:xfrm>
            <a:custGeom>
              <a:rect b="b" l="l" r="r" t="t"/>
              <a:pathLst>
                <a:path extrusionOk="0" h="1957" w="17765">
                  <a:moveTo>
                    <a:pt x="1260" y="0"/>
                  </a:moveTo>
                  <a:cubicBezTo>
                    <a:pt x="2" y="0"/>
                    <a:pt x="0" y="1956"/>
                    <a:pt x="1260" y="1956"/>
                  </a:cubicBezTo>
                  <a:lnTo>
                    <a:pt x="16505" y="1956"/>
                  </a:lnTo>
                  <a:cubicBezTo>
                    <a:pt x="17763" y="1956"/>
                    <a:pt x="17765" y="0"/>
                    <a:pt x="1650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6"/>
            <p:cNvSpPr/>
            <p:nvPr/>
          </p:nvSpPr>
          <p:spPr>
            <a:xfrm>
              <a:off x="3419525" y="4762475"/>
              <a:ext cx="110825" cy="138325"/>
            </a:xfrm>
            <a:custGeom>
              <a:rect b="b" l="l" r="r" t="t"/>
              <a:pathLst>
                <a:path extrusionOk="0" h="5533" w="4433">
                  <a:moveTo>
                    <a:pt x="3103" y="1"/>
                  </a:moveTo>
                  <a:cubicBezTo>
                    <a:pt x="2810" y="1"/>
                    <a:pt x="2522" y="144"/>
                    <a:pt x="2339" y="488"/>
                  </a:cubicBezTo>
                  <a:cubicBezTo>
                    <a:pt x="1705" y="1684"/>
                    <a:pt x="1065" y="2873"/>
                    <a:pt x="417" y="4061"/>
                  </a:cubicBezTo>
                  <a:cubicBezTo>
                    <a:pt x="0" y="4825"/>
                    <a:pt x="677" y="5532"/>
                    <a:pt x="1334" y="5532"/>
                  </a:cubicBezTo>
                  <a:cubicBezTo>
                    <a:pt x="1629" y="5532"/>
                    <a:pt x="1919" y="5390"/>
                    <a:pt x="2105" y="5049"/>
                  </a:cubicBezTo>
                  <a:cubicBezTo>
                    <a:pt x="2753" y="3861"/>
                    <a:pt x="3393" y="2670"/>
                    <a:pt x="4027" y="1476"/>
                  </a:cubicBezTo>
                  <a:cubicBezTo>
                    <a:pt x="4433" y="709"/>
                    <a:pt x="3756" y="1"/>
                    <a:pt x="3103"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6"/>
            <p:cNvSpPr/>
            <p:nvPr/>
          </p:nvSpPr>
          <p:spPr>
            <a:xfrm>
              <a:off x="3528350" y="4768800"/>
              <a:ext cx="87925" cy="123775"/>
            </a:xfrm>
            <a:custGeom>
              <a:rect b="b" l="l" r="r" t="t"/>
              <a:pathLst>
                <a:path extrusionOk="0" h="4951" w="3517">
                  <a:moveTo>
                    <a:pt x="2329" y="1"/>
                  </a:moveTo>
                  <a:cubicBezTo>
                    <a:pt x="1938" y="1"/>
                    <a:pt x="1546" y="205"/>
                    <a:pt x="1386" y="676"/>
                  </a:cubicBezTo>
                  <a:lnTo>
                    <a:pt x="1388" y="676"/>
                  </a:lnTo>
                  <a:cubicBezTo>
                    <a:pt x="1075" y="1604"/>
                    <a:pt x="816" y="2585"/>
                    <a:pt x="382" y="3465"/>
                  </a:cubicBezTo>
                  <a:cubicBezTo>
                    <a:pt x="1" y="4239"/>
                    <a:pt x="681" y="4950"/>
                    <a:pt x="1323" y="4950"/>
                  </a:cubicBezTo>
                  <a:cubicBezTo>
                    <a:pt x="1614" y="4950"/>
                    <a:pt x="1897" y="4804"/>
                    <a:pt x="2070" y="4452"/>
                  </a:cubicBezTo>
                  <a:cubicBezTo>
                    <a:pt x="2581" y="3413"/>
                    <a:pt x="2904" y="2289"/>
                    <a:pt x="3273" y="1196"/>
                  </a:cubicBezTo>
                  <a:cubicBezTo>
                    <a:pt x="3516" y="474"/>
                    <a:pt x="2925" y="1"/>
                    <a:pt x="2329"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6"/>
            <p:cNvSpPr/>
            <p:nvPr/>
          </p:nvSpPr>
          <p:spPr>
            <a:xfrm>
              <a:off x="3424575" y="4665300"/>
              <a:ext cx="110850" cy="138300"/>
            </a:xfrm>
            <a:custGeom>
              <a:rect b="b" l="l" r="r" t="t"/>
              <a:pathLst>
                <a:path extrusionOk="0" h="5532" w="4434">
                  <a:moveTo>
                    <a:pt x="1333" y="1"/>
                  </a:moveTo>
                  <a:cubicBezTo>
                    <a:pt x="676" y="1"/>
                    <a:pt x="0" y="707"/>
                    <a:pt x="417" y="1471"/>
                  </a:cubicBezTo>
                  <a:cubicBezTo>
                    <a:pt x="1064" y="2658"/>
                    <a:pt x="1705" y="3849"/>
                    <a:pt x="2339" y="5043"/>
                  </a:cubicBezTo>
                  <a:cubicBezTo>
                    <a:pt x="2522" y="5388"/>
                    <a:pt x="2810" y="5531"/>
                    <a:pt x="3103" y="5531"/>
                  </a:cubicBezTo>
                  <a:cubicBezTo>
                    <a:pt x="3756" y="5531"/>
                    <a:pt x="4434" y="4823"/>
                    <a:pt x="4027" y="4056"/>
                  </a:cubicBezTo>
                  <a:cubicBezTo>
                    <a:pt x="3393" y="2861"/>
                    <a:pt x="2752" y="1671"/>
                    <a:pt x="2105" y="485"/>
                  </a:cubicBezTo>
                  <a:cubicBezTo>
                    <a:pt x="1918" y="143"/>
                    <a:pt x="1628" y="1"/>
                    <a:pt x="1333"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6"/>
            <p:cNvSpPr/>
            <p:nvPr/>
          </p:nvSpPr>
          <p:spPr>
            <a:xfrm>
              <a:off x="3533400" y="4673500"/>
              <a:ext cx="87900" cy="123750"/>
            </a:xfrm>
            <a:custGeom>
              <a:rect b="b" l="l" r="r" t="t"/>
              <a:pathLst>
                <a:path extrusionOk="0" h="4950" w="3516">
                  <a:moveTo>
                    <a:pt x="1322" y="0"/>
                  </a:moveTo>
                  <a:cubicBezTo>
                    <a:pt x="680" y="0"/>
                    <a:pt x="0" y="711"/>
                    <a:pt x="381" y="1486"/>
                  </a:cubicBezTo>
                  <a:cubicBezTo>
                    <a:pt x="815" y="2366"/>
                    <a:pt x="1075" y="3347"/>
                    <a:pt x="1388" y="4275"/>
                  </a:cubicBezTo>
                  <a:cubicBezTo>
                    <a:pt x="1546" y="4746"/>
                    <a:pt x="1939" y="4950"/>
                    <a:pt x="2330" y="4950"/>
                  </a:cubicBezTo>
                  <a:cubicBezTo>
                    <a:pt x="2925" y="4950"/>
                    <a:pt x="3516" y="4478"/>
                    <a:pt x="3272" y="3755"/>
                  </a:cubicBezTo>
                  <a:cubicBezTo>
                    <a:pt x="2903" y="2662"/>
                    <a:pt x="2580" y="1537"/>
                    <a:pt x="2069" y="499"/>
                  </a:cubicBezTo>
                  <a:cubicBezTo>
                    <a:pt x="1896" y="146"/>
                    <a:pt x="1613" y="0"/>
                    <a:pt x="132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6"/>
            <p:cNvSpPr/>
            <p:nvPr/>
          </p:nvSpPr>
          <p:spPr>
            <a:xfrm>
              <a:off x="3812450" y="4453300"/>
              <a:ext cx="298600" cy="349575"/>
            </a:xfrm>
            <a:custGeom>
              <a:rect b="b" l="l" r="r" t="t"/>
              <a:pathLst>
                <a:path extrusionOk="0" h="13983" w="11944">
                  <a:moveTo>
                    <a:pt x="10545" y="0"/>
                  </a:moveTo>
                  <a:cubicBezTo>
                    <a:pt x="10247" y="0"/>
                    <a:pt x="9943" y="122"/>
                    <a:pt x="9723" y="415"/>
                  </a:cubicBezTo>
                  <a:lnTo>
                    <a:pt x="534" y="12580"/>
                  </a:lnTo>
                  <a:cubicBezTo>
                    <a:pt x="0" y="13288"/>
                    <a:pt x="686" y="13982"/>
                    <a:pt x="1399" y="13982"/>
                  </a:cubicBezTo>
                  <a:cubicBezTo>
                    <a:pt x="1698" y="13982"/>
                    <a:pt x="2001" y="13861"/>
                    <a:pt x="2222" y="13568"/>
                  </a:cubicBezTo>
                  <a:lnTo>
                    <a:pt x="11409" y="1401"/>
                  </a:lnTo>
                  <a:cubicBezTo>
                    <a:pt x="11944" y="694"/>
                    <a:pt x="11258" y="0"/>
                    <a:pt x="1054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6"/>
            <p:cNvSpPr/>
            <p:nvPr/>
          </p:nvSpPr>
          <p:spPr>
            <a:xfrm>
              <a:off x="4016525" y="4490625"/>
              <a:ext cx="172300" cy="63325"/>
            </a:xfrm>
            <a:custGeom>
              <a:rect b="b" l="l" r="r" t="t"/>
              <a:pathLst>
                <a:path extrusionOk="0" h="2533" w="6892">
                  <a:moveTo>
                    <a:pt x="1518" y="1"/>
                  </a:moveTo>
                  <a:cubicBezTo>
                    <a:pt x="419" y="1"/>
                    <a:pt x="0" y="1710"/>
                    <a:pt x="1179" y="1900"/>
                  </a:cubicBezTo>
                  <a:cubicBezTo>
                    <a:pt x="2513" y="2115"/>
                    <a:pt x="3849" y="2322"/>
                    <a:pt x="5187" y="2520"/>
                  </a:cubicBezTo>
                  <a:cubicBezTo>
                    <a:pt x="5243" y="2529"/>
                    <a:pt x="5298" y="2533"/>
                    <a:pt x="5351" y="2533"/>
                  </a:cubicBezTo>
                  <a:cubicBezTo>
                    <a:pt x="6462" y="2533"/>
                    <a:pt x="6892" y="810"/>
                    <a:pt x="5706" y="634"/>
                  </a:cubicBezTo>
                  <a:cubicBezTo>
                    <a:pt x="4370" y="436"/>
                    <a:pt x="3034" y="229"/>
                    <a:pt x="1698" y="15"/>
                  </a:cubicBezTo>
                  <a:cubicBezTo>
                    <a:pt x="1636" y="5"/>
                    <a:pt x="1576" y="1"/>
                    <a:pt x="1518"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6"/>
            <p:cNvSpPr/>
            <p:nvPr/>
          </p:nvSpPr>
          <p:spPr>
            <a:xfrm>
              <a:off x="3970450" y="4562575"/>
              <a:ext cx="145950" cy="72525"/>
            </a:xfrm>
            <a:custGeom>
              <a:rect b="b" l="l" r="r" t="t"/>
              <a:pathLst>
                <a:path extrusionOk="0" h="2901" w="5838">
                  <a:moveTo>
                    <a:pt x="1276" y="0"/>
                  </a:moveTo>
                  <a:cubicBezTo>
                    <a:pt x="319" y="0"/>
                    <a:pt x="1" y="1582"/>
                    <a:pt x="1077" y="1940"/>
                  </a:cubicBezTo>
                  <a:cubicBezTo>
                    <a:pt x="2090" y="2279"/>
                    <a:pt x="3105" y="2677"/>
                    <a:pt x="4154" y="2880"/>
                  </a:cubicBezTo>
                  <a:cubicBezTo>
                    <a:pt x="4228" y="2894"/>
                    <a:pt x="4298" y="2901"/>
                    <a:pt x="4366" y="2901"/>
                  </a:cubicBezTo>
                  <a:cubicBezTo>
                    <a:pt x="5441" y="2901"/>
                    <a:pt x="5837" y="1222"/>
                    <a:pt x="4675" y="995"/>
                  </a:cubicBezTo>
                  <a:cubicBezTo>
                    <a:pt x="3625" y="790"/>
                    <a:pt x="2610" y="392"/>
                    <a:pt x="1597" y="56"/>
                  </a:cubicBezTo>
                  <a:cubicBezTo>
                    <a:pt x="1483" y="18"/>
                    <a:pt x="1376" y="0"/>
                    <a:pt x="127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6"/>
            <p:cNvSpPr/>
            <p:nvPr/>
          </p:nvSpPr>
          <p:spPr>
            <a:xfrm>
              <a:off x="3970825" y="4396600"/>
              <a:ext cx="102475" cy="142125"/>
            </a:xfrm>
            <a:custGeom>
              <a:rect b="b" l="l" r="r" t="t"/>
              <a:pathLst>
                <a:path extrusionOk="0" h="5685" w="4099">
                  <a:moveTo>
                    <a:pt x="1314" y="0"/>
                  </a:moveTo>
                  <a:cubicBezTo>
                    <a:pt x="684" y="0"/>
                    <a:pt x="0" y="713"/>
                    <a:pt x="353" y="1494"/>
                  </a:cubicBezTo>
                  <a:cubicBezTo>
                    <a:pt x="910" y="2726"/>
                    <a:pt x="1474" y="3956"/>
                    <a:pt x="2046" y="5181"/>
                  </a:cubicBezTo>
                  <a:cubicBezTo>
                    <a:pt x="2213" y="5537"/>
                    <a:pt x="2492" y="5685"/>
                    <a:pt x="2781" y="5685"/>
                  </a:cubicBezTo>
                  <a:cubicBezTo>
                    <a:pt x="3416" y="5685"/>
                    <a:pt x="4098" y="4973"/>
                    <a:pt x="3734" y="4193"/>
                  </a:cubicBezTo>
                  <a:cubicBezTo>
                    <a:pt x="3162" y="2968"/>
                    <a:pt x="2598" y="1740"/>
                    <a:pt x="2041" y="508"/>
                  </a:cubicBezTo>
                  <a:cubicBezTo>
                    <a:pt x="1879" y="149"/>
                    <a:pt x="1602" y="0"/>
                    <a:pt x="131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6"/>
            <p:cNvSpPr/>
            <p:nvPr/>
          </p:nvSpPr>
          <p:spPr>
            <a:xfrm>
              <a:off x="3911675" y="4488175"/>
              <a:ext cx="108100" cy="115650"/>
            </a:xfrm>
            <a:custGeom>
              <a:rect b="b" l="l" r="r" t="t"/>
              <a:pathLst>
                <a:path extrusionOk="0" h="4626" w="4324">
                  <a:moveTo>
                    <a:pt x="1325" y="1"/>
                  </a:moveTo>
                  <a:cubicBezTo>
                    <a:pt x="680" y="1"/>
                    <a:pt x="1" y="711"/>
                    <a:pt x="390" y="1484"/>
                  </a:cubicBezTo>
                  <a:cubicBezTo>
                    <a:pt x="872" y="2439"/>
                    <a:pt x="1535" y="3303"/>
                    <a:pt x="2138" y="4187"/>
                  </a:cubicBezTo>
                  <a:cubicBezTo>
                    <a:pt x="2350" y="4497"/>
                    <a:pt x="2651" y="4626"/>
                    <a:pt x="2950" y="4626"/>
                  </a:cubicBezTo>
                  <a:cubicBezTo>
                    <a:pt x="3644" y="4626"/>
                    <a:pt x="4323" y="3929"/>
                    <a:pt x="3826" y="3199"/>
                  </a:cubicBezTo>
                  <a:cubicBezTo>
                    <a:pt x="3223" y="2318"/>
                    <a:pt x="2560" y="1453"/>
                    <a:pt x="2078" y="496"/>
                  </a:cubicBezTo>
                  <a:cubicBezTo>
                    <a:pt x="1902" y="146"/>
                    <a:pt x="1617" y="1"/>
                    <a:pt x="1325"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6"/>
            <p:cNvSpPr/>
            <p:nvPr/>
          </p:nvSpPr>
          <p:spPr>
            <a:xfrm>
              <a:off x="3581200" y="4759475"/>
              <a:ext cx="298650" cy="349575"/>
            </a:xfrm>
            <a:custGeom>
              <a:rect b="b" l="l" r="r" t="t"/>
              <a:pathLst>
                <a:path extrusionOk="0" h="13983" w="11946">
                  <a:moveTo>
                    <a:pt x="10547" y="1"/>
                  </a:moveTo>
                  <a:cubicBezTo>
                    <a:pt x="10248" y="1"/>
                    <a:pt x="9945" y="122"/>
                    <a:pt x="9724" y="415"/>
                  </a:cubicBezTo>
                  <a:lnTo>
                    <a:pt x="535" y="12582"/>
                  </a:lnTo>
                  <a:cubicBezTo>
                    <a:pt x="0" y="13289"/>
                    <a:pt x="686" y="13983"/>
                    <a:pt x="1399" y="13983"/>
                  </a:cubicBezTo>
                  <a:cubicBezTo>
                    <a:pt x="1698" y="13983"/>
                    <a:pt x="2002" y="13861"/>
                    <a:pt x="2223" y="13568"/>
                  </a:cubicBezTo>
                  <a:lnTo>
                    <a:pt x="11410" y="1403"/>
                  </a:lnTo>
                  <a:cubicBezTo>
                    <a:pt x="11945" y="695"/>
                    <a:pt x="11260" y="1"/>
                    <a:pt x="10547"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6"/>
            <p:cNvSpPr/>
            <p:nvPr/>
          </p:nvSpPr>
          <p:spPr>
            <a:xfrm>
              <a:off x="3615925" y="5027625"/>
              <a:ext cx="102500" cy="142150"/>
            </a:xfrm>
            <a:custGeom>
              <a:rect b="b" l="l" r="r" t="t"/>
              <a:pathLst>
                <a:path extrusionOk="0" h="5686" w="4100">
                  <a:moveTo>
                    <a:pt x="1318" y="1"/>
                  </a:moveTo>
                  <a:cubicBezTo>
                    <a:pt x="683" y="1"/>
                    <a:pt x="0" y="713"/>
                    <a:pt x="364" y="1492"/>
                  </a:cubicBezTo>
                  <a:lnTo>
                    <a:pt x="366" y="1492"/>
                  </a:lnTo>
                  <a:cubicBezTo>
                    <a:pt x="938" y="2717"/>
                    <a:pt x="1502" y="3946"/>
                    <a:pt x="2059" y="5178"/>
                  </a:cubicBezTo>
                  <a:cubicBezTo>
                    <a:pt x="2221" y="5537"/>
                    <a:pt x="2498" y="5686"/>
                    <a:pt x="2786" y="5686"/>
                  </a:cubicBezTo>
                  <a:cubicBezTo>
                    <a:pt x="3416" y="5686"/>
                    <a:pt x="4100" y="4973"/>
                    <a:pt x="3746" y="4192"/>
                  </a:cubicBezTo>
                  <a:cubicBezTo>
                    <a:pt x="3189" y="2958"/>
                    <a:pt x="2625" y="1730"/>
                    <a:pt x="2052" y="505"/>
                  </a:cubicBezTo>
                  <a:cubicBezTo>
                    <a:pt x="1886" y="149"/>
                    <a:pt x="1607" y="1"/>
                    <a:pt x="1318"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6"/>
            <p:cNvSpPr/>
            <p:nvPr/>
          </p:nvSpPr>
          <p:spPr>
            <a:xfrm>
              <a:off x="3669450" y="4962500"/>
              <a:ext cx="108125" cy="115675"/>
            </a:xfrm>
            <a:custGeom>
              <a:rect b="b" l="l" r="r" t="t"/>
              <a:pathLst>
                <a:path extrusionOk="0" h="4627" w="4325">
                  <a:moveTo>
                    <a:pt x="1375" y="1"/>
                  </a:moveTo>
                  <a:cubicBezTo>
                    <a:pt x="680" y="1"/>
                    <a:pt x="1" y="698"/>
                    <a:pt x="499" y="1428"/>
                  </a:cubicBezTo>
                  <a:cubicBezTo>
                    <a:pt x="1102" y="2310"/>
                    <a:pt x="1765" y="3175"/>
                    <a:pt x="2247" y="4131"/>
                  </a:cubicBezTo>
                  <a:cubicBezTo>
                    <a:pt x="2423" y="4481"/>
                    <a:pt x="2708" y="4627"/>
                    <a:pt x="3000" y="4627"/>
                  </a:cubicBezTo>
                  <a:cubicBezTo>
                    <a:pt x="3645" y="4627"/>
                    <a:pt x="4324" y="3917"/>
                    <a:pt x="3933" y="3144"/>
                  </a:cubicBezTo>
                  <a:cubicBezTo>
                    <a:pt x="3452" y="2189"/>
                    <a:pt x="2789" y="1324"/>
                    <a:pt x="2187" y="441"/>
                  </a:cubicBezTo>
                  <a:cubicBezTo>
                    <a:pt x="1975" y="130"/>
                    <a:pt x="1673" y="1"/>
                    <a:pt x="1375"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6"/>
            <p:cNvSpPr/>
            <p:nvPr/>
          </p:nvSpPr>
          <p:spPr>
            <a:xfrm>
              <a:off x="3506500" y="5004375"/>
              <a:ext cx="172325" cy="63325"/>
            </a:xfrm>
            <a:custGeom>
              <a:rect b="b" l="l" r="r" t="t"/>
              <a:pathLst>
                <a:path extrusionOk="0" h="2533" w="6893">
                  <a:moveTo>
                    <a:pt x="1541" y="1"/>
                  </a:moveTo>
                  <a:cubicBezTo>
                    <a:pt x="430" y="1"/>
                    <a:pt x="0" y="1723"/>
                    <a:pt x="1186" y="1899"/>
                  </a:cubicBezTo>
                  <a:cubicBezTo>
                    <a:pt x="2522" y="2098"/>
                    <a:pt x="3858" y="2304"/>
                    <a:pt x="5194" y="2518"/>
                  </a:cubicBezTo>
                  <a:cubicBezTo>
                    <a:pt x="5255" y="2528"/>
                    <a:pt x="5315" y="2533"/>
                    <a:pt x="5373" y="2533"/>
                  </a:cubicBezTo>
                  <a:cubicBezTo>
                    <a:pt x="6473" y="2533"/>
                    <a:pt x="6892" y="823"/>
                    <a:pt x="5713" y="633"/>
                  </a:cubicBezTo>
                  <a:cubicBezTo>
                    <a:pt x="4379" y="418"/>
                    <a:pt x="3043" y="211"/>
                    <a:pt x="1705" y="13"/>
                  </a:cubicBezTo>
                  <a:cubicBezTo>
                    <a:pt x="1649" y="5"/>
                    <a:pt x="1594" y="1"/>
                    <a:pt x="154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6"/>
            <p:cNvSpPr/>
            <p:nvPr/>
          </p:nvSpPr>
          <p:spPr>
            <a:xfrm>
              <a:off x="3578925" y="4923225"/>
              <a:ext cx="145975" cy="72525"/>
            </a:xfrm>
            <a:custGeom>
              <a:rect b="b" l="l" r="r" t="t"/>
              <a:pathLst>
                <a:path extrusionOk="0" h="2901" w="5839">
                  <a:moveTo>
                    <a:pt x="1472" y="0"/>
                  </a:moveTo>
                  <a:cubicBezTo>
                    <a:pt x="397" y="0"/>
                    <a:pt x="1" y="1679"/>
                    <a:pt x="1163" y="1906"/>
                  </a:cubicBezTo>
                  <a:cubicBezTo>
                    <a:pt x="2213" y="2111"/>
                    <a:pt x="3228" y="2509"/>
                    <a:pt x="4241" y="2846"/>
                  </a:cubicBezTo>
                  <a:cubicBezTo>
                    <a:pt x="4355" y="2884"/>
                    <a:pt x="4462" y="2901"/>
                    <a:pt x="4562" y="2901"/>
                  </a:cubicBezTo>
                  <a:cubicBezTo>
                    <a:pt x="5520" y="2901"/>
                    <a:pt x="5839" y="1320"/>
                    <a:pt x="4761" y="961"/>
                  </a:cubicBezTo>
                  <a:cubicBezTo>
                    <a:pt x="3748" y="623"/>
                    <a:pt x="2733" y="225"/>
                    <a:pt x="1684" y="21"/>
                  </a:cubicBezTo>
                  <a:cubicBezTo>
                    <a:pt x="1610" y="7"/>
                    <a:pt x="1540" y="0"/>
                    <a:pt x="147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6"/>
            <p:cNvSpPr/>
            <p:nvPr/>
          </p:nvSpPr>
          <p:spPr>
            <a:xfrm>
              <a:off x="3798100" y="4753300"/>
              <a:ext cx="292325" cy="354250"/>
            </a:xfrm>
            <a:custGeom>
              <a:rect b="b" l="l" r="r" t="t"/>
              <a:pathLst>
                <a:path extrusionOk="0" h="14170" w="11693">
                  <a:moveTo>
                    <a:pt x="1390" y="1"/>
                  </a:moveTo>
                  <a:cubicBezTo>
                    <a:pt x="683" y="1"/>
                    <a:pt x="1" y="695"/>
                    <a:pt x="522" y="1412"/>
                  </a:cubicBezTo>
                  <a:lnTo>
                    <a:pt x="9483" y="13745"/>
                  </a:lnTo>
                  <a:cubicBezTo>
                    <a:pt x="9701" y="14045"/>
                    <a:pt x="10004" y="14169"/>
                    <a:pt x="10303" y="14169"/>
                  </a:cubicBezTo>
                  <a:cubicBezTo>
                    <a:pt x="11010" y="14169"/>
                    <a:pt x="11693" y="13474"/>
                    <a:pt x="11173" y="12757"/>
                  </a:cubicBezTo>
                  <a:lnTo>
                    <a:pt x="2210" y="425"/>
                  </a:lnTo>
                  <a:cubicBezTo>
                    <a:pt x="1992" y="125"/>
                    <a:pt x="1689" y="1"/>
                    <a:pt x="139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6"/>
            <p:cNvSpPr/>
            <p:nvPr/>
          </p:nvSpPr>
          <p:spPr>
            <a:xfrm>
              <a:off x="4006250" y="5007375"/>
              <a:ext cx="151700" cy="62175"/>
            </a:xfrm>
            <a:custGeom>
              <a:rect b="b" l="l" r="r" t="t"/>
              <a:pathLst>
                <a:path extrusionOk="0" h="2487" w="6068">
                  <a:moveTo>
                    <a:pt x="5172" y="0"/>
                  </a:moveTo>
                  <a:cubicBezTo>
                    <a:pt x="5143" y="0"/>
                    <a:pt x="5114" y="2"/>
                    <a:pt x="5085" y="6"/>
                  </a:cubicBezTo>
                  <a:cubicBezTo>
                    <a:pt x="3657" y="190"/>
                    <a:pt x="2232" y="383"/>
                    <a:pt x="805" y="587"/>
                  </a:cubicBezTo>
                  <a:cubicBezTo>
                    <a:pt x="279" y="660"/>
                    <a:pt x="1" y="1325"/>
                    <a:pt x="122" y="1788"/>
                  </a:cubicBezTo>
                  <a:cubicBezTo>
                    <a:pt x="251" y="2276"/>
                    <a:pt x="669" y="2486"/>
                    <a:pt x="1116" y="2486"/>
                  </a:cubicBezTo>
                  <a:cubicBezTo>
                    <a:pt x="1185" y="2486"/>
                    <a:pt x="1255" y="2481"/>
                    <a:pt x="1325" y="2471"/>
                  </a:cubicBezTo>
                  <a:lnTo>
                    <a:pt x="1326" y="2471"/>
                  </a:lnTo>
                  <a:cubicBezTo>
                    <a:pt x="2577" y="2294"/>
                    <a:pt x="3831" y="2123"/>
                    <a:pt x="5085" y="1961"/>
                  </a:cubicBezTo>
                  <a:cubicBezTo>
                    <a:pt x="5613" y="1892"/>
                    <a:pt x="6056" y="1561"/>
                    <a:pt x="6063" y="983"/>
                  </a:cubicBezTo>
                  <a:cubicBezTo>
                    <a:pt x="6067" y="533"/>
                    <a:pt x="5658" y="0"/>
                    <a:pt x="517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6"/>
            <p:cNvSpPr/>
            <p:nvPr/>
          </p:nvSpPr>
          <p:spPr>
            <a:xfrm>
              <a:off x="3951925" y="4925575"/>
              <a:ext cx="137900" cy="70975"/>
            </a:xfrm>
            <a:custGeom>
              <a:rect b="b" l="l" r="r" t="t"/>
              <a:pathLst>
                <a:path extrusionOk="0" h="2839" w="5516">
                  <a:moveTo>
                    <a:pt x="4408" y="0"/>
                  </a:moveTo>
                  <a:cubicBezTo>
                    <a:pt x="4334" y="0"/>
                    <a:pt x="4259" y="7"/>
                    <a:pt x="4185" y="20"/>
                  </a:cubicBezTo>
                  <a:cubicBezTo>
                    <a:pt x="3130" y="206"/>
                    <a:pt x="2109" y="585"/>
                    <a:pt x="1089" y="905"/>
                  </a:cubicBezTo>
                  <a:cubicBezTo>
                    <a:pt x="0" y="1245"/>
                    <a:pt x="325" y="2839"/>
                    <a:pt x="1301" y="2839"/>
                  </a:cubicBezTo>
                  <a:cubicBezTo>
                    <a:pt x="1398" y="2839"/>
                    <a:pt x="1501" y="2823"/>
                    <a:pt x="1610" y="2789"/>
                  </a:cubicBezTo>
                  <a:lnTo>
                    <a:pt x="1608" y="2789"/>
                  </a:lnTo>
                  <a:cubicBezTo>
                    <a:pt x="2628" y="2471"/>
                    <a:pt x="3650" y="2090"/>
                    <a:pt x="4702" y="1906"/>
                  </a:cubicBezTo>
                  <a:cubicBezTo>
                    <a:pt x="5223" y="1815"/>
                    <a:pt x="5516" y="1178"/>
                    <a:pt x="5386" y="703"/>
                  </a:cubicBezTo>
                  <a:cubicBezTo>
                    <a:pt x="5257" y="233"/>
                    <a:pt x="4849" y="0"/>
                    <a:pt x="4408"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6"/>
            <p:cNvSpPr/>
            <p:nvPr/>
          </p:nvSpPr>
          <p:spPr>
            <a:xfrm>
              <a:off x="3949150" y="5021400"/>
              <a:ext cx="104925" cy="141100"/>
            </a:xfrm>
            <a:custGeom>
              <a:rect b="b" l="l" r="r" t="t"/>
              <a:pathLst>
                <a:path extrusionOk="0" h="5644" w="4197">
                  <a:moveTo>
                    <a:pt x="2875" y="0"/>
                  </a:moveTo>
                  <a:cubicBezTo>
                    <a:pt x="2585" y="0"/>
                    <a:pt x="2302" y="146"/>
                    <a:pt x="2129" y="499"/>
                  </a:cubicBezTo>
                  <a:cubicBezTo>
                    <a:pt x="1534" y="1714"/>
                    <a:pt x="948" y="2932"/>
                    <a:pt x="369" y="4154"/>
                  </a:cubicBezTo>
                  <a:cubicBezTo>
                    <a:pt x="0" y="4931"/>
                    <a:pt x="681" y="5643"/>
                    <a:pt x="1318" y="5643"/>
                  </a:cubicBezTo>
                  <a:cubicBezTo>
                    <a:pt x="1608" y="5643"/>
                    <a:pt x="1888" y="5496"/>
                    <a:pt x="2057" y="5140"/>
                  </a:cubicBezTo>
                  <a:cubicBezTo>
                    <a:pt x="2636" y="3918"/>
                    <a:pt x="3223" y="2700"/>
                    <a:pt x="3817" y="1487"/>
                  </a:cubicBezTo>
                  <a:cubicBezTo>
                    <a:pt x="4197" y="712"/>
                    <a:pt x="3517" y="0"/>
                    <a:pt x="287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6"/>
            <p:cNvSpPr/>
            <p:nvPr/>
          </p:nvSpPr>
          <p:spPr>
            <a:xfrm>
              <a:off x="3891775" y="4954025"/>
              <a:ext cx="104850" cy="115775"/>
            </a:xfrm>
            <a:custGeom>
              <a:rect b="b" l="l" r="r" t="t"/>
              <a:pathLst>
                <a:path extrusionOk="0" h="4631" w="4194">
                  <a:moveTo>
                    <a:pt x="3063" y="0"/>
                  </a:moveTo>
                  <a:cubicBezTo>
                    <a:pt x="2726" y="0"/>
                    <a:pt x="2408" y="189"/>
                    <a:pt x="2199" y="484"/>
                  </a:cubicBezTo>
                  <a:cubicBezTo>
                    <a:pt x="1581" y="1354"/>
                    <a:pt x="899" y="2207"/>
                    <a:pt x="402" y="3153"/>
                  </a:cubicBezTo>
                  <a:cubicBezTo>
                    <a:pt x="0" y="3921"/>
                    <a:pt x="678" y="4630"/>
                    <a:pt x="1329" y="4630"/>
                  </a:cubicBezTo>
                  <a:cubicBezTo>
                    <a:pt x="1622" y="4630"/>
                    <a:pt x="1910" y="4487"/>
                    <a:pt x="2092" y="4141"/>
                  </a:cubicBezTo>
                  <a:cubicBezTo>
                    <a:pt x="2589" y="3192"/>
                    <a:pt x="3269" y="2340"/>
                    <a:pt x="3888" y="1470"/>
                  </a:cubicBezTo>
                  <a:cubicBezTo>
                    <a:pt x="4193" y="1040"/>
                    <a:pt x="3964" y="383"/>
                    <a:pt x="3537" y="132"/>
                  </a:cubicBezTo>
                  <a:cubicBezTo>
                    <a:pt x="3381" y="41"/>
                    <a:pt x="3220" y="0"/>
                    <a:pt x="3063"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6"/>
            <p:cNvSpPr/>
            <p:nvPr/>
          </p:nvSpPr>
          <p:spPr>
            <a:xfrm>
              <a:off x="3572575" y="4442925"/>
              <a:ext cx="292300" cy="354250"/>
            </a:xfrm>
            <a:custGeom>
              <a:rect b="b" l="l" r="r" t="t"/>
              <a:pathLst>
                <a:path extrusionOk="0" h="14170" w="11692">
                  <a:moveTo>
                    <a:pt x="1389" y="1"/>
                  </a:moveTo>
                  <a:cubicBezTo>
                    <a:pt x="683" y="1"/>
                    <a:pt x="0" y="694"/>
                    <a:pt x="521" y="1411"/>
                  </a:cubicBezTo>
                  <a:lnTo>
                    <a:pt x="520" y="1411"/>
                  </a:lnTo>
                  <a:lnTo>
                    <a:pt x="9483" y="13745"/>
                  </a:lnTo>
                  <a:cubicBezTo>
                    <a:pt x="9701" y="14045"/>
                    <a:pt x="10004" y="14169"/>
                    <a:pt x="10303" y="14169"/>
                  </a:cubicBezTo>
                  <a:cubicBezTo>
                    <a:pt x="11009" y="14169"/>
                    <a:pt x="11692" y="13474"/>
                    <a:pt x="11171" y="12758"/>
                  </a:cubicBezTo>
                  <a:lnTo>
                    <a:pt x="2209" y="425"/>
                  </a:lnTo>
                  <a:cubicBezTo>
                    <a:pt x="1991" y="125"/>
                    <a:pt x="1688" y="1"/>
                    <a:pt x="1389"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6"/>
            <p:cNvSpPr/>
            <p:nvPr/>
          </p:nvSpPr>
          <p:spPr>
            <a:xfrm>
              <a:off x="3605950" y="4383925"/>
              <a:ext cx="104950" cy="141075"/>
            </a:xfrm>
            <a:custGeom>
              <a:rect b="b" l="l" r="r" t="t"/>
              <a:pathLst>
                <a:path extrusionOk="0" h="5643" w="4198">
                  <a:moveTo>
                    <a:pt x="2879" y="0"/>
                  </a:moveTo>
                  <a:cubicBezTo>
                    <a:pt x="2590" y="0"/>
                    <a:pt x="2309" y="147"/>
                    <a:pt x="2140" y="502"/>
                  </a:cubicBezTo>
                  <a:cubicBezTo>
                    <a:pt x="1561" y="1724"/>
                    <a:pt x="973" y="2942"/>
                    <a:pt x="381" y="4157"/>
                  </a:cubicBezTo>
                  <a:cubicBezTo>
                    <a:pt x="1" y="4932"/>
                    <a:pt x="680" y="5642"/>
                    <a:pt x="1321" y="5642"/>
                  </a:cubicBezTo>
                  <a:cubicBezTo>
                    <a:pt x="1612" y="5642"/>
                    <a:pt x="1895" y="5496"/>
                    <a:pt x="2067" y="5143"/>
                  </a:cubicBezTo>
                  <a:lnTo>
                    <a:pt x="2069" y="5143"/>
                  </a:lnTo>
                  <a:cubicBezTo>
                    <a:pt x="2662" y="3930"/>
                    <a:pt x="3249" y="2712"/>
                    <a:pt x="3829" y="1490"/>
                  </a:cubicBezTo>
                  <a:cubicBezTo>
                    <a:pt x="4197" y="712"/>
                    <a:pt x="3516" y="0"/>
                    <a:pt x="2879"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6"/>
            <p:cNvSpPr/>
            <p:nvPr/>
          </p:nvSpPr>
          <p:spPr>
            <a:xfrm>
              <a:off x="3663425" y="4476625"/>
              <a:ext cx="104825" cy="115775"/>
            </a:xfrm>
            <a:custGeom>
              <a:rect b="b" l="l" r="r" t="t"/>
              <a:pathLst>
                <a:path extrusionOk="0" h="4631" w="4193">
                  <a:moveTo>
                    <a:pt x="2865" y="0"/>
                  </a:moveTo>
                  <a:cubicBezTo>
                    <a:pt x="2572" y="0"/>
                    <a:pt x="2284" y="144"/>
                    <a:pt x="2102" y="490"/>
                  </a:cubicBezTo>
                  <a:cubicBezTo>
                    <a:pt x="1605" y="1437"/>
                    <a:pt x="923" y="2289"/>
                    <a:pt x="306" y="3161"/>
                  </a:cubicBezTo>
                  <a:cubicBezTo>
                    <a:pt x="0" y="3591"/>
                    <a:pt x="229" y="4247"/>
                    <a:pt x="656" y="4498"/>
                  </a:cubicBezTo>
                  <a:cubicBezTo>
                    <a:pt x="812" y="4589"/>
                    <a:pt x="974" y="4630"/>
                    <a:pt x="1131" y="4630"/>
                  </a:cubicBezTo>
                  <a:cubicBezTo>
                    <a:pt x="1467" y="4630"/>
                    <a:pt x="1786" y="4441"/>
                    <a:pt x="1994" y="4146"/>
                  </a:cubicBezTo>
                  <a:cubicBezTo>
                    <a:pt x="2613" y="3275"/>
                    <a:pt x="3293" y="2422"/>
                    <a:pt x="3790" y="1476"/>
                  </a:cubicBezTo>
                  <a:cubicBezTo>
                    <a:pt x="4193" y="709"/>
                    <a:pt x="3516" y="0"/>
                    <a:pt x="286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6"/>
            <p:cNvSpPr/>
            <p:nvPr/>
          </p:nvSpPr>
          <p:spPr>
            <a:xfrm>
              <a:off x="3507975" y="4484975"/>
              <a:ext cx="151700" cy="62225"/>
            </a:xfrm>
            <a:custGeom>
              <a:rect b="b" l="l" r="r" t="t"/>
              <a:pathLst>
                <a:path extrusionOk="0" h="2489" w="6068">
                  <a:moveTo>
                    <a:pt x="4953" y="1"/>
                  </a:moveTo>
                  <a:cubicBezTo>
                    <a:pt x="4884" y="1"/>
                    <a:pt x="4814" y="6"/>
                    <a:pt x="4744" y="16"/>
                  </a:cubicBezTo>
                  <a:cubicBezTo>
                    <a:pt x="3491" y="194"/>
                    <a:pt x="2237" y="364"/>
                    <a:pt x="985" y="527"/>
                  </a:cubicBezTo>
                  <a:cubicBezTo>
                    <a:pt x="457" y="595"/>
                    <a:pt x="13" y="928"/>
                    <a:pt x="6" y="1504"/>
                  </a:cubicBezTo>
                  <a:cubicBezTo>
                    <a:pt x="1" y="1955"/>
                    <a:pt x="412" y="2488"/>
                    <a:pt x="900" y="2488"/>
                  </a:cubicBezTo>
                  <a:cubicBezTo>
                    <a:pt x="928" y="2488"/>
                    <a:pt x="956" y="2487"/>
                    <a:pt x="985" y="2483"/>
                  </a:cubicBezTo>
                  <a:cubicBezTo>
                    <a:pt x="2412" y="2297"/>
                    <a:pt x="3838" y="2104"/>
                    <a:pt x="5263" y="1902"/>
                  </a:cubicBezTo>
                  <a:cubicBezTo>
                    <a:pt x="5789" y="1827"/>
                    <a:pt x="6068" y="1162"/>
                    <a:pt x="5947" y="699"/>
                  </a:cubicBezTo>
                  <a:cubicBezTo>
                    <a:pt x="5816" y="211"/>
                    <a:pt x="5399" y="1"/>
                    <a:pt x="4953"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6"/>
            <p:cNvSpPr/>
            <p:nvPr/>
          </p:nvSpPr>
          <p:spPr>
            <a:xfrm>
              <a:off x="3576100" y="4557975"/>
              <a:ext cx="137925" cy="71000"/>
            </a:xfrm>
            <a:custGeom>
              <a:rect b="b" l="l" r="r" t="t"/>
              <a:pathLst>
                <a:path extrusionOk="0" h="2840" w="5517">
                  <a:moveTo>
                    <a:pt x="4217" y="0"/>
                  </a:moveTo>
                  <a:cubicBezTo>
                    <a:pt x="4120" y="0"/>
                    <a:pt x="4017" y="16"/>
                    <a:pt x="3908" y="50"/>
                  </a:cubicBezTo>
                  <a:cubicBezTo>
                    <a:pt x="2890" y="368"/>
                    <a:pt x="1868" y="749"/>
                    <a:pt x="814" y="933"/>
                  </a:cubicBezTo>
                  <a:cubicBezTo>
                    <a:pt x="293" y="1024"/>
                    <a:pt x="1" y="1661"/>
                    <a:pt x="131" y="2136"/>
                  </a:cubicBezTo>
                  <a:cubicBezTo>
                    <a:pt x="260" y="2606"/>
                    <a:pt x="667" y="2839"/>
                    <a:pt x="1110" y="2839"/>
                  </a:cubicBezTo>
                  <a:cubicBezTo>
                    <a:pt x="1184" y="2839"/>
                    <a:pt x="1259" y="2833"/>
                    <a:pt x="1334" y="2820"/>
                  </a:cubicBezTo>
                  <a:cubicBezTo>
                    <a:pt x="2388" y="2635"/>
                    <a:pt x="3410" y="2254"/>
                    <a:pt x="4428" y="1936"/>
                  </a:cubicBezTo>
                  <a:cubicBezTo>
                    <a:pt x="5516" y="1594"/>
                    <a:pt x="5193" y="0"/>
                    <a:pt x="4217"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3" name="Google Shape;8353;p66"/>
          <p:cNvGrpSpPr/>
          <p:nvPr/>
        </p:nvGrpSpPr>
        <p:grpSpPr>
          <a:xfrm>
            <a:off x="7385630" y="3535861"/>
            <a:ext cx="1109827" cy="1067623"/>
            <a:chOff x="5091075" y="317400"/>
            <a:chExt cx="1399000" cy="1345800"/>
          </a:xfrm>
        </p:grpSpPr>
        <p:sp>
          <p:nvSpPr>
            <p:cNvPr id="8354" name="Google Shape;8354;p66"/>
            <p:cNvSpPr/>
            <p:nvPr/>
          </p:nvSpPr>
          <p:spPr>
            <a:xfrm>
              <a:off x="5139575" y="351875"/>
              <a:ext cx="1297775" cy="1279750"/>
            </a:xfrm>
            <a:custGeom>
              <a:rect b="b" l="l" r="r" t="t"/>
              <a:pathLst>
                <a:path extrusionOk="0" h="51190" w="51911">
                  <a:moveTo>
                    <a:pt x="26041" y="0"/>
                  </a:moveTo>
                  <a:cubicBezTo>
                    <a:pt x="25506" y="0"/>
                    <a:pt x="18039" y="3605"/>
                    <a:pt x="12305" y="6963"/>
                  </a:cubicBezTo>
                  <a:lnTo>
                    <a:pt x="12305" y="5165"/>
                  </a:lnTo>
                  <a:cubicBezTo>
                    <a:pt x="12305" y="3923"/>
                    <a:pt x="11352" y="2906"/>
                    <a:pt x="10187" y="2906"/>
                  </a:cubicBezTo>
                  <a:lnTo>
                    <a:pt x="8140" y="2891"/>
                  </a:lnTo>
                  <a:cubicBezTo>
                    <a:pt x="6975" y="2891"/>
                    <a:pt x="6021" y="3906"/>
                    <a:pt x="6021" y="5148"/>
                  </a:cubicBezTo>
                  <a:lnTo>
                    <a:pt x="6021" y="10915"/>
                  </a:lnTo>
                  <a:cubicBezTo>
                    <a:pt x="3773" y="12555"/>
                    <a:pt x="2129" y="14045"/>
                    <a:pt x="1705" y="15102"/>
                  </a:cubicBezTo>
                  <a:cubicBezTo>
                    <a:pt x="0" y="19362"/>
                    <a:pt x="3836" y="19589"/>
                    <a:pt x="3836" y="19589"/>
                  </a:cubicBezTo>
                  <a:lnTo>
                    <a:pt x="3826" y="45717"/>
                  </a:lnTo>
                  <a:cubicBezTo>
                    <a:pt x="3229" y="46073"/>
                    <a:pt x="2824" y="46751"/>
                    <a:pt x="2824" y="47527"/>
                  </a:cubicBezTo>
                  <a:lnTo>
                    <a:pt x="2824" y="49117"/>
                  </a:lnTo>
                  <a:cubicBezTo>
                    <a:pt x="2824" y="49891"/>
                    <a:pt x="3228" y="50570"/>
                    <a:pt x="3822" y="50925"/>
                  </a:cubicBezTo>
                  <a:lnTo>
                    <a:pt x="3822" y="50976"/>
                  </a:lnTo>
                  <a:lnTo>
                    <a:pt x="3920" y="50978"/>
                  </a:lnTo>
                  <a:cubicBezTo>
                    <a:pt x="4181" y="51116"/>
                    <a:pt x="4473" y="51190"/>
                    <a:pt x="4769" y="51190"/>
                  </a:cubicBezTo>
                  <a:lnTo>
                    <a:pt x="47504" y="51190"/>
                  </a:lnTo>
                  <a:cubicBezTo>
                    <a:pt x="48575" y="51190"/>
                    <a:pt x="49450" y="50257"/>
                    <a:pt x="49450" y="49117"/>
                  </a:cubicBezTo>
                  <a:lnTo>
                    <a:pt x="49450" y="47527"/>
                  </a:lnTo>
                  <a:cubicBezTo>
                    <a:pt x="49450" y="46602"/>
                    <a:pt x="48873" y="45815"/>
                    <a:pt x="48085" y="45550"/>
                  </a:cubicBezTo>
                  <a:lnTo>
                    <a:pt x="48075" y="19312"/>
                  </a:lnTo>
                  <a:cubicBezTo>
                    <a:pt x="48075" y="19312"/>
                    <a:pt x="51911" y="19085"/>
                    <a:pt x="50206" y="14826"/>
                  </a:cubicBezTo>
                  <a:cubicBezTo>
                    <a:pt x="48500" y="10566"/>
                    <a:pt x="26043" y="0"/>
                    <a:pt x="26041" y="0"/>
                  </a:cubicBezTo>
                  <a:close/>
                </a:path>
              </a:pathLst>
            </a:custGeom>
            <a:solidFill>
              <a:srgbClr val="B97C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6"/>
            <p:cNvSpPr/>
            <p:nvPr/>
          </p:nvSpPr>
          <p:spPr>
            <a:xfrm>
              <a:off x="5188375" y="851800"/>
              <a:ext cx="1217275" cy="805750"/>
            </a:xfrm>
            <a:custGeom>
              <a:rect b="b" l="l" r="r" t="t"/>
              <a:pathLst>
                <a:path extrusionOk="0" h="32230" w="48691">
                  <a:moveTo>
                    <a:pt x="1139" y="1"/>
                  </a:moveTo>
                  <a:lnTo>
                    <a:pt x="1747" y="24890"/>
                  </a:lnTo>
                  <a:lnTo>
                    <a:pt x="1" y="27471"/>
                  </a:lnTo>
                  <a:lnTo>
                    <a:pt x="334" y="32230"/>
                  </a:lnTo>
                  <a:lnTo>
                    <a:pt x="47695" y="31801"/>
                  </a:lnTo>
                  <a:lnTo>
                    <a:pt x="48691" y="29947"/>
                  </a:lnTo>
                  <a:lnTo>
                    <a:pt x="47163" y="25496"/>
                  </a:lnTo>
                  <a:lnTo>
                    <a:pt x="46130" y="17263"/>
                  </a:lnTo>
                  <a:cubicBezTo>
                    <a:pt x="43614" y="17899"/>
                    <a:pt x="41112" y="18183"/>
                    <a:pt x="38651" y="18183"/>
                  </a:cubicBezTo>
                  <a:cubicBezTo>
                    <a:pt x="18933" y="18183"/>
                    <a:pt x="1884" y="1"/>
                    <a:pt x="1884" y="1"/>
                  </a:cubicBezTo>
                  <a:close/>
                </a:path>
              </a:pathLst>
            </a:custGeom>
            <a:solidFill>
              <a:srgbClr val="B57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6"/>
            <p:cNvSpPr/>
            <p:nvPr/>
          </p:nvSpPr>
          <p:spPr>
            <a:xfrm>
              <a:off x="5188375" y="849225"/>
              <a:ext cx="1217275" cy="799500"/>
            </a:xfrm>
            <a:custGeom>
              <a:rect b="b" l="l" r="r" t="t"/>
              <a:pathLst>
                <a:path extrusionOk="0" h="31980" w="48691">
                  <a:moveTo>
                    <a:pt x="608" y="1"/>
                  </a:moveTo>
                  <a:lnTo>
                    <a:pt x="912" y="24916"/>
                  </a:lnTo>
                  <a:lnTo>
                    <a:pt x="1" y="28637"/>
                  </a:lnTo>
                  <a:lnTo>
                    <a:pt x="1882" y="31979"/>
                  </a:lnTo>
                  <a:lnTo>
                    <a:pt x="47922" y="31479"/>
                  </a:lnTo>
                  <a:lnTo>
                    <a:pt x="48691" y="28258"/>
                  </a:lnTo>
                  <a:lnTo>
                    <a:pt x="46133" y="25656"/>
                  </a:lnTo>
                  <a:cubicBezTo>
                    <a:pt x="9790" y="24952"/>
                    <a:pt x="1884" y="537"/>
                    <a:pt x="1884" y="537"/>
                  </a:cubicBezTo>
                  <a:lnTo>
                    <a:pt x="608" y="1"/>
                  </a:lnTo>
                  <a:close/>
                </a:path>
              </a:pathLst>
            </a:custGeom>
            <a:solidFill>
              <a:srgbClr val="B06D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6"/>
            <p:cNvSpPr/>
            <p:nvPr/>
          </p:nvSpPr>
          <p:spPr>
            <a:xfrm>
              <a:off x="5202025" y="843750"/>
              <a:ext cx="187800" cy="128200"/>
            </a:xfrm>
            <a:custGeom>
              <a:rect b="b" l="l" r="r" t="t"/>
              <a:pathLst>
                <a:path extrusionOk="0" h="5128" w="7512">
                  <a:moveTo>
                    <a:pt x="6851" y="0"/>
                  </a:moveTo>
                  <a:cubicBezTo>
                    <a:pt x="6525" y="0"/>
                    <a:pt x="6188" y="210"/>
                    <a:pt x="6166" y="628"/>
                  </a:cubicBezTo>
                  <a:cubicBezTo>
                    <a:pt x="6124" y="1440"/>
                    <a:pt x="6243" y="2375"/>
                    <a:pt x="5842" y="3116"/>
                  </a:cubicBezTo>
                  <a:cubicBezTo>
                    <a:pt x="5558" y="3644"/>
                    <a:pt x="5044" y="3831"/>
                    <a:pt x="4492" y="3831"/>
                  </a:cubicBezTo>
                  <a:cubicBezTo>
                    <a:pt x="4373" y="3831"/>
                    <a:pt x="4253" y="3822"/>
                    <a:pt x="4133" y="3806"/>
                  </a:cubicBezTo>
                  <a:cubicBezTo>
                    <a:pt x="2612" y="3608"/>
                    <a:pt x="1435" y="2306"/>
                    <a:pt x="1328" y="787"/>
                  </a:cubicBezTo>
                  <a:cubicBezTo>
                    <a:pt x="1304" y="437"/>
                    <a:pt x="1046" y="136"/>
                    <a:pt x="677" y="136"/>
                  </a:cubicBezTo>
                  <a:cubicBezTo>
                    <a:pt x="343" y="136"/>
                    <a:pt x="0" y="435"/>
                    <a:pt x="26" y="787"/>
                  </a:cubicBezTo>
                  <a:lnTo>
                    <a:pt x="24" y="787"/>
                  </a:lnTo>
                  <a:cubicBezTo>
                    <a:pt x="181" y="3026"/>
                    <a:pt x="1847" y="4852"/>
                    <a:pt x="4094" y="5105"/>
                  </a:cubicBezTo>
                  <a:cubicBezTo>
                    <a:pt x="4231" y="5120"/>
                    <a:pt x="4368" y="5128"/>
                    <a:pt x="4504" y="5128"/>
                  </a:cubicBezTo>
                  <a:cubicBezTo>
                    <a:pt x="5446" y="5128"/>
                    <a:pt x="6339" y="4755"/>
                    <a:pt x="6874" y="3931"/>
                  </a:cubicBezTo>
                  <a:cubicBezTo>
                    <a:pt x="7511" y="2950"/>
                    <a:pt x="7412" y="1742"/>
                    <a:pt x="7470" y="628"/>
                  </a:cubicBezTo>
                  <a:cubicBezTo>
                    <a:pt x="7491" y="209"/>
                    <a:pt x="7177" y="0"/>
                    <a:pt x="685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6"/>
            <p:cNvSpPr/>
            <p:nvPr/>
          </p:nvSpPr>
          <p:spPr>
            <a:xfrm>
              <a:off x="5355500" y="843125"/>
              <a:ext cx="199075" cy="131275"/>
            </a:xfrm>
            <a:custGeom>
              <a:rect b="b" l="l" r="r" t="t"/>
              <a:pathLst>
                <a:path extrusionOk="0" h="5251" w="7963">
                  <a:moveTo>
                    <a:pt x="680" y="1"/>
                  </a:moveTo>
                  <a:cubicBezTo>
                    <a:pt x="349" y="1"/>
                    <a:pt x="0" y="300"/>
                    <a:pt x="27" y="653"/>
                  </a:cubicBezTo>
                  <a:cubicBezTo>
                    <a:pt x="116" y="1747"/>
                    <a:pt x="745" y="2712"/>
                    <a:pt x="1439" y="3529"/>
                  </a:cubicBezTo>
                  <a:cubicBezTo>
                    <a:pt x="2129" y="4341"/>
                    <a:pt x="3041" y="4959"/>
                    <a:pt x="4101" y="5166"/>
                  </a:cubicBezTo>
                  <a:cubicBezTo>
                    <a:pt x="4377" y="5220"/>
                    <a:pt x="4663" y="5250"/>
                    <a:pt x="4946" y="5250"/>
                  </a:cubicBezTo>
                  <a:cubicBezTo>
                    <a:pt x="5783" y="5250"/>
                    <a:pt x="6605" y="4987"/>
                    <a:pt x="7152" y="4298"/>
                  </a:cubicBezTo>
                  <a:cubicBezTo>
                    <a:pt x="7962" y="3279"/>
                    <a:pt x="7863" y="1979"/>
                    <a:pt x="7926" y="754"/>
                  </a:cubicBezTo>
                  <a:cubicBezTo>
                    <a:pt x="7948" y="336"/>
                    <a:pt x="7633" y="127"/>
                    <a:pt x="7307" y="127"/>
                  </a:cubicBezTo>
                  <a:cubicBezTo>
                    <a:pt x="6981" y="127"/>
                    <a:pt x="6644" y="336"/>
                    <a:pt x="6623" y="754"/>
                  </a:cubicBezTo>
                  <a:cubicBezTo>
                    <a:pt x="6580" y="1614"/>
                    <a:pt x="6711" y="2627"/>
                    <a:pt x="6214" y="3384"/>
                  </a:cubicBezTo>
                  <a:cubicBezTo>
                    <a:pt x="5933" y="3811"/>
                    <a:pt x="5455" y="3958"/>
                    <a:pt x="4968" y="3958"/>
                  </a:cubicBezTo>
                  <a:cubicBezTo>
                    <a:pt x="4721" y="3958"/>
                    <a:pt x="4471" y="3920"/>
                    <a:pt x="4244" y="3862"/>
                  </a:cubicBezTo>
                  <a:cubicBezTo>
                    <a:pt x="3467" y="3666"/>
                    <a:pt x="2872" y="3209"/>
                    <a:pt x="2361" y="2606"/>
                  </a:cubicBezTo>
                  <a:cubicBezTo>
                    <a:pt x="1914" y="2078"/>
                    <a:pt x="1389" y="1362"/>
                    <a:pt x="1331" y="653"/>
                  </a:cubicBezTo>
                  <a:cubicBezTo>
                    <a:pt x="1304" y="303"/>
                    <a:pt x="1053" y="1"/>
                    <a:pt x="68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6"/>
            <p:cNvSpPr/>
            <p:nvPr/>
          </p:nvSpPr>
          <p:spPr>
            <a:xfrm>
              <a:off x="5520325" y="843125"/>
              <a:ext cx="199075" cy="131225"/>
            </a:xfrm>
            <a:custGeom>
              <a:rect b="b" l="l" r="r" t="t"/>
              <a:pathLst>
                <a:path extrusionOk="0" h="5249" w="7963">
                  <a:moveTo>
                    <a:pt x="682" y="1"/>
                  </a:moveTo>
                  <a:cubicBezTo>
                    <a:pt x="351" y="1"/>
                    <a:pt x="0" y="300"/>
                    <a:pt x="30" y="652"/>
                  </a:cubicBezTo>
                  <a:cubicBezTo>
                    <a:pt x="118" y="1745"/>
                    <a:pt x="747" y="2711"/>
                    <a:pt x="1441" y="3527"/>
                  </a:cubicBezTo>
                  <a:cubicBezTo>
                    <a:pt x="2131" y="4339"/>
                    <a:pt x="3042" y="4957"/>
                    <a:pt x="4103" y="5164"/>
                  </a:cubicBezTo>
                  <a:cubicBezTo>
                    <a:pt x="4380" y="5218"/>
                    <a:pt x="4665" y="5248"/>
                    <a:pt x="4949" y="5248"/>
                  </a:cubicBezTo>
                  <a:cubicBezTo>
                    <a:pt x="5785" y="5248"/>
                    <a:pt x="6607" y="4986"/>
                    <a:pt x="7154" y="4298"/>
                  </a:cubicBezTo>
                  <a:cubicBezTo>
                    <a:pt x="7963" y="3278"/>
                    <a:pt x="7865" y="1978"/>
                    <a:pt x="7927" y="754"/>
                  </a:cubicBezTo>
                  <a:cubicBezTo>
                    <a:pt x="7948" y="335"/>
                    <a:pt x="7634" y="126"/>
                    <a:pt x="7308" y="126"/>
                  </a:cubicBezTo>
                  <a:cubicBezTo>
                    <a:pt x="6983" y="126"/>
                    <a:pt x="6646" y="335"/>
                    <a:pt x="6625" y="754"/>
                  </a:cubicBezTo>
                  <a:cubicBezTo>
                    <a:pt x="6582" y="1612"/>
                    <a:pt x="6714" y="2625"/>
                    <a:pt x="6216" y="3382"/>
                  </a:cubicBezTo>
                  <a:cubicBezTo>
                    <a:pt x="5935" y="3810"/>
                    <a:pt x="5455" y="3957"/>
                    <a:pt x="4967" y="3957"/>
                  </a:cubicBezTo>
                  <a:cubicBezTo>
                    <a:pt x="4720" y="3957"/>
                    <a:pt x="4472" y="3919"/>
                    <a:pt x="4245" y="3862"/>
                  </a:cubicBezTo>
                  <a:cubicBezTo>
                    <a:pt x="3469" y="3664"/>
                    <a:pt x="2874" y="3208"/>
                    <a:pt x="2363" y="2605"/>
                  </a:cubicBezTo>
                  <a:cubicBezTo>
                    <a:pt x="1914" y="2077"/>
                    <a:pt x="1391" y="1361"/>
                    <a:pt x="1333" y="652"/>
                  </a:cubicBezTo>
                  <a:cubicBezTo>
                    <a:pt x="1304" y="301"/>
                    <a:pt x="1055" y="1"/>
                    <a:pt x="682"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6"/>
            <p:cNvSpPr/>
            <p:nvPr/>
          </p:nvSpPr>
          <p:spPr>
            <a:xfrm>
              <a:off x="5685200" y="843075"/>
              <a:ext cx="199075" cy="131200"/>
            </a:xfrm>
            <a:custGeom>
              <a:rect b="b" l="l" r="r" t="t"/>
              <a:pathLst>
                <a:path extrusionOk="0" h="5248" w="7963">
                  <a:moveTo>
                    <a:pt x="681" y="1"/>
                  </a:moveTo>
                  <a:cubicBezTo>
                    <a:pt x="351" y="1"/>
                    <a:pt x="1" y="300"/>
                    <a:pt x="30" y="652"/>
                  </a:cubicBezTo>
                  <a:lnTo>
                    <a:pt x="28" y="652"/>
                  </a:lnTo>
                  <a:cubicBezTo>
                    <a:pt x="117" y="1745"/>
                    <a:pt x="747" y="2711"/>
                    <a:pt x="1441" y="3528"/>
                  </a:cubicBezTo>
                  <a:cubicBezTo>
                    <a:pt x="2131" y="4341"/>
                    <a:pt x="3042" y="4958"/>
                    <a:pt x="4101" y="5164"/>
                  </a:cubicBezTo>
                  <a:cubicBezTo>
                    <a:pt x="4378" y="5218"/>
                    <a:pt x="4663" y="5248"/>
                    <a:pt x="4947" y="5248"/>
                  </a:cubicBezTo>
                  <a:cubicBezTo>
                    <a:pt x="5784" y="5248"/>
                    <a:pt x="6607" y="4986"/>
                    <a:pt x="7153" y="4298"/>
                  </a:cubicBezTo>
                  <a:cubicBezTo>
                    <a:pt x="7963" y="3278"/>
                    <a:pt x="7865" y="1978"/>
                    <a:pt x="7927" y="754"/>
                  </a:cubicBezTo>
                  <a:cubicBezTo>
                    <a:pt x="7948" y="335"/>
                    <a:pt x="7634" y="126"/>
                    <a:pt x="7308" y="126"/>
                  </a:cubicBezTo>
                  <a:cubicBezTo>
                    <a:pt x="6983" y="126"/>
                    <a:pt x="6646" y="336"/>
                    <a:pt x="6625" y="754"/>
                  </a:cubicBezTo>
                  <a:cubicBezTo>
                    <a:pt x="6580" y="1612"/>
                    <a:pt x="6714" y="2625"/>
                    <a:pt x="6217" y="3382"/>
                  </a:cubicBezTo>
                  <a:cubicBezTo>
                    <a:pt x="5935" y="3810"/>
                    <a:pt x="5456" y="3957"/>
                    <a:pt x="4967" y="3957"/>
                  </a:cubicBezTo>
                  <a:cubicBezTo>
                    <a:pt x="4721" y="3957"/>
                    <a:pt x="4472" y="3920"/>
                    <a:pt x="4245" y="3862"/>
                  </a:cubicBezTo>
                  <a:cubicBezTo>
                    <a:pt x="3467" y="3666"/>
                    <a:pt x="2875" y="3208"/>
                    <a:pt x="2362" y="2605"/>
                  </a:cubicBezTo>
                  <a:cubicBezTo>
                    <a:pt x="1914" y="2077"/>
                    <a:pt x="1390" y="1363"/>
                    <a:pt x="1333" y="652"/>
                  </a:cubicBezTo>
                  <a:cubicBezTo>
                    <a:pt x="1304" y="302"/>
                    <a:pt x="1053" y="1"/>
                    <a:pt x="68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6"/>
            <p:cNvSpPr/>
            <p:nvPr/>
          </p:nvSpPr>
          <p:spPr>
            <a:xfrm>
              <a:off x="5850075" y="843050"/>
              <a:ext cx="199075" cy="131200"/>
            </a:xfrm>
            <a:custGeom>
              <a:rect b="b" l="l" r="r" t="t"/>
              <a:pathLst>
                <a:path extrusionOk="0" h="5248" w="7963">
                  <a:moveTo>
                    <a:pt x="681" y="0"/>
                  </a:moveTo>
                  <a:cubicBezTo>
                    <a:pt x="351" y="0"/>
                    <a:pt x="1" y="299"/>
                    <a:pt x="30" y="651"/>
                  </a:cubicBezTo>
                  <a:lnTo>
                    <a:pt x="28" y="651"/>
                  </a:lnTo>
                  <a:cubicBezTo>
                    <a:pt x="117" y="1745"/>
                    <a:pt x="746" y="2710"/>
                    <a:pt x="1440" y="3527"/>
                  </a:cubicBezTo>
                  <a:cubicBezTo>
                    <a:pt x="2130" y="4340"/>
                    <a:pt x="3042" y="4957"/>
                    <a:pt x="4102" y="5164"/>
                  </a:cubicBezTo>
                  <a:cubicBezTo>
                    <a:pt x="4378" y="5218"/>
                    <a:pt x="4664" y="5248"/>
                    <a:pt x="4947" y="5248"/>
                  </a:cubicBezTo>
                  <a:cubicBezTo>
                    <a:pt x="5784" y="5248"/>
                    <a:pt x="6606" y="4985"/>
                    <a:pt x="7153" y="4297"/>
                  </a:cubicBezTo>
                  <a:cubicBezTo>
                    <a:pt x="7963" y="3279"/>
                    <a:pt x="7864" y="1977"/>
                    <a:pt x="7927" y="754"/>
                  </a:cubicBezTo>
                  <a:cubicBezTo>
                    <a:pt x="7948" y="335"/>
                    <a:pt x="7634" y="126"/>
                    <a:pt x="7308" y="126"/>
                  </a:cubicBezTo>
                  <a:cubicBezTo>
                    <a:pt x="6982" y="126"/>
                    <a:pt x="6645" y="336"/>
                    <a:pt x="6623" y="754"/>
                  </a:cubicBezTo>
                  <a:cubicBezTo>
                    <a:pt x="6581" y="1611"/>
                    <a:pt x="6712" y="2625"/>
                    <a:pt x="6215" y="3382"/>
                  </a:cubicBezTo>
                  <a:cubicBezTo>
                    <a:pt x="5933" y="3810"/>
                    <a:pt x="5454" y="3956"/>
                    <a:pt x="4966" y="3956"/>
                  </a:cubicBezTo>
                  <a:cubicBezTo>
                    <a:pt x="4720" y="3956"/>
                    <a:pt x="4471" y="3919"/>
                    <a:pt x="4245" y="3862"/>
                  </a:cubicBezTo>
                  <a:cubicBezTo>
                    <a:pt x="3468" y="3665"/>
                    <a:pt x="2873" y="3207"/>
                    <a:pt x="2362" y="2604"/>
                  </a:cubicBezTo>
                  <a:cubicBezTo>
                    <a:pt x="1915" y="2076"/>
                    <a:pt x="1390" y="1362"/>
                    <a:pt x="1332" y="651"/>
                  </a:cubicBezTo>
                  <a:cubicBezTo>
                    <a:pt x="1305" y="301"/>
                    <a:pt x="1053" y="0"/>
                    <a:pt x="68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6"/>
            <p:cNvSpPr/>
            <p:nvPr/>
          </p:nvSpPr>
          <p:spPr>
            <a:xfrm>
              <a:off x="6014975" y="843000"/>
              <a:ext cx="199025" cy="131225"/>
            </a:xfrm>
            <a:custGeom>
              <a:rect b="b" l="l" r="r" t="t"/>
              <a:pathLst>
                <a:path extrusionOk="0" h="5249" w="7961">
                  <a:moveTo>
                    <a:pt x="680" y="1"/>
                  </a:moveTo>
                  <a:cubicBezTo>
                    <a:pt x="349" y="1"/>
                    <a:pt x="0" y="300"/>
                    <a:pt x="27" y="653"/>
                  </a:cubicBezTo>
                  <a:cubicBezTo>
                    <a:pt x="116" y="1747"/>
                    <a:pt x="745" y="2710"/>
                    <a:pt x="1439" y="3527"/>
                  </a:cubicBezTo>
                  <a:cubicBezTo>
                    <a:pt x="2129" y="4339"/>
                    <a:pt x="3041" y="4959"/>
                    <a:pt x="4101" y="5164"/>
                  </a:cubicBezTo>
                  <a:cubicBezTo>
                    <a:pt x="4378" y="5218"/>
                    <a:pt x="4664" y="5248"/>
                    <a:pt x="4948" y="5248"/>
                  </a:cubicBezTo>
                  <a:cubicBezTo>
                    <a:pt x="5784" y="5248"/>
                    <a:pt x="6605" y="4986"/>
                    <a:pt x="7152" y="4298"/>
                  </a:cubicBezTo>
                  <a:cubicBezTo>
                    <a:pt x="7960" y="3279"/>
                    <a:pt x="7863" y="1977"/>
                    <a:pt x="7925" y="754"/>
                  </a:cubicBezTo>
                  <a:cubicBezTo>
                    <a:pt x="7946" y="335"/>
                    <a:pt x="7632" y="126"/>
                    <a:pt x="7307" y="126"/>
                  </a:cubicBezTo>
                  <a:cubicBezTo>
                    <a:pt x="6981" y="126"/>
                    <a:pt x="6644" y="336"/>
                    <a:pt x="6623" y="754"/>
                  </a:cubicBezTo>
                  <a:cubicBezTo>
                    <a:pt x="6580" y="1612"/>
                    <a:pt x="6711" y="2627"/>
                    <a:pt x="6214" y="3382"/>
                  </a:cubicBezTo>
                  <a:cubicBezTo>
                    <a:pt x="5933" y="3810"/>
                    <a:pt x="5453" y="3957"/>
                    <a:pt x="4965" y="3957"/>
                  </a:cubicBezTo>
                  <a:cubicBezTo>
                    <a:pt x="4718" y="3957"/>
                    <a:pt x="4469" y="3919"/>
                    <a:pt x="4243" y="3862"/>
                  </a:cubicBezTo>
                  <a:cubicBezTo>
                    <a:pt x="3467" y="3665"/>
                    <a:pt x="2872" y="3208"/>
                    <a:pt x="2361" y="2606"/>
                  </a:cubicBezTo>
                  <a:cubicBezTo>
                    <a:pt x="1912" y="2078"/>
                    <a:pt x="1389" y="1362"/>
                    <a:pt x="1331" y="653"/>
                  </a:cubicBezTo>
                  <a:cubicBezTo>
                    <a:pt x="1304" y="301"/>
                    <a:pt x="1053" y="1"/>
                    <a:pt x="68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6"/>
            <p:cNvSpPr/>
            <p:nvPr/>
          </p:nvSpPr>
          <p:spPr>
            <a:xfrm>
              <a:off x="6179800" y="842950"/>
              <a:ext cx="199075" cy="131225"/>
            </a:xfrm>
            <a:custGeom>
              <a:rect b="b" l="l" r="r" t="t"/>
              <a:pathLst>
                <a:path extrusionOk="0" h="5249" w="7963">
                  <a:moveTo>
                    <a:pt x="681" y="1"/>
                  </a:moveTo>
                  <a:cubicBezTo>
                    <a:pt x="351" y="1"/>
                    <a:pt x="1" y="300"/>
                    <a:pt x="30" y="654"/>
                  </a:cubicBezTo>
                  <a:cubicBezTo>
                    <a:pt x="118" y="1747"/>
                    <a:pt x="747" y="2711"/>
                    <a:pt x="1441" y="3527"/>
                  </a:cubicBezTo>
                  <a:cubicBezTo>
                    <a:pt x="2131" y="4339"/>
                    <a:pt x="3042" y="4959"/>
                    <a:pt x="4103" y="5164"/>
                  </a:cubicBezTo>
                  <a:cubicBezTo>
                    <a:pt x="4380" y="5218"/>
                    <a:pt x="4666" y="5249"/>
                    <a:pt x="4951" y="5249"/>
                  </a:cubicBezTo>
                  <a:cubicBezTo>
                    <a:pt x="5786" y="5249"/>
                    <a:pt x="6607" y="4986"/>
                    <a:pt x="7153" y="4298"/>
                  </a:cubicBezTo>
                  <a:cubicBezTo>
                    <a:pt x="7963" y="3280"/>
                    <a:pt x="7865" y="1978"/>
                    <a:pt x="7927" y="754"/>
                  </a:cubicBezTo>
                  <a:cubicBezTo>
                    <a:pt x="7948" y="336"/>
                    <a:pt x="7634" y="127"/>
                    <a:pt x="7308" y="127"/>
                  </a:cubicBezTo>
                  <a:cubicBezTo>
                    <a:pt x="6983" y="127"/>
                    <a:pt x="6646" y="336"/>
                    <a:pt x="6625" y="754"/>
                  </a:cubicBezTo>
                  <a:cubicBezTo>
                    <a:pt x="6580" y="1612"/>
                    <a:pt x="6714" y="2627"/>
                    <a:pt x="6216" y="3382"/>
                  </a:cubicBezTo>
                  <a:cubicBezTo>
                    <a:pt x="5935" y="3811"/>
                    <a:pt x="5457" y="3957"/>
                    <a:pt x="4969" y="3957"/>
                  </a:cubicBezTo>
                  <a:cubicBezTo>
                    <a:pt x="4722" y="3957"/>
                    <a:pt x="4472" y="3920"/>
                    <a:pt x="4245" y="3862"/>
                  </a:cubicBezTo>
                  <a:cubicBezTo>
                    <a:pt x="3469" y="3666"/>
                    <a:pt x="2874" y="3208"/>
                    <a:pt x="2364" y="2606"/>
                  </a:cubicBezTo>
                  <a:cubicBezTo>
                    <a:pt x="1914" y="2078"/>
                    <a:pt x="1391" y="1363"/>
                    <a:pt x="1333" y="654"/>
                  </a:cubicBezTo>
                  <a:cubicBezTo>
                    <a:pt x="1304" y="302"/>
                    <a:pt x="1055" y="1"/>
                    <a:pt x="68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6"/>
            <p:cNvSpPr/>
            <p:nvPr/>
          </p:nvSpPr>
          <p:spPr>
            <a:xfrm>
              <a:off x="5740675" y="345450"/>
              <a:ext cx="481600" cy="523875"/>
            </a:xfrm>
            <a:custGeom>
              <a:rect b="b" l="l" r="r" t="t"/>
              <a:pathLst>
                <a:path extrusionOk="0" h="20955" w="19264">
                  <a:moveTo>
                    <a:pt x="905" y="1"/>
                  </a:moveTo>
                  <a:cubicBezTo>
                    <a:pt x="436" y="1"/>
                    <a:pt x="1" y="654"/>
                    <a:pt x="410" y="1140"/>
                  </a:cubicBezTo>
                  <a:cubicBezTo>
                    <a:pt x="4874" y="6454"/>
                    <a:pt x="9491" y="11647"/>
                    <a:pt x="14183" y="16760"/>
                  </a:cubicBezTo>
                  <a:cubicBezTo>
                    <a:pt x="15411" y="18100"/>
                    <a:pt x="16650" y="19431"/>
                    <a:pt x="17899" y="20753"/>
                  </a:cubicBezTo>
                  <a:cubicBezTo>
                    <a:pt x="18032" y="20895"/>
                    <a:pt x="18184" y="20954"/>
                    <a:pt x="18332" y="20954"/>
                  </a:cubicBezTo>
                  <a:cubicBezTo>
                    <a:pt x="18821" y="20954"/>
                    <a:pt x="19263" y="20301"/>
                    <a:pt x="18820" y="19832"/>
                  </a:cubicBezTo>
                  <a:cubicBezTo>
                    <a:pt x="14051" y="14790"/>
                    <a:pt x="9419" y="9612"/>
                    <a:pt x="4874" y="4366"/>
                  </a:cubicBezTo>
                  <a:cubicBezTo>
                    <a:pt x="3683" y="2992"/>
                    <a:pt x="2501" y="1609"/>
                    <a:pt x="1330" y="218"/>
                  </a:cubicBezTo>
                  <a:cubicBezTo>
                    <a:pt x="1202" y="65"/>
                    <a:pt x="1052" y="1"/>
                    <a:pt x="905"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6"/>
            <p:cNvSpPr/>
            <p:nvPr/>
          </p:nvSpPr>
          <p:spPr>
            <a:xfrm>
              <a:off x="5610775" y="388325"/>
              <a:ext cx="448550" cy="484600"/>
            </a:xfrm>
            <a:custGeom>
              <a:rect b="b" l="l" r="r" t="t"/>
              <a:pathLst>
                <a:path extrusionOk="0" h="19384" w="17942">
                  <a:moveTo>
                    <a:pt x="908" y="0"/>
                  </a:moveTo>
                  <a:cubicBezTo>
                    <a:pt x="436" y="0"/>
                    <a:pt x="0" y="653"/>
                    <a:pt x="413" y="1137"/>
                  </a:cubicBezTo>
                  <a:lnTo>
                    <a:pt x="413" y="1136"/>
                  </a:lnTo>
                  <a:cubicBezTo>
                    <a:pt x="5648" y="7282"/>
                    <a:pt x="11029" y="13318"/>
                    <a:pt x="16576" y="19184"/>
                  </a:cubicBezTo>
                  <a:cubicBezTo>
                    <a:pt x="16710" y="19325"/>
                    <a:pt x="16862" y="19384"/>
                    <a:pt x="17009" y="19384"/>
                  </a:cubicBezTo>
                  <a:cubicBezTo>
                    <a:pt x="17500" y="19384"/>
                    <a:pt x="17941" y="18730"/>
                    <a:pt x="17497" y="18261"/>
                  </a:cubicBezTo>
                  <a:cubicBezTo>
                    <a:pt x="11950" y="12397"/>
                    <a:pt x="6571" y="6361"/>
                    <a:pt x="1336" y="216"/>
                  </a:cubicBezTo>
                  <a:cubicBezTo>
                    <a:pt x="1206" y="64"/>
                    <a:pt x="1055" y="0"/>
                    <a:pt x="908"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6"/>
            <p:cNvSpPr/>
            <p:nvPr/>
          </p:nvSpPr>
          <p:spPr>
            <a:xfrm>
              <a:off x="5501900" y="455625"/>
              <a:ext cx="392075" cy="418725"/>
            </a:xfrm>
            <a:custGeom>
              <a:rect b="b" l="l" r="r" t="t"/>
              <a:pathLst>
                <a:path extrusionOk="0" h="16749" w="15683">
                  <a:moveTo>
                    <a:pt x="912" y="0"/>
                  </a:moveTo>
                  <a:cubicBezTo>
                    <a:pt x="437" y="0"/>
                    <a:pt x="1" y="654"/>
                    <a:pt x="418" y="1135"/>
                  </a:cubicBezTo>
                  <a:cubicBezTo>
                    <a:pt x="4949" y="6361"/>
                    <a:pt x="9564" y="11523"/>
                    <a:pt x="14317" y="16548"/>
                  </a:cubicBezTo>
                  <a:cubicBezTo>
                    <a:pt x="14451" y="16689"/>
                    <a:pt x="14602" y="16748"/>
                    <a:pt x="14750" y="16748"/>
                  </a:cubicBezTo>
                  <a:cubicBezTo>
                    <a:pt x="15240" y="16748"/>
                    <a:pt x="15682" y="16094"/>
                    <a:pt x="15238" y="15625"/>
                  </a:cubicBezTo>
                  <a:cubicBezTo>
                    <a:pt x="10485" y="10600"/>
                    <a:pt x="5872" y="5440"/>
                    <a:pt x="1341" y="214"/>
                  </a:cubicBezTo>
                  <a:cubicBezTo>
                    <a:pt x="1210" y="63"/>
                    <a:pt x="1059" y="0"/>
                    <a:pt x="912"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6"/>
            <p:cNvSpPr/>
            <p:nvPr/>
          </p:nvSpPr>
          <p:spPr>
            <a:xfrm>
              <a:off x="5295075" y="402575"/>
              <a:ext cx="438950" cy="473350"/>
            </a:xfrm>
            <a:custGeom>
              <a:rect b="b" l="l" r="r" t="t"/>
              <a:pathLst>
                <a:path extrusionOk="0" h="18934" w="17558">
                  <a:moveTo>
                    <a:pt x="909" y="1"/>
                  </a:moveTo>
                  <a:cubicBezTo>
                    <a:pt x="436" y="1"/>
                    <a:pt x="0" y="653"/>
                    <a:pt x="415" y="1138"/>
                  </a:cubicBezTo>
                  <a:cubicBezTo>
                    <a:pt x="5532" y="7125"/>
                    <a:pt x="10779" y="13011"/>
                    <a:pt x="16192" y="18733"/>
                  </a:cubicBezTo>
                  <a:cubicBezTo>
                    <a:pt x="16325" y="18874"/>
                    <a:pt x="16477" y="18933"/>
                    <a:pt x="16625" y="18933"/>
                  </a:cubicBezTo>
                  <a:cubicBezTo>
                    <a:pt x="17115" y="18933"/>
                    <a:pt x="17557" y="18280"/>
                    <a:pt x="17114" y="17812"/>
                  </a:cubicBezTo>
                  <a:cubicBezTo>
                    <a:pt x="11702" y="12090"/>
                    <a:pt x="6453" y="6202"/>
                    <a:pt x="1335" y="215"/>
                  </a:cubicBezTo>
                  <a:cubicBezTo>
                    <a:pt x="1206" y="64"/>
                    <a:pt x="1056" y="1"/>
                    <a:pt x="909"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6"/>
            <p:cNvSpPr/>
            <p:nvPr/>
          </p:nvSpPr>
          <p:spPr>
            <a:xfrm>
              <a:off x="5254700" y="548600"/>
              <a:ext cx="314425" cy="329775"/>
            </a:xfrm>
            <a:custGeom>
              <a:rect b="b" l="l" r="r" t="t"/>
              <a:pathLst>
                <a:path extrusionOk="0" h="13191" w="12577">
                  <a:moveTo>
                    <a:pt x="914" y="0"/>
                  </a:moveTo>
                  <a:cubicBezTo>
                    <a:pt x="436" y="0"/>
                    <a:pt x="0" y="653"/>
                    <a:pt x="423" y="1132"/>
                  </a:cubicBezTo>
                  <a:cubicBezTo>
                    <a:pt x="3960" y="5137"/>
                    <a:pt x="7540" y="9108"/>
                    <a:pt x="11212" y="12990"/>
                  </a:cubicBezTo>
                  <a:cubicBezTo>
                    <a:pt x="11345" y="13131"/>
                    <a:pt x="11497" y="13190"/>
                    <a:pt x="11645" y="13190"/>
                  </a:cubicBezTo>
                  <a:cubicBezTo>
                    <a:pt x="12135" y="13190"/>
                    <a:pt x="12577" y="12536"/>
                    <a:pt x="12134" y="12069"/>
                  </a:cubicBezTo>
                  <a:cubicBezTo>
                    <a:pt x="8461" y="8187"/>
                    <a:pt x="4881" y="4216"/>
                    <a:pt x="1344" y="211"/>
                  </a:cubicBezTo>
                  <a:cubicBezTo>
                    <a:pt x="1213" y="62"/>
                    <a:pt x="1062" y="0"/>
                    <a:pt x="914"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6"/>
            <p:cNvSpPr/>
            <p:nvPr/>
          </p:nvSpPr>
          <p:spPr>
            <a:xfrm>
              <a:off x="5186900" y="657550"/>
              <a:ext cx="218400" cy="221825"/>
            </a:xfrm>
            <a:custGeom>
              <a:rect b="b" l="l" r="r" t="t"/>
              <a:pathLst>
                <a:path extrusionOk="0" h="8873" w="8736">
                  <a:moveTo>
                    <a:pt x="920" y="1"/>
                  </a:moveTo>
                  <a:cubicBezTo>
                    <a:pt x="438" y="1"/>
                    <a:pt x="0" y="653"/>
                    <a:pt x="429" y="1131"/>
                  </a:cubicBezTo>
                  <a:cubicBezTo>
                    <a:pt x="2715" y="3668"/>
                    <a:pt x="5030" y="6183"/>
                    <a:pt x="7371" y="8673"/>
                  </a:cubicBezTo>
                  <a:cubicBezTo>
                    <a:pt x="7504" y="8814"/>
                    <a:pt x="7656" y="8873"/>
                    <a:pt x="7803" y="8873"/>
                  </a:cubicBezTo>
                  <a:cubicBezTo>
                    <a:pt x="8293" y="8873"/>
                    <a:pt x="8736" y="8219"/>
                    <a:pt x="8292" y="7750"/>
                  </a:cubicBezTo>
                  <a:cubicBezTo>
                    <a:pt x="5944" y="5269"/>
                    <a:pt x="3629" y="2754"/>
                    <a:pt x="1352" y="208"/>
                  </a:cubicBezTo>
                  <a:cubicBezTo>
                    <a:pt x="1219" y="62"/>
                    <a:pt x="1068" y="1"/>
                    <a:pt x="92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6"/>
            <p:cNvSpPr/>
            <p:nvPr/>
          </p:nvSpPr>
          <p:spPr>
            <a:xfrm>
              <a:off x="5970525" y="414875"/>
              <a:ext cx="413775" cy="443925"/>
            </a:xfrm>
            <a:custGeom>
              <a:rect b="b" l="l" r="r" t="t"/>
              <a:pathLst>
                <a:path extrusionOk="0" h="17757" w="16551">
                  <a:moveTo>
                    <a:pt x="910" y="0"/>
                  </a:moveTo>
                  <a:cubicBezTo>
                    <a:pt x="436" y="0"/>
                    <a:pt x="0" y="654"/>
                    <a:pt x="416" y="1136"/>
                  </a:cubicBezTo>
                  <a:cubicBezTo>
                    <a:pt x="5221" y="6712"/>
                    <a:pt x="10126" y="12208"/>
                    <a:pt x="15185" y="17556"/>
                  </a:cubicBezTo>
                  <a:cubicBezTo>
                    <a:pt x="15319" y="17697"/>
                    <a:pt x="15470" y="17756"/>
                    <a:pt x="15618" y="17756"/>
                  </a:cubicBezTo>
                  <a:cubicBezTo>
                    <a:pt x="16108" y="17756"/>
                    <a:pt x="16550" y="17103"/>
                    <a:pt x="16106" y="16635"/>
                  </a:cubicBezTo>
                  <a:cubicBezTo>
                    <a:pt x="11049" y="11287"/>
                    <a:pt x="6142" y="5791"/>
                    <a:pt x="1337" y="214"/>
                  </a:cubicBezTo>
                  <a:cubicBezTo>
                    <a:pt x="1207" y="63"/>
                    <a:pt x="1057" y="0"/>
                    <a:pt x="910"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6"/>
            <p:cNvSpPr/>
            <p:nvPr/>
          </p:nvSpPr>
          <p:spPr>
            <a:xfrm>
              <a:off x="5346875" y="343725"/>
              <a:ext cx="481575" cy="523875"/>
            </a:xfrm>
            <a:custGeom>
              <a:rect b="b" l="l" r="r" t="t"/>
              <a:pathLst>
                <a:path extrusionOk="0" h="20955" w="19263">
                  <a:moveTo>
                    <a:pt x="18359" y="0"/>
                  </a:moveTo>
                  <a:cubicBezTo>
                    <a:pt x="18212" y="0"/>
                    <a:pt x="18062" y="65"/>
                    <a:pt x="17933" y="218"/>
                  </a:cubicBezTo>
                  <a:lnTo>
                    <a:pt x="17932" y="218"/>
                  </a:lnTo>
                  <a:cubicBezTo>
                    <a:pt x="13469" y="5532"/>
                    <a:pt x="8852" y="10725"/>
                    <a:pt x="4160" y="15838"/>
                  </a:cubicBezTo>
                  <a:cubicBezTo>
                    <a:pt x="2930" y="17180"/>
                    <a:pt x="1691" y="18511"/>
                    <a:pt x="444" y="19833"/>
                  </a:cubicBezTo>
                  <a:cubicBezTo>
                    <a:pt x="0" y="20301"/>
                    <a:pt x="442" y="20955"/>
                    <a:pt x="932" y="20955"/>
                  </a:cubicBezTo>
                  <a:cubicBezTo>
                    <a:pt x="1079" y="20955"/>
                    <a:pt x="1231" y="20896"/>
                    <a:pt x="1365" y="20754"/>
                  </a:cubicBezTo>
                  <a:cubicBezTo>
                    <a:pt x="6135" y="15712"/>
                    <a:pt x="10766" y="10535"/>
                    <a:pt x="15312" y="5288"/>
                  </a:cubicBezTo>
                  <a:cubicBezTo>
                    <a:pt x="16503" y="3914"/>
                    <a:pt x="17684" y="2532"/>
                    <a:pt x="18854" y="1139"/>
                  </a:cubicBezTo>
                  <a:cubicBezTo>
                    <a:pt x="19263" y="654"/>
                    <a:pt x="18828" y="0"/>
                    <a:pt x="18359"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66"/>
            <p:cNvSpPr/>
            <p:nvPr/>
          </p:nvSpPr>
          <p:spPr>
            <a:xfrm>
              <a:off x="5509825" y="393725"/>
              <a:ext cx="442450" cy="477475"/>
            </a:xfrm>
            <a:custGeom>
              <a:rect b="b" l="l" r="r" t="t"/>
              <a:pathLst>
                <a:path extrusionOk="0" h="19099" w="17698">
                  <a:moveTo>
                    <a:pt x="16790" y="0"/>
                  </a:moveTo>
                  <a:cubicBezTo>
                    <a:pt x="16642" y="0"/>
                    <a:pt x="16492" y="64"/>
                    <a:pt x="16362" y="216"/>
                  </a:cubicBezTo>
                  <a:cubicBezTo>
                    <a:pt x="11202" y="6261"/>
                    <a:pt x="5905" y="12202"/>
                    <a:pt x="444" y="17977"/>
                  </a:cubicBezTo>
                  <a:cubicBezTo>
                    <a:pt x="1" y="18444"/>
                    <a:pt x="442" y="19098"/>
                    <a:pt x="932" y="19098"/>
                  </a:cubicBezTo>
                  <a:cubicBezTo>
                    <a:pt x="1080" y="19098"/>
                    <a:pt x="1232" y="19039"/>
                    <a:pt x="1365" y="18898"/>
                  </a:cubicBezTo>
                  <a:cubicBezTo>
                    <a:pt x="6828" y="13124"/>
                    <a:pt x="12123" y="7182"/>
                    <a:pt x="17284" y="1138"/>
                  </a:cubicBezTo>
                  <a:cubicBezTo>
                    <a:pt x="17697" y="654"/>
                    <a:pt x="17262" y="0"/>
                    <a:pt x="16790"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6"/>
            <p:cNvSpPr/>
            <p:nvPr/>
          </p:nvSpPr>
          <p:spPr>
            <a:xfrm>
              <a:off x="5675175" y="450325"/>
              <a:ext cx="395175" cy="422300"/>
            </a:xfrm>
            <a:custGeom>
              <a:rect b="b" l="l" r="r" t="t"/>
              <a:pathLst>
                <a:path extrusionOk="0" h="16892" w="15807">
                  <a:moveTo>
                    <a:pt x="14896" y="0"/>
                  </a:moveTo>
                  <a:cubicBezTo>
                    <a:pt x="14748" y="0"/>
                    <a:pt x="14597" y="63"/>
                    <a:pt x="14467" y="214"/>
                  </a:cubicBezTo>
                  <a:cubicBezTo>
                    <a:pt x="9896" y="5488"/>
                    <a:pt x="5240" y="10698"/>
                    <a:pt x="444" y="15769"/>
                  </a:cubicBezTo>
                  <a:cubicBezTo>
                    <a:pt x="0" y="16238"/>
                    <a:pt x="442" y="16892"/>
                    <a:pt x="933" y="16892"/>
                  </a:cubicBezTo>
                  <a:cubicBezTo>
                    <a:pt x="1080" y="16892"/>
                    <a:pt x="1232" y="16833"/>
                    <a:pt x="1365" y="16692"/>
                  </a:cubicBezTo>
                  <a:cubicBezTo>
                    <a:pt x="6163" y="11619"/>
                    <a:pt x="10819" y="6411"/>
                    <a:pt x="15390" y="1135"/>
                  </a:cubicBezTo>
                  <a:cubicBezTo>
                    <a:pt x="15807" y="653"/>
                    <a:pt x="15371" y="0"/>
                    <a:pt x="1489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6"/>
            <p:cNvSpPr/>
            <p:nvPr/>
          </p:nvSpPr>
          <p:spPr>
            <a:xfrm>
              <a:off x="5835150" y="512950"/>
              <a:ext cx="342075" cy="361275"/>
            </a:xfrm>
            <a:custGeom>
              <a:rect b="b" l="l" r="r" t="t"/>
              <a:pathLst>
                <a:path extrusionOk="0" h="14451" w="13683">
                  <a:moveTo>
                    <a:pt x="12770" y="0"/>
                  </a:moveTo>
                  <a:cubicBezTo>
                    <a:pt x="12622" y="0"/>
                    <a:pt x="12471" y="63"/>
                    <a:pt x="12339" y="212"/>
                  </a:cubicBezTo>
                  <a:cubicBezTo>
                    <a:pt x="8445" y="4648"/>
                    <a:pt x="4499" y="9040"/>
                    <a:pt x="444" y="13327"/>
                  </a:cubicBezTo>
                  <a:cubicBezTo>
                    <a:pt x="0" y="13796"/>
                    <a:pt x="442" y="14450"/>
                    <a:pt x="932" y="14450"/>
                  </a:cubicBezTo>
                  <a:cubicBezTo>
                    <a:pt x="1080" y="14450"/>
                    <a:pt x="1232" y="14391"/>
                    <a:pt x="1365" y="14250"/>
                  </a:cubicBezTo>
                  <a:cubicBezTo>
                    <a:pt x="5421" y="9961"/>
                    <a:pt x="9368" y="5568"/>
                    <a:pt x="13262" y="1133"/>
                  </a:cubicBezTo>
                  <a:cubicBezTo>
                    <a:pt x="13682" y="653"/>
                    <a:pt x="13246" y="0"/>
                    <a:pt x="12770"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6"/>
            <p:cNvSpPr/>
            <p:nvPr/>
          </p:nvSpPr>
          <p:spPr>
            <a:xfrm>
              <a:off x="5124800" y="323150"/>
              <a:ext cx="1313600" cy="1337075"/>
            </a:xfrm>
            <a:custGeom>
              <a:rect b="b" l="l" r="r" t="t"/>
              <a:pathLst>
                <a:path extrusionOk="0" h="53483" w="52544">
                  <a:moveTo>
                    <a:pt x="4427" y="19600"/>
                  </a:moveTo>
                  <a:lnTo>
                    <a:pt x="4427" y="19600"/>
                  </a:lnTo>
                  <a:cubicBezTo>
                    <a:pt x="4431" y="19601"/>
                    <a:pt x="4435" y="19601"/>
                    <a:pt x="4440" y="19601"/>
                  </a:cubicBezTo>
                  <a:lnTo>
                    <a:pt x="4440" y="19601"/>
                  </a:lnTo>
                  <a:cubicBezTo>
                    <a:pt x="4436" y="19601"/>
                    <a:pt x="4431" y="19601"/>
                    <a:pt x="4427" y="19600"/>
                  </a:cubicBezTo>
                  <a:close/>
                  <a:moveTo>
                    <a:pt x="26560" y="2371"/>
                  </a:moveTo>
                  <a:cubicBezTo>
                    <a:pt x="29683" y="3842"/>
                    <a:pt x="32760" y="5419"/>
                    <a:pt x="35805" y="7039"/>
                  </a:cubicBezTo>
                  <a:cubicBezTo>
                    <a:pt x="38395" y="8416"/>
                    <a:pt x="40965" y="9839"/>
                    <a:pt x="43460" y="11384"/>
                  </a:cubicBezTo>
                  <a:cubicBezTo>
                    <a:pt x="45382" y="12573"/>
                    <a:pt x="47415" y="13805"/>
                    <a:pt x="49002" y="15435"/>
                  </a:cubicBezTo>
                  <a:cubicBezTo>
                    <a:pt x="49696" y="16145"/>
                    <a:pt x="50400" y="17324"/>
                    <a:pt x="50041" y="18356"/>
                  </a:cubicBezTo>
                  <a:cubicBezTo>
                    <a:pt x="49891" y="18784"/>
                    <a:pt x="49599" y="19018"/>
                    <a:pt x="49190" y="19183"/>
                  </a:cubicBezTo>
                  <a:cubicBezTo>
                    <a:pt x="48977" y="19271"/>
                    <a:pt x="48556" y="19325"/>
                    <a:pt x="48624" y="19325"/>
                  </a:cubicBezTo>
                  <a:cubicBezTo>
                    <a:pt x="48632" y="19325"/>
                    <a:pt x="48645" y="19325"/>
                    <a:pt x="48666" y="19323"/>
                  </a:cubicBezTo>
                  <a:lnTo>
                    <a:pt x="48666" y="19323"/>
                  </a:lnTo>
                  <a:cubicBezTo>
                    <a:pt x="48051" y="19368"/>
                    <a:pt x="47526" y="19809"/>
                    <a:pt x="47526" y="20461"/>
                  </a:cubicBezTo>
                  <a:lnTo>
                    <a:pt x="47536" y="43365"/>
                  </a:lnTo>
                  <a:lnTo>
                    <a:pt x="47536" y="46699"/>
                  </a:lnTo>
                  <a:cubicBezTo>
                    <a:pt x="47536" y="47066"/>
                    <a:pt x="47747" y="47524"/>
                    <a:pt x="48102" y="47683"/>
                  </a:cubicBezTo>
                  <a:cubicBezTo>
                    <a:pt x="49016" y="48091"/>
                    <a:pt x="49057" y="49354"/>
                    <a:pt x="48902" y="50268"/>
                  </a:cubicBezTo>
                  <a:cubicBezTo>
                    <a:pt x="48765" y="51074"/>
                    <a:pt x="48396" y="51126"/>
                    <a:pt x="47820" y="51201"/>
                  </a:cubicBezTo>
                  <a:cubicBezTo>
                    <a:pt x="47568" y="51233"/>
                    <a:pt x="47308" y="51244"/>
                    <a:pt x="47044" y="51244"/>
                  </a:cubicBezTo>
                  <a:cubicBezTo>
                    <a:pt x="46516" y="51244"/>
                    <a:pt x="45976" y="51201"/>
                    <a:pt x="45469" y="51201"/>
                  </a:cubicBezTo>
                  <a:lnTo>
                    <a:pt x="6645" y="51201"/>
                  </a:lnTo>
                  <a:cubicBezTo>
                    <a:pt x="6089" y="51201"/>
                    <a:pt x="5549" y="51093"/>
                    <a:pt x="5015" y="51030"/>
                  </a:cubicBezTo>
                  <a:lnTo>
                    <a:pt x="5015" y="51030"/>
                  </a:lnTo>
                  <a:cubicBezTo>
                    <a:pt x="4815" y="50786"/>
                    <a:pt x="4620" y="50534"/>
                    <a:pt x="4553" y="50198"/>
                  </a:cubicBezTo>
                  <a:cubicBezTo>
                    <a:pt x="4435" y="49598"/>
                    <a:pt x="4499" y="48790"/>
                    <a:pt x="4772" y="48264"/>
                  </a:cubicBezTo>
                  <a:cubicBezTo>
                    <a:pt x="5148" y="47532"/>
                    <a:pt x="5534" y="47244"/>
                    <a:pt x="5555" y="46427"/>
                  </a:cubicBezTo>
                  <a:cubicBezTo>
                    <a:pt x="5597" y="44694"/>
                    <a:pt x="5556" y="42955"/>
                    <a:pt x="5556" y="41223"/>
                  </a:cubicBezTo>
                  <a:cubicBezTo>
                    <a:pt x="5560" y="35794"/>
                    <a:pt x="5561" y="30364"/>
                    <a:pt x="5563" y="24934"/>
                  </a:cubicBezTo>
                  <a:cubicBezTo>
                    <a:pt x="5563" y="23537"/>
                    <a:pt x="5565" y="22138"/>
                    <a:pt x="5565" y="20738"/>
                  </a:cubicBezTo>
                  <a:cubicBezTo>
                    <a:pt x="5565" y="20095"/>
                    <a:pt x="5049" y="19651"/>
                    <a:pt x="4440" y="19601"/>
                  </a:cubicBezTo>
                  <a:lnTo>
                    <a:pt x="4440" y="19601"/>
                  </a:lnTo>
                  <a:cubicBezTo>
                    <a:pt x="4472" y="19604"/>
                    <a:pt x="4479" y="19609"/>
                    <a:pt x="4462" y="19609"/>
                  </a:cubicBezTo>
                  <a:cubicBezTo>
                    <a:pt x="4434" y="19609"/>
                    <a:pt x="4342" y="19597"/>
                    <a:pt x="4191" y="19547"/>
                  </a:cubicBezTo>
                  <a:cubicBezTo>
                    <a:pt x="3945" y="19467"/>
                    <a:pt x="3702" y="19412"/>
                    <a:pt x="3492" y="19250"/>
                  </a:cubicBezTo>
                  <a:cubicBezTo>
                    <a:pt x="2616" y="18572"/>
                    <a:pt x="3041" y="17145"/>
                    <a:pt x="3533" y="16349"/>
                  </a:cubicBezTo>
                  <a:cubicBezTo>
                    <a:pt x="3960" y="15658"/>
                    <a:pt x="4663" y="15081"/>
                    <a:pt x="5267" y="14556"/>
                  </a:cubicBezTo>
                  <a:cubicBezTo>
                    <a:pt x="5913" y="13998"/>
                    <a:pt x="7050" y="13460"/>
                    <a:pt x="7506" y="12754"/>
                  </a:cubicBezTo>
                  <a:cubicBezTo>
                    <a:pt x="7878" y="12180"/>
                    <a:pt x="7750" y="11401"/>
                    <a:pt x="7750" y="10743"/>
                  </a:cubicBezTo>
                  <a:cubicBezTo>
                    <a:pt x="7750" y="9511"/>
                    <a:pt x="7070" y="5528"/>
                    <a:pt x="8729" y="5180"/>
                  </a:cubicBezTo>
                  <a:cubicBezTo>
                    <a:pt x="8977" y="5127"/>
                    <a:pt x="9329" y="5102"/>
                    <a:pt x="9687" y="5102"/>
                  </a:cubicBezTo>
                  <a:cubicBezTo>
                    <a:pt x="10088" y="5102"/>
                    <a:pt x="10497" y="5134"/>
                    <a:pt x="10778" y="5195"/>
                  </a:cubicBezTo>
                  <a:cubicBezTo>
                    <a:pt x="12076" y="5482"/>
                    <a:pt x="11757" y="7095"/>
                    <a:pt x="11757" y="8113"/>
                  </a:cubicBezTo>
                  <a:cubicBezTo>
                    <a:pt x="11757" y="8770"/>
                    <a:pt x="12315" y="9248"/>
                    <a:pt x="12911" y="9248"/>
                  </a:cubicBezTo>
                  <a:cubicBezTo>
                    <a:pt x="13099" y="9248"/>
                    <a:pt x="13291" y="9200"/>
                    <a:pt x="13470" y="9096"/>
                  </a:cubicBezTo>
                  <a:cubicBezTo>
                    <a:pt x="16228" y="7491"/>
                    <a:pt x="19042" y="5984"/>
                    <a:pt x="21894" y="4553"/>
                  </a:cubicBezTo>
                  <a:cubicBezTo>
                    <a:pt x="22979" y="4009"/>
                    <a:pt x="24069" y="3473"/>
                    <a:pt x="25171" y="2964"/>
                  </a:cubicBezTo>
                  <a:cubicBezTo>
                    <a:pt x="25540" y="2794"/>
                    <a:pt x="25912" y="2637"/>
                    <a:pt x="26280" y="2468"/>
                  </a:cubicBezTo>
                  <a:cubicBezTo>
                    <a:pt x="26328" y="2446"/>
                    <a:pt x="26450" y="2408"/>
                    <a:pt x="26560" y="2371"/>
                  </a:cubicBezTo>
                  <a:close/>
                  <a:moveTo>
                    <a:pt x="26792" y="1"/>
                  </a:moveTo>
                  <a:cubicBezTo>
                    <a:pt x="26741" y="1"/>
                    <a:pt x="26687" y="4"/>
                    <a:pt x="26632" y="11"/>
                  </a:cubicBezTo>
                  <a:cubicBezTo>
                    <a:pt x="24889" y="226"/>
                    <a:pt x="23063" y="1436"/>
                    <a:pt x="21520" y="2198"/>
                  </a:cubicBezTo>
                  <a:cubicBezTo>
                    <a:pt x="18971" y="3459"/>
                    <a:pt x="16452" y="4783"/>
                    <a:pt x="13976" y="6180"/>
                  </a:cubicBezTo>
                  <a:lnTo>
                    <a:pt x="13976" y="6180"/>
                  </a:lnTo>
                  <a:cubicBezTo>
                    <a:pt x="13843" y="4952"/>
                    <a:pt x="13421" y="3842"/>
                    <a:pt x="12090" y="3213"/>
                  </a:cubicBezTo>
                  <a:cubicBezTo>
                    <a:pt x="11506" y="2937"/>
                    <a:pt x="10635" y="2798"/>
                    <a:pt x="9757" y="2798"/>
                  </a:cubicBezTo>
                  <a:cubicBezTo>
                    <a:pt x="8814" y="2798"/>
                    <a:pt x="7863" y="2958"/>
                    <a:pt x="7253" y="3281"/>
                  </a:cubicBezTo>
                  <a:cubicBezTo>
                    <a:pt x="5546" y="4183"/>
                    <a:pt x="5473" y="5933"/>
                    <a:pt x="5473" y="7618"/>
                  </a:cubicBezTo>
                  <a:lnTo>
                    <a:pt x="5473" y="11497"/>
                  </a:lnTo>
                  <a:lnTo>
                    <a:pt x="5473" y="11497"/>
                  </a:lnTo>
                  <a:cubicBezTo>
                    <a:pt x="3052" y="13296"/>
                    <a:pt x="1" y="15760"/>
                    <a:pt x="827" y="19113"/>
                  </a:cubicBezTo>
                  <a:cubicBezTo>
                    <a:pt x="1140" y="20382"/>
                    <a:pt x="2113" y="21254"/>
                    <a:pt x="3287" y="21649"/>
                  </a:cubicBezTo>
                  <a:lnTo>
                    <a:pt x="3287" y="21649"/>
                  </a:lnTo>
                  <a:lnTo>
                    <a:pt x="3279" y="43546"/>
                  </a:lnTo>
                  <a:cubicBezTo>
                    <a:pt x="3279" y="44498"/>
                    <a:pt x="3277" y="45452"/>
                    <a:pt x="3277" y="46406"/>
                  </a:cubicBezTo>
                  <a:lnTo>
                    <a:pt x="3277" y="46406"/>
                  </a:lnTo>
                  <a:cubicBezTo>
                    <a:pt x="1775" y="48116"/>
                    <a:pt x="1832" y="51099"/>
                    <a:pt x="3445" y="52715"/>
                  </a:cubicBezTo>
                  <a:lnTo>
                    <a:pt x="3445" y="52715"/>
                  </a:lnTo>
                  <a:cubicBezTo>
                    <a:pt x="3647" y="53040"/>
                    <a:pt x="4010" y="53261"/>
                    <a:pt x="4413" y="53265"/>
                  </a:cubicBezTo>
                  <a:cubicBezTo>
                    <a:pt x="5115" y="53272"/>
                    <a:pt x="5893" y="53478"/>
                    <a:pt x="6645" y="53478"/>
                  </a:cubicBezTo>
                  <a:lnTo>
                    <a:pt x="46810" y="53478"/>
                  </a:lnTo>
                  <a:cubicBezTo>
                    <a:pt x="47038" y="53478"/>
                    <a:pt x="47266" y="53483"/>
                    <a:pt x="47493" y="53483"/>
                  </a:cubicBezTo>
                  <a:cubicBezTo>
                    <a:pt x="48282" y="53483"/>
                    <a:pt x="49054" y="53431"/>
                    <a:pt x="49756" y="52969"/>
                  </a:cubicBezTo>
                  <a:cubicBezTo>
                    <a:pt x="51832" y="51600"/>
                    <a:pt x="51751" y="47560"/>
                    <a:pt x="49815" y="46055"/>
                  </a:cubicBezTo>
                  <a:lnTo>
                    <a:pt x="49815" y="46055"/>
                  </a:lnTo>
                  <a:cubicBezTo>
                    <a:pt x="49812" y="38636"/>
                    <a:pt x="49809" y="31216"/>
                    <a:pt x="49806" y="23797"/>
                  </a:cubicBezTo>
                  <a:lnTo>
                    <a:pt x="49804" y="21372"/>
                  </a:lnTo>
                  <a:lnTo>
                    <a:pt x="49804" y="21372"/>
                  </a:lnTo>
                  <a:cubicBezTo>
                    <a:pt x="51463" y="20803"/>
                    <a:pt x="52543" y="19284"/>
                    <a:pt x="52329" y="17367"/>
                  </a:cubicBezTo>
                  <a:cubicBezTo>
                    <a:pt x="52047" y="14826"/>
                    <a:pt x="50248" y="13338"/>
                    <a:pt x="48324" y="11905"/>
                  </a:cubicBezTo>
                  <a:cubicBezTo>
                    <a:pt x="43280" y="8144"/>
                    <a:pt x="37502" y="5272"/>
                    <a:pt x="31896" y="2460"/>
                  </a:cubicBezTo>
                  <a:cubicBezTo>
                    <a:pt x="30428" y="1724"/>
                    <a:pt x="28958" y="990"/>
                    <a:pt x="27471" y="292"/>
                  </a:cubicBezTo>
                  <a:lnTo>
                    <a:pt x="27471" y="292"/>
                  </a:lnTo>
                  <a:cubicBezTo>
                    <a:pt x="27318" y="115"/>
                    <a:pt x="27091" y="1"/>
                    <a:pt x="26792"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6"/>
            <p:cNvSpPr/>
            <p:nvPr/>
          </p:nvSpPr>
          <p:spPr>
            <a:xfrm>
              <a:off x="5999975" y="575750"/>
              <a:ext cx="288975" cy="300925"/>
            </a:xfrm>
            <a:custGeom>
              <a:rect b="b" l="l" r="r" t="t"/>
              <a:pathLst>
                <a:path extrusionOk="0" h="12037" w="11559">
                  <a:moveTo>
                    <a:pt x="10641" y="0"/>
                  </a:moveTo>
                  <a:cubicBezTo>
                    <a:pt x="10494" y="0"/>
                    <a:pt x="10342" y="62"/>
                    <a:pt x="10211" y="210"/>
                  </a:cubicBezTo>
                  <a:cubicBezTo>
                    <a:pt x="7006" y="3822"/>
                    <a:pt x="3764" y="7405"/>
                    <a:pt x="445" y="10913"/>
                  </a:cubicBezTo>
                  <a:cubicBezTo>
                    <a:pt x="1" y="11382"/>
                    <a:pt x="442" y="12036"/>
                    <a:pt x="932" y="12036"/>
                  </a:cubicBezTo>
                  <a:cubicBezTo>
                    <a:pt x="1080" y="12036"/>
                    <a:pt x="1232" y="11977"/>
                    <a:pt x="1366" y="11835"/>
                  </a:cubicBezTo>
                  <a:cubicBezTo>
                    <a:pt x="4685" y="8326"/>
                    <a:pt x="7927" y="4745"/>
                    <a:pt x="11134" y="1133"/>
                  </a:cubicBezTo>
                  <a:cubicBezTo>
                    <a:pt x="11558" y="654"/>
                    <a:pt x="11120" y="0"/>
                    <a:pt x="1064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6"/>
            <p:cNvSpPr/>
            <p:nvPr/>
          </p:nvSpPr>
          <p:spPr>
            <a:xfrm>
              <a:off x="6163875" y="648025"/>
              <a:ext cx="225375" cy="229625"/>
            </a:xfrm>
            <a:custGeom>
              <a:rect b="b" l="l" r="r" t="t"/>
              <a:pathLst>
                <a:path extrusionOk="0" h="9185" w="9015">
                  <a:moveTo>
                    <a:pt x="8096" y="0"/>
                  </a:moveTo>
                  <a:cubicBezTo>
                    <a:pt x="7948" y="0"/>
                    <a:pt x="7797" y="61"/>
                    <a:pt x="7665" y="208"/>
                  </a:cubicBezTo>
                  <a:cubicBezTo>
                    <a:pt x="5287" y="2853"/>
                    <a:pt x="2879" y="5471"/>
                    <a:pt x="443" y="8063"/>
                  </a:cubicBezTo>
                  <a:cubicBezTo>
                    <a:pt x="0" y="8530"/>
                    <a:pt x="441" y="9184"/>
                    <a:pt x="931" y="9184"/>
                  </a:cubicBezTo>
                  <a:cubicBezTo>
                    <a:pt x="1079" y="9184"/>
                    <a:pt x="1231" y="9125"/>
                    <a:pt x="1365" y="8984"/>
                  </a:cubicBezTo>
                  <a:cubicBezTo>
                    <a:pt x="3809" y="6400"/>
                    <a:pt x="6208" y="3774"/>
                    <a:pt x="8586" y="1131"/>
                  </a:cubicBezTo>
                  <a:cubicBezTo>
                    <a:pt x="9015" y="654"/>
                    <a:pt x="8577" y="0"/>
                    <a:pt x="8096"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66"/>
            <p:cNvSpPr/>
            <p:nvPr/>
          </p:nvSpPr>
          <p:spPr>
            <a:xfrm>
              <a:off x="5184800" y="417900"/>
              <a:ext cx="409725" cy="439200"/>
            </a:xfrm>
            <a:custGeom>
              <a:rect b="b" l="l" r="r" t="t"/>
              <a:pathLst>
                <a:path extrusionOk="0" h="17568" w="16389">
                  <a:moveTo>
                    <a:pt x="15479" y="0"/>
                  </a:moveTo>
                  <a:cubicBezTo>
                    <a:pt x="15332" y="0"/>
                    <a:pt x="15182" y="63"/>
                    <a:pt x="15051" y="214"/>
                  </a:cubicBezTo>
                  <a:cubicBezTo>
                    <a:pt x="10296" y="5724"/>
                    <a:pt x="5446" y="11158"/>
                    <a:pt x="445" y="16446"/>
                  </a:cubicBezTo>
                  <a:cubicBezTo>
                    <a:pt x="1" y="16913"/>
                    <a:pt x="442" y="17568"/>
                    <a:pt x="932" y="17568"/>
                  </a:cubicBezTo>
                  <a:cubicBezTo>
                    <a:pt x="1080" y="17568"/>
                    <a:pt x="1232" y="17508"/>
                    <a:pt x="1366" y="17367"/>
                  </a:cubicBezTo>
                  <a:cubicBezTo>
                    <a:pt x="6367" y="12080"/>
                    <a:pt x="11219" y="6645"/>
                    <a:pt x="15972" y="1135"/>
                  </a:cubicBezTo>
                  <a:cubicBezTo>
                    <a:pt x="16388" y="653"/>
                    <a:pt x="15953" y="0"/>
                    <a:pt x="15479"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66"/>
            <p:cNvSpPr/>
            <p:nvPr/>
          </p:nvSpPr>
          <p:spPr>
            <a:xfrm>
              <a:off x="5111550" y="399475"/>
              <a:ext cx="351175" cy="372425"/>
            </a:xfrm>
            <a:custGeom>
              <a:rect b="b" l="l" r="r" t="t"/>
              <a:pathLst>
                <a:path extrusionOk="0" h="14897" w="14047">
                  <a:moveTo>
                    <a:pt x="13135" y="0"/>
                  </a:moveTo>
                  <a:cubicBezTo>
                    <a:pt x="12987" y="0"/>
                    <a:pt x="12836" y="63"/>
                    <a:pt x="12705" y="213"/>
                  </a:cubicBezTo>
                  <a:cubicBezTo>
                    <a:pt x="8697" y="4804"/>
                    <a:pt x="4631" y="9347"/>
                    <a:pt x="443" y="13774"/>
                  </a:cubicBezTo>
                  <a:cubicBezTo>
                    <a:pt x="0" y="14243"/>
                    <a:pt x="441" y="14897"/>
                    <a:pt x="931" y="14897"/>
                  </a:cubicBezTo>
                  <a:cubicBezTo>
                    <a:pt x="1078" y="14897"/>
                    <a:pt x="1230" y="14838"/>
                    <a:pt x="1364" y="14697"/>
                  </a:cubicBezTo>
                  <a:cubicBezTo>
                    <a:pt x="5553" y="10268"/>
                    <a:pt x="9620" y="5725"/>
                    <a:pt x="13628" y="1134"/>
                  </a:cubicBezTo>
                  <a:cubicBezTo>
                    <a:pt x="14047" y="654"/>
                    <a:pt x="13611" y="0"/>
                    <a:pt x="13135"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6"/>
            <p:cNvSpPr/>
            <p:nvPr/>
          </p:nvSpPr>
          <p:spPr>
            <a:xfrm>
              <a:off x="5091075" y="317400"/>
              <a:ext cx="1399000" cy="1345800"/>
            </a:xfrm>
            <a:custGeom>
              <a:rect b="b" l="l" r="r" t="t"/>
              <a:pathLst>
                <a:path extrusionOk="0" h="53832" w="55960">
                  <a:moveTo>
                    <a:pt x="27979" y="1379"/>
                  </a:moveTo>
                  <a:cubicBezTo>
                    <a:pt x="27983" y="1379"/>
                    <a:pt x="50440" y="11945"/>
                    <a:pt x="52146" y="16205"/>
                  </a:cubicBezTo>
                  <a:cubicBezTo>
                    <a:pt x="53851" y="20464"/>
                    <a:pt x="50015" y="20691"/>
                    <a:pt x="50015" y="20691"/>
                  </a:cubicBezTo>
                  <a:lnTo>
                    <a:pt x="50025" y="46929"/>
                  </a:lnTo>
                  <a:cubicBezTo>
                    <a:pt x="50815" y="47194"/>
                    <a:pt x="51390" y="47981"/>
                    <a:pt x="51390" y="48906"/>
                  </a:cubicBezTo>
                  <a:lnTo>
                    <a:pt x="51390" y="50496"/>
                  </a:lnTo>
                  <a:cubicBezTo>
                    <a:pt x="51390" y="51636"/>
                    <a:pt x="50514" y="52569"/>
                    <a:pt x="49444" y="52569"/>
                  </a:cubicBezTo>
                  <a:lnTo>
                    <a:pt x="6709" y="52569"/>
                  </a:lnTo>
                  <a:cubicBezTo>
                    <a:pt x="6413" y="52567"/>
                    <a:pt x="6121" y="52495"/>
                    <a:pt x="5860" y="52357"/>
                  </a:cubicBezTo>
                  <a:lnTo>
                    <a:pt x="5762" y="52355"/>
                  </a:lnTo>
                  <a:lnTo>
                    <a:pt x="5762" y="52304"/>
                  </a:lnTo>
                  <a:cubicBezTo>
                    <a:pt x="5168" y="51949"/>
                    <a:pt x="4763" y="51270"/>
                    <a:pt x="4763" y="50496"/>
                  </a:cubicBezTo>
                  <a:lnTo>
                    <a:pt x="4763" y="48906"/>
                  </a:lnTo>
                  <a:cubicBezTo>
                    <a:pt x="4763" y="48130"/>
                    <a:pt x="5169" y="47452"/>
                    <a:pt x="5766" y="47096"/>
                  </a:cubicBezTo>
                  <a:lnTo>
                    <a:pt x="5776" y="20968"/>
                  </a:lnTo>
                  <a:cubicBezTo>
                    <a:pt x="5776" y="20968"/>
                    <a:pt x="1940" y="20741"/>
                    <a:pt x="3645" y="16481"/>
                  </a:cubicBezTo>
                  <a:cubicBezTo>
                    <a:pt x="4067" y="15424"/>
                    <a:pt x="5713" y="13934"/>
                    <a:pt x="7961" y="12294"/>
                  </a:cubicBezTo>
                  <a:lnTo>
                    <a:pt x="7961" y="6527"/>
                  </a:lnTo>
                  <a:cubicBezTo>
                    <a:pt x="7961" y="5285"/>
                    <a:pt x="8915" y="4270"/>
                    <a:pt x="10078" y="4270"/>
                  </a:cubicBezTo>
                  <a:lnTo>
                    <a:pt x="12127" y="4285"/>
                  </a:lnTo>
                  <a:cubicBezTo>
                    <a:pt x="13292" y="4285"/>
                    <a:pt x="14245" y="5302"/>
                    <a:pt x="14245" y="6542"/>
                  </a:cubicBezTo>
                  <a:lnTo>
                    <a:pt x="14245" y="8342"/>
                  </a:lnTo>
                  <a:cubicBezTo>
                    <a:pt x="19978" y="4984"/>
                    <a:pt x="27446" y="1379"/>
                    <a:pt x="27979" y="1379"/>
                  </a:cubicBezTo>
                  <a:close/>
                  <a:moveTo>
                    <a:pt x="27974" y="0"/>
                  </a:moveTo>
                  <a:cubicBezTo>
                    <a:pt x="27398" y="0"/>
                    <a:pt x="21288" y="3021"/>
                    <a:pt x="15108" y="6604"/>
                  </a:cubicBezTo>
                  <a:lnTo>
                    <a:pt x="15108" y="4683"/>
                  </a:lnTo>
                  <a:cubicBezTo>
                    <a:pt x="15108" y="3358"/>
                    <a:pt x="14080" y="2274"/>
                    <a:pt x="12826" y="2274"/>
                  </a:cubicBezTo>
                  <a:lnTo>
                    <a:pt x="8774" y="2274"/>
                  </a:lnTo>
                  <a:cubicBezTo>
                    <a:pt x="7519" y="2274"/>
                    <a:pt x="6492" y="3358"/>
                    <a:pt x="6492" y="4683"/>
                  </a:cubicBezTo>
                  <a:lnTo>
                    <a:pt x="6492" y="12078"/>
                  </a:lnTo>
                  <a:cubicBezTo>
                    <a:pt x="4069" y="13830"/>
                    <a:pt x="2295" y="15420"/>
                    <a:pt x="1839" y="16550"/>
                  </a:cubicBezTo>
                  <a:cubicBezTo>
                    <a:pt x="1" y="21096"/>
                    <a:pt x="4137" y="21339"/>
                    <a:pt x="4137" y="21339"/>
                  </a:cubicBezTo>
                  <a:lnTo>
                    <a:pt x="4125" y="47990"/>
                  </a:lnTo>
                  <a:cubicBezTo>
                    <a:pt x="3483" y="48369"/>
                    <a:pt x="3046" y="49093"/>
                    <a:pt x="3046" y="49922"/>
                  </a:cubicBezTo>
                  <a:lnTo>
                    <a:pt x="3046" y="51619"/>
                  </a:lnTo>
                  <a:cubicBezTo>
                    <a:pt x="3046" y="52446"/>
                    <a:pt x="3481" y="53170"/>
                    <a:pt x="4122" y="53550"/>
                  </a:cubicBezTo>
                  <a:lnTo>
                    <a:pt x="4122" y="53604"/>
                  </a:lnTo>
                  <a:lnTo>
                    <a:pt x="4226" y="53606"/>
                  </a:lnTo>
                  <a:cubicBezTo>
                    <a:pt x="4510" y="53753"/>
                    <a:pt x="4822" y="53831"/>
                    <a:pt x="5142" y="53831"/>
                  </a:cubicBezTo>
                  <a:lnTo>
                    <a:pt x="51211" y="53831"/>
                  </a:lnTo>
                  <a:cubicBezTo>
                    <a:pt x="52364" y="53831"/>
                    <a:pt x="53307" y="52837"/>
                    <a:pt x="53307" y="51619"/>
                  </a:cubicBezTo>
                  <a:lnTo>
                    <a:pt x="53307" y="49922"/>
                  </a:lnTo>
                  <a:cubicBezTo>
                    <a:pt x="53307" y="48935"/>
                    <a:pt x="52685" y="48094"/>
                    <a:pt x="51836" y="47810"/>
                  </a:cubicBezTo>
                  <a:lnTo>
                    <a:pt x="51824" y="21339"/>
                  </a:lnTo>
                  <a:cubicBezTo>
                    <a:pt x="51824" y="21339"/>
                    <a:pt x="55959" y="21096"/>
                    <a:pt x="54121" y="16550"/>
                  </a:cubicBezTo>
                  <a:cubicBezTo>
                    <a:pt x="52282" y="12003"/>
                    <a:pt x="29134" y="0"/>
                    <a:pt x="27986" y="0"/>
                  </a:cubicBezTo>
                  <a:cubicBezTo>
                    <a:pt x="27984" y="0"/>
                    <a:pt x="27983" y="4"/>
                    <a:pt x="27981" y="5"/>
                  </a:cubicBezTo>
                  <a:cubicBezTo>
                    <a:pt x="27977" y="5"/>
                    <a:pt x="27977" y="0"/>
                    <a:pt x="27974" y="0"/>
                  </a:cubicBezTo>
                  <a:close/>
                </a:path>
              </a:pathLst>
            </a:custGeom>
            <a:solidFill>
              <a:srgbClr val="A86A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6"/>
            <p:cNvSpPr/>
            <p:nvPr/>
          </p:nvSpPr>
          <p:spPr>
            <a:xfrm>
              <a:off x="5351950" y="842750"/>
              <a:ext cx="40075" cy="38175"/>
            </a:xfrm>
            <a:custGeom>
              <a:rect b="b" l="l" r="r" t="t"/>
              <a:pathLst>
                <a:path extrusionOk="0" h="1527" w="1603">
                  <a:moveTo>
                    <a:pt x="821" y="0"/>
                  </a:moveTo>
                  <a:cubicBezTo>
                    <a:pt x="803" y="0"/>
                    <a:pt x="785" y="1"/>
                    <a:pt x="767" y="2"/>
                  </a:cubicBezTo>
                  <a:cubicBezTo>
                    <a:pt x="460" y="24"/>
                    <a:pt x="195" y="229"/>
                    <a:pt x="98" y="521"/>
                  </a:cubicBezTo>
                  <a:cubicBezTo>
                    <a:pt x="0" y="814"/>
                    <a:pt x="87" y="1137"/>
                    <a:pt x="321" y="1338"/>
                  </a:cubicBezTo>
                  <a:cubicBezTo>
                    <a:pt x="463" y="1462"/>
                    <a:pt x="641" y="1526"/>
                    <a:pt x="822" y="1526"/>
                  </a:cubicBezTo>
                  <a:cubicBezTo>
                    <a:pt x="937" y="1526"/>
                    <a:pt x="1054" y="1500"/>
                    <a:pt x="1162" y="1446"/>
                  </a:cubicBezTo>
                  <a:cubicBezTo>
                    <a:pt x="1437" y="1307"/>
                    <a:pt x="1603" y="1017"/>
                    <a:pt x="1582" y="709"/>
                  </a:cubicBezTo>
                  <a:cubicBezTo>
                    <a:pt x="1555" y="307"/>
                    <a:pt x="1218" y="0"/>
                    <a:pt x="82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6"/>
            <p:cNvSpPr/>
            <p:nvPr/>
          </p:nvSpPr>
          <p:spPr>
            <a:xfrm>
              <a:off x="5371025" y="845125"/>
              <a:ext cx="18525" cy="13525"/>
            </a:xfrm>
            <a:custGeom>
              <a:rect b="b" l="l" r="r" t="t"/>
              <a:pathLst>
                <a:path extrusionOk="0" h="541" w="741">
                  <a:moveTo>
                    <a:pt x="125" y="0"/>
                  </a:moveTo>
                  <a:cubicBezTo>
                    <a:pt x="83" y="0"/>
                    <a:pt x="52" y="9"/>
                    <a:pt x="40" y="25"/>
                  </a:cubicBezTo>
                  <a:cubicBezTo>
                    <a:pt x="1" y="74"/>
                    <a:pt x="189" y="134"/>
                    <a:pt x="372" y="273"/>
                  </a:cubicBezTo>
                  <a:cubicBezTo>
                    <a:pt x="532" y="395"/>
                    <a:pt x="635" y="540"/>
                    <a:pt x="684" y="540"/>
                  </a:cubicBezTo>
                  <a:cubicBezTo>
                    <a:pt x="691" y="540"/>
                    <a:pt x="697" y="537"/>
                    <a:pt x="701" y="531"/>
                  </a:cubicBezTo>
                  <a:cubicBezTo>
                    <a:pt x="741" y="481"/>
                    <a:pt x="659" y="273"/>
                    <a:pt x="476" y="134"/>
                  </a:cubicBezTo>
                  <a:cubicBezTo>
                    <a:pt x="352" y="39"/>
                    <a:pt x="213" y="0"/>
                    <a:pt x="125"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6"/>
            <p:cNvSpPr/>
            <p:nvPr/>
          </p:nvSpPr>
          <p:spPr>
            <a:xfrm>
              <a:off x="5351825" y="852825"/>
              <a:ext cx="39025" cy="29350"/>
            </a:xfrm>
            <a:custGeom>
              <a:rect b="b" l="l" r="r" t="t"/>
              <a:pathLst>
                <a:path extrusionOk="0" h="1174" w="1561">
                  <a:moveTo>
                    <a:pt x="154" y="1"/>
                  </a:moveTo>
                  <a:cubicBezTo>
                    <a:pt x="154" y="1"/>
                    <a:pt x="62" y="139"/>
                    <a:pt x="31" y="530"/>
                  </a:cubicBezTo>
                  <a:cubicBezTo>
                    <a:pt x="0" y="920"/>
                    <a:pt x="569" y="1145"/>
                    <a:pt x="907" y="1173"/>
                  </a:cubicBezTo>
                  <a:cubicBezTo>
                    <a:pt x="917" y="1173"/>
                    <a:pt x="926" y="1174"/>
                    <a:pt x="935" y="1174"/>
                  </a:cubicBezTo>
                  <a:cubicBezTo>
                    <a:pt x="1261" y="1174"/>
                    <a:pt x="1560" y="686"/>
                    <a:pt x="1560" y="686"/>
                  </a:cubicBezTo>
                  <a:lnTo>
                    <a:pt x="1543" y="617"/>
                  </a:lnTo>
                  <a:cubicBezTo>
                    <a:pt x="1514" y="619"/>
                    <a:pt x="1486" y="619"/>
                    <a:pt x="1459" y="619"/>
                  </a:cubicBezTo>
                  <a:cubicBezTo>
                    <a:pt x="572" y="619"/>
                    <a:pt x="154" y="1"/>
                    <a:pt x="15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6"/>
            <p:cNvSpPr/>
            <p:nvPr/>
          </p:nvSpPr>
          <p:spPr>
            <a:xfrm>
              <a:off x="5351000" y="852575"/>
              <a:ext cx="32500" cy="29650"/>
            </a:xfrm>
            <a:custGeom>
              <a:rect b="b" l="l" r="r" t="t"/>
              <a:pathLst>
                <a:path extrusionOk="0" h="1186" w="1300">
                  <a:moveTo>
                    <a:pt x="175" y="0"/>
                  </a:moveTo>
                  <a:cubicBezTo>
                    <a:pt x="175" y="0"/>
                    <a:pt x="59" y="19"/>
                    <a:pt x="30" y="431"/>
                  </a:cubicBezTo>
                  <a:cubicBezTo>
                    <a:pt x="1" y="841"/>
                    <a:pt x="609" y="1166"/>
                    <a:pt x="805" y="1184"/>
                  </a:cubicBezTo>
                  <a:cubicBezTo>
                    <a:pt x="814" y="1185"/>
                    <a:pt x="824" y="1186"/>
                    <a:pt x="833" y="1186"/>
                  </a:cubicBezTo>
                  <a:cubicBezTo>
                    <a:pt x="1027" y="1186"/>
                    <a:pt x="1299" y="1008"/>
                    <a:pt x="1299" y="1008"/>
                  </a:cubicBezTo>
                  <a:cubicBezTo>
                    <a:pt x="325" y="851"/>
                    <a:pt x="177" y="11"/>
                    <a:pt x="177" y="11"/>
                  </a:cubicBezTo>
                  <a:lnTo>
                    <a:pt x="175"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6"/>
            <p:cNvSpPr/>
            <p:nvPr/>
          </p:nvSpPr>
          <p:spPr>
            <a:xfrm>
              <a:off x="5349425" y="840400"/>
              <a:ext cx="45250" cy="42825"/>
            </a:xfrm>
            <a:custGeom>
              <a:rect b="b" l="l" r="r" t="t"/>
              <a:pathLst>
                <a:path extrusionOk="0" h="1713" w="1810">
                  <a:moveTo>
                    <a:pt x="922" y="94"/>
                  </a:moveTo>
                  <a:cubicBezTo>
                    <a:pt x="1003" y="94"/>
                    <a:pt x="1085" y="107"/>
                    <a:pt x="1164" y="134"/>
                  </a:cubicBezTo>
                  <a:cubicBezTo>
                    <a:pt x="1456" y="231"/>
                    <a:pt x="1661" y="496"/>
                    <a:pt x="1683" y="803"/>
                  </a:cubicBezTo>
                  <a:cubicBezTo>
                    <a:pt x="1712" y="1224"/>
                    <a:pt x="1396" y="1589"/>
                    <a:pt x="976" y="1618"/>
                  </a:cubicBezTo>
                  <a:cubicBezTo>
                    <a:pt x="959" y="1620"/>
                    <a:pt x="942" y="1620"/>
                    <a:pt x="925" y="1620"/>
                  </a:cubicBezTo>
                  <a:cubicBezTo>
                    <a:pt x="637" y="1620"/>
                    <a:pt x="370" y="1458"/>
                    <a:pt x="240" y="1198"/>
                  </a:cubicBezTo>
                  <a:cubicBezTo>
                    <a:pt x="101" y="921"/>
                    <a:pt x="144" y="590"/>
                    <a:pt x="347" y="357"/>
                  </a:cubicBezTo>
                  <a:cubicBezTo>
                    <a:pt x="494" y="187"/>
                    <a:pt x="705" y="94"/>
                    <a:pt x="922" y="94"/>
                  </a:cubicBezTo>
                  <a:close/>
                  <a:moveTo>
                    <a:pt x="923" y="1"/>
                  </a:moveTo>
                  <a:cubicBezTo>
                    <a:pt x="679" y="1"/>
                    <a:pt x="441" y="105"/>
                    <a:pt x="275" y="296"/>
                  </a:cubicBezTo>
                  <a:cubicBezTo>
                    <a:pt x="48" y="557"/>
                    <a:pt x="0" y="930"/>
                    <a:pt x="156" y="1239"/>
                  </a:cubicBezTo>
                  <a:cubicBezTo>
                    <a:pt x="300" y="1531"/>
                    <a:pt x="597" y="1713"/>
                    <a:pt x="919" y="1713"/>
                  </a:cubicBezTo>
                  <a:cubicBezTo>
                    <a:pt x="940" y="1713"/>
                    <a:pt x="962" y="1712"/>
                    <a:pt x="983" y="1711"/>
                  </a:cubicBezTo>
                  <a:cubicBezTo>
                    <a:pt x="1454" y="1678"/>
                    <a:pt x="1810" y="1270"/>
                    <a:pt x="1777" y="797"/>
                  </a:cubicBezTo>
                  <a:cubicBezTo>
                    <a:pt x="1752" y="451"/>
                    <a:pt x="1523" y="154"/>
                    <a:pt x="1193" y="45"/>
                  </a:cubicBezTo>
                  <a:cubicBezTo>
                    <a:pt x="1104" y="15"/>
                    <a:pt x="1013" y="1"/>
                    <a:pt x="923"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6"/>
            <p:cNvSpPr/>
            <p:nvPr/>
          </p:nvSpPr>
          <p:spPr>
            <a:xfrm>
              <a:off x="5516825" y="842750"/>
              <a:ext cx="40100" cy="38175"/>
            </a:xfrm>
            <a:custGeom>
              <a:rect b="b" l="l" r="r" t="t"/>
              <a:pathLst>
                <a:path extrusionOk="0" h="1527" w="1604">
                  <a:moveTo>
                    <a:pt x="821" y="0"/>
                  </a:moveTo>
                  <a:cubicBezTo>
                    <a:pt x="803" y="0"/>
                    <a:pt x="786" y="1"/>
                    <a:pt x="768" y="2"/>
                  </a:cubicBezTo>
                  <a:cubicBezTo>
                    <a:pt x="460" y="24"/>
                    <a:pt x="195" y="229"/>
                    <a:pt x="98" y="521"/>
                  </a:cubicBezTo>
                  <a:cubicBezTo>
                    <a:pt x="0" y="814"/>
                    <a:pt x="88" y="1137"/>
                    <a:pt x="320" y="1338"/>
                  </a:cubicBezTo>
                  <a:cubicBezTo>
                    <a:pt x="463" y="1462"/>
                    <a:pt x="641" y="1526"/>
                    <a:pt x="821" y="1526"/>
                  </a:cubicBezTo>
                  <a:cubicBezTo>
                    <a:pt x="937" y="1526"/>
                    <a:pt x="1053" y="1500"/>
                    <a:pt x="1161" y="1446"/>
                  </a:cubicBezTo>
                  <a:cubicBezTo>
                    <a:pt x="1437" y="1307"/>
                    <a:pt x="1603" y="1017"/>
                    <a:pt x="1581" y="709"/>
                  </a:cubicBezTo>
                  <a:cubicBezTo>
                    <a:pt x="1553" y="307"/>
                    <a:pt x="1218" y="0"/>
                    <a:pt x="82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6"/>
            <p:cNvSpPr/>
            <p:nvPr/>
          </p:nvSpPr>
          <p:spPr>
            <a:xfrm>
              <a:off x="5535925" y="845125"/>
              <a:ext cx="18500" cy="13525"/>
            </a:xfrm>
            <a:custGeom>
              <a:rect b="b" l="l" r="r" t="t"/>
              <a:pathLst>
                <a:path extrusionOk="0" h="541" w="740">
                  <a:moveTo>
                    <a:pt x="123" y="0"/>
                  </a:moveTo>
                  <a:cubicBezTo>
                    <a:pt x="81" y="0"/>
                    <a:pt x="50" y="9"/>
                    <a:pt x="38" y="25"/>
                  </a:cubicBezTo>
                  <a:cubicBezTo>
                    <a:pt x="0" y="74"/>
                    <a:pt x="188" y="134"/>
                    <a:pt x="371" y="273"/>
                  </a:cubicBezTo>
                  <a:cubicBezTo>
                    <a:pt x="531" y="395"/>
                    <a:pt x="635" y="540"/>
                    <a:pt x="683" y="540"/>
                  </a:cubicBezTo>
                  <a:cubicBezTo>
                    <a:pt x="690" y="540"/>
                    <a:pt x="696" y="537"/>
                    <a:pt x="701" y="531"/>
                  </a:cubicBezTo>
                  <a:cubicBezTo>
                    <a:pt x="740" y="481"/>
                    <a:pt x="656" y="273"/>
                    <a:pt x="473" y="134"/>
                  </a:cubicBezTo>
                  <a:cubicBezTo>
                    <a:pt x="350" y="39"/>
                    <a:pt x="211" y="0"/>
                    <a:pt x="123"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6"/>
            <p:cNvSpPr/>
            <p:nvPr/>
          </p:nvSpPr>
          <p:spPr>
            <a:xfrm>
              <a:off x="5516700" y="852825"/>
              <a:ext cx="39025" cy="29350"/>
            </a:xfrm>
            <a:custGeom>
              <a:rect b="b" l="l" r="r" t="t"/>
              <a:pathLst>
                <a:path extrusionOk="0" h="1174" w="1561">
                  <a:moveTo>
                    <a:pt x="154" y="1"/>
                  </a:moveTo>
                  <a:cubicBezTo>
                    <a:pt x="154" y="1"/>
                    <a:pt x="62" y="139"/>
                    <a:pt x="31" y="530"/>
                  </a:cubicBezTo>
                  <a:cubicBezTo>
                    <a:pt x="0" y="920"/>
                    <a:pt x="569" y="1145"/>
                    <a:pt x="908" y="1173"/>
                  </a:cubicBezTo>
                  <a:cubicBezTo>
                    <a:pt x="917" y="1173"/>
                    <a:pt x="926" y="1174"/>
                    <a:pt x="935" y="1174"/>
                  </a:cubicBezTo>
                  <a:cubicBezTo>
                    <a:pt x="1261" y="1174"/>
                    <a:pt x="1560" y="686"/>
                    <a:pt x="1560" y="686"/>
                  </a:cubicBezTo>
                  <a:lnTo>
                    <a:pt x="1541" y="617"/>
                  </a:lnTo>
                  <a:cubicBezTo>
                    <a:pt x="1513" y="619"/>
                    <a:pt x="1485" y="619"/>
                    <a:pt x="1457" y="619"/>
                  </a:cubicBezTo>
                  <a:cubicBezTo>
                    <a:pt x="572" y="619"/>
                    <a:pt x="154" y="1"/>
                    <a:pt x="15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6"/>
            <p:cNvSpPr/>
            <p:nvPr/>
          </p:nvSpPr>
          <p:spPr>
            <a:xfrm>
              <a:off x="5515875" y="852575"/>
              <a:ext cx="32500" cy="29650"/>
            </a:xfrm>
            <a:custGeom>
              <a:rect b="b" l="l" r="r" t="t"/>
              <a:pathLst>
                <a:path extrusionOk="0" h="1186" w="1300">
                  <a:moveTo>
                    <a:pt x="173" y="0"/>
                  </a:moveTo>
                  <a:cubicBezTo>
                    <a:pt x="173" y="0"/>
                    <a:pt x="57" y="19"/>
                    <a:pt x="30" y="431"/>
                  </a:cubicBezTo>
                  <a:cubicBezTo>
                    <a:pt x="1" y="841"/>
                    <a:pt x="609" y="1166"/>
                    <a:pt x="804" y="1184"/>
                  </a:cubicBezTo>
                  <a:cubicBezTo>
                    <a:pt x="813" y="1185"/>
                    <a:pt x="822" y="1186"/>
                    <a:pt x="831" y="1186"/>
                  </a:cubicBezTo>
                  <a:cubicBezTo>
                    <a:pt x="1026" y="1186"/>
                    <a:pt x="1299" y="1008"/>
                    <a:pt x="1299" y="1008"/>
                  </a:cubicBezTo>
                  <a:cubicBezTo>
                    <a:pt x="325" y="851"/>
                    <a:pt x="177" y="11"/>
                    <a:pt x="177" y="11"/>
                  </a:cubicBezTo>
                  <a:lnTo>
                    <a:pt x="173"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6"/>
            <p:cNvSpPr/>
            <p:nvPr/>
          </p:nvSpPr>
          <p:spPr>
            <a:xfrm>
              <a:off x="5514300" y="840400"/>
              <a:ext cx="45250" cy="42825"/>
            </a:xfrm>
            <a:custGeom>
              <a:rect b="b" l="l" r="r" t="t"/>
              <a:pathLst>
                <a:path extrusionOk="0" h="1713" w="1810">
                  <a:moveTo>
                    <a:pt x="922" y="94"/>
                  </a:moveTo>
                  <a:cubicBezTo>
                    <a:pt x="1003" y="94"/>
                    <a:pt x="1084" y="107"/>
                    <a:pt x="1164" y="134"/>
                  </a:cubicBezTo>
                  <a:cubicBezTo>
                    <a:pt x="1456" y="231"/>
                    <a:pt x="1661" y="496"/>
                    <a:pt x="1682" y="803"/>
                  </a:cubicBezTo>
                  <a:cubicBezTo>
                    <a:pt x="1713" y="1224"/>
                    <a:pt x="1395" y="1588"/>
                    <a:pt x="974" y="1618"/>
                  </a:cubicBezTo>
                  <a:cubicBezTo>
                    <a:pt x="957" y="1620"/>
                    <a:pt x="940" y="1620"/>
                    <a:pt x="923" y="1620"/>
                  </a:cubicBezTo>
                  <a:cubicBezTo>
                    <a:pt x="635" y="1620"/>
                    <a:pt x="369" y="1458"/>
                    <a:pt x="240" y="1198"/>
                  </a:cubicBezTo>
                  <a:cubicBezTo>
                    <a:pt x="101" y="921"/>
                    <a:pt x="144" y="590"/>
                    <a:pt x="346" y="357"/>
                  </a:cubicBezTo>
                  <a:cubicBezTo>
                    <a:pt x="494" y="187"/>
                    <a:pt x="705" y="94"/>
                    <a:pt x="922" y="94"/>
                  </a:cubicBezTo>
                  <a:close/>
                  <a:moveTo>
                    <a:pt x="923" y="1"/>
                  </a:moveTo>
                  <a:cubicBezTo>
                    <a:pt x="679" y="1"/>
                    <a:pt x="441" y="105"/>
                    <a:pt x="276" y="296"/>
                  </a:cubicBezTo>
                  <a:cubicBezTo>
                    <a:pt x="48" y="557"/>
                    <a:pt x="1" y="930"/>
                    <a:pt x="156" y="1239"/>
                  </a:cubicBezTo>
                  <a:cubicBezTo>
                    <a:pt x="300" y="1531"/>
                    <a:pt x="597" y="1713"/>
                    <a:pt x="918" y="1713"/>
                  </a:cubicBezTo>
                  <a:cubicBezTo>
                    <a:pt x="939" y="1713"/>
                    <a:pt x="960" y="1712"/>
                    <a:pt x="981" y="1711"/>
                  </a:cubicBezTo>
                  <a:cubicBezTo>
                    <a:pt x="1453" y="1678"/>
                    <a:pt x="1810" y="1270"/>
                    <a:pt x="1776" y="797"/>
                  </a:cubicBezTo>
                  <a:cubicBezTo>
                    <a:pt x="1752" y="451"/>
                    <a:pt x="1521" y="154"/>
                    <a:pt x="1193" y="45"/>
                  </a:cubicBezTo>
                  <a:cubicBezTo>
                    <a:pt x="1104" y="15"/>
                    <a:pt x="1013" y="1"/>
                    <a:pt x="923"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6"/>
            <p:cNvSpPr/>
            <p:nvPr/>
          </p:nvSpPr>
          <p:spPr>
            <a:xfrm>
              <a:off x="5681650" y="842750"/>
              <a:ext cx="40150" cy="38175"/>
            </a:xfrm>
            <a:custGeom>
              <a:rect b="b" l="l" r="r" t="t"/>
              <a:pathLst>
                <a:path extrusionOk="0" h="1527" w="1606">
                  <a:moveTo>
                    <a:pt x="823" y="0"/>
                  </a:moveTo>
                  <a:cubicBezTo>
                    <a:pt x="806" y="0"/>
                    <a:pt x="788" y="1"/>
                    <a:pt x="770" y="2"/>
                  </a:cubicBezTo>
                  <a:cubicBezTo>
                    <a:pt x="462" y="24"/>
                    <a:pt x="197" y="229"/>
                    <a:pt x="100" y="521"/>
                  </a:cubicBezTo>
                  <a:cubicBezTo>
                    <a:pt x="1" y="814"/>
                    <a:pt x="90" y="1137"/>
                    <a:pt x="322" y="1338"/>
                  </a:cubicBezTo>
                  <a:cubicBezTo>
                    <a:pt x="464" y="1462"/>
                    <a:pt x="643" y="1526"/>
                    <a:pt x="823" y="1526"/>
                  </a:cubicBezTo>
                  <a:cubicBezTo>
                    <a:pt x="939" y="1526"/>
                    <a:pt x="1055" y="1500"/>
                    <a:pt x="1163" y="1446"/>
                  </a:cubicBezTo>
                  <a:cubicBezTo>
                    <a:pt x="1440" y="1307"/>
                    <a:pt x="1605" y="1017"/>
                    <a:pt x="1583" y="709"/>
                  </a:cubicBezTo>
                  <a:cubicBezTo>
                    <a:pt x="1555" y="307"/>
                    <a:pt x="1221" y="0"/>
                    <a:pt x="823"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6"/>
            <p:cNvSpPr/>
            <p:nvPr/>
          </p:nvSpPr>
          <p:spPr>
            <a:xfrm>
              <a:off x="5700800" y="845125"/>
              <a:ext cx="18475" cy="13525"/>
            </a:xfrm>
            <a:custGeom>
              <a:rect b="b" l="l" r="r" t="t"/>
              <a:pathLst>
                <a:path extrusionOk="0" h="541" w="739">
                  <a:moveTo>
                    <a:pt x="123" y="0"/>
                  </a:moveTo>
                  <a:cubicBezTo>
                    <a:pt x="81" y="0"/>
                    <a:pt x="51" y="9"/>
                    <a:pt x="38" y="25"/>
                  </a:cubicBezTo>
                  <a:cubicBezTo>
                    <a:pt x="0" y="74"/>
                    <a:pt x="188" y="134"/>
                    <a:pt x="371" y="273"/>
                  </a:cubicBezTo>
                  <a:cubicBezTo>
                    <a:pt x="531" y="395"/>
                    <a:pt x="633" y="540"/>
                    <a:pt x="683" y="540"/>
                  </a:cubicBezTo>
                  <a:cubicBezTo>
                    <a:pt x="690" y="540"/>
                    <a:pt x="696" y="537"/>
                    <a:pt x="701" y="531"/>
                  </a:cubicBezTo>
                  <a:cubicBezTo>
                    <a:pt x="738" y="481"/>
                    <a:pt x="656" y="273"/>
                    <a:pt x="474" y="134"/>
                  </a:cubicBezTo>
                  <a:cubicBezTo>
                    <a:pt x="350" y="39"/>
                    <a:pt x="212" y="0"/>
                    <a:pt x="123"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6"/>
            <p:cNvSpPr/>
            <p:nvPr/>
          </p:nvSpPr>
          <p:spPr>
            <a:xfrm>
              <a:off x="5681575" y="852825"/>
              <a:ext cx="38975" cy="29350"/>
            </a:xfrm>
            <a:custGeom>
              <a:rect b="b" l="l" r="r" t="t"/>
              <a:pathLst>
                <a:path extrusionOk="0" h="1174" w="1559">
                  <a:moveTo>
                    <a:pt x="153" y="1"/>
                  </a:moveTo>
                  <a:cubicBezTo>
                    <a:pt x="153" y="1"/>
                    <a:pt x="62" y="139"/>
                    <a:pt x="31" y="530"/>
                  </a:cubicBezTo>
                  <a:cubicBezTo>
                    <a:pt x="0" y="920"/>
                    <a:pt x="569" y="1145"/>
                    <a:pt x="906" y="1173"/>
                  </a:cubicBezTo>
                  <a:cubicBezTo>
                    <a:pt x="915" y="1173"/>
                    <a:pt x="925" y="1174"/>
                    <a:pt x="934" y="1174"/>
                  </a:cubicBezTo>
                  <a:cubicBezTo>
                    <a:pt x="1261" y="1174"/>
                    <a:pt x="1559" y="686"/>
                    <a:pt x="1559" y="686"/>
                  </a:cubicBezTo>
                  <a:lnTo>
                    <a:pt x="1542" y="617"/>
                  </a:lnTo>
                  <a:cubicBezTo>
                    <a:pt x="1513" y="619"/>
                    <a:pt x="1485" y="619"/>
                    <a:pt x="1457" y="619"/>
                  </a:cubicBezTo>
                  <a:cubicBezTo>
                    <a:pt x="572" y="619"/>
                    <a:pt x="153" y="1"/>
                    <a:pt x="153"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6"/>
            <p:cNvSpPr/>
            <p:nvPr/>
          </p:nvSpPr>
          <p:spPr>
            <a:xfrm>
              <a:off x="5680750" y="852575"/>
              <a:ext cx="32500" cy="29650"/>
            </a:xfrm>
            <a:custGeom>
              <a:rect b="b" l="l" r="r" t="t"/>
              <a:pathLst>
                <a:path extrusionOk="0" h="1186" w="1300">
                  <a:moveTo>
                    <a:pt x="174" y="0"/>
                  </a:moveTo>
                  <a:cubicBezTo>
                    <a:pt x="174" y="0"/>
                    <a:pt x="57" y="19"/>
                    <a:pt x="28" y="431"/>
                  </a:cubicBezTo>
                  <a:cubicBezTo>
                    <a:pt x="1" y="841"/>
                    <a:pt x="608" y="1166"/>
                    <a:pt x="804" y="1184"/>
                  </a:cubicBezTo>
                  <a:cubicBezTo>
                    <a:pt x="813" y="1185"/>
                    <a:pt x="822" y="1186"/>
                    <a:pt x="832" y="1186"/>
                  </a:cubicBezTo>
                  <a:cubicBezTo>
                    <a:pt x="1027" y="1186"/>
                    <a:pt x="1300" y="1008"/>
                    <a:pt x="1300" y="1008"/>
                  </a:cubicBezTo>
                  <a:cubicBezTo>
                    <a:pt x="326" y="851"/>
                    <a:pt x="175" y="11"/>
                    <a:pt x="175" y="11"/>
                  </a:cubicBezTo>
                  <a:lnTo>
                    <a:pt x="174"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6"/>
            <p:cNvSpPr/>
            <p:nvPr/>
          </p:nvSpPr>
          <p:spPr>
            <a:xfrm>
              <a:off x="5679175" y="840400"/>
              <a:ext cx="45225" cy="42825"/>
            </a:xfrm>
            <a:custGeom>
              <a:rect b="b" l="l" r="r" t="t"/>
              <a:pathLst>
                <a:path extrusionOk="0" h="1713" w="1809">
                  <a:moveTo>
                    <a:pt x="921" y="94"/>
                  </a:moveTo>
                  <a:cubicBezTo>
                    <a:pt x="1002" y="94"/>
                    <a:pt x="1083" y="107"/>
                    <a:pt x="1163" y="134"/>
                  </a:cubicBezTo>
                  <a:cubicBezTo>
                    <a:pt x="1456" y="231"/>
                    <a:pt x="1660" y="496"/>
                    <a:pt x="1682" y="803"/>
                  </a:cubicBezTo>
                  <a:cubicBezTo>
                    <a:pt x="1711" y="1224"/>
                    <a:pt x="1395" y="1588"/>
                    <a:pt x="975" y="1618"/>
                  </a:cubicBezTo>
                  <a:cubicBezTo>
                    <a:pt x="958" y="1620"/>
                    <a:pt x="940" y="1620"/>
                    <a:pt x="923" y="1620"/>
                  </a:cubicBezTo>
                  <a:cubicBezTo>
                    <a:pt x="635" y="1620"/>
                    <a:pt x="369" y="1458"/>
                    <a:pt x="238" y="1198"/>
                  </a:cubicBezTo>
                  <a:cubicBezTo>
                    <a:pt x="102" y="921"/>
                    <a:pt x="143" y="590"/>
                    <a:pt x="346" y="357"/>
                  </a:cubicBezTo>
                  <a:cubicBezTo>
                    <a:pt x="493" y="187"/>
                    <a:pt x="704" y="94"/>
                    <a:pt x="921" y="94"/>
                  </a:cubicBezTo>
                  <a:close/>
                  <a:moveTo>
                    <a:pt x="923" y="1"/>
                  </a:moveTo>
                  <a:cubicBezTo>
                    <a:pt x="679" y="1"/>
                    <a:pt x="440" y="105"/>
                    <a:pt x="276" y="296"/>
                  </a:cubicBezTo>
                  <a:cubicBezTo>
                    <a:pt x="49" y="557"/>
                    <a:pt x="1" y="930"/>
                    <a:pt x="155" y="1239"/>
                  </a:cubicBezTo>
                  <a:cubicBezTo>
                    <a:pt x="301" y="1531"/>
                    <a:pt x="597" y="1713"/>
                    <a:pt x="918" y="1713"/>
                  </a:cubicBezTo>
                  <a:cubicBezTo>
                    <a:pt x="939" y="1713"/>
                    <a:pt x="960" y="1712"/>
                    <a:pt x="982" y="1711"/>
                  </a:cubicBezTo>
                  <a:cubicBezTo>
                    <a:pt x="1453" y="1678"/>
                    <a:pt x="1808" y="1270"/>
                    <a:pt x="1776" y="797"/>
                  </a:cubicBezTo>
                  <a:cubicBezTo>
                    <a:pt x="1752" y="451"/>
                    <a:pt x="1521" y="154"/>
                    <a:pt x="1193" y="45"/>
                  </a:cubicBezTo>
                  <a:cubicBezTo>
                    <a:pt x="1105" y="15"/>
                    <a:pt x="1013" y="1"/>
                    <a:pt x="923"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6"/>
            <p:cNvSpPr/>
            <p:nvPr/>
          </p:nvSpPr>
          <p:spPr>
            <a:xfrm>
              <a:off x="5846550" y="842750"/>
              <a:ext cx="40125" cy="38175"/>
            </a:xfrm>
            <a:custGeom>
              <a:rect b="b" l="l" r="r" t="t"/>
              <a:pathLst>
                <a:path extrusionOk="0" h="1527" w="1605">
                  <a:moveTo>
                    <a:pt x="821" y="0"/>
                  </a:moveTo>
                  <a:cubicBezTo>
                    <a:pt x="803" y="0"/>
                    <a:pt x="785" y="1"/>
                    <a:pt x="767" y="2"/>
                  </a:cubicBezTo>
                  <a:cubicBezTo>
                    <a:pt x="460" y="24"/>
                    <a:pt x="197" y="229"/>
                    <a:pt x="97" y="521"/>
                  </a:cubicBezTo>
                  <a:cubicBezTo>
                    <a:pt x="0" y="814"/>
                    <a:pt x="89" y="1137"/>
                    <a:pt x="321" y="1338"/>
                  </a:cubicBezTo>
                  <a:cubicBezTo>
                    <a:pt x="463" y="1462"/>
                    <a:pt x="641" y="1526"/>
                    <a:pt x="822" y="1526"/>
                  </a:cubicBezTo>
                  <a:cubicBezTo>
                    <a:pt x="937" y="1526"/>
                    <a:pt x="1054" y="1500"/>
                    <a:pt x="1162" y="1446"/>
                  </a:cubicBezTo>
                  <a:cubicBezTo>
                    <a:pt x="1437" y="1307"/>
                    <a:pt x="1604" y="1017"/>
                    <a:pt x="1582" y="709"/>
                  </a:cubicBezTo>
                  <a:cubicBezTo>
                    <a:pt x="1554" y="307"/>
                    <a:pt x="1218" y="0"/>
                    <a:pt x="82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6"/>
            <p:cNvSpPr/>
            <p:nvPr/>
          </p:nvSpPr>
          <p:spPr>
            <a:xfrm>
              <a:off x="5865625" y="845125"/>
              <a:ext cx="18525" cy="13525"/>
            </a:xfrm>
            <a:custGeom>
              <a:rect b="b" l="l" r="r" t="t"/>
              <a:pathLst>
                <a:path extrusionOk="0" h="541" w="741">
                  <a:moveTo>
                    <a:pt x="125" y="0"/>
                  </a:moveTo>
                  <a:cubicBezTo>
                    <a:pt x="83" y="0"/>
                    <a:pt x="52" y="9"/>
                    <a:pt x="40" y="25"/>
                  </a:cubicBezTo>
                  <a:cubicBezTo>
                    <a:pt x="1" y="74"/>
                    <a:pt x="189" y="134"/>
                    <a:pt x="372" y="273"/>
                  </a:cubicBezTo>
                  <a:cubicBezTo>
                    <a:pt x="532" y="395"/>
                    <a:pt x="635" y="540"/>
                    <a:pt x="685" y="540"/>
                  </a:cubicBezTo>
                  <a:cubicBezTo>
                    <a:pt x="692" y="540"/>
                    <a:pt x="698" y="537"/>
                    <a:pt x="703" y="531"/>
                  </a:cubicBezTo>
                  <a:cubicBezTo>
                    <a:pt x="741" y="481"/>
                    <a:pt x="659" y="273"/>
                    <a:pt x="476" y="134"/>
                  </a:cubicBezTo>
                  <a:cubicBezTo>
                    <a:pt x="352" y="39"/>
                    <a:pt x="213" y="0"/>
                    <a:pt x="125"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6"/>
            <p:cNvSpPr/>
            <p:nvPr/>
          </p:nvSpPr>
          <p:spPr>
            <a:xfrm>
              <a:off x="5846400" y="852825"/>
              <a:ext cx="39025" cy="29350"/>
            </a:xfrm>
            <a:custGeom>
              <a:rect b="b" l="l" r="r" t="t"/>
              <a:pathLst>
                <a:path extrusionOk="0" h="1174" w="1561">
                  <a:moveTo>
                    <a:pt x="155" y="1"/>
                  </a:moveTo>
                  <a:cubicBezTo>
                    <a:pt x="155" y="1"/>
                    <a:pt x="64" y="139"/>
                    <a:pt x="32" y="530"/>
                  </a:cubicBezTo>
                  <a:cubicBezTo>
                    <a:pt x="1" y="920"/>
                    <a:pt x="572" y="1145"/>
                    <a:pt x="908" y="1173"/>
                  </a:cubicBezTo>
                  <a:cubicBezTo>
                    <a:pt x="917" y="1173"/>
                    <a:pt x="927" y="1174"/>
                    <a:pt x="936" y="1174"/>
                  </a:cubicBezTo>
                  <a:cubicBezTo>
                    <a:pt x="1262" y="1174"/>
                    <a:pt x="1561" y="686"/>
                    <a:pt x="1561" y="686"/>
                  </a:cubicBezTo>
                  <a:lnTo>
                    <a:pt x="1544" y="617"/>
                  </a:lnTo>
                  <a:cubicBezTo>
                    <a:pt x="1515" y="619"/>
                    <a:pt x="1487" y="619"/>
                    <a:pt x="1460" y="619"/>
                  </a:cubicBezTo>
                  <a:cubicBezTo>
                    <a:pt x="574" y="619"/>
                    <a:pt x="155" y="1"/>
                    <a:pt x="155"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6"/>
            <p:cNvSpPr/>
            <p:nvPr/>
          </p:nvSpPr>
          <p:spPr>
            <a:xfrm>
              <a:off x="5845600" y="852575"/>
              <a:ext cx="32525" cy="29650"/>
            </a:xfrm>
            <a:custGeom>
              <a:rect b="b" l="l" r="r" t="t"/>
              <a:pathLst>
                <a:path extrusionOk="0" h="1186" w="1301">
                  <a:moveTo>
                    <a:pt x="175" y="0"/>
                  </a:moveTo>
                  <a:cubicBezTo>
                    <a:pt x="175" y="0"/>
                    <a:pt x="59" y="19"/>
                    <a:pt x="30" y="431"/>
                  </a:cubicBezTo>
                  <a:cubicBezTo>
                    <a:pt x="0" y="841"/>
                    <a:pt x="609" y="1166"/>
                    <a:pt x="805" y="1184"/>
                  </a:cubicBezTo>
                  <a:cubicBezTo>
                    <a:pt x="814" y="1185"/>
                    <a:pt x="824" y="1186"/>
                    <a:pt x="833" y="1186"/>
                  </a:cubicBezTo>
                  <a:cubicBezTo>
                    <a:pt x="1029" y="1186"/>
                    <a:pt x="1301" y="1008"/>
                    <a:pt x="1301" y="1008"/>
                  </a:cubicBezTo>
                  <a:cubicBezTo>
                    <a:pt x="325" y="851"/>
                    <a:pt x="176" y="11"/>
                    <a:pt x="176" y="11"/>
                  </a:cubicBezTo>
                  <a:lnTo>
                    <a:pt x="175"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6"/>
            <p:cNvSpPr/>
            <p:nvPr/>
          </p:nvSpPr>
          <p:spPr>
            <a:xfrm>
              <a:off x="5844050" y="840400"/>
              <a:ext cx="45225" cy="42825"/>
            </a:xfrm>
            <a:custGeom>
              <a:rect b="b" l="l" r="r" t="t"/>
              <a:pathLst>
                <a:path extrusionOk="0" h="1713" w="1809">
                  <a:moveTo>
                    <a:pt x="921" y="94"/>
                  </a:moveTo>
                  <a:cubicBezTo>
                    <a:pt x="1002" y="94"/>
                    <a:pt x="1084" y="107"/>
                    <a:pt x="1163" y="134"/>
                  </a:cubicBezTo>
                  <a:cubicBezTo>
                    <a:pt x="1455" y="231"/>
                    <a:pt x="1660" y="496"/>
                    <a:pt x="1682" y="803"/>
                  </a:cubicBezTo>
                  <a:cubicBezTo>
                    <a:pt x="1711" y="1224"/>
                    <a:pt x="1395" y="1589"/>
                    <a:pt x="975" y="1618"/>
                  </a:cubicBezTo>
                  <a:cubicBezTo>
                    <a:pt x="958" y="1620"/>
                    <a:pt x="941" y="1620"/>
                    <a:pt x="924" y="1620"/>
                  </a:cubicBezTo>
                  <a:cubicBezTo>
                    <a:pt x="635" y="1620"/>
                    <a:pt x="369" y="1458"/>
                    <a:pt x="238" y="1198"/>
                  </a:cubicBezTo>
                  <a:cubicBezTo>
                    <a:pt x="102" y="921"/>
                    <a:pt x="143" y="590"/>
                    <a:pt x="346" y="357"/>
                  </a:cubicBezTo>
                  <a:cubicBezTo>
                    <a:pt x="493" y="187"/>
                    <a:pt x="704" y="94"/>
                    <a:pt x="921" y="94"/>
                  </a:cubicBezTo>
                  <a:close/>
                  <a:moveTo>
                    <a:pt x="922" y="1"/>
                  </a:moveTo>
                  <a:cubicBezTo>
                    <a:pt x="678" y="1"/>
                    <a:pt x="440" y="105"/>
                    <a:pt x="274" y="296"/>
                  </a:cubicBezTo>
                  <a:cubicBezTo>
                    <a:pt x="47" y="557"/>
                    <a:pt x="1" y="930"/>
                    <a:pt x="155" y="1239"/>
                  </a:cubicBezTo>
                  <a:cubicBezTo>
                    <a:pt x="301" y="1531"/>
                    <a:pt x="596" y="1713"/>
                    <a:pt x="918" y="1713"/>
                  </a:cubicBezTo>
                  <a:cubicBezTo>
                    <a:pt x="939" y="1713"/>
                    <a:pt x="960" y="1712"/>
                    <a:pt x="982" y="1711"/>
                  </a:cubicBezTo>
                  <a:cubicBezTo>
                    <a:pt x="1453" y="1678"/>
                    <a:pt x="1809" y="1270"/>
                    <a:pt x="1776" y="797"/>
                  </a:cubicBezTo>
                  <a:cubicBezTo>
                    <a:pt x="1751" y="451"/>
                    <a:pt x="1522" y="154"/>
                    <a:pt x="1194" y="45"/>
                  </a:cubicBezTo>
                  <a:cubicBezTo>
                    <a:pt x="1104" y="15"/>
                    <a:pt x="1013" y="1"/>
                    <a:pt x="922"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6"/>
            <p:cNvSpPr/>
            <p:nvPr/>
          </p:nvSpPr>
          <p:spPr>
            <a:xfrm>
              <a:off x="6011425" y="842750"/>
              <a:ext cx="40075" cy="38175"/>
            </a:xfrm>
            <a:custGeom>
              <a:rect b="b" l="l" r="r" t="t"/>
              <a:pathLst>
                <a:path extrusionOk="0" h="1527" w="1603">
                  <a:moveTo>
                    <a:pt x="821" y="0"/>
                  </a:moveTo>
                  <a:cubicBezTo>
                    <a:pt x="803" y="0"/>
                    <a:pt x="785" y="1"/>
                    <a:pt x="767" y="2"/>
                  </a:cubicBezTo>
                  <a:cubicBezTo>
                    <a:pt x="460" y="24"/>
                    <a:pt x="195" y="229"/>
                    <a:pt x="98" y="521"/>
                  </a:cubicBezTo>
                  <a:cubicBezTo>
                    <a:pt x="0" y="814"/>
                    <a:pt x="87" y="1137"/>
                    <a:pt x="321" y="1338"/>
                  </a:cubicBezTo>
                  <a:cubicBezTo>
                    <a:pt x="463" y="1462"/>
                    <a:pt x="641" y="1526"/>
                    <a:pt x="822" y="1526"/>
                  </a:cubicBezTo>
                  <a:cubicBezTo>
                    <a:pt x="937" y="1526"/>
                    <a:pt x="1054" y="1500"/>
                    <a:pt x="1162" y="1446"/>
                  </a:cubicBezTo>
                  <a:cubicBezTo>
                    <a:pt x="1437" y="1307"/>
                    <a:pt x="1603" y="1017"/>
                    <a:pt x="1582" y="709"/>
                  </a:cubicBezTo>
                  <a:cubicBezTo>
                    <a:pt x="1553" y="307"/>
                    <a:pt x="1218" y="0"/>
                    <a:pt x="82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6"/>
            <p:cNvSpPr/>
            <p:nvPr/>
          </p:nvSpPr>
          <p:spPr>
            <a:xfrm>
              <a:off x="6030500" y="845125"/>
              <a:ext cx="18525" cy="13525"/>
            </a:xfrm>
            <a:custGeom>
              <a:rect b="b" l="l" r="r" t="t"/>
              <a:pathLst>
                <a:path extrusionOk="0" h="541" w="741">
                  <a:moveTo>
                    <a:pt x="125" y="0"/>
                  </a:moveTo>
                  <a:cubicBezTo>
                    <a:pt x="83" y="0"/>
                    <a:pt x="52" y="9"/>
                    <a:pt x="40" y="25"/>
                  </a:cubicBezTo>
                  <a:cubicBezTo>
                    <a:pt x="1" y="74"/>
                    <a:pt x="189" y="134"/>
                    <a:pt x="372" y="273"/>
                  </a:cubicBezTo>
                  <a:cubicBezTo>
                    <a:pt x="532" y="395"/>
                    <a:pt x="635" y="540"/>
                    <a:pt x="684" y="540"/>
                  </a:cubicBezTo>
                  <a:cubicBezTo>
                    <a:pt x="691" y="540"/>
                    <a:pt x="697" y="537"/>
                    <a:pt x="702" y="531"/>
                  </a:cubicBezTo>
                  <a:cubicBezTo>
                    <a:pt x="741" y="481"/>
                    <a:pt x="659" y="273"/>
                    <a:pt x="476" y="134"/>
                  </a:cubicBezTo>
                  <a:cubicBezTo>
                    <a:pt x="351" y="39"/>
                    <a:pt x="213" y="0"/>
                    <a:pt x="125"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6"/>
            <p:cNvSpPr/>
            <p:nvPr/>
          </p:nvSpPr>
          <p:spPr>
            <a:xfrm>
              <a:off x="6011300" y="852825"/>
              <a:ext cx="39025" cy="29350"/>
            </a:xfrm>
            <a:custGeom>
              <a:rect b="b" l="l" r="r" t="t"/>
              <a:pathLst>
                <a:path extrusionOk="0" h="1174" w="1561">
                  <a:moveTo>
                    <a:pt x="154" y="1"/>
                  </a:moveTo>
                  <a:cubicBezTo>
                    <a:pt x="154" y="1"/>
                    <a:pt x="62" y="139"/>
                    <a:pt x="31" y="530"/>
                  </a:cubicBezTo>
                  <a:cubicBezTo>
                    <a:pt x="0" y="920"/>
                    <a:pt x="569" y="1145"/>
                    <a:pt x="907" y="1173"/>
                  </a:cubicBezTo>
                  <a:cubicBezTo>
                    <a:pt x="917" y="1173"/>
                    <a:pt x="926" y="1174"/>
                    <a:pt x="935" y="1174"/>
                  </a:cubicBezTo>
                  <a:cubicBezTo>
                    <a:pt x="1261" y="1174"/>
                    <a:pt x="1560" y="686"/>
                    <a:pt x="1560" y="686"/>
                  </a:cubicBezTo>
                  <a:lnTo>
                    <a:pt x="1541" y="617"/>
                  </a:lnTo>
                  <a:cubicBezTo>
                    <a:pt x="1513" y="619"/>
                    <a:pt x="1485" y="619"/>
                    <a:pt x="1457" y="619"/>
                  </a:cubicBezTo>
                  <a:cubicBezTo>
                    <a:pt x="572" y="619"/>
                    <a:pt x="154" y="1"/>
                    <a:pt x="15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6"/>
            <p:cNvSpPr/>
            <p:nvPr/>
          </p:nvSpPr>
          <p:spPr>
            <a:xfrm>
              <a:off x="6010475" y="852575"/>
              <a:ext cx="32500" cy="29650"/>
            </a:xfrm>
            <a:custGeom>
              <a:rect b="b" l="l" r="r" t="t"/>
              <a:pathLst>
                <a:path extrusionOk="0" h="1186" w="1300">
                  <a:moveTo>
                    <a:pt x="173" y="0"/>
                  </a:moveTo>
                  <a:cubicBezTo>
                    <a:pt x="173" y="0"/>
                    <a:pt x="57" y="19"/>
                    <a:pt x="30" y="431"/>
                  </a:cubicBezTo>
                  <a:cubicBezTo>
                    <a:pt x="1" y="841"/>
                    <a:pt x="609" y="1166"/>
                    <a:pt x="805" y="1184"/>
                  </a:cubicBezTo>
                  <a:cubicBezTo>
                    <a:pt x="814" y="1185"/>
                    <a:pt x="824" y="1186"/>
                    <a:pt x="833" y="1186"/>
                  </a:cubicBezTo>
                  <a:cubicBezTo>
                    <a:pt x="1027" y="1186"/>
                    <a:pt x="1299" y="1008"/>
                    <a:pt x="1299" y="1008"/>
                  </a:cubicBezTo>
                  <a:cubicBezTo>
                    <a:pt x="325" y="851"/>
                    <a:pt x="177" y="11"/>
                    <a:pt x="177" y="11"/>
                  </a:cubicBezTo>
                  <a:lnTo>
                    <a:pt x="173"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6"/>
            <p:cNvSpPr/>
            <p:nvPr/>
          </p:nvSpPr>
          <p:spPr>
            <a:xfrm>
              <a:off x="6008900" y="840400"/>
              <a:ext cx="45250" cy="42825"/>
            </a:xfrm>
            <a:custGeom>
              <a:rect b="b" l="l" r="r" t="t"/>
              <a:pathLst>
                <a:path extrusionOk="0" h="1713" w="1810">
                  <a:moveTo>
                    <a:pt x="922" y="94"/>
                  </a:moveTo>
                  <a:cubicBezTo>
                    <a:pt x="1003" y="94"/>
                    <a:pt x="1085" y="107"/>
                    <a:pt x="1164" y="134"/>
                  </a:cubicBezTo>
                  <a:cubicBezTo>
                    <a:pt x="1456" y="231"/>
                    <a:pt x="1661" y="496"/>
                    <a:pt x="1683" y="803"/>
                  </a:cubicBezTo>
                  <a:cubicBezTo>
                    <a:pt x="1712" y="1224"/>
                    <a:pt x="1395" y="1589"/>
                    <a:pt x="976" y="1618"/>
                  </a:cubicBezTo>
                  <a:cubicBezTo>
                    <a:pt x="959" y="1620"/>
                    <a:pt x="942" y="1620"/>
                    <a:pt x="925" y="1620"/>
                  </a:cubicBezTo>
                  <a:cubicBezTo>
                    <a:pt x="635" y="1620"/>
                    <a:pt x="369" y="1458"/>
                    <a:pt x="240" y="1198"/>
                  </a:cubicBezTo>
                  <a:cubicBezTo>
                    <a:pt x="101" y="921"/>
                    <a:pt x="144" y="590"/>
                    <a:pt x="346" y="357"/>
                  </a:cubicBezTo>
                  <a:cubicBezTo>
                    <a:pt x="494" y="187"/>
                    <a:pt x="705" y="94"/>
                    <a:pt x="922" y="94"/>
                  </a:cubicBezTo>
                  <a:close/>
                  <a:moveTo>
                    <a:pt x="923" y="1"/>
                  </a:moveTo>
                  <a:cubicBezTo>
                    <a:pt x="679" y="1"/>
                    <a:pt x="441" y="105"/>
                    <a:pt x="276" y="296"/>
                  </a:cubicBezTo>
                  <a:cubicBezTo>
                    <a:pt x="48" y="557"/>
                    <a:pt x="0" y="930"/>
                    <a:pt x="156" y="1239"/>
                  </a:cubicBezTo>
                  <a:cubicBezTo>
                    <a:pt x="300" y="1531"/>
                    <a:pt x="597" y="1713"/>
                    <a:pt x="918" y="1713"/>
                  </a:cubicBezTo>
                  <a:cubicBezTo>
                    <a:pt x="939" y="1713"/>
                    <a:pt x="960" y="1712"/>
                    <a:pt x="981" y="1711"/>
                  </a:cubicBezTo>
                  <a:cubicBezTo>
                    <a:pt x="1454" y="1678"/>
                    <a:pt x="1810" y="1270"/>
                    <a:pt x="1776" y="797"/>
                  </a:cubicBezTo>
                  <a:cubicBezTo>
                    <a:pt x="1752" y="451"/>
                    <a:pt x="1521" y="154"/>
                    <a:pt x="1193" y="45"/>
                  </a:cubicBezTo>
                  <a:cubicBezTo>
                    <a:pt x="1104" y="15"/>
                    <a:pt x="1013" y="1"/>
                    <a:pt x="923"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6"/>
            <p:cNvSpPr/>
            <p:nvPr/>
          </p:nvSpPr>
          <p:spPr>
            <a:xfrm>
              <a:off x="6176250" y="842750"/>
              <a:ext cx="40150" cy="38175"/>
            </a:xfrm>
            <a:custGeom>
              <a:rect b="b" l="l" r="r" t="t"/>
              <a:pathLst>
                <a:path extrusionOk="0" h="1527" w="1606">
                  <a:moveTo>
                    <a:pt x="823" y="0"/>
                  </a:moveTo>
                  <a:cubicBezTo>
                    <a:pt x="805" y="0"/>
                    <a:pt x="788" y="1"/>
                    <a:pt x="770" y="2"/>
                  </a:cubicBezTo>
                  <a:cubicBezTo>
                    <a:pt x="462" y="24"/>
                    <a:pt x="197" y="229"/>
                    <a:pt x="100" y="521"/>
                  </a:cubicBezTo>
                  <a:cubicBezTo>
                    <a:pt x="1" y="814"/>
                    <a:pt x="90" y="1137"/>
                    <a:pt x="322" y="1338"/>
                  </a:cubicBezTo>
                  <a:cubicBezTo>
                    <a:pt x="465" y="1462"/>
                    <a:pt x="643" y="1526"/>
                    <a:pt x="823" y="1526"/>
                  </a:cubicBezTo>
                  <a:cubicBezTo>
                    <a:pt x="939" y="1526"/>
                    <a:pt x="1055" y="1500"/>
                    <a:pt x="1163" y="1446"/>
                  </a:cubicBezTo>
                  <a:cubicBezTo>
                    <a:pt x="1439" y="1307"/>
                    <a:pt x="1605" y="1017"/>
                    <a:pt x="1583" y="709"/>
                  </a:cubicBezTo>
                  <a:cubicBezTo>
                    <a:pt x="1555" y="307"/>
                    <a:pt x="1220" y="0"/>
                    <a:pt x="823"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6"/>
            <p:cNvSpPr/>
            <p:nvPr/>
          </p:nvSpPr>
          <p:spPr>
            <a:xfrm>
              <a:off x="6195400" y="845125"/>
              <a:ext cx="18500" cy="13525"/>
            </a:xfrm>
            <a:custGeom>
              <a:rect b="b" l="l" r="r" t="t"/>
              <a:pathLst>
                <a:path extrusionOk="0" h="541" w="740">
                  <a:moveTo>
                    <a:pt x="123" y="0"/>
                  </a:moveTo>
                  <a:cubicBezTo>
                    <a:pt x="81" y="0"/>
                    <a:pt x="50" y="9"/>
                    <a:pt x="38" y="25"/>
                  </a:cubicBezTo>
                  <a:cubicBezTo>
                    <a:pt x="0" y="74"/>
                    <a:pt x="188" y="134"/>
                    <a:pt x="371" y="273"/>
                  </a:cubicBezTo>
                  <a:cubicBezTo>
                    <a:pt x="531" y="395"/>
                    <a:pt x="633" y="540"/>
                    <a:pt x="683" y="540"/>
                  </a:cubicBezTo>
                  <a:cubicBezTo>
                    <a:pt x="690" y="540"/>
                    <a:pt x="696" y="537"/>
                    <a:pt x="701" y="531"/>
                  </a:cubicBezTo>
                  <a:cubicBezTo>
                    <a:pt x="740" y="481"/>
                    <a:pt x="656" y="273"/>
                    <a:pt x="473" y="134"/>
                  </a:cubicBezTo>
                  <a:cubicBezTo>
                    <a:pt x="350" y="39"/>
                    <a:pt x="212" y="0"/>
                    <a:pt x="123"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6"/>
            <p:cNvSpPr/>
            <p:nvPr/>
          </p:nvSpPr>
          <p:spPr>
            <a:xfrm>
              <a:off x="6176175" y="852825"/>
              <a:ext cx="38975" cy="29350"/>
            </a:xfrm>
            <a:custGeom>
              <a:rect b="b" l="l" r="r" t="t"/>
              <a:pathLst>
                <a:path extrusionOk="0" h="1174" w="1559">
                  <a:moveTo>
                    <a:pt x="154" y="1"/>
                  </a:moveTo>
                  <a:cubicBezTo>
                    <a:pt x="154" y="1"/>
                    <a:pt x="62" y="139"/>
                    <a:pt x="31" y="530"/>
                  </a:cubicBezTo>
                  <a:cubicBezTo>
                    <a:pt x="0" y="920"/>
                    <a:pt x="569" y="1145"/>
                    <a:pt x="906" y="1173"/>
                  </a:cubicBezTo>
                  <a:cubicBezTo>
                    <a:pt x="915" y="1173"/>
                    <a:pt x="924" y="1174"/>
                    <a:pt x="934" y="1174"/>
                  </a:cubicBezTo>
                  <a:cubicBezTo>
                    <a:pt x="1261" y="1174"/>
                    <a:pt x="1559" y="686"/>
                    <a:pt x="1559" y="686"/>
                  </a:cubicBezTo>
                  <a:lnTo>
                    <a:pt x="1541" y="617"/>
                  </a:lnTo>
                  <a:cubicBezTo>
                    <a:pt x="1513" y="619"/>
                    <a:pt x="1485" y="619"/>
                    <a:pt x="1457" y="619"/>
                  </a:cubicBezTo>
                  <a:cubicBezTo>
                    <a:pt x="572" y="619"/>
                    <a:pt x="154" y="1"/>
                    <a:pt x="15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6"/>
            <p:cNvSpPr/>
            <p:nvPr/>
          </p:nvSpPr>
          <p:spPr>
            <a:xfrm>
              <a:off x="6175350" y="852575"/>
              <a:ext cx="32500" cy="29650"/>
            </a:xfrm>
            <a:custGeom>
              <a:rect b="b" l="l" r="r" t="t"/>
              <a:pathLst>
                <a:path extrusionOk="0" h="1186" w="1300">
                  <a:moveTo>
                    <a:pt x="173" y="0"/>
                  </a:moveTo>
                  <a:cubicBezTo>
                    <a:pt x="173" y="0"/>
                    <a:pt x="57" y="19"/>
                    <a:pt x="28" y="431"/>
                  </a:cubicBezTo>
                  <a:cubicBezTo>
                    <a:pt x="1" y="841"/>
                    <a:pt x="609" y="1166"/>
                    <a:pt x="804" y="1184"/>
                  </a:cubicBezTo>
                  <a:cubicBezTo>
                    <a:pt x="813" y="1185"/>
                    <a:pt x="822" y="1186"/>
                    <a:pt x="832" y="1186"/>
                  </a:cubicBezTo>
                  <a:cubicBezTo>
                    <a:pt x="1027" y="1186"/>
                    <a:pt x="1299" y="1008"/>
                    <a:pt x="1299" y="1008"/>
                  </a:cubicBezTo>
                  <a:cubicBezTo>
                    <a:pt x="325" y="851"/>
                    <a:pt x="175" y="11"/>
                    <a:pt x="175" y="11"/>
                  </a:cubicBezTo>
                  <a:lnTo>
                    <a:pt x="173" y="0"/>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6"/>
            <p:cNvSpPr/>
            <p:nvPr/>
          </p:nvSpPr>
          <p:spPr>
            <a:xfrm>
              <a:off x="6173775" y="840400"/>
              <a:ext cx="45225" cy="42825"/>
            </a:xfrm>
            <a:custGeom>
              <a:rect b="b" l="l" r="r" t="t"/>
              <a:pathLst>
                <a:path extrusionOk="0" h="1713" w="1809">
                  <a:moveTo>
                    <a:pt x="922" y="94"/>
                  </a:moveTo>
                  <a:cubicBezTo>
                    <a:pt x="1003" y="94"/>
                    <a:pt x="1084" y="107"/>
                    <a:pt x="1164" y="134"/>
                  </a:cubicBezTo>
                  <a:cubicBezTo>
                    <a:pt x="1456" y="231"/>
                    <a:pt x="1661" y="496"/>
                    <a:pt x="1682" y="803"/>
                  </a:cubicBezTo>
                  <a:cubicBezTo>
                    <a:pt x="1711" y="1224"/>
                    <a:pt x="1395" y="1588"/>
                    <a:pt x="975" y="1618"/>
                  </a:cubicBezTo>
                  <a:cubicBezTo>
                    <a:pt x="957" y="1620"/>
                    <a:pt x="940" y="1620"/>
                    <a:pt x="923" y="1620"/>
                  </a:cubicBezTo>
                  <a:cubicBezTo>
                    <a:pt x="635" y="1620"/>
                    <a:pt x="369" y="1458"/>
                    <a:pt x="240" y="1198"/>
                  </a:cubicBezTo>
                  <a:cubicBezTo>
                    <a:pt x="101" y="921"/>
                    <a:pt x="144" y="590"/>
                    <a:pt x="346" y="357"/>
                  </a:cubicBezTo>
                  <a:cubicBezTo>
                    <a:pt x="493" y="187"/>
                    <a:pt x="704" y="94"/>
                    <a:pt x="922" y="94"/>
                  </a:cubicBezTo>
                  <a:close/>
                  <a:moveTo>
                    <a:pt x="923" y="1"/>
                  </a:moveTo>
                  <a:cubicBezTo>
                    <a:pt x="679" y="1"/>
                    <a:pt x="442" y="105"/>
                    <a:pt x="276" y="296"/>
                  </a:cubicBezTo>
                  <a:cubicBezTo>
                    <a:pt x="48" y="557"/>
                    <a:pt x="1" y="930"/>
                    <a:pt x="154" y="1239"/>
                  </a:cubicBezTo>
                  <a:cubicBezTo>
                    <a:pt x="300" y="1531"/>
                    <a:pt x="597" y="1713"/>
                    <a:pt x="918" y="1713"/>
                  </a:cubicBezTo>
                  <a:cubicBezTo>
                    <a:pt x="939" y="1713"/>
                    <a:pt x="960" y="1712"/>
                    <a:pt x="981" y="1711"/>
                  </a:cubicBezTo>
                  <a:cubicBezTo>
                    <a:pt x="1453" y="1678"/>
                    <a:pt x="1808" y="1270"/>
                    <a:pt x="1776" y="797"/>
                  </a:cubicBezTo>
                  <a:cubicBezTo>
                    <a:pt x="1752" y="451"/>
                    <a:pt x="1521" y="154"/>
                    <a:pt x="1193" y="45"/>
                  </a:cubicBezTo>
                  <a:cubicBezTo>
                    <a:pt x="1105" y="15"/>
                    <a:pt x="1013" y="1"/>
                    <a:pt x="923" y="1"/>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6"/>
            <p:cNvSpPr/>
            <p:nvPr/>
          </p:nvSpPr>
          <p:spPr>
            <a:xfrm>
              <a:off x="5621425" y="1166500"/>
              <a:ext cx="32575" cy="469950"/>
            </a:xfrm>
            <a:custGeom>
              <a:rect b="b" l="l" r="r" t="t"/>
              <a:pathLst>
                <a:path extrusionOk="0" h="18798" w="1303">
                  <a:moveTo>
                    <a:pt x="651" y="0"/>
                  </a:moveTo>
                  <a:cubicBezTo>
                    <a:pt x="326" y="0"/>
                    <a:pt x="1" y="210"/>
                    <a:pt x="1" y="630"/>
                  </a:cubicBezTo>
                  <a:lnTo>
                    <a:pt x="1" y="18167"/>
                  </a:lnTo>
                  <a:cubicBezTo>
                    <a:pt x="1" y="18587"/>
                    <a:pt x="327" y="18797"/>
                    <a:pt x="652" y="18797"/>
                  </a:cubicBezTo>
                  <a:cubicBezTo>
                    <a:pt x="978" y="18797"/>
                    <a:pt x="1303" y="18587"/>
                    <a:pt x="1303" y="18167"/>
                  </a:cubicBezTo>
                  <a:lnTo>
                    <a:pt x="1303" y="630"/>
                  </a:lnTo>
                  <a:cubicBezTo>
                    <a:pt x="1303" y="211"/>
                    <a:pt x="977" y="0"/>
                    <a:pt x="65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6"/>
            <p:cNvSpPr/>
            <p:nvPr/>
          </p:nvSpPr>
          <p:spPr>
            <a:xfrm>
              <a:off x="5913825" y="1166500"/>
              <a:ext cx="32600" cy="469950"/>
            </a:xfrm>
            <a:custGeom>
              <a:rect b="b" l="l" r="r" t="t"/>
              <a:pathLst>
                <a:path extrusionOk="0" h="18798" w="1304">
                  <a:moveTo>
                    <a:pt x="651" y="0"/>
                  </a:moveTo>
                  <a:cubicBezTo>
                    <a:pt x="326" y="0"/>
                    <a:pt x="0" y="210"/>
                    <a:pt x="0" y="630"/>
                  </a:cubicBezTo>
                  <a:lnTo>
                    <a:pt x="0" y="18167"/>
                  </a:lnTo>
                  <a:cubicBezTo>
                    <a:pt x="0" y="18587"/>
                    <a:pt x="326" y="18797"/>
                    <a:pt x="652" y="18797"/>
                  </a:cubicBezTo>
                  <a:cubicBezTo>
                    <a:pt x="978" y="18797"/>
                    <a:pt x="1304" y="18587"/>
                    <a:pt x="1304" y="18167"/>
                  </a:cubicBezTo>
                  <a:lnTo>
                    <a:pt x="1304" y="630"/>
                  </a:lnTo>
                  <a:cubicBezTo>
                    <a:pt x="1304" y="211"/>
                    <a:pt x="978" y="0"/>
                    <a:pt x="65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6"/>
            <p:cNvSpPr/>
            <p:nvPr/>
          </p:nvSpPr>
          <p:spPr>
            <a:xfrm>
              <a:off x="5611175" y="1160600"/>
              <a:ext cx="343275" cy="32600"/>
            </a:xfrm>
            <a:custGeom>
              <a:rect b="b" l="l" r="r" t="t"/>
              <a:pathLst>
                <a:path extrusionOk="0" h="1304" w="13731">
                  <a:moveTo>
                    <a:pt x="840" y="0"/>
                  </a:moveTo>
                  <a:cubicBezTo>
                    <a:pt x="1" y="0"/>
                    <a:pt x="1" y="1304"/>
                    <a:pt x="840" y="1304"/>
                  </a:cubicBezTo>
                  <a:lnTo>
                    <a:pt x="12890" y="1304"/>
                  </a:lnTo>
                  <a:cubicBezTo>
                    <a:pt x="13729" y="1304"/>
                    <a:pt x="13731" y="0"/>
                    <a:pt x="12890"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6"/>
            <p:cNvSpPr/>
            <p:nvPr/>
          </p:nvSpPr>
          <p:spPr>
            <a:xfrm>
              <a:off x="5611175" y="1250300"/>
              <a:ext cx="343275" cy="32600"/>
            </a:xfrm>
            <a:custGeom>
              <a:rect b="b" l="l" r="r" t="t"/>
              <a:pathLst>
                <a:path extrusionOk="0" h="1304" w="13731">
                  <a:moveTo>
                    <a:pt x="840" y="0"/>
                  </a:moveTo>
                  <a:cubicBezTo>
                    <a:pt x="1" y="0"/>
                    <a:pt x="1" y="1304"/>
                    <a:pt x="840" y="1304"/>
                  </a:cubicBezTo>
                  <a:lnTo>
                    <a:pt x="12890" y="1304"/>
                  </a:lnTo>
                  <a:cubicBezTo>
                    <a:pt x="13729" y="1304"/>
                    <a:pt x="13731" y="0"/>
                    <a:pt x="12890"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6"/>
            <p:cNvSpPr/>
            <p:nvPr/>
          </p:nvSpPr>
          <p:spPr>
            <a:xfrm>
              <a:off x="5792200" y="1168175"/>
              <a:ext cx="112750" cy="114150"/>
            </a:xfrm>
            <a:custGeom>
              <a:rect b="b" l="l" r="r" t="t"/>
              <a:pathLst>
                <a:path extrusionOk="0" h="4566" w="4510">
                  <a:moveTo>
                    <a:pt x="3779" y="1"/>
                  </a:moveTo>
                  <a:cubicBezTo>
                    <a:pt x="3616" y="1"/>
                    <a:pt x="3455" y="61"/>
                    <a:pt x="3329" y="187"/>
                  </a:cubicBezTo>
                  <a:cubicBezTo>
                    <a:pt x="2273" y="1247"/>
                    <a:pt x="1325" y="2409"/>
                    <a:pt x="259" y="3458"/>
                  </a:cubicBezTo>
                  <a:cubicBezTo>
                    <a:pt x="14" y="3697"/>
                    <a:pt x="1" y="4141"/>
                    <a:pt x="259" y="4379"/>
                  </a:cubicBezTo>
                  <a:cubicBezTo>
                    <a:pt x="391" y="4501"/>
                    <a:pt x="560" y="4565"/>
                    <a:pt x="727" y="4565"/>
                  </a:cubicBezTo>
                  <a:cubicBezTo>
                    <a:pt x="890" y="4565"/>
                    <a:pt x="1052" y="4505"/>
                    <a:pt x="1180" y="4379"/>
                  </a:cubicBezTo>
                  <a:cubicBezTo>
                    <a:pt x="2246" y="3330"/>
                    <a:pt x="3196" y="2169"/>
                    <a:pt x="4250" y="1108"/>
                  </a:cubicBezTo>
                  <a:cubicBezTo>
                    <a:pt x="4491" y="867"/>
                    <a:pt x="4510" y="425"/>
                    <a:pt x="4250" y="187"/>
                  </a:cubicBezTo>
                  <a:cubicBezTo>
                    <a:pt x="4118" y="66"/>
                    <a:pt x="3948" y="1"/>
                    <a:pt x="3779"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6"/>
            <p:cNvSpPr/>
            <p:nvPr/>
          </p:nvSpPr>
          <p:spPr>
            <a:xfrm>
              <a:off x="5659225" y="1165050"/>
              <a:ext cx="107450" cy="112225"/>
            </a:xfrm>
            <a:custGeom>
              <a:rect b="b" l="l" r="r" t="t"/>
              <a:pathLst>
                <a:path extrusionOk="0" h="4489" w="4298">
                  <a:moveTo>
                    <a:pt x="736" y="1"/>
                  </a:moveTo>
                  <a:cubicBezTo>
                    <a:pt x="556" y="1"/>
                    <a:pt x="374" y="68"/>
                    <a:pt x="261" y="191"/>
                  </a:cubicBezTo>
                  <a:cubicBezTo>
                    <a:pt x="1" y="475"/>
                    <a:pt x="32" y="828"/>
                    <a:pt x="261" y="1114"/>
                  </a:cubicBezTo>
                  <a:cubicBezTo>
                    <a:pt x="1151" y="2217"/>
                    <a:pt x="2010" y="3381"/>
                    <a:pt x="3099" y="4302"/>
                  </a:cubicBezTo>
                  <a:cubicBezTo>
                    <a:pt x="3236" y="4418"/>
                    <a:pt x="3416" y="4488"/>
                    <a:pt x="3591" y="4488"/>
                  </a:cubicBezTo>
                  <a:cubicBezTo>
                    <a:pt x="3748" y="4488"/>
                    <a:pt x="3902" y="4432"/>
                    <a:pt x="4021" y="4302"/>
                  </a:cubicBezTo>
                  <a:cubicBezTo>
                    <a:pt x="4243" y="4061"/>
                    <a:pt x="4298" y="3617"/>
                    <a:pt x="4021" y="3381"/>
                  </a:cubicBezTo>
                  <a:cubicBezTo>
                    <a:pt x="2931" y="2460"/>
                    <a:pt x="2073" y="1297"/>
                    <a:pt x="1181" y="191"/>
                  </a:cubicBezTo>
                  <a:cubicBezTo>
                    <a:pt x="1077" y="61"/>
                    <a:pt x="908" y="1"/>
                    <a:pt x="736"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6"/>
            <p:cNvSpPr/>
            <p:nvPr/>
          </p:nvSpPr>
          <p:spPr>
            <a:xfrm>
              <a:off x="5763300" y="1163425"/>
              <a:ext cx="34650" cy="118050"/>
            </a:xfrm>
            <a:custGeom>
              <a:rect b="b" l="l" r="r" t="t"/>
              <a:pathLst>
                <a:path extrusionOk="0" h="4722" w="1386">
                  <a:moveTo>
                    <a:pt x="710" y="1"/>
                  </a:moveTo>
                  <a:cubicBezTo>
                    <a:pt x="703" y="1"/>
                    <a:pt x="695" y="1"/>
                    <a:pt x="687" y="1"/>
                  </a:cubicBezTo>
                  <a:cubicBezTo>
                    <a:pt x="325" y="17"/>
                    <a:pt x="46" y="287"/>
                    <a:pt x="36" y="652"/>
                  </a:cubicBezTo>
                  <a:cubicBezTo>
                    <a:pt x="0" y="1792"/>
                    <a:pt x="10" y="2930"/>
                    <a:pt x="65" y="4070"/>
                  </a:cubicBezTo>
                  <a:cubicBezTo>
                    <a:pt x="80" y="4401"/>
                    <a:pt x="339" y="4721"/>
                    <a:pt x="689" y="4721"/>
                  </a:cubicBezTo>
                  <a:cubicBezTo>
                    <a:pt x="698" y="4721"/>
                    <a:pt x="707" y="4721"/>
                    <a:pt x="716" y="4721"/>
                  </a:cubicBezTo>
                  <a:cubicBezTo>
                    <a:pt x="1056" y="4707"/>
                    <a:pt x="1386" y="4435"/>
                    <a:pt x="1369" y="4070"/>
                  </a:cubicBezTo>
                  <a:cubicBezTo>
                    <a:pt x="1314" y="2930"/>
                    <a:pt x="1304" y="1792"/>
                    <a:pt x="1340" y="652"/>
                  </a:cubicBezTo>
                  <a:cubicBezTo>
                    <a:pt x="1350" y="319"/>
                    <a:pt x="1046" y="1"/>
                    <a:pt x="71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6"/>
            <p:cNvSpPr/>
            <p:nvPr/>
          </p:nvSpPr>
          <p:spPr>
            <a:xfrm>
              <a:off x="5666875" y="1407650"/>
              <a:ext cx="40150" cy="38175"/>
            </a:xfrm>
            <a:custGeom>
              <a:rect b="b" l="l" r="r" t="t"/>
              <a:pathLst>
                <a:path extrusionOk="0" h="1527" w="1606">
                  <a:moveTo>
                    <a:pt x="821" y="0"/>
                  </a:moveTo>
                  <a:cubicBezTo>
                    <a:pt x="804" y="0"/>
                    <a:pt x="786" y="1"/>
                    <a:pt x="768" y="2"/>
                  </a:cubicBezTo>
                  <a:cubicBezTo>
                    <a:pt x="460" y="24"/>
                    <a:pt x="197" y="230"/>
                    <a:pt x="98" y="522"/>
                  </a:cubicBezTo>
                  <a:cubicBezTo>
                    <a:pt x="1" y="814"/>
                    <a:pt x="90" y="1137"/>
                    <a:pt x="322" y="1340"/>
                  </a:cubicBezTo>
                  <a:cubicBezTo>
                    <a:pt x="463" y="1463"/>
                    <a:pt x="641" y="1527"/>
                    <a:pt x="822" y="1527"/>
                  </a:cubicBezTo>
                  <a:cubicBezTo>
                    <a:pt x="937" y="1527"/>
                    <a:pt x="1054" y="1500"/>
                    <a:pt x="1163" y="1446"/>
                  </a:cubicBezTo>
                  <a:cubicBezTo>
                    <a:pt x="1438" y="1308"/>
                    <a:pt x="1605" y="1017"/>
                    <a:pt x="1583" y="710"/>
                  </a:cubicBezTo>
                  <a:cubicBezTo>
                    <a:pt x="1555" y="307"/>
                    <a:pt x="1219" y="0"/>
                    <a:pt x="82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6"/>
            <p:cNvSpPr/>
            <p:nvPr/>
          </p:nvSpPr>
          <p:spPr>
            <a:xfrm>
              <a:off x="5686025" y="1410025"/>
              <a:ext cx="18475" cy="13550"/>
            </a:xfrm>
            <a:custGeom>
              <a:rect b="b" l="l" r="r" t="t"/>
              <a:pathLst>
                <a:path extrusionOk="0" h="542" w="739">
                  <a:moveTo>
                    <a:pt x="122" y="0"/>
                  </a:moveTo>
                  <a:cubicBezTo>
                    <a:pt x="80" y="0"/>
                    <a:pt x="50" y="9"/>
                    <a:pt x="38" y="25"/>
                  </a:cubicBezTo>
                  <a:cubicBezTo>
                    <a:pt x="0" y="76"/>
                    <a:pt x="186" y="135"/>
                    <a:pt x="369" y="275"/>
                  </a:cubicBezTo>
                  <a:cubicBezTo>
                    <a:pt x="530" y="396"/>
                    <a:pt x="634" y="541"/>
                    <a:pt x="683" y="541"/>
                  </a:cubicBezTo>
                  <a:cubicBezTo>
                    <a:pt x="690" y="541"/>
                    <a:pt x="696" y="539"/>
                    <a:pt x="701" y="533"/>
                  </a:cubicBezTo>
                  <a:cubicBezTo>
                    <a:pt x="738" y="481"/>
                    <a:pt x="656" y="275"/>
                    <a:pt x="473" y="135"/>
                  </a:cubicBezTo>
                  <a:cubicBezTo>
                    <a:pt x="350" y="40"/>
                    <a:pt x="211" y="0"/>
                    <a:pt x="122" y="0"/>
                  </a:cubicBezTo>
                  <a:close/>
                </a:path>
              </a:pathLst>
            </a:custGeom>
            <a:solidFill>
              <a:srgbClr val="FFF8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6"/>
            <p:cNvSpPr/>
            <p:nvPr/>
          </p:nvSpPr>
          <p:spPr>
            <a:xfrm>
              <a:off x="5666750" y="1417725"/>
              <a:ext cx="39025" cy="29400"/>
            </a:xfrm>
            <a:custGeom>
              <a:rect b="b" l="l" r="r" t="t"/>
              <a:pathLst>
                <a:path extrusionOk="0" h="1176" w="1561">
                  <a:moveTo>
                    <a:pt x="154" y="1"/>
                  </a:moveTo>
                  <a:cubicBezTo>
                    <a:pt x="154" y="1"/>
                    <a:pt x="64" y="141"/>
                    <a:pt x="31" y="530"/>
                  </a:cubicBezTo>
                  <a:cubicBezTo>
                    <a:pt x="1" y="920"/>
                    <a:pt x="570" y="1146"/>
                    <a:pt x="908" y="1175"/>
                  </a:cubicBezTo>
                  <a:cubicBezTo>
                    <a:pt x="917" y="1175"/>
                    <a:pt x="925" y="1176"/>
                    <a:pt x="934" y="1176"/>
                  </a:cubicBezTo>
                  <a:cubicBezTo>
                    <a:pt x="1261" y="1176"/>
                    <a:pt x="1561" y="686"/>
                    <a:pt x="1561" y="686"/>
                  </a:cubicBezTo>
                  <a:lnTo>
                    <a:pt x="1543" y="618"/>
                  </a:lnTo>
                  <a:cubicBezTo>
                    <a:pt x="1515" y="619"/>
                    <a:pt x="1487" y="619"/>
                    <a:pt x="1459" y="619"/>
                  </a:cubicBezTo>
                  <a:cubicBezTo>
                    <a:pt x="574" y="619"/>
                    <a:pt x="154" y="1"/>
                    <a:pt x="154" y="1"/>
                  </a:cubicBezTo>
                  <a:close/>
                </a:path>
              </a:pathLst>
            </a:custGeom>
            <a:solidFill>
              <a:srgbClr val="F7EA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6"/>
            <p:cNvSpPr/>
            <p:nvPr/>
          </p:nvSpPr>
          <p:spPr>
            <a:xfrm>
              <a:off x="5665950" y="1417475"/>
              <a:ext cx="32525" cy="29650"/>
            </a:xfrm>
            <a:custGeom>
              <a:rect b="b" l="l" r="r" t="t"/>
              <a:pathLst>
                <a:path extrusionOk="0" h="1186" w="1301">
                  <a:moveTo>
                    <a:pt x="174" y="1"/>
                  </a:moveTo>
                  <a:cubicBezTo>
                    <a:pt x="174" y="1"/>
                    <a:pt x="58" y="19"/>
                    <a:pt x="29" y="431"/>
                  </a:cubicBezTo>
                  <a:cubicBezTo>
                    <a:pt x="0" y="843"/>
                    <a:pt x="610" y="1166"/>
                    <a:pt x="805" y="1185"/>
                  </a:cubicBezTo>
                  <a:cubicBezTo>
                    <a:pt x="814" y="1185"/>
                    <a:pt x="823" y="1186"/>
                    <a:pt x="832" y="1186"/>
                  </a:cubicBezTo>
                  <a:cubicBezTo>
                    <a:pt x="1027" y="1186"/>
                    <a:pt x="1300" y="1009"/>
                    <a:pt x="1300" y="1009"/>
                  </a:cubicBezTo>
                  <a:cubicBezTo>
                    <a:pt x="325" y="851"/>
                    <a:pt x="176" y="11"/>
                    <a:pt x="176" y="11"/>
                  </a:cubicBezTo>
                  <a:lnTo>
                    <a:pt x="174" y="1"/>
                  </a:lnTo>
                  <a:close/>
                </a:path>
              </a:pathLst>
            </a:custGeom>
            <a:solidFill>
              <a:srgbClr val="F7E7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6"/>
            <p:cNvSpPr/>
            <p:nvPr/>
          </p:nvSpPr>
          <p:spPr>
            <a:xfrm>
              <a:off x="5664400" y="1405325"/>
              <a:ext cx="45225" cy="42850"/>
            </a:xfrm>
            <a:custGeom>
              <a:rect b="b" l="l" r="r" t="t"/>
              <a:pathLst>
                <a:path extrusionOk="0" h="1714" w="1809">
                  <a:moveTo>
                    <a:pt x="922" y="94"/>
                  </a:moveTo>
                  <a:cubicBezTo>
                    <a:pt x="1003" y="94"/>
                    <a:pt x="1084" y="107"/>
                    <a:pt x="1162" y="133"/>
                  </a:cubicBezTo>
                  <a:cubicBezTo>
                    <a:pt x="1455" y="232"/>
                    <a:pt x="1660" y="495"/>
                    <a:pt x="1682" y="803"/>
                  </a:cubicBezTo>
                  <a:cubicBezTo>
                    <a:pt x="1711" y="1223"/>
                    <a:pt x="1395" y="1589"/>
                    <a:pt x="974" y="1618"/>
                  </a:cubicBezTo>
                  <a:cubicBezTo>
                    <a:pt x="956" y="1619"/>
                    <a:pt x="938" y="1620"/>
                    <a:pt x="920" y="1620"/>
                  </a:cubicBezTo>
                  <a:cubicBezTo>
                    <a:pt x="633" y="1620"/>
                    <a:pt x="368" y="1456"/>
                    <a:pt x="238" y="1197"/>
                  </a:cubicBezTo>
                  <a:cubicBezTo>
                    <a:pt x="101" y="921"/>
                    <a:pt x="142" y="589"/>
                    <a:pt x="346" y="357"/>
                  </a:cubicBezTo>
                  <a:cubicBezTo>
                    <a:pt x="493" y="187"/>
                    <a:pt x="705" y="94"/>
                    <a:pt x="922" y="94"/>
                  </a:cubicBezTo>
                  <a:close/>
                  <a:moveTo>
                    <a:pt x="922" y="0"/>
                  </a:moveTo>
                  <a:cubicBezTo>
                    <a:pt x="677" y="0"/>
                    <a:pt x="440" y="104"/>
                    <a:pt x="274" y="295"/>
                  </a:cubicBezTo>
                  <a:cubicBezTo>
                    <a:pt x="47" y="557"/>
                    <a:pt x="1" y="929"/>
                    <a:pt x="154" y="1238"/>
                  </a:cubicBezTo>
                  <a:cubicBezTo>
                    <a:pt x="301" y="1531"/>
                    <a:pt x="598" y="1714"/>
                    <a:pt x="922" y="1714"/>
                  </a:cubicBezTo>
                  <a:cubicBezTo>
                    <a:pt x="941" y="1714"/>
                    <a:pt x="961" y="1713"/>
                    <a:pt x="981" y="1712"/>
                  </a:cubicBezTo>
                  <a:cubicBezTo>
                    <a:pt x="1453" y="1677"/>
                    <a:pt x="1808" y="1269"/>
                    <a:pt x="1776" y="798"/>
                  </a:cubicBezTo>
                  <a:cubicBezTo>
                    <a:pt x="1750" y="451"/>
                    <a:pt x="1521" y="155"/>
                    <a:pt x="1193" y="44"/>
                  </a:cubicBezTo>
                  <a:cubicBezTo>
                    <a:pt x="1104" y="14"/>
                    <a:pt x="1013" y="0"/>
                    <a:pt x="922" y="0"/>
                  </a:cubicBezTo>
                  <a:close/>
                </a:path>
              </a:pathLst>
            </a:custGeom>
            <a:solidFill>
              <a:srgbClr val="F5E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6"/>
            <p:cNvSpPr/>
            <p:nvPr/>
          </p:nvSpPr>
          <p:spPr>
            <a:xfrm>
              <a:off x="6019500" y="1037325"/>
              <a:ext cx="32575" cy="334575"/>
            </a:xfrm>
            <a:custGeom>
              <a:rect b="b" l="l" r="r" t="t"/>
              <a:pathLst>
                <a:path extrusionOk="0" h="13383" w="1303">
                  <a:moveTo>
                    <a:pt x="651" y="1"/>
                  </a:moveTo>
                  <a:cubicBezTo>
                    <a:pt x="325" y="1"/>
                    <a:pt x="0" y="210"/>
                    <a:pt x="0" y="630"/>
                  </a:cubicBezTo>
                  <a:lnTo>
                    <a:pt x="0" y="12753"/>
                  </a:lnTo>
                  <a:cubicBezTo>
                    <a:pt x="0" y="13173"/>
                    <a:pt x="326" y="13383"/>
                    <a:pt x="652" y="13383"/>
                  </a:cubicBezTo>
                  <a:cubicBezTo>
                    <a:pt x="977" y="13383"/>
                    <a:pt x="1302" y="13173"/>
                    <a:pt x="1302" y="12753"/>
                  </a:cubicBezTo>
                  <a:lnTo>
                    <a:pt x="1302" y="630"/>
                  </a:lnTo>
                  <a:cubicBezTo>
                    <a:pt x="1302" y="211"/>
                    <a:pt x="976" y="1"/>
                    <a:pt x="65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6"/>
            <p:cNvSpPr/>
            <p:nvPr/>
          </p:nvSpPr>
          <p:spPr>
            <a:xfrm>
              <a:off x="6221625" y="1037325"/>
              <a:ext cx="32575" cy="334575"/>
            </a:xfrm>
            <a:custGeom>
              <a:rect b="b" l="l" r="r" t="t"/>
              <a:pathLst>
                <a:path extrusionOk="0" h="13383" w="1303">
                  <a:moveTo>
                    <a:pt x="651" y="1"/>
                  </a:moveTo>
                  <a:cubicBezTo>
                    <a:pt x="325" y="1"/>
                    <a:pt x="0" y="210"/>
                    <a:pt x="0" y="630"/>
                  </a:cubicBezTo>
                  <a:lnTo>
                    <a:pt x="0" y="12753"/>
                  </a:lnTo>
                  <a:cubicBezTo>
                    <a:pt x="0" y="13173"/>
                    <a:pt x="326" y="13383"/>
                    <a:pt x="652" y="13383"/>
                  </a:cubicBezTo>
                  <a:cubicBezTo>
                    <a:pt x="977" y="13383"/>
                    <a:pt x="1302" y="13173"/>
                    <a:pt x="1302" y="12753"/>
                  </a:cubicBezTo>
                  <a:lnTo>
                    <a:pt x="1302" y="630"/>
                  </a:lnTo>
                  <a:cubicBezTo>
                    <a:pt x="1302" y="211"/>
                    <a:pt x="976" y="1"/>
                    <a:pt x="65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6"/>
            <p:cNvSpPr/>
            <p:nvPr/>
          </p:nvSpPr>
          <p:spPr>
            <a:xfrm>
              <a:off x="6010950" y="1033075"/>
              <a:ext cx="250250" cy="32575"/>
            </a:xfrm>
            <a:custGeom>
              <a:rect b="b" l="l" r="r" t="t"/>
              <a:pathLst>
                <a:path extrusionOk="0" h="1303" w="10010">
                  <a:moveTo>
                    <a:pt x="839" y="1"/>
                  </a:moveTo>
                  <a:cubicBezTo>
                    <a:pt x="0" y="1"/>
                    <a:pt x="0" y="1303"/>
                    <a:pt x="839" y="1303"/>
                  </a:cubicBezTo>
                  <a:lnTo>
                    <a:pt x="9169" y="1303"/>
                  </a:lnTo>
                  <a:cubicBezTo>
                    <a:pt x="10008" y="1303"/>
                    <a:pt x="10009" y="1"/>
                    <a:pt x="9169"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6"/>
            <p:cNvSpPr/>
            <p:nvPr/>
          </p:nvSpPr>
          <p:spPr>
            <a:xfrm>
              <a:off x="6010950" y="1095100"/>
              <a:ext cx="250250" cy="32575"/>
            </a:xfrm>
            <a:custGeom>
              <a:rect b="b" l="l" r="r" t="t"/>
              <a:pathLst>
                <a:path extrusionOk="0" h="1303" w="10010">
                  <a:moveTo>
                    <a:pt x="839" y="1"/>
                  </a:moveTo>
                  <a:cubicBezTo>
                    <a:pt x="0" y="1"/>
                    <a:pt x="0" y="1303"/>
                    <a:pt x="839" y="1303"/>
                  </a:cubicBezTo>
                  <a:lnTo>
                    <a:pt x="9169" y="1303"/>
                  </a:lnTo>
                  <a:cubicBezTo>
                    <a:pt x="10008" y="1303"/>
                    <a:pt x="10009" y="1"/>
                    <a:pt x="9169"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6"/>
            <p:cNvSpPr/>
            <p:nvPr/>
          </p:nvSpPr>
          <p:spPr>
            <a:xfrm>
              <a:off x="6010950" y="1339875"/>
              <a:ext cx="250250" cy="32600"/>
            </a:xfrm>
            <a:custGeom>
              <a:rect b="b" l="l" r="r" t="t"/>
              <a:pathLst>
                <a:path extrusionOk="0" h="1304" w="10010">
                  <a:moveTo>
                    <a:pt x="839" y="0"/>
                  </a:moveTo>
                  <a:cubicBezTo>
                    <a:pt x="0" y="0"/>
                    <a:pt x="0" y="1304"/>
                    <a:pt x="839" y="1304"/>
                  </a:cubicBezTo>
                  <a:lnTo>
                    <a:pt x="9169" y="1304"/>
                  </a:lnTo>
                  <a:cubicBezTo>
                    <a:pt x="10008" y="1304"/>
                    <a:pt x="10009" y="0"/>
                    <a:pt x="9169"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6"/>
            <p:cNvSpPr/>
            <p:nvPr/>
          </p:nvSpPr>
          <p:spPr>
            <a:xfrm>
              <a:off x="6137000" y="1038350"/>
              <a:ext cx="89075" cy="88900"/>
            </a:xfrm>
            <a:custGeom>
              <a:rect b="b" l="l" r="r" t="t"/>
              <a:pathLst>
                <a:path extrusionOk="0" h="3556" w="3563">
                  <a:moveTo>
                    <a:pt x="2831" y="0"/>
                  </a:moveTo>
                  <a:cubicBezTo>
                    <a:pt x="2669" y="0"/>
                    <a:pt x="2508" y="60"/>
                    <a:pt x="2382" y="186"/>
                  </a:cubicBezTo>
                  <a:cubicBezTo>
                    <a:pt x="1653" y="919"/>
                    <a:pt x="997" y="1722"/>
                    <a:pt x="259" y="2447"/>
                  </a:cubicBezTo>
                  <a:cubicBezTo>
                    <a:pt x="16" y="2686"/>
                    <a:pt x="1" y="3132"/>
                    <a:pt x="259" y="3369"/>
                  </a:cubicBezTo>
                  <a:cubicBezTo>
                    <a:pt x="392" y="3491"/>
                    <a:pt x="562" y="3555"/>
                    <a:pt x="730" y="3555"/>
                  </a:cubicBezTo>
                  <a:cubicBezTo>
                    <a:pt x="892" y="3555"/>
                    <a:pt x="1054" y="3495"/>
                    <a:pt x="1181" y="3369"/>
                  </a:cubicBezTo>
                  <a:cubicBezTo>
                    <a:pt x="1918" y="2643"/>
                    <a:pt x="2574" y="1842"/>
                    <a:pt x="3303" y="1109"/>
                  </a:cubicBezTo>
                  <a:cubicBezTo>
                    <a:pt x="3544" y="866"/>
                    <a:pt x="3563" y="425"/>
                    <a:pt x="3303" y="186"/>
                  </a:cubicBezTo>
                  <a:cubicBezTo>
                    <a:pt x="3171" y="65"/>
                    <a:pt x="3000" y="0"/>
                    <a:pt x="283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6"/>
            <p:cNvSpPr/>
            <p:nvPr/>
          </p:nvSpPr>
          <p:spPr>
            <a:xfrm>
              <a:off x="6046625" y="1036150"/>
              <a:ext cx="84025" cy="87725"/>
            </a:xfrm>
            <a:custGeom>
              <a:rect b="b" l="l" r="r" t="t"/>
              <a:pathLst>
                <a:path extrusionOk="0" h="3509" w="3361">
                  <a:moveTo>
                    <a:pt x="660" y="1"/>
                  </a:moveTo>
                  <a:cubicBezTo>
                    <a:pt x="499" y="1"/>
                    <a:pt x="308" y="71"/>
                    <a:pt x="198" y="191"/>
                  </a:cubicBezTo>
                  <a:cubicBezTo>
                    <a:pt x="84" y="315"/>
                    <a:pt x="0" y="478"/>
                    <a:pt x="7" y="652"/>
                  </a:cubicBezTo>
                  <a:cubicBezTo>
                    <a:pt x="16" y="835"/>
                    <a:pt x="84" y="971"/>
                    <a:pt x="198" y="1113"/>
                  </a:cubicBezTo>
                  <a:cubicBezTo>
                    <a:pt x="815" y="1877"/>
                    <a:pt x="1408" y="2682"/>
                    <a:pt x="2162" y="3317"/>
                  </a:cubicBezTo>
                  <a:cubicBezTo>
                    <a:pt x="2295" y="3432"/>
                    <a:pt x="2440" y="3509"/>
                    <a:pt x="2623" y="3509"/>
                  </a:cubicBezTo>
                  <a:cubicBezTo>
                    <a:pt x="2782" y="3509"/>
                    <a:pt x="2973" y="3439"/>
                    <a:pt x="3082" y="3317"/>
                  </a:cubicBezTo>
                  <a:cubicBezTo>
                    <a:pt x="3305" y="3076"/>
                    <a:pt x="3361" y="2630"/>
                    <a:pt x="3082" y="2396"/>
                  </a:cubicBezTo>
                  <a:cubicBezTo>
                    <a:pt x="2329" y="1759"/>
                    <a:pt x="1736" y="954"/>
                    <a:pt x="1121" y="191"/>
                  </a:cubicBezTo>
                  <a:cubicBezTo>
                    <a:pt x="1022" y="69"/>
                    <a:pt x="808" y="1"/>
                    <a:pt x="66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6"/>
            <p:cNvSpPr/>
            <p:nvPr/>
          </p:nvSpPr>
          <p:spPr>
            <a:xfrm>
              <a:off x="6117575" y="1035000"/>
              <a:ext cx="34150" cy="91725"/>
            </a:xfrm>
            <a:custGeom>
              <a:rect b="b" l="l" r="r" t="t"/>
              <a:pathLst>
                <a:path extrusionOk="0" h="3669" w="1366">
                  <a:moveTo>
                    <a:pt x="700" y="0"/>
                  </a:moveTo>
                  <a:cubicBezTo>
                    <a:pt x="692" y="0"/>
                    <a:pt x="685" y="0"/>
                    <a:pt x="677" y="1"/>
                  </a:cubicBezTo>
                  <a:cubicBezTo>
                    <a:pt x="313" y="18"/>
                    <a:pt x="36" y="288"/>
                    <a:pt x="24" y="653"/>
                  </a:cubicBezTo>
                  <a:cubicBezTo>
                    <a:pt x="0" y="1441"/>
                    <a:pt x="7" y="2229"/>
                    <a:pt x="45" y="3016"/>
                  </a:cubicBezTo>
                  <a:cubicBezTo>
                    <a:pt x="60" y="3348"/>
                    <a:pt x="318" y="3668"/>
                    <a:pt x="668" y="3668"/>
                  </a:cubicBezTo>
                  <a:cubicBezTo>
                    <a:pt x="677" y="3668"/>
                    <a:pt x="686" y="3668"/>
                    <a:pt x="696" y="3667"/>
                  </a:cubicBezTo>
                  <a:cubicBezTo>
                    <a:pt x="1036" y="3652"/>
                    <a:pt x="1365" y="3380"/>
                    <a:pt x="1348" y="3016"/>
                  </a:cubicBezTo>
                  <a:cubicBezTo>
                    <a:pt x="1311" y="2229"/>
                    <a:pt x="1304" y="1441"/>
                    <a:pt x="1328" y="653"/>
                  </a:cubicBezTo>
                  <a:cubicBezTo>
                    <a:pt x="1338" y="319"/>
                    <a:pt x="1034" y="0"/>
                    <a:pt x="700"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6"/>
            <p:cNvSpPr/>
            <p:nvPr/>
          </p:nvSpPr>
          <p:spPr>
            <a:xfrm>
              <a:off x="5323150" y="1037325"/>
              <a:ext cx="32575" cy="334575"/>
            </a:xfrm>
            <a:custGeom>
              <a:rect b="b" l="l" r="r" t="t"/>
              <a:pathLst>
                <a:path extrusionOk="0" h="13383" w="1303">
                  <a:moveTo>
                    <a:pt x="651" y="1"/>
                  </a:moveTo>
                  <a:cubicBezTo>
                    <a:pt x="326" y="1"/>
                    <a:pt x="1" y="210"/>
                    <a:pt x="1" y="630"/>
                  </a:cubicBezTo>
                  <a:lnTo>
                    <a:pt x="1" y="12753"/>
                  </a:lnTo>
                  <a:cubicBezTo>
                    <a:pt x="1" y="13173"/>
                    <a:pt x="326" y="13383"/>
                    <a:pt x="652" y="13383"/>
                  </a:cubicBezTo>
                  <a:cubicBezTo>
                    <a:pt x="977" y="13383"/>
                    <a:pt x="1303" y="13173"/>
                    <a:pt x="1303" y="12753"/>
                  </a:cubicBezTo>
                  <a:lnTo>
                    <a:pt x="1303" y="630"/>
                  </a:lnTo>
                  <a:cubicBezTo>
                    <a:pt x="1303" y="211"/>
                    <a:pt x="977" y="1"/>
                    <a:pt x="651"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6"/>
            <p:cNvSpPr/>
            <p:nvPr/>
          </p:nvSpPr>
          <p:spPr>
            <a:xfrm>
              <a:off x="5525275" y="1037325"/>
              <a:ext cx="32625" cy="334575"/>
            </a:xfrm>
            <a:custGeom>
              <a:rect b="b" l="l" r="r" t="t"/>
              <a:pathLst>
                <a:path extrusionOk="0" h="13383" w="1305">
                  <a:moveTo>
                    <a:pt x="652" y="1"/>
                  </a:moveTo>
                  <a:cubicBezTo>
                    <a:pt x="326" y="1"/>
                    <a:pt x="1" y="210"/>
                    <a:pt x="1" y="630"/>
                  </a:cubicBezTo>
                  <a:lnTo>
                    <a:pt x="1" y="12753"/>
                  </a:lnTo>
                  <a:cubicBezTo>
                    <a:pt x="1" y="13173"/>
                    <a:pt x="327" y="13383"/>
                    <a:pt x="653" y="13383"/>
                  </a:cubicBezTo>
                  <a:cubicBezTo>
                    <a:pt x="979" y="13383"/>
                    <a:pt x="1304" y="13173"/>
                    <a:pt x="1304" y="12753"/>
                  </a:cubicBezTo>
                  <a:lnTo>
                    <a:pt x="1304" y="630"/>
                  </a:lnTo>
                  <a:cubicBezTo>
                    <a:pt x="1304" y="211"/>
                    <a:pt x="978" y="1"/>
                    <a:pt x="652"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6"/>
            <p:cNvSpPr/>
            <p:nvPr/>
          </p:nvSpPr>
          <p:spPr>
            <a:xfrm>
              <a:off x="5314575" y="1033075"/>
              <a:ext cx="250275" cy="32575"/>
            </a:xfrm>
            <a:custGeom>
              <a:rect b="b" l="l" r="r" t="t"/>
              <a:pathLst>
                <a:path extrusionOk="0" h="1303" w="10011">
                  <a:moveTo>
                    <a:pt x="841" y="1"/>
                  </a:moveTo>
                  <a:cubicBezTo>
                    <a:pt x="2" y="1"/>
                    <a:pt x="0" y="1303"/>
                    <a:pt x="841" y="1303"/>
                  </a:cubicBezTo>
                  <a:lnTo>
                    <a:pt x="9170" y="1303"/>
                  </a:lnTo>
                  <a:cubicBezTo>
                    <a:pt x="10009" y="1303"/>
                    <a:pt x="10011" y="1"/>
                    <a:pt x="917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6"/>
            <p:cNvSpPr/>
            <p:nvPr/>
          </p:nvSpPr>
          <p:spPr>
            <a:xfrm>
              <a:off x="5314575" y="1095100"/>
              <a:ext cx="250275" cy="32575"/>
            </a:xfrm>
            <a:custGeom>
              <a:rect b="b" l="l" r="r" t="t"/>
              <a:pathLst>
                <a:path extrusionOk="0" h="1303" w="10011">
                  <a:moveTo>
                    <a:pt x="841" y="1"/>
                  </a:moveTo>
                  <a:cubicBezTo>
                    <a:pt x="2" y="1"/>
                    <a:pt x="0" y="1303"/>
                    <a:pt x="841" y="1303"/>
                  </a:cubicBezTo>
                  <a:lnTo>
                    <a:pt x="9170" y="1303"/>
                  </a:lnTo>
                  <a:cubicBezTo>
                    <a:pt x="10009" y="1303"/>
                    <a:pt x="10011" y="1"/>
                    <a:pt x="917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6"/>
            <p:cNvSpPr/>
            <p:nvPr/>
          </p:nvSpPr>
          <p:spPr>
            <a:xfrm>
              <a:off x="5314575" y="1339875"/>
              <a:ext cx="250275" cy="32600"/>
            </a:xfrm>
            <a:custGeom>
              <a:rect b="b" l="l" r="r" t="t"/>
              <a:pathLst>
                <a:path extrusionOk="0" h="1304" w="10011">
                  <a:moveTo>
                    <a:pt x="841" y="0"/>
                  </a:moveTo>
                  <a:cubicBezTo>
                    <a:pt x="2" y="0"/>
                    <a:pt x="0" y="1304"/>
                    <a:pt x="841" y="1304"/>
                  </a:cubicBezTo>
                  <a:lnTo>
                    <a:pt x="9170" y="1304"/>
                  </a:lnTo>
                  <a:cubicBezTo>
                    <a:pt x="10009" y="1304"/>
                    <a:pt x="10011" y="0"/>
                    <a:pt x="9170"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6"/>
            <p:cNvSpPr/>
            <p:nvPr/>
          </p:nvSpPr>
          <p:spPr>
            <a:xfrm>
              <a:off x="5440650" y="1038350"/>
              <a:ext cx="89100" cy="88900"/>
            </a:xfrm>
            <a:custGeom>
              <a:rect b="b" l="l" r="r" t="t"/>
              <a:pathLst>
                <a:path extrusionOk="0" h="3556" w="3564">
                  <a:moveTo>
                    <a:pt x="2831" y="0"/>
                  </a:moveTo>
                  <a:cubicBezTo>
                    <a:pt x="2669" y="0"/>
                    <a:pt x="2507" y="60"/>
                    <a:pt x="2381" y="186"/>
                  </a:cubicBezTo>
                  <a:cubicBezTo>
                    <a:pt x="1651" y="919"/>
                    <a:pt x="995" y="1722"/>
                    <a:pt x="259" y="2447"/>
                  </a:cubicBezTo>
                  <a:cubicBezTo>
                    <a:pt x="15" y="2686"/>
                    <a:pt x="1" y="3132"/>
                    <a:pt x="259" y="3369"/>
                  </a:cubicBezTo>
                  <a:cubicBezTo>
                    <a:pt x="392" y="3491"/>
                    <a:pt x="561" y="3555"/>
                    <a:pt x="729" y="3555"/>
                  </a:cubicBezTo>
                  <a:cubicBezTo>
                    <a:pt x="891" y="3555"/>
                    <a:pt x="1052" y="3495"/>
                    <a:pt x="1180" y="3369"/>
                  </a:cubicBezTo>
                  <a:cubicBezTo>
                    <a:pt x="1918" y="2643"/>
                    <a:pt x="2574" y="1842"/>
                    <a:pt x="3304" y="1109"/>
                  </a:cubicBezTo>
                  <a:cubicBezTo>
                    <a:pt x="3545" y="866"/>
                    <a:pt x="3563" y="425"/>
                    <a:pt x="3304" y="186"/>
                  </a:cubicBezTo>
                  <a:cubicBezTo>
                    <a:pt x="3171" y="65"/>
                    <a:pt x="3001" y="0"/>
                    <a:pt x="2831"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6"/>
            <p:cNvSpPr/>
            <p:nvPr/>
          </p:nvSpPr>
          <p:spPr>
            <a:xfrm>
              <a:off x="5350225" y="1036150"/>
              <a:ext cx="84050" cy="87725"/>
            </a:xfrm>
            <a:custGeom>
              <a:rect b="b" l="l" r="r" t="t"/>
              <a:pathLst>
                <a:path extrusionOk="0" h="3509" w="3362">
                  <a:moveTo>
                    <a:pt x="660" y="1"/>
                  </a:moveTo>
                  <a:cubicBezTo>
                    <a:pt x="501" y="1"/>
                    <a:pt x="310" y="71"/>
                    <a:pt x="201" y="191"/>
                  </a:cubicBezTo>
                  <a:cubicBezTo>
                    <a:pt x="86" y="315"/>
                    <a:pt x="1" y="478"/>
                    <a:pt x="9" y="652"/>
                  </a:cubicBezTo>
                  <a:cubicBezTo>
                    <a:pt x="18" y="835"/>
                    <a:pt x="86" y="971"/>
                    <a:pt x="201" y="1113"/>
                  </a:cubicBezTo>
                  <a:cubicBezTo>
                    <a:pt x="816" y="1877"/>
                    <a:pt x="1410" y="2682"/>
                    <a:pt x="2162" y="3317"/>
                  </a:cubicBezTo>
                  <a:cubicBezTo>
                    <a:pt x="2297" y="3432"/>
                    <a:pt x="2442" y="3509"/>
                    <a:pt x="2624" y="3509"/>
                  </a:cubicBezTo>
                  <a:cubicBezTo>
                    <a:pt x="2784" y="3509"/>
                    <a:pt x="2976" y="3439"/>
                    <a:pt x="3085" y="3317"/>
                  </a:cubicBezTo>
                  <a:cubicBezTo>
                    <a:pt x="3307" y="3076"/>
                    <a:pt x="3362" y="2632"/>
                    <a:pt x="3085" y="2396"/>
                  </a:cubicBezTo>
                  <a:cubicBezTo>
                    <a:pt x="2331" y="1759"/>
                    <a:pt x="1738" y="954"/>
                    <a:pt x="1122" y="191"/>
                  </a:cubicBezTo>
                  <a:cubicBezTo>
                    <a:pt x="1024" y="69"/>
                    <a:pt x="811" y="1"/>
                    <a:pt x="660" y="1"/>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6"/>
            <p:cNvSpPr/>
            <p:nvPr/>
          </p:nvSpPr>
          <p:spPr>
            <a:xfrm>
              <a:off x="5421225" y="1035000"/>
              <a:ext cx="34100" cy="91725"/>
            </a:xfrm>
            <a:custGeom>
              <a:rect b="b" l="l" r="r" t="t"/>
              <a:pathLst>
                <a:path extrusionOk="0" h="3669" w="1364">
                  <a:moveTo>
                    <a:pt x="699" y="0"/>
                  </a:moveTo>
                  <a:cubicBezTo>
                    <a:pt x="691" y="0"/>
                    <a:pt x="683" y="0"/>
                    <a:pt x="675" y="1"/>
                  </a:cubicBezTo>
                  <a:cubicBezTo>
                    <a:pt x="313" y="18"/>
                    <a:pt x="35" y="288"/>
                    <a:pt x="24" y="653"/>
                  </a:cubicBezTo>
                  <a:cubicBezTo>
                    <a:pt x="1" y="1441"/>
                    <a:pt x="7" y="2229"/>
                    <a:pt x="43" y="3016"/>
                  </a:cubicBezTo>
                  <a:cubicBezTo>
                    <a:pt x="60" y="3348"/>
                    <a:pt x="319" y="3668"/>
                    <a:pt x="669" y="3668"/>
                  </a:cubicBezTo>
                  <a:cubicBezTo>
                    <a:pt x="678" y="3668"/>
                    <a:pt x="687" y="3668"/>
                    <a:pt x="696" y="3667"/>
                  </a:cubicBezTo>
                  <a:cubicBezTo>
                    <a:pt x="1034" y="3652"/>
                    <a:pt x="1364" y="3380"/>
                    <a:pt x="1347" y="3016"/>
                  </a:cubicBezTo>
                  <a:cubicBezTo>
                    <a:pt x="1309" y="2229"/>
                    <a:pt x="1304" y="1441"/>
                    <a:pt x="1328" y="653"/>
                  </a:cubicBezTo>
                  <a:cubicBezTo>
                    <a:pt x="1338" y="319"/>
                    <a:pt x="1035" y="0"/>
                    <a:pt x="699" y="0"/>
                  </a:cubicBezTo>
                  <a:close/>
                </a:path>
              </a:pathLst>
            </a:custGeom>
            <a:solidFill>
              <a:srgbClr val="F9EE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42" name="Shape 8442"/>
        <p:cNvGrpSpPr/>
        <p:nvPr/>
      </p:nvGrpSpPr>
      <p:grpSpPr>
        <a:xfrm>
          <a:off x="0" y="0"/>
          <a:ext cx="0" cy="0"/>
          <a:chOff x="0" y="0"/>
          <a:chExt cx="0" cy="0"/>
        </a:xfrm>
      </p:grpSpPr>
      <p:sp>
        <p:nvSpPr>
          <p:cNvPr id="8443" name="Google Shape;8443;p67"/>
          <p:cNvSpPr txBox="1"/>
          <p:nvPr>
            <p:ph idx="1" type="body"/>
          </p:nvPr>
        </p:nvSpPr>
        <p:spPr>
          <a:xfrm>
            <a:off x="624875" y="1534593"/>
            <a:ext cx="3825900" cy="3416400"/>
          </a:xfrm>
          <a:prstGeom prst="rect">
            <a:avLst/>
          </a:prstGeom>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lang="en" sz="1100"/>
              <a:t>Did you like the resources on this template? Get them for free at our other websites.</a:t>
            </a:r>
            <a:endParaRPr sz="1100"/>
          </a:p>
          <a:p>
            <a:pPr indent="0" lvl="0" marL="0" rtl="0" algn="l">
              <a:lnSpc>
                <a:spcPct val="100000"/>
              </a:lnSpc>
              <a:spcBef>
                <a:spcPts val="300"/>
              </a:spcBef>
              <a:spcAft>
                <a:spcPts val="0"/>
              </a:spcAft>
              <a:buNone/>
            </a:pPr>
            <a:r>
              <a:t/>
            </a:r>
            <a:endParaRPr sz="1100"/>
          </a:p>
          <a:p>
            <a:pPr indent="0" lvl="0" marL="0" rtl="0" algn="l">
              <a:lnSpc>
                <a:spcPct val="100000"/>
              </a:lnSpc>
              <a:spcBef>
                <a:spcPts val="300"/>
              </a:spcBef>
              <a:spcAft>
                <a:spcPts val="0"/>
              </a:spcAft>
              <a:buNone/>
            </a:pPr>
            <a:r>
              <a:t/>
            </a:r>
            <a:endParaRPr sz="1100"/>
          </a:p>
          <a:p>
            <a:pPr indent="0" lvl="0" marL="0" rtl="0" algn="l">
              <a:lnSpc>
                <a:spcPct val="100000"/>
              </a:lnSpc>
              <a:spcBef>
                <a:spcPts val="300"/>
              </a:spcBef>
              <a:spcAft>
                <a:spcPts val="0"/>
              </a:spcAft>
              <a:buNone/>
            </a:pPr>
            <a:r>
              <a:rPr lang="en" sz="1100">
                <a:solidFill>
                  <a:schemeClr val="lt1"/>
                </a:solidFill>
                <a:latin typeface="Unkempt"/>
                <a:ea typeface="Unkempt"/>
                <a:cs typeface="Unkempt"/>
                <a:sym typeface="Unkempt"/>
              </a:rPr>
              <a:t>ICONS</a:t>
            </a:r>
            <a:endParaRPr sz="1100">
              <a:solidFill>
                <a:schemeClr val="lt1"/>
              </a:solidFill>
              <a:latin typeface="Unkempt"/>
              <a:ea typeface="Unkempt"/>
              <a:cs typeface="Unkempt"/>
              <a:sym typeface="Unkempt"/>
            </a:endParaRPr>
          </a:p>
          <a:p>
            <a:pPr indent="0" lvl="0" marL="0" rtl="0" algn="l">
              <a:lnSpc>
                <a:spcPct val="100000"/>
              </a:lnSpc>
              <a:spcBef>
                <a:spcPts val="300"/>
              </a:spcBef>
              <a:spcAft>
                <a:spcPts val="0"/>
              </a:spcAft>
              <a:buNone/>
            </a:pPr>
            <a:r>
              <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3"/>
              </a:rPr>
              <a:t>Pack desserts and candies 10</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4"/>
              </a:rPr>
              <a:t>Pack bakery 31</a:t>
            </a:r>
            <a:endParaRPr sz="1100"/>
          </a:p>
          <a:p>
            <a:pPr indent="0" lvl="0" marL="0" rtl="0" algn="l">
              <a:lnSpc>
                <a:spcPct val="100000"/>
              </a:lnSpc>
              <a:spcBef>
                <a:spcPts val="1600"/>
              </a:spcBef>
              <a:spcAft>
                <a:spcPts val="0"/>
              </a:spcAft>
              <a:buNone/>
            </a:pPr>
            <a:r>
              <a:rPr lang="en" sz="1100">
                <a:solidFill>
                  <a:schemeClr val="lt1"/>
                </a:solidFill>
                <a:latin typeface="Unkempt"/>
                <a:ea typeface="Unkempt"/>
                <a:cs typeface="Unkempt"/>
                <a:sym typeface="Unkempt"/>
              </a:rPr>
              <a:t>VECTORS</a:t>
            </a:r>
            <a:endParaRPr sz="1100">
              <a:solidFill>
                <a:schemeClr val="lt1"/>
              </a:solidFill>
              <a:latin typeface="Unkempt"/>
              <a:ea typeface="Unkempt"/>
              <a:cs typeface="Unkempt"/>
              <a:sym typeface="Unkempt"/>
            </a:endParaRPr>
          </a:p>
          <a:p>
            <a:pPr indent="0" lvl="0" marL="0" rtl="0" algn="l">
              <a:lnSpc>
                <a:spcPct val="100000"/>
              </a:lnSpc>
              <a:spcBef>
                <a:spcPts val="300"/>
              </a:spcBef>
              <a:spcAft>
                <a:spcPts val="0"/>
              </a:spcAft>
              <a:buNone/>
            </a:pPr>
            <a:r>
              <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5"/>
              </a:rPr>
              <a:t>Flat bakery elements and accessories</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6"/>
              </a:rPr>
              <a:t>Crepe recipe graphic</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7"/>
              </a:rPr>
              <a:t>Gingerbread dolls collection</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8"/>
              </a:rPr>
              <a:t>Set of delicious and decorative gingerbread cookies</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9"/>
              </a:rPr>
              <a:t>Gingerbread house collection</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10"/>
              </a:rPr>
              <a:t>Intricate gingerbread house collection</a:t>
            </a:r>
            <a:endParaRPr sz="1100"/>
          </a:p>
        </p:txBody>
      </p:sp>
      <p:sp>
        <p:nvSpPr>
          <p:cNvPr id="8444" name="Google Shape;8444;p67"/>
          <p:cNvSpPr txBox="1"/>
          <p:nvPr>
            <p:ph idx="1" type="body"/>
          </p:nvPr>
        </p:nvSpPr>
        <p:spPr>
          <a:xfrm>
            <a:off x="4549225" y="2323127"/>
            <a:ext cx="3825900" cy="2640300"/>
          </a:xfrm>
          <a:prstGeom prst="rect">
            <a:avLst/>
          </a:prstGeom>
        </p:spPr>
        <p:txBody>
          <a:bodyPr anchorCtr="0" anchor="b" bIns="91425" lIns="91425" spcFirstLastPara="1" rIns="91425" wrap="square" tIns="91425">
            <a:noAutofit/>
          </a:bodyPr>
          <a:lstStyle/>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11"/>
              </a:rPr>
              <a:t>Gingerbread house collection II</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12"/>
              </a:rPr>
              <a:t>Gingerbread alphabet</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13"/>
              </a:rPr>
              <a:t>Intricate decoration gingerbread house collection</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14"/>
              </a:rPr>
              <a:t>Gingerbread house collection III</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15"/>
              </a:rPr>
              <a:t>Hand drawn cheesecake recipe</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16"/>
              </a:rPr>
              <a:t>Gingerbread house collection IV</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17"/>
              </a:rPr>
              <a:t>Gingerbread house collection V</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18"/>
              </a:rPr>
              <a:t>Modern to do list collection with notebook paper</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19"/>
              </a:rPr>
              <a:t>Cute bakery elements in flat design</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20"/>
              </a:rPr>
              <a:t>Cake collection</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21"/>
              </a:rPr>
              <a:t>Flat design characters doing time management</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22"/>
              </a:rPr>
              <a:t>Bakery elements</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23"/>
              </a:rPr>
              <a:t>Business landing page with laptop</a:t>
            </a:r>
            <a:endParaRPr sz="1100"/>
          </a:p>
          <a:p>
            <a:pPr indent="0" lvl="0" marL="0" rtl="0" algn="l">
              <a:lnSpc>
                <a:spcPct val="100000"/>
              </a:lnSpc>
              <a:spcBef>
                <a:spcPts val="1600"/>
              </a:spcBef>
              <a:spcAft>
                <a:spcPts val="0"/>
              </a:spcAft>
              <a:buNone/>
            </a:pPr>
            <a:r>
              <a:rPr lang="en" sz="1100">
                <a:solidFill>
                  <a:schemeClr val="lt1"/>
                </a:solidFill>
                <a:latin typeface="Unkempt"/>
                <a:ea typeface="Unkempt"/>
                <a:cs typeface="Unkempt"/>
                <a:sym typeface="Unkempt"/>
              </a:rPr>
              <a:t>PHOTOS</a:t>
            </a:r>
            <a:endParaRPr sz="1100">
              <a:solidFill>
                <a:schemeClr val="lt1"/>
              </a:solidFill>
              <a:latin typeface="Unkempt"/>
              <a:ea typeface="Unkempt"/>
              <a:cs typeface="Unkempt"/>
              <a:sym typeface="Unkempt"/>
            </a:endParaRPr>
          </a:p>
          <a:p>
            <a:pPr indent="0" lvl="0" marL="0" rtl="0" algn="l">
              <a:lnSpc>
                <a:spcPct val="100000"/>
              </a:lnSpc>
              <a:spcBef>
                <a:spcPts val="300"/>
              </a:spcBef>
              <a:spcAft>
                <a:spcPts val="0"/>
              </a:spcAft>
              <a:buNone/>
            </a:pPr>
            <a:r>
              <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24"/>
              </a:rPr>
              <a:t>Woman with a santa hat decorating cookies</a:t>
            </a:r>
            <a:endParaRPr sz="1100"/>
          </a:p>
          <a:p>
            <a:pPr indent="-196850" lvl="0" marL="241300" rtl="0" algn="l">
              <a:lnSpc>
                <a:spcPct val="100000"/>
              </a:lnSpc>
              <a:spcBef>
                <a:spcPts val="0"/>
              </a:spcBef>
              <a:spcAft>
                <a:spcPts val="0"/>
              </a:spcAft>
              <a:buClr>
                <a:schemeClr val="accent1"/>
              </a:buClr>
              <a:buSzPts val="1100"/>
              <a:buFont typeface="Raleway Thin"/>
              <a:buChar char="●"/>
            </a:pPr>
            <a:r>
              <a:rPr lang="en" sz="1100">
                <a:solidFill>
                  <a:schemeClr val="hlink"/>
                </a:solidFill>
                <a:uFill>
                  <a:noFill/>
                </a:uFill>
                <a:hlinkClick r:id="rId25"/>
              </a:rPr>
              <a:t>Hand decorating cookies</a:t>
            </a:r>
            <a:endParaRPr sz="1100"/>
          </a:p>
        </p:txBody>
      </p:sp>
      <p:sp>
        <p:nvSpPr>
          <p:cNvPr id="8445" name="Google Shape;8445;p67"/>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3000"/>
              <a:t>Resources</a:t>
            </a:r>
            <a:endParaRPr b="1" sz="3000"/>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49" name="Shape 8449"/>
        <p:cNvGrpSpPr/>
        <p:nvPr/>
      </p:nvGrpSpPr>
      <p:grpSpPr>
        <a:xfrm>
          <a:off x="0" y="0"/>
          <a:ext cx="0" cy="0"/>
          <a:chOff x="0" y="0"/>
          <a:chExt cx="0" cy="0"/>
        </a:xfrm>
      </p:grpSpPr>
      <p:sp>
        <p:nvSpPr>
          <p:cNvPr id="8450" name="Google Shape;8450;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8451" name="Google Shape;8451;p68"/>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452" name="Google Shape;8452;p68"/>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56" name="Shape 8456"/>
        <p:cNvGrpSpPr/>
        <p:nvPr/>
      </p:nvGrpSpPr>
      <p:grpSpPr>
        <a:xfrm>
          <a:off x="0" y="0"/>
          <a:ext cx="0" cy="0"/>
          <a:chOff x="0" y="0"/>
          <a:chExt cx="0" cy="0"/>
        </a:xfrm>
      </p:grpSpPr>
      <p:sp>
        <p:nvSpPr>
          <p:cNvPr id="8457" name="Google Shape;8457;p69"/>
          <p:cNvSpPr txBox="1"/>
          <p:nvPr>
            <p:ph idx="4294967295" type="title"/>
          </p:nvPr>
        </p:nvSpPr>
        <p:spPr>
          <a:xfrm>
            <a:off x="10210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8458" name="Google Shape;8458;p69"/>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8459" name="Google Shape;8459;p69"/>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lt1"/>
                </a:solidFill>
                <a:latin typeface="Arial"/>
                <a:ea typeface="Arial"/>
                <a:cs typeface="Arial"/>
                <a:sym typeface="Arial"/>
              </a:rPr>
              <a:t>Unkempt</a:t>
            </a:r>
            <a:endParaRPr b="1">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https://fonts.google.com/specimen/Unkempt</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chemeClr val="lt1"/>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Antic</a:t>
            </a:r>
            <a:endParaRPr b="1">
              <a:solidFill>
                <a:schemeClr val="lt1"/>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https://fonts.google.com/specimen/Antic</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grpSp>
        <p:nvGrpSpPr>
          <p:cNvPr id="8460" name="Google Shape;8460;p69"/>
          <p:cNvGrpSpPr/>
          <p:nvPr/>
        </p:nvGrpSpPr>
        <p:grpSpPr>
          <a:xfrm>
            <a:off x="1521738" y="3498875"/>
            <a:ext cx="6100525" cy="754200"/>
            <a:chOff x="1744488" y="3498875"/>
            <a:chExt cx="6100525" cy="754200"/>
          </a:xfrm>
        </p:grpSpPr>
        <p:sp>
          <p:nvSpPr>
            <p:cNvPr id="8461" name="Google Shape;8461;p69"/>
            <p:cNvSpPr/>
            <p:nvPr/>
          </p:nvSpPr>
          <p:spPr>
            <a:xfrm>
              <a:off x="2806313" y="3498875"/>
              <a:ext cx="791400" cy="754200"/>
            </a:xfrm>
            <a:prstGeom prst="roundRect">
              <a:avLst>
                <a:gd fmla="val 16667" name="adj"/>
              </a:avLst>
            </a:prstGeom>
            <a:solidFill>
              <a:srgbClr val="BD162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9"/>
            <p:cNvSpPr/>
            <p:nvPr/>
          </p:nvSpPr>
          <p:spPr>
            <a:xfrm>
              <a:off x="3868132" y="3498875"/>
              <a:ext cx="791400" cy="754200"/>
            </a:xfrm>
            <a:prstGeom prst="roundRect">
              <a:avLst>
                <a:gd fmla="val 16667" name="adj"/>
              </a:avLst>
            </a:prstGeom>
            <a:solidFill>
              <a:srgbClr val="456F3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9"/>
            <p:cNvSpPr/>
            <p:nvPr/>
          </p:nvSpPr>
          <p:spPr>
            <a:xfrm>
              <a:off x="4929952" y="3498875"/>
              <a:ext cx="791400" cy="754200"/>
            </a:xfrm>
            <a:prstGeom prst="roundRect">
              <a:avLst>
                <a:gd fmla="val 16667" name="adj"/>
              </a:avLst>
            </a:prstGeom>
            <a:solidFill>
              <a:srgbClr val="CC884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9"/>
            <p:cNvSpPr/>
            <p:nvPr/>
          </p:nvSpPr>
          <p:spPr>
            <a:xfrm>
              <a:off x="1744488" y="3498875"/>
              <a:ext cx="791400" cy="754200"/>
            </a:xfrm>
            <a:prstGeom prst="roundRect">
              <a:avLst>
                <a:gd fmla="val 16667" name="adj"/>
              </a:avLst>
            </a:prstGeom>
            <a:solidFill>
              <a:srgbClr val="A2BF9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9"/>
            <p:cNvSpPr txBox="1"/>
            <p:nvPr/>
          </p:nvSpPr>
          <p:spPr>
            <a:xfrm>
              <a:off x="28063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#bd1622</a:t>
              </a:r>
              <a:endParaRPr sz="1000">
                <a:solidFill>
                  <a:srgbClr val="FFFFFF"/>
                </a:solidFill>
              </a:endParaRPr>
            </a:p>
          </p:txBody>
        </p:sp>
        <p:sp>
          <p:nvSpPr>
            <p:cNvPr id="8466" name="Google Shape;8466;p69"/>
            <p:cNvSpPr txBox="1"/>
            <p:nvPr/>
          </p:nvSpPr>
          <p:spPr>
            <a:xfrm>
              <a:off x="38681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#456f3c</a:t>
              </a:r>
              <a:endParaRPr sz="1000">
                <a:solidFill>
                  <a:srgbClr val="FFFFFF"/>
                </a:solidFill>
              </a:endParaRPr>
            </a:p>
          </p:txBody>
        </p:sp>
        <p:sp>
          <p:nvSpPr>
            <p:cNvPr id="8467" name="Google Shape;8467;p69"/>
            <p:cNvSpPr txBox="1"/>
            <p:nvPr/>
          </p:nvSpPr>
          <p:spPr>
            <a:xfrm>
              <a:off x="49299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#cc8849</a:t>
              </a:r>
              <a:endParaRPr sz="1000">
                <a:solidFill>
                  <a:srgbClr val="FFFFFF"/>
                </a:solidFill>
              </a:endParaRPr>
            </a:p>
          </p:txBody>
        </p:sp>
        <p:sp>
          <p:nvSpPr>
            <p:cNvPr id="8468" name="Google Shape;8468;p69"/>
            <p:cNvSpPr txBox="1"/>
            <p:nvPr/>
          </p:nvSpPr>
          <p:spPr>
            <a:xfrm>
              <a:off x="17444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#a2bf93</a:t>
              </a:r>
              <a:endParaRPr sz="1000">
                <a:solidFill>
                  <a:srgbClr val="FFFFFF"/>
                </a:solidFill>
              </a:endParaRPr>
            </a:p>
          </p:txBody>
        </p:sp>
        <p:sp>
          <p:nvSpPr>
            <p:cNvPr id="8469" name="Google Shape;8469;p69"/>
            <p:cNvSpPr/>
            <p:nvPr/>
          </p:nvSpPr>
          <p:spPr>
            <a:xfrm>
              <a:off x="5991777" y="3498875"/>
              <a:ext cx="791400" cy="754200"/>
            </a:xfrm>
            <a:prstGeom prst="roundRect">
              <a:avLst>
                <a:gd fmla="val 16667" name="adj"/>
              </a:avLst>
            </a:prstGeom>
            <a:solidFill>
              <a:srgbClr val="75442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9"/>
            <p:cNvSpPr txBox="1"/>
            <p:nvPr/>
          </p:nvSpPr>
          <p:spPr>
            <a:xfrm>
              <a:off x="59917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#754423</a:t>
              </a:r>
              <a:endParaRPr sz="1000">
                <a:solidFill>
                  <a:srgbClr val="FFFFFF"/>
                </a:solidFill>
              </a:endParaRPr>
            </a:p>
          </p:txBody>
        </p:sp>
        <p:sp>
          <p:nvSpPr>
            <p:cNvPr id="8471" name="Google Shape;8471;p69"/>
            <p:cNvSpPr/>
            <p:nvPr/>
          </p:nvSpPr>
          <p:spPr>
            <a:xfrm>
              <a:off x="7053602" y="3498875"/>
              <a:ext cx="791400" cy="754200"/>
            </a:xfrm>
            <a:prstGeom prst="roundRect">
              <a:avLst>
                <a:gd fmla="val 16667" name="adj"/>
              </a:avLst>
            </a:prstGeom>
            <a:solidFill>
              <a:srgbClr val="3D0F0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9"/>
            <p:cNvSpPr txBox="1"/>
            <p:nvPr/>
          </p:nvSpPr>
          <p:spPr>
            <a:xfrm>
              <a:off x="70536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#3d0f04</a:t>
              </a:r>
              <a:endParaRPr sz="1000">
                <a:solidFill>
                  <a:srgbClr val="FFFFFF"/>
                </a:solidFill>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476" name="Shape 8476"/>
        <p:cNvGrpSpPr/>
        <p:nvPr/>
      </p:nvGrpSpPr>
      <p:grpSpPr>
        <a:xfrm>
          <a:off x="0" y="0"/>
          <a:ext cx="0" cy="0"/>
          <a:chOff x="0" y="0"/>
          <a:chExt cx="0" cy="0"/>
        </a:xfrm>
      </p:grpSpPr>
      <p:sp>
        <p:nvSpPr>
          <p:cNvPr id="8477" name="Google Shape;8477;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8478" name="Google Shape;8478;p70"/>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8479" name="Google Shape;8479;p70"/>
          <p:cNvGrpSpPr/>
          <p:nvPr/>
        </p:nvGrpSpPr>
        <p:grpSpPr>
          <a:xfrm>
            <a:off x="5082708" y="3095784"/>
            <a:ext cx="442841" cy="514271"/>
            <a:chOff x="4727025" y="1332775"/>
            <a:chExt cx="59900" cy="69625"/>
          </a:xfrm>
        </p:grpSpPr>
        <p:sp>
          <p:nvSpPr>
            <p:cNvPr id="8480" name="Google Shape;8480;p7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2" name="Google Shape;8482;p70"/>
          <p:cNvGrpSpPr/>
          <p:nvPr/>
        </p:nvGrpSpPr>
        <p:grpSpPr>
          <a:xfrm>
            <a:off x="5758025" y="2343272"/>
            <a:ext cx="500909" cy="500899"/>
            <a:chOff x="4820425" y="1329900"/>
            <a:chExt cx="70175" cy="70350"/>
          </a:xfrm>
        </p:grpSpPr>
        <p:sp>
          <p:nvSpPr>
            <p:cNvPr id="8483" name="Google Shape;8483;p7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70"/>
          <p:cNvGrpSpPr/>
          <p:nvPr/>
        </p:nvGrpSpPr>
        <p:grpSpPr>
          <a:xfrm>
            <a:off x="6410648" y="2355062"/>
            <a:ext cx="538135" cy="493119"/>
            <a:chOff x="4903200" y="1331525"/>
            <a:chExt cx="73575" cy="67425"/>
          </a:xfrm>
        </p:grpSpPr>
        <p:sp>
          <p:nvSpPr>
            <p:cNvPr id="8488" name="Google Shape;8488;p7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489" name="Google Shape;8489;p7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70"/>
          <p:cNvGrpSpPr/>
          <p:nvPr/>
        </p:nvGrpSpPr>
        <p:grpSpPr>
          <a:xfrm>
            <a:off x="5670599" y="3097040"/>
            <a:ext cx="544563" cy="511895"/>
            <a:chOff x="4815575" y="1416800"/>
            <a:chExt cx="73750" cy="71400"/>
          </a:xfrm>
        </p:grpSpPr>
        <p:sp>
          <p:nvSpPr>
            <p:cNvPr id="8491" name="Google Shape;8491;p7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70"/>
          <p:cNvGrpSpPr/>
          <p:nvPr/>
        </p:nvGrpSpPr>
        <p:grpSpPr>
          <a:xfrm>
            <a:off x="6367224" y="3096746"/>
            <a:ext cx="602914" cy="512477"/>
            <a:chOff x="4902475" y="1418875"/>
            <a:chExt cx="74500" cy="63775"/>
          </a:xfrm>
        </p:grpSpPr>
        <p:sp>
          <p:nvSpPr>
            <p:cNvPr id="8495" name="Google Shape;8495;p7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0"/>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70"/>
          <p:cNvGrpSpPr/>
          <p:nvPr/>
        </p:nvGrpSpPr>
        <p:grpSpPr>
          <a:xfrm>
            <a:off x="5783096" y="3835985"/>
            <a:ext cx="515391" cy="525699"/>
            <a:chOff x="4818100" y="1507675"/>
            <a:chExt cx="71225" cy="71625"/>
          </a:xfrm>
        </p:grpSpPr>
        <p:sp>
          <p:nvSpPr>
            <p:cNvPr id="8498" name="Google Shape;8498;p7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70"/>
          <p:cNvGrpSpPr/>
          <p:nvPr/>
        </p:nvGrpSpPr>
        <p:grpSpPr>
          <a:xfrm>
            <a:off x="5121199" y="3857517"/>
            <a:ext cx="522956" cy="489869"/>
            <a:chOff x="4721450" y="1509475"/>
            <a:chExt cx="79350" cy="74325"/>
          </a:xfrm>
        </p:grpSpPr>
        <p:sp>
          <p:nvSpPr>
            <p:cNvPr id="8503" name="Google Shape;8503;p7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70"/>
          <p:cNvGrpSpPr/>
          <p:nvPr/>
        </p:nvGrpSpPr>
        <p:grpSpPr>
          <a:xfrm>
            <a:off x="6444441" y="3837269"/>
            <a:ext cx="525704" cy="535436"/>
            <a:chOff x="4906800" y="1507500"/>
            <a:chExt cx="70350" cy="71075"/>
          </a:xfrm>
        </p:grpSpPr>
        <p:sp>
          <p:nvSpPr>
            <p:cNvPr id="8508" name="Google Shape;8508;p7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70"/>
          <p:cNvGrpSpPr/>
          <p:nvPr/>
        </p:nvGrpSpPr>
        <p:grpSpPr>
          <a:xfrm>
            <a:off x="4477263" y="2343250"/>
            <a:ext cx="508054" cy="508095"/>
            <a:chOff x="3736598" y="2170606"/>
            <a:chExt cx="404889" cy="404889"/>
          </a:xfrm>
        </p:grpSpPr>
        <p:sp>
          <p:nvSpPr>
            <p:cNvPr id="8514" name="Google Shape;8514;p7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8" name="Google Shape;8518;p70"/>
          <p:cNvGrpSpPr/>
          <p:nvPr/>
        </p:nvGrpSpPr>
        <p:grpSpPr>
          <a:xfrm>
            <a:off x="3765303" y="2343345"/>
            <a:ext cx="575790" cy="507904"/>
            <a:chOff x="3161917" y="2170682"/>
            <a:chExt cx="458870" cy="404737"/>
          </a:xfrm>
        </p:grpSpPr>
        <p:sp>
          <p:nvSpPr>
            <p:cNvPr id="8519" name="Google Shape;8519;p7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520" name="Google Shape;8520;p7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70"/>
          <p:cNvGrpSpPr/>
          <p:nvPr/>
        </p:nvGrpSpPr>
        <p:grpSpPr>
          <a:xfrm>
            <a:off x="3792833" y="3103717"/>
            <a:ext cx="520730" cy="498567"/>
            <a:chOff x="3179914" y="2889488"/>
            <a:chExt cx="422876" cy="404911"/>
          </a:xfrm>
        </p:grpSpPr>
        <p:sp>
          <p:nvSpPr>
            <p:cNvPr id="8523" name="Google Shape;8523;p7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70"/>
          <p:cNvGrpSpPr/>
          <p:nvPr/>
        </p:nvGrpSpPr>
        <p:grpSpPr>
          <a:xfrm>
            <a:off x="4421513" y="3103677"/>
            <a:ext cx="516145" cy="498648"/>
            <a:chOff x="3729467" y="2889422"/>
            <a:chExt cx="419153" cy="404977"/>
          </a:xfrm>
        </p:grpSpPr>
        <p:sp>
          <p:nvSpPr>
            <p:cNvPr id="8530" name="Google Shape;8530;p7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7" name="Google Shape;8537;p7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1" name="Google Shape;8541;p70"/>
          <p:cNvGrpSpPr/>
          <p:nvPr/>
        </p:nvGrpSpPr>
        <p:grpSpPr>
          <a:xfrm>
            <a:off x="7141841" y="2550562"/>
            <a:ext cx="166473" cy="141497"/>
            <a:chOff x="4660325" y="1866850"/>
            <a:chExt cx="68350" cy="58100"/>
          </a:xfrm>
        </p:grpSpPr>
        <p:sp>
          <p:nvSpPr>
            <p:cNvPr id="8542" name="Google Shape;8542;p7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70"/>
          <p:cNvGrpSpPr/>
          <p:nvPr/>
        </p:nvGrpSpPr>
        <p:grpSpPr>
          <a:xfrm>
            <a:off x="7451186" y="2576286"/>
            <a:ext cx="162515" cy="90049"/>
            <a:chOff x="4791775" y="1877500"/>
            <a:chExt cx="66725" cy="36975"/>
          </a:xfrm>
        </p:grpSpPr>
        <p:sp>
          <p:nvSpPr>
            <p:cNvPr id="8545" name="Google Shape;8545;p7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70"/>
          <p:cNvGrpSpPr/>
          <p:nvPr/>
        </p:nvGrpSpPr>
        <p:grpSpPr>
          <a:xfrm>
            <a:off x="7772899" y="2576286"/>
            <a:ext cx="144979" cy="90049"/>
            <a:chOff x="4923925" y="1877500"/>
            <a:chExt cx="59525" cy="36975"/>
          </a:xfrm>
        </p:grpSpPr>
        <p:sp>
          <p:nvSpPr>
            <p:cNvPr id="8548" name="Google Shape;8548;p7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0" name="Google Shape;8550;p70"/>
          <p:cNvGrpSpPr/>
          <p:nvPr/>
        </p:nvGrpSpPr>
        <p:grpSpPr>
          <a:xfrm>
            <a:off x="8067390" y="2558477"/>
            <a:ext cx="141447" cy="125667"/>
            <a:chOff x="5058450" y="1870100"/>
            <a:chExt cx="58075" cy="51600"/>
          </a:xfrm>
        </p:grpSpPr>
        <p:sp>
          <p:nvSpPr>
            <p:cNvPr id="8551" name="Google Shape;8551;p7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70"/>
          <p:cNvGrpSpPr/>
          <p:nvPr/>
        </p:nvGrpSpPr>
        <p:grpSpPr>
          <a:xfrm>
            <a:off x="7481905" y="2980885"/>
            <a:ext cx="101077" cy="107645"/>
            <a:chOff x="4811425" y="2065025"/>
            <a:chExt cx="41500" cy="44200"/>
          </a:xfrm>
        </p:grpSpPr>
        <p:sp>
          <p:nvSpPr>
            <p:cNvPr id="8554" name="Google Shape;8554;p7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70"/>
          <p:cNvGrpSpPr/>
          <p:nvPr/>
        </p:nvGrpSpPr>
        <p:grpSpPr>
          <a:xfrm>
            <a:off x="7774342" y="2981098"/>
            <a:ext cx="120867" cy="107218"/>
            <a:chOff x="4929875" y="2065025"/>
            <a:chExt cx="49625" cy="44025"/>
          </a:xfrm>
        </p:grpSpPr>
        <p:sp>
          <p:nvSpPr>
            <p:cNvPr id="8557" name="Google Shape;8557;p7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70"/>
          <p:cNvGrpSpPr/>
          <p:nvPr/>
        </p:nvGrpSpPr>
        <p:grpSpPr>
          <a:xfrm>
            <a:off x="8103011" y="2984112"/>
            <a:ext cx="70206" cy="101191"/>
            <a:chOff x="5083925" y="2066350"/>
            <a:chExt cx="28825" cy="41550"/>
          </a:xfrm>
        </p:grpSpPr>
        <p:sp>
          <p:nvSpPr>
            <p:cNvPr id="8560" name="Google Shape;8560;p7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2" name="Google Shape;8562;p70"/>
          <p:cNvGrpSpPr/>
          <p:nvPr/>
        </p:nvGrpSpPr>
        <p:grpSpPr>
          <a:xfrm>
            <a:off x="7134565" y="2999759"/>
            <a:ext cx="181026" cy="69896"/>
            <a:chOff x="4659775" y="2072775"/>
            <a:chExt cx="74325" cy="28700"/>
          </a:xfrm>
        </p:grpSpPr>
        <p:sp>
          <p:nvSpPr>
            <p:cNvPr id="8563" name="Google Shape;8563;p7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70"/>
          <p:cNvGrpSpPr/>
          <p:nvPr/>
        </p:nvGrpSpPr>
        <p:grpSpPr>
          <a:xfrm>
            <a:off x="8054421" y="2790324"/>
            <a:ext cx="167387" cy="89197"/>
            <a:chOff x="4662475" y="1976500"/>
            <a:chExt cx="68725" cy="36625"/>
          </a:xfrm>
        </p:grpSpPr>
        <p:sp>
          <p:nvSpPr>
            <p:cNvPr id="8567" name="Google Shape;8567;p7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70"/>
          <p:cNvGrpSpPr/>
          <p:nvPr/>
        </p:nvGrpSpPr>
        <p:grpSpPr>
          <a:xfrm>
            <a:off x="7751326" y="2793764"/>
            <a:ext cx="166899" cy="82317"/>
            <a:chOff x="4920150" y="1977875"/>
            <a:chExt cx="68525" cy="33800"/>
          </a:xfrm>
        </p:grpSpPr>
        <p:sp>
          <p:nvSpPr>
            <p:cNvPr id="8571" name="Google Shape;8571;p7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70"/>
          <p:cNvGrpSpPr/>
          <p:nvPr/>
        </p:nvGrpSpPr>
        <p:grpSpPr>
          <a:xfrm>
            <a:off x="7162483" y="3197682"/>
            <a:ext cx="125190" cy="127859"/>
            <a:chOff x="4676550" y="2160575"/>
            <a:chExt cx="51400" cy="52500"/>
          </a:xfrm>
        </p:grpSpPr>
        <p:sp>
          <p:nvSpPr>
            <p:cNvPr id="8575" name="Google Shape;8575;p7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70"/>
          <p:cNvGrpSpPr/>
          <p:nvPr/>
        </p:nvGrpSpPr>
        <p:grpSpPr>
          <a:xfrm>
            <a:off x="7459741" y="3204714"/>
            <a:ext cx="145405" cy="113794"/>
            <a:chOff x="4768325" y="2163475"/>
            <a:chExt cx="59700" cy="46725"/>
          </a:xfrm>
        </p:grpSpPr>
        <p:sp>
          <p:nvSpPr>
            <p:cNvPr id="8579" name="Google Shape;8579;p7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1" name="Google Shape;8581;p7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7" name="Google Shape;8587;p70"/>
          <p:cNvGrpSpPr/>
          <p:nvPr/>
        </p:nvGrpSpPr>
        <p:grpSpPr>
          <a:xfrm>
            <a:off x="7476059" y="3459808"/>
            <a:ext cx="112768" cy="106853"/>
            <a:chOff x="4768575" y="2253950"/>
            <a:chExt cx="46300" cy="43875"/>
          </a:xfrm>
        </p:grpSpPr>
        <p:sp>
          <p:nvSpPr>
            <p:cNvPr id="8588" name="Google Shape;8588;p7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70"/>
          <p:cNvGrpSpPr/>
          <p:nvPr/>
        </p:nvGrpSpPr>
        <p:grpSpPr>
          <a:xfrm>
            <a:off x="7775682" y="3948834"/>
            <a:ext cx="118187" cy="146246"/>
            <a:chOff x="4960900" y="2433225"/>
            <a:chExt cx="48525" cy="60050"/>
          </a:xfrm>
        </p:grpSpPr>
        <p:sp>
          <p:nvSpPr>
            <p:cNvPr id="8591" name="Google Shape;8591;p7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3" name="Google Shape;8593;p70"/>
          <p:cNvGrpSpPr/>
          <p:nvPr/>
        </p:nvGrpSpPr>
        <p:grpSpPr>
          <a:xfrm>
            <a:off x="7464247" y="4212895"/>
            <a:ext cx="136394" cy="143810"/>
            <a:chOff x="4854075" y="2527625"/>
            <a:chExt cx="56000" cy="59050"/>
          </a:xfrm>
        </p:grpSpPr>
        <p:sp>
          <p:nvSpPr>
            <p:cNvPr id="8594" name="Google Shape;8594;p7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6" name="Google Shape;8596;p7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99" name="Google Shape;8599;p70"/>
          <p:cNvGrpSpPr/>
          <p:nvPr/>
        </p:nvGrpSpPr>
        <p:grpSpPr>
          <a:xfrm>
            <a:off x="8088458" y="3676639"/>
            <a:ext cx="99312" cy="160797"/>
            <a:chOff x="5059700" y="2334775"/>
            <a:chExt cx="40775" cy="66025"/>
          </a:xfrm>
        </p:grpSpPr>
        <p:sp>
          <p:nvSpPr>
            <p:cNvPr id="8600" name="Google Shape;8600;p7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70"/>
          <p:cNvGrpSpPr/>
          <p:nvPr/>
        </p:nvGrpSpPr>
        <p:grpSpPr>
          <a:xfrm>
            <a:off x="8045622" y="3941771"/>
            <a:ext cx="184984" cy="160371"/>
            <a:chOff x="5037700" y="2430325"/>
            <a:chExt cx="75950" cy="65850"/>
          </a:xfrm>
        </p:grpSpPr>
        <p:sp>
          <p:nvSpPr>
            <p:cNvPr id="8610" name="Google Shape;8610;p7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70"/>
          <p:cNvGrpSpPr/>
          <p:nvPr/>
        </p:nvGrpSpPr>
        <p:grpSpPr>
          <a:xfrm>
            <a:off x="7465128" y="3708223"/>
            <a:ext cx="173014" cy="97629"/>
            <a:chOff x="4756975" y="2341800"/>
            <a:chExt cx="91975" cy="51925"/>
          </a:xfrm>
        </p:grpSpPr>
        <p:sp>
          <p:nvSpPr>
            <p:cNvPr id="8613" name="Google Shape;8613;p7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70"/>
          <p:cNvGrpSpPr/>
          <p:nvPr/>
        </p:nvGrpSpPr>
        <p:grpSpPr>
          <a:xfrm>
            <a:off x="7732065" y="4196920"/>
            <a:ext cx="212497" cy="175761"/>
            <a:chOff x="4943575" y="2516350"/>
            <a:chExt cx="98675" cy="81700"/>
          </a:xfrm>
        </p:grpSpPr>
        <p:sp>
          <p:nvSpPr>
            <p:cNvPr id="8634" name="Google Shape;8634;p7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70"/>
          <p:cNvGrpSpPr/>
          <p:nvPr/>
        </p:nvGrpSpPr>
        <p:grpSpPr>
          <a:xfrm>
            <a:off x="1990126" y="3423163"/>
            <a:ext cx="965351" cy="134611"/>
            <a:chOff x="4411970" y="2962952"/>
            <a:chExt cx="706544" cy="104212"/>
          </a:xfrm>
        </p:grpSpPr>
        <p:sp>
          <p:nvSpPr>
            <p:cNvPr id="8713" name="Google Shape;8713;p7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70"/>
          <p:cNvGrpSpPr/>
          <p:nvPr/>
        </p:nvGrpSpPr>
        <p:grpSpPr>
          <a:xfrm>
            <a:off x="1990126" y="3012077"/>
            <a:ext cx="960158" cy="289172"/>
            <a:chOff x="4411970" y="2726085"/>
            <a:chExt cx="643107" cy="193659"/>
          </a:xfrm>
        </p:grpSpPr>
        <p:sp>
          <p:nvSpPr>
            <p:cNvPr id="8718" name="Google Shape;8718;p7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70"/>
          <p:cNvGrpSpPr/>
          <p:nvPr/>
        </p:nvGrpSpPr>
        <p:grpSpPr>
          <a:xfrm>
            <a:off x="993018" y="3278187"/>
            <a:ext cx="833173" cy="259209"/>
            <a:chOff x="4411970" y="4340222"/>
            <a:chExt cx="779467" cy="242683"/>
          </a:xfrm>
        </p:grpSpPr>
        <p:sp>
          <p:nvSpPr>
            <p:cNvPr id="8722" name="Google Shape;8722;p7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70"/>
          <p:cNvGrpSpPr/>
          <p:nvPr/>
        </p:nvGrpSpPr>
        <p:grpSpPr>
          <a:xfrm>
            <a:off x="1990126" y="2673933"/>
            <a:ext cx="965160" cy="216230"/>
            <a:chOff x="4411970" y="2468674"/>
            <a:chExt cx="747317" cy="167425"/>
          </a:xfrm>
        </p:grpSpPr>
        <p:sp>
          <p:nvSpPr>
            <p:cNvPr id="8726" name="Google Shape;8726;p7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70"/>
          <p:cNvGrpSpPr/>
          <p:nvPr/>
        </p:nvGrpSpPr>
        <p:grpSpPr>
          <a:xfrm>
            <a:off x="988873" y="2578650"/>
            <a:ext cx="810451" cy="319148"/>
            <a:chOff x="4411970" y="3686602"/>
            <a:chExt cx="797845" cy="314215"/>
          </a:xfrm>
        </p:grpSpPr>
        <p:sp>
          <p:nvSpPr>
            <p:cNvPr id="8729" name="Google Shape;8729;p70"/>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0"/>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0"/>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0"/>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0"/>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4" name="Google Shape;8734;p70"/>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5" name="Google Shape;8735;p70"/>
          <p:cNvGrpSpPr/>
          <p:nvPr/>
        </p:nvGrpSpPr>
        <p:grpSpPr>
          <a:xfrm>
            <a:off x="988970" y="2333174"/>
            <a:ext cx="1970333" cy="208784"/>
            <a:chOff x="6336019" y="3733725"/>
            <a:chExt cx="2566206" cy="351310"/>
          </a:xfrm>
        </p:grpSpPr>
        <p:sp>
          <p:nvSpPr>
            <p:cNvPr id="8736" name="Google Shape;8736;p70"/>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0"/>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0"/>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0"/>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70"/>
          <p:cNvGrpSpPr/>
          <p:nvPr/>
        </p:nvGrpSpPr>
        <p:grpSpPr>
          <a:xfrm>
            <a:off x="1990126" y="3940729"/>
            <a:ext cx="946551" cy="153200"/>
            <a:chOff x="4404545" y="3301592"/>
            <a:chExt cx="782403" cy="129272"/>
          </a:xfrm>
        </p:grpSpPr>
        <p:sp>
          <p:nvSpPr>
            <p:cNvPr id="8741" name="Google Shape;8741;p7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0"/>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70"/>
          <p:cNvGrpSpPr/>
          <p:nvPr/>
        </p:nvGrpSpPr>
        <p:grpSpPr>
          <a:xfrm>
            <a:off x="1990126" y="3679688"/>
            <a:ext cx="962257" cy="139127"/>
            <a:chOff x="4411970" y="3131459"/>
            <a:chExt cx="710520" cy="117397"/>
          </a:xfrm>
        </p:grpSpPr>
        <p:sp>
          <p:nvSpPr>
            <p:cNvPr id="8744" name="Google Shape;8744;p7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746" name="Google Shape;8746;p70"/>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7" name="Google Shape;8747;p70"/>
          <p:cNvGrpSpPr/>
          <p:nvPr/>
        </p:nvGrpSpPr>
        <p:grpSpPr>
          <a:xfrm>
            <a:off x="990271" y="3614482"/>
            <a:ext cx="823838" cy="458988"/>
            <a:chOff x="4411970" y="1801825"/>
            <a:chExt cx="734586" cy="409262"/>
          </a:xfrm>
        </p:grpSpPr>
        <p:sp>
          <p:nvSpPr>
            <p:cNvPr id="8748" name="Google Shape;8748;p7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70"/>
          <p:cNvGrpSpPr/>
          <p:nvPr/>
        </p:nvGrpSpPr>
        <p:grpSpPr>
          <a:xfrm>
            <a:off x="990271" y="4162908"/>
            <a:ext cx="856348" cy="212039"/>
            <a:chOff x="4411970" y="2233974"/>
            <a:chExt cx="763574" cy="189068"/>
          </a:xfrm>
        </p:grpSpPr>
        <p:sp>
          <p:nvSpPr>
            <p:cNvPr id="8751" name="Google Shape;8751;p70"/>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0"/>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70"/>
          <p:cNvGrpSpPr/>
          <p:nvPr/>
        </p:nvGrpSpPr>
        <p:grpSpPr>
          <a:xfrm>
            <a:off x="3100467" y="2338244"/>
            <a:ext cx="511602" cy="511602"/>
            <a:chOff x="5681300" y="2527788"/>
            <a:chExt cx="805800" cy="805800"/>
          </a:xfrm>
        </p:grpSpPr>
        <p:sp>
          <p:nvSpPr>
            <p:cNvPr id="8754" name="Google Shape;8754;p70"/>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70"/>
          <p:cNvGrpSpPr/>
          <p:nvPr/>
        </p:nvGrpSpPr>
        <p:grpSpPr>
          <a:xfrm>
            <a:off x="3097662" y="3104827"/>
            <a:ext cx="513021" cy="512935"/>
            <a:chOff x="4049800" y="640400"/>
            <a:chExt cx="858900" cy="858900"/>
          </a:xfrm>
        </p:grpSpPr>
        <p:sp>
          <p:nvSpPr>
            <p:cNvPr id="8757" name="Google Shape;8757;p70"/>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0"/>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9" name="Google Shape;8759;p70"/>
          <p:cNvGrpSpPr/>
          <p:nvPr/>
        </p:nvGrpSpPr>
        <p:grpSpPr>
          <a:xfrm>
            <a:off x="3014861" y="3756719"/>
            <a:ext cx="686489" cy="686585"/>
            <a:chOff x="5080188" y="927900"/>
            <a:chExt cx="961200" cy="961200"/>
          </a:xfrm>
        </p:grpSpPr>
        <p:sp>
          <p:nvSpPr>
            <p:cNvPr id="8760" name="Google Shape;8760;p70"/>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0"/>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0"/>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0"/>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8" name="Google Shape;8768;p70"/>
          <p:cNvGrpSpPr/>
          <p:nvPr/>
        </p:nvGrpSpPr>
        <p:grpSpPr>
          <a:xfrm>
            <a:off x="3798012" y="3849448"/>
            <a:ext cx="510373" cy="510937"/>
            <a:chOff x="7508249" y="1522825"/>
            <a:chExt cx="1326332" cy="1322987"/>
          </a:xfrm>
        </p:grpSpPr>
        <p:sp>
          <p:nvSpPr>
            <p:cNvPr id="8769" name="Google Shape;8769;p70"/>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0"/>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0"/>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0"/>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0"/>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0"/>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0"/>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0"/>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0"/>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0"/>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0"/>
          <p:cNvGrpSpPr/>
          <p:nvPr/>
        </p:nvGrpSpPr>
        <p:grpSpPr>
          <a:xfrm>
            <a:off x="4489605" y="3850853"/>
            <a:ext cx="492652" cy="503348"/>
            <a:chOff x="6039282" y="1042577"/>
            <a:chExt cx="734315" cy="731929"/>
          </a:xfrm>
        </p:grpSpPr>
        <p:sp>
          <p:nvSpPr>
            <p:cNvPr id="8780" name="Google Shape;8780;p7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1" name="Google Shape;8801;p70"/>
          <p:cNvGrpSpPr/>
          <p:nvPr/>
        </p:nvGrpSpPr>
        <p:grpSpPr>
          <a:xfrm>
            <a:off x="5130019" y="2346894"/>
            <a:ext cx="483304" cy="504902"/>
            <a:chOff x="1825800" y="1651625"/>
            <a:chExt cx="568125" cy="591775"/>
          </a:xfrm>
        </p:grpSpPr>
        <p:sp>
          <p:nvSpPr>
            <p:cNvPr id="8802" name="Google Shape;8802;p70"/>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0"/>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0"/>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0"/>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0"/>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8" name="Google Shape;8808;p7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0"/>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0"/>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 name="Shape 951"/>
        <p:cNvGrpSpPr/>
        <p:nvPr/>
      </p:nvGrpSpPr>
      <p:grpSpPr>
        <a:xfrm>
          <a:off x="0" y="0"/>
          <a:ext cx="0" cy="0"/>
          <a:chOff x="0" y="0"/>
          <a:chExt cx="0" cy="0"/>
        </a:xfrm>
      </p:grpSpPr>
      <p:sp>
        <p:nvSpPr>
          <p:cNvPr id="952" name="Google Shape;952;p35"/>
          <p:cNvSpPr txBox="1"/>
          <p:nvPr>
            <p:ph type="ctrTitle"/>
          </p:nvPr>
        </p:nvSpPr>
        <p:spPr>
          <a:xfrm flipH="1">
            <a:off x="4116400" y="3075450"/>
            <a:ext cx="3961800" cy="46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953" name="Google Shape;953;p35"/>
          <p:cNvSpPr txBox="1"/>
          <p:nvPr>
            <p:ph idx="1" type="subTitle"/>
          </p:nvPr>
        </p:nvSpPr>
        <p:spPr>
          <a:xfrm flipH="1">
            <a:off x="2566600" y="1634900"/>
            <a:ext cx="5511600" cy="1331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954" name="Google Shape;954;p35"/>
          <p:cNvGrpSpPr/>
          <p:nvPr/>
        </p:nvGrpSpPr>
        <p:grpSpPr>
          <a:xfrm>
            <a:off x="604003" y="1084425"/>
            <a:ext cx="2242564" cy="3350957"/>
            <a:chOff x="2054950" y="238125"/>
            <a:chExt cx="3505650" cy="5238325"/>
          </a:xfrm>
        </p:grpSpPr>
        <p:sp>
          <p:nvSpPr>
            <p:cNvPr id="955" name="Google Shape;955;p35"/>
            <p:cNvSpPr/>
            <p:nvPr/>
          </p:nvSpPr>
          <p:spPr>
            <a:xfrm>
              <a:off x="2054950" y="1150000"/>
              <a:ext cx="3503250" cy="4326450"/>
            </a:xfrm>
            <a:custGeom>
              <a:rect b="b" l="l" r="r" t="t"/>
              <a:pathLst>
                <a:path extrusionOk="0" h="173058" w="140130">
                  <a:moveTo>
                    <a:pt x="71111" y="1"/>
                  </a:moveTo>
                  <a:cubicBezTo>
                    <a:pt x="51849" y="1"/>
                    <a:pt x="35943" y="15315"/>
                    <a:pt x="35349" y="34704"/>
                  </a:cubicBezTo>
                  <a:cubicBezTo>
                    <a:pt x="35112" y="42417"/>
                    <a:pt x="37341" y="49630"/>
                    <a:pt x="41313" y="55600"/>
                  </a:cubicBezTo>
                  <a:cubicBezTo>
                    <a:pt x="34387" y="51104"/>
                    <a:pt x="27122" y="47186"/>
                    <a:pt x="18996" y="45378"/>
                  </a:cubicBezTo>
                  <a:cubicBezTo>
                    <a:pt x="17185" y="44974"/>
                    <a:pt x="15317" y="44679"/>
                    <a:pt x="13426" y="44679"/>
                  </a:cubicBezTo>
                  <a:cubicBezTo>
                    <a:pt x="12376" y="44679"/>
                    <a:pt x="11319" y="44770"/>
                    <a:pt x="10260" y="44984"/>
                  </a:cubicBezTo>
                  <a:cubicBezTo>
                    <a:pt x="7294" y="45580"/>
                    <a:pt x="4293" y="47245"/>
                    <a:pt x="2442" y="49942"/>
                  </a:cubicBezTo>
                  <a:cubicBezTo>
                    <a:pt x="324" y="53028"/>
                    <a:pt x="1" y="57042"/>
                    <a:pt x="872" y="60398"/>
                  </a:cubicBezTo>
                  <a:cubicBezTo>
                    <a:pt x="1743" y="63754"/>
                    <a:pt x="3663" y="66567"/>
                    <a:pt x="5696" y="69178"/>
                  </a:cubicBezTo>
                  <a:cubicBezTo>
                    <a:pt x="11262" y="76325"/>
                    <a:pt x="29816" y="91408"/>
                    <a:pt x="37296" y="96275"/>
                  </a:cubicBezTo>
                  <a:cubicBezTo>
                    <a:pt x="30464" y="111222"/>
                    <a:pt x="17957" y="150669"/>
                    <a:pt x="17243" y="155451"/>
                  </a:cubicBezTo>
                  <a:cubicBezTo>
                    <a:pt x="16843" y="158133"/>
                    <a:pt x="16456" y="160893"/>
                    <a:pt x="17441" y="163510"/>
                  </a:cubicBezTo>
                  <a:cubicBezTo>
                    <a:pt x="18938" y="167478"/>
                    <a:pt x="24046" y="170739"/>
                    <a:pt x="29570" y="170739"/>
                  </a:cubicBezTo>
                  <a:cubicBezTo>
                    <a:pt x="29606" y="170739"/>
                    <a:pt x="29642" y="170739"/>
                    <a:pt x="29678" y="170739"/>
                  </a:cubicBezTo>
                  <a:cubicBezTo>
                    <a:pt x="35438" y="170696"/>
                    <a:pt x="40113" y="167469"/>
                    <a:pt x="43708" y="164183"/>
                  </a:cubicBezTo>
                  <a:cubicBezTo>
                    <a:pt x="50207" y="158237"/>
                    <a:pt x="55178" y="151461"/>
                    <a:pt x="59954" y="144664"/>
                  </a:cubicBezTo>
                  <a:cubicBezTo>
                    <a:pt x="62739" y="140698"/>
                    <a:pt x="65470" y="136713"/>
                    <a:pt x="68147" y="132705"/>
                  </a:cubicBezTo>
                  <a:cubicBezTo>
                    <a:pt x="70575" y="136870"/>
                    <a:pt x="73057" y="141016"/>
                    <a:pt x="75594" y="145145"/>
                  </a:cubicBezTo>
                  <a:cubicBezTo>
                    <a:pt x="79944" y="152220"/>
                    <a:pt x="84490" y="159288"/>
                    <a:pt x="90614" y="165619"/>
                  </a:cubicBezTo>
                  <a:cubicBezTo>
                    <a:pt x="94000" y="169121"/>
                    <a:pt x="98469" y="172627"/>
                    <a:pt x="104215" y="173023"/>
                  </a:cubicBezTo>
                  <a:cubicBezTo>
                    <a:pt x="104542" y="173046"/>
                    <a:pt x="104869" y="173057"/>
                    <a:pt x="105194" y="173057"/>
                  </a:cubicBezTo>
                  <a:cubicBezTo>
                    <a:pt x="110387" y="173057"/>
                    <a:pt x="115227" y="170223"/>
                    <a:pt x="116872" y="166558"/>
                  </a:cubicBezTo>
                  <a:cubicBezTo>
                    <a:pt x="118018" y="164008"/>
                    <a:pt x="117800" y="161227"/>
                    <a:pt x="117564" y="158526"/>
                  </a:cubicBezTo>
                  <a:cubicBezTo>
                    <a:pt x="117197" y="154340"/>
                    <a:pt x="109550" y="123490"/>
                    <a:pt x="103676" y="105410"/>
                  </a:cubicBezTo>
                  <a:lnTo>
                    <a:pt x="103676" y="105410"/>
                  </a:lnTo>
                  <a:cubicBezTo>
                    <a:pt x="108970" y="107513"/>
                    <a:pt x="114469" y="109055"/>
                    <a:pt x="120085" y="110012"/>
                  </a:cubicBezTo>
                  <a:cubicBezTo>
                    <a:pt x="121973" y="110335"/>
                    <a:pt x="123904" y="110592"/>
                    <a:pt x="125848" y="110592"/>
                  </a:cubicBezTo>
                  <a:cubicBezTo>
                    <a:pt x="127262" y="110592"/>
                    <a:pt x="128683" y="110457"/>
                    <a:pt x="130102" y="110112"/>
                  </a:cubicBezTo>
                  <a:cubicBezTo>
                    <a:pt x="133472" y="109293"/>
                    <a:pt x="136859" y="107111"/>
                    <a:pt x="138576" y="103782"/>
                  </a:cubicBezTo>
                  <a:cubicBezTo>
                    <a:pt x="140078" y="100877"/>
                    <a:pt x="140129" y="97446"/>
                    <a:pt x="139251" y="94551"/>
                  </a:cubicBezTo>
                  <a:cubicBezTo>
                    <a:pt x="138375" y="91656"/>
                    <a:pt x="136658" y="89226"/>
                    <a:pt x="134775" y="87040"/>
                  </a:cubicBezTo>
                  <a:cubicBezTo>
                    <a:pt x="127164" y="78213"/>
                    <a:pt x="104579" y="68275"/>
                    <a:pt x="94303" y="63092"/>
                  </a:cubicBezTo>
                  <a:cubicBezTo>
                    <a:pt x="101748" y="56766"/>
                    <a:pt x="106592" y="47432"/>
                    <a:pt x="106914" y="36898"/>
                  </a:cubicBezTo>
                  <a:cubicBezTo>
                    <a:pt x="107521" y="17135"/>
                    <a:pt x="91990" y="625"/>
                    <a:pt x="72227" y="18"/>
                  </a:cubicBezTo>
                  <a:cubicBezTo>
                    <a:pt x="71854" y="6"/>
                    <a:pt x="71482" y="1"/>
                    <a:pt x="71111"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5"/>
            <p:cNvSpPr/>
            <p:nvPr/>
          </p:nvSpPr>
          <p:spPr>
            <a:xfrm>
              <a:off x="2057400" y="1069825"/>
              <a:ext cx="3503200" cy="4326425"/>
            </a:xfrm>
            <a:custGeom>
              <a:rect b="b" l="l" r="r" t="t"/>
              <a:pathLst>
                <a:path extrusionOk="0" h="173057" w="140128">
                  <a:moveTo>
                    <a:pt x="71113" y="0"/>
                  </a:moveTo>
                  <a:cubicBezTo>
                    <a:pt x="51849" y="0"/>
                    <a:pt x="35943" y="15314"/>
                    <a:pt x="35349" y="34704"/>
                  </a:cubicBezTo>
                  <a:cubicBezTo>
                    <a:pt x="35112" y="42416"/>
                    <a:pt x="37343" y="49627"/>
                    <a:pt x="41315" y="55598"/>
                  </a:cubicBezTo>
                  <a:cubicBezTo>
                    <a:pt x="34389" y="51102"/>
                    <a:pt x="27123" y="47186"/>
                    <a:pt x="18996" y="45378"/>
                  </a:cubicBezTo>
                  <a:cubicBezTo>
                    <a:pt x="17183" y="44973"/>
                    <a:pt x="15315" y="44678"/>
                    <a:pt x="13422" y="44678"/>
                  </a:cubicBezTo>
                  <a:cubicBezTo>
                    <a:pt x="12374" y="44678"/>
                    <a:pt x="11318" y="44769"/>
                    <a:pt x="10260" y="44981"/>
                  </a:cubicBezTo>
                  <a:cubicBezTo>
                    <a:pt x="7294" y="45577"/>
                    <a:pt x="4293" y="47245"/>
                    <a:pt x="2442" y="49942"/>
                  </a:cubicBezTo>
                  <a:cubicBezTo>
                    <a:pt x="322" y="53028"/>
                    <a:pt x="1" y="57042"/>
                    <a:pt x="872" y="60398"/>
                  </a:cubicBezTo>
                  <a:cubicBezTo>
                    <a:pt x="1743" y="63753"/>
                    <a:pt x="3662" y="66566"/>
                    <a:pt x="5696" y="69178"/>
                  </a:cubicBezTo>
                  <a:cubicBezTo>
                    <a:pt x="11262" y="76325"/>
                    <a:pt x="29816" y="91407"/>
                    <a:pt x="37297" y="96275"/>
                  </a:cubicBezTo>
                  <a:cubicBezTo>
                    <a:pt x="30462" y="111222"/>
                    <a:pt x="17959" y="150668"/>
                    <a:pt x="17243" y="155450"/>
                  </a:cubicBezTo>
                  <a:cubicBezTo>
                    <a:pt x="16841" y="158133"/>
                    <a:pt x="16454" y="160892"/>
                    <a:pt x="17441" y="163511"/>
                  </a:cubicBezTo>
                  <a:cubicBezTo>
                    <a:pt x="18937" y="167479"/>
                    <a:pt x="24048" y="170740"/>
                    <a:pt x="29573" y="170740"/>
                  </a:cubicBezTo>
                  <a:cubicBezTo>
                    <a:pt x="29608" y="170740"/>
                    <a:pt x="29642" y="170740"/>
                    <a:pt x="29677" y="170740"/>
                  </a:cubicBezTo>
                  <a:cubicBezTo>
                    <a:pt x="35439" y="170695"/>
                    <a:pt x="40113" y="167468"/>
                    <a:pt x="43708" y="164180"/>
                  </a:cubicBezTo>
                  <a:cubicBezTo>
                    <a:pt x="50207" y="158236"/>
                    <a:pt x="55178" y="151459"/>
                    <a:pt x="59953" y="144664"/>
                  </a:cubicBezTo>
                  <a:cubicBezTo>
                    <a:pt x="62739" y="140696"/>
                    <a:pt x="65470" y="136710"/>
                    <a:pt x="68147" y="132705"/>
                  </a:cubicBezTo>
                  <a:cubicBezTo>
                    <a:pt x="70573" y="136867"/>
                    <a:pt x="73056" y="141014"/>
                    <a:pt x="75594" y="145142"/>
                  </a:cubicBezTo>
                  <a:cubicBezTo>
                    <a:pt x="79942" y="152219"/>
                    <a:pt x="84490" y="159286"/>
                    <a:pt x="90612" y="165619"/>
                  </a:cubicBezTo>
                  <a:cubicBezTo>
                    <a:pt x="94000" y="169119"/>
                    <a:pt x="98468" y="172626"/>
                    <a:pt x="104215" y="173023"/>
                  </a:cubicBezTo>
                  <a:cubicBezTo>
                    <a:pt x="104541" y="173045"/>
                    <a:pt x="104867" y="173056"/>
                    <a:pt x="105191" y="173056"/>
                  </a:cubicBezTo>
                  <a:cubicBezTo>
                    <a:pt x="110385" y="173056"/>
                    <a:pt x="115227" y="170224"/>
                    <a:pt x="116872" y="166558"/>
                  </a:cubicBezTo>
                  <a:cubicBezTo>
                    <a:pt x="118016" y="164007"/>
                    <a:pt x="117798" y="161226"/>
                    <a:pt x="117563" y="158526"/>
                  </a:cubicBezTo>
                  <a:cubicBezTo>
                    <a:pt x="117197" y="154340"/>
                    <a:pt x="109548" y="123489"/>
                    <a:pt x="103676" y="105410"/>
                  </a:cubicBezTo>
                  <a:lnTo>
                    <a:pt x="103676" y="105410"/>
                  </a:lnTo>
                  <a:cubicBezTo>
                    <a:pt x="108970" y="107511"/>
                    <a:pt x="114470" y="109053"/>
                    <a:pt x="120085" y="110011"/>
                  </a:cubicBezTo>
                  <a:cubicBezTo>
                    <a:pt x="121973" y="110335"/>
                    <a:pt x="123904" y="110592"/>
                    <a:pt x="125849" y="110592"/>
                  </a:cubicBezTo>
                  <a:cubicBezTo>
                    <a:pt x="127263" y="110592"/>
                    <a:pt x="128684" y="110456"/>
                    <a:pt x="130102" y="110111"/>
                  </a:cubicBezTo>
                  <a:cubicBezTo>
                    <a:pt x="133472" y="109292"/>
                    <a:pt x="136856" y="107109"/>
                    <a:pt x="138575" y="103784"/>
                  </a:cubicBezTo>
                  <a:cubicBezTo>
                    <a:pt x="140076" y="100876"/>
                    <a:pt x="140128" y="97444"/>
                    <a:pt x="139251" y="94550"/>
                  </a:cubicBezTo>
                  <a:cubicBezTo>
                    <a:pt x="138375" y="91655"/>
                    <a:pt x="136658" y="89224"/>
                    <a:pt x="134773" y="87039"/>
                  </a:cubicBezTo>
                  <a:cubicBezTo>
                    <a:pt x="127164" y="78213"/>
                    <a:pt x="104581" y="68275"/>
                    <a:pt x="94302" y="63091"/>
                  </a:cubicBezTo>
                  <a:cubicBezTo>
                    <a:pt x="101748" y="56764"/>
                    <a:pt x="106593" y="47432"/>
                    <a:pt x="106916" y="36897"/>
                  </a:cubicBezTo>
                  <a:cubicBezTo>
                    <a:pt x="107521" y="17135"/>
                    <a:pt x="91994" y="624"/>
                    <a:pt x="72229" y="17"/>
                  </a:cubicBezTo>
                  <a:cubicBezTo>
                    <a:pt x="71856" y="6"/>
                    <a:pt x="71484" y="0"/>
                    <a:pt x="71113" y="0"/>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5"/>
            <p:cNvSpPr/>
            <p:nvPr/>
          </p:nvSpPr>
          <p:spPr>
            <a:xfrm>
              <a:off x="2248475" y="2284575"/>
              <a:ext cx="498200" cy="585625"/>
            </a:xfrm>
            <a:custGeom>
              <a:rect b="b" l="l" r="r" t="t"/>
              <a:pathLst>
                <a:path extrusionOk="0" h="23425" w="19928">
                  <a:moveTo>
                    <a:pt x="18803" y="0"/>
                  </a:moveTo>
                  <a:cubicBezTo>
                    <a:pt x="18425" y="2"/>
                    <a:pt x="18078" y="216"/>
                    <a:pt x="17909" y="554"/>
                  </a:cubicBezTo>
                  <a:lnTo>
                    <a:pt x="17898" y="575"/>
                  </a:lnTo>
                  <a:cubicBezTo>
                    <a:pt x="17898" y="575"/>
                    <a:pt x="17846" y="679"/>
                    <a:pt x="17752" y="871"/>
                  </a:cubicBezTo>
                  <a:cubicBezTo>
                    <a:pt x="17682" y="964"/>
                    <a:pt x="17539" y="1164"/>
                    <a:pt x="17329" y="1410"/>
                  </a:cubicBezTo>
                  <a:cubicBezTo>
                    <a:pt x="16915" y="1900"/>
                    <a:pt x="16097" y="2517"/>
                    <a:pt x="14987" y="3022"/>
                  </a:cubicBezTo>
                  <a:cubicBezTo>
                    <a:pt x="14460" y="3260"/>
                    <a:pt x="13727" y="3499"/>
                    <a:pt x="12961" y="3800"/>
                  </a:cubicBezTo>
                  <a:cubicBezTo>
                    <a:pt x="12186" y="4104"/>
                    <a:pt x="11310" y="4438"/>
                    <a:pt x="10412" y="4989"/>
                  </a:cubicBezTo>
                  <a:cubicBezTo>
                    <a:pt x="9527" y="5534"/>
                    <a:pt x="8538" y="6319"/>
                    <a:pt x="7903" y="7476"/>
                  </a:cubicBezTo>
                  <a:lnTo>
                    <a:pt x="7787" y="7690"/>
                  </a:lnTo>
                  <a:lnTo>
                    <a:pt x="7758" y="7743"/>
                  </a:lnTo>
                  <a:lnTo>
                    <a:pt x="7694" y="7886"/>
                  </a:lnTo>
                  <a:lnTo>
                    <a:pt x="7660" y="7968"/>
                  </a:lnTo>
                  <a:lnTo>
                    <a:pt x="7526" y="8293"/>
                  </a:lnTo>
                  <a:cubicBezTo>
                    <a:pt x="7435" y="8511"/>
                    <a:pt x="7322" y="8934"/>
                    <a:pt x="7239" y="9252"/>
                  </a:cubicBezTo>
                  <a:cubicBezTo>
                    <a:pt x="7126" y="9810"/>
                    <a:pt x="7057" y="10374"/>
                    <a:pt x="7030" y="10944"/>
                  </a:cubicBezTo>
                  <a:cubicBezTo>
                    <a:pt x="6982" y="12015"/>
                    <a:pt x="7060" y="12977"/>
                    <a:pt x="7053" y="13817"/>
                  </a:cubicBezTo>
                  <a:cubicBezTo>
                    <a:pt x="7053" y="14665"/>
                    <a:pt x="6973" y="15342"/>
                    <a:pt x="6785" y="15763"/>
                  </a:cubicBezTo>
                  <a:cubicBezTo>
                    <a:pt x="6584" y="16186"/>
                    <a:pt x="6375" y="16436"/>
                    <a:pt x="5814" y="16718"/>
                  </a:cubicBezTo>
                  <a:cubicBezTo>
                    <a:pt x="5264" y="16993"/>
                    <a:pt x="4447" y="17243"/>
                    <a:pt x="3685" y="17659"/>
                  </a:cubicBezTo>
                  <a:cubicBezTo>
                    <a:pt x="2050" y="18531"/>
                    <a:pt x="1248" y="19767"/>
                    <a:pt x="766" y="20597"/>
                  </a:cubicBezTo>
                  <a:cubicBezTo>
                    <a:pt x="526" y="21020"/>
                    <a:pt x="397" y="21377"/>
                    <a:pt x="306" y="21618"/>
                  </a:cubicBezTo>
                  <a:cubicBezTo>
                    <a:pt x="222" y="21860"/>
                    <a:pt x="179" y="21989"/>
                    <a:pt x="179" y="21989"/>
                  </a:cubicBezTo>
                  <a:cubicBezTo>
                    <a:pt x="1" y="22523"/>
                    <a:pt x="258" y="23106"/>
                    <a:pt x="774" y="23333"/>
                  </a:cubicBezTo>
                  <a:cubicBezTo>
                    <a:pt x="916" y="23395"/>
                    <a:pt x="1064" y="23425"/>
                    <a:pt x="1210" y="23425"/>
                  </a:cubicBezTo>
                  <a:cubicBezTo>
                    <a:pt x="1596" y="23425"/>
                    <a:pt x="1968" y="23219"/>
                    <a:pt x="2166" y="22862"/>
                  </a:cubicBezTo>
                  <a:lnTo>
                    <a:pt x="2182" y="22831"/>
                  </a:lnTo>
                  <a:cubicBezTo>
                    <a:pt x="2182" y="22831"/>
                    <a:pt x="2382" y="22467"/>
                    <a:pt x="2812" y="21930"/>
                  </a:cubicBezTo>
                  <a:cubicBezTo>
                    <a:pt x="3065" y="21614"/>
                    <a:pt x="3353" y="21327"/>
                    <a:pt x="3669" y="21073"/>
                  </a:cubicBezTo>
                  <a:cubicBezTo>
                    <a:pt x="4024" y="20798"/>
                    <a:pt x="4481" y="20522"/>
                    <a:pt x="4932" y="20345"/>
                  </a:cubicBezTo>
                  <a:cubicBezTo>
                    <a:pt x="5448" y="20134"/>
                    <a:pt x="6136" y="20011"/>
                    <a:pt x="7082" y="19647"/>
                  </a:cubicBezTo>
                  <a:cubicBezTo>
                    <a:pt x="7335" y="19547"/>
                    <a:pt x="7581" y="19433"/>
                    <a:pt x="7820" y="19303"/>
                  </a:cubicBezTo>
                  <a:cubicBezTo>
                    <a:pt x="7949" y="19229"/>
                    <a:pt x="8074" y="19160"/>
                    <a:pt x="8236" y="19047"/>
                  </a:cubicBezTo>
                  <a:cubicBezTo>
                    <a:pt x="8442" y="18901"/>
                    <a:pt x="8383" y="18954"/>
                    <a:pt x="8593" y="18780"/>
                  </a:cubicBezTo>
                  <a:cubicBezTo>
                    <a:pt x="9072" y="18362"/>
                    <a:pt x="9518" y="17834"/>
                    <a:pt x="9802" y="17245"/>
                  </a:cubicBezTo>
                  <a:cubicBezTo>
                    <a:pt x="10393" y="16059"/>
                    <a:pt x="10501" y="14863"/>
                    <a:pt x="10510" y="13859"/>
                  </a:cubicBezTo>
                  <a:cubicBezTo>
                    <a:pt x="10521" y="12838"/>
                    <a:pt x="10476" y="11908"/>
                    <a:pt x="10505" y="11087"/>
                  </a:cubicBezTo>
                  <a:cubicBezTo>
                    <a:pt x="10514" y="10712"/>
                    <a:pt x="10548" y="10337"/>
                    <a:pt x="10610" y="9966"/>
                  </a:cubicBezTo>
                  <a:cubicBezTo>
                    <a:pt x="10659" y="9832"/>
                    <a:pt x="10628" y="9789"/>
                    <a:pt x="10710" y="9571"/>
                  </a:cubicBezTo>
                  <a:lnTo>
                    <a:pt x="10835" y="9244"/>
                  </a:lnTo>
                  <a:lnTo>
                    <a:pt x="10855" y="9196"/>
                  </a:lnTo>
                  <a:lnTo>
                    <a:pt x="10901" y="9111"/>
                  </a:lnTo>
                  <a:cubicBezTo>
                    <a:pt x="11144" y="8611"/>
                    <a:pt x="11588" y="8150"/>
                    <a:pt x="12183" y="7740"/>
                  </a:cubicBezTo>
                  <a:cubicBezTo>
                    <a:pt x="12781" y="7335"/>
                    <a:pt x="13472" y="6956"/>
                    <a:pt x="14186" y="6610"/>
                  </a:cubicBezTo>
                  <a:cubicBezTo>
                    <a:pt x="14908" y="6257"/>
                    <a:pt x="15605" y="5928"/>
                    <a:pt x="16327" y="5491"/>
                  </a:cubicBezTo>
                  <a:cubicBezTo>
                    <a:pt x="17714" y="4641"/>
                    <a:pt x="18651" y="3583"/>
                    <a:pt x="19180" y="2717"/>
                  </a:cubicBezTo>
                  <a:cubicBezTo>
                    <a:pt x="19446" y="2285"/>
                    <a:pt x="19585" y="1894"/>
                    <a:pt x="19692" y="1580"/>
                  </a:cubicBezTo>
                  <a:cubicBezTo>
                    <a:pt x="19746" y="1357"/>
                    <a:pt x="19774" y="1237"/>
                    <a:pt x="19774" y="1237"/>
                  </a:cubicBezTo>
                  <a:cubicBezTo>
                    <a:pt x="19928" y="607"/>
                    <a:pt x="19451" y="2"/>
                    <a:pt x="18803" y="0"/>
                  </a:cubicBezTo>
                  <a:close/>
                </a:path>
              </a:pathLst>
            </a:custGeom>
            <a:solidFill>
              <a:srgbClr val="B06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5"/>
            <p:cNvSpPr/>
            <p:nvPr/>
          </p:nvSpPr>
          <p:spPr>
            <a:xfrm>
              <a:off x="2393675" y="2366550"/>
              <a:ext cx="508200" cy="626850"/>
            </a:xfrm>
            <a:custGeom>
              <a:rect b="b" l="l" r="r" t="t"/>
              <a:pathLst>
                <a:path extrusionOk="0" h="25074" w="20328">
                  <a:moveTo>
                    <a:pt x="19241" y="0"/>
                  </a:moveTo>
                  <a:cubicBezTo>
                    <a:pt x="18843" y="0"/>
                    <a:pt x="18484" y="238"/>
                    <a:pt x="18327" y="604"/>
                  </a:cubicBezTo>
                  <a:cubicBezTo>
                    <a:pt x="18327" y="604"/>
                    <a:pt x="18266" y="741"/>
                    <a:pt x="18173" y="909"/>
                  </a:cubicBezTo>
                  <a:cubicBezTo>
                    <a:pt x="18034" y="1109"/>
                    <a:pt x="17884" y="1300"/>
                    <a:pt x="17723" y="1484"/>
                  </a:cubicBezTo>
                  <a:cubicBezTo>
                    <a:pt x="17279" y="1999"/>
                    <a:pt x="16401" y="2649"/>
                    <a:pt x="15214" y="3154"/>
                  </a:cubicBezTo>
                  <a:cubicBezTo>
                    <a:pt x="14534" y="3413"/>
                    <a:pt x="13797" y="3695"/>
                    <a:pt x="13017" y="3991"/>
                  </a:cubicBezTo>
                  <a:cubicBezTo>
                    <a:pt x="12188" y="4332"/>
                    <a:pt x="11251" y="4712"/>
                    <a:pt x="10309" y="5385"/>
                  </a:cubicBezTo>
                  <a:cubicBezTo>
                    <a:pt x="9841" y="5717"/>
                    <a:pt x="9365" y="6123"/>
                    <a:pt x="8949" y="6631"/>
                  </a:cubicBezTo>
                  <a:cubicBezTo>
                    <a:pt x="8742" y="6883"/>
                    <a:pt x="8540" y="7154"/>
                    <a:pt x="8376" y="7451"/>
                  </a:cubicBezTo>
                  <a:lnTo>
                    <a:pt x="8251" y="7672"/>
                  </a:lnTo>
                  <a:lnTo>
                    <a:pt x="8219" y="7727"/>
                  </a:lnTo>
                  <a:lnTo>
                    <a:pt x="8204" y="7756"/>
                  </a:lnTo>
                  <a:lnTo>
                    <a:pt x="8195" y="7768"/>
                  </a:lnTo>
                  <a:lnTo>
                    <a:pt x="8144" y="7884"/>
                  </a:lnTo>
                  <a:lnTo>
                    <a:pt x="8108" y="7968"/>
                  </a:lnTo>
                  <a:lnTo>
                    <a:pt x="7967" y="8309"/>
                  </a:lnTo>
                  <a:cubicBezTo>
                    <a:pt x="7451" y="9700"/>
                    <a:pt x="7471" y="10812"/>
                    <a:pt x="7444" y="11897"/>
                  </a:cubicBezTo>
                  <a:cubicBezTo>
                    <a:pt x="7446" y="12959"/>
                    <a:pt x="7517" y="13917"/>
                    <a:pt x="7437" y="14687"/>
                  </a:cubicBezTo>
                  <a:cubicBezTo>
                    <a:pt x="7360" y="15483"/>
                    <a:pt x="7189" y="15927"/>
                    <a:pt x="6885" y="16241"/>
                  </a:cubicBezTo>
                  <a:cubicBezTo>
                    <a:pt x="6637" y="16559"/>
                    <a:pt x="5988" y="16825"/>
                    <a:pt x="5133" y="17153"/>
                  </a:cubicBezTo>
                  <a:cubicBezTo>
                    <a:pt x="4909" y="17246"/>
                    <a:pt x="4688" y="17339"/>
                    <a:pt x="4470" y="17430"/>
                  </a:cubicBezTo>
                  <a:cubicBezTo>
                    <a:pt x="4115" y="17591"/>
                    <a:pt x="4081" y="17621"/>
                    <a:pt x="3822" y="17762"/>
                  </a:cubicBezTo>
                  <a:cubicBezTo>
                    <a:pt x="3308" y="18058"/>
                    <a:pt x="2962" y="18342"/>
                    <a:pt x="2602" y="18653"/>
                  </a:cubicBezTo>
                  <a:cubicBezTo>
                    <a:pt x="1215" y="19915"/>
                    <a:pt x="643" y="21344"/>
                    <a:pt x="353" y="22305"/>
                  </a:cubicBezTo>
                  <a:cubicBezTo>
                    <a:pt x="201" y="22790"/>
                    <a:pt x="149" y="23188"/>
                    <a:pt x="110" y="23456"/>
                  </a:cubicBezTo>
                  <a:lnTo>
                    <a:pt x="65" y="23866"/>
                  </a:lnTo>
                  <a:cubicBezTo>
                    <a:pt x="1" y="24464"/>
                    <a:pt x="433" y="25002"/>
                    <a:pt x="1031" y="25066"/>
                  </a:cubicBezTo>
                  <a:cubicBezTo>
                    <a:pt x="1070" y="25070"/>
                    <a:pt x="1109" y="25073"/>
                    <a:pt x="1149" y="25073"/>
                  </a:cubicBezTo>
                  <a:cubicBezTo>
                    <a:pt x="1641" y="25071"/>
                    <a:pt x="2071" y="24741"/>
                    <a:pt x="2198" y="24265"/>
                  </a:cubicBezTo>
                  <a:lnTo>
                    <a:pt x="2205" y="24240"/>
                  </a:lnTo>
                  <a:cubicBezTo>
                    <a:pt x="2205" y="24240"/>
                    <a:pt x="2318" y="23818"/>
                    <a:pt x="2641" y="23156"/>
                  </a:cubicBezTo>
                  <a:cubicBezTo>
                    <a:pt x="2941" y="22490"/>
                    <a:pt x="3564" y="21614"/>
                    <a:pt x="4485" y="20937"/>
                  </a:cubicBezTo>
                  <a:cubicBezTo>
                    <a:pt x="4710" y="20784"/>
                    <a:pt x="5000" y="20611"/>
                    <a:pt x="5200" y="20529"/>
                  </a:cubicBezTo>
                  <a:cubicBezTo>
                    <a:pt x="5299" y="20484"/>
                    <a:pt x="5631" y="20334"/>
                    <a:pt x="5664" y="20334"/>
                  </a:cubicBezTo>
                  <a:lnTo>
                    <a:pt x="6189" y="20165"/>
                  </a:lnTo>
                  <a:cubicBezTo>
                    <a:pt x="6926" y="19918"/>
                    <a:pt x="8113" y="19697"/>
                    <a:pt x="9211" y="18671"/>
                  </a:cubicBezTo>
                  <a:cubicBezTo>
                    <a:pt x="9747" y="18201"/>
                    <a:pt x="10148" y="17559"/>
                    <a:pt x="10428" y="16920"/>
                  </a:cubicBezTo>
                  <a:cubicBezTo>
                    <a:pt x="10668" y="16318"/>
                    <a:pt x="10818" y="15686"/>
                    <a:pt x="10876" y="15042"/>
                  </a:cubicBezTo>
                  <a:cubicBezTo>
                    <a:pt x="10996" y="13851"/>
                    <a:pt x="10932" y="12809"/>
                    <a:pt x="10923" y="11874"/>
                  </a:cubicBezTo>
                  <a:cubicBezTo>
                    <a:pt x="10910" y="11440"/>
                    <a:pt x="10921" y="11004"/>
                    <a:pt x="10955" y="10571"/>
                  </a:cubicBezTo>
                  <a:cubicBezTo>
                    <a:pt x="10966" y="10364"/>
                    <a:pt x="11008" y="10194"/>
                    <a:pt x="11028" y="10005"/>
                  </a:cubicBezTo>
                  <a:cubicBezTo>
                    <a:pt x="11080" y="9855"/>
                    <a:pt x="11046" y="9821"/>
                    <a:pt x="11137" y="9582"/>
                  </a:cubicBezTo>
                  <a:lnTo>
                    <a:pt x="11269" y="9239"/>
                  </a:lnTo>
                  <a:lnTo>
                    <a:pt x="11282" y="9207"/>
                  </a:lnTo>
                  <a:lnTo>
                    <a:pt x="11282" y="9205"/>
                  </a:lnTo>
                  <a:lnTo>
                    <a:pt x="11330" y="9105"/>
                  </a:lnTo>
                  <a:cubicBezTo>
                    <a:pt x="11390" y="8970"/>
                    <a:pt x="11476" y="8845"/>
                    <a:pt x="11565" y="8720"/>
                  </a:cubicBezTo>
                  <a:cubicBezTo>
                    <a:pt x="11744" y="8468"/>
                    <a:pt x="11983" y="8231"/>
                    <a:pt x="12265" y="8007"/>
                  </a:cubicBezTo>
                  <a:cubicBezTo>
                    <a:pt x="12827" y="7561"/>
                    <a:pt x="13536" y="7154"/>
                    <a:pt x="14268" y="6790"/>
                  </a:cubicBezTo>
                  <a:cubicBezTo>
                    <a:pt x="15019" y="6417"/>
                    <a:pt x="15724" y="6087"/>
                    <a:pt x="16488" y="5660"/>
                  </a:cubicBezTo>
                  <a:cubicBezTo>
                    <a:pt x="17979" y="4805"/>
                    <a:pt x="18984" y="3718"/>
                    <a:pt x="19556" y="2815"/>
                  </a:cubicBezTo>
                  <a:cubicBezTo>
                    <a:pt x="19846" y="2362"/>
                    <a:pt x="19996" y="1965"/>
                    <a:pt x="20108" y="1633"/>
                  </a:cubicBezTo>
                  <a:cubicBezTo>
                    <a:pt x="20183" y="1371"/>
                    <a:pt x="20197" y="1273"/>
                    <a:pt x="20203" y="1266"/>
                  </a:cubicBezTo>
                  <a:lnTo>
                    <a:pt x="20219" y="1171"/>
                  </a:lnTo>
                  <a:cubicBezTo>
                    <a:pt x="20328" y="561"/>
                    <a:pt x="19860" y="0"/>
                    <a:pt x="19241" y="0"/>
                  </a:cubicBezTo>
                  <a:close/>
                </a:path>
              </a:pathLst>
            </a:custGeom>
            <a:solidFill>
              <a:srgbClr val="B06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5"/>
            <p:cNvSpPr/>
            <p:nvPr/>
          </p:nvSpPr>
          <p:spPr>
            <a:xfrm>
              <a:off x="2274150" y="2298175"/>
              <a:ext cx="497425" cy="585650"/>
            </a:xfrm>
            <a:custGeom>
              <a:rect b="b" l="l" r="r" t="t"/>
              <a:pathLst>
                <a:path extrusionOk="0" h="23426" w="19897">
                  <a:moveTo>
                    <a:pt x="18804" y="0"/>
                  </a:moveTo>
                  <a:cubicBezTo>
                    <a:pt x="18434" y="0"/>
                    <a:pt x="18081" y="207"/>
                    <a:pt x="17908" y="556"/>
                  </a:cubicBezTo>
                  <a:lnTo>
                    <a:pt x="17899" y="576"/>
                  </a:lnTo>
                  <a:cubicBezTo>
                    <a:pt x="17899" y="576"/>
                    <a:pt x="17848" y="679"/>
                    <a:pt x="17751" y="872"/>
                  </a:cubicBezTo>
                  <a:cubicBezTo>
                    <a:pt x="17682" y="965"/>
                    <a:pt x="17541" y="1166"/>
                    <a:pt x="17330" y="1411"/>
                  </a:cubicBezTo>
                  <a:cubicBezTo>
                    <a:pt x="16914" y="1900"/>
                    <a:pt x="16098" y="2518"/>
                    <a:pt x="14986" y="3024"/>
                  </a:cubicBezTo>
                  <a:cubicBezTo>
                    <a:pt x="14460" y="3262"/>
                    <a:pt x="13726" y="3501"/>
                    <a:pt x="12960" y="3803"/>
                  </a:cubicBezTo>
                  <a:cubicBezTo>
                    <a:pt x="12186" y="4106"/>
                    <a:pt x="11311" y="4438"/>
                    <a:pt x="10412" y="4990"/>
                  </a:cubicBezTo>
                  <a:cubicBezTo>
                    <a:pt x="9526" y="5534"/>
                    <a:pt x="8537" y="6319"/>
                    <a:pt x="7904" y="7476"/>
                  </a:cubicBezTo>
                  <a:lnTo>
                    <a:pt x="7786" y="7688"/>
                  </a:lnTo>
                  <a:lnTo>
                    <a:pt x="7757" y="7742"/>
                  </a:lnTo>
                  <a:lnTo>
                    <a:pt x="7695" y="7888"/>
                  </a:lnTo>
                  <a:lnTo>
                    <a:pt x="7661" y="7969"/>
                  </a:lnTo>
                  <a:lnTo>
                    <a:pt x="7527" y="8294"/>
                  </a:lnTo>
                  <a:cubicBezTo>
                    <a:pt x="7436" y="8511"/>
                    <a:pt x="7322" y="8936"/>
                    <a:pt x="7240" y="9252"/>
                  </a:cubicBezTo>
                  <a:cubicBezTo>
                    <a:pt x="7125" y="9811"/>
                    <a:pt x="7056" y="10377"/>
                    <a:pt x="7029" y="10944"/>
                  </a:cubicBezTo>
                  <a:cubicBezTo>
                    <a:pt x="6983" y="12015"/>
                    <a:pt x="7061" y="12977"/>
                    <a:pt x="7054" y="13818"/>
                  </a:cubicBezTo>
                  <a:cubicBezTo>
                    <a:pt x="7054" y="14666"/>
                    <a:pt x="6974" y="15344"/>
                    <a:pt x="6786" y="15763"/>
                  </a:cubicBezTo>
                  <a:cubicBezTo>
                    <a:pt x="6585" y="16186"/>
                    <a:pt x="6376" y="16436"/>
                    <a:pt x="5815" y="16718"/>
                  </a:cubicBezTo>
                  <a:cubicBezTo>
                    <a:pt x="5264" y="16993"/>
                    <a:pt x="4448" y="17243"/>
                    <a:pt x="3686" y="17659"/>
                  </a:cubicBezTo>
                  <a:cubicBezTo>
                    <a:pt x="2051" y="18532"/>
                    <a:pt x="1250" y="19767"/>
                    <a:pt x="766" y="20597"/>
                  </a:cubicBezTo>
                  <a:cubicBezTo>
                    <a:pt x="527" y="21020"/>
                    <a:pt x="398" y="21377"/>
                    <a:pt x="305" y="21618"/>
                  </a:cubicBezTo>
                  <a:cubicBezTo>
                    <a:pt x="223" y="21861"/>
                    <a:pt x="180" y="21989"/>
                    <a:pt x="180" y="21989"/>
                  </a:cubicBezTo>
                  <a:cubicBezTo>
                    <a:pt x="0" y="22523"/>
                    <a:pt x="259" y="23107"/>
                    <a:pt x="775" y="23333"/>
                  </a:cubicBezTo>
                  <a:cubicBezTo>
                    <a:pt x="917" y="23396"/>
                    <a:pt x="1065" y="23425"/>
                    <a:pt x="1212" y="23425"/>
                  </a:cubicBezTo>
                  <a:cubicBezTo>
                    <a:pt x="1597" y="23425"/>
                    <a:pt x="1969" y="23219"/>
                    <a:pt x="2165" y="22862"/>
                  </a:cubicBezTo>
                  <a:lnTo>
                    <a:pt x="2183" y="22832"/>
                  </a:lnTo>
                  <a:cubicBezTo>
                    <a:pt x="2183" y="22832"/>
                    <a:pt x="2383" y="22468"/>
                    <a:pt x="2813" y="21930"/>
                  </a:cubicBezTo>
                  <a:cubicBezTo>
                    <a:pt x="3067" y="21614"/>
                    <a:pt x="3354" y="21327"/>
                    <a:pt x="3670" y="21074"/>
                  </a:cubicBezTo>
                  <a:cubicBezTo>
                    <a:pt x="4025" y="20797"/>
                    <a:pt x="4480" y="20522"/>
                    <a:pt x="4934" y="20345"/>
                  </a:cubicBezTo>
                  <a:cubicBezTo>
                    <a:pt x="5449" y="20135"/>
                    <a:pt x="6137" y="20012"/>
                    <a:pt x="7083" y="19649"/>
                  </a:cubicBezTo>
                  <a:cubicBezTo>
                    <a:pt x="7334" y="19547"/>
                    <a:pt x="7582" y="19433"/>
                    <a:pt x="7822" y="19303"/>
                  </a:cubicBezTo>
                  <a:cubicBezTo>
                    <a:pt x="7950" y="19230"/>
                    <a:pt x="8075" y="19160"/>
                    <a:pt x="8236" y="19048"/>
                  </a:cubicBezTo>
                  <a:cubicBezTo>
                    <a:pt x="8443" y="18901"/>
                    <a:pt x="8382" y="18955"/>
                    <a:pt x="8593" y="18780"/>
                  </a:cubicBezTo>
                  <a:cubicBezTo>
                    <a:pt x="9073" y="18362"/>
                    <a:pt x="9519" y="17834"/>
                    <a:pt x="9803" y="17245"/>
                  </a:cubicBezTo>
                  <a:cubicBezTo>
                    <a:pt x="10394" y="16060"/>
                    <a:pt x="10503" y="14864"/>
                    <a:pt x="10511" y="13859"/>
                  </a:cubicBezTo>
                  <a:cubicBezTo>
                    <a:pt x="10522" y="12838"/>
                    <a:pt x="10479" y="11908"/>
                    <a:pt x="10506" y="11087"/>
                  </a:cubicBezTo>
                  <a:cubicBezTo>
                    <a:pt x="10513" y="10712"/>
                    <a:pt x="10549" y="10337"/>
                    <a:pt x="10611" y="9966"/>
                  </a:cubicBezTo>
                  <a:cubicBezTo>
                    <a:pt x="10660" y="9832"/>
                    <a:pt x="10629" y="9789"/>
                    <a:pt x="10710" y="9572"/>
                  </a:cubicBezTo>
                  <a:lnTo>
                    <a:pt x="10836" y="9245"/>
                  </a:lnTo>
                  <a:lnTo>
                    <a:pt x="10852" y="9204"/>
                  </a:lnTo>
                  <a:lnTo>
                    <a:pt x="10902" y="9111"/>
                  </a:lnTo>
                  <a:cubicBezTo>
                    <a:pt x="11145" y="8611"/>
                    <a:pt x="11590" y="8151"/>
                    <a:pt x="12184" y="7740"/>
                  </a:cubicBezTo>
                  <a:cubicBezTo>
                    <a:pt x="12780" y="7335"/>
                    <a:pt x="13473" y="6957"/>
                    <a:pt x="14187" y="6610"/>
                  </a:cubicBezTo>
                  <a:cubicBezTo>
                    <a:pt x="14910" y="6257"/>
                    <a:pt x="15607" y="5929"/>
                    <a:pt x="16329" y="5491"/>
                  </a:cubicBezTo>
                  <a:cubicBezTo>
                    <a:pt x="17715" y="4640"/>
                    <a:pt x="18651" y="3583"/>
                    <a:pt x="19181" y="2717"/>
                  </a:cubicBezTo>
                  <a:cubicBezTo>
                    <a:pt x="19449" y="2285"/>
                    <a:pt x="19586" y="1895"/>
                    <a:pt x="19693" y="1580"/>
                  </a:cubicBezTo>
                  <a:cubicBezTo>
                    <a:pt x="19747" y="1357"/>
                    <a:pt x="19775" y="1238"/>
                    <a:pt x="19775" y="1238"/>
                  </a:cubicBezTo>
                  <a:cubicBezTo>
                    <a:pt x="19897" y="743"/>
                    <a:pt x="19625" y="236"/>
                    <a:pt x="19147" y="61"/>
                  </a:cubicBezTo>
                  <a:cubicBezTo>
                    <a:pt x="19034" y="20"/>
                    <a:pt x="18918" y="0"/>
                    <a:pt x="188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5"/>
            <p:cNvSpPr/>
            <p:nvPr/>
          </p:nvSpPr>
          <p:spPr>
            <a:xfrm>
              <a:off x="2419400" y="2380175"/>
              <a:ext cx="507700" cy="626800"/>
            </a:xfrm>
            <a:custGeom>
              <a:rect b="b" l="l" r="r" t="t"/>
              <a:pathLst>
                <a:path extrusionOk="0" h="25072" w="20308">
                  <a:moveTo>
                    <a:pt x="19239" y="1"/>
                  </a:moveTo>
                  <a:cubicBezTo>
                    <a:pt x="18850" y="1"/>
                    <a:pt x="18485" y="230"/>
                    <a:pt x="18326" y="603"/>
                  </a:cubicBezTo>
                  <a:cubicBezTo>
                    <a:pt x="18326" y="603"/>
                    <a:pt x="18326" y="603"/>
                    <a:pt x="18326" y="603"/>
                  </a:cubicBezTo>
                  <a:cubicBezTo>
                    <a:pt x="18322" y="603"/>
                    <a:pt x="18266" y="740"/>
                    <a:pt x="18172" y="910"/>
                  </a:cubicBezTo>
                  <a:cubicBezTo>
                    <a:pt x="18033" y="1108"/>
                    <a:pt x="17881" y="1301"/>
                    <a:pt x="17722" y="1483"/>
                  </a:cubicBezTo>
                  <a:cubicBezTo>
                    <a:pt x="17278" y="1999"/>
                    <a:pt x="16400" y="2649"/>
                    <a:pt x="15213" y="3154"/>
                  </a:cubicBezTo>
                  <a:cubicBezTo>
                    <a:pt x="14533" y="3414"/>
                    <a:pt x="13796" y="3694"/>
                    <a:pt x="13016" y="3993"/>
                  </a:cubicBezTo>
                  <a:cubicBezTo>
                    <a:pt x="12187" y="4332"/>
                    <a:pt x="11249" y="4710"/>
                    <a:pt x="10308" y="5385"/>
                  </a:cubicBezTo>
                  <a:cubicBezTo>
                    <a:pt x="9838" y="5717"/>
                    <a:pt x="9364" y="6122"/>
                    <a:pt x="8946" y="6631"/>
                  </a:cubicBezTo>
                  <a:cubicBezTo>
                    <a:pt x="8741" y="6882"/>
                    <a:pt x="8537" y="7154"/>
                    <a:pt x="8373" y="7448"/>
                  </a:cubicBezTo>
                  <a:lnTo>
                    <a:pt x="8246" y="7671"/>
                  </a:lnTo>
                  <a:lnTo>
                    <a:pt x="8216" y="7727"/>
                  </a:lnTo>
                  <a:lnTo>
                    <a:pt x="8202" y="7755"/>
                  </a:lnTo>
                  <a:lnTo>
                    <a:pt x="8193" y="7768"/>
                  </a:lnTo>
                  <a:lnTo>
                    <a:pt x="8141" y="7884"/>
                  </a:lnTo>
                  <a:lnTo>
                    <a:pt x="8105" y="7968"/>
                  </a:lnTo>
                  <a:lnTo>
                    <a:pt x="7964" y="8308"/>
                  </a:lnTo>
                  <a:cubicBezTo>
                    <a:pt x="7448" y="9699"/>
                    <a:pt x="7468" y="10811"/>
                    <a:pt x="7441" y="11896"/>
                  </a:cubicBezTo>
                  <a:cubicBezTo>
                    <a:pt x="7443" y="12958"/>
                    <a:pt x="7513" y="13917"/>
                    <a:pt x="7432" y="14686"/>
                  </a:cubicBezTo>
                  <a:cubicBezTo>
                    <a:pt x="7357" y="15482"/>
                    <a:pt x="7186" y="15927"/>
                    <a:pt x="6881" y="16241"/>
                  </a:cubicBezTo>
                  <a:cubicBezTo>
                    <a:pt x="6635" y="16557"/>
                    <a:pt x="5985" y="16824"/>
                    <a:pt x="5130" y="17153"/>
                  </a:cubicBezTo>
                  <a:lnTo>
                    <a:pt x="4468" y="17428"/>
                  </a:lnTo>
                  <a:cubicBezTo>
                    <a:pt x="4112" y="17590"/>
                    <a:pt x="4079" y="17620"/>
                    <a:pt x="3820" y="17760"/>
                  </a:cubicBezTo>
                  <a:cubicBezTo>
                    <a:pt x="3306" y="18058"/>
                    <a:pt x="2959" y="18340"/>
                    <a:pt x="2597" y="18652"/>
                  </a:cubicBezTo>
                  <a:cubicBezTo>
                    <a:pt x="1212" y="19916"/>
                    <a:pt x="641" y="21344"/>
                    <a:pt x="348" y="22302"/>
                  </a:cubicBezTo>
                  <a:cubicBezTo>
                    <a:pt x="198" y="22790"/>
                    <a:pt x="146" y="23188"/>
                    <a:pt x="107" y="23454"/>
                  </a:cubicBezTo>
                  <a:lnTo>
                    <a:pt x="62" y="23866"/>
                  </a:lnTo>
                  <a:cubicBezTo>
                    <a:pt x="0" y="24432"/>
                    <a:pt x="386" y="24949"/>
                    <a:pt x="944" y="25053"/>
                  </a:cubicBezTo>
                  <a:cubicBezTo>
                    <a:pt x="1012" y="25066"/>
                    <a:pt x="1080" y="25072"/>
                    <a:pt x="1146" y="25072"/>
                  </a:cubicBezTo>
                  <a:cubicBezTo>
                    <a:pt x="1631" y="25072"/>
                    <a:pt x="2067" y="24747"/>
                    <a:pt x="2195" y="24264"/>
                  </a:cubicBezTo>
                  <a:lnTo>
                    <a:pt x="2203" y="24237"/>
                  </a:lnTo>
                  <a:cubicBezTo>
                    <a:pt x="2203" y="24237"/>
                    <a:pt x="2315" y="23818"/>
                    <a:pt x="2638" y="23155"/>
                  </a:cubicBezTo>
                  <a:cubicBezTo>
                    <a:pt x="2936" y="22490"/>
                    <a:pt x="3561" y="21613"/>
                    <a:pt x="4482" y="20937"/>
                  </a:cubicBezTo>
                  <a:cubicBezTo>
                    <a:pt x="4707" y="20783"/>
                    <a:pt x="4998" y="20608"/>
                    <a:pt x="5198" y="20528"/>
                  </a:cubicBezTo>
                  <a:cubicBezTo>
                    <a:pt x="5295" y="20484"/>
                    <a:pt x="5628" y="20334"/>
                    <a:pt x="5661" y="20334"/>
                  </a:cubicBezTo>
                  <a:cubicBezTo>
                    <a:pt x="5661" y="20334"/>
                    <a:pt x="5662" y="20334"/>
                    <a:pt x="5662" y="20334"/>
                  </a:cubicBezTo>
                  <a:lnTo>
                    <a:pt x="6188" y="20164"/>
                  </a:lnTo>
                  <a:cubicBezTo>
                    <a:pt x="6924" y="19918"/>
                    <a:pt x="8111" y="19695"/>
                    <a:pt x="9208" y="18668"/>
                  </a:cubicBezTo>
                  <a:cubicBezTo>
                    <a:pt x="9744" y="18201"/>
                    <a:pt x="10144" y="17558"/>
                    <a:pt x="10428" y="16917"/>
                  </a:cubicBezTo>
                  <a:cubicBezTo>
                    <a:pt x="10665" y="16317"/>
                    <a:pt x="10817" y="15684"/>
                    <a:pt x="10874" y="15041"/>
                  </a:cubicBezTo>
                  <a:cubicBezTo>
                    <a:pt x="10995" y="13851"/>
                    <a:pt x="10929" y="12808"/>
                    <a:pt x="10922" y="11873"/>
                  </a:cubicBezTo>
                  <a:cubicBezTo>
                    <a:pt x="10908" y="11439"/>
                    <a:pt x="10918" y="11004"/>
                    <a:pt x="10952" y="10570"/>
                  </a:cubicBezTo>
                  <a:cubicBezTo>
                    <a:pt x="10963" y="10363"/>
                    <a:pt x="11006" y="10195"/>
                    <a:pt x="11025" y="10004"/>
                  </a:cubicBezTo>
                  <a:cubicBezTo>
                    <a:pt x="11079" y="9854"/>
                    <a:pt x="11043" y="9820"/>
                    <a:pt x="11134" y="9581"/>
                  </a:cubicBezTo>
                  <a:lnTo>
                    <a:pt x="11266" y="9238"/>
                  </a:lnTo>
                  <a:lnTo>
                    <a:pt x="11280" y="9203"/>
                  </a:lnTo>
                  <a:lnTo>
                    <a:pt x="11329" y="9105"/>
                  </a:lnTo>
                  <a:cubicBezTo>
                    <a:pt x="11390" y="8969"/>
                    <a:pt x="11475" y="8846"/>
                    <a:pt x="11565" y="8719"/>
                  </a:cubicBezTo>
                  <a:cubicBezTo>
                    <a:pt x="11743" y="8467"/>
                    <a:pt x="11982" y="8230"/>
                    <a:pt x="12264" y="8007"/>
                  </a:cubicBezTo>
                  <a:cubicBezTo>
                    <a:pt x="12826" y="7561"/>
                    <a:pt x="13535" y="7154"/>
                    <a:pt x="14269" y="6790"/>
                  </a:cubicBezTo>
                  <a:cubicBezTo>
                    <a:pt x="15017" y="6416"/>
                    <a:pt x="15723" y="6086"/>
                    <a:pt x="16487" y="5660"/>
                  </a:cubicBezTo>
                  <a:cubicBezTo>
                    <a:pt x="17976" y="4805"/>
                    <a:pt x="18983" y="3718"/>
                    <a:pt x="19556" y="2815"/>
                  </a:cubicBezTo>
                  <a:cubicBezTo>
                    <a:pt x="19845" y="2361"/>
                    <a:pt x="19993" y="1965"/>
                    <a:pt x="20107" y="1633"/>
                  </a:cubicBezTo>
                  <a:cubicBezTo>
                    <a:pt x="20182" y="1371"/>
                    <a:pt x="20196" y="1272"/>
                    <a:pt x="20202" y="1265"/>
                  </a:cubicBezTo>
                  <a:lnTo>
                    <a:pt x="20218" y="1171"/>
                  </a:lnTo>
                  <a:cubicBezTo>
                    <a:pt x="20307" y="673"/>
                    <a:pt x="20009" y="187"/>
                    <a:pt x="19523" y="43"/>
                  </a:cubicBezTo>
                  <a:cubicBezTo>
                    <a:pt x="19429" y="14"/>
                    <a:pt x="19333" y="1"/>
                    <a:pt x="192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5"/>
            <p:cNvSpPr/>
            <p:nvPr/>
          </p:nvSpPr>
          <p:spPr>
            <a:xfrm>
              <a:off x="4891950" y="3132675"/>
              <a:ext cx="403675" cy="649250"/>
            </a:xfrm>
            <a:custGeom>
              <a:rect b="b" l="l" r="r" t="t"/>
              <a:pathLst>
                <a:path extrusionOk="0" h="25970" w="16147">
                  <a:moveTo>
                    <a:pt x="14974" y="1"/>
                  </a:moveTo>
                  <a:cubicBezTo>
                    <a:pt x="14975" y="1"/>
                    <a:pt x="14975" y="1"/>
                    <a:pt x="14976" y="1"/>
                  </a:cubicBezTo>
                  <a:lnTo>
                    <a:pt x="14976" y="1"/>
                  </a:lnTo>
                  <a:cubicBezTo>
                    <a:pt x="14976" y="1"/>
                    <a:pt x="14976" y="1"/>
                    <a:pt x="14976" y="1"/>
                  </a:cubicBezTo>
                  <a:close/>
                  <a:moveTo>
                    <a:pt x="7555" y="15667"/>
                  </a:moveTo>
                  <a:lnTo>
                    <a:pt x="7554" y="15670"/>
                  </a:lnTo>
                  <a:cubicBezTo>
                    <a:pt x="7554" y="15670"/>
                    <a:pt x="7555" y="15668"/>
                    <a:pt x="7555" y="15667"/>
                  </a:cubicBezTo>
                  <a:close/>
                  <a:moveTo>
                    <a:pt x="14976" y="1"/>
                  </a:moveTo>
                  <a:cubicBezTo>
                    <a:pt x="14515" y="3"/>
                    <a:pt x="14105" y="292"/>
                    <a:pt x="13950" y="727"/>
                  </a:cubicBezTo>
                  <a:lnTo>
                    <a:pt x="13939" y="759"/>
                  </a:lnTo>
                  <a:cubicBezTo>
                    <a:pt x="13939" y="759"/>
                    <a:pt x="13800" y="1150"/>
                    <a:pt x="13461" y="1750"/>
                  </a:cubicBezTo>
                  <a:cubicBezTo>
                    <a:pt x="13261" y="2103"/>
                    <a:pt x="13023" y="2432"/>
                    <a:pt x="12754" y="2732"/>
                  </a:cubicBezTo>
                  <a:cubicBezTo>
                    <a:pt x="12447" y="3062"/>
                    <a:pt x="12040" y="3408"/>
                    <a:pt x="11622" y="3654"/>
                  </a:cubicBezTo>
                  <a:cubicBezTo>
                    <a:pt x="11147" y="3944"/>
                    <a:pt x="10489" y="4176"/>
                    <a:pt x="9614" y="4688"/>
                  </a:cubicBezTo>
                  <a:cubicBezTo>
                    <a:pt x="9380" y="4827"/>
                    <a:pt x="9154" y="4981"/>
                    <a:pt x="8939" y="5147"/>
                  </a:cubicBezTo>
                  <a:cubicBezTo>
                    <a:pt x="8811" y="5247"/>
                    <a:pt x="8688" y="5352"/>
                    <a:pt x="8570" y="5466"/>
                  </a:cubicBezTo>
                  <a:cubicBezTo>
                    <a:pt x="8390" y="5645"/>
                    <a:pt x="8441" y="5582"/>
                    <a:pt x="8261" y="5787"/>
                  </a:cubicBezTo>
                  <a:cubicBezTo>
                    <a:pt x="7854" y="6278"/>
                    <a:pt x="7499" y="6871"/>
                    <a:pt x="7313" y="7497"/>
                  </a:cubicBezTo>
                  <a:cubicBezTo>
                    <a:pt x="6921" y="8759"/>
                    <a:pt x="7005" y="9959"/>
                    <a:pt x="7160" y="10951"/>
                  </a:cubicBezTo>
                  <a:cubicBezTo>
                    <a:pt x="7312" y="11960"/>
                    <a:pt x="7504" y="12870"/>
                    <a:pt x="7610" y="13684"/>
                  </a:cubicBezTo>
                  <a:cubicBezTo>
                    <a:pt x="7661" y="14055"/>
                    <a:pt x="7688" y="14432"/>
                    <a:pt x="7686" y="14807"/>
                  </a:cubicBezTo>
                  <a:cubicBezTo>
                    <a:pt x="7660" y="14948"/>
                    <a:pt x="7697" y="14985"/>
                    <a:pt x="7652" y="15212"/>
                  </a:cubicBezTo>
                  <a:lnTo>
                    <a:pt x="7579" y="15554"/>
                  </a:lnTo>
                  <a:lnTo>
                    <a:pt x="7569" y="15604"/>
                  </a:lnTo>
                  <a:lnTo>
                    <a:pt x="7536" y="15697"/>
                  </a:lnTo>
                  <a:cubicBezTo>
                    <a:pt x="7378" y="16229"/>
                    <a:pt x="7013" y="16754"/>
                    <a:pt x="6492" y="17257"/>
                  </a:cubicBezTo>
                  <a:cubicBezTo>
                    <a:pt x="5967" y="17752"/>
                    <a:pt x="5345" y="18237"/>
                    <a:pt x="4697" y="18692"/>
                  </a:cubicBezTo>
                  <a:cubicBezTo>
                    <a:pt x="4042" y="19158"/>
                    <a:pt x="3404" y="19594"/>
                    <a:pt x="2762" y="20142"/>
                  </a:cubicBezTo>
                  <a:cubicBezTo>
                    <a:pt x="1528" y="21206"/>
                    <a:pt x="775" y="22398"/>
                    <a:pt x="391" y="23339"/>
                  </a:cubicBezTo>
                  <a:cubicBezTo>
                    <a:pt x="199" y="23806"/>
                    <a:pt x="124" y="24215"/>
                    <a:pt x="68" y="24542"/>
                  </a:cubicBezTo>
                  <a:cubicBezTo>
                    <a:pt x="52" y="24770"/>
                    <a:pt x="42" y="24893"/>
                    <a:pt x="42" y="24893"/>
                  </a:cubicBezTo>
                  <a:cubicBezTo>
                    <a:pt x="0" y="25443"/>
                    <a:pt x="413" y="25923"/>
                    <a:pt x="963" y="25966"/>
                  </a:cubicBezTo>
                  <a:cubicBezTo>
                    <a:pt x="989" y="25968"/>
                    <a:pt x="1014" y="25969"/>
                    <a:pt x="1041" y="25969"/>
                  </a:cubicBezTo>
                  <a:cubicBezTo>
                    <a:pt x="1478" y="25968"/>
                    <a:pt x="1864" y="25684"/>
                    <a:pt x="1996" y="25266"/>
                  </a:cubicBezTo>
                  <a:lnTo>
                    <a:pt x="2001" y="25245"/>
                  </a:lnTo>
                  <a:cubicBezTo>
                    <a:pt x="2001" y="25245"/>
                    <a:pt x="2035" y="25134"/>
                    <a:pt x="2100" y="24927"/>
                  </a:cubicBezTo>
                  <a:cubicBezTo>
                    <a:pt x="2153" y="24825"/>
                    <a:pt x="2260" y="24606"/>
                    <a:pt x="2430" y="24327"/>
                  </a:cubicBezTo>
                  <a:cubicBezTo>
                    <a:pt x="2760" y="23779"/>
                    <a:pt x="3467" y="23039"/>
                    <a:pt x="4482" y="22360"/>
                  </a:cubicBezTo>
                  <a:cubicBezTo>
                    <a:pt x="4964" y="22041"/>
                    <a:pt x="5652" y="21687"/>
                    <a:pt x="6358" y="21268"/>
                  </a:cubicBezTo>
                  <a:cubicBezTo>
                    <a:pt x="7074" y="20843"/>
                    <a:pt x="7884" y="20374"/>
                    <a:pt x="8684" y="19685"/>
                  </a:cubicBezTo>
                  <a:cubicBezTo>
                    <a:pt x="9470" y="19006"/>
                    <a:pt x="10319" y="18073"/>
                    <a:pt x="10758" y="16829"/>
                  </a:cubicBezTo>
                  <a:lnTo>
                    <a:pt x="10840" y="16600"/>
                  </a:lnTo>
                  <a:lnTo>
                    <a:pt x="10860" y="16543"/>
                  </a:lnTo>
                  <a:lnTo>
                    <a:pt x="10899" y="16390"/>
                  </a:lnTo>
                  <a:lnTo>
                    <a:pt x="10919" y="16304"/>
                  </a:lnTo>
                  <a:lnTo>
                    <a:pt x="10999" y="15963"/>
                  </a:lnTo>
                  <a:cubicBezTo>
                    <a:pt x="11055" y="15733"/>
                    <a:pt x="11097" y="15296"/>
                    <a:pt x="11129" y="14969"/>
                  </a:cubicBezTo>
                  <a:cubicBezTo>
                    <a:pt x="11151" y="14400"/>
                    <a:pt x="11129" y="13832"/>
                    <a:pt x="11065" y="13266"/>
                  </a:cubicBezTo>
                  <a:cubicBezTo>
                    <a:pt x="10938" y="12202"/>
                    <a:pt x="10706" y="11267"/>
                    <a:pt x="10578" y="10435"/>
                  </a:cubicBezTo>
                  <a:cubicBezTo>
                    <a:pt x="10442" y="9600"/>
                    <a:pt x="10412" y="8918"/>
                    <a:pt x="10530" y="8474"/>
                  </a:cubicBezTo>
                  <a:cubicBezTo>
                    <a:pt x="10660" y="8024"/>
                    <a:pt x="10826" y="7742"/>
                    <a:pt x="11335" y="7374"/>
                  </a:cubicBezTo>
                  <a:cubicBezTo>
                    <a:pt x="11835" y="7015"/>
                    <a:pt x="12600" y="6639"/>
                    <a:pt x="13286" y="6105"/>
                  </a:cubicBezTo>
                  <a:cubicBezTo>
                    <a:pt x="14760" y="4981"/>
                    <a:pt x="15351" y="3631"/>
                    <a:pt x="15695" y="2735"/>
                  </a:cubicBezTo>
                  <a:cubicBezTo>
                    <a:pt x="15865" y="2278"/>
                    <a:pt x="15934" y="1905"/>
                    <a:pt x="15984" y="1655"/>
                  </a:cubicBezTo>
                  <a:cubicBezTo>
                    <a:pt x="16027" y="1402"/>
                    <a:pt x="16049" y="1268"/>
                    <a:pt x="16049" y="1268"/>
                  </a:cubicBezTo>
                  <a:cubicBezTo>
                    <a:pt x="16147" y="674"/>
                    <a:pt x="15747" y="113"/>
                    <a:pt x="15153" y="15"/>
                  </a:cubicBezTo>
                  <a:cubicBezTo>
                    <a:pt x="15094" y="6"/>
                    <a:pt x="15036" y="1"/>
                    <a:pt x="14976" y="1"/>
                  </a:cubicBezTo>
                  <a:close/>
                </a:path>
              </a:pathLst>
            </a:custGeom>
            <a:solidFill>
              <a:srgbClr val="B06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5"/>
            <p:cNvSpPr/>
            <p:nvPr/>
          </p:nvSpPr>
          <p:spPr>
            <a:xfrm>
              <a:off x="4725550" y="3034325"/>
              <a:ext cx="407400" cy="691900"/>
            </a:xfrm>
            <a:custGeom>
              <a:rect b="b" l="l" r="r" t="t"/>
              <a:pathLst>
                <a:path extrusionOk="0" h="27676" w="16296">
                  <a:moveTo>
                    <a:pt x="15172" y="1"/>
                  </a:moveTo>
                  <a:lnTo>
                    <a:pt x="15171" y="4"/>
                  </a:lnTo>
                  <a:lnTo>
                    <a:pt x="15110" y="4"/>
                  </a:lnTo>
                  <a:cubicBezTo>
                    <a:pt x="14574" y="35"/>
                    <a:pt x="14139" y="449"/>
                    <a:pt x="14085" y="984"/>
                  </a:cubicBezTo>
                  <a:lnTo>
                    <a:pt x="14084" y="1011"/>
                  </a:lnTo>
                  <a:cubicBezTo>
                    <a:pt x="14084" y="1011"/>
                    <a:pt x="14041" y="1443"/>
                    <a:pt x="13828" y="2148"/>
                  </a:cubicBezTo>
                  <a:cubicBezTo>
                    <a:pt x="13639" y="2853"/>
                    <a:pt x="13164" y="3819"/>
                    <a:pt x="12363" y="4634"/>
                  </a:cubicBezTo>
                  <a:cubicBezTo>
                    <a:pt x="12167" y="4820"/>
                    <a:pt x="11906" y="5039"/>
                    <a:pt x="11722" y="5152"/>
                  </a:cubicBezTo>
                  <a:cubicBezTo>
                    <a:pt x="11633" y="5211"/>
                    <a:pt x="11326" y="5414"/>
                    <a:pt x="11296" y="5418"/>
                  </a:cubicBezTo>
                  <a:lnTo>
                    <a:pt x="10805" y="5671"/>
                  </a:lnTo>
                  <a:cubicBezTo>
                    <a:pt x="10117" y="6032"/>
                    <a:pt x="8982" y="6442"/>
                    <a:pt x="8063" y="7633"/>
                  </a:cubicBezTo>
                  <a:cubicBezTo>
                    <a:pt x="7610" y="8179"/>
                    <a:pt x="7319" y="8879"/>
                    <a:pt x="7142" y="9555"/>
                  </a:cubicBezTo>
                  <a:cubicBezTo>
                    <a:pt x="7003" y="10187"/>
                    <a:pt x="6956" y="10835"/>
                    <a:pt x="7003" y="11480"/>
                  </a:cubicBezTo>
                  <a:cubicBezTo>
                    <a:pt x="7076" y="12672"/>
                    <a:pt x="7308" y="13691"/>
                    <a:pt x="7465" y="14610"/>
                  </a:cubicBezTo>
                  <a:cubicBezTo>
                    <a:pt x="7549" y="15037"/>
                    <a:pt x="7608" y="15469"/>
                    <a:pt x="7644" y="15903"/>
                  </a:cubicBezTo>
                  <a:cubicBezTo>
                    <a:pt x="7667" y="16108"/>
                    <a:pt x="7651" y="16281"/>
                    <a:pt x="7663" y="16472"/>
                  </a:cubicBezTo>
                  <a:cubicBezTo>
                    <a:pt x="7635" y="16629"/>
                    <a:pt x="7676" y="16656"/>
                    <a:pt x="7624" y="16906"/>
                  </a:cubicBezTo>
                  <a:lnTo>
                    <a:pt x="7547" y="17266"/>
                  </a:lnTo>
                  <a:lnTo>
                    <a:pt x="7542" y="17298"/>
                  </a:lnTo>
                  <a:lnTo>
                    <a:pt x="7540" y="17302"/>
                  </a:lnTo>
                  <a:lnTo>
                    <a:pt x="7508" y="17407"/>
                  </a:lnTo>
                  <a:cubicBezTo>
                    <a:pt x="7469" y="17552"/>
                    <a:pt x="7404" y="17687"/>
                    <a:pt x="7337" y="17827"/>
                  </a:cubicBezTo>
                  <a:cubicBezTo>
                    <a:pt x="7203" y="18103"/>
                    <a:pt x="7005" y="18376"/>
                    <a:pt x="6762" y="18642"/>
                  </a:cubicBezTo>
                  <a:cubicBezTo>
                    <a:pt x="6278" y="19173"/>
                    <a:pt x="5644" y="19688"/>
                    <a:pt x="4979" y="20165"/>
                  </a:cubicBezTo>
                  <a:cubicBezTo>
                    <a:pt x="4299" y="20654"/>
                    <a:pt x="3656" y="21093"/>
                    <a:pt x="2969" y="21637"/>
                  </a:cubicBezTo>
                  <a:cubicBezTo>
                    <a:pt x="1637" y="22719"/>
                    <a:pt x="818" y="23954"/>
                    <a:pt x="399" y="24938"/>
                  </a:cubicBezTo>
                  <a:cubicBezTo>
                    <a:pt x="186" y="25432"/>
                    <a:pt x="102" y="25846"/>
                    <a:pt x="43" y="26193"/>
                  </a:cubicBezTo>
                  <a:cubicBezTo>
                    <a:pt x="11" y="26464"/>
                    <a:pt x="13" y="26562"/>
                    <a:pt x="9" y="26571"/>
                  </a:cubicBezTo>
                  <a:lnTo>
                    <a:pt x="8" y="26667"/>
                  </a:lnTo>
                  <a:cubicBezTo>
                    <a:pt x="1" y="27215"/>
                    <a:pt x="440" y="27667"/>
                    <a:pt x="988" y="27676"/>
                  </a:cubicBezTo>
                  <a:lnTo>
                    <a:pt x="1002" y="27676"/>
                  </a:lnTo>
                  <a:cubicBezTo>
                    <a:pt x="1459" y="27676"/>
                    <a:pt x="1857" y="27365"/>
                    <a:pt x="1969" y="26921"/>
                  </a:cubicBezTo>
                  <a:cubicBezTo>
                    <a:pt x="1971" y="26921"/>
                    <a:pt x="2005" y="26775"/>
                    <a:pt x="2071" y="26594"/>
                  </a:cubicBezTo>
                  <a:cubicBezTo>
                    <a:pt x="2176" y="26375"/>
                    <a:pt x="2294" y="26160"/>
                    <a:pt x="2423" y="25955"/>
                  </a:cubicBezTo>
                  <a:cubicBezTo>
                    <a:pt x="2776" y="25375"/>
                    <a:pt x="3540" y="24593"/>
                    <a:pt x="4632" y="23903"/>
                  </a:cubicBezTo>
                  <a:cubicBezTo>
                    <a:pt x="5261" y="23537"/>
                    <a:pt x="5944" y="23140"/>
                    <a:pt x="6665" y="22721"/>
                  </a:cubicBezTo>
                  <a:cubicBezTo>
                    <a:pt x="7429" y="22253"/>
                    <a:pt x="8295" y="21729"/>
                    <a:pt x="9116" y="20913"/>
                  </a:cubicBezTo>
                  <a:cubicBezTo>
                    <a:pt x="9527" y="20509"/>
                    <a:pt x="9928" y="20031"/>
                    <a:pt x="10258" y="19463"/>
                  </a:cubicBezTo>
                  <a:cubicBezTo>
                    <a:pt x="10421" y="19181"/>
                    <a:pt x="10578" y="18882"/>
                    <a:pt x="10692" y="18564"/>
                  </a:cubicBezTo>
                  <a:lnTo>
                    <a:pt x="10780" y="18326"/>
                  </a:lnTo>
                  <a:lnTo>
                    <a:pt x="10803" y="18266"/>
                  </a:lnTo>
                  <a:lnTo>
                    <a:pt x="10814" y="18235"/>
                  </a:lnTo>
                  <a:lnTo>
                    <a:pt x="10819" y="18221"/>
                  </a:lnTo>
                  <a:lnTo>
                    <a:pt x="10851" y="18098"/>
                  </a:lnTo>
                  <a:lnTo>
                    <a:pt x="10874" y="18009"/>
                  </a:lnTo>
                  <a:lnTo>
                    <a:pt x="10956" y="17650"/>
                  </a:lnTo>
                  <a:cubicBezTo>
                    <a:pt x="11244" y="16193"/>
                    <a:pt x="11044" y="15101"/>
                    <a:pt x="10897" y="14027"/>
                  </a:cubicBezTo>
                  <a:cubicBezTo>
                    <a:pt x="10724" y="12979"/>
                    <a:pt x="10501" y="12045"/>
                    <a:pt x="10457" y="11274"/>
                  </a:cubicBezTo>
                  <a:cubicBezTo>
                    <a:pt x="10403" y="10476"/>
                    <a:pt x="10501" y="10011"/>
                    <a:pt x="10749" y="9652"/>
                  </a:cubicBezTo>
                  <a:cubicBezTo>
                    <a:pt x="10944" y="9298"/>
                    <a:pt x="11542" y="8931"/>
                    <a:pt x="12334" y="8468"/>
                  </a:cubicBezTo>
                  <a:cubicBezTo>
                    <a:pt x="12540" y="8340"/>
                    <a:pt x="12743" y="8213"/>
                    <a:pt x="12945" y="8090"/>
                  </a:cubicBezTo>
                  <a:cubicBezTo>
                    <a:pt x="13268" y="7872"/>
                    <a:pt x="13296" y="7838"/>
                    <a:pt x="13530" y="7658"/>
                  </a:cubicBezTo>
                  <a:cubicBezTo>
                    <a:pt x="13991" y="7281"/>
                    <a:pt x="14285" y="6948"/>
                    <a:pt x="14592" y="6582"/>
                  </a:cubicBezTo>
                  <a:cubicBezTo>
                    <a:pt x="15758" y="5113"/>
                    <a:pt x="16092" y="3612"/>
                    <a:pt x="16225" y="2617"/>
                  </a:cubicBezTo>
                  <a:cubicBezTo>
                    <a:pt x="16295" y="2112"/>
                    <a:pt x="16284" y="1712"/>
                    <a:pt x="16279" y="1443"/>
                  </a:cubicBezTo>
                  <a:cubicBezTo>
                    <a:pt x="16265" y="1173"/>
                    <a:pt x="16258" y="1031"/>
                    <a:pt x="16258" y="1031"/>
                  </a:cubicBezTo>
                  <a:cubicBezTo>
                    <a:pt x="16227" y="452"/>
                    <a:pt x="15751" y="1"/>
                    <a:pt x="15172" y="1"/>
                  </a:cubicBezTo>
                  <a:close/>
                </a:path>
              </a:pathLst>
            </a:custGeom>
            <a:solidFill>
              <a:srgbClr val="B06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5"/>
            <p:cNvSpPr/>
            <p:nvPr/>
          </p:nvSpPr>
          <p:spPr>
            <a:xfrm>
              <a:off x="4864450" y="3123375"/>
              <a:ext cx="403525" cy="649225"/>
            </a:xfrm>
            <a:custGeom>
              <a:rect b="b" l="l" r="r" t="t"/>
              <a:pathLst>
                <a:path extrusionOk="0" h="25969" w="16141">
                  <a:moveTo>
                    <a:pt x="14972" y="1"/>
                  </a:moveTo>
                  <a:cubicBezTo>
                    <a:pt x="14521" y="1"/>
                    <a:pt x="14104" y="283"/>
                    <a:pt x="13947" y="726"/>
                  </a:cubicBezTo>
                  <a:lnTo>
                    <a:pt x="13936" y="758"/>
                  </a:lnTo>
                  <a:cubicBezTo>
                    <a:pt x="13936" y="758"/>
                    <a:pt x="13798" y="1149"/>
                    <a:pt x="13458" y="1751"/>
                  </a:cubicBezTo>
                  <a:cubicBezTo>
                    <a:pt x="13258" y="2102"/>
                    <a:pt x="13020" y="2431"/>
                    <a:pt x="12751" y="2732"/>
                  </a:cubicBezTo>
                  <a:cubicBezTo>
                    <a:pt x="12444" y="3061"/>
                    <a:pt x="12037" y="3407"/>
                    <a:pt x="11619" y="3653"/>
                  </a:cubicBezTo>
                  <a:cubicBezTo>
                    <a:pt x="11144" y="3944"/>
                    <a:pt x="10486" y="4176"/>
                    <a:pt x="9611" y="4687"/>
                  </a:cubicBezTo>
                  <a:cubicBezTo>
                    <a:pt x="9377" y="4826"/>
                    <a:pt x="9150" y="4980"/>
                    <a:pt x="8935" y="5146"/>
                  </a:cubicBezTo>
                  <a:cubicBezTo>
                    <a:pt x="8822" y="5238"/>
                    <a:pt x="8708" y="5328"/>
                    <a:pt x="8567" y="5465"/>
                  </a:cubicBezTo>
                  <a:cubicBezTo>
                    <a:pt x="8388" y="5644"/>
                    <a:pt x="8438" y="5581"/>
                    <a:pt x="8258" y="5788"/>
                  </a:cubicBezTo>
                  <a:cubicBezTo>
                    <a:pt x="7851" y="6279"/>
                    <a:pt x="7496" y="6870"/>
                    <a:pt x="7310" y="7496"/>
                  </a:cubicBezTo>
                  <a:cubicBezTo>
                    <a:pt x="6918" y="8760"/>
                    <a:pt x="7001" y="9959"/>
                    <a:pt x="7157" y="10952"/>
                  </a:cubicBezTo>
                  <a:cubicBezTo>
                    <a:pt x="7308" y="11960"/>
                    <a:pt x="7503" y="12869"/>
                    <a:pt x="7607" y="13683"/>
                  </a:cubicBezTo>
                  <a:cubicBezTo>
                    <a:pt x="7658" y="14056"/>
                    <a:pt x="7685" y="14431"/>
                    <a:pt x="7683" y="14807"/>
                  </a:cubicBezTo>
                  <a:cubicBezTo>
                    <a:pt x="7657" y="14947"/>
                    <a:pt x="7694" y="14984"/>
                    <a:pt x="7649" y="15211"/>
                  </a:cubicBezTo>
                  <a:lnTo>
                    <a:pt x="7576" y="15555"/>
                  </a:lnTo>
                  <a:lnTo>
                    <a:pt x="7565" y="15610"/>
                  </a:lnTo>
                  <a:lnTo>
                    <a:pt x="7533" y="15698"/>
                  </a:lnTo>
                  <a:cubicBezTo>
                    <a:pt x="7374" y="16230"/>
                    <a:pt x="7010" y="16755"/>
                    <a:pt x="6489" y="17256"/>
                  </a:cubicBezTo>
                  <a:cubicBezTo>
                    <a:pt x="5964" y="17752"/>
                    <a:pt x="5341" y="18238"/>
                    <a:pt x="4694" y="18695"/>
                  </a:cubicBezTo>
                  <a:cubicBezTo>
                    <a:pt x="4038" y="19159"/>
                    <a:pt x="3401" y="19594"/>
                    <a:pt x="2759" y="20142"/>
                  </a:cubicBezTo>
                  <a:cubicBezTo>
                    <a:pt x="1525" y="21204"/>
                    <a:pt x="772" y="22399"/>
                    <a:pt x="388" y="23339"/>
                  </a:cubicBezTo>
                  <a:cubicBezTo>
                    <a:pt x="196" y="23807"/>
                    <a:pt x="121" y="24216"/>
                    <a:pt x="65" y="24542"/>
                  </a:cubicBezTo>
                  <a:cubicBezTo>
                    <a:pt x="49" y="24771"/>
                    <a:pt x="38" y="24894"/>
                    <a:pt x="38" y="24894"/>
                  </a:cubicBezTo>
                  <a:cubicBezTo>
                    <a:pt x="1" y="25401"/>
                    <a:pt x="349" y="25856"/>
                    <a:pt x="849" y="25951"/>
                  </a:cubicBezTo>
                  <a:cubicBezTo>
                    <a:pt x="913" y="25963"/>
                    <a:pt x="976" y="25969"/>
                    <a:pt x="1039" y="25969"/>
                  </a:cubicBezTo>
                  <a:cubicBezTo>
                    <a:pt x="1469" y="25969"/>
                    <a:pt x="1861" y="25691"/>
                    <a:pt x="1993" y="25267"/>
                  </a:cubicBezTo>
                  <a:lnTo>
                    <a:pt x="2000" y="25246"/>
                  </a:lnTo>
                  <a:cubicBezTo>
                    <a:pt x="2000" y="25246"/>
                    <a:pt x="2032" y="25135"/>
                    <a:pt x="2098" y="24928"/>
                  </a:cubicBezTo>
                  <a:cubicBezTo>
                    <a:pt x="2150" y="24826"/>
                    <a:pt x="2259" y="24607"/>
                    <a:pt x="2427" y="24328"/>
                  </a:cubicBezTo>
                  <a:cubicBezTo>
                    <a:pt x="2759" y="23780"/>
                    <a:pt x="3466" y="23039"/>
                    <a:pt x="4481" y="22361"/>
                  </a:cubicBezTo>
                  <a:cubicBezTo>
                    <a:pt x="4963" y="22043"/>
                    <a:pt x="5650" y="21688"/>
                    <a:pt x="6357" y="21269"/>
                  </a:cubicBezTo>
                  <a:cubicBezTo>
                    <a:pt x="7073" y="20844"/>
                    <a:pt x="7883" y="20374"/>
                    <a:pt x="8681" y="19686"/>
                  </a:cubicBezTo>
                  <a:cubicBezTo>
                    <a:pt x="9468" y="19007"/>
                    <a:pt x="10318" y="18072"/>
                    <a:pt x="10757" y="16830"/>
                  </a:cubicBezTo>
                  <a:lnTo>
                    <a:pt x="10839" y="16599"/>
                  </a:lnTo>
                  <a:lnTo>
                    <a:pt x="10859" y="16542"/>
                  </a:lnTo>
                  <a:lnTo>
                    <a:pt x="10898" y="16389"/>
                  </a:lnTo>
                  <a:lnTo>
                    <a:pt x="10918" y="16303"/>
                  </a:lnTo>
                  <a:lnTo>
                    <a:pt x="10998" y="15962"/>
                  </a:lnTo>
                  <a:cubicBezTo>
                    <a:pt x="11053" y="15734"/>
                    <a:pt x="11096" y="15296"/>
                    <a:pt x="11128" y="14970"/>
                  </a:cubicBezTo>
                  <a:cubicBezTo>
                    <a:pt x="11151" y="14400"/>
                    <a:pt x="11128" y="13833"/>
                    <a:pt x="11064" y="13267"/>
                  </a:cubicBezTo>
                  <a:cubicBezTo>
                    <a:pt x="10937" y="12203"/>
                    <a:pt x="10705" y="11266"/>
                    <a:pt x="10577" y="10434"/>
                  </a:cubicBezTo>
                  <a:cubicBezTo>
                    <a:pt x="10441" y="9599"/>
                    <a:pt x="10411" y="8917"/>
                    <a:pt x="10528" y="8473"/>
                  </a:cubicBezTo>
                  <a:cubicBezTo>
                    <a:pt x="10659" y="8023"/>
                    <a:pt x="10825" y="7743"/>
                    <a:pt x="11333" y="7373"/>
                  </a:cubicBezTo>
                  <a:cubicBezTo>
                    <a:pt x="11833" y="7014"/>
                    <a:pt x="12599" y="6638"/>
                    <a:pt x="13284" y="6104"/>
                  </a:cubicBezTo>
                  <a:cubicBezTo>
                    <a:pt x="14759" y="4980"/>
                    <a:pt x="15350" y="3632"/>
                    <a:pt x="15694" y="2734"/>
                  </a:cubicBezTo>
                  <a:cubicBezTo>
                    <a:pt x="15864" y="2277"/>
                    <a:pt x="15933" y="1904"/>
                    <a:pt x="15983" y="1654"/>
                  </a:cubicBezTo>
                  <a:cubicBezTo>
                    <a:pt x="16026" y="1401"/>
                    <a:pt x="16049" y="1267"/>
                    <a:pt x="16049" y="1267"/>
                  </a:cubicBezTo>
                  <a:cubicBezTo>
                    <a:pt x="16140" y="710"/>
                    <a:pt x="15790" y="176"/>
                    <a:pt x="15244" y="35"/>
                  </a:cubicBezTo>
                  <a:cubicBezTo>
                    <a:pt x="15153" y="12"/>
                    <a:pt x="15062" y="1"/>
                    <a:pt x="149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5"/>
            <p:cNvSpPr/>
            <p:nvPr/>
          </p:nvSpPr>
          <p:spPr>
            <a:xfrm>
              <a:off x="4698025" y="3025000"/>
              <a:ext cx="407375" cy="691850"/>
            </a:xfrm>
            <a:custGeom>
              <a:rect b="b" l="l" r="r" t="t"/>
              <a:pathLst>
                <a:path extrusionOk="0" h="27674" w="16295">
                  <a:moveTo>
                    <a:pt x="7562" y="17228"/>
                  </a:moveTo>
                  <a:cubicBezTo>
                    <a:pt x="7562" y="17228"/>
                    <a:pt x="7560" y="17235"/>
                    <a:pt x="7556" y="17254"/>
                  </a:cubicBezTo>
                  <a:lnTo>
                    <a:pt x="7554" y="17261"/>
                  </a:lnTo>
                  <a:lnTo>
                    <a:pt x="7552" y="17265"/>
                  </a:lnTo>
                  <a:lnTo>
                    <a:pt x="7552" y="17265"/>
                  </a:lnTo>
                  <a:cubicBezTo>
                    <a:pt x="7558" y="17244"/>
                    <a:pt x="7562" y="17228"/>
                    <a:pt x="7562" y="17228"/>
                  </a:cubicBezTo>
                  <a:close/>
                  <a:moveTo>
                    <a:pt x="7535" y="17335"/>
                  </a:moveTo>
                  <a:lnTo>
                    <a:pt x="7531" y="17354"/>
                  </a:lnTo>
                  <a:cubicBezTo>
                    <a:pt x="7530" y="17355"/>
                    <a:pt x="7530" y="17356"/>
                    <a:pt x="7530" y="17356"/>
                  </a:cubicBezTo>
                  <a:cubicBezTo>
                    <a:pt x="7530" y="17356"/>
                    <a:pt x="7532" y="17347"/>
                    <a:pt x="7535" y="17335"/>
                  </a:cubicBezTo>
                  <a:close/>
                  <a:moveTo>
                    <a:pt x="15169" y="0"/>
                  </a:moveTo>
                  <a:cubicBezTo>
                    <a:pt x="14610" y="0"/>
                    <a:pt x="14141" y="425"/>
                    <a:pt x="14085" y="982"/>
                  </a:cubicBezTo>
                  <a:lnTo>
                    <a:pt x="14083" y="1009"/>
                  </a:lnTo>
                  <a:cubicBezTo>
                    <a:pt x="14083" y="1009"/>
                    <a:pt x="14040" y="1443"/>
                    <a:pt x="13828" y="2146"/>
                  </a:cubicBezTo>
                  <a:cubicBezTo>
                    <a:pt x="13639" y="2851"/>
                    <a:pt x="13164" y="3815"/>
                    <a:pt x="12364" y="4632"/>
                  </a:cubicBezTo>
                  <a:cubicBezTo>
                    <a:pt x="12166" y="4818"/>
                    <a:pt x="11906" y="5038"/>
                    <a:pt x="11724" y="5150"/>
                  </a:cubicBezTo>
                  <a:cubicBezTo>
                    <a:pt x="11634" y="5209"/>
                    <a:pt x="11326" y="5412"/>
                    <a:pt x="11295" y="5416"/>
                  </a:cubicBezTo>
                  <a:lnTo>
                    <a:pt x="10804" y="5668"/>
                  </a:lnTo>
                  <a:cubicBezTo>
                    <a:pt x="10117" y="6030"/>
                    <a:pt x="8982" y="6439"/>
                    <a:pt x="8063" y="7629"/>
                  </a:cubicBezTo>
                  <a:cubicBezTo>
                    <a:pt x="7609" y="8177"/>
                    <a:pt x="7318" y="8877"/>
                    <a:pt x="7142" y="9554"/>
                  </a:cubicBezTo>
                  <a:cubicBezTo>
                    <a:pt x="7002" y="10184"/>
                    <a:pt x="6956" y="10832"/>
                    <a:pt x="7002" y="11476"/>
                  </a:cubicBezTo>
                  <a:cubicBezTo>
                    <a:pt x="7076" y="12670"/>
                    <a:pt x="7308" y="13689"/>
                    <a:pt x="7465" y="14608"/>
                  </a:cubicBezTo>
                  <a:cubicBezTo>
                    <a:pt x="7549" y="15035"/>
                    <a:pt x="7608" y="15467"/>
                    <a:pt x="7643" y="15901"/>
                  </a:cubicBezTo>
                  <a:cubicBezTo>
                    <a:pt x="7666" y="16106"/>
                    <a:pt x="7652" y="16279"/>
                    <a:pt x="7663" y="16470"/>
                  </a:cubicBezTo>
                  <a:cubicBezTo>
                    <a:pt x="7634" y="16625"/>
                    <a:pt x="7675" y="16654"/>
                    <a:pt x="7624" y="16904"/>
                  </a:cubicBezTo>
                  <a:lnTo>
                    <a:pt x="7549" y="17264"/>
                  </a:lnTo>
                  <a:lnTo>
                    <a:pt x="7545" y="17285"/>
                  </a:lnTo>
                  <a:lnTo>
                    <a:pt x="7540" y="17298"/>
                  </a:lnTo>
                  <a:lnTo>
                    <a:pt x="7508" y="17405"/>
                  </a:lnTo>
                  <a:cubicBezTo>
                    <a:pt x="7470" y="17550"/>
                    <a:pt x="7406" y="17686"/>
                    <a:pt x="7336" y="17825"/>
                  </a:cubicBezTo>
                  <a:cubicBezTo>
                    <a:pt x="7202" y="18102"/>
                    <a:pt x="7004" y="18373"/>
                    <a:pt x="6762" y="18641"/>
                  </a:cubicBezTo>
                  <a:cubicBezTo>
                    <a:pt x="6278" y="19171"/>
                    <a:pt x="5644" y="19687"/>
                    <a:pt x="4978" y="20163"/>
                  </a:cubicBezTo>
                  <a:cubicBezTo>
                    <a:pt x="4298" y="20652"/>
                    <a:pt x="3656" y="21089"/>
                    <a:pt x="2970" y="21636"/>
                  </a:cubicBezTo>
                  <a:cubicBezTo>
                    <a:pt x="1637" y="22717"/>
                    <a:pt x="820" y="23952"/>
                    <a:pt x="398" y="24934"/>
                  </a:cubicBezTo>
                  <a:cubicBezTo>
                    <a:pt x="186" y="25429"/>
                    <a:pt x="102" y="25843"/>
                    <a:pt x="43" y="26191"/>
                  </a:cubicBezTo>
                  <a:cubicBezTo>
                    <a:pt x="13" y="26460"/>
                    <a:pt x="13" y="26560"/>
                    <a:pt x="11" y="26567"/>
                  </a:cubicBezTo>
                  <a:lnTo>
                    <a:pt x="7" y="26664"/>
                  </a:lnTo>
                  <a:cubicBezTo>
                    <a:pt x="0" y="27169"/>
                    <a:pt x="373" y="27601"/>
                    <a:pt x="875" y="27665"/>
                  </a:cubicBezTo>
                  <a:cubicBezTo>
                    <a:pt x="919" y="27671"/>
                    <a:pt x="962" y="27674"/>
                    <a:pt x="1005" y="27674"/>
                  </a:cubicBezTo>
                  <a:cubicBezTo>
                    <a:pt x="1456" y="27674"/>
                    <a:pt x="1858" y="27367"/>
                    <a:pt x="1969" y="26919"/>
                  </a:cubicBezTo>
                  <a:lnTo>
                    <a:pt x="1969" y="26919"/>
                  </a:lnTo>
                  <a:lnTo>
                    <a:pt x="1968" y="26920"/>
                  </a:lnTo>
                  <a:lnTo>
                    <a:pt x="1968" y="26920"/>
                  </a:lnTo>
                  <a:cubicBezTo>
                    <a:pt x="1973" y="26907"/>
                    <a:pt x="2008" y="26766"/>
                    <a:pt x="2069" y="26594"/>
                  </a:cubicBezTo>
                  <a:cubicBezTo>
                    <a:pt x="2174" y="26375"/>
                    <a:pt x="2292" y="26162"/>
                    <a:pt x="2422" y="25955"/>
                  </a:cubicBezTo>
                  <a:cubicBezTo>
                    <a:pt x="2776" y="25375"/>
                    <a:pt x="3540" y="24595"/>
                    <a:pt x="4630" y="23903"/>
                  </a:cubicBezTo>
                  <a:cubicBezTo>
                    <a:pt x="5260" y="23538"/>
                    <a:pt x="5942" y="23142"/>
                    <a:pt x="6665" y="22723"/>
                  </a:cubicBezTo>
                  <a:cubicBezTo>
                    <a:pt x="7427" y="22255"/>
                    <a:pt x="8293" y="21730"/>
                    <a:pt x="9114" y="20913"/>
                  </a:cubicBezTo>
                  <a:cubicBezTo>
                    <a:pt x="9525" y="20509"/>
                    <a:pt x="9928" y="20033"/>
                    <a:pt x="10256" y="19463"/>
                  </a:cubicBezTo>
                  <a:cubicBezTo>
                    <a:pt x="10421" y="19183"/>
                    <a:pt x="10576" y="18883"/>
                    <a:pt x="10692" y="18566"/>
                  </a:cubicBezTo>
                  <a:lnTo>
                    <a:pt x="10779" y="18326"/>
                  </a:lnTo>
                  <a:lnTo>
                    <a:pt x="10803" y="18266"/>
                  </a:lnTo>
                  <a:lnTo>
                    <a:pt x="10811" y="18237"/>
                  </a:lnTo>
                  <a:lnTo>
                    <a:pt x="10817" y="18221"/>
                  </a:lnTo>
                  <a:lnTo>
                    <a:pt x="10851" y="18098"/>
                  </a:lnTo>
                  <a:lnTo>
                    <a:pt x="10872" y="18009"/>
                  </a:lnTo>
                  <a:lnTo>
                    <a:pt x="10956" y="17652"/>
                  </a:lnTo>
                  <a:cubicBezTo>
                    <a:pt x="11242" y="16197"/>
                    <a:pt x="11044" y="15103"/>
                    <a:pt x="10895" y="14028"/>
                  </a:cubicBezTo>
                  <a:cubicBezTo>
                    <a:pt x="10722" y="12981"/>
                    <a:pt x="10499" y="12047"/>
                    <a:pt x="10455" y="11274"/>
                  </a:cubicBezTo>
                  <a:cubicBezTo>
                    <a:pt x="10403" y="10478"/>
                    <a:pt x="10499" y="10010"/>
                    <a:pt x="10749" y="9652"/>
                  </a:cubicBezTo>
                  <a:cubicBezTo>
                    <a:pt x="10944" y="9300"/>
                    <a:pt x="11540" y="8932"/>
                    <a:pt x="12332" y="8470"/>
                  </a:cubicBezTo>
                  <a:cubicBezTo>
                    <a:pt x="12539" y="8342"/>
                    <a:pt x="12743" y="8215"/>
                    <a:pt x="12943" y="8090"/>
                  </a:cubicBezTo>
                  <a:cubicBezTo>
                    <a:pt x="13266" y="7874"/>
                    <a:pt x="13296" y="7838"/>
                    <a:pt x="13528" y="7658"/>
                  </a:cubicBezTo>
                  <a:cubicBezTo>
                    <a:pt x="13989" y="7283"/>
                    <a:pt x="14285" y="6948"/>
                    <a:pt x="14592" y="6583"/>
                  </a:cubicBezTo>
                  <a:cubicBezTo>
                    <a:pt x="15758" y="5113"/>
                    <a:pt x="16091" y="3612"/>
                    <a:pt x="16225" y="2619"/>
                  </a:cubicBezTo>
                  <a:cubicBezTo>
                    <a:pt x="16295" y="2114"/>
                    <a:pt x="16282" y="1714"/>
                    <a:pt x="16279" y="1445"/>
                  </a:cubicBezTo>
                  <a:cubicBezTo>
                    <a:pt x="16263" y="1175"/>
                    <a:pt x="16256" y="1031"/>
                    <a:pt x="16256" y="1031"/>
                  </a:cubicBezTo>
                  <a:cubicBezTo>
                    <a:pt x="16225" y="463"/>
                    <a:pt x="15763" y="15"/>
                    <a:pt x="15193" y="1"/>
                  </a:cubicBezTo>
                  <a:cubicBezTo>
                    <a:pt x="15185" y="0"/>
                    <a:pt x="15177" y="0"/>
                    <a:pt x="151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5"/>
            <p:cNvSpPr/>
            <p:nvPr/>
          </p:nvSpPr>
          <p:spPr>
            <a:xfrm>
              <a:off x="2558475" y="4688550"/>
              <a:ext cx="599275" cy="481750"/>
            </a:xfrm>
            <a:custGeom>
              <a:rect b="b" l="l" r="r" t="t"/>
              <a:pathLst>
                <a:path extrusionOk="0" h="19270" w="23971">
                  <a:moveTo>
                    <a:pt x="1077" y="1"/>
                  </a:moveTo>
                  <a:cubicBezTo>
                    <a:pt x="609" y="2"/>
                    <a:pt x="206" y="325"/>
                    <a:pt x="102" y="782"/>
                  </a:cubicBezTo>
                  <a:cubicBezTo>
                    <a:pt x="1" y="1238"/>
                    <a:pt x="227" y="1703"/>
                    <a:pt x="649" y="1905"/>
                  </a:cubicBezTo>
                  <a:lnTo>
                    <a:pt x="670" y="1914"/>
                  </a:lnTo>
                  <a:lnTo>
                    <a:pt x="968" y="2057"/>
                  </a:lnTo>
                  <a:cubicBezTo>
                    <a:pt x="1063" y="2125"/>
                    <a:pt x="1266" y="2262"/>
                    <a:pt x="1516" y="2467"/>
                  </a:cubicBezTo>
                  <a:cubicBezTo>
                    <a:pt x="2012" y="2872"/>
                    <a:pt x="2646" y="3677"/>
                    <a:pt x="3172" y="4779"/>
                  </a:cubicBezTo>
                  <a:cubicBezTo>
                    <a:pt x="3419" y="5302"/>
                    <a:pt x="3674" y="6032"/>
                    <a:pt x="3990" y="6790"/>
                  </a:cubicBezTo>
                  <a:cubicBezTo>
                    <a:pt x="4308" y="7560"/>
                    <a:pt x="4657" y="8429"/>
                    <a:pt x="5225" y="9316"/>
                  </a:cubicBezTo>
                  <a:cubicBezTo>
                    <a:pt x="5786" y="10192"/>
                    <a:pt x="6591" y="11165"/>
                    <a:pt x="7758" y="11776"/>
                  </a:cubicBezTo>
                  <a:lnTo>
                    <a:pt x="7976" y="11888"/>
                  </a:lnTo>
                  <a:lnTo>
                    <a:pt x="8029" y="11917"/>
                  </a:lnTo>
                  <a:lnTo>
                    <a:pt x="8176" y="11977"/>
                  </a:lnTo>
                  <a:lnTo>
                    <a:pt x="8256" y="12008"/>
                  </a:lnTo>
                  <a:lnTo>
                    <a:pt x="8584" y="12136"/>
                  </a:lnTo>
                  <a:cubicBezTo>
                    <a:pt x="8802" y="12224"/>
                    <a:pt x="9229" y="12329"/>
                    <a:pt x="9548" y="12408"/>
                  </a:cubicBezTo>
                  <a:cubicBezTo>
                    <a:pt x="10109" y="12509"/>
                    <a:pt x="10676" y="12568"/>
                    <a:pt x="11244" y="12582"/>
                  </a:cubicBezTo>
                  <a:cubicBezTo>
                    <a:pt x="11372" y="12586"/>
                    <a:pt x="11497" y="12588"/>
                    <a:pt x="11620" y="12588"/>
                  </a:cubicBezTo>
                  <a:cubicBezTo>
                    <a:pt x="12541" y="12588"/>
                    <a:pt x="13377" y="12511"/>
                    <a:pt x="14119" y="12504"/>
                  </a:cubicBezTo>
                  <a:cubicBezTo>
                    <a:pt x="14203" y="12502"/>
                    <a:pt x="14285" y="12502"/>
                    <a:pt x="14366" y="12502"/>
                  </a:cubicBezTo>
                  <a:cubicBezTo>
                    <a:pt x="15097" y="12502"/>
                    <a:pt x="15688" y="12572"/>
                    <a:pt x="16068" y="12734"/>
                  </a:cubicBezTo>
                  <a:cubicBezTo>
                    <a:pt x="16497" y="12927"/>
                    <a:pt x="16750" y="13132"/>
                    <a:pt x="17043" y="13687"/>
                  </a:cubicBezTo>
                  <a:cubicBezTo>
                    <a:pt x="17329" y="14232"/>
                    <a:pt x="17595" y="15042"/>
                    <a:pt x="18023" y="15797"/>
                  </a:cubicBezTo>
                  <a:cubicBezTo>
                    <a:pt x="18928" y="17416"/>
                    <a:pt x="20179" y="18192"/>
                    <a:pt x="21016" y="18660"/>
                  </a:cubicBezTo>
                  <a:cubicBezTo>
                    <a:pt x="21446" y="18892"/>
                    <a:pt x="21807" y="19014"/>
                    <a:pt x="22046" y="19101"/>
                  </a:cubicBezTo>
                  <a:lnTo>
                    <a:pt x="22421" y="19219"/>
                  </a:lnTo>
                  <a:cubicBezTo>
                    <a:pt x="22529" y="19253"/>
                    <a:pt x="22640" y="19269"/>
                    <a:pt x="22748" y="19269"/>
                  </a:cubicBezTo>
                  <a:cubicBezTo>
                    <a:pt x="23177" y="19269"/>
                    <a:pt x="23581" y="19014"/>
                    <a:pt x="23754" y="18599"/>
                  </a:cubicBezTo>
                  <a:cubicBezTo>
                    <a:pt x="23970" y="18078"/>
                    <a:pt x="23754" y="17479"/>
                    <a:pt x="23256" y="17216"/>
                  </a:cubicBezTo>
                  <a:lnTo>
                    <a:pt x="23224" y="17200"/>
                  </a:lnTo>
                  <a:cubicBezTo>
                    <a:pt x="23224" y="17200"/>
                    <a:pt x="22858" y="17009"/>
                    <a:pt x="22310" y="16586"/>
                  </a:cubicBezTo>
                  <a:cubicBezTo>
                    <a:pt x="21989" y="16340"/>
                    <a:pt x="21696" y="16058"/>
                    <a:pt x="21438" y="15747"/>
                  </a:cubicBezTo>
                  <a:cubicBezTo>
                    <a:pt x="21155" y="15397"/>
                    <a:pt x="20870" y="14946"/>
                    <a:pt x="20686" y="14498"/>
                  </a:cubicBezTo>
                  <a:cubicBezTo>
                    <a:pt x="20465" y="13987"/>
                    <a:pt x="20329" y="13300"/>
                    <a:pt x="19947" y="12363"/>
                  </a:cubicBezTo>
                  <a:cubicBezTo>
                    <a:pt x="19842" y="12111"/>
                    <a:pt x="19722" y="11867"/>
                    <a:pt x="19590" y="11629"/>
                  </a:cubicBezTo>
                  <a:cubicBezTo>
                    <a:pt x="19513" y="11503"/>
                    <a:pt x="19442" y="11379"/>
                    <a:pt x="19326" y="11221"/>
                  </a:cubicBezTo>
                  <a:cubicBezTo>
                    <a:pt x="19174" y="11017"/>
                    <a:pt x="19230" y="11074"/>
                    <a:pt x="19051" y="10867"/>
                  </a:cubicBezTo>
                  <a:cubicBezTo>
                    <a:pt x="18623" y="10396"/>
                    <a:pt x="18087" y="9960"/>
                    <a:pt x="17493" y="9687"/>
                  </a:cubicBezTo>
                  <a:cubicBezTo>
                    <a:pt x="16356" y="9148"/>
                    <a:pt x="15217" y="9045"/>
                    <a:pt x="14242" y="9045"/>
                  </a:cubicBezTo>
                  <a:lnTo>
                    <a:pt x="14093" y="9045"/>
                  </a:lnTo>
                  <a:cubicBezTo>
                    <a:pt x="13155" y="9052"/>
                    <a:pt x="12297" y="9105"/>
                    <a:pt x="11526" y="9105"/>
                  </a:cubicBezTo>
                  <a:cubicBezTo>
                    <a:pt x="11456" y="9105"/>
                    <a:pt x="11388" y="9105"/>
                    <a:pt x="11321" y="9104"/>
                  </a:cubicBezTo>
                  <a:lnTo>
                    <a:pt x="11305" y="9104"/>
                  </a:lnTo>
                  <a:cubicBezTo>
                    <a:pt x="10933" y="9102"/>
                    <a:pt x="10564" y="9075"/>
                    <a:pt x="10198" y="9020"/>
                  </a:cubicBezTo>
                  <a:cubicBezTo>
                    <a:pt x="10064" y="8973"/>
                    <a:pt x="10021" y="9005"/>
                    <a:pt x="9802" y="8929"/>
                  </a:cubicBezTo>
                  <a:lnTo>
                    <a:pt x="9471" y="8807"/>
                  </a:lnTo>
                  <a:lnTo>
                    <a:pt x="9423" y="8790"/>
                  </a:lnTo>
                  <a:lnTo>
                    <a:pt x="9336" y="8745"/>
                  </a:lnTo>
                  <a:cubicBezTo>
                    <a:pt x="8832" y="8511"/>
                    <a:pt x="8365" y="8076"/>
                    <a:pt x="7942" y="7490"/>
                  </a:cubicBezTo>
                  <a:cubicBezTo>
                    <a:pt x="7526" y="6901"/>
                    <a:pt x="7135" y="6216"/>
                    <a:pt x="6774" y="5509"/>
                  </a:cubicBezTo>
                  <a:cubicBezTo>
                    <a:pt x="6407" y="4795"/>
                    <a:pt x="6066" y="4102"/>
                    <a:pt x="5616" y="3388"/>
                  </a:cubicBezTo>
                  <a:cubicBezTo>
                    <a:pt x="4738" y="2018"/>
                    <a:pt x="3661" y="1102"/>
                    <a:pt x="2785" y="590"/>
                  </a:cubicBezTo>
                  <a:cubicBezTo>
                    <a:pt x="2348" y="331"/>
                    <a:pt x="1955" y="200"/>
                    <a:pt x="1639" y="101"/>
                  </a:cubicBezTo>
                  <a:cubicBezTo>
                    <a:pt x="1416" y="51"/>
                    <a:pt x="1295" y="24"/>
                    <a:pt x="1295" y="24"/>
                  </a:cubicBezTo>
                  <a:cubicBezTo>
                    <a:pt x="1223" y="8"/>
                    <a:pt x="1150" y="1"/>
                    <a:pt x="1077" y="1"/>
                  </a:cubicBezTo>
                  <a:close/>
                </a:path>
              </a:pathLst>
            </a:custGeom>
            <a:solidFill>
              <a:srgbClr val="B06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5"/>
            <p:cNvSpPr/>
            <p:nvPr/>
          </p:nvSpPr>
          <p:spPr>
            <a:xfrm>
              <a:off x="2637600" y="4530975"/>
              <a:ext cx="638675" cy="493350"/>
            </a:xfrm>
            <a:custGeom>
              <a:rect b="b" l="l" r="r" t="t"/>
              <a:pathLst>
                <a:path extrusionOk="0" h="19734" w="25547">
                  <a:moveTo>
                    <a:pt x="1066" y="1"/>
                  </a:moveTo>
                  <a:cubicBezTo>
                    <a:pt x="591" y="1"/>
                    <a:pt x="182" y="338"/>
                    <a:pt x="91" y="806"/>
                  </a:cubicBezTo>
                  <a:cubicBezTo>
                    <a:pt x="0" y="1272"/>
                    <a:pt x="252" y="1738"/>
                    <a:pt x="693" y="1918"/>
                  </a:cubicBezTo>
                  <a:cubicBezTo>
                    <a:pt x="687" y="1918"/>
                    <a:pt x="828" y="1973"/>
                    <a:pt x="1002" y="2064"/>
                  </a:cubicBezTo>
                  <a:cubicBezTo>
                    <a:pt x="1205" y="2200"/>
                    <a:pt x="1400" y="2346"/>
                    <a:pt x="1585" y="2503"/>
                  </a:cubicBezTo>
                  <a:cubicBezTo>
                    <a:pt x="2110" y="2937"/>
                    <a:pt x="2776" y="3803"/>
                    <a:pt x="3302" y="4981"/>
                  </a:cubicBezTo>
                  <a:cubicBezTo>
                    <a:pt x="3575" y="5656"/>
                    <a:pt x="3870" y="6386"/>
                    <a:pt x="4182" y="7162"/>
                  </a:cubicBezTo>
                  <a:cubicBezTo>
                    <a:pt x="4538" y="7983"/>
                    <a:pt x="4934" y="8913"/>
                    <a:pt x="5626" y="9843"/>
                  </a:cubicBezTo>
                  <a:cubicBezTo>
                    <a:pt x="5967" y="10305"/>
                    <a:pt x="6381" y="10773"/>
                    <a:pt x="6897" y="11178"/>
                  </a:cubicBezTo>
                  <a:cubicBezTo>
                    <a:pt x="7152" y="11380"/>
                    <a:pt x="7429" y="11578"/>
                    <a:pt x="7727" y="11737"/>
                  </a:cubicBezTo>
                  <a:lnTo>
                    <a:pt x="7950" y="11858"/>
                  </a:lnTo>
                  <a:lnTo>
                    <a:pt x="8009" y="11889"/>
                  </a:lnTo>
                  <a:lnTo>
                    <a:pt x="8038" y="11903"/>
                  </a:lnTo>
                  <a:lnTo>
                    <a:pt x="8052" y="11910"/>
                  </a:lnTo>
                  <a:lnTo>
                    <a:pt x="8168" y="11960"/>
                  </a:lnTo>
                  <a:lnTo>
                    <a:pt x="8254" y="11994"/>
                  </a:lnTo>
                  <a:lnTo>
                    <a:pt x="8596" y="12128"/>
                  </a:lnTo>
                  <a:cubicBezTo>
                    <a:pt x="9998" y="12619"/>
                    <a:pt x="11110" y="12576"/>
                    <a:pt x="12195" y="12583"/>
                  </a:cubicBezTo>
                  <a:cubicBezTo>
                    <a:pt x="12980" y="12565"/>
                    <a:pt x="13710" y="12512"/>
                    <a:pt x="14349" y="12512"/>
                  </a:cubicBezTo>
                  <a:cubicBezTo>
                    <a:pt x="14572" y="12512"/>
                    <a:pt x="14783" y="12519"/>
                    <a:pt x="14983" y="12535"/>
                  </a:cubicBezTo>
                  <a:cubicBezTo>
                    <a:pt x="15781" y="12597"/>
                    <a:pt x="16229" y="12758"/>
                    <a:pt x="16548" y="13058"/>
                  </a:cubicBezTo>
                  <a:cubicBezTo>
                    <a:pt x="16870" y="13299"/>
                    <a:pt x="17150" y="13943"/>
                    <a:pt x="17494" y="14793"/>
                  </a:cubicBezTo>
                  <a:cubicBezTo>
                    <a:pt x="17592" y="15014"/>
                    <a:pt x="17687" y="15234"/>
                    <a:pt x="17782" y="15449"/>
                  </a:cubicBezTo>
                  <a:cubicBezTo>
                    <a:pt x="17951" y="15799"/>
                    <a:pt x="17980" y="15833"/>
                    <a:pt x="18126" y="16090"/>
                  </a:cubicBezTo>
                  <a:cubicBezTo>
                    <a:pt x="18433" y="16599"/>
                    <a:pt x="18722" y="16938"/>
                    <a:pt x="19042" y="17295"/>
                  </a:cubicBezTo>
                  <a:cubicBezTo>
                    <a:pt x="20331" y="18655"/>
                    <a:pt x="21771" y="19200"/>
                    <a:pt x="22735" y="19473"/>
                  </a:cubicBezTo>
                  <a:cubicBezTo>
                    <a:pt x="23226" y="19614"/>
                    <a:pt x="23624" y="19660"/>
                    <a:pt x="23891" y="19692"/>
                  </a:cubicBezTo>
                  <a:cubicBezTo>
                    <a:pt x="24161" y="19717"/>
                    <a:pt x="24304" y="19728"/>
                    <a:pt x="24304" y="19728"/>
                  </a:cubicBezTo>
                  <a:cubicBezTo>
                    <a:pt x="24336" y="19732"/>
                    <a:pt x="24372" y="19733"/>
                    <a:pt x="24402" y="19733"/>
                  </a:cubicBezTo>
                  <a:cubicBezTo>
                    <a:pt x="24952" y="19732"/>
                    <a:pt x="25416" y="19321"/>
                    <a:pt x="25480" y="18775"/>
                  </a:cubicBezTo>
                  <a:cubicBezTo>
                    <a:pt x="25546" y="18229"/>
                    <a:pt x="25194" y="17720"/>
                    <a:pt x="24661" y="17588"/>
                  </a:cubicBezTo>
                  <a:lnTo>
                    <a:pt x="24636" y="17581"/>
                  </a:lnTo>
                  <a:cubicBezTo>
                    <a:pt x="24636" y="17581"/>
                    <a:pt x="24211" y="17477"/>
                    <a:pt x="23543" y="17168"/>
                  </a:cubicBezTo>
                  <a:cubicBezTo>
                    <a:pt x="22872" y="16881"/>
                    <a:pt x="21985" y="16276"/>
                    <a:pt x="21291" y="15366"/>
                  </a:cubicBezTo>
                  <a:cubicBezTo>
                    <a:pt x="21132" y="15144"/>
                    <a:pt x="20953" y="14855"/>
                    <a:pt x="20870" y="14659"/>
                  </a:cubicBezTo>
                  <a:cubicBezTo>
                    <a:pt x="20821" y="14561"/>
                    <a:pt x="20664" y="14229"/>
                    <a:pt x="20666" y="14198"/>
                  </a:cubicBezTo>
                  <a:lnTo>
                    <a:pt x="20486" y="13675"/>
                  </a:lnTo>
                  <a:cubicBezTo>
                    <a:pt x="20225" y="12943"/>
                    <a:pt x="19981" y="11760"/>
                    <a:pt x="18933" y="10684"/>
                  </a:cubicBezTo>
                  <a:cubicBezTo>
                    <a:pt x="18455" y="10157"/>
                    <a:pt x="17803" y="9768"/>
                    <a:pt x="17159" y="9500"/>
                  </a:cubicBezTo>
                  <a:cubicBezTo>
                    <a:pt x="16554" y="9272"/>
                    <a:pt x="15918" y="9134"/>
                    <a:pt x="15274" y="9088"/>
                  </a:cubicBezTo>
                  <a:cubicBezTo>
                    <a:pt x="14863" y="9056"/>
                    <a:pt x="14471" y="9043"/>
                    <a:pt x="14094" y="9043"/>
                  </a:cubicBezTo>
                  <a:cubicBezTo>
                    <a:pt x="13376" y="9043"/>
                    <a:pt x="12718" y="9086"/>
                    <a:pt x="12106" y="9104"/>
                  </a:cubicBezTo>
                  <a:cubicBezTo>
                    <a:pt x="11884" y="9113"/>
                    <a:pt x="11670" y="9118"/>
                    <a:pt x="11465" y="9118"/>
                  </a:cubicBezTo>
                  <a:cubicBezTo>
                    <a:pt x="11235" y="9118"/>
                    <a:pt x="11013" y="9111"/>
                    <a:pt x="10801" y="9097"/>
                  </a:cubicBezTo>
                  <a:cubicBezTo>
                    <a:pt x="10594" y="9092"/>
                    <a:pt x="10424" y="9051"/>
                    <a:pt x="10233" y="9034"/>
                  </a:cubicBezTo>
                  <a:cubicBezTo>
                    <a:pt x="10083" y="8986"/>
                    <a:pt x="10049" y="9022"/>
                    <a:pt x="9810" y="8935"/>
                  </a:cubicBezTo>
                  <a:lnTo>
                    <a:pt x="9464" y="8810"/>
                  </a:lnTo>
                  <a:lnTo>
                    <a:pt x="9435" y="8799"/>
                  </a:lnTo>
                  <a:lnTo>
                    <a:pt x="9430" y="8797"/>
                  </a:lnTo>
                  <a:lnTo>
                    <a:pt x="9330" y="8749"/>
                  </a:lnTo>
                  <a:cubicBezTo>
                    <a:pt x="9193" y="8692"/>
                    <a:pt x="9068" y="8608"/>
                    <a:pt x="8939" y="8520"/>
                  </a:cubicBezTo>
                  <a:cubicBezTo>
                    <a:pt x="8684" y="8349"/>
                    <a:pt x="8443" y="8113"/>
                    <a:pt x="8213" y="7835"/>
                  </a:cubicBezTo>
                  <a:cubicBezTo>
                    <a:pt x="7758" y="7282"/>
                    <a:pt x="7336" y="6580"/>
                    <a:pt x="6958" y="5856"/>
                  </a:cubicBezTo>
                  <a:cubicBezTo>
                    <a:pt x="6571" y="5113"/>
                    <a:pt x="6228" y="4413"/>
                    <a:pt x="5785" y="3658"/>
                  </a:cubicBezTo>
                  <a:cubicBezTo>
                    <a:pt x="4903" y="2186"/>
                    <a:pt x="3797" y="1200"/>
                    <a:pt x="2883" y="645"/>
                  </a:cubicBezTo>
                  <a:cubicBezTo>
                    <a:pt x="2424" y="365"/>
                    <a:pt x="2026" y="222"/>
                    <a:pt x="1691" y="115"/>
                  </a:cubicBezTo>
                  <a:cubicBezTo>
                    <a:pt x="1426" y="46"/>
                    <a:pt x="1328" y="33"/>
                    <a:pt x="1321" y="30"/>
                  </a:cubicBezTo>
                  <a:lnTo>
                    <a:pt x="1227" y="13"/>
                  </a:lnTo>
                  <a:cubicBezTo>
                    <a:pt x="1173" y="6"/>
                    <a:pt x="1121" y="1"/>
                    <a:pt x="1068" y="1"/>
                  </a:cubicBezTo>
                  <a:close/>
                </a:path>
              </a:pathLst>
            </a:custGeom>
            <a:solidFill>
              <a:srgbClr val="B06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5"/>
            <p:cNvSpPr/>
            <p:nvPr/>
          </p:nvSpPr>
          <p:spPr>
            <a:xfrm>
              <a:off x="2570750" y="4662550"/>
              <a:ext cx="600125" cy="481825"/>
            </a:xfrm>
            <a:custGeom>
              <a:rect b="b" l="l" r="r" t="t"/>
              <a:pathLst>
                <a:path extrusionOk="0" h="19273" w="24005">
                  <a:moveTo>
                    <a:pt x="9483" y="8806"/>
                  </a:moveTo>
                  <a:lnTo>
                    <a:pt x="9483" y="8806"/>
                  </a:lnTo>
                  <a:cubicBezTo>
                    <a:pt x="9487" y="8808"/>
                    <a:pt x="9490" y="8809"/>
                    <a:pt x="9489" y="8809"/>
                  </a:cubicBezTo>
                  <a:cubicBezTo>
                    <a:pt x="9489" y="8809"/>
                    <a:pt x="9489" y="8809"/>
                    <a:pt x="9487" y="8809"/>
                  </a:cubicBezTo>
                  <a:lnTo>
                    <a:pt x="9483" y="8806"/>
                  </a:lnTo>
                  <a:close/>
                  <a:moveTo>
                    <a:pt x="1112" y="1"/>
                  </a:moveTo>
                  <a:cubicBezTo>
                    <a:pt x="693" y="1"/>
                    <a:pt x="308" y="265"/>
                    <a:pt x="166" y="676"/>
                  </a:cubicBezTo>
                  <a:cubicBezTo>
                    <a:pt x="0" y="1158"/>
                    <a:pt x="224" y="1687"/>
                    <a:pt x="682" y="1906"/>
                  </a:cubicBezTo>
                  <a:lnTo>
                    <a:pt x="704" y="1917"/>
                  </a:lnTo>
                  <a:cubicBezTo>
                    <a:pt x="704" y="1917"/>
                    <a:pt x="807" y="1967"/>
                    <a:pt x="1002" y="2058"/>
                  </a:cubicBezTo>
                  <a:cubicBezTo>
                    <a:pt x="1096" y="2126"/>
                    <a:pt x="1300" y="2263"/>
                    <a:pt x="1550" y="2470"/>
                  </a:cubicBezTo>
                  <a:cubicBezTo>
                    <a:pt x="2046" y="2875"/>
                    <a:pt x="2680" y="3680"/>
                    <a:pt x="3206" y="4782"/>
                  </a:cubicBezTo>
                  <a:cubicBezTo>
                    <a:pt x="3454" y="5305"/>
                    <a:pt x="3708" y="6035"/>
                    <a:pt x="4024" y="6793"/>
                  </a:cubicBezTo>
                  <a:cubicBezTo>
                    <a:pt x="4341" y="7563"/>
                    <a:pt x="4693" y="8430"/>
                    <a:pt x="5259" y="9319"/>
                  </a:cubicBezTo>
                  <a:cubicBezTo>
                    <a:pt x="5819" y="10195"/>
                    <a:pt x="6624" y="11168"/>
                    <a:pt x="7792" y="11779"/>
                  </a:cubicBezTo>
                  <a:lnTo>
                    <a:pt x="8008" y="11891"/>
                  </a:lnTo>
                  <a:lnTo>
                    <a:pt x="8063" y="11918"/>
                  </a:lnTo>
                  <a:lnTo>
                    <a:pt x="8209" y="11979"/>
                  </a:lnTo>
                  <a:lnTo>
                    <a:pt x="8290" y="12011"/>
                  </a:lnTo>
                  <a:lnTo>
                    <a:pt x="8618" y="12139"/>
                  </a:lnTo>
                  <a:cubicBezTo>
                    <a:pt x="8836" y="12227"/>
                    <a:pt x="9264" y="12330"/>
                    <a:pt x="9582" y="12409"/>
                  </a:cubicBezTo>
                  <a:cubicBezTo>
                    <a:pt x="10142" y="12510"/>
                    <a:pt x="10710" y="12569"/>
                    <a:pt x="11278" y="12584"/>
                  </a:cubicBezTo>
                  <a:cubicBezTo>
                    <a:pt x="11407" y="12587"/>
                    <a:pt x="11536" y="12588"/>
                    <a:pt x="11662" y="12588"/>
                  </a:cubicBezTo>
                  <a:cubicBezTo>
                    <a:pt x="12580" y="12588"/>
                    <a:pt x="13413" y="12513"/>
                    <a:pt x="14151" y="12505"/>
                  </a:cubicBezTo>
                  <a:cubicBezTo>
                    <a:pt x="14238" y="12503"/>
                    <a:pt x="14323" y="12502"/>
                    <a:pt x="14407" y="12502"/>
                  </a:cubicBezTo>
                  <a:cubicBezTo>
                    <a:pt x="15136" y="12502"/>
                    <a:pt x="15721" y="12574"/>
                    <a:pt x="16102" y="12735"/>
                  </a:cubicBezTo>
                  <a:cubicBezTo>
                    <a:pt x="16529" y="12928"/>
                    <a:pt x="16784" y="13133"/>
                    <a:pt x="17077" y="13689"/>
                  </a:cubicBezTo>
                  <a:cubicBezTo>
                    <a:pt x="17361" y="14233"/>
                    <a:pt x="17627" y="15045"/>
                    <a:pt x="18057" y="15798"/>
                  </a:cubicBezTo>
                  <a:cubicBezTo>
                    <a:pt x="18960" y="17417"/>
                    <a:pt x="20211" y="18195"/>
                    <a:pt x="21050" y="18661"/>
                  </a:cubicBezTo>
                  <a:cubicBezTo>
                    <a:pt x="21478" y="18893"/>
                    <a:pt x="21839" y="19015"/>
                    <a:pt x="22080" y="19102"/>
                  </a:cubicBezTo>
                  <a:lnTo>
                    <a:pt x="22453" y="19222"/>
                  </a:lnTo>
                  <a:cubicBezTo>
                    <a:pt x="22562" y="19256"/>
                    <a:pt x="22672" y="19272"/>
                    <a:pt x="22781" y="19272"/>
                  </a:cubicBezTo>
                  <a:cubicBezTo>
                    <a:pt x="23211" y="19272"/>
                    <a:pt x="23614" y="19017"/>
                    <a:pt x="23786" y="18601"/>
                  </a:cubicBezTo>
                  <a:cubicBezTo>
                    <a:pt x="24004" y="18079"/>
                    <a:pt x="23788" y="17480"/>
                    <a:pt x="23288" y="17217"/>
                  </a:cubicBezTo>
                  <a:lnTo>
                    <a:pt x="23258" y="17201"/>
                  </a:lnTo>
                  <a:cubicBezTo>
                    <a:pt x="23258" y="17201"/>
                    <a:pt x="22890" y="17008"/>
                    <a:pt x="22342" y="16589"/>
                  </a:cubicBezTo>
                  <a:cubicBezTo>
                    <a:pt x="22023" y="16341"/>
                    <a:pt x="21730" y="16059"/>
                    <a:pt x="21471" y="15748"/>
                  </a:cubicBezTo>
                  <a:cubicBezTo>
                    <a:pt x="21189" y="15398"/>
                    <a:pt x="20904" y="14949"/>
                    <a:pt x="20718" y="14499"/>
                  </a:cubicBezTo>
                  <a:cubicBezTo>
                    <a:pt x="20498" y="13987"/>
                    <a:pt x="20361" y="13303"/>
                    <a:pt x="19981" y="12364"/>
                  </a:cubicBezTo>
                  <a:cubicBezTo>
                    <a:pt x="19876" y="12112"/>
                    <a:pt x="19756" y="11868"/>
                    <a:pt x="19622" y="11631"/>
                  </a:cubicBezTo>
                  <a:cubicBezTo>
                    <a:pt x="19542" y="11489"/>
                    <a:pt x="19454" y="11354"/>
                    <a:pt x="19360" y="11222"/>
                  </a:cubicBezTo>
                  <a:cubicBezTo>
                    <a:pt x="19208" y="11018"/>
                    <a:pt x="19262" y="11077"/>
                    <a:pt x="19085" y="10868"/>
                  </a:cubicBezTo>
                  <a:cubicBezTo>
                    <a:pt x="18656" y="10397"/>
                    <a:pt x="18121" y="9962"/>
                    <a:pt x="17525" y="9689"/>
                  </a:cubicBezTo>
                  <a:cubicBezTo>
                    <a:pt x="16391" y="9150"/>
                    <a:pt x="15252" y="9045"/>
                    <a:pt x="14278" y="9045"/>
                  </a:cubicBezTo>
                  <a:cubicBezTo>
                    <a:pt x="14227" y="9045"/>
                    <a:pt x="14175" y="9045"/>
                    <a:pt x="14125" y="9046"/>
                  </a:cubicBezTo>
                  <a:cubicBezTo>
                    <a:pt x="13197" y="9054"/>
                    <a:pt x="12346" y="9106"/>
                    <a:pt x="11581" y="9106"/>
                  </a:cubicBezTo>
                  <a:cubicBezTo>
                    <a:pt x="11505" y="9106"/>
                    <a:pt x="11430" y="9106"/>
                    <a:pt x="11356" y="9105"/>
                  </a:cubicBezTo>
                  <a:cubicBezTo>
                    <a:pt x="10980" y="9105"/>
                    <a:pt x="10605" y="9076"/>
                    <a:pt x="10232" y="9021"/>
                  </a:cubicBezTo>
                  <a:cubicBezTo>
                    <a:pt x="10098" y="8975"/>
                    <a:pt x="10055" y="9007"/>
                    <a:pt x="9835" y="8930"/>
                  </a:cubicBezTo>
                  <a:lnTo>
                    <a:pt x="9505" y="8810"/>
                  </a:lnTo>
                  <a:lnTo>
                    <a:pt x="9458" y="8793"/>
                  </a:lnTo>
                  <a:lnTo>
                    <a:pt x="9458" y="8793"/>
                  </a:lnTo>
                  <a:lnTo>
                    <a:pt x="9371" y="8748"/>
                  </a:lnTo>
                  <a:cubicBezTo>
                    <a:pt x="8866" y="8514"/>
                    <a:pt x="8399" y="8079"/>
                    <a:pt x="7975" y="7493"/>
                  </a:cubicBezTo>
                  <a:cubicBezTo>
                    <a:pt x="7560" y="6902"/>
                    <a:pt x="7169" y="6219"/>
                    <a:pt x="6808" y="5510"/>
                  </a:cubicBezTo>
                  <a:cubicBezTo>
                    <a:pt x="6440" y="4796"/>
                    <a:pt x="6100" y="4105"/>
                    <a:pt x="5650" y="3390"/>
                  </a:cubicBezTo>
                  <a:cubicBezTo>
                    <a:pt x="4772" y="2020"/>
                    <a:pt x="3697" y="1105"/>
                    <a:pt x="2819" y="591"/>
                  </a:cubicBezTo>
                  <a:cubicBezTo>
                    <a:pt x="2383" y="334"/>
                    <a:pt x="1991" y="203"/>
                    <a:pt x="1675" y="102"/>
                  </a:cubicBezTo>
                  <a:lnTo>
                    <a:pt x="1330" y="25"/>
                  </a:lnTo>
                  <a:cubicBezTo>
                    <a:pt x="1257" y="9"/>
                    <a:pt x="1184" y="1"/>
                    <a:pt x="11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5"/>
            <p:cNvSpPr/>
            <p:nvPr/>
          </p:nvSpPr>
          <p:spPr>
            <a:xfrm>
              <a:off x="2650050" y="4505075"/>
              <a:ext cx="639875" cy="493300"/>
            </a:xfrm>
            <a:custGeom>
              <a:rect b="b" l="l" r="r" t="t"/>
              <a:pathLst>
                <a:path extrusionOk="0" h="19732" w="25595">
                  <a:moveTo>
                    <a:pt x="1094" y="0"/>
                  </a:moveTo>
                  <a:cubicBezTo>
                    <a:pt x="655" y="0"/>
                    <a:pt x="257" y="292"/>
                    <a:pt x="136" y="728"/>
                  </a:cubicBezTo>
                  <a:cubicBezTo>
                    <a:pt x="0" y="1214"/>
                    <a:pt x="252" y="1726"/>
                    <a:pt x="720" y="1917"/>
                  </a:cubicBezTo>
                  <a:cubicBezTo>
                    <a:pt x="711" y="1917"/>
                    <a:pt x="853" y="1971"/>
                    <a:pt x="1030" y="2062"/>
                  </a:cubicBezTo>
                  <a:cubicBezTo>
                    <a:pt x="1232" y="2199"/>
                    <a:pt x="1426" y="2345"/>
                    <a:pt x="1612" y="2502"/>
                  </a:cubicBezTo>
                  <a:cubicBezTo>
                    <a:pt x="2137" y="2934"/>
                    <a:pt x="2803" y="3802"/>
                    <a:pt x="3331" y="4978"/>
                  </a:cubicBezTo>
                  <a:cubicBezTo>
                    <a:pt x="3602" y="5655"/>
                    <a:pt x="3897" y="6386"/>
                    <a:pt x="4209" y="7159"/>
                  </a:cubicBezTo>
                  <a:cubicBezTo>
                    <a:pt x="4564" y="7980"/>
                    <a:pt x="4961" y="8912"/>
                    <a:pt x="5653" y="9840"/>
                  </a:cubicBezTo>
                  <a:cubicBezTo>
                    <a:pt x="5994" y="10304"/>
                    <a:pt x="6410" y="10770"/>
                    <a:pt x="6926" y="11177"/>
                  </a:cubicBezTo>
                  <a:cubicBezTo>
                    <a:pt x="7181" y="11379"/>
                    <a:pt x="7456" y="11575"/>
                    <a:pt x="7754" y="11734"/>
                  </a:cubicBezTo>
                  <a:lnTo>
                    <a:pt x="7979" y="11855"/>
                  </a:lnTo>
                  <a:lnTo>
                    <a:pt x="8034" y="11886"/>
                  </a:lnTo>
                  <a:lnTo>
                    <a:pt x="8063" y="11900"/>
                  </a:lnTo>
                  <a:lnTo>
                    <a:pt x="8077" y="11907"/>
                  </a:lnTo>
                  <a:lnTo>
                    <a:pt x="8193" y="11957"/>
                  </a:lnTo>
                  <a:lnTo>
                    <a:pt x="8279" y="11993"/>
                  </a:lnTo>
                  <a:lnTo>
                    <a:pt x="8621" y="12127"/>
                  </a:lnTo>
                  <a:cubicBezTo>
                    <a:pt x="10023" y="12616"/>
                    <a:pt x="11135" y="12573"/>
                    <a:pt x="12220" y="12580"/>
                  </a:cubicBezTo>
                  <a:cubicBezTo>
                    <a:pt x="13006" y="12563"/>
                    <a:pt x="13734" y="12511"/>
                    <a:pt x="14372" y="12511"/>
                  </a:cubicBezTo>
                  <a:cubicBezTo>
                    <a:pt x="14595" y="12511"/>
                    <a:pt x="14808" y="12517"/>
                    <a:pt x="15008" y="12534"/>
                  </a:cubicBezTo>
                  <a:cubicBezTo>
                    <a:pt x="15806" y="12594"/>
                    <a:pt x="16254" y="12757"/>
                    <a:pt x="16575" y="13055"/>
                  </a:cubicBezTo>
                  <a:cubicBezTo>
                    <a:pt x="16896" y="13296"/>
                    <a:pt x="17175" y="13940"/>
                    <a:pt x="17519" y="14790"/>
                  </a:cubicBezTo>
                  <a:lnTo>
                    <a:pt x="17808" y="15447"/>
                  </a:lnTo>
                  <a:cubicBezTo>
                    <a:pt x="17976" y="15798"/>
                    <a:pt x="18007" y="15832"/>
                    <a:pt x="18153" y="16087"/>
                  </a:cubicBezTo>
                  <a:cubicBezTo>
                    <a:pt x="18458" y="16598"/>
                    <a:pt x="18749" y="16935"/>
                    <a:pt x="19067" y="17292"/>
                  </a:cubicBezTo>
                  <a:cubicBezTo>
                    <a:pt x="20357" y="18654"/>
                    <a:pt x="21796" y="19199"/>
                    <a:pt x="22762" y="19472"/>
                  </a:cubicBezTo>
                  <a:cubicBezTo>
                    <a:pt x="23252" y="19613"/>
                    <a:pt x="23650" y="19657"/>
                    <a:pt x="23918" y="19691"/>
                  </a:cubicBezTo>
                  <a:cubicBezTo>
                    <a:pt x="24186" y="19714"/>
                    <a:pt x="24329" y="19727"/>
                    <a:pt x="24329" y="19727"/>
                  </a:cubicBezTo>
                  <a:cubicBezTo>
                    <a:pt x="24362" y="19730"/>
                    <a:pt x="24396" y="19731"/>
                    <a:pt x="24429" y="19731"/>
                  </a:cubicBezTo>
                  <a:cubicBezTo>
                    <a:pt x="24955" y="19731"/>
                    <a:pt x="25412" y="19351"/>
                    <a:pt x="25501" y="18822"/>
                  </a:cubicBezTo>
                  <a:cubicBezTo>
                    <a:pt x="25594" y="18260"/>
                    <a:pt x="25239" y="17721"/>
                    <a:pt x="24686" y="17585"/>
                  </a:cubicBezTo>
                  <a:lnTo>
                    <a:pt x="24661" y="17580"/>
                  </a:lnTo>
                  <a:cubicBezTo>
                    <a:pt x="24661" y="17580"/>
                    <a:pt x="24236" y="17476"/>
                    <a:pt x="23570" y="17166"/>
                  </a:cubicBezTo>
                  <a:cubicBezTo>
                    <a:pt x="22899" y="16880"/>
                    <a:pt x="22010" y="16273"/>
                    <a:pt x="21316" y="15365"/>
                  </a:cubicBezTo>
                  <a:cubicBezTo>
                    <a:pt x="21161" y="15141"/>
                    <a:pt x="20980" y="14854"/>
                    <a:pt x="20895" y="14658"/>
                  </a:cubicBezTo>
                  <a:cubicBezTo>
                    <a:pt x="20848" y="14560"/>
                    <a:pt x="20689" y="14228"/>
                    <a:pt x="20691" y="14195"/>
                  </a:cubicBezTo>
                  <a:lnTo>
                    <a:pt x="20511" y="13674"/>
                  </a:lnTo>
                  <a:cubicBezTo>
                    <a:pt x="20250" y="12941"/>
                    <a:pt x="20006" y="11759"/>
                    <a:pt x="18958" y="10683"/>
                  </a:cubicBezTo>
                  <a:cubicBezTo>
                    <a:pt x="18480" y="10156"/>
                    <a:pt x="17830" y="9767"/>
                    <a:pt x="17184" y="9498"/>
                  </a:cubicBezTo>
                  <a:cubicBezTo>
                    <a:pt x="16579" y="9271"/>
                    <a:pt x="15943" y="9132"/>
                    <a:pt x="15299" y="9087"/>
                  </a:cubicBezTo>
                  <a:cubicBezTo>
                    <a:pt x="14886" y="9054"/>
                    <a:pt x="14491" y="9042"/>
                    <a:pt x="14112" y="9042"/>
                  </a:cubicBezTo>
                  <a:cubicBezTo>
                    <a:pt x="13398" y="9042"/>
                    <a:pt x="12741" y="9084"/>
                    <a:pt x="12131" y="9101"/>
                  </a:cubicBezTo>
                  <a:cubicBezTo>
                    <a:pt x="11930" y="9111"/>
                    <a:pt x="11729" y="9116"/>
                    <a:pt x="11528" y="9116"/>
                  </a:cubicBezTo>
                  <a:cubicBezTo>
                    <a:pt x="11293" y="9116"/>
                    <a:pt x="11059" y="9109"/>
                    <a:pt x="10826" y="9096"/>
                  </a:cubicBezTo>
                  <a:cubicBezTo>
                    <a:pt x="10617" y="9089"/>
                    <a:pt x="10449" y="9050"/>
                    <a:pt x="10258" y="9033"/>
                  </a:cubicBezTo>
                  <a:cubicBezTo>
                    <a:pt x="10108" y="8983"/>
                    <a:pt x="10074" y="9019"/>
                    <a:pt x="9835" y="8932"/>
                  </a:cubicBezTo>
                  <a:lnTo>
                    <a:pt x="9489" y="8807"/>
                  </a:lnTo>
                  <a:lnTo>
                    <a:pt x="9455" y="8794"/>
                  </a:lnTo>
                  <a:lnTo>
                    <a:pt x="9455" y="8794"/>
                  </a:lnTo>
                  <a:lnTo>
                    <a:pt x="9353" y="8746"/>
                  </a:lnTo>
                  <a:cubicBezTo>
                    <a:pt x="9218" y="8689"/>
                    <a:pt x="9091" y="8605"/>
                    <a:pt x="8964" y="8518"/>
                  </a:cubicBezTo>
                  <a:cubicBezTo>
                    <a:pt x="8709" y="8346"/>
                    <a:pt x="8466" y="8111"/>
                    <a:pt x="8238" y="7832"/>
                  </a:cubicBezTo>
                  <a:cubicBezTo>
                    <a:pt x="7781" y="7279"/>
                    <a:pt x="7359" y="6579"/>
                    <a:pt x="6983" y="5853"/>
                  </a:cubicBezTo>
                  <a:cubicBezTo>
                    <a:pt x="6596" y="5110"/>
                    <a:pt x="6253" y="4412"/>
                    <a:pt x="5810" y="3655"/>
                  </a:cubicBezTo>
                  <a:cubicBezTo>
                    <a:pt x="4927" y="2183"/>
                    <a:pt x="3820" y="1198"/>
                    <a:pt x="2908" y="644"/>
                  </a:cubicBezTo>
                  <a:cubicBezTo>
                    <a:pt x="2449" y="362"/>
                    <a:pt x="2049" y="221"/>
                    <a:pt x="1716" y="114"/>
                  </a:cubicBezTo>
                  <a:cubicBezTo>
                    <a:pt x="1451" y="45"/>
                    <a:pt x="1353" y="32"/>
                    <a:pt x="1346" y="27"/>
                  </a:cubicBezTo>
                  <a:lnTo>
                    <a:pt x="1250" y="12"/>
                  </a:lnTo>
                  <a:cubicBezTo>
                    <a:pt x="1198" y="4"/>
                    <a:pt x="1146" y="0"/>
                    <a:pt x="10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5"/>
            <p:cNvSpPr/>
            <p:nvPr/>
          </p:nvSpPr>
          <p:spPr>
            <a:xfrm>
              <a:off x="4265175" y="4866150"/>
              <a:ext cx="703275" cy="296350"/>
            </a:xfrm>
            <a:custGeom>
              <a:rect b="b" l="l" r="r" t="t"/>
              <a:pathLst>
                <a:path extrusionOk="0" h="11854" w="28131">
                  <a:moveTo>
                    <a:pt x="26955" y="1"/>
                  </a:moveTo>
                  <a:cubicBezTo>
                    <a:pt x="26954" y="1"/>
                    <a:pt x="26952" y="1"/>
                    <a:pt x="26951" y="1"/>
                  </a:cubicBezTo>
                  <a:cubicBezTo>
                    <a:pt x="26749" y="1"/>
                    <a:pt x="26553" y="56"/>
                    <a:pt x="26383" y="161"/>
                  </a:cubicBezTo>
                  <a:lnTo>
                    <a:pt x="26353" y="179"/>
                  </a:lnTo>
                  <a:cubicBezTo>
                    <a:pt x="26353" y="179"/>
                    <a:pt x="26000" y="395"/>
                    <a:pt x="25359" y="647"/>
                  </a:cubicBezTo>
                  <a:cubicBezTo>
                    <a:pt x="24980" y="795"/>
                    <a:pt x="24590" y="900"/>
                    <a:pt x="24190" y="964"/>
                  </a:cubicBezTo>
                  <a:cubicBezTo>
                    <a:pt x="23936" y="998"/>
                    <a:pt x="23683" y="1016"/>
                    <a:pt x="23428" y="1016"/>
                  </a:cubicBezTo>
                  <a:cubicBezTo>
                    <a:pt x="23416" y="1016"/>
                    <a:pt x="23404" y="1016"/>
                    <a:pt x="23393" y="1016"/>
                  </a:cubicBezTo>
                  <a:cubicBezTo>
                    <a:pt x="23171" y="1016"/>
                    <a:pt x="22950" y="1000"/>
                    <a:pt x="22731" y="968"/>
                  </a:cubicBezTo>
                  <a:cubicBezTo>
                    <a:pt x="22178" y="895"/>
                    <a:pt x="21521" y="661"/>
                    <a:pt x="20520" y="506"/>
                  </a:cubicBezTo>
                  <a:cubicBezTo>
                    <a:pt x="20250" y="468"/>
                    <a:pt x="19979" y="445"/>
                    <a:pt x="19706" y="438"/>
                  </a:cubicBezTo>
                  <a:lnTo>
                    <a:pt x="19633" y="438"/>
                  </a:lnTo>
                  <a:cubicBezTo>
                    <a:pt x="19510" y="438"/>
                    <a:pt x="19383" y="438"/>
                    <a:pt x="19219" y="454"/>
                  </a:cubicBezTo>
                  <a:cubicBezTo>
                    <a:pt x="18967" y="479"/>
                    <a:pt x="19046" y="463"/>
                    <a:pt x="18776" y="509"/>
                  </a:cubicBezTo>
                  <a:cubicBezTo>
                    <a:pt x="18151" y="634"/>
                    <a:pt x="17503" y="870"/>
                    <a:pt x="16964" y="1239"/>
                  </a:cubicBezTo>
                  <a:cubicBezTo>
                    <a:pt x="15863" y="1975"/>
                    <a:pt x="15174" y="2958"/>
                    <a:pt x="14669" y="3824"/>
                  </a:cubicBezTo>
                  <a:cubicBezTo>
                    <a:pt x="14153" y="4704"/>
                    <a:pt x="13730" y="5532"/>
                    <a:pt x="13298" y="6230"/>
                  </a:cubicBezTo>
                  <a:cubicBezTo>
                    <a:pt x="13105" y="6551"/>
                    <a:pt x="12889" y="6858"/>
                    <a:pt x="12652" y="7151"/>
                  </a:cubicBezTo>
                  <a:cubicBezTo>
                    <a:pt x="12543" y="7242"/>
                    <a:pt x="12548" y="7294"/>
                    <a:pt x="12370" y="7442"/>
                  </a:cubicBezTo>
                  <a:lnTo>
                    <a:pt x="12097" y="7663"/>
                  </a:lnTo>
                  <a:lnTo>
                    <a:pt x="12054" y="7697"/>
                  </a:lnTo>
                  <a:lnTo>
                    <a:pt x="11974" y="7747"/>
                  </a:lnTo>
                  <a:cubicBezTo>
                    <a:pt x="11515" y="8059"/>
                    <a:pt x="10901" y="8236"/>
                    <a:pt x="10182" y="8300"/>
                  </a:cubicBezTo>
                  <a:cubicBezTo>
                    <a:pt x="9873" y="8322"/>
                    <a:pt x="9552" y="8334"/>
                    <a:pt x="9223" y="8334"/>
                  </a:cubicBezTo>
                  <a:cubicBezTo>
                    <a:pt x="8786" y="8334"/>
                    <a:pt x="8334" y="8315"/>
                    <a:pt x="7881" y="8284"/>
                  </a:cubicBezTo>
                  <a:cubicBezTo>
                    <a:pt x="7187" y="8240"/>
                    <a:pt x="6515" y="8188"/>
                    <a:pt x="5798" y="8188"/>
                  </a:cubicBezTo>
                  <a:cubicBezTo>
                    <a:pt x="5689" y="8188"/>
                    <a:pt x="5578" y="8188"/>
                    <a:pt x="5466" y="8192"/>
                  </a:cubicBezTo>
                  <a:cubicBezTo>
                    <a:pt x="3840" y="8242"/>
                    <a:pt x="2501" y="8693"/>
                    <a:pt x="1612" y="9182"/>
                  </a:cubicBezTo>
                  <a:cubicBezTo>
                    <a:pt x="1166" y="9425"/>
                    <a:pt x="854" y="9694"/>
                    <a:pt x="606" y="9912"/>
                  </a:cubicBezTo>
                  <a:cubicBezTo>
                    <a:pt x="447" y="10080"/>
                    <a:pt x="363" y="10169"/>
                    <a:pt x="363" y="10169"/>
                  </a:cubicBezTo>
                  <a:cubicBezTo>
                    <a:pt x="15" y="10539"/>
                    <a:pt x="0" y="11112"/>
                    <a:pt x="327" y="11499"/>
                  </a:cubicBezTo>
                  <a:cubicBezTo>
                    <a:pt x="524" y="11731"/>
                    <a:pt x="806" y="11853"/>
                    <a:pt x="1092" y="11853"/>
                  </a:cubicBezTo>
                  <a:cubicBezTo>
                    <a:pt x="1283" y="11853"/>
                    <a:pt x="1475" y="11799"/>
                    <a:pt x="1644" y="11686"/>
                  </a:cubicBezTo>
                  <a:lnTo>
                    <a:pt x="1664" y="11674"/>
                  </a:lnTo>
                  <a:cubicBezTo>
                    <a:pt x="1664" y="11674"/>
                    <a:pt x="1760" y="11610"/>
                    <a:pt x="1939" y="11490"/>
                  </a:cubicBezTo>
                  <a:cubicBezTo>
                    <a:pt x="2044" y="11445"/>
                    <a:pt x="2267" y="11340"/>
                    <a:pt x="2573" y="11231"/>
                  </a:cubicBezTo>
                  <a:cubicBezTo>
                    <a:pt x="3022" y="11069"/>
                    <a:pt x="3702" y="10956"/>
                    <a:pt x="4525" y="10956"/>
                  </a:cubicBezTo>
                  <a:cubicBezTo>
                    <a:pt x="4804" y="10956"/>
                    <a:pt x="5098" y="10969"/>
                    <a:pt x="5407" y="10997"/>
                  </a:cubicBezTo>
                  <a:cubicBezTo>
                    <a:pt x="5982" y="11053"/>
                    <a:pt x="6739" y="11208"/>
                    <a:pt x="7552" y="11328"/>
                  </a:cubicBezTo>
                  <a:cubicBezTo>
                    <a:pt x="8297" y="11438"/>
                    <a:pt x="9127" y="11567"/>
                    <a:pt x="10057" y="11567"/>
                  </a:cubicBezTo>
                  <a:cubicBezTo>
                    <a:pt x="10155" y="11567"/>
                    <a:pt x="10255" y="11565"/>
                    <a:pt x="10355" y="11563"/>
                  </a:cubicBezTo>
                  <a:cubicBezTo>
                    <a:pt x="11394" y="11531"/>
                    <a:pt x="12641" y="11340"/>
                    <a:pt x="13766" y="10653"/>
                  </a:cubicBezTo>
                  <a:lnTo>
                    <a:pt x="13975" y="10524"/>
                  </a:lnTo>
                  <a:lnTo>
                    <a:pt x="14026" y="10492"/>
                  </a:lnTo>
                  <a:lnTo>
                    <a:pt x="14153" y="10398"/>
                  </a:lnTo>
                  <a:lnTo>
                    <a:pt x="14221" y="10344"/>
                  </a:lnTo>
                  <a:lnTo>
                    <a:pt x="14499" y="10130"/>
                  </a:lnTo>
                  <a:cubicBezTo>
                    <a:pt x="14687" y="9987"/>
                    <a:pt x="14996" y="9675"/>
                    <a:pt x="15226" y="9441"/>
                  </a:cubicBezTo>
                  <a:cubicBezTo>
                    <a:pt x="15601" y="9014"/>
                    <a:pt x="15942" y="8557"/>
                    <a:pt x="16247" y="8079"/>
                  </a:cubicBezTo>
                  <a:cubicBezTo>
                    <a:pt x="16818" y="7174"/>
                    <a:pt x="17229" y="6301"/>
                    <a:pt x="17653" y="5575"/>
                  </a:cubicBezTo>
                  <a:cubicBezTo>
                    <a:pt x="18073" y="4839"/>
                    <a:pt x="18478" y="4292"/>
                    <a:pt x="18849" y="4022"/>
                  </a:cubicBezTo>
                  <a:cubicBezTo>
                    <a:pt x="19192" y="3785"/>
                    <a:pt x="19470" y="3669"/>
                    <a:pt x="19968" y="3669"/>
                  </a:cubicBezTo>
                  <a:cubicBezTo>
                    <a:pt x="20031" y="3669"/>
                    <a:pt x="20097" y="3670"/>
                    <a:pt x="20167" y="3674"/>
                  </a:cubicBezTo>
                  <a:cubicBezTo>
                    <a:pt x="20782" y="3710"/>
                    <a:pt x="21614" y="3897"/>
                    <a:pt x="22482" y="3917"/>
                  </a:cubicBezTo>
                  <a:cubicBezTo>
                    <a:pt x="22551" y="3918"/>
                    <a:pt x="22621" y="3920"/>
                    <a:pt x="22690" y="3920"/>
                  </a:cubicBezTo>
                  <a:cubicBezTo>
                    <a:pt x="24434" y="3920"/>
                    <a:pt x="25677" y="3279"/>
                    <a:pt x="26474" y="2817"/>
                  </a:cubicBezTo>
                  <a:cubicBezTo>
                    <a:pt x="26894" y="2569"/>
                    <a:pt x="27183" y="2323"/>
                    <a:pt x="27381" y="2160"/>
                  </a:cubicBezTo>
                  <a:cubicBezTo>
                    <a:pt x="27572" y="1993"/>
                    <a:pt x="27676" y="1901"/>
                    <a:pt x="27676" y="1901"/>
                  </a:cubicBezTo>
                  <a:cubicBezTo>
                    <a:pt x="28013" y="1600"/>
                    <a:pt x="28131" y="1123"/>
                    <a:pt x="27970" y="700"/>
                  </a:cubicBezTo>
                  <a:cubicBezTo>
                    <a:pt x="27808" y="279"/>
                    <a:pt x="27405" y="1"/>
                    <a:pt x="26955" y="1"/>
                  </a:cubicBezTo>
                  <a:close/>
                </a:path>
              </a:pathLst>
            </a:custGeom>
            <a:solidFill>
              <a:srgbClr val="B06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5"/>
            <p:cNvSpPr/>
            <p:nvPr/>
          </p:nvSpPr>
          <p:spPr>
            <a:xfrm>
              <a:off x="4170225" y="4688150"/>
              <a:ext cx="734025" cy="325825"/>
            </a:xfrm>
            <a:custGeom>
              <a:rect b="b" l="l" r="r" t="t"/>
              <a:pathLst>
                <a:path extrusionOk="0" h="13033" w="29361">
                  <a:moveTo>
                    <a:pt x="28206" y="0"/>
                  </a:moveTo>
                  <a:cubicBezTo>
                    <a:pt x="27915" y="0"/>
                    <a:pt x="27636" y="117"/>
                    <a:pt x="27431" y="322"/>
                  </a:cubicBezTo>
                  <a:lnTo>
                    <a:pt x="27413" y="341"/>
                  </a:lnTo>
                  <a:cubicBezTo>
                    <a:pt x="27413" y="341"/>
                    <a:pt x="27106" y="652"/>
                    <a:pt x="26497" y="1064"/>
                  </a:cubicBezTo>
                  <a:cubicBezTo>
                    <a:pt x="25907" y="1493"/>
                    <a:pt x="24932" y="1944"/>
                    <a:pt x="23795" y="2073"/>
                  </a:cubicBezTo>
                  <a:cubicBezTo>
                    <a:pt x="23652" y="2083"/>
                    <a:pt x="23490" y="2091"/>
                    <a:pt x="23338" y="2091"/>
                  </a:cubicBezTo>
                  <a:cubicBezTo>
                    <a:pt x="23326" y="2091"/>
                    <a:pt x="23313" y="2091"/>
                    <a:pt x="23301" y="2091"/>
                  </a:cubicBezTo>
                  <a:cubicBezTo>
                    <a:pt x="23190" y="2091"/>
                    <a:pt x="23079" y="2084"/>
                    <a:pt x="22970" y="2071"/>
                  </a:cubicBezTo>
                  <a:cubicBezTo>
                    <a:pt x="22863" y="2060"/>
                    <a:pt x="22497" y="2026"/>
                    <a:pt x="22472" y="2009"/>
                  </a:cubicBezTo>
                  <a:lnTo>
                    <a:pt x="21932" y="1896"/>
                  </a:lnTo>
                  <a:cubicBezTo>
                    <a:pt x="21387" y="1787"/>
                    <a:pt x="20654" y="1555"/>
                    <a:pt x="19749" y="1555"/>
                  </a:cubicBezTo>
                  <a:cubicBezTo>
                    <a:pt x="19351" y="1555"/>
                    <a:pt x="18954" y="1602"/>
                    <a:pt x="18567" y="1694"/>
                  </a:cubicBezTo>
                  <a:cubicBezTo>
                    <a:pt x="17869" y="1834"/>
                    <a:pt x="17201" y="2192"/>
                    <a:pt x="16639" y="2608"/>
                  </a:cubicBezTo>
                  <a:cubicBezTo>
                    <a:pt x="16134" y="3010"/>
                    <a:pt x="15690" y="3485"/>
                    <a:pt x="15320" y="4015"/>
                  </a:cubicBezTo>
                  <a:cubicBezTo>
                    <a:pt x="14626" y="4986"/>
                    <a:pt x="14164" y="5923"/>
                    <a:pt x="13708" y="6737"/>
                  </a:cubicBezTo>
                  <a:cubicBezTo>
                    <a:pt x="13503" y="7121"/>
                    <a:pt x="13278" y="7492"/>
                    <a:pt x="13034" y="7852"/>
                  </a:cubicBezTo>
                  <a:cubicBezTo>
                    <a:pt x="12923" y="8026"/>
                    <a:pt x="12802" y="8150"/>
                    <a:pt x="12689" y="8306"/>
                  </a:cubicBezTo>
                  <a:cubicBezTo>
                    <a:pt x="12570" y="8409"/>
                    <a:pt x="12584" y="8457"/>
                    <a:pt x="12386" y="8618"/>
                  </a:cubicBezTo>
                  <a:lnTo>
                    <a:pt x="12100" y="8848"/>
                  </a:lnTo>
                  <a:lnTo>
                    <a:pt x="12070" y="8873"/>
                  </a:lnTo>
                  <a:lnTo>
                    <a:pt x="11979" y="8932"/>
                  </a:lnTo>
                  <a:cubicBezTo>
                    <a:pt x="11859" y="9020"/>
                    <a:pt x="11724" y="9086"/>
                    <a:pt x="11583" y="9152"/>
                  </a:cubicBezTo>
                  <a:cubicBezTo>
                    <a:pt x="11304" y="9280"/>
                    <a:pt x="10977" y="9368"/>
                    <a:pt x="10622" y="9421"/>
                  </a:cubicBezTo>
                  <a:cubicBezTo>
                    <a:pt x="10194" y="9486"/>
                    <a:pt x="9726" y="9512"/>
                    <a:pt x="9243" y="9512"/>
                  </a:cubicBezTo>
                  <a:cubicBezTo>
                    <a:pt x="8927" y="9512"/>
                    <a:pt x="8602" y="9502"/>
                    <a:pt x="8279" y="9482"/>
                  </a:cubicBezTo>
                  <a:cubicBezTo>
                    <a:pt x="7442" y="9434"/>
                    <a:pt x="6667" y="9371"/>
                    <a:pt x="5790" y="9361"/>
                  </a:cubicBezTo>
                  <a:cubicBezTo>
                    <a:pt x="4072" y="9362"/>
                    <a:pt x="2660" y="9807"/>
                    <a:pt x="1715" y="10305"/>
                  </a:cubicBezTo>
                  <a:cubicBezTo>
                    <a:pt x="1239" y="10553"/>
                    <a:pt x="914" y="10824"/>
                    <a:pt x="648" y="11056"/>
                  </a:cubicBezTo>
                  <a:cubicBezTo>
                    <a:pt x="454" y="11246"/>
                    <a:pt x="393" y="11324"/>
                    <a:pt x="384" y="11328"/>
                  </a:cubicBezTo>
                  <a:lnTo>
                    <a:pt x="323" y="11403"/>
                  </a:lnTo>
                  <a:cubicBezTo>
                    <a:pt x="0" y="11790"/>
                    <a:pt x="20" y="12358"/>
                    <a:pt x="368" y="12723"/>
                  </a:cubicBezTo>
                  <a:cubicBezTo>
                    <a:pt x="562" y="12928"/>
                    <a:pt x="824" y="13032"/>
                    <a:pt x="1088" y="13032"/>
                  </a:cubicBezTo>
                  <a:cubicBezTo>
                    <a:pt x="1297" y="13032"/>
                    <a:pt x="1507" y="12966"/>
                    <a:pt x="1685" y="12832"/>
                  </a:cubicBezTo>
                  <a:cubicBezTo>
                    <a:pt x="1685" y="12832"/>
                    <a:pt x="1807" y="12741"/>
                    <a:pt x="1971" y="12643"/>
                  </a:cubicBezTo>
                  <a:cubicBezTo>
                    <a:pt x="2190" y="12538"/>
                    <a:pt x="2417" y="12447"/>
                    <a:pt x="2647" y="12368"/>
                  </a:cubicBezTo>
                  <a:cubicBezTo>
                    <a:pt x="3095" y="12209"/>
                    <a:pt x="3763" y="12100"/>
                    <a:pt x="4562" y="12100"/>
                  </a:cubicBezTo>
                  <a:cubicBezTo>
                    <a:pt x="4927" y="12100"/>
                    <a:pt x="5292" y="12122"/>
                    <a:pt x="5655" y="12165"/>
                  </a:cubicBezTo>
                  <a:cubicBezTo>
                    <a:pt x="6374" y="12277"/>
                    <a:pt x="7154" y="12400"/>
                    <a:pt x="7977" y="12529"/>
                  </a:cubicBezTo>
                  <a:cubicBezTo>
                    <a:pt x="8625" y="12615"/>
                    <a:pt x="9335" y="12711"/>
                    <a:pt x="10119" y="12711"/>
                  </a:cubicBezTo>
                  <a:cubicBezTo>
                    <a:pt x="10421" y="12711"/>
                    <a:pt x="10722" y="12697"/>
                    <a:pt x="11022" y="12666"/>
                  </a:cubicBezTo>
                  <a:cubicBezTo>
                    <a:pt x="11593" y="12611"/>
                    <a:pt x="12207" y="12495"/>
                    <a:pt x="12821" y="12261"/>
                  </a:cubicBezTo>
                  <a:cubicBezTo>
                    <a:pt x="13125" y="12145"/>
                    <a:pt x="13435" y="12011"/>
                    <a:pt x="13724" y="11836"/>
                  </a:cubicBezTo>
                  <a:lnTo>
                    <a:pt x="13944" y="11708"/>
                  </a:lnTo>
                  <a:lnTo>
                    <a:pt x="13998" y="11674"/>
                  </a:lnTo>
                  <a:lnTo>
                    <a:pt x="14026" y="11658"/>
                  </a:lnTo>
                  <a:lnTo>
                    <a:pt x="14039" y="11649"/>
                  </a:lnTo>
                  <a:lnTo>
                    <a:pt x="14142" y="11574"/>
                  </a:lnTo>
                  <a:lnTo>
                    <a:pt x="14215" y="11520"/>
                  </a:lnTo>
                  <a:lnTo>
                    <a:pt x="14506" y="11294"/>
                  </a:lnTo>
                  <a:cubicBezTo>
                    <a:pt x="15643" y="10344"/>
                    <a:pt x="16179" y="9371"/>
                    <a:pt x="16741" y="8443"/>
                  </a:cubicBezTo>
                  <a:cubicBezTo>
                    <a:pt x="17266" y="7522"/>
                    <a:pt x="17680" y="6656"/>
                    <a:pt x="18130" y="6030"/>
                  </a:cubicBezTo>
                  <a:cubicBezTo>
                    <a:pt x="18592" y="5377"/>
                    <a:pt x="18961" y="5077"/>
                    <a:pt x="19381" y="4954"/>
                  </a:cubicBezTo>
                  <a:cubicBezTo>
                    <a:pt x="19518" y="4898"/>
                    <a:pt x="19697" y="4875"/>
                    <a:pt x="19915" y="4875"/>
                  </a:cubicBezTo>
                  <a:cubicBezTo>
                    <a:pt x="20291" y="4875"/>
                    <a:pt x="20780" y="4945"/>
                    <a:pt x="21355" y="5034"/>
                  </a:cubicBezTo>
                  <a:cubicBezTo>
                    <a:pt x="21596" y="5063"/>
                    <a:pt x="21833" y="5093"/>
                    <a:pt x="22067" y="5123"/>
                  </a:cubicBezTo>
                  <a:cubicBezTo>
                    <a:pt x="22454" y="5159"/>
                    <a:pt x="22499" y="5150"/>
                    <a:pt x="22794" y="5155"/>
                  </a:cubicBezTo>
                  <a:cubicBezTo>
                    <a:pt x="23390" y="5154"/>
                    <a:pt x="23829" y="5080"/>
                    <a:pt x="24298" y="4989"/>
                  </a:cubicBezTo>
                  <a:cubicBezTo>
                    <a:pt x="26128" y="4582"/>
                    <a:pt x="27333" y="3627"/>
                    <a:pt x="28063" y="2940"/>
                  </a:cubicBezTo>
                  <a:cubicBezTo>
                    <a:pt x="28434" y="2592"/>
                    <a:pt x="28677" y="2274"/>
                    <a:pt x="28845" y="2062"/>
                  </a:cubicBezTo>
                  <a:cubicBezTo>
                    <a:pt x="29002" y="1844"/>
                    <a:pt x="29085" y="1727"/>
                    <a:pt x="29085" y="1727"/>
                  </a:cubicBezTo>
                  <a:cubicBezTo>
                    <a:pt x="29326" y="1396"/>
                    <a:pt x="29360" y="959"/>
                    <a:pt x="29175" y="595"/>
                  </a:cubicBezTo>
                  <a:cubicBezTo>
                    <a:pt x="28987" y="231"/>
                    <a:pt x="28614" y="2"/>
                    <a:pt x="28206" y="0"/>
                  </a:cubicBezTo>
                  <a:close/>
                </a:path>
              </a:pathLst>
            </a:custGeom>
            <a:solidFill>
              <a:srgbClr val="B066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5"/>
            <p:cNvSpPr/>
            <p:nvPr/>
          </p:nvSpPr>
          <p:spPr>
            <a:xfrm>
              <a:off x="4249650" y="4841600"/>
              <a:ext cx="704050" cy="296375"/>
            </a:xfrm>
            <a:custGeom>
              <a:rect b="b" l="l" r="r" t="t"/>
              <a:pathLst>
                <a:path extrusionOk="0" h="11855" w="28162">
                  <a:moveTo>
                    <a:pt x="26948" y="1"/>
                  </a:moveTo>
                  <a:cubicBezTo>
                    <a:pt x="26754" y="1"/>
                    <a:pt x="26558" y="52"/>
                    <a:pt x="26381" y="160"/>
                  </a:cubicBezTo>
                  <a:lnTo>
                    <a:pt x="26353" y="178"/>
                  </a:lnTo>
                  <a:cubicBezTo>
                    <a:pt x="26353" y="178"/>
                    <a:pt x="26000" y="395"/>
                    <a:pt x="25359" y="649"/>
                  </a:cubicBezTo>
                  <a:cubicBezTo>
                    <a:pt x="24980" y="795"/>
                    <a:pt x="24589" y="902"/>
                    <a:pt x="24190" y="965"/>
                  </a:cubicBezTo>
                  <a:cubicBezTo>
                    <a:pt x="23953" y="998"/>
                    <a:pt x="23691" y="1018"/>
                    <a:pt x="23425" y="1018"/>
                  </a:cubicBezTo>
                  <a:cubicBezTo>
                    <a:pt x="23192" y="1018"/>
                    <a:pt x="22956" y="1002"/>
                    <a:pt x="22731" y="968"/>
                  </a:cubicBezTo>
                  <a:cubicBezTo>
                    <a:pt x="22180" y="895"/>
                    <a:pt x="21521" y="661"/>
                    <a:pt x="20520" y="508"/>
                  </a:cubicBezTo>
                  <a:cubicBezTo>
                    <a:pt x="20250" y="468"/>
                    <a:pt x="19979" y="445"/>
                    <a:pt x="19706" y="438"/>
                  </a:cubicBezTo>
                  <a:cubicBezTo>
                    <a:pt x="19560" y="438"/>
                    <a:pt x="19417" y="438"/>
                    <a:pt x="19220" y="454"/>
                  </a:cubicBezTo>
                  <a:cubicBezTo>
                    <a:pt x="18967" y="479"/>
                    <a:pt x="19045" y="463"/>
                    <a:pt x="18776" y="510"/>
                  </a:cubicBezTo>
                  <a:cubicBezTo>
                    <a:pt x="18151" y="634"/>
                    <a:pt x="17503" y="870"/>
                    <a:pt x="16964" y="1240"/>
                  </a:cubicBezTo>
                  <a:cubicBezTo>
                    <a:pt x="15863" y="1975"/>
                    <a:pt x="15174" y="2958"/>
                    <a:pt x="14669" y="3826"/>
                  </a:cubicBezTo>
                  <a:cubicBezTo>
                    <a:pt x="14153" y="4704"/>
                    <a:pt x="13730" y="5532"/>
                    <a:pt x="13298" y="6230"/>
                  </a:cubicBezTo>
                  <a:cubicBezTo>
                    <a:pt x="13105" y="6552"/>
                    <a:pt x="12889" y="6860"/>
                    <a:pt x="12652" y="7151"/>
                  </a:cubicBezTo>
                  <a:cubicBezTo>
                    <a:pt x="12543" y="7242"/>
                    <a:pt x="12548" y="7294"/>
                    <a:pt x="12370" y="7442"/>
                  </a:cubicBezTo>
                  <a:lnTo>
                    <a:pt x="12097" y="7664"/>
                  </a:lnTo>
                  <a:lnTo>
                    <a:pt x="12058" y="7695"/>
                  </a:lnTo>
                  <a:lnTo>
                    <a:pt x="11974" y="7749"/>
                  </a:lnTo>
                  <a:cubicBezTo>
                    <a:pt x="11515" y="8062"/>
                    <a:pt x="10903" y="8238"/>
                    <a:pt x="10182" y="8301"/>
                  </a:cubicBezTo>
                  <a:cubicBezTo>
                    <a:pt x="9873" y="8324"/>
                    <a:pt x="9551" y="8334"/>
                    <a:pt x="9221" y="8334"/>
                  </a:cubicBezTo>
                  <a:cubicBezTo>
                    <a:pt x="8784" y="8334"/>
                    <a:pt x="8333" y="8316"/>
                    <a:pt x="7881" y="8286"/>
                  </a:cubicBezTo>
                  <a:cubicBezTo>
                    <a:pt x="7188" y="8242"/>
                    <a:pt x="6520" y="8188"/>
                    <a:pt x="5806" y="8188"/>
                  </a:cubicBezTo>
                  <a:cubicBezTo>
                    <a:pt x="5694" y="8188"/>
                    <a:pt x="5580" y="8189"/>
                    <a:pt x="5466" y="8192"/>
                  </a:cubicBezTo>
                  <a:cubicBezTo>
                    <a:pt x="3840" y="8242"/>
                    <a:pt x="2503" y="8693"/>
                    <a:pt x="1612" y="9182"/>
                  </a:cubicBezTo>
                  <a:cubicBezTo>
                    <a:pt x="1166" y="9425"/>
                    <a:pt x="854" y="9695"/>
                    <a:pt x="605" y="9914"/>
                  </a:cubicBezTo>
                  <a:cubicBezTo>
                    <a:pt x="447" y="10080"/>
                    <a:pt x="363" y="10170"/>
                    <a:pt x="363" y="10170"/>
                  </a:cubicBezTo>
                  <a:cubicBezTo>
                    <a:pt x="15" y="10541"/>
                    <a:pt x="0" y="11112"/>
                    <a:pt x="327" y="11499"/>
                  </a:cubicBezTo>
                  <a:cubicBezTo>
                    <a:pt x="524" y="11732"/>
                    <a:pt x="806" y="11855"/>
                    <a:pt x="1091" y="11855"/>
                  </a:cubicBezTo>
                  <a:cubicBezTo>
                    <a:pt x="1282" y="11855"/>
                    <a:pt x="1475" y="11800"/>
                    <a:pt x="1644" y="11687"/>
                  </a:cubicBezTo>
                  <a:lnTo>
                    <a:pt x="1662" y="11674"/>
                  </a:lnTo>
                  <a:cubicBezTo>
                    <a:pt x="1662" y="11674"/>
                    <a:pt x="1758" y="11612"/>
                    <a:pt x="1937" y="11492"/>
                  </a:cubicBezTo>
                  <a:cubicBezTo>
                    <a:pt x="2044" y="11446"/>
                    <a:pt x="2267" y="11342"/>
                    <a:pt x="2572" y="11233"/>
                  </a:cubicBezTo>
                  <a:cubicBezTo>
                    <a:pt x="3022" y="11070"/>
                    <a:pt x="3704" y="10957"/>
                    <a:pt x="4529" y="10957"/>
                  </a:cubicBezTo>
                  <a:cubicBezTo>
                    <a:pt x="4806" y="10957"/>
                    <a:pt x="5100" y="10969"/>
                    <a:pt x="5407" y="10998"/>
                  </a:cubicBezTo>
                  <a:cubicBezTo>
                    <a:pt x="5982" y="11053"/>
                    <a:pt x="6737" y="11210"/>
                    <a:pt x="7552" y="11330"/>
                  </a:cubicBezTo>
                  <a:cubicBezTo>
                    <a:pt x="8300" y="11440"/>
                    <a:pt x="9131" y="11569"/>
                    <a:pt x="10067" y="11569"/>
                  </a:cubicBezTo>
                  <a:cubicBezTo>
                    <a:pt x="10161" y="11569"/>
                    <a:pt x="10257" y="11568"/>
                    <a:pt x="10353" y="11565"/>
                  </a:cubicBezTo>
                  <a:cubicBezTo>
                    <a:pt x="11393" y="11531"/>
                    <a:pt x="12641" y="11342"/>
                    <a:pt x="13766" y="10653"/>
                  </a:cubicBezTo>
                  <a:lnTo>
                    <a:pt x="13973" y="10527"/>
                  </a:lnTo>
                  <a:lnTo>
                    <a:pt x="14024" y="10494"/>
                  </a:lnTo>
                  <a:lnTo>
                    <a:pt x="14151" y="10400"/>
                  </a:lnTo>
                  <a:lnTo>
                    <a:pt x="14221" y="10346"/>
                  </a:lnTo>
                  <a:lnTo>
                    <a:pt x="14497" y="10132"/>
                  </a:lnTo>
                  <a:cubicBezTo>
                    <a:pt x="14685" y="9987"/>
                    <a:pt x="14995" y="9677"/>
                    <a:pt x="15224" y="9443"/>
                  </a:cubicBezTo>
                  <a:cubicBezTo>
                    <a:pt x="15601" y="9015"/>
                    <a:pt x="15941" y="8560"/>
                    <a:pt x="16247" y="8079"/>
                  </a:cubicBezTo>
                  <a:cubicBezTo>
                    <a:pt x="16818" y="7174"/>
                    <a:pt x="17228" y="6302"/>
                    <a:pt x="17651" y="5577"/>
                  </a:cubicBezTo>
                  <a:cubicBezTo>
                    <a:pt x="18071" y="4842"/>
                    <a:pt x="18478" y="4294"/>
                    <a:pt x="18849" y="4022"/>
                  </a:cubicBezTo>
                  <a:cubicBezTo>
                    <a:pt x="19192" y="3786"/>
                    <a:pt x="19471" y="3671"/>
                    <a:pt x="19970" y="3671"/>
                  </a:cubicBezTo>
                  <a:cubicBezTo>
                    <a:pt x="20032" y="3671"/>
                    <a:pt x="20097" y="3672"/>
                    <a:pt x="20166" y="3676"/>
                  </a:cubicBezTo>
                  <a:cubicBezTo>
                    <a:pt x="20780" y="3712"/>
                    <a:pt x="21614" y="3899"/>
                    <a:pt x="22481" y="3917"/>
                  </a:cubicBezTo>
                  <a:cubicBezTo>
                    <a:pt x="22553" y="3919"/>
                    <a:pt x="22625" y="3920"/>
                    <a:pt x="22695" y="3920"/>
                  </a:cubicBezTo>
                  <a:cubicBezTo>
                    <a:pt x="24435" y="3920"/>
                    <a:pt x="25675" y="3279"/>
                    <a:pt x="26474" y="2819"/>
                  </a:cubicBezTo>
                  <a:cubicBezTo>
                    <a:pt x="26894" y="2571"/>
                    <a:pt x="27183" y="2325"/>
                    <a:pt x="27381" y="2162"/>
                  </a:cubicBezTo>
                  <a:lnTo>
                    <a:pt x="27674" y="1904"/>
                  </a:lnTo>
                  <a:cubicBezTo>
                    <a:pt x="28095" y="1529"/>
                    <a:pt x="28161" y="893"/>
                    <a:pt x="27825" y="442"/>
                  </a:cubicBezTo>
                  <a:cubicBezTo>
                    <a:pt x="27612" y="155"/>
                    <a:pt x="27283" y="1"/>
                    <a:pt x="269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5"/>
            <p:cNvSpPr/>
            <p:nvPr/>
          </p:nvSpPr>
          <p:spPr>
            <a:xfrm>
              <a:off x="4154700" y="4663575"/>
              <a:ext cx="735500" cy="325925"/>
            </a:xfrm>
            <a:custGeom>
              <a:rect b="b" l="l" r="r" t="t"/>
              <a:pathLst>
                <a:path extrusionOk="0" h="13037" w="29420">
                  <a:moveTo>
                    <a:pt x="28204" y="1"/>
                  </a:moveTo>
                  <a:cubicBezTo>
                    <a:pt x="27922" y="1"/>
                    <a:pt x="27642" y="110"/>
                    <a:pt x="27431" y="325"/>
                  </a:cubicBezTo>
                  <a:lnTo>
                    <a:pt x="27411" y="343"/>
                  </a:lnTo>
                  <a:cubicBezTo>
                    <a:pt x="27411" y="343"/>
                    <a:pt x="27106" y="653"/>
                    <a:pt x="26497" y="1066"/>
                  </a:cubicBezTo>
                  <a:cubicBezTo>
                    <a:pt x="25906" y="1494"/>
                    <a:pt x="24930" y="1944"/>
                    <a:pt x="23795" y="2074"/>
                  </a:cubicBezTo>
                  <a:cubicBezTo>
                    <a:pt x="23654" y="2085"/>
                    <a:pt x="23496" y="2092"/>
                    <a:pt x="23346" y="2092"/>
                  </a:cubicBezTo>
                  <a:cubicBezTo>
                    <a:pt x="23206" y="2092"/>
                    <a:pt x="23073" y="2086"/>
                    <a:pt x="22970" y="2072"/>
                  </a:cubicBezTo>
                  <a:cubicBezTo>
                    <a:pt x="22863" y="2063"/>
                    <a:pt x="22497" y="2028"/>
                    <a:pt x="22470" y="2012"/>
                  </a:cubicBezTo>
                  <a:lnTo>
                    <a:pt x="21930" y="1897"/>
                  </a:lnTo>
                  <a:cubicBezTo>
                    <a:pt x="21387" y="1789"/>
                    <a:pt x="20651" y="1557"/>
                    <a:pt x="19745" y="1557"/>
                  </a:cubicBezTo>
                  <a:cubicBezTo>
                    <a:pt x="19379" y="1557"/>
                    <a:pt x="18985" y="1595"/>
                    <a:pt x="18565" y="1694"/>
                  </a:cubicBezTo>
                  <a:cubicBezTo>
                    <a:pt x="17869" y="1835"/>
                    <a:pt x="17201" y="2194"/>
                    <a:pt x="16639" y="2610"/>
                  </a:cubicBezTo>
                  <a:cubicBezTo>
                    <a:pt x="16134" y="3011"/>
                    <a:pt x="15688" y="3486"/>
                    <a:pt x="15318" y="4014"/>
                  </a:cubicBezTo>
                  <a:cubicBezTo>
                    <a:pt x="14624" y="4987"/>
                    <a:pt x="14163" y="5924"/>
                    <a:pt x="13706" y="6736"/>
                  </a:cubicBezTo>
                  <a:cubicBezTo>
                    <a:pt x="13503" y="7122"/>
                    <a:pt x="13278" y="7493"/>
                    <a:pt x="13032" y="7852"/>
                  </a:cubicBezTo>
                  <a:cubicBezTo>
                    <a:pt x="12921" y="8029"/>
                    <a:pt x="12800" y="8152"/>
                    <a:pt x="12689" y="8307"/>
                  </a:cubicBezTo>
                  <a:cubicBezTo>
                    <a:pt x="12568" y="8411"/>
                    <a:pt x="12582" y="8459"/>
                    <a:pt x="12386" y="8619"/>
                  </a:cubicBezTo>
                  <a:lnTo>
                    <a:pt x="12100" y="8851"/>
                  </a:lnTo>
                  <a:lnTo>
                    <a:pt x="12069" y="8876"/>
                  </a:lnTo>
                  <a:lnTo>
                    <a:pt x="12069" y="8876"/>
                  </a:lnTo>
                  <a:lnTo>
                    <a:pt x="11979" y="8935"/>
                  </a:lnTo>
                  <a:cubicBezTo>
                    <a:pt x="11859" y="9025"/>
                    <a:pt x="11723" y="9089"/>
                    <a:pt x="11582" y="9153"/>
                  </a:cubicBezTo>
                  <a:cubicBezTo>
                    <a:pt x="11304" y="9285"/>
                    <a:pt x="10979" y="9371"/>
                    <a:pt x="10622" y="9424"/>
                  </a:cubicBezTo>
                  <a:cubicBezTo>
                    <a:pt x="10193" y="9489"/>
                    <a:pt x="9725" y="9515"/>
                    <a:pt x="9241" y="9515"/>
                  </a:cubicBezTo>
                  <a:cubicBezTo>
                    <a:pt x="8925" y="9515"/>
                    <a:pt x="8602" y="9504"/>
                    <a:pt x="8278" y="9485"/>
                  </a:cubicBezTo>
                  <a:cubicBezTo>
                    <a:pt x="7443" y="9437"/>
                    <a:pt x="6667" y="9373"/>
                    <a:pt x="5790" y="9364"/>
                  </a:cubicBezTo>
                  <a:cubicBezTo>
                    <a:pt x="4073" y="9365"/>
                    <a:pt x="2660" y="9810"/>
                    <a:pt x="1715" y="10308"/>
                  </a:cubicBezTo>
                  <a:cubicBezTo>
                    <a:pt x="1239" y="10556"/>
                    <a:pt x="914" y="10826"/>
                    <a:pt x="650" y="11058"/>
                  </a:cubicBezTo>
                  <a:cubicBezTo>
                    <a:pt x="453" y="11249"/>
                    <a:pt x="393" y="11325"/>
                    <a:pt x="386" y="11331"/>
                  </a:cubicBezTo>
                  <a:lnTo>
                    <a:pt x="323" y="11404"/>
                  </a:lnTo>
                  <a:cubicBezTo>
                    <a:pt x="0" y="11793"/>
                    <a:pt x="18" y="12362"/>
                    <a:pt x="366" y="12728"/>
                  </a:cubicBezTo>
                  <a:cubicBezTo>
                    <a:pt x="561" y="12932"/>
                    <a:pt x="823" y="13037"/>
                    <a:pt x="1087" y="13037"/>
                  </a:cubicBezTo>
                  <a:cubicBezTo>
                    <a:pt x="1297" y="13037"/>
                    <a:pt x="1508" y="12971"/>
                    <a:pt x="1687" y="12835"/>
                  </a:cubicBezTo>
                  <a:lnTo>
                    <a:pt x="1687" y="12834"/>
                  </a:lnTo>
                  <a:lnTo>
                    <a:pt x="1687" y="12834"/>
                  </a:lnTo>
                  <a:cubicBezTo>
                    <a:pt x="1693" y="12830"/>
                    <a:pt x="1811" y="12740"/>
                    <a:pt x="1971" y="12644"/>
                  </a:cubicBezTo>
                  <a:cubicBezTo>
                    <a:pt x="2190" y="12541"/>
                    <a:pt x="2417" y="12450"/>
                    <a:pt x="2647" y="12370"/>
                  </a:cubicBezTo>
                  <a:cubicBezTo>
                    <a:pt x="3096" y="12211"/>
                    <a:pt x="3763" y="12101"/>
                    <a:pt x="4562" y="12101"/>
                  </a:cubicBezTo>
                  <a:cubicBezTo>
                    <a:pt x="4904" y="12101"/>
                    <a:pt x="5271" y="12121"/>
                    <a:pt x="5655" y="12166"/>
                  </a:cubicBezTo>
                  <a:lnTo>
                    <a:pt x="7977" y="12530"/>
                  </a:lnTo>
                  <a:cubicBezTo>
                    <a:pt x="8625" y="12615"/>
                    <a:pt x="9335" y="12711"/>
                    <a:pt x="10118" y="12711"/>
                  </a:cubicBezTo>
                  <a:cubicBezTo>
                    <a:pt x="10408" y="12711"/>
                    <a:pt x="10709" y="12698"/>
                    <a:pt x="11020" y="12666"/>
                  </a:cubicBezTo>
                  <a:cubicBezTo>
                    <a:pt x="11593" y="12612"/>
                    <a:pt x="12207" y="12496"/>
                    <a:pt x="12819" y="12261"/>
                  </a:cubicBezTo>
                  <a:cubicBezTo>
                    <a:pt x="13125" y="12146"/>
                    <a:pt x="13435" y="12011"/>
                    <a:pt x="13724" y="11838"/>
                  </a:cubicBezTo>
                  <a:lnTo>
                    <a:pt x="13942" y="11707"/>
                  </a:lnTo>
                  <a:lnTo>
                    <a:pt x="13997" y="11675"/>
                  </a:lnTo>
                  <a:lnTo>
                    <a:pt x="14024" y="11657"/>
                  </a:lnTo>
                  <a:lnTo>
                    <a:pt x="14038" y="11648"/>
                  </a:lnTo>
                  <a:lnTo>
                    <a:pt x="14140" y="11575"/>
                  </a:lnTo>
                  <a:lnTo>
                    <a:pt x="14213" y="11520"/>
                  </a:lnTo>
                  <a:lnTo>
                    <a:pt x="14504" y="11295"/>
                  </a:lnTo>
                  <a:cubicBezTo>
                    <a:pt x="15641" y="10344"/>
                    <a:pt x="16177" y="9371"/>
                    <a:pt x="16739" y="8443"/>
                  </a:cubicBezTo>
                  <a:cubicBezTo>
                    <a:pt x="17264" y="7522"/>
                    <a:pt x="17678" y="6656"/>
                    <a:pt x="18129" y="6029"/>
                  </a:cubicBezTo>
                  <a:cubicBezTo>
                    <a:pt x="18590" y="5376"/>
                    <a:pt x="18959" y="5076"/>
                    <a:pt x="19379" y="4953"/>
                  </a:cubicBezTo>
                  <a:cubicBezTo>
                    <a:pt x="19515" y="4898"/>
                    <a:pt x="19695" y="4875"/>
                    <a:pt x="19913" y="4875"/>
                  </a:cubicBezTo>
                  <a:cubicBezTo>
                    <a:pt x="20290" y="4875"/>
                    <a:pt x="20780" y="4944"/>
                    <a:pt x="21355" y="5033"/>
                  </a:cubicBezTo>
                  <a:cubicBezTo>
                    <a:pt x="21596" y="5062"/>
                    <a:pt x="21831" y="5094"/>
                    <a:pt x="22067" y="5123"/>
                  </a:cubicBezTo>
                  <a:cubicBezTo>
                    <a:pt x="22454" y="5158"/>
                    <a:pt x="22499" y="5149"/>
                    <a:pt x="22793" y="5157"/>
                  </a:cubicBezTo>
                  <a:cubicBezTo>
                    <a:pt x="23388" y="5157"/>
                    <a:pt x="23829" y="5082"/>
                    <a:pt x="24296" y="4991"/>
                  </a:cubicBezTo>
                  <a:cubicBezTo>
                    <a:pt x="26128" y="4584"/>
                    <a:pt x="27331" y="3627"/>
                    <a:pt x="28061" y="2940"/>
                  </a:cubicBezTo>
                  <a:cubicBezTo>
                    <a:pt x="28434" y="2593"/>
                    <a:pt x="28677" y="2274"/>
                    <a:pt x="28843" y="2062"/>
                  </a:cubicBezTo>
                  <a:lnTo>
                    <a:pt x="29085" y="1728"/>
                  </a:lnTo>
                  <a:cubicBezTo>
                    <a:pt x="29419" y="1267"/>
                    <a:pt x="29342" y="627"/>
                    <a:pt x="28909" y="259"/>
                  </a:cubicBezTo>
                  <a:cubicBezTo>
                    <a:pt x="28704" y="86"/>
                    <a:pt x="28454" y="1"/>
                    <a:pt x="282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5"/>
            <p:cNvSpPr/>
            <p:nvPr/>
          </p:nvSpPr>
          <p:spPr>
            <a:xfrm>
              <a:off x="2607600" y="3028150"/>
              <a:ext cx="71600" cy="74600"/>
            </a:xfrm>
            <a:custGeom>
              <a:rect b="b" l="l" r="r" t="t"/>
              <a:pathLst>
                <a:path extrusionOk="0" h="2984" w="2864">
                  <a:moveTo>
                    <a:pt x="1470" y="0"/>
                  </a:moveTo>
                  <a:cubicBezTo>
                    <a:pt x="1366" y="0"/>
                    <a:pt x="1260" y="16"/>
                    <a:pt x="1156" y="48"/>
                  </a:cubicBezTo>
                  <a:cubicBezTo>
                    <a:pt x="534" y="241"/>
                    <a:pt x="231" y="733"/>
                    <a:pt x="106" y="1235"/>
                  </a:cubicBezTo>
                  <a:cubicBezTo>
                    <a:pt x="1" y="1740"/>
                    <a:pt x="83" y="2316"/>
                    <a:pt x="588" y="2729"/>
                  </a:cubicBezTo>
                  <a:cubicBezTo>
                    <a:pt x="798" y="2898"/>
                    <a:pt x="1052" y="2983"/>
                    <a:pt x="1306" y="2983"/>
                  </a:cubicBezTo>
                  <a:cubicBezTo>
                    <a:pt x="1562" y="2983"/>
                    <a:pt x="1819" y="2896"/>
                    <a:pt x="2028" y="2723"/>
                  </a:cubicBezTo>
                  <a:lnTo>
                    <a:pt x="2316" y="2488"/>
                  </a:lnTo>
                  <a:cubicBezTo>
                    <a:pt x="2717" y="2158"/>
                    <a:pt x="2819" y="1975"/>
                    <a:pt x="2851" y="1743"/>
                  </a:cubicBezTo>
                  <a:cubicBezTo>
                    <a:pt x="2864" y="1508"/>
                    <a:pt x="2812" y="1286"/>
                    <a:pt x="2553" y="822"/>
                  </a:cubicBezTo>
                  <a:lnTo>
                    <a:pt x="2398" y="544"/>
                  </a:lnTo>
                  <a:cubicBezTo>
                    <a:pt x="2206" y="201"/>
                    <a:pt x="1847" y="0"/>
                    <a:pt x="1470"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5"/>
            <p:cNvSpPr/>
            <p:nvPr/>
          </p:nvSpPr>
          <p:spPr>
            <a:xfrm>
              <a:off x="2698550" y="3096925"/>
              <a:ext cx="71500" cy="82500"/>
            </a:xfrm>
            <a:custGeom>
              <a:rect b="b" l="l" r="r" t="t"/>
              <a:pathLst>
                <a:path extrusionOk="0" h="3300" w="2860">
                  <a:moveTo>
                    <a:pt x="1512" y="1"/>
                  </a:moveTo>
                  <a:cubicBezTo>
                    <a:pt x="1401" y="1"/>
                    <a:pt x="1290" y="19"/>
                    <a:pt x="1180" y="58"/>
                  </a:cubicBezTo>
                  <a:cubicBezTo>
                    <a:pt x="518" y="292"/>
                    <a:pt x="190" y="879"/>
                    <a:pt x="88" y="1463"/>
                  </a:cubicBezTo>
                  <a:cubicBezTo>
                    <a:pt x="0" y="2048"/>
                    <a:pt x="152" y="2710"/>
                    <a:pt x="732" y="3112"/>
                  </a:cubicBezTo>
                  <a:cubicBezTo>
                    <a:pt x="915" y="3238"/>
                    <a:pt x="1125" y="3299"/>
                    <a:pt x="1333" y="3299"/>
                  </a:cubicBezTo>
                  <a:cubicBezTo>
                    <a:pt x="1629" y="3299"/>
                    <a:pt x="1921" y="3176"/>
                    <a:pt x="2128" y="2941"/>
                  </a:cubicBezTo>
                  <a:lnTo>
                    <a:pt x="2405" y="2623"/>
                  </a:lnTo>
                  <a:cubicBezTo>
                    <a:pt x="2755" y="2227"/>
                    <a:pt x="2842" y="2045"/>
                    <a:pt x="2860" y="1805"/>
                  </a:cubicBezTo>
                  <a:cubicBezTo>
                    <a:pt x="2858" y="1566"/>
                    <a:pt x="2796" y="1349"/>
                    <a:pt x="2556" y="868"/>
                  </a:cubicBezTo>
                  <a:lnTo>
                    <a:pt x="2396" y="547"/>
                  </a:lnTo>
                  <a:cubicBezTo>
                    <a:pt x="2224" y="204"/>
                    <a:pt x="1877" y="1"/>
                    <a:pt x="1512"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5"/>
            <p:cNvSpPr/>
            <p:nvPr/>
          </p:nvSpPr>
          <p:spPr>
            <a:xfrm>
              <a:off x="2804875" y="3148700"/>
              <a:ext cx="70800" cy="89800"/>
            </a:xfrm>
            <a:custGeom>
              <a:rect b="b" l="l" r="r" t="t"/>
              <a:pathLst>
                <a:path extrusionOk="0" h="3592" w="2832">
                  <a:moveTo>
                    <a:pt x="1535" y="1"/>
                  </a:moveTo>
                  <a:cubicBezTo>
                    <a:pt x="1361" y="1"/>
                    <a:pt x="1184" y="45"/>
                    <a:pt x="1022" y="138"/>
                  </a:cubicBezTo>
                  <a:cubicBezTo>
                    <a:pt x="417" y="482"/>
                    <a:pt x="158" y="1036"/>
                    <a:pt x="47" y="1594"/>
                  </a:cubicBezTo>
                  <a:cubicBezTo>
                    <a:pt x="5" y="1876"/>
                    <a:pt x="1" y="2166"/>
                    <a:pt x="74" y="2451"/>
                  </a:cubicBezTo>
                  <a:cubicBezTo>
                    <a:pt x="144" y="2735"/>
                    <a:pt x="269" y="3017"/>
                    <a:pt x="522" y="3265"/>
                  </a:cubicBezTo>
                  <a:lnTo>
                    <a:pt x="524" y="3267"/>
                  </a:lnTo>
                  <a:cubicBezTo>
                    <a:pt x="746" y="3484"/>
                    <a:pt x="1034" y="3592"/>
                    <a:pt x="1322" y="3592"/>
                  </a:cubicBezTo>
                  <a:cubicBezTo>
                    <a:pt x="1619" y="3592"/>
                    <a:pt x="1917" y="3476"/>
                    <a:pt x="2141" y="3245"/>
                  </a:cubicBezTo>
                  <a:lnTo>
                    <a:pt x="2261" y="3124"/>
                  </a:lnTo>
                  <a:cubicBezTo>
                    <a:pt x="2477" y="2903"/>
                    <a:pt x="2591" y="2712"/>
                    <a:pt x="2671" y="2524"/>
                  </a:cubicBezTo>
                  <a:cubicBezTo>
                    <a:pt x="2759" y="2339"/>
                    <a:pt x="2794" y="2157"/>
                    <a:pt x="2814" y="1973"/>
                  </a:cubicBezTo>
                  <a:cubicBezTo>
                    <a:pt x="2832" y="1594"/>
                    <a:pt x="2801" y="1228"/>
                    <a:pt x="2521" y="688"/>
                  </a:cubicBezTo>
                  <a:lnTo>
                    <a:pt x="2452" y="554"/>
                  </a:lnTo>
                  <a:lnTo>
                    <a:pt x="2434" y="522"/>
                  </a:lnTo>
                  <a:cubicBezTo>
                    <a:pt x="2243" y="188"/>
                    <a:pt x="1894" y="1"/>
                    <a:pt x="1535"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5"/>
            <p:cNvSpPr/>
            <p:nvPr/>
          </p:nvSpPr>
          <p:spPr>
            <a:xfrm>
              <a:off x="4835275" y="2991700"/>
              <a:ext cx="71650" cy="74600"/>
            </a:xfrm>
            <a:custGeom>
              <a:rect b="b" l="l" r="r" t="t"/>
              <a:pathLst>
                <a:path extrusionOk="0" h="2984" w="2866">
                  <a:moveTo>
                    <a:pt x="1562" y="0"/>
                  </a:moveTo>
                  <a:cubicBezTo>
                    <a:pt x="1313" y="0"/>
                    <a:pt x="1063" y="82"/>
                    <a:pt x="856" y="247"/>
                  </a:cubicBezTo>
                  <a:lnTo>
                    <a:pt x="565" y="479"/>
                  </a:lnTo>
                  <a:cubicBezTo>
                    <a:pt x="158" y="804"/>
                    <a:pt x="51" y="983"/>
                    <a:pt x="15" y="1217"/>
                  </a:cubicBezTo>
                  <a:cubicBezTo>
                    <a:pt x="1" y="1452"/>
                    <a:pt x="47" y="1677"/>
                    <a:pt x="297" y="2145"/>
                  </a:cubicBezTo>
                  <a:lnTo>
                    <a:pt x="445" y="2423"/>
                  </a:lnTo>
                  <a:cubicBezTo>
                    <a:pt x="635" y="2775"/>
                    <a:pt x="999" y="2984"/>
                    <a:pt x="1383" y="2984"/>
                  </a:cubicBezTo>
                  <a:cubicBezTo>
                    <a:pt x="1482" y="2984"/>
                    <a:pt x="1583" y="2970"/>
                    <a:pt x="1682" y="2941"/>
                  </a:cubicBezTo>
                  <a:cubicBezTo>
                    <a:pt x="2307" y="2759"/>
                    <a:pt x="2619" y="2270"/>
                    <a:pt x="2753" y="1772"/>
                  </a:cubicBezTo>
                  <a:cubicBezTo>
                    <a:pt x="2865" y="1268"/>
                    <a:pt x="2794" y="688"/>
                    <a:pt x="2294" y="267"/>
                  </a:cubicBezTo>
                  <a:cubicBezTo>
                    <a:pt x="2083" y="89"/>
                    <a:pt x="1823" y="0"/>
                    <a:pt x="1562"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5"/>
            <p:cNvSpPr/>
            <p:nvPr/>
          </p:nvSpPr>
          <p:spPr>
            <a:xfrm>
              <a:off x="4745325" y="2913950"/>
              <a:ext cx="71675" cy="82525"/>
            </a:xfrm>
            <a:custGeom>
              <a:rect b="b" l="l" r="r" t="t"/>
              <a:pathLst>
                <a:path extrusionOk="0" h="3301" w="2867">
                  <a:moveTo>
                    <a:pt x="1539" y="1"/>
                  </a:moveTo>
                  <a:cubicBezTo>
                    <a:pt x="1250" y="1"/>
                    <a:pt x="963" y="119"/>
                    <a:pt x="755" y="348"/>
                  </a:cubicBezTo>
                  <a:lnTo>
                    <a:pt x="471" y="660"/>
                  </a:lnTo>
                  <a:cubicBezTo>
                    <a:pt x="118" y="1051"/>
                    <a:pt x="25" y="1232"/>
                    <a:pt x="6" y="1471"/>
                  </a:cubicBezTo>
                  <a:cubicBezTo>
                    <a:pt x="0" y="1710"/>
                    <a:pt x="59" y="1931"/>
                    <a:pt x="291" y="2417"/>
                  </a:cubicBezTo>
                  <a:lnTo>
                    <a:pt x="445" y="2738"/>
                  </a:lnTo>
                  <a:cubicBezTo>
                    <a:pt x="613" y="3090"/>
                    <a:pt x="966" y="3301"/>
                    <a:pt x="1338" y="3301"/>
                  </a:cubicBezTo>
                  <a:cubicBezTo>
                    <a:pt x="1443" y="3301"/>
                    <a:pt x="1550" y="3284"/>
                    <a:pt x="1655" y="3248"/>
                  </a:cubicBezTo>
                  <a:cubicBezTo>
                    <a:pt x="2321" y="3025"/>
                    <a:pt x="2658" y="2443"/>
                    <a:pt x="2770" y="1862"/>
                  </a:cubicBezTo>
                  <a:cubicBezTo>
                    <a:pt x="2867" y="1278"/>
                    <a:pt x="2728" y="610"/>
                    <a:pt x="2153" y="198"/>
                  </a:cubicBezTo>
                  <a:cubicBezTo>
                    <a:pt x="1968" y="65"/>
                    <a:pt x="1753" y="1"/>
                    <a:pt x="1539"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5"/>
            <p:cNvSpPr/>
            <p:nvPr/>
          </p:nvSpPr>
          <p:spPr>
            <a:xfrm>
              <a:off x="4640275" y="2853625"/>
              <a:ext cx="71025" cy="89825"/>
            </a:xfrm>
            <a:custGeom>
              <a:rect b="b" l="l" r="r" t="t"/>
              <a:pathLst>
                <a:path extrusionOk="0" h="3593" w="2841">
                  <a:moveTo>
                    <a:pt x="1523" y="1"/>
                  </a:moveTo>
                  <a:cubicBezTo>
                    <a:pt x="1232" y="1"/>
                    <a:pt x="941" y="111"/>
                    <a:pt x="718" y="333"/>
                  </a:cubicBezTo>
                  <a:lnTo>
                    <a:pt x="598" y="453"/>
                  </a:lnTo>
                  <a:cubicBezTo>
                    <a:pt x="377" y="671"/>
                    <a:pt x="259" y="860"/>
                    <a:pt x="177" y="1046"/>
                  </a:cubicBezTo>
                  <a:cubicBezTo>
                    <a:pt x="86" y="1231"/>
                    <a:pt x="47" y="1412"/>
                    <a:pt x="24" y="1597"/>
                  </a:cubicBezTo>
                  <a:cubicBezTo>
                    <a:pt x="1" y="1974"/>
                    <a:pt x="24" y="2343"/>
                    <a:pt x="295" y="2886"/>
                  </a:cubicBezTo>
                  <a:lnTo>
                    <a:pt x="361" y="3022"/>
                  </a:lnTo>
                  <a:lnTo>
                    <a:pt x="381" y="3056"/>
                  </a:lnTo>
                  <a:cubicBezTo>
                    <a:pt x="569" y="3399"/>
                    <a:pt x="922" y="3592"/>
                    <a:pt x="1287" y="3592"/>
                  </a:cubicBezTo>
                  <a:cubicBezTo>
                    <a:pt x="1455" y="3592"/>
                    <a:pt x="1626" y="3551"/>
                    <a:pt x="1784" y="3464"/>
                  </a:cubicBezTo>
                  <a:cubicBezTo>
                    <a:pt x="2396" y="3127"/>
                    <a:pt x="2665" y="2577"/>
                    <a:pt x="2783" y="2022"/>
                  </a:cubicBezTo>
                  <a:cubicBezTo>
                    <a:pt x="2833" y="1740"/>
                    <a:pt x="2840" y="1451"/>
                    <a:pt x="2771" y="1163"/>
                  </a:cubicBezTo>
                  <a:cubicBezTo>
                    <a:pt x="2708" y="878"/>
                    <a:pt x="2587" y="594"/>
                    <a:pt x="2337" y="341"/>
                  </a:cubicBezTo>
                  <a:lnTo>
                    <a:pt x="2335" y="339"/>
                  </a:lnTo>
                  <a:cubicBezTo>
                    <a:pt x="2111" y="114"/>
                    <a:pt x="1817" y="1"/>
                    <a:pt x="1523"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5"/>
            <p:cNvSpPr/>
            <p:nvPr/>
          </p:nvSpPr>
          <p:spPr>
            <a:xfrm>
              <a:off x="3305300" y="4818175"/>
              <a:ext cx="61425" cy="53850"/>
            </a:xfrm>
            <a:custGeom>
              <a:rect b="b" l="l" r="r" t="t"/>
              <a:pathLst>
                <a:path extrusionOk="0" h="2154" w="2457">
                  <a:moveTo>
                    <a:pt x="1380" y="0"/>
                  </a:moveTo>
                  <a:cubicBezTo>
                    <a:pt x="1208" y="0"/>
                    <a:pt x="1036" y="49"/>
                    <a:pt x="702" y="244"/>
                  </a:cubicBezTo>
                  <a:lnTo>
                    <a:pt x="489" y="367"/>
                  </a:lnTo>
                  <a:cubicBezTo>
                    <a:pt x="154" y="561"/>
                    <a:pt x="0" y="965"/>
                    <a:pt x="121" y="1332"/>
                  </a:cubicBezTo>
                  <a:cubicBezTo>
                    <a:pt x="278" y="1809"/>
                    <a:pt x="664" y="2039"/>
                    <a:pt x="1051" y="2128"/>
                  </a:cubicBezTo>
                  <a:cubicBezTo>
                    <a:pt x="1139" y="2145"/>
                    <a:pt x="1228" y="2154"/>
                    <a:pt x="1319" y="2154"/>
                  </a:cubicBezTo>
                  <a:cubicBezTo>
                    <a:pt x="1635" y="2154"/>
                    <a:pt x="1958" y="2042"/>
                    <a:pt x="2199" y="1734"/>
                  </a:cubicBezTo>
                  <a:cubicBezTo>
                    <a:pt x="2456" y="1405"/>
                    <a:pt x="2447" y="940"/>
                    <a:pt x="2176" y="622"/>
                  </a:cubicBezTo>
                  <a:lnTo>
                    <a:pt x="1990" y="404"/>
                  </a:lnTo>
                  <a:cubicBezTo>
                    <a:pt x="1730" y="97"/>
                    <a:pt x="1587" y="22"/>
                    <a:pt x="1408" y="1"/>
                  </a:cubicBezTo>
                  <a:cubicBezTo>
                    <a:pt x="1399" y="0"/>
                    <a:pt x="1389" y="0"/>
                    <a:pt x="1380"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5"/>
            <p:cNvSpPr/>
            <p:nvPr/>
          </p:nvSpPr>
          <p:spPr>
            <a:xfrm>
              <a:off x="3356950" y="4746875"/>
              <a:ext cx="68275" cy="53975"/>
            </a:xfrm>
            <a:custGeom>
              <a:rect b="b" l="l" r="r" t="t"/>
              <a:pathLst>
                <a:path extrusionOk="0" h="2159" w="2731">
                  <a:moveTo>
                    <a:pt x="1465" y="0"/>
                  </a:moveTo>
                  <a:cubicBezTo>
                    <a:pt x="1279" y="2"/>
                    <a:pt x="1111" y="54"/>
                    <a:pt x="744" y="245"/>
                  </a:cubicBezTo>
                  <a:lnTo>
                    <a:pt x="499" y="373"/>
                  </a:lnTo>
                  <a:cubicBezTo>
                    <a:pt x="156" y="552"/>
                    <a:pt x="1" y="957"/>
                    <a:pt x="137" y="1320"/>
                  </a:cubicBezTo>
                  <a:cubicBezTo>
                    <a:pt x="328" y="1828"/>
                    <a:pt x="785" y="2073"/>
                    <a:pt x="1236" y="2144"/>
                  </a:cubicBezTo>
                  <a:cubicBezTo>
                    <a:pt x="1306" y="2153"/>
                    <a:pt x="1376" y="2158"/>
                    <a:pt x="1448" y="2158"/>
                  </a:cubicBezTo>
                  <a:cubicBezTo>
                    <a:pt x="1841" y="2158"/>
                    <a:pt x="2246" y="2009"/>
                    <a:pt x="2502" y="1625"/>
                  </a:cubicBezTo>
                  <a:cubicBezTo>
                    <a:pt x="2730" y="1278"/>
                    <a:pt x="2666" y="816"/>
                    <a:pt x="2348" y="548"/>
                  </a:cubicBezTo>
                  <a:lnTo>
                    <a:pt x="2102" y="340"/>
                  </a:lnTo>
                  <a:cubicBezTo>
                    <a:pt x="1791" y="75"/>
                    <a:pt x="1648" y="9"/>
                    <a:pt x="146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5"/>
            <p:cNvSpPr/>
            <p:nvPr/>
          </p:nvSpPr>
          <p:spPr>
            <a:xfrm>
              <a:off x="3394850" y="4664800"/>
              <a:ext cx="74950" cy="54050"/>
            </a:xfrm>
            <a:custGeom>
              <a:rect b="b" l="l" r="r" t="t"/>
              <a:pathLst>
                <a:path extrusionOk="0" h="2162" w="2998">
                  <a:moveTo>
                    <a:pt x="1544" y="0"/>
                  </a:moveTo>
                  <a:cubicBezTo>
                    <a:pt x="1278" y="0"/>
                    <a:pt x="1008" y="41"/>
                    <a:pt x="630" y="246"/>
                  </a:cubicBezTo>
                  <a:lnTo>
                    <a:pt x="529" y="301"/>
                  </a:lnTo>
                  <a:lnTo>
                    <a:pt x="504" y="315"/>
                  </a:lnTo>
                  <a:cubicBezTo>
                    <a:pt x="124" y="542"/>
                    <a:pt x="0" y="1031"/>
                    <a:pt x="225" y="1411"/>
                  </a:cubicBezTo>
                  <a:cubicBezTo>
                    <a:pt x="500" y="1873"/>
                    <a:pt x="930" y="2066"/>
                    <a:pt x="1362" y="2143"/>
                  </a:cubicBezTo>
                  <a:cubicBezTo>
                    <a:pt x="1450" y="2155"/>
                    <a:pt x="1540" y="2162"/>
                    <a:pt x="1630" y="2162"/>
                  </a:cubicBezTo>
                  <a:cubicBezTo>
                    <a:pt x="1984" y="2162"/>
                    <a:pt x="2343" y="2057"/>
                    <a:pt x="2647" y="1754"/>
                  </a:cubicBezTo>
                  <a:lnTo>
                    <a:pt x="2678" y="1720"/>
                  </a:lnTo>
                  <a:cubicBezTo>
                    <a:pt x="2997" y="1366"/>
                    <a:pt x="2967" y="820"/>
                    <a:pt x="2614" y="503"/>
                  </a:cubicBezTo>
                  <a:lnTo>
                    <a:pt x="2515" y="413"/>
                  </a:lnTo>
                  <a:cubicBezTo>
                    <a:pt x="2171" y="103"/>
                    <a:pt x="1907" y="28"/>
                    <a:pt x="1618" y="1"/>
                  </a:cubicBezTo>
                  <a:cubicBezTo>
                    <a:pt x="1593" y="0"/>
                    <a:pt x="1569" y="0"/>
                    <a:pt x="154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5"/>
            <p:cNvSpPr/>
            <p:nvPr/>
          </p:nvSpPr>
          <p:spPr>
            <a:xfrm>
              <a:off x="4025775" y="4688525"/>
              <a:ext cx="56200" cy="54925"/>
            </a:xfrm>
            <a:custGeom>
              <a:rect b="b" l="l" r="r" t="t"/>
              <a:pathLst>
                <a:path extrusionOk="0" h="2197" w="2248">
                  <a:moveTo>
                    <a:pt x="1325" y="0"/>
                  </a:moveTo>
                  <a:cubicBezTo>
                    <a:pt x="910" y="0"/>
                    <a:pt x="591" y="225"/>
                    <a:pt x="370" y="498"/>
                  </a:cubicBezTo>
                  <a:cubicBezTo>
                    <a:pt x="131" y="817"/>
                    <a:pt x="0" y="1249"/>
                    <a:pt x="220" y="1703"/>
                  </a:cubicBezTo>
                  <a:cubicBezTo>
                    <a:pt x="369" y="2010"/>
                    <a:pt x="680" y="2196"/>
                    <a:pt x="1010" y="2196"/>
                  </a:cubicBezTo>
                  <a:cubicBezTo>
                    <a:pt x="1083" y="2196"/>
                    <a:pt x="1156" y="2187"/>
                    <a:pt x="1228" y="2168"/>
                  </a:cubicBezTo>
                  <a:lnTo>
                    <a:pt x="1507" y="2097"/>
                  </a:lnTo>
                  <a:cubicBezTo>
                    <a:pt x="1896" y="1997"/>
                    <a:pt x="2026" y="1902"/>
                    <a:pt x="2124" y="1751"/>
                  </a:cubicBezTo>
                  <a:cubicBezTo>
                    <a:pt x="2210" y="1588"/>
                    <a:pt x="2248" y="1417"/>
                    <a:pt x="2217" y="1008"/>
                  </a:cubicBezTo>
                  <a:lnTo>
                    <a:pt x="2199" y="764"/>
                  </a:lnTo>
                  <a:cubicBezTo>
                    <a:pt x="2171" y="378"/>
                    <a:pt x="1876" y="64"/>
                    <a:pt x="1493" y="12"/>
                  </a:cubicBezTo>
                  <a:cubicBezTo>
                    <a:pt x="1435" y="4"/>
                    <a:pt x="1379" y="0"/>
                    <a:pt x="1325"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5"/>
            <p:cNvSpPr/>
            <p:nvPr/>
          </p:nvSpPr>
          <p:spPr>
            <a:xfrm>
              <a:off x="4065000" y="4766800"/>
              <a:ext cx="57400" cy="60050"/>
            </a:xfrm>
            <a:custGeom>
              <a:rect b="b" l="l" r="r" t="t"/>
              <a:pathLst>
                <a:path extrusionOk="0" h="2402" w="2296">
                  <a:moveTo>
                    <a:pt x="1466" y="1"/>
                  </a:moveTo>
                  <a:cubicBezTo>
                    <a:pt x="984" y="1"/>
                    <a:pt x="605" y="286"/>
                    <a:pt x="363" y="633"/>
                  </a:cubicBezTo>
                  <a:cubicBezTo>
                    <a:pt x="111" y="1015"/>
                    <a:pt x="0" y="1527"/>
                    <a:pt x="275" y="1999"/>
                  </a:cubicBezTo>
                  <a:cubicBezTo>
                    <a:pt x="427" y="2255"/>
                    <a:pt x="698" y="2401"/>
                    <a:pt x="980" y="2401"/>
                  </a:cubicBezTo>
                  <a:cubicBezTo>
                    <a:pt x="1090" y="2401"/>
                    <a:pt x="1202" y="2379"/>
                    <a:pt x="1309" y="2332"/>
                  </a:cubicBezTo>
                  <a:lnTo>
                    <a:pt x="1607" y="2202"/>
                  </a:lnTo>
                  <a:cubicBezTo>
                    <a:pt x="1978" y="2038"/>
                    <a:pt x="2101" y="1940"/>
                    <a:pt x="2190" y="1777"/>
                  </a:cubicBezTo>
                  <a:cubicBezTo>
                    <a:pt x="2267" y="1610"/>
                    <a:pt x="2296" y="1436"/>
                    <a:pt x="2285" y="1022"/>
                  </a:cubicBezTo>
                  <a:lnTo>
                    <a:pt x="2278" y="746"/>
                  </a:lnTo>
                  <a:cubicBezTo>
                    <a:pt x="2267" y="360"/>
                    <a:pt x="1969" y="42"/>
                    <a:pt x="1585" y="7"/>
                  </a:cubicBezTo>
                  <a:cubicBezTo>
                    <a:pt x="1545" y="3"/>
                    <a:pt x="1505" y="1"/>
                    <a:pt x="1466"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5"/>
            <p:cNvSpPr/>
            <p:nvPr/>
          </p:nvSpPr>
          <p:spPr>
            <a:xfrm>
              <a:off x="4120100" y="4837850"/>
              <a:ext cx="60900" cy="65300"/>
            </a:xfrm>
            <a:custGeom>
              <a:rect b="b" l="l" r="r" t="t"/>
              <a:pathLst>
                <a:path extrusionOk="0" h="2612" w="2436">
                  <a:moveTo>
                    <a:pt x="1612" y="0"/>
                  </a:moveTo>
                  <a:cubicBezTo>
                    <a:pt x="1590" y="0"/>
                    <a:pt x="1568" y="1"/>
                    <a:pt x="1546" y="3"/>
                  </a:cubicBezTo>
                  <a:cubicBezTo>
                    <a:pt x="1009" y="47"/>
                    <a:pt x="647" y="351"/>
                    <a:pt x="388" y="704"/>
                  </a:cubicBezTo>
                  <a:cubicBezTo>
                    <a:pt x="145" y="1070"/>
                    <a:pt x="1" y="1520"/>
                    <a:pt x="176" y="2029"/>
                  </a:cubicBezTo>
                  <a:lnTo>
                    <a:pt x="192" y="2073"/>
                  </a:lnTo>
                  <a:cubicBezTo>
                    <a:pt x="327" y="2408"/>
                    <a:pt x="650" y="2611"/>
                    <a:pt x="992" y="2611"/>
                  </a:cubicBezTo>
                  <a:cubicBezTo>
                    <a:pt x="1100" y="2611"/>
                    <a:pt x="1210" y="2591"/>
                    <a:pt x="1316" y="2548"/>
                  </a:cubicBezTo>
                  <a:lnTo>
                    <a:pt x="1438" y="2498"/>
                  </a:lnTo>
                  <a:cubicBezTo>
                    <a:pt x="1868" y="2327"/>
                    <a:pt x="2052" y="2121"/>
                    <a:pt x="2202" y="1873"/>
                  </a:cubicBezTo>
                  <a:cubicBezTo>
                    <a:pt x="2337" y="1616"/>
                    <a:pt x="2435" y="1349"/>
                    <a:pt x="2416" y="879"/>
                  </a:cubicBezTo>
                  <a:lnTo>
                    <a:pt x="2410" y="761"/>
                  </a:lnTo>
                  <a:lnTo>
                    <a:pt x="2409" y="733"/>
                  </a:lnTo>
                  <a:cubicBezTo>
                    <a:pt x="2375" y="316"/>
                    <a:pt x="2023" y="0"/>
                    <a:pt x="1612"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5"/>
            <p:cNvSpPr/>
            <p:nvPr/>
          </p:nvSpPr>
          <p:spPr>
            <a:xfrm>
              <a:off x="2940950" y="2548975"/>
              <a:ext cx="51700" cy="40175"/>
            </a:xfrm>
            <a:custGeom>
              <a:rect b="b" l="l" r="r" t="t"/>
              <a:pathLst>
                <a:path extrusionOk="0" h="1607" w="2068">
                  <a:moveTo>
                    <a:pt x="1034" y="0"/>
                  </a:moveTo>
                  <a:cubicBezTo>
                    <a:pt x="0" y="0"/>
                    <a:pt x="0" y="1606"/>
                    <a:pt x="1034" y="1606"/>
                  </a:cubicBezTo>
                  <a:cubicBezTo>
                    <a:pt x="2067" y="1606"/>
                    <a:pt x="2067" y="0"/>
                    <a:pt x="1034"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5"/>
            <p:cNvSpPr/>
            <p:nvPr/>
          </p:nvSpPr>
          <p:spPr>
            <a:xfrm>
              <a:off x="2989750" y="2729050"/>
              <a:ext cx="51750" cy="40150"/>
            </a:xfrm>
            <a:custGeom>
              <a:rect b="b" l="l" r="r" t="t"/>
              <a:pathLst>
                <a:path extrusionOk="0" h="1606" w="2070">
                  <a:moveTo>
                    <a:pt x="1034" y="1"/>
                  </a:moveTo>
                  <a:cubicBezTo>
                    <a:pt x="1" y="1"/>
                    <a:pt x="1" y="1606"/>
                    <a:pt x="1034" y="1606"/>
                  </a:cubicBezTo>
                  <a:cubicBezTo>
                    <a:pt x="2068" y="1606"/>
                    <a:pt x="2070" y="1"/>
                    <a:pt x="1034"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5"/>
            <p:cNvSpPr/>
            <p:nvPr/>
          </p:nvSpPr>
          <p:spPr>
            <a:xfrm>
              <a:off x="3117200" y="2624275"/>
              <a:ext cx="51750" cy="40150"/>
            </a:xfrm>
            <a:custGeom>
              <a:rect b="b" l="l" r="r" t="t"/>
              <a:pathLst>
                <a:path extrusionOk="0" h="1606" w="2070">
                  <a:moveTo>
                    <a:pt x="1034" y="1"/>
                  </a:moveTo>
                  <a:cubicBezTo>
                    <a:pt x="1" y="1"/>
                    <a:pt x="1" y="1606"/>
                    <a:pt x="1034" y="1606"/>
                  </a:cubicBezTo>
                  <a:cubicBezTo>
                    <a:pt x="2068" y="1606"/>
                    <a:pt x="2069" y="1"/>
                    <a:pt x="1034" y="1"/>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5"/>
            <p:cNvSpPr/>
            <p:nvPr/>
          </p:nvSpPr>
          <p:spPr>
            <a:xfrm>
              <a:off x="4762050" y="4437200"/>
              <a:ext cx="51750" cy="40175"/>
            </a:xfrm>
            <a:custGeom>
              <a:rect b="b" l="l" r="r" t="t"/>
              <a:pathLst>
                <a:path extrusionOk="0" h="1607" w="2070">
                  <a:moveTo>
                    <a:pt x="1036" y="0"/>
                  </a:moveTo>
                  <a:cubicBezTo>
                    <a:pt x="2" y="0"/>
                    <a:pt x="1" y="1607"/>
                    <a:pt x="1036" y="1607"/>
                  </a:cubicBezTo>
                  <a:cubicBezTo>
                    <a:pt x="2068" y="1607"/>
                    <a:pt x="2069" y="0"/>
                    <a:pt x="1036"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5"/>
            <p:cNvSpPr/>
            <p:nvPr/>
          </p:nvSpPr>
          <p:spPr>
            <a:xfrm>
              <a:off x="4672900" y="4558700"/>
              <a:ext cx="51750" cy="40175"/>
            </a:xfrm>
            <a:custGeom>
              <a:rect b="b" l="l" r="r" t="t"/>
              <a:pathLst>
                <a:path extrusionOk="0" h="1607" w="2070">
                  <a:moveTo>
                    <a:pt x="1036" y="0"/>
                  </a:moveTo>
                  <a:cubicBezTo>
                    <a:pt x="0" y="0"/>
                    <a:pt x="2" y="1607"/>
                    <a:pt x="1036" y="1607"/>
                  </a:cubicBezTo>
                  <a:cubicBezTo>
                    <a:pt x="2067" y="1607"/>
                    <a:pt x="2069" y="0"/>
                    <a:pt x="1036"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5"/>
            <p:cNvSpPr/>
            <p:nvPr/>
          </p:nvSpPr>
          <p:spPr>
            <a:xfrm>
              <a:off x="4781500" y="4562050"/>
              <a:ext cx="51750" cy="40175"/>
            </a:xfrm>
            <a:custGeom>
              <a:rect b="b" l="l" r="r" t="t"/>
              <a:pathLst>
                <a:path extrusionOk="0" h="1607" w="2070">
                  <a:moveTo>
                    <a:pt x="1036" y="0"/>
                  </a:moveTo>
                  <a:cubicBezTo>
                    <a:pt x="1" y="0"/>
                    <a:pt x="1" y="1607"/>
                    <a:pt x="1036" y="1607"/>
                  </a:cubicBezTo>
                  <a:cubicBezTo>
                    <a:pt x="2068" y="1607"/>
                    <a:pt x="2070" y="0"/>
                    <a:pt x="1036" y="0"/>
                  </a:cubicBezTo>
                  <a:close/>
                </a:path>
              </a:pathLst>
            </a:custGeom>
            <a:solidFill>
              <a:srgbClr val="8750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5"/>
            <p:cNvSpPr/>
            <p:nvPr/>
          </p:nvSpPr>
          <p:spPr>
            <a:xfrm>
              <a:off x="4329800" y="1338825"/>
              <a:ext cx="67075" cy="68125"/>
            </a:xfrm>
            <a:custGeom>
              <a:rect b="b" l="l" r="r" t="t"/>
              <a:pathLst>
                <a:path extrusionOk="0" h="2725" w="2683">
                  <a:moveTo>
                    <a:pt x="1825" y="0"/>
                  </a:moveTo>
                  <a:cubicBezTo>
                    <a:pt x="1279" y="0"/>
                    <a:pt x="812" y="319"/>
                    <a:pt x="525" y="609"/>
                  </a:cubicBezTo>
                  <a:cubicBezTo>
                    <a:pt x="196" y="966"/>
                    <a:pt x="0" y="1338"/>
                    <a:pt x="5" y="1866"/>
                  </a:cubicBezTo>
                  <a:lnTo>
                    <a:pt x="5" y="1882"/>
                  </a:lnTo>
                  <a:lnTo>
                    <a:pt x="25" y="2050"/>
                  </a:lnTo>
                  <a:cubicBezTo>
                    <a:pt x="112" y="2451"/>
                    <a:pt x="466" y="2724"/>
                    <a:pt x="859" y="2724"/>
                  </a:cubicBezTo>
                  <a:cubicBezTo>
                    <a:pt x="919" y="2724"/>
                    <a:pt x="980" y="2718"/>
                    <a:pt x="1041" y="2705"/>
                  </a:cubicBezTo>
                  <a:cubicBezTo>
                    <a:pt x="1567" y="2591"/>
                    <a:pt x="1878" y="2305"/>
                    <a:pt x="2103" y="2048"/>
                  </a:cubicBezTo>
                  <a:cubicBezTo>
                    <a:pt x="2329" y="1768"/>
                    <a:pt x="2410" y="1571"/>
                    <a:pt x="2533" y="1139"/>
                  </a:cubicBezTo>
                  <a:lnTo>
                    <a:pt x="2604" y="890"/>
                  </a:lnTo>
                  <a:lnTo>
                    <a:pt x="2622" y="813"/>
                  </a:lnTo>
                  <a:cubicBezTo>
                    <a:pt x="2683" y="436"/>
                    <a:pt x="2428" y="79"/>
                    <a:pt x="2051" y="19"/>
                  </a:cubicBezTo>
                  <a:cubicBezTo>
                    <a:pt x="1974" y="6"/>
                    <a:pt x="1899" y="0"/>
                    <a:pt x="1825"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5"/>
            <p:cNvSpPr/>
            <p:nvPr/>
          </p:nvSpPr>
          <p:spPr>
            <a:xfrm>
              <a:off x="4389400" y="1411300"/>
              <a:ext cx="67600" cy="61325"/>
            </a:xfrm>
            <a:custGeom>
              <a:rect b="b" l="l" r="r" t="t"/>
              <a:pathLst>
                <a:path extrusionOk="0" h="2453" w="2704">
                  <a:moveTo>
                    <a:pt x="1864" y="0"/>
                  </a:moveTo>
                  <a:cubicBezTo>
                    <a:pt x="1329" y="4"/>
                    <a:pt x="966" y="191"/>
                    <a:pt x="645" y="425"/>
                  </a:cubicBezTo>
                  <a:cubicBezTo>
                    <a:pt x="336" y="672"/>
                    <a:pt x="83" y="977"/>
                    <a:pt x="8" y="1475"/>
                  </a:cubicBezTo>
                  <a:lnTo>
                    <a:pt x="1" y="1607"/>
                  </a:lnTo>
                  <a:cubicBezTo>
                    <a:pt x="4" y="2076"/>
                    <a:pt x="386" y="2453"/>
                    <a:pt x="854" y="2453"/>
                  </a:cubicBezTo>
                  <a:cubicBezTo>
                    <a:pt x="857" y="2453"/>
                    <a:pt x="859" y="2453"/>
                    <a:pt x="861" y="2453"/>
                  </a:cubicBezTo>
                  <a:lnTo>
                    <a:pt x="916" y="2453"/>
                  </a:lnTo>
                  <a:cubicBezTo>
                    <a:pt x="1450" y="2448"/>
                    <a:pt x="1800" y="2246"/>
                    <a:pt x="2098" y="1989"/>
                  </a:cubicBezTo>
                  <a:cubicBezTo>
                    <a:pt x="2384" y="1716"/>
                    <a:pt x="2626" y="1400"/>
                    <a:pt x="2696" y="896"/>
                  </a:cubicBezTo>
                  <a:lnTo>
                    <a:pt x="2703" y="786"/>
                  </a:lnTo>
                  <a:cubicBezTo>
                    <a:pt x="2701" y="350"/>
                    <a:pt x="2348" y="0"/>
                    <a:pt x="1914"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5"/>
            <p:cNvSpPr/>
            <p:nvPr/>
          </p:nvSpPr>
          <p:spPr>
            <a:xfrm>
              <a:off x="4447825" y="1471200"/>
              <a:ext cx="76200" cy="62100"/>
            </a:xfrm>
            <a:custGeom>
              <a:rect b="b" l="l" r="r" t="t"/>
              <a:pathLst>
                <a:path extrusionOk="0" h="2484" w="3048">
                  <a:moveTo>
                    <a:pt x="2018" y="0"/>
                  </a:moveTo>
                  <a:cubicBezTo>
                    <a:pt x="1597" y="0"/>
                    <a:pt x="1246" y="144"/>
                    <a:pt x="935" y="316"/>
                  </a:cubicBezTo>
                  <a:cubicBezTo>
                    <a:pt x="545" y="557"/>
                    <a:pt x="214" y="873"/>
                    <a:pt x="59" y="1399"/>
                  </a:cubicBezTo>
                  <a:lnTo>
                    <a:pt x="25" y="1594"/>
                  </a:lnTo>
                  <a:cubicBezTo>
                    <a:pt x="0" y="2060"/>
                    <a:pt x="357" y="2456"/>
                    <a:pt x="823" y="2481"/>
                  </a:cubicBezTo>
                  <a:lnTo>
                    <a:pt x="836" y="2481"/>
                  </a:lnTo>
                  <a:cubicBezTo>
                    <a:pt x="875" y="2483"/>
                    <a:pt x="913" y="2484"/>
                    <a:pt x="950" y="2484"/>
                  </a:cubicBezTo>
                  <a:cubicBezTo>
                    <a:pt x="1430" y="2484"/>
                    <a:pt x="1773" y="2319"/>
                    <a:pt x="2080" y="2117"/>
                  </a:cubicBezTo>
                  <a:cubicBezTo>
                    <a:pt x="2404" y="1879"/>
                    <a:pt x="2674" y="1619"/>
                    <a:pt x="2869" y="1165"/>
                  </a:cubicBezTo>
                  <a:lnTo>
                    <a:pt x="2927" y="1030"/>
                  </a:lnTo>
                  <a:lnTo>
                    <a:pt x="2968" y="892"/>
                  </a:lnTo>
                  <a:cubicBezTo>
                    <a:pt x="3047" y="500"/>
                    <a:pt x="2792" y="118"/>
                    <a:pt x="2401" y="39"/>
                  </a:cubicBezTo>
                  <a:cubicBezTo>
                    <a:pt x="2267" y="12"/>
                    <a:pt x="2139" y="0"/>
                    <a:pt x="2018" y="0"/>
                  </a:cubicBezTo>
                  <a:close/>
                </a:path>
              </a:pathLst>
            </a:custGeom>
            <a:solidFill>
              <a:srgbClr val="974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5"/>
            <p:cNvSpPr/>
            <p:nvPr/>
          </p:nvSpPr>
          <p:spPr>
            <a:xfrm>
              <a:off x="2797600" y="4124700"/>
              <a:ext cx="62100" cy="53875"/>
            </a:xfrm>
            <a:custGeom>
              <a:rect b="b" l="l" r="r" t="t"/>
              <a:pathLst>
                <a:path extrusionOk="0" h="2155" w="2484">
                  <a:moveTo>
                    <a:pt x="1193" y="1"/>
                  </a:moveTo>
                  <a:cubicBezTo>
                    <a:pt x="1160" y="1"/>
                    <a:pt x="1127" y="4"/>
                    <a:pt x="1093" y="9"/>
                  </a:cubicBezTo>
                  <a:cubicBezTo>
                    <a:pt x="917" y="52"/>
                    <a:pt x="763" y="139"/>
                    <a:pt x="478" y="432"/>
                  </a:cubicBezTo>
                  <a:lnTo>
                    <a:pt x="308" y="611"/>
                  </a:lnTo>
                  <a:cubicBezTo>
                    <a:pt x="38" y="889"/>
                    <a:pt x="1" y="1318"/>
                    <a:pt x="217" y="1639"/>
                  </a:cubicBezTo>
                  <a:cubicBezTo>
                    <a:pt x="479" y="2028"/>
                    <a:pt x="874" y="2155"/>
                    <a:pt x="1250" y="2155"/>
                  </a:cubicBezTo>
                  <a:cubicBezTo>
                    <a:pt x="1276" y="2155"/>
                    <a:pt x="1302" y="2154"/>
                    <a:pt x="1327" y="2153"/>
                  </a:cubicBezTo>
                  <a:cubicBezTo>
                    <a:pt x="1723" y="2117"/>
                    <a:pt x="2132" y="1928"/>
                    <a:pt x="2325" y="1462"/>
                  </a:cubicBezTo>
                  <a:cubicBezTo>
                    <a:pt x="2484" y="1077"/>
                    <a:pt x="2348" y="632"/>
                    <a:pt x="2002" y="400"/>
                  </a:cubicBezTo>
                  <a:lnTo>
                    <a:pt x="1763" y="239"/>
                  </a:lnTo>
                  <a:cubicBezTo>
                    <a:pt x="1492" y="58"/>
                    <a:pt x="1337" y="1"/>
                    <a:pt x="11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5"/>
            <p:cNvSpPr/>
            <p:nvPr/>
          </p:nvSpPr>
          <p:spPr>
            <a:xfrm>
              <a:off x="2827950" y="4041400"/>
              <a:ext cx="67900" cy="53950"/>
            </a:xfrm>
            <a:custGeom>
              <a:rect b="b" l="l" r="r" t="t"/>
              <a:pathLst>
                <a:path extrusionOk="0" h="2158" w="2716">
                  <a:moveTo>
                    <a:pt x="1292" y="1"/>
                  </a:moveTo>
                  <a:cubicBezTo>
                    <a:pt x="1244" y="1"/>
                    <a:pt x="1198" y="7"/>
                    <a:pt x="1150" y="18"/>
                  </a:cubicBezTo>
                  <a:cubicBezTo>
                    <a:pt x="972" y="71"/>
                    <a:pt x="825" y="168"/>
                    <a:pt x="522" y="451"/>
                  </a:cubicBezTo>
                  <a:lnTo>
                    <a:pt x="320" y="642"/>
                  </a:lnTo>
                  <a:cubicBezTo>
                    <a:pt x="40" y="907"/>
                    <a:pt x="1" y="1339"/>
                    <a:pt x="229" y="1649"/>
                  </a:cubicBezTo>
                  <a:cubicBezTo>
                    <a:pt x="502" y="2021"/>
                    <a:pt x="909" y="2158"/>
                    <a:pt x="1303" y="2158"/>
                  </a:cubicBezTo>
                  <a:cubicBezTo>
                    <a:pt x="1373" y="2158"/>
                    <a:pt x="1443" y="2153"/>
                    <a:pt x="1511" y="2145"/>
                  </a:cubicBezTo>
                  <a:cubicBezTo>
                    <a:pt x="1962" y="2079"/>
                    <a:pt x="2419" y="1820"/>
                    <a:pt x="2587" y="1303"/>
                  </a:cubicBezTo>
                  <a:cubicBezTo>
                    <a:pt x="2716" y="907"/>
                    <a:pt x="2526" y="480"/>
                    <a:pt x="2150" y="307"/>
                  </a:cubicBezTo>
                  <a:lnTo>
                    <a:pt x="1855" y="173"/>
                  </a:lnTo>
                  <a:cubicBezTo>
                    <a:pt x="1582" y="48"/>
                    <a:pt x="1427" y="1"/>
                    <a:pt x="1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5"/>
            <p:cNvSpPr/>
            <p:nvPr/>
          </p:nvSpPr>
          <p:spPr>
            <a:xfrm>
              <a:off x="2842375" y="3950900"/>
              <a:ext cx="74725" cy="54300"/>
            </a:xfrm>
            <a:custGeom>
              <a:rect b="b" l="l" r="r" t="t"/>
              <a:pathLst>
                <a:path extrusionOk="0" h="2172" w="2989">
                  <a:moveTo>
                    <a:pt x="1581" y="1"/>
                  </a:moveTo>
                  <a:cubicBezTo>
                    <a:pt x="1483" y="1"/>
                    <a:pt x="1388" y="12"/>
                    <a:pt x="1293" y="30"/>
                  </a:cubicBezTo>
                  <a:cubicBezTo>
                    <a:pt x="1009" y="100"/>
                    <a:pt x="745" y="203"/>
                    <a:pt x="407" y="532"/>
                  </a:cubicBezTo>
                  <a:lnTo>
                    <a:pt x="323" y="612"/>
                  </a:lnTo>
                  <a:lnTo>
                    <a:pt x="304" y="634"/>
                  </a:lnTo>
                  <a:cubicBezTo>
                    <a:pt x="0" y="953"/>
                    <a:pt x="13" y="1458"/>
                    <a:pt x="332" y="1762"/>
                  </a:cubicBezTo>
                  <a:cubicBezTo>
                    <a:pt x="657" y="2072"/>
                    <a:pt x="1035" y="2171"/>
                    <a:pt x="1404" y="2171"/>
                  </a:cubicBezTo>
                  <a:cubicBezTo>
                    <a:pt x="1479" y="2171"/>
                    <a:pt x="1553" y="2167"/>
                    <a:pt x="1626" y="2160"/>
                  </a:cubicBezTo>
                  <a:cubicBezTo>
                    <a:pt x="2060" y="2099"/>
                    <a:pt x="2494" y="1906"/>
                    <a:pt x="2758" y="1437"/>
                  </a:cubicBezTo>
                  <a:lnTo>
                    <a:pt x="2778" y="1398"/>
                  </a:lnTo>
                  <a:cubicBezTo>
                    <a:pt x="2988" y="969"/>
                    <a:pt x="2813" y="452"/>
                    <a:pt x="2387" y="241"/>
                  </a:cubicBezTo>
                  <a:lnTo>
                    <a:pt x="2267" y="182"/>
                  </a:lnTo>
                  <a:cubicBezTo>
                    <a:pt x="1991" y="47"/>
                    <a:pt x="1777" y="1"/>
                    <a:pt x="15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5"/>
            <p:cNvSpPr/>
            <p:nvPr/>
          </p:nvSpPr>
          <p:spPr>
            <a:xfrm>
              <a:off x="4723050" y="4199150"/>
              <a:ext cx="57675" cy="53700"/>
            </a:xfrm>
            <a:custGeom>
              <a:rect b="b" l="l" r="r" t="t"/>
              <a:pathLst>
                <a:path extrusionOk="0" h="2148" w="2307">
                  <a:moveTo>
                    <a:pt x="1329" y="1"/>
                  </a:moveTo>
                  <a:cubicBezTo>
                    <a:pt x="1307" y="1"/>
                    <a:pt x="1286" y="2"/>
                    <a:pt x="1264" y="3"/>
                  </a:cubicBezTo>
                  <a:lnTo>
                    <a:pt x="982" y="25"/>
                  </a:lnTo>
                  <a:cubicBezTo>
                    <a:pt x="579" y="55"/>
                    <a:pt x="431" y="124"/>
                    <a:pt x="304" y="260"/>
                  </a:cubicBezTo>
                  <a:cubicBezTo>
                    <a:pt x="190" y="406"/>
                    <a:pt x="118" y="572"/>
                    <a:pt x="72" y="981"/>
                  </a:cubicBezTo>
                  <a:lnTo>
                    <a:pt x="45" y="1215"/>
                  </a:lnTo>
                  <a:cubicBezTo>
                    <a:pt x="1" y="1604"/>
                    <a:pt x="238" y="1970"/>
                    <a:pt x="611" y="2090"/>
                  </a:cubicBezTo>
                  <a:cubicBezTo>
                    <a:pt x="735" y="2129"/>
                    <a:pt x="854" y="2147"/>
                    <a:pt x="968" y="2147"/>
                  </a:cubicBezTo>
                  <a:cubicBezTo>
                    <a:pt x="1295" y="2147"/>
                    <a:pt x="1580" y="2001"/>
                    <a:pt x="1805" y="1808"/>
                  </a:cubicBezTo>
                  <a:cubicBezTo>
                    <a:pt x="2098" y="1538"/>
                    <a:pt x="2307" y="1137"/>
                    <a:pt x="2175" y="647"/>
                  </a:cubicBezTo>
                  <a:cubicBezTo>
                    <a:pt x="2071" y="263"/>
                    <a:pt x="1722" y="1"/>
                    <a:pt x="1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5"/>
            <p:cNvSpPr/>
            <p:nvPr/>
          </p:nvSpPr>
          <p:spPr>
            <a:xfrm>
              <a:off x="4696000" y="4110850"/>
              <a:ext cx="61400" cy="57950"/>
            </a:xfrm>
            <a:custGeom>
              <a:rect b="b" l="l" r="r" t="t"/>
              <a:pathLst>
                <a:path extrusionOk="0" h="2318" w="2456">
                  <a:moveTo>
                    <a:pt x="1504" y="0"/>
                  </a:moveTo>
                  <a:cubicBezTo>
                    <a:pt x="1442" y="0"/>
                    <a:pt x="1379" y="7"/>
                    <a:pt x="1316" y="22"/>
                  </a:cubicBezTo>
                  <a:lnTo>
                    <a:pt x="1000" y="96"/>
                  </a:lnTo>
                  <a:cubicBezTo>
                    <a:pt x="604" y="190"/>
                    <a:pt x="465" y="269"/>
                    <a:pt x="344" y="413"/>
                  </a:cubicBezTo>
                  <a:cubicBezTo>
                    <a:pt x="235" y="570"/>
                    <a:pt x="172" y="736"/>
                    <a:pt x="104" y="1150"/>
                  </a:cubicBezTo>
                  <a:lnTo>
                    <a:pt x="62" y="1413"/>
                  </a:lnTo>
                  <a:cubicBezTo>
                    <a:pt x="1" y="1798"/>
                    <a:pt x="238" y="2168"/>
                    <a:pt x="615" y="2271"/>
                  </a:cubicBezTo>
                  <a:cubicBezTo>
                    <a:pt x="727" y="2303"/>
                    <a:pt x="837" y="2317"/>
                    <a:pt x="944" y="2317"/>
                  </a:cubicBezTo>
                  <a:cubicBezTo>
                    <a:pt x="1332" y="2317"/>
                    <a:pt x="1676" y="2125"/>
                    <a:pt x="1932" y="1872"/>
                  </a:cubicBezTo>
                  <a:cubicBezTo>
                    <a:pt x="2248" y="1543"/>
                    <a:pt x="2455" y="1058"/>
                    <a:pt x="2271" y="542"/>
                  </a:cubicBezTo>
                  <a:cubicBezTo>
                    <a:pt x="2152" y="212"/>
                    <a:pt x="1841" y="0"/>
                    <a:pt x="15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5"/>
            <p:cNvSpPr/>
            <p:nvPr/>
          </p:nvSpPr>
          <p:spPr>
            <a:xfrm>
              <a:off x="4651575" y="4026475"/>
              <a:ext cx="64150" cy="62525"/>
            </a:xfrm>
            <a:custGeom>
              <a:rect b="b" l="l" r="r" t="t"/>
              <a:pathLst>
                <a:path extrusionOk="0" h="2501" w="2566">
                  <a:moveTo>
                    <a:pt x="1634" y="0"/>
                  </a:moveTo>
                  <a:cubicBezTo>
                    <a:pt x="1576" y="0"/>
                    <a:pt x="1517" y="6"/>
                    <a:pt x="1458" y="18"/>
                  </a:cubicBezTo>
                  <a:lnTo>
                    <a:pt x="1332" y="45"/>
                  </a:lnTo>
                  <a:cubicBezTo>
                    <a:pt x="877" y="142"/>
                    <a:pt x="655" y="311"/>
                    <a:pt x="459" y="531"/>
                  </a:cubicBezTo>
                  <a:cubicBezTo>
                    <a:pt x="277" y="763"/>
                    <a:pt x="129" y="1011"/>
                    <a:pt x="61" y="1479"/>
                  </a:cubicBezTo>
                  <a:lnTo>
                    <a:pt x="45" y="1591"/>
                  </a:lnTo>
                  <a:lnTo>
                    <a:pt x="41" y="1627"/>
                  </a:lnTo>
                  <a:cubicBezTo>
                    <a:pt x="0" y="2064"/>
                    <a:pt x="321" y="2453"/>
                    <a:pt x="761" y="2494"/>
                  </a:cubicBezTo>
                  <a:cubicBezTo>
                    <a:pt x="809" y="2499"/>
                    <a:pt x="857" y="2501"/>
                    <a:pt x="904" y="2501"/>
                  </a:cubicBezTo>
                  <a:cubicBezTo>
                    <a:pt x="1372" y="2501"/>
                    <a:pt x="1739" y="2283"/>
                    <a:pt x="2031" y="2007"/>
                  </a:cubicBezTo>
                  <a:cubicBezTo>
                    <a:pt x="2338" y="1693"/>
                    <a:pt x="2565" y="1273"/>
                    <a:pt x="2487" y="738"/>
                  </a:cubicBezTo>
                  <a:lnTo>
                    <a:pt x="2478" y="686"/>
                  </a:lnTo>
                  <a:cubicBezTo>
                    <a:pt x="2392" y="279"/>
                    <a:pt x="2034" y="0"/>
                    <a:pt x="16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5"/>
            <p:cNvSpPr/>
            <p:nvPr/>
          </p:nvSpPr>
          <p:spPr>
            <a:xfrm>
              <a:off x="3307175" y="1842050"/>
              <a:ext cx="235175" cy="231775"/>
            </a:xfrm>
            <a:custGeom>
              <a:rect b="b" l="l" r="r" t="t"/>
              <a:pathLst>
                <a:path extrusionOk="0" h="9271" w="9407">
                  <a:moveTo>
                    <a:pt x="4702" y="1"/>
                  </a:moveTo>
                  <a:cubicBezTo>
                    <a:pt x="2187" y="1"/>
                    <a:pt x="122" y="2003"/>
                    <a:pt x="61" y="4525"/>
                  </a:cubicBezTo>
                  <a:cubicBezTo>
                    <a:pt x="0" y="7085"/>
                    <a:pt x="2031" y="9209"/>
                    <a:pt x="4594" y="9269"/>
                  </a:cubicBezTo>
                  <a:cubicBezTo>
                    <a:pt x="4631" y="9270"/>
                    <a:pt x="4667" y="9271"/>
                    <a:pt x="4704" y="9271"/>
                  </a:cubicBezTo>
                  <a:cubicBezTo>
                    <a:pt x="7218" y="9271"/>
                    <a:pt x="9288" y="7270"/>
                    <a:pt x="9348" y="4745"/>
                  </a:cubicBezTo>
                  <a:cubicBezTo>
                    <a:pt x="9407" y="2185"/>
                    <a:pt x="7377" y="63"/>
                    <a:pt x="4814" y="2"/>
                  </a:cubicBezTo>
                  <a:cubicBezTo>
                    <a:pt x="4776" y="1"/>
                    <a:pt x="4739" y="1"/>
                    <a:pt x="4702"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5"/>
            <p:cNvSpPr/>
            <p:nvPr/>
          </p:nvSpPr>
          <p:spPr>
            <a:xfrm>
              <a:off x="4175875" y="1862625"/>
              <a:ext cx="235250" cy="231775"/>
            </a:xfrm>
            <a:custGeom>
              <a:rect b="b" l="l" r="r" t="t"/>
              <a:pathLst>
                <a:path extrusionOk="0" h="9271" w="9410">
                  <a:moveTo>
                    <a:pt x="4703" y="1"/>
                  </a:moveTo>
                  <a:cubicBezTo>
                    <a:pt x="2190" y="1"/>
                    <a:pt x="123" y="2005"/>
                    <a:pt x="62" y="4527"/>
                  </a:cubicBezTo>
                  <a:cubicBezTo>
                    <a:pt x="1" y="7084"/>
                    <a:pt x="2030" y="9209"/>
                    <a:pt x="4597" y="9269"/>
                  </a:cubicBezTo>
                  <a:cubicBezTo>
                    <a:pt x="4635" y="9270"/>
                    <a:pt x="4672" y="9271"/>
                    <a:pt x="4709" y="9271"/>
                  </a:cubicBezTo>
                  <a:cubicBezTo>
                    <a:pt x="7224" y="9271"/>
                    <a:pt x="9289" y="7268"/>
                    <a:pt x="9348" y="4746"/>
                  </a:cubicBezTo>
                  <a:cubicBezTo>
                    <a:pt x="9409" y="2187"/>
                    <a:pt x="7380" y="63"/>
                    <a:pt x="4815" y="2"/>
                  </a:cubicBezTo>
                  <a:cubicBezTo>
                    <a:pt x="4777" y="1"/>
                    <a:pt x="4740" y="1"/>
                    <a:pt x="4703"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5"/>
            <p:cNvSpPr/>
            <p:nvPr/>
          </p:nvSpPr>
          <p:spPr>
            <a:xfrm>
              <a:off x="3664825" y="2038525"/>
              <a:ext cx="363950" cy="121575"/>
            </a:xfrm>
            <a:custGeom>
              <a:rect b="b" l="l" r="r" t="t"/>
              <a:pathLst>
                <a:path extrusionOk="0" h="4863" w="14558">
                  <a:moveTo>
                    <a:pt x="643" y="1"/>
                  </a:moveTo>
                  <a:cubicBezTo>
                    <a:pt x="521" y="1"/>
                    <a:pt x="398" y="39"/>
                    <a:pt x="295" y="118"/>
                  </a:cubicBezTo>
                  <a:cubicBezTo>
                    <a:pt x="64" y="293"/>
                    <a:pt x="0" y="611"/>
                    <a:pt x="145" y="861"/>
                  </a:cubicBezTo>
                  <a:cubicBezTo>
                    <a:pt x="836" y="2069"/>
                    <a:pt x="1901" y="3058"/>
                    <a:pt x="3134" y="3752"/>
                  </a:cubicBezTo>
                  <a:cubicBezTo>
                    <a:pt x="4363" y="4461"/>
                    <a:pt x="5789" y="4843"/>
                    <a:pt x="7234" y="4862"/>
                  </a:cubicBezTo>
                  <a:cubicBezTo>
                    <a:pt x="7260" y="4863"/>
                    <a:pt x="7285" y="4863"/>
                    <a:pt x="7310" y="4863"/>
                  </a:cubicBezTo>
                  <a:cubicBezTo>
                    <a:pt x="10175" y="4863"/>
                    <a:pt x="12980" y="3347"/>
                    <a:pt x="14399" y="950"/>
                  </a:cubicBezTo>
                  <a:cubicBezTo>
                    <a:pt x="14558" y="679"/>
                    <a:pt x="14492" y="331"/>
                    <a:pt x="14242" y="138"/>
                  </a:cubicBezTo>
                  <a:cubicBezTo>
                    <a:pt x="14129" y="50"/>
                    <a:pt x="13993" y="6"/>
                    <a:pt x="13858" y="6"/>
                  </a:cubicBezTo>
                  <a:cubicBezTo>
                    <a:pt x="13698" y="6"/>
                    <a:pt x="13539" y="68"/>
                    <a:pt x="13417" y="188"/>
                  </a:cubicBezTo>
                  <a:lnTo>
                    <a:pt x="13407" y="198"/>
                  </a:lnTo>
                  <a:cubicBezTo>
                    <a:pt x="11731" y="1873"/>
                    <a:pt x="9492" y="2860"/>
                    <a:pt x="7243" y="2867"/>
                  </a:cubicBezTo>
                  <a:cubicBezTo>
                    <a:pt x="7221" y="2867"/>
                    <a:pt x="7200" y="2867"/>
                    <a:pt x="7178" y="2867"/>
                  </a:cubicBezTo>
                  <a:cubicBezTo>
                    <a:pt x="6078" y="2867"/>
                    <a:pt x="4974" y="2605"/>
                    <a:pt x="3934" y="2167"/>
                  </a:cubicBezTo>
                  <a:cubicBezTo>
                    <a:pt x="2876" y="1708"/>
                    <a:pt x="1903" y="1030"/>
                    <a:pt x="1060" y="179"/>
                  </a:cubicBezTo>
                  <a:lnTo>
                    <a:pt x="1059" y="179"/>
                  </a:lnTo>
                  <a:lnTo>
                    <a:pt x="1051" y="170"/>
                  </a:lnTo>
                  <a:cubicBezTo>
                    <a:pt x="940" y="58"/>
                    <a:pt x="792" y="1"/>
                    <a:pt x="643"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5"/>
            <p:cNvSpPr/>
            <p:nvPr/>
          </p:nvSpPr>
          <p:spPr>
            <a:xfrm>
              <a:off x="3694450" y="3262800"/>
              <a:ext cx="282850" cy="282800"/>
            </a:xfrm>
            <a:custGeom>
              <a:rect b="b" l="l" r="r" t="t"/>
              <a:pathLst>
                <a:path extrusionOk="0" h="11312" w="11314">
                  <a:moveTo>
                    <a:pt x="5657" y="0"/>
                  </a:moveTo>
                  <a:cubicBezTo>
                    <a:pt x="2533" y="0"/>
                    <a:pt x="0" y="2533"/>
                    <a:pt x="0" y="5657"/>
                  </a:cubicBezTo>
                  <a:cubicBezTo>
                    <a:pt x="0" y="8781"/>
                    <a:pt x="2533" y="11312"/>
                    <a:pt x="5657" y="11312"/>
                  </a:cubicBezTo>
                  <a:cubicBezTo>
                    <a:pt x="8780" y="11312"/>
                    <a:pt x="11313" y="8781"/>
                    <a:pt x="11313" y="5657"/>
                  </a:cubicBezTo>
                  <a:cubicBezTo>
                    <a:pt x="11313" y="2533"/>
                    <a:pt x="8780" y="0"/>
                    <a:pt x="56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5"/>
            <p:cNvSpPr/>
            <p:nvPr/>
          </p:nvSpPr>
          <p:spPr>
            <a:xfrm>
              <a:off x="3694450" y="3730000"/>
              <a:ext cx="282850" cy="282850"/>
            </a:xfrm>
            <a:custGeom>
              <a:rect b="b" l="l" r="r" t="t"/>
              <a:pathLst>
                <a:path extrusionOk="0" h="11314" w="11314">
                  <a:moveTo>
                    <a:pt x="5657" y="1"/>
                  </a:moveTo>
                  <a:cubicBezTo>
                    <a:pt x="2533" y="1"/>
                    <a:pt x="0" y="2535"/>
                    <a:pt x="0" y="5657"/>
                  </a:cubicBezTo>
                  <a:cubicBezTo>
                    <a:pt x="0" y="8781"/>
                    <a:pt x="2533" y="11313"/>
                    <a:pt x="5657" y="11313"/>
                  </a:cubicBezTo>
                  <a:cubicBezTo>
                    <a:pt x="8780" y="11313"/>
                    <a:pt x="11313" y="8781"/>
                    <a:pt x="11313" y="5657"/>
                  </a:cubicBezTo>
                  <a:cubicBezTo>
                    <a:pt x="11313" y="2533"/>
                    <a:pt x="8780" y="1"/>
                    <a:pt x="5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5"/>
            <p:cNvSpPr/>
            <p:nvPr/>
          </p:nvSpPr>
          <p:spPr>
            <a:xfrm>
              <a:off x="4119300" y="251025"/>
              <a:ext cx="958075" cy="964525"/>
            </a:xfrm>
            <a:custGeom>
              <a:rect b="b" l="l" r="r" t="t"/>
              <a:pathLst>
                <a:path extrusionOk="0" h="38581" w="38323">
                  <a:moveTo>
                    <a:pt x="29190" y="1"/>
                  </a:moveTo>
                  <a:cubicBezTo>
                    <a:pt x="28687" y="1"/>
                    <a:pt x="28204" y="52"/>
                    <a:pt x="27756" y="143"/>
                  </a:cubicBezTo>
                  <a:cubicBezTo>
                    <a:pt x="24570" y="785"/>
                    <a:pt x="24383" y="3980"/>
                    <a:pt x="26594" y="7366"/>
                  </a:cubicBezTo>
                  <a:cubicBezTo>
                    <a:pt x="28449" y="10209"/>
                    <a:pt x="27545" y="11470"/>
                    <a:pt x="26043" y="11470"/>
                  </a:cubicBezTo>
                  <a:cubicBezTo>
                    <a:pt x="25758" y="11470"/>
                    <a:pt x="25451" y="11424"/>
                    <a:pt x="25138" y="11336"/>
                  </a:cubicBezTo>
                  <a:cubicBezTo>
                    <a:pt x="23174" y="10779"/>
                    <a:pt x="23506" y="9039"/>
                    <a:pt x="23603" y="7354"/>
                  </a:cubicBezTo>
                  <a:cubicBezTo>
                    <a:pt x="23690" y="5761"/>
                    <a:pt x="22896" y="3195"/>
                    <a:pt x="20255" y="3195"/>
                  </a:cubicBezTo>
                  <a:cubicBezTo>
                    <a:pt x="20088" y="3195"/>
                    <a:pt x="19913" y="3206"/>
                    <a:pt x="19731" y="3227"/>
                  </a:cubicBezTo>
                  <a:cubicBezTo>
                    <a:pt x="16668" y="3589"/>
                    <a:pt x="13470" y="5124"/>
                    <a:pt x="15010" y="8826"/>
                  </a:cubicBezTo>
                  <a:cubicBezTo>
                    <a:pt x="16554" y="12530"/>
                    <a:pt x="17955" y="14110"/>
                    <a:pt x="19078" y="14977"/>
                  </a:cubicBezTo>
                  <a:cubicBezTo>
                    <a:pt x="20201" y="15848"/>
                    <a:pt x="21368" y="17331"/>
                    <a:pt x="19374" y="18088"/>
                  </a:cubicBezTo>
                  <a:cubicBezTo>
                    <a:pt x="19050" y="18212"/>
                    <a:pt x="18752" y="18268"/>
                    <a:pt x="18477" y="18268"/>
                  </a:cubicBezTo>
                  <a:cubicBezTo>
                    <a:pt x="17062" y="18268"/>
                    <a:pt x="16280" y="16781"/>
                    <a:pt x="15954" y="15434"/>
                  </a:cubicBezTo>
                  <a:cubicBezTo>
                    <a:pt x="15599" y="13956"/>
                    <a:pt x="14975" y="10597"/>
                    <a:pt x="11883" y="10597"/>
                  </a:cubicBezTo>
                  <a:cubicBezTo>
                    <a:pt x="11615" y="10597"/>
                    <a:pt x="11329" y="10622"/>
                    <a:pt x="11022" y="10675"/>
                  </a:cubicBezTo>
                  <a:cubicBezTo>
                    <a:pt x="7180" y="11348"/>
                    <a:pt x="1" y="13938"/>
                    <a:pt x="4531" y="21041"/>
                  </a:cubicBezTo>
                  <a:cubicBezTo>
                    <a:pt x="9059" y="28143"/>
                    <a:pt x="12483" y="27550"/>
                    <a:pt x="9255" y="33133"/>
                  </a:cubicBezTo>
                  <a:cubicBezTo>
                    <a:pt x="8827" y="33876"/>
                    <a:pt x="8343" y="34586"/>
                    <a:pt x="7808" y="35257"/>
                  </a:cubicBezTo>
                  <a:cubicBezTo>
                    <a:pt x="9116" y="36248"/>
                    <a:pt x="10328" y="37362"/>
                    <a:pt x="11426" y="38581"/>
                  </a:cubicBezTo>
                  <a:cubicBezTo>
                    <a:pt x="12554" y="37289"/>
                    <a:pt x="14019" y="35639"/>
                    <a:pt x="15583" y="33967"/>
                  </a:cubicBezTo>
                  <a:cubicBezTo>
                    <a:pt x="18948" y="30363"/>
                    <a:pt x="21634" y="27829"/>
                    <a:pt x="24861" y="25212"/>
                  </a:cubicBezTo>
                  <a:cubicBezTo>
                    <a:pt x="28085" y="22593"/>
                    <a:pt x="38323" y="16400"/>
                    <a:pt x="37102" y="8610"/>
                  </a:cubicBezTo>
                  <a:cubicBezTo>
                    <a:pt x="36054" y="1919"/>
                    <a:pt x="32257" y="1"/>
                    <a:pt x="29190" y="1"/>
                  </a:cubicBezTo>
                  <a:close/>
                </a:path>
              </a:pathLst>
            </a:custGeom>
            <a:solidFill>
              <a:srgbClr val="C405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5"/>
            <p:cNvSpPr/>
            <p:nvPr/>
          </p:nvSpPr>
          <p:spPr>
            <a:xfrm>
              <a:off x="2636350" y="238125"/>
              <a:ext cx="959100" cy="955800"/>
            </a:xfrm>
            <a:custGeom>
              <a:rect b="b" l="l" r="r" t="t"/>
              <a:pathLst>
                <a:path extrusionOk="0" h="38232" w="38364">
                  <a:moveTo>
                    <a:pt x="9292" y="1"/>
                  </a:moveTo>
                  <a:cubicBezTo>
                    <a:pt x="6246" y="1"/>
                    <a:pt x="2504" y="1895"/>
                    <a:pt x="1357" y="8478"/>
                  </a:cubicBezTo>
                  <a:cubicBezTo>
                    <a:pt x="0" y="16243"/>
                    <a:pt x="10137" y="22613"/>
                    <a:pt x="13316" y="25283"/>
                  </a:cubicBezTo>
                  <a:cubicBezTo>
                    <a:pt x="16497" y="27959"/>
                    <a:pt x="19138" y="30538"/>
                    <a:pt x="22439" y="34197"/>
                  </a:cubicBezTo>
                  <a:cubicBezTo>
                    <a:pt x="23727" y="35625"/>
                    <a:pt x="24950" y="37037"/>
                    <a:pt x="25964" y="38231"/>
                  </a:cubicBezTo>
                  <a:cubicBezTo>
                    <a:pt x="27167" y="37096"/>
                    <a:pt x="28484" y="36089"/>
                    <a:pt x="29898" y="35231"/>
                  </a:cubicBezTo>
                  <a:cubicBezTo>
                    <a:pt x="29491" y="34667"/>
                    <a:pt x="29118" y="34081"/>
                    <a:pt x="28782" y="33474"/>
                  </a:cubicBezTo>
                  <a:cubicBezTo>
                    <a:pt x="25650" y="27839"/>
                    <a:pt x="29068" y="28484"/>
                    <a:pt x="33714" y="21460"/>
                  </a:cubicBezTo>
                  <a:cubicBezTo>
                    <a:pt x="38364" y="14438"/>
                    <a:pt x="31231" y="11731"/>
                    <a:pt x="27399" y="10990"/>
                  </a:cubicBezTo>
                  <a:cubicBezTo>
                    <a:pt x="27065" y="10925"/>
                    <a:pt x="26755" y="10895"/>
                    <a:pt x="26466" y="10895"/>
                  </a:cubicBezTo>
                  <a:cubicBezTo>
                    <a:pt x="23437" y="10895"/>
                    <a:pt x="22765" y="14201"/>
                    <a:pt x="22385" y="15663"/>
                  </a:cubicBezTo>
                  <a:cubicBezTo>
                    <a:pt x="22039" y="16992"/>
                    <a:pt x="21241" y="18454"/>
                    <a:pt x="19845" y="18454"/>
                  </a:cubicBezTo>
                  <a:cubicBezTo>
                    <a:pt x="19562" y="18454"/>
                    <a:pt x="19254" y="18393"/>
                    <a:pt x="18920" y="18260"/>
                  </a:cubicBezTo>
                  <a:cubicBezTo>
                    <a:pt x="16943" y="17464"/>
                    <a:pt x="18137" y="16004"/>
                    <a:pt x="19270" y="15152"/>
                  </a:cubicBezTo>
                  <a:cubicBezTo>
                    <a:pt x="20406" y="14304"/>
                    <a:pt x="21837" y="12746"/>
                    <a:pt x="23443" y="9069"/>
                  </a:cubicBezTo>
                  <a:cubicBezTo>
                    <a:pt x="25048" y="5398"/>
                    <a:pt x="21869" y="3807"/>
                    <a:pt x="18817" y="3395"/>
                  </a:cubicBezTo>
                  <a:cubicBezTo>
                    <a:pt x="18610" y="3367"/>
                    <a:pt x="18413" y="3354"/>
                    <a:pt x="18225" y="3354"/>
                  </a:cubicBezTo>
                  <a:cubicBezTo>
                    <a:pt x="15642" y="3354"/>
                    <a:pt x="14818" y="5871"/>
                    <a:pt x="14881" y="7452"/>
                  </a:cubicBezTo>
                  <a:cubicBezTo>
                    <a:pt x="14945" y="9144"/>
                    <a:pt x="15249" y="10883"/>
                    <a:pt x="13277" y="11409"/>
                  </a:cubicBezTo>
                  <a:cubicBezTo>
                    <a:pt x="12979" y="11488"/>
                    <a:pt x="12688" y="11528"/>
                    <a:pt x="12416" y="11528"/>
                  </a:cubicBezTo>
                  <a:cubicBezTo>
                    <a:pt x="10885" y="11528"/>
                    <a:pt x="9964" y="10253"/>
                    <a:pt x="11888" y="7409"/>
                  </a:cubicBezTo>
                  <a:cubicBezTo>
                    <a:pt x="14149" y="4068"/>
                    <a:pt x="14024" y="869"/>
                    <a:pt x="10847" y="168"/>
                  </a:cubicBezTo>
                  <a:cubicBezTo>
                    <a:pt x="10364" y="62"/>
                    <a:pt x="9839" y="1"/>
                    <a:pt x="9292" y="1"/>
                  </a:cubicBezTo>
                  <a:close/>
                </a:path>
              </a:pathLst>
            </a:custGeom>
            <a:solidFill>
              <a:srgbClr val="C405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5"/>
            <p:cNvSpPr/>
            <p:nvPr/>
          </p:nvSpPr>
          <p:spPr>
            <a:xfrm>
              <a:off x="3133675" y="992300"/>
              <a:ext cx="1434825" cy="441950"/>
            </a:xfrm>
            <a:custGeom>
              <a:rect b="b" l="l" r="r" t="t"/>
              <a:pathLst>
                <a:path extrusionOk="0" h="17678" w="57393">
                  <a:moveTo>
                    <a:pt x="26535" y="0"/>
                  </a:moveTo>
                  <a:cubicBezTo>
                    <a:pt x="17697" y="0"/>
                    <a:pt x="3880" y="3854"/>
                    <a:pt x="0" y="16448"/>
                  </a:cubicBezTo>
                  <a:lnTo>
                    <a:pt x="0" y="16448"/>
                  </a:lnTo>
                  <a:cubicBezTo>
                    <a:pt x="1031" y="16159"/>
                    <a:pt x="11119" y="13437"/>
                    <a:pt x="25919" y="13437"/>
                  </a:cubicBezTo>
                  <a:cubicBezTo>
                    <a:pt x="34977" y="13437"/>
                    <a:pt x="45800" y="14457"/>
                    <a:pt x="57393" y="17678"/>
                  </a:cubicBezTo>
                  <a:cubicBezTo>
                    <a:pt x="54060" y="4101"/>
                    <a:pt x="39635" y="0"/>
                    <a:pt x="30516" y="0"/>
                  </a:cubicBezTo>
                  <a:cubicBezTo>
                    <a:pt x="29819" y="0"/>
                    <a:pt x="29153" y="24"/>
                    <a:pt x="28525" y="70"/>
                  </a:cubicBezTo>
                  <a:cubicBezTo>
                    <a:pt x="27897" y="24"/>
                    <a:pt x="27232" y="0"/>
                    <a:pt x="26535"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5"/>
            <p:cNvSpPr/>
            <p:nvPr/>
          </p:nvSpPr>
          <p:spPr>
            <a:xfrm>
              <a:off x="3607925" y="1892200"/>
              <a:ext cx="476450" cy="363200"/>
            </a:xfrm>
            <a:custGeom>
              <a:rect b="b" l="l" r="r" t="t"/>
              <a:pathLst>
                <a:path extrusionOk="0" h="14528" w="19058">
                  <a:moveTo>
                    <a:pt x="9525" y="1"/>
                  </a:moveTo>
                  <a:cubicBezTo>
                    <a:pt x="5838" y="1"/>
                    <a:pt x="2435" y="2046"/>
                    <a:pt x="1337" y="5205"/>
                  </a:cubicBezTo>
                  <a:cubicBezTo>
                    <a:pt x="0" y="9052"/>
                    <a:pt x="2583" y="13091"/>
                    <a:pt x="7108" y="14228"/>
                  </a:cubicBezTo>
                  <a:cubicBezTo>
                    <a:pt x="7916" y="14431"/>
                    <a:pt x="8731" y="14528"/>
                    <a:pt x="9532" y="14528"/>
                  </a:cubicBezTo>
                  <a:cubicBezTo>
                    <a:pt x="13219" y="14528"/>
                    <a:pt x="16621" y="12481"/>
                    <a:pt x="17721" y="9323"/>
                  </a:cubicBezTo>
                  <a:cubicBezTo>
                    <a:pt x="19058" y="5477"/>
                    <a:pt x="16475" y="1437"/>
                    <a:pt x="11950" y="300"/>
                  </a:cubicBezTo>
                  <a:cubicBezTo>
                    <a:pt x="11142" y="97"/>
                    <a:pt x="10327" y="1"/>
                    <a:pt x="9525" y="1"/>
                  </a:cubicBezTo>
                  <a:close/>
                </a:path>
              </a:pathLst>
            </a:custGeom>
            <a:solidFill>
              <a:srgbClr val="E206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5"/>
            <p:cNvSpPr/>
            <p:nvPr/>
          </p:nvSpPr>
          <p:spPr>
            <a:xfrm>
              <a:off x="3669675" y="1921150"/>
              <a:ext cx="183200" cy="134575"/>
            </a:xfrm>
            <a:custGeom>
              <a:rect b="b" l="l" r="r" t="t"/>
              <a:pathLst>
                <a:path extrusionOk="0" h="5383" w="7328">
                  <a:moveTo>
                    <a:pt x="6343" y="1"/>
                  </a:moveTo>
                  <a:cubicBezTo>
                    <a:pt x="6343" y="1"/>
                    <a:pt x="6343" y="1"/>
                    <a:pt x="6343" y="1"/>
                  </a:cubicBezTo>
                  <a:lnTo>
                    <a:pt x="6343" y="1"/>
                  </a:lnTo>
                  <a:cubicBezTo>
                    <a:pt x="6343" y="1"/>
                    <a:pt x="6344" y="1"/>
                    <a:pt x="6344" y="1"/>
                  </a:cubicBezTo>
                  <a:close/>
                  <a:moveTo>
                    <a:pt x="6343" y="1"/>
                  </a:moveTo>
                  <a:lnTo>
                    <a:pt x="6343" y="1"/>
                  </a:lnTo>
                  <a:cubicBezTo>
                    <a:pt x="6308" y="1"/>
                    <a:pt x="6272" y="1"/>
                    <a:pt x="6235" y="5"/>
                  </a:cubicBezTo>
                  <a:cubicBezTo>
                    <a:pt x="3353" y="288"/>
                    <a:pt x="957" y="2000"/>
                    <a:pt x="135" y="4365"/>
                  </a:cubicBezTo>
                  <a:cubicBezTo>
                    <a:pt x="1" y="4754"/>
                    <a:pt x="231" y="5159"/>
                    <a:pt x="656" y="5316"/>
                  </a:cubicBezTo>
                  <a:lnTo>
                    <a:pt x="763" y="5350"/>
                  </a:lnTo>
                  <a:cubicBezTo>
                    <a:pt x="850" y="5372"/>
                    <a:pt x="940" y="5383"/>
                    <a:pt x="1029" y="5383"/>
                  </a:cubicBezTo>
                  <a:cubicBezTo>
                    <a:pt x="1430" y="5383"/>
                    <a:pt x="1802" y="5159"/>
                    <a:pt x="1921" y="4815"/>
                  </a:cubicBezTo>
                  <a:cubicBezTo>
                    <a:pt x="2532" y="3059"/>
                    <a:pt x="4308" y="1789"/>
                    <a:pt x="6448" y="1581"/>
                  </a:cubicBezTo>
                  <a:cubicBezTo>
                    <a:pt x="6960" y="1529"/>
                    <a:pt x="7328" y="1136"/>
                    <a:pt x="7267" y="702"/>
                  </a:cubicBezTo>
                  <a:cubicBezTo>
                    <a:pt x="7214" y="297"/>
                    <a:pt x="6810" y="1"/>
                    <a:pt x="6343" y="1"/>
                  </a:cubicBezTo>
                  <a:close/>
                </a:path>
              </a:pathLst>
            </a:custGeom>
            <a:solidFill>
              <a:srgbClr val="F183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5"/>
            <p:cNvSpPr/>
            <p:nvPr/>
          </p:nvSpPr>
          <p:spPr>
            <a:xfrm>
              <a:off x="2782875" y="2448875"/>
              <a:ext cx="2080900" cy="1700175"/>
            </a:xfrm>
            <a:custGeom>
              <a:rect b="b" l="l" r="r" t="t"/>
              <a:pathLst>
                <a:path extrusionOk="0" h="68007" w="83236">
                  <a:moveTo>
                    <a:pt x="65404" y="7829"/>
                  </a:moveTo>
                  <a:lnTo>
                    <a:pt x="65404" y="7829"/>
                  </a:lnTo>
                  <a:cubicBezTo>
                    <a:pt x="65401" y="7829"/>
                    <a:pt x="65368" y="7856"/>
                    <a:pt x="65283" y="7929"/>
                  </a:cubicBezTo>
                  <a:cubicBezTo>
                    <a:pt x="65286" y="7931"/>
                    <a:pt x="65288" y="7932"/>
                    <a:pt x="65291" y="7933"/>
                  </a:cubicBezTo>
                  <a:lnTo>
                    <a:pt x="65291" y="7933"/>
                  </a:lnTo>
                  <a:cubicBezTo>
                    <a:pt x="65350" y="7881"/>
                    <a:pt x="65407" y="7829"/>
                    <a:pt x="65404" y="7829"/>
                  </a:cubicBezTo>
                  <a:close/>
                  <a:moveTo>
                    <a:pt x="11661" y="0"/>
                  </a:moveTo>
                  <a:cubicBezTo>
                    <a:pt x="11639" y="0"/>
                    <a:pt x="11787" y="108"/>
                    <a:pt x="12239" y="402"/>
                  </a:cubicBezTo>
                  <a:lnTo>
                    <a:pt x="12239" y="402"/>
                  </a:lnTo>
                  <a:cubicBezTo>
                    <a:pt x="12253" y="426"/>
                    <a:pt x="12268" y="451"/>
                    <a:pt x="12283" y="475"/>
                  </a:cubicBezTo>
                  <a:lnTo>
                    <a:pt x="12283" y="475"/>
                  </a:lnTo>
                  <a:lnTo>
                    <a:pt x="12294" y="438"/>
                  </a:lnTo>
                  <a:lnTo>
                    <a:pt x="12294" y="438"/>
                  </a:lnTo>
                  <a:lnTo>
                    <a:pt x="12294" y="438"/>
                  </a:lnTo>
                  <a:cubicBezTo>
                    <a:pt x="12294" y="438"/>
                    <a:pt x="12294" y="438"/>
                    <a:pt x="12294" y="438"/>
                  </a:cubicBezTo>
                  <a:lnTo>
                    <a:pt x="12294" y="438"/>
                  </a:lnTo>
                  <a:cubicBezTo>
                    <a:pt x="12396" y="621"/>
                    <a:pt x="12429" y="688"/>
                    <a:pt x="12423" y="688"/>
                  </a:cubicBezTo>
                  <a:cubicBezTo>
                    <a:pt x="12416" y="688"/>
                    <a:pt x="12350" y="585"/>
                    <a:pt x="12283" y="475"/>
                  </a:cubicBezTo>
                  <a:lnTo>
                    <a:pt x="12283" y="475"/>
                  </a:lnTo>
                  <a:lnTo>
                    <a:pt x="1652" y="36354"/>
                  </a:lnTo>
                  <a:cubicBezTo>
                    <a:pt x="4249" y="38332"/>
                    <a:pt x="6557" y="39995"/>
                    <a:pt x="8278" y="41114"/>
                  </a:cubicBezTo>
                  <a:cubicBezTo>
                    <a:pt x="5947" y="46209"/>
                    <a:pt x="2957" y="54155"/>
                    <a:pt x="1" y="62603"/>
                  </a:cubicBezTo>
                  <a:lnTo>
                    <a:pt x="80201" y="68006"/>
                  </a:lnTo>
                  <a:cubicBezTo>
                    <a:pt x="78102" y="60256"/>
                    <a:pt x="76708" y="56563"/>
                    <a:pt x="74657" y="50248"/>
                  </a:cubicBezTo>
                  <a:lnTo>
                    <a:pt x="74657" y="50248"/>
                  </a:lnTo>
                  <a:cubicBezTo>
                    <a:pt x="76808" y="51103"/>
                    <a:pt x="78996" y="51863"/>
                    <a:pt x="81226" y="52533"/>
                  </a:cubicBezTo>
                  <a:lnTo>
                    <a:pt x="83235" y="16806"/>
                  </a:lnTo>
                  <a:cubicBezTo>
                    <a:pt x="76427" y="13279"/>
                    <a:pt x="69720" y="10164"/>
                    <a:pt x="65291" y="7933"/>
                  </a:cubicBezTo>
                  <a:lnTo>
                    <a:pt x="65291" y="7933"/>
                  </a:lnTo>
                  <a:cubicBezTo>
                    <a:pt x="65233" y="7985"/>
                    <a:pt x="65174" y="8037"/>
                    <a:pt x="65171" y="8037"/>
                  </a:cubicBezTo>
                  <a:cubicBezTo>
                    <a:pt x="65169" y="8037"/>
                    <a:pt x="65198" y="8008"/>
                    <a:pt x="65283" y="7929"/>
                  </a:cubicBezTo>
                  <a:lnTo>
                    <a:pt x="65283" y="7929"/>
                  </a:lnTo>
                  <a:lnTo>
                    <a:pt x="52888" y="14314"/>
                  </a:lnTo>
                  <a:cubicBezTo>
                    <a:pt x="50814" y="15082"/>
                    <a:pt x="47478" y="15483"/>
                    <a:pt x="43904" y="15483"/>
                  </a:cubicBezTo>
                  <a:cubicBezTo>
                    <a:pt x="38237" y="15483"/>
                    <a:pt x="31974" y="14473"/>
                    <a:pt x="29208" y="12315"/>
                  </a:cubicBezTo>
                  <a:lnTo>
                    <a:pt x="12294" y="438"/>
                  </a:lnTo>
                  <a:lnTo>
                    <a:pt x="12294" y="438"/>
                  </a:lnTo>
                  <a:cubicBezTo>
                    <a:pt x="12759" y="694"/>
                    <a:pt x="12948" y="789"/>
                    <a:pt x="12971" y="789"/>
                  </a:cubicBezTo>
                  <a:cubicBezTo>
                    <a:pt x="13009" y="789"/>
                    <a:pt x="12577" y="520"/>
                    <a:pt x="12199" y="296"/>
                  </a:cubicBezTo>
                  <a:lnTo>
                    <a:pt x="12199" y="296"/>
                  </a:lnTo>
                  <a:cubicBezTo>
                    <a:pt x="12155" y="234"/>
                    <a:pt x="12136" y="208"/>
                    <a:pt x="12132" y="208"/>
                  </a:cubicBezTo>
                  <a:lnTo>
                    <a:pt x="12132" y="208"/>
                  </a:lnTo>
                  <a:cubicBezTo>
                    <a:pt x="12129" y="208"/>
                    <a:pt x="12142" y="235"/>
                    <a:pt x="12166" y="277"/>
                  </a:cubicBezTo>
                  <a:lnTo>
                    <a:pt x="12166" y="277"/>
                  </a:lnTo>
                  <a:cubicBezTo>
                    <a:pt x="11909" y="126"/>
                    <a:pt x="11685" y="0"/>
                    <a:pt x="11661"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5"/>
            <p:cNvSpPr/>
            <p:nvPr/>
          </p:nvSpPr>
          <p:spPr>
            <a:xfrm>
              <a:off x="3857950" y="2588575"/>
              <a:ext cx="492875" cy="404900"/>
            </a:xfrm>
            <a:custGeom>
              <a:rect b="b" l="l" r="r" t="t"/>
              <a:pathLst>
                <a:path extrusionOk="0" h="16196" w="19715">
                  <a:moveTo>
                    <a:pt x="11889" y="0"/>
                  </a:moveTo>
                  <a:cubicBezTo>
                    <a:pt x="9996" y="0"/>
                    <a:pt x="8068" y="510"/>
                    <a:pt x="6574" y="1304"/>
                  </a:cubicBezTo>
                  <a:cubicBezTo>
                    <a:pt x="3697" y="2837"/>
                    <a:pt x="1830" y="5272"/>
                    <a:pt x="182" y="7421"/>
                  </a:cubicBezTo>
                  <a:cubicBezTo>
                    <a:pt x="0" y="7657"/>
                    <a:pt x="4" y="10709"/>
                    <a:pt x="186" y="10941"/>
                  </a:cubicBezTo>
                  <a:cubicBezTo>
                    <a:pt x="2046" y="13299"/>
                    <a:pt x="5675" y="15334"/>
                    <a:pt x="9216" y="16003"/>
                  </a:cubicBezTo>
                  <a:cubicBezTo>
                    <a:pt x="9898" y="16131"/>
                    <a:pt x="10590" y="16196"/>
                    <a:pt x="11283" y="16196"/>
                  </a:cubicBezTo>
                  <a:cubicBezTo>
                    <a:pt x="14358" y="16196"/>
                    <a:pt x="17285" y="14952"/>
                    <a:pt x="18583" y="12949"/>
                  </a:cubicBezTo>
                  <a:cubicBezTo>
                    <a:pt x="19715" y="11198"/>
                    <a:pt x="19588" y="9184"/>
                    <a:pt x="19381" y="7437"/>
                  </a:cubicBezTo>
                  <a:cubicBezTo>
                    <a:pt x="19115" y="5213"/>
                    <a:pt x="18544" y="2737"/>
                    <a:pt x="16322" y="1224"/>
                  </a:cubicBezTo>
                  <a:cubicBezTo>
                    <a:pt x="15057" y="363"/>
                    <a:pt x="13485" y="0"/>
                    <a:pt x="11889"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5"/>
            <p:cNvSpPr/>
            <p:nvPr/>
          </p:nvSpPr>
          <p:spPr>
            <a:xfrm>
              <a:off x="3889100" y="2774500"/>
              <a:ext cx="461725" cy="218975"/>
            </a:xfrm>
            <a:custGeom>
              <a:rect b="b" l="l" r="r" t="t"/>
              <a:pathLst>
                <a:path extrusionOk="0" h="8759" w="18469">
                  <a:moveTo>
                    <a:pt x="18135" y="0"/>
                  </a:moveTo>
                  <a:lnTo>
                    <a:pt x="18135" y="0"/>
                  </a:lnTo>
                  <a:cubicBezTo>
                    <a:pt x="18135" y="1"/>
                    <a:pt x="17463" y="7381"/>
                    <a:pt x="9748" y="7381"/>
                  </a:cubicBezTo>
                  <a:cubicBezTo>
                    <a:pt x="7286" y="7381"/>
                    <a:pt x="4105" y="6629"/>
                    <a:pt x="0" y="4644"/>
                  </a:cubicBezTo>
                  <a:lnTo>
                    <a:pt x="0" y="4644"/>
                  </a:lnTo>
                  <a:cubicBezTo>
                    <a:pt x="1999" y="6499"/>
                    <a:pt x="5016" y="8007"/>
                    <a:pt x="7972" y="8566"/>
                  </a:cubicBezTo>
                  <a:cubicBezTo>
                    <a:pt x="8652" y="8694"/>
                    <a:pt x="9344" y="8759"/>
                    <a:pt x="10037" y="8759"/>
                  </a:cubicBezTo>
                  <a:cubicBezTo>
                    <a:pt x="13112" y="8759"/>
                    <a:pt x="16039" y="7515"/>
                    <a:pt x="17337" y="5512"/>
                  </a:cubicBezTo>
                  <a:cubicBezTo>
                    <a:pt x="18469" y="3761"/>
                    <a:pt x="18342" y="1747"/>
                    <a:pt x="18135"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5"/>
            <p:cNvSpPr/>
            <p:nvPr/>
          </p:nvSpPr>
          <p:spPr>
            <a:xfrm>
              <a:off x="3295875" y="2601600"/>
              <a:ext cx="492875" cy="404900"/>
            </a:xfrm>
            <a:custGeom>
              <a:rect b="b" l="l" r="r" t="t"/>
              <a:pathLst>
                <a:path extrusionOk="0" h="16196" w="19715">
                  <a:moveTo>
                    <a:pt x="7827" y="0"/>
                  </a:moveTo>
                  <a:cubicBezTo>
                    <a:pt x="6230" y="0"/>
                    <a:pt x="4659" y="363"/>
                    <a:pt x="3394" y="1224"/>
                  </a:cubicBezTo>
                  <a:cubicBezTo>
                    <a:pt x="1171" y="2736"/>
                    <a:pt x="600" y="5213"/>
                    <a:pt x="336" y="7437"/>
                  </a:cubicBezTo>
                  <a:cubicBezTo>
                    <a:pt x="127" y="9185"/>
                    <a:pt x="0" y="11198"/>
                    <a:pt x="1134" y="12947"/>
                  </a:cubicBezTo>
                  <a:cubicBezTo>
                    <a:pt x="2431" y="14950"/>
                    <a:pt x="5357" y="16196"/>
                    <a:pt x="8432" y="16196"/>
                  </a:cubicBezTo>
                  <a:cubicBezTo>
                    <a:pt x="9125" y="16196"/>
                    <a:pt x="9817" y="16132"/>
                    <a:pt x="10499" y="16003"/>
                  </a:cubicBezTo>
                  <a:cubicBezTo>
                    <a:pt x="14041" y="15334"/>
                    <a:pt x="17669" y="13299"/>
                    <a:pt x="19529" y="10941"/>
                  </a:cubicBezTo>
                  <a:cubicBezTo>
                    <a:pt x="19713" y="10707"/>
                    <a:pt x="19715" y="7657"/>
                    <a:pt x="19533" y="7421"/>
                  </a:cubicBezTo>
                  <a:cubicBezTo>
                    <a:pt x="17885" y="5272"/>
                    <a:pt x="16018" y="2836"/>
                    <a:pt x="13141" y="1304"/>
                  </a:cubicBezTo>
                  <a:cubicBezTo>
                    <a:pt x="11648" y="510"/>
                    <a:pt x="9720" y="0"/>
                    <a:pt x="7827"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5"/>
            <p:cNvSpPr/>
            <p:nvPr/>
          </p:nvSpPr>
          <p:spPr>
            <a:xfrm>
              <a:off x="3295925" y="2787525"/>
              <a:ext cx="461725" cy="218975"/>
            </a:xfrm>
            <a:custGeom>
              <a:rect b="b" l="l" r="r" t="t"/>
              <a:pathLst>
                <a:path extrusionOk="0" h="8759" w="18469">
                  <a:moveTo>
                    <a:pt x="18469" y="4643"/>
                  </a:moveTo>
                  <a:cubicBezTo>
                    <a:pt x="18467" y="4644"/>
                    <a:pt x="18466" y="4645"/>
                    <a:pt x="18465" y="4647"/>
                  </a:cubicBezTo>
                  <a:lnTo>
                    <a:pt x="18465" y="4647"/>
                  </a:lnTo>
                  <a:cubicBezTo>
                    <a:pt x="18466" y="4646"/>
                    <a:pt x="18467" y="4645"/>
                    <a:pt x="18469" y="4645"/>
                  </a:cubicBezTo>
                  <a:lnTo>
                    <a:pt x="18469" y="4643"/>
                  </a:lnTo>
                  <a:close/>
                  <a:moveTo>
                    <a:pt x="334" y="0"/>
                  </a:moveTo>
                  <a:cubicBezTo>
                    <a:pt x="127" y="1748"/>
                    <a:pt x="0" y="3761"/>
                    <a:pt x="1132" y="5510"/>
                  </a:cubicBezTo>
                  <a:cubicBezTo>
                    <a:pt x="2429" y="7513"/>
                    <a:pt x="5357" y="8759"/>
                    <a:pt x="8432" y="8759"/>
                  </a:cubicBezTo>
                  <a:cubicBezTo>
                    <a:pt x="9125" y="8759"/>
                    <a:pt x="9817" y="8695"/>
                    <a:pt x="10499" y="8566"/>
                  </a:cubicBezTo>
                  <a:cubicBezTo>
                    <a:pt x="13451" y="8008"/>
                    <a:pt x="16466" y="6499"/>
                    <a:pt x="18465" y="4647"/>
                  </a:cubicBezTo>
                  <a:lnTo>
                    <a:pt x="18465" y="4647"/>
                  </a:lnTo>
                  <a:cubicBezTo>
                    <a:pt x="14362" y="6629"/>
                    <a:pt x="11183" y="7381"/>
                    <a:pt x="8721" y="7381"/>
                  </a:cubicBezTo>
                  <a:cubicBezTo>
                    <a:pt x="1006" y="7381"/>
                    <a:pt x="334" y="1"/>
                    <a:pt x="334"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5"/>
            <p:cNvSpPr/>
            <p:nvPr/>
          </p:nvSpPr>
          <p:spPr>
            <a:xfrm>
              <a:off x="3731450" y="2730275"/>
              <a:ext cx="185325" cy="178700"/>
            </a:xfrm>
            <a:custGeom>
              <a:rect b="b" l="l" r="r" t="t"/>
              <a:pathLst>
                <a:path extrusionOk="0" h="7148" w="7413">
                  <a:moveTo>
                    <a:pt x="3706" y="0"/>
                  </a:moveTo>
                  <a:cubicBezTo>
                    <a:pt x="1662" y="0"/>
                    <a:pt x="0" y="1603"/>
                    <a:pt x="0" y="3575"/>
                  </a:cubicBezTo>
                  <a:cubicBezTo>
                    <a:pt x="0" y="5546"/>
                    <a:pt x="1662" y="7147"/>
                    <a:pt x="3706" y="7147"/>
                  </a:cubicBezTo>
                  <a:cubicBezTo>
                    <a:pt x="5749" y="7147"/>
                    <a:pt x="7413" y="5544"/>
                    <a:pt x="7413" y="3575"/>
                  </a:cubicBezTo>
                  <a:cubicBezTo>
                    <a:pt x="7413" y="1605"/>
                    <a:pt x="5749" y="0"/>
                    <a:pt x="3706" y="0"/>
                  </a:cubicBezTo>
                  <a:close/>
                </a:path>
              </a:pathLst>
            </a:custGeom>
            <a:solidFill>
              <a:srgbClr val="941C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5"/>
            <p:cNvSpPr/>
            <p:nvPr/>
          </p:nvSpPr>
          <p:spPr>
            <a:xfrm>
              <a:off x="4166875" y="2614925"/>
              <a:ext cx="112025" cy="70100"/>
            </a:xfrm>
            <a:custGeom>
              <a:rect b="b" l="l" r="r" t="t"/>
              <a:pathLst>
                <a:path extrusionOk="0" h="2804" w="4481">
                  <a:moveTo>
                    <a:pt x="830" y="1"/>
                  </a:moveTo>
                  <a:cubicBezTo>
                    <a:pt x="631" y="1"/>
                    <a:pt x="433" y="19"/>
                    <a:pt x="238" y="57"/>
                  </a:cubicBezTo>
                  <a:lnTo>
                    <a:pt x="239" y="57"/>
                  </a:lnTo>
                  <a:cubicBezTo>
                    <a:pt x="104" y="82"/>
                    <a:pt x="6" y="200"/>
                    <a:pt x="2" y="338"/>
                  </a:cubicBezTo>
                  <a:cubicBezTo>
                    <a:pt x="0" y="475"/>
                    <a:pt x="95" y="595"/>
                    <a:pt x="231" y="625"/>
                  </a:cubicBezTo>
                  <a:lnTo>
                    <a:pt x="238" y="627"/>
                  </a:lnTo>
                  <a:cubicBezTo>
                    <a:pt x="962" y="796"/>
                    <a:pt x="1637" y="1007"/>
                    <a:pt x="2244" y="1371"/>
                  </a:cubicBezTo>
                  <a:cubicBezTo>
                    <a:pt x="2865" y="1705"/>
                    <a:pt x="3386" y="2171"/>
                    <a:pt x="3895" y="2697"/>
                  </a:cubicBezTo>
                  <a:lnTo>
                    <a:pt x="3904" y="2708"/>
                  </a:lnTo>
                  <a:cubicBezTo>
                    <a:pt x="3965" y="2771"/>
                    <a:pt x="4047" y="2804"/>
                    <a:pt x="4131" y="2804"/>
                  </a:cubicBezTo>
                  <a:cubicBezTo>
                    <a:pt x="4188" y="2804"/>
                    <a:pt x="4247" y="2788"/>
                    <a:pt x="4298" y="2756"/>
                  </a:cubicBezTo>
                  <a:cubicBezTo>
                    <a:pt x="4425" y="2678"/>
                    <a:pt x="4480" y="2520"/>
                    <a:pt x="4430" y="2381"/>
                  </a:cubicBezTo>
                  <a:cubicBezTo>
                    <a:pt x="4140" y="1562"/>
                    <a:pt x="3470" y="927"/>
                    <a:pt x="2726" y="502"/>
                  </a:cubicBezTo>
                  <a:cubicBezTo>
                    <a:pt x="2141" y="198"/>
                    <a:pt x="1484" y="1"/>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5"/>
            <p:cNvSpPr/>
            <p:nvPr/>
          </p:nvSpPr>
          <p:spPr>
            <a:xfrm>
              <a:off x="4276825" y="2705600"/>
              <a:ext cx="28100" cy="24850"/>
            </a:xfrm>
            <a:custGeom>
              <a:rect b="b" l="l" r="r" t="t"/>
              <a:pathLst>
                <a:path extrusionOk="0" h="994" w="1124">
                  <a:moveTo>
                    <a:pt x="583" y="1"/>
                  </a:moveTo>
                  <a:cubicBezTo>
                    <a:pt x="516" y="1"/>
                    <a:pt x="454" y="13"/>
                    <a:pt x="391" y="23"/>
                  </a:cubicBezTo>
                  <a:cubicBezTo>
                    <a:pt x="270" y="86"/>
                    <a:pt x="143" y="139"/>
                    <a:pt x="74" y="345"/>
                  </a:cubicBezTo>
                  <a:cubicBezTo>
                    <a:pt x="0" y="566"/>
                    <a:pt x="91" y="809"/>
                    <a:pt x="295" y="927"/>
                  </a:cubicBezTo>
                  <a:cubicBezTo>
                    <a:pt x="383" y="977"/>
                    <a:pt x="458" y="994"/>
                    <a:pt x="527" y="994"/>
                  </a:cubicBezTo>
                  <a:cubicBezTo>
                    <a:pt x="605" y="994"/>
                    <a:pt x="675" y="972"/>
                    <a:pt x="746" y="953"/>
                  </a:cubicBezTo>
                  <a:cubicBezTo>
                    <a:pt x="864" y="880"/>
                    <a:pt x="986" y="812"/>
                    <a:pt x="1055" y="609"/>
                  </a:cubicBezTo>
                  <a:cubicBezTo>
                    <a:pt x="1123" y="405"/>
                    <a:pt x="1037" y="182"/>
                    <a:pt x="852" y="75"/>
                  </a:cubicBezTo>
                  <a:cubicBezTo>
                    <a:pt x="750" y="18"/>
                    <a:pt x="663" y="1"/>
                    <a:pt x="5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5"/>
            <p:cNvSpPr/>
            <p:nvPr/>
          </p:nvSpPr>
          <p:spPr>
            <a:xfrm>
              <a:off x="4285575" y="2734925"/>
              <a:ext cx="29600" cy="25025"/>
            </a:xfrm>
            <a:custGeom>
              <a:rect b="b" l="l" r="r" t="t"/>
              <a:pathLst>
                <a:path extrusionOk="0" h="1001" w="1184">
                  <a:moveTo>
                    <a:pt x="633" y="1"/>
                  </a:moveTo>
                  <a:cubicBezTo>
                    <a:pt x="562" y="1"/>
                    <a:pt x="497" y="13"/>
                    <a:pt x="430" y="25"/>
                  </a:cubicBezTo>
                  <a:cubicBezTo>
                    <a:pt x="298" y="87"/>
                    <a:pt x="164" y="141"/>
                    <a:pt x="86" y="348"/>
                  </a:cubicBezTo>
                  <a:cubicBezTo>
                    <a:pt x="0" y="567"/>
                    <a:pt x="91" y="817"/>
                    <a:pt x="296" y="933"/>
                  </a:cubicBezTo>
                  <a:cubicBezTo>
                    <a:pt x="387" y="984"/>
                    <a:pt x="466" y="1000"/>
                    <a:pt x="538" y="1000"/>
                  </a:cubicBezTo>
                  <a:cubicBezTo>
                    <a:pt x="620" y="1000"/>
                    <a:pt x="695" y="979"/>
                    <a:pt x="770" y="960"/>
                  </a:cubicBezTo>
                  <a:cubicBezTo>
                    <a:pt x="896" y="885"/>
                    <a:pt x="1025" y="817"/>
                    <a:pt x="1105" y="612"/>
                  </a:cubicBezTo>
                  <a:cubicBezTo>
                    <a:pt x="1184" y="410"/>
                    <a:pt x="1101" y="182"/>
                    <a:pt x="912" y="77"/>
                  </a:cubicBezTo>
                  <a:cubicBezTo>
                    <a:pt x="807" y="18"/>
                    <a:pt x="716" y="1"/>
                    <a:pt x="6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5"/>
            <p:cNvSpPr/>
            <p:nvPr/>
          </p:nvSpPr>
          <p:spPr>
            <a:xfrm>
              <a:off x="3825025" y="2752600"/>
              <a:ext cx="75150" cy="101500"/>
            </a:xfrm>
            <a:custGeom>
              <a:rect b="b" l="l" r="r" t="t"/>
              <a:pathLst>
                <a:path extrusionOk="0" h="4060" w="3006">
                  <a:moveTo>
                    <a:pt x="472" y="1"/>
                  </a:moveTo>
                  <a:cubicBezTo>
                    <a:pt x="378" y="1"/>
                    <a:pt x="267" y="26"/>
                    <a:pt x="143" y="114"/>
                  </a:cubicBezTo>
                  <a:lnTo>
                    <a:pt x="143" y="112"/>
                  </a:lnTo>
                  <a:cubicBezTo>
                    <a:pt x="23" y="207"/>
                    <a:pt x="0" y="380"/>
                    <a:pt x="89" y="503"/>
                  </a:cubicBezTo>
                  <a:cubicBezTo>
                    <a:pt x="145" y="581"/>
                    <a:pt x="232" y="622"/>
                    <a:pt x="321" y="622"/>
                  </a:cubicBezTo>
                  <a:cubicBezTo>
                    <a:pt x="375" y="622"/>
                    <a:pt x="430" y="606"/>
                    <a:pt x="478" y="574"/>
                  </a:cubicBezTo>
                  <a:lnTo>
                    <a:pt x="478" y="574"/>
                  </a:lnTo>
                  <a:cubicBezTo>
                    <a:pt x="387" y="642"/>
                    <a:pt x="393" y="621"/>
                    <a:pt x="453" y="667"/>
                  </a:cubicBezTo>
                  <a:lnTo>
                    <a:pt x="659" y="814"/>
                  </a:lnTo>
                  <a:cubicBezTo>
                    <a:pt x="793" y="906"/>
                    <a:pt x="917" y="1010"/>
                    <a:pt x="1033" y="1126"/>
                  </a:cubicBezTo>
                  <a:cubicBezTo>
                    <a:pt x="1262" y="1353"/>
                    <a:pt x="1474" y="1592"/>
                    <a:pt x="1612" y="1870"/>
                  </a:cubicBezTo>
                  <a:cubicBezTo>
                    <a:pt x="1931" y="2404"/>
                    <a:pt x="2026" y="3038"/>
                    <a:pt x="2006" y="3714"/>
                  </a:cubicBezTo>
                  <a:lnTo>
                    <a:pt x="2006" y="3732"/>
                  </a:lnTo>
                  <a:cubicBezTo>
                    <a:pt x="2001" y="3880"/>
                    <a:pt x="2101" y="4012"/>
                    <a:pt x="2244" y="4050"/>
                  </a:cubicBezTo>
                  <a:cubicBezTo>
                    <a:pt x="2270" y="4057"/>
                    <a:pt x="2297" y="4060"/>
                    <a:pt x="2323" y="4060"/>
                  </a:cubicBezTo>
                  <a:cubicBezTo>
                    <a:pt x="2439" y="4060"/>
                    <a:pt x="2549" y="3995"/>
                    <a:pt x="2604" y="3889"/>
                  </a:cubicBezTo>
                  <a:cubicBezTo>
                    <a:pt x="3006" y="3120"/>
                    <a:pt x="2911" y="2143"/>
                    <a:pt x="2476" y="1374"/>
                  </a:cubicBezTo>
                  <a:cubicBezTo>
                    <a:pt x="2240" y="1001"/>
                    <a:pt x="1947" y="665"/>
                    <a:pt x="1583" y="428"/>
                  </a:cubicBezTo>
                  <a:cubicBezTo>
                    <a:pt x="1405" y="310"/>
                    <a:pt x="1214" y="210"/>
                    <a:pt x="1014" y="130"/>
                  </a:cubicBezTo>
                  <a:cubicBezTo>
                    <a:pt x="914" y="96"/>
                    <a:pt x="810" y="66"/>
                    <a:pt x="709" y="39"/>
                  </a:cubicBezTo>
                  <a:cubicBezTo>
                    <a:pt x="653" y="29"/>
                    <a:pt x="572" y="1"/>
                    <a:pt x="4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5"/>
            <p:cNvSpPr/>
            <p:nvPr/>
          </p:nvSpPr>
          <p:spPr>
            <a:xfrm>
              <a:off x="3371100" y="2624425"/>
              <a:ext cx="112125" cy="70125"/>
            </a:xfrm>
            <a:custGeom>
              <a:rect b="b" l="l" r="r" t="t"/>
              <a:pathLst>
                <a:path extrusionOk="0" h="2805" w="4485">
                  <a:moveTo>
                    <a:pt x="3652" y="1"/>
                  </a:moveTo>
                  <a:cubicBezTo>
                    <a:pt x="2997" y="1"/>
                    <a:pt x="2340" y="198"/>
                    <a:pt x="1755" y="502"/>
                  </a:cubicBezTo>
                  <a:cubicBezTo>
                    <a:pt x="1013" y="927"/>
                    <a:pt x="344" y="1562"/>
                    <a:pt x="51" y="2381"/>
                  </a:cubicBezTo>
                  <a:cubicBezTo>
                    <a:pt x="1" y="2521"/>
                    <a:pt x="56" y="2678"/>
                    <a:pt x="183" y="2756"/>
                  </a:cubicBezTo>
                  <a:cubicBezTo>
                    <a:pt x="235" y="2788"/>
                    <a:pt x="293" y="2804"/>
                    <a:pt x="351" y="2804"/>
                  </a:cubicBezTo>
                  <a:cubicBezTo>
                    <a:pt x="434" y="2804"/>
                    <a:pt x="517" y="2771"/>
                    <a:pt x="579" y="2708"/>
                  </a:cubicBezTo>
                  <a:lnTo>
                    <a:pt x="586" y="2699"/>
                  </a:lnTo>
                  <a:cubicBezTo>
                    <a:pt x="1097" y="2171"/>
                    <a:pt x="1614" y="1705"/>
                    <a:pt x="2239" y="1371"/>
                  </a:cubicBezTo>
                  <a:cubicBezTo>
                    <a:pt x="2846" y="1009"/>
                    <a:pt x="3519" y="796"/>
                    <a:pt x="4244" y="627"/>
                  </a:cubicBezTo>
                  <a:lnTo>
                    <a:pt x="4254" y="625"/>
                  </a:lnTo>
                  <a:cubicBezTo>
                    <a:pt x="4388" y="597"/>
                    <a:pt x="4485" y="475"/>
                    <a:pt x="4481" y="338"/>
                  </a:cubicBezTo>
                  <a:cubicBezTo>
                    <a:pt x="4479" y="198"/>
                    <a:pt x="4379" y="82"/>
                    <a:pt x="4244" y="57"/>
                  </a:cubicBezTo>
                  <a:cubicBezTo>
                    <a:pt x="4048" y="19"/>
                    <a:pt x="3850" y="1"/>
                    <a:pt x="36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5"/>
            <p:cNvSpPr/>
            <p:nvPr/>
          </p:nvSpPr>
          <p:spPr>
            <a:xfrm>
              <a:off x="3345100" y="2715100"/>
              <a:ext cx="28125" cy="24850"/>
            </a:xfrm>
            <a:custGeom>
              <a:rect b="b" l="l" r="r" t="t"/>
              <a:pathLst>
                <a:path extrusionOk="0" h="994" w="1125">
                  <a:moveTo>
                    <a:pt x="540" y="1"/>
                  </a:moveTo>
                  <a:cubicBezTo>
                    <a:pt x="460" y="1"/>
                    <a:pt x="374" y="18"/>
                    <a:pt x="273" y="75"/>
                  </a:cubicBezTo>
                  <a:cubicBezTo>
                    <a:pt x="86" y="182"/>
                    <a:pt x="0" y="405"/>
                    <a:pt x="70" y="609"/>
                  </a:cubicBezTo>
                  <a:cubicBezTo>
                    <a:pt x="138" y="812"/>
                    <a:pt x="259" y="880"/>
                    <a:pt x="377" y="953"/>
                  </a:cubicBezTo>
                  <a:cubicBezTo>
                    <a:pt x="447" y="972"/>
                    <a:pt x="517" y="993"/>
                    <a:pt x="595" y="993"/>
                  </a:cubicBezTo>
                  <a:cubicBezTo>
                    <a:pt x="664" y="993"/>
                    <a:pt x="740" y="976"/>
                    <a:pt x="828" y="927"/>
                  </a:cubicBezTo>
                  <a:cubicBezTo>
                    <a:pt x="1032" y="811"/>
                    <a:pt x="1125" y="566"/>
                    <a:pt x="1050" y="345"/>
                  </a:cubicBezTo>
                  <a:cubicBezTo>
                    <a:pt x="982" y="140"/>
                    <a:pt x="855" y="86"/>
                    <a:pt x="732" y="24"/>
                  </a:cubicBezTo>
                  <a:cubicBezTo>
                    <a:pt x="669" y="13"/>
                    <a:pt x="607" y="1"/>
                    <a:pt x="5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5"/>
            <p:cNvSpPr/>
            <p:nvPr/>
          </p:nvSpPr>
          <p:spPr>
            <a:xfrm>
              <a:off x="3334825" y="2744450"/>
              <a:ext cx="29625" cy="25000"/>
            </a:xfrm>
            <a:custGeom>
              <a:rect b="b" l="l" r="r" t="t"/>
              <a:pathLst>
                <a:path extrusionOk="0" h="1000" w="1185">
                  <a:moveTo>
                    <a:pt x="551" y="0"/>
                  </a:moveTo>
                  <a:cubicBezTo>
                    <a:pt x="468" y="0"/>
                    <a:pt x="378" y="18"/>
                    <a:pt x="274" y="76"/>
                  </a:cubicBezTo>
                  <a:cubicBezTo>
                    <a:pt x="83" y="181"/>
                    <a:pt x="1" y="410"/>
                    <a:pt x="79" y="611"/>
                  </a:cubicBezTo>
                  <a:cubicBezTo>
                    <a:pt x="160" y="817"/>
                    <a:pt x="288" y="886"/>
                    <a:pt x="415" y="959"/>
                  </a:cubicBezTo>
                  <a:cubicBezTo>
                    <a:pt x="490" y="978"/>
                    <a:pt x="565" y="1000"/>
                    <a:pt x="646" y="1000"/>
                  </a:cubicBezTo>
                  <a:cubicBezTo>
                    <a:pt x="719" y="1000"/>
                    <a:pt x="797" y="983"/>
                    <a:pt x="888" y="933"/>
                  </a:cubicBezTo>
                  <a:cubicBezTo>
                    <a:pt x="1095" y="817"/>
                    <a:pt x="1184" y="567"/>
                    <a:pt x="1100" y="347"/>
                  </a:cubicBezTo>
                  <a:cubicBezTo>
                    <a:pt x="1020" y="140"/>
                    <a:pt x="886" y="86"/>
                    <a:pt x="754" y="24"/>
                  </a:cubicBezTo>
                  <a:cubicBezTo>
                    <a:pt x="687" y="13"/>
                    <a:pt x="621" y="0"/>
                    <a:pt x="5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5"/>
            <p:cNvSpPr/>
            <p:nvPr/>
          </p:nvSpPr>
          <p:spPr>
            <a:xfrm>
              <a:off x="3747000" y="3138525"/>
              <a:ext cx="145250" cy="140000"/>
            </a:xfrm>
            <a:custGeom>
              <a:rect b="b" l="l" r="r" t="t"/>
              <a:pathLst>
                <a:path extrusionOk="0" h="5600" w="5810">
                  <a:moveTo>
                    <a:pt x="2905" y="0"/>
                  </a:moveTo>
                  <a:cubicBezTo>
                    <a:pt x="1300" y="0"/>
                    <a:pt x="1" y="1255"/>
                    <a:pt x="1" y="2801"/>
                  </a:cubicBezTo>
                  <a:cubicBezTo>
                    <a:pt x="1" y="4347"/>
                    <a:pt x="1300" y="5600"/>
                    <a:pt x="2905" y="5600"/>
                  </a:cubicBezTo>
                  <a:cubicBezTo>
                    <a:pt x="4508" y="5600"/>
                    <a:pt x="5809" y="4347"/>
                    <a:pt x="5809" y="2801"/>
                  </a:cubicBezTo>
                  <a:cubicBezTo>
                    <a:pt x="5809" y="1253"/>
                    <a:pt x="4508" y="0"/>
                    <a:pt x="2905"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5"/>
            <p:cNvSpPr/>
            <p:nvPr/>
          </p:nvSpPr>
          <p:spPr>
            <a:xfrm>
              <a:off x="3743000" y="3420800"/>
              <a:ext cx="145225" cy="139975"/>
            </a:xfrm>
            <a:custGeom>
              <a:rect b="b" l="l" r="r" t="t"/>
              <a:pathLst>
                <a:path extrusionOk="0" h="5599" w="5809">
                  <a:moveTo>
                    <a:pt x="2904" y="1"/>
                  </a:moveTo>
                  <a:cubicBezTo>
                    <a:pt x="1302" y="1"/>
                    <a:pt x="0" y="1254"/>
                    <a:pt x="0" y="2800"/>
                  </a:cubicBezTo>
                  <a:cubicBezTo>
                    <a:pt x="0" y="4345"/>
                    <a:pt x="1300" y="5598"/>
                    <a:pt x="2904" y="5598"/>
                  </a:cubicBezTo>
                  <a:cubicBezTo>
                    <a:pt x="4509" y="5598"/>
                    <a:pt x="5808" y="4345"/>
                    <a:pt x="5808" y="2800"/>
                  </a:cubicBezTo>
                  <a:cubicBezTo>
                    <a:pt x="5808" y="1254"/>
                    <a:pt x="4507" y="1"/>
                    <a:pt x="2904" y="1"/>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5"/>
            <p:cNvSpPr/>
            <p:nvPr/>
          </p:nvSpPr>
          <p:spPr>
            <a:xfrm>
              <a:off x="3747000" y="3721525"/>
              <a:ext cx="145250" cy="139950"/>
            </a:xfrm>
            <a:custGeom>
              <a:rect b="b" l="l" r="r" t="t"/>
              <a:pathLst>
                <a:path extrusionOk="0" h="5598" w="5810">
                  <a:moveTo>
                    <a:pt x="2905" y="0"/>
                  </a:moveTo>
                  <a:cubicBezTo>
                    <a:pt x="1300" y="0"/>
                    <a:pt x="1" y="1253"/>
                    <a:pt x="1" y="2799"/>
                  </a:cubicBezTo>
                  <a:cubicBezTo>
                    <a:pt x="1" y="4345"/>
                    <a:pt x="1300" y="5598"/>
                    <a:pt x="2905" y="5598"/>
                  </a:cubicBezTo>
                  <a:cubicBezTo>
                    <a:pt x="4508" y="5598"/>
                    <a:pt x="5809" y="4345"/>
                    <a:pt x="5809" y="2799"/>
                  </a:cubicBezTo>
                  <a:cubicBezTo>
                    <a:pt x="5809" y="1252"/>
                    <a:pt x="4508" y="0"/>
                    <a:pt x="2905" y="0"/>
                  </a:cubicBezTo>
                  <a:close/>
                </a:path>
              </a:pathLst>
            </a:custGeom>
            <a:solidFill>
              <a:srgbClr val="A11C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5"/>
            <p:cNvSpPr/>
            <p:nvPr/>
          </p:nvSpPr>
          <p:spPr>
            <a:xfrm>
              <a:off x="3732725" y="3138525"/>
              <a:ext cx="145225" cy="140000"/>
            </a:xfrm>
            <a:custGeom>
              <a:rect b="b" l="l" r="r" t="t"/>
              <a:pathLst>
                <a:path extrusionOk="0" h="5600" w="5809">
                  <a:moveTo>
                    <a:pt x="2905" y="0"/>
                  </a:moveTo>
                  <a:cubicBezTo>
                    <a:pt x="1302" y="0"/>
                    <a:pt x="1" y="1255"/>
                    <a:pt x="1" y="2801"/>
                  </a:cubicBezTo>
                  <a:cubicBezTo>
                    <a:pt x="1" y="4347"/>
                    <a:pt x="1302" y="5600"/>
                    <a:pt x="2905" y="5600"/>
                  </a:cubicBezTo>
                  <a:cubicBezTo>
                    <a:pt x="4508" y="5600"/>
                    <a:pt x="5809" y="4347"/>
                    <a:pt x="5809" y="2801"/>
                  </a:cubicBezTo>
                  <a:cubicBezTo>
                    <a:pt x="5809" y="1253"/>
                    <a:pt x="4510" y="0"/>
                    <a:pt x="2905"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5"/>
            <p:cNvSpPr/>
            <p:nvPr/>
          </p:nvSpPr>
          <p:spPr>
            <a:xfrm>
              <a:off x="3728750" y="3420800"/>
              <a:ext cx="145200" cy="139975"/>
            </a:xfrm>
            <a:custGeom>
              <a:rect b="b" l="l" r="r" t="t"/>
              <a:pathLst>
                <a:path extrusionOk="0" h="5599" w="5808">
                  <a:moveTo>
                    <a:pt x="2905" y="1"/>
                  </a:moveTo>
                  <a:cubicBezTo>
                    <a:pt x="1300" y="1"/>
                    <a:pt x="1" y="1254"/>
                    <a:pt x="1" y="2800"/>
                  </a:cubicBezTo>
                  <a:cubicBezTo>
                    <a:pt x="1" y="4345"/>
                    <a:pt x="1300" y="5598"/>
                    <a:pt x="2905" y="5598"/>
                  </a:cubicBezTo>
                  <a:cubicBezTo>
                    <a:pt x="4508" y="5598"/>
                    <a:pt x="5807" y="4345"/>
                    <a:pt x="5807" y="2800"/>
                  </a:cubicBezTo>
                  <a:cubicBezTo>
                    <a:pt x="5807" y="1254"/>
                    <a:pt x="4508" y="1"/>
                    <a:pt x="2905" y="1"/>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5"/>
            <p:cNvSpPr/>
            <p:nvPr/>
          </p:nvSpPr>
          <p:spPr>
            <a:xfrm>
              <a:off x="3732725" y="3721525"/>
              <a:ext cx="145225" cy="139950"/>
            </a:xfrm>
            <a:custGeom>
              <a:rect b="b" l="l" r="r" t="t"/>
              <a:pathLst>
                <a:path extrusionOk="0" h="5598" w="5809">
                  <a:moveTo>
                    <a:pt x="2905" y="0"/>
                  </a:moveTo>
                  <a:cubicBezTo>
                    <a:pt x="1302" y="0"/>
                    <a:pt x="1" y="1253"/>
                    <a:pt x="1" y="2799"/>
                  </a:cubicBezTo>
                  <a:cubicBezTo>
                    <a:pt x="1" y="4345"/>
                    <a:pt x="1302" y="5598"/>
                    <a:pt x="2905" y="5598"/>
                  </a:cubicBezTo>
                  <a:cubicBezTo>
                    <a:pt x="4508" y="5598"/>
                    <a:pt x="5809" y="4345"/>
                    <a:pt x="5809" y="2799"/>
                  </a:cubicBezTo>
                  <a:cubicBezTo>
                    <a:pt x="5809" y="1252"/>
                    <a:pt x="4510" y="0"/>
                    <a:pt x="2905" y="0"/>
                  </a:cubicBezTo>
                  <a:close/>
                </a:path>
              </a:pathLst>
            </a:custGeom>
            <a:solidFill>
              <a:srgbClr val="C228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5"/>
            <p:cNvSpPr/>
            <p:nvPr/>
          </p:nvSpPr>
          <p:spPr>
            <a:xfrm>
              <a:off x="3798875" y="3181125"/>
              <a:ext cx="64625" cy="78025"/>
            </a:xfrm>
            <a:custGeom>
              <a:rect b="b" l="l" r="r" t="t"/>
              <a:pathLst>
                <a:path extrusionOk="0" h="3121" w="2585">
                  <a:moveTo>
                    <a:pt x="2212" y="0"/>
                  </a:moveTo>
                  <a:cubicBezTo>
                    <a:pt x="2104" y="0"/>
                    <a:pt x="1996" y="80"/>
                    <a:pt x="1999" y="217"/>
                  </a:cubicBezTo>
                  <a:lnTo>
                    <a:pt x="1999" y="230"/>
                  </a:lnTo>
                  <a:cubicBezTo>
                    <a:pt x="2008" y="795"/>
                    <a:pt x="1867" y="1333"/>
                    <a:pt x="1549" y="1747"/>
                  </a:cubicBezTo>
                  <a:cubicBezTo>
                    <a:pt x="1246" y="2175"/>
                    <a:pt x="777" y="2468"/>
                    <a:pt x="246" y="2668"/>
                  </a:cubicBezTo>
                  <a:lnTo>
                    <a:pt x="236" y="2671"/>
                  </a:lnTo>
                  <a:cubicBezTo>
                    <a:pt x="0" y="2761"/>
                    <a:pt x="57" y="3110"/>
                    <a:pt x="309" y="3119"/>
                  </a:cubicBezTo>
                  <a:cubicBezTo>
                    <a:pt x="330" y="3120"/>
                    <a:pt x="352" y="3120"/>
                    <a:pt x="374" y="3120"/>
                  </a:cubicBezTo>
                  <a:cubicBezTo>
                    <a:pt x="1056" y="3120"/>
                    <a:pt x="1720" y="2741"/>
                    <a:pt x="2138" y="2175"/>
                  </a:cubicBezTo>
                  <a:cubicBezTo>
                    <a:pt x="2342" y="1872"/>
                    <a:pt x="2488" y="1531"/>
                    <a:pt x="2533" y="1174"/>
                  </a:cubicBezTo>
                  <a:cubicBezTo>
                    <a:pt x="2585" y="822"/>
                    <a:pt x="2540" y="462"/>
                    <a:pt x="2404" y="133"/>
                  </a:cubicBezTo>
                  <a:cubicBezTo>
                    <a:pt x="2368" y="42"/>
                    <a:pt x="2290" y="0"/>
                    <a:pt x="22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5"/>
            <p:cNvSpPr/>
            <p:nvPr/>
          </p:nvSpPr>
          <p:spPr>
            <a:xfrm>
              <a:off x="3785875" y="3464625"/>
              <a:ext cx="64650" cy="78050"/>
            </a:xfrm>
            <a:custGeom>
              <a:rect b="b" l="l" r="r" t="t"/>
              <a:pathLst>
                <a:path extrusionOk="0" h="3122" w="2586">
                  <a:moveTo>
                    <a:pt x="2214" y="1"/>
                  </a:moveTo>
                  <a:cubicBezTo>
                    <a:pt x="2105" y="1"/>
                    <a:pt x="1997" y="81"/>
                    <a:pt x="2000" y="217"/>
                  </a:cubicBezTo>
                  <a:lnTo>
                    <a:pt x="2000" y="231"/>
                  </a:lnTo>
                  <a:cubicBezTo>
                    <a:pt x="2010" y="797"/>
                    <a:pt x="1869" y="1334"/>
                    <a:pt x="1550" y="1748"/>
                  </a:cubicBezTo>
                  <a:cubicBezTo>
                    <a:pt x="1248" y="2175"/>
                    <a:pt x="779" y="2469"/>
                    <a:pt x="247" y="2669"/>
                  </a:cubicBezTo>
                  <a:lnTo>
                    <a:pt x="238" y="2673"/>
                  </a:lnTo>
                  <a:cubicBezTo>
                    <a:pt x="1" y="2760"/>
                    <a:pt x="58" y="3112"/>
                    <a:pt x="311" y="3121"/>
                  </a:cubicBezTo>
                  <a:cubicBezTo>
                    <a:pt x="331" y="3121"/>
                    <a:pt x="352" y="3122"/>
                    <a:pt x="372" y="3122"/>
                  </a:cubicBezTo>
                  <a:cubicBezTo>
                    <a:pt x="1054" y="3122"/>
                    <a:pt x="1719" y="2743"/>
                    <a:pt x="2141" y="2175"/>
                  </a:cubicBezTo>
                  <a:cubicBezTo>
                    <a:pt x="2342" y="1873"/>
                    <a:pt x="2491" y="1532"/>
                    <a:pt x="2535" y="1175"/>
                  </a:cubicBezTo>
                  <a:cubicBezTo>
                    <a:pt x="2585" y="822"/>
                    <a:pt x="2541" y="463"/>
                    <a:pt x="2407" y="135"/>
                  </a:cubicBezTo>
                  <a:lnTo>
                    <a:pt x="2407" y="133"/>
                  </a:lnTo>
                  <a:cubicBezTo>
                    <a:pt x="2370" y="42"/>
                    <a:pt x="2292" y="1"/>
                    <a:pt x="2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5"/>
            <p:cNvSpPr/>
            <p:nvPr/>
          </p:nvSpPr>
          <p:spPr>
            <a:xfrm>
              <a:off x="3794350" y="3769700"/>
              <a:ext cx="64700" cy="77950"/>
            </a:xfrm>
            <a:custGeom>
              <a:rect b="b" l="l" r="r" t="t"/>
              <a:pathLst>
                <a:path extrusionOk="0" h="3118" w="2588">
                  <a:moveTo>
                    <a:pt x="2214" y="0"/>
                  </a:moveTo>
                  <a:cubicBezTo>
                    <a:pt x="2107" y="0"/>
                    <a:pt x="1999" y="79"/>
                    <a:pt x="2000" y="215"/>
                  </a:cubicBezTo>
                  <a:lnTo>
                    <a:pt x="2000" y="228"/>
                  </a:lnTo>
                  <a:cubicBezTo>
                    <a:pt x="2011" y="794"/>
                    <a:pt x="1870" y="1331"/>
                    <a:pt x="1550" y="1745"/>
                  </a:cubicBezTo>
                  <a:cubicBezTo>
                    <a:pt x="1248" y="2172"/>
                    <a:pt x="779" y="2466"/>
                    <a:pt x="249" y="2664"/>
                  </a:cubicBezTo>
                  <a:lnTo>
                    <a:pt x="238" y="2668"/>
                  </a:lnTo>
                  <a:cubicBezTo>
                    <a:pt x="1" y="2757"/>
                    <a:pt x="58" y="3107"/>
                    <a:pt x="311" y="3116"/>
                  </a:cubicBezTo>
                  <a:cubicBezTo>
                    <a:pt x="333" y="3117"/>
                    <a:pt x="355" y="3117"/>
                    <a:pt x="376" y="3117"/>
                  </a:cubicBezTo>
                  <a:cubicBezTo>
                    <a:pt x="1059" y="3117"/>
                    <a:pt x="1722" y="2737"/>
                    <a:pt x="2141" y="2172"/>
                  </a:cubicBezTo>
                  <a:cubicBezTo>
                    <a:pt x="2343" y="1870"/>
                    <a:pt x="2493" y="1529"/>
                    <a:pt x="2537" y="1172"/>
                  </a:cubicBezTo>
                  <a:cubicBezTo>
                    <a:pt x="2587" y="819"/>
                    <a:pt x="2543" y="460"/>
                    <a:pt x="2409" y="130"/>
                  </a:cubicBezTo>
                  <a:lnTo>
                    <a:pt x="2407" y="131"/>
                  </a:lnTo>
                  <a:cubicBezTo>
                    <a:pt x="2370" y="41"/>
                    <a:pt x="2292" y="0"/>
                    <a:pt x="22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5"/>
            <p:cNvSpPr/>
            <p:nvPr/>
          </p:nvSpPr>
          <p:spPr>
            <a:xfrm>
              <a:off x="2824425" y="2478550"/>
              <a:ext cx="265350" cy="892450"/>
            </a:xfrm>
            <a:custGeom>
              <a:rect b="b" l="l" r="r" t="t"/>
              <a:pathLst>
                <a:path extrusionOk="0" h="35698" w="10614">
                  <a:moveTo>
                    <a:pt x="10614" y="0"/>
                  </a:moveTo>
                  <a:cubicBezTo>
                    <a:pt x="10609" y="17"/>
                    <a:pt x="117" y="35055"/>
                    <a:pt x="1" y="35697"/>
                  </a:cubicBezTo>
                  <a:lnTo>
                    <a:pt x="10614" y="0"/>
                  </a:ln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5"/>
            <p:cNvSpPr/>
            <p:nvPr/>
          </p:nvSpPr>
          <p:spPr>
            <a:xfrm>
              <a:off x="2824425" y="2478550"/>
              <a:ext cx="265350" cy="892450"/>
            </a:xfrm>
            <a:custGeom>
              <a:rect b="b" l="l" r="r" t="t"/>
              <a:pathLst>
                <a:path extrusionOk="0" h="35698" w="10614">
                  <a:moveTo>
                    <a:pt x="10614" y="0"/>
                  </a:moveTo>
                  <a:cubicBezTo>
                    <a:pt x="10068" y="1457"/>
                    <a:pt x="9580" y="2931"/>
                    <a:pt x="9061" y="4398"/>
                  </a:cubicBezTo>
                  <a:lnTo>
                    <a:pt x="7606" y="8829"/>
                  </a:lnTo>
                  <a:cubicBezTo>
                    <a:pt x="6637" y="11784"/>
                    <a:pt x="5739" y="14762"/>
                    <a:pt x="4843" y="17737"/>
                  </a:cubicBezTo>
                  <a:cubicBezTo>
                    <a:pt x="3969" y="20720"/>
                    <a:pt x="3096" y="23702"/>
                    <a:pt x="2296" y="26698"/>
                  </a:cubicBezTo>
                  <a:cubicBezTo>
                    <a:pt x="1486" y="29693"/>
                    <a:pt x="691" y="32688"/>
                    <a:pt x="1" y="35697"/>
                  </a:cubicBezTo>
                  <a:cubicBezTo>
                    <a:pt x="1079" y="32757"/>
                    <a:pt x="2053" y="29803"/>
                    <a:pt x="3012" y="26847"/>
                  </a:cubicBezTo>
                  <a:cubicBezTo>
                    <a:pt x="3981" y="23895"/>
                    <a:pt x="4877" y="20927"/>
                    <a:pt x="5771" y="17960"/>
                  </a:cubicBezTo>
                  <a:cubicBezTo>
                    <a:pt x="6644" y="14987"/>
                    <a:pt x="7515" y="12015"/>
                    <a:pt x="8315" y="9020"/>
                  </a:cubicBezTo>
                  <a:lnTo>
                    <a:pt x="9513" y="4527"/>
                  </a:lnTo>
                  <a:cubicBezTo>
                    <a:pt x="9877" y="3019"/>
                    <a:pt x="10275" y="1518"/>
                    <a:pt x="10614"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5"/>
            <p:cNvSpPr/>
            <p:nvPr/>
          </p:nvSpPr>
          <p:spPr>
            <a:xfrm>
              <a:off x="4813500" y="2869000"/>
              <a:ext cx="50325" cy="893150"/>
            </a:xfrm>
            <a:custGeom>
              <a:rect b="b" l="l" r="r" t="t"/>
              <a:pathLst>
                <a:path extrusionOk="0" h="35726" w="2013">
                  <a:moveTo>
                    <a:pt x="2012" y="1"/>
                  </a:moveTo>
                  <a:lnTo>
                    <a:pt x="1" y="35726"/>
                  </a:lnTo>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5"/>
            <p:cNvSpPr/>
            <p:nvPr/>
          </p:nvSpPr>
          <p:spPr>
            <a:xfrm>
              <a:off x="4812925" y="2869000"/>
              <a:ext cx="51600" cy="893150"/>
            </a:xfrm>
            <a:custGeom>
              <a:rect b="b" l="l" r="r" t="t"/>
              <a:pathLst>
                <a:path extrusionOk="0" h="35726" w="2064">
                  <a:moveTo>
                    <a:pt x="2035" y="1"/>
                  </a:moveTo>
                  <a:lnTo>
                    <a:pt x="2035" y="1"/>
                  </a:lnTo>
                  <a:cubicBezTo>
                    <a:pt x="1671" y="2967"/>
                    <a:pt x="1410" y="5939"/>
                    <a:pt x="1168" y="8913"/>
                  </a:cubicBezTo>
                  <a:cubicBezTo>
                    <a:pt x="912" y="11885"/>
                    <a:pt x="732" y="14860"/>
                    <a:pt x="554" y="17837"/>
                  </a:cubicBezTo>
                  <a:cubicBezTo>
                    <a:pt x="397" y="20815"/>
                    <a:pt x="241" y="23792"/>
                    <a:pt x="161" y="26774"/>
                  </a:cubicBezTo>
                  <a:lnTo>
                    <a:pt x="41" y="31247"/>
                  </a:lnTo>
                  <a:cubicBezTo>
                    <a:pt x="38" y="32741"/>
                    <a:pt x="0" y="34232"/>
                    <a:pt x="24" y="35726"/>
                  </a:cubicBezTo>
                  <a:cubicBezTo>
                    <a:pt x="216" y="34244"/>
                    <a:pt x="347" y="32759"/>
                    <a:pt x="509" y="31274"/>
                  </a:cubicBezTo>
                  <a:lnTo>
                    <a:pt x="893" y="26815"/>
                  </a:lnTo>
                  <a:cubicBezTo>
                    <a:pt x="1148" y="23844"/>
                    <a:pt x="1328" y="20868"/>
                    <a:pt x="1507" y="17891"/>
                  </a:cubicBezTo>
                  <a:cubicBezTo>
                    <a:pt x="1662" y="14914"/>
                    <a:pt x="1817" y="11935"/>
                    <a:pt x="1898" y="8954"/>
                  </a:cubicBezTo>
                  <a:cubicBezTo>
                    <a:pt x="1991" y="5971"/>
                    <a:pt x="2064" y="2990"/>
                    <a:pt x="2035" y="1"/>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5"/>
            <p:cNvSpPr/>
            <p:nvPr/>
          </p:nvSpPr>
          <p:spPr>
            <a:xfrm>
              <a:off x="2782925" y="4013950"/>
              <a:ext cx="2005025" cy="135100"/>
            </a:xfrm>
            <a:custGeom>
              <a:rect b="b" l="l" r="r" t="t"/>
              <a:pathLst>
                <a:path extrusionOk="0" h="5404" w="80201">
                  <a:moveTo>
                    <a:pt x="1" y="0"/>
                  </a:moveTo>
                  <a:lnTo>
                    <a:pt x="80201" y="5403"/>
                  </a:lnTo>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5"/>
            <p:cNvSpPr/>
            <p:nvPr/>
          </p:nvSpPr>
          <p:spPr>
            <a:xfrm>
              <a:off x="2782925" y="4013950"/>
              <a:ext cx="2005025" cy="135100"/>
            </a:xfrm>
            <a:custGeom>
              <a:rect b="b" l="l" r="r" t="t"/>
              <a:pathLst>
                <a:path extrusionOk="0" h="5404" w="80201">
                  <a:moveTo>
                    <a:pt x="1" y="0"/>
                  </a:moveTo>
                  <a:lnTo>
                    <a:pt x="1" y="0"/>
                  </a:lnTo>
                  <a:cubicBezTo>
                    <a:pt x="6671" y="646"/>
                    <a:pt x="13347" y="1189"/>
                    <a:pt x="20024" y="1715"/>
                  </a:cubicBezTo>
                  <a:lnTo>
                    <a:pt x="40067" y="3177"/>
                  </a:lnTo>
                  <a:lnTo>
                    <a:pt x="60126" y="4418"/>
                  </a:lnTo>
                  <a:lnTo>
                    <a:pt x="70159" y="4962"/>
                  </a:lnTo>
                  <a:cubicBezTo>
                    <a:pt x="73507" y="5109"/>
                    <a:pt x="76851" y="5285"/>
                    <a:pt x="80201" y="5403"/>
                  </a:cubicBezTo>
                  <a:cubicBezTo>
                    <a:pt x="76867" y="5071"/>
                    <a:pt x="73527" y="4798"/>
                    <a:pt x="70191" y="4495"/>
                  </a:cubicBezTo>
                  <a:lnTo>
                    <a:pt x="60174" y="3686"/>
                  </a:lnTo>
                  <a:lnTo>
                    <a:pt x="40133" y="2226"/>
                  </a:lnTo>
                  <a:lnTo>
                    <a:pt x="20074" y="985"/>
                  </a:lnTo>
                  <a:cubicBezTo>
                    <a:pt x="13388" y="612"/>
                    <a:pt x="6696" y="254"/>
                    <a:pt x="1" y="0"/>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 name="Google Shape;1038;p35"/>
          <p:cNvGrpSpPr/>
          <p:nvPr/>
        </p:nvGrpSpPr>
        <p:grpSpPr>
          <a:xfrm flipH="1" rot="3899742">
            <a:off x="3413841" y="2562323"/>
            <a:ext cx="473959" cy="972493"/>
            <a:chOff x="2272500" y="4941875"/>
            <a:chExt cx="218350" cy="447975"/>
          </a:xfrm>
        </p:grpSpPr>
        <p:sp>
          <p:nvSpPr>
            <p:cNvPr id="1039" name="Google Shape;1039;p35"/>
            <p:cNvSpPr/>
            <p:nvPr/>
          </p:nvSpPr>
          <p:spPr>
            <a:xfrm>
              <a:off x="2272500" y="4941875"/>
              <a:ext cx="218350" cy="421950"/>
            </a:xfrm>
            <a:custGeom>
              <a:rect b="b" l="l" r="r" t="t"/>
              <a:pathLst>
                <a:path extrusionOk="0" h="16878" w="8734">
                  <a:moveTo>
                    <a:pt x="6429" y="7964"/>
                  </a:moveTo>
                  <a:cubicBezTo>
                    <a:pt x="6456" y="7964"/>
                    <a:pt x="6478" y="7965"/>
                    <a:pt x="6496" y="7969"/>
                  </a:cubicBezTo>
                  <a:cubicBezTo>
                    <a:pt x="6533" y="7974"/>
                    <a:pt x="6586" y="7998"/>
                    <a:pt x="6651" y="8033"/>
                  </a:cubicBezTo>
                  <a:cubicBezTo>
                    <a:pt x="6715" y="8069"/>
                    <a:pt x="6802" y="8123"/>
                    <a:pt x="6904" y="8165"/>
                  </a:cubicBezTo>
                  <a:cubicBezTo>
                    <a:pt x="6982" y="8199"/>
                    <a:pt x="7057" y="8231"/>
                    <a:pt x="7124" y="8264"/>
                  </a:cubicBezTo>
                  <a:cubicBezTo>
                    <a:pt x="7258" y="8330"/>
                    <a:pt x="7362" y="8410"/>
                    <a:pt x="7480" y="8519"/>
                  </a:cubicBezTo>
                  <a:lnTo>
                    <a:pt x="7567" y="8603"/>
                  </a:lnTo>
                  <a:cubicBezTo>
                    <a:pt x="7577" y="8613"/>
                    <a:pt x="7609" y="8646"/>
                    <a:pt x="7630" y="8662"/>
                  </a:cubicBezTo>
                  <a:cubicBezTo>
                    <a:pt x="7652" y="8680"/>
                    <a:pt x="7675" y="8698"/>
                    <a:pt x="7696" y="8713"/>
                  </a:cubicBezTo>
                  <a:cubicBezTo>
                    <a:pt x="7779" y="8773"/>
                    <a:pt x="7847" y="8814"/>
                    <a:pt x="7881" y="8847"/>
                  </a:cubicBezTo>
                  <a:cubicBezTo>
                    <a:pt x="7888" y="8853"/>
                    <a:pt x="7894" y="8859"/>
                    <a:pt x="7899" y="8866"/>
                  </a:cubicBezTo>
                  <a:cubicBezTo>
                    <a:pt x="7904" y="8872"/>
                    <a:pt x="7909" y="8879"/>
                    <a:pt x="7912" y="8886"/>
                  </a:cubicBezTo>
                  <a:cubicBezTo>
                    <a:pt x="7928" y="8913"/>
                    <a:pt x="7943" y="8940"/>
                    <a:pt x="7956" y="8969"/>
                  </a:cubicBezTo>
                  <a:cubicBezTo>
                    <a:pt x="7984" y="9032"/>
                    <a:pt x="8010" y="9104"/>
                    <a:pt x="8038" y="9185"/>
                  </a:cubicBezTo>
                  <a:cubicBezTo>
                    <a:pt x="8097" y="9352"/>
                    <a:pt x="8143" y="9493"/>
                    <a:pt x="8149" y="9609"/>
                  </a:cubicBezTo>
                  <a:cubicBezTo>
                    <a:pt x="8154" y="9665"/>
                    <a:pt x="8142" y="9706"/>
                    <a:pt x="8136" y="9720"/>
                  </a:cubicBezTo>
                  <a:cubicBezTo>
                    <a:pt x="8129" y="9734"/>
                    <a:pt x="8110" y="9759"/>
                    <a:pt x="8064" y="9790"/>
                  </a:cubicBezTo>
                  <a:cubicBezTo>
                    <a:pt x="7973" y="9851"/>
                    <a:pt x="7823" y="9904"/>
                    <a:pt x="7655" y="9963"/>
                  </a:cubicBezTo>
                  <a:lnTo>
                    <a:pt x="7172" y="10112"/>
                  </a:lnTo>
                  <a:lnTo>
                    <a:pt x="6925" y="10197"/>
                  </a:lnTo>
                  <a:cubicBezTo>
                    <a:pt x="6890" y="10209"/>
                    <a:pt x="6854" y="10219"/>
                    <a:pt x="6822" y="10229"/>
                  </a:cubicBezTo>
                  <a:cubicBezTo>
                    <a:pt x="6797" y="10236"/>
                    <a:pt x="6773" y="10240"/>
                    <a:pt x="6749" y="10241"/>
                  </a:cubicBezTo>
                  <a:cubicBezTo>
                    <a:pt x="6737" y="10242"/>
                    <a:pt x="6723" y="10243"/>
                    <a:pt x="6708" y="10243"/>
                  </a:cubicBezTo>
                  <a:cubicBezTo>
                    <a:pt x="6660" y="10243"/>
                    <a:pt x="6596" y="10238"/>
                    <a:pt x="6518" y="10237"/>
                  </a:cubicBezTo>
                  <a:cubicBezTo>
                    <a:pt x="6510" y="10237"/>
                    <a:pt x="6503" y="10236"/>
                    <a:pt x="6496" y="10236"/>
                  </a:cubicBezTo>
                  <a:cubicBezTo>
                    <a:pt x="6445" y="10236"/>
                    <a:pt x="6394" y="10240"/>
                    <a:pt x="6343" y="10246"/>
                  </a:cubicBezTo>
                  <a:lnTo>
                    <a:pt x="6213" y="10266"/>
                  </a:lnTo>
                  <a:lnTo>
                    <a:pt x="5969" y="10303"/>
                  </a:lnTo>
                  <a:cubicBezTo>
                    <a:pt x="5931" y="10307"/>
                    <a:pt x="5884" y="10316"/>
                    <a:pt x="5852" y="10319"/>
                  </a:cubicBezTo>
                  <a:cubicBezTo>
                    <a:pt x="5820" y="10320"/>
                    <a:pt x="5785" y="10320"/>
                    <a:pt x="5748" y="10320"/>
                  </a:cubicBezTo>
                  <a:lnTo>
                    <a:pt x="5490" y="10312"/>
                  </a:lnTo>
                  <a:cubicBezTo>
                    <a:pt x="5481" y="10312"/>
                    <a:pt x="5473" y="10312"/>
                    <a:pt x="5464" y="10312"/>
                  </a:cubicBezTo>
                  <a:cubicBezTo>
                    <a:pt x="5373" y="10312"/>
                    <a:pt x="5289" y="10317"/>
                    <a:pt x="5212" y="10320"/>
                  </a:cubicBezTo>
                  <a:cubicBezTo>
                    <a:pt x="5152" y="10322"/>
                    <a:pt x="5097" y="10325"/>
                    <a:pt x="5045" y="10325"/>
                  </a:cubicBezTo>
                  <a:cubicBezTo>
                    <a:pt x="5024" y="10325"/>
                    <a:pt x="5003" y="10324"/>
                    <a:pt x="4983" y="10323"/>
                  </a:cubicBezTo>
                  <a:lnTo>
                    <a:pt x="4744" y="10304"/>
                  </a:lnTo>
                  <a:lnTo>
                    <a:pt x="4506" y="10284"/>
                  </a:lnTo>
                  <a:cubicBezTo>
                    <a:pt x="4441" y="10270"/>
                    <a:pt x="4377" y="10252"/>
                    <a:pt x="4314" y="10227"/>
                  </a:cubicBezTo>
                  <a:cubicBezTo>
                    <a:pt x="4274" y="10212"/>
                    <a:pt x="4229" y="10197"/>
                    <a:pt x="4178" y="10182"/>
                  </a:cubicBezTo>
                  <a:cubicBezTo>
                    <a:pt x="4128" y="10166"/>
                    <a:pt x="4069" y="10152"/>
                    <a:pt x="4025" y="10144"/>
                  </a:cubicBezTo>
                  <a:lnTo>
                    <a:pt x="3776" y="10093"/>
                  </a:lnTo>
                  <a:cubicBezTo>
                    <a:pt x="3740" y="10085"/>
                    <a:pt x="3705" y="10076"/>
                    <a:pt x="3674" y="10067"/>
                  </a:cubicBezTo>
                  <a:lnTo>
                    <a:pt x="3611" y="10047"/>
                  </a:lnTo>
                  <a:cubicBezTo>
                    <a:pt x="3582" y="10039"/>
                    <a:pt x="3554" y="10032"/>
                    <a:pt x="3529" y="10026"/>
                  </a:cubicBezTo>
                  <a:cubicBezTo>
                    <a:pt x="3457" y="10011"/>
                    <a:pt x="3395" y="10000"/>
                    <a:pt x="3345" y="9990"/>
                  </a:cubicBezTo>
                  <a:lnTo>
                    <a:pt x="3345" y="9990"/>
                  </a:lnTo>
                  <a:cubicBezTo>
                    <a:pt x="3375" y="9949"/>
                    <a:pt x="3402" y="9903"/>
                    <a:pt x="3425" y="9857"/>
                  </a:cubicBezTo>
                  <a:cubicBezTo>
                    <a:pt x="3448" y="9805"/>
                    <a:pt x="3466" y="9750"/>
                    <a:pt x="3480" y="9695"/>
                  </a:cubicBezTo>
                  <a:cubicBezTo>
                    <a:pt x="3504" y="9597"/>
                    <a:pt x="3517" y="9517"/>
                    <a:pt x="3537" y="9463"/>
                  </a:cubicBezTo>
                  <a:cubicBezTo>
                    <a:pt x="3541" y="9450"/>
                    <a:pt x="3546" y="9438"/>
                    <a:pt x="3552" y="9427"/>
                  </a:cubicBezTo>
                  <a:cubicBezTo>
                    <a:pt x="3558" y="9414"/>
                    <a:pt x="3564" y="9402"/>
                    <a:pt x="3574" y="9391"/>
                  </a:cubicBezTo>
                  <a:lnTo>
                    <a:pt x="3643" y="9292"/>
                  </a:lnTo>
                  <a:lnTo>
                    <a:pt x="3781" y="9093"/>
                  </a:lnTo>
                  <a:lnTo>
                    <a:pt x="3815" y="9043"/>
                  </a:lnTo>
                  <a:cubicBezTo>
                    <a:pt x="3822" y="9033"/>
                    <a:pt x="3830" y="9024"/>
                    <a:pt x="3839" y="9015"/>
                  </a:cubicBezTo>
                  <a:cubicBezTo>
                    <a:pt x="3863" y="8993"/>
                    <a:pt x="3887" y="8973"/>
                    <a:pt x="3912" y="8954"/>
                  </a:cubicBezTo>
                  <a:cubicBezTo>
                    <a:pt x="3972" y="8909"/>
                    <a:pt x="4050" y="8861"/>
                    <a:pt x="4134" y="8787"/>
                  </a:cubicBezTo>
                  <a:lnTo>
                    <a:pt x="4180" y="8743"/>
                  </a:lnTo>
                  <a:cubicBezTo>
                    <a:pt x="4192" y="8734"/>
                    <a:pt x="4203" y="8724"/>
                    <a:pt x="4216" y="8715"/>
                  </a:cubicBezTo>
                  <a:cubicBezTo>
                    <a:pt x="4242" y="8697"/>
                    <a:pt x="4272" y="8678"/>
                    <a:pt x="4305" y="8657"/>
                  </a:cubicBezTo>
                  <a:cubicBezTo>
                    <a:pt x="4387" y="8611"/>
                    <a:pt x="4466" y="8560"/>
                    <a:pt x="4542" y="8506"/>
                  </a:cubicBezTo>
                  <a:cubicBezTo>
                    <a:pt x="4615" y="8452"/>
                    <a:pt x="4682" y="8398"/>
                    <a:pt x="4744" y="8356"/>
                  </a:cubicBezTo>
                  <a:cubicBezTo>
                    <a:pt x="4775" y="8333"/>
                    <a:pt x="4805" y="8313"/>
                    <a:pt x="4835" y="8296"/>
                  </a:cubicBezTo>
                  <a:lnTo>
                    <a:pt x="4884" y="8269"/>
                  </a:lnTo>
                  <a:cubicBezTo>
                    <a:pt x="4913" y="8253"/>
                    <a:pt x="4939" y="8236"/>
                    <a:pt x="4966" y="8217"/>
                  </a:cubicBezTo>
                  <a:cubicBezTo>
                    <a:pt x="5061" y="8147"/>
                    <a:pt x="5122" y="8081"/>
                    <a:pt x="5170" y="8044"/>
                  </a:cubicBezTo>
                  <a:cubicBezTo>
                    <a:pt x="5226" y="8003"/>
                    <a:pt x="5224" y="8007"/>
                    <a:pt x="5281" y="7996"/>
                  </a:cubicBezTo>
                  <a:cubicBezTo>
                    <a:pt x="5308" y="7993"/>
                    <a:pt x="5341" y="7992"/>
                    <a:pt x="5379" y="7992"/>
                  </a:cubicBezTo>
                  <a:cubicBezTo>
                    <a:pt x="5418" y="7992"/>
                    <a:pt x="5462" y="7993"/>
                    <a:pt x="5511" y="7993"/>
                  </a:cubicBezTo>
                  <a:cubicBezTo>
                    <a:pt x="5566" y="7993"/>
                    <a:pt x="5620" y="7988"/>
                    <a:pt x="5673" y="7980"/>
                  </a:cubicBezTo>
                  <a:cubicBezTo>
                    <a:pt x="5707" y="7976"/>
                    <a:pt x="5740" y="7973"/>
                    <a:pt x="5776" y="7972"/>
                  </a:cubicBezTo>
                  <a:cubicBezTo>
                    <a:pt x="5797" y="7971"/>
                    <a:pt x="5818" y="7971"/>
                    <a:pt x="5841" y="7971"/>
                  </a:cubicBezTo>
                  <a:cubicBezTo>
                    <a:pt x="5894" y="7971"/>
                    <a:pt x="5951" y="7973"/>
                    <a:pt x="6010" y="7976"/>
                  </a:cubicBezTo>
                  <a:lnTo>
                    <a:pt x="6076" y="7979"/>
                  </a:lnTo>
                  <a:cubicBezTo>
                    <a:pt x="6101" y="7980"/>
                    <a:pt x="6132" y="7980"/>
                    <a:pt x="6158" y="7980"/>
                  </a:cubicBezTo>
                  <a:cubicBezTo>
                    <a:pt x="6211" y="7979"/>
                    <a:pt x="6259" y="7974"/>
                    <a:pt x="6303" y="7971"/>
                  </a:cubicBezTo>
                  <a:cubicBezTo>
                    <a:pt x="6351" y="7966"/>
                    <a:pt x="6394" y="7964"/>
                    <a:pt x="6429" y="7964"/>
                  </a:cubicBezTo>
                  <a:close/>
                  <a:moveTo>
                    <a:pt x="1887" y="1"/>
                  </a:moveTo>
                  <a:cubicBezTo>
                    <a:pt x="1704" y="1"/>
                    <a:pt x="1534" y="116"/>
                    <a:pt x="1472" y="298"/>
                  </a:cubicBezTo>
                  <a:cubicBezTo>
                    <a:pt x="1461" y="334"/>
                    <a:pt x="1429" y="392"/>
                    <a:pt x="1387" y="470"/>
                  </a:cubicBezTo>
                  <a:cubicBezTo>
                    <a:pt x="1344" y="548"/>
                    <a:pt x="1287" y="645"/>
                    <a:pt x="1243" y="782"/>
                  </a:cubicBezTo>
                  <a:lnTo>
                    <a:pt x="1106" y="1294"/>
                  </a:lnTo>
                  <a:cubicBezTo>
                    <a:pt x="1050" y="1487"/>
                    <a:pt x="1021" y="1689"/>
                    <a:pt x="991" y="1769"/>
                  </a:cubicBezTo>
                  <a:lnTo>
                    <a:pt x="968" y="1831"/>
                  </a:lnTo>
                  <a:cubicBezTo>
                    <a:pt x="958" y="1859"/>
                    <a:pt x="949" y="1888"/>
                    <a:pt x="941" y="1916"/>
                  </a:cubicBezTo>
                  <a:cubicBezTo>
                    <a:pt x="926" y="1970"/>
                    <a:pt x="913" y="2021"/>
                    <a:pt x="902" y="2066"/>
                  </a:cubicBezTo>
                  <a:cubicBezTo>
                    <a:pt x="884" y="2155"/>
                    <a:pt x="867" y="2232"/>
                    <a:pt x="855" y="2262"/>
                  </a:cubicBezTo>
                  <a:cubicBezTo>
                    <a:pt x="852" y="2277"/>
                    <a:pt x="823" y="2328"/>
                    <a:pt x="770" y="2409"/>
                  </a:cubicBezTo>
                  <a:cubicBezTo>
                    <a:pt x="737" y="2459"/>
                    <a:pt x="707" y="2511"/>
                    <a:pt x="681" y="2565"/>
                  </a:cubicBezTo>
                  <a:cubicBezTo>
                    <a:pt x="645" y="2639"/>
                    <a:pt x="619" y="2719"/>
                    <a:pt x="606" y="2801"/>
                  </a:cubicBezTo>
                  <a:cubicBezTo>
                    <a:pt x="581" y="2959"/>
                    <a:pt x="597" y="3071"/>
                    <a:pt x="600" y="3143"/>
                  </a:cubicBezTo>
                  <a:cubicBezTo>
                    <a:pt x="601" y="3166"/>
                    <a:pt x="601" y="3189"/>
                    <a:pt x="600" y="3212"/>
                  </a:cubicBezTo>
                  <a:cubicBezTo>
                    <a:pt x="600" y="3213"/>
                    <a:pt x="600" y="3214"/>
                    <a:pt x="600" y="3215"/>
                  </a:cubicBezTo>
                  <a:lnTo>
                    <a:pt x="595" y="3235"/>
                  </a:lnTo>
                  <a:cubicBezTo>
                    <a:pt x="589" y="3264"/>
                    <a:pt x="585" y="3292"/>
                    <a:pt x="581" y="3318"/>
                  </a:cubicBezTo>
                  <a:cubicBezTo>
                    <a:pt x="565" y="3427"/>
                    <a:pt x="559" y="3519"/>
                    <a:pt x="551" y="3594"/>
                  </a:cubicBezTo>
                  <a:cubicBezTo>
                    <a:pt x="548" y="3634"/>
                    <a:pt x="543" y="3667"/>
                    <a:pt x="539" y="3696"/>
                  </a:cubicBezTo>
                  <a:cubicBezTo>
                    <a:pt x="536" y="3709"/>
                    <a:pt x="533" y="3721"/>
                    <a:pt x="527" y="3734"/>
                  </a:cubicBezTo>
                  <a:cubicBezTo>
                    <a:pt x="510" y="3780"/>
                    <a:pt x="463" y="3859"/>
                    <a:pt x="415" y="3984"/>
                  </a:cubicBezTo>
                  <a:cubicBezTo>
                    <a:pt x="387" y="4057"/>
                    <a:pt x="369" y="4134"/>
                    <a:pt x="361" y="4212"/>
                  </a:cubicBezTo>
                  <a:cubicBezTo>
                    <a:pt x="355" y="4282"/>
                    <a:pt x="357" y="4352"/>
                    <a:pt x="365" y="4422"/>
                  </a:cubicBezTo>
                  <a:cubicBezTo>
                    <a:pt x="379" y="4533"/>
                    <a:pt x="391" y="4602"/>
                    <a:pt x="389" y="4625"/>
                  </a:cubicBezTo>
                  <a:lnTo>
                    <a:pt x="389" y="4633"/>
                  </a:lnTo>
                  <a:cubicBezTo>
                    <a:pt x="388" y="4639"/>
                    <a:pt x="385" y="4654"/>
                    <a:pt x="383" y="4665"/>
                  </a:cubicBezTo>
                  <a:cubicBezTo>
                    <a:pt x="376" y="4691"/>
                    <a:pt x="366" y="4723"/>
                    <a:pt x="354" y="4760"/>
                  </a:cubicBezTo>
                  <a:cubicBezTo>
                    <a:pt x="329" y="4834"/>
                    <a:pt x="295" y="4927"/>
                    <a:pt x="267" y="5041"/>
                  </a:cubicBezTo>
                  <a:cubicBezTo>
                    <a:pt x="245" y="5141"/>
                    <a:pt x="231" y="5243"/>
                    <a:pt x="222" y="5346"/>
                  </a:cubicBezTo>
                  <a:cubicBezTo>
                    <a:pt x="217" y="5411"/>
                    <a:pt x="207" y="5475"/>
                    <a:pt x="193" y="5539"/>
                  </a:cubicBezTo>
                  <a:cubicBezTo>
                    <a:pt x="193" y="5550"/>
                    <a:pt x="164" y="5609"/>
                    <a:pt x="117" y="5698"/>
                  </a:cubicBezTo>
                  <a:cubicBezTo>
                    <a:pt x="88" y="5754"/>
                    <a:pt x="63" y="5810"/>
                    <a:pt x="43" y="5870"/>
                  </a:cubicBezTo>
                  <a:cubicBezTo>
                    <a:pt x="15" y="5949"/>
                    <a:pt x="1" y="6032"/>
                    <a:pt x="0" y="6115"/>
                  </a:cubicBezTo>
                  <a:cubicBezTo>
                    <a:pt x="0" y="6269"/>
                    <a:pt x="31" y="6379"/>
                    <a:pt x="49" y="6459"/>
                  </a:cubicBezTo>
                  <a:cubicBezTo>
                    <a:pt x="58" y="6499"/>
                    <a:pt x="65" y="6531"/>
                    <a:pt x="68" y="6556"/>
                  </a:cubicBezTo>
                  <a:cubicBezTo>
                    <a:pt x="72" y="6575"/>
                    <a:pt x="73" y="6596"/>
                    <a:pt x="72" y="6618"/>
                  </a:cubicBezTo>
                  <a:cubicBezTo>
                    <a:pt x="71" y="6671"/>
                    <a:pt x="58" y="6755"/>
                    <a:pt x="51" y="6868"/>
                  </a:cubicBezTo>
                  <a:cubicBezTo>
                    <a:pt x="47" y="6932"/>
                    <a:pt x="49" y="6997"/>
                    <a:pt x="56" y="7062"/>
                  </a:cubicBezTo>
                  <a:cubicBezTo>
                    <a:pt x="64" y="7128"/>
                    <a:pt x="79" y="7193"/>
                    <a:pt x="99" y="7256"/>
                  </a:cubicBezTo>
                  <a:cubicBezTo>
                    <a:pt x="135" y="7369"/>
                    <a:pt x="176" y="7456"/>
                    <a:pt x="205" y="7526"/>
                  </a:cubicBezTo>
                  <a:cubicBezTo>
                    <a:pt x="218" y="7561"/>
                    <a:pt x="230" y="7591"/>
                    <a:pt x="238" y="7617"/>
                  </a:cubicBezTo>
                  <a:cubicBezTo>
                    <a:pt x="247" y="7646"/>
                    <a:pt x="257" y="7680"/>
                    <a:pt x="266" y="7718"/>
                  </a:cubicBezTo>
                  <a:cubicBezTo>
                    <a:pt x="285" y="7795"/>
                    <a:pt x="305" y="7889"/>
                    <a:pt x="340" y="7998"/>
                  </a:cubicBezTo>
                  <a:cubicBezTo>
                    <a:pt x="349" y="8024"/>
                    <a:pt x="359" y="8052"/>
                    <a:pt x="371" y="8081"/>
                  </a:cubicBezTo>
                  <a:lnTo>
                    <a:pt x="398" y="8142"/>
                  </a:lnTo>
                  <a:cubicBezTo>
                    <a:pt x="409" y="8172"/>
                    <a:pt x="422" y="8207"/>
                    <a:pt x="437" y="8246"/>
                  </a:cubicBezTo>
                  <a:cubicBezTo>
                    <a:pt x="468" y="8341"/>
                    <a:pt x="505" y="8433"/>
                    <a:pt x="548" y="8524"/>
                  </a:cubicBezTo>
                  <a:cubicBezTo>
                    <a:pt x="559" y="8551"/>
                    <a:pt x="574" y="8578"/>
                    <a:pt x="591" y="8606"/>
                  </a:cubicBezTo>
                  <a:cubicBezTo>
                    <a:pt x="609" y="8638"/>
                    <a:pt x="630" y="8668"/>
                    <a:pt x="652" y="8697"/>
                  </a:cubicBezTo>
                  <a:cubicBezTo>
                    <a:pt x="688" y="8743"/>
                    <a:pt x="728" y="8788"/>
                    <a:pt x="770" y="8829"/>
                  </a:cubicBezTo>
                  <a:cubicBezTo>
                    <a:pt x="844" y="8901"/>
                    <a:pt x="900" y="8952"/>
                    <a:pt x="928" y="8985"/>
                  </a:cubicBezTo>
                  <a:lnTo>
                    <a:pt x="1275" y="9394"/>
                  </a:lnTo>
                  <a:cubicBezTo>
                    <a:pt x="1435" y="9564"/>
                    <a:pt x="1598" y="9666"/>
                    <a:pt x="1681" y="9747"/>
                  </a:cubicBezTo>
                  <a:cubicBezTo>
                    <a:pt x="1724" y="9787"/>
                    <a:pt x="1776" y="9850"/>
                    <a:pt x="1846" y="9924"/>
                  </a:cubicBezTo>
                  <a:cubicBezTo>
                    <a:pt x="1886" y="9966"/>
                    <a:pt x="1927" y="10006"/>
                    <a:pt x="1971" y="10043"/>
                  </a:cubicBezTo>
                  <a:lnTo>
                    <a:pt x="2072" y="10119"/>
                  </a:lnTo>
                  <a:cubicBezTo>
                    <a:pt x="2119" y="10158"/>
                    <a:pt x="2179" y="10220"/>
                    <a:pt x="2262" y="10291"/>
                  </a:cubicBezTo>
                  <a:cubicBezTo>
                    <a:pt x="2309" y="10331"/>
                    <a:pt x="2358" y="10367"/>
                    <a:pt x="2411" y="10400"/>
                  </a:cubicBezTo>
                  <a:cubicBezTo>
                    <a:pt x="2469" y="10434"/>
                    <a:pt x="2532" y="10463"/>
                    <a:pt x="2595" y="10484"/>
                  </a:cubicBezTo>
                  <a:cubicBezTo>
                    <a:pt x="2639" y="10498"/>
                    <a:pt x="2679" y="10510"/>
                    <a:pt x="2716" y="10519"/>
                  </a:cubicBezTo>
                  <a:lnTo>
                    <a:pt x="2716" y="10519"/>
                  </a:lnTo>
                  <a:cubicBezTo>
                    <a:pt x="2716" y="10537"/>
                    <a:pt x="2715" y="10553"/>
                    <a:pt x="2714" y="10568"/>
                  </a:cubicBezTo>
                  <a:cubicBezTo>
                    <a:pt x="2712" y="10597"/>
                    <a:pt x="2707" y="10626"/>
                    <a:pt x="2699" y="10654"/>
                  </a:cubicBezTo>
                  <a:cubicBezTo>
                    <a:pt x="2691" y="10684"/>
                    <a:pt x="2678" y="10718"/>
                    <a:pt x="2663" y="10758"/>
                  </a:cubicBezTo>
                  <a:cubicBezTo>
                    <a:pt x="2634" y="10836"/>
                    <a:pt x="2593" y="10929"/>
                    <a:pt x="2575" y="11052"/>
                  </a:cubicBezTo>
                  <a:cubicBezTo>
                    <a:pt x="2574" y="11069"/>
                    <a:pt x="2572" y="11082"/>
                    <a:pt x="2571" y="11101"/>
                  </a:cubicBezTo>
                  <a:cubicBezTo>
                    <a:pt x="2569" y="11156"/>
                    <a:pt x="2575" y="11212"/>
                    <a:pt x="2590" y="11265"/>
                  </a:cubicBezTo>
                  <a:cubicBezTo>
                    <a:pt x="2606" y="11317"/>
                    <a:pt x="2625" y="11369"/>
                    <a:pt x="2649" y="11417"/>
                  </a:cubicBezTo>
                  <a:cubicBezTo>
                    <a:pt x="2690" y="11500"/>
                    <a:pt x="2719" y="11568"/>
                    <a:pt x="2719" y="11588"/>
                  </a:cubicBezTo>
                  <a:cubicBezTo>
                    <a:pt x="2722" y="11636"/>
                    <a:pt x="2714" y="11725"/>
                    <a:pt x="2706" y="11810"/>
                  </a:cubicBezTo>
                  <a:cubicBezTo>
                    <a:pt x="2697" y="11896"/>
                    <a:pt x="2691" y="12011"/>
                    <a:pt x="2706" y="12110"/>
                  </a:cubicBezTo>
                  <a:lnTo>
                    <a:pt x="2740" y="12374"/>
                  </a:lnTo>
                  <a:cubicBezTo>
                    <a:pt x="2761" y="12558"/>
                    <a:pt x="2788" y="12705"/>
                    <a:pt x="2818" y="12891"/>
                  </a:cubicBezTo>
                  <a:cubicBezTo>
                    <a:pt x="2826" y="12936"/>
                    <a:pt x="2835" y="12982"/>
                    <a:pt x="2848" y="13029"/>
                  </a:cubicBezTo>
                  <a:lnTo>
                    <a:pt x="2879" y="13152"/>
                  </a:lnTo>
                  <a:cubicBezTo>
                    <a:pt x="2899" y="13235"/>
                    <a:pt x="2919" y="13322"/>
                    <a:pt x="2944" y="13411"/>
                  </a:cubicBezTo>
                  <a:cubicBezTo>
                    <a:pt x="2957" y="13456"/>
                    <a:pt x="2971" y="13501"/>
                    <a:pt x="2987" y="13547"/>
                  </a:cubicBezTo>
                  <a:cubicBezTo>
                    <a:pt x="3004" y="13593"/>
                    <a:pt x="3025" y="13639"/>
                    <a:pt x="3047" y="13684"/>
                  </a:cubicBezTo>
                  <a:cubicBezTo>
                    <a:pt x="3090" y="13771"/>
                    <a:pt x="3135" y="13846"/>
                    <a:pt x="3173" y="13918"/>
                  </a:cubicBezTo>
                  <a:cubicBezTo>
                    <a:pt x="3210" y="13984"/>
                    <a:pt x="3241" y="14054"/>
                    <a:pt x="3265" y="14126"/>
                  </a:cubicBezTo>
                  <a:cubicBezTo>
                    <a:pt x="3291" y="14202"/>
                    <a:pt x="3316" y="14289"/>
                    <a:pt x="3355" y="14381"/>
                  </a:cubicBezTo>
                  <a:cubicBezTo>
                    <a:pt x="3376" y="14432"/>
                    <a:pt x="3400" y="14480"/>
                    <a:pt x="3430" y="14525"/>
                  </a:cubicBezTo>
                  <a:cubicBezTo>
                    <a:pt x="3462" y="14573"/>
                    <a:pt x="3499" y="14616"/>
                    <a:pt x="3540" y="14655"/>
                  </a:cubicBezTo>
                  <a:cubicBezTo>
                    <a:pt x="3614" y="14724"/>
                    <a:pt x="3683" y="14775"/>
                    <a:pt x="3730" y="14822"/>
                  </a:cubicBezTo>
                  <a:cubicBezTo>
                    <a:pt x="3741" y="14834"/>
                    <a:pt x="3752" y="14846"/>
                    <a:pt x="3761" y="14856"/>
                  </a:cubicBezTo>
                  <a:lnTo>
                    <a:pt x="3772" y="14872"/>
                  </a:lnTo>
                  <a:lnTo>
                    <a:pt x="3793" y="14901"/>
                  </a:lnTo>
                  <a:cubicBezTo>
                    <a:pt x="3820" y="14939"/>
                    <a:pt x="3849" y="14976"/>
                    <a:pt x="3878" y="15011"/>
                  </a:cubicBezTo>
                  <a:cubicBezTo>
                    <a:pt x="3934" y="15082"/>
                    <a:pt x="3992" y="15149"/>
                    <a:pt x="4047" y="15213"/>
                  </a:cubicBezTo>
                  <a:cubicBezTo>
                    <a:pt x="4158" y="15342"/>
                    <a:pt x="4284" y="15478"/>
                    <a:pt x="4402" y="15609"/>
                  </a:cubicBezTo>
                  <a:cubicBezTo>
                    <a:pt x="4528" y="15735"/>
                    <a:pt x="4670" y="15845"/>
                    <a:pt x="4804" y="15964"/>
                  </a:cubicBezTo>
                  <a:cubicBezTo>
                    <a:pt x="4924" y="16052"/>
                    <a:pt x="5024" y="16193"/>
                    <a:pt x="5210" y="16312"/>
                  </a:cubicBezTo>
                  <a:cubicBezTo>
                    <a:pt x="5328" y="16373"/>
                    <a:pt x="5429" y="16525"/>
                    <a:pt x="5643" y="16627"/>
                  </a:cubicBezTo>
                  <a:cubicBezTo>
                    <a:pt x="5745" y="16669"/>
                    <a:pt x="5839" y="16675"/>
                    <a:pt x="5919" y="16675"/>
                  </a:cubicBezTo>
                  <a:cubicBezTo>
                    <a:pt x="5933" y="16675"/>
                    <a:pt x="5947" y="16675"/>
                    <a:pt x="5961" y="16674"/>
                  </a:cubicBezTo>
                  <a:cubicBezTo>
                    <a:pt x="5991" y="16674"/>
                    <a:pt x="6020" y="16673"/>
                    <a:pt x="6047" y="16673"/>
                  </a:cubicBezTo>
                  <a:cubicBezTo>
                    <a:pt x="6099" y="16673"/>
                    <a:pt x="6144" y="16675"/>
                    <a:pt x="6179" y="16684"/>
                  </a:cubicBezTo>
                  <a:cubicBezTo>
                    <a:pt x="6235" y="16698"/>
                    <a:pt x="6304" y="16735"/>
                    <a:pt x="6384" y="16775"/>
                  </a:cubicBezTo>
                  <a:cubicBezTo>
                    <a:pt x="6462" y="16814"/>
                    <a:pt x="6557" y="16863"/>
                    <a:pt x="6677" y="16877"/>
                  </a:cubicBezTo>
                  <a:cubicBezTo>
                    <a:pt x="6683" y="16877"/>
                    <a:pt x="6688" y="16878"/>
                    <a:pt x="6694" y="16878"/>
                  </a:cubicBezTo>
                  <a:cubicBezTo>
                    <a:pt x="6768" y="16878"/>
                    <a:pt x="6831" y="16822"/>
                    <a:pt x="6841" y="16747"/>
                  </a:cubicBezTo>
                  <a:cubicBezTo>
                    <a:pt x="6850" y="16666"/>
                    <a:pt x="6791" y="16594"/>
                    <a:pt x="6711" y="16584"/>
                  </a:cubicBezTo>
                  <a:cubicBezTo>
                    <a:pt x="6659" y="16577"/>
                    <a:pt x="6596" y="16547"/>
                    <a:pt x="6522" y="16509"/>
                  </a:cubicBezTo>
                  <a:cubicBezTo>
                    <a:pt x="6449" y="16471"/>
                    <a:pt x="6367" y="16420"/>
                    <a:pt x="6255" y="16390"/>
                  </a:cubicBezTo>
                  <a:cubicBezTo>
                    <a:pt x="6163" y="16367"/>
                    <a:pt x="6081" y="16365"/>
                    <a:pt x="6010" y="16365"/>
                  </a:cubicBezTo>
                  <a:cubicBezTo>
                    <a:pt x="5993" y="16365"/>
                    <a:pt x="5977" y="16365"/>
                    <a:pt x="5961" y="16365"/>
                  </a:cubicBezTo>
                  <a:cubicBezTo>
                    <a:pt x="5955" y="16365"/>
                    <a:pt x="5949" y="16365"/>
                    <a:pt x="5943" y="16365"/>
                  </a:cubicBezTo>
                  <a:cubicBezTo>
                    <a:pt x="5868" y="16365"/>
                    <a:pt x="5807" y="16358"/>
                    <a:pt x="5770" y="16339"/>
                  </a:cubicBezTo>
                  <a:cubicBezTo>
                    <a:pt x="5666" y="16297"/>
                    <a:pt x="5559" y="16151"/>
                    <a:pt x="5380" y="16037"/>
                  </a:cubicBezTo>
                  <a:cubicBezTo>
                    <a:pt x="5272" y="15971"/>
                    <a:pt x="5164" y="15826"/>
                    <a:pt x="5011" y="15704"/>
                  </a:cubicBezTo>
                  <a:cubicBezTo>
                    <a:pt x="4890" y="15591"/>
                    <a:pt x="4759" y="15487"/>
                    <a:pt x="4644" y="15368"/>
                  </a:cubicBezTo>
                  <a:cubicBezTo>
                    <a:pt x="4534" y="15241"/>
                    <a:pt x="4426" y="15122"/>
                    <a:pt x="4315" y="14988"/>
                  </a:cubicBezTo>
                  <a:cubicBezTo>
                    <a:pt x="4260" y="14921"/>
                    <a:pt x="4206" y="14856"/>
                    <a:pt x="4156" y="14792"/>
                  </a:cubicBezTo>
                  <a:cubicBezTo>
                    <a:pt x="4131" y="14760"/>
                    <a:pt x="4108" y="14728"/>
                    <a:pt x="4084" y="14695"/>
                  </a:cubicBezTo>
                  <a:lnTo>
                    <a:pt x="4068" y="14671"/>
                  </a:lnTo>
                  <a:lnTo>
                    <a:pt x="4042" y="14635"/>
                  </a:lnTo>
                  <a:cubicBezTo>
                    <a:pt x="4024" y="14612"/>
                    <a:pt x="4006" y="14591"/>
                    <a:pt x="3987" y="14572"/>
                  </a:cubicBezTo>
                  <a:cubicBezTo>
                    <a:pt x="3913" y="14497"/>
                    <a:pt x="3843" y="14443"/>
                    <a:pt x="3793" y="14394"/>
                  </a:cubicBezTo>
                  <a:cubicBezTo>
                    <a:pt x="3741" y="14342"/>
                    <a:pt x="3726" y="14314"/>
                    <a:pt x="3695" y="14241"/>
                  </a:cubicBezTo>
                  <a:cubicBezTo>
                    <a:pt x="3668" y="14174"/>
                    <a:pt x="3647" y="14095"/>
                    <a:pt x="3619" y="14008"/>
                  </a:cubicBezTo>
                  <a:cubicBezTo>
                    <a:pt x="3589" y="13915"/>
                    <a:pt x="3552" y="13826"/>
                    <a:pt x="3507" y="13742"/>
                  </a:cubicBezTo>
                  <a:cubicBezTo>
                    <a:pt x="3465" y="13660"/>
                    <a:pt x="3424" y="13587"/>
                    <a:pt x="3391" y="13518"/>
                  </a:cubicBezTo>
                  <a:cubicBezTo>
                    <a:pt x="3376" y="13486"/>
                    <a:pt x="3362" y="13452"/>
                    <a:pt x="3350" y="13419"/>
                  </a:cubicBezTo>
                  <a:cubicBezTo>
                    <a:pt x="3338" y="13383"/>
                    <a:pt x="3326" y="13346"/>
                    <a:pt x="3317" y="13308"/>
                  </a:cubicBezTo>
                  <a:cubicBezTo>
                    <a:pt x="3296" y="13231"/>
                    <a:pt x="3279" y="13149"/>
                    <a:pt x="3261" y="13064"/>
                  </a:cubicBezTo>
                  <a:lnTo>
                    <a:pt x="3231" y="12936"/>
                  </a:lnTo>
                  <a:cubicBezTo>
                    <a:pt x="3222" y="12899"/>
                    <a:pt x="3214" y="12861"/>
                    <a:pt x="3207" y="12821"/>
                  </a:cubicBezTo>
                  <a:cubicBezTo>
                    <a:pt x="3186" y="12666"/>
                    <a:pt x="3154" y="12473"/>
                    <a:pt x="3140" y="12314"/>
                  </a:cubicBezTo>
                  <a:lnTo>
                    <a:pt x="3113" y="12067"/>
                  </a:lnTo>
                  <a:cubicBezTo>
                    <a:pt x="3103" y="11993"/>
                    <a:pt x="3109" y="11936"/>
                    <a:pt x="3117" y="11851"/>
                  </a:cubicBezTo>
                  <a:cubicBezTo>
                    <a:pt x="3125" y="11765"/>
                    <a:pt x="3140" y="11681"/>
                    <a:pt x="3136" y="11556"/>
                  </a:cubicBezTo>
                  <a:cubicBezTo>
                    <a:pt x="3121" y="11405"/>
                    <a:pt x="3064" y="11317"/>
                    <a:pt x="3034" y="11243"/>
                  </a:cubicBezTo>
                  <a:cubicBezTo>
                    <a:pt x="3021" y="11214"/>
                    <a:pt x="3010" y="11184"/>
                    <a:pt x="3001" y="11154"/>
                  </a:cubicBezTo>
                  <a:cubicBezTo>
                    <a:pt x="2998" y="11146"/>
                    <a:pt x="2997" y="11139"/>
                    <a:pt x="2997" y="11131"/>
                  </a:cubicBezTo>
                  <a:cubicBezTo>
                    <a:pt x="2996" y="11127"/>
                    <a:pt x="2998" y="11127"/>
                    <a:pt x="2997" y="11126"/>
                  </a:cubicBezTo>
                  <a:lnTo>
                    <a:pt x="2999" y="11111"/>
                  </a:lnTo>
                  <a:cubicBezTo>
                    <a:pt x="3005" y="11064"/>
                    <a:pt x="3032" y="10997"/>
                    <a:pt x="3065" y="10915"/>
                  </a:cubicBezTo>
                  <a:cubicBezTo>
                    <a:pt x="3083" y="10873"/>
                    <a:pt x="3100" y="10827"/>
                    <a:pt x="3116" y="10775"/>
                  </a:cubicBezTo>
                  <a:cubicBezTo>
                    <a:pt x="3129" y="10731"/>
                    <a:pt x="3139" y="10686"/>
                    <a:pt x="3146" y="10640"/>
                  </a:cubicBezTo>
                  <a:lnTo>
                    <a:pt x="3146" y="10640"/>
                  </a:lnTo>
                  <a:cubicBezTo>
                    <a:pt x="3245" y="10662"/>
                    <a:pt x="3325" y="10671"/>
                    <a:pt x="3384" y="10684"/>
                  </a:cubicBezTo>
                  <a:lnTo>
                    <a:pt x="3428" y="10694"/>
                  </a:lnTo>
                  <a:lnTo>
                    <a:pt x="3487" y="10712"/>
                  </a:lnTo>
                  <a:cubicBezTo>
                    <a:pt x="3539" y="10727"/>
                    <a:pt x="3589" y="10738"/>
                    <a:pt x="3636" y="10747"/>
                  </a:cubicBezTo>
                  <a:lnTo>
                    <a:pt x="3894" y="10795"/>
                  </a:lnTo>
                  <a:cubicBezTo>
                    <a:pt x="3935" y="10803"/>
                    <a:pt x="3960" y="10809"/>
                    <a:pt x="3992" y="10818"/>
                  </a:cubicBezTo>
                  <a:lnTo>
                    <a:pt x="4102" y="10851"/>
                  </a:lnTo>
                  <a:cubicBezTo>
                    <a:pt x="4201" y="10887"/>
                    <a:pt x="4304" y="10914"/>
                    <a:pt x="4408" y="10932"/>
                  </a:cubicBezTo>
                  <a:cubicBezTo>
                    <a:pt x="4508" y="10941"/>
                    <a:pt x="4592" y="10945"/>
                    <a:pt x="4685" y="10952"/>
                  </a:cubicBezTo>
                  <a:lnTo>
                    <a:pt x="4961" y="10969"/>
                  </a:lnTo>
                  <a:cubicBezTo>
                    <a:pt x="4977" y="10970"/>
                    <a:pt x="4993" y="10970"/>
                    <a:pt x="5009" y="10970"/>
                  </a:cubicBezTo>
                  <a:cubicBezTo>
                    <a:pt x="5095" y="10970"/>
                    <a:pt x="5175" y="10965"/>
                    <a:pt x="5249" y="10960"/>
                  </a:cubicBezTo>
                  <a:cubicBezTo>
                    <a:pt x="5336" y="10954"/>
                    <a:pt x="5415" y="10950"/>
                    <a:pt x="5486" y="10950"/>
                  </a:cubicBezTo>
                  <a:lnTo>
                    <a:pt x="5746" y="10953"/>
                  </a:lnTo>
                  <a:cubicBezTo>
                    <a:pt x="5796" y="10953"/>
                    <a:pt x="5844" y="10951"/>
                    <a:pt x="5901" y="10946"/>
                  </a:cubicBezTo>
                  <a:cubicBezTo>
                    <a:pt x="5956" y="10943"/>
                    <a:pt x="5992" y="10933"/>
                    <a:pt x="6039" y="10926"/>
                  </a:cubicBezTo>
                  <a:lnTo>
                    <a:pt x="6306" y="10883"/>
                  </a:lnTo>
                  <a:lnTo>
                    <a:pt x="6432" y="10862"/>
                  </a:lnTo>
                  <a:cubicBezTo>
                    <a:pt x="6454" y="10859"/>
                    <a:pt x="6477" y="10857"/>
                    <a:pt x="6499" y="10857"/>
                  </a:cubicBezTo>
                  <a:cubicBezTo>
                    <a:pt x="6504" y="10857"/>
                    <a:pt x="6509" y="10857"/>
                    <a:pt x="6514" y="10857"/>
                  </a:cubicBezTo>
                  <a:cubicBezTo>
                    <a:pt x="6519" y="10857"/>
                    <a:pt x="6524" y="10857"/>
                    <a:pt x="6529" y="10857"/>
                  </a:cubicBezTo>
                  <a:cubicBezTo>
                    <a:pt x="6570" y="10857"/>
                    <a:pt x="6618" y="10859"/>
                    <a:pt x="6675" y="10859"/>
                  </a:cubicBezTo>
                  <a:cubicBezTo>
                    <a:pt x="6713" y="10859"/>
                    <a:pt x="6754" y="10858"/>
                    <a:pt x="6800" y="10855"/>
                  </a:cubicBezTo>
                  <a:cubicBezTo>
                    <a:pt x="6861" y="10849"/>
                    <a:pt x="6922" y="10837"/>
                    <a:pt x="6981" y="10820"/>
                  </a:cubicBezTo>
                  <a:cubicBezTo>
                    <a:pt x="7032" y="10806"/>
                    <a:pt x="7079" y="10790"/>
                    <a:pt x="7123" y="10775"/>
                  </a:cubicBezTo>
                  <a:lnTo>
                    <a:pt x="7365" y="10686"/>
                  </a:lnTo>
                  <a:lnTo>
                    <a:pt x="7866" y="10521"/>
                  </a:lnTo>
                  <a:cubicBezTo>
                    <a:pt x="8018" y="10461"/>
                    <a:pt x="8201" y="10407"/>
                    <a:pt x="8397" y="10274"/>
                  </a:cubicBezTo>
                  <a:cubicBezTo>
                    <a:pt x="8493" y="10208"/>
                    <a:pt x="8601" y="10107"/>
                    <a:pt x="8665" y="9964"/>
                  </a:cubicBezTo>
                  <a:cubicBezTo>
                    <a:pt x="8730" y="9821"/>
                    <a:pt x="8734" y="9683"/>
                    <a:pt x="8726" y="9569"/>
                  </a:cubicBezTo>
                  <a:cubicBezTo>
                    <a:pt x="8707" y="9341"/>
                    <a:pt x="8631" y="9154"/>
                    <a:pt x="8574" y="8997"/>
                  </a:cubicBezTo>
                  <a:cubicBezTo>
                    <a:pt x="8544" y="8915"/>
                    <a:pt x="8512" y="8826"/>
                    <a:pt x="8468" y="8732"/>
                  </a:cubicBezTo>
                  <a:cubicBezTo>
                    <a:pt x="8445" y="8683"/>
                    <a:pt x="8418" y="8634"/>
                    <a:pt x="8388" y="8588"/>
                  </a:cubicBezTo>
                  <a:cubicBezTo>
                    <a:pt x="8370" y="8558"/>
                    <a:pt x="8349" y="8529"/>
                    <a:pt x="8326" y="8502"/>
                  </a:cubicBezTo>
                  <a:cubicBezTo>
                    <a:pt x="8303" y="8477"/>
                    <a:pt x="8278" y="8453"/>
                    <a:pt x="8253" y="8431"/>
                  </a:cubicBezTo>
                  <a:cubicBezTo>
                    <a:pt x="8158" y="8348"/>
                    <a:pt x="8075" y="8304"/>
                    <a:pt x="8018" y="8263"/>
                  </a:cubicBezTo>
                  <a:lnTo>
                    <a:pt x="7983" y="8236"/>
                  </a:lnTo>
                  <a:cubicBezTo>
                    <a:pt x="7971" y="8226"/>
                    <a:pt x="7961" y="8217"/>
                    <a:pt x="7950" y="8207"/>
                  </a:cubicBezTo>
                  <a:lnTo>
                    <a:pt x="7850" y="8113"/>
                  </a:lnTo>
                  <a:cubicBezTo>
                    <a:pt x="7715" y="7989"/>
                    <a:pt x="7539" y="7861"/>
                    <a:pt x="7360" y="7779"/>
                  </a:cubicBezTo>
                  <a:cubicBezTo>
                    <a:pt x="7273" y="7738"/>
                    <a:pt x="7189" y="7703"/>
                    <a:pt x="7108" y="7671"/>
                  </a:cubicBezTo>
                  <a:cubicBezTo>
                    <a:pt x="7049" y="7647"/>
                    <a:pt x="6989" y="7612"/>
                    <a:pt x="6902" y="7565"/>
                  </a:cubicBezTo>
                  <a:cubicBezTo>
                    <a:pt x="6818" y="7522"/>
                    <a:pt x="6711" y="7468"/>
                    <a:pt x="6575" y="7448"/>
                  </a:cubicBezTo>
                  <a:cubicBezTo>
                    <a:pt x="6528" y="7441"/>
                    <a:pt x="6484" y="7438"/>
                    <a:pt x="6443" y="7438"/>
                  </a:cubicBezTo>
                  <a:cubicBezTo>
                    <a:pt x="6371" y="7438"/>
                    <a:pt x="6309" y="7446"/>
                    <a:pt x="6254" y="7451"/>
                  </a:cubicBezTo>
                  <a:cubicBezTo>
                    <a:pt x="6211" y="7456"/>
                    <a:pt x="6173" y="7459"/>
                    <a:pt x="6141" y="7460"/>
                  </a:cubicBezTo>
                  <a:lnTo>
                    <a:pt x="6094" y="7460"/>
                  </a:lnTo>
                  <a:lnTo>
                    <a:pt x="6030" y="7458"/>
                  </a:lnTo>
                  <a:cubicBezTo>
                    <a:pt x="5978" y="7457"/>
                    <a:pt x="5924" y="7455"/>
                    <a:pt x="5867" y="7455"/>
                  </a:cubicBezTo>
                  <a:cubicBezTo>
                    <a:pt x="5829" y="7455"/>
                    <a:pt x="5789" y="7456"/>
                    <a:pt x="5748" y="7458"/>
                  </a:cubicBezTo>
                  <a:cubicBezTo>
                    <a:pt x="5696" y="7461"/>
                    <a:pt x="5645" y="7467"/>
                    <a:pt x="5593" y="7475"/>
                  </a:cubicBezTo>
                  <a:cubicBezTo>
                    <a:pt x="5562" y="7480"/>
                    <a:pt x="5531" y="7483"/>
                    <a:pt x="5499" y="7483"/>
                  </a:cubicBezTo>
                  <a:cubicBezTo>
                    <a:pt x="5425" y="7487"/>
                    <a:pt x="5331" y="7481"/>
                    <a:pt x="5213" y="7496"/>
                  </a:cubicBezTo>
                  <a:cubicBezTo>
                    <a:pt x="5146" y="7504"/>
                    <a:pt x="5081" y="7523"/>
                    <a:pt x="5019" y="7549"/>
                  </a:cubicBezTo>
                  <a:cubicBezTo>
                    <a:pt x="4961" y="7577"/>
                    <a:pt x="4906" y="7612"/>
                    <a:pt x="4856" y="7653"/>
                  </a:cubicBezTo>
                  <a:cubicBezTo>
                    <a:pt x="4772" y="7724"/>
                    <a:pt x="4714" y="7785"/>
                    <a:pt x="4671" y="7817"/>
                  </a:cubicBezTo>
                  <a:cubicBezTo>
                    <a:pt x="4662" y="7824"/>
                    <a:pt x="4653" y="7830"/>
                    <a:pt x="4644" y="7836"/>
                  </a:cubicBezTo>
                  <a:lnTo>
                    <a:pt x="4580" y="7873"/>
                  </a:lnTo>
                  <a:cubicBezTo>
                    <a:pt x="4536" y="7899"/>
                    <a:pt x="4496" y="7928"/>
                    <a:pt x="4456" y="7956"/>
                  </a:cubicBezTo>
                  <a:cubicBezTo>
                    <a:pt x="4379" y="8013"/>
                    <a:pt x="4312" y="8068"/>
                    <a:pt x="4247" y="8118"/>
                  </a:cubicBezTo>
                  <a:cubicBezTo>
                    <a:pt x="4193" y="8160"/>
                    <a:pt x="4131" y="8197"/>
                    <a:pt x="4051" y="8247"/>
                  </a:cubicBezTo>
                  <a:cubicBezTo>
                    <a:pt x="4012" y="8273"/>
                    <a:pt x="3969" y="8300"/>
                    <a:pt x="3926" y="8334"/>
                  </a:cubicBezTo>
                  <a:cubicBezTo>
                    <a:pt x="3904" y="8350"/>
                    <a:pt x="3882" y="8367"/>
                    <a:pt x="3861" y="8387"/>
                  </a:cubicBezTo>
                  <a:lnTo>
                    <a:pt x="3813" y="8433"/>
                  </a:lnTo>
                  <a:cubicBezTo>
                    <a:pt x="3769" y="8474"/>
                    <a:pt x="3703" y="8519"/>
                    <a:pt x="3625" y="8579"/>
                  </a:cubicBezTo>
                  <a:cubicBezTo>
                    <a:pt x="3582" y="8612"/>
                    <a:pt x="3541" y="8648"/>
                    <a:pt x="3503" y="8686"/>
                  </a:cubicBezTo>
                  <a:cubicBezTo>
                    <a:pt x="3481" y="8708"/>
                    <a:pt x="3462" y="8731"/>
                    <a:pt x="3443" y="8757"/>
                  </a:cubicBezTo>
                  <a:lnTo>
                    <a:pt x="3404" y="8813"/>
                  </a:lnTo>
                  <a:lnTo>
                    <a:pt x="3251" y="9042"/>
                  </a:lnTo>
                  <a:lnTo>
                    <a:pt x="3176" y="9156"/>
                  </a:lnTo>
                  <a:cubicBezTo>
                    <a:pt x="3160" y="9179"/>
                    <a:pt x="3145" y="9205"/>
                    <a:pt x="3134" y="9231"/>
                  </a:cubicBezTo>
                  <a:cubicBezTo>
                    <a:pt x="3121" y="9259"/>
                    <a:pt x="3110" y="9288"/>
                    <a:pt x="3101" y="9317"/>
                  </a:cubicBezTo>
                  <a:cubicBezTo>
                    <a:pt x="3067" y="9426"/>
                    <a:pt x="3055" y="9517"/>
                    <a:pt x="3038" y="9586"/>
                  </a:cubicBezTo>
                  <a:cubicBezTo>
                    <a:pt x="3032" y="9615"/>
                    <a:pt x="3023" y="9643"/>
                    <a:pt x="3012" y="9671"/>
                  </a:cubicBezTo>
                  <a:cubicBezTo>
                    <a:pt x="3001" y="9695"/>
                    <a:pt x="2987" y="9718"/>
                    <a:pt x="2971" y="9739"/>
                  </a:cubicBezTo>
                  <a:cubicBezTo>
                    <a:pt x="2947" y="9772"/>
                    <a:pt x="2916" y="9809"/>
                    <a:pt x="2882" y="9854"/>
                  </a:cubicBezTo>
                  <a:lnTo>
                    <a:pt x="2882" y="9854"/>
                  </a:lnTo>
                  <a:cubicBezTo>
                    <a:pt x="2858" y="9847"/>
                    <a:pt x="2837" y="9841"/>
                    <a:pt x="2820" y="9835"/>
                  </a:cubicBezTo>
                  <a:cubicBezTo>
                    <a:pt x="2803" y="9829"/>
                    <a:pt x="2786" y="9821"/>
                    <a:pt x="2771" y="9811"/>
                  </a:cubicBezTo>
                  <a:cubicBezTo>
                    <a:pt x="2750" y="9798"/>
                    <a:pt x="2731" y="9783"/>
                    <a:pt x="2713" y="9766"/>
                  </a:cubicBezTo>
                  <a:cubicBezTo>
                    <a:pt x="2664" y="9725"/>
                    <a:pt x="2606" y="9661"/>
                    <a:pt x="2522" y="9588"/>
                  </a:cubicBezTo>
                  <a:cubicBezTo>
                    <a:pt x="2502" y="9571"/>
                    <a:pt x="2478" y="9552"/>
                    <a:pt x="2454" y="9533"/>
                  </a:cubicBezTo>
                  <a:lnTo>
                    <a:pt x="2432" y="9517"/>
                  </a:lnTo>
                  <a:lnTo>
                    <a:pt x="2419" y="9506"/>
                  </a:lnTo>
                  <a:cubicBezTo>
                    <a:pt x="2398" y="9487"/>
                    <a:pt x="2378" y="9467"/>
                    <a:pt x="2358" y="9445"/>
                  </a:cubicBezTo>
                  <a:cubicBezTo>
                    <a:pt x="2311" y="9394"/>
                    <a:pt x="2254" y="9323"/>
                    <a:pt x="2173" y="9242"/>
                  </a:cubicBezTo>
                  <a:cubicBezTo>
                    <a:pt x="2008" y="9086"/>
                    <a:pt x="1875" y="9000"/>
                    <a:pt x="1804" y="8914"/>
                  </a:cubicBezTo>
                  <a:lnTo>
                    <a:pt x="1489" y="8529"/>
                  </a:lnTo>
                  <a:cubicBezTo>
                    <a:pt x="1409" y="8430"/>
                    <a:pt x="1335" y="8366"/>
                    <a:pt x="1287" y="8315"/>
                  </a:cubicBezTo>
                  <a:cubicBezTo>
                    <a:pt x="1268" y="8297"/>
                    <a:pt x="1250" y="8277"/>
                    <a:pt x="1234" y="8255"/>
                  </a:cubicBezTo>
                  <a:cubicBezTo>
                    <a:pt x="1228" y="8248"/>
                    <a:pt x="1226" y="8242"/>
                    <a:pt x="1223" y="8238"/>
                  </a:cubicBezTo>
                  <a:lnTo>
                    <a:pt x="1206" y="8206"/>
                  </a:lnTo>
                  <a:cubicBezTo>
                    <a:pt x="1179" y="8140"/>
                    <a:pt x="1153" y="8071"/>
                    <a:pt x="1132" y="8003"/>
                  </a:cubicBezTo>
                  <a:cubicBezTo>
                    <a:pt x="1117" y="7961"/>
                    <a:pt x="1101" y="7914"/>
                    <a:pt x="1082" y="7864"/>
                  </a:cubicBezTo>
                  <a:lnTo>
                    <a:pt x="1058" y="7806"/>
                  </a:lnTo>
                  <a:lnTo>
                    <a:pt x="1046" y="7768"/>
                  </a:lnTo>
                  <a:cubicBezTo>
                    <a:pt x="1027" y="7712"/>
                    <a:pt x="1012" y="7637"/>
                    <a:pt x="993" y="7547"/>
                  </a:cubicBezTo>
                  <a:cubicBezTo>
                    <a:pt x="982" y="7501"/>
                    <a:pt x="969" y="7451"/>
                    <a:pt x="954" y="7398"/>
                  </a:cubicBezTo>
                  <a:cubicBezTo>
                    <a:pt x="937" y="7341"/>
                    <a:pt x="919" y="7290"/>
                    <a:pt x="901" y="7247"/>
                  </a:cubicBezTo>
                  <a:cubicBezTo>
                    <a:pt x="866" y="7156"/>
                    <a:pt x="835" y="7086"/>
                    <a:pt x="820" y="7034"/>
                  </a:cubicBezTo>
                  <a:cubicBezTo>
                    <a:pt x="805" y="6975"/>
                    <a:pt x="807" y="6977"/>
                    <a:pt x="809" y="6913"/>
                  </a:cubicBezTo>
                  <a:cubicBezTo>
                    <a:pt x="812" y="6853"/>
                    <a:pt x="829" y="6766"/>
                    <a:pt x="834" y="6648"/>
                  </a:cubicBezTo>
                  <a:cubicBezTo>
                    <a:pt x="838" y="6582"/>
                    <a:pt x="835" y="6517"/>
                    <a:pt x="827" y="6453"/>
                  </a:cubicBezTo>
                  <a:cubicBezTo>
                    <a:pt x="819" y="6390"/>
                    <a:pt x="809" y="6338"/>
                    <a:pt x="800" y="6294"/>
                  </a:cubicBezTo>
                  <a:cubicBezTo>
                    <a:pt x="780" y="6207"/>
                    <a:pt x="771" y="6147"/>
                    <a:pt x="773" y="6128"/>
                  </a:cubicBezTo>
                  <a:cubicBezTo>
                    <a:pt x="774" y="6124"/>
                    <a:pt x="774" y="6123"/>
                    <a:pt x="774" y="6123"/>
                  </a:cubicBezTo>
                  <a:lnTo>
                    <a:pt x="774" y="6123"/>
                  </a:lnTo>
                  <a:cubicBezTo>
                    <a:pt x="774" y="6123"/>
                    <a:pt x="774" y="6126"/>
                    <a:pt x="774" y="6126"/>
                  </a:cubicBezTo>
                  <a:cubicBezTo>
                    <a:pt x="774" y="6126"/>
                    <a:pt x="774" y="6124"/>
                    <a:pt x="775" y="6120"/>
                  </a:cubicBezTo>
                  <a:cubicBezTo>
                    <a:pt x="785" y="6098"/>
                    <a:pt x="795" y="6077"/>
                    <a:pt x="807" y="6056"/>
                  </a:cubicBezTo>
                  <a:cubicBezTo>
                    <a:pt x="839" y="5993"/>
                    <a:pt x="900" y="5903"/>
                    <a:pt x="946" y="5748"/>
                  </a:cubicBezTo>
                  <a:cubicBezTo>
                    <a:pt x="974" y="5644"/>
                    <a:pt x="993" y="5539"/>
                    <a:pt x="1003" y="5433"/>
                  </a:cubicBezTo>
                  <a:cubicBezTo>
                    <a:pt x="1010" y="5363"/>
                    <a:pt x="1020" y="5294"/>
                    <a:pt x="1035" y="5226"/>
                  </a:cubicBezTo>
                  <a:cubicBezTo>
                    <a:pt x="1048" y="5173"/>
                    <a:pt x="1075" y="5103"/>
                    <a:pt x="1106" y="5014"/>
                  </a:cubicBezTo>
                  <a:cubicBezTo>
                    <a:pt x="1122" y="4970"/>
                    <a:pt x="1138" y="4920"/>
                    <a:pt x="1154" y="4862"/>
                  </a:cubicBezTo>
                  <a:cubicBezTo>
                    <a:pt x="1161" y="4833"/>
                    <a:pt x="1168" y="4805"/>
                    <a:pt x="1175" y="4768"/>
                  </a:cubicBezTo>
                  <a:cubicBezTo>
                    <a:pt x="1182" y="4729"/>
                    <a:pt x="1186" y="4689"/>
                    <a:pt x="1187" y="4648"/>
                  </a:cubicBezTo>
                  <a:cubicBezTo>
                    <a:pt x="1190" y="4499"/>
                    <a:pt x="1168" y="4397"/>
                    <a:pt x="1164" y="4337"/>
                  </a:cubicBezTo>
                  <a:cubicBezTo>
                    <a:pt x="1162" y="4321"/>
                    <a:pt x="1161" y="4305"/>
                    <a:pt x="1162" y="4289"/>
                  </a:cubicBezTo>
                  <a:lnTo>
                    <a:pt x="1162" y="4289"/>
                  </a:lnTo>
                  <a:cubicBezTo>
                    <a:pt x="1162" y="4290"/>
                    <a:pt x="1162" y="4290"/>
                    <a:pt x="1163" y="4290"/>
                  </a:cubicBezTo>
                  <a:cubicBezTo>
                    <a:pt x="1163" y="4290"/>
                    <a:pt x="1165" y="4282"/>
                    <a:pt x="1171" y="4268"/>
                  </a:cubicBezTo>
                  <a:cubicBezTo>
                    <a:pt x="1184" y="4230"/>
                    <a:pt x="1226" y="4160"/>
                    <a:pt x="1275" y="4048"/>
                  </a:cubicBezTo>
                  <a:cubicBezTo>
                    <a:pt x="1305" y="3981"/>
                    <a:pt x="1326" y="3911"/>
                    <a:pt x="1339" y="3839"/>
                  </a:cubicBezTo>
                  <a:cubicBezTo>
                    <a:pt x="1350" y="3784"/>
                    <a:pt x="1358" y="3732"/>
                    <a:pt x="1362" y="3684"/>
                  </a:cubicBezTo>
                  <a:cubicBezTo>
                    <a:pt x="1374" y="3589"/>
                    <a:pt x="1381" y="3510"/>
                    <a:pt x="1391" y="3448"/>
                  </a:cubicBezTo>
                  <a:lnTo>
                    <a:pt x="1400" y="3404"/>
                  </a:lnTo>
                  <a:lnTo>
                    <a:pt x="1410" y="3360"/>
                  </a:lnTo>
                  <a:cubicBezTo>
                    <a:pt x="1413" y="3338"/>
                    <a:pt x="1415" y="3321"/>
                    <a:pt x="1418" y="3301"/>
                  </a:cubicBezTo>
                  <a:cubicBezTo>
                    <a:pt x="1425" y="3237"/>
                    <a:pt x="1427" y="3174"/>
                    <a:pt x="1425" y="3111"/>
                  </a:cubicBezTo>
                  <a:cubicBezTo>
                    <a:pt x="1420" y="3011"/>
                    <a:pt x="1420" y="2950"/>
                    <a:pt x="1425" y="2938"/>
                  </a:cubicBezTo>
                  <a:cubicBezTo>
                    <a:pt x="1425" y="2937"/>
                    <a:pt x="1425" y="2937"/>
                    <a:pt x="1425" y="2937"/>
                  </a:cubicBezTo>
                  <a:lnTo>
                    <a:pt x="1425" y="2937"/>
                  </a:lnTo>
                  <a:cubicBezTo>
                    <a:pt x="1425" y="2937"/>
                    <a:pt x="1425" y="2937"/>
                    <a:pt x="1425" y="2937"/>
                  </a:cubicBezTo>
                  <a:cubicBezTo>
                    <a:pt x="1425" y="2937"/>
                    <a:pt x="1426" y="2935"/>
                    <a:pt x="1429" y="2929"/>
                  </a:cubicBezTo>
                  <a:cubicBezTo>
                    <a:pt x="1441" y="2906"/>
                    <a:pt x="1455" y="2884"/>
                    <a:pt x="1470" y="2862"/>
                  </a:cubicBezTo>
                  <a:cubicBezTo>
                    <a:pt x="1510" y="2798"/>
                    <a:pt x="1582" y="2706"/>
                    <a:pt x="1640" y="2560"/>
                  </a:cubicBezTo>
                  <a:cubicBezTo>
                    <a:pt x="1688" y="2429"/>
                    <a:pt x="1704" y="2336"/>
                    <a:pt x="1724" y="2258"/>
                  </a:cubicBezTo>
                  <a:cubicBezTo>
                    <a:pt x="1734" y="2219"/>
                    <a:pt x="1742" y="2186"/>
                    <a:pt x="1752" y="2158"/>
                  </a:cubicBezTo>
                  <a:lnTo>
                    <a:pt x="1764" y="2120"/>
                  </a:lnTo>
                  <a:lnTo>
                    <a:pt x="1787" y="2062"/>
                  </a:lnTo>
                  <a:cubicBezTo>
                    <a:pt x="1871" y="1816"/>
                    <a:pt x="1883" y="1672"/>
                    <a:pt x="1928" y="1535"/>
                  </a:cubicBezTo>
                  <a:lnTo>
                    <a:pt x="2066" y="1051"/>
                  </a:lnTo>
                  <a:cubicBezTo>
                    <a:pt x="2088" y="998"/>
                    <a:pt x="2114" y="947"/>
                    <a:pt x="2146" y="898"/>
                  </a:cubicBezTo>
                  <a:cubicBezTo>
                    <a:pt x="2186" y="825"/>
                    <a:pt x="2243" y="734"/>
                    <a:pt x="2291" y="608"/>
                  </a:cubicBezTo>
                  <a:lnTo>
                    <a:pt x="2298" y="597"/>
                  </a:lnTo>
                  <a:cubicBezTo>
                    <a:pt x="2299" y="592"/>
                    <a:pt x="2302" y="587"/>
                    <a:pt x="2304" y="581"/>
                  </a:cubicBezTo>
                  <a:cubicBezTo>
                    <a:pt x="2381" y="351"/>
                    <a:pt x="2259" y="102"/>
                    <a:pt x="2029" y="24"/>
                  </a:cubicBezTo>
                  <a:cubicBezTo>
                    <a:pt x="1982" y="8"/>
                    <a:pt x="1934" y="1"/>
                    <a:pt x="18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5"/>
            <p:cNvSpPr/>
            <p:nvPr/>
          </p:nvSpPr>
          <p:spPr>
            <a:xfrm>
              <a:off x="2382350" y="5289850"/>
              <a:ext cx="84650" cy="100000"/>
            </a:xfrm>
            <a:custGeom>
              <a:rect b="b" l="l" r="r" t="t"/>
              <a:pathLst>
                <a:path extrusionOk="0" h="4000" w="3386">
                  <a:moveTo>
                    <a:pt x="3083" y="3292"/>
                  </a:moveTo>
                  <a:lnTo>
                    <a:pt x="3083" y="3292"/>
                  </a:lnTo>
                  <a:cubicBezTo>
                    <a:pt x="3085" y="3293"/>
                    <a:pt x="3088" y="3295"/>
                    <a:pt x="3091" y="3296"/>
                  </a:cubicBezTo>
                  <a:cubicBezTo>
                    <a:pt x="3091" y="3296"/>
                    <a:pt x="3091" y="3296"/>
                    <a:pt x="3091" y="3296"/>
                  </a:cubicBezTo>
                  <a:cubicBezTo>
                    <a:pt x="3090" y="3296"/>
                    <a:pt x="3086" y="3294"/>
                    <a:pt x="3084" y="3293"/>
                  </a:cubicBezTo>
                  <a:lnTo>
                    <a:pt x="3083" y="3292"/>
                  </a:lnTo>
                  <a:close/>
                  <a:moveTo>
                    <a:pt x="2651" y="3517"/>
                  </a:moveTo>
                  <a:cubicBezTo>
                    <a:pt x="2651" y="3517"/>
                    <a:pt x="2651" y="3517"/>
                    <a:pt x="2651" y="3517"/>
                  </a:cubicBezTo>
                  <a:lnTo>
                    <a:pt x="2651" y="3517"/>
                  </a:lnTo>
                  <a:cubicBezTo>
                    <a:pt x="2651" y="3518"/>
                    <a:pt x="2651" y="3518"/>
                    <a:pt x="2651" y="3519"/>
                  </a:cubicBezTo>
                  <a:lnTo>
                    <a:pt x="2651" y="3519"/>
                  </a:lnTo>
                  <a:cubicBezTo>
                    <a:pt x="2651" y="3518"/>
                    <a:pt x="2651" y="3517"/>
                    <a:pt x="2651" y="3517"/>
                  </a:cubicBezTo>
                  <a:close/>
                  <a:moveTo>
                    <a:pt x="1318" y="0"/>
                  </a:moveTo>
                  <a:cubicBezTo>
                    <a:pt x="1290" y="0"/>
                    <a:pt x="1261" y="7"/>
                    <a:pt x="1234" y="21"/>
                  </a:cubicBezTo>
                  <a:cubicBezTo>
                    <a:pt x="1150" y="65"/>
                    <a:pt x="1112" y="163"/>
                    <a:pt x="1144" y="252"/>
                  </a:cubicBezTo>
                  <a:cubicBezTo>
                    <a:pt x="1169" y="320"/>
                    <a:pt x="1200" y="394"/>
                    <a:pt x="1233" y="463"/>
                  </a:cubicBezTo>
                  <a:cubicBezTo>
                    <a:pt x="1265" y="530"/>
                    <a:pt x="1289" y="582"/>
                    <a:pt x="1314" y="646"/>
                  </a:cubicBezTo>
                  <a:cubicBezTo>
                    <a:pt x="1367" y="775"/>
                    <a:pt x="1393" y="877"/>
                    <a:pt x="1454" y="1039"/>
                  </a:cubicBezTo>
                  <a:cubicBezTo>
                    <a:pt x="1482" y="1113"/>
                    <a:pt x="1511" y="1178"/>
                    <a:pt x="1542" y="1247"/>
                  </a:cubicBezTo>
                  <a:lnTo>
                    <a:pt x="1633" y="1442"/>
                  </a:lnTo>
                  <a:cubicBezTo>
                    <a:pt x="1683" y="1557"/>
                    <a:pt x="1749" y="1704"/>
                    <a:pt x="1812" y="1829"/>
                  </a:cubicBezTo>
                  <a:lnTo>
                    <a:pt x="1988" y="2210"/>
                  </a:lnTo>
                  <a:cubicBezTo>
                    <a:pt x="2049" y="2337"/>
                    <a:pt x="2113" y="2468"/>
                    <a:pt x="2158" y="2579"/>
                  </a:cubicBezTo>
                  <a:cubicBezTo>
                    <a:pt x="2181" y="2634"/>
                    <a:pt x="2214" y="2715"/>
                    <a:pt x="2246" y="2786"/>
                  </a:cubicBezTo>
                  <a:cubicBezTo>
                    <a:pt x="2280" y="2856"/>
                    <a:pt x="2312" y="2920"/>
                    <a:pt x="2348" y="2988"/>
                  </a:cubicBezTo>
                  <a:lnTo>
                    <a:pt x="2375" y="3040"/>
                  </a:lnTo>
                  <a:lnTo>
                    <a:pt x="2375" y="3040"/>
                  </a:lnTo>
                  <a:lnTo>
                    <a:pt x="2336" y="3032"/>
                  </a:lnTo>
                  <a:lnTo>
                    <a:pt x="2122" y="2989"/>
                  </a:lnTo>
                  <a:cubicBezTo>
                    <a:pt x="2042" y="2975"/>
                    <a:pt x="1965" y="2968"/>
                    <a:pt x="1895" y="2961"/>
                  </a:cubicBezTo>
                  <a:cubicBezTo>
                    <a:pt x="1824" y="2955"/>
                    <a:pt x="1759" y="2950"/>
                    <a:pt x="1697" y="2941"/>
                  </a:cubicBezTo>
                  <a:lnTo>
                    <a:pt x="1492" y="2909"/>
                  </a:lnTo>
                  <a:lnTo>
                    <a:pt x="1069" y="2849"/>
                  </a:lnTo>
                  <a:cubicBezTo>
                    <a:pt x="927" y="2832"/>
                    <a:pt x="788" y="2810"/>
                    <a:pt x="642" y="2797"/>
                  </a:cubicBezTo>
                  <a:cubicBezTo>
                    <a:pt x="497" y="2787"/>
                    <a:pt x="350" y="2780"/>
                    <a:pt x="205" y="2776"/>
                  </a:cubicBezTo>
                  <a:lnTo>
                    <a:pt x="205" y="2775"/>
                  </a:lnTo>
                  <a:cubicBezTo>
                    <a:pt x="203" y="2775"/>
                    <a:pt x="201" y="2775"/>
                    <a:pt x="200" y="2775"/>
                  </a:cubicBezTo>
                  <a:cubicBezTo>
                    <a:pt x="109" y="2775"/>
                    <a:pt x="32" y="2840"/>
                    <a:pt x="16" y="2929"/>
                  </a:cubicBezTo>
                  <a:cubicBezTo>
                    <a:pt x="0" y="3020"/>
                    <a:pt x="53" y="3109"/>
                    <a:pt x="141" y="3138"/>
                  </a:cubicBezTo>
                  <a:lnTo>
                    <a:pt x="153" y="3141"/>
                  </a:lnTo>
                  <a:cubicBezTo>
                    <a:pt x="287" y="3185"/>
                    <a:pt x="419" y="3227"/>
                    <a:pt x="552" y="3265"/>
                  </a:cubicBezTo>
                  <a:cubicBezTo>
                    <a:pt x="686" y="3304"/>
                    <a:pt x="823" y="3353"/>
                    <a:pt x="958" y="3394"/>
                  </a:cubicBezTo>
                  <a:cubicBezTo>
                    <a:pt x="1233" y="3474"/>
                    <a:pt x="1492" y="3562"/>
                    <a:pt x="1800" y="3619"/>
                  </a:cubicBezTo>
                  <a:lnTo>
                    <a:pt x="1993" y="3658"/>
                  </a:lnTo>
                  <a:lnTo>
                    <a:pt x="2193" y="3712"/>
                  </a:lnTo>
                  <a:lnTo>
                    <a:pt x="2399" y="3769"/>
                  </a:lnTo>
                  <a:lnTo>
                    <a:pt x="2449" y="3783"/>
                  </a:lnTo>
                  <a:cubicBezTo>
                    <a:pt x="2467" y="3787"/>
                    <a:pt x="2488" y="3793"/>
                    <a:pt x="2490" y="3794"/>
                  </a:cubicBezTo>
                  <a:cubicBezTo>
                    <a:pt x="2505" y="3799"/>
                    <a:pt x="2521" y="3805"/>
                    <a:pt x="2535" y="3812"/>
                  </a:cubicBezTo>
                  <a:cubicBezTo>
                    <a:pt x="2583" y="3835"/>
                    <a:pt x="2631" y="3861"/>
                    <a:pt x="2676" y="3891"/>
                  </a:cubicBezTo>
                  <a:lnTo>
                    <a:pt x="2734" y="3926"/>
                  </a:lnTo>
                  <a:lnTo>
                    <a:pt x="2774" y="3947"/>
                  </a:lnTo>
                  <a:cubicBezTo>
                    <a:pt x="2795" y="3957"/>
                    <a:pt x="2817" y="3966"/>
                    <a:pt x="2840" y="3974"/>
                  </a:cubicBezTo>
                  <a:cubicBezTo>
                    <a:pt x="2860" y="3981"/>
                    <a:pt x="2880" y="3987"/>
                    <a:pt x="2901" y="3991"/>
                  </a:cubicBezTo>
                  <a:lnTo>
                    <a:pt x="2932" y="3996"/>
                  </a:lnTo>
                  <a:cubicBezTo>
                    <a:pt x="2948" y="3998"/>
                    <a:pt x="2963" y="3999"/>
                    <a:pt x="2979" y="3999"/>
                  </a:cubicBezTo>
                  <a:cubicBezTo>
                    <a:pt x="2985" y="3999"/>
                    <a:pt x="2990" y="3999"/>
                    <a:pt x="2996" y="3999"/>
                  </a:cubicBezTo>
                  <a:cubicBezTo>
                    <a:pt x="3042" y="3998"/>
                    <a:pt x="3087" y="3988"/>
                    <a:pt x="3131" y="3971"/>
                  </a:cubicBezTo>
                  <a:cubicBezTo>
                    <a:pt x="3225" y="3934"/>
                    <a:pt x="3300" y="3861"/>
                    <a:pt x="3341" y="3770"/>
                  </a:cubicBezTo>
                  <a:cubicBezTo>
                    <a:pt x="3349" y="3753"/>
                    <a:pt x="3356" y="3736"/>
                    <a:pt x="3362" y="3719"/>
                  </a:cubicBezTo>
                  <a:cubicBezTo>
                    <a:pt x="3365" y="3709"/>
                    <a:pt x="3368" y="3698"/>
                    <a:pt x="3370" y="3689"/>
                  </a:cubicBezTo>
                  <a:cubicBezTo>
                    <a:pt x="3377" y="3658"/>
                    <a:pt x="3382" y="3625"/>
                    <a:pt x="3384" y="3594"/>
                  </a:cubicBezTo>
                  <a:cubicBezTo>
                    <a:pt x="3385" y="3534"/>
                    <a:pt x="3382" y="3474"/>
                    <a:pt x="3374" y="3415"/>
                  </a:cubicBezTo>
                  <a:cubicBezTo>
                    <a:pt x="3365" y="3347"/>
                    <a:pt x="3346" y="3281"/>
                    <a:pt x="3318" y="3218"/>
                  </a:cubicBezTo>
                  <a:cubicBezTo>
                    <a:pt x="3292" y="3162"/>
                    <a:pt x="3258" y="3109"/>
                    <a:pt x="3220" y="3061"/>
                  </a:cubicBezTo>
                  <a:cubicBezTo>
                    <a:pt x="3198" y="3030"/>
                    <a:pt x="3187" y="3015"/>
                    <a:pt x="3175" y="2998"/>
                  </a:cubicBezTo>
                  <a:lnTo>
                    <a:pt x="2981" y="2648"/>
                  </a:lnTo>
                  <a:lnTo>
                    <a:pt x="2887" y="2472"/>
                  </a:lnTo>
                  <a:cubicBezTo>
                    <a:pt x="2857" y="2415"/>
                    <a:pt x="2834" y="2366"/>
                    <a:pt x="2800" y="2292"/>
                  </a:cubicBezTo>
                  <a:cubicBezTo>
                    <a:pt x="2654" y="2002"/>
                    <a:pt x="2529" y="1790"/>
                    <a:pt x="2376" y="1524"/>
                  </a:cubicBezTo>
                  <a:lnTo>
                    <a:pt x="2157" y="1159"/>
                  </a:lnTo>
                  <a:lnTo>
                    <a:pt x="2044" y="981"/>
                  </a:lnTo>
                  <a:lnTo>
                    <a:pt x="1940" y="809"/>
                  </a:lnTo>
                  <a:cubicBezTo>
                    <a:pt x="1882" y="713"/>
                    <a:pt x="1808" y="549"/>
                    <a:pt x="1724" y="430"/>
                  </a:cubicBezTo>
                  <a:cubicBezTo>
                    <a:pt x="1683" y="366"/>
                    <a:pt x="1634" y="295"/>
                    <a:pt x="1592" y="244"/>
                  </a:cubicBezTo>
                  <a:cubicBezTo>
                    <a:pt x="1551" y="192"/>
                    <a:pt x="1512" y="141"/>
                    <a:pt x="1474" y="83"/>
                  </a:cubicBezTo>
                  <a:lnTo>
                    <a:pt x="1473" y="82"/>
                  </a:lnTo>
                  <a:cubicBezTo>
                    <a:pt x="1437" y="29"/>
                    <a:pt x="1378" y="0"/>
                    <a:pt x="13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15" name="Shape 8815"/>
        <p:cNvGrpSpPr/>
        <p:nvPr/>
      </p:nvGrpSpPr>
      <p:grpSpPr>
        <a:xfrm>
          <a:off x="0" y="0"/>
          <a:ext cx="0" cy="0"/>
          <a:chOff x="0" y="0"/>
          <a:chExt cx="0" cy="0"/>
        </a:xfrm>
      </p:grpSpPr>
      <p:grpSp>
        <p:nvGrpSpPr>
          <p:cNvPr id="8816" name="Google Shape;8816;p71"/>
          <p:cNvGrpSpPr/>
          <p:nvPr/>
        </p:nvGrpSpPr>
        <p:grpSpPr>
          <a:xfrm>
            <a:off x="745571" y="1168666"/>
            <a:ext cx="2492868" cy="1379876"/>
            <a:chOff x="2654821" y="2311071"/>
            <a:chExt cx="2279715" cy="1262120"/>
          </a:xfrm>
        </p:grpSpPr>
        <p:grpSp>
          <p:nvGrpSpPr>
            <p:cNvPr id="8817" name="Google Shape;8817;p71"/>
            <p:cNvGrpSpPr/>
            <p:nvPr/>
          </p:nvGrpSpPr>
          <p:grpSpPr>
            <a:xfrm>
              <a:off x="4034269" y="2840745"/>
              <a:ext cx="40212" cy="36437"/>
              <a:chOff x="4293400" y="2574725"/>
              <a:chExt cx="84425" cy="80100"/>
            </a:xfrm>
          </p:grpSpPr>
          <p:sp>
            <p:nvSpPr>
              <p:cNvPr id="8818" name="Google Shape;8818;p71"/>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8819" name="Google Shape;8819;p71"/>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71"/>
            <p:cNvGrpSpPr/>
            <p:nvPr/>
          </p:nvGrpSpPr>
          <p:grpSpPr>
            <a:xfrm>
              <a:off x="3894606" y="2334874"/>
              <a:ext cx="913198" cy="518984"/>
              <a:chOff x="4000175" y="1462675"/>
              <a:chExt cx="1917275" cy="1140875"/>
            </a:xfrm>
          </p:grpSpPr>
          <p:sp>
            <p:nvSpPr>
              <p:cNvPr id="8821" name="Google Shape;8821;p71"/>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8822" name="Google Shape;8822;p71"/>
              <p:cNvGrpSpPr/>
              <p:nvPr/>
            </p:nvGrpSpPr>
            <p:grpSpPr>
              <a:xfrm>
                <a:off x="4000175" y="1462675"/>
                <a:ext cx="1917275" cy="1140875"/>
                <a:chOff x="4000175" y="1462675"/>
                <a:chExt cx="1917275" cy="1140875"/>
              </a:xfrm>
            </p:grpSpPr>
            <p:sp>
              <p:nvSpPr>
                <p:cNvPr id="8823" name="Google Shape;8823;p71"/>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8824" name="Google Shape;8824;p71"/>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1"/>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1"/>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1"/>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828" name="Google Shape;8828;p71"/>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9" name="Google Shape;8829;p71"/>
            <p:cNvGrpSpPr/>
            <p:nvPr/>
          </p:nvGrpSpPr>
          <p:grpSpPr>
            <a:xfrm>
              <a:off x="3875768" y="2846704"/>
              <a:ext cx="44796" cy="47366"/>
              <a:chOff x="3960625" y="2587825"/>
              <a:chExt cx="94050" cy="104125"/>
            </a:xfrm>
          </p:grpSpPr>
          <p:sp>
            <p:nvSpPr>
              <p:cNvPr id="8830" name="Google Shape;8830;p71"/>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8831" name="Google Shape;8831;p71"/>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71"/>
            <p:cNvGrpSpPr/>
            <p:nvPr/>
          </p:nvGrpSpPr>
          <p:grpSpPr>
            <a:xfrm>
              <a:off x="3782759" y="2807162"/>
              <a:ext cx="82686" cy="85487"/>
              <a:chOff x="3765350" y="2500900"/>
              <a:chExt cx="173600" cy="187925"/>
            </a:xfrm>
          </p:grpSpPr>
          <p:sp>
            <p:nvSpPr>
              <p:cNvPr id="8833" name="Google Shape;8833;p71"/>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8834" name="Google Shape;8834;p71"/>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1"/>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1"/>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1"/>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1"/>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9" name="Google Shape;8839;p71"/>
            <p:cNvGrpSpPr/>
            <p:nvPr/>
          </p:nvGrpSpPr>
          <p:grpSpPr>
            <a:xfrm>
              <a:off x="3775674" y="2798496"/>
              <a:ext cx="40545" cy="23564"/>
              <a:chOff x="3750475" y="2481850"/>
              <a:chExt cx="85125" cy="51800"/>
            </a:xfrm>
          </p:grpSpPr>
          <p:sp>
            <p:nvSpPr>
              <p:cNvPr id="8840" name="Google Shape;8840;p71"/>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1"/>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8842" name="Google Shape;8842;p71"/>
            <p:cNvGrpSpPr/>
            <p:nvPr/>
          </p:nvGrpSpPr>
          <p:grpSpPr>
            <a:xfrm>
              <a:off x="3716946" y="2776024"/>
              <a:ext cx="81971" cy="76912"/>
              <a:chOff x="3627175" y="2432450"/>
              <a:chExt cx="172100" cy="169075"/>
            </a:xfrm>
          </p:grpSpPr>
          <p:sp>
            <p:nvSpPr>
              <p:cNvPr id="8843" name="Google Shape;8843;p71"/>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1"/>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8845" name="Google Shape;8845;p71"/>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8846" name="Google Shape;8846;p71"/>
            <p:cNvGrpSpPr/>
            <p:nvPr/>
          </p:nvGrpSpPr>
          <p:grpSpPr>
            <a:xfrm>
              <a:off x="3685682" y="2845624"/>
              <a:ext cx="29311" cy="45055"/>
              <a:chOff x="3561536" y="2585450"/>
              <a:chExt cx="61539" cy="99045"/>
            </a:xfrm>
          </p:grpSpPr>
          <p:sp>
            <p:nvSpPr>
              <p:cNvPr id="8847" name="Google Shape;8847;p71"/>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1"/>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8849" name="Google Shape;8849;p71"/>
            <p:cNvGrpSpPr/>
            <p:nvPr/>
          </p:nvGrpSpPr>
          <p:grpSpPr>
            <a:xfrm>
              <a:off x="3849905" y="2572252"/>
              <a:ext cx="74339" cy="119559"/>
              <a:chOff x="3906325" y="1984500"/>
              <a:chExt cx="156075" cy="262825"/>
            </a:xfrm>
          </p:grpSpPr>
          <p:sp>
            <p:nvSpPr>
              <p:cNvPr id="8850" name="Google Shape;8850;p71"/>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8851" name="Google Shape;8851;p71"/>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71"/>
            <p:cNvGrpSpPr/>
            <p:nvPr/>
          </p:nvGrpSpPr>
          <p:grpSpPr>
            <a:xfrm>
              <a:off x="2654821" y="2414345"/>
              <a:ext cx="667570" cy="558731"/>
              <a:chOff x="1397225" y="1637375"/>
              <a:chExt cx="1401575" cy="1228250"/>
            </a:xfrm>
          </p:grpSpPr>
          <p:sp>
            <p:nvSpPr>
              <p:cNvPr id="8853" name="Google Shape;8853;p71"/>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8854" name="Google Shape;8854;p71"/>
              <p:cNvGrpSpPr/>
              <p:nvPr/>
            </p:nvGrpSpPr>
            <p:grpSpPr>
              <a:xfrm>
                <a:off x="1397225" y="1637375"/>
                <a:ext cx="1398775" cy="1228250"/>
                <a:chOff x="1397225" y="1637375"/>
                <a:chExt cx="1398775" cy="1228250"/>
              </a:xfrm>
            </p:grpSpPr>
            <p:sp>
              <p:nvSpPr>
                <p:cNvPr id="8855" name="Google Shape;8855;p71"/>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1"/>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57" name="Google Shape;8857;p71"/>
            <p:cNvGrpSpPr/>
            <p:nvPr/>
          </p:nvGrpSpPr>
          <p:grpSpPr>
            <a:xfrm>
              <a:off x="3230417" y="3103734"/>
              <a:ext cx="282982" cy="280332"/>
              <a:chOff x="2605700" y="3152850"/>
              <a:chExt cx="594125" cy="616250"/>
            </a:xfrm>
          </p:grpSpPr>
          <p:sp>
            <p:nvSpPr>
              <p:cNvPr id="8858" name="Google Shape;8858;p71"/>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8859" name="Google Shape;8859;p71"/>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8860" name="Google Shape;8860;p71"/>
            <p:cNvGrpSpPr/>
            <p:nvPr/>
          </p:nvGrpSpPr>
          <p:grpSpPr>
            <a:xfrm>
              <a:off x="3265985" y="3226989"/>
              <a:ext cx="87151" cy="346202"/>
              <a:chOff x="2680375" y="3423800"/>
              <a:chExt cx="182975" cy="761050"/>
            </a:xfrm>
          </p:grpSpPr>
          <p:sp>
            <p:nvSpPr>
              <p:cNvPr id="8861" name="Google Shape;8861;p71"/>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8862" name="Google Shape;8862;p71"/>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71"/>
            <p:cNvGrpSpPr/>
            <p:nvPr/>
          </p:nvGrpSpPr>
          <p:grpSpPr>
            <a:xfrm>
              <a:off x="3855466" y="3289811"/>
              <a:ext cx="112514" cy="94210"/>
              <a:chOff x="3918000" y="3561900"/>
              <a:chExt cx="236225" cy="207100"/>
            </a:xfrm>
          </p:grpSpPr>
          <p:sp>
            <p:nvSpPr>
              <p:cNvPr id="8864" name="Google Shape;8864;p71"/>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8865" name="Google Shape;8865;p71"/>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66" name="Google Shape;8866;p71"/>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1"/>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1"/>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8869" name="Google Shape;8869;p71"/>
            <p:cNvGrpSpPr/>
            <p:nvPr/>
          </p:nvGrpSpPr>
          <p:grpSpPr>
            <a:xfrm>
              <a:off x="2905224" y="2311071"/>
              <a:ext cx="596721" cy="528992"/>
              <a:chOff x="1922950" y="1410350"/>
              <a:chExt cx="1252825" cy="1162875"/>
            </a:xfrm>
          </p:grpSpPr>
          <p:sp>
            <p:nvSpPr>
              <p:cNvPr id="8870" name="Google Shape;8870;p71"/>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1"/>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1"/>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1"/>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1"/>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1"/>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1"/>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1"/>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1"/>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1"/>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1"/>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1"/>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1"/>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1"/>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1"/>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1"/>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8886" name="Google Shape;8886;p71"/>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1"/>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1"/>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1"/>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1"/>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1"/>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1"/>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1"/>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1"/>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1"/>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1"/>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1"/>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1"/>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1"/>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1"/>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1"/>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1"/>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1"/>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1"/>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1"/>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906" name="Google Shape;8906;p71"/>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907" name="Google Shape;8907;p71"/>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08" name="Google Shape;8908;p71"/>
            <p:cNvGrpSpPr/>
            <p:nvPr/>
          </p:nvGrpSpPr>
          <p:grpSpPr>
            <a:xfrm>
              <a:off x="3280929" y="3294542"/>
              <a:ext cx="109894" cy="272224"/>
              <a:chOff x="2711750" y="3572300"/>
              <a:chExt cx="230725" cy="598425"/>
            </a:xfrm>
          </p:grpSpPr>
          <p:sp>
            <p:nvSpPr>
              <p:cNvPr id="8909" name="Google Shape;8909;p71"/>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1"/>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1" name="Google Shape;8911;p71"/>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12" name="Google Shape;8912;p71"/>
            <p:cNvGrpSpPr/>
            <p:nvPr/>
          </p:nvGrpSpPr>
          <p:grpSpPr>
            <a:xfrm>
              <a:off x="3790439" y="2408636"/>
              <a:ext cx="73017" cy="75684"/>
              <a:chOff x="3781475" y="1624825"/>
              <a:chExt cx="153300" cy="166375"/>
            </a:xfrm>
          </p:grpSpPr>
          <p:sp>
            <p:nvSpPr>
              <p:cNvPr id="8913" name="Google Shape;8913;p71"/>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1"/>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1"/>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1"/>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7" name="Google Shape;8917;p71"/>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1"/>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1"/>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1"/>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1"/>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1"/>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1"/>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4" name="Google Shape;8924;p71"/>
            <p:cNvGrpSpPr/>
            <p:nvPr/>
          </p:nvGrpSpPr>
          <p:grpSpPr>
            <a:xfrm>
              <a:off x="4403342" y="3107749"/>
              <a:ext cx="316680" cy="101374"/>
              <a:chOff x="5068275" y="3161675"/>
              <a:chExt cx="664875" cy="222850"/>
            </a:xfrm>
          </p:grpSpPr>
          <p:sp>
            <p:nvSpPr>
              <p:cNvPr id="8925" name="Google Shape;8925;p71"/>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1"/>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1"/>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1"/>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9" name="Google Shape;8929;p71"/>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1"/>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1"/>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1"/>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1"/>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1"/>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1"/>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1"/>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1"/>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1"/>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1"/>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1"/>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1"/>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1"/>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1"/>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1"/>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1"/>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1"/>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1"/>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1"/>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1"/>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1"/>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1"/>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1"/>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1"/>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1"/>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1"/>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1"/>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1"/>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8" name="Google Shape;8958;p71"/>
            <p:cNvGrpSpPr/>
            <p:nvPr/>
          </p:nvGrpSpPr>
          <p:grpSpPr>
            <a:xfrm>
              <a:off x="3697513" y="2707266"/>
              <a:ext cx="59549" cy="79733"/>
              <a:chOff x="3586375" y="2281300"/>
              <a:chExt cx="125025" cy="175275"/>
            </a:xfrm>
          </p:grpSpPr>
          <p:sp>
            <p:nvSpPr>
              <p:cNvPr id="8959" name="Google Shape;8959;p71"/>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1"/>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1" name="Google Shape;8961;p71"/>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2" name="Google Shape;8962;p71"/>
            <p:cNvGrpSpPr/>
            <p:nvPr/>
          </p:nvGrpSpPr>
          <p:grpSpPr>
            <a:xfrm>
              <a:off x="4513224" y="3221724"/>
              <a:ext cx="274563" cy="280321"/>
              <a:chOff x="5298975" y="3412225"/>
              <a:chExt cx="576450" cy="616225"/>
            </a:xfrm>
          </p:grpSpPr>
          <p:sp>
            <p:nvSpPr>
              <p:cNvPr id="8963" name="Google Shape;8963;p71"/>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964" name="Google Shape;8964;p71"/>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71"/>
            <p:cNvGrpSpPr/>
            <p:nvPr/>
          </p:nvGrpSpPr>
          <p:grpSpPr>
            <a:xfrm>
              <a:off x="4824403" y="3421846"/>
              <a:ext cx="110132" cy="130647"/>
              <a:chOff x="5952300" y="3852150"/>
              <a:chExt cx="231225" cy="287200"/>
            </a:xfrm>
          </p:grpSpPr>
          <p:sp>
            <p:nvSpPr>
              <p:cNvPr id="8966" name="Google Shape;8966;p71"/>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1"/>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8" name="Google Shape;8968;p71"/>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1"/>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1"/>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1"/>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1"/>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1"/>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1"/>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1"/>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6" name="Google Shape;8976;p71"/>
            <p:cNvGrpSpPr/>
            <p:nvPr/>
          </p:nvGrpSpPr>
          <p:grpSpPr>
            <a:xfrm>
              <a:off x="4295710" y="3079670"/>
              <a:ext cx="14968" cy="27135"/>
              <a:chOff x="4842300" y="3099950"/>
              <a:chExt cx="31425" cy="59650"/>
            </a:xfrm>
          </p:grpSpPr>
          <p:sp>
            <p:nvSpPr>
              <p:cNvPr id="8977" name="Google Shape;8977;p71"/>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1"/>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1"/>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1"/>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1" name="Google Shape;8981;p71"/>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1"/>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1"/>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1"/>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1"/>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1"/>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1"/>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1"/>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9" name="Google Shape;8989;p71"/>
            <p:cNvGrpSpPr/>
            <p:nvPr/>
          </p:nvGrpSpPr>
          <p:grpSpPr>
            <a:xfrm>
              <a:off x="3831056" y="2816010"/>
              <a:ext cx="37378" cy="27612"/>
              <a:chOff x="3866750" y="2520350"/>
              <a:chExt cx="78475" cy="60700"/>
            </a:xfrm>
          </p:grpSpPr>
          <p:sp>
            <p:nvSpPr>
              <p:cNvPr id="8990" name="Google Shape;8990;p71"/>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1"/>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1"/>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1"/>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4" name="Google Shape;8994;p71"/>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1"/>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1"/>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1"/>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1"/>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1"/>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1"/>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1"/>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1"/>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1"/>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1"/>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1"/>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1"/>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1"/>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1"/>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1"/>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1"/>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011" name="Google Shape;9011;p71"/>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1"/>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1"/>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1"/>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1"/>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1"/>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1"/>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1"/>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1"/>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1"/>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1"/>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1"/>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023" name="Google Shape;9023;p71"/>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1"/>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1"/>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1"/>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1"/>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1"/>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1"/>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1"/>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1"/>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1"/>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1"/>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1"/>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1"/>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36" name="Google Shape;9036;p71"/>
            <p:cNvGrpSpPr/>
            <p:nvPr/>
          </p:nvGrpSpPr>
          <p:grpSpPr>
            <a:xfrm>
              <a:off x="3632736" y="3051591"/>
              <a:ext cx="63288" cy="45217"/>
              <a:chOff x="3450375" y="3038225"/>
              <a:chExt cx="132875" cy="99400"/>
            </a:xfrm>
          </p:grpSpPr>
          <p:sp>
            <p:nvSpPr>
              <p:cNvPr id="9037" name="Google Shape;9037;p71"/>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1"/>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9" name="Google Shape;9039;p71"/>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1"/>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1"/>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1"/>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1"/>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1"/>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1"/>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1"/>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1"/>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048" name="Google Shape;9048;p71"/>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1"/>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1"/>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1"/>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1"/>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1"/>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1"/>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1"/>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1"/>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1"/>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9058" name="Google Shape;9058;p71"/>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1"/>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1"/>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1"/>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1"/>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1"/>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9064" name="Google Shape;9064;p71"/>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1"/>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1"/>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1"/>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1"/>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1"/>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1"/>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1"/>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71"/>
          <p:cNvGrpSpPr/>
          <p:nvPr/>
        </p:nvGrpSpPr>
        <p:grpSpPr>
          <a:xfrm>
            <a:off x="3554131" y="1233340"/>
            <a:ext cx="2078182" cy="1366558"/>
            <a:chOff x="235800" y="830650"/>
            <a:chExt cx="6978450" cy="4588844"/>
          </a:xfrm>
        </p:grpSpPr>
        <p:sp>
          <p:nvSpPr>
            <p:cNvPr id="9075" name="Google Shape;9075;p71"/>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1"/>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1"/>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1"/>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1"/>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1"/>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1" name="Google Shape;9081;p71"/>
          <p:cNvGrpSpPr/>
          <p:nvPr/>
        </p:nvGrpSpPr>
        <p:grpSpPr>
          <a:xfrm>
            <a:off x="742628" y="3064442"/>
            <a:ext cx="2622876" cy="1333540"/>
            <a:chOff x="238125" y="1038125"/>
            <a:chExt cx="7146800" cy="3633625"/>
          </a:xfrm>
        </p:grpSpPr>
        <p:sp>
          <p:nvSpPr>
            <p:cNvPr id="9082" name="Google Shape;9082;p7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7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7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7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7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4" name="Google Shape;10654;p71"/>
          <p:cNvGrpSpPr/>
          <p:nvPr/>
        </p:nvGrpSpPr>
        <p:grpSpPr>
          <a:xfrm>
            <a:off x="5857556" y="1206552"/>
            <a:ext cx="2590840" cy="1380235"/>
            <a:chOff x="233350" y="949250"/>
            <a:chExt cx="7137300" cy="3802300"/>
          </a:xfrm>
        </p:grpSpPr>
        <p:sp>
          <p:nvSpPr>
            <p:cNvPr id="10655" name="Google Shape;10655;p7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71"/>
          <p:cNvGrpSpPr/>
          <p:nvPr/>
        </p:nvGrpSpPr>
        <p:grpSpPr>
          <a:xfrm>
            <a:off x="7671985" y="3251325"/>
            <a:ext cx="104231" cy="320340"/>
            <a:chOff x="7564426" y="3224343"/>
            <a:chExt cx="119985" cy="368801"/>
          </a:xfrm>
        </p:grpSpPr>
        <p:sp>
          <p:nvSpPr>
            <p:cNvPr id="10707" name="Google Shape;10707;p7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71"/>
          <p:cNvGrpSpPr/>
          <p:nvPr/>
        </p:nvGrpSpPr>
        <p:grpSpPr>
          <a:xfrm>
            <a:off x="7371473" y="3245427"/>
            <a:ext cx="189489" cy="332132"/>
            <a:chOff x="8370831" y="3202002"/>
            <a:chExt cx="218129" cy="382376"/>
          </a:xfrm>
        </p:grpSpPr>
        <p:sp>
          <p:nvSpPr>
            <p:cNvPr id="10710" name="Google Shape;10710;p7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71"/>
          <p:cNvGrpSpPr/>
          <p:nvPr/>
        </p:nvGrpSpPr>
        <p:grpSpPr>
          <a:xfrm>
            <a:off x="8094863" y="3656559"/>
            <a:ext cx="309429" cy="267000"/>
            <a:chOff x="6742064" y="3750480"/>
            <a:chExt cx="399315" cy="344560"/>
          </a:xfrm>
        </p:grpSpPr>
        <p:sp>
          <p:nvSpPr>
            <p:cNvPr id="10713" name="Google Shape;10713;p7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5" name="Google Shape;10715;p71"/>
          <p:cNvGrpSpPr/>
          <p:nvPr/>
        </p:nvGrpSpPr>
        <p:grpSpPr>
          <a:xfrm>
            <a:off x="7633882" y="4007606"/>
            <a:ext cx="180437" cy="281608"/>
            <a:chOff x="7248525" y="3739696"/>
            <a:chExt cx="230531" cy="359790"/>
          </a:xfrm>
        </p:grpSpPr>
        <p:sp>
          <p:nvSpPr>
            <p:cNvPr id="10716" name="Google Shape;10716;p7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8" name="Google Shape;10718;p71"/>
          <p:cNvGrpSpPr/>
          <p:nvPr/>
        </p:nvGrpSpPr>
        <p:grpSpPr>
          <a:xfrm>
            <a:off x="7879801" y="3650830"/>
            <a:ext cx="162896" cy="278710"/>
            <a:chOff x="7601242" y="3729267"/>
            <a:chExt cx="222566" cy="380803"/>
          </a:xfrm>
        </p:grpSpPr>
        <p:sp>
          <p:nvSpPr>
            <p:cNvPr id="10719" name="Google Shape;10719;p7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1" name="Google Shape;10721;p71"/>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2" name="Google Shape;10722;p71"/>
          <p:cNvGrpSpPr/>
          <p:nvPr/>
        </p:nvGrpSpPr>
        <p:grpSpPr>
          <a:xfrm>
            <a:off x="7369446" y="3651971"/>
            <a:ext cx="193543" cy="275990"/>
            <a:chOff x="8304647" y="3738687"/>
            <a:chExt cx="225076" cy="320956"/>
          </a:xfrm>
        </p:grpSpPr>
        <p:sp>
          <p:nvSpPr>
            <p:cNvPr id="10723" name="Google Shape;10723;p71"/>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71"/>
          <p:cNvGrpSpPr/>
          <p:nvPr/>
        </p:nvGrpSpPr>
        <p:grpSpPr>
          <a:xfrm>
            <a:off x="7641939" y="3651971"/>
            <a:ext cx="178492" cy="275990"/>
            <a:chOff x="8615101" y="3738687"/>
            <a:chExt cx="207573" cy="320956"/>
          </a:xfrm>
        </p:grpSpPr>
        <p:sp>
          <p:nvSpPr>
            <p:cNvPr id="10727" name="Google Shape;10727;p71"/>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0" name="Google Shape;10730;p71"/>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1" name="Google Shape;10731;p71"/>
          <p:cNvGrpSpPr/>
          <p:nvPr/>
        </p:nvGrpSpPr>
        <p:grpSpPr>
          <a:xfrm>
            <a:off x="6036644" y="3773459"/>
            <a:ext cx="557670" cy="511283"/>
            <a:chOff x="6015419" y="3716859"/>
            <a:chExt cx="557671" cy="511283"/>
          </a:xfrm>
        </p:grpSpPr>
        <p:sp>
          <p:nvSpPr>
            <p:cNvPr id="10732" name="Google Shape;10732;p71"/>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3" name="Google Shape;10733;p71"/>
            <p:cNvGrpSpPr/>
            <p:nvPr/>
          </p:nvGrpSpPr>
          <p:grpSpPr>
            <a:xfrm>
              <a:off x="6036094" y="3716980"/>
              <a:ext cx="529860" cy="510468"/>
              <a:chOff x="6036094" y="3716980"/>
              <a:chExt cx="529860" cy="510468"/>
            </a:xfrm>
          </p:grpSpPr>
          <p:sp>
            <p:nvSpPr>
              <p:cNvPr id="10734" name="Google Shape;10734;p71"/>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1"/>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1"/>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1"/>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1"/>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1"/>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1"/>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1"/>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1"/>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1"/>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44" name="Google Shape;10744;p71"/>
          <p:cNvGrpSpPr/>
          <p:nvPr/>
        </p:nvGrpSpPr>
        <p:grpSpPr>
          <a:xfrm>
            <a:off x="6665529" y="3130228"/>
            <a:ext cx="576302" cy="511871"/>
            <a:chOff x="6644304" y="3073628"/>
            <a:chExt cx="576302" cy="511871"/>
          </a:xfrm>
        </p:grpSpPr>
        <p:sp>
          <p:nvSpPr>
            <p:cNvPr id="10745" name="Google Shape;10745;p7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6" name="Google Shape;10746;p71"/>
            <p:cNvGrpSpPr/>
            <p:nvPr/>
          </p:nvGrpSpPr>
          <p:grpSpPr>
            <a:xfrm>
              <a:off x="6712169" y="3085440"/>
              <a:ext cx="481622" cy="494913"/>
              <a:chOff x="6712169" y="3085440"/>
              <a:chExt cx="481622" cy="494913"/>
            </a:xfrm>
          </p:grpSpPr>
          <p:sp>
            <p:nvSpPr>
              <p:cNvPr id="10747" name="Google Shape;10747;p71"/>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1"/>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1"/>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1"/>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1"/>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2" name="Google Shape;10752;p71"/>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1"/>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1"/>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5" name="Google Shape;10755;p71"/>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6" name="Google Shape;10756;p71"/>
          <p:cNvGrpSpPr/>
          <p:nvPr/>
        </p:nvGrpSpPr>
        <p:grpSpPr>
          <a:xfrm>
            <a:off x="6673379" y="3773223"/>
            <a:ext cx="560631" cy="511352"/>
            <a:chOff x="6652154" y="3716623"/>
            <a:chExt cx="560631" cy="511352"/>
          </a:xfrm>
        </p:grpSpPr>
        <p:sp>
          <p:nvSpPr>
            <p:cNvPr id="10757" name="Google Shape;10757;p71"/>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8" name="Google Shape;10758;p71"/>
            <p:cNvGrpSpPr/>
            <p:nvPr/>
          </p:nvGrpSpPr>
          <p:grpSpPr>
            <a:xfrm>
              <a:off x="6669657" y="3716715"/>
              <a:ext cx="466779" cy="464290"/>
              <a:chOff x="6669657" y="3716715"/>
              <a:chExt cx="466779" cy="464290"/>
            </a:xfrm>
          </p:grpSpPr>
          <p:sp>
            <p:nvSpPr>
              <p:cNvPr id="10759" name="Google Shape;10759;p71"/>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1"/>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1"/>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1"/>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1"/>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1"/>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1"/>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1"/>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1"/>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1"/>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1"/>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1"/>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1"/>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72" name="Google Shape;10772;p71"/>
          <p:cNvGrpSpPr/>
          <p:nvPr/>
        </p:nvGrpSpPr>
        <p:grpSpPr>
          <a:xfrm>
            <a:off x="7867470" y="4054631"/>
            <a:ext cx="187557" cy="187557"/>
            <a:chOff x="8565775" y="671075"/>
            <a:chExt cx="441000" cy="441000"/>
          </a:xfrm>
        </p:grpSpPr>
        <p:sp>
          <p:nvSpPr>
            <p:cNvPr id="10773" name="Google Shape;10773;p7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1"/>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5" name="Google Shape;10775;p71"/>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1"/>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7" name="Google Shape;10777;p71"/>
          <p:cNvGrpSpPr/>
          <p:nvPr/>
        </p:nvGrpSpPr>
        <p:grpSpPr>
          <a:xfrm>
            <a:off x="6021325" y="3132850"/>
            <a:ext cx="587871" cy="512373"/>
            <a:chOff x="6000100" y="3076250"/>
            <a:chExt cx="587871" cy="512373"/>
          </a:xfrm>
        </p:grpSpPr>
        <p:sp>
          <p:nvSpPr>
            <p:cNvPr id="10778" name="Google Shape;10778;p71"/>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9" name="Google Shape;10779;p71"/>
            <p:cNvGrpSpPr/>
            <p:nvPr/>
          </p:nvGrpSpPr>
          <p:grpSpPr>
            <a:xfrm>
              <a:off x="6031360" y="3076713"/>
              <a:ext cx="539107" cy="480965"/>
              <a:chOff x="6031360" y="3076713"/>
              <a:chExt cx="539107" cy="480965"/>
            </a:xfrm>
          </p:grpSpPr>
          <p:sp>
            <p:nvSpPr>
              <p:cNvPr id="10780" name="Google Shape;10780;p71"/>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1"/>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1"/>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1"/>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1"/>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1"/>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1"/>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87" name="Google Shape;10787;p71"/>
          <p:cNvGrpSpPr/>
          <p:nvPr/>
        </p:nvGrpSpPr>
        <p:grpSpPr>
          <a:xfrm>
            <a:off x="3597785" y="3065882"/>
            <a:ext cx="2241344" cy="1330656"/>
            <a:chOff x="3597785" y="3065882"/>
            <a:chExt cx="2241344" cy="1330656"/>
          </a:xfrm>
        </p:grpSpPr>
        <p:grpSp>
          <p:nvGrpSpPr>
            <p:cNvPr id="10788" name="Google Shape;10788;p71"/>
            <p:cNvGrpSpPr/>
            <p:nvPr/>
          </p:nvGrpSpPr>
          <p:grpSpPr>
            <a:xfrm>
              <a:off x="5296908" y="3937355"/>
              <a:ext cx="143198" cy="32380"/>
              <a:chOff x="5296908" y="3937355"/>
              <a:chExt cx="143198" cy="32380"/>
            </a:xfrm>
          </p:grpSpPr>
          <p:sp>
            <p:nvSpPr>
              <p:cNvPr id="10789" name="Google Shape;10789;p71"/>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90" name="Google Shape;10790;p71"/>
              <p:cNvGrpSpPr/>
              <p:nvPr/>
            </p:nvGrpSpPr>
            <p:grpSpPr>
              <a:xfrm>
                <a:off x="5402331" y="3937355"/>
                <a:ext cx="37776" cy="32380"/>
                <a:chOff x="5402331" y="3937355"/>
                <a:chExt cx="37776" cy="32380"/>
              </a:xfrm>
            </p:grpSpPr>
            <p:sp>
              <p:nvSpPr>
                <p:cNvPr id="10791" name="Google Shape;10791;p71"/>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1"/>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3" name="Google Shape;10793;p71"/>
              <p:cNvGrpSpPr/>
              <p:nvPr/>
            </p:nvGrpSpPr>
            <p:grpSpPr>
              <a:xfrm>
                <a:off x="5296908" y="3937355"/>
                <a:ext cx="37783" cy="32380"/>
                <a:chOff x="5296908" y="3937355"/>
                <a:chExt cx="37783" cy="32380"/>
              </a:xfrm>
            </p:grpSpPr>
            <p:sp>
              <p:nvSpPr>
                <p:cNvPr id="10794" name="Google Shape;10794;p71"/>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1"/>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96" name="Google Shape;10796;p71"/>
            <p:cNvGrpSpPr/>
            <p:nvPr/>
          </p:nvGrpSpPr>
          <p:grpSpPr>
            <a:xfrm>
              <a:off x="4724163" y="3119631"/>
              <a:ext cx="120838" cy="84218"/>
              <a:chOff x="4724163" y="3119631"/>
              <a:chExt cx="120838" cy="84218"/>
            </a:xfrm>
          </p:grpSpPr>
          <p:grpSp>
            <p:nvGrpSpPr>
              <p:cNvPr id="10797" name="Google Shape;10797;p71"/>
              <p:cNvGrpSpPr/>
              <p:nvPr/>
            </p:nvGrpSpPr>
            <p:grpSpPr>
              <a:xfrm>
                <a:off x="4746712" y="3132773"/>
                <a:ext cx="86869" cy="56424"/>
                <a:chOff x="4746712" y="3132773"/>
                <a:chExt cx="86869" cy="56424"/>
              </a:xfrm>
            </p:grpSpPr>
            <p:sp>
              <p:nvSpPr>
                <p:cNvPr id="10798" name="Google Shape;10798;p71"/>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1"/>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71"/>
              <p:cNvGrpSpPr/>
              <p:nvPr/>
            </p:nvGrpSpPr>
            <p:grpSpPr>
              <a:xfrm>
                <a:off x="4773634" y="3143336"/>
                <a:ext cx="37776" cy="32451"/>
                <a:chOff x="4773634" y="3143336"/>
                <a:chExt cx="37776" cy="32451"/>
              </a:xfrm>
            </p:grpSpPr>
            <p:sp>
              <p:nvSpPr>
                <p:cNvPr id="10801" name="Google Shape;10801;p71"/>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1"/>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3" name="Google Shape;10803;p71"/>
              <p:cNvGrpSpPr/>
              <p:nvPr/>
            </p:nvGrpSpPr>
            <p:grpSpPr>
              <a:xfrm>
                <a:off x="4724163" y="3131248"/>
                <a:ext cx="37776" cy="32459"/>
                <a:chOff x="4724163" y="3131248"/>
                <a:chExt cx="37776" cy="32459"/>
              </a:xfrm>
            </p:grpSpPr>
            <p:sp>
              <p:nvSpPr>
                <p:cNvPr id="10804" name="Google Shape;10804;p71"/>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1"/>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71"/>
              <p:cNvGrpSpPr/>
              <p:nvPr/>
            </p:nvGrpSpPr>
            <p:grpSpPr>
              <a:xfrm>
                <a:off x="4755081" y="3176054"/>
                <a:ext cx="32357" cy="27795"/>
                <a:chOff x="4755081" y="3176054"/>
                <a:chExt cx="32357" cy="27795"/>
              </a:xfrm>
            </p:grpSpPr>
            <p:sp>
              <p:nvSpPr>
                <p:cNvPr id="10807" name="Google Shape;10807;p71"/>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1"/>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9" name="Google Shape;10809;p71"/>
              <p:cNvGrpSpPr/>
              <p:nvPr/>
            </p:nvGrpSpPr>
            <p:grpSpPr>
              <a:xfrm>
                <a:off x="4812550" y="3119631"/>
                <a:ext cx="32451" cy="27803"/>
                <a:chOff x="4812550" y="3119631"/>
                <a:chExt cx="32451" cy="27803"/>
              </a:xfrm>
            </p:grpSpPr>
            <p:sp>
              <p:nvSpPr>
                <p:cNvPr id="10810" name="Google Shape;10810;p71"/>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1"/>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12" name="Google Shape;10812;p71"/>
            <p:cNvGrpSpPr/>
            <p:nvPr/>
          </p:nvGrpSpPr>
          <p:grpSpPr>
            <a:xfrm>
              <a:off x="5382826" y="4027197"/>
              <a:ext cx="268967" cy="250422"/>
              <a:chOff x="5382826" y="4027197"/>
              <a:chExt cx="268967" cy="250422"/>
            </a:xfrm>
          </p:grpSpPr>
          <p:grpSp>
            <p:nvGrpSpPr>
              <p:cNvPr id="10813" name="Google Shape;10813;p71"/>
              <p:cNvGrpSpPr/>
              <p:nvPr/>
            </p:nvGrpSpPr>
            <p:grpSpPr>
              <a:xfrm>
                <a:off x="5405280" y="4042510"/>
                <a:ext cx="237570" cy="218647"/>
                <a:chOff x="5405280" y="4042510"/>
                <a:chExt cx="237570" cy="218647"/>
              </a:xfrm>
            </p:grpSpPr>
            <p:sp>
              <p:nvSpPr>
                <p:cNvPr id="10814" name="Google Shape;10814;p71"/>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1"/>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1"/>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1"/>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1"/>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1"/>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71"/>
              <p:cNvGrpSpPr/>
              <p:nvPr/>
            </p:nvGrpSpPr>
            <p:grpSpPr>
              <a:xfrm>
                <a:off x="5382826" y="4125549"/>
                <a:ext cx="37776" cy="32380"/>
                <a:chOff x="5382826" y="4125549"/>
                <a:chExt cx="37776" cy="32380"/>
              </a:xfrm>
            </p:grpSpPr>
            <p:sp>
              <p:nvSpPr>
                <p:cNvPr id="10821" name="Google Shape;10821;p71"/>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1"/>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71"/>
              <p:cNvGrpSpPr/>
              <p:nvPr/>
            </p:nvGrpSpPr>
            <p:grpSpPr>
              <a:xfrm>
                <a:off x="5475680" y="4195587"/>
                <a:ext cx="37783" cy="32364"/>
                <a:chOff x="5475680" y="4195587"/>
                <a:chExt cx="37783" cy="32364"/>
              </a:xfrm>
            </p:grpSpPr>
            <p:sp>
              <p:nvSpPr>
                <p:cNvPr id="10824" name="Google Shape;10824;p71"/>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1"/>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71"/>
              <p:cNvGrpSpPr/>
              <p:nvPr/>
            </p:nvGrpSpPr>
            <p:grpSpPr>
              <a:xfrm>
                <a:off x="5532575" y="4027197"/>
                <a:ext cx="33308" cy="32262"/>
                <a:chOff x="5532575" y="4027197"/>
                <a:chExt cx="33308" cy="32262"/>
              </a:xfrm>
            </p:grpSpPr>
            <p:sp>
              <p:nvSpPr>
                <p:cNvPr id="10827" name="Google Shape;10827;p71"/>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1"/>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9" name="Google Shape;10829;p71"/>
              <p:cNvGrpSpPr/>
              <p:nvPr/>
            </p:nvGrpSpPr>
            <p:grpSpPr>
              <a:xfrm>
                <a:off x="5590706" y="4245348"/>
                <a:ext cx="33497" cy="32270"/>
                <a:chOff x="5590706" y="4245348"/>
                <a:chExt cx="33497" cy="32270"/>
              </a:xfrm>
            </p:grpSpPr>
            <p:sp>
              <p:nvSpPr>
                <p:cNvPr id="10830" name="Google Shape;10830;p71"/>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1"/>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71"/>
              <p:cNvGrpSpPr/>
              <p:nvPr/>
            </p:nvGrpSpPr>
            <p:grpSpPr>
              <a:xfrm>
                <a:off x="5618681" y="4109677"/>
                <a:ext cx="33112" cy="32357"/>
                <a:chOff x="5618681" y="4109677"/>
                <a:chExt cx="33112" cy="32357"/>
              </a:xfrm>
            </p:grpSpPr>
            <p:sp>
              <p:nvSpPr>
                <p:cNvPr id="10833" name="Google Shape;10833;p71"/>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1"/>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71"/>
              <p:cNvGrpSpPr/>
              <p:nvPr/>
            </p:nvGrpSpPr>
            <p:grpSpPr>
              <a:xfrm>
                <a:off x="5479298" y="4128262"/>
                <a:ext cx="31405" cy="26906"/>
                <a:chOff x="5479298" y="4128262"/>
                <a:chExt cx="31405" cy="26906"/>
              </a:xfrm>
            </p:grpSpPr>
            <p:sp>
              <p:nvSpPr>
                <p:cNvPr id="10836" name="Google Shape;10836;p71"/>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1"/>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8" name="Google Shape;10838;p71"/>
              <p:cNvGrpSpPr/>
              <p:nvPr/>
            </p:nvGrpSpPr>
            <p:grpSpPr>
              <a:xfrm>
                <a:off x="5582903" y="4180116"/>
                <a:ext cx="31499" cy="26898"/>
                <a:chOff x="5582903" y="4180116"/>
                <a:chExt cx="31499" cy="26898"/>
              </a:xfrm>
            </p:grpSpPr>
            <p:sp>
              <p:nvSpPr>
                <p:cNvPr id="10839" name="Google Shape;10839;p71"/>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1"/>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41" name="Google Shape;10841;p71"/>
            <p:cNvGrpSpPr/>
            <p:nvPr/>
          </p:nvGrpSpPr>
          <p:grpSpPr>
            <a:xfrm>
              <a:off x="3977681" y="3230323"/>
              <a:ext cx="94584" cy="84085"/>
              <a:chOff x="3977681" y="3230323"/>
              <a:chExt cx="94584" cy="84085"/>
            </a:xfrm>
          </p:grpSpPr>
          <p:grpSp>
            <p:nvGrpSpPr>
              <p:cNvPr id="10842" name="Google Shape;10842;p71"/>
              <p:cNvGrpSpPr/>
              <p:nvPr/>
            </p:nvGrpSpPr>
            <p:grpSpPr>
              <a:xfrm>
                <a:off x="4000135" y="3243041"/>
                <a:ext cx="59570" cy="57186"/>
                <a:chOff x="4000135" y="3243041"/>
                <a:chExt cx="59570" cy="57186"/>
              </a:xfrm>
            </p:grpSpPr>
            <p:sp>
              <p:nvSpPr>
                <p:cNvPr id="10843" name="Google Shape;10843;p71"/>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1"/>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1"/>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71"/>
              <p:cNvGrpSpPr/>
              <p:nvPr/>
            </p:nvGrpSpPr>
            <p:grpSpPr>
              <a:xfrm>
                <a:off x="3977681" y="3245872"/>
                <a:ext cx="37783" cy="32380"/>
                <a:chOff x="3977681" y="3245872"/>
                <a:chExt cx="37783" cy="32380"/>
              </a:xfrm>
            </p:grpSpPr>
            <p:sp>
              <p:nvSpPr>
                <p:cNvPr id="10847" name="Google Shape;10847;p71"/>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1"/>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9" name="Google Shape;10849;p71"/>
              <p:cNvGrpSpPr/>
              <p:nvPr/>
            </p:nvGrpSpPr>
            <p:grpSpPr>
              <a:xfrm>
                <a:off x="4040860" y="3262672"/>
                <a:ext cx="31405" cy="27001"/>
                <a:chOff x="4040860" y="3262672"/>
                <a:chExt cx="31405" cy="27001"/>
              </a:xfrm>
            </p:grpSpPr>
            <p:sp>
              <p:nvSpPr>
                <p:cNvPr id="10850" name="Google Shape;10850;p71"/>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1"/>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2" name="Google Shape;10852;p71"/>
              <p:cNvGrpSpPr/>
              <p:nvPr/>
            </p:nvGrpSpPr>
            <p:grpSpPr>
              <a:xfrm>
                <a:off x="4021072" y="3230323"/>
                <a:ext cx="31397" cy="26906"/>
                <a:chOff x="4021072" y="3230323"/>
                <a:chExt cx="31397" cy="26906"/>
              </a:xfrm>
            </p:grpSpPr>
            <p:sp>
              <p:nvSpPr>
                <p:cNvPr id="10853" name="Google Shape;10853;p71"/>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1"/>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71"/>
              <p:cNvGrpSpPr/>
              <p:nvPr/>
            </p:nvGrpSpPr>
            <p:grpSpPr>
              <a:xfrm>
                <a:off x="4001472" y="3287462"/>
                <a:ext cx="31499" cy="26945"/>
                <a:chOff x="4001472" y="3287462"/>
                <a:chExt cx="31499" cy="26945"/>
              </a:xfrm>
            </p:grpSpPr>
            <p:sp>
              <p:nvSpPr>
                <p:cNvPr id="10856" name="Google Shape;10856;p71"/>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1"/>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58" name="Google Shape;10858;p71"/>
            <p:cNvGrpSpPr/>
            <p:nvPr/>
          </p:nvGrpSpPr>
          <p:grpSpPr>
            <a:xfrm>
              <a:off x="4084715" y="3258865"/>
              <a:ext cx="184961" cy="137268"/>
              <a:chOff x="4084715" y="3258865"/>
              <a:chExt cx="184961" cy="137268"/>
            </a:xfrm>
          </p:grpSpPr>
          <p:grpSp>
            <p:nvGrpSpPr>
              <p:cNvPr id="10859" name="Google Shape;10859;p71"/>
              <p:cNvGrpSpPr/>
              <p:nvPr/>
            </p:nvGrpSpPr>
            <p:grpSpPr>
              <a:xfrm>
                <a:off x="4107453" y="3271583"/>
                <a:ext cx="153470" cy="110275"/>
                <a:chOff x="4107453" y="3271583"/>
                <a:chExt cx="153470" cy="110275"/>
              </a:xfrm>
            </p:grpSpPr>
            <p:sp>
              <p:nvSpPr>
                <p:cNvPr id="10860" name="Google Shape;10860;p71"/>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1"/>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1"/>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1"/>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71"/>
              <p:cNvGrpSpPr/>
              <p:nvPr/>
            </p:nvGrpSpPr>
            <p:grpSpPr>
              <a:xfrm>
                <a:off x="4136947" y="3258865"/>
                <a:ext cx="31499" cy="27001"/>
                <a:chOff x="4136947" y="3258865"/>
                <a:chExt cx="31499" cy="27001"/>
              </a:xfrm>
            </p:grpSpPr>
            <p:sp>
              <p:nvSpPr>
                <p:cNvPr id="10865" name="Google Shape;10865;p71"/>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1"/>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71"/>
              <p:cNvGrpSpPr/>
              <p:nvPr/>
            </p:nvGrpSpPr>
            <p:grpSpPr>
              <a:xfrm>
                <a:off x="4084715" y="3266478"/>
                <a:ext cx="31468" cy="26898"/>
                <a:chOff x="4084715" y="3266478"/>
                <a:chExt cx="31468" cy="26898"/>
              </a:xfrm>
            </p:grpSpPr>
            <p:sp>
              <p:nvSpPr>
                <p:cNvPr id="10868" name="Google Shape;10868;p71"/>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1"/>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0" name="Google Shape;10870;p71"/>
              <p:cNvGrpSpPr/>
              <p:nvPr/>
            </p:nvGrpSpPr>
            <p:grpSpPr>
              <a:xfrm>
                <a:off x="4159213" y="3279849"/>
                <a:ext cx="31405" cy="26945"/>
                <a:chOff x="4159213" y="3279849"/>
                <a:chExt cx="31405" cy="26945"/>
              </a:xfrm>
            </p:grpSpPr>
            <p:sp>
              <p:nvSpPr>
                <p:cNvPr id="10871" name="Google Shape;10871;p71"/>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1"/>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3" name="Google Shape;10873;p71"/>
              <p:cNvGrpSpPr/>
              <p:nvPr/>
            </p:nvGrpSpPr>
            <p:grpSpPr>
              <a:xfrm>
                <a:off x="4201550" y="3266502"/>
                <a:ext cx="31405" cy="26883"/>
                <a:chOff x="4201550" y="3266502"/>
                <a:chExt cx="31405" cy="26883"/>
              </a:xfrm>
            </p:grpSpPr>
            <p:sp>
              <p:nvSpPr>
                <p:cNvPr id="10874" name="Google Shape;10874;p71"/>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1"/>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71"/>
              <p:cNvGrpSpPr/>
              <p:nvPr/>
            </p:nvGrpSpPr>
            <p:grpSpPr>
              <a:xfrm>
                <a:off x="4201550" y="3338278"/>
                <a:ext cx="31405" cy="26930"/>
                <a:chOff x="4201550" y="3338278"/>
                <a:chExt cx="31405" cy="26930"/>
              </a:xfrm>
            </p:grpSpPr>
            <p:sp>
              <p:nvSpPr>
                <p:cNvPr id="10877" name="Google Shape;10877;p71"/>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1"/>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71"/>
              <p:cNvGrpSpPr/>
              <p:nvPr/>
            </p:nvGrpSpPr>
            <p:grpSpPr>
              <a:xfrm>
                <a:off x="4238272" y="3369132"/>
                <a:ext cx="31405" cy="27001"/>
                <a:chOff x="4238272" y="3369132"/>
                <a:chExt cx="31405" cy="27001"/>
              </a:xfrm>
            </p:grpSpPr>
            <p:sp>
              <p:nvSpPr>
                <p:cNvPr id="10880" name="Google Shape;10880;p71"/>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1"/>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82" name="Google Shape;10882;p71"/>
            <p:cNvGrpSpPr/>
            <p:nvPr/>
          </p:nvGrpSpPr>
          <p:grpSpPr>
            <a:xfrm>
              <a:off x="4068639" y="3200169"/>
              <a:ext cx="77643" cy="37272"/>
              <a:chOff x="4068639" y="3200169"/>
              <a:chExt cx="77643" cy="37272"/>
            </a:xfrm>
          </p:grpSpPr>
          <p:sp>
            <p:nvSpPr>
              <p:cNvPr id="10883" name="Google Shape;10883;p71"/>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4" name="Google Shape;10884;p71"/>
              <p:cNvGrpSpPr/>
              <p:nvPr/>
            </p:nvGrpSpPr>
            <p:grpSpPr>
              <a:xfrm>
                <a:off x="4114878" y="3200169"/>
                <a:ext cx="31405" cy="26993"/>
                <a:chOff x="4114878" y="3200169"/>
                <a:chExt cx="31405" cy="26993"/>
              </a:xfrm>
            </p:grpSpPr>
            <p:sp>
              <p:nvSpPr>
                <p:cNvPr id="10885" name="Google Shape;10885;p71"/>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1"/>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71"/>
              <p:cNvGrpSpPr/>
              <p:nvPr/>
            </p:nvGrpSpPr>
            <p:grpSpPr>
              <a:xfrm>
                <a:off x="4068639" y="3210535"/>
                <a:ext cx="31499" cy="26906"/>
                <a:chOff x="4068639" y="3210535"/>
                <a:chExt cx="31499" cy="26906"/>
              </a:xfrm>
            </p:grpSpPr>
            <p:sp>
              <p:nvSpPr>
                <p:cNvPr id="10888" name="Google Shape;10888;p71"/>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1"/>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90" name="Google Shape;10890;p71"/>
            <p:cNvGrpSpPr/>
            <p:nvPr/>
          </p:nvGrpSpPr>
          <p:grpSpPr>
            <a:xfrm>
              <a:off x="3869702" y="3066935"/>
              <a:ext cx="382664" cy="190294"/>
              <a:chOff x="3869702" y="3066935"/>
              <a:chExt cx="382664" cy="190294"/>
            </a:xfrm>
          </p:grpSpPr>
          <p:grpSp>
            <p:nvGrpSpPr>
              <p:cNvPr id="10891" name="Google Shape;10891;p71"/>
              <p:cNvGrpSpPr/>
              <p:nvPr/>
            </p:nvGrpSpPr>
            <p:grpSpPr>
              <a:xfrm>
                <a:off x="3888633" y="3082351"/>
                <a:ext cx="351172" cy="160698"/>
                <a:chOff x="3888633" y="3082351"/>
                <a:chExt cx="351172" cy="160698"/>
              </a:xfrm>
            </p:grpSpPr>
            <p:sp>
              <p:nvSpPr>
                <p:cNvPr id="10892" name="Google Shape;10892;p71"/>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1"/>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1"/>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1"/>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1"/>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1"/>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8" name="Google Shape;10898;p71"/>
              <p:cNvGrpSpPr/>
              <p:nvPr/>
            </p:nvGrpSpPr>
            <p:grpSpPr>
              <a:xfrm>
                <a:off x="4143703" y="3066935"/>
                <a:ext cx="37783" cy="32357"/>
                <a:chOff x="4143703" y="3066935"/>
                <a:chExt cx="37783" cy="32357"/>
              </a:xfrm>
            </p:grpSpPr>
            <p:sp>
              <p:nvSpPr>
                <p:cNvPr id="10899" name="Google Shape;10899;p71"/>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1"/>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71"/>
              <p:cNvGrpSpPr/>
              <p:nvPr/>
            </p:nvGrpSpPr>
            <p:grpSpPr>
              <a:xfrm>
                <a:off x="4044565" y="3103563"/>
                <a:ext cx="37783" cy="32451"/>
                <a:chOff x="4044565" y="3103563"/>
                <a:chExt cx="37783" cy="32451"/>
              </a:xfrm>
            </p:grpSpPr>
            <p:sp>
              <p:nvSpPr>
                <p:cNvPr id="10902" name="Google Shape;10902;p71"/>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1"/>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4" name="Google Shape;10904;p71"/>
              <p:cNvGrpSpPr/>
              <p:nvPr/>
            </p:nvGrpSpPr>
            <p:grpSpPr>
              <a:xfrm>
                <a:off x="4017454" y="3188237"/>
                <a:ext cx="37776" cy="32357"/>
                <a:chOff x="4017454" y="3188237"/>
                <a:chExt cx="37776" cy="32357"/>
              </a:xfrm>
            </p:grpSpPr>
            <p:sp>
              <p:nvSpPr>
                <p:cNvPr id="10905" name="Google Shape;10905;p71"/>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1"/>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71"/>
              <p:cNvGrpSpPr/>
              <p:nvPr/>
            </p:nvGrpSpPr>
            <p:grpSpPr>
              <a:xfrm>
                <a:off x="3921548" y="3157509"/>
                <a:ext cx="37783" cy="32357"/>
                <a:chOff x="3921548" y="3157509"/>
                <a:chExt cx="37783" cy="32357"/>
              </a:xfrm>
            </p:grpSpPr>
            <p:sp>
              <p:nvSpPr>
                <p:cNvPr id="10908" name="Google Shape;10908;p71"/>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1"/>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71"/>
              <p:cNvGrpSpPr/>
              <p:nvPr/>
            </p:nvGrpSpPr>
            <p:grpSpPr>
              <a:xfrm>
                <a:off x="3939056" y="3211620"/>
                <a:ext cx="37783" cy="32380"/>
                <a:chOff x="3939056" y="3211620"/>
                <a:chExt cx="37783" cy="32380"/>
              </a:xfrm>
            </p:grpSpPr>
            <p:sp>
              <p:nvSpPr>
                <p:cNvPr id="10911" name="Google Shape;10911;p71"/>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1"/>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71"/>
              <p:cNvGrpSpPr/>
              <p:nvPr/>
            </p:nvGrpSpPr>
            <p:grpSpPr>
              <a:xfrm>
                <a:off x="4176240" y="3136965"/>
                <a:ext cx="31405" cy="26930"/>
                <a:chOff x="4176240" y="3136965"/>
                <a:chExt cx="31405" cy="26930"/>
              </a:xfrm>
            </p:grpSpPr>
            <p:sp>
              <p:nvSpPr>
                <p:cNvPr id="10914" name="Google Shape;10914;p71"/>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1"/>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71"/>
              <p:cNvGrpSpPr/>
              <p:nvPr/>
            </p:nvGrpSpPr>
            <p:grpSpPr>
              <a:xfrm>
                <a:off x="4133148" y="3152593"/>
                <a:ext cx="31499" cy="27001"/>
                <a:chOff x="4133148" y="3152593"/>
                <a:chExt cx="31499" cy="27001"/>
              </a:xfrm>
            </p:grpSpPr>
            <p:sp>
              <p:nvSpPr>
                <p:cNvPr id="10917" name="Google Shape;10917;p71"/>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1"/>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71"/>
              <p:cNvGrpSpPr/>
              <p:nvPr/>
            </p:nvGrpSpPr>
            <p:grpSpPr>
              <a:xfrm>
                <a:off x="4220866" y="3073534"/>
                <a:ext cx="31499" cy="26898"/>
                <a:chOff x="4220866" y="3073534"/>
                <a:chExt cx="31499" cy="26898"/>
              </a:xfrm>
            </p:grpSpPr>
            <p:sp>
              <p:nvSpPr>
                <p:cNvPr id="10920" name="Google Shape;10920;p71"/>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1"/>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71"/>
              <p:cNvGrpSpPr/>
              <p:nvPr/>
            </p:nvGrpSpPr>
            <p:grpSpPr>
              <a:xfrm>
                <a:off x="3869702" y="3230323"/>
                <a:ext cx="31499" cy="26906"/>
                <a:chOff x="3869702" y="3230323"/>
                <a:chExt cx="31499" cy="26906"/>
              </a:xfrm>
            </p:grpSpPr>
            <p:sp>
              <p:nvSpPr>
                <p:cNvPr id="10923" name="Google Shape;10923;p71"/>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1"/>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25" name="Google Shape;10925;p71"/>
            <p:cNvGrpSpPr/>
            <p:nvPr/>
          </p:nvGrpSpPr>
          <p:grpSpPr>
            <a:xfrm>
              <a:off x="4271383" y="3065882"/>
              <a:ext cx="304556" cy="341663"/>
              <a:chOff x="4271383" y="3065882"/>
              <a:chExt cx="304556" cy="341663"/>
            </a:xfrm>
          </p:grpSpPr>
          <p:grpSp>
            <p:nvGrpSpPr>
              <p:cNvPr id="10926" name="Google Shape;10926;p71"/>
              <p:cNvGrpSpPr/>
              <p:nvPr/>
            </p:nvGrpSpPr>
            <p:grpSpPr>
              <a:xfrm>
                <a:off x="4293838" y="3078639"/>
                <a:ext cx="269353" cy="311973"/>
                <a:chOff x="4293838" y="3078639"/>
                <a:chExt cx="269353" cy="311973"/>
              </a:xfrm>
            </p:grpSpPr>
            <p:sp>
              <p:nvSpPr>
                <p:cNvPr id="10927" name="Google Shape;10927;p71"/>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1"/>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1"/>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1"/>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1"/>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1"/>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1"/>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1"/>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1"/>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1"/>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1"/>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1"/>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1"/>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1"/>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1"/>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1"/>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1"/>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71"/>
              <p:cNvGrpSpPr/>
              <p:nvPr/>
            </p:nvGrpSpPr>
            <p:grpSpPr>
              <a:xfrm>
                <a:off x="4538164" y="3342061"/>
                <a:ext cx="37776" cy="32380"/>
                <a:chOff x="4538164" y="3342061"/>
                <a:chExt cx="37776" cy="32380"/>
              </a:xfrm>
            </p:grpSpPr>
            <p:sp>
              <p:nvSpPr>
                <p:cNvPr id="10945" name="Google Shape;10945;p71"/>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1"/>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71"/>
              <p:cNvGrpSpPr/>
              <p:nvPr/>
            </p:nvGrpSpPr>
            <p:grpSpPr>
              <a:xfrm>
                <a:off x="4271383" y="3194742"/>
                <a:ext cx="37783" cy="32420"/>
                <a:chOff x="4271383" y="3194742"/>
                <a:chExt cx="37783" cy="32420"/>
              </a:xfrm>
            </p:grpSpPr>
            <p:sp>
              <p:nvSpPr>
                <p:cNvPr id="10948" name="Google Shape;10948;p71"/>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1"/>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71"/>
              <p:cNvGrpSpPr/>
              <p:nvPr/>
            </p:nvGrpSpPr>
            <p:grpSpPr>
              <a:xfrm>
                <a:off x="4284416" y="3084058"/>
                <a:ext cx="37783" cy="32357"/>
                <a:chOff x="4284416" y="3084058"/>
                <a:chExt cx="37783" cy="32357"/>
              </a:xfrm>
            </p:grpSpPr>
            <p:sp>
              <p:nvSpPr>
                <p:cNvPr id="10951" name="Google Shape;10951;p71"/>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1"/>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71"/>
              <p:cNvGrpSpPr/>
              <p:nvPr/>
            </p:nvGrpSpPr>
            <p:grpSpPr>
              <a:xfrm>
                <a:off x="4478697" y="3297561"/>
                <a:ext cx="37776" cy="32451"/>
                <a:chOff x="4478697" y="3297561"/>
                <a:chExt cx="37776" cy="32451"/>
              </a:xfrm>
            </p:grpSpPr>
            <p:sp>
              <p:nvSpPr>
                <p:cNvPr id="10954" name="Google Shape;10954;p71"/>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1"/>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71"/>
              <p:cNvGrpSpPr/>
              <p:nvPr/>
            </p:nvGrpSpPr>
            <p:grpSpPr>
              <a:xfrm>
                <a:off x="4411813" y="3331711"/>
                <a:ext cx="37776" cy="32451"/>
                <a:chOff x="4411813" y="3331711"/>
                <a:chExt cx="37776" cy="32451"/>
              </a:xfrm>
            </p:grpSpPr>
            <p:sp>
              <p:nvSpPr>
                <p:cNvPr id="10957" name="Google Shape;10957;p71"/>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1"/>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71"/>
              <p:cNvGrpSpPr/>
              <p:nvPr/>
            </p:nvGrpSpPr>
            <p:grpSpPr>
              <a:xfrm>
                <a:off x="4337984" y="3375188"/>
                <a:ext cx="37776" cy="32357"/>
                <a:chOff x="4337984" y="3375188"/>
                <a:chExt cx="37776" cy="32357"/>
              </a:xfrm>
            </p:grpSpPr>
            <p:sp>
              <p:nvSpPr>
                <p:cNvPr id="10960" name="Google Shape;10960;p71"/>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1"/>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71"/>
              <p:cNvGrpSpPr/>
              <p:nvPr/>
            </p:nvGrpSpPr>
            <p:grpSpPr>
              <a:xfrm>
                <a:off x="4494867" y="3090530"/>
                <a:ext cx="37878" cy="32451"/>
                <a:chOff x="4494867" y="3090530"/>
                <a:chExt cx="37878" cy="32451"/>
              </a:xfrm>
            </p:grpSpPr>
            <p:sp>
              <p:nvSpPr>
                <p:cNvPr id="10963" name="Google Shape;10963;p71"/>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1"/>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71"/>
              <p:cNvGrpSpPr/>
              <p:nvPr/>
            </p:nvGrpSpPr>
            <p:grpSpPr>
              <a:xfrm>
                <a:off x="4525124" y="3207774"/>
                <a:ext cx="37783" cy="32420"/>
                <a:chOff x="4525124" y="3207774"/>
                <a:chExt cx="37783" cy="32420"/>
              </a:xfrm>
            </p:grpSpPr>
            <p:sp>
              <p:nvSpPr>
                <p:cNvPr id="10966" name="Google Shape;10966;p71"/>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1"/>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71"/>
              <p:cNvGrpSpPr/>
              <p:nvPr/>
            </p:nvGrpSpPr>
            <p:grpSpPr>
              <a:xfrm>
                <a:off x="4440544" y="3176479"/>
                <a:ext cx="31499" cy="26898"/>
                <a:chOff x="4440544" y="3176479"/>
                <a:chExt cx="31499" cy="26898"/>
              </a:xfrm>
            </p:grpSpPr>
            <p:sp>
              <p:nvSpPr>
                <p:cNvPr id="10969" name="Google Shape;10969;p71"/>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1"/>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1" name="Google Shape;10971;p71"/>
              <p:cNvGrpSpPr/>
              <p:nvPr/>
            </p:nvGrpSpPr>
            <p:grpSpPr>
              <a:xfrm>
                <a:off x="4350545" y="3156400"/>
                <a:ext cx="31405" cy="27001"/>
                <a:chOff x="4350545" y="3156400"/>
                <a:chExt cx="31405" cy="27001"/>
              </a:xfrm>
            </p:grpSpPr>
            <p:sp>
              <p:nvSpPr>
                <p:cNvPr id="10972" name="Google Shape;10972;p71"/>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1"/>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71"/>
              <p:cNvGrpSpPr/>
              <p:nvPr/>
            </p:nvGrpSpPr>
            <p:grpSpPr>
              <a:xfrm>
                <a:off x="4376703" y="3255058"/>
                <a:ext cx="31405" cy="27001"/>
                <a:chOff x="4376703" y="3255058"/>
                <a:chExt cx="31405" cy="27001"/>
              </a:xfrm>
            </p:grpSpPr>
            <p:sp>
              <p:nvSpPr>
                <p:cNvPr id="10975" name="Google Shape;10975;p71"/>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1"/>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7" name="Google Shape;10977;p71"/>
              <p:cNvGrpSpPr/>
              <p:nvPr/>
            </p:nvGrpSpPr>
            <p:grpSpPr>
              <a:xfrm>
                <a:off x="4331322" y="3283656"/>
                <a:ext cx="31405" cy="26945"/>
                <a:chOff x="4331322" y="3283656"/>
                <a:chExt cx="31405" cy="26945"/>
              </a:xfrm>
            </p:grpSpPr>
            <p:sp>
              <p:nvSpPr>
                <p:cNvPr id="10978" name="Google Shape;10978;p71"/>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1"/>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0" name="Google Shape;10980;p71"/>
              <p:cNvGrpSpPr/>
              <p:nvPr/>
            </p:nvGrpSpPr>
            <p:grpSpPr>
              <a:xfrm>
                <a:off x="4380510" y="3065882"/>
                <a:ext cx="31405" cy="26938"/>
                <a:chOff x="4380510" y="3065882"/>
                <a:chExt cx="31405" cy="26938"/>
              </a:xfrm>
            </p:grpSpPr>
            <p:sp>
              <p:nvSpPr>
                <p:cNvPr id="10981" name="Google Shape;10981;p71"/>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1"/>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83" name="Google Shape;10983;p71"/>
            <p:cNvGrpSpPr/>
            <p:nvPr/>
          </p:nvGrpSpPr>
          <p:grpSpPr>
            <a:xfrm>
              <a:off x="4558998" y="3188237"/>
              <a:ext cx="1280131" cy="1052746"/>
              <a:chOff x="4558998" y="3188237"/>
              <a:chExt cx="1280131" cy="1052746"/>
            </a:xfrm>
          </p:grpSpPr>
          <p:sp>
            <p:nvSpPr>
              <p:cNvPr id="10984" name="Google Shape;10984;p71"/>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5" name="Google Shape;10985;p71"/>
              <p:cNvGrpSpPr/>
              <p:nvPr/>
            </p:nvGrpSpPr>
            <p:grpSpPr>
              <a:xfrm>
                <a:off x="4579164" y="3203653"/>
                <a:ext cx="1244833" cy="1020397"/>
                <a:chOff x="4579164" y="3203653"/>
                <a:chExt cx="1244833" cy="1020397"/>
              </a:xfrm>
            </p:grpSpPr>
            <p:sp>
              <p:nvSpPr>
                <p:cNvPr id="10986" name="Google Shape;10986;p71"/>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1"/>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8" name="Google Shape;10988;p71"/>
                <p:cNvGrpSpPr/>
                <p:nvPr/>
              </p:nvGrpSpPr>
              <p:grpSpPr>
                <a:xfrm>
                  <a:off x="4579164" y="3203653"/>
                  <a:ext cx="1244833" cy="1020397"/>
                  <a:chOff x="4579164" y="3203653"/>
                  <a:chExt cx="1244833" cy="1020397"/>
                </a:xfrm>
              </p:grpSpPr>
              <p:sp>
                <p:nvSpPr>
                  <p:cNvPr id="10989" name="Google Shape;10989;p71"/>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1"/>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1" name="Google Shape;10991;p71"/>
                  <p:cNvGrpSpPr/>
                  <p:nvPr/>
                </p:nvGrpSpPr>
                <p:grpSpPr>
                  <a:xfrm>
                    <a:off x="4579164" y="3203653"/>
                    <a:ext cx="1244833" cy="1020397"/>
                    <a:chOff x="4579164" y="3203653"/>
                    <a:chExt cx="1244833" cy="1020397"/>
                  </a:xfrm>
                </p:grpSpPr>
                <p:sp>
                  <p:nvSpPr>
                    <p:cNvPr id="10992" name="Google Shape;10992;p71"/>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1"/>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1"/>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1"/>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1"/>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1"/>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1"/>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1"/>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0" name="Google Shape;11000;p71"/>
                    <p:cNvGrpSpPr/>
                    <p:nvPr/>
                  </p:nvGrpSpPr>
                  <p:grpSpPr>
                    <a:xfrm>
                      <a:off x="4579164" y="3203653"/>
                      <a:ext cx="1244833" cy="1020397"/>
                      <a:chOff x="4579164" y="3203653"/>
                      <a:chExt cx="1244833" cy="1020397"/>
                    </a:xfrm>
                  </p:grpSpPr>
                  <p:sp>
                    <p:nvSpPr>
                      <p:cNvPr id="11001" name="Google Shape;11001;p71"/>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1"/>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1"/>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1"/>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1"/>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1"/>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1"/>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1"/>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1"/>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1"/>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1"/>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1"/>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1"/>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1"/>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5" name="Google Shape;11015;p71"/>
                      <p:cNvGrpSpPr/>
                      <p:nvPr/>
                    </p:nvGrpSpPr>
                    <p:grpSpPr>
                      <a:xfrm>
                        <a:off x="4579164" y="3203653"/>
                        <a:ext cx="1244833" cy="1020397"/>
                        <a:chOff x="4579164" y="3203653"/>
                        <a:chExt cx="1244833" cy="1020397"/>
                      </a:xfrm>
                    </p:grpSpPr>
                    <p:sp>
                      <p:nvSpPr>
                        <p:cNvPr id="11016" name="Google Shape;11016;p71"/>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1"/>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1"/>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1"/>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1"/>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1"/>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1"/>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1"/>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1"/>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1"/>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1"/>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1"/>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1"/>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1"/>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1"/>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1"/>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1"/>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1"/>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1"/>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1"/>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1"/>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1"/>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1"/>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1"/>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0" name="Google Shape;11040;p71"/>
                        <p:cNvGrpSpPr/>
                        <p:nvPr/>
                      </p:nvGrpSpPr>
                      <p:grpSpPr>
                        <a:xfrm>
                          <a:off x="4579164" y="3203653"/>
                          <a:ext cx="1244833" cy="1020397"/>
                          <a:chOff x="4579164" y="3203653"/>
                          <a:chExt cx="1244833" cy="1020397"/>
                        </a:xfrm>
                      </p:grpSpPr>
                      <p:sp>
                        <p:nvSpPr>
                          <p:cNvPr id="11041" name="Google Shape;11041;p71"/>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2" name="Google Shape;11042;p71"/>
                          <p:cNvGrpSpPr/>
                          <p:nvPr/>
                        </p:nvGrpSpPr>
                        <p:grpSpPr>
                          <a:xfrm>
                            <a:off x="4579164" y="3203653"/>
                            <a:ext cx="1244833" cy="1020397"/>
                            <a:chOff x="4579164" y="3203653"/>
                            <a:chExt cx="1244833" cy="1020397"/>
                          </a:xfrm>
                        </p:grpSpPr>
                        <p:sp>
                          <p:nvSpPr>
                            <p:cNvPr id="11043" name="Google Shape;11043;p71"/>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1"/>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1"/>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1"/>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1"/>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1"/>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1"/>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0" name="Google Shape;11050;p71"/>
                            <p:cNvGrpSpPr/>
                            <p:nvPr/>
                          </p:nvGrpSpPr>
                          <p:grpSpPr>
                            <a:xfrm>
                              <a:off x="4579164" y="3203653"/>
                              <a:ext cx="1244833" cy="1020397"/>
                              <a:chOff x="4579164" y="3203653"/>
                              <a:chExt cx="1244833" cy="1020397"/>
                            </a:xfrm>
                          </p:grpSpPr>
                          <p:sp>
                            <p:nvSpPr>
                              <p:cNvPr id="11051" name="Google Shape;11051;p71"/>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1"/>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1"/>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1"/>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1"/>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1"/>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1"/>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1"/>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1"/>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1"/>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1"/>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1"/>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1"/>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4" name="Google Shape;11064;p71"/>
                              <p:cNvGrpSpPr/>
                              <p:nvPr/>
                            </p:nvGrpSpPr>
                            <p:grpSpPr>
                              <a:xfrm>
                                <a:off x="4579164" y="3203653"/>
                                <a:ext cx="1244833" cy="1020397"/>
                                <a:chOff x="4579164" y="3203653"/>
                                <a:chExt cx="1244833" cy="1020397"/>
                              </a:xfrm>
                            </p:grpSpPr>
                            <p:sp>
                              <p:nvSpPr>
                                <p:cNvPr id="11065" name="Google Shape;11065;p71"/>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1"/>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1"/>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1"/>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1"/>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1"/>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1"/>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2" name="Google Shape;11072;p71"/>
                                <p:cNvGrpSpPr/>
                                <p:nvPr/>
                              </p:nvGrpSpPr>
                              <p:grpSpPr>
                                <a:xfrm>
                                  <a:off x="4579164" y="3203653"/>
                                  <a:ext cx="1244833" cy="1020397"/>
                                  <a:chOff x="4579164" y="3203653"/>
                                  <a:chExt cx="1244833" cy="1020397"/>
                                </a:xfrm>
                              </p:grpSpPr>
                              <p:sp>
                                <p:nvSpPr>
                                  <p:cNvPr id="11073" name="Google Shape;11073;p71"/>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1"/>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1"/>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1"/>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1"/>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8" name="Google Shape;11078;p71"/>
                                  <p:cNvGrpSpPr/>
                                  <p:nvPr/>
                                </p:nvGrpSpPr>
                                <p:grpSpPr>
                                  <a:xfrm>
                                    <a:off x="4579164" y="3203653"/>
                                    <a:ext cx="1244833" cy="1020397"/>
                                    <a:chOff x="4579164" y="3203653"/>
                                    <a:chExt cx="1244833" cy="1020397"/>
                                  </a:xfrm>
                                </p:grpSpPr>
                                <p:sp>
                                  <p:nvSpPr>
                                    <p:cNvPr id="11079" name="Google Shape;11079;p71"/>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1"/>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1"/>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1"/>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1083" name="Google Shape;11083;p71"/>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1"/>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1"/>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086" name="Google Shape;11086;p71"/>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1087" name="Google Shape;11087;p71"/>
              <p:cNvGrpSpPr/>
              <p:nvPr/>
            </p:nvGrpSpPr>
            <p:grpSpPr>
              <a:xfrm>
                <a:off x="4595437" y="3598775"/>
                <a:ext cx="37776" cy="32451"/>
                <a:chOff x="4595437" y="3598775"/>
                <a:chExt cx="37776" cy="32451"/>
              </a:xfrm>
            </p:grpSpPr>
            <p:sp>
              <p:nvSpPr>
                <p:cNvPr id="11088" name="Google Shape;11088;p71"/>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1"/>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71"/>
              <p:cNvGrpSpPr/>
              <p:nvPr/>
            </p:nvGrpSpPr>
            <p:grpSpPr>
              <a:xfrm>
                <a:off x="4641864" y="3524443"/>
                <a:ext cx="37776" cy="32380"/>
                <a:chOff x="4641864" y="3524443"/>
                <a:chExt cx="37776" cy="32380"/>
              </a:xfrm>
            </p:grpSpPr>
            <p:sp>
              <p:nvSpPr>
                <p:cNvPr id="11091" name="Google Shape;11091;p71"/>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1"/>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71"/>
              <p:cNvGrpSpPr/>
              <p:nvPr/>
            </p:nvGrpSpPr>
            <p:grpSpPr>
              <a:xfrm>
                <a:off x="4648431" y="3893901"/>
                <a:ext cx="37776" cy="32357"/>
                <a:chOff x="4648431" y="3893901"/>
                <a:chExt cx="37776" cy="32357"/>
              </a:xfrm>
            </p:grpSpPr>
            <p:sp>
              <p:nvSpPr>
                <p:cNvPr id="11094" name="Google Shape;11094;p71"/>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1"/>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6" name="Google Shape;11096;p71"/>
              <p:cNvGrpSpPr/>
              <p:nvPr/>
            </p:nvGrpSpPr>
            <p:grpSpPr>
              <a:xfrm>
                <a:off x="4567752" y="3722908"/>
                <a:ext cx="37870" cy="32380"/>
                <a:chOff x="4567752" y="3722908"/>
                <a:chExt cx="37870" cy="32380"/>
              </a:xfrm>
            </p:grpSpPr>
            <p:sp>
              <p:nvSpPr>
                <p:cNvPr id="11097" name="Google Shape;11097;p71"/>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1"/>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71"/>
              <p:cNvGrpSpPr/>
              <p:nvPr/>
            </p:nvGrpSpPr>
            <p:grpSpPr>
              <a:xfrm>
                <a:off x="4617506" y="3652052"/>
                <a:ext cx="37783" cy="32357"/>
                <a:chOff x="4617506" y="3652052"/>
                <a:chExt cx="37783" cy="32357"/>
              </a:xfrm>
            </p:grpSpPr>
            <p:sp>
              <p:nvSpPr>
                <p:cNvPr id="11100" name="Google Shape;11100;p71"/>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1"/>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71"/>
              <p:cNvGrpSpPr/>
              <p:nvPr/>
            </p:nvGrpSpPr>
            <p:grpSpPr>
              <a:xfrm>
                <a:off x="4739005" y="3554149"/>
                <a:ext cx="37870" cy="32357"/>
                <a:chOff x="4739005" y="3554149"/>
                <a:chExt cx="37870" cy="32357"/>
              </a:xfrm>
            </p:grpSpPr>
            <p:sp>
              <p:nvSpPr>
                <p:cNvPr id="11103" name="Google Shape;11103;p71"/>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1"/>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5" name="Google Shape;11105;p71"/>
              <p:cNvGrpSpPr/>
              <p:nvPr/>
            </p:nvGrpSpPr>
            <p:grpSpPr>
              <a:xfrm>
                <a:off x="4806557" y="3630258"/>
                <a:ext cx="37776" cy="32364"/>
                <a:chOff x="4806557" y="3630258"/>
                <a:chExt cx="37776" cy="32364"/>
              </a:xfrm>
            </p:grpSpPr>
            <p:sp>
              <p:nvSpPr>
                <p:cNvPr id="11106" name="Google Shape;11106;p71"/>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1"/>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8" name="Google Shape;11108;p71"/>
              <p:cNvGrpSpPr/>
              <p:nvPr/>
            </p:nvGrpSpPr>
            <p:grpSpPr>
              <a:xfrm>
                <a:off x="4737007" y="4004357"/>
                <a:ext cx="37870" cy="32357"/>
                <a:chOff x="4737007" y="4004357"/>
                <a:chExt cx="37870" cy="32357"/>
              </a:xfrm>
            </p:grpSpPr>
            <p:sp>
              <p:nvSpPr>
                <p:cNvPr id="11109" name="Google Shape;11109;p71"/>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1"/>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71"/>
              <p:cNvGrpSpPr/>
              <p:nvPr/>
            </p:nvGrpSpPr>
            <p:grpSpPr>
              <a:xfrm>
                <a:off x="4773634" y="4208627"/>
                <a:ext cx="37776" cy="32357"/>
                <a:chOff x="4773634" y="4208627"/>
                <a:chExt cx="37776" cy="32357"/>
              </a:xfrm>
            </p:grpSpPr>
            <p:sp>
              <p:nvSpPr>
                <p:cNvPr id="11112" name="Google Shape;11112;p71"/>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1"/>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71"/>
              <p:cNvGrpSpPr/>
              <p:nvPr/>
            </p:nvGrpSpPr>
            <p:grpSpPr>
              <a:xfrm>
                <a:off x="4888282" y="4074764"/>
                <a:ext cx="37776" cy="32451"/>
                <a:chOff x="4888282" y="4074764"/>
                <a:chExt cx="37776" cy="32451"/>
              </a:xfrm>
            </p:grpSpPr>
            <p:sp>
              <p:nvSpPr>
                <p:cNvPr id="11115" name="Google Shape;11115;p71"/>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1"/>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71"/>
              <p:cNvGrpSpPr/>
              <p:nvPr/>
            </p:nvGrpSpPr>
            <p:grpSpPr>
              <a:xfrm>
                <a:off x="4901315" y="3804271"/>
                <a:ext cx="37776" cy="32364"/>
                <a:chOff x="4901315" y="3804271"/>
                <a:chExt cx="37776" cy="32364"/>
              </a:xfrm>
            </p:grpSpPr>
            <p:sp>
              <p:nvSpPr>
                <p:cNvPr id="11118" name="Google Shape;11118;p71"/>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1"/>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71"/>
              <p:cNvGrpSpPr/>
              <p:nvPr/>
            </p:nvGrpSpPr>
            <p:grpSpPr>
              <a:xfrm>
                <a:off x="4866394" y="3715035"/>
                <a:ext cx="37846" cy="32357"/>
                <a:chOff x="4866394" y="3715035"/>
                <a:chExt cx="37846" cy="32357"/>
              </a:xfrm>
            </p:grpSpPr>
            <p:sp>
              <p:nvSpPr>
                <p:cNvPr id="11121" name="Google Shape;11121;p71"/>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1"/>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71"/>
              <p:cNvGrpSpPr/>
              <p:nvPr/>
            </p:nvGrpSpPr>
            <p:grpSpPr>
              <a:xfrm>
                <a:off x="4979233" y="3839798"/>
                <a:ext cx="37878" cy="32420"/>
                <a:chOff x="4979233" y="3839798"/>
                <a:chExt cx="37878" cy="32420"/>
              </a:xfrm>
            </p:grpSpPr>
            <p:sp>
              <p:nvSpPr>
                <p:cNvPr id="11124" name="Google Shape;11124;p71"/>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1"/>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71"/>
              <p:cNvGrpSpPr/>
              <p:nvPr/>
            </p:nvGrpSpPr>
            <p:grpSpPr>
              <a:xfrm>
                <a:off x="4790662" y="3679147"/>
                <a:ext cx="37783" cy="32380"/>
                <a:chOff x="4790662" y="3679147"/>
                <a:chExt cx="37783" cy="32380"/>
              </a:xfrm>
            </p:grpSpPr>
            <p:sp>
              <p:nvSpPr>
                <p:cNvPr id="11127" name="Google Shape;11127;p71"/>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1"/>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71"/>
              <p:cNvGrpSpPr/>
              <p:nvPr/>
            </p:nvGrpSpPr>
            <p:grpSpPr>
              <a:xfrm>
                <a:off x="4857263" y="3557861"/>
                <a:ext cx="37776" cy="32357"/>
                <a:chOff x="4857263" y="3557861"/>
                <a:chExt cx="37776" cy="32357"/>
              </a:xfrm>
            </p:grpSpPr>
            <p:sp>
              <p:nvSpPr>
                <p:cNvPr id="11130" name="Google Shape;11130;p71"/>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1"/>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2" name="Google Shape;11132;p71"/>
              <p:cNvGrpSpPr/>
              <p:nvPr/>
            </p:nvGrpSpPr>
            <p:grpSpPr>
              <a:xfrm>
                <a:off x="4883902" y="3648033"/>
                <a:ext cx="37783" cy="32380"/>
                <a:chOff x="4883902" y="3648033"/>
                <a:chExt cx="37783" cy="32380"/>
              </a:xfrm>
            </p:grpSpPr>
            <p:sp>
              <p:nvSpPr>
                <p:cNvPr id="11133" name="Google Shape;11133;p71"/>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1"/>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5" name="Google Shape;11135;p71"/>
              <p:cNvGrpSpPr/>
              <p:nvPr/>
            </p:nvGrpSpPr>
            <p:grpSpPr>
              <a:xfrm>
                <a:off x="4907780" y="3347220"/>
                <a:ext cx="37878" cy="32357"/>
                <a:chOff x="4907780" y="3347220"/>
                <a:chExt cx="37878" cy="32357"/>
              </a:xfrm>
            </p:grpSpPr>
            <p:sp>
              <p:nvSpPr>
                <p:cNvPr id="11136" name="Google Shape;11136;p71"/>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1"/>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71"/>
              <p:cNvGrpSpPr/>
              <p:nvPr/>
            </p:nvGrpSpPr>
            <p:grpSpPr>
              <a:xfrm>
                <a:off x="5065048" y="3738150"/>
                <a:ext cx="37783" cy="32364"/>
                <a:chOff x="5065048" y="3738150"/>
                <a:chExt cx="37783" cy="32364"/>
              </a:xfrm>
            </p:grpSpPr>
            <p:sp>
              <p:nvSpPr>
                <p:cNvPr id="11139" name="Google Shape;11139;p71"/>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1"/>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71"/>
              <p:cNvGrpSpPr/>
              <p:nvPr/>
            </p:nvGrpSpPr>
            <p:grpSpPr>
              <a:xfrm>
                <a:off x="5071616" y="3284615"/>
                <a:ext cx="37783" cy="32357"/>
                <a:chOff x="5071616" y="3284615"/>
                <a:chExt cx="37783" cy="32357"/>
              </a:xfrm>
            </p:grpSpPr>
            <p:sp>
              <p:nvSpPr>
                <p:cNvPr id="11142" name="Google Shape;11142;p71"/>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1"/>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71"/>
              <p:cNvGrpSpPr/>
              <p:nvPr/>
            </p:nvGrpSpPr>
            <p:grpSpPr>
              <a:xfrm>
                <a:off x="5389291" y="3759921"/>
                <a:ext cx="37783" cy="32380"/>
                <a:chOff x="5389291" y="3759921"/>
                <a:chExt cx="37783" cy="32380"/>
              </a:xfrm>
            </p:grpSpPr>
            <p:sp>
              <p:nvSpPr>
                <p:cNvPr id="11145" name="Google Shape;11145;p71"/>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1"/>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71"/>
              <p:cNvGrpSpPr/>
              <p:nvPr/>
            </p:nvGrpSpPr>
            <p:grpSpPr>
              <a:xfrm>
                <a:off x="5431534" y="3632932"/>
                <a:ext cx="37878" cy="32451"/>
                <a:chOff x="5431534" y="3632932"/>
                <a:chExt cx="37878" cy="32451"/>
              </a:xfrm>
            </p:grpSpPr>
            <p:sp>
              <p:nvSpPr>
                <p:cNvPr id="11148" name="Google Shape;11148;p71"/>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1"/>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71"/>
              <p:cNvGrpSpPr/>
              <p:nvPr/>
            </p:nvGrpSpPr>
            <p:grpSpPr>
              <a:xfrm>
                <a:off x="5540755" y="3544829"/>
                <a:ext cx="37783" cy="32357"/>
                <a:chOff x="5540755" y="3544829"/>
                <a:chExt cx="37783" cy="32357"/>
              </a:xfrm>
            </p:grpSpPr>
            <p:sp>
              <p:nvSpPr>
                <p:cNvPr id="11151" name="Google Shape;11151;p71"/>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1"/>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71"/>
              <p:cNvGrpSpPr/>
              <p:nvPr/>
            </p:nvGrpSpPr>
            <p:grpSpPr>
              <a:xfrm>
                <a:off x="5579293" y="3412107"/>
                <a:ext cx="37776" cy="32357"/>
                <a:chOff x="5579293" y="3412107"/>
                <a:chExt cx="37776" cy="32357"/>
              </a:xfrm>
            </p:grpSpPr>
            <p:sp>
              <p:nvSpPr>
                <p:cNvPr id="11154" name="Google Shape;11154;p71"/>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1"/>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6" name="Google Shape;11156;p71"/>
              <p:cNvGrpSpPr/>
              <p:nvPr/>
            </p:nvGrpSpPr>
            <p:grpSpPr>
              <a:xfrm>
                <a:off x="5801346" y="3284615"/>
                <a:ext cx="37783" cy="32357"/>
                <a:chOff x="5801346" y="3284615"/>
                <a:chExt cx="37783" cy="32357"/>
              </a:xfrm>
            </p:grpSpPr>
            <p:sp>
              <p:nvSpPr>
                <p:cNvPr id="11157" name="Google Shape;11157;p71"/>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1"/>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9" name="Google Shape;11159;p71"/>
              <p:cNvGrpSpPr/>
              <p:nvPr/>
            </p:nvGrpSpPr>
            <p:grpSpPr>
              <a:xfrm>
                <a:off x="5763578" y="3399067"/>
                <a:ext cx="37776" cy="32364"/>
                <a:chOff x="5763578" y="3399067"/>
                <a:chExt cx="37776" cy="32364"/>
              </a:xfrm>
            </p:grpSpPr>
            <p:sp>
              <p:nvSpPr>
                <p:cNvPr id="11160" name="Google Shape;11160;p71"/>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1"/>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2" name="Google Shape;11162;p71"/>
              <p:cNvGrpSpPr/>
              <p:nvPr/>
            </p:nvGrpSpPr>
            <p:grpSpPr>
              <a:xfrm>
                <a:off x="5395858" y="3230952"/>
                <a:ext cx="37776" cy="32364"/>
                <a:chOff x="5395858" y="3230952"/>
                <a:chExt cx="37776" cy="32364"/>
              </a:xfrm>
            </p:grpSpPr>
            <p:sp>
              <p:nvSpPr>
                <p:cNvPr id="11163" name="Google Shape;11163;p71"/>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1"/>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5" name="Google Shape;11165;p71"/>
              <p:cNvGrpSpPr/>
              <p:nvPr/>
            </p:nvGrpSpPr>
            <p:grpSpPr>
              <a:xfrm>
                <a:off x="5264088" y="3188237"/>
                <a:ext cx="37776" cy="32357"/>
                <a:chOff x="5264088" y="3188237"/>
                <a:chExt cx="37776" cy="32357"/>
              </a:xfrm>
            </p:grpSpPr>
            <p:sp>
              <p:nvSpPr>
                <p:cNvPr id="11166" name="Google Shape;11166;p71"/>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1"/>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8" name="Google Shape;11168;p71"/>
              <p:cNvGrpSpPr/>
              <p:nvPr/>
            </p:nvGrpSpPr>
            <p:grpSpPr>
              <a:xfrm>
                <a:off x="5585758" y="3237425"/>
                <a:ext cx="37878" cy="32357"/>
                <a:chOff x="5585758" y="3237425"/>
                <a:chExt cx="37878" cy="32357"/>
              </a:xfrm>
            </p:grpSpPr>
            <p:sp>
              <p:nvSpPr>
                <p:cNvPr id="11169" name="Google Shape;11169;p71"/>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1"/>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71"/>
              <p:cNvGrpSpPr/>
              <p:nvPr/>
            </p:nvGrpSpPr>
            <p:grpSpPr>
              <a:xfrm>
                <a:off x="4874196" y="3291088"/>
                <a:ext cx="37878" cy="32451"/>
                <a:chOff x="4874196" y="3291088"/>
                <a:chExt cx="37878" cy="32451"/>
              </a:xfrm>
            </p:grpSpPr>
            <p:sp>
              <p:nvSpPr>
                <p:cNvPr id="11172" name="Google Shape;11172;p71"/>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1"/>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4" name="Google Shape;11174;p71"/>
              <p:cNvGrpSpPr/>
              <p:nvPr/>
            </p:nvGrpSpPr>
            <p:grpSpPr>
              <a:xfrm>
                <a:off x="5197770" y="3785466"/>
                <a:ext cx="37783" cy="32427"/>
                <a:chOff x="5197770" y="3785466"/>
                <a:chExt cx="37783" cy="32427"/>
              </a:xfrm>
            </p:grpSpPr>
            <p:sp>
              <p:nvSpPr>
                <p:cNvPr id="11175" name="Google Shape;11175;p71"/>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1"/>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71"/>
              <p:cNvGrpSpPr/>
              <p:nvPr/>
            </p:nvGrpSpPr>
            <p:grpSpPr>
              <a:xfrm>
                <a:off x="5177699" y="3492117"/>
                <a:ext cx="37776" cy="32357"/>
                <a:chOff x="5177699" y="3492117"/>
                <a:chExt cx="37776" cy="32357"/>
              </a:xfrm>
            </p:grpSpPr>
            <p:sp>
              <p:nvSpPr>
                <p:cNvPr id="11178" name="Google Shape;11178;p71"/>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1"/>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71"/>
              <p:cNvGrpSpPr/>
              <p:nvPr/>
            </p:nvGrpSpPr>
            <p:grpSpPr>
              <a:xfrm>
                <a:off x="5349431" y="3622346"/>
                <a:ext cx="37870" cy="32380"/>
                <a:chOff x="5349431" y="3622346"/>
                <a:chExt cx="37870" cy="32380"/>
              </a:xfrm>
            </p:grpSpPr>
            <p:sp>
              <p:nvSpPr>
                <p:cNvPr id="11181" name="Google Shape;11181;p71"/>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1"/>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3" name="Google Shape;11183;p71"/>
              <p:cNvGrpSpPr/>
              <p:nvPr/>
            </p:nvGrpSpPr>
            <p:grpSpPr>
              <a:xfrm>
                <a:off x="5068855" y="3563980"/>
                <a:ext cx="53954" cy="46223"/>
                <a:chOff x="5068855" y="3563980"/>
                <a:chExt cx="53954" cy="46223"/>
              </a:xfrm>
            </p:grpSpPr>
            <p:sp>
              <p:nvSpPr>
                <p:cNvPr id="11184" name="Google Shape;11184;p71"/>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1"/>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6" name="Google Shape;11186;p71"/>
              <p:cNvGrpSpPr/>
              <p:nvPr/>
            </p:nvGrpSpPr>
            <p:grpSpPr>
              <a:xfrm>
                <a:off x="5037654" y="3392507"/>
                <a:ext cx="37870" cy="32451"/>
                <a:chOff x="5037654" y="3392507"/>
                <a:chExt cx="37870" cy="32451"/>
              </a:xfrm>
            </p:grpSpPr>
            <p:sp>
              <p:nvSpPr>
                <p:cNvPr id="11187" name="Google Shape;11187;p71"/>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1"/>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71"/>
              <p:cNvGrpSpPr/>
              <p:nvPr/>
            </p:nvGrpSpPr>
            <p:grpSpPr>
              <a:xfrm>
                <a:off x="5456560" y="3368629"/>
                <a:ext cx="37870" cy="32451"/>
                <a:chOff x="5456560" y="3368629"/>
                <a:chExt cx="37870" cy="32451"/>
              </a:xfrm>
            </p:grpSpPr>
            <p:sp>
              <p:nvSpPr>
                <p:cNvPr id="11190" name="Google Shape;11190;p71"/>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1"/>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2" name="Google Shape;11192;p71"/>
              <p:cNvGrpSpPr/>
              <p:nvPr/>
            </p:nvGrpSpPr>
            <p:grpSpPr>
              <a:xfrm>
                <a:off x="4755749" y="3501516"/>
                <a:ext cx="46246" cy="39608"/>
                <a:chOff x="4755749" y="3501516"/>
                <a:chExt cx="46246" cy="39608"/>
              </a:xfrm>
            </p:grpSpPr>
            <p:sp>
              <p:nvSpPr>
                <p:cNvPr id="11193" name="Google Shape;11193;p71"/>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1"/>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71"/>
              <p:cNvGrpSpPr/>
              <p:nvPr/>
            </p:nvGrpSpPr>
            <p:grpSpPr>
              <a:xfrm>
                <a:off x="4681346" y="3485582"/>
                <a:ext cx="37783" cy="32427"/>
                <a:chOff x="4681346" y="3485582"/>
                <a:chExt cx="37783" cy="32427"/>
              </a:xfrm>
            </p:grpSpPr>
            <p:sp>
              <p:nvSpPr>
                <p:cNvPr id="11196" name="Google Shape;11196;p71"/>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1"/>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8" name="Google Shape;11198;p71"/>
              <p:cNvGrpSpPr/>
              <p:nvPr/>
            </p:nvGrpSpPr>
            <p:grpSpPr>
              <a:xfrm>
                <a:off x="4767067" y="3291088"/>
                <a:ext cx="37878" cy="32451"/>
                <a:chOff x="4767067" y="3291088"/>
                <a:chExt cx="37878" cy="32451"/>
              </a:xfrm>
            </p:grpSpPr>
            <p:sp>
              <p:nvSpPr>
                <p:cNvPr id="11199" name="Google Shape;11199;p71"/>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1"/>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71"/>
              <p:cNvGrpSpPr/>
              <p:nvPr/>
            </p:nvGrpSpPr>
            <p:grpSpPr>
              <a:xfrm>
                <a:off x="4687819" y="3405539"/>
                <a:ext cx="37776" cy="32451"/>
                <a:chOff x="4687819" y="3405539"/>
                <a:chExt cx="37776" cy="32451"/>
              </a:xfrm>
            </p:grpSpPr>
            <p:sp>
              <p:nvSpPr>
                <p:cNvPr id="11202" name="Google Shape;11202;p71"/>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1"/>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4" name="Google Shape;11204;p71"/>
              <p:cNvGrpSpPr/>
              <p:nvPr/>
            </p:nvGrpSpPr>
            <p:grpSpPr>
              <a:xfrm>
                <a:off x="4923101" y="3444809"/>
                <a:ext cx="52813" cy="45318"/>
                <a:chOff x="4923101" y="3444809"/>
                <a:chExt cx="52813" cy="45318"/>
              </a:xfrm>
            </p:grpSpPr>
            <p:sp>
              <p:nvSpPr>
                <p:cNvPr id="11205" name="Google Shape;11205;p71"/>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1"/>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7" name="Google Shape;11207;p71"/>
              <p:cNvGrpSpPr/>
              <p:nvPr/>
            </p:nvGrpSpPr>
            <p:grpSpPr>
              <a:xfrm>
                <a:off x="4846040" y="3654750"/>
                <a:ext cx="31405" cy="26993"/>
                <a:chOff x="4846040" y="3654750"/>
                <a:chExt cx="31405" cy="26993"/>
              </a:xfrm>
            </p:grpSpPr>
            <p:sp>
              <p:nvSpPr>
                <p:cNvPr id="11208" name="Google Shape;11208;p71"/>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1"/>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71"/>
              <p:cNvGrpSpPr/>
              <p:nvPr/>
            </p:nvGrpSpPr>
            <p:grpSpPr>
              <a:xfrm>
                <a:off x="4925673" y="3691700"/>
                <a:ext cx="40253" cy="34472"/>
                <a:chOff x="4925673" y="3691700"/>
                <a:chExt cx="40253" cy="34472"/>
              </a:xfrm>
            </p:grpSpPr>
            <p:sp>
              <p:nvSpPr>
                <p:cNvPr id="11211" name="Google Shape;11211;p71"/>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1"/>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71"/>
              <p:cNvGrpSpPr/>
              <p:nvPr/>
            </p:nvGrpSpPr>
            <p:grpSpPr>
              <a:xfrm>
                <a:off x="4894653" y="3740848"/>
                <a:ext cx="31405" cy="26906"/>
                <a:chOff x="4894653" y="3740848"/>
                <a:chExt cx="31405" cy="26906"/>
              </a:xfrm>
            </p:grpSpPr>
            <p:sp>
              <p:nvSpPr>
                <p:cNvPr id="11214" name="Google Shape;11214;p71"/>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1"/>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6" name="Google Shape;11216;p71"/>
              <p:cNvGrpSpPr/>
              <p:nvPr/>
            </p:nvGrpSpPr>
            <p:grpSpPr>
              <a:xfrm>
                <a:off x="4962300" y="3696348"/>
                <a:ext cx="38255" cy="32773"/>
                <a:chOff x="4962300" y="3696348"/>
                <a:chExt cx="38255" cy="32773"/>
              </a:xfrm>
            </p:grpSpPr>
            <p:sp>
              <p:nvSpPr>
                <p:cNvPr id="11217" name="Google Shape;11217;p71"/>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1"/>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71"/>
              <p:cNvGrpSpPr/>
              <p:nvPr/>
            </p:nvGrpSpPr>
            <p:grpSpPr>
              <a:xfrm>
                <a:off x="4980185" y="3743349"/>
                <a:ext cx="31499" cy="26969"/>
                <a:chOff x="4980185" y="3743349"/>
                <a:chExt cx="31499" cy="26969"/>
              </a:xfrm>
            </p:grpSpPr>
            <p:sp>
              <p:nvSpPr>
                <p:cNvPr id="11220" name="Google Shape;11220;p71"/>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1"/>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71"/>
              <p:cNvGrpSpPr/>
              <p:nvPr/>
            </p:nvGrpSpPr>
            <p:grpSpPr>
              <a:xfrm>
                <a:off x="5013768" y="3734312"/>
                <a:ext cx="31499" cy="26969"/>
                <a:chOff x="5013768" y="3734312"/>
                <a:chExt cx="31499" cy="26969"/>
              </a:xfrm>
            </p:grpSpPr>
            <p:sp>
              <p:nvSpPr>
                <p:cNvPr id="11223" name="Google Shape;11223;p71"/>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1"/>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71"/>
              <p:cNvGrpSpPr/>
              <p:nvPr/>
            </p:nvGrpSpPr>
            <p:grpSpPr>
              <a:xfrm>
                <a:off x="5036703" y="3764545"/>
                <a:ext cx="31499" cy="26898"/>
                <a:chOff x="5036703" y="3764545"/>
                <a:chExt cx="31499" cy="26898"/>
              </a:xfrm>
            </p:grpSpPr>
            <p:sp>
              <p:nvSpPr>
                <p:cNvPr id="11226" name="Google Shape;11226;p71"/>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1"/>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71"/>
              <p:cNvGrpSpPr/>
              <p:nvPr/>
            </p:nvGrpSpPr>
            <p:grpSpPr>
              <a:xfrm>
                <a:off x="4953546" y="3768352"/>
                <a:ext cx="31405" cy="26898"/>
                <a:chOff x="4953546" y="3768352"/>
                <a:chExt cx="31405" cy="26898"/>
              </a:xfrm>
            </p:grpSpPr>
            <p:sp>
              <p:nvSpPr>
                <p:cNvPr id="11229" name="Google Shape;11229;p71"/>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1"/>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71"/>
              <p:cNvGrpSpPr/>
              <p:nvPr/>
            </p:nvGrpSpPr>
            <p:grpSpPr>
              <a:xfrm>
                <a:off x="4964770" y="3814016"/>
                <a:ext cx="31499" cy="26993"/>
                <a:chOff x="4964770" y="3814016"/>
                <a:chExt cx="31499" cy="26993"/>
              </a:xfrm>
            </p:grpSpPr>
            <p:sp>
              <p:nvSpPr>
                <p:cNvPr id="11232" name="Google Shape;11232;p71"/>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1"/>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71"/>
              <p:cNvGrpSpPr/>
              <p:nvPr/>
            </p:nvGrpSpPr>
            <p:grpSpPr>
              <a:xfrm>
                <a:off x="4923290" y="3800504"/>
                <a:ext cx="31468" cy="26898"/>
                <a:chOff x="4923290" y="3800504"/>
                <a:chExt cx="31468" cy="26898"/>
              </a:xfrm>
            </p:grpSpPr>
            <p:sp>
              <p:nvSpPr>
                <p:cNvPr id="11235" name="Google Shape;11235;p71"/>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1"/>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7" name="Google Shape;11237;p71"/>
              <p:cNvGrpSpPr/>
              <p:nvPr/>
            </p:nvGrpSpPr>
            <p:grpSpPr>
              <a:xfrm>
                <a:off x="5108534" y="3650943"/>
                <a:ext cx="31405" cy="26993"/>
                <a:chOff x="5108534" y="3650943"/>
                <a:chExt cx="31405" cy="26993"/>
              </a:xfrm>
            </p:grpSpPr>
            <p:sp>
              <p:nvSpPr>
                <p:cNvPr id="11238" name="Google Shape;11238;p71"/>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1"/>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71"/>
              <p:cNvGrpSpPr/>
              <p:nvPr/>
            </p:nvGrpSpPr>
            <p:grpSpPr>
              <a:xfrm>
                <a:off x="5119380" y="3760739"/>
                <a:ext cx="31499" cy="26993"/>
                <a:chOff x="5119380" y="3760739"/>
                <a:chExt cx="31499" cy="26993"/>
              </a:xfrm>
            </p:grpSpPr>
            <p:sp>
              <p:nvSpPr>
                <p:cNvPr id="11241" name="Google Shape;11241;p71"/>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1"/>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3" name="Google Shape;11243;p71"/>
              <p:cNvGrpSpPr/>
              <p:nvPr/>
            </p:nvGrpSpPr>
            <p:grpSpPr>
              <a:xfrm>
                <a:off x="5119380" y="3788235"/>
                <a:ext cx="31499" cy="26993"/>
                <a:chOff x="5119380" y="3788235"/>
                <a:chExt cx="31499" cy="26993"/>
              </a:xfrm>
            </p:grpSpPr>
            <p:sp>
              <p:nvSpPr>
                <p:cNvPr id="11244" name="Google Shape;11244;p71"/>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1"/>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71"/>
              <p:cNvGrpSpPr/>
              <p:nvPr/>
            </p:nvGrpSpPr>
            <p:grpSpPr>
              <a:xfrm>
                <a:off x="5158005" y="3875284"/>
                <a:ext cx="31405" cy="27001"/>
                <a:chOff x="5158005" y="3875284"/>
                <a:chExt cx="31405" cy="27001"/>
              </a:xfrm>
            </p:grpSpPr>
            <p:sp>
              <p:nvSpPr>
                <p:cNvPr id="11247" name="Google Shape;11247;p71"/>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1"/>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71"/>
              <p:cNvGrpSpPr/>
              <p:nvPr/>
            </p:nvGrpSpPr>
            <p:grpSpPr>
              <a:xfrm>
                <a:off x="5233163" y="3764545"/>
                <a:ext cx="31499" cy="26898"/>
                <a:chOff x="5233163" y="3764545"/>
                <a:chExt cx="31499" cy="26898"/>
              </a:xfrm>
            </p:grpSpPr>
            <p:sp>
              <p:nvSpPr>
                <p:cNvPr id="11250" name="Google Shape;11250;p71"/>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1"/>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71"/>
              <p:cNvGrpSpPr/>
              <p:nvPr/>
            </p:nvGrpSpPr>
            <p:grpSpPr>
              <a:xfrm>
                <a:off x="5276168" y="3805545"/>
                <a:ext cx="31499" cy="26906"/>
                <a:chOff x="5276168" y="3805545"/>
                <a:chExt cx="31499" cy="26906"/>
              </a:xfrm>
            </p:grpSpPr>
            <p:sp>
              <p:nvSpPr>
                <p:cNvPr id="11253" name="Google Shape;11253;p71"/>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1"/>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71"/>
              <p:cNvGrpSpPr/>
              <p:nvPr/>
            </p:nvGrpSpPr>
            <p:grpSpPr>
              <a:xfrm>
                <a:off x="5294053" y="3851933"/>
                <a:ext cx="31405" cy="26945"/>
                <a:chOff x="5294053" y="3851933"/>
                <a:chExt cx="31405" cy="26945"/>
              </a:xfrm>
            </p:grpSpPr>
            <p:sp>
              <p:nvSpPr>
                <p:cNvPr id="11256" name="Google Shape;11256;p71"/>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1"/>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71"/>
              <p:cNvGrpSpPr/>
              <p:nvPr/>
            </p:nvGrpSpPr>
            <p:grpSpPr>
              <a:xfrm>
                <a:off x="5341723" y="3851902"/>
                <a:ext cx="31405" cy="26977"/>
                <a:chOff x="5341723" y="3851902"/>
                <a:chExt cx="31405" cy="26977"/>
              </a:xfrm>
            </p:grpSpPr>
            <p:sp>
              <p:nvSpPr>
                <p:cNvPr id="11259" name="Google Shape;11259;p71"/>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1"/>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71"/>
              <p:cNvGrpSpPr/>
              <p:nvPr/>
            </p:nvGrpSpPr>
            <p:grpSpPr>
              <a:xfrm>
                <a:off x="5054871" y="3507855"/>
                <a:ext cx="31405" cy="26993"/>
                <a:chOff x="5054871" y="3507855"/>
                <a:chExt cx="31405" cy="26993"/>
              </a:xfrm>
            </p:grpSpPr>
            <p:sp>
              <p:nvSpPr>
                <p:cNvPr id="11262" name="Google Shape;11262;p71"/>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1"/>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71"/>
              <p:cNvGrpSpPr/>
              <p:nvPr/>
            </p:nvGrpSpPr>
            <p:grpSpPr>
              <a:xfrm>
                <a:off x="4876579" y="3675325"/>
                <a:ext cx="31405" cy="26969"/>
                <a:chOff x="4876579" y="3675325"/>
                <a:chExt cx="31405" cy="26969"/>
              </a:xfrm>
            </p:grpSpPr>
            <p:sp>
              <p:nvSpPr>
                <p:cNvPr id="11265" name="Google Shape;11265;p71"/>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1"/>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7" name="Google Shape;11267;p71"/>
              <p:cNvGrpSpPr/>
              <p:nvPr/>
            </p:nvGrpSpPr>
            <p:grpSpPr>
              <a:xfrm>
                <a:off x="4842233" y="3688333"/>
                <a:ext cx="31405" cy="26993"/>
                <a:chOff x="4842233" y="3688333"/>
                <a:chExt cx="31405" cy="26993"/>
              </a:xfrm>
            </p:grpSpPr>
            <p:sp>
              <p:nvSpPr>
                <p:cNvPr id="11268" name="Google Shape;11268;p71"/>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1"/>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71"/>
              <p:cNvGrpSpPr/>
              <p:nvPr/>
            </p:nvGrpSpPr>
            <p:grpSpPr>
              <a:xfrm>
                <a:off x="5187876" y="3608032"/>
                <a:ext cx="31405" cy="27001"/>
                <a:chOff x="5187876" y="3608032"/>
                <a:chExt cx="31405" cy="27001"/>
              </a:xfrm>
            </p:grpSpPr>
            <p:sp>
              <p:nvSpPr>
                <p:cNvPr id="11271" name="Google Shape;11271;p71"/>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1"/>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3" name="Google Shape;11273;p71"/>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1"/>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5" name="Google Shape;11275;p71"/>
              <p:cNvGrpSpPr/>
              <p:nvPr/>
            </p:nvGrpSpPr>
            <p:grpSpPr>
              <a:xfrm>
                <a:off x="5269224" y="3304167"/>
                <a:ext cx="40253" cy="34402"/>
                <a:chOff x="5269224" y="3304167"/>
                <a:chExt cx="40253" cy="34402"/>
              </a:xfrm>
            </p:grpSpPr>
            <p:sp>
              <p:nvSpPr>
                <p:cNvPr id="11276" name="Google Shape;11276;p71"/>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1"/>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8" name="Google Shape;11278;p71"/>
              <p:cNvGrpSpPr/>
              <p:nvPr/>
            </p:nvGrpSpPr>
            <p:grpSpPr>
              <a:xfrm>
                <a:off x="5327354" y="3476615"/>
                <a:ext cx="49864" cy="42723"/>
                <a:chOff x="5327354" y="3476615"/>
                <a:chExt cx="49864" cy="42723"/>
              </a:xfrm>
            </p:grpSpPr>
            <p:sp>
              <p:nvSpPr>
                <p:cNvPr id="11279" name="Google Shape;11279;p71"/>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1"/>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1" name="Google Shape;11281;p71"/>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1"/>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3" name="Google Shape;11283;p71"/>
              <p:cNvGrpSpPr/>
              <p:nvPr/>
            </p:nvGrpSpPr>
            <p:grpSpPr>
              <a:xfrm>
                <a:off x="5341723" y="3775957"/>
                <a:ext cx="31405" cy="26898"/>
                <a:chOff x="5341723" y="3775957"/>
                <a:chExt cx="31405" cy="26898"/>
              </a:xfrm>
            </p:grpSpPr>
            <p:sp>
              <p:nvSpPr>
                <p:cNvPr id="11284" name="Google Shape;11284;p71"/>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1"/>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71"/>
              <p:cNvGrpSpPr/>
              <p:nvPr/>
            </p:nvGrpSpPr>
            <p:grpSpPr>
              <a:xfrm>
                <a:off x="5439053" y="3699274"/>
                <a:ext cx="31405" cy="26898"/>
                <a:chOff x="5439053" y="3699274"/>
                <a:chExt cx="31405" cy="26898"/>
              </a:xfrm>
            </p:grpSpPr>
            <p:sp>
              <p:nvSpPr>
                <p:cNvPr id="11287" name="Google Shape;11287;p71"/>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1"/>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71"/>
              <p:cNvGrpSpPr/>
              <p:nvPr/>
            </p:nvGrpSpPr>
            <p:grpSpPr>
              <a:xfrm>
                <a:off x="5412414" y="3622307"/>
                <a:ext cx="31499" cy="26993"/>
                <a:chOff x="5412414" y="3622307"/>
                <a:chExt cx="31499" cy="26993"/>
              </a:xfrm>
            </p:grpSpPr>
            <p:sp>
              <p:nvSpPr>
                <p:cNvPr id="11290" name="Google Shape;11290;p71"/>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1"/>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71"/>
              <p:cNvGrpSpPr/>
              <p:nvPr/>
            </p:nvGrpSpPr>
            <p:grpSpPr>
              <a:xfrm>
                <a:off x="5476254" y="3473949"/>
                <a:ext cx="26835" cy="26930"/>
                <a:chOff x="5476254" y="3473949"/>
                <a:chExt cx="26835" cy="26930"/>
              </a:xfrm>
            </p:grpSpPr>
            <p:sp>
              <p:nvSpPr>
                <p:cNvPr id="11293" name="Google Shape;11293;p71"/>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1"/>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71"/>
              <p:cNvGrpSpPr/>
              <p:nvPr/>
            </p:nvGrpSpPr>
            <p:grpSpPr>
              <a:xfrm>
                <a:off x="5564547" y="3481594"/>
                <a:ext cx="31397" cy="26898"/>
                <a:chOff x="5564547" y="3481594"/>
                <a:chExt cx="31397" cy="26898"/>
              </a:xfrm>
            </p:grpSpPr>
            <p:sp>
              <p:nvSpPr>
                <p:cNvPr id="11296" name="Google Shape;11296;p71"/>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1"/>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71"/>
              <p:cNvGrpSpPr/>
              <p:nvPr/>
            </p:nvGrpSpPr>
            <p:grpSpPr>
              <a:xfrm>
                <a:off x="5534101" y="3470174"/>
                <a:ext cx="31397" cy="26906"/>
                <a:chOff x="5534101" y="3470174"/>
                <a:chExt cx="31397" cy="26906"/>
              </a:xfrm>
            </p:grpSpPr>
            <p:sp>
              <p:nvSpPr>
                <p:cNvPr id="11299" name="Google Shape;11299;p71"/>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1"/>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71"/>
              <p:cNvGrpSpPr/>
              <p:nvPr/>
            </p:nvGrpSpPr>
            <p:grpSpPr>
              <a:xfrm>
                <a:off x="5610879" y="3314486"/>
                <a:ext cx="31499" cy="26938"/>
                <a:chOff x="5610879" y="3314486"/>
                <a:chExt cx="31499" cy="26938"/>
              </a:xfrm>
            </p:grpSpPr>
            <p:sp>
              <p:nvSpPr>
                <p:cNvPr id="11302" name="Google Shape;11302;p71"/>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1"/>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4" name="Google Shape;11304;p71"/>
              <p:cNvGrpSpPr/>
              <p:nvPr/>
            </p:nvGrpSpPr>
            <p:grpSpPr>
              <a:xfrm>
                <a:off x="4834525" y="3501382"/>
                <a:ext cx="31499" cy="26898"/>
                <a:chOff x="4834525" y="3501382"/>
                <a:chExt cx="31499" cy="26898"/>
              </a:xfrm>
            </p:grpSpPr>
            <p:sp>
              <p:nvSpPr>
                <p:cNvPr id="11305" name="Google Shape;11305;p71"/>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1"/>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71"/>
              <p:cNvGrpSpPr/>
              <p:nvPr/>
            </p:nvGrpSpPr>
            <p:grpSpPr>
              <a:xfrm>
                <a:off x="4898460" y="3580158"/>
                <a:ext cx="31405" cy="26898"/>
                <a:chOff x="4898460" y="3580158"/>
                <a:chExt cx="31405" cy="26898"/>
              </a:xfrm>
            </p:grpSpPr>
            <p:sp>
              <p:nvSpPr>
                <p:cNvPr id="11308" name="Google Shape;11308;p71"/>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1"/>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71"/>
              <p:cNvGrpSpPr/>
              <p:nvPr/>
            </p:nvGrpSpPr>
            <p:grpSpPr>
              <a:xfrm>
                <a:off x="4882667" y="3608032"/>
                <a:ext cx="31499" cy="27001"/>
                <a:chOff x="4882667" y="3608032"/>
                <a:chExt cx="31499" cy="27001"/>
              </a:xfrm>
            </p:grpSpPr>
            <p:sp>
              <p:nvSpPr>
                <p:cNvPr id="11311" name="Google Shape;11311;p71"/>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1"/>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71"/>
              <p:cNvGrpSpPr/>
              <p:nvPr/>
            </p:nvGrpSpPr>
            <p:grpSpPr>
              <a:xfrm>
                <a:off x="4843373" y="3631407"/>
                <a:ext cx="16273" cy="16186"/>
                <a:chOff x="4843373" y="3631407"/>
                <a:chExt cx="16273" cy="16186"/>
              </a:xfrm>
            </p:grpSpPr>
            <p:sp>
              <p:nvSpPr>
                <p:cNvPr id="11314" name="Google Shape;11314;p71"/>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1"/>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71"/>
              <p:cNvGrpSpPr/>
              <p:nvPr/>
            </p:nvGrpSpPr>
            <p:grpSpPr>
              <a:xfrm>
                <a:off x="4727773" y="3591578"/>
                <a:ext cx="31499" cy="26898"/>
                <a:chOff x="4727773" y="3591578"/>
                <a:chExt cx="31499" cy="26898"/>
              </a:xfrm>
            </p:grpSpPr>
            <p:sp>
              <p:nvSpPr>
                <p:cNvPr id="11317" name="Google Shape;11317;p71"/>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1"/>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9" name="Google Shape;11319;p71"/>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1"/>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1" name="Google Shape;11321;p71"/>
              <p:cNvGrpSpPr/>
              <p:nvPr/>
            </p:nvGrpSpPr>
            <p:grpSpPr>
              <a:xfrm>
                <a:off x="4609421" y="3577398"/>
                <a:ext cx="31499" cy="27001"/>
                <a:chOff x="4609421" y="3577398"/>
                <a:chExt cx="31499" cy="27001"/>
              </a:xfrm>
            </p:grpSpPr>
            <p:sp>
              <p:nvSpPr>
                <p:cNvPr id="11322" name="Google Shape;11322;p71"/>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1"/>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71"/>
              <p:cNvGrpSpPr/>
              <p:nvPr/>
            </p:nvGrpSpPr>
            <p:grpSpPr>
              <a:xfrm>
                <a:off x="4649289" y="3577398"/>
                <a:ext cx="31499" cy="27001"/>
                <a:chOff x="4649289" y="3577398"/>
                <a:chExt cx="31499" cy="27001"/>
              </a:xfrm>
            </p:grpSpPr>
            <p:sp>
              <p:nvSpPr>
                <p:cNvPr id="11325" name="Google Shape;11325;p71"/>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1"/>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71"/>
              <p:cNvGrpSpPr/>
              <p:nvPr/>
            </p:nvGrpSpPr>
            <p:grpSpPr>
              <a:xfrm>
                <a:off x="4605614" y="3639523"/>
                <a:ext cx="31499" cy="26906"/>
                <a:chOff x="4605614" y="3639523"/>
                <a:chExt cx="31499" cy="26906"/>
              </a:xfrm>
            </p:grpSpPr>
            <p:sp>
              <p:nvSpPr>
                <p:cNvPr id="11328" name="Google Shape;11328;p71"/>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1"/>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71"/>
              <p:cNvGrpSpPr/>
              <p:nvPr/>
            </p:nvGrpSpPr>
            <p:grpSpPr>
              <a:xfrm>
                <a:off x="4785149" y="3618846"/>
                <a:ext cx="26930" cy="26843"/>
                <a:chOff x="4785149" y="3618846"/>
                <a:chExt cx="26930" cy="26843"/>
              </a:xfrm>
            </p:grpSpPr>
            <p:sp>
              <p:nvSpPr>
                <p:cNvPr id="11331" name="Google Shape;11331;p71"/>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1"/>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71"/>
              <p:cNvGrpSpPr/>
              <p:nvPr/>
            </p:nvGrpSpPr>
            <p:grpSpPr>
              <a:xfrm>
                <a:off x="4810167" y="3601567"/>
                <a:ext cx="31405" cy="26898"/>
                <a:chOff x="4810167" y="3601567"/>
                <a:chExt cx="31405" cy="26898"/>
              </a:xfrm>
            </p:grpSpPr>
            <p:sp>
              <p:nvSpPr>
                <p:cNvPr id="11334" name="Google Shape;11334;p71"/>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1"/>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6" name="Google Shape;11336;p71"/>
              <p:cNvGrpSpPr/>
              <p:nvPr/>
            </p:nvGrpSpPr>
            <p:grpSpPr>
              <a:xfrm>
                <a:off x="4831002" y="3373230"/>
                <a:ext cx="31405" cy="26898"/>
                <a:chOff x="4831002" y="3373230"/>
                <a:chExt cx="31405" cy="26898"/>
              </a:xfrm>
            </p:grpSpPr>
            <p:sp>
              <p:nvSpPr>
                <p:cNvPr id="11337" name="Google Shape;11337;p71"/>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1"/>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71"/>
              <p:cNvGrpSpPr/>
              <p:nvPr/>
            </p:nvGrpSpPr>
            <p:grpSpPr>
              <a:xfrm>
                <a:off x="4719311" y="3355054"/>
                <a:ext cx="31499" cy="27001"/>
                <a:chOff x="4719311" y="3355054"/>
                <a:chExt cx="31499" cy="27001"/>
              </a:xfrm>
            </p:grpSpPr>
            <p:sp>
              <p:nvSpPr>
                <p:cNvPr id="11340" name="Google Shape;11340;p71"/>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1"/>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71"/>
              <p:cNvGrpSpPr/>
              <p:nvPr/>
            </p:nvGrpSpPr>
            <p:grpSpPr>
              <a:xfrm>
                <a:off x="4798755" y="3450260"/>
                <a:ext cx="26930" cy="26930"/>
                <a:chOff x="4798755" y="3450260"/>
                <a:chExt cx="26930" cy="26930"/>
              </a:xfrm>
            </p:grpSpPr>
            <p:sp>
              <p:nvSpPr>
                <p:cNvPr id="11343" name="Google Shape;11343;p71"/>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1"/>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5" name="Google Shape;11345;p71"/>
              <p:cNvGrpSpPr/>
              <p:nvPr/>
            </p:nvGrpSpPr>
            <p:grpSpPr>
              <a:xfrm>
                <a:off x="4645576" y="3467555"/>
                <a:ext cx="31405" cy="26953"/>
                <a:chOff x="4645576" y="3467555"/>
                <a:chExt cx="31405" cy="26953"/>
              </a:xfrm>
            </p:grpSpPr>
            <p:sp>
              <p:nvSpPr>
                <p:cNvPr id="11346" name="Google Shape;11346;p71"/>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1"/>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71"/>
              <p:cNvGrpSpPr/>
              <p:nvPr/>
            </p:nvGrpSpPr>
            <p:grpSpPr>
              <a:xfrm>
                <a:off x="4687631" y="3583965"/>
                <a:ext cx="31499" cy="26898"/>
                <a:chOff x="4687631" y="3583965"/>
                <a:chExt cx="31499" cy="26898"/>
              </a:xfrm>
            </p:grpSpPr>
            <p:sp>
              <p:nvSpPr>
                <p:cNvPr id="11349" name="Google Shape;11349;p71"/>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1"/>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1" name="Google Shape;11351;p71"/>
              <p:cNvGrpSpPr/>
              <p:nvPr/>
            </p:nvGrpSpPr>
            <p:grpSpPr>
              <a:xfrm>
                <a:off x="4719311" y="3471314"/>
                <a:ext cx="31499" cy="27001"/>
                <a:chOff x="4719311" y="3471314"/>
                <a:chExt cx="31499" cy="27001"/>
              </a:xfrm>
            </p:grpSpPr>
            <p:sp>
              <p:nvSpPr>
                <p:cNvPr id="11352" name="Google Shape;11352;p71"/>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1"/>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4" name="Google Shape;11354;p71"/>
              <p:cNvGrpSpPr/>
              <p:nvPr/>
            </p:nvGrpSpPr>
            <p:grpSpPr>
              <a:xfrm>
                <a:off x="4719311" y="3434404"/>
                <a:ext cx="31499" cy="26898"/>
                <a:chOff x="4719311" y="3434404"/>
                <a:chExt cx="31499" cy="26898"/>
              </a:xfrm>
            </p:grpSpPr>
            <p:sp>
              <p:nvSpPr>
                <p:cNvPr id="11355" name="Google Shape;11355;p71"/>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1"/>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71"/>
              <p:cNvGrpSpPr/>
              <p:nvPr/>
            </p:nvGrpSpPr>
            <p:grpSpPr>
              <a:xfrm>
                <a:off x="4768876" y="3401772"/>
                <a:ext cx="31499" cy="26898"/>
                <a:chOff x="4768876" y="3401772"/>
                <a:chExt cx="31499" cy="26898"/>
              </a:xfrm>
            </p:grpSpPr>
            <p:sp>
              <p:nvSpPr>
                <p:cNvPr id="11358" name="Google Shape;11358;p71"/>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1"/>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71"/>
              <p:cNvGrpSpPr/>
              <p:nvPr/>
            </p:nvGrpSpPr>
            <p:grpSpPr>
              <a:xfrm>
                <a:off x="4762214" y="3471377"/>
                <a:ext cx="26938" cy="26938"/>
                <a:chOff x="4762214" y="3471377"/>
                <a:chExt cx="26938" cy="26938"/>
              </a:xfrm>
            </p:grpSpPr>
            <p:sp>
              <p:nvSpPr>
                <p:cNvPr id="11361" name="Google Shape;11361;p71"/>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1"/>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71"/>
              <p:cNvGrpSpPr/>
              <p:nvPr/>
            </p:nvGrpSpPr>
            <p:grpSpPr>
              <a:xfrm>
                <a:off x="4790473" y="3344782"/>
                <a:ext cx="31405" cy="26898"/>
                <a:chOff x="4790473" y="3344782"/>
                <a:chExt cx="31405" cy="26898"/>
              </a:xfrm>
            </p:grpSpPr>
            <p:sp>
              <p:nvSpPr>
                <p:cNvPr id="11364" name="Google Shape;11364;p71"/>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1"/>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71"/>
              <p:cNvGrpSpPr/>
              <p:nvPr/>
            </p:nvGrpSpPr>
            <p:grpSpPr>
              <a:xfrm>
                <a:off x="4823774" y="3950733"/>
                <a:ext cx="37398" cy="32034"/>
                <a:chOff x="4823774" y="3950733"/>
                <a:chExt cx="37398" cy="32034"/>
              </a:xfrm>
            </p:grpSpPr>
            <p:sp>
              <p:nvSpPr>
                <p:cNvPr id="11367" name="Google Shape;11367;p71"/>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1"/>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71"/>
              <p:cNvGrpSpPr/>
              <p:nvPr/>
            </p:nvGrpSpPr>
            <p:grpSpPr>
              <a:xfrm>
                <a:off x="4823396" y="4110566"/>
                <a:ext cx="31405" cy="26906"/>
                <a:chOff x="4823396" y="4110566"/>
                <a:chExt cx="31405" cy="26906"/>
              </a:xfrm>
            </p:grpSpPr>
            <p:sp>
              <p:nvSpPr>
                <p:cNvPr id="11370" name="Google Shape;11370;p71"/>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1"/>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71"/>
              <p:cNvGrpSpPr/>
              <p:nvPr/>
            </p:nvGrpSpPr>
            <p:grpSpPr>
              <a:xfrm>
                <a:off x="4838332" y="3821150"/>
                <a:ext cx="31499" cy="26898"/>
                <a:chOff x="4838332" y="3821150"/>
                <a:chExt cx="31499" cy="26898"/>
              </a:xfrm>
            </p:grpSpPr>
            <p:sp>
              <p:nvSpPr>
                <p:cNvPr id="11373" name="Google Shape;11373;p71"/>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1"/>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71"/>
              <p:cNvGrpSpPr/>
              <p:nvPr/>
            </p:nvGrpSpPr>
            <p:grpSpPr>
              <a:xfrm>
                <a:off x="4661275" y="3815007"/>
                <a:ext cx="36824" cy="31523"/>
                <a:chOff x="4661275" y="3815007"/>
                <a:chExt cx="36824" cy="31523"/>
              </a:xfrm>
            </p:grpSpPr>
            <p:sp>
              <p:nvSpPr>
                <p:cNvPr id="11376" name="Google Shape;11376;p71"/>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1"/>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8" name="Google Shape;11378;p71"/>
              <p:cNvGrpSpPr/>
              <p:nvPr/>
            </p:nvGrpSpPr>
            <p:grpSpPr>
              <a:xfrm>
                <a:off x="4558998" y="3851037"/>
                <a:ext cx="33591" cy="28699"/>
                <a:chOff x="4558998" y="3851037"/>
                <a:chExt cx="33591" cy="28699"/>
              </a:xfrm>
            </p:grpSpPr>
            <p:sp>
              <p:nvSpPr>
                <p:cNvPr id="11379" name="Google Shape;11379;p71"/>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1"/>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1" name="Google Shape;11381;p71"/>
              <p:cNvGrpSpPr/>
              <p:nvPr/>
            </p:nvGrpSpPr>
            <p:grpSpPr>
              <a:xfrm>
                <a:off x="4696762" y="3638587"/>
                <a:ext cx="33591" cy="28794"/>
                <a:chOff x="4696762" y="3638587"/>
                <a:chExt cx="33591" cy="28794"/>
              </a:xfrm>
            </p:grpSpPr>
            <p:sp>
              <p:nvSpPr>
                <p:cNvPr id="11382" name="Google Shape;11382;p71"/>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1"/>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4" name="Google Shape;11384;p71"/>
              <p:cNvGrpSpPr/>
              <p:nvPr/>
            </p:nvGrpSpPr>
            <p:grpSpPr>
              <a:xfrm>
                <a:off x="4929479" y="3939140"/>
                <a:ext cx="33497" cy="28692"/>
                <a:chOff x="4929479" y="3939140"/>
                <a:chExt cx="33497" cy="28692"/>
              </a:xfrm>
            </p:grpSpPr>
            <p:sp>
              <p:nvSpPr>
                <p:cNvPr id="11385" name="Google Shape;11385;p71"/>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1"/>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71"/>
              <p:cNvGrpSpPr/>
              <p:nvPr/>
            </p:nvGrpSpPr>
            <p:grpSpPr>
              <a:xfrm>
                <a:off x="4907119" y="3986039"/>
                <a:ext cx="33497" cy="28699"/>
                <a:chOff x="4907119" y="3986039"/>
                <a:chExt cx="33497" cy="28699"/>
              </a:xfrm>
            </p:grpSpPr>
            <p:sp>
              <p:nvSpPr>
                <p:cNvPr id="11388" name="Google Shape;11388;p71"/>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1"/>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71"/>
              <p:cNvGrpSpPr/>
              <p:nvPr/>
            </p:nvGrpSpPr>
            <p:grpSpPr>
              <a:xfrm>
                <a:off x="4911783" y="4048102"/>
                <a:ext cx="33591" cy="28762"/>
                <a:chOff x="4911783" y="4048102"/>
                <a:chExt cx="33591" cy="28762"/>
              </a:xfrm>
            </p:grpSpPr>
            <p:sp>
              <p:nvSpPr>
                <p:cNvPr id="11391" name="Google Shape;11391;p71"/>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1"/>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3" name="Google Shape;11393;p71"/>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1"/>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5" name="Google Shape;11395;p71"/>
              <p:cNvGrpSpPr/>
              <p:nvPr/>
            </p:nvGrpSpPr>
            <p:grpSpPr>
              <a:xfrm>
                <a:off x="4762623" y="3837847"/>
                <a:ext cx="42416" cy="36273"/>
                <a:chOff x="4762623" y="3837847"/>
                <a:chExt cx="42416" cy="36273"/>
              </a:xfrm>
            </p:grpSpPr>
            <p:sp>
              <p:nvSpPr>
                <p:cNvPr id="11396" name="Google Shape;11396;p71"/>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1"/>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71"/>
              <p:cNvGrpSpPr/>
              <p:nvPr/>
            </p:nvGrpSpPr>
            <p:grpSpPr>
              <a:xfrm>
                <a:off x="4746044" y="4104966"/>
                <a:ext cx="33497" cy="28699"/>
                <a:chOff x="4746044" y="4104966"/>
                <a:chExt cx="33497" cy="28699"/>
              </a:xfrm>
            </p:grpSpPr>
            <p:sp>
              <p:nvSpPr>
                <p:cNvPr id="11399" name="Google Shape;11399;p71"/>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1"/>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71"/>
              <p:cNvGrpSpPr/>
              <p:nvPr/>
            </p:nvGrpSpPr>
            <p:grpSpPr>
              <a:xfrm>
                <a:off x="4859646" y="4162554"/>
                <a:ext cx="33591" cy="28762"/>
                <a:chOff x="4859646" y="4162554"/>
                <a:chExt cx="33591" cy="28762"/>
              </a:xfrm>
            </p:grpSpPr>
            <p:sp>
              <p:nvSpPr>
                <p:cNvPr id="11402" name="Google Shape;11402;p71"/>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1"/>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04" name="Google Shape;11404;p71"/>
            <p:cNvGrpSpPr/>
            <p:nvPr/>
          </p:nvGrpSpPr>
          <p:grpSpPr>
            <a:xfrm>
              <a:off x="3597785" y="3274438"/>
              <a:ext cx="855610" cy="1122100"/>
              <a:chOff x="3597785" y="3274438"/>
              <a:chExt cx="855610" cy="1122100"/>
            </a:xfrm>
          </p:grpSpPr>
          <p:grpSp>
            <p:nvGrpSpPr>
              <p:cNvPr id="11405" name="Google Shape;11405;p71"/>
              <p:cNvGrpSpPr/>
              <p:nvPr/>
            </p:nvGrpSpPr>
            <p:grpSpPr>
              <a:xfrm>
                <a:off x="3617857" y="3284717"/>
                <a:ext cx="826785" cy="1099165"/>
                <a:chOff x="3617857" y="3284717"/>
                <a:chExt cx="826785" cy="1099165"/>
              </a:xfrm>
            </p:grpSpPr>
            <p:sp>
              <p:nvSpPr>
                <p:cNvPr id="11406" name="Google Shape;11406;p71"/>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1"/>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1"/>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1"/>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1"/>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1"/>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1"/>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1"/>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1"/>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1"/>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1"/>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1"/>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1"/>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1"/>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1"/>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1"/>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1"/>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1"/>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1"/>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1"/>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1"/>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1"/>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1"/>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1"/>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1"/>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1"/>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1"/>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1"/>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1"/>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1"/>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1"/>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1"/>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1"/>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1"/>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1"/>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1"/>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1"/>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1"/>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1"/>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1"/>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1"/>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1"/>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1"/>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1"/>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1"/>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1"/>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1"/>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1"/>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1"/>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1"/>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1"/>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1"/>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1"/>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1"/>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1"/>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1"/>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2" name="Google Shape;11462;p71"/>
              <p:cNvGrpSpPr/>
              <p:nvPr/>
            </p:nvGrpSpPr>
            <p:grpSpPr>
              <a:xfrm>
                <a:off x="4180904" y="4251758"/>
                <a:ext cx="37783" cy="32420"/>
                <a:chOff x="4180904" y="4251758"/>
                <a:chExt cx="37783" cy="32420"/>
              </a:xfrm>
            </p:grpSpPr>
            <p:sp>
              <p:nvSpPr>
                <p:cNvPr id="11463" name="Google Shape;11463;p71"/>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1"/>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71"/>
              <p:cNvGrpSpPr/>
              <p:nvPr/>
            </p:nvGrpSpPr>
            <p:grpSpPr>
              <a:xfrm>
                <a:off x="4201644" y="4081324"/>
                <a:ext cx="37783" cy="32364"/>
                <a:chOff x="4201644" y="4081324"/>
                <a:chExt cx="37783" cy="32364"/>
              </a:xfrm>
            </p:grpSpPr>
            <p:sp>
              <p:nvSpPr>
                <p:cNvPr id="11466" name="Google Shape;11466;p71"/>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1"/>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71"/>
              <p:cNvGrpSpPr/>
              <p:nvPr/>
            </p:nvGrpSpPr>
            <p:grpSpPr>
              <a:xfrm>
                <a:off x="4284416" y="3887428"/>
                <a:ext cx="37783" cy="32451"/>
                <a:chOff x="4284416" y="3887428"/>
                <a:chExt cx="37783" cy="32451"/>
              </a:xfrm>
            </p:grpSpPr>
            <p:sp>
              <p:nvSpPr>
                <p:cNvPr id="11469" name="Google Shape;11469;p71"/>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1"/>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71"/>
              <p:cNvGrpSpPr/>
              <p:nvPr/>
            </p:nvGrpSpPr>
            <p:grpSpPr>
              <a:xfrm>
                <a:off x="4223721" y="3860404"/>
                <a:ext cx="37870" cy="32364"/>
                <a:chOff x="4223721" y="3860404"/>
                <a:chExt cx="37870" cy="32364"/>
              </a:xfrm>
            </p:grpSpPr>
            <p:sp>
              <p:nvSpPr>
                <p:cNvPr id="11472" name="Google Shape;11472;p71"/>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1"/>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71"/>
              <p:cNvGrpSpPr/>
              <p:nvPr/>
            </p:nvGrpSpPr>
            <p:grpSpPr>
              <a:xfrm>
                <a:off x="4104889" y="3699242"/>
                <a:ext cx="37776" cy="32357"/>
                <a:chOff x="4104889" y="3699242"/>
                <a:chExt cx="37776" cy="32357"/>
              </a:xfrm>
            </p:grpSpPr>
            <p:sp>
              <p:nvSpPr>
                <p:cNvPr id="11475" name="Google Shape;11475;p71"/>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1"/>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7" name="Google Shape;11477;p71"/>
              <p:cNvGrpSpPr/>
              <p:nvPr/>
            </p:nvGrpSpPr>
            <p:grpSpPr>
              <a:xfrm>
                <a:off x="4143608" y="3475121"/>
                <a:ext cx="37878" cy="32420"/>
                <a:chOff x="4143608" y="3475121"/>
                <a:chExt cx="37878" cy="32420"/>
              </a:xfrm>
            </p:grpSpPr>
            <p:sp>
              <p:nvSpPr>
                <p:cNvPr id="11478" name="Google Shape;11478;p71"/>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1"/>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71"/>
              <p:cNvGrpSpPr/>
              <p:nvPr/>
            </p:nvGrpSpPr>
            <p:grpSpPr>
              <a:xfrm>
                <a:off x="4217248" y="3570893"/>
                <a:ext cx="37776" cy="32364"/>
                <a:chOff x="4217248" y="3570893"/>
                <a:chExt cx="37776" cy="32364"/>
              </a:xfrm>
            </p:grpSpPr>
            <p:sp>
              <p:nvSpPr>
                <p:cNvPr id="11481" name="Google Shape;11481;p71"/>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1"/>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71"/>
              <p:cNvGrpSpPr/>
              <p:nvPr/>
            </p:nvGrpSpPr>
            <p:grpSpPr>
              <a:xfrm>
                <a:off x="4255307" y="3431612"/>
                <a:ext cx="37776" cy="32451"/>
                <a:chOff x="4255307" y="3431612"/>
                <a:chExt cx="37776" cy="32451"/>
              </a:xfrm>
            </p:grpSpPr>
            <p:sp>
              <p:nvSpPr>
                <p:cNvPr id="11484" name="Google Shape;11484;p71"/>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1"/>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71"/>
              <p:cNvGrpSpPr/>
              <p:nvPr/>
            </p:nvGrpSpPr>
            <p:grpSpPr>
              <a:xfrm>
                <a:off x="3853052" y="3577398"/>
                <a:ext cx="37776" cy="32420"/>
                <a:chOff x="3853052" y="3577398"/>
                <a:chExt cx="37776" cy="32420"/>
              </a:xfrm>
            </p:grpSpPr>
            <p:sp>
              <p:nvSpPr>
                <p:cNvPr id="11487" name="Google Shape;11487;p71"/>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1"/>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71"/>
              <p:cNvGrpSpPr/>
              <p:nvPr/>
            </p:nvGrpSpPr>
            <p:grpSpPr>
              <a:xfrm>
                <a:off x="4039908" y="3412107"/>
                <a:ext cx="37776" cy="32357"/>
                <a:chOff x="4039908" y="3412107"/>
                <a:chExt cx="37776" cy="32357"/>
              </a:xfrm>
            </p:grpSpPr>
            <p:sp>
              <p:nvSpPr>
                <p:cNvPr id="11490" name="Google Shape;11490;p71"/>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1"/>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71"/>
              <p:cNvGrpSpPr/>
              <p:nvPr/>
            </p:nvGrpSpPr>
            <p:grpSpPr>
              <a:xfrm>
                <a:off x="4017360" y="3342061"/>
                <a:ext cx="37870" cy="32380"/>
                <a:chOff x="4017360" y="3342061"/>
                <a:chExt cx="37870" cy="32380"/>
              </a:xfrm>
            </p:grpSpPr>
            <p:sp>
              <p:nvSpPr>
                <p:cNvPr id="11493" name="Google Shape;11493;p71"/>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1"/>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5" name="Google Shape;11495;p71"/>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1"/>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7" name="Google Shape;11497;p71"/>
              <p:cNvGrpSpPr/>
              <p:nvPr/>
            </p:nvGrpSpPr>
            <p:grpSpPr>
              <a:xfrm>
                <a:off x="3750870" y="3418650"/>
                <a:ext cx="37776" cy="32380"/>
                <a:chOff x="3750870" y="3418650"/>
                <a:chExt cx="37776" cy="32380"/>
              </a:xfrm>
            </p:grpSpPr>
            <p:sp>
              <p:nvSpPr>
                <p:cNvPr id="11498" name="Google Shape;11498;p71"/>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1"/>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71"/>
              <p:cNvGrpSpPr/>
              <p:nvPr/>
            </p:nvGrpSpPr>
            <p:grpSpPr>
              <a:xfrm>
                <a:off x="3632509" y="3274438"/>
                <a:ext cx="37783" cy="32357"/>
                <a:chOff x="3632509" y="3274438"/>
                <a:chExt cx="37783" cy="32357"/>
              </a:xfrm>
            </p:grpSpPr>
            <p:sp>
              <p:nvSpPr>
                <p:cNvPr id="11501" name="Google Shape;11501;p71"/>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1"/>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71"/>
              <p:cNvGrpSpPr/>
              <p:nvPr/>
            </p:nvGrpSpPr>
            <p:grpSpPr>
              <a:xfrm>
                <a:off x="3906424" y="3297561"/>
                <a:ext cx="37776" cy="32451"/>
                <a:chOff x="3906424" y="3297561"/>
                <a:chExt cx="37776" cy="32451"/>
              </a:xfrm>
            </p:grpSpPr>
            <p:sp>
              <p:nvSpPr>
                <p:cNvPr id="11504" name="Google Shape;11504;p71"/>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1"/>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71"/>
              <p:cNvGrpSpPr/>
              <p:nvPr/>
            </p:nvGrpSpPr>
            <p:grpSpPr>
              <a:xfrm>
                <a:off x="3866084" y="3412107"/>
                <a:ext cx="37776" cy="32357"/>
                <a:chOff x="3866084" y="3412107"/>
                <a:chExt cx="37776" cy="32357"/>
              </a:xfrm>
            </p:grpSpPr>
            <p:sp>
              <p:nvSpPr>
                <p:cNvPr id="11507" name="Google Shape;11507;p71"/>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1"/>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71"/>
              <p:cNvGrpSpPr/>
              <p:nvPr/>
            </p:nvGrpSpPr>
            <p:grpSpPr>
              <a:xfrm>
                <a:off x="4023919" y="3766409"/>
                <a:ext cx="37783" cy="32357"/>
                <a:chOff x="4023919" y="3766409"/>
                <a:chExt cx="37783" cy="32357"/>
              </a:xfrm>
            </p:grpSpPr>
            <p:sp>
              <p:nvSpPr>
                <p:cNvPr id="11510" name="Google Shape;11510;p71"/>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1"/>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2" name="Google Shape;11512;p71"/>
              <p:cNvGrpSpPr/>
              <p:nvPr/>
            </p:nvGrpSpPr>
            <p:grpSpPr>
              <a:xfrm>
                <a:off x="3973882" y="3779449"/>
                <a:ext cx="37776" cy="32357"/>
                <a:chOff x="3973882" y="3779449"/>
                <a:chExt cx="37776" cy="32357"/>
              </a:xfrm>
            </p:grpSpPr>
            <p:sp>
              <p:nvSpPr>
                <p:cNvPr id="11513" name="Google Shape;11513;p71"/>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1"/>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71"/>
              <p:cNvGrpSpPr/>
              <p:nvPr/>
            </p:nvGrpSpPr>
            <p:grpSpPr>
              <a:xfrm>
                <a:off x="4073398" y="3838028"/>
                <a:ext cx="37776" cy="32380"/>
                <a:chOff x="4073398" y="3838028"/>
                <a:chExt cx="37776" cy="32380"/>
              </a:xfrm>
            </p:grpSpPr>
            <p:sp>
              <p:nvSpPr>
                <p:cNvPr id="11516" name="Google Shape;11516;p71"/>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1"/>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8" name="Google Shape;11518;p71"/>
              <p:cNvGrpSpPr/>
              <p:nvPr/>
            </p:nvGrpSpPr>
            <p:grpSpPr>
              <a:xfrm>
                <a:off x="4342672" y="4144496"/>
                <a:ext cx="37752" cy="32364"/>
                <a:chOff x="4342672" y="4144496"/>
                <a:chExt cx="37752" cy="32364"/>
              </a:xfrm>
            </p:grpSpPr>
            <p:sp>
              <p:nvSpPr>
                <p:cNvPr id="11519" name="Google Shape;11519;p71"/>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1"/>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1" name="Google Shape;11521;p71"/>
              <p:cNvGrpSpPr/>
              <p:nvPr/>
            </p:nvGrpSpPr>
            <p:grpSpPr>
              <a:xfrm>
                <a:off x="4406386" y="4056872"/>
                <a:ext cx="37783" cy="32364"/>
                <a:chOff x="4406386" y="4056872"/>
                <a:chExt cx="37783" cy="32364"/>
              </a:xfrm>
            </p:grpSpPr>
            <p:sp>
              <p:nvSpPr>
                <p:cNvPr id="11522" name="Google Shape;11522;p71"/>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1"/>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71"/>
              <p:cNvGrpSpPr/>
              <p:nvPr/>
            </p:nvGrpSpPr>
            <p:grpSpPr>
              <a:xfrm>
                <a:off x="4284416" y="4245254"/>
                <a:ext cx="37783" cy="32357"/>
                <a:chOff x="4284416" y="4245254"/>
                <a:chExt cx="37783" cy="32357"/>
              </a:xfrm>
            </p:grpSpPr>
            <p:sp>
              <p:nvSpPr>
                <p:cNvPr id="11525" name="Google Shape;11525;p71"/>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1"/>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71"/>
              <p:cNvGrpSpPr/>
              <p:nvPr/>
            </p:nvGrpSpPr>
            <p:grpSpPr>
              <a:xfrm>
                <a:off x="4219057" y="4331258"/>
                <a:ext cx="37776" cy="32364"/>
                <a:chOff x="4219057" y="4331258"/>
                <a:chExt cx="37776" cy="32364"/>
              </a:xfrm>
            </p:grpSpPr>
            <p:sp>
              <p:nvSpPr>
                <p:cNvPr id="11528" name="Google Shape;11528;p71"/>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1"/>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71"/>
              <p:cNvGrpSpPr/>
              <p:nvPr/>
            </p:nvGrpSpPr>
            <p:grpSpPr>
              <a:xfrm>
                <a:off x="4204122" y="4141688"/>
                <a:ext cx="33497" cy="28699"/>
                <a:chOff x="4204122" y="4141688"/>
                <a:chExt cx="33497" cy="28699"/>
              </a:xfrm>
            </p:grpSpPr>
            <p:sp>
              <p:nvSpPr>
                <p:cNvPr id="11531" name="Google Shape;11531;p71"/>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1"/>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3" name="Google Shape;11533;p71"/>
              <p:cNvGrpSpPr/>
              <p:nvPr/>
            </p:nvGrpSpPr>
            <p:grpSpPr>
              <a:xfrm>
                <a:off x="4301546" y="4003869"/>
                <a:ext cx="38916" cy="33324"/>
                <a:chOff x="4301546" y="4003869"/>
                <a:chExt cx="38916" cy="33324"/>
              </a:xfrm>
            </p:grpSpPr>
            <p:sp>
              <p:nvSpPr>
                <p:cNvPr id="11534" name="Google Shape;11534;p71"/>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1"/>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6" name="Google Shape;11536;p71"/>
              <p:cNvGrpSpPr/>
              <p:nvPr/>
            </p:nvGrpSpPr>
            <p:grpSpPr>
              <a:xfrm>
                <a:off x="4210681" y="3924669"/>
                <a:ext cx="36549" cy="31366"/>
                <a:chOff x="4210681" y="3924669"/>
                <a:chExt cx="36549" cy="31366"/>
              </a:xfrm>
            </p:grpSpPr>
            <p:sp>
              <p:nvSpPr>
                <p:cNvPr id="11537" name="Google Shape;11537;p71"/>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1"/>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9" name="Google Shape;11539;p71"/>
              <p:cNvGrpSpPr/>
              <p:nvPr/>
            </p:nvGrpSpPr>
            <p:grpSpPr>
              <a:xfrm>
                <a:off x="3987771" y="3628874"/>
                <a:ext cx="31499" cy="26993"/>
                <a:chOff x="3987771" y="3628874"/>
                <a:chExt cx="31499" cy="26993"/>
              </a:xfrm>
            </p:grpSpPr>
            <p:sp>
              <p:nvSpPr>
                <p:cNvPr id="11540" name="Google Shape;11540;p71"/>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1"/>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71"/>
              <p:cNvGrpSpPr/>
              <p:nvPr/>
            </p:nvGrpSpPr>
            <p:grpSpPr>
              <a:xfrm>
                <a:off x="4087382" y="3775674"/>
                <a:ext cx="31405" cy="26898"/>
                <a:chOff x="4087382" y="3775674"/>
                <a:chExt cx="31405" cy="26898"/>
              </a:xfrm>
            </p:grpSpPr>
            <p:sp>
              <p:nvSpPr>
                <p:cNvPr id="11543" name="Google Shape;11543;p71"/>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1"/>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71"/>
              <p:cNvGrpSpPr/>
              <p:nvPr/>
            </p:nvGrpSpPr>
            <p:grpSpPr>
              <a:xfrm>
                <a:off x="4118873" y="3856637"/>
                <a:ext cx="31405" cy="26906"/>
                <a:chOff x="4118873" y="3856637"/>
                <a:chExt cx="31405" cy="26906"/>
              </a:xfrm>
            </p:grpSpPr>
            <p:sp>
              <p:nvSpPr>
                <p:cNvPr id="11546" name="Google Shape;11546;p71"/>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1"/>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8" name="Google Shape;11548;p71"/>
              <p:cNvGrpSpPr/>
              <p:nvPr/>
            </p:nvGrpSpPr>
            <p:grpSpPr>
              <a:xfrm>
                <a:off x="4168541" y="3639523"/>
                <a:ext cx="31499" cy="26906"/>
                <a:chOff x="4168541" y="3639523"/>
                <a:chExt cx="31499" cy="26906"/>
              </a:xfrm>
            </p:grpSpPr>
            <p:sp>
              <p:nvSpPr>
                <p:cNvPr id="11549" name="Google Shape;11549;p71"/>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71"/>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1" name="Google Shape;11551;p71"/>
              <p:cNvGrpSpPr/>
              <p:nvPr/>
            </p:nvGrpSpPr>
            <p:grpSpPr>
              <a:xfrm>
                <a:off x="3965789" y="3393545"/>
                <a:ext cx="31405" cy="26945"/>
                <a:chOff x="3965789" y="3393545"/>
                <a:chExt cx="31405" cy="26945"/>
              </a:xfrm>
            </p:grpSpPr>
            <p:sp>
              <p:nvSpPr>
                <p:cNvPr id="11552" name="Google Shape;11552;p71"/>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1"/>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71"/>
              <p:cNvGrpSpPr/>
              <p:nvPr/>
            </p:nvGrpSpPr>
            <p:grpSpPr>
              <a:xfrm>
                <a:off x="3925166" y="3491008"/>
                <a:ext cx="31405" cy="27001"/>
                <a:chOff x="3925166" y="3491008"/>
                <a:chExt cx="31405" cy="27001"/>
              </a:xfrm>
            </p:grpSpPr>
            <p:sp>
              <p:nvSpPr>
                <p:cNvPr id="11555" name="Google Shape;11555;p71"/>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1"/>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7" name="Google Shape;11557;p71"/>
              <p:cNvGrpSpPr/>
              <p:nvPr/>
            </p:nvGrpSpPr>
            <p:grpSpPr>
              <a:xfrm>
                <a:off x="3682845" y="3340976"/>
                <a:ext cx="31397" cy="26898"/>
                <a:chOff x="3682845" y="3340976"/>
                <a:chExt cx="31397" cy="26898"/>
              </a:xfrm>
            </p:grpSpPr>
            <p:sp>
              <p:nvSpPr>
                <p:cNvPr id="11558" name="Google Shape;11558;p71"/>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1"/>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71"/>
              <p:cNvGrpSpPr/>
              <p:nvPr/>
            </p:nvGrpSpPr>
            <p:grpSpPr>
              <a:xfrm>
                <a:off x="3795393" y="3353725"/>
                <a:ext cx="31499" cy="26993"/>
                <a:chOff x="3795393" y="3353725"/>
                <a:chExt cx="31499" cy="26993"/>
              </a:xfrm>
            </p:grpSpPr>
            <p:sp>
              <p:nvSpPr>
                <p:cNvPr id="11561" name="Google Shape;11561;p71"/>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1"/>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3" name="Google Shape;11563;p71"/>
              <p:cNvGrpSpPr/>
              <p:nvPr/>
            </p:nvGrpSpPr>
            <p:grpSpPr>
              <a:xfrm>
                <a:off x="4176909" y="4363221"/>
                <a:ext cx="38924" cy="33316"/>
                <a:chOff x="4176909" y="4363221"/>
                <a:chExt cx="38924" cy="33316"/>
              </a:xfrm>
            </p:grpSpPr>
            <p:sp>
              <p:nvSpPr>
                <p:cNvPr id="11564" name="Google Shape;11564;p71"/>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1"/>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71"/>
              <p:cNvGrpSpPr/>
              <p:nvPr/>
            </p:nvGrpSpPr>
            <p:grpSpPr>
              <a:xfrm>
                <a:off x="4226191" y="4007660"/>
                <a:ext cx="33560" cy="28770"/>
                <a:chOff x="4226191" y="4007660"/>
                <a:chExt cx="33560" cy="28770"/>
              </a:xfrm>
            </p:grpSpPr>
            <p:sp>
              <p:nvSpPr>
                <p:cNvPr id="11567" name="Google Shape;11567;p71"/>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1"/>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71"/>
              <p:cNvGrpSpPr/>
              <p:nvPr/>
            </p:nvGrpSpPr>
            <p:grpSpPr>
              <a:xfrm>
                <a:off x="3597785" y="3377045"/>
                <a:ext cx="33591" cy="28699"/>
                <a:chOff x="3597785" y="3377045"/>
                <a:chExt cx="33591" cy="28699"/>
              </a:xfrm>
            </p:grpSpPr>
            <p:sp>
              <p:nvSpPr>
                <p:cNvPr id="11570" name="Google Shape;11570;p71"/>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1"/>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71"/>
              <p:cNvGrpSpPr/>
              <p:nvPr/>
            </p:nvGrpSpPr>
            <p:grpSpPr>
              <a:xfrm>
                <a:off x="3887870" y="3669796"/>
                <a:ext cx="33591" cy="28692"/>
                <a:chOff x="3887870" y="3669796"/>
                <a:chExt cx="33591" cy="28692"/>
              </a:xfrm>
            </p:grpSpPr>
            <p:sp>
              <p:nvSpPr>
                <p:cNvPr id="11573" name="Google Shape;11573;p71"/>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1"/>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5" name="Google Shape;11575;p71"/>
              <p:cNvGrpSpPr/>
              <p:nvPr/>
            </p:nvGrpSpPr>
            <p:grpSpPr>
              <a:xfrm>
                <a:off x="3818320" y="3481625"/>
                <a:ext cx="33497" cy="28770"/>
                <a:chOff x="3818320" y="3481625"/>
                <a:chExt cx="33497" cy="28770"/>
              </a:xfrm>
            </p:grpSpPr>
            <p:sp>
              <p:nvSpPr>
                <p:cNvPr id="11576" name="Google Shape;11576;p71"/>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1"/>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71"/>
              <p:cNvGrpSpPr/>
              <p:nvPr/>
            </p:nvGrpSpPr>
            <p:grpSpPr>
              <a:xfrm>
                <a:off x="4278139" y="4120948"/>
                <a:ext cx="37492" cy="32129"/>
                <a:chOff x="4278139" y="4120948"/>
                <a:chExt cx="37492" cy="32129"/>
              </a:xfrm>
            </p:grpSpPr>
            <p:sp>
              <p:nvSpPr>
                <p:cNvPr id="11579" name="Google Shape;11579;p71"/>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1"/>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71"/>
              <p:cNvGrpSpPr/>
              <p:nvPr/>
            </p:nvGrpSpPr>
            <p:grpSpPr>
              <a:xfrm>
                <a:off x="4419898" y="3977388"/>
                <a:ext cx="33497" cy="28692"/>
                <a:chOff x="4419898" y="3977388"/>
                <a:chExt cx="33497" cy="28692"/>
              </a:xfrm>
            </p:grpSpPr>
            <p:sp>
              <p:nvSpPr>
                <p:cNvPr id="11582" name="Google Shape;11582;p71"/>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1"/>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71"/>
              <p:cNvGrpSpPr/>
              <p:nvPr/>
            </p:nvGrpSpPr>
            <p:grpSpPr>
              <a:xfrm>
                <a:off x="4158930" y="4034684"/>
                <a:ext cx="33497" cy="28762"/>
                <a:chOff x="4158930" y="4034684"/>
                <a:chExt cx="33497" cy="28762"/>
              </a:xfrm>
            </p:grpSpPr>
            <p:sp>
              <p:nvSpPr>
                <p:cNvPr id="11585" name="Google Shape;11585;p71"/>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1"/>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7" name="Google Shape;11587;p71"/>
              <p:cNvGrpSpPr/>
              <p:nvPr/>
            </p:nvGrpSpPr>
            <p:grpSpPr>
              <a:xfrm>
                <a:off x="4134949" y="3957049"/>
                <a:ext cx="33497" cy="28770"/>
                <a:chOff x="4134949" y="3957049"/>
                <a:chExt cx="33497" cy="28770"/>
              </a:xfrm>
            </p:grpSpPr>
            <p:sp>
              <p:nvSpPr>
                <p:cNvPr id="11588" name="Google Shape;11588;p71"/>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1"/>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71"/>
              <p:cNvGrpSpPr/>
              <p:nvPr/>
            </p:nvGrpSpPr>
            <p:grpSpPr>
              <a:xfrm>
                <a:off x="4193653" y="4184403"/>
                <a:ext cx="43580" cy="37264"/>
                <a:chOff x="4193653" y="4184403"/>
                <a:chExt cx="43580" cy="37264"/>
              </a:xfrm>
            </p:grpSpPr>
            <p:sp>
              <p:nvSpPr>
                <p:cNvPr id="11591" name="Google Shape;11591;p71"/>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1"/>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3" name="Google Shape;11593;p71"/>
              <p:cNvGrpSpPr/>
              <p:nvPr/>
            </p:nvGrpSpPr>
            <p:grpSpPr>
              <a:xfrm>
                <a:off x="4343600" y="3943844"/>
                <a:ext cx="43580" cy="37312"/>
                <a:chOff x="4343600" y="3943844"/>
                <a:chExt cx="43580" cy="37312"/>
              </a:xfrm>
            </p:grpSpPr>
            <p:sp>
              <p:nvSpPr>
                <p:cNvPr id="11594" name="Google Shape;11594;p71"/>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1"/>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71"/>
              <p:cNvGrpSpPr/>
              <p:nvPr/>
            </p:nvGrpSpPr>
            <p:grpSpPr>
              <a:xfrm>
                <a:off x="4172339" y="3381693"/>
                <a:ext cx="31499" cy="27001"/>
                <a:chOff x="4172339" y="3381693"/>
                <a:chExt cx="31499" cy="27001"/>
              </a:xfrm>
            </p:grpSpPr>
            <p:sp>
              <p:nvSpPr>
                <p:cNvPr id="11597" name="Google Shape;11597;p71"/>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1"/>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02" name="Shape 11602"/>
        <p:cNvGrpSpPr/>
        <p:nvPr/>
      </p:nvGrpSpPr>
      <p:grpSpPr>
        <a:xfrm>
          <a:off x="0" y="0"/>
          <a:ext cx="0" cy="0"/>
          <a:chOff x="0" y="0"/>
          <a:chExt cx="0" cy="0"/>
        </a:xfrm>
      </p:grpSpPr>
      <p:grpSp>
        <p:nvGrpSpPr>
          <p:cNvPr id="11603" name="Google Shape;11603;p72"/>
          <p:cNvGrpSpPr/>
          <p:nvPr/>
        </p:nvGrpSpPr>
        <p:grpSpPr>
          <a:xfrm>
            <a:off x="729274" y="1175734"/>
            <a:ext cx="2507799" cy="206239"/>
            <a:chOff x="106648" y="895722"/>
            <a:chExt cx="4481413" cy="374300"/>
          </a:xfrm>
        </p:grpSpPr>
        <p:grpSp>
          <p:nvGrpSpPr>
            <p:cNvPr id="11604" name="Google Shape;11604;p72"/>
            <p:cNvGrpSpPr/>
            <p:nvPr/>
          </p:nvGrpSpPr>
          <p:grpSpPr>
            <a:xfrm>
              <a:off x="2233276" y="895722"/>
              <a:ext cx="1082667" cy="223591"/>
              <a:chOff x="4808316" y="2800065"/>
              <a:chExt cx="1999386" cy="412910"/>
            </a:xfrm>
          </p:grpSpPr>
          <p:sp>
            <p:nvSpPr>
              <p:cNvPr id="11605" name="Google Shape;11605;p72"/>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06" name="Google Shape;11606;p72"/>
              <p:cNvGrpSpPr/>
              <p:nvPr/>
            </p:nvGrpSpPr>
            <p:grpSpPr>
              <a:xfrm>
                <a:off x="4808316" y="2800065"/>
                <a:ext cx="92400" cy="411825"/>
                <a:chOff x="845575" y="2563700"/>
                <a:chExt cx="92400" cy="411825"/>
              </a:xfrm>
            </p:grpSpPr>
            <p:cxnSp>
              <p:nvCxnSpPr>
                <p:cNvPr id="11607" name="Google Shape;11607;p7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08" name="Google Shape;11608;p7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09" name="Google Shape;11609;p72"/>
            <p:cNvGrpSpPr/>
            <p:nvPr/>
          </p:nvGrpSpPr>
          <p:grpSpPr>
            <a:xfrm>
              <a:off x="106648" y="895722"/>
              <a:ext cx="1088401" cy="223591"/>
              <a:chOff x="881025" y="2800065"/>
              <a:chExt cx="2009975" cy="412910"/>
            </a:xfrm>
          </p:grpSpPr>
          <p:sp>
            <p:nvSpPr>
              <p:cNvPr id="11610" name="Google Shape;11610;p72"/>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1" name="Google Shape;11611;p72"/>
              <p:cNvGrpSpPr/>
              <p:nvPr/>
            </p:nvGrpSpPr>
            <p:grpSpPr>
              <a:xfrm>
                <a:off x="881025" y="2800065"/>
                <a:ext cx="92400" cy="411825"/>
                <a:chOff x="845575" y="2563700"/>
                <a:chExt cx="92400" cy="411825"/>
              </a:xfrm>
            </p:grpSpPr>
            <p:cxnSp>
              <p:nvCxnSpPr>
                <p:cNvPr id="11612" name="Google Shape;11612;p7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13" name="Google Shape;11613;p7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14" name="Google Shape;11614;p72"/>
            <p:cNvGrpSpPr/>
            <p:nvPr/>
          </p:nvGrpSpPr>
          <p:grpSpPr>
            <a:xfrm>
              <a:off x="1172346" y="1047018"/>
              <a:ext cx="1083151" cy="223003"/>
              <a:chOff x="2849073" y="3079467"/>
              <a:chExt cx="2000279" cy="411825"/>
            </a:xfrm>
          </p:grpSpPr>
          <p:sp>
            <p:nvSpPr>
              <p:cNvPr id="11615" name="Google Shape;11615;p72"/>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6" name="Google Shape;11616;p72"/>
              <p:cNvGrpSpPr/>
              <p:nvPr/>
            </p:nvGrpSpPr>
            <p:grpSpPr>
              <a:xfrm rot="10800000">
                <a:off x="2849073" y="3079467"/>
                <a:ext cx="92400" cy="411825"/>
                <a:chOff x="2070100" y="2563700"/>
                <a:chExt cx="92400" cy="411825"/>
              </a:xfrm>
            </p:grpSpPr>
            <p:cxnSp>
              <p:nvCxnSpPr>
                <p:cNvPr id="11617" name="Google Shape;11617;p7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18" name="Google Shape;11618;p7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19" name="Google Shape;11619;p72"/>
            <p:cNvGrpSpPr/>
            <p:nvPr/>
          </p:nvGrpSpPr>
          <p:grpSpPr>
            <a:xfrm>
              <a:off x="3290132" y="1047018"/>
              <a:ext cx="1297929" cy="223003"/>
              <a:chOff x="6760035" y="3079467"/>
              <a:chExt cx="2396914" cy="411825"/>
            </a:xfrm>
          </p:grpSpPr>
          <p:sp>
            <p:nvSpPr>
              <p:cNvPr id="11620" name="Google Shape;11620;p72"/>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1" name="Google Shape;11621;p72"/>
              <p:cNvGrpSpPr/>
              <p:nvPr/>
            </p:nvGrpSpPr>
            <p:grpSpPr>
              <a:xfrm rot="10800000">
                <a:off x="6760035" y="3079467"/>
                <a:ext cx="92400" cy="411825"/>
                <a:chOff x="2070100" y="2563700"/>
                <a:chExt cx="92400" cy="411825"/>
              </a:xfrm>
            </p:grpSpPr>
            <p:cxnSp>
              <p:nvCxnSpPr>
                <p:cNvPr id="11622" name="Google Shape;11622;p7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1623" name="Google Shape;11623;p7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624" name="Google Shape;11624;p72"/>
          <p:cNvGrpSpPr/>
          <p:nvPr/>
        </p:nvGrpSpPr>
        <p:grpSpPr>
          <a:xfrm>
            <a:off x="2147036" y="3575105"/>
            <a:ext cx="1086701" cy="799429"/>
            <a:chOff x="2183288" y="3555572"/>
            <a:chExt cx="1136241" cy="835873"/>
          </a:xfrm>
        </p:grpSpPr>
        <p:sp>
          <p:nvSpPr>
            <p:cNvPr id="11625" name="Google Shape;11625;p72"/>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6" name="Google Shape;11626;p72"/>
            <p:cNvGrpSpPr/>
            <p:nvPr/>
          </p:nvGrpSpPr>
          <p:grpSpPr>
            <a:xfrm>
              <a:off x="2205895" y="3637269"/>
              <a:ext cx="1089848" cy="724993"/>
              <a:chOff x="2205895" y="3637269"/>
              <a:chExt cx="1089848" cy="724993"/>
            </a:xfrm>
          </p:grpSpPr>
          <p:sp>
            <p:nvSpPr>
              <p:cNvPr id="11627" name="Google Shape;11627;p72"/>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2"/>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2"/>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2"/>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2"/>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2"/>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33" name="Google Shape;11633;p72"/>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34" name="Google Shape;11634;p72"/>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1635" name="Google Shape;11635;p72"/>
            <p:cNvGrpSpPr/>
            <p:nvPr/>
          </p:nvGrpSpPr>
          <p:grpSpPr>
            <a:xfrm>
              <a:off x="3173850" y="3779426"/>
              <a:ext cx="145679" cy="70048"/>
              <a:chOff x="3173850" y="3779426"/>
              <a:chExt cx="145679" cy="70048"/>
            </a:xfrm>
          </p:grpSpPr>
          <p:cxnSp>
            <p:nvCxnSpPr>
              <p:cNvPr id="11636" name="Google Shape;11636;p72"/>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1637" name="Google Shape;11637;p72"/>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72"/>
            <p:cNvGrpSpPr/>
            <p:nvPr/>
          </p:nvGrpSpPr>
          <p:grpSpPr>
            <a:xfrm>
              <a:off x="2183288" y="4139483"/>
              <a:ext cx="145133" cy="70048"/>
              <a:chOff x="2183288" y="4139483"/>
              <a:chExt cx="145133" cy="70048"/>
            </a:xfrm>
          </p:grpSpPr>
          <p:cxnSp>
            <p:nvCxnSpPr>
              <p:cNvPr id="11639" name="Google Shape;11639;p72"/>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1640" name="Google Shape;11640;p72"/>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1" name="Google Shape;11641;p72"/>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42" name="Google Shape;11642;p72"/>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1643" name="Google Shape;11643;p72"/>
            <p:cNvGrpSpPr/>
            <p:nvPr/>
          </p:nvGrpSpPr>
          <p:grpSpPr>
            <a:xfrm>
              <a:off x="2943836" y="4268886"/>
              <a:ext cx="60717" cy="122559"/>
              <a:chOff x="2943836" y="4268886"/>
              <a:chExt cx="60717" cy="122559"/>
            </a:xfrm>
          </p:grpSpPr>
          <p:sp>
            <p:nvSpPr>
              <p:cNvPr id="11644" name="Google Shape;11644;p72"/>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45" name="Google Shape;11645;p72"/>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1646" name="Google Shape;11646;p72"/>
          <p:cNvGrpSpPr/>
          <p:nvPr/>
        </p:nvGrpSpPr>
        <p:grpSpPr>
          <a:xfrm>
            <a:off x="3409981" y="1496104"/>
            <a:ext cx="1675870" cy="758251"/>
            <a:chOff x="3530532" y="1496185"/>
            <a:chExt cx="1562000" cy="706730"/>
          </a:xfrm>
        </p:grpSpPr>
        <p:cxnSp>
          <p:nvCxnSpPr>
            <p:cNvPr id="11647" name="Google Shape;11647;p72"/>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1648" name="Google Shape;11648;p72"/>
            <p:cNvGrpSpPr/>
            <p:nvPr/>
          </p:nvGrpSpPr>
          <p:grpSpPr>
            <a:xfrm>
              <a:off x="3530532" y="1496185"/>
              <a:ext cx="323430" cy="463587"/>
              <a:chOff x="3530532" y="1496185"/>
              <a:chExt cx="323430" cy="463587"/>
            </a:xfrm>
          </p:grpSpPr>
          <p:grpSp>
            <p:nvGrpSpPr>
              <p:cNvPr id="11649" name="Google Shape;11649;p72"/>
              <p:cNvGrpSpPr/>
              <p:nvPr/>
            </p:nvGrpSpPr>
            <p:grpSpPr>
              <a:xfrm>
                <a:off x="3567462" y="1496185"/>
                <a:ext cx="286500" cy="361376"/>
                <a:chOff x="3567462" y="1496185"/>
                <a:chExt cx="286500" cy="361376"/>
              </a:xfrm>
            </p:grpSpPr>
            <p:cxnSp>
              <p:nvCxnSpPr>
                <p:cNvPr id="11650" name="Google Shape;11650;p72"/>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1651" name="Google Shape;11651;p72"/>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2" name="Google Shape;11652;p72"/>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72"/>
            <p:cNvGrpSpPr/>
            <p:nvPr/>
          </p:nvGrpSpPr>
          <p:grpSpPr>
            <a:xfrm>
              <a:off x="3891569" y="1779209"/>
              <a:ext cx="323945" cy="423706"/>
              <a:chOff x="3891569" y="1779209"/>
              <a:chExt cx="323945" cy="423706"/>
            </a:xfrm>
          </p:grpSpPr>
          <p:grpSp>
            <p:nvGrpSpPr>
              <p:cNvPr id="11654" name="Google Shape;11654;p72"/>
              <p:cNvGrpSpPr/>
              <p:nvPr/>
            </p:nvGrpSpPr>
            <p:grpSpPr>
              <a:xfrm>
                <a:off x="3929014" y="1881638"/>
                <a:ext cx="286500" cy="321278"/>
                <a:chOff x="3929014" y="1881638"/>
                <a:chExt cx="286500" cy="321278"/>
              </a:xfrm>
            </p:grpSpPr>
            <p:cxnSp>
              <p:nvCxnSpPr>
                <p:cNvPr id="11655" name="Google Shape;11655;p72"/>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1656" name="Google Shape;11656;p72"/>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7" name="Google Shape;11657;p72"/>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72"/>
            <p:cNvGrpSpPr/>
            <p:nvPr/>
          </p:nvGrpSpPr>
          <p:grpSpPr>
            <a:xfrm>
              <a:off x="4252606" y="1496185"/>
              <a:ext cx="324721" cy="463587"/>
              <a:chOff x="4252606" y="1496185"/>
              <a:chExt cx="324721" cy="463587"/>
            </a:xfrm>
          </p:grpSpPr>
          <p:grpSp>
            <p:nvGrpSpPr>
              <p:cNvPr id="11659" name="Google Shape;11659;p72"/>
              <p:cNvGrpSpPr/>
              <p:nvPr/>
            </p:nvGrpSpPr>
            <p:grpSpPr>
              <a:xfrm>
                <a:off x="4290828" y="1496185"/>
                <a:ext cx="286500" cy="361376"/>
                <a:chOff x="4290828" y="1496185"/>
                <a:chExt cx="286500" cy="361376"/>
              </a:xfrm>
            </p:grpSpPr>
            <p:cxnSp>
              <p:nvCxnSpPr>
                <p:cNvPr id="11660" name="Google Shape;11660;p72"/>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1661" name="Google Shape;11661;p72"/>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2" name="Google Shape;11662;p72"/>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72"/>
            <p:cNvGrpSpPr/>
            <p:nvPr/>
          </p:nvGrpSpPr>
          <p:grpSpPr>
            <a:xfrm>
              <a:off x="4613643" y="1763716"/>
              <a:ext cx="325308" cy="439200"/>
              <a:chOff x="4613643" y="1763716"/>
              <a:chExt cx="325308" cy="439200"/>
            </a:xfrm>
          </p:grpSpPr>
          <p:grpSp>
            <p:nvGrpSpPr>
              <p:cNvPr id="11664" name="Google Shape;11664;p72"/>
              <p:cNvGrpSpPr/>
              <p:nvPr/>
            </p:nvGrpSpPr>
            <p:grpSpPr>
              <a:xfrm>
                <a:off x="4652451" y="1879538"/>
                <a:ext cx="286500" cy="323378"/>
                <a:chOff x="4652451" y="1879538"/>
                <a:chExt cx="286500" cy="323378"/>
              </a:xfrm>
            </p:grpSpPr>
            <p:cxnSp>
              <p:nvCxnSpPr>
                <p:cNvPr id="11665" name="Google Shape;11665;p72"/>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1666" name="Google Shape;11666;p72"/>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7" name="Google Shape;11667;p72"/>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68" name="Google Shape;11668;p72"/>
          <p:cNvGrpSpPr/>
          <p:nvPr/>
        </p:nvGrpSpPr>
        <p:grpSpPr>
          <a:xfrm>
            <a:off x="3421841" y="2349730"/>
            <a:ext cx="1652173" cy="391517"/>
            <a:chOff x="3512551" y="2358270"/>
            <a:chExt cx="1597383" cy="378533"/>
          </a:xfrm>
        </p:grpSpPr>
        <p:cxnSp>
          <p:nvCxnSpPr>
            <p:cNvPr id="11669" name="Google Shape;11669;p72"/>
            <p:cNvCxnSpPr>
              <a:stCxn id="11670" idx="6"/>
              <a:endCxn id="11671"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1672" name="Google Shape;11672;p72"/>
            <p:cNvGrpSpPr/>
            <p:nvPr/>
          </p:nvGrpSpPr>
          <p:grpSpPr>
            <a:xfrm>
              <a:off x="3512551" y="2358270"/>
              <a:ext cx="225647" cy="307714"/>
              <a:chOff x="2182679" y="2004714"/>
              <a:chExt cx="792300" cy="1080458"/>
            </a:xfrm>
          </p:grpSpPr>
          <p:cxnSp>
            <p:nvCxnSpPr>
              <p:cNvPr id="11673" name="Google Shape;11673;p72"/>
              <p:cNvCxnSpPr>
                <a:stCxn id="11674"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1670" name="Google Shape;11670;p72"/>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2"/>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5" name="Google Shape;11675;p72"/>
            <p:cNvGrpSpPr/>
            <p:nvPr/>
          </p:nvGrpSpPr>
          <p:grpSpPr>
            <a:xfrm>
              <a:off x="3969644" y="2440153"/>
              <a:ext cx="225853" cy="296651"/>
              <a:chOff x="3775710" y="1729289"/>
              <a:chExt cx="136500" cy="179289"/>
            </a:xfrm>
          </p:grpSpPr>
          <p:cxnSp>
            <p:nvCxnSpPr>
              <p:cNvPr id="11676" name="Google Shape;11676;p72"/>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1677" name="Google Shape;11677;p72"/>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2"/>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9" name="Google Shape;11679;p72"/>
            <p:cNvGrpSpPr/>
            <p:nvPr/>
          </p:nvGrpSpPr>
          <p:grpSpPr>
            <a:xfrm>
              <a:off x="4427051" y="2358270"/>
              <a:ext cx="225647" cy="307714"/>
              <a:chOff x="5393704" y="2004714"/>
              <a:chExt cx="792300" cy="1080458"/>
            </a:xfrm>
          </p:grpSpPr>
          <p:cxnSp>
            <p:nvCxnSpPr>
              <p:cNvPr id="11680" name="Google Shape;11680;p72"/>
              <p:cNvCxnSpPr>
                <a:stCxn id="11681"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1682" name="Google Shape;11682;p72"/>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2"/>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3" name="Google Shape;11683;p72"/>
            <p:cNvGrpSpPr/>
            <p:nvPr/>
          </p:nvGrpSpPr>
          <p:grpSpPr>
            <a:xfrm>
              <a:off x="4884287" y="2440252"/>
              <a:ext cx="225647" cy="296532"/>
              <a:chOff x="6999166" y="2292572"/>
              <a:chExt cx="792300" cy="1041192"/>
            </a:xfrm>
          </p:grpSpPr>
          <p:cxnSp>
            <p:nvCxnSpPr>
              <p:cNvPr id="11684" name="Google Shape;11684;p72"/>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1671" name="Google Shape;11671;p72"/>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2"/>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86" name="Google Shape;11686;p72"/>
          <p:cNvGrpSpPr/>
          <p:nvPr/>
        </p:nvGrpSpPr>
        <p:grpSpPr>
          <a:xfrm>
            <a:off x="6842649" y="1185930"/>
            <a:ext cx="1581844" cy="732818"/>
            <a:chOff x="634175" y="2986275"/>
            <a:chExt cx="3147949" cy="1458344"/>
          </a:xfrm>
        </p:grpSpPr>
        <p:cxnSp>
          <p:nvCxnSpPr>
            <p:cNvPr id="11687" name="Google Shape;11687;p72"/>
            <p:cNvCxnSpPr>
              <a:stCxn id="11688" idx="4"/>
              <a:endCxn id="11689"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1690" name="Google Shape;11690;p72"/>
            <p:cNvCxnSpPr>
              <a:stCxn id="11689" idx="0"/>
              <a:endCxn id="11691"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1692" name="Google Shape;11692;p72"/>
            <p:cNvCxnSpPr>
              <a:stCxn id="11691" idx="4"/>
              <a:endCxn id="11693"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1694" name="Google Shape;11694;p72"/>
            <p:cNvCxnSpPr>
              <a:stCxn id="11693" idx="0"/>
              <a:endCxn id="11695"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1695" name="Google Shape;11695;p72"/>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91" name="Google Shape;11691;p72"/>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88" name="Google Shape;11688;p72"/>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93" name="Google Shape;11693;p72"/>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1689" name="Google Shape;11689;p72"/>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1696" name="Google Shape;11696;p72"/>
          <p:cNvGrpSpPr/>
          <p:nvPr/>
        </p:nvGrpSpPr>
        <p:grpSpPr>
          <a:xfrm>
            <a:off x="3410364" y="2880240"/>
            <a:ext cx="1675128" cy="313674"/>
            <a:chOff x="998425" y="1182125"/>
            <a:chExt cx="1065400" cy="199500"/>
          </a:xfrm>
        </p:grpSpPr>
        <p:sp>
          <p:nvSpPr>
            <p:cNvPr id="11697" name="Google Shape;11697;p7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2" name="Google Shape;11702;p72"/>
          <p:cNvGrpSpPr/>
          <p:nvPr/>
        </p:nvGrpSpPr>
        <p:grpSpPr>
          <a:xfrm>
            <a:off x="3410363" y="3836206"/>
            <a:ext cx="1675129" cy="525345"/>
            <a:chOff x="5194708" y="3484366"/>
            <a:chExt cx="3148148" cy="987304"/>
          </a:xfrm>
        </p:grpSpPr>
        <p:grpSp>
          <p:nvGrpSpPr>
            <p:cNvPr id="11703" name="Google Shape;11703;p72"/>
            <p:cNvGrpSpPr/>
            <p:nvPr/>
          </p:nvGrpSpPr>
          <p:grpSpPr>
            <a:xfrm>
              <a:off x="7531521" y="3484366"/>
              <a:ext cx="811335" cy="987304"/>
              <a:chOff x="3379425" y="1617275"/>
              <a:chExt cx="1090650" cy="1327200"/>
            </a:xfrm>
          </p:grpSpPr>
          <p:sp>
            <p:nvSpPr>
              <p:cNvPr id="11704" name="Google Shape;11704;p7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7" name="Google Shape;11707;p72"/>
            <p:cNvGrpSpPr/>
            <p:nvPr/>
          </p:nvGrpSpPr>
          <p:grpSpPr>
            <a:xfrm>
              <a:off x="6752546" y="3484366"/>
              <a:ext cx="811428" cy="987304"/>
              <a:chOff x="2332275" y="1617275"/>
              <a:chExt cx="1090775" cy="1327200"/>
            </a:xfrm>
          </p:grpSpPr>
          <p:sp>
            <p:nvSpPr>
              <p:cNvPr id="11708" name="Google Shape;11708;p7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72"/>
            <p:cNvGrpSpPr/>
            <p:nvPr/>
          </p:nvGrpSpPr>
          <p:grpSpPr>
            <a:xfrm>
              <a:off x="5973664" y="3484366"/>
              <a:ext cx="811335" cy="987304"/>
              <a:chOff x="1285250" y="1617275"/>
              <a:chExt cx="1090650" cy="1327200"/>
            </a:xfrm>
          </p:grpSpPr>
          <p:sp>
            <p:nvSpPr>
              <p:cNvPr id="11712" name="Google Shape;11712;p7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72"/>
            <p:cNvGrpSpPr/>
            <p:nvPr/>
          </p:nvGrpSpPr>
          <p:grpSpPr>
            <a:xfrm>
              <a:off x="5194708" y="3484366"/>
              <a:ext cx="811409" cy="987304"/>
              <a:chOff x="238125" y="1617275"/>
              <a:chExt cx="1090750" cy="1327200"/>
            </a:xfrm>
          </p:grpSpPr>
          <p:sp>
            <p:nvSpPr>
              <p:cNvPr id="11716" name="Google Shape;11716;p7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19" name="Google Shape;11719;p72"/>
          <p:cNvGrpSpPr/>
          <p:nvPr/>
        </p:nvGrpSpPr>
        <p:grpSpPr>
          <a:xfrm>
            <a:off x="6844048" y="2482095"/>
            <a:ext cx="1579046" cy="522230"/>
            <a:chOff x="6853641" y="2534077"/>
            <a:chExt cx="1515545" cy="501229"/>
          </a:xfrm>
        </p:grpSpPr>
        <p:grpSp>
          <p:nvGrpSpPr>
            <p:cNvPr id="11720" name="Google Shape;11720;p72"/>
            <p:cNvGrpSpPr/>
            <p:nvPr/>
          </p:nvGrpSpPr>
          <p:grpSpPr>
            <a:xfrm>
              <a:off x="6853641" y="2618923"/>
              <a:ext cx="1515545" cy="324556"/>
              <a:chOff x="6853641" y="2618923"/>
              <a:chExt cx="1515545" cy="324556"/>
            </a:xfrm>
          </p:grpSpPr>
          <p:sp>
            <p:nvSpPr>
              <p:cNvPr id="11721" name="Google Shape;11721;p72"/>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2"/>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2"/>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2"/>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2"/>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26" name="Google Shape;11726;p72"/>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2"/>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2"/>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2"/>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2"/>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72"/>
          <p:cNvGrpSpPr/>
          <p:nvPr/>
        </p:nvGrpSpPr>
        <p:grpSpPr>
          <a:xfrm>
            <a:off x="3438940" y="3357136"/>
            <a:ext cx="1617976" cy="346616"/>
            <a:chOff x="1808063" y="4294338"/>
            <a:chExt cx="3370782" cy="721817"/>
          </a:xfrm>
        </p:grpSpPr>
        <p:sp>
          <p:nvSpPr>
            <p:cNvPr id="11732" name="Google Shape;11732;p7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72"/>
          <p:cNvGrpSpPr/>
          <p:nvPr/>
        </p:nvGrpSpPr>
        <p:grpSpPr>
          <a:xfrm>
            <a:off x="5264936" y="4023886"/>
            <a:ext cx="1417067" cy="350605"/>
            <a:chOff x="4234950" y="2101012"/>
            <a:chExt cx="4219974" cy="1044090"/>
          </a:xfrm>
        </p:grpSpPr>
        <p:sp>
          <p:nvSpPr>
            <p:cNvPr id="11743" name="Google Shape;11743;p72"/>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2"/>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2"/>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2"/>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2"/>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2"/>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2"/>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2"/>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2"/>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2"/>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2"/>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2"/>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2"/>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2"/>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2"/>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2"/>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9" name="Google Shape;11759;p72"/>
          <p:cNvGrpSpPr/>
          <p:nvPr/>
        </p:nvGrpSpPr>
        <p:grpSpPr>
          <a:xfrm>
            <a:off x="6840408" y="2014643"/>
            <a:ext cx="1586327" cy="371557"/>
            <a:chOff x="1247650" y="2075423"/>
            <a:chExt cx="6648477" cy="1557238"/>
          </a:xfrm>
        </p:grpSpPr>
        <p:sp>
          <p:nvSpPr>
            <p:cNvPr id="11760" name="Google Shape;11760;p7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72"/>
          <p:cNvGrpSpPr/>
          <p:nvPr/>
        </p:nvGrpSpPr>
        <p:grpSpPr>
          <a:xfrm>
            <a:off x="5271678" y="1167833"/>
            <a:ext cx="1415601" cy="1648533"/>
            <a:chOff x="1839112" y="2209163"/>
            <a:chExt cx="1918159" cy="2233784"/>
          </a:xfrm>
        </p:grpSpPr>
        <p:sp>
          <p:nvSpPr>
            <p:cNvPr id="11767" name="Google Shape;11767;p72"/>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2"/>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2"/>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70" name="Google Shape;11770;p72"/>
            <p:cNvCxnSpPr>
              <a:stCxn id="11767" idx="6"/>
              <a:endCxn id="11768"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1771" name="Google Shape;11771;p72"/>
            <p:cNvCxnSpPr>
              <a:stCxn id="11768" idx="4"/>
              <a:endCxn id="11772"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1773" name="Google Shape;11773;p72"/>
            <p:cNvCxnSpPr>
              <a:stCxn id="11772" idx="6"/>
              <a:endCxn id="11769"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1774" name="Google Shape;11774;p72"/>
            <p:cNvCxnSpPr>
              <a:stCxn id="11769" idx="4"/>
              <a:endCxn id="11775"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1772" name="Google Shape;11772;p72"/>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2"/>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2"/>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77" name="Google Shape;11777;p72"/>
            <p:cNvCxnSpPr>
              <a:endCxn id="11776"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1778" name="Google Shape;11778;p72"/>
          <p:cNvGrpSpPr/>
          <p:nvPr/>
        </p:nvGrpSpPr>
        <p:grpSpPr>
          <a:xfrm>
            <a:off x="3428944" y="1185917"/>
            <a:ext cx="1637968" cy="154942"/>
            <a:chOff x="238125" y="2506075"/>
            <a:chExt cx="7115411" cy="673075"/>
          </a:xfrm>
        </p:grpSpPr>
        <p:sp>
          <p:nvSpPr>
            <p:cNvPr id="11779" name="Google Shape;11779;p7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72"/>
          <p:cNvGrpSpPr/>
          <p:nvPr/>
        </p:nvGrpSpPr>
        <p:grpSpPr>
          <a:xfrm>
            <a:off x="1969680" y="1500635"/>
            <a:ext cx="1262932" cy="785408"/>
            <a:chOff x="548861" y="389676"/>
            <a:chExt cx="3843371" cy="2390163"/>
          </a:xfrm>
        </p:grpSpPr>
        <p:cxnSp>
          <p:nvCxnSpPr>
            <p:cNvPr id="11785" name="Google Shape;11785;p72"/>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786" name="Google Shape;11786;p72"/>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787" name="Google Shape;11787;p72"/>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1788" name="Google Shape;11788;p72"/>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1789" name="Google Shape;11789;p72"/>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1790" name="Google Shape;11790;p72"/>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791" name="Google Shape;11791;p72"/>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1792" name="Google Shape;11792;p72"/>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2"/>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2"/>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2"/>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2"/>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2"/>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8" name="Google Shape;11798;p72"/>
          <p:cNvGrpSpPr/>
          <p:nvPr/>
        </p:nvGrpSpPr>
        <p:grpSpPr>
          <a:xfrm>
            <a:off x="757812" y="2607512"/>
            <a:ext cx="1412054" cy="633562"/>
            <a:chOff x="1187400" y="2529299"/>
            <a:chExt cx="6769193" cy="2241903"/>
          </a:xfrm>
        </p:grpSpPr>
        <p:sp>
          <p:nvSpPr>
            <p:cNvPr id="11799" name="Google Shape;11799;p72"/>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1800" name="Google Shape;11800;p72"/>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801" name="Google Shape;11801;p72"/>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802" name="Google Shape;11802;p72"/>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803" name="Google Shape;11803;p72"/>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804" name="Google Shape;11804;p72"/>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1805" name="Google Shape;11805;p72"/>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1806" name="Google Shape;11806;p72"/>
            <p:cNvCxnSpPr>
              <a:stCxn id="11799" idx="2"/>
              <a:endCxn id="11800"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807" name="Google Shape;11807;p72"/>
            <p:cNvCxnSpPr>
              <a:stCxn id="11801" idx="0"/>
              <a:endCxn id="11799"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808" name="Google Shape;11808;p72"/>
            <p:cNvCxnSpPr>
              <a:stCxn id="11801" idx="2"/>
              <a:endCxn id="11803"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809" name="Google Shape;11809;p72"/>
            <p:cNvCxnSpPr>
              <a:stCxn id="11802" idx="0"/>
              <a:endCxn id="11801"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810" name="Google Shape;11810;p72"/>
            <p:cNvCxnSpPr>
              <a:stCxn id="11800" idx="2"/>
              <a:endCxn id="11805"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1811" name="Google Shape;11811;p72"/>
            <p:cNvCxnSpPr>
              <a:stCxn id="11804" idx="0"/>
              <a:endCxn id="11800"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1812" name="Google Shape;11812;p72"/>
          <p:cNvGrpSpPr/>
          <p:nvPr/>
        </p:nvGrpSpPr>
        <p:grpSpPr>
          <a:xfrm>
            <a:off x="6844058" y="3100221"/>
            <a:ext cx="1579035" cy="540873"/>
            <a:chOff x="6895650" y="3126697"/>
            <a:chExt cx="1436662" cy="492105"/>
          </a:xfrm>
        </p:grpSpPr>
        <p:sp>
          <p:nvSpPr>
            <p:cNvPr id="11813" name="Google Shape;11813;p72"/>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2"/>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2"/>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2"/>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2"/>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18" name="Google Shape;11818;p72"/>
            <p:cNvGrpSpPr/>
            <p:nvPr/>
          </p:nvGrpSpPr>
          <p:grpSpPr>
            <a:xfrm>
              <a:off x="6995957" y="3335810"/>
              <a:ext cx="1230393" cy="71754"/>
              <a:chOff x="6995957" y="3287964"/>
              <a:chExt cx="1230393" cy="71754"/>
            </a:xfrm>
          </p:grpSpPr>
          <p:sp>
            <p:nvSpPr>
              <p:cNvPr id="11819" name="Google Shape;11819;p72"/>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2"/>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2"/>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2"/>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2"/>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24" name="Google Shape;11824;p72"/>
          <p:cNvGrpSpPr/>
          <p:nvPr/>
        </p:nvGrpSpPr>
        <p:grpSpPr>
          <a:xfrm>
            <a:off x="6842640" y="3736984"/>
            <a:ext cx="1581862" cy="650625"/>
            <a:chOff x="6777990" y="3710194"/>
            <a:chExt cx="1646915" cy="677382"/>
          </a:xfrm>
        </p:grpSpPr>
        <p:grpSp>
          <p:nvGrpSpPr>
            <p:cNvPr id="11825" name="Google Shape;11825;p72"/>
            <p:cNvGrpSpPr/>
            <p:nvPr/>
          </p:nvGrpSpPr>
          <p:grpSpPr>
            <a:xfrm>
              <a:off x="6777990" y="3874492"/>
              <a:ext cx="411129" cy="513083"/>
              <a:chOff x="6777990" y="3874492"/>
              <a:chExt cx="411129" cy="513083"/>
            </a:xfrm>
          </p:grpSpPr>
          <p:cxnSp>
            <p:nvCxnSpPr>
              <p:cNvPr id="11826" name="Google Shape;11826;p72"/>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827" name="Google Shape;11827;p72"/>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8" name="Google Shape;11828;p72"/>
            <p:cNvGrpSpPr/>
            <p:nvPr/>
          </p:nvGrpSpPr>
          <p:grpSpPr>
            <a:xfrm>
              <a:off x="7188425" y="3710194"/>
              <a:ext cx="411123" cy="520535"/>
              <a:chOff x="7188425" y="3710194"/>
              <a:chExt cx="411123" cy="520535"/>
            </a:xfrm>
          </p:grpSpPr>
          <p:cxnSp>
            <p:nvCxnSpPr>
              <p:cNvPr id="11829" name="Google Shape;11829;p72"/>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830" name="Google Shape;11830;p72"/>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72"/>
            <p:cNvGrpSpPr/>
            <p:nvPr/>
          </p:nvGrpSpPr>
          <p:grpSpPr>
            <a:xfrm>
              <a:off x="7603341" y="3874492"/>
              <a:ext cx="411474" cy="513083"/>
              <a:chOff x="7603341" y="3874492"/>
              <a:chExt cx="411474" cy="513083"/>
            </a:xfrm>
          </p:grpSpPr>
          <p:cxnSp>
            <p:nvCxnSpPr>
              <p:cNvPr id="11832" name="Google Shape;11832;p72"/>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1833" name="Google Shape;11833;p72"/>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72"/>
            <p:cNvGrpSpPr/>
            <p:nvPr/>
          </p:nvGrpSpPr>
          <p:grpSpPr>
            <a:xfrm>
              <a:off x="8013776" y="3722847"/>
              <a:ext cx="411129" cy="507881"/>
              <a:chOff x="8013776" y="3722847"/>
              <a:chExt cx="411129" cy="507881"/>
            </a:xfrm>
          </p:grpSpPr>
          <p:cxnSp>
            <p:nvCxnSpPr>
              <p:cNvPr id="11835" name="Google Shape;11835;p72"/>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1836" name="Google Shape;11836;p72"/>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37" name="Google Shape;11837;p72"/>
          <p:cNvGrpSpPr/>
          <p:nvPr/>
        </p:nvGrpSpPr>
        <p:grpSpPr>
          <a:xfrm>
            <a:off x="5262155" y="2909824"/>
            <a:ext cx="1421889" cy="1020603"/>
            <a:chOff x="5190863" y="2824811"/>
            <a:chExt cx="1544860" cy="1108869"/>
          </a:xfrm>
        </p:grpSpPr>
        <p:grpSp>
          <p:nvGrpSpPr>
            <p:cNvPr id="11838" name="Google Shape;11838;p72"/>
            <p:cNvGrpSpPr/>
            <p:nvPr/>
          </p:nvGrpSpPr>
          <p:grpSpPr>
            <a:xfrm>
              <a:off x="5938695" y="3176919"/>
              <a:ext cx="685761" cy="404739"/>
              <a:chOff x="5938695" y="3176919"/>
              <a:chExt cx="685761" cy="404739"/>
            </a:xfrm>
          </p:grpSpPr>
          <p:grpSp>
            <p:nvGrpSpPr>
              <p:cNvPr id="11839" name="Google Shape;11839;p72"/>
              <p:cNvGrpSpPr/>
              <p:nvPr/>
            </p:nvGrpSpPr>
            <p:grpSpPr>
              <a:xfrm>
                <a:off x="5938695" y="3176919"/>
                <a:ext cx="685761" cy="404739"/>
                <a:chOff x="5938695" y="3176919"/>
                <a:chExt cx="685761" cy="404739"/>
              </a:xfrm>
            </p:grpSpPr>
            <p:sp>
              <p:nvSpPr>
                <p:cNvPr id="11840" name="Google Shape;11840;p72"/>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2"/>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2" name="Google Shape;11842;p72"/>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72"/>
            <p:cNvGrpSpPr/>
            <p:nvPr/>
          </p:nvGrpSpPr>
          <p:grpSpPr>
            <a:xfrm>
              <a:off x="5305233" y="3176835"/>
              <a:ext cx="685971" cy="404655"/>
              <a:chOff x="5305233" y="3176835"/>
              <a:chExt cx="685971" cy="404655"/>
            </a:xfrm>
          </p:grpSpPr>
          <p:grpSp>
            <p:nvGrpSpPr>
              <p:cNvPr id="11844" name="Google Shape;11844;p72"/>
              <p:cNvGrpSpPr/>
              <p:nvPr/>
            </p:nvGrpSpPr>
            <p:grpSpPr>
              <a:xfrm>
                <a:off x="5305233" y="3176835"/>
                <a:ext cx="685971" cy="404655"/>
                <a:chOff x="5305233" y="3176835"/>
                <a:chExt cx="685971" cy="404655"/>
              </a:xfrm>
            </p:grpSpPr>
            <p:sp>
              <p:nvSpPr>
                <p:cNvPr id="11845" name="Google Shape;11845;p72"/>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2"/>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7" name="Google Shape;11847;p72"/>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48" name="Google Shape;11848;p72"/>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49" name="Google Shape;11849;p72"/>
            <p:cNvGrpSpPr/>
            <p:nvPr/>
          </p:nvGrpSpPr>
          <p:grpSpPr>
            <a:xfrm>
              <a:off x="5657361" y="2824811"/>
              <a:ext cx="1078361" cy="404655"/>
              <a:chOff x="5657361" y="2824811"/>
              <a:chExt cx="1078361" cy="404655"/>
            </a:xfrm>
          </p:grpSpPr>
          <p:grpSp>
            <p:nvGrpSpPr>
              <p:cNvPr id="11850" name="Google Shape;11850;p72"/>
              <p:cNvGrpSpPr/>
              <p:nvPr/>
            </p:nvGrpSpPr>
            <p:grpSpPr>
              <a:xfrm>
                <a:off x="5657361" y="2824811"/>
                <a:ext cx="1078361" cy="404655"/>
                <a:chOff x="5657361" y="2824811"/>
                <a:chExt cx="1078361" cy="404655"/>
              </a:xfrm>
            </p:grpSpPr>
            <p:grpSp>
              <p:nvGrpSpPr>
                <p:cNvPr id="11851" name="Google Shape;11851;p72"/>
                <p:cNvGrpSpPr/>
                <p:nvPr/>
              </p:nvGrpSpPr>
              <p:grpSpPr>
                <a:xfrm>
                  <a:off x="5938485" y="2824811"/>
                  <a:ext cx="797237" cy="404655"/>
                  <a:chOff x="5938485" y="2824811"/>
                  <a:chExt cx="797237" cy="404655"/>
                </a:xfrm>
              </p:grpSpPr>
              <p:sp>
                <p:nvSpPr>
                  <p:cNvPr id="11852" name="Google Shape;11852;p72"/>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2"/>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4" name="Google Shape;11854;p72"/>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5" name="Google Shape;11855;p72"/>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72"/>
            <p:cNvGrpSpPr/>
            <p:nvPr/>
          </p:nvGrpSpPr>
          <p:grpSpPr>
            <a:xfrm>
              <a:off x="5190863" y="3528942"/>
              <a:ext cx="1078026" cy="404739"/>
              <a:chOff x="5190863" y="3528942"/>
              <a:chExt cx="1078026" cy="404739"/>
            </a:xfrm>
          </p:grpSpPr>
          <p:sp>
            <p:nvSpPr>
              <p:cNvPr id="11857" name="Google Shape;11857;p72"/>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8" name="Google Shape;11858;p72"/>
              <p:cNvGrpSpPr/>
              <p:nvPr/>
            </p:nvGrpSpPr>
            <p:grpSpPr>
              <a:xfrm>
                <a:off x="5190863" y="3528942"/>
                <a:ext cx="1078026" cy="404739"/>
                <a:chOff x="5190863" y="3528942"/>
                <a:chExt cx="1078026" cy="404739"/>
              </a:xfrm>
            </p:grpSpPr>
            <p:sp>
              <p:nvSpPr>
                <p:cNvPr id="11859" name="Google Shape;11859;p72"/>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2"/>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61" name="Google Shape;11861;p72"/>
          <p:cNvGrpSpPr/>
          <p:nvPr/>
        </p:nvGrpSpPr>
        <p:grpSpPr>
          <a:xfrm>
            <a:off x="728162" y="1474292"/>
            <a:ext cx="1086719" cy="879487"/>
            <a:chOff x="803162" y="1474292"/>
            <a:chExt cx="1086719" cy="879487"/>
          </a:xfrm>
        </p:grpSpPr>
        <p:grpSp>
          <p:nvGrpSpPr>
            <p:cNvPr id="11862" name="Google Shape;11862;p72"/>
            <p:cNvGrpSpPr/>
            <p:nvPr/>
          </p:nvGrpSpPr>
          <p:grpSpPr>
            <a:xfrm>
              <a:off x="803162" y="1625948"/>
              <a:ext cx="445856" cy="576579"/>
              <a:chOff x="803162" y="1625948"/>
              <a:chExt cx="445856" cy="576579"/>
            </a:xfrm>
          </p:grpSpPr>
          <p:sp>
            <p:nvSpPr>
              <p:cNvPr id="11863" name="Google Shape;11863;p72"/>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4" name="Google Shape;11864;p72"/>
              <p:cNvGrpSpPr/>
              <p:nvPr/>
            </p:nvGrpSpPr>
            <p:grpSpPr>
              <a:xfrm>
                <a:off x="1056023" y="1625948"/>
                <a:ext cx="192995" cy="576579"/>
                <a:chOff x="1056023" y="1625948"/>
                <a:chExt cx="192995" cy="576579"/>
              </a:xfrm>
            </p:grpSpPr>
            <p:sp>
              <p:nvSpPr>
                <p:cNvPr id="11865" name="Google Shape;11865;p72"/>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2"/>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2"/>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2"/>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2"/>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70" name="Google Shape;11870;p72"/>
            <p:cNvGrpSpPr/>
            <p:nvPr/>
          </p:nvGrpSpPr>
          <p:grpSpPr>
            <a:xfrm>
              <a:off x="1371406" y="1474292"/>
              <a:ext cx="518475" cy="879487"/>
              <a:chOff x="1398231" y="1474292"/>
              <a:chExt cx="518475" cy="879487"/>
            </a:xfrm>
          </p:grpSpPr>
          <p:grpSp>
            <p:nvGrpSpPr>
              <p:cNvPr id="11871" name="Google Shape;11871;p72"/>
              <p:cNvGrpSpPr/>
              <p:nvPr/>
            </p:nvGrpSpPr>
            <p:grpSpPr>
              <a:xfrm>
                <a:off x="1398231" y="1474292"/>
                <a:ext cx="518475" cy="341643"/>
                <a:chOff x="1398231" y="1474292"/>
                <a:chExt cx="518475" cy="341643"/>
              </a:xfrm>
            </p:grpSpPr>
            <p:sp>
              <p:nvSpPr>
                <p:cNvPr id="11872" name="Google Shape;11872;p72"/>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73" name="Google Shape;11873;p72"/>
                <p:cNvGrpSpPr/>
                <p:nvPr/>
              </p:nvGrpSpPr>
              <p:grpSpPr>
                <a:xfrm>
                  <a:off x="1616453" y="1474292"/>
                  <a:ext cx="300253" cy="341643"/>
                  <a:chOff x="1616453" y="1475379"/>
                  <a:chExt cx="300253" cy="341643"/>
                </a:xfrm>
              </p:grpSpPr>
              <p:sp>
                <p:nvSpPr>
                  <p:cNvPr id="11874" name="Google Shape;11874;p72"/>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2"/>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2"/>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2"/>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2"/>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2"/>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2"/>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1" name="Google Shape;11881;p72"/>
                  <p:cNvGrpSpPr/>
                  <p:nvPr/>
                </p:nvGrpSpPr>
                <p:grpSpPr>
                  <a:xfrm>
                    <a:off x="1839639" y="1475379"/>
                    <a:ext cx="77067" cy="341643"/>
                    <a:chOff x="1839639" y="1475379"/>
                    <a:chExt cx="77067" cy="341643"/>
                  </a:xfrm>
                </p:grpSpPr>
                <p:sp>
                  <p:nvSpPr>
                    <p:cNvPr id="11882" name="Google Shape;11882;p72"/>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2"/>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84" name="Google Shape;11884;p72"/>
              <p:cNvGrpSpPr/>
              <p:nvPr/>
            </p:nvGrpSpPr>
            <p:grpSpPr>
              <a:xfrm>
                <a:off x="1398451" y="2012951"/>
                <a:ext cx="518255" cy="340828"/>
                <a:chOff x="1398451" y="2012951"/>
                <a:chExt cx="518255" cy="340828"/>
              </a:xfrm>
            </p:grpSpPr>
            <p:sp>
              <p:nvSpPr>
                <p:cNvPr id="11885" name="Google Shape;11885;p72"/>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6" name="Google Shape;11886;p72"/>
                <p:cNvGrpSpPr/>
                <p:nvPr/>
              </p:nvGrpSpPr>
              <p:grpSpPr>
                <a:xfrm>
                  <a:off x="1616453" y="2012951"/>
                  <a:ext cx="300253" cy="340828"/>
                  <a:chOff x="1616453" y="2013538"/>
                  <a:chExt cx="300253" cy="340828"/>
                </a:xfrm>
              </p:grpSpPr>
              <p:sp>
                <p:nvSpPr>
                  <p:cNvPr id="11887" name="Google Shape;11887;p72"/>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2"/>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2"/>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2"/>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2"/>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2"/>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2"/>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4" name="Google Shape;11894;p72"/>
                  <p:cNvGrpSpPr/>
                  <p:nvPr/>
                </p:nvGrpSpPr>
                <p:grpSpPr>
                  <a:xfrm>
                    <a:off x="1839639" y="2013538"/>
                    <a:ext cx="77067" cy="340828"/>
                    <a:chOff x="1839639" y="2013538"/>
                    <a:chExt cx="77067" cy="340828"/>
                  </a:xfrm>
                </p:grpSpPr>
                <p:sp>
                  <p:nvSpPr>
                    <p:cNvPr id="11895" name="Google Shape;11895;p72"/>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2"/>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1897" name="Google Shape;11897;p72"/>
          <p:cNvGrpSpPr/>
          <p:nvPr/>
        </p:nvGrpSpPr>
        <p:grpSpPr>
          <a:xfrm>
            <a:off x="724986" y="3605478"/>
            <a:ext cx="1368681" cy="682918"/>
            <a:chOff x="724986" y="3605478"/>
            <a:chExt cx="1368681" cy="682918"/>
          </a:xfrm>
        </p:grpSpPr>
        <p:grpSp>
          <p:nvGrpSpPr>
            <p:cNvPr id="11898" name="Google Shape;11898;p72"/>
            <p:cNvGrpSpPr/>
            <p:nvPr/>
          </p:nvGrpSpPr>
          <p:grpSpPr>
            <a:xfrm>
              <a:off x="1289102" y="3823629"/>
              <a:ext cx="240442" cy="250435"/>
              <a:chOff x="-165066" y="3843615"/>
              <a:chExt cx="221259" cy="230455"/>
            </a:xfrm>
          </p:grpSpPr>
          <p:sp>
            <p:nvSpPr>
              <p:cNvPr id="11899" name="Google Shape;11899;p72"/>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2"/>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2"/>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2"/>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2"/>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2"/>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2"/>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2"/>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2"/>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2"/>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2"/>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2"/>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2"/>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2"/>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2"/>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2"/>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2"/>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2"/>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2"/>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2"/>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9" name="Google Shape;11919;p72"/>
            <p:cNvGrpSpPr/>
            <p:nvPr/>
          </p:nvGrpSpPr>
          <p:grpSpPr>
            <a:xfrm>
              <a:off x="724986" y="3605478"/>
              <a:ext cx="1368681" cy="682918"/>
              <a:chOff x="724986" y="3605478"/>
              <a:chExt cx="1368681" cy="682918"/>
            </a:xfrm>
          </p:grpSpPr>
          <p:grpSp>
            <p:nvGrpSpPr>
              <p:cNvPr id="11920" name="Google Shape;11920;p72"/>
              <p:cNvGrpSpPr/>
              <p:nvPr/>
            </p:nvGrpSpPr>
            <p:grpSpPr>
              <a:xfrm>
                <a:off x="1498221" y="4047614"/>
                <a:ext cx="529172" cy="240783"/>
                <a:chOff x="1498221" y="4047614"/>
                <a:chExt cx="529172" cy="240783"/>
              </a:xfrm>
            </p:grpSpPr>
            <p:grpSp>
              <p:nvGrpSpPr>
                <p:cNvPr id="11921" name="Google Shape;11921;p72"/>
                <p:cNvGrpSpPr/>
                <p:nvPr/>
              </p:nvGrpSpPr>
              <p:grpSpPr>
                <a:xfrm>
                  <a:off x="1826655" y="4224370"/>
                  <a:ext cx="200738" cy="25631"/>
                  <a:chOff x="1826655" y="4224370"/>
                  <a:chExt cx="200738" cy="25631"/>
                </a:xfrm>
              </p:grpSpPr>
              <p:sp>
                <p:nvSpPr>
                  <p:cNvPr id="11922" name="Google Shape;11922;p72"/>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2"/>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4" name="Google Shape;11924;p72"/>
                <p:cNvGrpSpPr/>
                <p:nvPr/>
              </p:nvGrpSpPr>
              <p:grpSpPr>
                <a:xfrm>
                  <a:off x="1498221" y="4047614"/>
                  <a:ext cx="328444" cy="240783"/>
                  <a:chOff x="1498221" y="4047614"/>
                  <a:chExt cx="328444" cy="240783"/>
                </a:xfrm>
              </p:grpSpPr>
              <p:sp>
                <p:nvSpPr>
                  <p:cNvPr id="11925" name="Google Shape;11925;p72"/>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26" name="Google Shape;11926;p72"/>
                  <p:cNvGrpSpPr/>
                  <p:nvPr/>
                </p:nvGrpSpPr>
                <p:grpSpPr>
                  <a:xfrm>
                    <a:off x="1498221" y="4047614"/>
                    <a:ext cx="150566" cy="190416"/>
                    <a:chOff x="1498221" y="4047614"/>
                    <a:chExt cx="150566" cy="190416"/>
                  </a:xfrm>
                </p:grpSpPr>
                <p:sp>
                  <p:nvSpPr>
                    <p:cNvPr id="11927" name="Google Shape;11927;p72"/>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2"/>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29" name="Google Shape;11929;p72"/>
              <p:cNvGrpSpPr/>
              <p:nvPr/>
            </p:nvGrpSpPr>
            <p:grpSpPr>
              <a:xfrm>
                <a:off x="1560718" y="3800594"/>
                <a:ext cx="532948" cy="302090"/>
                <a:chOff x="1560718" y="3800594"/>
                <a:chExt cx="532948" cy="302090"/>
              </a:xfrm>
            </p:grpSpPr>
            <p:grpSp>
              <p:nvGrpSpPr>
                <p:cNvPr id="11930" name="Google Shape;11930;p72"/>
                <p:cNvGrpSpPr/>
                <p:nvPr/>
              </p:nvGrpSpPr>
              <p:grpSpPr>
                <a:xfrm>
                  <a:off x="1912179" y="3827344"/>
                  <a:ext cx="181487" cy="25631"/>
                  <a:chOff x="1912179" y="3827344"/>
                  <a:chExt cx="181487" cy="25631"/>
                </a:xfrm>
              </p:grpSpPr>
              <p:sp>
                <p:nvSpPr>
                  <p:cNvPr id="11931" name="Google Shape;11931;p72"/>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2"/>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72"/>
                <p:cNvGrpSpPr/>
                <p:nvPr/>
              </p:nvGrpSpPr>
              <p:grpSpPr>
                <a:xfrm>
                  <a:off x="1912179" y="4044505"/>
                  <a:ext cx="181487" cy="25622"/>
                  <a:chOff x="1912179" y="4044506"/>
                  <a:chExt cx="181487" cy="25622"/>
                </a:xfrm>
              </p:grpSpPr>
              <p:sp>
                <p:nvSpPr>
                  <p:cNvPr id="11934" name="Google Shape;11934;p72"/>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2"/>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6" name="Google Shape;11936;p72"/>
                <p:cNvGrpSpPr/>
                <p:nvPr/>
              </p:nvGrpSpPr>
              <p:grpSpPr>
                <a:xfrm>
                  <a:off x="1560718" y="3800594"/>
                  <a:ext cx="351472" cy="302090"/>
                  <a:chOff x="1560718" y="3800594"/>
                  <a:chExt cx="351472" cy="302090"/>
                </a:xfrm>
              </p:grpSpPr>
              <p:grpSp>
                <p:nvGrpSpPr>
                  <p:cNvPr id="11937" name="Google Shape;11937;p72"/>
                  <p:cNvGrpSpPr/>
                  <p:nvPr/>
                </p:nvGrpSpPr>
                <p:grpSpPr>
                  <a:xfrm>
                    <a:off x="1560718" y="3842857"/>
                    <a:ext cx="173586" cy="217131"/>
                    <a:chOff x="1560718" y="3842857"/>
                    <a:chExt cx="173586" cy="217131"/>
                  </a:xfrm>
                </p:grpSpPr>
                <p:sp>
                  <p:nvSpPr>
                    <p:cNvPr id="11938" name="Google Shape;11938;p72"/>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2"/>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2"/>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1" name="Google Shape;11941;p72"/>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2"/>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943" name="Google Shape;11943;p72"/>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4" name="Google Shape;11944;p72"/>
              <p:cNvGrpSpPr/>
              <p:nvPr/>
            </p:nvGrpSpPr>
            <p:grpSpPr>
              <a:xfrm>
                <a:off x="785350" y="3605478"/>
                <a:ext cx="535311" cy="249245"/>
                <a:chOff x="785350" y="3605478"/>
                <a:chExt cx="535311" cy="249245"/>
              </a:xfrm>
            </p:grpSpPr>
            <p:grpSp>
              <p:nvGrpSpPr>
                <p:cNvPr id="11945" name="Google Shape;11945;p72"/>
                <p:cNvGrpSpPr/>
                <p:nvPr/>
              </p:nvGrpSpPr>
              <p:grpSpPr>
                <a:xfrm>
                  <a:off x="785350" y="3605478"/>
                  <a:ext cx="376191" cy="102736"/>
                  <a:chOff x="785350" y="3605478"/>
                  <a:chExt cx="376191" cy="102736"/>
                </a:xfrm>
              </p:grpSpPr>
              <p:sp>
                <p:nvSpPr>
                  <p:cNvPr id="11946" name="Google Shape;11946;p72"/>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2"/>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2"/>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9" name="Google Shape;11949;p72"/>
                <p:cNvGrpSpPr/>
                <p:nvPr/>
              </p:nvGrpSpPr>
              <p:grpSpPr>
                <a:xfrm>
                  <a:off x="1161530" y="3655851"/>
                  <a:ext cx="159131" cy="198872"/>
                  <a:chOff x="1161530" y="3655851"/>
                  <a:chExt cx="159131" cy="198872"/>
                </a:xfrm>
              </p:grpSpPr>
              <p:sp>
                <p:nvSpPr>
                  <p:cNvPr id="11950" name="Google Shape;11950;p72"/>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2"/>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52" name="Google Shape;11952;p72"/>
              <p:cNvGrpSpPr/>
              <p:nvPr/>
            </p:nvGrpSpPr>
            <p:grpSpPr>
              <a:xfrm>
                <a:off x="785350" y="4047614"/>
                <a:ext cx="535311" cy="240783"/>
                <a:chOff x="785350" y="4047614"/>
                <a:chExt cx="535311" cy="240783"/>
              </a:xfrm>
            </p:grpSpPr>
            <p:grpSp>
              <p:nvGrpSpPr>
                <p:cNvPr id="11953" name="Google Shape;11953;p72"/>
                <p:cNvGrpSpPr/>
                <p:nvPr/>
              </p:nvGrpSpPr>
              <p:grpSpPr>
                <a:xfrm>
                  <a:off x="1161636" y="4047614"/>
                  <a:ext cx="159025" cy="190415"/>
                  <a:chOff x="1161636" y="4047614"/>
                  <a:chExt cx="159025" cy="190415"/>
                </a:xfrm>
              </p:grpSpPr>
              <p:sp>
                <p:nvSpPr>
                  <p:cNvPr id="11954" name="Google Shape;11954;p72"/>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2"/>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6" name="Google Shape;11956;p72"/>
                <p:cNvGrpSpPr/>
                <p:nvPr/>
              </p:nvGrpSpPr>
              <p:grpSpPr>
                <a:xfrm>
                  <a:off x="785350" y="4185661"/>
                  <a:ext cx="376191" cy="102736"/>
                  <a:chOff x="785350" y="4185661"/>
                  <a:chExt cx="376191" cy="102736"/>
                </a:xfrm>
              </p:grpSpPr>
              <p:sp>
                <p:nvSpPr>
                  <p:cNvPr id="11957" name="Google Shape;11957;p72"/>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2"/>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2"/>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60" name="Google Shape;11960;p72"/>
              <p:cNvGrpSpPr/>
              <p:nvPr/>
            </p:nvGrpSpPr>
            <p:grpSpPr>
              <a:xfrm>
                <a:off x="1501054" y="3605478"/>
                <a:ext cx="526340" cy="249240"/>
                <a:chOff x="1501054" y="3605478"/>
                <a:chExt cx="526340" cy="249240"/>
              </a:xfrm>
            </p:grpSpPr>
            <p:grpSp>
              <p:nvGrpSpPr>
                <p:cNvPr id="11961" name="Google Shape;11961;p72"/>
                <p:cNvGrpSpPr/>
                <p:nvPr/>
              </p:nvGrpSpPr>
              <p:grpSpPr>
                <a:xfrm>
                  <a:off x="1834208" y="3643867"/>
                  <a:ext cx="193185" cy="25622"/>
                  <a:chOff x="1834208" y="3643867"/>
                  <a:chExt cx="193185" cy="25622"/>
                </a:xfrm>
              </p:grpSpPr>
              <p:sp>
                <p:nvSpPr>
                  <p:cNvPr id="11962" name="Google Shape;11962;p72"/>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2"/>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4" name="Google Shape;11964;p72"/>
                <p:cNvGrpSpPr/>
                <p:nvPr/>
              </p:nvGrpSpPr>
              <p:grpSpPr>
                <a:xfrm>
                  <a:off x="1501054" y="3605478"/>
                  <a:ext cx="333165" cy="249240"/>
                  <a:chOff x="1501054" y="3605478"/>
                  <a:chExt cx="333165" cy="249240"/>
                </a:xfrm>
              </p:grpSpPr>
              <p:sp>
                <p:nvSpPr>
                  <p:cNvPr id="11965" name="Google Shape;11965;p72"/>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6" name="Google Shape;11966;p72"/>
                  <p:cNvGrpSpPr/>
                  <p:nvPr/>
                </p:nvGrpSpPr>
                <p:grpSpPr>
                  <a:xfrm>
                    <a:off x="1501054" y="3655851"/>
                    <a:ext cx="155286" cy="198867"/>
                    <a:chOff x="1501054" y="3655851"/>
                    <a:chExt cx="155286" cy="198867"/>
                  </a:xfrm>
                </p:grpSpPr>
                <p:sp>
                  <p:nvSpPr>
                    <p:cNvPr id="11967" name="Google Shape;11967;p72"/>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2"/>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69" name="Google Shape;11969;p72"/>
              <p:cNvGrpSpPr/>
              <p:nvPr/>
            </p:nvGrpSpPr>
            <p:grpSpPr>
              <a:xfrm>
                <a:off x="724986" y="3800594"/>
                <a:ext cx="532950" cy="302090"/>
                <a:chOff x="724986" y="3800594"/>
                <a:chExt cx="532950" cy="302090"/>
              </a:xfrm>
            </p:grpSpPr>
            <p:grpSp>
              <p:nvGrpSpPr>
                <p:cNvPr id="11970" name="Google Shape;11970;p72"/>
                <p:cNvGrpSpPr/>
                <p:nvPr/>
              </p:nvGrpSpPr>
              <p:grpSpPr>
                <a:xfrm>
                  <a:off x="724986" y="4044367"/>
                  <a:ext cx="181314" cy="25626"/>
                  <a:chOff x="724986" y="4044367"/>
                  <a:chExt cx="181314" cy="25626"/>
                </a:xfrm>
              </p:grpSpPr>
              <p:sp>
                <p:nvSpPr>
                  <p:cNvPr id="11971" name="Google Shape;11971;p72"/>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2"/>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3" name="Google Shape;11973;p72"/>
                <p:cNvGrpSpPr/>
                <p:nvPr/>
              </p:nvGrpSpPr>
              <p:grpSpPr>
                <a:xfrm>
                  <a:off x="906290" y="3800594"/>
                  <a:ext cx="351646" cy="302090"/>
                  <a:chOff x="906290" y="3800594"/>
                  <a:chExt cx="351646" cy="302090"/>
                </a:xfrm>
              </p:grpSpPr>
              <p:grpSp>
                <p:nvGrpSpPr>
                  <p:cNvPr id="11974" name="Google Shape;11974;p72"/>
                  <p:cNvGrpSpPr/>
                  <p:nvPr/>
                </p:nvGrpSpPr>
                <p:grpSpPr>
                  <a:xfrm>
                    <a:off x="1084172" y="3842857"/>
                    <a:ext cx="173764" cy="217131"/>
                    <a:chOff x="1084172" y="3842857"/>
                    <a:chExt cx="173764" cy="217131"/>
                  </a:xfrm>
                </p:grpSpPr>
                <p:grpSp>
                  <p:nvGrpSpPr>
                    <p:cNvPr id="11975" name="Google Shape;11975;p72"/>
                    <p:cNvGrpSpPr/>
                    <p:nvPr/>
                  </p:nvGrpSpPr>
                  <p:grpSpPr>
                    <a:xfrm>
                      <a:off x="1156862" y="3936509"/>
                      <a:ext cx="101073" cy="25622"/>
                      <a:chOff x="1156862" y="3936509"/>
                      <a:chExt cx="101073" cy="25622"/>
                    </a:xfrm>
                  </p:grpSpPr>
                  <p:sp>
                    <p:nvSpPr>
                      <p:cNvPr id="11976" name="Google Shape;11976;p72"/>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2"/>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8" name="Google Shape;11978;p72"/>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9" name="Google Shape;11979;p72"/>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2"/>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72"/>
                <p:cNvGrpSpPr/>
                <p:nvPr/>
              </p:nvGrpSpPr>
              <p:grpSpPr>
                <a:xfrm>
                  <a:off x="724986" y="3830189"/>
                  <a:ext cx="189533" cy="25626"/>
                  <a:chOff x="724986" y="3830189"/>
                  <a:chExt cx="189533" cy="25626"/>
                </a:xfrm>
              </p:grpSpPr>
              <p:sp>
                <p:nvSpPr>
                  <p:cNvPr id="11982" name="Google Shape;11982;p72"/>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2"/>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984" name="Google Shape;11984;p72"/>
          <p:cNvGrpSpPr/>
          <p:nvPr/>
        </p:nvGrpSpPr>
        <p:grpSpPr>
          <a:xfrm>
            <a:off x="2253298" y="2455640"/>
            <a:ext cx="948701" cy="935378"/>
            <a:chOff x="2253298" y="2428317"/>
            <a:chExt cx="948701" cy="935378"/>
          </a:xfrm>
        </p:grpSpPr>
        <p:sp>
          <p:nvSpPr>
            <p:cNvPr id="11985" name="Google Shape;11985;p72"/>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2"/>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2"/>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2"/>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2"/>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2"/>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2"/>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2"/>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2"/>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2"/>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2"/>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2"/>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2"/>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2"/>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2"/>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2"/>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2"/>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2"/>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2"/>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2"/>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2"/>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2"/>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2"/>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2"/>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2"/>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2"/>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2"/>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2"/>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2"/>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2"/>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2"/>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2"/>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2"/>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21" name="Shape 12021"/>
        <p:cNvGrpSpPr/>
        <p:nvPr/>
      </p:nvGrpSpPr>
      <p:grpSpPr>
        <a:xfrm>
          <a:off x="0" y="0"/>
          <a:ext cx="0" cy="0"/>
          <a:chOff x="0" y="0"/>
          <a:chExt cx="0" cy="0"/>
        </a:xfrm>
      </p:grpSpPr>
      <p:grpSp>
        <p:nvGrpSpPr>
          <p:cNvPr id="12022" name="Google Shape;12022;p73"/>
          <p:cNvGrpSpPr/>
          <p:nvPr/>
        </p:nvGrpSpPr>
        <p:grpSpPr>
          <a:xfrm>
            <a:off x="3353582" y="1145627"/>
            <a:ext cx="2363393" cy="1017867"/>
            <a:chOff x="3292400" y="1219146"/>
            <a:chExt cx="2615240" cy="1110239"/>
          </a:xfrm>
        </p:grpSpPr>
        <p:sp>
          <p:nvSpPr>
            <p:cNvPr id="12023" name="Google Shape;12023;p73"/>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2024" name="Google Shape;12024;p73"/>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25" name="Google Shape;12025;p73"/>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2026" name="Google Shape;12026;p73"/>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2027" name="Google Shape;12027;p73"/>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2028" name="Google Shape;12028;p73"/>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2029" name="Google Shape;12029;p73"/>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2030" name="Google Shape;12030;p73"/>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2031" name="Google Shape;12031;p73"/>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2032" name="Google Shape;12032;p73"/>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2033" name="Google Shape;12033;p73"/>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034" name="Google Shape;12034;p73"/>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2035" name="Google Shape;12035;p73"/>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2036" name="Google Shape;12036;p73"/>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2037" name="Google Shape;12037;p73"/>
            <p:cNvGrpSpPr/>
            <p:nvPr/>
          </p:nvGrpSpPr>
          <p:grpSpPr>
            <a:xfrm>
              <a:off x="3748438" y="1378608"/>
              <a:ext cx="2159202" cy="903971"/>
              <a:chOff x="1683525" y="2179850"/>
              <a:chExt cx="4519050" cy="2134525"/>
            </a:xfrm>
          </p:grpSpPr>
          <p:sp>
            <p:nvSpPr>
              <p:cNvPr id="12038" name="Google Shape;12038;p7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39" name="Google Shape;12039;p7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40" name="Google Shape;12040;p7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41" name="Google Shape;12041;p7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42" name="Google Shape;12042;p7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43" name="Google Shape;12043;p7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44" name="Google Shape;12044;p7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45" name="Google Shape;12045;p7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46" name="Google Shape;12046;p7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47" name="Google Shape;12047;p7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48" name="Google Shape;12048;p7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2049" name="Google Shape;12049;p7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2050" name="Google Shape;12050;p73"/>
          <p:cNvGraphicFramePr/>
          <p:nvPr/>
        </p:nvGraphicFramePr>
        <p:xfrm>
          <a:off x="5949675" y="2323100"/>
          <a:ext cx="3000000" cy="3000000"/>
        </p:xfrm>
        <a:graphic>
          <a:graphicData uri="http://schemas.openxmlformats.org/drawingml/2006/table">
            <a:tbl>
              <a:tblPr>
                <a:noFill/>
                <a:tableStyleId>{B1D54E35-531F-47BA-877C-8BBBA1686B01}</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2051" name="Google Shape;12051;p73"/>
          <p:cNvGrpSpPr/>
          <p:nvPr/>
        </p:nvGrpSpPr>
        <p:grpSpPr>
          <a:xfrm>
            <a:off x="5926924" y="3381697"/>
            <a:ext cx="2519825" cy="1001454"/>
            <a:chOff x="1906114" y="789980"/>
            <a:chExt cx="1487676" cy="606868"/>
          </a:xfrm>
        </p:grpSpPr>
        <p:cxnSp>
          <p:nvCxnSpPr>
            <p:cNvPr id="12052" name="Google Shape;12052;p7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053" name="Google Shape;12053;p7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2054" name="Google Shape;12054;p7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2055" name="Google Shape;12055;p7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2056" name="Google Shape;12056;p7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2057" name="Google Shape;12057;p7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2058" name="Google Shape;12058;p7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2059" name="Google Shape;12059;p7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2066" name="Google Shape;12066;p7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2067" name="Google Shape;12067;p7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2068" name="Google Shape;12068;p7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73"/>
          <p:cNvGrpSpPr/>
          <p:nvPr/>
        </p:nvGrpSpPr>
        <p:grpSpPr>
          <a:xfrm>
            <a:off x="726399" y="1190655"/>
            <a:ext cx="2394370" cy="976502"/>
            <a:chOff x="749309" y="1112739"/>
            <a:chExt cx="2371603" cy="976502"/>
          </a:xfrm>
        </p:grpSpPr>
        <p:sp>
          <p:nvSpPr>
            <p:cNvPr id="12070" name="Google Shape;12070;p73"/>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3"/>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3"/>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3"/>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3"/>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3"/>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3"/>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3"/>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3"/>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3"/>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3"/>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3"/>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3"/>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3"/>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3"/>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3"/>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3"/>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3"/>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3"/>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3"/>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3"/>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3"/>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3"/>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3"/>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3"/>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3"/>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3"/>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3"/>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2102" name="Google Shape;12102;p73"/>
          <p:cNvGraphicFramePr/>
          <p:nvPr/>
        </p:nvGraphicFramePr>
        <p:xfrm>
          <a:off x="5949700" y="1188950"/>
          <a:ext cx="3000000" cy="3000000"/>
        </p:xfrm>
        <a:graphic>
          <a:graphicData uri="http://schemas.openxmlformats.org/drawingml/2006/table">
            <a:tbl>
              <a:tblPr>
                <a:noFill/>
                <a:tableStyleId>{B1D54E35-531F-47BA-877C-8BBBA1686B01}</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12103" name="Google Shape;12103;p73"/>
          <p:cNvGraphicFramePr/>
          <p:nvPr/>
        </p:nvGraphicFramePr>
        <p:xfrm>
          <a:off x="3356413" y="2323100"/>
          <a:ext cx="3000000" cy="3000000"/>
        </p:xfrm>
        <a:graphic>
          <a:graphicData uri="http://schemas.openxmlformats.org/drawingml/2006/table">
            <a:tbl>
              <a:tblPr>
                <a:noFill/>
                <a:tableStyleId>{B1D54E35-531F-47BA-877C-8BBBA1686B01}</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2104" name="Google Shape;12104;p73"/>
          <p:cNvGrpSpPr/>
          <p:nvPr/>
        </p:nvGrpSpPr>
        <p:grpSpPr>
          <a:xfrm>
            <a:off x="4100342" y="2709743"/>
            <a:ext cx="1517436" cy="74460"/>
            <a:chOff x="3980086" y="2804397"/>
            <a:chExt cx="1227600" cy="66900"/>
          </a:xfrm>
        </p:grpSpPr>
        <p:sp>
          <p:nvSpPr>
            <p:cNvPr id="12105" name="Google Shape;12105;p7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73"/>
          <p:cNvGrpSpPr/>
          <p:nvPr/>
        </p:nvGrpSpPr>
        <p:grpSpPr>
          <a:xfrm>
            <a:off x="4725406" y="3002330"/>
            <a:ext cx="892956" cy="74460"/>
            <a:chOff x="3980086" y="2804397"/>
            <a:chExt cx="1227600" cy="66900"/>
          </a:xfrm>
        </p:grpSpPr>
        <p:sp>
          <p:nvSpPr>
            <p:cNvPr id="12108" name="Google Shape;12108;p7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0" name="Google Shape;12110;p73"/>
          <p:cNvGrpSpPr/>
          <p:nvPr/>
        </p:nvGrpSpPr>
        <p:grpSpPr>
          <a:xfrm>
            <a:off x="3358498" y="3361213"/>
            <a:ext cx="2363244" cy="1005943"/>
            <a:chOff x="3358415" y="3361302"/>
            <a:chExt cx="2363244" cy="1024695"/>
          </a:xfrm>
        </p:grpSpPr>
        <p:grpSp>
          <p:nvGrpSpPr>
            <p:cNvPr id="12111" name="Google Shape;12111;p73"/>
            <p:cNvGrpSpPr/>
            <p:nvPr/>
          </p:nvGrpSpPr>
          <p:grpSpPr>
            <a:xfrm>
              <a:off x="3358415" y="3361302"/>
              <a:ext cx="441300" cy="1024695"/>
              <a:chOff x="3358415" y="3361302"/>
              <a:chExt cx="441300" cy="1024695"/>
            </a:xfrm>
          </p:grpSpPr>
          <p:sp>
            <p:nvSpPr>
              <p:cNvPr id="12112" name="Google Shape;12112;p73"/>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3"/>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3"/>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3"/>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3"/>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3"/>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8" name="Google Shape;12118;p73"/>
            <p:cNvGrpSpPr/>
            <p:nvPr/>
          </p:nvGrpSpPr>
          <p:grpSpPr>
            <a:xfrm>
              <a:off x="3838901" y="3361302"/>
              <a:ext cx="441300" cy="1024695"/>
              <a:chOff x="3838901" y="3361302"/>
              <a:chExt cx="441300" cy="1024695"/>
            </a:xfrm>
          </p:grpSpPr>
          <p:sp>
            <p:nvSpPr>
              <p:cNvPr id="12119" name="Google Shape;12119;p73"/>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3"/>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3"/>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3"/>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3"/>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3"/>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5" name="Google Shape;12125;p73"/>
            <p:cNvGrpSpPr/>
            <p:nvPr/>
          </p:nvGrpSpPr>
          <p:grpSpPr>
            <a:xfrm>
              <a:off x="4319387" y="3361302"/>
              <a:ext cx="441300" cy="1024695"/>
              <a:chOff x="4319387" y="3361302"/>
              <a:chExt cx="441300" cy="1024695"/>
            </a:xfrm>
          </p:grpSpPr>
          <p:sp>
            <p:nvSpPr>
              <p:cNvPr id="12126" name="Google Shape;12126;p73"/>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3"/>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3"/>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3"/>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3"/>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3"/>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73"/>
            <p:cNvGrpSpPr/>
            <p:nvPr/>
          </p:nvGrpSpPr>
          <p:grpSpPr>
            <a:xfrm>
              <a:off x="4799873" y="3361302"/>
              <a:ext cx="441300" cy="1024695"/>
              <a:chOff x="4799873" y="3361302"/>
              <a:chExt cx="441300" cy="1024695"/>
            </a:xfrm>
          </p:grpSpPr>
          <p:sp>
            <p:nvSpPr>
              <p:cNvPr id="12133" name="Google Shape;12133;p73"/>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3"/>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3"/>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3"/>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3"/>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3"/>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9" name="Google Shape;12139;p73"/>
            <p:cNvGrpSpPr/>
            <p:nvPr/>
          </p:nvGrpSpPr>
          <p:grpSpPr>
            <a:xfrm>
              <a:off x="5280360" y="3361302"/>
              <a:ext cx="441300" cy="1024695"/>
              <a:chOff x="5280360" y="3361302"/>
              <a:chExt cx="441300" cy="1024695"/>
            </a:xfrm>
          </p:grpSpPr>
          <p:sp>
            <p:nvSpPr>
              <p:cNvPr id="12140" name="Google Shape;12140;p73"/>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3"/>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3"/>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3"/>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3"/>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3"/>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2146" name="Google Shape;12146;p73"/>
          <p:cNvGraphicFramePr/>
          <p:nvPr/>
        </p:nvGraphicFramePr>
        <p:xfrm>
          <a:off x="724925" y="2323100"/>
          <a:ext cx="3000000" cy="3000000"/>
        </p:xfrm>
        <a:graphic>
          <a:graphicData uri="http://schemas.openxmlformats.org/drawingml/2006/table">
            <a:tbl>
              <a:tblPr>
                <a:noFill/>
                <a:tableStyleId>{B1D54E35-531F-47BA-877C-8BBBA1686B01}</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2147" name="Google Shape;12147;p73"/>
          <p:cNvGrpSpPr/>
          <p:nvPr/>
        </p:nvGrpSpPr>
        <p:grpSpPr>
          <a:xfrm>
            <a:off x="726450" y="3372825"/>
            <a:ext cx="2403614" cy="1005900"/>
            <a:chOff x="726450" y="3372825"/>
            <a:chExt cx="2403614" cy="1005900"/>
          </a:xfrm>
        </p:grpSpPr>
        <p:grpSp>
          <p:nvGrpSpPr>
            <p:cNvPr id="12148" name="Google Shape;12148;p73"/>
            <p:cNvGrpSpPr/>
            <p:nvPr/>
          </p:nvGrpSpPr>
          <p:grpSpPr>
            <a:xfrm>
              <a:off x="726450" y="3696000"/>
              <a:ext cx="2403614" cy="500898"/>
              <a:chOff x="726450" y="3696000"/>
              <a:chExt cx="2403614" cy="500898"/>
            </a:xfrm>
          </p:grpSpPr>
          <p:sp>
            <p:nvSpPr>
              <p:cNvPr id="12149" name="Google Shape;12149;p73"/>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150" name="Google Shape;12150;p73"/>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151" name="Google Shape;12151;p73"/>
            <p:cNvGrpSpPr/>
            <p:nvPr/>
          </p:nvGrpSpPr>
          <p:grpSpPr>
            <a:xfrm>
              <a:off x="1348050" y="3372825"/>
              <a:ext cx="1720425" cy="1005900"/>
              <a:chOff x="1348050" y="3372825"/>
              <a:chExt cx="1720425" cy="1005900"/>
            </a:xfrm>
          </p:grpSpPr>
          <p:sp>
            <p:nvSpPr>
              <p:cNvPr id="12152" name="Google Shape;12152;p73"/>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153" name="Google Shape;12153;p73"/>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154" name="Google Shape;12154;p73"/>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155" name="Google Shape;12155;p73"/>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2156" name="Google Shape;12156;p73"/>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2157" name="Google Shape;12157;p73"/>
            <p:cNvGrpSpPr/>
            <p:nvPr/>
          </p:nvGrpSpPr>
          <p:grpSpPr>
            <a:xfrm>
              <a:off x="1455707" y="3731058"/>
              <a:ext cx="1491150" cy="417657"/>
              <a:chOff x="1455707" y="3731058"/>
              <a:chExt cx="1491150" cy="417657"/>
            </a:xfrm>
          </p:grpSpPr>
          <p:grpSp>
            <p:nvGrpSpPr>
              <p:cNvPr id="12158" name="Google Shape;12158;p73"/>
              <p:cNvGrpSpPr/>
              <p:nvPr/>
            </p:nvGrpSpPr>
            <p:grpSpPr>
              <a:xfrm>
                <a:off x="1472938" y="3745828"/>
                <a:ext cx="72126" cy="53788"/>
                <a:chOff x="1472938" y="3745828"/>
                <a:chExt cx="72126" cy="53788"/>
              </a:xfrm>
            </p:grpSpPr>
            <p:sp>
              <p:nvSpPr>
                <p:cNvPr id="12159" name="Google Shape;12159;p73"/>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3"/>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73"/>
              <p:cNvGrpSpPr/>
              <p:nvPr/>
            </p:nvGrpSpPr>
            <p:grpSpPr>
              <a:xfrm>
                <a:off x="1819181" y="4089633"/>
                <a:ext cx="72126" cy="53788"/>
                <a:chOff x="1819181" y="4089633"/>
                <a:chExt cx="72126" cy="53788"/>
              </a:xfrm>
            </p:grpSpPr>
            <p:sp>
              <p:nvSpPr>
                <p:cNvPr id="12162" name="Google Shape;12162;p73"/>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3"/>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4" name="Google Shape;12164;p73"/>
              <p:cNvGrpSpPr/>
              <p:nvPr/>
            </p:nvGrpSpPr>
            <p:grpSpPr>
              <a:xfrm>
                <a:off x="1455707" y="4084171"/>
                <a:ext cx="64321" cy="64544"/>
                <a:chOff x="1455707" y="4084171"/>
                <a:chExt cx="64321" cy="64544"/>
              </a:xfrm>
            </p:grpSpPr>
            <p:sp>
              <p:nvSpPr>
                <p:cNvPr id="12165" name="Google Shape;12165;p73"/>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3"/>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73"/>
              <p:cNvGrpSpPr/>
              <p:nvPr/>
            </p:nvGrpSpPr>
            <p:grpSpPr>
              <a:xfrm>
                <a:off x="1818610" y="3731058"/>
                <a:ext cx="64321" cy="64544"/>
                <a:chOff x="1818610" y="3731058"/>
                <a:chExt cx="64321" cy="64544"/>
              </a:xfrm>
            </p:grpSpPr>
            <p:sp>
              <p:nvSpPr>
                <p:cNvPr id="12168" name="Google Shape;12168;p73"/>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3"/>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73"/>
              <p:cNvGrpSpPr/>
              <p:nvPr/>
            </p:nvGrpSpPr>
            <p:grpSpPr>
              <a:xfrm>
                <a:off x="2172491" y="4089633"/>
                <a:ext cx="72126" cy="53788"/>
                <a:chOff x="2172491" y="4089633"/>
                <a:chExt cx="72126" cy="53788"/>
              </a:xfrm>
            </p:grpSpPr>
            <p:sp>
              <p:nvSpPr>
                <p:cNvPr id="12171" name="Google Shape;12171;p73"/>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3"/>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3" name="Google Shape;12173;p73"/>
              <p:cNvGrpSpPr/>
              <p:nvPr/>
            </p:nvGrpSpPr>
            <p:grpSpPr>
              <a:xfrm>
                <a:off x="2171920" y="3731058"/>
                <a:ext cx="64321" cy="64544"/>
                <a:chOff x="2171920" y="3731058"/>
                <a:chExt cx="64321" cy="64544"/>
              </a:xfrm>
            </p:grpSpPr>
            <p:sp>
              <p:nvSpPr>
                <p:cNvPr id="12174" name="Google Shape;12174;p73"/>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3"/>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73"/>
              <p:cNvGrpSpPr/>
              <p:nvPr/>
            </p:nvGrpSpPr>
            <p:grpSpPr>
              <a:xfrm>
                <a:off x="2874730" y="3745828"/>
                <a:ext cx="72126" cy="53788"/>
                <a:chOff x="2874730" y="3745828"/>
                <a:chExt cx="72126" cy="53788"/>
              </a:xfrm>
            </p:grpSpPr>
            <p:sp>
              <p:nvSpPr>
                <p:cNvPr id="12177" name="Google Shape;12177;p73"/>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3"/>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9" name="Google Shape;12179;p73"/>
              <p:cNvGrpSpPr/>
              <p:nvPr/>
            </p:nvGrpSpPr>
            <p:grpSpPr>
              <a:xfrm>
                <a:off x="2878589" y="4081481"/>
                <a:ext cx="64321" cy="64544"/>
                <a:chOff x="2878589" y="4081481"/>
                <a:chExt cx="64321" cy="64544"/>
              </a:xfrm>
            </p:grpSpPr>
            <p:sp>
              <p:nvSpPr>
                <p:cNvPr id="12180" name="Google Shape;12180;p73"/>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3"/>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2" name="Google Shape;12182;p73"/>
              <p:cNvGrpSpPr/>
              <p:nvPr/>
            </p:nvGrpSpPr>
            <p:grpSpPr>
              <a:xfrm>
                <a:off x="2525796" y="4089633"/>
                <a:ext cx="72126" cy="53788"/>
                <a:chOff x="2525796" y="4089633"/>
                <a:chExt cx="72126" cy="53788"/>
              </a:xfrm>
            </p:grpSpPr>
            <p:sp>
              <p:nvSpPr>
                <p:cNvPr id="12183" name="Google Shape;12183;p73"/>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3"/>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73"/>
              <p:cNvGrpSpPr/>
              <p:nvPr/>
            </p:nvGrpSpPr>
            <p:grpSpPr>
              <a:xfrm>
                <a:off x="2525225" y="3731058"/>
                <a:ext cx="64321" cy="64544"/>
                <a:chOff x="2525225" y="3731058"/>
                <a:chExt cx="64321" cy="64544"/>
              </a:xfrm>
            </p:grpSpPr>
            <p:sp>
              <p:nvSpPr>
                <p:cNvPr id="12186" name="Google Shape;12186;p73"/>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3"/>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91" name="Shape 12191"/>
        <p:cNvGrpSpPr/>
        <p:nvPr/>
      </p:nvGrpSpPr>
      <p:grpSpPr>
        <a:xfrm>
          <a:off x="0" y="0"/>
          <a:ext cx="0" cy="0"/>
          <a:chOff x="0" y="0"/>
          <a:chExt cx="0" cy="0"/>
        </a:xfrm>
      </p:grpSpPr>
      <p:grpSp>
        <p:nvGrpSpPr>
          <p:cNvPr id="12192" name="Google Shape;12192;p74"/>
          <p:cNvGrpSpPr/>
          <p:nvPr/>
        </p:nvGrpSpPr>
        <p:grpSpPr>
          <a:xfrm>
            <a:off x="732428" y="1171356"/>
            <a:ext cx="845921" cy="690752"/>
            <a:chOff x="732428" y="1198513"/>
            <a:chExt cx="845921" cy="690752"/>
          </a:xfrm>
        </p:grpSpPr>
        <p:grpSp>
          <p:nvGrpSpPr>
            <p:cNvPr id="12193" name="Google Shape;12193;p74"/>
            <p:cNvGrpSpPr/>
            <p:nvPr/>
          </p:nvGrpSpPr>
          <p:grpSpPr>
            <a:xfrm>
              <a:off x="823030" y="1198513"/>
              <a:ext cx="755319" cy="690752"/>
              <a:chOff x="823030" y="1198513"/>
              <a:chExt cx="755319" cy="690752"/>
            </a:xfrm>
          </p:grpSpPr>
          <p:sp>
            <p:nvSpPr>
              <p:cNvPr id="12194" name="Google Shape;12194;p74"/>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4"/>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6" name="Google Shape;12196;p74"/>
            <p:cNvGrpSpPr/>
            <p:nvPr/>
          </p:nvGrpSpPr>
          <p:grpSpPr>
            <a:xfrm>
              <a:off x="732428" y="1239937"/>
              <a:ext cx="739912" cy="607886"/>
              <a:chOff x="732428" y="1239937"/>
              <a:chExt cx="739912" cy="607886"/>
            </a:xfrm>
          </p:grpSpPr>
          <p:sp>
            <p:nvSpPr>
              <p:cNvPr id="12197" name="Google Shape;12197;p74"/>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4"/>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9" name="Google Shape;12199;p74"/>
            <p:cNvGrpSpPr/>
            <p:nvPr/>
          </p:nvGrpSpPr>
          <p:grpSpPr>
            <a:xfrm>
              <a:off x="732428" y="1277018"/>
              <a:ext cx="702832" cy="533758"/>
              <a:chOff x="732428" y="1277018"/>
              <a:chExt cx="702832" cy="533758"/>
            </a:xfrm>
          </p:grpSpPr>
          <p:sp>
            <p:nvSpPr>
              <p:cNvPr id="12200" name="Google Shape;12200;p74"/>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4"/>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74"/>
            <p:cNvGrpSpPr/>
            <p:nvPr/>
          </p:nvGrpSpPr>
          <p:grpSpPr>
            <a:xfrm>
              <a:off x="931170" y="1306653"/>
              <a:ext cx="647179" cy="474455"/>
              <a:chOff x="931170" y="1306653"/>
              <a:chExt cx="647179" cy="474455"/>
            </a:xfrm>
          </p:grpSpPr>
          <p:sp>
            <p:nvSpPr>
              <p:cNvPr id="12203" name="Google Shape;12203;p74"/>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4"/>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5" name="Google Shape;12205;p74"/>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74"/>
          <p:cNvGrpSpPr/>
          <p:nvPr/>
        </p:nvGrpSpPr>
        <p:grpSpPr>
          <a:xfrm>
            <a:off x="3964037" y="1171363"/>
            <a:ext cx="634656" cy="699982"/>
            <a:chOff x="5985650" y="2860025"/>
            <a:chExt cx="1396075" cy="1539775"/>
          </a:xfrm>
        </p:grpSpPr>
        <p:sp>
          <p:nvSpPr>
            <p:cNvPr id="12207" name="Google Shape;12207;p74"/>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4"/>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4"/>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4"/>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4"/>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4"/>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4"/>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4"/>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4"/>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4"/>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4"/>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4"/>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4"/>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4"/>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4"/>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4"/>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4"/>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4"/>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4"/>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4"/>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4"/>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4"/>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4"/>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4"/>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4"/>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4"/>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4"/>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4"/>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4"/>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4"/>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4"/>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4"/>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74"/>
          <p:cNvGrpSpPr/>
          <p:nvPr/>
        </p:nvGrpSpPr>
        <p:grpSpPr>
          <a:xfrm>
            <a:off x="4719687" y="1171356"/>
            <a:ext cx="725845" cy="699975"/>
            <a:chOff x="4249973" y="1201875"/>
            <a:chExt cx="1958568" cy="1888762"/>
          </a:xfrm>
        </p:grpSpPr>
        <p:sp>
          <p:nvSpPr>
            <p:cNvPr id="12240" name="Google Shape;12240;p74"/>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1" name="Google Shape;12241;p74"/>
            <p:cNvGrpSpPr/>
            <p:nvPr/>
          </p:nvGrpSpPr>
          <p:grpSpPr>
            <a:xfrm>
              <a:off x="5853086" y="1789142"/>
              <a:ext cx="355454" cy="1048099"/>
              <a:chOff x="5576108" y="2016725"/>
              <a:chExt cx="565200" cy="1666560"/>
            </a:xfrm>
          </p:grpSpPr>
          <p:sp>
            <p:nvSpPr>
              <p:cNvPr id="12242" name="Google Shape;12242;p74"/>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243" name="Google Shape;12243;p7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74"/>
            <p:cNvGrpSpPr/>
            <p:nvPr/>
          </p:nvGrpSpPr>
          <p:grpSpPr>
            <a:xfrm>
              <a:off x="4869455" y="2691676"/>
              <a:ext cx="1013897" cy="398961"/>
              <a:chOff x="4012057" y="3451825"/>
              <a:chExt cx="1612175" cy="634379"/>
            </a:xfrm>
          </p:grpSpPr>
          <p:sp>
            <p:nvSpPr>
              <p:cNvPr id="12245" name="Google Shape;12245;p74"/>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246" name="Google Shape;12246;p7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74"/>
            <p:cNvGrpSpPr/>
            <p:nvPr/>
          </p:nvGrpSpPr>
          <p:grpSpPr>
            <a:xfrm>
              <a:off x="4276937" y="2155961"/>
              <a:ext cx="651965" cy="891358"/>
              <a:chOff x="3069908" y="2599997"/>
              <a:chExt cx="1036675" cy="1417328"/>
            </a:xfrm>
          </p:grpSpPr>
          <p:sp>
            <p:nvSpPr>
              <p:cNvPr id="12248" name="Google Shape;12248;p74"/>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249" name="Google Shape;12249;p7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74"/>
            <p:cNvGrpSpPr/>
            <p:nvPr/>
          </p:nvGrpSpPr>
          <p:grpSpPr>
            <a:xfrm>
              <a:off x="5054918" y="1201875"/>
              <a:ext cx="999548" cy="602711"/>
              <a:chOff x="4306958" y="1082925"/>
              <a:chExt cx="1589359" cy="958358"/>
            </a:xfrm>
          </p:grpSpPr>
          <p:sp>
            <p:nvSpPr>
              <p:cNvPr id="12251" name="Google Shape;12251;p74"/>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252" name="Google Shape;12252;p7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74"/>
            <p:cNvGrpSpPr/>
            <p:nvPr/>
          </p:nvGrpSpPr>
          <p:grpSpPr>
            <a:xfrm>
              <a:off x="4249973" y="1303451"/>
              <a:ext cx="799317" cy="841334"/>
              <a:chOff x="3027033" y="1244439"/>
              <a:chExt cx="1270977" cy="1337786"/>
            </a:xfrm>
          </p:grpSpPr>
          <p:sp>
            <p:nvSpPr>
              <p:cNvPr id="12254" name="Google Shape;12254;p74"/>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2255" name="Google Shape;12255;p7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56" name="Google Shape;12256;p74"/>
          <p:cNvGrpSpPr/>
          <p:nvPr/>
        </p:nvGrpSpPr>
        <p:grpSpPr>
          <a:xfrm>
            <a:off x="4072551" y="2058137"/>
            <a:ext cx="750769" cy="683784"/>
            <a:chOff x="4204684" y="2104422"/>
            <a:chExt cx="699822" cy="637382"/>
          </a:xfrm>
        </p:grpSpPr>
        <p:grpSp>
          <p:nvGrpSpPr>
            <p:cNvPr id="12257" name="Google Shape;12257;p74"/>
            <p:cNvGrpSpPr/>
            <p:nvPr/>
          </p:nvGrpSpPr>
          <p:grpSpPr>
            <a:xfrm>
              <a:off x="4204684" y="2430067"/>
              <a:ext cx="342957" cy="311738"/>
              <a:chOff x="4204684" y="2430067"/>
              <a:chExt cx="342957" cy="311738"/>
            </a:xfrm>
          </p:grpSpPr>
          <p:sp>
            <p:nvSpPr>
              <p:cNvPr id="12258" name="Google Shape;12258;p74"/>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4"/>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74"/>
            <p:cNvGrpSpPr/>
            <p:nvPr/>
          </p:nvGrpSpPr>
          <p:grpSpPr>
            <a:xfrm>
              <a:off x="4561586" y="2430067"/>
              <a:ext cx="342920" cy="311738"/>
              <a:chOff x="4561586" y="2430067"/>
              <a:chExt cx="342920" cy="311738"/>
            </a:xfrm>
          </p:grpSpPr>
          <p:sp>
            <p:nvSpPr>
              <p:cNvPr id="12261" name="Google Shape;12261;p74"/>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4"/>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74"/>
            <p:cNvGrpSpPr/>
            <p:nvPr/>
          </p:nvGrpSpPr>
          <p:grpSpPr>
            <a:xfrm>
              <a:off x="4561586" y="2104422"/>
              <a:ext cx="342920" cy="311738"/>
              <a:chOff x="4561586" y="2104422"/>
              <a:chExt cx="342920" cy="311738"/>
            </a:xfrm>
          </p:grpSpPr>
          <p:sp>
            <p:nvSpPr>
              <p:cNvPr id="12264" name="Google Shape;12264;p74"/>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4"/>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74"/>
            <p:cNvGrpSpPr/>
            <p:nvPr/>
          </p:nvGrpSpPr>
          <p:grpSpPr>
            <a:xfrm>
              <a:off x="4204684" y="2104422"/>
              <a:ext cx="342957" cy="311664"/>
              <a:chOff x="4204684" y="2104422"/>
              <a:chExt cx="342957" cy="311664"/>
            </a:xfrm>
          </p:grpSpPr>
          <p:sp>
            <p:nvSpPr>
              <p:cNvPr id="12267" name="Google Shape;12267;p74"/>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4"/>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69" name="Google Shape;12269;p74"/>
          <p:cNvGrpSpPr/>
          <p:nvPr/>
        </p:nvGrpSpPr>
        <p:grpSpPr>
          <a:xfrm>
            <a:off x="5536984" y="1171351"/>
            <a:ext cx="660591" cy="688867"/>
            <a:chOff x="5830645" y="1267368"/>
            <a:chExt cx="530340" cy="553040"/>
          </a:xfrm>
        </p:grpSpPr>
        <p:sp>
          <p:nvSpPr>
            <p:cNvPr id="12270" name="Google Shape;12270;p74"/>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1" name="Google Shape;12271;p74"/>
            <p:cNvGrpSpPr/>
            <p:nvPr/>
          </p:nvGrpSpPr>
          <p:grpSpPr>
            <a:xfrm>
              <a:off x="5830645" y="1267368"/>
              <a:ext cx="259743" cy="269909"/>
              <a:chOff x="5830645" y="1267368"/>
              <a:chExt cx="259743" cy="269909"/>
            </a:xfrm>
          </p:grpSpPr>
          <p:sp>
            <p:nvSpPr>
              <p:cNvPr id="12272" name="Google Shape;12272;p74"/>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4"/>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74"/>
            <p:cNvGrpSpPr/>
            <p:nvPr/>
          </p:nvGrpSpPr>
          <p:grpSpPr>
            <a:xfrm>
              <a:off x="6101293" y="1267368"/>
              <a:ext cx="259692" cy="269909"/>
              <a:chOff x="6101293" y="1267368"/>
              <a:chExt cx="259692" cy="269909"/>
            </a:xfrm>
          </p:grpSpPr>
          <p:sp>
            <p:nvSpPr>
              <p:cNvPr id="12275" name="Google Shape;12275;p74"/>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4"/>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74"/>
            <p:cNvGrpSpPr/>
            <p:nvPr/>
          </p:nvGrpSpPr>
          <p:grpSpPr>
            <a:xfrm>
              <a:off x="5830645" y="1550500"/>
              <a:ext cx="259692" cy="269909"/>
              <a:chOff x="5830645" y="1550500"/>
              <a:chExt cx="259692" cy="269909"/>
            </a:xfrm>
          </p:grpSpPr>
          <p:sp>
            <p:nvSpPr>
              <p:cNvPr id="12278" name="Google Shape;12278;p74"/>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4"/>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0" name="Google Shape;12280;p74"/>
            <p:cNvGrpSpPr/>
            <p:nvPr/>
          </p:nvGrpSpPr>
          <p:grpSpPr>
            <a:xfrm>
              <a:off x="6101293" y="1550500"/>
              <a:ext cx="259692" cy="269909"/>
              <a:chOff x="6101293" y="1550500"/>
              <a:chExt cx="259692" cy="269909"/>
            </a:xfrm>
          </p:grpSpPr>
          <p:sp>
            <p:nvSpPr>
              <p:cNvPr id="12281" name="Google Shape;12281;p74"/>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4"/>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83" name="Google Shape;12283;p74"/>
          <p:cNvGrpSpPr/>
          <p:nvPr/>
        </p:nvGrpSpPr>
        <p:grpSpPr>
          <a:xfrm>
            <a:off x="739138" y="2061810"/>
            <a:ext cx="697154" cy="679574"/>
            <a:chOff x="2679875" y="2361475"/>
            <a:chExt cx="780425" cy="760575"/>
          </a:xfrm>
        </p:grpSpPr>
        <p:sp>
          <p:nvSpPr>
            <p:cNvPr id="12284" name="Google Shape;12284;p74"/>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4"/>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4"/>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0" name="Google Shape;12290;p74"/>
          <p:cNvGrpSpPr/>
          <p:nvPr/>
        </p:nvGrpSpPr>
        <p:grpSpPr>
          <a:xfrm>
            <a:off x="3138297" y="1171402"/>
            <a:ext cx="735829" cy="684547"/>
            <a:chOff x="3351965" y="1148808"/>
            <a:chExt cx="750770" cy="698375"/>
          </a:xfrm>
        </p:grpSpPr>
        <p:grpSp>
          <p:nvGrpSpPr>
            <p:cNvPr id="12291" name="Google Shape;12291;p74"/>
            <p:cNvGrpSpPr/>
            <p:nvPr/>
          </p:nvGrpSpPr>
          <p:grpSpPr>
            <a:xfrm>
              <a:off x="3586796" y="1148808"/>
              <a:ext cx="294857" cy="286830"/>
              <a:chOff x="3750225" y="1774000"/>
              <a:chExt cx="149575" cy="145525"/>
            </a:xfrm>
          </p:grpSpPr>
          <p:sp>
            <p:nvSpPr>
              <p:cNvPr id="12292" name="Google Shape;12292;p7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74"/>
            <p:cNvGrpSpPr/>
            <p:nvPr/>
          </p:nvGrpSpPr>
          <p:grpSpPr>
            <a:xfrm>
              <a:off x="3779245" y="1375768"/>
              <a:ext cx="323490" cy="286978"/>
              <a:chOff x="3847850" y="1889150"/>
              <a:chExt cx="164100" cy="145600"/>
            </a:xfrm>
          </p:grpSpPr>
          <p:sp>
            <p:nvSpPr>
              <p:cNvPr id="12295" name="Google Shape;12295;p7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7" name="Google Shape;12297;p74"/>
            <p:cNvGrpSpPr/>
            <p:nvPr/>
          </p:nvGrpSpPr>
          <p:grpSpPr>
            <a:xfrm>
              <a:off x="3351965" y="1330435"/>
              <a:ext cx="295449" cy="285401"/>
              <a:chOff x="3631100" y="1866150"/>
              <a:chExt cx="149875" cy="144800"/>
            </a:xfrm>
          </p:grpSpPr>
          <p:sp>
            <p:nvSpPr>
              <p:cNvPr id="12298" name="Google Shape;12298;p7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74"/>
            <p:cNvGrpSpPr/>
            <p:nvPr/>
          </p:nvGrpSpPr>
          <p:grpSpPr>
            <a:xfrm>
              <a:off x="3548208" y="1560352"/>
              <a:ext cx="294808" cy="286830"/>
              <a:chOff x="3730650" y="1982800"/>
              <a:chExt cx="149550" cy="145525"/>
            </a:xfrm>
          </p:grpSpPr>
          <p:sp>
            <p:nvSpPr>
              <p:cNvPr id="12301" name="Google Shape;12301;p7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03" name="Google Shape;12303;p74"/>
          <p:cNvGrpSpPr/>
          <p:nvPr/>
        </p:nvGrpSpPr>
        <p:grpSpPr>
          <a:xfrm>
            <a:off x="7639949" y="1171356"/>
            <a:ext cx="804565" cy="677795"/>
            <a:chOff x="7636443" y="1204988"/>
            <a:chExt cx="804565" cy="677795"/>
          </a:xfrm>
        </p:grpSpPr>
        <p:grpSp>
          <p:nvGrpSpPr>
            <p:cNvPr id="12304" name="Google Shape;12304;p74"/>
            <p:cNvGrpSpPr/>
            <p:nvPr/>
          </p:nvGrpSpPr>
          <p:grpSpPr>
            <a:xfrm>
              <a:off x="7636443" y="1509705"/>
              <a:ext cx="804565" cy="373078"/>
              <a:chOff x="7636443" y="1509705"/>
              <a:chExt cx="804565" cy="373078"/>
            </a:xfrm>
          </p:grpSpPr>
          <p:sp>
            <p:nvSpPr>
              <p:cNvPr id="12305" name="Google Shape;12305;p74"/>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4"/>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74"/>
            <p:cNvGrpSpPr/>
            <p:nvPr/>
          </p:nvGrpSpPr>
          <p:grpSpPr>
            <a:xfrm>
              <a:off x="7636443" y="1408133"/>
              <a:ext cx="804565" cy="373078"/>
              <a:chOff x="7636443" y="1408133"/>
              <a:chExt cx="804565" cy="373078"/>
            </a:xfrm>
          </p:grpSpPr>
          <p:sp>
            <p:nvSpPr>
              <p:cNvPr id="12308" name="Google Shape;12308;p74"/>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4"/>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74"/>
            <p:cNvGrpSpPr/>
            <p:nvPr/>
          </p:nvGrpSpPr>
          <p:grpSpPr>
            <a:xfrm>
              <a:off x="7636443" y="1306560"/>
              <a:ext cx="804565" cy="373078"/>
              <a:chOff x="7636443" y="1306560"/>
              <a:chExt cx="804565" cy="373078"/>
            </a:xfrm>
          </p:grpSpPr>
          <p:sp>
            <p:nvSpPr>
              <p:cNvPr id="12311" name="Google Shape;12311;p74"/>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4"/>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74"/>
            <p:cNvGrpSpPr/>
            <p:nvPr/>
          </p:nvGrpSpPr>
          <p:grpSpPr>
            <a:xfrm>
              <a:off x="7636443" y="1204988"/>
              <a:ext cx="804565" cy="373078"/>
              <a:chOff x="7636443" y="1204988"/>
              <a:chExt cx="804565" cy="373078"/>
            </a:xfrm>
          </p:grpSpPr>
          <p:sp>
            <p:nvSpPr>
              <p:cNvPr id="12314" name="Google Shape;12314;p74"/>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4"/>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16" name="Google Shape;12316;p74"/>
          <p:cNvGrpSpPr/>
          <p:nvPr/>
        </p:nvGrpSpPr>
        <p:grpSpPr>
          <a:xfrm>
            <a:off x="4978796" y="2078771"/>
            <a:ext cx="661339" cy="661188"/>
            <a:chOff x="3990000" y="975400"/>
            <a:chExt cx="3934200" cy="3933300"/>
          </a:xfrm>
        </p:grpSpPr>
        <p:sp>
          <p:nvSpPr>
            <p:cNvPr id="12317" name="Google Shape;12317;p74"/>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4"/>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4"/>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4"/>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74"/>
          <p:cNvGrpSpPr/>
          <p:nvPr/>
        </p:nvGrpSpPr>
        <p:grpSpPr>
          <a:xfrm>
            <a:off x="6622444" y="2057409"/>
            <a:ext cx="868881" cy="684241"/>
            <a:chOff x="6598259" y="2078634"/>
            <a:chExt cx="868881" cy="684241"/>
          </a:xfrm>
        </p:grpSpPr>
        <p:sp>
          <p:nvSpPr>
            <p:cNvPr id="12322" name="Google Shape;12322;p74"/>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4"/>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4"/>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4"/>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4"/>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4"/>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8" name="Google Shape;12328;p74"/>
            <p:cNvGrpSpPr/>
            <p:nvPr/>
          </p:nvGrpSpPr>
          <p:grpSpPr>
            <a:xfrm>
              <a:off x="6808175" y="2078634"/>
              <a:ext cx="452229" cy="684241"/>
              <a:chOff x="6808175" y="2078634"/>
              <a:chExt cx="452229" cy="684241"/>
            </a:xfrm>
          </p:grpSpPr>
          <p:sp>
            <p:nvSpPr>
              <p:cNvPr id="12329" name="Google Shape;12329;p74"/>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4"/>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4"/>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4"/>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4"/>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4"/>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5" name="Google Shape;12335;p74"/>
              <p:cNvGrpSpPr/>
              <p:nvPr/>
            </p:nvGrpSpPr>
            <p:grpSpPr>
              <a:xfrm>
                <a:off x="6821586" y="2078634"/>
                <a:ext cx="426871" cy="684241"/>
                <a:chOff x="6821586" y="2078634"/>
                <a:chExt cx="426871" cy="684241"/>
              </a:xfrm>
            </p:grpSpPr>
            <p:grpSp>
              <p:nvGrpSpPr>
                <p:cNvPr id="12336" name="Google Shape;12336;p74"/>
                <p:cNvGrpSpPr/>
                <p:nvPr/>
              </p:nvGrpSpPr>
              <p:grpSpPr>
                <a:xfrm>
                  <a:off x="6821586" y="2078634"/>
                  <a:ext cx="426871" cy="684241"/>
                  <a:chOff x="6821586" y="2078634"/>
                  <a:chExt cx="426871" cy="684241"/>
                </a:xfrm>
              </p:grpSpPr>
              <p:sp>
                <p:nvSpPr>
                  <p:cNvPr id="12337" name="Google Shape;12337;p74"/>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4"/>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4"/>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4"/>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4"/>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4"/>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4"/>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4"/>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4"/>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4"/>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4"/>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4"/>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4"/>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4"/>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4"/>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4"/>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4"/>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4"/>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4"/>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6" name="Google Shape;12356;p74"/>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4"/>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4"/>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4"/>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4"/>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4"/>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362" name="Google Shape;12362;p74"/>
          <p:cNvGrpSpPr/>
          <p:nvPr/>
        </p:nvGrpSpPr>
        <p:grpSpPr>
          <a:xfrm>
            <a:off x="5795610" y="2063018"/>
            <a:ext cx="671358" cy="671358"/>
            <a:chOff x="6535625" y="760425"/>
            <a:chExt cx="1665900" cy="1665900"/>
          </a:xfrm>
        </p:grpSpPr>
        <p:sp>
          <p:nvSpPr>
            <p:cNvPr id="12363" name="Google Shape;12363;p74"/>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4"/>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4"/>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4"/>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74"/>
          <p:cNvGrpSpPr/>
          <p:nvPr/>
        </p:nvGrpSpPr>
        <p:grpSpPr>
          <a:xfrm>
            <a:off x="732427" y="3731418"/>
            <a:ext cx="1340789" cy="640830"/>
            <a:chOff x="238125" y="1151100"/>
            <a:chExt cx="7139450" cy="3412300"/>
          </a:xfrm>
        </p:grpSpPr>
        <p:sp>
          <p:nvSpPr>
            <p:cNvPr id="12368" name="Google Shape;12368;p74"/>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4"/>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4"/>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4"/>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4"/>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4"/>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4"/>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4"/>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4"/>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4"/>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4"/>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4"/>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0" name="Google Shape;12380;p74"/>
          <p:cNvGrpSpPr/>
          <p:nvPr/>
        </p:nvGrpSpPr>
        <p:grpSpPr>
          <a:xfrm>
            <a:off x="5599650" y="2934699"/>
            <a:ext cx="985357" cy="585764"/>
            <a:chOff x="5145061" y="2881789"/>
            <a:chExt cx="1107641" cy="658458"/>
          </a:xfrm>
        </p:grpSpPr>
        <p:grpSp>
          <p:nvGrpSpPr>
            <p:cNvPr id="12381" name="Google Shape;12381;p74"/>
            <p:cNvGrpSpPr/>
            <p:nvPr/>
          </p:nvGrpSpPr>
          <p:grpSpPr>
            <a:xfrm>
              <a:off x="5722989" y="3244587"/>
              <a:ext cx="529713" cy="295659"/>
              <a:chOff x="5722989" y="3244587"/>
              <a:chExt cx="529713" cy="295659"/>
            </a:xfrm>
          </p:grpSpPr>
          <p:sp>
            <p:nvSpPr>
              <p:cNvPr id="12382" name="Google Shape;12382;p74"/>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383" name="Google Shape;12383;p74"/>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384" name="Google Shape;12384;p74"/>
            <p:cNvGrpSpPr/>
            <p:nvPr/>
          </p:nvGrpSpPr>
          <p:grpSpPr>
            <a:xfrm>
              <a:off x="5145061" y="3244587"/>
              <a:ext cx="536807" cy="295659"/>
              <a:chOff x="5145061" y="3244587"/>
              <a:chExt cx="536807" cy="295659"/>
            </a:xfrm>
          </p:grpSpPr>
          <p:sp>
            <p:nvSpPr>
              <p:cNvPr id="12385" name="Google Shape;12385;p74"/>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386" name="Google Shape;12386;p74"/>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387" name="Google Shape;12387;p74"/>
            <p:cNvGrpSpPr/>
            <p:nvPr/>
          </p:nvGrpSpPr>
          <p:grpSpPr>
            <a:xfrm>
              <a:off x="5341327" y="2898245"/>
              <a:ext cx="532309" cy="614891"/>
              <a:chOff x="5341327" y="2898245"/>
              <a:chExt cx="532309" cy="614891"/>
            </a:xfrm>
          </p:grpSpPr>
          <p:sp>
            <p:nvSpPr>
              <p:cNvPr id="12388" name="Google Shape;12388;p74"/>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389" name="Google Shape;12389;p74"/>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2390" name="Google Shape;12390;p74"/>
            <p:cNvGrpSpPr/>
            <p:nvPr/>
          </p:nvGrpSpPr>
          <p:grpSpPr>
            <a:xfrm>
              <a:off x="5532290" y="2881789"/>
              <a:ext cx="620516" cy="305456"/>
              <a:chOff x="5532290" y="2881789"/>
              <a:chExt cx="620516" cy="305456"/>
            </a:xfrm>
          </p:grpSpPr>
          <p:sp>
            <p:nvSpPr>
              <p:cNvPr id="12391" name="Google Shape;12391;p74"/>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2392" name="Google Shape;12392;p74"/>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2393" name="Google Shape;12393;p74"/>
          <p:cNvGrpSpPr/>
          <p:nvPr/>
        </p:nvGrpSpPr>
        <p:grpSpPr>
          <a:xfrm>
            <a:off x="8178573" y="3726757"/>
            <a:ext cx="269068" cy="645491"/>
            <a:chOff x="7026852" y="3311869"/>
            <a:chExt cx="434331" cy="1041954"/>
          </a:xfrm>
        </p:grpSpPr>
        <p:sp>
          <p:nvSpPr>
            <p:cNvPr id="12394" name="Google Shape;12394;p74"/>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4"/>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4"/>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74"/>
          <p:cNvGrpSpPr/>
          <p:nvPr/>
        </p:nvGrpSpPr>
        <p:grpSpPr>
          <a:xfrm>
            <a:off x="6195154" y="3765995"/>
            <a:ext cx="293882" cy="293836"/>
            <a:chOff x="4873519" y="3311869"/>
            <a:chExt cx="499374" cy="499296"/>
          </a:xfrm>
        </p:grpSpPr>
        <p:sp>
          <p:nvSpPr>
            <p:cNvPr id="12398" name="Google Shape;12398;p74"/>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4"/>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74"/>
          <p:cNvGrpSpPr/>
          <p:nvPr/>
        </p:nvGrpSpPr>
        <p:grpSpPr>
          <a:xfrm>
            <a:off x="6195154" y="4078366"/>
            <a:ext cx="293882" cy="293882"/>
            <a:chOff x="4873519" y="3875839"/>
            <a:chExt cx="499374" cy="499374"/>
          </a:xfrm>
        </p:grpSpPr>
        <p:sp>
          <p:nvSpPr>
            <p:cNvPr id="12401" name="Google Shape;12401;p74"/>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4"/>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74"/>
          <p:cNvGrpSpPr/>
          <p:nvPr/>
        </p:nvGrpSpPr>
        <p:grpSpPr>
          <a:xfrm>
            <a:off x="2425681" y="2050319"/>
            <a:ext cx="698104" cy="698208"/>
            <a:chOff x="2565073" y="2075876"/>
            <a:chExt cx="672482" cy="672518"/>
          </a:xfrm>
        </p:grpSpPr>
        <p:sp>
          <p:nvSpPr>
            <p:cNvPr id="12404" name="Google Shape;12404;p74"/>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4"/>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4"/>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4"/>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4"/>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4"/>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0" name="Google Shape;12410;p74"/>
          <p:cNvGrpSpPr/>
          <p:nvPr/>
        </p:nvGrpSpPr>
        <p:grpSpPr>
          <a:xfrm>
            <a:off x="5649092" y="3734919"/>
            <a:ext cx="438354" cy="637329"/>
            <a:chOff x="1697726" y="3244179"/>
            <a:chExt cx="788124" cy="1146069"/>
          </a:xfrm>
        </p:grpSpPr>
        <p:sp>
          <p:nvSpPr>
            <p:cNvPr id="12411" name="Google Shape;12411;p7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3" name="Google Shape;12413;p74"/>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4" name="Google Shape;12414;p74"/>
          <p:cNvGrpSpPr/>
          <p:nvPr/>
        </p:nvGrpSpPr>
        <p:grpSpPr>
          <a:xfrm>
            <a:off x="7650306" y="2063282"/>
            <a:ext cx="799565" cy="670282"/>
            <a:chOff x="7617850" y="2063282"/>
            <a:chExt cx="799565" cy="670282"/>
          </a:xfrm>
        </p:grpSpPr>
        <p:cxnSp>
          <p:nvCxnSpPr>
            <p:cNvPr id="12415" name="Google Shape;12415;p74"/>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416" name="Google Shape;12416;p74"/>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417" name="Google Shape;12417;p74"/>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418" name="Google Shape;12418;p74"/>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2419" name="Google Shape;12419;p74"/>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2420" name="Google Shape;12420;p74"/>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2421" name="Google Shape;12421;p74"/>
            <p:cNvGrpSpPr/>
            <p:nvPr/>
          </p:nvGrpSpPr>
          <p:grpSpPr>
            <a:xfrm>
              <a:off x="7734309" y="2063282"/>
              <a:ext cx="570957" cy="620095"/>
              <a:chOff x="7734309" y="2063282"/>
              <a:chExt cx="570957" cy="620095"/>
            </a:xfrm>
          </p:grpSpPr>
          <p:grpSp>
            <p:nvGrpSpPr>
              <p:cNvPr id="12422" name="Google Shape;12422;p74"/>
              <p:cNvGrpSpPr/>
              <p:nvPr/>
            </p:nvGrpSpPr>
            <p:grpSpPr>
              <a:xfrm>
                <a:off x="8031573" y="2063282"/>
                <a:ext cx="273693" cy="620095"/>
                <a:chOff x="8031573" y="2063282"/>
                <a:chExt cx="273693" cy="620095"/>
              </a:xfrm>
            </p:grpSpPr>
            <p:sp>
              <p:nvSpPr>
                <p:cNvPr id="12423" name="Google Shape;12423;p7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74"/>
              <p:cNvGrpSpPr/>
              <p:nvPr/>
            </p:nvGrpSpPr>
            <p:grpSpPr>
              <a:xfrm flipH="1">
                <a:off x="7734309" y="2063282"/>
                <a:ext cx="273693" cy="620095"/>
                <a:chOff x="8031573" y="2063282"/>
                <a:chExt cx="273693" cy="620095"/>
              </a:xfrm>
            </p:grpSpPr>
            <p:sp>
              <p:nvSpPr>
                <p:cNvPr id="12428" name="Google Shape;12428;p7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2432" name="Google Shape;12432;p74"/>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4"/>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4" name="Google Shape;12434;p74"/>
          <p:cNvGrpSpPr/>
          <p:nvPr/>
        </p:nvGrpSpPr>
        <p:grpSpPr>
          <a:xfrm>
            <a:off x="7836913" y="2916765"/>
            <a:ext cx="602567" cy="601884"/>
            <a:chOff x="1186975" y="238125"/>
            <a:chExt cx="5244275" cy="5238325"/>
          </a:xfrm>
        </p:grpSpPr>
        <p:sp>
          <p:nvSpPr>
            <p:cNvPr id="12435" name="Google Shape;12435;p7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4"/>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4"/>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4"/>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74"/>
          <p:cNvGrpSpPr/>
          <p:nvPr/>
        </p:nvGrpSpPr>
        <p:grpSpPr>
          <a:xfrm>
            <a:off x="3279650" y="2056249"/>
            <a:ext cx="651848" cy="687338"/>
            <a:chOff x="3400515" y="2056248"/>
            <a:chExt cx="698134" cy="735987"/>
          </a:xfrm>
        </p:grpSpPr>
        <p:grpSp>
          <p:nvGrpSpPr>
            <p:cNvPr id="12440" name="Google Shape;12440;p74"/>
            <p:cNvGrpSpPr/>
            <p:nvPr/>
          </p:nvGrpSpPr>
          <p:grpSpPr>
            <a:xfrm>
              <a:off x="3400515" y="2283913"/>
              <a:ext cx="312919" cy="219900"/>
              <a:chOff x="3400515" y="2283913"/>
              <a:chExt cx="312919" cy="219900"/>
            </a:xfrm>
          </p:grpSpPr>
          <p:sp>
            <p:nvSpPr>
              <p:cNvPr id="12441" name="Google Shape;12441;p74"/>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442" name="Google Shape;12442;p74"/>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2443" name="Google Shape;12443;p74"/>
            <p:cNvGrpSpPr/>
            <p:nvPr/>
          </p:nvGrpSpPr>
          <p:grpSpPr>
            <a:xfrm>
              <a:off x="3547823" y="2461089"/>
              <a:ext cx="219900" cy="331146"/>
              <a:chOff x="3547823" y="2461089"/>
              <a:chExt cx="219900" cy="331146"/>
            </a:xfrm>
          </p:grpSpPr>
          <p:sp>
            <p:nvSpPr>
              <p:cNvPr id="12444" name="Google Shape;12444;p74"/>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445" name="Google Shape;12445;p74"/>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2446" name="Google Shape;12446;p74"/>
            <p:cNvGrpSpPr/>
            <p:nvPr/>
          </p:nvGrpSpPr>
          <p:grpSpPr>
            <a:xfrm>
              <a:off x="3734138" y="2461089"/>
              <a:ext cx="219900" cy="331146"/>
              <a:chOff x="3734138" y="2461089"/>
              <a:chExt cx="219900" cy="331146"/>
            </a:xfrm>
          </p:grpSpPr>
          <p:sp>
            <p:nvSpPr>
              <p:cNvPr id="12447" name="Google Shape;12447;p74"/>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448" name="Google Shape;12448;p74"/>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2449" name="Google Shape;12449;p74"/>
            <p:cNvGrpSpPr/>
            <p:nvPr/>
          </p:nvGrpSpPr>
          <p:grpSpPr>
            <a:xfrm>
              <a:off x="3787560" y="2281742"/>
              <a:ext cx="311089" cy="219900"/>
              <a:chOff x="3787560" y="2281742"/>
              <a:chExt cx="311089" cy="219900"/>
            </a:xfrm>
          </p:grpSpPr>
          <p:sp>
            <p:nvSpPr>
              <p:cNvPr id="12450" name="Google Shape;12450;p74"/>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2451" name="Google Shape;12451;p74"/>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2452" name="Google Shape;12452;p74"/>
            <p:cNvGrpSpPr/>
            <p:nvPr/>
          </p:nvGrpSpPr>
          <p:grpSpPr>
            <a:xfrm>
              <a:off x="3637290" y="2056248"/>
              <a:ext cx="219900" cy="330736"/>
              <a:chOff x="3637290" y="2056248"/>
              <a:chExt cx="219900" cy="330736"/>
            </a:xfrm>
          </p:grpSpPr>
          <p:sp>
            <p:nvSpPr>
              <p:cNvPr id="12453" name="Google Shape;12453;p74"/>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2454" name="Google Shape;12454;p74"/>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2455" name="Google Shape;12455;p74"/>
          <p:cNvGrpSpPr/>
          <p:nvPr/>
        </p:nvGrpSpPr>
        <p:grpSpPr>
          <a:xfrm>
            <a:off x="2571356" y="2926255"/>
            <a:ext cx="1268144" cy="592394"/>
            <a:chOff x="238125" y="1188750"/>
            <a:chExt cx="7140450" cy="3335550"/>
          </a:xfrm>
        </p:grpSpPr>
        <p:sp>
          <p:nvSpPr>
            <p:cNvPr id="12456" name="Google Shape;12456;p7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1" name="Google Shape;12461;p74"/>
          <p:cNvGrpSpPr/>
          <p:nvPr/>
        </p:nvGrpSpPr>
        <p:grpSpPr>
          <a:xfrm>
            <a:off x="6679257" y="2928410"/>
            <a:ext cx="1053944" cy="590147"/>
            <a:chOff x="238125" y="1335475"/>
            <a:chExt cx="5418735" cy="3034175"/>
          </a:xfrm>
        </p:grpSpPr>
        <p:sp>
          <p:nvSpPr>
            <p:cNvPr id="12462" name="Google Shape;12462;p7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74"/>
          <p:cNvGrpSpPr/>
          <p:nvPr/>
        </p:nvGrpSpPr>
        <p:grpSpPr>
          <a:xfrm>
            <a:off x="4110066" y="3733309"/>
            <a:ext cx="1268207" cy="638939"/>
            <a:chOff x="3967651" y="3645904"/>
            <a:chExt cx="1479304" cy="745292"/>
          </a:xfrm>
        </p:grpSpPr>
        <p:grpSp>
          <p:nvGrpSpPr>
            <p:cNvPr id="12466" name="Google Shape;12466;p74"/>
            <p:cNvGrpSpPr/>
            <p:nvPr/>
          </p:nvGrpSpPr>
          <p:grpSpPr>
            <a:xfrm>
              <a:off x="3967651" y="4009026"/>
              <a:ext cx="1479304" cy="382170"/>
              <a:chOff x="3967651" y="4009026"/>
              <a:chExt cx="1479304" cy="382170"/>
            </a:xfrm>
          </p:grpSpPr>
          <p:grpSp>
            <p:nvGrpSpPr>
              <p:cNvPr id="12467" name="Google Shape;12467;p74"/>
              <p:cNvGrpSpPr/>
              <p:nvPr/>
            </p:nvGrpSpPr>
            <p:grpSpPr>
              <a:xfrm>
                <a:off x="4892216" y="4195630"/>
                <a:ext cx="554739" cy="195566"/>
                <a:chOff x="3604375" y="4892160"/>
                <a:chExt cx="1651500" cy="582215"/>
              </a:xfrm>
            </p:grpSpPr>
            <p:sp>
              <p:nvSpPr>
                <p:cNvPr id="12468" name="Google Shape;12468;p74"/>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4"/>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0" name="Google Shape;12470;p74"/>
              <p:cNvGrpSpPr/>
              <p:nvPr/>
            </p:nvGrpSpPr>
            <p:grpSpPr>
              <a:xfrm>
                <a:off x="3967651" y="4146303"/>
                <a:ext cx="579402" cy="244893"/>
                <a:chOff x="851875" y="4745310"/>
                <a:chExt cx="1724925" cy="729065"/>
              </a:xfrm>
            </p:grpSpPr>
            <p:sp>
              <p:nvSpPr>
                <p:cNvPr id="12471" name="Google Shape;12471;p74"/>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4"/>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74"/>
              <p:cNvGrpSpPr/>
              <p:nvPr/>
            </p:nvGrpSpPr>
            <p:grpSpPr>
              <a:xfrm>
                <a:off x="4460753" y="4009026"/>
                <a:ext cx="493110" cy="382170"/>
                <a:chOff x="2319875" y="4336625"/>
                <a:chExt cx="1468025" cy="1137750"/>
              </a:xfrm>
            </p:grpSpPr>
            <p:sp>
              <p:nvSpPr>
                <p:cNvPr id="12474" name="Google Shape;12474;p74"/>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4"/>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76" name="Google Shape;12476;p74"/>
            <p:cNvGrpSpPr/>
            <p:nvPr/>
          </p:nvGrpSpPr>
          <p:grpSpPr>
            <a:xfrm>
              <a:off x="4479443" y="3645904"/>
              <a:ext cx="455965" cy="388789"/>
              <a:chOff x="2957425" y="238100"/>
              <a:chExt cx="1910200" cy="1628775"/>
            </a:xfrm>
          </p:grpSpPr>
          <p:sp>
            <p:nvSpPr>
              <p:cNvPr id="12477" name="Google Shape;12477;p74"/>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4"/>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4"/>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4"/>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4"/>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4"/>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4"/>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4"/>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4"/>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4"/>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87" name="Google Shape;12487;p74"/>
          <p:cNvGrpSpPr/>
          <p:nvPr/>
        </p:nvGrpSpPr>
        <p:grpSpPr>
          <a:xfrm>
            <a:off x="2496179" y="3734510"/>
            <a:ext cx="1243128" cy="637739"/>
            <a:chOff x="2496310" y="3693351"/>
            <a:chExt cx="1342906" cy="688926"/>
          </a:xfrm>
        </p:grpSpPr>
        <p:grpSp>
          <p:nvGrpSpPr>
            <p:cNvPr id="12488" name="Google Shape;12488;p74"/>
            <p:cNvGrpSpPr/>
            <p:nvPr/>
          </p:nvGrpSpPr>
          <p:grpSpPr>
            <a:xfrm>
              <a:off x="2496310" y="3693351"/>
              <a:ext cx="1342906" cy="688875"/>
              <a:chOff x="2496310" y="3693351"/>
              <a:chExt cx="1342906" cy="688875"/>
            </a:xfrm>
          </p:grpSpPr>
          <p:sp>
            <p:nvSpPr>
              <p:cNvPr id="12489" name="Google Shape;12489;p74"/>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4"/>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4"/>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4"/>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4"/>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4"/>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495" name="Google Shape;12495;p74"/>
              <p:cNvCxnSpPr>
                <a:stCxn id="12493"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2496" name="Google Shape;12496;p74"/>
              <p:cNvCxnSpPr>
                <a:stCxn id="12490"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2497" name="Google Shape;12497;p74"/>
              <p:cNvCxnSpPr>
                <a:stCxn id="12491"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2498" name="Google Shape;12498;p74"/>
              <p:cNvCxnSpPr>
                <a:stCxn id="12494"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2499" name="Google Shape;12499;p74"/>
              <p:cNvCxnSpPr>
                <a:stCxn id="12492"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2500" name="Google Shape;12500;p74"/>
            <p:cNvGrpSpPr/>
            <p:nvPr/>
          </p:nvGrpSpPr>
          <p:grpSpPr>
            <a:xfrm>
              <a:off x="2675275" y="3930557"/>
              <a:ext cx="1003306" cy="451719"/>
              <a:chOff x="2675275" y="4174282"/>
              <a:chExt cx="1003306" cy="451719"/>
            </a:xfrm>
          </p:grpSpPr>
          <p:sp>
            <p:nvSpPr>
              <p:cNvPr id="12501" name="Google Shape;12501;p74"/>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4"/>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4"/>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04" name="Google Shape;12504;p74"/>
          <p:cNvGrpSpPr/>
          <p:nvPr/>
        </p:nvGrpSpPr>
        <p:grpSpPr>
          <a:xfrm>
            <a:off x="1669850" y="1171356"/>
            <a:ext cx="574511" cy="874709"/>
            <a:chOff x="1715404" y="1112080"/>
            <a:chExt cx="642270" cy="977984"/>
          </a:xfrm>
        </p:grpSpPr>
        <p:grpSp>
          <p:nvGrpSpPr>
            <p:cNvPr id="12505" name="Google Shape;12505;p74"/>
            <p:cNvGrpSpPr/>
            <p:nvPr/>
          </p:nvGrpSpPr>
          <p:grpSpPr>
            <a:xfrm>
              <a:off x="1715404" y="1112080"/>
              <a:ext cx="642270" cy="977984"/>
              <a:chOff x="1715404" y="1112080"/>
              <a:chExt cx="642270" cy="977984"/>
            </a:xfrm>
          </p:grpSpPr>
          <p:sp>
            <p:nvSpPr>
              <p:cNvPr id="12506" name="Google Shape;12506;p74"/>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4"/>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74"/>
            <p:cNvGrpSpPr/>
            <p:nvPr/>
          </p:nvGrpSpPr>
          <p:grpSpPr>
            <a:xfrm>
              <a:off x="1768927" y="1165603"/>
              <a:ext cx="535225" cy="851367"/>
              <a:chOff x="1768927" y="1165603"/>
              <a:chExt cx="535225" cy="851367"/>
            </a:xfrm>
          </p:grpSpPr>
          <p:sp>
            <p:nvSpPr>
              <p:cNvPr id="12509" name="Google Shape;12509;p74"/>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4"/>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74"/>
            <p:cNvGrpSpPr/>
            <p:nvPr/>
          </p:nvGrpSpPr>
          <p:grpSpPr>
            <a:xfrm>
              <a:off x="1822449" y="1219125"/>
              <a:ext cx="428180" cy="718859"/>
              <a:chOff x="1822449" y="1219125"/>
              <a:chExt cx="428180" cy="718859"/>
            </a:xfrm>
          </p:grpSpPr>
          <p:sp>
            <p:nvSpPr>
              <p:cNvPr id="12512" name="Google Shape;12512;p74"/>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4"/>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74"/>
            <p:cNvGrpSpPr/>
            <p:nvPr/>
          </p:nvGrpSpPr>
          <p:grpSpPr>
            <a:xfrm>
              <a:off x="1875972" y="1272648"/>
              <a:ext cx="321135" cy="586939"/>
              <a:chOff x="1875972" y="1272648"/>
              <a:chExt cx="321135" cy="586939"/>
            </a:xfrm>
          </p:grpSpPr>
          <p:sp>
            <p:nvSpPr>
              <p:cNvPr id="12515" name="Google Shape;12515;p74"/>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4"/>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17" name="Google Shape;12517;p74"/>
          <p:cNvGrpSpPr/>
          <p:nvPr/>
        </p:nvGrpSpPr>
        <p:grpSpPr>
          <a:xfrm>
            <a:off x="7777011" y="3728078"/>
            <a:ext cx="293855" cy="644170"/>
            <a:chOff x="241025" y="3151575"/>
            <a:chExt cx="293855" cy="644170"/>
          </a:xfrm>
        </p:grpSpPr>
        <p:sp>
          <p:nvSpPr>
            <p:cNvPr id="12518" name="Google Shape;12518;p74"/>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4"/>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0" name="Google Shape;12520;p74"/>
          <p:cNvGrpSpPr/>
          <p:nvPr/>
        </p:nvGrpSpPr>
        <p:grpSpPr>
          <a:xfrm>
            <a:off x="724994" y="2928078"/>
            <a:ext cx="1779649" cy="591620"/>
            <a:chOff x="246070" y="1983375"/>
            <a:chExt cx="1855347" cy="616849"/>
          </a:xfrm>
        </p:grpSpPr>
        <p:sp>
          <p:nvSpPr>
            <p:cNvPr id="12521" name="Google Shape;12521;p74"/>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4"/>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4"/>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4"/>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4"/>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4"/>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4"/>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4"/>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4"/>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74"/>
          <p:cNvGrpSpPr/>
          <p:nvPr/>
        </p:nvGrpSpPr>
        <p:grpSpPr>
          <a:xfrm>
            <a:off x="2335861" y="1171356"/>
            <a:ext cx="711055" cy="745993"/>
            <a:chOff x="2496269" y="1171698"/>
            <a:chExt cx="761953" cy="799392"/>
          </a:xfrm>
        </p:grpSpPr>
        <p:grpSp>
          <p:nvGrpSpPr>
            <p:cNvPr id="12531" name="Google Shape;12531;p74"/>
            <p:cNvGrpSpPr/>
            <p:nvPr/>
          </p:nvGrpSpPr>
          <p:grpSpPr>
            <a:xfrm>
              <a:off x="2496269" y="1171698"/>
              <a:ext cx="761953" cy="723022"/>
              <a:chOff x="2496269" y="1171698"/>
              <a:chExt cx="761953" cy="723022"/>
            </a:xfrm>
          </p:grpSpPr>
          <p:sp>
            <p:nvSpPr>
              <p:cNvPr id="12532" name="Google Shape;12532;p74"/>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4"/>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34" name="Google Shape;12534;p74"/>
              <p:cNvGrpSpPr/>
              <p:nvPr/>
            </p:nvGrpSpPr>
            <p:grpSpPr>
              <a:xfrm>
                <a:off x="2496269" y="1171698"/>
                <a:ext cx="761953" cy="723022"/>
                <a:chOff x="2496269" y="1120652"/>
                <a:chExt cx="761953" cy="723022"/>
              </a:xfrm>
            </p:grpSpPr>
            <p:grpSp>
              <p:nvGrpSpPr>
                <p:cNvPr id="12535" name="Google Shape;12535;p74"/>
                <p:cNvGrpSpPr/>
                <p:nvPr/>
              </p:nvGrpSpPr>
              <p:grpSpPr>
                <a:xfrm>
                  <a:off x="2496269" y="1120652"/>
                  <a:ext cx="761953" cy="723022"/>
                  <a:chOff x="2496269" y="1120652"/>
                  <a:chExt cx="761953" cy="723022"/>
                </a:xfrm>
              </p:grpSpPr>
              <p:grpSp>
                <p:nvGrpSpPr>
                  <p:cNvPr id="12536" name="Google Shape;12536;p74"/>
                  <p:cNvGrpSpPr/>
                  <p:nvPr/>
                </p:nvGrpSpPr>
                <p:grpSpPr>
                  <a:xfrm>
                    <a:off x="2496269" y="1304589"/>
                    <a:ext cx="407089" cy="305057"/>
                    <a:chOff x="2496269" y="1304589"/>
                    <a:chExt cx="407089" cy="305057"/>
                  </a:xfrm>
                </p:grpSpPr>
                <p:sp>
                  <p:nvSpPr>
                    <p:cNvPr id="12537" name="Google Shape;12537;p74"/>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4"/>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74"/>
                  <p:cNvGrpSpPr/>
                  <p:nvPr/>
                </p:nvGrpSpPr>
                <p:grpSpPr>
                  <a:xfrm>
                    <a:off x="2586468" y="1493376"/>
                    <a:ext cx="358850" cy="349656"/>
                    <a:chOff x="2586468" y="1493376"/>
                    <a:chExt cx="358850" cy="349656"/>
                  </a:xfrm>
                </p:grpSpPr>
                <p:sp>
                  <p:nvSpPr>
                    <p:cNvPr id="12540" name="Google Shape;12540;p74"/>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4"/>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74"/>
                  <p:cNvGrpSpPr/>
                  <p:nvPr/>
                </p:nvGrpSpPr>
                <p:grpSpPr>
                  <a:xfrm>
                    <a:off x="2807939" y="1494024"/>
                    <a:ext cx="358857" cy="349650"/>
                    <a:chOff x="2807939" y="1494024"/>
                    <a:chExt cx="358857" cy="349650"/>
                  </a:xfrm>
                </p:grpSpPr>
                <p:sp>
                  <p:nvSpPr>
                    <p:cNvPr id="12543" name="Google Shape;12543;p74"/>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4"/>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5" name="Google Shape;12545;p74"/>
                  <p:cNvGrpSpPr/>
                  <p:nvPr/>
                </p:nvGrpSpPr>
                <p:grpSpPr>
                  <a:xfrm>
                    <a:off x="2851133" y="1305635"/>
                    <a:ext cx="407089" cy="305057"/>
                    <a:chOff x="2851133" y="1305635"/>
                    <a:chExt cx="407089" cy="305057"/>
                  </a:xfrm>
                </p:grpSpPr>
                <p:sp>
                  <p:nvSpPr>
                    <p:cNvPr id="12546" name="Google Shape;12546;p74"/>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4"/>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74"/>
                  <p:cNvGrpSpPr/>
                  <p:nvPr/>
                </p:nvGrpSpPr>
                <p:grpSpPr>
                  <a:xfrm>
                    <a:off x="2727495" y="1120652"/>
                    <a:ext cx="300271" cy="396358"/>
                    <a:chOff x="2727495" y="1120652"/>
                    <a:chExt cx="300271" cy="396358"/>
                  </a:xfrm>
                </p:grpSpPr>
                <p:sp>
                  <p:nvSpPr>
                    <p:cNvPr id="12549" name="Google Shape;12549;p74"/>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4"/>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51" name="Google Shape;12551;p74"/>
                <p:cNvGrpSpPr/>
                <p:nvPr/>
              </p:nvGrpSpPr>
              <p:grpSpPr>
                <a:xfrm>
                  <a:off x="2722305" y="1350460"/>
                  <a:ext cx="308357" cy="308344"/>
                  <a:chOff x="2722305" y="1350460"/>
                  <a:chExt cx="308357" cy="308344"/>
                </a:xfrm>
              </p:grpSpPr>
              <p:sp>
                <p:nvSpPr>
                  <p:cNvPr id="12552" name="Google Shape;12552;p74"/>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3" name="Google Shape;12553;p74"/>
                  <p:cNvGrpSpPr/>
                  <p:nvPr/>
                </p:nvGrpSpPr>
                <p:grpSpPr>
                  <a:xfrm>
                    <a:off x="2725064" y="1364529"/>
                    <a:ext cx="297954" cy="280182"/>
                    <a:chOff x="2725064" y="1364529"/>
                    <a:chExt cx="297954" cy="280182"/>
                  </a:xfrm>
                </p:grpSpPr>
                <p:sp>
                  <p:nvSpPr>
                    <p:cNvPr id="12554" name="Google Shape;12554;p74"/>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4"/>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4"/>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4"/>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4"/>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2559" name="Google Shape;12559;p74"/>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4"/>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4"/>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4"/>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4"/>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74"/>
          <p:cNvGrpSpPr/>
          <p:nvPr/>
        </p:nvGrpSpPr>
        <p:grpSpPr>
          <a:xfrm>
            <a:off x="3924561" y="2927462"/>
            <a:ext cx="1569144" cy="591015"/>
            <a:chOff x="3820100" y="3023049"/>
            <a:chExt cx="1303926" cy="491162"/>
          </a:xfrm>
        </p:grpSpPr>
        <p:grpSp>
          <p:nvGrpSpPr>
            <p:cNvPr id="12565" name="Google Shape;12565;p74"/>
            <p:cNvGrpSpPr/>
            <p:nvPr/>
          </p:nvGrpSpPr>
          <p:grpSpPr>
            <a:xfrm>
              <a:off x="3820100" y="3023072"/>
              <a:ext cx="1303926" cy="491139"/>
              <a:chOff x="3820100" y="3023072"/>
              <a:chExt cx="1303926" cy="491139"/>
            </a:xfrm>
          </p:grpSpPr>
          <p:sp>
            <p:nvSpPr>
              <p:cNvPr id="12566" name="Google Shape;12566;p74"/>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4"/>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74"/>
            <p:cNvGrpSpPr/>
            <p:nvPr/>
          </p:nvGrpSpPr>
          <p:grpSpPr>
            <a:xfrm>
              <a:off x="4132439" y="3023645"/>
              <a:ext cx="393633" cy="177096"/>
              <a:chOff x="4132439" y="3023645"/>
              <a:chExt cx="393633" cy="177096"/>
            </a:xfrm>
          </p:grpSpPr>
          <p:sp>
            <p:nvSpPr>
              <p:cNvPr id="12569" name="Google Shape;12569;p74"/>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4"/>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74"/>
            <p:cNvGrpSpPr/>
            <p:nvPr/>
          </p:nvGrpSpPr>
          <p:grpSpPr>
            <a:xfrm>
              <a:off x="3921811" y="3023049"/>
              <a:ext cx="1002397" cy="388943"/>
              <a:chOff x="3921811" y="3023049"/>
              <a:chExt cx="1002397" cy="388943"/>
            </a:xfrm>
          </p:grpSpPr>
          <p:sp>
            <p:nvSpPr>
              <p:cNvPr id="12572" name="Google Shape;12572;p74"/>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4"/>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74"/>
            <p:cNvGrpSpPr/>
            <p:nvPr/>
          </p:nvGrpSpPr>
          <p:grpSpPr>
            <a:xfrm>
              <a:off x="4023645" y="3023049"/>
              <a:ext cx="683032" cy="286722"/>
              <a:chOff x="4023645" y="3023049"/>
              <a:chExt cx="683032" cy="286722"/>
            </a:xfrm>
          </p:grpSpPr>
          <p:sp>
            <p:nvSpPr>
              <p:cNvPr id="12575" name="Google Shape;12575;p74"/>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4"/>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77" name="Google Shape;12577;p74"/>
          <p:cNvGrpSpPr/>
          <p:nvPr/>
        </p:nvGrpSpPr>
        <p:grpSpPr>
          <a:xfrm>
            <a:off x="1556683" y="2054307"/>
            <a:ext cx="713522" cy="688025"/>
            <a:chOff x="1706078" y="2092648"/>
            <a:chExt cx="660913" cy="637296"/>
          </a:xfrm>
        </p:grpSpPr>
        <p:sp>
          <p:nvSpPr>
            <p:cNvPr id="12578" name="Google Shape;12578;p74"/>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9" name="Google Shape;12579;p74"/>
            <p:cNvGrpSpPr/>
            <p:nvPr/>
          </p:nvGrpSpPr>
          <p:grpSpPr>
            <a:xfrm>
              <a:off x="1706078" y="2092648"/>
              <a:ext cx="660913" cy="575241"/>
              <a:chOff x="1706078" y="2092648"/>
              <a:chExt cx="660913" cy="575241"/>
            </a:xfrm>
          </p:grpSpPr>
          <p:sp>
            <p:nvSpPr>
              <p:cNvPr id="12580" name="Google Shape;12580;p74"/>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4"/>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4"/>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83" name="Google Shape;12583;p74"/>
          <p:cNvGrpSpPr/>
          <p:nvPr/>
        </p:nvGrpSpPr>
        <p:grpSpPr>
          <a:xfrm>
            <a:off x="6318542" y="1171856"/>
            <a:ext cx="1317459" cy="684168"/>
            <a:chOff x="238125" y="999450"/>
            <a:chExt cx="7140700" cy="3708225"/>
          </a:xfrm>
        </p:grpSpPr>
        <p:sp>
          <p:nvSpPr>
            <p:cNvPr id="12584" name="Google Shape;12584;p74"/>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4"/>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96" name="Shape 12596"/>
        <p:cNvGrpSpPr/>
        <p:nvPr/>
      </p:nvGrpSpPr>
      <p:grpSpPr>
        <a:xfrm>
          <a:off x="0" y="0"/>
          <a:ext cx="0" cy="0"/>
          <a:chOff x="0" y="0"/>
          <a:chExt cx="0" cy="0"/>
        </a:xfrm>
      </p:grpSpPr>
      <p:grpSp>
        <p:nvGrpSpPr>
          <p:cNvPr id="12597" name="Google Shape;12597;p75"/>
          <p:cNvGrpSpPr/>
          <p:nvPr/>
        </p:nvGrpSpPr>
        <p:grpSpPr>
          <a:xfrm>
            <a:off x="729238" y="1179665"/>
            <a:ext cx="1636117" cy="1526144"/>
            <a:chOff x="729238" y="1179665"/>
            <a:chExt cx="1636117" cy="1526144"/>
          </a:xfrm>
        </p:grpSpPr>
        <p:grpSp>
          <p:nvGrpSpPr>
            <p:cNvPr id="12598" name="Google Shape;12598;p75"/>
            <p:cNvGrpSpPr/>
            <p:nvPr/>
          </p:nvGrpSpPr>
          <p:grpSpPr>
            <a:xfrm>
              <a:off x="729238" y="1179665"/>
              <a:ext cx="80700" cy="1526144"/>
              <a:chOff x="729238" y="1179665"/>
              <a:chExt cx="80700" cy="1526144"/>
            </a:xfrm>
          </p:grpSpPr>
          <p:sp>
            <p:nvSpPr>
              <p:cNvPr id="12599" name="Google Shape;12599;p75"/>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5"/>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5"/>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5"/>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75"/>
            <p:cNvGrpSpPr/>
            <p:nvPr/>
          </p:nvGrpSpPr>
          <p:grpSpPr>
            <a:xfrm>
              <a:off x="903098" y="1179665"/>
              <a:ext cx="80700" cy="1526144"/>
              <a:chOff x="903098" y="1179665"/>
              <a:chExt cx="80700" cy="1526144"/>
            </a:xfrm>
          </p:grpSpPr>
          <p:sp>
            <p:nvSpPr>
              <p:cNvPr id="12610" name="Google Shape;12610;p75"/>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5"/>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5"/>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5"/>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5"/>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5"/>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75"/>
            <p:cNvGrpSpPr/>
            <p:nvPr/>
          </p:nvGrpSpPr>
          <p:grpSpPr>
            <a:xfrm>
              <a:off x="1076958" y="1179665"/>
              <a:ext cx="80700" cy="1526144"/>
              <a:chOff x="1076958" y="1179665"/>
              <a:chExt cx="80700" cy="1526144"/>
            </a:xfrm>
          </p:grpSpPr>
          <p:sp>
            <p:nvSpPr>
              <p:cNvPr id="12621" name="Google Shape;12621;p75"/>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5"/>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5"/>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5"/>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5"/>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5"/>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5"/>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75"/>
            <p:cNvGrpSpPr/>
            <p:nvPr/>
          </p:nvGrpSpPr>
          <p:grpSpPr>
            <a:xfrm>
              <a:off x="1247707" y="1179665"/>
              <a:ext cx="80700" cy="1526144"/>
              <a:chOff x="1247707" y="1179665"/>
              <a:chExt cx="80700" cy="1526144"/>
            </a:xfrm>
          </p:grpSpPr>
          <p:sp>
            <p:nvSpPr>
              <p:cNvPr id="12632" name="Google Shape;12632;p75"/>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5"/>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5"/>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75"/>
            <p:cNvGrpSpPr/>
            <p:nvPr/>
          </p:nvGrpSpPr>
          <p:grpSpPr>
            <a:xfrm>
              <a:off x="1421567" y="1179665"/>
              <a:ext cx="80700" cy="1526144"/>
              <a:chOff x="1421567" y="1179665"/>
              <a:chExt cx="80700" cy="1526144"/>
            </a:xfrm>
          </p:grpSpPr>
          <p:sp>
            <p:nvSpPr>
              <p:cNvPr id="12643" name="Google Shape;12643;p75"/>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5"/>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5"/>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5"/>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5"/>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5"/>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5"/>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5"/>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75"/>
            <p:cNvGrpSpPr/>
            <p:nvPr/>
          </p:nvGrpSpPr>
          <p:grpSpPr>
            <a:xfrm>
              <a:off x="1592327" y="1179665"/>
              <a:ext cx="80700" cy="1526144"/>
              <a:chOff x="1592327" y="1179665"/>
              <a:chExt cx="80700" cy="1526144"/>
            </a:xfrm>
          </p:grpSpPr>
          <p:sp>
            <p:nvSpPr>
              <p:cNvPr id="12654" name="Google Shape;12654;p75"/>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5"/>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5"/>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5"/>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5"/>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5"/>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75"/>
            <p:cNvGrpSpPr/>
            <p:nvPr/>
          </p:nvGrpSpPr>
          <p:grpSpPr>
            <a:xfrm>
              <a:off x="1766187" y="1179665"/>
              <a:ext cx="80700" cy="1526144"/>
              <a:chOff x="1766187" y="1179665"/>
              <a:chExt cx="80700" cy="1526144"/>
            </a:xfrm>
          </p:grpSpPr>
          <p:sp>
            <p:nvSpPr>
              <p:cNvPr id="12665" name="Google Shape;12665;p75"/>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5"/>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5"/>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5"/>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5"/>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5"/>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5"/>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5"/>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5"/>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5" name="Google Shape;12675;p75"/>
            <p:cNvGrpSpPr/>
            <p:nvPr/>
          </p:nvGrpSpPr>
          <p:grpSpPr>
            <a:xfrm>
              <a:off x="1936935" y="1179665"/>
              <a:ext cx="80700" cy="1526144"/>
              <a:chOff x="1936935" y="1179665"/>
              <a:chExt cx="80700" cy="1526144"/>
            </a:xfrm>
          </p:grpSpPr>
          <p:sp>
            <p:nvSpPr>
              <p:cNvPr id="12676" name="Google Shape;12676;p75"/>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5"/>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5"/>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5"/>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5"/>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6" name="Google Shape;12686;p75"/>
            <p:cNvGrpSpPr/>
            <p:nvPr/>
          </p:nvGrpSpPr>
          <p:grpSpPr>
            <a:xfrm>
              <a:off x="2110795" y="1179665"/>
              <a:ext cx="80700" cy="1526144"/>
              <a:chOff x="2110795" y="1179665"/>
              <a:chExt cx="80700" cy="1526144"/>
            </a:xfrm>
          </p:grpSpPr>
          <p:sp>
            <p:nvSpPr>
              <p:cNvPr id="12687" name="Google Shape;12687;p75"/>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5"/>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5"/>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5"/>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7" name="Google Shape;12697;p75"/>
            <p:cNvGrpSpPr/>
            <p:nvPr/>
          </p:nvGrpSpPr>
          <p:grpSpPr>
            <a:xfrm>
              <a:off x="2284655" y="1179665"/>
              <a:ext cx="80700" cy="1526144"/>
              <a:chOff x="2284655" y="1179665"/>
              <a:chExt cx="80700" cy="1526144"/>
            </a:xfrm>
          </p:grpSpPr>
          <p:sp>
            <p:nvSpPr>
              <p:cNvPr id="12698" name="Google Shape;12698;p75"/>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5"/>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5"/>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5"/>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5"/>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5"/>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08" name="Google Shape;12708;p75"/>
          <p:cNvGrpSpPr/>
          <p:nvPr/>
        </p:nvGrpSpPr>
        <p:grpSpPr>
          <a:xfrm>
            <a:off x="2623904" y="1198803"/>
            <a:ext cx="1364248" cy="1102133"/>
            <a:chOff x="2623904" y="1198803"/>
            <a:chExt cx="1364248" cy="1102133"/>
          </a:xfrm>
        </p:grpSpPr>
        <p:grpSp>
          <p:nvGrpSpPr>
            <p:cNvPr id="12709" name="Google Shape;12709;p75"/>
            <p:cNvGrpSpPr/>
            <p:nvPr/>
          </p:nvGrpSpPr>
          <p:grpSpPr>
            <a:xfrm>
              <a:off x="2623907" y="1198803"/>
              <a:ext cx="1364245" cy="273000"/>
              <a:chOff x="2623907" y="1198803"/>
              <a:chExt cx="1364245" cy="273000"/>
            </a:xfrm>
          </p:grpSpPr>
          <p:sp>
            <p:nvSpPr>
              <p:cNvPr id="12710" name="Google Shape;12710;p7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5"/>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75"/>
            <p:cNvGrpSpPr/>
            <p:nvPr/>
          </p:nvGrpSpPr>
          <p:grpSpPr>
            <a:xfrm>
              <a:off x="2623904" y="1476964"/>
              <a:ext cx="1364245" cy="273000"/>
              <a:chOff x="2623904" y="1476964"/>
              <a:chExt cx="1364245" cy="273000"/>
            </a:xfrm>
          </p:grpSpPr>
          <p:sp>
            <p:nvSpPr>
              <p:cNvPr id="12716" name="Google Shape;12716;p7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5"/>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5"/>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5"/>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1" name="Google Shape;12721;p75"/>
            <p:cNvGrpSpPr/>
            <p:nvPr/>
          </p:nvGrpSpPr>
          <p:grpSpPr>
            <a:xfrm>
              <a:off x="2623907" y="1749775"/>
              <a:ext cx="1364245" cy="273000"/>
              <a:chOff x="2623907" y="1749775"/>
              <a:chExt cx="1364245" cy="273000"/>
            </a:xfrm>
          </p:grpSpPr>
          <p:sp>
            <p:nvSpPr>
              <p:cNvPr id="12722" name="Google Shape;12722;p7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5"/>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5"/>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75"/>
            <p:cNvGrpSpPr/>
            <p:nvPr/>
          </p:nvGrpSpPr>
          <p:grpSpPr>
            <a:xfrm>
              <a:off x="2623904" y="2027936"/>
              <a:ext cx="1364245" cy="273000"/>
              <a:chOff x="2623904" y="2027936"/>
              <a:chExt cx="1364245" cy="273000"/>
            </a:xfrm>
          </p:grpSpPr>
          <p:sp>
            <p:nvSpPr>
              <p:cNvPr id="12728" name="Google Shape;12728;p7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33" name="Google Shape;12733;p75"/>
          <p:cNvGrpSpPr/>
          <p:nvPr/>
        </p:nvGrpSpPr>
        <p:grpSpPr>
          <a:xfrm>
            <a:off x="2613365" y="2657876"/>
            <a:ext cx="1387541" cy="159124"/>
            <a:chOff x="3200660" y="2180272"/>
            <a:chExt cx="2563824" cy="378237"/>
          </a:xfrm>
        </p:grpSpPr>
        <p:sp>
          <p:nvSpPr>
            <p:cNvPr id="12734" name="Google Shape;12734;p7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75"/>
          <p:cNvGrpSpPr/>
          <p:nvPr/>
        </p:nvGrpSpPr>
        <p:grpSpPr>
          <a:xfrm>
            <a:off x="2609890" y="2935640"/>
            <a:ext cx="1390502" cy="159625"/>
            <a:chOff x="3530150" y="2790075"/>
            <a:chExt cx="1962600" cy="225300"/>
          </a:xfrm>
        </p:grpSpPr>
        <p:sp>
          <p:nvSpPr>
            <p:cNvPr id="12753" name="Google Shape;12753;p75"/>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5"/>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5" name="Google Shape;12755;p75"/>
          <p:cNvGrpSpPr/>
          <p:nvPr/>
        </p:nvGrpSpPr>
        <p:grpSpPr>
          <a:xfrm>
            <a:off x="2609948" y="3213905"/>
            <a:ext cx="1411629" cy="154175"/>
            <a:chOff x="3558802" y="4011244"/>
            <a:chExt cx="1866000" cy="111600"/>
          </a:xfrm>
        </p:grpSpPr>
        <p:sp>
          <p:nvSpPr>
            <p:cNvPr id="12756" name="Google Shape;12756;p75"/>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5"/>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8" name="Google Shape;12758;p75"/>
          <p:cNvGrpSpPr/>
          <p:nvPr/>
        </p:nvGrpSpPr>
        <p:grpSpPr>
          <a:xfrm>
            <a:off x="2610235" y="2419475"/>
            <a:ext cx="1383503" cy="119761"/>
            <a:chOff x="3465975" y="2270258"/>
            <a:chExt cx="1986364" cy="171947"/>
          </a:xfrm>
        </p:grpSpPr>
        <p:sp>
          <p:nvSpPr>
            <p:cNvPr id="12759" name="Google Shape;12759;p7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5"/>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5"/>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5"/>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5"/>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5"/>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75"/>
          <p:cNvGrpSpPr/>
          <p:nvPr/>
        </p:nvGrpSpPr>
        <p:grpSpPr>
          <a:xfrm>
            <a:off x="2621243" y="3783248"/>
            <a:ext cx="1369531" cy="195460"/>
            <a:chOff x="723300" y="4253549"/>
            <a:chExt cx="2276482" cy="324900"/>
          </a:xfrm>
        </p:grpSpPr>
        <p:sp>
          <p:nvSpPr>
            <p:cNvPr id="12768" name="Google Shape;12768;p7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5"/>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3" name="Google Shape;12773;p75"/>
          <p:cNvGrpSpPr/>
          <p:nvPr/>
        </p:nvGrpSpPr>
        <p:grpSpPr>
          <a:xfrm>
            <a:off x="2610803" y="3484489"/>
            <a:ext cx="1389066" cy="180119"/>
            <a:chOff x="705948" y="3788465"/>
            <a:chExt cx="2308953" cy="299400"/>
          </a:xfrm>
        </p:grpSpPr>
        <p:sp>
          <p:nvSpPr>
            <p:cNvPr id="12774" name="Google Shape;12774;p7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5"/>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5"/>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9" name="Google Shape;12779;p75"/>
          <p:cNvGrpSpPr/>
          <p:nvPr/>
        </p:nvGrpSpPr>
        <p:grpSpPr>
          <a:xfrm>
            <a:off x="4207794" y="2088443"/>
            <a:ext cx="1433821" cy="191501"/>
            <a:chOff x="4273350" y="2088443"/>
            <a:chExt cx="1433821" cy="191501"/>
          </a:xfrm>
        </p:grpSpPr>
        <p:grpSp>
          <p:nvGrpSpPr>
            <p:cNvPr id="12780" name="Google Shape;12780;p75"/>
            <p:cNvGrpSpPr/>
            <p:nvPr/>
          </p:nvGrpSpPr>
          <p:grpSpPr>
            <a:xfrm>
              <a:off x="4273350" y="2088443"/>
              <a:ext cx="1433821" cy="0"/>
              <a:chOff x="5224975" y="2962250"/>
              <a:chExt cx="1544400" cy="0"/>
            </a:xfrm>
          </p:grpSpPr>
          <p:cxnSp>
            <p:nvCxnSpPr>
              <p:cNvPr id="12781" name="Google Shape;12781;p7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2782" name="Google Shape;12782;p75"/>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2783" name="Google Shape;12783;p75"/>
            <p:cNvGrpSpPr/>
            <p:nvPr/>
          </p:nvGrpSpPr>
          <p:grpSpPr>
            <a:xfrm>
              <a:off x="4273350" y="2279944"/>
              <a:ext cx="1433821" cy="0"/>
              <a:chOff x="5224975" y="2962250"/>
              <a:chExt cx="1544400" cy="0"/>
            </a:xfrm>
          </p:grpSpPr>
          <p:cxnSp>
            <p:nvCxnSpPr>
              <p:cNvPr id="12784" name="Google Shape;12784;p7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2785" name="Google Shape;12785;p75"/>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2786" name="Google Shape;12786;p75"/>
          <p:cNvGrpSpPr/>
          <p:nvPr/>
        </p:nvGrpSpPr>
        <p:grpSpPr>
          <a:xfrm>
            <a:off x="2658741" y="4097347"/>
            <a:ext cx="1304609" cy="294074"/>
            <a:chOff x="2658741" y="4097347"/>
            <a:chExt cx="1304609" cy="294074"/>
          </a:xfrm>
        </p:grpSpPr>
        <p:grpSp>
          <p:nvGrpSpPr>
            <p:cNvPr id="12787" name="Google Shape;12787;p75"/>
            <p:cNvGrpSpPr/>
            <p:nvPr/>
          </p:nvGrpSpPr>
          <p:grpSpPr>
            <a:xfrm>
              <a:off x="2658741" y="4097347"/>
              <a:ext cx="118572" cy="294074"/>
              <a:chOff x="3343310" y="4475555"/>
              <a:chExt cx="127717" cy="316753"/>
            </a:xfrm>
          </p:grpSpPr>
          <p:sp>
            <p:nvSpPr>
              <p:cNvPr id="12788" name="Google Shape;12788;p7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75"/>
            <p:cNvGrpSpPr/>
            <p:nvPr/>
          </p:nvGrpSpPr>
          <p:grpSpPr>
            <a:xfrm>
              <a:off x="3815519" y="4098388"/>
              <a:ext cx="147831" cy="291991"/>
              <a:chOff x="3527539" y="4476677"/>
              <a:chExt cx="159232" cy="314510"/>
            </a:xfrm>
          </p:grpSpPr>
          <p:sp>
            <p:nvSpPr>
              <p:cNvPr id="12791" name="Google Shape;12791;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3" name="Google Shape;12793;p75"/>
            <p:cNvGrpSpPr/>
            <p:nvPr/>
          </p:nvGrpSpPr>
          <p:grpSpPr>
            <a:xfrm>
              <a:off x="3511696" y="4098388"/>
              <a:ext cx="147831" cy="291991"/>
              <a:chOff x="3527539" y="4476677"/>
              <a:chExt cx="159232" cy="314510"/>
            </a:xfrm>
          </p:grpSpPr>
          <p:sp>
            <p:nvSpPr>
              <p:cNvPr id="12794" name="Google Shape;12794;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6" name="Google Shape;12796;p75"/>
            <p:cNvGrpSpPr/>
            <p:nvPr/>
          </p:nvGrpSpPr>
          <p:grpSpPr>
            <a:xfrm>
              <a:off x="3207874" y="4098388"/>
              <a:ext cx="147831" cy="291991"/>
              <a:chOff x="3527539" y="4476677"/>
              <a:chExt cx="159232" cy="314510"/>
            </a:xfrm>
          </p:grpSpPr>
          <p:sp>
            <p:nvSpPr>
              <p:cNvPr id="12797" name="Google Shape;12797;p7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9" name="Google Shape;12799;p75"/>
            <p:cNvGrpSpPr/>
            <p:nvPr/>
          </p:nvGrpSpPr>
          <p:grpSpPr>
            <a:xfrm>
              <a:off x="2933305" y="4097347"/>
              <a:ext cx="118572" cy="294074"/>
              <a:chOff x="3343310" y="4475555"/>
              <a:chExt cx="127717" cy="316753"/>
            </a:xfrm>
          </p:grpSpPr>
          <p:sp>
            <p:nvSpPr>
              <p:cNvPr id="12800" name="Google Shape;12800;p7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802" name="Google Shape;12802;p75"/>
          <p:cNvGrpSpPr/>
          <p:nvPr/>
        </p:nvGrpSpPr>
        <p:grpSpPr>
          <a:xfrm>
            <a:off x="4209349" y="1176041"/>
            <a:ext cx="1430711" cy="751237"/>
            <a:chOff x="5159450" y="1919950"/>
            <a:chExt cx="1541050" cy="862500"/>
          </a:xfrm>
        </p:grpSpPr>
        <p:sp>
          <p:nvSpPr>
            <p:cNvPr id="12803" name="Google Shape;12803;p7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2804" name="Google Shape;12804;p75"/>
            <p:cNvGrpSpPr/>
            <p:nvPr/>
          </p:nvGrpSpPr>
          <p:grpSpPr>
            <a:xfrm>
              <a:off x="5159450" y="1919950"/>
              <a:ext cx="1541050" cy="862500"/>
              <a:chOff x="5159450" y="1919950"/>
              <a:chExt cx="1541050" cy="862500"/>
            </a:xfrm>
          </p:grpSpPr>
          <p:cxnSp>
            <p:nvCxnSpPr>
              <p:cNvPr id="12805" name="Google Shape;12805;p7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2806" name="Google Shape;12806;p7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2807" name="Google Shape;12807;p75"/>
          <p:cNvGrpSpPr/>
          <p:nvPr/>
        </p:nvGrpSpPr>
        <p:grpSpPr>
          <a:xfrm>
            <a:off x="4257486" y="2439811"/>
            <a:ext cx="1334436" cy="967914"/>
            <a:chOff x="4294923" y="2439811"/>
            <a:chExt cx="1334436" cy="967914"/>
          </a:xfrm>
        </p:grpSpPr>
        <p:grpSp>
          <p:nvGrpSpPr>
            <p:cNvPr id="12808" name="Google Shape;12808;p75"/>
            <p:cNvGrpSpPr/>
            <p:nvPr/>
          </p:nvGrpSpPr>
          <p:grpSpPr>
            <a:xfrm>
              <a:off x="4960455" y="2469658"/>
              <a:ext cx="668904" cy="885524"/>
              <a:chOff x="4960455" y="2469658"/>
              <a:chExt cx="668904" cy="885524"/>
            </a:xfrm>
          </p:grpSpPr>
          <p:sp>
            <p:nvSpPr>
              <p:cNvPr id="12809" name="Google Shape;12809;p75"/>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5"/>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5"/>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5"/>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5"/>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5"/>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5" name="Google Shape;12815;p75"/>
            <p:cNvGrpSpPr/>
            <p:nvPr/>
          </p:nvGrpSpPr>
          <p:grpSpPr>
            <a:xfrm>
              <a:off x="4294923" y="2469658"/>
              <a:ext cx="668951" cy="885524"/>
              <a:chOff x="4294923" y="2469658"/>
              <a:chExt cx="668951" cy="885524"/>
            </a:xfrm>
          </p:grpSpPr>
          <p:sp>
            <p:nvSpPr>
              <p:cNvPr id="12816" name="Google Shape;12816;p75"/>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5"/>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5"/>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5"/>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5"/>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5"/>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2" name="Google Shape;12822;p75"/>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3" name="Google Shape;12823;p75"/>
          <p:cNvGrpSpPr/>
          <p:nvPr/>
        </p:nvGrpSpPr>
        <p:grpSpPr>
          <a:xfrm>
            <a:off x="4243690" y="3494256"/>
            <a:ext cx="1430949" cy="897289"/>
            <a:chOff x="4351371" y="3547942"/>
            <a:chExt cx="1345130" cy="843475"/>
          </a:xfrm>
        </p:grpSpPr>
        <p:grpSp>
          <p:nvGrpSpPr>
            <p:cNvPr id="12824" name="Google Shape;12824;p75"/>
            <p:cNvGrpSpPr/>
            <p:nvPr/>
          </p:nvGrpSpPr>
          <p:grpSpPr>
            <a:xfrm>
              <a:off x="4351371" y="4209917"/>
              <a:ext cx="1345130" cy="181500"/>
              <a:chOff x="4351371" y="4209917"/>
              <a:chExt cx="1345130" cy="181500"/>
            </a:xfrm>
          </p:grpSpPr>
          <p:sp>
            <p:nvSpPr>
              <p:cNvPr id="12825" name="Google Shape;12825;p75"/>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26" name="Google Shape;12826;p75"/>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2827" name="Google Shape;12827;p75"/>
            <p:cNvGrpSpPr/>
            <p:nvPr/>
          </p:nvGrpSpPr>
          <p:grpSpPr>
            <a:xfrm>
              <a:off x="4403010" y="3985221"/>
              <a:ext cx="1109518" cy="181500"/>
              <a:chOff x="4403010" y="3985221"/>
              <a:chExt cx="1109518" cy="181500"/>
            </a:xfrm>
          </p:grpSpPr>
          <p:sp>
            <p:nvSpPr>
              <p:cNvPr id="12828" name="Google Shape;12828;p75"/>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29" name="Google Shape;12829;p75"/>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2830" name="Google Shape;12830;p75"/>
            <p:cNvGrpSpPr/>
            <p:nvPr/>
          </p:nvGrpSpPr>
          <p:grpSpPr>
            <a:xfrm>
              <a:off x="4618704" y="3766582"/>
              <a:ext cx="807858" cy="181500"/>
              <a:chOff x="4618704" y="3766582"/>
              <a:chExt cx="807858" cy="181500"/>
            </a:xfrm>
          </p:grpSpPr>
          <p:sp>
            <p:nvSpPr>
              <p:cNvPr id="12831" name="Google Shape;12831;p75"/>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32" name="Google Shape;12832;p75"/>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2833" name="Google Shape;12833;p75"/>
            <p:cNvGrpSpPr/>
            <p:nvPr/>
          </p:nvGrpSpPr>
          <p:grpSpPr>
            <a:xfrm>
              <a:off x="4735238" y="3547942"/>
              <a:ext cx="462839" cy="181500"/>
              <a:chOff x="4735238" y="3547942"/>
              <a:chExt cx="462839" cy="181500"/>
            </a:xfrm>
          </p:grpSpPr>
          <p:sp>
            <p:nvSpPr>
              <p:cNvPr id="12834" name="Google Shape;12834;p75"/>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835" name="Google Shape;12835;p75"/>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2836" name="Google Shape;12836;p75"/>
          <p:cNvGrpSpPr/>
          <p:nvPr/>
        </p:nvGrpSpPr>
        <p:grpSpPr>
          <a:xfrm>
            <a:off x="7420047" y="2429580"/>
            <a:ext cx="1020955" cy="928853"/>
            <a:chOff x="926675" y="238125"/>
            <a:chExt cx="5755100" cy="5232975"/>
          </a:xfrm>
        </p:grpSpPr>
        <p:sp>
          <p:nvSpPr>
            <p:cNvPr id="12837" name="Google Shape;12837;p75"/>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5"/>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5"/>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5"/>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75"/>
          <p:cNvGrpSpPr/>
          <p:nvPr/>
        </p:nvGrpSpPr>
        <p:grpSpPr>
          <a:xfrm>
            <a:off x="727421" y="2828315"/>
            <a:ext cx="1695374" cy="1560837"/>
            <a:chOff x="727421" y="2828315"/>
            <a:chExt cx="1695374" cy="1560837"/>
          </a:xfrm>
        </p:grpSpPr>
        <p:grpSp>
          <p:nvGrpSpPr>
            <p:cNvPr id="12842" name="Google Shape;12842;p75"/>
            <p:cNvGrpSpPr/>
            <p:nvPr/>
          </p:nvGrpSpPr>
          <p:grpSpPr>
            <a:xfrm>
              <a:off x="727421" y="2828315"/>
              <a:ext cx="1695374" cy="1560837"/>
              <a:chOff x="734799" y="2782450"/>
              <a:chExt cx="1571100" cy="1577400"/>
            </a:xfrm>
          </p:grpSpPr>
          <p:cxnSp>
            <p:nvCxnSpPr>
              <p:cNvPr id="12843" name="Google Shape;12843;p7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2844" name="Google Shape;12844;p7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2845" name="Google Shape;12845;p75"/>
            <p:cNvGrpSpPr/>
            <p:nvPr/>
          </p:nvGrpSpPr>
          <p:grpSpPr>
            <a:xfrm>
              <a:off x="819108" y="2882501"/>
              <a:ext cx="1556791" cy="1426186"/>
              <a:chOff x="819108" y="2882501"/>
              <a:chExt cx="1556791" cy="1426186"/>
            </a:xfrm>
          </p:grpSpPr>
          <p:grpSp>
            <p:nvGrpSpPr>
              <p:cNvPr id="12846" name="Google Shape;12846;p75"/>
              <p:cNvGrpSpPr/>
              <p:nvPr/>
            </p:nvGrpSpPr>
            <p:grpSpPr>
              <a:xfrm>
                <a:off x="819108" y="2882501"/>
                <a:ext cx="103104" cy="1426186"/>
                <a:chOff x="4674013" y="3100904"/>
                <a:chExt cx="122758" cy="1698043"/>
              </a:xfrm>
            </p:grpSpPr>
            <p:sp>
              <p:nvSpPr>
                <p:cNvPr id="12847" name="Google Shape;12847;p7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75"/>
              <p:cNvGrpSpPr/>
              <p:nvPr/>
            </p:nvGrpSpPr>
            <p:grpSpPr>
              <a:xfrm>
                <a:off x="1062475" y="2882501"/>
                <a:ext cx="103104" cy="1426186"/>
                <a:chOff x="4940438" y="3100904"/>
                <a:chExt cx="122758" cy="1698043"/>
              </a:xfrm>
            </p:grpSpPr>
            <p:sp>
              <p:nvSpPr>
                <p:cNvPr id="12855" name="Google Shape;12855;p7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2" name="Google Shape;12862;p75"/>
              <p:cNvGrpSpPr/>
              <p:nvPr/>
            </p:nvGrpSpPr>
            <p:grpSpPr>
              <a:xfrm>
                <a:off x="1299324" y="2882501"/>
                <a:ext cx="103104" cy="1426186"/>
                <a:chOff x="5206863" y="3100904"/>
                <a:chExt cx="122758" cy="1698043"/>
              </a:xfrm>
            </p:grpSpPr>
            <p:sp>
              <p:nvSpPr>
                <p:cNvPr id="12863" name="Google Shape;12863;p7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75"/>
              <p:cNvGrpSpPr/>
              <p:nvPr/>
            </p:nvGrpSpPr>
            <p:grpSpPr>
              <a:xfrm>
                <a:off x="1786057" y="2882501"/>
                <a:ext cx="103104" cy="1426186"/>
                <a:chOff x="6006138" y="3143629"/>
                <a:chExt cx="122758" cy="1698043"/>
              </a:xfrm>
            </p:grpSpPr>
            <p:sp>
              <p:nvSpPr>
                <p:cNvPr id="12871" name="Google Shape;12871;p7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8" name="Google Shape;12878;p75"/>
              <p:cNvGrpSpPr/>
              <p:nvPr/>
            </p:nvGrpSpPr>
            <p:grpSpPr>
              <a:xfrm>
                <a:off x="2029422" y="2882501"/>
                <a:ext cx="103104" cy="1426186"/>
                <a:chOff x="6805413" y="3100904"/>
                <a:chExt cx="122758" cy="1698043"/>
              </a:xfrm>
            </p:grpSpPr>
            <p:sp>
              <p:nvSpPr>
                <p:cNvPr id="12879" name="Google Shape;12879;p7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75"/>
              <p:cNvGrpSpPr/>
              <p:nvPr/>
            </p:nvGrpSpPr>
            <p:grpSpPr>
              <a:xfrm>
                <a:off x="2272795" y="2882501"/>
                <a:ext cx="103104" cy="1426186"/>
                <a:chOff x="5206863" y="3100904"/>
                <a:chExt cx="122758" cy="1698043"/>
              </a:xfrm>
            </p:grpSpPr>
            <p:sp>
              <p:nvSpPr>
                <p:cNvPr id="12887" name="Google Shape;12887;p7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75"/>
              <p:cNvGrpSpPr/>
              <p:nvPr/>
            </p:nvGrpSpPr>
            <p:grpSpPr>
              <a:xfrm>
                <a:off x="1542694" y="2882501"/>
                <a:ext cx="103104" cy="1426186"/>
                <a:chOff x="6006138" y="3143629"/>
                <a:chExt cx="122758" cy="1698043"/>
              </a:xfrm>
            </p:grpSpPr>
            <p:sp>
              <p:nvSpPr>
                <p:cNvPr id="12895" name="Google Shape;12895;p7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902" name="Google Shape;12902;p75"/>
          <p:cNvGrpSpPr/>
          <p:nvPr/>
        </p:nvGrpSpPr>
        <p:grpSpPr>
          <a:xfrm>
            <a:off x="5683472" y="3518037"/>
            <a:ext cx="2749952" cy="870677"/>
            <a:chOff x="238125" y="1725700"/>
            <a:chExt cx="7139025" cy="2260325"/>
          </a:xfrm>
        </p:grpSpPr>
        <p:sp>
          <p:nvSpPr>
            <p:cNvPr id="12903" name="Google Shape;12903;p75"/>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5"/>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5"/>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5"/>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5"/>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5"/>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5"/>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5"/>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5"/>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75"/>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75"/>
          <p:cNvGrpSpPr/>
          <p:nvPr/>
        </p:nvGrpSpPr>
        <p:grpSpPr>
          <a:xfrm>
            <a:off x="5953636" y="2459783"/>
            <a:ext cx="1105452" cy="916747"/>
            <a:chOff x="5249100" y="1210600"/>
            <a:chExt cx="3502700" cy="2904775"/>
          </a:xfrm>
        </p:grpSpPr>
        <p:sp>
          <p:nvSpPr>
            <p:cNvPr id="12914" name="Google Shape;12914;p7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18" name="Google Shape;12918;p75"/>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2919" name="Google Shape;12919;p75"/>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2920" name="Google Shape;12920;p75"/>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2921" name="Google Shape;12921;p75"/>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2922" name="Google Shape;12922;p75"/>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3" name="Google Shape;12923;p75"/>
          <p:cNvGrpSpPr/>
          <p:nvPr/>
        </p:nvGrpSpPr>
        <p:grpSpPr>
          <a:xfrm>
            <a:off x="7136183" y="1179201"/>
            <a:ext cx="1304650" cy="1124856"/>
            <a:chOff x="7287122" y="1165658"/>
            <a:chExt cx="1219413" cy="1051365"/>
          </a:xfrm>
        </p:grpSpPr>
        <p:grpSp>
          <p:nvGrpSpPr>
            <p:cNvPr id="12924" name="Google Shape;12924;p75"/>
            <p:cNvGrpSpPr/>
            <p:nvPr/>
          </p:nvGrpSpPr>
          <p:grpSpPr>
            <a:xfrm>
              <a:off x="7287122" y="1969723"/>
              <a:ext cx="1219413" cy="247300"/>
              <a:chOff x="7287122" y="1969723"/>
              <a:chExt cx="1219413" cy="247300"/>
            </a:xfrm>
          </p:grpSpPr>
          <p:sp>
            <p:nvSpPr>
              <p:cNvPr id="12925" name="Google Shape;12925;p7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6" name="Google Shape;12926;p75"/>
              <p:cNvGrpSpPr/>
              <p:nvPr/>
            </p:nvGrpSpPr>
            <p:grpSpPr>
              <a:xfrm>
                <a:off x="7287122" y="2063892"/>
                <a:ext cx="1151753" cy="73428"/>
                <a:chOff x="7287122" y="2063892"/>
                <a:chExt cx="1151753" cy="73428"/>
              </a:xfrm>
            </p:grpSpPr>
            <p:sp>
              <p:nvSpPr>
                <p:cNvPr id="12927" name="Google Shape;12927;p7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28" name="Google Shape;12928;p7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929" name="Google Shape;12929;p75"/>
            <p:cNvGrpSpPr/>
            <p:nvPr/>
          </p:nvGrpSpPr>
          <p:grpSpPr>
            <a:xfrm>
              <a:off x="7287122" y="1712201"/>
              <a:ext cx="1219403" cy="246767"/>
              <a:chOff x="7287122" y="1712201"/>
              <a:chExt cx="1219403" cy="246767"/>
            </a:xfrm>
          </p:grpSpPr>
          <p:sp>
            <p:nvSpPr>
              <p:cNvPr id="12930" name="Google Shape;12930;p7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1" name="Google Shape;12931;p75"/>
              <p:cNvGrpSpPr/>
              <p:nvPr/>
            </p:nvGrpSpPr>
            <p:grpSpPr>
              <a:xfrm>
                <a:off x="7287122" y="1842861"/>
                <a:ext cx="1005303" cy="73419"/>
                <a:chOff x="7287122" y="1842861"/>
                <a:chExt cx="1005303" cy="73419"/>
              </a:xfrm>
            </p:grpSpPr>
            <p:sp>
              <p:nvSpPr>
                <p:cNvPr id="12932" name="Google Shape;12932;p7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33" name="Google Shape;12933;p7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934" name="Google Shape;12934;p75"/>
            <p:cNvGrpSpPr/>
            <p:nvPr/>
          </p:nvGrpSpPr>
          <p:grpSpPr>
            <a:xfrm>
              <a:off x="7287122" y="1447520"/>
              <a:ext cx="1219403" cy="286667"/>
              <a:chOff x="7287122" y="1447520"/>
              <a:chExt cx="1219403" cy="286667"/>
            </a:xfrm>
          </p:grpSpPr>
          <p:sp>
            <p:nvSpPr>
              <p:cNvPr id="12935" name="Google Shape;12935;p7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36" name="Google Shape;12936;p75"/>
              <p:cNvGrpSpPr/>
              <p:nvPr/>
            </p:nvGrpSpPr>
            <p:grpSpPr>
              <a:xfrm>
                <a:off x="7287122" y="1581977"/>
                <a:ext cx="852803" cy="73428"/>
                <a:chOff x="7287122" y="1581977"/>
                <a:chExt cx="852803" cy="73428"/>
              </a:xfrm>
            </p:grpSpPr>
            <p:sp>
              <p:nvSpPr>
                <p:cNvPr id="12937" name="Google Shape;12937;p7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38" name="Google Shape;12938;p7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939" name="Google Shape;12939;p75"/>
            <p:cNvGrpSpPr/>
            <p:nvPr/>
          </p:nvGrpSpPr>
          <p:grpSpPr>
            <a:xfrm>
              <a:off x="7287122" y="1165658"/>
              <a:ext cx="1219403" cy="344253"/>
              <a:chOff x="7287122" y="1165658"/>
              <a:chExt cx="1219403" cy="344253"/>
            </a:xfrm>
          </p:grpSpPr>
          <p:sp>
            <p:nvSpPr>
              <p:cNvPr id="12940" name="Google Shape;12940;p7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1" name="Google Shape;12941;p75"/>
              <p:cNvGrpSpPr/>
              <p:nvPr/>
            </p:nvGrpSpPr>
            <p:grpSpPr>
              <a:xfrm>
                <a:off x="7287122" y="1341025"/>
                <a:ext cx="695703" cy="73419"/>
                <a:chOff x="7287122" y="1341025"/>
                <a:chExt cx="695703" cy="73419"/>
              </a:xfrm>
            </p:grpSpPr>
            <p:sp>
              <p:nvSpPr>
                <p:cNvPr id="12942" name="Google Shape;12942;p7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43" name="Google Shape;12943;p7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2944" name="Google Shape;12944;p75"/>
          <p:cNvGrpSpPr/>
          <p:nvPr/>
        </p:nvGrpSpPr>
        <p:grpSpPr>
          <a:xfrm>
            <a:off x="5802676" y="1185224"/>
            <a:ext cx="1397729" cy="1098540"/>
            <a:chOff x="5900602" y="1193063"/>
            <a:chExt cx="1299851" cy="1021707"/>
          </a:xfrm>
        </p:grpSpPr>
        <p:grpSp>
          <p:nvGrpSpPr>
            <p:cNvPr id="12945" name="Google Shape;12945;p75"/>
            <p:cNvGrpSpPr/>
            <p:nvPr/>
          </p:nvGrpSpPr>
          <p:grpSpPr>
            <a:xfrm>
              <a:off x="6520337" y="1193063"/>
              <a:ext cx="341815" cy="799959"/>
              <a:chOff x="6520337" y="1193063"/>
              <a:chExt cx="341815" cy="799959"/>
            </a:xfrm>
          </p:grpSpPr>
          <p:grpSp>
            <p:nvGrpSpPr>
              <p:cNvPr id="12946" name="Google Shape;12946;p75"/>
              <p:cNvGrpSpPr/>
              <p:nvPr/>
            </p:nvGrpSpPr>
            <p:grpSpPr>
              <a:xfrm>
                <a:off x="6520337" y="1589527"/>
                <a:ext cx="213950" cy="403494"/>
                <a:chOff x="6520337" y="1589527"/>
                <a:chExt cx="213950" cy="403494"/>
              </a:xfrm>
            </p:grpSpPr>
            <p:sp>
              <p:nvSpPr>
                <p:cNvPr id="12947" name="Google Shape;12947;p7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5"/>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9" name="Google Shape;12949;p75"/>
              <p:cNvGrpSpPr/>
              <p:nvPr/>
            </p:nvGrpSpPr>
            <p:grpSpPr>
              <a:xfrm>
                <a:off x="6577204" y="1193063"/>
                <a:ext cx="284947" cy="464512"/>
                <a:chOff x="6577204" y="1193063"/>
                <a:chExt cx="284947" cy="464512"/>
              </a:xfrm>
            </p:grpSpPr>
            <p:sp>
              <p:nvSpPr>
                <p:cNvPr id="12950" name="Google Shape;12950;p7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51" name="Google Shape;12951;p75"/>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952" name="Google Shape;12952;p75"/>
            <p:cNvGrpSpPr/>
            <p:nvPr/>
          </p:nvGrpSpPr>
          <p:grpSpPr>
            <a:xfrm>
              <a:off x="6238903" y="1193063"/>
              <a:ext cx="300475" cy="900152"/>
              <a:chOff x="6238903" y="1193063"/>
              <a:chExt cx="300475" cy="900152"/>
            </a:xfrm>
          </p:grpSpPr>
          <p:grpSp>
            <p:nvGrpSpPr>
              <p:cNvPr id="12953" name="Google Shape;12953;p75"/>
              <p:cNvGrpSpPr/>
              <p:nvPr/>
            </p:nvGrpSpPr>
            <p:grpSpPr>
              <a:xfrm>
                <a:off x="6290865" y="1489315"/>
                <a:ext cx="248514" cy="603900"/>
                <a:chOff x="6290865" y="1489315"/>
                <a:chExt cx="248514" cy="603900"/>
              </a:xfrm>
            </p:grpSpPr>
            <p:sp>
              <p:nvSpPr>
                <p:cNvPr id="12954" name="Google Shape;12954;p7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5"/>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75"/>
              <p:cNvGrpSpPr/>
              <p:nvPr/>
            </p:nvGrpSpPr>
            <p:grpSpPr>
              <a:xfrm>
                <a:off x="6238903" y="1193063"/>
                <a:ext cx="284947" cy="333087"/>
                <a:chOff x="6238903" y="1193063"/>
                <a:chExt cx="284947" cy="333087"/>
              </a:xfrm>
            </p:grpSpPr>
            <p:sp>
              <p:nvSpPr>
                <p:cNvPr id="12957" name="Google Shape;12957;p7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58" name="Google Shape;12958;p75"/>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959" name="Google Shape;12959;p75"/>
            <p:cNvGrpSpPr/>
            <p:nvPr/>
          </p:nvGrpSpPr>
          <p:grpSpPr>
            <a:xfrm>
              <a:off x="5900602" y="1193063"/>
              <a:ext cx="444345" cy="1021707"/>
              <a:chOff x="5900602" y="1193063"/>
              <a:chExt cx="444345" cy="1021707"/>
            </a:xfrm>
          </p:grpSpPr>
          <p:grpSp>
            <p:nvGrpSpPr>
              <p:cNvPr id="12960" name="Google Shape;12960;p75"/>
              <p:cNvGrpSpPr/>
              <p:nvPr/>
            </p:nvGrpSpPr>
            <p:grpSpPr>
              <a:xfrm>
                <a:off x="6046501" y="1367785"/>
                <a:ext cx="298446" cy="846986"/>
                <a:chOff x="6046501" y="1367785"/>
                <a:chExt cx="298446" cy="846986"/>
              </a:xfrm>
            </p:grpSpPr>
            <p:sp>
              <p:nvSpPr>
                <p:cNvPr id="12961" name="Google Shape;12961;p7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5"/>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3" name="Google Shape;12963;p75"/>
              <p:cNvGrpSpPr/>
              <p:nvPr/>
            </p:nvGrpSpPr>
            <p:grpSpPr>
              <a:xfrm>
                <a:off x="5900602" y="1193063"/>
                <a:ext cx="284947" cy="182312"/>
                <a:chOff x="5900602" y="1193063"/>
                <a:chExt cx="284947" cy="182312"/>
              </a:xfrm>
            </p:grpSpPr>
            <p:sp>
              <p:nvSpPr>
                <p:cNvPr id="12964" name="Google Shape;12964;p7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65" name="Google Shape;12965;p7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2966" name="Google Shape;12966;p75"/>
            <p:cNvGrpSpPr/>
            <p:nvPr/>
          </p:nvGrpSpPr>
          <p:grpSpPr>
            <a:xfrm>
              <a:off x="6738300" y="1193063"/>
              <a:ext cx="462153" cy="707634"/>
              <a:chOff x="6738300" y="1193063"/>
              <a:chExt cx="462153" cy="707634"/>
            </a:xfrm>
          </p:grpSpPr>
          <p:grpSp>
            <p:nvGrpSpPr>
              <p:cNvPr id="12967" name="Google Shape;12967;p75"/>
              <p:cNvGrpSpPr/>
              <p:nvPr/>
            </p:nvGrpSpPr>
            <p:grpSpPr>
              <a:xfrm>
                <a:off x="6915505" y="1193063"/>
                <a:ext cx="284947" cy="597387"/>
                <a:chOff x="6915505" y="1193063"/>
                <a:chExt cx="284947" cy="597387"/>
              </a:xfrm>
            </p:grpSpPr>
            <p:sp>
              <p:nvSpPr>
                <p:cNvPr id="12968" name="Google Shape;12968;p7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969" name="Google Shape;12969;p75"/>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2970" name="Google Shape;12970;p75"/>
              <p:cNvGrpSpPr/>
              <p:nvPr/>
            </p:nvGrpSpPr>
            <p:grpSpPr>
              <a:xfrm>
                <a:off x="6738300" y="1684725"/>
                <a:ext cx="230066" cy="215971"/>
                <a:chOff x="6738300" y="1684725"/>
                <a:chExt cx="230066" cy="215971"/>
              </a:xfrm>
            </p:grpSpPr>
            <p:sp>
              <p:nvSpPr>
                <p:cNvPr id="12971" name="Google Shape;12971;p75"/>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5"/>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76" name="Shape 12976"/>
        <p:cNvGrpSpPr/>
        <p:nvPr/>
      </p:nvGrpSpPr>
      <p:grpSpPr>
        <a:xfrm>
          <a:off x="0" y="0"/>
          <a:ext cx="0" cy="0"/>
          <a:chOff x="0" y="0"/>
          <a:chExt cx="0" cy="0"/>
        </a:xfrm>
      </p:grpSpPr>
      <p:sp>
        <p:nvSpPr>
          <p:cNvPr id="12977" name="Google Shape;12977;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2978" name="Google Shape;12978;p76"/>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2979" name="Google Shape;12979;p76"/>
          <p:cNvGrpSpPr/>
          <p:nvPr/>
        </p:nvGrpSpPr>
        <p:grpSpPr>
          <a:xfrm>
            <a:off x="839307" y="2318098"/>
            <a:ext cx="387992" cy="329326"/>
            <a:chOff x="839307" y="2318098"/>
            <a:chExt cx="387992" cy="329326"/>
          </a:xfrm>
        </p:grpSpPr>
        <p:sp>
          <p:nvSpPr>
            <p:cNvPr id="12980" name="Google Shape;12980;p76"/>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6"/>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6"/>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6"/>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6"/>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6"/>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6"/>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6"/>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6"/>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6"/>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76"/>
          <p:cNvGrpSpPr/>
          <p:nvPr/>
        </p:nvGrpSpPr>
        <p:grpSpPr>
          <a:xfrm>
            <a:off x="1414990" y="2289671"/>
            <a:ext cx="387073" cy="385996"/>
            <a:chOff x="1414990" y="2289671"/>
            <a:chExt cx="387073" cy="385996"/>
          </a:xfrm>
        </p:grpSpPr>
        <p:sp>
          <p:nvSpPr>
            <p:cNvPr id="12991" name="Google Shape;12991;p76"/>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6"/>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6"/>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6"/>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6"/>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6"/>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6"/>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6"/>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6"/>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6"/>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6"/>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6"/>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6"/>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6"/>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6"/>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6"/>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6"/>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6"/>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9" name="Google Shape;13009;p76"/>
          <p:cNvGrpSpPr/>
          <p:nvPr/>
        </p:nvGrpSpPr>
        <p:grpSpPr>
          <a:xfrm>
            <a:off x="1989911" y="2306065"/>
            <a:ext cx="387099" cy="353207"/>
            <a:chOff x="1989911" y="2306065"/>
            <a:chExt cx="387099" cy="353207"/>
          </a:xfrm>
        </p:grpSpPr>
        <p:sp>
          <p:nvSpPr>
            <p:cNvPr id="13010" name="Google Shape;13010;p76"/>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6"/>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6"/>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6"/>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6"/>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6"/>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6"/>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7" name="Google Shape;13017;p76"/>
          <p:cNvGrpSpPr/>
          <p:nvPr/>
        </p:nvGrpSpPr>
        <p:grpSpPr>
          <a:xfrm>
            <a:off x="2593102" y="2288778"/>
            <a:ext cx="204663" cy="363007"/>
            <a:chOff x="2593102" y="2288778"/>
            <a:chExt cx="204663" cy="363007"/>
          </a:xfrm>
        </p:grpSpPr>
        <p:sp>
          <p:nvSpPr>
            <p:cNvPr id="13018" name="Google Shape;13018;p76"/>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6"/>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6"/>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6"/>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6"/>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6"/>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6"/>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6"/>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6"/>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7" name="Google Shape;13027;p76"/>
          <p:cNvGrpSpPr/>
          <p:nvPr/>
        </p:nvGrpSpPr>
        <p:grpSpPr>
          <a:xfrm>
            <a:off x="2970874" y="2329763"/>
            <a:ext cx="403651" cy="305996"/>
            <a:chOff x="2970874" y="2329763"/>
            <a:chExt cx="403651" cy="305996"/>
          </a:xfrm>
        </p:grpSpPr>
        <p:sp>
          <p:nvSpPr>
            <p:cNvPr id="13028" name="Google Shape;13028;p76"/>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6"/>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6"/>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6"/>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6"/>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6"/>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6"/>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6"/>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6"/>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76"/>
          <p:cNvGrpSpPr/>
          <p:nvPr/>
        </p:nvGrpSpPr>
        <p:grpSpPr>
          <a:xfrm>
            <a:off x="3545795" y="2318755"/>
            <a:ext cx="387835" cy="327933"/>
            <a:chOff x="3545795" y="2318755"/>
            <a:chExt cx="387835" cy="327933"/>
          </a:xfrm>
        </p:grpSpPr>
        <p:sp>
          <p:nvSpPr>
            <p:cNvPr id="13038" name="Google Shape;13038;p76"/>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6"/>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6"/>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1" name="Google Shape;13041;p76"/>
            <p:cNvGrpSpPr/>
            <p:nvPr/>
          </p:nvGrpSpPr>
          <p:grpSpPr>
            <a:xfrm>
              <a:off x="3545795" y="2322301"/>
              <a:ext cx="387835" cy="324387"/>
              <a:chOff x="3545795" y="2322301"/>
              <a:chExt cx="387835" cy="324387"/>
            </a:xfrm>
          </p:grpSpPr>
          <p:sp>
            <p:nvSpPr>
              <p:cNvPr id="13042" name="Google Shape;13042;p76"/>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76"/>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6"/>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6"/>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6"/>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6"/>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6"/>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049" name="Google Shape;13049;p76"/>
          <p:cNvGrpSpPr/>
          <p:nvPr/>
        </p:nvGrpSpPr>
        <p:grpSpPr>
          <a:xfrm>
            <a:off x="4718468" y="2306984"/>
            <a:ext cx="364294" cy="351552"/>
            <a:chOff x="4718468" y="2306984"/>
            <a:chExt cx="364294" cy="351552"/>
          </a:xfrm>
        </p:grpSpPr>
        <p:sp>
          <p:nvSpPr>
            <p:cNvPr id="13050" name="Google Shape;13050;p76"/>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6"/>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6"/>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6"/>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6"/>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6"/>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6"/>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6"/>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6"/>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6"/>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76"/>
          <p:cNvGrpSpPr/>
          <p:nvPr/>
        </p:nvGrpSpPr>
        <p:grpSpPr>
          <a:xfrm>
            <a:off x="4147908" y="2303017"/>
            <a:ext cx="361194" cy="359355"/>
            <a:chOff x="4147908" y="2303017"/>
            <a:chExt cx="361194" cy="359355"/>
          </a:xfrm>
        </p:grpSpPr>
        <p:sp>
          <p:nvSpPr>
            <p:cNvPr id="13061" name="Google Shape;13061;p76"/>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6"/>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6"/>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6"/>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6"/>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6"/>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6"/>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6"/>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6"/>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6"/>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6"/>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6"/>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6"/>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6"/>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5" name="Google Shape;13075;p76"/>
          <p:cNvGrpSpPr/>
          <p:nvPr/>
        </p:nvGrpSpPr>
        <p:grpSpPr>
          <a:xfrm>
            <a:off x="5292128" y="2299891"/>
            <a:ext cx="367027" cy="365214"/>
            <a:chOff x="5292128" y="2299891"/>
            <a:chExt cx="367027" cy="365214"/>
          </a:xfrm>
        </p:grpSpPr>
        <p:sp>
          <p:nvSpPr>
            <p:cNvPr id="13076" name="Google Shape;13076;p76"/>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6"/>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6"/>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6"/>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6"/>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6"/>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2" name="Google Shape;13082;p76"/>
          <p:cNvGrpSpPr/>
          <p:nvPr/>
        </p:nvGrpSpPr>
        <p:grpSpPr>
          <a:xfrm>
            <a:off x="5873617" y="2309901"/>
            <a:ext cx="345720" cy="345720"/>
            <a:chOff x="5873617" y="2309901"/>
            <a:chExt cx="345720" cy="345720"/>
          </a:xfrm>
        </p:grpSpPr>
        <p:sp>
          <p:nvSpPr>
            <p:cNvPr id="13083" name="Google Shape;13083;p76"/>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6"/>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6"/>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6"/>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6"/>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6"/>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6"/>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6"/>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6"/>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6"/>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6"/>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6"/>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6"/>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6"/>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6"/>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6"/>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6"/>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6"/>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6"/>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2" name="Google Shape;13102;p76"/>
          <p:cNvGrpSpPr/>
          <p:nvPr/>
        </p:nvGrpSpPr>
        <p:grpSpPr>
          <a:xfrm>
            <a:off x="6863329" y="2297710"/>
            <a:ext cx="391460" cy="370127"/>
            <a:chOff x="6863329" y="2297710"/>
            <a:chExt cx="391460" cy="370127"/>
          </a:xfrm>
        </p:grpSpPr>
        <p:sp>
          <p:nvSpPr>
            <p:cNvPr id="13103" name="Google Shape;13103;p76"/>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6"/>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6"/>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6"/>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6"/>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6"/>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6"/>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6"/>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6"/>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2" name="Google Shape;13112;p76"/>
          <p:cNvGrpSpPr/>
          <p:nvPr/>
        </p:nvGrpSpPr>
        <p:grpSpPr>
          <a:xfrm>
            <a:off x="7421488" y="2318518"/>
            <a:ext cx="342620" cy="328459"/>
            <a:chOff x="7421488" y="2318518"/>
            <a:chExt cx="342620" cy="328459"/>
          </a:xfrm>
        </p:grpSpPr>
        <p:sp>
          <p:nvSpPr>
            <p:cNvPr id="13113" name="Google Shape;13113;p76"/>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6"/>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6"/>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6"/>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6"/>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6"/>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6"/>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0" name="Google Shape;13120;p76"/>
          <p:cNvGrpSpPr/>
          <p:nvPr/>
        </p:nvGrpSpPr>
        <p:grpSpPr>
          <a:xfrm>
            <a:off x="2508373" y="2779889"/>
            <a:ext cx="337523" cy="337680"/>
            <a:chOff x="2508373" y="2779889"/>
            <a:chExt cx="337523" cy="337680"/>
          </a:xfrm>
        </p:grpSpPr>
        <p:sp>
          <p:nvSpPr>
            <p:cNvPr id="13121" name="Google Shape;13121;p76"/>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6"/>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6"/>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6"/>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6"/>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6"/>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7" name="Google Shape;13127;p76"/>
          <p:cNvGrpSpPr/>
          <p:nvPr/>
        </p:nvGrpSpPr>
        <p:grpSpPr>
          <a:xfrm>
            <a:off x="1884401" y="4141593"/>
            <a:ext cx="410613" cy="372229"/>
            <a:chOff x="1884401" y="4141593"/>
            <a:chExt cx="410613" cy="372229"/>
          </a:xfrm>
        </p:grpSpPr>
        <p:sp>
          <p:nvSpPr>
            <p:cNvPr id="13128" name="Google Shape;13128;p76"/>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6"/>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6"/>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6"/>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6"/>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6"/>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6"/>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76"/>
          <p:cNvGrpSpPr/>
          <p:nvPr/>
        </p:nvGrpSpPr>
        <p:grpSpPr>
          <a:xfrm>
            <a:off x="1430832" y="2773689"/>
            <a:ext cx="294515" cy="349897"/>
            <a:chOff x="1430832" y="2773689"/>
            <a:chExt cx="294515" cy="349897"/>
          </a:xfrm>
        </p:grpSpPr>
        <p:sp>
          <p:nvSpPr>
            <p:cNvPr id="13136" name="Google Shape;13136;p76"/>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6"/>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6"/>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6"/>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6"/>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6"/>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6"/>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6"/>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6"/>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6"/>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6"/>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6"/>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6"/>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76"/>
          <p:cNvGrpSpPr/>
          <p:nvPr/>
        </p:nvGrpSpPr>
        <p:grpSpPr>
          <a:xfrm>
            <a:off x="3082217" y="2788586"/>
            <a:ext cx="288866" cy="320236"/>
            <a:chOff x="3082217" y="2788586"/>
            <a:chExt cx="288866" cy="320236"/>
          </a:xfrm>
        </p:grpSpPr>
        <p:sp>
          <p:nvSpPr>
            <p:cNvPr id="13150" name="Google Shape;13150;p76"/>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6"/>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6"/>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6"/>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6"/>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6"/>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6"/>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7" name="Google Shape;13157;p76"/>
          <p:cNvGrpSpPr/>
          <p:nvPr/>
        </p:nvGrpSpPr>
        <p:grpSpPr>
          <a:xfrm>
            <a:off x="3610557" y="2780704"/>
            <a:ext cx="325017" cy="336052"/>
            <a:chOff x="3610557" y="2780704"/>
            <a:chExt cx="325017" cy="336052"/>
          </a:xfrm>
        </p:grpSpPr>
        <p:sp>
          <p:nvSpPr>
            <p:cNvPr id="13158" name="Google Shape;13158;p76"/>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6"/>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6"/>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1" name="Google Shape;13161;p76"/>
          <p:cNvGrpSpPr/>
          <p:nvPr/>
        </p:nvGrpSpPr>
        <p:grpSpPr>
          <a:xfrm>
            <a:off x="4179067" y="2811495"/>
            <a:ext cx="286475" cy="274390"/>
            <a:chOff x="4179067" y="2811495"/>
            <a:chExt cx="286475" cy="274390"/>
          </a:xfrm>
        </p:grpSpPr>
        <p:sp>
          <p:nvSpPr>
            <p:cNvPr id="13162" name="Google Shape;13162;p76"/>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6"/>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6"/>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6"/>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6"/>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6"/>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6"/>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6"/>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6"/>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1" name="Google Shape;13171;p76"/>
          <p:cNvGrpSpPr/>
          <p:nvPr/>
        </p:nvGrpSpPr>
        <p:grpSpPr>
          <a:xfrm>
            <a:off x="4686757" y="2762156"/>
            <a:ext cx="371047" cy="374199"/>
            <a:chOff x="4686757" y="2762156"/>
            <a:chExt cx="371047" cy="374199"/>
          </a:xfrm>
        </p:grpSpPr>
        <p:sp>
          <p:nvSpPr>
            <p:cNvPr id="13172" name="Google Shape;13172;p76"/>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6"/>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6"/>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6"/>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6"/>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6"/>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6"/>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9" name="Google Shape;13179;p76"/>
          <p:cNvGrpSpPr/>
          <p:nvPr/>
        </p:nvGrpSpPr>
        <p:grpSpPr>
          <a:xfrm>
            <a:off x="5221613" y="2784802"/>
            <a:ext cx="406567" cy="327855"/>
            <a:chOff x="5221613" y="2784802"/>
            <a:chExt cx="406567" cy="327855"/>
          </a:xfrm>
        </p:grpSpPr>
        <p:sp>
          <p:nvSpPr>
            <p:cNvPr id="13180" name="Google Shape;13180;p76"/>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6"/>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6"/>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6"/>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6"/>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6"/>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6"/>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6"/>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6"/>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6"/>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6"/>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6"/>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6"/>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6"/>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6"/>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6"/>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6"/>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6"/>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6"/>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6"/>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6"/>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6"/>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6"/>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6"/>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6"/>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6"/>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6"/>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6"/>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6"/>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6"/>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76"/>
          <p:cNvGrpSpPr/>
          <p:nvPr/>
        </p:nvGrpSpPr>
        <p:grpSpPr>
          <a:xfrm>
            <a:off x="5812586" y="2760921"/>
            <a:ext cx="303605" cy="375434"/>
            <a:chOff x="5812586" y="2760921"/>
            <a:chExt cx="303605" cy="375434"/>
          </a:xfrm>
        </p:grpSpPr>
        <p:sp>
          <p:nvSpPr>
            <p:cNvPr id="13211" name="Google Shape;13211;p76"/>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6"/>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6"/>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6"/>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6"/>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6"/>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6"/>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6"/>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6"/>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6"/>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6"/>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2" name="Google Shape;13222;p76"/>
          <p:cNvGrpSpPr/>
          <p:nvPr/>
        </p:nvGrpSpPr>
        <p:grpSpPr>
          <a:xfrm>
            <a:off x="6334673" y="2759633"/>
            <a:ext cx="378508" cy="378166"/>
            <a:chOff x="6334673" y="2759633"/>
            <a:chExt cx="378508" cy="378166"/>
          </a:xfrm>
        </p:grpSpPr>
        <p:sp>
          <p:nvSpPr>
            <p:cNvPr id="13223" name="Google Shape;13223;p76"/>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6"/>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6"/>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6"/>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7" name="Google Shape;13227;p76"/>
          <p:cNvGrpSpPr/>
          <p:nvPr/>
        </p:nvGrpSpPr>
        <p:grpSpPr>
          <a:xfrm>
            <a:off x="8012645" y="2806477"/>
            <a:ext cx="319763" cy="284505"/>
            <a:chOff x="8012645" y="2806477"/>
            <a:chExt cx="319763" cy="284505"/>
          </a:xfrm>
        </p:grpSpPr>
        <p:sp>
          <p:nvSpPr>
            <p:cNvPr id="13228" name="Google Shape;13228;p76"/>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6"/>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6"/>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6"/>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6"/>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6"/>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6"/>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6"/>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6"/>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6"/>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76"/>
          <p:cNvGrpSpPr/>
          <p:nvPr/>
        </p:nvGrpSpPr>
        <p:grpSpPr>
          <a:xfrm>
            <a:off x="2454435" y="4162138"/>
            <a:ext cx="385339" cy="388071"/>
            <a:chOff x="2454435" y="4162138"/>
            <a:chExt cx="385339" cy="388071"/>
          </a:xfrm>
        </p:grpSpPr>
        <p:sp>
          <p:nvSpPr>
            <p:cNvPr id="13239" name="Google Shape;13239;p76"/>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6"/>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6"/>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6"/>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6"/>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6"/>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6"/>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6"/>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6"/>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6"/>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6"/>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0" name="Google Shape;13250;p76"/>
          <p:cNvGrpSpPr/>
          <p:nvPr/>
        </p:nvGrpSpPr>
        <p:grpSpPr>
          <a:xfrm>
            <a:off x="3601939" y="4161192"/>
            <a:ext cx="275178" cy="388912"/>
            <a:chOff x="3601939" y="4161192"/>
            <a:chExt cx="275178" cy="388912"/>
          </a:xfrm>
        </p:grpSpPr>
        <p:sp>
          <p:nvSpPr>
            <p:cNvPr id="13251" name="Google Shape;13251;p76"/>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6"/>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6"/>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6"/>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6"/>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6"/>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6"/>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6"/>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6"/>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6"/>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1" name="Google Shape;13261;p76"/>
          <p:cNvGrpSpPr/>
          <p:nvPr/>
        </p:nvGrpSpPr>
        <p:grpSpPr>
          <a:xfrm>
            <a:off x="836023" y="3215146"/>
            <a:ext cx="375802" cy="371677"/>
            <a:chOff x="836023" y="3215146"/>
            <a:chExt cx="375802" cy="371677"/>
          </a:xfrm>
        </p:grpSpPr>
        <p:sp>
          <p:nvSpPr>
            <p:cNvPr id="13262" name="Google Shape;13262;p76"/>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6"/>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6"/>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6"/>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6"/>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6"/>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6"/>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6"/>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6"/>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6"/>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6"/>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6"/>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6"/>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6"/>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6"/>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6"/>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8" name="Google Shape;13278;p76"/>
          <p:cNvGrpSpPr/>
          <p:nvPr/>
        </p:nvGrpSpPr>
        <p:grpSpPr>
          <a:xfrm>
            <a:off x="1356297" y="3210890"/>
            <a:ext cx="431368" cy="380189"/>
            <a:chOff x="1356297" y="3210890"/>
            <a:chExt cx="431368" cy="380189"/>
          </a:xfrm>
        </p:grpSpPr>
        <p:sp>
          <p:nvSpPr>
            <p:cNvPr id="13279" name="Google Shape;13279;p76"/>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6"/>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6"/>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6"/>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6"/>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6"/>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6"/>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6"/>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6"/>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6"/>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6"/>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6"/>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6"/>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2" name="Google Shape;13292;p76"/>
          <p:cNvGrpSpPr/>
          <p:nvPr/>
        </p:nvGrpSpPr>
        <p:grpSpPr>
          <a:xfrm>
            <a:off x="1903737" y="3215540"/>
            <a:ext cx="411874" cy="370731"/>
            <a:chOff x="1903737" y="3215540"/>
            <a:chExt cx="411874" cy="370731"/>
          </a:xfrm>
        </p:grpSpPr>
        <p:sp>
          <p:nvSpPr>
            <p:cNvPr id="13293" name="Google Shape;13293;p76"/>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6"/>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6"/>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6"/>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6"/>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6"/>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6"/>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6"/>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6"/>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2" name="Google Shape;13302;p76"/>
          <p:cNvGrpSpPr/>
          <p:nvPr/>
        </p:nvGrpSpPr>
        <p:grpSpPr>
          <a:xfrm>
            <a:off x="2468465" y="3248854"/>
            <a:ext cx="397818" cy="304078"/>
            <a:chOff x="2468465" y="3248854"/>
            <a:chExt cx="397818" cy="304078"/>
          </a:xfrm>
        </p:grpSpPr>
        <p:sp>
          <p:nvSpPr>
            <p:cNvPr id="13303" name="Google Shape;13303;p76"/>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6"/>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6"/>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6"/>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6"/>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6"/>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9" name="Google Shape;13309;p76"/>
          <p:cNvGrpSpPr/>
          <p:nvPr/>
        </p:nvGrpSpPr>
        <p:grpSpPr>
          <a:xfrm>
            <a:off x="3017166" y="3216013"/>
            <a:ext cx="394376" cy="369812"/>
            <a:chOff x="3017166" y="3216013"/>
            <a:chExt cx="394376" cy="369812"/>
          </a:xfrm>
        </p:grpSpPr>
        <p:sp>
          <p:nvSpPr>
            <p:cNvPr id="13310" name="Google Shape;13310;p76"/>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6"/>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2" name="Google Shape;13312;p76"/>
          <p:cNvGrpSpPr/>
          <p:nvPr/>
        </p:nvGrpSpPr>
        <p:grpSpPr>
          <a:xfrm>
            <a:off x="4210043" y="3213228"/>
            <a:ext cx="199014" cy="375408"/>
            <a:chOff x="4210043" y="3213228"/>
            <a:chExt cx="199014" cy="375408"/>
          </a:xfrm>
        </p:grpSpPr>
        <p:sp>
          <p:nvSpPr>
            <p:cNvPr id="13313" name="Google Shape;13313;p76"/>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6"/>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6"/>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6"/>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6"/>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6"/>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6"/>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6"/>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6"/>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6"/>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76"/>
          <p:cNvGrpSpPr/>
          <p:nvPr/>
        </p:nvGrpSpPr>
        <p:grpSpPr>
          <a:xfrm>
            <a:off x="4818146" y="3203323"/>
            <a:ext cx="77845" cy="395165"/>
            <a:chOff x="4818146" y="3203323"/>
            <a:chExt cx="77845" cy="395165"/>
          </a:xfrm>
        </p:grpSpPr>
        <p:sp>
          <p:nvSpPr>
            <p:cNvPr id="13324" name="Google Shape;13324;p76"/>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6"/>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6"/>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6"/>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6"/>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6"/>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6"/>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6"/>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76"/>
          <p:cNvGrpSpPr/>
          <p:nvPr/>
        </p:nvGrpSpPr>
        <p:grpSpPr>
          <a:xfrm>
            <a:off x="5228890" y="3235428"/>
            <a:ext cx="344091" cy="332767"/>
            <a:chOff x="5228890" y="3235428"/>
            <a:chExt cx="344091" cy="332767"/>
          </a:xfrm>
        </p:grpSpPr>
        <p:sp>
          <p:nvSpPr>
            <p:cNvPr id="13333" name="Google Shape;13333;p76"/>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6"/>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6"/>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6"/>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6"/>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8" name="Google Shape;13338;p76"/>
          <p:cNvGrpSpPr/>
          <p:nvPr/>
        </p:nvGrpSpPr>
        <p:grpSpPr>
          <a:xfrm>
            <a:off x="5757913" y="3227047"/>
            <a:ext cx="388544" cy="347927"/>
            <a:chOff x="5757913" y="3227047"/>
            <a:chExt cx="388544" cy="347927"/>
          </a:xfrm>
        </p:grpSpPr>
        <p:sp>
          <p:nvSpPr>
            <p:cNvPr id="13339" name="Google Shape;13339;p76"/>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6"/>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1" name="Google Shape;13341;p76"/>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6"/>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6"/>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6"/>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6"/>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6"/>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6"/>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6"/>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6"/>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6"/>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6"/>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6"/>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6"/>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6"/>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6"/>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6"/>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7" name="Google Shape;13357;p76"/>
          <p:cNvGrpSpPr/>
          <p:nvPr/>
        </p:nvGrpSpPr>
        <p:grpSpPr>
          <a:xfrm>
            <a:off x="7414946" y="3220873"/>
            <a:ext cx="360091" cy="360117"/>
            <a:chOff x="7414946" y="3220873"/>
            <a:chExt cx="360091" cy="360117"/>
          </a:xfrm>
        </p:grpSpPr>
        <p:sp>
          <p:nvSpPr>
            <p:cNvPr id="13358" name="Google Shape;13358;p76"/>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6"/>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6"/>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6"/>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6"/>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6"/>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6"/>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6"/>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6"/>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6"/>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6"/>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9" name="Google Shape;13369;p76"/>
          <p:cNvGrpSpPr/>
          <p:nvPr/>
        </p:nvGrpSpPr>
        <p:grpSpPr>
          <a:xfrm>
            <a:off x="8027227" y="3215041"/>
            <a:ext cx="231829" cy="371782"/>
            <a:chOff x="8027227" y="3215041"/>
            <a:chExt cx="231829" cy="371782"/>
          </a:xfrm>
        </p:grpSpPr>
        <p:sp>
          <p:nvSpPr>
            <p:cNvPr id="13370" name="Google Shape;13370;p76"/>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6"/>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6"/>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6"/>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6"/>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6"/>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6"/>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6"/>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6"/>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6"/>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76"/>
          <p:cNvGrpSpPr/>
          <p:nvPr/>
        </p:nvGrpSpPr>
        <p:grpSpPr>
          <a:xfrm>
            <a:off x="4093603" y="4146138"/>
            <a:ext cx="395638" cy="420544"/>
            <a:chOff x="4093603" y="4146138"/>
            <a:chExt cx="395638" cy="420544"/>
          </a:xfrm>
        </p:grpSpPr>
        <p:sp>
          <p:nvSpPr>
            <p:cNvPr id="13381" name="Google Shape;13381;p76"/>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6"/>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6"/>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6"/>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6"/>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6"/>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6"/>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6"/>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6"/>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6"/>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6"/>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6"/>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6"/>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6"/>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6"/>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6"/>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6"/>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8" name="Google Shape;13398;p76"/>
          <p:cNvGrpSpPr/>
          <p:nvPr/>
        </p:nvGrpSpPr>
        <p:grpSpPr>
          <a:xfrm>
            <a:off x="4644406" y="4162322"/>
            <a:ext cx="392065" cy="387887"/>
            <a:chOff x="4644406" y="4162322"/>
            <a:chExt cx="392065" cy="387887"/>
          </a:xfrm>
        </p:grpSpPr>
        <p:sp>
          <p:nvSpPr>
            <p:cNvPr id="13399" name="Google Shape;13399;p76"/>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6"/>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6"/>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6"/>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6"/>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6"/>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5" name="Google Shape;13405;p76"/>
          <p:cNvGrpSpPr/>
          <p:nvPr/>
        </p:nvGrpSpPr>
        <p:grpSpPr>
          <a:xfrm>
            <a:off x="5728383" y="4221698"/>
            <a:ext cx="417128" cy="269162"/>
            <a:chOff x="5728383" y="4221698"/>
            <a:chExt cx="417128" cy="269162"/>
          </a:xfrm>
        </p:grpSpPr>
        <p:sp>
          <p:nvSpPr>
            <p:cNvPr id="13406" name="Google Shape;13406;p76"/>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6"/>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6"/>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6"/>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6"/>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6"/>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6"/>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6"/>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6"/>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6"/>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6"/>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6"/>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76"/>
          <p:cNvGrpSpPr/>
          <p:nvPr/>
        </p:nvGrpSpPr>
        <p:grpSpPr>
          <a:xfrm>
            <a:off x="834210" y="3696905"/>
            <a:ext cx="371782" cy="342751"/>
            <a:chOff x="834210" y="3696905"/>
            <a:chExt cx="371782" cy="342751"/>
          </a:xfrm>
        </p:grpSpPr>
        <p:sp>
          <p:nvSpPr>
            <p:cNvPr id="13419" name="Google Shape;13419;p76"/>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6"/>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6"/>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6"/>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6"/>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6"/>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6"/>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6"/>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6"/>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6"/>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6"/>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6"/>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1" name="Google Shape;13431;p76"/>
          <p:cNvGrpSpPr/>
          <p:nvPr/>
        </p:nvGrpSpPr>
        <p:grpSpPr>
          <a:xfrm>
            <a:off x="1359398" y="3682271"/>
            <a:ext cx="395296" cy="371966"/>
            <a:chOff x="1359398" y="3682271"/>
            <a:chExt cx="395296" cy="371966"/>
          </a:xfrm>
        </p:grpSpPr>
        <p:sp>
          <p:nvSpPr>
            <p:cNvPr id="13432" name="Google Shape;13432;p76"/>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6"/>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6"/>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6"/>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6"/>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6"/>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6"/>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76"/>
          <p:cNvGrpSpPr/>
          <p:nvPr/>
        </p:nvGrpSpPr>
        <p:grpSpPr>
          <a:xfrm>
            <a:off x="1908099" y="3682271"/>
            <a:ext cx="395296" cy="371966"/>
            <a:chOff x="1908099" y="3682271"/>
            <a:chExt cx="395296" cy="371966"/>
          </a:xfrm>
        </p:grpSpPr>
        <p:sp>
          <p:nvSpPr>
            <p:cNvPr id="13440" name="Google Shape;13440;p76"/>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6"/>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6"/>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6"/>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6"/>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6"/>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6"/>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7" name="Google Shape;13447;p76"/>
          <p:cNvGrpSpPr/>
          <p:nvPr/>
        </p:nvGrpSpPr>
        <p:grpSpPr>
          <a:xfrm>
            <a:off x="2456800" y="3682271"/>
            <a:ext cx="395270" cy="371966"/>
            <a:chOff x="2456800" y="3682271"/>
            <a:chExt cx="395270" cy="371966"/>
          </a:xfrm>
        </p:grpSpPr>
        <p:sp>
          <p:nvSpPr>
            <p:cNvPr id="13448" name="Google Shape;13448;p76"/>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6"/>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6"/>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6"/>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6"/>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6"/>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6"/>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6"/>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6"/>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76"/>
          <p:cNvGrpSpPr/>
          <p:nvPr/>
        </p:nvGrpSpPr>
        <p:grpSpPr>
          <a:xfrm>
            <a:off x="3014250" y="3682271"/>
            <a:ext cx="391092" cy="371940"/>
            <a:chOff x="3014250" y="3682271"/>
            <a:chExt cx="391092" cy="371940"/>
          </a:xfrm>
        </p:grpSpPr>
        <p:sp>
          <p:nvSpPr>
            <p:cNvPr id="13458" name="Google Shape;13458;p76"/>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6"/>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6"/>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1" name="Google Shape;13461;p76"/>
          <p:cNvGrpSpPr/>
          <p:nvPr/>
        </p:nvGrpSpPr>
        <p:grpSpPr>
          <a:xfrm>
            <a:off x="3569125" y="3702947"/>
            <a:ext cx="388728" cy="330692"/>
            <a:chOff x="3569125" y="3702947"/>
            <a:chExt cx="388728" cy="330692"/>
          </a:xfrm>
        </p:grpSpPr>
        <p:sp>
          <p:nvSpPr>
            <p:cNvPr id="13462" name="Google Shape;13462;p76"/>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6"/>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6"/>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6"/>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6" name="Google Shape;13466;p76"/>
          <p:cNvGrpSpPr/>
          <p:nvPr/>
        </p:nvGrpSpPr>
        <p:grpSpPr>
          <a:xfrm>
            <a:off x="4111994" y="3682455"/>
            <a:ext cx="387992" cy="371625"/>
            <a:chOff x="4111994" y="3682455"/>
            <a:chExt cx="387992" cy="371625"/>
          </a:xfrm>
        </p:grpSpPr>
        <p:sp>
          <p:nvSpPr>
            <p:cNvPr id="13467" name="Google Shape;13467;p76"/>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6"/>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76"/>
          <p:cNvGrpSpPr/>
          <p:nvPr/>
        </p:nvGrpSpPr>
        <p:grpSpPr>
          <a:xfrm>
            <a:off x="4674908" y="3682271"/>
            <a:ext cx="371966" cy="371966"/>
            <a:chOff x="4674908" y="3682271"/>
            <a:chExt cx="371966" cy="371966"/>
          </a:xfrm>
        </p:grpSpPr>
        <p:sp>
          <p:nvSpPr>
            <p:cNvPr id="13470" name="Google Shape;13470;p76"/>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6"/>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6"/>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6"/>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76"/>
          <p:cNvGrpSpPr/>
          <p:nvPr/>
        </p:nvGrpSpPr>
        <p:grpSpPr>
          <a:xfrm>
            <a:off x="5223609" y="3731112"/>
            <a:ext cx="371782" cy="274285"/>
            <a:chOff x="5223609" y="3731112"/>
            <a:chExt cx="371782" cy="274285"/>
          </a:xfrm>
        </p:grpSpPr>
        <p:sp>
          <p:nvSpPr>
            <p:cNvPr id="13475" name="Google Shape;13475;p76"/>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6"/>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7" name="Google Shape;13477;p76"/>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8" name="Google Shape;13478;p76"/>
          <p:cNvGrpSpPr/>
          <p:nvPr/>
        </p:nvGrpSpPr>
        <p:grpSpPr>
          <a:xfrm>
            <a:off x="6319908" y="3696721"/>
            <a:ext cx="373963" cy="343119"/>
            <a:chOff x="6319908" y="3696721"/>
            <a:chExt cx="373963" cy="343119"/>
          </a:xfrm>
        </p:grpSpPr>
        <p:sp>
          <p:nvSpPr>
            <p:cNvPr id="13479" name="Google Shape;13479;p76"/>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6"/>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6"/>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6"/>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6"/>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6"/>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6"/>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6"/>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6"/>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8" name="Google Shape;13488;p76"/>
          <p:cNvGrpSpPr/>
          <p:nvPr/>
        </p:nvGrpSpPr>
        <p:grpSpPr>
          <a:xfrm>
            <a:off x="6871342" y="3740044"/>
            <a:ext cx="371966" cy="256420"/>
            <a:chOff x="6871342" y="3740044"/>
            <a:chExt cx="371966" cy="256420"/>
          </a:xfrm>
        </p:grpSpPr>
        <p:sp>
          <p:nvSpPr>
            <p:cNvPr id="13489" name="Google Shape;13489;p76"/>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6"/>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6"/>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6"/>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6"/>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6"/>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6"/>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6"/>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6"/>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6"/>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6"/>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6"/>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1" name="Google Shape;13501;p76"/>
          <p:cNvGrpSpPr/>
          <p:nvPr/>
        </p:nvGrpSpPr>
        <p:grpSpPr>
          <a:xfrm>
            <a:off x="7402362" y="3681535"/>
            <a:ext cx="402757" cy="372728"/>
            <a:chOff x="7402362" y="3681535"/>
            <a:chExt cx="402757" cy="372728"/>
          </a:xfrm>
        </p:grpSpPr>
        <p:sp>
          <p:nvSpPr>
            <p:cNvPr id="13502" name="Google Shape;13502;p76"/>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6"/>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6"/>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6"/>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6"/>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6"/>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6"/>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6"/>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6"/>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6"/>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6"/>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6"/>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6"/>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6"/>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6"/>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6"/>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8" name="Google Shape;13518;p76"/>
          <p:cNvGrpSpPr/>
          <p:nvPr/>
        </p:nvGrpSpPr>
        <p:grpSpPr>
          <a:xfrm>
            <a:off x="7960705" y="3736235"/>
            <a:ext cx="378902" cy="264065"/>
            <a:chOff x="7960705" y="3736235"/>
            <a:chExt cx="378902" cy="264065"/>
          </a:xfrm>
        </p:grpSpPr>
        <p:sp>
          <p:nvSpPr>
            <p:cNvPr id="13519" name="Google Shape;13519;p76"/>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6"/>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6"/>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6"/>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6"/>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6"/>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6"/>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6"/>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6"/>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6"/>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6"/>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6"/>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6"/>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6"/>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3" name="Google Shape;13533;p76"/>
          <p:cNvGrpSpPr/>
          <p:nvPr/>
        </p:nvGrpSpPr>
        <p:grpSpPr>
          <a:xfrm>
            <a:off x="6400828" y="4162270"/>
            <a:ext cx="166200" cy="388019"/>
            <a:chOff x="6400828" y="4162270"/>
            <a:chExt cx="166200" cy="388019"/>
          </a:xfrm>
        </p:grpSpPr>
        <p:sp>
          <p:nvSpPr>
            <p:cNvPr id="13534" name="Google Shape;13534;p76"/>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6"/>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6"/>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6"/>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6"/>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6"/>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6"/>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1" name="Google Shape;13541;p76"/>
          <p:cNvGrpSpPr/>
          <p:nvPr/>
        </p:nvGrpSpPr>
        <p:grpSpPr>
          <a:xfrm>
            <a:off x="6919815" y="4162270"/>
            <a:ext cx="225260" cy="388019"/>
            <a:chOff x="6919815" y="4162270"/>
            <a:chExt cx="225260" cy="388019"/>
          </a:xfrm>
        </p:grpSpPr>
        <p:sp>
          <p:nvSpPr>
            <p:cNvPr id="13542" name="Google Shape;13542;p76"/>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6"/>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6"/>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6"/>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6"/>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6"/>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6"/>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6"/>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76"/>
          <p:cNvGrpSpPr/>
          <p:nvPr/>
        </p:nvGrpSpPr>
        <p:grpSpPr>
          <a:xfrm>
            <a:off x="7385600" y="4177035"/>
            <a:ext cx="388728" cy="358383"/>
            <a:chOff x="7385600" y="4177035"/>
            <a:chExt cx="388728" cy="358383"/>
          </a:xfrm>
        </p:grpSpPr>
        <p:sp>
          <p:nvSpPr>
            <p:cNvPr id="13551" name="Google Shape;13551;p76"/>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6"/>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6"/>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6"/>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6"/>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6"/>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6"/>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76"/>
          <p:cNvGrpSpPr/>
          <p:nvPr/>
        </p:nvGrpSpPr>
        <p:grpSpPr>
          <a:xfrm>
            <a:off x="3625085" y="3259862"/>
            <a:ext cx="369207" cy="258259"/>
            <a:chOff x="3625085" y="3259862"/>
            <a:chExt cx="369207" cy="258259"/>
          </a:xfrm>
        </p:grpSpPr>
        <p:sp>
          <p:nvSpPr>
            <p:cNvPr id="13559" name="Google Shape;13559;p76"/>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6"/>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6"/>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6"/>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6"/>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6"/>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6"/>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6"/>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6"/>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6"/>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6"/>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6"/>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6"/>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2" name="Google Shape;13572;p76"/>
          <p:cNvGrpSpPr/>
          <p:nvPr/>
        </p:nvGrpSpPr>
        <p:grpSpPr>
          <a:xfrm>
            <a:off x="6317360" y="3276808"/>
            <a:ext cx="363217" cy="248590"/>
            <a:chOff x="6317360" y="3276808"/>
            <a:chExt cx="363217" cy="248590"/>
          </a:xfrm>
        </p:grpSpPr>
        <p:sp>
          <p:nvSpPr>
            <p:cNvPr id="13573" name="Google Shape;13573;p76"/>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6"/>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6"/>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6"/>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6"/>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6"/>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6"/>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6"/>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6"/>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6"/>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6"/>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6"/>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6"/>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6"/>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6"/>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6"/>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6"/>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6"/>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6"/>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6"/>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6"/>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6"/>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6"/>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6"/>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6"/>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6"/>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6"/>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0" name="Google Shape;13600;p76"/>
          <p:cNvGrpSpPr/>
          <p:nvPr/>
        </p:nvGrpSpPr>
        <p:grpSpPr>
          <a:xfrm>
            <a:off x="5084391" y="4183682"/>
            <a:ext cx="504064" cy="325595"/>
            <a:chOff x="5084391" y="4183682"/>
            <a:chExt cx="504064" cy="325595"/>
          </a:xfrm>
        </p:grpSpPr>
        <p:sp>
          <p:nvSpPr>
            <p:cNvPr id="13601" name="Google Shape;13601;p76"/>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6"/>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6"/>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6"/>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6"/>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6"/>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6"/>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6"/>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6"/>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6"/>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6"/>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6"/>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6"/>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6"/>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6"/>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6"/>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7" name="Google Shape;13617;p76"/>
          <p:cNvGrpSpPr/>
          <p:nvPr/>
        </p:nvGrpSpPr>
        <p:grpSpPr>
          <a:xfrm>
            <a:off x="7947595" y="2347996"/>
            <a:ext cx="379795" cy="267165"/>
            <a:chOff x="7947595" y="2347996"/>
            <a:chExt cx="379795" cy="267165"/>
          </a:xfrm>
        </p:grpSpPr>
        <p:sp>
          <p:nvSpPr>
            <p:cNvPr id="13618" name="Google Shape;13618;p76"/>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6"/>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6"/>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6"/>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6"/>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6"/>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6"/>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6"/>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6"/>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7" name="Google Shape;13627;p76"/>
          <p:cNvGrpSpPr/>
          <p:nvPr/>
        </p:nvGrpSpPr>
        <p:grpSpPr>
          <a:xfrm>
            <a:off x="6400644" y="2310269"/>
            <a:ext cx="275362" cy="338784"/>
            <a:chOff x="6400644" y="2310269"/>
            <a:chExt cx="275362" cy="338784"/>
          </a:xfrm>
        </p:grpSpPr>
        <p:sp>
          <p:nvSpPr>
            <p:cNvPr id="13628" name="Google Shape;13628;p76"/>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6"/>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6"/>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6"/>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6"/>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6"/>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6"/>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6"/>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6"/>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6"/>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6"/>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6"/>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6"/>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1" name="Google Shape;13641;p76"/>
          <p:cNvGrpSpPr/>
          <p:nvPr/>
        </p:nvGrpSpPr>
        <p:grpSpPr>
          <a:xfrm>
            <a:off x="1342268" y="4161009"/>
            <a:ext cx="359565" cy="358094"/>
            <a:chOff x="1342268" y="4161009"/>
            <a:chExt cx="359565" cy="358094"/>
          </a:xfrm>
        </p:grpSpPr>
        <p:sp>
          <p:nvSpPr>
            <p:cNvPr id="13642" name="Google Shape;13642;p76"/>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6"/>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6"/>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6"/>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6"/>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6"/>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6"/>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6"/>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6"/>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76"/>
          <p:cNvGrpSpPr/>
          <p:nvPr/>
        </p:nvGrpSpPr>
        <p:grpSpPr>
          <a:xfrm>
            <a:off x="1913012" y="2764940"/>
            <a:ext cx="417523" cy="374252"/>
            <a:chOff x="1913012" y="2764940"/>
            <a:chExt cx="417523" cy="374252"/>
          </a:xfrm>
        </p:grpSpPr>
        <p:sp>
          <p:nvSpPr>
            <p:cNvPr id="13652" name="Google Shape;13652;p76"/>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6"/>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6"/>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6"/>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6"/>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6"/>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6"/>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6"/>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6"/>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6"/>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6"/>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6"/>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4" name="Google Shape;13664;p76"/>
          <p:cNvGrpSpPr/>
          <p:nvPr/>
        </p:nvGrpSpPr>
        <p:grpSpPr>
          <a:xfrm>
            <a:off x="830742" y="2763601"/>
            <a:ext cx="384734" cy="381556"/>
            <a:chOff x="830742" y="2763601"/>
            <a:chExt cx="384734" cy="381556"/>
          </a:xfrm>
        </p:grpSpPr>
        <p:sp>
          <p:nvSpPr>
            <p:cNvPr id="13665" name="Google Shape;13665;p76"/>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6"/>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6"/>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6"/>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6"/>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6"/>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6"/>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6"/>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6"/>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6"/>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6"/>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6"/>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6"/>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6"/>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6"/>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6"/>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6"/>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6"/>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6"/>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6"/>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6"/>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76"/>
          <p:cNvGrpSpPr/>
          <p:nvPr/>
        </p:nvGrpSpPr>
        <p:grpSpPr>
          <a:xfrm>
            <a:off x="3007498" y="4183419"/>
            <a:ext cx="375434" cy="329667"/>
            <a:chOff x="3007498" y="4183419"/>
            <a:chExt cx="375434" cy="329667"/>
          </a:xfrm>
        </p:grpSpPr>
        <p:sp>
          <p:nvSpPr>
            <p:cNvPr id="13687" name="Google Shape;13687;p76"/>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6"/>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6"/>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6"/>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6"/>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6"/>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6"/>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6"/>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6"/>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6"/>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6"/>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6"/>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6"/>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6"/>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6"/>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6"/>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6"/>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6"/>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6"/>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6"/>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7" name="Google Shape;13707;p76"/>
          <p:cNvGrpSpPr/>
          <p:nvPr/>
        </p:nvGrpSpPr>
        <p:grpSpPr>
          <a:xfrm>
            <a:off x="6919276" y="2766990"/>
            <a:ext cx="274550" cy="354728"/>
            <a:chOff x="7606826" y="2419290"/>
            <a:chExt cx="274550" cy="354728"/>
          </a:xfrm>
        </p:grpSpPr>
        <p:sp>
          <p:nvSpPr>
            <p:cNvPr id="13708" name="Google Shape;13708;p76"/>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6"/>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6"/>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6"/>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6"/>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6"/>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6"/>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6"/>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6"/>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6"/>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6"/>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6"/>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6"/>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6"/>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6"/>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3" name="Google Shape;13723;p76"/>
          <p:cNvGrpSpPr/>
          <p:nvPr/>
        </p:nvGrpSpPr>
        <p:grpSpPr>
          <a:xfrm>
            <a:off x="7550168" y="2777003"/>
            <a:ext cx="263316" cy="354728"/>
            <a:chOff x="8062968" y="2419290"/>
            <a:chExt cx="263316" cy="354728"/>
          </a:xfrm>
        </p:grpSpPr>
        <p:sp>
          <p:nvSpPr>
            <p:cNvPr id="13724" name="Google Shape;13724;p76"/>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6"/>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6"/>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6"/>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6"/>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6"/>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6"/>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6"/>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6"/>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6"/>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6"/>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44" name="Shape 13744"/>
        <p:cNvGrpSpPr/>
        <p:nvPr/>
      </p:nvGrpSpPr>
      <p:grpSpPr>
        <a:xfrm>
          <a:off x="0" y="0"/>
          <a:ext cx="0" cy="0"/>
          <a:chOff x="0" y="0"/>
          <a:chExt cx="0" cy="0"/>
        </a:xfrm>
      </p:grpSpPr>
      <p:sp>
        <p:nvSpPr>
          <p:cNvPr id="13745" name="Google Shape;13745;p77"/>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746" name="Google Shape;13746;p77"/>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3747" name="Google Shape;13747;p77"/>
          <p:cNvGrpSpPr/>
          <p:nvPr/>
        </p:nvGrpSpPr>
        <p:grpSpPr>
          <a:xfrm>
            <a:off x="7075663" y="2444129"/>
            <a:ext cx="362163" cy="347098"/>
            <a:chOff x="7075663" y="2444129"/>
            <a:chExt cx="362163" cy="347098"/>
          </a:xfrm>
        </p:grpSpPr>
        <p:sp>
          <p:nvSpPr>
            <p:cNvPr id="13748" name="Google Shape;13748;p77"/>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7"/>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7"/>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7"/>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7"/>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7"/>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7"/>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7"/>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6" name="Google Shape;13756;p77"/>
          <p:cNvGrpSpPr/>
          <p:nvPr/>
        </p:nvGrpSpPr>
        <p:grpSpPr>
          <a:xfrm>
            <a:off x="6638175" y="2436584"/>
            <a:ext cx="372197" cy="362163"/>
            <a:chOff x="6638175" y="2436584"/>
            <a:chExt cx="372197" cy="362163"/>
          </a:xfrm>
        </p:grpSpPr>
        <p:sp>
          <p:nvSpPr>
            <p:cNvPr id="13757" name="Google Shape;13757;p77"/>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7"/>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7"/>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7"/>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7"/>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7"/>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7"/>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7"/>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7"/>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7"/>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7"/>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7"/>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7"/>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0" name="Google Shape;13770;p77"/>
          <p:cNvGrpSpPr/>
          <p:nvPr/>
        </p:nvGrpSpPr>
        <p:grpSpPr>
          <a:xfrm>
            <a:off x="6192906" y="2439440"/>
            <a:ext cx="371699" cy="356084"/>
            <a:chOff x="6192906" y="2439440"/>
            <a:chExt cx="371699" cy="356084"/>
          </a:xfrm>
        </p:grpSpPr>
        <p:sp>
          <p:nvSpPr>
            <p:cNvPr id="13771" name="Google Shape;13771;p77"/>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7"/>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7"/>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7"/>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7"/>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7"/>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7"/>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7"/>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7"/>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77"/>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7"/>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7"/>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7"/>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4" name="Google Shape;13784;p77"/>
          <p:cNvGrpSpPr/>
          <p:nvPr/>
        </p:nvGrpSpPr>
        <p:grpSpPr>
          <a:xfrm>
            <a:off x="5762467" y="2436584"/>
            <a:ext cx="362163" cy="362163"/>
            <a:chOff x="5762467" y="2436584"/>
            <a:chExt cx="362163" cy="362163"/>
          </a:xfrm>
        </p:grpSpPr>
        <p:sp>
          <p:nvSpPr>
            <p:cNvPr id="13785" name="Google Shape;13785;p77"/>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7"/>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7"/>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7"/>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7"/>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7"/>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7"/>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7"/>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7"/>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7"/>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7"/>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7"/>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7"/>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7"/>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7"/>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7"/>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7"/>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7"/>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7"/>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7"/>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7"/>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7"/>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7"/>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7"/>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7"/>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77"/>
          <p:cNvGrpSpPr/>
          <p:nvPr/>
        </p:nvGrpSpPr>
        <p:grpSpPr>
          <a:xfrm>
            <a:off x="5323721" y="2437029"/>
            <a:ext cx="362922" cy="361219"/>
            <a:chOff x="5323721" y="2437029"/>
            <a:chExt cx="362922" cy="361219"/>
          </a:xfrm>
        </p:grpSpPr>
        <p:sp>
          <p:nvSpPr>
            <p:cNvPr id="13811" name="Google Shape;13811;p77"/>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7"/>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7"/>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7"/>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7"/>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7"/>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7"/>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7"/>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7"/>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7"/>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7"/>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7"/>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7"/>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7"/>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7"/>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7"/>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7"/>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8" name="Google Shape;13828;p77"/>
          <p:cNvGrpSpPr/>
          <p:nvPr/>
        </p:nvGrpSpPr>
        <p:grpSpPr>
          <a:xfrm>
            <a:off x="4875937" y="2468731"/>
            <a:ext cx="407122" cy="315448"/>
            <a:chOff x="4875937" y="2468731"/>
            <a:chExt cx="407122" cy="315448"/>
          </a:xfrm>
        </p:grpSpPr>
        <p:sp>
          <p:nvSpPr>
            <p:cNvPr id="13829" name="Google Shape;13829;p77"/>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7"/>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7"/>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7"/>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7"/>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7"/>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7"/>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7"/>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7"/>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7"/>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7"/>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7"/>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7"/>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7"/>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7"/>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7"/>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7"/>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7"/>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7"/>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8" name="Google Shape;13848;p77"/>
          <p:cNvGrpSpPr/>
          <p:nvPr/>
        </p:nvGrpSpPr>
        <p:grpSpPr>
          <a:xfrm>
            <a:off x="4893282" y="3804774"/>
            <a:ext cx="242114" cy="362163"/>
            <a:chOff x="4893282" y="3804774"/>
            <a:chExt cx="242114" cy="362163"/>
          </a:xfrm>
        </p:grpSpPr>
        <p:sp>
          <p:nvSpPr>
            <p:cNvPr id="13849" name="Google Shape;13849;p77"/>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7"/>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7"/>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7"/>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77"/>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7"/>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7"/>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7"/>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7"/>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7"/>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7"/>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7"/>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7"/>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7"/>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7"/>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7"/>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7"/>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7"/>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7"/>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7"/>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7"/>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7"/>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7"/>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7"/>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7"/>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7"/>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5" name="Google Shape;13875;p77"/>
          <p:cNvGrpSpPr/>
          <p:nvPr/>
        </p:nvGrpSpPr>
        <p:grpSpPr>
          <a:xfrm>
            <a:off x="6248162" y="3804774"/>
            <a:ext cx="231058" cy="362425"/>
            <a:chOff x="6248162" y="3804774"/>
            <a:chExt cx="231058" cy="362425"/>
          </a:xfrm>
        </p:grpSpPr>
        <p:sp>
          <p:nvSpPr>
            <p:cNvPr id="13876" name="Google Shape;13876;p77"/>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7"/>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77"/>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7"/>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0" name="Google Shape;13880;p77"/>
          <p:cNvGrpSpPr/>
          <p:nvPr/>
        </p:nvGrpSpPr>
        <p:grpSpPr>
          <a:xfrm>
            <a:off x="5346568" y="3804774"/>
            <a:ext cx="233337" cy="362163"/>
            <a:chOff x="5346568" y="3804774"/>
            <a:chExt cx="233337" cy="362163"/>
          </a:xfrm>
        </p:grpSpPr>
        <p:sp>
          <p:nvSpPr>
            <p:cNvPr id="13881" name="Google Shape;13881;p77"/>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7"/>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7"/>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7"/>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7"/>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7"/>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7"/>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7"/>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7"/>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7"/>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7"/>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7"/>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7"/>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7"/>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7"/>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7"/>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7"/>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7"/>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7"/>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77"/>
          <p:cNvGrpSpPr/>
          <p:nvPr/>
        </p:nvGrpSpPr>
        <p:grpSpPr>
          <a:xfrm>
            <a:off x="6704985" y="3805141"/>
            <a:ext cx="209967" cy="361639"/>
            <a:chOff x="6704985" y="3805141"/>
            <a:chExt cx="209967" cy="361639"/>
          </a:xfrm>
        </p:grpSpPr>
        <p:sp>
          <p:nvSpPr>
            <p:cNvPr id="13901" name="Google Shape;13901;p77"/>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7"/>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7"/>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7"/>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7"/>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7"/>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7"/>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7"/>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7"/>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7"/>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7"/>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7"/>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77"/>
          <p:cNvGrpSpPr/>
          <p:nvPr/>
        </p:nvGrpSpPr>
        <p:grpSpPr>
          <a:xfrm>
            <a:off x="7513884" y="2448269"/>
            <a:ext cx="363184" cy="338792"/>
            <a:chOff x="7513884" y="2448269"/>
            <a:chExt cx="363184" cy="338792"/>
          </a:xfrm>
        </p:grpSpPr>
        <p:sp>
          <p:nvSpPr>
            <p:cNvPr id="13914" name="Google Shape;13914;p77"/>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7"/>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7"/>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7"/>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7"/>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7"/>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0" name="Google Shape;13920;p77"/>
          <p:cNvGrpSpPr/>
          <p:nvPr/>
        </p:nvGrpSpPr>
        <p:grpSpPr>
          <a:xfrm>
            <a:off x="5777767" y="3804826"/>
            <a:ext cx="258699" cy="362136"/>
            <a:chOff x="5777767" y="3804826"/>
            <a:chExt cx="258699" cy="362136"/>
          </a:xfrm>
        </p:grpSpPr>
        <p:sp>
          <p:nvSpPr>
            <p:cNvPr id="13921" name="Google Shape;13921;p77"/>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7"/>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7"/>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4" name="Google Shape;13924;p77"/>
          <p:cNvGrpSpPr/>
          <p:nvPr/>
        </p:nvGrpSpPr>
        <p:grpSpPr>
          <a:xfrm>
            <a:off x="7953101" y="2436584"/>
            <a:ext cx="361691" cy="362163"/>
            <a:chOff x="7953101" y="2436584"/>
            <a:chExt cx="361691" cy="362163"/>
          </a:xfrm>
        </p:grpSpPr>
        <p:sp>
          <p:nvSpPr>
            <p:cNvPr id="13925" name="Google Shape;13925;p77"/>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7"/>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7"/>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7"/>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7"/>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7"/>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7"/>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7"/>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7"/>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4" name="Google Shape;13934;p77"/>
          <p:cNvGrpSpPr/>
          <p:nvPr/>
        </p:nvGrpSpPr>
        <p:grpSpPr>
          <a:xfrm>
            <a:off x="4859353" y="3355130"/>
            <a:ext cx="373481" cy="362267"/>
            <a:chOff x="4859353" y="3355130"/>
            <a:chExt cx="373481" cy="362267"/>
          </a:xfrm>
        </p:grpSpPr>
        <p:sp>
          <p:nvSpPr>
            <p:cNvPr id="13935" name="Google Shape;13935;p77"/>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7"/>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7"/>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7"/>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7"/>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77"/>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77"/>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7"/>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7"/>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7"/>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7"/>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7"/>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7"/>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7"/>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9" name="Google Shape;13949;p77"/>
          <p:cNvGrpSpPr/>
          <p:nvPr/>
        </p:nvGrpSpPr>
        <p:grpSpPr>
          <a:xfrm>
            <a:off x="6637678" y="1500982"/>
            <a:ext cx="378721" cy="362005"/>
            <a:chOff x="6637678" y="1500982"/>
            <a:chExt cx="378721" cy="362005"/>
          </a:xfrm>
        </p:grpSpPr>
        <p:sp>
          <p:nvSpPr>
            <p:cNvPr id="13950" name="Google Shape;13950;p77"/>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7"/>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7"/>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7"/>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7"/>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7"/>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7"/>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7"/>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7"/>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7"/>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7"/>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7"/>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7"/>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7"/>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7"/>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7"/>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6" name="Google Shape;13966;p77"/>
          <p:cNvGrpSpPr/>
          <p:nvPr/>
        </p:nvGrpSpPr>
        <p:grpSpPr>
          <a:xfrm>
            <a:off x="5827993" y="3355496"/>
            <a:ext cx="223041" cy="362163"/>
            <a:chOff x="5827993" y="3355496"/>
            <a:chExt cx="223041" cy="362163"/>
          </a:xfrm>
        </p:grpSpPr>
        <p:sp>
          <p:nvSpPr>
            <p:cNvPr id="13967" name="Google Shape;13967;p77"/>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7"/>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7"/>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7"/>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7"/>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7"/>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77"/>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77"/>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7"/>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7"/>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7"/>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7"/>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7"/>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7"/>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7"/>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2" name="Google Shape;13982;p77"/>
          <p:cNvGrpSpPr/>
          <p:nvPr/>
        </p:nvGrpSpPr>
        <p:grpSpPr>
          <a:xfrm>
            <a:off x="7528713" y="1500641"/>
            <a:ext cx="370520" cy="361586"/>
            <a:chOff x="7528713" y="1500641"/>
            <a:chExt cx="370520" cy="361586"/>
          </a:xfrm>
        </p:grpSpPr>
        <p:sp>
          <p:nvSpPr>
            <p:cNvPr id="13983" name="Google Shape;13983;p77"/>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7"/>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7"/>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7"/>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7"/>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7"/>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7"/>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0" name="Google Shape;13990;p77"/>
          <p:cNvGrpSpPr/>
          <p:nvPr/>
        </p:nvGrpSpPr>
        <p:grpSpPr>
          <a:xfrm>
            <a:off x="5317198" y="3355496"/>
            <a:ext cx="367429" cy="362163"/>
            <a:chOff x="5317198" y="3355496"/>
            <a:chExt cx="367429" cy="362163"/>
          </a:xfrm>
        </p:grpSpPr>
        <p:sp>
          <p:nvSpPr>
            <p:cNvPr id="13991" name="Google Shape;13991;p77"/>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7"/>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7"/>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7"/>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7"/>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7"/>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7"/>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7"/>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7"/>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7"/>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7"/>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7"/>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7"/>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77"/>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77"/>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7"/>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7" name="Google Shape;14007;p77"/>
          <p:cNvGrpSpPr/>
          <p:nvPr/>
        </p:nvGrpSpPr>
        <p:grpSpPr>
          <a:xfrm>
            <a:off x="5302971" y="1500563"/>
            <a:ext cx="383175" cy="362241"/>
            <a:chOff x="5302971" y="1500563"/>
            <a:chExt cx="383175" cy="362241"/>
          </a:xfrm>
        </p:grpSpPr>
        <p:sp>
          <p:nvSpPr>
            <p:cNvPr id="14008" name="Google Shape;14008;p77"/>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7"/>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0" name="Google Shape;14010;p77"/>
          <p:cNvGrpSpPr/>
          <p:nvPr/>
        </p:nvGrpSpPr>
        <p:grpSpPr>
          <a:xfrm>
            <a:off x="6202705" y="1525453"/>
            <a:ext cx="364180" cy="312461"/>
            <a:chOff x="6202705" y="1525453"/>
            <a:chExt cx="364180" cy="312461"/>
          </a:xfrm>
        </p:grpSpPr>
        <p:sp>
          <p:nvSpPr>
            <p:cNvPr id="14011" name="Google Shape;14011;p77"/>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7"/>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7"/>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7"/>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7"/>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7"/>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7"/>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77"/>
          <p:cNvGrpSpPr/>
          <p:nvPr/>
        </p:nvGrpSpPr>
        <p:grpSpPr>
          <a:xfrm>
            <a:off x="7087217" y="1503602"/>
            <a:ext cx="362398" cy="356163"/>
            <a:chOff x="7087217" y="1503602"/>
            <a:chExt cx="362398" cy="356163"/>
          </a:xfrm>
        </p:grpSpPr>
        <p:sp>
          <p:nvSpPr>
            <p:cNvPr id="14019" name="Google Shape;14019;p77"/>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7"/>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7"/>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7"/>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7"/>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7"/>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7"/>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7"/>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7"/>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7"/>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7"/>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7"/>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7"/>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7"/>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7"/>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7"/>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7"/>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7"/>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7"/>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7"/>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7"/>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0" name="Google Shape;14040;p77"/>
          <p:cNvGrpSpPr/>
          <p:nvPr/>
        </p:nvGrpSpPr>
        <p:grpSpPr>
          <a:xfrm>
            <a:off x="7968952" y="1500877"/>
            <a:ext cx="378747" cy="361455"/>
            <a:chOff x="7968952" y="1500877"/>
            <a:chExt cx="378747" cy="361455"/>
          </a:xfrm>
        </p:grpSpPr>
        <p:sp>
          <p:nvSpPr>
            <p:cNvPr id="14041" name="Google Shape;14041;p77"/>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7"/>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7"/>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7"/>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7"/>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7"/>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7"/>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7"/>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7"/>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7"/>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7"/>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7"/>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7"/>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7"/>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7"/>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77"/>
          <p:cNvGrpSpPr/>
          <p:nvPr/>
        </p:nvGrpSpPr>
        <p:grpSpPr>
          <a:xfrm>
            <a:off x="5761445" y="1541723"/>
            <a:ext cx="362163" cy="279737"/>
            <a:chOff x="5761445" y="1541723"/>
            <a:chExt cx="362163" cy="279737"/>
          </a:xfrm>
        </p:grpSpPr>
        <p:sp>
          <p:nvSpPr>
            <p:cNvPr id="14057" name="Google Shape;14057;p77"/>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7"/>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7"/>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7"/>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7"/>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7"/>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3" name="Google Shape;14063;p77"/>
          <p:cNvGrpSpPr/>
          <p:nvPr/>
        </p:nvGrpSpPr>
        <p:grpSpPr>
          <a:xfrm>
            <a:off x="6204958" y="3355575"/>
            <a:ext cx="358390" cy="362320"/>
            <a:chOff x="6204958" y="3355575"/>
            <a:chExt cx="358390" cy="362320"/>
          </a:xfrm>
        </p:grpSpPr>
        <p:sp>
          <p:nvSpPr>
            <p:cNvPr id="14064" name="Google Shape;14064;p77"/>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7"/>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7"/>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7"/>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7"/>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7"/>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7"/>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7"/>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7"/>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7"/>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7"/>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7"/>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7"/>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7"/>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7"/>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7"/>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77"/>
          <p:cNvGrpSpPr/>
          <p:nvPr/>
        </p:nvGrpSpPr>
        <p:grpSpPr>
          <a:xfrm>
            <a:off x="4939970" y="1499855"/>
            <a:ext cx="242979" cy="362660"/>
            <a:chOff x="4939970" y="1499855"/>
            <a:chExt cx="242979" cy="362660"/>
          </a:xfrm>
        </p:grpSpPr>
        <p:sp>
          <p:nvSpPr>
            <p:cNvPr id="14081" name="Google Shape;14081;p77"/>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7"/>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7"/>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7"/>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7"/>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7"/>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7" name="Google Shape;14087;p77"/>
          <p:cNvGrpSpPr/>
          <p:nvPr/>
        </p:nvGrpSpPr>
        <p:grpSpPr>
          <a:xfrm>
            <a:off x="8023448" y="3355496"/>
            <a:ext cx="284322" cy="362163"/>
            <a:chOff x="8023448" y="3355496"/>
            <a:chExt cx="284322" cy="362163"/>
          </a:xfrm>
        </p:grpSpPr>
        <p:sp>
          <p:nvSpPr>
            <p:cNvPr id="14088" name="Google Shape;14088;p77"/>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7"/>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7"/>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7"/>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7"/>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7"/>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7"/>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7"/>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7"/>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7" name="Google Shape;14097;p77"/>
          <p:cNvGrpSpPr/>
          <p:nvPr/>
        </p:nvGrpSpPr>
        <p:grpSpPr>
          <a:xfrm>
            <a:off x="6644201" y="3355496"/>
            <a:ext cx="366695" cy="361979"/>
            <a:chOff x="6644201" y="3355496"/>
            <a:chExt cx="366695" cy="361979"/>
          </a:xfrm>
        </p:grpSpPr>
        <p:sp>
          <p:nvSpPr>
            <p:cNvPr id="14098" name="Google Shape;14098;p77"/>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7"/>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7"/>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7"/>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7"/>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7"/>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7"/>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7"/>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7"/>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7"/>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7"/>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7"/>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7"/>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7"/>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7"/>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7"/>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7"/>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7"/>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7"/>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7"/>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7"/>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7"/>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77"/>
          <p:cNvGrpSpPr/>
          <p:nvPr/>
        </p:nvGrpSpPr>
        <p:grpSpPr>
          <a:xfrm>
            <a:off x="7955145" y="2019192"/>
            <a:ext cx="365176" cy="271013"/>
            <a:chOff x="7955145" y="2019192"/>
            <a:chExt cx="365176" cy="271013"/>
          </a:xfrm>
        </p:grpSpPr>
        <p:sp>
          <p:nvSpPr>
            <p:cNvPr id="14121" name="Google Shape;14121;p77"/>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7"/>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77"/>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7"/>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7"/>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7"/>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7" name="Google Shape;14127;p77"/>
          <p:cNvGrpSpPr/>
          <p:nvPr/>
        </p:nvGrpSpPr>
        <p:grpSpPr>
          <a:xfrm>
            <a:off x="7518155" y="2009471"/>
            <a:ext cx="361927" cy="290270"/>
            <a:chOff x="7518155" y="2009471"/>
            <a:chExt cx="361927" cy="290270"/>
          </a:xfrm>
        </p:grpSpPr>
        <p:sp>
          <p:nvSpPr>
            <p:cNvPr id="14128" name="Google Shape;14128;p77"/>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7"/>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7"/>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7"/>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7"/>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7"/>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7"/>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7"/>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7"/>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7"/>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7"/>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7"/>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7"/>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1" name="Google Shape;14141;p77"/>
          <p:cNvGrpSpPr/>
          <p:nvPr/>
        </p:nvGrpSpPr>
        <p:grpSpPr>
          <a:xfrm>
            <a:off x="7079672" y="1991053"/>
            <a:ext cx="362163" cy="327264"/>
            <a:chOff x="7079672" y="1991053"/>
            <a:chExt cx="362163" cy="327264"/>
          </a:xfrm>
        </p:grpSpPr>
        <p:sp>
          <p:nvSpPr>
            <p:cNvPr id="14142" name="Google Shape;14142;p77"/>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7"/>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7"/>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7"/>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7"/>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7"/>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7"/>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7"/>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7"/>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7"/>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7"/>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7"/>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7"/>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7"/>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7"/>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7"/>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8" name="Google Shape;14158;p77"/>
          <p:cNvGrpSpPr/>
          <p:nvPr/>
        </p:nvGrpSpPr>
        <p:grpSpPr>
          <a:xfrm>
            <a:off x="6641188" y="2035514"/>
            <a:ext cx="361901" cy="238132"/>
            <a:chOff x="6641188" y="2035514"/>
            <a:chExt cx="361901" cy="238132"/>
          </a:xfrm>
        </p:grpSpPr>
        <p:sp>
          <p:nvSpPr>
            <p:cNvPr id="14159" name="Google Shape;14159;p77"/>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7"/>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7"/>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7"/>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7"/>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7"/>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7"/>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7"/>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7"/>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7"/>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7"/>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7"/>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7"/>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7"/>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7"/>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7"/>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7"/>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7"/>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7"/>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8" name="Google Shape;14178;p77"/>
          <p:cNvGrpSpPr/>
          <p:nvPr/>
        </p:nvGrpSpPr>
        <p:grpSpPr>
          <a:xfrm>
            <a:off x="6202443" y="1986677"/>
            <a:ext cx="362425" cy="335884"/>
            <a:chOff x="6202443" y="1986677"/>
            <a:chExt cx="362425" cy="335884"/>
          </a:xfrm>
        </p:grpSpPr>
        <p:sp>
          <p:nvSpPr>
            <p:cNvPr id="14179" name="Google Shape;14179;p77"/>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7"/>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7"/>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77"/>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7"/>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7"/>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7"/>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7"/>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7"/>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7"/>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7"/>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7"/>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7"/>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7"/>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7"/>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7"/>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7"/>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7"/>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7"/>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7"/>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9" name="Google Shape;14199;p77"/>
          <p:cNvGrpSpPr/>
          <p:nvPr/>
        </p:nvGrpSpPr>
        <p:grpSpPr>
          <a:xfrm>
            <a:off x="5764222" y="2016598"/>
            <a:ext cx="374293" cy="276069"/>
            <a:chOff x="5764222" y="2016598"/>
            <a:chExt cx="374293" cy="276069"/>
          </a:xfrm>
        </p:grpSpPr>
        <p:sp>
          <p:nvSpPr>
            <p:cNvPr id="14200" name="Google Shape;14200;p77"/>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7"/>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7"/>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7"/>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7"/>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7"/>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7"/>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7"/>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7"/>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7"/>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7"/>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1" name="Google Shape;14211;p77"/>
          <p:cNvGrpSpPr/>
          <p:nvPr/>
        </p:nvGrpSpPr>
        <p:grpSpPr>
          <a:xfrm>
            <a:off x="5325477" y="2016441"/>
            <a:ext cx="361927" cy="276515"/>
            <a:chOff x="5325477" y="2016441"/>
            <a:chExt cx="361927" cy="276515"/>
          </a:xfrm>
        </p:grpSpPr>
        <p:sp>
          <p:nvSpPr>
            <p:cNvPr id="14212" name="Google Shape;14212;p77"/>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7"/>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7"/>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7"/>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7"/>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7"/>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7"/>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7"/>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7"/>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7"/>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7"/>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7"/>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7"/>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7"/>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7"/>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7"/>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7"/>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7"/>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7"/>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7"/>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2" name="Google Shape;14232;p77"/>
          <p:cNvGrpSpPr/>
          <p:nvPr/>
        </p:nvGrpSpPr>
        <p:grpSpPr>
          <a:xfrm>
            <a:off x="4870671" y="2017200"/>
            <a:ext cx="364180" cy="274812"/>
            <a:chOff x="4870671" y="2017200"/>
            <a:chExt cx="364180" cy="274812"/>
          </a:xfrm>
        </p:grpSpPr>
        <p:sp>
          <p:nvSpPr>
            <p:cNvPr id="14233" name="Google Shape;14233;p77"/>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7"/>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7"/>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7"/>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7"/>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7"/>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77"/>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7"/>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7"/>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7"/>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7"/>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7"/>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7"/>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6" name="Google Shape;14246;p77"/>
          <p:cNvGrpSpPr/>
          <p:nvPr/>
        </p:nvGrpSpPr>
        <p:grpSpPr>
          <a:xfrm>
            <a:off x="7144726" y="3355496"/>
            <a:ext cx="260690" cy="362032"/>
            <a:chOff x="7144726" y="3355496"/>
            <a:chExt cx="260690" cy="362032"/>
          </a:xfrm>
        </p:grpSpPr>
        <p:sp>
          <p:nvSpPr>
            <p:cNvPr id="14247" name="Google Shape;14247;p77"/>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7"/>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7"/>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7"/>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7"/>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7"/>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3" name="Google Shape;14253;p77"/>
          <p:cNvGrpSpPr/>
          <p:nvPr/>
        </p:nvGrpSpPr>
        <p:grpSpPr>
          <a:xfrm>
            <a:off x="6705719" y="4278051"/>
            <a:ext cx="261712" cy="361770"/>
            <a:chOff x="6705719" y="4278051"/>
            <a:chExt cx="261712" cy="361770"/>
          </a:xfrm>
        </p:grpSpPr>
        <p:sp>
          <p:nvSpPr>
            <p:cNvPr id="14254" name="Google Shape;14254;p77"/>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7"/>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7"/>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7"/>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7"/>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7"/>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7"/>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7"/>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7"/>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7"/>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7"/>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7"/>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7"/>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7"/>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7"/>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77"/>
          <p:cNvGrpSpPr/>
          <p:nvPr/>
        </p:nvGrpSpPr>
        <p:grpSpPr>
          <a:xfrm>
            <a:off x="5750650" y="2891652"/>
            <a:ext cx="320216" cy="361403"/>
            <a:chOff x="5750650" y="2891652"/>
            <a:chExt cx="320216" cy="361403"/>
          </a:xfrm>
        </p:grpSpPr>
        <p:sp>
          <p:nvSpPr>
            <p:cNvPr id="14270" name="Google Shape;14270;p77"/>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7"/>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77"/>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7"/>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7"/>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7"/>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7"/>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7"/>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7"/>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7"/>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7"/>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7"/>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7"/>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7"/>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7"/>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5" name="Google Shape;14285;p77"/>
          <p:cNvGrpSpPr/>
          <p:nvPr/>
        </p:nvGrpSpPr>
        <p:grpSpPr>
          <a:xfrm>
            <a:off x="6658009" y="2891390"/>
            <a:ext cx="315972" cy="361927"/>
            <a:chOff x="6658009" y="2891390"/>
            <a:chExt cx="315972" cy="361927"/>
          </a:xfrm>
        </p:grpSpPr>
        <p:sp>
          <p:nvSpPr>
            <p:cNvPr id="14286" name="Google Shape;14286;p77"/>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7"/>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7"/>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7"/>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7"/>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7"/>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7"/>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3" name="Google Shape;14293;p77"/>
          <p:cNvGrpSpPr/>
          <p:nvPr/>
        </p:nvGrpSpPr>
        <p:grpSpPr>
          <a:xfrm>
            <a:off x="6203465" y="2891206"/>
            <a:ext cx="320478" cy="362110"/>
            <a:chOff x="6203465" y="2891206"/>
            <a:chExt cx="320478" cy="362110"/>
          </a:xfrm>
        </p:grpSpPr>
        <p:sp>
          <p:nvSpPr>
            <p:cNvPr id="14294" name="Google Shape;14294;p77"/>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7"/>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7"/>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7"/>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7"/>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9" name="Google Shape;14299;p77"/>
          <p:cNvGrpSpPr/>
          <p:nvPr/>
        </p:nvGrpSpPr>
        <p:grpSpPr>
          <a:xfrm>
            <a:off x="7567280" y="2891259"/>
            <a:ext cx="307116" cy="362294"/>
            <a:chOff x="7567280" y="2891259"/>
            <a:chExt cx="307116" cy="362294"/>
          </a:xfrm>
        </p:grpSpPr>
        <p:sp>
          <p:nvSpPr>
            <p:cNvPr id="14300" name="Google Shape;14300;p77"/>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77"/>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77"/>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7"/>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7"/>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7"/>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7"/>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7"/>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7"/>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7"/>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7"/>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7"/>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2" name="Google Shape;14312;p77"/>
          <p:cNvGrpSpPr/>
          <p:nvPr/>
        </p:nvGrpSpPr>
        <p:grpSpPr>
          <a:xfrm>
            <a:off x="7112579" y="2891521"/>
            <a:ext cx="338556" cy="361534"/>
            <a:chOff x="7112579" y="2891521"/>
            <a:chExt cx="338556" cy="361534"/>
          </a:xfrm>
        </p:grpSpPr>
        <p:sp>
          <p:nvSpPr>
            <p:cNvPr id="14313" name="Google Shape;14313;p77"/>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7"/>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5" name="Google Shape;14315;p77"/>
          <p:cNvGrpSpPr/>
          <p:nvPr/>
        </p:nvGrpSpPr>
        <p:grpSpPr>
          <a:xfrm>
            <a:off x="7155259" y="3805036"/>
            <a:ext cx="207478" cy="361272"/>
            <a:chOff x="7155259" y="3805036"/>
            <a:chExt cx="207478" cy="361272"/>
          </a:xfrm>
        </p:grpSpPr>
        <p:sp>
          <p:nvSpPr>
            <p:cNvPr id="14316" name="Google Shape;14316;p77"/>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7"/>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7"/>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7"/>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7"/>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7"/>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7"/>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7"/>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7"/>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7"/>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77"/>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77"/>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8" name="Google Shape;14328;p77"/>
          <p:cNvGrpSpPr/>
          <p:nvPr/>
        </p:nvGrpSpPr>
        <p:grpSpPr>
          <a:xfrm>
            <a:off x="4915368" y="2891390"/>
            <a:ext cx="182850" cy="361927"/>
            <a:chOff x="4915368" y="2891390"/>
            <a:chExt cx="182850" cy="361927"/>
          </a:xfrm>
        </p:grpSpPr>
        <p:sp>
          <p:nvSpPr>
            <p:cNvPr id="14329" name="Google Shape;14329;p77"/>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7"/>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7"/>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7"/>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7"/>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7"/>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7"/>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7"/>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7"/>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7"/>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7"/>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0" name="Google Shape;14340;p77"/>
          <p:cNvGrpSpPr/>
          <p:nvPr/>
        </p:nvGrpSpPr>
        <p:grpSpPr>
          <a:xfrm>
            <a:off x="8028714" y="2891652"/>
            <a:ext cx="289589" cy="361403"/>
            <a:chOff x="8028714" y="2891652"/>
            <a:chExt cx="289589" cy="361403"/>
          </a:xfrm>
        </p:grpSpPr>
        <p:sp>
          <p:nvSpPr>
            <p:cNvPr id="14341" name="Google Shape;14341;p77"/>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7"/>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7"/>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7"/>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7"/>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7"/>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7"/>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7"/>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7"/>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7"/>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7"/>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7"/>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7"/>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7"/>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7"/>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7"/>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7"/>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7"/>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7"/>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7"/>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1" name="Google Shape;14361;p77"/>
          <p:cNvGrpSpPr/>
          <p:nvPr/>
        </p:nvGrpSpPr>
        <p:grpSpPr>
          <a:xfrm>
            <a:off x="7551822" y="3804774"/>
            <a:ext cx="293335" cy="361927"/>
            <a:chOff x="7551822" y="3804774"/>
            <a:chExt cx="293335" cy="361927"/>
          </a:xfrm>
        </p:grpSpPr>
        <p:sp>
          <p:nvSpPr>
            <p:cNvPr id="14362" name="Google Shape;14362;p77"/>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7"/>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7"/>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7"/>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7"/>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7"/>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7"/>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7"/>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7"/>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7"/>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7"/>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3" name="Google Shape;14373;p77"/>
          <p:cNvGrpSpPr/>
          <p:nvPr/>
        </p:nvGrpSpPr>
        <p:grpSpPr>
          <a:xfrm>
            <a:off x="6263725" y="4277658"/>
            <a:ext cx="210491" cy="362163"/>
            <a:chOff x="6263725" y="4277658"/>
            <a:chExt cx="210491" cy="362163"/>
          </a:xfrm>
        </p:grpSpPr>
        <p:sp>
          <p:nvSpPr>
            <p:cNvPr id="14374" name="Google Shape;14374;p77"/>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7"/>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7"/>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7"/>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7"/>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7"/>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7"/>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7"/>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7"/>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7"/>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7"/>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7"/>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7"/>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7"/>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7"/>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9" name="Google Shape;14389;p77"/>
          <p:cNvGrpSpPr/>
          <p:nvPr/>
        </p:nvGrpSpPr>
        <p:grpSpPr>
          <a:xfrm>
            <a:off x="7987790" y="3804695"/>
            <a:ext cx="336303" cy="362005"/>
            <a:chOff x="7987790" y="3804695"/>
            <a:chExt cx="336303" cy="362005"/>
          </a:xfrm>
        </p:grpSpPr>
        <p:sp>
          <p:nvSpPr>
            <p:cNvPr id="14390" name="Google Shape;14390;p77"/>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7"/>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7"/>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7"/>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7"/>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7"/>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7"/>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7"/>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7"/>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7"/>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77"/>
          <p:cNvGrpSpPr/>
          <p:nvPr/>
        </p:nvGrpSpPr>
        <p:grpSpPr>
          <a:xfrm>
            <a:off x="5273444" y="2891285"/>
            <a:ext cx="371123" cy="362267"/>
            <a:chOff x="5273444" y="2891285"/>
            <a:chExt cx="371123" cy="362267"/>
          </a:xfrm>
        </p:grpSpPr>
        <p:sp>
          <p:nvSpPr>
            <p:cNvPr id="14401" name="Google Shape;14401;p77"/>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7"/>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7"/>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7"/>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7"/>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7"/>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7"/>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7"/>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7"/>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7"/>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7"/>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7"/>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7"/>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7"/>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5" name="Google Shape;14415;p77"/>
          <p:cNvGrpSpPr/>
          <p:nvPr/>
        </p:nvGrpSpPr>
        <p:grpSpPr>
          <a:xfrm>
            <a:off x="7630397" y="3358399"/>
            <a:ext cx="214759" cy="357030"/>
            <a:chOff x="2235125" y="238075"/>
            <a:chExt cx="3144350" cy="5227375"/>
          </a:xfrm>
        </p:grpSpPr>
        <p:sp>
          <p:nvSpPr>
            <p:cNvPr id="14416" name="Google Shape;14416;p77"/>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7"/>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7"/>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7"/>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7"/>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7"/>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7"/>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7"/>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7"/>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5" name="Google Shape;14425;p77"/>
          <p:cNvGrpSpPr/>
          <p:nvPr/>
        </p:nvGrpSpPr>
        <p:grpSpPr>
          <a:xfrm>
            <a:off x="2810729" y="4267107"/>
            <a:ext cx="342496" cy="351944"/>
            <a:chOff x="2810729" y="4267107"/>
            <a:chExt cx="342496" cy="351944"/>
          </a:xfrm>
        </p:grpSpPr>
        <p:sp>
          <p:nvSpPr>
            <p:cNvPr id="14426" name="Google Shape;14426;p77"/>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7"/>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7"/>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7"/>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77"/>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7"/>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7"/>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7"/>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7"/>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7"/>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7"/>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7"/>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7"/>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7"/>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7"/>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7"/>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7"/>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7"/>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7"/>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7"/>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7"/>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7"/>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7"/>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7"/>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7"/>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7"/>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7"/>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7"/>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7"/>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7"/>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77"/>
          <p:cNvGrpSpPr/>
          <p:nvPr/>
        </p:nvGrpSpPr>
        <p:grpSpPr>
          <a:xfrm>
            <a:off x="1779168" y="3805625"/>
            <a:ext cx="282381" cy="343454"/>
            <a:chOff x="1779168" y="3805625"/>
            <a:chExt cx="282381" cy="343454"/>
          </a:xfrm>
        </p:grpSpPr>
        <p:sp>
          <p:nvSpPr>
            <p:cNvPr id="14457" name="Google Shape;14457;p77"/>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7"/>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7"/>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7"/>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7"/>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7"/>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7"/>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7"/>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7"/>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7"/>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7"/>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7"/>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7"/>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7"/>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7"/>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7"/>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7"/>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7"/>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7"/>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7"/>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7"/>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7"/>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7"/>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7"/>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7"/>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7"/>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7"/>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7"/>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5" name="Google Shape;14485;p77"/>
          <p:cNvGrpSpPr/>
          <p:nvPr/>
        </p:nvGrpSpPr>
        <p:grpSpPr>
          <a:xfrm>
            <a:off x="2593522" y="2407029"/>
            <a:ext cx="391606" cy="364535"/>
            <a:chOff x="2593522" y="2407029"/>
            <a:chExt cx="391606" cy="364535"/>
          </a:xfrm>
        </p:grpSpPr>
        <p:sp>
          <p:nvSpPr>
            <p:cNvPr id="14486" name="Google Shape;14486;p77"/>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7"/>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7"/>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7"/>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7"/>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7"/>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7"/>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7"/>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7"/>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7"/>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7"/>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7"/>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7"/>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7"/>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7"/>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7"/>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7"/>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7"/>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7"/>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7"/>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7"/>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7"/>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7"/>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7"/>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7"/>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7"/>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7"/>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7"/>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7"/>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7"/>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7"/>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7"/>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7"/>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7"/>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7"/>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7"/>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7"/>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7"/>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7"/>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77"/>
          <p:cNvGrpSpPr/>
          <p:nvPr/>
        </p:nvGrpSpPr>
        <p:grpSpPr>
          <a:xfrm>
            <a:off x="3955047" y="2432242"/>
            <a:ext cx="322912" cy="334396"/>
            <a:chOff x="3955047" y="2432242"/>
            <a:chExt cx="322912" cy="334396"/>
          </a:xfrm>
        </p:grpSpPr>
        <p:sp>
          <p:nvSpPr>
            <p:cNvPr id="14526" name="Google Shape;14526;p77"/>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7"/>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7"/>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9" name="Google Shape;14529;p77"/>
          <p:cNvGrpSpPr/>
          <p:nvPr/>
        </p:nvGrpSpPr>
        <p:grpSpPr>
          <a:xfrm>
            <a:off x="1802465" y="1962854"/>
            <a:ext cx="265373" cy="351944"/>
            <a:chOff x="1802465" y="1962854"/>
            <a:chExt cx="265373" cy="351944"/>
          </a:xfrm>
        </p:grpSpPr>
        <p:sp>
          <p:nvSpPr>
            <p:cNvPr id="14530" name="Google Shape;14530;p77"/>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7"/>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7"/>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7"/>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7"/>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7"/>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7"/>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7" name="Google Shape;14537;p77"/>
          <p:cNvGrpSpPr/>
          <p:nvPr/>
        </p:nvGrpSpPr>
        <p:grpSpPr>
          <a:xfrm>
            <a:off x="3512070" y="1956222"/>
            <a:ext cx="373983" cy="363622"/>
            <a:chOff x="3512070" y="1956222"/>
            <a:chExt cx="373983" cy="363622"/>
          </a:xfrm>
        </p:grpSpPr>
        <p:sp>
          <p:nvSpPr>
            <p:cNvPr id="14538" name="Google Shape;14538;p77"/>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7"/>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7"/>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7"/>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7"/>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7"/>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7"/>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7"/>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7"/>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7"/>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7"/>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7"/>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7"/>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7"/>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7"/>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7"/>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7"/>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77"/>
          <p:cNvGrpSpPr/>
          <p:nvPr/>
        </p:nvGrpSpPr>
        <p:grpSpPr>
          <a:xfrm>
            <a:off x="842683" y="2394751"/>
            <a:ext cx="345640" cy="356660"/>
            <a:chOff x="842683" y="2394751"/>
            <a:chExt cx="345640" cy="356660"/>
          </a:xfrm>
        </p:grpSpPr>
        <p:sp>
          <p:nvSpPr>
            <p:cNvPr id="14556" name="Google Shape;14556;p77"/>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7"/>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7"/>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7"/>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7"/>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7"/>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7"/>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7"/>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7"/>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7"/>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7"/>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7"/>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7"/>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7"/>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7"/>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7"/>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2" name="Google Shape;14572;p77"/>
          <p:cNvGrpSpPr/>
          <p:nvPr/>
        </p:nvGrpSpPr>
        <p:grpSpPr>
          <a:xfrm>
            <a:off x="1290615" y="2399467"/>
            <a:ext cx="336836" cy="342511"/>
            <a:chOff x="1290615" y="2399467"/>
            <a:chExt cx="336836" cy="342511"/>
          </a:xfrm>
        </p:grpSpPr>
        <p:sp>
          <p:nvSpPr>
            <p:cNvPr id="14573" name="Google Shape;14573;p77"/>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7"/>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7"/>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7"/>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7"/>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7"/>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7"/>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7"/>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7"/>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7"/>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7"/>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7"/>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7"/>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7"/>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7"/>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7"/>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7"/>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7"/>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7"/>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2" name="Google Shape;14592;p77"/>
          <p:cNvGrpSpPr/>
          <p:nvPr/>
        </p:nvGrpSpPr>
        <p:grpSpPr>
          <a:xfrm>
            <a:off x="1748310" y="2408601"/>
            <a:ext cx="308508" cy="333378"/>
            <a:chOff x="1748310" y="2408601"/>
            <a:chExt cx="308508" cy="333378"/>
          </a:xfrm>
        </p:grpSpPr>
        <p:sp>
          <p:nvSpPr>
            <p:cNvPr id="14593" name="Google Shape;14593;p77"/>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7"/>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7"/>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7"/>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7"/>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7"/>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7"/>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7"/>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77"/>
          <p:cNvGrpSpPr/>
          <p:nvPr/>
        </p:nvGrpSpPr>
        <p:grpSpPr>
          <a:xfrm>
            <a:off x="3044614" y="2418033"/>
            <a:ext cx="376184" cy="315141"/>
            <a:chOff x="3044614" y="2418033"/>
            <a:chExt cx="376184" cy="315141"/>
          </a:xfrm>
        </p:grpSpPr>
        <p:sp>
          <p:nvSpPr>
            <p:cNvPr id="14602" name="Google Shape;14602;p77"/>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7"/>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77"/>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77"/>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7"/>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7"/>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7"/>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7"/>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7"/>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1" name="Google Shape;14611;p77"/>
          <p:cNvGrpSpPr/>
          <p:nvPr/>
        </p:nvGrpSpPr>
        <p:grpSpPr>
          <a:xfrm>
            <a:off x="3943638" y="3815072"/>
            <a:ext cx="357933" cy="342676"/>
            <a:chOff x="3943638" y="3815072"/>
            <a:chExt cx="357933" cy="342676"/>
          </a:xfrm>
        </p:grpSpPr>
        <p:sp>
          <p:nvSpPr>
            <p:cNvPr id="14612" name="Google Shape;14612;p77"/>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7"/>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7"/>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7"/>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7"/>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7"/>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7"/>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7"/>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7"/>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1" name="Google Shape;14621;p77"/>
          <p:cNvGrpSpPr/>
          <p:nvPr/>
        </p:nvGrpSpPr>
        <p:grpSpPr>
          <a:xfrm>
            <a:off x="3508282" y="3810341"/>
            <a:ext cx="351644" cy="351959"/>
            <a:chOff x="3508282" y="3810341"/>
            <a:chExt cx="351644" cy="351959"/>
          </a:xfrm>
        </p:grpSpPr>
        <p:sp>
          <p:nvSpPr>
            <p:cNvPr id="14622" name="Google Shape;14622;p77"/>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7"/>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7"/>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7"/>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7"/>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7"/>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7"/>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7"/>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7"/>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7"/>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7"/>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7"/>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7"/>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77"/>
          <p:cNvGrpSpPr/>
          <p:nvPr/>
        </p:nvGrpSpPr>
        <p:grpSpPr>
          <a:xfrm>
            <a:off x="2224585" y="1962854"/>
            <a:ext cx="303163" cy="351809"/>
            <a:chOff x="2224585" y="1962854"/>
            <a:chExt cx="303163" cy="351809"/>
          </a:xfrm>
        </p:grpSpPr>
        <p:sp>
          <p:nvSpPr>
            <p:cNvPr id="14636" name="Google Shape;14636;p77"/>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7"/>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7"/>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7"/>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7"/>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7"/>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7"/>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7"/>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4" name="Google Shape;14644;p77"/>
          <p:cNvGrpSpPr/>
          <p:nvPr/>
        </p:nvGrpSpPr>
        <p:grpSpPr>
          <a:xfrm>
            <a:off x="2622794" y="1990868"/>
            <a:ext cx="389090" cy="296231"/>
            <a:chOff x="2622794" y="1990868"/>
            <a:chExt cx="389090" cy="296231"/>
          </a:xfrm>
        </p:grpSpPr>
        <p:sp>
          <p:nvSpPr>
            <p:cNvPr id="14645" name="Google Shape;14645;p77"/>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7"/>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7"/>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7"/>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7"/>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7"/>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7"/>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7"/>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7"/>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4" name="Google Shape;14654;p77"/>
          <p:cNvGrpSpPr/>
          <p:nvPr/>
        </p:nvGrpSpPr>
        <p:grpSpPr>
          <a:xfrm>
            <a:off x="3977326" y="1952149"/>
            <a:ext cx="327074" cy="375241"/>
            <a:chOff x="3977326" y="1952149"/>
            <a:chExt cx="327074" cy="375241"/>
          </a:xfrm>
        </p:grpSpPr>
        <p:sp>
          <p:nvSpPr>
            <p:cNvPr id="14655" name="Google Shape;14655;p77"/>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7"/>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7"/>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7"/>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7"/>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7"/>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7"/>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7"/>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7"/>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7"/>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7"/>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7"/>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7"/>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7"/>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7"/>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7"/>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7"/>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2" name="Google Shape;14672;p77"/>
          <p:cNvGrpSpPr/>
          <p:nvPr/>
        </p:nvGrpSpPr>
        <p:grpSpPr>
          <a:xfrm>
            <a:off x="1341612" y="3340055"/>
            <a:ext cx="259399" cy="370524"/>
            <a:chOff x="1341612" y="3340055"/>
            <a:chExt cx="259399" cy="370524"/>
          </a:xfrm>
        </p:grpSpPr>
        <p:sp>
          <p:nvSpPr>
            <p:cNvPr id="14673" name="Google Shape;14673;p77"/>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7"/>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7"/>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7"/>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7"/>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7"/>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7"/>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7"/>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7"/>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7"/>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7"/>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7"/>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7"/>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7"/>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7"/>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7"/>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7"/>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7"/>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1" name="Google Shape;14691;p77"/>
          <p:cNvGrpSpPr/>
          <p:nvPr/>
        </p:nvGrpSpPr>
        <p:grpSpPr>
          <a:xfrm>
            <a:off x="2179892" y="3844972"/>
            <a:ext cx="351629" cy="282381"/>
            <a:chOff x="2179892" y="3844972"/>
            <a:chExt cx="351629" cy="282381"/>
          </a:xfrm>
        </p:grpSpPr>
        <p:sp>
          <p:nvSpPr>
            <p:cNvPr id="14692" name="Google Shape;14692;p77"/>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7"/>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7"/>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7"/>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7"/>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7"/>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7"/>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7"/>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7"/>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7"/>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7"/>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7"/>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7"/>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7"/>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7"/>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7"/>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7"/>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7"/>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7"/>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7"/>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77"/>
          <p:cNvGrpSpPr/>
          <p:nvPr/>
        </p:nvGrpSpPr>
        <p:grpSpPr>
          <a:xfrm>
            <a:off x="3131170" y="3816884"/>
            <a:ext cx="220051" cy="338169"/>
            <a:chOff x="3131170" y="3816884"/>
            <a:chExt cx="220051" cy="338169"/>
          </a:xfrm>
        </p:grpSpPr>
        <p:sp>
          <p:nvSpPr>
            <p:cNvPr id="14713" name="Google Shape;14713;p77"/>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7"/>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7"/>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7"/>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7"/>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7"/>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7"/>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7"/>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7"/>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2" name="Google Shape;14722;p77"/>
          <p:cNvGrpSpPr/>
          <p:nvPr/>
        </p:nvGrpSpPr>
        <p:grpSpPr>
          <a:xfrm>
            <a:off x="903502" y="3359564"/>
            <a:ext cx="247990" cy="333393"/>
            <a:chOff x="903502" y="3359564"/>
            <a:chExt cx="247990" cy="333393"/>
          </a:xfrm>
        </p:grpSpPr>
        <p:sp>
          <p:nvSpPr>
            <p:cNvPr id="14723" name="Google Shape;14723;p77"/>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7"/>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7"/>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7"/>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7"/>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7"/>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7"/>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7"/>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7"/>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7"/>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7"/>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7"/>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7"/>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7"/>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7"/>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7"/>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7"/>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7"/>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7"/>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7"/>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7"/>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7"/>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77"/>
          <p:cNvGrpSpPr/>
          <p:nvPr/>
        </p:nvGrpSpPr>
        <p:grpSpPr>
          <a:xfrm>
            <a:off x="2616191" y="2890461"/>
            <a:ext cx="365793" cy="361152"/>
            <a:chOff x="2616191" y="2890461"/>
            <a:chExt cx="365793" cy="361152"/>
          </a:xfrm>
        </p:grpSpPr>
        <p:sp>
          <p:nvSpPr>
            <p:cNvPr id="14746" name="Google Shape;14746;p77"/>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7"/>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7"/>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7"/>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7"/>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7"/>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7"/>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7"/>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7"/>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7"/>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7"/>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7" name="Google Shape;14757;p77"/>
          <p:cNvGrpSpPr/>
          <p:nvPr/>
        </p:nvGrpSpPr>
        <p:grpSpPr>
          <a:xfrm>
            <a:off x="3049959" y="1945861"/>
            <a:ext cx="402940" cy="388536"/>
            <a:chOff x="3049959" y="1945861"/>
            <a:chExt cx="402940" cy="388536"/>
          </a:xfrm>
        </p:grpSpPr>
        <p:sp>
          <p:nvSpPr>
            <p:cNvPr id="14758" name="Google Shape;14758;p77"/>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7"/>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7"/>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7"/>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7"/>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7"/>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4" name="Google Shape;14764;p77"/>
          <p:cNvGrpSpPr/>
          <p:nvPr/>
        </p:nvGrpSpPr>
        <p:grpSpPr>
          <a:xfrm>
            <a:off x="2483025" y="4268679"/>
            <a:ext cx="202428" cy="349114"/>
            <a:chOff x="2483025" y="4268679"/>
            <a:chExt cx="202428" cy="349114"/>
          </a:xfrm>
        </p:grpSpPr>
        <p:sp>
          <p:nvSpPr>
            <p:cNvPr id="14765" name="Google Shape;14765;p77"/>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7"/>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7"/>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7"/>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7"/>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7"/>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1" name="Google Shape;14771;p77"/>
          <p:cNvGrpSpPr/>
          <p:nvPr/>
        </p:nvGrpSpPr>
        <p:grpSpPr>
          <a:xfrm>
            <a:off x="862507" y="2885984"/>
            <a:ext cx="329590" cy="365000"/>
            <a:chOff x="862507" y="2885984"/>
            <a:chExt cx="329590" cy="365000"/>
          </a:xfrm>
        </p:grpSpPr>
        <p:sp>
          <p:nvSpPr>
            <p:cNvPr id="14772" name="Google Shape;14772;p77"/>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7"/>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7"/>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7"/>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7"/>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7"/>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7"/>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9" name="Google Shape;14779;p77"/>
          <p:cNvGrpSpPr/>
          <p:nvPr/>
        </p:nvGrpSpPr>
        <p:grpSpPr>
          <a:xfrm>
            <a:off x="3082075" y="2871805"/>
            <a:ext cx="318884" cy="379807"/>
            <a:chOff x="3082075" y="2871805"/>
            <a:chExt cx="318884" cy="379807"/>
          </a:xfrm>
        </p:grpSpPr>
        <p:sp>
          <p:nvSpPr>
            <p:cNvPr id="14780" name="Google Shape;14780;p77"/>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7"/>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7"/>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7"/>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7"/>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7"/>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7"/>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7"/>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7"/>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7"/>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7"/>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7"/>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7"/>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7"/>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7"/>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7"/>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7"/>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7"/>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7"/>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7"/>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0" name="Google Shape;14800;p77"/>
          <p:cNvGrpSpPr/>
          <p:nvPr/>
        </p:nvGrpSpPr>
        <p:grpSpPr>
          <a:xfrm>
            <a:off x="2594780" y="1516494"/>
            <a:ext cx="410187" cy="324244"/>
            <a:chOff x="2594780" y="1516494"/>
            <a:chExt cx="410187" cy="324244"/>
          </a:xfrm>
        </p:grpSpPr>
        <p:sp>
          <p:nvSpPr>
            <p:cNvPr id="14801" name="Google Shape;14801;p77"/>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7"/>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7"/>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7"/>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7"/>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7"/>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7"/>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7"/>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9" name="Google Shape;14809;p77"/>
          <p:cNvGrpSpPr/>
          <p:nvPr/>
        </p:nvGrpSpPr>
        <p:grpSpPr>
          <a:xfrm>
            <a:off x="1742965" y="1502959"/>
            <a:ext cx="333692" cy="333363"/>
            <a:chOff x="1742965" y="1502959"/>
            <a:chExt cx="333692" cy="333363"/>
          </a:xfrm>
        </p:grpSpPr>
        <p:sp>
          <p:nvSpPr>
            <p:cNvPr id="14810" name="Google Shape;14810;p77"/>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7"/>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7"/>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7"/>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4" name="Google Shape;14814;p77"/>
          <p:cNvGrpSpPr/>
          <p:nvPr/>
        </p:nvGrpSpPr>
        <p:grpSpPr>
          <a:xfrm>
            <a:off x="3051531" y="1516809"/>
            <a:ext cx="390034" cy="296545"/>
            <a:chOff x="3051531" y="1516809"/>
            <a:chExt cx="390034" cy="296545"/>
          </a:xfrm>
        </p:grpSpPr>
        <p:sp>
          <p:nvSpPr>
            <p:cNvPr id="14815" name="Google Shape;14815;p77"/>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7"/>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7"/>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7"/>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7"/>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7"/>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7"/>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7"/>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7"/>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7"/>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7"/>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7"/>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7"/>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7"/>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7"/>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0" name="Google Shape;14830;p77"/>
          <p:cNvGrpSpPr/>
          <p:nvPr/>
        </p:nvGrpSpPr>
        <p:grpSpPr>
          <a:xfrm>
            <a:off x="3514900" y="1489020"/>
            <a:ext cx="354145" cy="351869"/>
            <a:chOff x="3514900" y="1489020"/>
            <a:chExt cx="354145" cy="351869"/>
          </a:xfrm>
        </p:grpSpPr>
        <p:sp>
          <p:nvSpPr>
            <p:cNvPr id="14831" name="Google Shape;14831;p77"/>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7"/>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7"/>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7"/>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7"/>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7"/>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7"/>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7"/>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7"/>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7"/>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7"/>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7"/>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7"/>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7"/>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7"/>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7"/>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7"/>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7"/>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7"/>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7"/>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7"/>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7"/>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3" name="Google Shape;14853;p77"/>
          <p:cNvGrpSpPr/>
          <p:nvPr/>
        </p:nvGrpSpPr>
        <p:grpSpPr>
          <a:xfrm>
            <a:off x="3066324" y="3350446"/>
            <a:ext cx="346598" cy="333183"/>
            <a:chOff x="3066324" y="3350446"/>
            <a:chExt cx="346598" cy="333183"/>
          </a:xfrm>
        </p:grpSpPr>
        <p:sp>
          <p:nvSpPr>
            <p:cNvPr id="14854" name="Google Shape;14854;p77"/>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7"/>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7"/>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7"/>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7"/>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7"/>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7"/>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7"/>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7"/>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7"/>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4" name="Google Shape;14864;p77"/>
          <p:cNvGrpSpPr/>
          <p:nvPr/>
        </p:nvGrpSpPr>
        <p:grpSpPr>
          <a:xfrm>
            <a:off x="1282755" y="1952089"/>
            <a:ext cx="363278" cy="363338"/>
            <a:chOff x="1282755" y="1952089"/>
            <a:chExt cx="363278" cy="363338"/>
          </a:xfrm>
        </p:grpSpPr>
        <p:sp>
          <p:nvSpPr>
            <p:cNvPr id="14865" name="Google Shape;14865;p77"/>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7"/>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7"/>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7"/>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7"/>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7"/>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7"/>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2" name="Google Shape;14872;p77"/>
          <p:cNvGrpSpPr/>
          <p:nvPr/>
        </p:nvGrpSpPr>
        <p:grpSpPr>
          <a:xfrm>
            <a:off x="3510094" y="2909281"/>
            <a:ext cx="355133" cy="343574"/>
            <a:chOff x="3510094" y="2909281"/>
            <a:chExt cx="355133" cy="343574"/>
          </a:xfrm>
        </p:grpSpPr>
        <p:sp>
          <p:nvSpPr>
            <p:cNvPr id="14873" name="Google Shape;14873;p77"/>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7"/>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7"/>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7"/>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7"/>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7"/>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7"/>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77"/>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7"/>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7"/>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7"/>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7"/>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7"/>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6" name="Google Shape;14886;p77"/>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87" name="Google Shape;14887;p77"/>
          <p:cNvGrpSpPr/>
          <p:nvPr/>
        </p:nvGrpSpPr>
        <p:grpSpPr>
          <a:xfrm>
            <a:off x="2163842" y="1506972"/>
            <a:ext cx="382787" cy="331566"/>
            <a:chOff x="2163842" y="1506972"/>
            <a:chExt cx="382787" cy="331566"/>
          </a:xfrm>
        </p:grpSpPr>
        <p:sp>
          <p:nvSpPr>
            <p:cNvPr id="14888" name="Google Shape;14888;p77"/>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7"/>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7"/>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7"/>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7"/>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7"/>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7"/>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7"/>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6" name="Google Shape;14896;p77"/>
          <p:cNvGrpSpPr/>
          <p:nvPr/>
        </p:nvGrpSpPr>
        <p:grpSpPr>
          <a:xfrm>
            <a:off x="1738877" y="3349652"/>
            <a:ext cx="357918" cy="350536"/>
            <a:chOff x="1738877" y="3349652"/>
            <a:chExt cx="357918" cy="350536"/>
          </a:xfrm>
        </p:grpSpPr>
        <p:sp>
          <p:nvSpPr>
            <p:cNvPr id="14897" name="Google Shape;14897;p77"/>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7"/>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7"/>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7"/>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7"/>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7"/>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7"/>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7"/>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7"/>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7"/>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7"/>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7"/>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7"/>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7"/>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7"/>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7"/>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7"/>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7"/>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5" name="Google Shape;14915;p77"/>
          <p:cNvGrpSpPr/>
          <p:nvPr/>
        </p:nvGrpSpPr>
        <p:grpSpPr>
          <a:xfrm>
            <a:off x="1971819" y="4276854"/>
            <a:ext cx="383281" cy="333947"/>
            <a:chOff x="1971819" y="4276854"/>
            <a:chExt cx="383281" cy="333947"/>
          </a:xfrm>
        </p:grpSpPr>
        <p:sp>
          <p:nvSpPr>
            <p:cNvPr id="14916" name="Google Shape;14916;p77"/>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7"/>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7"/>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7"/>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7"/>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7"/>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7"/>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7"/>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7"/>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7"/>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6" name="Google Shape;14926;p77"/>
          <p:cNvGrpSpPr/>
          <p:nvPr/>
        </p:nvGrpSpPr>
        <p:grpSpPr>
          <a:xfrm>
            <a:off x="1825119" y="2885819"/>
            <a:ext cx="175987" cy="361391"/>
            <a:chOff x="1825119" y="2885819"/>
            <a:chExt cx="175987" cy="361391"/>
          </a:xfrm>
        </p:grpSpPr>
        <p:sp>
          <p:nvSpPr>
            <p:cNvPr id="14927" name="Google Shape;14927;p77"/>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7"/>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7"/>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7"/>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7"/>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7"/>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7"/>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7"/>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7"/>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7"/>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77"/>
          <p:cNvGrpSpPr/>
          <p:nvPr/>
        </p:nvGrpSpPr>
        <p:grpSpPr>
          <a:xfrm>
            <a:off x="3504824" y="3405844"/>
            <a:ext cx="369896" cy="226339"/>
            <a:chOff x="3504824" y="3405844"/>
            <a:chExt cx="369896" cy="226339"/>
          </a:xfrm>
        </p:grpSpPr>
        <p:sp>
          <p:nvSpPr>
            <p:cNvPr id="14938" name="Google Shape;14938;p77"/>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7"/>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7"/>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7"/>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7"/>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7"/>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7"/>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7"/>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7"/>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7"/>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7"/>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7"/>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7"/>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7"/>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7"/>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7"/>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4" name="Google Shape;14954;p77"/>
          <p:cNvGrpSpPr/>
          <p:nvPr/>
        </p:nvGrpSpPr>
        <p:grpSpPr>
          <a:xfrm>
            <a:off x="1295661" y="3819594"/>
            <a:ext cx="345640" cy="342900"/>
            <a:chOff x="1295661" y="3819594"/>
            <a:chExt cx="345640" cy="342900"/>
          </a:xfrm>
        </p:grpSpPr>
        <p:sp>
          <p:nvSpPr>
            <p:cNvPr id="14955" name="Google Shape;14955;p77"/>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7"/>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7"/>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7"/>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7"/>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7"/>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7"/>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7"/>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7"/>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7"/>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7"/>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7"/>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7"/>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7"/>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7"/>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7"/>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7"/>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2" name="Google Shape;14972;p77"/>
          <p:cNvGrpSpPr/>
          <p:nvPr/>
        </p:nvGrpSpPr>
        <p:grpSpPr>
          <a:xfrm>
            <a:off x="3486572" y="2433470"/>
            <a:ext cx="379328" cy="281738"/>
            <a:chOff x="3486572" y="2433470"/>
            <a:chExt cx="379328" cy="281738"/>
          </a:xfrm>
        </p:grpSpPr>
        <p:sp>
          <p:nvSpPr>
            <p:cNvPr id="14973" name="Google Shape;14973;p77"/>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7"/>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7"/>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7"/>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7"/>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7"/>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7"/>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0" name="Google Shape;14980;p77"/>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1" name="Google Shape;14981;p77"/>
          <p:cNvGrpSpPr/>
          <p:nvPr/>
        </p:nvGrpSpPr>
        <p:grpSpPr>
          <a:xfrm>
            <a:off x="3997149" y="3329634"/>
            <a:ext cx="270733" cy="355762"/>
            <a:chOff x="3997149" y="3329634"/>
            <a:chExt cx="270733" cy="355762"/>
          </a:xfrm>
        </p:grpSpPr>
        <p:sp>
          <p:nvSpPr>
            <p:cNvPr id="14982" name="Google Shape;14982;p77"/>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7"/>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7"/>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7"/>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7"/>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7"/>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7"/>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7"/>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7"/>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7"/>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7"/>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7"/>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7"/>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7"/>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7"/>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7"/>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7"/>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7"/>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7"/>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7"/>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7"/>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3" name="Google Shape;15003;p77"/>
          <p:cNvGrpSpPr/>
          <p:nvPr/>
        </p:nvGrpSpPr>
        <p:grpSpPr>
          <a:xfrm>
            <a:off x="3954343" y="2899354"/>
            <a:ext cx="345655" cy="343529"/>
            <a:chOff x="3954343" y="2899354"/>
            <a:chExt cx="345655" cy="343529"/>
          </a:xfrm>
        </p:grpSpPr>
        <p:sp>
          <p:nvSpPr>
            <p:cNvPr id="15004" name="Google Shape;15004;p77"/>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7"/>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7"/>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7"/>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7"/>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7"/>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7"/>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7"/>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7"/>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7"/>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7"/>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7"/>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6" name="Google Shape;15016;p77"/>
          <p:cNvGrpSpPr/>
          <p:nvPr/>
        </p:nvGrpSpPr>
        <p:grpSpPr>
          <a:xfrm>
            <a:off x="2166043" y="3351344"/>
            <a:ext cx="369566" cy="349803"/>
            <a:chOff x="2166043" y="3351344"/>
            <a:chExt cx="369566" cy="349803"/>
          </a:xfrm>
        </p:grpSpPr>
        <p:sp>
          <p:nvSpPr>
            <p:cNvPr id="15017" name="Google Shape;15017;p77"/>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7"/>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7"/>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7"/>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7"/>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7"/>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7"/>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7"/>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7"/>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6" name="Google Shape;15026;p77"/>
          <p:cNvGrpSpPr/>
          <p:nvPr/>
        </p:nvGrpSpPr>
        <p:grpSpPr>
          <a:xfrm>
            <a:off x="2619649" y="3352332"/>
            <a:ext cx="365793" cy="329275"/>
            <a:chOff x="2619649" y="3352332"/>
            <a:chExt cx="365793" cy="329275"/>
          </a:xfrm>
        </p:grpSpPr>
        <p:sp>
          <p:nvSpPr>
            <p:cNvPr id="15027" name="Google Shape;15027;p77"/>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7"/>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7"/>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7"/>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7"/>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7"/>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7"/>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7"/>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7"/>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7"/>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7" name="Google Shape;15037;p77"/>
          <p:cNvGrpSpPr/>
          <p:nvPr/>
        </p:nvGrpSpPr>
        <p:grpSpPr>
          <a:xfrm>
            <a:off x="1293760" y="1498228"/>
            <a:ext cx="340624" cy="351944"/>
            <a:chOff x="1293760" y="1498228"/>
            <a:chExt cx="340624" cy="351944"/>
          </a:xfrm>
        </p:grpSpPr>
        <p:sp>
          <p:nvSpPr>
            <p:cNvPr id="15038" name="Google Shape;15038;p77"/>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7"/>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7"/>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7"/>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7"/>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7"/>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7"/>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7"/>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7"/>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7"/>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7"/>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7"/>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7"/>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7"/>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2" name="Google Shape;15052;p77"/>
          <p:cNvGrpSpPr/>
          <p:nvPr/>
        </p:nvGrpSpPr>
        <p:grpSpPr>
          <a:xfrm>
            <a:off x="849601" y="1952074"/>
            <a:ext cx="406713" cy="383745"/>
            <a:chOff x="849601" y="1952074"/>
            <a:chExt cx="406713" cy="383745"/>
          </a:xfrm>
        </p:grpSpPr>
        <p:sp>
          <p:nvSpPr>
            <p:cNvPr id="15053" name="Google Shape;15053;p77"/>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7"/>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7"/>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7"/>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7"/>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7"/>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7"/>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77"/>
          <p:cNvGrpSpPr/>
          <p:nvPr/>
        </p:nvGrpSpPr>
        <p:grpSpPr>
          <a:xfrm>
            <a:off x="2253871" y="2893365"/>
            <a:ext cx="203985" cy="355417"/>
            <a:chOff x="2253871" y="2893365"/>
            <a:chExt cx="203985" cy="355417"/>
          </a:xfrm>
        </p:grpSpPr>
        <p:sp>
          <p:nvSpPr>
            <p:cNvPr id="15061" name="Google Shape;15061;p77"/>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7"/>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7"/>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7"/>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7"/>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7"/>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7"/>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7"/>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7"/>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7"/>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7"/>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2" name="Google Shape;15072;p77"/>
          <p:cNvGrpSpPr/>
          <p:nvPr/>
        </p:nvGrpSpPr>
        <p:grpSpPr>
          <a:xfrm>
            <a:off x="2191541" y="2408601"/>
            <a:ext cx="308823" cy="342571"/>
            <a:chOff x="2191541" y="2408601"/>
            <a:chExt cx="308823" cy="342571"/>
          </a:xfrm>
        </p:grpSpPr>
        <p:sp>
          <p:nvSpPr>
            <p:cNvPr id="15073" name="Google Shape;15073;p77"/>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7"/>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7"/>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7"/>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7"/>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7"/>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7"/>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7"/>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7"/>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7"/>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7"/>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7"/>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7"/>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6" name="Google Shape;15086;p77"/>
          <p:cNvGrpSpPr/>
          <p:nvPr/>
        </p:nvGrpSpPr>
        <p:grpSpPr>
          <a:xfrm>
            <a:off x="847400" y="1503588"/>
            <a:ext cx="342496" cy="341553"/>
            <a:chOff x="847400" y="1503588"/>
            <a:chExt cx="342496" cy="341553"/>
          </a:xfrm>
        </p:grpSpPr>
        <p:sp>
          <p:nvSpPr>
            <p:cNvPr id="15087" name="Google Shape;15087;p77"/>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7"/>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7"/>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7"/>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7"/>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7"/>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7"/>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7"/>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7"/>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7"/>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7"/>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7"/>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7"/>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7"/>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7"/>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7"/>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7"/>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7"/>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7"/>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7"/>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7" name="Google Shape;15107;p77"/>
          <p:cNvGrpSpPr/>
          <p:nvPr/>
        </p:nvGrpSpPr>
        <p:grpSpPr>
          <a:xfrm>
            <a:off x="1329963" y="2899669"/>
            <a:ext cx="280495" cy="361077"/>
            <a:chOff x="1329963" y="2899669"/>
            <a:chExt cx="280495" cy="361077"/>
          </a:xfrm>
        </p:grpSpPr>
        <p:sp>
          <p:nvSpPr>
            <p:cNvPr id="15108" name="Google Shape;15108;p77"/>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7"/>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7"/>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7"/>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7"/>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7"/>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7"/>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5" name="Google Shape;15115;p77"/>
          <p:cNvGrpSpPr/>
          <p:nvPr/>
        </p:nvGrpSpPr>
        <p:grpSpPr>
          <a:xfrm>
            <a:off x="937429" y="3800908"/>
            <a:ext cx="195496" cy="343439"/>
            <a:chOff x="937429" y="3800908"/>
            <a:chExt cx="195496" cy="343439"/>
          </a:xfrm>
        </p:grpSpPr>
        <p:sp>
          <p:nvSpPr>
            <p:cNvPr id="15116" name="Google Shape;15116;p77"/>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7"/>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7"/>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7"/>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7"/>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7"/>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77"/>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7"/>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7"/>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7"/>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7"/>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7"/>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7"/>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9" name="Google Shape;15129;p77"/>
          <p:cNvGrpSpPr/>
          <p:nvPr/>
        </p:nvGrpSpPr>
        <p:grpSpPr>
          <a:xfrm>
            <a:off x="2687659" y="3810655"/>
            <a:ext cx="365164" cy="342511"/>
            <a:chOff x="2611459" y="3810655"/>
            <a:chExt cx="365164" cy="342511"/>
          </a:xfrm>
        </p:grpSpPr>
        <p:sp>
          <p:nvSpPr>
            <p:cNvPr id="15130" name="Google Shape;15130;p77"/>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7"/>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7"/>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7"/>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7"/>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7"/>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7"/>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7"/>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7"/>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7"/>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7"/>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1" name="Google Shape;15141;p77"/>
          <p:cNvGrpSpPr/>
          <p:nvPr/>
        </p:nvGrpSpPr>
        <p:grpSpPr>
          <a:xfrm>
            <a:off x="3952456" y="1524280"/>
            <a:ext cx="370195" cy="300154"/>
            <a:chOff x="3952456" y="1524280"/>
            <a:chExt cx="370195" cy="300154"/>
          </a:xfrm>
        </p:grpSpPr>
        <p:sp>
          <p:nvSpPr>
            <p:cNvPr id="15142" name="Google Shape;15142;p77"/>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7"/>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7"/>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7"/>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7"/>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7"/>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151" name="Shape 15151"/>
        <p:cNvGrpSpPr/>
        <p:nvPr/>
      </p:nvGrpSpPr>
      <p:grpSpPr>
        <a:xfrm>
          <a:off x="0" y="0"/>
          <a:ext cx="0" cy="0"/>
          <a:chOff x="0" y="0"/>
          <a:chExt cx="0" cy="0"/>
        </a:xfrm>
      </p:grpSpPr>
      <p:sp>
        <p:nvSpPr>
          <p:cNvPr id="15152" name="Google Shape;15152;p78"/>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153" name="Google Shape;15153;p78"/>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5154" name="Google Shape;15154;p78"/>
          <p:cNvGrpSpPr/>
          <p:nvPr/>
        </p:nvGrpSpPr>
        <p:grpSpPr>
          <a:xfrm>
            <a:off x="908482" y="1502585"/>
            <a:ext cx="257112" cy="362808"/>
            <a:chOff x="908482" y="1502585"/>
            <a:chExt cx="257112" cy="362808"/>
          </a:xfrm>
        </p:grpSpPr>
        <p:sp>
          <p:nvSpPr>
            <p:cNvPr id="15155" name="Google Shape;15155;p78"/>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8"/>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8"/>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8"/>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8"/>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8"/>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8"/>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8"/>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8"/>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8"/>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8"/>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8"/>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8"/>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8"/>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8"/>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8"/>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8"/>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8"/>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8"/>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8"/>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5" name="Google Shape;15175;p78"/>
          <p:cNvGrpSpPr/>
          <p:nvPr/>
        </p:nvGrpSpPr>
        <p:grpSpPr>
          <a:xfrm>
            <a:off x="1303537" y="1502716"/>
            <a:ext cx="362939" cy="362677"/>
            <a:chOff x="1303537" y="1502716"/>
            <a:chExt cx="362939" cy="362677"/>
          </a:xfrm>
        </p:grpSpPr>
        <p:sp>
          <p:nvSpPr>
            <p:cNvPr id="15176" name="Google Shape;15176;p78"/>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8"/>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8"/>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8"/>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8"/>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8"/>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8"/>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8"/>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8"/>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8"/>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8"/>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7" name="Google Shape;15187;p78"/>
          <p:cNvGrpSpPr/>
          <p:nvPr/>
        </p:nvGrpSpPr>
        <p:grpSpPr>
          <a:xfrm>
            <a:off x="1751901" y="1502716"/>
            <a:ext cx="362677" cy="362677"/>
            <a:chOff x="1751901" y="1502716"/>
            <a:chExt cx="362677" cy="362677"/>
          </a:xfrm>
        </p:grpSpPr>
        <p:sp>
          <p:nvSpPr>
            <p:cNvPr id="15188" name="Google Shape;15188;p78"/>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8"/>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8"/>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8"/>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8"/>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8"/>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8"/>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8"/>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8"/>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8"/>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8"/>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8"/>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8"/>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8"/>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8"/>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8"/>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8"/>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8"/>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8"/>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7" name="Google Shape;15207;p78"/>
          <p:cNvGrpSpPr/>
          <p:nvPr/>
        </p:nvGrpSpPr>
        <p:grpSpPr>
          <a:xfrm>
            <a:off x="3095178" y="1502716"/>
            <a:ext cx="334290" cy="362677"/>
            <a:chOff x="3095178" y="1502716"/>
            <a:chExt cx="334290" cy="362677"/>
          </a:xfrm>
        </p:grpSpPr>
        <p:sp>
          <p:nvSpPr>
            <p:cNvPr id="15208" name="Google Shape;15208;p78"/>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8"/>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8"/>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8"/>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8"/>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8"/>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8"/>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8"/>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8"/>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8"/>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8"/>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8"/>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8"/>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8"/>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8"/>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8"/>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8"/>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5" name="Google Shape;15225;p78"/>
          <p:cNvGrpSpPr/>
          <p:nvPr/>
        </p:nvGrpSpPr>
        <p:grpSpPr>
          <a:xfrm>
            <a:off x="3542281" y="1505605"/>
            <a:ext cx="366196" cy="357005"/>
            <a:chOff x="3542281" y="1505605"/>
            <a:chExt cx="366196" cy="357005"/>
          </a:xfrm>
        </p:grpSpPr>
        <p:sp>
          <p:nvSpPr>
            <p:cNvPr id="15226" name="Google Shape;15226;p78"/>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8"/>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8"/>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8"/>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8"/>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8"/>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8"/>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8"/>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8"/>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8"/>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8"/>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8"/>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8"/>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8"/>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8"/>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8"/>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8"/>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8"/>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8"/>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8"/>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8"/>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8"/>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8"/>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8"/>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8"/>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1" name="Google Shape;15251;p78"/>
          <p:cNvGrpSpPr/>
          <p:nvPr/>
        </p:nvGrpSpPr>
        <p:grpSpPr>
          <a:xfrm>
            <a:off x="1748382" y="3384797"/>
            <a:ext cx="364673" cy="340067"/>
            <a:chOff x="1748382" y="3384797"/>
            <a:chExt cx="364673" cy="340067"/>
          </a:xfrm>
        </p:grpSpPr>
        <p:sp>
          <p:nvSpPr>
            <p:cNvPr id="15252" name="Google Shape;15252;p78"/>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8"/>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8"/>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8"/>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8"/>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8"/>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8"/>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8"/>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8"/>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8"/>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8"/>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8"/>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8"/>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8"/>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8"/>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7" name="Google Shape;15267;p78"/>
          <p:cNvGrpSpPr/>
          <p:nvPr/>
        </p:nvGrpSpPr>
        <p:grpSpPr>
          <a:xfrm>
            <a:off x="6221064" y="3811049"/>
            <a:ext cx="364673" cy="339804"/>
            <a:chOff x="6221064" y="3811049"/>
            <a:chExt cx="364673" cy="339804"/>
          </a:xfrm>
        </p:grpSpPr>
        <p:sp>
          <p:nvSpPr>
            <p:cNvPr id="15268" name="Google Shape;15268;p78"/>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8"/>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8"/>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8"/>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8"/>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8"/>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8"/>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8"/>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8"/>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8"/>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8"/>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8"/>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8"/>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8"/>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8"/>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3" name="Google Shape;15283;p78"/>
          <p:cNvGrpSpPr/>
          <p:nvPr/>
        </p:nvGrpSpPr>
        <p:grpSpPr>
          <a:xfrm>
            <a:off x="2182643" y="3386320"/>
            <a:ext cx="382030" cy="320451"/>
            <a:chOff x="2182643" y="3386320"/>
            <a:chExt cx="382030" cy="320451"/>
          </a:xfrm>
        </p:grpSpPr>
        <p:sp>
          <p:nvSpPr>
            <p:cNvPr id="15284" name="Google Shape;15284;p78"/>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8"/>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8"/>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8"/>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8"/>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8"/>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8"/>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8"/>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8"/>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8"/>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8"/>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8"/>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8"/>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8"/>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8"/>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78"/>
          <p:cNvGrpSpPr/>
          <p:nvPr/>
        </p:nvGrpSpPr>
        <p:grpSpPr>
          <a:xfrm>
            <a:off x="3084386" y="3389340"/>
            <a:ext cx="353880" cy="330745"/>
            <a:chOff x="3084386" y="3389340"/>
            <a:chExt cx="353880" cy="330745"/>
          </a:xfrm>
        </p:grpSpPr>
        <p:sp>
          <p:nvSpPr>
            <p:cNvPr id="15300" name="Google Shape;15300;p78"/>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8"/>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8"/>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8"/>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8"/>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8"/>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8"/>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8"/>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8"/>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8"/>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8"/>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8"/>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2" name="Google Shape;15312;p78"/>
          <p:cNvGrpSpPr/>
          <p:nvPr/>
        </p:nvGrpSpPr>
        <p:grpSpPr>
          <a:xfrm>
            <a:off x="863499" y="1970906"/>
            <a:ext cx="347078" cy="364016"/>
            <a:chOff x="863499" y="1970906"/>
            <a:chExt cx="347078" cy="364016"/>
          </a:xfrm>
        </p:grpSpPr>
        <p:sp>
          <p:nvSpPr>
            <p:cNvPr id="15313" name="Google Shape;15313;p78"/>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8"/>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8"/>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8"/>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8"/>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8"/>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8"/>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8"/>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8"/>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78"/>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78"/>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8"/>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8"/>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8"/>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7" name="Google Shape;15327;p78"/>
          <p:cNvGrpSpPr/>
          <p:nvPr/>
        </p:nvGrpSpPr>
        <p:grpSpPr>
          <a:xfrm>
            <a:off x="1749879" y="1970906"/>
            <a:ext cx="364436" cy="364174"/>
            <a:chOff x="1749879" y="1970906"/>
            <a:chExt cx="364436" cy="364174"/>
          </a:xfrm>
        </p:grpSpPr>
        <p:sp>
          <p:nvSpPr>
            <p:cNvPr id="15328" name="Google Shape;15328;p78"/>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8"/>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8"/>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8"/>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8"/>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8"/>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8"/>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8"/>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8"/>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8"/>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8"/>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8"/>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8"/>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8"/>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2" name="Google Shape;15342;p78"/>
          <p:cNvGrpSpPr/>
          <p:nvPr/>
        </p:nvGrpSpPr>
        <p:grpSpPr>
          <a:xfrm>
            <a:off x="2186425" y="1976158"/>
            <a:ext cx="396106" cy="353985"/>
            <a:chOff x="2186425" y="1976158"/>
            <a:chExt cx="396106" cy="353985"/>
          </a:xfrm>
        </p:grpSpPr>
        <p:sp>
          <p:nvSpPr>
            <p:cNvPr id="15343" name="Google Shape;15343;p78"/>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8"/>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8"/>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8"/>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8"/>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8"/>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8"/>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0" name="Google Shape;15350;p78"/>
          <p:cNvGrpSpPr/>
          <p:nvPr/>
        </p:nvGrpSpPr>
        <p:grpSpPr>
          <a:xfrm>
            <a:off x="2659157" y="2017412"/>
            <a:ext cx="319190" cy="271240"/>
            <a:chOff x="2659157" y="2017412"/>
            <a:chExt cx="319190" cy="271240"/>
          </a:xfrm>
        </p:grpSpPr>
        <p:sp>
          <p:nvSpPr>
            <p:cNvPr id="15351" name="Google Shape;15351;p78"/>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8"/>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8"/>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8"/>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8"/>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8"/>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8"/>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8"/>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78"/>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78"/>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8"/>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8"/>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8"/>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8"/>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8"/>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8"/>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8"/>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8"/>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8"/>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8"/>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8"/>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8"/>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8"/>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8"/>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8"/>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8"/>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7" name="Google Shape;15377;p78"/>
          <p:cNvGrpSpPr/>
          <p:nvPr/>
        </p:nvGrpSpPr>
        <p:grpSpPr>
          <a:xfrm>
            <a:off x="3111775" y="1993516"/>
            <a:ext cx="318928" cy="319217"/>
            <a:chOff x="3111775" y="1993516"/>
            <a:chExt cx="318928" cy="319217"/>
          </a:xfrm>
        </p:grpSpPr>
        <p:sp>
          <p:nvSpPr>
            <p:cNvPr id="15378" name="Google Shape;15378;p78"/>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8"/>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8"/>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8"/>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8"/>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8"/>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8"/>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8"/>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8"/>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8"/>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8"/>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8"/>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8"/>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8"/>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8"/>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8"/>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8"/>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8"/>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8"/>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8"/>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8"/>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8"/>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8"/>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8"/>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8"/>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8"/>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8"/>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8"/>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8"/>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8"/>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8" name="Google Shape;15408;p78"/>
          <p:cNvGrpSpPr/>
          <p:nvPr/>
        </p:nvGrpSpPr>
        <p:grpSpPr>
          <a:xfrm>
            <a:off x="4023785" y="1970407"/>
            <a:ext cx="288807" cy="355377"/>
            <a:chOff x="4023785" y="1970407"/>
            <a:chExt cx="288807" cy="355377"/>
          </a:xfrm>
        </p:grpSpPr>
        <p:sp>
          <p:nvSpPr>
            <p:cNvPr id="15409" name="Google Shape;15409;p78"/>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8"/>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8"/>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8"/>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8"/>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8"/>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8"/>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8"/>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8"/>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8"/>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8"/>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8"/>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8"/>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8"/>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8"/>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8"/>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8"/>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8"/>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8"/>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8"/>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9" name="Google Shape;15429;p78"/>
          <p:cNvGrpSpPr/>
          <p:nvPr/>
        </p:nvGrpSpPr>
        <p:grpSpPr>
          <a:xfrm>
            <a:off x="3544540" y="3380963"/>
            <a:ext cx="320188" cy="319269"/>
            <a:chOff x="3544540" y="3380963"/>
            <a:chExt cx="320188" cy="319269"/>
          </a:xfrm>
        </p:grpSpPr>
        <p:sp>
          <p:nvSpPr>
            <p:cNvPr id="15430" name="Google Shape;15430;p78"/>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8"/>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8"/>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8"/>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8"/>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8"/>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8"/>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8"/>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8"/>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8"/>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8"/>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8"/>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8"/>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8"/>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8"/>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8"/>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6" name="Google Shape;15446;p78"/>
          <p:cNvGrpSpPr/>
          <p:nvPr/>
        </p:nvGrpSpPr>
        <p:grpSpPr>
          <a:xfrm>
            <a:off x="3944637" y="3354834"/>
            <a:ext cx="415696" cy="371605"/>
            <a:chOff x="3944637" y="3354834"/>
            <a:chExt cx="415696" cy="371605"/>
          </a:xfrm>
        </p:grpSpPr>
        <p:sp>
          <p:nvSpPr>
            <p:cNvPr id="15447" name="Google Shape;15447;p78"/>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8"/>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8"/>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8"/>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8"/>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8"/>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8"/>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8"/>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8"/>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8"/>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8"/>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8"/>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8"/>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8"/>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8"/>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8"/>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8"/>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4" name="Google Shape;15464;p78"/>
          <p:cNvGrpSpPr/>
          <p:nvPr/>
        </p:nvGrpSpPr>
        <p:grpSpPr>
          <a:xfrm>
            <a:off x="1314619" y="3821527"/>
            <a:ext cx="346317" cy="332136"/>
            <a:chOff x="1314619" y="3821527"/>
            <a:chExt cx="346317" cy="332136"/>
          </a:xfrm>
        </p:grpSpPr>
        <p:sp>
          <p:nvSpPr>
            <p:cNvPr id="15465" name="Google Shape;15465;p78"/>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8"/>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8"/>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8"/>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8"/>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8"/>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8"/>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8"/>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3" name="Google Shape;15473;p78"/>
          <p:cNvGrpSpPr/>
          <p:nvPr/>
        </p:nvGrpSpPr>
        <p:grpSpPr>
          <a:xfrm>
            <a:off x="1751139" y="3790934"/>
            <a:ext cx="386258" cy="380507"/>
            <a:chOff x="1751139" y="3790934"/>
            <a:chExt cx="386258" cy="380507"/>
          </a:xfrm>
        </p:grpSpPr>
        <p:sp>
          <p:nvSpPr>
            <p:cNvPr id="15474" name="Google Shape;15474;p78"/>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8"/>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8"/>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8"/>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8"/>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8"/>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8"/>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8"/>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8"/>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8"/>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8"/>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8"/>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8"/>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8"/>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8"/>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8"/>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8"/>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8"/>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2" name="Google Shape;15492;p78"/>
          <p:cNvGrpSpPr/>
          <p:nvPr/>
        </p:nvGrpSpPr>
        <p:grpSpPr>
          <a:xfrm>
            <a:off x="2189681" y="3821606"/>
            <a:ext cx="395607" cy="318928"/>
            <a:chOff x="2189681" y="3821606"/>
            <a:chExt cx="395607" cy="318928"/>
          </a:xfrm>
        </p:grpSpPr>
        <p:sp>
          <p:nvSpPr>
            <p:cNvPr id="15493" name="Google Shape;15493;p78"/>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8"/>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8"/>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8"/>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8"/>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8"/>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8"/>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8"/>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8"/>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8"/>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8"/>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8"/>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8"/>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8"/>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8"/>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8"/>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8"/>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8"/>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8"/>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8"/>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8"/>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8"/>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8"/>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8"/>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8"/>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8"/>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8"/>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8"/>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8"/>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8"/>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23" name="Google Shape;15523;p78"/>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24" name="Google Shape;15524;p78"/>
          <p:cNvGrpSpPr/>
          <p:nvPr/>
        </p:nvGrpSpPr>
        <p:grpSpPr>
          <a:xfrm>
            <a:off x="1277409" y="1961347"/>
            <a:ext cx="420475" cy="383055"/>
            <a:chOff x="1277409" y="1961347"/>
            <a:chExt cx="420475" cy="383055"/>
          </a:xfrm>
        </p:grpSpPr>
        <p:sp>
          <p:nvSpPr>
            <p:cNvPr id="15525" name="Google Shape;15525;p78"/>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8"/>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8"/>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8"/>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8"/>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8"/>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8"/>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8"/>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8"/>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8"/>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8"/>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8"/>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8"/>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8"/>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8"/>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8"/>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8"/>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8"/>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8"/>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8"/>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8"/>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8"/>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8"/>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8"/>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8"/>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8"/>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8"/>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2" name="Google Shape;15552;p78"/>
          <p:cNvGrpSpPr/>
          <p:nvPr/>
        </p:nvGrpSpPr>
        <p:grpSpPr>
          <a:xfrm>
            <a:off x="2215075" y="2432819"/>
            <a:ext cx="380008" cy="351648"/>
            <a:chOff x="2215075" y="2432819"/>
            <a:chExt cx="380008" cy="351648"/>
          </a:xfrm>
        </p:grpSpPr>
        <p:sp>
          <p:nvSpPr>
            <p:cNvPr id="15553" name="Google Shape;15553;p78"/>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8"/>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8"/>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8"/>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8"/>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8"/>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8"/>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8"/>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8"/>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8"/>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8"/>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8"/>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8"/>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8"/>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8"/>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8"/>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8"/>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8"/>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8"/>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8"/>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8"/>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8"/>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8"/>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8"/>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8"/>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8"/>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8"/>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8"/>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8"/>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8"/>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8"/>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4" name="Google Shape;15584;p78"/>
          <p:cNvGrpSpPr/>
          <p:nvPr/>
        </p:nvGrpSpPr>
        <p:grpSpPr>
          <a:xfrm>
            <a:off x="2661416" y="2422342"/>
            <a:ext cx="344059" cy="340671"/>
            <a:chOff x="2661416" y="2422342"/>
            <a:chExt cx="344059" cy="340671"/>
          </a:xfrm>
        </p:grpSpPr>
        <p:sp>
          <p:nvSpPr>
            <p:cNvPr id="15585" name="Google Shape;15585;p78"/>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8"/>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8"/>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8"/>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8"/>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8"/>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8"/>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8"/>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8"/>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8"/>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8"/>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8"/>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8"/>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8" name="Google Shape;15598;p78"/>
          <p:cNvGrpSpPr/>
          <p:nvPr/>
        </p:nvGrpSpPr>
        <p:grpSpPr>
          <a:xfrm>
            <a:off x="4066510" y="2422342"/>
            <a:ext cx="206876" cy="348470"/>
            <a:chOff x="4066510" y="2422342"/>
            <a:chExt cx="206876" cy="348470"/>
          </a:xfrm>
        </p:grpSpPr>
        <p:sp>
          <p:nvSpPr>
            <p:cNvPr id="15599" name="Google Shape;15599;p78"/>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8"/>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8"/>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8"/>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8"/>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8"/>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8"/>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8"/>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8"/>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8"/>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8"/>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8"/>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11" name="Google Shape;15611;p78"/>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12" name="Google Shape;15612;p78"/>
          <p:cNvGrpSpPr/>
          <p:nvPr/>
        </p:nvGrpSpPr>
        <p:grpSpPr>
          <a:xfrm>
            <a:off x="2617693" y="3817325"/>
            <a:ext cx="420475" cy="326491"/>
            <a:chOff x="2617693" y="3817325"/>
            <a:chExt cx="420475" cy="326491"/>
          </a:xfrm>
        </p:grpSpPr>
        <p:sp>
          <p:nvSpPr>
            <p:cNvPr id="15613" name="Google Shape;15613;p78"/>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8"/>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8"/>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8"/>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8"/>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8"/>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8"/>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8"/>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8"/>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8"/>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8"/>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8"/>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8"/>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8"/>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8"/>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8"/>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8"/>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0" name="Google Shape;15630;p78"/>
          <p:cNvGrpSpPr/>
          <p:nvPr/>
        </p:nvGrpSpPr>
        <p:grpSpPr>
          <a:xfrm>
            <a:off x="3545301" y="2423523"/>
            <a:ext cx="358134" cy="356637"/>
            <a:chOff x="3545301" y="2423523"/>
            <a:chExt cx="358134" cy="356637"/>
          </a:xfrm>
        </p:grpSpPr>
        <p:sp>
          <p:nvSpPr>
            <p:cNvPr id="15631" name="Google Shape;15631;p78"/>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8"/>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8"/>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8"/>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8"/>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8"/>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8"/>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8"/>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8"/>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0" name="Google Shape;15640;p78"/>
          <p:cNvGrpSpPr/>
          <p:nvPr/>
        </p:nvGrpSpPr>
        <p:grpSpPr>
          <a:xfrm>
            <a:off x="5766424" y="4275195"/>
            <a:ext cx="358160" cy="356926"/>
            <a:chOff x="5766424" y="4275195"/>
            <a:chExt cx="358160" cy="356926"/>
          </a:xfrm>
        </p:grpSpPr>
        <p:sp>
          <p:nvSpPr>
            <p:cNvPr id="15641" name="Google Shape;15641;p78"/>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8"/>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8"/>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8"/>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8"/>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8"/>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8"/>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8"/>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8"/>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0" name="Google Shape;15650;p78"/>
          <p:cNvGrpSpPr/>
          <p:nvPr/>
        </p:nvGrpSpPr>
        <p:grpSpPr>
          <a:xfrm>
            <a:off x="3531462" y="3824599"/>
            <a:ext cx="377251" cy="324232"/>
            <a:chOff x="3531462" y="3824599"/>
            <a:chExt cx="377251" cy="324232"/>
          </a:xfrm>
        </p:grpSpPr>
        <p:sp>
          <p:nvSpPr>
            <p:cNvPr id="15651" name="Google Shape;15651;p78"/>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8"/>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8"/>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8"/>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8"/>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8"/>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8"/>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8"/>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8"/>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8"/>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8"/>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2" name="Google Shape;15662;p78"/>
          <p:cNvGrpSpPr/>
          <p:nvPr/>
        </p:nvGrpSpPr>
        <p:grpSpPr>
          <a:xfrm>
            <a:off x="4030586" y="3805246"/>
            <a:ext cx="286523" cy="340566"/>
            <a:chOff x="4030586" y="3805246"/>
            <a:chExt cx="286523" cy="340566"/>
          </a:xfrm>
        </p:grpSpPr>
        <p:sp>
          <p:nvSpPr>
            <p:cNvPr id="15663" name="Google Shape;15663;p78"/>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8"/>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8"/>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8"/>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8"/>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8"/>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8"/>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8"/>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8"/>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8"/>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8"/>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8"/>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8"/>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6" name="Google Shape;15676;p78"/>
          <p:cNvGrpSpPr/>
          <p:nvPr/>
        </p:nvGrpSpPr>
        <p:grpSpPr>
          <a:xfrm>
            <a:off x="2180884" y="2888719"/>
            <a:ext cx="376752" cy="374468"/>
            <a:chOff x="2180884" y="2888719"/>
            <a:chExt cx="376752" cy="374468"/>
          </a:xfrm>
        </p:grpSpPr>
        <p:sp>
          <p:nvSpPr>
            <p:cNvPr id="15677" name="Google Shape;15677;p78"/>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8"/>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8"/>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8"/>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8"/>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8"/>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8"/>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8"/>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8"/>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8"/>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8"/>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8"/>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8"/>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8"/>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1" name="Google Shape;15691;p78"/>
          <p:cNvGrpSpPr/>
          <p:nvPr/>
        </p:nvGrpSpPr>
        <p:grpSpPr>
          <a:xfrm>
            <a:off x="3954432" y="2942999"/>
            <a:ext cx="378249" cy="265909"/>
            <a:chOff x="3954432" y="2942999"/>
            <a:chExt cx="378249" cy="265909"/>
          </a:xfrm>
        </p:grpSpPr>
        <p:sp>
          <p:nvSpPr>
            <p:cNvPr id="15692" name="Google Shape;15692;p78"/>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78"/>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78"/>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8"/>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8"/>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8"/>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8"/>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8"/>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8"/>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1" name="Google Shape;15701;p78"/>
          <p:cNvGrpSpPr/>
          <p:nvPr/>
        </p:nvGrpSpPr>
        <p:grpSpPr>
          <a:xfrm>
            <a:off x="1752137" y="4266608"/>
            <a:ext cx="378512" cy="374756"/>
            <a:chOff x="1752137" y="4266608"/>
            <a:chExt cx="378512" cy="374756"/>
          </a:xfrm>
        </p:grpSpPr>
        <p:sp>
          <p:nvSpPr>
            <p:cNvPr id="15702" name="Google Shape;15702;p78"/>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8"/>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8"/>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8"/>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8"/>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8"/>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8"/>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8"/>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8"/>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8"/>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8"/>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8"/>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8"/>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8"/>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8"/>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8"/>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8"/>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8"/>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8"/>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8"/>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8"/>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3" name="Google Shape;15723;p78"/>
          <p:cNvGrpSpPr/>
          <p:nvPr/>
        </p:nvGrpSpPr>
        <p:grpSpPr>
          <a:xfrm>
            <a:off x="3117788" y="3812546"/>
            <a:ext cx="341065" cy="341065"/>
            <a:chOff x="3117788" y="3812546"/>
            <a:chExt cx="341065" cy="341065"/>
          </a:xfrm>
        </p:grpSpPr>
        <p:sp>
          <p:nvSpPr>
            <p:cNvPr id="15724" name="Google Shape;15724;p78"/>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8"/>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8"/>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8"/>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8"/>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8"/>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0" name="Google Shape;15730;p78"/>
          <p:cNvGrpSpPr/>
          <p:nvPr/>
        </p:nvGrpSpPr>
        <p:grpSpPr>
          <a:xfrm>
            <a:off x="3994400" y="4299932"/>
            <a:ext cx="338281" cy="322657"/>
            <a:chOff x="3994400" y="4299932"/>
            <a:chExt cx="338281" cy="322657"/>
          </a:xfrm>
        </p:grpSpPr>
        <p:sp>
          <p:nvSpPr>
            <p:cNvPr id="15731" name="Google Shape;15731;p78"/>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8"/>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78"/>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78"/>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8"/>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8"/>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8"/>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8"/>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39" name="Google Shape;15739;p78"/>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8"/>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41" name="Google Shape;15741;p78"/>
          <p:cNvGrpSpPr/>
          <p:nvPr/>
        </p:nvGrpSpPr>
        <p:grpSpPr>
          <a:xfrm>
            <a:off x="3573426" y="1965628"/>
            <a:ext cx="302358" cy="374993"/>
            <a:chOff x="3573426" y="1965628"/>
            <a:chExt cx="302358" cy="374993"/>
          </a:xfrm>
        </p:grpSpPr>
        <p:sp>
          <p:nvSpPr>
            <p:cNvPr id="15742" name="Google Shape;15742;p78"/>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8"/>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8"/>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8"/>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8"/>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8"/>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8"/>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8"/>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78"/>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78"/>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8"/>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8"/>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8"/>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8"/>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8"/>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8"/>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8"/>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8"/>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8"/>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8"/>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8"/>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8"/>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8"/>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8"/>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8"/>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8"/>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8"/>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8"/>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8"/>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8"/>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8"/>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8"/>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8"/>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8"/>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8"/>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8"/>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8"/>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8"/>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8"/>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8"/>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8"/>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8"/>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8"/>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8"/>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8"/>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8"/>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8"/>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9" name="Google Shape;15789;p78"/>
          <p:cNvGrpSpPr/>
          <p:nvPr/>
        </p:nvGrpSpPr>
        <p:grpSpPr>
          <a:xfrm>
            <a:off x="3513632" y="2908572"/>
            <a:ext cx="355876" cy="331007"/>
            <a:chOff x="3513632" y="2908572"/>
            <a:chExt cx="355876" cy="331007"/>
          </a:xfrm>
        </p:grpSpPr>
        <p:sp>
          <p:nvSpPr>
            <p:cNvPr id="15790" name="Google Shape;15790;p78"/>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8"/>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8"/>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8"/>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8"/>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8"/>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8"/>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8"/>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8"/>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8"/>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8"/>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8"/>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8"/>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8"/>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8"/>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8"/>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6" name="Google Shape;15806;p78"/>
          <p:cNvGrpSpPr/>
          <p:nvPr/>
        </p:nvGrpSpPr>
        <p:grpSpPr>
          <a:xfrm>
            <a:off x="2694083" y="2888430"/>
            <a:ext cx="235762" cy="374756"/>
            <a:chOff x="2694083" y="2888430"/>
            <a:chExt cx="235762" cy="374756"/>
          </a:xfrm>
        </p:grpSpPr>
        <p:sp>
          <p:nvSpPr>
            <p:cNvPr id="15807" name="Google Shape;15807;p78"/>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8"/>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8"/>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8"/>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8"/>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8"/>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8"/>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8"/>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8"/>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6" name="Google Shape;15816;p78"/>
          <p:cNvGrpSpPr/>
          <p:nvPr/>
        </p:nvGrpSpPr>
        <p:grpSpPr>
          <a:xfrm>
            <a:off x="871534" y="4300588"/>
            <a:ext cx="357661" cy="311155"/>
            <a:chOff x="871534" y="4300588"/>
            <a:chExt cx="357661" cy="311155"/>
          </a:xfrm>
        </p:grpSpPr>
        <p:sp>
          <p:nvSpPr>
            <p:cNvPr id="15817" name="Google Shape;15817;p78"/>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8"/>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8"/>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8"/>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8"/>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8"/>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8"/>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8"/>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8"/>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8"/>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8"/>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8"/>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8"/>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8"/>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8"/>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78"/>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8"/>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8"/>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8"/>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8"/>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8"/>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8" name="Google Shape;15838;p78"/>
          <p:cNvGrpSpPr/>
          <p:nvPr/>
        </p:nvGrpSpPr>
        <p:grpSpPr>
          <a:xfrm>
            <a:off x="916019" y="3821606"/>
            <a:ext cx="250100" cy="336785"/>
            <a:chOff x="916019" y="3821606"/>
            <a:chExt cx="250100" cy="336785"/>
          </a:xfrm>
        </p:grpSpPr>
        <p:sp>
          <p:nvSpPr>
            <p:cNvPr id="15839" name="Google Shape;15839;p78"/>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8"/>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8"/>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8"/>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8"/>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8"/>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8"/>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8"/>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8"/>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8"/>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8"/>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8"/>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8"/>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2" name="Google Shape;15852;p78"/>
          <p:cNvGrpSpPr/>
          <p:nvPr/>
        </p:nvGrpSpPr>
        <p:grpSpPr>
          <a:xfrm>
            <a:off x="849686" y="2909570"/>
            <a:ext cx="374730" cy="332504"/>
            <a:chOff x="849686" y="2909570"/>
            <a:chExt cx="374730" cy="332504"/>
          </a:xfrm>
        </p:grpSpPr>
        <p:sp>
          <p:nvSpPr>
            <p:cNvPr id="15853" name="Google Shape;15853;p78"/>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8"/>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8"/>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8"/>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8"/>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8"/>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8"/>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8"/>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8"/>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8"/>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8"/>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4" name="Google Shape;15864;p78"/>
          <p:cNvGrpSpPr/>
          <p:nvPr/>
        </p:nvGrpSpPr>
        <p:grpSpPr>
          <a:xfrm>
            <a:off x="1735567" y="2420241"/>
            <a:ext cx="417718" cy="372866"/>
            <a:chOff x="1735567" y="2420241"/>
            <a:chExt cx="417718" cy="372866"/>
          </a:xfrm>
        </p:grpSpPr>
        <p:sp>
          <p:nvSpPr>
            <p:cNvPr id="15865" name="Google Shape;15865;p78"/>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8"/>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8"/>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8"/>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8"/>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8"/>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8"/>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8"/>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8"/>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8"/>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8"/>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8"/>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7" name="Google Shape;15877;p78"/>
          <p:cNvGrpSpPr/>
          <p:nvPr/>
        </p:nvGrpSpPr>
        <p:grpSpPr>
          <a:xfrm>
            <a:off x="3599318" y="4299590"/>
            <a:ext cx="251098" cy="309028"/>
            <a:chOff x="3599318" y="4299590"/>
            <a:chExt cx="251098" cy="309028"/>
          </a:xfrm>
        </p:grpSpPr>
        <p:sp>
          <p:nvSpPr>
            <p:cNvPr id="15878" name="Google Shape;15878;p78"/>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8"/>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8"/>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8"/>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8"/>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8"/>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4" name="Google Shape;15884;p78"/>
          <p:cNvGrpSpPr/>
          <p:nvPr/>
        </p:nvGrpSpPr>
        <p:grpSpPr>
          <a:xfrm>
            <a:off x="3105998" y="2433240"/>
            <a:ext cx="345818" cy="345056"/>
            <a:chOff x="3105998" y="2433240"/>
            <a:chExt cx="345818" cy="345056"/>
          </a:xfrm>
        </p:grpSpPr>
        <p:sp>
          <p:nvSpPr>
            <p:cNvPr id="15885" name="Google Shape;15885;p78"/>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8"/>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8"/>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8"/>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8"/>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8"/>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8"/>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8"/>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8"/>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8"/>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78"/>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6" name="Google Shape;15896;p78"/>
          <p:cNvGrpSpPr/>
          <p:nvPr/>
        </p:nvGrpSpPr>
        <p:grpSpPr>
          <a:xfrm>
            <a:off x="1737326" y="2900773"/>
            <a:ext cx="374730" cy="350361"/>
            <a:chOff x="1737326" y="2900773"/>
            <a:chExt cx="374730" cy="350361"/>
          </a:xfrm>
        </p:grpSpPr>
        <p:sp>
          <p:nvSpPr>
            <p:cNvPr id="15897" name="Google Shape;15897;p78"/>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8"/>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8"/>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8"/>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8"/>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8"/>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8"/>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8"/>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8"/>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8"/>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8"/>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8"/>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8"/>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8"/>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8"/>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8"/>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8"/>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4" name="Google Shape;15914;p78"/>
          <p:cNvGrpSpPr/>
          <p:nvPr/>
        </p:nvGrpSpPr>
        <p:grpSpPr>
          <a:xfrm>
            <a:off x="4000676" y="1579396"/>
            <a:ext cx="327226" cy="211603"/>
            <a:chOff x="4000676" y="1579396"/>
            <a:chExt cx="327226" cy="211603"/>
          </a:xfrm>
        </p:grpSpPr>
        <p:sp>
          <p:nvSpPr>
            <p:cNvPr id="15915" name="Google Shape;15915;p78"/>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8"/>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8"/>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8"/>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8"/>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8"/>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8"/>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8"/>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8"/>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8"/>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8"/>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8"/>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8"/>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8"/>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8"/>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8"/>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1" name="Google Shape;15931;p78"/>
          <p:cNvGrpSpPr/>
          <p:nvPr/>
        </p:nvGrpSpPr>
        <p:grpSpPr>
          <a:xfrm>
            <a:off x="2635523" y="1515584"/>
            <a:ext cx="371054" cy="336469"/>
            <a:chOff x="2635523" y="1515584"/>
            <a:chExt cx="371054" cy="336469"/>
          </a:xfrm>
        </p:grpSpPr>
        <p:sp>
          <p:nvSpPr>
            <p:cNvPr id="15932" name="Google Shape;15932;p78"/>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8"/>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8"/>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8"/>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8"/>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8"/>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8"/>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9" name="Google Shape;15939;p78"/>
          <p:cNvGrpSpPr/>
          <p:nvPr/>
        </p:nvGrpSpPr>
        <p:grpSpPr>
          <a:xfrm>
            <a:off x="2231907" y="1520731"/>
            <a:ext cx="311627" cy="326569"/>
            <a:chOff x="2231907" y="1520731"/>
            <a:chExt cx="311627" cy="326569"/>
          </a:xfrm>
        </p:grpSpPr>
        <p:sp>
          <p:nvSpPr>
            <p:cNvPr id="15940" name="Google Shape;15940;p78"/>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8"/>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8"/>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8"/>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8"/>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8"/>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8"/>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8"/>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8"/>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8"/>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0" name="Google Shape;15950;p78"/>
          <p:cNvGrpSpPr/>
          <p:nvPr/>
        </p:nvGrpSpPr>
        <p:grpSpPr>
          <a:xfrm>
            <a:off x="1340249" y="4301533"/>
            <a:ext cx="311890" cy="304695"/>
            <a:chOff x="1340249" y="4301533"/>
            <a:chExt cx="311890" cy="304695"/>
          </a:xfrm>
        </p:grpSpPr>
        <p:sp>
          <p:nvSpPr>
            <p:cNvPr id="15951" name="Google Shape;15951;p78"/>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8"/>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8"/>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8"/>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8"/>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8"/>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8"/>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8"/>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8"/>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8"/>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8"/>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8"/>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8"/>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8"/>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5" name="Google Shape;15965;p78"/>
          <p:cNvGrpSpPr/>
          <p:nvPr/>
        </p:nvGrpSpPr>
        <p:grpSpPr>
          <a:xfrm>
            <a:off x="1330690" y="3377024"/>
            <a:ext cx="306874" cy="332268"/>
            <a:chOff x="1330690" y="3377024"/>
            <a:chExt cx="306874" cy="332268"/>
          </a:xfrm>
        </p:grpSpPr>
        <p:sp>
          <p:nvSpPr>
            <p:cNvPr id="15966" name="Google Shape;15966;p78"/>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8"/>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8"/>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8"/>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8"/>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8"/>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8"/>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8"/>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8"/>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8"/>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8"/>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8"/>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8"/>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8"/>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8"/>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8"/>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78"/>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8"/>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8"/>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5" name="Google Shape;15985;p78"/>
          <p:cNvGrpSpPr/>
          <p:nvPr/>
        </p:nvGrpSpPr>
        <p:grpSpPr>
          <a:xfrm>
            <a:off x="2650597" y="3381777"/>
            <a:ext cx="341511" cy="324994"/>
            <a:chOff x="2650597" y="3381777"/>
            <a:chExt cx="341511" cy="324994"/>
          </a:xfrm>
        </p:grpSpPr>
        <p:sp>
          <p:nvSpPr>
            <p:cNvPr id="15986" name="Google Shape;15986;p78"/>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8"/>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8"/>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8"/>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8"/>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8"/>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8"/>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8"/>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8"/>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8"/>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8"/>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8"/>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8"/>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8"/>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8"/>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8"/>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8"/>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8"/>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8"/>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8"/>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8"/>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8"/>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8"/>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8"/>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8"/>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8"/>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8"/>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8"/>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8"/>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8"/>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8"/>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8"/>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8"/>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8"/>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8"/>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1" name="Google Shape;16021;p78"/>
          <p:cNvGrpSpPr/>
          <p:nvPr/>
        </p:nvGrpSpPr>
        <p:grpSpPr>
          <a:xfrm>
            <a:off x="1295502" y="2437362"/>
            <a:ext cx="402645" cy="323917"/>
            <a:chOff x="1295502" y="2437362"/>
            <a:chExt cx="402645" cy="323917"/>
          </a:xfrm>
        </p:grpSpPr>
        <p:sp>
          <p:nvSpPr>
            <p:cNvPr id="16022" name="Google Shape;16022;p78"/>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8"/>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8"/>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8"/>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8"/>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8"/>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8"/>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8"/>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8"/>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8"/>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8"/>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8"/>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8"/>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8"/>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8"/>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8"/>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8" name="Google Shape;16038;p78"/>
          <p:cNvGrpSpPr/>
          <p:nvPr/>
        </p:nvGrpSpPr>
        <p:grpSpPr>
          <a:xfrm>
            <a:off x="882590" y="2438360"/>
            <a:ext cx="337310" cy="337047"/>
            <a:chOff x="882590" y="2438360"/>
            <a:chExt cx="337310" cy="337047"/>
          </a:xfrm>
        </p:grpSpPr>
        <p:sp>
          <p:nvSpPr>
            <p:cNvPr id="16039" name="Google Shape;16039;p78"/>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8"/>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8"/>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8"/>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8"/>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8"/>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8"/>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8"/>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8"/>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8"/>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8"/>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8"/>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8"/>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8"/>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8"/>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8"/>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8"/>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8"/>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8"/>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8"/>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8"/>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8"/>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8"/>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8"/>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3" name="Google Shape;16063;p78"/>
          <p:cNvGrpSpPr/>
          <p:nvPr/>
        </p:nvGrpSpPr>
        <p:grpSpPr>
          <a:xfrm>
            <a:off x="4885060" y="1518788"/>
            <a:ext cx="385786" cy="342588"/>
            <a:chOff x="4885060" y="1518788"/>
            <a:chExt cx="385786" cy="342588"/>
          </a:xfrm>
        </p:grpSpPr>
        <p:sp>
          <p:nvSpPr>
            <p:cNvPr id="16064" name="Google Shape;16064;p78"/>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8"/>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8"/>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8"/>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8"/>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8"/>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8"/>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8"/>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8"/>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8"/>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8"/>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8"/>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8"/>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8"/>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8"/>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8"/>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8"/>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8"/>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8"/>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3" name="Google Shape;16083;p78"/>
          <p:cNvGrpSpPr/>
          <p:nvPr/>
        </p:nvGrpSpPr>
        <p:grpSpPr>
          <a:xfrm>
            <a:off x="5394478" y="1514533"/>
            <a:ext cx="249076" cy="351096"/>
            <a:chOff x="5394478" y="1514533"/>
            <a:chExt cx="249076" cy="351096"/>
          </a:xfrm>
        </p:grpSpPr>
        <p:sp>
          <p:nvSpPr>
            <p:cNvPr id="16084" name="Google Shape;16084;p78"/>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8"/>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8"/>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8"/>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8"/>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8"/>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8"/>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8"/>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8"/>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8"/>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8"/>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8"/>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8"/>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8"/>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8"/>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8"/>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8"/>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8"/>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8"/>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8"/>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4" name="Google Shape;16104;p78"/>
          <p:cNvGrpSpPr/>
          <p:nvPr/>
        </p:nvGrpSpPr>
        <p:grpSpPr>
          <a:xfrm>
            <a:off x="5782259" y="1512012"/>
            <a:ext cx="356138" cy="356138"/>
            <a:chOff x="5782259" y="1512012"/>
            <a:chExt cx="356138" cy="356138"/>
          </a:xfrm>
        </p:grpSpPr>
        <p:sp>
          <p:nvSpPr>
            <p:cNvPr id="16105" name="Google Shape;16105;p78"/>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8"/>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8"/>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8"/>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8"/>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8"/>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8"/>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8"/>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8"/>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8"/>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8"/>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6" name="Google Shape;16116;p78"/>
          <p:cNvGrpSpPr/>
          <p:nvPr/>
        </p:nvGrpSpPr>
        <p:grpSpPr>
          <a:xfrm>
            <a:off x="6229598" y="1518052"/>
            <a:ext cx="343560" cy="343822"/>
            <a:chOff x="6229598" y="1518052"/>
            <a:chExt cx="343560" cy="343822"/>
          </a:xfrm>
        </p:grpSpPr>
        <p:sp>
          <p:nvSpPr>
            <p:cNvPr id="16117" name="Google Shape;16117;p78"/>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8"/>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8"/>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8"/>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8"/>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8"/>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8"/>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8"/>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8"/>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8"/>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8"/>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8"/>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8"/>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8"/>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8"/>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8"/>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8"/>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8"/>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8"/>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6" name="Google Shape;16136;p78"/>
          <p:cNvGrpSpPr/>
          <p:nvPr/>
        </p:nvGrpSpPr>
        <p:grpSpPr>
          <a:xfrm>
            <a:off x="870773" y="3357985"/>
            <a:ext cx="342824" cy="351228"/>
            <a:chOff x="870773" y="3357985"/>
            <a:chExt cx="342824" cy="351228"/>
          </a:xfrm>
        </p:grpSpPr>
        <p:sp>
          <p:nvSpPr>
            <p:cNvPr id="16137" name="Google Shape;16137;p78"/>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8"/>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8"/>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8"/>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8"/>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8"/>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8"/>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8"/>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5" name="Google Shape;16145;p78"/>
          <p:cNvGrpSpPr/>
          <p:nvPr/>
        </p:nvGrpSpPr>
        <p:grpSpPr>
          <a:xfrm>
            <a:off x="2743084" y="4299590"/>
            <a:ext cx="159372" cy="308896"/>
            <a:chOff x="2743084" y="4299590"/>
            <a:chExt cx="159372" cy="308896"/>
          </a:xfrm>
        </p:grpSpPr>
        <p:sp>
          <p:nvSpPr>
            <p:cNvPr id="16146" name="Google Shape;16146;p78"/>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8"/>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8"/>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78"/>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8"/>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8"/>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8"/>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8"/>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8"/>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8"/>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8"/>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8"/>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8"/>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8"/>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8"/>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1" name="Google Shape;16161;p78"/>
          <p:cNvGrpSpPr/>
          <p:nvPr/>
        </p:nvGrpSpPr>
        <p:grpSpPr>
          <a:xfrm>
            <a:off x="1293506" y="2939716"/>
            <a:ext cx="374730" cy="272211"/>
            <a:chOff x="1293506" y="2939716"/>
            <a:chExt cx="374730" cy="272211"/>
          </a:xfrm>
        </p:grpSpPr>
        <p:sp>
          <p:nvSpPr>
            <p:cNvPr id="16162" name="Google Shape;16162;p78"/>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8"/>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8"/>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8"/>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8"/>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8"/>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8"/>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8"/>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8"/>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8"/>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8"/>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8"/>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8"/>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8"/>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8"/>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8"/>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8"/>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8"/>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8"/>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8"/>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8"/>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8"/>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8"/>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8"/>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8"/>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8"/>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8"/>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8"/>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8"/>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8"/>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2" name="Google Shape;16192;p78"/>
          <p:cNvGrpSpPr/>
          <p:nvPr/>
        </p:nvGrpSpPr>
        <p:grpSpPr>
          <a:xfrm>
            <a:off x="6669900" y="1505474"/>
            <a:ext cx="345083" cy="369216"/>
            <a:chOff x="6669900" y="1505474"/>
            <a:chExt cx="345083" cy="369216"/>
          </a:xfrm>
        </p:grpSpPr>
        <p:sp>
          <p:nvSpPr>
            <p:cNvPr id="16193" name="Google Shape;16193;p78"/>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8"/>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8"/>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8"/>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8"/>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8"/>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8"/>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8"/>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8"/>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8"/>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8"/>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8"/>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8"/>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8"/>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8"/>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8"/>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8"/>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8"/>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8"/>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8"/>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8"/>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8"/>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5" name="Google Shape;16215;p78"/>
          <p:cNvGrpSpPr/>
          <p:nvPr/>
        </p:nvGrpSpPr>
        <p:grpSpPr>
          <a:xfrm>
            <a:off x="7117003" y="1518000"/>
            <a:ext cx="333003" cy="344085"/>
            <a:chOff x="7117003" y="1518000"/>
            <a:chExt cx="333003" cy="344085"/>
          </a:xfrm>
        </p:grpSpPr>
        <p:sp>
          <p:nvSpPr>
            <p:cNvPr id="16216" name="Google Shape;16216;p78"/>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8"/>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8"/>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8"/>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8"/>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8"/>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8"/>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8"/>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8"/>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8"/>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8"/>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8"/>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8"/>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8"/>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8"/>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8"/>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8"/>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8"/>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8"/>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8"/>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8"/>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8"/>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8"/>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8"/>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8"/>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8"/>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8"/>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8"/>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8"/>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8"/>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8"/>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8"/>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8"/>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8"/>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8"/>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8"/>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8"/>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8"/>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4" name="Google Shape;16254;p78"/>
          <p:cNvGrpSpPr/>
          <p:nvPr/>
        </p:nvGrpSpPr>
        <p:grpSpPr>
          <a:xfrm>
            <a:off x="2200238" y="4289165"/>
            <a:ext cx="374756" cy="329300"/>
            <a:chOff x="2200238" y="4289165"/>
            <a:chExt cx="374756" cy="329300"/>
          </a:xfrm>
        </p:grpSpPr>
        <p:sp>
          <p:nvSpPr>
            <p:cNvPr id="16255" name="Google Shape;16255;p78"/>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8"/>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8"/>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8"/>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8"/>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8"/>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8"/>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8"/>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8"/>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8"/>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8"/>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8"/>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8"/>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8"/>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8"/>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8"/>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8"/>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8"/>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8"/>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8"/>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8"/>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8"/>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7" name="Google Shape;16277;p78"/>
          <p:cNvGrpSpPr/>
          <p:nvPr/>
        </p:nvGrpSpPr>
        <p:grpSpPr>
          <a:xfrm>
            <a:off x="7556043" y="1499959"/>
            <a:ext cx="337283" cy="380192"/>
            <a:chOff x="7556043" y="1499959"/>
            <a:chExt cx="337283" cy="380192"/>
          </a:xfrm>
        </p:grpSpPr>
        <p:sp>
          <p:nvSpPr>
            <p:cNvPr id="16278" name="Google Shape;16278;p78"/>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8"/>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8"/>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8"/>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8"/>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8"/>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8"/>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8"/>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8"/>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8"/>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8"/>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8"/>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8"/>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8"/>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2" name="Google Shape;16292;p78"/>
          <p:cNvGrpSpPr/>
          <p:nvPr/>
        </p:nvGrpSpPr>
        <p:grpSpPr>
          <a:xfrm>
            <a:off x="7992826" y="1517790"/>
            <a:ext cx="317431" cy="344584"/>
            <a:chOff x="7992826" y="1517790"/>
            <a:chExt cx="317431" cy="344584"/>
          </a:xfrm>
        </p:grpSpPr>
        <p:sp>
          <p:nvSpPr>
            <p:cNvPr id="16293" name="Google Shape;16293;p78"/>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8"/>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8"/>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8"/>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8"/>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8"/>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8"/>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8"/>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8"/>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8"/>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8"/>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8"/>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8"/>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8"/>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8"/>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8"/>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8"/>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0" name="Google Shape;16310;p78"/>
          <p:cNvGrpSpPr/>
          <p:nvPr/>
        </p:nvGrpSpPr>
        <p:grpSpPr>
          <a:xfrm>
            <a:off x="4864446" y="3340207"/>
            <a:ext cx="395607" cy="387414"/>
            <a:chOff x="4864446" y="3340207"/>
            <a:chExt cx="395607" cy="387414"/>
          </a:xfrm>
        </p:grpSpPr>
        <p:sp>
          <p:nvSpPr>
            <p:cNvPr id="16311" name="Google Shape;16311;p78"/>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8"/>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8"/>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8"/>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8"/>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8"/>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8"/>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8"/>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8"/>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8"/>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8"/>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8"/>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8"/>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8"/>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8"/>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8"/>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8"/>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8"/>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8"/>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8"/>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8"/>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8"/>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8"/>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8"/>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8"/>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6" name="Google Shape;16336;p78"/>
          <p:cNvGrpSpPr/>
          <p:nvPr/>
        </p:nvGrpSpPr>
        <p:grpSpPr>
          <a:xfrm>
            <a:off x="3130367" y="4324485"/>
            <a:ext cx="297342" cy="258871"/>
            <a:chOff x="3130367" y="4324485"/>
            <a:chExt cx="297342" cy="258871"/>
          </a:xfrm>
        </p:grpSpPr>
        <p:sp>
          <p:nvSpPr>
            <p:cNvPr id="16337" name="Google Shape;16337;p78"/>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8"/>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8"/>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8"/>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8"/>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8"/>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8"/>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8"/>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8"/>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8"/>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8"/>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8"/>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8"/>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8"/>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8"/>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8"/>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8"/>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8"/>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8"/>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8"/>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8"/>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8"/>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8"/>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0" name="Google Shape;16360;p78"/>
          <p:cNvGrpSpPr/>
          <p:nvPr/>
        </p:nvGrpSpPr>
        <p:grpSpPr>
          <a:xfrm>
            <a:off x="5302988" y="3389839"/>
            <a:ext cx="394609" cy="286523"/>
            <a:chOff x="5302988" y="3389839"/>
            <a:chExt cx="394609" cy="286523"/>
          </a:xfrm>
        </p:grpSpPr>
        <p:sp>
          <p:nvSpPr>
            <p:cNvPr id="16361" name="Google Shape;16361;p78"/>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8"/>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8"/>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8"/>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8"/>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8"/>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8"/>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8"/>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8"/>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8"/>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8"/>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8"/>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8"/>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8"/>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8"/>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8"/>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8"/>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8"/>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8"/>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8"/>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8"/>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8"/>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8"/>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8"/>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8"/>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8"/>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8"/>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8"/>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8"/>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8"/>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8"/>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8"/>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8"/>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94" name="Google Shape;16394;p78"/>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95" name="Google Shape;16395;p78"/>
          <p:cNvGrpSpPr/>
          <p:nvPr/>
        </p:nvGrpSpPr>
        <p:grpSpPr>
          <a:xfrm>
            <a:off x="3060752" y="2903609"/>
            <a:ext cx="390565" cy="359578"/>
            <a:chOff x="3060752" y="2903609"/>
            <a:chExt cx="390565" cy="359578"/>
          </a:xfrm>
        </p:grpSpPr>
        <p:sp>
          <p:nvSpPr>
            <p:cNvPr id="16396" name="Google Shape;16396;p78"/>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8"/>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8"/>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8"/>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8"/>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8"/>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8"/>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8"/>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8"/>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8"/>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8"/>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8"/>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8"/>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8"/>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8"/>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8"/>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8"/>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8"/>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8"/>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8"/>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8"/>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8"/>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8"/>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8"/>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8"/>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8"/>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8"/>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8"/>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8"/>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8"/>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8"/>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8"/>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8"/>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8"/>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0" name="Google Shape;16430;p78"/>
          <p:cNvGrpSpPr/>
          <p:nvPr/>
        </p:nvGrpSpPr>
        <p:grpSpPr>
          <a:xfrm>
            <a:off x="5741031" y="3386057"/>
            <a:ext cx="394609" cy="294585"/>
            <a:chOff x="5741031" y="3386057"/>
            <a:chExt cx="394609" cy="294585"/>
          </a:xfrm>
        </p:grpSpPr>
        <p:sp>
          <p:nvSpPr>
            <p:cNvPr id="16431" name="Google Shape;16431;p78"/>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8"/>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8"/>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8"/>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8"/>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8"/>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8"/>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8"/>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8"/>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8"/>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8"/>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8"/>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8"/>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8"/>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8"/>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8"/>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8"/>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8"/>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8"/>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8"/>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8"/>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8"/>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8"/>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8"/>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8"/>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8"/>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8"/>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8"/>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8"/>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8"/>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61" name="Google Shape;16461;p78"/>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62" name="Google Shape;16462;p78"/>
          <p:cNvGrpSpPr/>
          <p:nvPr/>
        </p:nvGrpSpPr>
        <p:grpSpPr>
          <a:xfrm>
            <a:off x="6179074" y="3368726"/>
            <a:ext cx="394609" cy="328749"/>
            <a:chOff x="6179074" y="3368726"/>
            <a:chExt cx="394609" cy="328749"/>
          </a:xfrm>
        </p:grpSpPr>
        <p:sp>
          <p:nvSpPr>
            <p:cNvPr id="16463" name="Google Shape;16463;p78"/>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8"/>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8"/>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8"/>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8"/>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8"/>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8"/>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8"/>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8"/>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8"/>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8"/>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8"/>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8"/>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8"/>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8"/>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8"/>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8"/>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8"/>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8"/>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8"/>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8"/>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8"/>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8"/>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8"/>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8"/>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8"/>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8"/>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8"/>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8"/>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8"/>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8"/>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8"/>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78"/>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78"/>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8"/>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8"/>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8"/>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8"/>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8"/>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8"/>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8"/>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8"/>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8"/>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8"/>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8"/>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8"/>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8"/>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8"/>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8"/>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8"/>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8"/>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8"/>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8"/>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8"/>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8"/>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8"/>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8"/>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8"/>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8"/>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8"/>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8"/>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8"/>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8"/>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8"/>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8"/>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8"/>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8"/>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8"/>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8"/>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8"/>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8"/>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8"/>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8"/>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8"/>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8"/>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8"/>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8"/>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8"/>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8"/>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8"/>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8"/>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8"/>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8"/>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6" name="Google Shape;16546;p78"/>
          <p:cNvGrpSpPr/>
          <p:nvPr/>
        </p:nvGrpSpPr>
        <p:grpSpPr>
          <a:xfrm>
            <a:off x="7054924" y="3367728"/>
            <a:ext cx="394583" cy="331007"/>
            <a:chOff x="7054924" y="3367728"/>
            <a:chExt cx="394583" cy="331007"/>
          </a:xfrm>
        </p:grpSpPr>
        <p:sp>
          <p:nvSpPr>
            <p:cNvPr id="16547" name="Google Shape;16547;p78"/>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8"/>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8"/>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8"/>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8"/>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8"/>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8"/>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8"/>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8"/>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8"/>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8"/>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8"/>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8"/>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8"/>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8"/>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2" name="Google Shape;16562;p78"/>
          <p:cNvGrpSpPr/>
          <p:nvPr/>
        </p:nvGrpSpPr>
        <p:grpSpPr>
          <a:xfrm>
            <a:off x="7492967" y="3361425"/>
            <a:ext cx="394583" cy="343586"/>
            <a:chOff x="7492967" y="3361425"/>
            <a:chExt cx="394583" cy="343586"/>
          </a:xfrm>
        </p:grpSpPr>
        <p:sp>
          <p:nvSpPr>
            <p:cNvPr id="16563" name="Google Shape;16563;p78"/>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8"/>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8"/>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8"/>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8"/>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8"/>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8"/>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8"/>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8"/>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8"/>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8"/>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8"/>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8"/>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8"/>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8"/>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8"/>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8"/>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8"/>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8"/>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8"/>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8"/>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8"/>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8"/>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6" name="Google Shape;16586;p78"/>
          <p:cNvGrpSpPr/>
          <p:nvPr/>
        </p:nvGrpSpPr>
        <p:grpSpPr>
          <a:xfrm>
            <a:off x="7935527" y="3353154"/>
            <a:ext cx="385287" cy="360156"/>
            <a:chOff x="7935527" y="3353154"/>
            <a:chExt cx="385287" cy="360156"/>
          </a:xfrm>
        </p:grpSpPr>
        <p:sp>
          <p:nvSpPr>
            <p:cNvPr id="16587" name="Google Shape;16587;p78"/>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8"/>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8"/>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8"/>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8"/>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8"/>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8"/>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8"/>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8"/>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8"/>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8"/>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8"/>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9" name="Google Shape;16599;p78"/>
          <p:cNvGrpSpPr/>
          <p:nvPr/>
        </p:nvGrpSpPr>
        <p:grpSpPr>
          <a:xfrm>
            <a:off x="5319821" y="1986242"/>
            <a:ext cx="348103" cy="348103"/>
            <a:chOff x="5319821" y="1986242"/>
            <a:chExt cx="348103" cy="348103"/>
          </a:xfrm>
        </p:grpSpPr>
        <p:sp>
          <p:nvSpPr>
            <p:cNvPr id="16600" name="Google Shape;16600;p78"/>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8"/>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8"/>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8"/>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8"/>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8"/>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8"/>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8"/>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8"/>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8"/>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8"/>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8"/>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8"/>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8"/>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8"/>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8"/>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8"/>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8"/>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8"/>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8"/>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8"/>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8"/>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8"/>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8"/>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8"/>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8"/>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8"/>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8"/>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8"/>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8"/>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8"/>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8"/>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8"/>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8"/>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8"/>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8"/>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8"/>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7" name="Google Shape;16637;p78"/>
          <p:cNvGrpSpPr/>
          <p:nvPr/>
        </p:nvGrpSpPr>
        <p:grpSpPr>
          <a:xfrm>
            <a:off x="5765926" y="1976683"/>
            <a:ext cx="348339" cy="348103"/>
            <a:chOff x="5765926" y="1976683"/>
            <a:chExt cx="348339" cy="348103"/>
          </a:xfrm>
        </p:grpSpPr>
        <p:sp>
          <p:nvSpPr>
            <p:cNvPr id="16638" name="Google Shape;16638;p78"/>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8"/>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8"/>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8"/>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8"/>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8"/>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8"/>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8"/>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8"/>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8"/>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8"/>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8"/>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8"/>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8"/>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2" name="Google Shape;16652;p78"/>
          <p:cNvGrpSpPr/>
          <p:nvPr/>
        </p:nvGrpSpPr>
        <p:grpSpPr>
          <a:xfrm>
            <a:off x="6191390" y="1981489"/>
            <a:ext cx="389068" cy="347787"/>
            <a:chOff x="6191390" y="1981489"/>
            <a:chExt cx="389068" cy="347787"/>
          </a:xfrm>
        </p:grpSpPr>
        <p:sp>
          <p:nvSpPr>
            <p:cNvPr id="16653" name="Google Shape;16653;p78"/>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8"/>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8"/>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8"/>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8"/>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8"/>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8"/>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0" name="Google Shape;16660;p78"/>
          <p:cNvGrpSpPr/>
          <p:nvPr/>
        </p:nvGrpSpPr>
        <p:grpSpPr>
          <a:xfrm>
            <a:off x="6657846" y="2007591"/>
            <a:ext cx="348103" cy="295714"/>
            <a:chOff x="6657846" y="2007591"/>
            <a:chExt cx="348103" cy="295714"/>
          </a:xfrm>
        </p:grpSpPr>
        <p:sp>
          <p:nvSpPr>
            <p:cNvPr id="16661" name="Google Shape;16661;p78"/>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8"/>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8"/>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8"/>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8"/>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8"/>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8"/>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8"/>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8"/>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8"/>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8"/>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8"/>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8"/>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8"/>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8"/>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8"/>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8"/>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8"/>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8"/>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8"/>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8"/>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8"/>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8"/>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8"/>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8"/>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8"/>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7" name="Google Shape;16687;p78"/>
          <p:cNvGrpSpPr/>
          <p:nvPr/>
        </p:nvGrpSpPr>
        <p:grpSpPr>
          <a:xfrm>
            <a:off x="7104188" y="1971904"/>
            <a:ext cx="347341" cy="348103"/>
            <a:chOff x="7104188" y="1971904"/>
            <a:chExt cx="347341" cy="348103"/>
          </a:xfrm>
        </p:grpSpPr>
        <p:sp>
          <p:nvSpPr>
            <p:cNvPr id="16688" name="Google Shape;16688;p78"/>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8"/>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8"/>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8"/>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8"/>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8"/>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8"/>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8"/>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8"/>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8"/>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8"/>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8"/>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8"/>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8"/>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8"/>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8"/>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8"/>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8"/>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8"/>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8"/>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8"/>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8"/>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8"/>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8"/>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8"/>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8"/>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8"/>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8"/>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8"/>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8"/>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8" name="Google Shape;16718;p78"/>
          <p:cNvGrpSpPr/>
          <p:nvPr/>
        </p:nvGrpSpPr>
        <p:grpSpPr>
          <a:xfrm>
            <a:off x="7551264" y="1971904"/>
            <a:ext cx="344321" cy="348155"/>
            <a:chOff x="7551264" y="1971904"/>
            <a:chExt cx="344321" cy="348155"/>
          </a:xfrm>
        </p:grpSpPr>
        <p:sp>
          <p:nvSpPr>
            <p:cNvPr id="16719" name="Google Shape;16719;p78"/>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8"/>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8"/>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8"/>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8"/>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8"/>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8"/>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8"/>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8"/>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8"/>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8"/>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8"/>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8"/>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8"/>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8"/>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8"/>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8"/>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8"/>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8"/>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8" name="Google Shape;16738;p78"/>
          <p:cNvGrpSpPr/>
          <p:nvPr/>
        </p:nvGrpSpPr>
        <p:grpSpPr>
          <a:xfrm>
            <a:off x="7992065" y="1971904"/>
            <a:ext cx="351621" cy="348103"/>
            <a:chOff x="7992065" y="1971904"/>
            <a:chExt cx="351621" cy="348103"/>
          </a:xfrm>
        </p:grpSpPr>
        <p:sp>
          <p:nvSpPr>
            <p:cNvPr id="16739" name="Google Shape;16739;p78"/>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8"/>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8"/>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8"/>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8"/>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8"/>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8"/>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8"/>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8"/>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8"/>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8"/>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8"/>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8"/>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8"/>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8"/>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4" name="Google Shape;16754;p78"/>
          <p:cNvGrpSpPr/>
          <p:nvPr/>
        </p:nvGrpSpPr>
        <p:grpSpPr>
          <a:xfrm>
            <a:off x="4911189" y="3793455"/>
            <a:ext cx="296580" cy="364935"/>
            <a:chOff x="4911189" y="3793455"/>
            <a:chExt cx="296580" cy="364935"/>
          </a:xfrm>
        </p:grpSpPr>
        <p:sp>
          <p:nvSpPr>
            <p:cNvPr id="16755" name="Google Shape;16755;p78"/>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8"/>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8"/>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8"/>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8"/>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8"/>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8"/>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8"/>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8"/>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8"/>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8"/>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8"/>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8"/>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8"/>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8"/>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8"/>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8"/>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8"/>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8"/>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8"/>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5" name="Google Shape;16775;p78"/>
          <p:cNvGrpSpPr/>
          <p:nvPr/>
        </p:nvGrpSpPr>
        <p:grpSpPr>
          <a:xfrm>
            <a:off x="5341433" y="3793271"/>
            <a:ext cx="330272" cy="329117"/>
            <a:chOff x="5341433" y="3793271"/>
            <a:chExt cx="330272" cy="329117"/>
          </a:xfrm>
        </p:grpSpPr>
        <p:sp>
          <p:nvSpPr>
            <p:cNvPr id="16776" name="Google Shape;16776;p78"/>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8"/>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8"/>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8"/>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8"/>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8"/>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8"/>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8"/>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8"/>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8"/>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8"/>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8"/>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8"/>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8"/>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8"/>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8"/>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2" name="Google Shape;16792;p78"/>
          <p:cNvGrpSpPr/>
          <p:nvPr/>
        </p:nvGrpSpPr>
        <p:grpSpPr>
          <a:xfrm>
            <a:off x="5744051" y="3766250"/>
            <a:ext cx="428511" cy="383186"/>
            <a:chOff x="5744051" y="3766250"/>
            <a:chExt cx="428511" cy="383186"/>
          </a:xfrm>
        </p:grpSpPr>
        <p:sp>
          <p:nvSpPr>
            <p:cNvPr id="16793" name="Google Shape;16793;p78"/>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8"/>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8"/>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8"/>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8"/>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8"/>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8"/>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8"/>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8"/>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8"/>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8"/>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8"/>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8"/>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8"/>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8"/>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8"/>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8"/>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78"/>
          <p:cNvGrpSpPr/>
          <p:nvPr/>
        </p:nvGrpSpPr>
        <p:grpSpPr>
          <a:xfrm>
            <a:off x="6678697" y="3793324"/>
            <a:ext cx="342824" cy="328985"/>
            <a:chOff x="6678697" y="3793324"/>
            <a:chExt cx="342824" cy="328985"/>
          </a:xfrm>
        </p:grpSpPr>
        <p:sp>
          <p:nvSpPr>
            <p:cNvPr id="16811" name="Google Shape;16811;p78"/>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8"/>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8"/>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8"/>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8"/>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8"/>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8"/>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8"/>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9" name="Google Shape;16819;p78"/>
          <p:cNvGrpSpPr/>
          <p:nvPr/>
        </p:nvGrpSpPr>
        <p:grpSpPr>
          <a:xfrm>
            <a:off x="7101903" y="3762022"/>
            <a:ext cx="398627" cy="392088"/>
            <a:chOff x="7101903" y="3762022"/>
            <a:chExt cx="398627" cy="392088"/>
          </a:xfrm>
        </p:grpSpPr>
        <p:sp>
          <p:nvSpPr>
            <p:cNvPr id="16820" name="Google Shape;16820;p78"/>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8"/>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8"/>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8"/>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8"/>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8"/>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8"/>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8"/>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8"/>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8"/>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8"/>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8"/>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8"/>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8"/>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8"/>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8"/>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8"/>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8"/>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8" name="Google Shape;16838;p78"/>
          <p:cNvGrpSpPr/>
          <p:nvPr/>
        </p:nvGrpSpPr>
        <p:grpSpPr>
          <a:xfrm>
            <a:off x="7541469" y="3793455"/>
            <a:ext cx="407897" cy="328985"/>
            <a:chOff x="7541469" y="3793455"/>
            <a:chExt cx="407897" cy="328985"/>
          </a:xfrm>
        </p:grpSpPr>
        <p:sp>
          <p:nvSpPr>
            <p:cNvPr id="16839" name="Google Shape;16839;p78"/>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8"/>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8"/>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8"/>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8"/>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8"/>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8"/>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8"/>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8"/>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8"/>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8"/>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8"/>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8"/>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8"/>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8"/>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8"/>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8"/>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8"/>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8"/>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8"/>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8"/>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8"/>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8"/>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8"/>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8"/>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8"/>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8"/>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8"/>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8"/>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8"/>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9" name="Google Shape;16869;p78"/>
          <p:cNvGrpSpPr/>
          <p:nvPr/>
        </p:nvGrpSpPr>
        <p:grpSpPr>
          <a:xfrm>
            <a:off x="5310288" y="2956312"/>
            <a:ext cx="432292" cy="264412"/>
            <a:chOff x="5310288" y="2956312"/>
            <a:chExt cx="432292" cy="264412"/>
          </a:xfrm>
        </p:grpSpPr>
        <p:sp>
          <p:nvSpPr>
            <p:cNvPr id="16870" name="Google Shape;16870;p78"/>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8"/>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8"/>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8"/>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8"/>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8"/>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8"/>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8"/>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8"/>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8"/>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8"/>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8"/>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8"/>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8"/>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8"/>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8"/>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8"/>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8"/>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8"/>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8"/>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8"/>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8"/>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8"/>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8"/>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8"/>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8"/>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8"/>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7" name="Google Shape;16897;p78"/>
          <p:cNvGrpSpPr/>
          <p:nvPr/>
        </p:nvGrpSpPr>
        <p:grpSpPr>
          <a:xfrm>
            <a:off x="4879047" y="2432320"/>
            <a:ext cx="398075" cy="340303"/>
            <a:chOff x="4879047" y="2432320"/>
            <a:chExt cx="398075" cy="340303"/>
          </a:xfrm>
        </p:grpSpPr>
        <p:sp>
          <p:nvSpPr>
            <p:cNvPr id="16898" name="Google Shape;16898;p78"/>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8"/>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8"/>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8"/>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8"/>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8"/>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8"/>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8"/>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8"/>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8"/>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8"/>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8"/>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8"/>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8"/>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8"/>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8"/>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8"/>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8"/>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8"/>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8"/>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8"/>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8"/>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8"/>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8"/>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8"/>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8"/>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4" name="Google Shape;16924;p78"/>
          <p:cNvGrpSpPr/>
          <p:nvPr/>
        </p:nvGrpSpPr>
        <p:grpSpPr>
          <a:xfrm>
            <a:off x="5388701" y="2393823"/>
            <a:ext cx="280982" cy="395896"/>
            <a:chOff x="5388701" y="2393823"/>
            <a:chExt cx="280982" cy="395896"/>
          </a:xfrm>
        </p:grpSpPr>
        <p:sp>
          <p:nvSpPr>
            <p:cNvPr id="16925" name="Google Shape;16925;p78"/>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8"/>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8"/>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8"/>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8"/>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8"/>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8"/>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8"/>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8"/>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8"/>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8"/>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8"/>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8"/>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8"/>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8"/>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8"/>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8"/>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8"/>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8"/>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8"/>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8"/>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8"/>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8"/>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8"/>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8"/>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8"/>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8"/>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8"/>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8"/>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8"/>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5" name="Google Shape;16955;p78"/>
          <p:cNvGrpSpPr/>
          <p:nvPr/>
        </p:nvGrpSpPr>
        <p:grpSpPr>
          <a:xfrm>
            <a:off x="5743289" y="2439122"/>
            <a:ext cx="444871" cy="316407"/>
            <a:chOff x="5743289" y="2439122"/>
            <a:chExt cx="444871" cy="316407"/>
          </a:xfrm>
        </p:grpSpPr>
        <p:sp>
          <p:nvSpPr>
            <p:cNvPr id="16956" name="Google Shape;16956;p78"/>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8"/>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8"/>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8"/>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8"/>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8"/>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8"/>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8"/>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8"/>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8"/>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8"/>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8"/>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8"/>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8"/>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8"/>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8"/>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8"/>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8"/>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8"/>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8"/>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8"/>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8"/>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8"/>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8"/>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8"/>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8"/>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8"/>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8"/>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8"/>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5" name="Google Shape;16985;p78"/>
          <p:cNvGrpSpPr/>
          <p:nvPr/>
        </p:nvGrpSpPr>
        <p:grpSpPr>
          <a:xfrm>
            <a:off x="6230360" y="2432583"/>
            <a:ext cx="351359" cy="363412"/>
            <a:chOff x="6230360" y="2432583"/>
            <a:chExt cx="351359" cy="363412"/>
          </a:xfrm>
        </p:grpSpPr>
        <p:sp>
          <p:nvSpPr>
            <p:cNvPr id="16986" name="Google Shape;16986;p78"/>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8"/>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8"/>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8"/>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8"/>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8"/>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8"/>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8"/>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8"/>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8"/>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8"/>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8"/>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8"/>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8"/>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8"/>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8"/>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8"/>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8"/>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8"/>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8"/>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8"/>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7" name="Google Shape;17007;p78"/>
          <p:cNvGrpSpPr/>
          <p:nvPr/>
        </p:nvGrpSpPr>
        <p:grpSpPr>
          <a:xfrm>
            <a:off x="6633976" y="2459552"/>
            <a:ext cx="387781" cy="286680"/>
            <a:chOff x="6633976" y="2459552"/>
            <a:chExt cx="387781" cy="286680"/>
          </a:xfrm>
        </p:grpSpPr>
        <p:sp>
          <p:nvSpPr>
            <p:cNvPr id="17008" name="Google Shape;17008;p78"/>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8"/>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8"/>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8"/>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8"/>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8"/>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8"/>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5" name="Google Shape;17015;p78"/>
          <p:cNvGrpSpPr/>
          <p:nvPr/>
        </p:nvGrpSpPr>
        <p:grpSpPr>
          <a:xfrm>
            <a:off x="7091110" y="2428565"/>
            <a:ext cx="376989" cy="348864"/>
            <a:chOff x="7091110" y="2428565"/>
            <a:chExt cx="376989" cy="348864"/>
          </a:xfrm>
        </p:grpSpPr>
        <p:sp>
          <p:nvSpPr>
            <p:cNvPr id="17016" name="Google Shape;17016;p78"/>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8"/>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8"/>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8"/>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8"/>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8"/>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8"/>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8"/>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8"/>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8"/>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8"/>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8"/>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8"/>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8"/>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8"/>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8"/>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8"/>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8"/>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8"/>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8"/>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8"/>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8"/>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8"/>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8"/>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8"/>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8"/>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8"/>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8"/>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8"/>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8"/>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8"/>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7" name="Google Shape;17047;p78"/>
          <p:cNvGrpSpPr/>
          <p:nvPr/>
        </p:nvGrpSpPr>
        <p:grpSpPr>
          <a:xfrm>
            <a:off x="7536427" y="2415225"/>
            <a:ext cx="369715" cy="375492"/>
            <a:chOff x="7536427" y="2415225"/>
            <a:chExt cx="369715" cy="375492"/>
          </a:xfrm>
        </p:grpSpPr>
        <p:sp>
          <p:nvSpPr>
            <p:cNvPr id="17048" name="Google Shape;17048;p78"/>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8"/>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8"/>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8"/>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8"/>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8"/>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8"/>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8"/>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8"/>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8"/>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8"/>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8"/>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8"/>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8"/>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8"/>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8"/>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8"/>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8"/>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8"/>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8"/>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8"/>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8"/>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8"/>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8"/>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8"/>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8"/>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8"/>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8"/>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8"/>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8"/>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8"/>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8"/>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8"/>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8"/>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8"/>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8"/>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8"/>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8"/>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6" name="Google Shape;17086;p78"/>
          <p:cNvGrpSpPr/>
          <p:nvPr/>
        </p:nvGrpSpPr>
        <p:grpSpPr>
          <a:xfrm>
            <a:off x="7980773" y="2428802"/>
            <a:ext cx="353381" cy="358160"/>
            <a:chOff x="7980773" y="2428802"/>
            <a:chExt cx="353381" cy="358160"/>
          </a:xfrm>
        </p:grpSpPr>
        <p:sp>
          <p:nvSpPr>
            <p:cNvPr id="17087" name="Google Shape;17087;p78"/>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8"/>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8"/>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8"/>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8"/>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8"/>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8"/>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8"/>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8"/>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8"/>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8"/>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8"/>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8"/>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8"/>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8"/>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8"/>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8"/>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8"/>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8"/>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8"/>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8"/>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8"/>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8"/>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8"/>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8"/>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8"/>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8"/>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8"/>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8"/>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8"/>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7" name="Google Shape;17117;p78"/>
          <p:cNvGrpSpPr/>
          <p:nvPr/>
        </p:nvGrpSpPr>
        <p:grpSpPr>
          <a:xfrm>
            <a:off x="4886058" y="4291240"/>
            <a:ext cx="346343" cy="343953"/>
            <a:chOff x="4886058" y="4291240"/>
            <a:chExt cx="346343" cy="343953"/>
          </a:xfrm>
        </p:grpSpPr>
        <p:sp>
          <p:nvSpPr>
            <p:cNvPr id="17118" name="Google Shape;17118;p78"/>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8"/>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8"/>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8"/>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8"/>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8"/>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8"/>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8"/>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8"/>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8"/>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8"/>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8"/>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8"/>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1" name="Google Shape;17131;p78"/>
          <p:cNvGrpSpPr/>
          <p:nvPr/>
        </p:nvGrpSpPr>
        <p:grpSpPr>
          <a:xfrm>
            <a:off x="5344216" y="4291056"/>
            <a:ext cx="304616" cy="343560"/>
            <a:chOff x="5344216" y="4291056"/>
            <a:chExt cx="304616" cy="343560"/>
          </a:xfrm>
        </p:grpSpPr>
        <p:sp>
          <p:nvSpPr>
            <p:cNvPr id="17132" name="Google Shape;17132;p78"/>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8"/>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8"/>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8"/>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8"/>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8"/>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8"/>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8"/>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8"/>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8"/>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8"/>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3" name="Google Shape;17143;p78"/>
          <p:cNvGrpSpPr/>
          <p:nvPr/>
        </p:nvGrpSpPr>
        <p:grpSpPr>
          <a:xfrm>
            <a:off x="6279999" y="4264422"/>
            <a:ext cx="204093" cy="343743"/>
            <a:chOff x="6271562" y="4290872"/>
            <a:chExt cx="204093" cy="343743"/>
          </a:xfrm>
        </p:grpSpPr>
        <p:sp>
          <p:nvSpPr>
            <p:cNvPr id="17144" name="Google Shape;17144;p78"/>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8"/>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8"/>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8"/>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8"/>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8"/>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8"/>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8"/>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8"/>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8"/>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8"/>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8"/>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6" name="Google Shape;17156;p78"/>
          <p:cNvGrpSpPr/>
          <p:nvPr/>
        </p:nvGrpSpPr>
        <p:grpSpPr>
          <a:xfrm>
            <a:off x="6639491" y="4329238"/>
            <a:ext cx="344085" cy="267195"/>
            <a:chOff x="6639491" y="4329238"/>
            <a:chExt cx="344085" cy="267195"/>
          </a:xfrm>
        </p:grpSpPr>
        <p:sp>
          <p:nvSpPr>
            <p:cNvPr id="17157" name="Google Shape;17157;p78"/>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8"/>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8"/>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8"/>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8"/>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8"/>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8"/>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8"/>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8"/>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8"/>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8"/>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8"/>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8"/>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8"/>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8"/>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8"/>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8"/>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8"/>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5" name="Google Shape;17175;p78"/>
          <p:cNvGrpSpPr/>
          <p:nvPr/>
        </p:nvGrpSpPr>
        <p:grpSpPr>
          <a:xfrm>
            <a:off x="7133336" y="4291056"/>
            <a:ext cx="232979" cy="343560"/>
            <a:chOff x="7133336" y="4291056"/>
            <a:chExt cx="232979" cy="343560"/>
          </a:xfrm>
        </p:grpSpPr>
        <p:sp>
          <p:nvSpPr>
            <p:cNvPr id="17176" name="Google Shape;17176;p78"/>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8"/>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8"/>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8"/>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8"/>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8"/>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8"/>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8"/>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8"/>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8"/>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8"/>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8"/>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8"/>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8"/>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8"/>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8"/>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8"/>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3" name="Google Shape;17193;p78"/>
          <p:cNvGrpSpPr/>
          <p:nvPr/>
        </p:nvGrpSpPr>
        <p:grpSpPr>
          <a:xfrm>
            <a:off x="7571379" y="4291056"/>
            <a:ext cx="232979" cy="343560"/>
            <a:chOff x="7571379" y="4291056"/>
            <a:chExt cx="232979" cy="343560"/>
          </a:xfrm>
        </p:grpSpPr>
        <p:sp>
          <p:nvSpPr>
            <p:cNvPr id="17194" name="Google Shape;17194;p78"/>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8"/>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8"/>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8"/>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8"/>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8"/>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8"/>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8"/>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8"/>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8"/>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8"/>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8"/>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8"/>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8"/>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8"/>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8"/>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0" name="Google Shape;17210;p78"/>
          <p:cNvGrpSpPr/>
          <p:nvPr/>
        </p:nvGrpSpPr>
        <p:grpSpPr>
          <a:xfrm>
            <a:off x="6666381" y="3347875"/>
            <a:ext cx="295819" cy="370712"/>
            <a:chOff x="6666381" y="3347875"/>
            <a:chExt cx="295819" cy="370712"/>
          </a:xfrm>
        </p:grpSpPr>
        <p:sp>
          <p:nvSpPr>
            <p:cNvPr id="17211" name="Google Shape;17211;p78"/>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8"/>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8"/>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8"/>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8"/>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8"/>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8"/>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8"/>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8"/>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8"/>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8"/>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8"/>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8"/>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8"/>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8"/>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8"/>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8"/>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8"/>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8"/>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8"/>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8"/>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8"/>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8"/>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8"/>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8"/>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8"/>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8"/>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8"/>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8"/>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8"/>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8"/>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8"/>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8"/>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8"/>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8"/>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8"/>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8"/>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78"/>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8"/>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8"/>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1" name="Google Shape;17251;p78"/>
          <p:cNvGrpSpPr/>
          <p:nvPr/>
        </p:nvGrpSpPr>
        <p:grpSpPr>
          <a:xfrm>
            <a:off x="4877760" y="2887459"/>
            <a:ext cx="389567" cy="390329"/>
            <a:chOff x="4877760" y="2887459"/>
            <a:chExt cx="389567" cy="390329"/>
          </a:xfrm>
        </p:grpSpPr>
        <p:sp>
          <p:nvSpPr>
            <p:cNvPr id="17252" name="Google Shape;17252;p78"/>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8"/>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8"/>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8"/>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8"/>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8"/>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8"/>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8"/>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8"/>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8"/>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8"/>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8"/>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8"/>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8"/>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8"/>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8"/>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8"/>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8"/>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8"/>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8"/>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8"/>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8"/>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8"/>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8"/>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8"/>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8"/>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8"/>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8"/>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8"/>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8"/>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8"/>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8"/>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8"/>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8"/>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8"/>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8"/>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8"/>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8"/>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8"/>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8"/>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8"/>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8"/>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8"/>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8"/>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96" name="Google Shape;17296;p78"/>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8"/>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8"/>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8"/>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8"/>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01" name="Google Shape;17301;p78"/>
          <p:cNvGrpSpPr/>
          <p:nvPr/>
        </p:nvGrpSpPr>
        <p:grpSpPr>
          <a:xfrm>
            <a:off x="5779239" y="2887695"/>
            <a:ext cx="314411" cy="389830"/>
            <a:chOff x="5779239" y="2887695"/>
            <a:chExt cx="314411" cy="389830"/>
          </a:xfrm>
        </p:grpSpPr>
        <p:sp>
          <p:nvSpPr>
            <p:cNvPr id="17302" name="Google Shape;17302;p78"/>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8"/>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8"/>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8"/>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8"/>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8"/>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8"/>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8"/>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8"/>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8"/>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8"/>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8"/>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8"/>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8"/>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8"/>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8"/>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8"/>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8"/>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8"/>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8"/>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8"/>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8"/>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8"/>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8"/>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8"/>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8"/>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8"/>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8"/>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8"/>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8"/>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8"/>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8"/>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8"/>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8"/>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8"/>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8"/>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8"/>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8"/>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8"/>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8"/>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8"/>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8"/>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8"/>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8"/>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6" name="Google Shape;17346;p78"/>
          <p:cNvGrpSpPr/>
          <p:nvPr/>
        </p:nvGrpSpPr>
        <p:grpSpPr>
          <a:xfrm>
            <a:off x="6190130" y="2940977"/>
            <a:ext cx="389830" cy="283004"/>
            <a:chOff x="6190130" y="2940977"/>
            <a:chExt cx="389830" cy="283004"/>
          </a:xfrm>
        </p:grpSpPr>
        <p:sp>
          <p:nvSpPr>
            <p:cNvPr id="17347" name="Google Shape;17347;p78"/>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8"/>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8"/>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8"/>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8"/>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8"/>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8"/>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8"/>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8"/>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8"/>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8"/>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8"/>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8"/>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8"/>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8"/>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8"/>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8"/>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8"/>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8"/>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8"/>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8"/>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8"/>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8"/>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8"/>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8"/>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8"/>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8"/>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8"/>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8"/>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8"/>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7" name="Google Shape;17377;p78"/>
          <p:cNvGrpSpPr/>
          <p:nvPr/>
        </p:nvGrpSpPr>
        <p:grpSpPr>
          <a:xfrm>
            <a:off x="6633976" y="2900274"/>
            <a:ext cx="389803" cy="364673"/>
            <a:chOff x="6633976" y="2900274"/>
            <a:chExt cx="389803" cy="364673"/>
          </a:xfrm>
        </p:grpSpPr>
        <p:sp>
          <p:nvSpPr>
            <p:cNvPr id="17378" name="Google Shape;17378;p78"/>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8"/>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8"/>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8"/>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8"/>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8"/>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8"/>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8"/>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8"/>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8"/>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8"/>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8"/>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8"/>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8"/>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8"/>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8"/>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8"/>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5" name="Google Shape;17395;p78"/>
          <p:cNvGrpSpPr/>
          <p:nvPr/>
        </p:nvGrpSpPr>
        <p:grpSpPr>
          <a:xfrm>
            <a:off x="7517835" y="2885437"/>
            <a:ext cx="364935" cy="382529"/>
            <a:chOff x="7517835" y="2885437"/>
            <a:chExt cx="364935" cy="382529"/>
          </a:xfrm>
        </p:grpSpPr>
        <p:sp>
          <p:nvSpPr>
            <p:cNvPr id="17396" name="Google Shape;17396;p78"/>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8"/>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8"/>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78"/>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78"/>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8"/>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8"/>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8"/>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8"/>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8"/>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8"/>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8"/>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8"/>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8"/>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8"/>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8"/>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8"/>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8"/>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8"/>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8"/>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8"/>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8"/>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8"/>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8"/>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8"/>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8"/>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8"/>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8"/>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8"/>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8"/>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8"/>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8"/>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8"/>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8"/>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8"/>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8"/>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8"/>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3" name="Google Shape;17433;p78"/>
          <p:cNvGrpSpPr/>
          <p:nvPr/>
        </p:nvGrpSpPr>
        <p:grpSpPr>
          <a:xfrm>
            <a:off x="7087591" y="2887144"/>
            <a:ext cx="358160" cy="385602"/>
            <a:chOff x="7087591" y="2887144"/>
            <a:chExt cx="358160" cy="385602"/>
          </a:xfrm>
        </p:grpSpPr>
        <p:sp>
          <p:nvSpPr>
            <p:cNvPr id="17434" name="Google Shape;17434;p78"/>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8"/>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8"/>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8"/>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8"/>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8"/>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8"/>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8"/>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8"/>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8"/>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8"/>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8"/>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8"/>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8"/>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8"/>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8"/>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8"/>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8"/>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8"/>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3" name="Google Shape;17453;p78"/>
          <p:cNvGrpSpPr/>
          <p:nvPr/>
        </p:nvGrpSpPr>
        <p:grpSpPr>
          <a:xfrm>
            <a:off x="7951362" y="2885437"/>
            <a:ext cx="382529" cy="382529"/>
            <a:chOff x="7951362" y="2885437"/>
            <a:chExt cx="382529" cy="382529"/>
          </a:xfrm>
        </p:grpSpPr>
        <p:sp>
          <p:nvSpPr>
            <p:cNvPr id="17454" name="Google Shape;17454;p78"/>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8"/>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8"/>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8"/>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8"/>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8"/>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8"/>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8"/>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8"/>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8"/>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8"/>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8"/>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8"/>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8"/>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8"/>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8"/>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8"/>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8"/>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8"/>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8"/>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8"/>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8"/>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8"/>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8"/>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8"/>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8"/>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8"/>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8"/>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8"/>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8"/>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8"/>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8"/>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8"/>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8"/>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8"/>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8"/>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8"/>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8"/>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8"/>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8"/>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8"/>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8"/>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8"/>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8"/>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8"/>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8"/>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8"/>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8"/>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8"/>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3" name="Google Shape;17503;p78"/>
          <p:cNvGrpSpPr/>
          <p:nvPr/>
        </p:nvGrpSpPr>
        <p:grpSpPr>
          <a:xfrm>
            <a:off x="8054406" y="3814489"/>
            <a:ext cx="276964" cy="336601"/>
            <a:chOff x="8054406" y="3814489"/>
            <a:chExt cx="276964" cy="336601"/>
          </a:xfrm>
        </p:grpSpPr>
        <p:sp>
          <p:nvSpPr>
            <p:cNvPr id="17504" name="Google Shape;17504;p78"/>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8"/>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8"/>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8"/>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8"/>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8"/>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8"/>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8"/>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8"/>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3" name="Google Shape;17513;p78"/>
          <p:cNvGrpSpPr/>
          <p:nvPr/>
        </p:nvGrpSpPr>
        <p:grpSpPr>
          <a:xfrm>
            <a:off x="7936787" y="4295074"/>
            <a:ext cx="378249" cy="335524"/>
            <a:chOff x="7936787" y="4295074"/>
            <a:chExt cx="378249" cy="335524"/>
          </a:xfrm>
        </p:grpSpPr>
        <p:sp>
          <p:nvSpPr>
            <p:cNvPr id="17514" name="Google Shape;17514;p78"/>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8"/>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8"/>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8"/>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8"/>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8"/>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8"/>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8"/>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8"/>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8"/>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8"/>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8"/>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8"/>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8"/>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8"/>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8"/>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0" name="Google Shape;17530;p78"/>
          <p:cNvGrpSpPr/>
          <p:nvPr/>
        </p:nvGrpSpPr>
        <p:grpSpPr>
          <a:xfrm>
            <a:off x="4886058" y="1965890"/>
            <a:ext cx="388569" cy="388307"/>
            <a:chOff x="4886058" y="1965890"/>
            <a:chExt cx="388569" cy="388307"/>
          </a:xfrm>
        </p:grpSpPr>
        <p:sp>
          <p:nvSpPr>
            <p:cNvPr id="17531" name="Google Shape;17531;p78"/>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8"/>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8"/>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8"/>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8"/>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8"/>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8"/>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8"/>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8"/>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8"/>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8"/>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45" name="Shape 17545"/>
        <p:cNvGrpSpPr/>
        <p:nvPr/>
      </p:nvGrpSpPr>
      <p:grpSpPr>
        <a:xfrm>
          <a:off x="0" y="0"/>
          <a:ext cx="0" cy="0"/>
          <a:chOff x="0" y="0"/>
          <a:chExt cx="0" cy="0"/>
        </a:xfrm>
      </p:grpSpPr>
      <p:sp>
        <p:nvSpPr>
          <p:cNvPr id="17546" name="Google Shape;17546;p7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547" name="Google Shape;17547;p7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7548" name="Google Shape;17548;p79"/>
          <p:cNvGrpSpPr/>
          <p:nvPr/>
        </p:nvGrpSpPr>
        <p:grpSpPr>
          <a:xfrm>
            <a:off x="1765162" y="3346789"/>
            <a:ext cx="292801" cy="359258"/>
            <a:chOff x="1765162" y="3346789"/>
            <a:chExt cx="292801" cy="359258"/>
          </a:xfrm>
        </p:grpSpPr>
        <p:sp>
          <p:nvSpPr>
            <p:cNvPr id="17549" name="Google Shape;17549;p79"/>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9"/>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9"/>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9"/>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9"/>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9"/>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9"/>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9"/>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9"/>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9"/>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9"/>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9"/>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9"/>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9"/>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9"/>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4" name="Google Shape;17564;p79"/>
          <p:cNvGrpSpPr/>
          <p:nvPr/>
        </p:nvGrpSpPr>
        <p:grpSpPr>
          <a:xfrm>
            <a:off x="3077632" y="2445004"/>
            <a:ext cx="358996" cy="296309"/>
            <a:chOff x="3077632" y="2445004"/>
            <a:chExt cx="358996" cy="296309"/>
          </a:xfrm>
        </p:grpSpPr>
        <p:sp>
          <p:nvSpPr>
            <p:cNvPr id="17565" name="Google Shape;17565;p79"/>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9"/>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9"/>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9"/>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9"/>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9"/>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9"/>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9"/>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9"/>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9"/>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9"/>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9"/>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9"/>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9"/>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9"/>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9"/>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9"/>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9"/>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9"/>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9"/>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9"/>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9"/>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9"/>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9"/>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9"/>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9"/>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1" name="Google Shape;17591;p79"/>
          <p:cNvGrpSpPr/>
          <p:nvPr/>
        </p:nvGrpSpPr>
        <p:grpSpPr>
          <a:xfrm>
            <a:off x="2635237" y="2431780"/>
            <a:ext cx="359232" cy="323018"/>
            <a:chOff x="2635237" y="2431780"/>
            <a:chExt cx="359232" cy="323018"/>
          </a:xfrm>
        </p:grpSpPr>
        <p:sp>
          <p:nvSpPr>
            <p:cNvPr id="17592" name="Google Shape;17592;p79"/>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9"/>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9"/>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9"/>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9"/>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9"/>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9"/>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9"/>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79"/>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9"/>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9"/>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9"/>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9"/>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9"/>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9"/>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7" name="Google Shape;17607;p79"/>
          <p:cNvGrpSpPr/>
          <p:nvPr/>
        </p:nvGrpSpPr>
        <p:grpSpPr>
          <a:xfrm>
            <a:off x="4011651" y="3768132"/>
            <a:ext cx="373189" cy="358944"/>
            <a:chOff x="4011651" y="3768132"/>
            <a:chExt cx="373189" cy="358944"/>
          </a:xfrm>
        </p:grpSpPr>
        <p:sp>
          <p:nvSpPr>
            <p:cNvPr id="17608" name="Google Shape;17608;p79"/>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9"/>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9"/>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9"/>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9"/>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9"/>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9"/>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9"/>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9"/>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9"/>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8" name="Google Shape;17618;p79"/>
          <p:cNvGrpSpPr/>
          <p:nvPr/>
        </p:nvGrpSpPr>
        <p:grpSpPr>
          <a:xfrm>
            <a:off x="2189568" y="1961603"/>
            <a:ext cx="364993" cy="359049"/>
            <a:chOff x="2189568" y="1961603"/>
            <a:chExt cx="364993" cy="359049"/>
          </a:xfrm>
        </p:grpSpPr>
        <p:sp>
          <p:nvSpPr>
            <p:cNvPr id="17619" name="Google Shape;17619;p79"/>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9"/>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9"/>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9"/>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9"/>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9"/>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9"/>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9"/>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9"/>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9"/>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9"/>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9"/>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9"/>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9"/>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9"/>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9"/>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5" name="Google Shape;17635;p79"/>
          <p:cNvGrpSpPr/>
          <p:nvPr/>
        </p:nvGrpSpPr>
        <p:grpSpPr>
          <a:xfrm>
            <a:off x="2193077" y="2419971"/>
            <a:ext cx="378426" cy="346323"/>
            <a:chOff x="2193077" y="2419971"/>
            <a:chExt cx="378426" cy="346323"/>
          </a:xfrm>
        </p:grpSpPr>
        <p:sp>
          <p:nvSpPr>
            <p:cNvPr id="17636" name="Google Shape;17636;p79"/>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9"/>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9"/>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9"/>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9"/>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9"/>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9"/>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9"/>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9"/>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9"/>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9"/>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9"/>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9"/>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9"/>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9"/>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9"/>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9"/>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79"/>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9"/>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9"/>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9"/>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7" name="Google Shape;17657;p79"/>
          <p:cNvGrpSpPr/>
          <p:nvPr/>
        </p:nvGrpSpPr>
        <p:grpSpPr>
          <a:xfrm>
            <a:off x="861622" y="2881770"/>
            <a:ext cx="276802" cy="367140"/>
            <a:chOff x="861622" y="2881770"/>
            <a:chExt cx="276802" cy="367140"/>
          </a:xfrm>
        </p:grpSpPr>
        <p:sp>
          <p:nvSpPr>
            <p:cNvPr id="17658" name="Google Shape;17658;p79"/>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9"/>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9"/>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9"/>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79"/>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9"/>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9"/>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9"/>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9"/>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9"/>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9"/>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9"/>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9"/>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9"/>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9"/>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9"/>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9"/>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9"/>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9"/>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9"/>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9"/>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9"/>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0" name="Google Shape;17680;p79"/>
          <p:cNvGrpSpPr/>
          <p:nvPr/>
        </p:nvGrpSpPr>
        <p:grpSpPr>
          <a:xfrm>
            <a:off x="3968184" y="2881691"/>
            <a:ext cx="369444" cy="367140"/>
            <a:chOff x="3968184" y="2881691"/>
            <a:chExt cx="369444" cy="367140"/>
          </a:xfrm>
        </p:grpSpPr>
        <p:sp>
          <p:nvSpPr>
            <p:cNvPr id="17681" name="Google Shape;17681;p79"/>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9"/>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9"/>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9"/>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9"/>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9"/>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9"/>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9"/>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9"/>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9"/>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9"/>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9"/>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9"/>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9"/>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9"/>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9"/>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9"/>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9"/>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9"/>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9"/>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9"/>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9"/>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9"/>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9"/>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5" name="Google Shape;17705;p79"/>
          <p:cNvGrpSpPr/>
          <p:nvPr/>
        </p:nvGrpSpPr>
        <p:grpSpPr>
          <a:xfrm>
            <a:off x="3513796" y="2882084"/>
            <a:ext cx="371487" cy="366826"/>
            <a:chOff x="3513796" y="2882084"/>
            <a:chExt cx="371487" cy="366826"/>
          </a:xfrm>
        </p:grpSpPr>
        <p:sp>
          <p:nvSpPr>
            <p:cNvPr id="17706" name="Google Shape;17706;p79"/>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9"/>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9"/>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9"/>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9"/>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9"/>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9"/>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9"/>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9"/>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9"/>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9"/>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9"/>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9"/>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9"/>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9"/>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9"/>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9"/>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9"/>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9"/>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9"/>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9"/>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9"/>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9"/>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9"/>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79"/>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79"/>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9"/>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9"/>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9"/>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9"/>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9"/>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9"/>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9"/>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9"/>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9"/>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9"/>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9"/>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9"/>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9"/>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9"/>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9"/>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9"/>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9"/>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9"/>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9"/>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9"/>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79"/>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79"/>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9"/>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5" name="Google Shape;17755;p79"/>
          <p:cNvGrpSpPr/>
          <p:nvPr/>
        </p:nvGrpSpPr>
        <p:grpSpPr>
          <a:xfrm>
            <a:off x="873615" y="1500275"/>
            <a:ext cx="335011" cy="359232"/>
            <a:chOff x="873615" y="1500275"/>
            <a:chExt cx="335011" cy="359232"/>
          </a:xfrm>
        </p:grpSpPr>
        <p:sp>
          <p:nvSpPr>
            <p:cNvPr id="17756" name="Google Shape;17756;p79"/>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9"/>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9"/>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9"/>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9"/>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9"/>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9"/>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9"/>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9"/>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9"/>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9"/>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7" name="Google Shape;17767;p79"/>
          <p:cNvGrpSpPr/>
          <p:nvPr/>
        </p:nvGrpSpPr>
        <p:grpSpPr>
          <a:xfrm>
            <a:off x="2202058" y="3346737"/>
            <a:ext cx="337158" cy="359311"/>
            <a:chOff x="2202058" y="3346737"/>
            <a:chExt cx="337158" cy="359311"/>
          </a:xfrm>
        </p:grpSpPr>
        <p:sp>
          <p:nvSpPr>
            <p:cNvPr id="17768" name="Google Shape;17768;p79"/>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9"/>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9"/>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9"/>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9"/>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9"/>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9"/>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9"/>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9"/>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7" name="Google Shape;17777;p79"/>
          <p:cNvGrpSpPr/>
          <p:nvPr/>
        </p:nvGrpSpPr>
        <p:grpSpPr>
          <a:xfrm>
            <a:off x="2223059" y="3818172"/>
            <a:ext cx="359232" cy="306050"/>
            <a:chOff x="2223059" y="3818172"/>
            <a:chExt cx="359232" cy="306050"/>
          </a:xfrm>
        </p:grpSpPr>
        <p:sp>
          <p:nvSpPr>
            <p:cNvPr id="17778" name="Google Shape;17778;p79"/>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9"/>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9"/>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9"/>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9"/>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9"/>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9"/>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9"/>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9"/>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7" name="Google Shape;17787;p79"/>
          <p:cNvGrpSpPr/>
          <p:nvPr/>
        </p:nvGrpSpPr>
        <p:grpSpPr>
          <a:xfrm>
            <a:off x="1725989" y="1991820"/>
            <a:ext cx="378426" cy="298509"/>
            <a:chOff x="1725989" y="1991820"/>
            <a:chExt cx="378426" cy="298509"/>
          </a:xfrm>
        </p:grpSpPr>
        <p:sp>
          <p:nvSpPr>
            <p:cNvPr id="17788" name="Google Shape;17788;p79"/>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9"/>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9"/>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9"/>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9"/>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9"/>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9"/>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9"/>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9"/>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9"/>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9"/>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9"/>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0" name="Google Shape;17800;p79"/>
          <p:cNvGrpSpPr/>
          <p:nvPr/>
        </p:nvGrpSpPr>
        <p:grpSpPr>
          <a:xfrm>
            <a:off x="1768409" y="3791751"/>
            <a:ext cx="367978" cy="359075"/>
            <a:chOff x="1768409" y="3791751"/>
            <a:chExt cx="367978" cy="359075"/>
          </a:xfrm>
        </p:grpSpPr>
        <p:sp>
          <p:nvSpPr>
            <p:cNvPr id="17801" name="Google Shape;17801;p79"/>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9"/>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9"/>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9"/>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9"/>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9"/>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9"/>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9"/>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9"/>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9"/>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9"/>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9"/>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9"/>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4" name="Google Shape;17814;p79"/>
          <p:cNvGrpSpPr/>
          <p:nvPr/>
        </p:nvGrpSpPr>
        <p:grpSpPr>
          <a:xfrm>
            <a:off x="2668963" y="3791306"/>
            <a:ext cx="358735" cy="359311"/>
            <a:chOff x="2668963" y="3791306"/>
            <a:chExt cx="358735" cy="359311"/>
          </a:xfrm>
        </p:grpSpPr>
        <p:sp>
          <p:nvSpPr>
            <p:cNvPr id="17815" name="Google Shape;17815;p79"/>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9"/>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9"/>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9"/>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9"/>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9"/>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9"/>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9"/>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9"/>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9"/>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9"/>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9"/>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9"/>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9"/>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9"/>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9"/>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1" name="Google Shape;17831;p79"/>
          <p:cNvGrpSpPr/>
          <p:nvPr/>
        </p:nvGrpSpPr>
        <p:grpSpPr>
          <a:xfrm>
            <a:off x="849682" y="1995198"/>
            <a:ext cx="363893" cy="291727"/>
            <a:chOff x="849682" y="1995198"/>
            <a:chExt cx="363893" cy="291727"/>
          </a:xfrm>
        </p:grpSpPr>
        <p:sp>
          <p:nvSpPr>
            <p:cNvPr id="17832" name="Google Shape;17832;p79"/>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9"/>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9"/>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9"/>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9"/>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9"/>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9"/>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9"/>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9"/>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9"/>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9"/>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9"/>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9"/>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9"/>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9"/>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9"/>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9"/>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9"/>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0" name="Google Shape;17850;p79"/>
          <p:cNvGrpSpPr/>
          <p:nvPr/>
        </p:nvGrpSpPr>
        <p:grpSpPr>
          <a:xfrm>
            <a:off x="3065430" y="1990066"/>
            <a:ext cx="378190" cy="302044"/>
            <a:chOff x="3065430" y="1990066"/>
            <a:chExt cx="378190" cy="302044"/>
          </a:xfrm>
        </p:grpSpPr>
        <p:sp>
          <p:nvSpPr>
            <p:cNvPr id="17851" name="Google Shape;17851;p79"/>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9"/>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9"/>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9"/>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9"/>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9"/>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9"/>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9"/>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9"/>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9"/>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9"/>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2" name="Google Shape;17862;p79"/>
          <p:cNvGrpSpPr/>
          <p:nvPr/>
        </p:nvGrpSpPr>
        <p:grpSpPr>
          <a:xfrm>
            <a:off x="3568234" y="3791410"/>
            <a:ext cx="347501" cy="359284"/>
            <a:chOff x="3568234" y="3791410"/>
            <a:chExt cx="347501" cy="359284"/>
          </a:xfrm>
        </p:grpSpPr>
        <p:sp>
          <p:nvSpPr>
            <p:cNvPr id="17863" name="Google Shape;17863;p79"/>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9"/>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9"/>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9"/>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9"/>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9"/>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9"/>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9"/>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9"/>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9"/>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9"/>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4" name="Google Shape;17874;p79"/>
          <p:cNvGrpSpPr/>
          <p:nvPr/>
        </p:nvGrpSpPr>
        <p:grpSpPr>
          <a:xfrm>
            <a:off x="1759925" y="1501087"/>
            <a:ext cx="347004" cy="358420"/>
            <a:chOff x="1759925" y="1501087"/>
            <a:chExt cx="347004" cy="358420"/>
          </a:xfrm>
        </p:grpSpPr>
        <p:sp>
          <p:nvSpPr>
            <p:cNvPr id="17875" name="Google Shape;17875;p79"/>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9"/>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9"/>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9"/>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9"/>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9"/>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9"/>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9"/>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9"/>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9"/>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9"/>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9"/>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9"/>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9"/>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9"/>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9"/>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9"/>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9"/>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9"/>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9"/>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9"/>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9"/>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9"/>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9"/>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9"/>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9"/>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9"/>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2" name="Google Shape;17902;p79"/>
          <p:cNvGrpSpPr/>
          <p:nvPr/>
        </p:nvGrpSpPr>
        <p:grpSpPr>
          <a:xfrm>
            <a:off x="3519295" y="2413660"/>
            <a:ext cx="360227" cy="359311"/>
            <a:chOff x="3519295" y="2413660"/>
            <a:chExt cx="360227" cy="359311"/>
          </a:xfrm>
        </p:grpSpPr>
        <p:sp>
          <p:nvSpPr>
            <p:cNvPr id="17903" name="Google Shape;17903;p79"/>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9"/>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9"/>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9"/>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9"/>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9"/>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9"/>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9"/>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9"/>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9"/>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9"/>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9"/>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79"/>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9"/>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9"/>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9"/>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9"/>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9"/>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9"/>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9"/>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9"/>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9"/>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79"/>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79"/>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9"/>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9"/>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9"/>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9"/>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9"/>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9"/>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9"/>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79"/>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9"/>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9"/>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9"/>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8" name="Google Shape;17938;p79"/>
          <p:cNvGrpSpPr/>
          <p:nvPr/>
        </p:nvGrpSpPr>
        <p:grpSpPr>
          <a:xfrm>
            <a:off x="1330255" y="3845718"/>
            <a:ext cx="358996" cy="250774"/>
            <a:chOff x="1330255" y="3845718"/>
            <a:chExt cx="358996" cy="250774"/>
          </a:xfrm>
        </p:grpSpPr>
        <p:sp>
          <p:nvSpPr>
            <p:cNvPr id="17939" name="Google Shape;17939;p79"/>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79"/>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9"/>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9"/>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9"/>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9"/>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9"/>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79"/>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79"/>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9"/>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9" name="Google Shape;17949;p79"/>
          <p:cNvGrpSpPr/>
          <p:nvPr/>
        </p:nvGrpSpPr>
        <p:grpSpPr>
          <a:xfrm>
            <a:off x="3115103" y="3791384"/>
            <a:ext cx="373424" cy="359311"/>
            <a:chOff x="3115103" y="3791384"/>
            <a:chExt cx="373424" cy="359311"/>
          </a:xfrm>
        </p:grpSpPr>
        <p:sp>
          <p:nvSpPr>
            <p:cNvPr id="17950" name="Google Shape;17950;p79"/>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9"/>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79"/>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9"/>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9"/>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79"/>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9"/>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9"/>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9"/>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9"/>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9"/>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9"/>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9"/>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79"/>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4" name="Google Shape;17964;p79"/>
          <p:cNvGrpSpPr/>
          <p:nvPr/>
        </p:nvGrpSpPr>
        <p:grpSpPr>
          <a:xfrm>
            <a:off x="883853" y="3792641"/>
            <a:ext cx="378190" cy="357059"/>
            <a:chOff x="883853" y="3792641"/>
            <a:chExt cx="378190" cy="357059"/>
          </a:xfrm>
        </p:grpSpPr>
        <p:sp>
          <p:nvSpPr>
            <p:cNvPr id="17965" name="Google Shape;17965;p79"/>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9"/>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9"/>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9"/>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9"/>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9"/>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9"/>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79"/>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79"/>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9"/>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79"/>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79"/>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79"/>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9"/>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9"/>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79"/>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9"/>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9"/>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9"/>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9"/>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9"/>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9"/>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9"/>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9"/>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9"/>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9"/>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1" name="Google Shape;17991;p79"/>
          <p:cNvGrpSpPr/>
          <p:nvPr/>
        </p:nvGrpSpPr>
        <p:grpSpPr>
          <a:xfrm>
            <a:off x="3934196" y="2484805"/>
            <a:ext cx="401207" cy="214036"/>
            <a:chOff x="3934196" y="2484805"/>
            <a:chExt cx="401207" cy="214036"/>
          </a:xfrm>
        </p:grpSpPr>
        <p:sp>
          <p:nvSpPr>
            <p:cNvPr id="17992" name="Google Shape;17992;p79"/>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79"/>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79"/>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9"/>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9"/>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7" name="Google Shape;17997;p79"/>
          <p:cNvGrpSpPr/>
          <p:nvPr/>
        </p:nvGrpSpPr>
        <p:grpSpPr>
          <a:xfrm>
            <a:off x="3999894" y="1500197"/>
            <a:ext cx="342474" cy="359232"/>
            <a:chOff x="3999894" y="1500197"/>
            <a:chExt cx="342474" cy="359232"/>
          </a:xfrm>
        </p:grpSpPr>
        <p:sp>
          <p:nvSpPr>
            <p:cNvPr id="17998" name="Google Shape;17998;p79"/>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9"/>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79"/>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9"/>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9"/>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9"/>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9"/>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9"/>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9"/>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9"/>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8" name="Google Shape;18008;p79"/>
          <p:cNvGrpSpPr/>
          <p:nvPr/>
        </p:nvGrpSpPr>
        <p:grpSpPr>
          <a:xfrm>
            <a:off x="2233795" y="2882162"/>
            <a:ext cx="232601" cy="366747"/>
            <a:chOff x="2233795" y="2882162"/>
            <a:chExt cx="232601" cy="366747"/>
          </a:xfrm>
        </p:grpSpPr>
        <p:sp>
          <p:nvSpPr>
            <p:cNvPr id="18009" name="Google Shape;18009;p79"/>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79"/>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9"/>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9"/>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79"/>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79"/>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9"/>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9"/>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9"/>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9"/>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9"/>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9"/>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79"/>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79"/>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79"/>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79"/>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79"/>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9"/>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7" name="Google Shape;18027;p79"/>
          <p:cNvGrpSpPr/>
          <p:nvPr/>
        </p:nvGrpSpPr>
        <p:grpSpPr>
          <a:xfrm>
            <a:off x="3523772" y="3404422"/>
            <a:ext cx="362008" cy="244175"/>
            <a:chOff x="3523772" y="3404422"/>
            <a:chExt cx="362008" cy="244175"/>
          </a:xfrm>
        </p:grpSpPr>
        <p:sp>
          <p:nvSpPr>
            <p:cNvPr id="18028" name="Google Shape;18028;p79"/>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9"/>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9"/>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9"/>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9"/>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9"/>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9"/>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9"/>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9"/>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79"/>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9"/>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9"/>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9"/>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9"/>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79"/>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3" name="Google Shape;18043;p79"/>
          <p:cNvGrpSpPr/>
          <p:nvPr/>
        </p:nvGrpSpPr>
        <p:grpSpPr>
          <a:xfrm>
            <a:off x="3531026" y="1977314"/>
            <a:ext cx="359232" cy="327836"/>
            <a:chOff x="3531026" y="1977314"/>
            <a:chExt cx="359232" cy="327836"/>
          </a:xfrm>
        </p:grpSpPr>
        <p:sp>
          <p:nvSpPr>
            <p:cNvPr id="18044" name="Google Shape;18044;p79"/>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79"/>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79"/>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9"/>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9"/>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9"/>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79"/>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9"/>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9"/>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9"/>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4" name="Google Shape;18054;p79"/>
          <p:cNvGrpSpPr/>
          <p:nvPr/>
        </p:nvGrpSpPr>
        <p:grpSpPr>
          <a:xfrm>
            <a:off x="3123351" y="1500275"/>
            <a:ext cx="296781" cy="359232"/>
            <a:chOff x="3123351" y="1500275"/>
            <a:chExt cx="296781" cy="359232"/>
          </a:xfrm>
        </p:grpSpPr>
        <p:sp>
          <p:nvSpPr>
            <p:cNvPr id="18055" name="Google Shape;18055;p79"/>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9"/>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9"/>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9"/>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79"/>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79"/>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79"/>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79"/>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9"/>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9"/>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9"/>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6" name="Google Shape;18066;p79"/>
          <p:cNvGrpSpPr/>
          <p:nvPr/>
        </p:nvGrpSpPr>
        <p:grpSpPr>
          <a:xfrm>
            <a:off x="2659458" y="1500275"/>
            <a:ext cx="332261" cy="359232"/>
            <a:chOff x="2659458" y="1500275"/>
            <a:chExt cx="332261" cy="359232"/>
          </a:xfrm>
        </p:grpSpPr>
        <p:sp>
          <p:nvSpPr>
            <p:cNvPr id="18067" name="Google Shape;18067;p79"/>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79"/>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9"/>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9"/>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9"/>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79"/>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9"/>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9"/>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9"/>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9"/>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9"/>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9"/>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9"/>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79"/>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79"/>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9"/>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9"/>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79"/>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9"/>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9"/>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7" name="Google Shape;18087;p79"/>
          <p:cNvGrpSpPr/>
          <p:nvPr/>
        </p:nvGrpSpPr>
        <p:grpSpPr>
          <a:xfrm>
            <a:off x="1750184" y="2413530"/>
            <a:ext cx="359730" cy="359441"/>
            <a:chOff x="1750184" y="2413530"/>
            <a:chExt cx="359730" cy="359441"/>
          </a:xfrm>
        </p:grpSpPr>
        <p:sp>
          <p:nvSpPr>
            <p:cNvPr id="18088" name="Google Shape;18088;p79"/>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79"/>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9"/>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9"/>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9"/>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9"/>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9"/>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9"/>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9"/>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9"/>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9"/>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9" name="Google Shape;18099;p79"/>
          <p:cNvGrpSpPr/>
          <p:nvPr/>
        </p:nvGrpSpPr>
        <p:grpSpPr>
          <a:xfrm>
            <a:off x="2230050" y="1500223"/>
            <a:ext cx="316524" cy="359284"/>
            <a:chOff x="2230050" y="1500223"/>
            <a:chExt cx="316524" cy="359284"/>
          </a:xfrm>
        </p:grpSpPr>
        <p:sp>
          <p:nvSpPr>
            <p:cNvPr id="18100" name="Google Shape;18100;p79"/>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79"/>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79"/>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79"/>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9"/>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9"/>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9"/>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9"/>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9"/>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9"/>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9"/>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9"/>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9"/>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9"/>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9"/>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9"/>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79"/>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79"/>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79"/>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9"/>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0" name="Google Shape;18120;p79"/>
          <p:cNvGrpSpPr/>
          <p:nvPr/>
        </p:nvGrpSpPr>
        <p:grpSpPr>
          <a:xfrm>
            <a:off x="2690042" y="4262767"/>
            <a:ext cx="359389" cy="359232"/>
            <a:chOff x="2690042" y="4262767"/>
            <a:chExt cx="359389" cy="359232"/>
          </a:xfrm>
        </p:grpSpPr>
        <p:sp>
          <p:nvSpPr>
            <p:cNvPr id="18121" name="Google Shape;18121;p79"/>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9"/>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79"/>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79"/>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9"/>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9"/>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9"/>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8" name="Google Shape;18128;p79"/>
          <p:cNvGrpSpPr/>
          <p:nvPr/>
        </p:nvGrpSpPr>
        <p:grpSpPr>
          <a:xfrm>
            <a:off x="2689440" y="2882162"/>
            <a:ext cx="222337" cy="366721"/>
            <a:chOff x="2689440" y="2882162"/>
            <a:chExt cx="222337" cy="366721"/>
          </a:xfrm>
        </p:grpSpPr>
        <p:sp>
          <p:nvSpPr>
            <p:cNvPr id="18129" name="Google Shape;18129;p79"/>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79"/>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79"/>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79"/>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79"/>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9"/>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9"/>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9"/>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9"/>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8" name="Google Shape;18138;p79"/>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39" name="Google Shape;18139;p79"/>
          <p:cNvGrpSpPr/>
          <p:nvPr/>
        </p:nvGrpSpPr>
        <p:grpSpPr>
          <a:xfrm>
            <a:off x="2637986" y="1980142"/>
            <a:ext cx="359232" cy="322023"/>
            <a:chOff x="2637986" y="1980142"/>
            <a:chExt cx="359232" cy="322023"/>
          </a:xfrm>
        </p:grpSpPr>
        <p:sp>
          <p:nvSpPr>
            <p:cNvPr id="18140" name="Google Shape;18140;p79"/>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79"/>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79"/>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79"/>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9"/>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79"/>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79"/>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79"/>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79"/>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79"/>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9"/>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9"/>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9"/>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3" name="Google Shape;18153;p79"/>
          <p:cNvGrpSpPr/>
          <p:nvPr/>
        </p:nvGrpSpPr>
        <p:grpSpPr>
          <a:xfrm>
            <a:off x="1306531" y="3346972"/>
            <a:ext cx="323018" cy="359075"/>
            <a:chOff x="1306531" y="3346972"/>
            <a:chExt cx="323018" cy="359075"/>
          </a:xfrm>
        </p:grpSpPr>
        <p:sp>
          <p:nvSpPr>
            <p:cNvPr id="18154" name="Google Shape;18154;p79"/>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79"/>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9"/>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9"/>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79"/>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79"/>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9"/>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9"/>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9"/>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3" name="Google Shape;18163;p79"/>
          <p:cNvGrpSpPr/>
          <p:nvPr/>
        </p:nvGrpSpPr>
        <p:grpSpPr>
          <a:xfrm>
            <a:off x="1308024" y="2413975"/>
            <a:ext cx="360253" cy="357111"/>
            <a:chOff x="1308024" y="2413975"/>
            <a:chExt cx="360253" cy="357111"/>
          </a:xfrm>
        </p:grpSpPr>
        <p:sp>
          <p:nvSpPr>
            <p:cNvPr id="18164" name="Google Shape;18164;p79"/>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9"/>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79"/>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79"/>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9"/>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9"/>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9"/>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79"/>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79"/>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79"/>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9"/>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9"/>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79"/>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79"/>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9"/>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9"/>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79"/>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79"/>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79"/>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79"/>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79"/>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9"/>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9"/>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9"/>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9"/>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79"/>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9"/>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9"/>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9"/>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9"/>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4" name="Google Shape;18194;p79"/>
          <p:cNvGrpSpPr/>
          <p:nvPr/>
        </p:nvGrpSpPr>
        <p:grpSpPr>
          <a:xfrm>
            <a:off x="1298519" y="1970322"/>
            <a:ext cx="378452" cy="341321"/>
            <a:chOff x="1298519" y="1970322"/>
            <a:chExt cx="378452" cy="341321"/>
          </a:xfrm>
        </p:grpSpPr>
        <p:sp>
          <p:nvSpPr>
            <p:cNvPr id="18195" name="Google Shape;18195;p79"/>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9"/>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79"/>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79"/>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79"/>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9"/>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9"/>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79"/>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79"/>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79"/>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79"/>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79"/>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9"/>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9"/>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9"/>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9"/>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79"/>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79"/>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9"/>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79"/>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79"/>
          <p:cNvGrpSpPr/>
          <p:nvPr/>
        </p:nvGrpSpPr>
        <p:grpSpPr>
          <a:xfrm>
            <a:off x="3114815" y="3346868"/>
            <a:ext cx="283217" cy="359180"/>
            <a:chOff x="3114815" y="3346868"/>
            <a:chExt cx="283217" cy="359180"/>
          </a:xfrm>
        </p:grpSpPr>
        <p:sp>
          <p:nvSpPr>
            <p:cNvPr id="18216" name="Google Shape;18216;p79"/>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79"/>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9"/>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9"/>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79"/>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79"/>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9"/>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9"/>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9"/>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79"/>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79"/>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9"/>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79"/>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9" name="Google Shape;18229;p79"/>
          <p:cNvGrpSpPr/>
          <p:nvPr/>
        </p:nvGrpSpPr>
        <p:grpSpPr>
          <a:xfrm>
            <a:off x="3973186" y="3353231"/>
            <a:ext cx="378661" cy="346558"/>
            <a:chOff x="3973186" y="3353231"/>
            <a:chExt cx="378661" cy="346558"/>
          </a:xfrm>
        </p:grpSpPr>
        <p:sp>
          <p:nvSpPr>
            <p:cNvPr id="18230" name="Google Shape;18230;p79"/>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79"/>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79"/>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9"/>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9"/>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9"/>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9"/>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9"/>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79"/>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79"/>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9"/>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79"/>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79"/>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79"/>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79"/>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9"/>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9"/>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9"/>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8" name="Google Shape;18248;p79"/>
          <p:cNvGrpSpPr/>
          <p:nvPr/>
        </p:nvGrpSpPr>
        <p:grpSpPr>
          <a:xfrm>
            <a:off x="2152857" y="4263002"/>
            <a:ext cx="373241" cy="359127"/>
            <a:chOff x="2152857" y="4263002"/>
            <a:chExt cx="373241" cy="359127"/>
          </a:xfrm>
        </p:grpSpPr>
        <p:sp>
          <p:nvSpPr>
            <p:cNvPr id="18249" name="Google Shape;18249;p79"/>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9"/>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9"/>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9"/>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79"/>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79"/>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9"/>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9"/>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7" name="Google Shape;18257;p79"/>
          <p:cNvGrpSpPr/>
          <p:nvPr/>
        </p:nvGrpSpPr>
        <p:grpSpPr>
          <a:xfrm>
            <a:off x="859632" y="3346972"/>
            <a:ext cx="303537" cy="359127"/>
            <a:chOff x="859632" y="3346972"/>
            <a:chExt cx="303537" cy="359127"/>
          </a:xfrm>
        </p:grpSpPr>
        <p:sp>
          <p:nvSpPr>
            <p:cNvPr id="18258" name="Google Shape;18258;p79"/>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9"/>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9"/>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79"/>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79"/>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3" name="Google Shape;18263;p79"/>
          <p:cNvGrpSpPr/>
          <p:nvPr/>
        </p:nvGrpSpPr>
        <p:grpSpPr>
          <a:xfrm>
            <a:off x="1767911" y="2882241"/>
            <a:ext cx="265306" cy="366799"/>
            <a:chOff x="1767911" y="2882241"/>
            <a:chExt cx="265306" cy="366799"/>
          </a:xfrm>
        </p:grpSpPr>
        <p:sp>
          <p:nvSpPr>
            <p:cNvPr id="18264" name="Google Shape;18264;p79"/>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9"/>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9"/>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9"/>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79"/>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79"/>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9"/>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9"/>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9"/>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9"/>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9"/>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9"/>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9"/>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79"/>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79"/>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9" name="Google Shape;18279;p79"/>
          <p:cNvGrpSpPr/>
          <p:nvPr/>
        </p:nvGrpSpPr>
        <p:grpSpPr>
          <a:xfrm>
            <a:off x="1332009" y="1499935"/>
            <a:ext cx="331895" cy="359311"/>
            <a:chOff x="1332009" y="1499935"/>
            <a:chExt cx="331895" cy="359311"/>
          </a:xfrm>
        </p:grpSpPr>
        <p:sp>
          <p:nvSpPr>
            <p:cNvPr id="18280" name="Google Shape;18280;p79"/>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79"/>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79"/>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79"/>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79"/>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9"/>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9"/>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9"/>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9"/>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79"/>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79"/>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9"/>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79"/>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79"/>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79"/>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79"/>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9"/>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7" name="Google Shape;18297;p79"/>
          <p:cNvGrpSpPr/>
          <p:nvPr/>
        </p:nvGrpSpPr>
        <p:grpSpPr>
          <a:xfrm>
            <a:off x="2663464" y="3346815"/>
            <a:ext cx="289528" cy="359232"/>
            <a:chOff x="2663464" y="3346815"/>
            <a:chExt cx="289528" cy="359232"/>
          </a:xfrm>
        </p:grpSpPr>
        <p:sp>
          <p:nvSpPr>
            <p:cNvPr id="18298" name="Google Shape;18298;p79"/>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9"/>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79"/>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9"/>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79"/>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79"/>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79"/>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79"/>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9"/>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79"/>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79"/>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9" name="Google Shape;18309;p79"/>
          <p:cNvGrpSpPr/>
          <p:nvPr/>
        </p:nvGrpSpPr>
        <p:grpSpPr>
          <a:xfrm>
            <a:off x="1315775" y="2881927"/>
            <a:ext cx="269051" cy="366983"/>
            <a:chOff x="1315775" y="2881927"/>
            <a:chExt cx="269051" cy="366983"/>
          </a:xfrm>
        </p:grpSpPr>
        <p:sp>
          <p:nvSpPr>
            <p:cNvPr id="18310" name="Google Shape;18310;p79"/>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79"/>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9"/>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9"/>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9"/>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9"/>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9"/>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9"/>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9"/>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79"/>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79"/>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9"/>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9"/>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79"/>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79"/>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5" name="Google Shape;18325;p79"/>
          <p:cNvGrpSpPr/>
          <p:nvPr/>
        </p:nvGrpSpPr>
        <p:grpSpPr>
          <a:xfrm>
            <a:off x="3977427" y="1980142"/>
            <a:ext cx="359232" cy="322023"/>
            <a:chOff x="3977427" y="1980142"/>
            <a:chExt cx="359232" cy="322023"/>
          </a:xfrm>
        </p:grpSpPr>
        <p:sp>
          <p:nvSpPr>
            <p:cNvPr id="18326" name="Google Shape;18326;p79"/>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79"/>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9"/>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9"/>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9"/>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79"/>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9"/>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9"/>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9"/>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79"/>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6" name="Google Shape;18336;p79"/>
          <p:cNvGrpSpPr/>
          <p:nvPr/>
        </p:nvGrpSpPr>
        <p:grpSpPr>
          <a:xfrm>
            <a:off x="865628" y="2413608"/>
            <a:ext cx="361720" cy="359180"/>
            <a:chOff x="865628" y="2413608"/>
            <a:chExt cx="361720" cy="359180"/>
          </a:xfrm>
        </p:grpSpPr>
        <p:sp>
          <p:nvSpPr>
            <p:cNvPr id="18337" name="Google Shape;18337;p79"/>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79"/>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79"/>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9"/>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9"/>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79"/>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79"/>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79"/>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79"/>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79"/>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9"/>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9"/>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79"/>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0" name="Google Shape;18350;p79"/>
          <p:cNvGrpSpPr/>
          <p:nvPr/>
        </p:nvGrpSpPr>
        <p:grpSpPr>
          <a:xfrm>
            <a:off x="3117093" y="2881927"/>
            <a:ext cx="268815" cy="366983"/>
            <a:chOff x="3117093" y="2881927"/>
            <a:chExt cx="268815" cy="366983"/>
          </a:xfrm>
        </p:grpSpPr>
        <p:sp>
          <p:nvSpPr>
            <p:cNvPr id="18351" name="Google Shape;18351;p79"/>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9"/>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79"/>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9"/>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79"/>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79"/>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79"/>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79"/>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79"/>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9"/>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9"/>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9"/>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79"/>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79"/>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9"/>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6" name="Google Shape;18366;p79"/>
          <p:cNvGrpSpPr/>
          <p:nvPr/>
        </p:nvGrpSpPr>
        <p:grpSpPr>
          <a:xfrm>
            <a:off x="3534508" y="1508000"/>
            <a:ext cx="368502" cy="343521"/>
            <a:chOff x="3534508" y="1508000"/>
            <a:chExt cx="368502" cy="343521"/>
          </a:xfrm>
        </p:grpSpPr>
        <p:sp>
          <p:nvSpPr>
            <p:cNvPr id="18367" name="Google Shape;18367;p79"/>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9"/>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9"/>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79"/>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79"/>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79"/>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9"/>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79"/>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79"/>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9"/>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9"/>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9"/>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9"/>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9"/>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9"/>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2" name="Google Shape;18382;p79"/>
          <p:cNvGrpSpPr/>
          <p:nvPr/>
        </p:nvGrpSpPr>
        <p:grpSpPr>
          <a:xfrm>
            <a:off x="7147436" y="1502999"/>
            <a:ext cx="279054" cy="354754"/>
            <a:chOff x="7147436" y="1502999"/>
            <a:chExt cx="279054" cy="354754"/>
          </a:xfrm>
        </p:grpSpPr>
        <p:sp>
          <p:nvSpPr>
            <p:cNvPr id="18383" name="Google Shape;18383;p79"/>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79"/>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79"/>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9"/>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79"/>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79"/>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79"/>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79"/>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79"/>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79"/>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79"/>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79"/>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9"/>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79"/>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79"/>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79"/>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9" name="Google Shape;18399;p79"/>
          <p:cNvGrpSpPr/>
          <p:nvPr/>
        </p:nvGrpSpPr>
        <p:grpSpPr>
          <a:xfrm>
            <a:off x="7603081" y="1973072"/>
            <a:ext cx="276802" cy="354807"/>
            <a:chOff x="7603081" y="1973072"/>
            <a:chExt cx="276802" cy="354807"/>
          </a:xfrm>
        </p:grpSpPr>
        <p:sp>
          <p:nvSpPr>
            <p:cNvPr id="18400" name="Google Shape;18400;p79"/>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79"/>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79"/>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79"/>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79"/>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79"/>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79"/>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79"/>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79"/>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79"/>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79"/>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79"/>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79"/>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79"/>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4" name="Google Shape;18414;p79"/>
          <p:cNvGrpSpPr/>
          <p:nvPr/>
        </p:nvGrpSpPr>
        <p:grpSpPr>
          <a:xfrm>
            <a:off x="6696792" y="1502999"/>
            <a:ext cx="276802" cy="354754"/>
            <a:chOff x="6696792" y="1502999"/>
            <a:chExt cx="276802" cy="354754"/>
          </a:xfrm>
        </p:grpSpPr>
        <p:sp>
          <p:nvSpPr>
            <p:cNvPr id="18415" name="Google Shape;18415;p79"/>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9"/>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9"/>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79"/>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79"/>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79"/>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79"/>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9"/>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9"/>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9"/>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79"/>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79"/>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79"/>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79"/>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9"/>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30" name="Google Shape;18430;p79"/>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31" name="Google Shape;18431;p79"/>
          <p:cNvGrpSpPr/>
          <p:nvPr/>
        </p:nvGrpSpPr>
        <p:grpSpPr>
          <a:xfrm>
            <a:off x="6223393" y="1502999"/>
            <a:ext cx="320295" cy="354754"/>
            <a:chOff x="6223393" y="1502999"/>
            <a:chExt cx="320295" cy="354754"/>
          </a:xfrm>
        </p:grpSpPr>
        <p:sp>
          <p:nvSpPr>
            <p:cNvPr id="18432" name="Google Shape;18432;p79"/>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79"/>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9"/>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9"/>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9"/>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79"/>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9"/>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79"/>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79"/>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9"/>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9"/>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9"/>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79"/>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79"/>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79"/>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79"/>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9"/>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9"/>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9"/>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9"/>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9"/>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79"/>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79"/>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5" name="Google Shape;18455;p79"/>
          <p:cNvGrpSpPr/>
          <p:nvPr/>
        </p:nvGrpSpPr>
        <p:grpSpPr>
          <a:xfrm>
            <a:off x="5310611" y="1502972"/>
            <a:ext cx="339515" cy="354781"/>
            <a:chOff x="5310611" y="1502972"/>
            <a:chExt cx="339515" cy="354781"/>
          </a:xfrm>
        </p:grpSpPr>
        <p:sp>
          <p:nvSpPr>
            <p:cNvPr id="18456" name="Google Shape;18456;p79"/>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9"/>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79"/>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9"/>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9"/>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79"/>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79"/>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9"/>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9"/>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9"/>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79"/>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79"/>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79"/>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9"/>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9"/>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79"/>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2" name="Google Shape;18472;p79"/>
          <p:cNvGrpSpPr/>
          <p:nvPr/>
        </p:nvGrpSpPr>
        <p:grpSpPr>
          <a:xfrm>
            <a:off x="6253637" y="3790101"/>
            <a:ext cx="274550" cy="354833"/>
            <a:chOff x="6253637" y="3790101"/>
            <a:chExt cx="274550" cy="354833"/>
          </a:xfrm>
        </p:grpSpPr>
        <p:sp>
          <p:nvSpPr>
            <p:cNvPr id="18473" name="Google Shape;18473;p79"/>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79"/>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79"/>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79"/>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9"/>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9"/>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9"/>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79"/>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79"/>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79"/>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79"/>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79"/>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79"/>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9"/>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9"/>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79"/>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79"/>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0" name="Google Shape;18490;p79"/>
          <p:cNvGrpSpPr/>
          <p:nvPr/>
        </p:nvGrpSpPr>
        <p:grpSpPr>
          <a:xfrm>
            <a:off x="5802731" y="3790180"/>
            <a:ext cx="274576" cy="354754"/>
            <a:chOff x="5802731" y="3790180"/>
            <a:chExt cx="274576" cy="354754"/>
          </a:xfrm>
        </p:grpSpPr>
        <p:sp>
          <p:nvSpPr>
            <p:cNvPr id="18491" name="Google Shape;18491;p79"/>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9"/>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79"/>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79"/>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79"/>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79"/>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79"/>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9"/>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9"/>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79"/>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79"/>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9"/>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9"/>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9"/>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79"/>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79"/>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9"/>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9"/>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79"/>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79"/>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79"/>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2" name="Google Shape;18512;p79"/>
          <p:cNvGrpSpPr/>
          <p:nvPr/>
        </p:nvGrpSpPr>
        <p:grpSpPr>
          <a:xfrm>
            <a:off x="5352088" y="3790206"/>
            <a:ext cx="274550" cy="354728"/>
            <a:chOff x="5352088" y="3790206"/>
            <a:chExt cx="274550" cy="354728"/>
          </a:xfrm>
        </p:grpSpPr>
        <p:sp>
          <p:nvSpPr>
            <p:cNvPr id="18513" name="Google Shape;18513;p79"/>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79"/>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79"/>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79"/>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79"/>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79"/>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79"/>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79"/>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79"/>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79"/>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79"/>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79"/>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79"/>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79"/>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79"/>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79"/>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79"/>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79"/>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79"/>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79"/>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79"/>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9"/>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79"/>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79"/>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7" name="Google Shape;18537;p79"/>
          <p:cNvGrpSpPr/>
          <p:nvPr/>
        </p:nvGrpSpPr>
        <p:grpSpPr>
          <a:xfrm>
            <a:off x="4901706" y="3790075"/>
            <a:ext cx="274550" cy="354859"/>
            <a:chOff x="4901706" y="3790075"/>
            <a:chExt cx="274550" cy="354859"/>
          </a:xfrm>
        </p:grpSpPr>
        <p:sp>
          <p:nvSpPr>
            <p:cNvPr id="18538" name="Google Shape;18538;p79"/>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79"/>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79"/>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79"/>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79"/>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79"/>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79"/>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79"/>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9"/>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79"/>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79"/>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79"/>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79"/>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79"/>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9"/>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79"/>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79"/>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5" name="Google Shape;18555;p79"/>
          <p:cNvGrpSpPr/>
          <p:nvPr/>
        </p:nvGrpSpPr>
        <p:grpSpPr>
          <a:xfrm>
            <a:off x="8052704" y="1503208"/>
            <a:ext cx="275073" cy="354545"/>
            <a:chOff x="8052704" y="1503208"/>
            <a:chExt cx="275073" cy="354545"/>
          </a:xfrm>
        </p:grpSpPr>
        <p:sp>
          <p:nvSpPr>
            <p:cNvPr id="18556" name="Google Shape;18556;p79"/>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79"/>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79"/>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79"/>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79"/>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79"/>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79"/>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79"/>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79"/>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79"/>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79"/>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79"/>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79"/>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79"/>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79"/>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79"/>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79"/>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3" name="Google Shape;18573;p79"/>
          <p:cNvGrpSpPr/>
          <p:nvPr/>
        </p:nvGrpSpPr>
        <p:grpSpPr>
          <a:xfrm>
            <a:off x="5794745" y="1502999"/>
            <a:ext cx="274550" cy="354754"/>
            <a:chOff x="5794745" y="1502999"/>
            <a:chExt cx="274550" cy="354754"/>
          </a:xfrm>
        </p:grpSpPr>
        <p:sp>
          <p:nvSpPr>
            <p:cNvPr id="18574" name="Google Shape;18574;p79"/>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79"/>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79"/>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79"/>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79"/>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79"/>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79"/>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79"/>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79"/>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79"/>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79"/>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79"/>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9"/>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9"/>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79"/>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79"/>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79"/>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79"/>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9"/>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9"/>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9"/>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79"/>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79"/>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7" name="Google Shape;18597;p79"/>
          <p:cNvGrpSpPr/>
          <p:nvPr/>
        </p:nvGrpSpPr>
        <p:grpSpPr>
          <a:xfrm>
            <a:off x="4896940" y="1502999"/>
            <a:ext cx="263316" cy="354754"/>
            <a:chOff x="4896940" y="1502999"/>
            <a:chExt cx="263316" cy="354754"/>
          </a:xfrm>
        </p:grpSpPr>
        <p:sp>
          <p:nvSpPr>
            <p:cNvPr id="18598" name="Google Shape;18598;p79"/>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79"/>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79"/>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9"/>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79"/>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79"/>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79"/>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9"/>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79"/>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79"/>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9"/>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9"/>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79"/>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79"/>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79"/>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79"/>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79"/>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79"/>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79"/>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79"/>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79"/>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9" name="Google Shape;18619;p79"/>
          <p:cNvGrpSpPr/>
          <p:nvPr/>
        </p:nvGrpSpPr>
        <p:grpSpPr>
          <a:xfrm>
            <a:off x="6255392" y="4268082"/>
            <a:ext cx="274550" cy="354728"/>
            <a:chOff x="6255392" y="4268082"/>
            <a:chExt cx="274550" cy="354728"/>
          </a:xfrm>
        </p:grpSpPr>
        <p:sp>
          <p:nvSpPr>
            <p:cNvPr id="18620" name="Google Shape;18620;p79"/>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79"/>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79"/>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79"/>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79"/>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79"/>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79"/>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79"/>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79"/>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79"/>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79"/>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79"/>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79"/>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79"/>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79"/>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79"/>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79"/>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79"/>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79"/>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79"/>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0" name="Google Shape;18640;p79"/>
          <p:cNvGrpSpPr/>
          <p:nvPr/>
        </p:nvGrpSpPr>
        <p:grpSpPr>
          <a:xfrm>
            <a:off x="7604076" y="3790075"/>
            <a:ext cx="275807" cy="354859"/>
            <a:chOff x="7604076" y="3790075"/>
            <a:chExt cx="275807" cy="354859"/>
          </a:xfrm>
        </p:grpSpPr>
        <p:sp>
          <p:nvSpPr>
            <p:cNvPr id="18641" name="Google Shape;18641;p79"/>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79"/>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79"/>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9"/>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79"/>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79"/>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79"/>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79"/>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79"/>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79"/>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79"/>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9"/>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79"/>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79"/>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79"/>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79"/>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79"/>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79"/>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79"/>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79"/>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9"/>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9"/>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3" name="Google Shape;18663;p79"/>
          <p:cNvGrpSpPr/>
          <p:nvPr/>
        </p:nvGrpSpPr>
        <p:grpSpPr>
          <a:xfrm>
            <a:off x="7154427" y="3790206"/>
            <a:ext cx="274550" cy="354493"/>
            <a:chOff x="7154427" y="3790206"/>
            <a:chExt cx="274550" cy="354493"/>
          </a:xfrm>
        </p:grpSpPr>
        <p:sp>
          <p:nvSpPr>
            <p:cNvPr id="18664" name="Google Shape;18664;p79"/>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79"/>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79"/>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79"/>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79"/>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79"/>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79"/>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79"/>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79"/>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79"/>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79"/>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9"/>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79"/>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79"/>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79"/>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79"/>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79"/>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79"/>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79"/>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79"/>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4" name="Google Shape;18684;p79"/>
          <p:cNvGrpSpPr/>
          <p:nvPr/>
        </p:nvGrpSpPr>
        <p:grpSpPr>
          <a:xfrm>
            <a:off x="8054458" y="1973150"/>
            <a:ext cx="274576" cy="354728"/>
            <a:chOff x="8054458" y="1973150"/>
            <a:chExt cx="274576" cy="354728"/>
          </a:xfrm>
        </p:grpSpPr>
        <p:sp>
          <p:nvSpPr>
            <p:cNvPr id="18685" name="Google Shape;18685;p79"/>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79"/>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79"/>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79"/>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79"/>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79"/>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79"/>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79"/>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79"/>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79"/>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79"/>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79"/>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79"/>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79"/>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79"/>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79"/>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79"/>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79"/>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79"/>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79"/>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79"/>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79"/>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7" name="Google Shape;18707;p79"/>
          <p:cNvGrpSpPr/>
          <p:nvPr/>
        </p:nvGrpSpPr>
        <p:grpSpPr>
          <a:xfrm>
            <a:off x="7153930" y="1973150"/>
            <a:ext cx="274812" cy="354728"/>
            <a:chOff x="7153930" y="1973150"/>
            <a:chExt cx="274812" cy="354728"/>
          </a:xfrm>
        </p:grpSpPr>
        <p:sp>
          <p:nvSpPr>
            <p:cNvPr id="18708" name="Google Shape;18708;p79"/>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79"/>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79"/>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79"/>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79"/>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79"/>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79"/>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9"/>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9"/>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9"/>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79"/>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79"/>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79"/>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79"/>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9"/>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9"/>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79"/>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79"/>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79"/>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7" name="Google Shape;18727;p79"/>
          <p:cNvGrpSpPr/>
          <p:nvPr/>
        </p:nvGrpSpPr>
        <p:grpSpPr>
          <a:xfrm>
            <a:off x="6703522" y="1973098"/>
            <a:ext cx="274812" cy="354781"/>
            <a:chOff x="6703522" y="1973098"/>
            <a:chExt cx="274812" cy="354781"/>
          </a:xfrm>
        </p:grpSpPr>
        <p:sp>
          <p:nvSpPr>
            <p:cNvPr id="18728" name="Google Shape;18728;p79"/>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79"/>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79"/>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79"/>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79"/>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9"/>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9"/>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9"/>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79"/>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79"/>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79"/>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79"/>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79"/>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79"/>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79"/>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79"/>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79"/>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79"/>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79"/>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79"/>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79"/>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79"/>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79"/>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79"/>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79"/>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3" name="Google Shape;18753;p79"/>
          <p:cNvGrpSpPr/>
          <p:nvPr/>
        </p:nvGrpSpPr>
        <p:grpSpPr>
          <a:xfrm>
            <a:off x="6253375" y="1973150"/>
            <a:ext cx="274812" cy="354728"/>
            <a:chOff x="6253375" y="1973150"/>
            <a:chExt cx="274812" cy="354728"/>
          </a:xfrm>
        </p:grpSpPr>
        <p:sp>
          <p:nvSpPr>
            <p:cNvPr id="18754" name="Google Shape;18754;p79"/>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79"/>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79"/>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79"/>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79"/>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79"/>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79"/>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79"/>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79"/>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79"/>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79"/>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79"/>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79"/>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79"/>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79"/>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79"/>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79"/>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79"/>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79"/>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79"/>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79"/>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79"/>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79"/>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79"/>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79"/>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79"/>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79"/>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79"/>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79"/>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79"/>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79"/>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79"/>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79"/>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79"/>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79"/>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79"/>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79"/>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79"/>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2" name="Google Shape;18792;p79"/>
          <p:cNvGrpSpPr/>
          <p:nvPr/>
        </p:nvGrpSpPr>
        <p:grpSpPr>
          <a:xfrm>
            <a:off x="5802496" y="1973150"/>
            <a:ext cx="275309" cy="354728"/>
            <a:chOff x="5802496" y="1973150"/>
            <a:chExt cx="275309" cy="354728"/>
          </a:xfrm>
        </p:grpSpPr>
        <p:sp>
          <p:nvSpPr>
            <p:cNvPr id="18793" name="Google Shape;18793;p79"/>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79"/>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79"/>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79"/>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79"/>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79"/>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79"/>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79"/>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79"/>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79"/>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79"/>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79"/>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79"/>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79"/>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79"/>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79"/>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79"/>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79"/>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79"/>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79"/>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79"/>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79"/>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79"/>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79"/>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79"/>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79"/>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9" name="Google Shape;18819;p79"/>
          <p:cNvGrpSpPr/>
          <p:nvPr/>
        </p:nvGrpSpPr>
        <p:grpSpPr>
          <a:xfrm>
            <a:off x="5353083" y="1973150"/>
            <a:ext cx="274576" cy="354728"/>
            <a:chOff x="5353083" y="1973150"/>
            <a:chExt cx="274576" cy="354728"/>
          </a:xfrm>
        </p:grpSpPr>
        <p:sp>
          <p:nvSpPr>
            <p:cNvPr id="18820" name="Google Shape;18820;p79"/>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79"/>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79"/>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79"/>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79"/>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79"/>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79"/>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79"/>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79"/>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79"/>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79"/>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79"/>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79"/>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79"/>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79"/>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79"/>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79"/>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79"/>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79"/>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79"/>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79"/>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1" name="Google Shape;18841;p79"/>
          <p:cNvGrpSpPr/>
          <p:nvPr/>
        </p:nvGrpSpPr>
        <p:grpSpPr>
          <a:xfrm>
            <a:off x="4902701" y="1973150"/>
            <a:ext cx="274812" cy="354728"/>
            <a:chOff x="4902701" y="1973150"/>
            <a:chExt cx="274812" cy="354728"/>
          </a:xfrm>
        </p:grpSpPr>
        <p:sp>
          <p:nvSpPr>
            <p:cNvPr id="18842" name="Google Shape;18842;p79"/>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79"/>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79"/>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79"/>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79"/>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79"/>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79"/>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79"/>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79"/>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79"/>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79"/>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79"/>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79"/>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79"/>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79"/>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79"/>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79"/>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79"/>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79"/>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79"/>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79"/>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79"/>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79"/>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79"/>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79"/>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7" name="Google Shape;18867;p79"/>
          <p:cNvGrpSpPr/>
          <p:nvPr/>
        </p:nvGrpSpPr>
        <p:grpSpPr>
          <a:xfrm>
            <a:off x="4902701" y="2879989"/>
            <a:ext cx="272560" cy="354676"/>
            <a:chOff x="4902701" y="2879989"/>
            <a:chExt cx="272560" cy="354676"/>
          </a:xfrm>
        </p:grpSpPr>
        <p:sp>
          <p:nvSpPr>
            <p:cNvPr id="18868" name="Google Shape;18868;p79"/>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79"/>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79"/>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79"/>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79"/>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79"/>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79"/>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79"/>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79"/>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79"/>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79"/>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79"/>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79"/>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79"/>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79"/>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79"/>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79"/>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79"/>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79"/>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79"/>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79"/>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79"/>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79"/>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79"/>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2" name="Google Shape;18892;p79"/>
          <p:cNvGrpSpPr/>
          <p:nvPr/>
        </p:nvGrpSpPr>
        <p:grpSpPr>
          <a:xfrm>
            <a:off x="5803988" y="4268082"/>
            <a:ext cx="274550" cy="354728"/>
            <a:chOff x="5803988" y="4268082"/>
            <a:chExt cx="274550" cy="354728"/>
          </a:xfrm>
        </p:grpSpPr>
        <p:sp>
          <p:nvSpPr>
            <p:cNvPr id="18893" name="Google Shape;18893;p79"/>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79"/>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79"/>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79"/>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79"/>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79"/>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79"/>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79"/>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79"/>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79"/>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79"/>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79"/>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79"/>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79"/>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79"/>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79"/>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79"/>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79"/>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79"/>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79"/>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79"/>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79"/>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5" name="Google Shape;18915;p79"/>
          <p:cNvGrpSpPr/>
          <p:nvPr/>
        </p:nvGrpSpPr>
        <p:grpSpPr>
          <a:xfrm>
            <a:off x="5352349" y="4268082"/>
            <a:ext cx="274550" cy="354728"/>
            <a:chOff x="5352349" y="4268082"/>
            <a:chExt cx="274550" cy="354728"/>
          </a:xfrm>
        </p:grpSpPr>
        <p:sp>
          <p:nvSpPr>
            <p:cNvPr id="18916" name="Google Shape;18916;p79"/>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79"/>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79"/>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79"/>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79"/>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79"/>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79"/>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79"/>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79"/>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79"/>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79"/>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79"/>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79"/>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79"/>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79"/>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79"/>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79"/>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79"/>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79"/>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79"/>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79"/>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79"/>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8" name="Google Shape;18938;p79"/>
          <p:cNvGrpSpPr/>
          <p:nvPr/>
        </p:nvGrpSpPr>
        <p:grpSpPr>
          <a:xfrm>
            <a:off x="7606826" y="2419290"/>
            <a:ext cx="274550" cy="354728"/>
            <a:chOff x="7606826" y="2419290"/>
            <a:chExt cx="274550" cy="354728"/>
          </a:xfrm>
        </p:grpSpPr>
        <p:sp>
          <p:nvSpPr>
            <p:cNvPr id="18939" name="Google Shape;18939;p79"/>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79"/>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79"/>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79"/>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79"/>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79"/>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79"/>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79"/>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79"/>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79"/>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79"/>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79"/>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79"/>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79"/>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79"/>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4" name="Google Shape;18954;p79"/>
          <p:cNvGrpSpPr/>
          <p:nvPr/>
        </p:nvGrpSpPr>
        <p:grpSpPr>
          <a:xfrm>
            <a:off x="7156182" y="2419290"/>
            <a:ext cx="274550" cy="354728"/>
            <a:chOff x="7156182" y="2419290"/>
            <a:chExt cx="274550" cy="354728"/>
          </a:xfrm>
        </p:grpSpPr>
        <p:sp>
          <p:nvSpPr>
            <p:cNvPr id="18955" name="Google Shape;18955;p79"/>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79"/>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79"/>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79"/>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79"/>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79"/>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79"/>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79"/>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79"/>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79"/>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79"/>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79"/>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79"/>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79"/>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79"/>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0" name="Google Shape;18970;p79"/>
          <p:cNvGrpSpPr/>
          <p:nvPr/>
        </p:nvGrpSpPr>
        <p:grpSpPr>
          <a:xfrm>
            <a:off x="6705276" y="2419290"/>
            <a:ext cx="274812" cy="354728"/>
            <a:chOff x="6705276" y="2419290"/>
            <a:chExt cx="274812" cy="354728"/>
          </a:xfrm>
        </p:grpSpPr>
        <p:sp>
          <p:nvSpPr>
            <p:cNvPr id="18971" name="Google Shape;18971;p79"/>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79"/>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79"/>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79"/>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79"/>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79"/>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79"/>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79"/>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79"/>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79"/>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79"/>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79"/>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79"/>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79"/>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79"/>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79"/>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79"/>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79"/>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79"/>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79"/>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79"/>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79"/>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79"/>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79"/>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79"/>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79"/>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79"/>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79"/>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9" name="Google Shape;18999;p79"/>
          <p:cNvGrpSpPr/>
          <p:nvPr/>
        </p:nvGrpSpPr>
        <p:grpSpPr>
          <a:xfrm>
            <a:off x="4902936" y="2419290"/>
            <a:ext cx="274576" cy="354728"/>
            <a:chOff x="4902936" y="2419290"/>
            <a:chExt cx="274576" cy="354728"/>
          </a:xfrm>
        </p:grpSpPr>
        <p:sp>
          <p:nvSpPr>
            <p:cNvPr id="19000" name="Google Shape;19000;p79"/>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79"/>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79"/>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79"/>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79"/>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79"/>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79"/>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79"/>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79"/>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79"/>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79"/>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79"/>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79"/>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79"/>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79"/>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79"/>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79"/>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79"/>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79"/>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79"/>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0" name="Google Shape;19020;p79"/>
          <p:cNvGrpSpPr/>
          <p:nvPr/>
        </p:nvGrpSpPr>
        <p:grpSpPr>
          <a:xfrm>
            <a:off x="7608056" y="3345794"/>
            <a:ext cx="270334" cy="354754"/>
            <a:chOff x="7608056" y="3345794"/>
            <a:chExt cx="270334" cy="354754"/>
          </a:xfrm>
        </p:grpSpPr>
        <p:sp>
          <p:nvSpPr>
            <p:cNvPr id="19021" name="Google Shape;19021;p79"/>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79"/>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79"/>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79"/>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79"/>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79"/>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79"/>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79"/>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79"/>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79"/>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79"/>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79"/>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79"/>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79"/>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79"/>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79"/>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79"/>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79"/>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79"/>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0" name="Google Shape;19040;p79"/>
          <p:cNvGrpSpPr/>
          <p:nvPr/>
        </p:nvGrpSpPr>
        <p:grpSpPr>
          <a:xfrm>
            <a:off x="6712765" y="4268082"/>
            <a:ext cx="263316" cy="354728"/>
            <a:chOff x="6712765" y="4268082"/>
            <a:chExt cx="263316" cy="354728"/>
          </a:xfrm>
        </p:grpSpPr>
        <p:sp>
          <p:nvSpPr>
            <p:cNvPr id="19041" name="Google Shape;19041;p79"/>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79"/>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79"/>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79"/>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79"/>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79"/>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79"/>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79"/>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79"/>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79"/>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79"/>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79"/>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79"/>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79"/>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79"/>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79"/>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7" name="Google Shape;19057;p79"/>
          <p:cNvGrpSpPr/>
          <p:nvPr/>
        </p:nvGrpSpPr>
        <p:grpSpPr>
          <a:xfrm>
            <a:off x="5359341" y="2419159"/>
            <a:ext cx="262819" cy="354859"/>
            <a:chOff x="5359341" y="2419159"/>
            <a:chExt cx="262819" cy="354859"/>
          </a:xfrm>
        </p:grpSpPr>
        <p:sp>
          <p:nvSpPr>
            <p:cNvPr id="19058" name="Google Shape;19058;p79"/>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79"/>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79"/>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79"/>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79"/>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79"/>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79"/>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79"/>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79"/>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79"/>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79"/>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79"/>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79"/>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79"/>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79"/>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79"/>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79"/>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79"/>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79"/>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79"/>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79"/>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9" name="Google Shape;19079;p79"/>
          <p:cNvGrpSpPr/>
          <p:nvPr/>
        </p:nvGrpSpPr>
        <p:grpSpPr>
          <a:xfrm>
            <a:off x="6709282" y="3790206"/>
            <a:ext cx="263316" cy="354493"/>
            <a:chOff x="6709282" y="3790206"/>
            <a:chExt cx="263316" cy="354493"/>
          </a:xfrm>
        </p:grpSpPr>
        <p:sp>
          <p:nvSpPr>
            <p:cNvPr id="19080" name="Google Shape;19080;p79"/>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79"/>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79"/>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79"/>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79"/>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79"/>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79"/>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79"/>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79"/>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79"/>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79"/>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79"/>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79"/>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79"/>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79"/>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79"/>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6" name="Google Shape;19096;p79"/>
          <p:cNvGrpSpPr/>
          <p:nvPr/>
        </p:nvGrpSpPr>
        <p:grpSpPr>
          <a:xfrm>
            <a:off x="6260629" y="2419290"/>
            <a:ext cx="263055" cy="354493"/>
            <a:chOff x="6260629" y="2419290"/>
            <a:chExt cx="263055" cy="354493"/>
          </a:xfrm>
        </p:grpSpPr>
        <p:sp>
          <p:nvSpPr>
            <p:cNvPr id="19097" name="Google Shape;19097;p79"/>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79"/>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79"/>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79"/>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79"/>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79"/>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79"/>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79"/>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79"/>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79"/>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79"/>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79"/>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79"/>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79"/>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79"/>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2" name="Google Shape;19112;p79"/>
          <p:cNvGrpSpPr/>
          <p:nvPr/>
        </p:nvGrpSpPr>
        <p:grpSpPr>
          <a:xfrm>
            <a:off x="6260864" y="2879911"/>
            <a:ext cx="263343" cy="354754"/>
            <a:chOff x="6260864" y="2879911"/>
            <a:chExt cx="263343" cy="354754"/>
          </a:xfrm>
        </p:grpSpPr>
        <p:sp>
          <p:nvSpPr>
            <p:cNvPr id="19113" name="Google Shape;19113;p79"/>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79"/>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79"/>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79"/>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79"/>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79"/>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79"/>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79"/>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79"/>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79"/>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79"/>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79"/>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79"/>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79"/>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79"/>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79"/>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79"/>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79"/>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1" name="Google Shape;19131;p79"/>
          <p:cNvGrpSpPr/>
          <p:nvPr/>
        </p:nvGrpSpPr>
        <p:grpSpPr>
          <a:xfrm>
            <a:off x="8062968" y="2419290"/>
            <a:ext cx="263316" cy="354728"/>
            <a:chOff x="8062968" y="2419290"/>
            <a:chExt cx="263316" cy="354728"/>
          </a:xfrm>
        </p:grpSpPr>
        <p:sp>
          <p:nvSpPr>
            <p:cNvPr id="19132" name="Google Shape;19132;p79"/>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79"/>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79"/>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79"/>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79"/>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79"/>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79"/>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79"/>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79"/>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79"/>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79"/>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79"/>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79"/>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79"/>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79"/>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79"/>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79"/>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9" name="Google Shape;19149;p79"/>
          <p:cNvGrpSpPr/>
          <p:nvPr/>
        </p:nvGrpSpPr>
        <p:grpSpPr>
          <a:xfrm>
            <a:off x="5809723" y="2419290"/>
            <a:ext cx="263316" cy="354728"/>
            <a:chOff x="5809723" y="2419290"/>
            <a:chExt cx="263316" cy="354728"/>
          </a:xfrm>
        </p:grpSpPr>
        <p:sp>
          <p:nvSpPr>
            <p:cNvPr id="19150" name="Google Shape;19150;p79"/>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79"/>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79"/>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79"/>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79"/>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79"/>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79"/>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79"/>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79"/>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79"/>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79"/>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79"/>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79"/>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79"/>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79"/>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79"/>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79"/>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7" name="Google Shape;19167;p79"/>
          <p:cNvGrpSpPr/>
          <p:nvPr/>
        </p:nvGrpSpPr>
        <p:grpSpPr>
          <a:xfrm>
            <a:off x="7606826" y="1502999"/>
            <a:ext cx="263552" cy="354754"/>
            <a:chOff x="7606826" y="1502999"/>
            <a:chExt cx="263552" cy="354754"/>
          </a:xfrm>
        </p:grpSpPr>
        <p:sp>
          <p:nvSpPr>
            <p:cNvPr id="19168" name="Google Shape;19168;p79"/>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79"/>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79"/>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79"/>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79"/>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79"/>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79"/>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79"/>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79"/>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79"/>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79"/>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79"/>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79"/>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79"/>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79"/>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79"/>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79"/>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79"/>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6" name="Google Shape;19186;p79"/>
          <p:cNvGrpSpPr/>
          <p:nvPr/>
        </p:nvGrpSpPr>
        <p:grpSpPr>
          <a:xfrm>
            <a:off x="8060455" y="3790075"/>
            <a:ext cx="264076" cy="354623"/>
            <a:chOff x="8060455" y="3790075"/>
            <a:chExt cx="264076" cy="354623"/>
          </a:xfrm>
        </p:grpSpPr>
        <p:sp>
          <p:nvSpPr>
            <p:cNvPr id="19187" name="Google Shape;19187;p79"/>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79"/>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79"/>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79"/>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79"/>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79"/>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79"/>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79"/>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79"/>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79"/>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79"/>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79"/>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79"/>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79"/>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79"/>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79"/>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79"/>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79"/>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79"/>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79"/>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79"/>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79"/>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79"/>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0" name="Google Shape;19210;p79"/>
          <p:cNvGrpSpPr/>
          <p:nvPr/>
        </p:nvGrpSpPr>
        <p:grpSpPr>
          <a:xfrm>
            <a:off x="7614550" y="2879911"/>
            <a:ext cx="263316" cy="354754"/>
            <a:chOff x="7614550" y="2879911"/>
            <a:chExt cx="263316" cy="354754"/>
          </a:xfrm>
        </p:grpSpPr>
        <p:sp>
          <p:nvSpPr>
            <p:cNvPr id="19211" name="Google Shape;19211;p79"/>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79"/>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79"/>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79"/>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79"/>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79"/>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79"/>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79"/>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79"/>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79"/>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79"/>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79"/>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79"/>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79"/>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79"/>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79"/>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79"/>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79"/>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79"/>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0" name="Google Shape;19230;p79"/>
          <p:cNvGrpSpPr/>
          <p:nvPr/>
        </p:nvGrpSpPr>
        <p:grpSpPr>
          <a:xfrm>
            <a:off x="4900684" y="4268187"/>
            <a:ext cx="274576" cy="354623"/>
            <a:chOff x="4900684" y="4268187"/>
            <a:chExt cx="274576" cy="354623"/>
          </a:xfrm>
        </p:grpSpPr>
        <p:sp>
          <p:nvSpPr>
            <p:cNvPr id="19231" name="Google Shape;19231;p79"/>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79"/>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79"/>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79"/>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79"/>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79"/>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79"/>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79"/>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79"/>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79"/>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79"/>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79"/>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79"/>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79"/>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79"/>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6" name="Google Shape;19246;p79"/>
          <p:cNvGrpSpPr/>
          <p:nvPr/>
        </p:nvGrpSpPr>
        <p:grpSpPr>
          <a:xfrm>
            <a:off x="7161654" y="3345794"/>
            <a:ext cx="263343" cy="354754"/>
            <a:chOff x="7161654" y="3345794"/>
            <a:chExt cx="263343" cy="354754"/>
          </a:xfrm>
        </p:grpSpPr>
        <p:sp>
          <p:nvSpPr>
            <p:cNvPr id="19247" name="Google Shape;19247;p79"/>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79"/>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79"/>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79"/>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79"/>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79"/>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79"/>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79"/>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79"/>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79"/>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79"/>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79"/>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79"/>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79"/>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79"/>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79"/>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79"/>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79"/>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79"/>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6" name="Google Shape;19266;p79"/>
          <p:cNvGrpSpPr/>
          <p:nvPr/>
        </p:nvGrpSpPr>
        <p:grpSpPr>
          <a:xfrm>
            <a:off x="6711770" y="3345794"/>
            <a:ext cx="263081" cy="354754"/>
            <a:chOff x="6711770" y="3345794"/>
            <a:chExt cx="263081" cy="354754"/>
          </a:xfrm>
        </p:grpSpPr>
        <p:sp>
          <p:nvSpPr>
            <p:cNvPr id="19267" name="Google Shape;19267;p79"/>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79"/>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79"/>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79"/>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79"/>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79"/>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79"/>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79"/>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79"/>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79"/>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79"/>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79"/>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79"/>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79"/>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79"/>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79"/>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79"/>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4" name="Google Shape;19284;p79"/>
          <p:cNvGrpSpPr/>
          <p:nvPr/>
        </p:nvGrpSpPr>
        <p:grpSpPr>
          <a:xfrm>
            <a:off x="7163409" y="2880251"/>
            <a:ext cx="263316" cy="354414"/>
            <a:chOff x="7163409" y="2880251"/>
            <a:chExt cx="263316" cy="354414"/>
          </a:xfrm>
        </p:grpSpPr>
        <p:sp>
          <p:nvSpPr>
            <p:cNvPr id="19285" name="Google Shape;19285;p79"/>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79"/>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79"/>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79"/>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79"/>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79"/>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79"/>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79"/>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79"/>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79"/>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79"/>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79"/>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7" name="Google Shape;19297;p79"/>
          <p:cNvGrpSpPr/>
          <p:nvPr/>
        </p:nvGrpSpPr>
        <p:grpSpPr>
          <a:xfrm>
            <a:off x="6712032" y="2880172"/>
            <a:ext cx="263316" cy="354493"/>
            <a:chOff x="6712032" y="2880172"/>
            <a:chExt cx="263316" cy="354493"/>
          </a:xfrm>
        </p:grpSpPr>
        <p:sp>
          <p:nvSpPr>
            <p:cNvPr id="19298" name="Google Shape;19298;p79"/>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79"/>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79"/>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79"/>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79"/>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79"/>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79"/>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79"/>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79"/>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79"/>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79"/>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79"/>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79"/>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79"/>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79"/>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79"/>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79"/>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79"/>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79"/>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79"/>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79"/>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9" name="Google Shape;19319;p79"/>
          <p:cNvGrpSpPr/>
          <p:nvPr/>
        </p:nvGrpSpPr>
        <p:grpSpPr>
          <a:xfrm>
            <a:off x="6261624" y="3345794"/>
            <a:ext cx="263316" cy="354754"/>
            <a:chOff x="6261624" y="3345794"/>
            <a:chExt cx="263316" cy="354754"/>
          </a:xfrm>
        </p:grpSpPr>
        <p:sp>
          <p:nvSpPr>
            <p:cNvPr id="19320" name="Google Shape;19320;p79"/>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79"/>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79"/>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79"/>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79"/>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79"/>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79"/>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79"/>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79"/>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79"/>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79"/>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79"/>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79"/>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79"/>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79"/>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79"/>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79"/>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79"/>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79"/>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79"/>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79"/>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79"/>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79"/>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79"/>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79"/>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79"/>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79"/>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79"/>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48" name="Google Shape;19348;p79"/>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49" name="Google Shape;19349;p79"/>
          <p:cNvGrpSpPr/>
          <p:nvPr/>
        </p:nvGrpSpPr>
        <p:grpSpPr>
          <a:xfrm>
            <a:off x="5811739" y="3345794"/>
            <a:ext cx="263316" cy="354754"/>
            <a:chOff x="5811739" y="3345794"/>
            <a:chExt cx="263316" cy="354754"/>
          </a:xfrm>
        </p:grpSpPr>
        <p:sp>
          <p:nvSpPr>
            <p:cNvPr id="19350" name="Google Shape;19350;p79"/>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79"/>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79"/>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79"/>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79"/>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79"/>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79"/>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79"/>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79"/>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79"/>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79"/>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79"/>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79"/>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79"/>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79"/>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79"/>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79"/>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79"/>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79"/>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79"/>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79"/>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1" name="Google Shape;19371;p79"/>
          <p:cNvGrpSpPr/>
          <p:nvPr/>
        </p:nvGrpSpPr>
        <p:grpSpPr>
          <a:xfrm>
            <a:off x="5363818" y="3345794"/>
            <a:ext cx="259074" cy="354493"/>
            <a:chOff x="5363818" y="3345794"/>
            <a:chExt cx="259074" cy="354493"/>
          </a:xfrm>
        </p:grpSpPr>
        <p:sp>
          <p:nvSpPr>
            <p:cNvPr id="19372" name="Google Shape;19372;p79"/>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79"/>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79"/>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79"/>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79"/>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79"/>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79"/>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79"/>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79"/>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79"/>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79"/>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79"/>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79"/>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79"/>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79"/>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79"/>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79"/>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79"/>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79"/>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79"/>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79"/>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79"/>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79"/>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79"/>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79"/>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7" name="Google Shape;19397;p79"/>
          <p:cNvGrpSpPr/>
          <p:nvPr/>
        </p:nvGrpSpPr>
        <p:grpSpPr>
          <a:xfrm>
            <a:off x="4912939" y="3345663"/>
            <a:ext cx="261326" cy="354885"/>
            <a:chOff x="4912939" y="3345663"/>
            <a:chExt cx="261326" cy="354885"/>
          </a:xfrm>
        </p:grpSpPr>
        <p:sp>
          <p:nvSpPr>
            <p:cNvPr id="19398" name="Google Shape;19398;p79"/>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79"/>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79"/>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79"/>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79"/>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79"/>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79"/>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79"/>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79"/>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79"/>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79"/>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79"/>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79"/>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79"/>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79"/>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79"/>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79"/>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79"/>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79"/>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79"/>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79"/>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9" name="Google Shape;19419;p79"/>
          <p:cNvGrpSpPr/>
          <p:nvPr/>
        </p:nvGrpSpPr>
        <p:grpSpPr>
          <a:xfrm>
            <a:off x="5809723" y="2879911"/>
            <a:ext cx="263081" cy="355016"/>
            <a:chOff x="5809723" y="2879911"/>
            <a:chExt cx="263081" cy="355016"/>
          </a:xfrm>
        </p:grpSpPr>
        <p:sp>
          <p:nvSpPr>
            <p:cNvPr id="19420" name="Google Shape;19420;p79"/>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79"/>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79"/>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79"/>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79"/>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79"/>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79"/>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79"/>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79"/>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79"/>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79"/>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79"/>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79"/>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79"/>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79"/>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79"/>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79"/>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79"/>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79"/>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79"/>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79"/>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79"/>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2" name="Google Shape;19442;p79"/>
          <p:cNvGrpSpPr/>
          <p:nvPr/>
        </p:nvGrpSpPr>
        <p:grpSpPr>
          <a:xfrm>
            <a:off x="7616069" y="4268056"/>
            <a:ext cx="263316" cy="354754"/>
            <a:chOff x="7616069" y="4268056"/>
            <a:chExt cx="263316" cy="354754"/>
          </a:xfrm>
        </p:grpSpPr>
        <p:sp>
          <p:nvSpPr>
            <p:cNvPr id="19443" name="Google Shape;19443;p79"/>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79"/>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79"/>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79"/>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79"/>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79"/>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79"/>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79"/>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79"/>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79"/>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79"/>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79"/>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79"/>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79"/>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79"/>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79"/>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79"/>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79"/>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79"/>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79"/>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79"/>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4" name="Google Shape;19464;p79"/>
          <p:cNvGrpSpPr/>
          <p:nvPr/>
        </p:nvGrpSpPr>
        <p:grpSpPr>
          <a:xfrm>
            <a:off x="7164404" y="4268318"/>
            <a:ext cx="263316" cy="354493"/>
            <a:chOff x="7164404" y="4268318"/>
            <a:chExt cx="263316" cy="354493"/>
          </a:xfrm>
        </p:grpSpPr>
        <p:sp>
          <p:nvSpPr>
            <p:cNvPr id="19465" name="Google Shape;19465;p79"/>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79"/>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79"/>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79"/>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79"/>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79"/>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79"/>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79"/>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79"/>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79"/>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79"/>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79"/>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79"/>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79"/>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79"/>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79"/>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1" name="Google Shape;19481;p79"/>
          <p:cNvGrpSpPr/>
          <p:nvPr/>
        </p:nvGrpSpPr>
        <p:grpSpPr>
          <a:xfrm>
            <a:off x="5358346" y="2879911"/>
            <a:ext cx="263316" cy="354754"/>
            <a:chOff x="5358346" y="2879911"/>
            <a:chExt cx="263316" cy="354754"/>
          </a:xfrm>
        </p:grpSpPr>
        <p:sp>
          <p:nvSpPr>
            <p:cNvPr id="19482" name="Google Shape;19482;p79"/>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79"/>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79"/>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79"/>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79"/>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79"/>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79"/>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79"/>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79"/>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79"/>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79"/>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79"/>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79"/>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79"/>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79"/>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79"/>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79"/>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79"/>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79"/>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79"/>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79"/>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3" name="Google Shape;19503;p79"/>
          <p:cNvGrpSpPr/>
          <p:nvPr/>
        </p:nvGrpSpPr>
        <p:grpSpPr>
          <a:xfrm>
            <a:off x="8061450" y="3345742"/>
            <a:ext cx="263316" cy="354807"/>
            <a:chOff x="8061450" y="3345742"/>
            <a:chExt cx="263316" cy="354807"/>
          </a:xfrm>
        </p:grpSpPr>
        <p:sp>
          <p:nvSpPr>
            <p:cNvPr id="19504" name="Google Shape;19504;p79"/>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79"/>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79"/>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79"/>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79"/>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79"/>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79"/>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79"/>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79"/>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79"/>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79"/>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79"/>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79"/>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79"/>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79"/>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79"/>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0" name="Google Shape;19520;p79"/>
          <p:cNvGrpSpPr/>
          <p:nvPr/>
        </p:nvGrpSpPr>
        <p:grpSpPr>
          <a:xfrm>
            <a:off x="8065953" y="2879911"/>
            <a:ext cx="263081" cy="354754"/>
            <a:chOff x="8065953" y="2879911"/>
            <a:chExt cx="263081" cy="354754"/>
          </a:xfrm>
        </p:grpSpPr>
        <p:sp>
          <p:nvSpPr>
            <p:cNvPr id="19521" name="Google Shape;19521;p79"/>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79"/>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79"/>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79"/>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79"/>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79"/>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79"/>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79"/>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79"/>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79"/>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79"/>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79"/>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79"/>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79"/>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79"/>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79"/>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7" name="Google Shape;19537;p79"/>
          <p:cNvGrpSpPr/>
          <p:nvPr/>
        </p:nvGrpSpPr>
        <p:grpSpPr>
          <a:xfrm>
            <a:off x="8064199" y="4268318"/>
            <a:ext cx="270308" cy="354493"/>
            <a:chOff x="8064199" y="4268318"/>
            <a:chExt cx="270308" cy="354493"/>
          </a:xfrm>
        </p:grpSpPr>
        <p:sp>
          <p:nvSpPr>
            <p:cNvPr id="19538" name="Google Shape;19538;p79"/>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79"/>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79"/>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79"/>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79"/>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79"/>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79"/>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79"/>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79"/>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79"/>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79"/>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79"/>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79"/>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79"/>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79"/>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79"/>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79"/>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79"/>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59" name="Shape 19559"/>
        <p:cNvGrpSpPr/>
        <p:nvPr/>
      </p:nvGrpSpPr>
      <p:grpSpPr>
        <a:xfrm>
          <a:off x="0" y="0"/>
          <a:ext cx="0" cy="0"/>
          <a:chOff x="0" y="0"/>
          <a:chExt cx="0" cy="0"/>
        </a:xfrm>
      </p:grpSpPr>
      <p:sp>
        <p:nvSpPr>
          <p:cNvPr id="19560" name="Google Shape;19560;p8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9561" name="Google Shape;19561;p8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9562" name="Google Shape;19562;p80"/>
          <p:cNvGrpSpPr/>
          <p:nvPr/>
        </p:nvGrpSpPr>
        <p:grpSpPr>
          <a:xfrm>
            <a:off x="3511608" y="3348218"/>
            <a:ext cx="381482" cy="366926"/>
            <a:chOff x="3511608" y="3348218"/>
            <a:chExt cx="381482" cy="366926"/>
          </a:xfrm>
        </p:grpSpPr>
        <p:sp>
          <p:nvSpPr>
            <p:cNvPr id="19563" name="Google Shape;19563;p80"/>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80"/>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80"/>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80"/>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80"/>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80"/>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80"/>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80"/>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80"/>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80"/>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80"/>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80"/>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80"/>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80"/>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7" name="Google Shape;19577;p80"/>
          <p:cNvGrpSpPr/>
          <p:nvPr/>
        </p:nvGrpSpPr>
        <p:grpSpPr>
          <a:xfrm>
            <a:off x="1849816" y="3807339"/>
            <a:ext cx="163616" cy="366665"/>
            <a:chOff x="1849816" y="3807339"/>
            <a:chExt cx="163616" cy="366665"/>
          </a:xfrm>
        </p:grpSpPr>
        <p:sp>
          <p:nvSpPr>
            <p:cNvPr id="19578" name="Google Shape;19578;p80"/>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80"/>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80"/>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80"/>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80"/>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80"/>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80"/>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80"/>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80"/>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80"/>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80"/>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80"/>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80"/>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80"/>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2" name="Google Shape;19592;p80"/>
          <p:cNvGrpSpPr/>
          <p:nvPr/>
        </p:nvGrpSpPr>
        <p:grpSpPr>
          <a:xfrm>
            <a:off x="2274757" y="3807313"/>
            <a:ext cx="202292" cy="366430"/>
            <a:chOff x="2274757" y="3807313"/>
            <a:chExt cx="202292" cy="366430"/>
          </a:xfrm>
        </p:grpSpPr>
        <p:sp>
          <p:nvSpPr>
            <p:cNvPr id="19593" name="Google Shape;19593;p80"/>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80"/>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80"/>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80"/>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80"/>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80"/>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80"/>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80"/>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80"/>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80"/>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3" name="Google Shape;19603;p80"/>
          <p:cNvGrpSpPr/>
          <p:nvPr/>
        </p:nvGrpSpPr>
        <p:grpSpPr>
          <a:xfrm>
            <a:off x="3972716" y="3348218"/>
            <a:ext cx="366404" cy="366665"/>
            <a:chOff x="3972716" y="3348218"/>
            <a:chExt cx="366404" cy="366665"/>
          </a:xfrm>
        </p:grpSpPr>
        <p:sp>
          <p:nvSpPr>
            <p:cNvPr id="19604" name="Google Shape;19604;p80"/>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80"/>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80"/>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80"/>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80"/>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80"/>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80"/>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80"/>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80"/>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80"/>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80"/>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80"/>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6" name="Google Shape;19616;p80"/>
          <p:cNvGrpSpPr/>
          <p:nvPr/>
        </p:nvGrpSpPr>
        <p:grpSpPr>
          <a:xfrm>
            <a:off x="866528" y="3348348"/>
            <a:ext cx="317405" cy="366534"/>
            <a:chOff x="866528" y="3348348"/>
            <a:chExt cx="317405" cy="366534"/>
          </a:xfrm>
        </p:grpSpPr>
        <p:sp>
          <p:nvSpPr>
            <p:cNvPr id="19617" name="Google Shape;19617;p80"/>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80"/>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80"/>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80"/>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80"/>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80"/>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80"/>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80"/>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5" name="Google Shape;19625;p80"/>
          <p:cNvGrpSpPr/>
          <p:nvPr/>
        </p:nvGrpSpPr>
        <p:grpSpPr>
          <a:xfrm>
            <a:off x="1316818" y="3348296"/>
            <a:ext cx="310872" cy="366848"/>
            <a:chOff x="1316818" y="3348296"/>
            <a:chExt cx="310872" cy="366848"/>
          </a:xfrm>
        </p:grpSpPr>
        <p:sp>
          <p:nvSpPr>
            <p:cNvPr id="19626" name="Google Shape;19626;p80"/>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80"/>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80"/>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80"/>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80"/>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80"/>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80"/>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80"/>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80"/>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80"/>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80"/>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80"/>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80"/>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80"/>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80"/>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80"/>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80"/>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80"/>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80"/>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80"/>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80"/>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80"/>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80"/>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80"/>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0" name="Google Shape;19650;p80"/>
          <p:cNvGrpSpPr/>
          <p:nvPr/>
        </p:nvGrpSpPr>
        <p:grpSpPr>
          <a:xfrm>
            <a:off x="3105248" y="3348244"/>
            <a:ext cx="305620" cy="366430"/>
            <a:chOff x="3105248" y="3348244"/>
            <a:chExt cx="305620" cy="366430"/>
          </a:xfrm>
        </p:grpSpPr>
        <p:sp>
          <p:nvSpPr>
            <p:cNvPr id="19651" name="Google Shape;19651;p80"/>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80"/>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80"/>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80"/>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80"/>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80"/>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80"/>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8" name="Google Shape;19658;p80"/>
          <p:cNvGrpSpPr/>
          <p:nvPr/>
        </p:nvGrpSpPr>
        <p:grpSpPr>
          <a:xfrm>
            <a:off x="2661988" y="3348218"/>
            <a:ext cx="304078" cy="366665"/>
            <a:chOff x="2661988" y="3348218"/>
            <a:chExt cx="304078" cy="366665"/>
          </a:xfrm>
        </p:grpSpPr>
        <p:sp>
          <p:nvSpPr>
            <p:cNvPr id="19659" name="Google Shape;19659;p80"/>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80"/>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80"/>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80"/>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80"/>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80"/>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80"/>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80"/>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80"/>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80"/>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80"/>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80"/>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80"/>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80"/>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80"/>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80"/>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80"/>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80"/>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80"/>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8" name="Google Shape;19678;p80"/>
          <p:cNvGrpSpPr/>
          <p:nvPr/>
        </p:nvGrpSpPr>
        <p:grpSpPr>
          <a:xfrm>
            <a:off x="2212927" y="3348897"/>
            <a:ext cx="307606" cy="366482"/>
            <a:chOff x="2212927" y="3348897"/>
            <a:chExt cx="307606" cy="366482"/>
          </a:xfrm>
        </p:grpSpPr>
        <p:sp>
          <p:nvSpPr>
            <p:cNvPr id="19679" name="Google Shape;19679;p80"/>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80"/>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80"/>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80"/>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80"/>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80"/>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80"/>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80"/>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80"/>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80"/>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9" name="Google Shape;19689;p80"/>
          <p:cNvGrpSpPr/>
          <p:nvPr/>
        </p:nvGrpSpPr>
        <p:grpSpPr>
          <a:xfrm>
            <a:off x="1764389" y="3348218"/>
            <a:ext cx="310114" cy="366665"/>
            <a:chOff x="1764389" y="3348218"/>
            <a:chExt cx="310114" cy="366665"/>
          </a:xfrm>
        </p:grpSpPr>
        <p:sp>
          <p:nvSpPr>
            <p:cNvPr id="19690" name="Google Shape;19690;p80"/>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80"/>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80"/>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80"/>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80"/>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80"/>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80"/>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80"/>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80"/>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80"/>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80"/>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80"/>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80"/>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80"/>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80"/>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80"/>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80"/>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80"/>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80"/>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80"/>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0" name="Google Shape;19710;p80"/>
          <p:cNvGrpSpPr/>
          <p:nvPr/>
        </p:nvGrpSpPr>
        <p:grpSpPr>
          <a:xfrm>
            <a:off x="2777572" y="3807287"/>
            <a:ext cx="81716" cy="366717"/>
            <a:chOff x="2777572" y="3807287"/>
            <a:chExt cx="81716" cy="366717"/>
          </a:xfrm>
        </p:grpSpPr>
        <p:sp>
          <p:nvSpPr>
            <p:cNvPr id="19711" name="Google Shape;19711;p80"/>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80"/>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80"/>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80"/>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80"/>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80"/>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80"/>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80"/>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80"/>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80"/>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80"/>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2" name="Google Shape;19722;p80"/>
          <p:cNvGrpSpPr/>
          <p:nvPr/>
        </p:nvGrpSpPr>
        <p:grpSpPr>
          <a:xfrm>
            <a:off x="3934014" y="4329780"/>
            <a:ext cx="366665" cy="256334"/>
            <a:chOff x="3934014" y="4329780"/>
            <a:chExt cx="366665" cy="256334"/>
          </a:xfrm>
        </p:grpSpPr>
        <p:sp>
          <p:nvSpPr>
            <p:cNvPr id="19723" name="Google Shape;19723;p80"/>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80"/>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80"/>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80"/>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80"/>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80"/>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80"/>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80"/>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80"/>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80"/>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80"/>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80"/>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80"/>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6" name="Google Shape;19736;p80"/>
          <p:cNvGrpSpPr/>
          <p:nvPr/>
        </p:nvGrpSpPr>
        <p:grpSpPr>
          <a:xfrm>
            <a:off x="947670" y="3807339"/>
            <a:ext cx="194295" cy="366404"/>
            <a:chOff x="947670" y="3807339"/>
            <a:chExt cx="194295" cy="366404"/>
          </a:xfrm>
        </p:grpSpPr>
        <p:sp>
          <p:nvSpPr>
            <p:cNvPr id="19737" name="Google Shape;19737;p80"/>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80"/>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80"/>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80"/>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80"/>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80"/>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80"/>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80"/>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80"/>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80"/>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7" name="Google Shape;19747;p80"/>
          <p:cNvGrpSpPr/>
          <p:nvPr/>
        </p:nvGrpSpPr>
        <p:grpSpPr>
          <a:xfrm>
            <a:off x="3420379" y="4286557"/>
            <a:ext cx="368939" cy="342283"/>
            <a:chOff x="3420379" y="4286557"/>
            <a:chExt cx="368939" cy="342283"/>
          </a:xfrm>
        </p:grpSpPr>
        <p:sp>
          <p:nvSpPr>
            <p:cNvPr id="19748" name="Google Shape;19748;p80"/>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80"/>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80"/>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80"/>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80"/>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80"/>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80"/>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80"/>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80"/>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80"/>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80"/>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80"/>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80"/>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80"/>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80"/>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80"/>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64" name="Google Shape;19764;p80"/>
          <p:cNvGrpSpPr/>
          <p:nvPr/>
        </p:nvGrpSpPr>
        <p:grpSpPr>
          <a:xfrm>
            <a:off x="3965190" y="3842252"/>
            <a:ext cx="369801" cy="296813"/>
            <a:chOff x="3965190" y="3842252"/>
            <a:chExt cx="369801" cy="296813"/>
          </a:xfrm>
        </p:grpSpPr>
        <p:sp>
          <p:nvSpPr>
            <p:cNvPr id="19765" name="Google Shape;19765;p80"/>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80"/>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80"/>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80"/>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80"/>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80"/>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80"/>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80"/>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80"/>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80"/>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80"/>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80"/>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80"/>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80"/>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80"/>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80"/>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80"/>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80"/>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80"/>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80"/>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80"/>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6" name="Google Shape;19786;p80"/>
          <p:cNvGrpSpPr/>
          <p:nvPr/>
        </p:nvGrpSpPr>
        <p:grpSpPr>
          <a:xfrm>
            <a:off x="3506590" y="3833812"/>
            <a:ext cx="396796" cy="313407"/>
            <a:chOff x="3506590" y="3833812"/>
            <a:chExt cx="396796" cy="313407"/>
          </a:xfrm>
        </p:grpSpPr>
        <p:sp>
          <p:nvSpPr>
            <p:cNvPr id="19787" name="Google Shape;19787;p80"/>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80"/>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80"/>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0" name="Google Shape;19790;p80"/>
          <p:cNvGrpSpPr/>
          <p:nvPr/>
        </p:nvGrpSpPr>
        <p:grpSpPr>
          <a:xfrm>
            <a:off x="2769288" y="1965364"/>
            <a:ext cx="104556" cy="366665"/>
            <a:chOff x="2769288" y="1965364"/>
            <a:chExt cx="104556" cy="366665"/>
          </a:xfrm>
        </p:grpSpPr>
        <p:sp>
          <p:nvSpPr>
            <p:cNvPr id="19791" name="Google Shape;19791;p80"/>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80"/>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80"/>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80"/>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80"/>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80"/>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80"/>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80"/>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80"/>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80"/>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80"/>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80"/>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3" name="Google Shape;19803;p80"/>
          <p:cNvGrpSpPr/>
          <p:nvPr/>
        </p:nvGrpSpPr>
        <p:grpSpPr>
          <a:xfrm>
            <a:off x="3966679" y="2010861"/>
            <a:ext cx="367162" cy="275698"/>
            <a:chOff x="3966679" y="2010861"/>
            <a:chExt cx="367162" cy="275698"/>
          </a:xfrm>
        </p:grpSpPr>
        <p:sp>
          <p:nvSpPr>
            <p:cNvPr id="19804" name="Google Shape;19804;p80"/>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80"/>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80"/>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80"/>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8" name="Google Shape;19808;p80"/>
          <p:cNvGrpSpPr/>
          <p:nvPr/>
        </p:nvGrpSpPr>
        <p:grpSpPr>
          <a:xfrm>
            <a:off x="1752577" y="2025495"/>
            <a:ext cx="366404" cy="246220"/>
            <a:chOff x="1752577" y="2025495"/>
            <a:chExt cx="366404" cy="246220"/>
          </a:xfrm>
        </p:grpSpPr>
        <p:sp>
          <p:nvSpPr>
            <p:cNvPr id="19809" name="Google Shape;19809;p80"/>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80"/>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80"/>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80"/>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80"/>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80"/>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80"/>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80"/>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80"/>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80"/>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80"/>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80"/>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80"/>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80"/>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80"/>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80"/>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5" name="Google Shape;19825;p80"/>
          <p:cNvGrpSpPr/>
          <p:nvPr/>
        </p:nvGrpSpPr>
        <p:grpSpPr>
          <a:xfrm>
            <a:off x="1309553" y="2069580"/>
            <a:ext cx="366404" cy="158363"/>
            <a:chOff x="1309553" y="2069580"/>
            <a:chExt cx="366404" cy="158363"/>
          </a:xfrm>
        </p:grpSpPr>
        <p:sp>
          <p:nvSpPr>
            <p:cNvPr id="19826" name="Google Shape;19826;p80"/>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80"/>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80"/>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80"/>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80"/>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80"/>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80"/>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80"/>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80"/>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80"/>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80"/>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80"/>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80"/>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80"/>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80"/>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80"/>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80"/>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80"/>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80"/>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80"/>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80"/>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80"/>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80"/>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80"/>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80"/>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80"/>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2" name="Google Shape;19852;p80"/>
          <p:cNvGrpSpPr/>
          <p:nvPr/>
        </p:nvGrpSpPr>
        <p:grpSpPr>
          <a:xfrm>
            <a:off x="866528" y="2088762"/>
            <a:ext cx="366639" cy="119635"/>
            <a:chOff x="866528" y="2088762"/>
            <a:chExt cx="366639" cy="119635"/>
          </a:xfrm>
        </p:grpSpPr>
        <p:sp>
          <p:nvSpPr>
            <p:cNvPr id="19853" name="Google Shape;19853;p80"/>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80"/>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80"/>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80"/>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80"/>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80"/>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80"/>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80"/>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80"/>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80"/>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80"/>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80"/>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80"/>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80"/>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7" name="Google Shape;19867;p80"/>
          <p:cNvGrpSpPr/>
          <p:nvPr/>
        </p:nvGrpSpPr>
        <p:grpSpPr>
          <a:xfrm>
            <a:off x="2329269" y="1965312"/>
            <a:ext cx="98807" cy="366273"/>
            <a:chOff x="2329269" y="1965312"/>
            <a:chExt cx="98807" cy="366273"/>
          </a:xfrm>
        </p:grpSpPr>
        <p:sp>
          <p:nvSpPr>
            <p:cNvPr id="19868" name="Google Shape;19868;p80"/>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80"/>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80"/>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1" name="Google Shape;19871;p80"/>
          <p:cNvGrpSpPr/>
          <p:nvPr/>
        </p:nvGrpSpPr>
        <p:grpSpPr>
          <a:xfrm>
            <a:off x="3208053" y="1964972"/>
            <a:ext cx="112344" cy="366926"/>
            <a:chOff x="3208053" y="1964972"/>
            <a:chExt cx="112344" cy="366926"/>
          </a:xfrm>
        </p:grpSpPr>
        <p:sp>
          <p:nvSpPr>
            <p:cNvPr id="19872" name="Google Shape;19872;p80"/>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80"/>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80"/>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80"/>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80"/>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80"/>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8" name="Google Shape;19878;p80"/>
          <p:cNvGrpSpPr/>
          <p:nvPr/>
        </p:nvGrpSpPr>
        <p:grpSpPr>
          <a:xfrm>
            <a:off x="3225379" y="3807339"/>
            <a:ext cx="72413" cy="366404"/>
            <a:chOff x="3225379" y="3807339"/>
            <a:chExt cx="72413" cy="366404"/>
          </a:xfrm>
        </p:grpSpPr>
        <p:sp>
          <p:nvSpPr>
            <p:cNvPr id="19879" name="Google Shape;19879;p80"/>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80"/>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80"/>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80"/>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80"/>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80"/>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80"/>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80"/>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7" name="Google Shape;19887;p80"/>
          <p:cNvGrpSpPr/>
          <p:nvPr/>
        </p:nvGrpSpPr>
        <p:grpSpPr>
          <a:xfrm>
            <a:off x="3523916" y="2011096"/>
            <a:ext cx="366665" cy="275201"/>
            <a:chOff x="3523916" y="2011096"/>
            <a:chExt cx="366665" cy="275201"/>
          </a:xfrm>
        </p:grpSpPr>
        <p:sp>
          <p:nvSpPr>
            <p:cNvPr id="19888" name="Google Shape;19888;p80"/>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80"/>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80"/>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80"/>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80"/>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80"/>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80"/>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80"/>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80"/>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80"/>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80"/>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80"/>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80"/>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80"/>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80"/>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80"/>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80"/>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80"/>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80"/>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80"/>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8" name="Google Shape;19908;p80"/>
          <p:cNvGrpSpPr/>
          <p:nvPr/>
        </p:nvGrpSpPr>
        <p:grpSpPr>
          <a:xfrm>
            <a:off x="1742777" y="1499997"/>
            <a:ext cx="393791" cy="366744"/>
            <a:chOff x="1742777" y="1499997"/>
            <a:chExt cx="393791" cy="366744"/>
          </a:xfrm>
        </p:grpSpPr>
        <p:sp>
          <p:nvSpPr>
            <p:cNvPr id="19909" name="Google Shape;19909;p80"/>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80"/>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80"/>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80"/>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80"/>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80"/>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80"/>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80"/>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80"/>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80"/>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80"/>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80"/>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80"/>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80"/>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3" name="Google Shape;19923;p80"/>
          <p:cNvGrpSpPr/>
          <p:nvPr/>
        </p:nvGrpSpPr>
        <p:grpSpPr>
          <a:xfrm>
            <a:off x="4014449" y="1499997"/>
            <a:ext cx="319914" cy="366639"/>
            <a:chOff x="4014449" y="1499997"/>
            <a:chExt cx="319914" cy="366639"/>
          </a:xfrm>
        </p:grpSpPr>
        <p:sp>
          <p:nvSpPr>
            <p:cNvPr id="19924" name="Google Shape;19924;p80"/>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80"/>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80"/>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80"/>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80"/>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9" name="Google Shape;19929;p80"/>
          <p:cNvGrpSpPr/>
          <p:nvPr/>
        </p:nvGrpSpPr>
        <p:grpSpPr>
          <a:xfrm>
            <a:off x="866267" y="1591460"/>
            <a:ext cx="367397" cy="183711"/>
            <a:chOff x="866267" y="1591460"/>
            <a:chExt cx="367397" cy="183711"/>
          </a:xfrm>
        </p:grpSpPr>
        <p:sp>
          <p:nvSpPr>
            <p:cNvPr id="19930" name="Google Shape;19930;p80"/>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80"/>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80"/>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80"/>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80"/>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80"/>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80"/>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80"/>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80"/>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80"/>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80"/>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80"/>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80"/>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80"/>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80"/>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80"/>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80"/>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80"/>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8" name="Google Shape;19948;p80"/>
          <p:cNvGrpSpPr/>
          <p:nvPr/>
        </p:nvGrpSpPr>
        <p:grpSpPr>
          <a:xfrm>
            <a:off x="3117843" y="1499892"/>
            <a:ext cx="327440" cy="366744"/>
            <a:chOff x="3117843" y="1499892"/>
            <a:chExt cx="327440" cy="366744"/>
          </a:xfrm>
        </p:grpSpPr>
        <p:sp>
          <p:nvSpPr>
            <p:cNvPr id="19949" name="Google Shape;19949;p80"/>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80"/>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80"/>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80"/>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80"/>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80"/>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80"/>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6" name="Google Shape;19956;p80"/>
          <p:cNvGrpSpPr/>
          <p:nvPr/>
        </p:nvGrpSpPr>
        <p:grpSpPr>
          <a:xfrm>
            <a:off x="2667005" y="1499997"/>
            <a:ext cx="336770" cy="366639"/>
            <a:chOff x="2667005" y="1499997"/>
            <a:chExt cx="336770" cy="366639"/>
          </a:xfrm>
        </p:grpSpPr>
        <p:sp>
          <p:nvSpPr>
            <p:cNvPr id="19957" name="Google Shape;19957;p80"/>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80"/>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80"/>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80"/>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80"/>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80"/>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80"/>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80"/>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80"/>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80"/>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80"/>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80"/>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80"/>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80"/>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80"/>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80"/>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80"/>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80"/>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80"/>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6" name="Google Shape;19976;p80"/>
          <p:cNvGrpSpPr/>
          <p:nvPr/>
        </p:nvGrpSpPr>
        <p:grpSpPr>
          <a:xfrm>
            <a:off x="3564866" y="1499997"/>
            <a:ext cx="326473" cy="366639"/>
            <a:chOff x="3564866" y="1499997"/>
            <a:chExt cx="326473" cy="366639"/>
          </a:xfrm>
        </p:grpSpPr>
        <p:sp>
          <p:nvSpPr>
            <p:cNvPr id="19977" name="Google Shape;19977;p80"/>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80"/>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80"/>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80"/>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80"/>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80"/>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80"/>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80"/>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80"/>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6" name="Google Shape;19986;p80"/>
          <p:cNvGrpSpPr/>
          <p:nvPr/>
        </p:nvGrpSpPr>
        <p:grpSpPr>
          <a:xfrm>
            <a:off x="1314074" y="1499997"/>
            <a:ext cx="364392" cy="366639"/>
            <a:chOff x="1314074" y="1499997"/>
            <a:chExt cx="364392" cy="366639"/>
          </a:xfrm>
        </p:grpSpPr>
        <p:sp>
          <p:nvSpPr>
            <p:cNvPr id="19987" name="Google Shape;19987;p80"/>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80"/>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80"/>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80"/>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80"/>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80"/>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80"/>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80"/>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80"/>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80"/>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80"/>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80"/>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9" name="Google Shape;19999;p80"/>
          <p:cNvGrpSpPr/>
          <p:nvPr/>
        </p:nvGrpSpPr>
        <p:grpSpPr>
          <a:xfrm>
            <a:off x="2220479" y="1499997"/>
            <a:ext cx="337005" cy="366639"/>
            <a:chOff x="2220479" y="1499997"/>
            <a:chExt cx="337005" cy="366639"/>
          </a:xfrm>
        </p:grpSpPr>
        <p:sp>
          <p:nvSpPr>
            <p:cNvPr id="20000" name="Google Shape;20000;p80"/>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80"/>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80"/>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80"/>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80"/>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80"/>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80"/>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80"/>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80"/>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80"/>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80"/>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1" name="Google Shape;20011;p80"/>
          <p:cNvGrpSpPr/>
          <p:nvPr/>
        </p:nvGrpSpPr>
        <p:grpSpPr>
          <a:xfrm>
            <a:off x="4105155" y="2425976"/>
            <a:ext cx="87230" cy="366430"/>
            <a:chOff x="4105155" y="2425976"/>
            <a:chExt cx="87230" cy="366430"/>
          </a:xfrm>
        </p:grpSpPr>
        <p:sp>
          <p:nvSpPr>
            <p:cNvPr id="20012" name="Google Shape;20012;p80"/>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80"/>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80"/>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80"/>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80"/>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80"/>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8" name="Google Shape;20018;p80"/>
          <p:cNvGrpSpPr/>
          <p:nvPr/>
        </p:nvGrpSpPr>
        <p:grpSpPr>
          <a:xfrm>
            <a:off x="1808109" y="2426002"/>
            <a:ext cx="267884" cy="366639"/>
            <a:chOff x="1808109" y="2426002"/>
            <a:chExt cx="267884" cy="366639"/>
          </a:xfrm>
        </p:grpSpPr>
        <p:sp>
          <p:nvSpPr>
            <p:cNvPr id="20019" name="Google Shape;20019;p80"/>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80"/>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80"/>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80"/>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80"/>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80"/>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80"/>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80"/>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80"/>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80"/>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80"/>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80"/>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80"/>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80"/>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80"/>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80"/>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80"/>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80"/>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80"/>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80"/>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80"/>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0" name="Google Shape;20040;p80"/>
          <p:cNvGrpSpPr/>
          <p:nvPr/>
        </p:nvGrpSpPr>
        <p:grpSpPr>
          <a:xfrm>
            <a:off x="3603568" y="2426002"/>
            <a:ext cx="207597" cy="366639"/>
            <a:chOff x="3603568" y="2426002"/>
            <a:chExt cx="207597" cy="366639"/>
          </a:xfrm>
        </p:grpSpPr>
        <p:sp>
          <p:nvSpPr>
            <p:cNvPr id="20041" name="Google Shape;20041;p80"/>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80"/>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80"/>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80"/>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80"/>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80"/>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7" name="Google Shape;20047;p80"/>
          <p:cNvGrpSpPr/>
          <p:nvPr/>
        </p:nvGrpSpPr>
        <p:grpSpPr>
          <a:xfrm>
            <a:off x="2246115" y="2426002"/>
            <a:ext cx="274417" cy="366404"/>
            <a:chOff x="2246115" y="2426002"/>
            <a:chExt cx="274417" cy="366404"/>
          </a:xfrm>
        </p:grpSpPr>
        <p:sp>
          <p:nvSpPr>
            <p:cNvPr id="20048" name="Google Shape;20048;p80"/>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80"/>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80"/>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80"/>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80"/>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80"/>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80"/>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80"/>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6" name="Google Shape;20056;p80"/>
          <p:cNvGrpSpPr/>
          <p:nvPr/>
        </p:nvGrpSpPr>
        <p:grpSpPr>
          <a:xfrm>
            <a:off x="2696666" y="2426002"/>
            <a:ext cx="256099" cy="366639"/>
            <a:chOff x="2696666" y="2426002"/>
            <a:chExt cx="256099" cy="366639"/>
          </a:xfrm>
        </p:grpSpPr>
        <p:sp>
          <p:nvSpPr>
            <p:cNvPr id="20057" name="Google Shape;20057;p80"/>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80"/>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80"/>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80"/>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80"/>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80"/>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3" name="Google Shape;20063;p80"/>
          <p:cNvGrpSpPr/>
          <p:nvPr/>
        </p:nvGrpSpPr>
        <p:grpSpPr>
          <a:xfrm>
            <a:off x="3149072" y="2426002"/>
            <a:ext cx="225863" cy="366430"/>
            <a:chOff x="3149072" y="2426002"/>
            <a:chExt cx="225863" cy="366430"/>
          </a:xfrm>
        </p:grpSpPr>
        <p:sp>
          <p:nvSpPr>
            <p:cNvPr id="20064" name="Google Shape;20064;p80"/>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80"/>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80"/>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80"/>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80"/>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80"/>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80"/>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80"/>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80"/>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80"/>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80"/>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5" name="Google Shape;20075;p80"/>
          <p:cNvGrpSpPr/>
          <p:nvPr/>
        </p:nvGrpSpPr>
        <p:grpSpPr>
          <a:xfrm>
            <a:off x="1361556" y="2425923"/>
            <a:ext cx="283224" cy="366482"/>
            <a:chOff x="1361556" y="2425923"/>
            <a:chExt cx="283224" cy="366482"/>
          </a:xfrm>
        </p:grpSpPr>
        <p:sp>
          <p:nvSpPr>
            <p:cNvPr id="20076" name="Google Shape;20076;p80"/>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80"/>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80"/>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80"/>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80"/>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80"/>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80"/>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80"/>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80"/>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80"/>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80"/>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80"/>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80"/>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80"/>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80"/>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80"/>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80"/>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80"/>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80"/>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80"/>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6" name="Google Shape;20096;p80"/>
          <p:cNvGrpSpPr/>
          <p:nvPr/>
        </p:nvGrpSpPr>
        <p:grpSpPr>
          <a:xfrm>
            <a:off x="3973735" y="2891056"/>
            <a:ext cx="361883" cy="366979"/>
            <a:chOff x="3973735" y="2891056"/>
            <a:chExt cx="361883" cy="366979"/>
          </a:xfrm>
        </p:grpSpPr>
        <p:sp>
          <p:nvSpPr>
            <p:cNvPr id="20097" name="Google Shape;20097;p80"/>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80"/>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80"/>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80"/>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80"/>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80"/>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80"/>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80"/>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80"/>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80"/>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80"/>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80"/>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80"/>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80"/>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80"/>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80"/>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80"/>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4" name="Google Shape;20114;p80"/>
          <p:cNvGrpSpPr/>
          <p:nvPr/>
        </p:nvGrpSpPr>
        <p:grpSpPr>
          <a:xfrm>
            <a:off x="3527941" y="2916744"/>
            <a:ext cx="366665" cy="315654"/>
            <a:chOff x="3527941" y="2916744"/>
            <a:chExt cx="366665" cy="315654"/>
          </a:xfrm>
        </p:grpSpPr>
        <p:sp>
          <p:nvSpPr>
            <p:cNvPr id="20115" name="Google Shape;20115;p80"/>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80"/>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80"/>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80"/>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80"/>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80"/>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80"/>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80"/>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80"/>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80"/>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80"/>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80"/>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80"/>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80"/>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80"/>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80"/>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80"/>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80"/>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80"/>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80"/>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80"/>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80"/>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80"/>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80"/>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80"/>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80"/>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80"/>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80"/>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80"/>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80"/>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5" name="Google Shape;20145;p80"/>
          <p:cNvGrpSpPr/>
          <p:nvPr/>
        </p:nvGrpSpPr>
        <p:grpSpPr>
          <a:xfrm>
            <a:off x="2640873" y="2891631"/>
            <a:ext cx="366404" cy="366404"/>
            <a:chOff x="2640873" y="2891631"/>
            <a:chExt cx="366404" cy="366404"/>
          </a:xfrm>
        </p:grpSpPr>
        <p:sp>
          <p:nvSpPr>
            <p:cNvPr id="20146" name="Google Shape;20146;p80"/>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80"/>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80"/>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80"/>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80"/>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80"/>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80"/>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80"/>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80"/>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80"/>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80"/>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80"/>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80"/>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80"/>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0" name="Google Shape;20160;p80"/>
          <p:cNvGrpSpPr/>
          <p:nvPr/>
        </p:nvGrpSpPr>
        <p:grpSpPr>
          <a:xfrm>
            <a:off x="2197091" y="2938120"/>
            <a:ext cx="366665" cy="273189"/>
            <a:chOff x="2197091" y="2938120"/>
            <a:chExt cx="366665" cy="273189"/>
          </a:xfrm>
        </p:grpSpPr>
        <p:sp>
          <p:nvSpPr>
            <p:cNvPr id="20161" name="Google Shape;20161;p80"/>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80"/>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80"/>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80"/>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80"/>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80"/>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80"/>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80"/>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80"/>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80"/>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80"/>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80"/>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80"/>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80"/>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80"/>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80"/>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80"/>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80"/>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80"/>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80"/>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80"/>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80"/>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80"/>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80"/>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5" name="Google Shape;20185;p80"/>
          <p:cNvGrpSpPr/>
          <p:nvPr/>
        </p:nvGrpSpPr>
        <p:grpSpPr>
          <a:xfrm>
            <a:off x="1753570" y="2892127"/>
            <a:ext cx="366665" cy="365202"/>
            <a:chOff x="1753570" y="2892127"/>
            <a:chExt cx="366665" cy="365202"/>
          </a:xfrm>
        </p:grpSpPr>
        <p:sp>
          <p:nvSpPr>
            <p:cNvPr id="20186" name="Google Shape;20186;p80"/>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80"/>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80"/>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80"/>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80"/>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80"/>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80"/>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80"/>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80"/>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80"/>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80"/>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80"/>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80"/>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80"/>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80"/>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80"/>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80"/>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80"/>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4" name="Google Shape;20204;p80"/>
          <p:cNvGrpSpPr/>
          <p:nvPr/>
        </p:nvGrpSpPr>
        <p:grpSpPr>
          <a:xfrm>
            <a:off x="1303751" y="3807339"/>
            <a:ext cx="367684" cy="366561"/>
            <a:chOff x="1303751" y="3807339"/>
            <a:chExt cx="367684" cy="366561"/>
          </a:xfrm>
        </p:grpSpPr>
        <p:sp>
          <p:nvSpPr>
            <p:cNvPr id="20205" name="Google Shape;20205;p80"/>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80"/>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80"/>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80"/>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80"/>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80"/>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80"/>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80"/>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80"/>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80"/>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80"/>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80"/>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80"/>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80"/>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80"/>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80"/>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80"/>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80"/>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80"/>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80"/>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80"/>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80"/>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80"/>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80"/>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80"/>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80"/>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80"/>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80"/>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80"/>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80"/>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80"/>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80"/>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80"/>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80"/>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80"/>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80"/>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80"/>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80"/>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80"/>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80"/>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80"/>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46" name="Google Shape;20246;p80"/>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47" name="Google Shape;20247;p80"/>
          <p:cNvGrpSpPr/>
          <p:nvPr/>
        </p:nvGrpSpPr>
        <p:grpSpPr>
          <a:xfrm>
            <a:off x="1310049" y="2891421"/>
            <a:ext cx="384749" cy="366613"/>
            <a:chOff x="1310049" y="2891421"/>
            <a:chExt cx="384749" cy="366613"/>
          </a:xfrm>
        </p:grpSpPr>
        <p:sp>
          <p:nvSpPr>
            <p:cNvPr id="20248" name="Google Shape;20248;p80"/>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80"/>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80"/>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80"/>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80"/>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80"/>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80"/>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80"/>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80"/>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80"/>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80"/>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80"/>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80"/>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80"/>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62" name="Google Shape;20262;p80"/>
          <p:cNvGrpSpPr/>
          <p:nvPr/>
        </p:nvGrpSpPr>
        <p:grpSpPr>
          <a:xfrm>
            <a:off x="849673" y="2891343"/>
            <a:ext cx="383468" cy="366665"/>
            <a:chOff x="849673" y="2891343"/>
            <a:chExt cx="383468" cy="366665"/>
          </a:xfrm>
        </p:grpSpPr>
        <p:sp>
          <p:nvSpPr>
            <p:cNvPr id="20263" name="Google Shape;20263;p80"/>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80"/>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80"/>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80"/>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80"/>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80"/>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80"/>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80"/>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80"/>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80"/>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80"/>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80"/>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5" name="Google Shape;20275;p80"/>
          <p:cNvGrpSpPr/>
          <p:nvPr/>
        </p:nvGrpSpPr>
        <p:grpSpPr>
          <a:xfrm>
            <a:off x="920257" y="2426002"/>
            <a:ext cx="278024" cy="366508"/>
            <a:chOff x="920257" y="2426002"/>
            <a:chExt cx="278024" cy="366508"/>
          </a:xfrm>
        </p:grpSpPr>
        <p:sp>
          <p:nvSpPr>
            <p:cNvPr id="20276" name="Google Shape;20276;p80"/>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80"/>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80"/>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80"/>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80"/>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80"/>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80"/>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80"/>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80"/>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80"/>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80"/>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80"/>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80"/>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9" name="Google Shape;20289;p80"/>
          <p:cNvGrpSpPr/>
          <p:nvPr/>
        </p:nvGrpSpPr>
        <p:grpSpPr>
          <a:xfrm>
            <a:off x="866528" y="4274484"/>
            <a:ext cx="349810" cy="366665"/>
            <a:chOff x="866528" y="4274484"/>
            <a:chExt cx="349810" cy="366665"/>
          </a:xfrm>
        </p:grpSpPr>
        <p:sp>
          <p:nvSpPr>
            <p:cNvPr id="20290" name="Google Shape;20290;p80"/>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80"/>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80"/>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80"/>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80"/>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80"/>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80"/>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80"/>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80"/>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80"/>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80"/>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1" name="Google Shape;20301;p80"/>
          <p:cNvGrpSpPr/>
          <p:nvPr/>
        </p:nvGrpSpPr>
        <p:grpSpPr>
          <a:xfrm>
            <a:off x="1388708" y="4274484"/>
            <a:ext cx="330210" cy="366665"/>
            <a:chOff x="1388708" y="4274484"/>
            <a:chExt cx="330210" cy="366665"/>
          </a:xfrm>
        </p:grpSpPr>
        <p:sp>
          <p:nvSpPr>
            <p:cNvPr id="20302" name="Google Shape;20302;p80"/>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80"/>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80"/>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80"/>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80"/>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80"/>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80"/>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80"/>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80"/>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80"/>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80"/>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80"/>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80"/>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80"/>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80"/>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80"/>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80"/>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80"/>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80"/>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80"/>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2" name="Google Shape;20322;p80"/>
          <p:cNvGrpSpPr/>
          <p:nvPr/>
        </p:nvGrpSpPr>
        <p:grpSpPr>
          <a:xfrm>
            <a:off x="1874694" y="4293326"/>
            <a:ext cx="375446" cy="328982"/>
            <a:chOff x="1874694" y="4293326"/>
            <a:chExt cx="375446" cy="328982"/>
          </a:xfrm>
        </p:grpSpPr>
        <p:sp>
          <p:nvSpPr>
            <p:cNvPr id="20323" name="Google Shape;20323;p80"/>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80"/>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80"/>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80"/>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80"/>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80"/>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80"/>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80"/>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80"/>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80"/>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80"/>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80"/>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80"/>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80"/>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80"/>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80"/>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80"/>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80"/>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80"/>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80"/>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80"/>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80"/>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5" name="Google Shape;20345;p80"/>
          <p:cNvGrpSpPr/>
          <p:nvPr/>
        </p:nvGrpSpPr>
        <p:grpSpPr>
          <a:xfrm>
            <a:off x="2396116" y="4293090"/>
            <a:ext cx="366665" cy="329714"/>
            <a:chOff x="2396116" y="4293090"/>
            <a:chExt cx="366665" cy="329714"/>
          </a:xfrm>
        </p:grpSpPr>
        <p:sp>
          <p:nvSpPr>
            <p:cNvPr id="20346" name="Google Shape;20346;p80"/>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80"/>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80"/>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80"/>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80"/>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80"/>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80"/>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80"/>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80"/>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80"/>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80"/>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80"/>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80"/>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9" name="Google Shape;20359;p80"/>
          <p:cNvGrpSpPr/>
          <p:nvPr/>
        </p:nvGrpSpPr>
        <p:grpSpPr>
          <a:xfrm>
            <a:off x="2908757" y="4289824"/>
            <a:ext cx="367162" cy="336116"/>
            <a:chOff x="2908757" y="4289824"/>
            <a:chExt cx="367162" cy="336116"/>
          </a:xfrm>
        </p:grpSpPr>
        <p:sp>
          <p:nvSpPr>
            <p:cNvPr id="20360" name="Google Shape;20360;p80"/>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80"/>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80"/>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80"/>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80"/>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80"/>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80"/>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80"/>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80"/>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80"/>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80"/>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80"/>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80"/>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80"/>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80"/>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80"/>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80"/>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80"/>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80"/>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80"/>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80"/>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80"/>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80"/>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80"/>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80"/>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80"/>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80"/>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7" name="Google Shape;20387;p80"/>
          <p:cNvGrpSpPr/>
          <p:nvPr/>
        </p:nvGrpSpPr>
        <p:grpSpPr>
          <a:xfrm>
            <a:off x="3082408" y="2919540"/>
            <a:ext cx="368651" cy="310350"/>
            <a:chOff x="3082408" y="2919540"/>
            <a:chExt cx="368651" cy="310350"/>
          </a:xfrm>
        </p:grpSpPr>
        <p:sp>
          <p:nvSpPr>
            <p:cNvPr id="20388" name="Google Shape;20388;p80"/>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80"/>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80"/>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80"/>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80"/>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80"/>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80"/>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80"/>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80"/>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80"/>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80"/>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80"/>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0" name="Google Shape;20400;p80"/>
          <p:cNvGrpSpPr/>
          <p:nvPr/>
        </p:nvGrpSpPr>
        <p:grpSpPr>
          <a:xfrm>
            <a:off x="7069130" y="2424800"/>
            <a:ext cx="366169" cy="360498"/>
            <a:chOff x="7069130" y="2424800"/>
            <a:chExt cx="366169" cy="360498"/>
          </a:xfrm>
        </p:grpSpPr>
        <p:sp>
          <p:nvSpPr>
            <p:cNvPr id="20401" name="Google Shape;20401;p80"/>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80"/>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80"/>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80"/>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80"/>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80"/>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80"/>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80"/>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80"/>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80"/>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80"/>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80"/>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80"/>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80"/>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80"/>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80"/>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80"/>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80"/>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80"/>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80"/>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1" name="Google Shape;20421;p80"/>
          <p:cNvGrpSpPr/>
          <p:nvPr/>
        </p:nvGrpSpPr>
        <p:grpSpPr>
          <a:xfrm>
            <a:off x="4885655" y="2424721"/>
            <a:ext cx="281473" cy="360629"/>
            <a:chOff x="4885655" y="2424721"/>
            <a:chExt cx="281473" cy="360629"/>
          </a:xfrm>
        </p:grpSpPr>
        <p:sp>
          <p:nvSpPr>
            <p:cNvPr id="20422" name="Google Shape;20422;p80"/>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80"/>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80"/>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80"/>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80"/>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80"/>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80"/>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80"/>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80"/>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80"/>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80"/>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3" name="Google Shape;20433;p80"/>
          <p:cNvGrpSpPr/>
          <p:nvPr/>
        </p:nvGrpSpPr>
        <p:grpSpPr>
          <a:xfrm>
            <a:off x="6625609" y="2446777"/>
            <a:ext cx="364130" cy="316726"/>
            <a:chOff x="6625609" y="2446777"/>
            <a:chExt cx="364130" cy="316726"/>
          </a:xfrm>
        </p:grpSpPr>
        <p:sp>
          <p:nvSpPr>
            <p:cNvPr id="20434" name="Google Shape;20434;p80"/>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80"/>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80"/>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80"/>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80"/>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80"/>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80"/>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80"/>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80"/>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80"/>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80"/>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80"/>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6" name="Google Shape;20446;p80"/>
          <p:cNvGrpSpPr/>
          <p:nvPr/>
        </p:nvGrpSpPr>
        <p:grpSpPr>
          <a:xfrm>
            <a:off x="5757644" y="2012350"/>
            <a:ext cx="360628" cy="298825"/>
            <a:chOff x="5757644" y="2012350"/>
            <a:chExt cx="360628" cy="298825"/>
          </a:xfrm>
        </p:grpSpPr>
        <p:sp>
          <p:nvSpPr>
            <p:cNvPr id="20447" name="Google Shape;20447;p80"/>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80"/>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80"/>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80"/>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80"/>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80"/>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80"/>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80"/>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80"/>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80"/>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80"/>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80"/>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80"/>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80"/>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80"/>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80"/>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80"/>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80"/>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80"/>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80"/>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80"/>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80"/>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9" name="Google Shape;20469;p80"/>
          <p:cNvGrpSpPr/>
          <p:nvPr/>
        </p:nvGrpSpPr>
        <p:grpSpPr>
          <a:xfrm>
            <a:off x="5317625" y="1983474"/>
            <a:ext cx="360628" cy="356839"/>
            <a:chOff x="5317625" y="1983474"/>
            <a:chExt cx="360628" cy="356839"/>
          </a:xfrm>
        </p:grpSpPr>
        <p:sp>
          <p:nvSpPr>
            <p:cNvPr id="20470" name="Google Shape;20470;p80"/>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80"/>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80"/>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80"/>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80"/>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80"/>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80"/>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80"/>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80"/>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80"/>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80"/>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80"/>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80"/>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80"/>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80"/>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80"/>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80"/>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80"/>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80"/>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9" name="Google Shape;20489;p80"/>
          <p:cNvGrpSpPr/>
          <p:nvPr/>
        </p:nvGrpSpPr>
        <p:grpSpPr>
          <a:xfrm>
            <a:off x="6181827" y="2463685"/>
            <a:ext cx="360629" cy="282989"/>
            <a:chOff x="6181827" y="2463685"/>
            <a:chExt cx="360629" cy="282989"/>
          </a:xfrm>
        </p:grpSpPr>
        <p:sp>
          <p:nvSpPr>
            <p:cNvPr id="20490" name="Google Shape;20490;p80"/>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80"/>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80"/>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80"/>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80"/>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80"/>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80"/>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80"/>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80"/>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80"/>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80"/>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1" name="Google Shape;20501;p80"/>
          <p:cNvGrpSpPr/>
          <p:nvPr/>
        </p:nvGrpSpPr>
        <p:grpSpPr>
          <a:xfrm>
            <a:off x="5346292" y="3340691"/>
            <a:ext cx="291247" cy="360628"/>
            <a:chOff x="5346292" y="3340691"/>
            <a:chExt cx="291247" cy="360628"/>
          </a:xfrm>
        </p:grpSpPr>
        <p:sp>
          <p:nvSpPr>
            <p:cNvPr id="20502" name="Google Shape;20502;p80"/>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80"/>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80"/>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80"/>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80"/>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80"/>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80"/>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80"/>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80"/>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80"/>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80"/>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80"/>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80"/>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80"/>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80"/>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80"/>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80"/>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80"/>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80"/>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80"/>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80"/>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80"/>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80"/>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80"/>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80"/>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7" name="Google Shape;20527;p80"/>
          <p:cNvGrpSpPr/>
          <p:nvPr/>
        </p:nvGrpSpPr>
        <p:grpSpPr>
          <a:xfrm>
            <a:off x="7969264" y="1981697"/>
            <a:ext cx="337763" cy="360393"/>
            <a:chOff x="7969264" y="1981697"/>
            <a:chExt cx="337763" cy="360393"/>
          </a:xfrm>
        </p:grpSpPr>
        <p:sp>
          <p:nvSpPr>
            <p:cNvPr id="20528" name="Google Shape;20528;p80"/>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80"/>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80"/>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80"/>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80"/>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80"/>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80"/>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80"/>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80"/>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80"/>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80"/>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80"/>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80"/>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80"/>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80"/>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80"/>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80"/>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80"/>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6" name="Google Shape;20546;p80"/>
          <p:cNvGrpSpPr/>
          <p:nvPr/>
        </p:nvGrpSpPr>
        <p:grpSpPr>
          <a:xfrm>
            <a:off x="5736032" y="2430000"/>
            <a:ext cx="360890" cy="350332"/>
            <a:chOff x="5736032" y="2430000"/>
            <a:chExt cx="360890" cy="350332"/>
          </a:xfrm>
        </p:grpSpPr>
        <p:sp>
          <p:nvSpPr>
            <p:cNvPr id="20547" name="Google Shape;20547;p80"/>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80"/>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80"/>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80"/>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80"/>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80"/>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80"/>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80"/>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80"/>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80"/>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80"/>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80"/>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80"/>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80"/>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80"/>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80"/>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80"/>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4" name="Google Shape;20564;p80"/>
          <p:cNvGrpSpPr/>
          <p:nvPr/>
        </p:nvGrpSpPr>
        <p:grpSpPr>
          <a:xfrm>
            <a:off x="4877867" y="1995991"/>
            <a:ext cx="360628" cy="331778"/>
            <a:chOff x="4877867" y="1995991"/>
            <a:chExt cx="360628" cy="331778"/>
          </a:xfrm>
        </p:grpSpPr>
        <p:sp>
          <p:nvSpPr>
            <p:cNvPr id="20565" name="Google Shape;20565;p80"/>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80"/>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80"/>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80"/>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80"/>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80"/>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80"/>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80"/>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80"/>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80"/>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80"/>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80"/>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80"/>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80"/>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9" name="Google Shape;20579;p80"/>
          <p:cNvGrpSpPr/>
          <p:nvPr/>
        </p:nvGrpSpPr>
        <p:grpSpPr>
          <a:xfrm>
            <a:off x="7050889" y="2913503"/>
            <a:ext cx="363529" cy="339513"/>
            <a:chOff x="7050889" y="2913503"/>
            <a:chExt cx="363529" cy="339513"/>
          </a:xfrm>
        </p:grpSpPr>
        <p:sp>
          <p:nvSpPr>
            <p:cNvPr id="20580" name="Google Shape;20580;p80"/>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80"/>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80"/>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80"/>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80"/>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80"/>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80"/>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80"/>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80"/>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9" name="Google Shape;20589;p80"/>
          <p:cNvGrpSpPr/>
          <p:nvPr/>
        </p:nvGrpSpPr>
        <p:grpSpPr>
          <a:xfrm>
            <a:off x="7510900" y="1981462"/>
            <a:ext cx="372937" cy="360629"/>
            <a:chOff x="7510900" y="1981462"/>
            <a:chExt cx="372937" cy="360629"/>
          </a:xfrm>
        </p:grpSpPr>
        <p:sp>
          <p:nvSpPr>
            <p:cNvPr id="20590" name="Google Shape;20590;p80"/>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80"/>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80"/>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80"/>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80"/>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80"/>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80"/>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80"/>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80"/>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80"/>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80"/>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80"/>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80"/>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80"/>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80"/>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80"/>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6" name="Google Shape;20606;p80"/>
          <p:cNvGrpSpPr/>
          <p:nvPr/>
        </p:nvGrpSpPr>
        <p:grpSpPr>
          <a:xfrm>
            <a:off x="6599476" y="2918260"/>
            <a:ext cx="360629" cy="329975"/>
            <a:chOff x="6599476" y="2918260"/>
            <a:chExt cx="360629" cy="329975"/>
          </a:xfrm>
        </p:grpSpPr>
        <p:sp>
          <p:nvSpPr>
            <p:cNvPr id="20607" name="Google Shape;20607;p80"/>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80"/>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80"/>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80"/>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80"/>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80"/>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80"/>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80"/>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80"/>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80"/>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80"/>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80"/>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80"/>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80"/>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80"/>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80"/>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80"/>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80"/>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80"/>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80"/>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80"/>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80"/>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80"/>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80"/>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80"/>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2" name="Google Shape;20632;p80"/>
          <p:cNvGrpSpPr/>
          <p:nvPr/>
        </p:nvGrpSpPr>
        <p:grpSpPr>
          <a:xfrm>
            <a:off x="5290499" y="2481533"/>
            <a:ext cx="360628" cy="247292"/>
            <a:chOff x="5290499" y="2481533"/>
            <a:chExt cx="360628" cy="247292"/>
          </a:xfrm>
        </p:grpSpPr>
        <p:sp>
          <p:nvSpPr>
            <p:cNvPr id="20633" name="Google Shape;20633;p80"/>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80"/>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80"/>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80"/>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80"/>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80"/>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80"/>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80"/>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80"/>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80"/>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80"/>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80"/>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80"/>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80"/>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80"/>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80"/>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80"/>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80"/>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80"/>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80"/>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80"/>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80"/>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80"/>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80"/>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80"/>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80"/>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80"/>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0" name="Google Shape;20660;p80"/>
          <p:cNvGrpSpPr/>
          <p:nvPr/>
        </p:nvGrpSpPr>
        <p:grpSpPr>
          <a:xfrm>
            <a:off x="6201923" y="1981514"/>
            <a:ext cx="351325" cy="360576"/>
            <a:chOff x="6201923" y="1981514"/>
            <a:chExt cx="351325" cy="360576"/>
          </a:xfrm>
        </p:grpSpPr>
        <p:sp>
          <p:nvSpPr>
            <p:cNvPr id="20661" name="Google Shape;20661;p80"/>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80"/>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80"/>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80"/>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80"/>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80"/>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80"/>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8" name="Google Shape;20668;p80"/>
          <p:cNvGrpSpPr/>
          <p:nvPr/>
        </p:nvGrpSpPr>
        <p:grpSpPr>
          <a:xfrm>
            <a:off x="4894461" y="3340691"/>
            <a:ext cx="312884" cy="360785"/>
            <a:chOff x="4894461" y="3340691"/>
            <a:chExt cx="312884" cy="360785"/>
          </a:xfrm>
        </p:grpSpPr>
        <p:sp>
          <p:nvSpPr>
            <p:cNvPr id="20669" name="Google Shape;20669;p80"/>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80"/>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80"/>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80"/>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80"/>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80"/>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80"/>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80"/>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80"/>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80"/>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80"/>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80"/>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80"/>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80"/>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80"/>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80"/>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5" name="Google Shape;20685;p80"/>
          <p:cNvGrpSpPr/>
          <p:nvPr/>
        </p:nvGrpSpPr>
        <p:grpSpPr>
          <a:xfrm>
            <a:off x="5339237" y="1501251"/>
            <a:ext cx="245541" cy="360628"/>
            <a:chOff x="5339237" y="1501251"/>
            <a:chExt cx="245541" cy="360628"/>
          </a:xfrm>
        </p:grpSpPr>
        <p:sp>
          <p:nvSpPr>
            <p:cNvPr id="20686" name="Google Shape;20686;p80"/>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80"/>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80"/>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80"/>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80"/>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80"/>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80"/>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80"/>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80"/>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80"/>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80"/>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80"/>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80"/>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80"/>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80"/>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80"/>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80"/>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80"/>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80"/>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80"/>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80"/>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80"/>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80"/>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80"/>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80"/>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80"/>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80"/>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80"/>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80"/>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80"/>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80"/>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80"/>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80"/>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80"/>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80"/>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80"/>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80"/>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80"/>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80"/>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80"/>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80"/>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80"/>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28" name="Google Shape;20728;p80"/>
          <p:cNvGrpSpPr/>
          <p:nvPr/>
        </p:nvGrpSpPr>
        <p:grpSpPr>
          <a:xfrm>
            <a:off x="7959464" y="2474216"/>
            <a:ext cx="370428" cy="261926"/>
            <a:chOff x="7959464" y="2474216"/>
            <a:chExt cx="370428" cy="261926"/>
          </a:xfrm>
        </p:grpSpPr>
        <p:sp>
          <p:nvSpPr>
            <p:cNvPr id="20729" name="Google Shape;20729;p80"/>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80"/>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80"/>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80"/>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80"/>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80"/>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80"/>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80"/>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80"/>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80"/>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80"/>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80"/>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1" name="Google Shape;20741;p80"/>
          <p:cNvGrpSpPr/>
          <p:nvPr/>
        </p:nvGrpSpPr>
        <p:grpSpPr>
          <a:xfrm>
            <a:off x="7518687" y="2457909"/>
            <a:ext cx="360629" cy="294461"/>
            <a:chOff x="7518687" y="2457909"/>
            <a:chExt cx="360629" cy="294461"/>
          </a:xfrm>
        </p:grpSpPr>
        <p:sp>
          <p:nvSpPr>
            <p:cNvPr id="20742" name="Google Shape;20742;p80"/>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80"/>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80"/>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80"/>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80"/>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80"/>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80"/>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80"/>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80"/>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80"/>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80"/>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80"/>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80"/>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80"/>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80"/>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80"/>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80"/>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80"/>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80"/>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1" name="Google Shape;20761;p80"/>
          <p:cNvGrpSpPr/>
          <p:nvPr/>
        </p:nvGrpSpPr>
        <p:grpSpPr>
          <a:xfrm>
            <a:off x="7086220" y="1981566"/>
            <a:ext cx="343799" cy="360524"/>
            <a:chOff x="7086220" y="1981566"/>
            <a:chExt cx="343799" cy="360524"/>
          </a:xfrm>
        </p:grpSpPr>
        <p:sp>
          <p:nvSpPr>
            <p:cNvPr id="20762" name="Google Shape;20762;p80"/>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80"/>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80"/>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80"/>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80"/>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80"/>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80"/>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80"/>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80"/>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80"/>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80"/>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80"/>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80"/>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80"/>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80"/>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80"/>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8" name="Google Shape;20778;p80"/>
          <p:cNvGrpSpPr/>
          <p:nvPr/>
        </p:nvGrpSpPr>
        <p:grpSpPr>
          <a:xfrm>
            <a:off x="6141112" y="2927563"/>
            <a:ext cx="368416" cy="311369"/>
            <a:chOff x="6141112" y="2927563"/>
            <a:chExt cx="368416" cy="311369"/>
          </a:xfrm>
        </p:grpSpPr>
        <p:sp>
          <p:nvSpPr>
            <p:cNvPr id="20779" name="Google Shape;20779;p80"/>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80"/>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80"/>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80"/>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80"/>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80"/>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80"/>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6" name="Google Shape;20786;p80"/>
          <p:cNvGrpSpPr/>
          <p:nvPr/>
        </p:nvGrpSpPr>
        <p:grpSpPr>
          <a:xfrm>
            <a:off x="7520699" y="2902946"/>
            <a:ext cx="335489" cy="360629"/>
            <a:chOff x="7520699" y="2902946"/>
            <a:chExt cx="335489" cy="360629"/>
          </a:xfrm>
        </p:grpSpPr>
        <p:sp>
          <p:nvSpPr>
            <p:cNvPr id="20787" name="Google Shape;20787;p80"/>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80"/>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80"/>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80"/>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80"/>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80"/>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80"/>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80"/>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80"/>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80"/>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80"/>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80"/>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80"/>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80"/>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80"/>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2" name="Google Shape;20802;p80"/>
          <p:cNvGrpSpPr/>
          <p:nvPr/>
        </p:nvGrpSpPr>
        <p:grpSpPr>
          <a:xfrm>
            <a:off x="7988340" y="2902946"/>
            <a:ext cx="308886" cy="360628"/>
            <a:chOff x="7988340" y="2902946"/>
            <a:chExt cx="308886" cy="360628"/>
          </a:xfrm>
        </p:grpSpPr>
        <p:sp>
          <p:nvSpPr>
            <p:cNvPr id="20803" name="Google Shape;20803;p80"/>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80"/>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80"/>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80"/>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80"/>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80"/>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80"/>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80"/>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80"/>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80"/>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80"/>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80"/>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80"/>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80"/>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80"/>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80"/>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80"/>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80"/>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80"/>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80"/>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80"/>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80"/>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80"/>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6" name="Google Shape;20826;p80"/>
          <p:cNvGrpSpPr/>
          <p:nvPr/>
        </p:nvGrpSpPr>
        <p:grpSpPr>
          <a:xfrm>
            <a:off x="5690039" y="2902998"/>
            <a:ext cx="362902" cy="360498"/>
            <a:chOff x="5690039" y="2902998"/>
            <a:chExt cx="362902" cy="360498"/>
          </a:xfrm>
        </p:grpSpPr>
        <p:sp>
          <p:nvSpPr>
            <p:cNvPr id="20827" name="Google Shape;20827;p80"/>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80"/>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80"/>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80"/>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80"/>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80"/>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80"/>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4" name="Google Shape;20834;p80"/>
          <p:cNvGrpSpPr/>
          <p:nvPr/>
        </p:nvGrpSpPr>
        <p:grpSpPr>
          <a:xfrm>
            <a:off x="4871935" y="1500990"/>
            <a:ext cx="258503" cy="360890"/>
            <a:chOff x="4871935" y="1500990"/>
            <a:chExt cx="258503" cy="360890"/>
          </a:xfrm>
        </p:grpSpPr>
        <p:sp>
          <p:nvSpPr>
            <p:cNvPr id="20835" name="Google Shape;20835;p80"/>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80"/>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80"/>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80"/>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80"/>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80"/>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80"/>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80"/>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80"/>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80"/>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80"/>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80"/>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80"/>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80"/>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49" name="Google Shape;20849;p80"/>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50" name="Google Shape;20850;p80"/>
          <p:cNvGrpSpPr/>
          <p:nvPr/>
        </p:nvGrpSpPr>
        <p:grpSpPr>
          <a:xfrm>
            <a:off x="6265764" y="1501251"/>
            <a:ext cx="234983" cy="360628"/>
            <a:chOff x="6265764" y="1501251"/>
            <a:chExt cx="234983" cy="360628"/>
          </a:xfrm>
        </p:grpSpPr>
        <p:sp>
          <p:nvSpPr>
            <p:cNvPr id="20851" name="Google Shape;20851;p80"/>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80"/>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80"/>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80"/>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80"/>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80"/>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80"/>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80"/>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80"/>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80"/>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80"/>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80"/>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3" name="Google Shape;20863;p80"/>
          <p:cNvGrpSpPr/>
          <p:nvPr/>
        </p:nvGrpSpPr>
        <p:grpSpPr>
          <a:xfrm>
            <a:off x="6193639" y="3401998"/>
            <a:ext cx="360628" cy="238250"/>
            <a:chOff x="6193639" y="3401998"/>
            <a:chExt cx="360628" cy="238250"/>
          </a:xfrm>
        </p:grpSpPr>
        <p:sp>
          <p:nvSpPr>
            <p:cNvPr id="20864" name="Google Shape;20864;p80"/>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80"/>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80"/>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80"/>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80"/>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80"/>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80"/>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80"/>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80"/>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80"/>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80"/>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5" name="Google Shape;20875;p80"/>
          <p:cNvGrpSpPr/>
          <p:nvPr/>
        </p:nvGrpSpPr>
        <p:grpSpPr>
          <a:xfrm>
            <a:off x="5801625" y="1501251"/>
            <a:ext cx="246037" cy="360629"/>
            <a:chOff x="5801625" y="1501251"/>
            <a:chExt cx="246037" cy="360629"/>
          </a:xfrm>
        </p:grpSpPr>
        <p:sp>
          <p:nvSpPr>
            <p:cNvPr id="20876" name="Google Shape;20876;p80"/>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80"/>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80"/>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80"/>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80"/>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80"/>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80"/>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80"/>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80"/>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80"/>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80"/>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80"/>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80"/>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80"/>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80"/>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80"/>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80"/>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80"/>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80"/>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5" name="Google Shape;20895;p80"/>
          <p:cNvGrpSpPr/>
          <p:nvPr/>
        </p:nvGrpSpPr>
        <p:grpSpPr>
          <a:xfrm>
            <a:off x="6641680" y="1981462"/>
            <a:ext cx="352083" cy="360864"/>
            <a:chOff x="6641680" y="1981462"/>
            <a:chExt cx="352083" cy="360864"/>
          </a:xfrm>
        </p:grpSpPr>
        <p:sp>
          <p:nvSpPr>
            <p:cNvPr id="20896" name="Google Shape;20896;p80"/>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80"/>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80"/>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80"/>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80"/>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80"/>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80"/>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80"/>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80"/>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80"/>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80"/>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80"/>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80"/>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80"/>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80"/>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80"/>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80"/>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80"/>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80"/>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80"/>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80"/>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80"/>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80"/>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80"/>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80"/>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80"/>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80"/>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80"/>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4" name="Google Shape;20924;p80"/>
          <p:cNvGrpSpPr/>
          <p:nvPr/>
        </p:nvGrpSpPr>
        <p:grpSpPr>
          <a:xfrm>
            <a:off x="7205332" y="1501251"/>
            <a:ext cx="198032" cy="360629"/>
            <a:chOff x="7205332" y="1501251"/>
            <a:chExt cx="198032" cy="360629"/>
          </a:xfrm>
        </p:grpSpPr>
        <p:sp>
          <p:nvSpPr>
            <p:cNvPr id="20925" name="Google Shape;20925;p80"/>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80"/>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80"/>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80"/>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80"/>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80"/>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80"/>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80"/>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80"/>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80"/>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80"/>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80"/>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80"/>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80"/>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80"/>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80"/>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80"/>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80"/>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80"/>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80"/>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5" name="Google Shape;20945;p80"/>
          <p:cNvGrpSpPr/>
          <p:nvPr/>
        </p:nvGrpSpPr>
        <p:grpSpPr>
          <a:xfrm>
            <a:off x="7688313" y="1501251"/>
            <a:ext cx="153058" cy="360628"/>
            <a:chOff x="7688313" y="1501251"/>
            <a:chExt cx="153058" cy="360628"/>
          </a:xfrm>
        </p:grpSpPr>
        <p:sp>
          <p:nvSpPr>
            <p:cNvPr id="20946" name="Google Shape;20946;p80"/>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80"/>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80"/>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80"/>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80"/>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80"/>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80"/>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80"/>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80"/>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80"/>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80"/>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80"/>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80"/>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80"/>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80"/>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80"/>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2" name="Google Shape;20962;p80"/>
          <p:cNvGrpSpPr/>
          <p:nvPr/>
        </p:nvGrpSpPr>
        <p:grpSpPr>
          <a:xfrm>
            <a:off x="8150179" y="1501251"/>
            <a:ext cx="150811" cy="360628"/>
            <a:chOff x="8150179" y="1501251"/>
            <a:chExt cx="150811" cy="360628"/>
          </a:xfrm>
        </p:grpSpPr>
        <p:sp>
          <p:nvSpPr>
            <p:cNvPr id="20963" name="Google Shape;20963;p80"/>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80"/>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80"/>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80"/>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80"/>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80"/>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80"/>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80"/>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80"/>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72" name="Google Shape;20972;p80"/>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73" name="Google Shape;20973;p80"/>
          <p:cNvGrpSpPr/>
          <p:nvPr/>
        </p:nvGrpSpPr>
        <p:grpSpPr>
          <a:xfrm>
            <a:off x="4877867" y="2902946"/>
            <a:ext cx="170149" cy="360629"/>
            <a:chOff x="4877867" y="2902946"/>
            <a:chExt cx="170149" cy="360629"/>
          </a:xfrm>
        </p:grpSpPr>
        <p:sp>
          <p:nvSpPr>
            <p:cNvPr id="20974" name="Google Shape;20974;p80"/>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80"/>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80"/>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80"/>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80"/>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80"/>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80"/>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80"/>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80"/>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80"/>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80"/>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80"/>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80"/>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7" name="Google Shape;20987;p80"/>
          <p:cNvGrpSpPr/>
          <p:nvPr/>
        </p:nvGrpSpPr>
        <p:grpSpPr>
          <a:xfrm>
            <a:off x="6741689" y="1500676"/>
            <a:ext cx="207962" cy="361203"/>
            <a:chOff x="6741689" y="1500676"/>
            <a:chExt cx="207962" cy="361203"/>
          </a:xfrm>
        </p:grpSpPr>
        <p:sp>
          <p:nvSpPr>
            <p:cNvPr id="20988" name="Google Shape;20988;p80"/>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80"/>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80"/>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80"/>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80"/>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80"/>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80"/>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80"/>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80"/>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80"/>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80"/>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80"/>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80"/>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80"/>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80"/>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80"/>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80"/>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80"/>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80"/>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7" name="Google Shape;21007;p80"/>
          <p:cNvGrpSpPr/>
          <p:nvPr/>
        </p:nvGrpSpPr>
        <p:grpSpPr>
          <a:xfrm>
            <a:off x="5752627" y="3430404"/>
            <a:ext cx="360628" cy="181464"/>
            <a:chOff x="5752627" y="3430404"/>
            <a:chExt cx="360628" cy="181464"/>
          </a:xfrm>
        </p:grpSpPr>
        <p:sp>
          <p:nvSpPr>
            <p:cNvPr id="21008" name="Google Shape;21008;p80"/>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80"/>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80"/>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80"/>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80"/>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80"/>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80"/>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80"/>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80"/>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80"/>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80"/>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80"/>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80"/>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80"/>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80"/>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80"/>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80"/>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80"/>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80"/>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80"/>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80"/>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80"/>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80"/>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80"/>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80"/>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80"/>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80"/>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80"/>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6" name="Google Shape;21036;p80"/>
          <p:cNvGrpSpPr/>
          <p:nvPr/>
        </p:nvGrpSpPr>
        <p:grpSpPr>
          <a:xfrm>
            <a:off x="5235700" y="2902998"/>
            <a:ext cx="361909" cy="360759"/>
            <a:chOff x="5235700" y="2902998"/>
            <a:chExt cx="361909" cy="360759"/>
          </a:xfrm>
        </p:grpSpPr>
        <p:sp>
          <p:nvSpPr>
            <p:cNvPr id="21037" name="Google Shape;21037;p80"/>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80"/>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80"/>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80"/>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80"/>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80"/>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80"/>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4" name="Google Shape;21044;p80"/>
          <p:cNvGrpSpPr/>
          <p:nvPr/>
        </p:nvGrpSpPr>
        <p:grpSpPr>
          <a:xfrm>
            <a:off x="6634912" y="3394969"/>
            <a:ext cx="360367" cy="252309"/>
            <a:chOff x="6634912" y="3394969"/>
            <a:chExt cx="360367" cy="252309"/>
          </a:xfrm>
        </p:grpSpPr>
        <p:sp>
          <p:nvSpPr>
            <p:cNvPr id="21045" name="Google Shape;21045;p80"/>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80"/>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80"/>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80"/>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80"/>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80"/>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80"/>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80"/>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80"/>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80"/>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80"/>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80"/>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80"/>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8" name="Google Shape;21058;p80"/>
          <p:cNvGrpSpPr/>
          <p:nvPr/>
        </p:nvGrpSpPr>
        <p:grpSpPr>
          <a:xfrm>
            <a:off x="7059330" y="3340796"/>
            <a:ext cx="377170" cy="360655"/>
            <a:chOff x="7059330" y="3340796"/>
            <a:chExt cx="377170" cy="360655"/>
          </a:xfrm>
        </p:grpSpPr>
        <p:sp>
          <p:nvSpPr>
            <p:cNvPr id="21059" name="Google Shape;21059;p80"/>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80"/>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80"/>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80"/>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80"/>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80"/>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80"/>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80"/>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80"/>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80"/>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80"/>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80"/>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1" name="Google Shape;21071;p80"/>
          <p:cNvGrpSpPr/>
          <p:nvPr/>
        </p:nvGrpSpPr>
        <p:grpSpPr>
          <a:xfrm>
            <a:off x="7957948" y="3375631"/>
            <a:ext cx="360629" cy="291012"/>
            <a:chOff x="7957948" y="3375631"/>
            <a:chExt cx="360629" cy="291012"/>
          </a:xfrm>
        </p:grpSpPr>
        <p:sp>
          <p:nvSpPr>
            <p:cNvPr id="21072" name="Google Shape;21072;p80"/>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80"/>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80"/>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80"/>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80"/>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80"/>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80"/>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80"/>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80"/>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80"/>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80"/>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80"/>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80"/>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80"/>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80"/>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80"/>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80"/>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80"/>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0" name="Google Shape;21090;p80"/>
          <p:cNvGrpSpPr/>
          <p:nvPr/>
        </p:nvGrpSpPr>
        <p:grpSpPr>
          <a:xfrm>
            <a:off x="6198656" y="3867888"/>
            <a:ext cx="347562" cy="227954"/>
            <a:chOff x="6198656" y="3867888"/>
            <a:chExt cx="347562" cy="227954"/>
          </a:xfrm>
        </p:grpSpPr>
        <p:sp>
          <p:nvSpPr>
            <p:cNvPr id="21091" name="Google Shape;21091;p80"/>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2" name="Google Shape;21092;p80"/>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80"/>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80"/>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80"/>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80"/>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80"/>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80"/>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80"/>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80"/>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80"/>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2" name="Google Shape;21102;p80"/>
          <p:cNvGrpSpPr/>
          <p:nvPr/>
        </p:nvGrpSpPr>
        <p:grpSpPr>
          <a:xfrm>
            <a:off x="5706895" y="3819151"/>
            <a:ext cx="349392" cy="325454"/>
            <a:chOff x="5706895" y="3819151"/>
            <a:chExt cx="349392" cy="325454"/>
          </a:xfrm>
        </p:grpSpPr>
        <p:sp>
          <p:nvSpPr>
            <p:cNvPr id="21103" name="Google Shape;21103;p80"/>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80"/>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80"/>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80"/>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80"/>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80"/>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80"/>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80"/>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80"/>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80"/>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80"/>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80"/>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80"/>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80"/>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80"/>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8" name="Google Shape;21118;p80"/>
          <p:cNvGrpSpPr/>
          <p:nvPr/>
        </p:nvGrpSpPr>
        <p:grpSpPr>
          <a:xfrm>
            <a:off x="7648618" y="3340744"/>
            <a:ext cx="97265" cy="360393"/>
            <a:chOff x="7648618" y="3340744"/>
            <a:chExt cx="97265" cy="360393"/>
          </a:xfrm>
        </p:grpSpPr>
        <p:sp>
          <p:nvSpPr>
            <p:cNvPr id="21119" name="Google Shape;21119;p80"/>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80"/>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80"/>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2" name="Google Shape;21122;p80"/>
          <p:cNvGrpSpPr/>
          <p:nvPr/>
        </p:nvGrpSpPr>
        <p:grpSpPr>
          <a:xfrm>
            <a:off x="7164356" y="3790667"/>
            <a:ext cx="385507" cy="382501"/>
            <a:chOff x="7164356" y="3790667"/>
            <a:chExt cx="385507" cy="382501"/>
          </a:xfrm>
        </p:grpSpPr>
        <p:sp>
          <p:nvSpPr>
            <p:cNvPr id="21123" name="Google Shape;21123;p80"/>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80"/>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80"/>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80"/>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80"/>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80"/>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80"/>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80"/>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80"/>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80"/>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80"/>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80"/>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80"/>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80"/>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80"/>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80"/>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80"/>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80"/>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80"/>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80"/>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80"/>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80"/>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80"/>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80"/>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7" name="Google Shape;21147;p80"/>
          <p:cNvGrpSpPr/>
          <p:nvPr/>
        </p:nvGrpSpPr>
        <p:grpSpPr>
          <a:xfrm>
            <a:off x="6670400" y="3826468"/>
            <a:ext cx="387911" cy="310846"/>
            <a:chOff x="6670400" y="3826468"/>
            <a:chExt cx="387911" cy="310846"/>
          </a:xfrm>
        </p:grpSpPr>
        <p:sp>
          <p:nvSpPr>
            <p:cNvPr id="21148" name="Google Shape;21148;p80"/>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80"/>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80"/>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80"/>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80"/>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80"/>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80"/>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80"/>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80"/>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80"/>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80"/>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80"/>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80"/>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80"/>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80"/>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80"/>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80"/>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80"/>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6" name="Google Shape;21166;p80"/>
          <p:cNvGrpSpPr/>
          <p:nvPr/>
        </p:nvGrpSpPr>
        <p:grpSpPr>
          <a:xfrm>
            <a:off x="7662181" y="3803446"/>
            <a:ext cx="302823" cy="360498"/>
            <a:chOff x="7662181" y="3803446"/>
            <a:chExt cx="302823" cy="360498"/>
          </a:xfrm>
        </p:grpSpPr>
        <p:sp>
          <p:nvSpPr>
            <p:cNvPr id="21167" name="Google Shape;21167;p80"/>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80"/>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80"/>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80"/>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80"/>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80"/>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80"/>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80"/>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80"/>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80"/>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7" name="Google Shape;21177;p80"/>
          <p:cNvGrpSpPr/>
          <p:nvPr/>
        </p:nvGrpSpPr>
        <p:grpSpPr>
          <a:xfrm>
            <a:off x="5206562" y="3803994"/>
            <a:ext cx="363895" cy="355663"/>
            <a:chOff x="5206562" y="3803994"/>
            <a:chExt cx="363895" cy="355663"/>
          </a:xfrm>
        </p:grpSpPr>
        <p:sp>
          <p:nvSpPr>
            <p:cNvPr id="21178" name="Google Shape;21178;p80"/>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80"/>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80"/>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80"/>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80"/>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80"/>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80"/>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80"/>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80"/>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80"/>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80"/>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80"/>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80"/>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80"/>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4" name="Shape 1044"/>
        <p:cNvGrpSpPr/>
        <p:nvPr/>
      </p:nvGrpSpPr>
      <p:grpSpPr>
        <a:xfrm>
          <a:off x="0" y="0"/>
          <a:ext cx="0" cy="0"/>
          <a:chOff x="0" y="0"/>
          <a:chExt cx="0" cy="0"/>
        </a:xfrm>
      </p:grpSpPr>
      <p:sp>
        <p:nvSpPr>
          <p:cNvPr id="1045" name="Google Shape;1045;p36"/>
          <p:cNvSpPr txBox="1"/>
          <p:nvPr>
            <p:ph idx="17"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3000"/>
              <a:t>Table </a:t>
            </a:r>
            <a:r>
              <a:rPr lang="en"/>
              <a:t>o</a:t>
            </a:r>
            <a:r>
              <a:rPr b="1" lang="en" sz="3000"/>
              <a:t>f Contents</a:t>
            </a:r>
            <a:endParaRPr b="1" sz="3000"/>
          </a:p>
        </p:txBody>
      </p:sp>
      <p:sp>
        <p:nvSpPr>
          <p:cNvPr id="1046" name="Google Shape;1046;p36"/>
          <p:cNvSpPr/>
          <p:nvPr/>
        </p:nvSpPr>
        <p:spPr>
          <a:xfrm>
            <a:off x="4791807" y="1538788"/>
            <a:ext cx="3632195" cy="3185727"/>
          </a:xfrm>
          <a:custGeom>
            <a:rect b="b" l="l" r="r" t="t"/>
            <a:pathLst>
              <a:path extrusionOk="0" h="95999" w="58379">
                <a:moveTo>
                  <a:pt x="0" y="1"/>
                </a:moveTo>
                <a:lnTo>
                  <a:pt x="0" y="2507"/>
                </a:lnTo>
                <a:cubicBezTo>
                  <a:pt x="958" y="2517"/>
                  <a:pt x="1729" y="3296"/>
                  <a:pt x="1729" y="4254"/>
                </a:cubicBezTo>
                <a:cubicBezTo>
                  <a:pt x="1729" y="5212"/>
                  <a:pt x="958" y="5991"/>
                  <a:pt x="0" y="6001"/>
                </a:cubicBezTo>
                <a:lnTo>
                  <a:pt x="0" y="7976"/>
                </a:lnTo>
                <a:cubicBezTo>
                  <a:pt x="1" y="7976"/>
                  <a:pt x="2" y="7976"/>
                  <a:pt x="3" y="7976"/>
                </a:cubicBezTo>
                <a:cubicBezTo>
                  <a:pt x="966" y="7976"/>
                  <a:pt x="1747" y="8758"/>
                  <a:pt x="1747" y="9723"/>
                </a:cubicBezTo>
                <a:cubicBezTo>
                  <a:pt x="1747" y="10688"/>
                  <a:pt x="965" y="11470"/>
                  <a:pt x="0" y="11470"/>
                </a:cubicBezTo>
                <a:lnTo>
                  <a:pt x="0" y="13444"/>
                </a:lnTo>
                <a:cubicBezTo>
                  <a:pt x="965" y="13444"/>
                  <a:pt x="1747" y="14227"/>
                  <a:pt x="1747" y="15191"/>
                </a:cubicBezTo>
                <a:cubicBezTo>
                  <a:pt x="1747" y="16156"/>
                  <a:pt x="965" y="16938"/>
                  <a:pt x="0" y="16938"/>
                </a:cubicBezTo>
                <a:lnTo>
                  <a:pt x="0" y="18912"/>
                </a:lnTo>
                <a:cubicBezTo>
                  <a:pt x="965" y="18912"/>
                  <a:pt x="1747" y="19694"/>
                  <a:pt x="1747" y="20659"/>
                </a:cubicBezTo>
                <a:cubicBezTo>
                  <a:pt x="1747" y="21623"/>
                  <a:pt x="965" y="22406"/>
                  <a:pt x="0" y="22406"/>
                </a:cubicBezTo>
                <a:lnTo>
                  <a:pt x="0" y="24380"/>
                </a:lnTo>
                <a:cubicBezTo>
                  <a:pt x="6" y="24380"/>
                  <a:pt x="12" y="24380"/>
                  <a:pt x="18" y="24380"/>
                </a:cubicBezTo>
                <a:cubicBezTo>
                  <a:pt x="982" y="24380"/>
                  <a:pt x="1766" y="25162"/>
                  <a:pt x="1766" y="26127"/>
                </a:cubicBezTo>
                <a:cubicBezTo>
                  <a:pt x="1766" y="27093"/>
                  <a:pt x="982" y="27875"/>
                  <a:pt x="18" y="27875"/>
                </a:cubicBezTo>
                <a:cubicBezTo>
                  <a:pt x="12" y="27875"/>
                  <a:pt x="6" y="27875"/>
                  <a:pt x="0" y="27875"/>
                </a:cubicBezTo>
                <a:lnTo>
                  <a:pt x="0" y="29849"/>
                </a:lnTo>
                <a:cubicBezTo>
                  <a:pt x="965" y="29849"/>
                  <a:pt x="1747" y="30632"/>
                  <a:pt x="1747" y="31596"/>
                </a:cubicBezTo>
                <a:cubicBezTo>
                  <a:pt x="1747" y="32561"/>
                  <a:pt x="965" y="33343"/>
                  <a:pt x="0" y="33343"/>
                </a:cubicBezTo>
                <a:lnTo>
                  <a:pt x="0" y="35317"/>
                </a:lnTo>
                <a:cubicBezTo>
                  <a:pt x="7" y="35317"/>
                  <a:pt x="14" y="35317"/>
                  <a:pt x="21" y="35317"/>
                </a:cubicBezTo>
                <a:cubicBezTo>
                  <a:pt x="984" y="35317"/>
                  <a:pt x="1766" y="36098"/>
                  <a:pt x="1766" y="37064"/>
                </a:cubicBezTo>
                <a:cubicBezTo>
                  <a:pt x="1766" y="38031"/>
                  <a:pt x="983" y="38811"/>
                  <a:pt x="18" y="38811"/>
                </a:cubicBezTo>
                <a:cubicBezTo>
                  <a:pt x="12" y="38811"/>
                  <a:pt x="6" y="38811"/>
                  <a:pt x="0" y="38811"/>
                </a:cubicBezTo>
                <a:lnTo>
                  <a:pt x="0" y="40785"/>
                </a:lnTo>
                <a:cubicBezTo>
                  <a:pt x="965" y="40785"/>
                  <a:pt x="1747" y="41567"/>
                  <a:pt x="1747" y="42532"/>
                </a:cubicBezTo>
                <a:cubicBezTo>
                  <a:pt x="1747" y="43496"/>
                  <a:pt x="965" y="44279"/>
                  <a:pt x="0" y="44279"/>
                </a:cubicBezTo>
                <a:lnTo>
                  <a:pt x="0" y="46253"/>
                </a:lnTo>
                <a:cubicBezTo>
                  <a:pt x="965" y="46253"/>
                  <a:pt x="1747" y="47035"/>
                  <a:pt x="1747" y="48000"/>
                </a:cubicBezTo>
                <a:cubicBezTo>
                  <a:pt x="1747" y="48966"/>
                  <a:pt x="965" y="49748"/>
                  <a:pt x="0" y="49748"/>
                </a:cubicBezTo>
                <a:lnTo>
                  <a:pt x="0" y="51722"/>
                </a:lnTo>
                <a:cubicBezTo>
                  <a:pt x="965" y="51722"/>
                  <a:pt x="1747" y="52503"/>
                  <a:pt x="1747" y="53469"/>
                </a:cubicBezTo>
                <a:cubicBezTo>
                  <a:pt x="1747" y="54434"/>
                  <a:pt x="965" y="55216"/>
                  <a:pt x="0" y="55216"/>
                </a:cubicBezTo>
                <a:lnTo>
                  <a:pt x="0" y="57190"/>
                </a:lnTo>
                <a:cubicBezTo>
                  <a:pt x="958" y="57200"/>
                  <a:pt x="1729" y="57979"/>
                  <a:pt x="1729" y="58937"/>
                </a:cubicBezTo>
                <a:cubicBezTo>
                  <a:pt x="1729" y="59895"/>
                  <a:pt x="958" y="60674"/>
                  <a:pt x="0" y="60684"/>
                </a:cubicBezTo>
                <a:lnTo>
                  <a:pt x="0" y="62658"/>
                </a:lnTo>
                <a:cubicBezTo>
                  <a:pt x="965" y="62658"/>
                  <a:pt x="1747" y="63440"/>
                  <a:pt x="1747" y="64405"/>
                </a:cubicBezTo>
                <a:cubicBezTo>
                  <a:pt x="1747" y="65369"/>
                  <a:pt x="965" y="66152"/>
                  <a:pt x="0" y="66152"/>
                </a:cubicBezTo>
                <a:lnTo>
                  <a:pt x="0" y="68126"/>
                </a:lnTo>
                <a:cubicBezTo>
                  <a:pt x="6" y="68126"/>
                  <a:pt x="12" y="68126"/>
                  <a:pt x="18" y="68126"/>
                </a:cubicBezTo>
                <a:cubicBezTo>
                  <a:pt x="982" y="68126"/>
                  <a:pt x="1766" y="68908"/>
                  <a:pt x="1766" y="69873"/>
                </a:cubicBezTo>
                <a:cubicBezTo>
                  <a:pt x="1766" y="70838"/>
                  <a:pt x="984" y="71619"/>
                  <a:pt x="21" y="71619"/>
                </a:cubicBezTo>
                <a:cubicBezTo>
                  <a:pt x="14" y="71619"/>
                  <a:pt x="7" y="71619"/>
                  <a:pt x="0" y="71619"/>
                </a:cubicBezTo>
                <a:lnTo>
                  <a:pt x="0" y="73595"/>
                </a:lnTo>
                <a:cubicBezTo>
                  <a:pt x="7" y="73595"/>
                  <a:pt x="14" y="73595"/>
                  <a:pt x="21" y="73595"/>
                </a:cubicBezTo>
                <a:cubicBezTo>
                  <a:pt x="984" y="73595"/>
                  <a:pt x="1766" y="74376"/>
                  <a:pt x="1766" y="75342"/>
                </a:cubicBezTo>
                <a:cubicBezTo>
                  <a:pt x="1766" y="76307"/>
                  <a:pt x="982" y="77089"/>
                  <a:pt x="18" y="77089"/>
                </a:cubicBezTo>
                <a:cubicBezTo>
                  <a:pt x="12" y="77089"/>
                  <a:pt x="6" y="77089"/>
                  <a:pt x="0" y="77089"/>
                </a:cubicBezTo>
                <a:lnTo>
                  <a:pt x="0" y="79063"/>
                </a:lnTo>
                <a:cubicBezTo>
                  <a:pt x="965" y="79063"/>
                  <a:pt x="1747" y="79845"/>
                  <a:pt x="1747" y="80810"/>
                </a:cubicBezTo>
                <a:cubicBezTo>
                  <a:pt x="1747" y="81774"/>
                  <a:pt x="965" y="82557"/>
                  <a:pt x="0" y="82557"/>
                </a:cubicBezTo>
                <a:lnTo>
                  <a:pt x="0" y="84529"/>
                </a:lnTo>
                <a:cubicBezTo>
                  <a:pt x="958" y="84539"/>
                  <a:pt x="1729" y="85318"/>
                  <a:pt x="1729" y="86276"/>
                </a:cubicBezTo>
                <a:cubicBezTo>
                  <a:pt x="1729" y="87234"/>
                  <a:pt x="958" y="88013"/>
                  <a:pt x="0" y="88023"/>
                </a:cubicBezTo>
                <a:lnTo>
                  <a:pt x="0" y="89997"/>
                </a:lnTo>
                <a:cubicBezTo>
                  <a:pt x="965" y="89997"/>
                  <a:pt x="1747" y="90779"/>
                  <a:pt x="1747" y="91744"/>
                </a:cubicBezTo>
                <a:cubicBezTo>
                  <a:pt x="1747" y="92709"/>
                  <a:pt x="966" y="93491"/>
                  <a:pt x="3" y="93491"/>
                </a:cubicBezTo>
                <a:cubicBezTo>
                  <a:pt x="2" y="93491"/>
                  <a:pt x="1" y="93491"/>
                  <a:pt x="0" y="93491"/>
                </a:cubicBezTo>
                <a:lnTo>
                  <a:pt x="0" y="95999"/>
                </a:lnTo>
                <a:lnTo>
                  <a:pt x="58378" y="95999"/>
                </a:lnTo>
                <a:lnTo>
                  <a:pt x="58378" y="1"/>
                </a:lnTo>
                <a:close/>
              </a:path>
            </a:pathLst>
          </a:custGeom>
          <a:solidFill>
            <a:srgbClr val="FFFA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6"/>
          <p:cNvSpPr/>
          <p:nvPr/>
        </p:nvSpPr>
        <p:spPr>
          <a:xfrm>
            <a:off x="522182" y="1538788"/>
            <a:ext cx="3632195" cy="3185727"/>
          </a:xfrm>
          <a:custGeom>
            <a:rect b="b" l="l" r="r" t="t"/>
            <a:pathLst>
              <a:path extrusionOk="0" h="95999" w="58379">
                <a:moveTo>
                  <a:pt x="0" y="1"/>
                </a:moveTo>
                <a:lnTo>
                  <a:pt x="0" y="2507"/>
                </a:lnTo>
                <a:cubicBezTo>
                  <a:pt x="958" y="2517"/>
                  <a:pt x="1729" y="3296"/>
                  <a:pt x="1729" y="4254"/>
                </a:cubicBezTo>
                <a:cubicBezTo>
                  <a:pt x="1729" y="5212"/>
                  <a:pt x="958" y="5991"/>
                  <a:pt x="0" y="6001"/>
                </a:cubicBezTo>
                <a:lnTo>
                  <a:pt x="0" y="7976"/>
                </a:lnTo>
                <a:cubicBezTo>
                  <a:pt x="1" y="7976"/>
                  <a:pt x="2" y="7976"/>
                  <a:pt x="3" y="7976"/>
                </a:cubicBezTo>
                <a:cubicBezTo>
                  <a:pt x="966" y="7976"/>
                  <a:pt x="1747" y="8758"/>
                  <a:pt x="1747" y="9723"/>
                </a:cubicBezTo>
                <a:cubicBezTo>
                  <a:pt x="1747" y="10688"/>
                  <a:pt x="965" y="11470"/>
                  <a:pt x="0" y="11470"/>
                </a:cubicBezTo>
                <a:lnTo>
                  <a:pt x="0" y="13444"/>
                </a:lnTo>
                <a:cubicBezTo>
                  <a:pt x="965" y="13444"/>
                  <a:pt x="1747" y="14227"/>
                  <a:pt x="1747" y="15191"/>
                </a:cubicBezTo>
                <a:cubicBezTo>
                  <a:pt x="1747" y="16156"/>
                  <a:pt x="965" y="16938"/>
                  <a:pt x="0" y="16938"/>
                </a:cubicBezTo>
                <a:lnTo>
                  <a:pt x="0" y="18912"/>
                </a:lnTo>
                <a:cubicBezTo>
                  <a:pt x="965" y="18912"/>
                  <a:pt x="1747" y="19694"/>
                  <a:pt x="1747" y="20659"/>
                </a:cubicBezTo>
                <a:cubicBezTo>
                  <a:pt x="1747" y="21623"/>
                  <a:pt x="965" y="22406"/>
                  <a:pt x="0" y="22406"/>
                </a:cubicBezTo>
                <a:lnTo>
                  <a:pt x="0" y="24380"/>
                </a:lnTo>
                <a:cubicBezTo>
                  <a:pt x="6" y="24380"/>
                  <a:pt x="12" y="24380"/>
                  <a:pt x="18" y="24380"/>
                </a:cubicBezTo>
                <a:cubicBezTo>
                  <a:pt x="982" y="24380"/>
                  <a:pt x="1766" y="25162"/>
                  <a:pt x="1766" y="26127"/>
                </a:cubicBezTo>
                <a:cubicBezTo>
                  <a:pt x="1766" y="27093"/>
                  <a:pt x="982" y="27875"/>
                  <a:pt x="18" y="27875"/>
                </a:cubicBezTo>
                <a:cubicBezTo>
                  <a:pt x="12" y="27875"/>
                  <a:pt x="6" y="27875"/>
                  <a:pt x="0" y="27875"/>
                </a:cubicBezTo>
                <a:lnTo>
                  <a:pt x="0" y="29849"/>
                </a:lnTo>
                <a:cubicBezTo>
                  <a:pt x="965" y="29849"/>
                  <a:pt x="1747" y="30632"/>
                  <a:pt x="1747" y="31596"/>
                </a:cubicBezTo>
                <a:cubicBezTo>
                  <a:pt x="1747" y="32561"/>
                  <a:pt x="965" y="33343"/>
                  <a:pt x="0" y="33343"/>
                </a:cubicBezTo>
                <a:lnTo>
                  <a:pt x="0" y="35317"/>
                </a:lnTo>
                <a:cubicBezTo>
                  <a:pt x="7" y="35317"/>
                  <a:pt x="14" y="35317"/>
                  <a:pt x="21" y="35317"/>
                </a:cubicBezTo>
                <a:cubicBezTo>
                  <a:pt x="984" y="35317"/>
                  <a:pt x="1766" y="36098"/>
                  <a:pt x="1766" y="37064"/>
                </a:cubicBezTo>
                <a:cubicBezTo>
                  <a:pt x="1766" y="38031"/>
                  <a:pt x="983" y="38811"/>
                  <a:pt x="18" y="38811"/>
                </a:cubicBezTo>
                <a:cubicBezTo>
                  <a:pt x="12" y="38811"/>
                  <a:pt x="6" y="38811"/>
                  <a:pt x="0" y="38811"/>
                </a:cubicBezTo>
                <a:lnTo>
                  <a:pt x="0" y="40785"/>
                </a:lnTo>
                <a:cubicBezTo>
                  <a:pt x="965" y="40785"/>
                  <a:pt x="1747" y="41567"/>
                  <a:pt x="1747" y="42532"/>
                </a:cubicBezTo>
                <a:cubicBezTo>
                  <a:pt x="1747" y="43496"/>
                  <a:pt x="965" y="44279"/>
                  <a:pt x="0" y="44279"/>
                </a:cubicBezTo>
                <a:lnTo>
                  <a:pt x="0" y="46253"/>
                </a:lnTo>
                <a:cubicBezTo>
                  <a:pt x="965" y="46253"/>
                  <a:pt x="1747" y="47035"/>
                  <a:pt x="1747" y="48000"/>
                </a:cubicBezTo>
                <a:cubicBezTo>
                  <a:pt x="1747" y="48966"/>
                  <a:pt x="965" y="49748"/>
                  <a:pt x="0" y="49748"/>
                </a:cubicBezTo>
                <a:lnTo>
                  <a:pt x="0" y="51722"/>
                </a:lnTo>
                <a:cubicBezTo>
                  <a:pt x="965" y="51722"/>
                  <a:pt x="1747" y="52503"/>
                  <a:pt x="1747" y="53469"/>
                </a:cubicBezTo>
                <a:cubicBezTo>
                  <a:pt x="1747" y="54434"/>
                  <a:pt x="965" y="55216"/>
                  <a:pt x="0" y="55216"/>
                </a:cubicBezTo>
                <a:lnTo>
                  <a:pt x="0" y="57190"/>
                </a:lnTo>
                <a:cubicBezTo>
                  <a:pt x="958" y="57200"/>
                  <a:pt x="1729" y="57979"/>
                  <a:pt x="1729" y="58937"/>
                </a:cubicBezTo>
                <a:cubicBezTo>
                  <a:pt x="1729" y="59895"/>
                  <a:pt x="958" y="60674"/>
                  <a:pt x="0" y="60684"/>
                </a:cubicBezTo>
                <a:lnTo>
                  <a:pt x="0" y="62658"/>
                </a:lnTo>
                <a:cubicBezTo>
                  <a:pt x="965" y="62658"/>
                  <a:pt x="1747" y="63440"/>
                  <a:pt x="1747" y="64405"/>
                </a:cubicBezTo>
                <a:cubicBezTo>
                  <a:pt x="1747" y="65369"/>
                  <a:pt x="965" y="66152"/>
                  <a:pt x="0" y="66152"/>
                </a:cubicBezTo>
                <a:lnTo>
                  <a:pt x="0" y="68126"/>
                </a:lnTo>
                <a:cubicBezTo>
                  <a:pt x="6" y="68126"/>
                  <a:pt x="12" y="68126"/>
                  <a:pt x="18" y="68126"/>
                </a:cubicBezTo>
                <a:cubicBezTo>
                  <a:pt x="982" y="68126"/>
                  <a:pt x="1766" y="68908"/>
                  <a:pt x="1766" y="69873"/>
                </a:cubicBezTo>
                <a:cubicBezTo>
                  <a:pt x="1766" y="70838"/>
                  <a:pt x="984" y="71619"/>
                  <a:pt x="21" y="71619"/>
                </a:cubicBezTo>
                <a:cubicBezTo>
                  <a:pt x="14" y="71619"/>
                  <a:pt x="7" y="71619"/>
                  <a:pt x="0" y="71619"/>
                </a:cubicBezTo>
                <a:lnTo>
                  <a:pt x="0" y="73595"/>
                </a:lnTo>
                <a:cubicBezTo>
                  <a:pt x="7" y="73595"/>
                  <a:pt x="14" y="73595"/>
                  <a:pt x="21" y="73595"/>
                </a:cubicBezTo>
                <a:cubicBezTo>
                  <a:pt x="984" y="73595"/>
                  <a:pt x="1766" y="74376"/>
                  <a:pt x="1766" y="75342"/>
                </a:cubicBezTo>
                <a:cubicBezTo>
                  <a:pt x="1766" y="76307"/>
                  <a:pt x="982" y="77089"/>
                  <a:pt x="18" y="77089"/>
                </a:cubicBezTo>
                <a:cubicBezTo>
                  <a:pt x="12" y="77089"/>
                  <a:pt x="6" y="77089"/>
                  <a:pt x="0" y="77089"/>
                </a:cubicBezTo>
                <a:lnTo>
                  <a:pt x="0" y="79063"/>
                </a:lnTo>
                <a:cubicBezTo>
                  <a:pt x="965" y="79063"/>
                  <a:pt x="1747" y="79845"/>
                  <a:pt x="1747" y="80810"/>
                </a:cubicBezTo>
                <a:cubicBezTo>
                  <a:pt x="1747" y="81774"/>
                  <a:pt x="965" y="82557"/>
                  <a:pt x="0" y="82557"/>
                </a:cubicBezTo>
                <a:lnTo>
                  <a:pt x="0" y="84529"/>
                </a:lnTo>
                <a:cubicBezTo>
                  <a:pt x="958" y="84539"/>
                  <a:pt x="1729" y="85318"/>
                  <a:pt x="1729" y="86276"/>
                </a:cubicBezTo>
                <a:cubicBezTo>
                  <a:pt x="1729" y="87234"/>
                  <a:pt x="958" y="88013"/>
                  <a:pt x="0" y="88023"/>
                </a:cubicBezTo>
                <a:lnTo>
                  <a:pt x="0" y="89997"/>
                </a:lnTo>
                <a:cubicBezTo>
                  <a:pt x="965" y="89997"/>
                  <a:pt x="1747" y="90779"/>
                  <a:pt x="1747" y="91744"/>
                </a:cubicBezTo>
                <a:cubicBezTo>
                  <a:pt x="1747" y="92709"/>
                  <a:pt x="966" y="93491"/>
                  <a:pt x="3" y="93491"/>
                </a:cubicBezTo>
                <a:cubicBezTo>
                  <a:pt x="2" y="93491"/>
                  <a:pt x="1" y="93491"/>
                  <a:pt x="0" y="93491"/>
                </a:cubicBezTo>
                <a:lnTo>
                  <a:pt x="0" y="95999"/>
                </a:lnTo>
                <a:lnTo>
                  <a:pt x="58378" y="95999"/>
                </a:lnTo>
                <a:lnTo>
                  <a:pt x="58378" y="1"/>
                </a:lnTo>
                <a:close/>
              </a:path>
            </a:pathLst>
          </a:custGeom>
          <a:solidFill>
            <a:srgbClr val="FFFA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6"/>
          <p:cNvSpPr txBox="1"/>
          <p:nvPr>
            <p:ph idx="4294967295" type="title"/>
          </p:nvPr>
        </p:nvSpPr>
        <p:spPr>
          <a:xfrm>
            <a:off x="3129400" y="2011329"/>
            <a:ext cx="9552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0" lang="en" sz="3000">
                <a:solidFill>
                  <a:schemeClr val="accent1"/>
                </a:solidFill>
              </a:rPr>
              <a:t>01</a:t>
            </a:r>
            <a:endParaRPr b="0" sz="3000">
              <a:solidFill>
                <a:schemeClr val="accent1"/>
              </a:solidFill>
            </a:endParaRPr>
          </a:p>
        </p:txBody>
      </p:sp>
      <p:sp>
        <p:nvSpPr>
          <p:cNvPr id="1049" name="Google Shape;1049;p36"/>
          <p:cNvSpPr txBox="1"/>
          <p:nvPr>
            <p:ph idx="1" type="subTitle"/>
          </p:nvPr>
        </p:nvSpPr>
        <p:spPr>
          <a:xfrm flipH="1">
            <a:off x="840388" y="2171960"/>
            <a:ext cx="26523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first section</a:t>
            </a:r>
            <a:endParaRPr/>
          </a:p>
        </p:txBody>
      </p:sp>
      <p:sp>
        <p:nvSpPr>
          <p:cNvPr id="1050" name="Google Shape;1050;p36"/>
          <p:cNvSpPr txBox="1"/>
          <p:nvPr>
            <p:ph idx="3" type="subTitle"/>
          </p:nvPr>
        </p:nvSpPr>
        <p:spPr>
          <a:xfrm>
            <a:off x="5056813" y="2171960"/>
            <a:ext cx="26523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third section</a:t>
            </a:r>
            <a:endParaRPr/>
          </a:p>
        </p:txBody>
      </p:sp>
      <p:sp>
        <p:nvSpPr>
          <p:cNvPr id="1051" name="Google Shape;1051;p36"/>
          <p:cNvSpPr txBox="1"/>
          <p:nvPr>
            <p:ph idx="5" type="subTitle"/>
          </p:nvPr>
        </p:nvSpPr>
        <p:spPr>
          <a:xfrm flipH="1">
            <a:off x="840388" y="3641070"/>
            <a:ext cx="26523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second section</a:t>
            </a:r>
            <a:endParaRPr/>
          </a:p>
        </p:txBody>
      </p:sp>
      <p:sp>
        <p:nvSpPr>
          <p:cNvPr id="1052" name="Google Shape;1052;p36"/>
          <p:cNvSpPr txBox="1"/>
          <p:nvPr>
            <p:ph idx="6" type="subTitle"/>
          </p:nvPr>
        </p:nvSpPr>
        <p:spPr>
          <a:xfrm>
            <a:off x="5056813" y="3641070"/>
            <a:ext cx="2652300" cy="745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could describe the topic of the fourth section</a:t>
            </a:r>
            <a:endParaRPr/>
          </a:p>
        </p:txBody>
      </p:sp>
      <p:sp>
        <p:nvSpPr>
          <p:cNvPr id="1053" name="Google Shape;1053;p36"/>
          <p:cNvSpPr txBox="1"/>
          <p:nvPr>
            <p:ph idx="7" type="subTitle"/>
          </p:nvPr>
        </p:nvSpPr>
        <p:spPr>
          <a:xfrm flipH="1">
            <a:off x="840402" y="1887050"/>
            <a:ext cx="26523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First Section</a:t>
            </a:r>
            <a:endParaRPr/>
          </a:p>
        </p:txBody>
      </p:sp>
      <p:sp>
        <p:nvSpPr>
          <p:cNvPr id="1054" name="Google Shape;1054;p36"/>
          <p:cNvSpPr txBox="1"/>
          <p:nvPr>
            <p:ph idx="8" type="subTitle"/>
          </p:nvPr>
        </p:nvSpPr>
        <p:spPr>
          <a:xfrm>
            <a:off x="5056825" y="1887050"/>
            <a:ext cx="26523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Third Section</a:t>
            </a:r>
            <a:endParaRPr/>
          </a:p>
        </p:txBody>
      </p:sp>
      <p:sp>
        <p:nvSpPr>
          <p:cNvPr id="1055" name="Google Shape;1055;p36"/>
          <p:cNvSpPr txBox="1"/>
          <p:nvPr>
            <p:ph idx="9" type="subTitle"/>
          </p:nvPr>
        </p:nvSpPr>
        <p:spPr>
          <a:xfrm flipH="1">
            <a:off x="840388" y="3355924"/>
            <a:ext cx="26523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Second Section</a:t>
            </a:r>
            <a:endParaRPr/>
          </a:p>
        </p:txBody>
      </p:sp>
      <p:sp>
        <p:nvSpPr>
          <p:cNvPr id="1056" name="Google Shape;1056;p36"/>
          <p:cNvSpPr txBox="1"/>
          <p:nvPr>
            <p:ph idx="13" type="subTitle"/>
          </p:nvPr>
        </p:nvSpPr>
        <p:spPr>
          <a:xfrm>
            <a:off x="5056813" y="3355920"/>
            <a:ext cx="2652300" cy="457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Fourth Section</a:t>
            </a:r>
            <a:endParaRPr/>
          </a:p>
        </p:txBody>
      </p:sp>
      <p:sp>
        <p:nvSpPr>
          <p:cNvPr id="1057" name="Google Shape;1057;p36"/>
          <p:cNvSpPr txBox="1"/>
          <p:nvPr>
            <p:ph idx="14" type="title"/>
          </p:nvPr>
        </p:nvSpPr>
        <p:spPr>
          <a:xfrm>
            <a:off x="3129400" y="3475532"/>
            <a:ext cx="9552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1"/>
                </a:solidFill>
              </a:rPr>
              <a:t>02</a:t>
            </a:r>
            <a:endParaRPr>
              <a:solidFill>
                <a:schemeClr val="accent1"/>
              </a:solidFill>
            </a:endParaRPr>
          </a:p>
        </p:txBody>
      </p:sp>
      <p:sp>
        <p:nvSpPr>
          <p:cNvPr id="1058" name="Google Shape;1058;p36"/>
          <p:cNvSpPr txBox="1"/>
          <p:nvPr>
            <p:ph idx="15" type="title"/>
          </p:nvPr>
        </p:nvSpPr>
        <p:spPr>
          <a:xfrm flipH="1">
            <a:off x="7357387" y="2011325"/>
            <a:ext cx="9552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059" name="Google Shape;1059;p36"/>
          <p:cNvSpPr txBox="1"/>
          <p:nvPr>
            <p:ph idx="16" type="title"/>
          </p:nvPr>
        </p:nvSpPr>
        <p:spPr>
          <a:xfrm flipH="1">
            <a:off x="7357387" y="3475526"/>
            <a:ext cx="9552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060" name="Google Shape;1060;p36"/>
          <p:cNvSpPr/>
          <p:nvPr/>
        </p:nvSpPr>
        <p:spPr>
          <a:xfrm>
            <a:off x="920875" y="3024575"/>
            <a:ext cx="3022014" cy="90300"/>
          </a:xfrm>
          <a:custGeom>
            <a:rect b="b" l="l" r="r" t="t"/>
            <a:pathLst>
              <a:path extrusionOk="0" h="3612" w="128065">
                <a:moveTo>
                  <a:pt x="104112" y="198"/>
                </a:moveTo>
                <a:cubicBezTo>
                  <a:pt x="104113" y="199"/>
                  <a:pt x="104114" y="199"/>
                  <a:pt x="104114" y="199"/>
                </a:cubicBezTo>
                <a:lnTo>
                  <a:pt x="104114" y="199"/>
                </a:lnTo>
                <a:cubicBezTo>
                  <a:pt x="104106" y="199"/>
                  <a:pt x="104103" y="198"/>
                  <a:pt x="104112" y="198"/>
                </a:cubicBezTo>
                <a:close/>
                <a:moveTo>
                  <a:pt x="101378" y="239"/>
                </a:moveTo>
                <a:cubicBezTo>
                  <a:pt x="101379" y="239"/>
                  <a:pt x="101381" y="239"/>
                  <a:pt x="101383" y="240"/>
                </a:cubicBezTo>
                <a:lnTo>
                  <a:pt x="101383" y="240"/>
                </a:lnTo>
                <a:cubicBezTo>
                  <a:pt x="101381" y="240"/>
                  <a:pt x="101379" y="240"/>
                  <a:pt x="101377" y="240"/>
                </a:cubicBezTo>
                <a:cubicBezTo>
                  <a:pt x="101376" y="240"/>
                  <a:pt x="101376" y="240"/>
                  <a:pt x="101375" y="240"/>
                </a:cubicBezTo>
                <a:cubicBezTo>
                  <a:pt x="101373" y="240"/>
                  <a:pt x="101374" y="239"/>
                  <a:pt x="101378" y="239"/>
                </a:cubicBezTo>
                <a:close/>
                <a:moveTo>
                  <a:pt x="97869" y="308"/>
                </a:moveTo>
                <a:cubicBezTo>
                  <a:pt x="97870" y="308"/>
                  <a:pt x="97871" y="308"/>
                  <a:pt x="97872" y="308"/>
                </a:cubicBezTo>
                <a:lnTo>
                  <a:pt x="97872" y="308"/>
                </a:lnTo>
                <a:lnTo>
                  <a:pt x="97865" y="308"/>
                </a:lnTo>
                <a:cubicBezTo>
                  <a:pt x="97860" y="308"/>
                  <a:pt x="97865" y="308"/>
                  <a:pt x="97869" y="308"/>
                </a:cubicBezTo>
                <a:close/>
                <a:moveTo>
                  <a:pt x="100604" y="319"/>
                </a:moveTo>
                <a:cubicBezTo>
                  <a:pt x="100605" y="319"/>
                  <a:pt x="100606" y="319"/>
                  <a:pt x="100606" y="319"/>
                </a:cubicBezTo>
                <a:cubicBezTo>
                  <a:pt x="100606" y="319"/>
                  <a:pt x="100605" y="319"/>
                  <a:pt x="100604" y="319"/>
                </a:cubicBezTo>
                <a:lnTo>
                  <a:pt x="100604" y="319"/>
                </a:lnTo>
                <a:cubicBezTo>
                  <a:pt x="100604" y="319"/>
                  <a:pt x="100604" y="319"/>
                  <a:pt x="100604" y="319"/>
                </a:cubicBezTo>
                <a:close/>
                <a:moveTo>
                  <a:pt x="94755" y="405"/>
                </a:moveTo>
                <a:cubicBezTo>
                  <a:pt x="94756" y="406"/>
                  <a:pt x="94756" y="406"/>
                  <a:pt x="94756" y="406"/>
                </a:cubicBezTo>
                <a:cubicBezTo>
                  <a:pt x="94756" y="406"/>
                  <a:pt x="94756" y="406"/>
                  <a:pt x="94755" y="405"/>
                </a:cubicBezTo>
                <a:close/>
                <a:moveTo>
                  <a:pt x="113850" y="429"/>
                </a:moveTo>
                <a:cubicBezTo>
                  <a:pt x="113850" y="429"/>
                  <a:pt x="113850" y="429"/>
                  <a:pt x="113851" y="429"/>
                </a:cubicBezTo>
                <a:cubicBezTo>
                  <a:pt x="113851" y="430"/>
                  <a:pt x="113851" y="430"/>
                  <a:pt x="113851" y="430"/>
                </a:cubicBezTo>
                <a:lnTo>
                  <a:pt x="113851" y="430"/>
                </a:lnTo>
                <a:cubicBezTo>
                  <a:pt x="113850" y="430"/>
                  <a:pt x="113850" y="429"/>
                  <a:pt x="113850" y="429"/>
                </a:cubicBezTo>
                <a:close/>
                <a:moveTo>
                  <a:pt x="102567" y="437"/>
                </a:moveTo>
                <a:cubicBezTo>
                  <a:pt x="102568" y="437"/>
                  <a:pt x="102567" y="438"/>
                  <a:pt x="102565" y="438"/>
                </a:cubicBezTo>
                <a:lnTo>
                  <a:pt x="102565" y="438"/>
                </a:lnTo>
                <a:cubicBezTo>
                  <a:pt x="102565" y="438"/>
                  <a:pt x="102566" y="438"/>
                  <a:pt x="102566" y="438"/>
                </a:cubicBezTo>
                <a:cubicBezTo>
                  <a:pt x="102567" y="437"/>
                  <a:pt x="102567" y="437"/>
                  <a:pt x="102567" y="437"/>
                </a:cubicBezTo>
                <a:close/>
                <a:moveTo>
                  <a:pt x="102550" y="440"/>
                </a:moveTo>
                <a:cubicBezTo>
                  <a:pt x="102552" y="440"/>
                  <a:pt x="102553" y="440"/>
                  <a:pt x="102555" y="440"/>
                </a:cubicBezTo>
                <a:lnTo>
                  <a:pt x="102555" y="440"/>
                </a:lnTo>
                <a:cubicBezTo>
                  <a:pt x="102554" y="440"/>
                  <a:pt x="102553" y="440"/>
                  <a:pt x="102553" y="440"/>
                </a:cubicBezTo>
                <a:cubicBezTo>
                  <a:pt x="102552" y="440"/>
                  <a:pt x="102551" y="440"/>
                  <a:pt x="102550" y="440"/>
                </a:cubicBezTo>
                <a:close/>
                <a:moveTo>
                  <a:pt x="109951" y="451"/>
                </a:moveTo>
                <a:lnTo>
                  <a:pt x="109951" y="451"/>
                </a:lnTo>
                <a:cubicBezTo>
                  <a:pt x="109952" y="451"/>
                  <a:pt x="109952" y="451"/>
                  <a:pt x="109952" y="451"/>
                </a:cubicBezTo>
                <a:lnTo>
                  <a:pt x="109952" y="451"/>
                </a:lnTo>
                <a:cubicBezTo>
                  <a:pt x="109951" y="451"/>
                  <a:pt x="109951" y="451"/>
                  <a:pt x="109951" y="451"/>
                </a:cubicBezTo>
                <a:close/>
                <a:moveTo>
                  <a:pt x="116993" y="523"/>
                </a:moveTo>
                <a:cubicBezTo>
                  <a:pt x="116993" y="524"/>
                  <a:pt x="116990" y="524"/>
                  <a:pt x="116988" y="524"/>
                </a:cubicBezTo>
                <a:cubicBezTo>
                  <a:pt x="116983" y="524"/>
                  <a:pt x="116978" y="523"/>
                  <a:pt x="116990" y="523"/>
                </a:cubicBezTo>
                <a:close/>
                <a:moveTo>
                  <a:pt x="116193" y="539"/>
                </a:moveTo>
                <a:lnTo>
                  <a:pt x="116193" y="539"/>
                </a:lnTo>
                <a:cubicBezTo>
                  <a:pt x="116192" y="539"/>
                  <a:pt x="116193" y="539"/>
                  <a:pt x="116193" y="540"/>
                </a:cubicBezTo>
                <a:lnTo>
                  <a:pt x="116193" y="540"/>
                </a:lnTo>
                <a:cubicBezTo>
                  <a:pt x="116193" y="539"/>
                  <a:pt x="116193" y="539"/>
                  <a:pt x="116193" y="539"/>
                </a:cubicBezTo>
                <a:close/>
                <a:moveTo>
                  <a:pt x="105669" y="558"/>
                </a:moveTo>
                <a:cubicBezTo>
                  <a:pt x="105669" y="558"/>
                  <a:pt x="105669" y="558"/>
                  <a:pt x="105669" y="558"/>
                </a:cubicBezTo>
                <a:cubicBezTo>
                  <a:pt x="105671" y="558"/>
                  <a:pt x="105671" y="558"/>
                  <a:pt x="105669" y="558"/>
                </a:cubicBezTo>
                <a:close/>
                <a:moveTo>
                  <a:pt x="120493" y="561"/>
                </a:moveTo>
                <a:cubicBezTo>
                  <a:pt x="120492" y="561"/>
                  <a:pt x="120492" y="562"/>
                  <a:pt x="120492" y="562"/>
                </a:cubicBezTo>
                <a:lnTo>
                  <a:pt x="120492" y="562"/>
                </a:lnTo>
                <a:cubicBezTo>
                  <a:pt x="120491" y="562"/>
                  <a:pt x="120491" y="561"/>
                  <a:pt x="120493" y="561"/>
                </a:cubicBezTo>
                <a:close/>
                <a:moveTo>
                  <a:pt x="87320" y="624"/>
                </a:moveTo>
                <a:cubicBezTo>
                  <a:pt x="87333" y="624"/>
                  <a:pt x="87325" y="624"/>
                  <a:pt x="87315" y="624"/>
                </a:cubicBezTo>
                <a:lnTo>
                  <a:pt x="87315" y="624"/>
                </a:lnTo>
                <a:cubicBezTo>
                  <a:pt x="87316" y="624"/>
                  <a:pt x="87318" y="624"/>
                  <a:pt x="87320" y="624"/>
                </a:cubicBezTo>
                <a:close/>
                <a:moveTo>
                  <a:pt x="87291" y="631"/>
                </a:moveTo>
                <a:cubicBezTo>
                  <a:pt x="87290" y="632"/>
                  <a:pt x="87290" y="632"/>
                  <a:pt x="87290" y="632"/>
                </a:cubicBezTo>
                <a:cubicBezTo>
                  <a:pt x="87290" y="632"/>
                  <a:pt x="87290" y="632"/>
                  <a:pt x="87291" y="631"/>
                </a:cubicBezTo>
                <a:close/>
                <a:moveTo>
                  <a:pt x="85766" y="633"/>
                </a:moveTo>
                <a:cubicBezTo>
                  <a:pt x="85767" y="633"/>
                  <a:pt x="85767" y="633"/>
                  <a:pt x="85767" y="633"/>
                </a:cubicBezTo>
                <a:cubicBezTo>
                  <a:pt x="85766" y="633"/>
                  <a:pt x="85765" y="633"/>
                  <a:pt x="85764" y="633"/>
                </a:cubicBezTo>
                <a:lnTo>
                  <a:pt x="85764" y="633"/>
                </a:lnTo>
                <a:cubicBezTo>
                  <a:pt x="85764" y="633"/>
                  <a:pt x="85765" y="633"/>
                  <a:pt x="85766" y="633"/>
                </a:cubicBezTo>
                <a:close/>
                <a:moveTo>
                  <a:pt x="85743" y="636"/>
                </a:moveTo>
                <a:cubicBezTo>
                  <a:pt x="85742" y="636"/>
                  <a:pt x="85742" y="636"/>
                  <a:pt x="85742" y="636"/>
                </a:cubicBezTo>
                <a:cubicBezTo>
                  <a:pt x="85742" y="636"/>
                  <a:pt x="85742" y="636"/>
                  <a:pt x="85743" y="636"/>
                </a:cubicBezTo>
                <a:close/>
                <a:moveTo>
                  <a:pt x="93976" y="677"/>
                </a:moveTo>
                <a:cubicBezTo>
                  <a:pt x="93976" y="677"/>
                  <a:pt x="93975" y="677"/>
                  <a:pt x="93973" y="677"/>
                </a:cubicBezTo>
                <a:cubicBezTo>
                  <a:pt x="93971" y="677"/>
                  <a:pt x="93969" y="677"/>
                  <a:pt x="93976" y="677"/>
                </a:cubicBezTo>
                <a:close/>
                <a:moveTo>
                  <a:pt x="92800" y="767"/>
                </a:moveTo>
                <a:cubicBezTo>
                  <a:pt x="92800" y="767"/>
                  <a:pt x="92801" y="767"/>
                  <a:pt x="92801" y="767"/>
                </a:cubicBezTo>
                <a:cubicBezTo>
                  <a:pt x="92799" y="767"/>
                  <a:pt x="92798" y="767"/>
                  <a:pt x="92797" y="767"/>
                </a:cubicBezTo>
                <a:lnTo>
                  <a:pt x="92797" y="767"/>
                </a:lnTo>
                <a:cubicBezTo>
                  <a:pt x="92798" y="767"/>
                  <a:pt x="92799" y="767"/>
                  <a:pt x="92800" y="767"/>
                </a:cubicBezTo>
                <a:close/>
                <a:moveTo>
                  <a:pt x="81816" y="866"/>
                </a:moveTo>
                <a:lnTo>
                  <a:pt x="81816" y="866"/>
                </a:lnTo>
                <a:cubicBezTo>
                  <a:pt x="81815" y="866"/>
                  <a:pt x="81815" y="866"/>
                  <a:pt x="81815" y="866"/>
                </a:cubicBezTo>
                <a:cubicBezTo>
                  <a:pt x="81815" y="866"/>
                  <a:pt x="81815" y="866"/>
                  <a:pt x="81816" y="866"/>
                </a:cubicBezTo>
                <a:close/>
                <a:moveTo>
                  <a:pt x="79134" y="868"/>
                </a:moveTo>
                <a:cubicBezTo>
                  <a:pt x="79133" y="868"/>
                  <a:pt x="79130" y="868"/>
                  <a:pt x="79130" y="868"/>
                </a:cubicBezTo>
                <a:lnTo>
                  <a:pt x="79130" y="868"/>
                </a:lnTo>
                <a:cubicBezTo>
                  <a:pt x="79135" y="868"/>
                  <a:pt x="79135" y="868"/>
                  <a:pt x="79134" y="868"/>
                </a:cubicBezTo>
                <a:close/>
                <a:moveTo>
                  <a:pt x="87705" y="876"/>
                </a:moveTo>
                <a:cubicBezTo>
                  <a:pt x="87705" y="876"/>
                  <a:pt x="87706" y="876"/>
                  <a:pt x="87708" y="877"/>
                </a:cubicBezTo>
                <a:lnTo>
                  <a:pt x="87708" y="877"/>
                </a:lnTo>
                <a:cubicBezTo>
                  <a:pt x="87706" y="876"/>
                  <a:pt x="87705" y="876"/>
                  <a:pt x="87705" y="876"/>
                </a:cubicBezTo>
                <a:close/>
                <a:moveTo>
                  <a:pt x="80715" y="911"/>
                </a:moveTo>
                <a:lnTo>
                  <a:pt x="80715" y="911"/>
                </a:lnTo>
                <a:cubicBezTo>
                  <a:pt x="80715" y="911"/>
                  <a:pt x="80716" y="911"/>
                  <a:pt x="80716" y="911"/>
                </a:cubicBezTo>
                <a:cubicBezTo>
                  <a:pt x="80716" y="911"/>
                  <a:pt x="80715" y="911"/>
                  <a:pt x="80715" y="911"/>
                </a:cubicBezTo>
                <a:close/>
                <a:moveTo>
                  <a:pt x="86144" y="927"/>
                </a:moveTo>
                <a:cubicBezTo>
                  <a:pt x="86144" y="927"/>
                  <a:pt x="86144" y="927"/>
                  <a:pt x="86145" y="928"/>
                </a:cubicBezTo>
                <a:lnTo>
                  <a:pt x="86145" y="928"/>
                </a:lnTo>
                <a:cubicBezTo>
                  <a:pt x="86144" y="927"/>
                  <a:pt x="86144" y="927"/>
                  <a:pt x="86144" y="927"/>
                </a:cubicBezTo>
                <a:close/>
                <a:moveTo>
                  <a:pt x="78372" y="986"/>
                </a:moveTo>
                <a:cubicBezTo>
                  <a:pt x="78372" y="986"/>
                  <a:pt x="78372" y="986"/>
                  <a:pt x="78372" y="986"/>
                </a:cubicBezTo>
                <a:lnTo>
                  <a:pt x="78372" y="986"/>
                </a:lnTo>
                <a:cubicBezTo>
                  <a:pt x="78372" y="986"/>
                  <a:pt x="78372" y="986"/>
                  <a:pt x="78372" y="986"/>
                </a:cubicBezTo>
                <a:close/>
                <a:moveTo>
                  <a:pt x="85016" y="998"/>
                </a:moveTo>
                <a:cubicBezTo>
                  <a:pt x="85015" y="998"/>
                  <a:pt x="85014" y="998"/>
                  <a:pt x="85012" y="998"/>
                </a:cubicBezTo>
                <a:lnTo>
                  <a:pt x="85012" y="998"/>
                </a:lnTo>
                <a:cubicBezTo>
                  <a:pt x="85014" y="998"/>
                  <a:pt x="85015" y="998"/>
                  <a:pt x="85016" y="998"/>
                </a:cubicBezTo>
                <a:close/>
                <a:moveTo>
                  <a:pt x="84199" y="1004"/>
                </a:moveTo>
                <a:cubicBezTo>
                  <a:pt x="84199" y="1004"/>
                  <a:pt x="84200" y="1005"/>
                  <a:pt x="84201" y="1005"/>
                </a:cubicBezTo>
                <a:cubicBezTo>
                  <a:pt x="84202" y="1005"/>
                  <a:pt x="84202" y="1005"/>
                  <a:pt x="84202" y="1005"/>
                </a:cubicBezTo>
                <a:lnTo>
                  <a:pt x="84202" y="1005"/>
                </a:lnTo>
                <a:cubicBezTo>
                  <a:pt x="84200" y="1005"/>
                  <a:pt x="84199" y="1004"/>
                  <a:pt x="84199" y="1004"/>
                </a:cubicBezTo>
                <a:close/>
                <a:moveTo>
                  <a:pt x="83042" y="1064"/>
                </a:moveTo>
                <a:lnTo>
                  <a:pt x="83042" y="1064"/>
                </a:lnTo>
                <a:cubicBezTo>
                  <a:pt x="83043" y="1064"/>
                  <a:pt x="83044" y="1065"/>
                  <a:pt x="83045" y="1065"/>
                </a:cubicBezTo>
                <a:lnTo>
                  <a:pt x="83045" y="1065"/>
                </a:lnTo>
                <a:cubicBezTo>
                  <a:pt x="83043" y="1065"/>
                  <a:pt x="83041" y="1064"/>
                  <a:pt x="83042" y="1064"/>
                </a:cubicBezTo>
                <a:close/>
                <a:moveTo>
                  <a:pt x="75988" y="1095"/>
                </a:moveTo>
                <a:cubicBezTo>
                  <a:pt x="75988" y="1095"/>
                  <a:pt x="75987" y="1096"/>
                  <a:pt x="75987" y="1096"/>
                </a:cubicBezTo>
                <a:cubicBezTo>
                  <a:pt x="75985" y="1096"/>
                  <a:pt x="75984" y="1096"/>
                  <a:pt x="75984" y="1096"/>
                </a:cubicBezTo>
                <a:cubicBezTo>
                  <a:pt x="75982" y="1096"/>
                  <a:pt x="75985" y="1096"/>
                  <a:pt x="75988" y="1095"/>
                </a:cubicBezTo>
                <a:close/>
                <a:moveTo>
                  <a:pt x="74484" y="1234"/>
                </a:moveTo>
                <a:cubicBezTo>
                  <a:pt x="74487" y="1234"/>
                  <a:pt x="74489" y="1235"/>
                  <a:pt x="74488" y="1235"/>
                </a:cubicBezTo>
                <a:cubicBezTo>
                  <a:pt x="74488" y="1235"/>
                  <a:pt x="74486" y="1235"/>
                  <a:pt x="74484" y="1234"/>
                </a:cubicBezTo>
                <a:close/>
                <a:moveTo>
                  <a:pt x="79488" y="1250"/>
                </a:moveTo>
                <a:cubicBezTo>
                  <a:pt x="79489" y="1250"/>
                  <a:pt x="79491" y="1251"/>
                  <a:pt x="79494" y="1253"/>
                </a:cubicBezTo>
                <a:lnTo>
                  <a:pt x="79494" y="1253"/>
                </a:lnTo>
                <a:cubicBezTo>
                  <a:pt x="79489" y="1251"/>
                  <a:pt x="79488" y="1250"/>
                  <a:pt x="79488" y="1250"/>
                </a:cubicBezTo>
                <a:close/>
                <a:moveTo>
                  <a:pt x="72939" y="1266"/>
                </a:moveTo>
                <a:cubicBezTo>
                  <a:pt x="72942" y="1267"/>
                  <a:pt x="72943" y="1267"/>
                  <a:pt x="72943" y="1267"/>
                </a:cubicBezTo>
                <a:cubicBezTo>
                  <a:pt x="72943" y="1267"/>
                  <a:pt x="72941" y="1267"/>
                  <a:pt x="72939" y="1266"/>
                </a:cubicBezTo>
                <a:close/>
                <a:moveTo>
                  <a:pt x="72862" y="1271"/>
                </a:moveTo>
                <a:lnTo>
                  <a:pt x="72862" y="1271"/>
                </a:lnTo>
                <a:cubicBezTo>
                  <a:pt x="72859" y="1273"/>
                  <a:pt x="72857" y="1274"/>
                  <a:pt x="72857" y="1274"/>
                </a:cubicBezTo>
                <a:cubicBezTo>
                  <a:pt x="72856" y="1274"/>
                  <a:pt x="72858" y="1273"/>
                  <a:pt x="72862" y="1271"/>
                </a:cubicBezTo>
                <a:close/>
                <a:moveTo>
                  <a:pt x="70168" y="1334"/>
                </a:moveTo>
                <a:lnTo>
                  <a:pt x="70168" y="1334"/>
                </a:lnTo>
                <a:cubicBezTo>
                  <a:pt x="70168" y="1334"/>
                  <a:pt x="70166" y="1334"/>
                  <a:pt x="70163" y="1334"/>
                </a:cubicBezTo>
                <a:lnTo>
                  <a:pt x="70163" y="1334"/>
                </a:lnTo>
                <a:cubicBezTo>
                  <a:pt x="70163" y="1334"/>
                  <a:pt x="70163" y="1334"/>
                  <a:pt x="70163" y="1334"/>
                </a:cubicBezTo>
                <a:cubicBezTo>
                  <a:pt x="70166" y="1334"/>
                  <a:pt x="70167" y="1334"/>
                  <a:pt x="70168" y="1334"/>
                </a:cubicBezTo>
                <a:close/>
                <a:moveTo>
                  <a:pt x="70163" y="1334"/>
                </a:moveTo>
                <a:cubicBezTo>
                  <a:pt x="70161" y="1335"/>
                  <a:pt x="70159" y="1335"/>
                  <a:pt x="70158" y="1335"/>
                </a:cubicBezTo>
                <a:cubicBezTo>
                  <a:pt x="70158" y="1335"/>
                  <a:pt x="70158" y="1335"/>
                  <a:pt x="70158" y="1335"/>
                </a:cubicBezTo>
                <a:cubicBezTo>
                  <a:pt x="70158" y="1335"/>
                  <a:pt x="70158" y="1335"/>
                  <a:pt x="70159" y="1335"/>
                </a:cubicBezTo>
                <a:cubicBezTo>
                  <a:pt x="70160" y="1335"/>
                  <a:pt x="70161" y="1335"/>
                  <a:pt x="70163" y="1334"/>
                </a:cubicBezTo>
                <a:close/>
                <a:moveTo>
                  <a:pt x="70904" y="1389"/>
                </a:moveTo>
                <a:cubicBezTo>
                  <a:pt x="70904" y="1389"/>
                  <a:pt x="70903" y="1389"/>
                  <a:pt x="70903" y="1390"/>
                </a:cubicBezTo>
                <a:cubicBezTo>
                  <a:pt x="70902" y="1390"/>
                  <a:pt x="70902" y="1390"/>
                  <a:pt x="70901" y="1390"/>
                </a:cubicBezTo>
                <a:cubicBezTo>
                  <a:pt x="70901" y="1390"/>
                  <a:pt x="70902" y="1390"/>
                  <a:pt x="70904" y="1389"/>
                </a:cubicBezTo>
                <a:close/>
                <a:moveTo>
                  <a:pt x="77980" y="1392"/>
                </a:moveTo>
                <a:lnTo>
                  <a:pt x="77980" y="1392"/>
                </a:lnTo>
                <a:cubicBezTo>
                  <a:pt x="77980" y="1392"/>
                  <a:pt x="77981" y="1392"/>
                  <a:pt x="77981" y="1392"/>
                </a:cubicBezTo>
                <a:lnTo>
                  <a:pt x="77981" y="1392"/>
                </a:lnTo>
                <a:cubicBezTo>
                  <a:pt x="77981" y="1392"/>
                  <a:pt x="77980" y="1392"/>
                  <a:pt x="77980" y="1392"/>
                </a:cubicBezTo>
                <a:close/>
                <a:moveTo>
                  <a:pt x="76442" y="1431"/>
                </a:moveTo>
                <a:lnTo>
                  <a:pt x="76442" y="1431"/>
                </a:lnTo>
                <a:cubicBezTo>
                  <a:pt x="76439" y="1432"/>
                  <a:pt x="76437" y="1432"/>
                  <a:pt x="76437" y="1432"/>
                </a:cubicBezTo>
                <a:cubicBezTo>
                  <a:pt x="76437" y="1432"/>
                  <a:pt x="76439" y="1431"/>
                  <a:pt x="76442" y="1431"/>
                </a:cubicBezTo>
                <a:close/>
                <a:moveTo>
                  <a:pt x="68619" y="1524"/>
                </a:moveTo>
                <a:lnTo>
                  <a:pt x="68619" y="1524"/>
                </a:lnTo>
                <a:cubicBezTo>
                  <a:pt x="68619" y="1524"/>
                  <a:pt x="68619" y="1524"/>
                  <a:pt x="68619" y="1524"/>
                </a:cubicBezTo>
                <a:cubicBezTo>
                  <a:pt x="68617" y="1524"/>
                  <a:pt x="68616" y="1524"/>
                  <a:pt x="68616" y="1524"/>
                </a:cubicBezTo>
                <a:cubicBezTo>
                  <a:pt x="68615" y="1524"/>
                  <a:pt x="68617" y="1524"/>
                  <a:pt x="68619" y="1524"/>
                </a:cubicBezTo>
                <a:close/>
                <a:moveTo>
                  <a:pt x="73298" y="1603"/>
                </a:moveTo>
                <a:cubicBezTo>
                  <a:pt x="73298" y="1603"/>
                  <a:pt x="73299" y="1603"/>
                  <a:pt x="73299" y="1603"/>
                </a:cubicBezTo>
                <a:lnTo>
                  <a:pt x="73299" y="1603"/>
                </a:lnTo>
                <a:cubicBezTo>
                  <a:pt x="73299" y="1603"/>
                  <a:pt x="73298" y="1603"/>
                  <a:pt x="73298" y="1603"/>
                </a:cubicBezTo>
                <a:close/>
                <a:moveTo>
                  <a:pt x="74097" y="1646"/>
                </a:moveTo>
                <a:cubicBezTo>
                  <a:pt x="74103" y="1646"/>
                  <a:pt x="74100" y="1647"/>
                  <a:pt x="74096" y="1647"/>
                </a:cubicBezTo>
                <a:cubicBezTo>
                  <a:pt x="74095" y="1647"/>
                  <a:pt x="74094" y="1647"/>
                  <a:pt x="74093" y="1647"/>
                </a:cubicBezTo>
                <a:lnTo>
                  <a:pt x="74093" y="1647"/>
                </a:lnTo>
                <a:cubicBezTo>
                  <a:pt x="74095" y="1646"/>
                  <a:pt x="74096" y="1646"/>
                  <a:pt x="74097" y="1646"/>
                </a:cubicBezTo>
                <a:close/>
                <a:moveTo>
                  <a:pt x="72536" y="1653"/>
                </a:moveTo>
                <a:cubicBezTo>
                  <a:pt x="72538" y="1653"/>
                  <a:pt x="72535" y="1653"/>
                  <a:pt x="72528" y="1653"/>
                </a:cubicBezTo>
                <a:lnTo>
                  <a:pt x="72528" y="1653"/>
                </a:lnTo>
                <a:cubicBezTo>
                  <a:pt x="72533" y="1653"/>
                  <a:pt x="72535" y="1653"/>
                  <a:pt x="72536" y="1653"/>
                </a:cubicBezTo>
                <a:close/>
                <a:moveTo>
                  <a:pt x="61611" y="1879"/>
                </a:moveTo>
                <a:cubicBezTo>
                  <a:pt x="61614" y="1879"/>
                  <a:pt x="61617" y="1880"/>
                  <a:pt x="61620" y="1880"/>
                </a:cubicBezTo>
                <a:lnTo>
                  <a:pt x="61620" y="1880"/>
                </a:lnTo>
                <a:cubicBezTo>
                  <a:pt x="61614" y="1880"/>
                  <a:pt x="61607" y="1880"/>
                  <a:pt x="61605" y="1880"/>
                </a:cubicBezTo>
                <a:cubicBezTo>
                  <a:pt x="61602" y="1880"/>
                  <a:pt x="61603" y="1880"/>
                  <a:pt x="61611" y="1879"/>
                </a:cubicBezTo>
                <a:close/>
                <a:moveTo>
                  <a:pt x="67392" y="1890"/>
                </a:moveTo>
                <a:lnTo>
                  <a:pt x="67392" y="1890"/>
                </a:lnTo>
                <a:cubicBezTo>
                  <a:pt x="67392" y="1890"/>
                  <a:pt x="67393" y="1890"/>
                  <a:pt x="67394" y="1891"/>
                </a:cubicBezTo>
                <a:lnTo>
                  <a:pt x="67394" y="1891"/>
                </a:lnTo>
                <a:cubicBezTo>
                  <a:pt x="67393" y="1890"/>
                  <a:pt x="67392" y="1890"/>
                  <a:pt x="67392" y="1890"/>
                </a:cubicBezTo>
                <a:close/>
                <a:moveTo>
                  <a:pt x="68196" y="1901"/>
                </a:moveTo>
                <a:cubicBezTo>
                  <a:pt x="68196" y="1901"/>
                  <a:pt x="68196" y="1901"/>
                  <a:pt x="68196" y="1901"/>
                </a:cubicBezTo>
                <a:cubicBezTo>
                  <a:pt x="68196" y="1901"/>
                  <a:pt x="68197" y="1901"/>
                  <a:pt x="68198" y="1901"/>
                </a:cubicBezTo>
                <a:cubicBezTo>
                  <a:pt x="68198" y="1902"/>
                  <a:pt x="68199" y="1902"/>
                  <a:pt x="68199" y="1902"/>
                </a:cubicBezTo>
                <a:lnTo>
                  <a:pt x="68199" y="1902"/>
                </a:lnTo>
                <a:cubicBezTo>
                  <a:pt x="68198" y="1902"/>
                  <a:pt x="68197" y="1901"/>
                  <a:pt x="68196" y="1901"/>
                </a:cubicBezTo>
                <a:close/>
                <a:moveTo>
                  <a:pt x="58489" y="2019"/>
                </a:moveTo>
                <a:cubicBezTo>
                  <a:pt x="58492" y="2019"/>
                  <a:pt x="58495" y="2019"/>
                  <a:pt x="58498" y="2019"/>
                </a:cubicBezTo>
                <a:lnTo>
                  <a:pt x="58498" y="2019"/>
                </a:lnTo>
                <a:cubicBezTo>
                  <a:pt x="58495" y="2019"/>
                  <a:pt x="58489" y="2020"/>
                  <a:pt x="58487" y="2020"/>
                </a:cubicBezTo>
                <a:cubicBezTo>
                  <a:pt x="58486" y="2020"/>
                  <a:pt x="58486" y="2020"/>
                  <a:pt x="58489" y="2019"/>
                </a:cubicBezTo>
                <a:close/>
                <a:moveTo>
                  <a:pt x="59598" y="2034"/>
                </a:moveTo>
                <a:lnTo>
                  <a:pt x="59598" y="2034"/>
                </a:lnTo>
                <a:cubicBezTo>
                  <a:pt x="59598" y="2035"/>
                  <a:pt x="59598" y="2035"/>
                  <a:pt x="59598" y="2035"/>
                </a:cubicBezTo>
                <a:cubicBezTo>
                  <a:pt x="59598" y="2035"/>
                  <a:pt x="59598" y="2035"/>
                  <a:pt x="59598" y="2034"/>
                </a:cubicBezTo>
                <a:close/>
                <a:moveTo>
                  <a:pt x="64744" y="2061"/>
                </a:moveTo>
                <a:lnTo>
                  <a:pt x="64744" y="2061"/>
                </a:lnTo>
                <a:cubicBezTo>
                  <a:pt x="64744" y="2061"/>
                  <a:pt x="64745" y="2061"/>
                  <a:pt x="64745" y="2061"/>
                </a:cubicBezTo>
                <a:lnTo>
                  <a:pt x="64745" y="2061"/>
                </a:lnTo>
                <a:cubicBezTo>
                  <a:pt x="64745" y="2061"/>
                  <a:pt x="64744" y="2061"/>
                  <a:pt x="64744" y="2061"/>
                </a:cubicBezTo>
                <a:close/>
                <a:moveTo>
                  <a:pt x="56846" y="2242"/>
                </a:moveTo>
                <a:cubicBezTo>
                  <a:pt x="56846" y="2242"/>
                  <a:pt x="56846" y="2242"/>
                  <a:pt x="56846" y="2242"/>
                </a:cubicBezTo>
                <a:cubicBezTo>
                  <a:pt x="56846" y="2242"/>
                  <a:pt x="56846" y="2242"/>
                  <a:pt x="56846" y="2242"/>
                </a:cubicBezTo>
                <a:close/>
                <a:moveTo>
                  <a:pt x="62809" y="2253"/>
                </a:moveTo>
                <a:cubicBezTo>
                  <a:pt x="62809" y="2253"/>
                  <a:pt x="62808" y="2253"/>
                  <a:pt x="62807" y="2253"/>
                </a:cubicBezTo>
                <a:cubicBezTo>
                  <a:pt x="62804" y="2253"/>
                  <a:pt x="62802" y="2253"/>
                  <a:pt x="62809" y="2253"/>
                </a:cubicBezTo>
                <a:close/>
                <a:moveTo>
                  <a:pt x="9409" y="2303"/>
                </a:moveTo>
                <a:cubicBezTo>
                  <a:pt x="9410" y="2303"/>
                  <a:pt x="9409" y="2304"/>
                  <a:pt x="9402" y="2304"/>
                </a:cubicBezTo>
                <a:lnTo>
                  <a:pt x="9402" y="2304"/>
                </a:lnTo>
                <a:cubicBezTo>
                  <a:pt x="9405" y="2304"/>
                  <a:pt x="9408" y="2303"/>
                  <a:pt x="9409" y="2303"/>
                </a:cubicBezTo>
                <a:close/>
                <a:moveTo>
                  <a:pt x="15635" y="2328"/>
                </a:moveTo>
                <a:lnTo>
                  <a:pt x="15635" y="2328"/>
                </a:lnTo>
                <a:cubicBezTo>
                  <a:pt x="15635" y="2328"/>
                  <a:pt x="15635" y="2328"/>
                  <a:pt x="15635" y="2328"/>
                </a:cubicBezTo>
                <a:cubicBezTo>
                  <a:pt x="15635" y="2328"/>
                  <a:pt x="15635" y="2328"/>
                  <a:pt x="15635" y="2328"/>
                </a:cubicBezTo>
                <a:close/>
                <a:moveTo>
                  <a:pt x="7844" y="2332"/>
                </a:moveTo>
                <a:cubicBezTo>
                  <a:pt x="7842" y="2333"/>
                  <a:pt x="7839" y="2333"/>
                  <a:pt x="7836" y="2333"/>
                </a:cubicBezTo>
                <a:lnTo>
                  <a:pt x="7836" y="2333"/>
                </a:lnTo>
                <a:cubicBezTo>
                  <a:pt x="7839" y="2333"/>
                  <a:pt x="7842" y="2332"/>
                  <a:pt x="7844" y="2332"/>
                </a:cubicBezTo>
                <a:close/>
                <a:moveTo>
                  <a:pt x="14043" y="2345"/>
                </a:moveTo>
                <a:cubicBezTo>
                  <a:pt x="14041" y="2346"/>
                  <a:pt x="14040" y="2346"/>
                  <a:pt x="14040" y="2346"/>
                </a:cubicBezTo>
                <a:cubicBezTo>
                  <a:pt x="14041" y="2346"/>
                  <a:pt x="14042" y="2346"/>
                  <a:pt x="14043" y="2345"/>
                </a:cubicBezTo>
                <a:close/>
                <a:moveTo>
                  <a:pt x="53425" y="2360"/>
                </a:moveTo>
                <a:cubicBezTo>
                  <a:pt x="53427" y="2361"/>
                  <a:pt x="53420" y="2361"/>
                  <a:pt x="53411" y="2362"/>
                </a:cubicBezTo>
                <a:lnTo>
                  <a:pt x="53411" y="2362"/>
                </a:lnTo>
                <a:cubicBezTo>
                  <a:pt x="53416" y="2361"/>
                  <a:pt x="53421" y="2361"/>
                  <a:pt x="53425" y="2360"/>
                </a:cubicBezTo>
                <a:close/>
                <a:moveTo>
                  <a:pt x="14201" y="2362"/>
                </a:moveTo>
                <a:cubicBezTo>
                  <a:pt x="14204" y="2363"/>
                  <a:pt x="14205" y="2363"/>
                  <a:pt x="14205" y="2363"/>
                </a:cubicBezTo>
                <a:cubicBezTo>
                  <a:pt x="14205" y="2363"/>
                  <a:pt x="14203" y="2363"/>
                  <a:pt x="14201" y="2362"/>
                </a:cubicBezTo>
                <a:close/>
                <a:moveTo>
                  <a:pt x="9031" y="2367"/>
                </a:moveTo>
                <a:cubicBezTo>
                  <a:pt x="9029" y="2367"/>
                  <a:pt x="9028" y="2367"/>
                  <a:pt x="9026" y="2367"/>
                </a:cubicBezTo>
                <a:cubicBezTo>
                  <a:pt x="9024" y="2367"/>
                  <a:pt x="9022" y="2367"/>
                  <a:pt x="9031" y="2367"/>
                </a:cubicBezTo>
                <a:close/>
                <a:moveTo>
                  <a:pt x="53388" y="2369"/>
                </a:moveTo>
                <a:lnTo>
                  <a:pt x="53388" y="2369"/>
                </a:lnTo>
                <a:cubicBezTo>
                  <a:pt x="53388" y="2369"/>
                  <a:pt x="53388" y="2369"/>
                  <a:pt x="53387" y="2369"/>
                </a:cubicBezTo>
                <a:cubicBezTo>
                  <a:pt x="53386" y="2370"/>
                  <a:pt x="53385" y="2370"/>
                  <a:pt x="53385" y="2370"/>
                </a:cubicBezTo>
                <a:cubicBezTo>
                  <a:pt x="53385" y="2370"/>
                  <a:pt x="53386" y="2370"/>
                  <a:pt x="53388" y="2369"/>
                </a:cubicBezTo>
                <a:close/>
                <a:moveTo>
                  <a:pt x="22266" y="2371"/>
                </a:moveTo>
                <a:cubicBezTo>
                  <a:pt x="22266" y="2371"/>
                  <a:pt x="22266" y="2371"/>
                  <a:pt x="22266" y="2371"/>
                </a:cubicBezTo>
                <a:cubicBezTo>
                  <a:pt x="22266" y="2371"/>
                  <a:pt x="22266" y="2371"/>
                  <a:pt x="22266" y="2371"/>
                </a:cubicBezTo>
                <a:close/>
                <a:moveTo>
                  <a:pt x="16711" y="2384"/>
                </a:moveTo>
                <a:cubicBezTo>
                  <a:pt x="16711" y="2384"/>
                  <a:pt x="16711" y="2384"/>
                  <a:pt x="16711" y="2384"/>
                </a:cubicBezTo>
                <a:lnTo>
                  <a:pt x="16711" y="2384"/>
                </a:lnTo>
                <a:cubicBezTo>
                  <a:pt x="16711" y="2384"/>
                  <a:pt x="16711" y="2384"/>
                  <a:pt x="16711" y="2384"/>
                </a:cubicBezTo>
                <a:close/>
                <a:moveTo>
                  <a:pt x="12547" y="2388"/>
                </a:moveTo>
                <a:lnTo>
                  <a:pt x="12547" y="2388"/>
                </a:lnTo>
                <a:cubicBezTo>
                  <a:pt x="12548" y="2388"/>
                  <a:pt x="12548" y="2388"/>
                  <a:pt x="12548" y="2388"/>
                </a:cubicBezTo>
                <a:cubicBezTo>
                  <a:pt x="12548" y="2388"/>
                  <a:pt x="12547" y="2388"/>
                  <a:pt x="12547" y="2388"/>
                </a:cubicBezTo>
                <a:close/>
                <a:moveTo>
                  <a:pt x="11048" y="2388"/>
                </a:moveTo>
                <a:lnTo>
                  <a:pt x="11048" y="2388"/>
                </a:lnTo>
                <a:cubicBezTo>
                  <a:pt x="11050" y="2388"/>
                  <a:pt x="11051" y="2389"/>
                  <a:pt x="11051" y="2389"/>
                </a:cubicBezTo>
                <a:cubicBezTo>
                  <a:pt x="11051" y="2389"/>
                  <a:pt x="11050" y="2389"/>
                  <a:pt x="11048" y="2388"/>
                </a:cubicBezTo>
                <a:close/>
                <a:moveTo>
                  <a:pt x="52277" y="2393"/>
                </a:moveTo>
                <a:cubicBezTo>
                  <a:pt x="52281" y="2393"/>
                  <a:pt x="52285" y="2393"/>
                  <a:pt x="52285" y="2394"/>
                </a:cubicBezTo>
                <a:cubicBezTo>
                  <a:pt x="52285" y="2394"/>
                  <a:pt x="52285" y="2394"/>
                  <a:pt x="52285" y="2394"/>
                </a:cubicBezTo>
                <a:lnTo>
                  <a:pt x="52285" y="2394"/>
                </a:lnTo>
                <a:cubicBezTo>
                  <a:pt x="52282" y="2394"/>
                  <a:pt x="52278" y="2394"/>
                  <a:pt x="52275" y="2394"/>
                </a:cubicBezTo>
                <a:cubicBezTo>
                  <a:pt x="52260" y="2394"/>
                  <a:pt x="52269" y="2393"/>
                  <a:pt x="52277" y="2393"/>
                </a:cubicBezTo>
                <a:close/>
                <a:moveTo>
                  <a:pt x="14961" y="2403"/>
                </a:moveTo>
                <a:cubicBezTo>
                  <a:pt x="14961" y="2403"/>
                  <a:pt x="14962" y="2404"/>
                  <a:pt x="14963" y="2404"/>
                </a:cubicBezTo>
                <a:cubicBezTo>
                  <a:pt x="14963" y="2404"/>
                  <a:pt x="14963" y="2405"/>
                  <a:pt x="14963" y="2405"/>
                </a:cubicBezTo>
                <a:cubicBezTo>
                  <a:pt x="14963" y="2405"/>
                  <a:pt x="14962" y="2404"/>
                  <a:pt x="14961" y="2403"/>
                </a:cubicBezTo>
                <a:close/>
                <a:moveTo>
                  <a:pt x="25380" y="2411"/>
                </a:moveTo>
                <a:cubicBezTo>
                  <a:pt x="25379" y="2411"/>
                  <a:pt x="25378" y="2411"/>
                  <a:pt x="25377" y="2411"/>
                </a:cubicBezTo>
                <a:cubicBezTo>
                  <a:pt x="25377" y="2411"/>
                  <a:pt x="25378" y="2411"/>
                  <a:pt x="25380" y="2411"/>
                </a:cubicBezTo>
                <a:close/>
                <a:moveTo>
                  <a:pt x="21477" y="2413"/>
                </a:moveTo>
                <a:cubicBezTo>
                  <a:pt x="21476" y="2413"/>
                  <a:pt x="21475" y="2413"/>
                  <a:pt x="21475" y="2413"/>
                </a:cubicBezTo>
                <a:cubicBezTo>
                  <a:pt x="21475" y="2413"/>
                  <a:pt x="21475" y="2413"/>
                  <a:pt x="21477" y="2413"/>
                </a:cubicBezTo>
                <a:close/>
                <a:moveTo>
                  <a:pt x="60082" y="2416"/>
                </a:moveTo>
                <a:cubicBezTo>
                  <a:pt x="60081" y="2417"/>
                  <a:pt x="60079" y="2417"/>
                  <a:pt x="60078" y="2417"/>
                </a:cubicBezTo>
                <a:cubicBezTo>
                  <a:pt x="60079" y="2417"/>
                  <a:pt x="60081" y="2417"/>
                  <a:pt x="60082" y="2416"/>
                </a:cubicBezTo>
                <a:close/>
                <a:moveTo>
                  <a:pt x="10828" y="2417"/>
                </a:moveTo>
                <a:cubicBezTo>
                  <a:pt x="10824" y="2421"/>
                  <a:pt x="10822" y="2423"/>
                  <a:pt x="10822" y="2423"/>
                </a:cubicBezTo>
                <a:cubicBezTo>
                  <a:pt x="10822" y="2423"/>
                  <a:pt x="10822" y="2423"/>
                  <a:pt x="10822" y="2423"/>
                </a:cubicBezTo>
                <a:cubicBezTo>
                  <a:pt x="10823" y="2420"/>
                  <a:pt x="10826" y="2418"/>
                  <a:pt x="10828" y="2417"/>
                </a:cubicBezTo>
                <a:close/>
                <a:moveTo>
                  <a:pt x="7436" y="2456"/>
                </a:moveTo>
                <a:cubicBezTo>
                  <a:pt x="7435" y="2457"/>
                  <a:pt x="7434" y="2457"/>
                  <a:pt x="7433" y="2457"/>
                </a:cubicBezTo>
                <a:cubicBezTo>
                  <a:pt x="7431" y="2458"/>
                  <a:pt x="7430" y="2459"/>
                  <a:pt x="7430" y="2459"/>
                </a:cubicBezTo>
                <a:cubicBezTo>
                  <a:pt x="7429" y="2459"/>
                  <a:pt x="7431" y="2457"/>
                  <a:pt x="7436" y="2456"/>
                </a:cubicBezTo>
                <a:close/>
                <a:moveTo>
                  <a:pt x="27351" y="2463"/>
                </a:moveTo>
                <a:cubicBezTo>
                  <a:pt x="27353" y="2463"/>
                  <a:pt x="27355" y="2463"/>
                  <a:pt x="27357" y="2464"/>
                </a:cubicBezTo>
                <a:lnTo>
                  <a:pt x="27357" y="2464"/>
                </a:lnTo>
                <a:cubicBezTo>
                  <a:pt x="27347" y="2463"/>
                  <a:pt x="27339" y="2463"/>
                  <a:pt x="27351" y="2463"/>
                </a:cubicBezTo>
                <a:close/>
                <a:moveTo>
                  <a:pt x="7546" y="2464"/>
                </a:moveTo>
                <a:cubicBezTo>
                  <a:pt x="7548" y="2465"/>
                  <a:pt x="7549" y="2465"/>
                  <a:pt x="7548" y="2465"/>
                </a:cubicBezTo>
                <a:cubicBezTo>
                  <a:pt x="7548" y="2465"/>
                  <a:pt x="7548" y="2465"/>
                  <a:pt x="7546" y="2464"/>
                </a:cubicBezTo>
                <a:close/>
                <a:moveTo>
                  <a:pt x="6682" y="2468"/>
                </a:moveTo>
                <a:cubicBezTo>
                  <a:pt x="6683" y="2468"/>
                  <a:pt x="6682" y="2468"/>
                  <a:pt x="6679" y="2468"/>
                </a:cubicBezTo>
                <a:lnTo>
                  <a:pt x="6679" y="2468"/>
                </a:lnTo>
                <a:cubicBezTo>
                  <a:pt x="6680" y="2468"/>
                  <a:pt x="6681" y="2468"/>
                  <a:pt x="6682" y="2468"/>
                </a:cubicBezTo>
                <a:close/>
                <a:moveTo>
                  <a:pt x="6611" y="2482"/>
                </a:moveTo>
                <a:cubicBezTo>
                  <a:pt x="6610" y="2482"/>
                  <a:pt x="6609" y="2483"/>
                  <a:pt x="6609" y="2483"/>
                </a:cubicBezTo>
                <a:cubicBezTo>
                  <a:pt x="6609" y="2483"/>
                  <a:pt x="6610" y="2482"/>
                  <a:pt x="6611" y="2482"/>
                </a:cubicBezTo>
                <a:close/>
                <a:moveTo>
                  <a:pt x="59252" y="2484"/>
                </a:moveTo>
                <a:cubicBezTo>
                  <a:pt x="59252" y="2484"/>
                  <a:pt x="59252" y="2484"/>
                  <a:pt x="59252" y="2484"/>
                </a:cubicBezTo>
                <a:lnTo>
                  <a:pt x="59252" y="2484"/>
                </a:lnTo>
                <a:cubicBezTo>
                  <a:pt x="59252" y="2484"/>
                  <a:pt x="59252" y="2484"/>
                  <a:pt x="59252" y="2484"/>
                </a:cubicBezTo>
                <a:close/>
                <a:moveTo>
                  <a:pt x="24590" y="2484"/>
                </a:moveTo>
                <a:cubicBezTo>
                  <a:pt x="24589" y="2484"/>
                  <a:pt x="24587" y="2485"/>
                  <a:pt x="24586" y="2485"/>
                </a:cubicBezTo>
                <a:cubicBezTo>
                  <a:pt x="24583" y="2485"/>
                  <a:pt x="24581" y="2485"/>
                  <a:pt x="24590" y="2484"/>
                </a:cubicBezTo>
                <a:close/>
                <a:moveTo>
                  <a:pt x="26178" y="2486"/>
                </a:moveTo>
                <a:cubicBezTo>
                  <a:pt x="26182" y="2486"/>
                  <a:pt x="26189" y="2486"/>
                  <a:pt x="26196" y="2487"/>
                </a:cubicBezTo>
                <a:cubicBezTo>
                  <a:pt x="26198" y="2487"/>
                  <a:pt x="26200" y="2488"/>
                  <a:pt x="26202" y="2488"/>
                </a:cubicBezTo>
                <a:lnTo>
                  <a:pt x="26202" y="2488"/>
                </a:lnTo>
                <a:lnTo>
                  <a:pt x="26186" y="2487"/>
                </a:lnTo>
                <a:cubicBezTo>
                  <a:pt x="26174" y="2487"/>
                  <a:pt x="26173" y="2486"/>
                  <a:pt x="26178" y="2486"/>
                </a:cubicBezTo>
                <a:close/>
                <a:moveTo>
                  <a:pt x="26236" y="2496"/>
                </a:moveTo>
                <a:cubicBezTo>
                  <a:pt x="26236" y="2496"/>
                  <a:pt x="26236" y="2496"/>
                  <a:pt x="26237" y="2496"/>
                </a:cubicBezTo>
                <a:cubicBezTo>
                  <a:pt x="26237" y="2497"/>
                  <a:pt x="26237" y="2497"/>
                  <a:pt x="26237" y="2497"/>
                </a:cubicBezTo>
                <a:cubicBezTo>
                  <a:pt x="26237" y="2497"/>
                  <a:pt x="26237" y="2496"/>
                  <a:pt x="26236" y="2496"/>
                </a:cubicBezTo>
                <a:close/>
                <a:moveTo>
                  <a:pt x="33974" y="2506"/>
                </a:moveTo>
                <a:cubicBezTo>
                  <a:pt x="33977" y="2506"/>
                  <a:pt x="33979" y="2507"/>
                  <a:pt x="33980" y="2507"/>
                </a:cubicBezTo>
                <a:lnTo>
                  <a:pt x="33980" y="2507"/>
                </a:lnTo>
                <a:cubicBezTo>
                  <a:pt x="33979" y="2507"/>
                  <a:pt x="33978" y="2507"/>
                  <a:pt x="33977" y="2507"/>
                </a:cubicBezTo>
                <a:lnTo>
                  <a:pt x="33970" y="2507"/>
                </a:lnTo>
                <a:cubicBezTo>
                  <a:pt x="33971" y="2506"/>
                  <a:pt x="33973" y="2506"/>
                  <a:pt x="33974" y="2506"/>
                </a:cubicBezTo>
                <a:close/>
                <a:moveTo>
                  <a:pt x="26555" y="2507"/>
                </a:moveTo>
                <a:cubicBezTo>
                  <a:pt x="26558" y="2507"/>
                  <a:pt x="26559" y="2507"/>
                  <a:pt x="26558" y="2507"/>
                </a:cubicBezTo>
                <a:cubicBezTo>
                  <a:pt x="26557" y="2507"/>
                  <a:pt x="26556" y="2507"/>
                  <a:pt x="26555" y="2507"/>
                </a:cubicBezTo>
                <a:close/>
                <a:moveTo>
                  <a:pt x="3186" y="2508"/>
                </a:moveTo>
                <a:cubicBezTo>
                  <a:pt x="3188" y="2508"/>
                  <a:pt x="3189" y="2508"/>
                  <a:pt x="3191" y="2509"/>
                </a:cubicBezTo>
                <a:lnTo>
                  <a:pt x="3191" y="2509"/>
                </a:lnTo>
                <a:cubicBezTo>
                  <a:pt x="3187" y="2509"/>
                  <a:pt x="3182" y="2509"/>
                  <a:pt x="3178" y="2509"/>
                </a:cubicBezTo>
                <a:cubicBezTo>
                  <a:pt x="3181" y="2509"/>
                  <a:pt x="3183" y="2508"/>
                  <a:pt x="3186" y="2508"/>
                </a:cubicBezTo>
                <a:close/>
                <a:moveTo>
                  <a:pt x="3202" y="2510"/>
                </a:moveTo>
                <a:cubicBezTo>
                  <a:pt x="3206" y="2510"/>
                  <a:pt x="3206" y="2510"/>
                  <a:pt x="3204" y="2510"/>
                </a:cubicBezTo>
                <a:cubicBezTo>
                  <a:pt x="3204" y="2510"/>
                  <a:pt x="3203" y="2510"/>
                  <a:pt x="3202" y="2510"/>
                </a:cubicBezTo>
                <a:close/>
                <a:moveTo>
                  <a:pt x="5123" y="2511"/>
                </a:moveTo>
                <a:cubicBezTo>
                  <a:pt x="5125" y="2511"/>
                  <a:pt x="5122" y="2511"/>
                  <a:pt x="5114" y="2511"/>
                </a:cubicBezTo>
                <a:lnTo>
                  <a:pt x="5114" y="2511"/>
                </a:lnTo>
                <a:cubicBezTo>
                  <a:pt x="5119" y="2511"/>
                  <a:pt x="5122" y="2511"/>
                  <a:pt x="5123" y="2511"/>
                </a:cubicBezTo>
                <a:close/>
                <a:moveTo>
                  <a:pt x="4370" y="2520"/>
                </a:moveTo>
                <a:cubicBezTo>
                  <a:pt x="4375" y="2520"/>
                  <a:pt x="4381" y="2520"/>
                  <a:pt x="4385" y="2521"/>
                </a:cubicBezTo>
                <a:lnTo>
                  <a:pt x="4361" y="2521"/>
                </a:lnTo>
                <a:cubicBezTo>
                  <a:pt x="4355" y="2521"/>
                  <a:pt x="4351" y="2521"/>
                  <a:pt x="4350" y="2521"/>
                </a:cubicBezTo>
                <a:cubicBezTo>
                  <a:pt x="4344" y="2521"/>
                  <a:pt x="4357" y="2520"/>
                  <a:pt x="4370" y="2520"/>
                </a:cubicBezTo>
                <a:close/>
                <a:moveTo>
                  <a:pt x="32404" y="2556"/>
                </a:moveTo>
                <a:cubicBezTo>
                  <a:pt x="32406" y="2556"/>
                  <a:pt x="32405" y="2556"/>
                  <a:pt x="32397" y="2556"/>
                </a:cubicBezTo>
                <a:lnTo>
                  <a:pt x="32397" y="2556"/>
                </a:lnTo>
                <a:cubicBezTo>
                  <a:pt x="32400" y="2556"/>
                  <a:pt x="32403" y="2556"/>
                  <a:pt x="32404" y="2556"/>
                </a:cubicBezTo>
                <a:close/>
                <a:moveTo>
                  <a:pt x="57380" y="2572"/>
                </a:moveTo>
                <a:cubicBezTo>
                  <a:pt x="57378" y="2572"/>
                  <a:pt x="57377" y="2572"/>
                  <a:pt x="57376" y="2573"/>
                </a:cubicBezTo>
                <a:cubicBezTo>
                  <a:pt x="57365" y="2574"/>
                  <a:pt x="57359" y="2574"/>
                  <a:pt x="57357" y="2574"/>
                </a:cubicBezTo>
                <a:cubicBezTo>
                  <a:pt x="57352" y="2574"/>
                  <a:pt x="57361" y="2573"/>
                  <a:pt x="57370" y="2573"/>
                </a:cubicBezTo>
                <a:lnTo>
                  <a:pt x="57380" y="2572"/>
                </a:lnTo>
                <a:close/>
                <a:moveTo>
                  <a:pt x="43758" y="2592"/>
                </a:moveTo>
                <a:cubicBezTo>
                  <a:pt x="43759" y="2592"/>
                  <a:pt x="43760" y="2592"/>
                  <a:pt x="43760" y="2592"/>
                </a:cubicBezTo>
                <a:cubicBezTo>
                  <a:pt x="43760" y="2592"/>
                  <a:pt x="43759" y="2592"/>
                  <a:pt x="43758" y="2592"/>
                </a:cubicBezTo>
                <a:close/>
                <a:moveTo>
                  <a:pt x="31171" y="2598"/>
                </a:moveTo>
                <a:cubicBezTo>
                  <a:pt x="31169" y="2599"/>
                  <a:pt x="31168" y="2599"/>
                  <a:pt x="31168" y="2599"/>
                </a:cubicBezTo>
                <a:cubicBezTo>
                  <a:pt x="31168" y="2599"/>
                  <a:pt x="31169" y="2599"/>
                  <a:pt x="31171" y="2598"/>
                </a:cubicBezTo>
                <a:close/>
                <a:moveTo>
                  <a:pt x="39423" y="2622"/>
                </a:moveTo>
                <a:cubicBezTo>
                  <a:pt x="39427" y="2622"/>
                  <a:pt x="39431" y="2622"/>
                  <a:pt x="39435" y="2623"/>
                </a:cubicBezTo>
                <a:lnTo>
                  <a:pt x="39435" y="2623"/>
                </a:lnTo>
                <a:lnTo>
                  <a:pt x="39423" y="2622"/>
                </a:lnTo>
                <a:close/>
                <a:moveTo>
                  <a:pt x="41756" y="2638"/>
                </a:moveTo>
                <a:lnTo>
                  <a:pt x="41756" y="2638"/>
                </a:lnTo>
                <a:cubicBezTo>
                  <a:pt x="41756" y="2638"/>
                  <a:pt x="41756" y="2638"/>
                  <a:pt x="41755" y="2639"/>
                </a:cubicBezTo>
                <a:lnTo>
                  <a:pt x="41755" y="2639"/>
                </a:lnTo>
                <a:cubicBezTo>
                  <a:pt x="41755" y="2638"/>
                  <a:pt x="41756" y="2638"/>
                  <a:pt x="41756" y="2638"/>
                </a:cubicBezTo>
                <a:close/>
                <a:moveTo>
                  <a:pt x="46849" y="2638"/>
                </a:moveTo>
                <a:cubicBezTo>
                  <a:pt x="46852" y="2638"/>
                  <a:pt x="46854" y="2639"/>
                  <a:pt x="46850" y="2639"/>
                </a:cubicBezTo>
                <a:cubicBezTo>
                  <a:pt x="46850" y="2638"/>
                  <a:pt x="46849" y="2638"/>
                  <a:pt x="46849" y="2638"/>
                </a:cubicBezTo>
                <a:close/>
                <a:moveTo>
                  <a:pt x="37481" y="2646"/>
                </a:moveTo>
                <a:cubicBezTo>
                  <a:pt x="37484" y="2646"/>
                  <a:pt x="37489" y="2646"/>
                  <a:pt x="37494" y="2647"/>
                </a:cubicBezTo>
                <a:cubicBezTo>
                  <a:pt x="37494" y="2647"/>
                  <a:pt x="37494" y="2647"/>
                  <a:pt x="37495" y="2647"/>
                </a:cubicBezTo>
                <a:lnTo>
                  <a:pt x="37495" y="2647"/>
                </a:lnTo>
                <a:cubicBezTo>
                  <a:pt x="37493" y="2647"/>
                  <a:pt x="37491" y="2647"/>
                  <a:pt x="37489" y="2647"/>
                </a:cubicBezTo>
                <a:cubicBezTo>
                  <a:pt x="37474" y="2647"/>
                  <a:pt x="37474" y="2646"/>
                  <a:pt x="37481" y="2646"/>
                </a:cubicBezTo>
                <a:close/>
                <a:moveTo>
                  <a:pt x="3425" y="2644"/>
                </a:moveTo>
                <a:cubicBezTo>
                  <a:pt x="3423" y="2646"/>
                  <a:pt x="3421" y="2648"/>
                  <a:pt x="3421" y="2648"/>
                </a:cubicBezTo>
                <a:cubicBezTo>
                  <a:pt x="3420" y="2648"/>
                  <a:pt x="3421" y="2646"/>
                  <a:pt x="3425" y="2644"/>
                </a:cubicBezTo>
                <a:close/>
                <a:moveTo>
                  <a:pt x="34819" y="2662"/>
                </a:moveTo>
                <a:cubicBezTo>
                  <a:pt x="34821" y="2663"/>
                  <a:pt x="34822" y="2663"/>
                  <a:pt x="34821" y="2663"/>
                </a:cubicBezTo>
                <a:cubicBezTo>
                  <a:pt x="34821" y="2663"/>
                  <a:pt x="34821" y="2663"/>
                  <a:pt x="34819" y="2662"/>
                </a:cubicBezTo>
                <a:close/>
                <a:moveTo>
                  <a:pt x="34649" y="2668"/>
                </a:moveTo>
                <a:cubicBezTo>
                  <a:pt x="34649" y="2668"/>
                  <a:pt x="34648" y="2668"/>
                  <a:pt x="34648" y="2669"/>
                </a:cubicBezTo>
                <a:cubicBezTo>
                  <a:pt x="34647" y="2669"/>
                  <a:pt x="34646" y="2670"/>
                  <a:pt x="34646" y="2670"/>
                </a:cubicBezTo>
                <a:cubicBezTo>
                  <a:pt x="34646" y="2670"/>
                  <a:pt x="34647" y="2669"/>
                  <a:pt x="34649" y="2668"/>
                </a:cubicBezTo>
                <a:close/>
                <a:moveTo>
                  <a:pt x="2007" y="2677"/>
                </a:moveTo>
                <a:cubicBezTo>
                  <a:pt x="2010" y="2677"/>
                  <a:pt x="2007" y="2678"/>
                  <a:pt x="1999" y="2678"/>
                </a:cubicBezTo>
                <a:lnTo>
                  <a:pt x="1998" y="2678"/>
                </a:lnTo>
                <a:cubicBezTo>
                  <a:pt x="2002" y="2677"/>
                  <a:pt x="2005" y="2677"/>
                  <a:pt x="2007" y="2677"/>
                </a:cubicBezTo>
                <a:close/>
                <a:moveTo>
                  <a:pt x="37795" y="2679"/>
                </a:moveTo>
                <a:cubicBezTo>
                  <a:pt x="37792" y="2680"/>
                  <a:pt x="37790" y="2681"/>
                  <a:pt x="37790" y="2681"/>
                </a:cubicBezTo>
                <a:cubicBezTo>
                  <a:pt x="37789" y="2681"/>
                  <a:pt x="37791" y="2680"/>
                  <a:pt x="37795" y="2679"/>
                </a:cubicBezTo>
                <a:close/>
                <a:moveTo>
                  <a:pt x="40593" y="2689"/>
                </a:moveTo>
                <a:cubicBezTo>
                  <a:pt x="40594" y="2689"/>
                  <a:pt x="40596" y="2689"/>
                  <a:pt x="40598" y="2689"/>
                </a:cubicBezTo>
                <a:lnTo>
                  <a:pt x="40598" y="2689"/>
                </a:lnTo>
                <a:cubicBezTo>
                  <a:pt x="40591" y="2689"/>
                  <a:pt x="40591" y="2689"/>
                  <a:pt x="40593" y="2689"/>
                </a:cubicBezTo>
                <a:close/>
                <a:moveTo>
                  <a:pt x="36602" y="2718"/>
                </a:moveTo>
                <a:cubicBezTo>
                  <a:pt x="36600" y="2720"/>
                  <a:pt x="36599" y="2721"/>
                  <a:pt x="36598" y="2721"/>
                </a:cubicBezTo>
                <a:cubicBezTo>
                  <a:pt x="36599" y="2720"/>
                  <a:pt x="36601" y="2719"/>
                  <a:pt x="36602" y="2718"/>
                </a:cubicBezTo>
                <a:close/>
                <a:moveTo>
                  <a:pt x="36817" y="2732"/>
                </a:moveTo>
                <a:cubicBezTo>
                  <a:pt x="36821" y="2733"/>
                  <a:pt x="36822" y="2734"/>
                  <a:pt x="36821" y="2734"/>
                </a:cubicBezTo>
                <a:cubicBezTo>
                  <a:pt x="36821" y="2734"/>
                  <a:pt x="36819" y="2733"/>
                  <a:pt x="36817" y="2732"/>
                </a:cubicBezTo>
                <a:close/>
                <a:moveTo>
                  <a:pt x="55423" y="2770"/>
                </a:moveTo>
                <a:cubicBezTo>
                  <a:pt x="55421" y="2771"/>
                  <a:pt x="55418" y="2771"/>
                  <a:pt x="55415" y="2771"/>
                </a:cubicBezTo>
                <a:cubicBezTo>
                  <a:pt x="55412" y="2772"/>
                  <a:pt x="55410" y="2772"/>
                  <a:pt x="55409" y="2772"/>
                </a:cubicBezTo>
                <a:cubicBezTo>
                  <a:pt x="55407" y="2772"/>
                  <a:pt x="55414" y="2771"/>
                  <a:pt x="55423" y="2770"/>
                </a:cubicBezTo>
                <a:close/>
                <a:moveTo>
                  <a:pt x="54628" y="2844"/>
                </a:moveTo>
                <a:cubicBezTo>
                  <a:pt x="54630" y="2844"/>
                  <a:pt x="54630" y="2844"/>
                  <a:pt x="54625" y="2844"/>
                </a:cubicBezTo>
                <a:cubicBezTo>
                  <a:pt x="54623" y="2844"/>
                  <a:pt x="54621" y="2844"/>
                  <a:pt x="54619" y="2844"/>
                </a:cubicBezTo>
                <a:lnTo>
                  <a:pt x="54619" y="2844"/>
                </a:lnTo>
                <a:cubicBezTo>
                  <a:pt x="54623" y="2844"/>
                  <a:pt x="54627" y="2844"/>
                  <a:pt x="54628" y="2844"/>
                </a:cubicBezTo>
                <a:close/>
                <a:moveTo>
                  <a:pt x="51865" y="2918"/>
                </a:moveTo>
                <a:cubicBezTo>
                  <a:pt x="51866" y="2918"/>
                  <a:pt x="51867" y="2919"/>
                  <a:pt x="51870" y="2920"/>
                </a:cubicBezTo>
                <a:lnTo>
                  <a:pt x="51870" y="2920"/>
                </a:lnTo>
                <a:cubicBezTo>
                  <a:pt x="51866" y="2919"/>
                  <a:pt x="51865" y="2918"/>
                  <a:pt x="51865" y="2918"/>
                </a:cubicBezTo>
                <a:close/>
                <a:moveTo>
                  <a:pt x="11208" y="2932"/>
                </a:moveTo>
                <a:cubicBezTo>
                  <a:pt x="11209" y="2932"/>
                  <a:pt x="11212" y="2934"/>
                  <a:pt x="11216" y="2937"/>
                </a:cubicBezTo>
                <a:lnTo>
                  <a:pt x="11216" y="2937"/>
                </a:lnTo>
                <a:cubicBezTo>
                  <a:pt x="11209" y="2934"/>
                  <a:pt x="11208" y="2932"/>
                  <a:pt x="11208" y="2932"/>
                </a:cubicBezTo>
                <a:close/>
                <a:moveTo>
                  <a:pt x="13589" y="2952"/>
                </a:moveTo>
                <a:cubicBezTo>
                  <a:pt x="13589" y="2952"/>
                  <a:pt x="13591" y="2953"/>
                  <a:pt x="13594" y="2956"/>
                </a:cubicBezTo>
                <a:lnTo>
                  <a:pt x="13594" y="2956"/>
                </a:lnTo>
                <a:cubicBezTo>
                  <a:pt x="13589" y="2954"/>
                  <a:pt x="13588" y="2952"/>
                  <a:pt x="13589" y="2952"/>
                </a:cubicBezTo>
                <a:close/>
                <a:moveTo>
                  <a:pt x="17315" y="2960"/>
                </a:moveTo>
                <a:cubicBezTo>
                  <a:pt x="17315" y="2960"/>
                  <a:pt x="17314" y="2960"/>
                  <a:pt x="17314" y="2961"/>
                </a:cubicBezTo>
                <a:cubicBezTo>
                  <a:pt x="17313" y="2961"/>
                  <a:pt x="17313" y="2961"/>
                  <a:pt x="17312" y="2962"/>
                </a:cubicBezTo>
                <a:lnTo>
                  <a:pt x="17312" y="2962"/>
                </a:lnTo>
                <a:cubicBezTo>
                  <a:pt x="17314" y="2961"/>
                  <a:pt x="17314" y="2960"/>
                  <a:pt x="17315" y="2960"/>
                </a:cubicBezTo>
                <a:close/>
                <a:moveTo>
                  <a:pt x="16324" y="2969"/>
                </a:moveTo>
                <a:cubicBezTo>
                  <a:pt x="16325" y="2969"/>
                  <a:pt x="16326" y="2970"/>
                  <a:pt x="16328" y="2971"/>
                </a:cubicBezTo>
                <a:cubicBezTo>
                  <a:pt x="16330" y="2972"/>
                  <a:pt x="16331" y="2973"/>
                  <a:pt x="16333" y="2974"/>
                </a:cubicBezTo>
                <a:lnTo>
                  <a:pt x="16333" y="2974"/>
                </a:lnTo>
                <a:cubicBezTo>
                  <a:pt x="16326" y="2971"/>
                  <a:pt x="16324" y="2969"/>
                  <a:pt x="16324" y="2969"/>
                </a:cubicBezTo>
                <a:close/>
                <a:moveTo>
                  <a:pt x="13671" y="2977"/>
                </a:moveTo>
                <a:lnTo>
                  <a:pt x="13687" y="2977"/>
                </a:lnTo>
                <a:cubicBezTo>
                  <a:pt x="13700" y="2977"/>
                  <a:pt x="13701" y="2978"/>
                  <a:pt x="13694" y="2978"/>
                </a:cubicBezTo>
                <a:cubicBezTo>
                  <a:pt x="13690" y="2978"/>
                  <a:pt x="13681" y="2978"/>
                  <a:pt x="13671" y="2977"/>
                </a:cubicBezTo>
                <a:close/>
                <a:moveTo>
                  <a:pt x="50021" y="3016"/>
                </a:moveTo>
                <a:cubicBezTo>
                  <a:pt x="50021" y="3016"/>
                  <a:pt x="50020" y="3016"/>
                  <a:pt x="50017" y="3017"/>
                </a:cubicBezTo>
                <a:lnTo>
                  <a:pt x="50017" y="3017"/>
                </a:lnTo>
                <a:cubicBezTo>
                  <a:pt x="50019" y="3016"/>
                  <a:pt x="50020" y="3016"/>
                  <a:pt x="50021" y="3016"/>
                </a:cubicBezTo>
                <a:close/>
                <a:moveTo>
                  <a:pt x="49977" y="3029"/>
                </a:moveTo>
                <a:lnTo>
                  <a:pt x="49977" y="3029"/>
                </a:lnTo>
                <a:cubicBezTo>
                  <a:pt x="49967" y="3030"/>
                  <a:pt x="49961" y="3030"/>
                  <a:pt x="49959" y="3030"/>
                </a:cubicBezTo>
                <a:cubicBezTo>
                  <a:pt x="49956" y="3030"/>
                  <a:pt x="49962" y="3030"/>
                  <a:pt x="49977" y="3029"/>
                </a:cubicBezTo>
                <a:close/>
                <a:moveTo>
                  <a:pt x="12946" y="3030"/>
                </a:moveTo>
                <a:cubicBezTo>
                  <a:pt x="12941" y="3031"/>
                  <a:pt x="12936" y="3031"/>
                  <a:pt x="12933" y="3031"/>
                </a:cubicBezTo>
                <a:cubicBezTo>
                  <a:pt x="12928" y="3031"/>
                  <a:pt x="12930" y="3030"/>
                  <a:pt x="12946" y="3030"/>
                </a:cubicBezTo>
                <a:close/>
                <a:moveTo>
                  <a:pt x="9846" y="3044"/>
                </a:moveTo>
                <a:cubicBezTo>
                  <a:pt x="9846" y="3044"/>
                  <a:pt x="9845" y="3045"/>
                  <a:pt x="9843" y="3045"/>
                </a:cubicBezTo>
                <a:cubicBezTo>
                  <a:pt x="9843" y="3045"/>
                  <a:pt x="9843" y="3045"/>
                  <a:pt x="9842" y="3045"/>
                </a:cubicBezTo>
                <a:lnTo>
                  <a:pt x="9842" y="3045"/>
                </a:lnTo>
                <a:cubicBezTo>
                  <a:pt x="9844" y="3045"/>
                  <a:pt x="9845" y="3044"/>
                  <a:pt x="9846" y="3044"/>
                </a:cubicBezTo>
                <a:close/>
                <a:moveTo>
                  <a:pt x="9839" y="3046"/>
                </a:moveTo>
                <a:cubicBezTo>
                  <a:pt x="9836" y="3046"/>
                  <a:pt x="9834" y="3046"/>
                  <a:pt x="9830" y="3046"/>
                </a:cubicBezTo>
                <a:lnTo>
                  <a:pt x="9824" y="3046"/>
                </a:lnTo>
                <a:cubicBezTo>
                  <a:pt x="9829" y="3046"/>
                  <a:pt x="9834" y="3046"/>
                  <a:pt x="9839" y="3046"/>
                </a:cubicBezTo>
                <a:close/>
                <a:moveTo>
                  <a:pt x="22960" y="3046"/>
                </a:moveTo>
                <a:lnTo>
                  <a:pt x="22960" y="3046"/>
                </a:lnTo>
                <a:cubicBezTo>
                  <a:pt x="22960" y="3046"/>
                  <a:pt x="22961" y="3047"/>
                  <a:pt x="22964" y="3049"/>
                </a:cubicBezTo>
                <a:lnTo>
                  <a:pt x="22964" y="3049"/>
                </a:lnTo>
                <a:cubicBezTo>
                  <a:pt x="22960" y="3047"/>
                  <a:pt x="22959" y="3046"/>
                  <a:pt x="22960" y="3046"/>
                </a:cubicBezTo>
                <a:close/>
                <a:moveTo>
                  <a:pt x="8281" y="3050"/>
                </a:moveTo>
                <a:cubicBezTo>
                  <a:pt x="8274" y="3051"/>
                  <a:pt x="8263" y="3052"/>
                  <a:pt x="8261" y="3052"/>
                </a:cubicBezTo>
                <a:cubicBezTo>
                  <a:pt x="8260" y="3052"/>
                  <a:pt x="8261" y="3051"/>
                  <a:pt x="8266" y="3051"/>
                </a:cubicBezTo>
                <a:lnTo>
                  <a:pt x="8281" y="3050"/>
                </a:lnTo>
                <a:close/>
                <a:moveTo>
                  <a:pt x="27053" y="3052"/>
                </a:moveTo>
                <a:lnTo>
                  <a:pt x="27053" y="3052"/>
                </a:lnTo>
                <a:cubicBezTo>
                  <a:pt x="27053" y="3052"/>
                  <a:pt x="27052" y="3053"/>
                  <a:pt x="27049" y="3055"/>
                </a:cubicBezTo>
                <a:lnTo>
                  <a:pt x="27049" y="3055"/>
                </a:lnTo>
                <a:cubicBezTo>
                  <a:pt x="27051" y="3053"/>
                  <a:pt x="27052" y="3052"/>
                  <a:pt x="27053" y="3052"/>
                </a:cubicBezTo>
                <a:close/>
                <a:moveTo>
                  <a:pt x="26881" y="3064"/>
                </a:moveTo>
                <a:cubicBezTo>
                  <a:pt x="26881" y="3064"/>
                  <a:pt x="26882" y="3064"/>
                  <a:pt x="26883" y="3065"/>
                </a:cubicBezTo>
                <a:lnTo>
                  <a:pt x="26883" y="3065"/>
                </a:lnTo>
                <a:cubicBezTo>
                  <a:pt x="26881" y="3064"/>
                  <a:pt x="26880" y="3064"/>
                  <a:pt x="26881" y="3064"/>
                </a:cubicBezTo>
                <a:close/>
                <a:moveTo>
                  <a:pt x="10514" y="3069"/>
                </a:moveTo>
                <a:cubicBezTo>
                  <a:pt x="10514" y="3069"/>
                  <a:pt x="10517" y="3070"/>
                  <a:pt x="10521" y="3073"/>
                </a:cubicBezTo>
                <a:lnTo>
                  <a:pt x="10521" y="3073"/>
                </a:lnTo>
                <a:cubicBezTo>
                  <a:pt x="10515" y="3071"/>
                  <a:pt x="10513" y="3069"/>
                  <a:pt x="10514" y="3069"/>
                </a:cubicBezTo>
                <a:close/>
                <a:moveTo>
                  <a:pt x="49120" y="3073"/>
                </a:moveTo>
                <a:cubicBezTo>
                  <a:pt x="49121" y="3073"/>
                  <a:pt x="49121" y="3073"/>
                  <a:pt x="49122" y="3074"/>
                </a:cubicBezTo>
                <a:lnTo>
                  <a:pt x="49122" y="3074"/>
                </a:lnTo>
                <a:cubicBezTo>
                  <a:pt x="49120" y="3073"/>
                  <a:pt x="49120" y="3073"/>
                  <a:pt x="49120" y="3073"/>
                </a:cubicBezTo>
                <a:close/>
                <a:moveTo>
                  <a:pt x="15313" y="3077"/>
                </a:moveTo>
                <a:cubicBezTo>
                  <a:pt x="15314" y="3077"/>
                  <a:pt x="15312" y="3078"/>
                  <a:pt x="15309" y="3079"/>
                </a:cubicBezTo>
                <a:lnTo>
                  <a:pt x="15309" y="3079"/>
                </a:lnTo>
                <a:cubicBezTo>
                  <a:pt x="15309" y="3079"/>
                  <a:pt x="15309" y="3079"/>
                  <a:pt x="15309" y="3079"/>
                </a:cubicBezTo>
                <a:cubicBezTo>
                  <a:pt x="15312" y="3078"/>
                  <a:pt x="15313" y="3077"/>
                  <a:pt x="15313" y="3077"/>
                </a:cubicBezTo>
                <a:close/>
                <a:moveTo>
                  <a:pt x="49173" y="3081"/>
                </a:moveTo>
                <a:cubicBezTo>
                  <a:pt x="49173" y="3081"/>
                  <a:pt x="49173" y="3081"/>
                  <a:pt x="49174" y="3081"/>
                </a:cubicBezTo>
                <a:lnTo>
                  <a:pt x="49171" y="3081"/>
                </a:lnTo>
                <a:cubicBezTo>
                  <a:pt x="49172" y="3081"/>
                  <a:pt x="49172" y="3081"/>
                  <a:pt x="49173" y="3081"/>
                </a:cubicBezTo>
                <a:close/>
                <a:moveTo>
                  <a:pt x="10579" y="3082"/>
                </a:moveTo>
                <a:cubicBezTo>
                  <a:pt x="10589" y="3082"/>
                  <a:pt x="10592" y="3082"/>
                  <a:pt x="10580" y="3082"/>
                </a:cubicBezTo>
                <a:cubicBezTo>
                  <a:pt x="10580" y="3082"/>
                  <a:pt x="10579" y="3082"/>
                  <a:pt x="10579" y="3082"/>
                </a:cubicBezTo>
                <a:close/>
                <a:moveTo>
                  <a:pt x="15256" y="3084"/>
                </a:moveTo>
                <a:cubicBezTo>
                  <a:pt x="15256" y="3084"/>
                  <a:pt x="15258" y="3084"/>
                  <a:pt x="15261" y="3085"/>
                </a:cubicBezTo>
                <a:lnTo>
                  <a:pt x="15256" y="3085"/>
                </a:lnTo>
                <a:cubicBezTo>
                  <a:pt x="15255" y="3084"/>
                  <a:pt x="15255" y="3084"/>
                  <a:pt x="15256" y="3084"/>
                </a:cubicBezTo>
                <a:close/>
                <a:moveTo>
                  <a:pt x="25708" y="3091"/>
                </a:moveTo>
                <a:lnTo>
                  <a:pt x="25708" y="3091"/>
                </a:lnTo>
                <a:cubicBezTo>
                  <a:pt x="25708" y="3091"/>
                  <a:pt x="25708" y="3091"/>
                  <a:pt x="25709" y="3092"/>
                </a:cubicBezTo>
                <a:lnTo>
                  <a:pt x="25709" y="3092"/>
                </a:lnTo>
                <a:cubicBezTo>
                  <a:pt x="25709" y="3092"/>
                  <a:pt x="25709" y="3092"/>
                  <a:pt x="25709" y="3091"/>
                </a:cubicBezTo>
                <a:cubicBezTo>
                  <a:pt x="25708" y="3091"/>
                  <a:pt x="25708" y="3091"/>
                  <a:pt x="25708" y="3091"/>
                </a:cubicBezTo>
                <a:close/>
                <a:moveTo>
                  <a:pt x="44411" y="3094"/>
                </a:moveTo>
                <a:cubicBezTo>
                  <a:pt x="44411" y="3094"/>
                  <a:pt x="44412" y="3094"/>
                  <a:pt x="44412" y="3094"/>
                </a:cubicBezTo>
                <a:lnTo>
                  <a:pt x="44412" y="3094"/>
                </a:lnTo>
                <a:cubicBezTo>
                  <a:pt x="44412" y="3094"/>
                  <a:pt x="44411" y="3094"/>
                  <a:pt x="44411" y="3094"/>
                </a:cubicBezTo>
                <a:close/>
                <a:moveTo>
                  <a:pt x="45183" y="3096"/>
                </a:moveTo>
                <a:cubicBezTo>
                  <a:pt x="45184" y="3096"/>
                  <a:pt x="45187" y="3097"/>
                  <a:pt x="45190" y="3100"/>
                </a:cubicBezTo>
                <a:lnTo>
                  <a:pt x="45190" y="3100"/>
                </a:lnTo>
                <a:cubicBezTo>
                  <a:pt x="45184" y="3097"/>
                  <a:pt x="45183" y="3096"/>
                  <a:pt x="45183" y="3096"/>
                </a:cubicBezTo>
                <a:close/>
                <a:moveTo>
                  <a:pt x="45343" y="3100"/>
                </a:moveTo>
                <a:cubicBezTo>
                  <a:pt x="45343" y="3100"/>
                  <a:pt x="45342" y="3101"/>
                  <a:pt x="45340" y="3102"/>
                </a:cubicBezTo>
                <a:lnTo>
                  <a:pt x="45340" y="3102"/>
                </a:lnTo>
                <a:cubicBezTo>
                  <a:pt x="45342" y="3101"/>
                  <a:pt x="45343" y="3100"/>
                  <a:pt x="45343" y="3100"/>
                </a:cubicBezTo>
                <a:close/>
                <a:moveTo>
                  <a:pt x="44488" y="3110"/>
                </a:moveTo>
                <a:cubicBezTo>
                  <a:pt x="44489" y="3110"/>
                  <a:pt x="44489" y="3110"/>
                  <a:pt x="44490" y="3110"/>
                </a:cubicBezTo>
                <a:cubicBezTo>
                  <a:pt x="44491" y="3110"/>
                  <a:pt x="44494" y="3110"/>
                  <a:pt x="44488" y="3110"/>
                </a:cubicBezTo>
                <a:cubicBezTo>
                  <a:pt x="44487" y="3110"/>
                  <a:pt x="44485" y="3110"/>
                  <a:pt x="44482" y="3110"/>
                </a:cubicBezTo>
                <a:lnTo>
                  <a:pt x="44482" y="3110"/>
                </a:lnTo>
                <a:cubicBezTo>
                  <a:pt x="44484" y="3110"/>
                  <a:pt x="44486" y="3110"/>
                  <a:pt x="44488" y="3110"/>
                </a:cubicBezTo>
                <a:close/>
                <a:moveTo>
                  <a:pt x="12154" y="3147"/>
                </a:moveTo>
                <a:cubicBezTo>
                  <a:pt x="12154" y="3147"/>
                  <a:pt x="12155" y="3147"/>
                  <a:pt x="12155" y="3147"/>
                </a:cubicBezTo>
                <a:lnTo>
                  <a:pt x="12152" y="3147"/>
                </a:lnTo>
                <a:cubicBezTo>
                  <a:pt x="12153" y="3147"/>
                  <a:pt x="12153" y="3147"/>
                  <a:pt x="12154" y="3147"/>
                </a:cubicBezTo>
                <a:close/>
                <a:moveTo>
                  <a:pt x="25020" y="3161"/>
                </a:moveTo>
                <a:cubicBezTo>
                  <a:pt x="25020" y="3161"/>
                  <a:pt x="25020" y="3161"/>
                  <a:pt x="25018" y="3162"/>
                </a:cubicBezTo>
                <a:cubicBezTo>
                  <a:pt x="25018" y="3162"/>
                  <a:pt x="25018" y="3162"/>
                  <a:pt x="25018" y="3162"/>
                </a:cubicBezTo>
                <a:lnTo>
                  <a:pt x="25018" y="3162"/>
                </a:lnTo>
                <a:cubicBezTo>
                  <a:pt x="25019" y="3161"/>
                  <a:pt x="25020" y="3161"/>
                  <a:pt x="25020" y="3161"/>
                </a:cubicBezTo>
                <a:close/>
                <a:moveTo>
                  <a:pt x="7171" y="3162"/>
                </a:moveTo>
                <a:cubicBezTo>
                  <a:pt x="7171" y="3162"/>
                  <a:pt x="7170" y="3163"/>
                  <a:pt x="7167" y="3164"/>
                </a:cubicBezTo>
                <a:lnTo>
                  <a:pt x="7167" y="3164"/>
                </a:lnTo>
                <a:cubicBezTo>
                  <a:pt x="7167" y="3164"/>
                  <a:pt x="7168" y="3164"/>
                  <a:pt x="7168" y="3163"/>
                </a:cubicBezTo>
                <a:cubicBezTo>
                  <a:pt x="7170" y="3162"/>
                  <a:pt x="7171" y="3162"/>
                  <a:pt x="7171" y="3162"/>
                </a:cubicBezTo>
                <a:close/>
                <a:moveTo>
                  <a:pt x="7011" y="3164"/>
                </a:moveTo>
                <a:cubicBezTo>
                  <a:pt x="7012" y="3164"/>
                  <a:pt x="7014" y="3165"/>
                  <a:pt x="7018" y="3168"/>
                </a:cubicBezTo>
                <a:lnTo>
                  <a:pt x="7018" y="3168"/>
                </a:lnTo>
                <a:cubicBezTo>
                  <a:pt x="7012" y="3166"/>
                  <a:pt x="7010" y="3164"/>
                  <a:pt x="7011" y="3164"/>
                </a:cubicBezTo>
                <a:close/>
                <a:moveTo>
                  <a:pt x="31691" y="3168"/>
                </a:moveTo>
                <a:lnTo>
                  <a:pt x="31691" y="3168"/>
                </a:lnTo>
                <a:cubicBezTo>
                  <a:pt x="31691" y="3168"/>
                  <a:pt x="31691" y="3168"/>
                  <a:pt x="31690" y="3168"/>
                </a:cubicBezTo>
                <a:lnTo>
                  <a:pt x="31690" y="3168"/>
                </a:lnTo>
                <a:cubicBezTo>
                  <a:pt x="31691" y="3168"/>
                  <a:pt x="31691" y="3168"/>
                  <a:pt x="31691" y="3168"/>
                </a:cubicBezTo>
                <a:close/>
                <a:moveTo>
                  <a:pt x="35132" y="3174"/>
                </a:moveTo>
                <a:cubicBezTo>
                  <a:pt x="35134" y="3174"/>
                  <a:pt x="35142" y="3174"/>
                  <a:pt x="35148" y="3175"/>
                </a:cubicBezTo>
                <a:lnTo>
                  <a:pt x="35148" y="3175"/>
                </a:lnTo>
                <a:cubicBezTo>
                  <a:pt x="35147" y="3175"/>
                  <a:pt x="35146" y="3175"/>
                  <a:pt x="35145" y="3175"/>
                </a:cubicBezTo>
                <a:cubicBezTo>
                  <a:pt x="35133" y="3174"/>
                  <a:pt x="35131" y="3174"/>
                  <a:pt x="35132" y="3174"/>
                </a:cubicBezTo>
                <a:close/>
                <a:moveTo>
                  <a:pt x="34273" y="3188"/>
                </a:moveTo>
                <a:cubicBezTo>
                  <a:pt x="34273" y="3188"/>
                  <a:pt x="34273" y="3188"/>
                  <a:pt x="34274" y="3188"/>
                </a:cubicBezTo>
                <a:lnTo>
                  <a:pt x="34274" y="3188"/>
                </a:lnTo>
                <a:cubicBezTo>
                  <a:pt x="34273" y="3188"/>
                  <a:pt x="34273" y="3188"/>
                  <a:pt x="34273" y="3188"/>
                </a:cubicBezTo>
                <a:close/>
                <a:moveTo>
                  <a:pt x="28855" y="3191"/>
                </a:moveTo>
                <a:cubicBezTo>
                  <a:pt x="28856" y="3191"/>
                  <a:pt x="28856" y="3191"/>
                  <a:pt x="28857" y="3192"/>
                </a:cubicBezTo>
                <a:lnTo>
                  <a:pt x="28857" y="3192"/>
                </a:lnTo>
                <a:cubicBezTo>
                  <a:pt x="28853" y="3191"/>
                  <a:pt x="28853" y="3191"/>
                  <a:pt x="28855" y="3191"/>
                </a:cubicBezTo>
                <a:close/>
                <a:moveTo>
                  <a:pt x="4134" y="3192"/>
                </a:moveTo>
                <a:lnTo>
                  <a:pt x="4134" y="3192"/>
                </a:lnTo>
                <a:cubicBezTo>
                  <a:pt x="4134" y="3192"/>
                  <a:pt x="4133" y="3193"/>
                  <a:pt x="4131" y="3195"/>
                </a:cubicBezTo>
                <a:lnTo>
                  <a:pt x="4131" y="3195"/>
                </a:lnTo>
                <a:cubicBezTo>
                  <a:pt x="4133" y="3193"/>
                  <a:pt x="4134" y="3192"/>
                  <a:pt x="4134" y="3192"/>
                </a:cubicBezTo>
                <a:close/>
                <a:moveTo>
                  <a:pt x="38322" y="3195"/>
                </a:moveTo>
                <a:cubicBezTo>
                  <a:pt x="38322" y="3195"/>
                  <a:pt x="38321" y="3195"/>
                  <a:pt x="38320" y="3196"/>
                </a:cubicBezTo>
                <a:lnTo>
                  <a:pt x="38320" y="3196"/>
                </a:lnTo>
                <a:cubicBezTo>
                  <a:pt x="38321" y="3195"/>
                  <a:pt x="38322" y="3195"/>
                  <a:pt x="38322" y="3195"/>
                </a:cubicBezTo>
                <a:close/>
                <a:moveTo>
                  <a:pt x="46445" y="3195"/>
                </a:moveTo>
                <a:cubicBezTo>
                  <a:pt x="46442" y="3196"/>
                  <a:pt x="46440" y="3196"/>
                  <a:pt x="46437" y="3196"/>
                </a:cubicBezTo>
                <a:cubicBezTo>
                  <a:pt x="46436" y="3196"/>
                  <a:pt x="46435" y="3196"/>
                  <a:pt x="46434" y="3196"/>
                </a:cubicBezTo>
                <a:lnTo>
                  <a:pt x="46434" y="3196"/>
                </a:lnTo>
                <a:lnTo>
                  <a:pt x="46445" y="3195"/>
                </a:lnTo>
                <a:close/>
                <a:moveTo>
                  <a:pt x="7898" y="3199"/>
                </a:moveTo>
                <a:cubicBezTo>
                  <a:pt x="7898" y="3199"/>
                  <a:pt x="7898" y="3199"/>
                  <a:pt x="7897" y="3199"/>
                </a:cubicBezTo>
                <a:cubicBezTo>
                  <a:pt x="7897" y="3199"/>
                  <a:pt x="7897" y="3199"/>
                  <a:pt x="7896" y="3199"/>
                </a:cubicBezTo>
                <a:lnTo>
                  <a:pt x="7896" y="3199"/>
                </a:lnTo>
                <a:cubicBezTo>
                  <a:pt x="7897" y="3199"/>
                  <a:pt x="7897" y="3199"/>
                  <a:pt x="7898" y="3199"/>
                </a:cubicBezTo>
                <a:close/>
                <a:moveTo>
                  <a:pt x="7884" y="3200"/>
                </a:moveTo>
                <a:cubicBezTo>
                  <a:pt x="7881" y="3200"/>
                  <a:pt x="7878" y="3200"/>
                  <a:pt x="7876" y="3200"/>
                </a:cubicBezTo>
                <a:cubicBezTo>
                  <a:pt x="7878" y="3200"/>
                  <a:pt x="7881" y="3200"/>
                  <a:pt x="7884" y="3200"/>
                </a:cubicBezTo>
                <a:close/>
                <a:moveTo>
                  <a:pt x="46062" y="3212"/>
                </a:moveTo>
                <a:cubicBezTo>
                  <a:pt x="46060" y="3212"/>
                  <a:pt x="46059" y="3212"/>
                  <a:pt x="46057" y="3212"/>
                </a:cubicBezTo>
                <a:lnTo>
                  <a:pt x="46062" y="3212"/>
                </a:lnTo>
                <a:close/>
                <a:moveTo>
                  <a:pt x="5579" y="3259"/>
                </a:moveTo>
                <a:cubicBezTo>
                  <a:pt x="5580" y="3259"/>
                  <a:pt x="5579" y="3259"/>
                  <a:pt x="5576" y="3260"/>
                </a:cubicBezTo>
                <a:lnTo>
                  <a:pt x="5576" y="3260"/>
                </a:lnTo>
                <a:cubicBezTo>
                  <a:pt x="5577" y="3260"/>
                  <a:pt x="5578" y="3259"/>
                  <a:pt x="5579" y="3259"/>
                </a:cubicBezTo>
                <a:close/>
                <a:moveTo>
                  <a:pt x="40185" y="3293"/>
                </a:moveTo>
                <a:cubicBezTo>
                  <a:pt x="40186" y="3293"/>
                  <a:pt x="40187" y="3293"/>
                  <a:pt x="40189" y="3294"/>
                </a:cubicBezTo>
                <a:cubicBezTo>
                  <a:pt x="40186" y="3294"/>
                  <a:pt x="40184" y="3293"/>
                  <a:pt x="40185" y="3293"/>
                </a:cubicBezTo>
                <a:close/>
                <a:moveTo>
                  <a:pt x="40189" y="3294"/>
                </a:moveTo>
                <a:cubicBezTo>
                  <a:pt x="40190" y="3294"/>
                  <a:pt x="40190" y="3294"/>
                  <a:pt x="40190" y="3294"/>
                </a:cubicBezTo>
                <a:lnTo>
                  <a:pt x="40190" y="3294"/>
                </a:lnTo>
                <a:cubicBezTo>
                  <a:pt x="40190" y="3294"/>
                  <a:pt x="40190" y="3294"/>
                  <a:pt x="40189" y="3294"/>
                </a:cubicBezTo>
                <a:close/>
                <a:moveTo>
                  <a:pt x="40201" y="3294"/>
                </a:moveTo>
                <a:cubicBezTo>
                  <a:pt x="40201" y="3294"/>
                  <a:pt x="40202" y="3294"/>
                  <a:pt x="40202" y="3294"/>
                </a:cubicBezTo>
                <a:cubicBezTo>
                  <a:pt x="40204" y="3294"/>
                  <a:pt x="40203" y="3295"/>
                  <a:pt x="40198" y="3295"/>
                </a:cubicBezTo>
                <a:cubicBezTo>
                  <a:pt x="40197" y="3295"/>
                  <a:pt x="40196" y="3295"/>
                  <a:pt x="40195" y="3295"/>
                </a:cubicBezTo>
                <a:lnTo>
                  <a:pt x="40195" y="3295"/>
                </a:lnTo>
                <a:cubicBezTo>
                  <a:pt x="40197" y="3294"/>
                  <a:pt x="40200" y="3294"/>
                  <a:pt x="40201" y="3294"/>
                </a:cubicBezTo>
                <a:close/>
                <a:moveTo>
                  <a:pt x="2539" y="3347"/>
                </a:moveTo>
                <a:cubicBezTo>
                  <a:pt x="2539" y="3347"/>
                  <a:pt x="2538" y="3348"/>
                  <a:pt x="2537" y="3349"/>
                </a:cubicBezTo>
                <a:cubicBezTo>
                  <a:pt x="2536" y="3349"/>
                  <a:pt x="2536" y="3349"/>
                  <a:pt x="2536" y="3349"/>
                </a:cubicBezTo>
                <a:lnTo>
                  <a:pt x="2536" y="3349"/>
                </a:lnTo>
                <a:cubicBezTo>
                  <a:pt x="2538" y="3348"/>
                  <a:pt x="2539" y="3347"/>
                  <a:pt x="2539" y="3347"/>
                </a:cubicBezTo>
                <a:close/>
                <a:moveTo>
                  <a:pt x="2447" y="3372"/>
                </a:moveTo>
                <a:lnTo>
                  <a:pt x="2447" y="3372"/>
                </a:lnTo>
                <a:cubicBezTo>
                  <a:pt x="2442" y="3373"/>
                  <a:pt x="2439" y="3373"/>
                  <a:pt x="2438" y="3373"/>
                </a:cubicBezTo>
                <a:cubicBezTo>
                  <a:pt x="2438" y="3373"/>
                  <a:pt x="2440" y="3373"/>
                  <a:pt x="2447" y="3372"/>
                </a:cubicBezTo>
                <a:close/>
                <a:moveTo>
                  <a:pt x="731" y="3380"/>
                </a:moveTo>
                <a:lnTo>
                  <a:pt x="731" y="3380"/>
                </a:lnTo>
                <a:cubicBezTo>
                  <a:pt x="731" y="3381"/>
                  <a:pt x="732" y="3381"/>
                  <a:pt x="733" y="3382"/>
                </a:cubicBezTo>
                <a:lnTo>
                  <a:pt x="733" y="3382"/>
                </a:lnTo>
                <a:cubicBezTo>
                  <a:pt x="732" y="3382"/>
                  <a:pt x="731" y="3381"/>
                  <a:pt x="731" y="3380"/>
                </a:cubicBezTo>
                <a:close/>
                <a:moveTo>
                  <a:pt x="3189" y="3399"/>
                </a:moveTo>
                <a:lnTo>
                  <a:pt x="3189" y="3399"/>
                </a:lnTo>
                <a:cubicBezTo>
                  <a:pt x="3197" y="3399"/>
                  <a:pt x="3205" y="3399"/>
                  <a:pt x="3214" y="3399"/>
                </a:cubicBezTo>
                <a:lnTo>
                  <a:pt x="3189" y="3399"/>
                </a:lnTo>
                <a:cubicBezTo>
                  <a:pt x="3189" y="3399"/>
                  <a:pt x="3189" y="3399"/>
                  <a:pt x="3189" y="3399"/>
                </a:cubicBezTo>
                <a:close/>
                <a:moveTo>
                  <a:pt x="103726" y="1"/>
                </a:moveTo>
                <a:cubicBezTo>
                  <a:pt x="103688" y="1"/>
                  <a:pt x="103678" y="3"/>
                  <a:pt x="103652" y="3"/>
                </a:cubicBezTo>
                <a:lnTo>
                  <a:pt x="103390" y="17"/>
                </a:lnTo>
                <a:lnTo>
                  <a:pt x="103324" y="20"/>
                </a:lnTo>
                <a:cubicBezTo>
                  <a:pt x="103294" y="20"/>
                  <a:pt x="103264" y="23"/>
                  <a:pt x="103235" y="26"/>
                </a:cubicBezTo>
                <a:cubicBezTo>
                  <a:pt x="103177" y="33"/>
                  <a:pt x="103130" y="45"/>
                  <a:pt x="103086" y="54"/>
                </a:cubicBezTo>
                <a:cubicBezTo>
                  <a:pt x="103017" y="69"/>
                  <a:pt x="102968" y="78"/>
                  <a:pt x="102927" y="78"/>
                </a:cubicBezTo>
                <a:cubicBezTo>
                  <a:pt x="102916" y="78"/>
                  <a:pt x="102905" y="77"/>
                  <a:pt x="102895" y="76"/>
                </a:cubicBezTo>
                <a:cubicBezTo>
                  <a:pt x="102836" y="69"/>
                  <a:pt x="102753" y="41"/>
                  <a:pt x="102639" y="25"/>
                </a:cubicBezTo>
                <a:cubicBezTo>
                  <a:pt x="102608" y="22"/>
                  <a:pt x="102577" y="19"/>
                  <a:pt x="102546" y="19"/>
                </a:cubicBezTo>
                <a:cubicBezTo>
                  <a:pt x="102497" y="19"/>
                  <a:pt x="102448" y="30"/>
                  <a:pt x="102402" y="49"/>
                </a:cubicBezTo>
                <a:cubicBezTo>
                  <a:pt x="102345" y="75"/>
                  <a:pt x="102292" y="108"/>
                  <a:pt x="102244" y="148"/>
                </a:cubicBezTo>
                <a:cubicBezTo>
                  <a:pt x="102206" y="178"/>
                  <a:pt x="102176" y="202"/>
                  <a:pt x="102154" y="216"/>
                </a:cubicBezTo>
                <a:cubicBezTo>
                  <a:pt x="102150" y="218"/>
                  <a:pt x="102146" y="220"/>
                  <a:pt x="102142" y="222"/>
                </a:cubicBezTo>
                <a:lnTo>
                  <a:pt x="102142" y="222"/>
                </a:lnTo>
                <a:cubicBezTo>
                  <a:pt x="102115" y="218"/>
                  <a:pt x="102049" y="192"/>
                  <a:pt x="101963" y="159"/>
                </a:cubicBezTo>
                <a:cubicBezTo>
                  <a:pt x="101898" y="136"/>
                  <a:pt x="101831" y="123"/>
                  <a:pt x="101763" y="123"/>
                </a:cubicBezTo>
                <a:cubicBezTo>
                  <a:pt x="101694" y="126"/>
                  <a:pt x="101624" y="141"/>
                  <a:pt x="101560" y="167"/>
                </a:cubicBezTo>
                <a:cubicBezTo>
                  <a:pt x="101477" y="203"/>
                  <a:pt x="101414" y="232"/>
                  <a:pt x="101387" y="239"/>
                </a:cubicBezTo>
                <a:lnTo>
                  <a:pt x="101387" y="239"/>
                </a:lnTo>
                <a:cubicBezTo>
                  <a:pt x="101385" y="238"/>
                  <a:pt x="101382" y="236"/>
                  <a:pt x="101380" y="234"/>
                </a:cubicBezTo>
                <a:cubicBezTo>
                  <a:pt x="101359" y="222"/>
                  <a:pt x="101329" y="198"/>
                  <a:pt x="101291" y="170"/>
                </a:cubicBezTo>
                <a:cubicBezTo>
                  <a:pt x="101243" y="130"/>
                  <a:pt x="101191" y="98"/>
                  <a:pt x="101136" y="72"/>
                </a:cubicBezTo>
                <a:cubicBezTo>
                  <a:pt x="101091" y="52"/>
                  <a:pt x="101041" y="40"/>
                  <a:pt x="100991" y="39"/>
                </a:cubicBezTo>
                <a:cubicBezTo>
                  <a:pt x="100932" y="39"/>
                  <a:pt x="100873" y="54"/>
                  <a:pt x="100823" y="83"/>
                </a:cubicBezTo>
                <a:cubicBezTo>
                  <a:pt x="100743" y="129"/>
                  <a:pt x="100707" y="172"/>
                  <a:pt x="100670" y="208"/>
                </a:cubicBezTo>
                <a:lnTo>
                  <a:pt x="100583" y="300"/>
                </a:lnTo>
                <a:cubicBezTo>
                  <a:pt x="100582" y="302"/>
                  <a:pt x="100580" y="304"/>
                  <a:pt x="100578" y="306"/>
                </a:cubicBezTo>
                <a:lnTo>
                  <a:pt x="100578" y="306"/>
                </a:lnTo>
                <a:cubicBezTo>
                  <a:pt x="100553" y="292"/>
                  <a:pt x="100529" y="277"/>
                  <a:pt x="100506" y="261"/>
                </a:cubicBezTo>
                <a:cubicBezTo>
                  <a:pt x="100456" y="227"/>
                  <a:pt x="100403" y="200"/>
                  <a:pt x="100349" y="178"/>
                </a:cubicBezTo>
                <a:cubicBezTo>
                  <a:pt x="100305" y="161"/>
                  <a:pt x="100259" y="152"/>
                  <a:pt x="100214" y="151"/>
                </a:cubicBezTo>
                <a:cubicBezTo>
                  <a:pt x="100176" y="151"/>
                  <a:pt x="100139" y="155"/>
                  <a:pt x="100102" y="163"/>
                </a:cubicBezTo>
                <a:cubicBezTo>
                  <a:pt x="100049" y="174"/>
                  <a:pt x="99995" y="190"/>
                  <a:pt x="99943" y="210"/>
                </a:cubicBezTo>
                <a:cubicBezTo>
                  <a:pt x="99873" y="238"/>
                  <a:pt x="99830" y="249"/>
                  <a:pt x="99811" y="249"/>
                </a:cubicBezTo>
                <a:cubicBezTo>
                  <a:pt x="99806" y="249"/>
                  <a:pt x="99803" y="248"/>
                  <a:pt x="99801" y="247"/>
                </a:cubicBezTo>
                <a:cubicBezTo>
                  <a:pt x="99768" y="243"/>
                  <a:pt x="99692" y="203"/>
                  <a:pt x="99574" y="166"/>
                </a:cubicBezTo>
                <a:cubicBezTo>
                  <a:pt x="99540" y="157"/>
                  <a:pt x="99506" y="150"/>
                  <a:pt x="99470" y="146"/>
                </a:cubicBezTo>
                <a:lnTo>
                  <a:pt x="99399" y="143"/>
                </a:lnTo>
                <a:cubicBezTo>
                  <a:pt x="99366" y="141"/>
                  <a:pt x="99332" y="135"/>
                  <a:pt x="99300" y="127"/>
                </a:cubicBezTo>
                <a:cubicBezTo>
                  <a:pt x="99233" y="116"/>
                  <a:pt x="99160" y="90"/>
                  <a:pt x="99050" y="90"/>
                </a:cubicBezTo>
                <a:cubicBezTo>
                  <a:pt x="99022" y="90"/>
                  <a:pt x="98992" y="92"/>
                  <a:pt x="98959" y="96"/>
                </a:cubicBezTo>
                <a:cubicBezTo>
                  <a:pt x="98811" y="124"/>
                  <a:pt x="98731" y="180"/>
                  <a:pt x="98676" y="196"/>
                </a:cubicBezTo>
                <a:cubicBezTo>
                  <a:pt x="98667" y="200"/>
                  <a:pt x="98657" y="202"/>
                  <a:pt x="98647" y="204"/>
                </a:cubicBezTo>
                <a:lnTo>
                  <a:pt x="98641" y="204"/>
                </a:lnTo>
                <a:cubicBezTo>
                  <a:pt x="98647" y="204"/>
                  <a:pt x="98618" y="205"/>
                  <a:pt x="98608" y="205"/>
                </a:cubicBezTo>
                <a:cubicBezTo>
                  <a:pt x="98556" y="209"/>
                  <a:pt x="98504" y="215"/>
                  <a:pt x="98453" y="224"/>
                </a:cubicBezTo>
                <a:lnTo>
                  <a:pt x="98328" y="245"/>
                </a:lnTo>
                <a:cubicBezTo>
                  <a:pt x="98311" y="247"/>
                  <a:pt x="98294" y="249"/>
                  <a:pt x="98277" y="250"/>
                </a:cubicBezTo>
                <a:lnTo>
                  <a:pt x="98214" y="254"/>
                </a:lnTo>
                <a:cubicBezTo>
                  <a:pt x="98094" y="262"/>
                  <a:pt x="98002" y="290"/>
                  <a:pt x="97933" y="301"/>
                </a:cubicBezTo>
                <a:cubicBezTo>
                  <a:pt x="97916" y="304"/>
                  <a:pt x="97900" y="306"/>
                  <a:pt x="97886" y="307"/>
                </a:cubicBezTo>
                <a:lnTo>
                  <a:pt x="97874" y="308"/>
                </a:lnTo>
                <a:lnTo>
                  <a:pt x="97874" y="308"/>
                </a:lnTo>
                <a:cubicBezTo>
                  <a:pt x="97869" y="305"/>
                  <a:pt x="97854" y="299"/>
                  <a:pt x="97835" y="287"/>
                </a:cubicBezTo>
                <a:cubicBezTo>
                  <a:pt x="97805" y="270"/>
                  <a:pt x="97769" y="241"/>
                  <a:pt x="97720" y="215"/>
                </a:cubicBezTo>
                <a:cubicBezTo>
                  <a:pt x="97671" y="188"/>
                  <a:pt x="97608" y="149"/>
                  <a:pt x="97500" y="139"/>
                </a:cubicBezTo>
                <a:cubicBezTo>
                  <a:pt x="97491" y="139"/>
                  <a:pt x="97481" y="139"/>
                  <a:pt x="97472" y="139"/>
                </a:cubicBezTo>
                <a:cubicBezTo>
                  <a:pt x="97463" y="139"/>
                  <a:pt x="97454" y="139"/>
                  <a:pt x="97445" y="139"/>
                </a:cubicBezTo>
                <a:lnTo>
                  <a:pt x="97408" y="141"/>
                </a:lnTo>
                <a:lnTo>
                  <a:pt x="97337" y="145"/>
                </a:lnTo>
                <a:lnTo>
                  <a:pt x="97204" y="157"/>
                </a:lnTo>
                <a:cubicBezTo>
                  <a:pt x="97162" y="160"/>
                  <a:pt x="97123" y="163"/>
                  <a:pt x="97085" y="164"/>
                </a:cubicBezTo>
                <a:cubicBezTo>
                  <a:pt x="97050" y="164"/>
                  <a:pt x="97017" y="163"/>
                  <a:pt x="96982" y="159"/>
                </a:cubicBezTo>
                <a:cubicBezTo>
                  <a:pt x="96905" y="151"/>
                  <a:pt x="96811" y="135"/>
                  <a:pt x="96696" y="135"/>
                </a:cubicBezTo>
                <a:cubicBezTo>
                  <a:pt x="96622" y="137"/>
                  <a:pt x="96550" y="153"/>
                  <a:pt x="96483" y="183"/>
                </a:cubicBezTo>
                <a:cubicBezTo>
                  <a:pt x="96430" y="206"/>
                  <a:pt x="96389" y="228"/>
                  <a:pt x="96357" y="243"/>
                </a:cubicBezTo>
                <a:cubicBezTo>
                  <a:pt x="96339" y="253"/>
                  <a:pt x="96319" y="260"/>
                  <a:pt x="96299" y="265"/>
                </a:cubicBezTo>
                <a:cubicBezTo>
                  <a:pt x="96302" y="265"/>
                  <a:pt x="96297" y="266"/>
                  <a:pt x="96289" y="266"/>
                </a:cubicBezTo>
                <a:cubicBezTo>
                  <a:pt x="96284" y="266"/>
                  <a:pt x="96280" y="266"/>
                  <a:pt x="96275" y="265"/>
                </a:cubicBezTo>
                <a:cubicBezTo>
                  <a:pt x="96261" y="264"/>
                  <a:pt x="96245" y="263"/>
                  <a:pt x="96228" y="261"/>
                </a:cubicBezTo>
                <a:cubicBezTo>
                  <a:pt x="96158" y="252"/>
                  <a:pt x="96065" y="227"/>
                  <a:pt x="95942" y="223"/>
                </a:cubicBezTo>
                <a:cubicBezTo>
                  <a:pt x="95923" y="223"/>
                  <a:pt x="95903" y="223"/>
                  <a:pt x="95885" y="225"/>
                </a:cubicBezTo>
                <a:cubicBezTo>
                  <a:pt x="95858" y="226"/>
                  <a:pt x="95833" y="231"/>
                  <a:pt x="95807" y="239"/>
                </a:cubicBezTo>
                <a:cubicBezTo>
                  <a:pt x="95768" y="250"/>
                  <a:pt x="95731" y="268"/>
                  <a:pt x="95696" y="289"/>
                </a:cubicBezTo>
                <a:cubicBezTo>
                  <a:pt x="95652" y="316"/>
                  <a:pt x="95610" y="346"/>
                  <a:pt x="95568" y="380"/>
                </a:cubicBezTo>
                <a:cubicBezTo>
                  <a:pt x="95555" y="390"/>
                  <a:pt x="95541" y="400"/>
                  <a:pt x="95527" y="409"/>
                </a:cubicBezTo>
                <a:lnTo>
                  <a:pt x="95527" y="409"/>
                </a:lnTo>
                <a:cubicBezTo>
                  <a:pt x="95516" y="402"/>
                  <a:pt x="95506" y="394"/>
                  <a:pt x="95495" y="386"/>
                </a:cubicBezTo>
                <a:cubicBezTo>
                  <a:pt x="95465" y="362"/>
                  <a:pt x="95429" y="331"/>
                  <a:pt x="95377" y="298"/>
                </a:cubicBezTo>
                <a:cubicBezTo>
                  <a:pt x="95327" y="267"/>
                  <a:pt x="95254" y="216"/>
                  <a:pt x="95125" y="216"/>
                </a:cubicBezTo>
                <a:cubicBezTo>
                  <a:pt x="95124" y="216"/>
                  <a:pt x="95122" y="216"/>
                  <a:pt x="95121" y="216"/>
                </a:cubicBezTo>
                <a:cubicBezTo>
                  <a:pt x="95006" y="223"/>
                  <a:pt x="94935" y="265"/>
                  <a:pt x="94886" y="298"/>
                </a:cubicBezTo>
                <a:cubicBezTo>
                  <a:pt x="94837" y="329"/>
                  <a:pt x="94800" y="358"/>
                  <a:pt x="94771" y="379"/>
                </a:cubicBezTo>
                <a:cubicBezTo>
                  <a:pt x="94761" y="386"/>
                  <a:pt x="94751" y="392"/>
                  <a:pt x="94741" y="398"/>
                </a:cubicBezTo>
                <a:lnTo>
                  <a:pt x="94741" y="398"/>
                </a:lnTo>
                <a:cubicBezTo>
                  <a:pt x="94715" y="384"/>
                  <a:pt x="94690" y="370"/>
                  <a:pt x="94667" y="353"/>
                </a:cubicBezTo>
                <a:cubicBezTo>
                  <a:pt x="94618" y="321"/>
                  <a:pt x="94566" y="293"/>
                  <a:pt x="94512" y="271"/>
                </a:cubicBezTo>
                <a:cubicBezTo>
                  <a:pt x="94469" y="254"/>
                  <a:pt x="94423" y="243"/>
                  <a:pt x="94378" y="241"/>
                </a:cubicBezTo>
                <a:lnTo>
                  <a:pt x="94307" y="239"/>
                </a:lnTo>
                <a:cubicBezTo>
                  <a:pt x="94239" y="238"/>
                  <a:pt x="94154" y="224"/>
                  <a:pt x="94050" y="217"/>
                </a:cubicBezTo>
                <a:cubicBezTo>
                  <a:pt x="94023" y="216"/>
                  <a:pt x="93997" y="216"/>
                  <a:pt x="93968" y="216"/>
                </a:cubicBezTo>
                <a:cubicBezTo>
                  <a:pt x="93946" y="216"/>
                  <a:pt x="93925" y="217"/>
                  <a:pt x="93903" y="220"/>
                </a:cubicBezTo>
                <a:cubicBezTo>
                  <a:pt x="93881" y="224"/>
                  <a:pt x="93859" y="228"/>
                  <a:pt x="93838" y="235"/>
                </a:cubicBezTo>
                <a:cubicBezTo>
                  <a:pt x="93778" y="256"/>
                  <a:pt x="93722" y="283"/>
                  <a:pt x="93669" y="317"/>
                </a:cubicBezTo>
                <a:cubicBezTo>
                  <a:pt x="93628" y="343"/>
                  <a:pt x="93596" y="362"/>
                  <a:pt x="93576" y="372"/>
                </a:cubicBezTo>
                <a:cubicBezTo>
                  <a:pt x="93571" y="374"/>
                  <a:pt x="93566" y="376"/>
                  <a:pt x="93561" y="377"/>
                </a:cubicBezTo>
                <a:lnTo>
                  <a:pt x="93567" y="377"/>
                </a:lnTo>
                <a:cubicBezTo>
                  <a:pt x="93571" y="377"/>
                  <a:pt x="93541" y="379"/>
                  <a:pt x="93530" y="380"/>
                </a:cubicBezTo>
                <a:cubicBezTo>
                  <a:pt x="93406" y="391"/>
                  <a:pt x="93315" y="421"/>
                  <a:pt x="93248" y="433"/>
                </a:cubicBezTo>
                <a:cubicBezTo>
                  <a:pt x="93231" y="436"/>
                  <a:pt x="93216" y="439"/>
                  <a:pt x="93202" y="440"/>
                </a:cubicBezTo>
                <a:lnTo>
                  <a:pt x="93188" y="441"/>
                </a:lnTo>
                <a:lnTo>
                  <a:pt x="93188" y="441"/>
                </a:lnTo>
                <a:cubicBezTo>
                  <a:pt x="93187" y="441"/>
                  <a:pt x="93187" y="441"/>
                  <a:pt x="93187" y="441"/>
                </a:cubicBezTo>
                <a:lnTo>
                  <a:pt x="93187" y="441"/>
                </a:lnTo>
                <a:cubicBezTo>
                  <a:pt x="93187" y="441"/>
                  <a:pt x="93187" y="441"/>
                  <a:pt x="93187" y="441"/>
                </a:cubicBezTo>
                <a:lnTo>
                  <a:pt x="93187" y="441"/>
                </a:lnTo>
                <a:lnTo>
                  <a:pt x="93188" y="441"/>
                </a:lnTo>
                <a:lnTo>
                  <a:pt x="93188" y="441"/>
                </a:lnTo>
                <a:cubicBezTo>
                  <a:pt x="93188" y="441"/>
                  <a:pt x="93188" y="441"/>
                  <a:pt x="93188" y="441"/>
                </a:cubicBezTo>
                <a:cubicBezTo>
                  <a:pt x="93188" y="441"/>
                  <a:pt x="93187" y="441"/>
                  <a:pt x="93187" y="441"/>
                </a:cubicBezTo>
                <a:lnTo>
                  <a:pt x="93187" y="441"/>
                </a:lnTo>
                <a:lnTo>
                  <a:pt x="93183" y="441"/>
                </a:lnTo>
                <a:cubicBezTo>
                  <a:pt x="93179" y="441"/>
                  <a:pt x="93182" y="441"/>
                  <a:pt x="93185" y="441"/>
                </a:cubicBezTo>
                <a:cubicBezTo>
                  <a:pt x="93186" y="441"/>
                  <a:pt x="93186" y="441"/>
                  <a:pt x="93187" y="441"/>
                </a:cubicBezTo>
                <a:lnTo>
                  <a:pt x="93187" y="441"/>
                </a:lnTo>
                <a:cubicBezTo>
                  <a:pt x="93171" y="435"/>
                  <a:pt x="93156" y="428"/>
                  <a:pt x="93143" y="421"/>
                </a:cubicBezTo>
                <a:cubicBezTo>
                  <a:pt x="93112" y="405"/>
                  <a:pt x="93072" y="382"/>
                  <a:pt x="93019" y="357"/>
                </a:cubicBezTo>
                <a:cubicBezTo>
                  <a:pt x="92948" y="320"/>
                  <a:pt x="92869" y="301"/>
                  <a:pt x="92788" y="300"/>
                </a:cubicBezTo>
                <a:cubicBezTo>
                  <a:pt x="92612" y="312"/>
                  <a:pt x="92521" y="377"/>
                  <a:pt x="92457" y="399"/>
                </a:cubicBezTo>
                <a:cubicBezTo>
                  <a:pt x="92442" y="413"/>
                  <a:pt x="92410" y="418"/>
                  <a:pt x="92368" y="418"/>
                </a:cubicBezTo>
                <a:cubicBezTo>
                  <a:pt x="92289" y="418"/>
                  <a:pt x="92172" y="403"/>
                  <a:pt x="92045" y="403"/>
                </a:cubicBezTo>
                <a:cubicBezTo>
                  <a:pt x="92036" y="403"/>
                  <a:pt x="92027" y="403"/>
                  <a:pt x="92019" y="403"/>
                </a:cubicBezTo>
                <a:cubicBezTo>
                  <a:pt x="91893" y="406"/>
                  <a:pt x="91790" y="438"/>
                  <a:pt x="91716" y="451"/>
                </a:cubicBezTo>
                <a:cubicBezTo>
                  <a:pt x="91686" y="458"/>
                  <a:pt x="91655" y="464"/>
                  <a:pt x="91623" y="466"/>
                </a:cubicBezTo>
                <a:cubicBezTo>
                  <a:pt x="91602" y="466"/>
                  <a:pt x="91578" y="463"/>
                  <a:pt x="91558" y="457"/>
                </a:cubicBezTo>
                <a:cubicBezTo>
                  <a:pt x="91492" y="445"/>
                  <a:pt x="91398" y="403"/>
                  <a:pt x="91250" y="398"/>
                </a:cubicBezTo>
                <a:lnTo>
                  <a:pt x="91218" y="398"/>
                </a:lnTo>
                <a:lnTo>
                  <a:pt x="91202" y="397"/>
                </a:lnTo>
                <a:cubicBezTo>
                  <a:pt x="91189" y="396"/>
                  <a:pt x="91175" y="395"/>
                  <a:pt x="91158" y="391"/>
                </a:cubicBezTo>
                <a:lnTo>
                  <a:pt x="91035" y="365"/>
                </a:lnTo>
                <a:cubicBezTo>
                  <a:pt x="90978" y="352"/>
                  <a:pt x="90919" y="345"/>
                  <a:pt x="90860" y="344"/>
                </a:cubicBezTo>
                <a:cubicBezTo>
                  <a:pt x="90794" y="344"/>
                  <a:pt x="90728" y="353"/>
                  <a:pt x="90666" y="372"/>
                </a:cubicBezTo>
                <a:cubicBezTo>
                  <a:pt x="90559" y="402"/>
                  <a:pt x="90487" y="429"/>
                  <a:pt x="90453" y="431"/>
                </a:cubicBezTo>
                <a:lnTo>
                  <a:pt x="90445" y="431"/>
                </a:lnTo>
                <a:cubicBezTo>
                  <a:pt x="90437" y="429"/>
                  <a:pt x="90429" y="427"/>
                  <a:pt x="90421" y="424"/>
                </a:cubicBezTo>
                <a:cubicBezTo>
                  <a:pt x="90396" y="417"/>
                  <a:pt x="90361" y="401"/>
                  <a:pt x="90313" y="381"/>
                </a:cubicBezTo>
                <a:cubicBezTo>
                  <a:pt x="90254" y="354"/>
                  <a:pt x="90192" y="336"/>
                  <a:pt x="90127" y="327"/>
                </a:cubicBezTo>
                <a:cubicBezTo>
                  <a:pt x="90102" y="324"/>
                  <a:pt x="90079" y="323"/>
                  <a:pt x="90059" y="323"/>
                </a:cubicBezTo>
                <a:cubicBezTo>
                  <a:pt x="90002" y="323"/>
                  <a:pt x="89962" y="332"/>
                  <a:pt x="89918" y="339"/>
                </a:cubicBezTo>
                <a:cubicBezTo>
                  <a:pt x="89808" y="364"/>
                  <a:pt x="89730" y="391"/>
                  <a:pt x="89682" y="395"/>
                </a:cubicBezTo>
                <a:cubicBezTo>
                  <a:pt x="89675" y="396"/>
                  <a:pt x="89666" y="397"/>
                  <a:pt x="89657" y="397"/>
                </a:cubicBezTo>
                <a:cubicBezTo>
                  <a:pt x="89619" y="397"/>
                  <a:pt x="89564" y="388"/>
                  <a:pt x="89491" y="374"/>
                </a:cubicBezTo>
                <a:cubicBezTo>
                  <a:pt x="89438" y="364"/>
                  <a:pt x="89383" y="358"/>
                  <a:pt x="89329" y="354"/>
                </a:cubicBezTo>
                <a:lnTo>
                  <a:pt x="89253" y="354"/>
                </a:lnTo>
                <a:lnTo>
                  <a:pt x="89202" y="352"/>
                </a:lnTo>
                <a:cubicBezTo>
                  <a:pt x="89130" y="349"/>
                  <a:pt x="89039" y="334"/>
                  <a:pt x="88928" y="332"/>
                </a:cubicBezTo>
                <a:cubicBezTo>
                  <a:pt x="88922" y="332"/>
                  <a:pt x="88916" y="332"/>
                  <a:pt x="88910" y="332"/>
                </a:cubicBezTo>
                <a:cubicBezTo>
                  <a:pt x="88856" y="332"/>
                  <a:pt x="88803" y="337"/>
                  <a:pt x="88751" y="347"/>
                </a:cubicBezTo>
                <a:cubicBezTo>
                  <a:pt x="88697" y="357"/>
                  <a:pt x="88651" y="369"/>
                  <a:pt x="88611" y="377"/>
                </a:cubicBezTo>
                <a:cubicBezTo>
                  <a:pt x="88578" y="386"/>
                  <a:pt x="88546" y="393"/>
                  <a:pt x="88512" y="396"/>
                </a:cubicBezTo>
                <a:lnTo>
                  <a:pt x="88494" y="397"/>
                </a:lnTo>
                <a:cubicBezTo>
                  <a:pt x="88470" y="399"/>
                  <a:pt x="88446" y="402"/>
                  <a:pt x="88424" y="406"/>
                </a:cubicBezTo>
                <a:cubicBezTo>
                  <a:pt x="88383" y="414"/>
                  <a:pt x="88343" y="428"/>
                  <a:pt x="88305" y="446"/>
                </a:cubicBezTo>
                <a:cubicBezTo>
                  <a:pt x="88257" y="470"/>
                  <a:pt x="88209" y="498"/>
                  <a:pt x="88164" y="529"/>
                </a:cubicBezTo>
                <a:cubicBezTo>
                  <a:pt x="88149" y="540"/>
                  <a:pt x="88132" y="550"/>
                  <a:pt x="88115" y="559"/>
                </a:cubicBezTo>
                <a:lnTo>
                  <a:pt x="88115" y="559"/>
                </a:lnTo>
                <a:cubicBezTo>
                  <a:pt x="88100" y="551"/>
                  <a:pt x="88086" y="542"/>
                  <a:pt x="88073" y="532"/>
                </a:cubicBezTo>
                <a:cubicBezTo>
                  <a:pt x="88030" y="502"/>
                  <a:pt x="87985" y="475"/>
                  <a:pt x="87939" y="449"/>
                </a:cubicBezTo>
                <a:cubicBezTo>
                  <a:pt x="87894" y="427"/>
                  <a:pt x="87822" y="392"/>
                  <a:pt x="87726" y="392"/>
                </a:cubicBezTo>
                <a:cubicBezTo>
                  <a:pt x="87703" y="392"/>
                  <a:pt x="87679" y="394"/>
                  <a:pt x="87654" y="398"/>
                </a:cubicBezTo>
                <a:cubicBezTo>
                  <a:pt x="87530" y="426"/>
                  <a:pt x="87478" y="478"/>
                  <a:pt x="87431" y="513"/>
                </a:cubicBezTo>
                <a:cubicBezTo>
                  <a:pt x="87387" y="550"/>
                  <a:pt x="87352" y="581"/>
                  <a:pt x="87328" y="603"/>
                </a:cubicBezTo>
                <a:cubicBezTo>
                  <a:pt x="87318" y="612"/>
                  <a:pt x="87308" y="620"/>
                  <a:pt x="87301" y="625"/>
                </a:cubicBezTo>
                <a:lnTo>
                  <a:pt x="87301" y="625"/>
                </a:lnTo>
                <a:cubicBezTo>
                  <a:pt x="87299" y="625"/>
                  <a:pt x="87298" y="625"/>
                  <a:pt x="87297" y="625"/>
                </a:cubicBezTo>
                <a:cubicBezTo>
                  <a:pt x="87268" y="627"/>
                  <a:pt x="87240" y="631"/>
                  <a:pt x="87215" y="634"/>
                </a:cubicBezTo>
                <a:cubicBezTo>
                  <a:pt x="87111" y="649"/>
                  <a:pt x="87029" y="667"/>
                  <a:pt x="86966" y="673"/>
                </a:cubicBezTo>
                <a:cubicBezTo>
                  <a:pt x="86955" y="674"/>
                  <a:pt x="86943" y="674"/>
                  <a:pt x="86931" y="674"/>
                </a:cubicBezTo>
                <a:cubicBezTo>
                  <a:pt x="86920" y="673"/>
                  <a:pt x="86910" y="672"/>
                  <a:pt x="86899" y="671"/>
                </a:cubicBezTo>
                <a:cubicBezTo>
                  <a:pt x="86871" y="666"/>
                  <a:pt x="86833" y="656"/>
                  <a:pt x="86788" y="644"/>
                </a:cubicBezTo>
                <a:cubicBezTo>
                  <a:pt x="86733" y="629"/>
                  <a:pt x="86676" y="620"/>
                  <a:pt x="86618" y="614"/>
                </a:cubicBezTo>
                <a:cubicBezTo>
                  <a:pt x="86605" y="613"/>
                  <a:pt x="86585" y="613"/>
                  <a:pt x="86570" y="613"/>
                </a:cubicBezTo>
                <a:lnTo>
                  <a:pt x="86570" y="613"/>
                </a:lnTo>
                <a:cubicBezTo>
                  <a:pt x="86545" y="599"/>
                  <a:pt x="86521" y="584"/>
                  <a:pt x="86498" y="567"/>
                </a:cubicBezTo>
                <a:cubicBezTo>
                  <a:pt x="86452" y="533"/>
                  <a:pt x="86402" y="503"/>
                  <a:pt x="86350" y="479"/>
                </a:cubicBezTo>
                <a:cubicBezTo>
                  <a:pt x="86308" y="460"/>
                  <a:pt x="86264" y="446"/>
                  <a:pt x="86217" y="439"/>
                </a:cubicBezTo>
                <a:cubicBezTo>
                  <a:pt x="86200" y="437"/>
                  <a:pt x="86183" y="436"/>
                  <a:pt x="86166" y="436"/>
                </a:cubicBezTo>
                <a:cubicBezTo>
                  <a:pt x="86125" y="436"/>
                  <a:pt x="86086" y="441"/>
                  <a:pt x="86048" y="453"/>
                </a:cubicBezTo>
                <a:cubicBezTo>
                  <a:pt x="85951" y="484"/>
                  <a:pt x="85900" y="523"/>
                  <a:pt x="85857" y="554"/>
                </a:cubicBezTo>
                <a:cubicBezTo>
                  <a:pt x="85815" y="585"/>
                  <a:pt x="85783" y="609"/>
                  <a:pt x="85761" y="626"/>
                </a:cubicBezTo>
                <a:cubicBezTo>
                  <a:pt x="85759" y="628"/>
                  <a:pt x="85756" y="629"/>
                  <a:pt x="85754" y="630"/>
                </a:cubicBezTo>
                <a:lnTo>
                  <a:pt x="85754" y="630"/>
                </a:lnTo>
                <a:cubicBezTo>
                  <a:pt x="85731" y="624"/>
                  <a:pt x="85677" y="606"/>
                  <a:pt x="85609" y="579"/>
                </a:cubicBezTo>
                <a:cubicBezTo>
                  <a:pt x="85544" y="553"/>
                  <a:pt x="85475" y="539"/>
                  <a:pt x="85404" y="536"/>
                </a:cubicBezTo>
                <a:lnTo>
                  <a:pt x="85345" y="536"/>
                </a:lnTo>
                <a:lnTo>
                  <a:pt x="85299" y="531"/>
                </a:lnTo>
                <a:cubicBezTo>
                  <a:pt x="85230" y="523"/>
                  <a:pt x="85134" y="498"/>
                  <a:pt x="85003" y="498"/>
                </a:cubicBezTo>
                <a:cubicBezTo>
                  <a:pt x="84981" y="498"/>
                  <a:pt x="84960" y="499"/>
                  <a:pt x="84938" y="502"/>
                </a:cubicBezTo>
                <a:cubicBezTo>
                  <a:pt x="84915" y="505"/>
                  <a:pt x="84891" y="509"/>
                  <a:pt x="84868" y="516"/>
                </a:cubicBezTo>
                <a:cubicBezTo>
                  <a:pt x="84832" y="528"/>
                  <a:pt x="84797" y="542"/>
                  <a:pt x="84764" y="560"/>
                </a:cubicBezTo>
                <a:cubicBezTo>
                  <a:pt x="84707" y="590"/>
                  <a:pt x="84667" y="618"/>
                  <a:pt x="84635" y="636"/>
                </a:cubicBezTo>
                <a:cubicBezTo>
                  <a:pt x="84624" y="644"/>
                  <a:pt x="84614" y="650"/>
                  <a:pt x="84603" y="656"/>
                </a:cubicBezTo>
                <a:lnTo>
                  <a:pt x="84603" y="656"/>
                </a:lnTo>
                <a:cubicBezTo>
                  <a:pt x="84581" y="645"/>
                  <a:pt x="84560" y="632"/>
                  <a:pt x="84540" y="619"/>
                </a:cubicBezTo>
                <a:cubicBezTo>
                  <a:pt x="84490" y="587"/>
                  <a:pt x="84438" y="559"/>
                  <a:pt x="84384" y="536"/>
                </a:cubicBezTo>
                <a:cubicBezTo>
                  <a:pt x="84340" y="517"/>
                  <a:pt x="84294" y="507"/>
                  <a:pt x="84248" y="502"/>
                </a:cubicBezTo>
                <a:cubicBezTo>
                  <a:pt x="84238" y="502"/>
                  <a:pt x="84228" y="501"/>
                  <a:pt x="84219" y="501"/>
                </a:cubicBezTo>
                <a:cubicBezTo>
                  <a:pt x="84167" y="501"/>
                  <a:pt x="84116" y="511"/>
                  <a:pt x="84067" y="530"/>
                </a:cubicBezTo>
                <a:cubicBezTo>
                  <a:pt x="83971" y="573"/>
                  <a:pt x="83927" y="617"/>
                  <a:pt x="83886" y="651"/>
                </a:cubicBezTo>
                <a:cubicBezTo>
                  <a:pt x="83848" y="686"/>
                  <a:pt x="83818" y="716"/>
                  <a:pt x="83796" y="733"/>
                </a:cubicBezTo>
                <a:cubicBezTo>
                  <a:pt x="83794" y="735"/>
                  <a:pt x="83792" y="737"/>
                  <a:pt x="83790" y="739"/>
                </a:cubicBezTo>
                <a:lnTo>
                  <a:pt x="83790" y="739"/>
                </a:lnTo>
                <a:cubicBezTo>
                  <a:pt x="83781" y="737"/>
                  <a:pt x="83770" y="736"/>
                  <a:pt x="83758" y="735"/>
                </a:cubicBezTo>
                <a:lnTo>
                  <a:pt x="83636" y="708"/>
                </a:lnTo>
                <a:cubicBezTo>
                  <a:pt x="83576" y="695"/>
                  <a:pt x="83516" y="688"/>
                  <a:pt x="83455" y="687"/>
                </a:cubicBezTo>
                <a:lnTo>
                  <a:pt x="83438" y="687"/>
                </a:lnTo>
                <a:cubicBezTo>
                  <a:pt x="83432" y="686"/>
                  <a:pt x="83427" y="685"/>
                  <a:pt x="83421" y="683"/>
                </a:cubicBezTo>
                <a:cubicBezTo>
                  <a:pt x="83401" y="673"/>
                  <a:pt x="83368" y="656"/>
                  <a:pt x="83323" y="633"/>
                </a:cubicBezTo>
                <a:cubicBezTo>
                  <a:pt x="83263" y="600"/>
                  <a:pt x="83200" y="577"/>
                  <a:pt x="83134" y="564"/>
                </a:cubicBezTo>
                <a:cubicBezTo>
                  <a:pt x="83104" y="557"/>
                  <a:pt x="83074" y="555"/>
                  <a:pt x="83044" y="555"/>
                </a:cubicBezTo>
                <a:cubicBezTo>
                  <a:pt x="83029" y="555"/>
                  <a:pt x="83014" y="555"/>
                  <a:pt x="82999" y="557"/>
                </a:cubicBezTo>
                <a:cubicBezTo>
                  <a:pt x="82969" y="559"/>
                  <a:pt x="82938" y="564"/>
                  <a:pt x="82908" y="569"/>
                </a:cubicBezTo>
                <a:cubicBezTo>
                  <a:pt x="82851" y="580"/>
                  <a:pt x="82804" y="592"/>
                  <a:pt x="82764" y="602"/>
                </a:cubicBezTo>
                <a:cubicBezTo>
                  <a:pt x="82731" y="611"/>
                  <a:pt x="82697" y="618"/>
                  <a:pt x="82663" y="622"/>
                </a:cubicBezTo>
                <a:cubicBezTo>
                  <a:pt x="82651" y="624"/>
                  <a:pt x="82638" y="625"/>
                  <a:pt x="82625" y="625"/>
                </a:cubicBezTo>
                <a:cubicBezTo>
                  <a:pt x="82611" y="625"/>
                  <a:pt x="82598" y="624"/>
                  <a:pt x="82585" y="622"/>
                </a:cubicBezTo>
                <a:cubicBezTo>
                  <a:pt x="82520" y="618"/>
                  <a:pt x="82430" y="598"/>
                  <a:pt x="82311" y="594"/>
                </a:cubicBezTo>
                <a:lnTo>
                  <a:pt x="82265" y="594"/>
                </a:lnTo>
                <a:cubicBezTo>
                  <a:pt x="82237" y="595"/>
                  <a:pt x="82208" y="598"/>
                  <a:pt x="82181" y="604"/>
                </a:cubicBezTo>
                <a:cubicBezTo>
                  <a:pt x="82129" y="617"/>
                  <a:pt x="82080" y="639"/>
                  <a:pt x="82035" y="669"/>
                </a:cubicBezTo>
                <a:cubicBezTo>
                  <a:pt x="81985" y="703"/>
                  <a:pt x="81939" y="744"/>
                  <a:pt x="81897" y="789"/>
                </a:cubicBezTo>
                <a:cubicBezTo>
                  <a:pt x="81870" y="816"/>
                  <a:pt x="81846" y="841"/>
                  <a:pt x="81830" y="854"/>
                </a:cubicBezTo>
                <a:lnTo>
                  <a:pt x="81830" y="854"/>
                </a:lnTo>
                <a:lnTo>
                  <a:pt x="81594" y="862"/>
                </a:lnTo>
                <a:lnTo>
                  <a:pt x="81472" y="865"/>
                </a:lnTo>
                <a:cubicBezTo>
                  <a:pt x="81446" y="864"/>
                  <a:pt x="81420" y="860"/>
                  <a:pt x="81395" y="855"/>
                </a:cubicBezTo>
                <a:cubicBezTo>
                  <a:pt x="81331" y="843"/>
                  <a:pt x="81242" y="812"/>
                  <a:pt x="81114" y="812"/>
                </a:cubicBezTo>
                <a:cubicBezTo>
                  <a:pt x="81097" y="812"/>
                  <a:pt x="81079" y="813"/>
                  <a:pt x="81061" y="814"/>
                </a:cubicBezTo>
                <a:cubicBezTo>
                  <a:pt x="80906" y="832"/>
                  <a:pt x="80815" y="881"/>
                  <a:pt x="80752" y="897"/>
                </a:cubicBezTo>
                <a:cubicBezTo>
                  <a:pt x="80738" y="903"/>
                  <a:pt x="80723" y="907"/>
                  <a:pt x="80708" y="909"/>
                </a:cubicBezTo>
                <a:lnTo>
                  <a:pt x="80708" y="909"/>
                </a:lnTo>
                <a:cubicBezTo>
                  <a:pt x="80703" y="907"/>
                  <a:pt x="80696" y="904"/>
                  <a:pt x="80688" y="900"/>
                </a:cubicBezTo>
                <a:lnTo>
                  <a:pt x="80576" y="842"/>
                </a:lnTo>
                <a:cubicBezTo>
                  <a:pt x="80524" y="819"/>
                  <a:pt x="80459" y="784"/>
                  <a:pt x="80354" y="775"/>
                </a:cubicBezTo>
                <a:cubicBezTo>
                  <a:pt x="80344" y="774"/>
                  <a:pt x="80334" y="774"/>
                  <a:pt x="80324" y="774"/>
                </a:cubicBezTo>
                <a:cubicBezTo>
                  <a:pt x="80279" y="774"/>
                  <a:pt x="80234" y="780"/>
                  <a:pt x="80191" y="795"/>
                </a:cubicBezTo>
                <a:cubicBezTo>
                  <a:pt x="80151" y="807"/>
                  <a:pt x="80114" y="825"/>
                  <a:pt x="80078" y="847"/>
                </a:cubicBezTo>
                <a:cubicBezTo>
                  <a:pt x="80033" y="874"/>
                  <a:pt x="79989" y="904"/>
                  <a:pt x="79947" y="937"/>
                </a:cubicBezTo>
                <a:cubicBezTo>
                  <a:pt x="79944" y="939"/>
                  <a:pt x="79941" y="941"/>
                  <a:pt x="79938" y="943"/>
                </a:cubicBezTo>
                <a:lnTo>
                  <a:pt x="79938" y="943"/>
                </a:lnTo>
                <a:cubicBezTo>
                  <a:pt x="79936" y="941"/>
                  <a:pt x="79933" y="939"/>
                  <a:pt x="79931" y="937"/>
                </a:cubicBezTo>
                <a:cubicBezTo>
                  <a:pt x="79901" y="911"/>
                  <a:pt x="79866" y="879"/>
                  <a:pt x="79818" y="841"/>
                </a:cubicBezTo>
                <a:cubicBezTo>
                  <a:pt x="79768" y="808"/>
                  <a:pt x="79703" y="746"/>
                  <a:pt x="79549" y="733"/>
                </a:cubicBezTo>
                <a:cubicBezTo>
                  <a:pt x="79545" y="733"/>
                  <a:pt x="79541" y="733"/>
                  <a:pt x="79537" y="733"/>
                </a:cubicBezTo>
                <a:cubicBezTo>
                  <a:pt x="79492" y="733"/>
                  <a:pt x="79448" y="739"/>
                  <a:pt x="79405" y="752"/>
                </a:cubicBezTo>
                <a:cubicBezTo>
                  <a:pt x="79372" y="761"/>
                  <a:pt x="79339" y="773"/>
                  <a:pt x="79307" y="787"/>
                </a:cubicBezTo>
                <a:cubicBezTo>
                  <a:pt x="79207" y="834"/>
                  <a:pt x="79139" y="869"/>
                  <a:pt x="79131" y="869"/>
                </a:cubicBezTo>
                <a:cubicBezTo>
                  <a:pt x="79131" y="869"/>
                  <a:pt x="79130" y="869"/>
                  <a:pt x="79130" y="869"/>
                </a:cubicBezTo>
                <a:cubicBezTo>
                  <a:pt x="79130" y="868"/>
                  <a:pt x="79130" y="868"/>
                  <a:pt x="79130" y="868"/>
                </a:cubicBezTo>
                <a:lnTo>
                  <a:pt x="79130" y="868"/>
                </a:lnTo>
                <a:cubicBezTo>
                  <a:pt x="79128" y="868"/>
                  <a:pt x="79126" y="868"/>
                  <a:pt x="79123" y="869"/>
                </a:cubicBezTo>
                <a:lnTo>
                  <a:pt x="79082" y="871"/>
                </a:lnTo>
                <a:lnTo>
                  <a:pt x="79004" y="880"/>
                </a:lnTo>
                <a:lnTo>
                  <a:pt x="78869" y="901"/>
                </a:lnTo>
                <a:cubicBezTo>
                  <a:pt x="78829" y="907"/>
                  <a:pt x="78793" y="911"/>
                  <a:pt x="78761" y="914"/>
                </a:cubicBezTo>
                <a:cubicBezTo>
                  <a:pt x="78754" y="915"/>
                  <a:pt x="78709" y="917"/>
                  <a:pt x="78680" y="921"/>
                </a:cubicBezTo>
                <a:cubicBezTo>
                  <a:pt x="78649" y="924"/>
                  <a:pt x="78618" y="930"/>
                  <a:pt x="78593" y="936"/>
                </a:cubicBezTo>
                <a:cubicBezTo>
                  <a:pt x="78487" y="959"/>
                  <a:pt x="78414" y="983"/>
                  <a:pt x="78369" y="985"/>
                </a:cubicBezTo>
                <a:lnTo>
                  <a:pt x="78369" y="985"/>
                </a:lnTo>
                <a:cubicBezTo>
                  <a:pt x="78366" y="984"/>
                  <a:pt x="78363" y="983"/>
                  <a:pt x="78360" y="982"/>
                </a:cubicBezTo>
                <a:cubicBezTo>
                  <a:pt x="78340" y="974"/>
                  <a:pt x="78308" y="957"/>
                  <a:pt x="78263" y="934"/>
                </a:cubicBezTo>
                <a:cubicBezTo>
                  <a:pt x="78203" y="903"/>
                  <a:pt x="78138" y="880"/>
                  <a:pt x="78071" y="866"/>
                </a:cubicBezTo>
                <a:cubicBezTo>
                  <a:pt x="78047" y="862"/>
                  <a:pt x="78022" y="858"/>
                  <a:pt x="77997" y="858"/>
                </a:cubicBezTo>
                <a:cubicBezTo>
                  <a:pt x="77991" y="858"/>
                  <a:pt x="77985" y="858"/>
                  <a:pt x="77979" y="858"/>
                </a:cubicBezTo>
                <a:cubicBezTo>
                  <a:pt x="77964" y="858"/>
                  <a:pt x="77949" y="858"/>
                  <a:pt x="77935" y="859"/>
                </a:cubicBezTo>
                <a:cubicBezTo>
                  <a:pt x="77903" y="863"/>
                  <a:pt x="77873" y="866"/>
                  <a:pt x="77847" y="871"/>
                </a:cubicBezTo>
                <a:cubicBezTo>
                  <a:pt x="77737" y="890"/>
                  <a:pt x="77656" y="914"/>
                  <a:pt x="77599" y="921"/>
                </a:cubicBezTo>
                <a:cubicBezTo>
                  <a:pt x="77587" y="922"/>
                  <a:pt x="77519" y="925"/>
                  <a:pt x="77471" y="931"/>
                </a:cubicBezTo>
                <a:lnTo>
                  <a:pt x="77333" y="951"/>
                </a:lnTo>
                <a:cubicBezTo>
                  <a:pt x="77290" y="956"/>
                  <a:pt x="77252" y="962"/>
                  <a:pt x="77217" y="964"/>
                </a:cubicBezTo>
                <a:cubicBezTo>
                  <a:pt x="77203" y="966"/>
                  <a:pt x="77188" y="967"/>
                  <a:pt x="77174" y="967"/>
                </a:cubicBezTo>
                <a:cubicBezTo>
                  <a:pt x="77159" y="967"/>
                  <a:pt x="77145" y="966"/>
                  <a:pt x="77130" y="964"/>
                </a:cubicBezTo>
                <a:cubicBezTo>
                  <a:pt x="77067" y="960"/>
                  <a:pt x="76977" y="940"/>
                  <a:pt x="76853" y="936"/>
                </a:cubicBezTo>
                <a:cubicBezTo>
                  <a:pt x="76810" y="936"/>
                  <a:pt x="76794" y="936"/>
                  <a:pt x="76783" y="936"/>
                </a:cubicBezTo>
                <a:cubicBezTo>
                  <a:pt x="76772" y="936"/>
                  <a:pt x="76768" y="936"/>
                  <a:pt x="76750" y="933"/>
                </a:cubicBezTo>
                <a:cubicBezTo>
                  <a:pt x="76724" y="931"/>
                  <a:pt x="76684" y="923"/>
                  <a:pt x="76639" y="914"/>
                </a:cubicBezTo>
                <a:cubicBezTo>
                  <a:pt x="76584" y="901"/>
                  <a:pt x="76527" y="894"/>
                  <a:pt x="76471" y="890"/>
                </a:cubicBezTo>
                <a:cubicBezTo>
                  <a:pt x="76457" y="889"/>
                  <a:pt x="76444" y="889"/>
                  <a:pt x="76431" y="889"/>
                </a:cubicBezTo>
                <a:cubicBezTo>
                  <a:pt x="76400" y="889"/>
                  <a:pt x="76370" y="892"/>
                  <a:pt x="76339" y="897"/>
                </a:cubicBezTo>
                <a:cubicBezTo>
                  <a:pt x="76292" y="907"/>
                  <a:pt x="76245" y="924"/>
                  <a:pt x="76203" y="947"/>
                </a:cubicBezTo>
                <a:cubicBezTo>
                  <a:pt x="76151" y="976"/>
                  <a:pt x="76101" y="1009"/>
                  <a:pt x="76055" y="1046"/>
                </a:cubicBezTo>
                <a:cubicBezTo>
                  <a:pt x="76036" y="1063"/>
                  <a:pt x="76016" y="1077"/>
                  <a:pt x="75995" y="1091"/>
                </a:cubicBezTo>
                <a:lnTo>
                  <a:pt x="75995" y="1091"/>
                </a:lnTo>
                <a:cubicBezTo>
                  <a:pt x="75989" y="1091"/>
                  <a:pt x="75978" y="1092"/>
                  <a:pt x="75962" y="1094"/>
                </a:cubicBezTo>
                <a:cubicBezTo>
                  <a:pt x="75909" y="1098"/>
                  <a:pt x="75859" y="1107"/>
                  <a:pt x="75816" y="1112"/>
                </a:cubicBezTo>
                <a:lnTo>
                  <a:pt x="75694" y="1130"/>
                </a:lnTo>
                <a:lnTo>
                  <a:pt x="75642" y="1135"/>
                </a:lnTo>
                <a:lnTo>
                  <a:pt x="75618" y="1135"/>
                </a:lnTo>
                <a:cubicBezTo>
                  <a:pt x="75583" y="1134"/>
                  <a:pt x="75505" y="1107"/>
                  <a:pt x="75381" y="1085"/>
                </a:cubicBezTo>
                <a:cubicBezTo>
                  <a:pt x="75342" y="1075"/>
                  <a:pt x="75265" y="1074"/>
                  <a:pt x="75237" y="1074"/>
                </a:cubicBezTo>
                <a:cubicBezTo>
                  <a:pt x="75233" y="1074"/>
                  <a:pt x="75231" y="1074"/>
                  <a:pt x="75229" y="1074"/>
                </a:cubicBezTo>
                <a:lnTo>
                  <a:pt x="75229" y="1074"/>
                </a:lnTo>
                <a:cubicBezTo>
                  <a:pt x="75203" y="1071"/>
                  <a:pt x="75177" y="1065"/>
                  <a:pt x="75154" y="1057"/>
                </a:cubicBezTo>
                <a:cubicBezTo>
                  <a:pt x="75114" y="1048"/>
                  <a:pt x="75067" y="1031"/>
                  <a:pt x="75004" y="1019"/>
                </a:cubicBezTo>
                <a:cubicBezTo>
                  <a:pt x="74970" y="1011"/>
                  <a:pt x="74934" y="1007"/>
                  <a:pt x="74898" y="1005"/>
                </a:cubicBezTo>
                <a:cubicBezTo>
                  <a:pt x="74887" y="1004"/>
                  <a:pt x="74876" y="1004"/>
                  <a:pt x="74865" y="1004"/>
                </a:cubicBezTo>
                <a:cubicBezTo>
                  <a:pt x="74854" y="1004"/>
                  <a:pt x="74843" y="1004"/>
                  <a:pt x="74832" y="1005"/>
                </a:cubicBezTo>
                <a:cubicBezTo>
                  <a:pt x="74800" y="1007"/>
                  <a:pt x="74769" y="1014"/>
                  <a:pt x="74738" y="1023"/>
                </a:cubicBezTo>
                <a:cubicBezTo>
                  <a:pt x="74625" y="1063"/>
                  <a:pt x="74575" y="1111"/>
                  <a:pt x="74532" y="1146"/>
                </a:cubicBezTo>
                <a:lnTo>
                  <a:pt x="74450" y="1217"/>
                </a:lnTo>
                <a:lnTo>
                  <a:pt x="74450" y="1217"/>
                </a:lnTo>
                <a:cubicBezTo>
                  <a:pt x="74432" y="1208"/>
                  <a:pt x="74411" y="1196"/>
                  <a:pt x="74385" y="1182"/>
                </a:cubicBezTo>
                <a:cubicBezTo>
                  <a:pt x="74325" y="1147"/>
                  <a:pt x="74262" y="1122"/>
                  <a:pt x="74195" y="1104"/>
                </a:cubicBezTo>
                <a:cubicBezTo>
                  <a:pt x="74169" y="1098"/>
                  <a:pt x="74145" y="1095"/>
                  <a:pt x="74118" y="1093"/>
                </a:cubicBezTo>
                <a:cubicBezTo>
                  <a:pt x="74108" y="1092"/>
                  <a:pt x="74098" y="1092"/>
                  <a:pt x="74088" y="1092"/>
                </a:cubicBezTo>
                <a:cubicBezTo>
                  <a:pt x="74073" y="1092"/>
                  <a:pt x="74059" y="1092"/>
                  <a:pt x="74044" y="1094"/>
                </a:cubicBezTo>
                <a:cubicBezTo>
                  <a:pt x="74011" y="1096"/>
                  <a:pt x="73977" y="1101"/>
                  <a:pt x="73945" y="1108"/>
                </a:cubicBezTo>
                <a:cubicBezTo>
                  <a:pt x="73885" y="1120"/>
                  <a:pt x="73835" y="1137"/>
                  <a:pt x="73796" y="1148"/>
                </a:cubicBezTo>
                <a:cubicBezTo>
                  <a:pt x="73749" y="1164"/>
                  <a:pt x="73709" y="1171"/>
                  <a:pt x="73692" y="1174"/>
                </a:cubicBezTo>
                <a:lnTo>
                  <a:pt x="73692" y="1174"/>
                </a:lnTo>
                <a:cubicBezTo>
                  <a:pt x="73668" y="1164"/>
                  <a:pt x="73644" y="1153"/>
                  <a:pt x="73623" y="1141"/>
                </a:cubicBezTo>
                <a:cubicBezTo>
                  <a:pt x="73571" y="1113"/>
                  <a:pt x="73516" y="1090"/>
                  <a:pt x="73460" y="1071"/>
                </a:cubicBezTo>
                <a:cubicBezTo>
                  <a:pt x="73416" y="1057"/>
                  <a:pt x="73370" y="1049"/>
                  <a:pt x="73323" y="1046"/>
                </a:cubicBezTo>
                <a:cubicBezTo>
                  <a:pt x="73317" y="1046"/>
                  <a:pt x="73310" y="1046"/>
                  <a:pt x="73303" y="1046"/>
                </a:cubicBezTo>
                <a:cubicBezTo>
                  <a:pt x="73279" y="1046"/>
                  <a:pt x="73255" y="1048"/>
                  <a:pt x="73232" y="1052"/>
                </a:cubicBezTo>
                <a:cubicBezTo>
                  <a:pt x="73203" y="1057"/>
                  <a:pt x="73174" y="1065"/>
                  <a:pt x="73145" y="1075"/>
                </a:cubicBezTo>
                <a:cubicBezTo>
                  <a:pt x="73050" y="1115"/>
                  <a:pt x="73000" y="1159"/>
                  <a:pt x="72959" y="1191"/>
                </a:cubicBezTo>
                <a:cubicBezTo>
                  <a:pt x="72936" y="1211"/>
                  <a:pt x="72915" y="1228"/>
                  <a:pt x="72898" y="1242"/>
                </a:cubicBezTo>
                <a:lnTo>
                  <a:pt x="72898" y="1242"/>
                </a:lnTo>
                <a:cubicBezTo>
                  <a:pt x="72881" y="1231"/>
                  <a:pt x="72859" y="1217"/>
                  <a:pt x="72835" y="1200"/>
                </a:cubicBezTo>
                <a:cubicBezTo>
                  <a:pt x="72775" y="1159"/>
                  <a:pt x="72708" y="1127"/>
                  <a:pt x="72638" y="1105"/>
                </a:cubicBezTo>
                <a:cubicBezTo>
                  <a:pt x="72609" y="1098"/>
                  <a:pt x="72580" y="1094"/>
                  <a:pt x="72552" y="1092"/>
                </a:cubicBezTo>
                <a:cubicBezTo>
                  <a:pt x="72540" y="1090"/>
                  <a:pt x="72528" y="1090"/>
                  <a:pt x="72516" y="1090"/>
                </a:cubicBezTo>
                <a:cubicBezTo>
                  <a:pt x="72504" y="1090"/>
                  <a:pt x="72493" y="1090"/>
                  <a:pt x="72481" y="1092"/>
                </a:cubicBezTo>
                <a:lnTo>
                  <a:pt x="72404" y="1098"/>
                </a:lnTo>
                <a:cubicBezTo>
                  <a:pt x="72304" y="1109"/>
                  <a:pt x="72220" y="1124"/>
                  <a:pt x="72148" y="1130"/>
                </a:cubicBezTo>
                <a:cubicBezTo>
                  <a:pt x="72124" y="1132"/>
                  <a:pt x="72051" y="1135"/>
                  <a:pt x="72000" y="1145"/>
                </a:cubicBezTo>
                <a:cubicBezTo>
                  <a:pt x="71947" y="1152"/>
                  <a:pt x="71900" y="1162"/>
                  <a:pt x="71858" y="1170"/>
                </a:cubicBezTo>
                <a:cubicBezTo>
                  <a:pt x="71818" y="1178"/>
                  <a:pt x="71782" y="1184"/>
                  <a:pt x="71752" y="1187"/>
                </a:cubicBezTo>
                <a:cubicBezTo>
                  <a:pt x="71740" y="1189"/>
                  <a:pt x="71729" y="1190"/>
                  <a:pt x="71718" y="1190"/>
                </a:cubicBezTo>
                <a:cubicBezTo>
                  <a:pt x="71706" y="1190"/>
                  <a:pt x="71695" y="1189"/>
                  <a:pt x="71684" y="1187"/>
                </a:cubicBezTo>
                <a:cubicBezTo>
                  <a:pt x="71628" y="1183"/>
                  <a:pt x="71538" y="1155"/>
                  <a:pt x="71404" y="1147"/>
                </a:cubicBezTo>
                <a:cubicBezTo>
                  <a:pt x="71392" y="1146"/>
                  <a:pt x="71381" y="1146"/>
                  <a:pt x="71369" y="1146"/>
                </a:cubicBezTo>
                <a:cubicBezTo>
                  <a:pt x="71335" y="1146"/>
                  <a:pt x="71300" y="1149"/>
                  <a:pt x="71267" y="1156"/>
                </a:cubicBezTo>
                <a:cubicBezTo>
                  <a:pt x="71215" y="1168"/>
                  <a:pt x="71164" y="1187"/>
                  <a:pt x="71119" y="1216"/>
                </a:cubicBezTo>
                <a:cubicBezTo>
                  <a:pt x="71067" y="1249"/>
                  <a:pt x="71017" y="1288"/>
                  <a:pt x="70973" y="1330"/>
                </a:cubicBezTo>
                <a:cubicBezTo>
                  <a:pt x="70966" y="1336"/>
                  <a:pt x="70960" y="1342"/>
                  <a:pt x="70953" y="1348"/>
                </a:cubicBezTo>
                <a:lnTo>
                  <a:pt x="70953" y="1348"/>
                </a:lnTo>
                <a:lnTo>
                  <a:pt x="70874" y="1293"/>
                </a:lnTo>
                <a:cubicBezTo>
                  <a:pt x="70825" y="1261"/>
                  <a:pt x="70765" y="1215"/>
                  <a:pt x="70642" y="1191"/>
                </a:cubicBezTo>
                <a:cubicBezTo>
                  <a:pt x="70616" y="1187"/>
                  <a:pt x="70591" y="1186"/>
                  <a:pt x="70565" y="1186"/>
                </a:cubicBezTo>
                <a:cubicBezTo>
                  <a:pt x="70558" y="1186"/>
                  <a:pt x="70550" y="1186"/>
                  <a:pt x="70542" y="1186"/>
                </a:cubicBezTo>
                <a:cubicBezTo>
                  <a:pt x="70517" y="1189"/>
                  <a:pt x="70493" y="1192"/>
                  <a:pt x="70468" y="1198"/>
                </a:cubicBezTo>
                <a:cubicBezTo>
                  <a:pt x="70429" y="1207"/>
                  <a:pt x="70391" y="1219"/>
                  <a:pt x="70354" y="1236"/>
                </a:cubicBezTo>
                <a:cubicBezTo>
                  <a:pt x="70250" y="1285"/>
                  <a:pt x="70183" y="1326"/>
                  <a:pt x="70163" y="1334"/>
                </a:cubicBezTo>
                <a:lnTo>
                  <a:pt x="70163" y="1334"/>
                </a:lnTo>
                <a:cubicBezTo>
                  <a:pt x="70160" y="1334"/>
                  <a:pt x="70156" y="1335"/>
                  <a:pt x="70151" y="1335"/>
                </a:cubicBezTo>
                <a:lnTo>
                  <a:pt x="70086" y="1341"/>
                </a:lnTo>
                <a:lnTo>
                  <a:pt x="69954" y="1353"/>
                </a:lnTo>
                <a:cubicBezTo>
                  <a:pt x="69882" y="1358"/>
                  <a:pt x="69799" y="1369"/>
                  <a:pt x="69751" y="1369"/>
                </a:cubicBezTo>
                <a:cubicBezTo>
                  <a:pt x="69742" y="1369"/>
                  <a:pt x="69734" y="1369"/>
                  <a:pt x="69728" y="1368"/>
                </a:cubicBezTo>
                <a:cubicBezTo>
                  <a:pt x="69664" y="1364"/>
                  <a:pt x="69573" y="1345"/>
                  <a:pt x="69451" y="1342"/>
                </a:cubicBezTo>
                <a:cubicBezTo>
                  <a:pt x="69446" y="1342"/>
                  <a:pt x="69441" y="1342"/>
                  <a:pt x="69436" y="1342"/>
                </a:cubicBezTo>
                <a:cubicBezTo>
                  <a:pt x="69374" y="1342"/>
                  <a:pt x="69313" y="1349"/>
                  <a:pt x="69254" y="1362"/>
                </a:cubicBezTo>
                <a:cubicBezTo>
                  <a:pt x="69195" y="1376"/>
                  <a:pt x="69149" y="1390"/>
                  <a:pt x="69109" y="1401"/>
                </a:cubicBezTo>
                <a:cubicBezTo>
                  <a:pt x="69079" y="1410"/>
                  <a:pt x="69049" y="1417"/>
                  <a:pt x="69019" y="1423"/>
                </a:cubicBezTo>
                <a:lnTo>
                  <a:pt x="69019" y="1423"/>
                </a:lnTo>
                <a:cubicBezTo>
                  <a:pt x="69014" y="1423"/>
                  <a:pt x="68907" y="1432"/>
                  <a:pt x="68857" y="1449"/>
                </a:cubicBezTo>
                <a:cubicBezTo>
                  <a:pt x="68759" y="1476"/>
                  <a:pt x="68692" y="1504"/>
                  <a:pt x="68652" y="1516"/>
                </a:cubicBezTo>
                <a:lnTo>
                  <a:pt x="68652" y="1516"/>
                </a:lnTo>
                <a:cubicBezTo>
                  <a:pt x="68641" y="1509"/>
                  <a:pt x="68628" y="1500"/>
                  <a:pt x="68615" y="1490"/>
                </a:cubicBezTo>
                <a:cubicBezTo>
                  <a:pt x="68570" y="1455"/>
                  <a:pt x="68525" y="1424"/>
                  <a:pt x="68477" y="1395"/>
                </a:cubicBezTo>
                <a:cubicBezTo>
                  <a:pt x="68436" y="1371"/>
                  <a:pt x="68392" y="1354"/>
                  <a:pt x="68347" y="1341"/>
                </a:cubicBezTo>
                <a:cubicBezTo>
                  <a:pt x="68311" y="1332"/>
                  <a:pt x="68274" y="1327"/>
                  <a:pt x="68238" y="1327"/>
                </a:cubicBezTo>
                <a:cubicBezTo>
                  <a:pt x="68206" y="1327"/>
                  <a:pt x="68174" y="1331"/>
                  <a:pt x="68143" y="1338"/>
                </a:cubicBezTo>
                <a:cubicBezTo>
                  <a:pt x="68013" y="1372"/>
                  <a:pt x="67957" y="1427"/>
                  <a:pt x="67909" y="1462"/>
                </a:cubicBezTo>
                <a:lnTo>
                  <a:pt x="67848" y="1515"/>
                </a:lnTo>
                <a:lnTo>
                  <a:pt x="67848" y="1515"/>
                </a:lnTo>
                <a:cubicBezTo>
                  <a:pt x="67810" y="1479"/>
                  <a:pt x="67770" y="1446"/>
                  <a:pt x="67728" y="1415"/>
                </a:cubicBezTo>
                <a:cubicBezTo>
                  <a:pt x="67691" y="1388"/>
                  <a:pt x="67652" y="1367"/>
                  <a:pt x="67609" y="1349"/>
                </a:cubicBezTo>
                <a:cubicBezTo>
                  <a:pt x="67578" y="1336"/>
                  <a:pt x="67545" y="1327"/>
                  <a:pt x="67513" y="1323"/>
                </a:cubicBezTo>
                <a:cubicBezTo>
                  <a:pt x="67494" y="1320"/>
                  <a:pt x="67474" y="1318"/>
                  <a:pt x="67455" y="1318"/>
                </a:cubicBezTo>
                <a:cubicBezTo>
                  <a:pt x="67433" y="1318"/>
                  <a:pt x="67412" y="1320"/>
                  <a:pt x="67392" y="1324"/>
                </a:cubicBezTo>
                <a:cubicBezTo>
                  <a:pt x="67329" y="1333"/>
                  <a:pt x="67270" y="1356"/>
                  <a:pt x="67218" y="1391"/>
                </a:cubicBezTo>
                <a:cubicBezTo>
                  <a:pt x="67186" y="1412"/>
                  <a:pt x="67156" y="1435"/>
                  <a:pt x="67127" y="1461"/>
                </a:cubicBezTo>
                <a:cubicBezTo>
                  <a:pt x="67081" y="1504"/>
                  <a:pt x="67047" y="1540"/>
                  <a:pt x="67023" y="1565"/>
                </a:cubicBezTo>
                <a:cubicBezTo>
                  <a:pt x="67023" y="1566"/>
                  <a:pt x="67022" y="1566"/>
                  <a:pt x="67021" y="1567"/>
                </a:cubicBezTo>
                <a:lnTo>
                  <a:pt x="67021" y="1567"/>
                </a:lnTo>
                <a:cubicBezTo>
                  <a:pt x="67009" y="1563"/>
                  <a:pt x="66998" y="1558"/>
                  <a:pt x="66986" y="1553"/>
                </a:cubicBezTo>
                <a:cubicBezTo>
                  <a:pt x="66932" y="1531"/>
                  <a:pt x="66876" y="1512"/>
                  <a:pt x="66820" y="1498"/>
                </a:cubicBezTo>
                <a:cubicBezTo>
                  <a:pt x="66778" y="1488"/>
                  <a:pt x="66734" y="1483"/>
                  <a:pt x="66691" y="1483"/>
                </a:cubicBezTo>
                <a:cubicBezTo>
                  <a:pt x="66644" y="1483"/>
                  <a:pt x="66597" y="1489"/>
                  <a:pt x="66552" y="1501"/>
                </a:cubicBezTo>
                <a:cubicBezTo>
                  <a:pt x="66397" y="1544"/>
                  <a:pt x="66321" y="1601"/>
                  <a:pt x="66282" y="1610"/>
                </a:cubicBezTo>
                <a:cubicBezTo>
                  <a:pt x="66280" y="1611"/>
                  <a:pt x="66278" y="1612"/>
                  <a:pt x="66276" y="1612"/>
                </a:cubicBezTo>
                <a:lnTo>
                  <a:pt x="66276" y="1612"/>
                </a:lnTo>
                <a:cubicBezTo>
                  <a:pt x="66276" y="1612"/>
                  <a:pt x="66276" y="1612"/>
                  <a:pt x="66276" y="1612"/>
                </a:cubicBezTo>
                <a:cubicBezTo>
                  <a:pt x="66276" y="1612"/>
                  <a:pt x="66276" y="1612"/>
                  <a:pt x="66276" y="1613"/>
                </a:cubicBezTo>
                <a:lnTo>
                  <a:pt x="66276" y="1613"/>
                </a:lnTo>
                <a:cubicBezTo>
                  <a:pt x="66276" y="1613"/>
                  <a:pt x="66276" y="1612"/>
                  <a:pt x="66276" y="1612"/>
                </a:cubicBezTo>
                <a:lnTo>
                  <a:pt x="66276" y="1612"/>
                </a:lnTo>
                <a:cubicBezTo>
                  <a:pt x="66275" y="1612"/>
                  <a:pt x="66273" y="1613"/>
                  <a:pt x="66272" y="1613"/>
                </a:cubicBezTo>
                <a:lnTo>
                  <a:pt x="66272" y="1613"/>
                </a:lnTo>
                <a:cubicBezTo>
                  <a:pt x="66274" y="1613"/>
                  <a:pt x="66275" y="1613"/>
                  <a:pt x="66276" y="1613"/>
                </a:cubicBezTo>
                <a:lnTo>
                  <a:pt x="66276" y="1613"/>
                </a:lnTo>
                <a:cubicBezTo>
                  <a:pt x="66274" y="1613"/>
                  <a:pt x="66273" y="1613"/>
                  <a:pt x="66272" y="1614"/>
                </a:cubicBezTo>
                <a:cubicBezTo>
                  <a:pt x="66271" y="1614"/>
                  <a:pt x="66271" y="1613"/>
                  <a:pt x="66272" y="1613"/>
                </a:cubicBezTo>
                <a:lnTo>
                  <a:pt x="66272" y="1613"/>
                </a:lnTo>
                <a:cubicBezTo>
                  <a:pt x="66270" y="1613"/>
                  <a:pt x="66268" y="1613"/>
                  <a:pt x="66265" y="1614"/>
                </a:cubicBezTo>
                <a:cubicBezTo>
                  <a:pt x="66248" y="1615"/>
                  <a:pt x="66232" y="1616"/>
                  <a:pt x="66215" y="1618"/>
                </a:cubicBezTo>
                <a:cubicBezTo>
                  <a:pt x="66161" y="1625"/>
                  <a:pt x="66107" y="1636"/>
                  <a:pt x="66054" y="1650"/>
                </a:cubicBezTo>
                <a:cubicBezTo>
                  <a:pt x="65977" y="1670"/>
                  <a:pt x="65911" y="1682"/>
                  <a:pt x="65887" y="1682"/>
                </a:cubicBezTo>
                <a:cubicBezTo>
                  <a:pt x="65884" y="1682"/>
                  <a:pt x="65882" y="1682"/>
                  <a:pt x="65880" y="1682"/>
                </a:cubicBezTo>
                <a:cubicBezTo>
                  <a:pt x="65880" y="1682"/>
                  <a:pt x="65879" y="1682"/>
                  <a:pt x="65878" y="1682"/>
                </a:cubicBezTo>
                <a:cubicBezTo>
                  <a:pt x="65848" y="1682"/>
                  <a:pt x="65771" y="1658"/>
                  <a:pt x="65652" y="1638"/>
                </a:cubicBezTo>
                <a:cubicBezTo>
                  <a:pt x="65617" y="1632"/>
                  <a:pt x="65582" y="1629"/>
                  <a:pt x="65548" y="1629"/>
                </a:cubicBezTo>
                <a:lnTo>
                  <a:pt x="65500" y="1629"/>
                </a:lnTo>
                <a:cubicBezTo>
                  <a:pt x="65482" y="1624"/>
                  <a:pt x="65463" y="1620"/>
                  <a:pt x="65445" y="1613"/>
                </a:cubicBezTo>
                <a:cubicBezTo>
                  <a:pt x="65411" y="1601"/>
                  <a:pt x="65364" y="1583"/>
                  <a:pt x="65300" y="1565"/>
                </a:cubicBezTo>
                <a:cubicBezTo>
                  <a:pt x="65263" y="1555"/>
                  <a:pt x="65226" y="1548"/>
                  <a:pt x="65188" y="1543"/>
                </a:cubicBezTo>
                <a:cubicBezTo>
                  <a:pt x="65171" y="1542"/>
                  <a:pt x="65154" y="1541"/>
                  <a:pt x="65138" y="1541"/>
                </a:cubicBezTo>
                <a:cubicBezTo>
                  <a:pt x="65132" y="1541"/>
                  <a:pt x="65126" y="1541"/>
                  <a:pt x="65120" y="1541"/>
                </a:cubicBezTo>
                <a:lnTo>
                  <a:pt x="65120" y="1541"/>
                </a:lnTo>
                <a:cubicBezTo>
                  <a:pt x="65209" y="1536"/>
                  <a:pt x="65278" y="1461"/>
                  <a:pt x="65276" y="1371"/>
                </a:cubicBezTo>
                <a:cubicBezTo>
                  <a:pt x="65274" y="1282"/>
                  <a:pt x="65200" y="1211"/>
                  <a:pt x="65111" y="1211"/>
                </a:cubicBezTo>
                <a:cubicBezTo>
                  <a:pt x="65021" y="1211"/>
                  <a:pt x="64948" y="1282"/>
                  <a:pt x="64946" y="1371"/>
                </a:cubicBezTo>
                <a:cubicBezTo>
                  <a:pt x="64944" y="1437"/>
                  <a:pt x="64981" y="1496"/>
                  <a:pt x="65036" y="1524"/>
                </a:cubicBezTo>
                <a:lnTo>
                  <a:pt x="65036" y="1524"/>
                </a:lnTo>
                <a:cubicBezTo>
                  <a:pt x="65005" y="1513"/>
                  <a:pt x="64966" y="1500"/>
                  <a:pt x="64914" y="1487"/>
                </a:cubicBezTo>
                <a:cubicBezTo>
                  <a:pt x="64856" y="1470"/>
                  <a:pt x="64797" y="1462"/>
                  <a:pt x="64738" y="1462"/>
                </a:cubicBezTo>
                <a:cubicBezTo>
                  <a:pt x="64718" y="1462"/>
                  <a:pt x="64699" y="1463"/>
                  <a:pt x="64679" y="1465"/>
                </a:cubicBezTo>
                <a:cubicBezTo>
                  <a:pt x="64612" y="1472"/>
                  <a:pt x="64545" y="1488"/>
                  <a:pt x="64481" y="1512"/>
                </a:cubicBezTo>
                <a:lnTo>
                  <a:pt x="64362" y="1555"/>
                </a:lnTo>
                <a:cubicBezTo>
                  <a:pt x="64352" y="1558"/>
                  <a:pt x="64341" y="1562"/>
                  <a:pt x="64330" y="1564"/>
                </a:cubicBezTo>
                <a:lnTo>
                  <a:pt x="64322" y="1566"/>
                </a:lnTo>
                <a:cubicBezTo>
                  <a:pt x="64317" y="1566"/>
                  <a:pt x="64322" y="1566"/>
                  <a:pt x="64321" y="1566"/>
                </a:cubicBezTo>
                <a:cubicBezTo>
                  <a:pt x="64320" y="1566"/>
                  <a:pt x="64317" y="1566"/>
                  <a:pt x="64303" y="1568"/>
                </a:cubicBezTo>
                <a:cubicBezTo>
                  <a:pt x="64226" y="1576"/>
                  <a:pt x="64151" y="1596"/>
                  <a:pt x="64080" y="1630"/>
                </a:cubicBezTo>
                <a:lnTo>
                  <a:pt x="63962" y="1687"/>
                </a:lnTo>
                <a:cubicBezTo>
                  <a:pt x="63944" y="1695"/>
                  <a:pt x="63933" y="1698"/>
                  <a:pt x="63931" y="1698"/>
                </a:cubicBezTo>
                <a:lnTo>
                  <a:pt x="63931" y="1698"/>
                </a:lnTo>
                <a:lnTo>
                  <a:pt x="63811" y="1708"/>
                </a:lnTo>
                <a:lnTo>
                  <a:pt x="63549" y="1730"/>
                </a:lnTo>
                <a:cubicBezTo>
                  <a:pt x="63496" y="1718"/>
                  <a:pt x="63445" y="1704"/>
                  <a:pt x="63394" y="1685"/>
                </a:cubicBezTo>
                <a:cubicBezTo>
                  <a:pt x="63324" y="1663"/>
                  <a:pt x="63251" y="1653"/>
                  <a:pt x="63177" y="1653"/>
                </a:cubicBezTo>
                <a:lnTo>
                  <a:pt x="63116" y="1654"/>
                </a:lnTo>
                <a:lnTo>
                  <a:pt x="63064" y="1653"/>
                </a:lnTo>
                <a:cubicBezTo>
                  <a:pt x="63001" y="1651"/>
                  <a:pt x="62923" y="1643"/>
                  <a:pt x="62830" y="1643"/>
                </a:cubicBezTo>
                <a:cubicBezTo>
                  <a:pt x="62811" y="1643"/>
                  <a:pt x="62792" y="1643"/>
                  <a:pt x="62772" y="1644"/>
                </a:cubicBezTo>
                <a:cubicBezTo>
                  <a:pt x="62763" y="1644"/>
                  <a:pt x="62729" y="1646"/>
                  <a:pt x="62707" y="1651"/>
                </a:cubicBezTo>
                <a:cubicBezTo>
                  <a:pt x="62686" y="1655"/>
                  <a:pt x="62660" y="1660"/>
                  <a:pt x="62642" y="1666"/>
                </a:cubicBezTo>
                <a:cubicBezTo>
                  <a:pt x="62607" y="1675"/>
                  <a:pt x="62573" y="1688"/>
                  <a:pt x="62539" y="1702"/>
                </a:cubicBezTo>
                <a:cubicBezTo>
                  <a:pt x="62482" y="1727"/>
                  <a:pt x="62441" y="1750"/>
                  <a:pt x="62411" y="1764"/>
                </a:cubicBezTo>
                <a:cubicBezTo>
                  <a:pt x="62393" y="1773"/>
                  <a:pt x="62379" y="1778"/>
                  <a:pt x="62373" y="1780"/>
                </a:cubicBezTo>
                <a:lnTo>
                  <a:pt x="62373" y="1780"/>
                </a:lnTo>
                <a:cubicBezTo>
                  <a:pt x="62371" y="1780"/>
                  <a:pt x="62367" y="1781"/>
                  <a:pt x="62360" y="1781"/>
                </a:cubicBezTo>
                <a:cubicBezTo>
                  <a:pt x="62338" y="1784"/>
                  <a:pt x="62320" y="1786"/>
                  <a:pt x="62300" y="1789"/>
                </a:cubicBezTo>
                <a:cubicBezTo>
                  <a:pt x="62266" y="1795"/>
                  <a:pt x="62233" y="1803"/>
                  <a:pt x="62200" y="1814"/>
                </a:cubicBezTo>
                <a:cubicBezTo>
                  <a:pt x="62086" y="1852"/>
                  <a:pt x="62016" y="1882"/>
                  <a:pt x="61996" y="1882"/>
                </a:cubicBezTo>
                <a:lnTo>
                  <a:pt x="61966" y="1883"/>
                </a:lnTo>
                <a:lnTo>
                  <a:pt x="61912" y="1883"/>
                </a:lnTo>
                <a:lnTo>
                  <a:pt x="61786" y="1879"/>
                </a:lnTo>
                <a:cubicBezTo>
                  <a:pt x="61759" y="1879"/>
                  <a:pt x="61731" y="1878"/>
                  <a:pt x="61701" y="1878"/>
                </a:cubicBezTo>
                <a:cubicBezTo>
                  <a:pt x="61682" y="1878"/>
                  <a:pt x="61663" y="1878"/>
                  <a:pt x="61643" y="1879"/>
                </a:cubicBezTo>
                <a:lnTo>
                  <a:pt x="61643" y="1879"/>
                </a:lnTo>
                <a:cubicBezTo>
                  <a:pt x="61628" y="1871"/>
                  <a:pt x="61603" y="1854"/>
                  <a:pt x="61571" y="1834"/>
                </a:cubicBezTo>
                <a:cubicBezTo>
                  <a:pt x="61515" y="1796"/>
                  <a:pt x="61456" y="1765"/>
                  <a:pt x="61394" y="1741"/>
                </a:cubicBezTo>
                <a:cubicBezTo>
                  <a:pt x="61339" y="1720"/>
                  <a:pt x="61280" y="1711"/>
                  <a:pt x="61220" y="1711"/>
                </a:cubicBezTo>
                <a:cubicBezTo>
                  <a:pt x="61183" y="1712"/>
                  <a:pt x="61191" y="1713"/>
                  <a:pt x="61175" y="1713"/>
                </a:cubicBezTo>
                <a:lnTo>
                  <a:pt x="61141" y="1715"/>
                </a:lnTo>
                <a:lnTo>
                  <a:pt x="61010" y="1726"/>
                </a:lnTo>
                <a:lnTo>
                  <a:pt x="60879" y="1735"/>
                </a:lnTo>
                <a:lnTo>
                  <a:pt x="60813" y="1740"/>
                </a:lnTo>
                <a:lnTo>
                  <a:pt x="60774" y="1740"/>
                </a:lnTo>
                <a:cubicBezTo>
                  <a:pt x="60716" y="1739"/>
                  <a:pt x="60629" y="1725"/>
                  <a:pt x="60512" y="1720"/>
                </a:cubicBezTo>
                <a:cubicBezTo>
                  <a:pt x="60502" y="1720"/>
                  <a:pt x="60491" y="1719"/>
                  <a:pt x="60480" y="1719"/>
                </a:cubicBezTo>
                <a:cubicBezTo>
                  <a:pt x="60426" y="1719"/>
                  <a:pt x="60372" y="1724"/>
                  <a:pt x="60320" y="1733"/>
                </a:cubicBezTo>
                <a:cubicBezTo>
                  <a:pt x="60258" y="1743"/>
                  <a:pt x="60206" y="1757"/>
                  <a:pt x="60166" y="1769"/>
                </a:cubicBezTo>
                <a:cubicBezTo>
                  <a:pt x="60124" y="1779"/>
                  <a:pt x="60090" y="1788"/>
                  <a:pt x="60064" y="1792"/>
                </a:cubicBezTo>
                <a:cubicBezTo>
                  <a:pt x="60054" y="1794"/>
                  <a:pt x="60042" y="1795"/>
                  <a:pt x="60032" y="1796"/>
                </a:cubicBezTo>
                <a:cubicBezTo>
                  <a:pt x="59968" y="1801"/>
                  <a:pt x="59907" y="1818"/>
                  <a:pt x="59852" y="1846"/>
                </a:cubicBezTo>
                <a:cubicBezTo>
                  <a:pt x="59789" y="1878"/>
                  <a:pt x="59731" y="1919"/>
                  <a:pt x="59679" y="1966"/>
                </a:cubicBezTo>
                <a:cubicBezTo>
                  <a:pt x="59668" y="1976"/>
                  <a:pt x="59658" y="1985"/>
                  <a:pt x="59649" y="1993"/>
                </a:cubicBezTo>
                <a:lnTo>
                  <a:pt x="59649" y="1993"/>
                </a:lnTo>
                <a:lnTo>
                  <a:pt x="59577" y="1951"/>
                </a:lnTo>
                <a:cubicBezTo>
                  <a:pt x="59526" y="1925"/>
                  <a:pt x="59459" y="1883"/>
                  <a:pt x="59336" y="1867"/>
                </a:cubicBezTo>
                <a:cubicBezTo>
                  <a:pt x="59320" y="1865"/>
                  <a:pt x="59303" y="1864"/>
                  <a:pt x="59286" y="1864"/>
                </a:cubicBezTo>
                <a:cubicBezTo>
                  <a:pt x="59272" y="1864"/>
                  <a:pt x="59259" y="1865"/>
                  <a:pt x="59245" y="1866"/>
                </a:cubicBezTo>
                <a:cubicBezTo>
                  <a:pt x="59225" y="1867"/>
                  <a:pt x="59206" y="1869"/>
                  <a:pt x="59187" y="1873"/>
                </a:cubicBezTo>
                <a:cubicBezTo>
                  <a:pt x="59154" y="1877"/>
                  <a:pt x="59121" y="1884"/>
                  <a:pt x="59089" y="1893"/>
                </a:cubicBezTo>
                <a:cubicBezTo>
                  <a:pt x="59031" y="1910"/>
                  <a:pt x="58985" y="1927"/>
                  <a:pt x="58949" y="1938"/>
                </a:cubicBezTo>
                <a:cubicBezTo>
                  <a:pt x="58926" y="1947"/>
                  <a:pt x="58902" y="1953"/>
                  <a:pt x="58878" y="1957"/>
                </a:cubicBezTo>
                <a:lnTo>
                  <a:pt x="58820" y="1963"/>
                </a:lnTo>
                <a:cubicBezTo>
                  <a:pt x="58789" y="1966"/>
                  <a:pt x="58761" y="1971"/>
                  <a:pt x="58734" y="1975"/>
                </a:cubicBezTo>
                <a:cubicBezTo>
                  <a:pt x="58636" y="1994"/>
                  <a:pt x="58562" y="2012"/>
                  <a:pt x="58512" y="2018"/>
                </a:cubicBezTo>
                <a:lnTo>
                  <a:pt x="58512" y="2018"/>
                </a:lnTo>
                <a:cubicBezTo>
                  <a:pt x="58497" y="2011"/>
                  <a:pt x="58469" y="1996"/>
                  <a:pt x="58434" y="1977"/>
                </a:cubicBezTo>
                <a:cubicBezTo>
                  <a:pt x="58374" y="1942"/>
                  <a:pt x="58309" y="1915"/>
                  <a:pt x="58242" y="1897"/>
                </a:cubicBezTo>
                <a:cubicBezTo>
                  <a:pt x="58217" y="1890"/>
                  <a:pt x="58190" y="1885"/>
                  <a:pt x="58165" y="1883"/>
                </a:cubicBezTo>
                <a:cubicBezTo>
                  <a:pt x="58146" y="1881"/>
                  <a:pt x="58129" y="1880"/>
                  <a:pt x="58111" y="1880"/>
                </a:cubicBezTo>
                <a:cubicBezTo>
                  <a:pt x="58101" y="1880"/>
                  <a:pt x="58091" y="1880"/>
                  <a:pt x="58080" y="1881"/>
                </a:cubicBezTo>
                <a:lnTo>
                  <a:pt x="58015" y="1884"/>
                </a:lnTo>
                <a:lnTo>
                  <a:pt x="57751" y="1899"/>
                </a:lnTo>
                <a:cubicBezTo>
                  <a:pt x="57664" y="1903"/>
                  <a:pt x="57577" y="1915"/>
                  <a:pt x="57490" y="1923"/>
                </a:cubicBezTo>
                <a:lnTo>
                  <a:pt x="57359" y="1936"/>
                </a:lnTo>
                <a:lnTo>
                  <a:pt x="57326" y="1940"/>
                </a:lnTo>
                <a:cubicBezTo>
                  <a:pt x="57318" y="1941"/>
                  <a:pt x="57310" y="1940"/>
                  <a:pt x="57255" y="1949"/>
                </a:cubicBezTo>
                <a:cubicBezTo>
                  <a:pt x="57191" y="1960"/>
                  <a:pt x="57128" y="1987"/>
                  <a:pt x="57075" y="2025"/>
                </a:cubicBezTo>
                <a:cubicBezTo>
                  <a:pt x="57020" y="2064"/>
                  <a:pt x="56969" y="2109"/>
                  <a:pt x="56924" y="2160"/>
                </a:cubicBezTo>
                <a:cubicBezTo>
                  <a:pt x="56905" y="2182"/>
                  <a:pt x="56888" y="2200"/>
                  <a:pt x="56874" y="2215"/>
                </a:cubicBezTo>
                <a:lnTo>
                  <a:pt x="56874" y="2215"/>
                </a:lnTo>
                <a:cubicBezTo>
                  <a:pt x="56865" y="2214"/>
                  <a:pt x="56855" y="2213"/>
                  <a:pt x="56845" y="2212"/>
                </a:cubicBezTo>
                <a:cubicBezTo>
                  <a:pt x="56787" y="2208"/>
                  <a:pt x="56704" y="2197"/>
                  <a:pt x="56606" y="2197"/>
                </a:cubicBezTo>
                <a:cubicBezTo>
                  <a:pt x="56585" y="2197"/>
                  <a:pt x="56564" y="2197"/>
                  <a:pt x="56543" y="2198"/>
                </a:cubicBezTo>
                <a:cubicBezTo>
                  <a:pt x="56543" y="2199"/>
                  <a:pt x="56543" y="2199"/>
                  <a:pt x="56543" y="2199"/>
                </a:cubicBezTo>
                <a:cubicBezTo>
                  <a:pt x="56537" y="2199"/>
                  <a:pt x="56475" y="2184"/>
                  <a:pt x="56376" y="2158"/>
                </a:cubicBezTo>
                <a:cubicBezTo>
                  <a:pt x="56313" y="2142"/>
                  <a:pt x="56248" y="2133"/>
                  <a:pt x="56182" y="2133"/>
                </a:cubicBezTo>
                <a:cubicBezTo>
                  <a:pt x="56175" y="2133"/>
                  <a:pt x="56168" y="2133"/>
                  <a:pt x="56161" y="2134"/>
                </a:cubicBezTo>
                <a:lnTo>
                  <a:pt x="56161" y="2134"/>
                </a:lnTo>
                <a:cubicBezTo>
                  <a:pt x="56159" y="2133"/>
                  <a:pt x="56152" y="2131"/>
                  <a:pt x="56143" y="2129"/>
                </a:cubicBezTo>
                <a:lnTo>
                  <a:pt x="56030" y="2085"/>
                </a:lnTo>
                <a:cubicBezTo>
                  <a:pt x="55957" y="2057"/>
                  <a:pt x="55881" y="2041"/>
                  <a:pt x="55804" y="2037"/>
                </a:cubicBezTo>
                <a:cubicBezTo>
                  <a:pt x="55797" y="2036"/>
                  <a:pt x="55790" y="2036"/>
                  <a:pt x="55783" y="2036"/>
                </a:cubicBezTo>
                <a:cubicBezTo>
                  <a:pt x="55747" y="2036"/>
                  <a:pt x="55710" y="2039"/>
                  <a:pt x="55674" y="2046"/>
                </a:cubicBezTo>
                <a:cubicBezTo>
                  <a:pt x="55641" y="2052"/>
                  <a:pt x="55609" y="2059"/>
                  <a:pt x="55577" y="2068"/>
                </a:cubicBezTo>
                <a:cubicBezTo>
                  <a:pt x="55519" y="2084"/>
                  <a:pt x="55475" y="2100"/>
                  <a:pt x="55440" y="2111"/>
                </a:cubicBezTo>
                <a:cubicBezTo>
                  <a:pt x="55417" y="2119"/>
                  <a:pt x="55393" y="2124"/>
                  <a:pt x="55370" y="2129"/>
                </a:cubicBezTo>
                <a:lnTo>
                  <a:pt x="55342" y="2131"/>
                </a:lnTo>
                <a:cubicBezTo>
                  <a:pt x="55313" y="2134"/>
                  <a:pt x="55284" y="2139"/>
                  <a:pt x="55257" y="2148"/>
                </a:cubicBezTo>
                <a:cubicBezTo>
                  <a:pt x="55214" y="2160"/>
                  <a:pt x="55172" y="2178"/>
                  <a:pt x="55133" y="2198"/>
                </a:cubicBezTo>
                <a:cubicBezTo>
                  <a:pt x="55068" y="2234"/>
                  <a:pt x="55024" y="2264"/>
                  <a:pt x="54994" y="2285"/>
                </a:cubicBezTo>
                <a:cubicBezTo>
                  <a:pt x="54989" y="2289"/>
                  <a:pt x="54983" y="2293"/>
                  <a:pt x="54978" y="2296"/>
                </a:cubicBezTo>
                <a:lnTo>
                  <a:pt x="54978" y="2296"/>
                </a:lnTo>
                <a:cubicBezTo>
                  <a:pt x="54963" y="2290"/>
                  <a:pt x="54948" y="2284"/>
                  <a:pt x="54933" y="2277"/>
                </a:cubicBezTo>
                <a:cubicBezTo>
                  <a:pt x="54878" y="2252"/>
                  <a:pt x="54819" y="2230"/>
                  <a:pt x="54759" y="2215"/>
                </a:cubicBezTo>
                <a:cubicBezTo>
                  <a:pt x="54715" y="2203"/>
                  <a:pt x="54670" y="2197"/>
                  <a:pt x="54624" y="2197"/>
                </a:cubicBezTo>
                <a:cubicBezTo>
                  <a:pt x="54620" y="2197"/>
                  <a:pt x="54616" y="2197"/>
                  <a:pt x="54612" y="2197"/>
                </a:cubicBezTo>
                <a:lnTo>
                  <a:pt x="54531" y="2198"/>
                </a:lnTo>
                <a:lnTo>
                  <a:pt x="54268" y="2203"/>
                </a:lnTo>
                <a:lnTo>
                  <a:pt x="54203" y="2204"/>
                </a:lnTo>
                <a:lnTo>
                  <a:pt x="54171" y="2204"/>
                </a:lnTo>
                <a:cubicBezTo>
                  <a:pt x="54147" y="2203"/>
                  <a:pt x="54114" y="2198"/>
                  <a:pt x="54071" y="2193"/>
                </a:cubicBezTo>
                <a:cubicBezTo>
                  <a:pt x="54027" y="2187"/>
                  <a:pt x="53976" y="2179"/>
                  <a:pt x="53914" y="2175"/>
                </a:cubicBezTo>
                <a:cubicBezTo>
                  <a:pt x="53897" y="2174"/>
                  <a:pt x="53880" y="2174"/>
                  <a:pt x="53863" y="2174"/>
                </a:cubicBezTo>
                <a:cubicBezTo>
                  <a:pt x="53846" y="2174"/>
                  <a:pt x="53829" y="2174"/>
                  <a:pt x="53812" y="2175"/>
                </a:cubicBezTo>
                <a:cubicBezTo>
                  <a:pt x="53756" y="2178"/>
                  <a:pt x="53699" y="2190"/>
                  <a:pt x="53646" y="2212"/>
                </a:cubicBezTo>
                <a:cubicBezTo>
                  <a:pt x="53581" y="2239"/>
                  <a:pt x="53520" y="2275"/>
                  <a:pt x="53465" y="2316"/>
                </a:cubicBezTo>
                <a:cubicBezTo>
                  <a:pt x="53434" y="2338"/>
                  <a:pt x="53411" y="2354"/>
                  <a:pt x="53397" y="2363"/>
                </a:cubicBezTo>
                <a:lnTo>
                  <a:pt x="53397" y="2363"/>
                </a:lnTo>
                <a:cubicBezTo>
                  <a:pt x="53396" y="2363"/>
                  <a:pt x="53394" y="2363"/>
                  <a:pt x="53393" y="2364"/>
                </a:cubicBezTo>
                <a:cubicBezTo>
                  <a:pt x="53341" y="2367"/>
                  <a:pt x="53292" y="2373"/>
                  <a:pt x="53247" y="2379"/>
                </a:cubicBezTo>
                <a:lnTo>
                  <a:pt x="53121" y="2394"/>
                </a:lnTo>
                <a:lnTo>
                  <a:pt x="52990" y="2405"/>
                </a:lnTo>
                <a:cubicBezTo>
                  <a:pt x="52858" y="2421"/>
                  <a:pt x="52768" y="2451"/>
                  <a:pt x="52708" y="2462"/>
                </a:cubicBezTo>
                <a:cubicBezTo>
                  <a:pt x="52693" y="2464"/>
                  <a:pt x="52679" y="2466"/>
                  <a:pt x="52670" y="2466"/>
                </a:cubicBezTo>
                <a:lnTo>
                  <a:pt x="52659" y="2467"/>
                </a:lnTo>
                <a:lnTo>
                  <a:pt x="52659" y="2467"/>
                </a:lnTo>
                <a:cubicBezTo>
                  <a:pt x="52639" y="2464"/>
                  <a:pt x="52620" y="2459"/>
                  <a:pt x="52602" y="2454"/>
                </a:cubicBezTo>
                <a:cubicBezTo>
                  <a:pt x="52567" y="2443"/>
                  <a:pt x="52518" y="2427"/>
                  <a:pt x="52454" y="2413"/>
                </a:cubicBezTo>
                <a:cubicBezTo>
                  <a:pt x="52418" y="2404"/>
                  <a:pt x="52380" y="2398"/>
                  <a:pt x="52343" y="2396"/>
                </a:cubicBezTo>
                <a:cubicBezTo>
                  <a:pt x="52326" y="2394"/>
                  <a:pt x="52311" y="2394"/>
                  <a:pt x="52295" y="2394"/>
                </a:cubicBezTo>
                <a:lnTo>
                  <a:pt x="52295" y="2394"/>
                </a:lnTo>
                <a:cubicBezTo>
                  <a:pt x="52290" y="2392"/>
                  <a:pt x="52282" y="2389"/>
                  <a:pt x="52271" y="2384"/>
                </a:cubicBezTo>
                <a:cubicBezTo>
                  <a:pt x="52243" y="2371"/>
                  <a:pt x="52203" y="2347"/>
                  <a:pt x="52144" y="2321"/>
                </a:cubicBezTo>
                <a:cubicBezTo>
                  <a:pt x="52062" y="2282"/>
                  <a:pt x="51972" y="2262"/>
                  <a:pt x="51882" y="2262"/>
                </a:cubicBezTo>
                <a:cubicBezTo>
                  <a:pt x="51877" y="2262"/>
                  <a:pt x="51873" y="2262"/>
                  <a:pt x="51868" y="2262"/>
                </a:cubicBezTo>
                <a:cubicBezTo>
                  <a:pt x="51793" y="2267"/>
                  <a:pt x="51719" y="2283"/>
                  <a:pt x="51648" y="2308"/>
                </a:cubicBezTo>
                <a:cubicBezTo>
                  <a:pt x="51550" y="2345"/>
                  <a:pt x="51488" y="2367"/>
                  <a:pt x="51483" y="2367"/>
                </a:cubicBezTo>
                <a:cubicBezTo>
                  <a:pt x="51482" y="2367"/>
                  <a:pt x="51483" y="2366"/>
                  <a:pt x="51483" y="2366"/>
                </a:cubicBezTo>
                <a:lnTo>
                  <a:pt x="51483" y="2366"/>
                </a:lnTo>
                <a:cubicBezTo>
                  <a:pt x="51482" y="2366"/>
                  <a:pt x="51481" y="2366"/>
                  <a:pt x="51479" y="2366"/>
                </a:cubicBezTo>
                <a:cubicBezTo>
                  <a:pt x="51459" y="2366"/>
                  <a:pt x="51395" y="2355"/>
                  <a:pt x="51299" y="2337"/>
                </a:cubicBezTo>
                <a:cubicBezTo>
                  <a:pt x="51241" y="2326"/>
                  <a:pt x="51182" y="2321"/>
                  <a:pt x="51122" y="2321"/>
                </a:cubicBezTo>
                <a:cubicBezTo>
                  <a:pt x="51116" y="2321"/>
                  <a:pt x="51110" y="2321"/>
                  <a:pt x="51103" y="2321"/>
                </a:cubicBezTo>
                <a:cubicBezTo>
                  <a:pt x="51068" y="2322"/>
                  <a:pt x="51034" y="2327"/>
                  <a:pt x="51000" y="2335"/>
                </a:cubicBezTo>
                <a:cubicBezTo>
                  <a:pt x="50970" y="2343"/>
                  <a:pt x="50940" y="2353"/>
                  <a:pt x="50912" y="2366"/>
                </a:cubicBezTo>
                <a:cubicBezTo>
                  <a:pt x="50872" y="2384"/>
                  <a:pt x="50833" y="2408"/>
                  <a:pt x="50797" y="2434"/>
                </a:cubicBezTo>
                <a:cubicBezTo>
                  <a:pt x="50770" y="2454"/>
                  <a:pt x="50748" y="2472"/>
                  <a:pt x="50729" y="2488"/>
                </a:cubicBezTo>
                <a:lnTo>
                  <a:pt x="50729" y="2488"/>
                </a:lnTo>
                <a:cubicBezTo>
                  <a:pt x="50712" y="2473"/>
                  <a:pt x="50692" y="2455"/>
                  <a:pt x="50670" y="2436"/>
                </a:cubicBezTo>
                <a:cubicBezTo>
                  <a:pt x="50640" y="2411"/>
                  <a:pt x="50607" y="2388"/>
                  <a:pt x="50574" y="2367"/>
                </a:cubicBezTo>
                <a:cubicBezTo>
                  <a:pt x="50548" y="2353"/>
                  <a:pt x="50523" y="2340"/>
                  <a:pt x="50498" y="2330"/>
                </a:cubicBezTo>
                <a:cubicBezTo>
                  <a:pt x="50461" y="2315"/>
                  <a:pt x="50423" y="2306"/>
                  <a:pt x="50384" y="2301"/>
                </a:cubicBezTo>
                <a:cubicBezTo>
                  <a:pt x="50365" y="2299"/>
                  <a:pt x="50346" y="2297"/>
                  <a:pt x="50328" y="2297"/>
                </a:cubicBezTo>
                <a:cubicBezTo>
                  <a:pt x="50314" y="2297"/>
                  <a:pt x="50301" y="2298"/>
                  <a:pt x="50287" y="2299"/>
                </a:cubicBezTo>
                <a:lnTo>
                  <a:pt x="50237" y="2304"/>
                </a:lnTo>
                <a:cubicBezTo>
                  <a:pt x="50205" y="2308"/>
                  <a:pt x="50174" y="2313"/>
                  <a:pt x="50148" y="2319"/>
                </a:cubicBezTo>
                <a:lnTo>
                  <a:pt x="50012" y="2349"/>
                </a:lnTo>
                <a:cubicBezTo>
                  <a:pt x="49986" y="2354"/>
                  <a:pt x="49959" y="2359"/>
                  <a:pt x="49933" y="2361"/>
                </a:cubicBezTo>
                <a:cubicBezTo>
                  <a:pt x="49941" y="2361"/>
                  <a:pt x="49914" y="2362"/>
                  <a:pt x="49869" y="2368"/>
                </a:cubicBezTo>
                <a:cubicBezTo>
                  <a:pt x="49837" y="2374"/>
                  <a:pt x="49804" y="2382"/>
                  <a:pt x="49773" y="2394"/>
                </a:cubicBezTo>
                <a:cubicBezTo>
                  <a:pt x="49730" y="2410"/>
                  <a:pt x="49689" y="2432"/>
                  <a:pt x="49651" y="2457"/>
                </a:cubicBezTo>
                <a:cubicBezTo>
                  <a:pt x="49601" y="2490"/>
                  <a:pt x="49565" y="2518"/>
                  <a:pt x="49537" y="2540"/>
                </a:cubicBezTo>
                <a:lnTo>
                  <a:pt x="49537" y="2540"/>
                </a:lnTo>
                <a:cubicBezTo>
                  <a:pt x="49494" y="2512"/>
                  <a:pt x="49448" y="2486"/>
                  <a:pt x="49401" y="2463"/>
                </a:cubicBezTo>
                <a:cubicBezTo>
                  <a:pt x="49356" y="2442"/>
                  <a:pt x="49309" y="2427"/>
                  <a:pt x="49260" y="2418"/>
                </a:cubicBezTo>
                <a:cubicBezTo>
                  <a:pt x="49232" y="2412"/>
                  <a:pt x="49204" y="2408"/>
                  <a:pt x="49175" y="2408"/>
                </a:cubicBezTo>
                <a:cubicBezTo>
                  <a:pt x="49170" y="2408"/>
                  <a:pt x="49166" y="2409"/>
                  <a:pt x="49162" y="2409"/>
                </a:cubicBezTo>
                <a:cubicBezTo>
                  <a:pt x="49139" y="2409"/>
                  <a:pt x="49117" y="2410"/>
                  <a:pt x="49094" y="2412"/>
                </a:cubicBezTo>
                <a:cubicBezTo>
                  <a:pt x="48933" y="2435"/>
                  <a:pt x="48842" y="2481"/>
                  <a:pt x="48792" y="2492"/>
                </a:cubicBezTo>
                <a:cubicBezTo>
                  <a:pt x="48785" y="2494"/>
                  <a:pt x="48778" y="2495"/>
                  <a:pt x="48773" y="2496"/>
                </a:cubicBezTo>
                <a:lnTo>
                  <a:pt x="48773" y="2496"/>
                </a:lnTo>
                <a:cubicBezTo>
                  <a:pt x="48767" y="2494"/>
                  <a:pt x="48757" y="2491"/>
                  <a:pt x="48743" y="2486"/>
                </a:cubicBezTo>
                <a:cubicBezTo>
                  <a:pt x="48711" y="2475"/>
                  <a:pt x="48670" y="2455"/>
                  <a:pt x="48607" y="2434"/>
                </a:cubicBezTo>
                <a:cubicBezTo>
                  <a:pt x="48570" y="2421"/>
                  <a:pt x="48533" y="2412"/>
                  <a:pt x="48495" y="2405"/>
                </a:cubicBezTo>
                <a:cubicBezTo>
                  <a:pt x="48472" y="2401"/>
                  <a:pt x="48448" y="2398"/>
                  <a:pt x="48425" y="2396"/>
                </a:cubicBezTo>
                <a:lnTo>
                  <a:pt x="48368" y="2395"/>
                </a:lnTo>
                <a:cubicBezTo>
                  <a:pt x="48367" y="2395"/>
                  <a:pt x="48365" y="2395"/>
                  <a:pt x="48363" y="2395"/>
                </a:cubicBezTo>
                <a:cubicBezTo>
                  <a:pt x="48336" y="2395"/>
                  <a:pt x="48266" y="2380"/>
                  <a:pt x="48164" y="2362"/>
                </a:cubicBezTo>
                <a:cubicBezTo>
                  <a:pt x="48136" y="2358"/>
                  <a:pt x="48106" y="2353"/>
                  <a:pt x="48071" y="2351"/>
                </a:cubicBezTo>
                <a:lnTo>
                  <a:pt x="48018" y="2349"/>
                </a:lnTo>
                <a:cubicBezTo>
                  <a:pt x="48012" y="2348"/>
                  <a:pt x="48005" y="2348"/>
                  <a:pt x="47998" y="2348"/>
                </a:cubicBezTo>
                <a:cubicBezTo>
                  <a:pt x="47978" y="2348"/>
                  <a:pt x="47959" y="2349"/>
                  <a:pt x="47940" y="2352"/>
                </a:cubicBezTo>
                <a:cubicBezTo>
                  <a:pt x="47873" y="2360"/>
                  <a:pt x="47808" y="2382"/>
                  <a:pt x="47750" y="2416"/>
                </a:cubicBezTo>
                <a:cubicBezTo>
                  <a:pt x="47715" y="2436"/>
                  <a:pt x="47682" y="2459"/>
                  <a:pt x="47651" y="2485"/>
                </a:cubicBezTo>
                <a:cubicBezTo>
                  <a:pt x="47600" y="2527"/>
                  <a:pt x="47566" y="2560"/>
                  <a:pt x="47541" y="2583"/>
                </a:cubicBezTo>
                <a:cubicBezTo>
                  <a:pt x="47540" y="2584"/>
                  <a:pt x="47539" y="2585"/>
                  <a:pt x="47538" y="2586"/>
                </a:cubicBezTo>
                <a:lnTo>
                  <a:pt x="47538" y="2586"/>
                </a:lnTo>
                <a:lnTo>
                  <a:pt x="47521" y="2587"/>
                </a:lnTo>
                <a:lnTo>
                  <a:pt x="47390" y="2590"/>
                </a:lnTo>
                <a:cubicBezTo>
                  <a:pt x="47300" y="2594"/>
                  <a:pt x="47228" y="2589"/>
                  <a:pt x="47098" y="2603"/>
                </a:cubicBezTo>
                <a:cubicBezTo>
                  <a:pt x="46988" y="2615"/>
                  <a:pt x="46907" y="2632"/>
                  <a:pt x="46849" y="2636"/>
                </a:cubicBezTo>
                <a:cubicBezTo>
                  <a:pt x="46847" y="2636"/>
                  <a:pt x="46845" y="2636"/>
                  <a:pt x="46844" y="2636"/>
                </a:cubicBezTo>
                <a:lnTo>
                  <a:pt x="46844" y="2636"/>
                </a:lnTo>
                <a:cubicBezTo>
                  <a:pt x="46820" y="2627"/>
                  <a:pt x="46797" y="2617"/>
                  <a:pt x="46775" y="2605"/>
                </a:cubicBezTo>
                <a:cubicBezTo>
                  <a:pt x="46716" y="2575"/>
                  <a:pt x="46655" y="2551"/>
                  <a:pt x="46591" y="2532"/>
                </a:cubicBezTo>
                <a:cubicBezTo>
                  <a:pt x="46540" y="2518"/>
                  <a:pt x="46487" y="2511"/>
                  <a:pt x="46434" y="2511"/>
                </a:cubicBezTo>
                <a:lnTo>
                  <a:pt x="46365" y="2514"/>
                </a:lnTo>
                <a:lnTo>
                  <a:pt x="46103" y="2524"/>
                </a:lnTo>
                <a:lnTo>
                  <a:pt x="46033" y="2527"/>
                </a:lnTo>
                <a:cubicBezTo>
                  <a:pt x="45985" y="2528"/>
                  <a:pt x="45937" y="2536"/>
                  <a:pt x="45891" y="2547"/>
                </a:cubicBezTo>
                <a:cubicBezTo>
                  <a:pt x="45831" y="2565"/>
                  <a:pt x="45772" y="2587"/>
                  <a:pt x="45717" y="2613"/>
                </a:cubicBezTo>
                <a:cubicBezTo>
                  <a:pt x="45709" y="2617"/>
                  <a:pt x="45702" y="2620"/>
                  <a:pt x="45694" y="2623"/>
                </a:cubicBezTo>
                <a:lnTo>
                  <a:pt x="45694" y="2623"/>
                </a:lnTo>
                <a:cubicBezTo>
                  <a:pt x="45670" y="2602"/>
                  <a:pt x="45639" y="2575"/>
                  <a:pt x="45595" y="2544"/>
                </a:cubicBezTo>
                <a:cubicBezTo>
                  <a:pt x="45541" y="2509"/>
                  <a:pt x="45464" y="2441"/>
                  <a:pt x="45290" y="2426"/>
                </a:cubicBezTo>
                <a:cubicBezTo>
                  <a:pt x="45286" y="2426"/>
                  <a:pt x="45281" y="2426"/>
                  <a:pt x="45277" y="2426"/>
                </a:cubicBezTo>
                <a:cubicBezTo>
                  <a:pt x="45112" y="2426"/>
                  <a:pt x="45026" y="2488"/>
                  <a:pt x="44966" y="2522"/>
                </a:cubicBezTo>
                <a:cubicBezTo>
                  <a:pt x="44931" y="2544"/>
                  <a:pt x="44903" y="2564"/>
                  <a:pt x="44881" y="2581"/>
                </a:cubicBezTo>
                <a:lnTo>
                  <a:pt x="44881" y="2581"/>
                </a:lnTo>
                <a:cubicBezTo>
                  <a:pt x="44846" y="2553"/>
                  <a:pt x="44809" y="2527"/>
                  <a:pt x="44772" y="2503"/>
                </a:cubicBezTo>
                <a:cubicBezTo>
                  <a:pt x="44729" y="2477"/>
                  <a:pt x="44683" y="2455"/>
                  <a:pt x="44634" y="2440"/>
                </a:cubicBezTo>
                <a:cubicBezTo>
                  <a:pt x="44599" y="2428"/>
                  <a:pt x="44565" y="2421"/>
                  <a:pt x="44528" y="2419"/>
                </a:cubicBezTo>
                <a:cubicBezTo>
                  <a:pt x="44514" y="2418"/>
                  <a:pt x="44500" y="2417"/>
                  <a:pt x="44486" y="2417"/>
                </a:cubicBezTo>
                <a:cubicBezTo>
                  <a:pt x="44472" y="2417"/>
                  <a:pt x="44458" y="2418"/>
                  <a:pt x="44445" y="2419"/>
                </a:cubicBezTo>
                <a:cubicBezTo>
                  <a:pt x="44289" y="2432"/>
                  <a:pt x="44192" y="2471"/>
                  <a:pt x="44136" y="2480"/>
                </a:cubicBezTo>
                <a:cubicBezTo>
                  <a:pt x="44121" y="2484"/>
                  <a:pt x="44112" y="2485"/>
                  <a:pt x="44104" y="2486"/>
                </a:cubicBezTo>
                <a:lnTo>
                  <a:pt x="44052" y="2488"/>
                </a:lnTo>
                <a:cubicBezTo>
                  <a:pt x="43978" y="2495"/>
                  <a:pt x="43905" y="2513"/>
                  <a:pt x="43835" y="2538"/>
                </a:cubicBezTo>
                <a:lnTo>
                  <a:pt x="43731" y="2576"/>
                </a:lnTo>
                <a:lnTo>
                  <a:pt x="43731" y="2576"/>
                </a:lnTo>
                <a:lnTo>
                  <a:pt x="43638" y="2520"/>
                </a:lnTo>
                <a:cubicBezTo>
                  <a:pt x="43586" y="2492"/>
                  <a:pt x="43516" y="2448"/>
                  <a:pt x="43389" y="2428"/>
                </a:cubicBezTo>
                <a:cubicBezTo>
                  <a:pt x="43367" y="2425"/>
                  <a:pt x="43346" y="2423"/>
                  <a:pt x="43325" y="2423"/>
                </a:cubicBezTo>
                <a:cubicBezTo>
                  <a:pt x="43311" y="2423"/>
                  <a:pt x="43297" y="2424"/>
                  <a:pt x="43283" y="2425"/>
                </a:cubicBezTo>
                <a:cubicBezTo>
                  <a:pt x="43249" y="2427"/>
                  <a:pt x="43214" y="2433"/>
                  <a:pt x="43181" y="2443"/>
                </a:cubicBezTo>
                <a:cubicBezTo>
                  <a:pt x="43131" y="2457"/>
                  <a:pt x="43085" y="2478"/>
                  <a:pt x="43041" y="2503"/>
                </a:cubicBezTo>
                <a:cubicBezTo>
                  <a:pt x="42992" y="2533"/>
                  <a:pt x="42945" y="2566"/>
                  <a:pt x="42900" y="2602"/>
                </a:cubicBezTo>
                <a:cubicBezTo>
                  <a:pt x="42892" y="2608"/>
                  <a:pt x="42884" y="2613"/>
                  <a:pt x="42878" y="2618"/>
                </a:cubicBezTo>
                <a:lnTo>
                  <a:pt x="42866" y="2618"/>
                </a:lnTo>
                <a:lnTo>
                  <a:pt x="42736" y="2615"/>
                </a:lnTo>
                <a:lnTo>
                  <a:pt x="42604" y="2612"/>
                </a:lnTo>
                <a:lnTo>
                  <a:pt x="42538" y="2611"/>
                </a:lnTo>
                <a:lnTo>
                  <a:pt x="42538" y="2611"/>
                </a:lnTo>
                <a:cubicBezTo>
                  <a:pt x="42538" y="2611"/>
                  <a:pt x="42540" y="2611"/>
                  <a:pt x="42539" y="2611"/>
                </a:cubicBezTo>
                <a:cubicBezTo>
                  <a:pt x="42538" y="2611"/>
                  <a:pt x="42537" y="2611"/>
                  <a:pt x="42535" y="2611"/>
                </a:cubicBezTo>
                <a:cubicBezTo>
                  <a:pt x="42509" y="2610"/>
                  <a:pt x="42428" y="2573"/>
                  <a:pt x="42286" y="2543"/>
                </a:cubicBezTo>
                <a:cubicBezTo>
                  <a:pt x="42245" y="2535"/>
                  <a:pt x="42203" y="2530"/>
                  <a:pt x="42162" y="2530"/>
                </a:cubicBezTo>
                <a:cubicBezTo>
                  <a:pt x="42157" y="2530"/>
                  <a:pt x="42152" y="2530"/>
                  <a:pt x="42147" y="2530"/>
                </a:cubicBezTo>
                <a:cubicBezTo>
                  <a:pt x="42103" y="2530"/>
                  <a:pt x="42059" y="2534"/>
                  <a:pt x="42016" y="2544"/>
                </a:cubicBezTo>
                <a:cubicBezTo>
                  <a:pt x="41952" y="2559"/>
                  <a:pt x="41890" y="2580"/>
                  <a:pt x="41830" y="2606"/>
                </a:cubicBezTo>
                <a:cubicBezTo>
                  <a:pt x="41803" y="2619"/>
                  <a:pt x="41776" y="2629"/>
                  <a:pt x="41749" y="2639"/>
                </a:cubicBezTo>
                <a:lnTo>
                  <a:pt x="41749" y="2639"/>
                </a:lnTo>
                <a:cubicBezTo>
                  <a:pt x="41745" y="2639"/>
                  <a:pt x="41741" y="2639"/>
                  <a:pt x="41734" y="2640"/>
                </a:cubicBezTo>
                <a:cubicBezTo>
                  <a:pt x="41712" y="2640"/>
                  <a:pt x="41695" y="2642"/>
                  <a:pt x="41675" y="2643"/>
                </a:cubicBezTo>
                <a:cubicBezTo>
                  <a:pt x="41530" y="2663"/>
                  <a:pt x="41439" y="2698"/>
                  <a:pt x="41394" y="2703"/>
                </a:cubicBezTo>
                <a:cubicBezTo>
                  <a:pt x="41378" y="2705"/>
                  <a:pt x="41378" y="2706"/>
                  <a:pt x="41368" y="2706"/>
                </a:cubicBezTo>
                <a:cubicBezTo>
                  <a:pt x="41361" y="2706"/>
                  <a:pt x="41350" y="2706"/>
                  <a:pt x="41325" y="2706"/>
                </a:cubicBezTo>
                <a:lnTo>
                  <a:pt x="41193" y="2706"/>
                </a:lnTo>
                <a:cubicBezTo>
                  <a:pt x="41179" y="2705"/>
                  <a:pt x="41165" y="2705"/>
                  <a:pt x="41151" y="2705"/>
                </a:cubicBezTo>
                <a:cubicBezTo>
                  <a:pt x="41116" y="2705"/>
                  <a:pt x="41080" y="2706"/>
                  <a:pt x="41045" y="2706"/>
                </a:cubicBezTo>
                <a:cubicBezTo>
                  <a:pt x="41007" y="2706"/>
                  <a:pt x="40969" y="2705"/>
                  <a:pt x="40931" y="2703"/>
                </a:cubicBezTo>
                <a:lnTo>
                  <a:pt x="40669" y="2692"/>
                </a:lnTo>
                <a:lnTo>
                  <a:pt x="40603" y="2689"/>
                </a:lnTo>
                <a:lnTo>
                  <a:pt x="40604" y="2689"/>
                </a:lnTo>
                <a:cubicBezTo>
                  <a:pt x="40584" y="2684"/>
                  <a:pt x="40566" y="2677"/>
                  <a:pt x="40547" y="2669"/>
                </a:cubicBezTo>
                <a:cubicBezTo>
                  <a:pt x="40495" y="2646"/>
                  <a:pt x="40442" y="2626"/>
                  <a:pt x="40389" y="2610"/>
                </a:cubicBezTo>
                <a:cubicBezTo>
                  <a:pt x="40346" y="2597"/>
                  <a:pt x="40304" y="2589"/>
                  <a:pt x="40260" y="2584"/>
                </a:cubicBezTo>
                <a:cubicBezTo>
                  <a:pt x="40238" y="2582"/>
                  <a:pt x="40217" y="2581"/>
                  <a:pt x="40195" y="2581"/>
                </a:cubicBezTo>
                <a:cubicBezTo>
                  <a:pt x="40169" y="2581"/>
                  <a:pt x="40142" y="2583"/>
                  <a:pt x="40115" y="2587"/>
                </a:cubicBezTo>
                <a:cubicBezTo>
                  <a:pt x="39949" y="2611"/>
                  <a:pt x="39862" y="2657"/>
                  <a:pt x="39821" y="2663"/>
                </a:cubicBezTo>
                <a:cubicBezTo>
                  <a:pt x="39816" y="2664"/>
                  <a:pt x="39811" y="2665"/>
                  <a:pt x="39807" y="2666"/>
                </a:cubicBezTo>
                <a:lnTo>
                  <a:pt x="39794" y="2666"/>
                </a:lnTo>
                <a:cubicBezTo>
                  <a:pt x="39763" y="2663"/>
                  <a:pt x="39733" y="2659"/>
                  <a:pt x="39702" y="2654"/>
                </a:cubicBezTo>
                <a:cubicBezTo>
                  <a:pt x="39662" y="2648"/>
                  <a:pt x="39615" y="2639"/>
                  <a:pt x="39558" y="2632"/>
                </a:cubicBezTo>
                <a:cubicBezTo>
                  <a:pt x="39530" y="2628"/>
                  <a:pt x="39500" y="2625"/>
                  <a:pt x="39466" y="2624"/>
                </a:cubicBezTo>
                <a:lnTo>
                  <a:pt x="39446" y="2623"/>
                </a:lnTo>
                <a:lnTo>
                  <a:pt x="39446" y="2623"/>
                </a:lnTo>
                <a:cubicBezTo>
                  <a:pt x="39441" y="2621"/>
                  <a:pt x="39429" y="2616"/>
                  <a:pt x="39413" y="2609"/>
                </a:cubicBezTo>
                <a:cubicBezTo>
                  <a:pt x="39382" y="2595"/>
                  <a:pt x="39338" y="2572"/>
                  <a:pt x="39272" y="2545"/>
                </a:cubicBezTo>
                <a:cubicBezTo>
                  <a:pt x="39233" y="2529"/>
                  <a:pt x="39192" y="2517"/>
                  <a:pt x="39151" y="2508"/>
                </a:cubicBezTo>
                <a:cubicBezTo>
                  <a:pt x="39124" y="2502"/>
                  <a:pt x="39097" y="2499"/>
                  <a:pt x="39071" y="2498"/>
                </a:cubicBezTo>
                <a:cubicBezTo>
                  <a:pt x="39036" y="2495"/>
                  <a:pt x="39019" y="2495"/>
                  <a:pt x="39007" y="2495"/>
                </a:cubicBezTo>
                <a:cubicBezTo>
                  <a:pt x="38948" y="2496"/>
                  <a:pt x="38895" y="2501"/>
                  <a:pt x="38848" y="2505"/>
                </a:cubicBezTo>
                <a:cubicBezTo>
                  <a:pt x="38761" y="2513"/>
                  <a:pt x="38690" y="2520"/>
                  <a:pt x="38640" y="2520"/>
                </a:cubicBezTo>
                <a:cubicBezTo>
                  <a:pt x="38636" y="2520"/>
                  <a:pt x="38632" y="2520"/>
                  <a:pt x="38628" y="2520"/>
                </a:cubicBezTo>
                <a:cubicBezTo>
                  <a:pt x="38575" y="2518"/>
                  <a:pt x="38498" y="2506"/>
                  <a:pt x="38393" y="2494"/>
                </a:cubicBezTo>
                <a:cubicBezTo>
                  <a:pt x="38366" y="2492"/>
                  <a:pt x="38338" y="2490"/>
                  <a:pt x="38308" y="2487"/>
                </a:cubicBezTo>
                <a:lnTo>
                  <a:pt x="38263" y="2486"/>
                </a:lnTo>
                <a:cubicBezTo>
                  <a:pt x="38230" y="2486"/>
                  <a:pt x="38197" y="2488"/>
                  <a:pt x="38166" y="2493"/>
                </a:cubicBezTo>
                <a:cubicBezTo>
                  <a:pt x="38030" y="2520"/>
                  <a:pt x="37961" y="2569"/>
                  <a:pt x="37909" y="2602"/>
                </a:cubicBezTo>
                <a:lnTo>
                  <a:pt x="37813" y="2667"/>
                </a:lnTo>
                <a:lnTo>
                  <a:pt x="37813" y="2667"/>
                </a:lnTo>
                <a:lnTo>
                  <a:pt x="37770" y="2664"/>
                </a:lnTo>
                <a:lnTo>
                  <a:pt x="37642" y="2655"/>
                </a:lnTo>
                <a:cubicBezTo>
                  <a:pt x="37601" y="2652"/>
                  <a:pt x="37559" y="2649"/>
                  <a:pt x="37512" y="2647"/>
                </a:cubicBezTo>
                <a:lnTo>
                  <a:pt x="37512" y="2647"/>
                </a:lnTo>
                <a:cubicBezTo>
                  <a:pt x="37496" y="2639"/>
                  <a:pt x="37469" y="2620"/>
                  <a:pt x="37428" y="2598"/>
                </a:cubicBezTo>
                <a:cubicBezTo>
                  <a:pt x="37379" y="2572"/>
                  <a:pt x="37322" y="2532"/>
                  <a:pt x="37210" y="2503"/>
                </a:cubicBezTo>
                <a:cubicBezTo>
                  <a:pt x="37168" y="2494"/>
                  <a:pt x="37125" y="2489"/>
                  <a:pt x="37082" y="2489"/>
                </a:cubicBezTo>
                <a:cubicBezTo>
                  <a:pt x="37054" y="2489"/>
                  <a:pt x="37026" y="2491"/>
                  <a:pt x="36998" y="2495"/>
                </a:cubicBezTo>
                <a:cubicBezTo>
                  <a:pt x="36937" y="2507"/>
                  <a:pt x="36878" y="2528"/>
                  <a:pt x="36824" y="2558"/>
                </a:cubicBezTo>
                <a:cubicBezTo>
                  <a:pt x="36787" y="2578"/>
                  <a:pt x="36751" y="2602"/>
                  <a:pt x="36717" y="2627"/>
                </a:cubicBezTo>
                <a:lnTo>
                  <a:pt x="36717" y="2627"/>
                </a:lnTo>
                <a:cubicBezTo>
                  <a:pt x="36679" y="2590"/>
                  <a:pt x="36637" y="2544"/>
                  <a:pt x="36539" y="2486"/>
                </a:cubicBezTo>
                <a:cubicBezTo>
                  <a:pt x="36467" y="2446"/>
                  <a:pt x="36385" y="2424"/>
                  <a:pt x="36301" y="2423"/>
                </a:cubicBezTo>
                <a:cubicBezTo>
                  <a:pt x="36262" y="2423"/>
                  <a:pt x="36222" y="2425"/>
                  <a:pt x="36182" y="2431"/>
                </a:cubicBezTo>
                <a:cubicBezTo>
                  <a:pt x="36043" y="2454"/>
                  <a:pt x="35959" y="2485"/>
                  <a:pt x="35927" y="2486"/>
                </a:cubicBezTo>
                <a:cubicBezTo>
                  <a:pt x="35919" y="2487"/>
                  <a:pt x="35917" y="2487"/>
                  <a:pt x="35916" y="2487"/>
                </a:cubicBezTo>
                <a:lnTo>
                  <a:pt x="35875" y="2485"/>
                </a:lnTo>
                <a:cubicBezTo>
                  <a:pt x="35844" y="2483"/>
                  <a:pt x="35807" y="2478"/>
                  <a:pt x="35763" y="2472"/>
                </a:cubicBezTo>
                <a:cubicBezTo>
                  <a:pt x="35719" y="2466"/>
                  <a:pt x="35671" y="2461"/>
                  <a:pt x="35613" y="2456"/>
                </a:cubicBezTo>
                <a:cubicBezTo>
                  <a:pt x="35585" y="2454"/>
                  <a:pt x="35552" y="2451"/>
                  <a:pt x="35523" y="2451"/>
                </a:cubicBezTo>
                <a:lnTo>
                  <a:pt x="35457" y="2449"/>
                </a:lnTo>
                <a:lnTo>
                  <a:pt x="35195" y="2439"/>
                </a:lnTo>
                <a:lnTo>
                  <a:pt x="35162" y="2438"/>
                </a:lnTo>
                <a:cubicBezTo>
                  <a:pt x="35153" y="2436"/>
                  <a:pt x="35143" y="2436"/>
                  <a:pt x="35134" y="2436"/>
                </a:cubicBezTo>
                <a:cubicBezTo>
                  <a:pt x="35124" y="2436"/>
                  <a:pt x="35115" y="2436"/>
                  <a:pt x="35106" y="2438"/>
                </a:cubicBezTo>
                <a:cubicBezTo>
                  <a:pt x="35035" y="2441"/>
                  <a:pt x="34966" y="2459"/>
                  <a:pt x="34902" y="2491"/>
                </a:cubicBezTo>
                <a:cubicBezTo>
                  <a:pt x="34842" y="2522"/>
                  <a:pt x="34785" y="2558"/>
                  <a:pt x="34733" y="2601"/>
                </a:cubicBezTo>
                <a:lnTo>
                  <a:pt x="34733" y="2601"/>
                </a:lnTo>
                <a:lnTo>
                  <a:pt x="34709" y="2584"/>
                </a:lnTo>
                <a:cubicBezTo>
                  <a:pt x="34658" y="2552"/>
                  <a:pt x="34593" y="2501"/>
                  <a:pt x="34457" y="2470"/>
                </a:cubicBezTo>
                <a:cubicBezTo>
                  <a:pt x="34423" y="2463"/>
                  <a:pt x="34388" y="2459"/>
                  <a:pt x="34352" y="2459"/>
                </a:cubicBezTo>
                <a:lnTo>
                  <a:pt x="34297" y="2461"/>
                </a:lnTo>
                <a:cubicBezTo>
                  <a:pt x="34261" y="2463"/>
                  <a:pt x="34229" y="2466"/>
                  <a:pt x="34199" y="2471"/>
                </a:cubicBezTo>
                <a:cubicBezTo>
                  <a:pt x="34087" y="2489"/>
                  <a:pt x="34014" y="2505"/>
                  <a:pt x="33981" y="2507"/>
                </a:cubicBezTo>
                <a:lnTo>
                  <a:pt x="33981" y="2507"/>
                </a:lnTo>
                <a:cubicBezTo>
                  <a:pt x="33980" y="2506"/>
                  <a:pt x="33977" y="2506"/>
                  <a:pt x="33974" y="2505"/>
                </a:cubicBezTo>
                <a:cubicBezTo>
                  <a:pt x="33957" y="2500"/>
                  <a:pt x="33926" y="2487"/>
                  <a:pt x="33877" y="2468"/>
                </a:cubicBezTo>
                <a:cubicBezTo>
                  <a:pt x="33810" y="2440"/>
                  <a:pt x="33741" y="2419"/>
                  <a:pt x="33671" y="2408"/>
                </a:cubicBezTo>
                <a:cubicBezTo>
                  <a:pt x="33634" y="2402"/>
                  <a:pt x="33597" y="2400"/>
                  <a:pt x="33560" y="2400"/>
                </a:cubicBezTo>
                <a:cubicBezTo>
                  <a:pt x="33515" y="2400"/>
                  <a:pt x="33469" y="2404"/>
                  <a:pt x="33423" y="2412"/>
                </a:cubicBezTo>
                <a:cubicBezTo>
                  <a:pt x="33297" y="2435"/>
                  <a:pt x="33220" y="2457"/>
                  <a:pt x="33196" y="2457"/>
                </a:cubicBezTo>
                <a:lnTo>
                  <a:pt x="32967" y="2449"/>
                </a:lnTo>
                <a:lnTo>
                  <a:pt x="32836" y="2444"/>
                </a:lnTo>
                <a:lnTo>
                  <a:pt x="32803" y="2443"/>
                </a:lnTo>
                <a:cubicBezTo>
                  <a:pt x="32776" y="2443"/>
                  <a:pt x="32750" y="2444"/>
                  <a:pt x="32723" y="2447"/>
                </a:cubicBezTo>
                <a:cubicBezTo>
                  <a:pt x="32677" y="2453"/>
                  <a:pt x="32631" y="2463"/>
                  <a:pt x="32587" y="2477"/>
                </a:cubicBezTo>
                <a:cubicBezTo>
                  <a:pt x="32534" y="2495"/>
                  <a:pt x="32481" y="2516"/>
                  <a:pt x="32429" y="2540"/>
                </a:cubicBezTo>
                <a:cubicBezTo>
                  <a:pt x="32410" y="2549"/>
                  <a:pt x="32397" y="2554"/>
                  <a:pt x="32389" y="2557"/>
                </a:cubicBezTo>
                <a:lnTo>
                  <a:pt x="32389" y="2557"/>
                </a:lnTo>
                <a:cubicBezTo>
                  <a:pt x="32386" y="2557"/>
                  <a:pt x="32383" y="2557"/>
                  <a:pt x="32379" y="2557"/>
                </a:cubicBezTo>
                <a:cubicBezTo>
                  <a:pt x="32336" y="2558"/>
                  <a:pt x="32292" y="2563"/>
                  <a:pt x="32251" y="2572"/>
                </a:cubicBezTo>
                <a:cubicBezTo>
                  <a:pt x="32194" y="2584"/>
                  <a:pt x="32139" y="2600"/>
                  <a:pt x="32083" y="2619"/>
                </a:cubicBezTo>
                <a:cubicBezTo>
                  <a:pt x="32078" y="2621"/>
                  <a:pt x="32073" y="2622"/>
                  <a:pt x="32069" y="2624"/>
                </a:cubicBezTo>
                <a:lnTo>
                  <a:pt x="32069" y="2624"/>
                </a:lnTo>
                <a:cubicBezTo>
                  <a:pt x="32028" y="2588"/>
                  <a:pt x="31986" y="2556"/>
                  <a:pt x="31942" y="2525"/>
                </a:cubicBezTo>
                <a:cubicBezTo>
                  <a:pt x="31899" y="2496"/>
                  <a:pt x="31854" y="2473"/>
                  <a:pt x="31807" y="2455"/>
                </a:cubicBezTo>
                <a:cubicBezTo>
                  <a:pt x="31772" y="2442"/>
                  <a:pt x="31735" y="2433"/>
                  <a:pt x="31698" y="2427"/>
                </a:cubicBezTo>
                <a:cubicBezTo>
                  <a:pt x="31674" y="2424"/>
                  <a:pt x="31649" y="2422"/>
                  <a:pt x="31624" y="2422"/>
                </a:cubicBezTo>
                <a:cubicBezTo>
                  <a:pt x="31609" y="2422"/>
                  <a:pt x="31593" y="2422"/>
                  <a:pt x="31578" y="2424"/>
                </a:cubicBezTo>
                <a:cubicBezTo>
                  <a:pt x="31428" y="2439"/>
                  <a:pt x="31355" y="2490"/>
                  <a:pt x="31297" y="2520"/>
                </a:cubicBezTo>
                <a:lnTo>
                  <a:pt x="31191" y="2586"/>
                </a:lnTo>
                <a:lnTo>
                  <a:pt x="31191" y="2586"/>
                </a:lnTo>
                <a:lnTo>
                  <a:pt x="31130" y="2583"/>
                </a:lnTo>
                <a:lnTo>
                  <a:pt x="30998" y="2576"/>
                </a:lnTo>
                <a:lnTo>
                  <a:pt x="30868" y="2569"/>
                </a:lnTo>
                <a:lnTo>
                  <a:pt x="30841" y="2568"/>
                </a:lnTo>
                <a:lnTo>
                  <a:pt x="30810" y="2562"/>
                </a:lnTo>
                <a:cubicBezTo>
                  <a:pt x="30754" y="2553"/>
                  <a:pt x="30656" y="2514"/>
                  <a:pt x="30496" y="2501"/>
                </a:cubicBezTo>
                <a:cubicBezTo>
                  <a:pt x="30485" y="2501"/>
                  <a:pt x="30474" y="2501"/>
                  <a:pt x="30462" y="2500"/>
                </a:cubicBezTo>
                <a:lnTo>
                  <a:pt x="30441" y="2494"/>
                </a:lnTo>
                <a:lnTo>
                  <a:pt x="30329" y="2459"/>
                </a:lnTo>
                <a:cubicBezTo>
                  <a:pt x="30262" y="2438"/>
                  <a:pt x="30192" y="2424"/>
                  <a:pt x="30121" y="2417"/>
                </a:cubicBezTo>
                <a:lnTo>
                  <a:pt x="30059" y="2413"/>
                </a:lnTo>
                <a:cubicBezTo>
                  <a:pt x="30050" y="2412"/>
                  <a:pt x="30038" y="2411"/>
                  <a:pt x="30024" y="2409"/>
                </a:cubicBezTo>
                <a:cubicBezTo>
                  <a:pt x="29966" y="2399"/>
                  <a:pt x="29868" y="2368"/>
                  <a:pt x="29723" y="2358"/>
                </a:cubicBezTo>
                <a:cubicBezTo>
                  <a:pt x="29709" y="2357"/>
                  <a:pt x="29696" y="2356"/>
                  <a:pt x="29683" y="2356"/>
                </a:cubicBezTo>
                <a:cubicBezTo>
                  <a:pt x="29670" y="2356"/>
                  <a:pt x="29656" y="2357"/>
                  <a:pt x="29643" y="2358"/>
                </a:cubicBezTo>
                <a:cubicBezTo>
                  <a:pt x="29604" y="2360"/>
                  <a:pt x="29566" y="2367"/>
                  <a:pt x="29527" y="2377"/>
                </a:cubicBezTo>
                <a:cubicBezTo>
                  <a:pt x="29499" y="2387"/>
                  <a:pt x="29470" y="2398"/>
                  <a:pt x="29441" y="2411"/>
                </a:cubicBezTo>
                <a:cubicBezTo>
                  <a:pt x="29420" y="2421"/>
                  <a:pt x="29397" y="2434"/>
                  <a:pt x="29378" y="2444"/>
                </a:cubicBezTo>
                <a:cubicBezTo>
                  <a:pt x="29337" y="2471"/>
                  <a:pt x="29296" y="2499"/>
                  <a:pt x="29257" y="2529"/>
                </a:cubicBezTo>
                <a:lnTo>
                  <a:pt x="29257" y="2529"/>
                </a:lnTo>
                <a:cubicBezTo>
                  <a:pt x="29215" y="2508"/>
                  <a:pt x="29172" y="2488"/>
                  <a:pt x="29128" y="2471"/>
                </a:cubicBezTo>
                <a:cubicBezTo>
                  <a:pt x="29084" y="2454"/>
                  <a:pt x="29038" y="2441"/>
                  <a:pt x="28990" y="2433"/>
                </a:cubicBezTo>
                <a:cubicBezTo>
                  <a:pt x="28961" y="2428"/>
                  <a:pt x="28931" y="2426"/>
                  <a:pt x="28901" y="2425"/>
                </a:cubicBezTo>
                <a:lnTo>
                  <a:pt x="28857" y="2425"/>
                </a:lnTo>
                <a:cubicBezTo>
                  <a:pt x="28798" y="2426"/>
                  <a:pt x="28746" y="2429"/>
                  <a:pt x="28700" y="2433"/>
                </a:cubicBezTo>
                <a:lnTo>
                  <a:pt x="28579" y="2442"/>
                </a:lnTo>
                <a:lnTo>
                  <a:pt x="28530" y="2444"/>
                </a:lnTo>
                <a:lnTo>
                  <a:pt x="28503" y="2444"/>
                </a:lnTo>
                <a:cubicBezTo>
                  <a:pt x="28478" y="2444"/>
                  <a:pt x="28454" y="2446"/>
                  <a:pt x="28433" y="2448"/>
                </a:cubicBezTo>
                <a:cubicBezTo>
                  <a:pt x="28259" y="2469"/>
                  <a:pt x="28169" y="2514"/>
                  <a:pt x="28128" y="2520"/>
                </a:cubicBezTo>
                <a:cubicBezTo>
                  <a:pt x="28126" y="2520"/>
                  <a:pt x="28122" y="2521"/>
                  <a:pt x="28119" y="2522"/>
                </a:cubicBezTo>
                <a:lnTo>
                  <a:pt x="28119" y="2522"/>
                </a:lnTo>
                <a:lnTo>
                  <a:pt x="28090" y="2520"/>
                </a:lnTo>
                <a:lnTo>
                  <a:pt x="27958" y="2513"/>
                </a:lnTo>
                <a:lnTo>
                  <a:pt x="27710" y="2498"/>
                </a:lnTo>
                <a:cubicBezTo>
                  <a:pt x="27653" y="2495"/>
                  <a:pt x="27571" y="2481"/>
                  <a:pt x="27464" y="2471"/>
                </a:cubicBezTo>
                <a:lnTo>
                  <a:pt x="27388" y="2465"/>
                </a:lnTo>
                <a:lnTo>
                  <a:pt x="27388" y="2465"/>
                </a:lnTo>
                <a:cubicBezTo>
                  <a:pt x="27386" y="2463"/>
                  <a:pt x="27383" y="2461"/>
                  <a:pt x="27380" y="2459"/>
                </a:cubicBezTo>
                <a:cubicBezTo>
                  <a:pt x="27352" y="2442"/>
                  <a:pt x="27313" y="2414"/>
                  <a:pt x="27248" y="2380"/>
                </a:cubicBezTo>
                <a:cubicBezTo>
                  <a:pt x="27182" y="2350"/>
                  <a:pt x="27098" y="2299"/>
                  <a:pt x="26941" y="2299"/>
                </a:cubicBezTo>
                <a:cubicBezTo>
                  <a:pt x="26934" y="2299"/>
                  <a:pt x="26928" y="2299"/>
                  <a:pt x="26921" y="2299"/>
                </a:cubicBezTo>
                <a:cubicBezTo>
                  <a:pt x="26848" y="2302"/>
                  <a:pt x="26776" y="2321"/>
                  <a:pt x="26711" y="2353"/>
                </a:cubicBezTo>
                <a:cubicBezTo>
                  <a:pt x="26671" y="2373"/>
                  <a:pt x="26633" y="2395"/>
                  <a:pt x="26597" y="2420"/>
                </a:cubicBezTo>
                <a:cubicBezTo>
                  <a:pt x="26548" y="2456"/>
                  <a:pt x="26514" y="2484"/>
                  <a:pt x="26490" y="2504"/>
                </a:cubicBezTo>
                <a:lnTo>
                  <a:pt x="26490" y="2504"/>
                </a:lnTo>
                <a:lnTo>
                  <a:pt x="26482" y="2503"/>
                </a:lnTo>
                <a:lnTo>
                  <a:pt x="26222" y="2489"/>
                </a:lnTo>
                <a:lnTo>
                  <a:pt x="26222" y="2489"/>
                </a:lnTo>
                <a:cubicBezTo>
                  <a:pt x="26212" y="2483"/>
                  <a:pt x="26197" y="2474"/>
                  <a:pt x="26179" y="2462"/>
                </a:cubicBezTo>
                <a:cubicBezTo>
                  <a:pt x="26123" y="2424"/>
                  <a:pt x="26064" y="2391"/>
                  <a:pt x="26001" y="2365"/>
                </a:cubicBezTo>
                <a:cubicBezTo>
                  <a:pt x="25946" y="2342"/>
                  <a:pt x="25887" y="2328"/>
                  <a:pt x="25827" y="2322"/>
                </a:cubicBezTo>
                <a:cubicBezTo>
                  <a:pt x="25807" y="2320"/>
                  <a:pt x="25787" y="2319"/>
                  <a:pt x="25767" y="2319"/>
                </a:cubicBezTo>
                <a:cubicBezTo>
                  <a:pt x="25733" y="2319"/>
                  <a:pt x="25698" y="2322"/>
                  <a:pt x="25664" y="2328"/>
                </a:cubicBezTo>
                <a:cubicBezTo>
                  <a:pt x="25597" y="2339"/>
                  <a:pt x="25531" y="2358"/>
                  <a:pt x="25467" y="2382"/>
                </a:cubicBezTo>
                <a:cubicBezTo>
                  <a:pt x="25428" y="2396"/>
                  <a:pt x="25398" y="2406"/>
                  <a:pt x="25385" y="2410"/>
                </a:cubicBezTo>
                <a:lnTo>
                  <a:pt x="25385" y="2410"/>
                </a:lnTo>
                <a:cubicBezTo>
                  <a:pt x="25380" y="2410"/>
                  <a:pt x="25373" y="2410"/>
                  <a:pt x="25367" y="2409"/>
                </a:cubicBezTo>
                <a:cubicBezTo>
                  <a:pt x="25338" y="2408"/>
                  <a:pt x="25302" y="2403"/>
                  <a:pt x="25262" y="2398"/>
                </a:cubicBezTo>
                <a:lnTo>
                  <a:pt x="25117" y="2381"/>
                </a:lnTo>
                <a:cubicBezTo>
                  <a:pt x="25090" y="2379"/>
                  <a:pt x="25061" y="2376"/>
                  <a:pt x="25031" y="2375"/>
                </a:cubicBezTo>
                <a:cubicBezTo>
                  <a:pt x="25021" y="2375"/>
                  <a:pt x="25011" y="2375"/>
                  <a:pt x="24995" y="2375"/>
                </a:cubicBezTo>
                <a:cubicBezTo>
                  <a:pt x="24987" y="2375"/>
                  <a:pt x="24978" y="2375"/>
                  <a:pt x="24966" y="2375"/>
                </a:cubicBezTo>
                <a:cubicBezTo>
                  <a:pt x="24939" y="2376"/>
                  <a:pt x="24912" y="2380"/>
                  <a:pt x="24885" y="2384"/>
                </a:cubicBezTo>
                <a:cubicBezTo>
                  <a:pt x="24715" y="2420"/>
                  <a:pt x="24632" y="2469"/>
                  <a:pt x="24597" y="2482"/>
                </a:cubicBezTo>
                <a:lnTo>
                  <a:pt x="24597" y="2482"/>
                </a:lnTo>
                <a:cubicBezTo>
                  <a:pt x="24573" y="2480"/>
                  <a:pt x="24549" y="2475"/>
                  <a:pt x="24525" y="2469"/>
                </a:cubicBezTo>
                <a:cubicBezTo>
                  <a:pt x="24488" y="2462"/>
                  <a:pt x="24439" y="2450"/>
                  <a:pt x="24379" y="2440"/>
                </a:cubicBezTo>
                <a:cubicBezTo>
                  <a:pt x="24348" y="2435"/>
                  <a:pt x="24317" y="2431"/>
                  <a:pt x="24280" y="2428"/>
                </a:cubicBezTo>
                <a:cubicBezTo>
                  <a:pt x="24262" y="2426"/>
                  <a:pt x="24242" y="2425"/>
                  <a:pt x="24223" y="2425"/>
                </a:cubicBezTo>
                <a:lnTo>
                  <a:pt x="24180" y="2425"/>
                </a:lnTo>
                <a:cubicBezTo>
                  <a:pt x="24069" y="2426"/>
                  <a:pt x="23978" y="2435"/>
                  <a:pt x="23905" y="2438"/>
                </a:cubicBezTo>
                <a:lnTo>
                  <a:pt x="23853" y="2439"/>
                </a:lnTo>
                <a:lnTo>
                  <a:pt x="23783" y="2439"/>
                </a:lnTo>
                <a:cubicBezTo>
                  <a:pt x="23725" y="2440"/>
                  <a:pt x="23674" y="2443"/>
                  <a:pt x="23628" y="2447"/>
                </a:cubicBezTo>
                <a:lnTo>
                  <a:pt x="23507" y="2456"/>
                </a:lnTo>
                <a:cubicBezTo>
                  <a:pt x="23506" y="2456"/>
                  <a:pt x="23504" y="2456"/>
                  <a:pt x="23503" y="2457"/>
                </a:cubicBezTo>
                <a:lnTo>
                  <a:pt x="23503" y="2457"/>
                </a:lnTo>
                <a:cubicBezTo>
                  <a:pt x="23477" y="2438"/>
                  <a:pt x="23440" y="2409"/>
                  <a:pt x="23383" y="2373"/>
                </a:cubicBezTo>
                <a:cubicBezTo>
                  <a:pt x="23322" y="2337"/>
                  <a:pt x="23226" y="2275"/>
                  <a:pt x="23056" y="2268"/>
                </a:cubicBezTo>
                <a:cubicBezTo>
                  <a:pt x="22994" y="2268"/>
                  <a:pt x="22937" y="2270"/>
                  <a:pt x="22889" y="2273"/>
                </a:cubicBezTo>
                <a:cubicBezTo>
                  <a:pt x="22793" y="2282"/>
                  <a:pt x="22731" y="2289"/>
                  <a:pt x="22671" y="2289"/>
                </a:cubicBezTo>
                <a:cubicBezTo>
                  <a:pt x="22666" y="2289"/>
                  <a:pt x="22661" y="2289"/>
                  <a:pt x="22656" y="2289"/>
                </a:cubicBezTo>
                <a:cubicBezTo>
                  <a:pt x="22448" y="2295"/>
                  <a:pt x="22344" y="2356"/>
                  <a:pt x="22291" y="2365"/>
                </a:cubicBezTo>
                <a:cubicBezTo>
                  <a:pt x="22281" y="2368"/>
                  <a:pt x="22274" y="2370"/>
                  <a:pt x="22270" y="2370"/>
                </a:cubicBezTo>
                <a:lnTo>
                  <a:pt x="22270" y="2370"/>
                </a:lnTo>
                <a:cubicBezTo>
                  <a:pt x="22251" y="2369"/>
                  <a:pt x="22233" y="2367"/>
                  <a:pt x="22214" y="2362"/>
                </a:cubicBezTo>
                <a:cubicBezTo>
                  <a:pt x="22150" y="2352"/>
                  <a:pt x="22045" y="2320"/>
                  <a:pt x="21888" y="2315"/>
                </a:cubicBezTo>
                <a:cubicBezTo>
                  <a:pt x="21799" y="2315"/>
                  <a:pt x="21711" y="2330"/>
                  <a:pt x="21627" y="2359"/>
                </a:cubicBezTo>
                <a:lnTo>
                  <a:pt x="21499" y="2405"/>
                </a:lnTo>
                <a:cubicBezTo>
                  <a:pt x="21495" y="2407"/>
                  <a:pt x="21491" y="2408"/>
                  <a:pt x="21488" y="2409"/>
                </a:cubicBezTo>
                <a:lnTo>
                  <a:pt x="21488" y="2409"/>
                </a:lnTo>
                <a:cubicBezTo>
                  <a:pt x="21485" y="2408"/>
                  <a:pt x="21481" y="2407"/>
                  <a:pt x="21477" y="2406"/>
                </a:cubicBezTo>
                <a:cubicBezTo>
                  <a:pt x="21426" y="2397"/>
                  <a:pt x="21329" y="2345"/>
                  <a:pt x="21142" y="2329"/>
                </a:cubicBezTo>
                <a:cubicBezTo>
                  <a:pt x="21125" y="2328"/>
                  <a:pt x="21109" y="2328"/>
                  <a:pt x="21092" y="2328"/>
                </a:cubicBezTo>
                <a:cubicBezTo>
                  <a:pt x="21043" y="2328"/>
                  <a:pt x="20995" y="2331"/>
                  <a:pt x="20946" y="2336"/>
                </a:cubicBezTo>
                <a:lnTo>
                  <a:pt x="20810" y="2351"/>
                </a:lnTo>
                <a:cubicBezTo>
                  <a:pt x="20781" y="2356"/>
                  <a:pt x="20752" y="2357"/>
                  <a:pt x="20722" y="2358"/>
                </a:cubicBezTo>
                <a:lnTo>
                  <a:pt x="20677" y="2358"/>
                </a:lnTo>
                <a:lnTo>
                  <a:pt x="20618" y="2361"/>
                </a:lnTo>
                <a:cubicBezTo>
                  <a:pt x="20581" y="2365"/>
                  <a:pt x="20548" y="2371"/>
                  <a:pt x="20518" y="2376"/>
                </a:cubicBezTo>
                <a:cubicBezTo>
                  <a:pt x="20410" y="2399"/>
                  <a:pt x="20343" y="2415"/>
                  <a:pt x="20329" y="2415"/>
                </a:cubicBezTo>
                <a:cubicBezTo>
                  <a:pt x="20328" y="2415"/>
                  <a:pt x="20328" y="2415"/>
                  <a:pt x="20327" y="2414"/>
                </a:cubicBezTo>
                <a:cubicBezTo>
                  <a:pt x="20326" y="2415"/>
                  <a:pt x="20325" y="2415"/>
                  <a:pt x="20323" y="2415"/>
                </a:cubicBezTo>
                <a:cubicBezTo>
                  <a:pt x="20303" y="2415"/>
                  <a:pt x="20239" y="2404"/>
                  <a:pt x="20147" y="2386"/>
                </a:cubicBezTo>
                <a:cubicBezTo>
                  <a:pt x="20083" y="2373"/>
                  <a:pt x="20021" y="2366"/>
                  <a:pt x="19957" y="2364"/>
                </a:cubicBezTo>
                <a:cubicBezTo>
                  <a:pt x="19947" y="2363"/>
                  <a:pt x="19937" y="2363"/>
                  <a:pt x="19927" y="2363"/>
                </a:cubicBezTo>
                <a:cubicBezTo>
                  <a:pt x="19876" y="2363"/>
                  <a:pt x="19825" y="2366"/>
                  <a:pt x="19775" y="2371"/>
                </a:cubicBezTo>
                <a:cubicBezTo>
                  <a:pt x="19676" y="2380"/>
                  <a:pt x="19604" y="2390"/>
                  <a:pt x="19559" y="2390"/>
                </a:cubicBezTo>
                <a:cubicBezTo>
                  <a:pt x="19556" y="2390"/>
                  <a:pt x="19554" y="2390"/>
                  <a:pt x="19552" y="2390"/>
                </a:cubicBezTo>
                <a:cubicBezTo>
                  <a:pt x="19492" y="2390"/>
                  <a:pt x="19432" y="2394"/>
                  <a:pt x="19373" y="2401"/>
                </a:cubicBezTo>
                <a:lnTo>
                  <a:pt x="19240" y="2418"/>
                </a:lnTo>
                <a:cubicBezTo>
                  <a:pt x="19233" y="2419"/>
                  <a:pt x="19226" y="2420"/>
                  <a:pt x="19218" y="2421"/>
                </a:cubicBezTo>
                <a:lnTo>
                  <a:pt x="19218" y="2421"/>
                </a:lnTo>
                <a:cubicBezTo>
                  <a:pt x="19204" y="2410"/>
                  <a:pt x="19185" y="2397"/>
                  <a:pt x="19164" y="2381"/>
                </a:cubicBezTo>
                <a:cubicBezTo>
                  <a:pt x="19117" y="2350"/>
                  <a:pt x="19060" y="2304"/>
                  <a:pt x="18938" y="2262"/>
                </a:cubicBezTo>
                <a:cubicBezTo>
                  <a:pt x="18904" y="2250"/>
                  <a:pt x="18867" y="2242"/>
                  <a:pt x="18830" y="2238"/>
                </a:cubicBezTo>
                <a:cubicBezTo>
                  <a:pt x="18802" y="2234"/>
                  <a:pt x="18774" y="2233"/>
                  <a:pt x="18747" y="2233"/>
                </a:cubicBezTo>
                <a:lnTo>
                  <a:pt x="18661" y="2237"/>
                </a:lnTo>
                <a:lnTo>
                  <a:pt x="18518" y="2247"/>
                </a:lnTo>
                <a:cubicBezTo>
                  <a:pt x="18466" y="2252"/>
                  <a:pt x="18414" y="2254"/>
                  <a:pt x="18362" y="2254"/>
                </a:cubicBezTo>
                <a:cubicBezTo>
                  <a:pt x="18339" y="2254"/>
                  <a:pt x="18316" y="2254"/>
                  <a:pt x="18292" y="2253"/>
                </a:cubicBezTo>
                <a:lnTo>
                  <a:pt x="18029" y="2250"/>
                </a:lnTo>
                <a:lnTo>
                  <a:pt x="17977" y="2249"/>
                </a:lnTo>
                <a:lnTo>
                  <a:pt x="17935" y="2246"/>
                </a:lnTo>
                <a:lnTo>
                  <a:pt x="17819" y="2232"/>
                </a:lnTo>
                <a:cubicBezTo>
                  <a:pt x="17771" y="2225"/>
                  <a:pt x="17717" y="2218"/>
                  <a:pt x="17654" y="2215"/>
                </a:cubicBezTo>
                <a:lnTo>
                  <a:pt x="17591" y="2212"/>
                </a:lnTo>
                <a:lnTo>
                  <a:pt x="17561" y="2209"/>
                </a:lnTo>
                <a:cubicBezTo>
                  <a:pt x="17507" y="2203"/>
                  <a:pt x="17414" y="2175"/>
                  <a:pt x="17270" y="2164"/>
                </a:cubicBezTo>
                <a:lnTo>
                  <a:pt x="17213" y="2161"/>
                </a:lnTo>
                <a:cubicBezTo>
                  <a:pt x="17172" y="2161"/>
                  <a:pt x="17131" y="2166"/>
                  <a:pt x="17091" y="2174"/>
                </a:cubicBezTo>
                <a:cubicBezTo>
                  <a:pt x="17031" y="2188"/>
                  <a:pt x="16973" y="2210"/>
                  <a:pt x="16919" y="2240"/>
                </a:cubicBezTo>
                <a:cubicBezTo>
                  <a:pt x="16883" y="2260"/>
                  <a:pt x="16849" y="2282"/>
                  <a:pt x="16815" y="2305"/>
                </a:cubicBezTo>
                <a:lnTo>
                  <a:pt x="16815" y="2305"/>
                </a:lnTo>
                <a:cubicBezTo>
                  <a:pt x="16803" y="2297"/>
                  <a:pt x="16789" y="2288"/>
                  <a:pt x="16774" y="2278"/>
                </a:cubicBezTo>
                <a:cubicBezTo>
                  <a:pt x="16713" y="2242"/>
                  <a:pt x="16618" y="2174"/>
                  <a:pt x="16436" y="2166"/>
                </a:cubicBezTo>
                <a:cubicBezTo>
                  <a:pt x="16356" y="2166"/>
                  <a:pt x="16277" y="2176"/>
                  <a:pt x="16201" y="2196"/>
                </a:cubicBezTo>
                <a:cubicBezTo>
                  <a:pt x="16100" y="2224"/>
                  <a:pt x="16040" y="2238"/>
                  <a:pt x="16037" y="2238"/>
                </a:cubicBezTo>
                <a:cubicBezTo>
                  <a:pt x="16037" y="2238"/>
                  <a:pt x="16038" y="2238"/>
                  <a:pt x="16039" y="2238"/>
                </a:cubicBezTo>
                <a:cubicBezTo>
                  <a:pt x="16036" y="2238"/>
                  <a:pt x="15992" y="2239"/>
                  <a:pt x="15972" y="2241"/>
                </a:cubicBezTo>
                <a:cubicBezTo>
                  <a:pt x="15949" y="2243"/>
                  <a:pt x="15924" y="2246"/>
                  <a:pt x="15904" y="2250"/>
                </a:cubicBezTo>
                <a:cubicBezTo>
                  <a:pt x="15866" y="2257"/>
                  <a:pt x="15830" y="2267"/>
                  <a:pt x="15793" y="2277"/>
                </a:cubicBezTo>
                <a:lnTo>
                  <a:pt x="15663" y="2321"/>
                </a:lnTo>
                <a:cubicBezTo>
                  <a:pt x="15656" y="2323"/>
                  <a:pt x="15650" y="2325"/>
                  <a:pt x="15646" y="2326"/>
                </a:cubicBezTo>
                <a:lnTo>
                  <a:pt x="15646" y="2326"/>
                </a:lnTo>
                <a:cubicBezTo>
                  <a:pt x="15641" y="2325"/>
                  <a:pt x="15635" y="2324"/>
                  <a:pt x="15628" y="2322"/>
                </a:cubicBezTo>
                <a:cubicBezTo>
                  <a:pt x="15577" y="2313"/>
                  <a:pt x="15478" y="2265"/>
                  <a:pt x="15292" y="2253"/>
                </a:cubicBezTo>
                <a:cubicBezTo>
                  <a:pt x="15281" y="2252"/>
                  <a:pt x="15271" y="2252"/>
                  <a:pt x="15260" y="2252"/>
                </a:cubicBezTo>
                <a:cubicBezTo>
                  <a:pt x="15242" y="2252"/>
                  <a:pt x="15224" y="2253"/>
                  <a:pt x="15205" y="2255"/>
                </a:cubicBezTo>
                <a:cubicBezTo>
                  <a:pt x="15175" y="2257"/>
                  <a:pt x="15145" y="2262"/>
                  <a:pt x="15115" y="2269"/>
                </a:cubicBezTo>
                <a:cubicBezTo>
                  <a:pt x="15070" y="2279"/>
                  <a:pt x="15026" y="2294"/>
                  <a:pt x="14985" y="2313"/>
                </a:cubicBezTo>
                <a:cubicBezTo>
                  <a:pt x="14947" y="2329"/>
                  <a:pt x="14916" y="2344"/>
                  <a:pt x="14892" y="2356"/>
                </a:cubicBezTo>
                <a:lnTo>
                  <a:pt x="14892" y="2356"/>
                </a:lnTo>
                <a:cubicBezTo>
                  <a:pt x="14836" y="2318"/>
                  <a:pt x="14779" y="2285"/>
                  <a:pt x="14718" y="2257"/>
                </a:cubicBezTo>
                <a:cubicBezTo>
                  <a:pt x="14642" y="2224"/>
                  <a:pt x="14560" y="2208"/>
                  <a:pt x="14477" y="2208"/>
                </a:cubicBezTo>
                <a:cubicBezTo>
                  <a:pt x="14427" y="2208"/>
                  <a:pt x="14377" y="2214"/>
                  <a:pt x="14328" y="2226"/>
                </a:cubicBezTo>
                <a:cubicBezTo>
                  <a:pt x="14257" y="2245"/>
                  <a:pt x="14189" y="2271"/>
                  <a:pt x="14125" y="2304"/>
                </a:cubicBezTo>
                <a:lnTo>
                  <a:pt x="14125" y="2304"/>
                </a:lnTo>
                <a:cubicBezTo>
                  <a:pt x="14111" y="2294"/>
                  <a:pt x="14095" y="2282"/>
                  <a:pt x="14078" y="2270"/>
                </a:cubicBezTo>
                <a:cubicBezTo>
                  <a:pt x="14018" y="2234"/>
                  <a:pt x="13949" y="2171"/>
                  <a:pt x="13773" y="2142"/>
                </a:cubicBezTo>
                <a:cubicBezTo>
                  <a:pt x="13719" y="2137"/>
                  <a:pt x="13684" y="2137"/>
                  <a:pt x="13686" y="2137"/>
                </a:cubicBezTo>
                <a:lnTo>
                  <a:pt x="13652" y="2136"/>
                </a:lnTo>
                <a:lnTo>
                  <a:pt x="13587" y="2134"/>
                </a:lnTo>
                <a:lnTo>
                  <a:pt x="13323" y="2127"/>
                </a:lnTo>
                <a:cubicBezTo>
                  <a:pt x="13320" y="2126"/>
                  <a:pt x="13312" y="2126"/>
                  <a:pt x="13303" y="2126"/>
                </a:cubicBezTo>
                <a:cubicBezTo>
                  <a:pt x="13293" y="2126"/>
                  <a:pt x="13282" y="2126"/>
                  <a:pt x="13271" y="2127"/>
                </a:cubicBezTo>
                <a:lnTo>
                  <a:pt x="13212" y="2131"/>
                </a:lnTo>
                <a:cubicBezTo>
                  <a:pt x="13175" y="2136"/>
                  <a:pt x="13143" y="2141"/>
                  <a:pt x="13113" y="2146"/>
                </a:cubicBezTo>
                <a:lnTo>
                  <a:pt x="12977" y="2178"/>
                </a:lnTo>
                <a:cubicBezTo>
                  <a:pt x="12958" y="2181"/>
                  <a:pt x="12941" y="2185"/>
                  <a:pt x="12922" y="2186"/>
                </a:cubicBezTo>
                <a:cubicBezTo>
                  <a:pt x="12938" y="2186"/>
                  <a:pt x="12888" y="2187"/>
                  <a:pt x="12840" y="2193"/>
                </a:cubicBezTo>
                <a:cubicBezTo>
                  <a:pt x="12802" y="2198"/>
                  <a:pt x="12765" y="2209"/>
                  <a:pt x="12729" y="2221"/>
                </a:cubicBezTo>
                <a:cubicBezTo>
                  <a:pt x="12680" y="2239"/>
                  <a:pt x="12632" y="2263"/>
                  <a:pt x="12588" y="2291"/>
                </a:cubicBezTo>
                <a:cubicBezTo>
                  <a:pt x="12541" y="2321"/>
                  <a:pt x="12507" y="2347"/>
                  <a:pt x="12482" y="2368"/>
                </a:cubicBezTo>
                <a:lnTo>
                  <a:pt x="12482" y="2368"/>
                </a:lnTo>
                <a:cubicBezTo>
                  <a:pt x="12480" y="2367"/>
                  <a:pt x="12479" y="2366"/>
                  <a:pt x="12477" y="2366"/>
                </a:cubicBezTo>
                <a:cubicBezTo>
                  <a:pt x="12420" y="2345"/>
                  <a:pt x="12360" y="2328"/>
                  <a:pt x="12298" y="2315"/>
                </a:cubicBezTo>
                <a:cubicBezTo>
                  <a:pt x="12248" y="2305"/>
                  <a:pt x="12198" y="2300"/>
                  <a:pt x="12147" y="2300"/>
                </a:cubicBezTo>
                <a:cubicBezTo>
                  <a:pt x="12102" y="2300"/>
                  <a:pt x="12058" y="2304"/>
                  <a:pt x="12014" y="2312"/>
                </a:cubicBezTo>
                <a:cubicBezTo>
                  <a:pt x="11939" y="2327"/>
                  <a:pt x="11882" y="2343"/>
                  <a:pt x="11839" y="2356"/>
                </a:cubicBezTo>
                <a:lnTo>
                  <a:pt x="11839" y="2356"/>
                </a:lnTo>
                <a:cubicBezTo>
                  <a:pt x="11825" y="2342"/>
                  <a:pt x="11808" y="2326"/>
                  <a:pt x="11789" y="2308"/>
                </a:cubicBezTo>
                <a:cubicBezTo>
                  <a:pt x="11736" y="2268"/>
                  <a:pt x="11683" y="2200"/>
                  <a:pt x="11505" y="2143"/>
                </a:cubicBezTo>
                <a:cubicBezTo>
                  <a:pt x="11464" y="2130"/>
                  <a:pt x="11415" y="2125"/>
                  <a:pt x="11367" y="2125"/>
                </a:cubicBezTo>
                <a:cubicBezTo>
                  <a:pt x="11305" y="2125"/>
                  <a:pt x="11243" y="2134"/>
                  <a:pt x="11200" y="2151"/>
                </a:cubicBezTo>
                <a:cubicBezTo>
                  <a:pt x="11136" y="2172"/>
                  <a:pt x="11077" y="2202"/>
                  <a:pt x="11024" y="2241"/>
                </a:cubicBezTo>
                <a:cubicBezTo>
                  <a:pt x="10990" y="2266"/>
                  <a:pt x="10958" y="2292"/>
                  <a:pt x="10928" y="2321"/>
                </a:cubicBezTo>
                <a:lnTo>
                  <a:pt x="10928" y="2321"/>
                </a:lnTo>
                <a:cubicBezTo>
                  <a:pt x="10924" y="2318"/>
                  <a:pt x="10920" y="2316"/>
                  <a:pt x="10915" y="2314"/>
                </a:cubicBezTo>
                <a:cubicBezTo>
                  <a:pt x="10855" y="2285"/>
                  <a:pt x="10764" y="2235"/>
                  <a:pt x="10607" y="2227"/>
                </a:cubicBezTo>
                <a:lnTo>
                  <a:pt x="10587" y="2227"/>
                </a:lnTo>
                <a:cubicBezTo>
                  <a:pt x="10586" y="2227"/>
                  <a:pt x="10577" y="2225"/>
                  <a:pt x="10566" y="2223"/>
                </a:cubicBezTo>
                <a:cubicBezTo>
                  <a:pt x="10514" y="2215"/>
                  <a:pt x="10414" y="2164"/>
                  <a:pt x="10215" y="2154"/>
                </a:cubicBezTo>
                <a:cubicBezTo>
                  <a:pt x="10064" y="2154"/>
                  <a:pt x="9973" y="2174"/>
                  <a:pt x="9894" y="2182"/>
                </a:cubicBezTo>
                <a:cubicBezTo>
                  <a:pt x="9857" y="2187"/>
                  <a:pt x="9827" y="2189"/>
                  <a:pt x="9805" y="2189"/>
                </a:cubicBezTo>
                <a:cubicBezTo>
                  <a:pt x="9808" y="2189"/>
                  <a:pt x="9754" y="2191"/>
                  <a:pt x="9732" y="2194"/>
                </a:cubicBezTo>
                <a:cubicBezTo>
                  <a:pt x="9707" y="2197"/>
                  <a:pt x="9681" y="2202"/>
                  <a:pt x="9656" y="2208"/>
                </a:cubicBezTo>
                <a:cubicBezTo>
                  <a:pt x="9616" y="2217"/>
                  <a:pt x="9575" y="2228"/>
                  <a:pt x="9537" y="2243"/>
                </a:cubicBezTo>
                <a:cubicBezTo>
                  <a:pt x="9472" y="2268"/>
                  <a:pt x="9430" y="2289"/>
                  <a:pt x="9403" y="2299"/>
                </a:cubicBezTo>
                <a:cubicBezTo>
                  <a:pt x="9397" y="2302"/>
                  <a:pt x="9392" y="2303"/>
                  <a:pt x="9388" y="2305"/>
                </a:cubicBezTo>
                <a:lnTo>
                  <a:pt x="9388" y="2305"/>
                </a:lnTo>
                <a:cubicBezTo>
                  <a:pt x="9366" y="2305"/>
                  <a:pt x="9347" y="2307"/>
                  <a:pt x="9327" y="2309"/>
                </a:cubicBezTo>
                <a:cubicBezTo>
                  <a:pt x="9291" y="2313"/>
                  <a:pt x="9255" y="2319"/>
                  <a:pt x="9226" y="2324"/>
                </a:cubicBezTo>
                <a:cubicBezTo>
                  <a:pt x="9173" y="2335"/>
                  <a:pt x="9132" y="2346"/>
                  <a:pt x="9099" y="2353"/>
                </a:cubicBezTo>
                <a:lnTo>
                  <a:pt x="9099" y="2353"/>
                </a:lnTo>
                <a:cubicBezTo>
                  <a:pt x="9096" y="2350"/>
                  <a:pt x="9092" y="2347"/>
                  <a:pt x="9088" y="2344"/>
                </a:cubicBezTo>
                <a:cubicBezTo>
                  <a:pt x="9030" y="2295"/>
                  <a:pt x="8967" y="2255"/>
                  <a:pt x="8900" y="2220"/>
                </a:cubicBezTo>
                <a:cubicBezTo>
                  <a:pt x="8831" y="2187"/>
                  <a:pt x="8757" y="2167"/>
                  <a:pt x="8680" y="2161"/>
                </a:cubicBezTo>
                <a:cubicBezTo>
                  <a:pt x="8665" y="2160"/>
                  <a:pt x="8650" y="2159"/>
                  <a:pt x="8635" y="2159"/>
                </a:cubicBezTo>
                <a:cubicBezTo>
                  <a:pt x="8624" y="2159"/>
                  <a:pt x="8614" y="2160"/>
                  <a:pt x="8603" y="2160"/>
                </a:cubicBezTo>
                <a:lnTo>
                  <a:pt x="8562" y="2163"/>
                </a:lnTo>
                <a:lnTo>
                  <a:pt x="8416" y="2173"/>
                </a:lnTo>
                <a:lnTo>
                  <a:pt x="8296" y="2182"/>
                </a:lnTo>
                <a:lnTo>
                  <a:pt x="8246" y="2185"/>
                </a:lnTo>
                <a:cubicBezTo>
                  <a:pt x="8216" y="2186"/>
                  <a:pt x="8186" y="2188"/>
                  <a:pt x="8157" y="2193"/>
                </a:cubicBezTo>
                <a:cubicBezTo>
                  <a:pt x="8129" y="2197"/>
                  <a:pt x="8099" y="2204"/>
                  <a:pt x="8070" y="2212"/>
                </a:cubicBezTo>
                <a:cubicBezTo>
                  <a:pt x="7998" y="2235"/>
                  <a:pt x="7928" y="2267"/>
                  <a:pt x="7862" y="2305"/>
                </a:cubicBezTo>
                <a:cubicBezTo>
                  <a:pt x="7838" y="2318"/>
                  <a:pt x="7819" y="2329"/>
                  <a:pt x="7806" y="2335"/>
                </a:cubicBezTo>
                <a:lnTo>
                  <a:pt x="7806" y="2335"/>
                </a:lnTo>
                <a:cubicBezTo>
                  <a:pt x="7790" y="2337"/>
                  <a:pt x="7773" y="2339"/>
                  <a:pt x="7757" y="2342"/>
                </a:cubicBezTo>
                <a:cubicBezTo>
                  <a:pt x="7677" y="2357"/>
                  <a:pt x="7599" y="2381"/>
                  <a:pt x="7527" y="2416"/>
                </a:cubicBezTo>
                <a:cubicBezTo>
                  <a:pt x="7513" y="2422"/>
                  <a:pt x="7501" y="2427"/>
                  <a:pt x="7490" y="2432"/>
                </a:cubicBezTo>
                <a:lnTo>
                  <a:pt x="7490" y="2432"/>
                </a:lnTo>
                <a:cubicBezTo>
                  <a:pt x="7470" y="2421"/>
                  <a:pt x="7444" y="2407"/>
                  <a:pt x="7413" y="2391"/>
                </a:cubicBezTo>
                <a:cubicBezTo>
                  <a:pt x="7353" y="2362"/>
                  <a:pt x="7261" y="2312"/>
                  <a:pt x="7100" y="2306"/>
                </a:cubicBezTo>
                <a:cubicBezTo>
                  <a:pt x="7099" y="2306"/>
                  <a:pt x="7097" y="2306"/>
                  <a:pt x="7095" y="2306"/>
                </a:cubicBezTo>
                <a:cubicBezTo>
                  <a:pt x="6932" y="2306"/>
                  <a:pt x="6830" y="2359"/>
                  <a:pt x="6764" y="2392"/>
                </a:cubicBezTo>
                <a:cubicBezTo>
                  <a:pt x="6697" y="2428"/>
                  <a:pt x="6657" y="2454"/>
                  <a:pt x="6633" y="2470"/>
                </a:cubicBezTo>
                <a:lnTo>
                  <a:pt x="6633" y="2470"/>
                </a:lnTo>
                <a:lnTo>
                  <a:pt x="6570" y="2475"/>
                </a:lnTo>
                <a:lnTo>
                  <a:pt x="6432" y="2486"/>
                </a:lnTo>
                <a:cubicBezTo>
                  <a:pt x="6391" y="2491"/>
                  <a:pt x="6353" y="2493"/>
                  <a:pt x="6320" y="2495"/>
                </a:cubicBezTo>
                <a:lnTo>
                  <a:pt x="6315" y="2495"/>
                </a:lnTo>
                <a:cubicBezTo>
                  <a:pt x="6285" y="2493"/>
                  <a:pt x="6197" y="2442"/>
                  <a:pt x="6000" y="2417"/>
                </a:cubicBezTo>
                <a:cubicBezTo>
                  <a:pt x="5979" y="2415"/>
                  <a:pt x="5957" y="2413"/>
                  <a:pt x="5935" y="2413"/>
                </a:cubicBezTo>
                <a:cubicBezTo>
                  <a:pt x="5930" y="2413"/>
                  <a:pt x="5926" y="2413"/>
                  <a:pt x="5921" y="2413"/>
                </a:cubicBezTo>
                <a:lnTo>
                  <a:pt x="5895" y="2413"/>
                </a:lnTo>
                <a:lnTo>
                  <a:pt x="5858" y="2411"/>
                </a:lnTo>
                <a:lnTo>
                  <a:pt x="5743" y="2399"/>
                </a:lnTo>
                <a:cubicBezTo>
                  <a:pt x="5695" y="2394"/>
                  <a:pt x="5639" y="2388"/>
                  <a:pt x="5571" y="2387"/>
                </a:cubicBezTo>
                <a:lnTo>
                  <a:pt x="5519" y="2387"/>
                </a:lnTo>
                <a:cubicBezTo>
                  <a:pt x="5490" y="2388"/>
                  <a:pt x="5461" y="2391"/>
                  <a:pt x="5432" y="2395"/>
                </a:cubicBezTo>
                <a:cubicBezTo>
                  <a:pt x="5383" y="2403"/>
                  <a:pt x="5336" y="2414"/>
                  <a:pt x="5290" y="2431"/>
                </a:cubicBezTo>
                <a:cubicBezTo>
                  <a:pt x="5235" y="2450"/>
                  <a:pt x="5182" y="2473"/>
                  <a:pt x="5129" y="2499"/>
                </a:cubicBezTo>
                <a:cubicBezTo>
                  <a:pt x="5117" y="2505"/>
                  <a:pt x="5108" y="2509"/>
                  <a:pt x="5101" y="2512"/>
                </a:cubicBezTo>
                <a:lnTo>
                  <a:pt x="5101" y="2512"/>
                </a:lnTo>
                <a:lnTo>
                  <a:pt x="5019" y="2517"/>
                </a:lnTo>
                <a:lnTo>
                  <a:pt x="4876" y="2533"/>
                </a:lnTo>
                <a:cubicBezTo>
                  <a:pt x="4833" y="2539"/>
                  <a:pt x="4798" y="2543"/>
                  <a:pt x="4766" y="2545"/>
                </a:cubicBezTo>
                <a:cubicBezTo>
                  <a:pt x="4755" y="2546"/>
                  <a:pt x="4743" y="2547"/>
                  <a:pt x="4732" y="2547"/>
                </a:cubicBezTo>
                <a:cubicBezTo>
                  <a:pt x="4720" y="2547"/>
                  <a:pt x="4709" y="2546"/>
                  <a:pt x="4697" y="2545"/>
                </a:cubicBezTo>
                <a:cubicBezTo>
                  <a:pt x="4645" y="2543"/>
                  <a:pt x="4556" y="2525"/>
                  <a:pt x="4427" y="2521"/>
                </a:cubicBezTo>
                <a:lnTo>
                  <a:pt x="4427" y="2521"/>
                </a:lnTo>
                <a:cubicBezTo>
                  <a:pt x="4420" y="2516"/>
                  <a:pt x="4412" y="2511"/>
                  <a:pt x="4402" y="2505"/>
                </a:cubicBezTo>
                <a:cubicBezTo>
                  <a:pt x="4344" y="2465"/>
                  <a:pt x="4281" y="2431"/>
                  <a:pt x="4216" y="2403"/>
                </a:cubicBezTo>
                <a:cubicBezTo>
                  <a:pt x="4154" y="2376"/>
                  <a:pt x="4088" y="2360"/>
                  <a:pt x="4021" y="2354"/>
                </a:cubicBezTo>
                <a:cubicBezTo>
                  <a:pt x="4005" y="2353"/>
                  <a:pt x="3989" y="2352"/>
                  <a:pt x="3972" y="2352"/>
                </a:cubicBezTo>
                <a:cubicBezTo>
                  <a:pt x="3941" y="2352"/>
                  <a:pt x="3910" y="2355"/>
                  <a:pt x="3879" y="2360"/>
                </a:cubicBezTo>
                <a:cubicBezTo>
                  <a:pt x="3834" y="2367"/>
                  <a:pt x="3790" y="2380"/>
                  <a:pt x="3749" y="2398"/>
                </a:cubicBezTo>
                <a:cubicBezTo>
                  <a:pt x="3609" y="2463"/>
                  <a:pt x="3560" y="2520"/>
                  <a:pt x="3513" y="2560"/>
                </a:cubicBezTo>
                <a:lnTo>
                  <a:pt x="3505" y="2567"/>
                </a:lnTo>
                <a:lnTo>
                  <a:pt x="3505" y="2567"/>
                </a:lnTo>
                <a:cubicBezTo>
                  <a:pt x="3505" y="2567"/>
                  <a:pt x="3505" y="2567"/>
                  <a:pt x="3505" y="2567"/>
                </a:cubicBezTo>
                <a:cubicBezTo>
                  <a:pt x="3428" y="2538"/>
                  <a:pt x="3348" y="2520"/>
                  <a:pt x="3267" y="2511"/>
                </a:cubicBezTo>
                <a:cubicBezTo>
                  <a:pt x="3248" y="2509"/>
                  <a:pt x="3229" y="2508"/>
                  <a:pt x="3210" y="2508"/>
                </a:cubicBezTo>
                <a:cubicBezTo>
                  <a:pt x="3206" y="2508"/>
                  <a:pt x="3201" y="2509"/>
                  <a:pt x="3197" y="2509"/>
                </a:cubicBezTo>
                <a:lnTo>
                  <a:pt x="3197" y="2509"/>
                </a:lnTo>
                <a:cubicBezTo>
                  <a:pt x="3183" y="2505"/>
                  <a:pt x="3155" y="2495"/>
                  <a:pt x="3117" y="2481"/>
                </a:cubicBezTo>
                <a:cubicBezTo>
                  <a:pt x="3045" y="2455"/>
                  <a:pt x="2971" y="2438"/>
                  <a:pt x="2896" y="2427"/>
                </a:cubicBezTo>
                <a:cubicBezTo>
                  <a:pt x="2868" y="2424"/>
                  <a:pt x="2839" y="2422"/>
                  <a:pt x="2811" y="2422"/>
                </a:cubicBezTo>
                <a:cubicBezTo>
                  <a:pt x="2789" y="2422"/>
                  <a:pt x="2767" y="2423"/>
                  <a:pt x="2744" y="2425"/>
                </a:cubicBezTo>
                <a:cubicBezTo>
                  <a:pt x="2710" y="2428"/>
                  <a:pt x="2675" y="2432"/>
                  <a:pt x="2646" y="2436"/>
                </a:cubicBezTo>
                <a:cubicBezTo>
                  <a:pt x="2527" y="2457"/>
                  <a:pt x="2448" y="2477"/>
                  <a:pt x="2407" y="2480"/>
                </a:cubicBezTo>
                <a:lnTo>
                  <a:pt x="2394" y="2481"/>
                </a:lnTo>
                <a:cubicBezTo>
                  <a:pt x="2363" y="2484"/>
                  <a:pt x="2332" y="2487"/>
                  <a:pt x="2301" y="2493"/>
                </a:cubicBezTo>
                <a:cubicBezTo>
                  <a:pt x="2238" y="2507"/>
                  <a:pt x="2177" y="2529"/>
                  <a:pt x="2121" y="2559"/>
                </a:cubicBezTo>
                <a:cubicBezTo>
                  <a:pt x="2060" y="2591"/>
                  <a:pt x="2004" y="2629"/>
                  <a:pt x="1951" y="2672"/>
                </a:cubicBezTo>
                <a:cubicBezTo>
                  <a:pt x="1949" y="2674"/>
                  <a:pt x="1946" y="2676"/>
                  <a:pt x="1944" y="2677"/>
                </a:cubicBezTo>
                <a:lnTo>
                  <a:pt x="1944" y="2677"/>
                </a:lnTo>
                <a:lnTo>
                  <a:pt x="1721" y="2672"/>
                </a:lnTo>
                <a:cubicBezTo>
                  <a:pt x="1615" y="2672"/>
                  <a:pt x="1508" y="2680"/>
                  <a:pt x="1403" y="2695"/>
                </a:cubicBezTo>
                <a:lnTo>
                  <a:pt x="1330" y="2704"/>
                </a:lnTo>
                <a:lnTo>
                  <a:pt x="1330" y="2704"/>
                </a:lnTo>
                <a:cubicBezTo>
                  <a:pt x="1306" y="2685"/>
                  <a:pt x="1274" y="2660"/>
                  <a:pt x="1230" y="2629"/>
                </a:cubicBezTo>
                <a:lnTo>
                  <a:pt x="1174" y="2596"/>
                </a:lnTo>
                <a:cubicBezTo>
                  <a:pt x="1150" y="2582"/>
                  <a:pt x="1126" y="2569"/>
                  <a:pt x="1099" y="2559"/>
                </a:cubicBezTo>
                <a:cubicBezTo>
                  <a:pt x="1024" y="2525"/>
                  <a:pt x="942" y="2508"/>
                  <a:pt x="860" y="2508"/>
                </a:cubicBezTo>
                <a:cubicBezTo>
                  <a:pt x="857" y="2508"/>
                  <a:pt x="855" y="2508"/>
                  <a:pt x="852" y="2508"/>
                </a:cubicBezTo>
                <a:lnTo>
                  <a:pt x="701" y="2516"/>
                </a:lnTo>
                <a:lnTo>
                  <a:pt x="438" y="2530"/>
                </a:lnTo>
                <a:lnTo>
                  <a:pt x="435" y="2533"/>
                </a:lnTo>
                <a:cubicBezTo>
                  <a:pt x="188" y="2550"/>
                  <a:pt x="0" y="2762"/>
                  <a:pt x="15" y="3009"/>
                </a:cubicBezTo>
                <a:cubicBezTo>
                  <a:pt x="29" y="3249"/>
                  <a:pt x="227" y="3433"/>
                  <a:pt x="464" y="3433"/>
                </a:cubicBezTo>
                <a:cubicBezTo>
                  <a:pt x="472" y="3433"/>
                  <a:pt x="480" y="3433"/>
                  <a:pt x="488" y="3432"/>
                </a:cubicBezTo>
                <a:lnTo>
                  <a:pt x="493" y="3432"/>
                </a:lnTo>
                <a:lnTo>
                  <a:pt x="755" y="3417"/>
                </a:lnTo>
                <a:lnTo>
                  <a:pt x="779" y="3416"/>
                </a:lnTo>
                <a:lnTo>
                  <a:pt x="779" y="3416"/>
                </a:lnTo>
                <a:cubicBezTo>
                  <a:pt x="790" y="3424"/>
                  <a:pt x="802" y="3433"/>
                  <a:pt x="815" y="3444"/>
                </a:cubicBezTo>
                <a:cubicBezTo>
                  <a:pt x="862" y="3475"/>
                  <a:pt x="916" y="3524"/>
                  <a:pt x="1043" y="3573"/>
                </a:cubicBezTo>
                <a:cubicBezTo>
                  <a:pt x="1081" y="3587"/>
                  <a:pt x="1119" y="3598"/>
                  <a:pt x="1158" y="3604"/>
                </a:cubicBezTo>
                <a:cubicBezTo>
                  <a:pt x="1191" y="3609"/>
                  <a:pt x="1223" y="3611"/>
                  <a:pt x="1256" y="3611"/>
                </a:cubicBezTo>
                <a:cubicBezTo>
                  <a:pt x="1267" y="3611"/>
                  <a:pt x="1279" y="3611"/>
                  <a:pt x="1290" y="3610"/>
                </a:cubicBezTo>
                <a:lnTo>
                  <a:pt x="1372" y="3603"/>
                </a:lnTo>
                <a:lnTo>
                  <a:pt x="1514" y="3587"/>
                </a:lnTo>
                <a:cubicBezTo>
                  <a:pt x="1582" y="3577"/>
                  <a:pt x="1651" y="3570"/>
                  <a:pt x="1721" y="3569"/>
                </a:cubicBezTo>
                <a:cubicBezTo>
                  <a:pt x="1781" y="3569"/>
                  <a:pt x="1861" y="3573"/>
                  <a:pt x="1960" y="3573"/>
                </a:cubicBezTo>
                <a:cubicBezTo>
                  <a:pt x="1970" y="3573"/>
                  <a:pt x="1980" y="3573"/>
                  <a:pt x="1990" y="3573"/>
                </a:cubicBezTo>
                <a:lnTo>
                  <a:pt x="2034" y="3572"/>
                </a:lnTo>
                <a:cubicBezTo>
                  <a:pt x="2062" y="3571"/>
                  <a:pt x="2091" y="3569"/>
                  <a:pt x="2118" y="3564"/>
                </a:cubicBezTo>
                <a:cubicBezTo>
                  <a:pt x="2156" y="3558"/>
                  <a:pt x="2193" y="3549"/>
                  <a:pt x="2229" y="3536"/>
                </a:cubicBezTo>
                <a:cubicBezTo>
                  <a:pt x="2257" y="3526"/>
                  <a:pt x="2285" y="3514"/>
                  <a:pt x="2311" y="3501"/>
                </a:cubicBezTo>
                <a:cubicBezTo>
                  <a:pt x="2375" y="3468"/>
                  <a:pt x="2434" y="3429"/>
                  <a:pt x="2490" y="3384"/>
                </a:cubicBezTo>
                <a:cubicBezTo>
                  <a:pt x="2499" y="3377"/>
                  <a:pt x="2506" y="3371"/>
                  <a:pt x="2513" y="3366"/>
                </a:cubicBezTo>
                <a:lnTo>
                  <a:pt x="2513" y="3366"/>
                </a:lnTo>
                <a:cubicBezTo>
                  <a:pt x="2641" y="3350"/>
                  <a:pt x="2730" y="3325"/>
                  <a:pt x="2781" y="3318"/>
                </a:cubicBezTo>
                <a:lnTo>
                  <a:pt x="2801" y="3315"/>
                </a:lnTo>
                <a:lnTo>
                  <a:pt x="2801" y="3315"/>
                </a:lnTo>
                <a:cubicBezTo>
                  <a:pt x="2808" y="3317"/>
                  <a:pt x="2817" y="3320"/>
                  <a:pt x="2828" y="3324"/>
                </a:cubicBezTo>
                <a:cubicBezTo>
                  <a:pt x="2863" y="3335"/>
                  <a:pt x="2914" y="3355"/>
                  <a:pt x="2991" y="3375"/>
                </a:cubicBezTo>
                <a:cubicBezTo>
                  <a:pt x="3037" y="3386"/>
                  <a:pt x="3083" y="3393"/>
                  <a:pt x="3130" y="3397"/>
                </a:cubicBezTo>
                <a:cubicBezTo>
                  <a:pt x="3147" y="3398"/>
                  <a:pt x="3164" y="3398"/>
                  <a:pt x="3181" y="3399"/>
                </a:cubicBezTo>
                <a:lnTo>
                  <a:pt x="3181" y="3399"/>
                </a:lnTo>
                <a:cubicBezTo>
                  <a:pt x="3187" y="3400"/>
                  <a:pt x="3195" y="3402"/>
                  <a:pt x="3205" y="3406"/>
                </a:cubicBezTo>
                <a:cubicBezTo>
                  <a:pt x="3236" y="3416"/>
                  <a:pt x="3284" y="3436"/>
                  <a:pt x="3357" y="3458"/>
                </a:cubicBezTo>
                <a:cubicBezTo>
                  <a:pt x="3400" y="3470"/>
                  <a:pt x="3445" y="3480"/>
                  <a:pt x="3489" y="3484"/>
                </a:cubicBezTo>
                <a:cubicBezTo>
                  <a:pt x="3517" y="3488"/>
                  <a:pt x="3545" y="3490"/>
                  <a:pt x="3573" y="3490"/>
                </a:cubicBezTo>
                <a:cubicBezTo>
                  <a:pt x="3619" y="3490"/>
                  <a:pt x="3664" y="3485"/>
                  <a:pt x="3708" y="3475"/>
                </a:cubicBezTo>
                <a:cubicBezTo>
                  <a:pt x="3899" y="3423"/>
                  <a:pt x="3958" y="3350"/>
                  <a:pt x="4014" y="3306"/>
                </a:cubicBezTo>
                <a:cubicBezTo>
                  <a:pt x="4015" y="3306"/>
                  <a:pt x="4015" y="3306"/>
                  <a:pt x="4015" y="3306"/>
                </a:cubicBezTo>
                <a:lnTo>
                  <a:pt x="4015" y="3306"/>
                </a:lnTo>
                <a:cubicBezTo>
                  <a:pt x="4043" y="3321"/>
                  <a:pt x="4072" y="3336"/>
                  <a:pt x="4101" y="3349"/>
                </a:cubicBezTo>
                <a:cubicBezTo>
                  <a:pt x="4160" y="3375"/>
                  <a:pt x="4222" y="3392"/>
                  <a:pt x="4286" y="3400"/>
                </a:cubicBezTo>
                <a:cubicBezTo>
                  <a:pt x="4310" y="3403"/>
                  <a:pt x="4334" y="3404"/>
                  <a:pt x="4359" y="3404"/>
                </a:cubicBezTo>
                <a:cubicBezTo>
                  <a:pt x="4367" y="3404"/>
                  <a:pt x="4376" y="3404"/>
                  <a:pt x="4384" y="3403"/>
                </a:cubicBezTo>
                <a:lnTo>
                  <a:pt x="4397" y="3403"/>
                </a:lnTo>
                <a:cubicBezTo>
                  <a:pt x="4436" y="3403"/>
                  <a:pt x="4516" y="3416"/>
                  <a:pt x="4637" y="3427"/>
                </a:cubicBezTo>
                <a:cubicBezTo>
                  <a:pt x="4667" y="3428"/>
                  <a:pt x="4697" y="3429"/>
                  <a:pt x="4727" y="3429"/>
                </a:cubicBezTo>
                <a:cubicBezTo>
                  <a:pt x="4762" y="3429"/>
                  <a:pt x="4796" y="3428"/>
                  <a:pt x="4830" y="3425"/>
                </a:cubicBezTo>
                <a:cubicBezTo>
                  <a:pt x="4887" y="3421"/>
                  <a:pt x="4937" y="3414"/>
                  <a:pt x="4982" y="3409"/>
                </a:cubicBezTo>
                <a:lnTo>
                  <a:pt x="5100" y="3394"/>
                </a:lnTo>
                <a:lnTo>
                  <a:pt x="5148" y="3391"/>
                </a:lnTo>
                <a:lnTo>
                  <a:pt x="5203" y="3386"/>
                </a:lnTo>
                <a:cubicBezTo>
                  <a:pt x="5232" y="3384"/>
                  <a:pt x="5260" y="3378"/>
                  <a:pt x="5287" y="3372"/>
                </a:cubicBezTo>
                <a:cubicBezTo>
                  <a:pt x="5360" y="3354"/>
                  <a:pt x="5431" y="3328"/>
                  <a:pt x="5498" y="3296"/>
                </a:cubicBezTo>
                <a:cubicBezTo>
                  <a:pt x="5530" y="3281"/>
                  <a:pt x="5554" y="3270"/>
                  <a:pt x="5568" y="3264"/>
                </a:cubicBezTo>
                <a:lnTo>
                  <a:pt x="5568" y="3264"/>
                </a:lnTo>
                <a:cubicBezTo>
                  <a:pt x="5588" y="3265"/>
                  <a:pt x="5614" y="3268"/>
                  <a:pt x="5648" y="3271"/>
                </a:cubicBezTo>
                <a:cubicBezTo>
                  <a:pt x="5687" y="3275"/>
                  <a:pt x="5736" y="3281"/>
                  <a:pt x="5795" y="3286"/>
                </a:cubicBezTo>
                <a:cubicBezTo>
                  <a:pt x="5824" y="3287"/>
                  <a:pt x="5856" y="3289"/>
                  <a:pt x="5889" y="3289"/>
                </a:cubicBezTo>
                <a:lnTo>
                  <a:pt x="5914" y="3289"/>
                </a:lnTo>
                <a:cubicBezTo>
                  <a:pt x="5911" y="3288"/>
                  <a:pt x="5910" y="3288"/>
                  <a:pt x="5911" y="3288"/>
                </a:cubicBezTo>
                <a:cubicBezTo>
                  <a:pt x="5913" y="3288"/>
                  <a:pt x="5984" y="3312"/>
                  <a:pt x="6107" y="3347"/>
                </a:cubicBezTo>
                <a:cubicBezTo>
                  <a:pt x="6151" y="3357"/>
                  <a:pt x="6194" y="3364"/>
                  <a:pt x="6238" y="3368"/>
                </a:cubicBezTo>
                <a:cubicBezTo>
                  <a:pt x="6265" y="3370"/>
                  <a:pt x="6292" y="3371"/>
                  <a:pt x="6318" y="3371"/>
                </a:cubicBezTo>
                <a:lnTo>
                  <a:pt x="6362" y="3369"/>
                </a:lnTo>
                <a:cubicBezTo>
                  <a:pt x="6416" y="3366"/>
                  <a:pt x="6467" y="3362"/>
                  <a:pt x="6512" y="3357"/>
                </a:cubicBezTo>
                <a:lnTo>
                  <a:pt x="6637" y="3346"/>
                </a:lnTo>
                <a:lnTo>
                  <a:pt x="6689" y="3342"/>
                </a:lnTo>
                <a:lnTo>
                  <a:pt x="6721" y="3340"/>
                </a:lnTo>
                <a:cubicBezTo>
                  <a:pt x="6757" y="3339"/>
                  <a:pt x="6793" y="3333"/>
                  <a:pt x="6829" y="3326"/>
                </a:cubicBezTo>
                <a:cubicBezTo>
                  <a:pt x="6958" y="3294"/>
                  <a:pt x="7027" y="3250"/>
                  <a:pt x="7076" y="3220"/>
                </a:cubicBezTo>
                <a:cubicBezTo>
                  <a:pt x="7082" y="3216"/>
                  <a:pt x="7088" y="3213"/>
                  <a:pt x="7093" y="3210"/>
                </a:cubicBezTo>
                <a:lnTo>
                  <a:pt x="7093" y="3210"/>
                </a:lnTo>
                <a:lnTo>
                  <a:pt x="7126" y="3228"/>
                </a:lnTo>
                <a:cubicBezTo>
                  <a:pt x="7183" y="3256"/>
                  <a:pt x="7262" y="3302"/>
                  <a:pt x="7406" y="3320"/>
                </a:cubicBezTo>
                <a:cubicBezTo>
                  <a:pt x="7430" y="3322"/>
                  <a:pt x="7452" y="3323"/>
                  <a:pt x="7473" y="3323"/>
                </a:cubicBezTo>
                <a:cubicBezTo>
                  <a:pt x="7593" y="3323"/>
                  <a:pt x="7670" y="3295"/>
                  <a:pt x="7732" y="3273"/>
                </a:cubicBezTo>
                <a:cubicBezTo>
                  <a:pt x="7803" y="3246"/>
                  <a:pt x="7850" y="3223"/>
                  <a:pt x="7879" y="3209"/>
                </a:cubicBezTo>
                <a:cubicBezTo>
                  <a:pt x="7890" y="3204"/>
                  <a:pt x="7899" y="3200"/>
                  <a:pt x="7904" y="3198"/>
                </a:cubicBezTo>
                <a:lnTo>
                  <a:pt x="7904" y="3198"/>
                </a:lnTo>
                <a:cubicBezTo>
                  <a:pt x="7925" y="3197"/>
                  <a:pt x="7945" y="3194"/>
                  <a:pt x="7966" y="3191"/>
                </a:cubicBezTo>
                <a:cubicBezTo>
                  <a:pt x="8019" y="3182"/>
                  <a:pt x="8071" y="3165"/>
                  <a:pt x="8120" y="3145"/>
                </a:cubicBezTo>
                <a:cubicBezTo>
                  <a:pt x="8176" y="3120"/>
                  <a:pt x="8230" y="3093"/>
                  <a:pt x="8282" y="3061"/>
                </a:cubicBezTo>
                <a:cubicBezTo>
                  <a:pt x="8291" y="3056"/>
                  <a:pt x="8299" y="3052"/>
                  <a:pt x="8305" y="3049"/>
                </a:cubicBezTo>
                <a:lnTo>
                  <a:pt x="8305" y="3049"/>
                </a:lnTo>
                <a:lnTo>
                  <a:pt x="8348" y="3046"/>
                </a:lnTo>
                <a:lnTo>
                  <a:pt x="8490" y="3035"/>
                </a:lnTo>
                <a:lnTo>
                  <a:pt x="8561" y="3029"/>
                </a:lnTo>
                <a:lnTo>
                  <a:pt x="8561" y="3029"/>
                </a:lnTo>
                <a:cubicBezTo>
                  <a:pt x="8605" y="3066"/>
                  <a:pt x="8652" y="3100"/>
                  <a:pt x="8700" y="3131"/>
                </a:cubicBezTo>
                <a:cubicBezTo>
                  <a:pt x="8749" y="3161"/>
                  <a:pt x="8801" y="3185"/>
                  <a:pt x="8855" y="3202"/>
                </a:cubicBezTo>
                <a:cubicBezTo>
                  <a:pt x="8913" y="3220"/>
                  <a:pt x="8973" y="3230"/>
                  <a:pt x="9033" y="3230"/>
                </a:cubicBezTo>
                <a:cubicBezTo>
                  <a:pt x="9047" y="3230"/>
                  <a:pt x="9062" y="3229"/>
                  <a:pt x="9076" y="3228"/>
                </a:cubicBezTo>
                <a:cubicBezTo>
                  <a:pt x="9143" y="3223"/>
                  <a:pt x="9210" y="3213"/>
                  <a:pt x="9276" y="3197"/>
                </a:cubicBezTo>
                <a:lnTo>
                  <a:pt x="9391" y="3169"/>
                </a:lnTo>
                <a:lnTo>
                  <a:pt x="9419" y="3164"/>
                </a:lnTo>
                <a:lnTo>
                  <a:pt x="9479" y="3161"/>
                </a:lnTo>
                <a:cubicBezTo>
                  <a:pt x="9565" y="3150"/>
                  <a:pt x="9648" y="3128"/>
                  <a:pt x="9728" y="3094"/>
                </a:cubicBezTo>
                <a:lnTo>
                  <a:pt x="9836" y="3048"/>
                </a:lnTo>
                <a:cubicBezTo>
                  <a:pt x="9838" y="3047"/>
                  <a:pt x="9840" y="3046"/>
                  <a:pt x="9841" y="3046"/>
                </a:cubicBezTo>
                <a:lnTo>
                  <a:pt x="9841" y="3046"/>
                </a:lnTo>
                <a:cubicBezTo>
                  <a:pt x="9893" y="3044"/>
                  <a:pt x="9945" y="3040"/>
                  <a:pt x="9997" y="3033"/>
                </a:cubicBezTo>
                <a:cubicBezTo>
                  <a:pt x="10090" y="3020"/>
                  <a:pt x="10171" y="3010"/>
                  <a:pt x="10197" y="3009"/>
                </a:cubicBezTo>
                <a:lnTo>
                  <a:pt x="10197" y="3009"/>
                </a:lnTo>
                <a:cubicBezTo>
                  <a:pt x="10210" y="3013"/>
                  <a:pt x="10270" y="3028"/>
                  <a:pt x="10361" y="3053"/>
                </a:cubicBezTo>
                <a:cubicBezTo>
                  <a:pt x="10397" y="3061"/>
                  <a:pt x="10432" y="3068"/>
                  <a:pt x="10468" y="3074"/>
                </a:cubicBezTo>
                <a:cubicBezTo>
                  <a:pt x="10488" y="3076"/>
                  <a:pt x="10512" y="3079"/>
                  <a:pt x="10534" y="3081"/>
                </a:cubicBezTo>
                <a:cubicBezTo>
                  <a:pt x="10535" y="3081"/>
                  <a:pt x="10535" y="3081"/>
                  <a:pt x="10536" y="3081"/>
                </a:cubicBezTo>
                <a:lnTo>
                  <a:pt x="10536" y="3081"/>
                </a:lnTo>
                <a:lnTo>
                  <a:pt x="10629" y="3134"/>
                </a:lnTo>
                <a:cubicBezTo>
                  <a:pt x="10685" y="3162"/>
                  <a:pt x="10763" y="3208"/>
                  <a:pt x="10905" y="3228"/>
                </a:cubicBezTo>
                <a:cubicBezTo>
                  <a:pt x="10926" y="3230"/>
                  <a:pt x="10948" y="3231"/>
                  <a:pt x="10969" y="3231"/>
                </a:cubicBezTo>
                <a:cubicBezTo>
                  <a:pt x="10990" y="3231"/>
                  <a:pt x="11012" y="3230"/>
                  <a:pt x="11033" y="3228"/>
                </a:cubicBezTo>
                <a:cubicBezTo>
                  <a:pt x="11081" y="3222"/>
                  <a:pt x="11127" y="3212"/>
                  <a:pt x="11172" y="3193"/>
                </a:cubicBezTo>
                <a:cubicBezTo>
                  <a:pt x="11204" y="3180"/>
                  <a:pt x="11237" y="3165"/>
                  <a:pt x="11268" y="3147"/>
                </a:cubicBezTo>
                <a:cubicBezTo>
                  <a:pt x="11290" y="3133"/>
                  <a:pt x="11313" y="3118"/>
                  <a:pt x="11331" y="3104"/>
                </a:cubicBezTo>
                <a:cubicBezTo>
                  <a:pt x="11342" y="3095"/>
                  <a:pt x="11353" y="3087"/>
                  <a:pt x="11364" y="3077"/>
                </a:cubicBezTo>
                <a:lnTo>
                  <a:pt x="11364" y="3077"/>
                </a:lnTo>
                <a:cubicBezTo>
                  <a:pt x="11399" y="3107"/>
                  <a:pt x="11446" y="3141"/>
                  <a:pt x="11522" y="3179"/>
                </a:cubicBezTo>
                <a:cubicBezTo>
                  <a:pt x="11596" y="3215"/>
                  <a:pt x="11677" y="3233"/>
                  <a:pt x="11759" y="3233"/>
                </a:cubicBezTo>
                <a:cubicBezTo>
                  <a:pt x="11766" y="3233"/>
                  <a:pt x="11773" y="3233"/>
                  <a:pt x="11781" y="3232"/>
                </a:cubicBezTo>
                <a:cubicBezTo>
                  <a:pt x="11826" y="3230"/>
                  <a:pt x="11871" y="3224"/>
                  <a:pt x="11915" y="3215"/>
                </a:cubicBezTo>
                <a:cubicBezTo>
                  <a:pt x="12036" y="3187"/>
                  <a:pt x="12112" y="3158"/>
                  <a:pt x="12142" y="3149"/>
                </a:cubicBezTo>
                <a:lnTo>
                  <a:pt x="12142" y="3149"/>
                </a:lnTo>
                <a:cubicBezTo>
                  <a:pt x="12163" y="3155"/>
                  <a:pt x="12184" y="3162"/>
                  <a:pt x="12205" y="3169"/>
                </a:cubicBezTo>
                <a:cubicBezTo>
                  <a:pt x="12264" y="3191"/>
                  <a:pt x="12325" y="3207"/>
                  <a:pt x="12387" y="3220"/>
                </a:cubicBezTo>
                <a:cubicBezTo>
                  <a:pt x="12435" y="3229"/>
                  <a:pt x="12483" y="3235"/>
                  <a:pt x="12532" y="3235"/>
                </a:cubicBezTo>
                <a:cubicBezTo>
                  <a:pt x="12609" y="3234"/>
                  <a:pt x="12687" y="3217"/>
                  <a:pt x="12757" y="3187"/>
                </a:cubicBezTo>
                <a:cubicBezTo>
                  <a:pt x="12831" y="3155"/>
                  <a:pt x="12900" y="3112"/>
                  <a:pt x="12964" y="3061"/>
                </a:cubicBezTo>
                <a:cubicBezTo>
                  <a:pt x="12982" y="3047"/>
                  <a:pt x="12998" y="3035"/>
                  <a:pt x="13010" y="3025"/>
                </a:cubicBezTo>
                <a:lnTo>
                  <a:pt x="13010" y="3025"/>
                </a:lnTo>
                <a:cubicBezTo>
                  <a:pt x="13059" y="3020"/>
                  <a:pt x="13107" y="3012"/>
                  <a:pt x="13154" y="3001"/>
                </a:cubicBezTo>
                <a:lnTo>
                  <a:pt x="13275" y="2974"/>
                </a:lnTo>
                <a:lnTo>
                  <a:pt x="13305" y="2969"/>
                </a:lnTo>
                <a:lnTo>
                  <a:pt x="13325" y="2969"/>
                </a:lnTo>
                <a:lnTo>
                  <a:pt x="13589" y="2975"/>
                </a:lnTo>
                <a:lnTo>
                  <a:pt x="13620" y="2975"/>
                </a:lnTo>
                <a:lnTo>
                  <a:pt x="13620" y="2975"/>
                </a:lnTo>
                <a:lnTo>
                  <a:pt x="13694" y="3031"/>
                </a:lnTo>
                <a:cubicBezTo>
                  <a:pt x="13745" y="3065"/>
                  <a:pt x="13810" y="3122"/>
                  <a:pt x="13959" y="3162"/>
                </a:cubicBezTo>
                <a:cubicBezTo>
                  <a:pt x="14000" y="3171"/>
                  <a:pt x="14043" y="3177"/>
                  <a:pt x="14086" y="3178"/>
                </a:cubicBezTo>
                <a:cubicBezTo>
                  <a:pt x="14119" y="3178"/>
                  <a:pt x="14152" y="3176"/>
                  <a:pt x="14184" y="3170"/>
                </a:cubicBezTo>
                <a:cubicBezTo>
                  <a:pt x="14235" y="3162"/>
                  <a:pt x="14284" y="3149"/>
                  <a:pt x="14333" y="3131"/>
                </a:cubicBezTo>
                <a:cubicBezTo>
                  <a:pt x="14376" y="3114"/>
                  <a:pt x="14418" y="3095"/>
                  <a:pt x="14459" y="3074"/>
                </a:cubicBezTo>
                <a:lnTo>
                  <a:pt x="14459" y="3074"/>
                </a:lnTo>
                <a:cubicBezTo>
                  <a:pt x="14503" y="3104"/>
                  <a:pt x="14549" y="3131"/>
                  <a:pt x="14596" y="3155"/>
                </a:cubicBezTo>
                <a:cubicBezTo>
                  <a:pt x="14651" y="3182"/>
                  <a:pt x="14707" y="3200"/>
                  <a:pt x="14765" y="3212"/>
                </a:cubicBezTo>
                <a:cubicBezTo>
                  <a:pt x="14804" y="3219"/>
                  <a:pt x="14843" y="3221"/>
                  <a:pt x="14882" y="3221"/>
                </a:cubicBezTo>
                <a:cubicBezTo>
                  <a:pt x="14914" y="3220"/>
                  <a:pt x="14946" y="3216"/>
                  <a:pt x="14979" y="3212"/>
                </a:cubicBezTo>
                <a:cubicBezTo>
                  <a:pt x="15062" y="3195"/>
                  <a:pt x="15142" y="3167"/>
                  <a:pt x="15216" y="3126"/>
                </a:cubicBezTo>
                <a:cubicBezTo>
                  <a:pt x="15246" y="3111"/>
                  <a:pt x="15269" y="3099"/>
                  <a:pt x="15286" y="3091"/>
                </a:cubicBezTo>
                <a:lnTo>
                  <a:pt x="15286" y="3091"/>
                </a:lnTo>
                <a:cubicBezTo>
                  <a:pt x="15315" y="3098"/>
                  <a:pt x="15366" y="3111"/>
                  <a:pt x="15433" y="3130"/>
                </a:cubicBezTo>
                <a:cubicBezTo>
                  <a:pt x="15502" y="3148"/>
                  <a:pt x="15573" y="3157"/>
                  <a:pt x="15643" y="3157"/>
                </a:cubicBezTo>
                <a:cubicBezTo>
                  <a:pt x="15736" y="3157"/>
                  <a:pt x="15828" y="3141"/>
                  <a:pt x="15916" y="3110"/>
                </a:cubicBezTo>
                <a:lnTo>
                  <a:pt x="16034" y="3070"/>
                </a:lnTo>
                <a:lnTo>
                  <a:pt x="16051" y="3065"/>
                </a:lnTo>
                <a:lnTo>
                  <a:pt x="16046" y="3065"/>
                </a:lnTo>
                <a:cubicBezTo>
                  <a:pt x="16213" y="3059"/>
                  <a:pt x="16314" y="3021"/>
                  <a:pt x="16373" y="3004"/>
                </a:cubicBezTo>
                <a:lnTo>
                  <a:pt x="16373" y="3004"/>
                </a:lnTo>
                <a:cubicBezTo>
                  <a:pt x="16386" y="3014"/>
                  <a:pt x="16401" y="3025"/>
                  <a:pt x="16417" y="3037"/>
                </a:cubicBezTo>
                <a:cubicBezTo>
                  <a:pt x="16467" y="3068"/>
                  <a:pt x="16524" y="3117"/>
                  <a:pt x="16654" y="3160"/>
                </a:cubicBezTo>
                <a:cubicBezTo>
                  <a:pt x="16707" y="3175"/>
                  <a:pt x="16762" y="3183"/>
                  <a:pt x="16816" y="3183"/>
                </a:cubicBezTo>
                <a:cubicBezTo>
                  <a:pt x="16844" y="3183"/>
                  <a:pt x="16871" y="3181"/>
                  <a:pt x="16898" y="3177"/>
                </a:cubicBezTo>
                <a:cubicBezTo>
                  <a:pt x="16964" y="3167"/>
                  <a:pt x="17027" y="3146"/>
                  <a:pt x="17086" y="3116"/>
                </a:cubicBezTo>
                <a:cubicBezTo>
                  <a:pt x="17147" y="3083"/>
                  <a:pt x="17205" y="3045"/>
                  <a:pt x="17258" y="3001"/>
                </a:cubicBezTo>
                <a:cubicBezTo>
                  <a:pt x="17263" y="2998"/>
                  <a:pt x="17268" y="2994"/>
                  <a:pt x="17272" y="2990"/>
                </a:cubicBezTo>
                <a:lnTo>
                  <a:pt x="17272" y="2990"/>
                </a:lnTo>
                <a:cubicBezTo>
                  <a:pt x="17313" y="2998"/>
                  <a:pt x="17370" y="3010"/>
                  <a:pt x="17443" y="3021"/>
                </a:cubicBezTo>
                <a:cubicBezTo>
                  <a:pt x="17474" y="3024"/>
                  <a:pt x="17507" y="3029"/>
                  <a:pt x="17544" y="3031"/>
                </a:cubicBezTo>
                <a:lnTo>
                  <a:pt x="17613" y="3034"/>
                </a:lnTo>
                <a:cubicBezTo>
                  <a:pt x="17637" y="3034"/>
                  <a:pt x="17670" y="3038"/>
                  <a:pt x="17710" y="3043"/>
                </a:cubicBezTo>
                <a:lnTo>
                  <a:pt x="17855" y="3060"/>
                </a:lnTo>
                <a:cubicBezTo>
                  <a:pt x="17882" y="3064"/>
                  <a:pt x="17912" y="3066"/>
                  <a:pt x="17945" y="3067"/>
                </a:cubicBezTo>
                <a:lnTo>
                  <a:pt x="18023" y="3068"/>
                </a:lnTo>
                <a:lnTo>
                  <a:pt x="18287" y="3070"/>
                </a:lnTo>
                <a:cubicBezTo>
                  <a:pt x="18307" y="3070"/>
                  <a:pt x="18327" y="3070"/>
                  <a:pt x="18348" y="3070"/>
                </a:cubicBezTo>
                <a:cubicBezTo>
                  <a:pt x="18427" y="3070"/>
                  <a:pt x="18507" y="3067"/>
                  <a:pt x="18586" y="3060"/>
                </a:cubicBezTo>
                <a:lnTo>
                  <a:pt x="18700" y="3050"/>
                </a:lnTo>
                <a:lnTo>
                  <a:pt x="18700" y="3050"/>
                </a:lnTo>
                <a:cubicBezTo>
                  <a:pt x="18727" y="3069"/>
                  <a:pt x="18764" y="3098"/>
                  <a:pt x="18823" y="3135"/>
                </a:cubicBezTo>
                <a:cubicBezTo>
                  <a:pt x="18863" y="3161"/>
                  <a:pt x="18907" y="3182"/>
                  <a:pt x="18951" y="3199"/>
                </a:cubicBezTo>
                <a:cubicBezTo>
                  <a:pt x="18983" y="3211"/>
                  <a:pt x="19015" y="3220"/>
                  <a:pt x="19048" y="3227"/>
                </a:cubicBezTo>
                <a:cubicBezTo>
                  <a:pt x="19084" y="3234"/>
                  <a:pt x="19121" y="3237"/>
                  <a:pt x="19158" y="3237"/>
                </a:cubicBezTo>
                <a:cubicBezTo>
                  <a:pt x="19219" y="3237"/>
                  <a:pt x="19280" y="3232"/>
                  <a:pt x="19340" y="3224"/>
                </a:cubicBezTo>
                <a:lnTo>
                  <a:pt x="19469" y="3207"/>
                </a:lnTo>
                <a:cubicBezTo>
                  <a:pt x="19496" y="3204"/>
                  <a:pt x="19524" y="3201"/>
                  <a:pt x="19552" y="3201"/>
                </a:cubicBezTo>
                <a:cubicBezTo>
                  <a:pt x="19684" y="3201"/>
                  <a:pt x="19782" y="3183"/>
                  <a:pt x="19852" y="3177"/>
                </a:cubicBezTo>
                <a:cubicBezTo>
                  <a:pt x="19879" y="3174"/>
                  <a:pt x="19905" y="3172"/>
                  <a:pt x="19933" y="3172"/>
                </a:cubicBezTo>
                <a:cubicBezTo>
                  <a:pt x="19957" y="3174"/>
                  <a:pt x="19982" y="3177"/>
                  <a:pt x="20005" y="3182"/>
                </a:cubicBezTo>
                <a:cubicBezTo>
                  <a:pt x="20075" y="3192"/>
                  <a:pt x="20178" y="3222"/>
                  <a:pt x="20336" y="3222"/>
                </a:cubicBezTo>
                <a:cubicBezTo>
                  <a:pt x="20339" y="3222"/>
                  <a:pt x="20341" y="3222"/>
                  <a:pt x="20344" y="3222"/>
                </a:cubicBezTo>
                <a:cubicBezTo>
                  <a:pt x="20514" y="3215"/>
                  <a:pt x="20615" y="3177"/>
                  <a:pt x="20670" y="3169"/>
                </a:cubicBezTo>
                <a:lnTo>
                  <a:pt x="20700" y="3164"/>
                </a:lnTo>
                <a:lnTo>
                  <a:pt x="20728" y="3164"/>
                </a:lnTo>
                <a:cubicBezTo>
                  <a:pt x="20787" y="3163"/>
                  <a:pt x="20845" y="3160"/>
                  <a:pt x="20902" y="3152"/>
                </a:cubicBezTo>
                <a:lnTo>
                  <a:pt x="21028" y="3137"/>
                </a:lnTo>
                <a:lnTo>
                  <a:pt x="21072" y="3133"/>
                </a:lnTo>
                <a:lnTo>
                  <a:pt x="21095" y="3133"/>
                </a:lnTo>
                <a:cubicBezTo>
                  <a:pt x="21094" y="3133"/>
                  <a:pt x="21094" y="3132"/>
                  <a:pt x="21094" y="3132"/>
                </a:cubicBezTo>
                <a:cubicBezTo>
                  <a:pt x="21097" y="3132"/>
                  <a:pt x="21162" y="3151"/>
                  <a:pt x="21270" y="3183"/>
                </a:cubicBezTo>
                <a:cubicBezTo>
                  <a:pt x="21346" y="3205"/>
                  <a:pt x="21425" y="3215"/>
                  <a:pt x="21504" y="3215"/>
                </a:cubicBezTo>
                <a:cubicBezTo>
                  <a:pt x="21508" y="3215"/>
                  <a:pt x="21512" y="3215"/>
                  <a:pt x="21516" y="3215"/>
                </a:cubicBezTo>
                <a:cubicBezTo>
                  <a:pt x="21600" y="3211"/>
                  <a:pt x="21684" y="3193"/>
                  <a:pt x="21763" y="3164"/>
                </a:cubicBezTo>
                <a:cubicBezTo>
                  <a:pt x="21832" y="3136"/>
                  <a:pt x="21880" y="3122"/>
                  <a:pt x="21893" y="3117"/>
                </a:cubicBezTo>
                <a:lnTo>
                  <a:pt x="21893" y="3117"/>
                </a:lnTo>
                <a:cubicBezTo>
                  <a:pt x="21923" y="3120"/>
                  <a:pt x="21983" y="3133"/>
                  <a:pt x="22071" y="3150"/>
                </a:cubicBezTo>
                <a:cubicBezTo>
                  <a:pt x="22136" y="3163"/>
                  <a:pt x="22203" y="3170"/>
                  <a:pt x="22272" y="3171"/>
                </a:cubicBezTo>
                <a:cubicBezTo>
                  <a:pt x="22354" y="3170"/>
                  <a:pt x="22435" y="3157"/>
                  <a:pt x="22513" y="3133"/>
                </a:cubicBezTo>
                <a:cubicBezTo>
                  <a:pt x="22594" y="3106"/>
                  <a:pt x="22649" y="3091"/>
                  <a:pt x="22662" y="3087"/>
                </a:cubicBezTo>
                <a:lnTo>
                  <a:pt x="22662" y="3087"/>
                </a:lnTo>
                <a:cubicBezTo>
                  <a:pt x="22665" y="3087"/>
                  <a:pt x="22668" y="3087"/>
                  <a:pt x="22671" y="3087"/>
                </a:cubicBezTo>
                <a:cubicBezTo>
                  <a:pt x="22777" y="3087"/>
                  <a:pt x="22881" y="3074"/>
                  <a:pt x="22951" y="3068"/>
                </a:cubicBezTo>
                <a:cubicBezTo>
                  <a:pt x="22965" y="3068"/>
                  <a:pt x="22978" y="3067"/>
                  <a:pt x="22990" y="3066"/>
                </a:cubicBezTo>
                <a:lnTo>
                  <a:pt x="22990" y="3066"/>
                </a:lnTo>
                <a:cubicBezTo>
                  <a:pt x="23006" y="3078"/>
                  <a:pt x="23028" y="3093"/>
                  <a:pt x="23055" y="3112"/>
                </a:cubicBezTo>
                <a:cubicBezTo>
                  <a:pt x="23106" y="3145"/>
                  <a:pt x="23161" y="3191"/>
                  <a:pt x="23291" y="3230"/>
                </a:cubicBezTo>
                <a:cubicBezTo>
                  <a:pt x="23326" y="3239"/>
                  <a:pt x="23363" y="3246"/>
                  <a:pt x="23400" y="3249"/>
                </a:cubicBezTo>
                <a:cubicBezTo>
                  <a:pt x="23421" y="3251"/>
                  <a:pt x="23443" y="3251"/>
                  <a:pt x="23465" y="3251"/>
                </a:cubicBezTo>
                <a:lnTo>
                  <a:pt x="23548" y="3249"/>
                </a:lnTo>
                <a:lnTo>
                  <a:pt x="23690" y="3238"/>
                </a:lnTo>
                <a:cubicBezTo>
                  <a:pt x="23731" y="3235"/>
                  <a:pt x="23768" y="3231"/>
                  <a:pt x="23798" y="3231"/>
                </a:cubicBezTo>
                <a:lnTo>
                  <a:pt x="23859" y="3231"/>
                </a:lnTo>
                <a:lnTo>
                  <a:pt x="23939" y="3229"/>
                </a:lnTo>
                <a:cubicBezTo>
                  <a:pt x="24041" y="3224"/>
                  <a:pt x="24124" y="3216"/>
                  <a:pt x="24188" y="3216"/>
                </a:cubicBezTo>
                <a:lnTo>
                  <a:pt x="24221" y="3216"/>
                </a:lnTo>
                <a:cubicBezTo>
                  <a:pt x="24228" y="3216"/>
                  <a:pt x="24239" y="3219"/>
                  <a:pt x="24252" y="3220"/>
                </a:cubicBezTo>
                <a:lnTo>
                  <a:pt x="24364" y="3243"/>
                </a:lnTo>
                <a:cubicBezTo>
                  <a:pt x="24424" y="3256"/>
                  <a:pt x="24484" y="3265"/>
                  <a:pt x="24545" y="3271"/>
                </a:cubicBezTo>
                <a:cubicBezTo>
                  <a:pt x="24564" y="3272"/>
                  <a:pt x="24584" y="3273"/>
                  <a:pt x="24603" y="3273"/>
                </a:cubicBezTo>
                <a:cubicBezTo>
                  <a:pt x="24632" y="3273"/>
                  <a:pt x="24660" y="3271"/>
                  <a:pt x="24688" y="3267"/>
                </a:cubicBezTo>
                <a:cubicBezTo>
                  <a:pt x="24734" y="3262"/>
                  <a:pt x="24779" y="3252"/>
                  <a:pt x="24823" y="3238"/>
                </a:cubicBezTo>
                <a:cubicBezTo>
                  <a:pt x="24922" y="3203"/>
                  <a:pt x="24989" y="3175"/>
                  <a:pt x="25012" y="3165"/>
                </a:cubicBezTo>
                <a:lnTo>
                  <a:pt x="25012" y="3165"/>
                </a:lnTo>
                <a:lnTo>
                  <a:pt x="25048" y="3167"/>
                </a:lnTo>
                <a:lnTo>
                  <a:pt x="25166" y="3180"/>
                </a:lnTo>
                <a:cubicBezTo>
                  <a:pt x="25212" y="3185"/>
                  <a:pt x="25263" y="3191"/>
                  <a:pt x="25322" y="3194"/>
                </a:cubicBezTo>
                <a:cubicBezTo>
                  <a:pt x="25341" y="3195"/>
                  <a:pt x="25361" y="3196"/>
                  <a:pt x="25380" y="3196"/>
                </a:cubicBezTo>
                <a:cubicBezTo>
                  <a:pt x="25399" y="3196"/>
                  <a:pt x="25418" y="3195"/>
                  <a:pt x="25437" y="3194"/>
                </a:cubicBezTo>
                <a:cubicBezTo>
                  <a:pt x="25482" y="3191"/>
                  <a:pt x="25526" y="3184"/>
                  <a:pt x="25570" y="3174"/>
                </a:cubicBezTo>
                <a:cubicBezTo>
                  <a:pt x="25626" y="3159"/>
                  <a:pt x="25680" y="3141"/>
                  <a:pt x="25733" y="3120"/>
                </a:cubicBezTo>
                <a:cubicBezTo>
                  <a:pt x="25738" y="3118"/>
                  <a:pt x="25743" y="3117"/>
                  <a:pt x="25749" y="3115"/>
                </a:cubicBezTo>
                <a:lnTo>
                  <a:pt x="25749" y="3115"/>
                </a:lnTo>
                <a:cubicBezTo>
                  <a:pt x="25752" y="3117"/>
                  <a:pt x="25757" y="3120"/>
                  <a:pt x="25761" y="3123"/>
                </a:cubicBezTo>
                <a:cubicBezTo>
                  <a:pt x="25816" y="3159"/>
                  <a:pt x="25873" y="3190"/>
                  <a:pt x="25933" y="3217"/>
                </a:cubicBezTo>
                <a:cubicBezTo>
                  <a:pt x="25986" y="3239"/>
                  <a:pt x="26042" y="3256"/>
                  <a:pt x="26099" y="3262"/>
                </a:cubicBezTo>
                <a:cubicBezTo>
                  <a:pt x="26139" y="3267"/>
                  <a:pt x="26174" y="3268"/>
                  <a:pt x="26174" y="3268"/>
                </a:cubicBezTo>
                <a:lnTo>
                  <a:pt x="26208" y="3269"/>
                </a:lnTo>
                <a:lnTo>
                  <a:pt x="26470" y="3283"/>
                </a:lnTo>
                <a:lnTo>
                  <a:pt x="26536" y="3287"/>
                </a:lnTo>
                <a:cubicBezTo>
                  <a:pt x="26543" y="3287"/>
                  <a:pt x="26550" y="3287"/>
                  <a:pt x="26558" y="3287"/>
                </a:cubicBezTo>
                <a:cubicBezTo>
                  <a:pt x="26581" y="3287"/>
                  <a:pt x="26604" y="3286"/>
                  <a:pt x="26626" y="3282"/>
                </a:cubicBezTo>
                <a:cubicBezTo>
                  <a:pt x="26664" y="3278"/>
                  <a:pt x="26703" y="3268"/>
                  <a:pt x="26738" y="3256"/>
                </a:cubicBezTo>
                <a:cubicBezTo>
                  <a:pt x="26858" y="3208"/>
                  <a:pt x="26912" y="3160"/>
                  <a:pt x="26958" y="3126"/>
                </a:cubicBezTo>
                <a:lnTo>
                  <a:pt x="26969" y="3117"/>
                </a:lnTo>
                <a:lnTo>
                  <a:pt x="26969" y="3117"/>
                </a:lnTo>
                <a:cubicBezTo>
                  <a:pt x="26972" y="3119"/>
                  <a:pt x="26975" y="3121"/>
                  <a:pt x="26977" y="3123"/>
                </a:cubicBezTo>
                <a:cubicBezTo>
                  <a:pt x="27027" y="3152"/>
                  <a:pt x="27088" y="3193"/>
                  <a:pt x="27210" y="3224"/>
                </a:cubicBezTo>
                <a:cubicBezTo>
                  <a:pt x="27242" y="3231"/>
                  <a:pt x="27276" y="3237"/>
                  <a:pt x="27309" y="3238"/>
                </a:cubicBezTo>
                <a:lnTo>
                  <a:pt x="27346" y="3239"/>
                </a:lnTo>
                <a:lnTo>
                  <a:pt x="27392" y="3243"/>
                </a:lnTo>
                <a:cubicBezTo>
                  <a:pt x="27460" y="3250"/>
                  <a:pt x="27552" y="3266"/>
                  <a:pt x="27671" y="3272"/>
                </a:cubicBezTo>
                <a:lnTo>
                  <a:pt x="27947" y="3287"/>
                </a:lnTo>
                <a:lnTo>
                  <a:pt x="28079" y="3294"/>
                </a:lnTo>
                <a:lnTo>
                  <a:pt x="28113" y="3295"/>
                </a:lnTo>
                <a:cubicBezTo>
                  <a:pt x="28136" y="3295"/>
                  <a:pt x="28162" y="3295"/>
                  <a:pt x="28184" y="3293"/>
                </a:cubicBezTo>
                <a:cubicBezTo>
                  <a:pt x="28223" y="3289"/>
                  <a:pt x="28262" y="3282"/>
                  <a:pt x="28300" y="3273"/>
                </a:cubicBezTo>
                <a:cubicBezTo>
                  <a:pt x="28367" y="3257"/>
                  <a:pt x="28417" y="3241"/>
                  <a:pt x="28452" y="3230"/>
                </a:cubicBezTo>
                <a:cubicBezTo>
                  <a:pt x="28469" y="3223"/>
                  <a:pt x="28488" y="3219"/>
                  <a:pt x="28506" y="3215"/>
                </a:cubicBezTo>
                <a:lnTo>
                  <a:pt x="28540" y="3215"/>
                </a:lnTo>
                <a:lnTo>
                  <a:pt x="28623" y="3213"/>
                </a:lnTo>
                <a:lnTo>
                  <a:pt x="28764" y="3201"/>
                </a:lnTo>
                <a:cubicBezTo>
                  <a:pt x="28801" y="3198"/>
                  <a:pt x="28836" y="3195"/>
                  <a:pt x="28864" y="3194"/>
                </a:cubicBezTo>
                <a:lnTo>
                  <a:pt x="28864" y="3194"/>
                </a:lnTo>
                <a:cubicBezTo>
                  <a:pt x="28878" y="3200"/>
                  <a:pt x="28904" y="3213"/>
                  <a:pt x="28938" y="3230"/>
                </a:cubicBezTo>
                <a:cubicBezTo>
                  <a:pt x="29003" y="3264"/>
                  <a:pt x="29071" y="3290"/>
                  <a:pt x="29142" y="3309"/>
                </a:cubicBezTo>
                <a:cubicBezTo>
                  <a:pt x="29168" y="3316"/>
                  <a:pt x="29195" y="3320"/>
                  <a:pt x="29222" y="3324"/>
                </a:cubicBezTo>
                <a:cubicBezTo>
                  <a:pt x="29243" y="3326"/>
                  <a:pt x="29264" y="3327"/>
                  <a:pt x="29285" y="3327"/>
                </a:cubicBezTo>
                <a:cubicBezTo>
                  <a:pt x="29300" y="3327"/>
                  <a:pt x="29315" y="3326"/>
                  <a:pt x="29330" y="3325"/>
                </a:cubicBezTo>
                <a:cubicBezTo>
                  <a:pt x="29398" y="3318"/>
                  <a:pt x="29464" y="3299"/>
                  <a:pt x="29526" y="3269"/>
                </a:cubicBezTo>
                <a:cubicBezTo>
                  <a:pt x="29589" y="3237"/>
                  <a:pt x="29648" y="3198"/>
                  <a:pt x="29703" y="3154"/>
                </a:cubicBezTo>
                <a:cubicBezTo>
                  <a:pt x="29714" y="3145"/>
                  <a:pt x="29724" y="3137"/>
                  <a:pt x="29733" y="3130"/>
                </a:cubicBezTo>
                <a:lnTo>
                  <a:pt x="29733" y="3130"/>
                </a:lnTo>
                <a:cubicBezTo>
                  <a:pt x="29771" y="3137"/>
                  <a:pt x="29825" y="3149"/>
                  <a:pt x="29894" y="3162"/>
                </a:cubicBezTo>
                <a:cubicBezTo>
                  <a:pt x="29921" y="3167"/>
                  <a:pt x="29954" y="3171"/>
                  <a:pt x="29988" y="3175"/>
                </a:cubicBezTo>
                <a:cubicBezTo>
                  <a:pt x="30006" y="3176"/>
                  <a:pt x="30024" y="3178"/>
                  <a:pt x="30044" y="3178"/>
                </a:cubicBezTo>
                <a:lnTo>
                  <a:pt x="30057" y="3178"/>
                </a:lnTo>
                <a:cubicBezTo>
                  <a:pt x="30074" y="3180"/>
                  <a:pt x="30090" y="3185"/>
                  <a:pt x="30106" y="3190"/>
                </a:cubicBezTo>
                <a:cubicBezTo>
                  <a:pt x="30139" y="3200"/>
                  <a:pt x="30184" y="3215"/>
                  <a:pt x="30246" y="3232"/>
                </a:cubicBezTo>
                <a:cubicBezTo>
                  <a:pt x="30281" y="3242"/>
                  <a:pt x="30317" y="3249"/>
                  <a:pt x="30354" y="3254"/>
                </a:cubicBezTo>
                <a:cubicBezTo>
                  <a:pt x="30374" y="3257"/>
                  <a:pt x="30395" y="3260"/>
                  <a:pt x="30418" y="3260"/>
                </a:cubicBezTo>
                <a:lnTo>
                  <a:pt x="30451" y="3262"/>
                </a:lnTo>
                <a:cubicBezTo>
                  <a:pt x="30451" y="3262"/>
                  <a:pt x="30452" y="3262"/>
                  <a:pt x="30453" y="3262"/>
                </a:cubicBezTo>
                <a:cubicBezTo>
                  <a:pt x="30473" y="3262"/>
                  <a:pt x="30542" y="3281"/>
                  <a:pt x="30652" y="3306"/>
                </a:cubicBezTo>
                <a:cubicBezTo>
                  <a:pt x="30680" y="3313"/>
                  <a:pt x="30715" y="3319"/>
                  <a:pt x="30751" y="3323"/>
                </a:cubicBezTo>
                <a:cubicBezTo>
                  <a:pt x="30771" y="3325"/>
                  <a:pt x="30788" y="3327"/>
                  <a:pt x="30809" y="3328"/>
                </a:cubicBezTo>
                <a:lnTo>
                  <a:pt x="30855" y="3330"/>
                </a:lnTo>
                <a:lnTo>
                  <a:pt x="30987" y="3335"/>
                </a:lnTo>
                <a:lnTo>
                  <a:pt x="31118" y="3342"/>
                </a:lnTo>
                <a:lnTo>
                  <a:pt x="31184" y="3345"/>
                </a:lnTo>
                <a:cubicBezTo>
                  <a:pt x="31201" y="3346"/>
                  <a:pt x="31219" y="3347"/>
                  <a:pt x="31236" y="3347"/>
                </a:cubicBezTo>
                <a:cubicBezTo>
                  <a:pt x="31259" y="3347"/>
                  <a:pt x="31281" y="3345"/>
                  <a:pt x="31303" y="3342"/>
                </a:cubicBezTo>
                <a:cubicBezTo>
                  <a:pt x="31443" y="3321"/>
                  <a:pt x="31515" y="3273"/>
                  <a:pt x="31570" y="3243"/>
                </a:cubicBezTo>
                <a:lnTo>
                  <a:pt x="31604" y="3222"/>
                </a:lnTo>
                <a:lnTo>
                  <a:pt x="31604" y="3222"/>
                </a:lnTo>
                <a:cubicBezTo>
                  <a:pt x="31657" y="3266"/>
                  <a:pt x="31715" y="3305"/>
                  <a:pt x="31777" y="3336"/>
                </a:cubicBezTo>
                <a:cubicBezTo>
                  <a:pt x="31840" y="3369"/>
                  <a:pt x="31910" y="3387"/>
                  <a:pt x="31981" y="3393"/>
                </a:cubicBezTo>
                <a:cubicBezTo>
                  <a:pt x="31994" y="3394"/>
                  <a:pt x="32006" y="3394"/>
                  <a:pt x="32018" y="3394"/>
                </a:cubicBezTo>
                <a:cubicBezTo>
                  <a:pt x="32055" y="3394"/>
                  <a:pt x="32093" y="3391"/>
                  <a:pt x="32129" y="3385"/>
                </a:cubicBezTo>
                <a:cubicBezTo>
                  <a:pt x="32192" y="3373"/>
                  <a:pt x="32253" y="3357"/>
                  <a:pt x="32313" y="3336"/>
                </a:cubicBezTo>
                <a:cubicBezTo>
                  <a:pt x="32358" y="3323"/>
                  <a:pt x="32387" y="3313"/>
                  <a:pt x="32400" y="3311"/>
                </a:cubicBezTo>
                <a:cubicBezTo>
                  <a:pt x="32404" y="3310"/>
                  <a:pt x="32407" y="3310"/>
                  <a:pt x="32401" y="3310"/>
                </a:cubicBezTo>
                <a:cubicBezTo>
                  <a:pt x="32386" y="3310"/>
                  <a:pt x="32418" y="3310"/>
                  <a:pt x="32449" y="3309"/>
                </a:cubicBezTo>
                <a:cubicBezTo>
                  <a:pt x="32476" y="3306"/>
                  <a:pt x="32501" y="3303"/>
                  <a:pt x="32528" y="3297"/>
                </a:cubicBezTo>
                <a:cubicBezTo>
                  <a:pt x="32597" y="3282"/>
                  <a:pt x="32665" y="3259"/>
                  <a:pt x="32730" y="3229"/>
                </a:cubicBezTo>
                <a:cubicBezTo>
                  <a:pt x="32771" y="3211"/>
                  <a:pt x="32801" y="3198"/>
                  <a:pt x="32813" y="3194"/>
                </a:cubicBezTo>
                <a:lnTo>
                  <a:pt x="32813" y="3194"/>
                </a:lnTo>
                <a:lnTo>
                  <a:pt x="32826" y="3194"/>
                </a:lnTo>
                <a:lnTo>
                  <a:pt x="32958" y="3199"/>
                </a:lnTo>
                <a:lnTo>
                  <a:pt x="33088" y="3204"/>
                </a:lnTo>
                <a:cubicBezTo>
                  <a:pt x="33122" y="3204"/>
                  <a:pt x="33142" y="3206"/>
                  <a:pt x="33180" y="3206"/>
                </a:cubicBezTo>
                <a:cubicBezTo>
                  <a:pt x="33199" y="3206"/>
                  <a:pt x="33222" y="3205"/>
                  <a:pt x="33255" y="3204"/>
                </a:cubicBezTo>
                <a:cubicBezTo>
                  <a:pt x="33406" y="3189"/>
                  <a:pt x="33496" y="3155"/>
                  <a:pt x="33544" y="3149"/>
                </a:cubicBezTo>
                <a:cubicBezTo>
                  <a:pt x="33551" y="3148"/>
                  <a:pt x="33558" y="3147"/>
                  <a:pt x="33562" y="3147"/>
                </a:cubicBezTo>
                <a:lnTo>
                  <a:pt x="33562" y="3147"/>
                </a:lnTo>
                <a:cubicBezTo>
                  <a:pt x="33576" y="3151"/>
                  <a:pt x="33589" y="3156"/>
                  <a:pt x="33602" y="3161"/>
                </a:cubicBezTo>
                <a:cubicBezTo>
                  <a:pt x="33636" y="3174"/>
                  <a:pt x="33684" y="3195"/>
                  <a:pt x="33752" y="3216"/>
                </a:cubicBezTo>
                <a:cubicBezTo>
                  <a:pt x="33791" y="3229"/>
                  <a:pt x="33832" y="3238"/>
                  <a:pt x="33874" y="3244"/>
                </a:cubicBezTo>
                <a:cubicBezTo>
                  <a:pt x="33898" y="3247"/>
                  <a:pt x="33924" y="3250"/>
                  <a:pt x="33949" y="3251"/>
                </a:cubicBezTo>
                <a:cubicBezTo>
                  <a:pt x="33957" y="3251"/>
                  <a:pt x="33964" y="3251"/>
                  <a:pt x="33971" y="3251"/>
                </a:cubicBezTo>
                <a:cubicBezTo>
                  <a:pt x="33985" y="3251"/>
                  <a:pt x="33996" y="3251"/>
                  <a:pt x="34009" y="3251"/>
                </a:cubicBezTo>
                <a:cubicBezTo>
                  <a:pt x="34152" y="3242"/>
                  <a:pt x="34247" y="3214"/>
                  <a:pt x="34304" y="3206"/>
                </a:cubicBezTo>
                <a:lnTo>
                  <a:pt x="34304" y="3206"/>
                </a:lnTo>
                <a:cubicBezTo>
                  <a:pt x="34327" y="3223"/>
                  <a:pt x="34360" y="3247"/>
                  <a:pt x="34407" y="3278"/>
                </a:cubicBezTo>
                <a:cubicBezTo>
                  <a:pt x="34462" y="3311"/>
                  <a:pt x="34536" y="3366"/>
                  <a:pt x="34691" y="3386"/>
                </a:cubicBezTo>
                <a:cubicBezTo>
                  <a:pt x="34708" y="3388"/>
                  <a:pt x="34725" y="3389"/>
                  <a:pt x="34742" y="3389"/>
                </a:cubicBezTo>
                <a:cubicBezTo>
                  <a:pt x="34766" y="3389"/>
                  <a:pt x="34790" y="3387"/>
                  <a:pt x="34814" y="3384"/>
                </a:cubicBezTo>
                <a:cubicBezTo>
                  <a:pt x="34850" y="3378"/>
                  <a:pt x="34886" y="3369"/>
                  <a:pt x="34921" y="3356"/>
                </a:cubicBezTo>
                <a:cubicBezTo>
                  <a:pt x="34967" y="3339"/>
                  <a:pt x="35012" y="3316"/>
                  <a:pt x="35054" y="3288"/>
                </a:cubicBezTo>
                <a:cubicBezTo>
                  <a:pt x="35100" y="3256"/>
                  <a:pt x="35145" y="3221"/>
                  <a:pt x="35188" y="3185"/>
                </a:cubicBezTo>
                <a:cubicBezTo>
                  <a:pt x="35191" y="3182"/>
                  <a:pt x="35195" y="3179"/>
                  <a:pt x="35198" y="3176"/>
                </a:cubicBezTo>
                <a:lnTo>
                  <a:pt x="35198" y="3176"/>
                </a:lnTo>
                <a:lnTo>
                  <a:pt x="35451" y="3185"/>
                </a:lnTo>
                <a:lnTo>
                  <a:pt x="35559" y="3190"/>
                </a:lnTo>
                <a:cubicBezTo>
                  <a:pt x="35589" y="3191"/>
                  <a:pt x="35626" y="3195"/>
                  <a:pt x="35669" y="3201"/>
                </a:cubicBezTo>
                <a:cubicBezTo>
                  <a:pt x="35713" y="3207"/>
                  <a:pt x="35762" y="3213"/>
                  <a:pt x="35820" y="3217"/>
                </a:cubicBezTo>
                <a:cubicBezTo>
                  <a:pt x="35847" y="3220"/>
                  <a:pt x="35879" y="3221"/>
                  <a:pt x="35910" y="3221"/>
                </a:cubicBezTo>
                <a:cubicBezTo>
                  <a:pt x="35950" y="3221"/>
                  <a:pt x="35989" y="3219"/>
                  <a:pt x="36029" y="3213"/>
                </a:cubicBezTo>
                <a:cubicBezTo>
                  <a:pt x="36115" y="3199"/>
                  <a:pt x="36179" y="3181"/>
                  <a:pt x="36224" y="3169"/>
                </a:cubicBezTo>
                <a:lnTo>
                  <a:pt x="36224" y="3169"/>
                </a:lnTo>
                <a:cubicBezTo>
                  <a:pt x="36244" y="3191"/>
                  <a:pt x="36269" y="3218"/>
                  <a:pt x="36300" y="3247"/>
                </a:cubicBezTo>
                <a:cubicBezTo>
                  <a:pt x="36350" y="3289"/>
                  <a:pt x="36397" y="3354"/>
                  <a:pt x="36560" y="3409"/>
                </a:cubicBezTo>
                <a:cubicBezTo>
                  <a:pt x="36603" y="3422"/>
                  <a:pt x="36648" y="3428"/>
                  <a:pt x="36693" y="3428"/>
                </a:cubicBezTo>
                <a:cubicBezTo>
                  <a:pt x="36736" y="3428"/>
                  <a:pt x="36778" y="3422"/>
                  <a:pt x="36820" y="3410"/>
                </a:cubicBezTo>
                <a:cubicBezTo>
                  <a:pt x="36875" y="3397"/>
                  <a:pt x="36926" y="3373"/>
                  <a:pt x="36975" y="3345"/>
                </a:cubicBezTo>
                <a:cubicBezTo>
                  <a:pt x="37019" y="3315"/>
                  <a:pt x="37063" y="3284"/>
                  <a:pt x="37104" y="3251"/>
                </a:cubicBezTo>
                <a:lnTo>
                  <a:pt x="37104" y="3251"/>
                </a:lnTo>
                <a:cubicBezTo>
                  <a:pt x="37128" y="3265"/>
                  <a:pt x="37158" y="3282"/>
                  <a:pt x="37197" y="3302"/>
                </a:cubicBezTo>
                <a:cubicBezTo>
                  <a:pt x="37236" y="3321"/>
                  <a:pt x="37278" y="3338"/>
                  <a:pt x="37322" y="3350"/>
                </a:cubicBezTo>
                <a:cubicBezTo>
                  <a:pt x="37349" y="3358"/>
                  <a:pt x="37379" y="3364"/>
                  <a:pt x="37409" y="3368"/>
                </a:cubicBezTo>
                <a:cubicBezTo>
                  <a:pt x="37445" y="3371"/>
                  <a:pt x="37480" y="3371"/>
                  <a:pt x="37479" y="3371"/>
                </a:cubicBezTo>
                <a:cubicBezTo>
                  <a:pt x="37511" y="3371"/>
                  <a:pt x="37549" y="3373"/>
                  <a:pt x="37590" y="3377"/>
                </a:cubicBezTo>
                <a:lnTo>
                  <a:pt x="37724" y="3386"/>
                </a:lnTo>
                <a:lnTo>
                  <a:pt x="37800" y="3390"/>
                </a:lnTo>
                <a:lnTo>
                  <a:pt x="37839" y="3391"/>
                </a:lnTo>
                <a:cubicBezTo>
                  <a:pt x="37866" y="3391"/>
                  <a:pt x="37892" y="3390"/>
                  <a:pt x="37919" y="3387"/>
                </a:cubicBezTo>
                <a:cubicBezTo>
                  <a:pt x="38069" y="3365"/>
                  <a:pt x="38137" y="3313"/>
                  <a:pt x="38193" y="3281"/>
                </a:cubicBezTo>
                <a:lnTo>
                  <a:pt x="38299" y="3209"/>
                </a:lnTo>
                <a:lnTo>
                  <a:pt x="38299" y="3209"/>
                </a:lnTo>
                <a:lnTo>
                  <a:pt x="38321" y="3211"/>
                </a:lnTo>
                <a:cubicBezTo>
                  <a:pt x="38390" y="3217"/>
                  <a:pt x="38486" y="3234"/>
                  <a:pt x="38608" y="3238"/>
                </a:cubicBezTo>
                <a:cubicBezTo>
                  <a:pt x="38617" y="3238"/>
                  <a:pt x="38626" y="3238"/>
                  <a:pt x="38636" y="3238"/>
                </a:cubicBezTo>
                <a:cubicBezTo>
                  <a:pt x="38748" y="3238"/>
                  <a:pt x="38839" y="3226"/>
                  <a:pt x="38914" y="3220"/>
                </a:cubicBezTo>
                <a:cubicBezTo>
                  <a:pt x="38950" y="3217"/>
                  <a:pt x="38982" y="3213"/>
                  <a:pt x="39010" y="3213"/>
                </a:cubicBezTo>
                <a:lnTo>
                  <a:pt x="39010" y="3213"/>
                </a:lnTo>
                <a:cubicBezTo>
                  <a:pt x="39025" y="3219"/>
                  <a:pt x="39058" y="3235"/>
                  <a:pt x="39108" y="3258"/>
                </a:cubicBezTo>
                <a:cubicBezTo>
                  <a:pt x="39177" y="3293"/>
                  <a:pt x="39250" y="3317"/>
                  <a:pt x="39326" y="3331"/>
                </a:cubicBezTo>
                <a:cubicBezTo>
                  <a:pt x="39354" y="3335"/>
                  <a:pt x="39382" y="3338"/>
                  <a:pt x="39411" y="3339"/>
                </a:cubicBezTo>
                <a:lnTo>
                  <a:pt x="39433" y="3339"/>
                </a:lnTo>
                <a:lnTo>
                  <a:pt x="39471" y="3341"/>
                </a:lnTo>
                <a:lnTo>
                  <a:pt x="39587" y="3360"/>
                </a:lnTo>
                <a:cubicBezTo>
                  <a:pt x="39644" y="3369"/>
                  <a:pt x="39699" y="3376"/>
                  <a:pt x="39756" y="3379"/>
                </a:cubicBezTo>
                <a:lnTo>
                  <a:pt x="39807" y="3380"/>
                </a:lnTo>
                <a:cubicBezTo>
                  <a:pt x="39829" y="3379"/>
                  <a:pt x="39855" y="3379"/>
                  <a:pt x="39875" y="3377"/>
                </a:cubicBezTo>
                <a:cubicBezTo>
                  <a:pt x="39914" y="3372"/>
                  <a:pt x="39952" y="3366"/>
                  <a:pt x="39991" y="3356"/>
                </a:cubicBezTo>
                <a:cubicBezTo>
                  <a:pt x="40100" y="3327"/>
                  <a:pt x="40170" y="3301"/>
                  <a:pt x="40194" y="3295"/>
                </a:cubicBezTo>
                <a:lnTo>
                  <a:pt x="40194" y="3295"/>
                </a:lnTo>
                <a:cubicBezTo>
                  <a:pt x="40208" y="3299"/>
                  <a:pt x="40238" y="3312"/>
                  <a:pt x="40277" y="3327"/>
                </a:cubicBezTo>
                <a:cubicBezTo>
                  <a:pt x="40339" y="3354"/>
                  <a:pt x="40404" y="3375"/>
                  <a:pt x="40470" y="3388"/>
                </a:cubicBezTo>
                <a:cubicBezTo>
                  <a:pt x="40493" y="3392"/>
                  <a:pt x="40517" y="3395"/>
                  <a:pt x="40543" y="3398"/>
                </a:cubicBezTo>
                <a:lnTo>
                  <a:pt x="40604" y="3400"/>
                </a:lnTo>
                <a:lnTo>
                  <a:pt x="40670" y="3402"/>
                </a:lnTo>
                <a:lnTo>
                  <a:pt x="40932" y="3413"/>
                </a:lnTo>
                <a:cubicBezTo>
                  <a:pt x="40970" y="3414"/>
                  <a:pt x="41007" y="3415"/>
                  <a:pt x="41045" y="3415"/>
                </a:cubicBezTo>
                <a:cubicBezTo>
                  <a:pt x="41095" y="3415"/>
                  <a:pt x="41145" y="3414"/>
                  <a:pt x="41196" y="3414"/>
                </a:cubicBezTo>
                <a:lnTo>
                  <a:pt x="41327" y="3414"/>
                </a:lnTo>
                <a:cubicBezTo>
                  <a:pt x="41334" y="3414"/>
                  <a:pt x="41340" y="3414"/>
                  <a:pt x="41347" y="3414"/>
                </a:cubicBezTo>
                <a:cubicBezTo>
                  <a:pt x="41405" y="3414"/>
                  <a:pt x="41463" y="3409"/>
                  <a:pt x="41520" y="3400"/>
                </a:cubicBezTo>
                <a:cubicBezTo>
                  <a:pt x="41647" y="3373"/>
                  <a:pt x="41724" y="3347"/>
                  <a:pt x="41753" y="3346"/>
                </a:cubicBezTo>
                <a:lnTo>
                  <a:pt x="41809" y="3342"/>
                </a:lnTo>
                <a:cubicBezTo>
                  <a:pt x="41854" y="3339"/>
                  <a:pt x="41898" y="3330"/>
                  <a:pt x="41942" y="3317"/>
                </a:cubicBezTo>
                <a:cubicBezTo>
                  <a:pt x="41997" y="3301"/>
                  <a:pt x="42052" y="3280"/>
                  <a:pt x="42104" y="3256"/>
                </a:cubicBezTo>
                <a:cubicBezTo>
                  <a:pt x="42123" y="3247"/>
                  <a:pt x="42142" y="3240"/>
                  <a:pt x="42161" y="3234"/>
                </a:cubicBezTo>
                <a:lnTo>
                  <a:pt x="42161" y="3234"/>
                </a:lnTo>
                <a:cubicBezTo>
                  <a:pt x="42193" y="3239"/>
                  <a:pt x="42275" y="3275"/>
                  <a:pt x="42417" y="3303"/>
                </a:cubicBezTo>
                <a:cubicBezTo>
                  <a:pt x="42458" y="3310"/>
                  <a:pt x="42501" y="3313"/>
                  <a:pt x="42544" y="3313"/>
                </a:cubicBezTo>
                <a:lnTo>
                  <a:pt x="42610" y="3314"/>
                </a:lnTo>
                <a:lnTo>
                  <a:pt x="42742" y="3316"/>
                </a:lnTo>
                <a:lnTo>
                  <a:pt x="42873" y="3318"/>
                </a:lnTo>
                <a:lnTo>
                  <a:pt x="42907" y="3318"/>
                </a:lnTo>
                <a:cubicBezTo>
                  <a:pt x="42918" y="3318"/>
                  <a:pt x="42918" y="3318"/>
                  <a:pt x="42928" y="3318"/>
                </a:cubicBezTo>
                <a:cubicBezTo>
                  <a:pt x="42933" y="3318"/>
                  <a:pt x="42940" y="3318"/>
                  <a:pt x="42953" y="3318"/>
                </a:cubicBezTo>
                <a:cubicBezTo>
                  <a:pt x="43018" y="3313"/>
                  <a:pt x="43081" y="3298"/>
                  <a:pt x="43140" y="3272"/>
                </a:cubicBezTo>
                <a:cubicBezTo>
                  <a:pt x="43204" y="3242"/>
                  <a:pt x="43265" y="3205"/>
                  <a:pt x="43320" y="3161"/>
                </a:cubicBezTo>
                <a:cubicBezTo>
                  <a:pt x="43325" y="3157"/>
                  <a:pt x="43329" y="3154"/>
                  <a:pt x="43333" y="3151"/>
                </a:cubicBezTo>
                <a:lnTo>
                  <a:pt x="43333" y="3151"/>
                </a:lnTo>
                <a:cubicBezTo>
                  <a:pt x="43354" y="3163"/>
                  <a:pt x="43378" y="3178"/>
                  <a:pt x="43407" y="3194"/>
                </a:cubicBezTo>
                <a:cubicBezTo>
                  <a:pt x="43462" y="3223"/>
                  <a:pt x="43541" y="3269"/>
                  <a:pt x="43682" y="3280"/>
                </a:cubicBezTo>
                <a:cubicBezTo>
                  <a:pt x="43690" y="3280"/>
                  <a:pt x="43698" y="3280"/>
                  <a:pt x="43706" y="3280"/>
                </a:cubicBezTo>
                <a:cubicBezTo>
                  <a:pt x="43813" y="3280"/>
                  <a:pt x="43876" y="3259"/>
                  <a:pt x="43935" y="3242"/>
                </a:cubicBezTo>
                <a:cubicBezTo>
                  <a:pt x="43995" y="3221"/>
                  <a:pt x="44040" y="3204"/>
                  <a:pt x="44069" y="3192"/>
                </a:cubicBezTo>
                <a:cubicBezTo>
                  <a:pt x="44094" y="3183"/>
                  <a:pt x="44110" y="3180"/>
                  <a:pt x="44109" y="3180"/>
                </a:cubicBezTo>
                <a:lnTo>
                  <a:pt x="44109" y="3180"/>
                </a:lnTo>
                <a:cubicBezTo>
                  <a:pt x="44109" y="3180"/>
                  <a:pt x="44108" y="3180"/>
                  <a:pt x="44107" y="3180"/>
                </a:cubicBezTo>
                <a:cubicBezTo>
                  <a:pt x="44101" y="3180"/>
                  <a:pt x="44100" y="3180"/>
                  <a:pt x="44129" y="3179"/>
                </a:cubicBezTo>
                <a:cubicBezTo>
                  <a:pt x="44150" y="3178"/>
                  <a:pt x="44167" y="3177"/>
                  <a:pt x="44187" y="3175"/>
                </a:cubicBezTo>
                <a:cubicBezTo>
                  <a:pt x="44222" y="3170"/>
                  <a:pt x="44255" y="3164"/>
                  <a:pt x="44284" y="3157"/>
                </a:cubicBezTo>
                <a:cubicBezTo>
                  <a:pt x="44355" y="3141"/>
                  <a:pt x="44408" y="3127"/>
                  <a:pt x="44444" y="3118"/>
                </a:cubicBezTo>
                <a:lnTo>
                  <a:pt x="44444" y="3118"/>
                </a:lnTo>
                <a:cubicBezTo>
                  <a:pt x="44455" y="3127"/>
                  <a:pt x="44469" y="3137"/>
                  <a:pt x="44484" y="3149"/>
                </a:cubicBezTo>
                <a:cubicBezTo>
                  <a:pt x="44538" y="3193"/>
                  <a:pt x="44596" y="3230"/>
                  <a:pt x="44657" y="3261"/>
                </a:cubicBezTo>
                <a:cubicBezTo>
                  <a:pt x="44716" y="3290"/>
                  <a:pt x="44781" y="3308"/>
                  <a:pt x="44847" y="3312"/>
                </a:cubicBezTo>
                <a:cubicBezTo>
                  <a:pt x="44857" y="3313"/>
                  <a:pt x="44868" y="3313"/>
                  <a:pt x="44879" y="3313"/>
                </a:cubicBezTo>
                <a:cubicBezTo>
                  <a:pt x="44938" y="3313"/>
                  <a:pt x="44998" y="3303"/>
                  <a:pt x="45053" y="3282"/>
                </a:cubicBezTo>
                <a:cubicBezTo>
                  <a:pt x="45125" y="3253"/>
                  <a:pt x="45193" y="3214"/>
                  <a:pt x="45254" y="3167"/>
                </a:cubicBezTo>
                <a:cubicBezTo>
                  <a:pt x="45258" y="3164"/>
                  <a:pt x="45261" y="3162"/>
                  <a:pt x="45264" y="3159"/>
                </a:cubicBezTo>
                <a:lnTo>
                  <a:pt x="45264" y="3159"/>
                </a:lnTo>
                <a:cubicBezTo>
                  <a:pt x="45269" y="3163"/>
                  <a:pt x="45274" y="3168"/>
                  <a:pt x="45280" y="3172"/>
                </a:cubicBezTo>
                <a:cubicBezTo>
                  <a:pt x="45324" y="3206"/>
                  <a:pt x="45373" y="3251"/>
                  <a:pt x="45482" y="3296"/>
                </a:cubicBezTo>
                <a:cubicBezTo>
                  <a:pt x="45514" y="3309"/>
                  <a:pt x="45548" y="3318"/>
                  <a:pt x="45581" y="3324"/>
                </a:cubicBezTo>
                <a:cubicBezTo>
                  <a:pt x="45609" y="3328"/>
                  <a:pt x="45638" y="3330"/>
                  <a:pt x="45667" y="3330"/>
                </a:cubicBezTo>
                <a:cubicBezTo>
                  <a:pt x="45676" y="3330"/>
                  <a:pt x="45684" y="3330"/>
                  <a:pt x="45692" y="3330"/>
                </a:cubicBezTo>
                <a:cubicBezTo>
                  <a:pt x="45739" y="3326"/>
                  <a:pt x="45785" y="3318"/>
                  <a:pt x="45830" y="3305"/>
                </a:cubicBezTo>
                <a:cubicBezTo>
                  <a:pt x="45888" y="3287"/>
                  <a:pt x="45944" y="3265"/>
                  <a:pt x="45999" y="3239"/>
                </a:cubicBezTo>
                <a:cubicBezTo>
                  <a:pt x="46021" y="3228"/>
                  <a:pt x="46043" y="3219"/>
                  <a:pt x="46067" y="3211"/>
                </a:cubicBezTo>
                <a:lnTo>
                  <a:pt x="46067" y="3211"/>
                </a:lnTo>
                <a:lnTo>
                  <a:pt x="46119" y="3209"/>
                </a:lnTo>
                <a:lnTo>
                  <a:pt x="46382" y="3198"/>
                </a:lnTo>
                <a:lnTo>
                  <a:pt x="46425" y="3196"/>
                </a:lnTo>
                <a:lnTo>
                  <a:pt x="46425" y="3196"/>
                </a:lnTo>
                <a:cubicBezTo>
                  <a:pt x="46443" y="3203"/>
                  <a:pt x="46460" y="3211"/>
                  <a:pt x="46477" y="3220"/>
                </a:cubicBezTo>
                <a:cubicBezTo>
                  <a:pt x="46530" y="3246"/>
                  <a:pt x="46585" y="3271"/>
                  <a:pt x="46643" y="3289"/>
                </a:cubicBezTo>
                <a:cubicBezTo>
                  <a:pt x="46689" y="3305"/>
                  <a:pt x="46737" y="3314"/>
                  <a:pt x="46787" y="3318"/>
                </a:cubicBezTo>
                <a:cubicBezTo>
                  <a:pt x="46804" y="3319"/>
                  <a:pt x="46821" y="3320"/>
                  <a:pt x="46839" y="3320"/>
                </a:cubicBezTo>
                <a:cubicBezTo>
                  <a:pt x="46861" y="3320"/>
                  <a:pt x="46882" y="3319"/>
                  <a:pt x="46903" y="3317"/>
                </a:cubicBezTo>
                <a:cubicBezTo>
                  <a:pt x="47021" y="3306"/>
                  <a:pt x="47111" y="3287"/>
                  <a:pt x="47176" y="3280"/>
                </a:cubicBezTo>
                <a:cubicBezTo>
                  <a:pt x="47220" y="3273"/>
                  <a:pt x="47325" y="3274"/>
                  <a:pt x="47409" y="3271"/>
                </a:cubicBezTo>
                <a:lnTo>
                  <a:pt x="47541" y="3266"/>
                </a:lnTo>
                <a:lnTo>
                  <a:pt x="47607" y="3265"/>
                </a:lnTo>
                <a:cubicBezTo>
                  <a:pt x="47638" y="3264"/>
                  <a:pt x="47668" y="3260"/>
                  <a:pt x="47698" y="3254"/>
                </a:cubicBezTo>
                <a:cubicBezTo>
                  <a:pt x="47732" y="3247"/>
                  <a:pt x="47765" y="3237"/>
                  <a:pt x="47797" y="3223"/>
                </a:cubicBezTo>
                <a:cubicBezTo>
                  <a:pt x="47905" y="3172"/>
                  <a:pt x="47952" y="3124"/>
                  <a:pt x="47994" y="3089"/>
                </a:cubicBezTo>
                <a:cubicBezTo>
                  <a:pt x="48020" y="3065"/>
                  <a:pt x="48042" y="3045"/>
                  <a:pt x="48059" y="3030"/>
                </a:cubicBezTo>
                <a:lnTo>
                  <a:pt x="48059" y="3030"/>
                </a:lnTo>
                <a:cubicBezTo>
                  <a:pt x="48059" y="3030"/>
                  <a:pt x="48059" y="3030"/>
                  <a:pt x="48060" y="3030"/>
                </a:cubicBezTo>
                <a:cubicBezTo>
                  <a:pt x="48123" y="3038"/>
                  <a:pt x="48223" y="3070"/>
                  <a:pt x="48375" y="3071"/>
                </a:cubicBezTo>
                <a:lnTo>
                  <a:pt x="48379" y="3071"/>
                </a:lnTo>
                <a:cubicBezTo>
                  <a:pt x="48384" y="3072"/>
                  <a:pt x="48389" y="3073"/>
                  <a:pt x="48395" y="3074"/>
                </a:cubicBezTo>
                <a:cubicBezTo>
                  <a:pt x="48416" y="3081"/>
                  <a:pt x="48454" y="3097"/>
                  <a:pt x="48505" y="3117"/>
                </a:cubicBezTo>
                <a:cubicBezTo>
                  <a:pt x="48576" y="3145"/>
                  <a:pt x="48650" y="3163"/>
                  <a:pt x="48726" y="3170"/>
                </a:cubicBezTo>
                <a:cubicBezTo>
                  <a:pt x="48740" y="3171"/>
                  <a:pt x="48754" y="3171"/>
                  <a:pt x="48767" y="3171"/>
                </a:cubicBezTo>
                <a:cubicBezTo>
                  <a:pt x="48836" y="3171"/>
                  <a:pt x="48904" y="3162"/>
                  <a:pt x="48969" y="3142"/>
                </a:cubicBezTo>
                <a:cubicBezTo>
                  <a:pt x="49053" y="3118"/>
                  <a:pt x="49113" y="3097"/>
                  <a:pt x="49146" y="3087"/>
                </a:cubicBezTo>
                <a:lnTo>
                  <a:pt x="49146" y="3087"/>
                </a:lnTo>
                <a:cubicBezTo>
                  <a:pt x="49160" y="3095"/>
                  <a:pt x="49178" y="3106"/>
                  <a:pt x="49199" y="3119"/>
                </a:cubicBezTo>
                <a:cubicBezTo>
                  <a:pt x="49258" y="3157"/>
                  <a:pt x="49320" y="3189"/>
                  <a:pt x="49386" y="3212"/>
                </a:cubicBezTo>
                <a:cubicBezTo>
                  <a:pt x="49441" y="3230"/>
                  <a:pt x="49498" y="3241"/>
                  <a:pt x="49556" y="3241"/>
                </a:cubicBezTo>
                <a:cubicBezTo>
                  <a:pt x="49559" y="3241"/>
                  <a:pt x="49562" y="3241"/>
                  <a:pt x="49565" y="3241"/>
                </a:cubicBezTo>
                <a:cubicBezTo>
                  <a:pt x="49631" y="3238"/>
                  <a:pt x="49696" y="3223"/>
                  <a:pt x="49755" y="3197"/>
                </a:cubicBezTo>
                <a:cubicBezTo>
                  <a:pt x="49822" y="3165"/>
                  <a:pt x="49883" y="3126"/>
                  <a:pt x="49938" y="3079"/>
                </a:cubicBezTo>
                <a:cubicBezTo>
                  <a:pt x="49967" y="3056"/>
                  <a:pt x="49990" y="3038"/>
                  <a:pt x="50004" y="3027"/>
                </a:cubicBezTo>
                <a:lnTo>
                  <a:pt x="50004" y="3027"/>
                </a:lnTo>
                <a:cubicBezTo>
                  <a:pt x="50057" y="3021"/>
                  <a:pt x="50108" y="3012"/>
                  <a:pt x="50159" y="3000"/>
                </a:cubicBezTo>
                <a:lnTo>
                  <a:pt x="50275" y="2973"/>
                </a:lnTo>
                <a:lnTo>
                  <a:pt x="50275" y="2973"/>
                </a:lnTo>
                <a:cubicBezTo>
                  <a:pt x="50290" y="2987"/>
                  <a:pt x="50310" y="3005"/>
                  <a:pt x="50332" y="3026"/>
                </a:cubicBezTo>
                <a:cubicBezTo>
                  <a:pt x="50372" y="3060"/>
                  <a:pt x="50413" y="3104"/>
                  <a:pt x="50509" y="3156"/>
                </a:cubicBezTo>
                <a:cubicBezTo>
                  <a:pt x="50575" y="3191"/>
                  <a:pt x="50649" y="3209"/>
                  <a:pt x="50724" y="3211"/>
                </a:cubicBezTo>
                <a:cubicBezTo>
                  <a:pt x="50795" y="3209"/>
                  <a:pt x="50863" y="3193"/>
                  <a:pt x="50926" y="3163"/>
                </a:cubicBezTo>
                <a:cubicBezTo>
                  <a:pt x="50993" y="3131"/>
                  <a:pt x="51056" y="3088"/>
                  <a:pt x="51111" y="3037"/>
                </a:cubicBezTo>
                <a:cubicBezTo>
                  <a:pt x="51135" y="3017"/>
                  <a:pt x="51156" y="2999"/>
                  <a:pt x="51171" y="2986"/>
                </a:cubicBezTo>
                <a:lnTo>
                  <a:pt x="51171" y="2986"/>
                </a:lnTo>
                <a:cubicBezTo>
                  <a:pt x="51177" y="2987"/>
                  <a:pt x="51183" y="2988"/>
                  <a:pt x="51190" y="2990"/>
                </a:cubicBezTo>
                <a:cubicBezTo>
                  <a:pt x="51252" y="2998"/>
                  <a:pt x="51344" y="3027"/>
                  <a:pt x="51483" y="3027"/>
                </a:cubicBezTo>
                <a:cubicBezTo>
                  <a:pt x="51497" y="3027"/>
                  <a:pt x="51512" y="3026"/>
                  <a:pt x="51527" y="3026"/>
                </a:cubicBezTo>
                <a:cubicBezTo>
                  <a:pt x="51711" y="3008"/>
                  <a:pt x="51807" y="2948"/>
                  <a:pt x="51864" y="2932"/>
                </a:cubicBezTo>
                <a:cubicBezTo>
                  <a:pt x="51872" y="2929"/>
                  <a:pt x="51878" y="2928"/>
                  <a:pt x="51883" y="2926"/>
                </a:cubicBezTo>
                <a:lnTo>
                  <a:pt x="51883" y="2926"/>
                </a:lnTo>
                <a:lnTo>
                  <a:pt x="51987" y="2977"/>
                </a:lnTo>
                <a:cubicBezTo>
                  <a:pt x="52060" y="3015"/>
                  <a:pt x="52139" y="3040"/>
                  <a:pt x="52221" y="3049"/>
                </a:cubicBezTo>
                <a:cubicBezTo>
                  <a:pt x="52235" y="3051"/>
                  <a:pt x="52260" y="3051"/>
                  <a:pt x="52278" y="3051"/>
                </a:cubicBezTo>
                <a:cubicBezTo>
                  <a:pt x="52286" y="3051"/>
                  <a:pt x="52292" y="3051"/>
                  <a:pt x="52296" y="3051"/>
                </a:cubicBezTo>
                <a:lnTo>
                  <a:pt x="52296" y="3051"/>
                </a:lnTo>
                <a:cubicBezTo>
                  <a:pt x="52301" y="3052"/>
                  <a:pt x="52307" y="3053"/>
                  <a:pt x="52314" y="3055"/>
                </a:cubicBezTo>
                <a:cubicBezTo>
                  <a:pt x="52336" y="3059"/>
                  <a:pt x="52370" y="3070"/>
                  <a:pt x="52420" y="3085"/>
                </a:cubicBezTo>
                <a:cubicBezTo>
                  <a:pt x="52485" y="3104"/>
                  <a:pt x="52552" y="3117"/>
                  <a:pt x="52619" y="3122"/>
                </a:cubicBezTo>
                <a:cubicBezTo>
                  <a:pt x="52632" y="3123"/>
                  <a:pt x="52646" y="3123"/>
                  <a:pt x="52659" y="3123"/>
                </a:cubicBezTo>
                <a:cubicBezTo>
                  <a:pt x="52668" y="3123"/>
                  <a:pt x="52678" y="3123"/>
                  <a:pt x="52687" y="3123"/>
                </a:cubicBezTo>
                <a:lnTo>
                  <a:pt x="52740" y="3119"/>
                </a:lnTo>
                <a:cubicBezTo>
                  <a:pt x="52774" y="3115"/>
                  <a:pt x="52803" y="3110"/>
                  <a:pt x="52831" y="3104"/>
                </a:cubicBezTo>
                <a:cubicBezTo>
                  <a:pt x="52944" y="3082"/>
                  <a:pt x="53021" y="3058"/>
                  <a:pt x="53065" y="3055"/>
                </a:cubicBezTo>
                <a:lnTo>
                  <a:pt x="53194" y="3043"/>
                </a:lnTo>
                <a:lnTo>
                  <a:pt x="53331" y="3026"/>
                </a:lnTo>
                <a:cubicBezTo>
                  <a:pt x="53373" y="3020"/>
                  <a:pt x="53411" y="3015"/>
                  <a:pt x="53446" y="3013"/>
                </a:cubicBezTo>
                <a:lnTo>
                  <a:pt x="53480" y="3011"/>
                </a:lnTo>
                <a:cubicBezTo>
                  <a:pt x="53511" y="3007"/>
                  <a:pt x="53541" y="3003"/>
                  <a:pt x="53571" y="2994"/>
                </a:cubicBezTo>
                <a:cubicBezTo>
                  <a:pt x="53617" y="2982"/>
                  <a:pt x="53662" y="2963"/>
                  <a:pt x="53704" y="2940"/>
                </a:cubicBezTo>
                <a:cubicBezTo>
                  <a:pt x="53752" y="2911"/>
                  <a:pt x="53800" y="2880"/>
                  <a:pt x="53845" y="2847"/>
                </a:cubicBezTo>
                <a:cubicBezTo>
                  <a:pt x="53858" y="2837"/>
                  <a:pt x="53870" y="2829"/>
                  <a:pt x="53878" y="2823"/>
                </a:cubicBezTo>
                <a:lnTo>
                  <a:pt x="53879" y="2823"/>
                </a:lnTo>
                <a:cubicBezTo>
                  <a:pt x="53905" y="2825"/>
                  <a:pt x="53940" y="2829"/>
                  <a:pt x="53985" y="2836"/>
                </a:cubicBezTo>
                <a:cubicBezTo>
                  <a:pt x="54028" y="2842"/>
                  <a:pt x="54082" y="2849"/>
                  <a:pt x="54145" y="2852"/>
                </a:cubicBezTo>
                <a:cubicBezTo>
                  <a:pt x="54154" y="2853"/>
                  <a:pt x="54164" y="2853"/>
                  <a:pt x="54174" y="2853"/>
                </a:cubicBezTo>
                <a:cubicBezTo>
                  <a:pt x="54198" y="2853"/>
                  <a:pt x="54225" y="2852"/>
                  <a:pt x="54246" y="2851"/>
                </a:cubicBezTo>
                <a:lnTo>
                  <a:pt x="54312" y="2850"/>
                </a:lnTo>
                <a:lnTo>
                  <a:pt x="54574" y="2844"/>
                </a:lnTo>
                <a:lnTo>
                  <a:pt x="54607" y="2844"/>
                </a:lnTo>
                <a:cubicBezTo>
                  <a:pt x="54608" y="2844"/>
                  <a:pt x="54610" y="2844"/>
                  <a:pt x="54612" y="2844"/>
                </a:cubicBezTo>
                <a:lnTo>
                  <a:pt x="54612" y="2844"/>
                </a:lnTo>
                <a:cubicBezTo>
                  <a:pt x="54635" y="2851"/>
                  <a:pt x="54658" y="2861"/>
                  <a:pt x="54680" y="2871"/>
                </a:cubicBezTo>
                <a:cubicBezTo>
                  <a:pt x="54736" y="2896"/>
                  <a:pt x="54794" y="2917"/>
                  <a:pt x="54853" y="2933"/>
                </a:cubicBezTo>
                <a:cubicBezTo>
                  <a:pt x="54901" y="2945"/>
                  <a:pt x="54949" y="2952"/>
                  <a:pt x="54999" y="2952"/>
                </a:cubicBezTo>
                <a:cubicBezTo>
                  <a:pt x="55029" y="2951"/>
                  <a:pt x="55059" y="2948"/>
                  <a:pt x="55088" y="2942"/>
                </a:cubicBezTo>
                <a:cubicBezTo>
                  <a:pt x="55115" y="2938"/>
                  <a:pt x="55141" y="2931"/>
                  <a:pt x="55167" y="2922"/>
                </a:cubicBezTo>
                <a:cubicBezTo>
                  <a:pt x="55234" y="2897"/>
                  <a:pt x="55297" y="2864"/>
                  <a:pt x="55356" y="2822"/>
                </a:cubicBezTo>
                <a:cubicBezTo>
                  <a:pt x="55394" y="2796"/>
                  <a:pt x="55423" y="2777"/>
                  <a:pt x="55437" y="2769"/>
                </a:cubicBezTo>
                <a:lnTo>
                  <a:pt x="55437" y="2769"/>
                </a:lnTo>
                <a:cubicBezTo>
                  <a:pt x="55444" y="2769"/>
                  <a:pt x="55450" y="2768"/>
                  <a:pt x="55453" y="2768"/>
                </a:cubicBezTo>
                <a:cubicBezTo>
                  <a:pt x="55515" y="2759"/>
                  <a:pt x="55578" y="2745"/>
                  <a:pt x="55638" y="2724"/>
                </a:cubicBezTo>
                <a:lnTo>
                  <a:pt x="55752" y="2688"/>
                </a:lnTo>
                <a:cubicBezTo>
                  <a:pt x="55762" y="2685"/>
                  <a:pt x="55773" y="2682"/>
                  <a:pt x="55783" y="2680"/>
                </a:cubicBezTo>
                <a:cubicBezTo>
                  <a:pt x="55784" y="2680"/>
                  <a:pt x="55785" y="2680"/>
                  <a:pt x="55785" y="2680"/>
                </a:cubicBezTo>
                <a:lnTo>
                  <a:pt x="55785" y="2680"/>
                </a:lnTo>
                <a:cubicBezTo>
                  <a:pt x="55803" y="2686"/>
                  <a:pt x="55864" y="2707"/>
                  <a:pt x="55948" y="2738"/>
                </a:cubicBezTo>
                <a:cubicBezTo>
                  <a:pt x="55982" y="2750"/>
                  <a:pt x="56019" y="2759"/>
                  <a:pt x="56056" y="2766"/>
                </a:cubicBezTo>
                <a:cubicBezTo>
                  <a:pt x="56078" y="2769"/>
                  <a:pt x="56101" y="2773"/>
                  <a:pt x="56124" y="2774"/>
                </a:cubicBezTo>
                <a:cubicBezTo>
                  <a:pt x="56131" y="2774"/>
                  <a:pt x="56140" y="2774"/>
                  <a:pt x="56150" y="2774"/>
                </a:cubicBezTo>
                <a:cubicBezTo>
                  <a:pt x="56170" y="2774"/>
                  <a:pt x="56190" y="2774"/>
                  <a:pt x="56190" y="2774"/>
                </a:cubicBezTo>
                <a:cubicBezTo>
                  <a:pt x="56204" y="2775"/>
                  <a:pt x="56219" y="2777"/>
                  <a:pt x="56233" y="2781"/>
                </a:cubicBezTo>
                <a:cubicBezTo>
                  <a:pt x="56291" y="2791"/>
                  <a:pt x="56389" y="2836"/>
                  <a:pt x="56558" y="2836"/>
                </a:cubicBezTo>
                <a:cubicBezTo>
                  <a:pt x="56566" y="2836"/>
                  <a:pt x="56574" y="2836"/>
                  <a:pt x="56582" y="2836"/>
                </a:cubicBezTo>
                <a:cubicBezTo>
                  <a:pt x="56590" y="2836"/>
                  <a:pt x="56598" y="2835"/>
                  <a:pt x="56607" y="2835"/>
                </a:cubicBezTo>
                <a:cubicBezTo>
                  <a:pt x="56654" y="2835"/>
                  <a:pt x="56717" y="2842"/>
                  <a:pt x="56803" y="2849"/>
                </a:cubicBezTo>
                <a:cubicBezTo>
                  <a:pt x="56837" y="2852"/>
                  <a:pt x="56871" y="2853"/>
                  <a:pt x="56905" y="2853"/>
                </a:cubicBezTo>
                <a:cubicBezTo>
                  <a:pt x="56930" y="2853"/>
                  <a:pt x="56954" y="2852"/>
                  <a:pt x="56978" y="2851"/>
                </a:cubicBezTo>
                <a:cubicBezTo>
                  <a:pt x="57050" y="2845"/>
                  <a:pt x="57120" y="2822"/>
                  <a:pt x="57182" y="2784"/>
                </a:cubicBezTo>
                <a:cubicBezTo>
                  <a:pt x="57218" y="2762"/>
                  <a:pt x="57254" y="2736"/>
                  <a:pt x="57285" y="2706"/>
                </a:cubicBezTo>
                <a:cubicBezTo>
                  <a:pt x="57336" y="2658"/>
                  <a:pt x="57370" y="2621"/>
                  <a:pt x="57395" y="2592"/>
                </a:cubicBezTo>
                <a:cubicBezTo>
                  <a:pt x="57403" y="2583"/>
                  <a:pt x="57411" y="2574"/>
                  <a:pt x="57418" y="2568"/>
                </a:cubicBezTo>
                <a:lnTo>
                  <a:pt x="57418" y="2568"/>
                </a:lnTo>
                <a:lnTo>
                  <a:pt x="57534" y="2554"/>
                </a:lnTo>
                <a:cubicBezTo>
                  <a:pt x="57621" y="2546"/>
                  <a:pt x="57708" y="2533"/>
                  <a:pt x="57795" y="2529"/>
                </a:cubicBezTo>
                <a:lnTo>
                  <a:pt x="58058" y="2514"/>
                </a:lnTo>
                <a:lnTo>
                  <a:pt x="58100" y="2512"/>
                </a:lnTo>
                <a:lnTo>
                  <a:pt x="58100" y="2512"/>
                </a:lnTo>
                <a:cubicBezTo>
                  <a:pt x="58114" y="2518"/>
                  <a:pt x="58128" y="2525"/>
                  <a:pt x="58142" y="2532"/>
                </a:cubicBezTo>
                <a:cubicBezTo>
                  <a:pt x="58189" y="2559"/>
                  <a:pt x="58239" y="2583"/>
                  <a:pt x="58290" y="2605"/>
                </a:cubicBezTo>
                <a:cubicBezTo>
                  <a:pt x="58332" y="2622"/>
                  <a:pt x="58377" y="2635"/>
                  <a:pt x="58424" y="2642"/>
                </a:cubicBezTo>
                <a:cubicBezTo>
                  <a:pt x="58447" y="2646"/>
                  <a:pt x="58472" y="2648"/>
                  <a:pt x="58497" y="2648"/>
                </a:cubicBezTo>
                <a:cubicBezTo>
                  <a:pt x="58502" y="2648"/>
                  <a:pt x="58507" y="2648"/>
                  <a:pt x="58513" y="2648"/>
                </a:cubicBezTo>
                <a:cubicBezTo>
                  <a:pt x="58544" y="2647"/>
                  <a:pt x="58548" y="2646"/>
                  <a:pt x="58568" y="2644"/>
                </a:cubicBezTo>
                <a:cubicBezTo>
                  <a:pt x="58692" y="2630"/>
                  <a:pt x="58783" y="2604"/>
                  <a:pt x="58850" y="2592"/>
                </a:cubicBezTo>
                <a:lnTo>
                  <a:pt x="58895" y="2585"/>
                </a:lnTo>
                <a:lnTo>
                  <a:pt x="58968" y="2577"/>
                </a:lnTo>
                <a:cubicBezTo>
                  <a:pt x="59030" y="2568"/>
                  <a:pt x="59090" y="2553"/>
                  <a:pt x="59150" y="2532"/>
                </a:cubicBezTo>
                <a:cubicBezTo>
                  <a:pt x="59198" y="2516"/>
                  <a:pt x="59235" y="2503"/>
                  <a:pt x="59261" y="2496"/>
                </a:cubicBezTo>
                <a:cubicBezTo>
                  <a:pt x="59264" y="2495"/>
                  <a:pt x="59268" y="2494"/>
                  <a:pt x="59271" y="2493"/>
                </a:cubicBezTo>
                <a:lnTo>
                  <a:pt x="59271" y="2493"/>
                </a:lnTo>
                <a:cubicBezTo>
                  <a:pt x="59273" y="2494"/>
                  <a:pt x="59274" y="2495"/>
                  <a:pt x="59276" y="2496"/>
                </a:cubicBezTo>
                <a:lnTo>
                  <a:pt x="59395" y="2565"/>
                </a:lnTo>
                <a:cubicBezTo>
                  <a:pt x="59451" y="2591"/>
                  <a:pt x="59520" y="2635"/>
                  <a:pt x="59656" y="2642"/>
                </a:cubicBezTo>
                <a:cubicBezTo>
                  <a:pt x="59664" y="2643"/>
                  <a:pt x="59671" y="2643"/>
                  <a:pt x="59678" y="2643"/>
                </a:cubicBezTo>
                <a:cubicBezTo>
                  <a:pt x="59705" y="2643"/>
                  <a:pt x="59733" y="2639"/>
                  <a:pt x="59760" y="2634"/>
                </a:cubicBezTo>
                <a:cubicBezTo>
                  <a:pt x="59790" y="2628"/>
                  <a:pt x="59820" y="2619"/>
                  <a:pt x="59850" y="2606"/>
                </a:cubicBezTo>
                <a:cubicBezTo>
                  <a:pt x="59891" y="2589"/>
                  <a:pt x="59930" y="2567"/>
                  <a:pt x="59967" y="2540"/>
                </a:cubicBezTo>
                <a:cubicBezTo>
                  <a:pt x="60011" y="2508"/>
                  <a:pt x="60053" y="2473"/>
                  <a:pt x="60092" y="2438"/>
                </a:cubicBezTo>
                <a:cubicBezTo>
                  <a:pt x="60103" y="2427"/>
                  <a:pt x="60114" y="2419"/>
                  <a:pt x="60122" y="2413"/>
                </a:cubicBezTo>
                <a:lnTo>
                  <a:pt x="60122" y="2413"/>
                </a:lnTo>
                <a:cubicBezTo>
                  <a:pt x="60140" y="2410"/>
                  <a:pt x="60159" y="2408"/>
                  <a:pt x="60175" y="2405"/>
                </a:cubicBezTo>
                <a:cubicBezTo>
                  <a:pt x="60238" y="2394"/>
                  <a:pt x="60288" y="2380"/>
                  <a:pt x="60330" y="2369"/>
                </a:cubicBezTo>
                <a:cubicBezTo>
                  <a:pt x="60372" y="2358"/>
                  <a:pt x="60407" y="2349"/>
                  <a:pt x="60432" y="2344"/>
                </a:cubicBezTo>
                <a:cubicBezTo>
                  <a:pt x="60451" y="2341"/>
                  <a:pt x="60470" y="2339"/>
                  <a:pt x="60489" y="2339"/>
                </a:cubicBezTo>
                <a:cubicBezTo>
                  <a:pt x="60494" y="2339"/>
                  <a:pt x="60498" y="2339"/>
                  <a:pt x="60502" y="2339"/>
                </a:cubicBezTo>
                <a:cubicBezTo>
                  <a:pt x="60561" y="2340"/>
                  <a:pt x="60648" y="2354"/>
                  <a:pt x="60764" y="2358"/>
                </a:cubicBezTo>
                <a:cubicBezTo>
                  <a:pt x="60776" y="2358"/>
                  <a:pt x="60789" y="2359"/>
                  <a:pt x="60802" y="2359"/>
                </a:cubicBezTo>
                <a:cubicBezTo>
                  <a:pt x="60820" y="2359"/>
                  <a:pt x="60839" y="2358"/>
                  <a:pt x="60857" y="2357"/>
                </a:cubicBezTo>
                <a:lnTo>
                  <a:pt x="60923" y="2352"/>
                </a:lnTo>
                <a:lnTo>
                  <a:pt x="61053" y="2342"/>
                </a:lnTo>
                <a:lnTo>
                  <a:pt x="61185" y="2331"/>
                </a:lnTo>
                <a:lnTo>
                  <a:pt x="61209" y="2330"/>
                </a:lnTo>
                <a:lnTo>
                  <a:pt x="61209" y="2330"/>
                </a:lnTo>
                <a:cubicBezTo>
                  <a:pt x="61221" y="2337"/>
                  <a:pt x="61233" y="2344"/>
                  <a:pt x="61245" y="2352"/>
                </a:cubicBezTo>
                <a:cubicBezTo>
                  <a:pt x="61291" y="2383"/>
                  <a:pt x="61340" y="2412"/>
                  <a:pt x="61389" y="2438"/>
                </a:cubicBezTo>
                <a:cubicBezTo>
                  <a:pt x="61432" y="2458"/>
                  <a:pt x="61477" y="2475"/>
                  <a:pt x="61523" y="2484"/>
                </a:cubicBezTo>
                <a:cubicBezTo>
                  <a:pt x="61556" y="2490"/>
                  <a:pt x="61589" y="2493"/>
                  <a:pt x="61622" y="2493"/>
                </a:cubicBezTo>
                <a:cubicBezTo>
                  <a:pt x="61636" y="2493"/>
                  <a:pt x="61649" y="2493"/>
                  <a:pt x="61663" y="2492"/>
                </a:cubicBezTo>
                <a:cubicBezTo>
                  <a:pt x="61679" y="2491"/>
                  <a:pt x="61697" y="2491"/>
                  <a:pt x="61715" y="2491"/>
                </a:cubicBezTo>
                <a:cubicBezTo>
                  <a:pt x="61734" y="2491"/>
                  <a:pt x="61753" y="2491"/>
                  <a:pt x="61774" y="2492"/>
                </a:cubicBezTo>
                <a:lnTo>
                  <a:pt x="61910" y="2495"/>
                </a:lnTo>
                <a:lnTo>
                  <a:pt x="61989" y="2495"/>
                </a:lnTo>
                <a:lnTo>
                  <a:pt x="62031" y="2494"/>
                </a:lnTo>
                <a:cubicBezTo>
                  <a:pt x="62046" y="2493"/>
                  <a:pt x="62071" y="2491"/>
                  <a:pt x="62088" y="2488"/>
                </a:cubicBezTo>
                <a:cubicBezTo>
                  <a:pt x="62244" y="2462"/>
                  <a:pt x="62333" y="2412"/>
                  <a:pt x="62385" y="2398"/>
                </a:cubicBezTo>
                <a:cubicBezTo>
                  <a:pt x="62395" y="2396"/>
                  <a:pt x="62404" y="2392"/>
                  <a:pt x="62414" y="2391"/>
                </a:cubicBezTo>
                <a:cubicBezTo>
                  <a:pt x="62417" y="2390"/>
                  <a:pt x="62420" y="2390"/>
                  <a:pt x="62420" y="2390"/>
                </a:cubicBezTo>
                <a:lnTo>
                  <a:pt x="62420" y="2390"/>
                </a:lnTo>
                <a:cubicBezTo>
                  <a:pt x="62419" y="2390"/>
                  <a:pt x="62418" y="2390"/>
                  <a:pt x="62419" y="2390"/>
                </a:cubicBezTo>
                <a:cubicBezTo>
                  <a:pt x="62421" y="2390"/>
                  <a:pt x="62456" y="2387"/>
                  <a:pt x="62473" y="2384"/>
                </a:cubicBezTo>
                <a:cubicBezTo>
                  <a:pt x="62546" y="2371"/>
                  <a:pt x="62615" y="2347"/>
                  <a:pt x="62681" y="2314"/>
                </a:cubicBezTo>
                <a:lnTo>
                  <a:pt x="62790" y="2261"/>
                </a:lnTo>
                <a:cubicBezTo>
                  <a:pt x="62796" y="2257"/>
                  <a:pt x="62802" y="2255"/>
                  <a:pt x="62811" y="2253"/>
                </a:cubicBezTo>
                <a:cubicBezTo>
                  <a:pt x="62811" y="2253"/>
                  <a:pt x="62811" y="2253"/>
                  <a:pt x="62811" y="2253"/>
                </a:cubicBezTo>
                <a:lnTo>
                  <a:pt x="62811" y="2253"/>
                </a:lnTo>
                <a:cubicBezTo>
                  <a:pt x="62821" y="2252"/>
                  <a:pt x="62832" y="2252"/>
                  <a:pt x="62843" y="2252"/>
                </a:cubicBezTo>
                <a:cubicBezTo>
                  <a:pt x="62896" y="2252"/>
                  <a:pt x="62963" y="2257"/>
                  <a:pt x="63044" y="2261"/>
                </a:cubicBezTo>
                <a:lnTo>
                  <a:pt x="63124" y="2262"/>
                </a:lnTo>
                <a:lnTo>
                  <a:pt x="63193" y="2261"/>
                </a:lnTo>
                <a:cubicBezTo>
                  <a:pt x="63208" y="2262"/>
                  <a:pt x="63222" y="2265"/>
                  <a:pt x="63235" y="2270"/>
                </a:cubicBezTo>
                <a:cubicBezTo>
                  <a:pt x="63294" y="2281"/>
                  <a:pt x="63392" y="2335"/>
                  <a:pt x="63566" y="2335"/>
                </a:cubicBezTo>
                <a:cubicBezTo>
                  <a:pt x="63574" y="2335"/>
                  <a:pt x="63583" y="2335"/>
                  <a:pt x="63592" y="2335"/>
                </a:cubicBezTo>
                <a:lnTo>
                  <a:pt x="63854" y="2312"/>
                </a:lnTo>
                <a:lnTo>
                  <a:pt x="63992" y="2300"/>
                </a:lnTo>
                <a:cubicBezTo>
                  <a:pt x="64070" y="2292"/>
                  <a:pt x="64145" y="2270"/>
                  <a:pt x="64215" y="2237"/>
                </a:cubicBezTo>
                <a:lnTo>
                  <a:pt x="64334" y="2179"/>
                </a:lnTo>
                <a:cubicBezTo>
                  <a:pt x="64357" y="2169"/>
                  <a:pt x="64369" y="2167"/>
                  <a:pt x="64367" y="2167"/>
                </a:cubicBezTo>
                <a:cubicBezTo>
                  <a:pt x="64367" y="2167"/>
                  <a:pt x="64365" y="2167"/>
                  <a:pt x="64363" y="2167"/>
                </a:cubicBezTo>
                <a:cubicBezTo>
                  <a:pt x="64353" y="2167"/>
                  <a:pt x="64397" y="2164"/>
                  <a:pt x="64411" y="2161"/>
                </a:cubicBezTo>
                <a:cubicBezTo>
                  <a:pt x="64429" y="2159"/>
                  <a:pt x="64450" y="2156"/>
                  <a:pt x="64466" y="2151"/>
                </a:cubicBezTo>
                <a:cubicBezTo>
                  <a:pt x="64499" y="2144"/>
                  <a:pt x="64530" y="2135"/>
                  <a:pt x="64561" y="2124"/>
                </a:cubicBezTo>
                <a:lnTo>
                  <a:pt x="64689" y="2077"/>
                </a:lnTo>
                <a:cubicBezTo>
                  <a:pt x="64706" y="2070"/>
                  <a:pt x="64726" y="2064"/>
                  <a:pt x="64745" y="2061"/>
                </a:cubicBezTo>
                <a:lnTo>
                  <a:pt x="64745" y="2061"/>
                </a:lnTo>
                <a:cubicBezTo>
                  <a:pt x="64748" y="2061"/>
                  <a:pt x="64755" y="2063"/>
                  <a:pt x="64771" y="2067"/>
                </a:cubicBezTo>
                <a:cubicBezTo>
                  <a:pt x="64824" y="2076"/>
                  <a:pt x="64916" y="2128"/>
                  <a:pt x="65092" y="2138"/>
                </a:cubicBezTo>
                <a:cubicBezTo>
                  <a:pt x="65096" y="2139"/>
                  <a:pt x="65101" y="2139"/>
                  <a:pt x="65106" y="2139"/>
                </a:cubicBezTo>
                <a:cubicBezTo>
                  <a:pt x="65120" y="2139"/>
                  <a:pt x="65138" y="2138"/>
                  <a:pt x="65142" y="2138"/>
                </a:cubicBezTo>
                <a:cubicBezTo>
                  <a:pt x="65143" y="2138"/>
                  <a:pt x="65143" y="2138"/>
                  <a:pt x="65140" y="2138"/>
                </a:cubicBezTo>
                <a:lnTo>
                  <a:pt x="65136" y="2138"/>
                </a:lnTo>
                <a:cubicBezTo>
                  <a:pt x="65142" y="2139"/>
                  <a:pt x="65148" y="2141"/>
                  <a:pt x="65154" y="2142"/>
                </a:cubicBezTo>
                <a:cubicBezTo>
                  <a:pt x="65176" y="2149"/>
                  <a:pt x="65210" y="2160"/>
                  <a:pt x="65259" y="2178"/>
                </a:cubicBezTo>
                <a:cubicBezTo>
                  <a:pt x="65323" y="2201"/>
                  <a:pt x="65391" y="2216"/>
                  <a:pt x="65459" y="2223"/>
                </a:cubicBezTo>
                <a:cubicBezTo>
                  <a:pt x="65472" y="2224"/>
                  <a:pt x="65486" y="2225"/>
                  <a:pt x="65500" y="2225"/>
                </a:cubicBezTo>
                <a:cubicBezTo>
                  <a:pt x="65509" y="2225"/>
                  <a:pt x="65519" y="2224"/>
                  <a:pt x="65529" y="2224"/>
                </a:cubicBezTo>
                <a:lnTo>
                  <a:pt x="65543" y="2224"/>
                </a:lnTo>
                <a:cubicBezTo>
                  <a:pt x="65552" y="2225"/>
                  <a:pt x="65562" y="2225"/>
                  <a:pt x="65570" y="2226"/>
                </a:cubicBezTo>
                <a:cubicBezTo>
                  <a:pt x="65622" y="2232"/>
                  <a:pt x="65712" y="2265"/>
                  <a:pt x="65858" y="2276"/>
                </a:cubicBezTo>
                <a:cubicBezTo>
                  <a:pt x="65868" y="2276"/>
                  <a:pt x="65877" y="2276"/>
                  <a:pt x="65886" y="2276"/>
                </a:cubicBezTo>
                <a:cubicBezTo>
                  <a:pt x="66032" y="2276"/>
                  <a:pt x="66124" y="2242"/>
                  <a:pt x="66203" y="2226"/>
                </a:cubicBezTo>
                <a:cubicBezTo>
                  <a:pt x="66234" y="2218"/>
                  <a:pt x="66266" y="2211"/>
                  <a:pt x="66299" y="2206"/>
                </a:cubicBezTo>
                <a:lnTo>
                  <a:pt x="66374" y="2198"/>
                </a:lnTo>
                <a:cubicBezTo>
                  <a:pt x="66413" y="2191"/>
                  <a:pt x="66451" y="2181"/>
                  <a:pt x="66489" y="2167"/>
                </a:cubicBezTo>
                <a:cubicBezTo>
                  <a:pt x="66606" y="2122"/>
                  <a:pt x="66676" y="2080"/>
                  <a:pt x="66699" y="2073"/>
                </a:cubicBezTo>
                <a:lnTo>
                  <a:pt x="66699" y="2073"/>
                </a:lnTo>
                <a:cubicBezTo>
                  <a:pt x="66727" y="2081"/>
                  <a:pt x="66754" y="2090"/>
                  <a:pt x="66779" y="2101"/>
                </a:cubicBezTo>
                <a:cubicBezTo>
                  <a:pt x="66836" y="2124"/>
                  <a:pt x="66894" y="2143"/>
                  <a:pt x="66953" y="2156"/>
                </a:cubicBezTo>
                <a:cubicBezTo>
                  <a:pt x="66990" y="2163"/>
                  <a:pt x="67028" y="2168"/>
                  <a:pt x="67066" y="2168"/>
                </a:cubicBezTo>
                <a:cubicBezTo>
                  <a:pt x="67073" y="2168"/>
                  <a:pt x="67081" y="2168"/>
                  <a:pt x="67089" y="2167"/>
                </a:cubicBezTo>
                <a:cubicBezTo>
                  <a:pt x="67126" y="2166"/>
                  <a:pt x="67162" y="2159"/>
                  <a:pt x="67196" y="2149"/>
                </a:cubicBezTo>
                <a:cubicBezTo>
                  <a:pt x="67225" y="2139"/>
                  <a:pt x="67253" y="2128"/>
                  <a:pt x="67280" y="2113"/>
                </a:cubicBezTo>
                <a:cubicBezTo>
                  <a:pt x="67371" y="2060"/>
                  <a:pt x="67411" y="2014"/>
                  <a:pt x="67449" y="1978"/>
                </a:cubicBezTo>
                <a:cubicBezTo>
                  <a:pt x="67457" y="1970"/>
                  <a:pt x="67464" y="1963"/>
                  <a:pt x="67471" y="1955"/>
                </a:cubicBezTo>
                <a:lnTo>
                  <a:pt x="67471" y="1955"/>
                </a:lnTo>
                <a:cubicBezTo>
                  <a:pt x="67471" y="1956"/>
                  <a:pt x="67472" y="1956"/>
                  <a:pt x="67473" y="1957"/>
                </a:cubicBezTo>
                <a:cubicBezTo>
                  <a:pt x="67516" y="1997"/>
                  <a:pt x="67565" y="2035"/>
                  <a:pt x="67616" y="2069"/>
                </a:cubicBezTo>
                <a:cubicBezTo>
                  <a:pt x="67635" y="2081"/>
                  <a:pt x="67656" y="2092"/>
                  <a:pt x="67678" y="2101"/>
                </a:cubicBezTo>
                <a:cubicBezTo>
                  <a:pt x="67734" y="2128"/>
                  <a:pt x="67795" y="2141"/>
                  <a:pt x="67856" y="2141"/>
                </a:cubicBezTo>
                <a:cubicBezTo>
                  <a:pt x="67865" y="2141"/>
                  <a:pt x="67874" y="2141"/>
                  <a:pt x="67883" y="2141"/>
                </a:cubicBezTo>
                <a:cubicBezTo>
                  <a:pt x="67916" y="2138"/>
                  <a:pt x="67950" y="2131"/>
                  <a:pt x="67982" y="2122"/>
                </a:cubicBezTo>
                <a:cubicBezTo>
                  <a:pt x="68099" y="2082"/>
                  <a:pt x="68152" y="2030"/>
                  <a:pt x="68195" y="1995"/>
                </a:cubicBezTo>
                <a:lnTo>
                  <a:pt x="68255" y="1941"/>
                </a:lnTo>
                <a:lnTo>
                  <a:pt x="68255" y="1941"/>
                </a:lnTo>
                <a:cubicBezTo>
                  <a:pt x="68263" y="1946"/>
                  <a:pt x="68270" y="1951"/>
                  <a:pt x="68277" y="1957"/>
                </a:cubicBezTo>
                <a:cubicBezTo>
                  <a:pt x="68326" y="1996"/>
                  <a:pt x="68381" y="2030"/>
                  <a:pt x="68437" y="2059"/>
                </a:cubicBezTo>
                <a:cubicBezTo>
                  <a:pt x="68459" y="2068"/>
                  <a:pt x="68482" y="2077"/>
                  <a:pt x="68507" y="2085"/>
                </a:cubicBezTo>
                <a:cubicBezTo>
                  <a:pt x="68537" y="2093"/>
                  <a:pt x="68568" y="2100"/>
                  <a:pt x="68600" y="2102"/>
                </a:cubicBezTo>
                <a:cubicBezTo>
                  <a:pt x="68611" y="2103"/>
                  <a:pt x="68622" y="2104"/>
                  <a:pt x="68632" y="2104"/>
                </a:cubicBezTo>
                <a:cubicBezTo>
                  <a:pt x="68650" y="2104"/>
                  <a:pt x="68668" y="2103"/>
                  <a:pt x="68686" y="2101"/>
                </a:cubicBezTo>
                <a:cubicBezTo>
                  <a:pt x="68706" y="2099"/>
                  <a:pt x="68724" y="2096"/>
                  <a:pt x="68742" y="2093"/>
                </a:cubicBezTo>
                <a:cubicBezTo>
                  <a:pt x="68882" y="2063"/>
                  <a:pt x="68966" y="2019"/>
                  <a:pt x="69014" y="2009"/>
                </a:cubicBezTo>
                <a:cubicBezTo>
                  <a:pt x="69045" y="2001"/>
                  <a:pt x="69015" y="2007"/>
                  <a:pt x="69112" y="1995"/>
                </a:cubicBezTo>
                <a:cubicBezTo>
                  <a:pt x="69167" y="1986"/>
                  <a:pt x="69223" y="1973"/>
                  <a:pt x="69277" y="1957"/>
                </a:cubicBezTo>
                <a:cubicBezTo>
                  <a:pt x="69322" y="1944"/>
                  <a:pt x="69359" y="1933"/>
                  <a:pt x="69386" y="1927"/>
                </a:cubicBezTo>
                <a:cubicBezTo>
                  <a:pt x="69407" y="1921"/>
                  <a:pt x="69429" y="1919"/>
                  <a:pt x="69451" y="1919"/>
                </a:cubicBezTo>
                <a:cubicBezTo>
                  <a:pt x="69503" y="1919"/>
                  <a:pt x="69585" y="1934"/>
                  <a:pt x="69698" y="1942"/>
                </a:cubicBezTo>
                <a:cubicBezTo>
                  <a:pt x="69720" y="1944"/>
                  <a:pt x="69742" y="1945"/>
                  <a:pt x="69764" y="1945"/>
                </a:cubicBezTo>
                <a:cubicBezTo>
                  <a:pt x="69798" y="1945"/>
                  <a:pt x="69831" y="1943"/>
                  <a:pt x="69864" y="1938"/>
                </a:cubicBezTo>
                <a:lnTo>
                  <a:pt x="69995" y="1927"/>
                </a:lnTo>
                <a:lnTo>
                  <a:pt x="70125" y="1914"/>
                </a:lnTo>
                <a:lnTo>
                  <a:pt x="70191" y="1908"/>
                </a:lnTo>
                <a:lnTo>
                  <a:pt x="70244" y="1903"/>
                </a:lnTo>
                <a:cubicBezTo>
                  <a:pt x="70269" y="1899"/>
                  <a:pt x="70292" y="1895"/>
                  <a:pt x="70315" y="1889"/>
                </a:cubicBezTo>
                <a:cubicBezTo>
                  <a:pt x="70452" y="1845"/>
                  <a:pt x="70525" y="1793"/>
                  <a:pt x="70569" y="1770"/>
                </a:cubicBezTo>
                <a:lnTo>
                  <a:pt x="70569" y="1770"/>
                </a:lnTo>
                <a:lnTo>
                  <a:pt x="70669" y="1840"/>
                </a:lnTo>
                <a:cubicBezTo>
                  <a:pt x="70719" y="1871"/>
                  <a:pt x="70778" y="1916"/>
                  <a:pt x="70902" y="1941"/>
                </a:cubicBezTo>
                <a:cubicBezTo>
                  <a:pt x="70924" y="1944"/>
                  <a:pt x="70947" y="1946"/>
                  <a:pt x="70970" y="1946"/>
                </a:cubicBezTo>
                <a:cubicBezTo>
                  <a:pt x="71014" y="1946"/>
                  <a:pt x="71059" y="1939"/>
                  <a:pt x="71102" y="1925"/>
                </a:cubicBezTo>
                <a:cubicBezTo>
                  <a:pt x="71147" y="1910"/>
                  <a:pt x="71191" y="1888"/>
                  <a:pt x="71231" y="1860"/>
                </a:cubicBezTo>
                <a:cubicBezTo>
                  <a:pt x="71277" y="1826"/>
                  <a:pt x="71321" y="1791"/>
                  <a:pt x="71363" y="1751"/>
                </a:cubicBezTo>
                <a:cubicBezTo>
                  <a:pt x="71376" y="1738"/>
                  <a:pt x="71390" y="1726"/>
                  <a:pt x="71405" y="1714"/>
                </a:cubicBezTo>
                <a:lnTo>
                  <a:pt x="71405" y="1714"/>
                </a:lnTo>
                <a:cubicBezTo>
                  <a:pt x="71450" y="1718"/>
                  <a:pt x="71525" y="1737"/>
                  <a:pt x="71630" y="1749"/>
                </a:cubicBezTo>
                <a:cubicBezTo>
                  <a:pt x="71661" y="1753"/>
                  <a:pt x="71694" y="1755"/>
                  <a:pt x="71726" y="1755"/>
                </a:cubicBezTo>
                <a:cubicBezTo>
                  <a:pt x="71759" y="1755"/>
                  <a:pt x="71791" y="1753"/>
                  <a:pt x="71824" y="1749"/>
                </a:cubicBezTo>
                <a:cubicBezTo>
                  <a:pt x="71880" y="1743"/>
                  <a:pt x="71931" y="1733"/>
                  <a:pt x="71976" y="1725"/>
                </a:cubicBezTo>
                <a:cubicBezTo>
                  <a:pt x="72021" y="1715"/>
                  <a:pt x="72059" y="1707"/>
                  <a:pt x="72093" y="1702"/>
                </a:cubicBezTo>
                <a:cubicBezTo>
                  <a:pt x="72129" y="1696"/>
                  <a:pt x="72143" y="1697"/>
                  <a:pt x="72207" y="1691"/>
                </a:cubicBezTo>
                <a:cubicBezTo>
                  <a:pt x="72310" y="1682"/>
                  <a:pt x="72399" y="1666"/>
                  <a:pt x="72473" y="1658"/>
                </a:cubicBezTo>
                <a:lnTo>
                  <a:pt x="72509" y="1655"/>
                </a:lnTo>
                <a:lnTo>
                  <a:pt x="72509" y="1655"/>
                </a:lnTo>
                <a:cubicBezTo>
                  <a:pt x="72516" y="1659"/>
                  <a:pt x="72527" y="1664"/>
                  <a:pt x="72539" y="1672"/>
                </a:cubicBezTo>
                <a:cubicBezTo>
                  <a:pt x="72569" y="1691"/>
                  <a:pt x="72608" y="1719"/>
                  <a:pt x="72665" y="1751"/>
                </a:cubicBezTo>
                <a:cubicBezTo>
                  <a:pt x="72718" y="1779"/>
                  <a:pt x="72794" y="1823"/>
                  <a:pt x="72923" y="1823"/>
                </a:cubicBezTo>
                <a:cubicBezTo>
                  <a:pt x="72930" y="1823"/>
                  <a:pt x="72938" y="1823"/>
                  <a:pt x="72946" y="1823"/>
                </a:cubicBezTo>
                <a:cubicBezTo>
                  <a:pt x="73085" y="1809"/>
                  <a:pt x="73159" y="1751"/>
                  <a:pt x="73211" y="1715"/>
                </a:cubicBezTo>
                <a:cubicBezTo>
                  <a:pt x="73262" y="1677"/>
                  <a:pt x="73298" y="1645"/>
                  <a:pt x="73325" y="1623"/>
                </a:cubicBezTo>
                <a:cubicBezTo>
                  <a:pt x="73327" y="1621"/>
                  <a:pt x="73330" y="1618"/>
                  <a:pt x="73332" y="1616"/>
                </a:cubicBezTo>
                <a:lnTo>
                  <a:pt x="73332" y="1616"/>
                </a:lnTo>
                <a:cubicBezTo>
                  <a:pt x="73349" y="1623"/>
                  <a:pt x="73364" y="1631"/>
                  <a:pt x="73380" y="1639"/>
                </a:cubicBezTo>
                <a:cubicBezTo>
                  <a:pt x="73433" y="1668"/>
                  <a:pt x="73489" y="1691"/>
                  <a:pt x="73546" y="1710"/>
                </a:cubicBezTo>
                <a:cubicBezTo>
                  <a:pt x="73593" y="1724"/>
                  <a:pt x="73640" y="1730"/>
                  <a:pt x="73688" y="1730"/>
                </a:cubicBezTo>
                <a:cubicBezTo>
                  <a:pt x="73727" y="1730"/>
                  <a:pt x="73765" y="1727"/>
                  <a:pt x="73803" y="1720"/>
                </a:cubicBezTo>
                <a:cubicBezTo>
                  <a:pt x="73856" y="1711"/>
                  <a:pt x="73910" y="1697"/>
                  <a:pt x="73962" y="1681"/>
                </a:cubicBezTo>
                <a:cubicBezTo>
                  <a:pt x="74006" y="1667"/>
                  <a:pt x="74041" y="1657"/>
                  <a:pt x="74066" y="1652"/>
                </a:cubicBezTo>
                <a:cubicBezTo>
                  <a:pt x="74072" y="1650"/>
                  <a:pt x="74078" y="1649"/>
                  <a:pt x="74085" y="1648"/>
                </a:cubicBezTo>
                <a:lnTo>
                  <a:pt x="74085" y="1648"/>
                </a:lnTo>
                <a:cubicBezTo>
                  <a:pt x="74100" y="1654"/>
                  <a:pt x="74115" y="1661"/>
                  <a:pt x="74129" y="1669"/>
                </a:cubicBezTo>
                <a:cubicBezTo>
                  <a:pt x="74163" y="1688"/>
                  <a:pt x="74206" y="1713"/>
                  <a:pt x="74270" y="1741"/>
                </a:cubicBezTo>
                <a:cubicBezTo>
                  <a:pt x="74317" y="1759"/>
                  <a:pt x="74382" y="1786"/>
                  <a:pt x="74471" y="1786"/>
                </a:cubicBezTo>
                <a:cubicBezTo>
                  <a:pt x="74499" y="1786"/>
                  <a:pt x="74530" y="1783"/>
                  <a:pt x="74563" y="1777"/>
                </a:cubicBezTo>
                <a:cubicBezTo>
                  <a:pt x="74691" y="1745"/>
                  <a:pt x="74747" y="1692"/>
                  <a:pt x="74794" y="1657"/>
                </a:cubicBezTo>
                <a:lnTo>
                  <a:pt x="74897" y="1566"/>
                </a:lnTo>
                <a:cubicBezTo>
                  <a:pt x="74900" y="1563"/>
                  <a:pt x="74903" y="1561"/>
                  <a:pt x="74906" y="1558"/>
                </a:cubicBezTo>
                <a:lnTo>
                  <a:pt x="74906" y="1558"/>
                </a:lnTo>
                <a:cubicBezTo>
                  <a:pt x="74930" y="1562"/>
                  <a:pt x="74966" y="1573"/>
                  <a:pt x="75011" y="1586"/>
                </a:cubicBezTo>
                <a:cubicBezTo>
                  <a:pt x="75070" y="1603"/>
                  <a:pt x="75132" y="1615"/>
                  <a:pt x="75193" y="1622"/>
                </a:cubicBezTo>
                <a:cubicBezTo>
                  <a:pt x="75230" y="1623"/>
                  <a:pt x="75251" y="1623"/>
                  <a:pt x="75264" y="1623"/>
                </a:cubicBezTo>
                <a:cubicBezTo>
                  <a:pt x="75274" y="1623"/>
                  <a:pt x="75278" y="1623"/>
                  <a:pt x="75282" y="1623"/>
                </a:cubicBezTo>
                <a:cubicBezTo>
                  <a:pt x="75287" y="1623"/>
                  <a:pt x="75289" y="1623"/>
                  <a:pt x="75303" y="1625"/>
                </a:cubicBezTo>
                <a:cubicBezTo>
                  <a:pt x="75352" y="1631"/>
                  <a:pt x="75441" y="1666"/>
                  <a:pt x="75581" y="1681"/>
                </a:cubicBezTo>
                <a:cubicBezTo>
                  <a:pt x="75599" y="1682"/>
                  <a:pt x="75617" y="1683"/>
                  <a:pt x="75635" y="1683"/>
                </a:cubicBezTo>
                <a:cubicBezTo>
                  <a:pt x="75653" y="1683"/>
                  <a:pt x="75671" y="1682"/>
                  <a:pt x="75688" y="1681"/>
                </a:cubicBezTo>
                <a:cubicBezTo>
                  <a:pt x="75716" y="1678"/>
                  <a:pt x="75743" y="1675"/>
                  <a:pt x="75767" y="1673"/>
                </a:cubicBezTo>
                <a:lnTo>
                  <a:pt x="75907" y="1652"/>
                </a:lnTo>
                <a:cubicBezTo>
                  <a:pt x="75948" y="1645"/>
                  <a:pt x="75987" y="1640"/>
                  <a:pt x="76021" y="1637"/>
                </a:cubicBezTo>
                <a:cubicBezTo>
                  <a:pt x="76045" y="1633"/>
                  <a:pt x="76030" y="1638"/>
                  <a:pt x="76111" y="1626"/>
                </a:cubicBezTo>
                <a:cubicBezTo>
                  <a:pt x="76160" y="1617"/>
                  <a:pt x="76206" y="1600"/>
                  <a:pt x="76249" y="1577"/>
                </a:cubicBezTo>
                <a:cubicBezTo>
                  <a:pt x="76302" y="1548"/>
                  <a:pt x="76350" y="1514"/>
                  <a:pt x="76397" y="1476"/>
                </a:cubicBezTo>
                <a:cubicBezTo>
                  <a:pt x="76416" y="1460"/>
                  <a:pt x="76437" y="1445"/>
                  <a:pt x="76458" y="1432"/>
                </a:cubicBezTo>
                <a:lnTo>
                  <a:pt x="76458" y="1432"/>
                </a:lnTo>
                <a:cubicBezTo>
                  <a:pt x="76487" y="1434"/>
                  <a:pt x="76514" y="1439"/>
                  <a:pt x="76542" y="1445"/>
                </a:cubicBezTo>
                <a:cubicBezTo>
                  <a:pt x="76584" y="1452"/>
                  <a:pt x="76631" y="1464"/>
                  <a:pt x="76691" y="1470"/>
                </a:cubicBezTo>
                <a:cubicBezTo>
                  <a:pt x="76724" y="1475"/>
                  <a:pt x="76756" y="1477"/>
                  <a:pt x="76788" y="1477"/>
                </a:cubicBezTo>
                <a:lnTo>
                  <a:pt x="76851" y="1476"/>
                </a:lnTo>
                <a:cubicBezTo>
                  <a:pt x="76903" y="1476"/>
                  <a:pt x="76985" y="1492"/>
                  <a:pt x="77096" y="1502"/>
                </a:cubicBezTo>
                <a:cubicBezTo>
                  <a:pt x="77124" y="1504"/>
                  <a:pt x="77151" y="1505"/>
                  <a:pt x="77179" y="1505"/>
                </a:cubicBezTo>
                <a:cubicBezTo>
                  <a:pt x="77210" y="1505"/>
                  <a:pt x="77241" y="1504"/>
                  <a:pt x="77272" y="1501"/>
                </a:cubicBezTo>
                <a:cubicBezTo>
                  <a:pt x="77326" y="1496"/>
                  <a:pt x="77374" y="1488"/>
                  <a:pt x="77418" y="1482"/>
                </a:cubicBezTo>
                <a:lnTo>
                  <a:pt x="77541" y="1465"/>
                </a:lnTo>
                <a:lnTo>
                  <a:pt x="77673" y="1452"/>
                </a:lnTo>
                <a:cubicBezTo>
                  <a:pt x="77791" y="1436"/>
                  <a:pt x="77879" y="1408"/>
                  <a:pt x="77943" y="1399"/>
                </a:cubicBezTo>
                <a:cubicBezTo>
                  <a:pt x="77958" y="1396"/>
                  <a:pt x="77971" y="1394"/>
                  <a:pt x="77984" y="1393"/>
                </a:cubicBezTo>
                <a:lnTo>
                  <a:pt x="77984" y="1393"/>
                </a:lnTo>
                <a:cubicBezTo>
                  <a:pt x="78001" y="1399"/>
                  <a:pt x="78018" y="1405"/>
                  <a:pt x="78034" y="1415"/>
                </a:cubicBezTo>
                <a:cubicBezTo>
                  <a:pt x="78067" y="1431"/>
                  <a:pt x="78112" y="1455"/>
                  <a:pt x="78174" y="1480"/>
                </a:cubicBezTo>
                <a:cubicBezTo>
                  <a:pt x="78211" y="1494"/>
                  <a:pt x="78249" y="1504"/>
                  <a:pt x="78288" y="1512"/>
                </a:cubicBezTo>
                <a:cubicBezTo>
                  <a:pt x="78315" y="1516"/>
                  <a:pt x="78342" y="1518"/>
                  <a:pt x="78369" y="1518"/>
                </a:cubicBezTo>
                <a:cubicBezTo>
                  <a:pt x="78387" y="1518"/>
                  <a:pt x="78405" y="1517"/>
                  <a:pt x="78423" y="1516"/>
                </a:cubicBezTo>
                <a:cubicBezTo>
                  <a:pt x="78554" y="1502"/>
                  <a:pt x="78646" y="1468"/>
                  <a:pt x="78712" y="1455"/>
                </a:cubicBezTo>
                <a:cubicBezTo>
                  <a:pt x="78729" y="1451"/>
                  <a:pt x="78743" y="1449"/>
                  <a:pt x="78756" y="1447"/>
                </a:cubicBezTo>
                <a:cubicBezTo>
                  <a:pt x="78771" y="1445"/>
                  <a:pt x="78769" y="1445"/>
                  <a:pt x="78806" y="1443"/>
                </a:cubicBezTo>
                <a:cubicBezTo>
                  <a:pt x="78861" y="1439"/>
                  <a:pt x="78912" y="1431"/>
                  <a:pt x="78958" y="1424"/>
                </a:cubicBezTo>
                <a:lnTo>
                  <a:pt x="79083" y="1405"/>
                </a:lnTo>
                <a:lnTo>
                  <a:pt x="79136" y="1398"/>
                </a:lnTo>
                <a:lnTo>
                  <a:pt x="79160" y="1397"/>
                </a:lnTo>
                <a:lnTo>
                  <a:pt x="79218" y="1391"/>
                </a:lnTo>
                <a:cubicBezTo>
                  <a:pt x="79386" y="1358"/>
                  <a:pt x="79465" y="1294"/>
                  <a:pt x="79519" y="1272"/>
                </a:cubicBezTo>
                <a:lnTo>
                  <a:pt x="79519" y="1272"/>
                </a:lnTo>
                <a:cubicBezTo>
                  <a:pt x="79538" y="1288"/>
                  <a:pt x="79563" y="1310"/>
                  <a:pt x="79591" y="1334"/>
                </a:cubicBezTo>
                <a:cubicBezTo>
                  <a:pt x="79641" y="1379"/>
                  <a:pt x="79695" y="1417"/>
                  <a:pt x="79755" y="1449"/>
                </a:cubicBezTo>
                <a:cubicBezTo>
                  <a:pt x="79811" y="1476"/>
                  <a:pt x="79872" y="1491"/>
                  <a:pt x="79933" y="1491"/>
                </a:cubicBezTo>
                <a:cubicBezTo>
                  <a:pt x="79989" y="1491"/>
                  <a:pt x="80043" y="1480"/>
                  <a:pt x="80095" y="1459"/>
                </a:cubicBezTo>
                <a:cubicBezTo>
                  <a:pt x="80156" y="1434"/>
                  <a:pt x="80213" y="1399"/>
                  <a:pt x="80266" y="1358"/>
                </a:cubicBezTo>
                <a:cubicBezTo>
                  <a:pt x="80296" y="1336"/>
                  <a:pt x="80321" y="1317"/>
                  <a:pt x="80338" y="1305"/>
                </a:cubicBezTo>
                <a:lnTo>
                  <a:pt x="80338" y="1305"/>
                </a:lnTo>
                <a:cubicBezTo>
                  <a:pt x="80342" y="1307"/>
                  <a:pt x="80346" y="1309"/>
                  <a:pt x="80350" y="1311"/>
                </a:cubicBezTo>
                <a:lnTo>
                  <a:pt x="80472" y="1372"/>
                </a:lnTo>
                <a:cubicBezTo>
                  <a:pt x="80545" y="1409"/>
                  <a:pt x="80625" y="1430"/>
                  <a:pt x="80709" y="1431"/>
                </a:cubicBezTo>
                <a:cubicBezTo>
                  <a:pt x="80779" y="1430"/>
                  <a:pt x="80850" y="1418"/>
                  <a:pt x="80917" y="1395"/>
                </a:cubicBezTo>
                <a:cubicBezTo>
                  <a:pt x="81018" y="1360"/>
                  <a:pt x="81088" y="1333"/>
                  <a:pt x="81110" y="1333"/>
                </a:cubicBezTo>
                <a:cubicBezTo>
                  <a:pt x="81111" y="1333"/>
                  <a:pt x="81111" y="1333"/>
                  <a:pt x="81112" y="1333"/>
                </a:cubicBezTo>
                <a:cubicBezTo>
                  <a:pt x="81114" y="1332"/>
                  <a:pt x="81118" y="1332"/>
                  <a:pt x="81122" y="1332"/>
                </a:cubicBezTo>
                <a:cubicBezTo>
                  <a:pt x="81150" y="1332"/>
                  <a:pt x="81212" y="1345"/>
                  <a:pt x="81298" y="1363"/>
                </a:cubicBezTo>
                <a:cubicBezTo>
                  <a:pt x="81358" y="1376"/>
                  <a:pt x="81419" y="1383"/>
                  <a:pt x="81480" y="1384"/>
                </a:cubicBezTo>
                <a:lnTo>
                  <a:pt x="81624" y="1379"/>
                </a:lnTo>
                <a:lnTo>
                  <a:pt x="81886" y="1370"/>
                </a:lnTo>
                <a:cubicBezTo>
                  <a:pt x="81912" y="1369"/>
                  <a:pt x="81939" y="1365"/>
                  <a:pt x="81966" y="1360"/>
                </a:cubicBezTo>
                <a:cubicBezTo>
                  <a:pt x="81995" y="1353"/>
                  <a:pt x="82023" y="1342"/>
                  <a:pt x="82050" y="1330"/>
                </a:cubicBezTo>
                <a:cubicBezTo>
                  <a:pt x="82088" y="1311"/>
                  <a:pt x="82123" y="1288"/>
                  <a:pt x="82156" y="1260"/>
                </a:cubicBezTo>
                <a:cubicBezTo>
                  <a:pt x="82196" y="1227"/>
                  <a:pt x="82235" y="1190"/>
                  <a:pt x="82272" y="1150"/>
                </a:cubicBezTo>
                <a:cubicBezTo>
                  <a:pt x="82285" y="1137"/>
                  <a:pt x="82299" y="1123"/>
                  <a:pt x="82314" y="1109"/>
                </a:cubicBezTo>
                <a:lnTo>
                  <a:pt x="82314" y="1109"/>
                </a:lnTo>
                <a:cubicBezTo>
                  <a:pt x="82370" y="1112"/>
                  <a:pt x="82450" y="1127"/>
                  <a:pt x="82553" y="1134"/>
                </a:cubicBezTo>
                <a:cubicBezTo>
                  <a:pt x="82576" y="1137"/>
                  <a:pt x="82600" y="1138"/>
                  <a:pt x="82624" y="1138"/>
                </a:cubicBezTo>
                <a:cubicBezTo>
                  <a:pt x="82662" y="1138"/>
                  <a:pt x="82699" y="1135"/>
                  <a:pt x="82736" y="1131"/>
                </a:cubicBezTo>
                <a:cubicBezTo>
                  <a:pt x="82789" y="1123"/>
                  <a:pt x="82843" y="1112"/>
                  <a:pt x="82895" y="1098"/>
                </a:cubicBezTo>
                <a:cubicBezTo>
                  <a:pt x="82938" y="1087"/>
                  <a:pt x="82977" y="1077"/>
                  <a:pt x="83007" y="1071"/>
                </a:cubicBezTo>
                <a:cubicBezTo>
                  <a:pt x="83019" y="1068"/>
                  <a:pt x="83033" y="1067"/>
                  <a:pt x="83046" y="1066"/>
                </a:cubicBezTo>
                <a:cubicBezTo>
                  <a:pt x="83047" y="1066"/>
                  <a:pt x="83047" y="1066"/>
                  <a:pt x="83048" y="1066"/>
                </a:cubicBezTo>
                <a:lnTo>
                  <a:pt x="83048" y="1066"/>
                </a:lnTo>
                <a:cubicBezTo>
                  <a:pt x="83065" y="1072"/>
                  <a:pt x="83082" y="1080"/>
                  <a:pt x="83098" y="1088"/>
                </a:cubicBezTo>
                <a:cubicBezTo>
                  <a:pt x="83131" y="1104"/>
                  <a:pt x="83175" y="1130"/>
                  <a:pt x="83235" y="1154"/>
                </a:cubicBezTo>
                <a:cubicBezTo>
                  <a:pt x="83271" y="1169"/>
                  <a:pt x="83307" y="1179"/>
                  <a:pt x="83345" y="1187"/>
                </a:cubicBezTo>
                <a:cubicBezTo>
                  <a:pt x="83369" y="1192"/>
                  <a:pt x="83394" y="1194"/>
                  <a:pt x="83418" y="1196"/>
                </a:cubicBezTo>
                <a:lnTo>
                  <a:pt x="83457" y="1196"/>
                </a:lnTo>
                <a:cubicBezTo>
                  <a:pt x="83485" y="1197"/>
                  <a:pt x="83512" y="1200"/>
                  <a:pt x="83538" y="1206"/>
                </a:cubicBezTo>
                <a:cubicBezTo>
                  <a:pt x="83575" y="1213"/>
                  <a:pt x="83619" y="1224"/>
                  <a:pt x="83674" y="1234"/>
                </a:cubicBezTo>
                <a:cubicBezTo>
                  <a:pt x="83701" y="1238"/>
                  <a:pt x="83732" y="1243"/>
                  <a:pt x="83765" y="1245"/>
                </a:cubicBezTo>
                <a:cubicBezTo>
                  <a:pt x="83782" y="1246"/>
                  <a:pt x="83798" y="1248"/>
                  <a:pt x="83817" y="1248"/>
                </a:cubicBezTo>
                <a:cubicBezTo>
                  <a:pt x="83842" y="1248"/>
                  <a:pt x="83867" y="1245"/>
                  <a:pt x="83893" y="1241"/>
                </a:cubicBezTo>
                <a:cubicBezTo>
                  <a:pt x="84026" y="1213"/>
                  <a:pt x="84078" y="1157"/>
                  <a:pt x="84125" y="1123"/>
                </a:cubicBezTo>
                <a:cubicBezTo>
                  <a:pt x="84170" y="1083"/>
                  <a:pt x="84202" y="1051"/>
                  <a:pt x="84229" y="1028"/>
                </a:cubicBezTo>
                <a:cubicBezTo>
                  <a:pt x="84231" y="1026"/>
                  <a:pt x="84233" y="1024"/>
                  <a:pt x="84235" y="1022"/>
                </a:cubicBezTo>
                <a:lnTo>
                  <a:pt x="84235" y="1022"/>
                </a:lnTo>
                <a:cubicBezTo>
                  <a:pt x="84249" y="1030"/>
                  <a:pt x="84263" y="1039"/>
                  <a:pt x="84276" y="1048"/>
                </a:cubicBezTo>
                <a:cubicBezTo>
                  <a:pt x="84325" y="1079"/>
                  <a:pt x="84377" y="1107"/>
                  <a:pt x="84430" y="1130"/>
                </a:cubicBezTo>
                <a:cubicBezTo>
                  <a:pt x="84473" y="1148"/>
                  <a:pt x="84518" y="1160"/>
                  <a:pt x="84564" y="1164"/>
                </a:cubicBezTo>
                <a:cubicBezTo>
                  <a:pt x="84577" y="1165"/>
                  <a:pt x="84590" y="1166"/>
                  <a:pt x="84603" y="1166"/>
                </a:cubicBezTo>
                <a:cubicBezTo>
                  <a:pt x="84642" y="1166"/>
                  <a:pt x="84682" y="1161"/>
                  <a:pt x="84720" y="1149"/>
                </a:cubicBezTo>
                <a:cubicBezTo>
                  <a:pt x="84786" y="1130"/>
                  <a:pt x="84847" y="1101"/>
                  <a:pt x="84905" y="1063"/>
                </a:cubicBezTo>
                <a:cubicBezTo>
                  <a:pt x="84948" y="1036"/>
                  <a:pt x="84980" y="1014"/>
                  <a:pt x="85001" y="1004"/>
                </a:cubicBezTo>
                <a:cubicBezTo>
                  <a:pt x="85006" y="1001"/>
                  <a:pt x="85010" y="999"/>
                  <a:pt x="85012" y="998"/>
                </a:cubicBezTo>
                <a:lnTo>
                  <a:pt x="85012" y="998"/>
                </a:lnTo>
                <a:cubicBezTo>
                  <a:pt x="85012" y="998"/>
                  <a:pt x="85012" y="998"/>
                  <a:pt x="85012" y="998"/>
                </a:cubicBezTo>
                <a:lnTo>
                  <a:pt x="85012" y="998"/>
                </a:lnTo>
                <a:cubicBezTo>
                  <a:pt x="85012" y="998"/>
                  <a:pt x="85012" y="998"/>
                  <a:pt x="85012" y="998"/>
                </a:cubicBezTo>
                <a:lnTo>
                  <a:pt x="85012" y="998"/>
                </a:lnTo>
                <a:cubicBezTo>
                  <a:pt x="85015" y="997"/>
                  <a:pt x="85016" y="996"/>
                  <a:pt x="85017" y="996"/>
                </a:cubicBezTo>
                <a:lnTo>
                  <a:pt x="85017" y="996"/>
                </a:lnTo>
                <a:cubicBezTo>
                  <a:pt x="85016" y="997"/>
                  <a:pt x="85017" y="998"/>
                  <a:pt x="85016" y="998"/>
                </a:cubicBezTo>
                <a:lnTo>
                  <a:pt x="85016" y="998"/>
                </a:lnTo>
                <a:cubicBezTo>
                  <a:pt x="85018" y="998"/>
                  <a:pt x="85020" y="998"/>
                  <a:pt x="85022" y="998"/>
                </a:cubicBezTo>
                <a:cubicBezTo>
                  <a:pt x="85067" y="998"/>
                  <a:pt x="85141" y="1013"/>
                  <a:pt x="85239" y="1027"/>
                </a:cubicBezTo>
                <a:cubicBezTo>
                  <a:pt x="85264" y="1030"/>
                  <a:pt x="85293" y="1033"/>
                  <a:pt x="85323" y="1034"/>
                </a:cubicBezTo>
                <a:lnTo>
                  <a:pt x="85371" y="1035"/>
                </a:lnTo>
                <a:cubicBezTo>
                  <a:pt x="85375" y="1034"/>
                  <a:pt x="85379" y="1034"/>
                  <a:pt x="85383" y="1034"/>
                </a:cubicBezTo>
                <a:cubicBezTo>
                  <a:pt x="85388" y="1034"/>
                  <a:pt x="85392" y="1034"/>
                  <a:pt x="85396" y="1035"/>
                </a:cubicBezTo>
                <a:cubicBezTo>
                  <a:pt x="85413" y="1037"/>
                  <a:pt x="85431" y="1042"/>
                  <a:pt x="85447" y="1049"/>
                </a:cubicBezTo>
                <a:cubicBezTo>
                  <a:pt x="85512" y="1066"/>
                  <a:pt x="85605" y="1130"/>
                  <a:pt x="85791" y="1130"/>
                </a:cubicBezTo>
                <a:cubicBezTo>
                  <a:pt x="85792" y="1130"/>
                  <a:pt x="85794" y="1130"/>
                  <a:pt x="85796" y="1130"/>
                </a:cubicBezTo>
                <a:cubicBezTo>
                  <a:pt x="85918" y="1119"/>
                  <a:pt x="85991" y="1071"/>
                  <a:pt x="86041" y="1040"/>
                </a:cubicBezTo>
                <a:cubicBezTo>
                  <a:pt x="86092" y="1005"/>
                  <a:pt x="86130" y="975"/>
                  <a:pt x="86156" y="954"/>
                </a:cubicBezTo>
                <a:cubicBezTo>
                  <a:pt x="86162" y="950"/>
                  <a:pt x="86167" y="946"/>
                  <a:pt x="86172" y="942"/>
                </a:cubicBezTo>
                <a:lnTo>
                  <a:pt x="86172" y="942"/>
                </a:lnTo>
                <a:cubicBezTo>
                  <a:pt x="86190" y="953"/>
                  <a:pt x="86207" y="964"/>
                  <a:pt x="86223" y="976"/>
                </a:cubicBezTo>
                <a:cubicBezTo>
                  <a:pt x="86271" y="1011"/>
                  <a:pt x="86321" y="1040"/>
                  <a:pt x="86375" y="1065"/>
                </a:cubicBezTo>
                <a:cubicBezTo>
                  <a:pt x="86417" y="1085"/>
                  <a:pt x="86462" y="1097"/>
                  <a:pt x="86509" y="1103"/>
                </a:cubicBezTo>
                <a:cubicBezTo>
                  <a:pt x="86551" y="1106"/>
                  <a:pt x="86566" y="1107"/>
                  <a:pt x="86573" y="1107"/>
                </a:cubicBezTo>
                <a:cubicBezTo>
                  <a:pt x="86578" y="1107"/>
                  <a:pt x="86579" y="1106"/>
                  <a:pt x="86581" y="1106"/>
                </a:cubicBezTo>
                <a:cubicBezTo>
                  <a:pt x="86582" y="1106"/>
                  <a:pt x="86584" y="1106"/>
                  <a:pt x="86586" y="1107"/>
                </a:cubicBezTo>
                <a:cubicBezTo>
                  <a:pt x="86615" y="1110"/>
                  <a:pt x="86645" y="1116"/>
                  <a:pt x="86674" y="1123"/>
                </a:cubicBezTo>
                <a:cubicBezTo>
                  <a:pt x="86714" y="1133"/>
                  <a:pt x="86760" y="1146"/>
                  <a:pt x="86821" y="1156"/>
                </a:cubicBezTo>
                <a:cubicBezTo>
                  <a:pt x="86853" y="1161"/>
                  <a:pt x="86885" y="1164"/>
                  <a:pt x="86919" y="1167"/>
                </a:cubicBezTo>
                <a:cubicBezTo>
                  <a:pt x="86950" y="1167"/>
                  <a:pt x="86982" y="1165"/>
                  <a:pt x="87015" y="1162"/>
                </a:cubicBezTo>
                <a:cubicBezTo>
                  <a:pt x="87128" y="1152"/>
                  <a:pt x="87216" y="1128"/>
                  <a:pt x="87286" y="1119"/>
                </a:cubicBezTo>
                <a:lnTo>
                  <a:pt x="87336" y="1113"/>
                </a:lnTo>
                <a:lnTo>
                  <a:pt x="87376" y="1110"/>
                </a:lnTo>
                <a:cubicBezTo>
                  <a:pt x="87406" y="1107"/>
                  <a:pt x="87435" y="1101"/>
                  <a:pt x="87463" y="1090"/>
                </a:cubicBezTo>
                <a:cubicBezTo>
                  <a:pt x="87565" y="1051"/>
                  <a:pt x="87609" y="1007"/>
                  <a:pt x="87651" y="973"/>
                </a:cubicBezTo>
                <a:lnTo>
                  <a:pt x="87739" y="894"/>
                </a:lnTo>
                <a:lnTo>
                  <a:pt x="87739" y="894"/>
                </a:lnTo>
                <a:cubicBezTo>
                  <a:pt x="87757" y="905"/>
                  <a:pt x="87779" y="920"/>
                  <a:pt x="87806" y="938"/>
                </a:cubicBezTo>
                <a:cubicBezTo>
                  <a:pt x="87858" y="975"/>
                  <a:pt x="87916" y="1005"/>
                  <a:pt x="87976" y="1027"/>
                </a:cubicBezTo>
                <a:cubicBezTo>
                  <a:pt x="88020" y="1043"/>
                  <a:pt x="88066" y="1051"/>
                  <a:pt x="88113" y="1051"/>
                </a:cubicBezTo>
                <a:cubicBezTo>
                  <a:pt x="88119" y="1051"/>
                  <a:pt x="88125" y="1051"/>
                  <a:pt x="88131" y="1051"/>
                </a:cubicBezTo>
                <a:cubicBezTo>
                  <a:pt x="88178" y="1049"/>
                  <a:pt x="88224" y="1040"/>
                  <a:pt x="88269" y="1022"/>
                </a:cubicBezTo>
                <a:cubicBezTo>
                  <a:pt x="88326" y="1000"/>
                  <a:pt x="88380" y="970"/>
                  <a:pt x="88431" y="936"/>
                </a:cubicBezTo>
                <a:cubicBezTo>
                  <a:pt x="88459" y="917"/>
                  <a:pt x="88487" y="900"/>
                  <a:pt x="88517" y="884"/>
                </a:cubicBezTo>
                <a:cubicBezTo>
                  <a:pt x="88522" y="882"/>
                  <a:pt x="88525" y="881"/>
                  <a:pt x="88524" y="881"/>
                </a:cubicBezTo>
                <a:lnTo>
                  <a:pt x="88524" y="881"/>
                </a:lnTo>
                <a:cubicBezTo>
                  <a:pt x="88524" y="881"/>
                  <a:pt x="88524" y="881"/>
                  <a:pt x="88522" y="881"/>
                </a:cubicBezTo>
                <a:cubicBezTo>
                  <a:pt x="88523" y="881"/>
                  <a:pt x="88517" y="882"/>
                  <a:pt x="88515" y="882"/>
                </a:cubicBezTo>
                <a:cubicBezTo>
                  <a:pt x="88514" y="882"/>
                  <a:pt x="88515" y="882"/>
                  <a:pt x="88518" y="881"/>
                </a:cubicBezTo>
                <a:lnTo>
                  <a:pt x="88565" y="878"/>
                </a:lnTo>
                <a:cubicBezTo>
                  <a:pt x="88618" y="871"/>
                  <a:pt x="88671" y="862"/>
                  <a:pt x="88723" y="849"/>
                </a:cubicBezTo>
                <a:cubicBezTo>
                  <a:pt x="88770" y="837"/>
                  <a:pt x="88808" y="828"/>
                  <a:pt x="88841" y="822"/>
                </a:cubicBezTo>
                <a:cubicBezTo>
                  <a:pt x="88865" y="817"/>
                  <a:pt x="88890" y="814"/>
                  <a:pt x="88915" y="814"/>
                </a:cubicBezTo>
                <a:cubicBezTo>
                  <a:pt x="88918" y="814"/>
                  <a:pt x="88922" y="814"/>
                  <a:pt x="88926" y="814"/>
                </a:cubicBezTo>
                <a:cubicBezTo>
                  <a:pt x="88990" y="814"/>
                  <a:pt x="89074" y="826"/>
                  <a:pt x="89175" y="833"/>
                </a:cubicBezTo>
                <a:cubicBezTo>
                  <a:pt x="89201" y="834"/>
                  <a:pt x="89228" y="835"/>
                  <a:pt x="89256" y="835"/>
                </a:cubicBezTo>
                <a:lnTo>
                  <a:pt x="89312" y="835"/>
                </a:lnTo>
                <a:cubicBezTo>
                  <a:pt x="89345" y="837"/>
                  <a:pt x="89379" y="841"/>
                  <a:pt x="89411" y="848"/>
                </a:cubicBezTo>
                <a:cubicBezTo>
                  <a:pt x="89473" y="857"/>
                  <a:pt x="89556" y="876"/>
                  <a:pt x="89655" y="876"/>
                </a:cubicBezTo>
                <a:cubicBezTo>
                  <a:pt x="89683" y="876"/>
                  <a:pt x="89711" y="874"/>
                  <a:pt x="89741" y="871"/>
                </a:cubicBezTo>
                <a:cubicBezTo>
                  <a:pt x="89868" y="854"/>
                  <a:pt x="89956" y="819"/>
                  <a:pt x="90018" y="807"/>
                </a:cubicBezTo>
                <a:cubicBezTo>
                  <a:pt x="90035" y="803"/>
                  <a:pt x="90052" y="800"/>
                  <a:pt x="90069" y="800"/>
                </a:cubicBezTo>
                <a:cubicBezTo>
                  <a:pt x="90093" y="805"/>
                  <a:pt x="90113" y="812"/>
                  <a:pt x="90134" y="821"/>
                </a:cubicBezTo>
                <a:cubicBezTo>
                  <a:pt x="90169" y="835"/>
                  <a:pt x="90213" y="856"/>
                  <a:pt x="90272" y="875"/>
                </a:cubicBezTo>
                <a:cubicBezTo>
                  <a:pt x="90305" y="887"/>
                  <a:pt x="90340" y="896"/>
                  <a:pt x="90375" y="901"/>
                </a:cubicBezTo>
                <a:cubicBezTo>
                  <a:pt x="90399" y="905"/>
                  <a:pt x="90423" y="907"/>
                  <a:pt x="90448" y="907"/>
                </a:cubicBezTo>
                <a:cubicBezTo>
                  <a:pt x="90465" y="907"/>
                  <a:pt x="90482" y="906"/>
                  <a:pt x="90498" y="904"/>
                </a:cubicBezTo>
                <a:cubicBezTo>
                  <a:pt x="90640" y="889"/>
                  <a:pt x="90730" y="844"/>
                  <a:pt x="90793" y="829"/>
                </a:cubicBezTo>
                <a:cubicBezTo>
                  <a:pt x="90815" y="822"/>
                  <a:pt x="90837" y="819"/>
                  <a:pt x="90859" y="819"/>
                </a:cubicBezTo>
                <a:cubicBezTo>
                  <a:pt x="90888" y="819"/>
                  <a:pt x="90915" y="823"/>
                  <a:pt x="90943" y="829"/>
                </a:cubicBezTo>
                <a:lnTo>
                  <a:pt x="91078" y="857"/>
                </a:lnTo>
                <a:cubicBezTo>
                  <a:pt x="91104" y="862"/>
                  <a:pt x="91134" y="866"/>
                  <a:pt x="91165" y="869"/>
                </a:cubicBezTo>
                <a:cubicBezTo>
                  <a:pt x="91181" y="870"/>
                  <a:pt x="91197" y="871"/>
                  <a:pt x="91214" y="871"/>
                </a:cubicBezTo>
                <a:lnTo>
                  <a:pt x="91248" y="871"/>
                </a:lnTo>
                <a:cubicBezTo>
                  <a:pt x="91249" y="871"/>
                  <a:pt x="91251" y="871"/>
                  <a:pt x="91252" y="871"/>
                </a:cubicBezTo>
                <a:cubicBezTo>
                  <a:pt x="91283" y="871"/>
                  <a:pt x="91355" y="893"/>
                  <a:pt x="91455" y="917"/>
                </a:cubicBezTo>
                <a:cubicBezTo>
                  <a:pt x="91510" y="930"/>
                  <a:pt x="91567" y="937"/>
                  <a:pt x="91624" y="937"/>
                </a:cubicBezTo>
                <a:cubicBezTo>
                  <a:pt x="91632" y="937"/>
                  <a:pt x="91641" y="937"/>
                  <a:pt x="91649" y="937"/>
                </a:cubicBezTo>
                <a:cubicBezTo>
                  <a:pt x="91704" y="932"/>
                  <a:pt x="91761" y="925"/>
                  <a:pt x="91816" y="912"/>
                </a:cubicBezTo>
                <a:cubicBezTo>
                  <a:pt x="91913" y="890"/>
                  <a:pt x="91982" y="873"/>
                  <a:pt x="92031" y="873"/>
                </a:cubicBezTo>
                <a:cubicBezTo>
                  <a:pt x="92040" y="873"/>
                  <a:pt x="92048" y="873"/>
                  <a:pt x="92057" y="873"/>
                </a:cubicBezTo>
                <a:cubicBezTo>
                  <a:pt x="92121" y="873"/>
                  <a:pt x="92194" y="879"/>
                  <a:pt x="92277" y="884"/>
                </a:cubicBezTo>
                <a:cubicBezTo>
                  <a:pt x="92305" y="885"/>
                  <a:pt x="92332" y="885"/>
                  <a:pt x="92359" y="885"/>
                </a:cubicBezTo>
                <a:cubicBezTo>
                  <a:pt x="92386" y="885"/>
                  <a:pt x="92413" y="885"/>
                  <a:pt x="92440" y="884"/>
                </a:cubicBezTo>
                <a:cubicBezTo>
                  <a:pt x="92507" y="875"/>
                  <a:pt x="92573" y="858"/>
                  <a:pt x="92636" y="832"/>
                </a:cubicBezTo>
                <a:cubicBezTo>
                  <a:pt x="92716" y="796"/>
                  <a:pt x="92777" y="772"/>
                  <a:pt x="92795" y="767"/>
                </a:cubicBezTo>
                <a:lnTo>
                  <a:pt x="92795" y="767"/>
                </a:lnTo>
                <a:cubicBezTo>
                  <a:pt x="92799" y="768"/>
                  <a:pt x="92809" y="771"/>
                  <a:pt x="92822" y="777"/>
                </a:cubicBezTo>
                <a:lnTo>
                  <a:pt x="92931" y="835"/>
                </a:lnTo>
                <a:cubicBezTo>
                  <a:pt x="92995" y="870"/>
                  <a:pt x="93063" y="893"/>
                  <a:pt x="93134" y="903"/>
                </a:cubicBezTo>
                <a:cubicBezTo>
                  <a:pt x="93157" y="906"/>
                  <a:pt x="93181" y="906"/>
                  <a:pt x="93204" y="906"/>
                </a:cubicBezTo>
                <a:cubicBezTo>
                  <a:pt x="93220" y="904"/>
                  <a:pt x="93236" y="903"/>
                  <a:pt x="93250" y="902"/>
                </a:cubicBezTo>
                <a:cubicBezTo>
                  <a:pt x="93281" y="899"/>
                  <a:pt x="93309" y="894"/>
                  <a:pt x="93336" y="889"/>
                </a:cubicBezTo>
                <a:cubicBezTo>
                  <a:pt x="93440" y="869"/>
                  <a:pt x="93517" y="844"/>
                  <a:pt x="93569" y="841"/>
                </a:cubicBezTo>
                <a:lnTo>
                  <a:pt x="93598" y="840"/>
                </a:lnTo>
                <a:cubicBezTo>
                  <a:pt x="93621" y="837"/>
                  <a:pt x="93645" y="834"/>
                  <a:pt x="93669" y="828"/>
                </a:cubicBezTo>
                <a:cubicBezTo>
                  <a:pt x="93707" y="820"/>
                  <a:pt x="93742" y="806"/>
                  <a:pt x="93778" y="789"/>
                </a:cubicBezTo>
                <a:cubicBezTo>
                  <a:pt x="93823" y="766"/>
                  <a:pt x="93868" y="740"/>
                  <a:pt x="93912" y="711"/>
                </a:cubicBezTo>
                <a:cubicBezTo>
                  <a:pt x="93933" y="698"/>
                  <a:pt x="93954" y="686"/>
                  <a:pt x="93977" y="677"/>
                </a:cubicBezTo>
                <a:cubicBezTo>
                  <a:pt x="93981" y="676"/>
                  <a:pt x="93986" y="676"/>
                  <a:pt x="93991" y="676"/>
                </a:cubicBezTo>
                <a:cubicBezTo>
                  <a:pt x="94002" y="676"/>
                  <a:pt x="94014" y="677"/>
                  <a:pt x="94027" y="678"/>
                </a:cubicBezTo>
                <a:cubicBezTo>
                  <a:pt x="94098" y="680"/>
                  <a:pt x="94186" y="695"/>
                  <a:pt x="94294" y="699"/>
                </a:cubicBezTo>
                <a:lnTo>
                  <a:pt x="94335" y="699"/>
                </a:lnTo>
                <a:cubicBezTo>
                  <a:pt x="94340" y="699"/>
                  <a:pt x="94344" y="699"/>
                  <a:pt x="94348" y="699"/>
                </a:cubicBezTo>
                <a:lnTo>
                  <a:pt x="94348" y="699"/>
                </a:lnTo>
                <a:cubicBezTo>
                  <a:pt x="94375" y="712"/>
                  <a:pt x="94400" y="725"/>
                  <a:pt x="94424" y="743"/>
                </a:cubicBezTo>
                <a:cubicBezTo>
                  <a:pt x="94470" y="773"/>
                  <a:pt x="94519" y="800"/>
                  <a:pt x="94569" y="823"/>
                </a:cubicBezTo>
                <a:cubicBezTo>
                  <a:pt x="94608" y="841"/>
                  <a:pt x="94649" y="852"/>
                  <a:pt x="94691" y="859"/>
                </a:cubicBezTo>
                <a:cubicBezTo>
                  <a:pt x="94707" y="861"/>
                  <a:pt x="94724" y="862"/>
                  <a:pt x="94740" y="862"/>
                </a:cubicBezTo>
                <a:cubicBezTo>
                  <a:pt x="94777" y="862"/>
                  <a:pt x="94813" y="857"/>
                  <a:pt x="94849" y="848"/>
                </a:cubicBezTo>
                <a:cubicBezTo>
                  <a:pt x="94942" y="820"/>
                  <a:pt x="94994" y="783"/>
                  <a:pt x="95035" y="753"/>
                </a:cubicBezTo>
                <a:cubicBezTo>
                  <a:pt x="95077" y="723"/>
                  <a:pt x="95110" y="699"/>
                  <a:pt x="95134" y="683"/>
                </a:cubicBezTo>
                <a:cubicBezTo>
                  <a:pt x="95134" y="682"/>
                  <a:pt x="95134" y="682"/>
                  <a:pt x="95135" y="682"/>
                </a:cubicBezTo>
                <a:lnTo>
                  <a:pt x="95135" y="682"/>
                </a:lnTo>
                <a:cubicBezTo>
                  <a:pt x="95155" y="696"/>
                  <a:pt x="95185" y="720"/>
                  <a:pt x="95220" y="746"/>
                </a:cubicBezTo>
                <a:cubicBezTo>
                  <a:pt x="95271" y="788"/>
                  <a:pt x="95328" y="822"/>
                  <a:pt x="95388" y="848"/>
                </a:cubicBezTo>
                <a:cubicBezTo>
                  <a:pt x="95431" y="866"/>
                  <a:pt x="95478" y="875"/>
                  <a:pt x="95525" y="875"/>
                </a:cubicBezTo>
                <a:cubicBezTo>
                  <a:pt x="95532" y="875"/>
                  <a:pt x="95540" y="875"/>
                  <a:pt x="95547" y="874"/>
                </a:cubicBezTo>
                <a:cubicBezTo>
                  <a:pt x="95597" y="872"/>
                  <a:pt x="95645" y="859"/>
                  <a:pt x="95690" y="838"/>
                </a:cubicBezTo>
                <a:cubicBezTo>
                  <a:pt x="95746" y="812"/>
                  <a:pt x="95798" y="778"/>
                  <a:pt x="95845" y="740"/>
                </a:cubicBezTo>
                <a:cubicBezTo>
                  <a:pt x="95882" y="711"/>
                  <a:pt x="95912" y="688"/>
                  <a:pt x="95931" y="678"/>
                </a:cubicBezTo>
                <a:cubicBezTo>
                  <a:pt x="95932" y="677"/>
                  <a:pt x="95934" y="676"/>
                  <a:pt x="95935" y="676"/>
                </a:cubicBezTo>
                <a:lnTo>
                  <a:pt x="95935" y="676"/>
                </a:lnTo>
                <a:cubicBezTo>
                  <a:pt x="95988" y="676"/>
                  <a:pt x="96066" y="693"/>
                  <a:pt x="96170" y="708"/>
                </a:cubicBezTo>
                <a:cubicBezTo>
                  <a:pt x="96196" y="711"/>
                  <a:pt x="96224" y="714"/>
                  <a:pt x="96254" y="716"/>
                </a:cubicBezTo>
                <a:cubicBezTo>
                  <a:pt x="96263" y="716"/>
                  <a:pt x="96272" y="716"/>
                  <a:pt x="96280" y="716"/>
                </a:cubicBezTo>
                <a:cubicBezTo>
                  <a:pt x="96307" y="716"/>
                  <a:pt x="96334" y="715"/>
                  <a:pt x="96361" y="713"/>
                </a:cubicBezTo>
                <a:cubicBezTo>
                  <a:pt x="96426" y="702"/>
                  <a:pt x="96491" y="681"/>
                  <a:pt x="96551" y="651"/>
                </a:cubicBezTo>
                <a:cubicBezTo>
                  <a:pt x="96635" y="608"/>
                  <a:pt x="96691" y="583"/>
                  <a:pt x="96702" y="583"/>
                </a:cubicBezTo>
                <a:cubicBezTo>
                  <a:pt x="96703" y="583"/>
                  <a:pt x="96704" y="584"/>
                  <a:pt x="96704" y="584"/>
                </a:cubicBezTo>
                <a:cubicBezTo>
                  <a:pt x="96707" y="584"/>
                  <a:pt x="96709" y="584"/>
                  <a:pt x="96712" y="584"/>
                </a:cubicBezTo>
                <a:cubicBezTo>
                  <a:pt x="96772" y="584"/>
                  <a:pt x="96849" y="595"/>
                  <a:pt x="96942" y="605"/>
                </a:cubicBezTo>
                <a:cubicBezTo>
                  <a:pt x="96985" y="609"/>
                  <a:pt x="97029" y="611"/>
                  <a:pt x="97073" y="611"/>
                </a:cubicBezTo>
                <a:cubicBezTo>
                  <a:pt x="97082" y="611"/>
                  <a:pt x="97091" y="611"/>
                  <a:pt x="97100" y="611"/>
                </a:cubicBezTo>
                <a:cubicBezTo>
                  <a:pt x="97151" y="610"/>
                  <a:pt x="97198" y="605"/>
                  <a:pt x="97243" y="602"/>
                </a:cubicBezTo>
                <a:lnTo>
                  <a:pt x="97374" y="590"/>
                </a:lnTo>
                <a:lnTo>
                  <a:pt x="97434" y="587"/>
                </a:lnTo>
                <a:lnTo>
                  <a:pt x="97463" y="584"/>
                </a:lnTo>
                <a:lnTo>
                  <a:pt x="97468" y="584"/>
                </a:lnTo>
                <a:cubicBezTo>
                  <a:pt x="97473" y="586"/>
                  <a:pt x="97484" y="591"/>
                  <a:pt x="97497" y="599"/>
                </a:cubicBezTo>
                <a:lnTo>
                  <a:pt x="97606" y="667"/>
                </a:lnTo>
                <a:cubicBezTo>
                  <a:pt x="97652" y="694"/>
                  <a:pt x="97710" y="731"/>
                  <a:pt x="97808" y="748"/>
                </a:cubicBezTo>
                <a:cubicBezTo>
                  <a:pt x="97826" y="751"/>
                  <a:pt x="97844" y="752"/>
                  <a:pt x="97863" y="752"/>
                </a:cubicBezTo>
                <a:cubicBezTo>
                  <a:pt x="97869" y="752"/>
                  <a:pt x="97875" y="752"/>
                  <a:pt x="97881" y="752"/>
                </a:cubicBezTo>
                <a:lnTo>
                  <a:pt x="97926" y="750"/>
                </a:lnTo>
                <a:cubicBezTo>
                  <a:pt x="97956" y="747"/>
                  <a:pt x="97983" y="743"/>
                  <a:pt x="98009" y="738"/>
                </a:cubicBezTo>
                <a:cubicBezTo>
                  <a:pt x="98112" y="719"/>
                  <a:pt x="98191" y="699"/>
                  <a:pt x="98246" y="695"/>
                </a:cubicBezTo>
                <a:lnTo>
                  <a:pt x="98313" y="692"/>
                </a:lnTo>
                <a:cubicBezTo>
                  <a:pt x="98342" y="689"/>
                  <a:pt x="98369" y="686"/>
                  <a:pt x="98393" y="683"/>
                </a:cubicBezTo>
                <a:lnTo>
                  <a:pt x="98529" y="659"/>
                </a:lnTo>
                <a:cubicBezTo>
                  <a:pt x="98564" y="652"/>
                  <a:pt x="98599" y="648"/>
                  <a:pt x="98634" y="644"/>
                </a:cubicBezTo>
                <a:lnTo>
                  <a:pt x="98667" y="643"/>
                </a:lnTo>
                <a:cubicBezTo>
                  <a:pt x="98686" y="642"/>
                  <a:pt x="98706" y="640"/>
                  <a:pt x="98726" y="636"/>
                </a:cubicBezTo>
                <a:cubicBezTo>
                  <a:pt x="98759" y="631"/>
                  <a:pt x="98791" y="621"/>
                  <a:pt x="98824" y="610"/>
                </a:cubicBezTo>
                <a:cubicBezTo>
                  <a:pt x="98934" y="568"/>
                  <a:pt x="99006" y="529"/>
                  <a:pt x="99033" y="528"/>
                </a:cubicBezTo>
                <a:cubicBezTo>
                  <a:pt x="99040" y="527"/>
                  <a:pt x="99047" y="527"/>
                  <a:pt x="99054" y="527"/>
                </a:cubicBezTo>
                <a:cubicBezTo>
                  <a:pt x="99068" y="527"/>
                  <a:pt x="99081" y="528"/>
                  <a:pt x="99095" y="531"/>
                </a:cubicBezTo>
                <a:cubicBezTo>
                  <a:pt x="99128" y="536"/>
                  <a:pt x="99166" y="545"/>
                  <a:pt x="99212" y="554"/>
                </a:cubicBezTo>
                <a:cubicBezTo>
                  <a:pt x="99265" y="566"/>
                  <a:pt x="99318" y="574"/>
                  <a:pt x="99373" y="579"/>
                </a:cubicBezTo>
                <a:cubicBezTo>
                  <a:pt x="99388" y="580"/>
                  <a:pt x="99404" y="580"/>
                  <a:pt x="99421" y="580"/>
                </a:cubicBezTo>
                <a:lnTo>
                  <a:pt x="99434" y="580"/>
                </a:lnTo>
                <a:cubicBezTo>
                  <a:pt x="99442" y="581"/>
                  <a:pt x="99450" y="582"/>
                  <a:pt x="99458" y="585"/>
                </a:cubicBezTo>
                <a:cubicBezTo>
                  <a:pt x="99509" y="596"/>
                  <a:pt x="99589" y="646"/>
                  <a:pt x="99727" y="674"/>
                </a:cubicBezTo>
                <a:cubicBezTo>
                  <a:pt x="99757" y="679"/>
                  <a:pt x="99787" y="681"/>
                  <a:pt x="99817" y="681"/>
                </a:cubicBezTo>
                <a:cubicBezTo>
                  <a:pt x="99861" y="681"/>
                  <a:pt x="99904" y="676"/>
                  <a:pt x="99947" y="665"/>
                </a:cubicBezTo>
                <a:cubicBezTo>
                  <a:pt x="99998" y="651"/>
                  <a:pt x="100047" y="635"/>
                  <a:pt x="100096" y="616"/>
                </a:cubicBezTo>
                <a:cubicBezTo>
                  <a:pt x="100147" y="594"/>
                  <a:pt x="100188" y="587"/>
                  <a:pt x="100203" y="584"/>
                </a:cubicBezTo>
                <a:lnTo>
                  <a:pt x="100203" y="584"/>
                </a:lnTo>
                <a:cubicBezTo>
                  <a:pt x="100229" y="595"/>
                  <a:pt x="100252" y="609"/>
                  <a:pt x="100275" y="625"/>
                </a:cubicBezTo>
                <a:cubicBezTo>
                  <a:pt x="100319" y="654"/>
                  <a:pt x="100365" y="681"/>
                  <a:pt x="100414" y="704"/>
                </a:cubicBezTo>
                <a:cubicBezTo>
                  <a:pt x="100449" y="722"/>
                  <a:pt x="100488" y="735"/>
                  <a:pt x="100528" y="741"/>
                </a:cubicBezTo>
                <a:cubicBezTo>
                  <a:pt x="100552" y="746"/>
                  <a:pt x="100578" y="748"/>
                  <a:pt x="100602" y="748"/>
                </a:cubicBezTo>
                <a:cubicBezTo>
                  <a:pt x="100635" y="747"/>
                  <a:pt x="100668" y="741"/>
                  <a:pt x="100699" y="731"/>
                </a:cubicBezTo>
                <a:cubicBezTo>
                  <a:pt x="100808" y="691"/>
                  <a:pt x="100848" y="641"/>
                  <a:pt x="100890" y="604"/>
                </a:cubicBezTo>
                <a:lnTo>
                  <a:pt x="100983" y="503"/>
                </a:lnTo>
                <a:cubicBezTo>
                  <a:pt x="100989" y="497"/>
                  <a:pt x="100995" y="491"/>
                  <a:pt x="101001" y="484"/>
                </a:cubicBezTo>
                <a:lnTo>
                  <a:pt x="101001" y="484"/>
                </a:lnTo>
                <a:cubicBezTo>
                  <a:pt x="101012" y="492"/>
                  <a:pt x="101023" y="500"/>
                  <a:pt x="101034" y="509"/>
                </a:cubicBezTo>
                <a:cubicBezTo>
                  <a:pt x="101075" y="540"/>
                  <a:pt x="101116" y="570"/>
                  <a:pt x="101159" y="598"/>
                </a:cubicBezTo>
                <a:cubicBezTo>
                  <a:pt x="101191" y="618"/>
                  <a:pt x="101226" y="634"/>
                  <a:pt x="101262" y="647"/>
                </a:cubicBezTo>
                <a:cubicBezTo>
                  <a:pt x="101286" y="655"/>
                  <a:pt x="101310" y="661"/>
                  <a:pt x="101336" y="663"/>
                </a:cubicBezTo>
                <a:cubicBezTo>
                  <a:pt x="101350" y="665"/>
                  <a:pt x="101363" y="666"/>
                  <a:pt x="101377" y="666"/>
                </a:cubicBezTo>
                <a:cubicBezTo>
                  <a:pt x="101388" y="666"/>
                  <a:pt x="101399" y="665"/>
                  <a:pt x="101411" y="664"/>
                </a:cubicBezTo>
                <a:cubicBezTo>
                  <a:pt x="101575" y="646"/>
                  <a:pt x="101657" y="582"/>
                  <a:pt x="101719" y="561"/>
                </a:cubicBezTo>
                <a:cubicBezTo>
                  <a:pt x="101735" y="554"/>
                  <a:pt x="101753" y="550"/>
                  <a:pt x="101770" y="547"/>
                </a:cubicBezTo>
                <a:cubicBezTo>
                  <a:pt x="101790" y="548"/>
                  <a:pt x="101809" y="553"/>
                  <a:pt x="101828" y="560"/>
                </a:cubicBezTo>
                <a:cubicBezTo>
                  <a:pt x="101893" y="579"/>
                  <a:pt x="101980" y="635"/>
                  <a:pt x="102141" y="646"/>
                </a:cubicBezTo>
                <a:cubicBezTo>
                  <a:pt x="102145" y="646"/>
                  <a:pt x="102150" y="646"/>
                  <a:pt x="102154" y="646"/>
                </a:cubicBezTo>
                <a:cubicBezTo>
                  <a:pt x="102175" y="646"/>
                  <a:pt x="102195" y="644"/>
                  <a:pt x="102216" y="641"/>
                </a:cubicBezTo>
                <a:cubicBezTo>
                  <a:pt x="102240" y="636"/>
                  <a:pt x="102263" y="629"/>
                  <a:pt x="102285" y="621"/>
                </a:cubicBezTo>
                <a:cubicBezTo>
                  <a:pt x="102320" y="607"/>
                  <a:pt x="102354" y="591"/>
                  <a:pt x="102385" y="570"/>
                </a:cubicBezTo>
                <a:cubicBezTo>
                  <a:pt x="102437" y="536"/>
                  <a:pt x="102473" y="505"/>
                  <a:pt x="102505" y="480"/>
                </a:cubicBezTo>
                <a:cubicBezTo>
                  <a:pt x="102522" y="465"/>
                  <a:pt x="102541" y="452"/>
                  <a:pt x="102562" y="440"/>
                </a:cubicBezTo>
                <a:lnTo>
                  <a:pt x="102562" y="440"/>
                </a:lnTo>
                <a:cubicBezTo>
                  <a:pt x="102570" y="441"/>
                  <a:pt x="102579" y="441"/>
                  <a:pt x="102588" y="442"/>
                </a:cubicBezTo>
                <a:cubicBezTo>
                  <a:pt x="102648" y="448"/>
                  <a:pt x="102732" y="477"/>
                  <a:pt x="102848" y="492"/>
                </a:cubicBezTo>
                <a:cubicBezTo>
                  <a:pt x="102875" y="495"/>
                  <a:pt x="102902" y="497"/>
                  <a:pt x="102928" y="497"/>
                </a:cubicBezTo>
                <a:cubicBezTo>
                  <a:pt x="103025" y="497"/>
                  <a:pt x="103114" y="476"/>
                  <a:pt x="103178" y="462"/>
                </a:cubicBezTo>
                <a:cubicBezTo>
                  <a:pt x="103221" y="453"/>
                  <a:pt x="103258" y="445"/>
                  <a:pt x="103288" y="441"/>
                </a:cubicBezTo>
                <a:cubicBezTo>
                  <a:pt x="103302" y="439"/>
                  <a:pt x="103317" y="438"/>
                  <a:pt x="103331" y="438"/>
                </a:cubicBezTo>
                <a:lnTo>
                  <a:pt x="103397" y="434"/>
                </a:lnTo>
                <a:lnTo>
                  <a:pt x="103659" y="419"/>
                </a:lnTo>
                <a:lnTo>
                  <a:pt x="103709" y="417"/>
                </a:lnTo>
                <a:lnTo>
                  <a:pt x="103709" y="417"/>
                </a:lnTo>
                <a:cubicBezTo>
                  <a:pt x="103732" y="429"/>
                  <a:pt x="103753" y="445"/>
                  <a:pt x="103772" y="461"/>
                </a:cubicBezTo>
                <a:cubicBezTo>
                  <a:pt x="103813" y="492"/>
                  <a:pt x="103856" y="522"/>
                  <a:pt x="103899" y="548"/>
                </a:cubicBezTo>
                <a:cubicBezTo>
                  <a:pt x="103932" y="568"/>
                  <a:pt x="103966" y="584"/>
                  <a:pt x="104003" y="596"/>
                </a:cubicBezTo>
                <a:cubicBezTo>
                  <a:pt x="104028" y="604"/>
                  <a:pt x="104052" y="609"/>
                  <a:pt x="104077" y="611"/>
                </a:cubicBezTo>
                <a:lnTo>
                  <a:pt x="104119" y="613"/>
                </a:lnTo>
                <a:cubicBezTo>
                  <a:pt x="104157" y="613"/>
                  <a:pt x="104232" y="639"/>
                  <a:pt x="104336" y="666"/>
                </a:cubicBezTo>
                <a:cubicBezTo>
                  <a:pt x="104384" y="676"/>
                  <a:pt x="104426" y="687"/>
                  <a:pt x="104493" y="687"/>
                </a:cubicBezTo>
                <a:cubicBezTo>
                  <a:pt x="104506" y="687"/>
                  <a:pt x="104520" y="687"/>
                  <a:pt x="104535" y="686"/>
                </a:cubicBezTo>
                <a:cubicBezTo>
                  <a:pt x="104637" y="673"/>
                  <a:pt x="104694" y="635"/>
                  <a:pt x="104743" y="609"/>
                </a:cubicBezTo>
                <a:lnTo>
                  <a:pt x="104855" y="536"/>
                </a:lnTo>
                <a:cubicBezTo>
                  <a:pt x="104879" y="520"/>
                  <a:pt x="104899" y="512"/>
                  <a:pt x="104898" y="512"/>
                </a:cubicBezTo>
                <a:lnTo>
                  <a:pt x="104898" y="512"/>
                </a:lnTo>
                <a:cubicBezTo>
                  <a:pt x="104898" y="512"/>
                  <a:pt x="104898" y="512"/>
                  <a:pt x="104897" y="513"/>
                </a:cubicBezTo>
                <a:cubicBezTo>
                  <a:pt x="104887" y="513"/>
                  <a:pt x="104894" y="512"/>
                  <a:pt x="104906" y="512"/>
                </a:cubicBezTo>
                <a:cubicBezTo>
                  <a:pt x="104911" y="512"/>
                  <a:pt x="104918" y="512"/>
                  <a:pt x="104923" y="513"/>
                </a:cubicBezTo>
                <a:lnTo>
                  <a:pt x="104977" y="517"/>
                </a:lnTo>
                <a:lnTo>
                  <a:pt x="105104" y="531"/>
                </a:lnTo>
                <a:cubicBezTo>
                  <a:pt x="105150" y="537"/>
                  <a:pt x="105200" y="542"/>
                  <a:pt x="105255" y="543"/>
                </a:cubicBezTo>
                <a:lnTo>
                  <a:pt x="105392" y="547"/>
                </a:lnTo>
                <a:lnTo>
                  <a:pt x="105654" y="557"/>
                </a:lnTo>
                <a:cubicBezTo>
                  <a:pt x="105663" y="557"/>
                  <a:pt x="105667" y="557"/>
                  <a:pt x="105669" y="558"/>
                </a:cubicBezTo>
                <a:lnTo>
                  <a:pt x="105669" y="558"/>
                </a:lnTo>
                <a:cubicBezTo>
                  <a:pt x="105669" y="557"/>
                  <a:pt x="105669" y="557"/>
                  <a:pt x="105669" y="557"/>
                </a:cubicBezTo>
                <a:lnTo>
                  <a:pt x="105669" y="557"/>
                </a:lnTo>
                <a:cubicBezTo>
                  <a:pt x="105670" y="557"/>
                  <a:pt x="105671" y="558"/>
                  <a:pt x="105672" y="558"/>
                </a:cubicBezTo>
                <a:cubicBezTo>
                  <a:pt x="105681" y="560"/>
                  <a:pt x="105690" y="564"/>
                  <a:pt x="105700" y="567"/>
                </a:cubicBezTo>
                <a:cubicBezTo>
                  <a:pt x="105725" y="577"/>
                  <a:pt x="105761" y="597"/>
                  <a:pt x="105804" y="620"/>
                </a:cubicBezTo>
                <a:cubicBezTo>
                  <a:pt x="105859" y="651"/>
                  <a:pt x="105919" y="673"/>
                  <a:pt x="105980" y="687"/>
                </a:cubicBezTo>
                <a:cubicBezTo>
                  <a:pt x="106027" y="694"/>
                  <a:pt x="106056" y="695"/>
                  <a:pt x="106078" y="695"/>
                </a:cubicBezTo>
                <a:cubicBezTo>
                  <a:pt x="106101" y="695"/>
                  <a:pt x="106116" y="694"/>
                  <a:pt x="106136" y="694"/>
                </a:cubicBezTo>
                <a:cubicBezTo>
                  <a:pt x="106141" y="694"/>
                  <a:pt x="106146" y="694"/>
                  <a:pt x="106151" y="694"/>
                </a:cubicBezTo>
                <a:lnTo>
                  <a:pt x="106415" y="688"/>
                </a:lnTo>
                <a:lnTo>
                  <a:pt x="106447" y="688"/>
                </a:lnTo>
                <a:cubicBezTo>
                  <a:pt x="106468" y="688"/>
                  <a:pt x="106489" y="686"/>
                  <a:pt x="106509" y="684"/>
                </a:cubicBezTo>
                <a:cubicBezTo>
                  <a:pt x="106545" y="678"/>
                  <a:pt x="106581" y="669"/>
                  <a:pt x="106616" y="655"/>
                </a:cubicBezTo>
                <a:cubicBezTo>
                  <a:pt x="106663" y="635"/>
                  <a:pt x="106709" y="612"/>
                  <a:pt x="106754" y="587"/>
                </a:cubicBezTo>
                <a:cubicBezTo>
                  <a:pt x="106780" y="572"/>
                  <a:pt x="106806" y="560"/>
                  <a:pt x="106834" y="551"/>
                </a:cubicBezTo>
                <a:cubicBezTo>
                  <a:pt x="106838" y="548"/>
                  <a:pt x="106841" y="548"/>
                  <a:pt x="106845" y="548"/>
                </a:cubicBezTo>
                <a:lnTo>
                  <a:pt x="106900" y="550"/>
                </a:lnTo>
                <a:cubicBezTo>
                  <a:pt x="106976" y="554"/>
                  <a:pt x="107063" y="567"/>
                  <a:pt x="107163" y="573"/>
                </a:cubicBezTo>
                <a:cubicBezTo>
                  <a:pt x="107182" y="573"/>
                  <a:pt x="107197" y="573"/>
                  <a:pt x="107215" y="573"/>
                </a:cubicBezTo>
                <a:cubicBezTo>
                  <a:pt x="107224" y="573"/>
                  <a:pt x="107234" y="573"/>
                  <a:pt x="107245" y="573"/>
                </a:cubicBezTo>
                <a:cubicBezTo>
                  <a:pt x="107278" y="572"/>
                  <a:pt x="107311" y="568"/>
                  <a:pt x="107344" y="562"/>
                </a:cubicBezTo>
                <a:cubicBezTo>
                  <a:pt x="107393" y="551"/>
                  <a:pt x="107443" y="537"/>
                  <a:pt x="107492" y="521"/>
                </a:cubicBezTo>
                <a:cubicBezTo>
                  <a:pt x="107524" y="509"/>
                  <a:pt x="107557" y="500"/>
                  <a:pt x="107591" y="493"/>
                </a:cubicBezTo>
                <a:cubicBezTo>
                  <a:pt x="107602" y="492"/>
                  <a:pt x="107614" y="491"/>
                  <a:pt x="107626" y="491"/>
                </a:cubicBezTo>
                <a:cubicBezTo>
                  <a:pt x="107654" y="490"/>
                  <a:pt x="107683" y="488"/>
                  <a:pt x="107712" y="485"/>
                </a:cubicBezTo>
                <a:cubicBezTo>
                  <a:pt x="107821" y="471"/>
                  <a:pt x="107905" y="447"/>
                  <a:pt x="107969" y="441"/>
                </a:cubicBezTo>
                <a:cubicBezTo>
                  <a:pt x="107984" y="440"/>
                  <a:pt x="107999" y="439"/>
                  <a:pt x="108015" y="439"/>
                </a:cubicBezTo>
                <a:lnTo>
                  <a:pt x="108081" y="438"/>
                </a:lnTo>
                <a:lnTo>
                  <a:pt x="108211" y="434"/>
                </a:lnTo>
                <a:lnTo>
                  <a:pt x="108343" y="432"/>
                </a:lnTo>
                <a:lnTo>
                  <a:pt x="108403" y="431"/>
                </a:lnTo>
                <a:cubicBezTo>
                  <a:pt x="108412" y="431"/>
                  <a:pt x="108422" y="432"/>
                  <a:pt x="108431" y="434"/>
                </a:cubicBezTo>
                <a:cubicBezTo>
                  <a:pt x="108483" y="445"/>
                  <a:pt x="108561" y="486"/>
                  <a:pt x="108685" y="515"/>
                </a:cubicBezTo>
                <a:cubicBezTo>
                  <a:pt x="108719" y="522"/>
                  <a:pt x="108754" y="525"/>
                  <a:pt x="108789" y="527"/>
                </a:cubicBezTo>
                <a:lnTo>
                  <a:pt x="108855" y="524"/>
                </a:lnTo>
                <a:lnTo>
                  <a:pt x="108987" y="521"/>
                </a:lnTo>
                <a:lnTo>
                  <a:pt x="109118" y="517"/>
                </a:lnTo>
                <a:lnTo>
                  <a:pt x="109176" y="516"/>
                </a:lnTo>
                <a:lnTo>
                  <a:pt x="109176" y="516"/>
                </a:lnTo>
                <a:cubicBezTo>
                  <a:pt x="109177" y="516"/>
                  <a:pt x="109178" y="517"/>
                  <a:pt x="109180" y="517"/>
                </a:cubicBezTo>
                <a:cubicBezTo>
                  <a:pt x="109206" y="530"/>
                  <a:pt x="109232" y="544"/>
                  <a:pt x="109256" y="561"/>
                </a:cubicBezTo>
                <a:cubicBezTo>
                  <a:pt x="109299" y="590"/>
                  <a:pt x="109344" y="618"/>
                  <a:pt x="109390" y="641"/>
                </a:cubicBezTo>
                <a:cubicBezTo>
                  <a:pt x="109434" y="660"/>
                  <a:pt x="109490" y="686"/>
                  <a:pt x="109565" y="686"/>
                </a:cubicBezTo>
                <a:cubicBezTo>
                  <a:pt x="109592" y="686"/>
                  <a:pt x="109621" y="683"/>
                  <a:pt x="109652" y="674"/>
                </a:cubicBezTo>
                <a:cubicBezTo>
                  <a:pt x="109750" y="646"/>
                  <a:pt x="109797" y="602"/>
                  <a:pt x="109838" y="569"/>
                </a:cubicBezTo>
                <a:lnTo>
                  <a:pt x="109937" y="481"/>
                </a:lnTo>
                <a:cubicBezTo>
                  <a:pt x="109947" y="473"/>
                  <a:pt x="109957" y="466"/>
                  <a:pt x="109967" y="458"/>
                </a:cubicBezTo>
                <a:lnTo>
                  <a:pt x="109967" y="458"/>
                </a:lnTo>
                <a:cubicBezTo>
                  <a:pt x="109995" y="474"/>
                  <a:pt x="110022" y="493"/>
                  <a:pt x="110047" y="513"/>
                </a:cubicBezTo>
                <a:cubicBezTo>
                  <a:pt x="110092" y="546"/>
                  <a:pt x="110140" y="576"/>
                  <a:pt x="110190" y="600"/>
                </a:cubicBezTo>
                <a:cubicBezTo>
                  <a:pt x="110229" y="619"/>
                  <a:pt x="110269" y="632"/>
                  <a:pt x="110312" y="636"/>
                </a:cubicBezTo>
                <a:cubicBezTo>
                  <a:pt x="110326" y="638"/>
                  <a:pt x="110340" y="639"/>
                  <a:pt x="110354" y="639"/>
                </a:cubicBezTo>
                <a:cubicBezTo>
                  <a:pt x="110383" y="639"/>
                  <a:pt x="110412" y="635"/>
                  <a:pt x="110441" y="628"/>
                </a:cubicBezTo>
                <a:cubicBezTo>
                  <a:pt x="110583" y="591"/>
                  <a:pt x="110656" y="531"/>
                  <a:pt x="110710" y="513"/>
                </a:cubicBezTo>
                <a:cubicBezTo>
                  <a:pt x="110719" y="509"/>
                  <a:pt x="110728" y="507"/>
                  <a:pt x="110736" y="505"/>
                </a:cubicBezTo>
                <a:lnTo>
                  <a:pt x="110739" y="505"/>
                </a:lnTo>
                <a:lnTo>
                  <a:pt x="110787" y="502"/>
                </a:lnTo>
                <a:cubicBezTo>
                  <a:pt x="110848" y="494"/>
                  <a:pt x="110907" y="478"/>
                  <a:pt x="110963" y="455"/>
                </a:cubicBezTo>
                <a:cubicBezTo>
                  <a:pt x="111045" y="419"/>
                  <a:pt x="111110" y="396"/>
                  <a:pt x="111127" y="396"/>
                </a:cubicBezTo>
                <a:cubicBezTo>
                  <a:pt x="111129" y="396"/>
                  <a:pt x="111130" y="397"/>
                  <a:pt x="111131" y="397"/>
                </a:cubicBezTo>
                <a:cubicBezTo>
                  <a:pt x="111149" y="401"/>
                  <a:pt x="111167" y="408"/>
                  <a:pt x="111183" y="417"/>
                </a:cubicBezTo>
                <a:lnTo>
                  <a:pt x="111299" y="479"/>
                </a:lnTo>
                <a:cubicBezTo>
                  <a:pt x="111346" y="503"/>
                  <a:pt x="111405" y="533"/>
                  <a:pt x="111494" y="540"/>
                </a:cubicBezTo>
                <a:cubicBezTo>
                  <a:pt x="111504" y="541"/>
                  <a:pt x="111515" y="542"/>
                  <a:pt x="111526" y="542"/>
                </a:cubicBezTo>
                <a:cubicBezTo>
                  <a:pt x="111531" y="542"/>
                  <a:pt x="111535" y="542"/>
                  <a:pt x="111540" y="542"/>
                </a:cubicBezTo>
                <a:lnTo>
                  <a:pt x="111572" y="542"/>
                </a:lnTo>
                <a:lnTo>
                  <a:pt x="111638" y="540"/>
                </a:lnTo>
                <a:lnTo>
                  <a:pt x="111902" y="536"/>
                </a:lnTo>
                <a:cubicBezTo>
                  <a:pt x="111904" y="536"/>
                  <a:pt x="111906" y="536"/>
                  <a:pt x="111908" y="536"/>
                </a:cubicBezTo>
                <a:cubicBezTo>
                  <a:pt x="112026" y="536"/>
                  <a:pt x="112126" y="507"/>
                  <a:pt x="112199" y="492"/>
                </a:cubicBezTo>
                <a:cubicBezTo>
                  <a:pt x="112231" y="485"/>
                  <a:pt x="112262" y="481"/>
                  <a:pt x="112294" y="480"/>
                </a:cubicBezTo>
                <a:cubicBezTo>
                  <a:pt x="112322" y="480"/>
                  <a:pt x="112349" y="484"/>
                  <a:pt x="112375" y="492"/>
                </a:cubicBezTo>
                <a:cubicBezTo>
                  <a:pt x="112445" y="508"/>
                  <a:pt x="112535" y="550"/>
                  <a:pt x="112669" y="559"/>
                </a:cubicBezTo>
                <a:cubicBezTo>
                  <a:pt x="112674" y="559"/>
                  <a:pt x="112680" y="559"/>
                  <a:pt x="112685" y="559"/>
                </a:cubicBezTo>
                <a:cubicBezTo>
                  <a:pt x="112835" y="559"/>
                  <a:pt x="112930" y="498"/>
                  <a:pt x="112997" y="476"/>
                </a:cubicBezTo>
                <a:cubicBezTo>
                  <a:pt x="113021" y="464"/>
                  <a:pt x="113048" y="457"/>
                  <a:pt x="113074" y="453"/>
                </a:cubicBezTo>
                <a:cubicBezTo>
                  <a:pt x="113077" y="452"/>
                  <a:pt x="113079" y="452"/>
                  <a:pt x="113082" y="452"/>
                </a:cubicBezTo>
                <a:cubicBezTo>
                  <a:pt x="113089" y="452"/>
                  <a:pt x="113097" y="454"/>
                  <a:pt x="113119" y="462"/>
                </a:cubicBezTo>
                <a:cubicBezTo>
                  <a:pt x="113176" y="479"/>
                  <a:pt x="113252" y="536"/>
                  <a:pt x="113390" y="568"/>
                </a:cubicBezTo>
                <a:cubicBezTo>
                  <a:pt x="113418" y="574"/>
                  <a:pt x="113446" y="577"/>
                  <a:pt x="113475" y="577"/>
                </a:cubicBezTo>
                <a:cubicBezTo>
                  <a:pt x="113487" y="577"/>
                  <a:pt x="113499" y="576"/>
                  <a:pt x="113511" y="575"/>
                </a:cubicBezTo>
                <a:cubicBezTo>
                  <a:pt x="113548" y="570"/>
                  <a:pt x="113585" y="561"/>
                  <a:pt x="113621" y="548"/>
                </a:cubicBezTo>
                <a:cubicBezTo>
                  <a:pt x="113671" y="528"/>
                  <a:pt x="113718" y="505"/>
                  <a:pt x="113764" y="477"/>
                </a:cubicBezTo>
                <a:cubicBezTo>
                  <a:pt x="113791" y="461"/>
                  <a:pt x="113821" y="446"/>
                  <a:pt x="113851" y="434"/>
                </a:cubicBezTo>
                <a:cubicBezTo>
                  <a:pt x="113852" y="433"/>
                  <a:pt x="113854" y="433"/>
                  <a:pt x="113855" y="432"/>
                </a:cubicBezTo>
                <a:lnTo>
                  <a:pt x="113855" y="432"/>
                </a:lnTo>
                <a:cubicBezTo>
                  <a:pt x="113877" y="444"/>
                  <a:pt x="113897" y="457"/>
                  <a:pt x="113915" y="473"/>
                </a:cubicBezTo>
                <a:cubicBezTo>
                  <a:pt x="113945" y="498"/>
                  <a:pt x="113980" y="529"/>
                  <a:pt x="114029" y="562"/>
                </a:cubicBezTo>
                <a:cubicBezTo>
                  <a:pt x="114076" y="594"/>
                  <a:pt x="114142" y="640"/>
                  <a:pt x="114255" y="643"/>
                </a:cubicBezTo>
                <a:cubicBezTo>
                  <a:pt x="114366" y="639"/>
                  <a:pt x="114430" y="594"/>
                  <a:pt x="114477" y="564"/>
                </a:cubicBezTo>
                <a:cubicBezTo>
                  <a:pt x="114524" y="531"/>
                  <a:pt x="114559" y="501"/>
                  <a:pt x="114590" y="477"/>
                </a:cubicBezTo>
                <a:cubicBezTo>
                  <a:pt x="114609" y="462"/>
                  <a:pt x="114628" y="449"/>
                  <a:pt x="114650" y="437"/>
                </a:cubicBezTo>
                <a:lnTo>
                  <a:pt x="114650" y="437"/>
                </a:lnTo>
                <a:lnTo>
                  <a:pt x="114650" y="438"/>
                </a:lnTo>
                <a:cubicBezTo>
                  <a:pt x="114679" y="451"/>
                  <a:pt x="114707" y="468"/>
                  <a:pt x="114733" y="487"/>
                </a:cubicBezTo>
                <a:cubicBezTo>
                  <a:pt x="114776" y="517"/>
                  <a:pt x="114822" y="544"/>
                  <a:pt x="114871" y="567"/>
                </a:cubicBezTo>
                <a:cubicBezTo>
                  <a:pt x="114904" y="583"/>
                  <a:pt x="114941" y="595"/>
                  <a:pt x="114978" y="602"/>
                </a:cubicBezTo>
                <a:cubicBezTo>
                  <a:pt x="114998" y="604"/>
                  <a:pt x="115018" y="606"/>
                  <a:pt x="115038" y="606"/>
                </a:cubicBezTo>
                <a:cubicBezTo>
                  <a:pt x="115059" y="606"/>
                  <a:pt x="115081" y="604"/>
                  <a:pt x="115102" y="600"/>
                </a:cubicBezTo>
                <a:cubicBezTo>
                  <a:pt x="115243" y="573"/>
                  <a:pt x="115320" y="517"/>
                  <a:pt x="115379" y="499"/>
                </a:cubicBezTo>
                <a:cubicBezTo>
                  <a:pt x="115390" y="495"/>
                  <a:pt x="115400" y="492"/>
                  <a:pt x="115412" y="491"/>
                </a:cubicBezTo>
                <a:cubicBezTo>
                  <a:pt x="115416" y="490"/>
                  <a:pt x="115417" y="489"/>
                  <a:pt x="115420" y="489"/>
                </a:cubicBezTo>
                <a:cubicBezTo>
                  <a:pt x="115424" y="489"/>
                  <a:pt x="115430" y="490"/>
                  <a:pt x="115445" y="491"/>
                </a:cubicBezTo>
                <a:lnTo>
                  <a:pt x="115577" y="498"/>
                </a:lnTo>
                <a:lnTo>
                  <a:pt x="115835" y="513"/>
                </a:lnTo>
                <a:cubicBezTo>
                  <a:pt x="115912" y="515"/>
                  <a:pt x="115996" y="527"/>
                  <a:pt x="116090" y="533"/>
                </a:cubicBezTo>
                <a:lnTo>
                  <a:pt x="116163" y="538"/>
                </a:lnTo>
                <a:lnTo>
                  <a:pt x="116200" y="539"/>
                </a:lnTo>
                <a:cubicBezTo>
                  <a:pt x="116200" y="540"/>
                  <a:pt x="116199" y="540"/>
                  <a:pt x="116198" y="540"/>
                </a:cubicBezTo>
                <a:cubicBezTo>
                  <a:pt x="116196" y="540"/>
                  <a:pt x="116194" y="540"/>
                  <a:pt x="116193" y="540"/>
                </a:cubicBezTo>
                <a:lnTo>
                  <a:pt x="116193" y="540"/>
                </a:lnTo>
                <a:cubicBezTo>
                  <a:pt x="116210" y="549"/>
                  <a:pt x="116228" y="559"/>
                  <a:pt x="116242" y="572"/>
                </a:cubicBezTo>
                <a:lnTo>
                  <a:pt x="116348" y="654"/>
                </a:lnTo>
                <a:cubicBezTo>
                  <a:pt x="116391" y="685"/>
                  <a:pt x="116442" y="725"/>
                  <a:pt x="116539" y="745"/>
                </a:cubicBezTo>
                <a:cubicBezTo>
                  <a:pt x="116557" y="748"/>
                  <a:pt x="116574" y="749"/>
                  <a:pt x="116592" y="749"/>
                </a:cubicBezTo>
                <a:cubicBezTo>
                  <a:pt x="116626" y="749"/>
                  <a:pt x="116659" y="744"/>
                  <a:pt x="116691" y="733"/>
                </a:cubicBezTo>
                <a:cubicBezTo>
                  <a:pt x="116725" y="721"/>
                  <a:pt x="116759" y="703"/>
                  <a:pt x="116790" y="683"/>
                </a:cubicBezTo>
                <a:cubicBezTo>
                  <a:pt x="116833" y="654"/>
                  <a:pt x="116872" y="621"/>
                  <a:pt x="116910" y="588"/>
                </a:cubicBezTo>
                <a:cubicBezTo>
                  <a:pt x="116934" y="566"/>
                  <a:pt x="116961" y="545"/>
                  <a:pt x="116989" y="528"/>
                </a:cubicBezTo>
                <a:cubicBezTo>
                  <a:pt x="116992" y="525"/>
                  <a:pt x="116995" y="524"/>
                  <a:pt x="116996" y="523"/>
                </a:cubicBezTo>
                <a:lnTo>
                  <a:pt x="117352" y="523"/>
                </a:lnTo>
                <a:cubicBezTo>
                  <a:pt x="117384" y="523"/>
                  <a:pt x="117365" y="523"/>
                  <a:pt x="117376" y="524"/>
                </a:cubicBezTo>
                <a:cubicBezTo>
                  <a:pt x="117401" y="533"/>
                  <a:pt x="117426" y="545"/>
                  <a:pt x="117449" y="561"/>
                </a:cubicBezTo>
                <a:cubicBezTo>
                  <a:pt x="117482" y="581"/>
                  <a:pt x="117523" y="607"/>
                  <a:pt x="117575" y="634"/>
                </a:cubicBezTo>
                <a:cubicBezTo>
                  <a:pt x="117603" y="649"/>
                  <a:pt x="117635" y="661"/>
                  <a:pt x="117666" y="670"/>
                </a:cubicBezTo>
                <a:cubicBezTo>
                  <a:pt x="117700" y="679"/>
                  <a:pt x="117733" y="684"/>
                  <a:pt x="117768" y="684"/>
                </a:cubicBezTo>
                <a:cubicBezTo>
                  <a:pt x="117774" y="684"/>
                  <a:pt x="117781" y="684"/>
                  <a:pt x="117788" y="684"/>
                </a:cubicBezTo>
                <a:cubicBezTo>
                  <a:pt x="117945" y="667"/>
                  <a:pt x="118024" y="605"/>
                  <a:pt x="118090" y="582"/>
                </a:cubicBezTo>
                <a:cubicBezTo>
                  <a:pt x="118109" y="573"/>
                  <a:pt x="118129" y="567"/>
                  <a:pt x="118150" y="565"/>
                </a:cubicBezTo>
                <a:cubicBezTo>
                  <a:pt x="118178" y="567"/>
                  <a:pt x="118205" y="572"/>
                  <a:pt x="118232" y="581"/>
                </a:cubicBezTo>
                <a:cubicBezTo>
                  <a:pt x="118304" y="599"/>
                  <a:pt x="118393" y="644"/>
                  <a:pt x="118527" y="652"/>
                </a:cubicBezTo>
                <a:cubicBezTo>
                  <a:pt x="118533" y="653"/>
                  <a:pt x="118539" y="653"/>
                  <a:pt x="118545" y="653"/>
                </a:cubicBezTo>
                <a:cubicBezTo>
                  <a:pt x="118680" y="653"/>
                  <a:pt x="118771" y="605"/>
                  <a:pt x="118841" y="587"/>
                </a:cubicBezTo>
                <a:cubicBezTo>
                  <a:pt x="118867" y="577"/>
                  <a:pt x="118895" y="572"/>
                  <a:pt x="118924" y="569"/>
                </a:cubicBezTo>
                <a:lnTo>
                  <a:pt x="118988" y="569"/>
                </a:lnTo>
                <a:lnTo>
                  <a:pt x="119059" y="566"/>
                </a:lnTo>
                <a:cubicBezTo>
                  <a:pt x="119148" y="560"/>
                  <a:pt x="119227" y="552"/>
                  <a:pt x="119297" y="552"/>
                </a:cubicBezTo>
                <a:cubicBezTo>
                  <a:pt x="119301" y="552"/>
                  <a:pt x="119306" y="552"/>
                  <a:pt x="119310" y="552"/>
                </a:cubicBezTo>
                <a:cubicBezTo>
                  <a:pt x="119312" y="552"/>
                  <a:pt x="119315" y="552"/>
                  <a:pt x="119317" y="552"/>
                </a:cubicBezTo>
                <a:cubicBezTo>
                  <a:pt x="119368" y="552"/>
                  <a:pt x="119431" y="574"/>
                  <a:pt x="119520" y="600"/>
                </a:cubicBezTo>
                <a:cubicBezTo>
                  <a:pt x="119573" y="617"/>
                  <a:pt x="119629" y="627"/>
                  <a:pt x="119684" y="633"/>
                </a:cubicBezTo>
                <a:lnTo>
                  <a:pt x="119717" y="635"/>
                </a:lnTo>
                <a:cubicBezTo>
                  <a:pt x="119718" y="635"/>
                  <a:pt x="119719" y="635"/>
                  <a:pt x="119720" y="635"/>
                </a:cubicBezTo>
                <a:cubicBezTo>
                  <a:pt x="119726" y="635"/>
                  <a:pt x="119732" y="636"/>
                  <a:pt x="119736" y="636"/>
                </a:cubicBezTo>
                <a:cubicBezTo>
                  <a:pt x="119750" y="640"/>
                  <a:pt x="119765" y="642"/>
                  <a:pt x="119782" y="647"/>
                </a:cubicBezTo>
                <a:cubicBezTo>
                  <a:pt x="119852" y="664"/>
                  <a:pt x="119940" y="704"/>
                  <a:pt x="120066" y="718"/>
                </a:cubicBezTo>
                <a:cubicBezTo>
                  <a:pt x="120077" y="719"/>
                  <a:pt x="120089" y="720"/>
                  <a:pt x="120100" y="720"/>
                </a:cubicBezTo>
                <a:cubicBezTo>
                  <a:pt x="120128" y="720"/>
                  <a:pt x="120156" y="717"/>
                  <a:pt x="120183" y="710"/>
                </a:cubicBezTo>
                <a:cubicBezTo>
                  <a:pt x="120217" y="702"/>
                  <a:pt x="120249" y="691"/>
                  <a:pt x="120280" y="676"/>
                </a:cubicBezTo>
                <a:cubicBezTo>
                  <a:pt x="120334" y="650"/>
                  <a:pt x="120374" y="624"/>
                  <a:pt x="120409" y="603"/>
                </a:cubicBezTo>
                <a:cubicBezTo>
                  <a:pt x="120433" y="587"/>
                  <a:pt x="120460" y="573"/>
                  <a:pt x="120486" y="562"/>
                </a:cubicBezTo>
                <a:cubicBezTo>
                  <a:pt x="120488" y="562"/>
                  <a:pt x="120490" y="562"/>
                  <a:pt x="120490" y="562"/>
                </a:cubicBezTo>
                <a:cubicBezTo>
                  <a:pt x="120491" y="562"/>
                  <a:pt x="120491" y="562"/>
                  <a:pt x="120492" y="562"/>
                </a:cubicBezTo>
                <a:lnTo>
                  <a:pt x="120492" y="562"/>
                </a:lnTo>
                <a:cubicBezTo>
                  <a:pt x="120492" y="562"/>
                  <a:pt x="120492" y="562"/>
                  <a:pt x="120493" y="562"/>
                </a:cubicBezTo>
                <a:cubicBezTo>
                  <a:pt x="120493" y="562"/>
                  <a:pt x="120494" y="562"/>
                  <a:pt x="120493" y="561"/>
                </a:cubicBezTo>
                <a:lnTo>
                  <a:pt x="120493" y="561"/>
                </a:lnTo>
                <a:cubicBezTo>
                  <a:pt x="120493" y="561"/>
                  <a:pt x="120493" y="561"/>
                  <a:pt x="120493" y="561"/>
                </a:cubicBezTo>
                <a:lnTo>
                  <a:pt x="120493" y="561"/>
                </a:lnTo>
                <a:cubicBezTo>
                  <a:pt x="120493" y="561"/>
                  <a:pt x="120493" y="561"/>
                  <a:pt x="120493" y="561"/>
                </a:cubicBezTo>
                <a:lnTo>
                  <a:pt x="120493" y="561"/>
                </a:lnTo>
                <a:cubicBezTo>
                  <a:pt x="120493" y="561"/>
                  <a:pt x="120493" y="561"/>
                  <a:pt x="120493" y="561"/>
                </a:cubicBezTo>
                <a:lnTo>
                  <a:pt x="120493" y="561"/>
                </a:lnTo>
                <a:cubicBezTo>
                  <a:pt x="120494" y="561"/>
                  <a:pt x="120496" y="561"/>
                  <a:pt x="120499" y="561"/>
                </a:cubicBezTo>
                <a:lnTo>
                  <a:pt x="120565" y="564"/>
                </a:lnTo>
                <a:lnTo>
                  <a:pt x="120828" y="572"/>
                </a:lnTo>
                <a:lnTo>
                  <a:pt x="120860" y="573"/>
                </a:lnTo>
                <a:cubicBezTo>
                  <a:pt x="120869" y="573"/>
                  <a:pt x="120875" y="573"/>
                  <a:pt x="120884" y="574"/>
                </a:cubicBezTo>
                <a:cubicBezTo>
                  <a:pt x="120890" y="575"/>
                  <a:pt x="120896" y="576"/>
                  <a:pt x="120903" y="580"/>
                </a:cubicBezTo>
                <a:cubicBezTo>
                  <a:pt x="120934" y="594"/>
                  <a:pt x="120966" y="609"/>
                  <a:pt x="120994" y="627"/>
                </a:cubicBezTo>
                <a:cubicBezTo>
                  <a:pt x="121040" y="655"/>
                  <a:pt x="121087" y="679"/>
                  <a:pt x="121137" y="700"/>
                </a:cubicBezTo>
                <a:cubicBezTo>
                  <a:pt x="121170" y="713"/>
                  <a:pt x="121206" y="722"/>
                  <a:pt x="121243" y="725"/>
                </a:cubicBezTo>
                <a:lnTo>
                  <a:pt x="121276" y="729"/>
                </a:lnTo>
                <a:lnTo>
                  <a:pt x="121296" y="731"/>
                </a:lnTo>
                <a:cubicBezTo>
                  <a:pt x="121353" y="740"/>
                  <a:pt x="121431" y="776"/>
                  <a:pt x="121539" y="803"/>
                </a:cubicBezTo>
                <a:cubicBezTo>
                  <a:pt x="121579" y="814"/>
                  <a:pt x="121620" y="819"/>
                  <a:pt x="121662" y="819"/>
                </a:cubicBezTo>
                <a:cubicBezTo>
                  <a:pt x="121687" y="819"/>
                  <a:pt x="121712" y="817"/>
                  <a:pt x="121736" y="813"/>
                </a:cubicBezTo>
                <a:cubicBezTo>
                  <a:pt x="121792" y="802"/>
                  <a:pt x="121847" y="783"/>
                  <a:pt x="121898" y="759"/>
                </a:cubicBezTo>
                <a:cubicBezTo>
                  <a:pt x="121973" y="723"/>
                  <a:pt x="122033" y="703"/>
                  <a:pt x="122048" y="703"/>
                </a:cubicBezTo>
                <a:cubicBezTo>
                  <a:pt x="122050" y="703"/>
                  <a:pt x="122051" y="704"/>
                  <a:pt x="122052" y="704"/>
                </a:cubicBezTo>
                <a:cubicBezTo>
                  <a:pt x="122074" y="704"/>
                  <a:pt x="122145" y="753"/>
                  <a:pt x="122237" y="806"/>
                </a:cubicBezTo>
                <a:cubicBezTo>
                  <a:pt x="122297" y="841"/>
                  <a:pt x="122364" y="862"/>
                  <a:pt x="122433" y="866"/>
                </a:cubicBezTo>
                <a:cubicBezTo>
                  <a:pt x="122436" y="866"/>
                  <a:pt x="122439" y="866"/>
                  <a:pt x="122442" y="866"/>
                </a:cubicBezTo>
                <a:cubicBezTo>
                  <a:pt x="122502" y="866"/>
                  <a:pt x="122563" y="855"/>
                  <a:pt x="122619" y="835"/>
                </a:cubicBezTo>
                <a:cubicBezTo>
                  <a:pt x="122713" y="802"/>
                  <a:pt x="122785" y="770"/>
                  <a:pt x="122818" y="770"/>
                </a:cubicBezTo>
                <a:cubicBezTo>
                  <a:pt x="122819" y="770"/>
                  <a:pt x="122820" y="770"/>
                  <a:pt x="122821" y="770"/>
                </a:cubicBezTo>
                <a:cubicBezTo>
                  <a:pt x="122823" y="770"/>
                  <a:pt x="122824" y="770"/>
                  <a:pt x="122826" y="770"/>
                </a:cubicBezTo>
                <a:cubicBezTo>
                  <a:pt x="122849" y="770"/>
                  <a:pt x="122911" y="799"/>
                  <a:pt x="122990" y="842"/>
                </a:cubicBezTo>
                <a:cubicBezTo>
                  <a:pt x="123042" y="871"/>
                  <a:pt x="123098" y="892"/>
                  <a:pt x="123156" y="903"/>
                </a:cubicBezTo>
                <a:cubicBezTo>
                  <a:pt x="123175" y="907"/>
                  <a:pt x="123193" y="909"/>
                  <a:pt x="123212" y="910"/>
                </a:cubicBezTo>
                <a:lnTo>
                  <a:pt x="123238" y="911"/>
                </a:lnTo>
                <a:lnTo>
                  <a:pt x="123294" y="918"/>
                </a:lnTo>
                <a:cubicBezTo>
                  <a:pt x="123372" y="927"/>
                  <a:pt x="123461" y="948"/>
                  <a:pt x="123564" y="956"/>
                </a:cubicBezTo>
                <a:cubicBezTo>
                  <a:pt x="123588" y="958"/>
                  <a:pt x="123612" y="959"/>
                  <a:pt x="123635" y="959"/>
                </a:cubicBezTo>
                <a:cubicBezTo>
                  <a:pt x="123717" y="959"/>
                  <a:pt x="123792" y="949"/>
                  <a:pt x="123856" y="941"/>
                </a:cubicBezTo>
                <a:cubicBezTo>
                  <a:pt x="123893" y="937"/>
                  <a:pt x="123931" y="934"/>
                  <a:pt x="123970" y="933"/>
                </a:cubicBezTo>
                <a:lnTo>
                  <a:pt x="123998" y="933"/>
                </a:lnTo>
                <a:cubicBezTo>
                  <a:pt x="124004" y="934"/>
                  <a:pt x="124009" y="934"/>
                  <a:pt x="124015" y="934"/>
                </a:cubicBezTo>
                <a:cubicBezTo>
                  <a:pt x="124025" y="934"/>
                  <a:pt x="124035" y="933"/>
                  <a:pt x="124045" y="933"/>
                </a:cubicBezTo>
                <a:cubicBezTo>
                  <a:pt x="124074" y="931"/>
                  <a:pt x="124101" y="927"/>
                  <a:pt x="124129" y="922"/>
                </a:cubicBezTo>
                <a:cubicBezTo>
                  <a:pt x="124232" y="902"/>
                  <a:pt x="124310" y="875"/>
                  <a:pt x="124365" y="875"/>
                </a:cubicBezTo>
                <a:cubicBezTo>
                  <a:pt x="124369" y="875"/>
                  <a:pt x="124373" y="875"/>
                  <a:pt x="124377" y="875"/>
                </a:cubicBezTo>
                <a:cubicBezTo>
                  <a:pt x="124382" y="875"/>
                  <a:pt x="124388" y="875"/>
                  <a:pt x="124394" y="877"/>
                </a:cubicBezTo>
                <a:cubicBezTo>
                  <a:pt x="124405" y="879"/>
                  <a:pt x="124417" y="882"/>
                  <a:pt x="124428" y="887"/>
                </a:cubicBezTo>
                <a:cubicBezTo>
                  <a:pt x="124457" y="899"/>
                  <a:pt x="124493" y="917"/>
                  <a:pt x="124535" y="938"/>
                </a:cubicBezTo>
                <a:cubicBezTo>
                  <a:pt x="124584" y="964"/>
                  <a:pt x="124636" y="984"/>
                  <a:pt x="124691" y="999"/>
                </a:cubicBezTo>
                <a:cubicBezTo>
                  <a:pt x="124718" y="1006"/>
                  <a:pt x="124746" y="1009"/>
                  <a:pt x="124774" y="1009"/>
                </a:cubicBezTo>
                <a:cubicBezTo>
                  <a:pt x="124786" y="1009"/>
                  <a:pt x="124798" y="1009"/>
                  <a:pt x="124810" y="1007"/>
                </a:cubicBezTo>
                <a:cubicBezTo>
                  <a:pt x="124850" y="1003"/>
                  <a:pt x="124889" y="991"/>
                  <a:pt x="124925" y="973"/>
                </a:cubicBezTo>
                <a:cubicBezTo>
                  <a:pt x="125038" y="911"/>
                  <a:pt x="125098" y="845"/>
                  <a:pt x="125150" y="817"/>
                </a:cubicBezTo>
                <a:cubicBezTo>
                  <a:pt x="125157" y="812"/>
                  <a:pt x="125165" y="809"/>
                  <a:pt x="125171" y="807"/>
                </a:cubicBezTo>
                <a:lnTo>
                  <a:pt x="125171" y="807"/>
                </a:lnTo>
                <a:cubicBezTo>
                  <a:pt x="125195" y="813"/>
                  <a:pt x="125218" y="824"/>
                  <a:pt x="125238" y="836"/>
                </a:cubicBezTo>
                <a:cubicBezTo>
                  <a:pt x="125272" y="856"/>
                  <a:pt x="125309" y="880"/>
                  <a:pt x="125355" y="906"/>
                </a:cubicBezTo>
                <a:cubicBezTo>
                  <a:pt x="125413" y="940"/>
                  <a:pt x="125477" y="961"/>
                  <a:pt x="125544" y="967"/>
                </a:cubicBezTo>
                <a:cubicBezTo>
                  <a:pt x="125549" y="967"/>
                  <a:pt x="125554" y="967"/>
                  <a:pt x="125559" y="967"/>
                </a:cubicBezTo>
                <a:cubicBezTo>
                  <a:pt x="125696" y="967"/>
                  <a:pt x="125785" y="919"/>
                  <a:pt x="125854" y="901"/>
                </a:cubicBezTo>
                <a:cubicBezTo>
                  <a:pt x="125882" y="890"/>
                  <a:pt x="125909" y="885"/>
                  <a:pt x="125938" y="884"/>
                </a:cubicBezTo>
                <a:lnTo>
                  <a:pt x="126061" y="889"/>
                </a:lnTo>
                <a:lnTo>
                  <a:pt x="126324" y="904"/>
                </a:lnTo>
                <a:cubicBezTo>
                  <a:pt x="126337" y="905"/>
                  <a:pt x="126351" y="906"/>
                  <a:pt x="126363" y="906"/>
                </a:cubicBezTo>
                <a:cubicBezTo>
                  <a:pt x="126461" y="906"/>
                  <a:pt x="126548" y="885"/>
                  <a:pt x="126615" y="874"/>
                </a:cubicBezTo>
                <a:cubicBezTo>
                  <a:pt x="126650" y="869"/>
                  <a:pt x="126684" y="865"/>
                  <a:pt x="126718" y="865"/>
                </a:cubicBezTo>
                <a:cubicBezTo>
                  <a:pt x="126735" y="866"/>
                  <a:pt x="126751" y="866"/>
                  <a:pt x="126768" y="866"/>
                </a:cubicBezTo>
                <a:cubicBezTo>
                  <a:pt x="126802" y="866"/>
                  <a:pt x="126835" y="865"/>
                  <a:pt x="126868" y="862"/>
                </a:cubicBezTo>
                <a:cubicBezTo>
                  <a:pt x="126952" y="853"/>
                  <a:pt x="127026" y="843"/>
                  <a:pt x="127088" y="843"/>
                </a:cubicBezTo>
                <a:cubicBezTo>
                  <a:pt x="127096" y="843"/>
                  <a:pt x="127103" y="843"/>
                  <a:pt x="127111" y="843"/>
                </a:cubicBezTo>
                <a:lnTo>
                  <a:pt x="127371" y="857"/>
                </a:lnTo>
                <a:cubicBezTo>
                  <a:pt x="127547" y="864"/>
                  <a:pt x="127721" y="882"/>
                  <a:pt x="127896" y="895"/>
                </a:cubicBezTo>
                <a:cubicBezTo>
                  <a:pt x="127900" y="895"/>
                  <a:pt x="127904" y="896"/>
                  <a:pt x="127908" y="896"/>
                </a:cubicBezTo>
                <a:cubicBezTo>
                  <a:pt x="127986" y="896"/>
                  <a:pt x="128052" y="835"/>
                  <a:pt x="128057" y="755"/>
                </a:cubicBezTo>
                <a:cubicBezTo>
                  <a:pt x="128064" y="672"/>
                  <a:pt x="128001" y="600"/>
                  <a:pt x="127918" y="594"/>
                </a:cubicBezTo>
                <a:lnTo>
                  <a:pt x="127912" y="594"/>
                </a:lnTo>
                <a:cubicBezTo>
                  <a:pt x="127737" y="581"/>
                  <a:pt x="127563" y="560"/>
                  <a:pt x="127387" y="553"/>
                </a:cubicBezTo>
                <a:lnTo>
                  <a:pt x="127123" y="538"/>
                </a:lnTo>
                <a:cubicBezTo>
                  <a:pt x="127112" y="538"/>
                  <a:pt x="127102" y="538"/>
                  <a:pt x="127092" y="538"/>
                </a:cubicBezTo>
                <a:cubicBezTo>
                  <a:pt x="126995" y="538"/>
                  <a:pt x="126913" y="551"/>
                  <a:pt x="126841" y="557"/>
                </a:cubicBezTo>
                <a:cubicBezTo>
                  <a:pt x="126817" y="559"/>
                  <a:pt x="126792" y="560"/>
                  <a:pt x="126768" y="560"/>
                </a:cubicBezTo>
                <a:cubicBezTo>
                  <a:pt x="126755" y="560"/>
                  <a:pt x="126741" y="560"/>
                  <a:pt x="126727" y="559"/>
                </a:cubicBezTo>
                <a:cubicBezTo>
                  <a:pt x="126722" y="559"/>
                  <a:pt x="126717" y="559"/>
                  <a:pt x="126711" y="559"/>
                </a:cubicBezTo>
                <a:cubicBezTo>
                  <a:pt x="126664" y="559"/>
                  <a:pt x="126616" y="563"/>
                  <a:pt x="126569" y="570"/>
                </a:cubicBezTo>
                <a:cubicBezTo>
                  <a:pt x="126487" y="583"/>
                  <a:pt x="126422" y="597"/>
                  <a:pt x="126366" y="597"/>
                </a:cubicBezTo>
                <a:cubicBezTo>
                  <a:pt x="126357" y="597"/>
                  <a:pt x="126348" y="597"/>
                  <a:pt x="126339" y="596"/>
                </a:cubicBezTo>
                <a:lnTo>
                  <a:pt x="126076" y="580"/>
                </a:lnTo>
                <a:cubicBezTo>
                  <a:pt x="126028" y="577"/>
                  <a:pt x="125996" y="574"/>
                  <a:pt x="125936" y="573"/>
                </a:cubicBezTo>
                <a:cubicBezTo>
                  <a:pt x="125877" y="574"/>
                  <a:pt x="125818" y="584"/>
                  <a:pt x="125763" y="603"/>
                </a:cubicBezTo>
                <a:cubicBezTo>
                  <a:pt x="125676" y="632"/>
                  <a:pt x="125606" y="655"/>
                  <a:pt x="125571" y="655"/>
                </a:cubicBezTo>
                <a:cubicBezTo>
                  <a:pt x="125568" y="655"/>
                  <a:pt x="125565" y="655"/>
                  <a:pt x="125563" y="655"/>
                </a:cubicBezTo>
                <a:cubicBezTo>
                  <a:pt x="125562" y="655"/>
                  <a:pt x="125562" y="655"/>
                  <a:pt x="125561" y="655"/>
                </a:cubicBezTo>
                <a:cubicBezTo>
                  <a:pt x="125544" y="655"/>
                  <a:pt x="125475" y="616"/>
                  <a:pt x="125395" y="566"/>
                </a:cubicBezTo>
                <a:cubicBezTo>
                  <a:pt x="125342" y="532"/>
                  <a:pt x="125283" y="509"/>
                  <a:pt x="125222" y="496"/>
                </a:cubicBezTo>
                <a:cubicBezTo>
                  <a:pt x="125204" y="494"/>
                  <a:pt x="125186" y="492"/>
                  <a:pt x="125168" y="492"/>
                </a:cubicBezTo>
                <a:cubicBezTo>
                  <a:pt x="125142" y="492"/>
                  <a:pt x="125116" y="495"/>
                  <a:pt x="125090" y="502"/>
                </a:cubicBezTo>
                <a:cubicBezTo>
                  <a:pt x="125056" y="513"/>
                  <a:pt x="125022" y="527"/>
                  <a:pt x="124991" y="545"/>
                </a:cubicBezTo>
                <a:cubicBezTo>
                  <a:pt x="124893" y="606"/>
                  <a:pt x="124828" y="670"/>
                  <a:pt x="124785" y="689"/>
                </a:cubicBezTo>
                <a:cubicBezTo>
                  <a:pt x="124781" y="691"/>
                  <a:pt x="124778" y="692"/>
                  <a:pt x="124777" y="693"/>
                </a:cubicBezTo>
                <a:lnTo>
                  <a:pt x="124777" y="693"/>
                </a:lnTo>
                <a:cubicBezTo>
                  <a:pt x="124775" y="692"/>
                  <a:pt x="124772" y="691"/>
                  <a:pt x="124764" y="691"/>
                </a:cubicBezTo>
                <a:cubicBezTo>
                  <a:pt x="124733" y="683"/>
                  <a:pt x="124704" y="670"/>
                  <a:pt x="124678" y="655"/>
                </a:cubicBezTo>
                <a:cubicBezTo>
                  <a:pt x="124641" y="636"/>
                  <a:pt x="124598" y="613"/>
                  <a:pt x="124546" y="592"/>
                </a:cubicBezTo>
                <a:cubicBezTo>
                  <a:pt x="124516" y="580"/>
                  <a:pt x="124486" y="570"/>
                  <a:pt x="124455" y="565"/>
                </a:cubicBezTo>
                <a:cubicBezTo>
                  <a:pt x="124429" y="560"/>
                  <a:pt x="124402" y="557"/>
                  <a:pt x="124375" y="557"/>
                </a:cubicBezTo>
                <a:cubicBezTo>
                  <a:pt x="124368" y="557"/>
                  <a:pt x="124361" y="557"/>
                  <a:pt x="124353" y="558"/>
                </a:cubicBezTo>
                <a:cubicBezTo>
                  <a:pt x="124232" y="564"/>
                  <a:pt x="124143" y="597"/>
                  <a:pt x="124074" y="609"/>
                </a:cubicBezTo>
                <a:cubicBezTo>
                  <a:pt x="124057" y="611"/>
                  <a:pt x="124042" y="613"/>
                  <a:pt x="124026" y="614"/>
                </a:cubicBezTo>
                <a:lnTo>
                  <a:pt x="124008" y="614"/>
                </a:lnTo>
                <a:lnTo>
                  <a:pt x="123971" y="613"/>
                </a:lnTo>
                <a:cubicBezTo>
                  <a:pt x="123921" y="613"/>
                  <a:pt x="123871" y="617"/>
                  <a:pt x="123822" y="622"/>
                </a:cubicBezTo>
                <a:cubicBezTo>
                  <a:pt x="123750" y="630"/>
                  <a:pt x="123690" y="637"/>
                  <a:pt x="123636" y="637"/>
                </a:cubicBezTo>
                <a:cubicBezTo>
                  <a:pt x="123620" y="637"/>
                  <a:pt x="123604" y="637"/>
                  <a:pt x="123589" y="635"/>
                </a:cubicBezTo>
                <a:cubicBezTo>
                  <a:pt x="123518" y="631"/>
                  <a:pt x="123435" y="612"/>
                  <a:pt x="123339" y="598"/>
                </a:cubicBezTo>
                <a:cubicBezTo>
                  <a:pt x="123314" y="595"/>
                  <a:pt x="123290" y="591"/>
                  <a:pt x="123265" y="589"/>
                </a:cubicBezTo>
                <a:lnTo>
                  <a:pt x="123226" y="587"/>
                </a:lnTo>
                <a:cubicBezTo>
                  <a:pt x="123223" y="586"/>
                  <a:pt x="123221" y="586"/>
                  <a:pt x="123220" y="586"/>
                </a:cubicBezTo>
                <a:cubicBezTo>
                  <a:pt x="123219" y="586"/>
                  <a:pt x="123217" y="586"/>
                  <a:pt x="123215" y="585"/>
                </a:cubicBezTo>
                <a:cubicBezTo>
                  <a:pt x="123187" y="579"/>
                  <a:pt x="123162" y="567"/>
                  <a:pt x="123138" y="553"/>
                </a:cubicBezTo>
                <a:cubicBezTo>
                  <a:pt x="123068" y="523"/>
                  <a:pt x="122981" y="448"/>
                  <a:pt x="122818" y="445"/>
                </a:cubicBezTo>
                <a:cubicBezTo>
                  <a:pt x="122671" y="451"/>
                  <a:pt x="122585" y="506"/>
                  <a:pt x="122516" y="524"/>
                </a:cubicBezTo>
                <a:cubicBezTo>
                  <a:pt x="122493" y="533"/>
                  <a:pt x="122469" y="538"/>
                  <a:pt x="122444" y="539"/>
                </a:cubicBezTo>
                <a:cubicBezTo>
                  <a:pt x="122427" y="535"/>
                  <a:pt x="122410" y="528"/>
                  <a:pt x="122394" y="518"/>
                </a:cubicBezTo>
                <a:cubicBezTo>
                  <a:pt x="122331" y="488"/>
                  <a:pt x="122264" y="418"/>
                  <a:pt x="122113" y="381"/>
                </a:cubicBezTo>
                <a:cubicBezTo>
                  <a:pt x="122089" y="377"/>
                  <a:pt x="122066" y="375"/>
                  <a:pt x="122043" y="375"/>
                </a:cubicBezTo>
                <a:cubicBezTo>
                  <a:pt x="121994" y="375"/>
                  <a:pt x="121946" y="383"/>
                  <a:pt x="121900" y="401"/>
                </a:cubicBezTo>
                <a:cubicBezTo>
                  <a:pt x="121846" y="419"/>
                  <a:pt x="121802" y="440"/>
                  <a:pt x="121765" y="456"/>
                </a:cubicBezTo>
                <a:cubicBezTo>
                  <a:pt x="121737" y="469"/>
                  <a:pt x="121709" y="479"/>
                  <a:pt x="121678" y="486"/>
                </a:cubicBezTo>
                <a:cubicBezTo>
                  <a:pt x="121673" y="487"/>
                  <a:pt x="121668" y="487"/>
                  <a:pt x="121662" y="487"/>
                </a:cubicBezTo>
                <a:cubicBezTo>
                  <a:pt x="121646" y="487"/>
                  <a:pt x="121630" y="485"/>
                  <a:pt x="121615" y="480"/>
                </a:cubicBezTo>
                <a:cubicBezTo>
                  <a:pt x="121553" y="466"/>
                  <a:pt x="121470" y="426"/>
                  <a:pt x="121354" y="403"/>
                </a:cubicBezTo>
                <a:cubicBezTo>
                  <a:pt x="121339" y="401"/>
                  <a:pt x="121324" y="398"/>
                  <a:pt x="121308" y="397"/>
                </a:cubicBezTo>
                <a:cubicBezTo>
                  <a:pt x="121291" y="396"/>
                  <a:pt x="121272" y="395"/>
                  <a:pt x="121276" y="395"/>
                </a:cubicBezTo>
                <a:cubicBezTo>
                  <a:pt x="121269" y="394"/>
                  <a:pt x="121263" y="391"/>
                  <a:pt x="121256" y="388"/>
                </a:cubicBezTo>
                <a:cubicBezTo>
                  <a:pt x="121224" y="374"/>
                  <a:pt x="121193" y="358"/>
                  <a:pt x="121164" y="339"/>
                </a:cubicBezTo>
                <a:cubicBezTo>
                  <a:pt x="121119" y="310"/>
                  <a:pt x="121072" y="286"/>
                  <a:pt x="121022" y="267"/>
                </a:cubicBezTo>
                <a:cubicBezTo>
                  <a:pt x="120989" y="253"/>
                  <a:pt x="120952" y="243"/>
                  <a:pt x="120916" y="240"/>
                </a:cubicBezTo>
                <a:cubicBezTo>
                  <a:pt x="120890" y="238"/>
                  <a:pt x="120884" y="238"/>
                  <a:pt x="120872" y="238"/>
                </a:cubicBezTo>
                <a:lnTo>
                  <a:pt x="120840" y="237"/>
                </a:lnTo>
                <a:lnTo>
                  <a:pt x="120576" y="226"/>
                </a:lnTo>
                <a:lnTo>
                  <a:pt x="120510" y="224"/>
                </a:lnTo>
                <a:cubicBezTo>
                  <a:pt x="120505" y="224"/>
                  <a:pt x="120500" y="223"/>
                  <a:pt x="120495" y="223"/>
                </a:cubicBezTo>
                <a:cubicBezTo>
                  <a:pt x="120480" y="223"/>
                  <a:pt x="120466" y="224"/>
                  <a:pt x="120451" y="226"/>
                </a:cubicBezTo>
                <a:cubicBezTo>
                  <a:pt x="120432" y="228"/>
                  <a:pt x="120412" y="233"/>
                  <a:pt x="120394" y="238"/>
                </a:cubicBezTo>
                <a:cubicBezTo>
                  <a:pt x="120337" y="256"/>
                  <a:pt x="120284" y="280"/>
                  <a:pt x="120234" y="313"/>
                </a:cubicBezTo>
                <a:cubicBezTo>
                  <a:pt x="120195" y="337"/>
                  <a:pt x="120160" y="358"/>
                  <a:pt x="120135" y="371"/>
                </a:cubicBezTo>
                <a:cubicBezTo>
                  <a:pt x="120127" y="374"/>
                  <a:pt x="120118" y="377"/>
                  <a:pt x="120108" y="381"/>
                </a:cubicBezTo>
                <a:lnTo>
                  <a:pt x="120096" y="381"/>
                </a:lnTo>
                <a:cubicBezTo>
                  <a:pt x="120046" y="376"/>
                  <a:pt x="119971" y="347"/>
                  <a:pt x="119870" y="319"/>
                </a:cubicBezTo>
                <a:cubicBezTo>
                  <a:pt x="119844" y="312"/>
                  <a:pt x="119816" y="305"/>
                  <a:pt x="119788" y="301"/>
                </a:cubicBezTo>
                <a:cubicBezTo>
                  <a:pt x="119773" y="299"/>
                  <a:pt x="119759" y="297"/>
                  <a:pt x="119742" y="295"/>
                </a:cubicBezTo>
                <a:lnTo>
                  <a:pt x="119710" y="293"/>
                </a:lnTo>
                <a:cubicBezTo>
                  <a:pt x="119677" y="290"/>
                  <a:pt x="119646" y="283"/>
                  <a:pt x="119616" y="274"/>
                </a:cubicBezTo>
                <a:cubicBezTo>
                  <a:pt x="119542" y="253"/>
                  <a:pt x="119440" y="211"/>
                  <a:pt x="119315" y="210"/>
                </a:cubicBezTo>
                <a:cubicBezTo>
                  <a:pt x="119309" y="210"/>
                  <a:pt x="119304" y="210"/>
                  <a:pt x="119299" y="210"/>
                </a:cubicBezTo>
                <a:cubicBezTo>
                  <a:pt x="119202" y="210"/>
                  <a:pt x="119116" y="219"/>
                  <a:pt x="119040" y="223"/>
                </a:cubicBezTo>
                <a:lnTo>
                  <a:pt x="118981" y="225"/>
                </a:lnTo>
                <a:lnTo>
                  <a:pt x="118912" y="225"/>
                </a:lnTo>
                <a:cubicBezTo>
                  <a:pt x="118854" y="228"/>
                  <a:pt x="118795" y="239"/>
                  <a:pt x="118739" y="257"/>
                </a:cubicBezTo>
                <a:cubicBezTo>
                  <a:pt x="118653" y="286"/>
                  <a:pt x="118587" y="308"/>
                  <a:pt x="118552" y="308"/>
                </a:cubicBezTo>
                <a:cubicBezTo>
                  <a:pt x="118549" y="308"/>
                  <a:pt x="118546" y="307"/>
                  <a:pt x="118543" y="307"/>
                </a:cubicBezTo>
                <a:cubicBezTo>
                  <a:pt x="118500" y="307"/>
                  <a:pt x="118426" y="278"/>
                  <a:pt x="118329" y="248"/>
                </a:cubicBezTo>
                <a:cubicBezTo>
                  <a:pt x="118272" y="230"/>
                  <a:pt x="118213" y="219"/>
                  <a:pt x="118153" y="218"/>
                </a:cubicBezTo>
                <a:cubicBezTo>
                  <a:pt x="118086" y="218"/>
                  <a:pt x="118021" y="233"/>
                  <a:pt x="117958" y="260"/>
                </a:cubicBezTo>
                <a:cubicBezTo>
                  <a:pt x="117868" y="299"/>
                  <a:pt x="117795" y="335"/>
                  <a:pt x="117772" y="335"/>
                </a:cubicBezTo>
                <a:cubicBezTo>
                  <a:pt x="117770" y="335"/>
                  <a:pt x="117770" y="335"/>
                  <a:pt x="117769" y="335"/>
                </a:cubicBezTo>
                <a:lnTo>
                  <a:pt x="117769" y="335"/>
                </a:lnTo>
                <a:cubicBezTo>
                  <a:pt x="117769" y="336"/>
                  <a:pt x="117769" y="336"/>
                  <a:pt x="117768" y="336"/>
                </a:cubicBezTo>
                <a:cubicBezTo>
                  <a:pt x="117759" y="336"/>
                  <a:pt x="117700" y="308"/>
                  <a:pt x="117629" y="261"/>
                </a:cubicBezTo>
                <a:cubicBezTo>
                  <a:pt x="117578" y="228"/>
                  <a:pt x="117523" y="203"/>
                  <a:pt x="117465" y="186"/>
                </a:cubicBezTo>
                <a:cubicBezTo>
                  <a:pt x="117434" y="177"/>
                  <a:pt x="117402" y="173"/>
                  <a:pt x="117370" y="173"/>
                </a:cubicBezTo>
                <a:cubicBezTo>
                  <a:pt x="117367" y="173"/>
                  <a:pt x="117363" y="173"/>
                  <a:pt x="117360" y="173"/>
                </a:cubicBezTo>
                <a:lnTo>
                  <a:pt x="117294" y="173"/>
                </a:lnTo>
                <a:lnTo>
                  <a:pt x="117030" y="172"/>
                </a:lnTo>
                <a:lnTo>
                  <a:pt x="116997" y="172"/>
                </a:lnTo>
                <a:cubicBezTo>
                  <a:pt x="116993" y="172"/>
                  <a:pt x="116989" y="172"/>
                  <a:pt x="116985" y="172"/>
                </a:cubicBezTo>
                <a:cubicBezTo>
                  <a:pt x="116966" y="172"/>
                  <a:pt x="116947" y="174"/>
                  <a:pt x="116929" y="176"/>
                </a:cubicBezTo>
                <a:cubicBezTo>
                  <a:pt x="116887" y="185"/>
                  <a:pt x="116848" y="200"/>
                  <a:pt x="116812" y="220"/>
                </a:cubicBezTo>
                <a:cubicBezTo>
                  <a:pt x="116765" y="249"/>
                  <a:pt x="116721" y="282"/>
                  <a:pt x="116680" y="319"/>
                </a:cubicBezTo>
                <a:cubicBezTo>
                  <a:pt x="116653" y="343"/>
                  <a:pt x="116624" y="366"/>
                  <a:pt x="116595" y="387"/>
                </a:cubicBezTo>
                <a:cubicBezTo>
                  <a:pt x="116593" y="388"/>
                  <a:pt x="116592" y="389"/>
                  <a:pt x="116590" y="390"/>
                </a:cubicBezTo>
                <a:lnTo>
                  <a:pt x="116590" y="390"/>
                </a:lnTo>
                <a:cubicBezTo>
                  <a:pt x="116582" y="385"/>
                  <a:pt x="116570" y="378"/>
                  <a:pt x="116558" y="368"/>
                </a:cubicBezTo>
                <a:lnTo>
                  <a:pt x="116457" y="289"/>
                </a:lnTo>
                <a:cubicBezTo>
                  <a:pt x="116416" y="257"/>
                  <a:pt x="116366" y="218"/>
                  <a:pt x="116278" y="194"/>
                </a:cubicBezTo>
                <a:cubicBezTo>
                  <a:pt x="116254" y="188"/>
                  <a:pt x="116230" y="185"/>
                  <a:pt x="116205" y="183"/>
                </a:cubicBezTo>
                <a:lnTo>
                  <a:pt x="116177" y="182"/>
                </a:lnTo>
                <a:lnTo>
                  <a:pt x="116118" y="179"/>
                </a:lnTo>
                <a:cubicBezTo>
                  <a:pt x="116036" y="172"/>
                  <a:pt x="115947" y="159"/>
                  <a:pt x="115848" y="155"/>
                </a:cubicBezTo>
                <a:lnTo>
                  <a:pt x="115582" y="138"/>
                </a:lnTo>
                <a:lnTo>
                  <a:pt x="115450" y="130"/>
                </a:lnTo>
                <a:cubicBezTo>
                  <a:pt x="115440" y="130"/>
                  <a:pt x="115429" y="129"/>
                  <a:pt x="115419" y="129"/>
                </a:cubicBezTo>
                <a:cubicBezTo>
                  <a:pt x="115397" y="129"/>
                  <a:pt x="115375" y="131"/>
                  <a:pt x="115353" y="135"/>
                </a:cubicBezTo>
                <a:cubicBezTo>
                  <a:pt x="115320" y="139"/>
                  <a:pt x="115289" y="148"/>
                  <a:pt x="115258" y="159"/>
                </a:cubicBezTo>
                <a:cubicBezTo>
                  <a:pt x="115152" y="198"/>
                  <a:pt x="115077" y="240"/>
                  <a:pt x="115043" y="242"/>
                </a:cubicBezTo>
                <a:cubicBezTo>
                  <a:pt x="115041" y="243"/>
                  <a:pt x="115038" y="243"/>
                  <a:pt x="115037" y="243"/>
                </a:cubicBezTo>
                <a:cubicBezTo>
                  <a:pt x="115036" y="243"/>
                  <a:pt x="115036" y="243"/>
                  <a:pt x="115036" y="243"/>
                </a:cubicBezTo>
                <a:lnTo>
                  <a:pt x="115036" y="243"/>
                </a:lnTo>
                <a:cubicBezTo>
                  <a:pt x="115036" y="243"/>
                  <a:pt x="115036" y="243"/>
                  <a:pt x="115036" y="243"/>
                </a:cubicBezTo>
                <a:cubicBezTo>
                  <a:pt x="115036" y="243"/>
                  <a:pt x="115036" y="243"/>
                  <a:pt x="115036" y="243"/>
                </a:cubicBezTo>
                <a:lnTo>
                  <a:pt x="115036" y="243"/>
                </a:lnTo>
                <a:cubicBezTo>
                  <a:pt x="115036" y="243"/>
                  <a:pt x="115036" y="243"/>
                  <a:pt x="115036" y="243"/>
                </a:cubicBezTo>
                <a:lnTo>
                  <a:pt x="115036" y="243"/>
                </a:lnTo>
                <a:cubicBezTo>
                  <a:pt x="115035" y="243"/>
                  <a:pt x="115035" y="243"/>
                  <a:pt x="115035" y="243"/>
                </a:cubicBezTo>
                <a:lnTo>
                  <a:pt x="115035" y="243"/>
                </a:lnTo>
                <a:cubicBezTo>
                  <a:pt x="115035" y="243"/>
                  <a:pt x="115035" y="243"/>
                  <a:pt x="115036" y="243"/>
                </a:cubicBezTo>
                <a:lnTo>
                  <a:pt x="115036" y="243"/>
                </a:lnTo>
                <a:cubicBezTo>
                  <a:pt x="115035" y="243"/>
                  <a:pt x="115034" y="243"/>
                  <a:pt x="115034" y="243"/>
                </a:cubicBezTo>
                <a:lnTo>
                  <a:pt x="115034" y="243"/>
                </a:lnTo>
                <a:cubicBezTo>
                  <a:pt x="115034" y="243"/>
                  <a:pt x="115035" y="243"/>
                  <a:pt x="115035" y="243"/>
                </a:cubicBezTo>
                <a:lnTo>
                  <a:pt x="115035" y="243"/>
                </a:lnTo>
                <a:cubicBezTo>
                  <a:pt x="115029" y="242"/>
                  <a:pt x="115024" y="240"/>
                  <a:pt x="115020" y="238"/>
                </a:cubicBezTo>
                <a:cubicBezTo>
                  <a:pt x="114989" y="222"/>
                  <a:pt x="114959" y="203"/>
                  <a:pt x="114931" y="183"/>
                </a:cubicBezTo>
                <a:cubicBezTo>
                  <a:pt x="114886" y="151"/>
                  <a:pt x="114837" y="124"/>
                  <a:pt x="114787" y="101"/>
                </a:cubicBezTo>
                <a:cubicBezTo>
                  <a:pt x="114748" y="85"/>
                  <a:pt x="114709" y="76"/>
                  <a:pt x="114669" y="72"/>
                </a:cubicBezTo>
                <a:cubicBezTo>
                  <a:pt x="114660" y="72"/>
                  <a:pt x="114651" y="71"/>
                  <a:pt x="114642" y="71"/>
                </a:cubicBezTo>
                <a:cubicBezTo>
                  <a:pt x="114625" y="71"/>
                  <a:pt x="114609" y="73"/>
                  <a:pt x="114593" y="75"/>
                </a:cubicBezTo>
                <a:cubicBezTo>
                  <a:pt x="114571" y="78"/>
                  <a:pt x="114549" y="84"/>
                  <a:pt x="114527" y="92"/>
                </a:cubicBezTo>
                <a:cubicBezTo>
                  <a:pt x="114469" y="115"/>
                  <a:pt x="114415" y="148"/>
                  <a:pt x="114366" y="187"/>
                </a:cubicBezTo>
                <a:cubicBezTo>
                  <a:pt x="114328" y="217"/>
                  <a:pt x="114296" y="241"/>
                  <a:pt x="114270" y="260"/>
                </a:cubicBezTo>
                <a:cubicBezTo>
                  <a:pt x="114264" y="264"/>
                  <a:pt x="114258" y="268"/>
                  <a:pt x="114253" y="270"/>
                </a:cubicBezTo>
                <a:lnTo>
                  <a:pt x="114253" y="270"/>
                </a:lnTo>
                <a:cubicBezTo>
                  <a:pt x="114248" y="268"/>
                  <a:pt x="114243" y="265"/>
                  <a:pt x="114237" y="261"/>
                </a:cubicBezTo>
                <a:cubicBezTo>
                  <a:pt x="114212" y="245"/>
                  <a:pt x="114181" y="217"/>
                  <a:pt x="114144" y="187"/>
                </a:cubicBezTo>
                <a:cubicBezTo>
                  <a:pt x="114097" y="146"/>
                  <a:pt x="114045" y="113"/>
                  <a:pt x="113988" y="89"/>
                </a:cubicBezTo>
                <a:cubicBezTo>
                  <a:pt x="113967" y="79"/>
                  <a:pt x="113947" y="74"/>
                  <a:pt x="113925" y="68"/>
                </a:cubicBezTo>
                <a:cubicBezTo>
                  <a:pt x="113905" y="64"/>
                  <a:pt x="113884" y="62"/>
                  <a:pt x="113863" y="62"/>
                </a:cubicBezTo>
                <a:cubicBezTo>
                  <a:pt x="113858" y="62"/>
                  <a:pt x="113854" y="62"/>
                  <a:pt x="113850" y="62"/>
                </a:cubicBezTo>
                <a:cubicBezTo>
                  <a:pt x="113809" y="63"/>
                  <a:pt x="113770" y="70"/>
                  <a:pt x="113733" y="84"/>
                </a:cubicBezTo>
                <a:cubicBezTo>
                  <a:pt x="113680" y="103"/>
                  <a:pt x="113630" y="126"/>
                  <a:pt x="113583" y="155"/>
                </a:cubicBezTo>
                <a:cubicBezTo>
                  <a:pt x="113553" y="172"/>
                  <a:pt x="113521" y="188"/>
                  <a:pt x="113490" y="201"/>
                </a:cubicBezTo>
                <a:cubicBezTo>
                  <a:pt x="113477" y="205"/>
                  <a:pt x="113475" y="206"/>
                  <a:pt x="113473" y="206"/>
                </a:cubicBezTo>
                <a:cubicBezTo>
                  <a:pt x="113472" y="206"/>
                  <a:pt x="113471" y="205"/>
                  <a:pt x="113463" y="204"/>
                </a:cubicBezTo>
                <a:cubicBezTo>
                  <a:pt x="113428" y="200"/>
                  <a:pt x="113355" y="156"/>
                  <a:pt x="113248" y="113"/>
                </a:cubicBezTo>
                <a:cubicBezTo>
                  <a:pt x="113193" y="91"/>
                  <a:pt x="113135" y="80"/>
                  <a:pt x="113077" y="80"/>
                </a:cubicBezTo>
                <a:cubicBezTo>
                  <a:pt x="113063" y="80"/>
                  <a:pt x="113049" y="80"/>
                  <a:pt x="113035" y="82"/>
                </a:cubicBezTo>
                <a:cubicBezTo>
                  <a:pt x="112975" y="89"/>
                  <a:pt x="112916" y="105"/>
                  <a:pt x="112859" y="128"/>
                </a:cubicBezTo>
                <a:cubicBezTo>
                  <a:pt x="112776" y="163"/>
                  <a:pt x="112718" y="185"/>
                  <a:pt x="112693" y="185"/>
                </a:cubicBezTo>
                <a:cubicBezTo>
                  <a:pt x="112690" y="185"/>
                  <a:pt x="112688" y="185"/>
                  <a:pt x="112686" y="185"/>
                </a:cubicBezTo>
                <a:cubicBezTo>
                  <a:pt x="112643" y="185"/>
                  <a:pt x="112569" y="157"/>
                  <a:pt x="112469" y="129"/>
                </a:cubicBezTo>
                <a:cubicBezTo>
                  <a:pt x="112411" y="112"/>
                  <a:pt x="112351" y="104"/>
                  <a:pt x="112290" y="104"/>
                </a:cubicBezTo>
                <a:cubicBezTo>
                  <a:pt x="112234" y="105"/>
                  <a:pt x="112179" y="112"/>
                  <a:pt x="112125" y="123"/>
                </a:cubicBezTo>
                <a:cubicBezTo>
                  <a:pt x="112033" y="142"/>
                  <a:pt x="111968" y="158"/>
                  <a:pt x="111914" y="158"/>
                </a:cubicBezTo>
                <a:cubicBezTo>
                  <a:pt x="111911" y="158"/>
                  <a:pt x="111907" y="158"/>
                  <a:pt x="111904" y="158"/>
                </a:cubicBezTo>
                <a:lnTo>
                  <a:pt x="111640" y="163"/>
                </a:lnTo>
                <a:lnTo>
                  <a:pt x="111521" y="164"/>
                </a:lnTo>
                <a:cubicBezTo>
                  <a:pt x="111504" y="159"/>
                  <a:pt x="111486" y="152"/>
                  <a:pt x="111470" y="142"/>
                </a:cubicBezTo>
                <a:lnTo>
                  <a:pt x="111354" y="79"/>
                </a:lnTo>
                <a:cubicBezTo>
                  <a:pt x="111294" y="46"/>
                  <a:pt x="111227" y="24"/>
                  <a:pt x="111159" y="17"/>
                </a:cubicBezTo>
                <a:cubicBezTo>
                  <a:pt x="111153" y="17"/>
                  <a:pt x="111147" y="17"/>
                  <a:pt x="111141" y="17"/>
                </a:cubicBezTo>
                <a:cubicBezTo>
                  <a:pt x="110979" y="17"/>
                  <a:pt x="110893" y="78"/>
                  <a:pt x="110822" y="100"/>
                </a:cubicBezTo>
                <a:cubicBezTo>
                  <a:pt x="110798" y="111"/>
                  <a:pt x="110774" y="118"/>
                  <a:pt x="110747" y="122"/>
                </a:cubicBezTo>
                <a:lnTo>
                  <a:pt x="110729" y="123"/>
                </a:lnTo>
                <a:cubicBezTo>
                  <a:pt x="110708" y="123"/>
                  <a:pt x="110687" y="126"/>
                  <a:pt x="110667" y="129"/>
                </a:cubicBezTo>
                <a:cubicBezTo>
                  <a:pt x="110633" y="136"/>
                  <a:pt x="110599" y="145"/>
                  <a:pt x="110567" y="158"/>
                </a:cubicBezTo>
                <a:cubicBezTo>
                  <a:pt x="110459" y="205"/>
                  <a:pt x="110386" y="252"/>
                  <a:pt x="110356" y="255"/>
                </a:cubicBezTo>
                <a:cubicBezTo>
                  <a:pt x="110356" y="255"/>
                  <a:pt x="110356" y="255"/>
                  <a:pt x="110356" y="255"/>
                </a:cubicBezTo>
                <a:lnTo>
                  <a:pt x="110356" y="255"/>
                </a:lnTo>
                <a:cubicBezTo>
                  <a:pt x="110355" y="255"/>
                  <a:pt x="110354" y="254"/>
                  <a:pt x="110352" y="254"/>
                </a:cubicBezTo>
                <a:cubicBezTo>
                  <a:pt x="110323" y="239"/>
                  <a:pt x="110297" y="220"/>
                  <a:pt x="110273" y="202"/>
                </a:cubicBezTo>
                <a:cubicBezTo>
                  <a:pt x="110230" y="168"/>
                  <a:pt x="110185" y="139"/>
                  <a:pt x="110137" y="114"/>
                </a:cubicBezTo>
                <a:cubicBezTo>
                  <a:pt x="110102" y="96"/>
                  <a:pt x="110063" y="82"/>
                  <a:pt x="110024" y="74"/>
                </a:cubicBezTo>
                <a:cubicBezTo>
                  <a:pt x="110004" y="70"/>
                  <a:pt x="109983" y="68"/>
                  <a:pt x="109961" y="68"/>
                </a:cubicBezTo>
                <a:cubicBezTo>
                  <a:pt x="109957" y="68"/>
                  <a:pt x="109952" y="68"/>
                  <a:pt x="109948" y="68"/>
                </a:cubicBezTo>
                <a:cubicBezTo>
                  <a:pt x="109921" y="69"/>
                  <a:pt x="109894" y="74"/>
                  <a:pt x="109868" y="82"/>
                </a:cubicBezTo>
                <a:cubicBezTo>
                  <a:pt x="109773" y="113"/>
                  <a:pt x="109728" y="156"/>
                  <a:pt x="109687" y="188"/>
                </a:cubicBezTo>
                <a:lnTo>
                  <a:pt x="109589" y="274"/>
                </a:lnTo>
                <a:cubicBezTo>
                  <a:pt x="109579" y="282"/>
                  <a:pt x="109569" y="289"/>
                  <a:pt x="109562" y="294"/>
                </a:cubicBezTo>
                <a:lnTo>
                  <a:pt x="109562" y="294"/>
                </a:lnTo>
                <a:cubicBezTo>
                  <a:pt x="109561" y="294"/>
                  <a:pt x="109560" y="294"/>
                  <a:pt x="109560" y="293"/>
                </a:cubicBezTo>
                <a:cubicBezTo>
                  <a:pt x="109527" y="277"/>
                  <a:pt x="109497" y="257"/>
                  <a:pt x="109468" y="238"/>
                </a:cubicBezTo>
                <a:cubicBezTo>
                  <a:pt x="109421" y="204"/>
                  <a:pt x="109370" y="176"/>
                  <a:pt x="109316" y="155"/>
                </a:cubicBezTo>
                <a:cubicBezTo>
                  <a:pt x="109275" y="138"/>
                  <a:pt x="109232" y="129"/>
                  <a:pt x="109189" y="128"/>
                </a:cubicBezTo>
                <a:lnTo>
                  <a:pt x="109118" y="129"/>
                </a:lnTo>
                <a:lnTo>
                  <a:pt x="108987" y="131"/>
                </a:lnTo>
                <a:lnTo>
                  <a:pt x="108855" y="135"/>
                </a:lnTo>
                <a:lnTo>
                  <a:pt x="108789" y="136"/>
                </a:lnTo>
                <a:cubicBezTo>
                  <a:pt x="108781" y="135"/>
                  <a:pt x="108772" y="134"/>
                  <a:pt x="108764" y="133"/>
                </a:cubicBezTo>
                <a:cubicBezTo>
                  <a:pt x="108715" y="124"/>
                  <a:pt x="108637" y="83"/>
                  <a:pt x="108516" y="53"/>
                </a:cubicBezTo>
                <a:cubicBezTo>
                  <a:pt x="108483" y="45"/>
                  <a:pt x="108448" y="39"/>
                  <a:pt x="108415" y="38"/>
                </a:cubicBezTo>
                <a:cubicBezTo>
                  <a:pt x="108403" y="37"/>
                  <a:pt x="108394" y="37"/>
                  <a:pt x="108386" y="37"/>
                </a:cubicBezTo>
                <a:cubicBezTo>
                  <a:pt x="108370" y="37"/>
                  <a:pt x="108358" y="38"/>
                  <a:pt x="108342" y="38"/>
                </a:cubicBezTo>
                <a:lnTo>
                  <a:pt x="108210" y="40"/>
                </a:lnTo>
                <a:lnTo>
                  <a:pt x="108078" y="42"/>
                </a:lnTo>
                <a:lnTo>
                  <a:pt x="108013" y="44"/>
                </a:lnTo>
                <a:cubicBezTo>
                  <a:pt x="107985" y="44"/>
                  <a:pt x="107953" y="45"/>
                  <a:pt x="107926" y="48"/>
                </a:cubicBezTo>
                <a:cubicBezTo>
                  <a:pt x="107816" y="61"/>
                  <a:pt x="107731" y="85"/>
                  <a:pt x="107665" y="91"/>
                </a:cubicBezTo>
                <a:cubicBezTo>
                  <a:pt x="107650" y="93"/>
                  <a:pt x="107635" y="94"/>
                  <a:pt x="107620" y="94"/>
                </a:cubicBezTo>
                <a:cubicBezTo>
                  <a:pt x="107587" y="94"/>
                  <a:pt x="107555" y="97"/>
                  <a:pt x="107524" y="103"/>
                </a:cubicBezTo>
                <a:cubicBezTo>
                  <a:pt x="107471" y="112"/>
                  <a:pt x="107420" y="126"/>
                  <a:pt x="107369" y="142"/>
                </a:cubicBezTo>
                <a:cubicBezTo>
                  <a:pt x="107334" y="153"/>
                  <a:pt x="107300" y="164"/>
                  <a:pt x="107264" y="172"/>
                </a:cubicBezTo>
                <a:cubicBezTo>
                  <a:pt x="107254" y="174"/>
                  <a:pt x="107242" y="175"/>
                  <a:pt x="107232" y="175"/>
                </a:cubicBezTo>
                <a:cubicBezTo>
                  <a:pt x="107229" y="176"/>
                  <a:pt x="107224" y="176"/>
                  <a:pt x="107220" y="176"/>
                </a:cubicBezTo>
                <a:cubicBezTo>
                  <a:pt x="107208" y="176"/>
                  <a:pt x="107193" y="175"/>
                  <a:pt x="107181" y="174"/>
                </a:cubicBezTo>
                <a:cubicBezTo>
                  <a:pt x="107107" y="171"/>
                  <a:pt x="107020" y="158"/>
                  <a:pt x="106921" y="151"/>
                </a:cubicBezTo>
                <a:lnTo>
                  <a:pt x="106845" y="149"/>
                </a:lnTo>
                <a:cubicBezTo>
                  <a:pt x="106804" y="149"/>
                  <a:pt x="106765" y="153"/>
                  <a:pt x="106725" y="165"/>
                </a:cubicBezTo>
                <a:cubicBezTo>
                  <a:pt x="106670" y="181"/>
                  <a:pt x="106616" y="204"/>
                  <a:pt x="106564" y="233"/>
                </a:cubicBezTo>
                <a:cubicBezTo>
                  <a:pt x="106533" y="250"/>
                  <a:pt x="106500" y="267"/>
                  <a:pt x="106468" y="280"/>
                </a:cubicBezTo>
                <a:cubicBezTo>
                  <a:pt x="106461" y="284"/>
                  <a:pt x="106454" y="285"/>
                  <a:pt x="106447" y="287"/>
                </a:cubicBezTo>
                <a:cubicBezTo>
                  <a:pt x="106445" y="287"/>
                  <a:pt x="106447" y="287"/>
                  <a:pt x="106447" y="287"/>
                </a:cubicBezTo>
                <a:lnTo>
                  <a:pt x="106447" y="287"/>
                </a:lnTo>
                <a:cubicBezTo>
                  <a:pt x="106447" y="287"/>
                  <a:pt x="106446" y="287"/>
                  <a:pt x="106444" y="287"/>
                </a:cubicBezTo>
                <a:lnTo>
                  <a:pt x="106411" y="287"/>
                </a:lnTo>
                <a:lnTo>
                  <a:pt x="106148" y="291"/>
                </a:lnTo>
                <a:cubicBezTo>
                  <a:pt x="106123" y="291"/>
                  <a:pt x="106083" y="291"/>
                  <a:pt x="106063" y="291"/>
                </a:cubicBezTo>
                <a:cubicBezTo>
                  <a:pt x="106054" y="291"/>
                  <a:pt x="106050" y="291"/>
                  <a:pt x="106055" y="291"/>
                </a:cubicBezTo>
                <a:cubicBezTo>
                  <a:pt x="106032" y="284"/>
                  <a:pt x="106010" y="275"/>
                  <a:pt x="105988" y="262"/>
                </a:cubicBezTo>
                <a:cubicBezTo>
                  <a:pt x="105955" y="245"/>
                  <a:pt x="105914" y="220"/>
                  <a:pt x="105859" y="196"/>
                </a:cubicBezTo>
                <a:cubicBezTo>
                  <a:pt x="105828" y="182"/>
                  <a:pt x="105795" y="171"/>
                  <a:pt x="105762" y="163"/>
                </a:cubicBezTo>
                <a:cubicBezTo>
                  <a:pt x="105742" y="158"/>
                  <a:pt x="105721" y="155"/>
                  <a:pt x="105701" y="153"/>
                </a:cubicBezTo>
                <a:lnTo>
                  <a:pt x="105650" y="151"/>
                </a:lnTo>
                <a:lnTo>
                  <a:pt x="105386" y="141"/>
                </a:lnTo>
                <a:lnTo>
                  <a:pt x="105260" y="136"/>
                </a:lnTo>
                <a:cubicBezTo>
                  <a:pt x="105227" y="135"/>
                  <a:pt x="105190" y="131"/>
                  <a:pt x="105150" y="127"/>
                </a:cubicBezTo>
                <a:lnTo>
                  <a:pt x="105014" y="109"/>
                </a:lnTo>
                <a:cubicBezTo>
                  <a:pt x="104990" y="107"/>
                  <a:pt x="104965" y="105"/>
                  <a:pt x="104938" y="104"/>
                </a:cubicBezTo>
                <a:cubicBezTo>
                  <a:pt x="104927" y="103"/>
                  <a:pt x="104915" y="103"/>
                  <a:pt x="104903" y="103"/>
                </a:cubicBezTo>
                <a:cubicBezTo>
                  <a:pt x="104880" y="103"/>
                  <a:pt x="104856" y="104"/>
                  <a:pt x="104833" y="107"/>
                </a:cubicBezTo>
                <a:cubicBezTo>
                  <a:pt x="104738" y="123"/>
                  <a:pt x="104682" y="159"/>
                  <a:pt x="104634" y="187"/>
                </a:cubicBezTo>
                <a:lnTo>
                  <a:pt x="104526" y="257"/>
                </a:lnTo>
                <a:cubicBezTo>
                  <a:pt x="104510" y="268"/>
                  <a:pt x="104496" y="274"/>
                  <a:pt x="104490" y="276"/>
                </a:cubicBezTo>
                <a:lnTo>
                  <a:pt x="104490" y="276"/>
                </a:lnTo>
                <a:cubicBezTo>
                  <a:pt x="104470" y="275"/>
                  <a:pt x="104450" y="271"/>
                  <a:pt x="104431" y="265"/>
                </a:cubicBezTo>
                <a:cubicBezTo>
                  <a:pt x="104365" y="252"/>
                  <a:pt x="104274" y="210"/>
                  <a:pt x="104136" y="200"/>
                </a:cubicBezTo>
                <a:cubicBezTo>
                  <a:pt x="104130" y="200"/>
                  <a:pt x="104123" y="199"/>
                  <a:pt x="104118" y="199"/>
                </a:cubicBezTo>
                <a:lnTo>
                  <a:pt x="104118" y="199"/>
                </a:lnTo>
                <a:cubicBezTo>
                  <a:pt x="104116" y="198"/>
                  <a:pt x="104112" y="196"/>
                  <a:pt x="104107" y="193"/>
                </a:cubicBezTo>
                <a:cubicBezTo>
                  <a:pt x="104087" y="181"/>
                  <a:pt x="104055" y="157"/>
                  <a:pt x="104018" y="129"/>
                </a:cubicBezTo>
                <a:cubicBezTo>
                  <a:pt x="103972" y="91"/>
                  <a:pt x="103920" y="60"/>
                  <a:pt x="103866" y="34"/>
                </a:cubicBezTo>
                <a:cubicBezTo>
                  <a:pt x="103822" y="15"/>
                  <a:pt x="103775" y="3"/>
                  <a:pt x="1037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6"/>
          <p:cNvSpPr/>
          <p:nvPr/>
        </p:nvSpPr>
        <p:spPr>
          <a:xfrm rot="10800000">
            <a:off x="5211675" y="3086525"/>
            <a:ext cx="3022014" cy="90300"/>
          </a:xfrm>
          <a:custGeom>
            <a:rect b="b" l="l" r="r" t="t"/>
            <a:pathLst>
              <a:path extrusionOk="0" h="3612" w="128065">
                <a:moveTo>
                  <a:pt x="104112" y="198"/>
                </a:moveTo>
                <a:cubicBezTo>
                  <a:pt x="104113" y="199"/>
                  <a:pt x="104114" y="199"/>
                  <a:pt x="104114" y="199"/>
                </a:cubicBezTo>
                <a:lnTo>
                  <a:pt x="104114" y="199"/>
                </a:lnTo>
                <a:cubicBezTo>
                  <a:pt x="104106" y="199"/>
                  <a:pt x="104103" y="198"/>
                  <a:pt x="104112" y="198"/>
                </a:cubicBezTo>
                <a:close/>
                <a:moveTo>
                  <a:pt x="101378" y="239"/>
                </a:moveTo>
                <a:cubicBezTo>
                  <a:pt x="101379" y="239"/>
                  <a:pt x="101381" y="239"/>
                  <a:pt x="101383" y="240"/>
                </a:cubicBezTo>
                <a:lnTo>
                  <a:pt x="101383" y="240"/>
                </a:lnTo>
                <a:cubicBezTo>
                  <a:pt x="101381" y="240"/>
                  <a:pt x="101379" y="240"/>
                  <a:pt x="101377" y="240"/>
                </a:cubicBezTo>
                <a:cubicBezTo>
                  <a:pt x="101376" y="240"/>
                  <a:pt x="101376" y="240"/>
                  <a:pt x="101375" y="240"/>
                </a:cubicBezTo>
                <a:cubicBezTo>
                  <a:pt x="101373" y="240"/>
                  <a:pt x="101374" y="239"/>
                  <a:pt x="101378" y="239"/>
                </a:cubicBezTo>
                <a:close/>
                <a:moveTo>
                  <a:pt x="97869" y="308"/>
                </a:moveTo>
                <a:cubicBezTo>
                  <a:pt x="97870" y="308"/>
                  <a:pt x="97871" y="308"/>
                  <a:pt x="97872" y="308"/>
                </a:cubicBezTo>
                <a:lnTo>
                  <a:pt x="97872" y="308"/>
                </a:lnTo>
                <a:lnTo>
                  <a:pt x="97865" y="308"/>
                </a:lnTo>
                <a:cubicBezTo>
                  <a:pt x="97860" y="308"/>
                  <a:pt x="97865" y="308"/>
                  <a:pt x="97869" y="308"/>
                </a:cubicBezTo>
                <a:close/>
                <a:moveTo>
                  <a:pt x="100604" y="319"/>
                </a:moveTo>
                <a:cubicBezTo>
                  <a:pt x="100605" y="319"/>
                  <a:pt x="100606" y="319"/>
                  <a:pt x="100606" y="319"/>
                </a:cubicBezTo>
                <a:cubicBezTo>
                  <a:pt x="100606" y="319"/>
                  <a:pt x="100605" y="319"/>
                  <a:pt x="100604" y="319"/>
                </a:cubicBezTo>
                <a:lnTo>
                  <a:pt x="100604" y="319"/>
                </a:lnTo>
                <a:cubicBezTo>
                  <a:pt x="100604" y="319"/>
                  <a:pt x="100604" y="319"/>
                  <a:pt x="100604" y="319"/>
                </a:cubicBezTo>
                <a:close/>
                <a:moveTo>
                  <a:pt x="94755" y="405"/>
                </a:moveTo>
                <a:cubicBezTo>
                  <a:pt x="94756" y="406"/>
                  <a:pt x="94756" y="406"/>
                  <a:pt x="94756" y="406"/>
                </a:cubicBezTo>
                <a:cubicBezTo>
                  <a:pt x="94756" y="406"/>
                  <a:pt x="94756" y="406"/>
                  <a:pt x="94755" y="405"/>
                </a:cubicBezTo>
                <a:close/>
                <a:moveTo>
                  <a:pt x="113850" y="429"/>
                </a:moveTo>
                <a:cubicBezTo>
                  <a:pt x="113850" y="429"/>
                  <a:pt x="113850" y="429"/>
                  <a:pt x="113851" y="429"/>
                </a:cubicBezTo>
                <a:cubicBezTo>
                  <a:pt x="113851" y="430"/>
                  <a:pt x="113851" y="430"/>
                  <a:pt x="113851" y="430"/>
                </a:cubicBezTo>
                <a:lnTo>
                  <a:pt x="113851" y="430"/>
                </a:lnTo>
                <a:cubicBezTo>
                  <a:pt x="113850" y="430"/>
                  <a:pt x="113850" y="429"/>
                  <a:pt x="113850" y="429"/>
                </a:cubicBezTo>
                <a:close/>
                <a:moveTo>
                  <a:pt x="102567" y="437"/>
                </a:moveTo>
                <a:cubicBezTo>
                  <a:pt x="102568" y="437"/>
                  <a:pt x="102567" y="438"/>
                  <a:pt x="102565" y="438"/>
                </a:cubicBezTo>
                <a:lnTo>
                  <a:pt x="102565" y="438"/>
                </a:lnTo>
                <a:cubicBezTo>
                  <a:pt x="102565" y="438"/>
                  <a:pt x="102566" y="438"/>
                  <a:pt x="102566" y="438"/>
                </a:cubicBezTo>
                <a:cubicBezTo>
                  <a:pt x="102567" y="437"/>
                  <a:pt x="102567" y="437"/>
                  <a:pt x="102567" y="437"/>
                </a:cubicBezTo>
                <a:close/>
                <a:moveTo>
                  <a:pt x="102550" y="440"/>
                </a:moveTo>
                <a:cubicBezTo>
                  <a:pt x="102552" y="440"/>
                  <a:pt x="102553" y="440"/>
                  <a:pt x="102555" y="440"/>
                </a:cubicBezTo>
                <a:lnTo>
                  <a:pt x="102555" y="440"/>
                </a:lnTo>
                <a:cubicBezTo>
                  <a:pt x="102554" y="440"/>
                  <a:pt x="102553" y="440"/>
                  <a:pt x="102553" y="440"/>
                </a:cubicBezTo>
                <a:cubicBezTo>
                  <a:pt x="102552" y="440"/>
                  <a:pt x="102551" y="440"/>
                  <a:pt x="102550" y="440"/>
                </a:cubicBezTo>
                <a:close/>
                <a:moveTo>
                  <a:pt x="109951" y="451"/>
                </a:moveTo>
                <a:lnTo>
                  <a:pt x="109951" y="451"/>
                </a:lnTo>
                <a:cubicBezTo>
                  <a:pt x="109952" y="451"/>
                  <a:pt x="109952" y="451"/>
                  <a:pt x="109952" y="451"/>
                </a:cubicBezTo>
                <a:lnTo>
                  <a:pt x="109952" y="451"/>
                </a:lnTo>
                <a:cubicBezTo>
                  <a:pt x="109951" y="451"/>
                  <a:pt x="109951" y="451"/>
                  <a:pt x="109951" y="451"/>
                </a:cubicBezTo>
                <a:close/>
                <a:moveTo>
                  <a:pt x="116993" y="523"/>
                </a:moveTo>
                <a:cubicBezTo>
                  <a:pt x="116993" y="524"/>
                  <a:pt x="116990" y="524"/>
                  <a:pt x="116988" y="524"/>
                </a:cubicBezTo>
                <a:cubicBezTo>
                  <a:pt x="116983" y="524"/>
                  <a:pt x="116978" y="523"/>
                  <a:pt x="116990" y="523"/>
                </a:cubicBezTo>
                <a:close/>
                <a:moveTo>
                  <a:pt x="116193" y="539"/>
                </a:moveTo>
                <a:lnTo>
                  <a:pt x="116193" y="539"/>
                </a:lnTo>
                <a:cubicBezTo>
                  <a:pt x="116192" y="539"/>
                  <a:pt x="116193" y="539"/>
                  <a:pt x="116193" y="540"/>
                </a:cubicBezTo>
                <a:lnTo>
                  <a:pt x="116193" y="540"/>
                </a:lnTo>
                <a:cubicBezTo>
                  <a:pt x="116193" y="539"/>
                  <a:pt x="116193" y="539"/>
                  <a:pt x="116193" y="539"/>
                </a:cubicBezTo>
                <a:close/>
                <a:moveTo>
                  <a:pt x="105669" y="558"/>
                </a:moveTo>
                <a:cubicBezTo>
                  <a:pt x="105669" y="558"/>
                  <a:pt x="105669" y="558"/>
                  <a:pt x="105669" y="558"/>
                </a:cubicBezTo>
                <a:cubicBezTo>
                  <a:pt x="105671" y="558"/>
                  <a:pt x="105671" y="558"/>
                  <a:pt x="105669" y="558"/>
                </a:cubicBezTo>
                <a:close/>
                <a:moveTo>
                  <a:pt x="120493" y="561"/>
                </a:moveTo>
                <a:cubicBezTo>
                  <a:pt x="120492" y="561"/>
                  <a:pt x="120492" y="562"/>
                  <a:pt x="120492" y="562"/>
                </a:cubicBezTo>
                <a:lnTo>
                  <a:pt x="120492" y="562"/>
                </a:lnTo>
                <a:cubicBezTo>
                  <a:pt x="120491" y="562"/>
                  <a:pt x="120491" y="561"/>
                  <a:pt x="120493" y="561"/>
                </a:cubicBezTo>
                <a:close/>
                <a:moveTo>
                  <a:pt x="87320" y="624"/>
                </a:moveTo>
                <a:cubicBezTo>
                  <a:pt x="87333" y="624"/>
                  <a:pt x="87325" y="624"/>
                  <a:pt x="87315" y="624"/>
                </a:cubicBezTo>
                <a:lnTo>
                  <a:pt x="87315" y="624"/>
                </a:lnTo>
                <a:cubicBezTo>
                  <a:pt x="87316" y="624"/>
                  <a:pt x="87318" y="624"/>
                  <a:pt x="87320" y="624"/>
                </a:cubicBezTo>
                <a:close/>
                <a:moveTo>
                  <a:pt x="87291" y="631"/>
                </a:moveTo>
                <a:cubicBezTo>
                  <a:pt x="87290" y="632"/>
                  <a:pt x="87290" y="632"/>
                  <a:pt x="87290" y="632"/>
                </a:cubicBezTo>
                <a:cubicBezTo>
                  <a:pt x="87290" y="632"/>
                  <a:pt x="87290" y="632"/>
                  <a:pt x="87291" y="631"/>
                </a:cubicBezTo>
                <a:close/>
                <a:moveTo>
                  <a:pt x="85766" y="633"/>
                </a:moveTo>
                <a:cubicBezTo>
                  <a:pt x="85767" y="633"/>
                  <a:pt x="85767" y="633"/>
                  <a:pt x="85767" y="633"/>
                </a:cubicBezTo>
                <a:cubicBezTo>
                  <a:pt x="85766" y="633"/>
                  <a:pt x="85765" y="633"/>
                  <a:pt x="85764" y="633"/>
                </a:cubicBezTo>
                <a:lnTo>
                  <a:pt x="85764" y="633"/>
                </a:lnTo>
                <a:cubicBezTo>
                  <a:pt x="85764" y="633"/>
                  <a:pt x="85765" y="633"/>
                  <a:pt x="85766" y="633"/>
                </a:cubicBezTo>
                <a:close/>
                <a:moveTo>
                  <a:pt x="85743" y="636"/>
                </a:moveTo>
                <a:cubicBezTo>
                  <a:pt x="85742" y="636"/>
                  <a:pt x="85742" y="636"/>
                  <a:pt x="85742" y="636"/>
                </a:cubicBezTo>
                <a:cubicBezTo>
                  <a:pt x="85742" y="636"/>
                  <a:pt x="85742" y="636"/>
                  <a:pt x="85743" y="636"/>
                </a:cubicBezTo>
                <a:close/>
                <a:moveTo>
                  <a:pt x="93976" y="677"/>
                </a:moveTo>
                <a:cubicBezTo>
                  <a:pt x="93976" y="677"/>
                  <a:pt x="93975" y="677"/>
                  <a:pt x="93973" y="677"/>
                </a:cubicBezTo>
                <a:cubicBezTo>
                  <a:pt x="93971" y="677"/>
                  <a:pt x="93969" y="677"/>
                  <a:pt x="93976" y="677"/>
                </a:cubicBezTo>
                <a:close/>
                <a:moveTo>
                  <a:pt x="92800" y="767"/>
                </a:moveTo>
                <a:cubicBezTo>
                  <a:pt x="92800" y="767"/>
                  <a:pt x="92801" y="767"/>
                  <a:pt x="92801" y="767"/>
                </a:cubicBezTo>
                <a:cubicBezTo>
                  <a:pt x="92799" y="767"/>
                  <a:pt x="92798" y="767"/>
                  <a:pt x="92797" y="767"/>
                </a:cubicBezTo>
                <a:lnTo>
                  <a:pt x="92797" y="767"/>
                </a:lnTo>
                <a:cubicBezTo>
                  <a:pt x="92798" y="767"/>
                  <a:pt x="92799" y="767"/>
                  <a:pt x="92800" y="767"/>
                </a:cubicBezTo>
                <a:close/>
                <a:moveTo>
                  <a:pt x="81816" y="866"/>
                </a:moveTo>
                <a:lnTo>
                  <a:pt x="81816" y="866"/>
                </a:lnTo>
                <a:cubicBezTo>
                  <a:pt x="81815" y="866"/>
                  <a:pt x="81815" y="866"/>
                  <a:pt x="81815" y="866"/>
                </a:cubicBezTo>
                <a:cubicBezTo>
                  <a:pt x="81815" y="866"/>
                  <a:pt x="81815" y="866"/>
                  <a:pt x="81816" y="866"/>
                </a:cubicBezTo>
                <a:close/>
                <a:moveTo>
                  <a:pt x="79134" y="868"/>
                </a:moveTo>
                <a:cubicBezTo>
                  <a:pt x="79133" y="868"/>
                  <a:pt x="79130" y="868"/>
                  <a:pt x="79130" y="868"/>
                </a:cubicBezTo>
                <a:lnTo>
                  <a:pt x="79130" y="868"/>
                </a:lnTo>
                <a:cubicBezTo>
                  <a:pt x="79135" y="868"/>
                  <a:pt x="79135" y="868"/>
                  <a:pt x="79134" y="868"/>
                </a:cubicBezTo>
                <a:close/>
                <a:moveTo>
                  <a:pt x="87705" y="876"/>
                </a:moveTo>
                <a:cubicBezTo>
                  <a:pt x="87705" y="876"/>
                  <a:pt x="87706" y="876"/>
                  <a:pt x="87708" y="877"/>
                </a:cubicBezTo>
                <a:lnTo>
                  <a:pt x="87708" y="877"/>
                </a:lnTo>
                <a:cubicBezTo>
                  <a:pt x="87706" y="876"/>
                  <a:pt x="87705" y="876"/>
                  <a:pt x="87705" y="876"/>
                </a:cubicBezTo>
                <a:close/>
                <a:moveTo>
                  <a:pt x="80715" y="911"/>
                </a:moveTo>
                <a:lnTo>
                  <a:pt x="80715" y="911"/>
                </a:lnTo>
                <a:cubicBezTo>
                  <a:pt x="80715" y="911"/>
                  <a:pt x="80716" y="911"/>
                  <a:pt x="80716" y="911"/>
                </a:cubicBezTo>
                <a:cubicBezTo>
                  <a:pt x="80716" y="911"/>
                  <a:pt x="80715" y="911"/>
                  <a:pt x="80715" y="911"/>
                </a:cubicBezTo>
                <a:close/>
                <a:moveTo>
                  <a:pt x="86144" y="927"/>
                </a:moveTo>
                <a:cubicBezTo>
                  <a:pt x="86144" y="927"/>
                  <a:pt x="86144" y="927"/>
                  <a:pt x="86145" y="928"/>
                </a:cubicBezTo>
                <a:lnTo>
                  <a:pt x="86145" y="928"/>
                </a:lnTo>
                <a:cubicBezTo>
                  <a:pt x="86144" y="927"/>
                  <a:pt x="86144" y="927"/>
                  <a:pt x="86144" y="927"/>
                </a:cubicBezTo>
                <a:close/>
                <a:moveTo>
                  <a:pt x="78372" y="986"/>
                </a:moveTo>
                <a:cubicBezTo>
                  <a:pt x="78372" y="986"/>
                  <a:pt x="78372" y="986"/>
                  <a:pt x="78372" y="986"/>
                </a:cubicBezTo>
                <a:lnTo>
                  <a:pt x="78372" y="986"/>
                </a:lnTo>
                <a:cubicBezTo>
                  <a:pt x="78372" y="986"/>
                  <a:pt x="78372" y="986"/>
                  <a:pt x="78372" y="986"/>
                </a:cubicBezTo>
                <a:close/>
                <a:moveTo>
                  <a:pt x="85016" y="998"/>
                </a:moveTo>
                <a:cubicBezTo>
                  <a:pt x="85015" y="998"/>
                  <a:pt x="85014" y="998"/>
                  <a:pt x="85012" y="998"/>
                </a:cubicBezTo>
                <a:lnTo>
                  <a:pt x="85012" y="998"/>
                </a:lnTo>
                <a:cubicBezTo>
                  <a:pt x="85014" y="998"/>
                  <a:pt x="85015" y="998"/>
                  <a:pt x="85016" y="998"/>
                </a:cubicBezTo>
                <a:close/>
                <a:moveTo>
                  <a:pt x="84199" y="1004"/>
                </a:moveTo>
                <a:cubicBezTo>
                  <a:pt x="84199" y="1004"/>
                  <a:pt x="84200" y="1005"/>
                  <a:pt x="84201" y="1005"/>
                </a:cubicBezTo>
                <a:cubicBezTo>
                  <a:pt x="84202" y="1005"/>
                  <a:pt x="84202" y="1005"/>
                  <a:pt x="84202" y="1005"/>
                </a:cubicBezTo>
                <a:lnTo>
                  <a:pt x="84202" y="1005"/>
                </a:lnTo>
                <a:cubicBezTo>
                  <a:pt x="84200" y="1005"/>
                  <a:pt x="84199" y="1004"/>
                  <a:pt x="84199" y="1004"/>
                </a:cubicBezTo>
                <a:close/>
                <a:moveTo>
                  <a:pt x="83042" y="1064"/>
                </a:moveTo>
                <a:lnTo>
                  <a:pt x="83042" y="1064"/>
                </a:lnTo>
                <a:cubicBezTo>
                  <a:pt x="83043" y="1064"/>
                  <a:pt x="83044" y="1065"/>
                  <a:pt x="83045" y="1065"/>
                </a:cubicBezTo>
                <a:lnTo>
                  <a:pt x="83045" y="1065"/>
                </a:lnTo>
                <a:cubicBezTo>
                  <a:pt x="83043" y="1065"/>
                  <a:pt x="83041" y="1064"/>
                  <a:pt x="83042" y="1064"/>
                </a:cubicBezTo>
                <a:close/>
                <a:moveTo>
                  <a:pt x="75988" y="1095"/>
                </a:moveTo>
                <a:cubicBezTo>
                  <a:pt x="75988" y="1095"/>
                  <a:pt x="75987" y="1096"/>
                  <a:pt x="75987" y="1096"/>
                </a:cubicBezTo>
                <a:cubicBezTo>
                  <a:pt x="75985" y="1096"/>
                  <a:pt x="75984" y="1096"/>
                  <a:pt x="75984" y="1096"/>
                </a:cubicBezTo>
                <a:cubicBezTo>
                  <a:pt x="75982" y="1096"/>
                  <a:pt x="75985" y="1096"/>
                  <a:pt x="75988" y="1095"/>
                </a:cubicBezTo>
                <a:close/>
                <a:moveTo>
                  <a:pt x="74484" y="1234"/>
                </a:moveTo>
                <a:cubicBezTo>
                  <a:pt x="74487" y="1234"/>
                  <a:pt x="74489" y="1235"/>
                  <a:pt x="74488" y="1235"/>
                </a:cubicBezTo>
                <a:cubicBezTo>
                  <a:pt x="74488" y="1235"/>
                  <a:pt x="74486" y="1235"/>
                  <a:pt x="74484" y="1234"/>
                </a:cubicBezTo>
                <a:close/>
                <a:moveTo>
                  <a:pt x="79488" y="1250"/>
                </a:moveTo>
                <a:cubicBezTo>
                  <a:pt x="79489" y="1250"/>
                  <a:pt x="79491" y="1251"/>
                  <a:pt x="79494" y="1253"/>
                </a:cubicBezTo>
                <a:lnTo>
                  <a:pt x="79494" y="1253"/>
                </a:lnTo>
                <a:cubicBezTo>
                  <a:pt x="79489" y="1251"/>
                  <a:pt x="79488" y="1250"/>
                  <a:pt x="79488" y="1250"/>
                </a:cubicBezTo>
                <a:close/>
                <a:moveTo>
                  <a:pt x="72939" y="1266"/>
                </a:moveTo>
                <a:cubicBezTo>
                  <a:pt x="72942" y="1267"/>
                  <a:pt x="72943" y="1267"/>
                  <a:pt x="72943" y="1267"/>
                </a:cubicBezTo>
                <a:cubicBezTo>
                  <a:pt x="72943" y="1267"/>
                  <a:pt x="72941" y="1267"/>
                  <a:pt x="72939" y="1266"/>
                </a:cubicBezTo>
                <a:close/>
                <a:moveTo>
                  <a:pt x="72862" y="1271"/>
                </a:moveTo>
                <a:lnTo>
                  <a:pt x="72862" y="1271"/>
                </a:lnTo>
                <a:cubicBezTo>
                  <a:pt x="72859" y="1273"/>
                  <a:pt x="72857" y="1274"/>
                  <a:pt x="72857" y="1274"/>
                </a:cubicBezTo>
                <a:cubicBezTo>
                  <a:pt x="72856" y="1274"/>
                  <a:pt x="72858" y="1273"/>
                  <a:pt x="72862" y="1271"/>
                </a:cubicBezTo>
                <a:close/>
                <a:moveTo>
                  <a:pt x="70168" y="1334"/>
                </a:moveTo>
                <a:lnTo>
                  <a:pt x="70168" y="1334"/>
                </a:lnTo>
                <a:cubicBezTo>
                  <a:pt x="70168" y="1334"/>
                  <a:pt x="70166" y="1334"/>
                  <a:pt x="70163" y="1334"/>
                </a:cubicBezTo>
                <a:lnTo>
                  <a:pt x="70163" y="1334"/>
                </a:lnTo>
                <a:cubicBezTo>
                  <a:pt x="70163" y="1334"/>
                  <a:pt x="70163" y="1334"/>
                  <a:pt x="70163" y="1334"/>
                </a:cubicBezTo>
                <a:cubicBezTo>
                  <a:pt x="70166" y="1334"/>
                  <a:pt x="70167" y="1334"/>
                  <a:pt x="70168" y="1334"/>
                </a:cubicBezTo>
                <a:close/>
                <a:moveTo>
                  <a:pt x="70163" y="1334"/>
                </a:moveTo>
                <a:cubicBezTo>
                  <a:pt x="70161" y="1335"/>
                  <a:pt x="70159" y="1335"/>
                  <a:pt x="70158" y="1335"/>
                </a:cubicBezTo>
                <a:cubicBezTo>
                  <a:pt x="70158" y="1335"/>
                  <a:pt x="70158" y="1335"/>
                  <a:pt x="70158" y="1335"/>
                </a:cubicBezTo>
                <a:cubicBezTo>
                  <a:pt x="70158" y="1335"/>
                  <a:pt x="70158" y="1335"/>
                  <a:pt x="70159" y="1335"/>
                </a:cubicBezTo>
                <a:cubicBezTo>
                  <a:pt x="70160" y="1335"/>
                  <a:pt x="70161" y="1335"/>
                  <a:pt x="70163" y="1334"/>
                </a:cubicBezTo>
                <a:close/>
                <a:moveTo>
                  <a:pt x="70904" y="1389"/>
                </a:moveTo>
                <a:cubicBezTo>
                  <a:pt x="70904" y="1389"/>
                  <a:pt x="70903" y="1389"/>
                  <a:pt x="70903" y="1390"/>
                </a:cubicBezTo>
                <a:cubicBezTo>
                  <a:pt x="70902" y="1390"/>
                  <a:pt x="70902" y="1390"/>
                  <a:pt x="70901" y="1390"/>
                </a:cubicBezTo>
                <a:cubicBezTo>
                  <a:pt x="70901" y="1390"/>
                  <a:pt x="70902" y="1390"/>
                  <a:pt x="70904" y="1389"/>
                </a:cubicBezTo>
                <a:close/>
                <a:moveTo>
                  <a:pt x="77980" y="1392"/>
                </a:moveTo>
                <a:lnTo>
                  <a:pt x="77980" y="1392"/>
                </a:lnTo>
                <a:cubicBezTo>
                  <a:pt x="77980" y="1392"/>
                  <a:pt x="77981" y="1392"/>
                  <a:pt x="77981" y="1392"/>
                </a:cubicBezTo>
                <a:lnTo>
                  <a:pt x="77981" y="1392"/>
                </a:lnTo>
                <a:cubicBezTo>
                  <a:pt x="77981" y="1392"/>
                  <a:pt x="77980" y="1392"/>
                  <a:pt x="77980" y="1392"/>
                </a:cubicBezTo>
                <a:close/>
                <a:moveTo>
                  <a:pt x="76442" y="1431"/>
                </a:moveTo>
                <a:lnTo>
                  <a:pt x="76442" y="1431"/>
                </a:lnTo>
                <a:cubicBezTo>
                  <a:pt x="76439" y="1432"/>
                  <a:pt x="76437" y="1432"/>
                  <a:pt x="76437" y="1432"/>
                </a:cubicBezTo>
                <a:cubicBezTo>
                  <a:pt x="76437" y="1432"/>
                  <a:pt x="76439" y="1431"/>
                  <a:pt x="76442" y="1431"/>
                </a:cubicBezTo>
                <a:close/>
                <a:moveTo>
                  <a:pt x="68619" y="1524"/>
                </a:moveTo>
                <a:lnTo>
                  <a:pt x="68619" y="1524"/>
                </a:lnTo>
                <a:cubicBezTo>
                  <a:pt x="68619" y="1524"/>
                  <a:pt x="68619" y="1524"/>
                  <a:pt x="68619" y="1524"/>
                </a:cubicBezTo>
                <a:cubicBezTo>
                  <a:pt x="68617" y="1524"/>
                  <a:pt x="68616" y="1524"/>
                  <a:pt x="68616" y="1524"/>
                </a:cubicBezTo>
                <a:cubicBezTo>
                  <a:pt x="68615" y="1524"/>
                  <a:pt x="68617" y="1524"/>
                  <a:pt x="68619" y="1524"/>
                </a:cubicBezTo>
                <a:close/>
                <a:moveTo>
                  <a:pt x="73298" y="1603"/>
                </a:moveTo>
                <a:cubicBezTo>
                  <a:pt x="73298" y="1603"/>
                  <a:pt x="73299" y="1603"/>
                  <a:pt x="73299" y="1603"/>
                </a:cubicBezTo>
                <a:lnTo>
                  <a:pt x="73299" y="1603"/>
                </a:lnTo>
                <a:cubicBezTo>
                  <a:pt x="73299" y="1603"/>
                  <a:pt x="73298" y="1603"/>
                  <a:pt x="73298" y="1603"/>
                </a:cubicBezTo>
                <a:close/>
                <a:moveTo>
                  <a:pt x="74097" y="1646"/>
                </a:moveTo>
                <a:cubicBezTo>
                  <a:pt x="74103" y="1646"/>
                  <a:pt x="74100" y="1647"/>
                  <a:pt x="74096" y="1647"/>
                </a:cubicBezTo>
                <a:cubicBezTo>
                  <a:pt x="74095" y="1647"/>
                  <a:pt x="74094" y="1647"/>
                  <a:pt x="74093" y="1647"/>
                </a:cubicBezTo>
                <a:lnTo>
                  <a:pt x="74093" y="1647"/>
                </a:lnTo>
                <a:cubicBezTo>
                  <a:pt x="74095" y="1646"/>
                  <a:pt x="74096" y="1646"/>
                  <a:pt x="74097" y="1646"/>
                </a:cubicBezTo>
                <a:close/>
                <a:moveTo>
                  <a:pt x="72536" y="1653"/>
                </a:moveTo>
                <a:cubicBezTo>
                  <a:pt x="72538" y="1653"/>
                  <a:pt x="72535" y="1653"/>
                  <a:pt x="72528" y="1653"/>
                </a:cubicBezTo>
                <a:lnTo>
                  <a:pt x="72528" y="1653"/>
                </a:lnTo>
                <a:cubicBezTo>
                  <a:pt x="72533" y="1653"/>
                  <a:pt x="72535" y="1653"/>
                  <a:pt x="72536" y="1653"/>
                </a:cubicBezTo>
                <a:close/>
                <a:moveTo>
                  <a:pt x="61611" y="1879"/>
                </a:moveTo>
                <a:cubicBezTo>
                  <a:pt x="61614" y="1879"/>
                  <a:pt x="61617" y="1880"/>
                  <a:pt x="61620" y="1880"/>
                </a:cubicBezTo>
                <a:lnTo>
                  <a:pt x="61620" y="1880"/>
                </a:lnTo>
                <a:cubicBezTo>
                  <a:pt x="61614" y="1880"/>
                  <a:pt x="61607" y="1880"/>
                  <a:pt x="61605" y="1880"/>
                </a:cubicBezTo>
                <a:cubicBezTo>
                  <a:pt x="61602" y="1880"/>
                  <a:pt x="61603" y="1880"/>
                  <a:pt x="61611" y="1879"/>
                </a:cubicBezTo>
                <a:close/>
                <a:moveTo>
                  <a:pt x="67392" y="1890"/>
                </a:moveTo>
                <a:lnTo>
                  <a:pt x="67392" y="1890"/>
                </a:lnTo>
                <a:cubicBezTo>
                  <a:pt x="67392" y="1890"/>
                  <a:pt x="67393" y="1890"/>
                  <a:pt x="67394" y="1891"/>
                </a:cubicBezTo>
                <a:lnTo>
                  <a:pt x="67394" y="1891"/>
                </a:lnTo>
                <a:cubicBezTo>
                  <a:pt x="67393" y="1890"/>
                  <a:pt x="67392" y="1890"/>
                  <a:pt x="67392" y="1890"/>
                </a:cubicBezTo>
                <a:close/>
                <a:moveTo>
                  <a:pt x="68196" y="1901"/>
                </a:moveTo>
                <a:cubicBezTo>
                  <a:pt x="68196" y="1901"/>
                  <a:pt x="68196" y="1901"/>
                  <a:pt x="68196" y="1901"/>
                </a:cubicBezTo>
                <a:cubicBezTo>
                  <a:pt x="68196" y="1901"/>
                  <a:pt x="68197" y="1901"/>
                  <a:pt x="68198" y="1901"/>
                </a:cubicBezTo>
                <a:cubicBezTo>
                  <a:pt x="68198" y="1902"/>
                  <a:pt x="68199" y="1902"/>
                  <a:pt x="68199" y="1902"/>
                </a:cubicBezTo>
                <a:lnTo>
                  <a:pt x="68199" y="1902"/>
                </a:lnTo>
                <a:cubicBezTo>
                  <a:pt x="68198" y="1902"/>
                  <a:pt x="68197" y="1901"/>
                  <a:pt x="68196" y="1901"/>
                </a:cubicBezTo>
                <a:close/>
                <a:moveTo>
                  <a:pt x="58489" y="2019"/>
                </a:moveTo>
                <a:cubicBezTo>
                  <a:pt x="58492" y="2019"/>
                  <a:pt x="58495" y="2019"/>
                  <a:pt x="58498" y="2019"/>
                </a:cubicBezTo>
                <a:lnTo>
                  <a:pt x="58498" y="2019"/>
                </a:lnTo>
                <a:cubicBezTo>
                  <a:pt x="58495" y="2019"/>
                  <a:pt x="58489" y="2020"/>
                  <a:pt x="58487" y="2020"/>
                </a:cubicBezTo>
                <a:cubicBezTo>
                  <a:pt x="58486" y="2020"/>
                  <a:pt x="58486" y="2020"/>
                  <a:pt x="58489" y="2019"/>
                </a:cubicBezTo>
                <a:close/>
                <a:moveTo>
                  <a:pt x="59598" y="2034"/>
                </a:moveTo>
                <a:lnTo>
                  <a:pt x="59598" y="2034"/>
                </a:lnTo>
                <a:cubicBezTo>
                  <a:pt x="59598" y="2035"/>
                  <a:pt x="59598" y="2035"/>
                  <a:pt x="59598" y="2035"/>
                </a:cubicBezTo>
                <a:cubicBezTo>
                  <a:pt x="59598" y="2035"/>
                  <a:pt x="59598" y="2035"/>
                  <a:pt x="59598" y="2034"/>
                </a:cubicBezTo>
                <a:close/>
                <a:moveTo>
                  <a:pt x="64744" y="2061"/>
                </a:moveTo>
                <a:lnTo>
                  <a:pt x="64744" y="2061"/>
                </a:lnTo>
                <a:cubicBezTo>
                  <a:pt x="64744" y="2061"/>
                  <a:pt x="64745" y="2061"/>
                  <a:pt x="64745" y="2061"/>
                </a:cubicBezTo>
                <a:lnTo>
                  <a:pt x="64745" y="2061"/>
                </a:lnTo>
                <a:cubicBezTo>
                  <a:pt x="64745" y="2061"/>
                  <a:pt x="64744" y="2061"/>
                  <a:pt x="64744" y="2061"/>
                </a:cubicBezTo>
                <a:close/>
                <a:moveTo>
                  <a:pt x="56846" y="2242"/>
                </a:moveTo>
                <a:cubicBezTo>
                  <a:pt x="56846" y="2242"/>
                  <a:pt x="56846" y="2242"/>
                  <a:pt x="56846" y="2242"/>
                </a:cubicBezTo>
                <a:cubicBezTo>
                  <a:pt x="56846" y="2242"/>
                  <a:pt x="56846" y="2242"/>
                  <a:pt x="56846" y="2242"/>
                </a:cubicBezTo>
                <a:close/>
                <a:moveTo>
                  <a:pt x="62809" y="2253"/>
                </a:moveTo>
                <a:cubicBezTo>
                  <a:pt x="62809" y="2253"/>
                  <a:pt x="62808" y="2253"/>
                  <a:pt x="62807" y="2253"/>
                </a:cubicBezTo>
                <a:cubicBezTo>
                  <a:pt x="62804" y="2253"/>
                  <a:pt x="62802" y="2253"/>
                  <a:pt x="62809" y="2253"/>
                </a:cubicBezTo>
                <a:close/>
                <a:moveTo>
                  <a:pt x="9409" y="2303"/>
                </a:moveTo>
                <a:cubicBezTo>
                  <a:pt x="9410" y="2303"/>
                  <a:pt x="9409" y="2304"/>
                  <a:pt x="9402" y="2304"/>
                </a:cubicBezTo>
                <a:lnTo>
                  <a:pt x="9402" y="2304"/>
                </a:lnTo>
                <a:cubicBezTo>
                  <a:pt x="9405" y="2304"/>
                  <a:pt x="9408" y="2303"/>
                  <a:pt x="9409" y="2303"/>
                </a:cubicBezTo>
                <a:close/>
                <a:moveTo>
                  <a:pt x="15635" y="2328"/>
                </a:moveTo>
                <a:lnTo>
                  <a:pt x="15635" y="2328"/>
                </a:lnTo>
                <a:cubicBezTo>
                  <a:pt x="15635" y="2328"/>
                  <a:pt x="15635" y="2328"/>
                  <a:pt x="15635" y="2328"/>
                </a:cubicBezTo>
                <a:cubicBezTo>
                  <a:pt x="15635" y="2328"/>
                  <a:pt x="15635" y="2328"/>
                  <a:pt x="15635" y="2328"/>
                </a:cubicBezTo>
                <a:close/>
                <a:moveTo>
                  <a:pt x="7844" y="2332"/>
                </a:moveTo>
                <a:cubicBezTo>
                  <a:pt x="7842" y="2333"/>
                  <a:pt x="7839" y="2333"/>
                  <a:pt x="7836" y="2333"/>
                </a:cubicBezTo>
                <a:lnTo>
                  <a:pt x="7836" y="2333"/>
                </a:lnTo>
                <a:cubicBezTo>
                  <a:pt x="7839" y="2333"/>
                  <a:pt x="7842" y="2332"/>
                  <a:pt x="7844" y="2332"/>
                </a:cubicBezTo>
                <a:close/>
                <a:moveTo>
                  <a:pt x="14043" y="2345"/>
                </a:moveTo>
                <a:cubicBezTo>
                  <a:pt x="14041" y="2346"/>
                  <a:pt x="14040" y="2346"/>
                  <a:pt x="14040" y="2346"/>
                </a:cubicBezTo>
                <a:cubicBezTo>
                  <a:pt x="14041" y="2346"/>
                  <a:pt x="14042" y="2346"/>
                  <a:pt x="14043" y="2345"/>
                </a:cubicBezTo>
                <a:close/>
                <a:moveTo>
                  <a:pt x="53425" y="2360"/>
                </a:moveTo>
                <a:cubicBezTo>
                  <a:pt x="53427" y="2361"/>
                  <a:pt x="53420" y="2361"/>
                  <a:pt x="53411" y="2362"/>
                </a:cubicBezTo>
                <a:lnTo>
                  <a:pt x="53411" y="2362"/>
                </a:lnTo>
                <a:cubicBezTo>
                  <a:pt x="53416" y="2361"/>
                  <a:pt x="53421" y="2361"/>
                  <a:pt x="53425" y="2360"/>
                </a:cubicBezTo>
                <a:close/>
                <a:moveTo>
                  <a:pt x="14201" y="2362"/>
                </a:moveTo>
                <a:cubicBezTo>
                  <a:pt x="14204" y="2363"/>
                  <a:pt x="14205" y="2363"/>
                  <a:pt x="14205" y="2363"/>
                </a:cubicBezTo>
                <a:cubicBezTo>
                  <a:pt x="14205" y="2363"/>
                  <a:pt x="14203" y="2363"/>
                  <a:pt x="14201" y="2362"/>
                </a:cubicBezTo>
                <a:close/>
                <a:moveTo>
                  <a:pt x="9031" y="2367"/>
                </a:moveTo>
                <a:cubicBezTo>
                  <a:pt x="9029" y="2367"/>
                  <a:pt x="9028" y="2367"/>
                  <a:pt x="9026" y="2367"/>
                </a:cubicBezTo>
                <a:cubicBezTo>
                  <a:pt x="9024" y="2367"/>
                  <a:pt x="9022" y="2367"/>
                  <a:pt x="9031" y="2367"/>
                </a:cubicBezTo>
                <a:close/>
                <a:moveTo>
                  <a:pt x="53388" y="2369"/>
                </a:moveTo>
                <a:lnTo>
                  <a:pt x="53388" y="2369"/>
                </a:lnTo>
                <a:cubicBezTo>
                  <a:pt x="53388" y="2369"/>
                  <a:pt x="53388" y="2369"/>
                  <a:pt x="53387" y="2369"/>
                </a:cubicBezTo>
                <a:cubicBezTo>
                  <a:pt x="53386" y="2370"/>
                  <a:pt x="53385" y="2370"/>
                  <a:pt x="53385" y="2370"/>
                </a:cubicBezTo>
                <a:cubicBezTo>
                  <a:pt x="53385" y="2370"/>
                  <a:pt x="53386" y="2370"/>
                  <a:pt x="53388" y="2369"/>
                </a:cubicBezTo>
                <a:close/>
                <a:moveTo>
                  <a:pt x="22266" y="2371"/>
                </a:moveTo>
                <a:cubicBezTo>
                  <a:pt x="22266" y="2371"/>
                  <a:pt x="22266" y="2371"/>
                  <a:pt x="22266" y="2371"/>
                </a:cubicBezTo>
                <a:cubicBezTo>
                  <a:pt x="22266" y="2371"/>
                  <a:pt x="22266" y="2371"/>
                  <a:pt x="22266" y="2371"/>
                </a:cubicBezTo>
                <a:close/>
                <a:moveTo>
                  <a:pt x="16711" y="2384"/>
                </a:moveTo>
                <a:cubicBezTo>
                  <a:pt x="16711" y="2384"/>
                  <a:pt x="16711" y="2384"/>
                  <a:pt x="16711" y="2384"/>
                </a:cubicBezTo>
                <a:lnTo>
                  <a:pt x="16711" y="2384"/>
                </a:lnTo>
                <a:cubicBezTo>
                  <a:pt x="16711" y="2384"/>
                  <a:pt x="16711" y="2384"/>
                  <a:pt x="16711" y="2384"/>
                </a:cubicBezTo>
                <a:close/>
                <a:moveTo>
                  <a:pt x="12547" y="2388"/>
                </a:moveTo>
                <a:lnTo>
                  <a:pt x="12547" y="2388"/>
                </a:lnTo>
                <a:cubicBezTo>
                  <a:pt x="12548" y="2388"/>
                  <a:pt x="12548" y="2388"/>
                  <a:pt x="12548" y="2388"/>
                </a:cubicBezTo>
                <a:cubicBezTo>
                  <a:pt x="12548" y="2388"/>
                  <a:pt x="12547" y="2388"/>
                  <a:pt x="12547" y="2388"/>
                </a:cubicBezTo>
                <a:close/>
                <a:moveTo>
                  <a:pt x="11048" y="2388"/>
                </a:moveTo>
                <a:lnTo>
                  <a:pt x="11048" y="2388"/>
                </a:lnTo>
                <a:cubicBezTo>
                  <a:pt x="11050" y="2388"/>
                  <a:pt x="11051" y="2389"/>
                  <a:pt x="11051" y="2389"/>
                </a:cubicBezTo>
                <a:cubicBezTo>
                  <a:pt x="11051" y="2389"/>
                  <a:pt x="11050" y="2389"/>
                  <a:pt x="11048" y="2388"/>
                </a:cubicBezTo>
                <a:close/>
                <a:moveTo>
                  <a:pt x="52277" y="2393"/>
                </a:moveTo>
                <a:cubicBezTo>
                  <a:pt x="52281" y="2393"/>
                  <a:pt x="52285" y="2393"/>
                  <a:pt x="52285" y="2394"/>
                </a:cubicBezTo>
                <a:cubicBezTo>
                  <a:pt x="52285" y="2394"/>
                  <a:pt x="52285" y="2394"/>
                  <a:pt x="52285" y="2394"/>
                </a:cubicBezTo>
                <a:lnTo>
                  <a:pt x="52285" y="2394"/>
                </a:lnTo>
                <a:cubicBezTo>
                  <a:pt x="52282" y="2394"/>
                  <a:pt x="52278" y="2394"/>
                  <a:pt x="52275" y="2394"/>
                </a:cubicBezTo>
                <a:cubicBezTo>
                  <a:pt x="52260" y="2394"/>
                  <a:pt x="52269" y="2393"/>
                  <a:pt x="52277" y="2393"/>
                </a:cubicBezTo>
                <a:close/>
                <a:moveTo>
                  <a:pt x="14961" y="2403"/>
                </a:moveTo>
                <a:cubicBezTo>
                  <a:pt x="14961" y="2403"/>
                  <a:pt x="14962" y="2404"/>
                  <a:pt x="14963" y="2404"/>
                </a:cubicBezTo>
                <a:cubicBezTo>
                  <a:pt x="14963" y="2404"/>
                  <a:pt x="14963" y="2405"/>
                  <a:pt x="14963" y="2405"/>
                </a:cubicBezTo>
                <a:cubicBezTo>
                  <a:pt x="14963" y="2405"/>
                  <a:pt x="14962" y="2404"/>
                  <a:pt x="14961" y="2403"/>
                </a:cubicBezTo>
                <a:close/>
                <a:moveTo>
                  <a:pt x="25380" y="2411"/>
                </a:moveTo>
                <a:cubicBezTo>
                  <a:pt x="25379" y="2411"/>
                  <a:pt x="25378" y="2411"/>
                  <a:pt x="25377" y="2411"/>
                </a:cubicBezTo>
                <a:cubicBezTo>
                  <a:pt x="25377" y="2411"/>
                  <a:pt x="25378" y="2411"/>
                  <a:pt x="25380" y="2411"/>
                </a:cubicBezTo>
                <a:close/>
                <a:moveTo>
                  <a:pt x="21477" y="2413"/>
                </a:moveTo>
                <a:cubicBezTo>
                  <a:pt x="21476" y="2413"/>
                  <a:pt x="21475" y="2413"/>
                  <a:pt x="21475" y="2413"/>
                </a:cubicBezTo>
                <a:cubicBezTo>
                  <a:pt x="21475" y="2413"/>
                  <a:pt x="21475" y="2413"/>
                  <a:pt x="21477" y="2413"/>
                </a:cubicBezTo>
                <a:close/>
                <a:moveTo>
                  <a:pt x="60082" y="2416"/>
                </a:moveTo>
                <a:cubicBezTo>
                  <a:pt x="60081" y="2417"/>
                  <a:pt x="60079" y="2417"/>
                  <a:pt x="60078" y="2417"/>
                </a:cubicBezTo>
                <a:cubicBezTo>
                  <a:pt x="60079" y="2417"/>
                  <a:pt x="60081" y="2417"/>
                  <a:pt x="60082" y="2416"/>
                </a:cubicBezTo>
                <a:close/>
                <a:moveTo>
                  <a:pt x="10828" y="2417"/>
                </a:moveTo>
                <a:cubicBezTo>
                  <a:pt x="10824" y="2421"/>
                  <a:pt x="10822" y="2423"/>
                  <a:pt x="10822" y="2423"/>
                </a:cubicBezTo>
                <a:cubicBezTo>
                  <a:pt x="10822" y="2423"/>
                  <a:pt x="10822" y="2423"/>
                  <a:pt x="10822" y="2423"/>
                </a:cubicBezTo>
                <a:cubicBezTo>
                  <a:pt x="10823" y="2420"/>
                  <a:pt x="10826" y="2418"/>
                  <a:pt x="10828" y="2417"/>
                </a:cubicBezTo>
                <a:close/>
                <a:moveTo>
                  <a:pt x="7436" y="2456"/>
                </a:moveTo>
                <a:cubicBezTo>
                  <a:pt x="7435" y="2457"/>
                  <a:pt x="7434" y="2457"/>
                  <a:pt x="7433" y="2457"/>
                </a:cubicBezTo>
                <a:cubicBezTo>
                  <a:pt x="7431" y="2458"/>
                  <a:pt x="7430" y="2459"/>
                  <a:pt x="7430" y="2459"/>
                </a:cubicBezTo>
                <a:cubicBezTo>
                  <a:pt x="7429" y="2459"/>
                  <a:pt x="7431" y="2457"/>
                  <a:pt x="7436" y="2456"/>
                </a:cubicBezTo>
                <a:close/>
                <a:moveTo>
                  <a:pt x="27351" y="2463"/>
                </a:moveTo>
                <a:cubicBezTo>
                  <a:pt x="27353" y="2463"/>
                  <a:pt x="27355" y="2463"/>
                  <a:pt x="27357" y="2464"/>
                </a:cubicBezTo>
                <a:lnTo>
                  <a:pt x="27357" y="2464"/>
                </a:lnTo>
                <a:cubicBezTo>
                  <a:pt x="27347" y="2463"/>
                  <a:pt x="27339" y="2463"/>
                  <a:pt x="27351" y="2463"/>
                </a:cubicBezTo>
                <a:close/>
                <a:moveTo>
                  <a:pt x="7546" y="2464"/>
                </a:moveTo>
                <a:cubicBezTo>
                  <a:pt x="7548" y="2465"/>
                  <a:pt x="7549" y="2465"/>
                  <a:pt x="7548" y="2465"/>
                </a:cubicBezTo>
                <a:cubicBezTo>
                  <a:pt x="7548" y="2465"/>
                  <a:pt x="7548" y="2465"/>
                  <a:pt x="7546" y="2464"/>
                </a:cubicBezTo>
                <a:close/>
                <a:moveTo>
                  <a:pt x="6682" y="2468"/>
                </a:moveTo>
                <a:cubicBezTo>
                  <a:pt x="6683" y="2468"/>
                  <a:pt x="6682" y="2468"/>
                  <a:pt x="6679" y="2468"/>
                </a:cubicBezTo>
                <a:lnTo>
                  <a:pt x="6679" y="2468"/>
                </a:lnTo>
                <a:cubicBezTo>
                  <a:pt x="6680" y="2468"/>
                  <a:pt x="6681" y="2468"/>
                  <a:pt x="6682" y="2468"/>
                </a:cubicBezTo>
                <a:close/>
                <a:moveTo>
                  <a:pt x="6611" y="2482"/>
                </a:moveTo>
                <a:cubicBezTo>
                  <a:pt x="6610" y="2482"/>
                  <a:pt x="6609" y="2483"/>
                  <a:pt x="6609" y="2483"/>
                </a:cubicBezTo>
                <a:cubicBezTo>
                  <a:pt x="6609" y="2483"/>
                  <a:pt x="6610" y="2482"/>
                  <a:pt x="6611" y="2482"/>
                </a:cubicBezTo>
                <a:close/>
                <a:moveTo>
                  <a:pt x="59252" y="2484"/>
                </a:moveTo>
                <a:cubicBezTo>
                  <a:pt x="59252" y="2484"/>
                  <a:pt x="59252" y="2484"/>
                  <a:pt x="59252" y="2484"/>
                </a:cubicBezTo>
                <a:lnTo>
                  <a:pt x="59252" y="2484"/>
                </a:lnTo>
                <a:cubicBezTo>
                  <a:pt x="59252" y="2484"/>
                  <a:pt x="59252" y="2484"/>
                  <a:pt x="59252" y="2484"/>
                </a:cubicBezTo>
                <a:close/>
                <a:moveTo>
                  <a:pt x="24590" y="2484"/>
                </a:moveTo>
                <a:cubicBezTo>
                  <a:pt x="24589" y="2484"/>
                  <a:pt x="24587" y="2485"/>
                  <a:pt x="24586" y="2485"/>
                </a:cubicBezTo>
                <a:cubicBezTo>
                  <a:pt x="24583" y="2485"/>
                  <a:pt x="24581" y="2485"/>
                  <a:pt x="24590" y="2484"/>
                </a:cubicBezTo>
                <a:close/>
                <a:moveTo>
                  <a:pt x="26178" y="2486"/>
                </a:moveTo>
                <a:cubicBezTo>
                  <a:pt x="26182" y="2486"/>
                  <a:pt x="26189" y="2486"/>
                  <a:pt x="26196" y="2487"/>
                </a:cubicBezTo>
                <a:cubicBezTo>
                  <a:pt x="26198" y="2487"/>
                  <a:pt x="26200" y="2488"/>
                  <a:pt x="26202" y="2488"/>
                </a:cubicBezTo>
                <a:lnTo>
                  <a:pt x="26202" y="2488"/>
                </a:lnTo>
                <a:lnTo>
                  <a:pt x="26186" y="2487"/>
                </a:lnTo>
                <a:cubicBezTo>
                  <a:pt x="26174" y="2487"/>
                  <a:pt x="26173" y="2486"/>
                  <a:pt x="26178" y="2486"/>
                </a:cubicBezTo>
                <a:close/>
                <a:moveTo>
                  <a:pt x="26236" y="2496"/>
                </a:moveTo>
                <a:cubicBezTo>
                  <a:pt x="26236" y="2496"/>
                  <a:pt x="26236" y="2496"/>
                  <a:pt x="26237" y="2496"/>
                </a:cubicBezTo>
                <a:cubicBezTo>
                  <a:pt x="26237" y="2497"/>
                  <a:pt x="26237" y="2497"/>
                  <a:pt x="26237" y="2497"/>
                </a:cubicBezTo>
                <a:cubicBezTo>
                  <a:pt x="26237" y="2497"/>
                  <a:pt x="26237" y="2496"/>
                  <a:pt x="26236" y="2496"/>
                </a:cubicBezTo>
                <a:close/>
                <a:moveTo>
                  <a:pt x="33974" y="2506"/>
                </a:moveTo>
                <a:cubicBezTo>
                  <a:pt x="33977" y="2506"/>
                  <a:pt x="33979" y="2507"/>
                  <a:pt x="33980" y="2507"/>
                </a:cubicBezTo>
                <a:lnTo>
                  <a:pt x="33980" y="2507"/>
                </a:lnTo>
                <a:cubicBezTo>
                  <a:pt x="33979" y="2507"/>
                  <a:pt x="33978" y="2507"/>
                  <a:pt x="33977" y="2507"/>
                </a:cubicBezTo>
                <a:lnTo>
                  <a:pt x="33970" y="2507"/>
                </a:lnTo>
                <a:cubicBezTo>
                  <a:pt x="33971" y="2506"/>
                  <a:pt x="33973" y="2506"/>
                  <a:pt x="33974" y="2506"/>
                </a:cubicBezTo>
                <a:close/>
                <a:moveTo>
                  <a:pt x="26555" y="2507"/>
                </a:moveTo>
                <a:cubicBezTo>
                  <a:pt x="26558" y="2507"/>
                  <a:pt x="26559" y="2507"/>
                  <a:pt x="26558" y="2507"/>
                </a:cubicBezTo>
                <a:cubicBezTo>
                  <a:pt x="26557" y="2507"/>
                  <a:pt x="26556" y="2507"/>
                  <a:pt x="26555" y="2507"/>
                </a:cubicBezTo>
                <a:close/>
                <a:moveTo>
                  <a:pt x="3186" y="2508"/>
                </a:moveTo>
                <a:cubicBezTo>
                  <a:pt x="3188" y="2508"/>
                  <a:pt x="3189" y="2508"/>
                  <a:pt x="3191" y="2509"/>
                </a:cubicBezTo>
                <a:lnTo>
                  <a:pt x="3191" y="2509"/>
                </a:lnTo>
                <a:cubicBezTo>
                  <a:pt x="3187" y="2509"/>
                  <a:pt x="3182" y="2509"/>
                  <a:pt x="3178" y="2509"/>
                </a:cubicBezTo>
                <a:cubicBezTo>
                  <a:pt x="3181" y="2509"/>
                  <a:pt x="3183" y="2508"/>
                  <a:pt x="3186" y="2508"/>
                </a:cubicBezTo>
                <a:close/>
                <a:moveTo>
                  <a:pt x="3202" y="2510"/>
                </a:moveTo>
                <a:cubicBezTo>
                  <a:pt x="3206" y="2510"/>
                  <a:pt x="3206" y="2510"/>
                  <a:pt x="3204" y="2510"/>
                </a:cubicBezTo>
                <a:cubicBezTo>
                  <a:pt x="3204" y="2510"/>
                  <a:pt x="3203" y="2510"/>
                  <a:pt x="3202" y="2510"/>
                </a:cubicBezTo>
                <a:close/>
                <a:moveTo>
                  <a:pt x="5123" y="2511"/>
                </a:moveTo>
                <a:cubicBezTo>
                  <a:pt x="5125" y="2511"/>
                  <a:pt x="5122" y="2511"/>
                  <a:pt x="5114" y="2511"/>
                </a:cubicBezTo>
                <a:lnTo>
                  <a:pt x="5114" y="2511"/>
                </a:lnTo>
                <a:cubicBezTo>
                  <a:pt x="5119" y="2511"/>
                  <a:pt x="5122" y="2511"/>
                  <a:pt x="5123" y="2511"/>
                </a:cubicBezTo>
                <a:close/>
                <a:moveTo>
                  <a:pt x="4370" y="2520"/>
                </a:moveTo>
                <a:cubicBezTo>
                  <a:pt x="4375" y="2520"/>
                  <a:pt x="4381" y="2520"/>
                  <a:pt x="4385" y="2521"/>
                </a:cubicBezTo>
                <a:lnTo>
                  <a:pt x="4361" y="2521"/>
                </a:lnTo>
                <a:cubicBezTo>
                  <a:pt x="4355" y="2521"/>
                  <a:pt x="4351" y="2521"/>
                  <a:pt x="4350" y="2521"/>
                </a:cubicBezTo>
                <a:cubicBezTo>
                  <a:pt x="4344" y="2521"/>
                  <a:pt x="4357" y="2520"/>
                  <a:pt x="4370" y="2520"/>
                </a:cubicBezTo>
                <a:close/>
                <a:moveTo>
                  <a:pt x="32404" y="2556"/>
                </a:moveTo>
                <a:cubicBezTo>
                  <a:pt x="32406" y="2556"/>
                  <a:pt x="32405" y="2556"/>
                  <a:pt x="32397" y="2556"/>
                </a:cubicBezTo>
                <a:lnTo>
                  <a:pt x="32397" y="2556"/>
                </a:lnTo>
                <a:cubicBezTo>
                  <a:pt x="32400" y="2556"/>
                  <a:pt x="32403" y="2556"/>
                  <a:pt x="32404" y="2556"/>
                </a:cubicBezTo>
                <a:close/>
                <a:moveTo>
                  <a:pt x="57380" y="2572"/>
                </a:moveTo>
                <a:cubicBezTo>
                  <a:pt x="57378" y="2572"/>
                  <a:pt x="57377" y="2572"/>
                  <a:pt x="57376" y="2573"/>
                </a:cubicBezTo>
                <a:cubicBezTo>
                  <a:pt x="57365" y="2574"/>
                  <a:pt x="57359" y="2574"/>
                  <a:pt x="57357" y="2574"/>
                </a:cubicBezTo>
                <a:cubicBezTo>
                  <a:pt x="57352" y="2574"/>
                  <a:pt x="57361" y="2573"/>
                  <a:pt x="57370" y="2573"/>
                </a:cubicBezTo>
                <a:lnTo>
                  <a:pt x="57380" y="2572"/>
                </a:lnTo>
                <a:close/>
                <a:moveTo>
                  <a:pt x="43758" y="2592"/>
                </a:moveTo>
                <a:cubicBezTo>
                  <a:pt x="43759" y="2592"/>
                  <a:pt x="43760" y="2592"/>
                  <a:pt x="43760" y="2592"/>
                </a:cubicBezTo>
                <a:cubicBezTo>
                  <a:pt x="43760" y="2592"/>
                  <a:pt x="43759" y="2592"/>
                  <a:pt x="43758" y="2592"/>
                </a:cubicBezTo>
                <a:close/>
                <a:moveTo>
                  <a:pt x="31171" y="2598"/>
                </a:moveTo>
                <a:cubicBezTo>
                  <a:pt x="31169" y="2599"/>
                  <a:pt x="31168" y="2599"/>
                  <a:pt x="31168" y="2599"/>
                </a:cubicBezTo>
                <a:cubicBezTo>
                  <a:pt x="31168" y="2599"/>
                  <a:pt x="31169" y="2599"/>
                  <a:pt x="31171" y="2598"/>
                </a:cubicBezTo>
                <a:close/>
                <a:moveTo>
                  <a:pt x="39423" y="2622"/>
                </a:moveTo>
                <a:cubicBezTo>
                  <a:pt x="39427" y="2622"/>
                  <a:pt x="39431" y="2622"/>
                  <a:pt x="39435" y="2623"/>
                </a:cubicBezTo>
                <a:lnTo>
                  <a:pt x="39435" y="2623"/>
                </a:lnTo>
                <a:lnTo>
                  <a:pt x="39423" y="2622"/>
                </a:lnTo>
                <a:close/>
                <a:moveTo>
                  <a:pt x="41756" y="2638"/>
                </a:moveTo>
                <a:lnTo>
                  <a:pt x="41756" y="2638"/>
                </a:lnTo>
                <a:cubicBezTo>
                  <a:pt x="41756" y="2638"/>
                  <a:pt x="41756" y="2638"/>
                  <a:pt x="41755" y="2639"/>
                </a:cubicBezTo>
                <a:lnTo>
                  <a:pt x="41755" y="2639"/>
                </a:lnTo>
                <a:cubicBezTo>
                  <a:pt x="41755" y="2638"/>
                  <a:pt x="41756" y="2638"/>
                  <a:pt x="41756" y="2638"/>
                </a:cubicBezTo>
                <a:close/>
                <a:moveTo>
                  <a:pt x="46849" y="2638"/>
                </a:moveTo>
                <a:cubicBezTo>
                  <a:pt x="46852" y="2638"/>
                  <a:pt x="46854" y="2639"/>
                  <a:pt x="46850" y="2639"/>
                </a:cubicBezTo>
                <a:cubicBezTo>
                  <a:pt x="46850" y="2638"/>
                  <a:pt x="46849" y="2638"/>
                  <a:pt x="46849" y="2638"/>
                </a:cubicBezTo>
                <a:close/>
                <a:moveTo>
                  <a:pt x="37481" y="2646"/>
                </a:moveTo>
                <a:cubicBezTo>
                  <a:pt x="37484" y="2646"/>
                  <a:pt x="37489" y="2646"/>
                  <a:pt x="37494" y="2647"/>
                </a:cubicBezTo>
                <a:cubicBezTo>
                  <a:pt x="37494" y="2647"/>
                  <a:pt x="37494" y="2647"/>
                  <a:pt x="37495" y="2647"/>
                </a:cubicBezTo>
                <a:lnTo>
                  <a:pt x="37495" y="2647"/>
                </a:lnTo>
                <a:cubicBezTo>
                  <a:pt x="37493" y="2647"/>
                  <a:pt x="37491" y="2647"/>
                  <a:pt x="37489" y="2647"/>
                </a:cubicBezTo>
                <a:cubicBezTo>
                  <a:pt x="37474" y="2647"/>
                  <a:pt x="37474" y="2646"/>
                  <a:pt x="37481" y="2646"/>
                </a:cubicBezTo>
                <a:close/>
                <a:moveTo>
                  <a:pt x="3425" y="2644"/>
                </a:moveTo>
                <a:cubicBezTo>
                  <a:pt x="3423" y="2646"/>
                  <a:pt x="3421" y="2648"/>
                  <a:pt x="3421" y="2648"/>
                </a:cubicBezTo>
                <a:cubicBezTo>
                  <a:pt x="3420" y="2648"/>
                  <a:pt x="3421" y="2646"/>
                  <a:pt x="3425" y="2644"/>
                </a:cubicBezTo>
                <a:close/>
                <a:moveTo>
                  <a:pt x="34819" y="2662"/>
                </a:moveTo>
                <a:cubicBezTo>
                  <a:pt x="34821" y="2663"/>
                  <a:pt x="34822" y="2663"/>
                  <a:pt x="34821" y="2663"/>
                </a:cubicBezTo>
                <a:cubicBezTo>
                  <a:pt x="34821" y="2663"/>
                  <a:pt x="34821" y="2663"/>
                  <a:pt x="34819" y="2662"/>
                </a:cubicBezTo>
                <a:close/>
                <a:moveTo>
                  <a:pt x="34649" y="2668"/>
                </a:moveTo>
                <a:cubicBezTo>
                  <a:pt x="34649" y="2668"/>
                  <a:pt x="34648" y="2668"/>
                  <a:pt x="34648" y="2669"/>
                </a:cubicBezTo>
                <a:cubicBezTo>
                  <a:pt x="34647" y="2669"/>
                  <a:pt x="34646" y="2670"/>
                  <a:pt x="34646" y="2670"/>
                </a:cubicBezTo>
                <a:cubicBezTo>
                  <a:pt x="34646" y="2670"/>
                  <a:pt x="34647" y="2669"/>
                  <a:pt x="34649" y="2668"/>
                </a:cubicBezTo>
                <a:close/>
                <a:moveTo>
                  <a:pt x="2007" y="2677"/>
                </a:moveTo>
                <a:cubicBezTo>
                  <a:pt x="2010" y="2677"/>
                  <a:pt x="2007" y="2678"/>
                  <a:pt x="1999" y="2678"/>
                </a:cubicBezTo>
                <a:lnTo>
                  <a:pt x="1998" y="2678"/>
                </a:lnTo>
                <a:cubicBezTo>
                  <a:pt x="2002" y="2677"/>
                  <a:pt x="2005" y="2677"/>
                  <a:pt x="2007" y="2677"/>
                </a:cubicBezTo>
                <a:close/>
                <a:moveTo>
                  <a:pt x="37795" y="2679"/>
                </a:moveTo>
                <a:cubicBezTo>
                  <a:pt x="37792" y="2680"/>
                  <a:pt x="37790" y="2681"/>
                  <a:pt x="37790" y="2681"/>
                </a:cubicBezTo>
                <a:cubicBezTo>
                  <a:pt x="37789" y="2681"/>
                  <a:pt x="37791" y="2680"/>
                  <a:pt x="37795" y="2679"/>
                </a:cubicBezTo>
                <a:close/>
                <a:moveTo>
                  <a:pt x="40593" y="2689"/>
                </a:moveTo>
                <a:cubicBezTo>
                  <a:pt x="40594" y="2689"/>
                  <a:pt x="40596" y="2689"/>
                  <a:pt x="40598" y="2689"/>
                </a:cubicBezTo>
                <a:lnTo>
                  <a:pt x="40598" y="2689"/>
                </a:lnTo>
                <a:cubicBezTo>
                  <a:pt x="40591" y="2689"/>
                  <a:pt x="40591" y="2689"/>
                  <a:pt x="40593" y="2689"/>
                </a:cubicBezTo>
                <a:close/>
                <a:moveTo>
                  <a:pt x="36602" y="2718"/>
                </a:moveTo>
                <a:cubicBezTo>
                  <a:pt x="36600" y="2720"/>
                  <a:pt x="36599" y="2721"/>
                  <a:pt x="36598" y="2721"/>
                </a:cubicBezTo>
                <a:cubicBezTo>
                  <a:pt x="36599" y="2720"/>
                  <a:pt x="36601" y="2719"/>
                  <a:pt x="36602" y="2718"/>
                </a:cubicBezTo>
                <a:close/>
                <a:moveTo>
                  <a:pt x="36817" y="2732"/>
                </a:moveTo>
                <a:cubicBezTo>
                  <a:pt x="36821" y="2733"/>
                  <a:pt x="36822" y="2734"/>
                  <a:pt x="36821" y="2734"/>
                </a:cubicBezTo>
                <a:cubicBezTo>
                  <a:pt x="36821" y="2734"/>
                  <a:pt x="36819" y="2733"/>
                  <a:pt x="36817" y="2732"/>
                </a:cubicBezTo>
                <a:close/>
                <a:moveTo>
                  <a:pt x="55423" y="2770"/>
                </a:moveTo>
                <a:cubicBezTo>
                  <a:pt x="55421" y="2771"/>
                  <a:pt x="55418" y="2771"/>
                  <a:pt x="55415" y="2771"/>
                </a:cubicBezTo>
                <a:cubicBezTo>
                  <a:pt x="55412" y="2772"/>
                  <a:pt x="55410" y="2772"/>
                  <a:pt x="55409" y="2772"/>
                </a:cubicBezTo>
                <a:cubicBezTo>
                  <a:pt x="55407" y="2772"/>
                  <a:pt x="55414" y="2771"/>
                  <a:pt x="55423" y="2770"/>
                </a:cubicBezTo>
                <a:close/>
                <a:moveTo>
                  <a:pt x="54628" y="2844"/>
                </a:moveTo>
                <a:cubicBezTo>
                  <a:pt x="54630" y="2844"/>
                  <a:pt x="54630" y="2844"/>
                  <a:pt x="54625" y="2844"/>
                </a:cubicBezTo>
                <a:cubicBezTo>
                  <a:pt x="54623" y="2844"/>
                  <a:pt x="54621" y="2844"/>
                  <a:pt x="54619" y="2844"/>
                </a:cubicBezTo>
                <a:lnTo>
                  <a:pt x="54619" y="2844"/>
                </a:lnTo>
                <a:cubicBezTo>
                  <a:pt x="54623" y="2844"/>
                  <a:pt x="54627" y="2844"/>
                  <a:pt x="54628" y="2844"/>
                </a:cubicBezTo>
                <a:close/>
                <a:moveTo>
                  <a:pt x="51865" y="2918"/>
                </a:moveTo>
                <a:cubicBezTo>
                  <a:pt x="51866" y="2918"/>
                  <a:pt x="51867" y="2919"/>
                  <a:pt x="51870" y="2920"/>
                </a:cubicBezTo>
                <a:lnTo>
                  <a:pt x="51870" y="2920"/>
                </a:lnTo>
                <a:cubicBezTo>
                  <a:pt x="51866" y="2919"/>
                  <a:pt x="51865" y="2918"/>
                  <a:pt x="51865" y="2918"/>
                </a:cubicBezTo>
                <a:close/>
                <a:moveTo>
                  <a:pt x="11208" y="2932"/>
                </a:moveTo>
                <a:cubicBezTo>
                  <a:pt x="11209" y="2932"/>
                  <a:pt x="11212" y="2934"/>
                  <a:pt x="11216" y="2937"/>
                </a:cubicBezTo>
                <a:lnTo>
                  <a:pt x="11216" y="2937"/>
                </a:lnTo>
                <a:cubicBezTo>
                  <a:pt x="11209" y="2934"/>
                  <a:pt x="11208" y="2932"/>
                  <a:pt x="11208" y="2932"/>
                </a:cubicBezTo>
                <a:close/>
                <a:moveTo>
                  <a:pt x="13589" y="2952"/>
                </a:moveTo>
                <a:cubicBezTo>
                  <a:pt x="13589" y="2952"/>
                  <a:pt x="13591" y="2953"/>
                  <a:pt x="13594" y="2956"/>
                </a:cubicBezTo>
                <a:lnTo>
                  <a:pt x="13594" y="2956"/>
                </a:lnTo>
                <a:cubicBezTo>
                  <a:pt x="13589" y="2954"/>
                  <a:pt x="13588" y="2952"/>
                  <a:pt x="13589" y="2952"/>
                </a:cubicBezTo>
                <a:close/>
                <a:moveTo>
                  <a:pt x="17315" y="2960"/>
                </a:moveTo>
                <a:cubicBezTo>
                  <a:pt x="17315" y="2960"/>
                  <a:pt x="17314" y="2960"/>
                  <a:pt x="17314" y="2961"/>
                </a:cubicBezTo>
                <a:cubicBezTo>
                  <a:pt x="17313" y="2961"/>
                  <a:pt x="17313" y="2961"/>
                  <a:pt x="17312" y="2962"/>
                </a:cubicBezTo>
                <a:lnTo>
                  <a:pt x="17312" y="2962"/>
                </a:lnTo>
                <a:cubicBezTo>
                  <a:pt x="17314" y="2961"/>
                  <a:pt x="17314" y="2960"/>
                  <a:pt x="17315" y="2960"/>
                </a:cubicBezTo>
                <a:close/>
                <a:moveTo>
                  <a:pt x="16324" y="2969"/>
                </a:moveTo>
                <a:cubicBezTo>
                  <a:pt x="16325" y="2969"/>
                  <a:pt x="16326" y="2970"/>
                  <a:pt x="16328" y="2971"/>
                </a:cubicBezTo>
                <a:cubicBezTo>
                  <a:pt x="16330" y="2972"/>
                  <a:pt x="16331" y="2973"/>
                  <a:pt x="16333" y="2974"/>
                </a:cubicBezTo>
                <a:lnTo>
                  <a:pt x="16333" y="2974"/>
                </a:lnTo>
                <a:cubicBezTo>
                  <a:pt x="16326" y="2971"/>
                  <a:pt x="16324" y="2969"/>
                  <a:pt x="16324" y="2969"/>
                </a:cubicBezTo>
                <a:close/>
                <a:moveTo>
                  <a:pt x="13671" y="2977"/>
                </a:moveTo>
                <a:lnTo>
                  <a:pt x="13687" y="2977"/>
                </a:lnTo>
                <a:cubicBezTo>
                  <a:pt x="13700" y="2977"/>
                  <a:pt x="13701" y="2978"/>
                  <a:pt x="13694" y="2978"/>
                </a:cubicBezTo>
                <a:cubicBezTo>
                  <a:pt x="13690" y="2978"/>
                  <a:pt x="13681" y="2978"/>
                  <a:pt x="13671" y="2977"/>
                </a:cubicBezTo>
                <a:close/>
                <a:moveTo>
                  <a:pt x="50021" y="3016"/>
                </a:moveTo>
                <a:cubicBezTo>
                  <a:pt x="50021" y="3016"/>
                  <a:pt x="50020" y="3016"/>
                  <a:pt x="50017" y="3017"/>
                </a:cubicBezTo>
                <a:lnTo>
                  <a:pt x="50017" y="3017"/>
                </a:lnTo>
                <a:cubicBezTo>
                  <a:pt x="50019" y="3016"/>
                  <a:pt x="50020" y="3016"/>
                  <a:pt x="50021" y="3016"/>
                </a:cubicBezTo>
                <a:close/>
                <a:moveTo>
                  <a:pt x="49977" y="3029"/>
                </a:moveTo>
                <a:lnTo>
                  <a:pt x="49977" y="3029"/>
                </a:lnTo>
                <a:cubicBezTo>
                  <a:pt x="49967" y="3030"/>
                  <a:pt x="49961" y="3030"/>
                  <a:pt x="49959" y="3030"/>
                </a:cubicBezTo>
                <a:cubicBezTo>
                  <a:pt x="49956" y="3030"/>
                  <a:pt x="49962" y="3030"/>
                  <a:pt x="49977" y="3029"/>
                </a:cubicBezTo>
                <a:close/>
                <a:moveTo>
                  <a:pt x="12946" y="3030"/>
                </a:moveTo>
                <a:cubicBezTo>
                  <a:pt x="12941" y="3031"/>
                  <a:pt x="12936" y="3031"/>
                  <a:pt x="12933" y="3031"/>
                </a:cubicBezTo>
                <a:cubicBezTo>
                  <a:pt x="12928" y="3031"/>
                  <a:pt x="12930" y="3030"/>
                  <a:pt x="12946" y="3030"/>
                </a:cubicBezTo>
                <a:close/>
                <a:moveTo>
                  <a:pt x="9846" y="3044"/>
                </a:moveTo>
                <a:cubicBezTo>
                  <a:pt x="9846" y="3044"/>
                  <a:pt x="9845" y="3045"/>
                  <a:pt x="9843" y="3045"/>
                </a:cubicBezTo>
                <a:cubicBezTo>
                  <a:pt x="9843" y="3045"/>
                  <a:pt x="9843" y="3045"/>
                  <a:pt x="9842" y="3045"/>
                </a:cubicBezTo>
                <a:lnTo>
                  <a:pt x="9842" y="3045"/>
                </a:lnTo>
                <a:cubicBezTo>
                  <a:pt x="9844" y="3045"/>
                  <a:pt x="9845" y="3044"/>
                  <a:pt x="9846" y="3044"/>
                </a:cubicBezTo>
                <a:close/>
                <a:moveTo>
                  <a:pt x="9839" y="3046"/>
                </a:moveTo>
                <a:cubicBezTo>
                  <a:pt x="9836" y="3046"/>
                  <a:pt x="9834" y="3046"/>
                  <a:pt x="9830" y="3046"/>
                </a:cubicBezTo>
                <a:lnTo>
                  <a:pt x="9824" y="3046"/>
                </a:lnTo>
                <a:cubicBezTo>
                  <a:pt x="9829" y="3046"/>
                  <a:pt x="9834" y="3046"/>
                  <a:pt x="9839" y="3046"/>
                </a:cubicBezTo>
                <a:close/>
                <a:moveTo>
                  <a:pt x="22960" y="3046"/>
                </a:moveTo>
                <a:lnTo>
                  <a:pt x="22960" y="3046"/>
                </a:lnTo>
                <a:cubicBezTo>
                  <a:pt x="22960" y="3046"/>
                  <a:pt x="22961" y="3047"/>
                  <a:pt x="22964" y="3049"/>
                </a:cubicBezTo>
                <a:lnTo>
                  <a:pt x="22964" y="3049"/>
                </a:lnTo>
                <a:cubicBezTo>
                  <a:pt x="22960" y="3047"/>
                  <a:pt x="22959" y="3046"/>
                  <a:pt x="22960" y="3046"/>
                </a:cubicBezTo>
                <a:close/>
                <a:moveTo>
                  <a:pt x="8281" y="3050"/>
                </a:moveTo>
                <a:cubicBezTo>
                  <a:pt x="8274" y="3051"/>
                  <a:pt x="8263" y="3052"/>
                  <a:pt x="8261" y="3052"/>
                </a:cubicBezTo>
                <a:cubicBezTo>
                  <a:pt x="8260" y="3052"/>
                  <a:pt x="8261" y="3051"/>
                  <a:pt x="8266" y="3051"/>
                </a:cubicBezTo>
                <a:lnTo>
                  <a:pt x="8281" y="3050"/>
                </a:lnTo>
                <a:close/>
                <a:moveTo>
                  <a:pt x="27053" y="3052"/>
                </a:moveTo>
                <a:lnTo>
                  <a:pt x="27053" y="3052"/>
                </a:lnTo>
                <a:cubicBezTo>
                  <a:pt x="27053" y="3052"/>
                  <a:pt x="27052" y="3053"/>
                  <a:pt x="27049" y="3055"/>
                </a:cubicBezTo>
                <a:lnTo>
                  <a:pt x="27049" y="3055"/>
                </a:lnTo>
                <a:cubicBezTo>
                  <a:pt x="27051" y="3053"/>
                  <a:pt x="27052" y="3052"/>
                  <a:pt x="27053" y="3052"/>
                </a:cubicBezTo>
                <a:close/>
                <a:moveTo>
                  <a:pt x="26881" y="3064"/>
                </a:moveTo>
                <a:cubicBezTo>
                  <a:pt x="26881" y="3064"/>
                  <a:pt x="26882" y="3064"/>
                  <a:pt x="26883" y="3065"/>
                </a:cubicBezTo>
                <a:lnTo>
                  <a:pt x="26883" y="3065"/>
                </a:lnTo>
                <a:cubicBezTo>
                  <a:pt x="26881" y="3064"/>
                  <a:pt x="26880" y="3064"/>
                  <a:pt x="26881" y="3064"/>
                </a:cubicBezTo>
                <a:close/>
                <a:moveTo>
                  <a:pt x="10514" y="3069"/>
                </a:moveTo>
                <a:cubicBezTo>
                  <a:pt x="10514" y="3069"/>
                  <a:pt x="10517" y="3070"/>
                  <a:pt x="10521" y="3073"/>
                </a:cubicBezTo>
                <a:lnTo>
                  <a:pt x="10521" y="3073"/>
                </a:lnTo>
                <a:cubicBezTo>
                  <a:pt x="10515" y="3071"/>
                  <a:pt x="10513" y="3069"/>
                  <a:pt x="10514" y="3069"/>
                </a:cubicBezTo>
                <a:close/>
                <a:moveTo>
                  <a:pt x="49120" y="3073"/>
                </a:moveTo>
                <a:cubicBezTo>
                  <a:pt x="49121" y="3073"/>
                  <a:pt x="49121" y="3073"/>
                  <a:pt x="49122" y="3074"/>
                </a:cubicBezTo>
                <a:lnTo>
                  <a:pt x="49122" y="3074"/>
                </a:lnTo>
                <a:cubicBezTo>
                  <a:pt x="49120" y="3073"/>
                  <a:pt x="49120" y="3073"/>
                  <a:pt x="49120" y="3073"/>
                </a:cubicBezTo>
                <a:close/>
                <a:moveTo>
                  <a:pt x="15313" y="3077"/>
                </a:moveTo>
                <a:cubicBezTo>
                  <a:pt x="15314" y="3077"/>
                  <a:pt x="15312" y="3078"/>
                  <a:pt x="15309" y="3079"/>
                </a:cubicBezTo>
                <a:lnTo>
                  <a:pt x="15309" y="3079"/>
                </a:lnTo>
                <a:cubicBezTo>
                  <a:pt x="15309" y="3079"/>
                  <a:pt x="15309" y="3079"/>
                  <a:pt x="15309" y="3079"/>
                </a:cubicBezTo>
                <a:cubicBezTo>
                  <a:pt x="15312" y="3078"/>
                  <a:pt x="15313" y="3077"/>
                  <a:pt x="15313" y="3077"/>
                </a:cubicBezTo>
                <a:close/>
                <a:moveTo>
                  <a:pt x="49173" y="3081"/>
                </a:moveTo>
                <a:cubicBezTo>
                  <a:pt x="49173" y="3081"/>
                  <a:pt x="49173" y="3081"/>
                  <a:pt x="49174" y="3081"/>
                </a:cubicBezTo>
                <a:lnTo>
                  <a:pt x="49171" y="3081"/>
                </a:lnTo>
                <a:cubicBezTo>
                  <a:pt x="49172" y="3081"/>
                  <a:pt x="49172" y="3081"/>
                  <a:pt x="49173" y="3081"/>
                </a:cubicBezTo>
                <a:close/>
                <a:moveTo>
                  <a:pt x="10579" y="3082"/>
                </a:moveTo>
                <a:cubicBezTo>
                  <a:pt x="10589" y="3082"/>
                  <a:pt x="10592" y="3082"/>
                  <a:pt x="10580" y="3082"/>
                </a:cubicBezTo>
                <a:cubicBezTo>
                  <a:pt x="10580" y="3082"/>
                  <a:pt x="10579" y="3082"/>
                  <a:pt x="10579" y="3082"/>
                </a:cubicBezTo>
                <a:close/>
                <a:moveTo>
                  <a:pt x="15256" y="3084"/>
                </a:moveTo>
                <a:cubicBezTo>
                  <a:pt x="15256" y="3084"/>
                  <a:pt x="15258" y="3084"/>
                  <a:pt x="15261" y="3085"/>
                </a:cubicBezTo>
                <a:lnTo>
                  <a:pt x="15256" y="3085"/>
                </a:lnTo>
                <a:cubicBezTo>
                  <a:pt x="15255" y="3084"/>
                  <a:pt x="15255" y="3084"/>
                  <a:pt x="15256" y="3084"/>
                </a:cubicBezTo>
                <a:close/>
                <a:moveTo>
                  <a:pt x="25708" y="3091"/>
                </a:moveTo>
                <a:lnTo>
                  <a:pt x="25708" y="3091"/>
                </a:lnTo>
                <a:cubicBezTo>
                  <a:pt x="25708" y="3091"/>
                  <a:pt x="25708" y="3091"/>
                  <a:pt x="25709" y="3092"/>
                </a:cubicBezTo>
                <a:lnTo>
                  <a:pt x="25709" y="3092"/>
                </a:lnTo>
                <a:cubicBezTo>
                  <a:pt x="25709" y="3092"/>
                  <a:pt x="25709" y="3092"/>
                  <a:pt x="25709" y="3091"/>
                </a:cubicBezTo>
                <a:cubicBezTo>
                  <a:pt x="25708" y="3091"/>
                  <a:pt x="25708" y="3091"/>
                  <a:pt x="25708" y="3091"/>
                </a:cubicBezTo>
                <a:close/>
                <a:moveTo>
                  <a:pt x="44411" y="3094"/>
                </a:moveTo>
                <a:cubicBezTo>
                  <a:pt x="44411" y="3094"/>
                  <a:pt x="44412" y="3094"/>
                  <a:pt x="44412" y="3094"/>
                </a:cubicBezTo>
                <a:lnTo>
                  <a:pt x="44412" y="3094"/>
                </a:lnTo>
                <a:cubicBezTo>
                  <a:pt x="44412" y="3094"/>
                  <a:pt x="44411" y="3094"/>
                  <a:pt x="44411" y="3094"/>
                </a:cubicBezTo>
                <a:close/>
                <a:moveTo>
                  <a:pt x="45183" y="3096"/>
                </a:moveTo>
                <a:cubicBezTo>
                  <a:pt x="45184" y="3096"/>
                  <a:pt x="45187" y="3097"/>
                  <a:pt x="45190" y="3100"/>
                </a:cubicBezTo>
                <a:lnTo>
                  <a:pt x="45190" y="3100"/>
                </a:lnTo>
                <a:cubicBezTo>
                  <a:pt x="45184" y="3097"/>
                  <a:pt x="45183" y="3096"/>
                  <a:pt x="45183" y="3096"/>
                </a:cubicBezTo>
                <a:close/>
                <a:moveTo>
                  <a:pt x="45343" y="3100"/>
                </a:moveTo>
                <a:cubicBezTo>
                  <a:pt x="45343" y="3100"/>
                  <a:pt x="45342" y="3101"/>
                  <a:pt x="45340" y="3102"/>
                </a:cubicBezTo>
                <a:lnTo>
                  <a:pt x="45340" y="3102"/>
                </a:lnTo>
                <a:cubicBezTo>
                  <a:pt x="45342" y="3101"/>
                  <a:pt x="45343" y="3100"/>
                  <a:pt x="45343" y="3100"/>
                </a:cubicBezTo>
                <a:close/>
                <a:moveTo>
                  <a:pt x="44488" y="3110"/>
                </a:moveTo>
                <a:cubicBezTo>
                  <a:pt x="44489" y="3110"/>
                  <a:pt x="44489" y="3110"/>
                  <a:pt x="44490" y="3110"/>
                </a:cubicBezTo>
                <a:cubicBezTo>
                  <a:pt x="44491" y="3110"/>
                  <a:pt x="44494" y="3110"/>
                  <a:pt x="44488" y="3110"/>
                </a:cubicBezTo>
                <a:cubicBezTo>
                  <a:pt x="44487" y="3110"/>
                  <a:pt x="44485" y="3110"/>
                  <a:pt x="44482" y="3110"/>
                </a:cubicBezTo>
                <a:lnTo>
                  <a:pt x="44482" y="3110"/>
                </a:lnTo>
                <a:cubicBezTo>
                  <a:pt x="44484" y="3110"/>
                  <a:pt x="44486" y="3110"/>
                  <a:pt x="44488" y="3110"/>
                </a:cubicBezTo>
                <a:close/>
                <a:moveTo>
                  <a:pt x="12154" y="3147"/>
                </a:moveTo>
                <a:cubicBezTo>
                  <a:pt x="12154" y="3147"/>
                  <a:pt x="12155" y="3147"/>
                  <a:pt x="12155" y="3147"/>
                </a:cubicBezTo>
                <a:lnTo>
                  <a:pt x="12152" y="3147"/>
                </a:lnTo>
                <a:cubicBezTo>
                  <a:pt x="12153" y="3147"/>
                  <a:pt x="12153" y="3147"/>
                  <a:pt x="12154" y="3147"/>
                </a:cubicBezTo>
                <a:close/>
                <a:moveTo>
                  <a:pt x="25020" y="3161"/>
                </a:moveTo>
                <a:cubicBezTo>
                  <a:pt x="25020" y="3161"/>
                  <a:pt x="25020" y="3161"/>
                  <a:pt x="25018" y="3162"/>
                </a:cubicBezTo>
                <a:cubicBezTo>
                  <a:pt x="25018" y="3162"/>
                  <a:pt x="25018" y="3162"/>
                  <a:pt x="25018" y="3162"/>
                </a:cubicBezTo>
                <a:lnTo>
                  <a:pt x="25018" y="3162"/>
                </a:lnTo>
                <a:cubicBezTo>
                  <a:pt x="25019" y="3161"/>
                  <a:pt x="25020" y="3161"/>
                  <a:pt x="25020" y="3161"/>
                </a:cubicBezTo>
                <a:close/>
                <a:moveTo>
                  <a:pt x="7171" y="3162"/>
                </a:moveTo>
                <a:cubicBezTo>
                  <a:pt x="7171" y="3162"/>
                  <a:pt x="7170" y="3163"/>
                  <a:pt x="7167" y="3164"/>
                </a:cubicBezTo>
                <a:lnTo>
                  <a:pt x="7167" y="3164"/>
                </a:lnTo>
                <a:cubicBezTo>
                  <a:pt x="7167" y="3164"/>
                  <a:pt x="7168" y="3164"/>
                  <a:pt x="7168" y="3163"/>
                </a:cubicBezTo>
                <a:cubicBezTo>
                  <a:pt x="7170" y="3162"/>
                  <a:pt x="7171" y="3162"/>
                  <a:pt x="7171" y="3162"/>
                </a:cubicBezTo>
                <a:close/>
                <a:moveTo>
                  <a:pt x="7011" y="3164"/>
                </a:moveTo>
                <a:cubicBezTo>
                  <a:pt x="7012" y="3164"/>
                  <a:pt x="7014" y="3165"/>
                  <a:pt x="7018" y="3168"/>
                </a:cubicBezTo>
                <a:lnTo>
                  <a:pt x="7018" y="3168"/>
                </a:lnTo>
                <a:cubicBezTo>
                  <a:pt x="7012" y="3166"/>
                  <a:pt x="7010" y="3164"/>
                  <a:pt x="7011" y="3164"/>
                </a:cubicBezTo>
                <a:close/>
                <a:moveTo>
                  <a:pt x="31691" y="3168"/>
                </a:moveTo>
                <a:lnTo>
                  <a:pt x="31691" y="3168"/>
                </a:lnTo>
                <a:cubicBezTo>
                  <a:pt x="31691" y="3168"/>
                  <a:pt x="31691" y="3168"/>
                  <a:pt x="31690" y="3168"/>
                </a:cubicBezTo>
                <a:lnTo>
                  <a:pt x="31690" y="3168"/>
                </a:lnTo>
                <a:cubicBezTo>
                  <a:pt x="31691" y="3168"/>
                  <a:pt x="31691" y="3168"/>
                  <a:pt x="31691" y="3168"/>
                </a:cubicBezTo>
                <a:close/>
                <a:moveTo>
                  <a:pt x="35132" y="3174"/>
                </a:moveTo>
                <a:cubicBezTo>
                  <a:pt x="35134" y="3174"/>
                  <a:pt x="35142" y="3174"/>
                  <a:pt x="35148" y="3175"/>
                </a:cubicBezTo>
                <a:lnTo>
                  <a:pt x="35148" y="3175"/>
                </a:lnTo>
                <a:cubicBezTo>
                  <a:pt x="35147" y="3175"/>
                  <a:pt x="35146" y="3175"/>
                  <a:pt x="35145" y="3175"/>
                </a:cubicBezTo>
                <a:cubicBezTo>
                  <a:pt x="35133" y="3174"/>
                  <a:pt x="35131" y="3174"/>
                  <a:pt x="35132" y="3174"/>
                </a:cubicBezTo>
                <a:close/>
                <a:moveTo>
                  <a:pt x="34273" y="3188"/>
                </a:moveTo>
                <a:cubicBezTo>
                  <a:pt x="34273" y="3188"/>
                  <a:pt x="34273" y="3188"/>
                  <a:pt x="34274" y="3188"/>
                </a:cubicBezTo>
                <a:lnTo>
                  <a:pt x="34274" y="3188"/>
                </a:lnTo>
                <a:cubicBezTo>
                  <a:pt x="34273" y="3188"/>
                  <a:pt x="34273" y="3188"/>
                  <a:pt x="34273" y="3188"/>
                </a:cubicBezTo>
                <a:close/>
                <a:moveTo>
                  <a:pt x="28855" y="3191"/>
                </a:moveTo>
                <a:cubicBezTo>
                  <a:pt x="28856" y="3191"/>
                  <a:pt x="28856" y="3191"/>
                  <a:pt x="28857" y="3192"/>
                </a:cubicBezTo>
                <a:lnTo>
                  <a:pt x="28857" y="3192"/>
                </a:lnTo>
                <a:cubicBezTo>
                  <a:pt x="28853" y="3191"/>
                  <a:pt x="28853" y="3191"/>
                  <a:pt x="28855" y="3191"/>
                </a:cubicBezTo>
                <a:close/>
                <a:moveTo>
                  <a:pt x="4134" y="3192"/>
                </a:moveTo>
                <a:lnTo>
                  <a:pt x="4134" y="3192"/>
                </a:lnTo>
                <a:cubicBezTo>
                  <a:pt x="4134" y="3192"/>
                  <a:pt x="4133" y="3193"/>
                  <a:pt x="4131" y="3195"/>
                </a:cubicBezTo>
                <a:lnTo>
                  <a:pt x="4131" y="3195"/>
                </a:lnTo>
                <a:cubicBezTo>
                  <a:pt x="4133" y="3193"/>
                  <a:pt x="4134" y="3192"/>
                  <a:pt x="4134" y="3192"/>
                </a:cubicBezTo>
                <a:close/>
                <a:moveTo>
                  <a:pt x="38322" y="3195"/>
                </a:moveTo>
                <a:cubicBezTo>
                  <a:pt x="38322" y="3195"/>
                  <a:pt x="38321" y="3195"/>
                  <a:pt x="38320" y="3196"/>
                </a:cubicBezTo>
                <a:lnTo>
                  <a:pt x="38320" y="3196"/>
                </a:lnTo>
                <a:cubicBezTo>
                  <a:pt x="38321" y="3195"/>
                  <a:pt x="38322" y="3195"/>
                  <a:pt x="38322" y="3195"/>
                </a:cubicBezTo>
                <a:close/>
                <a:moveTo>
                  <a:pt x="46445" y="3195"/>
                </a:moveTo>
                <a:cubicBezTo>
                  <a:pt x="46442" y="3196"/>
                  <a:pt x="46440" y="3196"/>
                  <a:pt x="46437" y="3196"/>
                </a:cubicBezTo>
                <a:cubicBezTo>
                  <a:pt x="46436" y="3196"/>
                  <a:pt x="46435" y="3196"/>
                  <a:pt x="46434" y="3196"/>
                </a:cubicBezTo>
                <a:lnTo>
                  <a:pt x="46434" y="3196"/>
                </a:lnTo>
                <a:lnTo>
                  <a:pt x="46445" y="3195"/>
                </a:lnTo>
                <a:close/>
                <a:moveTo>
                  <a:pt x="7898" y="3199"/>
                </a:moveTo>
                <a:cubicBezTo>
                  <a:pt x="7898" y="3199"/>
                  <a:pt x="7898" y="3199"/>
                  <a:pt x="7897" y="3199"/>
                </a:cubicBezTo>
                <a:cubicBezTo>
                  <a:pt x="7897" y="3199"/>
                  <a:pt x="7897" y="3199"/>
                  <a:pt x="7896" y="3199"/>
                </a:cubicBezTo>
                <a:lnTo>
                  <a:pt x="7896" y="3199"/>
                </a:lnTo>
                <a:cubicBezTo>
                  <a:pt x="7897" y="3199"/>
                  <a:pt x="7897" y="3199"/>
                  <a:pt x="7898" y="3199"/>
                </a:cubicBezTo>
                <a:close/>
                <a:moveTo>
                  <a:pt x="7884" y="3200"/>
                </a:moveTo>
                <a:cubicBezTo>
                  <a:pt x="7881" y="3200"/>
                  <a:pt x="7878" y="3200"/>
                  <a:pt x="7876" y="3200"/>
                </a:cubicBezTo>
                <a:cubicBezTo>
                  <a:pt x="7878" y="3200"/>
                  <a:pt x="7881" y="3200"/>
                  <a:pt x="7884" y="3200"/>
                </a:cubicBezTo>
                <a:close/>
                <a:moveTo>
                  <a:pt x="46062" y="3212"/>
                </a:moveTo>
                <a:cubicBezTo>
                  <a:pt x="46060" y="3212"/>
                  <a:pt x="46059" y="3212"/>
                  <a:pt x="46057" y="3212"/>
                </a:cubicBezTo>
                <a:lnTo>
                  <a:pt x="46062" y="3212"/>
                </a:lnTo>
                <a:close/>
                <a:moveTo>
                  <a:pt x="5579" y="3259"/>
                </a:moveTo>
                <a:cubicBezTo>
                  <a:pt x="5580" y="3259"/>
                  <a:pt x="5579" y="3259"/>
                  <a:pt x="5576" y="3260"/>
                </a:cubicBezTo>
                <a:lnTo>
                  <a:pt x="5576" y="3260"/>
                </a:lnTo>
                <a:cubicBezTo>
                  <a:pt x="5577" y="3260"/>
                  <a:pt x="5578" y="3259"/>
                  <a:pt x="5579" y="3259"/>
                </a:cubicBezTo>
                <a:close/>
                <a:moveTo>
                  <a:pt x="40185" y="3293"/>
                </a:moveTo>
                <a:cubicBezTo>
                  <a:pt x="40186" y="3293"/>
                  <a:pt x="40187" y="3293"/>
                  <a:pt x="40189" y="3294"/>
                </a:cubicBezTo>
                <a:cubicBezTo>
                  <a:pt x="40186" y="3294"/>
                  <a:pt x="40184" y="3293"/>
                  <a:pt x="40185" y="3293"/>
                </a:cubicBezTo>
                <a:close/>
                <a:moveTo>
                  <a:pt x="40189" y="3294"/>
                </a:moveTo>
                <a:cubicBezTo>
                  <a:pt x="40190" y="3294"/>
                  <a:pt x="40190" y="3294"/>
                  <a:pt x="40190" y="3294"/>
                </a:cubicBezTo>
                <a:lnTo>
                  <a:pt x="40190" y="3294"/>
                </a:lnTo>
                <a:cubicBezTo>
                  <a:pt x="40190" y="3294"/>
                  <a:pt x="40190" y="3294"/>
                  <a:pt x="40189" y="3294"/>
                </a:cubicBezTo>
                <a:close/>
                <a:moveTo>
                  <a:pt x="40201" y="3294"/>
                </a:moveTo>
                <a:cubicBezTo>
                  <a:pt x="40201" y="3294"/>
                  <a:pt x="40202" y="3294"/>
                  <a:pt x="40202" y="3294"/>
                </a:cubicBezTo>
                <a:cubicBezTo>
                  <a:pt x="40204" y="3294"/>
                  <a:pt x="40203" y="3295"/>
                  <a:pt x="40198" y="3295"/>
                </a:cubicBezTo>
                <a:cubicBezTo>
                  <a:pt x="40197" y="3295"/>
                  <a:pt x="40196" y="3295"/>
                  <a:pt x="40195" y="3295"/>
                </a:cubicBezTo>
                <a:lnTo>
                  <a:pt x="40195" y="3295"/>
                </a:lnTo>
                <a:cubicBezTo>
                  <a:pt x="40197" y="3294"/>
                  <a:pt x="40200" y="3294"/>
                  <a:pt x="40201" y="3294"/>
                </a:cubicBezTo>
                <a:close/>
                <a:moveTo>
                  <a:pt x="2539" y="3347"/>
                </a:moveTo>
                <a:cubicBezTo>
                  <a:pt x="2539" y="3347"/>
                  <a:pt x="2538" y="3348"/>
                  <a:pt x="2537" y="3349"/>
                </a:cubicBezTo>
                <a:cubicBezTo>
                  <a:pt x="2536" y="3349"/>
                  <a:pt x="2536" y="3349"/>
                  <a:pt x="2536" y="3349"/>
                </a:cubicBezTo>
                <a:lnTo>
                  <a:pt x="2536" y="3349"/>
                </a:lnTo>
                <a:cubicBezTo>
                  <a:pt x="2538" y="3348"/>
                  <a:pt x="2539" y="3347"/>
                  <a:pt x="2539" y="3347"/>
                </a:cubicBezTo>
                <a:close/>
                <a:moveTo>
                  <a:pt x="2447" y="3372"/>
                </a:moveTo>
                <a:lnTo>
                  <a:pt x="2447" y="3372"/>
                </a:lnTo>
                <a:cubicBezTo>
                  <a:pt x="2442" y="3373"/>
                  <a:pt x="2439" y="3373"/>
                  <a:pt x="2438" y="3373"/>
                </a:cubicBezTo>
                <a:cubicBezTo>
                  <a:pt x="2438" y="3373"/>
                  <a:pt x="2440" y="3373"/>
                  <a:pt x="2447" y="3372"/>
                </a:cubicBezTo>
                <a:close/>
                <a:moveTo>
                  <a:pt x="731" y="3380"/>
                </a:moveTo>
                <a:lnTo>
                  <a:pt x="731" y="3380"/>
                </a:lnTo>
                <a:cubicBezTo>
                  <a:pt x="731" y="3381"/>
                  <a:pt x="732" y="3381"/>
                  <a:pt x="733" y="3382"/>
                </a:cubicBezTo>
                <a:lnTo>
                  <a:pt x="733" y="3382"/>
                </a:lnTo>
                <a:cubicBezTo>
                  <a:pt x="732" y="3382"/>
                  <a:pt x="731" y="3381"/>
                  <a:pt x="731" y="3380"/>
                </a:cubicBezTo>
                <a:close/>
                <a:moveTo>
                  <a:pt x="3189" y="3399"/>
                </a:moveTo>
                <a:lnTo>
                  <a:pt x="3189" y="3399"/>
                </a:lnTo>
                <a:cubicBezTo>
                  <a:pt x="3197" y="3399"/>
                  <a:pt x="3205" y="3399"/>
                  <a:pt x="3214" y="3399"/>
                </a:cubicBezTo>
                <a:lnTo>
                  <a:pt x="3189" y="3399"/>
                </a:lnTo>
                <a:cubicBezTo>
                  <a:pt x="3189" y="3399"/>
                  <a:pt x="3189" y="3399"/>
                  <a:pt x="3189" y="3399"/>
                </a:cubicBezTo>
                <a:close/>
                <a:moveTo>
                  <a:pt x="103726" y="1"/>
                </a:moveTo>
                <a:cubicBezTo>
                  <a:pt x="103688" y="1"/>
                  <a:pt x="103678" y="3"/>
                  <a:pt x="103652" y="3"/>
                </a:cubicBezTo>
                <a:lnTo>
                  <a:pt x="103390" y="17"/>
                </a:lnTo>
                <a:lnTo>
                  <a:pt x="103324" y="20"/>
                </a:lnTo>
                <a:cubicBezTo>
                  <a:pt x="103294" y="20"/>
                  <a:pt x="103264" y="23"/>
                  <a:pt x="103235" y="26"/>
                </a:cubicBezTo>
                <a:cubicBezTo>
                  <a:pt x="103177" y="33"/>
                  <a:pt x="103130" y="45"/>
                  <a:pt x="103086" y="54"/>
                </a:cubicBezTo>
                <a:cubicBezTo>
                  <a:pt x="103017" y="69"/>
                  <a:pt x="102968" y="78"/>
                  <a:pt x="102927" y="78"/>
                </a:cubicBezTo>
                <a:cubicBezTo>
                  <a:pt x="102916" y="78"/>
                  <a:pt x="102905" y="77"/>
                  <a:pt x="102895" y="76"/>
                </a:cubicBezTo>
                <a:cubicBezTo>
                  <a:pt x="102836" y="69"/>
                  <a:pt x="102753" y="41"/>
                  <a:pt x="102639" y="25"/>
                </a:cubicBezTo>
                <a:cubicBezTo>
                  <a:pt x="102608" y="22"/>
                  <a:pt x="102577" y="19"/>
                  <a:pt x="102546" y="19"/>
                </a:cubicBezTo>
                <a:cubicBezTo>
                  <a:pt x="102497" y="19"/>
                  <a:pt x="102448" y="30"/>
                  <a:pt x="102402" y="49"/>
                </a:cubicBezTo>
                <a:cubicBezTo>
                  <a:pt x="102345" y="75"/>
                  <a:pt x="102292" y="108"/>
                  <a:pt x="102244" y="148"/>
                </a:cubicBezTo>
                <a:cubicBezTo>
                  <a:pt x="102206" y="178"/>
                  <a:pt x="102176" y="202"/>
                  <a:pt x="102154" y="216"/>
                </a:cubicBezTo>
                <a:cubicBezTo>
                  <a:pt x="102150" y="218"/>
                  <a:pt x="102146" y="220"/>
                  <a:pt x="102142" y="222"/>
                </a:cubicBezTo>
                <a:lnTo>
                  <a:pt x="102142" y="222"/>
                </a:lnTo>
                <a:cubicBezTo>
                  <a:pt x="102115" y="218"/>
                  <a:pt x="102049" y="192"/>
                  <a:pt x="101963" y="159"/>
                </a:cubicBezTo>
                <a:cubicBezTo>
                  <a:pt x="101898" y="136"/>
                  <a:pt x="101831" y="123"/>
                  <a:pt x="101763" y="123"/>
                </a:cubicBezTo>
                <a:cubicBezTo>
                  <a:pt x="101694" y="126"/>
                  <a:pt x="101624" y="141"/>
                  <a:pt x="101560" y="167"/>
                </a:cubicBezTo>
                <a:cubicBezTo>
                  <a:pt x="101477" y="203"/>
                  <a:pt x="101414" y="232"/>
                  <a:pt x="101387" y="239"/>
                </a:cubicBezTo>
                <a:lnTo>
                  <a:pt x="101387" y="239"/>
                </a:lnTo>
                <a:cubicBezTo>
                  <a:pt x="101385" y="238"/>
                  <a:pt x="101382" y="236"/>
                  <a:pt x="101380" y="234"/>
                </a:cubicBezTo>
                <a:cubicBezTo>
                  <a:pt x="101359" y="222"/>
                  <a:pt x="101329" y="198"/>
                  <a:pt x="101291" y="170"/>
                </a:cubicBezTo>
                <a:cubicBezTo>
                  <a:pt x="101243" y="130"/>
                  <a:pt x="101191" y="98"/>
                  <a:pt x="101136" y="72"/>
                </a:cubicBezTo>
                <a:cubicBezTo>
                  <a:pt x="101091" y="52"/>
                  <a:pt x="101041" y="40"/>
                  <a:pt x="100991" y="39"/>
                </a:cubicBezTo>
                <a:cubicBezTo>
                  <a:pt x="100932" y="39"/>
                  <a:pt x="100873" y="54"/>
                  <a:pt x="100823" y="83"/>
                </a:cubicBezTo>
                <a:cubicBezTo>
                  <a:pt x="100743" y="129"/>
                  <a:pt x="100707" y="172"/>
                  <a:pt x="100670" y="208"/>
                </a:cubicBezTo>
                <a:lnTo>
                  <a:pt x="100583" y="300"/>
                </a:lnTo>
                <a:cubicBezTo>
                  <a:pt x="100582" y="302"/>
                  <a:pt x="100580" y="304"/>
                  <a:pt x="100578" y="306"/>
                </a:cubicBezTo>
                <a:lnTo>
                  <a:pt x="100578" y="306"/>
                </a:lnTo>
                <a:cubicBezTo>
                  <a:pt x="100553" y="292"/>
                  <a:pt x="100529" y="277"/>
                  <a:pt x="100506" y="261"/>
                </a:cubicBezTo>
                <a:cubicBezTo>
                  <a:pt x="100456" y="227"/>
                  <a:pt x="100403" y="200"/>
                  <a:pt x="100349" y="178"/>
                </a:cubicBezTo>
                <a:cubicBezTo>
                  <a:pt x="100305" y="161"/>
                  <a:pt x="100259" y="152"/>
                  <a:pt x="100214" y="151"/>
                </a:cubicBezTo>
                <a:cubicBezTo>
                  <a:pt x="100176" y="151"/>
                  <a:pt x="100139" y="155"/>
                  <a:pt x="100102" y="163"/>
                </a:cubicBezTo>
                <a:cubicBezTo>
                  <a:pt x="100049" y="174"/>
                  <a:pt x="99995" y="190"/>
                  <a:pt x="99943" y="210"/>
                </a:cubicBezTo>
                <a:cubicBezTo>
                  <a:pt x="99873" y="238"/>
                  <a:pt x="99830" y="249"/>
                  <a:pt x="99811" y="249"/>
                </a:cubicBezTo>
                <a:cubicBezTo>
                  <a:pt x="99806" y="249"/>
                  <a:pt x="99803" y="248"/>
                  <a:pt x="99801" y="247"/>
                </a:cubicBezTo>
                <a:cubicBezTo>
                  <a:pt x="99768" y="243"/>
                  <a:pt x="99692" y="203"/>
                  <a:pt x="99574" y="166"/>
                </a:cubicBezTo>
                <a:cubicBezTo>
                  <a:pt x="99540" y="157"/>
                  <a:pt x="99506" y="150"/>
                  <a:pt x="99470" y="146"/>
                </a:cubicBezTo>
                <a:lnTo>
                  <a:pt x="99399" y="143"/>
                </a:lnTo>
                <a:cubicBezTo>
                  <a:pt x="99366" y="141"/>
                  <a:pt x="99332" y="135"/>
                  <a:pt x="99300" y="127"/>
                </a:cubicBezTo>
                <a:cubicBezTo>
                  <a:pt x="99233" y="116"/>
                  <a:pt x="99160" y="90"/>
                  <a:pt x="99050" y="90"/>
                </a:cubicBezTo>
                <a:cubicBezTo>
                  <a:pt x="99022" y="90"/>
                  <a:pt x="98992" y="92"/>
                  <a:pt x="98959" y="96"/>
                </a:cubicBezTo>
                <a:cubicBezTo>
                  <a:pt x="98811" y="124"/>
                  <a:pt x="98731" y="180"/>
                  <a:pt x="98676" y="196"/>
                </a:cubicBezTo>
                <a:cubicBezTo>
                  <a:pt x="98667" y="200"/>
                  <a:pt x="98657" y="202"/>
                  <a:pt x="98647" y="204"/>
                </a:cubicBezTo>
                <a:lnTo>
                  <a:pt x="98641" y="204"/>
                </a:lnTo>
                <a:cubicBezTo>
                  <a:pt x="98647" y="204"/>
                  <a:pt x="98618" y="205"/>
                  <a:pt x="98608" y="205"/>
                </a:cubicBezTo>
                <a:cubicBezTo>
                  <a:pt x="98556" y="209"/>
                  <a:pt x="98504" y="215"/>
                  <a:pt x="98453" y="224"/>
                </a:cubicBezTo>
                <a:lnTo>
                  <a:pt x="98328" y="245"/>
                </a:lnTo>
                <a:cubicBezTo>
                  <a:pt x="98311" y="247"/>
                  <a:pt x="98294" y="249"/>
                  <a:pt x="98277" y="250"/>
                </a:cubicBezTo>
                <a:lnTo>
                  <a:pt x="98214" y="254"/>
                </a:lnTo>
                <a:cubicBezTo>
                  <a:pt x="98094" y="262"/>
                  <a:pt x="98002" y="290"/>
                  <a:pt x="97933" y="301"/>
                </a:cubicBezTo>
                <a:cubicBezTo>
                  <a:pt x="97916" y="304"/>
                  <a:pt x="97900" y="306"/>
                  <a:pt x="97886" y="307"/>
                </a:cubicBezTo>
                <a:lnTo>
                  <a:pt x="97874" y="308"/>
                </a:lnTo>
                <a:lnTo>
                  <a:pt x="97874" y="308"/>
                </a:lnTo>
                <a:cubicBezTo>
                  <a:pt x="97869" y="305"/>
                  <a:pt x="97854" y="299"/>
                  <a:pt x="97835" y="287"/>
                </a:cubicBezTo>
                <a:cubicBezTo>
                  <a:pt x="97805" y="270"/>
                  <a:pt x="97769" y="241"/>
                  <a:pt x="97720" y="215"/>
                </a:cubicBezTo>
                <a:cubicBezTo>
                  <a:pt x="97671" y="188"/>
                  <a:pt x="97608" y="149"/>
                  <a:pt x="97500" y="139"/>
                </a:cubicBezTo>
                <a:cubicBezTo>
                  <a:pt x="97491" y="139"/>
                  <a:pt x="97481" y="139"/>
                  <a:pt x="97472" y="139"/>
                </a:cubicBezTo>
                <a:cubicBezTo>
                  <a:pt x="97463" y="139"/>
                  <a:pt x="97454" y="139"/>
                  <a:pt x="97445" y="139"/>
                </a:cubicBezTo>
                <a:lnTo>
                  <a:pt x="97408" y="141"/>
                </a:lnTo>
                <a:lnTo>
                  <a:pt x="97337" y="145"/>
                </a:lnTo>
                <a:lnTo>
                  <a:pt x="97204" y="157"/>
                </a:lnTo>
                <a:cubicBezTo>
                  <a:pt x="97162" y="160"/>
                  <a:pt x="97123" y="163"/>
                  <a:pt x="97085" y="164"/>
                </a:cubicBezTo>
                <a:cubicBezTo>
                  <a:pt x="97050" y="164"/>
                  <a:pt x="97017" y="163"/>
                  <a:pt x="96982" y="159"/>
                </a:cubicBezTo>
                <a:cubicBezTo>
                  <a:pt x="96905" y="151"/>
                  <a:pt x="96811" y="135"/>
                  <a:pt x="96696" y="135"/>
                </a:cubicBezTo>
                <a:cubicBezTo>
                  <a:pt x="96622" y="137"/>
                  <a:pt x="96550" y="153"/>
                  <a:pt x="96483" y="183"/>
                </a:cubicBezTo>
                <a:cubicBezTo>
                  <a:pt x="96430" y="206"/>
                  <a:pt x="96389" y="228"/>
                  <a:pt x="96357" y="243"/>
                </a:cubicBezTo>
                <a:cubicBezTo>
                  <a:pt x="96339" y="253"/>
                  <a:pt x="96319" y="260"/>
                  <a:pt x="96299" y="265"/>
                </a:cubicBezTo>
                <a:cubicBezTo>
                  <a:pt x="96302" y="265"/>
                  <a:pt x="96297" y="266"/>
                  <a:pt x="96289" y="266"/>
                </a:cubicBezTo>
                <a:cubicBezTo>
                  <a:pt x="96284" y="266"/>
                  <a:pt x="96280" y="266"/>
                  <a:pt x="96275" y="265"/>
                </a:cubicBezTo>
                <a:cubicBezTo>
                  <a:pt x="96261" y="264"/>
                  <a:pt x="96245" y="263"/>
                  <a:pt x="96228" y="261"/>
                </a:cubicBezTo>
                <a:cubicBezTo>
                  <a:pt x="96158" y="252"/>
                  <a:pt x="96065" y="227"/>
                  <a:pt x="95942" y="223"/>
                </a:cubicBezTo>
                <a:cubicBezTo>
                  <a:pt x="95923" y="223"/>
                  <a:pt x="95903" y="223"/>
                  <a:pt x="95885" y="225"/>
                </a:cubicBezTo>
                <a:cubicBezTo>
                  <a:pt x="95858" y="226"/>
                  <a:pt x="95833" y="231"/>
                  <a:pt x="95807" y="239"/>
                </a:cubicBezTo>
                <a:cubicBezTo>
                  <a:pt x="95768" y="250"/>
                  <a:pt x="95731" y="268"/>
                  <a:pt x="95696" y="289"/>
                </a:cubicBezTo>
                <a:cubicBezTo>
                  <a:pt x="95652" y="316"/>
                  <a:pt x="95610" y="346"/>
                  <a:pt x="95568" y="380"/>
                </a:cubicBezTo>
                <a:cubicBezTo>
                  <a:pt x="95555" y="390"/>
                  <a:pt x="95541" y="400"/>
                  <a:pt x="95527" y="409"/>
                </a:cubicBezTo>
                <a:lnTo>
                  <a:pt x="95527" y="409"/>
                </a:lnTo>
                <a:cubicBezTo>
                  <a:pt x="95516" y="402"/>
                  <a:pt x="95506" y="394"/>
                  <a:pt x="95495" y="386"/>
                </a:cubicBezTo>
                <a:cubicBezTo>
                  <a:pt x="95465" y="362"/>
                  <a:pt x="95429" y="331"/>
                  <a:pt x="95377" y="298"/>
                </a:cubicBezTo>
                <a:cubicBezTo>
                  <a:pt x="95327" y="267"/>
                  <a:pt x="95254" y="216"/>
                  <a:pt x="95125" y="216"/>
                </a:cubicBezTo>
                <a:cubicBezTo>
                  <a:pt x="95124" y="216"/>
                  <a:pt x="95122" y="216"/>
                  <a:pt x="95121" y="216"/>
                </a:cubicBezTo>
                <a:cubicBezTo>
                  <a:pt x="95006" y="223"/>
                  <a:pt x="94935" y="265"/>
                  <a:pt x="94886" y="298"/>
                </a:cubicBezTo>
                <a:cubicBezTo>
                  <a:pt x="94837" y="329"/>
                  <a:pt x="94800" y="358"/>
                  <a:pt x="94771" y="379"/>
                </a:cubicBezTo>
                <a:cubicBezTo>
                  <a:pt x="94761" y="386"/>
                  <a:pt x="94751" y="392"/>
                  <a:pt x="94741" y="398"/>
                </a:cubicBezTo>
                <a:lnTo>
                  <a:pt x="94741" y="398"/>
                </a:lnTo>
                <a:cubicBezTo>
                  <a:pt x="94715" y="384"/>
                  <a:pt x="94690" y="370"/>
                  <a:pt x="94667" y="353"/>
                </a:cubicBezTo>
                <a:cubicBezTo>
                  <a:pt x="94618" y="321"/>
                  <a:pt x="94566" y="293"/>
                  <a:pt x="94512" y="271"/>
                </a:cubicBezTo>
                <a:cubicBezTo>
                  <a:pt x="94469" y="254"/>
                  <a:pt x="94423" y="243"/>
                  <a:pt x="94378" y="241"/>
                </a:cubicBezTo>
                <a:lnTo>
                  <a:pt x="94307" y="239"/>
                </a:lnTo>
                <a:cubicBezTo>
                  <a:pt x="94239" y="238"/>
                  <a:pt x="94154" y="224"/>
                  <a:pt x="94050" y="217"/>
                </a:cubicBezTo>
                <a:cubicBezTo>
                  <a:pt x="94023" y="216"/>
                  <a:pt x="93997" y="216"/>
                  <a:pt x="93968" y="216"/>
                </a:cubicBezTo>
                <a:cubicBezTo>
                  <a:pt x="93946" y="216"/>
                  <a:pt x="93925" y="217"/>
                  <a:pt x="93903" y="220"/>
                </a:cubicBezTo>
                <a:cubicBezTo>
                  <a:pt x="93881" y="224"/>
                  <a:pt x="93859" y="228"/>
                  <a:pt x="93838" y="235"/>
                </a:cubicBezTo>
                <a:cubicBezTo>
                  <a:pt x="93778" y="256"/>
                  <a:pt x="93722" y="283"/>
                  <a:pt x="93669" y="317"/>
                </a:cubicBezTo>
                <a:cubicBezTo>
                  <a:pt x="93628" y="343"/>
                  <a:pt x="93596" y="362"/>
                  <a:pt x="93576" y="372"/>
                </a:cubicBezTo>
                <a:cubicBezTo>
                  <a:pt x="93571" y="374"/>
                  <a:pt x="93566" y="376"/>
                  <a:pt x="93561" y="377"/>
                </a:cubicBezTo>
                <a:lnTo>
                  <a:pt x="93567" y="377"/>
                </a:lnTo>
                <a:cubicBezTo>
                  <a:pt x="93571" y="377"/>
                  <a:pt x="93541" y="379"/>
                  <a:pt x="93530" y="380"/>
                </a:cubicBezTo>
                <a:cubicBezTo>
                  <a:pt x="93406" y="391"/>
                  <a:pt x="93315" y="421"/>
                  <a:pt x="93248" y="433"/>
                </a:cubicBezTo>
                <a:cubicBezTo>
                  <a:pt x="93231" y="436"/>
                  <a:pt x="93216" y="439"/>
                  <a:pt x="93202" y="440"/>
                </a:cubicBezTo>
                <a:lnTo>
                  <a:pt x="93188" y="441"/>
                </a:lnTo>
                <a:lnTo>
                  <a:pt x="93188" y="441"/>
                </a:lnTo>
                <a:cubicBezTo>
                  <a:pt x="93187" y="441"/>
                  <a:pt x="93187" y="441"/>
                  <a:pt x="93187" y="441"/>
                </a:cubicBezTo>
                <a:lnTo>
                  <a:pt x="93187" y="441"/>
                </a:lnTo>
                <a:cubicBezTo>
                  <a:pt x="93187" y="441"/>
                  <a:pt x="93187" y="441"/>
                  <a:pt x="93187" y="441"/>
                </a:cubicBezTo>
                <a:lnTo>
                  <a:pt x="93187" y="441"/>
                </a:lnTo>
                <a:lnTo>
                  <a:pt x="93188" y="441"/>
                </a:lnTo>
                <a:lnTo>
                  <a:pt x="93188" y="441"/>
                </a:lnTo>
                <a:cubicBezTo>
                  <a:pt x="93188" y="441"/>
                  <a:pt x="93188" y="441"/>
                  <a:pt x="93188" y="441"/>
                </a:cubicBezTo>
                <a:cubicBezTo>
                  <a:pt x="93188" y="441"/>
                  <a:pt x="93187" y="441"/>
                  <a:pt x="93187" y="441"/>
                </a:cubicBezTo>
                <a:lnTo>
                  <a:pt x="93187" y="441"/>
                </a:lnTo>
                <a:lnTo>
                  <a:pt x="93183" y="441"/>
                </a:lnTo>
                <a:cubicBezTo>
                  <a:pt x="93179" y="441"/>
                  <a:pt x="93182" y="441"/>
                  <a:pt x="93185" y="441"/>
                </a:cubicBezTo>
                <a:cubicBezTo>
                  <a:pt x="93186" y="441"/>
                  <a:pt x="93186" y="441"/>
                  <a:pt x="93187" y="441"/>
                </a:cubicBezTo>
                <a:lnTo>
                  <a:pt x="93187" y="441"/>
                </a:lnTo>
                <a:cubicBezTo>
                  <a:pt x="93171" y="435"/>
                  <a:pt x="93156" y="428"/>
                  <a:pt x="93143" y="421"/>
                </a:cubicBezTo>
                <a:cubicBezTo>
                  <a:pt x="93112" y="405"/>
                  <a:pt x="93072" y="382"/>
                  <a:pt x="93019" y="357"/>
                </a:cubicBezTo>
                <a:cubicBezTo>
                  <a:pt x="92948" y="320"/>
                  <a:pt x="92869" y="301"/>
                  <a:pt x="92788" y="300"/>
                </a:cubicBezTo>
                <a:cubicBezTo>
                  <a:pt x="92612" y="312"/>
                  <a:pt x="92521" y="377"/>
                  <a:pt x="92457" y="399"/>
                </a:cubicBezTo>
                <a:cubicBezTo>
                  <a:pt x="92442" y="413"/>
                  <a:pt x="92410" y="418"/>
                  <a:pt x="92368" y="418"/>
                </a:cubicBezTo>
                <a:cubicBezTo>
                  <a:pt x="92289" y="418"/>
                  <a:pt x="92172" y="403"/>
                  <a:pt x="92045" y="403"/>
                </a:cubicBezTo>
                <a:cubicBezTo>
                  <a:pt x="92036" y="403"/>
                  <a:pt x="92027" y="403"/>
                  <a:pt x="92019" y="403"/>
                </a:cubicBezTo>
                <a:cubicBezTo>
                  <a:pt x="91893" y="406"/>
                  <a:pt x="91790" y="438"/>
                  <a:pt x="91716" y="451"/>
                </a:cubicBezTo>
                <a:cubicBezTo>
                  <a:pt x="91686" y="458"/>
                  <a:pt x="91655" y="464"/>
                  <a:pt x="91623" y="466"/>
                </a:cubicBezTo>
                <a:cubicBezTo>
                  <a:pt x="91602" y="466"/>
                  <a:pt x="91578" y="463"/>
                  <a:pt x="91558" y="457"/>
                </a:cubicBezTo>
                <a:cubicBezTo>
                  <a:pt x="91492" y="445"/>
                  <a:pt x="91398" y="403"/>
                  <a:pt x="91250" y="398"/>
                </a:cubicBezTo>
                <a:lnTo>
                  <a:pt x="91218" y="398"/>
                </a:lnTo>
                <a:lnTo>
                  <a:pt x="91202" y="397"/>
                </a:lnTo>
                <a:cubicBezTo>
                  <a:pt x="91189" y="396"/>
                  <a:pt x="91175" y="395"/>
                  <a:pt x="91158" y="391"/>
                </a:cubicBezTo>
                <a:lnTo>
                  <a:pt x="91035" y="365"/>
                </a:lnTo>
                <a:cubicBezTo>
                  <a:pt x="90978" y="352"/>
                  <a:pt x="90919" y="345"/>
                  <a:pt x="90860" y="344"/>
                </a:cubicBezTo>
                <a:cubicBezTo>
                  <a:pt x="90794" y="344"/>
                  <a:pt x="90728" y="353"/>
                  <a:pt x="90666" y="372"/>
                </a:cubicBezTo>
                <a:cubicBezTo>
                  <a:pt x="90559" y="402"/>
                  <a:pt x="90487" y="429"/>
                  <a:pt x="90453" y="431"/>
                </a:cubicBezTo>
                <a:lnTo>
                  <a:pt x="90445" y="431"/>
                </a:lnTo>
                <a:cubicBezTo>
                  <a:pt x="90437" y="429"/>
                  <a:pt x="90429" y="427"/>
                  <a:pt x="90421" y="424"/>
                </a:cubicBezTo>
                <a:cubicBezTo>
                  <a:pt x="90396" y="417"/>
                  <a:pt x="90361" y="401"/>
                  <a:pt x="90313" y="381"/>
                </a:cubicBezTo>
                <a:cubicBezTo>
                  <a:pt x="90254" y="354"/>
                  <a:pt x="90192" y="336"/>
                  <a:pt x="90127" y="327"/>
                </a:cubicBezTo>
                <a:cubicBezTo>
                  <a:pt x="90102" y="324"/>
                  <a:pt x="90079" y="323"/>
                  <a:pt x="90059" y="323"/>
                </a:cubicBezTo>
                <a:cubicBezTo>
                  <a:pt x="90002" y="323"/>
                  <a:pt x="89962" y="332"/>
                  <a:pt x="89918" y="339"/>
                </a:cubicBezTo>
                <a:cubicBezTo>
                  <a:pt x="89808" y="364"/>
                  <a:pt x="89730" y="391"/>
                  <a:pt x="89682" y="395"/>
                </a:cubicBezTo>
                <a:cubicBezTo>
                  <a:pt x="89675" y="396"/>
                  <a:pt x="89666" y="397"/>
                  <a:pt x="89657" y="397"/>
                </a:cubicBezTo>
                <a:cubicBezTo>
                  <a:pt x="89619" y="397"/>
                  <a:pt x="89564" y="388"/>
                  <a:pt x="89491" y="374"/>
                </a:cubicBezTo>
                <a:cubicBezTo>
                  <a:pt x="89438" y="364"/>
                  <a:pt x="89383" y="358"/>
                  <a:pt x="89329" y="354"/>
                </a:cubicBezTo>
                <a:lnTo>
                  <a:pt x="89253" y="354"/>
                </a:lnTo>
                <a:lnTo>
                  <a:pt x="89202" y="352"/>
                </a:lnTo>
                <a:cubicBezTo>
                  <a:pt x="89130" y="349"/>
                  <a:pt x="89039" y="334"/>
                  <a:pt x="88928" y="332"/>
                </a:cubicBezTo>
                <a:cubicBezTo>
                  <a:pt x="88922" y="332"/>
                  <a:pt x="88916" y="332"/>
                  <a:pt x="88910" y="332"/>
                </a:cubicBezTo>
                <a:cubicBezTo>
                  <a:pt x="88856" y="332"/>
                  <a:pt x="88803" y="337"/>
                  <a:pt x="88751" y="347"/>
                </a:cubicBezTo>
                <a:cubicBezTo>
                  <a:pt x="88697" y="357"/>
                  <a:pt x="88651" y="369"/>
                  <a:pt x="88611" y="377"/>
                </a:cubicBezTo>
                <a:cubicBezTo>
                  <a:pt x="88578" y="386"/>
                  <a:pt x="88546" y="393"/>
                  <a:pt x="88512" y="396"/>
                </a:cubicBezTo>
                <a:lnTo>
                  <a:pt x="88494" y="397"/>
                </a:lnTo>
                <a:cubicBezTo>
                  <a:pt x="88470" y="399"/>
                  <a:pt x="88446" y="402"/>
                  <a:pt x="88424" y="406"/>
                </a:cubicBezTo>
                <a:cubicBezTo>
                  <a:pt x="88383" y="414"/>
                  <a:pt x="88343" y="428"/>
                  <a:pt x="88305" y="446"/>
                </a:cubicBezTo>
                <a:cubicBezTo>
                  <a:pt x="88257" y="470"/>
                  <a:pt x="88209" y="498"/>
                  <a:pt x="88164" y="529"/>
                </a:cubicBezTo>
                <a:cubicBezTo>
                  <a:pt x="88149" y="540"/>
                  <a:pt x="88132" y="550"/>
                  <a:pt x="88115" y="559"/>
                </a:cubicBezTo>
                <a:lnTo>
                  <a:pt x="88115" y="559"/>
                </a:lnTo>
                <a:cubicBezTo>
                  <a:pt x="88100" y="551"/>
                  <a:pt x="88086" y="542"/>
                  <a:pt x="88073" y="532"/>
                </a:cubicBezTo>
                <a:cubicBezTo>
                  <a:pt x="88030" y="502"/>
                  <a:pt x="87985" y="475"/>
                  <a:pt x="87939" y="449"/>
                </a:cubicBezTo>
                <a:cubicBezTo>
                  <a:pt x="87894" y="427"/>
                  <a:pt x="87822" y="392"/>
                  <a:pt x="87726" y="392"/>
                </a:cubicBezTo>
                <a:cubicBezTo>
                  <a:pt x="87703" y="392"/>
                  <a:pt x="87679" y="394"/>
                  <a:pt x="87654" y="398"/>
                </a:cubicBezTo>
                <a:cubicBezTo>
                  <a:pt x="87530" y="426"/>
                  <a:pt x="87478" y="478"/>
                  <a:pt x="87431" y="513"/>
                </a:cubicBezTo>
                <a:cubicBezTo>
                  <a:pt x="87387" y="550"/>
                  <a:pt x="87352" y="581"/>
                  <a:pt x="87328" y="603"/>
                </a:cubicBezTo>
                <a:cubicBezTo>
                  <a:pt x="87318" y="612"/>
                  <a:pt x="87308" y="620"/>
                  <a:pt x="87301" y="625"/>
                </a:cubicBezTo>
                <a:lnTo>
                  <a:pt x="87301" y="625"/>
                </a:lnTo>
                <a:cubicBezTo>
                  <a:pt x="87299" y="625"/>
                  <a:pt x="87298" y="625"/>
                  <a:pt x="87297" y="625"/>
                </a:cubicBezTo>
                <a:cubicBezTo>
                  <a:pt x="87268" y="627"/>
                  <a:pt x="87240" y="631"/>
                  <a:pt x="87215" y="634"/>
                </a:cubicBezTo>
                <a:cubicBezTo>
                  <a:pt x="87111" y="649"/>
                  <a:pt x="87029" y="667"/>
                  <a:pt x="86966" y="673"/>
                </a:cubicBezTo>
                <a:cubicBezTo>
                  <a:pt x="86955" y="674"/>
                  <a:pt x="86943" y="674"/>
                  <a:pt x="86931" y="674"/>
                </a:cubicBezTo>
                <a:cubicBezTo>
                  <a:pt x="86920" y="673"/>
                  <a:pt x="86910" y="672"/>
                  <a:pt x="86899" y="671"/>
                </a:cubicBezTo>
                <a:cubicBezTo>
                  <a:pt x="86871" y="666"/>
                  <a:pt x="86833" y="656"/>
                  <a:pt x="86788" y="644"/>
                </a:cubicBezTo>
                <a:cubicBezTo>
                  <a:pt x="86733" y="629"/>
                  <a:pt x="86676" y="620"/>
                  <a:pt x="86618" y="614"/>
                </a:cubicBezTo>
                <a:cubicBezTo>
                  <a:pt x="86605" y="613"/>
                  <a:pt x="86585" y="613"/>
                  <a:pt x="86570" y="613"/>
                </a:cubicBezTo>
                <a:lnTo>
                  <a:pt x="86570" y="613"/>
                </a:lnTo>
                <a:cubicBezTo>
                  <a:pt x="86545" y="599"/>
                  <a:pt x="86521" y="584"/>
                  <a:pt x="86498" y="567"/>
                </a:cubicBezTo>
                <a:cubicBezTo>
                  <a:pt x="86452" y="533"/>
                  <a:pt x="86402" y="503"/>
                  <a:pt x="86350" y="479"/>
                </a:cubicBezTo>
                <a:cubicBezTo>
                  <a:pt x="86308" y="460"/>
                  <a:pt x="86264" y="446"/>
                  <a:pt x="86217" y="439"/>
                </a:cubicBezTo>
                <a:cubicBezTo>
                  <a:pt x="86200" y="437"/>
                  <a:pt x="86183" y="436"/>
                  <a:pt x="86166" y="436"/>
                </a:cubicBezTo>
                <a:cubicBezTo>
                  <a:pt x="86125" y="436"/>
                  <a:pt x="86086" y="441"/>
                  <a:pt x="86048" y="453"/>
                </a:cubicBezTo>
                <a:cubicBezTo>
                  <a:pt x="85951" y="484"/>
                  <a:pt x="85900" y="523"/>
                  <a:pt x="85857" y="554"/>
                </a:cubicBezTo>
                <a:cubicBezTo>
                  <a:pt x="85815" y="585"/>
                  <a:pt x="85783" y="609"/>
                  <a:pt x="85761" y="626"/>
                </a:cubicBezTo>
                <a:cubicBezTo>
                  <a:pt x="85759" y="628"/>
                  <a:pt x="85756" y="629"/>
                  <a:pt x="85754" y="630"/>
                </a:cubicBezTo>
                <a:lnTo>
                  <a:pt x="85754" y="630"/>
                </a:lnTo>
                <a:cubicBezTo>
                  <a:pt x="85731" y="624"/>
                  <a:pt x="85677" y="606"/>
                  <a:pt x="85609" y="579"/>
                </a:cubicBezTo>
                <a:cubicBezTo>
                  <a:pt x="85544" y="553"/>
                  <a:pt x="85475" y="539"/>
                  <a:pt x="85404" y="536"/>
                </a:cubicBezTo>
                <a:lnTo>
                  <a:pt x="85345" y="536"/>
                </a:lnTo>
                <a:lnTo>
                  <a:pt x="85299" y="531"/>
                </a:lnTo>
                <a:cubicBezTo>
                  <a:pt x="85230" y="523"/>
                  <a:pt x="85134" y="498"/>
                  <a:pt x="85003" y="498"/>
                </a:cubicBezTo>
                <a:cubicBezTo>
                  <a:pt x="84981" y="498"/>
                  <a:pt x="84960" y="499"/>
                  <a:pt x="84938" y="502"/>
                </a:cubicBezTo>
                <a:cubicBezTo>
                  <a:pt x="84915" y="505"/>
                  <a:pt x="84891" y="509"/>
                  <a:pt x="84868" y="516"/>
                </a:cubicBezTo>
                <a:cubicBezTo>
                  <a:pt x="84832" y="528"/>
                  <a:pt x="84797" y="542"/>
                  <a:pt x="84764" y="560"/>
                </a:cubicBezTo>
                <a:cubicBezTo>
                  <a:pt x="84707" y="590"/>
                  <a:pt x="84667" y="618"/>
                  <a:pt x="84635" y="636"/>
                </a:cubicBezTo>
                <a:cubicBezTo>
                  <a:pt x="84624" y="644"/>
                  <a:pt x="84614" y="650"/>
                  <a:pt x="84603" y="656"/>
                </a:cubicBezTo>
                <a:lnTo>
                  <a:pt x="84603" y="656"/>
                </a:lnTo>
                <a:cubicBezTo>
                  <a:pt x="84581" y="645"/>
                  <a:pt x="84560" y="632"/>
                  <a:pt x="84540" y="619"/>
                </a:cubicBezTo>
                <a:cubicBezTo>
                  <a:pt x="84490" y="587"/>
                  <a:pt x="84438" y="559"/>
                  <a:pt x="84384" y="536"/>
                </a:cubicBezTo>
                <a:cubicBezTo>
                  <a:pt x="84340" y="517"/>
                  <a:pt x="84294" y="507"/>
                  <a:pt x="84248" y="502"/>
                </a:cubicBezTo>
                <a:cubicBezTo>
                  <a:pt x="84238" y="502"/>
                  <a:pt x="84228" y="501"/>
                  <a:pt x="84219" y="501"/>
                </a:cubicBezTo>
                <a:cubicBezTo>
                  <a:pt x="84167" y="501"/>
                  <a:pt x="84116" y="511"/>
                  <a:pt x="84067" y="530"/>
                </a:cubicBezTo>
                <a:cubicBezTo>
                  <a:pt x="83971" y="573"/>
                  <a:pt x="83927" y="617"/>
                  <a:pt x="83886" y="651"/>
                </a:cubicBezTo>
                <a:cubicBezTo>
                  <a:pt x="83848" y="686"/>
                  <a:pt x="83818" y="716"/>
                  <a:pt x="83796" y="733"/>
                </a:cubicBezTo>
                <a:cubicBezTo>
                  <a:pt x="83794" y="735"/>
                  <a:pt x="83792" y="737"/>
                  <a:pt x="83790" y="739"/>
                </a:cubicBezTo>
                <a:lnTo>
                  <a:pt x="83790" y="739"/>
                </a:lnTo>
                <a:cubicBezTo>
                  <a:pt x="83781" y="737"/>
                  <a:pt x="83770" y="736"/>
                  <a:pt x="83758" y="735"/>
                </a:cubicBezTo>
                <a:lnTo>
                  <a:pt x="83636" y="708"/>
                </a:lnTo>
                <a:cubicBezTo>
                  <a:pt x="83576" y="695"/>
                  <a:pt x="83516" y="688"/>
                  <a:pt x="83455" y="687"/>
                </a:cubicBezTo>
                <a:lnTo>
                  <a:pt x="83438" y="687"/>
                </a:lnTo>
                <a:cubicBezTo>
                  <a:pt x="83432" y="686"/>
                  <a:pt x="83427" y="685"/>
                  <a:pt x="83421" y="683"/>
                </a:cubicBezTo>
                <a:cubicBezTo>
                  <a:pt x="83401" y="673"/>
                  <a:pt x="83368" y="656"/>
                  <a:pt x="83323" y="633"/>
                </a:cubicBezTo>
                <a:cubicBezTo>
                  <a:pt x="83263" y="600"/>
                  <a:pt x="83200" y="577"/>
                  <a:pt x="83134" y="564"/>
                </a:cubicBezTo>
                <a:cubicBezTo>
                  <a:pt x="83104" y="557"/>
                  <a:pt x="83074" y="555"/>
                  <a:pt x="83044" y="555"/>
                </a:cubicBezTo>
                <a:cubicBezTo>
                  <a:pt x="83029" y="555"/>
                  <a:pt x="83014" y="555"/>
                  <a:pt x="82999" y="557"/>
                </a:cubicBezTo>
                <a:cubicBezTo>
                  <a:pt x="82969" y="559"/>
                  <a:pt x="82938" y="564"/>
                  <a:pt x="82908" y="569"/>
                </a:cubicBezTo>
                <a:cubicBezTo>
                  <a:pt x="82851" y="580"/>
                  <a:pt x="82804" y="592"/>
                  <a:pt x="82764" y="602"/>
                </a:cubicBezTo>
                <a:cubicBezTo>
                  <a:pt x="82731" y="611"/>
                  <a:pt x="82697" y="618"/>
                  <a:pt x="82663" y="622"/>
                </a:cubicBezTo>
                <a:cubicBezTo>
                  <a:pt x="82651" y="624"/>
                  <a:pt x="82638" y="625"/>
                  <a:pt x="82625" y="625"/>
                </a:cubicBezTo>
                <a:cubicBezTo>
                  <a:pt x="82611" y="625"/>
                  <a:pt x="82598" y="624"/>
                  <a:pt x="82585" y="622"/>
                </a:cubicBezTo>
                <a:cubicBezTo>
                  <a:pt x="82520" y="618"/>
                  <a:pt x="82430" y="598"/>
                  <a:pt x="82311" y="594"/>
                </a:cubicBezTo>
                <a:lnTo>
                  <a:pt x="82265" y="594"/>
                </a:lnTo>
                <a:cubicBezTo>
                  <a:pt x="82237" y="595"/>
                  <a:pt x="82208" y="598"/>
                  <a:pt x="82181" y="604"/>
                </a:cubicBezTo>
                <a:cubicBezTo>
                  <a:pt x="82129" y="617"/>
                  <a:pt x="82080" y="639"/>
                  <a:pt x="82035" y="669"/>
                </a:cubicBezTo>
                <a:cubicBezTo>
                  <a:pt x="81985" y="703"/>
                  <a:pt x="81939" y="744"/>
                  <a:pt x="81897" y="789"/>
                </a:cubicBezTo>
                <a:cubicBezTo>
                  <a:pt x="81870" y="816"/>
                  <a:pt x="81846" y="841"/>
                  <a:pt x="81830" y="854"/>
                </a:cubicBezTo>
                <a:lnTo>
                  <a:pt x="81830" y="854"/>
                </a:lnTo>
                <a:lnTo>
                  <a:pt x="81594" y="862"/>
                </a:lnTo>
                <a:lnTo>
                  <a:pt x="81472" y="865"/>
                </a:lnTo>
                <a:cubicBezTo>
                  <a:pt x="81446" y="864"/>
                  <a:pt x="81420" y="860"/>
                  <a:pt x="81395" y="855"/>
                </a:cubicBezTo>
                <a:cubicBezTo>
                  <a:pt x="81331" y="843"/>
                  <a:pt x="81242" y="812"/>
                  <a:pt x="81114" y="812"/>
                </a:cubicBezTo>
                <a:cubicBezTo>
                  <a:pt x="81097" y="812"/>
                  <a:pt x="81079" y="813"/>
                  <a:pt x="81061" y="814"/>
                </a:cubicBezTo>
                <a:cubicBezTo>
                  <a:pt x="80906" y="832"/>
                  <a:pt x="80815" y="881"/>
                  <a:pt x="80752" y="897"/>
                </a:cubicBezTo>
                <a:cubicBezTo>
                  <a:pt x="80738" y="903"/>
                  <a:pt x="80723" y="907"/>
                  <a:pt x="80708" y="909"/>
                </a:cubicBezTo>
                <a:lnTo>
                  <a:pt x="80708" y="909"/>
                </a:lnTo>
                <a:cubicBezTo>
                  <a:pt x="80703" y="907"/>
                  <a:pt x="80696" y="904"/>
                  <a:pt x="80688" y="900"/>
                </a:cubicBezTo>
                <a:lnTo>
                  <a:pt x="80576" y="842"/>
                </a:lnTo>
                <a:cubicBezTo>
                  <a:pt x="80524" y="819"/>
                  <a:pt x="80459" y="784"/>
                  <a:pt x="80354" y="775"/>
                </a:cubicBezTo>
                <a:cubicBezTo>
                  <a:pt x="80344" y="774"/>
                  <a:pt x="80334" y="774"/>
                  <a:pt x="80324" y="774"/>
                </a:cubicBezTo>
                <a:cubicBezTo>
                  <a:pt x="80279" y="774"/>
                  <a:pt x="80234" y="780"/>
                  <a:pt x="80191" y="795"/>
                </a:cubicBezTo>
                <a:cubicBezTo>
                  <a:pt x="80151" y="807"/>
                  <a:pt x="80114" y="825"/>
                  <a:pt x="80078" y="847"/>
                </a:cubicBezTo>
                <a:cubicBezTo>
                  <a:pt x="80033" y="874"/>
                  <a:pt x="79989" y="904"/>
                  <a:pt x="79947" y="937"/>
                </a:cubicBezTo>
                <a:cubicBezTo>
                  <a:pt x="79944" y="939"/>
                  <a:pt x="79941" y="941"/>
                  <a:pt x="79938" y="943"/>
                </a:cubicBezTo>
                <a:lnTo>
                  <a:pt x="79938" y="943"/>
                </a:lnTo>
                <a:cubicBezTo>
                  <a:pt x="79936" y="941"/>
                  <a:pt x="79933" y="939"/>
                  <a:pt x="79931" y="937"/>
                </a:cubicBezTo>
                <a:cubicBezTo>
                  <a:pt x="79901" y="911"/>
                  <a:pt x="79866" y="879"/>
                  <a:pt x="79818" y="841"/>
                </a:cubicBezTo>
                <a:cubicBezTo>
                  <a:pt x="79768" y="808"/>
                  <a:pt x="79703" y="746"/>
                  <a:pt x="79549" y="733"/>
                </a:cubicBezTo>
                <a:cubicBezTo>
                  <a:pt x="79545" y="733"/>
                  <a:pt x="79541" y="733"/>
                  <a:pt x="79537" y="733"/>
                </a:cubicBezTo>
                <a:cubicBezTo>
                  <a:pt x="79492" y="733"/>
                  <a:pt x="79448" y="739"/>
                  <a:pt x="79405" y="752"/>
                </a:cubicBezTo>
                <a:cubicBezTo>
                  <a:pt x="79372" y="761"/>
                  <a:pt x="79339" y="773"/>
                  <a:pt x="79307" y="787"/>
                </a:cubicBezTo>
                <a:cubicBezTo>
                  <a:pt x="79207" y="834"/>
                  <a:pt x="79139" y="869"/>
                  <a:pt x="79131" y="869"/>
                </a:cubicBezTo>
                <a:cubicBezTo>
                  <a:pt x="79131" y="869"/>
                  <a:pt x="79130" y="869"/>
                  <a:pt x="79130" y="869"/>
                </a:cubicBezTo>
                <a:cubicBezTo>
                  <a:pt x="79130" y="868"/>
                  <a:pt x="79130" y="868"/>
                  <a:pt x="79130" y="868"/>
                </a:cubicBezTo>
                <a:lnTo>
                  <a:pt x="79130" y="868"/>
                </a:lnTo>
                <a:cubicBezTo>
                  <a:pt x="79128" y="868"/>
                  <a:pt x="79126" y="868"/>
                  <a:pt x="79123" y="869"/>
                </a:cubicBezTo>
                <a:lnTo>
                  <a:pt x="79082" y="871"/>
                </a:lnTo>
                <a:lnTo>
                  <a:pt x="79004" y="880"/>
                </a:lnTo>
                <a:lnTo>
                  <a:pt x="78869" y="901"/>
                </a:lnTo>
                <a:cubicBezTo>
                  <a:pt x="78829" y="907"/>
                  <a:pt x="78793" y="911"/>
                  <a:pt x="78761" y="914"/>
                </a:cubicBezTo>
                <a:cubicBezTo>
                  <a:pt x="78754" y="915"/>
                  <a:pt x="78709" y="917"/>
                  <a:pt x="78680" y="921"/>
                </a:cubicBezTo>
                <a:cubicBezTo>
                  <a:pt x="78649" y="924"/>
                  <a:pt x="78618" y="930"/>
                  <a:pt x="78593" y="936"/>
                </a:cubicBezTo>
                <a:cubicBezTo>
                  <a:pt x="78487" y="959"/>
                  <a:pt x="78414" y="983"/>
                  <a:pt x="78369" y="985"/>
                </a:cubicBezTo>
                <a:lnTo>
                  <a:pt x="78369" y="985"/>
                </a:lnTo>
                <a:cubicBezTo>
                  <a:pt x="78366" y="984"/>
                  <a:pt x="78363" y="983"/>
                  <a:pt x="78360" y="982"/>
                </a:cubicBezTo>
                <a:cubicBezTo>
                  <a:pt x="78340" y="974"/>
                  <a:pt x="78308" y="957"/>
                  <a:pt x="78263" y="934"/>
                </a:cubicBezTo>
                <a:cubicBezTo>
                  <a:pt x="78203" y="903"/>
                  <a:pt x="78138" y="880"/>
                  <a:pt x="78071" y="866"/>
                </a:cubicBezTo>
                <a:cubicBezTo>
                  <a:pt x="78047" y="862"/>
                  <a:pt x="78022" y="858"/>
                  <a:pt x="77997" y="858"/>
                </a:cubicBezTo>
                <a:cubicBezTo>
                  <a:pt x="77991" y="858"/>
                  <a:pt x="77985" y="858"/>
                  <a:pt x="77979" y="858"/>
                </a:cubicBezTo>
                <a:cubicBezTo>
                  <a:pt x="77964" y="858"/>
                  <a:pt x="77949" y="858"/>
                  <a:pt x="77935" y="859"/>
                </a:cubicBezTo>
                <a:cubicBezTo>
                  <a:pt x="77903" y="863"/>
                  <a:pt x="77873" y="866"/>
                  <a:pt x="77847" y="871"/>
                </a:cubicBezTo>
                <a:cubicBezTo>
                  <a:pt x="77737" y="890"/>
                  <a:pt x="77656" y="914"/>
                  <a:pt x="77599" y="921"/>
                </a:cubicBezTo>
                <a:cubicBezTo>
                  <a:pt x="77587" y="922"/>
                  <a:pt x="77519" y="925"/>
                  <a:pt x="77471" y="931"/>
                </a:cubicBezTo>
                <a:lnTo>
                  <a:pt x="77333" y="951"/>
                </a:lnTo>
                <a:cubicBezTo>
                  <a:pt x="77290" y="956"/>
                  <a:pt x="77252" y="962"/>
                  <a:pt x="77217" y="964"/>
                </a:cubicBezTo>
                <a:cubicBezTo>
                  <a:pt x="77203" y="966"/>
                  <a:pt x="77188" y="967"/>
                  <a:pt x="77174" y="967"/>
                </a:cubicBezTo>
                <a:cubicBezTo>
                  <a:pt x="77159" y="967"/>
                  <a:pt x="77145" y="966"/>
                  <a:pt x="77130" y="964"/>
                </a:cubicBezTo>
                <a:cubicBezTo>
                  <a:pt x="77067" y="960"/>
                  <a:pt x="76977" y="940"/>
                  <a:pt x="76853" y="936"/>
                </a:cubicBezTo>
                <a:cubicBezTo>
                  <a:pt x="76810" y="936"/>
                  <a:pt x="76794" y="936"/>
                  <a:pt x="76783" y="936"/>
                </a:cubicBezTo>
                <a:cubicBezTo>
                  <a:pt x="76772" y="936"/>
                  <a:pt x="76768" y="936"/>
                  <a:pt x="76750" y="933"/>
                </a:cubicBezTo>
                <a:cubicBezTo>
                  <a:pt x="76724" y="931"/>
                  <a:pt x="76684" y="923"/>
                  <a:pt x="76639" y="914"/>
                </a:cubicBezTo>
                <a:cubicBezTo>
                  <a:pt x="76584" y="901"/>
                  <a:pt x="76527" y="894"/>
                  <a:pt x="76471" y="890"/>
                </a:cubicBezTo>
                <a:cubicBezTo>
                  <a:pt x="76457" y="889"/>
                  <a:pt x="76444" y="889"/>
                  <a:pt x="76431" y="889"/>
                </a:cubicBezTo>
                <a:cubicBezTo>
                  <a:pt x="76400" y="889"/>
                  <a:pt x="76370" y="892"/>
                  <a:pt x="76339" y="897"/>
                </a:cubicBezTo>
                <a:cubicBezTo>
                  <a:pt x="76292" y="907"/>
                  <a:pt x="76245" y="924"/>
                  <a:pt x="76203" y="947"/>
                </a:cubicBezTo>
                <a:cubicBezTo>
                  <a:pt x="76151" y="976"/>
                  <a:pt x="76101" y="1009"/>
                  <a:pt x="76055" y="1046"/>
                </a:cubicBezTo>
                <a:cubicBezTo>
                  <a:pt x="76036" y="1063"/>
                  <a:pt x="76016" y="1077"/>
                  <a:pt x="75995" y="1091"/>
                </a:cubicBezTo>
                <a:lnTo>
                  <a:pt x="75995" y="1091"/>
                </a:lnTo>
                <a:cubicBezTo>
                  <a:pt x="75989" y="1091"/>
                  <a:pt x="75978" y="1092"/>
                  <a:pt x="75962" y="1094"/>
                </a:cubicBezTo>
                <a:cubicBezTo>
                  <a:pt x="75909" y="1098"/>
                  <a:pt x="75859" y="1107"/>
                  <a:pt x="75816" y="1112"/>
                </a:cubicBezTo>
                <a:lnTo>
                  <a:pt x="75694" y="1130"/>
                </a:lnTo>
                <a:lnTo>
                  <a:pt x="75642" y="1135"/>
                </a:lnTo>
                <a:lnTo>
                  <a:pt x="75618" y="1135"/>
                </a:lnTo>
                <a:cubicBezTo>
                  <a:pt x="75583" y="1134"/>
                  <a:pt x="75505" y="1107"/>
                  <a:pt x="75381" y="1085"/>
                </a:cubicBezTo>
                <a:cubicBezTo>
                  <a:pt x="75342" y="1075"/>
                  <a:pt x="75265" y="1074"/>
                  <a:pt x="75237" y="1074"/>
                </a:cubicBezTo>
                <a:cubicBezTo>
                  <a:pt x="75233" y="1074"/>
                  <a:pt x="75231" y="1074"/>
                  <a:pt x="75229" y="1074"/>
                </a:cubicBezTo>
                <a:lnTo>
                  <a:pt x="75229" y="1074"/>
                </a:lnTo>
                <a:cubicBezTo>
                  <a:pt x="75203" y="1071"/>
                  <a:pt x="75177" y="1065"/>
                  <a:pt x="75154" y="1057"/>
                </a:cubicBezTo>
                <a:cubicBezTo>
                  <a:pt x="75114" y="1048"/>
                  <a:pt x="75067" y="1031"/>
                  <a:pt x="75004" y="1019"/>
                </a:cubicBezTo>
                <a:cubicBezTo>
                  <a:pt x="74970" y="1011"/>
                  <a:pt x="74934" y="1007"/>
                  <a:pt x="74898" y="1005"/>
                </a:cubicBezTo>
                <a:cubicBezTo>
                  <a:pt x="74887" y="1004"/>
                  <a:pt x="74876" y="1004"/>
                  <a:pt x="74865" y="1004"/>
                </a:cubicBezTo>
                <a:cubicBezTo>
                  <a:pt x="74854" y="1004"/>
                  <a:pt x="74843" y="1004"/>
                  <a:pt x="74832" y="1005"/>
                </a:cubicBezTo>
                <a:cubicBezTo>
                  <a:pt x="74800" y="1007"/>
                  <a:pt x="74769" y="1014"/>
                  <a:pt x="74738" y="1023"/>
                </a:cubicBezTo>
                <a:cubicBezTo>
                  <a:pt x="74625" y="1063"/>
                  <a:pt x="74575" y="1111"/>
                  <a:pt x="74532" y="1146"/>
                </a:cubicBezTo>
                <a:lnTo>
                  <a:pt x="74450" y="1217"/>
                </a:lnTo>
                <a:lnTo>
                  <a:pt x="74450" y="1217"/>
                </a:lnTo>
                <a:cubicBezTo>
                  <a:pt x="74432" y="1208"/>
                  <a:pt x="74411" y="1196"/>
                  <a:pt x="74385" y="1182"/>
                </a:cubicBezTo>
                <a:cubicBezTo>
                  <a:pt x="74325" y="1147"/>
                  <a:pt x="74262" y="1122"/>
                  <a:pt x="74195" y="1104"/>
                </a:cubicBezTo>
                <a:cubicBezTo>
                  <a:pt x="74169" y="1098"/>
                  <a:pt x="74145" y="1095"/>
                  <a:pt x="74118" y="1093"/>
                </a:cubicBezTo>
                <a:cubicBezTo>
                  <a:pt x="74108" y="1092"/>
                  <a:pt x="74098" y="1092"/>
                  <a:pt x="74088" y="1092"/>
                </a:cubicBezTo>
                <a:cubicBezTo>
                  <a:pt x="74073" y="1092"/>
                  <a:pt x="74059" y="1092"/>
                  <a:pt x="74044" y="1094"/>
                </a:cubicBezTo>
                <a:cubicBezTo>
                  <a:pt x="74011" y="1096"/>
                  <a:pt x="73977" y="1101"/>
                  <a:pt x="73945" y="1108"/>
                </a:cubicBezTo>
                <a:cubicBezTo>
                  <a:pt x="73885" y="1120"/>
                  <a:pt x="73835" y="1137"/>
                  <a:pt x="73796" y="1148"/>
                </a:cubicBezTo>
                <a:cubicBezTo>
                  <a:pt x="73749" y="1164"/>
                  <a:pt x="73709" y="1171"/>
                  <a:pt x="73692" y="1174"/>
                </a:cubicBezTo>
                <a:lnTo>
                  <a:pt x="73692" y="1174"/>
                </a:lnTo>
                <a:cubicBezTo>
                  <a:pt x="73668" y="1164"/>
                  <a:pt x="73644" y="1153"/>
                  <a:pt x="73623" y="1141"/>
                </a:cubicBezTo>
                <a:cubicBezTo>
                  <a:pt x="73571" y="1113"/>
                  <a:pt x="73516" y="1090"/>
                  <a:pt x="73460" y="1071"/>
                </a:cubicBezTo>
                <a:cubicBezTo>
                  <a:pt x="73416" y="1057"/>
                  <a:pt x="73370" y="1049"/>
                  <a:pt x="73323" y="1046"/>
                </a:cubicBezTo>
                <a:cubicBezTo>
                  <a:pt x="73317" y="1046"/>
                  <a:pt x="73310" y="1046"/>
                  <a:pt x="73303" y="1046"/>
                </a:cubicBezTo>
                <a:cubicBezTo>
                  <a:pt x="73279" y="1046"/>
                  <a:pt x="73255" y="1048"/>
                  <a:pt x="73232" y="1052"/>
                </a:cubicBezTo>
                <a:cubicBezTo>
                  <a:pt x="73203" y="1057"/>
                  <a:pt x="73174" y="1065"/>
                  <a:pt x="73145" y="1075"/>
                </a:cubicBezTo>
                <a:cubicBezTo>
                  <a:pt x="73050" y="1115"/>
                  <a:pt x="73000" y="1159"/>
                  <a:pt x="72959" y="1191"/>
                </a:cubicBezTo>
                <a:cubicBezTo>
                  <a:pt x="72936" y="1211"/>
                  <a:pt x="72915" y="1228"/>
                  <a:pt x="72898" y="1242"/>
                </a:cubicBezTo>
                <a:lnTo>
                  <a:pt x="72898" y="1242"/>
                </a:lnTo>
                <a:cubicBezTo>
                  <a:pt x="72881" y="1231"/>
                  <a:pt x="72859" y="1217"/>
                  <a:pt x="72835" y="1200"/>
                </a:cubicBezTo>
                <a:cubicBezTo>
                  <a:pt x="72775" y="1159"/>
                  <a:pt x="72708" y="1127"/>
                  <a:pt x="72638" y="1105"/>
                </a:cubicBezTo>
                <a:cubicBezTo>
                  <a:pt x="72609" y="1098"/>
                  <a:pt x="72580" y="1094"/>
                  <a:pt x="72552" y="1092"/>
                </a:cubicBezTo>
                <a:cubicBezTo>
                  <a:pt x="72540" y="1090"/>
                  <a:pt x="72528" y="1090"/>
                  <a:pt x="72516" y="1090"/>
                </a:cubicBezTo>
                <a:cubicBezTo>
                  <a:pt x="72504" y="1090"/>
                  <a:pt x="72493" y="1090"/>
                  <a:pt x="72481" y="1092"/>
                </a:cubicBezTo>
                <a:lnTo>
                  <a:pt x="72404" y="1098"/>
                </a:lnTo>
                <a:cubicBezTo>
                  <a:pt x="72304" y="1109"/>
                  <a:pt x="72220" y="1124"/>
                  <a:pt x="72148" y="1130"/>
                </a:cubicBezTo>
                <a:cubicBezTo>
                  <a:pt x="72124" y="1132"/>
                  <a:pt x="72051" y="1135"/>
                  <a:pt x="72000" y="1145"/>
                </a:cubicBezTo>
                <a:cubicBezTo>
                  <a:pt x="71947" y="1152"/>
                  <a:pt x="71900" y="1162"/>
                  <a:pt x="71858" y="1170"/>
                </a:cubicBezTo>
                <a:cubicBezTo>
                  <a:pt x="71818" y="1178"/>
                  <a:pt x="71782" y="1184"/>
                  <a:pt x="71752" y="1187"/>
                </a:cubicBezTo>
                <a:cubicBezTo>
                  <a:pt x="71740" y="1189"/>
                  <a:pt x="71729" y="1190"/>
                  <a:pt x="71718" y="1190"/>
                </a:cubicBezTo>
                <a:cubicBezTo>
                  <a:pt x="71706" y="1190"/>
                  <a:pt x="71695" y="1189"/>
                  <a:pt x="71684" y="1187"/>
                </a:cubicBezTo>
                <a:cubicBezTo>
                  <a:pt x="71628" y="1183"/>
                  <a:pt x="71538" y="1155"/>
                  <a:pt x="71404" y="1147"/>
                </a:cubicBezTo>
                <a:cubicBezTo>
                  <a:pt x="71392" y="1146"/>
                  <a:pt x="71381" y="1146"/>
                  <a:pt x="71369" y="1146"/>
                </a:cubicBezTo>
                <a:cubicBezTo>
                  <a:pt x="71335" y="1146"/>
                  <a:pt x="71300" y="1149"/>
                  <a:pt x="71267" y="1156"/>
                </a:cubicBezTo>
                <a:cubicBezTo>
                  <a:pt x="71215" y="1168"/>
                  <a:pt x="71164" y="1187"/>
                  <a:pt x="71119" y="1216"/>
                </a:cubicBezTo>
                <a:cubicBezTo>
                  <a:pt x="71067" y="1249"/>
                  <a:pt x="71017" y="1288"/>
                  <a:pt x="70973" y="1330"/>
                </a:cubicBezTo>
                <a:cubicBezTo>
                  <a:pt x="70966" y="1336"/>
                  <a:pt x="70960" y="1342"/>
                  <a:pt x="70953" y="1348"/>
                </a:cubicBezTo>
                <a:lnTo>
                  <a:pt x="70953" y="1348"/>
                </a:lnTo>
                <a:lnTo>
                  <a:pt x="70874" y="1293"/>
                </a:lnTo>
                <a:cubicBezTo>
                  <a:pt x="70825" y="1261"/>
                  <a:pt x="70765" y="1215"/>
                  <a:pt x="70642" y="1191"/>
                </a:cubicBezTo>
                <a:cubicBezTo>
                  <a:pt x="70616" y="1187"/>
                  <a:pt x="70591" y="1186"/>
                  <a:pt x="70565" y="1186"/>
                </a:cubicBezTo>
                <a:cubicBezTo>
                  <a:pt x="70558" y="1186"/>
                  <a:pt x="70550" y="1186"/>
                  <a:pt x="70542" y="1186"/>
                </a:cubicBezTo>
                <a:cubicBezTo>
                  <a:pt x="70517" y="1189"/>
                  <a:pt x="70493" y="1192"/>
                  <a:pt x="70468" y="1198"/>
                </a:cubicBezTo>
                <a:cubicBezTo>
                  <a:pt x="70429" y="1207"/>
                  <a:pt x="70391" y="1219"/>
                  <a:pt x="70354" y="1236"/>
                </a:cubicBezTo>
                <a:cubicBezTo>
                  <a:pt x="70250" y="1285"/>
                  <a:pt x="70183" y="1326"/>
                  <a:pt x="70163" y="1334"/>
                </a:cubicBezTo>
                <a:lnTo>
                  <a:pt x="70163" y="1334"/>
                </a:lnTo>
                <a:cubicBezTo>
                  <a:pt x="70160" y="1334"/>
                  <a:pt x="70156" y="1335"/>
                  <a:pt x="70151" y="1335"/>
                </a:cubicBezTo>
                <a:lnTo>
                  <a:pt x="70086" y="1341"/>
                </a:lnTo>
                <a:lnTo>
                  <a:pt x="69954" y="1353"/>
                </a:lnTo>
                <a:cubicBezTo>
                  <a:pt x="69882" y="1358"/>
                  <a:pt x="69799" y="1369"/>
                  <a:pt x="69751" y="1369"/>
                </a:cubicBezTo>
                <a:cubicBezTo>
                  <a:pt x="69742" y="1369"/>
                  <a:pt x="69734" y="1369"/>
                  <a:pt x="69728" y="1368"/>
                </a:cubicBezTo>
                <a:cubicBezTo>
                  <a:pt x="69664" y="1364"/>
                  <a:pt x="69573" y="1345"/>
                  <a:pt x="69451" y="1342"/>
                </a:cubicBezTo>
                <a:cubicBezTo>
                  <a:pt x="69446" y="1342"/>
                  <a:pt x="69441" y="1342"/>
                  <a:pt x="69436" y="1342"/>
                </a:cubicBezTo>
                <a:cubicBezTo>
                  <a:pt x="69374" y="1342"/>
                  <a:pt x="69313" y="1349"/>
                  <a:pt x="69254" y="1362"/>
                </a:cubicBezTo>
                <a:cubicBezTo>
                  <a:pt x="69195" y="1376"/>
                  <a:pt x="69149" y="1390"/>
                  <a:pt x="69109" y="1401"/>
                </a:cubicBezTo>
                <a:cubicBezTo>
                  <a:pt x="69079" y="1410"/>
                  <a:pt x="69049" y="1417"/>
                  <a:pt x="69019" y="1423"/>
                </a:cubicBezTo>
                <a:lnTo>
                  <a:pt x="69019" y="1423"/>
                </a:lnTo>
                <a:cubicBezTo>
                  <a:pt x="69014" y="1423"/>
                  <a:pt x="68907" y="1432"/>
                  <a:pt x="68857" y="1449"/>
                </a:cubicBezTo>
                <a:cubicBezTo>
                  <a:pt x="68759" y="1476"/>
                  <a:pt x="68692" y="1504"/>
                  <a:pt x="68652" y="1516"/>
                </a:cubicBezTo>
                <a:lnTo>
                  <a:pt x="68652" y="1516"/>
                </a:lnTo>
                <a:cubicBezTo>
                  <a:pt x="68641" y="1509"/>
                  <a:pt x="68628" y="1500"/>
                  <a:pt x="68615" y="1490"/>
                </a:cubicBezTo>
                <a:cubicBezTo>
                  <a:pt x="68570" y="1455"/>
                  <a:pt x="68525" y="1424"/>
                  <a:pt x="68477" y="1395"/>
                </a:cubicBezTo>
                <a:cubicBezTo>
                  <a:pt x="68436" y="1371"/>
                  <a:pt x="68392" y="1354"/>
                  <a:pt x="68347" y="1341"/>
                </a:cubicBezTo>
                <a:cubicBezTo>
                  <a:pt x="68311" y="1332"/>
                  <a:pt x="68274" y="1327"/>
                  <a:pt x="68238" y="1327"/>
                </a:cubicBezTo>
                <a:cubicBezTo>
                  <a:pt x="68206" y="1327"/>
                  <a:pt x="68174" y="1331"/>
                  <a:pt x="68143" y="1338"/>
                </a:cubicBezTo>
                <a:cubicBezTo>
                  <a:pt x="68013" y="1372"/>
                  <a:pt x="67957" y="1427"/>
                  <a:pt x="67909" y="1462"/>
                </a:cubicBezTo>
                <a:lnTo>
                  <a:pt x="67848" y="1515"/>
                </a:lnTo>
                <a:lnTo>
                  <a:pt x="67848" y="1515"/>
                </a:lnTo>
                <a:cubicBezTo>
                  <a:pt x="67810" y="1479"/>
                  <a:pt x="67770" y="1446"/>
                  <a:pt x="67728" y="1415"/>
                </a:cubicBezTo>
                <a:cubicBezTo>
                  <a:pt x="67691" y="1388"/>
                  <a:pt x="67652" y="1367"/>
                  <a:pt x="67609" y="1349"/>
                </a:cubicBezTo>
                <a:cubicBezTo>
                  <a:pt x="67578" y="1336"/>
                  <a:pt x="67545" y="1327"/>
                  <a:pt x="67513" y="1323"/>
                </a:cubicBezTo>
                <a:cubicBezTo>
                  <a:pt x="67494" y="1320"/>
                  <a:pt x="67474" y="1318"/>
                  <a:pt x="67455" y="1318"/>
                </a:cubicBezTo>
                <a:cubicBezTo>
                  <a:pt x="67433" y="1318"/>
                  <a:pt x="67412" y="1320"/>
                  <a:pt x="67392" y="1324"/>
                </a:cubicBezTo>
                <a:cubicBezTo>
                  <a:pt x="67329" y="1333"/>
                  <a:pt x="67270" y="1356"/>
                  <a:pt x="67218" y="1391"/>
                </a:cubicBezTo>
                <a:cubicBezTo>
                  <a:pt x="67186" y="1412"/>
                  <a:pt x="67156" y="1435"/>
                  <a:pt x="67127" y="1461"/>
                </a:cubicBezTo>
                <a:cubicBezTo>
                  <a:pt x="67081" y="1504"/>
                  <a:pt x="67047" y="1540"/>
                  <a:pt x="67023" y="1565"/>
                </a:cubicBezTo>
                <a:cubicBezTo>
                  <a:pt x="67023" y="1566"/>
                  <a:pt x="67022" y="1566"/>
                  <a:pt x="67021" y="1567"/>
                </a:cubicBezTo>
                <a:lnTo>
                  <a:pt x="67021" y="1567"/>
                </a:lnTo>
                <a:cubicBezTo>
                  <a:pt x="67009" y="1563"/>
                  <a:pt x="66998" y="1558"/>
                  <a:pt x="66986" y="1553"/>
                </a:cubicBezTo>
                <a:cubicBezTo>
                  <a:pt x="66932" y="1531"/>
                  <a:pt x="66876" y="1512"/>
                  <a:pt x="66820" y="1498"/>
                </a:cubicBezTo>
                <a:cubicBezTo>
                  <a:pt x="66778" y="1488"/>
                  <a:pt x="66734" y="1483"/>
                  <a:pt x="66691" y="1483"/>
                </a:cubicBezTo>
                <a:cubicBezTo>
                  <a:pt x="66644" y="1483"/>
                  <a:pt x="66597" y="1489"/>
                  <a:pt x="66552" y="1501"/>
                </a:cubicBezTo>
                <a:cubicBezTo>
                  <a:pt x="66397" y="1544"/>
                  <a:pt x="66321" y="1601"/>
                  <a:pt x="66282" y="1610"/>
                </a:cubicBezTo>
                <a:cubicBezTo>
                  <a:pt x="66280" y="1611"/>
                  <a:pt x="66278" y="1612"/>
                  <a:pt x="66276" y="1612"/>
                </a:cubicBezTo>
                <a:lnTo>
                  <a:pt x="66276" y="1612"/>
                </a:lnTo>
                <a:cubicBezTo>
                  <a:pt x="66276" y="1612"/>
                  <a:pt x="66276" y="1612"/>
                  <a:pt x="66276" y="1612"/>
                </a:cubicBezTo>
                <a:cubicBezTo>
                  <a:pt x="66276" y="1612"/>
                  <a:pt x="66276" y="1612"/>
                  <a:pt x="66276" y="1613"/>
                </a:cubicBezTo>
                <a:lnTo>
                  <a:pt x="66276" y="1613"/>
                </a:lnTo>
                <a:cubicBezTo>
                  <a:pt x="66276" y="1613"/>
                  <a:pt x="66276" y="1612"/>
                  <a:pt x="66276" y="1612"/>
                </a:cubicBezTo>
                <a:lnTo>
                  <a:pt x="66276" y="1612"/>
                </a:lnTo>
                <a:cubicBezTo>
                  <a:pt x="66275" y="1612"/>
                  <a:pt x="66273" y="1613"/>
                  <a:pt x="66272" y="1613"/>
                </a:cubicBezTo>
                <a:lnTo>
                  <a:pt x="66272" y="1613"/>
                </a:lnTo>
                <a:cubicBezTo>
                  <a:pt x="66274" y="1613"/>
                  <a:pt x="66275" y="1613"/>
                  <a:pt x="66276" y="1613"/>
                </a:cubicBezTo>
                <a:lnTo>
                  <a:pt x="66276" y="1613"/>
                </a:lnTo>
                <a:cubicBezTo>
                  <a:pt x="66274" y="1613"/>
                  <a:pt x="66273" y="1613"/>
                  <a:pt x="66272" y="1614"/>
                </a:cubicBezTo>
                <a:cubicBezTo>
                  <a:pt x="66271" y="1614"/>
                  <a:pt x="66271" y="1613"/>
                  <a:pt x="66272" y="1613"/>
                </a:cubicBezTo>
                <a:lnTo>
                  <a:pt x="66272" y="1613"/>
                </a:lnTo>
                <a:cubicBezTo>
                  <a:pt x="66270" y="1613"/>
                  <a:pt x="66268" y="1613"/>
                  <a:pt x="66265" y="1614"/>
                </a:cubicBezTo>
                <a:cubicBezTo>
                  <a:pt x="66248" y="1615"/>
                  <a:pt x="66232" y="1616"/>
                  <a:pt x="66215" y="1618"/>
                </a:cubicBezTo>
                <a:cubicBezTo>
                  <a:pt x="66161" y="1625"/>
                  <a:pt x="66107" y="1636"/>
                  <a:pt x="66054" y="1650"/>
                </a:cubicBezTo>
                <a:cubicBezTo>
                  <a:pt x="65977" y="1670"/>
                  <a:pt x="65911" y="1682"/>
                  <a:pt x="65887" y="1682"/>
                </a:cubicBezTo>
                <a:cubicBezTo>
                  <a:pt x="65884" y="1682"/>
                  <a:pt x="65882" y="1682"/>
                  <a:pt x="65880" y="1682"/>
                </a:cubicBezTo>
                <a:cubicBezTo>
                  <a:pt x="65880" y="1682"/>
                  <a:pt x="65879" y="1682"/>
                  <a:pt x="65878" y="1682"/>
                </a:cubicBezTo>
                <a:cubicBezTo>
                  <a:pt x="65848" y="1682"/>
                  <a:pt x="65771" y="1658"/>
                  <a:pt x="65652" y="1638"/>
                </a:cubicBezTo>
                <a:cubicBezTo>
                  <a:pt x="65617" y="1632"/>
                  <a:pt x="65582" y="1629"/>
                  <a:pt x="65548" y="1629"/>
                </a:cubicBezTo>
                <a:lnTo>
                  <a:pt x="65500" y="1629"/>
                </a:lnTo>
                <a:cubicBezTo>
                  <a:pt x="65482" y="1624"/>
                  <a:pt x="65463" y="1620"/>
                  <a:pt x="65445" y="1613"/>
                </a:cubicBezTo>
                <a:cubicBezTo>
                  <a:pt x="65411" y="1601"/>
                  <a:pt x="65364" y="1583"/>
                  <a:pt x="65300" y="1565"/>
                </a:cubicBezTo>
                <a:cubicBezTo>
                  <a:pt x="65263" y="1555"/>
                  <a:pt x="65226" y="1548"/>
                  <a:pt x="65188" y="1543"/>
                </a:cubicBezTo>
                <a:cubicBezTo>
                  <a:pt x="65171" y="1542"/>
                  <a:pt x="65154" y="1541"/>
                  <a:pt x="65138" y="1541"/>
                </a:cubicBezTo>
                <a:cubicBezTo>
                  <a:pt x="65132" y="1541"/>
                  <a:pt x="65126" y="1541"/>
                  <a:pt x="65120" y="1541"/>
                </a:cubicBezTo>
                <a:lnTo>
                  <a:pt x="65120" y="1541"/>
                </a:lnTo>
                <a:cubicBezTo>
                  <a:pt x="65209" y="1536"/>
                  <a:pt x="65278" y="1461"/>
                  <a:pt x="65276" y="1371"/>
                </a:cubicBezTo>
                <a:cubicBezTo>
                  <a:pt x="65274" y="1282"/>
                  <a:pt x="65200" y="1211"/>
                  <a:pt x="65111" y="1211"/>
                </a:cubicBezTo>
                <a:cubicBezTo>
                  <a:pt x="65021" y="1211"/>
                  <a:pt x="64948" y="1282"/>
                  <a:pt x="64946" y="1371"/>
                </a:cubicBezTo>
                <a:cubicBezTo>
                  <a:pt x="64944" y="1437"/>
                  <a:pt x="64981" y="1496"/>
                  <a:pt x="65036" y="1524"/>
                </a:cubicBezTo>
                <a:lnTo>
                  <a:pt x="65036" y="1524"/>
                </a:lnTo>
                <a:cubicBezTo>
                  <a:pt x="65005" y="1513"/>
                  <a:pt x="64966" y="1500"/>
                  <a:pt x="64914" y="1487"/>
                </a:cubicBezTo>
                <a:cubicBezTo>
                  <a:pt x="64856" y="1470"/>
                  <a:pt x="64797" y="1462"/>
                  <a:pt x="64738" y="1462"/>
                </a:cubicBezTo>
                <a:cubicBezTo>
                  <a:pt x="64718" y="1462"/>
                  <a:pt x="64699" y="1463"/>
                  <a:pt x="64679" y="1465"/>
                </a:cubicBezTo>
                <a:cubicBezTo>
                  <a:pt x="64612" y="1472"/>
                  <a:pt x="64545" y="1488"/>
                  <a:pt x="64481" y="1512"/>
                </a:cubicBezTo>
                <a:lnTo>
                  <a:pt x="64362" y="1555"/>
                </a:lnTo>
                <a:cubicBezTo>
                  <a:pt x="64352" y="1558"/>
                  <a:pt x="64341" y="1562"/>
                  <a:pt x="64330" y="1564"/>
                </a:cubicBezTo>
                <a:lnTo>
                  <a:pt x="64322" y="1566"/>
                </a:lnTo>
                <a:cubicBezTo>
                  <a:pt x="64317" y="1566"/>
                  <a:pt x="64322" y="1566"/>
                  <a:pt x="64321" y="1566"/>
                </a:cubicBezTo>
                <a:cubicBezTo>
                  <a:pt x="64320" y="1566"/>
                  <a:pt x="64317" y="1566"/>
                  <a:pt x="64303" y="1568"/>
                </a:cubicBezTo>
                <a:cubicBezTo>
                  <a:pt x="64226" y="1576"/>
                  <a:pt x="64151" y="1596"/>
                  <a:pt x="64080" y="1630"/>
                </a:cubicBezTo>
                <a:lnTo>
                  <a:pt x="63962" y="1687"/>
                </a:lnTo>
                <a:cubicBezTo>
                  <a:pt x="63944" y="1695"/>
                  <a:pt x="63933" y="1698"/>
                  <a:pt x="63931" y="1698"/>
                </a:cubicBezTo>
                <a:lnTo>
                  <a:pt x="63931" y="1698"/>
                </a:lnTo>
                <a:lnTo>
                  <a:pt x="63811" y="1708"/>
                </a:lnTo>
                <a:lnTo>
                  <a:pt x="63549" y="1730"/>
                </a:lnTo>
                <a:cubicBezTo>
                  <a:pt x="63496" y="1718"/>
                  <a:pt x="63445" y="1704"/>
                  <a:pt x="63394" y="1685"/>
                </a:cubicBezTo>
                <a:cubicBezTo>
                  <a:pt x="63324" y="1663"/>
                  <a:pt x="63251" y="1653"/>
                  <a:pt x="63177" y="1653"/>
                </a:cubicBezTo>
                <a:lnTo>
                  <a:pt x="63116" y="1654"/>
                </a:lnTo>
                <a:lnTo>
                  <a:pt x="63064" y="1653"/>
                </a:lnTo>
                <a:cubicBezTo>
                  <a:pt x="63001" y="1651"/>
                  <a:pt x="62923" y="1643"/>
                  <a:pt x="62830" y="1643"/>
                </a:cubicBezTo>
                <a:cubicBezTo>
                  <a:pt x="62811" y="1643"/>
                  <a:pt x="62792" y="1643"/>
                  <a:pt x="62772" y="1644"/>
                </a:cubicBezTo>
                <a:cubicBezTo>
                  <a:pt x="62763" y="1644"/>
                  <a:pt x="62729" y="1646"/>
                  <a:pt x="62707" y="1651"/>
                </a:cubicBezTo>
                <a:cubicBezTo>
                  <a:pt x="62686" y="1655"/>
                  <a:pt x="62660" y="1660"/>
                  <a:pt x="62642" y="1666"/>
                </a:cubicBezTo>
                <a:cubicBezTo>
                  <a:pt x="62607" y="1675"/>
                  <a:pt x="62573" y="1688"/>
                  <a:pt x="62539" y="1702"/>
                </a:cubicBezTo>
                <a:cubicBezTo>
                  <a:pt x="62482" y="1727"/>
                  <a:pt x="62441" y="1750"/>
                  <a:pt x="62411" y="1764"/>
                </a:cubicBezTo>
                <a:cubicBezTo>
                  <a:pt x="62393" y="1773"/>
                  <a:pt x="62379" y="1778"/>
                  <a:pt x="62373" y="1780"/>
                </a:cubicBezTo>
                <a:lnTo>
                  <a:pt x="62373" y="1780"/>
                </a:lnTo>
                <a:cubicBezTo>
                  <a:pt x="62371" y="1780"/>
                  <a:pt x="62367" y="1781"/>
                  <a:pt x="62360" y="1781"/>
                </a:cubicBezTo>
                <a:cubicBezTo>
                  <a:pt x="62338" y="1784"/>
                  <a:pt x="62320" y="1786"/>
                  <a:pt x="62300" y="1789"/>
                </a:cubicBezTo>
                <a:cubicBezTo>
                  <a:pt x="62266" y="1795"/>
                  <a:pt x="62233" y="1803"/>
                  <a:pt x="62200" y="1814"/>
                </a:cubicBezTo>
                <a:cubicBezTo>
                  <a:pt x="62086" y="1852"/>
                  <a:pt x="62016" y="1882"/>
                  <a:pt x="61996" y="1882"/>
                </a:cubicBezTo>
                <a:lnTo>
                  <a:pt x="61966" y="1883"/>
                </a:lnTo>
                <a:lnTo>
                  <a:pt x="61912" y="1883"/>
                </a:lnTo>
                <a:lnTo>
                  <a:pt x="61786" y="1879"/>
                </a:lnTo>
                <a:cubicBezTo>
                  <a:pt x="61759" y="1879"/>
                  <a:pt x="61731" y="1878"/>
                  <a:pt x="61701" y="1878"/>
                </a:cubicBezTo>
                <a:cubicBezTo>
                  <a:pt x="61682" y="1878"/>
                  <a:pt x="61663" y="1878"/>
                  <a:pt x="61643" y="1879"/>
                </a:cubicBezTo>
                <a:lnTo>
                  <a:pt x="61643" y="1879"/>
                </a:lnTo>
                <a:cubicBezTo>
                  <a:pt x="61628" y="1871"/>
                  <a:pt x="61603" y="1854"/>
                  <a:pt x="61571" y="1834"/>
                </a:cubicBezTo>
                <a:cubicBezTo>
                  <a:pt x="61515" y="1796"/>
                  <a:pt x="61456" y="1765"/>
                  <a:pt x="61394" y="1741"/>
                </a:cubicBezTo>
                <a:cubicBezTo>
                  <a:pt x="61339" y="1720"/>
                  <a:pt x="61280" y="1711"/>
                  <a:pt x="61220" y="1711"/>
                </a:cubicBezTo>
                <a:cubicBezTo>
                  <a:pt x="61183" y="1712"/>
                  <a:pt x="61191" y="1713"/>
                  <a:pt x="61175" y="1713"/>
                </a:cubicBezTo>
                <a:lnTo>
                  <a:pt x="61141" y="1715"/>
                </a:lnTo>
                <a:lnTo>
                  <a:pt x="61010" y="1726"/>
                </a:lnTo>
                <a:lnTo>
                  <a:pt x="60879" y="1735"/>
                </a:lnTo>
                <a:lnTo>
                  <a:pt x="60813" y="1740"/>
                </a:lnTo>
                <a:lnTo>
                  <a:pt x="60774" y="1740"/>
                </a:lnTo>
                <a:cubicBezTo>
                  <a:pt x="60716" y="1739"/>
                  <a:pt x="60629" y="1725"/>
                  <a:pt x="60512" y="1720"/>
                </a:cubicBezTo>
                <a:cubicBezTo>
                  <a:pt x="60502" y="1720"/>
                  <a:pt x="60491" y="1719"/>
                  <a:pt x="60480" y="1719"/>
                </a:cubicBezTo>
                <a:cubicBezTo>
                  <a:pt x="60426" y="1719"/>
                  <a:pt x="60372" y="1724"/>
                  <a:pt x="60320" y="1733"/>
                </a:cubicBezTo>
                <a:cubicBezTo>
                  <a:pt x="60258" y="1743"/>
                  <a:pt x="60206" y="1757"/>
                  <a:pt x="60166" y="1769"/>
                </a:cubicBezTo>
                <a:cubicBezTo>
                  <a:pt x="60124" y="1779"/>
                  <a:pt x="60090" y="1788"/>
                  <a:pt x="60064" y="1792"/>
                </a:cubicBezTo>
                <a:cubicBezTo>
                  <a:pt x="60054" y="1794"/>
                  <a:pt x="60042" y="1795"/>
                  <a:pt x="60032" y="1796"/>
                </a:cubicBezTo>
                <a:cubicBezTo>
                  <a:pt x="59968" y="1801"/>
                  <a:pt x="59907" y="1818"/>
                  <a:pt x="59852" y="1846"/>
                </a:cubicBezTo>
                <a:cubicBezTo>
                  <a:pt x="59789" y="1878"/>
                  <a:pt x="59731" y="1919"/>
                  <a:pt x="59679" y="1966"/>
                </a:cubicBezTo>
                <a:cubicBezTo>
                  <a:pt x="59668" y="1976"/>
                  <a:pt x="59658" y="1985"/>
                  <a:pt x="59649" y="1993"/>
                </a:cubicBezTo>
                <a:lnTo>
                  <a:pt x="59649" y="1993"/>
                </a:lnTo>
                <a:lnTo>
                  <a:pt x="59577" y="1951"/>
                </a:lnTo>
                <a:cubicBezTo>
                  <a:pt x="59526" y="1925"/>
                  <a:pt x="59459" y="1883"/>
                  <a:pt x="59336" y="1867"/>
                </a:cubicBezTo>
                <a:cubicBezTo>
                  <a:pt x="59320" y="1865"/>
                  <a:pt x="59303" y="1864"/>
                  <a:pt x="59286" y="1864"/>
                </a:cubicBezTo>
                <a:cubicBezTo>
                  <a:pt x="59272" y="1864"/>
                  <a:pt x="59259" y="1865"/>
                  <a:pt x="59245" y="1866"/>
                </a:cubicBezTo>
                <a:cubicBezTo>
                  <a:pt x="59225" y="1867"/>
                  <a:pt x="59206" y="1869"/>
                  <a:pt x="59187" y="1873"/>
                </a:cubicBezTo>
                <a:cubicBezTo>
                  <a:pt x="59154" y="1877"/>
                  <a:pt x="59121" y="1884"/>
                  <a:pt x="59089" y="1893"/>
                </a:cubicBezTo>
                <a:cubicBezTo>
                  <a:pt x="59031" y="1910"/>
                  <a:pt x="58985" y="1927"/>
                  <a:pt x="58949" y="1938"/>
                </a:cubicBezTo>
                <a:cubicBezTo>
                  <a:pt x="58926" y="1947"/>
                  <a:pt x="58902" y="1953"/>
                  <a:pt x="58878" y="1957"/>
                </a:cubicBezTo>
                <a:lnTo>
                  <a:pt x="58820" y="1963"/>
                </a:lnTo>
                <a:cubicBezTo>
                  <a:pt x="58789" y="1966"/>
                  <a:pt x="58761" y="1971"/>
                  <a:pt x="58734" y="1975"/>
                </a:cubicBezTo>
                <a:cubicBezTo>
                  <a:pt x="58636" y="1994"/>
                  <a:pt x="58562" y="2012"/>
                  <a:pt x="58512" y="2018"/>
                </a:cubicBezTo>
                <a:lnTo>
                  <a:pt x="58512" y="2018"/>
                </a:lnTo>
                <a:cubicBezTo>
                  <a:pt x="58497" y="2011"/>
                  <a:pt x="58469" y="1996"/>
                  <a:pt x="58434" y="1977"/>
                </a:cubicBezTo>
                <a:cubicBezTo>
                  <a:pt x="58374" y="1942"/>
                  <a:pt x="58309" y="1915"/>
                  <a:pt x="58242" y="1897"/>
                </a:cubicBezTo>
                <a:cubicBezTo>
                  <a:pt x="58217" y="1890"/>
                  <a:pt x="58190" y="1885"/>
                  <a:pt x="58165" y="1883"/>
                </a:cubicBezTo>
                <a:cubicBezTo>
                  <a:pt x="58146" y="1881"/>
                  <a:pt x="58129" y="1880"/>
                  <a:pt x="58111" y="1880"/>
                </a:cubicBezTo>
                <a:cubicBezTo>
                  <a:pt x="58101" y="1880"/>
                  <a:pt x="58091" y="1880"/>
                  <a:pt x="58080" y="1881"/>
                </a:cubicBezTo>
                <a:lnTo>
                  <a:pt x="58015" y="1884"/>
                </a:lnTo>
                <a:lnTo>
                  <a:pt x="57751" y="1899"/>
                </a:lnTo>
                <a:cubicBezTo>
                  <a:pt x="57664" y="1903"/>
                  <a:pt x="57577" y="1915"/>
                  <a:pt x="57490" y="1923"/>
                </a:cubicBezTo>
                <a:lnTo>
                  <a:pt x="57359" y="1936"/>
                </a:lnTo>
                <a:lnTo>
                  <a:pt x="57326" y="1940"/>
                </a:lnTo>
                <a:cubicBezTo>
                  <a:pt x="57318" y="1941"/>
                  <a:pt x="57310" y="1940"/>
                  <a:pt x="57255" y="1949"/>
                </a:cubicBezTo>
                <a:cubicBezTo>
                  <a:pt x="57191" y="1960"/>
                  <a:pt x="57128" y="1987"/>
                  <a:pt x="57075" y="2025"/>
                </a:cubicBezTo>
                <a:cubicBezTo>
                  <a:pt x="57020" y="2064"/>
                  <a:pt x="56969" y="2109"/>
                  <a:pt x="56924" y="2160"/>
                </a:cubicBezTo>
                <a:cubicBezTo>
                  <a:pt x="56905" y="2182"/>
                  <a:pt x="56888" y="2200"/>
                  <a:pt x="56874" y="2215"/>
                </a:cubicBezTo>
                <a:lnTo>
                  <a:pt x="56874" y="2215"/>
                </a:lnTo>
                <a:cubicBezTo>
                  <a:pt x="56865" y="2214"/>
                  <a:pt x="56855" y="2213"/>
                  <a:pt x="56845" y="2212"/>
                </a:cubicBezTo>
                <a:cubicBezTo>
                  <a:pt x="56787" y="2208"/>
                  <a:pt x="56704" y="2197"/>
                  <a:pt x="56606" y="2197"/>
                </a:cubicBezTo>
                <a:cubicBezTo>
                  <a:pt x="56585" y="2197"/>
                  <a:pt x="56564" y="2197"/>
                  <a:pt x="56543" y="2198"/>
                </a:cubicBezTo>
                <a:cubicBezTo>
                  <a:pt x="56543" y="2199"/>
                  <a:pt x="56543" y="2199"/>
                  <a:pt x="56543" y="2199"/>
                </a:cubicBezTo>
                <a:cubicBezTo>
                  <a:pt x="56537" y="2199"/>
                  <a:pt x="56475" y="2184"/>
                  <a:pt x="56376" y="2158"/>
                </a:cubicBezTo>
                <a:cubicBezTo>
                  <a:pt x="56313" y="2142"/>
                  <a:pt x="56248" y="2133"/>
                  <a:pt x="56182" y="2133"/>
                </a:cubicBezTo>
                <a:cubicBezTo>
                  <a:pt x="56175" y="2133"/>
                  <a:pt x="56168" y="2133"/>
                  <a:pt x="56161" y="2134"/>
                </a:cubicBezTo>
                <a:lnTo>
                  <a:pt x="56161" y="2134"/>
                </a:lnTo>
                <a:cubicBezTo>
                  <a:pt x="56159" y="2133"/>
                  <a:pt x="56152" y="2131"/>
                  <a:pt x="56143" y="2129"/>
                </a:cubicBezTo>
                <a:lnTo>
                  <a:pt x="56030" y="2085"/>
                </a:lnTo>
                <a:cubicBezTo>
                  <a:pt x="55957" y="2057"/>
                  <a:pt x="55881" y="2041"/>
                  <a:pt x="55804" y="2037"/>
                </a:cubicBezTo>
                <a:cubicBezTo>
                  <a:pt x="55797" y="2036"/>
                  <a:pt x="55790" y="2036"/>
                  <a:pt x="55783" y="2036"/>
                </a:cubicBezTo>
                <a:cubicBezTo>
                  <a:pt x="55747" y="2036"/>
                  <a:pt x="55710" y="2039"/>
                  <a:pt x="55674" y="2046"/>
                </a:cubicBezTo>
                <a:cubicBezTo>
                  <a:pt x="55641" y="2052"/>
                  <a:pt x="55609" y="2059"/>
                  <a:pt x="55577" y="2068"/>
                </a:cubicBezTo>
                <a:cubicBezTo>
                  <a:pt x="55519" y="2084"/>
                  <a:pt x="55475" y="2100"/>
                  <a:pt x="55440" y="2111"/>
                </a:cubicBezTo>
                <a:cubicBezTo>
                  <a:pt x="55417" y="2119"/>
                  <a:pt x="55393" y="2124"/>
                  <a:pt x="55370" y="2129"/>
                </a:cubicBezTo>
                <a:lnTo>
                  <a:pt x="55342" y="2131"/>
                </a:lnTo>
                <a:cubicBezTo>
                  <a:pt x="55313" y="2134"/>
                  <a:pt x="55284" y="2139"/>
                  <a:pt x="55257" y="2148"/>
                </a:cubicBezTo>
                <a:cubicBezTo>
                  <a:pt x="55214" y="2160"/>
                  <a:pt x="55172" y="2178"/>
                  <a:pt x="55133" y="2198"/>
                </a:cubicBezTo>
                <a:cubicBezTo>
                  <a:pt x="55068" y="2234"/>
                  <a:pt x="55024" y="2264"/>
                  <a:pt x="54994" y="2285"/>
                </a:cubicBezTo>
                <a:cubicBezTo>
                  <a:pt x="54989" y="2289"/>
                  <a:pt x="54983" y="2293"/>
                  <a:pt x="54978" y="2296"/>
                </a:cubicBezTo>
                <a:lnTo>
                  <a:pt x="54978" y="2296"/>
                </a:lnTo>
                <a:cubicBezTo>
                  <a:pt x="54963" y="2290"/>
                  <a:pt x="54948" y="2284"/>
                  <a:pt x="54933" y="2277"/>
                </a:cubicBezTo>
                <a:cubicBezTo>
                  <a:pt x="54878" y="2252"/>
                  <a:pt x="54819" y="2230"/>
                  <a:pt x="54759" y="2215"/>
                </a:cubicBezTo>
                <a:cubicBezTo>
                  <a:pt x="54715" y="2203"/>
                  <a:pt x="54670" y="2197"/>
                  <a:pt x="54624" y="2197"/>
                </a:cubicBezTo>
                <a:cubicBezTo>
                  <a:pt x="54620" y="2197"/>
                  <a:pt x="54616" y="2197"/>
                  <a:pt x="54612" y="2197"/>
                </a:cubicBezTo>
                <a:lnTo>
                  <a:pt x="54531" y="2198"/>
                </a:lnTo>
                <a:lnTo>
                  <a:pt x="54268" y="2203"/>
                </a:lnTo>
                <a:lnTo>
                  <a:pt x="54203" y="2204"/>
                </a:lnTo>
                <a:lnTo>
                  <a:pt x="54171" y="2204"/>
                </a:lnTo>
                <a:cubicBezTo>
                  <a:pt x="54147" y="2203"/>
                  <a:pt x="54114" y="2198"/>
                  <a:pt x="54071" y="2193"/>
                </a:cubicBezTo>
                <a:cubicBezTo>
                  <a:pt x="54027" y="2187"/>
                  <a:pt x="53976" y="2179"/>
                  <a:pt x="53914" y="2175"/>
                </a:cubicBezTo>
                <a:cubicBezTo>
                  <a:pt x="53897" y="2174"/>
                  <a:pt x="53880" y="2174"/>
                  <a:pt x="53863" y="2174"/>
                </a:cubicBezTo>
                <a:cubicBezTo>
                  <a:pt x="53846" y="2174"/>
                  <a:pt x="53829" y="2174"/>
                  <a:pt x="53812" y="2175"/>
                </a:cubicBezTo>
                <a:cubicBezTo>
                  <a:pt x="53756" y="2178"/>
                  <a:pt x="53699" y="2190"/>
                  <a:pt x="53646" y="2212"/>
                </a:cubicBezTo>
                <a:cubicBezTo>
                  <a:pt x="53581" y="2239"/>
                  <a:pt x="53520" y="2275"/>
                  <a:pt x="53465" y="2316"/>
                </a:cubicBezTo>
                <a:cubicBezTo>
                  <a:pt x="53434" y="2338"/>
                  <a:pt x="53411" y="2354"/>
                  <a:pt x="53397" y="2363"/>
                </a:cubicBezTo>
                <a:lnTo>
                  <a:pt x="53397" y="2363"/>
                </a:lnTo>
                <a:cubicBezTo>
                  <a:pt x="53396" y="2363"/>
                  <a:pt x="53394" y="2363"/>
                  <a:pt x="53393" y="2364"/>
                </a:cubicBezTo>
                <a:cubicBezTo>
                  <a:pt x="53341" y="2367"/>
                  <a:pt x="53292" y="2373"/>
                  <a:pt x="53247" y="2379"/>
                </a:cubicBezTo>
                <a:lnTo>
                  <a:pt x="53121" y="2394"/>
                </a:lnTo>
                <a:lnTo>
                  <a:pt x="52990" y="2405"/>
                </a:lnTo>
                <a:cubicBezTo>
                  <a:pt x="52858" y="2421"/>
                  <a:pt x="52768" y="2451"/>
                  <a:pt x="52708" y="2462"/>
                </a:cubicBezTo>
                <a:cubicBezTo>
                  <a:pt x="52693" y="2464"/>
                  <a:pt x="52679" y="2466"/>
                  <a:pt x="52670" y="2466"/>
                </a:cubicBezTo>
                <a:lnTo>
                  <a:pt x="52659" y="2467"/>
                </a:lnTo>
                <a:lnTo>
                  <a:pt x="52659" y="2467"/>
                </a:lnTo>
                <a:cubicBezTo>
                  <a:pt x="52639" y="2464"/>
                  <a:pt x="52620" y="2459"/>
                  <a:pt x="52602" y="2454"/>
                </a:cubicBezTo>
                <a:cubicBezTo>
                  <a:pt x="52567" y="2443"/>
                  <a:pt x="52518" y="2427"/>
                  <a:pt x="52454" y="2413"/>
                </a:cubicBezTo>
                <a:cubicBezTo>
                  <a:pt x="52418" y="2404"/>
                  <a:pt x="52380" y="2398"/>
                  <a:pt x="52343" y="2396"/>
                </a:cubicBezTo>
                <a:cubicBezTo>
                  <a:pt x="52326" y="2394"/>
                  <a:pt x="52311" y="2394"/>
                  <a:pt x="52295" y="2394"/>
                </a:cubicBezTo>
                <a:lnTo>
                  <a:pt x="52295" y="2394"/>
                </a:lnTo>
                <a:cubicBezTo>
                  <a:pt x="52290" y="2392"/>
                  <a:pt x="52282" y="2389"/>
                  <a:pt x="52271" y="2384"/>
                </a:cubicBezTo>
                <a:cubicBezTo>
                  <a:pt x="52243" y="2371"/>
                  <a:pt x="52203" y="2347"/>
                  <a:pt x="52144" y="2321"/>
                </a:cubicBezTo>
                <a:cubicBezTo>
                  <a:pt x="52062" y="2282"/>
                  <a:pt x="51972" y="2262"/>
                  <a:pt x="51882" y="2262"/>
                </a:cubicBezTo>
                <a:cubicBezTo>
                  <a:pt x="51877" y="2262"/>
                  <a:pt x="51873" y="2262"/>
                  <a:pt x="51868" y="2262"/>
                </a:cubicBezTo>
                <a:cubicBezTo>
                  <a:pt x="51793" y="2267"/>
                  <a:pt x="51719" y="2283"/>
                  <a:pt x="51648" y="2308"/>
                </a:cubicBezTo>
                <a:cubicBezTo>
                  <a:pt x="51550" y="2345"/>
                  <a:pt x="51488" y="2367"/>
                  <a:pt x="51483" y="2367"/>
                </a:cubicBezTo>
                <a:cubicBezTo>
                  <a:pt x="51482" y="2367"/>
                  <a:pt x="51483" y="2366"/>
                  <a:pt x="51483" y="2366"/>
                </a:cubicBezTo>
                <a:lnTo>
                  <a:pt x="51483" y="2366"/>
                </a:lnTo>
                <a:cubicBezTo>
                  <a:pt x="51482" y="2366"/>
                  <a:pt x="51481" y="2366"/>
                  <a:pt x="51479" y="2366"/>
                </a:cubicBezTo>
                <a:cubicBezTo>
                  <a:pt x="51459" y="2366"/>
                  <a:pt x="51395" y="2355"/>
                  <a:pt x="51299" y="2337"/>
                </a:cubicBezTo>
                <a:cubicBezTo>
                  <a:pt x="51241" y="2326"/>
                  <a:pt x="51182" y="2321"/>
                  <a:pt x="51122" y="2321"/>
                </a:cubicBezTo>
                <a:cubicBezTo>
                  <a:pt x="51116" y="2321"/>
                  <a:pt x="51110" y="2321"/>
                  <a:pt x="51103" y="2321"/>
                </a:cubicBezTo>
                <a:cubicBezTo>
                  <a:pt x="51068" y="2322"/>
                  <a:pt x="51034" y="2327"/>
                  <a:pt x="51000" y="2335"/>
                </a:cubicBezTo>
                <a:cubicBezTo>
                  <a:pt x="50970" y="2343"/>
                  <a:pt x="50940" y="2353"/>
                  <a:pt x="50912" y="2366"/>
                </a:cubicBezTo>
                <a:cubicBezTo>
                  <a:pt x="50872" y="2384"/>
                  <a:pt x="50833" y="2408"/>
                  <a:pt x="50797" y="2434"/>
                </a:cubicBezTo>
                <a:cubicBezTo>
                  <a:pt x="50770" y="2454"/>
                  <a:pt x="50748" y="2472"/>
                  <a:pt x="50729" y="2488"/>
                </a:cubicBezTo>
                <a:lnTo>
                  <a:pt x="50729" y="2488"/>
                </a:lnTo>
                <a:cubicBezTo>
                  <a:pt x="50712" y="2473"/>
                  <a:pt x="50692" y="2455"/>
                  <a:pt x="50670" y="2436"/>
                </a:cubicBezTo>
                <a:cubicBezTo>
                  <a:pt x="50640" y="2411"/>
                  <a:pt x="50607" y="2388"/>
                  <a:pt x="50574" y="2367"/>
                </a:cubicBezTo>
                <a:cubicBezTo>
                  <a:pt x="50548" y="2353"/>
                  <a:pt x="50523" y="2340"/>
                  <a:pt x="50498" y="2330"/>
                </a:cubicBezTo>
                <a:cubicBezTo>
                  <a:pt x="50461" y="2315"/>
                  <a:pt x="50423" y="2306"/>
                  <a:pt x="50384" y="2301"/>
                </a:cubicBezTo>
                <a:cubicBezTo>
                  <a:pt x="50365" y="2299"/>
                  <a:pt x="50346" y="2297"/>
                  <a:pt x="50328" y="2297"/>
                </a:cubicBezTo>
                <a:cubicBezTo>
                  <a:pt x="50314" y="2297"/>
                  <a:pt x="50301" y="2298"/>
                  <a:pt x="50287" y="2299"/>
                </a:cubicBezTo>
                <a:lnTo>
                  <a:pt x="50237" y="2304"/>
                </a:lnTo>
                <a:cubicBezTo>
                  <a:pt x="50205" y="2308"/>
                  <a:pt x="50174" y="2313"/>
                  <a:pt x="50148" y="2319"/>
                </a:cubicBezTo>
                <a:lnTo>
                  <a:pt x="50012" y="2349"/>
                </a:lnTo>
                <a:cubicBezTo>
                  <a:pt x="49986" y="2354"/>
                  <a:pt x="49959" y="2359"/>
                  <a:pt x="49933" y="2361"/>
                </a:cubicBezTo>
                <a:cubicBezTo>
                  <a:pt x="49941" y="2361"/>
                  <a:pt x="49914" y="2362"/>
                  <a:pt x="49869" y="2368"/>
                </a:cubicBezTo>
                <a:cubicBezTo>
                  <a:pt x="49837" y="2374"/>
                  <a:pt x="49804" y="2382"/>
                  <a:pt x="49773" y="2394"/>
                </a:cubicBezTo>
                <a:cubicBezTo>
                  <a:pt x="49730" y="2410"/>
                  <a:pt x="49689" y="2432"/>
                  <a:pt x="49651" y="2457"/>
                </a:cubicBezTo>
                <a:cubicBezTo>
                  <a:pt x="49601" y="2490"/>
                  <a:pt x="49565" y="2518"/>
                  <a:pt x="49537" y="2540"/>
                </a:cubicBezTo>
                <a:lnTo>
                  <a:pt x="49537" y="2540"/>
                </a:lnTo>
                <a:cubicBezTo>
                  <a:pt x="49494" y="2512"/>
                  <a:pt x="49448" y="2486"/>
                  <a:pt x="49401" y="2463"/>
                </a:cubicBezTo>
                <a:cubicBezTo>
                  <a:pt x="49356" y="2442"/>
                  <a:pt x="49309" y="2427"/>
                  <a:pt x="49260" y="2418"/>
                </a:cubicBezTo>
                <a:cubicBezTo>
                  <a:pt x="49232" y="2412"/>
                  <a:pt x="49204" y="2408"/>
                  <a:pt x="49175" y="2408"/>
                </a:cubicBezTo>
                <a:cubicBezTo>
                  <a:pt x="49170" y="2408"/>
                  <a:pt x="49166" y="2409"/>
                  <a:pt x="49162" y="2409"/>
                </a:cubicBezTo>
                <a:cubicBezTo>
                  <a:pt x="49139" y="2409"/>
                  <a:pt x="49117" y="2410"/>
                  <a:pt x="49094" y="2412"/>
                </a:cubicBezTo>
                <a:cubicBezTo>
                  <a:pt x="48933" y="2435"/>
                  <a:pt x="48842" y="2481"/>
                  <a:pt x="48792" y="2492"/>
                </a:cubicBezTo>
                <a:cubicBezTo>
                  <a:pt x="48785" y="2494"/>
                  <a:pt x="48778" y="2495"/>
                  <a:pt x="48773" y="2496"/>
                </a:cubicBezTo>
                <a:lnTo>
                  <a:pt x="48773" y="2496"/>
                </a:lnTo>
                <a:cubicBezTo>
                  <a:pt x="48767" y="2494"/>
                  <a:pt x="48757" y="2491"/>
                  <a:pt x="48743" y="2486"/>
                </a:cubicBezTo>
                <a:cubicBezTo>
                  <a:pt x="48711" y="2475"/>
                  <a:pt x="48670" y="2455"/>
                  <a:pt x="48607" y="2434"/>
                </a:cubicBezTo>
                <a:cubicBezTo>
                  <a:pt x="48570" y="2421"/>
                  <a:pt x="48533" y="2412"/>
                  <a:pt x="48495" y="2405"/>
                </a:cubicBezTo>
                <a:cubicBezTo>
                  <a:pt x="48472" y="2401"/>
                  <a:pt x="48448" y="2398"/>
                  <a:pt x="48425" y="2396"/>
                </a:cubicBezTo>
                <a:lnTo>
                  <a:pt x="48368" y="2395"/>
                </a:lnTo>
                <a:cubicBezTo>
                  <a:pt x="48367" y="2395"/>
                  <a:pt x="48365" y="2395"/>
                  <a:pt x="48363" y="2395"/>
                </a:cubicBezTo>
                <a:cubicBezTo>
                  <a:pt x="48336" y="2395"/>
                  <a:pt x="48266" y="2380"/>
                  <a:pt x="48164" y="2362"/>
                </a:cubicBezTo>
                <a:cubicBezTo>
                  <a:pt x="48136" y="2358"/>
                  <a:pt x="48106" y="2353"/>
                  <a:pt x="48071" y="2351"/>
                </a:cubicBezTo>
                <a:lnTo>
                  <a:pt x="48018" y="2349"/>
                </a:lnTo>
                <a:cubicBezTo>
                  <a:pt x="48012" y="2348"/>
                  <a:pt x="48005" y="2348"/>
                  <a:pt x="47998" y="2348"/>
                </a:cubicBezTo>
                <a:cubicBezTo>
                  <a:pt x="47978" y="2348"/>
                  <a:pt x="47959" y="2349"/>
                  <a:pt x="47940" y="2352"/>
                </a:cubicBezTo>
                <a:cubicBezTo>
                  <a:pt x="47873" y="2360"/>
                  <a:pt x="47808" y="2382"/>
                  <a:pt x="47750" y="2416"/>
                </a:cubicBezTo>
                <a:cubicBezTo>
                  <a:pt x="47715" y="2436"/>
                  <a:pt x="47682" y="2459"/>
                  <a:pt x="47651" y="2485"/>
                </a:cubicBezTo>
                <a:cubicBezTo>
                  <a:pt x="47600" y="2527"/>
                  <a:pt x="47566" y="2560"/>
                  <a:pt x="47541" y="2583"/>
                </a:cubicBezTo>
                <a:cubicBezTo>
                  <a:pt x="47540" y="2584"/>
                  <a:pt x="47539" y="2585"/>
                  <a:pt x="47538" y="2586"/>
                </a:cubicBezTo>
                <a:lnTo>
                  <a:pt x="47538" y="2586"/>
                </a:lnTo>
                <a:lnTo>
                  <a:pt x="47521" y="2587"/>
                </a:lnTo>
                <a:lnTo>
                  <a:pt x="47390" y="2590"/>
                </a:lnTo>
                <a:cubicBezTo>
                  <a:pt x="47300" y="2594"/>
                  <a:pt x="47228" y="2589"/>
                  <a:pt x="47098" y="2603"/>
                </a:cubicBezTo>
                <a:cubicBezTo>
                  <a:pt x="46988" y="2615"/>
                  <a:pt x="46907" y="2632"/>
                  <a:pt x="46849" y="2636"/>
                </a:cubicBezTo>
                <a:cubicBezTo>
                  <a:pt x="46847" y="2636"/>
                  <a:pt x="46845" y="2636"/>
                  <a:pt x="46844" y="2636"/>
                </a:cubicBezTo>
                <a:lnTo>
                  <a:pt x="46844" y="2636"/>
                </a:lnTo>
                <a:cubicBezTo>
                  <a:pt x="46820" y="2627"/>
                  <a:pt x="46797" y="2617"/>
                  <a:pt x="46775" y="2605"/>
                </a:cubicBezTo>
                <a:cubicBezTo>
                  <a:pt x="46716" y="2575"/>
                  <a:pt x="46655" y="2551"/>
                  <a:pt x="46591" y="2532"/>
                </a:cubicBezTo>
                <a:cubicBezTo>
                  <a:pt x="46540" y="2518"/>
                  <a:pt x="46487" y="2511"/>
                  <a:pt x="46434" y="2511"/>
                </a:cubicBezTo>
                <a:lnTo>
                  <a:pt x="46365" y="2514"/>
                </a:lnTo>
                <a:lnTo>
                  <a:pt x="46103" y="2524"/>
                </a:lnTo>
                <a:lnTo>
                  <a:pt x="46033" y="2527"/>
                </a:lnTo>
                <a:cubicBezTo>
                  <a:pt x="45985" y="2528"/>
                  <a:pt x="45937" y="2536"/>
                  <a:pt x="45891" y="2547"/>
                </a:cubicBezTo>
                <a:cubicBezTo>
                  <a:pt x="45831" y="2565"/>
                  <a:pt x="45772" y="2587"/>
                  <a:pt x="45717" y="2613"/>
                </a:cubicBezTo>
                <a:cubicBezTo>
                  <a:pt x="45709" y="2617"/>
                  <a:pt x="45702" y="2620"/>
                  <a:pt x="45694" y="2623"/>
                </a:cubicBezTo>
                <a:lnTo>
                  <a:pt x="45694" y="2623"/>
                </a:lnTo>
                <a:cubicBezTo>
                  <a:pt x="45670" y="2602"/>
                  <a:pt x="45639" y="2575"/>
                  <a:pt x="45595" y="2544"/>
                </a:cubicBezTo>
                <a:cubicBezTo>
                  <a:pt x="45541" y="2509"/>
                  <a:pt x="45464" y="2441"/>
                  <a:pt x="45290" y="2426"/>
                </a:cubicBezTo>
                <a:cubicBezTo>
                  <a:pt x="45286" y="2426"/>
                  <a:pt x="45281" y="2426"/>
                  <a:pt x="45277" y="2426"/>
                </a:cubicBezTo>
                <a:cubicBezTo>
                  <a:pt x="45112" y="2426"/>
                  <a:pt x="45026" y="2488"/>
                  <a:pt x="44966" y="2522"/>
                </a:cubicBezTo>
                <a:cubicBezTo>
                  <a:pt x="44931" y="2544"/>
                  <a:pt x="44903" y="2564"/>
                  <a:pt x="44881" y="2581"/>
                </a:cubicBezTo>
                <a:lnTo>
                  <a:pt x="44881" y="2581"/>
                </a:lnTo>
                <a:cubicBezTo>
                  <a:pt x="44846" y="2553"/>
                  <a:pt x="44809" y="2527"/>
                  <a:pt x="44772" y="2503"/>
                </a:cubicBezTo>
                <a:cubicBezTo>
                  <a:pt x="44729" y="2477"/>
                  <a:pt x="44683" y="2455"/>
                  <a:pt x="44634" y="2440"/>
                </a:cubicBezTo>
                <a:cubicBezTo>
                  <a:pt x="44599" y="2428"/>
                  <a:pt x="44565" y="2421"/>
                  <a:pt x="44528" y="2419"/>
                </a:cubicBezTo>
                <a:cubicBezTo>
                  <a:pt x="44514" y="2418"/>
                  <a:pt x="44500" y="2417"/>
                  <a:pt x="44486" y="2417"/>
                </a:cubicBezTo>
                <a:cubicBezTo>
                  <a:pt x="44472" y="2417"/>
                  <a:pt x="44458" y="2418"/>
                  <a:pt x="44445" y="2419"/>
                </a:cubicBezTo>
                <a:cubicBezTo>
                  <a:pt x="44289" y="2432"/>
                  <a:pt x="44192" y="2471"/>
                  <a:pt x="44136" y="2480"/>
                </a:cubicBezTo>
                <a:cubicBezTo>
                  <a:pt x="44121" y="2484"/>
                  <a:pt x="44112" y="2485"/>
                  <a:pt x="44104" y="2486"/>
                </a:cubicBezTo>
                <a:lnTo>
                  <a:pt x="44052" y="2488"/>
                </a:lnTo>
                <a:cubicBezTo>
                  <a:pt x="43978" y="2495"/>
                  <a:pt x="43905" y="2513"/>
                  <a:pt x="43835" y="2538"/>
                </a:cubicBezTo>
                <a:lnTo>
                  <a:pt x="43731" y="2576"/>
                </a:lnTo>
                <a:lnTo>
                  <a:pt x="43731" y="2576"/>
                </a:lnTo>
                <a:lnTo>
                  <a:pt x="43638" y="2520"/>
                </a:lnTo>
                <a:cubicBezTo>
                  <a:pt x="43586" y="2492"/>
                  <a:pt x="43516" y="2448"/>
                  <a:pt x="43389" y="2428"/>
                </a:cubicBezTo>
                <a:cubicBezTo>
                  <a:pt x="43367" y="2425"/>
                  <a:pt x="43346" y="2423"/>
                  <a:pt x="43325" y="2423"/>
                </a:cubicBezTo>
                <a:cubicBezTo>
                  <a:pt x="43311" y="2423"/>
                  <a:pt x="43297" y="2424"/>
                  <a:pt x="43283" y="2425"/>
                </a:cubicBezTo>
                <a:cubicBezTo>
                  <a:pt x="43249" y="2427"/>
                  <a:pt x="43214" y="2433"/>
                  <a:pt x="43181" y="2443"/>
                </a:cubicBezTo>
                <a:cubicBezTo>
                  <a:pt x="43131" y="2457"/>
                  <a:pt x="43085" y="2478"/>
                  <a:pt x="43041" y="2503"/>
                </a:cubicBezTo>
                <a:cubicBezTo>
                  <a:pt x="42992" y="2533"/>
                  <a:pt x="42945" y="2566"/>
                  <a:pt x="42900" y="2602"/>
                </a:cubicBezTo>
                <a:cubicBezTo>
                  <a:pt x="42892" y="2608"/>
                  <a:pt x="42884" y="2613"/>
                  <a:pt x="42878" y="2618"/>
                </a:cubicBezTo>
                <a:lnTo>
                  <a:pt x="42866" y="2618"/>
                </a:lnTo>
                <a:lnTo>
                  <a:pt x="42736" y="2615"/>
                </a:lnTo>
                <a:lnTo>
                  <a:pt x="42604" y="2612"/>
                </a:lnTo>
                <a:lnTo>
                  <a:pt x="42538" y="2611"/>
                </a:lnTo>
                <a:lnTo>
                  <a:pt x="42538" y="2611"/>
                </a:lnTo>
                <a:cubicBezTo>
                  <a:pt x="42538" y="2611"/>
                  <a:pt x="42540" y="2611"/>
                  <a:pt x="42539" y="2611"/>
                </a:cubicBezTo>
                <a:cubicBezTo>
                  <a:pt x="42538" y="2611"/>
                  <a:pt x="42537" y="2611"/>
                  <a:pt x="42535" y="2611"/>
                </a:cubicBezTo>
                <a:cubicBezTo>
                  <a:pt x="42509" y="2610"/>
                  <a:pt x="42428" y="2573"/>
                  <a:pt x="42286" y="2543"/>
                </a:cubicBezTo>
                <a:cubicBezTo>
                  <a:pt x="42245" y="2535"/>
                  <a:pt x="42203" y="2530"/>
                  <a:pt x="42162" y="2530"/>
                </a:cubicBezTo>
                <a:cubicBezTo>
                  <a:pt x="42157" y="2530"/>
                  <a:pt x="42152" y="2530"/>
                  <a:pt x="42147" y="2530"/>
                </a:cubicBezTo>
                <a:cubicBezTo>
                  <a:pt x="42103" y="2530"/>
                  <a:pt x="42059" y="2534"/>
                  <a:pt x="42016" y="2544"/>
                </a:cubicBezTo>
                <a:cubicBezTo>
                  <a:pt x="41952" y="2559"/>
                  <a:pt x="41890" y="2580"/>
                  <a:pt x="41830" y="2606"/>
                </a:cubicBezTo>
                <a:cubicBezTo>
                  <a:pt x="41803" y="2619"/>
                  <a:pt x="41776" y="2629"/>
                  <a:pt x="41749" y="2639"/>
                </a:cubicBezTo>
                <a:lnTo>
                  <a:pt x="41749" y="2639"/>
                </a:lnTo>
                <a:cubicBezTo>
                  <a:pt x="41745" y="2639"/>
                  <a:pt x="41741" y="2639"/>
                  <a:pt x="41734" y="2640"/>
                </a:cubicBezTo>
                <a:cubicBezTo>
                  <a:pt x="41712" y="2640"/>
                  <a:pt x="41695" y="2642"/>
                  <a:pt x="41675" y="2643"/>
                </a:cubicBezTo>
                <a:cubicBezTo>
                  <a:pt x="41530" y="2663"/>
                  <a:pt x="41439" y="2698"/>
                  <a:pt x="41394" y="2703"/>
                </a:cubicBezTo>
                <a:cubicBezTo>
                  <a:pt x="41378" y="2705"/>
                  <a:pt x="41378" y="2706"/>
                  <a:pt x="41368" y="2706"/>
                </a:cubicBezTo>
                <a:cubicBezTo>
                  <a:pt x="41361" y="2706"/>
                  <a:pt x="41350" y="2706"/>
                  <a:pt x="41325" y="2706"/>
                </a:cubicBezTo>
                <a:lnTo>
                  <a:pt x="41193" y="2706"/>
                </a:lnTo>
                <a:cubicBezTo>
                  <a:pt x="41179" y="2705"/>
                  <a:pt x="41165" y="2705"/>
                  <a:pt x="41151" y="2705"/>
                </a:cubicBezTo>
                <a:cubicBezTo>
                  <a:pt x="41116" y="2705"/>
                  <a:pt x="41080" y="2706"/>
                  <a:pt x="41045" y="2706"/>
                </a:cubicBezTo>
                <a:cubicBezTo>
                  <a:pt x="41007" y="2706"/>
                  <a:pt x="40969" y="2705"/>
                  <a:pt x="40931" y="2703"/>
                </a:cubicBezTo>
                <a:lnTo>
                  <a:pt x="40669" y="2692"/>
                </a:lnTo>
                <a:lnTo>
                  <a:pt x="40603" y="2689"/>
                </a:lnTo>
                <a:lnTo>
                  <a:pt x="40604" y="2689"/>
                </a:lnTo>
                <a:cubicBezTo>
                  <a:pt x="40584" y="2684"/>
                  <a:pt x="40566" y="2677"/>
                  <a:pt x="40547" y="2669"/>
                </a:cubicBezTo>
                <a:cubicBezTo>
                  <a:pt x="40495" y="2646"/>
                  <a:pt x="40442" y="2626"/>
                  <a:pt x="40389" y="2610"/>
                </a:cubicBezTo>
                <a:cubicBezTo>
                  <a:pt x="40346" y="2597"/>
                  <a:pt x="40304" y="2589"/>
                  <a:pt x="40260" y="2584"/>
                </a:cubicBezTo>
                <a:cubicBezTo>
                  <a:pt x="40238" y="2582"/>
                  <a:pt x="40217" y="2581"/>
                  <a:pt x="40195" y="2581"/>
                </a:cubicBezTo>
                <a:cubicBezTo>
                  <a:pt x="40169" y="2581"/>
                  <a:pt x="40142" y="2583"/>
                  <a:pt x="40115" y="2587"/>
                </a:cubicBezTo>
                <a:cubicBezTo>
                  <a:pt x="39949" y="2611"/>
                  <a:pt x="39862" y="2657"/>
                  <a:pt x="39821" y="2663"/>
                </a:cubicBezTo>
                <a:cubicBezTo>
                  <a:pt x="39816" y="2664"/>
                  <a:pt x="39811" y="2665"/>
                  <a:pt x="39807" y="2666"/>
                </a:cubicBezTo>
                <a:lnTo>
                  <a:pt x="39794" y="2666"/>
                </a:lnTo>
                <a:cubicBezTo>
                  <a:pt x="39763" y="2663"/>
                  <a:pt x="39733" y="2659"/>
                  <a:pt x="39702" y="2654"/>
                </a:cubicBezTo>
                <a:cubicBezTo>
                  <a:pt x="39662" y="2648"/>
                  <a:pt x="39615" y="2639"/>
                  <a:pt x="39558" y="2632"/>
                </a:cubicBezTo>
                <a:cubicBezTo>
                  <a:pt x="39530" y="2628"/>
                  <a:pt x="39500" y="2625"/>
                  <a:pt x="39466" y="2624"/>
                </a:cubicBezTo>
                <a:lnTo>
                  <a:pt x="39446" y="2623"/>
                </a:lnTo>
                <a:lnTo>
                  <a:pt x="39446" y="2623"/>
                </a:lnTo>
                <a:cubicBezTo>
                  <a:pt x="39441" y="2621"/>
                  <a:pt x="39429" y="2616"/>
                  <a:pt x="39413" y="2609"/>
                </a:cubicBezTo>
                <a:cubicBezTo>
                  <a:pt x="39382" y="2595"/>
                  <a:pt x="39338" y="2572"/>
                  <a:pt x="39272" y="2545"/>
                </a:cubicBezTo>
                <a:cubicBezTo>
                  <a:pt x="39233" y="2529"/>
                  <a:pt x="39192" y="2517"/>
                  <a:pt x="39151" y="2508"/>
                </a:cubicBezTo>
                <a:cubicBezTo>
                  <a:pt x="39124" y="2502"/>
                  <a:pt x="39097" y="2499"/>
                  <a:pt x="39071" y="2498"/>
                </a:cubicBezTo>
                <a:cubicBezTo>
                  <a:pt x="39036" y="2495"/>
                  <a:pt x="39019" y="2495"/>
                  <a:pt x="39007" y="2495"/>
                </a:cubicBezTo>
                <a:cubicBezTo>
                  <a:pt x="38948" y="2496"/>
                  <a:pt x="38895" y="2501"/>
                  <a:pt x="38848" y="2505"/>
                </a:cubicBezTo>
                <a:cubicBezTo>
                  <a:pt x="38761" y="2513"/>
                  <a:pt x="38690" y="2520"/>
                  <a:pt x="38640" y="2520"/>
                </a:cubicBezTo>
                <a:cubicBezTo>
                  <a:pt x="38636" y="2520"/>
                  <a:pt x="38632" y="2520"/>
                  <a:pt x="38628" y="2520"/>
                </a:cubicBezTo>
                <a:cubicBezTo>
                  <a:pt x="38575" y="2518"/>
                  <a:pt x="38498" y="2506"/>
                  <a:pt x="38393" y="2494"/>
                </a:cubicBezTo>
                <a:cubicBezTo>
                  <a:pt x="38366" y="2492"/>
                  <a:pt x="38338" y="2490"/>
                  <a:pt x="38308" y="2487"/>
                </a:cubicBezTo>
                <a:lnTo>
                  <a:pt x="38263" y="2486"/>
                </a:lnTo>
                <a:cubicBezTo>
                  <a:pt x="38230" y="2486"/>
                  <a:pt x="38197" y="2488"/>
                  <a:pt x="38166" y="2493"/>
                </a:cubicBezTo>
                <a:cubicBezTo>
                  <a:pt x="38030" y="2520"/>
                  <a:pt x="37961" y="2569"/>
                  <a:pt x="37909" y="2602"/>
                </a:cubicBezTo>
                <a:lnTo>
                  <a:pt x="37813" y="2667"/>
                </a:lnTo>
                <a:lnTo>
                  <a:pt x="37813" y="2667"/>
                </a:lnTo>
                <a:lnTo>
                  <a:pt x="37770" y="2664"/>
                </a:lnTo>
                <a:lnTo>
                  <a:pt x="37642" y="2655"/>
                </a:lnTo>
                <a:cubicBezTo>
                  <a:pt x="37601" y="2652"/>
                  <a:pt x="37559" y="2649"/>
                  <a:pt x="37512" y="2647"/>
                </a:cubicBezTo>
                <a:lnTo>
                  <a:pt x="37512" y="2647"/>
                </a:lnTo>
                <a:cubicBezTo>
                  <a:pt x="37496" y="2639"/>
                  <a:pt x="37469" y="2620"/>
                  <a:pt x="37428" y="2598"/>
                </a:cubicBezTo>
                <a:cubicBezTo>
                  <a:pt x="37379" y="2572"/>
                  <a:pt x="37322" y="2532"/>
                  <a:pt x="37210" y="2503"/>
                </a:cubicBezTo>
                <a:cubicBezTo>
                  <a:pt x="37168" y="2494"/>
                  <a:pt x="37125" y="2489"/>
                  <a:pt x="37082" y="2489"/>
                </a:cubicBezTo>
                <a:cubicBezTo>
                  <a:pt x="37054" y="2489"/>
                  <a:pt x="37026" y="2491"/>
                  <a:pt x="36998" y="2495"/>
                </a:cubicBezTo>
                <a:cubicBezTo>
                  <a:pt x="36937" y="2507"/>
                  <a:pt x="36878" y="2528"/>
                  <a:pt x="36824" y="2558"/>
                </a:cubicBezTo>
                <a:cubicBezTo>
                  <a:pt x="36787" y="2578"/>
                  <a:pt x="36751" y="2602"/>
                  <a:pt x="36717" y="2627"/>
                </a:cubicBezTo>
                <a:lnTo>
                  <a:pt x="36717" y="2627"/>
                </a:lnTo>
                <a:cubicBezTo>
                  <a:pt x="36679" y="2590"/>
                  <a:pt x="36637" y="2544"/>
                  <a:pt x="36539" y="2486"/>
                </a:cubicBezTo>
                <a:cubicBezTo>
                  <a:pt x="36467" y="2446"/>
                  <a:pt x="36385" y="2424"/>
                  <a:pt x="36301" y="2423"/>
                </a:cubicBezTo>
                <a:cubicBezTo>
                  <a:pt x="36262" y="2423"/>
                  <a:pt x="36222" y="2425"/>
                  <a:pt x="36182" y="2431"/>
                </a:cubicBezTo>
                <a:cubicBezTo>
                  <a:pt x="36043" y="2454"/>
                  <a:pt x="35959" y="2485"/>
                  <a:pt x="35927" y="2486"/>
                </a:cubicBezTo>
                <a:cubicBezTo>
                  <a:pt x="35919" y="2487"/>
                  <a:pt x="35917" y="2487"/>
                  <a:pt x="35916" y="2487"/>
                </a:cubicBezTo>
                <a:lnTo>
                  <a:pt x="35875" y="2485"/>
                </a:lnTo>
                <a:cubicBezTo>
                  <a:pt x="35844" y="2483"/>
                  <a:pt x="35807" y="2478"/>
                  <a:pt x="35763" y="2472"/>
                </a:cubicBezTo>
                <a:cubicBezTo>
                  <a:pt x="35719" y="2466"/>
                  <a:pt x="35671" y="2461"/>
                  <a:pt x="35613" y="2456"/>
                </a:cubicBezTo>
                <a:cubicBezTo>
                  <a:pt x="35585" y="2454"/>
                  <a:pt x="35552" y="2451"/>
                  <a:pt x="35523" y="2451"/>
                </a:cubicBezTo>
                <a:lnTo>
                  <a:pt x="35457" y="2449"/>
                </a:lnTo>
                <a:lnTo>
                  <a:pt x="35195" y="2439"/>
                </a:lnTo>
                <a:lnTo>
                  <a:pt x="35162" y="2438"/>
                </a:lnTo>
                <a:cubicBezTo>
                  <a:pt x="35153" y="2436"/>
                  <a:pt x="35143" y="2436"/>
                  <a:pt x="35134" y="2436"/>
                </a:cubicBezTo>
                <a:cubicBezTo>
                  <a:pt x="35124" y="2436"/>
                  <a:pt x="35115" y="2436"/>
                  <a:pt x="35106" y="2438"/>
                </a:cubicBezTo>
                <a:cubicBezTo>
                  <a:pt x="35035" y="2441"/>
                  <a:pt x="34966" y="2459"/>
                  <a:pt x="34902" y="2491"/>
                </a:cubicBezTo>
                <a:cubicBezTo>
                  <a:pt x="34842" y="2522"/>
                  <a:pt x="34785" y="2558"/>
                  <a:pt x="34733" y="2601"/>
                </a:cubicBezTo>
                <a:lnTo>
                  <a:pt x="34733" y="2601"/>
                </a:lnTo>
                <a:lnTo>
                  <a:pt x="34709" y="2584"/>
                </a:lnTo>
                <a:cubicBezTo>
                  <a:pt x="34658" y="2552"/>
                  <a:pt x="34593" y="2501"/>
                  <a:pt x="34457" y="2470"/>
                </a:cubicBezTo>
                <a:cubicBezTo>
                  <a:pt x="34423" y="2463"/>
                  <a:pt x="34388" y="2459"/>
                  <a:pt x="34352" y="2459"/>
                </a:cubicBezTo>
                <a:lnTo>
                  <a:pt x="34297" y="2461"/>
                </a:lnTo>
                <a:cubicBezTo>
                  <a:pt x="34261" y="2463"/>
                  <a:pt x="34229" y="2466"/>
                  <a:pt x="34199" y="2471"/>
                </a:cubicBezTo>
                <a:cubicBezTo>
                  <a:pt x="34087" y="2489"/>
                  <a:pt x="34014" y="2505"/>
                  <a:pt x="33981" y="2507"/>
                </a:cubicBezTo>
                <a:lnTo>
                  <a:pt x="33981" y="2507"/>
                </a:lnTo>
                <a:cubicBezTo>
                  <a:pt x="33980" y="2506"/>
                  <a:pt x="33977" y="2506"/>
                  <a:pt x="33974" y="2505"/>
                </a:cubicBezTo>
                <a:cubicBezTo>
                  <a:pt x="33957" y="2500"/>
                  <a:pt x="33926" y="2487"/>
                  <a:pt x="33877" y="2468"/>
                </a:cubicBezTo>
                <a:cubicBezTo>
                  <a:pt x="33810" y="2440"/>
                  <a:pt x="33741" y="2419"/>
                  <a:pt x="33671" y="2408"/>
                </a:cubicBezTo>
                <a:cubicBezTo>
                  <a:pt x="33634" y="2402"/>
                  <a:pt x="33597" y="2400"/>
                  <a:pt x="33560" y="2400"/>
                </a:cubicBezTo>
                <a:cubicBezTo>
                  <a:pt x="33515" y="2400"/>
                  <a:pt x="33469" y="2404"/>
                  <a:pt x="33423" y="2412"/>
                </a:cubicBezTo>
                <a:cubicBezTo>
                  <a:pt x="33297" y="2435"/>
                  <a:pt x="33220" y="2457"/>
                  <a:pt x="33196" y="2457"/>
                </a:cubicBezTo>
                <a:lnTo>
                  <a:pt x="32967" y="2449"/>
                </a:lnTo>
                <a:lnTo>
                  <a:pt x="32836" y="2444"/>
                </a:lnTo>
                <a:lnTo>
                  <a:pt x="32803" y="2443"/>
                </a:lnTo>
                <a:cubicBezTo>
                  <a:pt x="32776" y="2443"/>
                  <a:pt x="32750" y="2444"/>
                  <a:pt x="32723" y="2447"/>
                </a:cubicBezTo>
                <a:cubicBezTo>
                  <a:pt x="32677" y="2453"/>
                  <a:pt x="32631" y="2463"/>
                  <a:pt x="32587" y="2477"/>
                </a:cubicBezTo>
                <a:cubicBezTo>
                  <a:pt x="32534" y="2495"/>
                  <a:pt x="32481" y="2516"/>
                  <a:pt x="32429" y="2540"/>
                </a:cubicBezTo>
                <a:cubicBezTo>
                  <a:pt x="32410" y="2549"/>
                  <a:pt x="32397" y="2554"/>
                  <a:pt x="32389" y="2557"/>
                </a:cubicBezTo>
                <a:lnTo>
                  <a:pt x="32389" y="2557"/>
                </a:lnTo>
                <a:cubicBezTo>
                  <a:pt x="32386" y="2557"/>
                  <a:pt x="32383" y="2557"/>
                  <a:pt x="32379" y="2557"/>
                </a:cubicBezTo>
                <a:cubicBezTo>
                  <a:pt x="32336" y="2558"/>
                  <a:pt x="32292" y="2563"/>
                  <a:pt x="32251" y="2572"/>
                </a:cubicBezTo>
                <a:cubicBezTo>
                  <a:pt x="32194" y="2584"/>
                  <a:pt x="32139" y="2600"/>
                  <a:pt x="32083" y="2619"/>
                </a:cubicBezTo>
                <a:cubicBezTo>
                  <a:pt x="32078" y="2621"/>
                  <a:pt x="32073" y="2622"/>
                  <a:pt x="32069" y="2624"/>
                </a:cubicBezTo>
                <a:lnTo>
                  <a:pt x="32069" y="2624"/>
                </a:lnTo>
                <a:cubicBezTo>
                  <a:pt x="32028" y="2588"/>
                  <a:pt x="31986" y="2556"/>
                  <a:pt x="31942" y="2525"/>
                </a:cubicBezTo>
                <a:cubicBezTo>
                  <a:pt x="31899" y="2496"/>
                  <a:pt x="31854" y="2473"/>
                  <a:pt x="31807" y="2455"/>
                </a:cubicBezTo>
                <a:cubicBezTo>
                  <a:pt x="31772" y="2442"/>
                  <a:pt x="31735" y="2433"/>
                  <a:pt x="31698" y="2427"/>
                </a:cubicBezTo>
                <a:cubicBezTo>
                  <a:pt x="31674" y="2424"/>
                  <a:pt x="31649" y="2422"/>
                  <a:pt x="31624" y="2422"/>
                </a:cubicBezTo>
                <a:cubicBezTo>
                  <a:pt x="31609" y="2422"/>
                  <a:pt x="31593" y="2422"/>
                  <a:pt x="31578" y="2424"/>
                </a:cubicBezTo>
                <a:cubicBezTo>
                  <a:pt x="31428" y="2439"/>
                  <a:pt x="31355" y="2490"/>
                  <a:pt x="31297" y="2520"/>
                </a:cubicBezTo>
                <a:lnTo>
                  <a:pt x="31191" y="2586"/>
                </a:lnTo>
                <a:lnTo>
                  <a:pt x="31191" y="2586"/>
                </a:lnTo>
                <a:lnTo>
                  <a:pt x="31130" y="2583"/>
                </a:lnTo>
                <a:lnTo>
                  <a:pt x="30998" y="2576"/>
                </a:lnTo>
                <a:lnTo>
                  <a:pt x="30868" y="2569"/>
                </a:lnTo>
                <a:lnTo>
                  <a:pt x="30841" y="2568"/>
                </a:lnTo>
                <a:lnTo>
                  <a:pt x="30810" y="2562"/>
                </a:lnTo>
                <a:cubicBezTo>
                  <a:pt x="30754" y="2553"/>
                  <a:pt x="30656" y="2514"/>
                  <a:pt x="30496" y="2501"/>
                </a:cubicBezTo>
                <a:cubicBezTo>
                  <a:pt x="30485" y="2501"/>
                  <a:pt x="30474" y="2501"/>
                  <a:pt x="30462" y="2500"/>
                </a:cubicBezTo>
                <a:lnTo>
                  <a:pt x="30441" y="2494"/>
                </a:lnTo>
                <a:lnTo>
                  <a:pt x="30329" y="2459"/>
                </a:lnTo>
                <a:cubicBezTo>
                  <a:pt x="30262" y="2438"/>
                  <a:pt x="30192" y="2424"/>
                  <a:pt x="30121" y="2417"/>
                </a:cubicBezTo>
                <a:lnTo>
                  <a:pt x="30059" y="2413"/>
                </a:lnTo>
                <a:cubicBezTo>
                  <a:pt x="30050" y="2412"/>
                  <a:pt x="30038" y="2411"/>
                  <a:pt x="30024" y="2409"/>
                </a:cubicBezTo>
                <a:cubicBezTo>
                  <a:pt x="29966" y="2399"/>
                  <a:pt x="29868" y="2368"/>
                  <a:pt x="29723" y="2358"/>
                </a:cubicBezTo>
                <a:cubicBezTo>
                  <a:pt x="29709" y="2357"/>
                  <a:pt x="29696" y="2356"/>
                  <a:pt x="29683" y="2356"/>
                </a:cubicBezTo>
                <a:cubicBezTo>
                  <a:pt x="29670" y="2356"/>
                  <a:pt x="29656" y="2357"/>
                  <a:pt x="29643" y="2358"/>
                </a:cubicBezTo>
                <a:cubicBezTo>
                  <a:pt x="29604" y="2360"/>
                  <a:pt x="29566" y="2367"/>
                  <a:pt x="29527" y="2377"/>
                </a:cubicBezTo>
                <a:cubicBezTo>
                  <a:pt x="29499" y="2387"/>
                  <a:pt x="29470" y="2398"/>
                  <a:pt x="29441" y="2411"/>
                </a:cubicBezTo>
                <a:cubicBezTo>
                  <a:pt x="29420" y="2421"/>
                  <a:pt x="29397" y="2434"/>
                  <a:pt x="29378" y="2444"/>
                </a:cubicBezTo>
                <a:cubicBezTo>
                  <a:pt x="29337" y="2471"/>
                  <a:pt x="29296" y="2499"/>
                  <a:pt x="29257" y="2529"/>
                </a:cubicBezTo>
                <a:lnTo>
                  <a:pt x="29257" y="2529"/>
                </a:lnTo>
                <a:cubicBezTo>
                  <a:pt x="29215" y="2508"/>
                  <a:pt x="29172" y="2488"/>
                  <a:pt x="29128" y="2471"/>
                </a:cubicBezTo>
                <a:cubicBezTo>
                  <a:pt x="29084" y="2454"/>
                  <a:pt x="29038" y="2441"/>
                  <a:pt x="28990" y="2433"/>
                </a:cubicBezTo>
                <a:cubicBezTo>
                  <a:pt x="28961" y="2428"/>
                  <a:pt x="28931" y="2426"/>
                  <a:pt x="28901" y="2425"/>
                </a:cubicBezTo>
                <a:lnTo>
                  <a:pt x="28857" y="2425"/>
                </a:lnTo>
                <a:cubicBezTo>
                  <a:pt x="28798" y="2426"/>
                  <a:pt x="28746" y="2429"/>
                  <a:pt x="28700" y="2433"/>
                </a:cubicBezTo>
                <a:lnTo>
                  <a:pt x="28579" y="2442"/>
                </a:lnTo>
                <a:lnTo>
                  <a:pt x="28530" y="2444"/>
                </a:lnTo>
                <a:lnTo>
                  <a:pt x="28503" y="2444"/>
                </a:lnTo>
                <a:cubicBezTo>
                  <a:pt x="28478" y="2444"/>
                  <a:pt x="28454" y="2446"/>
                  <a:pt x="28433" y="2448"/>
                </a:cubicBezTo>
                <a:cubicBezTo>
                  <a:pt x="28259" y="2469"/>
                  <a:pt x="28169" y="2514"/>
                  <a:pt x="28128" y="2520"/>
                </a:cubicBezTo>
                <a:cubicBezTo>
                  <a:pt x="28126" y="2520"/>
                  <a:pt x="28122" y="2521"/>
                  <a:pt x="28119" y="2522"/>
                </a:cubicBezTo>
                <a:lnTo>
                  <a:pt x="28119" y="2522"/>
                </a:lnTo>
                <a:lnTo>
                  <a:pt x="28090" y="2520"/>
                </a:lnTo>
                <a:lnTo>
                  <a:pt x="27958" y="2513"/>
                </a:lnTo>
                <a:lnTo>
                  <a:pt x="27710" y="2498"/>
                </a:lnTo>
                <a:cubicBezTo>
                  <a:pt x="27653" y="2495"/>
                  <a:pt x="27571" y="2481"/>
                  <a:pt x="27464" y="2471"/>
                </a:cubicBezTo>
                <a:lnTo>
                  <a:pt x="27388" y="2465"/>
                </a:lnTo>
                <a:lnTo>
                  <a:pt x="27388" y="2465"/>
                </a:lnTo>
                <a:cubicBezTo>
                  <a:pt x="27386" y="2463"/>
                  <a:pt x="27383" y="2461"/>
                  <a:pt x="27380" y="2459"/>
                </a:cubicBezTo>
                <a:cubicBezTo>
                  <a:pt x="27352" y="2442"/>
                  <a:pt x="27313" y="2414"/>
                  <a:pt x="27248" y="2380"/>
                </a:cubicBezTo>
                <a:cubicBezTo>
                  <a:pt x="27182" y="2350"/>
                  <a:pt x="27098" y="2299"/>
                  <a:pt x="26941" y="2299"/>
                </a:cubicBezTo>
                <a:cubicBezTo>
                  <a:pt x="26934" y="2299"/>
                  <a:pt x="26928" y="2299"/>
                  <a:pt x="26921" y="2299"/>
                </a:cubicBezTo>
                <a:cubicBezTo>
                  <a:pt x="26848" y="2302"/>
                  <a:pt x="26776" y="2321"/>
                  <a:pt x="26711" y="2353"/>
                </a:cubicBezTo>
                <a:cubicBezTo>
                  <a:pt x="26671" y="2373"/>
                  <a:pt x="26633" y="2395"/>
                  <a:pt x="26597" y="2420"/>
                </a:cubicBezTo>
                <a:cubicBezTo>
                  <a:pt x="26548" y="2456"/>
                  <a:pt x="26514" y="2484"/>
                  <a:pt x="26490" y="2504"/>
                </a:cubicBezTo>
                <a:lnTo>
                  <a:pt x="26490" y="2504"/>
                </a:lnTo>
                <a:lnTo>
                  <a:pt x="26482" y="2503"/>
                </a:lnTo>
                <a:lnTo>
                  <a:pt x="26222" y="2489"/>
                </a:lnTo>
                <a:lnTo>
                  <a:pt x="26222" y="2489"/>
                </a:lnTo>
                <a:cubicBezTo>
                  <a:pt x="26212" y="2483"/>
                  <a:pt x="26197" y="2474"/>
                  <a:pt x="26179" y="2462"/>
                </a:cubicBezTo>
                <a:cubicBezTo>
                  <a:pt x="26123" y="2424"/>
                  <a:pt x="26064" y="2391"/>
                  <a:pt x="26001" y="2365"/>
                </a:cubicBezTo>
                <a:cubicBezTo>
                  <a:pt x="25946" y="2342"/>
                  <a:pt x="25887" y="2328"/>
                  <a:pt x="25827" y="2322"/>
                </a:cubicBezTo>
                <a:cubicBezTo>
                  <a:pt x="25807" y="2320"/>
                  <a:pt x="25787" y="2319"/>
                  <a:pt x="25767" y="2319"/>
                </a:cubicBezTo>
                <a:cubicBezTo>
                  <a:pt x="25733" y="2319"/>
                  <a:pt x="25698" y="2322"/>
                  <a:pt x="25664" y="2328"/>
                </a:cubicBezTo>
                <a:cubicBezTo>
                  <a:pt x="25597" y="2339"/>
                  <a:pt x="25531" y="2358"/>
                  <a:pt x="25467" y="2382"/>
                </a:cubicBezTo>
                <a:cubicBezTo>
                  <a:pt x="25428" y="2396"/>
                  <a:pt x="25398" y="2406"/>
                  <a:pt x="25385" y="2410"/>
                </a:cubicBezTo>
                <a:lnTo>
                  <a:pt x="25385" y="2410"/>
                </a:lnTo>
                <a:cubicBezTo>
                  <a:pt x="25380" y="2410"/>
                  <a:pt x="25373" y="2410"/>
                  <a:pt x="25367" y="2409"/>
                </a:cubicBezTo>
                <a:cubicBezTo>
                  <a:pt x="25338" y="2408"/>
                  <a:pt x="25302" y="2403"/>
                  <a:pt x="25262" y="2398"/>
                </a:cubicBezTo>
                <a:lnTo>
                  <a:pt x="25117" y="2381"/>
                </a:lnTo>
                <a:cubicBezTo>
                  <a:pt x="25090" y="2379"/>
                  <a:pt x="25061" y="2376"/>
                  <a:pt x="25031" y="2375"/>
                </a:cubicBezTo>
                <a:cubicBezTo>
                  <a:pt x="25021" y="2375"/>
                  <a:pt x="25011" y="2375"/>
                  <a:pt x="24995" y="2375"/>
                </a:cubicBezTo>
                <a:cubicBezTo>
                  <a:pt x="24987" y="2375"/>
                  <a:pt x="24978" y="2375"/>
                  <a:pt x="24966" y="2375"/>
                </a:cubicBezTo>
                <a:cubicBezTo>
                  <a:pt x="24939" y="2376"/>
                  <a:pt x="24912" y="2380"/>
                  <a:pt x="24885" y="2384"/>
                </a:cubicBezTo>
                <a:cubicBezTo>
                  <a:pt x="24715" y="2420"/>
                  <a:pt x="24632" y="2469"/>
                  <a:pt x="24597" y="2482"/>
                </a:cubicBezTo>
                <a:lnTo>
                  <a:pt x="24597" y="2482"/>
                </a:lnTo>
                <a:cubicBezTo>
                  <a:pt x="24573" y="2480"/>
                  <a:pt x="24549" y="2475"/>
                  <a:pt x="24525" y="2469"/>
                </a:cubicBezTo>
                <a:cubicBezTo>
                  <a:pt x="24488" y="2462"/>
                  <a:pt x="24439" y="2450"/>
                  <a:pt x="24379" y="2440"/>
                </a:cubicBezTo>
                <a:cubicBezTo>
                  <a:pt x="24348" y="2435"/>
                  <a:pt x="24317" y="2431"/>
                  <a:pt x="24280" y="2428"/>
                </a:cubicBezTo>
                <a:cubicBezTo>
                  <a:pt x="24262" y="2426"/>
                  <a:pt x="24242" y="2425"/>
                  <a:pt x="24223" y="2425"/>
                </a:cubicBezTo>
                <a:lnTo>
                  <a:pt x="24180" y="2425"/>
                </a:lnTo>
                <a:cubicBezTo>
                  <a:pt x="24069" y="2426"/>
                  <a:pt x="23978" y="2435"/>
                  <a:pt x="23905" y="2438"/>
                </a:cubicBezTo>
                <a:lnTo>
                  <a:pt x="23853" y="2439"/>
                </a:lnTo>
                <a:lnTo>
                  <a:pt x="23783" y="2439"/>
                </a:lnTo>
                <a:cubicBezTo>
                  <a:pt x="23725" y="2440"/>
                  <a:pt x="23674" y="2443"/>
                  <a:pt x="23628" y="2447"/>
                </a:cubicBezTo>
                <a:lnTo>
                  <a:pt x="23507" y="2456"/>
                </a:lnTo>
                <a:cubicBezTo>
                  <a:pt x="23506" y="2456"/>
                  <a:pt x="23504" y="2456"/>
                  <a:pt x="23503" y="2457"/>
                </a:cubicBezTo>
                <a:lnTo>
                  <a:pt x="23503" y="2457"/>
                </a:lnTo>
                <a:cubicBezTo>
                  <a:pt x="23477" y="2438"/>
                  <a:pt x="23440" y="2409"/>
                  <a:pt x="23383" y="2373"/>
                </a:cubicBezTo>
                <a:cubicBezTo>
                  <a:pt x="23322" y="2337"/>
                  <a:pt x="23226" y="2275"/>
                  <a:pt x="23056" y="2268"/>
                </a:cubicBezTo>
                <a:cubicBezTo>
                  <a:pt x="22994" y="2268"/>
                  <a:pt x="22937" y="2270"/>
                  <a:pt x="22889" y="2273"/>
                </a:cubicBezTo>
                <a:cubicBezTo>
                  <a:pt x="22793" y="2282"/>
                  <a:pt x="22731" y="2289"/>
                  <a:pt x="22671" y="2289"/>
                </a:cubicBezTo>
                <a:cubicBezTo>
                  <a:pt x="22666" y="2289"/>
                  <a:pt x="22661" y="2289"/>
                  <a:pt x="22656" y="2289"/>
                </a:cubicBezTo>
                <a:cubicBezTo>
                  <a:pt x="22448" y="2295"/>
                  <a:pt x="22344" y="2356"/>
                  <a:pt x="22291" y="2365"/>
                </a:cubicBezTo>
                <a:cubicBezTo>
                  <a:pt x="22281" y="2368"/>
                  <a:pt x="22274" y="2370"/>
                  <a:pt x="22270" y="2370"/>
                </a:cubicBezTo>
                <a:lnTo>
                  <a:pt x="22270" y="2370"/>
                </a:lnTo>
                <a:cubicBezTo>
                  <a:pt x="22251" y="2369"/>
                  <a:pt x="22233" y="2367"/>
                  <a:pt x="22214" y="2362"/>
                </a:cubicBezTo>
                <a:cubicBezTo>
                  <a:pt x="22150" y="2352"/>
                  <a:pt x="22045" y="2320"/>
                  <a:pt x="21888" y="2315"/>
                </a:cubicBezTo>
                <a:cubicBezTo>
                  <a:pt x="21799" y="2315"/>
                  <a:pt x="21711" y="2330"/>
                  <a:pt x="21627" y="2359"/>
                </a:cubicBezTo>
                <a:lnTo>
                  <a:pt x="21499" y="2405"/>
                </a:lnTo>
                <a:cubicBezTo>
                  <a:pt x="21495" y="2407"/>
                  <a:pt x="21491" y="2408"/>
                  <a:pt x="21488" y="2409"/>
                </a:cubicBezTo>
                <a:lnTo>
                  <a:pt x="21488" y="2409"/>
                </a:lnTo>
                <a:cubicBezTo>
                  <a:pt x="21485" y="2408"/>
                  <a:pt x="21481" y="2407"/>
                  <a:pt x="21477" y="2406"/>
                </a:cubicBezTo>
                <a:cubicBezTo>
                  <a:pt x="21426" y="2397"/>
                  <a:pt x="21329" y="2345"/>
                  <a:pt x="21142" y="2329"/>
                </a:cubicBezTo>
                <a:cubicBezTo>
                  <a:pt x="21125" y="2328"/>
                  <a:pt x="21109" y="2328"/>
                  <a:pt x="21092" y="2328"/>
                </a:cubicBezTo>
                <a:cubicBezTo>
                  <a:pt x="21043" y="2328"/>
                  <a:pt x="20995" y="2331"/>
                  <a:pt x="20946" y="2336"/>
                </a:cubicBezTo>
                <a:lnTo>
                  <a:pt x="20810" y="2351"/>
                </a:lnTo>
                <a:cubicBezTo>
                  <a:pt x="20781" y="2356"/>
                  <a:pt x="20752" y="2357"/>
                  <a:pt x="20722" y="2358"/>
                </a:cubicBezTo>
                <a:lnTo>
                  <a:pt x="20677" y="2358"/>
                </a:lnTo>
                <a:lnTo>
                  <a:pt x="20618" y="2361"/>
                </a:lnTo>
                <a:cubicBezTo>
                  <a:pt x="20581" y="2365"/>
                  <a:pt x="20548" y="2371"/>
                  <a:pt x="20518" y="2376"/>
                </a:cubicBezTo>
                <a:cubicBezTo>
                  <a:pt x="20410" y="2399"/>
                  <a:pt x="20343" y="2415"/>
                  <a:pt x="20329" y="2415"/>
                </a:cubicBezTo>
                <a:cubicBezTo>
                  <a:pt x="20328" y="2415"/>
                  <a:pt x="20328" y="2415"/>
                  <a:pt x="20327" y="2414"/>
                </a:cubicBezTo>
                <a:cubicBezTo>
                  <a:pt x="20326" y="2415"/>
                  <a:pt x="20325" y="2415"/>
                  <a:pt x="20323" y="2415"/>
                </a:cubicBezTo>
                <a:cubicBezTo>
                  <a:pt x="20303" y="2415"/>
                  <a:pt x="20239" y="2404"/>
                  <a:pt x="20147" y="2386"/>
                </a:cubicBezTo>
                <a:cubicBezTo>
                  <a:pt x="20083" y="2373"/>
                  <a:pt x="20021" y="2366"/>
                  <a:pt x="19957" y="2364"/>
                </a:cubicBezTo>
                <a:cubicBezTo>
                  <a:pt x="19947" y="2363"/>
                  <a:pt x="19937" y="2363"/>
                  <a:pt x="19927" y="2363"/>
                </a:cubicBezTo>
                <a:cubicBezTo>
                  <a:pt x="19876" y="2363"/>
                  <a:pt x="19825" y="2366"/>
                  <a:pt x="19775" y="2371"/>
                </a:cubicBezTo>
                <a:cubicBezTo>
                  <a:pt x="19676" y="2380"/>
                  <a:pt x="19604" y="2390"/>
                  <a:pt x="19559" y="2390"/>
                </a:cubicBezTo>
                <a:cubicBezTo>
                  <a:pt x="19556" y="2390"/>
                  <a:pt x="19554" y="2390"/>
                  <a:pt x="19552" y="2390"/>
                </a:cubicBezTo>
                <a:cubicBezTo>
                  <a:pt x="19492" y="2390"/>
                  <a:pt x="19432" y="2394"/>
                  <a:pt x="19373" y="2401"/>
                </a:cubicBezTo>
                <a:lnTo>
                  <a:pt x="19240" y="2418"/>
                </a:lnTo>
                <a:cubicBezTo>
                  <a:pt x="19233" y="2419"/>
                  <a:pt x="19226" y="2420"/>
                  <a:pt x="19218" y="2421"/>
                </a:cubicBezTo>
                <a:lnTo>
                  <a:pt x="19218" y="2421"/>
                </a:lnTo>
                <a:cubicBezTo>
                  <a:pt x="19204" y="2410"/>
                  <a:pt x="19185" y="2397"/>
                  <a:pt x="19164" y="2381"/>
                </a:cubicBezTo>
                <a:cubicBezTo>
                  <a:pt x="19117" y="2350"/>
                  <a:pt x="19060" y="2304"/>
                  <a:pt x="18938" y="2262"/>
                </a:cubicBezTo>
                <a:cubicBezTo>
                  <a:pt x="18904" y="2250"/>
                  <a:pt x="18867" y="2242"/>
                  <a:pt x="18830" y="2238"/>
                </a:cubicBezTo>
                <a:cubicBezTo>
                  <a:pt x="18802" y="2234"/>
                  <a:pt x="18774" y="2233"/>
                  <a:pt x="18747" y="2233"/>
                </a:cubicBezTo>
                <a:lnTo>
                  <a:pt x="18661" y="2237"/>
                </a:lnTo>
                <a:lnTo>
                  <a:pt x="18518" y="2247"/>
                </a:lnTo>
                <a:cubicBezTo>
                  <a:pt x="18466" y="2252"/>
                  <a:pt x="18414" y="2254"/>
                  <a:pt x="18362" y="2254"/>
                </a:cubicBezTo>
                <a:cubicBezTo>
                  <a:pt x="18339" y="2254"/>
                  <a:pt x="18316" y="2254"/>
                  <a:pt x="18292" y="2253"/>
                </a:cubicBezTo>
                <a:lnTo>
                  <a:pt x="18029" y="2250"/>
                </a:lnTo>
                <a:lnTo>
                  <a:pt x="17977" y="2249"/>
                </a:lnTo>
                <a:lnTo>
                  <a:pt x="17935" y="2246"/>
                </a:lnTo>
                <a:lnTo>
                  <a:pt x="17819" y="2232"/>
                </a:lnTo>
                <a:cubicBezTo>
                  <a:pt x="17771" y="2225"/>
                  <a:pt x="17717" y="2218"/>
                  <a:pt x="17654" y="2215"/>
                </a:cubicBezTo>
                <a:lnTo>
                  <a:pt x="17591" y="2212"/>
                </a:lnTo>
                <a:lnTo>
                  <a:pt x="17561" y="2209"/>
                </a:lnTo>
                <a:cubicBezTo>
                  <a:pt x="17507" y="2203"/>
                  <a:pt x="17414" y="2175"/>
                  <a:pt x="17270" y="2164"/>
                </a:cubicBezTo>
                <a:lnTo>
                  <a:pt x="17213" y="2161"/>
                </a:lnTo>
                <a:cubicBezTo>
                  <a:pt x="17172" y="2161"/>
                  <a:pt x="17131" y="2166"/>
                  <a:pt x="17091" y="2174"/>
                </a:cubicBezTo>
                <a:cubicBezTo>
                  <a:pt x="17031" y="2188"/>
                  <a:pt x="16973" y="2210"/>
                  <a:pt x="16919" y="2240"/>
                </a:cubicBezTo>
                <a:cubicBezTo>
                  <a:pt x="16883" y="2260"/>
                  <a:pt x="16849" y="2282"/>
                  <a:pt x="16815" y="2305"/>
                </a:cubicBezTo>
                <a:lnTo>
                  <a:pt x="16815" y="2305"/>
                </a:lnTo>
                <a:cubicBezTo>
                  <a:pt x="16803" y="2297"/>
                  <a:pt x="16789" y="2288"/>
                  <a:pt x="16774" y="2278"/>
                </a:cubicBezTo>
                <a:cubicBezTo>
                  <a:pt x="16713" y="2242"/>
                  <a:pt x="16618" y="2174"/>
                  <a:pt x="16436" y="2166"/>
                </a:cubicBezTo>
                <a:cubicBezTo>
                  <a:pt x="16356" y="2166"/>
                  <a:pt x="16277" y="2176"/>
                  <a:pt x="16201" y="2196"/>
                </a:cubicBezTo>
                <a:cubicBezTo>
                  <a:pt x="16100" y="2224"/>
                  <a:pt x="16040" y="2238"/>
                  <a:pt x="16037" y="2238"/>
                </a:cubicBezTo>
                <a:cubicBezTo>
                  <a:pt x="16037" y="2238"/>
                  <a:pt x="16038" y="2238"/>
                  <a:pt x="16039" y="2238"/>
                </a:cubicBezTo>
                <a:cubicBezTo>
                  <a:pt x="16036" y="2238"/>
                  <a:pt x="15992" y="2239"/>
                  <a:pt x="15972" y="2241"/>
                </a:cubicBezTo>
                <a:cubicBezTo>
                  <a:pt x="15949" y="2243"/>
                  <a:pt x="15924" y="2246"/>
                  <a:pt x="15904" y="2250"/>
                </a:cubicBezTo>
                <a:cubicBezTo>
                  <a:pt x="15866" y="2257"/>
                  <a:pt x="15830" y="2267"/>
                  <a:pt x="15793" y="2277"/>
                </a:cubicBezTo>
                <a:lnTo>
                  <a:pt x="15663" y="2321"/>
                </a:lnTo>
                <a:cubicBezTo>
                  <a:pt x="15656" y="2323"/>
                  <a:pt x="15650" y="2325"/>
                  <a:pt x="15646" y="2326"/>
                </a:cubicBezTo>
                <a:lnTo>
                  <a:pt x="15646" y="2326"/>
                </a:lnTo>
                <a:cubicBezTo>
                  <a:pt x="15641" y="2325"/>
                  <a:pt x="15635" y="2324"/>
                  <a:pt x="15628" y="2322"/>
                </a:cubicBezTo>
                <a:cubicBezTo>
                  <a:pt x="15577" y="2313"/>
                  <a:pt x="15478" y="2265"/>
                  <a:pt x="15292" y="2253"/>
                </a:cubicBezTo>
                <a:cubicBezTo>
                  <a:pt x="15281" y="2252"/>
                  <a:pt x="15271" y="2252"/>
                  <a:pt x="15260" y="2252"/>
                </a:cubicBezTo>
                <a:cubicBezTo>
                  <a:pt x="15242" y="2252"/>
                  <a:pt x="15224" y="2253"/>
                  <a:pt x="15205" y="2255"/>
                </a:cubicBezTo>
                <a:cubicBezTo>
                  <a:pt x="15175" y="2257"/>
                  <a:pt x="15145" y="2262"/>
                  <a:pt x="15115" y="2269"/>
                </a:cubicBezTo>
                <a:cubicBezTo>
                  <a:pt x="15070" y="2279"/>
                  <a:pt x="15026" y="2294"/>
                  <a:pt x="14985" y="2313"/>
                </a:cubicBezTo>
                <a:cubicBezTo>
                  <a:pt x="14947" y="2329"/>
                  <a:pt x="14916" y="2344"/>
                  <a:pt x="14892" y="2356"/>
                </a:cubicBezTo>
                <a:lnTo>
                  <a:pt x="14892" y="2356"/>
                </a:lnTo>
                <a:cubicBezTo>
                  <a:pt x="14836" y="2318"/>
                  <a:pt x="14779" y="2285"/>
                  <a:pt x="14718" y="2257"/>
                </a:cubicBezTo>
                <a:cubicBezTo>
                  <a:pt x="14642" y="2224"/>
                  <a:pt x="14560" y="2208"/>
                  <a:pt x="14477" y="2208"/>
                </a:cubicBezTo>
                <a:cubicBezTo>
                  <a:pt x="14427" y="2208"/>
                  <a:pt x="14377" y="2214"/>
                  <a:pt x="14328" y="2226"/>
                </a:cubicBezTo>
                <a:cubicBezTo>
                  <a:pt x="14257" y="2245"/>
                  <a:pt x="14189" y="2271"/>
                  <a:pt x="14125" y="2304"/>
                </a:cubicBezTo>
                <a:lnTo>
                  <a:pt x="14125" y="2304"/>
                </a:lnTo>
                <a:cubicBezTo>
                  <a:pt x="14111" y="2294"/>
                  <a:pt x="14095" y="2282"/>
                  <a:pt x="14078" y="2270"/>
                </a:cubicBezTo>
                <a:cubicBezTo>
                  <a:pt x="14018" y="2234"/>
                  <a:pt x="13949" y="2171"/>
                  <a:pt x="13773" y="2142"/>
                </a:cubicBezTo>
                <a:cubicBezTo>
                  <a:pt x="13719" y="2137"/>
                  <a:pt x="13684" y="2137"/>
                  <a:pt x="13686" y="2137"/>
                </a:cubicBezTo>
                <a:lnTo>
                  <a:pt x="13652" y="2136"/>
                </a:lnTo>
                <a:lnTo>
                  <a:pt x="13587" y="2134"/>
                </a:lnTo>
                <a:lnTo>
                  <a:pt x="13323" y="2127"/>
                </a:lnTo>
                <a:cubicBezTo>
                  <a:pt x="13320" y="2126"/>
                  <a:pt x="13312" y="2126"/>
                  <a:pt x="13303" y="2126"/>
                </a:cubicBezTo>
                <a:cubicBezTo>
                  <a:pt x="13293" y="2126"/>
                  <a:pt x="13282" y="2126"/>
                  <a:pt x="13271" y="2127"/>
                </a:cubicBezTo>
                <a:lnTo>
                  <a:pt x="13212" y="2131"/>
                </a:lnTo>
                <a:cubicBezTo>
                  <a:pt x="13175" y="2136"/>
                  <a:pt x="13143" y="2141"/>
                  <a:pt x="13113" y="2146"/>
                </a:cubicBezTo>
                <a:lnTo>
                  <a:pt x="12977" y="2178"/>
                </a:lnTo>
                <a:cubicBezTo>
                  <a:pt x="12958" y="2181"/>
                  <a:pt x="12941" y="2185"/>
                  <a:pt x="12922" y="2186"/>
                </a:cubicBezTo>
                <a:cubicBezTo>
                  <a:pt x="12938" y="2186"/>
                  <a:pt x="12888" y="2187"/>
                  <a:pt x="12840" y="2193"/>
                </a:cubicBezTo>
                <a:cubicBezTo>
                  <a:pt x="12802" y="2198"/>
                  <a:pt x="12765" y="2209"/>
                  <a:pt x="12729" y="2221"/>
                </a:cubicBezTo>
                <a:cubicBezTo>
                  <a:pt x="12680" y="2239"/>
                  <a:pt x="12632" y="2263"/>
                  <a:pt x="12588" y="2291"/>
                </a:cubicBezTo>
                <a:cubicBezTo>
                  <a:pt x="12541" y="2321"/>
                  <a:pt x="12507" y="2347"/>
                  <a:pt x="12482" y="2368"/>
                </a:cubicBezTo>
                <a:lnTo>
                  <a:pt x="12482" y="2368"/>
                </a:lnTo>
                <a:cubicBezTo>
                  <a:pt x="12480" y="2367"/>
                  <a:pt x="12479" y="2366"/>
                  <a:pt x="12477" y="2366"/>
                </a:cubicBezTo>
                <a:cubicBezTo>
                  <a:pt x="12420" y="2345"/>
                  <a:pt x="12360" y="2328"/>
                  <a:pt x="12298" y="2315"/>
                </a:cubicBezTo>
                <a:cubicBezTo>
                  <a:pt x="12248" y="2305"/>
                  <a:pt x="12198" y="2300"/>
                  <a:pt x="12147" y="2300"/>
                </a:cubicBezTo>
                <a:cubicBezTo>
                  <a:pt x="12102" y="2300"/>
                  <a:pt x="12058" y="2304"/>
                  <a:pt x="12014" y="2312"/>
                </a:cubicBezTo>
                <a:cubicBezTo>
                  <a:pt x="11939" y="2327"/>
                  <a:pt x="11882" y="2343"/>
                  <a:pt x="11839" y="2356"/>
                </a:cubicBezTo>
                <a:lnTo>
                  <a:pt x="11839" y="2356"/>
                </a:lnTo>
                <a:cubicBezTo>
                  <a:pt x="11825" y="2342"/>
                  <a:pt x="11808" y="2326"/>
                  <a:pt x="11789" y="2308"/>
                </a:cubicBezTo>
                <a:cubicBezTo>
                  <a:pt x="11736" y="2268"/>
                  <a:pt x="11683" y="2200"/>
                  <a:pt x="11505" y="2143"/>
                </a:cubicBezTo>
                <a:cubicBezTo>
                  <a:pt x="11464" y="2130"/>
                  <a:pt x="11415" y="2125"/>
                  <a:pt x="11367" y="2125"/>
                </a:cubicBezTo>
                <a:cubicBezTo>
                  <a:pt x="11305" y="2125"/>
                  <a:pt x="11243" y="2134"/>
                  <a:pt x="11200" y="2151"/>
                </a:cubicBezTo>
                <a:cubicBezTo>
                  <a:pt x="11136" y="2172"/>
                  <a:pt x="11077" y="2202"/>
                  <a:pt x="11024" y="2241"/>
                </a:cubicBezTo>
                <a:cubicBezTo>
                  <a:pt x="10990" y="2266"/>
                  <a:pt x="10958" y="2292"/>
                  <a:pt x="10928" y="2321"/>
                </a:cubicBezTo>
                <a:lnTo>
                  <a:pt x="10928" y="2321"/>
                </a:lnTo>
                <a:cubicBezTo>
                  <a:pt x="10924" y="2318"/>
                  <a:pt x="10920" y="2316"/>
                  <a:pt x="10915" y="2314"/>
                </a:cubicBezTo>
                <a:cubicBezTo>
                  <a:pt x="10855" y="2285"/>
                  <a:pt x="10764" y="2235"/>
                  <a:pt x="10607" y="2227"/>
                </a:cubicBezTo>
                <a:lnTo>
                  <a:pt x="10587" y="2227"/>
                </a:lnTo>
                <a:cubicBezTo>
                  <a:pt x="10586" y="2227"/>
                  <a:pt x="10577" y="2225"/>
                  <a:pt x="10566" y="2223"/>
                </a:cubicBezTo>
                <a:cubicBezTo>
                  <a:pt x="10514" y="2215"/>
                  <a:pt x="10414" y="2164"/>
                  <a:pt x="10215" y="2154"/>
                </a:cubicBezTo>
                <a:cubicBezTo>
                  <a:pt x="10064" y="2154"/>
                  <a:pt x="9973" y="2174"/>
                  <a:pt x="9894" y="2182"/>
                </a:cubicBezTo>
                <a:cubicBezTo>
                  <a:pt x="9857" y="2187"/>
                  <a:pt x="9827" y="2189"/>
                  <a:pt x="9805" y="2189"/>
                </a:cubicBezTo>
                <a:cubicBezTo>
                  <a:pt x="9808" y="2189"/>
                  <a:pt x="9754" y="2191"/>
                  <a:pt x="9732" y="2194"/>
                </a:cubicBezTo>
                <a:cubicBezTo>
                  <a:pt x="9707" y="2197"/>
                  <a:pt x="9681" y="2202"/>
                  <a:pt x="9656" y="2208"/>
                </a:cubicBezTo>
                <a:cubicBezTo>
                  <a:pt x="9616" y="2217"/>
                  <a:pt x="9575" y="2228"/>
                  <a:pt x="9537" y="2243"/>
                </a:cubicBezTo>
                <a:cubicBezTo>
                  <a:pt x="9472" y="2268"/>
                  <a:pt x="9430" y="2289"/>
                  <a:pt x="9403" y="2299"/>
                </a:cubicBezTo>
                <a:cubicBezTo>
                  <a:pt x="9397" y="2302"/>
                  <a:pt x="9392" y="2303"/>
                  <a:pt x="9388" y="2305"/>
                </a:cubicBezTo>
                <a:lnTo>
                  <a:pt x="9388" y="2305"/>
                </a:lnTo>
                <a:cubicBezTo>
                  <a:pt x="9366" y="2305"/>
                  <a:pt x="9347" y="2307"/>
                  <a:pt x="9327" y="2309"/>
                </a:cubicBezTo>
                <a:cubicBezTo>
                  <a:pt x="9291" y="2313"/>
                  <a:pt x="9255" y="2319"/>
                  <a:pt x="9226" y="2324"/>
                </a:cubicBezTo>
                <a:cubicBezTo>
                  <a:pt x="9173" y="2335"/>
                  <a:pt x="9132" y="2346"/>
                  <a:pt x="9099" y="2353"/>
                </a:cubicBezTo>
                <a:lnTo>
                  <a:pt x="9099" y="2353"/>
                </a:lnTo>
                <a:cubicBezTo>
                  <a:pt x="9096" y="2350"/>
                  <a:pt x="9092" y="2347"/>
                  <a:pt x="9088" y="2344"/>
                </a:cubicBezTo>
                <a:cubicBezTo>
                  <a:pt x="9030" y="2295"/>
                  <a:pt x="8967" y="2255"/>
                  <a:pt x="8900" y="2220"/>
                </a:cubicBezTo>
                <a:cubicBezTo>
                  <a:pt x="8831" y="2187"/>
                  <a:pt x="8757" y="2167"/>
                  <a:pt x="8680" y="2161"/>
                </a:cubicBezTo>
                <a:cubicBezTo>
                  <a:pt x="8665" y="2160"/>
                  <a:pt x="8650" y="2159"/>
                  <a:pt x="8635" y="2159"/>
                </a:cubicBezTo>
                <a:cubicBezTo>
                  <a:pt x="8624" y="2159"/>
                  <a:pt x="8614" y="2160"/>
                  <a:pt x="8603" y="2160"/>
                </a:cubicBezTo>
                <a:lnTo>
                  <a:pt x="8562" y="2163"/>
                </a:lnTo>
                <a:lnTo>
                  <a:pt x="8416" y="2173"/>
                </a:lnTo>
                <a:lnTo>
                  <a:pt x="8296" y="2182"/>
                </a:lnTo>
                <a:lnTo>
                  <a:pt x="8246" y="2185"/>
                </a:lnTo>
                <a:cubicBezTo>
                  <a:pt x="8216" y="2186"/>
                  <a:pt x="8186" y="2188"/>
                  <a:pt x="8157" y="2193"/>
                </a:cubicBezTo>
                <a:cubicBezTo>
                  <a:pt x="8129" y="2197"/>
                  <a:pt x="8099" y="2204"/>
                  <a:pt x="8070" y="2212"/>
                </a:cubicBezTo>
                <a:cubicBezTo>
                  <a:pt x="7998" y="2235"/>
                  <a:pt x="7928" y="2267"/>
                  <a:pt x="7862" y="2305"/>
                </a:cubicBezTo>
                <a:cubicBezTo>
                  <a:pt x="7838" y="2318"/>
                  <a:pt x="7819" y="2329"/>
                  <a:pt x="7806" y="2335"/>
                </a:cubicBezTo>
                <a:lnTo>
                  <a:pt x="7806" y="2335"/>
                </a:lnTo>
                <a:cubicBezTo>
                  <a:pt x="7790" y="2337"/>
                  <a:pt x="7773" y="2339"/>
                  <a:pt x="7757" y="2342"/>
                </a:cubicBezTo>
                <a:cubicBezTo>
                  <a:pt x="7677" y="2357"/>
                  <a:pt x="7599" y="2381"/>
                  <a:pt x="7527" y="2416"/>
                </a:cubicBezTo>
                <a:cubicBezTo>
                  <a:pt x="7513" y="2422"/>
                  <a:pt x="7501" y="2427"/>
                  <a:pt x="7490" y="2432"/>
                </a:cubicBezTo>
                <a:lnTo>
                  <a:pt x="7490" y="2432"/>
                </a:lnTo>
                <a:cubicBezTo>
                  <a:pt x="7470" y="2421"/>
                  <a:pt x="7444" y="2407"/>
                  <a:pt x="7413" y="2391"/>
                </a:cubicBezTo>
                <a:cubicBezTo>
                  <a:pt x="7353" y="2362"/>
                  <a:pt x="7261" y="2312"/>
                  <a:pt x="7100" y="2306"/>
                </a:cubicBezTo>
                <a:cubicBezTo>
                  <a:pt x="7099" y="2306"/>
                  <a:pt x="7097" y="2306"/>
                  <a:pt x="7095" y="2306"/>
                </a:cubicBezTo>
                <a:cubicBezTo>
                  <a:pt x="6932" y="2306"/>
                  <a:pt x="6830" y="2359"/>
                  <a:pt x="6764" y="2392"/>
                </a:cubicBezTo>
                <a:cubicBezTo>
                  <a:pt x="6697" y="2428"/>
                  <a:pt x="6657" y="2454"/>
                  <a:pt x="6633" y="2470"/>
                </a:cubicBezTo>
                <a:lnTo>
                  <a:pt x="6633" y="2470"/>
                </a:lnTo>
                <a:lnTo>
                  <a:pt x="6570" y="2475"/>
                </a:lnTo>
                <a:lnTo>
                  <a:pt x="6432" y="2486"/>
                </a:lnTo>
                <a:cubicBezTo>
                  <a:pt x="6391" y="2491"/>
                  <a:pt x="6353" y="2493"/>
                  <a:pt x="6320" y="2495"/>
                </a:cubicBezTo>
                <a:lnTo>
                  <a:pt x="6315" y="2495"/>
                </a:lnTo>
                <a:cubicBezTo>
                  <a:pt x="6285" y="2493"/>
                  <a:pt x="6197" y="2442"/>
                  <a:pt x="6000" y="2417"/>
                </a:cubicBezTo>
                <a:cubicBezTo>
                  <a:pt x="5979" y="2415"/>
                  <a:pt x="5957" y="2413"/>
                  <a:pt x="5935" y="2413"/>
                </a:cubicBezTo>
                <a:cubicBezTo>
                  <a:pt x="5930" y="2413"/>
                  <a:pt x="5926" y="2413"/>
                  <a:pt x="5921" y="2413"/>
                </a:cubicBezTo>
                <a:lnTo>
                  <a:pt x="5895" y="2413"/>
                </a:lnTo>
                <a:lnTo>
                  <a:pt x="5858" y="2411"/>
                </a:lnTo>
                <a:lnTo>
                  <a:pt x="5743" y="2399"/>
                </a:lnTo>
                <a:cubicBezTo>
                  <a:pt x="5695" y="2394"/>
                  <a:pt x="5639" y="2388"/>
                  <a:pt x="5571" y="2387"/>
                </a:cubicBezTo>
                <a:lnTo>
                  <a:pt x="5519" y="2387"/>
                </a:lnTo>
                <a:cubicBezTo>
                  <a:pt x="5490" y="2388"/>
                  <a:pt x="5461" y="2391"/>
                  <a:pt x="5432" y="2395"/>
                </a:cubicBezTo>
                <a:cubicBezTo>
                  <a:pt x="5383" y="2403"/>
                  <a:pt x="5336" y="2414"/>
                  <a:pt x="5290" y="2431"/>
                </a:cubicBezTo>
                <a:cubicBezTo>
                  <a:pt x="5235" y="2450"/>
                  <a:pt x="5182" y="2473"/>
                  <a:pt x="5129" y="2499"/>
                </a:cubicBezTo>
                <a:cubicBezTo>
                  <a:pt x="5117" y="2505"/>
                  <a:pt x="5108" y="2509"/>
                  <a:pt x="5101" y="2512"/>
                </a:cubicBezTo>
                <a:lnTo>
                  <a:pt x="5101" y="2512"/>
                </a:lnTo>
                <a:lnTo>
                  <a:pt x="5019" y="2517"/>
                </a:lnTo>
                <a:lnTo>
                  <a:pt x="4876" y="2533"/>
                </a:lnTo>
                <a:cubicBezTo>
                  <a:pt x="4833" y="2539"/>
                  <a:pt x="4798" y="2543"/>
                  <a:pt x="4766" y="2545"/>
                </a:cubicBezTo>
                <a:cubicBezTo>
                  <a:pt x="4755" y="2546"/>
                  <a:pt x="4743" y="2547"/>
                  <a:pt x="4732" y="2547"/>
                </a:cubicBezTo>
                <a:cubicBezTo>
                  <a:pt x="4720" y="2547"/>
                  <a:pt x="4709" y="2546"/>
                  <a:pt x="4697" y="2545"/>
                </a:cubicBezTo>
                <a:cubicBezTo>
                  <a:pt x="4645" y="2543"/>
                  <a:pt x="4556" y="2525"/>
                  <a:pt x="4427" y="2521"/>
                </a:cubicBezTo>
                <a:lnTo>
                  <a:pt x="4427" y="2521"/>
                </a:lnTo>
                <a:cubicBezTo>
                  <a:pt x="4420" y="2516"/>
                  <a:pt x="4412" y="2511"/>
                  <a:pt x="4402" y="2505"/>
                </a:cubicBezTo>
                <a:cubicBezTo>
                  <a:pt x="4344" y="2465"/>
                  <a:pt x="4281" y="2431"/>
                  <a:pt x="4216" y="2403"/>
                </a:cubicBezTo>
                <a:cubicBezTo>
                  <a:pt x="4154" y="2376"/>
                  <a:pt x="4088" y="2360"/>
                  <a:pt x="4021" y="2354"/>
                </a:cubicBezTo>
                <a:cubicBezTo>
                  <a:pt x="4005" y="2353"/>
                  <a:pt x="3989" y="2352"/>
                  <a:pt x="3972" y="2352"/>
                </a:cubicBezTo>
                <a:cubicBezTo>
                  <a:pt x="3941" y="2352"/>
                  <a:pt x="3910" y="2355"/>
                  <a:pt x="3879" y="2360"/>
                </a:cubicBezTo>
                <a:cubicBezTo>
                  <a:pt x="3834" y="2367"/>
                  <a:pt x="3790" y="2380"/>
                  <a:pt x="3749" y="2398"/>
                </a:cubicBezTo>
                <a:cubicBezTo>
                  <a:pt x="3609" y="2463"/>
                  <a:pt x="3560" y="2520"/>
                  <a:pt x="3513" y="2560"/>
                </a:cubicBezTo>
                <a:lnTo>
                  <a:pt x="3505" y="2567"/>
                </a:lnTo>
                <a:lnTo>
                  <a:pt x="3505" y="2567"/>
                </a:lnTo>
                <a:cubicBezTo>
                  <a:pt x="3505" y="2567"/>
                  <a:pt x="3505" y="2567"/>
                  <a:pt x="3505" y="2567"/>
                </a:cubicBezTo>
                <a:cubicBezTo>
                  <a:pt x="3428" y="2538"/>
                  <a:pt x="3348" y="2520"/>
                  <a:pt x="3267" y="2511"/>
                </a:cubicBezTo>
                <a:cubicBezTo>
                  <a:pt x="3248" y="2509"/>
                  <a:pt x="3229" y="2508"/>
                  <a:pt x="3210" y="2508"/>
                </a:cubicBezTo>
                <a:cubicBezTo>
                  <a:pt x="3206" y="2508"/>
                  <a:pt x="3201" y="2509"/>
                  <a:pt x="3197" y="2509"/>
                </a:cubicBezTo>
                <a:lnTo>
                  <a:pt x="3197" y="2509"/>
                </a:lnTo>
                <a:cubicBezTo>
                  <a:pt x="3183" y="2505"/>
                  <a:pt x="3155" y="2495"/>
                  <a:pt x="3117" y="2481"/>
                </a:cubicBezTo>
                <a:cubicBezTo>
                  <a:pt x="3045" y="2455"/>
                  <a:pt x="2971" y="2438"/>
                  <a:pt x="2896" y="2427"/>
                </a:cubicBezTo>
                <a:cubicBezTo>
                  <a:pt x="2868" y="2424"/>
                  <a:pt x="2839" y="2422"/>
                  <a:pt x="2811" y="2422"/>
                </a:cubicBezTo>
                <a:cubicBezTo>
                  <a:pt x="2789" y="2422"/>
                  <a:pt x="2767" y="2423"/>
                  <a:pt x="2744" y="2425"/>
                </a:cubicBezTo>
                <a:cubicBezTo>
                  <a:pt x="2710" y="2428"/>
                  <a:pt x="2675" y="2432"/>
                  <a:pt x="2646" y="2436"/>
                </a:cubicBezTo>
                <a:cubicBezTo>
                  <a:pt x="2527" y="2457"/>
                  <a:pt x="2448" y="2477"/>
                  <a:pt x="2407" y="2480"/>
                </a:cubicBezTo>
                <a:lnTo>
                  <a:pt x="2394" y="2481"/>
                </a:lnTo>
                <a:cubicBezTo>
                  <a:pt x="2363" y="2484"/>
                  <a:pt x="2332" y="2487"/>
                  <a:pt x="2301" y="2493"/>
                </a:cubicBezTo>
                <a:cubicBezTo>
                  <a:pt x="2238" y="2507"/>
                  <a:pt x="2177" y="2529"/>
                  <a:pt x="2121" y="2559"/>
                </a:cubicBezTo>
                <a:cubicBezTo>
                  <a:pt x="2060" y="2591"/>
                  <a:pt x="2004" y="2629"/>
                  <a:pt x="1951" y="2672"/>
                </a:cubicBezTo>
                <a:cubicBezTo>
                  <a:pt x="1949" y="2674"/>
                  <a:pt x="1946" y="2676"/>
                  <a:pt x="1944" y="2677"/>
                </a:cubicBezTo>
                <a:lnTo>
                  <a:pt x="1944" y="2677"/>
                </a:lnTo>
                <a:lnTo>
                  <a:pt x="1721" y="2672"/>
                </a:lnTo>
                <a:cubicBezTo>
                  <a:pt x="1615" y="2672"/>
                  <a:pt x="1508" y="2680"/>
                  <a:pt x="1403" y="2695"/>
                </a:cubicBezTo>
                <a:lnTo>
                  <a:pt x="1330" y="2704"/>
                </a:lnTo>
                <a:lnTo>
                  <a:pt x="1330" y="2704"/>
                </a:lnTo>
                <a:cubicBezTo>
                  <a:pt x="1306" y="2685"/>
                  <a:pt x="1274" y="2660"/>
                  <a:pt x="1230" y="2629"/>
                </a:cubicBezTo>
                <a:lnTo>
                  <a:pt x="1174" y="2596"/>
                </a:lnTo>
                <a:cubicBezTo>
                  <a:pt x="1150" y="2582"/>
                  <a:pt x="1126" y="2569"/>
                  <a:pt x="1099" y="2559"/>
                </a:cubicBezTo>
                <a:cubicBezTo>
                  <a:pt x="1024" y="2525"/>
                  <a:pt x="942" y="2508"/>
                  <a:pt x="860" y="2508"/>
                </a:cubicBezTo>
                <a:cubicBezTo>
                  <a:pt x="857" y="2508"/>
                  <a:pt x="855" y="2508"/>
                  <a:pt x="852" y="2508"/>
                </a:cubicBezTo>
                <a:lnTo>
                  <a:pt x="701" y="2516"/>
                </a:lnTo>
                <a:lnTo>
                  <a:pt x="438" y="2530"/>
                </a:lnTo>
                <a:lnTo>
                  <a:pt x="435" y="2533"/>
                </a:lnTo>
                <a:cubicBezTo>
                  <a:pt x="188" y="2550"/>
                  <a:pt x="0" y="2762"/>
                  <a:pt x="15" y="3009"/>
                </a:cubicBezTo>
                <a:cubicBezTo>
                  <a:pt x="29" y="3249"/>
                  <a:pt x="227" y="3433"/>
                  <a:pt x="464" y="3433"/>
                </a:cubicBezTo>
                <a:cubicBezTo>
                  <a:pt x="472" y="3433"/>
                  <a:pt x="480" y="3433"/>
                  <a:pt x="488" y="3432"/>
                </a:cubicBezTo>
                <a:lnTo>
                  <a:pt x="493" y="3432"/>
                </a:lnTo>
                <a:lnTo>
                  <a:pt x="755" y="3417"/>
                </a:lnTo>
                <a:lnTo>
                  <a:pt x="779" y="3416"/>
                </a:lnTo>
                <a:lnTo>
                  <a:pt x="779" y="3416"/>
                </a:lnTo>
                <a:cubicBezTo>
                  <a:pt x="790" y="3424"/>
                  <a:pt x="802" y="3433"/>
                  <a:pt x="815" y="3444"/>
                </a:cubicBezTo>
                <a:cubicBezTo>
                  <a:pt x="862" y="3475"/>
                  <a:pt x="916" y="3524"/>
                  <a:pt x="1043" y="3573"/>
                </a:cubicBezTo>
                <a:cubicBezTo>
                  <a:pt x="1081" y="3587"/>
                  <a:pt x="1119" y="3598"/>
                  <a:pt x="1158" y="3604"/>
                </a:cubicBezTo>
                <a:cubicBezTo>
                  <a:pt x="1191" y="3609"/>
                  <a:pt x="1223" y="3611"/>
                  <a:pt x="1256" y="3611"/>
                </a:cubicBezTo>
                <a:cubicBezTo>
                  <a:pt x="1267" y="3611"/>
                  <a:pt x="1279" y="3611"/>
                  <a:pt x="1290" y="3610"/>
                </a:cubicBezTo>
                <a:lnTo>
                  <a:pt x="1372" y="3603"/>
                </a:lnTo>
                <a:lnTo>
                  <a:pt x="1514" y="3587"/>
                </a:lnTo>
                <a:cubicBezTo>
                  <a:pt x="1582" y="3577"/>
                  <a:pt x="1651" y="3570"/>
                  <a:pt x="1721" y="3569"/>
                </a:cubicBezTo>
                <a:cubicBezTo>
                  <a:pt x="1781" y="3569"/>
                  <a:pt x="1861" y="3573"/>
                  <a:pt x="1960" y="3573"/>
                </a:cubicBezTo>
                <a:cubicBezTo>
                  <a:pt x="1970" y="3573"/>
                  <a:pt x="1980" y="3573"/>
                  <a:pt x="1990" y="3573"/>
                </a:cubicBezTo>
                <a:lnTo>
                  <a:pt x="2034" y="3572"/>
                </a:lnTo>
                <a:cubicBezTo>
                  <a:pt x="2062" y="3571"/>
                  <a:pt x="2091" y="3569"/>
                  <a:pt x="2118" y="3564"/>
                </a:cubicBezTo>
                <a:cubicBezTo>
                  <a:pt x="2156" y="3558"/>
                  <a:pt x="2193" y="3549"/>
                  <a:pt x="2229" y="3536"/>
                </a:cubicBezTo>
                <a:cubicBezTo>
                  <a:pt x="2257" y="3526"/>
                  <a:pt x="2285" y="3514"/>
                  <a:pt x="2311" y="3501"/>
                </a:cubicBezTo>
                <a:cubicBezTo>
                  <a:pt x="2375" y="3468"/>
                  <a:pt x="2434" y="3429"/>
                  <a:pt x="2490" y="3384"/>
                </a:cubicBezTo>
                <a:cubicBezTo>
                  <a:pt x="2499" y="3377"/>
                  <a:pt x="2506" y="3371"/>
                  <a:pt x="2513" y="3366"/>
                </a:cubicBezTo>
                <a:lnTo>
                  <a:pt x="2513" y="3366"/>
                </a:lnTo>
                <a:cubicBezTo>
                  <a:pt x="2641" y="3350"/>
                  <a:pt x="2730" y="3325"/>
                  <a:pt x="2781" y="3318"/>
                </a:cubicBezTo>
                <a:lnTo>
                  <a:pt x="2801" y="3315"/>
                </a:lnTo>
                <a:lnTo>
                  <a:pt x="2801" y="3315"/>
                </a:lnTo>
                <a:cubicBezTo>
                  <a:pt x="2808" y="3317"/>
                  <a:pt x="2817" y="3320"/>
                  <a:pt x="2828" y="3324"/>
                </a:cubicBezTo>
                <a:cubicBezTo>
                  <a:pt x="2863" y="3335"/>
                  <a:pt x="2914" y="3355"/>
                  <a:pt x="2991" y="3375"/>
                </a:cubicBezTo>
                <a:cubicBezTo>
                  <a:pt x="3037" y="3386"/>
                  <a:pt x="3083" y="3393"/>
                  <a:pt x="3130" y="3397"/>
                </a:cubicBezTo>
                <a:cubicBezTo>
                  <a:pt x="3147" y="3398"/>
                  <a:pt x="3164" y="3398"/>
                  <a:pt x="3181" y="3399"/>
                </a:cubicBezTo>
                <a:lnTo>
                  <a:pt x="3181" y="3399"/>
                </a:lnTo>
                <a:cubicBezTo>
                  <a:pt x="3187" y="3400"/>
                  <a:pt x="3195" y="3402"/>
                  <a:pt x="3205" y="3406"/>
                </a:cubicBezTo>
                <a:cubicBezTo>
                  <a:pt x="3236" y="3416"/>
                  <a:pt x="3284" y="3436"/>
                  <a:pt x="3357" y="3458"/>
                </a:cubicBezTo>
                <a:cubicBezTo>
                  <a:pt x="3400" y="3470"/>
                  <a:pt x="3445" y="3480"/>
                  <a:pt x="3489" y="3484"/>
                </a:cubicBezTo>
                <a:cubicBezTo>
                  <a:pt x="3517" y="3488"/>
                  <a:pt x="3545" y="3490"/>
                  <a:pt x="3573" y="3490"/>
                </a:cubicBezTo>
                <a:cubicBezTo>
                  <a:pt x="3619" y="3490"/>
                  <a:pt x="3664" y="3485"/>
                  <a:pt x="3708" y="3475"/>
                </a:cubicBezTo>
                <a:cubicBezTo>
                  <a:pt x="3899" y="3423"/>
                  <a:pt x="3958" y="3350"/>
                  <a:pt x="4014" y="3306"/>
                </a:cubicBezTo>
                <a:cubicBezTo>
                  <a:pt x="4015" y="3306"/>
                  <a:pt x="4015" y="3306"/>
                  <a:pt x="4015" y="3306"/>
                </a:cubicBezTo>
                <a:lnTo>
                  <a:pt x="4015" y="3306"/>
                </a:lnTo>
                <a:cubicBezTo>
                  <a:pt x="4043" y="3321"/>
                  <a:pt x="4072" y="3336"/>
                  <a:pt x="4101" y="3349"/>
                </a:cubicBezTo>
                <a:cubicBezTo>
                  <a:pt x="4160" y="3375"/>
                  <a:pt x="4222" y="3392"/>
                  <a:pt x="4286" y="3400"/>
                </a:cubicBezTo>
                <a:cubicBezTo>
                  <a:pt x="4310" y="3403"/>
                  <a:pt x="4334" y="3404"/>
                  <a:pt x="4359" y="3404"/>
                </a:cubicBezTo>
                <a:cubicBezTo>
                  <a:pt x="4367" y="3404"/>
                  <a:pt x="4376" y="3404"/>
                  <a:pt x="4384" y="3403"/>
                </a:cubicBezTo>
                <a:lnTo>
                  <a:pt x="4397" y="3403"/>
                </a:lnTo>
                <a:cubicBezTo>
                  <a:pt x="4436" y="3403"/>
                  <a:pt x="4516" y="3416"/>
                  <a:pt x="4637" y="3427"/>
                </a:cubicBezTo>
                <a:cubicBezTo>
                  <a:pt x="4667" y="3428"/>
                  <a:pt x="4697" y="3429"/>
                  <a:pt x="4727" y="3429"/>
                </a:cubicBezTo>
                <a:cubicBezTo>
                  <a:pt x="4762" y="3429"/>
                  <a:pt x="4796" y="3428"/>
                  <a:pt x="4830" y="3425"/>
                </a:cubicBezTo>
                <a:cubicBezTo>
                  <a:pt x="4887" y="3421"/>
                  <a:pt x="4937" y="3414"/>
                  <a:pt x="4982" y="3409"/>
                </a:cubicBezTo>
                <a:lnTo>
                  <a:pt x="5100" y="3394"/>
                </a:lnTo>
                <a:lnTo>
                  <a:pt x="5148" y="3391"/>
                </a:lnTo>
                <a:lnTo>
                  <a:pt x="5203" y="3386"/>
                </a:lnTo>
                <a:cubicBezTo>
                  <a:pt x="5232" y="3384"/>
                  <a:pt x="5260" y="3378"/>
                  <a:pt x="5287" y="3372"/>
                </a:cubicBezTo>
                <a:cubicBezTo>
                  <a:pt x="5360" y="3354"/>
                  <a:pt x="5431" y="3328"/>
                  <a:pt x="5498" y="3296"/>
                </a:cubicBezTo>
                <a:cubicBezTo>
                  <a:pt x="5530" y="3281"/>
                  <a:pt x="5554" y="3270"/>
                  <a:pt x="5568" y="3264"/>
                </a:cubicBezTo>
                <a:lnTo>
                  <a:pt x="5568" y="3264"/>
                </a:lnTo>
                <a:cubicBezTo>
                  <a:pt x="5588" y="3265"/>
                  <a:pt x="5614" y="3268"/>
                  <a:pt x="5648" y="3271"/>
                </a:cubicBezTo>
                <a:cubicBezTo>
                  <a:pt x="5687" y="3275"/>
                  <a:pt x="5736" y="3281"/>
                  <a:pt x="5795" y="3286"/>
                </a:cubicBezTo>
                <a:cubicBezTo>
                  <a:pt x="5824" y="3287"/>
                  <a:pt x="5856" y="3289"/>
                  <a:pt x="5889" y="3289"/>
                </a:cubicBezTo>
                <a:lnTo>
                  <a:pt x="5914" y="3289"/>
                </a:lnTo>
                <a:cubicBezTo>
                  <a:pt x="5911" y="3288"/>
                  <a:pt x="5910" y="3288"/>
                  <a:pt x="5911" y="3288"/>
                </a:cubicBezTo>
                <a:cubicBezTo>
                  <a:pt x="5913" y="3288"/>
                  <a:pt x="5984" y="3312"/>
                  <a:pt x="6107" y="3347"/>
                </a:cubicBezTo>
                <a:cubicBezTo>
                  <a:pt x="6151" y="3357"/>
                  <a:pt x="6194" y="3364"/>
                  <a:pt x="6238" y="3368"/>
                </a:cubicBezTo>
                <a:cubicBezTo>
                  <a:pt x="6265" y="3370"/>
                  <a:pt x="6292" y="3371"/>
                  <a:pt x="6318" y="3371"/>
                </a:cubicBezTo>
                <a:lnTo>
                  <a:pt x="6362" y="3369"/>
                </a:lnTo>
                <a:cubicBezTo>
                  <a:pt x="6416" y="3366"/>
                  <a:pt x="6467" y="3362"/>
                  <a:pt x="6512" y="3357"/>
                </a:cubicBezTo>
                <a:lnTo>
                  <a:pt x="6637" y="3346"/>
                </a:lnTo>
                <a:lnTo>
                  <a:pt x="6689" y="3342"/>
                </a:lnTo>
                <a:lnTo>
                  <a:pt x="6721" y="3340"/>
                </a:lnTo>
                <a:cubicBezTo>
                  <a:pt x="6757" y="3339"/>
                  <a:pt x="6793" y="3333"/>
                  <a:pt x="6829" y="3326"/>
                </a:cubicBezTo>
                <a:cubicBezTo>
                  <a:pt x="6958" y="3294"/>
                  <a:pt x="7027" y="3250"/>
                  <a:pt x="7076" y="3220"/>
                </a:cubicBezTo>
                <a:cubicBezTo>
                  <a:pt x="7082" y="3216"/>
                  <a:pt x="7088" y="3213"/>
                  <a:pt x="7093" y="3210"/>
                </a:cubicBezTo>
                <a:lnTo>
                  <a:pt x="7093" y="3210"/>
                </a:lnTo>
                <a:lnTo>
                  <a:pt x="7126" y="3228"/>
                </a:lnTo>
                <a:cubicBezTo>
                  <a:pt x="7183" y="3256"/>
                  <a:pt x="7262" y="3302"/>
                  <a:pt x="7406" y="3320"/>
                </a:cubicBezTo>
                <a:cubicBezTo>
                  <a:pt x="7430" y="3322"/>
                  <a:pt x="7452" y="3323"/>
                  <a:pt x="7473" y="3323"/>
                </a:cubicBezTo>
                <a:cubicBezTo>
                  <a:pt x="7593" y="3323"/>
                  <a:pt x="7670" y="3295"/>
                  <a:pt x="7732" y="3273"/>
                </a:cubicBezTo>
                <a:cubicBezTo>
                  <a:pt x="7803" y="3246"/>
                  <a:pt x="7850" y="3223"/>
                  <a:pt x="7879" y="3209"/>
                </a:cubicBezTo>
                <a:cubicBezTo>
                  <a:pt x="7890" y="3204"/>
                  <a:pt x="7899" y="3200"/>
                  <a:pt x="7904" y="3198"/>
                </a:cubicBezTo>
                <a:lnTo>
                  <a:pt x="7904" y="3198"/>
                </a:lnTo>
                <a:cubicBezTo>
                  <a:pt x="7925" y="3197"/>
                  <a:pt x="7945" y="3194"/>
                  <a:pt x="7966" y="3191"/>
                </a:cubicBezTo>
                <a:cubicBezTo>
                  <a:pt x="8019" y="3182"/>
                  <a:pt x="8071" y="3165"/>
                  <a:pt x="8120" y="3145"/>
                </a:cubicBezTo>
                <a:cubicBezTo>
                  <a:pt x="8176" y="3120"/>
                  <a:pt x="8230" y="3093"/>
                  <a:pt x="8282" y="3061"/>
                </a:cubicBezTo>
                <a:cubicBezTo>
                  <a:pt x="8291" y="3056"/>
                  <a:pt x="8299" y="3052"/>
                  <a:pt x="8305" y="3049"/>
                </a:cubicBezTo>
                <a:lnTo>
                  <a:pt x="8305" y="3049"/>
                </a:lnTo>
                <a:lnTo>
                  <a:pt x="8348" y="3046"/>
                </a:lnTo>
                <a:lnTo>
                  <a:pt x="8490" y="3035"/>
                </a:lnTo>
                <a:lnTo>
                  <a:pt x="8561" y="3029"/>
                </a:lnTo>
                <a:lnTo>
                  <a:pt x="8561" y="3029"/>
                </a:lnTo>
                <a:cubicBezTo>
                  <a:pt x="8605" y="3066"/>
                  <a:pt x="8652" y="3100"/>
                  <a:pt x="8700" y="3131"/>
                </a:cubicBezTo>
                <a:cubicBezTo>
                  <a:pt x="8749" y="3161"/>
                  <a:pt x="8801" y="3185"/>
                  <a:pt x="8855" y="3202"/>
                </a:cubicBezTo>
                <a:cubicBezTo>
                  <a:pt x="8913" y="3220"/>
                  <a:pt x="8973" y="3230"/>
                  <a:pt x="9033" y="3230"/>
                </a:cubicBezTo>
                <a:cubicBezTo>
                  <a:pt x="9047" y="3230"/>
                  <a:pt x="9062" y="3229"/>
                  <a:pt x="9076" y="3228"/>
                </a:cubicBezTo>
                <a:cubicBezTo>
                  <a:pt x="9143" y="3223"/>
                  <a:pt x="9210" y="3213"/>
                  <a:pt x="9276" y="3197"/>
                </a:cubicBezTo>
                <a:lnTo>
                  <a:pt x="9391" y="3169"/>
                </a:lnTo>
                <a:lnTo>
                  <a:pt x="9419" y="3164"/>
                </a:lnTo>
                <a:lnTo>
                  <a:pt x="9479" y="3161"/>
                </a:lnTo>
                <a:cubicBezTo>
                  <a:pt x="9565" y="3150"/>
                  <a:pt x="9648" y="3128"/>
                  <a:pt x="9728" y="3094"/>
                </a:cubicBezTo>
                <a:lnTo>
                  <a:pt x="9836" y="3048"/>
                </a:lnTo>
                <a:cubicBezTo>
                  <a:pt x="9838" y="3047"/>
                  <a:pt x="9840" y="3046"/>
                  <a:pt x="9841" y="3046"/>
                </a:cubicBezTo>
                <a:lnTo>
                  <a:pt x="9841" y="3046"/>
                </a:lnTo>
                <a:cubicBezTo>
                  <a:pt x="9893" y="3044"/>
                  <a:pt x="9945" y="3040"/>
                  <a:pt x="9997" y="3033"/>
                </a:cubicBezTo>
                <a:cubicBezTo>
                  <a:pt x="10090" y="3020"/>
                  <a:pt x="10171" y="3010"/>
                  <a:pt x="10197" y="3009"/>
                </a:cubicBezTo>
                <a:lnTo>
                  <a:pt x="10197" y="3009"/>
                </a:lnTo>
                <a:cubicBezTo>
                  <a:pt x="10210" y="3013"/>
                  <a:pt x="10270" y="3028"/>
                  <a:pt x="10361" y="3053"/>
                </a:cubicBezTo>
                <a:cubicBezTo>
                  <a:pt x="10397" y="3061"/>
                  <a:pt x="10432" y="3068"/>
                  <a:pt x="10468" y="3074"/>
                </a:cubicBezTo>
                <a:cubicBezTo>
                  <a:pt x="10488" y="3076"/>
                  <a:pt x="10512" y="3079"/>
                  <a:pt x="10534" y="3081"/>
                </a:cubicBezTo>
                <a:cubicBezTo>
                  <a:pt x="10535" y="3081"/>
                  <a:pt x="10535" y="3081"/>
                  <a:pt x="10536" y="3081"/>
                </a:cubicBezTo>
                <a:lnTo>
                  <a:pt x="10536" y="3081"/>
                </a:lnTo>
                <a:lnTo>
                  <a:pt x="10629" y="3134"/>
                </a:lnTo>
                <a:cubicBezTo>
                  <a:pt x="10685" y="3162"/>
                  <a:pt x="10763" y="3208"/>
                  <a:pt x="10905" y="3228"/>
                </a:cubicBezTo>
                <a:cubicBezTo>
                  <a:pt x="10926" y="3230"/>
                  <a:pt x="10948" y="3231"/>
                  <a:pt x="10969" y="3231"/>
                </a:cubicBezTo>
                <a:cubicBezTo>
                  <a:pt x="10990" y="3231"/>
                  <a:pt x="11012" y="3230"/>
                  <a:pt x="11033" y="3228"/>
                </a:cubicBezTo>
                <a:cubicBezTo>
                  <a:pt x="11081" y="3222"/>
                  <a:pt x="11127" y="3212"/>
                  <a:pt x="11172" y="3193"/>
                </a:cubicBezTo>
                <a:cubicBezTo>
                  <a:pt x="11204" y="3180"/>
                  <a:pt x="11237" y="3165"/>
                  <a:pt x="11268" y="3147"/>
                </a:cubicBezTo>
                <a:cubicBezTo>
                  <a:pt x="11290" y="3133"/>
                  <a:pt x="11313" y="3118"/>
                  <a:pt x="11331" y="3104"/>
                </a:cubicBezTo>
                <a:cubicBezTo>
                  <a:pt x="11342" y="3095"/>
                  <a:pt x="11353" y="3087"/>
                  <a:pt x="11364" y="3077"/>
                </a:cubicBezTo>
                <a:lnTo>
                  <a:pt x="11364" y="3077"/>
                </a:lnTo>
                <a:cubicBezTo>
                  <a:pt x="11399" y="3107"/>
                  <a:pt x="11446" y="3141"/>
                  <a:pt x="11522" y="3179"/>
                </a:cubicBezTo>
                <a:cubicBezTo>
                  <a:pt x="11596" y="3215"/>
                  <a:pt x="11677" y="3233"/>
                  <a:pt x="11759" y="3233"/>
                </a:cubicBezTo>
                <a:cubicBezTo>
                  <a:pt x="11766" y="3233"/>
                  <a:pt x="11773" y="3233"/>
                  <a:pt x="11781" y="3232"/>
                </a:cubicBezTo>
                <a:cubicBezTo>
                  <a:pt x="11826" y="3230"/>
                  <a:pt x="11871" y="3224"/>
                  <a:pt x="11915" y="3215"/>
                </a:cubicBezTo>
                <a:cubicBezTo>
                  <a:pt x="12036" y="3187"/>
                  <a:pt x="12112" y="3158"/>
                  <a:pt x="12142" y="3149"/>
                </a:cubicBezTo>
                <a:lnTo>
                  <a:pt x="12142" y="3149"/>
                </a:lnTo>
                <a:cubicBezTo>
                  <a:pt x="12163" y="3155"/>
                  <a:pt x="12184" y="3162"/>
                  <a:pt x="12205" y="3169"/>
                </a:cubicBezTo>
                <a:cubicBezTo>
                  <a:pt x="12264" y="3191"/>
                  <a:pt x="12325" y="3207"/>
                  <a:pt x="12387" y="3220"/>
                </a:cubicBezTo>
                <a:cubicBezTo>
                  <a:pt x="12435" y="3229"/>
                  <a:pt x="12483" y="3235"/>
                  <a:pt x="12532" y="3235"/>
                </a:cubicBezTo>
                <a:cubicBezTo>
                  <a:pt x="12609" y="3234"/>
                  <a:pt x="12687" y="3217"/>
                  <a:pt x="12757" y="3187"/>
                </a:cubicBezTo>
                <a:cubicBezTo>
                  <a:pt x="12831" y="3155"/>
                  <a:pt x="12900" y="3112"/>
                  <a:pt x="12964" y="3061"/>
                </a:cubicBezTo>
                <a:cubicBezTo>
                  <a:pt x="12982" y="3047"/>
                  <a:pt x="12998" y="3035"/>
                  <a:pt x="13010" y="3025"/>
                </a:cubicBezTo>
                <a:lnTo>
                  <a:pt x="13010" y="3025"/>
                </a:lnTo>
                <a:cubicBezTo>
                  <a:pt x="13059" y="3020"/>
                  <a:pt x="13107" y="3012"/>
                  <a:pt x="13154" y="3001"/>
                </a:cubicBezTo>
                <a:lnTo>
                  <a:pt x="13275" y="2974"/>
                </a:lnTo>
                <a:lnTo>
                  <a:pt x="13305" y="2969"/>
                </a:lnTo>
                <a:lnTo>
                  <a:pt x="13325" y="2969"/>
                </a:lnTo>
                <a:lnTo>
                  <a:pt x="13589" y="2975"/>
                </a:lnTo>
                <a:lnTo>
                  <a:pt x="13620" y="2975"/>
                </a:lnTo>
                <a:lnTo>
                  <a:pt x="13620" y="2975"/>
                </a:lnTo>
                <a:lnTo>
                  <a:pt x="13694" y="3031"/>
                </a:lnTo>
                <a:cubicBezTo>
                  <a:pt x="13745" y="3065"/>
                  <a:pt x="13810" y="3122"/>
                  <a:pt x="13959" y="3162"/>
                </a:cubicBezTo>
                <a:cubicBezTo>
                  <a:pt x="14000" y="3171"/>
                  <a:pt x="14043" y="3177"/>
                  <a:pt x="14086" y="3178"/>
                </a:cubicBezTo>
                <a:cubicBezTo>
                  <a:pt x="14119" y="3178"/>
                  <a:pt x="14152" y="3176"/>
                  <a:pt x="14184" y="3170"/>
                </a:cubicBezTo>
                <a:cubicBezTo>
                  <a:pt x="14235" y="3162"/>
                  <a:pt x="14284" y="3149"/>
                  <a:pt x="14333" y="3131"/>
                </a:cubicBezTo>
                <a:cubicBezTo>
                  <a:pt x="14376" y="3114"/>
                  <a:pt x="14418" y="3095"/>
                  <a:pt x="14459" y="3074"/>
                </a:cubicBezTo>
                <a:lnTo>
                  <a:pt x="14459" y="3074"/>
                </a:lnTo>
                <a:cubicBezTo>
                  <a:pt x="14503" y="3104"/>
                  <a:pt x="14549" y="3131"/>
                  <a:pt x="14596" y="3155"/>
                </a:cubicBezTo>
                <a:cubicBezTo>
                  <a:pt x="14651" y="3182"/>
                  <a:pt x="14707" y="3200"/>
                  <a:pt x="14765" y="3212"/>
                </a:cubicBezTo>
                <a:cubicBezTo>
                  <a:pt x="14804" y="3219"/>
                  <a:pt x="14843" y="3221"/>
                  <a:pt x="14882" y="3221"/>
                </a:cubicBezTo>
                <a:cubicBezTo>
                  <a:pt x="14914" y="3220"/>
                  <a:pt x="14946" y="3216"/>
                  <a:pt x="14979" y="3212"/>
                </a:cubicBezTo>
                <a:cubicBezTo>
                  <a:pt x="15062" y="3195"/>
                  <a:pt x="15142" y="3167"/>
                  <a:pt x="15216" y="3126"/>
                </a:cubicBezTo>
                <a:cubicBezTo>
                  <a:pt x="15246" y="3111"/>
                  <a:pt x="15269" y="3099"/>
                  <a:pt x="15286" y="3091"/>
                </a:cubicBezTo>
                <a:lnTo>
                  <a:pt x="15286" y="3091"/>
                </a:lnTo>
                <a:cubicBezTo>
                  <a:pt x="15315" y="3098"/>
                  <a:pt x="15366" y="3111"/>
                  <a:pt x="15433" y="3130"/>
                </a:cubicBezTo>
                <a:cubicBezTo>
                  <a:pt x="15502" y="3148"/>
                  <a:pt x="15573" y="3157"/>
                  <a:pt x="15643" y="3157"/>
                </a:cubicBezTo>
                <a:cubicBezTo>
                  <a:pt x="15736" y="3157"/>
                  <a:pt x="15828" y="3141"/>
                  <a:pt x="15916" y="3110"/>
                </a:cubicBezTo>
                <a:lnTo>
                  <a:pt x="16034" y="3070"/>
                </a:lnTo>
                <a:lnTo>
                  <a:pt x="16051" y="3065"/>
                </a:lnTo>
                <a:lnTo>
                  <a:pt x="16046" y="3065"/>
                </a:lnTo>
                <a:cubicBezTo>
                  <a:pt x="16213" y="3059"/>
                  <a:pt x="16314" y="3021"/>
                  <a:pt x="16373" y="3004"/>
                </a:cubicBezTo>
                <a:lnTo>
                  <a:pt x="16373" y="3004"/>
                </a:lnTo>
                <a:cubicBezTo>
                  <a:pt x="16386" y="3014"/>
                  <a:pt x="16401" y="3025"/>
                  <a:pt x="16417" y="3037"/>
                </a:cubicBezTo>
                <a:cubicBezTo>
                  <a:pt x="16467" y="3068"/>
                  <a:pt x="16524" y="3117"/>
                  <a:pt x="16654" y="3160"/>
                </a:cubicBezTo>
                <a:cubicBezTo>
                  <a:pt x="16707" y="3175"/>
                  <a:pt x="16762" y="3183"/>
                  <a:pt x="16816" y="3183"/>
                </a:cubicBezTo>
                <a:cubicBezTo>
                  <a:pt x="16844" y="3183"/>
                  <a:pt x="16871" y="3181"/>
                  <a:pt x="16898" y="3177"/>
                </a:cubicBezTo>
                <a:cubicBezTo>
                  <a:pt x="16964" y="3167"/>
                  <a:pt x="17027" y="3146"/>
                  <a:pt x="17086" y="3116"/>
                </a:cubicBezTo>
                <a:cubicBezTo>
                  <a:pt x="17147" y="3083"/>
                  <a:pt x="17205" y="3045"/>
                  <a:pt x="17258" y="3001"/>
                </a:cubicBezTo>
                <a:cubicBezTo>
                  <a:pt x="17263" y="2998"/>
                  <a:pt x="17268" y="2994"/>
                  <a:pt x="17272" y="2990"/>
                </a:cubicBezTo>
                <a:lnTo>
                  <a:pt x="17272" y="2990"/>
                </a:lnTo>
                <a:cubicBezTo>
                  <a:pt x="17313" y="2998"/>
                  <a:pt x="17370" y="3010"/>
                  <a:pt x="17443" y="3021"/>
                </a:cubicBezTo>
                <a:cubicBezTo>
                  <a:pt x="17474" y="3024"/>
                  <a:pt x="17507" y="3029"/>
                  <a:pt x="17544" y="3031"/>
                </a:cubicBezTo>
                <a:lnTo>
                  <a:pt x="17613" y="3034"/>
                </a:lnTo>
                <a:cubicBezTo>
                  <a:pt x="17637" y="3034"/>
                  <a:pt x="17670" y="3038"/>
                  <a:pt x="17710" y="3043"/>
                </a:cubicBezTo>
                <a:lnTo>
                  <a:pt x="17855" y="3060"/>
                </a:lnTo>
                <a:cubicBezTo>
                  <a:pt x="17882" y="3064"/>
                  <a:pt x="17912" y="3066"/>
                  <a:pt x="17945" y="3067"/>
                </a:cubicBezTo>
                <a:lnTo>
                  <a:pt x="18023" y="3068"/>
                </a:lnTo>
                <a:lnTo>
                  <a:pt x="18287" y="3070"/>
                </a:lnTo>
                <a:cubicBezTo>
                  <a:pt x="18307" y="3070"/>
                  <a:pt x="18327" y="3070"/>
                  <a:pt x="18348" y="3070"/>
                </a:cubicBezTo>
                <a:cubicBezTo>
                  <a:pt x="18427" y="3070"/>
                  <a:pt x="18507" y="3067"/>
                  <a:pt x="18586" y="3060"/>
                </a:cubicBezTo>
                <a:lnTo>
                  <a:pt x="18700" y="3050"/>
                </a:lnTo>
                <a:lnTo>
                  <a:pt x="18700" y="3050"/>
                </a:lnTo>
                <a:cubicBezTo>
                  <a:pt x="18727" y="3069"/>
                  <a:pt x="18764" y="3098"/>
                  <a:pt x="18823" y="3135"/>
                </a:cubicBezTo>
                <a:cubicBezTo>
                  <a:pt x="18863" y="3161"/>
                  <a:pt x="18907" y="3182"/>
                  <a:pt x="18951" y="3199"/>
                </a:cubicBezTo>
                <a:cubicBezTo>
                  <a:pt x="18983" y="3211"/>
                  <a:pt x="19015" y="3220"/>
                  <a:pt x="19048" y="3227"/>
                </a:cubicBezTo>
                <a:cubicBezTo>
                  <a:pt x="19084" y="3234"/>
                  <a:pt x="19121" y="3237"/>
                  <a:pt x="19158" y="3237"/>
                </a:cubicBezTo>
                <a:cubicBezTo>
                  <a:pt x="19219" y="3237"/>
                  <a:pt x="19280" y="3232"/>
                  <a:pt x="19340" y="3224"/>
                </a:cubicBezTo>
                <a:lnTo>
                  <a:pt x="19469" y="3207"/>
                </a:lnTo>
                <a:cubicBezTo>
                  <a:pt x="19496" y="3204"/>
                  <a:pt x="19524" y="3201"/>
                  <a:pt x="19552" y="3201"/>
                </a:cubicBezTo>
                <a:cubicBezTo>
                  <a:pt x="19684" y="3201"/>
                  <a:pt x="19782" y="3183"/>
                  <a:pt x="19852" y="3177"/>
                </a:cubicBezTo>
                <a:cubicBezTo>
                  <a:pt x="19879" y="3174"/>
                  <a:pt x="19905" y="3172"/>
                  <a:pt x="19933" y="3172"/>
                </a:cubicBezTo>
                <a:cubicBezTo>
                  <a:pt x="19957" y="3174"/>
                  <a:pt x="19982" y="3177"/>
                  <a:pt x="20005" y="3182"/>
                </a:cubicBezTo>
                <a:cubicBezTo>
                  <a:pt x="20075" y="3192"/>
                  <a:pt x="20178" y="3222"/>
                  <a:pt x="20336" y="3222"/>
                </a:cubicBezTo>
                <a:cubicBezTo>
                  <a:pt x="20339" y="3222"/>
                  <a:pt x="20341" y="3222"/>
                  <a:pt x="20344" y="3222"/>
                </a:cubicBezTo>
                <a:cubicBezTo>
                  <a:pt x="20514" y="3215"/>
                  <a:pt x="20615" y="3177"/>
                  <a:pt x="20670" y="3169"/>
                </a:cubicBezTo>
                <a:lnTo>
                  <a:pt x="20700" y="3164"/>
                </a:lnTo>
                <a:lnTo>
                  <a:pt x="20728" y="3164"/>
                </a:lnTo>
                <a:cubicBezTo>
                  <a:pt x="20787" y="3163"/>
                  <a:pt x="20845" y="3160"/>
                  <a:pt x="20902" y="3152"/>
                </a:cubicBezTo>
                <a:lnTo>
                  <a:pt x="21028" y="3137"/>
                </a:lnTo>
                <a:lnTo>
                  <a:pt x="21072" y="3133"/>
                </a:lnTo>
                <a:lnTo>
                  <a:pt x="21095" y="3133"/>
                </a:lnTo>
                <a:cubicBezTo>
                  <a:pt x="21094" y="3133"/>
                  <a:pt x="21094" y="3132"/>
                  <a:pt x="21094" y="3132"/>
                </a:cubicBezTo>
                <a:cubicBezTo>
                  <a:pt x="21097" y="3132"/>
                  <a:pt x="21162" y="3151"/>
                  <a:pt x="21270" y="3183"/>
                </a:cubicBezTo>
                <a:cubicBezTo>
                  <a:pt x="21346" y="3205"/>
                  <a:pt x="21425" y="3215"/>
                  <a:pt x="21504" y="3215"/>
                </a:cubicBezTo>
                <a:cubicBezTo>
                  <a:pt x="21508" y="3215"/>
                  <a:pt x="21512" y="3215"/>
                  <a:pt x="21516" y="3215"/>
                </a:cubicBezTo>
                <a:cubicBezTo>
                  <a:pt x="21600" y="3211"/>
                  <a:pt x="21684" y="3193"/>
                  <a:pt x="21763" y="3164"/>
                </a:cubicBezTo>
                <a:cubicBezTo>
                  <a:pt x="21832" y="3136"/>
                  <a:pt x="21880" y="3122"/>
                  <a:pt x="21893" y="3117"/>
                </a:cubicBezTo>
                <a:lnTo>
                  <a:pt x="21893" y="3117"/>
                </a:lnTo>
                <a:cubicBezTo>
                  <a:pt x="21923" y="3120"/>
                  <a:pt x="21983" y="3133"/>
                  <a:pt x="22071" y="3150"/>
                </a:cubicBezTo>
                <a:cubicBezTo>
                  <a:pt x="22136" y="3163"/>
                  <a:pt x="22203" y="3170"/>
                  <a:pt x="22272" y="3171"/>
                </a:cubicBezTo>
                <a:cubicBezTo>
                  <a:pt x="22354" y="3170"/>
                  <a:pt x="22435" y="3157"/>
                  <a:pt x="22513" y="3133"/>
                </a:cubicBezTo>
                <a:cubicBezTo>
                  <a:pt x="22594" y="3106"/>
                  <a:pt x="22649" y="3091"/>
                  <a:pt x="22662" y="3087"/>
                </a:cubicBezTo>
                <a:lnTo>
                  <a:pt x="22662" y="3087"/>
                </a:lnTo>
                <a:cubicBezTo>
                  <a:pt x="22665" y="3087"/>
                  <a:pt x="22668" y="3087"/>
                  <a:pt x="22671" y="3087"/>
                </a:cubicBezTo>
                <a:cubicBezTo>
                  <a:pt x="22777" y="3087"/>
                  <a:pt x="22881" y="3074"/>
                  <a:pt x="22951" y="3068"/>
                </a:cubicBezTo>
                <a:cubicBezTo>
                  <a:pt x="22965" y="3068"/>
                  <a:pt x="22978" y="3067"/>
                  <a:pt x="22990" y="3066"/>
                </a:cubicBezTo>
                <a:lnTo>
                  <a:pt x="22990" y="3066"/>
                </a:lnTo>
                <a:cubicBezTo>
                  <a:pt x="23006" y="3078"/>
                  <a:pt x="23028" y="3093"/>
                  <a:pt x="23055" y="3112"/>
                </a:cubicBezTo>
                <a:cubicBezTo>
                  <a:pt x="23106" y="3145"/>
                  <a:pt x="23161" y="3191"/>
                  <a:pt x="23291" y="3230"/>
                </a:cubicBezTo>
                <a:cubicBezTo>
                  <a:pt x="23326" y="3239"/>
                  <a:pt x="23363" y="3246"/>
                  <a:pt x="23400" y="3249"/>
                </a:cubicBezTo>
                <a:cubicBezTo>
                  <a:pt x="23421" y="3251"/>
                  <a:pt x="23443" y="3251"/>
                  <a:pt x="23465" y="3251"/>
                </a:cubicBezTo>
                <a:lnTo>
                  <a:pt x="23548" y="3249"/>
                </a:lnTo>
                <a:lnTo>
                  <a:pt x="23690" y="3238"/>
                </a:lnTo>
                <a:cubicBezTo>
                  <a:pt x="23731" y="3235"/>
                  <a:pt x="23768" y="3231"/>
                  <a:pt x="23798" y="3231"/>
                </a:cubicBezTo>
                <a:lnTo>
                  <a:pt x="23859" y="3231"/>
                </a:lnTo>
                <a:lnTo>
                  <a:pt x="23939" y="3229"/>
                </a:lnTo>
                <a:cubicBezTo>
                  <a:pt x="24041" y="3224"/>
                  <a:pt x="24124" y="3216"/>
                  <a:pt x="24188" y="3216"/>
                </a:cubicBezTo>
                <a:lnTo>
                  <a:pt x="24221" y="3216"/>
                </a:lnTo>
                <a:cubicBezTo>
                  <a:pt x="24228" y="3216"/>
                  <a:pt x="24239" y="3219"/>
                  <a:pt x="24252" y="3220"/>
                </a:cubicBezTo>
                <a:lnTo>
                  <a:pt x="24364" y="3243"/>
                </a:lnTo>
                <a:cubicBezTo>
                  <a:pt x="24424" y="3256"/>
                  <a:pt x="24484" y="3265"/>
                  <a:pt x="24545" y="3271"/>
                </a:cubicBezTo>
                <a:cubicBezTo>
                  <a:pt x="24564" y="3272"/>
                  <a:pt x="24584" y="3273"/>
                  <a:pt x="24603" y="3273"/>
                </a:cubicBezTo>
                <a:cubicBezTo>
                  <a:pt x="24632" y="3273"/>
                  <a:pt x="24660" y="3271"/>
                  <a:pt x="24688" y="3267"/>
                </a:cubicBezTo>
                <a:cubicBezTo>
                  <a:pt x="24734" y="3262"/>
                  <a:pt x="24779" y="3252"/>
                  <a:pt x="24823" y="3238"/>
                </a:cubicBezTo>
                <a:cubicBezTo>
                  <a:pt x="24922" y="3203"/>
                  <a:pt x="24989" y="3175"/>
                  <a:pt x="25012" y="3165"/>
                </a:cubicBezTo>
                <a:lnTo>
                  <a:pt x="25012" y="3165"/>
                </a:lnTo>
                <a:lnTo>
                  <a:pt x="25048" y="3167"/>
                </a:lnTo>
                <a:lnTo>
                  <a:pt x="25166" y="3180"/>
                </a:lnTo>
                <a:cubicBezTo>
                  <a:pt x="25212" y="3185"/>
                  <a:pt x="25263" y="3191"/>
                  <a:pt x="25322" y="3194"/>
                </a:cubicBezTo>
                <a:cubicBezTo>
                  <a:pt x="25341" y="3195"/>
                  <a:pt x="25361" y="3196"/>
                  <a:pt x="25380" y="3196"/>
                </a:cubicBezTo>
                <a:cubicBezTo>
                  <a:pt x="25399" y="3196"/>
                  <a:pt x="25418" y="3195"/>
                  <a:pt x="25437" y="3194"/>
                </a:cubicBezTo>
                <a:cubicBezTo>
                  <a:pt x="25482" y="3191"/>
                  <a:pt x="25526" y="3184"/>
                  <a:pt x="25570" y="3174"/>
                </a:cubicBezTo>
                <a:cubicBezTo>
                  <a:pt x="25626" y="3159"/>
                  <a:pt x="25680" y="3141"/>
                  <a:pt x="25733" y="3120"/>
                </a:cubicBezTo>
                <a:cubicBezTo>
                  <a:pt x="25738" y="3118"/>
                  <a:pt x="25743" y="3117"/>
                  <a:pt x="25749" y="3115"/>
                </a:cubicBezTo>
                <a:lnTo>
                  <a:pt x="25749" y="3115"/>
                </a:lnTo>
                <a:cubicBezTo>
                  <a:pt x="25752" y="3117"/>
                  <a:pt x="25757" y="3120"/>
                  <a:pt x="25761" y="3123"/>
                </a:cubicBezTo>
                <a:cubicBezTo>
                  <a:pt x="25816" y="3159"/>
                  <a:pt x="25873" y="3190"/>
                  <a:pt x="25933" y="3217"/>
                </a:cubicBezTo>
                <a:cubicBezTo>
                  <a:pt x="25986" y="3239"/>
                  <a:pt x="26042" y="3256"/>
                  <a:pt x="26099" y="3262"/>
                </a:cubicBezTo>
                <a:cubicBezTo>
                  <a:pt x="26139" y="3267"/>
                  <a:pt x="26174" y="3268"/>
                  <a:pt x="26174" y="3268"/>
                </a:cubicBezTo>
                <a:lnTo>
                  <a:pt x="26208" y="3269"/>
                </a:lnTo>
                <a:lnTo>
                  <a:pt x="26470" y="3283"/>
                </a:lnTo>
                <a:lnTo>
                  <a:pt x="26536" y="3287"/>
                </a:lnTo>
                <a:cubicBezTo>
                  <a:pt x="26543" y="3287"/>
                  <a:pt x="26550" y="3287"/>
                  <a:pt x="26558" y="3287"/>
                </a:cubicBezTo>
                <a:cubicBezTo>
                  <a:pt x="26581" y="3287"/>
                  <a:pt x="26604" y="3286"/>
                  <a:pt x="26626" y="3282"/>
                </a:cubicBezTo>
                <a:cubicBezTo>
                  <a:pt x="26664" y="3278"/>
                  <a:pt x="26703" y="3268"/>
                  <a:pt x="26738" y="3256"/>
                </a:cubicBezTo>
                <a:cubicBezTo>
                  <a:pt x="26858" y="3208"/>
                  <a:pt x="26912" y="3160"/>
                  <a:pt x="26958" y="3126"/>
                </a:cubicBezTo>
                <a:lnTo>
                  <a:pt x="26969" y="3117"/>
                </a:lnTo>
                <a:lnTo>
                  <a:pt x="26969" y="3117"/>
                </a:lnTo>
                <a:cubicBezTo>
                  <a:pt x="26972" y="3119"/>
                  <a:pt x="26975" y="3121"/>
                  <a:pt x="26977" y="3123"/>
                </a:cubicBezTo>
                <a:cubicBezTo>
                  <a:pt x="27027" y="3152"/>
                  <a:pt x="27088" y="3193"/>
                  <a:pt x="27210" y="3224"/>
                </a:cubicBezTo>
                <a:cubicBezTo>
                  <a:pt x="27242" y="3231"/>
                  <a:pt x="27276" y="3237"/>
                  <a:pt x="27309" y="3238"/>
                </a:cubicBezTo>
                <a:lnTo>
                  <a:pt x="27346" y="3239"/>
                </a:lnTo>
                <a:lnTo>
                  <a:pt x="27392" y="3243"/>
                </a:lnTo>
                <a:cubicBezTo>
                  <a:pt x="27460" y="3250"/>
                  <a:pt x="27552" y="3266"/>
                  <a:pt x="27671" y="3272"/>
                </a:cubicBezTo>
                <a:lnTo>
                  <a:pt x="27947" y="3287"/>
                </a:lnTo>
                <a:lnTo>
                  <a:pt x="28079" y="3294"/>
                </a:lnTo>
                <a:lnTo>
                  <a:pt x="28113" y="3295"/>
                </a:lnTo>
                <a:cubicBezTo>
                  <a:pt x="28136" y="3295"/>
                  <a:pt x="28162" y="3295"/>
                  <a:pt x="28184" y="3293"/>
                </a:cubicBezTo>
                <a:cubicBezTo>
                  <a:pt x="28223" y="3289"/>
                  <a:pt x="28262" y="3282"/>
                  <a:pt x="28300" y="3273"/>
                </a:cubicBezTo>
                <a:cubicBezTo>
                  <a:pt x="28367" y="3257"/>
                  <a:pt x="28417" y="3241"/>
                  <a:pt x="28452" y="3230"/>
                </a:cubicBezTo>
                <a:cubicBezTo>
                  <a:pt x="28469" y="3223"/>
                  <a:pt x="28488" y="3219"/>
                  <a:pt x="28506" y="3215"/>
                </a:cubicBezTo>
                <a:lnTo>
                  <a:pt x="28540" y="3215"/>
                </a:lnTo>
                <a:lnTo>
                  <a:pt x="28623" y="3213"/>
                </a:lnTo>
                <a:lnTo>
                  <a:pt x="28764" y="3201"/>
                </a:lnTo>
                <a:cubicBezTo>
                  <a:pt x="28801" y="3198"/>
                  <a:pt x="28836" y="3195"/>
                  <a:pt x="28864" y="3194"/>
                </a:cubicBezTo>
                <a:lnTo>
                  <a:pt x="28864" y="3194"/>
                </a:lnTo>
                <a:cubicBezTo>
                  <a:pt x="28878" y="3200"/>
                  <a:pt x="28904" y="3213"/>
                  <a:pt x="28938" y="3230"/>
                </a:cubicBezTo>
                <a:cubicBezTo>
                  <a:pt x="29003" y="3264"/>
                  <a:pt x="29071" y="3290"/>
                  <a:pt x="29142" y="3309"/>
                </a:cubicBezTo>
                <a:cubicBezTo>
                  <a:pt x="29168" y="3316"/>
                  <a:pt x="29195" y="3320"/>
                  <a:pt x="29222" y="3324"/>
                </a:cubicBezTo>
                <a:cubicBezTo>
                  <a:pt x="29243" y="3326"/>
                  <a:pt x="29264" y="3327"/>
                  <a:pt x="29285" y="3327"/>
                </a:cubicBezTo>
                <a:cubicBezTo>
                  <a:pt x="29300" y="3327"/>
                  <a:pt x="29315" y="3326"/>
                  <a:pt x="29330" y="3325"/>
                </a:cubicBezTo>
                <a:cubicBezTo>
                  <a:pt x="29398" y="3318"/>
                  <a:pt x="29464" y="3299"/>
                  <a:pt x="29526" y="3269"/>
                </a:cubicBezTo>
                <a:cubicBezTo>
                  <a:pt x="29589" y="3237"/>
                  <a:pt x="29648" y="3198"/>
                  <a:pt x="29703" y="3154"/>
                </a:cubicBezTo>
                <a:cubicBezTo>
                  <a:pt x="29714" y="3145"/>
                  <a:pt x="29724" y="3137"/>
                  <a:pt x="29733" y="3130"/>
                </a:cubicBezTo>
                <a:lnTo>
                  <a:pt x="29733" y="3130"/>
                </a:lnTo>
                <a:cubicBezTo>
                  <a:pt x="29771" y="3137"/>
                  <a:pt x="29825" y="3149"/>
                  <a:pt x="29894" y="3162"/>
                </a:cubicBezTo>
                <a:cubicBezTo>
                  <a:pt x="29921" y="3167"/>
                  <a:pt x="29954" y="3171"/>
                  <a:pt x="29988" y="3175"/>
                </a:cubicBezTo>
                <a:cubicBezTo>
                  <a:pt x="30006" y="3176"/>
                  <a:pt x="30024" y="3178"/>
                  <a:pt x="30044" y="3178"/>
                </a:cubicBezTo>
                <a:lnTo>
                  <a:pt x="30057" y="3178"/>
                </a:lnTo>
                <a:cubicBezTo>
                  <a:pt x="30074" y="3180"/>
                  <a:pt x="30090" y="3185"/>
                  <a:pt x="30106" y="3190"/>
                </a:cubicBezTo>
                <a:cubicBezTo>
                  <a:pt x="30139" y="3200"/>
                  <a:pt x="30184" y="3215"/>
                  <a:pt x="30246" y="3232"/>
                </a:cubicBezTo>
                <a:cubicBezTo>
                  <a:pt x="30281" y="3242"/>
                  <a:pt x="30317" y="3249"/>
                  <a:pt x="30354" y="3254"/>
                </a:cubicBezTo>
                <a:cubicBezTo>
                  <a:pt x="30374" y="3257"/>
                  <a:pt x="30395" y="3260"/>
                  <a:pt x="30418" y="3260"/>
                </a:cubicBezTo>
                <a:lnTo>
                  <a:pt x="30451" y="3262"/>
                </a:lnTo>
                <a:cubicBezTo>
                  <a:pt x="30451" y="3262"/>
                  <a:pt x="30452" y="3262"/>
                  <a:pt x="30453" y="3262"/>
                </a:cubicBezTo>
                <a:cubicBezTo>
                  <a:pt x="30473" y="3262"/>
                  <a:pt x="30542" y="3281"/>
                  <a:pt x="30652" y="3306"/>
                </a:cubicBezTo>
                <a:cubicBezTo>
                  <a:pt x="30680" y="3313"/>
                  <a:pt x="30715" y="3319"/>
                  <a:pt x="30751" y="3323"/>
                </a:cubicBezTo>
                <a:cubicBezTo>
                  <a:pt x="30771" y="3325"/>
                  <a:pt x="30788" y="3327"/>
                  <a:pt x="30809" y="3328"/>
                </a:cubicBezTo>
                <a:lnTo>
                  <a:pt x="30855" y="3330"/>
                </a:lnTo>
                <a:lnTo>
                  <a:pt x="30987" y="3335"/>
                </a:lnTo>
                <a:lnTo>
                  <a:pt x="31118" y="3342"/>
                </a:lnTo>
                <a:lnTo>
                  <a:pt x="31184" y="3345"/>
                </a:lnTo>
                <a:cubicBezTo>
                  <a:pt x="31201" y="3346"/>
                  <a:pt x="31219" y="3347"/>
                  <a:pt x="31236" y="3347"/>
                </a:cubicBezTo>
                <a:cubicBezTo>
                  <a:pt x="31259" y="3347"/>
                  <a:pt x="31281" y="3345"/>
                  <a:pt x="31303" y="3342"/>
                </a:cubicBezTo>
                <a:cubicBezTo>
                  <a:pt x="31443" y="3321"/>
                  <a:pt x="31515" y="3273"/>
                  <a:pt x="31570" y="3243"/>
                </a:cubicBezTo>
                <a:lnTo>
                  <a:pt x="31604" y="3222"/>
                </a:lnTo>
                <a:lnTo>
                  <a:pt x="31604" y="3222"/>
                </a:lnTo>
                <a:cubicBezTo>
                  <a:pt x="31657" y="3266"/>
                  <a:pt x="31715" y="3305"/>
                  <a:pt x="31777" y="3336"/>
                </a:cubicBezTo>
                <a:cubicBezTo>
                  <a:pt x="31840" y="3369"/>
                  <a:pt x="31910" y="3387"/>
                  <a:pt x="31981" y="3393"/>
                </a:cubicBezTo>
                <a:cubicBezTo>
                  <a:pt x="31994" y="3394"/>
                  <a:pt x="32006" y="3394"/>
                  <a:pt x="32018" y="3394"/>
                </a:cubicBezTo>
                <a:cubicBezTo>
                  <a:pt x="32055" y="3394"/>
                  <a:pt x="32093" y="3391"/>
                  <a:pt x="32129" y="3385"/>
                </a:cubicBezTo>
                <a:cubicBezTo>
                  <a:pt x="32192" y="3373"/>
                  <a:pt x="32253" y="3357"/>
                  <a:pt x="32313" y="3336"/>
                </a:cubicBezTo>
                <a:cubicBezTo>
                  <a:pt x="32358" y="3323"/>
                  <a:pt x="32387" y="3313"/>
                  <a:pt x="32400" y="3311"/>
                </a:cubicBezTo>
                <a:cubicBezTo>
                  <a:pt x="32404" y="3310"/>
                  <a:pt x="32407" y="3310"/>
                  <a:pt x="32401" y="3310"/>
                </a:cubicBezTo>
                <a:cubicBezTo>
                  <a:pt x="32386" y="3310"/>
                  <a:pt x="32418" y="3310"/>
                  <a:pt x="32449" y="3309"/>
                </a:cubicBezTo>
                <a:cubicBezTo>
                  <a:pt x="32476" y="3306"/>
                  <a:pt x="32501" y="3303"/>
                  <a:pt x="32528" y="3297"/>
                </a:cubicBezTo>
                <a:cubicBezTo>
                  <a:pt x="32597" y="3282"/>
                  <a:pt x="32665" y="3259"/>
                  <a:pt x="32730" y="3229"/>
                </a:cubicBezTo>
                <a:cubicBezTo>
                  <a:pt x="32771" y="3211"/>
                  <a:pt x="32801" y="3198"/>
                  <a:pt x="32813" y="3194"/>
                </a:cubicBezTo>
                <a:lnTo>
                  <a:pt x="32813" y="3194"/>
                </a:lnTo>
                <a:lnTo>
                  <a:pt x="32826" y="3194"/>
                </a:lnTo>
                <a:lnTo>
                  <a:pt x="32958" y="3199"/>
                </a:lnTo>
                <a:lnTo>
                  <a:pt x="33088" y="3204"/>
                </a:lnTo>
                <a:cubicBezTo>
                  <a:pt x="33122" y="3204"/>
                  <a:pt x="33142" y="3206"/>
                  <a:pt x="33180" y="3206"/>
                </a:cubicBezTo>
                <a:cubicBezTo>
                  <a:pt x="33199" y="3206"/>
                  <a:pt x="33222" y="3205"/>
                  <a:pt x="33255" y="3204"/>
                </a:cubicBezTo>
                <a:cubicBezTo>
                  <a:pt x="33406" y="3189"/>
                  <a:pt x="33496" y="3155"/>
                  <a:pt x="33544" y="3149"/>
                </a:cubicBezTo>
                <a:cubicBezTo>
                  <a:pt x="33551" y="3148"/>
                  <a:pt x="33558" y="3147"/>
                  <a:pt x="33562" y="3147"/>
                </a:cubicBezTo>
                <a:lnTo>
                  <a:pt x="33562" y="3147"/>
                </a:lnTo>
                <a:cubicBezTo>
                  <a:pt x="33576" y="3151"/>
                  <a:pt x="33589" y="3156"/>
                  <a:pt x="33602" y="3161"/>
                </a:cubicBezTo>
                <a:cubicBezTo>
                  <a:pt x="33636" y="3174"/>
                  <a:pt x="33684" y="3195"/>
                  <a:pt x="33752" y="3216"/>
                </a:cubicBezTo>
                <a:cubicBezTo>
                  <a:pt x="33791" y="3229"/>
                  <a:pt x="33832" y="3238"/>
                  <a:pt x="33874" y="3244"/>
                </a:cubicBezTo>
                <a:cubicBezTo>
                  <a:pt x="33898" y="3247"/>
                  <a:pt x="33924" y="3250"/>
                  <a:pt x="33949" y="3251"/>
                </a:cubicBezTo>
                <a:cubicBezTo>
                  <a:pt x="33957" y="3251"/>
                  <a:pt x="33964" y="3251"/>
                  <a:pt x="33971" y="3251"/>
                </a:cubicBezTo>
                <a:cubicBezTo>
                  <a:pt x="33985" y="3251"/>
                  <a:pt x="33996" y="3251"/>
                  <a:pt x="34009" y="3251"/>
                </a:cubicBezTo>
                <a:cubicBezTo>
                  <a:pt x="34152" y="3242"/>
                  <a:pt x="34247" y="3214"/>
                  <a:pt x="34304" y="3206"/>
                </a:cubicBezTo>
                <a:lnTo>
                  <a:pt x="34304" y="3206"/>
                </a:lnTo>
                <a:cubicBezTo>
                  <a:pt x="34327" y="3223"/>
                  <a:pt x="34360" y="3247"/>
                  <a:pt x="34407" y="3278"/>
                </a:cubicBezTo>
                <a:cubicBezTo>
                  <a:pt x="34462" y="3311"/>
                  <a:pt x="34536" y="3366"/>
                  <a:pt x="34691" y="3386"/>
                </a:cubicBezTo>
                <a:cubicBezTo>
                  <a:pt x="34708" y="3388"/>
                  <a:pt x="34725" y="3389"/>
                  <a:pt x="34742" y="3389"/>
                </a:cubicBezTo>
                <a:cubicBezTo>
                  <a:pt x="34766" y="3389"/>
                  <a:pt x="34790" y="3387"/>
                  <a:pt x="34814" y="3384"/>
                </a:cubicBezTo>
                <a:cubicBezTo>
                  <a:pt x="34850" y="3378"/>
                  <a:pt x="34886" y="3369"/>
                  <a:pt x="34921" y="3356"/>
                </a:cubicBezTo>
                <a:cubicBezTo>
                  <a:pt x="34967" y="3339"/>
                  <a:pt x="35012" y="3316"/>
                  <a:pt x="35054" y="3288"/>
                </a:cubicBezTo>
                <a:cubicBezTo>
                  <a:pt x="35100" y="3256"/>
                  <a:pt x="35145" y="3221"/>
                  <a:pt x="35188" y="3185"/>
                </a:cubicBezTo>
                <a:cubicBezTo>
                  <a:pt x="35191" y="3182"/>
                  <a:pt x="35195" y="3179"/>
                  <a:pt x="35198" y="3176"/>
                </a:cubicBezTo>
                <a:lnTo>
                  <a:pt x="35198" y="3176"/>
                </a:lnTo>
                <a:lnTo>
                  <a:pt x="35451" y="3185"/>
                </a:lnTo>
                <a:lnTo>
                  <a:pt x="35559" y="3190"/>
                </a:lnTo>
                <a:cubicBezTo>
                  <a:pt x="35589" y="3191"/>
                  <a:pt x="35626" y="3195"/>
                  <a:pt x="35669" y="3201"/>
                </a:cubicBezTo>
                <a:cubicBezTo>
                  <a:pt x="35713" y="3207"/>
                  <a:pt x="35762" y="3213"/>
                  <a:pt x="35820" y="3217"/>
                </a:cubicBezTo>
                <a:cubicBezTo>
                  <a:pt x="35847" y="3220"/>
                  <a:pt x="35879" y="3221"/>
                  <a:pt x="35910" y="3221"/>
                </a:cubicBezTo>
                <a:cubicBezTo>
                  <a:pt x="35950" y="3221"/>
                  <a:pt x="35989" y="3219"/>
                  <a:pt x="36029" y="3213"/>
                </a:cubicBezTo>
                <a:cubicBezTo>
                  <a:pt x="36115" y="3199"/>
                  <a:pt x="36179" y="3181"/>
                  <a:pt x="36224" y="3169"/>
                </a:cubicBezTo>
                <a:lnTo>
                  <a:pt x="36224" y="3169"/>
                </a:lnTo>
                <a:cubicBezTo>
                  <a:pt x="36244" y="3191"/>
                  <a:pt x="36269" y="3218"/>
                  <a:pt x="36300" y="3247"/>
                </a:cubicBezTo>
                <a:cubicBezTo>
                  <a:pt x="36350" y="3289"/>
                  <a:pt x="36397" y="3354"/>
                  <a:pt x="36560" y="3409"/>
                </a:cubicBezTo>
                <a:cubicBezTo>
                  <a:pt x="36603" y="3422"/>
                  <a:pt x="36648" y="3428"/>
                  <a:pt x="36693" y="3428"/>
                </a:cubicBezTo>
                <a:cubicBezTo>
                  <a:pt x="36736" y="3428"/>
                  <a:pt x="36778" y="3422"/>
                  <a:pt x="36820" y="3410"/>
                </a:cubicBezTo>
                <a:cubicBezTo>
                  <a:pt x="36875" y="3397"/>
                  <a:pt x="36926" y="3373"/>
                  <a:pt x="36975" y="3345"/>
                </a:cubicBezTo>
                <a:cubicBezTo>
                  <a:pt x="37019" y="3315"/>
                  <a:pt x="37063" y="3284"/>
                  <a:pt x="37104" y="3251"/>
                </a:cubicBezTo>
                <a:lnTo>
                  <a:pt x="37104" y="3251"/>
                </a:lnTo>
                <a:cubicBezTo>
                  <a:pt x="37128" y="3265"/>
                  <a:pt x="37158" y="3282"/>
                  <a:pt x="37197" y="3302"/>
                </a:cubicBezTo>
                <a:cubicBezTo>
                  <a:pt x="37236" y="3321"/>
                  <a:pt x="37278" y="3338"/>
                  <a:pt x="37322" y="3350"/>
                </a:cubicBezTo>
                <a:cubicBezTo>
                  <a:pt x="37349" y="3358"/>
                  <a:pt x="37379" y="3364"/>
                  <a:pt x="37409" y="3368"/>
                </a:cubicBezTo>
                <a:cubicBezTo>
                  <a:pt x="37445" y="3371"/>
                  <a:pt x="37480" y="3371"/>
                  <a:pt x="37479" y="3371"/>
                </a:cubicBezTo>
                <a:cubicBezTo>
                  <a:pt x="37511" y="3371"/>
                  <a:pt x="37549" y="3373"/>
                  <a:pt x="37590" y="3377"/>
                </a:cubicBezTo>
                <a:lnTo>
                  <a:pt x="37724" y="3386"/>
                </a:lnTo>
                <a:lnTo>
                  <a:pt x="37800" y="3390"/>
                </a:lnTo>
                <a:lnTo>
                  <a:pt x="37839" y="3391"/>
                </a:lnTo>
                <a:cubicBezTo>
                  <a:pt x="37866" y="3391"/>
                  <a:pt x="37892" y="3390"/>
                  <a:pt x="37919" y="3387"/>
                </a:cubicBezTo>
                <a:cubicBezTo>
                  <a:pt x="38069" y="3365"/>
                  <a:pt x="38137" y="3313"/>
                  <a:pt x="38193" y="3281"/>
                </a:cubicBezTo>
                <a:lnTo>
                  <a:pt x="38299" y="3209"/>
                </a:lnTo>
                <a:lnTo>
                  <a:pt x="38299" y="3209"/>
                </a:lnTo>
                <a:lnTo>
                  <a:pt x="38321" y="3211"/>
                </a:lnTo>
                <a:cubicBezTo>
                  <a:pt x="38390" y="3217"/>
                  <a:pt x="38486" y="3234"/>
                  <a:pt x="38608" y="3238"/>
                </a:cubicBezTo>
                <a:cubicBezTo>
                  <a:pt x="38617" y="3238"/>
                  <a:pt x="38626" y="3238"/>
                  <a:pt x="38636" y="3238"/>
                </a:cubicBezTo>
                <a:cubicBezTo>
                  <a:pt x="38748" y="3238"/>
                  <a:pt x="38839" y="3226"/>
                  <a:pt x="38914" y="3220"/>
                </a:cubicBezTo>
                <a:cubicBezTo>
                  <a:pt x="38950" y="3217"/>
                  <a:pt x="38982" y="3213"/>
                  <a:pt x="39010" y="3213"/>
                </a:cubicBezTo>
                <a:lnTo>
                  <a:pt x="39010" y="3213"/>
                </a:lnTo>
                <a:cubicBezTo>
                  <a:pt x="39025" y="3219"/>
                  <a:pt x="39058" y="3235"/>
                  <a:pt x="39108" y="3258"/>
                </a:cubicBezTo>
                <a:cubicBezTo>
                  <a:pt x="39177" y="3293"/>
                  <a:pt x="39250" y="3317"/>
                  <a:pt x="39326" y="3331"/>
                </a:cubicBezTo>
                <a:cubicBezTo>
                  <a:pt x="39354" y="3335"/>
                  <a:pt x="39382" y="3338"/>
                  <a:pt x="39411" y="3339"/>
                </a:cubicBezTo>
                <a:lnTo>
                  <a:pt x="39433" y="3339"/>
                </a:lnTo>
                <a:lnTo>
                  <a:pt x="39471" y="3341"/>
                </a:lnTo>
                <a:lnTo>
                  <a:pt x="39587" y="3360"/>
                </a:lnTo>
                <a:cubicBezTo>
                  <a:pt x="39644" y="3369"/>
                  <a:pt x="39699" y="3376"/>
                  <a:pt x="39756" y="3379"/>
                </a:cubicBezTo>
                <a:lnTo>
                  <a:pt x="39807" y="3380"/>
                </a:lnTo>
                <a:cubicBezTo>
                  <a:pt x="39829" y="3379"/>
                  <a:pt x="39855" y="3379"/>
                  <a:pt x="39875" y="3377"/>
                </a:cubicBezTo>
                <a:cubicBezTo>
                  <a:pt x="39914" y="3372"/>
                  <a:pt x="39952" y="3366"/>
                  <a:pt x="39991" y="3356"/>
                </a:cubicBezTo>
                <a:cubicBezTo>
                  <a:pt x="40100" y="3327"/>
                  <a:pt x="40170" y="3301"/>
                  <a:pt x="40194" y="3295"/>
                </a:cubicBezTo>
                <a:lnTo>
                  <a:pt x="40194" y="3295"/>
                </a:lnTo>
                <a:cubicBezTo>
                  <a:pt x="40208" y="3299"/>
                  <a:pt x="40238" y="3312"/>
                  <a:pt x="40277" y="3327"/>
                </a:cubicBezTo>
                <a:cubicBezTo>
                  <a:pt x="40339" y="3354"/>
                  <a:pt x="40404" y="3375"/>
                  <a:pt x="40470" y="3388"/>
                </a:cubicBezTo>
                <a:cubicBezTo>
                  <a:pt x="40493" y="3392"/>
                  <a:pt x="40517" y="3395"/>
                  <a:pt x="40543" y="3398"/>
                </a:cubicBezTo>
                <a:lnTo>
                  <a:pt x="40604" y="3400"/>
                </a:lnTo>
                <a:lnTo>
                  <a:pt x="40670" y="3402"/>
                </a:lnTo>
                <a:lnTo>
                  <a:pt x="40932" y="3413"/>
                </a:lnTo>
                <a:cubicBezTo>
                  <a:pt x="40970" y="3414"/>
                  <a:pt x="41007" y="3415"/>
                  <a:pt x="41045" y="3415"/>
                </a:cubicBezTo>
                <a:cubicBezTo>
                  <a:pt x="41095" y="3415"/>
                  <a:pt x="41145" y="3414"/>
                  <a:pt x="41196" y="3414"/>
                </a:cubicBezTo>
                <a:lnTo>
                  <a:pt x="41327" y="3414"/>
                </a:lnTo>
                <a:cubicBezTo>
                  <a:pt x="41334" y="3414"/>
                  <a:pt x="41340" y="3414"/>
                  <a:pt x="41347" y="3414"/>
                </a:cubicBezTo>
                <a:cubicBezTo>
                  <a:pt x="41405" y="3414"/>
                  <a:pt x="41463" y="3409"/>
                  <a:pt x="41520" y="3400"/>
                </a:cubicBezTo>
                <a:cubicBezTo>
                  <a:pt x="41647" y="3373"/>
                  <a:pt x="41724" y="3347"/>
                  <a:pt x="41753" y="3346"/>
                </a:cubicBezTo>
                <a:lnTo>
                  <a:pt x="41809" y="3342"/>
                </a:lnTo>
                <a:cubicBezTo>
                  <a:pt x="41854" y="3339"/>
                  <a:pt x="41898" y="3330"/>
                  <a:pt x="41942" y="3317"/>
                </a:cubicBezTo>
                <a:cubicBezTo>
                  <a:pt x="41997" y="3301"/>
                  <a:pt x="42052" y="3280"/>
                  <a:pt x="42104" y="3256"/>
                </a:cubicBezTo>
                <a:cubicBezTo>
                  <a:pt x="42123" y="3247"/>
                  <a:pt x="42142" y="3240"/>
                  <a:pt x="42161" y="3234"/>
                </a:cubicBezTo>
                <a:lnTo>
                  <a:pt x="42161" y="3234"/>
                </a:lnTo>
                <a:cubicBezTo>
                  <a:pt x="42193" y="3239"/>
                  <a:pt x="42275" y="3275"/>
                  <a:pt x="42417" y="3303"/>
                </a:cubicBezTo>
                <a:cubicBezTo>
                  <a:pt x="42458" y="3310"/>
                  <a:pt x="42501" y="3313"/>
                  <a:pt x="42544" y="3313"/>
                </a:cubicBezTo>
                <a:lnTo>
                  <a:pt x="42610" y="3314"/>
                </a:lnTo>
                <a:lnTo>
                  <a:pt x="42742" y="3316"/>
                </a:lnTo>
                <a:lnTo>
                  <a:pt x="42873" y="3318"/>
                </a:lnTo>
                <a:lnTo>
                  <a:pt x="42907" y="3318"/>
                </a:lnTo>
                <a:cubicBezTo>
                  <a:pt x="42918" y="3318"/>
                  <a:pt x="42918" y="3318"/>
                  <a:pt x="42928" y="3318"/>
                </a:cubicBezTo>
                <a:cubicBezTo>
                  <a:pt x="42933" y="3318"/>
                  <a:pt x="42940" y="3318"/>
                  <a:pt x="42953" y="3318"/>
                </a:cubicBezTo>
                <a:cubicBezTo>
                  <a:pt x="43018" y="3313"/>
                  <a:pt x="43081" y="3298"/>
                  <a:pt x="43140" y="3272"/>
                </a:cubicBezTo>
                <a:cubicBezTo>
                  <a:pt x="43204" y="3242"/>
                  <a:pt x="43265" y="3205"/>
                  <a:pt x="43320" y="3161"/>
                </a:cubicBezTo>
                <a:cubicBezTo>
                  <a:pt x="43325" y="3157"/>
                  <a:pt x="43329" y="3154"/>
                  <a:pt x="43333" y="3151"/>
                </a:cubicBezTo>
                <a:lnTo>
                  <a:pt x="43333" y="3151"/>
                </a:lnTo>
                <a:cubicBezTo>
                  <a:pt x="43354" y="3163"/>
                  <a:pt x="43378" y="3178"/>
                  <a:pt x="43407" y="3194"/>
                </a:cubicBezTo>
                <a:cubicBezTo>
                  <a:pt x="43462" y="3223"/>
                  <a:pt x="43541" y="3269"/>
                  <a:pt x="43682" y="3280"/>
                </a:cubicBezTo>
                <a:cubicBezTo>
                  <a:pt x="43690" y="3280"/>
                  <a:pt x="43698" y="3280"/>
                  <a:pt x="43706" y="3280"/>
                </a:cubicBezTo>
                <a:cubicBezTo>
                  <a:pt x="43813" y="3280"/>
                  <a:pt x="43876" y="3259"/>
                  <a:pt x="43935" y="3242"/>
                </a:cubicBezTo>
                <a:cubicBezTo>
                  <a:pt x="43995" y="3221"/>
                  <a:pt x="44040" y="3204"/>
                  <a:pt x="44069" y="3192"/>
                </a:cubicBezTo>
                <a:cubicBezTo>
                  <a:pt x="44094" y="3183"/>
                  <a:pt x="44110" y="3180"/>
                  <a:pt x="44109" y="3180"/>
                </a:cubicBezTo>
                <a:lnTo>
                  <a:pt x="44109" y="3180"/>
                </a:lnTo>
                <a:cubicBezTo>
                  <a:pt x="44109" y="3180"/>
                  <a:pt x="44108" y="3180"/>
                  <a:pt x="44107" y="3180"/>
                </a:cubicBezTo>
                <a:cubicBezTo>
                  <a:pt x="44101" y="3180"/>
                  <a:pt x="44100" y="3180"/>
                  <a:pt x="44129" y="3179"/>
                </a:cubicBezTo>
                <a:cubicBezTo>
                  <a:pt x="44150" y="3178"/>
                  <a:pt x="44167" y="3177"/>
                  <a:pt x="44187" y="3175"/>
                </a:cubicBezTo>
                <a:cubicBezTo>
                  <a:pt x="44222" y="3170"/>
                  <a:pt x="44255" y="3164"/>
                  <a:pt x="44284" y="3157"/>
                </a:cubicBezTo>
                <a:cubicBezTo>
                  <a:pt x="44355" y="3141"/>
                  <a:pt x="44408" y="3127"/>
                  <a:pt x="44444" y="3118"/>
                </a:cubicBezTo>
                <a:lnTo>
                  <a:pt x="44444" y="3118"/>
                </a:lnTo>
                <a:cubicBezTo>
                  <a:pt x="44455" y="3127"/>
                  <a:pt x="44469" y="3137"/>
                  <a:pt x="44484" y="3149"/>
                </a:cubicBezTo>
                <a:cubicBezTo>
                  <a:pt x="44538" y="3193"/>
                  <a:pt x="44596" y="3230"/>
                  <a:pt x="44657" y="3261"/>
                </a:cubicBezTo>
                <a:cubicBezTo>
                  <a:pt x="44716" y="3290"/>
                  <a:pt x="44781" y="3308"/>
                  <a:pt x="44847" y="3312"/>
                </a:cubicBezTo>
                <a:cubicBezTo>
                  <a:pt x="44857" y="3313"/>
                  <a:pt x="44868" y="3313"/>
                  <a:pt x="44879" y="3313"/>
                </a:cubicBezTo>
                <a:cubicBezTo>
                  <a:pt x="44938" y="3313"/>
                  <a:pt x="44998" y="3303"/>
                  <a:pt x="45053" y="3282"/>
                </a:cubicBezTo>
                <a:cubicBezTo>
                  <a:pt x="45125" y="3253"/>
                  <a:pt x="45193" y="3214"/>
                  <a:pt x="45254" y="3167"/>
                </a:cubicBezTo>
                <a:cubicBezTo>
                  <a:pt x="45258" y="3164"/>
                  <a:pt x="45261" y="3162"/>
                  <a:pt x="45264" y="3159"/>
                </a:cubicBezTo>
                <a:lnTo>
                  <a:pt x="45264" y="3159"/>
                </a:lnTo>
                <a:cubicBezTo>
                  <a:pt x="45269" y="3163"/>
                  <a:pt x="45274" y="3168"/>
                  <a:pt x="45280" y="3172"/>
                </a:cubicBezTo>
                <a:cubicBezTo>
                  <a:pt x="45324" y="3206"/>
                  <a:pt x="45373" y="3251"/>
                  <a:pt x="45482" y="3296"/>
                </a:cubicBezTo>
                <a:cubicBezTo>
                  <a:pt x="45514" y="3309"/>
                  <a:pt x="45548" y="3318"/>
                  <a:pt x="45581" y="3324"/>
                </a:cubicBezTo>
                <a:cubicBezTo>
                  <a:pt x="45609" y="3328"/>
                  <a:pt x="45638" y="3330"/>
                  <a:pt x="45667" y="3330"/>
                </a:cubicBezTo>
                <a:cubicBezTo>
                  <a:pt x="45676" y="3330"/>
                  <a:pt x="45684" y="3330"/>
                  <a:pt x="45692" y="3330"/>
                </a:cubicBezTo>
                <a:cubicBezTo>
                  <a:pt x="45739" y="3326"/>
                  <a:pt x="45785" y="3318"/>
                  <a:pt x="45830" y="3305"/>
                </a:cubicBezTo>
                <a:cubicBezTo>
                  <a:pt x="45888" y="3287"/>
                  <a:pt x="45944" y="3265"/>
                  <a:pt x="45999" y="3239"/>
                </a:cubicBezTo>
                <a:cubicBezTo>
                  <a:pt x="46021" y="3228"/>
                  <a:pt x="46043" y="3219"/>
                  <a:pt x="46067" y="3211"/>
                </a:cubicBezTo>
                <a:lnTo>
                  <a:pt x="46067" y="3211"/>
                </a:lnTo>
                <a:lnTo>
                  <a:pt x="46119" y="3209"/>
                </a:lnTo>
                <a:lnTo>
                  <a:pt x="46382" y="3198"/>
                </a:lnTo>
                <a:lnTo>
                  <a:pt x="46425" y="3196"/>
                </a:lnTo>
                <a:lnTo>
                  <a:pt x="46425" y="3196"/>
                </a:lnTo>
                <a:cubicBezTo>
                  <a:pt x="46443" y="3203"/>
                  <a:pt x="46460" y="3211"/>
                  <a:pt x="46477" y="3220"/>
                </a:cubicBezTo>
                <a:cubicBezTo>
                  <a:pt x="46530" y="3246"/>
                  <a:pt x="46585" y="3271"/>
                  <a:pt x="46643" y="3289"/>
                </a:cubicBezTo>
                <a:cubicBezTo>
                  <a:pt x="46689" y="3305"/>
                  <a:pt x="46737" y="3314"/>
                  <a:pt x="46787" y="3318"/>
                </a:cubicBezTo>
                <a:cubicBezTo>
                  <a:pt x="46804" y="3319"/>
                  <a:pt x="46821" y="3320"/>
                  <a:pt x="46839" y="3320"/>
                </a:cubicBezTo>
                <a:cubicBezTo>
                  <a:pt x="46861" y="3320"/>
                  <a:pt x="46882" y="3319"/>
                  <a:pt x="46903" y="3317"/>
                </a:cubicBezTo>
                <a:cubicBezTo>
                  <a:pt x="47021" y="3306"/>
                  <a:pt x="47111" y="3287"/>
                  <a:pt x="47176" y="3280"/>
                </a:cubicBezTo>
                <a:cubicBezTo>
                  <a:pt x="47220" y="3273"/>
                  <a:pt x="47325" y="3274"/>
                  <a:pt x="47409" y="3271"/>
                </a:cubicBezTo>
                <a:lnTo>
                  <a:pt x="47541" y="3266"/>
                </a:lnTo>
                <a:lnTo>
                  <a:pt x="47607" y="3265"/>
                </a:lnTo>
                <a:cubicBezTo>
                  <a:pt x="47638" y="3264"/>
                  <a:pt x="47668" y="3260"/>
                  <a:pt x="47698" y="3254"/>
                </a:cubicBezTo>
                <a:cubicBezTo>
                  <a:pt x="47732" y="3247"/>
                  <a:pt x="47765" y="3237"/>
                  <a:pt x="47797" y="3223"/>
                </a:cubicBezTo>
                <a:cubicBezTo>
                  <a:pt x="47905" y="3172"/>
                  <a:pt x="47952" y="3124"/>
                  <a:pt x="47994" y="3089"/>
                </a:cubicBezTo>
                <a:cubicBezTo>
                  <a:pt x="48020" y="3065"/>
                  <a:pt x="48042" y="3045"/>
                  <a:pt x="48059" y="3030"/>
                </a:cubicBezTo>
                <a:lnTo>
                  <a:pt x="48059" y="3030"/>
                </a:lnTo>
                <a:cubicBezTo>
                  <a:pt x="48059" y="3030"/>
                  <a:pt x="48059" y="3030"/>
                  <a:pt x="48060" y="3030"/>
                </a:cubicBezTo>
                <a:cubicBezTo>
                  <a:pt x="48123" y="3038"/>
                  <a:pt x="48223" y="3070"/>
                  <a:pt x="48375" y="3071"/>
                </a:cubicBezTo>
                <a:lnTo>
                  <a:pt x="48379" y="3071"/>
                </a:lnTo>
                <a:cubicBezTo>
                  <a:pt x="48384" y="3072"/>
                  <a:pt x="48389" y="3073"/>
                  <a:pt x="48395" y="3074"/>
                </a:cubicBezTo>
                <a:cubicBezTo>
                  <a:pt x="48416" y="3081"/>
                  <a:pt x="48454" y="3097"/>
                  <a:pt x="48505" y="3117"/>
                </a:cubicBezTo>
                <a:cubicBezTo>
                  <a:pt x="48576" y="3145"/>
                  <a:pt x="48650" y="3163"/>
                  <a:pt x="48726" y="3170"/>
                </a:cubicBezTo>
                <a:cubicBezTo>
                  <a:pt x="48740" y="3171"/>
                  <a:pt x="48754" y="3171"/>
                  <a:pt x="48767" y="3171"/>
                </a:cubicBezTo>
                <a:cubicBezTo>
                  <a:pt x="48836" y="3171"/>
                  <a:pt x="48904" y="3162"/>
                  <a:pt x="48969" y="3142"/>
                </a:cubicBezTo>
                <a:cubicBezTo>
                  <a:pt x="49053" y="3118"/>
                  <a:pt x="49113" y="3097"/>
                  <a:pt x="49146" y="3087"/>
                </a:cubicBezTo>
                <a:lnTo>
                  <a:pt x="49146" y="3087"/>
                </a:lnTo>
                <a:cubicBezTo>
                  <a:pt x="49160" y="3095"/>
                  <a:pt x="49178" y="3106"/>
                  <a:pt x="49199" y="3119"/>
                </a:cubicBezTo>
                <a:cubicBezTo>
                  <a:pt x="49258" y="3157"/>
                  <a:pt x="49320" y="3189"/>
                  <a:pt x="49386" y="3212"/>
                </a:cubicBezTo>
                <a:cubicBezTo>
                  <a:pt x="49441" y="3230"/>
                  <a:pt x="49498" y="3241"/>
                  <a:pt x="49556" y="3241"/>
                </a:cubicBezTo>
                <a:cubicBezTo>
                  <a:pt x="49559" y="3241"/>
                  <a:pt x="49562" y="3241"/>
                  <a:pt x="49565" y="3241"/>
                </a:cubicBezTo>
                <a:cubicBezTo>
                  <a:pt x="49631" y="3238"/>
                  <a:pt x="49696" y="3223"/>
                  <a:pt x="49755" y="3197"/>
                </a:cubicBezTo>
                <a:cubicBezTo>
                  <a:pt x="49822" y="3165"/>
                  <a:pt x="49883" y="3126"/>
                  <a:pt x="49938" y="3079"/>
                </a:cubicBezTo>
                <a:cubicBezTo>
                  <a:pt x="49967" y="3056"/>
                  <a:pt x="49990" y="3038"/>
                  <a:pt x="50004" y="3027"/>
                </a:cubicBezTo>
                <a:lnTo>
                  <a:pt x="50004" y="3027"/>
                </a:lnTo>
                <a:cubicBezTo>
                  <a:pt x="50057" y="3021"/>
                  <a:pt x="50108" y="3012"/>
                  <a:pt x="50159" y="3000"/>
                </a:cubicBezTo>
                <a:lnTo>
                  <a:pt x="50275" y="2973"/>
                </a:lnTo>
                <a:lnTo>
                  <a:pt x="50275" y="2973"/>
                </a:lnTo>
                <a:cubicBezTo>
                  <a:pt x="50290" y="2987"/>
                  <a:pt x="50310" y="3005"/>
                  <a:pt x="50332" y="3026"/>
                </a:cubicBezTo>
                <a:cubicBezTo>
                  <a:pt x="50372" y="3060"/>
                  <a:pt x="50413" y="3104"/>
                  <a:pt x="50509" y="3156"/>
                </a:cubicBezTo>
                <a:cubicBezTo>
                  <a:pt x="50575" y="3191"/>
                  <a:pt x="50649" y="3209"/>
                  <a:pt x="50724" y="3211"/>
                </a:cubicBezTo>
                <a:cubicBezTo>
                  <a:pt x="50795" y="3209"/>
                  <a:pt x="50863" y="3193"/>
                  <a:pt x="50926" y="3163"/>
                </a:cubicBezTo>
                <a:cubicBezTo>
                  <a:pt x="50993" y="3131"/>
                  <a:pt x="51056" y="3088"/>
                  <a:pt x="51111" y="3037"/>
                </a:cubicBezTo>
                <a:cubicBezTo>
                  <a:pt x="51135" y="3017"/>
                  <a:pt x="51156" y="2999"/>
                  <a:pt x="51171" y="2986"/>
                </a:cubicBezTo>
                <a:lnTo>
                  <a:pt x="51171" y="2986"/>
                </a:lnTo>
                <a:cubicBezTo>
                  <a:pt x="51177" y="2987"/>
                  <a:pt x="51183" y="2988"/>
                  <a:pt x="51190" y="2990"/>
                </a:cubicBezTo>
                <a:cubicBezTo>
                  <a:pt x="51252" y="2998"/>
                  <a:pt x="51344" y="3027"/>
                  <a:pt x="51483" y="3027"/>
                </a:cubicBezTo>
                <a:cubicBezTo>
                  <a:pt x="51497" y="3027"/>
                  <a:pt x="51512" y="3026"/>
                  <a:pt x="51527" y="3026"/>
                </a:cubicBezTo>
                <a:cubicBezTo>
                  <a:pt x="51711" y="3008"/>
                  <a:pt x="51807" y="2948"/>
                  <a:pt x="51864" y="2932"/>
                </a:cubicBezTo>
                <a:cubicBezTo>
                  <a:pt x="51872" y="2929"/>
                  <a:pt x="51878" y="2928"/>
                  <a:pt x="51883" y="2926"/>
                </a:cubicBezTo>
                <a:lnTo>
                  <a:pt x="51883" y="2926"/>
                </a:lnTo>
                <a:lnTo>
                  <a:pt x="51987" y="2977"/>
                </a:lnTo>
                <a:cubicBezTo>
                  <a:pt x="52060" y="3015"/>
                  <a:pt x="52139" y="3040"/>
                  <a:pt x="52221" y="3049"/>
                </a:cubicBezTo>
                <a:cubicBezTo>
                  <a:pt x="52235" y="3051"/>
                  <a:pt x="52260" y="3051"/>
                  <a:pt x="52278" y="3051"/>
                </a:cubicBezTo>
                <a:cubicBezTo>
                  <a:pt x="52286" y="3051"/>
                  <a:pt x="52292" y="3051"/>
                  <a:pt x="52296" y="3051"/>
                </a:cubicBezTo>
                <a:lnTo>
                  <a:pt x="52296" y="3051"/>
                </a:lnTo>
                <a:cubicBezTo>
                  <a:pt x="52301" y="3052"/>
                  <a:pt x="52307" y="3053"/>
                  <a:pt x="52314" y="3055"/>
                </a:cubicBezTo>
                <a:cubicBezTo>
                  <a:pt x="52336" y="3059"/>
                  <a:pt x="52370" y="3070"/>
                  <a:pt x="52420" y="3085"/>
                </a:cubicBezTo>
                <a:cubicBezTo>
                  <a:pt x="52485" y="3104"/>
                  <a:pt x="52552" y="3117"/>
                  <a:pt x="52619" y="3122"/>
                </a:cubicBezTo>
                <a:cubicBezTo>
                  <a:pt x="52632" y="3123"/>
                  <a:pt x="52646" y="3123"/>
                  <a:pt x="52659" y="3123"/>
                </a:cubicBezTo>
                <a:cubicBezTo>
                  <a:pt x="52668" y="3123"/>
                  <a:pt x="52678" y="3123"/>
                  <a:pt x="52687" y="3123"/>
                </a:cubicBezTo>
                <a:lnTo>
                  <a:pt x="52740" y="3119"/>
                </a:lnTo>
                <a:cubicBezTo>
                  <a:pt x="52774" y="3115"/>
                  <a:pt x="52803" y="3110"/>
                  <a:pt x="52831" y="3104"/>
                </a:cubicBezTo>
                <a:cubicBezTo>
                  <a:pt x="52944" y="3082"/>
                  <a:pt x="53021" y="3058"/>
                  <a:pt x="53065" y="3055"/>
                </a:cubicBezTo>
                <a:lnTo>
                  <a:pt x="53194" y="3043"/>
                </a:lnTo>
                <a:lnTo>
                  <a:pt x="53331" y="3026"/>
                </a:lnTo>
                <a:cubicBezTo>
                  <a:pt x="53373" y="3020"/>
                  <a:pt x="53411" y="3015"/>
                  <a:pt x="53446" y="3013"/>
                </a:cubicBezTo>
                <a:lnTo>
                  <a:pt x="53480" y="3011"/>
                </a:lnTo>
                <a:cubicBezTo>
                  <a:pt x="53511" y="3007"/>
                  <a:pt x="53541" y="3003"/>
                  <a:pt x="53571" y="2994"/>
                </a:cubicBezTo>
                <a:cubicBezTo>
                  <a:pt x="53617" y="2982"/>
                  <a:pt x="53662" y="2963"/>
                  <a:pt x="53704" y="2940"/>
                </a:cubicBezTo>
                <a:cubicBezTo>
                  <a:pt x="53752" y="2911"/>
                  <a:pt x="53800" y="2880"/>
                  <a:pt x="53845" y="2847"/>
                </a:cubicBezTo>
                <a:cubicBezTo>
                  <a:pt x="53858" y="2837"/>
                  <a:pt x="53870" y="2829"/>
                  <a:pt x="53878" y="2823"/>
                </a:cubicBezTo>
                <a:lnTo>
                  <a:pt x="53879" y="2823"/>
                </a:lnTo>
                <a:cubicBezTo>
                  <a:pt x="53905" y="2825"/>
                  <a:pt x="53940" y="2829"/>
                  <a:pt x="53985" y="2836"/>
                </a:cubicBezTo>
                <a:cubicBezTo>
                  <a:pt x="54028" y="2842"/>
                  <a:pt x="54082" y="2849"/>
                  <a:pt x="54145" y="2852"/>
                </a:cubicBezTo>
                <a:cubicBezTo>
                  <a:pt x="54154" y="2853"/>
                  <a:pt x="54164" y="2853"/>
                  <a:pt x="54174" y="2853"/>
                </a:cubicBezTo>
                <a:cubicBezTo>
                  <a:pt x="54198" y="2853"/>
                  <a:pt x="54225" y="2852"/>
                  <a:pt x="54246" y="2851"/>
                </a:cubicBezTo>
                <a:lnTo>
                  <a:pt x="54312" y="2850"/>
                </a:lnTo>
                <a:lnTo>
                  <a:pt x="54574" y="2844"/>
                </a:lnTo>
                <a:lnTo>
                  <a:pt x="54607" y="2844"/>
                </a:lnTo>
                <a:cubicBezTo>
                  <a:pt x="54608" y="2844"/>
                  <a:pt x="54610" y="2844"/>
                  <a:pt x="54612" y="2844"/>
                </a:cubicBezTo>
                <a:lnTo>
                  <a:pt x="54612" y="2844"/>
                </a:lnTo>
                <a:cubicBezTo>
                  <a:pt x="54635" y="2851"/>
                  <a:pt x="54658" y="2861"/>
                  <a:pt x="54680" y="2871"/>
                </a:cubicBezTo>
                <a:cubicBezTo>
                  <a:pt x="54736" y="2896"/>
                  <a:pt x="54794" y="2917"/>
                  <a:pt x="54853" y="2933"/>
                </a:cubicBezTo>
                <a:cubicBezTo>
                  <a:pt x="54901" y="2945"/>
                  <a:pt x="54949" y="2952"/>
                  <a:pt x="54999" y="2952"/>
                </a:cubicBezTo>
                <a:cubicBezTo>
                  <a:pt x="55029" y="2951"/>
                  <a:pt x="55059" y="2948"/>
                  <a:pt x="55088" y="2942"/>
                </a:cubicBezTo>
                <a:cubicBezTo>
                  <a:pt x="55115" y="2938"/>
                  <a:pt x="55141" y="2931"/>
                  <a:pt x="55167" y="2922"/>
                </a:cubicBezTo>
                <a:cubicBezTo>
                  <a:pt x="55234" y="2897"/>
                  <a:pt x="55297" y="2864"/>
                  <a:pt x="55356" y="2822"/>
                </a:cubicBezTo>
                <a:cubicBezTo>
                  <a:pt x="55394" y="2796"/>
                  <a:pt x="55423" y="2777"/>
                  <a:pt x="55437" y="2769"/>
                </a:cubicBezTo>
                <a:lnTo>
                  <a:pt x="55437" y="2769"/>
                </a:lnTo>
                <a:cubicBezTo>
                  <a:pt x="55444" y="2769"/>
                  <a:pt x="55450" y="2768"/>
                  <a:pt x="55453" y="2768"/>
                </a:cubicBezTo>
                <a:cubicBezTo>
                  <a:pt x="55515" y="2759"/>
                  <a:pt x="55578" y="2745"/>
                  <a:pt x="55638" y="2724"/>
                </a:cubicBezTo>
                <a:lnTo>
                  <a:pt x="55752" y="2688"/>
                </a:lnTo>
                <a:cubicBezTo>
                  <a:pt x="55762" y="2685"/>
                  <a:pt x="55773" y="2682"/>
                  <a:pt x="55783" y="2680"/>
                </a:cubicBezTo>
                <a:cubicBezTo>
                  <a:pt x="55784" y="2680"/>
                  <a:pt x="55785" y="2680"/>
                  <a:pt x="55785" y="2680"/>
                </a:cubicBezTo>
                <a:lnTo>
                  <a:pt x="55785" y="2680"/>
                </a:lnTo>
                <a:cubicBezTo>
                  <a:pt x="55803" y="2686"/>
                  <a:pt x="55864" y="2707"/>
                  <a:pt x="55948" y="2738"/>
                </a:cubicBezTo>
                <a:cubicBezTo>
                  <a:pt x="55982" y="2750"/>
                  <a:pt x="56019" y="2759"/>
                  <a:pt x="56056" y="2766"/>
                </a:cubicBezTo>
                <a:cubicBezTo>
                  <a:pt x="56078" y="2769"/>
                  <a:pt x="56101" y="2773"/>
                  <a:pt x="56124" y="2774"/>
                </a:cubicBezTo>
                <a:cubicBezTo>
                  <a:pt x="56131" y="2774"/>
                  <a:pt x="56140" y="2774"/>
                  <a:pt x="56150" y="2774"/>
                </a:cubicBezTo>
                <a:cubicBezTo>
                  <a:pt x="56170" y="2774"/>
                  <a:pt x="56190" y="2774"/>
                  <a:pt x="56190" y="2774"/>
                </a:cubicBezTo>
                <a:cubicBezTo>
                  <a:pt x="56204" y="2775"/>
                  <a:pt x="56219" y="2777"/>
                  <a:pt x="56233" y="2781"/>
                </a:cubicBezTo>
                <a:cubicBezTo>
                  <a:pt x="56291" y="2791"/>
                  <a:pt x="56389" y="2836"/>
                  <a:pt x="56558" y="2836"/>
                </a:cubicBezTo>
                <a:cubicBezTo>
                  <a:pt x="56566" y="2836"/>
                  <a:pt x="56574" y="2836"/>
                  <a:pt x="56582" y="2836"/>
                </a:cubicBezTo>
                <a:cubicBezTo>
                  <a:pt x="56590" y="2836"/>
                  <a:pt x="56598" y="2835"/>
                  <a:pt x="56607" y="2835"/>
                </a:cubicBezTo>
                <a:cubicBezTo>
                  <a:pt x="56654" y="2835"/>
                  <a:pt x="56717" y="2842"/>
                  <a:pt x="56803" y="2849"/>
                </a:cubicBezTo>
                <a:cubicBezTo>
                  <a:pt x="56837" y="2852"/>
                  <a:pt x="56871" y="2853"/>
                  <a:pt x="56905" y="2853"/>
                </a:cubicBezTo>
                <a:cubicBezTo>
                  <a:pt x="56930" y="2853"/>
                  <a:pt x="56954" y="2852"/>
                  <a:pt x="56978" y="2851"/>
                </a:cubicBezTo>
                <a:cubicBezTo>
                  <a:pt x="57050" y="2845"/>
                  <a:pt x="57120" y="2822"/>
                  <a:pt x="57182" y="2784"/>
                </a:cubicBezTo>
                <a:cubicBezTo>
                  <a:pt x="57218" y="2762"/>
                  <a:pt x="57254" y="2736"/>
                  <a:pt x="57285" y="2706"/>
                </a:cubicBezTo>
                <a:cubicBezTo>
                  <a:pt x="57336" y="2658"/>
                  <a:pt x="57370" y="2621"/>
                  <a:pt x="57395" y="2592"/>
                </a:cubicBezTo>
                <a:cubicBezTo>
                  <a:pt x="57403" y="2583"/>
                  <a:pt x="57411" y="2574"/>
                  <a:pt x="57418" y="2568"/>
                </a:cubicBezTo>
                <a:lnTo>
                  <a:pt x="57418" y="2568"/>
                </a:lnTo>
                <a:lnTo>
                  <a:pt x="57534" y="2554"/>
                </a:lnTo>
                <a:cubicBezTo>
                  <a:pt x="57621" y="2546"/>
                  <a:pt x="57708" y="2533"/>
                  <a:pt x="57795" y="2529"/>
                </a:cubicBezTo>
                <a:lnTo>
                  <a:pt x="58058" y="2514"/>
                </a:lnTo>
                <a:lnTo>
                  <a:pt x="58100" y="2512"/>
                </a:lnTo>
                <a:lnTo>
                  <a:pt x="58100" y="2512"/>
                </a:lnTo>
                <a:cubicBezTo>
                  <a:pt x="58114" y="2518"/>
                  <a:pt x="58128" y="2525"/>
                  <a:pt x="58142" y="2532"/>
                </a:cubicBezTo>
                <a:cubicBezTo>
                  <a:pt x="58189" y="2559"/>
                  <a:pt x="58239" y="2583"/>
                  <a:pt x="58290" y="2605"/>
                </a:cubicBezTo>
                <a:cubicBezTo>
                  <a:pt x="58332" y="2622"/>
                  <a:pt x="58377" y="2635"/>
                  <a:pt x="58424" y="2642"/>
                </a:cubicBezTo>
                <a:cubicBezTo>
                  <a:pt x="58447" y="2646"/>
                  <a:pt x="58472" y="2648"/>
                  <a:pt x="58497" y="2648"/>
                </a:cubicBezTo>
                <a:cubicBezTo>
                  <a:pt x="58502" y="2648"/>
                  <a:pt x="58507" y="2648"/>
                  <a:pt x="58513" y="2648"/>
                </a:cubicBezTo>
                <a:cubicBezTo>
                  <a:pt x="58544" y="2647"/>
                  <a:pt x="58548" y="2646"/>
                  <a:pt x="58568" y="2644"/>
                </a:cubicBezTo>
                <a:cubicBezTo>
                  <a:pt x="58692" y="2630"/>
                  <a:pt x="58783" y="2604"/>
                  <a:pt x="58850" y="2592"/>
                </a:cubicBezTo>
                <a:lnTo>
                  <a:pt x="58895" y="2585"/>
                </a:lnTo>
                <a:lnTo>
                  <a:pt x="58968" y="2577"/>
                </a:lnTo>
                <a:cubicBezTo>
                  <a:pt x="59030" y="2568"/>
                  <a:pt x="59090" y="2553"/>
                  <a:pt x="59150" y="2532"/>
                </a:cubicBezTo>
                <a:cubicBezTo>
                  <a:pt x="59198" y="2516"/>
                  <a:pt x="59235" y="2503"/>
                  <a:pt x="59261" y="2496"/>
                </a:cubicBezTo>
                <a:cubicBezTo>
                  <a:pt x="59264" y="2495"/>
                  <a:pt x="59268" y="2494"/>
                  <a:pt x="59271" y="2493"/>
                </a:cubicBezTo>
                <a:lnTo>
                  <a:pt x="59271" y="2493"/>
                </a:lnTo>
                <a:cubicBezTo>
                  <a:pt x="59273" y="2494"/>
                  <a:pt x="59274" y="2495"/>
                  <a:pt x="59276" y="2496"/>
                </a:cubicBezTo>
                <a:lnTo>
                  <a:pt x="59395" y="2565"/>
                </a:lnTo>
                <a:cubicBezTo>
                  <a:pt x="59451" y="2591"/>
                  <a:pt x="59520" y="2635"/>
                  <a:pt x="59656" y="2642"/>
                </a:cubicBezTo>
                <a:cubicBezTo>
                  <a:pt x="59664" y="2643"/>
                  <a:pt x="59671" y="2643"/>
                  <a:pt x="59678" y="2643"/>
                </a:cubicBezTo>
                <a:cubicBezTo>
                  <a:pt x="59705" y="2643"/>
                  <a:pt x="59733" y="2639"/>
                  <a:pt x="59760" y="2634"/>
                </a:cubicBezTo>
                <a:cubicBezTo>
                  <a:pt x="59790" y="2628"/>
                  <a:pt x="59820" y="2619"/>
                  <a:pt x="59850" y="2606"/>
                </a:cubicBezTo>
                <a:cubicBezTo>
                  <a:pt x="59891" y="2589"/>
                  <a:pt x="59930" y="2567"/>
                  <a:pt x="59967" y="2540"/>
                </a:cubicBezTo>
                <a:cubicBezTo>
                  <a:pt x="60011" y="2508"/>
                  <a:pt x="60053" y="2473"/>
                  <a:pt x="60092" y="2438"/>
                </a:cubicBezTo>
                <a:cubicBezTo>
                  <a:pt x="60103" y="2427"/>
                  <a:pt x="60114" y="2419"/>
                  <a:pt x="60122" y="2413"/>
                </a:cubicBezTo>
                <a:lnTo>
                  <a:pt x="60122" y="2413"/>
                </a:lnTo>
                <a:cubicBezTo>
                  <a:pt x="60140" y="2410"/>
                  <a:pt x="60159" y="2408"/>
                  <a:pt x="60175" y="2405"/>
                </a:cubicBezTo>
                <a:cubicBezTo>
                  <a:pt x="60238" y="2394"/>
                  <a:pt x="60288" y="2380"/>
                  <a:pt x="60330" y="2369"/>
                </a:cubicBezTo>
                <a:cubicBezTo>
                  <a:pt x="60372" y="2358"/>
                  <a:pt x="60407" y="2349"/>
                  <a:pt x="60432" y="2344"/>
                </a:cubicBezTo>
                <a:cubicBezTo>
                  <a:pt x="60451" y="2341"/>
                  <a:pt x="60470" y="2339"/>
                  <a:pt x="60489" y="2339"/>
                </a:cubicBezTo>
                <a:cubicBezTo>
                  <a:pt x="60494" y="2339"/>
                  <a:pt x="60498" y="2339"/>
                  <a:pt x="60502" y="2339"/>
                </a:cubicBezTo>
                <a:cubicBezTo>
                  <a:pt x="60561" y="2340"/>
                  <a:pt x="60648" y="2354"/>
                  <a:pt x="60764" y="2358"/>
                </a:cubicBezTo>
                <a:cubicBezTo>
                  <a:pt x="60776" y="2358"/>
                  <a:pt x="60789" y="2359"/>
                  <a:pt x="60802" y="2359"/>
                </a:cubicBezTo>
                <a:cubicBezTo>
                  <a:pt x="60820" y="2359"/>
                  <a:pt x="60839" y="2358"/>
                  <a:pt x="60857" y="2357"/>
                </a:cubicBezTo>
                <a:lnTo>
                  <a:pt x="60923" y="2352"/>
                </a:lnTo>
                <a:lnTo>
                  <a:pt x="61053" y="2342"/>
                </a:lnTo>
                <a:lnTo>
                  <a:pt x="61185" y="2331"/>
                </a:lnTo>
                <a:lnTo>
                  <a:pt x="61209" y="2330"/>
                </a:lnTo>
                <a:lnTo>
                  <a:pt x="61209" y="2330"/>
                </a:lnTo>
                <a:cubicBezTo>
                  <a:pt x="61221" y="2337"/>
                  <a:pt x="61233" y="2344"/>
                  <a:pt x="61245" y="2352"/>
                </a:cubicBezTo>
                <a:cubicBezTo>
                  <a:pt x="61291" y="2383"/>
                  <a:pt x="61340" y="2412"/>
                  <a:pt x="61389" y="2438"/>
                </a:cubicBezTo>
                <a:cubicBezTo>
                  <a:pt x="61432" y="2458"/>
                  <a:pt x="61477" y="2475"/>
                  <a:pt x="61523" y="2484"/>
                </a:cubicBezTo>
                <a:cubicBezTo>
                  <a:pt x="61556" y="2490"/>
                  <a:pt x="61589" y="2493"/>
                  <a:pt x="61622" y="2493"/>
                </a:cubicBezTo>
                <a:cubicBezTo>
                  <a:pt x="61636" y="2493"/>
                  <a:pt x="61649" y="2493"/>
                  <a:pt x="61663" y="2492"/>
                </a:cubicBezTo>
                <a:cubicBezTo>
                  <a:pt x="61679" y="2491"/>
                  <a:pt x="61697" y="2491"/>
                  <a:pt x="61715" y="2491"/>
                </a:cubicBezTo>
                <a:cubicBezTo>
                  <a:pt x="61734" y="2491"/>
                  <a:pt x="61753" y="2491"/>
                  <a:pt x="61774" y="2492"/>
                </a:cubicBezTo>
                <a:lnTo>
                  <a:pt x="61910" y="2495"/>
                </a:lnTo>
                <a:lnTo>
                  <a:pt x="61989" y="2495"/>
                </a:lnTo>
                <a:lnTo>
                  <a:pt x="62031" y="2494"/>
                </a:lnTo>
                <a:cubicBezTo>
                  <a:pt x="62046" y="2493"/>
                  <a:pt x="62071" y="2491"/>
                  <a:pt x="62088" y="2488"/>
                </a:cubicBezTo>
                <a:cubicBezTo>
                  <a:pt x="62244" y="2462"/>
                  <a:pt x="62333" y="2412"/>
                  <a:pt x="62385" y="2398"/>
                </a:cubicBezTo>
                <a:cubicBezTo>
                  <a:pt x="62395" y="2396"/>
                  <a:pt x="62404" y="2392"/>
                  <a:pt x="62414" y="2391"/>
                </a:cubicBezTo>
                <a:cubicBezTo>
                  <a:pt x="62417" y="2390"/>
                  <a:pt x="62420" y="2390"/>
                  <a:pt x="62420" y="2390"/>
                </a:cubicBezTo>
                <a:lnTo>
                  <a:pt x="62420" y="2390"/>
                </a:lnTo>
                <a:cubicBezTo>
                  <a:pt x="62419" y="2390"/>
                  <a:pt x="62418" y="2390"/>
                  <a:pt x="62419" y="2390"/>
                </a:cubicBezTo>
                <a:cubicBezTo>
                  <a:pt x="62421" y="2390"/>
                  <a:pt x="62456" y="2387"/>
                  <a:pt x="62473" y="2384"/>
                </a:cubicBezTo>
                <a:cubicBezTo>
                  <a:pt x="62546" y="2371"/>
                  <a:pt x="62615" y="2347"/>
                  <a:pt x="62681" y="2314"/>
                </a:cubicBezTo>
                <a:lnTo>
                  <a:pt x="62790" y="2261"/>
                </a:lnTo>
                <a:cubicBezTo>
                  <a:pt x="62796" y="2257"/>
                  <a:pt x="62802" y="2255"/>
                  <a:pt x="62811" y="2253"/>
                </a:cubicBezTo>
                <a:cubicBezTo>
                  <a:pt x="62811" y="2253"/>
                  <a:pt x="62811" y="2253"/>
                  <a:pt x="62811" y="2253"/>
                </a:cubicBezTo>
                <a:lnTo>
                  <a:pt x="62811" y="2253"/>
                </a:lnTo>
                <a:cubicBezTo>
                  <a:pt x="62821" y="2252"/>
                  <a:pt x="62832" y="2252"/>
                  <a:pt x="62843" y="2252"/>
                </a:cubicBezTo>
                <a:cubicBezTo>
                  <a:pt x="62896" y="2252"/>
                  <a:pt x="62963" y="2257"/>
                  <a:pt x="63044" y="2261"/>
                </a:cubicBezTo>
                <a:lnTo>
                  <a:pt x="63124" y="2262"/>
                </a:lnTo>
                <a:lnTo>
                  <a:pt x="63193" y="2261"/>
                </a:lnTo>
                <a:cubicBezTo>
                  <a:pt x="63208" y="2262"/>
                  <a:pt x="63222" y="2265"/>
                  <a:pt x="63235" y="2270"/>
                </a:cubicBezTo>
                <a:cubicBezTo>
                  <a:pt x="63294" y="2281"/>
                  <a:pt x="63392" y="2335"/>
                  <a:pt x="63566" y="2335"/>
                </a:cubicBezTo>
                <a:cubicBezTo>
                  <a:pt x="63574" y="2335"/>
                  <a:pt x="63583" y="2335"/>
                  <a:pt x="63592" y="2335"/>
                </a:cubicBezTo>
                <a:lnTo>
                  <a:pt x="63854" y="2312"/>
                </a:lnTo>
                <a:lnTo>
                  <a:pt x="63992" y="2300"/>
                </a:lnTo>
                <a:cubicBezTo>
                  <a:pt x="64070" y="2292"/>
                  <a:pt x="64145" y="2270"/>
                  <a:pt x="64215" y="2237"/>
                </a:cubicBezTo>
                <a:lnTo>
                  <a:pt x="64334" y="2179"/>
                </a:lnTo>
                <a:cubicBezTo>
                  <a:pt x="64357" y="2169"/>
                  <a:pt x="64369" y="2167"/>
                  <a:pt x="64367" y="2167"/>
                </a:cubicBezTo>
                <a:cubicBezTo>
                  <a:pt x="64367" y="2167"/>
                  <a:pt x="64365" y="2167"/>
                  <a:pt x="64363" y="2167"/>
                </a:cubicBezTo>
                <a:cubicBezTo>
                  <a:pt x="64353" y="2167"/>
                  <a:pt x="64397" y="2164"/>
                  <a:pt x="64411" y="2161"/>
                </a:cubicBezTo>
                <a:cubicBezTo>
                  <a:pt x="64429" y="2159"/>
                  <a:pt x="64450" y="2156"/>
                  <a:pt x="64466" y="2151"/>
                </a:cubicBezTo>
                <a:cubicBezTo>
                  <a:pt x="64499" y="2144"/>
                  <a:pt x="64530" y="2135"/>
                  <a:pt x="64561" y="2124"/>
                </a:cubicBezTo>
                <a:lnTo>
                  <a:pt x="64689" y="2077"/>
                </a:lnTo>
                <a:cubicBezTo>
                  <a:pt x="64706" y="2070"/>
                  <a:pt x="64726" y="2064"/>
                  <a:pt x="64745" y="2061"/>
                </a:cubicBezTo>
                <a:lnTo>
                  <a:pt x="64745" y="2061"/>
                </a:lnTo>
                <a:cubicBezTo>
                  <a:pt x="64748" y="2061"/>
                  <a:pt x="64755" y="2063"/>
                  <a:pt x="64771" y="2067"/>
                </a:cubicBezTo>
                <a:cubicBezTo>
                  <a:pt x="64824" y="2076"/>
                  <a:pt x="64916" y="2128"/>
                  <a:pt x="65092" y="2138"/>
                </a:cubicBezTo>
                <a:cubicBezTo>
                  <a:pt x="65096" y="2139"/>
                  <a:pt x="65101" y="2139"/>
                  <a:pt x="65106" y="2139"/>
                </a:cubicBezTo>
                <a:cubicBezTo>
                  <a:pt x="65120" y="2139"/>
                  <a:pt x="65138" y="2138"/>
                  <a:pt x="65142" y="2138"/>
                </a:cubicBezTo>
                <a:cubicBezTo>
                  <a:pt x="65143" y="2138"/>
                  <a:pt x="65143" y="2138"/>
                  <a:pt x="65140" y="2138"/>
                </a:cubicBezTo>
                <a:lnTo>
                  <a:pt x="65136" y="2138"/>
                </a:lnTo>
                <a:cubicBezTo>
                  <a:pt x="65142" y="2139"/>
                  <a:pt x="65148" y="2141"/>
                  <a:pt x="65154" y="2142"/>
                </a:cubicBezTo>
                <a:cubicBezTo>
                  <a:pt x="65176" y="2149"/>
                  <a:pt x="65210" y="2160"/>
                  <a:pt x="65259" y="2178"/>
                </a:cubicBezTo>
                <a:cubicBezTo>
                  <a:pt x="65323" y="2201"/>
                  <a:pt x="65391" y="2216"/>
                  <a:pt x="65459" y="2223"/>
                </a:cubicBezTo>
                <a:cubicBezTo>
                  <a:pt x="65472" y="2224"/>
                  <a:pt x="65486" y="2225"/>
                  <a:pt x="65500" y="2225"/>
                </a:cubicBezTo>
                <a:cubicBezTo>
                  <a:pt x="65509" y="2225"/>
                  <a:pt x="65519" y="2224"/>
                  <a:pt x="65529" y="2224"/>
                </a:cubicBezTo>
                <a:lnTo>
                  <a:pt x="65543" y="2224"/>
                </a:lnTo>
                <a:cubicBezTo>
                  <a:pt x="65552" y="2225"/>
                  <a:pt x="65562" y="2225"/>
                  <a:pt x="65570" y="2226"/>
                </a:cubicBezTo>
                <a:cubicBezTo>
                  <a:pt x="65622" y="2232"/>
                  <a:pt x="65712" y="2265"/>
                  <a:pt x="65858" y="2276"/>
                </a:cubicBezTo>
                <a:cubicBezTo>
                  <a:pt x="65868" y="2276"/>
                  <a:pt x="65877" y="2276"/>
                  <a:pt x="65886" y="2276"/>
                </a:cubicBezTo>
                <a:cubicBezTo>
                  <a:pt x="66032" y="2276"/>
                  <a:pt x="66124" y="2242"/>
                  <a:pt x="66203" y="2226"/>
                </a:cubicBezTo>
                <a:cubicBezTo>
                  <a:pt x="66234" y="2218"/>
                  <a:pt x="66266" y="2211"/>
                  <a:pt x="66299" y="2206"/>
                </a:cubicBezTo>
                <a:lnTo>
                  <a:pt x="66374" y="2198"/>
                </a:lnTo>
                <a:cubicBezTo>
                  <a:pt x="66413" y="2191"/>
                  <a:pt x="66451" y="2181"/>
                  <a:pt x="66489" y="2167"/>
                </a:cubicBezTo>
                <a:cubicBezTo>
                  <a:pt x="66606" y="2122"/>
                  <a:pt x="66676" y="2080"/>
                  <a:pt x="66699" y="2073"/>
                </a:cubicBezTo>
                <a:lnTo>
                  <a:pt x="66699" y="2073"/>
                </a:lnTo>
                <a:cubicBezTo>
                  <a:pt x="66727" y="2081"/>
                  <a:pt x="66754" y="2090"/>
                  <a:pt x="66779" y="2101"/>
                </a:cubicBezTo>
                <a:cubicBezTo>
                  <a:pt x="66836" y="2124"/>
                  <a:pt x="66894" y="2143"/>
                  <a:pt x="66953" y="2156"/>
                </a:cubicBezTo>
                <a:cubicBezTo>
                  <a:pt x="66990" y="2163"/>
                  <a:pt x="67028" y="2168"/>
                  <a:pt x="67066" y="2168"/>
                </a:cubicBezTo>
                <a:cubicBezTo>
                  <a:pt x="67073" y="2168"/>
                  <a:pt x="67081" y="2168"/>
                  <a:pt x="67089" y="2167"/>
                </a:cubicBezTo>
                <a:cubicBezTo>
                  <a:pt x="67126" y="2166"/>
                  <a:pt x="67162" y="2159"/>
                  <a:pt x="67196" y="2149"/>
                </a:cubicBezTo>
                <a:cubicBezTo>
                  <a:pt x="67225" y="2139"/>
                  <a:pt x="67253" y="2128"/>
                  <a:pt x="67280" y="2113"/>
                </a:cubicBezTo>
                <a:cubicBezTo>
                  <a:pt x="67371" y="2060"/>
                  <a:pt x="67411" y="2014"/>
                  <a:pt x="67449" y="1978"/>
                </a:cubicBezTo>
                <a:cubicBezTo>
                  <a:pt x="67457" y="1970"/>
                  <a:pt x="67464" y="1963"/>
                  <a:pt x="67471" y="1955"/>
                </a:cubicBezTo>
                <a:lnTo>
                  <a:pt x="67471" y="1955"/>
                </a:lnTo>
                <a:cubicBezTo>
                  <a:pt x="67471" y="1956"/>
                  <a:pt x="67472" y="1956"/>
                  <a:pt x="67473" y="1957"/>
                </a:cubicBezTo>
                <a:cubicBezTo>
                  <a:pt x="67516" y="1997"/>
                  <a:pt x="67565" y="2035"/>
                  <a:pt x="67616" y="2069"/>
                </a:cubicBezTo>
                <a:cubicBezTo>
                  <a:pt x="67635" y="2081"/>
                  <a:pt x="67656" y="2092"/>
                  <a:pt x="67678" y="2101"/>
                </a:cubicBezTo>
                <a:cubicBezTo>
                  <a:pt x="67734" y="2128"/>
                  <a:pt x="67795" y="2141"/>
                  <a:pt x="67856" y="2141"/>
                </a:cubicBezTo>
                <a:cubicBezTo>
                  <a:pt x="67865" y="2141"/>
                  <a:pt x="67874" y="2141"/>
                  <a:pt x="67883" y="2141"/>
                </a:cubicBezTo>
                <a:cubicBezTo>
                  <a:pt x="67916" y="2138"/>
                  <a:pt x="67950" y="2131"/>
                  <a:pt x="67982" y="2122"/>
                </a:cubicBezTo>
                <a:cubicBezTo>
                  <a:pt x="68099" y="2082"/>
                  <a:pt x="68152" y="2030"/>
                  <a:pt x="68195" y="1995"/>
                </a:cubicBezTo>
                <a:lnTo>
                  <a:pt x="68255" y="1941"/>
                </a:lnTo>
                <a:lnTo>
                  <a:pt x="68255" y="1941"/>
                </a:lnTo>
                <a:cubicBezTo>
                  <a:pt x="68263" y="1946"/>
                  <a:pt x="68270" y="1951"/>
                  <a:pt x="68277" y="1957"/>
                </a:cubicBezTo>
                <a:cubicBezTo>
                  <a:pt x="68326" y="1996"/>
                  <a:pt x="68381" y="2030"/>
                  <a:pt x="68437" y="2059"/>
                </a:cubicBezTo>
                <a:cubicBezTo>
                  <a:pt x="68459" y="2068"/>
                  <a:pt x="68482" y="2077"/>
                  <a:pt x="68507" y="2085"/>
                </a:cubicBezTo>
                <a:cubicBezTo>
                  <a:pt x="68537" y="2093"/>
                  <a:pt x="68568" y="2100"/>
                  <a:pt x="68600" y="2102"/>
                </a:cubicBezTo>
                <a:cubicBezTo>
                  <a:pt x="68611" y="2103"/>
                  <a:pt x="68622" y="2104"/>
                  <a:pt x="68632" y="2104"/>
                </a:cubicBezTo>
                <a:cubicBezTo>
                  <a:pt x="68650" y="2104"/>
                  <a:pt x="68668" y="2103"/>
                  <a:pt x="68686" y="2101"/>
                </a:cubicBezTo>
                <a:cubicBezTo>
                  <a:pt x="68706" y="2099"/>
                  <a:pt x="68724" y="2096"/>
                  <a:pt x="68742" y="2093"/>
                </a:cubicBezTo>
                <a:cubicBezTo>
                  <a:pt x="68882" y="2063"/>
                  <a:pt x="68966" y="2019"/>
                  <a:pt x="69014" y="2009"/>
                </a:cubicBezTo>
                <a:cubicBezTo>
                  <a:pt x="69045" y="2001"/>
                  <a:pt x="69015" y="2007"/>
                  <a:pt x="69112" y="1995"/>
                </a:cubicBezTo>
                <a:cubicBezTo>
                  <a:pt x="69167" y="1986"/>
                  <a:pt x="69223" y="1973"/>
                  <a:pt x="69277" y="1957"/>
                </a:cubicBezTo>
                <a:cubicBezTo>
                  <a:pt x="69322" y="1944"/>
                  <a:pt x="69359" y="1933"/>
                  <a:pt x="69386" y="1927"/>
                </a:cubicBezTo>
                <a:cubicBezTo>
                  <a:pt x="69407" y="1921"/>
                  <a:pt x="69429" y="1919"/>
                  <a:pt x="69451" y="1919"/>
                </a:cubicBezTo>
                <a:cubicBezTo>
                  <a:pt x="69503" y="1919"/>
                  <a:pt x="69585" y="1934"/>
                  <a:pt x="69698" y="1942"/>
                </a:cubicBezTo>
                <a:cubicBezTo>
                  <a:pt x="69720" y="1944"/>
                  <a:pt x="69742" y="1945"/>
                  <a:pt x="69764" y="1945"/>
                </a:cubicBezTo>
                <a:cubicBezTo>
                  <a:pt x="69798" y="1945"/>
                  <a:pt x="69831" y="1943"/>
                  <a:pt x="69864" y="1938"/>
                </a:cubicBezTo>
                <a:lnTo>
                  <a:pt x="69995" y="1927"/>
                </a:lnTo>
                <a:lnTo>
                  <a:pt x="70125" y="1914"/>
                </a:lnTo>
                <a:lnTo>
                  <a:pt x="70191" y="1908"/>
                </a:lnTo>
                <a:lnTo>
                  <a:pt x="70244" y="1903"/>
                </a:lnTo>
                <a:cubicBezTo>
                  <a:pt x="70269" y="1899"/>
                  <a:pt x="70292" y="1895"/>
                  <a:pt x="70315" y="1889"/>
                </a:cubicBezTo>
                <a:cubicBezTo>
                  <a:pt x="70452" y="1845"/>
                  <a:pt x="70525" y="1793"/>
                  <a:pt x="70569" y="1770"/>
                </a:cubicBezTo>
                <a:lnTo>
                  <a:pt x="70569" y="1770"/>
                </a:lnTo>
                <a:lnTo>
                  <a:pt x="70669" y="1840"/>
                </a:lnTo>
                <a:cubicBezTo>
                  <a:pt x="70719" y="1871"/>
                  <a:pt x="70778" y="1916"/>
                  <a:pt x="70902" y="1941"/>
                </a:cubicBezTo>
                <a:cubicBezTo>
                  <a:pt x="70924" y="1944"/>
                  <a:pt x="70947" y="1946"/>
                  <a:pt x="70970" y="1946"/>
                </a:cubicBezTo>
                <a:cubicBezTo>
                  <a:pt x="71014" y="1946"/>
                  <a:pt x="71059" y="1939"/>
                  <a:pt x="71102" y="1925"/>
                </a:cubicBezTo>
                <a:cubicBezTo>
                  <a:pt x="71147" y="1910"/>
                  <a:pt x="71191" y="1888"/>
                  <a:pt x="71231" y="1860"/>
                </a:cubicBezTo>
                <a:cubicBezTo>
                  <a:pt x="71277" y="1826"/>
                  <a:pt x="71321" y="1791"/>
                  <a:pt x="71363" y="1751"/>
                </a:cubicBezTo>
                <a:cubicBezTo>
                  <a:pt x="71376" y="1738"/>
                  <a:pt x="71390" y="1726"/>
                  <a:pt x="71405" y="1714"/>
                </a:cubicBezTo>
                <a:lnTo>
                  <a:pt x="71405" y="1714"/>
                </a:lnTo>
                <a:cubicBezTo>
                  <a:pt x="71450" y="1718"/>
                  <a:pt x="71525" y="1737"/>
                  <a:pt x="71630" y="1749"/>
                </a:cubicBezTo>
                <a:cubicBezTo>
                  <a:pt x="71661" y="1753"/>
                  <a:pt x="71694" y="1755"/>
                  <a:pt x="71726" y="1755"/>
                </a:cubicBezTo>
                <a:cubicBezTo>
                  <a:pt x="71759" y="1755"/>
                  <a:pt x="71791" y="1753"/>
                  <a:pt x="71824" y="1749"/>
                </a:cubicBezTo>
                <a:cubicBezTo>
                  <a:pt x="71880" y="1743"/>
                  <a:pt x="71931" y="1733"/>
                  <a:pt x="71976" y="1725"/>
                </a:cubicBezTo>
                <a:cubicBezTo>
                  <a:pt x="72021" y="1715"/>
                  <a:pt x="72059" y="1707"/>
                  <a:pt x="72093" y="1702"/>
                </a:cubicBezTo>
                <a:cubicBezTo>
                  <a:pt x="72129" y="1696"/>
                  <a:pt x="72143" y="1697"/>
                  <a:pt x="72207" y="1691"/>
                </a:cubicBezTo>
                <a:cubicBezTo>
                  <a:pt x="72310" y="1682"/>
                  <a:pt x="72399" y="1666"/>
                  <a:pt x="72473" y="1658"/>
                </a:cubicBezTo>
                <a:lnTo>
                  <a:pt x="72509" y="1655"/>
                </a:lnTo>
                <a:lnTo>
                  <a:pt x="72509" y="1655"/>
                </a:lnTo>
                <a:cubicBezTo>
                  <a:pt x="72516" y="1659"/>
                  <a:pt x="72527" y="1664"/>
                  <a:pt x="72539" y="1672"/>
                </a:cubicBezTo>
                <a:cubicBezTo>
                  <a:pt x="72569" y="1691"/>
                  <a:pt x="72608" y="1719"/>
                  <a:pt x="72665" y="1751"/>
                </a:cubicBezTo>
                <a:cubicBezTo>
                  <a:pt x="72718" y="1779"/>
                  <a:pt x="72794" y="1823"/>
                  <a:pt x="72923" y="1823"/>
                </a:cubicBezTo>
                <a:cubicBezTo>
                  <a:pt x="72930" y="1823"/>
                  <a:pt x="72938" y="1823"/>
                  <a:pt x="72946" y="1823"/>
                </a:cubicBezTo>
                <a:cubicBezTo>
                  <a:pt x="73085" y="1809"/>
                  <a:pt x="73159" y="1751"/>
                  <a:pt x="73211" y="1715"/>
                </a:cubicBezTo>
                <a:cubicBezTo>
                  <a:pt x="73262" y="1677"/>
                  <a:pt x="73298" y="1645"/>
                  <a:pt x="73325" y="1623"/>
                </a:cubicBezTo>
                <a:cubicBezTo>
                  <a:pt x="73327" y="1621"/>
                  <a:pt x="73330" y="1618"/>
                  <a:pt x="73332" y="1616"/>
                </a:cubicBezTo>
                <a:lnTo>
                  <a:pt x="73332" y="1616"/>
                </a:lnTo>
                <a:cubicBezTo>
                  <a:pt x="73349" y="1623"/>
                  <a:pt x="73364" y="1631"/>
                  <a:pt x="73380" y="1639"/>
                </a:cubicBezTo>
                <a:cubicBezTo>
                  <a:pt x="73433" y="1668"/>
                  <a:pt x="73489" y="1691"/>
                  <a:pt x="73546" y="1710"/>
                </a:cubicBezTo>
                <a:cubicBezTo>
                  <a:pt x="73593" y="1724"/>
                  <a:pt x="73640" y="1730"/>
                  <a:pt x="73688" y="1730"/>
                </a:cubicBezTo>
                <a:cubicBezTo>
                  <a:pt x="73727" y="1730"/>
                  <a:pt x="73765" y="1727"/>
                  <a:pt x="73803" y="1720"/>
                </a:cubicBezTo>
                <a:cubicBezTo>
                  <a:pt x="73856" y="1711"/>
                  <a:pt x="73910" y="1697"/>
                  <a:pt x="73962" y="1681"/>
                </a:cubicBezTo>
                <a:cubicBezTo>
                  <a:pt x="74006" y="1667"/>
                  <a:pt x="74041" y="1657"/>
                  <a:pt x="74066" y="1652"/>
                </a:cubicBezTo>
                <a:cubicBezTo>
                  <a:pt x="74072" y="1650"/>
                  <a:pt x="74078" y="1649"/>
                  <a:pt x="74085" y="1648"/>
                </a:cubicBezTo>
                <a:lnTo>
                  <a:pt x="74085" y="1648"/>
                </a:lnTo>
                <a:cubicBezTo>
                  <a:pt x="74100" y="1654"/>
                  <a:pt x="74115" y="1661"/>
                  <a:pt x="74129" y="1669"/>
                </a:cubicBezTo>
                <a:cubicBezTo>
                  <a:pt x="74163" y="1688"/>
                  <a:pt x="74206" y="1713"/>
                  <a:pt x="74270" y="1741"/>
                </a:cubicBezTo>
                <a:cubicBezTo>
                  <a:pt x="74317" y="1759"/>
                  <a:pt x="74382" y="1786"/>
                  <a:pt x="74471" y="1786"/>
                </a:cubicBezTo>
                <a:cubicBezTo>
                  <a:pt x="74499" y="1786"/>
                  <a:pt x="74530" y="1783"/>
                  <a:pt x="74563" y="1777"/>
                </a:cubicBezTo>
                <a:cubicBezTo>
                  <a:pt x="74691" y="1745"/>
                  <a:pt x="74747" y="1692"/>
                  <a:pt x="74794" y="1657"/>
                </a:cubicBezTo>
                <a:lnTo>
                  <a:pt x="74897" y="1566"/>
                </a:lnTo>
                <a:cubicBezTo>
                  <a:pt x="74900" y="1563"/>
                  <a:pt x="74903" y="1561"/>
                  <a:pt x="74906" y="1558"/>
                </a:cubicBezTo>
                <a:lnTo>
                  <a:pt x="74906" y="1558"/>
                </a:lnTo>
                <a:cubicBezTo>
                  <a:pt x="74930" y="1562"/>
                  <a:pt x="74966" y="1573"/>
                  <a:pt x="75011" y="1586"/>
                </a:cubicBezTo>
                <a:cubicBezTo>
                  <a:pt x="75070" y="1603"/>
                  <a:pt x="75132" y="1615"/>
                  <a:pt x="75193" y="1622"/>
                </a:cubicBezTo>
                <a:cubicBezTo>
                  <a:pt x="75230" y="1623"/>
                  <a:pt x="75251" y="1623"/>
                  <a:pt x="75264" y="1623"/>
                </a:cubicBezTo>
                <a:cubicBezTo>
                  <a:pt x="75274" y="1623"/>
                  <a:pt x="75278" y="1623"/>
                  <a:pt x="75282" y="1623"/>
                </a:cubicBezTo>
                <a:cubicBezTo>
                  <a:pt x="75287" y="1623"/>
                  <a:pt x="75289" y="1623"/>
                  <a:pt x="75303" y="1625"/>
                </a:cubicBezTo>
                <a:cubicBezTo>
                  <a:pt x="75352" y="1631"/>
                  <a:pt x="75441" y="1666"/>
                  <a:pt x="75581" y="1681"/>
                </a:cubicBezTo>
                <a:cubicBezTo>
                  <a:pt x="75599" y="1682"/>
                  <a:pt x="75617" y="1683"/>
                  <a:pt x="75635" y="1683"/>
                </a:cubicBezTo>
                <a:cubicBezTo>
                  <a:pt x="75653" y="1683"/>
                  <a:pt x="75671" y="1682"/>
                  <a:pt x="75688" y="1681"/>
                </a:cubicBezTo>
                <a:cubicBezTo>
                  <a:pt x="75716" y="1678"/>
                  <a:pt x="75743" y="1675"/>
                  <a:pt x="75767" y="1673"/>
                </a:cubicBezTo>
                <a:lnTo>
                  <a:pt x="75907" y="1652"/>
                </a:lnTo>
                <a:cubicBezTo>
                  <a:pt x="75948" y="1645"/>
                  <a:pt x="75987" y="1640"/>
                  <a:pt x="76021" y="1637"/>
                </a:cubicBezTo>
                <a:cubicBezTo>
                  <a:pt x="76045" y="1633"/>
                  <a:pt x="76030" y="1638"/>
                  <a:pt x="76111" y="1626"/>
                </a:cubicBezTo>
                <a:cubicBezTo>
                  <a:pt x="76160" y="1617"/>
                  <a:pt x="76206" y="1600"/>
                  <a:pt x="76249" y="1577"/>
                </a:cubicBezTo>
                <a:cubicBezTo>
                  <a:pt x="76302" y="1548"/>
                  <a:pt x="76350" y="1514"/>
                  <a:pt x="76397" y="1476"/>
                </a:cubicBezTo>
                <a:cubicBezTo>
                  <a:pt x="76416" y="1460"/>
                  <a:pt x="76437" y="1445"/>
                  <a:pt x="76458" y="1432"/>
                </a:cubicBezTo>
                <a:lnTo>
                  <a:pt x="76458" y="1432"/>
                </a:lnTo>
                <a:cubicBezTo>
                  <a:pt x="76487" y="1434"/>
                  <a:pt x="76514" y="1439"/>
                  <a:pt x="76542" y="1445"/>
                </a:cubicBezTo>
                <a:cubicBezTo>
                  <a:pt x="76584" y="1452"/>
                  <a:pt x="76631" y="1464"/>
                  <a:pt x="76691" y="1470"/>
                </a:cubicBezTo>
                <a:cubicBezTo>
                  <a:pt x="76724" y="1475"/>
                  <a:pt x="76756" y="1477"/>
                  <a:pt x="76788" y="1477"/>
                </a:cubicBezTo>
                <a:lnTo>
                  <a:pt x="76851" y="1476"/>
                </a:lnTo>
                <a:cubicBezTo>
                  <a:pt x="76903" y="1476"/>
                  <a:pt x="76985" y="1492"/>
                  <a:pt x="77096" y="1502"/>
                </a:cubicBezTo>
                <a:cubicBezTo>
                  <a:pt x="77124" y="1504"/>
                  <a:pt x="77151" y="1505"/>
                  <a:pt x="77179" y="1505"/>
                </a:cubicBezTo>
                <a:cubicBezTo>
                  <a:pt x="77210" y="1505"/>
                  <a:pt x="77241" y="1504"/>
                  <a:pt x="77272" y="1501"/>
                </a:cubicBezTo>
                <a:cubicBezTo>
                  <a:pt x="77326" y="1496"/>
                  <a:pt x="77374" y="1488"/>
                  <a:pt x="77418" y="1482"/>
                </a:cubicBezTo>
                <a:lnTo>
                  <a:pt x="77541" y="1465"/>
                </a:lnTo>
                <a:lnTo>
                  <a:pt x="77673" y="1452"/>
                </a:lnTo>
                <a:cubicBezTo>
                  <a:pt x="77791" y="1436"/>
                  <a:pt x="77879" y="1408"/>
                  <a:pt x="77943" y="1399"/>
                </a:cubicBezTo>
                <a:cubicBezTo>
                  <a:pt x="77958" y="1396"/>
                  <a:pt x="77971" y="1394"/>
                  <a:pt x="77984" y="1393"/>
                </a:cubicBezTo>
                <a:lnTo>
                  <a:pt x="77984" y="1393"/>
                </a:lnTo>
                <a:cubicBezTo>
                  <a:pt x="78001" y="1399"/>
                  <a:pt x="78018" y="1405"/>
                  <a:pt x="78034" y="1415"/>
                </a:cubicBezTo>
                <a:cubicBezTo>
                  <a:pt x="78067" y="1431"/>
                  <a:pt x="78112" y="1455"/>
                  <a:pt x="78174" y="1480"/>
                </a:cubicBezTo>
                <a:cubicBezTo>
                  <a:pt x="78211" y="1494"/>
                  <a:pt x="78249" y="1504"/>
                  <a:pt x="78288" y="1512"/>
                </a:cubicBezTo>
                <a:cubicBezTo>
                  <a:pt x="78315" y="1516"/>
                  <a:pt x="78342" y="1518"/>
                  <a:pt x="78369" y="1518"/>
                </a:cubicBezTo>
                <a:cubicBezTo>
                  <a:pt x="78387" y="1518"/>
                  <a:pt x="78405" y="1517"/>
                  <a:pt x="78423" y="1516"/>
                </a:cubicBezTo>
                <a:cubicBezTo>
                  <a:pt x="78554" y="1502"/>
                  <a:pt x="78646" y="1468"/>
                  <a:pt x="78712" y="1455"/>
                </a:cubicBezTo>
                <a:cubicBezTo>
                  <a:pt x="78729" y="1451"/>
                  <a:pt x="78743" y="1449"/>
                  <a:pt x="78756" y="1447"/>
                </a:cubicBezTo>
                <a:cubicBezTo>
                  <a:pt x="78771" y="1445"/>
                  <a:pt x="78769" y="1445"/>
                  <a:pt x="78806" y="1443"/>
                </a:cubicBezTo>
                <a:cubicBezTo>
                  <a:pt x="78861" y="1439"/>
                  <a:pt x="78912" y="1431"/>
                  <a:pt x="78958" y="1424"/>
                </a:cubicBezTo>
                <a:lnTo>
                  <a:pt x="79083" y="1405"/>
                </a:lnTo>
                <a:lnTo>
                  <a:pt x="79136" y="1398"/>
                </a:lnTo>
                <a:lnTo>
                  <a:pt x="79160" y="1397"/>
                </a:lnTo>
                <a:lnTo>
                  <a:pt x="79218" y="1391"/>
                </a:lnTo>
                <a:cubicBezTo>
                  <a:pt x="79386" y="1358"/>
                  <a:pt x="79465" y="1294"/>
                  <a:pt x="79519" y="1272"/>
                </a:cubicBezTo>
                <a:lnTo>
                  <a:pt x="79519" y="1272"/>
                </a:lnTo>
                <a:cubicBezTo>
                  <a:pt x="79538" y="1288"/>
                  <a:pt x="79563" y="1310"/>
                  <a:pt x="79591" y="1334"/>
                </a:cubicBezTo>
                <a:cubicBezTo>
                  <a:pt x="79641" y="1379"/>
                  <a:pt x="79695" y="1417"/>
                  <a:pt x="79755" y="1449"/>
                </a:cubicBezTo>
                <a:cubicBezTo>
                  <a:pt x="79811" y="1476"/>
                  <a:pt x="79872" y="1491"/>
                  <a:pt x="79933" y="1491"/>
                </a:cubicBezTo>
                <a:cubicBezTo>
                  <a:pt x="79989" y="1491"/>
                  <a:pt x="80043" y="1480"/>
                  <a:pt x="80095" y="1459"/>
                </a:cubicBezTo>
                <a:cubicBezTo>
                  <a:pt x="80156" y="1434"/>
                  <a:pt x="80213" y="1399"/>
                  <a:pt x="80266" y="1358"/>
                </a:cubicBezTo>
                <a:cubicBezTo>
                  <a:pt x="80296" y="1336"/>
                  <a:pt x="80321" y="1317"/>
                  <a:pt x="80338" y="1305"/>
                </a:cubicBezTo>
                <a:lnTo>
                  <a:pt x="80338" y="1305"/>
                </a:lnTo>
                <a:cubicBezTo>
                  <a:pt x="80342" y="1307"/>
                  <a:pt x="80346" y="1309"/>
                  <a:pt x="80350" y="1311"/>
                </a:cubicBezTo>
                <a:lnTo>
                  <a:pt x="80472" y="1372"/>
                </a:lnTo>
                <a:cubicBezTo>
                  <a:pt x="80545" y="1409"/>
                  <a:pt x="80625" y="1430"/>
                  <a:pt x="80709" y="1431"/>
                </a:cubicBezTo>
                <a:cubicBezTo>
                  <a:pt x="80779" y="1430"/>
                  <a:pt x="80850" y="1418"/>
                  <a:pt x="80917" y="1395"/>
                </a:cubicBezTo>
                <a:cubicBezTo>
                  <a:pt x="81018" y="1360"/>
                  <a:pt x="81088" y="1333"/>
                  <a:pt x="81110" y="1333"/>
                </a:cubicBezTo>
                <a:cubicBezTo>
                  <a:pt x="81111" y="1333"/>
                  <a:pt x="81111" y="1333"/>
                  <a:pt x="81112" y="1333"/>
                </a:cubicBezTo>
                <a:cubicBezTo>
                  <a:pt x="81114" y="1332"/>
                  <a:pt x="81118" y="1332"/>
                  <a:pt x="81122" y="1332"/>
                </a:cubicBezTo>
                <a:cubicBezTo>
                  <a:pt x="81150" y="1332"/>
                  <a:pt x="81212" y="1345"/>
                  <a:pt x="81298" y="1363"/>
                </a:cubicBezTo>
                <a:cubicBezTo>
                  <a:pt x="81358" y="1376"/>
                  <a:pt x="81419" y="1383"/>
                  <a:pt x="81480" y="1384"/>
                </a:cubicBezTo>
                <a:lnTo>
                  <a:pt x="81624" y="1379"/>
                </a:lnTo>
                <a:lnTo>
                  <a:pt x="81886" y="1370"/>
                </a:lnTo>
                <a:cubicBezTo>
                  <a:pt x="81912" y="1369"/>
                  <a:pt x="81939" y="1365"/>
                  <a:pt x="81966" y="1360"/>
                </a:cubicBezTo>
                <a:cubicBezTo>
                  <a:pt x="81995" y="1353"/>
                  <a:pt x="82023" y="1342"/>
                  <a:pt x="82050" y="1330"/>
                </a:cubicBezTo>
                <a:cubicBezTo>
                  <a:pt x="82088" y="1311"/>
                  <a:pt x="82123" y="1288"/>
                  <a:pt x="82156" y="1260"/>
                </a:cubicBezTo>
                <a:cubicBezTo>
                  <a:pt x="82196" y="1227"/>
                  <a:pt x="82235" y="1190"/>
                  <a:pt x="82272" y="1150"/>
                </a:cubicBezTo>
                <a:cubicBezTo>
                  <a:pt x="82285" y="1137"/>
                  <a:pt x="82299" y="1123"/>
                  <a:pt x="82314" y="1109"/>
                </a:cubicBezTo>
                <a:lnTo>
                  <a:pt x="82314" y="1109"/>
                </a:lnTo>
                <a:cubicBezTo>
                  <a:pt x="82370" y="1112"/>
                  <a:pt x="82450" y="1127"/>
                  <a:pt x="82553" y="1134"/>
                </a:cubicBezTo>
                <a:cubicBezTo>
                  <a:pt x="82576" y="1137"/>
                  <a:pt x="82600" y="1138"/>
                  <a:pt x="82624" y="1138"/>
                </a:cubicBezTo>
                <a:cubicBezTo>
                  <a:pt x="82662" y="1138"/>
                  <a:pt x="82699" y="1135"/>
                  <a:pt x="82736" y="1131"/>
                </a:cubicBezTo>
                <a:cubicBezTo>
                  <a:pt x="82789" y="1123"/>
                  <a:pt x="82843" y="1112"/>
                  <a:pt x="82895" y="1098"/>
                </a:cubicBezTo>
                <a:cubicBezTo>
                  <a:pt x="82938" y="1087"/>
                  <a:pt x="82977" y="1077"/>
                  <a:pt x="83007" y="1071"/>
                </a:cubicBezTo>
                <a:cubicBezTo>
                  <a:pt x="83019" y="1068"/>
                  <a:pt x="83033" y="1067"/>
                  <a:pt x="83046" y="1066"/>
                </a:cubicBezTo>
                <a:cubicBezTo>
                  <a:pt x="83047" y="1066"/>
                  <a:pt x="83047" y="1066"/>
                  <a:pt x="83048" y="1066"/>
                </a:cubicBezTo>
                <a:lnTo>
                  <a:pt x="83048" y="1066"/>
                </a:lnTo>
                <a:cubicBezTo>
                  <a:pt x="83065" y="1072"/>
                  <a:pt x="83082" y="1080"/>
                  <a:pt x="83098" y="1088"/>
                </a:cubicBezTo>
                <a:cubicBezTo>
                  <a:pt x="83131" y="1104"/>
                  <a:pt x="83175" y="1130"/>
                  <a:pt x="83235" y="1154"/>
                </a:cubicBezTo>
                <a:cubicBezTo>
                  <a:pt x="83271" y="1169"/>
                  <a:pt x="83307" y="1179"/>
                  <a:pt x="83345" y="1187"/>
                </a:cubicBezTo>
                <a:cubicBezTo>
                  <a:pt x="83369" y="1192"/>
                  <a:pt x="83394" y="1194"/>
                  <a:pt x="83418" y="1196"/>
                </a:cubicBezTo>
                <a:lnTo>
                  <a:pt x="83457" y="1196"/>
                </a:lnTo>
                <a:cubicBezTo>
                  <a:pt x="83485" y="1197"/>
                  <a:pt x="83512" y="1200"/>
                  <a:pt x="83538" y="1206"/>
                </a:cubicBezTo>
                <a:cubicBezTo>
                  <a:pt x="83575" y="1213"/>
                  <a:pt x="83619" y="1224"/>
                  <a:pt x="83674" y="1234"/>
                </a:cubicBezTo>
                <a:cubicBezTo>
                  <a:pt x="83701" y="1238"/>
                  <a:pt x="83732" y="1243"/>
                  <a:pt x="83765" y="1245"/>
                </a:cubicBezTo>
                <a:cubicBezTo>
                  <a:pt x="83782" y="1246"/>
                  <a:pt x="83798" y="1248"/>
                  <a:pt x="83817" y="1248"/>
                </a:cubicBezTo>
                <a:cubicBezTo>
                  <a:pt x="83842" y="1248"/>
                  <a:pt x="83867" y="1245"/>
                  <a:pt x="83893" y="1241"/>
                </a:cubicBezTo>
                <a:cubicBezTo>
                  <a:pt x="84026" y="1213"/>
                  <a:pt x="84078" y="1157"/>
                  <a:pt x="84125" y="1123"/>
                </a:cubicBezTo>
                <a:cubicBezTo>
                  <a:pt x="84170" y="1083"/>
                  <a:pt x="84202" y="1051"/>
                  <a:pt x="84229" y="1028"/>
                </a:cubicBezTo>
                <a:cubicBezTo>
                  <a:pt x="84231" y="1026"/>
                  <a:pt x="84233" y="1024"/>
                  <a:pt x="84235" y="1022"/>
                </a:cubicBezTo>
                <a:lnTo>
                  <a:pt x="84235" y="1022"/>
                </a:lnTo>
                <a:cubicBezTo>
                  <a:pt x="84249" y="1030"/>
                  <a:pt x="84263" y="1039"/>
                  <a:pt x="84276" y="1048"/>
                </a:cubicBezTo>
                <a:cubicBezTo>
                  <a:pt x="84325" y="1079"/>
                  <a:pt x="84377" y="1107"/>
                  <a:pt x="84430" y="1130"/>
                </a:cubicBezTo>
                <a:cubicBezTo>
                  <a:pt x="84473" y="1148"/>
                  <a:pt x="84518" y="1160"/>
                  <a:pt x="84564" y="1164"/>
                </a:cubicBezTo>
                <a:cubicBezTo>
                  <a:pt x="84577" y="1165"/>
                  <a:pt x="84590" y="1166"/>
                  <a:pt x="84603" y="1166"/>
                </a:cubicBezTo>
                <a:cubicBezTo>
                  <a:pt x="84642" y="1166"/>
                  <a:pt x="84682" y="1161"/>
                  <a:pt x="84720" y="1149"/>
                </a:cubicBezTo>
                <a:cubicBezTo>
                  <a:pt x="84786" y="1130"/>
                  <a:pt x="84847" y="1101"/>
                  <a:pt x="84905" y="1063"/>
                </a:cubicBezTo>
                <a:cubicBezTo>
                  <a:pt x="84948" y="1036"/>
                  <a:pt x="84980" y="1014"/>
                  <a:pt x="85001" y="1004"/>
                </a:cubicBezTo>
                <a:cubicBezTo>
                  <a:pt x="85006" y="1001"/>
                  <a:pt x="85010" y="999"/>
                  <a:pt x="85012" y="998"/>
                </a:cubicBezTo>
                <a:lnTo>
                  <a:pt x="85012" y="998"/>
                </a:lnTo>
                <a:cubicBezTo>
                  <a:pt x="85012" y="998"/>
                  <a:pt x="85012" y="998"/>
                  <a:pt x="85012" y="998"/>
                </a:cubicBezTo>
                <a:lnTo>
                  <a:pt x="85012" y="998"/>
                </a:lnTo>
                <a:cubicBezTo>
                  <a:pt x="85012" y="998"/>
                  <a:pt x="85012" y="998"/>
                  <a:pt x="85012" y="998"/>
                </a:cubicBezTo>
                <a:lnTo>
                  <a:pt x="85012" y="998"/>
                </a:lnTo>
                <a:cubicBezTo>
                  <a:pt x="85015" y="997"/>
                  <a:pt x="85016" y="996"/>
                  <a:pt x="85017" y="996"/>
                </a:cubicBezTo>
                <a:lnTo>
                  <a:pt x="85017" y="996"/>
                </a:lnTo>
                <a:cubicBezTo>
                  <a:pt x="85016" y="997"/>
                  <a:pt x="85017" y="998"/>
                  <a:pt x="85016" y="998"/>
                </a:cubicBezTo>
                <a:lnTo>
                  <a:pt x="85016" y="998"/>
                </a:lnTo>
                <a:cubicBezTo>
                  <a:pt x="85018" y="998"/>
                  <a:pt x="85020" y="998"/>
                  <a:pt x="85022" y="998"/>
                </a:cubicBezTo>
                <a:cubicBezTo>
                  <a:pt x="85067" y="998"/>
                  <a:pt x="85141" y="1013"/>
                  <a:pt x="85239" y="1027"/>
                </a:cubicBezTo>
                <a:cubicBezTo>
                  <a:pt x="85264" y="1030"/>
                  <a:pt x="85293" y="1033"/>
                  <a:pt x="85323" y="1034"/>
                </a:cubicBezTo>
                <a:lnTo>
                  <a:pt x="85371" y="1035"/>
                </a:lnTo>
                <a:cubicBezTo>
                  <a:pt x="85375" y="1034"/>
                  <a:pt x="85379" y="1034"/>
                  <a:pt x="85383" y="1034"/>
                </a:cubicBezTo>
                <a:cubicBezTo>
                  <a:pt x="85388" y="1034"/>
                  <a:pt x="85392" y="1034"/>
                  <a:pt x="85396" y="1035"/>
                </a:cubicBezTo>
                <a:cubicBezTo>
                  <a:pt x="85413" y="1037"/>
                  <a:pt x="85431" y="1042"/>
                  <a:pt x="85447" y="1049"/>
                </a:cubicBezTo>
                <a:cubicBezTo>
                  <a:pt x="85512" y="1066"/>
                  <a:pt x="85605" y="1130"/>
                  <a:pt x="85791" y="1130"/>
                </a:cubicBezTo>
                <a:cubicBezTo>
                  <a:pt x="85792" y="1130"/>
                  <a:pt x="85794" y="1130"/>
                  <a:pt x="85796" y="1130"/>
                </a:cubicBezTo>
                <a:cubicBezTo>
                  <a:pt x="85918" y="1119"/>
                  <a:pt x="85991" y="1071"/>
                  <a:pt x="86041" y="1040"/>
                </a:cubicBezTo>
                <a:cubicBezTo>
                  <a:pt x="86092" y="1005"/>
                  <a:pt x="86130" y="975"/>
                  <a:pt x="86156" y="954"/>
                </a:cubicBezTo>
                <a:cubicBezTo>
                  <a:pt x="86162" y="950"/>
                  <a:pt x="86167" y="946"/>
                  <a:pt x="86172" y="942"/>
                </a:cubicBezTo>
                <a:lnTo>
                  <a:pt x="86172" y="942"/>
                </a:lnTo>
                <a:cubicBezTo>
                  <a:pt x="86190" y="953"/>
                  <a:pt x="86207" y="964"/>
                  <a:pt x="86223" y="976"/>
                </a:cubicBezTo>
                <a:cubicBezTo>
                  <a:pt x="86271" y="1011"/>
                  <a:pt x="86321" y="1040"/>
                  <a:pt x="86375" y="1065"/>
                </a:cubicBezTo>
                <a:cubicBezTo>
                  <a:pt x="86417" y="1085"/>
                  <a:pt x="86462" y="1097"/>
                  <a:pt x="86509" y="1103"/>
                </a:cubicBezTo>
                <a:cubicBezTo>
                  <a:pt x="86551" y="1106"/>
                  <a:pt x="86566" y="1107"/>
                  <a:pt x="86573" y="1107"/>
                </a:cubicBezTo>
                <a:cubicBezTo>
                  <a:pt x="86578" y="1107"/>
                  <a:pt x="86579" y="1106"/>
                  <a:pt x="86581" y="1106"/>
                </a:cubicBezTo>
                <a:cubicBezTo>
                  <a:pt x="86582" y="1106"/>
                  <a:pt x="86584" y="1106"/>
                  <a:pt x="86586" y="1107"/>
                </a:cubicBezTo>
                <a:cubicBezTo>
                  <a:pt x="86615" y="1110"/>
                  <a:pt x="86645" y="1116"/>
                  <a:pt x="86674" y="1123"/>
                </a:cubicBezTo>
                <a:cubicBezTo>
                  <a:pt x="86714" y="1133"/>
                  <a:pt x="86760" y="1146"/>
                  <a:pt x="86821" y="1156"/>
                </a:cubicBezTo>
                <a:cubicBezTo>
                  <a:pt x="86853" y="1161"/>
                  <a:pt x="86885" y="1164"/>
                  <a:pt x="86919" y="1167"/>
                </a:cubicBezTo>
                <a:cubicBezTo>
                  <a:pt x="86950" y="1167"/>
                  <a:pt x="86982" y="1165"/>
                  <a:pt x="87015" y="1162"/>
                </a:cubicBezTo>
                <a:cubicBezTo>
                  <a:pt x="87128" y="1152"/>
                  <a:pt x="87216" y="1128"/>
                  <a:pt x="87286" y="1119"/>
                </a:cubicBezTo>
                <a:lnTo>
                  <a:pt x="87336" y="1113"/>
                </a:lnTo>
                <a:lnTo>
                  <a:pt x="87376" y="1110"/>
                </a:lnTo>
                <a:cubicBezTo>
                  <a:pt x="87406" y="1107"/>
                  <a:pt x="87435" y="1101"/>
                  <a:pt x="87463" y="1090"/>
                </a:cubicBezTo>
                <a:cubicBezTo>
                  <a:pt x="87565" y="1051"/>
                  <a:pt x="87609" y="1007"/>
                  <a:pt x="87651" y="973"/>
                </a:cubicBezTo>
                <a:lnTo>
                  <a:pt x="87739" y="894"/>
                </a:lnTo>
                <a:lnTo>
                  <a:pt x="87739" y="894"/>
                </a:lnTo>
                <a:cubicBezTo>
                  <a:pt x="87757" y="905"/>
                  <a:pt x="87779" y="920"/>
                  <a:pt x="87806" y="938"/>
                </a:cubicBezTo>
                <a:cubicBezTo>
                  <a:pt x="87858" y="975"/>
                  <a:pt x="87916" y="1005"/>
                  <a:pt x="87976" y="1027"/>
                </a:cubicBezTo>
                <a:cubicBezTo>
                  <a:pt x="88020" y="1043"/>
                  <a:pt x="88066" y="1051"/>
                  <a:pt x="88113" y="1051"/>
                </a:cubicBezTo>
                <a:cubicBezTo>
                  <a:pt x="88119" y="1051"/>
                  <a:pt x="88125" y="1051"/>
                  <a:pt x="88131" y="1051"/>
                </a:cubicBezTo>
                <a:cubicBezTo>
                  <a:pt x="88178" y="1049"/>
                  <a:pt x="88224" y="1040"/>
                  <a:pt x="88269" y="1022"/>
                </a:cubicBezTo>
                <a:cubicBezTo>
                  <a:pt x="88326" y="1000"/>
                  <a:pt x="88380" y="970"/>
                  <a:pt x="88431" y="936"/>
                </a:cubicBezTo>
                <a:cubicBezTo>
                  <a:pt x="88459" y="917"/>
                  <a:pt x="88487" y="900"/>
                  <a:pt x="88517" y="884"/>
                </a:cubicBezTo>
                <a:cubicBezTo>
                  <a:pt x="88522" y="882"/>
                  <a:pt x="88525" y="881"/>
                  <a:pt x="88524" y="881"/>
                </a:cubicBezTo>
                <a:lnTo>
                  <a:pt x="88524" y="881"/>
                </a:lnTo>
                <a:cubicBezTo>
                  <a:pt x="88524" y="881"/>
                  <a:pt x="88524" y="881"/>
                  <a:pt x="88522" y="881"/>
                </a:cubicBezTo>
                <a:cubicBezTo>
                  <a:pt x="88523" y="881"/>
                  <a:pt x="88517" y="882"/>
                  <a:pt x="88515" y="882"/>
                </a:cubicBezTo>
                <a:cubicBezTo>
                  <a:pt x="88514" y="882"/>
                  <a:pt x="88515" y="882"/>
                  <a:pt x="88518" y="881"/>
                </a:cubicBezTo>
                <a:lnTo>
                  <a:pt x="88565" y="878"/>
                </a:lnTo>
                <a:cubicBezTo>
                  <a:pt x="88618" y="871"/>
                  <a:pt x="88671" y="862"/>
                  <a:pt x="88723" y="849"/>
                </a:cubicBezTo>
                <a:cubicBezTo>
                  <a:pt x="88770" y="837"/>
                  <a:pt x="88808" y="828"/>
                  <a:pt x="88841" y="822"/>
                </a:cubicBezTo>
                <a:cubicBezTo>
                  <a:pt x="88865" y="817"/>
                  <a:pt x="88890" y="814"/>
                  <a:pt x="88915" y="814"/>
                </a:cubicBezTo>
                <a:cubicBezTo>
                  <a:pt x="88918" y="814"/>
                  <a:pt x="88922" y="814"/>
                  <a:pt x="88926" y="814"/>
                </a:cubicBezTo>
                <a:cubicBezTo>
                  <a:pt x="88990" y="814"/>
                  <a:pt x="89074" y="826"/>
                  <a:pt x="89175" y="833"/>
                </a:cubicBezTo>
                <a:cubicBezTo>
                  <a:pt x="89201" y="834"/>
                  <a:pt x="89228" y="835"/>
                  <a:pt x="89256" y="835"/>
                </a:cubicBezTo>
                <a:lnTo>
                  <a:pt x="89312" y="835"/>
                </a:lnTo>
                <a:cubicBezTo>
                  <a:pt x="89345" y="837"/>
                  <a:pt x="89379" y="841"/>
                  <a:pt x="89411" y="848"/>
                </a:cubicBezTo>
                <a:cubicBezTo>
                  <a:pt x="89473" y="857"/>
                  <a:pt x="89556" y="876"/>
                  <a:pt x="89655" y="876"/>
                </a:cubicBezTo>
                <a:cubicBezTo>
                  <a:pt x="89683" y="876"/>
                  <a:pt x="89711" y="874"/>
                  <a:pt x="89741" y="871"/>
                </a:cubicBezTo>
                <a:cubicBezTo>
                  <a:pt x="89868" y="854"/>
                  <a:pt x="89956" y="819"/>
                  <a:pt x="90018" y="807"/>
                </a:cubicBezTo>
                <a:cubicBezTo>
                  <a:pt x="90035" y="803"/>
                  <a:pt x="90052" y="800"/>
                  <a:pt x="90069" y="800"/>
                </a:cubicBezTo>
                <a:cubicBezTo>
                  <a:pt x="90093" y="805"/>
                  <a:pt x="90113" y="812"/>
                  <a:pt x="90134" y="821"/>
                </a:cubicBezTo>
                <a:cubicBezTo>
                  <a:pt x="90169" y="835"/>
                  <a:pt x="90213" y="856"/>
                  <a:pt x="90272" y="875"/>
                </a:cubicBezTo>
                <a:cubicBezTo>
                  <a:pt x="90305" y="887"/>
                  <a:pt x="90340" y="896"/>
                  <a:pt x="90375" y="901"/>
                </a:cubicBezTo>
                <a:cubicBezTo>
                  <a:pt x="90399" y="905"/>
                  <a:pt x="90423" y="907"/>
                  <a:pt x="90448" y="907"/>
                </a:cubicBezTo>
                <a:cubicBezTo>
                  <a:pt x="90465" y="907"/>
                  <a:pt x="90482" y="906"/>
                  <a:pt x="90498" y="904"/>
                </a:cubicBezTo>
                <a:cubicBezTo>
                  <a:pt x="90640" y="889"/>
                  <a:pt x="90730" y="844"/>
                  <a:pt x="90793" y="829"/>
                </a:cubicBezTo>
                <a:cubicBezTo>
                  <a:pt x="90815" y="822"/>
                  <a:pt x="90837" y="819"/>
                  <a:pt x="90859" y="819"/>
                </a:cubicBezTo>
                <a:cubicBezTo>
                  <a:pt x="90888" y="819"/>
                  <a:pt x="90915" y="823"/>
                  <a:pt x="90943" y="829"/>
                </a:cubicBezTo>
                <a:lnTo>
                  <a:pt x="91078" y="857"/>
                </a:lnTo>
                <a:cubicBezTo>
                  <a:pt x="91104" y="862"/>
                  <a:pt x="91134" y="866"/>
                  <a:pt x="91165" y="869"/>
                </a:cubicBezTo>
                <a:cubicBezTo>
                  <a:pt x="91181" y="870"/>
                  <a:pt x="91197" y="871"/>
                  <a:pt x="91214" y="871"/>
                </a:cubicBezTo>
                <a:lnTo>
                  <a:pt x="91248" y="871"/>
                </a:lnTo>
                <a:cubicBezTo>
                  <a:pt x="91249" y="871"/>
                  <a:pt x="91251" y="871"/>
                  <a:pt x="91252" y="871"/>
                </a:cubicBezTo>
                <a:cubicBezTo>
                  <a:pt x="91283" y="871"/>
                  <a:pt x="91355" y="893"/>
                  <a:pt x="91455" y="917"/>
                </a:cubicBezTo>
                <a:cubicBezTo>
                  <a:pt x="91510" y="930"/>
                  <a:pt x="91567" y="937"/>
                  <a:pt x="91624" y="937"/>
                </a:cubicBezTo>
                <a:cubicBezTo>
                  <a:pt x="91632" y="937"/>
                  <a:pt x="91641" y="937"/>
                  <a:pt x="91649" y="937"/>
                </a:cubicBezTo>
                <a:cubicBezTo>
                  <a:pt x="91704" y="932"/>
                  <a:pt x="91761" y="925"/>
                  <a:pt x="91816" y="912"/>
                </a:cubicBezTo>
                <a:cubicBezTo>
                  <a:pt x="91913" y="890"/>
                  <a:pt x="91982" y="873"/>
                  <a:pt x="92031" y="873"/>
                </a:cubicBezTo>
                <a:cubicBezTo>
                  <a:pt x="92040" y="873"/>
                  <a:pt x="92048" y="873"/>
                  <a:pt x="92057" y="873"/>
                </a:cubicBezTo>
                <a:cubicBezTo>
                  <a:pt x="92121" y="873"/>
                  <a:pt x="92194" y="879"/>
                  <a:pt x="92277" y="884"/>
                </a:cubicBezTo>
                <a:cubicBezTo>
                  <a:pt x="92305" y="885"/>
                  <a:pt x="92332" y="885"/>
                  <a:pt x="92359" y="885"/>
                </a:cubicBezTo>
                <a:cubicBezTo>
                  <a:pt x="92386" y="885"/>
                  <a:pt x="92413" y="885"/>
                  <a:pt x="92440" y="884"/>
                </a:cubicBezTo>
                <a:cubicBezTo>
                  <a:pt x="92507" y="875"/>
                  <a:pt x="92573" y="858"/>
                  <a:pt x="92636" y="832"/>
                </a:cubicBezTo>
                <a:cubicBezTo>
                  <a:pt x="92716" y="796"/>
                  <a:pt x="92777" y="772"/>
                  <a:pt x="92795" y="767"/>
                </a:cubicBezTo>
                <a:lnTo>
                  <a:pt x="92795" y="767"/>
                </a:lnTo>
                <a:cubicBezTo>
                  <a:pt x="92799" y="768"/>
                  <a:pt x="92809" y="771"/>
                  <a:pt x="92822" y="777"/>
                </a:cubicBezTo>
                <a:lnTo>
                  <a:pt x="92931" y="835"/>
                </a:lnTo>
                <a:cubicBezTo>
                  <a:pt x="92995" y="870"/>
                  <a:pt x="93063" y="893"/>
                  <a:pt x="93134" y="903"/>
                </a:cubicBezTo>
                <a:cubicBezTo>
                  <a:pt x="93157" y="906"/>
                  <a:pt x="93181" y="906"/>
                  <a:pt x="93204" y="906"/>
                </a:cubicBezTo>
                <a:cubicBezTo>
                  <a:pt x="93220" y="904"/>
                  <a:pt x="93236" y="903"/>
                  <a:pt x="93250" y="902"/>
                </a:cubicBezTo>
                <a:cubicBezTo>
                  <a:pt x="93281" y="899"/>
                  <a:pt x="93309" y="894"/>
                  <a:pt x="93336" y="889"/>
                </a:cubicBezTo>
                <a:cubicBezTo>
                  <a:pt x="93440" y="869"/>
                  <a:pt x="93517" y="844"/>
                  <a:pt x="93569" y="841"/>
                </a:cubicBezTo>
                <a:lnTo>
                  <a:pt x="93598" y="840"/>
                </a:lnTo>
                <a:cubicBezTo>
                  <a:pt x="93621" y="837"/>
                  <a:pt x="93645" y="834"/>
                  <a:pt x="93669" y="828"/>
                </a:cubicBezTo>
                <a:cubicBezTo>
                  <a:pt x="93707" y="820"/>
                  <a:pt x="93742" y="806"/>
                  <a:pt x="93778" y="789"/>
                </a:cubicBezTo>
                <a:cubicBezTo>
                  <a:pt x="93823" y="766"/>
                  <a:pt x="93868" y="740"/>
                  <a:pt x="93912" y="711"/>
                </a:cubicBezTo>
                <a:cubicBezTo>
                  <a:pt x="93933" y="698"/>
                  <a:pt x="93954" y="686"/>
                  <a:pt x="93977" y="677"/>
                </a:cubicBezTo>
                <a:cubicBezTo>
                  <a:pt x="93981" y="676"/>
                  <a:pt x="93986" y="676"/>
                  <a:pt x="93991" y="676"/>
                </a:cubicBezTo>
                <a:cubicBezTo>
                  <a:pt x="94002" y="676"/>
                  <a:pt x="94014" y="677"/>
                  <a:pt x="94027" y="678"/>
                </a:cubicBezTo>
                <a:cubicBezTo>
                  <a:pt x="94098" y="680"/>
                  <a:pt x="94186" y="695"/>
                  <a:pt x="94294" y="699"/>
                </a:cubicBezTo>
                <a:lnTo>
                  <a:pt x="94335" y="699"/>
                </a:lnTo>
                <a:cubicBezTo>
                  <a:pt x="94340" y="699"/>
                  <a:pt x="94344" y="699"/>
                  <a:pt x="94348" y="699"/>
                </a:cubicBezTo>
                <a:lnTo>
                  <a:pt x="94348" y="699"/>
                </a:lnTo>
                <a:cubicBezTo>
                  <a:pt x="94375" y="712"/>
                  <a:pt x="94400" y="725"/>
                  <a:pt x="94424" y="743"/>
                </a:cubicBezTo>
                <a:cubicBezTo>
                  <a:pt x="94470" y="773"/>
                  <a:pt x="94519" y="800"/>
                  <a:pt x="94569" y="823"/>
                </a:cubicBezTo>
                <a:cubicBezTo>
                  <a:pt x="94608" y="841"/>
                  <a:pt x="94649" y="852"/>
                  <a:pt x="94691" y="859"/>
                </a:cubicBezTo>
                <a:cubicBezTo>
                  <a:pt x="94707" y="861"/>
                  <a:pt x="94724" y="862"/>
                  <a:pt x="94740" y="862"/>
                </a:cubicBezTo>
                <a:cubicBezTo>
                  <a:pt x="94777" y="862"/>
                  <a:pt x="94813" y="857"/>
                  <a:pt x="94849" y="848"/>
                </a:cubicBezTo>
                <a:cubicBezTo>
                  <a:pt x="94942" y="820"/>
                  <a:pt x="94994" y="783"/>
                  <a:pt x="95035" y="753"/>
                </a:cubicBezTo>
                <a:cubicBezTo>
                  <a:pt x="95077" y="723"/>
                  <a:pt x="95110" y="699"/>
                  <a:pt x="95134" y="683"/>
                </a:cubicBezTo>
                <a:cubicBezTo>
                  <a:pt x="95134" y="682"/>
                  <a:pt x="95134" y="682"/>
                  <a:pt x="95135" y="682"/>
                </a:cubicBezTo>
                <a:lnTo>
                  <a:pt x="95135" y="682"/>
                </a:lnTo>
                <a:cubicBezTo>
                  <a:pt x="95155" y="696"/>
                  <a:pt x="95185" y="720"/>
                  <a:pt x="95220" y="746"/>
                </a:cubicBezTo>
                <a:cubicBezTo>
                  <a:pt x="95271" y="788"/>
                  <a:pt x="95328" y="822"/>
                  <a:pt x="95388" y="848"/>
                </a:cubicBezTo>
                <a:cubicBezTo>
                  <a:pt x="95431" y="866"/>
                  <a:pt x="95478" y="875"/>
                  <a:pt x="95525" y="875"/>
                </a:cubicBezTo>
                <a:cubicBezTo>
                  <a:pt x="95532" y="875"/>
                  <a:pt x="95540" y="875"/>
                  <a:pt x="95547" y="874"/>
                </a:cubicBezTo>
                <a:cubicBezTo>
                  <a:pt x="95597" y="872"/>
                  <a:pt x="95645" y="859"/>
                  <a:pt x="95690" y="838"/>
                </a:cubicBezTo>
                <a:cubicBezTo>
                  <a:pt x="95746" y="812"/>
                  <a:pt x="95798" y="778"/>
                  <a:pt x="95845" y="740"/>
                </a:cubicBezTo>
                <a:cubicBezTo>
                  <a:pt x="95882" y="711"/>
                  <a:pt x="95912" y="688"/>
                  <a:pt x="95931" y="678"/>
                </a:cubicBezTo>
                <a:cubicBezTo>
                  <a:pt x="95932" y="677"/>
                  <a:pt x="95934" y="676"/>
                  <a:pt x="95935" y="676"/>
                </a:cubicBezTo>
                <a:lnTo>
                  <a:pt x="95935" y="676"/>
                </a:lnTo>
                <a:cubicBezTo>
                  <a:pt x="95988" y="676"/>
                  <a:pt x="96066" y="693"/>
                  <a:pt x="96170" y="708"/>
                </a:cubicBezTo>
                <a:cubicBezTo>
                  <a:pt x="96196" y="711"/>
                  <a:pt x="96224" y="714"/>
                  <a:pt x="96254" y="716"/>
                </a:cubicBezTo>
                <a:cubicBezTo>
                  <a:pt x="96263" y="716"/>
                  <a:pt x="96272" y="716"/>
                  <a:pt x="96280" y="716"/>
                </a:cubicBezTo>
                <a:cubicBezTo>
                  <a:pt x="96307" y="716"/>
                  <a:pt x="96334" y="715"/>
                  <a:pt x="96361" y="713"/>
                </a:cubicBezTo>
                <a:cubicBezTo>
                  <a:pt x="96426" y="702"/>
                  <a:pt x="96491" y="681"/>
                  <a:pt x="96551" y="651"/>
                </a:cubicBezTo>
                <a:cubicBezTo>
                  <a:pt x="96635" y="608"/>
                  <a:pt x="96691" y="583"/>
                  <a:pt x="96702" y="583"/>
                </a:cubicBezTo>
                <a:cubicBezTo>
                  <a:pt x="96703" y="583"/>
                  <a:pt x="96704" y="584"/>
                  <a:pt x="96704" y="584"/>
                </a:cubicBezTo>
                <a:cubicBezTo>
                  <a:pt x="96707" y="584"/>
                  <a:pt x="96709" y="584"/>
                  <a:pt x="96712" y="584"/>
                </a:cubicBezTo>
                <a:cubicBezTo>
                  <a:pt x="96772" y="584"/>
                  <a:pt x="96849" y="595"/>
                  <a:pt x="96942" y="605"/>
                </a:cubicBezTo>
                <a:cubicBezTo>
                  <a:pt x="96985" y="609"/>
                  <a:pt x="97029" y="611"/>
                  <a:pt x="97073" y="611"/>
                </a:cubicBezTo>
                <a:cubicBezTo>
                  <a:pt x="97082" y="611"/>
                  <a:pt x="97091" y="611"/>
                  <a:pt x="97100" y="611"/>
                </a:cubicBezTo>
                <a:cubicBezTo>
                  <a:pt x="97151" y="610"/>
                  <a:pt x="97198" y="605"/>
                  <a:pt x="97243" y="602"/>
                </a:cubicBezTo>
                <a:lnTo>
                  <a:pt x="97374" y="590"/>
                </a:lnTo>
                <a:lnTo>
                  <a:pt x="97434" y="587"/>
                </a:lnTo>
                <a:lnTo>
                  <a:pt x="97463" y="584"/>
                </a:lnTo>
                <a:lnTo>
                  <a:pt x="97468" y="584"/>
                </a:lnTo>
                <a:cubicBezTo>
                  <a:pt x="97473" y="586"/>
                  <a:pt x="97484" y="591"/>
                  <a:pt x="97497" y="599"/>
                </a:cubicBezTo>
                <a:lnTo>
                  <a:pt x="97606" y="667"/>
                </a:lnTo>
                <a:cubicBezTo>
                  <a:pt x="97652" y="694"/>
                  <a:pt x="97710" y="731"/>
                  <a:pt x="97808" y="748"/>
                </a:cubicBezTo>
                <a:cubicBezTo>
                  <a:pt x="97826" y="751"/>
                  <a:pt x="97844" y="752"/>
                  <a:pt x="97863" y="752"/>
                </a:cubicBezTo>
                <a:cubicBezTo>
                  <a:pt x="97869" y="752"/>
                  <a:pt x="97875" y="752"/>
                  <a:pt x="97881" y="752"/>
                </a:cubicBezTo>
                <a:lnTo>
                  <a:pt x="97926" y="750"/>
                </a:lnTo>
                <a:cubicBezTo>
                  <a:pt x="97956" y="747"/>
                  <a:pt x="97983" y="743"/>
                  <a:pt x="98009" y="738"/>
                </a:cubicBezTo>
                <a:cubicBezTo>
                  <a:pt x="98112" y="719"/>
                  <a:pt x="98191" y="699"/>
                  <a:pt x="98246" y="695"/>
                </a:cubicBezTo>
                <a:lnTo>
                  <a:pt x="98313" y="692"/>
                </a:lnTo>
                <a:cubicBezTo>
                  <a:pt x="98342" y="689"/>
                  <a:pt x="98369" y="686"/>
                  <a:pt x="98393" y="683"/>
                </a:cubicBezTo>
                <a:lnTo>
                  <a:pt x="98529" y="659"/>
                </a:lnTo>
                <a:cubicBezTo>
                  <a:pt x="98564" y="652"/>
                  <a:pt x="98599" y="648"/>
                  <a:pt x="98634" y="644"/>
                </a:cubicBezTo>
                <a:lnTo>
                  <a:pt x="98667" y="643"/>
                </a:lnTo>
                <a:cubicBezTo>
                  <a:pt x="98686" y="642"/>
                  <a:pt x="98706" y="640"/>
                  <a:pt x="98726" y="636"/>
                </a:cubicBezTo>
                <a:cubicBezTo>
                  <a:pt x="98759" y="631"/>
                  <a:pt x="98791" y="621"/>
                  <a:pt x="98824" y="610"/>
                </a:cubicBezTo>
                <a:cubicBezTo>
                  <a:pt x="98934" y="568"/>
                  <a:pt x="99006" y="529"/>
                  <a:pt x="99033" y="528"/>
                </a:cubicBezTo>
                <a:cubicBezTo>
                  <a:pt x="99040" y="527"/>
                  <a:pt x="99047" y="527"/>
                  <a:pt x="99054" y="527"/>
                </a:cubicBezTo>
                <a:cubicBezTo>
                  <a:pt x="99068" y="527"/>
                  <a:pt x="99081" y="528"/>
                  <a:pt x="99095" y="531"/>
                </a:cubicBezTo>
                <a:cubicBezTo>
                  <a:pt x="99128" y="536"/>
                  <a:pt x="99166" y="545"/>
                  <a:pt x="99212" y="554"/>
                </a:cubicBezTo>
                <a:cubicBezTo>
                  <a:pt x="99265" y="566"/>
                  <a:pt x="99318" y="574"/>
                  <a:pt x="99373" y="579"/>
                </a:cubicBezTo>
                <a:cubicBezTo>
                  <a:pt x="99388" y="580"/>
                  <a:pt x="99404" y="580"/>
                  <a:pt x="99421" y="580"/>
                </a:cubicBezTo>
                <a:lnTo>
                  <a:pt x="99434" y="580"/>
                </a:lnTo>
                <a:cubicBezTo>
                  <a:pt x="99442" y="581"/>
                  <a:pt x="99450" y="582"/>
                  <a:pt x="99458" y="585"/>
                </a:cubicBezTo>
                <a:cubicBezTo>
                  <a:pt x="99509" y="596"/>
                  <a:pt x="99589" y="646"/>
                  <a:pt x="99727" y="674"/>
                </a:cubicBezTo>
                <a:cubicBezTo>
                  <a:pt x="99757" y="679"/>
                  <a:pt x="99787" y="681"/>
                  <a:pt x="99817" y="681"/>
                </a:cubicBezTo>
                <a:cubicBezTo>
                  <a:pt x="99861" y="681"/>
                  <a:pt x="99904" y="676"/>
                  <a:pt x="99947" y="665"/>
                </a:cubicBezTo>
                <a:cubicBezTo>
                  <a:pt x="99998" y="651"/>
                  <a:pt x="100047" y="635"/>
                  <a:pt x="100096" y="616"/>
                </a:cubicBezTo>
                <a:cubicBezTo>
                  <a:pt x="100147" y="594"/>
                  <a:pt x="100188" y="587"/>
                  <a:pt x="100203" y="584"/>
                </a:cubicBezTo>
                <a:lnTo>
                  <a:pt x="100203" y="584"/>
                </a:lnTo>
                <a:cubicBezTo>
                  <a:pt x="100229" y="595"/>
                  <a:pt x="100252" y="609"/>
                  <a:pt x="100275" y="625"/>
                </a:cubicBezTo>
                <a:cubicBezTo>
                  <a:pt x="100319" y="654"/>
                  <a:pt x="100365" y="681"/>
                  <a:pt x="100414" y="704"/>
                </a:cubicBezTo>
                <a:cubicBezTo>
                  <a:pt x="100449" y="722"/>
                  <a:pt x="100488" y="735"/>
                  <a:pt x="100528" y="741"/>
                </a:cubicBezTo>
                <a:cubicBezTo>
                  <a:pt x="100552" y="746"/>
                  <a:pt x="100578" y="748"/>
                  <a:pt x="100602" y="748"/>
                </a:cubicBezTo>
                <a:cubicBezTo>
                  <a:pt x="100635" y="747"/>
                  <a:pt x="100668" y="741"/>
                  <a:pt x="100699" y="731"/>
                </a:cubicBezTo>
                <a:cubicBezTo>
                  <a:pt x="100808" y="691"/>
                  <a:pt x="100848" y="641"/>
                  <a:pt x="100890" y="604"/>
                </a:cubicBezTo>
                <a:lnTo>
                  <a:pt x="100983" y="503"/>
                </a:lnTo>
                <a:cubicBezTo>
                  <a:pt x="100989" y="497"/>
                  <a:pt x="100995" y="491"/>
                  <a:pt x="101001" y="484"/>
                </a:cubicBezTo>
                <a:lnTo>
                  <a:pt x="101001" y="484"/>
                </a:lnTo>
                <a:cubicBezTo>
                  <a:pt x="101012" y="492"/>
                  <a:pt x="101023" y="500"/>
                  <a:pt x="101034" y="509"/>
                </a:cubicBezTo>
                <a:cubicBezTo>
                  <a:pt x="101075" y="540"/>
                  <a:pt x="101116" y="570"/>
                  <a:pt x="101159" y="598"/>
                </a:cubicBezTo>
                <a:cubicBezTo>
                  <a:pt x="101191" y="618"/>
                  <a:pt x="101226" y="634"/>
                  <a:pt x="101262" y="647"/>
                </a:cubicBezTo>
                <a:cubicBezTo>
                  <a:pt x="101286" y="655"/>
                  <a:pt x="101310" y="661"/>
                  <a:pt x="101336" y="663"/>
                </a:cubicBezTo>
                <a:cubicBezTo>
                  <a:pt x="101350" y="665"/>
                  <a:pt x="101363" y="666"/>
                  <a:pt x="101377" y="666"/>
                </a:cubicBezTo>
                <a:cubicBezTo>
                  <a:pt x="101388" y="666"/>
                  <a:pt x="101399" y="665"/>
                  <a:pt x="101411" y="664"/>
                </a:cubicBezTo>
                <a:cubicBezTo>
                  <a:pt x="101575" y="646"/>
                  <a:pt x="101657" y="582"/>
                  <a:pt x="101719" y="561"/>
                </a:cubicBezTo>
                <a:cubicBezTo>
                  <a:pt x="101735" y="554"/>
                  <a:pt x="101753" y="550"/>
                  <a:pt x="101770" y="547"/>
                </a:cubicBezTo>
                <a:cubicBezTo>
                  <a:pt x="101790" y="548"/>
                  <a:pt x="101809" y="553"/>
                  <a:pt x="101828" y="560"/>
                </a:cubicBezTo>
                <a:cubicBezTo>
                  <a:pt x="101893" y="579"/>
                  <a:pt x="101980" y="635"/>
                  <a:pt x="102141" y="646"/>
                </a:cubicBezTo>
                <a:cubicBezTo>
                  <a:pt x="102145" y="646"/>
                  <a:pt x="102150" y="646"/>
                  <a:pt x="102154" y="646"/>
                </a:cubicBezTo>
                <a:cubicBezTo>
                  <a:pt x="102175" y="646"/>
                  <a:pt x="102195" y="644"/>
                  <a:pt x="102216" y="641"/>
                </a:cubicBezTo>
                <a:cubicBezTo>
                  <a:pt x="102240" y="636"/>
                  <a:pt x="102263" y="629"/>
                  <a:pt x="102285" y="621"/>
                </a:cubicBezTo>
                <a:cubicBezTo>
                  <a:pt x="102320" y="607"/>
                  <a:pt x="102354" y="591"/>
                  <a:pt x="102385" y="570"/>
                </a:cubicBezTo>
                <a:cubicBezTo>
                  <a:pt x="102437" y="536"/>
                  <a:pt x="102473" y="505"/>
                  <a:pt x="102505" y="480"/>
                </a:cubicBezTo>
                <a:cubicBezTo>
                  <a:pt x="102522" y="465"/>
                  <a:pt x="102541" y="452"/>
                  <a:pt x="102562" y="440"/>
                </a:cubicBezTo>
                <a:lnTo>
                  <a:pt x="102562" y="440"/>
                </a:lnTo>
                <a:cubicBezTo>
                  <a:pt x="102570" y="441"/>
                  <a:pt x="102579" y="441"/>
                  <a:pt x="102588" y="442"/>
                </a:cubicBezTo>
                <a:cubicBezTo>
                  <a:pt x="102648" y="448"/>
                  <a:pt x="102732" y="477"/>
                  <a:pt x="102848" y="492"/>
                </a:cubicBezTo>
                <a:cubicBezTo>
                  <a:pt x="102875" y="495"/>
                  <a:pt x="102902" y="497"/>
                  <a:pt x="102928" y="497"/>
                </a:cubicBezTo>
                <a:cubicBezTo>
                  <a:pt x="103025" y="497"/>
                  <a:pt x="103114" y="476"/>
                  <a:pt x="103178" y="462"/>
                </a:cubicBezTo>
                <a:cubicBezTo>
                  <a:pt x="103221" y="453"/>
                  <a:pt x="103258" y="445"/>
                  <a:pt x="103288" y="441"/>
                </a:cubicBezTo>
                <a:cubicBezTo>
                  <a:pt x="103302" y="439"/>
                  <a:pt x="103317" y="438"/>
                  <a:pt x="103331" y="438"/>
                </a:cubicBezTo>
                <a:lnTo>
                  <a:pt x="103397" y="434"/>
                </a:lnTo>
                <a:lnTo>
                  <a:pt x="103659" y="419"/>
                </a:lnTo>
                <a:lnTo>
                  <a:pt x="103709" y="417"/>
                </a:lnTo>
                <a:lnTo>
                  <a:pt x="103709" y="417"/>
                </a:lnTo>
                <a:cubicBezTo>
                  <a:pt x="103732" y="429"/>
                  <a:pt x="103753" y="445"/>
                  <a:pt x="103772" y="461"/>
                </a:cubicBezTo>
                <a:cubicBezTo>
                  <a:pt x="103813" y="492"/>
                  <a:pt x="103856" y="522"/>
                  <a:pt x="103899" y="548"/>
                </a:cubicBezTo>
                <a:cubicBezTo>
                  <a:pt x="103932" y="568"/>
                  <a:pt x="103966" y="584"/>
                  <a:pt x="104003" y="596"/>
                </a:cubicBezTo>
                <a:cubicBezTo>
                  <a:pt x="104028" y="604"/>
                  <a:pt x="104052" y="609"/>
                  <a:pt x="104077" y="611"/>
                </a:cubicBezTo>
                <a:lnTo>
                  <a:pt x="104119" y="613"/>
                </a:lnTo>
                <a:cubicBezTo>
                  <a:pt x="104157" y="613"/>
                  <a:pt x="104232" y="639"/>
                  <a:pt x="104336" y="666"/>
                </a:cubicBezTo>
                <a:cubicBezTo>
                  <a:pt x="104384" y="676"/>
                  <a:pt x="104426" y="687"/>
                  <a:pt x="104493" y="687"/>
                </a:cubicBezTo>
                <a:cubicBezTo>
                  <a:pt x="104506" y="687"/>
                  <a:pt x="104520" y="687"/>
                  <a:pt x="104535" y="686"/>
                </a:cubicBezTo>
                <a:cubicBezTo>
                  <a:pt x="104637" y="673"/>
                  <a:pt x="104694" y="635"/>
                  <a:pt x="104743" y="609"/>
                </a:cubicBezTo>
                <a:lnTo>
                  <a:pt x="104855" y="536"/>
                </a:lnTo>
                <a:cubicBezTo>
                  <a:pt x="104879" y="520"/>
                  <a:pt x="104899" y="512"/>
                  <a:pt x="104898" y="512"/>
                </a:cubicBezTo>
                <a:lnTo>
                  <a:pt x="104898" y="512"/>
                </a:lnTo>
                <a:cubicBezTo>
                  <a:pt x="104898" y="512"/>
                  <a:pt x="104898" y="512"/>
                  <a:pt x="104897" y="513"/>
                </a:cubicBezTo>
                <a:cubicBezTo>
                  <a:pt x="104887" y="513"/>
                  <a:pt x="104894" y="512"/>
                  <a:pt x="104906" y="512"/>
                </a:cubicBezTo>
                <a:cubicBezTo>
                  <a:pt x="104911" y="512"/>
                  <a:pt x="104918" y="512"/>
                  <a:pt x="104923" y="513"/>
                </a:cubicBezTo>
                <a:lnTo>
                  <a:pt x="104977" y="517"/>
                </a:lnTo>
                <a:lnTo>
                  <a:pt x="105104" y="531"/>
                </a:lnTo>
                <a:cubicBezTo>
                  <a:pt x="105150" y="537"/>
                  <a:pt x="105200" y="542"/>
                  <a:pt x="105255" y="543"/>
                </a:cubicBezTo>
                <a:lnTo>
                  <a:pt x="105392" y="547"/>
                </a:lnTo>
                <a:lnTo>
                  <a:pt x="105654" y="557"/>
                </a:lnTo>
                <a:cubicBezTo>
                  <a:pt x="105663" y="557"/>
                  <a:pt x="105667" y="557"/>
                  <a:pt x="105669" y="558"/>
                </a:cubicBezTo>
                <a:lnTo>
                  <a:pt x="105669" y="558"/>
                </a:lnTo>
                <a:cubicBezTo>
                  <a:pt x="105669" y="557"/>
                  <a:pt x="105669" y="557"/>
                  <a:pt x="105669" y="557"/>
                </a:cubicBezTo>
                <a:lnTo>
                  <a:pt x="105669" y="557"/>
                </a:lnTo>
                <a:cubicBezTo>
                  <a:pt x="105670" y="557"/>
                  <a:pt x="105671" y="558"/>
                  <a:pt x="105672" y="558"/>
                </a:cubicBezTo>
                <a:cubicBezTo>
                  <a:pt x="105681" y="560"/>
                  <a:pt x="105690" y="564"/>
                  <a:pt x="105700" y="567"/>
                </a:cubicBezTo>
                <a:cubicBezTo>
                  <a:pt x="105725" y="577"/>
                  <a:pt x="105761" y="597"/>
                  <a:pt x="105804" y="620"/>
                </a:cubicBezTo>
                <a:cubicBezTo>
                  <a:pt x="105859" y="651"/>
                  <a:pt x="105919" y="673"/>
                  <a:pt x="105980" y="687"/>
                </a:cubicBezTo>
                <a:cubicBezTo>
                  <a:pt x="106027" y="694"/>
                  <a:pt x="106056" y="695"/>
                  <a:pt x="106078" y="695"/>
                </a:cubicBezTo>
                <a:cubicBezTo>
                  <a:pt x="106101" y="695"/>
                  <a:pt x="106116" y="694"/>
                  <a:pt x="106136" y="694"/>
                </a:cubicBezTo>
                <a:cubicBezTo>
                  <a:pt x="106141" y="694"/>
                  <a:pt x="106146" y="694"/>
                  <a:pt x="106151" y="694"/>
                </a:cubicBezTo>
                <a:lnTo>
                  <a:pt x="106415" y="688"/>
                </a:lnTo>
                <a:lnTo>
                  <a:pt x="106447" y="688"/>
                </a:lnTo>
                <a:cubicBezTo>
                  <a:pt x="106468" y="688"/>
                  <a:pt x="106489" y="686"/>
                  <a:pt x="106509" y="684"/>
                </a:cubicBezTo>
                <a:cubicBezTo>
                  <a:pt x="106545" y="678"/>
                  <a:pt x="106581" y="669"/>
                  <a:pt x="106616" y="655"/>
                </a:cubicBezTo>
                <a:cubicBezTo>
                  <a:pt x="106663" y="635"/>
                  <a:pt x="106709" y="612"/>
                  <a:pt x="106754" y="587"/>
                </a:cubicBezTo>
                <a:cubicBezTo>
                  <a:pt x="106780" y="572"/>
                  <a:pt x="106806" y="560"/>
                  <a:pt x="106834" y="551"/>
                </a:cubicBezTo>
                <a:cubicBezTo>
                  <a:pt x="106838" y="548"/>
                  <a:pt x="106841" y="548"/>
                  <a:pt x="106845" y="548"/>
                </a:cubicBezTo>
                <a:lnTo>
                  <a:pt x="106900" y="550"/>
                </a:lnTo>
                <a:cubicBezTo>
                  <a:pt x="106976" y="554"/>
                  <a:pt x="107063" y="567"/>
                  <a:pt x="107163" y="573"/>
                </a:cubicBezTo>
                <a:cubicBezTo>
                  <a:pt x="107182" y="573"/>
                  <a:pt x="107197" y="573"/>
                  <a:pt x="107215" y="573"/>
                </a:cubicBezTo>
                <a:cubicBezTo>
                  <a:pt x="107224" y="573"/>
                  <a:pt x="107234" y="573"/>
                  <a:pt x="107245" y="573"/>
                </a:cubicBezTo>
                <a:cubicBezTo>
                  <a:pt x="107278" y="572"/>
                  <a:pt x="107311" y="568"/>
                  <a:pt x="107344" y="562"/>
                </a:cubicBezTo>
                <a:cubicBezTo>
                  <a:pt x="107393" y="551"/>
                  <a:pt x="107443" y="537"/>
                  <a:pt x="107492" y="521"/>
                </a:cubicBezTo>
                <a:cubicBezTo>
                  <a:pt x="107524" y="509"/>
                  <a:pt x="107557" y="500"/>
                  <a:pt x="107591" y="493"/>
                </a:cubicBezTo>
                <a:cubicBezTo>
                  <a:pt x="107602" y="492"/>
                  <a:pt x="107614" y="491"/>
                  <a:pt x="107626" y="491"/>
                </a:cubicBezTo>
                <a:cubicBezTo>
                  <a:pt x="107654" y="490"/>
                  <a:pt x="107683" y="488"/>
                  <a:pt x="107712" y="485"/>
                </a:cubicBezTo>
                <a:cubicBezTo>
                  <a:pt x="107821" y="471"/>
                  <a:pt x="107905" y="447"/>
                  <a:pt x="107969" y="441"/>
                </a:cubicBezTo>
                <a:cubicBezTo>
                  <a:pt x="107984" y="440"/>
                  <a:pt x="107999" y="439"/>
                  <a:pt x="108015" y="439"/>
                </a:cubicBezTo>
                <a:lnTo>
                  <a:pt x="108081" y="438"/>
                </a:lnTo>
                <a:lnTo>
                  <a:pt x="108211" y="434"/>
                </a:lnTo>
                <a:lnTo>
                  <a:pt x="108343" y="432"/>
                </a:lnTo>
                <a:lnTo>
                  <a:pt x="108403" y="431"/>
                </a:lnTo>
                <a:cubicBezTo>
                  <a:pt x="108412" y="431"/>
                  <a:pt x="108422" y="432"/>
                  <a:pt x="108431" y="434"/>
                </a:cubicBezTo>
                <a:cubicBezTo>
                  <a:pt x="108483" y="445"/>
                  <a:pt x="108561" y="486"/>
                  <a:pt x="108685" y="515"/>
                </a:cubicBezTo>
                <a:cubicBezTo>
                  <a:pt x="108719" y="522"/>
                  <a:pt x="108754" y="525"/>
                  <a:pt x="108789" y="527"/>
                </a:cubicBezTo>
                <a:lnTo>
                  <a:pt x="108855" y="524"/>
                </a:lnTo>
                <a:lnTo>
                  <a:pt x="108987" y="521"/>
                </a:lnTo>
                <a:lnTo>
                  <a:pt x="109118" y="517"/>
                </a:lnTo>
                <a:lnTo>
                  <a:pt x="109176" y="516"/>
                </a:lnTo>
                <a:lnTo>
                  <a:pt x="109176" y="516"/>
                </a:lnTo>
                <a:cubicBezTo>
                  <a:pt x="109177" y="516"/>
                  <a:pt x="109178" y="517"/>
                  <a:pt x="109180" y="517"/>
                </a:cubicBezTo>
                <a:cubicBezTo>
                  <a:pt x="109206" y="530"/>
                  <a:pt x="109232" y="544"/>
                  <a:pt x="109256" y="561"/>
                </a:cubicBezTo>
                <a:cubicBezTo>
                  <a:pt x="109299" y="590"/>
                  <a:pt x="109344" y="618"/>
                  <a:pt x="109390" y="641"/>
                </a:cubicBezTo>
                <a:cubicBezTo>
                  <a:pt x="109434" y="660"/>
                  <a:pt x="109490" y="686"/>
                  <a:pt x="109565" y="686"/>
                </a:cubicBezTo>
                <a:cubicBezTo>
                  <a:pt x="109592" y="686"/>
                  <a:pt x="109621" y="683"/>
                  <a:pt x="109652" y="674"/>
                </a:cubicBezTo>
                <a:cubicBezTo>
                  <a:pt x="109750" y="646"/>
                  <a:pt x="109797" y="602"/>
                  <a:pt x="109838" y="569"/>
                </a:cubicBezTo>
                <a:lnTo>
                  <a:pt x="109937" y="481"/>
                </a:lnTo>
                <a:cubicBezTo>
                  <a:pt x="109947" y="473"/>
                  <a:pt x="109957" y="466"/>
                  <a:pt x="109967" y="458"/>
                </a:cubicBezTo>
                <a:lnTo>
                  <a:pt x="109967" y="458"/>
                </a:lnTo>
                <a:cubicBezTo>
                  <a:pt x="109995" y="474"/>
                  <a:pt x="110022" y="493"/>
                  <a:pt x="110047" y="513"/>
                </a:cubicBezTo>
                <a:cubicBezTo>
                  <a:pt x="110092" y="546"/>
                  <a:pt x="110140" y="576"/>
                  <a:pt x="110190" y="600"/>
                </a:cubicBezTo>
                <a:cubicBezTo>
                  <a:pt x="110229" y="619"/>
                  <a:pt x="110269" y="632"/>
                  <a:pt x="110312" y="636"/>
                </a:cubicBezTo>
                <a:cubicBezTo>
                  <a:pt x="110326" y="638"/>
                  <a:pt x="110340" y="639"/>
                  <a:pt x="110354" y="639"/>
                </a:cubicBezTo>
                <a:cubicBezTo>
                  <a:pt x="110383" y="639"/>
                  <a:pt x="110412" y="635"/>
                  <a:pt x="110441" y="628"/>
                </a:cubicBezTo>
                <a:cubicBezTo>
                  <a:pt x="110583" y="591"/>
                  <a:pt x="110656" y="531"/>
                  <a:pt x="110710" y="513"/>
                </a:cubicBezTo>
                <a:cubicBezTo>
                  <a:pt x="110719" y="509"/>
                  <a:pt x="110728" y="507"/>
                  <a:pt x="110736" y="505"/>
                </a:cubicBezTo>
                <a:lnTo>
                  <a:pt x="110739" y="505"/>
                </a:lnTo>
                <a:lnTo>
                  <a:pt x="110787" y="502"/>
                </a:lnTo>
                <a:cubicBezTo>
                  <a:pt x="110848" y="494"/>
                  <a:pt x="110907" y="478"/>
                  <a:pt x="110963" y="455"/>
                </a:cubicBezTo>
                <a:cubicBezTo>
                  <a:pt x="111045" y="419"/>
                  <a:pt x="111110" y="396"/>
                  <a:pt x="111127" y="396"/>
                </a:cubicBezTo>
                <a:cubicBezTo>
                  <a:pt x="111129" y="396"/>
                  <a:pt x="111130" y="397"/>
                  <a:pt x="111131" y="397"/>
                </a:cubicBezTo>
                <a:cubicBezTo>
                  <a:pt x="111149" y="401"/>
                  <a:pt x="111167" y="408"/>
                  <a:pt x="111183" y="417"/>
                </a:cubicBezTo>
                <a:lnTo>
                  <a:pt x="111299" y="479"/>
                </a:lnTo>
                <a:cubicBezTo>
                  <a:pt x="111346" y="503"/>
                  <a:pt x="111405" y="533"/>
                  <a:pt x="111494" y="540"/>
                </a:cubicBezTo>
                <a:cubicBezTo>
                  <a:pt x="111504" y="541"/>
                  <a:pt x="111515" y="542"/>
                  <a:pt x="111526" y="542"/>
                </a:cubicBezTo>
                <a:cubicBezTo>
                  <a:pt x="111531" y="542"/>
                  <a:pt x="111535" y="542"/>
                  <a:pt x="111540" y="542"/>
                </a:cubicBezTo>
                <a:lnTo>
                  <a:pt x="111572" y="542"/>
                </a:lnTo>
                <a:lnTo>
                  <a:pt x="111638" y="540"/>
                </a:lnTo>
                <a:lnTo>
                  <a:pt x="111902" y="536"/>
                </a:lnTo>
                <a:cubicBezTo>
                  <a:pt x="111904" y="536"/>
                  <a:pt x="111906" y="536"/>
                  <a:pt x="111908" y="536"/>
                </a:cubicBezTo>
                <a:cubicBezTo>
                  <a:pt x="112026" y="536"/>
                  <a:pt x="112126" y="507"/>
                  <a:pt x="112199" y="492"/>
                </a:cubicBezTo>
                <a:cubicBezTo>
                  <a:pt x="112231" y="485"/>
                  <a:pt x="112262" y="481"/>
                  <a:pt x="112294" y="480"/>
                </a:cubicBezTo>
                <a:cubicBezTo>
                  <a:pt x="112322" y="480"/>
                  <a:pt x="112349" y="484"/>
                  <a:pt x="112375" y="492"/>
                </a:cubicBezTo>
                <a:cubicBezTo>
                  <a:pt x="112445" y="508"/>
                  <a:pt x="112535" y="550"/>
                  <a:pt x="112669" y="559"/>
                </a:cubicBezTo>
                <a:cubicBezTo>
                  <a:pt x="112674" y="559"/>
                  <a:pt x="112680" y="559"/>
                  <a:pt x="112685" y="559"/>
                </a:cubicBezTo>
                <a:cubicBezTo>
                  <a:pt x="112835" y="559"/>
                  <a:pt x="112930" y="498"/>
                  <a:pt x="112997" y="476"/>
                </a:cubicBezTo>
                <a:cubicBezTo>
                  <a:pt x="113021" y="464"/>
                  <a:pt x="113048" y="457"/>
                  <a:pt x="113074" y="453"/>
                </a:cubicBezTo>
                <a:cubicBezTo>
                  <a:pt x="113077" y="452"/>
                  <a:pt x="113079" y="452"/>
                  <a:pt x="113082" y="452"/>
                </a:cubicBezTo>
                <a:cubicBezTo>
                  <a:pt x="113089" y="452"/>
                  <a:pt x="113097" y="454"/>
                  <a:pt x="113119" y="462"/>
                </a:cubicBezTo>
                <a:cubicBezTo>
                  <a:pt x="113176" y="479"/>
                  <a:pt x="113252" y="536"/>
                  <a:pt x="113390" y="568"/>
                </a:cubicBezTo>
                <a:cubicBezTo>
                  <a:pt x="113418" y="574"/>
                  <a:pt x="113446" y="577"/>
                  <a:pt x="113475" y="577"/>
                </a:cubicBezTo>
                <a:cubicBezTo>
                  <a:pt x="113487" y="577"/>
                  <a:pt x="113499" y="576"/>
                  <a:pt x="113511" y="575"/>
                </a:cubicBezTo>
                <a:cubicBezTo>
                  <a:pt x="113548" y="570"/>
                  <a:pt x="113585" y="561"/>
                  <a:pt x="113621" y="548"/>
                </a:cubicBezTo>
                <a:cubicBezTo>
                  <a:pt x="113671" y="528"/>
                  <a:pt x="113718" y="505"/>
                  <a:pt x="113764" y="477"/>
                </a:cubicBezTo>
                <a:cubicBezTo>
                  <a:pt x="113791" y="461"/>
                  <a:pt x="113821" y="446"/>
                  <a:pt x="113851" y="434"/>
                </a:cubicBezTo>
                <a:cubicBezTo>
                  <a:pt x="113852" y="433"/>
                  <a:pt x="113854" y="433"/>
                  <a:pt x="113855" y="432"/>
                </a:cubicBezTo>
                <a:lnTo>
                  <a:pt x="113855" y="432"/>
                </a:lnTo>
                <a:cubicBezTo>
                  <a:pt x="113877" y="444"/>
                  <a:pt x="113897" y="457"/>
                  <a:pt x="113915" y="473"/>
                </a:cubicBezTo>
                <a:cubicBezTo>
                  <a:pt x="113945" y="498"/>
                  <a:pt x="113980" y="529"/>
                  <a:pt x="114029" y="562"/>
                </a:cubicBezTo>
                <a:cubicBezTo>
                  <a:pt x="114076" y="594"/>
                  <a:pt x="114142" y="640"/>
                  <a:pt x="114255" y="643"/>
                </a:cubicBezTo>
                <a:cubicBezTo>
                  <a:pt x="114366" y="639"/>
                  <a:pt x="114430" y="594"/>
                  <a:pt x="114477" y="564"/>
                </a:cubicBezTo>
                <a:cubicBezTo>
                  <a:pt x="114524" y="531"/>
                  <a:pt x="114559" y="501"/>
                  <a:pt x="114590" y="477"/>
                </a:cubicBezTo>
                <a:cubicBezTo>
                  <a:pt x="114609" y="462"/>
                  <a:pt x="114628" y="449"/>
                  <a:pt x="114650" y="437"/>
                </a:cubicBezTo>
                <a:lnTo>
                  <a:pt x="114650" y="437"/>
                </a:lnTo>
                <a:lnTo>
                  <a:pt x="114650" y="438"/>
                </a:lnTo>
                <a:cubicBezTo>
                  <a:pt x="114679" y="451"/>
                  <a:pt x="114707" y="468"/>
                  <a:pt x="114733" y="487"/>
                </a:cubicBezTo>
                <a:cubicBezTo>
                  <a:pt x="114776" y="517"/>
                  <a:pt x="114822" y="544"/>
                  <a:pt x="114871" y="567"/>
                </a:cubicBezTo>
                <a:cubicBezTo>
                  <a:pt x="114904" y="583"/>
                  <a:pt x="114941" y="595"/>
                  <a:pt x="114978" y="602"/>
                </a:cubicBezTo>
                <a:cubicBezTo>
                  <a:pt x="114998" y="604"/>
                  <a:pt x="115018" y="606"/>
                  <a:pt x="115038" y="606"/>
                </a:cubicBezTo>
                <a:cubicBezTo>
                  <a:pt x="115059" y="606"/>
                  <a:pt x="115081" y="604"/>
                  <a:pt x="115102" y="600"/>
                </a:cubicBezTo>
                <a:cubicBezTo>
                  <a:pt x="115243" y="573"/>
                  <a:pt x="115320" y="517"/>
                  <a:pt x="115379" y="499"/>
                </a:cubicBezTo>
                <a:cubicBezTo>
                  <a:pt x="115390" y="495"/>
                  <a:pt x="115400" y="492"/>
                  <a:pt x="115412" y="491"/>
                </a:cubicBezTo>
                <a:cubicBezTo>
                  <a:pt x="115416" y="490"/>
                  <a:pt x="115417" y="489"/>
                  <a:pt x="115420" y="489"/>
                </a:cubicBezTo>
                <a:cubicBezTo>
                  <a:pt x="115424" y="489"/>
                  <a:pt x="115430" y="490"/>
                  <a:pt x="115445" y="491"/>
                </a:cubicBezTo>
                <a:lnTo>
                  <a:pt x="115577" y="498"/>
                </a:lnTo>
                <a:lnTo>
                  <a:pt x="115835" y="513"/>
                </a:lnTo>
                <a:cubicBezTo>
                  <a:pt x="115912" y="515"/>
                  <a:pt x="115996" y="527"/>
                  <a:pt x="116090" y="533"/>
                </a:cubicBezTo>
                <a:lnTo>
                  <a:pt x="116163" y="538"/>
                </a:lnTo>
                <a:lnTo>
                  <a:pt x="116200" y="539"/>
                </a:lnTo>
                <a:cubicBezTo>
                  <a:pt x="116200" y="540"/>
                  <a:pt x="116199" y="540"/>
                  <a:pt x="116198" y="540"/>
                </a:cubicBezTo>
                <a:cubicBezTo>
                  <a:pt x="116196" y="540"/>
                  <a:pt x="116194" y="540"/>
                  <a:pt x="116193" y="540"/>
                </a:cubicBezTo>
                <a:lnTo>
                  <a:pt x="116193" y="540"/>
                </a:lnTo>
                <a:cubicBezTo>
                  <a:pt x="116210" y="549"/>
                  <a:pt x="116228" y="559"/>
                  <a:pt x="116242" y="572"/>
                </a:cubicBezTo>
                <a:lnTo>
                  <a:pt x="116348" y="654"/>
                </a:lnTo>
                <a:cubicBezTo>
                  <a:pt x="116391" y="685"/>
                  <a:pt x="116442" y="725"/>
                  <a:pt x="116539" y="745"/>
                </a:cubicBezTo>
                <a:cubicBezTo>
                  <a:pt x="116557" y="748"/>
                  <a:pt x="116574" y="749"/>
                  <a:pt x="116592" y="749"/>
                </a:cubicBezTo>
                <a:cubicBezTo>
                  <a:pt x="116626" y="749"/>
                  <a:pt x="116659" y="744"/>
                  <a:pt x="116691" y="733"/>
                </a:cubicBezTo>
                <a:cubicBezTo>
                  <a:pt x="116725" y="721"/>
                  <a:pt x="116759" y="703"/>
                  <a:pt x="116790" y="683"/>
                </a:cubicBezTo>
                <a:cubicBezTo>
                  <a:pt x="116833" y="654"/>
                  <a:pt x="116872" y="621"/>
                  <a:pt x="116910" y="588"/>
                </a:cubicBezTo>
                <a:cubicBezTo>
                  <a:pt x="116934" y="566"/>
                  <a:pt x="116961" y="545"/>
                  <a:pt x="116989" y="528"/>
                </a:cubicBezTo>
                <a:cubicBezTo>
                  <a:pt x="116992" y="525"/>
                  <a:pt x="116995" y="524"/>
                  <a:pt x="116996" y="523"/>
                </a:cubicBezTo>
                <a:lnTo>
                  <a:pt x="117352" y="523"/>
                </a:lnTo>
                <a:cubicBezTo>
                  <a:pt x="117384" y="523"/>
                  <a:pt x="117365" y="523"/>
                  <a:pt x="117376" y="524"/>
                </a:cubicBezTo>
                <a:cubicBezTo>
                  <a:pt x="117401" y="533"/>
                  <a:pt x="117426" y="545"/>
                  <a:pt x="117449" y="561"/>
                </a:cubicBezTo>
                <a:cubicBezTo>
                  <a:pt x="117482" y="581"/>
                  <a:pt x="117523" y="607"/>
                  <a:pt x="117575" y="634"/>
                </a:cubicBezTo>
                <a:cubicBezTo>
                  <a:pt x="117603" y="649"/>
                  <a:pt x="117635" y="661"/>
                  <a:pt x="117666" y="670"/>
                </a:cubicBezTo>
                <a:cubicBezTo>
                  <a:pt x="117700" y="679"/>
                  <a:pt x="117733" y="684"/>
                  <a:pt x="117768" y="684"/>
                </a:cubicBezTo>
                <a:cubicBezTo>
                  <a:pt x="117774" y="684"/>
                  <a:pt x="117781" y="684"/>
                  <a:pt x="117788" y="684"/>
                </a:cubicBezTo>
                <a:cubicBezTo>
                  <a:pt x="117945" y="667"/>
                  <a:pt x="118024" y="605"/>
                  <a:pt x="118090" y="582"/>
                </a:cubicBezTo>
                <a:cubicBezTo>
                  <a:pt x="118109" y="573"/>
                  <a:pt x="118129" y="567"/>
                  <a:pt x="118150" y="565"/>
                </a:cubicBezTo>
                <a:cubicBezTo>
                  <a:pt x="118178" y="567"/>
                  <a:pt x="118205" y="572"/>
                  <a:pt x="118232" y="581"/>
                </a:cubicBezTo>
                <a:cubicBezTo>
                  <a:pt x="118304" y="599"/>
                  <a:pt x="118393" y="644"/>
                  <a:pt x="118527" y="652"/>
                </a:cubicBezTo>
                <a:cubicBezTo>
                  <a:pt x="118533" y="653"/>
                  <a:pt x="118539" y="653"/>
                  <a:pt x="118545" y="653"/>
                </a:cubicBezTo>
                <a:cubicBezTo>
                  <a:pt x="118680" y="653"/>
                  <a:pt x="118771" y="605"/>
                  <a:pt x="118841" y="587"/>
                </a:cubicBezTo>
                <a:cubicBezTo>
                  <a:pt x="118867" y="577"/>
                  <a:pt x="118895" y="572"/>
                  <a:pt x="118924" y="569"/>
                </a:cubicBezTo>
                <a:lnTo>
                  <a:pt x="118988" y="569"/>
                </a:lnTo>
                <a:lnTo>
                  <a:pt x="119059" y="566"/>
                </a:lnTo>
                <a:cubicBezTo>
                  <a:pt x="119148" y="560"/>
                  <a:pt x="119227" y="552"/>
                  <a:pt x="119297" y="552"/>
                </a:cubicBezTo>
                <a:cubicBezTo>
                  <a:pt x="119301" y="552"/>
                  <a:pt x="119306" y="552"/>
                  <a:pt x="119310" y="552"/>
                </a:cubicBezTo>
                <a:cubicBezTo>
                  <a:pt x="119312" y="552"/>
                  <a:pt x="119315" y="552"/>
                  <a:pt x="119317" y="552"/>
                </a:cubicBezTo>
                <a:cubicBezTo>
                  <a:pt x="119368" y="552"/>
                  <a:pt x="119431" y="574"/>
                  <a:pt x="119520" y="600"/>
                </a:cubicBezTo>
                <a:cubicBezTo>
                  <a:pt x="119573" y="617"/>
                  <a:pt x="119629" y="627"/>
                  <a:pt x="119684" y="633"/>
                </a:cubicBezTo>
                <a:lnTo>
                  <a:pt x="119717" y="635"/>
                </a:lnTo>
                <a:cubicBezTo>
                  <a:pt x="119718" y="635"/>
                  <a:pt x="119719" y="635"/>
                  <a:pt x="119720" y="635"/>
                </a:cubicBezTo>
                <a:cubicBezTo>
                  <a:pt x="119726" y="635"/>
                  <a:pt x="119732" y="636"/>
                  <a:pt x="119736" y="636"/>
                </a:cubicBezTo>
                <a:cubicBezTo>
                  <a:pt x="119750" y="640"/>
                  <a:pt x="119765" y="642"/>
                  <a:pt x="119782" y="647"/>
                </a:cubicBezTo>
                <a:cubicBezTo>
                  <a:pt x="119852" y="664"/>
                  <a:pt x="119940" y="704"/>
                  <a:pt x="120066" y="718"/>
                </a:cubicBezTo>
                <a:cubicBezTo>
                  <a:pt x="120077" y="719"/>
                  <a:pt x="120089" y="720"/>
                  <a:pt x="120100" y="720"/>
                </a:cubicBezTo>
                <a:cubicBezTo>
                  <a:pt x="120128" y="720"/>
                  <a:pt x="120156" y="717"/>
                  <a:pt x="120183" y="710"/>
                </a:cubicBezTo>
                <a:cubicBezTo>
                  <a:pt x="120217" y="702"/>
                  <a:pt x="120249" y="691"/>
                  <a:pt x="120280" y="676"/>
                </a:cubicBezTo>
                <a:cubicBezTo>
                  <a:pt x="120334" y="650"/>
                  <a:pt x="120374" y="624"/>
                  <a:pt x="120409" y="603"/>
                </a:cubicBezTo>
                <a:cubicBezTo>
                  <a:pt x="120433" y="587"/>
                  <a:pt x="120460" y="573"/>
                  <a:pt x="120486" y="562"/>
                </a:cubicBezTo>
                <a:cubicBezTo>
                  <a:pt x="120488" y="562"/>
                  <a:pt x="120490" y="562"/>
                  <a:pt x="120490" y="562"/>
                </a:cubicBezTo>
                <a:cubicBezTo>
                  <a:pt x="120491" y="562"/>
                  <a:pt x="120491" y="562"/>
                  <a:pt x="120492" y="562"/>
                </a:cubicBezTo>
                <a:lnTo>
                  <a:pt x="120492" y="562"/>
                </a:lnTo>
                <a:cubicBezTo>
                  <a:pt x="120492" y="562"/>
                  <a:pt x="120492" y="562"/>
                  <a:pt x="120493" y="562"/>
                </a:cubicBezTo>
                <a:cubicBezTo>
                  <a:pt x="120493" y="562"/>
                  <a:pt x="120494" y="562"/>
                  <a:pt x="120493" y="561"/>
                </a:cubicBezTo>
                <a:lnTo>
                  <a:pt x="120493" y="561"/>
                </a:lnTo>
                <a:cubicBezTo>
                  <a:pt x="120493" y="561"/>
                  <a:pt x="120493" y="561"/>
                  <a:pt x="120493" y="561"/>
                </a:cubicBezTo>
                <a:lnTo>
                  <a:pt x="120493" y="561"/>
                </a:lnTo>
                <a:cubicBezTo>
                  <a:pt x="120493" y="561"/>
                  <a:pt x="120493" y="561"/>
                  <a:pt x="120493" y="561"/>
                </a:cubicBezTo>
                <a:lnTo>
                  <a:pt x="120493" y="561"/>
                </a:lnTo>
                <a:cubicBezTo>
                  <a:pt x="120493" y="561"/>
                  <a:pt x="120493" y="561"/>
                  <a:pt x="120493" y="561"/>
                </a:cubicBezTo>
                <a:lnTo>
                  <a:pt x="120493" y="561"/>
                </a:lnTo>
                <a:cubicBezTo>
                  <a:pt x="120494" y="561"/>
                  <a:pt x="120496" y="561"/>
                  <a:pt x="120499" y="561"/>
                </a:cubicBezTo>
                <a:lnTo>
                  <a:pt x="120565" y="564"/>
                </a:lnTo>
                <a:lnTo>
                  <a:pt x="120828" y="572"/>
                </a:lnTo>
                <a:lnTo>
                  <a:pt x="120860" y="573"/>
                </a:lnTo>
                <a:cubicBezTo>
                  <a:pt x="120869" y="573"/>
                  <a:pt x="120875" y="573"/>
                  <a:pt x="120884" y="574"/>
                </a:cubicBezTo>
                <a:cubicBezTo>
                  <a:pt x="120890" y="575"/>
                  <a:pt x="120896" y="576"/>
                  <a:pt x="120903" y="580"/>
                </a:cubicBezTo>
                <a:cubicBezTo>
                  <a:pt x="120934" y="594"/>
                  <a:pt x="120966" y="609"/>
                  <a:pt x="120994" y="627"/>
                </a:cubicBezTo>
                <a:cubicBezTo>
                  <a:pt x="121040" y="655"/>
                  <a:pt x="121087" y="679"/>
                  <a:pt x="121137" y="700"/>
                </a:cubicBezTo>
                <a:cubicBezTo>
                  <a:pt x="121170" y="713"/>
                  <a:pt x="121206" y="722"/>
                  <a:pt x="121243" y="725"/>
                </a:cubicBezTo>
                <a:lnTo>
                  <a:pt x="121276" y="729"/>
                </a:lnTo>
                <a:lnTo>
                  <a:pt x="121296" y="731"/>
                </a:lnTo>
                <a:cubicBezTo>
                  <a:pt x="121353" y="740"/>
                  <a:pt x="121431" y="776"/>
                  <a:pt x="121539" y="803"/>
                </a:cubicBezTo>
                <a:cubicBezTo>
                  <a:pt x="121579" y="814"/>
                  <a:pt x="121620" y="819"/>
                  <a:pt x="121662" y="819"/>
                </a:cubicBezTo>
                <a:cubicBezTo>
                  <a:pt x="121687" y="819"/>
                  <a:pt x="121712" y="817"/>
                  <a:pt x="121736" y="813"/>
                </a:cubicBezTo>
                <a:cubicBezTo>
                  <a:pt x="121792" y="802"/>
                  <a:pt x="121847" y="783"/>
                  <a:pt x="121898" y="759"/>
                </a:cubicBezTo>
                <a:cubicBezTo>
                  <a:pt x="121973" y="723"/>
                  <a:pt x="122033" y="703"/>
                  <a:pt x="122048" y="703"/>
                </a:cubicBezTo>
                <a:cubicBezTo>
                  <a:pt x="122050" y="703"/>
                  <a:pt x="122051" y="704"/>
                  <a:pt x="122052" y="704"/>
                </a:cubicBezTo>
                <a:cubicBezTo>
                  <a:pt x="122074" y="704"/>
                  <a:pt x="122145" y="753"/>
                  <a:pt x="122237" y="806"/>
                </a:cubicBezTo>
                <a:cubicBezTo>
                  <a:pt x="122297" y="841"/>
                  <a:pt x="122364" y="862"/>
                  <a:pt x="122433" y="866"/>
                </a:cubicBezTo>
                <a:cubicBezTo>
                  <a:pt x="122436" y="866"/>
                  <a:pt x="122439" y="866"/>
                  <a:pt x="122442" y="866"/>
                </a:cubicBezTo>
                <a:cubicBezTo>
                  <a:pt x="122502" y="866"/>
                  <a:pt x="122563" y="855"/>
                  <a:pt x="122619" y="835"/>
                </a:cubicBezTo>
                <a:cubicBezTo>
                  <a:pt x="122713" y="802"/>
                  <a:pt x="122785" y="770"/>
                  <a:pt x="122818" y="770"/>
                </a:cubicBezTo>
                <a:cubicBezTo>
                  <a:pt x="122819" y="770"/>
                  <a:pt x="122820" y="770"/>
                  <a:pt x="122821" y="770"/>
                </a:cubicBezTo>
                <a:cubicBezTo>
                  <a:pt x="122823" y="770"/>
                  <a:pt x="122824" y="770"/>
                  <a:pt x="122826" y="770"/>
                </a:cubicBezTo>
                <a:cubicBezTo>
                  <a:pt x="122849" y="770"/>
                  <a:pt x="122911" y="799"/>
                  <a:pt x="122990" y="842"/>
                </a:cubicBezTo>
                <a:cubicBezTo>
                  <a:pt x="123042" y="871"/>
                  <a:pt x="123098" y="892"/>
                  <a:pt x="123156" y="903"/>
                </a:cubicBezTo>
                <a:cubicBezTo>
                  <a:pt x="123175" y="907"/>
                  <a:pt x="123193" y="909"/>
                  <a:pt x="123212" y="910"/>
                </a:cubicBezTo>
                <a:lnTo>
                  <a:pt x="123238" y="911"/>
                </a:lnTo>
                <a:lnTo>
                  <a:pt x="123294" y="918"/>
                </a:lnTo>
                <a:cubicBezTo>
                  <a:pt x="123372" y="927"/>
                  <a:pt x="123461" y="948"/>
                  <a:pt x="123564" y="956"/>
                </a:cubicBezTo>
                <a:cubicBezTo>
                  <a:pt x="123588" y="958"/>
                  <a:pt x="123612" y="959"/>
                  <a:pt x="123635" y="959"/>
                </a:cubicBezTo>
                <a:cubicBezTo>
                  <a:pt x="123717" y="959"/>
                  <a:pt x="123792" y="949"/>
                  <a:pt x="123856" y="941"/>
                </a:cubicBezTo>
                <a:cubicBezTo>
                  <a:pt x="123893" y="937"/>
                  <a:pt x="123931" y="934"/>
                  <a:pt x="123970" y="933"/>
                </a:cubicBezTo>
                <a:lnTo>
                  <a:pt x="123998" y="933"/>
                </a:lnTo>
                <a:cubicBezTo>
                  <a:pt x="124004" y="934"/>
                  <a:pt x="124009" y="934"/>
                  <a:pt x="124015" y="934"/>
                </a:cubicBezTo>
                <a:cubicBezTo>
                  <a:pt x="124025" y="934"/>
                  <a:pt x="124035" y="933"/>
                  <a:pt x="124045" y="933"/>
                </a:cubicBezTo>
                <a:cubicBezTo>
                  <a:pt x="124074" y="931"/>
                  <a:pt x="124101" y="927"/>
                  <a:pt x="124129" y="922"/>
                </a:cubicBezTo>
                <a:cubicBezTo>
                  <a:pt x="124232" y="902"/>
                  <a:pt x="124310" y="875"/>
                  <a:pt x="124365" y="875"/>
                </a:cubicBezTo>
                <a:cubicBezTo>
                  <a:pt x="124369" y="875"/>
                  <a:pt x="124373" y="875"/>
                  <a:pt x="124377" y="875"/>
                </a:cubicBezTo>
                <a:cubicBezTo>
                  <a:pt x="124382" y="875"/>
                  <a:pt x="124388" y="875"/>
                  <a:pt x="124394" y="877"/>
                </a:cubicBezTo>
                <a:cubicBezTo>
                  <a:pt x="124405" y="879"/>
                  <a:pt x="124417" y="882"/>
                  <a:pt x="124428" y="887"/>
                </a:cubicBezTo>
                <a:cubicBezTo>
                  <a:pt x="124457" y="899"/>
                  <a:pt x="124493" y="917"/>
                  <a:pt x="124535" y="938"/>
                </a:cubicBezTo>
                <a:cubicBezTo>
                  <a:pt x="124584" y="964"/>
                  <a:pt x="124636" y="984"/>
                  <a:pt x="124691" y="999"/>
                </a:cubicBezTo>
                <a:cubicBezTo>
                  <a:pt x="124718" y="1006"/>
                  <a:pt x="124746" y="1009"/>
                  <a:pt x="124774" y="1009"/>
                </a:cubicBezTo>
                <a:cubicBezTo>
                  <a:pt x="124786" y="1009"/>
                  <a:pt x="124798" y="1009"/>
                  <a:pt x="124810" y="1007"/>
                </a:cubicBezTo>
                <a:cubicBezTo>
                  <a:pt x="124850" y="1003"/>
                  <a:pt x="124889" y="991"/>
                  <a:pt x="124925" y="973"/>
                </a:cubicBezTo>
                <a:cubicBezTo>
                  <a:pt x="125038" y="911"/>
                  <a:pt x="125098" y="845"/>
                  <a:pt x="125150" y="817"/>
                </a:cubicBezTo>
                <a:cubicBezTo>
                  <a:pt x="125157" y="812"/>
                  <a:pt x="125165" y="809"/>
                  <a:pt x="125171" y="807"/>
                </a:cubicBezTo>
                <a:lnTo>
                  <a:pt x="125171" y="807"/>
                </a:lnTo>
                <a:cubicBezTo>
                  <a:pt x="125195" y="813"/>
                  <a:pt x="125218" y="824"/>
                  <a:pt x="125238" y="836"/>
                </a:cubicBezTo>
                <a:cubicBezTo>
                  <a:pt x="125272" y="856"/>
                  <a:pt x="125309" y="880"/>
                  <a:pt x="125355" y="906"/>
                </a:cubicBezTo>
                <a:cubicBezTo>
                  <a:pt x="125413" y="940"/>
                  <a:pt x="125477" y="961"/>
                  <a:pt x="125544" y="967"/>
                </a:cubicBezTo>
                <a:cubicBezTo>
                  <a:pt x="125549" y="967"/>
                  <a:pt x="125554" y="967"/>
                  <a:pt x="125559" y="967"/>
                </a:cubicBezTo>
                <a:cubicBezTo>
                  <a:pt x="125696" y="967"/>
                  <a:pt x="125785" y="919"/>
                  <a:pt x="125854" y="901"/>
                </a:cubicBezTo>
                <a:cubicBezTo>
                  <a:pt x="125882" y="890"/>
                  <a:pt x="125909" y="885"/>
                  <a:pt x="125938" y="884"/>
                </a:cubicBezTo>
                <a:lnTo>
                  <a:pt x="126061" y="889"/>
                </a:lnTo>
                <a:lnTo>
                  <a:pt x="126324" y="904"/>
                </a:lnTo>
                <a:cubicBezTo>
                  <a:pt x="126337" y="905"/>
                  <a:pt x="126351" y="906"/>
                  <a:pt x="126363" y="906"/>
                </a:cubicBezTo>
                <a:cubicBezTo>
                  <a:pt x="126461" y="906"/>
                  <a:pt x="126548" y="885"/>
                  <a:pt x="126615" y="874"/>
                </a:cubicBezTo>
                <a:cubicBezTo>
                  <a:pt x="126650" y="869"/>
                  <a:pt x="126684" y="865"/>
                  <a:pt x="126718" y="865"/>
                </a:cubicBezTo>
                <a:cubicBezTo>
                  <a:pt x="126735" y="866"/>
                  <a:pt x="126751" y="866"/>
                  <a:pt x="126768" y="866"/>
                </a:cubicBezTo>
                <a:cubicBezTo>
                  <a:pt x="126802" y="866"/>
                  <a:pt x="126835" y="865"/>
                  <a:pt x="126868" y="862"/>
                </a:cubicBezTo>
                <a:cubicBezTo>
                  <a:pt x="126952" y="853"/>
                  <a:pt x="127026" y="843"/>
                  <a:pt x="127088" y="843"/>
                </a:cubicBezTo>
                <a:cubicBezTo>
                  <a:pt x="127096" y="843"/>
                  <a:pt x="127103" y="843"/>
                  <a:pt x="127111" y="843"/>
                </a:cubicBezTo>
                <a:lnTo>
                  <a:pt x="127371" y="857"/>
                </a:lnTo>
                <a:cubicBezTo>
                  <a:pt x="127547" y="864"/>
                  <a:pt x="127721" y="882"/>
                  <a:pt x="127896" y="895"/>
                </a:cubicBezTo>
                <a:cubicBezTo>
                  <a:pt x="127900" y="895"/>
                  <a:pt x="127904" y="896"/>
                  <a:pt x="127908" y="896"/>
                </a:cubicBezTo>
                <a:cubicBezTo>
                  <a:pt x="127986" y="896"/>
                  <a:pt x="128052" y="835"/>
                  <a:pt x="128057" y="755"/>
                </a:cubicBezTo>
                <a:cubicBezTo>
                  <a:pt x="128064" y="672"/>
                  <a:pt x="128001" y="600"/>
                  <a:pt x="127918" y="594"/>
                </a:cubicBezTo>
                <a:lnTo>
                  <a:pt x="127912" y="594"/>
                </a:lnTo>
                <a:cubicBezTo>
                  <a:pt x="127737" y="581"/>
                  <a:pt x="127563" y="560"/>
                  <a:pt x="127387" y="553"/>
                </a:cubicBezTo>
                <a:lnTo>
                  <a:pt x="127123" y="538"/>
                </a:lnTo>
                <a:cubicBezTo>
                  <a:pt x="127112" y="538"/>
                  <a:pt x="127102" y="538"/>
                  <a:pt x="127092" y="538"/>
                </a:cubicBezTo>
                <a:cubicBezTo>
                  <a:pt x="126995" y="538"/>
                  <a:pt x="126913" y="551"/>
                  <a:pt x="126841" y="557"/>
                </a:cubicBezTo>
                <a:cubicBezTo>
                  <a:pt x="126817" y="559"/>
                  <a:pt x="126792" y="560"/>
                  <a:pt x="126768" y="560"/>
                </a:cubicBezTo>
                <a:cubicBezTo>
                  <a:pt x="126755" y="560"/>
                  <a:pt x="126741" y="560"/>
                  <a:pt x="126727" y="559"/>
                </a:cubicBezTo>
                <a:cubicBezTo>
                  <a:pt x="126722" y="559"/>
                  <a:pt x="126717" y="559"/>
                  <a:pt x="126711" y="559"/>
                </a:cubicBezTo>
                <a:cubicBezTo>
                  <a:pt x="126664" y="559"/>
                  <a:pt x="126616" y="563"/>
                  <a:pt x="126569" y="570"/>
                </a:cubicBezTo>
                <a:cubicBezTo>
                  <a:pt x="126487" y="583"/>
                  <a:pt x="126422" y="597"/>
                  <a:pt x="126366" y="597"/>
                </a:cubicBezTo>
                <a:cubicBezTo>
                  <a:pt x="126357" y="597"/>
                  <a:pt x="126348" y="597"/>
                  <a:pt x="126339" y="596"/>
                </a:cubicBezTo>
                <a:lnTo>
                  <a:pt x="126076" y="580"/>
                </a:lnTo>
                <a:cubicBezTo>
                  <a:pt x="126028" y="577"/>
                  <a:pt x="125996" y="574"/>
                  <a:pt x="125936" y="573"/>
                </a:cubicBezTo>
                <a:cubicBezTo>
                  <a:pt x="125877" y="574"/>
                  <a:pt x="125818" y="584"/>
                  <a:pt x="125763" y="603"/>
                </a:cubicBezTo>
                <a:cubicBezTo>
                  <a:pt x="125676" y="632"/>
                  <a:pt x="125606" y="655"/>
                  <a:pt x="125571" y="655"/>
                </a:cubicBezTo>
                <a:cubicBezTo>
                  <a:pt x="125568" y="655"/>
                  <a:pt x="125565" y="655"/>
                  <a:pt x="125563" y="655"/>
                </a:cubicBezTo>
                <a:cubicBezTo>
                  <a:pt x="125562" y="655"/>
                  <a:pt x="125562" y="655"/>
                  <a:pt x="125561" y="655"/>
                </a:cubicBezTo>
                <a:cubicBezTo>
                  <a:pt x="125544" y="655"/>
                  <a:pt x="125475" y="616"/>
                  <a:pt x="125395" y="566"/>
                </a:cubicBezTo>
                <a:cubicBezTo>
                  <a:pt x="125342" y="532"/>
                  <a:pt x="125283" y="509"/>
                  <a:pt x="125222" y="496"/>
                </a:cubicBezTo>
                <a:cubicBezTo>
                  <a:pt x="125204" y="494"/>
                  <a:pt x="125186" y="492"/>
                  <a:pt x="125168" y="492"/>
                </a:cubicBezTo>
                <a:cubicBezTo>
                  <a:pt x="125142" y="492"/>
                  <a:pt x="125116" y="495"/>
                  <a:pt x="125090" y="502"/>
                </a:cubicBezTo>
                <a:cubicBezTo>
                  <a:pt x="125056" y="513"/>
                  <a:pt x="125022" y="527"/>
                  <a:pt x="124991" y="545"/>
                </a:cubicBezTo>
                <a:cubicBezTo>
                  <a:pt x="124893" y="606"/>
                  <a:pt x="124828" y="670"/>
                  <a:pt x="124785" y="689"/>
                </a:cubicBezTo>
                <a:cubicBezTo>
                  <a:pt x="124781" y="691"/>
                  <a:pt x="124778" y="692"/>
                  <a:pt x="124777" y="693"/>
                </a:cubicBezTo>
                <a:lnTo>
                  <a:pt x="124777" y="693"/>
                </a:lnTo>
                <a:cubicBezTo>
                  <a:pt x="124775" y="692"/>
                  <a:pt x="124772" y="691"/>
                  <a:pt x="124764" y="691"/>
                </a:cubicBezTo>
                <a:cubicBezTo>
                  <a:pt x="124733" y="683"/>
                  <a:pt x="124704" y="670"/>
                  <a:pt x="124678" y="655"/>
                </a:cubicBezTo>
                <a:cubicBezTo>
                  <a:pt x="124641" y="636"/>
                  <a:pt x="124598" y="613"/>
                  <a:pt x="124546" y="592"/>
                </a:cubicBezTo>
                <a:cubicBezTo>
                  <a:pt x="124516" y="580"/>
                  <a:pt x="124486" y="570"/>
                  <a:pt x="124455" y="565"/>
                </a:cubicBezTo>
                <a:cubicBezTo>
                  <a:pt x="124429" y="560"/>
                  <a:pt x="124402" y="557"/>
                  <a:pt x="124375" y="557"/>
                </a:cubicBezTo>
                <a:cubicBezTo>
                  <a:pt x="124368" y="557"/>
                  <a:pt x="124361" y="557"/>
                  <a:pt x="124353" y="558"/>
                </a:cubicBezTo>
                <a:cubicBezTo>
                  <a:pt x="124232" y="564"/>
                  <a:pt x="124143" y="597"/>
                  <a:pt x="124074" y="609"/>
                </a:cubicBezTo>
                <a:cubicBezTo>
                  <a:pt x="124057" y="611"/>
                  <a:pt x="124042" y="613"/>
                  <a:pt x="124026" y="614"/>
                </a:cubicBezTo>
                <a:lnTo>
                  <a:pt x="124008" y="614"/>
                </a:lnTo>
                <a:lnTo>
                  <a:pt x="123971" y="613"/>
                </a:lnTo>
                <a:cubicBezTo>
                  <a:pt x="123921" y="613"/>
                  <a:pt x="123871" y="617"/>
                  <a:pt x="123822" y="622"/>
                </a:cubicBezTo>
                <a:cubicBezTo>
                  <a:pt x="123750" y="630"/>
                  <a:pt x="123690" y="637"/>
                  <a:pt x="123636" y="637"/>
                </a:cubicBezTo>
                <a:cubicBezTo>
                  <a:pt x="123620" y="637"/>
                  <a:pt x="123604" y="637"/>
                  <a:pt x="123589" y="635"/>
                </a:cubicBezTo>
                <a:cubicBezTo>
                  <a:pt x="123518" y="631"/>
                  <a:pt x="123435" y="612"/>
                  <a:pt x="123339" y="598"/>
                </a:cubicBezTo>
                <a:cubicBezTo>
                  <a:pt x="123314" y="595"/>
                  <a:pt x="123290" y="591"/>
                  <a:pt x="123265" y="589"/>
                </a:cubicBezTo>
                <a:lnTo>
                  <a:pt x="123226" y="587"/>
                </a:lnTo>
                <a:cubicBezTo>
                  <a:pt x="123223" y="586"/>
                  <a:pt x="123221" y="586"/>
                  <a:pt x="123220" y="586"/>
                </a:cubicBezTo>
                <a:cubicBezTo>
                  <a:pt x="123219" y="586"/>
                  <a:pt x="123217" y="586"/>
                  <a:pt x="123215" y="585"/>
                </a:cubicBezTo>
                <a:cubicBezTo>
                  <a:pt x="123187" y="579"/>
                  <a:pt x="123162" y="567"/>
                  <a:pt x="123138" y="553"/>
                </a:cubicBezTo>
                <a:cubicBezTo>
                  <a:pt x="123068" y="523"/>
                  <a:pt x="122981" y="448"/>
                  <a:pt x="122818" y="445"/>
                </a:cubicBezTo>
                <a:cubicBezTo>
                  <a:pt x="122671" y="451"/>
                  <a:pt x="122585" y="506"/>
                  <a:pt x="122516" y="524"/>
                </a:cubicBezTo>
                <a:cubicBezTo>
                  <a:pt x="122493" y="533"/>
                  <a:pt x="122469" y="538"/>
                  <a:pt x="122444" y="539"/>
                </a:cubicBezTo>
                <a:cubicBezTo>
                  <a:pt x="122427" y="535"/>
                  <a:pt x="122410" y="528"/>
                  <a:pt x="122394" y="518"/>
                </a:cubicBezTo>
                <a:cubicBezTo>
                  <a:pt x="122331" y="488"/>
                  <a:pt x="122264" y="418"/>
                  <a:pt x="122113" y="381"/>
                </a:cubicBezTo>
                <a:cubicBezTo>
                  <a:pt x="122089" y="377"/>
                  <a:pt x="122066" y="375"/>
                  <a:pt x="122043" y="375"/>
                </a:cubicBezTo>
                <a:cubicBezTo>
                  <a:pt x="121994" y="375"/>
                  <a:pt x="121946" y="383"/>
                  <a:pt x="121900" y="401"/>
                </a:cubicBezTo>
                <a:cubicBezTo>
                  <a:pt x="121846" y="419"/>
                  <a:pt x="121802" y="440"/>
                  <a:pt x="121765" y="456"/>
                </a:cubicBezTo>
                <a:cubicBezTo>
                  <a:pt x="121737" y="469"/>
                  <a:pt x="121709" y="479"/>
                  <a:pt x="121678" y="486"/>
                </a:cubicBezTo>
                <a:cubicBezTo>
                  <a:pt x="121673" y="487"/>
                  <a:pt x="121668" y="487"/>
                  <a:pt x="121662" y="487"/>
                </a:cubicBezTo>
                <a:cubicBezTo>
                  <a:pt x="121646" y="487"/>
                  <a:pt x="121630" y="485"/>
                  <a:pt x="121615" y="480"/>
                </a:cubicBezTo>
                <a:cubicBezTo>
                  <a:pt x="121553" y="466"/>
                  <a:pt x="121470" y="426"/>
                  <a:pt x="121354" y="403"/>
                </a:cubicBezTo>
                <a:cubicBezTo>
                  <a:pt x="121339" y="401"/>
                  <a:pt x="121324" y="398"/>
                  <a:pt x="121308" y="397"/>
                </a:cubicBezTo>
                <a:cubicBezTo>
                  <a:pt x="121291" y="396"/>
                  <a:pt x="121272" y="395"/>
                  <a:pt x="121276" y="395"/>
                </a:cubicBezTo>
                <a:cubicBezTo>
                  <a:pt x="121269" y="394"/>
                  <a:pt x="121263" y="391"/>
                  <a:pt x="121256" y="388"/>
                </a:cubicBezTo>
                <a:cubicBezTo>
                  <a:pt x="121224" y="374"/>
                  <a:pt x="121193" y="358"/>
                  <a:pt x="121164" y="339"/>
                </a:cubicBezTo>
                <a:cubicBezTo>
                  <a:pt x="121119" y="310"/>
                  <a:pt x="121072" y="286"/>
                  <a:pt x="121022" y="267"/>
                </a:cubicBezTo>
                <a:cubicBezTo>
                  <a:pt x="120989" y="253"/>
                  <a:pt x="120952" y="243"/>
                  <a:pt x="120916" y="240"/>
                </a:cubicBezTo>
                <a:cubicBezTo>
                  <a:pt x="120890" y="238"/>
                  <a:pt x="120884" y="238"/>
                  <a:pt x="120872" y="238"/>
                </a:cubicBezTo>
                <a:lnTo>
                  <a:pt x="120840" y="237"/>
                </a:lnTo>
                <a:lnTo>
                  <a:pt x="120576" y="226"/>
                </a:lnTo>
                <a:lnTo>
                  <a:pt x="120510" y="224"/>
                </a:lnTo>
                <a:cubicBezTo>
                  <a:pt x="120505" y="224"/>
                  <a:pt x="120500" y="223"/>
                  <a:pt x="120495" y="223"/>
                </a:cubicBezTo>
                <a:cubicBezTo>
                  <a:pt x="120480" y="223"/>
                  <a:pt x="120466" y="224"/>
                  <a:pt x="120451" y="226"/>
                </a:cubicBezTo>
                <a:cubicBezTo>
                  <a:pt x="120432" y="228"/>
                  <a:pt x="120412" y="233"/>
                  <a:pt x="120394" y="238"/>
                </a:cubicBezTo>
                <a:cubicBezTo>
                  <a:pt x="120337" y="256"/>
                  <a:pt x="120284" y="280"/>
                  <a:pt x="120234" y="313"/>
                </a:cubicBezTo>
                <a:cubicBezTo>
                  <a:pt x="120195" y="337"/>
                  <a:pt x="120160" y="358"/>
                  <a:pt x="120135" y="371"/>
                </a:cubicBezTo>
                <a:cubicBezTo>
                  <a:pt x="120127" y="374"/>
                  <a:pt x="120118" y="377"/>
                  <a:pt x="120108" y="381"/>
                </a:cubicBezTo>
                <a:lnTo>
                  <a:pt x="120096" y="381"/>
                </a:lnTo>
                <a:cubicBezTo>
                  <a:pt x="120046" y="376"/>
                  <a:pt x="119971" y="347"/>
                  <a:pt x="119870" y="319"/>
                </a:cubicBezTo>
                <a:cubicBezTo>
                  <a:pt x="119844" y="312"/>
                  <a:pt x="119816" y="305"/>
                  <a:pt x="119788" y="301"/>
                </a:cubicBezTo>
                <a:cubicBezTo>
                  <a:pt x="119773" y="299"/>
                  <a:pt x="119759" y="297"/>
                  <a:pt x="119742" y="295"/>
                </a:cubicBezTo>
                <a:lnTo>
                  <a:pt x="119710" y="293"/>
                </a:lnTo>
                <a:cubicBezTo>
                  <a:pt x="119677" y="290"/>
                  <a:pt x="119646" y="283"/>
                  <a:pt x="119616" y="274"/>
                </a:cubicBezTo>
                <a:cubicBezTo>
                  <a:pt x="119542" y="253"/>
                  <a:pt x="119440" y="211"/>
                  <a:pt x="119315" y="210"/>
                </a:cubicBezTo>
                <a:cubicBezTo>
                  <a:pt x="119309" y="210"/>
                  <a:pt x="119304" y="210"/>
                  <a:pt x="119299" y="210"/>
                </a:cubicBezTo>
                <a:cubicBezTo>
                  <a:pt x="119202" y="210"/>
                  <a:pt x="119116" y="219"/>
                  <a:pt x="119040" y="223"/>
                </a:cubicBezTo>
                <a:lnTo>
                  <a:pt x="118981" y="225"/>
                </a:lnTo>
                <a:lnTo>
                  <a:pt x="118912" y="225"/>
                </a:lnTo>
                <a:cubicBezTo>
                  <a:pt x="118854" y="228"/>
                  <a:pt x="118795" y="239"/>
                  <a:pt x="118739" y="257"/>
                </a:cubicBezTo>
                <a:cubicBezTo>
                  <a:pt x="118653" y="286"/>
                  <a:pt x="118587" y="308"/>
                  <a:pt x="118552" y="308"/>
                </a:cubicBezTo>
                <a:cubicBezTo>
                  <a:pt x="118549" y="308"/>
                  <a:pt x="118546" y="307"/>
                  <a:pt x="118543" y="307"/>
                </a:cubicBezTo>
                <a:cubicBezTo>
                  <a:pt x="118500" y="307"/>
                  <a:pt x="118426" y="278"/>
                  <a:pt x="118329" y="248"/>
                </a:cubicBezTo>
                <a:cubicBezTo>
                  <a:pt x="118272" y="230"/>
                  <a:pt x="118213" y="219"/>
                  <a:pt x="118153" y="218"/>
                </a:cubicBezTo>
                <a:cubicBezTo>
                  <a:pt x="118086" y="218"/>
                  <a:pt x="118021" y="233"/>
                  <a:pt x="117958" y="260"/>
                </a:cubicBezTo>
                <a:cubicBezTo>
                  <a:pt x="117868" y="299"/>
                  <a:pt x="117795" y="335"/>
                  <a:pt x="117772" y="335"/>
                </a:cubicBezTo>
                <a:cubicBezTo>
                  <a:pt x="117770" y="335"/>
                  <a:pt x="117770" y="335"/>
                  <a:pt x="117769" y="335"/>
                </a:cubicBezTo>
                <a:lnTo>
                  <a:pt x="117769" y="335"/>
                </a:lnTo>
                <a:cubicBezTo>
                  <a:pt x="117769" y="336"/>
                  <a:pt x="117769" y="336"/>
                  <a:pt x="117768" y="336"/>
                </a:cubicBezTo>
                <a:cubicBezTo>
                  <a:pt x="117759" y="336"/>
                  <a:pt x="117700" y="308"/>
                  <a:pt x="117629" y="261"/>
                </a:cubicBezTo>
                <a:cubicBezTo>
                  <a:pt x="117578" y="228"/>
                  <a:pt x="117523" y="203"/>
                  <a:pt x="117465" y="186"/>
                </a:cubicBezTo>
                <a:cubicBezTo>
                  <a:pt x="117434" y="177"/>
                  <a:pt x="117402" y="173"/>
                  <a:pt x="117370" y="173"/>
                </a:cubicBezTo>
                <a:cubicBezTo>
                  <a:pt x="117367" y="173"/>
                  <a:pt x="117363" y="173"/>
                  <a:pt x="117360" y="173"/>
                </a:cubicBezTo>
                <a:lnTo>
                  <a:pt x="117294" y="173"/>
                </a:lnTo>
                <a:lnTo>
                  <a:pt x="117030" y="172"/>
                </a:lnTo>
                <a:lnTo>
                  <a:pt x="116997" y="172"/>
                </a:lnTo>
                <a:cubicBezTo>
                  <a:pt x="116993" y="172"/>
                  <a:pt x="116989" y="172"/>
                  <a:pt x="116985" y="172"/>
                </a:cubicBezTo>
                <a:cubicBezTo>
                  <a:pt x="116966" y="172"/>
                  <a:pt x="116947" y="174"/>
                  <a:pt x="116929" y="176"/>
                </a:cubicBezTo>
                <a:cubicBezTo>
                  <a:pt x="116887" y="185"/>
                  <a:pt x="116848" y="200"/>
                  <a:pt x="116812" y="220"/>
                </a:cubicBezTo>
                <a:cubicBezTo>
                  <a:pt x="116765" y="249"/>
                  <a:pt x="116721" y="282"/>
                  <a:pt x="116680" y="319"/>
                </a:cubicBezTo>
                <a:cubicBezTo>
                  <a:pt x="116653" y="343"/>
                  <a:pt x="116624" y="366"/>
                  <a:pt x="116595" y="387"/>
                </a:cubicBezTo>
                <a:cubicBezTo>
                  <a:pt x="116593" y="388"/>
                  <a:pt x="116592" y="389"/>
                  <a:pt x="116590" y="390"/>
                </a:cubicBezTo>
                <a:lnTo>
                  <a:pt x="116590" y="390"/>
                </a:lnTo>
                <a:cubicBezTo>
                  <a:pt x="116582" y="385"/>
                  <a:pt x="116570" y="378"/>
                  <a:pt x="116558" y="368"/>
                </a:cubicBezTo>
                <a:lnTo>
                  <a:pt x="116457" y="289"/>
                </a:lnTo>
                <a:cubicBezTo>
                  <a:pt x="116416" y="257"/>
                  <a:pt x="116366" y="218"/>
                  <a:pt x="116278" y="194"/>
                </a:cubicBezTo>
                <a:cubicBezTo>
                  <a:pt x="116254" y="188"/>
                  <a:pt x="116230" y="185"/>
                  <a:pt x="116205" y="183"/>
                </a:cubicBezTo>
                <a:lnTo>
                  <a:pt x="116177" y="182"/>
                </a:lnTo>
                <a:lnTo>
                  <a:pt x="116118" y="179"/>
                </a:lnTo>
                <a:cubicBezTo>
                  <a:pt x="116036" y="172"/>
                  <a:pt x="115947" y="159"/>
                  <a:pt x="115848" y="155"/>
                </a:cubicBezTo>
                <a:lnTo>
                  <a:pt x="115582" y="138"/>
                </a:lnTo>
                <a:lnTo>
                  <a:pt x="115450" y="130"/>
                </a:lnTo>
                <a:cubicBezTo>
                  <a:pt x="115440" y="130"/>
                  <a:pt x="115429" y="129"/>
                  <a:pt x="115419" y="129"/>
                </a:cubicBezTo>
                <a:cubicBezTo>
                  <a:pt x="115397" y="129"/>
                  <a:pt x="115375" y="131"/>
                  <a:pt x="115353" y="135"/>
                </a:cubicBezTo>
                <a:cubicBezTo>
                  <a:pt x="115320" y="139"/>
                  <a:pt x="115289" y="148"/>
                  <a:pt x="115258" y="159"/>
                </a:cubicBezTo>
                <a:cubicBezTo>
                  <a:pt x="115152" y="198"/>
                  <a:pt x="115077" y="240"/>
                  <a:pt x="115043" y="242"/>
                </a:cubicBezTo>
                <a:cubicBezTo>
                  <a:pt x="115041" y="243"/>
                  <a:pt x="115038" y="243"/>
                  <a:pt x="115037" y="243"/>
                </a:cubicBezTo>
                <a:cubicBezTo>
                  <a:pt x="115036" y="243"/>
                  <a:pt x="115036" y="243"/>
                  <a:pt x="115036" y="243"/>
                </a:cubicBezTo>
                <a:lnTo>
                  <a:pt x="115036" y="243"/>
                </a:lnTo>
                <a:cubicBezTo>
                  <a:pt x="115036" y="243"/>
                  <a:pt x="115036" y="243"/>
                  <a:pt x="115036" y="243"/>
                </a:cubicBezTo>
                <a:cubicBezTo>
                  <a:pt x="115036" y="243"/>
                  <a:pt x="115036" y="243"/>
                  <a:pt x="115036" y="243"/>
                </a:cubicBezTo>
                <a:lnTo>
                  <a:pt x="115036" y="243"/>
                </a:lnTo>
                <a:cubicBezTo>
                  <a:pt x="115036" y="243"/>
                  <a:pt x="115036" y="243"/>
                  <a:pt x="115036" y="243"/>
                </a:cubicBezTo>
                <a:lnTo>
                  <a:pt x="115036" y="243"/>
                </a:lnTo>
                <a:cubicBezTo>
                  <a:pt x="115035" y="243"/>
                  <a:pt x="115035" y="243"/>
                  <a:pt x="115035" y="243"/>
                </a:cubicBezTo>
                <a:lnTo>
                  <a:pt x="115035" y="243"/>
                </a:lnTo>
                <a:cubicBezTo>
                  <a:pt x="115035" y="243"/>
                  <a:pt x="115035" y="243"/>
                  <a:pt x="115036" y="243"/>
                </a:cubicBezTo>
                <a:lnTo>
                  <a:pt x="115036" y="243"/>
                </a:lnTo>
                <a:cubicBezTo>
                  <a:pt x="115035" y="243"/>
                  <a:pt x="115034" y="243"/>
                  <a:pt x="115034" y="243"/>
                </a:cubicBezTo>
                <a:lnTo>
                  <a:pt x="115034" y="243"/>
                </a:lnTo>
                <a:cubicBezTo>
                  <a:pt x="115034" y="243"/>
                  <a:pt x="115035" y="243"/>
                  <a:pt x="115035" y="243"/>
                </a:cubicBezTo>
                <a:lnTo>
                  <a:pt x="115035" y="243"/>
                </a:lnTo>
                <a:cubicBezTo>
                  <a:pt x="115029" y="242"/>
                  <a:pt x="115024" y="240"/>
                  <a:pt x="115020" y="238"/>
                </a:cubicBezTo>
                <a:cubicBezTo>
                  <a:pt x="114989" y="222"/>
                  <a:pt x="114959" y="203"/>
                  <a:pt x="114931" y="183"/>
                </a:cubicBezTo>
                <a:cubicBezTo>
                  <a:pt x="114886" y="151"/>
                  <a:pt x="114837" y="124"/>
                  <a:pt x="114787" y="101"/>
                </a:cubicBezTo>
                <a:cubicBezTo>
                  <a:pt x="114748" y="85"/>
                  <a:pt x="114709" y="76"/>
                  <a:pt x="114669" y="72"/>
                </a:cubicBezTo>
                <a:cubicBezTo>
                  <a:pt x="114660" y="72"/>
                  <a:pt x="114651" y="71"/>
                  <a:pt x="114642" y="71"/>
                </a:cubicBezTo>
                <a:cubicBezTo>
                  <a:pt x="114625" y="71"/>
                  <a:pt x="114609" y="73"/>
                  <a:pt x="114593" y="75"/>
                </a:cubicBezTo>
                <a:cubicBezTo>
                  <a:pt x="114571" y="78"/>
                  <a:pt x="114549" y="84"/>
                  <a:pt x="114527" y="92"/>
                </a:cubicBezTo>
                <a:cubicBezTo>
                  <a:pt x="114469" y="115"/>
                  <a:pt x="114415" y="148"/>
                  <a:pt x="114366" y="187"/>
                </a:cubicBezTo>
                <a:cubicBezTo>
                  <a:pt x="114328" y="217"/>
                  <a:pt x="114296" y="241"/>
                  <a:pt x="114270" y="260"/>
                </a:cubicBezTo>
                <a:cubicBezTo>
                  <a:pt x="114264" y="264"/>
                  <a:pt x="114258" y="268"/>
                  <a:pt x="114253" y="270"/>
                </a:cubicBezTo>
                <a:lnTo>
                  <a:pt x="114253" y="270"/>
                </a:lnTo>
                <a:cubicBezTo>
                  <a:pt x="114248" y="268"/>
                  <a:pt x="114243" y="265"/>
                  <a:pt x="114237" y="261"/>
                </a:cubicBezTo>
                <a:cubicBezTo>
                  <a:pt x="114212" y="245"/>
                  <a:pt x="114181" y="217"/>
                  <a:pt x="114144" y="187"/>
                </a:cubicBezTo>
                <a:cubicBezTo>
                  <a:pt x="114097" y="146"/>
                  <a:pt x="114045" y="113"/>
                  <a:pt x="113988" y="89"/>
                </a:cubicBezTo>
                <a:cubicBezTo>
                  <a:pt x="113967" y="79"/>
                  <a:pt x="113947" y="74"/>
                  <a:pt x="113925" y="68"/>
                </a:cubicBezTo>
                <a:cubicBezTo>
                  <a:pt x="113905" y="64"/>
                  <a:pt x="113884" y="62"/>
                  <a:pt x="113863" y="62"/>
                </a:cubicBezTo>
                <a:cubicBezTo>
                  <a:pt x="113858" y="62"/>
                  <a:pt x="113854" y="62"/>
                  <a:pt x="113850" y="62"/>
                </a:cubicBezTo>
                <a:cubicBezTo>
                  <a:pt x="113809" y="63"/>
                  <a:pt x="113770" y="70"/>
                  <a:pt x="113733" y="84"/>
                </a:cubicBezTo>
                <a:cubicBezTo>
                  <a:pt x="113680" y="103"/>
                  <a:pt x="113630" y="126"/>
                  <a:pt x="113583" y="155"/>
                </a:cubicBezTo>
                <a:cubicBezTo>
                  <a:pt x="113553" y="172"/>
                  <a:pt x="113521" y="188"/>
                  <a:pt x="113490" y="201"/>
                </a:cubicBezTo>
                <a:cubicBezTo>
                  <a:pt x="113477" y="205"/>
                  <a:pt x="113475" y="206"/>
                  <a:pt x="113473" y="206"/>
                </a:cubicBezTo>
                <a:cubicBezTo>
                  <a:pt x="113472" y="206"/>
                  <a:pt x="113471" y="205"/>
                  <a:pt x="113463" y="204"/>
                </a:cubicBezTo>
                <a:cubicBezTo>
                  <a:pt x="113428" y="200"/>
                  <a:pt x="113355" y="156"/>
                  <a:pt x="113248" y="113"/>
                </a:cubicBezTo>
                <a:cubicBezTo>
                  <a:pt x="113193" y="91"/>
                  <a:pt x="113135" y="80"/>
                  <a:pt x="113077" y="80"/>
                </a:cubicBezTo>
                <a:cubicBezTo>
                  <a:pt x="113063" y="80"/>
                  <a:pt x="113049" y="80"/>
                  <a:pt x="113035" y="82"/>
                </a:cubicBezTo>
                <a:cubicBezTo>
                  <a:pt x="112975" y="89"/>
                  <a:pt x="112916" y="105"/>
                  <a:pt x="112859" y="128"/>
                </a:cubicBezTo>
                <a:cubicBezTo>
                  <a:pt x="112776" y="163"/>
                  <a:pt x="112718" y="185"/>
                  <a:pt x="112693" y="185"/>
                </a:cubicBezTo>
                <a:cubicBezTo>
                  <a:pt x="112690" y="185"/>
                  <a:pt x="112688" y="185"/>
                  <a:pt x="112686" y="185"/>
                </a:cubicBezTo>
                <a:cubicBezTo>
                  <a:pt x="112643" y="185"/>
                  <a:pt x="112569" y="157"/>
                  <a:pt x="112469" y="129"/>
                </a:cubicBezTo>
                <a:cubicBezTo>
                  <a:pt x="112411" y="112"/>
                  <a:pt x="112351" y="104"/>
                  <a:pt x="112290" y="104"/>
                </a:cubicBezTo>
                <a:cubicBezTo>
                  <a:pt x="112234" y="105"/>
                  <a:pt x="112179" y="112"/>
                  <a:pt x="112125" y="123"/>
                </a:cubicBezTo>
                <a:cubicBezTo>
                  <a:pt x="112033" y="142"/>
                  <a:pt x="111968" y="158"/>
                  <a:pt x="111914" y="158"/>
                </a:cubicBezTo>
                <a:cubicBezTo>
                  <a:pt x="111911" y="158"/>
                  <a:pt x="111907" y="158"/>
                  <a:pt x="111904" y="158"/>
                </a:cubicBezTo>
                <a:lnTo>
                  <a:pt x="111640" y="163"/>
                </a:lnTo>
                <a:lnTo>
                  <a:pt x="111521" y="164"/>
                </a:lnTo>
                <a:cubicBezTo>
                  <a:pt x="111504" y="159"/>
                  <a:pt x="111486" y="152"/>
                  <a:pt x="111470" y="142"/>
                </a:cubicBezTo>
                <a:lnTo>
                  <a:pt x="111354" y="79"/>
                </a:lnTo>
                <a:cubicBezTo>
                  <a:pt x="111294" y="46"/>
                  <a:pt x="111227" y="24"/>
                  <a:pt x="111159" y="17"/>
                </a:cubicBezTo>
                <a:cubicBezTo>
                  <a:pt x="111153" y="17"/>
                  <a:pt x="111147" y="17"/>
                  <a:pt x="111141" y="17"/>
                </a:cubicBezTo>
                <a:cubicBezTo>
                  <a:pt x="110979" y="17"/>
                  <a:pt x="110893" y="78"/>
                  <a:pt x="110822" y="100"/>
                </a:cubicBezTo>
                <a:cubicBezTo>
                  <a:pt x="110798" y="111"/>
                  <a:pt x="110774" y="118"/>
                  <a:pt x="110747" y="122"/>
                </a:cubicBezTo>
                <a:lnTo>
                  <a:pt x="110729" y="123"/>
                </a:lnTo>
                <a:cubicBezTo>
                  <a:pt x="110708" y="123"/>
                  <a:pt x="110687" y="126"/>
                  <a:pt x="110667" y="129"/>
                </a:cubicBezTo>
                <a:cubicBezTo>
                  <a:pt x="110633" y="136"/>
                  <a:pt x="110599" y="145"/>
                  <a:pt x="110567" y="158"/>
                </a:cubicBezTo>
                <a:cubicBezTo>
                  <a:pt x="110459" y="205"/>
                  <a:pt x="110386" y="252"/>
                  <a:pt x="110356" y="255"/>
                </a:cubicBezTo>
                <a:cubicBezTo>
                  <a:pt x="110356" y="255"/>
                  <a:pt x="110356" y="255"/>
                  <a:pt x="110356" y="255"/>
                </a:cubicBezTo>
                <a:lnTo>
                  <a:pt x="110356" y="255"/>
                </a:lnTo>
                <a:cubicBezTo>
                  <a:pt x="110355" y="255"/>
                  <a:pt x="110354" y="254"/>
                  <a:pt x="110352" y="254"/>
                </a:cubicBezTo>
                <a:cubicBezTo>
                  <a:pt x="110323" y="239"/>
                  <a:pt x="110297" y="220"/>
                  <a:pt x="110273" y="202"/>
                </a:cubicBezTo>
                <a:cubicBezTo>
                  <a:pt x="110230" y="168"/>
                  <a:pt x="110185" y="139"/>
                  <a:pt x="110137" y="114"/>
                </a:cubicBezTo>
                <a:cubicBezTo>
                  <a:pt x="110102" y="96"/>
                  <a:pt x="110063" y="82"/>
                  <a:pt x="110024" y="74"/>
                </a:cubicBezTo>
                <a:cubicBezTo>
                  <a:pt x="110004" y="70"/>
                  <a:pt x="109983" y="68"/>
                  <a:pt x="109961" y="68"/>
                </a:cubicBezTo>
                <a:cubicBezTo>
                  <a:pt x="109957" y="68"/>
                  <a:pt x="109952" y="68"/>
                  <a:pt x="109948" y="68"/>
                </a:cubicBezTo>
                <a:cubicBezTo>
                  <a:pt x="109921" y="69"/>
                  <a:pt x="109894" y="74"/>
                  <a:pt x="109868" y="82"/>
                </a:cubicBezTo>
                <a:cubicBezTo>
                  <a:pt x="109773" y="113"/>
                  <a:pt x="109728" y="156"/>
                  <a:pt x="109687" y="188"/>
                </a:cubicBezTo>
                <a:lnTo>
                  <a:pt x="109589" y="274"/>
                </a:lnTo>
                <a:cubicBezTo>
                  <a:pt x="109579" y="282"/>
                  <a:pt x="109569" y="289"/>
                  <a:pt x="109562" y="294"/>
                </a:cubicBezTo>
                <a:lnTo>
                  <a:pt x="109562" y="294"/>
                </a:lnTo>
                <a:cubicBezTo>
                  <a:pt x="109561" y="294"/>
                  <a:pt x="109560" y="294"/>
                  <a:pt x="109560" y="293"/>
                </a:cubicBezTo>
                <a:cubicBezTo>
                  <a:pt x="109527" y="277"/>
                  <a:pt x="109497" y="257"/>
                  <a:pt x="109468" y="238"/>
                </a:cubicBezTo>
                <a:cubicBezTo>
                  <a:pt x="109421" y="204"/>
                  <a:pt x="109370" y="176"/>
                  <a:pt x="109316" y="155"/>
                </a:cubicBezTo>
                <a:cubicBezTo>
                  <a:pt x="109275" y="138"/>
                  <a:pt x="109232" y="129"/>
                  <a:pt x="109189" y="128"/>
                </a:cubicBezTo>
                <a:lnTo>
                  <a:pt x="109118" y="129"/>
                </a:lnTo>
                <a:lnTo>
                  <a:pt x="108987" y="131"/>
                </a:lnTo>
                <a:lnTo>
                  <a:pt x="108855" y="135"/>
                </a:lnTo>
                <a:lnTo>
                  <a:pt x="108789" y="136"/>
                </a:lnTo>
                <a:cubicBezTo>
                  <a:pt x="108781" y="135"/>
                  <a:pt x="108772" y="134"/>
                  <a:pt x="108764" y="133"/>
                </a:cubicBezTo>
                <a:cubicBezTo>
                  <a:pt x="108715" y="124"/>
                  <a:pt x="108637" y="83"/>
                  <a:pt x="108516" y="53"/>
                </a:cubicBezTo>
                <a:cubicBezTo>
                  <a:pt x="108483" y="45"/>
                  <a:pt x="108448" y="39"/>
                  <a:pt x="108415" y="38"/>
                </a:cubicBezTo>
                <a:cubicBezTo>
                  <a:pt x="108403" y="37"/>
                  <a:pt x="108394" y="37"/>
                  <a:pt x="108386" y="37"/>
                </a:cubicBezTo>
                <a:cubicBezTo>
                  <a:pt x="108370" y="37"/>
                  <a:pt x="108358" y="38"/>
                  <a:pt x="108342" y="38"/>
                </a:cubicBezTo>
                <a:lnTo>
                  <a:pt x="108210" y="40"/>
                </a:lnTo>
                <a:lnTo>
                  <a:pt x="108078" y="42"/>
                </a:lnTo>
                <a:lnTo>
                  <a:pt x="108013" y="44"/>
                </a:lnTo>
                <a:cubicBezTo>
                  <a:pt x="107985" y="44"/>
                  <a:pt x="107953" y="45"/>
                  <a:pt x="107926" y="48"/>
                </a:cubicBezTo>
                <a:cubicBezTo>
                  <a:pt x="107816" y="61"/>
                  <a:pt x="107731" y="85"/>
                  <a:pt x="107665" y="91"/>
                </a:cubicBezTo>
                <a:cubicBezTo>
                  <a:pt x="107650" y="93"/>
                  <a:pt x="107635" y="94"/>
                  <a:pt x="107620" y="94"/>
                </a:cubicBezTo>
                <a:cubicBezTo>
                  <a:pt x="107587" y="94"/>
                  <a:pt x="107555" y="97"/>
                  <a:pt x="107524" y="103"/>
                </a:cubicBezTo>
                <a:cubicBezTo>
                  <a:pt x="107471" y="112"/>
                  <a:pt x="107420" y="126"/>
                  <a:pt x="107369" y="142"/>
                </a:cubicBezTo>
                <a:cubicBezTo>
                  <a:pt x="107334" y="153"/>
                  <a:pt x="107300" y="164"/>
                  <a:pt x="107264" y="172"/>
                </a:cubicBezTo>
                <a:cubicBezTo>
                  <a:pt x="107254" y="174"/>
                  <a:pt x="107242" y="175"/>
                  <a:pt x="107232" y="175"/>
                </a:cubicBezTo>
                <a:cubicBezTo>
                  <a:pt x="107229" y="176"/>
                  <a:pt x="107224" y="176"/>
                  <a:pt x="107220" y="176"/>
                </a:cubicBezTo>
                <a:cubicBezTo>
                  <a:pt x="107208" y="176"/>
                  <a:pt x="107193" y="175"/>
                  <a:pt x="107181" y="174"/>
                </a:cubicBezTo>
                <a:cubicBezTo>
                  <a:pt x="107107" y="171"/>
                  <a:pt x="107020" y="158"/>
                  <a:pt x="106921" y="151"/>
                </a:cubicBezTo>
                <a:lnTo>
                  <a:pt x="106845" y="149"/>
                </a:lnTo>
                <a:cubicBezTo>
                  <a:pt x="106804" y="149"/>
                  <a:pt x="106765" y="153"/>
                  <a:pt x="106725" y="165"/>
                </a:cubicBezTo>
                <a:cubicBezTo>
                  <a:pt x="106670" y="181"/>
                  <a:pt x="106616" y="204"/>
                  <a:pt x="106564" y="233"/>
                </a:cubicBezTo>
                <a:cubicBezTo>
                  <a:pt x="106533" y="250"/>
                  <a:pt x="106500" y="267"/>
                  <a:pt x="106468" y="280"/>
                </a:cubicBezTo>
                <a:cubicBezTo>
                  <a:pt x="106461" y="284"/>
                  <a:pt x="106454" y="285"/>
                  <a:pt x="106447" y="287"/>
                </a:cubicBezTo>
                <a:cubicBezTo>
                  <a:pt x="106445" y="287"/>
                  <a:pt x="106447" y="287"/>
                  <a:pt x="106447" y="287"/>
                </a:cubicBezTo>
                <a:lnTo>
                  <a:pt x="106447" y="287"/>
                </a:lnTo>
                <a:cubicBezTo>
                  <a:pt x="106447" y="287"/>
                  <a:pt x="106446" y="287"/>
                  <a:pt x="106444" y="287"/>
                </a:cubicBezTo>
                <a:lnTo>
                  <a:pt x="106411" y="287"/>
                </a:lnTo>
                <a:lnTo>
                  <a:pt x="106148" y="291"/>
                </a:lnTo>
                <a:cubicBezTo>
                  <a:pt x="106123" y="291"/>
                  <a:pt x="106083" y="291"/>
                  <a:pt x="106063" y="291"/>
                </a:cubicBezTo>
                <a:cubicBezTo>
                  <a:pt x="106054" y="291"/>
                  <a:pt x="106050" y="291"/>
                  <a:pt x="106055" y="291"/>
                </a:cubicBezTo>
                <a:cubicBezTo>
                  <a:pt x="106032" y="284"/>
                  <a:pt x="106010" y="275"/>
                  <a:pt x="105988" y="262"/>
                </a:cubicBezTo>
                <a:cubicBezTo>
                  <a:pt x="105955" y="245"/>
                  <a:pt x="105914" y="220"/>
                  <a:pt x="105859" y="196"/>
                </a:cubicBezTo>
                <a:cubicBezTo>
                  <a:pt x="105828" y="182"/>
                  <a:pt x="105795" y="171"/>
                  <a:pt x="105762" y="163"/>
                </a:cubicBezTo>
                <a:cubicBezTo>
                  <a:pt x="105742" y="158"/>
                  <a:pt x="105721" y="155"/>
                  <a:pt x="105701" y="153"/>
                </a:cubicBezTo>
                <a:lnTo>
                  <a:pt x="105650" y="151"/>
                </a:lnTo>
                <a:lnTo>
                  <a:pt x="105386" y="141"/>
                </a:lnTo>
                <a:lnTo>
                  <a:pt x="105260" y="136"/>
                </a:lnTo>
                <a:cubicBezTo>
                  <a:pt x="105227" y="135"/>
                  <a:pt x="105190" y="131"/>
                  <a:pt x="105150" y="127"/>
                </a:cubicBezTo>
                <a:lnTo>
                  <a:pt x="105014" y="109"/>
                </a:lnTo>
                <a:cubicBezTo>
                  <a:pt x="104990" y="107"/>
                  <a:pt x="104965" y="105"/>
                  <a:pt x="104938" y="104"/>
                </a:cubicBezTo>
                <a:cubicBezTo>
                  <a:pt x="104927" y="103"/>
                  <a:pt x="104915" y="103"/>
                  <a:pt x="104903" y="103"/>
                </a:cubicBezTo>
                <a:cubicBezTo>
                  <a:pt x="104880" y="103"/>
                  <a:pt x="104856" y="104"/>
                  <a:pt x="104833" y="107"/>
                </a:cubicBezTo>
                <a:cubicBezTo>
                  <a:pt x="104738" y="123"/>
                  <a:pt x="104682" y="159"/>
                  <a:pt x="104634" y="187"/>
                </a:cubicBezTo>
                <a:lnTo>
                  <a:pt x="104526" y="257"/>
                </a:lnTo>
                <a:cubicBezTo>
                  <a:pt x="104510" y="268"/>
                  <a:pt x="104496" y="274"/>
                  <a:pt x="104490" y="276"/>
                </a:cubicBezTo>
                <a:lnTo>
                  <a:pt x="104490" y="276"/>
                </a:lnTo>
                <a:cubicBezTo>
                  <a:pt x="104470" y="275"/>
                  <a:pt x="104450" y="271"/>
                  <a:pt x="104431" y="265"/>
                </a:cubicBezTo>
                <a:cubicBezTo>
                  <a:pt x="104365" y="252"/>
                  <a:pt x="104274" y="210"/>
                  <a:pt x="104136" y="200"/>
                </a:cubicBezTo>
                <a:cubicBezTo>
                  <a:pt x="104130" y="200"/>
                  <a:pt x="104123" y="199"/>
                  <a:pt x="104118" y="199"/>
                </a:cubicBezTo>
                <a:lnTo>
                  <a:pt x="104118" y="199"/>
                </a:lnTo>
                <a:cubicBezTo>
                  <a:pt x="104116" y="198"/>
                  <a:pt x="104112" y="196"/>
                  <a:pt x="104107" y="193"/>
                </a:cubicBezTo>
                <a:cubicBezTo>
                  <a:pt x="104087" y="181"/>
                  <a:pt x="104055" y="157"/>
                  <a:pt x="104018" y="129"/>
                </a:cubicBezTo>
                <a:cubicBezTo>
                  <a:pt x="103972" y="91"/>
                  <a:pt x="103920" y="60"/>
                  <a:pt x="103866" y="34"/>
                </a:cubicBezTo>
                <a:cubicBezTo>
                  <a:pt x="103822" y="15"/>
                  <a:pt x="103775" y="3"/>
                  <a:pt x="10372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195" name="Shape 21195"/>
        <p:cNvGrpSpPr/>
        <p:nvPr/>
      </p:nvGrpSpPr>
      <p:grpSpPr>
        <a:xfrm>
          <a:off x="0" y="0"/>
          <a:ext cx="0" cy="0"/>
          <a:chOff x="0" y="0"/>
          <a:chExt cx="0" cy="0"/>
        </a:xfrm>
      </p:grpSpPr>
      <p:sp>
        <p:nvSpPr>
          <p:cNvPr id="21196" name="Google Shape;21196;p8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21197" name="Google Shape;21197;p81"/>
          <p:cNvGrpSpPr/>
          <p:nvPr/>
        </p:nvGrpSpPr>
        <p:grpSpPr>
          <a:xfrm>
            <a:off x="4682526" y="1512217"/>
            <a:ext cx="369948" cy="370132"/>
            <a:chOff x="4682526" y="1512217"/>
            <a:chExt cx="369948" cy="370132"/>
          </a:xfrm>
        </p:grpSpPr>
        <p:sp>
          <p:nvSpPr>
            <p:cNvPr id="21198" name="Google Shape;21198;p81"/>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81"/>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81"/>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81"/>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81"/>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81"/>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81"/>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81"/>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81"/>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81"/>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81"/>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81"/>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81"/>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81"/>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81"/>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3" name="Google Shape;21213;p81"/>
          <p:cNvGrpSpPr/>
          <p:nvPr/>
        </p:nvGrpSpPr>
        <p:grpSpPr>
          <a:xfrm>
            <a:off x="3592433" y="1980212"/>
            <a:ext cx="381542" cy="370079"/>
            <a:chOff x="3592433" y="1980212"/>
            <a:chExt cx="381542" cy="370079"/>
          </a:xfrm>
        </p:grpSpPr>
        <p:sp>
          <p:nvSpPr>
            <p:cNvPr id="21214" name="Google Shape;21214;p81"/>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81"/>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81"/>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81"/>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81"/>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81"/>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81"/>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81"/>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81"/>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81"/>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81"/>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81"/>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6" name="Google Shape;21226;p81"/>
          <p:cNvGrpSpPr/>
          <p:nvPr/>
        </p:nvGrpSpPr>
        <p:grpSpPr>
          <a:xfrm>
            <a:off x="1398582" y="2973490"/>
            <a:ext cx="371391" cy="235126"/>
            <a:chOff x="1398582" y="2973490"/>
            <a:chExt cx="371391" cy="235126"/>
          </a:xfrm>
        </p:grpSpPr>
        <p:sp>
          <p:nvSpPr>
            <p:cNvPr id="21227" name="Google Shape;21227;p81"/>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81"/>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81"/>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81"/>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81"/>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81"/>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81"/>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81"/>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81"/>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81"/>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81"/>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81"/>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81"/>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81"/>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81"/>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2" name="Google Shape;21242;p81"/>
          <p:cNvGrpSpPr/>
          <p:nvPr/>
        </p:nvGrpSpPr>
        <p:grpSpPr>
          <a:xfrm>
            <a:off x="850795" y="1512217"/>
            <a:ext cx="370132" cy="370132"/>
            <a:chOff x="850795" y="1512217"/>
            <a:chExt cx="370132" cy="370132"/>
          </a:xfrm>
        </p:grpSpPr>
        <p:sp>
          <p:nvSpPr>
            <p:cNvPr id="21243" name="Google Shape;21243;p81"/>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81"/>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81"/>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81"/>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81"/>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81"/>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81"/>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81"/>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81"/>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81"/>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81"/>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81"/>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81"/>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81"/>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81"/>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81"/>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81"/>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81"/>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1" name="Google Shape;21261;p81"/>
          <p:cNvGrpSpPr/>
          <p:nvPr/>
        </p:nvGrpSpPr>
        <p:grpSpPr>
          <a:xfrm>
            <a:off x="8038497" y="2906079"/>
            <a:ext cx="236568" cy="370105"/>
            <a:chOff x="8038497" y="2906079"/>
            <a:chExt cx="236568" cy="370105"/>
          </a:xfrm>
        </p:grpSpPr>
        <p:sp>
          <p:nvSpPr>
            <p:cNvPr id="21262" name="Google Shape;21262;p81"/>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81"/>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81"/>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81"/>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81"/>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81"/>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81"/>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9" name="Google Shape;21269;p81"/>
          <p:cNvGrpSpPr/>
          <p:nvPr/>
        </p:nvGrpSpPr>
        <p:grpSpPr>
          <a:xfrm>
            <a:off x="6324130" y="1566303"/>
            <a:ext cx="370630" cy="261802"/>
            <a:chOff x="6324130" y="1566303"/>
            <a:chExt cx="370630" cy="261802"/>
          </a:xfrm>
        </p:grpSpPr>
        <p:sp>
          <p:nvSpPr>
            <p:cNvPr id="21270" name="Google Shape;21270;p81"/>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81"/>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81"/>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81"/>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81"/>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81"/>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81"/>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81"/>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81"/>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81"/>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81"/>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81"/>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81"/>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81"/>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81"/>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81"/>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81"/>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7" name="Google Shape;21287;p81"/>
          <p:cNvGrpSpPr/>
          <p:nvPr/>
        </p:nvGrpSpPr>
        <p:grpSpPr>
          <a:xfrm>
            <a:off x="5232280" y="2026587"/>
            <a:ext cx="370840" cy="353213"/>
            <a:chOff x="5232280" y="2026587"/>
            <a:chExt cx="370840" cy="353213"/>
          </a:xfrm>
        </p:grpSpPr>
        <p:sp>
          <p:nvSpPr>
            <p:cNvPr id="21288" name="Google Shape;21288;p81"/>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81"/>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81"/>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81"/>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81"/>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81"/>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81"/>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81"/>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81"/>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81"/>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8" name="Google Shape;21298;p81"/>
          <p:cNvGrpSpPr/>
          <p:nvPr/>
        </p:nvGrpSpPr>
        <p:grpSpPr>
          <a:xfrm>
            <a:off x="7968961" y="2435329"/>
            <a:ext cx="379548" cy="365331"/>
            <a:chOff x="7968961" y="2435329"/>
            <a:chExt cx="379548" cy="365331"/>
          </a:xfrm>
        </p:grpSpPr>
        <p:sp>
          <p:nvSpPr>
            <p:cNvPr id="21299" name="Google Shape;21299;p81"/>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81"/>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81"/>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81"/>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81"/>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81"/>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5" name="Google Shape;21305;p81"/>
          <p:cNvGrpSpPr/>
          <p:nvPr/>
        </p:nvGrpSpPr>
        <p:grpSpPr>
          <a:xfrm>
            <a:off x="4136679" y="2115323"/>
            <a:ext cx="373305" cy="223217"/>
            <a:chOff x="4136679" y="2115323"/>
            <a:chExt cx="373305" cy="223217"/>
          </a:xfrm>
        </p:grpSpPr>
        <p:sp>
          <p:nvSpPr>
            <p:cNvPr id="21306" name="Google Shape;21306;p81"/>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81"/>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81"/>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81"/>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81"/>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81"/>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81"/>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81"/>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81"/>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81"/>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6" name="Google Shape;21316;p81"/>
          <p:cNvGrpSpPr/>
          <p:nvPr/>
        </p:nvGrpSpPr>
        <p:grpSpPr>
          <a:xfrm>
            <a:off x="7423823" y="2464077"/>
            <a:ext cx="372046" cy="307730"/>
            <a:chOff x="7423823" y="2464077"/>
            <a:chExt cx="372046" cy="307730"/>
          </a:xfrm>
        </p:grpSpPr>
        <p:sp>
          <p:nvSpPr>
            <p:cNvPr id="21317" name="Google Shape;21317;p81"/>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81"/>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81"/>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81"/>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81"/>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81"/>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81"/>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81"/>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81"/>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81"/>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81"/>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81"/>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81"/>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0" name="Google Shape;21330;p81"/>
          <p:cNvGrpSpPr/>
          <p:nvPr/>
        </p:nvGrpSpPr>
        <p:grpSpPr>
          <a:xfrm>
            <a:off x="3882511" y="3365156"/>
            <a:ext cx="295061" cy="370263"/>
            <a:chOff x="3882511" y="3365156"/>
            <a:chExt cx="295061" cy="370263"/>
          </a:xfrm>
        </p:grpSpPr>
        <p:sp>
          <p:nvSpPr>
            <p:cNvPr id="21331" name="Google Shape;21331;p81"/>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81"/>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81"/>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81"/>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81"/>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6" name="Google Shape;21336;p81"/>
          <p:cNvGrpSpPr/>
          <p:nvPr/>
        </p:nvGrpSpPr>
        <p:grpSpPr>
          <a:xfrm>
            <a:off x="5229788" y="1512217"/>
            <a:ext cx="370132" cy="370132"/>
            <a:chOff x="5229788" y="1512217"/>
            <a:chExt cx="370132" cy="370132"/>
          </a:xfrm>
        </p:grpSpPr>
        <p:sp>
          <p:nvSpPr>
            <p:cNvPr id="21337" name="Google Shape;21337;p81"/>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81"/>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81"/>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81"/>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81"/>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81"/>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81"/>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81"/>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81"/>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81"/>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81"/>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81"/>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81"/>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81"/>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81"/>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81"/>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81"/>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4" name="Google Shape;21354;p81"/>
          <p:cNvGrpSpPr/>
          <p:nvPr/>
        </p:nvGrpSpPr>
        <p:grpSpPr>
          <a:xfrm>
            <a:off x="6041869" y="3365392"/>
            <a:ext cx="373882" cy="370053"/>
            <a:chOff x="6041869" y="3365392"/>
            <a:chExt cx="373882" cy="370053"/>
          </a:xfrm>
        </p:grpSpPr>
        <p:sp>
          <p:nvSpPr>
            <p:cNvPr id="21355" name="Google Shape;21355;p81"/>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81"/>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81"/>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81"/>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81"/>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81"/>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81"/>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81"/>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3" name="Google Shape;21363;p81"/>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81"/>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5" name="Google Shape;21365;p81"/>
          <p:cNvGrpSpPr/>
          <p:nvPr/>
        </p:nvGrpSpPr>
        <p:grpSpPr>
          <a:xfrm>
            <a:off x="4684309" y="2087493"/>
            <a:ext cx="374748" cy="279140"/>
            <a:chOff x="4684309" y="2087493"/>
            <a:chExt cx="374748" cy="279140"/>
          </a:xfrm>
        </p:grpSpPr>
        <p:sp>
          <p:nvSpPr>
            <p:cNvPr id="21366" name="Google Shape;21366;p81"/>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81"/>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81"/>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81"/>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81"/>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81"/>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81"/>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81"/>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81"/>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81"/>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81"/>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81"/>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8" name="Google Shape;21378;p81"/>
          <p:cNvGrpSpPr/>
          <p:nvPr/>
        </p:nvGrpSpPr>
        <p:grpSpPr>
          <a:xfrm>
            <a:off x="7521110" y="2906131"/>
            <a:ext cx="175400" cy="370053"/>
            <a:chOff x="7521110" y="2906131"/>
            <a:chExt cx="175400" cy="370053"/>
          </a:xfrm>
        </p:grpSpPr>
        <p:sp>
          <p:nvSpPr>
            <p:cNvPr id="21379" name="Google Shape;21379;p81"/>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81"/>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81"/>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81"/>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81"/>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81"/>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81"/>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81"/>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81"/>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8" name="Google Shape;21388;p81"/>
          <p:cNvGrpSpPr/>
          <p:nvPr/>
        </p:nvGrpSpPr>
        <p:grpSpPr>
          <a:xfrm>
            <a:off x="3586925" y="1523286"/>
            <a:ext cx="371023" cy="347915"/>
            <a:chOff x="3586925" y="1523286"/>
            <a:chExt cx="371023" cy="347915"/>
          </a:xfrm>
        </p:grpSpPr>
        <p:sp>
          <p:nvSpPr>
            <p:cNvPr id="21389" name="Google Shape;21389;p81"/>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81"/>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81"/>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81"/>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81"/>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81"/>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81"/>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81"/>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81"/>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81"/>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81"/>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81"/>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81"/>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81"/>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81"/>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81"/>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81"/>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81"/>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81"/>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8" name="Google Shape;21408;p81"/>
          <p:cNvGrpSpPr/>
          <p:nvPr/>
        </p:nvGrpSpPr>
        <p:grpSpPr>
          <a:xfrm>
            <a:off x="6876009" y="2475461"/>
            <a:ext cx="370158" cy="285120"/>
            <a:chOff x="6876009" y="2475461"/>
            <a:chExt cx="370158" cy="285120"/>
          </a:xfrm>
        </p:grpSpPr>
        <p:sp>
          <p:nvSpPr>
            <p:cNvPr id="21409" name="Google Shape;21409;p81"/>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81"/>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81"/>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81"/>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81"/>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81"/>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81"/>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81"/>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81"/>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8" name="Google Shape;21418;p81"/>
          <p:cNvGrpSpPr/>
          <p:nvPr/>
        </p:nvGrpSpPr>
        <p:grpSpPr>
          <a:xfrm>
            <a:off x="6328222" y="2445847"/>
            <a:ext cx="370158" cy="344269"/>
            <a:chOff x="6328222" y="2445847"/>
            <a:chExt cx="370158" cy="344269"/>
          </a:xfrm>
        </p:grpSpPr>
        <p:sp>
          <p:nvSpPr>
            <p:cNvPr id="21419" name="Google Shape;21419;p81"/>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81"/>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81"/>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81"/>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81"/>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81"/>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81"/>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81"/>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7" name="Google Shape;21427;p81"/>
          <p:cNvGrpSpPr/>
          <p:nvPr/>
        </p:nvGrpSpPr>
        <p:grpSpPr>
          <a:xfrm>
            <a:off x="5249540" y="2432942"/>
            <a:ext cx="351639" cy="370184"/>
            <a:chOff x="5249540" y="2432942"/>
            <a:chExt cx="351639" cy="370184"/>
          </a:xfrm>
        </p:grpSpPr>
        <p:sp>
          <p:nvSpPr>
            <p:cNvPr id="21428" name="Google Shape;21428;p81"/>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81"/>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81"/>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81"/>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81"/>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3" name="Google Shape;21433;p81"/>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81"/>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5" name="Google Shape;21435;p81"/>
          <p:cNvGrpSpPr/>
          <p:nvPr/>
        </p:nvGrpSpPr>
        <p:grpSpPr>
          <a:xfrm>
            <a:off x="4137047" y="2482176"/>
            <a:ext cx="371102" cy="271585"/>
            <a:chOff x="4137047" y="2482176"/>
            <a:chExt cx="371102" cy="271585"/>
          </a:xfrm>
        </p:grpSpPr>
        <p:sp>
          <p:nvSpPr>
            <p:cNvPr id="21436" name="Google Shape;21436;p81"/>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81"/>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81"/>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81"/>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81"/>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81"/>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81"/>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81"/>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81"/>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81"/>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81"/>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7" name="Google Shape;21447;p81"/>
          <p:cNvGrpSpPr/>
          <p:nvPr/>
        </p:nvGrpSpPr>
        <p:grpSpPr>
          <a:xfrm>
            <a:off x="4686434" y="2432916"/>
            <a:ext cx="367377" cy="370079"/>
            <a:chOff x="4686434" y="2432916"/>
            <a:chExt cx="367377" cy="370079"/>
          </a:xfrm>
        </p:grpSpPr>
        <p:sp>
          <p:nvSpPr>
            <p:cNvPr id="21448" name="Google Shape;21448;p81"/>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81"/>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81"/>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81"/>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81"/>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81"/>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81"/>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81"/>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81"/>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81"/>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81"/>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9" name="Google Shape;21459;p81"/>
          <p:cNvGrpSpPr/>
          <p:nvPr/>
        </p:nvGrpSpPr>
        <p:grpSpPr>
          <a:xfrm>
            <a:off x="6328222" y="2056306"/>
            <a:ext cx="372099" cy="293986"/>
            <a:chOff x="6328222" y="2056306"/>
            <a:chExt cx="372099" cy="293986"/>
          </a:xfrm>
        </p:grpSpPr>
        <p:sp>
          <p:nvSpPr>
            <p:cNvPr id="21460" name="Google Shape;21460;p81"/>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81"/>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81"/>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81"/>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81"/>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81"/>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81"/>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81"/>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81"/>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9" name="Google Shape;21469;p81"/>
          <p:cNvGrpSpPr/>
          <p:nvPr/>
        </p:nvGrpSpPr>
        <p:grpSpPr>
          <a:xfrm>
            <a:off x="5789327" y="2432968"/>
            <a:ext cx="352531" cy="370132"/>
            <a:chOff x="5789327" y="2432968"/>
            <a:chExt cx="352531" cy="370132"/>
          </a:xfrm>
        </p:grpSpPr>
        <p:sp>
          <p:nvSpPr>
            <p:cNvPr id="21470" name="Google Shape;21470;p81"/>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81"/>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81"/>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81"/>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81"/>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81"/>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81"/>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81"/>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81"/>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81"/>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0" name="Google Shape;21480;p81"/>
          <p:cNvGrpSpPr/>
          <p:nvPr/>
        </p:nvGrpSpPr>
        <p:grpSpPr>
          <a:xfrm>
            <a:off x="874612" y="1980134"/>
            <a:ext cx="322314" cy="370158"/>
            <a:chOff x="874612" y="1980134"/>
            <a:chExt cx="322314" cy="370158"/>
          </a:xfrm>
        </p:grpSpPr>
        <p:sp>
          <p:nvSpPr>
            <p:cNvPr id="21481" name="Google Shape;21481;p81"/>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81"/>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81"/>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81"/>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81"/>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81"/>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81"/>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81"/>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81"/>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81"/>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81"/>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81"/>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81"/>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81"/>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81"/>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81"/>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81"/>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8" name="Google Shape;21498;p81"/>
          <p:cNvGrpSpPr/>
          <p:nvPr/>
        </p:nvGrpSpPr>
        <p:grpSpPr>
          <a:xfrm>
            <a:off x="3039662" y="2514780"/>
            <a:ext cx="374223" cy="329764"/>
            <a:chOff x="3039662" y="2514780"/>
            <a:chExt cx="374223" cy="329764"/>
          </a:xfrm>
        </p:grpSpPr>
        <p:sp>
          <p:nvSpPr>
            <p:cNvPr id="21499" name="Google Shape;21499;p81"/>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81"/>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81"/>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81"/>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81"/>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81"/>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81"/>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81"/>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81"/>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81"/>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81"/>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81"/>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81"/>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81"/>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81"/>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81"/>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81"/>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81"/>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7" name="Google Shape;21517;p81"/>
          <p:cNvGrpSpPr/>
          <p:nvPr/>
        </p:nvGrpSpPr>
        <p:grpSpPr>
          <a:xfrm>
            <a:off x="1946369" y="2563122"/>
            <a:ext cx="374066" cy="233395"/>
            <a:chOff x="1946369" y="2563122"/>
            <a:chExt cx="374066" cy="233395"/>
          </a:xfrm>
        </p:grpSpPr>
        <p:sp>
          <p:nvSpPr>
            <p:cNvPr id="21518" name="Google Shape;21518;p81"/>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81"/>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81"/>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81"/>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81"/>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81"/>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81"/>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81"/>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6" name="Google Shape;21526;p81"/>
          <p:cNvGrpSpPr/>
          <p:nvPr/>
        </p:nvGrpSpPr>
        <p:grpSpPr>
          <a:xfrm>
            <a:off x="4135263" y="2906184"/>
            <a:ext cx="374040" cy="370184"/>
            <a:chOff x="4135263" y="2906184"/>
            <a:chExt cx="374040" cy="370184"/>
          </a:xfrm>
        </p:grpSpPr>
        <p:sp>
          <p:nvSpPr>
            <p:cNvPr id="21527" name="Google Shape;21527;p81"/>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81"/>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81"/>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0" name="Google Shape;21530;p81"/>
          <p:cNvGrpSpPr/>
          <p:nvPr/>
        </p:nvGrpSpPr>
        <p:grpSpPr>
          <a:xfrm>
            <a:off x="4683601" y="2906184"/>
            <a:ext cx="372676" cy="370184"/>
            <a:chOff x="4683601" y="2906184"/>
            <a:chExt cx="372676" cy="370184"/>
          </a:xfrm>
        </p:grpSpPr>
        <p:sp>
          <p:nvSpPr>
            <p:cNvPr id="21531" name="Google Shape;21531;p81"/>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81"/>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81"/>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81"/>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81"/>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81"/>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7" name="Google Shape;21537;p81"/>
          <p:cNvGrpSpPr/>
          <p:nvPr/>
        </p:nvGrpSpPr>
        <p:grpSpPr>
          <a:xfrm>
            <a:off x="870808" y="2906053"/>
            <a:ext cx="329134" cy="370132"/>
            <a:chOff x="870808" y="2906053"/>
            <a:chExt cx="329134" cy="370132"/>
          </a:xfrm>
        </p:grpSpPr>
        <p:sp>
          <p:nvSpPr>
            <p:cNvPr id="21538" name="Google Shape;21538;p81"/>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81"/>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81"/>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81"/>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81"/>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81"/>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81"/>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81"/>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81"/>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81"/>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81"/>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81"/>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81"/>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81"/>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81"/>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81"/>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81"/>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81"/>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81"/>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7" name="Google Shape;21557;p81"/>
          <p:cNvGrpSpPr/>
          <p:nvPr/>
        </p:nvGrpSpPr>
        <p:grpSpPr>
          <a:xfrm>
            <a:off x="1943878" y="2909069"/>
            <a:ext cx="374774" cy="364282"/>
            <a:chOff x="1943878" y="2909069"/>
            <a:chExt cx="374774" cy="364282"/>
          </a:xfrm>
        </p:grpSpPr>
        <p:sp>
          <p:nvSpPr>
            <p:cNvPr id="21558" name="Google Shape;21558;p81"/>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81"/>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81"/>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81"/>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81"/>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81"/>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81"/>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81"/>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81"/>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81"/>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81"/>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81"/>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81"/>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81"/>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81"/>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81"/>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81"/>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81"/>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81"/>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81"/>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81"/>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9" name="Google Shape;21579;p81"/>
          <p:cNvGrpSpPr/>
          <p:nvPr/>
        </p:nvGrpSpPr>
        <p:grpSpPr>
          <a:xfrm>
            <a:off x="1128072" y="3365261"/>
            <a:ext cx="328872" cy="370158"/>
            <a:chOff x="1128072" y="3365261"/>
            <a:chExt cx="328872" cy="370158"/>
          </a:xfrm>
        </p:grpSpPr>
        <p:sp>
          <p:nvSpPr>
            <p:cNvPr id="21580" name="Google Shape;21580;p81"/>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81"/>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81"/>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81"/>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81"/>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81"/>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81"/>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81"/>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81"/>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81"/>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81"/>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81"/>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81"/>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81"/>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81"/>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81"/>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81"/>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81"/>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81"/>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81"/>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81"/>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81"/>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81"/>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81"/>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81"/>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81"/>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81"/>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81"/>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81"/>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81"/>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81"/>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81"/>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81"/>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81"/>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81"/>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81"/>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81"/>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81"/>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81"/>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81"/>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81"/>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81"/>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81"/>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81"/>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4" name="Google Shape;21624;p81"/>
          <p:cNvGrpSpPr/>
          <p:nvPr/>
        </p:nvGrpSpPr>
        <p:grpSpPr>
          <a:xfrm>
            <a:off x="5776868" y="1515181"/>
            <a:ext cx="370866" cy="364151"/>
            <a:chOff x="5776868" y="1515181"/>
            <a:chExt cx="370866" cy="364151"/>
          </a:xfrm>
        </p:grpSpPr>
        <p:sp>
          <p:nvSpPr>
            <p:cNvPr id="21625" name="Google Shape;21625;p81"/>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81"/>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81"/>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81"/>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81"/>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81"/>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81"/>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81"/>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81"/>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81"/>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81"/>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81"/>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81"/>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81"/>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81"/>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81"/>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81"/>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2" name="Google Shape;21642;p81"/>
          <p:cNvGrpSpPr/>
          <p:nvPr/>
        </p:nvGrpSpPr>
        <p:grpSpPr>
          <a:xfrm>
            <a:off x="3577849" y="2432942"/>
            <a:ext cx="393660" cy="370079"/>
            <a:chOff x="3577849" y="2432942"/>
            <a:chExt cx="393660" cy="370079"/>
          </a:xfrm>
        </p:grpSpPr>
        <p:sp>
          <p:nvSpPr>
            <p:cNvPr id="21643" name="Google Shape;21643;p81"/>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81"/>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81"/>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81"/>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81"/>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81"/>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81"/>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81"/>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81"/>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81"/>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3" name="Google Shape;21653;p81"/>
          <p:cNvGrpSpPr/>
          <p:nvPr/>
        </p:nvGrpSpPr>
        <p:grpSpPr>
          <a:xfrm>
            <a:off x="2493999" y="2927037"/>
            <a:ext cx="370132" cy="328164"/>
            <a:chOff x="2493999" y="2927037"/>
            <a:chExt cx="370132" cy="328164"/>
          </a:xfrm>
        </p:grpSpPr>
        <p:sp>
          <p:nvSpPr>
            <p:cNvPr id="21654" name="Google Shape;21654;p81"/>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81"/>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81"/>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81"/>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81"/>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81"/>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81"/>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81"/>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81"/>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81"/>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81"/>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81"/>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6" name="Google Shape;21666;p81"/>
          <p:cNvGrpSpPr/>
          <p:nvPr/>
        </p:nvGrpSpPr>
        <p:grpSpPr>
          <a:xfrm>
            <a:off x="3589417" y="2950696"/>
            <a:ext cx="370315" cy="281028"/>
            <a:chOff x="3589417" y="2950696"/>
            <a:chExt cx="370315" cy="281028"/>
          </a:xfrm>
        </p:grpSpPr>
        <p:sp>
          <p:nvSpPr>
            <p:cNvPr id="21667" name="Google Shape;21667;p81"/>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81"/>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81"/>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81"/>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81"/>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81"/>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81"/>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81"/>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81"/>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81"/>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81"/>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81"/>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81"/>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81"/>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81"/>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81"/>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81"/>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81"/>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81"/>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81"/>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7" name="Google Shape;21687;p81"/>
          <p:cNvGrpSpPr/>
          <p:nvPr/>
        </p:nvGrpSpPr>
        <p:grpSpPr>
          <a:xfrm>
            <a:off x="3032711" y="2911718"/>
            <a:ext cx="396125" cy="359062"/>
            <a:chOff x="3032711" y="2911718"/>
            <a:chExt cx="396125" cy="359062"/>
          </a:xfrm>
        </p:grpSpPr>
        <p:sp>
          <p:nvSpPr>
            <p:cNvPr id="21688" name="Google Shape;21688;p81"/>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81"/>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81"/>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81"/>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81"/>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81"/>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81"/>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81"/>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81"/>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81"/>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81"/>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81"/>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0" name="Google Shape;21700;p81"/>
          <p:cNvGrpSpPr/>
          <p:nvPr/>
        </p:nvGrpSpPr>
        <p:grpSpPr>
          <a:xfrm>
            <a:off x="7417764" y="1513397"/>
            <a:ext cx="373174" cy="367692"/>
            <a:chOff x="7417764" y="1513397"/>
            <a:chExt cx="373174" cy="367692"/>
          </a:xfrm>
        </p:grpSpPr>
        <p:sp>
          <p:nvSpPr>
            <p:cNvPr id="21701" name="Google Shape;21701;p81"/>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81"/>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81"/>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81"/>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81"/>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81"/>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81"/>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81"/>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81"/>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81"/>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81"/>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81"/>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81"/>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81"/>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81"/>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81"/>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81"/>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81"/>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81"/>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20" name="Google Shape;21720;p81"/>
          <p:cNvGrpSpPr/>
          <p:nvPr/>
        </p:nvGrpSpPr>
        <p:grpSpPr>
          <a:xfrm>
            <a:off x="6871944" y="1514368"/>
            <a:ext cx="370132" cy="365672"/>
            <a:chOff x="6871944" y="1514368"/>
            <a:chExt cx="370132" cy="365672"/>
          </a:xfrm>
        </p:grpSpPr>
        <p:sp>
          <p:nvSpPr>
            <p:cNvPr id="21721" name="Google Shape;21721;p81"/>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81"/>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81"/>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81"/>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81"/>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81"/>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81"/>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81"/>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81"/>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81"/>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81"/>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81"/>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81"/>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81"/>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81"/>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81"/>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81"/>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81"/>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9" name="Google Shape;21739;p81"/>
          <p:cNvGrpSpPr/>
          <p:nvPr/>
        </p:nvGrpSpPr>
        <p:grpSpPr>
          <a:xfrm>
            <a:off x="6561931" y="3365261"/>
            <a:ext cx="400375" cy="370184"/>
            <a:chOff x="6561931" y="3365261"/>
            <a:chExt cx="400375" cy="370184"/>
          </a:xfrm>
        </p:grpSpPr>
        <p:sp>
          <p:nvSpPr>
            <p:cNvPr id="21740" name="Google Shape;21740;p81"/>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81"/>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81"/>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81"/>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81"/>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81"/>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81"/>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81"/>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81"/>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81"/>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81"/>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81"/>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2" name="Google Shape;21752;p81"/>
          <p:cNvGrpSpPr/>
          <p:nvPr/>
        </p:nvGrpSpPr>
        <p:grpSpPr>
          <a:xfrm>
            <a:off x="1942120" y="1985852"/>
            <a:ext cx="378315" cy="358695"/>
            <a:chOff x="1942120" y="1985852"/>
            <a:chExt cx="378315" cy="358695"/>
          </a:xfrm>
        </p:grpSpPr>
        <p:sp>
          <p:nvSpPr>
            <p:cNvPr id="21753" name="Google Shape;21753;p81"/>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81"/>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81"/>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81"/>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81"/>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81"/>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81"/>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81"/>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81"/>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81"/>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81"/>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81"/>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81"/>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81"/>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81"/>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81"/>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81"/>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81"/>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81"/>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81"/>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3" name="Google Shape;21773;p81"/>
          <p:cNvGrpSpPr/>
          <p:nvPr/>
        </p:nvGrpSpPr>
        <p:grpSpPr>
          <a:xfrm>
            <a:off x="1401415" y="2429218"/>
            <a:ext cx="364282" cy="374197"/>
            <a:chOff x="1401415" y="2429218"/>
            <a:chExt cx="364282" cy="374197"/>
          </a:xfrm>
        </p:grpSpPr>
        <p:sp>
          <p:nvSpPr>
            <p:cNvPr id="21774" name="Google Shape;21774;p81"/>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81"/>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81"/>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81"/>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81"/>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81"/>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81"/>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81"/>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81"/>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81"/>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81"/>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81"/>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81"/>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81"/>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81"/>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9" name="Google Shape;21789;p81"/>
          <p:cNvGrpSpPr/>
          <p:nvPr/>
        </p:nvGrpSpPr>
        <p:grpSpPr>
          <a:xfrm>
            <a:off x="7110427" y="3365261"/>
            <a:ext cx="400401" cy="370184"/>
            <a:chOff x="7110427" y="3365261"/>
            <a:chExt cx="400401" cy="370184"/>
          </a:xfrm>
        </p:grpSpPr>
        <p:sp>
          <p:nvSpPr>
            <p:cNvPr id="21790" name="Google Shape;21790;p81"/>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81"/>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81"/>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81"/>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81"/>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81"/>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81"/>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7" name="Google Shape;21797;p81"/>
          <p:cNvGrpSpPr/>
          <p:nvPr/>
        </p:nvGrpSpPr>
        <p:grpSpPr>
          <a:xfrm>
            <a:off x="7658949" y="3363137"/>
            <a:ext cx="400375" cy="370132"/>
            <a:chOff x="7658949" y="3363137"/>
            <a:chExt cx="400375" cy="370132"/>
          </a:xfrm>
        </p:grpSpPr>
        <p:sp>
          <p:nvSpPr>
            <p:cNvPr id="21798" name="Google Shape;21798;p81"/>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81"/>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0" name="Google Shape;21800;p81"/>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81"/>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81"/>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3" name="Google Shape;21803;p81"/>
          <p:cNvGrpSpPr/>
          <p:nvPr/>
        </p:nvGrpSpPr>
        <p:grpSpPr>
          <a:xfrm>
            <a:off x="3304481" y="3379389"/>
            <a:ext cx="356623" cy="370105"/>
            <a:chOff x="3307156" y="3365314"/>
            <a:chExt cx="356623" cy="370105"/>
          </a:xfrm>
        </p:grpSpPr>
        <p:sp>
          <p:nvSpPr>
            <p:cNvPr id="21804" name="Google Shape;21804;p81"/>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81"/>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81"/>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81"/>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81"/>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81"/>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81"/>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81"/>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81"/>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81"/>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81"/>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81"/>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81"/>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81"/>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81"/>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9" name="Google Shape;21819;p81"/>
          <p:cNvGrpSpPr/>
          <p:nvPr/>
        </p:nvGrpSpPr>
        <p:grpSpPr>
          <a:xfrm>
            <a:off x="7422407" y="1980107"/>
            <a:ext cx="372807" cy="370079"/>
            <a:chOff x="7422407" y="1980107"/>
            <a:chExt cx="372807" cy="370079"/>
          </a:xfrm>
        </p:grpSpPr>
        <p:sp>
          <p:nvSpPr>
            <p:cNvPr id="21820" name="Google Shape;21820;p81"/>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81"/>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81"/>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81"/>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81"/>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81"/>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81"/>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81"/>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81"/>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81"/>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81"/>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81"/>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81"/>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3" name="Google Shape;21833;p81"/>
          <p:cNvGrpSpPr/>
          <p:nvPr/>
        </p:nvGrpSpPr>
        <p:grpSpPr>
          <a:xfrm>
            <a:off x="6916141" y="2906184"/>
            <a:ext cx="289737" cy="370394"/>
            <a:chOff x="6916141" y="2906184"/>
            <a:chExt cx="289737" cy="370394"/>
          </a:xfrm>
        </p:grpSpPr>
        <p:sp>
          <p:nvSpPr>
            <p:cNvPr id="21834" name="Google Shape;21834;p81"/>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81"/>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81"/>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81"/>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81"/>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81"/>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81"/>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81"/>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81"/>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81"/>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81"/>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81"/>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81"/>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81"/>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81"/>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81"/>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81"/>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81"/>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81"/>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81"/>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81"/>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55" name="Google Shape;21855;p81"/>
          <p:cNvGrpSpPr/>
          <p:nvPr/>
        </p:nvGrpSpPr>
        <p:grpSpPr>
          <a:xfrm>
            <a:off x="7970194" y="2013577"/>
            <a:ext cx="372676" cy="331731"/>
            <a:chOff x="7970194" y="2013577"/>
            <a:chExt cx="372676" cy="331731"/>
          </a:xfrm>
        </p:grpSpPr>
        <p:sp>
          <p:nvSpPr>
            <p:cNvPr id="21856" name="Google Shape;21856;p81"/>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81"/>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81"/>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81"/>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81"/>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81"/>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81"/>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81"/>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81"/>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81"/>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6" name="Google Shape;21866;p81"/>
          <p:cNvGrpSpPr/>
          <p:nvPr/>
        </p:nvGrpSpPr>
        <p:grpSpPr>
          <a:xfrm>
            <a:off x="1416733" y="1512190"/>
            <a:ext cx="332964" cy="370158"/>
            <a:chOff x="1416733" y="1512190"/>
            <a:chExt cx="332964" cy="370158"/>
          </a:xfrm>
        </p:grpSpPr>
        <p:sp>
          <p:nvSpPr>
            <p:cNvPr id="21867" name="Google Shape;21867;p81"/>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81"/>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81"/>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81"/>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81"/>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81"/>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81"/>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81"/>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81"/>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81"/>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81"/>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81"/>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81"/>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81"/>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81"/>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81"/>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81"/>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81"/>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81"/>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6" name="Google Shape;21886;p81"/>
          <p:cNvGrpSpPr/>
          <p:nvPr/>
        </p:nvGrpSpPr>
        <p:grpSpPr>
          <a:xfrm>
            <a:off x="5246366" y="2906105"/>
            <a:ext cx="342852" cy="370079"/>
            <a:chOff x="5246366" y="2906105"/>
            <a:chExt cx="342852" cy="370079"/>
          </a:xfrm>
        </p:grpSpPr>
        <p:sp>
          <p:nvSpPr>
            <p:cNvPr id="21887" name="Google Shape;21887;p81"/>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81"/>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81"/>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81"/>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81"/>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81"/>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3" name="Google Shape;21893;p81"/>
          <p:cNvGrpSpPr/>
          <p:nvPr/>
        </p:nvGrpSpPr>
        <p:grpSpPr>
          <a:xfrm>
            <a:off x="849667" y="2434883"/>
            <a:ext cx="371259" cy="366249"/>
            <a:chOff x="849667" y="2434883"/>
            <a:chExt cx="371259" cy="366249"/>
          </a:xfrm>
        </p:grpSpPr>
        <p:sp>
          <p:nvSpPr>
            <p:cNvPr id="21894" name="Google Shape;21894;p81"/>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81"/>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81"/>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81"/>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81"/>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81"/>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81"/>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81"/>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81"/>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81"/>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81"/>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81"/>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81"/>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7" name="Google Shape;21907;p81"/>
          <p:cNvGrpSpPr/>
          <p:nvPr/>
        </p:nvGrpSpPr>
        <p:grpSpPr>
          <a:xfrm>
            <a:off x="4417026" y="3365366"/>
            <a:ext cx="332728" cy="370053"/>
            <a:chOff x="4417026" y="3365366"/>
            <a:chExt cx="332728" cy="370053"/>
          </a:xfrm>
        </p:grpSpPr>
        <p:sp>
          <p:nvSpPr>
            <p:cNvPr id="21908" name="Google Shape;21908;p81"/>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81"/>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81"/>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81"/>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81"/>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81"/>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81"/>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81"/>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81"/>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81"/>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81"/>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81"/>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81"/>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81"/>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81"/>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81"/>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81"/>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81"/>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26" name="Google Shape;21926;p81"/>
          <p:cNvGrpSpPr/>
          <p:nvPr/>
        </p:nvGrpSpPr>
        <p:grpSpPr>
          <a:xfrm>
            <a:off x="2497068" y="1980186"/>
            <a:ext cx="363994" cy="370105"/>
            <a:chOff x="2497068" y="1980186"/>
            <a:chExt cx="363994" cy="370105"/>
          </a:xfrm>
        </p:grpSpPr>
        <p:sp>
          <p:nvSpPr>
            <p:cNvPr id="21927" name="Google Shape;21927;p81"/>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81"/>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81"/>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81"/>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81"/>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81"/>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81"/>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81"/>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81"/>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81"/>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81"/>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81"/>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81"/>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81"/>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81"/>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81"/>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81"/>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81"/>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81"/>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81"/>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81"/>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8" name="Google Shape;21948;p81"/>
          <p:cNvGrpSpPr/>
          <p:nvPr/>
        </p:nvGrpSpPr>
        <p:grpSpPr>
          <a:xfrm>
            <a:off x="5820278" y="2906158"/>
            <a:ext cx="294904" cy="370027"/>
            <a:chOff x="5820278" y="2906158"/>
            <a:chExt cx="294904" cy="370027"/>
          </a:xfrm>
        </p:grpSpPr>
        <p:sp>
          <p:nvSpPr>
            <p:cNvPr id="21949" name="Google Shape;21949;p81"/>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81"/>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81"/>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81"/>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81"/>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81"/>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81"/>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6" name="Google Shape;21956;p81"/>
          <p:cNvGrpSpPr/>
          <p:nvPr/>
        </p:nvGrpSpPr>
        <p:grpSpPr>
          <a:xfrm>
            <a:off x="4946819" y="3383229"/>
            <a:ext cx="370132" cy="334223"/>
            <a:chOff x="4946819" y="3383229"/>
            <a:chExt cx="370132" cy="334223"/>
          </a:xfrm>
        </p:grpSpPr>
        <p:sp>
          <p:nvSpPr>
            <p:cNvPr id="21957" name="Google Shape;21957;p81"/>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81"/>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81"/>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81"/>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81"/>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81"/>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81"/>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81"/>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81"/>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6" name="Google Shape;21966;p81"/>
          <p:cNvGrpSpPr/>
          <p:nvPr/>
        </p:nvGrpSpPr>
        <p:grpSpPr>
          <a:xfrm>
            <a:off x="3038403" y="1539234"/>
            <a:ext cx="375482" cy="316072"/>
            <a:chOff x="3038403" y="1539234"/>
            <a:chExt cx="375482" cy="316072"/>
          </a:xfrm>
        </p:grpSpPr>
        <p:sp>
          <p:nvSpPr>
            <p:cNvPr id="21967" name="Google Shape;21967;p81"/>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68" name="Google Shape;21968;p81"/>
            <p:cNvGrpSpPr/>
            <p:nvPr/>
          </p:nvGrpSpPr>
          <p:grpSpPr>
            <a:xfrm>
              <a:off x="3038403" y="1539234"/>
              <a:ext cx="375482" cy="316072"/>
              <a:chOff x="3038403" y="1539234"/>
              <a:chExt cx="375482" cy="316072"/>
            </a:xfrm>
          </p:grpSpPr>
          <p:sp>
            <p:nvSpPr>
              <p:cNvPr id="21969" name="Google Shape;21969;p81"/>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81"/>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81"/>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81"/>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81"/>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81"/>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81"/>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81"/>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81"/>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1978" name="Google Shape;21978;p81"/>
          <p:cNvGrpSpPr/>
          <p:nvPr/>
        </p:nvGrpSpPr>
        <p:grpSpPr>
          <a:xfrm>
            <a:off x="6332865" y="2906131"/>
            <a:ext cx="360846" cy="370184"/>
            <a:chOff x="6332865" y="2906131"/>
            <a:chExt cx="360846" cy="370184"/>
          </a:xfrm>
        </p:grpSpPr>
        <p:sp>
          <p:nvSpPr>
            <p:cNvPr id="21979" name="Google Shape;21979;p81"/>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81"/>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81"/>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81"/>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81"/>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81"/>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81"/>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81"/>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81"/>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81"/>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81"/>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0" name="Google Shape;21990;p81"/>
          <p:cNvGrpSpPr/>
          <p:nvPr/>
        </p:nvGrpSpPr>
        <p:grpSpPr>
          <a:xfrm>
            <a:off x="4135079" y="1518066"/>
            <a:ext cx="370132" cy="358223"/>
            <a:chOff x="4135079" y="1518066"/>
            <a:chExt cx="370132" cy="358223"/>
          </a:xfrm>
        </p:grpSpPr>
        <p:sp>
          <p:nvSpPr>
            <p:cNvPr id="21991" name="Google Shape;21991;p81"/>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81"/>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81"/>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81"/>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81"/>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81"/>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81"/>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81"/>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81"/>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81"/>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81"/>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81"/>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81"/>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81"/>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81"/>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81"/>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81"/>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81"/>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81"/>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0" name="Google Shape;22010;p81"/>
          <p:cNvGrpSpPr/>
          <p:nvPr/>
        </p:nvGrpSpPr>
        <p:grpSpPr>
          <a:xfrm>
            <a:off x="6878869" y="1980134"/>
            <a:ext cx="361240" cy="370158"/>
            <a:chOff x="6878869" y="1980134"/>
            <a:chExt cx="361240" cy="370158"/>
          </a:xfrm>
        </p:grpSpPr>
        <p:sp>
          <p:nvSpPr>
            <p:cNvPr id="22011" name="Google Shape;22011;p81"/>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81"/>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81"/>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81"/>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81"/>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81"/>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81"/>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81"/>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81"/>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81"/>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81"/>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81"/>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81"/>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4" name="Google Shape;22024;p81"/>
          <p:cNvGrpSpPr/>
          <p:nvPr/>
        </p:nvGrpSpPr>
        <p:grpSpPr>
          <a:xfrm>
            <a:off x="2493999" y="2550033"/>
            <a:ext cx="370132" cy="259467"/>
            <a:chOff x="2493999" y="2550033"/>
            <a:chExt cx="370132" cy="259467"/>
          </a:xfrm>
        </p:grpSpPr>
        <p:sp>
          <p:nvSpPr>
            <p:cNvPr id="22025" name="Google Shape;22025;p81"/>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81"/>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81"/>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81"/>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81"/>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81"/>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81"/>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81"/>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81"/>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81"/>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81"/>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81"/>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81"/>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81"/>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81"/>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81"/>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1" name="Google Shape;22041;p81"/>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2" name="Google Shape;22042;p81"/>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81"/>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4" name="Google Shape;22044;p81"/>
          <p:cNvGrpSpPr/>
          <p:nvPr/>
        </p:nvGrpSpPr>
        <p:grpSpPr>
          <a:xfrm>
            <a:off x="1699703" y="3365261"/>
            <a:ext cx="281054" cy="370158"/>
            <a:chOff x="1699703" y="3365261"/>
            <a:chExt cx="281054" cy="370158"/>
          </a:xfrm>
        </p:grpSpPr>
        <p:sp>
          <p:nvSpPr>
            <p:cNvPr id="22045" name="Google Shape;22045;p81"/>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81"/>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81"/>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81"/>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81"/>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81"/>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81"/>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81"/>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81"/>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81"/>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81"/>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81"/>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81"/>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8" name="Google Shape;22058;p81"/>
          <p:cNvGrpSpPr/>
          <p:nvPr/>
        </p:nvGrpSpPr>
        <p:grpSpPr>
          <a:xfrm>
            <a:off x="7966810" y="1519430"/>
            <a:ext cx="369974" cy="355626"/>
            <a:chOff x="7966810" y="1519430"/>
            <a:chExt cx="369974" cy="355626"/>
          </a:xfrm>
        </p:grpSpPr>
        <p:sp>
          <p:nvSpPr>
            <p:cNvPr id="22059" name="Google Shape;22059;p81"/>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81"/>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81"/>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81"/>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81"/>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81"/>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81"/>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81"/>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81"/>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81"/>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81"/>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81"/>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81"/>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2" name="Google Shape;22072;p81"/>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81"/>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81"/>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5" name="Google Shape;22075;p81"/>
          <p:cNvGrpSpPr/>
          <p:nvPr/>
        </p:nvGrpSpPr>
        <p:grpSpPr>
          <a:xfrm>
            <a:off x="2792628" y="3365340"/>
            <a:ext cx="290445" cy="370079"/>
            <a:chOff x="2792628" y="3365340"/>
            <a:chExt cx="290445" cy="370079"/>
          </a:xfrm>
        </p:grpSpPr>
        <p:sp>
          <p:nvSpPr>
            <p:cNvPr id="22076" name="Google Shape;22076;p81"/>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81"/>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81"/>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81"/>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81"/>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81"/>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81"/>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81"/>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81"/>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81"/>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81"/>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81"/>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81"/>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81"/>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0" name="Google Shape;22090;p81"/>
          <p:cNvGrpSpPr/>
          <p:nvPr/>
        </p:nvGrpSpPr>
        <p:grpSpPr>
          <a:xfrm>
            <a:off x="1389585" y="1988317"/>
            <a:ext cx="388125" cy="353790"/>
            <a:chOff x="1389585" y="1988317"/>
            <a:chExt cx="388125" cy="353790"/>
          </a:xfrm>
        </p:grpSpPr>
        <p:sp>
          <p:nvSpPr>
            <p:cNvPr id="22091" name="Google Shape;22091;p81"/>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81"/>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81"/>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81"/>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81"/>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81"/>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81"/>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81"/>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81"/>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81"/>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81"/>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81"/>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81"/>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81"/>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81"/>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81"/>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81"/>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81"/>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81"/>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81"/>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81"/>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81"/>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3" name="Google Shape;22113;p81"/>
          <p:cNvGrpSpPr/>
          <p:nvPr/>
        </p:nvGrpSpPr>
        <p:grpSpPr>
          <a:xfrm>
            <a:off x="2492924" y="1512190"/>
            <a:ext cx="370158" cy="370158"/>
            <a:chOff x="2492924" y="1512190"/>
            <a:chExt cx="370158" cy="370158"/>
          </a:xfrm>
        </p:grpSpPr>
        <p:sp>
          <p:nvSpPr>
            <p:cNvPr id="22114" name="Google Shape;22114;p81"/>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81"/>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81"/>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81"/>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81"/>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81"/>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81"/>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81"/>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81"/>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81"/>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81"/>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81"/>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81"/>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81"/>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81"/>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81"/>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81"/>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81"/>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81"/>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81"/>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81"/>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81"/>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6" name="Google Shape;22136;p81"/>
          <p:cNvGrpSpPr/>
          <p:nvPr/>
        </p:nvGrpSpPr>
        <p:grpSpPr>
          <a:xfrm>
            <a:off x="1933569" y="1512243"/>
            <a:ext cx="393975" cy="370105"/>
            <a:chOff x="1933569" y="1512243"/>
            <a:chExt cx="393975" cy="370105"/>
          </a:xfrm>
        </p:grpSpPr>
        <p:sp>
          <p:nvSpPr>
            <p:cNvPr id="22137" name="Google Shape;22137;p81"/>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81"/>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81"/>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81"/>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81"/>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81"/>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81"/>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81"/>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81"/>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81"/>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81"/>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81"/>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81"/>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81"/>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81"/>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81"/>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81"/>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81"/>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81"/>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81"/>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81"/>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81"/>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81"/>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81"/>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81"/>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81"/>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81"/>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81"/>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5" name="Google Shape;22165;p81"/>
          <p:cNvGrpSpPr/>
          <p:nvPr/>
        </p:nvGrpSpPr>
        <p:grpSpPr>
          <a:xfrm>
            <a:off x="2236106" y="3365392"/>
            <a:ext cx="306471" cy="370000"/>
            <a:chOff x="2236106" y="3365392"/>
            <a:chExt cx="306471" cy="370000"/>
          </a:xfrm>
        </p:grpSpPr>
        <p:sp>
          <p:nvSpPr>
            <p:cNvPr id="22166" name="Google Shape;22166;p81"/>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81"/>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81"/>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81"/>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81"/>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81"/>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81"/>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81"/>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81"/>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81"/>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81"/>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81"/>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81"/>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81"/>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0" name="Google Shape;22180;p81"/>
          <p:cNvGrpSpPr/>
          <p:nvPr/>
        </p:nvGrpSpPr>
        <p:grpSpPr>
          <a:xfrm>
            <a:off x="5492823" y="3385563"/>
            <a:ext cx="375325" cy="329606"/>
            <a:chOff x="5492823" y="3385563"/>
            <a:chExt cx="375325" cy="329606"/>
          </a:xfrm>
        </p:grpSpPr>
        <p:sp>
          <p:nvSpPr>
            <p:cNvPr id="22181" name="Google Shape;22181;p81"/>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81"/>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81"/>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81"/>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81"/>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81"/>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81"/>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81"/>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81"/>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81"/>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81"/>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81"/>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81"/>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81"/>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81"/>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81"/>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81"/>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81"/>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81"/>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81"/>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1" name="Google Shape;22201;p81"/>
          <p:cNvGrpSpPr/>
          <p:nvPr/>
        </p:nvGrpSpPr>
        <p:grpSpPr>
          <a:xfrm>
            <a:off x="3041787" y="2001118"/>
            <a:ext cx="370158" cy="328164"/>
            <a:chOff x="3041787" y="2001118"/>
            <a:chExt cx="370158" cy="328164"/>
          </a:xfrm>
        </p:grpSpPr>
        <p:sp>
          <p:nvSpPr>
            <p:cNvPr id="22202" name="Google Shape;22202;p81"/>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81"/>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81"/>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81"/>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81"/>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81"/>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81"/>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81"/>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81"/>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81"/>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81"/>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81"/>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81"/>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81"/>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81"/>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81"/>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81"/>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81"/>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0" name="Google Shape;22220;p81"/>
          <p:cNvGrpSpPr/>
          <p:nvPr/>
        </p:nvGrpSpPr>
        <p:grpSpPr>
          <a:xfrm>
            <a:off x="5779884" y="2039125"/>
            <a:ext cx="372309" cy="328216"/>
            <a:chOff x="5779884" y="2039125"/>
            <a:chExt cx="372309" cy="328216"/>
          </a:xfrm>
        </p:grpSpPr>
        <p:sp>
          <p:nvSpPr>
            <p:cNvPr id="22221" name="Google Shape;22221;p81"/>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81"/>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81"/>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81"/>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81"/>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81"/>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81"/>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81"/>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81"/>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81"/>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81"/>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81"/>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81"/>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237" name="Shape 22237"/>
        <p:cNvGrpSpPr/>
        <p:nvPr/>
      </p:nvGrpSpPr>
      <p:grpSpPr>
        <a:xfrm>
          <a:off x="0" y="0"/>
          <a:ext cx="0" cy="0"/>
          <a:chOff x="0" y="0"/>
          <a:chExt cx="0" cy="0"/>
        </a:xfrm>
      </p:grpSpPr>
      <p:sp>
        <p:nvSpPr>
          <p:cNvPr id="22238" name="Google Shape;22238;p8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22239" name="Google Shape;22239;p82"/>
          <p:cNvGrpSpPr/>
          <p:nvPr/>
        </p:nvGrpSpPr>
        <p:grpSpPr>
          <a:xfrm>
            <a:off x="878066" y="1981993"/>
            <a:ext cx="354610" cy="372358"/>
            <a:chOff x="878066" y="1981993"/>
            <a:chExt cx="354610" cy="372358"/>
          </a:xfrm>
        </p:grpSpPr>
        <p:sp>
          <p:nvSpPr>
            <p:cNvPr id="22240" name="Google Shape;22240;p82"/>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82"/>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82"/>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82"/>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82"/>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82"/>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82"/>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82"/>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82"/>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82"/>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82"/>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82"/>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82"/>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82"/>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54" name="Google Shape;22254;p82"/>
          <p:cNvGrpSpPr/>
          <p:nvPr/>
        </p:nvGrpSpPr>
        <p:grpSpPr>
          <a:xfrm>
            <a:off x="1345794" y="1982386"/>
            <a:ext cx="371650" cy="371624"/>
            <a:chOff x="1345794" y="1982386"/>
            <a:chExt cx="371650" cy="371624"/>
          </a:xfrm>
        </p:grpSpPr>
        <p:sp>
          <p:nvSpPr>
            <p:cNvPr id="22255" name="Google Shape;22255;p82"/>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82"/>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82"/>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82"/>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82"/>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82"/>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82"/>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82"/>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82"/>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82"/>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82"/>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82"/>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82"/>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82"/>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82"/>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82"/>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82"/>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82"/>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82"/>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82"/>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82"/>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82"/>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82"/>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82"/>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82"/>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82"/>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82"/>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82"/>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82"/>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82"/>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82"/>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82"/>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82"/>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82"/>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82"/>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82"/>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82"/>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92" name="Google Shape;22292;p82"/>
          <p:cNvGrpSpPr/>
          <p:nvPr/>
        </p:nvGrpSpPr>
        <p:grpSpPr>
          <a:xfrm>
            <a:off x="1821465" y="1981993"/>
            <a:ext cx="372410" cy="372410"/>
            <a:chOff x="1821465" y="1981993"/>
            <a:chExt cx="372410" cy="372410"/>
          </a:xfrm>
        </p:grpSpPr>
        <p:sp>
          <p:nvSpPr>
            <p:cNvPr id="22293" name="Google Shape;22293;p82"/>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82"/>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82"/>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82"/>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82"/>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82"/>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82"/>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82"/>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82"/>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82"/>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82"/>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82"/>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82"/>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82"/>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7" name="Google Shape;22307;p82"/>
          <p:cNvGrpSpPr/>
          <p:nvPr/>
        </p:nvGrpSpPr>
        <p:grpSpPr>
          <a:xfrm>
            <a:off x="2276348" y="1981809"/>
            <a:ext cx="415901" cy="372699"/>
            <a:chOff x="2276348" y="1981809"/>
            <a:chExt cx="415901" cy="372699"/>
          </a:xfrm>
        </p:grpSpPr>
        <p:sp>
          <p:nvSpPr>
            <p:cNvPr id="22308" name="Google Shape;22308;p82"/>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82"/>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82"/>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82"/>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82"/>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82"/>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82"/>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5" name="Google Shape;22315;p82"/>
          <p:cNvGrpSpPr/>
          <p:nvPr/>
        </p:nvGrpSpPr>
        <p:grpSpPr>
          <a:xfrm>
            <a:off x="2774354" y="2009990"/>
            <a:ext cx="372017" cy="316310"/>
            <a:chOff x="2774354" y="2009990"/>
            <a:chExt cx="372017" cy="316310"/>
          </a:xfrm>
        </p:grpSpPr>
        <p:sp>
          <p:nvSpPr>
            <p:cNvPr id="22316" name="Google Shape;22316;p82"/>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82"/>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82"/>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82"/>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82"/>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82"/>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82"/>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82"/>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82"/>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82"/>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82"/>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82"/>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82"/>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82"/>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82"/>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82"/>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82"/>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82"/>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82"/>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82"/>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82"/>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82"/>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82"/>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82"/>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82"/>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82"/>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2" name="Google Shape;22342;p82"/>
          <p:cNvGrpSpPr/>
          <p:nvPr/>
        </p:nvGrpSpPr>
        <p:grpSpPr>
          <a:xfrm>
            <a:off x="3722682" y="1981993"/>
            <a:ext cx="375818" cy="372043"/>
            <a:chOff x="3722682" y="1981993"/>
            <a:chExt cx="375818" cy="372043"/>
          </a:xfrm>
        </p:grpSpPr>
        <p:sp>
          <p:nvSpPr>
            <p:cNvPr id="22343" name="Google Shape;22343;p82"/>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82"/>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82"/>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82"/>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82"/>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82"/>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82"/>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82"/>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82"/>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82"/>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82"/>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82"/>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82"/>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82"/>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82"/>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8" name="Google Shape;22358;p82"/>
          <p:cNvGrpSpPr/>
          <p:nvPr/>
        </p:nvGrpSpPr>
        <p:grpSpPr>
          <a:xfrm>
            <a:off x="4201394" y="1981809"/>
            <a:ext cx="373538" cy="372305"/>
            <a:chOff x="4201394" y="1981809"/>
            <a:chExt cx="373538" cy="372305"/>
          </a:xfrm>
        </p:grpSpPr>
        <p:sp>
          <p:nvSpPr>
            <p:cNvPr id="22359" name="Google Shape;22359;p82"/>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82"/>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82"/>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82"/>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82"/>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82"/>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82"/>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82"/>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82"/>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82"/>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82"/>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82"/>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82"/>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82"/>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82"/>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4" name="Google Shape;22374;p82"/>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5" name="Google Shape;22375;p82"/>
          <p:cNvGrpSpPr/>
          <p:nvPr/>
        </p:nvGrpSpPr>
        <p:grpSpPr>
          <a:xfrm>
            <a:off x="4659658" y="1500266"/>
            <a:ext cx="422743" cy="377784"/>
            <a:chOff x="4659658" y="1500266"/>
            <a:chExt cx="422743" cy="377784"/>
          </a:xfrm>
        </p:grpSpPr>
        <p:sp>
          <p:nvSpPr>
            <p:cNvPr id="22376" name="Google Shape;22376;p82"/>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82"/>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82"/>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82"/>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82"/>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82"/>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82"/>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82"/>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82"/>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82"/>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82"/>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82"/>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82"/>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82"/>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82"/>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82"/>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82"/>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3" name="Google Shape;22393;p82"/>
          <p:cNvGrpSpPr/>
          <p:nvPr/>
        </p:nvGrpSpPr>
        <p:grpSpPr>
          <a:xfrm>
            <a:off x="5211406" y="1513504"/>
            <a:ext cx="260394" cy="351202"/>
            <a:chOff x="5211406" y="1513504"/>
            <a:chExt cx="260394" cy="351202"/>
          </a:xfrm>
        </p:grpSpPr>
        <p:sp>
          <p:nvSpPr>
            <p:cNvPr id="22394" name="Google Shape;22394;p82"/>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82"/>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82"/>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82"/>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82"/>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82"/>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82"/>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82"/>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82"/>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82"/>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82"/>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82"/>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82"/>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7" name="Google Shape;22407;p82"/>
          <p:cNvGrpSpPr/>
          <p:nvPr/>
        </p:nvGrpSpPr>
        <p:grpSpPr>
          <a:xfrm>
            <a:off x="5632602" y="1513216"/>
            <a:ext cx="366722" cy="351779"/>
            <a:chOff x="5632602" y="1513216"/>
            <a:chExt cx="366722" cy="351779"/>
          </a:xfrm>
        </p:grpSpPr>
        <p:sp>
          <p:nvSpPr>
            <p:cNvPr id="22408" name="Google Shape;22408;p82"/>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82"/>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82"/>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82"/>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82"/>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82"/>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82"/>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82"/>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6" name="Google Shape;22416;p82"/>
          <p:cNvGrpSpPr/>
          <p:nvPr/>
        </p:nvGrpSpPr>
        <p:grpSpPr>
          <a:xfrm>
            <a:off x="6089372" y="1527136"/>
            <a:ext cx="401902" cy="323965"/>
            <a:chOff x="6089372" y="1527136"/>
            <a:chExt cx="401902" cy="323965"/>
          </a:xfrm>
        </p:grpSpPr>
        <p:sp>
          <p:nvSpPr>
            <p:cNvPr id="22417" name="Google Shape;22417;p82"/>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82"/>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82"/>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82"/>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82"/>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82"/>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82"/>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82"/>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82"/>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82"/>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82"/>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82"/>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82"/>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82"/>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82"/>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82"/>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82"/>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82"/>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82"/>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82"/>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82"/>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82"/>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82"/>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82"/>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82"/>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82"/>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82"/>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82"/>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82"/>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82"/>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47" name="Google Shape;22447;p82"/>
          <p:cNvGrpSpPr/>
          <p:nvPr/>
        </p:nvGrpSpPr>
        <p:grpSpPr>
          <a:xfrm>
            <a:off x="6579435" y="1527897"/>
            <a:ext cx="370103" cy="322445"/>
            <a:chOff x="6579435" y="1527897"/>
            <a:chExt cx="370103" cy="322445"/>
          </a:xfrm>
        </p:grpSpPr>
        <p:sp>
          <p:nvSpPr>
            <p:cNvPr id="22448" name="Google Shape;22448;p82"/>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82"/>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82"/>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82"/>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82"/>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82"/>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82"/>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82"/>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82"/>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82"/>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82"/>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82"/>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82"/>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82"/>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82"/>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82"/>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82"/>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82"/>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82"/>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7" name="Google Shape;22467;p82"/>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82"/>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9" name="Google Shape;22469;p82"/>
          <p:cNvGrpSpPr/>
          <p:nvPr/>
        </p:nvGrpSpPr>
        <p:grpSpPr>
          <a:xfrm>
            <a:off x="6988887" y="1538854"/>
            <a:ext cx="499920" cy="300136"/>
            <a:chOff x="6988887" y="1538854"/>
            <a:chExt cx="499920" cy="300136"/>
          </a:xfrm>
        </p:grpSpPr>
        <p:sp>
          <p:nvSpPr>
            <p:cNvPr id="22470" name="Google Shape;22470;p82"/>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82"/>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82"/>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82"/>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82"/>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82"/>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82"/>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82"/>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82"/>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82"/>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82"/>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82"/>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82"/>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3" name="Google Shape;22483;p82"/>
          <p:cNvGrpSpPr/>
          <p:nvPr/>
        </p:nvGrpSpPr>
        <p:grpSpPr>
          <a:xfrm>
            <a:off x="8050359" y="1520687"/>
            <a:ext cx="279321" cy="336837"/>
            <a:chOff x="8050359" y="1520687"/>
            <a:chExt cx="279321" cy="336837"/>
          </a:xfrm>
        </p:grpSpPr>
        <p:sp>
          <p:nvSpPr>
            <p:cNvPr id="22484" name="Google Shape;22484;p82"/>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82"/>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82"/>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82"/>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82"/>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82"/>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82"/>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82"/>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82"/>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82"/>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82"/>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82"/>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82"/>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7" name="Google Shape;22497;p82"/>
          <p:cNvGrpSpPr/>
          <p:nvPr/>
        </p:nvGrpSpPr>
        <p:grpSpPr>
          <a:xfrm>
            <a:off x="6093907" y="2461832"/>
            <a:ext cx="364441" cy="339091"/>
            <a:chOff x="6093907" y="2461832"/>
            <a:chExt cx="364441" cy="339091"/>
          </a:xfrm>
        </p:grpSpPr>
        <p:sp>
          <p:nvSpPr>
            <p:cNvPr id="22498" name="Google Shape;22498;p82"/>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82"/>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82"/>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82"/>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82"/>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82"/>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82"/>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82"/>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82"/>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82"/>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8" name="Google Shape;22508;p82"/>
          <p:cNvGrpSpPr/>
          <p:nvPr/>
        </p:nvGrpSpPr>
        <p:grpSpPr>
          <a:xfrm>
            <a:off x="4676331" y="1980866"/>
            <a:ext cx="377680" cy="377680"/>
            <a:chOff x="4676331" y="1980866"/>
            <a:chExt cx="377680" cy="377680"/>
          </a:xfrm>
        </p:grpSpPr>
        <p:sp>
          <p:nvSpPr>
            <p:cNvPr id="22509" name="Google Shape;22509;p82"/>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82"/>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82"/>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82"/>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82"/>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82"/>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82"/>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82"/>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82"/>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82"/>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82"/>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82"/>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82"/>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82"/>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82"/>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82"/>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82"/>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82"/>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82"/>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8" name="Google Shape;22528;p82"/>
          <p:cNvGrpSpPr/>
          <p:nvPr/>
        </p:nvGrpSpPr>
        <p:grpSpPr>
          <a:xfrm>
            <a:off x="7526242" y="1522968"/>
            <a:ext cx="357651" cy="332275"/>
            <a:chOff x="7526242" y="1522968"/>
            <a:chExt cx="357651" cy="332275"/>
          </a:xfrm>
        </p:grpSpPr>
        <p:sp>
          <p:nvSpPr>
            <p:cNvPr id="22529" name="Google Shape;22529;p82"/>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82"/>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82"/>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82"/>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82"/>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82"/>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82"/>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82"/>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82"/>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82"/>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82"/>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82"/>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82"/>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82"/>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82"/>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82"/>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5" name="Google Shape;22545;p82"/>
          <p:cNvGrpSpPr/>
          <p:nvPr/>
        </p:nvGrpSpPr>
        <p:grpSpPr>
          <a:xfrm>
            <a:off x="3250786" y="1982386"/>
            <a:ext cx="371650" cy="371624"/>
            <a:chOff x="3250786" y="1982386"/>
            <a:chExt cx="371650" cy="371624"/>
          </a:xfrm>
        </p:grpSpPr>
        <p:sp>
          <p:nvSpPr>
            <p:cNvPr id="22546" name="Google Shape;22546;p82"/>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82"/>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82"/>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82"/>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82"/>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82"/>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82"/>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82"/>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82"/>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82"/>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82"/>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82"/>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82"/>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82"/>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82"/>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82"/>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82"/>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82"/>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82"/>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82"/>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82"/>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82"/>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82"/>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82"/>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82"/>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82"/>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82"/>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82"/>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82"/>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82"/>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6" name="Google Shape;22576;p82"/>
          <p:cNvGrpSpPr/>
          <p:nvPr/>
        </p:nvGrpSpPr>
        <p:grpSpPr>
          <a:xfrm>
            <a:off x="1342386" y="2916322"/>
            <a:ext cx="373538" cy="331515"/>
            <a:chOff x="1342386" y="2916322"/>
            <a:chExt cx="373538" cy="331515"/>
          </a:xfrm>
        </p:grpSpPr>
        <p:sp>
          <p:nvSpPr>
            <p:cNvPr id="22577" name="Google Shape;22577;p82"/>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82"/>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82"/>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82"/>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82"/>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82"/>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82"/>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82"/>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82"/>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82"/>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82"/>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88" name="Google Shape;22588;p82"/>
          <p:cNvGrpSpPr/>
          <p:nvPr/>
        </p:nvGrpSpPr>
        <p:grpSpPr>
          <a:xfrm>
            <a:off x="2294122" y="2946600"/>
            <a:ext cx="373931" cy="271351"/>
            <a:chOff x="2294122" y="2946600"/>
            <a:chExt cx="373931" cy="271351"/>
          </a:xfrm>
        </p:grpSpPr>
        <p:sp>
          <p:nvSpPr>
            <p:cNvPr id="22589" name="Google Shape;22589;p82"/>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82"/>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82"/>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82"/>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82"/>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82"/>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82"/>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82"/>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82"/>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82"/>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82"/>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82"/>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82"/>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82"/>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82"/>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82"/>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82"/>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82"/>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82"/>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82"/>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82"/>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82"/>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82"/>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82"/>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82"/>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82"/>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82"/>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82"/>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82"/>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82"/>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9" name="Google Shape;22619;p82"/>
          <p:cNvGrpSpPr/>
          <p:nvPr/>
        </p:nvGrpSpPr>
        <p:grpSpPr>
          <a:xfrm>
            <a:off x="2769819" y="2907251"/>
            <a:ext cx="373905" cy="349682"/>
            <a:chOff x="2769819" y="2907251"/>
            <a:chExt cx="373905" cy="349682"/>
          </a:xfrm>
        </p:grpSpPr>
        <p:sp>
          <p:nvSpPr>
            <p:cNvPr id="22620" name="Google Shape;22620;p82"/>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82"/>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82"/>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82"/>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82"/>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82"/>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82"/>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82"/>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82"/>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82"/>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82"/>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82"/>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82"/>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82"/>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82"/>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82"/>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82"/>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37" name="Google Shape;22637;p82"/>
          <p:cNvGrpSpPr/>
          <p:nvPr/>
        </p:nvGrpSpPr>
        <p:grpSpPr>
          <a:xfrm>
            <a:off x="3246251" y="2895245"/>
            <a:ext cx="375792" cy="373800"/>
            <a:chOff x="3246251" y="2895245"/>
            <a:chExt cx="375792" cy="373800"/>
          </a:xfrm>
        </p:grpSpPr>
        <p:sp>
          <p:nvSpPr>
            <p:cNvPr id="22638" name="Google Shape;22638;p82"/>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82"/>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82"/>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82"/>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82"/>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82"/>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82"/>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82"/>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82"/>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82"/>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82"/>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82"/>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82"/>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82"/>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2" name="Google Shape;22652;p82"/>
          <p:cNvGrpSpPr/>
          <p:nvPr/>
        </p:nvGrpSpPr>
        <p:grpSpPr>
          <a:xfrm>
            <a:off x="3791182" y="2895454"/>
            <a:ext cx="234650" cy="373590"/>
            <a:chOff x="3791182" y="2895454"/>
            <a:chExt cx="234650" cy="373590"/>
          </a:xfrm>
        </p:grpSpPr>
        <p:sp>
          <p:nvSpPr>
            <p:cNvPr id="22653" name="Google Shape;22653;p82"/>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82"/>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82"/>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82"/>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82"/>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82"/>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82"/>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82"/>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82"/>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2" name="Google Shape;22662;p82"/>
          <p:cNvGrpSpPr/>
          <p:nvPr/>
        </p:nvGrpSpPr>
        <p:grpSpPr>
          <a:xfrm>
            <a:off x="7042995" y="2489463"/>
            <a:ext cx="364441" cy="256225"/>
            <a:chOff x="7042995" y="2489463"/>
            <a:chExt cx="364441" cy="256225"/>
          </a:xfrm>
        </p:grpSpPr>
        <p:sp>
          <p:nvSpPr>
            <p:cNvPr id="22663" name="Google Shape;22663;p82"/>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82"/>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82"/>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82"/>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82"/>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82"/>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82"/>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82"/>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82"/>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2" name="Google Shape;22672;p82"/>
          <p:cNvGrpSpPr/>
          <p:nvPr/>
        </p:nvGrpSpPr>
        <p:grpSpPr>
          <a:xfrm>
            <a:off x="7517172" y="2437007"/>
            <a:ext cx="364284" cy="361243"/>
            <a:chOff x="7517172" y="2437007"/>
            <a:chExt cx="364284" cy="361243"/>
          </a:xfrm>
        </p:grpSpPr>
        <p:sp>
          <p:nvSpPr>
            <p:cNvPr id="22673" name="Google Shape;22673;p82"/>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82"/>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82"/>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82"/>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82"/>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82"/>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82"/>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82"/>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82"/>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82"/>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82"/>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82"/>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82"/>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82"/>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82"/>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82"/>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82"/>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82"/>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82"/>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82"/>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82"/>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4" name="Google Shape;22694;p82"/>
          <p:cNvGrpSpPr/>
          <p:nvPr/>
        </p:nvGrpSpPr>
        <p:grpSpPr>
          <a:xfrm>
            <a:off x="8006475" y="2436954"/>
            <a:ext cx="335290" cy="361321"/>
            <a:chOff x="8006475" y="2436954"/>
            <a:chExt cx="335290" cy="361321"/>
          </a:xfrm>
        </p:grpSpPr>
        <p:sp>
          <p:nvSpPr>
            <p:cNvPr id="22695" name="Google Shape;22695;p82"/>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82"/>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82"/>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82"/>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82"/>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82"/>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82"/>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82"/>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82"/>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82"/>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82"/>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82"/>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82"/>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82"/>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82"/>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82"/>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82"/>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82"/>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82"/>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4" name="Google Shape;22714;p82"/>
          <p:cNvGrpSpPr/>
          <p:nvPr/>
        </p:nvGrpSpPr>
        <p:grpSpPr>
          <a:xfrm>
            <a:off x="5596661" y="2909139"/>
            <a:ext cx="394326" cy="349682"/>
            <a:chOff x="5596661" y="2909139"/>
            <a:chExt cx="394326" cy="349682"/>
          </a:xfrm>
        </p:grpSpPr>
        <p:sp>
          <p:nvSpPr>
            <p:cNvPr id="22715" name="Google Shape;22715;p82"/>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82"/>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82"/>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82"/>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82"/>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82"/>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82"/>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82"/>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82"/>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82"/>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82"/>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82"/>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82"/>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82"/>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82"/>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82"/>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1" name="Google Shape;22731;p82"/>
          <p:cNvGrpSpPr/>
          <p:nvPr/>
        </p:nvGrpSpPr>
        <p:grpSpPr>
          <a:xfrm>
            <a:off x="874658" y="2914408"/>
            <a:ext cx="356891" cy="335709"/>
            <a:chOff x="874658" y="2914408"/>
            <a:chExt cx="356891" cy="335709"/>
          </a:xfrm>
        </p:grpSpPr>
        <p:sp>
          <p:nvSpPr>
            <p:cNvPr id="22732" name="Google Shape;22732;p82"/>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82"/>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82"/>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5" name="Google Shape;22735;p82"/>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6" name="Google Shape;22736;p82"/>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82"/>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82"/>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82"/>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82"/>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82"/>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82"/>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82"/>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82"/>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82"/>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82"/>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82"/>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82"/>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82"/>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82"/>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82"/>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52" name="Google Shape;22752;p82"/>
          <p:cNvGrpSpPr/>
          <p:nvPr/>
        </p:nvGrpSpPr>
        <p:grpSpPr>
          <a:xfrm>
            <a:off x="4230912" y="2929193"/>
            <a:ext cx="308813" cy="306165"/>
            <a:chOff x="4230912" y="2929193"/>
            <a:chExt cx="308813" cy="306165"/>
          </a:xfrm>
        </p:grpSpPr>
        <p:sp>
          <p:nvSpPr>
            <p:cNvPr id="22753" name="Google Shape;22753;p82"/>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82"/>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82"/>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82"/>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82"/>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82"/>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82"/>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82"/>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82"/>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82"/>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82"/>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82"/>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82"/>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82"/>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82"/>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8" name="Google Shape;22768;p82"/>
          <p:cNvGrpSpPr/>
          <p:nvPr/>
        </p:nvGrpSpPr>
        <p:grpSpPr>
          <a:xfrm>
            <a:off x="4627886" y="3401089"/>
            <a:ext cx="409111" cy="267944"/>
            <a:chOff x="4627886" y="3401089"/>
            <a:chExt cx="409111" cy="267944"/>
          </a:xfrm>
        </p:grpSpPr>
        <p:sp>
          <p:nvSpPr>
            <p:cNvPr id="22769" name="Google Shape;22769;p82"/>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82"/>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82"/>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82"/>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82"/>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82"/>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82"/>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82"/>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82"/>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82"/>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82"/>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0" name="Google Shape;22780;p82"/>
          <p:cNvGrpSpPr/>
          <p:nvPr/>
        </p:nvGrpSpPr>
        <p:grpSpPr>
          <a:xfrm>
            <a:off x="4652476" y="2898915"/>
            <a:ext cx="386016" cy="384495"/>
            <a:chOff x="4652476" y="2898915"/>
            <a:chExt cx="386016" cy="384495"/>
          </a:xfrm>
        </p:grpSpPr>
        <p:sp>
          <p:nvSpPr>
            <p:cNvPr id="22781" name="Google Shape;22781;p82"/>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82"/>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82"/>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82"/>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82"/>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82"/>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82"/>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82"/>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82"/>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0" name="Google Shape;22790;p82"/>
          <p:cNvGrpSpPr/>
          <p:nvPr/>
        </p:nvGrpSpPr>
        <p:grpSpPr>
          <a:xfrm>
            <a:off x="5156931" y="2922194"/>
            <a:ext cx="324699" cy="347611"/>
            <a:chOff x="5156931" y="2922194"/>
            <a:chExt cx="324699" cy="347611"/>
          </a:xfrm>
        </p:grpSpPr>
        <p:sp>
          <p:nvSpPr>
            <p:cNvPr id="22791" name="Google Shape;22791;p82"/>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82"/>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82"/>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82"/>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82"/>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82"/>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82"/>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82"/>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82"/>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82"/>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82"/>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82"/>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82"/>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82"/>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82"/>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82"/>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7" name="Google Shape;22807;p82"/>
          <p:cNvGrpSpPr/>
          <p:nvPr/>
        </p:nvGrpSpPr>
        <p:grpSpPr>
          <a:xfrm>
            <a:off x="6086331" y="2905337"/>
            <a:ext cx="364441" cy="364834"/>
            <a:chOff x="6086331" y="2905337"/>
            <a:chExt cx="364441" cy="364834"/>
          </a:xfrm>
        </p:grpSpPr>
        <p:sp>
          <p:nvSpPr>
            <p:cNvPr id="22808" name="Google Shape;22808;p82"/>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82"/>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82"/>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82"/>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82"/>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82"/>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4" name="Google Shape;22814;p82"/>
          <p:cNvGrpSpPr/>
          <p:nvPr/>
        </p:nvGrpSpPr>
        <p:grpSpPr>
          <a:xfrm>
            <a:off x="6554059" y="2907251"/>
            <a:ext cx="377706" cy="377680"/>
            <a:chOff x="6554059" y="2907251"/>
            <a:chExt cx="377706" cy="377680"/>
          </a:xfrm>
        </p:grpSpPr>
        <p:sp>
          <p:nvSpPr>
            <p:cNvPr id="22815" name="Google Shape;22815;p82"/>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82"/>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82"/>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82"/>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82"/>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82"/>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82"/>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82"/>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82"/>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82"/>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82"/>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82"/>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82"/>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82"/>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82"/>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82"/>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82"/>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82"/>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82"/>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82"/>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82"/>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36" name="Google Shape;22836;p82"/>
          <p:cNvGrpSpPr/>
          <p:nvPr/>
        </p:nvGrpSpPr>
        <p:grpSpPr>
          <a:xfrm>
            <a:off x="7491796" y="2945446"/>
            <a:ext cx="400801" cy="317542"/>
            <a:chOff x="7491796" y="2945446"/>
            <a:chExt cx="400801" cy="317542"/>
          </a:xfrm>
        </p:grpSpPr>
        <p:sp>
          <p:nvSpPr>
            <p:cNvPr id="22837" name="Google Shape;22837;p82"/>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82"/>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82"/>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82"/>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82"/>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82"/>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82"/>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82"/>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82"/>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82"/>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82"/>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82"/>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82"/>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82"/>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82"/>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82"/>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82"/>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82"/>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82"/>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82"/>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82"/>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82"/>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9" name="Google Shape;22859;p82"/>
          <p:cNvGrpSpPr/>
          <p:nvPr/>
        </p:nvGrpSpPr>
        <p:grpSpPr>
          <a:xfrm>
            <a:off x="7045643" y="2907723"/>
            <a:ext cx="345304" cy="365857"/>
            <a:chOff x="7045643" y="2907723"/>
            <a:chExt cx="345304" cy="365857"/>
          </a:xfrm>
        </p:grpSpPr>
        <p:sp>
          <p:nvSpPr>
            <p:cNvPr id="22860" name="Google Shape;22860;p82"/>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82"/>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82"/>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82"/>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82"/>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82"/>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82"/>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82"/>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82"/>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82"/>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82"/>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82"/>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82"/>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82"/>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82"/>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82"/>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82"/>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82"/>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82"/>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79" name="Google Shape;22879;p82"/>
          <p:cNvGrpSpPr/>
          <p:nvPr/>
        </p:nvGrpSpPr>
        <p:grpSpPr>
          <a:xfrm>
            <a:off x="7992843" y="2907251"/>
            <a:ext cx="347794" cy="366328"/>
            <a:chOff x="7992843" y="2907251"/>
            <a:chExt cx="347794" cy="366328"/>
          </a:xfrm>
        </p:grpSpPr>
        <p:sp>
          <p:nvSpPr>
            <p:cNvPr id="22880" name="Google Shape;22880;p82"/>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82"/>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82"/>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82"/>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82"/>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82"/>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82"/>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82"/>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82"/>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9" name="Google Shape;22889;p82"/>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0" name="Google Shape;22890;p82"/>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82"/>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82"/>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82"/>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82"/>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82"/>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82"/>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82"/>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82"/>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82"/>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82"/>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82"/>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82"/>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82"/>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82"/>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82"/>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82"/>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82"/>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8" name="Google Shape;22908;p82"/>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9" name="Google Shape;22909;p82"/>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82"/>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82"/>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82"/>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13" name="Google Shape;22913;p82"/>
          <p:cNvGrpSpPr/>
          <p:nvPr/>
        </p:nvGrpSpPr>
        <p:grpSpPr>
          <a:xfrm>
            <a:off x="873898" y="1512377"/>
            <a:ext cx="398127" cy="353457"/>
            <a:chOff x="873898" y="1512377"/>
            <a:chExt cx="398127" cy="353457"/>
          </a:xfrm>
        </p:grpSpPr>
        <p:sp>
          <p:nvSpPr>
            <p:cNvPr id="22914" name="Google Shape;22914;p82"/>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82"/>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82"/>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82"/>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82"/>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82"/>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82"/>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82"/>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82"/>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82"/>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82"/>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82"/>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82"/>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82"/>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82"/>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82"/>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82"/>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82"/>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82"/>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3" name="Google Shape;22933;p82"/>
          <p:cNvGrpSpPr/>
          <p:nvPr/>
        </p:nvGrpSpPr>
        <p:grpSpPr>
          <a:xfrm>
            <a:off x="1424125" y="1515680"/>
            <a:ext cx="246762" cy="347139"/>
            <a:chOff x="1424125" y="1515680"/>
            <a:chExt cx="246762" cy="347139"/>
          </a:xfrm>
        </p:grpSpPr>
        <p:sp>
          <p:nvSpPr>
            <p:cNvPr id="22934" name="Google Shape;22934;p82"/>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82"/>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82"/>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82"/>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82"/>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82"/>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82"/>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82"/>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82"/>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82"/>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82"/>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82"/>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82"/>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82"/>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82"/>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82"/>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82"/>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82"/>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82"/>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82"/>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4" name="Google Shape;22954;p82"/>
          <p:cNvGrpSpPr/>
          <p:nvPr/>
        </p:nvGrpSpPr>
        <p:grpSpPr>
          <a:xfrm>
            <a:off x="2319498" y="1512744"/>
            <a:ext cx="352697" cy="352723"/>
            <a:chOff x="2319498" y="1512744"/>
            <a:chExt cx="352697" cy="352723"/>
          </a:xfrm>
        </p:grpSpPr>
        <p:sp>
          <p:nvSpPr>
            <p:cNvPr id="22955" name="Google Shape;22955;p82"/>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82"/>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82"/>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82"/>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82"/>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82"/>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82"/>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82"/>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82"/>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82"/>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82"/>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82"/>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82"/>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82"/>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82"/>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82"/>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82"/>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82"/>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82"/>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74" name="Google Shape;22974;p82"/>
          <p:cNvGrpSpPr/>
          <p:nvPr/>
        </p:nvGrpSpPr>
        <p:grpSpPr>
          <a:xfrm>
            <a:off x="4236601" y="1512666"/>
            <a:ext cx="312981" cy="352697"/>
            <a:chOff x="4236601" y="1512666"/>
            <a:chExt cx="312981" cy="352697"/>
          </a:xfrm>
        </p:grpSpPr>
        <p:sp>
          <p:nvSpPr>
            <p:cNvPr id="22975" name="Google Shape;22975;p82"/>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82"/>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82"/>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82"/>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82"/>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82"/>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82"/>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82"/>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82"/>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82"/>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82"/>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82"/>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82"/>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82"/>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9" name="Google Shape;22989;p82"/>
          <p:cNvGrpSpPr/>
          <p:nvPr/>
        </p:nvGrpSpPr>
        <p:grpSpPr>
          <a:xfrm>
            <a:off x="849675" y="3347716"/>
            <a:ext cx="346300" cy="375818"/>
            <a:chOff x="849675" y="3347716"/>
            <a:chExt cx="346300" cy="375818"/>
          </a:xfrm>
        </p:grpSpPr>
        <p:sp>
          <p:nvSpPr>
            <p:cNvPr id="22990" name="Google Shape;22990;p82"/>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82"/>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82"/>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82"/>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82"/>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82"/>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82"/>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82"/>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82"/>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82"/>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82"/>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82"/>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82"/>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82"/>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82"/>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82"/>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82"/>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7" name="Google Shape;23007;p82"/>
          <p:cNvGrpSpPr/>
          <p:nvPr/>
        </p:nvGrpSpPr>
        <p:grpSpPr>
          <a:xfrm>
            <a:off x="1324219" y="3399202"/>
            <a:ext cx="376578" cy="272846"/>
            <a:chOff x="1324219" y="3399202"/>
            <a:chExt cx="376578" cy="272846"/>
          </a:xfrm>
        </p:grpSpPr>
        <p:sp>
          <p:nvSpPr>
            <p:cNvPr id="23008" name="Google Shape;23008;p82"/>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82"/>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82"/>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82"/>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82"/>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82"/>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82"/>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82"/>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82"/>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82"/>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82"/>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82"/>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82"/>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82"/>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82"/>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82"/>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82"/>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82"/>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82"/>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82"/>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82"/>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82"/>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82"/>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82"/>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82"/>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82"/>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82"/>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82"/>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82"/>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82"/>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8" name="Google Shape;23038;p82"/>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9" name="Google Shape;23039;p82"/>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82"/>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1" name="Google Shape;23041;p82"/>
          <p:cNvGrpSpPr/>
          <p:nvPr/>
        </p:nvGrpSpPr>
        <p:grpSpPr>
          <a:xfrm>
            <a:off x="1798763" y="3395401"/>
            <a:ext cx="376185" cy="280448"/>
            <a:chOff x="1798763" y="3395401"/>
            <a:chExt cx="376185" cy="280448"/>
          </a:xfrm>
        </p:grpSpPr>
        <p:sp>
          <p:nvSpPr>
            <p:cNvPr id="23042" name="Google Shape;23042;p82"/>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82"/>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82"/>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82"/>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82"/>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82"/>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82"/>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82"/>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82"/>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82"/>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82"/>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82"/>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82"/>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82"/>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82"/>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82"/>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8" name="Google Shape;23058;p82"/>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82"/>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82"/>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82"/>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82"/>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82"/>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82"/>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82"/>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82"/>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82"/>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82"/>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82"/>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82"/>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82"/>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82"/>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73" name="Google Shape;23073;p82"/>
          <p:cNvGrpSpPr/>
          <p:nvPr/>
        </p:nvGrpSpPr>
        <p:grpSpPr>
          <a:xfrm>
            <a:off x="2273307" y="3378754"/>
            <a:ext cx="375818" cy="313374"/>
            <a:chOff x="2273307" y="3378754"/>
            <a:chExt cx="375818" cy="313374"/>
          </a:xfrm>
        </p:grpSpPr>
        <p:sp>
          <p:nvSpPr>
            <p:cNvPr id="23074" name="Google Shape;23074;p82"/>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82"/>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82"/>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82"/>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82"/>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82"/>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82"/>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82"/>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82"/>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82"/>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82"/>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82"/>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82"/>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82"/>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82"/>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82"/>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82"/>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82"/>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82"/>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3" name="Google Shape;23093;p82"/>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4" name="Google Shape;23094;p82"/>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82"/>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82"/>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82"/>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82"/>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82"/>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82"/>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82"/>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82"/>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82"/>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82"/>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82"/>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82"/>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7" name="Google Shape;23107;p82"/>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82"/>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82"/>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82"/>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82"/>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82"/>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82"/>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82"/>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82"/>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82"/>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82"/>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82"/>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82"/>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82"/>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82"/>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82"/>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82"/>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82"/>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82"/>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82"/>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82"/>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82"/>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82"/>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82"/>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82"/>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82"/>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82"/>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82"/>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82"/>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82"/>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82"/>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82"/>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82"/>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82"/>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82"/>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82"/>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82"/>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82"/>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82"/>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82"/>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82"/>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82"/>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82"/>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82"/>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82"/>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82"/>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3" name="Google Shape;23153;p82"/>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4" name="Google Shape;23154;p82"/>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82"/>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82"/>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82"/>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8" name="Google Shape;23158;p82"/>
          <p:cNvGrpSpPr/>
          <p:nvPr/>
        </p:nvGrpSpPr>
        <p:grpSpPr>
          <a:xfrm>
            <a:off x="2747484" y="3359460"/>
            <a:ext cx="377706" cy="352330"/>
            <a:chOff x="2747484" y="3359460"/>
            <a:chExt cx="377706" cy="352330"/>
          </a:xfrm>
        </p:grpSpPr>
        <p:sp>
          <p:nvSpPr>
            <p:cNvPr id="23159" name="Google Shape;23159;p82"/>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82"/>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82"/>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82"/>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82"/>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82"/>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82"/>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6" name="Google Shape;23166;p82"/>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82"/>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82"/>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82"/>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82"/>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82"/>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82"/>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82"/>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4" name="Google Shape;23174;p82"/>
          <p:cNvGrpSpPr/>
          <p:nvPr/>
        </p:nvGrpSpPr>
        <p:grpSpPr>
          <a:xfrm>
            <a:off x="3696205" y="3371938"/>
            <a:ext cx="375792" cy="327373"/>
            <a:chOff x="3696205" y="3371938"/>
            <a:chExt cx="375792" cy="327373"/>
          </a:xfrm>
        </p:grpSpPr>
        <p:sp>
          <p:nvSpPr>
            <p:cNvPr id="23175" name="Google Shape;23175;p82"/>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82"/>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82"/>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82"/>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82"/>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82"/>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82"/>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82"/>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82"/>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82"/>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82"/>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82"/>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82"/>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82"/>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82"/>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82"/>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82"/>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82"/>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82"/>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82"/>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82"/>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82"/>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82"/>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98" name="Google Shape;23198;p82"/>
          <p:cNvGrpSpPr/>
          <p:nvPr/>
        </p:nvGrpSpPr>
        <p:grpSpPr>
          <a:xfrm>
            <a:off x="6567324" y="2436849"/>
            <a:ext cx="366722" cy="342892"/>
            <a:chOff x="6567324" y="2436849"/>
            <a:chExt cx="366722" cy="342892"/>
          </a:xfrm>
        </p:grpSpPr>
        <p:sp>
          <p:nvSpPr>
            <p:cNvPr id="23199" name="Google Shape;23199;p82"/>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0" name="Google Shape;23200;p82"/>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1" name="Google Shape;23201;p82"/>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82"/>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82"/>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4" name="Google Shape;23204;p82"/>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82"/>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82"/>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82"/>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82"/>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82"/>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82"/>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1" name="Google Shape;23211;p82"/>
          <p:cNvGrpSpPr/>
          <p:nvPr/>
        </p:nvGrpSpPr>
        <p:grpSpPr>
          <a:xfrm>
            <a:off x="4208970" y="3361347"/>
            <a:ext cx="299349" cy="348188"/>
            <a:chOff x="4208970" y="3361347"/>
            <a:chExt cx="299349" cy="348188"/>
          </a:xfrm>
        </p:grpSpPr>
        <p:sp>
          <p:nvSpPr>
            <p:cNvPr id="23212" name="Google Shape;23212;p82"/>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82"/>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82"/>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82"/>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82"/>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82"/>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82"/>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82"/>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82"/>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82"/>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82"/>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82"/>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82"/>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82"/>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6" name="Google Shape;23226;p82"/>
          <p:cNvGrpSpPr/>
          <p:nvPr/>
        </p:nvGrpSpPr>
        <p:grpSpPr>
          <a:xfrm>
            <a:off x="2786833" y="1512351"/>
            <a:ext cx="366722" cy="353667"/>
            <a:chOff x="2786833" y="1512351"/>
            <a:chExt cx="366722" cy="353667"/>
          </a:xfrm>
        </p:grpSpPr>
        <p:sp>
          <p:nvSpPr>
            <p:cNvPr id="23227" name="Google Shape;23227;p82"/>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82"/>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82"/>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82"/>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82"/>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82"/>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82"/>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82"/>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82"/>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6" name="Google Shape;23236;p82"/>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7" name="Google Shape;23237;p82"/>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82"/>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82"/>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82"/>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82"/>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82"/>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82"/>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82"/>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82"/>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82"/>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47" name="Google Shape;23247;p82"/>
          <p:cNvGrpSpPr/>
          <p:nvPr/>
        </p:nvGrpSpPr>
        <p:grpSpPr>
          <a:xfrm>
            <a:off x="1845321" y="1512744"/>
            <a:ext cx="352723" cy="353090"/>
            <a:chOff x="1845321" y="1512744"/>
            <a:chExt cx="352723" cy="353090"/>
          </a:xfrm>
        </p:grpSpPr>
        <p:sp>
          <p:nvSpPr>
            <p:cNvPr id="23248" name="Google Shape;23248;p82"/>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82"/>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82"/>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1" name="Google Shape;23251;p82"/>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2" name="Google Shape;23252;p82"/>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82"/>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82"/>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82"/>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82"/>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82"/>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82"/>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9" name="Google Shape;23259;p82"/>
          <p:cNvGrpSpPr/>
          <p:nvPr/>
        </p:nvGrpSpPr>
        <p:grpSpPr>
          <a:xfrm>
            <a:off x="3214452" y="3340533"/>
            <a:ext cx="392465" cy="389896"/>
            <a:chOff x="3214452" y="3340533"/>
            <a:chExt cx="392465" cy="389896"/>
          </a:xfrm>
        </p:grpSpPr>
        <p:sp>
          <p:nvSpPr>
            <p:cNvPr id="23260" name="Google Shape;23260;p82"/>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82"/>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82"/>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82"/>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82"/>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82"/>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82"/>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82"/>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82"/>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82"/>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82"/>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82"/>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82"/>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82"/>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4" name="Google Shape;23274;p82"/>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5" name="Google Shape;23275;p82"/>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6" name="Google Shape;23276;p82"/>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82"/>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82"/>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82"/>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82"/>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82"/>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82"/>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82"/>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82"/>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5" name="Google Shape;23285;p82"/>
          <p:cNvGrpSpPr/>
          <p:nvPr/>
        </p:nvGrpSpPr>
        <p:grpSpPr>
          <a:xfrm>
            <a:off x="3327229" y="1499899"/>
            <a:ext cx="234650" cy="378440"/>
            <a:chOff x="3327229" y="1499899"/>
            <a:chExt cx="234650" cy="378440"/>
          </a:xfrm>
        </p:grpSpPr>
        <p:sp>
          <p:nvSpPr>
            <p:cNvPr id="23286" name="Google Shape;23286;p82"/>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82"/>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82"/>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9" name="Google Shape;23289;p82"/>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82"/>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82"/>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82"/>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82"/>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82"/>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82"/>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82"/>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82"/>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82"/>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82"/>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82"/>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1" name="Google Shape;23301;p82"/>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82"/>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82"/>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82"/>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82"/>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82"/>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7" name="Google Shape;23307;p82"/>
          <p:cNvGrpSpPr/>
          <p:nvPr/>
        </p:nvGrpSpPr>
        <p:grpSpPr>
          <a:xfrm>
            <a:off x="3735553" y="1530151"/>
            <a:ext cx="366722" cy="317962"/>
            <a:chOff x="3735553" y="1530151"/>
            <a:chExt cx="366722" cy="317962"/>
          </a:xfrm>
        </p:grpSpPr>
        <p:sp>
          <p:nvSpPr>
            <p:cNvPr id="23308" name="Google Shape;23308;p82"/>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82"/>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82"/>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82"/>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82"/>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82"/>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82"/>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82"/>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82"/>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82"/>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82"/>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82"/>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0" name="Google Shape;23320;p82"/>
          <p:cNvGrpSpPr/>
          <p:nvPr/>
        </p:nvGrpSpPr>
        <p:grpSpPr>
          <a:xfrm>
            <a:off x="866322" y="2469775"/>
            <a:ext cx="379226" cy="322733"/>
            <a:chOff x="866322" y="2469775"/>
            <a:chExt cx="379226" cy="322733"/>
          </a:xfrm>
        </p:grpSpPr>
        <p:sp>
          <p:nvSpPr>
            <p:cNvPr id="23321" name="Google Shape;23321;p82"/>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82"/>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82"/>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82"/>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82"/>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82"/>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82"/>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82"/>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82"/>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82"/>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82"/>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82"/>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82"/>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82"/>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82"/>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82"/>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82"/>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82"/>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82"/>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82"/>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82"/>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82"/>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82"/>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82"/>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82"/>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6" name="Google Shape;23346;p82"/>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7" name="Google Shape;23347;p82"/>
          <p:cNvGrpSpPr/>
          <p:nvPr/>
        </p:nvGrpSpPr>
        <p:grpSpPr>
          <a:xfrm>
            <a:off x="1328387" y="2500814"/>
            <a:ext cx="404183" cy="289151"/>
            <a:chOff x="1328387" y="2500814"/>
            <a:chExt cx="404183" cy="289151"/>
          </a:xfrm>
        </p:grpSpPr>
        <p:sp>
          <p:nvSpPr>
            <p:cNvPr id="23348" name="Google Shape;23348;p82"/>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9" name="Google Shape;23349;p82"/>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82"/>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82"/>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82"/>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82"/>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82"/>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82"/>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82"/>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82"/>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82"/>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82"/>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82"/>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82"/>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82"/>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82"/>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82"/>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82"/>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82"/>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82"/>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82"/>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82"/>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0" name="Google Shape;23370;p82"/>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1" name="Google Shape;23371;p82"/>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82"/>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82"/>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82"/>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82"/>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82"/>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7" name="Google Shape;23377;p82"/>
          <p:cNvGrpSpPr/>
          <p:nvPr/>
        </p:nvGrpSpPr>
        <p:grpSpPr>
          <a:xfrm>
            <a:off x="1821465" y="2495702"/>
            <a:ext cx="365988" cy="270801"/>
            <a:chOff x="1821465" y="2495702"/>
            <a:chExt cx="365988" cy="270801"/>
          </a:xfrm>
        </p:grpSpPr>
        <p:sp>
          <p:nvSpPr>
            <p:cNvPr id="23378" name="Google Shape;23378;p82"/>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82"/>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82"/>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82"/>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82"/>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82"/>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82"/>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5" name="Google Shape;23385;p82"/>
          <p:cNvGrpSpPr/>
          <p:nvPr/>
        </p:nvGrpSpPr>
        <p:grpSpPr>
          <a:xfrm>
            <a:off x="3725723" y="2455776"/>
            <a:ext cx="354977" cy="351202"/>
            <a:chOff x="3725723" y="2455776"/>
            <a:chExt cx="354977" cy="351202"/>
          </a:xfrm>
        </p:grpSpPr>
        <p:sp>
          <p:nvSpPr>
            <p:cNvPr id="23386" name="Google Shape;23386;p82"/>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7" name="Google Shape;23387;p82"/>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8" name="Google Shape;23388;p82"/>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82"/>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82"/>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82"/>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82"/>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82"/>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82"/>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82"/>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82"/>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7" name="Google Shape;23397;p82"/>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8" name="Google Shape;23398;p82"/>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9" name="Google Shape;23399;p82"/>
          <p:cNvGrpSpPr/>
          <p:nvPr/>
        </p:nvGrpSpPr>
        <p:grpSpPr>
          <a:xfrm>
            <a:off x="5226165" y="1977641"/>
            <a:ext cx="230482" cy="388847"/>
            <a:chOff x="5226165" y="1977641"/>
            <a:chExt cx="230482" cy="388847"/>
          </a:xfrm>
        </p:grpSpPr>
        <p:sp>
          <p:nvSpPr>
            <p:cNvPr id="23400" name="Google Shape;23400;p82"/>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82"/>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82"/>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82"/>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82"/>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82"/>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82"/>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82"/>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82"/>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82"/>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82"/>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82"/>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2" name="Google Shape;23412;p82"/>
          <p:cNvGrpSpPr/>
          <p:nvPr/>
        </p:nvGrpSpPr>
        <p:grpSpPr>
          <a:xfrm>
            <a:off x="5632602" y="2025510"/>
            <a:ext cx="370130" cy="287264"/>
            <a:chOff x="5632602" y="2025510"/>
            <a:chExt cx="370130" cy="287264"/>
          </a:xfrm>
        </p:grpSpPr>
        <p:sp>
          <p:nvSpPr>
            <p:cNvPr id="23413" name="Google Shape;23413;p82"/>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82"/>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82"/>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82"/>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82"/>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82"/>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82"/>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82"/>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82"/>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82"/>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82"/>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82"/>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82"/>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82"/>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82"/>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82"/>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82"/>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82"/>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1" name="Google Shape;23431;p82"/>
          <p:cNvGrpSpPr/>
          <p:nvPr/>
        </p:nvGrpSpPr>
        <p:grpSpPr>
          <a:xfrm>
            <a:off x="4212378" y="2456537"/>
            <a:ext cx="331515" cy="330021"/>
            <a:chOff x="4212378" y="2456537"/>
            <a:chExt cx="331515" cy="330021"/>
          </a:xfrm>
        </p:grpSpPr>
        <p:sp>
          <p:nvSpPr>
            <p:cNvPr id="23432" name="Google Shape;23432;p82"/>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3" name="Google Shape;23433;p82"/>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82"/>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82"/>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82"/>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82"/>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82"/>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82"/>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82"/>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1" name="Google Shape;23441;p82"/>
          <p:cNvGrpSpPr/>
          <p:nvPr/>
        </p:nvGrpSpPr>
        <p:grpSpPr>
          <a:xfrm>
            <a:off x="6176013" y="1977825"/>
            <a:ext cx="235411" cy="347427"/>
            <a:chOff x="6176013" y="1977825"/>
            <a:chExt cx="235411" cy="347427"/>
          </a:xfrm>
        </p:grpSpPr>
        <p:sp>
          <p:nvSpPr>
            <p:cNvPr id="23442" name="Google Shape;23442;p82"/>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82"/>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82"/>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82"/>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82"/>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82"/>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82"/>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82"/>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82"/>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82"/>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82"/>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82"/>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82"/>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82"/>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82"/>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82"/>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82"/>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9" name="Google Shape;23459;p82"/>
          <p:cNvGrpSpPr/>
          <p:nvPr/>
        </p:nvGrpSpPr>
        <p:grpSpPr>
          <a:xfrm>
            <a:off x="6652077" y="1977458"/>
            <a:ext cx="235778" cy="347794"/>
            <a:chOff x="6652077" y="1977458"/>
            <a:chExt cx="235778" cy="347794"/>
          </a:xfrm>
        </p:grpSpPr>
        <p:sp>
          <p:nvSpPr>
            <p:cNvPr id="23460" name="Google Shape;23460;p82"/>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1" name="Google Shape;23461;p82"/>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2" name="Google Shape;23462;p82"/>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82"/>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82"/>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82"/>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82"/>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82"/>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82"/>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82"/>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82"/>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82"/>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82"/>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82"/>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82"/>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82"/>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6" name="Google Shape;23476;p82"/>
          <p:cNvGrpSpPr/>
          <p:nvPr/>
        </p:nvGrpSpPr>
        <p:grpSpPr>
          <a:xfrm>
            <a:off x="7072513" y="1997512"/>
            <a:ext cx="394352" cy="308052"/>
            <a:chOff x="7072513" y="1997512"/>
            <a:chExt cx="394352" cy="308052"/>
          </a:xfrm>
        </p:grpSpPr>
        <p:sp>
          <p:nvSpPr>
            <p:cNvPr id="23477" name="Google Shape;23477;p82"/>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82"/>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82"/>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82"/>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82"/>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82"/>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3" name="Google Shape;23483;p82"/>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4" name="Google Shape;23484;p82"/>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82"/>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82"/>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82"/>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88" name="Google Shape;23488;p82"/>
          <p:cNvGrpSpPr/>
          <p:nvPr/>
        </p:nvGrpSpPr>
        <p:grpSpPr>
          <a:xfrm>
            <a:off x="7576208" y="1977825"/>
            <a:ext cx="292533" cy="347454"/>
            <a:chOff x="7576208" y="1977825"/>
            <a:chExt cx="292533" cy="347454"/>
          </a:xfrm>
        </p:grpSpPr>
        <p:sp>
          <p:nvSpPr>
            <p:cNvPr id="23489" name="Google Shape;23489;p82"/>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82"/>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82"/>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82"/>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3" name="Google Shape;23493;p82"/>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4" name="Google Shape;23494;p82"/>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5" name="Google Shape;23495;p82"/>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6" name="Google Shape;23496;p82"/>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7" name="Google Shape;23497;p82"/>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82"/>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82"/>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82"/>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82"/>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02" name="Google Shape;23502;p82"/>
          <p:cNvGrpSpPr/>
          <p:nvPr/>
        </p:nvGrpSpPr>
        <p:grpSpPr>
          <a:xfrm>
            <a:off x="8023882" y="1977458"/>
            <a:ext cx="320557" cy="347794"/>
            <a:chOff x="8023882" y="1977458"/>
            <a:chExt cx="320557" cy="347794"/>
          </a:xfrm>
        </p:grpSpPr>
        <p:sp>
          <p:nvSpPr>
            <p:cNvPr id="23503" name="Google Shape;23503;p82"/>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82"/>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82"/>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82"/>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82"/>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82"/>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82"/>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82"/>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1" name="Google Shape;23511;p82"/>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2" name="Google Shape;23512;p82"/>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82"/>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82"/>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5" name="Google Shape;23515;p82"/>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6" name="Google Shape;23516;p82"/>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82"/>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82"/>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82"/>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82"/>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82"/>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82"/>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82"/>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82"/>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5" name="Google Shape;23525;p82"/>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82"/>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7" name="Google Shape;23527;p82"/>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8" name="Google Shape;23528;p82"/>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82"/>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82"/>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82"/>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82"/>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3" name="Google Shape;23533;p82"/>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4" name="Google Shape;23534;p82"/>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5" name="Google Shape;23535;p82"/>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6" name="Google Shape;23536;p82"/>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7" name="Google Shape;23537;p82"/>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8" name="Google Shape;23538;p82"/>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9" name="Google Shape;23539;p82"/>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0" name="Google Shape;23540;p82"/>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82"/>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82"/>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3" name="Google Shape;23543;p82"/>
          <p:cNvGrpSpPr/>
          <p:nvPr/>
        </p:nvGrpSpPr>
        <p:grpSpPr>
          <a:xfrm>
            <a:off x="5627674" y="2444819"/>
            <a:ext cx="345147" cy="342630"/>
            <a:chOff x="5627674" y="2444819"/>
            <a:chExt cx="345147" cy="342630"/>
          </a:xfrm>
        </p:grpSpPr>
        <p:sp>
          <p:nvSpPr>
            <p:cNvPr id="23544" name="Google Shape;23544;p82"/>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82"/>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82"/>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7" name="Google Shape;23547;p82"/>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8" name="Google Shape;23548;p82"/>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49" name="Google Shape;23549;p82"/>
          <p:cNvGrpSpPr/>
          <p:nvPr/>
        </p:nvGrpSpPr>
        <p:grpSpPr>
          <a:xfrm>
            <a:off x="4653996" y="2440257"/>
            <a:ext cx="396607" cy="348555"/>
            <a:chOff x="4653996" y="2440257"/>
            <a:chExt cx="396607" cy="348555"/>
          </a:xfrm>
        </p:grpSpPr>
        <p:sp>
          <p:nvSpPr>
            <p:cNvPr id="23550" name="Google Shape;23550;p82"/>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82"/>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82"/>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82"/>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4" name="Google Shape;23554;p82"/>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5" name="Google Shape;23555;p82"/>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82"/>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82"/>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82"/>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9" name="Google Shape;23559;p82"/>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0" name="Google Shape;23560;p82"/>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82"/>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82"/>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82"/>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4" name="Google Shape;23564;p82"/>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5" name="Google Shape;23565;p82"/>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82"/>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82"/>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68" name="Google Shape;23568;p82"/>
          <p:cNvGrpSpPr/>
          <p:nvPr/>
        </p:nvGrpSpPr>
        <p:grpSpPr>
          <a:xfrm>
            <a:off x="1854391" y="2895140"/>
            <a:ext cx="301630" cy="374272"/>
            <a:chOff x="1854391" y="2895140"/>
            <a:chExt cx="301630" cy="374272"/>
          </a:xfrm>
        </p:grpSpPr>
        <p:sp>
          <p:nvSpPr>
            <p:cNvPr id="23569" name="Google Shape;23569;p82"/>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0" name="Google Shape;23570;p82"/>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1" name="Google Shape;23571;p82"/>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2" name="Google Shape;23572;p82"/>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3" name="Google Shape;23573;p82"/>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82"/>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82"/>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82"/>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82"/>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82"/>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82"/>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82"/>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1" name="Google Shape;23581;p82"/>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2" name="Google Shape;23582;p82"/>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82"/>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82"/>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82"/>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82"/>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82"/>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8" name="Google Shape;23588;p82"/>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9" name="Google Shape;23589;p82"/>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82"/>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1" name="Google Shape;23591;p82"/>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2" name="Google Shape;23592;p82"/>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82"/>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82"/>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82"/>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82"/>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82"/>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82"/>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82"/>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82"/>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1" name="Google Shape;23601;p82"/>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2" name="Google Shape;23602;p82"/>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3" name="Google Shape;23603;p82"/>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82"/>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82"/>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82"/>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82"/>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82"/>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82"/>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82"/>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82"/>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82"/>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82"/>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82"/>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82"/>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82"/>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7" name="Google Shape;23617;p82"/>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18" name="Google Shape;23618;p82"/>
          <p:cNvGrpSpPr/>
          <p:nvPr/>
        </p:nvGrpSpPr>
        <p:grpSpPr>
          <a:xfrm>
            <a:off x="5172817" y="2438370"/>
            <a:ext cx="289518" cy="357651"/>
            <a:chOff x="5172817" y="2438370"/>
            <a:chExt cx="289518" cy="357651"/>
          </a:xfrm>
        </p:grpSpPr>
        <p:sp>
          <p:nvSpPr>
            <p:cNvPr id="23619" name="Google Shape;23619;p82"/>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0" name="Google Shape;23620;p82"/>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1" name="Google Shape;23621;p82"/>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2" name="Google Shape;23622;p82"/>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3" name="Google Shape;23623;p82"/>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4" name="Google Shape;23624;p82"/>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5" name="Google Shape;23625;p82"/>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6" name="Google Shape;23626;p82"/>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7" name="Google Shape;23627;p82"/>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82"/>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9" name="Google Shape;23629;p82"/>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0" name="Google Shape;23630;p82"/>
          <p:cNvGrpSpPr/>
          <p:nvPr/>
        </p:nvGrpSpPr>
        <p:grpSpPr>
          <a:xfrm>
            <a:off x="3234506" y="2484534"/>
            <a:ext cx="388297" cy="293320"/>
            <a:chOff x="3234506" y="2484534"/>
            <a:chExt cx="388297" cy="293320"/>
          </a:xfrm>
        </p:grpSpPr>
        <p:sp>
          <p:nvSpPr>
            <p:cNvPr id="23631" name="Google Shape;23631;p82"/>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82"/>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82"/>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4" name="Google Shape;23634;p82"/>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5" name="Google Shape;23635;p82"/>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82"/>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7" name="Google Shape;23637;p82"/>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82"/>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9" name="Google Shape;23639;p82"/>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0" name="Google Shape;23640;p82"/>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82"/>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82"/>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82"/>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82"/>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82"/>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82"/>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7" name="Google Shape;23647;p82"/>
          <p:cNvGrpSpPr/>
          <p:nvPr/>
        </p:nvGrpSpPr>
        <p:grpSpPr>
          <a:xfrm>
            <a:off x="6065149" y="3367036"/>
            <a:ext cx="362553" cy="356498"/>
            <a:chOff x="6065149" y="3367036"/>
            <a:chExt cx="362553" cy="356498"/>
          </a:xfrm>
        </p:grpSpPr>
        <p:sp>
          <p:nvSpPr>
            <p:cNvPr id="23648" name="Google Shape;23648;p82"/>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82"/>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0" name="Google Shape;23650;p82"/>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1" name="Google Shape;23651;p82"/>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2" name="Google Shape;23652;p82"/>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3" name="Google Shape;23653;p82"/>
          <p:cNvGrpSpPr/>
          <p:nvPr/>
        </p:nvGrpSpPr>
        <p:grpSpPr>
          <a:xfrm>
            <a:off x="2866317" y="3817357"/>
            <a:ext cx="362920" cy="356865"/>
            <a:chOff x="2866317" y="3817357"/>
            <a:chExt cx="362920" cy="356865"/>
          </a:xfrm>
        </p:grpSpPr>
        <p:sp>
          <p:nvSpPr>
            <p:cNvPr id="23654" name="Google Shape;23654;p82"/>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82"/>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82"/>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57" name="Google Shape;23657;p82"/>
          <p:cNvGrpSpPr/>
          <p:nvPr/>
        </p:nvGrpSpPr>
        <p:grpSpPr>
          <a:xfrm>
            <a:off x="6540821" y="3367036"/>
            <a:ext cx="362553" cy="356498"/>
            <a:chOff x="6540821" y="3367036"/>
            <a:chExt cx="362553" cy="356498"/>
          </a:xfrm>
        </p:grpSpPr>
        <p:sp>
          <p:nvSpPr>
            <p:cNvPr id="23658" name="Google Shape;23658;p82"/>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82"/>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82"/>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82"/>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2" name="Google Shape;23662;p82"/>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3" name="Google Shape;23663;p82"/>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82"/>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5" name="Google Shape;23665;p82"/>
          <p:cNvGrpSpPr/>
          <p:nvPr/>
        </p:nvGrpSpPr>
        <p:grpSpPr>
          <a:xfrm>
            <a:off x="2302458" y="2474704"/>
            <a:ext cx="354479" cy="312561"/>
            <a:chOff x="2302458" y="2474704"/>
            <a:chExt cx="354479" cy="312561"/>
          </a:xfrm>
        </p:grpSpPr>
        <p:sp>
          <p:nvSpPr>
            <p:cNvPr id="23666" name="Google Shape;23666;p82"/>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82"/>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8" name="Google Shape;23668;p82"/>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9" name="Google Shape;23669;p82"/>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0" name="Google Shape;23670;p82"/>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1" name="Google Shape;23671;p82"/>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82"/>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82"/>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82"/>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5" name="Google Shape;23675;p82"/>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82"/>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82"/>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78" name="Google Shape;23678;p82"/>
          <p:cNvGrpSpPr/>
          <p:nvPr/>
        </p:nvGrpSpPr>
        <p:grpSpPr>
          <a:xfrm>
            <a:off x="2831110" y="2442538"/>
            <a:ext cx="246002" cy="348922"/>
            <a:chOff x="2831110" y="2442538"/>
            <a:chExt cx="246002" cy="348922"/>
          </a:xfrm>
        </p:grpSpPr>
        <p:sp>
          <p:nvSpPr>
            <p:cNvPr id="23679" name="Google Shape;23679;p82"/>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0" name="Google Shape;23680;p82"/>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1" name="Google Shape;23681;p82"/>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2" name="Google Shape;23682;p82"/>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82"/>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82"/>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82"/>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82"/>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7" name="Google Shape;23687;p82"/>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8" name="Google Shape;23688;p82"/>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82"/>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82"/>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82"/>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82"/>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3" name="Google Shape;23693;p82"/>
          <p:cNvGrpSpPr/>
          <p:nvPr/>
        </p:nvGrpSpPr>
        <p:grpSpPr>
          <a:xfrm>
            <a:off x="3314750" y="3817357"/>
            <a:ext cx="362920" cy="356865"/>
            <a:chOff x="3314750" y="3817357"/>
            <a:chExt cx="362920" cy="356865"/>
          </a:xfrm>
        </p:grpSpPr>
        <p:sp>
          <p:nvSpPr>
            <p:cNvPr id="23694" name="Google Shape;23694;p82"/>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5" name="Google Shape;23695;p82"/>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6" name="Google Shape;23696;p82"/>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82"/>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82"/>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9" name="Google Shape;23699;p82"/>
          <p:cNvGrpSpPr/>
          <p:nvPr/>
        </p:nvGrpSpPr>
        <p:grpSpPr>
          <a:xfrm>
            <a:off x="7016492" y="3367036"/>
            <a:ext cx="362947" cy="356498"/>
            <a:chOff x="7016492" y="3367036"/>
            <a:chExt cx="362947" cy="356498"/>
          </a:xfrm>
        </p:grpSpPr>
        <p:sp>
          <p:nvSpPr>
            <p:cNvPr id="23700" name="Google Shape;23700;p82"/>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1" name="Google Shape;23701;p82"/>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2" name="Google Shape;23702;p82"/>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82"/>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82"/>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82"/>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06" name="Google Shape;23706;p82"/>
          <p:cNvGrpSpPr/>
          <p:nvPr/>
        </p:nvGrpSpPr>
        <p:grpSpPr>
          <a:xfrm>
            <a:off x="3763184" y="3817357"/>
            <a:ext cx="363314" cy="356576"/>
            <a:chOff x="3763184" y="3817357"/>
            <a:chExt cx="363314" cy="356576"/>
          </a:xfrm>
        </p:grpSpPr>
        <p:sp>
          <p:nvSpPr>
            <p:cNvPr id="23707" name="Google Shape;23707;p82"/>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8" name="Google Shape;23708;p82"/>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82"/>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82"/>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82"/>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2" name="Google Shape;23712;p82"/>
          <p:cNvGrpSpPr/>
          <p:nvPr/>
        </p:nvGrpSpPr>
        <p:grpSpPr>
          <a:xfrm>
            <a:off x="5108852" y="3817357"/>
            <a:ext cx="362947" cy="356576"/>
            <a:chOff x="5108852" y="3817357"/>
            <a:chExt cx="362947" cy="356576"/>
          </a:xfrm>
        </p:grpSpPr>
        <p:sp>
          <p:nvSpPr>
            <p:cNvPr id="23713" name="Google Shape;23713;p82"/>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4" name="Google Shape;23714;p82"/>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82"/>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82"/>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17" name="Google Shape;23717;p82"/>
          <p:cNvGrpSpPr/>
          <p:nvPr/>
        </p:nvGrpSpPr>
        <p:grpSpPr>
          <a:xfrm>
            <a:off x="6005720" y="3817357"/>
            <a:ext cx="362947" cy="356576"/>
            <a:chOff x="6005720" y="3817357"/>
            <a:chExt cx="362947" cy="356576"/>
          </a:xfrm>
        </p:grpSpPr>
        <p:sp>
          <p:nvSpPr>
            <p:cNvPr id="23718" name="Google Shape;23718;p82"/>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82"/>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82"/>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82"/>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2" name="Google Shape;23722;p82"/>
          <p:cNvGrpSpPr/>
          <p:nvPr/>
        </p:nvGrpSpPr>
        <p:grpSpPr>
          <a:xfrm>
            <a:off x="5589452" y="3367036"/>
            <a:ext cx="362580" cy="356498"/>
            <a:chOff x="5589452" y="3367036"/>
            <a:chExt cx="362580" cy="356498"/>
          </a:xfrm>
        </p:grpSpPr>
        <p:sp>
          <p:nvSpPr>
            <p:cNvPr id="23723" name="Google Shape;23723;p82"/>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4" name="Google Shape;23724;p82"/>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5" name="Google Shape;23725;p82"/>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6" name="Google Shape;23726;p82"/>
          <p:cNvGrpSpPr/>
          <p:nvPr/>
        </p:nvGrpSpPr>
        <p:grpSpPr>
          <a:xfrm>
            <a:off x="4211985" y="3817357"/>
            <a:ext cx="362947" cy="356576"/>
            <a:chOff x="4211985" y="3817357"/>
            <a:chExt cx="362947" cy="356576"/>
          </a:xfrm>
        </p:grpSpPr>
        <p:sp>
          <p:nvSpPr>
            <p:cNvPr id="23727" name="Google Shape;23727;p82"/>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82"/>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82"/>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0" name="Google Shape;23730;p82"/>
          <p:cNvGrpSpPr/>
          <p:nvPr/>
        </p:nvGrpSpPr>
        <p:grpSpPr>
          <a:xfrm>
            <a:off x="4660419" y="3817357"/>
            <a:ext cx="362947" cy="356576"/>
            <a:chOff x="4660419" y="3817357"/>
            <a:chExt cx="362947" cy="356576"/>
          </a:xfrm>
        </p:grpSpPr>
        <p:sp>
          <p:nvSpPr>
            <p:cNvPr id="23731" name="Google Shape;23731;p82"/>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2" name="Google Shape;23732;p82"/>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82"/>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82"/>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82"/>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6" name="Google Shape;23736;p82"/>
          <p:cNvGrpSpPr/>
          <p:nvPr/>
        </p:nvGrpSpPr>
        <p:grpSpPr>
          <a:xfrm>
            <a:off x="5557286" y="3817357"/>
            <a:ext cx="362947" cy="356576"/>
            <a:chOff x="5557286" y="3817357"/>
            <a:chExt cx="362947" cy="356576"/>
          </a:xfrm>
        </p:grpSpPr>
        <p:sp>
          <p:nvSpPr>
            <p:cNvPr id="23737" name="Google Shape;23737;p82"/>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82"/>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9" name="Google Shape;23739;p82"/>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0" name="Google Shape;23740;p82"/>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41" name="Google Shape;23741;p82"/>
          <p:cNvGrpSpPr/>
          <p:nvPr/>
        </p:nvGrpSpPr>
        <p:grpSpPr>
          <a:xfrm>
            <a:off x="7488021" y="3362475"/>
            <a:ext cx="372017" cy="365621"/>
            <a:chOff x="7488021" y="3362475"/>
            <a:chExt cx="372017" cy="365621"/>
          </a:xfrm>
        </p:grpSpPr>
        <p:sp>
          <p:nvSpPr>
            <p:cNvPr id="23742" name="Google Shape;23742;p82"/>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3" name="Google Shape;23743;p82"/>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82"/>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82"/>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82"/>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82"/>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8" name="Google Shape;23748;p82"/>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82"/>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82"/>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82"/>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2" name="Google Shape;23752;p82"/>
          <p:cNvGrpSpPr/>
          <p:nvPr/>
        </p:nvGrpSpPr>
        <p:grpSpPr>
          <a:xfrm>
            <a:off x="5113781" y="3367036"/>
            <a:ext cx="362553" cy="356498"/>
            <a:chOff x="5113781" y="3367036"/>
            <a:chExt cx="362553" cy="356498"/>
          </a:xfrm>
        </p:grpSpPr>
        <p:sp>
          <p:nvSpPr>
            <p:cNvPr id="23753" name="Google Shape;23753;p82"/>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4" name="Google Shape;23754;p82"/>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755" name="Google Shape;23755;p82"/>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756" name="Google Shape;23756;p82"/>
          <p:cNvGrpSpPr/>
          <p:nvPr/>
        </p:nvGrpSpPr>
        <p:grpSpPr>
          <a:xfrm>
            <a:off x="7968621" y="3365489"/>
            <a:ext cx="375818" cy="357651"/>
            <a:chOff x="7968621" y="3365489"/>
            <a:chExt cx="375818" cy="357651"/>
          </a:xfrm>
        </p:grpSpPr>
        <p:sp>
          <p:nvSpPr>
            <p:cNvPr id="23757" name="Google Shape;23757;p82"/>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82"/>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9" name="Google Shape;23759;p82"/>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82"/>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1" name="Google Shape;23761;p82"/>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2" name="Google Shape;23762;p82"/>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3" name="Google Shape;23763;p82"/>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82"/>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82"/>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82"/>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82"/>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82"/>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772" name="Shape 23772"/>
        <p:cNvGrpSpPr/>
        <p:nvPr/>
      </p:nvGrpSpPr>
      <p:grpSpPr>
        <a:xfrm>
          <a:off x="0" y="0"/>
          <a:ext cx="0" cy="0"/>
          <a:chOff x="0" y="0"/>
          <a:chExt cx="0" cy="0"/>
        </a:xfrm>
      </p:grpSpPr>
      <p:pic>
        <p:nvPicPr>
          <p:cNvPr id="23773" name="Google Shape;23773;p8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5" name="Shape 1065"/>
        <p:cNvGrpSpPr/>
        <p:nvPr/>
      </p:nvGrpSpPr>
      <p:grpSpPr>
        <a:xfrm>
          <a:off x="0" y="0"/>
          <a:ext cx="0" cy="0"/>
          <a:chOff x="0" y="0"/>
          <a:chExt cx="0" cy="0"/>
        </a:xfrm>
      </p:grpSpPr>
      <p:sp>
        <p:nvSpPr>
          <p:cNvPr id="1066" name="Google Shape;1066;p37"/>
          <p:cNvSpPr txBox="1"/>
          <p:nvPr>
            <p:ph type="ctrTitle"/>
          </p:nvPr>
        </p:nvSpPr>
        <p:spPr>
          <a:xfrm>
            <a:off x="5297276" y="1749618"/>
            <a:ext cx="3244500" cy="876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Section</a:t>
            </a:r>
            <a:endParaRPr/>
          </a:p>
        </p:txBody>
      </p:sp>
      <p:sp>
        <p:nvSpPr>
          <p:cNvPr id="1067" name="Google Shape;1067;p37"/>
          <p:cNvSpPr txBox="1"/>
          <p:nvPr>
            <p:ph idx="1" type="subTitle"/>
          </p:nvPr>
        </p:nvSpPr>
        <p:spPr>
          <a:xfrm>
            <a:off x="5639576" y="3084858"/>
            <a:ext cx="25599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
        <p:nvSpPr>
          <p:cNvPr id="1068" name="Google Shape;1068;p37"/>
          <p:cNvSpPr txBox="1"/>
          <p:nvPr>
            <p:ph idx="2" type="title"/>
          </p:nvPr>
        </p:nvSpPr>
        <p:spPr>
          <a:xfrm>
            <a:off x="6136676" y="1456192"/>
            <a:ext cx="1565700" cy="57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1069" name="Google Shape;1069;p37"/>
          <p:cNvGrpSpPr/>
          <p:nvPr/>
        </p:nvGrpSpPr>
        <p:grpSpPr>
          <a:xfrm rot="-483322">
            <a:off x="1129405" y="1876204"/>
            <a:ext cx="2206470" cy="2419937"/>
            <a:chOff x="2599125" y="238100"/>
            <a:chExt cx="1641150" cy="1799925"/>
          </a:xfrm>
        </p:grpSpPr>
        <p:sp>
          <p:nvSpPr>
            <p:cNvPr id="1070" name="Google Shape;1070;p37"/>
            <p:cNvSpPr/>
            <p:nvPr/>
          </p:nvSpPr>
          <p:spPr>
            <a:xfrm>
              <a:off x="3278025" y="743775"/>
              <a:ext cx="366375" cy="591900"/>
            </a:xfrm>
            <a:custGeom>
              <a:rect b="b" l="l" r="r" t="t"/>
              <a:pathLst>
                <a:path extrusionOk="0" h="23676" w="14655">
                  <a:moveTo>
                    <a:pt x="14653" y="14198"/>
                  </a:moveTo>
                  <a:lnTo>
                    <a:pt x="14655" y="14208"/>
                  </a:lnTo>
                  <a:cubicBezTo>
                    <a:pt x="14654" y="14204"/>
                    <a:pt x="14654" y="14201"/>
                    <a:pt x="14653" y="14198"/>
                  </a:cubicBezTo>
                  <a:close/>
                  <a:moveTo>
                    <a:pt x="7675" y="1"/>
                  </a:moveTo>
                  <a:cubicBezTo>
                    <a:pt x="7673" y="1"/>
                    <a:pt x="7671" y="1"/>
                    <a:pt x="7669" y="1"/>
                  </a:cubicBezTo>
                  <a:cubicBezTo>
                    <a:pt x="1932" y="8"/>
                    <a:pt x="0" y="11323"/>
                    <a:pt x="548" y="16582"/>
                  </a:cubicBezTo>
                  <a:lnTo>
                    <a:pt x="1286" y="23676"/>
                  </a:lnTo>
                  <a:cubicBezTo>
                    <a:pt x="739" y="18417"/>
                    <a:pt x="2671" y="7101"/>
                    <a:pt x="8407" y="7094"/>
                  </a:cubicBezTo>
                  <a:cubicBezTo>
                    <a:pt x="9353" y="7094"/>
                    <a:pt x="10401" y="7399"/>
                    <a:pt x="11558" y="8089"/>
                  </a:cubicBezTo>
                  <a:cubicBezTo>
                    <a:pt x="13574" y="9291"/>
                    <a:pt x="14394" y="11704"/>
                    <a:pt x="14653" y="14198"/>
                  </a:cubicBezTo>
                  <a:lnTo>
                    <a:pt x="14653" y="14198"/>
                  </a:lnTo>
                  <a:lnTo>
                    <a:pt x="13918" y="7113"/>
                  </a:lnTo>
                  <a:cubicBezTo>
                    <a:pt x="13658" y="4618"/>
                    <a:pt x="12840" y="2198"/>
                    <a:pt x="10820" y="995"/>
                  </a:cubicBezTo>
                  <a:cubicBezTo>
                    <a:pt x="9665" y="306"/>
                    <a:pt x="8619" y="1"/>
                    <a:pt x="7675"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7"/>
            <p:cNvSpPr/>
            <p:nvPr/>
          </p:nvSpPr>
          <p:spPr>
            <a:xfrm>
              <a:off x="3374475" y="743775"/>
              <a:ext cx="269925" cy="355200"/>
            </a:xfrm>
            <a:custGeom>
              <a:rect b="b" l="l" r="r" t="t"/>
              <a:pathLst>
                <a:path extrusionOk="0" h="14208" w="10797">
                  <a:moveTo>
                    <a:pt x="3818" y="1"/>
                  </a:moveTo>
                  <a:cubicBezTo>
                    <a:pt x="3816" y="1"/>
                    <a:pt x="3814" y="1"/>
                    <a:pt x="3812" y="1"/>
                  </a:cubicBezTo>
                  <a:cubicBezTo>
                    <a:pt x="2277" y="3"/>
                    <a:pt x="1017" y="813"/>
                    <a:pt x="1" y="2100"/>
                  </a:cubicBezTo>
                  <a:lnTo>
                    <a:pt x="739" y="9192"/>
                  </a:lnTo>
                  <a:cubicBezTo>
                    <a:pt x="1754" y="7907"/>
                    <a:pt x="3016" y="7097"/>
                    <a:pt x="4549" y="7094"/>
                  </a:cubicBezTo>
                  <a:cubicBezTo>
                    <a:pt x="5495" y="7094"/>
                    <a:pt x="6543" y="7399"/>
                    <a:pt x="7700" y="8089"/>
                  </a:cubicBezTo>
                  <a:cubicBezTo>
                    <a:pt x="9716" y="9291"/>
                    <a:pt x="10536" y="11704"/>
                    <a:pt x="10795" y="14197"/>
                  </a:cubicBezTo>
                  <a:lnTo>
                    <a:pt x="10795" y="14197"/>
                  </a:lnTo>
                  <a:lnTo>
                    <a:pt x="10060" y="7113"/>
                  </a:lnTo>
                  <a:lnTo>
                    <a:pt x="10060" y="7115"/>
                  </a:lnTo>
                  <a:cubicBezTo>
                    <a:pt x="9800" y="4618"/>
                    <a:pt x="8982" y="2199"/>
                    <a:pt x="6962" y="996"/>
                  </a:cubicBezTo>
                  <a:cubicBezTo>
                    <a:pt x="5808" y="307"/>
                    <a:pt x="4761" y="1"/>
                    <a:pt x="3818" y="1"/>
                  </a:cubicBezTo>
                  <a:close/>
                  <a:moveTo>
                    <a:pt x="10795" y="14197"/>
                  </a:moveTo>
                  <a:lnTo>
                    <a:pt x="10797" y="14208"/>
                  </a:lnTo>
                  <a:cubicBezTo>
                    <a:pt x="10796" y="14204"/>
                    <a:pt x="10796" y="14200"/>
                    <a:pt x="10795" y="14197"/>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7"/>
            <p:cNvSpPr/>
            <p:nvPr/>
          </p:nvSpPr>
          <p:spPr>
            <a:xfrm>
              <a:off x="3343675" y="796225"/>
              <a:ext cx="49275" cy="227825"/>
            </a:xfrm>
            <a:custGeom>
              <a:rect b="b" l="l" r="r" t="t"/>
              <a:pathLst>
                <a:path extrusionOk="0" h="9113" w="1971">
                  <a:moveTo>
                    <a:pt x="1233" y="1"/>
                  </a:moveTo>
                  <a:cubicBezTo>
                    <a:pt x="772" y="585"/>
                    <a:pt x="361" y="1269"/>
                    <a:pt x="1" y="2018"/>
                  </a:cubicBezTo>
                  <a:lnTo>
                    <a:pt x="738" y="9113"/>
                  </a:lnTo>
                  <a:cubicBezTo>
                    <a:pt x="1099" y="8362"/>
                    <a:pt x="1509" y="7680"/>
                    <a:pt x="1971" y="7096"/>
                  </a:cubicBezTo>
                  <a:lnTo>
                    <a:pt x="1233" y="2"/>
                  </a:lnTo>
                  <a:lnTo>
                    <a:pt x="123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7"/>
            <p:cNvSpPr/>
            <p:nvPr/>
          </p:nvSpPr>
          <p:spPr>
            <a:xfrm>
              <a:off x="3311750" y="846650"/>
              <a:ext cx="50375" cy="267350"/>
            </a:xfrm>
            <a:custGeom>
              <a:rect b="b" l="l" r="r" t="t"/>
              <a:pathLst>
                <a:path extrusionOk="0" h="10694" w="2015">
                  <a:moveTo>
                    <a:pt x="1278" y="1"/>
                  </a:moveTo>
                  <a:cubicBezTo>
                    <a:pt x="751" y="1090"/>
                    <a:pt x="329" y="2322"/>
                    <a:pt x="0" y="3599"/>
                  </a:cubicBezTo>
                  <a:lnTo>
                    <a:pt x="739" y="10694"/>
                  </a:lnTo>
                  <a:cubicBezTo>
                    <a:pt x="1066" y="9415"/>
                    <a:pt x="1489" y="8185"/>
                    <a:pt x="2015" y="7094"/>
                  </a:cubicBezTo>
                  <a:lnTo>
                    <a:pt x="1278"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7"/>
            <p:cNvSpPr/>
            <p:nvPr/>
          </p:nvSpPr>
          <p:spPr>
            <a:xfrm>
              <a:off x="3289950" y="936625"/>
              <a:ext cx="40275" cy="328700"/>
            </a:xfrm>
            <a:custGeom>
              <a:rect b="b" l="l" r="r" t="t"/>
              <a:pathLst>
                <a:path extrusionOk="0" h="13148" w="1611">
                  <a:moveTo>
                    <a:pt x="872" y="0"/>
                  </a:moveTo>
                  <a:cubicBezTo>
                    <a:pt x="353" y="2028"/>
                    <a:pt x="71" y="4172"/>
                    <a:pt x="1" y="6053"/>
                  </a:cubicBezTo>
                  <a:lnTo>
                    <a:pt x="738" y="13147"/>
                  </a:lnTo>
                  <a:cubicBezTo>
                    <a:pt x="809" y="11266"/>
                    <a:pt x="1090" y="9123"/>
                    <a:pt x="1611" y="7095"/>
                  </a:cubicBezTo>
                  <a:lnTo>
                    <a:pt x="872"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7"/>
            <p:cNvSpPr/>
            <p:nvPr/>
          </p:nvSpPr>
          <p:spPr>
            <a:xfrm>
              <a:off x="3288950" y="1087925"/>
              <a:ext cx="21250" cy="247750"/>
            </a:xfrm>
            <a:custGeom>
              <a:rect b="b" l="l" r="r" t="t"/>
              <a:pathLst>
                <a:path extrusionOk="0" h="9910" w="850">
                  <a:moveTo>
                    <a:pt x="39" y="1"/>
                  </a:moveTo>
                  <a:cubicBezTo>
                    <a:pt x="1" y="1041"/>
                    <a:pt x="25" y="2001"/>
                    <a:pt x="111" y="2816"/>
                  </a:cubicBezTo>
                  <a:lnTo>
                    <a:pt x="847" y="9893"/>
                  </a:lnTo>
                  <a:lnTo>
                    <a:pt x="847" y="9893"/>
                  </a:lnTo>
                  <a:cubicBezTo>
                    <a:pt x="763" y="9083"/>
                    <a:pt x="739" y="8128"/>
                    <a:pt x="778" y="7095"/>
                  </a:cubicBezTo>
                  <a:lnTo>
                    <a:pt x="41" y="1"/>
                  </a:lnTo>
                  <a:close/>
                  <a:moveTo>
                    <a:pt x="847" y="9893"/>
                  </a:moveTo>
                  <a:cubicBezTo>
                    <a:pt x="848" y="9899"/>
                    <a:pt x="848" y="9904"/>
                    <a:pt x="849" y="9910"/>
                  </a:cubicBezTo>
                  <a:lnTo>
                    <a:pt x="847" y="9893"/>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7"/>
            <p:cNvSpPr/>
            <p:nvPr/>
          </p:nvSpPr>
          <p:spPr>
            <a:xfrm>
              <a:off x="2599125" y="238100"/>
              <a:ext cx="1641150" cy="1622600"/>
            </a:xfrm>
            <a:custGeom>
              <a:rect b="b" l="l" r="r" t="t"/>
              <a:pathLst>
                <a:path extrusionOk="0" h="64904" w="65646">
                  <a:moveTo>
                    <a:pt x="34832" y="20228"/>
                  </a:moveTo>
                  <a:cubicBezTo>
                    <a:pt x="35775" y="20228"/>
                    <a:pt x="36821" y="20533"/>
                    <a:pt x="37976" y="21222"/>
                  </a:cubicBezTo>
                  <a:cubicBezTo>
                    <a:pt x="41492" y="23317"/>
                    <a:pt x="41368" y="29099"/>
                    <a:pt x="40990" y="32553"/>
                  </a:cubicBezTo>
                  <a:cubicBezTo>
                    <a:pt x="40620" y="35947"/>
                    <a:pt x="39675" y="41510"/>
                    <a:pt x="35806" y="42785"/>
                  </a:cubicBezTo>
                  <a:cubicBezTo>
                    <a:pt x="35453" y="42905"/>
                    <a:pt x="35088" y="42988"/>
                    <a:pt x="34719" y="43032"/>
                  </a:cubicBezTo>
                  <a:cubicBezTo>
                    <a:pt x="34122" y="43387"/>
                    <a:pt x="33538" y="43545"/>
                    <a:pt x="32978" y="43545"/>
                  </a:cubicBezTo>
                  <a:cubicBezTo>
                    <a:pt x="32977" y="43545"/>
                    <a:pt x="32976" y="43545"/>
                    <a:pt x="32975" y="43545"/>
                  </a:cubicBezTo>
                  <a:cubicBezTo>
                    <a:pt x="30549" y="43545"/>
                    <a:pt x="28572" y="40620"/>
                    <a:pt x="27928" y="38136"/>
                  </a:cubicBezTo>
                  <a:cubicBezTo>
                    <a:pt x="26822" y="33818"/>
                    <a:pt x="28540" y="20235"/>
                    <a:pt x="34826" y="20228"/>
                  </a:cubicBezTo>
                  <a:cubicBezTo>
                    <a:pt x="34828" y="20228"/>
                    <a:pt x="34830" y="20228"/>
                    <a:pt x="34832" y="20228"/>
                  </a:cubicBezTo>
                  <a:close/>
                  <a:moveTo>
                    <a:pt x="33984" y="1"/>
                  </a:moveTo>
                  <a:cubicBezTo>
                    <a:pt x="33974" y="1"/>
                    <a:pt x="33965" y="1"/>
                    <a:pt x="33956" y="1"/>
                  </a:cubicBezTo>
                  <a:cubicBezTo>
                    <a:pt x="30344" y="5"/>
                    <a:pt x="26820" y="792"/>
                    <a:pt x="23718" y="2523"/>
                  </a:cubicBezTo>
                  <a:cubicBezTo>
                    <a:pt x="1896" y="10726"/>
                    <a:pt x="0" y="51168"/>
                    <a:pt x="22194" y="62330"/>
                  </a:cubicBezTo>
                  <a:cubicBezTo>
                    <a:pt x="25716" y="64097"/>
                    <a:pt x="29457" y="64904"/>
                    <a:pt x="33176" y="64904"/>
                  </a:cubicBezTo>
                  <a:cubicBezTo>
                    <a:pt x="33186" y="64904"/>
                    <a:pt x="33195" y="64904"/>
                    <a:pt x="33205" y="64904"/>
                  </a:cubicBezTo>
                  <a:cubicBezTo>
                    <a:pt x="42545" y="64893"/>
                    <a:pt x="51771" y="59807"/>
                    <a:pt x="57214" y="52111"/>
                  </a:cubicBezTo>
                  <a:cubicBezTo>
                    <a:pt x="65645" y="40185"/>
                    <a:pt x="65370" y="22485"/>
                    <a:pt x="56514" y="10915"/>
                  </a:cubicBezTo>
                  <a:cubicBezTo>
                    <a:pt x="51492" y="4350"/>
                    <a:pt x="42501" y="1"/>
                    <a:pt x="33984"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7"/>
            <p:cNvSpPr/>
            <p:nvPr/>
          </p:nvSpPr>
          <p:spPr>
            <a:xfrm>
              <a:off x="2765425" y="941125"/>
              <a:ext cx="1452725" cy="1096900"/>
            </a:xfrm>
            <a:custGeom>
              <a:rect b="b" l="l" r="r" t="t"/>
              <a:pathLst>
                <a:path extrusionOk="0" h="43876" w="58109">
                  <a:moveTo>
                    <a:pt x="56499" y="0"/>
                  </a:moveTo>
                  <a:lnTo>
                    <a:pt x="56499" y="5"/>
                  </a:lnTo>
                  <a:lnTo>
                    <a:pt x="56499" y="5"/>
                  </a:lnTo>
                  <a:cubicBezTo>
                    <a:pt x="56499" y="3"/>
                    <a:pt x="56499" y="2"/>
                    <a:pt x="56499" y="0"/>
                  </a:cubicBezTo>
                  <a:close/>
                  <a:moveTo>
                    <a:pt x="0" y="9038"/>
                  </a:moveTo>
                  <a:cubicBezTo>
                    <a:pt x="0" y="9040"/>
                    <a:pt x="1" y="9043"/>
                    <a:pt x="1" y="9045"/>
                  </a:cubicBezTo>
                  <a:lnTo>
                    <a:pt x="1" y="9045"/>
                  </a:lnTo>
                  <a:lnTo>
                    <a:pt x="0" y="9038"/>
                  </a:lnTo>
                  <a:close/>
                  <a:moveTo>
                    <a:pt x="56499" y="5"/>
                  </a:moveTo>
                  <a:cubicBezTo>
                    <a:pt x="57371" y="8402"/>
                    <a:pt x="55399" y="17146"/>
                    <a:pt x="50562" y="23990"/>
                  </a:cubicBezTo>
                  <a:cubicBezTo>
                    <a:pt x="45119" y="31686"/>
                    <a:pt x="35893" y="36772"/>
                    <a:pt x="26553" y="36783"/>
                  </a:cubicBezTo>
                  <a:cubicBezTo>
                    <a:pt x="26543" y="36783"/>
                    <a:pt x="26534" y="36783"/>
                    <a:pt x="26524" y="36783"/>
                  </a:cubicBezTo>
                  <a:cubicBezTo>
                    <a:pt x="22804" y="36783"/>
                    <a:pt x="19064" y="35976"/>
                    <a:pt x="15542" y="34209"/>
                  </a:cubicBezTo>
                  <a:cubicBezTo>
                    <a:pt x="6173" y="29497"/>
                    <a:pt x="1097" y="19566"/>
                    <a:pt x="1" y="9045"/>
                  </a:cubicBezTo>
                  <a:lnTo>
                    <a:pt x="1" y="9045"/>
                  </a:lnTo>
                  <a:lnTo>
                    <a:pt x="738" y="16131"/>
                  </a:lnTo>
                  <a:cubicBezTo>
                    <a:pt x="1831" y="26655"/>
                    <a:pt x="6908" y="36589"/>
                    <a:pt x="16279" y="41302"/>
                  </a:cubicBezTo>
                  <a:cubicBezTo>
                    <a:pt x="19803" y="43070"/>
                    <a:pt x="23542" y="43876"/>
                    <a:pt x="27263" y="43876"/>
                  </a:cubicBezTo>
                  <a:cubicBezTo>
                    <a:pt x="27272" y="43876"/>
                    <a:pt x="27282" y="43876"/>
                    <a:pt x="27291" y="43876"/>
                  </a:cubicBezTo>
                  <a:cubicBezTo>
                    <a:pt x="36630" y="43865"/>
                    <a:pt x="45857" y="38779"/>
                    <a:pt x="51299" y="31083"/>
                  </a:cubicBezTo>
                  <a:cubicBezTo>
                    <a:pt x="56139" y="24238"/>
                    <a:pt x="58109" y="15492"/>
                    <a:pt x="57236" y="7094"/>
                  </a:cubicBezTo>
                  <a:lnTo>
                    <a:pt x="56499" y="5"/>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7"/>
            <p:cNvSpPr/>
            <p:nvPr/>
          </p:nvSpPr>
          <p:spPr>
            <a:xfrm>
              <a:off x="4177875" y="941125"/>
              <a:ext cx="24475" cy="309450"/>
            </a:xfrm>
            <a:custGeom>
              <a:rect b="b" l="l" r="r" t="t"/>
              <a:pathLst>
                <a:path extrusionOk="0" h="12378" w="979">
                  <a:moveTo>
                    <a:pt x="1" y="0"/>
                  </a:moveTo>
                  <a:lnTo>
                    <a:pt x="1" y="0"/>
                  </a:lnTo>
                  <a:cubicBezTo>
                    <a:pt x="182" y="1755"/>
                    <a:pt x="242" y="3521"/>
                    <a:pt x="176" y="5284"/>
                  </a:cubicBezTo>
                  <a:lnTo>
                    <a:pt x="913" y="12377"/>
                  </a:lnTo>
                  <a:cubicBezTo>
                    <a:pt x="979" y="10615"/>
                    <a:pt x="921" y="8849"/>
                    <a:pt x="738" y="7094"/>
                  </a:cubicBezTo>
                  <a:lnTo>
                    <a:pt x="1"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7"/>
            <p:cNvSpPr/>
            <p:nvPr/>
          </p:nvSpPr>
          <p:spPr>
            <a:xfrm>
              <a:off x="4154025" y="1073225"/>
              <a:ext cx="46675" cy="372350"/>
            </a:xfrm>
            <a:custGeom>
              <a:rect b="b" l="l" r="r" t="t"/>
              <a:pathLst>
                <a:path extrusionOk="0" h="14894" w="1867">
                  <a:moveTo>
                    <a:pt x="1130" y="0"/>
                  </a:moveTo>
                  <a:cubicBezTo>
                    <a:pt x="1032" y="2633"/>
                    <a:pt x="655" y="5247"/>
                    <a:pt x="1" y="7800"/>
                  </a:cubicBezTo>
                  <a:lnTo>
                    <a:pt x="740" y="14893"/>
                  </a:lnTo>
                  <a:cubicBezTo>
                    <a:pt x="1394" y="12342"/>
                    <a:pt x="1770" y="9726"/>
                    <a:pt x="1867" y="7093"/>
                  </a:cubicBezTo>
                  <a:lnTo>
                    <a:pt x="1130" y="0"/>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7"/>
            <p:cNvSpPr/>
            <p:nvPr/>
          </p:nvSpPr>
          <p:spPr>
            <a:xfrm>
              <a:off x="4095900" y="1268225"/>
              <a:ext cx="76650" cy="337050"/>
            </a:xfrm>
            <a:custGeom>
              <a:rect b="b" l="l" r="r" t="t"/>
              <a:pathLst>
                <a:path extrusionOk="0" h="13482" w="3066">
                  <a:moveTo>
                    <a:pt x="2326" y="0"/>
                  </a:moveTo>
                  <a:lnTo>
                    <a:pt x="2326" y="4"/>
                  </a:lnTo>
                  <a:lnTo>
                    <a:pt x="2326" y="4"/>
                  </a:lnTo>
                  <a:cubicBezTo>
                    <a:pt x="2326" y="3"/>
                    <a:pt x="2327" y="1"/>
                    <a:pt x="2327" y="0"/>
                  </a:cubicBezTo>
                  <a:close/>
                  <a:moveTo>
                    <a:pt x="2326" y="4"/>
                  </a:moveTo>
                  <a:lnTo>
                    <a:pt x="2326" y="4"/>
                  </a:lnTo>
                  <a:cubicBezTo>
                    <a:pt x="1760" y="2207"/>
                    <a:pt x="985" y="4350"/>
                    <a:pt x="1" y="6388"/>
                  </a:cubicBezTo>
                  <a:lnTo>
                    <a:pt x="738" y="13481"/>
                  </a:lnTo>
                  <a:cubicBezTo>
                    <a:pt x="1724" y="11442"/>
                    <a:pt x="2498" y="9297"/>
                    <a:pt x="3065" y="7093"/>
                  </a:cubicBezTo>
                  <a:lnTo>
                    <a:pt x="2326" y="4"/>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7"/>
            <p:cNvSpPr/>
            <p:nvPr/>
          </p:nvSpPr>
          <p:spPr>
            <a:xfrm>
              <a:off x="4006475" y="1427925"/>
              <a:ext cx="107875" cy="321050"/>
            </a:xfrm>
            <a:custGeom>
              <a:rect b="b" l="l" r="r" t="t"/>
              <a:pathLst>
                <a:path extrusionOk="0" h="12842" w="4315">
                  <a:moveTo>
                    <a:pt x="3576" y="0"/>
                  </a:moveTo>
                  <a:lnTo>
                    <a:pt x="3577" y="2"/>
                  </a:lnTo>
                  <a:lnTo>
                    <a:pt x="3577" y="2"/>
                  </a:lnTo>
                  <a:cubicBezTo>
                    <a:pt x="3577" y="2"/>
                    <a:pt x="3577" y="1"/>
                    <a:pt x="3578" y="0"/>
                  </a:cubicBezTo>
                  <a:close/>
                  <a:moveTo>
                    <a:pt x="3577" y="2"/>
                  </a:moveTo>
                  <a:lnTo>
                    <a:pt x="3577" y="2"/>
                  </a:lnTo>
                  <a:cubicBezTo>
                    <a:pt x="2818" y="1579"/>
                    <a:pt x="1929" y="3089"/>
                    <a:pt x="920" y="4518"/>
                  </a:cubicBezTo>
                  <a:cubicBezTo>
                    <a:pt x="624" y="4936"/>
                    <a:pt x="318" y="5346"/>
                    <a:pt x="0" y="5749"/>
                  </a:cubicBezTo>
                  <a:lnTo>
                    <a:pt x="738" y="12842"/>
                  </a:lnTo>
                  <a:cubicBezTo>
                    <a:pt x="1056" y="12439"/>
                    <a:pt x="1363" y="12029"/>
                    <a:pt x="1658" y="11611"/>
                  </a:cubicBezTo>
                  <a:cubicBezTo>
                    <a:pt x="2666" y="10181"/>
                    <a:pt x="3556" y="8670"/>
                    <a:pt x="4315" y="7093"/>
                  </a:cubicBezTo>
                  <a:lnTo>
                    <a:pt x="3577" y="2"/>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7"/>
            <p:cNvSpPr/>
            <p:nvPr/>
          </p:nvSpPr>
          <p:spPr>
            <a:xfrm>
              <a:off x="2765425" y="1167050"/>
              <a:ext cx="1259500" cy="870975"/>
            </a:xfrm>
            <a:custGeom>
              <a:rect b="b" l="l" r="r" t="t"/>
              <a:pathLst>
                <a:path extrusionOk="0" h="34839" w="50380">
                  <a:moveTo>
                    <a:pt x="0" y="1"/>
                  </a:moveTo>
                  <a:cubicBezTo>
                    <a:pt x="0" y="3"/>
                    <a:pt x="1" y="6"/>
                    <a:pt x="1" y="8"/>
                  </a:cubicBezTo>
                  <a:lnTo>
                    <a:pt x="1" y="8"/>
                  </a:lnTo>
                  <a:lnTo>
                    <a:pt x="0" y="1"/>
                  </a:lnTo>
                  <a:close/>
                  <a:moveTo>
                    <a:pt x="1" y="8"/>
                  </a:moveTo>
                  <a:lnTo>
                    <a:pt x="738" y="7094"/>
                  </a:lnTo>
                  <a:cubicBezTo>
                    <a:pt x="1831" y="17618"/>
                    <a:pt x="6908" y="27552"/>
                    <a:pt x="16279" y="32265"/>
                  </a:cubicBezTo>
                  <a:cubicBezTo>
                    <a:pt x="19803" y="34033"/>
                    <a:pt x="23542" y="34839"/>
                    <a:pt x="27263" y="34839"/>
                  </a:cubicBezTo>
                  <a:cubicBezTo>
                    <a:pt x="27272" y="34839"/>
                    <a:pt x="27282" y="34839"/>
                    <a:pt x="27291" y="34839"/>
                  </a:cubicBezTo>
                  <a:cubicBezTo>
                    <a:pt x="36122" y="34829"/>
                    <a:pt x="44855" y="30280"/>
                    <a:pt x="50379" y="23277"/>
                  </a:cubicBezTo>
                  <a:lnTo>
                    <a:pt x="49642" y="16184"/>
                  </a:lnTo>
                  <a:cubicBezTo>
                    <a:pt x="44116" y="23186"/>
                    <a:pt x="35385" y="27735"/>
                    <a:pt x="26553" y="27746"/>
                  </a:cubicBezTo>
                  <a:cubicBezTo>
                    <a:pt x="26543" y="27746"/>
                    <a:pt x="26534" y="27746"/>
                    <a:pt x="26524" y="27746"/>
                  </a:cubicBezTo>
                  <a:cubicBezTo>
                    <a:pt x="22804" y="27746"/>
                    <a:pt x="19064" y="26939"/>
                    <a:pt x="15542" y="25172"/>
                  </a:cubicBezTo>
                  <a:cubicBezTo>
                    <a:pt x="6173" y="20460"/>
                    <a:pt x="1097" y="10529"/>
                    <a:pt x="1" y="8"/>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7"/>
            <p:cNvSpPr/>
            <p:nvPr/>
          </p:nvSpPr>
          <p:spPr>
            <a:xfrm>
              <a:off x="2882050" y="385650"/>
              <a:ext cx="1177300" cy="1429225"/>
            </a:xfrm>
            <a:custGeom>
              <a:rect b="b" l="l" r="r" t="t"/>
              <a:pathLst>
                <a:path extrusionOk="0" h="57169" w="47092">
                  <a:moveTo>
                    <a:pt x="22988" y="5663"/>
                  </a:moveTo>
                  <a:cubicBezTo>
                    <a:pt x="29621" y="5663"/>
                    <a:pt x="35332" y="11403"/>
                    <a:pt x="37489" y="17814"/>
                  </a:cubicBezTo>
                  <a:cubicBezTo>
                    <a:pt x="40613" y="27099"/>
                    <a:pt x="39586" y="41870"/>
                    <a:pt x="29961" y="47077"/>
                  </a:cubicBezTo>
                  <a:cubicBezTo>
                    <a:pt x="27877" y="48204"/>
                    <a:pt x="25882" y="48714"/>
                    <a:pt x="24003" y="48714"/>
                  </a:cubicBezTo>
                  <a:cubicBezTo>
                    <a:pt x="10933" y="48714"/>
                    <a:pt x="3556" y="24054"/>
                    <a:pt x="11796" y="11543"/>
                  </a:cubicBezTo>
                  <a:cubicBezTo>
                    <a:pt x="15518" y="7353"/>
                    <a:pt x="19389" y="5663"/>
                    <a:pt x="22988" y="5663"/>
                  </a:cubicBezTo>
                  <a:close/>
                  <a:moveTo>
                    <a:pt x="31577" y="0"/>
                  </a:moveTo>
                  <a:cubicBezTo>
                    <a:pt x="30166" y="0"/>
                    <a:pt x="28813" y="1240"/>
                    <a:pt x="28879" y="2698"/>
                  </a:cubicBezTo>
                  <a:cubicBezTo>
                    <a:pt x="28888" y="2879"/>
                    <a:pt x="28912" y="3061"/>
                    <a:pt x="28952" y="3237"/>
                  </a:cubicBezTo>
                  <a:cubicBezTo>
                    <a:pt x="26905" y="2472"/>
                    <a:pt x="24749" y="2057"/>
                    <a:pt x="22635" y="2057"/>
                  </a:cubicBezTo>
                  <a:cubicBezTo>
                    <a:pt x="21293" y="2057"/>
                    <a:pt x="19968" y="2224"/>
                    <a:pt x="18699" y="2577"/>
                  </a:cubicBezTo>
                  <a:cubicBezTo>
                    <a:pt x="18665" y="2350"/>
                    <a:pt x="18604" y="2129"/>
                    <a:pt x="18518" y="1917"/>
                  </a:cubicBezTo>
                  <a:cubicBezTo>
                    <a:pt x="18281" y="1356"/>
                    <a:pt x="17892" y="877"/>
                    <a:pt x="17362" y="565"/>
                  </a:cubicBezTo>
                  <a:cubicBezTo>
                    <a:pt x="16915" y="305"/>
                    <a:pt x="16452" y="212"/>
                    <a:pt x="15972" y="212"/>
                  </a:cubicBezTo>
                  <a:cubicBezTo>
                    <a:pt x="15715" y="212"/>
                    <a:pt x="15452" y="238"/>
                    <a:pt x="15185" y="281"/>
                  </a:cubicBezTo>
                  <a:lnTo>
                    <a:pt x="14972" y="315"/>
                  </a:lnTo>
                  <a:cubicBezTo>
                    <a:pt x="14216" y="436"/>
                    <a:pt x="13366" y="1286"/>
                    <a:pt x="13246" y="2042"/>
                  </a:cubicBezTo>
                  <a:cubicBezTo>
                    <a:pt x="13235" y="2112"/>
                    <a:pt x="13223" y="2184"/>
                    <a:pt x="13212" y="2255"/>
                  </a:cubicBezTo>
                  <a:cubicBezTo>
                    <a:pt x="13105" y="2929"/>
                    <a:pt x="13090" y="3466"/>
                    <a:pt x="13355" y="4093"/>
                  </a:cubicBezTo>
                  <a:cubicBezTo>
                    <a:pt x="13502" y="4443"/>
                    <a:pt x="13717" y="4759"/>
                    <a:pt x="13985" y="5026"/>
                  </a:cubicBezTo>
                  <a:cubicBezTo>
                    <a:pt x="13532" y="5404"/>
                    <a:pt x="13107" y="5812"/>
                    <a:pt x="12713" y="6251"/>
                  </a:cubicBezTo>
                  <a:cubicBezTo>
                    <a:pt x="11009" y="7433"/>
                    <a:pt x="9601" y="8950"/>
                    <a:pt x="8456" y="10697"/>
                  </a:cubicBezTo>
                  <a:cubicBezTo>
                    <a:pt x="8159" y="10410"/>
                    <a:pt x="7810" y="10180"/>
                    <a:pt x="7428" y="10022"/>
                  </a:cubicBezTo>
                  <a:cubicBezTo>
                    <a:pt x="6978" y="9833"/>
                    <a:pt x="6568" y="9762"/>
                    <a:pt x="6140" y="9762"/>
                  </a:cubicBezTo>
                  <a:cubicBezTo>
                    <a:pt x="5840" y="9762"/>
                    <a:pt x="5532" y="9796"/>
                    <a:pt x="5195" y="9849"/>
                  </a:cubicBezTo>
                  <a:lnTo>
                    <a:pt x="5068" y="9870"/>
                  </a:lnTo>
                  <a:cubicBezTo>
                    <a:pt x="4078" y="10024"/>
                    <a:pt x="3275" y="10934"/>
                    <a:pt x="2911" y="11797"/>
                  </a:cubicBezTo>
                  <a:cubicBezTo>
                    <a:pt x="2487" y="12801"/>
                    <a:pt x="2577" y="13796"/>
                    <a:pt x="3079" y="14760"/>
                  </a:cubicBezTo>
                  <a:cubicBezTo>
                    <a:pt x="3101" y="14803"/>
                    <a:pt x="3123" y="14845"/>
                    <a:pt x="3146" y="14888"/>
                  </a:cubicBezTo>
                  <a:cubicBezTo>
                    <a:pt x="3638" y="15833"/>
                    <a:pt x="4756" y="16464"/>
                    <a:pt x="5815" y="16565"/>
                  </a:cubicBezTo>
                  <a:cubicBezTo>
                    <a:pt x="4922" y="19648"/>
                    <a:pt x="4561" y="23033"/>
                    <a:pt x="4701" y="26457"/>
                  </a:cubicBezTo>
                  <a:cubicBezTo>
                    <a:pt x="4322" y="26053"/>
                    <a:pt x="3777" y="25783"/>
                    <a:pt x="3055" y="25783"/>
                  </a:cubicBezTo>
                  <a:cubicBezTo>
                    <a:pt x="4" y="25783"/>
                    <a:pt x="0" y="30524"/>
                    <a:pt x="3055" y="30524"/>
                  </a:cubicBezTo>
                  <a:cubicBezTo>
                    <a:pt x="3961" y="30524"/>
                    <a:pt x="4593" y="30102"/>
                    <a:pt x="4961" y="29513"/>
                  </a:cubicBezTo>
                  <a:cubicBezTo>
                    <a:pt x="5375" y="32808"/>
                    <a:pt x="6233" y="36058"/>
                    <a:pt x="7505" y="39020"/>
                  </a:cubicBezTo>
                  <a:cubicBezTo>
                    <a:pt x="7256" y="38938"/>
                    <a:pt x="6996" y="38897"/>
                    <a:pt x="6736" y="38894"/>
                  </a:cubicBezTo>
                  <a:cubicBezTo>
                    <a:pt x="3587" y="38894"/>
                    <a:pt x="3582" y="43788"/>
                    <a:pt x="6736" y="43788"/>
                  </a:cubicBezTo>
                  <a:cubicBezTo>
                    <a:pt x="8008" y="43788"/>
                    <a:pt x="8757" y="42985"/>
                    <a:pt x="9002" y="42032"/>
                  </a:cubicBezTo>
                  <a:cubicBezTo>
                    <a:pt x="10116" y="43986"/>
                    <a:pt x="11438" y="45739"/>
                    <a:pt x="12944" y="47217"/>
                  </a:cubicBezTo>
                  <a:cubicBezTo>
                    <a:pt x="12188" y="47357"/>
                    <a:pt x="11482" y="47781"/>
                    <a:pt x="11066" y="48516"/>
                  </a:cubicBezTo>
                  <a:lnTo>
                    <a:pt x="10935" y="48746"/>
                  </a:lnTo>
                  <a:cubicBezTo>
                    <a:pt x="9835" y="50686"/>
                    <a:pt x="11224" y="53186"/>
                    <a:pt x="13483" y="53186"/>
                  </a:cubicBezTo>
                  <a:cubicBezTo>
                    <a:pt x="15314" y="53186"/>
                    <a:pt x="16574" y="51541"/>
                    <a:pt x="16398" y="49884"/>
                  </a:cubicBezTo>
                  <a:lnTo>
                    <a:pt x="16398" y="49884"/>
                  </a:lnTo>
                  <a:cubicBezTo>
                    <a:pt x="16691" y="50056"/>
                    <a:pt x="16983" y="50231"/>
                    <a:pt x="17286" y="50383"/>
                  </a:cubicBezTo>
                  <a:cubicBezTo>
                    <a:pt x="18926" y="51207"/>
                    <a:pt x="20576" y="51720"/>
                    <a:pt x="22205" y="51966"/>
                  </a:cubicBezTo>
                  <a:cubicBezTo>
                    <a:pt x="21870" y="52497"/>
                    <a:pt x="21750" y="53021"/>
                    <a:pt x="21666" y="53697"/>
                  </a:cubicBezTo>
                  <a:cubicBezTo>
                    <a:pt x="21662" y="53730"/>
                    <a:pt x="21658" y="53762"/>
                    <a:pt x="21654" y="53795"/>
                  </a:cubicBezTo>
                  <a:cubicBezTo>
                    <a:pt x="21695" y="54096"/>
                    <a:pt x="21735" y="54397"/>
                    <a:pt x="21776" y="54698"/>
                  </a:cubicBezTo>
                  <a:cubicBezTo>
                    <a:pt x="21875" y="55128"/>
                    <a:pt x="22084" y="55526"/>
                    <a:pt x="22384" y="55852"/>
                  </a:cubicBezTo>
                  <a:cubicBezTo>
                    <a:pt x="22754" y="56331"/>
                    <a:pt x="23184" y="56663"/>
                    <a:pt x="23741" y="56898"/>
                  </a:cubicBezTo>
                  <a:cubicBezTo>
                    <a:pt x="24174" y="57080"/>
                    <a:pt x="24622" y="57168"/>
                    <a:pt x="25064" y="57168"/>
                  </a:cubicBezTo>
                  <a:cubicBezTo>
                    <a:pt x="26080" y="57168"/>
                    <a:pt x="27059" y="56703"/>
                    <a:pt x="27716" y="55852"/>
                  </a:cubicBezTo>
                  <a:cubicBezTo>
                    <a:pt x="28545" y="54780"/>
                    <a:pt x="28679" y="53274"/>
                    <a:pt x="27983" y="52080"/>
                  </a:cubicBezTo>
                  <a:cubicBezTo>
                    <a:pt x="27916" y="51966"/>
                    <a:pt x="27834" y="51866"/>
                    <a:pt x="27757" y="51762"/>
                  </a:cubicBezTo>
                  <a:cubicBezTo>
                    <a:pt x="30741" y="51094"/>
                    <a:pt x="33503" y="49556"/>
                    <a:pt x="35793" y="47370"/>
                  </a:cubicBezTo>
                  <a:cubicBezTo>
                    <a:pt x="36179" y="48647"/>
                    <a:pt x="37287" y="49616"/>
                    <a:pt x="38713" y="49616"/>
                  </a:cubicBezTo>
                  <a:cubicBezTo>
                    <a:pt x="40320" y="49616"/>
                    <a:pt x="41862" y="48203"/>
                    <a:pt x="41787" y="46543"/>
                  </a:cubicBezTo>
                  <a:cubicBezTo>
                    <a:pt x="41716" y="44954"/>
                    <a:pt x="40547" y="43615"/>
                    <a:pt x="38944" y="43492"/>
                  </a:cubicBezTo>
                  <a:cubicBezTo>
                    <a:pt x="39605" y="42432"/>
                    <a:pt x="40170" y="41316"/>
                    <a:pt x="40635" y="40157"/>
                  </a:cubicBezTo>
                  <a:cubicBezTo>
                    <a:pt x="41552" y="37867"/>
                    <a:pt x="42201" y="35366"/>
                    <a:pt x="42578" y="32777"/>
                  </a:cubicBezTo>
                  <a:cubicBezTo>
                    <a:pt x="42798" y="33546"/>
                    <a:pt x="43419" y="34183"/>
                    <a:pt x="44457" y="34183"/>
                  </a:cubicBezTo>
                  <a:cubicBezTo>
                    <a:pt x="47088" y="34183"/>
                    <a:pt x="47092" y="30098"/>
                    <a:pt x="44459" y="30098"/>
                  </a:cubicBezTo>
                  <a:cubicBezTo>
                    <a:pt x="43660" y="30098"/>
                    <a:pt x="43107" y="30477"/>
                    <a:pt x="42794" y="31002"/>
                  </a:cubicBezTo>
                  <a:cubicBezTo>
                    <a:pt x="43232" y="26395"/>
                    <a:pt x="42805" y="21591"/>
                    <a:pt x="41401" y="17227"/>
                  </a:cubicBezTo>
                  <a:lnTo>
                    <a:pt x="41401" y="17227"/>
                  </a:lnTo>
                  <a:cubicBezTo>
                    <a:pt x="41694" y="17329"/>
                    <a:pt x="42000" y="17381"/>
                    <a:pt x="42311" y="17382"/>
                  </a:cubicBezTo>
                  <a:cubicBezTo>
                    <a:pt x="45816" y="17382"/>
                    <a:pt x="45821" y="11936"/>
                    <a:pt x="42311" y="11936"/>
                  </a:cubicBezTo>
                  <a:cubicBezTo>
                    <a:pt x="41068" y="11936"/>
                    <a:pt x="40275" y="12625"/>
                    <a:pt x="39912" y="13509"/>
                  </a:cubicBezTo>
                  <a:cubicBezTo>
                    <a:pt x="39010" y="11667"/>
                    <a:pt x="37902" y="9953"/>
                    <a:pt x="36574" y="8433"/>
                  </a:cubicBezTo>
                  <a:cubicBezTo>
                    <a:pt x="35461" y="7158"/>
                    <a:pt x="34151" y="6044"/>
                    <a:pt x="32715" y="5119"/>
                  </a:cubicBezTo>
                  <a:cubicBezTo>
                    <a:pt x="33631" y="4676"/>
                    <a:pt x="34323" y="3747"/>
                    <a:pt x="34276" y="2698"/>
                  </a:cubicBezTo>
                  <a:cubicBezTo>
                    <a:pt x="34210" y="1236"/>
                    <a:pt x="33089" y="0"/>
                    <a:pt x="3157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7"/>
            <p:cNvSpPr/>
            <p:nvPr/>
          </p:nvSpPr>
          <p:spPr>
            <a:xfrm>
              <a:off x="3552075" y="1421875"/>
              <a:ext cx="92575" cy="86575"/>
            </a:xfrm>
            <a:custGeom>
              <a:rect b="b" l="l" r="r" t="t"/>
              <a:pathLst>
                <a:path extrusionOk="0" h="3463" w="3703">
                  <a:moveTo>
                    <a:pt x="1968" y="1"/>
                  </a:moveTo>
                  <a:cubicBezTo>
                    <a:pt x="1694" y="1"/>
                    <a:pt x="1417" y="84"/>
                    <a:pt x="1165" y="276"/>
                  </a:cubicBezTo>
                  <a:lnTo>
                    <a:pt x="954" y="437"/>
                  </a:lnTo>
                  <a:cubicBezTo>
                    <a:pt x="1" y="1165"/>
                    <a:pt x="1" y="2299"/>
                    <a:pt x="954" y="3026"/>
                  </a:cubicBezTo>
                  <a:lnTo>
                    <a:pt x="1165" y="3187"/>
                  </a:lnTo>
                  <a:cubicBezTo>
                    <a:pt x="1417" y="3379"/>
                    <a:pt x="1693" y="3463"/>
                    <a:pt x="1968" y="3463"/>
                  </a:cubicBezTo>
                  <a:cubicBezTo>
                    <a:pt x="2843" y="3463"/>
                    <a:pt x="3702" y="2614"/>
                    <a:pt x="3702" y="1731"/>
                  </a:cubicBezTo>
                  <a:cubicBezTo>
                    <a:pt x="3702" y="849"/>
                    <a:pt x="2843" y="1"/>
                    <a:pt x="196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7"/>
            <p:cNvSpPr/>
            <p:nvPr/>
          </p:nvSpPr>
          <p:spPr>
            <a:xfrm>
              <a:off x="3706150" y="1135250"/>
              <a:ext cx="99400" cy="77125"/>
            </a:xfrm>
            <a:custGeom>
              <a:rect b="b" l="l" r="r" t="t"/>
              <a:pathLst>
                <a:path extrusionOk="0" h="3085" w="3976">
                  <a:moveTo>
                    <a:pt x="1987" y="1"/>
                  </a:moveTo>
                  <a:cubicBezTo>
                    <a:pt x="3" y="1"/>
                    <a:pt x="0" y="3085"/>
                    <a:pt x="1987" y="3085"/>
                  </a:cubicBezTo>
                  <a:cubicBezTo>
                    <a:pt x="3971" y="3085"/>
                    <a:pt x="3975" y="1"/>
                    <a:pt x="1987"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7"/>
            <p:cNvSpPr/>
            <p:nvPr/>
          </p:nvSpPr>
          <p:spPr>
            <a:xfrm>
              <a:off x="3668275" y="790600"/>
              <a:ext cx="98450" cy="76400"/>
            </a:xfrm>
            <a:custGeom>
              <a:rect b="b" l="l" r="r" t="t"/>
              <a:pathLst>
                <a:path extrusionOk="0" h="3056" w="3938">
                  <a:moveTo>
                    <a:pt x="1969" y="0"/>
                  </a:moveTo>
                  <a:cubicBezTo>
                    <a:pt x="4" y="0"/>
                    <a:pt x="0" y="3055"/>
                    <a:pt x="1969" y="3055"/>
                  </a:cubicBezTo>
                  <a:cubicBezTo>
                    <a:pt x="3935" y="3055"/>
                    <a:pt x="3938" y="0"/>
                    <a:pt x="196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7"/>
            <p:cNvSpPr/>
            <p:nvPr/>
          </p:nvSpPr>
          <p:spPr>
            <a:xfrm>
              <a:off x="3436150" y="610925"/>
              <a:ext cx="87325" cy="67750"/>
            </a:xfrm>
            <a:custGeom>
              <a:rect b="b" l="l" r="r" t="t"/>
              <a:pathLst>
                <a:path extrusionOk="0" h="2710" w="3493">
                  <a:moveTo>
                    <a:pt x="1746" y="1"/>
                  </a:moveTo>
                  <a:cubicBezTo>
                    <a:pt x="4" y="1"/>
                    <a:pt x="0" y="2709"/>
                    <a:pt x="1746" y="2709"/>
                  </a:cubicBezTo>
                  <a:cubicBezTo>
                    <a:pt x="3490" y="2709"/>
                    <a:pt x="3493" y="1"/>
                    <a:pt x="174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7"/>
            <p:cNvSpPr/>
            <p:nvPr/>
          </p:nvSpPr>
          <p:spPr>
            <a:xfrm>
              <a:off x="3197875" y="774950"/>
              <a:ext cx="89550" cy="83425"/>
            </a:xfrm>
            <a:custGeom>
              <a:rect b="b" l="l" r="r" t="t"/>
              <a:pathLst>
                <a:path extrusionOk="0" h="3337" w="3582">
                  <a:moveTo>
                    <a:pt x="1772" y="0"/>
                  </a:moveTo>
                  <a:cubicBezTo>
                    <a:pt x="1352" y="0"/>
                    <a:pt x="932" y="151"/>
                    <a:pt x="681" y="450"/>
                  </a:cubicBezTo>
                  <a:lnTo>
                    <a:pt x="611" y="534"/>
                  </a:lnTo>
                  <a:cubicBezTo>
                    <a:pt x="178" y="1050"/>
                    <a:pt x="0" y="1684"/>
                    <a:pt x="271" y="2326"/>
                  </a:cubicBezTo>
                  <a:cubicBezTo>
                    <a:pt x="507" y="2885"/>
                    <a:pt x="1084" y="3336"/>
                    <a:pt x="1713" y="3336"/>
                  </a:cubicBezTo>
                  <a:cubicBezTo>
                    <a:pt x="1732" y="3336"/>
                    <a:pt x="1752" y="3336"/>
                    <a:pt x="1771" y="3335"/>
                  </a:cubicBezTo>
                  <a:cubicBezTo>
                    <a:pt x="2343" y="3309"/>
                    <a:pt x="2892" y="3027"/>
                    <a:pt x="3187" y="2522"/>
                  </a:cubicBezTo>
                  <a:cubicBezTo>
                    <a:pt x="3582" y="1847"/>
                    <a:pt x="3404" y="1099"/>
                    <a:pt x="2930" y="534"/>
                  </a:cubicBezTo>
                  <a:lnTo>
                    <a:pt x="2861" y="450"/>
                  </a:lnTo>
                  <a:cubicBezTo>
                    <a:pt x="2610" y="150"/>
                    <a:pt x="2191" y="0"/>
                    <a:pt x="177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7"/>
            <p:cNvSpPr/>
            <p:nvPr/>
          </p:nvSpPr>
          <p:spPr>
            <a:xfrm>
              <a:off x="3153375" y="1041000"/>
              <a:ext cx="85500" cy="66300"/>
            </a:xfrm>
            <a:custGeom>
              <a:rect b="b" l="l" r="r" t="t"/>
              <a:pathLst>
                <a:path extrusionOk="0" h="2652" w="3420">
                  <a:moveTo>
                    <a:pt x="1710" y="1"/>
                  </a:moveTo>
                  <a:cubicBezTo>
                    <a:pt x="4" y="1"/>
                    <a:pt x="1" y="2652"/>
                    <a:pt x="1710" y="2652"/>
                  </a:cubicBezTo>
                  <a:cubicBezTo>
                    <a:pt x="3416" y="2652"/>
                    <a:pt x="3419" y="1"/>
                    <a:pt x="1710"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7"/>
            <p:cNvSpPr/>
            <p:nvPr/>
          </p:nvSpPr>
          <p:spPr>
            <a:xfrm>
              <a:off x="3270975" y="1382050"/>
              <a:ext cx="95700" cy="74250"/>
            </a:xfrm>
            <a:custGeom>
              <a:rect b="b" l="l" r="r" t="t"/>
              <a:pathLst>
                <a:path extrusionOk="0" h="2970" w="3828">
                  <a:moveTo>
                    <a:pt x="1913" y="1"/>
                  </a:moveTo>
                  <a:cubicBezTo>
                    <a:pt x="3" y="1"/>
                    <a:pt x="1" y="2969"/>
                    <a:pt x="1913" y="2969"/>
                  </a:cubicBezTo>
                  <a:cubicBezTo>
                    <a:pt x="3823" y="2969"/>
                    <a:pt x="3827" y="1"/>
                    <a:pt x="191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7"/>
            <p:cNvSpPr/>
            <p:nvPr/>
          </p:nvSpPr>
          <p:spPr>
            <a:xfrm>
              <a:off x="2882050" y="358800"/>
              <a:ext cx="1177300" cy="1429275"/>
            </a:xfrm>
            <a:custGeom>
              <a:rect b="b" l="l" r="r" t="t"/>
              <a:pathLst>
                <a:path extrusionOk="0" h="57171" w="47092">
                  <a:moveTo>
                    <a:pt x="22988" y="5663"/>
                  </a:moveTo>
                  <a:cubicBezTo>
                    <a:pt x="29621" y="5663"/>
                    <a:pt x="35332" y="11403"/>
                    <a:pt x="37489" y="17814"/>
                  </a:cubicBezTo>
                  <a:cubicBezTo>
                    <a:pt x="40613" y="27099"/>
                    <a:pt x="39586" y="41870"/>
                    <a:pt x="29961" y="47077"/>
                  </a:cubicBezTo>
                  <a:cubicBezTo>
                    <a:pt x="27878" y="48205"/>
                    <a:pt x="25882" y="48714"/>
                    <a:pt x="24003" y="48714"/>
                  </a:cubicBezTo>
                  <a:cubicBezTo>
                    <a:pt x="10933" y="48714"/>
                    <a:pt x="3556" y="24053"/>
                    <a:pt x="11796" y="11543"/>
                  </a:cubicBezTo>
                  <a:cubicBezTo>
                    <a:pt x="15518" y="7353"/>
                    <a:pt x="19389" y="5663"/>
                    <a:pt x="22988" y="5663"/>
                  </a:cubicBezTo>
                  <a:close/>
                  <a:moveTo>
                    <a:pt x="31577" y="0"/>
                  </a:moveTo>
                  <a:cubicBezTo>
                    <a:pt x="30166" y="0"/>
                    <a:pt x="28813" y="1242"/>
                    <a:pt x="28879" y="2699"/>
                  </a:cubicBezTo>
                  <a:cubicBezTo>
                    <a:pt x="28888" y="2881"/>
                    <a:pt x="28911" y="3061"/>
                    <a:pt x="28952" y="3238"/>
                  </a:cubicBezTo>
                  <a:cubicBezTo>
                    <a:pt x="26905" y="2473"/>
                    <a:pt x="24749" y="2057"/>
                    <a:pt x="22637" y="2057"/>
                  </a:cubicBezTo>
                  <a:cubicBezTo>
                    <a:pt x="21294" y="2057"/>
                    <a:pt x="19969" y="2225"/>
                    <a:pt x="18699" y="2578"/>
                  </a:cubicBezTo>
                  <a:cubicBezTo>
                    <a:pt x="18665" y="2352"/>
                    <a:pt x="18604" y="2129"/>
                    <a:pt x="18518" y="1917"/>
                  </a:cubicBezTo>
                  <a:cubicBezTo>
                    <a:pt x="18281" y="1357"/>
                    <a:pt x="17892" y="878"/>
                    <a:pt x="17362" y="567"/>
                  </a:cubicBezTo>
                  <a:cubicBezTo>
                    <a:pt x="16916" y="306"/>
                    <a:pt x="16454" y="213"/>
                    <a:pt x="15974" y="213"/>
                  </a:cubicBezTo>
                  <a:cubicBezTo>
                    <a:pt x="15716" y="213"/>
                    <a:pt x="15453" y="240"/>
                    <a:pt x="15185" y="282"/>
                  </a:cubicBezTo>
                  <a:lnTo>
                    <a:pt x="14972" y="317"/>
                  </a:lnTo>
                  <a:cubicBezTo>
                    <a:pt x="14216" y="436"/>
                    <a:pt x="13366" y="1287"/>
                    <a:pt x="13246" y="2042"/>
                  </a:cubicBezTo>
                  <a:cubicBezTo>
                    <a:pt x="13235" y="2114"/>
                    <a:pt x="13224" y="2184"/>
                    <a:pt x="13212" y="2255"/>
                  </a:cubicBezTo>
                  <a:cubicBezTo>
                    <a:pt x="13105" y="2930"/>
                    <a:pt x="13090" y="3467"/>
                    <a:pt x="13355" y="4094"/>
                  </a:cubicBezTo>
                  <a:cubicBezTo>
                    <a:pt x="13502" y="4443"/>
                    <a:pt x="13717" y="4759"/>
                    <a:pt x="13985" y="5027"/>
                  </a:cubicBezTo>
                  <a:cubicBezTo>
                    <a:pt x="13532" y="5404"/>
                    <a:pt x="13107" y="5814"/>
                    <a:pt x="12713" y="6251"/>
                  </a:cubicBezTo>
                  <a:cubicBezTo>
                    <a:pt x="11009" y="7433"/>
                    <a:pt x="9601" y="8951"/>
                    <a:pt x="8456" y="10697"/>
                  </a:cubicBezTo>
                  <a:cubicBezTo>
                    <a:pt x="8159" y="10410"/>
                    <a:pt x="7810" y="10180"/>
                    <a:pt x="7428" y="10022"/>
                  </a:cubicBezTo>
                  <a:cubicBezTo>
                    <a:pt x="6979" y="9833"/>
                    <a:pt x="6570" y="9762"/>
                    <a:pt x="6142" y="9762"/>
                  </a:cubicBezTo>
                  <a:cubicBezTo>
                    <a:pt x="5842" y="9762"/>
                    <a:pt x="5533" y="9797"/>
                    <a:pt x="5195" y="9850"/>
                  </a:cubicBezTo>
                  <a:lnTo>
                    <a:pt x="5068" y="9871"/>
                  </a:lnTo>
                  <a:cubicBezTo>
                    <a:pt x="4078" y="10025"/>
                    <a:pt x="3275" y="10935"/>
                    <a:pt x="2911" y="11799"/>
                  </a:cubicBezTo>
                  <a:cubicBezTo>
                    <a:pt x="2487" y="12802"/>
                    <a:pt x="2577" y="13798"/>
                    <a:pt x="3079" y="14762"/>
                  </a:cubicBezTo>
                  <a:cubicBezTo>
                    <a:pt x="3101" y="14804"/>
                    <a:pt x="3123" y="14847"/>
                    <a:pt x="3146" y="14890"/>
                  </a:cubicBezTo>
                  <a:cubicBezTo>
                    <a:pt x="3638" y="15834"/>
                    <a:pt x="4756" y="16465"/>
                    <a:pt x="5815" y="16567"/>
                  </a:cubicBezTo>
                  <a:cubicBezTo>
                    <a:pt x="4922" y="19650"/>
                    <a:pt x="4561" y="23035"/>
                    <a:pt x="4701" y="26458"/>
                  </a:cubicBezTo>
                  <a:cubicBezTo>
                    <a:pt x="4322" y="26054"/>
                    <a:pt x="3777" y="25785"/>
                    <a:pt x="3055" y="25785"/>
                  </a:cubicBezTo>
                  <a:cubicBezTo>
                    <a:pt x="4" y="25785"/>
                    <a:pt x="0" y="30525"/>
                    <a:pt x="3055" y="30525"/>
                  </a:cubicBezTo>
                  <a:cubicBezTo>
                    <a:pt x="3961" y="30525"/>
                    <a:pt x="4593" y="30103"/>
                    <a:pt x="4961" y="29515"/>
                  </a:cubicBezTo>
                  <a:cubicBezTo>
                    <a:pt x="5375" y="32809"/>
                    <a:pt x="6233" y="36059"/>
                    <a:pt x="7505" y="39021"/>
                  </a:cubicBezTo>
                  <a:cubicBezTo>
                    <a:pt x="7256" y="38940"/>
                    <a:pt x="6996" y="38897"/>
                    <a:pt x="6736" y="38896"/>
                  </a:cubicBezTo>
                  <a:cubicBezTo>
                    <a:pt x="3587" y="38896"/>
                    <a:pt x="3582" y="43789"/>
                    <a:pt x="6736" y="43789"/>
                  </a:cubicBezTo>
                  <a:cubicBezTo>
                    <a:pt x="8008" y="43789"/>
                    <a:pt x="8757" y="42986"/>
                    <a:pt x="9002" y="42034"/>
                  </a:cubicBezTo>
                  <a:cubicBezTo>
                    <a:pt x="10116" y="43987"/>
                    <a:pt x="11438" y="45740"/>
                    <a:pt x="12944" y="47218"/>
                  </a:cubicBezTo>
                  <a:cubicBezTo>
                    <a:pt x="12188" y="47359"/>
                    <a:pt x="11482" y="47782"/>
                    <a:pt x="11066" y="48516"/>
                  </a:cubicBezTo>
                  <a:lnTo>
                    <a:pt x="10935" y="48747"/>
                  </a:lnTo>
                  <a:cubicBezTo>
                    <a:pt x="9835" y="50687"/>
                    <a:pt x="11224" y="53187"/>
                    <a:pt x="13483" y="53187"/>
                  </a:cubicBezTo>
                  <a:cubicBezTo>
                    <a:pt x="15314" y="53187"/>
                    <a:pt x="16574" y="51543"/>
                    <a:pt x="16398" y="49886"/>
                  </a:cubicBezTo>
                  <a:lnTo>
                    <a:pt x="16398" y="49886"/>
                  </a:lnTo>
                  <a:cubicBezTo>
                    <a:pt x="16691" y="50058"/>
                    <a:pt x="16983" y="50232"/>
                    <a:pt x="17286" y="50385"/>
                  </a:cubicBezTo>
                  <a:cubicBezTo>
                    <a:pt x="18926" y="51209"/>
                    <a:pt x="20576" y="51721"/>
                    <a:pt x="22205" y="51966"/>
                  </a:cubicBezTo>
                  <a:cubicBezTo>
                    <a:pt x="21870" y="52498"/>
                    <a:pt x="21750" y="53022"/>
                    <a:pt x="21666" y="53699"/>
                  </a:cubicBezTo>
                  <a:cubicBezTo>
                    <a:pt x="21662" y="53732"/>
                    <a:pt x="21658" y="53763"/>
                    <a:pt x="21654" y="53796"/>
                  </a:cubicBezTo>
                  <a:cubicBezTo>
                    <a:pt x="21695" y="54097"/>
                    <a:pt x="21735" y="54398"/>
                    <a:pt x="21776" y="54700"/>
                  </a:cubicBezTo>
                  <a:cubicBezTo>
                    <a:pt x="21875" y="55130"/>
                    <a:pt x="22084" y="55527"/>
                    <a:pt x="22384" y="55854"/>
                  </a:cubicBezTo>
                  <a:cubicBezTo>
                    <a:pt x="22754" y="56333"/>
                    <a:pt x="23184" y="56664"/>
                    <a:pt x="23741" y="56899"/>
                  </a:cubicBezTo>
                  <a:cubicBezTo>
                    <a:pt x="24174" y="57082"/>
                    <a:pt x="24623" y="57170"/>
                    <a:pt x="25064" y="57170"/>
                  </a:cubicBezTo>
                  <a:cubicBezTo>
                    <a:pt x="26080" y="57170"/>
                    <a:pt x="27059" y="56705"/>
                    <a:pt x="27716" y="55854"/>
                  </a:cubicBezTo>
                  <a:cubicBezTo>
                    <a:pt x="28545" y="54782"/>
                    <a:pt x="28679" y="53275"/>
                    <a:pt x="27983" y="52082"/>
                  </a:cubicBezTo>
                  <a:cubicBezTo>
                    <a:pt x="27916" y="51968"/>
                    <a:pt x="27834" y="51867"/>
                    <a:pt x="27757" y="51764"/>
                  </a:cubicBezTo>
                  <a:cubicBezTo>
                    <a:pt x="30741" y="51096"/>
                    <a:pt x="33503" y="49559"/>
                    <a:pt x="35793" y="47372"/>
                  </a:cubicBezTo>
                  <a:cubicBezTo>
                    <a:pt x="36179" y="48648"/>
                    <a:pt x="37287" y="49618"/>
                    <a:pt x="38713" y="49618"/>
                  </a:cubicBezTo>
                  <a:cubicBezTo>
                    <a:pt x="40320" y="49618"/>
                    <a:pt x="41862" y="48204"/>
                    <a:pt x="41787" y="46545"/>
                  </a:cubicBezTo>
                  <a:cubicBezTo>
                    <a:pt x="41716" y="44955"/>
                    <a:pt x="40547" y="43616"/>
                    <a:pt x="38944" y="43494"/>
                  </a:cubicBezTo>
                  <a:cubicBezTo>
                    <a:pt x="39605" y="42434"/>
                    <a:pt x="40170" y="41317"/>
                    <a:pt x="40635" y="40158"/>
                  </a:cubicBezTo>
                  <a:cubicBezTo>
                    <a:pt x="41552" y="37869"/>
                    <a:pt x="42201" y="35368"/>
                    <a:pt x="42578" y="32779"/>
                  </a:cubicBezTo>
                  <a:cubicBezTo>
                    <a:pt x="42798" y="33547"/>
                    <a:pt x="43419" y="34184"/>
                    <a:pt x="44457" y="34184"/>
                  </a:cubicBezTo>
                  <a:cubicBezTo>
                    <a:pt x="47088" y="34183"/>
                    <a:pt x="47092" y="30098"/>
                    <a:pt x="44459" y="30098"/>
                  </a:cubicBezTo>
                  <a:cubicBezTo>
                    <a:pt x="43660" y="30098"/>
                    <a:pt x="43107" y="30477"/>
                    <a:pt x="42794" y="31002"/>
                  </a:cubicBezTo>
                  <a:cubicBezTo>
                    <a:pt x="43232" y="26395"/>
                    <a:pt x="42805" y="21591"/>
                    <a:pt x="41401" y="17227"/>
                  </a:cubicBezTo>
                  <a:lnTo>
                    <a:pt x="41401" y="17227"/>
                  </a:lnTo>
                  <a:cubicBezTo>
                    <a:pt x="41694" y="17329"/>
                    <a:pt x="42000" y="17381"/>
                    <a:pt x="42311" y="17384"/>
                  </a:cubicBezTo>
                  <a:cubicBezTo>
                    <a:pt x="45816" y="17384"/>
                    <a:pt x="45821" y="11936"/>
                    <a:pt x="42311" y="11936"/>
                  </a:cubicBezTo>
                  <a:cubicBezTo>
                    <a:pt x="41068" y="11936"/>
                    <a:pt x="40275" y="12625"/>
                    <a:pt x="39912" y="13509"/>
                  </a:cubicBezTo>
                  <a:cubicBezTo>
                    <a:pt x="39010" y="11668"/>
                    <a:pt x="37902" y="9955"/>
                    <a:pt x="36574" y="8433"/>
                  </a:cubicBezTo>
                  <a:cubicBezTo>
                    <a:pt x="35461" y="7158"/>
                    <a:pt x="34151" y="6045"/>
                    <a:pt x="32715" y="5119"/>
                  </a:cubicBezTo>
                  <a:cubicBezTo>
                    <a:pt x="33631" y="4677"/>
                    <a:pt x="34323" y="3747"/>
                    <a:pt x="34276" y="2699"/>
                  </a:cubicBezTo>
                  <a:cubicBezTo>
                    <a:pt x="34210" y="1236"/>
                    <a:pt x="33089" y="0"/>
                    <a:pt x="3157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7"/>
            <p:cNvSpPr/>
            <p:nvPr/>
          </p:nvSpPr>
          <p:spPr>
            <a:xfrm>
              <a:off x="3552075" y="1395050"/>
              <a:ext cx="92575" cy="86550"/>
            </a:xfrm>
            <a:custGeom>
              <a:rect b="b" l="l" r="r" t="t"/>
              <a:pathLst>
                <a:path extrusionOk="0" h="3462" w="3703">
                  <a:moveTo>
                    <a:pt x="1968" y="0"/>
                  </a:moveTo>
                  <a:cubicBezTo>
                    <a:pt x="1693" y="0"/>
                    <a:pt x="1417" y="84"/>
                    <a:pt x="1165" y="276"/>
                  </a:cubicBezTo>
                  <a:lnTo>
                    <a:pt x="954" y="438"/>
                  </a:lnTo>
                  <a:cubicBezTo>
                    <a:pt x="1" y="1164"/>
                    <a:pt x="1" y="2300"/>
                    <a:pt x="954" y="3025"/>
                  </a:cubicBezTo>
                  <a:lnTo>
                    <a:pt x="1165" y="3186"/>
                  </a:lnTo>
                  <a:cubicBezTo>
                    <a:pt x="1417" y="3378"/>
                    <a:pt x="1694" y="3462"/>
                    <a:pt x="1968" y="3462"/>
                  </a:cubicBezTo>
                  <a:cubicBezTo>
                    <a:pt x="2843" y="3462"/>
                    <a:pt x="3702" y="2614"/>
                    <a:pt x="3702" y="1732"/>
                  </a:cubicBezTo>
                  <a:cubicBezTo>
                    <a:pt x="3702" y="848"/>
                    <a:pt x="2843" y="0"/>
                    <a:pt x="1968"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7"/>
            <p:cNvSpPr/>
            <p:nvPr/>
          </p:nvSpPr>
          <p:spPr>
            <a:xfrm>
              <a:off x="3706150" y="1108425"/>
              <a:ext cx="99375" cy="77125"/>
            </a:xfrm>
            <a:custGeom>
              <a:rect b="b" l="l" r="r" t="t"/>
              <a:pathLst>
                <a:path extrusionOk="0" h="3085" w="3975">
                  <a:moveTo>
                    <a:pt x="1987" y="0"/>
                  </a:moveTo>
                  <a:cubicBezTo>
                    <a:pt x="3" y="0"/>
                    <a:pt x="0" y="3084"/>
                    <a:pt x="1987" y="3084"/>
                  </a:cubicBezTo>
                  <a:cubicBezTo>
                    <a:pt x="1988" y="3084"/>
                    <a:pt x="1988" y="3084"/>
                    <a:pt x="1988" y="3084"/>
                  </a:cubicBezTo>
                  <a:cubicBezTo>
                    <a:pt x="3971" y="3084"/>
                    <a:pt x="3975" y="0"/>
                    <a:pt x="1987"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7"/>
            <p:cNvSpPr/>
            <p:nvPr/>
          </p:nvSpPr>
          <p:spPr>
            <a:xfrm>
              <a:off x="3668275" y="763750"/>
              <a:ext cx="98450" cy="76400"/>
            </a:xfrm>
            <a:custGeom>
              <a:rect b="b" l="l" r="r" t="t"/>
              <a:pathLst>
                <a:path extrusionOk="0" h="3056" w="3938">
                  <a:moveTo>
                    <a:pt x="1969" y="1"/>
                  </a:moveTo>
                  <a:cubicBezTo>
                    <a:pt x="4" y="1"/>
                    <a:pt x="0" y="3056"/>
                    <a:pt x="1969" y="3056"/>
                  </a:cubicBezTo>
                  <a:cubicBezTo>
                    <a:pt x="3935" y="3056"/>
                    <a:pt x="3938" y="1"/>
                    <a:pt x="1969"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7"/>
            <p:cNvSpPr/>
            <p:nvPr/>
          </p:nvSpPr>
          <p:spPr>
            <a:xfrm>
              <a:off x="3436150" y="584075"/>
              <a:ext cx="87325" cy="67750"/>
            </a:xfrm>
            <a:custGeom>
              <a:rect b="b" l="l" r="r" t="t"/>
              <a:pathLst>
                <a:path extrusionOk="0" h="2710" w="3493">
                  <a:moveTo>
                    <a:pt x="1746" y="1"/>
                  </a:moveTo>
                  <a:cubicBezTo>
                    <a:pt x="4" y="1"/>
                    <a:pt x="0" y="2709"/>
                    <a:pt x="1746" y="2709"/>
                  </a:cubicBezTo>
                  <a:cubicBezTo>
                    <a:pt x="3490" y="2709"/>
                    <a:pt x="3493" y="1"/>
                    <a:pt x="1746"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7"/>
            <p:cNvSpPr/>
            <p:nvPr/>
          </p:nvSpPr>
          <p:spPr>
            <a:xfrm>
              <a:off x="3197875" y="748125"/>
              <a:ext cx="89550" cy="83400"/>
            </a:xfrm>
            <a:custGeom>
              <a:rect b="b" l="l" r="r" t="t"/>
              <a:pathLst>
                <a:path extrusionOk="0" h="3336" w="3582">
                  <a:moveTo>
                    <a:pt x="1771" y="0"/>
                  </a:moveTo>
                  <a:cubicBezTo>
                    <a:pt x="1351" y="0"/>
                    <a:pt x="932" y="150"/>
                    <a:pt x="681" y="450"/>
                  </a:cubicBezTo>
                  <a:cubicBezTo>
                    <a:pt x="657" y="478"/>
                    <a:pt x="634" y="506"/>
                    <a:pt x="611" y="533"/>
                  </a:cubicBezTo>
                  <a:cubicBezTo>
                    <a:pt x="178" y="1049"/>
                    <a:pt x="0" y="1684"/>
                    <a:pt x="271" y="2326"/>
                  </a:cubicBezTo>
                  <a:cubicBezTo>
                    <a:pt x="507" y="2884"/>
                    <a:pt x="1084" y="3335"/>
                    <a:pt x="1713" y="3335"/>
                  </a:cubicBezTo>
                  <a:cubicBezTo>
                    <a:pt x="1732" y="3335"/>
                    <a:pt x="1752" y="3335"/>
                    <a:pt x="1771" y="3334"/>
                  </a:cubicBezTo>
                  <a:cubicBezTo>
                    <a:pt x="2343" y="3309"/>
                    <a:pt x="2892" y="3026"/>
                    <a:pt x="3187" y="2522"/>
                  </a:cubicBezTo>
                  <a:cubicBezTo>
                    <a:pt x="3582" y="1846"/>
                    <a:pt x="3404" y="1099"/>
                    <a:pt x="2930" y="533"/>
                  </a:cubicBezTo>
                  <a:lnTo>
                    <a:pt x="2861" y="450"/>
                  </a:lnTo>
                  <a:cubicBezTo>
                    <a:pt x="2609" y="150"/>
                    <a:pt x="2190" y="0"/>
                    <a:pt x="1771"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7"/>
            <p:cNvSpPr/>
            <p:nvPr/>
          </p:nvSpPr>
          <p:spPr>
            <a:xfrm>
              <a:off x="3153375" y="1014150"/>
              <a:ext cx="85500" cy="66300"/>
            </a:xfrm>
            <a:custGeom>
              <a:rect b="b" l="l" r="r" t="t"/>
              <a:pathLst>
                <a:path extrusionOk="0" h="2652" w="3420">
                  <a:moveTo>
                    <a:pt x="1710" y="1"/>
                  </a:moveTo>
                  <a:cubicBezTo>
                    <a:pt x="4" y="1"/>
                    <a:pt x="1" y="2652"/>
                    <a:pt x="1710" y="2652"/>
                  </a:cubicBezTo>
                  <a:cubicBezTo>
                    <a:pt x="3416" y="2652"/>
                    <a:pt x="3419" y="1"/>
                    <a:pt x="1710"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7"/>
            <p:cNvSpPr/>
            <p:nvPr/>
          </p:nvSpPr>
          <p:spPr>
            <a:xfrm>
              <a:off x="3270975" y="1355225"/>
              <a:ext cx="95700" cy="74225"/>
            </a:xfrm>
            <a:custGeom>
              <a:rect b="b" l="l" r="r" t="t"/>
              <a:pathLst>
                <a:path extrusionOk="0" h="2969" w="3828">
                  <a:moveTo>
                    <a:pt x="1913" y="0"/>
                  </a:moveTo>
                  <a:cubicBezTo>
                    <a:pt x="3" y="0"/>
                    <a:pt x="1" y="2969"/>
                    <a:pt x="1913" y="2969"/>
                  </a:cubicBezTo>
                  <a:cubicBezTo>
                    <a:pt x="3823" y="2969"/>
                    <a:pt x="3827" y="0"/>
                    <a:pt x="1913"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7"/>
            <p:cNvSpPr/>
            <p:nvPr/>
          </p:nvSpPr>
          <p:spPr>
            <a:xfrm>
              <a:off x="2915925" y="1285650"/>
              <a:ext cx="54375" cy="42150"/>
            </a:xfrm>
            <a:custGeom>
              <a:rect b="b" l="l" r="r" t="t"/>
              <a:pathLst>
                <a:path extrusionOk="0" h="1686" w="2175">
                  <a:moveTo>
                    <a:pt x="1087" y="0"/>
                  </a:moveTo>
                  <a:cubicBezTo>
                    <a:pt x="2" y="0"/>
                    <a:pt x="1" y="1686"/>
                    <a:pt x="1087" y="1686"/>
                  </a:cubicBezTo>
                  <a:cubicBezTo>
                    <a:pt x="2175" y="1686"/>
                    <a:pt x="2175" y="0"/>
                    <a:pt x="108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7"/>
            <p:cNvSpPr/>
            <p:nvPr/>
          </p:nvSpPr>
          <p:spPr>
            <a:xfrm>
              <a:off x="3029925" y="1584700"/>
              <a:ext cx="64100" cy="49725"/>
            </a:xfrm>
            <a:custGeom>
              <a:rect b="b" l="l" r="r" t="t"/>
              <a:pathLst>
                <a:path extrusionOk="0" h="1989" w="2564">
                  <a:moveTo>
                    <a:pt x="1282" y="0"/>
                  </a:moveTo>
                  <a:cubicBezTo>
                    <a:pt x="2" y="0"/>
                    <a:pt x="0" y="1988"/>
                    <a:pt x="1282" y="1988"/>
                  </a:cubicBezTo>
                  <a:cubicBezTo>
                    <a:pt x="2563" y="1988"/>
                    <a:pt x="2563" y="0"/>
                    <a:pt x="128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7"/>
            <p:cNvSpPr/>
            <p:nvPr/>
          </p:nvSpPr>
          <p:spPr>
            <a:xfrm>
              <a:off x="3220900" y="1209325"/>
              <a:ext cx="73175" cy="56775"/>
            </a:xfrm>
            <a:custGeom>
              <a:rect b="b" l="l" r="r" t="t"/>
              <a:pathLst>
                <a:path extrusionOk="0" h="2271" w="2927">
                  <a:moveTo>
                    <a:pt x="1463" y="1"/>
                  </a:moveTo>
                  <a:cubicBezTo>
                    <a:pt x="2" y="1"/>
                    <a:pt x="0" y="2271"/>
                    <a:pt x="1463" y="2271"/>
                  </a:cubicBezTo>
                  <a:cubicBezTo>
                    <a:pt x="2926" y="2271"/>
                    <a:pt x="2926" y="1"/>
                    <a:pt x="146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7"/>
            <p:cNvSpPr/>
            <p:nvPr/>
          </p:nvSpPr>
          <p:spPr>
            <a:xfrm>
              <a:off x="3394100" y="1439900"/>
              <a:ext cx="71775" cy="55675"/>
            </a:xfrm>
            <a:custGeom>
              <a:rect b="b" l="l" r="r" t="t"/>
              <a:pathLst>
                <a:path extrusionOk="0" h="2227" w="2871">
                  <a:moveTo>
                    <a:pt x="1435" y="1"/>
                  </a:moveTo>
                  <a:cubicBezTo>
                    <a:pt x="3" y="1"/>
                    <a:pt x="1" y="2227"/>
                    <a:pt x="1435" y="2227"/>
                  </a:cubicBezTo>
                  <a:cubicBezTo>
                    <a:pt x="2870" y="2227"/>
                    <a:pt x="2870" y="1"/>
                    <a:pt x="1435"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7"/>
            <p:cNvSpPr/>
            <p:nvPr/>
          </p:nvSpPr>
          <p:spPr>
            <a:xfrm>
              <a:off x="3625850" y="1264875"/>
              <a:ext cx="68300" cy="53000"/>
            </a:xfrm>
            <a:custGeom>
              <a:rect b="b" l="l" r="r" t="t"/>
              <a:pathLst>
                <a:path extrusionOk="0" h="2120" w="2732">
                  <a:moveTo>
                    <a:pt x="1366" y="1"/>
                  </a:moveTo>
                  <a:cubicBezTo>
                    <a:pt x="3" y="1"/>
                    <a:pt x="0" y="2120"/>
                    <a:pt x="1366" y="2120"/>
                  </a:cubicBezTo>
                  <a:cubicBezTo>
                    <a:pt x="2731" y="2120"/>
                    <a:pt x="2731" y="1"/>
                    <a:pt x="1366"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7"/>
            <p:cNvSpPr/>
            <p:nvPr/>
          </p:nvSpPr>
          <p:spPr>
            <a:xfrm>
              <a:off x="3702875" y="1675375"/>
              <a:ext cx="67575" cy="52450"/>
            </a:xfrm>
            <a:custGeom>
              <a:rect b="b" l="l" r="r" t="t"/>
              <a:pathLst>
                <a:path extrusionOk="0" h="2098" w="2703">
                  <a:moveTo>
                    <a:pt x="1352" y="0"/>
                  </a:moveTo>
                  <a:cubicBezTo>
                    <a:pt x="2" y="0"/>
                    <a:pt x="1" y="2097"/>
                    <a:pt x="1352" y="2097"/>
                  </a:cubicBezTo>
                  <a:cubicBezTo>
                    <a:pt x="2702" y="2097"/>
                    <a:pt x="2702" y="0"/>
                    <a:pt x="135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7"/>
            <p:cNvSpPr/>
            <p:nvPr/>
          </p:nvSpPr>
          <p:spPr>
            <a:xfrm>
              <a:off x="3971625" y="1389700"/>
              <a:ext cx="45875" cy="33375"/>
            </a:xfrm>
            <a:custGeom>
              <a:rect b="b" l="l" r="r" t="t"/>
              <a:pathLst>
                <a:path extrusionOk="0" h="1335" w="1835">
                  <a:moveTo>
                    <a:pt x="913" y="1"/>
                  </a:moveTo>
                  <a:cubicBezTo>
                    <a:pt x="6" y="1"/>
                    <a:pt x="1" y="1335"/>
                    <a:pt x="913" y="1335"/>
                  </a:cubicBezTo>
                  <a:cubicBezTo>
                    <a:pt x="958" y="1335"/>
                    <a:pt x="1007" y="1331"/>
                    <a:pt x="1057" y="1324"/>
                  </a:cubicBezTo>
                  <a:lnTo>
                    <a:pt x="1204" y="1304"/>
                  </a:lnTo>
                  <a:cubicBezTo>
                    <a:pt x="1834" y="1214"/>
                    <a:pt x="1834" y="121"/>
                    <a:pt x="1204" y="32"/>
                  </a:cubicBezTo>
                  <a:lnTo>
                    <a:pt x="1057" y="11"/>
                  </a:lnTo>
                  <a:cubicBezTo>
                    <a:pt x="1007" y="4"/>
                    <a:pt x="959" y="1"/>
                    <a:pt x="913"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7"/>
            <p:cNvSpPr/>
            <p:nvPr/>
          </p:nvSpPr>
          <p:spPr>
            <a:xfrm>
              <a:off x="3946475" y="1297475"/>
              <a:ext cx="63425" cy="49175"/>
            </a:xfrm>
            <a:custGeom>
              <a:rect b="b" l="l" r="r" t="t"/>
              <a:pathLst>
                <a:path extrusionOk="0" h="1967" w="2537">
                  <a:moveTo>
                    <a:pt x="1269" y="0"/>
                  </a:moveTo>
                  <a:cubicBezTo>
                    <a:pt x="2" y="0"/>
                    <a:pt x="1" y="1966"/>
                    <a:pt x="1269" y="1966"/>
                  </a:cubicBezTo>
                  <a:cubicBezTo>
                    <a:pt x="2536" y="1966"/>
                    <a:pt x="2536" y="0"/>
                    <a:pt x="1269"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7"/>
            <p:cNvSpPr/>
            <p:nvPr/>
          </p:nvSpPr>
          <p:spPr>
            <a:xfrm>
              <a:off x="3971225" y="885650"/>
              <a:ext cx="67575" cy="52425"/>
            </a:xfrm>
            <a:custGeom>
              <a:rect b="b" l="l" r="r" t="t"/>
              <a:pathLst>
                <a:path extrusionOk="0" h="2097" w="2703">
                  <a:moveTo>
                    <a:pt x="1352" y="0"/>
                  </a:moveTo>
                  <a:cubicBezTo>
                    <a:pt x="2" y="0"/>
                    <a:pt x="1" y="2097"/>
                    <a:pt x="1352" y="2097"/>
                  </a:cubicBezTo>
                  <a:cubicBezTo>
                    <a:pt x="2703" y="2097"/>
                    <a:pt x="2703" y="0"/>
                    <a:pt x="135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7"/>
            <p:cNvSpPr/>
            <p:nvPr/>
          </p:nvSpPr>
          <p:spPr>
            <a:xfrm>
              <a:off x="3401775" y="316650"/>
              <a:ext cx="71750" cy="55675"/>
            </a:xfrm>
            <a:custGeom>
              <a:rect b="b" l="l" r="r" t="t"/>
              <a:pathLst>
                <a:path extrusionOk="0" h="2227" w="2870">
                  <a:moveTo>
                    <a:pt x="1434" y="1"/>
                  </a:moveTo>
                  <a:cubicBezTo>
                    <a:pt x="3" y="1"/>
                    <a:pt x="0" y="2227"/>
                    <a:pt x="1434" y="2227"/>
                  </a:cubicBezTo>
                  <a:cubicBezTo>
                    <a:pt x="2870" y="2227"/>
                    <a:pt x="2870" y="1"/>
                    <a:pt x="1434"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7"/>
            <p:cNvSpPr/>
            <p:nvPr/>
          </p:nvSpPr>
          <p:spPr>
            <a:xfrm>
              <a:off x="3044550" y="466500"/>
              <a:ext cx="80825" cy="62675"/>
            </a:xfrm>
            <a:custGeom>
              <a:rect b="b" l="l" r="r" t="t"/>
              <a:pathLst>
                <a:path extrusionOk="0" h="2507" w="3233">
                  <a:moveTo>
                    <a:pt x="1616" y="0"/>
                  </a:moveTo>
                  <a:cubicBezTo>
                    <a:pt x="4" y="0"/>
                    <a:pt x="1" y="2507"/>
                    <a:pt x="1616" y="2507"/>
                  </a:cubicBezTo>
                  <a:cubicBezTo>
                    <a:pt x="3229" y="2507"/>
                    <a:pt x="3232" y="0"/>
                    <a:pt x="1616"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7"/>
            <p:cNvSpPr/>
            <p:nvPr/>
          </p:nvSpPr>
          <p:spPr>
            <a:xfrm>
              <a:off x="3305600" y="669075"/>
              <a:ext cx="72450" cy="56200"/>
            </a:xfrm>
            <a:custGeom>
              <a:rect b="b" l="l" r="r" t="t"/>
              <a:pathLst>
                <a:path extrusionOk="0" h="2248" w="2898">
                  <a:moveTo>
                    <a:pt x="1448" y="1"/>
                  </a:moveTo>
                  <a:cubicBezTo>
                    <a:pt x="2" y="1"/>
                    <a:pt x="0" y="2248"/>
                    <a:pt x="1448" y="2248"/>
                  </a:cubicBezTo>
                  <a:cubicBezTo>
                    <a:pt x="2897" y="2248"/>
                    <a:pt x="2897" y="1"/>
                    <a:pt x="1448" y="1"/>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 name="Google Shape;1111;p37"/>
          <p:cNvGrpSpPr/>
          <p:nvPr/>
        </p:nvGrpSpPr>
        <p:grpSpPr>
          <a:xfrm rot="469741">
            <a:off x="3097681" y="1353787"/>
            <a:ext cx="1506731" cy="2339784"/>
            <a:chOff x="4141325" y="3380300"/>
            <a:chExt cx="1147250" cy="1781550"/>
          </a:xfrm>
        </p:grpSpPr>
        <p:sp>
          <p:nvSpPr>
            <p:cNvPr id="1112" name="Google Shape;1112;p37"/>
            <p:cNvSpPr/>
            <p:nvPr/>
          </p:nvSpPr>
          <p:spPr>
            <a:xfrm>
              <a:off x="4162380" y="3623025"/>
              <a:ext cx="855225" cy="441675"/>
            </a:xfrm>
            <a:custGeom>
              <a:rect b="b" l="l" r="r" t="t"/>
              <a:pathLst>
                <a:path extrusionOk="0" h="17667" w="34209">
                  <a:moveTo>
                    <a:pt x="0" y="0"/>
                  </a:moveTo>
                  <a:lnTo>
                    <a:pt x="875" y="8420"/>
                  </a:lnTo>
                  <a:cubicBezTo>
                    <a:pt x="1240" y="11928"/>
                    <a:pt x="1394" y="13180"/>
                    <a:pt x="5779" y="14545"/>
                  </a:cubicBezTo>
                  <a:cubicBezTo>
                    <a:pt x="10272" y="15935"/>
                    <a:pt x="17751" y="16683"/>
                    <a:pt x="21329" y="16683"/>
                  </a:cubicBezTo>
                  <a:cubicBezTo>
                    <a:pt x="21339" y="16683"/>
                    <a:pt x="21349" y="16683"/>
                    <a:pt x="21358" y="16683"/>
                  </a:cubicBezTo>
                  <a:cubicBezTo>
                    <a:pt x="21359" y="16683"/>
                    <a:pt x="21359" y="16683"/>
                    <a:pt x="21359" y="16683"/>
                  </a:cubicBezTo>
                  <a:cubicBezTo>
                    <a:pt x="21883" y="16683"/>
                    <a:pt x="26893" y="17667"/>
                    <a:pt x="29652" y="17667"/>
                  </a:cubicBezTo>
                  <a:cubicBezTo>
                    <a:pt x="29696" y="17667"/>
                    <a:pt x="29740" y="17667"/>
                    <a:pt x="29784" y="17666"/>
                  </a:cubicBezTo>
                  <a:cubicBezTo>
                    <a:pt x="30877" y="17655"/>
                    <a:pt x="32593" y="17410"/>
                    <a:pt x="34209" y="17359"/>
                  </a:cubicBezTo>
                  <a:lnTo>
                    <a:pt x="33758" y="13026"/>
                  </a:lnTo>
                  <a:cubicBezTo>
                    <a:pt x="33569" y="11220"/>
                    <a:pt x="33862" y="8608"/>
                    <a:pt x="32274" y="7471"/>
                  </a:cubicBezTo>
                  <a:cubicBezTo>
                    <a:pt x="31115" y="6640"/>
                    <a:pt x="30181" y="5908"/>
                    <a:pt x="28772" y="5692"/>
                  </a:cubicBezTo>
                  <a:cubicBezTo>
                    <a:pt x="27182" y="5447"/>
                    <a:pt x="25786" y="5275"/>
                    <a:pt x="24252" y="5275"/>
                  </a:cubicBezTo>
                  <a:cubicBezTo>
                    <a:pt x="23927" y="5275"/>
                    <a:pt x="23597" y="5282"/>
                    <a:pt x="23257" y="5299"/>
                  </a:cubicBezTo>
                  <a:cubicBezTo>
                    <a:pt x="18287" y="5536"/>
                    <a:pt x="18523" y="5604"/>
                    <a:pt x="16807" y="5824"/>
                  </a:cubicBezTo>
                  <a:cubicBezTo>
                    <a:pt x="15178" y="6031"/>
                    <a:pt x="13326" y="6606"/>
                    <a:pt x="11638" y="6606"/>
                  </a:cubicBezTo>
                  <a:cubicBezTo>
                    <a:pt x="11467" y="6606"/>
                    <a:pt x="11297" y="6600"/>
                    <a:pt x="11130" y="6587"/>
                  </a:cubicBezTo>
                  <a:cubicBezTo>
                    <a:pt x="9187" y="6438"/>
                    <a:pt x="7249" y="6228"/>
                    <a:pt x="5324" y="5924"/>
                  </a:cubicBezTo>
                  <a:cubicBezTo>
                    <a:pt x="2463" y="5472"/>
                    <a:pt x="282" y="2716"/>
                    <a:pt x="0" y="0"/>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7"/>
            <p:cNvSpPr/>
            <p:nvPr/>
          </p:nvSpPr>
          <p:spPr>
            <a:xfrm>
              <a:off x="4141325" y="3380300"/>
              <a:ext cx="1147250" cy="1604200"/>
            </a:xfrm>
            <a:custGeom>
              <a:rect b="b" l="l" r="r" t="t"/>
              <a:pathLst>
                <a:path extrusionOk="0" h="64168" w="45890">
                  <a:moveTo>
                    <a:pt x="17904" y="132"/>
                  </a:moveTo>
                  <a:cubicBezTo>
                    <a:pt x="15152" y="136"/>
                    <a:pt x="3590" y="458"/>
                    <a:pt x="1709" y="2740"/>
                  </a:cubicBezTo>
                  <a:cubicBezTo>
                    <a:pt x="404" y="4324"/>
                    <a:pt x="0" y="15020"/>
                    <a:pt x="3358" y="17616"/>
                  </a:cubicBezTo>
                  <a:cubicBezTo>
                    <a:pt x="5184" y="19044"/>
                    <a:pt x="14780" y="19102"/>
                    <a:pt x="17174" y="19102"/>
                  </a:cubicBezTo>
                  <a:cubicBezTo>
                    <a:pt x="17279" y="19102"/>
                    <a:pt x="17371" y="19102"/>
                    <a:pt x="17447" y="19102"/>
                  </a:cubicBezTo>
                  <a:cubicBezTo>
                    <a:pt x="17464" y="19102"/>
                    <a:pt x="17482" y="19102"/>
                    <a:pt x="17499" y="19102"/>
                  </a:cubicBezTo>
                  <a:cubicBezTo>
                    <a:pt x="18280" y="19102"/>
                    <a:pt x="19110" y="19103"/>
                    <a:pt x="20027" y="19223"/>
                  </a:cubicBezTo>
                  <a:cubicBezTo>
                    <a:pt x="22193" y="19523"/>
                    <a:pt x="21886" y="19630"/>
                    <a:pt x="22198" y="21959"/>
                  </a:cubicBezTo>
                  <a:cubicBezTo>
                    <a:pt x="22543" y="24501"/>
                    <a:pt x="22424" y="27167"/>
                    <a:pt x="22528" y="29734"/>
                  </a:cubicBezTo>
                  <a:cubicBezTo>
                    <a:pt x="22865" y="38172"/>
                    <a:pt x="22762" y="47022"/>
                    <a:pt x="24369" y="55336"/>
                  </a:cubicBezTo>
                  <a:cubicBezTo>
                    <a:pt x="25258" y="59946"/>
                    <a:pt x="28523" y="64167"/>
                    <a:pt x="33213" y="64167"/>
                  </a:cubicBezTo>
                  <a:cubicBezTo>
                    <a:pt x="33217" y="64167"/>
                    <a:pt x="33220" y="64167"/>
                    <a:pt x="33223" y="64167"/>
                  </a:cubicBezTo>
                  <a:cubicBezTo>
                    <a:pt x="34054" y="64167"/>
                    <a:pt x="34929" y="64034"/>
                    <a:pt x="35845" y="63746"/>
                  </a:cubicBezTo>
                  <a:cubicBezTo>
                    <a:pt x="42037" y="61812"/>
                    <a:pt x="43715" y="55289"/>
                    <a:pt x="43772" y="49606"/>
                  </a:cubicBezTo>
                  <a:cubicBezTo>
                    <a:pt x="43867" y="40847"/>
                    <a:pt x="42700" y="31991"/>
                    <a:pt x="43177" y="23248"/>
                  </a:cubicBezTo>
                  <a:cubicBezTo>
                    <a:pt x="43503" y="17158"/>
                    <a:pt x="45890" y="1844"/>
                    <a:pt x="39591" y="1137"/>
                  </a:cubicBezTo>
                  <a:cubicBezTo>
                    <a:pt x="29492" y="0"/>
                    <a:pt x="29663" y="381"/>
                    <a:pt x="19497" y="155"/>
                  </a:cubicBezTo>
                  <a:cubicBezTo>
                    <a:pt x="18971" y="143"/>
                    <a:pt x="18438" y="132"/>
                    <a:pt x="17904" y="132"/>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7"/>
            <p:cNvSpPr/>
            <p:nvPr/>
          </p:nvSpPr>
          <p:spPr>
            <a:xfrm>
              <a:off x="4727600" y="3803800"/>
              <a:ext cx="528850" cy="1358050"/>
            </a:xfrm>
            <a:custGeom>
              <a:rect b="b" l="l" r="r" t="t"/>
              <a:pathLst>
                <a:path extrusionOk="0" h="54322" w="21154">
                  <a:moveTo>
                    <a:pt x="20217" y="1"/>
                  </a:moveTo>
                  <a:lnTo>
                    <a:pt x="20217" y="1"/>
                  </a:lnTo>
                  <a:cubicBezTo>
                    <a:pt x="20217" y="1"/>
                    <a:pt x="20217" y="5"/>
                    <a:pt x="20218" y="12"/>
                  </a:cubicBezTo>
                  <a:lnTo>
                    <a:pt x="20218" y="12"/>
                  </a:lnTo>
                  <a:cubicBezTo>
                    <a:pt x="20218" y="8"/>
                    <a:pt x="20217" y="4"/>
                    <a:pt x="20217" y="1"/>
                  </a:cubicBezTo>
                  <a:close/>
                  <a:moveTo>
                    <a:pt x="20218" y="12"/>
                  </a:moveTo>
                  <a:cubicBezTo>
                    <a:pt x="20219" y="272"/>
                    <a:pt x="19707" y="3116"/>
                    <a:pt x="19726" y="6308"/>
                  </a:cubicBezTo>
                  <a:cubicBezTo>
                    <a:pt x="19249" y="15051"/>
                    <a:pt x="20416" y="23907"/>
                    <a:pt x="20321" y="32666"/>
                  </a:cubicBezTo>
                  <a:cubicBezTo>
                    <a:pt x="20264" y="38350"/>
                    <a:pt x="18586" y="44872"/>
                    <a:pt x="12394" y="46806"/>
                  </a:cubicBezTo>
                  <a:cubicBezTo>
                    <a:pt x="11478" y="47094"/>
                    <a:pt x="10603" y="47227"/>
                    <a:pt x="9772" y="47227"/>
                  </a:cubicBezTo>
                  <a:cubicBezTo>
                    <a:pt x="9769" y="47227"/>
                    <a:pt x="9766" y="47227"/>
                    <a:pt x="9762" y="47227"/>
                  </a:cubicBezTo>
                  <a:cubicBezTo>
                    <a:pt x="5072" y="47227"/>
                    <a:pt x="1807" y="43006"/>
                    <a:pt x="918" y="38396"/>
                  </a:cubicBezTo>
                  <a:cubicBezTo>
                    <a:pt x="517" y="36319"/>
                    <a:pt x="222" y="34205"/>
                    <a:pt x="0" y="32075"/>
                  </a:cubicBezTo>
                  <a:lnTo>
                    <a:pt x="0" y="32075"/>
                  </a:lnTo>
                  <a:lnTo>
                    <a:pt x="737" y="39167"/>
                  </a:lnTo>
                  <a:cubicBezTo>
                    <a:pt x="960" y="41298"/>
                    <a:pt x="1254" y="43410"/>
                    <a:pt x="1657" y="45490"/>
                  </a:cubicBezTo>
                  <a:cubicBezTo>
                    <a:pt x="2544" y="50099"/>
                    <a:pt x="5810" y="54322"/>
                    <a:pt x="10501" y="54322"/>
                  </a:cubicBezTo>
                  <a:cubicBezTo>
                    <a:pt x="10504" y="54322"/>
                    <a:pt x="10507" y="54322"/>
                    <a:pt x="10510" y="54322"/>
                  </a:cubicBezTo>
                  <a:cubicBezTo>
                    <a:pt x="11340" y="54320"/>
                    <a:pt x="12216" y="54187"/>
                    <a:pt x="13131" y="53900"/>
                  </a:cubicBezTo>
                  <a:cubicBezTo>
                    <a:pt x="19325" y="51965"/>
                    <a:pt x="21002" y="45444"/>
                    <a:pt x="21058" y="39760"/>
                  </a:cubicBezTo>
                  <a:cubicBezTo>
                    <a:pt x="21153" y="31000"/>
                    <a:pt x="19987" y="22144"/>
                    <a:pt x="20463" y="13401"/>
                  </a:cubicBezTo>
                  <a:cubicBezTo>
                    <a:pt x="20662" y="8996"/>
                    <a:pt x="20236" y="372"/>
                    <a:pt x="20218" y="12"/>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7"/>
            <p:cNvSpPr/>
            <p:nvPr/>
          </p:nvSpPr>
          <p:spPr>
            <a:xfrm>
              <a:off x="5211525" y="3992300"/>
              <a:ext cx="44825" cy="825500"/>
            </a:xfrm>
            <a:custGeom>
              <a:rect b="b" l="l" r="r" t="t"/>
              <a:pathLst>
                <a:path extrusionOk="0" h="33020" w="1793">
                  <a:moveTo>
                    <a:pt x="313" y="1"/>
                  </a:moveTo>
                  <a:cubicBezTo>
                    <a:pt x="1" y="8343"/>
                    <a:pt x="1055" y="16779"/>
                    <a:pt x="966" y="25126"/>
                  </a:cubicBezTo>
                  <a:cubicBezTo>
                    <a:pt x="963" y="25392"/>
                    <a:pt x="956" y="25659"/>
                    <a:pt x="947" y="25927"/>
                  </a:cubicBezTo>
                  <a:lnTo>
                    <a:pt x="1684" y="33020"/>
                  </a:lnTo>
                  <a:cubicBezTo>
                    <a:pt x="1695" y="32752"/>
                    <a:pt x="1700" y="32485"/>
                    <a:pt x="1703" y="32220"/>
                  </a:cubicBezTo>
                  <a:cubicBezTo>
                    <a:pt x="1792" y="23873"/>
                    <a:pt x="738" y="15437"/>
                    <a:pt x="1050" y="7096"/>
                  </a:cubicBezTo>
                  <a:lnTo>
                    <a:pt x="313"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7"/>
            <p:cNvSpPr/>
            <p:nvPr/>
          </p:nvSpPr>
          <p:spPr>
            <a:xfrm>
              <a:off x="5218225" y="4640450"/>
              <a:ext cx="35400" cy="300600"/>
            </a:xfrm>
            <a:custGeom>
              <a:rect b="b" l="l" r="r" t="t"/>
              <a:pathLst>
                <a:path extrusionOk="0" h="12024" w="1416">
                  <a:moveTo>
                    <a:pt x="677" y="1"/>
                  </a:moveTo>
                  <a:cubicBezTo>
                    <a:pt x="617" y="1638"/>
                    <a:pt x="413" y="3323"/>
                    <a:pt x="1" y="4930"/>
                  </a:cubicBezTo>
                  <a:lnTo>
                    <a:pt x="738" y="12023"/>
                  </a:lnTo>
                  <a:cubicBezTo>
                    <a:pt x="1150" y="10417"/>
                    <a:pt x="1354" y="8732"/>
                    <a:pt x="1416" y="7094"/>
                  </a:cubicBezTo>
                  <a:lnTo>
                    <a:pt x="677"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7"/>
            <p:cNvSpPr/>
            <p:nvPr/>
          </p:nvSpPr>
          <p:spPr>
            <a:xfrm>
              <a:off x="5191975" y="4763675"/>
              <a:ext cx="44700" cy="250450"/>
            </a:xfrm>
            <a:custGeom>
              <a:rect b="b" l="l" r="r" t="t"/>
              <a:pathLst>
                <a:path extrusionOk="0" h="10018" w="1788">
                  <a:moveTo>
                    <a:pt x="1051" y="1"/>
                  </a:moveTo>
                  <a:cubicBezTo>
                    <a:pt x="790" y="1016"/>
                    <a:pt x="444" y="2001"/>
                    <a:pt x="0" y="2924"/>
                  </a:cubicBezTo>
                  <a:lnTo>
                    <a:pt x="737" y="10017"/>
                  </a:lnTo>
                  <a:cubicBezTo>
                    <a:pt x="1183" y="9095"/>
                    <a:pt x="1527" y="8110"/>
                    <a:pt x="1788" y="7094"/>
                  </a:cubicBezTo>
                  <a:lnTo>
                    <a:pt x="1051"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7"/>
            <p:cNvSpPr/>
            <p:nvPr/>
          </p:nvSpPr>
          <p:spPr>
            <a:xfrm>
              <a:off x="5158175" y="4836750"/>
              <a:ext cx="52250" cy="231925"/>
            </a:xfrm>
            <a:custGeom>
              <a:rect b="b" l="l" r="r" t="t"/>
              <a:pathLst>
                <a:path extrusionOk="0" h="9277" w="2090">
                  <a:moveTo>
                    <a:pt x="1352" y="1"/>
                  </a:moveTo>
                  <a:cubicBezTo>
                    <a:pt x="976" y="779"/>
                    <a:pt x="529" y="1512"/>
                    <a:pt x="1" y="2182"/>
                  </a:cubicBezTo>
                  <a:lnTo>
                    <a:pt x="738" y="9276"/>
                  </a:lnTo>
                  <a:cubicBezTo>
                    <a:pt x="1267" y="8605"/>
                    <a:pt x="1714" y="7872"/>
                    <a:pt x="2089" y="7094"/>
                  </a:cubicBezTo>
                  <a:lnTo>
                    <a:pt x="1352" y="1"/>
                  </a:ln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7"/>
            <p:cNvSpPr/>
            <p:nvPr/>
          </p:nvSpPr>
          <p:spPr>
            <a:xfrm>
              <a:off x="4727625" y="4605650"/>
              <a:ext cx="449000" cy="556200"/>
            </a:xfrm>
            <a:custGeom>
              <a:rect b="b" l="l" r="r" t="t"/>
              <a:pathLst>
                <a:path extrusionOk="0" h="22248" w="17960">
                  <a:moveTo>
                    <a:pt x="1" y="1"/>
                  </a:moveTo>
                  <a:lnTo>
                    <a:pt x="737" y="7093"/>
                  </a:lnTo>
                  <a:cubicBezTo>
                    <a:pt x="959" y="9224"/>
                    <a:pt x="1254" y="11336"/>
                    <a:pt x="1656" y="13416"/>
                  </a:cubicBezTo>
                  <a:cubicBezTo>
                    <a:pt x="2545" y="18025"/>
                    <a:pt x="5811" y="22248"/>
                    <a:pt x="10500" y="22248"/>
                  </a:cubicBezTo>
                  <a:cubicBezTo>
                    <a:pt x="10503" y="22248"/>
                    <a:pt x="10506" y="22248"/>
                    <a:pt x="10509" y="22248"/>
                  </a:cubicBezTo>
                  <a:cubicBezTo>
                    <a:pt x="11341" y="22246"/>
                    <a:pt x="12215" y="22113"/>
                    <a:pt x="13131" y="21826"/>
                  </a:cubicBezTo>
                  <a:cubicBezTo>
                    <a:pt x="15215" y="21175"/>
                    <a:pt x="16788" y="20004"/>
                    <a:pt x="17960" y="18520"/>
                  </a:cubicBezTo>
                  <a:lnTo>
                    <a:pt x="17223" y="11426"/>
                  </a:lnTo>
                  <a:cubicBezTo>
                    <a:pt x="16051" y="12911"/>
                    <a:pt x="14478" y="14081"/>
                    <a:pt x="12393" y="14732"/>
                  </a:cubicBezTo>
                  <a:cubicBezTo>
                    <a:pt x="11478" y="15020"/>
                    <a:pt x="10602" y="15153"/>
                    <a:pt x="9772" y="15153"/>
                  </a:cubicBezTo>
                  <a:cubicBezTo>
                    <a:pt x="9769" y="15153"/>
                    <a:pt x="9766" y="15153"/>
                    <a:pt x="9763" y="15153"/>
                  </a:cubicBezTo>
                  <a:cubicBezTo>
                    <a:pt x="5072" y="15153"/>
                    <a:pt x="1808" y="10932"/>
                    <a:pt x="919" y="6322"/>
                  </a:cubicBezTo>
                  <a:cubicBezTo>
                    <a:pt x="516" y="4245"/>
                    <a:pt x="222" y="2131"/>
                    <a:pt x="1" y="1"/>
                  </a:cubicBezTo>
                  <a:close/>
                </a:path>
              </a:pathLst>
            </a:custGeom>
            <a:solidFill>
              <a:srgbClr val="8934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7"/>
            <p:cNvSpPr/>
            <p:nvPr/>
          </p:nvSpPr>
          <p:spPr>
            <a:xfrm>
              <a:off x="4244100" y="3495325"/>
              <a:ext cx="920925" cy="308525"/>
            </a:xfrm>
            <a:custGeom>
              <a:rect b="b" l="l" r="r" t="t"/>
              <a:pathLst>
                <a:path extrusionOk="0" h="12341" w="36837">
                  <a:moveTo>
                    <a:pt x="33595" y="0"/>
                  </a:moveTo>
                  <a:cubicBezTo>
                    <a:pt x="32667" y="0"/>
                    <a:pt x="31716" y="1136"/>
                    <a:pt x="32325" y="2352"/>
                  </a:cubicBezTo>
                  <a:cubicBezTo>
                    <a:pt x="33636" y="4971"/>
                    <a:pt x="31780" y="7776"/>
                    <a:pt x="29741" y="7776"/>
                  </a:cubicBezTo>
                  <a:cubicBezTo>
                    <a:pt x="29063" y="7776"/>
                    <a:pt x="28366" y="7466"/>
                    <a:pt x="27757" y="6737"/>
                  </a:cubicBezTo>
                  <a:cubicBezTo>
                    <a:pt x="26868" y="5669"/>
                    <a:pt x="27007" y="4025"/>
                    <a:pt x="26298" y="2860"/>
                  </a:cubicBezTo>
                  <a:cubicBezTo>
                    <a:pt x="25681" y="1842"/>
                    <a:pt x="24913" y="1339"/>
                    <a:pt x="23832" y="1339"/>
                  </a:cubicBezTo>
                  <a:cubicBezTo>
                    <a:pt x="23829" y="1339"/>
                    <a:pt x="23827" y="1339"/>
                    <a:pt x="23824" y="1339"/>
                  </a:cubicBezTo>
                  <a:cubicBezTo>
                    <a:pt x="22590" y="1342"/>
                    <a:pt x="21492" y="2213"/>
                    <a:pt x="20741" y="3290"/>
                  </a:cubicBezTo>
                  <a:cubicBezTo>
                    <a:pt x="20164" y="4118"/>
                    <a:pt x="20084" y="4952"/>
                    <a:pt x="19647" y="5880"/>
                  </a:cubicBezTo>
                  <a:cubicBezTo>
                    <a:pt x="18842" y="7586"/>
                    <a:pt x="17713" y="9416"/>
                    <a:pt x="16520" y="9416"/>
                  </a:cubicBezTo>
                  <a:cubicBezTo>
                    <a:pt x="15786" y="9416"/>
                    <a:pt x="15028" y="8723"/>
                    <a:pt x="14308" y="6883"/>
                  </a:cubicBezTo>
                  <a:cubicBezTo>
                    <a:pt x="13454" y="4705"/>
                    <a:pt x="13206" y="912"/>
                    <a:pt x="10692" y="912"/>
                  </a:cubicBezTo>
                  <a:cubicBezTo>
                    <a:pt x="10330" y="912"/>
                    <a:pt x="9920" y="991"/>
                    <a:pt x="9456" y="1164"/>
                  </a:cubicBezTo>
                  <a:cubicBezTo>
                    <a:pt x="8261" y="1611"/>
                    <a:pt x="7463" y="2806"/>
                    <a:pt x="6920" y="4023"/>
                  </a:cubicBezTo>
                  <a:cubicBezTo>
                    <a:pt x="6601" y="4855"/>
                    <a:pt x="6351" y="5711"/>
                    <a:pt x="6172" y="6583"/>
                  </a:cubicBezTo>
                  <a:cubicBezTo>
                    <a:pt x="5171" y="7350"/>
                    <a:pt x="4405" y="7734"/>
                    <a:pt x="3874" y="7734"/>
                  </a:cubicBezTo>
                  <a:cubicBezTo>
                    <a:pt x="3245" y="7734"/>
                    <a:pt x="2946" y="7196"/>
                    <a:pt x="2977" y="6119"/>
                  </a:cubicBezTo>
                  <a:cubicBezTo>
                    <a:pt x="2410" y="4707"/>
                    <a:pt x="2662" y="2260"/>
                    <a:pt x="2618" y="731"/>
                  </a:cubicBezTo>
                  <a:cubicBezTo>
                    <a:pt x="2607" y="354"/>
                    <a:pt x="2367" y="159"/>
                    <a:pt x="2119" y="159"/>
                  </a:cubicBezTo>
                  <a:cubicBezTo>
                    <a:pt x="1912" y="159"/>
                    <a:pt x="1700" y="294"/>
                    <a:pt x="1610" y="573"/>
                  </a:cubicBezTo>
                  <a:cubicBezTo>
                    <a:pt x="667" y="3492"/>
                    <a:pt x="0" y="7673"/>
                    <a:pt x="1826" y="10374"/>
                  </a:cubicBezTo>
                  <a:cubicBezTo>
                    <a:pt x="2560" y="11460"/>
                    <a:pt x="3502" y="11986"/>
                    <a:pt x="4473" y="11986"/>
                  </a:cubicBezTo>
                  <a:cubicBezTo>
                    <a:pt x="5284" y="11986"/>
                    <a:pt x="6115" y="11618"/>
                    <a:pt x="6861" y="10904"/>
                  </a:cubicBezTo>
                  <a:cubicBezTo>
                    <a:pt x="8160" y="9660"/>
                    <a:pt x="7954" y="8211"/>
                    <a:pt x="8769" y="6704"/>
                  </a:cubicBezTo>
                  <a:cubicBezTo>
                    <a:pt x="9559" y="5244"/>
                    <a:pt x="10135" y="4700"/>
                    <a:pt x="10573" y="4700"/>
                  </a:cubicBezTo>
                  <a:cubicBezTo>
                    <a:pt x="11605" y="4700"/>
                    <a:pt x="11864" y="7730"/>
                    <a:pt x="12343" y="8894"/>
                  </a:cubicBezTo>
                  <a:cubicBezTo>
                    <a:pt x="13182" y="10930"/>
                    <a:pt x="15016" y="12340"/>
                    <a:pt x="16975" y="12340"/>
                  </a:cubicBezTo>
                  <a:cubicBezTo>
                    <a:pt x="17246" y="12340"/>
                    <a:pt x="17519" y="12313"/>
                    <a:pt x="17793" y="12257"/>
                  </a:cubicBezTo>
                  <a:cubicBezTo>
                    <a:pt x="18672" y="12076"/>
                    <a:pt x="19482" y="11660"/>
                    <a:pt x="20131" y="10937"/>
                  </a:cubicBezTo>
                  <a:cubicBezTo>
                    <a:pt x="21211" y="9736"/>
                    <a:pt x="21072" y="7743"/>
                    <a:pt x="21958" y="6614"/>
                  </a:cubicBezTo>
                  <a:lnTo>
                    <a:pt x="24569" y="5308"/>
                  </a:lnTo>
                  <a:cubicBezTo>
                    <a:pt x="24591" y="5708"/>
                    <a:pt x="24677" y="6103"/>
                    <a:pt x="24825" y="6477"/>
                  </a:cubicBezTo>
                  <a:cubicBezTo>
                    <a:pt x="25210" y="6939"/>
                    <a:pt x="25395" y="7917"/>
                    <a:pt x="25795" y="8480"/>
                  </a:cubicBezTo>
                  <a:cubicBezTo>
                    <a:pt x="26395" y="9326"/>
                    <a:pt x="27184" y="9960"/>
                    <a:pt x="28058" y="10380"/>
                  </a:cubicBezTo>
                  <a:cubicBezTo>
                    <a:pt x="28844" y="10758"/>
                    <a:pt x="29596" y="10929"/>
                    <a:pt x="30299" y="10929"/>
                  </a:cubicBezTo>
                  <a:cubicBezTo>
                    <a:pt x="34385" y="10929"/>
                    <a:pt x="36836" y="5175"/>
                    <a:pt x="34681" y="767"/>
                  </a:cubicBezTo>
                  <a:cubicBezTo>
                    <a:pt x="34417" y="225"/>
                    <a:pt x="34008" y="0"/>
                    <a:pt x="33595"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7"/>
            <p:cNvSpPr/>
            <p:nvPr/>
          </p:nvSpPr>
          <p:spPr>
            <a:xfrm>
              <a:off x="4782075" y="3964325"/>
              <a:ext cx="351250" cy="937025"/>
            </a:xfrm>
            <a:custGeom>
              <a:rect b="b" l="l" r="r" t="t"/>
              <a:pathLst>
                <a:path extrusionOk="0" h="37481" w="14050">
                  <a:moveTo>
                    <a:pt x="8560" y="0"/>
                  </a:moveTo>
                  <a:cubicBezTo>
                    <a:pt x="8534" y="0"/>
                    <a:pt x="8507" y="2"/>
                    <a:pt x="8479" y="5"/>
                  </a:cubicBezTo>
                  <a:cubicBezTo>
                    <a:pt x="5177" y="365"/>
                    <a:pt x="0" y="2440"/>
                    <a:pt x="2100" y="6841"/>
                  </a:cubicBezTo>
                  <a:cubicBezTo>
                    <a:pt x="3099" y="8936"/>
                    <a:pt x="4883" y="8727"/>
                    <a:pt x="6660" y="9625"/>
                  </a:cubicBezTo>
                  <a:cubicBezTo>
                    <a:pt x="8496" y="9713"/>
                    <a:pt x="9183" y="10981"/>
                    <a:pt x="8726" y="13426"/>
                  </a:cubicBezTo>
                  <a:cubicBezTo>
                    <a:pt x="7861" y="13761"/>
                    <a:pt x="6989" y="14075"/>
                    <a:pt x="6108" y="14366"/>
                  </a:cubicBezTo>
                  <a:cubicBezTo>
                    <a:pt x="5281" y="14750"/>
                    <a:pt x="4492" y="15038"/>
                    <a:pt x="3823" y="15691"/>
                  </a:cubicBezTo>
                  <a:cubicBezTo>
                    <a:pt x="2475" y="17003"/>
                    <a:pt x="2168" y="18807"/>
                    <a:pt x="2806" y="20548"/>
                  </a:cubicBezTo>
                  <a:cubicBezTo>
                    <a:pt x="3754" y="23128"/>
                    <a:pt x="6296" y="23083"/>
                    <a:pt x="7844" y="24850"/>
                  </a:cubicBezTo>
                  <a:cubicBezTo>
                    <a:pt x="11779" y="29338"/>
                    <a:pt x="6700" y="29320"/>
                    <a:pt x="5379" y="32206"/>
                  </a:cubicBezTo>
                  <a:cubicBezTo>
                    <a:pt x="4566" y="33979"/>
                    <a:pt x="4928" y="35722"/>
                    <a:pt x="6359" y="37000"/>
                  </a:cubicBezTo>
                  <a:cubicBezTo>
                    <a:pt x="6737" y="37338"/>
                    <a:pt x="7155" y="37481"/>
                    <a:pt x="7559" y="37481"/>
                  </a:cubicBezTo>
                  <a:cubicBezTo>
                    <a:pt x="9023" y="37481"/>
                    <a:pt x="10314" y="35618"/>
                    <a:pt x="8926" y="34433"/>
                  </a:cubicBezTo>
                  <a:cubicBezTo>
                    <a:pt x="8045" y="33680"/>
                    <a:pt x="12665" y="30566"/>
                    <a:pt x="13098" y="29893"/>
                  </a:cubicBezTo>
                  <a:cubicBezTo>
                    <a:pt x="13761" y="28866"/>
                    <a:pt x="14049" y="27618"/>
                    <a:pt x="13781" y="26409"/>
                  </a:cubicBezTo>
                  <a:cubicBezTo>
                    <a:pt x="13425" y="24794"/>
                    <a:pt x="12211" y="23582"/>
                    <a:pt x="10932" y="22639"/>
                  </a:cubicBezTo>
                  <a:cubicBezTo>
                    <a:pt x="9420" y="21521"/>
                    <a:pt x="8103" y="21671"/>
                    <a:pt x="7363" y="19605"/>
                  </a:cubicBezTo>
                  <a:cubicBezTo>
                    <a:pt x="6388" y="16881"/>
                    <a:pt x="7399" y="17922"/>
                    <a:pt x="9604" y="16890"/>
                  </a:cubicBezTo>
                  <a:cubicBezTo>
                    <a:pt x="12157" y="15698"/>
                    <a:pt x="13825" y="13690"/>
                    <a:pt x="13237" y="10694"/>
                  </a:cubicBezTo>
                  <a:cubicBezTo>
                    <a:pt x="12984" y="9402"/>
                    <a:pt x="12284" y="8256"/>
                    <a:pt x="11206" y="7479"/>
                  </a:cubicBezTo>
                  <a:cubicBezTo>
                    <a:pt x="10480" y="6955"/>
                    <a:pt x="9567" y="6709"/>
                    <a:pt x="8728" y="6461"/>
                  </a:cubicBezTo>
                  <a:lnTo>
                    <a:pt x="7597" y="6232"/>
                  </a:lnTo>
                  <a:cubicBezTo>
                    <a:pt x="4987" y="6071"/>
                    <a:pt x="5336" y="4400"/>
                    <a:pt x="8644" y="1222"/>
                  </a:cubicBezTo>
                  <a:cubicBezTo>
                    <a:pt x="9216" y="1002"/>
                    <a:pt x="9230" y="0"/>
                    <a:pt x="856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7"/>
            <p:cNvSpPr/>
            <p:nvPr/>
          </p:nvSpPr>
          <p:spPr>
            <a:xfrm>
              <a:off x="4244100" y="3468500"/>
              <a:ext cx="920925" cy="308525"/>
            </a:xfrm>
            <a:custGeom>
              <a:rect b="b" l="l" r="r" t="t"/>
              <a:pathLst>
                <a:path extrusionOk="0" h="12341" w="36837">
                  <a:moveTo>
                    <a:pt x="33595" y="1"/>
                  </a:moveTo>
                  <a:cubicBezTo>
                    <a:pt x="32667" y="1"/>
                    <a:pt x="31716" y="1136"/>
                    <a:pt x="32325" y="2353"/>
                  </a:cubicBezTo>
                  <a:cubicBezTo>
                    <a:pt x="33636" y="4971"/>
                    <a:pt x="31780" y="7775"/>
                    <a:pt x="29741" y="7775"/>
                  </a:cubicBezTo>
                  <a:cubicBezTo>
                    <a:pt x="29064" y="7775"/>
                    <a:pt x="28366" y="7465"/>
                    <a:pt x="27757" y="6736"/>
                  </a:cubicBezTo>
                  <a:cubicBezTo>
                    <a:pt x="26868" y="5669"/>
                    <a:pt x="27007" y="4025"/>
                    <a:pt x="26298" y="2860"/>
                  </a:cubicBezTo>
                  <a:cubicBezTo>
                    <a:pt x="25681" y="1841"/>
                    <a:pt x="24911" y="1338"/>
                    <a:pt x="23828" y="1338"/>
                  </a:cubicBezTo>
                  <a:cubicBezTo>
                    <a:pt x="23827" y="1338"/>
                    <a:pt x="23825" y="1338"/>
                    <a:pt x="23824" y="1338"/>
                  </a:cubicBezTo>
                  <a:cubicBezTo>
                    <a:pt x="22590" y="1342"/>
                    <a:pt x="21492" y="2212"/>
                    <a:pt x="20741" y="3289"/>
                  </a:cubicBezTo>
                  <a:cubicBezTo>
                    <a:pt x="20164" y="4118"/>
                    <a:pt x="20084" y="4951"/>
                    <a:pt x="19647" y="5879"/>
                  </a:cubicBezTo>
                  <a:cubicBezTo>
                    <a:pt x="18842" y="7585"/>
                    <a:pt x="17713" y="9415"/>
                    <a:pt x="16520" y="9415"/>
                  </a:cubicBezTo>
                  <a:cubicBezTo>
                    <a:pt x="15786" y="9415"/>
                    <a:pt x="15028" y="8723"/>
                    <a:pt x="14308" y="6882"/>
                  </a:cubicBezTo>
                  <a:cubicBezTo>
                    <a:pt x="13454" y="4704"/>
                    <a:pt x="13206" y="911"/>
                    <a:pt x="10692" y="911"/>
                  </a:cubicBezTo>
                  <a:cubicBezTo>
                    <a:pt x="10330" y="911"/>
                    <a:pt x="9920" y="990"/>
                    <a:pt x="9456" y="1163"/>
                  </a:cubicBezTo>
                  <a:cubicBezTo>
                    <a:pt x="8261" y="1610"/>
                    <a:pt x="7463" y="2806"/>
                    <a:pt x="6920" y="4022"/>
                  </a:cubicBezTo>
                  <a:cubicBezTo>
                    <a:pt x="6601" y="4854"/>
                    <a:pt x="6351" y="5710"/>
                    <a:pt x="6172" y="6583"/>
                  </a:cubicBezTo>
                  <a:cubicBezTo>
                    <a:pt x="5171" y="7350"/>
                    <a:pt x="4405" y="7733"/>
                    <a:pt x="3874" y="7733"/>
                  </a:cubicBezTo>
                  <a:cubicBezTo>
                    <a:pt x="3245" y="7733"/>
                    <a:pt x="2946" y="7196"/>
                    <a:pt x="2977" y="6120"/>
                  </a:cubicBezTo>
                  <a:cubicBezTo>
                    <a:pt x="2410" y="4708"/>
                    <a:pt x="2662" y="2259"/>
                    <a:pt x="2618" y="730"/>
                  </a:cubicBezTo>
                  <a:cubicBezTo>
                    <a:pt x="2607" y="354"/>
                    <a:pt x="2367" y="159"/>
                    <a:pt x="2119" y="159"/>
                  </a:cubicBezTo>
                  <a:cubicBezTo>
                    <a:pt x="1913" y="159"/>
                    <a:pt x="1700" y="294"/>
                    <a:pt x="1610" y="574"/>
                  </a:cubicBezTo>
                  <a:cubicBezTo>
                    <a:pt x="667" y="3491"/>
                    <a:pt x="0" y="7674"/>
                    <a:pt x="1826" y="10374"/>
                  </a:cubicBezTo>
                  <a:cubicBezTo>
                    <a:pt x="2560" y="11460"/>
                    <a:pt x="3502" y="11985"/>
                    <a:pt x="4472" y="11985"/>
                  </a:cubicBezTo>
                  <a:cubicBezTo>
                    <a:pt x="5283" y="11985"/>
                    <a:pt x="6115" y="11618"/>
                    <a:pt x="6861" y="10903"/>
                  </a:cubicBezTo>
                  <a:cubicBezTo>
                    <a:pt x="8160" y="9661"/>
                    <a:pt x="7954" y="8210"/>
                    <a:pt x="8769" y="6704"/>
                  </a:cubicBezTo>
                  <a:cubicBezTo>
                    <a:pt x="9560" y="5244"/>
                    <a:pt x="10136" y="4700"/>
                    <a:pt x="10573" y="4700"/>
                  </a:cubicBezTo>
                  <a:cubicBezTo>
                    <a:pt x="11605" y="4700"/>
                    <a:pt x="11864" y="7730"/>
                    <a:pt x="12343" y="8893"/>
                  </a:cubicBezTo>
                  <a:cubicBezTo>
                    <a:pt x="13182" y="10930"/>
                    <a:pt x="15015" y="12340"/>
                    <a:pt x="16973" y="12340"/>
                  </a:cubicBezTo>
                  <a:cubicBezTo>
                    <a:pt x="17245" y="12340"/>
                    <a:pt x="17519" y="12313"/>
                    <a:pt x="17793" y="12256"/>
                  </a:cubicBezTo>
                  <a:cubicBezTo>
                    <a:pt x="18672" y="12076"/>
                    <a:pt x="19482" y="11661"/>
                    <a:pt x="20131" y="10938"/>
                  </a:cubicBezTo>
                  <a:cubicBezTo>
                    <a:pt x="21211" y="9736"/>
                    <a:pt x="21072" y="7742"/>
                    <a:pt x="21958" y="6614"/>
                  </a:cubicBezTo>
                  <a:lnTo>
                    <a:pt x="24569" y="5307"/>
                  </a:lnTo>
                  <a:cubicBezTo>
                    <a:pt x="24592" y="5708"/>
                    <a:pt x="24677" y="6102"/>
                    <a:pt x="24825" y="6476"/>
                  </a:cubicBezTo>
                  <a:cubicBezTo>
                    <a:pt x="25210" y="6938"/>
                    <a:pt x="25395" y="7916"/>
                    <a:pt x="25795" y="8479"/>
                  </a:cubicBezTo>
                  <a:cubicBezTo>
                    <a:pt x="26395" y="9325"/>
                    <a:pt x="27184" y="9959"/>
                    <a:pt x="28058" y="10380"/>
                  </a:cubicBezTo>
                  <a:cubicBezTo>
                    <a:pt x="28844" y="10757"/>
                    <a:pt x="29596" y="10928"/>
                    <a:pt x="30300" y="10928"/>
                  </a:cubicBezTo>
                  <a:cubicBezTo>
                    <a:pt x="34385" y="10928"/>
                    <a:pt x="36836" y="5175"/>
                    <a:pt x="34681" y="767"/>
                  </a:cubicBezTo>
                  <a:cubicBezTo>
                    <a:pt x="34417" y="225"/>
                    <a:pt x="34008" y="1"/>
                    <a:pt x="33595" y="1"/>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7"/>
            <p:cNvSpPr/>
            <p:nvPr/>
          </p:nvSpPr>
          <p:spPr>
            <a:xfrm>
              <a:off x="4782075" y="3937475"/>
              <a:ext cx="351250" cy="937025"/>
            </a:xfrm>
            <a:custGeom>
              <a:rect b="b" l="l" r="r" t="t"/>
              <a:pathLst>
                <a:path extrusionOk="0" h="37481" w="14050">
                  <a:moveTo>
                    <a:pt x="8560" y="0"/>
                  </a:moveTo>
                  <a:cubicBezTo>
                    <a:pt x="8534" y="0"/>
                    <a:pt x="8507" y="2"/>
                    <a:pt x="8479" y="5"/>
                  </a:cubicBezTo>
                  <a:cubicBezTo>
                    <a:pt x="5177" y="367"/>
                    <a:pt x="0" y="2441"/>
                    <a:pt x="2100" y="6843"/>
                  </a:cubicBezTo>
                  <a:cubicBezTo>
                    <a:pt x="3099" y="8937"/>
                    <a:pt x="4883" y="8728"/>
                    <a:pt x="6660" y="9627"/>
                  </a:cubicBezTo>
                  <a:cubicBezTo>
                    <a:pt x="8496" y="9715"/>
                    <a:pt x="9183" y="10981"/>
                    <a:pt x="8726" y="13426"/>
                  </a:cubicBezTo>
                  <a:cubicBezTo>
                    <a:pt x="7861" y="13761"/>
                    <a:pt x="6989" y="14075"/>
                    <a:pt x="6108" y="14366"/>
                  </a:cubicBezTo>
                  <a:cubicBezTo>
                    <a:pt x="5281" y="14750"/>
                    <a:pt x="4492" y="15039"/>
                    <a:pt x="3823" y="15692"/>
                  </a:cubicBezTo>
                  <a:cubicBezTo>
                    <a:pt x="2475" y="17003"/>
                    <a:pt x="2168" y="18807"/>
                    <a:pt x="2806" y="20548"/>
                  </a:cubicBezTo>
                  <a:cubicBezTo>
                    <a:pt x="3754" y="23129"/>
                    <a:pt x="6296" y="23083"/>
                    <a:pt x="7844" y="24850"/>
                  </a:cubicBezTo>
                  <a:cubicBezTo>
                    <a:pt x="11779" y="29338"/>
                    <a:pt x="6700" y="29320"/>
                    <a:pt x="5379" y="32206"/>
                  </a:cubicBezTo>
                  <a:cubicBezTo>
                    <a:pt x="4566" y="33981"/>
                    <a:pt x="4928" y="35722"/>
                    <a:pt x="6359" y="37000"/>
                  </a:cubicBezTo>
                  <a:cubicBezTo>
                    <a:pt x="6737" y="37339"/>
                    <a:pt x="7155" y="37481"/>
                    <a:pt x="7559" y="37481"/>
                  </a:cubicBezTo>
                  <a:cubicBezTo>
                    <a:pt x="9023" y="37481"/>
                    <a:pt x="10314" y="35618"/>
                    <a:pt x="8926" y="34433"/>
                  </a:cubicBezTo>
                  <a:cubicBezTo>
                    <a:pt x="8045" y="33680"/>
                    <a:pt x="12665" y="30566"/>
                    <a:pt x="13098" y="29893"/>
                  </a:cubicBezTo>
                  <a:cubicBezTo>
                    <a:pt x="13761" y="28868"/>
                    <a:pt x="14049" y="27618"/>
                    <a:pt x="13781" y="26409"/>
                  </a:cubicBezTo>
                  <a:cubicBezTo>
                    <a:pt x="13425" y="24794"/>
                    <a:pt x="12211" y="23582"/>
                    <a:pt x="10932" y="22639"/>
                  </a:cubicBezTo>
                  <a:cubicBezTo>
                    <a:pt x="9420" y="21521"/>
                    <a:pt x="8103" y="21671"/>
                    <a:pt x="7363" y="19605"/>
                  </a:cubicBezTo>
                  <a:cubicBezTo>
                    <a:pt x="6388" y="16882"/>
                    <a:pt x="7399" y="17922"/>
                    <a:pt x="9604" y="16892"/>
                  </a:cubicBezTo>
                  <a:cubicBezTo>
                    <a:pt x="12157" y="15698"/>
                    <a:pt x="13825" y="13691"/>
                    <a:pt x="13237" y="10695"/>
                  </a:cubicBezTo>
                  <a:cubicBezTo>
                    <a:pt x="12984" y="9404"/>
                    <a:pt x="12284" y="8256"/>
                    <a:pt x="11206" y="7479"/>
                  </a:cubicBezTo>
                  <a:cubicBezTo>
                    <a:pt x="10480" y="6955"/>
                    <a:pt x="9567" y="6711"/>
                    <a:pt x="8728" y="6462"/>
                  </a:cubicBezTo>
                  <a:lnTo>
                    <a:pt x="7597" y="6232"/>
                  </a:lnTo>
                  <a:cubicBezTo>
                    <a:pt x="4987" y="6071"/>
                    <a:pt x="5336" y="4402"/>
                    <a:pt x="8644" y="1222"/>
                  </a:cubicBezTo>
                  <a:cubicBezTo>
                    <a:pt x="9216" y="1003"/>
                    <a:pt x="9230" y="0"/>
                    <a:pt x="8560" y="0"/>
                  </a:cubicBezTo>
                  <a:close/>
                </a:path>
              </a:pathLst>
            </a:custGeom>
            <a:solidFill>
              <a:srgbClr val="FFFE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7"/>
            <p:cNvSpPr/>
            <p:nvPr/>
          </p:nvSpPr>
          <p:spPr>
            <a:xfrm>
              <a:off x="4750475" y="3857225"/>
              <a:ext cx="65500" cy="50800"/>
            </a:xfrm>
            <a:custGeom>
              <a:rect b="b" l="l" r="r" t="t"/>
              <a:pathLst>
                <a:path extrusionOk="0" h="2032" w="2620">
                  <a:moveTo>
                    <a:pt x="1310" y="0"/>
                  </a:moveTo>
                  <a:cubicBezTo>
                    <a:pt x="3" y="0"/>
                    <a:pt x="1" y="2031"/>
                    <a:pt x="1310" y="2031"/>
                  </a:cubicBezTo>
                  <a:cubicBezTo>
                    <a:pt x="2620" y="2031"/>
                    <a:pt x="2620" y="0"/>
                    <a:pt x="1310"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7"/>
            <p:cNvSpPr/>
            <p:nvPr/>
          </p:nvSpPr>
          <p:spPr>
            <a:xfrm>
              <a:off x="5122425" y="3893275"/>
              <a:ext cx="59950" cy="55350"/>
            </a:xfrm>
            <a:custGeom>
              <a:rect b="b" l="l" r="r" t="t"/>
              <a:pathLst>
                <a:path extrusionOk="0" h="2214" w="2398">
                  <a:moveTo>
                    <a:pt x="1282" y="0"/>
                  </a:moveTo>
                  <a:cubicBezTo>
                    <a:pt x="1104" y="0"/>
                    <a:pt x="923" y="51"/>
                    <a:pt x="756" y="164"/>
                  </a:cubicBezTo>
                  <a:lnTo>
                    <a:pt x="646" y="239"/>
                  </a:lnTo>
                  <a:cubicBezTo>
                    <a:pt x="1" y="677"/>
                    <a:pt x="1" y="1535"/>
                    <a:pt x="646" y="1974"/>
                  </a:cubicBezTo>
                  <a:lnTo>
                    <a:pt x="756" y="2049"/>
                  </a:lnTo>
                  <a:cubicBezTo>
                    <a:pt x="923" y="2163"/>
                    <a:pt x="1104" y="2213"/>
                    <a:pt x="1282" y="2213"/>
                  </a:cubicBezTo>
                  <a:cubicBezTo>
                    <a:pt x="1851" y="2213"/>
                    <a:pt x="2397" y="1704"/>
                    <a:pt x="2397" y="1106"/>
                  </a:cubicBezTo>
                  <a:cubicBezTo>
                    <a:pt x="2397" y="510"/>
                    <a:pt x="1851" y="0"/>
                    <a:pt x="1282"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7"/>
            <p:cNvSpPr/>
            <p:nvPr/>
          </p:nvSpPr>
          <p:spPr>
            <a:xfrm>
              <a:off x="4781475" y="4605025"/>
              <a:ext cx="64825" cy="50275"/>
            </a:xfrm>
            <a:custGeom>
              <a:rect b="b" l="l" r="r" t="t"/>
              <a:pathLst>
                <a:path extrusionOk="0" h="2011" w="2593">
                  <a:moveTo>
                    <a:pt x="1297" y="0"/>
                  </a:moveTo>
                  <a:cubicBezTo>
                    <a:pt x="4" y="0"/>
                    <a:pt x="1" y="2010"/>
                    <a:pt x="1297" y="2010"/>
                  </a:cubicBezTo>
                  <a:cubicBezTo>
                    <a:pt x="2593" y="2010"/>
                    <a:pt x="2593" y="0"/>
                    <a:pt x="1297"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7"/>
            <p:cNvSpPr/>
            <p:nvPr/>
          </p:nvSpPr>
          <p:spPr>
            <a:xfrm>
              <a:off x="4768600" y="4507225"/>
              <a:ext cx="59925" cy="46500"/>
            </a:xfrm>
            <a:custGeom>
              <a:rect b="b" l="l" r="r" t="t"/>
              <a:pathLst>
                <a:path extrusionOk="0" h="1860" w="2397">
                  <a:moveTo>
                    <a:pt x="1198" y="0"/>
                  </a:moveTo>
                  <a:cubicBezTo>
                    <a:pt x="2" y="0"/>
                    <a:pt x="0" y="1859"/>
                    <a:pt x="1198" y="1859"/>
                  </a:cubicBezTo>
                  <a:cubicBezTo>
                    <a:pt x="2397" y="1859"/>
                    <a:pt x="2397" y="0"/>
                    <a:pt x="1198"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7"/>
            <p:cNvSpPr/>
            <p:nvPr/>
          </p:nvSpPr>
          <p:spPr>
            <a:xfrm>
              <a:off x="5106650" y="4435800"/>
              <a:ext cx="66200" cy="51350"/>
            </a:xfrm>
            <a:custGeom>
              <a:rect b="b" l="l" r="r" t="t"/>
              <a:pathLst>
                <a:path extrusionOk="0" h="2054" w="2648">
                  <a:moveTo>
                    <a:pt x="1323" y="0"/>
                  </a:moveTo>
                  <a:cubicBezTo>
                    <a:pt x="2" y="0"/>
                    <a:pt x="1" y="2053"/>
                    <a:pt x="1323" y="2053"/>
                  </a:cubicBezTo>
                  <a:cubicBezTo>
                    <a:pt x="2647" y="2053"/>
                    <a:pt x="2647" y="0"/>
                    <a:pt x="1323" y="0"/>
                  </a:cubicBezTo>
                  <a:close/>
                </a:path>
              </a:pathLst>
            </a:custGeom>
            <a:solidFill>
              <a:srgbClr val="B25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 name="Google Shape;1129;p37"/>
          <p:cNvSpPr/>
          <p:nvPr/>
        </p:nvSpPr>
        <p:spPr>
          <a:xfrm>
            <a:off x="6414775" y="2740175"/>
            <a:ext cx="1092450" cy="138525"/>
          </a:xfrm>
          <a:custGeom>
            <a:rect b="b" l="l" r="r" t="t"/>
            <a:pathLst>
              <a:path extrusionOk="0" h="5541" w="43698">
                <a:moveTo>
                  <a:pt x="13570" y="485"/>
                </a:moveTo>
                <a:cubicBezTo>
                  <a:pt x="13611" y="485"/>
                  <a:pt x="13652" y="490"/>
                  <a:pt x="13692" y="498"/>
                </a:cubicBezTo>
                <a:cubicBezTo>
                  <a:pt x="13821" y="524"/>
                  <a:pt x="13950" y="585"/>
                  <a:pt x="14098" y="669"/>
                </a:cubicBezTo>
                <a:cubicBezTo>
                  <a:pt x="14242" y="749"/>
                  <a:pt x="14376" y="831"/>
                  <a:pt x="14465" y="922"/>
                </a:cubicBezTo>
                <a:cubicBezTo>
                  <a:pt x="14505" y="960"/>
                  <a:pt x="14538" y="1007"/>
                  <a:pt x="14560" y="1056"/>
                </a:cubicBezTo>
                <a:cubicBezTo>
                  <a:pt x="14577" y="1100"/>
                  <a:pt x="14584" y="1147"/>
                  <a:pt x="14578" y="1194"/>
                </a:cubicBezTo>
                <a:cubicBezTo>
                  <a:pt x="14568" y="1306"/>
                  <a:pt x="14510" y="1449"/>
                  <a:pt x="14438" y="1600"/>
                </a:cubicBezTo>
                <a:cubicBezTo>
                  <a:pt x="14359" y="1774"/>
                  <a:pt x="14313" y="1885"/>
                  <a:pt x="14221" y="1971"/>
                </a:cubicBezTo>
                <a:cubicBezTo>
                  <a:pt x="14177" y="2016"/>
                  <a:pt x="14127" y="2054"/>
                  <a:pt x="14071" y="2084"/>
                </a:cubicBezTo>
                <a:cubicBezTo>
                  <a:pt x="14042" y="2102"/>
                  <a:pt x="14011" y="2116"/>
                  <a:pt x="13979" y="2131"/>
                </a:cubicBezTo>
                <a:lnTo>
                  <a:pt x="13928" y="2150"/>
                </a:lnTo>
                <a:cubicBezTo>
                  <a:pt x="13904" y="2161"/>
                  <a:pt x="13877" y="2171"/>
                  <a:pt x="13854" y="2183"/>
                </a:cubicBezTo>
                <a:cubicBezTo>
                  <a:pt x="13663" y="2272"/>
                  <a:pt x="13518" y="2383"/>
                  <a:pt x="13384" y="2465"/>
                </a:cubicBezTo>
                <a:cubicBezTo>
                  <a:pt x="13245" y="2550"/>
                  <a:pt x="13147" y="2588"/>
                  <a:pt x="12999" y="2610"/>
                </a:cubicBezTo>
                <a:cubicBezTo>
                  <a:pt x="12851" y="2632"/>
                  <a:pt x="12676" y="2632"/>
                  <a:pt x="12479" y="2664"/>
                </a:cubicBezTo>
                <a:cubicBezTo>
                  <a:pt x="12427" y="2673"/>
                  <a:pt x="12376" y="2684"/>
                  <a:pt x="12325" y="2698"/>
                </a:cubicBezTo>
                <a:lnTo>
                  <a:pt x="12197" y="2732"/>
                </a:lnTo>
                <a:lnTo>
                  <a:pt x="11949" y="2795"/>
                </a:lnTo>
                <a:lnTo>
                  <a:pt x="11898" y="2808"/>
                </a:lnTo>
                <a:lnTo>
                  <a:pt x="11898" y="2808"/>
                </a:lnTo>
                <a:cubicBezTo>
                  <a:pt x="11891" y="2802"/>
                  <a:pt x="11884" y="2796"/>
                  <a:pt x="11877" y="2789"/>
                </a:cubicBezTo>
                <a:cubicBezTo>
                  <a:pt x="11793" y="2712"/>
                  <a:pt x="11741" y="2601"/>
                  <a:pt x="11716" y="2465"/>
                </a:cubicBezTo>
                <a:cubicBezTo>
                  <a:pt x="11705" y="2393"/>
                  <a:pt x="11699" y="2320"/>
                  <a:pt x="11700" y="2247"/>
                </a:cubicBezTo>
                <a:cubicBezTo>
                  <a:pt x="11700" y="2210"/>
                  <a:pt x="11703" y="2172"/>
                  <a:pt x="11705" y="2133"/>
                </a:cubicBezTo>
                <a:lnTo>
                  <a:pt x="11709" y="2075"/>
                </a:lnTo>
                <a:cubicBezTo>
                  <a:pt x="11712" y="2052"/>
                  <a:pt x="11714" y="2021"/>
                  <a:pt x="11714" y="1997"/>
                </a:cubicBezTo>
                <a:cubicBezTo>
                  <a:pt x="11718" y="1894"/>
                  <a:pt x="11713" y="1807"/>
                  <a:pt x="11714" y="1736"/>
                </a:cubicBezTo>
                <a:cubicBezTo>
                  <a:pt x="11716" y="1665"/>
                  <a:pt x="11727" y="1613"/>
                  <a:pt x="11741" y="1593"/>
                </a:cubicBezTo>
                <a:cubicBezTo>
                  <a:pt x="11745" y="1585"/>
                  <a:pt x="11750" y="1578"/>
                  <a:pt x="11756" y="1571"/>
                </a:cubicBezTo>
                <a:cubicBezTo>
                  <a:pt x="11767" y="1559"/>
                  <a:pt x="11778" y="1545"/>
                  <a:pt x="11789" y="1532"/>
                </a:cubicBezTo>
                <a:cubicBezTo>
                  <a:pt x="11812" y="1507"/>
                  <a:pt x="11838" y="1481"/>
                  <a:pt x="11864" y="1456"/>
                </a:cubicBezTo>
                <a:cubicBezTo>
                  <a:pt x="11921" y="1405"/>
                  <a:pt x="11980" y="1358"/>
                  <a:pt x="12042" y="1315"/>
                </a:cubicBezTo>
                <a:cubicBezTo>
                  <a:pt x="12172" y="1224"/>
                  <a:pt x="12318" y="1139"/>
                  <a:pt x="12471" y="1042"/>
                </a:cubicBezTo>
                <a:cubicBezTo>
                  <a:pt x="12774" y="844"/>
                  <a:pt x="13036" y="641"/>
                  <a:pt x="13314" y="537"/>
                </a:cubicBezTo>
                <a:cubicBezTo>
                  <a:pt x="13376" y="513"/>
                  <a:pt x="13440" y="497"/>
                  <a:pt x="13506" y="489"/>
                </a:cubicBezTo>
                <a:cubicBezTo>
                  <a:pt x="13527" y="487"/>
                  <a:pt x="13548" y="485"/>
                  <a:pt x="13570" y="485"/>
                </a:cubicBezTo>
                <a:close/>
                <a:moveTo>
                  <a:pt x="29559" y="845"/>
                </a:moveTo>
                <a:cubicBezTo>
                  <a:pt x="29595" y="845"/>
                  <a:pt x="29631" y="846"/>
                  <a:pt x="29665" y="848"/>
                </a:cubicBezTo>
                <a:cubicBezTo>
                  <a:pt x="29802" y="859"/>
                  <a:pt x="29958" y="918"/>
                  <a:pt x="30120" y="975"/>
                </a:cubicBezTo>
                <a:cubicBezTo>
                  <a:pt x="30200" y="1004"/>
                  <a:pt x="30295" y="1035"/>
                  <a:pt x="30376" y="1059"/>
                </a:cubicBezTo>
                <a:cubicBezTo>
                  <a:pt x="30452" y="1080"/>
                  <a:pt x="30527" y="1108"/>
                  <a:pt x="30600" y="1139"/>
                </a:cubicBezTo>
                <a:cubicBezTo>
                  <a:pt x="30742" y="1202"/>
                  <a:pt x="30881" y="1287"/>
                  <a:pt x="30967" y="1383"/>
                </a:cubicBezTo>
                <a:cubicBezTo>
                  <a:pt x="31048" y="1473"/>
                  <a:pt x="31077" y="1599"/>
                  <a:pt x="31066" y="1746"/>
                </a:cubicBezTo>
                <a:cubicBezTo>
                  <a:pt x="31053" y="1892"/>
                  <a:pt x="31016" y="2059"/>
                  <a:pt x="30955" y="2179"/>
                </a:cubicBezTo>
                <a:cubicBezTo>
                  <a:pt x="30926" y="2237"/>
                  <a:pt x="30885" y="2289"/>
                  <a:pt x="30838" y="2333"/>
                </a:cubicBezTo>
                <a:cubicBezTo>
                  <a:pt x="30783" y="2379"/>
                  <a:pt x="30712" y="2432"/>
                  <a:pt x="30646" y="2480"/>
                </a:cubicBezTo>
                <a:cubicBezTo>
                  <a:pt x="30511" y="2576"/>
                  <a:pt x="30368" y="2664"/>
                  <a:pt x="30220" y="2756"/>
                </a:cubicBezTo>
                <a:cubicBezTo>
                  <a:pt x="29922" y="2941"/>
                  <a:pt x="29642" y="3142"/>
                  <a:pt x="29351" y="3287"/>
                </a:cubicBezTo>
                <a:cubicBezTo>
                  <a:pt x="29066" y="3431"/>
                  <a:pt x="28729" y="3521"/>
                  <a:pt x="28399" y="3638"/>
                </a:cubicBezTo>
                <a:lnTo>
                  <a:pt x="27946" y="3785"/>
                </a:lnTo>
                <a:lnTo>
                  <a:pt x="27946" y="3785"/>
                </a:lnTo>
                <a:cubicBezTo>
                  <a:pt x="27781" y="3734"/>
                  <a:pt x="27623" y="3691"/>
                  <a:pt x="27497" y="3621"/>
                </a:cubicBezTo>
                <a:cubicBezTo>
                  <a:pt x="27370" y="3552"/>
                  <a:pt x="27256" y="3443"/>
                  <a:pt x="27159" y="3317"/>
                </a:cubicBezTo>
                <a:cubicBezTo>
                  <a:pt x="27059" y="3191"/>
                  <a:pt x="26984" y="3045"/>
                  <a:pt x="26862" y="2891"/>
                </a:cubicBezTo>
                <a:cubicBezTo>
                  <a:pt x="26753" y="2752"/>
                  <a:pt x="26643" y="2628"/>
                  <a:pt x="26601" y="2505"/>
                </a:cubicBezTo>
                <a:cubicBezTo>
                  <a:pt x="26579" y="2443"/>
                  <a:pt x="26577" y="2396"/>
                  <a:pt x="26587" y="2320"/>
                </a:cubicBezTo>
                <a:cubicBezTo>
                  <a:pt x="26598" y="2249"/>
                  <a:pt x="26617" y="2179"/>
                  <a:pt x="26647" y="2113"/>
                </a:cubicBezTo>
                <a:cubicBezTo>
                  <a:pt x="26707" y="1977"/>
                  <a:pt x="26802" y="1849"/>
                  <a:pt x="26912" y="1729"/>
                </a:cubicBezTo>
                <a:cubicBezTo>
                  <a:pt x="27024" y="1604"/>
                  <a:pt x="27134" y="1504"/>
                  <a:pt x="27271" y="1419"/>
                </a:cubicBezTo>
                <a:cubicBezTo>
                  <a:pt x="27410" y="1335"/>
                  <a:pt x="27557" y="1263"/>
                  <a:pt x="27708" y="1208"/>
                </a:cubicBezTo>
                <a:cubicBezTo>
                  <a:pt x="27863" y="1151"/>
                  <a:pt x="28032" y="1092"/>
                  <a:pt x="28190" y="1042"/>
                </a:cubicBezTo>
                <a:cubicBezTo>
                  <a:pt x="28346" y="993"/>
                  <a:pt x="28505" y="956"/>
                  <a:pt x="28667" y="933"/>
                </a:cubicBezTo>
                <a:lnTo>
                  <a:pt x="29178" y="870"/>
                </a:lnTo>
                <a:cubicBezTo>
                  <a:pt x="29306" y="856"/>
                  <a:pt x="29437" y="845"/>
                  <a:pt x="29559" y="845"/>
                </a:cubicBezTo>
                <a:close/>
                <a:moveTo>
                  <a:pt x="13571" y="0"/>
                </a:moveTo>
                <a:cubicBezTo>
                  <a:pt x="13532" y="0"/>
                  <a:pt x="13493" y="3"/>
                  <a:pt x="13454" y="7"/>
                </a:cubicBezTo>
                <a:cubicBezTo>
                  <a:pt x="13348" y="20"/>
                  <a:pt x="13244" y="46"/>
                  <a:pt x="13144" y="86"/>
                </a:cubicBezTo>
                <a:cubicBezTo>
                  <a:pt x="12772" y="229"/>
                  <a:pt x="12487" y="463"/>
                  <a:pt x="12212" y="640"/>
                </a:cubicBezTo>
                <a:cubicBezTo>
                  <a:pt x="12075" y="730"/>
                  <a:pt x="11922" y="818"/>
                  <a:pt x="11768" y="928"/>
                </a:cubicBezTo>
                <a:cubicBezTo>
                  <a:pt x="11690" y="983"/>
                  <a:pt x="11614" y="1045"/>
                  <a:pt x="11543" y="1111"/>
                </a:cubicBezTo>
                <a:cubicBezTo>
                  <a:pt x="11506" y="1144"/>
                  <a:pt x="11470" y="1181"/>
                  <a:pt x="11437" y="1219"/>
                </a:cubicBezTo>
                <a:cubicBezTo>
                  <a:pt x="11419" y="1238"/>
                  <a:pt x="11403" y="1258"/>
                  <a:pt x="11387" y="1279"/>
                </a:cubicBezTo>
                <a:cubicBezTo>
                  <a:pt x="11365" y="1306"/>
                  <a:pt x="11345" y="1335"/>
                  <a:pt x="11329" y="1365"/>
                </a:cubicBezTo>
                <a:cubicBezTo>
                  <a:pt x="11257" y="1496"/>
                  <a:pt x="11250" y="1621"/>
                  <a:pt x="11246" y="1723"/>
                </a:cubicBezTo>
                <a:cubicBezTo>
                  <a:pt x="11244" y="1823"/>
                  <a:pt x="11250" y="1910"/>
                  <a:pt x="11247" y="1981"/>
                </a:cubicBezTo>
                <a:lnTo>
                  <a:pt x="11245" y="2030"/>
                </a:lnTo>
                <a:lnTo>
                  <a:pt x="11239" y="2102"/>
                </a:lnTo>
                <a:cubicBezTo>
                  <a:pt x="11237" y="2149"/>
                  <a:pt x="11235" y="2198"/>
                  <a:pt x="11235" y="2246"/>
                </a:cubicBezTo>
                <a:cubicBezTo>
                  <a:pt x="11235" y="2347"/>
                  <a:pt x="11243" y="2447"/>
                  <a:pt x="11260" y="2545"/>
                </a:cubicBezTo>
                <a:cubicBezTo>
                  <a:pt x="11282" y="2676"/>
                  <a:pt x="11330" y="2814"/>
                  <a:pt x="11407" y="2938"/>
                </a:cubicBezTo>
                <a:lnTo>
                  <a:pt x="11407" y="2938"/>
                </a:lnTo>
                <a:cubicBezTo>
                  <a:pt x="11202" y="3006"/>
                  <a:pt x="11056" y="3113"/>
                  <a:pt x="10926" y="3187"/>
                </a:cubicBezTo>
                <a:cubicBezTo>
                  <a:pt x="10866" y="3224"/>
                  <a:pt x="10802" y="3256"/>
                  <a:pt x="10737" y="3281"/>
                </a:cubicBezTo>
                <a:cubicBezTo>
                  <a:pt x="10709" y="3291"/>
                  <a:pt x="10681" y="3299"/>
                  <a:pt x="10652" y="3303"/>
                </a:cubicBezTo>
                <a:cubicBezTo>
                  <a:pt x="10620" y="3310"/>
                  <a:pt x="10584" y="3315"/>
                  <a:pt x="10548" y="3318"/>
                </a:cubicBezTo>
                <a:cubicBezTo>
                  <a:pt x="10402" y="3333"/>
                  <a:pt x="10232" y="3325"/>
                  <a:pt x="10042" y="3335"/>
                </a:cubicBezTo>
                <a:cubicBezTo>
                  <a:pt x="9995" y="3338"/>
                  <a:pt x="9946" y="3342"/>
                  <a:pt x="9895" y="3347"/>
                </a:cubicBezTo>
                <a:cubicBezTo>
                  <a:pt x="9845" y="3353"/>
                  <a:pt x="9792" y="3362"/>
                  <a:pt x="9759" y="3367"/>
                </a:cubicBezTo>
                <a:cubicBezTo>
                  <a:pt x="9683" y="3379"/>
                  <a:pt x="9603" y="3387"/>
                  <a:pt x="9521" y="3394"/>
                </a:cubicBezTo>
                <a:cubicBezTo>
                  <a:pt x="9357" y="3405"/>
                  <a:pt x="9180" y="3411"/>
                  <a:pt x="8993" y="3434"/>
                </a:cubicBezTo>
                <a:cubicBezTo>
                  <a:pt x="8820" y="3458"/>
                  <a:pt x="8666" y="3470"/>
                  <a:pt x="8492" y="3480"/>
                </a:cubicBezTo>
                <a:cubicBezTo>
                  <a:pt x="8322" y="3491"/>
                  <a:pt x="8139" y="3503"/>
                  <a:pt x="7963" y="3524"/>
                </a:cubicBezTo>
                <a:lnTo>
                  <a:pt x="7451" y="3584"/>
                </a:lnTo>
                <a:cubicBezTo>
                  <a:pt x="7369" y="3593"/>
                  <a:pt x="7283" y="3600"/>
                  <a:pt x="7208" y="3604"/>
                </a:cubicBezTo>
                <a:cubicBezTo>
                  <a:pt x="7184" y="3605"/>
                  <a:pt x="7159" y="3605"/>
                  <a:pt x="7135" y="3605"/>
                </a:cubicBezTo>
                <a:cubicBezTo>
                  <a:pt x="7083" y="3605"/>
                  <a:pt x="7031" y="3603"/>
                  <a:pt x="6980" y="3599"/>
                </a:cubicBezTo>
                <a:cubicBezTo>
                  <a:pt x="6820" y="3589"/>
                  <a:pt x="6643" y="3565"/>
                  <a:pt x="6448" y="3561"/>
                </a:cubicBezTo>
                <a:lnTo>
                  <a:pt x="5926" y="3571"/>
                </a:lnTo>
                <a:cubicBezTo>
                  <a:pt x="5793" y="3572"/>
                  <a:pt x="5655" y="3579"/>
                  <a:pt x="5524" y="3579"/>
                </a:cubicBezTo>
                <a:cubicBezTo>
                  <a:pt x="5488" y="3579"/>
                  <a:pt x="5453" y="3578"/>
                  <a:pt x="5418" y="3577"/>
                </a:cubicBezTo>
                <a:cubicBezTo>
                  <a:pt x="5255" y="3571"/>
                  <a:pt x="5087" y="3556"/>
                  <a:pt x="4912" y="3544"/>
                </a:cubicBezTo>
                <a:lnTo>
                  <a:pt x="4645" y="3526"/>
                </a:lnTo>
                <a:cubicBezTo>
                  <a:pt x="4617" y="3525"/>
                  <a:pt x="4588" y="3525"/>
                  <a:pt x="4560" y="3525"/>
                </a:cubicBezTo>
                <a:cubicBezTo>
                  <a:pt x="4490" y="3525"/>
                  <a:pt x="4420" y="3528"/>
                  <a:pt x="4351" y="3534"/>
                </a:cubicBezTo>
                <a:cubicBezTo>
                  <a:pt x="4178" y="3550"/>
                  <a:pt x="4024" y="3572"/>
                  <a:pt x="3892" y="3572"/>
                </a:cubicBezTo>
                <a:cubicBezTo>
                  <a:pt x="3883" y="3572"/>
                  <a:pt x="3873" y="3572"/>
                  <a:pt x="3864" y="3571"/>
                </a:cubicBezTo>
                <a:cubicBezTo>
                  <a:pt x="3732" y="3569"/>
                  <a:pt x="3596" y="3533"/>
                  <a:pt x="3432" y="3485"/>
                </a:cubicBezTo>
                <a:cubicBezTo>
                  <a:pt x="3350" y="3461"/>
                  <a:pt x="3264" y="3433"/>
                  <a:pt x="3170" y="3410"/>
                </a:cubicBezTo>
                <a:cubicBezTo>
                  <a:pt x="3072" y="3387"/>
                  <a:pt x="2985" y="3365"/>
                  <a:pt x="2855" y="3360"/>
                </a:cubicBezTo>
                <a:cubicBezTo>
                  <a:pt x="2848" y="3360"/>
                  <a:pt x="2841" y="3360"/>
                  <a:pt x="2834" y="3360"/>
                </a:cubicBezTo>
                <a:cubicBezTo>
                  <a:pt x="2605" y="3360"/>
                  <a:pt x="2431" y="3416"/>
                  <a:pt x="2287" y="3437"/>
                </a:cubicBezTo>
                <a:cubicBezTo>
                  <a:pt x="2227" y="3448"/>
                  <a:pt x="2181" y="3453"/>
                  <a:pt x="2138" y="3453"/>
                </a:cubicBezTo>
                <a:cubicBezTo>
                  <a:pt x="2069" y="3453"/>
                  <a:pt x="2011" y="3439"/>
                  <a:pt x="1919" y="3407"/>
                </a:cubicBezTo>
                <a:cubicBezTo>
                  <a:pt x="1782" y="3361"/>
                  <a:pt x="1628" y="3280"/>
                  <a:pt x="1438" y="3214"/>
                </a:cubicBezTo>
                <a:cubicBezTo>
                  <a:pt x="1232" y="3143"/>
                  <a:pt x="1044" y="3123"/>
                  <a:pt x="870" y="3102"/>
                </a:cubicBezTo>
                <a:cubicBezTo>
                  <a:pt x="695" y="3082"/>
                  <a:pt x="537" y="3064"/>
                  <a:pt x="396" y="3028"/>
                </a:cubicBezTo>
                <a:lnTo>
                  <a:pt x="392" y="3028"/>
                </a:lnTo>
                <a:cubicBezTo>
                  <a:pt x="369" y="3022"/>
                  <a:pt x="345" y="3020"/>
                  <a:pt x="322" y="3020"/>
                </a:cubicBezTo>
                <a:cubicBezTo>
                  <a:pt x="191" y="3020"/>
                  <a:pt x="71" y="3109"/>
                  <a:pt x="39" y="3242"/>
                </a:cubicBezTo>
                <a:cubicBezTo>
                  <a:pt x="1" y="3399"/>
                  <a:pt x="97" y="3558"/>
                  <a:pt x="254" y="3597"/>
                </a:cubicBezTo>
                <a:cubicBezTo>
                  <a:pt x="448" y="3644"/>
                  <a:pt x="633" y="3662"/>
                  <a:pt x="803" y="3681"/>
                </a:cubicBezTo>
                <a:cubicBezTo>
                  <a:pt x="972" y="3701"/>
                  <a:pt x="1128" y="3719"/>
                  <a:pt x="1251" y="3762"/>
                </a:cubicBezTo>
                <a:cubicBezTo>
                  <a:pt x="1388" y="3808"/>
                  <a:pt x="1542" y="3887"/>
                  <a:pt x="1732" y="3953"/>
                </a:cubicBezTo>
                <a:cubicBezTo>
                  <a:pt x="1864" y="4003"/>
                  <a:pt x="2003" y="4029"/>
                  <a:pt x="2143" y="4029"/>
                </a:cubicBezTo>
                <a:cubicBezTo>
                  <a:pt x="2223" y="4029"/>
                  <a:pt x="2304" y="4020"/>
                  <a:pt x="2383" y="4004"/>
                </a:cubicBezTo>
                <a:cubicBezTo>
                  <a:pt x="2564" y="3971"/>
                  <a:pt x="2714" y="3930"/>
                  <a:pt x="2823" y="3930"/>
                </a:cubicBezTo>
                <a:cubicBezTo>
                  <a:pt x="2828" y="3930"/>
                  <a:pt x="2834" y="3931"/>
                  <a:pt x="2840" y="3931"/>
                </a:cubicBezTo>
                <a:cubicBezTo>
                  <a:pt x="2841" y="3931"/>
                  <a:pt x="2842" y="3931"/>
                  <a:pt x="2844" y="3931"/>
                </a:cubicBezTo>
                <a:cubicBezTo>
                  <a:pt x="2887" y="3931"/>
                  <a:pt x="2967" y="3946"/>
                  <a:pt x="3034" y="3962"/>
                </a:cubicBezTo>
                <a:cubicBezTo>
                  <a:pt x="3108" y="3980"/>
                  <a:pt x="3186" y="4004"/>
                  <a:pt x="3271" y="4029"/>
                </a:cubicBezTo>
                <a:cubicBezTo>
                  <a:pt x="3437" y="4078"/>
                  <a:pt x="3639" y="4134"/>
                  <a:pt x="3853" y="4135"/>
                </a:cubicBezTo>
                <a:cubicBezTo>
                  <a:pt x="3860" y="4135"/>
                  <a:pt x="3868" y="4135"/>
                  <a:pt x="3876" y="4135"/>
                </a:cubicBezTo>
                <a:cubicBezTo>
                  <a:pt x="4073" y="4135"/>
                  <a:pt x="4246" y="4107"/>
                  <a:pt x="4399" y="4094"/>
                </a:cubicBezTo>
                <a:cubicBezTo>
                  <a:pt x="4458" y="4088"/>
                  <a:pt x="4516" y="4085"/>
                  <a:pt x="4575" y="4085"/>
                </a:cubicBezTo>
                <a:cubicBezTo>
                  <a:pt x="4590" y="4085"/>
                  <a:pt x="4606" y="4085"/>
                  <a:pt x="4621" y="4086"/>
                </a:cubicBezTo>
                <a:lnTo>
                  <a:pt x="4872" y="4099"/>
                </a:lnTo>
                <a:cubicBezTo>
                  <a:pt x="5042" y="4112"/>
                  <a:pt x="5219" y="4126"/>
                  <a:pt x="5400" y="4132"/>
                </a:cubicBezTo>
                <a:cubicBezTo>
                  <a:pt x="5434" y="4133"/>
                  <a:pt x="5467" y="4133"/>
                  <a:pt x="5499" y="4133"/>
                </a:cubicBezTo>
                <a:cubicBezTo>
                  <a:pt x="5646" y="4133"/>
                  <a:pt x="5784" y="4124"/>
                  <a:pt x="5929" y="4123"/>
                </a:cubicBezTo>
                <a:lnTo>
                  <a:pt x="6443" y="4110"/>
                </a:lnTo>
                <a:cubicBezTo>
                  <a:pt x="6593" y="4111"/>
                  <a:pt x="6761" y="4132"/>
                  <a:pt x="6945" y="4143"/>
                </a:cubicBezTo>
                <a:cubicBezTo>
                  <a:pt x="7006" y="4148"/>
                  <a:pt x="7068" y="4150"/>
                  <a:pt x="7130" y="4150"/>
                </a:cubicBezTo>
                <a:cubicBezTo>
                  <a:pt x="7165" y="4150"/>
                  <a:pt x="7200" y="4149"/>
                  <a:pt x="7235" y="4148"/>
                </a:cubicBezTo>
                <a:cubicBezTo>
                  <a:pt x="7332" y="4142"/>
                  <a:pt x="7418" y="4134"/>
                  <a:pt x="7508" y="4124"/>
                </a:cubicBezTo>
                <a:lnTo>
                  <a:pt x="8023" y="4061"/>
                </a:lnTo>
                <a:cubicBezTo>
                  <a:pt x="8190" y="4041"/>
                  <a:pt x="8352" y="4029"/>
                  <a:pt x="8526" y="4016"/>
                </a:cubicBezTo>
                <a:cubicBezTo>
                  <a:pt x="8696" y="4005"/>
                  <a:pt x="8888" y="3989"/>
                  <a:pt x="9057" y="3963"/>
                </a:cubicBezTo>
                <a:cubicBezTo>
                  <a:pt x="9213" y="3944"/>
                  <a:pt x="9381" y="3937"/>
                  <a:pt x="9562" y="3923"/>
                </a:cubicBezTo>
                <a:cubicBezTo>
                  <a:pt x="9651" y="3915"/>
                  <a:pt x="9744" y="3905"/>
                  <a:pt x="9839" y="3890"/>
                </a:cubicBezTo>
                <a:cubicBezTo>
                  <a:pt x="9892" y="3882"/>
                  <a:pt x="9922" y="3876"/>
                  <a:pt x="9958" y="3872"/>
                </a:cubicBezTo>
                <a:cubicBezTo>
                  <a:pt x="9993" y="3867"/>
                  <a:pt x="10031" y="3865"/>
                  <a:pt x="10070" y="3863"/>
                </a:cubicBezTo>
                <a:cubicBezTo>
                  <a:pt x="10225" y="3852"/>
                  <a:pt x="10402" y="3860"/>
                  <a:pt x="10599" y="3841"/>
                </a:cubicBezTo>
                <a:cubicBezTo>
                  <a:pt x="10649" y="3835"/>
                  <a:pt x="10698" y="3829"/>
                  <a:pt x="10750" y="3819"/>
                </a:cubicBezTo>
                <a:cubicBezTo>
                  <a:pt x="10807" y="3807"/>
                  <a:pt x="10863" y="3792"/>
                  <a:pt x="10916" y="3773"/>
                </a:cubicBezTo>
                <a:cubicBezTo>
                  <a:pt x="11012" y="3736"/>
                  <a:pt x="11103" y="3689"/>
                  <a:pt x="11191" y="3636"/>
                </a:cubicBezTo>
                <a:cubicBezTo>
                  <a:pt x="11348" y="3540"/>
                  <a:pt x="11480" y="3454"/>
                  <a:pt x="11588" y="3425"/>
                </a:cubicBezTo>
                <a:lnTo>
                  <a:pt x="11902" y="3341"/>
                </a:lnTo>
                <a:lnTo>
                  <a:pt x="11902" y="3341"/>
                </a:lnTo>
                <a:cubicBezTo>
                  <a:pt x="11965" y="3370"/>
                  <a:pt x="12029" y="3396"/>
                  <a:pt x="12093" y="3419"/>
                </a:cubicBezTo>
                <a:cubicBezTo>
                  <a:pt x="12265" y="3479"/>
                  <a:pt x="12440" y="3529"/>
                  <a:pt x="12618" y="3569"/>
                </a:cubicBezTo>
                <a:cubicBezTo>
                  <a:pt x="12792" y="3612"/>
                  <a:pt x="12970" y="3645"/>
                  <a:pt x="13148" y="3669"/>
                </a:cubicBezTo>
                <a:cubicBezTo>
                  <a:pt x="13324" y="3692"/>
                  <a:pt x="13492" y="3709"/>
                  <a:pt x="13647" y="3739"/>
                </a:cubicBezTo>
                <a:lnTo>
                  <a:pt x="14157" y="3838"/>
                </a:lnTo>
                <a:cubicBezTo>
                  <a:pt x="14324" y="3873"/>
                  <a:pt x="14504" y="3904"/>
                  <a:pt x="14655" y="3939"/>
                </a:cubicBezTo>
                <a:cubicBezTo>
                  <a:pt x="14814" y="3977"/>
                  <a:pt x="14979" y="4028"/>
                  <a:pt x="15157" y="4069"/>
                </a:cubicBezTo>
                <a:cubicBezTo>
                  <a:pt x="15341" y="4116"/>
                  <a:pt x="15513" y="4130"/>
                  <a:pt x="15684" y="4155"/>
                </a:cubicBezTo>
                <a:lnTo>
                  <a:pt x="16199" y="4225"/>
                </a:lnTo>
                <a:cubicBezTo>
                  <a:pt x="16540" y="4272"/>
                  <a:pt x="16894" y="4316"/>
                  <a:pt x="17224" y="4365"/>
                </a:cubicBezTo>
                <a:lnTo>
                  <a:pt x="17737" y="4452"/>
                </a:lnTo>
                <a:cubicBezTo>
                  <a:pt x="17826" y="4465"/>
                  <a:pt x="17910" y="4478"/>
                  <a:pt x="18016" y="4484"/>
                </a:cubicBezTo>
                <a:cubicBezTo>
                  <a:pt x="18052" y="4486"/>
                  <a:pt x="18088" y="4487"/>
                  <a:pt x="18125" y="4487"/>
                </a:cubicBezTo>
                <a:cubicBezTo>
                  <a:pt x="18183" y="4487"/>
                  <a:pt x="18240" y="4485"/>
                  <a:pt x="18299" y="4480"/>
                </a:cubicBezTo>
                <a:cubicBezTo>
                  <a:pt x="18429" y="4471"/>
                  <a:pt x="18549" y="4460"/>
                  <a:pt x="18660" y="4460"/>
                </a:cubicBezTo>
                <a:cubicBezTo>
                  <a:pt x="18702" y="4460"/>
                  <a:pt x="18743" y="4462"/>
                  <a:pt x="18783" y="4466"/>
                </a:cubicBezTo>
                <a:cubicBezTo>
                  <a:pt x="18927" y="4480"/>
                  <a:pt x="19084" y="4526"/>
                  <a:pt x="19256" y="4570"/>
                </a:cubicBezTo>
                <a:cubicBezTo>
                  <a:pt x="19347" y="4595"/>
                  <a:pt x="19438" y="4615"/>
                  <a:pt x="19530" y="4630"/>
                </a:cubicBezTo>
                <a:cubicBezTo>
                  <a:pt x="19623" y="4643"/>
                  <a:pt x="19715" y="4651"/>
                  <a:pt x="19809" y="4654"/>
                </a:cubicBezTo>
                <a:cubicBezTo>
                  <a:pt x="19988" y="4662"/>
                  <a:pt x="20161" y="4663"/>
                  <a:pt x="20329" y="4669"/>
                </a:cubicBezTo>
                <a:cubicBezTo>
                  <a:pt x="20467" y="4675"/>
                  <a:pt x="20632" y="4687"/>
                  <a:pt x="20787" y="4687"/>
                </a:cubicBezTo>
                <a:cubicBezTo>
                  <a:pt x="20810" y="4687"/>
                  <a:pt x="20833" y="4687"/>
                  <a:pt x="20855" y="4686"/>
                </a:cubicBezTo>
                <a:cubicBezTo>
                  <a:pt x="20948" y="4686"/>
                  <a:pt x="21038" y="4684"/>
                  <a:pt x="21127" y="4684"/>
                </a:cubicBezTo>
                <a:cubicBezTo>
                  <a:pt x="21207" y="4684"/>
                  <a:pt x="21285" y="4686"/>
                  <a:pt x="21362" y="4690"/>
                </a:cubicBezTo>
                <a:lnTo>
                  <a:pt x="21881" y="4712"/>
                </a:lnTo>
                <a:cubicBezTo>
                  <a:pt x="22055" y="4722"/>
                  <a:pt x="22236" y="4719"/>
                  <a:pt x="22376" y="4742"/>
                </a:cubicBezTo>
                <a:cubicBezTo>
                  <a:pt x="22530" y="4767"/>
                  <a:pt x="22696" y="4816"/>
                  <a:pt x="22881" y="4848"/>
                </a:cubicBezTo>
                <a:cubicBezTo>
                  <a:pt x="22969" y="4864"/>
                  <a:pt x="23058" y="4873"/>
                  <a:pt x="23148" y="4873"/>
                </a:cubicBezTo>
                <a:cubicBezTo>
                  <a:pt x="23158" y="4873"/>
                  <a:pt x="23168" y="4873"/>
                  <a:pt x="23178" y="4872"/>
                </a:cubicBezTo>
                <a:cubicBezTo>
                  <a:pt x="23282" y="4868"/>
                  <a:pt x="23383" y="4850"/>
                  <a:pt x="23483" y="4818"/>
                </a:cubicBezTo>
                <a:cubicBezTo>
                  <a:pt x="23664" y="4763"/>
                  <a:pt x="23819" y="4693"/>
                  <a:pt x="23958" y="4667"/>
                </a:cubicBezTo>
                <a:cubicBezTo>
                  <a:pt x="24001" y="4657"/>
                  <a:pt x="24049" y="4653"/>
                  <a:pt x="24102" y="4653"/>
                </a:cubicBezTo>
                <a:cubicBezTo>
                  <a:pt x="24197" y="4653"/>
                  <a:pt x="24305" y="4666"/>
                  <a:pt x="24412" y="4679"/>
                </a:cubicBezTo>
                <a:cubicBezTo>
                  <a:pt x="24558" y="4698"/>
                  <a:pt x="24715" y="4723"/>
                  <a:pt x="24886" y="4723"/>
                </a:cubicBezTo>
                <a:cubicBezTo>
                  <a:pt x="24911" y="4723"/>
                  <a:pt x="24936" y="4722"/>
                  <a:pt x="24962" y="4721"/>
                </a:cubicBezTo>
                <a:lnTo>
                  <a:pt x="25487" y="4676"/>
                </a:lnTo>
                <a:lnTo>
                  <a:pt x="25997" y="4632"/>
                </a:lnTo>
                <a:cubicBezTo>
                  <a:pt x="26046" y="4629"/>
                  <a:pt x="26096" y="4628"/>
                  <a:pt x="26148" y="4628"/>
                </a:cubicBezTo>
                <a:cubicBezTo>
                  <a:pt x="26252" y="4628"/>
                  <a:pt x="26362" y="4632"/>
                  <a:pt x="26478" y="4632"/>
                </a:cubicBezTo>
                <a:cubicBezTo>
                  <a:pt x="26486" y="4632"/>
                  <a:pt x="26495" y="4632"/>
                  <a:pt x="26504" y="4632"/>
                </a:cubicBezTo>
                <a:cubicBezTo>
                  <a:pt x="26511" y="4632"/>
                  <a:pt x="26518" y="4632"/>
                  <a:pt x="26525" y="4632"/>
                </a:cubicBezTo>
                <a:cubicBezTo>
                  <a:pt x="26613" y="4632"/>
                  <a:pt x="26700" y="4625"/>
                  <a:pt x="26788" y="4614"/>
                </a:cubicBezTo>
                <a:cubicBezTo>
                  <a:pt x="26888" y="4600"/>
                  <a:pt x="26986" y="4572"/>
                  <a:pt x="27080" y="4534"/>
                </a:cubicBezTo>
                <a:cubicBezTo>
                  <a:pt x="27259" y="4462"/>
                  <a:pt x="27409" y="4370"/>
                  <a:pt x="27553" y="4305"/>
                </a:cubicBezTo>
                <a:cubicBezTo>
                  <a:pt x="27589" y="4289"/>
                  <a:pt x="27625" y="4274"/>
                  <a:pt x="27658" y="4262"/>
                </a:cubicBezTo>
                <a:lnTo>
                  <a:pt x="27769" y="4227"/>
                </a:lnTo>
                <a:lnTo>
                  <a:pt x="28020" y="4143"/>
                </a:lnTo>
                <a:lnTo>
                  <a:pt x="28057" y="4131"/>
                </a:lnTo>
                <a:lnTo>
                  <a:pt x="28057" y="4131"/>
                </a:lnTo>
                <a:cubicBezTo>
                  <a:pt x="28142" y="4168"/>
                  <a:pt x="28224" y="4211"/>
                  <a:pt x="28313" y="4262"/>
                </a:cubicBezTo>
                <a:cubicBezTo>
                  <a:pt x="28389" y="4305"/>
                  <a:pt x="28466" y="4350"/>
                  <a:pt x="28550" y="4391"/>
                </a:cubicBezTo>
                <a:cubicBezTo>
                  <a:pt x="28592" y="4410"/>
                  <a:pt x="28637" y="4430"/>
                  <a:pt x="28682" y="4447"/>
                </a:cubicBezTo>
                <a:cubicBezTo>
                  <a:pt x="28705" y="4454"/>
                  <a:pt x="28728" y="4463"/>
                  <a:pt x="28752" y="4470"/>
                </a:cubicBezTo>
                <a:lnTo>
                  <a:pt x="28817" y="4488"/>
                </a:lnTo>
                <a:cubicBezTo>
                  <a:pt x="28965" y="4528"/>
                  <a:pt x="29115" y="4604"/>
                  <a:pt x="29278" y="4675"/>
                </a:cubicBezTo>
                <a:cubicBezTo>
                  <a:pt x="29436" y="4748"/>
                  <a:pt x="29633" y="4811"/>
                  <a:pt x="29819" y="4823"/>
                </a:cubicBezTo>
                <a:cubicBezTo>
                  <a:pt x="30003" y="4839"/>
                  <a:pt x="30176" y="4832"/>
                  <a:pt x="30339" y="4845"/>
                </a:cubicBezTo>
                <a:cubicBezTo>
                  <a:pt x="30379" y="4847"/>
                  <a:pt x="30419" y="4852"/>
                  <a:pt x="30457" y="4856"/>
                </a:cubicBezTo>
                <a:lnTo>
                  <a:pt x="30516" y="4867"/>
                </a:lnTo>
                <a:cubicBezTo>
                  <a:pt x="30540" y="4870"/>
                  <a:pt x="30564" y="4875"/>
                  <a:pt x="30588" y="4877"/>
                </a:cubicBezTo>
                <a:cubicBezTo>
                  <a:pt x="30658" y="4885"/>
                  <a:pt x="30728" y="4889"/>
                  <a:pt x="30797" y="4889"/>
                </a:cubicBezTo>
                <a:cubicBezTo>
                  <a:pt x="30821" y="4889"/>
                  <a:pt x="30844" y="4888"/>
                  <a:pt x="30867" y="4887"/>
                </a:cubicBezTo>
                <a:cubicBezTo>
                  <a:pt x="30979" y="4885"/>
                  <a:pt x="31086" y="4877"/>
                  <a:pt x="31188" y="4877"/>
                </a:cubicBezTo>
                <a:cubicBezTo>
                  <a:pt x="31249" y="4877"/>
                  <a:pt x="31307" y="4880"/>
                  <a:pt x="31364" y="4887"/>
                </a:cubicBezTo>
                <a:cubicBezTo>
                  <a:pt x="31517" y="4908"/>
                  <a:pt x="31678" y="4959"/>
                  <a:pt x="31844" y="5009"/>
                </a:cubicBezTo>
                <a:cubicBezTo>
                  <a:pt x="31929" y="5034"/>
                  <a:pt x="32014" y="5058"/>
                  <a:pt x="32104" y="5078"/>
                </a:cubicBezTo>
                <a:cubicBezTo>
                  <a:pt x="32149" y="5090"/>
                  <a:pt x="32196" y="5097"/>
                  <a:pt x="32242" y="5104"/>
                </a:cubicBezTo>
                <a:cubicBezTo>
                  <a:pt x="32282" y="5109"/>
                  <a:pt x="32317" y="5116"/>
                  <a:pt x="32356" y="5125"/>
                </a:cubicBezTo>
                <a:cubicBezTo>
                  <a:pt x="32507" y="5162"/>
                  <a:pt x="32666" y="5232"/>
                  <a:pt x="32840" y="5286"/>
                </a:cubicBezTo>
                <a:cubicBezTo>
                  <a:pt x="32930" y="5315"/>
                  <a:pt x="33023" y="5336"/>
                  <a:pt x="33118" y="5346"/>
                </a:cubicBezTo>
                <a:cubicBezTo>
                  <a:pt x="33208" y="5355"/>
                  <a:pt x="33298" y="5360"/>
                  <a:pt x="33386" y="5363"/>
                </a:cubicBezTo>
                <a:cubicBezTo>
                  <a:pt x="33562" y="5368"/>
                  <a:pt x="33736" y="5367"/>
                  <a:pt x="33901" y="5375"/>
                </a:cubicBezTo>
                <a:cubicBezTo>
                  <a:pt x="34065" y="5382"/>
                  <a:pt x="34224" y="5413"/>
                  <a:pt x="34398" y="5443"/>
                </a:cubicBezTo>
                <a:cubicBezTo>
                  <a:pt x="34570" y="5474"/>
                  <a:pt x="34739" y="5510"/>
                  <a:pt x="34936" y="5510"/>
                </a:cubicBezTo>
                <a:cubicBezTo>
                  <a:pt x="35135" y="5503"/>
                  <a:pt x="35307" y="5446"/>
                  <a:pt x="35469" y="5410"/>
                </a:cubicBezTo>
                <a:cubicBezTo>
                  <a:pt x="35545" y="5391"/>
                  <a:pt x="35624" y="5380"/>
                  <a:pt x="35702" y="5374"/>
                </a:cubicBezTo>
                <a:lnTo>
                  <a:pt x="35827" y="5375"/>
                </a:lnTo>
                <a:cubicBezTo>
                  <a:pt x="35872" y="5375"/>
                  <a:pt x="35917" y="5374"/>
                  <a:pt x="35962" y="5373"/>
                </a:cubicBezTo>
                <a:cubicBezTo>
                  <a:pt x="36140" y="5366"/>
                  <a:pt x="36311" y="5347"/>
                  <a:pt x="36479" y="5340"/>
                </a:cubicBezTo>
                <a:cubicBezTo>
                  <a:pt x="36521" y="5338"/>
                  <a:pt x="36563" y="5337"/>
                  <a:pt x="36603" y="5337"/>
                </a:cubicBezTo>
                <a:cubicBezTo>
                  <a:pt x="36640" y="5337"/>
                  <a:pt x="36677" y="5339"/>
                  <a:pt x="36714" y="5345"/>
                </a:cubicBezTo>
                <a:cubicBezTo>
                  <a:pt x="36793" y="5359"/>
                  <a:pt x="36870" y="5380"/>
                  <a:pt x="36944" y="5406"/>
                </a:cubicBezTo>
                <a:cubicBezTo>
                  <a:pt x="37102" y="5459"/>
                  <a:pt x="37273" y="5534"/>
                  <a:pt x="37480" y="5540"/>
                </a:cubicBezTo>
                <a:lnTo>
                  <a:pt x="38004" y="5531"/>
                </a:lnTo>
                <a:lnTo>
                  <a:pt x="38264" y="5526"/>
                </a:lnTo>
                <a:lnTo>
                  <a:pt x="38395" y="5523"/>
                </a:lnTo>
                <a:cubicBezTo>
                  <a:pt x="38445" y="5519"/>
                  <a:pt x="38494" y="5513"/>
                  <a:pt x="38542" y="5501"/>
                </a:cubicBezTo>
                <a:cubicBezTo>
                  <a:pt x="38732" y="5456"/>
                  <a:pt x="38888" y="5373"/>
                  <a:pt x="39040" y="5320"/>
                </a:cubicBezTo>
                <a:cubicBezTo>
                  <a:pt x="39112" y="5293"/>
                  <a:pt x="39187" y="5277"/>
                  <a:pt x="39262" y="5271"/>
                </a:cubicBezTo>
                <a:cubicBezTo>
                  <a:pt x="39279" y="5270"/>
                  <a:pt x="39296" y="5270"/>
                  <a:pt x="39313" y="5270"/>
                </a:cubicBezTo>
                <a:cubicBezTo>
                  <a:pt x="39375" y="5270"/>
                  <a:pt x="39437" y="5275"/>
                  <a:pt x="39498" y="5285"/>
                </a:cubicBezTo>
                <a:cubicBezTo>
                  <a:pt x="39660" y="5309"/>
                  <a:pt x="39833" y="5355"/>
                  <a:pt x="40024" y="5360"/>
                </a:cubicBezTo>
                <a:cubicBezTo>
                  <a:pt x="40032" y="5360"/>
                  <a:pt x="40039" y="5360"/>
                  <a:pt x="40046" y="5360"/>
                </a:cubicBezTo>
                <a:cubicBezTo>
                  <a:pt x="40136" y="5360"/>
                  <a:pt x="40218" y="5348"/>
                  <a:pt x="40299" y="5337"/>
                </a:cubicBezTo>
                <a:cubicBezTo>
                  <a:pt x="40387" y="5324"/>
                  <a:pt x="40474" y="5309"/>
                  <a:pt x="40559" y="5293"/>
                </a:cubicBezTo>
                <a:cubicBezTo>
                  <a:pt x="40729" y="5262"/>
                  <a:pt x="40899" y="5226"/>
                  <a:pt x="41061" y="5211"/>
                </a:cubicBezTo>
                <a:cubicBezTo>
                  <a:pt x="41139" y="5204"/>
                  <a:pt x="41218" y="5203"/>
                  <a:pt x="41299" y="5203"/>
                </a:cubicBezTo>
                <a:cubicBezTo>
                  <a:pt x="41376" y="5203"/>
                  <a:pt x="41454" y="5204"/>
                  <a:pt x="41533" y="5204"/>
                </a:cubicBezTo>
                <a:cubicBezTo>
                  <a:pt x="41545" y="5204"/>
                  <a:pt x="41558" y="5204"/>
                  <a:pt x="41570" y="5204"/>
                </a:cubicBezTo>
                <a:cubicBezTo>
                  <a:pt x="41744" y="5204"/>
                  <a:pt x="41938" y="5189"/>
                  <a:pt x="42112" y="5130"/>
                </a:cubicBezTo>
                <a:cubicBezTo>
                  <a:pt x="42285" y="5075"/>
                  <a:pt x="42441" y="5002"/>
                  <a:pt x="42599" y="4953"/>
                </a:cubicBezTo>
                <a:cubicBezTo>
                  <a:pt x="42746" y="4908"/>
                  <a:pt x="42928" y="4889"/>
                  <a:pt x="43095" y="4856"/>
                </a:cubicBezTo>
                <a:lnTo>
                  <a:pt x="43607" y="4766"/>
                </a:lnTo>
                <a:cubicBezTo>
                  <a:pt x="43662" y="4757"/>
                  <a:pt x="43697" y="4706"/>
                  <a:pt x="43688" y="4653"/>
                </a:cubicBezTo>
                <a:cubicBezTo>
                  <a:pt x="43680" y="4605"/>
                  <a:pt x="43638" y="4572"/>
                  <a:pt x="43591" y="4572"/>
                </a:cubicBezTo>
                <a:cubicBezTo>
                  <a:pt x="43585" y="4572"/>
                  <a:pt x="43580" y="4572"/>
                  <a:pt x="43574" y="4573"/>
                </a:cubicBezTo>
                <a:lnTo>
                  <a:pt x="43568" y="4574"/>
                </a:lnTo>
                <a:lnTo>
                  <a:pt x="43058" y="4661"/>
                </a:lnTo>
                <a:cubicBezTo>
                  <a:pt x="42887" y="4693"/>
                  <a:pt x="42723" y="4707"/>
                  <a:pt x="42539" y="4760"/>
                </a:cubicBezTo>
                <a:cubicBezTo>
                  <a:pt x="42364" y="4812"/>
                  <a:pt x="42207" y="4885"/>
                  <a:pt x="42050" y="4934"/>
                </a:cubicBezTo>
                <a:cubicBezTo>
                  <a:pt x="41896" y="4985"/>
                  <a:pt x="41740" y="4995"/>
                  <a:pt x="41569" y="4995"/>
                </a:cubicBezTo>
                <a:cubicBezTo>
                  <a:pt x="41476" y="4995"/>
                  <a:pt x="41381" y="4992"/>
                  <a:pt x="41284" y="4992"/>
                </a:cubicBezTo>
                <a:cubicBezTo>
                  <a:pt x="41205" y="4992"/>
                  <a:pt x="41124" y="4994"/>
                  <a:pt x="41042" y="5001"/>
                </a:cubicBezTo>
                <a:cubicBezTo>
                  <a:pt x="40861" y="5018"/>
                  <a:pt x="40690" y="5052"/>
                  <a:pt x="40520" y="5082"/>
                </a:cubicBezTo>
                <a:cubicBezTo>
                  <a:pt x="40436" y="5097"/>
                  <a:pt x="40354" y="5112"/>
                  <a:pt x="40269" y="5123"/>
                </a:cubicBezTo>
                <a:cubicBezTo>
                  <a:pt x="40192" y="5133"/>
                  <a:pt x="40117" y="5143"/>
                  <a:pt x="40049" y="5143"/>
                </a:cubicBezTo>
                <a:cubicBezTo>
                  <a:pt x="40042" y="5143"/>
                  <a:pt x="40036" y="5143"/>
                  <a:pt x="40029" y="5143"/>
                </a:cubicBezTo>
                <a:cubicBezTo>
                  <a:pt x="39873" y="5139"/>
                  <a:pt x="39709" y="5095"/>
                  <a:pt x="39531" y="5067"/>
                </a:cubicBezTo>
                <a:cubicBezTo>
                  <a:pt x="39452" y="5054"/>
                  <a:pt x="39371" y="5048"/>
                  <a:pt x="39290" y="5048"/>
                </a:cubicBezTo>
                <a:cubicBezTo>
                  <a:pt x="39277" y="5048"/>
                  <a:pt x="39264" y="5048"/>
                  <a:pt x="39250" y="5048"/>
                </a:cubicBezTo>
                <a:cubicBezTo>
                  <a:pt x="39153" y="5055"/>
                  <a:pt x="39059" y="5076"/>
                  <a:pt x="38967" y="5108"/>
                </a:cubicBezTo>
                <a:cubicBezTo>
                  <a:pt x="38794" y="5168"/>
                  <a:pt x="38640" y="5247"/>
                  <a:pt x="38491" y="5280"/>
                </a:cubicBezTo>
                <a:cubicBezTo>
                  <a:pt x="38455" y="5288"/>
                  <a:pt x="38420" y="5294"/>
                  <a:pt x="38383" y="5296"/>
                </a:cubicBezTo>
                <a:lnTo>
                  <a:pt x="38256" y="5298"/>
                </a:lnTo>
                <a:lnTo>
                  <a:pt x="37997" y="5301"/>
                </a:lnTo>
                <a:lnTo>
                  <a:pt x="37484" y="5307"/>
                </a:lnTo>
                <a:cubicBezTo>
                  <a:pt x="37343" y="5305"/>
                  <a:pt x="37188" y="5241"/>
                  <a:pt x="37022" y="5183"/>
                </a:cubicBezTo>
                <a:cubicBezTo>
                  <a:pt x="36934" y="5151"/>
                  <a:pt x="36844" y="5127"/>
                  <a:pt x="36751" y="5110"/>
                </a:cubicBezTo>
                <a:cubicBezTo>
                  <a:pt x="36703" y="5102"/>
                  <a:pt x="36653" y="5099"/>
                  <a:pt x="36604" y="5099"/>
                </a:cubicBezTo>
                <a:cubicBezTo>
                  <a:pt x="36559" y="5099"/>
                  <a:pt x="36514" y="5100"/>
                  <a:pt x="36469" y="5101"/>
                </a:cubicBezTo>
                <a:lnTo>
                  <a:pt x="35953" y="5130"/>
                </a:lnTo>
                <a:cubicBezTo>
                  <a:pt x="35911" y="5132"/>
                  <a:pt x="35870" y="5132"/>
                  <a:pt x="35828" y="5132"/>
                </a:cubicBezTo>
                <a:lnTo>
                  <a:pt x="35694" y="5130"/>
                </a:lnTo>
                <a:cubicBezTo>
                  <a:pt x="35600" y="5135"/>
                  <a:pt x="35507" y="5149"/>
                  <a:pt x="35416" y="5171"/>
                </a:cubicBezTo>
                <a:cubicBezTo>
                  <a:pt x="35240" y="5210"/>
                  <a:pt x="35079" y="5258"/>
                  <a:pt x="34931" y="5262"/>
                </a:cubicBezTo>
                <a:cubicBezTo>
                  <a:pt x="34782" y="5261"/>
                  <a:pt x="34611" y="5228"/>
                  <a:pt x="34444" y="5196"/>
                </a:cubicBezTo>
                <a:cubicBezTo>
                  <a:pt x="34276" y="5164"/>
                  <a:pt x="34094" y="5131"/>
                  <a:pt x="33916" y="5121"/>
                </a:cubicBezTo>
                <a:cubicBezTo>
                  <a:pt x="33737" y="5110"/>
                  <a:pt x="33564" y="5112"/>
                  <a:pt x="33395" y="5106"/>
                </a:cubicBezTo>
                <a:cubicBezTo>
                  <a:pt x="33310" y="5104"/>
                  <a:pt x="33227" y="5098"/>
                  <a:pt x="33145" y="5088"/>
                </a:cubicBezTo>
                <a:cubicBezTo>
                  <a:pt x="33068" y="5080"/>
                  <a:pt x="32992" y="5063"/>
                  <a:pt x="32918" y="5038"/>
                </a:cubicBezTo>
                <a:cubicBezTo>
                  <a:pt x="32763" y="4989"/>
                  <a:pt x="32602" y="4917"/>
                  <a:pt x="32420" y="4870"/>
                </a:cubicBezTo>
                <a:cubicBezTo>
                  <a:pt x="32375" y="4859"/>
                  <a:pt x="32325" y="4849"/>
                  <a:pt x="32280" y="4842"/>
                </a:cubicBezTo>
                <a:cubicBezTo>
                  <a:pt x="32241" y="4837"/>
                  <a:pt x="32201" y="4830"/>
                  <a:pt x="32162" y="4820"/>
                </a:cubicBezTo>
                <a:cubicBezTo>
                  <a:pt x="32083" y="4802"/>
                  <a:pt x="32004" y="4780"/>
                  <a:pt x="31922" y="4755"/>
                </a:cubicBezTo>
                <a:cubicBezTo>
                  <a:pt x="31758" y="4705"/>
                  <a:pt x="31589" y="4647"/>
                  <a:pt x="31399" y="4621"/>
                </a:cubicBezTo>
                <a:cubicBezTo>
                  <a:pt x="31320" y="4610"/>
                  <a:pt x="31243" y="4607"/>
                  <a:pt x="31168" y="4607"/>
                </a:cubicBezTo>
                <a:cubicBezTo>
                  <a:pt x="31061" y="4607"/>
                  <a:pt x="30959" y="4613"/>
                  <a:pt x="30861" y="4615"/>
                </a:cubicBezTo>
                <a:cubicBezTo>
                  <a:pt x="30845" y="4615"/>
                  <a:pt x="30829" y="4615"/>
                  <a:pt x="30812" y="4615"/>
                </a:cubicBezTo>
                <a:cubicBezTo>
                  <a:pt x="30749" y="4615"/>
                  <a:pt x="30685" y="4612"/>
                  <a:pt x="30622" y="4606"/>
                </a:cubicBezTo>
                <a:cubicBezTo>
                  <a:pt x="30603" y="4603"/>
                  <a:pt x="30585" y="4600"/>
                  <a:pt x="30566" y="4596"/>
                </a:cubicBezTo>
                <a:lnTo>
                  <a:pt x="30498" y="4585"/>
                </a:lnTo>
                <a:cubicBezTo>
                  <a:pt x="30451" y="4578"/>
                  <a:pt x="30405" y="4573"/>
                  <a:pt x="30358" y="4570"/>
                </a:cubicBezTo>
                <a:cubicBezTo>
                  <a:pt x="30176" y="4556"/>
                  <a:pt x="30004" y="4562"/>
                  <a:pt x="29844" y="4545"/>
                </a:cubicBezTo>
                <a:cubicBezTo>
                  <a:pt x="29684" y="4533"/>
                  <a:pt x="29546" y="4488"/>
                  <a:pt x="29391" y="4417"/>
                </a:cubicBezTo>
                <a:cubicBezTo>
                  <a:pt x="29238" y="4350"/>
                  <a:pt x="29079" y="4266"/>
                  <a:pt x="28892" y="4214"/>
                </a:cubicBezTo>
                <a:cubicBezTo>
                  <a:pt x="28739" y="4178"/>
                  <a:pt x="28610" y="4101"/>
                  <a:pt x="28456" y="4014"/>
                </a:cubicBezTo>
                <a:cubicBezTo>
                  <a:pt x="28451" y="4011"/>
                  <a:pt x="28446" y="4008"/>
                  <a:pt x="28440" y="4005"/>
                </a:cubicBezTo>
                <a:lnTo>
                  <a:pt x="28440" y="4005"/>
                </a:lnTo>
                <a:lnTo>
                  <a:pt x="28521" y="3978"/>
                </a:lnTo>
                <a:cubicBezTo>
                  <a:pt x="28839" y="3860"/>
                  <a:pt x="29175" y="3771"/>
                  <a:pt x="29510" y="3604"/>
                </a:cubicBezTo>
                <a:cubicBezTo>
                  <a:pt x="29836" y="3437"/>
                  <a:pt x="30117" y="3229"/>
                  <a:pt x="30406" y="3050"/>
                </a:cubicBezTo>
                <a:cubicBezTo>
                  <a:pt x="30551" y="2959"/>
                  <a:pt x="30700" y="2866"/>
                  <a:pt x="30846" y="2760"/>
                </a:cubicBezTo>
                <a:cubicBezTo>
                  <a:pt x="30921" y="2706"/>
                  <a:pt x="30989" y="2655"/>
                  <a:pt x="31066" y="2589"/>
                </a:cubicBezTo>
                <a:cubicBezTo>
                  <a:pt x="31145" y="2518"/>
                  <a:pt x="31211" y="2431"/>
                  <a:pt x="31260" y="2334"/>
                </a:cubicBezTo>
                <a:cubicBezTo>
                  <a:pt x="31304" y="2244"/>
                  <a:pt x="31337" y="2149"/>
                  <a:pt x="31359" y="2052"/>
                </a:cubicBezTo>
                <a:cubicBezTo>
                  <a:pt x="31382" y="1959"/>
                  <a:pt x="31396" y="1864"/>
                  <a:pt x="31403" y="1768"/>
                </a:cubicBezTo>
                <a:cubicBezTo>
                  <a:pt x="31411" y="1664"/>
                  <a:pt x="31403" y="1559"/>
                  <a:pt x="31376" y="1457"/>
                </a:cubicBezTo>
                <a:cubicBezTo>
                  <a:pt x="31349" y="1347"/>
                  <a:pt x="31294" y="1247"/>
                  <a:pt x="31220" y="1161"/>
                </a:cubicBezTo>
                <a:cubicBezTo>
                  <a:pt x="31071" y="1002"/>
                  <a:pt x="30906" y="911"/>
                  <a:pt x="30733" y="834"/>
                </a:cubicBezTo>
                <a:cubicBezTo>
                  <a:pt x="30646" y="797"/>
                  <a:pt x="30558" y="766"/>
                  <a:pt x="30469" y="740"/>
                </a:cubicBezTo>
                <a:cubicBezTo>
                  <a:pt x="30384" y="717"/>
                  <a:pt x="30313" y="693"/>
                  <a:pt x="30231" y="665"/>
                </a:cubicBezTo>
                <a:cubicBezTo>
                  <a:pt x="30068" y="608"/>
                  <a:pt x="29899" y="539"/>
                  <a:pt x="29688" y="521"/>
                </a:cubicBezTo>
                <a:cubicBezTo>
                  <a:pt x="29648" y="519"/>
                  <a:pt x="29609" y="518"/>
                  <a:pt x="29570" y="518"/>
                </a:cubicBezTo>
                <a:cubicBezTo>
                  <a:pt x="29421" y="518"/>
                  <a:pt x="29282" y="532"/>
                  <a:pt x="29142" y="548"/>
                </a:cubicBezTo>
                <a:lnTo>
                  <a:pt x="28624" y="614"/>
                </a:lnTo>
                <a:cubicBezTo>
                  <a:pt x="28445" y="641"/>
                  <a:pt x="28267" y="683"/>
                  <a:pt x="28095" y="740"/>
                </a:cubicBezTo>
                <a:cubicBezTo>
                  <a:pt x="27923" y="794"/>
                  <a:pt x="27766" y="849"/>
                  <a:pt x="27596" y="913"/>
                </a:cubicBezTo>
                <a:cubicBezTo>
                  <a:pt x="27425" y="978"/>
                  <a:pt x="27260" y="1059"/>
                  <a:pt x="27105" y="1156"/>
                </a:cubicBezTo>
                <a:cubicBezTo>
                  <a:pt x="26948" y="1253"/>
                  <a:pt x="26800" y="1389"/>
                  <a:pt x="26683" y="1522"/>
                </a:cubicBezTo>
                <a:cubicBezTo>
                  <a:pt x="26561" y="1657"/>
                  <a:pt x="26446" y="1810"/>
                  <a:pt x="26368" y="1991"/>
                </a:cubicBezTo>
                <a:cubicBezTo>
                  <a:pt x="26327" y="2083"/>
                  <a:pt x="26300" y="2180"/>
                  <a:pt x="26286" y="2280"/>
                </a:cubicBezTo>
                <a:cubicBezTo>
                  <a:pt x="26279" y="2333"/>
                  <a:pt x="26277" y="2387"/>
                  <a:pt x="26280" y="2440"/>
                </a:cubicBezTo>
                <a:cubicBezTo>
                  <a:pt x="26285" y="2497"/>
                  <a:pt x="26297" y="2552"/>
                  <a:pt x="26316" y="2606"/>
                </a:cubicBezTo>
                <a:cubicBezTo>
                  <a:pt x="26392" y="2811"/>
                  <a:pt x="26527" y="2945"/>
                  <a:pt x="26628" y="3077"/>
                </a:cubicBezTo>
                <a:cubicBezTo>
                  <a:pt x="26724" y="3194"/>
                  <a:pt x="26810" y="3354"/>
                  <a:pt x="26926" y="3499"/>
                </a:cubicBezTo>
                <a:cubicBezTo>
                  <a:pt x="27039" y="3645"/>
                  <a:pt x="27180" y="3783"/>
                  <a:pt x="27357" y="3879"/>
                </a:cubicBezTo>
                <a:cubicBezTo>
                  <a:pt x="27399" y="3901"/>
                  <a:pt x="27441" y="3921"/>
                  <a:pt x="27483" y="3938"/>
                </a:cubicBezTo>
                <a:lnTo>
                  <a:pt x="27483" y="3938"/>
                </a:lnTo>
                <a:cubicBezTo>
                  <a:pt x="27455" y="3949"/>
                  <a:pt x="27429" y="3960"/>
                  <a:pt x="27403" y="3971"/>
                </a:cubicBezTo>
                <a:cubicBezTo>
                  <a:pt x="27232" y="4049"/>
                  <a:pt x="27085" y="4136"/>
                  <a:pt x="26943" y="4191"/>
                </a:cubicBezTo>
                <a:cubicBezTo>
                  <a:pt x="26876" y="4218"/>
                  <a:pt x="26807" y="4237"/>
                  <a:pt x="26735" y="4246"/>
                </a:cubicBezTo>
                <a:cubicBezTo>
                  <a:pt x="26666" y="4256"/>
                  <a:pt x="26596" y="4260"/>
                  <a:pt x="26526" y="4260"/>
                </a:cubicBezTo>
                <a:cubicBezTo>
                  <a:pt x="26518" y="4260"/>
                  <a:pt x="26511" y="4260"/>
                  <a:pt x="26503" y="4260"/>
                </a:cubicBezTo>
                <a:cubicBezTo>
                  <a:pt x="26497" y="4260"/>
                  <a:pt x="26491" y="4260"/>
                  <a:pt x="26484" y="4260"/>
                </a:cubicBezTo>
                <a:cubicBezTo>
                  <a:pt x="26372" y="4260"/>
                  <a:pt x="26254" y="4253"/>
                  <a:pt x="26130" y="4253"/>
                </a:cubicBezTo>
                <a:cubicBezTo>
                  <a:pt x="26079" y="4253"/>
                  <a:pt x="26027" y="4255"/>
                  <a:pt x="25974" y="4258"/>
                </a:cubicBezTo>
                <a:lnTo>
                  <a:pt x="25450" y="4299"/>
                </a:lnTo>
                <a:lnTo>
                  <a:pt x="24943" y="4340"/>
                </a:lnTo>
                <a:cubicBezTo>
                  <a:pt x="24926" y="4341"/>
                  <a:pt x="24908" y="4341"/>
                  <a:pt x="24891" y="4341"/>
                </a:cubicBezTo>
                <a:cubicBezTo>
                  <a:pt x="24758" y="4341"/>
                  <a:pt x="24614" y="4320"/>
                  <a:pt x="24461" y="4298"/>
                </a:cubicBezTo>
                <a:cubicBezTo>
                  <a:pt x="24348" y="4285"/>
                  <a:pt x="24231" y="4266"/>
                  <a:pt x="24104" y="4266"/>
                </a:cubicBezTo>
                <a:cubicBezTo>
                  <a:pt x="24034" y="4266"/>
                  <a:pt x="23961" y="4272"/>
                  <a:pt x="23884" y="4287"/>
                </a:cubicBezTo>
                <a:cubicBezTo>
                  <a:pt x="23683" y="4327"/>
                  <a:pt x="23521" y="4402"/>
                  <a:pt x="23372" y="4444"/>
                </a:cubicBezTo>
                <a:cubicBezTo>
                  <a:pt x="23305" y="4466"/>
                  <a:pt x="23237" y="4477"/>
                  <a:pt x="23167" y="4481"/>
                </a:cubicBezTo>
                <a:cubicBezTo>
                  <a:pt x="23093" y="4481"/>
                  <a:pt x="23021" y="4474"/>
                  <a:pt x="22949" y="4460"/>
                </a:cubicBezTo>
                <a:cubicBezTo>
                  <a:pt x="22794" y="4433"/>
                  <a:pt x="22628" y="4383"/>
                  <a:pt x="22441" y="4351"/>
                </a:cubicBezTo>
                <a:cubicBezTo>
                  <a:pt x="22347" y="4336"/>
                  <a:pt x="22252" y="4327"/>
                  <a:pt x="22159" y="4325"/>
                </a:cubicBezTo>
                <a:lnTo>
                  <a:pt x="21901" y="4312"/>
                </a:lnTo>
                <a:lnTo>
                  <a:pt x="21385" y="4288"/>
                </a:lnTo>
                <a:cubicBezTo>
                  <a:pt x="21275" y="4282"/>
                  <a:pt x="21168" y="4280"/>
                  <a:pt x="21063" y="4280"/>
                </a:cubicBezTo>
                <a:cubicBezTo>
                  <a:pt x="20992" y="4280"/>
                  <a:pt x="20923" y="4281"/>
                  <a:pt x="20855" y="4281"/>
                </a:cubicBezTo>
                <a:cubicBezTo>
                  <a:pt x="20837" y="4281"/>
                  <a:pt x="20819" y="4281"/>
                  <a:pt x="20801" y="4281"/>
                </a:cubicBezTo>
                <a:cubicBezTo>
                  <a:pt x="20650" y="4281"/>
                  <a:pt x="20512" y="4269"/>
                  <a:pt x="20346" y="4261"/>
                </a:cubicBezTo>
                <a:lnTo>
                  <a:pt x="19831" y="4243"/>
                </a:lnTo>
                <a:cubicBezTo>
                  <a:pt x="19747" y="4238"/>
                  <a:pt x="19664" y="4232"/>
                  <a:pt x="19594" y="4221"/>
                </a:cubicBezTo>
                <a:cubicBezTo>
                  <a:pt x="19515" y="4208"/>
                  <a:pt x="19438" y="4191"/>
                  <a:pt x="19362" y="4169"/>
                </a:cubicBezTo>
                <a:cubicBezTo>
                  <a:pt x="19200" y="4127"/>
                  <a:pt x="19026" y="4069"/>
                  <a:pt x="18824" y="4050"/>
                </a:cubicBezTo>
                <a:cubicBezTo>
                  <a:pt x="18763" y="4044"/>
                  <a:pt x="18704" y="4042"/>
                  <a:pt x="18647" y="4042"/>
                </a:cubicBezTo>
                <a:cubicBezTo>
                  <a:pt x="18514" y="4042"/>
                  <a:pt x="18389" y="4054"/>
                  <a:pt x="18273" y="4060"/>
                </a:cubicBezTo>
                <a:cubicBezTo>
                  <a:pt x="18225" y="4064"/>
                  <a:pt x="18181" y="4066"/>
                  <a:pt x="18138" y="4066"/>
                </a:cubicBezTo>
                <a:cubicBezTo>
                  <a:pt x="18028" y="4066"/>
                  <a:pt x="17928" y="4054"/>
                  <a:pt x="17803" y="4032"/>
                </a:cubicBezTo>
                <a:lnTo>
                  <a:pt x="17295" y="3945"/>
                </a:lnTo>
                <a:cubicBezTo>
                  <a:pt x="16942" y="3889"/>
                  <a:pt x="16609" y="3848"/>
                  <a:pt x="16266" y="3798"/>
                </a:cubicBezTo>
                <a:lnTo>
                  <a:pt x="15756" y="3726"/>
                </a:lnTo>
                <a:cubicBezTo>
                  <a:pt x="15585" y="3700"/>
                  <a:pt x="15411" y="3684"/>
                  <a:pt x="15260" y="3643"/>
                </a:cubicBezTo>
                <a:lnTo>
                  <a:pt x="14760" y="3510"/>
                </a:lnTo>
                <a:cubicBezTo>
                  <a:pt x="14574" y="3466"/>
                  <a:pt x="14413" y="3439"/>
                  <a:pt x="14243" y="3403"/>
                </a:cubicBezTo>
                <a:lnTo>
                  <a:pt x="13735" y="3300"/>
                </a:lnTo>
                <a:cubicBezTo>
                  <a:pt x="13552" y="3264"/>
                  <a:pt x="13376" y="3246"/>
                  <a:pt x="13209" y="3223"/>
                </a:cubicBezTo>
                <a:cubicBezTo>
                  <a:pt x="13067" y="3204"/>
                  <a:pt x="12925" y="3177"/>
                  <a:pt x="12786" y="3143"/>
                </a:cubicBezTo>
                <a:lnTo>
                  <a:pt x="12786" y="3143"/>
                </a:lnTo>
                <a:cubicBezTo>
                  <a:pt x="12875" y="3136"/>
                  <a:pt x="12971" y="3128"/>
                  <a:pt x="13073" y="3113"/>
                </a:cubicBezTo>
                <a:cubicBezTo>
                  <a:pt x="13177" y="3099"/>
                  <a:pt x="13280" y="3072"/>
                  <a:pt x="13379" y="3034"/>
                </a:cubicBezTo>
                <a:cubicBezTo>
                  <a:pt x="13473" y="2996"/>
                  <a:pt x="13564" y="2950"/>
                  <a:pt x="13649" y="2894"/>
                </a:cubicBezTo>
                <a:cubicBezTo>
                  <a:pt x="13809" y="2794"/>
                  <a:pt x="13940" y="2696"/>
                  <a:pt x="14064" y="2639"/>
                </a:cubicBezTo>
                <a:lnTo>
                  <a:pt x="14178" y="2591"/>
                </a:lnTo>
                <a:cubicBezTo>
                  <a:pt x="14226" y="2570"/>
                  <a:pt x="14272" y="2547"/>
                  <a:pt x="14318" y="2520"/>
                </a:cubicBezTo>
                <a:cubicBezTo>
                  <a:pt x="14510" y="2413"/>
                  <a:pt x="14667" y="2252"/>
                  <a:pt x="14771" y="2058"/>
                </a:cubicBezTo>
                <a:cubicBezTo>
                  <a:pt x="14795" y="2014"/>
                  <a:pt x="14820" y="1960"/>
                  <a:pt x="14836" y="1925"/>
                </a:cubicBezTo>
                <a:lnTo>
                  <a:pt x="14889" y="1808"/>
                </a:lnTo>
                <a:cubicBezTo>
                  <a:pt x="14961" y="1648"/>
                  <a:pt x="15047" y="1469"/>
                  <a:pt x="15070" y="1235"/>
                </a:cubicBezTo>
                <a:cubicBezTo>
                  <a:pt x="15082" y="1108"/>
                  <a:pt x="15062" y="981"/>
                  <a:pt x="15013" y="864"/>
                </a:cubicBezTo>
                <a:cubicBezTo>
                  <a:pt x="14965" y="756"/>
                  <a:pt x="14898" y="659"/>
                  <a:pt x="14813" y="576"/>
                </a:cubicBezTo>
                <a:cubicBezTo>
                  <a:pt x="14658" y="422"/>
                  <a:pt x="14489" y="327"/>
                  <a:pt x="14332" y="240"/>
                </a:cubicBezTo>
                <a:cubicBezTo>
                  <a:pt x="14181" y="156"/>
                  <a:pt x="13995" y="60"/>
                  <a:pt x="13783" y="21"/>
                </a:cubicBezTo>
                <a:cubicBezTo>
                  <a:pt x="13713" y="8"/>
                  <a:pt x="13642" y="0"/>
                  <a:pt x="13571" y="0"/>
                </a:cubicBezTo>
                <a:close/>
              </a:path>
            </a:pathLst>
          </a:custGeom>
          <a:solidFill>
            <a:schemeClr val="accent1"/>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3" name="Shape 1133"/>
        <p:cNvGrpSpPr/>
        <p:nvPr/>
      </p:nvGrpSpPr>
      <p:grpSpPr>
        <a:xfrm>
          <a:off x="0" y="0"/>
          <a:ext cx="0" cy="0"/>
          <a:chOff x="0" y="0"/>
          <a:chExt cx="0" cy="0"/>
        </a:xfrm>
      </p:grpSpPr>
      <p:grpSp>
        <p:nvGrpSpPr>
          <p:cNvPr id="1134" name="Google Shape;1134;p38"/>
          <p:cNvGrpSpPr/>
          <p:nvPr/>
        </p:nvGrpSpPr>
        <p:grpSpPr>
          <a:xfrm>
            <a:off x="1457788" y="1522965"/>
            <a:ext cx="6228423" cy="3692462"/>
            <a:chOff x="1411502" y="1522965"/>
            <a:chExt cx="6228423" cy="3692462"/>
          </a:xfrm>
        </p:grpSpPr>
        <p:sp>
          <p:nvSpPr>
            <p:cNvPr id="1135" name="Google Shape;1135;p38"/>
            <p:cNvSpPr/>
            <p:nvPr/>
          </p:nvSpPr>
          <p:spPr>
            <a:xfrm>
              <a:off x="1411502" y="1522965"/>
              <a:ext cx="6228423" cy="3692462"/>
            </a:xfrm>
            <a:custGeom>
              <a:rect b="b" l="l" r="r" t="t"/>
              <a:pathLst>
                <a:path extrusionOk="0" h="46466" w="72413">
                  <a:moveTo>
                    <a:pt x="0" y="1"/>
                  </a:moveTo>
                  <a:lnTo>
                    <a:pt x="0" y="46466"/>
                  </a:lnTo>
                  <a:lnTo>
                    <a:pt x="72413" y="46466"/>
                  </a:lnTo>
                  <a:lnTo>
                    <a:pt x="72413" y="1"/>
                  </a:lnTo>
                  <a:lnTo>
                    <a:pt x="70400" y="1"/>
                  </a:lnTo>
                  <a:cubicBezTo>
                    <a:pt x="70409" y="880"/>
                    <a:pt x="69698" y="1599"/>
                    <a:pt x="68819" y="1599"/>
                  </a:cubicBezTo>
                  <a:cubicBezTo>
                    <a:pt x="67938" y="1599"/>
                    <a:pt x="67227" y="880"/>
                    <a:pt x="67238" y="1"/>
                  </a:cubicBezTo>
                  <a:lnTo>
                    <a:pt x="65375" y="1"/>
                  </a:lnTo>
                  <a:cubicBezTo>
                    <a:pt x="65375" y="873"/>
                    <a:pt x="64667" y="1581"/>
                    <a:pt x="63795" y="1581"/>
                  </a:cubicBezTo>
                  <a:cubicBezTo>
                    <a:pt x="62922" y="1581"/>
                    <a:pt x="62214" y="873"/>
                    <a:pt x="62214" y="1"/>
                  </a:cubicBezTo>
                  <a:lnTo>
                    <a:pt x="60351" y="1"/>
                  </a:lnTo>
                  <a:cubicBezTo>
                    <a:pt x="60351" y="873"/>
                    <a:pt x="59643" y="1581"/>
                    <a:pt x="58771" y="1581"/>
                  </a:cubicBezTo>
                  <a:cubicBezTo>
                    <a:pt x="57898" y="1581"/>
                    <a:pt x="57190" y="873"/>
                    <a:pt x="57190" y="1"/>
                  </a:cubicBezTo>
                  <a:lnTo>
                    <a:pt x="55327" y="1"/>
                  </a:lnTo>
                  <a:cubicBezTo>
                    <a:pt x="55337" y="880"/>
                    <a:pt x="54627" y="1599"/>
                    <a:pt x="53746" y="1599"/>
                  </a:cubicBezTo>
                  <a:cubicBezTo>
                    <a:pt x="52867" y="1599"/>
                    <a:pt x="52156" y="880"/>
                    <a:pt x="52166" y="1"/>
                  </a:cubicBezTo>
                  <a:lnTo>
                    <a:pt x="50304" y="1"/>
                  </a:lnTo>
                  <a:cubicBezTo>
                    <a:pt x="50303" y="873"/>
                    <a:pt x="49596" y="1581"/>
                    <a:pt x="48724" y="1581"/>
                  </a:cubicBezTo>
                  <a:cubicBezTo>
                    <a:pt x="47849" y="1581"/>
                    <a:pt x="47143" y="873"/>
                    <a:pt x="47143" y="1"/>
                  </a:cubicBezTo>
                  <a:lnTo>
                    <a:pt x="45280" y="1"/>
                  </a:lnTo>
                  <a:cubicBezTo>
                    <a:pt x="45280" y="873"/>
                    <a:pt x="44572" y="1581"/>
                    <a:pt x="43699" y="1581"/>
                  </a:cubicBezTo>
                  <a:cubicBezTo>
                    <a:pt x="42827" y="1581"/>
                    <a:pt x="42119" y="873"/>
                    <a:pt x="42119" y="1"/>
                  </a:cubicBezTo>
                  <a:lnTo>
                    <a:pt x="40256" y="1"/>
                  </a:lnTo>
                  <a:cubicBezTo>
                    <a:pt x="40256" y="873"/>
                    <a:pt x="39548" y="1581"/>
                    <a:pt x="38675" y="1581"/>
                  </a:cubicBezTo>
                  <a:cubicBezTo>
                    <a:pt x="37803" y="1581"/>
                    <a:pt x="37094" y="873"/>
                    <a:pt x="37094" y="1"/>
                  </a:cubicBezTo>
                  <a:lnTo>
                    <a:pt x="35232" y="1"/>
                  </a:lnTo>
                  <a:cubicBezTo>
                    <a:pt x="35232" y="873"/>
                    <a:pt x="34523" y="1581"/>
                    <a:pt x="33651" y="1581"/>
                  </a:cubicBezTo>
                  <a:cubicBezTo>
                    <a:pt x="32778" y="1581"/>
                    <a:pt x="32070" y="873"/>
                    <a:pt x="32070" y="1"/>
                  </a:cubicBezTo>
                  <a:lnTo>
                    <a:pt x="30207" y="1"/>
                  </a:lnTo>
                  <a:cubicBezTo>
                    <a:pt x="30219" y="880"/>
                    <a:pt x="29507" y="1599"/>
                    <a:pt x="28627" y="1599"/>
                  </a:cubicBezTo>
                  <a:cubicBezTo>
                    <a:pt x="27748" y="1599"/>
                    <a:pt x="27036" y="880"/>
                    <a:pt x="27048" y="1"/>
                  </a:cubicBezTo>
                  <a:lnTo>
                    <a:pt x="25185" y="1"/>
                  </a:lnTo>
                  <a:cubicBezTo>
                    <a:pt x="25194" y="880"/>
                    <a:pt x="24483" y="1599"/>
                    <a:pt x="23604" y="1599"/>
                  </a:cubicBezTo>
                  <a:cubicBezTo>
                    <a:pt x="22723" y="1599"/>
                    <a:pt x="22014" y="880"/>
                    <a:pt x="22023" y="1"/>
                  </a:cubicBezTo>
                  <a:lnTo>
                    <a:pt x="20160" y="1"/>
                  </a:lnTo>
                  <a:cubicBezTo>
                    <a:pt x="20160" y="873"/>
                    <a:pt x="19452" y="1581"/>
                    <a:pt x="18580" y="1581"/>
                  </a:cubicBezTo>
                  <a:cubicBezTo>
                    <a:pt x="17707" y="1581"/>
                    <a:pt x="16999" y="873"/>
                    <a:pt x="16999" y="1"/>
                  </a:cubicBezTo>
                  <a:lnTo>
                    <a:pt x="15136" y="1"/>
                  </a:lnTo>
                  <a:cubicBezTo>
                    <a:pt x="15136" y="873"/>
                    <a:pt x="14428" y="1581"/>
                    <a:pt x="13555" y="1581"/>
                  </a:cubicBezTo>
                  <a:cubicBezTo>
                    <a:pt x="12683" y="1581"/>
                    <a:pt x="11975" y="873"/>
                    <a:pt x="11975" y="1"/>
                  </a:cubicBezTo>
                  <a:lnTo>
                    <a:pt x="10114" y="1"/>
                  </a:lnTo>
                  <a:cubicBezTo>
                    <a:pt x="10114" y="873"/>
                    <a:pt x="9405" y="1581"/>
                    <a:pt x="8533" y="1581"/>
                  </a:cubicBezTo>
                  <a:cubicBezTo>
                    <a:pt x="7659" y="1581"/>
                    <a:pt x="6951" y="873"/>
                    <a:pt x="6952" y="1"/>
                  </a:cubicBezTo>
                  <a:lnTo>
                    <a:pt x="5089" y="1"/>
                  </a:lnTo>
                  <a:cubicBezTo>
                    <a:pt x="5099" y="880"/>
                    <a:pt x="4388" y="1599"/>
                    <a:pt x="3509" y="1599"/>
                  </a:cubicBezTo>
                  <a:cubicBezTo>
                    <a:pt x="2628" y="1599"/>
                    <a:pt x="1918" y="880"/>
                    <a:pt x="19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 name="Google Shape;1136;p38"/>
            <p:cNvGrpSpPr/>
            <p:nvPr/>
          </p:nvGrpSpPr>
          <p:grpSpPr>
            <a:xfrm>
              <a:off x="1488914" y="1928431"/>
              <a:ext cx="6073515" cy="2944880"/>
              <a:chOff x="1488924" y="1928653"/>
              <a:chExt cx="6073515" cy="2573521"/>
            </a:xfrm>
          </p:grpSpPr>
          <p:sp>
            <p:nvSpPr>
              <p:cNvPr id="1137" name="Google Shape;1137;p38"/>
              <p:cNvSpPr/>
              <p:nvPr/>
            </p:nvSpPr>
            <p:spPr>
              <a:xfrm>
                <a:off x="1488924" y="1928653"/>
                <a:ext cx="6073515" cy="2573521"/>
              </a:xfrm>
              <a:custGeom>
                <a:rect b="b" l="l" r="r" t="t"/>
                <a:pathLst>
                  <a:path extrusionOk="0" h="39361" w="70612">
                    <a:moveTo>
                      <a:pt x="70529" y="84"/>
                    </a:moveTo>
                    <a:lnTo>
                      <a:pt x="70529" y="39277"/>
                    </a:lnTo>
                    <a:lnTo>
                      <a:pt x="84" y="39277"/>
                    </a:lnTo>
                    <a:lnTo>
                      <a:pt x="84" y="84"/>
                    </a:lnTo>
                    <a:close/>
                    <a:moveTo>
                      <a:pt x="0" y="1"/>
                    </a:moveTo>
                    <a:lnTo>
                      <a:pt x="0" y="39361"/>
                    </a:lnTo>
                    <a:lnTo>
                      <a:pt x="70611" y="39361"/>
                    </a:lnTo>
                    <a:lnTo>
                      <a:pt x="70611" y="1"/>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8"/>
              <p:cNvSpPr/>
              <p:nvPr/>
            </p:nvSpPr>
            <p:spPr>
              <a:xfrm>
                <a:off x="1488924" y="1931399"/>
                <a:ext cx="7311" cy="2568028"/>
              </a:xfrm>
              <a:custGeom>
                <a:rect b="b" l="l" r="r" t="t"/>
                <a:pathLst>
                  <a:path extrusionOk="0" h="39277" w="85">
                    <a:moveTo>
                      <a:pt x="0" y="1"/>
                    </a:moveTo>
                    <a:lnTo>
                      <a:pt x="0" y="39277"/>
                    </a:lnTo>
                    <a:lnTo>
                      <a:pt x="42" y="39277"/>
                    </a:lnTo>
                    <a:lnTo>
                      <a:pt x="42" y="39235"/>
                    </a:lnTo>
                    <a:lnTo>
                      <a:pt x="84" y="39235"/>
                    </a:lnTo>
                    <a:lnTo>
                      <a:pt x="84" y="37008"/>
                    </a:lnTo>
                    <a:lnTo>
                      <a:pt x="42" y="37008"/>
                    </a:lnTo>
                    <a:lnTo>
                      <a:pt x="42" y="36925"/>
                    </a:lnTo>
                    <a:lnTo>
                      <a:pt x="84" y="36925"/>
                    </a:lnTo>
                    <a:lnTo>
                      <a:pt x="84" y="34698"/>
                    </a:lnTo>
                    <a:lnTo>
                      <a:pt x="42" y="34698"/>
                    </a:lnTo>
                    <a:lnTo>
                      <a:pt x="42" y="34614"/>
                    </a:lnTo>
                    <a:lnTo>
                      <a:pt x="84" y="34614"/>
                    </a:lnTo>
                    <a:lnTo>
                      <a:pt x="84" y="32387"/>
                    </a:lnTo>
                    <a:lnTo>
                      <a:pt x="42" y="32387"/>
                    </a:lnTo>
                    <a:lnTo>
                      <a:pt x="42" y="32304"/>
                    </a:lnTo>
                    <a:lnTo>
                      <a:pt x="84" y="32304"/>
                    </a:lnTo>
                    <a:lnTo>
                      <a:pt x="84" y="30077"/>
                    </a:lnTo>
                    <a:lnTo>
                      <a:pt x="42" y="30077"/>
                    </a:lnTo>
                    <a:lnTo>
                      <a:pt x="42" y="29993"/>
                    </a:lnTo>
                    <a:lnTo>
                      <a:pt x="84" y="29993"/>
                    </a:lnTo>
                    <a:lnTo>
                      <a:pt x="84" y="27765"/>
                    </a:lnTo>
                    <a:lnTo>
                      <a:pt x="42" y="27765"/>
                    </a:lnTo>
                    <a:lnTo>
                      <a:pt x="42" y="27683"/>
                    </a:lnTo>
                    <a:lnTo>
                      <a:pt x="84" y="27683"/>
                    </a:lnTo>
                    <a:lnTo>
                      <a:pt x="84" y="25456"/>
                    </a:lnTo>
                    <a:lnTo>
                      <a:pt x="42" y="25456"/>
                    </a:lnTo>
                    <a:lnTo>
                      <a:pt x="42" y="25374"/>
                    </a:lnTo>
                    <a:lnTo>
                      <a:pt x="84" y="25374"/>
                    </a:lnTo>
                    <a:lnTo>
                      <a:pt x="84" y="23146"/>
                    </a:lnTo>
                    <a:lnTo>
                      <a:pt x="42" y="23146"/>
                    </a:lnTo>
                    <a:lnTo>
                      <a:pt x="42" y="23062"/>
                    </a:lnTo>
                    <a:lnTo>
                      <a:pt x="84" y="23062"/>
                    </a:lnTo>
                    <a:lnTo>
                      <a:pt x="84" y="20835"/>
                    </a:lnTo>
                    <a:lnTo>
                      <a:pt x="42" y="20835"/>
                    </a:lnTo>
                    <a:lnTo>
                      <a:pt x="42" y="20752"/>
                    </a:lnTo>
                    <a:lnTo>
                      <a:pt x="84" y="20752"/>
                    </a:lnTo>
                    <a:lnTo>
                      <a:pt x="84" y="18525"/>
                    </a:lnTo>
                    <a:lnTo>
                      <a:pt x="42" y="18525"/>
                    </a:lnTo>
                    <a:lnTo>
                      <a:pt x="42" y="18443"/>
                    </a:lnTo>
                    <a:lnTo>
                      <a:pt x="84" y="18443"/>
                    </a:lnTo>
                    <a:lnTo>
                      <a:pt x="84" y="16215"/>
                    </a:lnTo>
                    <a:lnTo>
                      <a:pt x="42" y="16215"/>
                    </a:lnTo>
                    <a:lnTo>
                      <a:pt x="42" y="16131"/>
                    </a:lnTo>
                    <a:lnTo>
                      <a:pt x="84" y="16131"/>
                    </a:lnTo>
                    <a:lnTo>
                      <a:pt x="84" y="13904"/>
                    </a:lnTo>
                    <a:lnTo>
                      <a:pt x="42" y="13904"/>
                    </a:lnTo>
                    <a:lnTo>
                      <a:pt x="42" y="13822"/>
                    </a:lnTo>
                    <a:lnTo>
                      <a:pt x="84" y="13822"/>
                    </a:lnTo>
                    <a:lnTo>
                      <a:pt x="84" y="11594"/>
                    </a:lnTo>
                    <a:lnTo>
                      <a:pt x="42" y="11594"/>
                    </a:lnTo>
                    <a:lnTo>
                      <a:pt x="42" y="11510"/>
                    </a:lnTo>
                    <a:lnTo>
                      <a:pt x="84" y="11510"/>
                    </a:lnTo>
                    <a:lnTo>
                      <a:pt x="84" y="9285"/>
                    </a:lnTo>
                    <a:lnTo>
                      <a:pt x="42" y="9285"/>
                    </a:lnTo>
                    <a:lnTo>
                      <a:pt x="42" y="9201"/>
                    </a:lnTo>
                    <a:lnTo>
                      <a:pt x="84" y="9201"/>
                    </a:lnTo>
                    <a:lnTo>
                      <a:pt x="84" y="6973"/>
                    </a:lnTo>
                    <a:lnTo>
                      <a:pt x="42" y="6973"/>
                    </a:lnTo>
                    <a:lnTo>
                      <a:pt x="42" y="6891"/>
                    </a:lnTo>
                    <a:lnTo>
                      <a:pt x="84" y="6891"/>
                    </a:lnTo>
                    <a:lnTo>
                      <a:pt x="84" y="4664"/>
                    </a:lnTo>
                    <a:lnTo>
                      <a:pt x="42" y="4664"/>
                    </a:lnTo>
                    <a:lnTo>
                      <a:pt x="42" y="4580"/>
                    </a:lnTo>
                    <a:lnTo>
                      <a:pt x="84" y="4580"/>
                    </a:lnTo>
                    <a:lnTo>
                      <a:pt x="84" y="2352"/>
                    </a:lnTo>
                    <a:lnTo>
                      <a:pt x="42" y="2352"/>
                    </a:lnTo>
                    <a:lnTo>
                      <a:pt x="42" y="2270"/>
                    </a:lnTo>
                    <a:lnTo>
                      <a:pt x="84" y="2270"/>
                    </a:lnTo>
                    <a:lnTo>
                      <a:pt x="84" y="42"/>
                    </a:lnTo>
                    <a:lnTo>
                      <a:pt x="42" y="42"/>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8"/>
              <p:cNvSpPr/>
              <p:nvPr/>
            </p:nvSpPr>
            <p:spPr>
              <a:xfrm>
                <a:off x="1684688" y="1934145"/>
                <a:ext cx="7139" cy="145672"/>
              </a:xfrm>
              <a:custGeom>
                <a:rect b="b" l="l" r="r" t="t"/>
                <a:pathLst>
                  <a:path extrusionOk="0" h="2228" w="83">
                    <a:moveTo>
                      <a:pt x="0" y="0"/>
                    </a:moveTo>
                    <a:lnTo>
                      <a:pt x="0" y="2228"/>
                    </a:lnTo>
                    <a:lnTo>
                      <a:pt x="83" y="2228"/>
                    </a:lnTo>
                    <a:lnTo>
                      <a:pt x="8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8"/>
              <p:cNvSpPr/>
              <p:nvPr/>
            </p:nvSpPr>
            <p:spPr>
              <a:xfrm>
                <a:off x="1684688" y="2085178"/>
                <a:ext cx="7139" cy="2411503"/>
              </a:xfrm>
              <a:custGeom>
                <a:rect b="b" l="l" r="r" t="t"/>
                <a:pathLst>
                  <a:path extrusionOk="0" h="36883" w="83">
                    <a:moveTo>
                      <a:pt x="0" y="0"/>
                    </a:moveTo>
                    <a:lnTo>
                      <a:pt x="0" y="2228"/>
                    </a:lnTo>
                    <a:lnTo>
                      <a:pt x="83" y="2228"/>
                    </a:lnTo>
                    <a:lnTo>
                      <a:pt x="83" y="0"/>
                    </a:lnTo>
                    <a:close/>
                    <a:moveTo>
                      <a:pt x="0" y="2310"/>
                    </a:moveTo>
                    <a:lnTo>
                      <a:pt x="0" y="4537"/>
                    </a:lnTo>
                    <a:lnTo>
                      <a:pt x="83" y="4537"/>
                    </a:lnTo>
                    <a:lnTo>
                      <a:pt x="83" y="2312"/>
                    </a:lnTo>
                    <a:lnTo>
                      <a:pt x="83" y="2310"/>
                    </a:lnTo>
                    <a:close/>
                    <a:moveTo>
                      <a:pt x="0" y="4621"/>
                    </a:moveTo>
                    <a:lnTo>
                      <a:pt x="0" y="6849"/>
                    </a:lnTo>
                    <a:lnTo>
                      <a:pt x="83" y="6849"/>
                    </a:lnTo>
                    <a:lnTo>
                      <a:pt x="83" y="4621"/>
                    </a:lnTo>
                    <a:close/>
                    <a:moveTo>
                      <a:pt x="0" y="6933"/>
                    </a:moveTo>
                    <a:lnTo>
                      <a:pt x="0" y="9158"/>
                    </a:lnTo>
                    <a:lnTo>
                      <a:pt x="83" y="9158"/>
                    </a:lnTo>
                    <a:lnTo>
                      <a:pt x="83" y="6933"/>
                    </a:lnTo>
                    <a:close/>
                    <a:moveTo>
                      <a:pt x="0" y="9242"/>
                    </a:moveTo>
                    <a:lnTo>
                      <a:pt x="0" y="11470"/>
                    </a:lnTo>
                    <a:lnTo>
                      <a:pt x="83" y="11470"/>
                    </a:lnTo>
                    <a:lnTo>
                      <a:pt x="83" y="9242"/>
                    </a:lnTo>
                    <a:close/>
                    <a:moveTo>
                      <a:pt x="0" y="11552"/>
                    </a:moveTo>
                    <a:lnTo>
                      <a:pt x="0" y="13779"/>
                    </a:lnTo>
                    <a:lnTo>
                      <a:pt x="83" y="13779"/>
                    </a:lnTo>
                    <a:lnTo>
                      <a:pt x="83" y="11552"/>
                    </a:lnTo>
                    <a:close/>
                    <a:moveTo>
                      <a:pt x="0" y="13863"/>
                    </a:moveTo>
                    <a:lnTo>
                      <a:pt x="0" y="16089"/>
                    </a:lnTo>
                    <a:lnTo>
                      <a:pt x="83" y="16089"/>
                    </a:lnTo>
                    <a:lnTo>
                      <a:pt x="83" y="13863"/>
                    </a:lnTo>
                    <a:close/>
                    <a:moveTo>
                      <a:pt x="0" y="16173"/>
                    </a:moveTo>
                    <a:lnTo>
                      <a:pt x="0" y="18400"/>
                    </a:lnTo>
                    <a:lnTo>
                      <a:pt x="83" y="18400"/>
                    </a:lnTo>
                    <a:lnTo>
                      <a:pt x="83" y="16173"/>
                    </a:lnTo>
                    <a:close/>
                    <a:moveTo>
                      <a:pt x="0" y="18484"/>
                    </a:moveTo>
                    <a:lnTo>
                      <a:pt x="0" y="20712"/>
                    </a:lnTo>
                    <a:lnTo>
                      <a:pt x="83" y="20712"/>
                    </a:lnTo>
                    <a:lnTo>
                      <a:pt x="83" y="18484"/>
                    </a:lnTo>
                    <a:close/>
                    <a:moveTo>
                      <a:pt x="0" y="20794"/>
                    </a:moveTo>
                    <a:lnTo>
                      <a:pt x="0" y="23022"/>
                    </a:lnTo>
                    <a:lnTo>
                      <a:pt x="83" y="23022"/>
                    </a:lnTo>
                    <a:lnTo>
                      <a:pt x="83" y="20794"/>
                    </a:lnTo>
                    <a:close/>
                    <a:moveTo>
                      <a:pt x="0" y="23105"/>
                    </a:moveTo>
                    <a:lnTo>
                      <a:pt x="0" y="25331"/>
                    </a:lnTo>
                    <a:lnTo>
                      <a:pt x="83" y="25331"/>
                    </a:lnTo>
                    <a:lnTo>
                      <a:pt x="83" y="23105"/>
                    </a:lnTo>
                    <a:close/>
                    <a:moveTo>
                      <a:pt x="0" y="25415"/>
                    </a:moveTo>
                    <a:lnTo>
                      <a:pt x="0" y="27643"/>
                    </a:lnTo>
                    <a:lnTo>
                      <a:pt x="83" y="27643"/>
                    </a:lnTo>
                    <a:lnTo>
                      <a:pt x="83" y="25415"/>
                    </a:lnTo>
                    <a:close/>
                    <a:moveTo>
                      <a:pt x="0" y="27725"/>
                    </a:moveTo>
                    <a:lnTo>
                      <a:pt x="0" y="29952"/>
                    </a:lnTo>
                    <a:lnTo>
                      <a:pt x="83" y="29952"/>
                    </a:lnTo>
                    <a:lnTo>
                      <a:pt x="83" y="27726"/>
                    </a:lnTo>
                    <a:lnTo>
                      <a:pt x="83" y="27725"/>
                    </a:lnTo>
                    <a:close/>
                    <a:moveTo>
                      <a:pt x="0" y="30035"/>
                    </a:moveTo>
                    <a:lnTo>
                      <a:pt x="0" y="32262"/>
                    </a:lnTo>
                    <a:lnTo>
                      <a:pt x="83" y="32262"/>
                    </a:lnTo>
                    <a:lnTo>
                      <a:pt x="83" y="30035"/>
                    </a:lnTo>
                    <a:close/>
                    <a:moveTo>
                      <a:pt x="0" y="32346"/>
                    </a:moveTo>
                    <a:lnTo>
                      <a:pt x="0" y="34573"/>
                    </a:lnTo>
                    <a:lnTo>
                      <a:pt x="83" y="34573"/>
                    </a:lnTo>
                    <a:lnTo>
                      <a:pt x="83" y="32346"/>
                    </a:lnTo>
                    <a:close/>
                    <a:moveTo>
                      <a:pt x="0" y="34656"/>
                    </a:moveTo>
                    <a:lnTo>
                      <a:pt x="0"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8"/>
              <p:cNvSpPr/>
              <p:nvPr/>
            </p:nvSpPr>
            <p:spPr>
              <a:xfrm>
                <a:off x="1880281" y="1934145"/>
                <a:ext cx="7311" cy="145672"/>
              </a:xfrm>
              <a:custGeom>
                <a:rect b="b" l="l" r="r" t="t"/>
                <a:pathLst>
                  <a:path extrusionOk="0" h="2228" w="85">
                    <a:moveTo>
                      <a:pt x="1" y="0"/>
                    </a:moveTo>
                    <a:lnTo>
                      <a:pt x="1" y="2228"/>
                    </a:lnTo>
                    <a:lnTo>
                      <a:pt x="84" y="2228"/>
                    </a:lnTo>
                    <a:lnTo>
                      <a:pt x="84"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8"/>
              <p:cNvSpPr/>
              <p:nvPr/>
            </p:nvSpPr>
            <p:spPr>
              <a:xfrm>
                <a:off x="1880281" y="2085178"/>
                <a:ext cx="7311" cy="2411503"/>
              </a:xfrm>
              <a:custGeom>
                <a:rect b="b" l="l" r="r" t="t"/>
                <a:pathLst>
                  <a:path extrusionOk="0" h="36883" w="85">
                    <a:moveTo>
                      <a:pt x="1" y="0"/>
                    </a:moveTo>
                    <a:lnTo>
                      <a:pt x="1" y="2228"/>
                    </a:lnTo>
                    <a:lnTo>
                      <a:pt x="84" y="2228"/>
                    </a:lnTo>
                    <a:lnTo>
                      <a:pt x="84" y="0"/>
                    </a:lnTo>
                    <a:close/>
                    <a:moveTo>
                      <a:pt x="1" y="2310"/>
                    </a:moveTo>
                    <a:lnTo>
                      <a:pt x="1" y="4537"/>
                    </a:lnTo>
                    <a:lnTo>
                      <a:pt x="84" y="4537"/>
                    </a:lnTo>
                    <a:lnTo>
                      <a:pt x="84" y="2312"/>
                    </a:lnTo>
                    <a:lnTo>
                      <a:pt x="84" y="2310"/>
                    </a:lnTo>
                    <a:close/>
                    <a:moveTo>
                      <a:pt x="1" y="4621"/>
                    </a:moveTo>
                    <a:lnTo>
                      <a:pt x="1" y="6849"/>
                    </a:lnTo>
                    <a:lnTo>
                      <a:pt x="84" y="6849"/>
                    </a:lnTo>
                    <a:lnTo>
                      <a:pt x="84" y="4621"/>
                    </a:lnTo>
                    <a:close/>
                    <a:moveTo>
                      <a:pt x="1" y="6933"/>
                    </a:moveTo>
                    <a:lnTo>
                      <a:pt x="1" y="9158"/>
                    </a:lnTo>
                    <a:lnTo>
                      <a:pt x="84" y="9158"/>
                    </a:lnTo>
                    <a:lnTo>
                      <a:pt x="84" y="6933"/>
                    </a:lnTo>
                    <a:close/>
                    <a:moveTo>
                      <a:pt x="1" y="9242"/>
                    </a:moveTo>
                    <a:lnTo>
                      <a:pt x="1" y="11470"/>
                    </a:lnTo>
                    <a:lnTo>
                      <a:pt x="84" y="11470"/>
                    </a:lnTo>
                    <a:lnTo>
                      <a:pt x="84" y="9242"/>
                    </a:lnTo>
                    <a:close/>
                    <a:moveTo>
                      <a:pt x="1" y="11552"/>
                    </a:moveTo>
                    <a:lnTo>
                      <a:pt x="1" y="13779"/>
                    </a:lnTo>
                    <a:lnTo>
                      <a:pt x="84" y="13779"/>
                    </a:lnTo>
                    <a:lnTo>
                      <a:pt x="84" y="11552"/>
                    </a:lnTo>
                    <a:close/>
                    <a:moveTo>
                      <a:pt x="1" y="13863"/>
                    </a:moveTo>
                    <a:lnTo>
                      <a:pt x="1" y="16089"/>
                    </a:lnTo>
                    <a:lnTo>
                      <a:pt x="84" y="16089"/>
                    </a:lnTo>
                    <a:lnTo>
                      <a:pt x="84" y="13863"/>
                    </a:lnTo>
                    <a:close/>
                    <a:moveTo>
                      <a:pt x="1" y="16173"/>
                    </a:moveTo>
                    <a:lnTo>
                      <a:pt x="1" y="18400"/>
                    </a:lnTo>
                    <a:lnTo>
                      <a:pt x="84" y="18400"/>
                    </a:lnTo>
                    <a:lnTo>
                      <a:pt x="84" y="16173"/>
                    </a:lnTo>
                    <a:close/>
                    <a:moveTo>
                      <a:pt x="1" y="18484"/>
                    </a:moveTo>
                    <a:lnTo>
                      <a:pt x="1" y="20712"/>
                    </a:lnTo>
                    <a:lnTo>
                      <a:pt x="84" y="20712"/>
                    </a:lnTo>
                    <a:lnTo>
                      <a:pt x="84" y="18484"/>
                    </a:lnTo>
                    <a:close/>
                    <a:moveTo>
                      <a:pt x="1" y="20794"/>
                    </a:moveTo>
                    <a:lnTo>
                      <a:pt x="1" y="23022"/>
                    </a:lnTo>
                    <a:lnTo>
                      <a:pt x="84" y="23022"/>
                    </a:lnTo>
                    <a:lnTo>
                      <a:pt x="84" y="20794"/>
                    </a:lnTo>
                    <a:close/>
                    <a:moveTo>
                      <a:pt x="1" y="23105"/>
                    </a:moveTo>
                    <a:lnTo>
                      <a:pt x="1" y="25331"/>
                    </a:lnTo>
                    <a:lnTo>
                      <a:pt x="84" y="25331"/>
                    </a:lnTo>
                    <a:lnTo>
                      <a:pt x="84" y="23105"/>
                    </a:lnTo>
                    <a:close/>
                    <a:moveTo>
                      <a:pt x="1" y="25415"/>
                    </a:moveTo>
                    <a:lnTo>
                      <a:pt x="1" y="27643"/>
                    </a:lnTo>
                    <a:lnTo>
                      <a:pt x="84" y="27643"/>
                    </a:lnTo>
                    <a:lnTo>
                      <a:pt x="84" y="25415"/>
                    </a:lnTo>
                    <a:close/>
                    <a:moveTo>
                      <a:pt x="1" y="27725"/>
                    </a:moveTo>
                    <a:lnTo>
                      <a:pt x="1" y="29952"/>
                    </a:lnTo>
                    <a:lnTo>
                      <a:pt x="84" y="29952"/>
                    </a:lnTo>
                    <a:lnTo>
                      <a:pt x="84" y="27726"/>
                    </a:lnTo>
                    <a:lnTo>
                      <a:pt x="84" y="27725"/>
                    </a:lnTo>
                    <a:close/>
                    <a:moveTo>
                      <a:pt x="1" y="30035"/>
                    </a:moveTo>
                    <a:lnTo>
                      <a:pt x="1" y="32262"/>
                    </a:lnTo>
                    <a:lnTo>
                      <a:pt x="84" y="32262"/>
                    </a:lnTo>
                    <a:lnTo>
                      <a:pt x="84" y="30035"/>
                    </a:lnTo>
                    <a:close/>
                    <a:moveTo>
                      <a:pt x="1" y="32346"/>
                    </a:moveTo>
                    <a:lnTo>
                      <a:pt x="1" y="34573"/>
                    </a:lnTo>
                    <a:lnTo>
                      <a:pt x="84" y="34573"/>
                    </a:lnTo>
                    <a:lnTo>
                      <a:pt x="84" y="32346"/>
                    </a:lnTo>
                    <a:close/>
                    <a:moveTo>
                      <a:pt x="1" y="34656"/>
                    </a:moveTo>
                    <a:lnTo>
                      <a:pt x="1" y="36883"/>
                    </a:lnTo>
                    <a:lnTo>
                      <a:pt x="84" y="36883"/>
                    </a:lnTo>
                    <a:lnTo>
                      <a:pt x="84"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8"/>
              <p:cNvSpPr/>
              <p:nvPr/>
            </p:nvSpPr>
            <p:spPr>
              <a:xfrm>
                <a:off x="2076045" y="1934145"/>
                <a:ext cx="7139" cy="145672"/>
              </a:xfrm>
              <a:custGeom>
                <a:rect b="b" l="l" r="r" t="t"/>
                <a:pathLst>
                  <a:path extrusionOk="0" h="2228" w="83">
                    <a:moveTo>
                      <a:pt x="0" y="0"/>
                    </a:moveTo>
                    <a:lnTo>
                      <a:pt x="0" y="2228"/>
                    </a:lnTo>
                    <a:lnTo>
                      <a:pt x="83" y="2228"/>
                    </a:lnTo>
                    <a:lnTo>
                      <a:pt x="8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8"/>
              <p:cNvSpPr/>
              <p:nvPr/>
            </p:nvSpPr>
            <p:spPr>
              <a:xfrm>
                <a:off x="2076045" y="2085178"/>
                <a:ext cx="7139" cy="2411503"/>
              </a:xfrm>
              <a:custGeom>
                <a:rect b="b" l="l" r="r" t="t"/>
                <a:pathLst>
                  <a:path extrusionOk="0" h="36883" w="83">
                    <a:moveTo>
                      <a:pt x="0" y="0"/>
                    </a:moveTo>
                    <a:lnTo>
                      <a:pt x="0" y="2228"/>
                    </a:lnTo>
                    <a:lnTo>
                      <a:pt x="83" y="2228"/>
                    </a:lnTo>
                    <a:lnTo>
                      <a:pt x="83" y="0"/>
                    </a:lnTo>
                    <a:close/>
                    <a:moveTo>
                      <a:pt x="0" y="2310"/>
                    </a:moveTo>
                    <a:lnTo>
                      <a:pt x="0" y="4537"/>
                    </a:lnTo>
                    <a:lnTo>
                      <a:pt x="83" y="4537"/>
                    </a:lnTo>
                    <a:lnTo>
                      <a:pt x="83" y="2312"/>
                    </a:lnTo>
                    <a:lnTo>
                      <a:pt x="83" y="2310"/>
                    </a:lnTo>
                    <a:close/>
                    <a:moveTo>
                      <a:pt x="0" y="4621"/>
                    </a:moveTo>
                    <a:lnTo>
                      <a:pt x="0" y="6849"/>
                    </a:lnTo>
                    <a:lnTo>
                      <a:pt x="83" y="6849"/>
                    </a:lnTo>
                    <a:lnTo>
                      <a:pt x="83" y="4621"/>
                    </a:lnTo>
                    <a:close/>
                    <a:moveTo>
                      <a:pt x="0" y="6933"/>
                    </a:moveTo>
                    <a:lnTo>
                      <a:pt x="0" y="9158"/>
                    </a:lnTo>
                    <a:lnTo>
                      <a:pt x="83" y="9158"/>
                    </a:lnTo>
                    <a:lnTo>
                      <a:pt x="83" y="6933"/>
                    </a:lnTo>
                    <a:close/>
                    <a:moveTo>
                      <a:pt x="0" y="9242"/>
                    </a:moveTo>
                    <a:lnTo>
                      <a:pt x="0" y="11470"/>
                    </a:lnTo>
                    <a:lnTo>
                      <a:pt x="83" y="11470"/>
                    </a:lnTo>
                    <a:lnTo>
                      <a:pt x="83" y="9242"/>
                    </a:lnTo>
                    <a:close/>
                    <a:moveTo>
                      <a:pt x="0" y="11552"/>
                    </a:moveTo>
                    <a:lnTo>
                      <a:pt x="0" y="13779"/>
                    </a:lnTo>
                    <a:lnTo>
                      <a:pt x="83" y="13779"/>
                    </a:lnTo>
                    <a:lnTo>
                      <a:pt x="83" y="11552"/>
                    </a:lnTo>
                    <a:close/>
                    <a:moveTo>
                      <a:pt x="0" y="13863"/>
                    </a:moveTo>
                    <a:lnTo>
                      <a:pt x="0" y="16089"/>
                    </a:lnTo>
                    <a:lnTo>
                      <a:pt x="83" y="16089"/>
                    </a:lnTo>
                    <a:lnTo>
                      <a:pt x="83" y="13863"/>
                    </a:lnTo>
                    <a:close/>
                    <a:moveTo>
                      <a:pt x="0" y="16173"/>
                    </a:moveTo>
                    <a:lnTo>
                      <a:pt x="0" y="18400"/>
                    </a:lnTo>
                    <a:lnTo>
                      <a:pt x="83" y="18400"/>
                    </a:lnTo>
                    <a:lnTo>
                      <a:pt x="83" y="16173"/>
                    </a:lnTo>
                    <a:close/>
                    <a:moveTo>
                      <a:pt x="0" y="18484"/>
                    </a:moveTo>
                    <a:lnTo>
                      <a:pt x="0" y="20712"/>
                    </a:lnTo>
                    <a:lnTo>
                      <a:pt x="83" y="20712"/>
                    </a:lnTo>
                    <a:lnTo>
                      <a:pt x="83" y="18484"/>
                    </a:lnTo>
                    <a:close/>
                    <a:moveTo>
                      <a:pt x="0" y="20794"/>
                    </a:moveTo>
                    <a:lnTo>
                      <a:pt x="0" y="23022"/>
                    </a:lnTo>
                    <a:lnTo>
                      <a:pt x="83" y="23022"/>
                    </a:lnTo>
                    <a:lnTo>
                      <a:pt x="83" y="20794"/>
                    </a:lnTo>
                    <a:close/>
                    <a:moveTo>
                      <a:pt x="0" y="23105"/>
                    </a:moveTo>
                    <a:lnTo>
                      <a:pt x="0" y="25331"/>
                    </a:lnTo>
                    <a:lnTo>
                      <a:pt x="83" y="25331"/>
                    </a:lnTo>
                    <a:lnTo>
                      <a:pt x="83" y="23105"/>
                    </a:lnTo>
                    <a:close/>
                    <a:moveTo>
                      <a:pt x="0" y="25415"/>
                    </a:moveTo>
                    <a:lnTo>
                      <a:pt x="0" y="27643"/>
                    </a:lnTo>
                    <a:lnTo>
                      <a:pt x="83" y="27643"/>
                    </a:lnTo>
                    <a:lnTo>
                      <a:pt x="83" y="25415"/>
                    </a:lnTo>
                    <a:close/>
                    <a:moveTo>
                      <a:pt x="0" y="27725"/>
                    </a:moveTo>
                    <a:lnTo>
                      <a:pt x="0" y="29952"/>
                    </a:lnTo>
                    <a:lnTo>
                      <a:pt x="83" y="29952"/>
                    </a:lnTo>
                    <a:lnTo>
                      <a:pt x="83" y="27726"/>
                    </a:lnTo>
                    <a:lnTo>
                      <a:pt x="83" y="27725"/>
                    </a:lnTo>
                    <a:close/>
                    <a:moveTo>
                      <a:pt x="0" y="30035"/>
                    </a:moveTo>
                    <a:lnTo>
                      <a:pt x="0" y="32262"/>
                    </a:lnTo>
                    <a:lnTo>
                      <a:pt x="83" y="32262"/>
                    </a:lnTo>
                    <a:lnTo>
                      <a:pt x="83" y="30035"/>
                    </a:lnTo>
                    <a:close/>
                    <a:moveTo>
                      <a:pt x="0" y="32346"/>
                    </a:moveTo>
                    <a:lnTo>
                      <a:pt x="0" y="34573"/>
                    </a:lnTo>
                    <a:lnTo>
                      <a:pt x="83" y="34573"/>
                    </a:lnTo>
                    <a:lnTo>
                      <a:pt x="83" y="32346"/>
                    </a:lnTo>
                    <a:close/>
                    <a:moveTo>
                      <a:pt x="0" y="34656"/>
                    </a:moveTo>
                    <a:lnTo>
                      <a:pt x="0"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8"/>
              <p:cNvSpPr/>
              <p:nvPr/>
            </p:nvSpPr>
            <p:spPr>
              <a:xfrm>
                <a:off x="2271810" y="1934145"/>
                <a:ext cx="7139" cy="145672"/>
              </a:xfrm>
              <a:custGeom>
                <a:rect b="b" l="l" r="r" t="t"/>
                <a:pathLst>
                  <a:path extrusionOk="0" h="2228" w="83">
                    <a:moveTo>
                      <a:pt x="0" y="0"/>
                    </a:moveTo>
                    <a:lnTo>
                      <a:pt x="0" y="2228"/>
                    </a:lnTo>
                    <a:lnTo>
                      <a:pt x="82" y="2228"/>
                    </a:lnTo>
                    <a:lnTo>
                      <a:pt x="82"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8"/>
              <p:cNvSpPr/>
              <p:nvPr/>
            </p:nvSpPr>
            <p:spPr>
              <a:xfrm>
                <a:off x="2271638" y="2085178"/>
                <a:ext cx="7311" cy="2411503"/>
              </a:xfrm>
              <a:custGeom>
                <a:rect b="b" l="l" r="r" t="t"/>
                <a:pathLst>
                  <a:path extrusionOk="0" h="36883" w="85">
                    <a:moveTo>
                      <a:pt x="1" y="0"/>
                    </a:moveTo>
                    <a:lnTo>
                      <a:pt x="1" y="2228"/>
                    </a:lnTo>
                    <a:lnTo>
                      <a:pt x="84" y="2228"/>
                    </a:lnTo>
                    <a:lnTo>
                      <a:pt x="84" y="0"/>
                    </a:lnTo>
                    <a:close/>
                    <a:moveTo>
                      <a:pt x="1" y="2310"/>
                    </a:moveTo>
                    <a:lnTo>
                      <a:pt x="1" y="4537"/>
                    </a:lnTo>
                    <a:lnTo>
                      <a:pt x="84" y="4537"/>
                    </a:lnTo>
                    <a:lnTo>
                      <a:pt x="84" y="2312"/>
                    </a:lnTo>
                    <a:lnTo>
                      <a:pt x="84" y="2310"/>
                    </a:lnTo>
                    <a:close/>
                    <a:moveTo>
                      <a:pt x="1" y="4621"/>
                    </a:moveTo>
                    <a:lnTo>
                      <a:pt x="1" y="6849"/>
                    </a:lnTo>
                    <a:lnTo>
                      <a:pt x="84" y="6849"/>
                    </a:lnTo>
                    <a:lnTo>
                      <a:pt x="84" y="4621"/>
                    </a:lnTo>
                    <a:close/>
                    <a:moveTo>
                      <a:pt x="1" y="6933"/>
                    </a:moveTo>
                    <a:lnTo>
                      <a:pt x="1" y="9158"/>
                    </a:lnTo>
                    <a:lnTo>
                      <a:pt x="84" y="9158"/>
                    </a:lnTo>
                    <a:lnTo>
                      <a:pt x="84" y="6933"/>
                    </a:lnTo>
                    <a:close/>
                    <a:moveTo>
                      <a:pt x="1" y="9242"/>
                    </a:moveTo>
                    <a:lnTo>
                      <a:pt x="1" y="11470"/>
                    </a:lnTo>
                    <a:lnTo>
                      <a:pt x="84" y="11470"/>
                    </a:lnTo>
                    <a:lnTo>
                      <a:pt x="84" y="9242"/>
                    </a:lnTo>
                    <a:close/>
                    <a:moveTo>
                      <a:pt x="1" y="11552"/>
                    </a:moveTo>
                    <a:lnTo>
                      <a:pt x="1" y="13779"/>
                    </a:lnTo>
                    <a:lnTo>
                      <a:pt x="84" y="13779"/>
                    </a:lnTo>
                    <a:lnTo>
                      <a:pt x="84" y="11552"/>
                    </a:lnTo>
                    <a:close/>
                    <a:moveTo>
                      <a:pt x="1" y="13863"/>
                    </a:moveTo>
                    <a:lnTo>
                      <a:pt x="1" y="16089"/>
                    </a:lnTo>
                    <a:lnTo>
                      <a:pt x="84" y="16089"/>
                    </a:lnTo>
                    <a:lnTo>
                      <a:pt x="84" y="13863"/>
                    </a:lnTo>
                    <a:close/>
                    <a:moveTo>
                      <a:pt x="1" y="16173"/>
                    </a:moveTo>
                    <a:lnTo>
                      <a:pt x="1" y="18400"/>
                    </a:lnTo>
                    <a:lnTo>
                      <a:pt x="84" y="18400"/>
                    </a:lnTo>
                    <a:lnTo>
                      <a:pt x="84" y="16173"/>
                    </a:lnTo>
                    <a:close/>
                    <a:moveTo>
                      <a:pt x="1" y="18484"/>
                    </a:moveTo>
                    <a:lnTo>
                      <a:pt x="1" y="20712"/>
                    </a:lnTo>
                    <a:lnTo>
                      <a:pt x="84" y="20712"/>
                    </a:lnTo>
                    <a:lnTo>
                      <a:pt x="84" y="18484"/>
                    </a:lnTo>
                    <a:close/>
                    <a:moveTo>
                      <a:pt x="1" y="20794"/>
                    </a:moveTo>
                    <a:lnTo>
                      <a:pt x="1" y="23022"/>
                    </a:lnTo>
                    <a:lnTo>
                      <a:pt x="84" y="23022"/>
                    </a:lnTo>
                    <a:lnTo>
                      <a:pt x="84" y="20794"/>
                    </a:lnTo>
                    <a:close/>
                    <a:moveTo>
                      <a:pt x="1" y="23105"/>
                    </a:moveTo>
                    <a:lnTo>
                      <a:pt x="1" y="25331"/>
                    </a:lnTo>
                    <a:lnTo>
                      <a:pt x="84" y="25331"/>
                    </a:lnTo>
                    <a:lnTo>
                      <a:pt x="84" y="23105"/>
                    </a:lnTo>
                    <a:close/>
                    <a:moveTo>
                      <a:pt x="1" y="25415"/>
                    </a:moveTo>
                    <a:lnTo>
                      <a:pt x="1" y="27643"/>
                    </a:lnTo>
                    <a:lnTo>
                      <a:pt x="84" y="27643"/>
                    </a:lnTo>
                    <a:lnTo>
                      <a:pt x="84" y="25415"/>
                    </a:lnTo>
                    <a:close/>
                    <a:moveTo>
                      <a:pt x="1" y="27725"/>
                    </a:moveTo>
                    <a:lnTo>
                      <a:pt x="1" y="29952"/>
                    </a:lnTo>
                    <a:lnTo>
                      <a:pt x="84" y="29952"/>
                    </a:lnTo>
                    <a:lnTo>
                      <a:pt x="84" y="27726"/>
                    </a:lnTo>
                    <a:lnTo>
                      <a:pt x="84" y="27725"/>
                    </a:lnTo>
                    <a:close/>
                    <a:moveTo>
                      <a:pt x="1" y="30035"/>
                    </a:moveTo>
                    <a:lnTo>
                      <a:pt x="1" y="32262"/>
                    </a:lnTo>
                    <a:lnTo>
                      <a:pt x="84" y="32262"/>
                    </a:lnTo>
                    <a:lnTo>
                      <a:pt x="84" y="30035"/>
                    </a:lnTo>
                    <a:close/>
                    <a:moveTo>
                      <a:pt x="1" y="32346"/>
                    </a:moveTo>
                    <a:lnTo>
                      <a:pt x="1" y="34573"/>
                    </a:lnTo>
                    <a:lnTo>
                      <a:pt x="84" y="34573"/>
                    </a:lnTo>
                    <a:lnTo>
                      <a:pt x="84" y="32346"/>
                    </a:lnTo>
                    <a:close/>
                    <a:moveTo>
                      <a:pt x="1" y="34656"/>
                    </a:moveTo>
                    <a:lnTo>
                      <a:pt x="1" y="36883"/>
                    </a:lnTo>
                    <a:lnTo>
                      <a:pt x="84" y="36883"/>
                    </a:lnTo>
                    <a:lnTo>
                      <a:pt x="84"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8"/>
              <p:cNvSpPr/>
              <p:nvPr/>
            </p:nvSpPr>
            <p:spPr>
              <a:xfrm>
                <a:off x="2467402" y="1934145"/>
                <a:ext cx="7311" cy="145672"/>
              </a:xfrm>
              <a:custGeom>
                <a:rect b="b" l="l" r="r" t="t"/>
                <a:pathLst>
                  <a:path extrusionOk="0" h="2228" w="85">
                    <a:moveTo>
                      <a:pt x="0" y="0"/>
                    </a:moveTo>
                    <a:lnTo>
                      <a:pt x="0" y="2228"/>
                    </a:lnTo>
                    <a:lnTo>
                      <a:pt x="84" y="2228"/>
                    </a:lnTo>
                    <a:lnTo>
                      <a:pt x="84"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8"/>
              <p:cNvSpPr/>
              <p:nvPr/>
            </p:nvSpPr>
            <p:spPr>
              <a:xfrm>
                <a:off x="2467402" y="2085178"/>
                <a:ext cx="7311" cy="2411503"/>
              </a:xfrm>
              <a:custGeom>
                <a:rect b="b" l="l" r="r" t="t"/>
                <a:pathLst>
                  <a:path extrusionOk="0" h="36883" w="85">
                    <a:moveTo>
                      <a:pt x="0" y="0"/>
                    </a:moveTo>
                    <a:lnTo>
                      <a:pt x="0" y="2228"/>
                    </a:lnTo>
                    <a:lnTo>
                      <a:pt x="84" y="2228"/>
                    </a:lnTo>
                    <a:lnTo>
                      <a:pt x="84" y="0"/>
                    </a:lnTo>
                    <a:close/>
                    <a:moveTo>
                      <a:pt x="0" y="2310"/>
                    </a:moveTo>
                    <a:lnTo>
                      <a:pt x="0" y="4537"/>
                    </a:lnTo>
                    <a:lnTo>
                      <a:pt x="84" y="4537"/>
                    </a:lnTo>
                    <a:lnTo>
                      <a:pt x="84" y="2312"/>
                    </a:lnTo>
                    <a:lnTo>
                      <a:pt x="84" y="2310"/>
                    </a:lnTo>
                    <a:close/>
                    <a:moveTo>
                      <a:pt x="0" y="4621"/>
                    </a:moveTo>
                    <a:lnTo>
                      <a:pt x="0" y="6849"/>
                    </a:lnTo>
                    <a:lnTo>
                      <a:pt x="84" y="6849"/>
                    </a:lnTo>
                    <a:lnTo>
                      <a:pt x="84" y="4621"/>
                    </a:lnTo>
                    <a:close/>
                    <a:moveTo>
                      <a:pt x="0" y="6933"/>
                    </a:moveTo>
                    <a:lnTo>
                      <a:pt x="0" y="9158"/>
                    </a:lnTo>
                    <a:lnTo>
                      <a:pt x="84" y="9158"/>
                    </a:lnTo>
                    <a:lnTo>
                      <a:pt x="84" y="6933"/>
                    </a:lnTo>
                    <a:close/>
                    <a:moveTo>
                      <a:pt x="0" y="9242"/>
                    </a:moveTo>
                    <a:lnTo>
                      <a:pt x="0" y="11470"/>
                    </a:lnTo>
                    <a:lnTo>
                      <a:pt x="84" y="11470"/>
                    </a:lnTo>
                    <a:lnTo>
                      <a:pt x="84" y="9242"/>
                    </a:lnTo>
                    <a:close/>
                    <a:moveTo>
                      <a:pt x="0" y="11552"/>
                    </a:moveTo>
                    <a:lnTo>
                      <a:pt x="0" y="13779"/>
                    </a:lnTo>
                    <a:lnTo>
                      <a:pt x="84" y="13779"/>
                    </a:lnTo>
                    <a:lnTo>
                      <a:pt x="84" y="11552"/>
                    </a:lnTo>
                    <a:close/>
                    <a:moveTo>
                      <a:pt x="0" y="13863"/>
                    </a:moveTo>
                    <a:lnTo>
                      <a:pt x="0" y="16089"/>
                    </a:lnTo>
                    <a:lnTo>
                      <a:pt x="84" y="16089"/>
                    </a:lnTo>
                    <a:lnTo>
                      <a:pt x="84" y="13863"/>
                    </a:lnTo>
                    <a:close/>
                    <a:moveTo>
                      <a:pt x="0" y="16173"/>
                    </a:moveTo>
                    <a:lnTo>
                      <a:pt x="0" y="18400"/>
                    </a:lnTo>
                    <a:lnTo>
                      <a:pt x="84" y="18400"/>
                    </a:lnTo>
                    <a:lnTo>
                      <a:pt x="84" y="16173"/>
                    </a:lnTo>
                    <a:close/>
                    <a:moveTo>
                      <a:pt x="0" y="18484"/>
                    </a:moveTo>
                    <a:lnTo>
                      <a:pt x="0" y="20712"/>
                    </a:lnTo>
                    <a:lnTo>
                      <a:pt x="84" y="20712"/>
                    </a:lnTo>
                    <a:lnTo>
                      <a:pt x="84" y="18484"/>
                    </a:lnTo>
                    <a:close/>
                    <a:moveTo>
                      <a:pt x="0" y="20794"/>
                    </a:moveTo>
                    <a:lnTo>
                      <a:pt x="0" y="23022"/>
                    </a:lnTo>
                    <a:lnTo>
                      <a:pt x="84" y="23022"/>
                    </a:lnTo>
                    <a:lnTo>
                      <a:pt x="84" y="20794"/>
                    </a:lnTo>
                    <a:close/>
                    <a:moveTo>
                      <a:pt x="0" y="23105"/>
                    </a:moveTo>
                    <a:lnTo>
                      <a:pt x="0" y="25331"/>
                    </a:lnTo>
                    <a:lnTo>
                      <a:pt x="84" y="25331"/>
                    </a:lnTo>
                    <a:lnTo>
                      <a:pt x="84" y="23105"/>
                    </a:lnTo>
                    <a:close/>
                    <a:moveTo>
                      <a:pt x="0" y="25415"/>
                    </a:moveTo>
                    <a:lnTo>
                      <a:pt x="0" y="27643"/>
                    </a:lnTo>
                    <a:lnTo>
                      <a:pt x="84" y="27643"/>
                    </a:lnTo>
                    <a:lnTo>
                      <a:pt x="84" y="25415"/>
                    </a:lnTo>
                    <a:close/>
                    <a:moveTo>
                      <a:pt x="0" y="27725"/>
                    </a:moveTo>
                    <a:lnTo>
                      <a:pt x="0" y="29952"/>
                    </a:lnTo>
                    <a:lnTo>
                      <a:pt x="84" y="29952"/>
                    </a:lnTo>
                    <a:lnTo>
                      <a:pt x="84" y="27726"/>
                    </a:lnTo>
                    <a:lnTo>
                      <a:pt x="84" y="27725"/>
                    </a:lnTo>
                    <a:close/>
                    <a:moveTo>
                      <a:pt x="0" y="30035"/>
                    </a:moveTo>
                    <a:lnTo>
                      <a:pt x="0" y="32262"/>
                    </a:lnTo>
                    <a:lnTo>
                      <a:pt x="84" y="32262"/>
                    </a:lnTo>
                    <a:lnTo>
                      <a:pt x="84" y="30035"/>
                    </a:lnTo>
                    <a:close/>
                    <a:moveTo>
                      <a:pt x="0" y="32346"/>
                    </a:moveTo>
                    <a:lnTo>
                      <a:pt x="0" y="34573"/>
                    </a:lnTo>
                    <a:lnTo>
                      <a:pt x="84" y="34573"/>
                    </a:lnTo>
                    <a:lnTo>
                      <a:pt x="84" y="32346"/>
                    </a:lnTo>
                    <a:close/>
                    <a:moveTo>
                      <a:pt x="0" y="34656"/>
                    </a:moveTo>
                    <a:lnTo>
                      <a:pt x="0" y="36883"/>
                    </a:lnTo>
                    <a:lnTo>
                      <a:pt x="84" y="36883"/>
                    </a:lnTo>
                    <a:lnTo>
                      <a:pt x="84"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8"/>
              <p:cNvSpPr/>
              <p:nvPr/>
            </p:nvSpPr>
            <p:spPr>
              <a:xfrm>
                <a:off x="2662994" y="1934145"/>
                <a:ext cx="7311" cy="145672"/>
              </a:xfrm>
              <a:custGeom>
                <a:rect b="b" l="l" r="r" t="t"/>
                <a:pathLst>
                  <a:path extrusionOk="0" h="2228" w="85">
                    <a:moveTo>
                      <a:pt x="1" y="0"/>
                    </a:moveTo>
                    <a:lnTo>
                      <a:pt x="1" y="2228"/>
                    </a:lnTo>
                    <a:lnTo>
                      <a:pt x="85" y="2228"/>
                    </a:lnTo>
                    <a:lnTo>
                      <a:pt x="85"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8"/>
              <p:cNvSpPr/>
              <p:nvPr/>
            </p:nvSpPr>
            <p:spPr>
              <a:xfrm>
                <a:off x="2662994" y="2085178"/>
                <a:ext cx="7311" cy="2411503"/>
              </a:xfrm>
              <a:custGeom>
                <a:rect b="b" l="l" r="r" t="t"/>
                <a:pathLst>
                  <a:path extrusionOk="0" h="36883" w="85">
                    <a:moveTo>
                      <a:pt x="1" y="0"/>
                    </a:moveTo>
                    <a:lnTo>
                      <a:pt x="1" y="2228"/>
                    </a:lnTo>
                    <a:lnTo>
                      <a:pt x="85" y="2228"/>
                    </a:lnTo>
                    <a:lnTo>
                      <a:pt x="85" y="0"/>
                    </a:lnTo>
                    <a:close/>
                    <a:moveTo>
                      <a:pt x="1" y="2310"/>
                    </a:moveTo>
                    <a:lnTo>
                      <a:pt x="1" y="4537"/>
                    </a:lnTo>
                    <a:lnTo>
                      <a:pt x="85" y="4537"/>
                    </a:lnTo>
                    <a:lnTo>
                      <a:pt x="85" y="2312"/>
                    </a:lnTo>
                    <a:lnTo>
                      <a:pt x="85" y="2310"/>
                    </a:lnTo>
                    <a:close/>
                    <a:moveTo>
                      <a:pt x="1" y="4621"/>
                    </a:moveTo>
                    <a:lnTo>
                      <a:pt x="1" y="6849"/>
                    </a:lnTo>
                    <a:lnTo>
                      <a:pt x="85" y="6849"/>
                    </a:lnTo>
                    <a:lnTo>
                      <a:pt x="85" y="4621"/>
                    </a:lnTo>
                    <a:close/>
                    <a:moveTo>
                      <a:pt x="1" y="6933"/>
                    </a:moveTo>
                    <a:lnTo>
                      <a:pt x="1" y="9158"/>
                    </a:lnTo>
                    <a:lnTo>
                      <a:pt x="85" y="9158"/>
                    </a:lnTo>
                    <a:lnTo>
                      <a:pt x="85" y="6933"/>
                    </a:lnTo>
                    <a:close/>
                    <a:moveTo>
                      <a:pt x="1" y="9242"/>
                    </a:moveTo>
                    <a:lnTo>
                      <a:pt x="1" y="11470"/>
                    </a:lnTo>
                    <a:lnTo>
                      <a:pt x="85" y="11470"/>
                    </a:lnTo>
                    <a:lnTo>
                      <a:pt x="85" y="9242"/>
                    </a:lnTo>
                    <a:close/>
                    <a:moveTo>
                      <a:pt x="1" y="11552"/>
                    </a:moveTo>
                    <a:lnTo>
                      <a:pt x="1" y="13779"/>
                    </a:lnTo>
                    <a:lnTo>
                      <a:pt x="85" y="13779"/>
                    </a:lnTo>
                    <a:lnTo>
                      <a:pt x="85" y="11552"/>
                    </a:lnTo>
                    <a:close/>
                    <a:moveTo>
                      <a:pt x="1" y="13863"/>
                    </a:moveTo>
                    <a:lnTo>
                      <a:pt x="1" y="16089"/>
                    </a:lnTo>
                    <a:lnTo>
                      <a:pt x="85" y="16089"/>
                    </a:lnTo>
                    <a:lnTo>
                      <a:pt x="85" y="13863"/>
                    </a:lnTo>
                    <a:close/>
                    <a:moveTo>
                      <a:pt x="1" y="16173"/>
                    </a:moveTo>
                    <a:lnTo>
                      <a:pt x="1" y="18400"/>
                    </a:lnTo>
                    <a:lnTo>
                      <a:pt x="85" y="18400"/>
                    </a:lnTo>
                    <a:lnTo>
                      <a:pt x="85" y="16173"/>
                    </a:lnTo>
                    <a:close/>
                    <a:moveTo>
                      <a:pt x="1" y="18484"/>
                    </a:moveTo>
                    <a:lnTo>
                      <a:pt x="1" y="20712"/>
                    </a:lnTo>
                    <a:lnTo>
                      <a:pt x="85" y="20712"/>
                    </a:lnTo>
                    <a:lnTo>
                      <a:pt x="85" y="18484"/>
                    </a:lnTo>
                    <a:close/>
                    <a:moveTo>
                      <a:pt x="1" y="20794"/>
                    </a:moveTo>
                    <a:lnTo>
                      <a:pt x="1" y="23022"/>
                    </a:lnTo>
                    <a:lnTo>
                      <a:pt x="85" y="23022"/>
                    </a:lnTo>
                    <a:lnTo>
                      <a:pt x="85" y="20794"/>
                    </a:lnTo>
                    <a:close/>
                    <a:moveTo>
                      <a:pt x="1" y="23105"/>
                    </a:moveTo>
                    <a:lnTo>
                      <a:pt x="1" y="25331"/>
                    </a:lnTo>
                    <a:lnTo>
                      <a:pt x="85" y="25331"/>
                    </a:lnTo>
                    <a:lnTo>
                      <a:pt x="85" y="23105"/>
                    </a:lnTo>
                    <a:close/>
                    <a:moveTo>
                      <a:pt x="1" y="25415"/>
                    </a:moveTo>
                    <a:lnTo>
                      <a:pt x="1" y="27643"/>
                    </a:lnTo>
                    <a:lnTo>
                      <a:pt x="85" y="27643"/>
                    </a:lnTo>
                    <a:lnTo>
                      <a:pt x="85" y="25415"/>
                    </a:lnTo>
                    <a:close/>
                    <a:moveTo>
                      <a:pt x="1" y="27725"/>
                    </a:moveTo>
                    <a:lnTo>
                      <a:pt x="1" y="29952"/>
                    </a:lnTo>
                    <a:lnTo>
                      <a:pt x="85" y="29952"/>
                    </a:lnTo>
                    <a:lnTo>
                      <a:pt x="85" y="27726"/>
                    </a:lnTo>
                    <a:lnTo>
                      <a:pt x="85" y="27725"/>
                    </a:lnTo>
                    <a:close/>
                    <a:moveTo>
                      <a:pt x="1" y="30035"/>
                    </a:moveTo>
                    <a:lnTo>
                      <a:pt x="1" y="32262"/>
                    </a:lnTo>
                    <a:lnTo>
                      <a:pt x="85" y="32262"/>
                    </a:lnTo>
                    <a:lnTo>
                      <a:pt x="85" y="30035"/>
                    </a:lnTo>
                    <a:close/>
                    <a:moveTo>
                      <a:pt x="1" y="32346"/>
                    </a:moveTo>
                    <a:lnTo>
                      <a:pt x="1" y="34573"/>
                    </a:lnTo>
                    <a:lnTo>
                      <a:pt x="85" y="34573"/>
                    </a:lnTo>
                    <a:lnTo>
                      <a:pt x="85" y="32346"/>
                    </a:lnTo>
                    <a:close/>
                    <a:moveTo>
                      <a:pt x="1" y="34656"/>
                    </a:moveTo>
                    <a:lnTo>
                      <a:pt x="1" y="36883"/>
                    </a:lnTo>
                    <a:lnTo>
                      <a:pt x="85" y="36883"/>
                    </a:lnTo>
                    <a:lnTo>
                      <a:pt x="85"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8"/>
              <p:cNvSpPr/>
              <p:nvPr/>
            </p:nvSpPr>
            <p:spPr>
              <a:xfrm>
                <a:off x="2858759" y="1934145"/>
                <a:ext cx="7311" cy="145672"/>
              </a:xfrm>
              <a:custGeom>
                <a:rect b="b" l="l" r="r" t="t"/>
                <a:pathLst>
                  <a:path extrusionOk="0" h="2228" w="85">
                    <a:moveTo>
                      <a:pt x="0" y="0"/>
                    </a:moveTo>
                    <a:lnTo>
                      <a:pt x="0" y="2228"/>
                    </a:lnTo>
                    <a:lnTo>
                      <a:pt x="84" y="2228"/>
                    </a:lnTo>
                    <a:lnTo>
                      <a:pt x="84"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8"/>
              <p:cNvSpPr/>
              <p:nvPr/>
            </p:nvSpPr>
            <p:spPr>
              <a:xfrm>
                <a:off x="2858759" y="2085178"/>
                <a:ext cx="7311" cy="2411503"/>
              </a:xfrm>
              <a:custGeom>
                <a:rect b="b" l="l" r="r" t="t"/>
                <a:pathLst>
                  <a:path extrusionOk="0" h="36883" w="85">
                    <a:moveTo>
                      <a:pt x="0" y="0"/>
                    </a:moveTo>
                    <a:lnTo>
                      <a:pt x="0" y="2228"/>
                    </a:lnTo>
                    <a:lnTo>
                      <a:pt x="84" y="2228"/>
                    </a:lnTo>
                    <a:lnTo>
                      <a:pt x="84" y="0"/>
                    </a:lnTo>
                    <a:close/>
                    <a:moveTo>
                      <a:pt x="0" y="2310"/>
                    </a:moveTo>
                    <a:lnTo>
                      <a:pt x="0" y="4537"/>
                    </a:lnTo>
                    <a:lnTo>
                      <a:pt x="84" y="4537"/>
                    </a:lnTo>
                    <a:lnTo>
                      <a:pt x="84" y="2312"/>
                    </a:lnTo>
                    <a:lnTo>
                      <a:pt x="84" y="2310"/>
                    </a:lnTo>
                    <a:close/>
                    <a:moveTo>
                      <a:pt x="0" y="4621"/>
                    </a:moveTo>
                    <a:lnTo>
                      <a:pt x="0" y="6849"/>
                    </a:lnTo>
                    <a:lnTo>
                      <a:pt x="84" y="6849"/>
                    </a:lnTo>
                    <a:lnTo>
                      <a:pt x="84" y="4621"/>
                    </a:lnTo>
                    <a:close/>
                    <a:moveTo>
                      <a:pt x="0" y="6933"/>
                    </a:moveTo>
                    <a:lnTo>
                      <a:pt x="0" y="9158"/>
                    </a:lnTo>
                    <a:lnTo>
                      <a:pt x="84" y="9158"/>
                    </a:lnTo>
                    <a:lnTo>
                      <a:pt x="84" y="6933"/>
                    </a:lnTo>
                    <a:close/>
                    <a:moveTo>
                      <a:pt x="0" y="9242"/>
                    </a:moveTo>
                    <a:lnTo>
                      <a:pt x="0" y="11470"/>
                    </a:lnTo>
                    <a:lnTo>
                      <a:pt x="84" y="11470"/>
                    </a:lnTo>
                    <a:lnTo>
                      <a:pt x="84" y="9242"/>
                    </a:lnTo>
                    <a:close/>
                    <a:moveTo>
                      <a:pt x="0" y="11552"/>
                    </a:moveTo>
                    <a:lnTo>
                      <a:pt x="0" y="13779"/>
                    </a:lnTo>
                    <a:lnTo>
                      <a:pt x="84" y="13779"/>
                    </a:lnTo>
                    <a:lnTo>
                      <a:pt x="84" y="11552"/>
                    </a:lnTo>
                    <a:close/>
                    <a:moveTo>
                      <a:pt x="0" y="13863"/>
                    </a:moveTo>
                    <a:lnTo>
                      <a:pt x="0" y="16089"/>
                    </a:lnTo>
                    <a:lnTo>
                      <a:pt x="84" y="16089"/>
                    </a:lnTo>
                    <a:lnTo>
                      <a:pt x="84" y="13863"/>
                    </a:lnTo>
                    <a:close/>
                    <a:moveTo>
                      <a:pt x="0" y="16173"/>
                    </a:moveTo>
                    <a:lnTo>
                      <a:pt x="0" y="18400"/>
                    </a:lnTo>
                    <a:lnTo>
                      <a:pt x="84" y="18400"/>
                    </a:lnTo>
                    <a:lnTo>
                      <a:pt x="84" y="16173"/>
                    </a:lnTo>
                    <a:close/>
                    <a:moveTo>
                      <a:pt x="0" y="18484"/>
                    </a:moveTo>
                    <a:lnTo>
                      <a:pt x="0" y="20712"/>
                    </a:lnTo>
                    <a:lnTo>
                      <a:pt x="84" y="20712"/>
                    </a:lnTo>
                    <a:lnTo>
                      <a:pt x="84" y="18484"/>
                    </a:lnTo>
                    <a:close/>
                    <a:moveTo>
                      <a:pt x="0" y="20794"/>
                    </a:moveTo>
                    <a:lnTo>
                      <a:pt x="0" y="23022"/>
                    </a:lnTo>
                    <a:lnTo>
                      <a:pt x="84" y="23022"/>
                    </a:lnTo>
                    <a:lnTo>
                      <a:pt x="84" y="20794"/>
                    </a:lnTo>
                    <a:close/>
                    <a:moveTo>
                      <a:pt x="0" y="23105"/>
                    </a:moveTo>
                    <a:lnTo>
                      <a:pt x="0" y="25331"/>
                    </a:lnTo>
                    <a:lnTo>
                      <a:pt x="84" y="25331"/>
                    </a:lnTo>
                    <a:lnTo>
                      <a:pt x="84" y="23105"/>
                    </a:lnTo>
                    <a:close/>
                    <a:moveTo>
                      <a:pt x="0" y="25415"/>
                    </a:moveTo>
                    <a:lnTo>
                      <a:pt x="0" y="27643"/>
                    </a:lnTo>
                    <a:lnTo>
                      <a:pt x="84" y="27643"/>
                    </a:lnTo>
                    <a:lnTo>
                      <a:pt x="84" y="25415"/>
                    </a:lnTo>
                    <a:close/>
                    <a:moveTo>
                      <a:pt x="0" y="27725"/>
                    </a:moveTo>
                    <a:lnTo>
                      <a:pt x="0" y="29952"/>
                    </a:lnTo>
                    <a:lnTo>
                      <a:pt x="84" y="29952"/>
                    </a:lnTo>
                    <a:lnTo>
                      <a:pt x="84" y="27726"/>
                    </a:lnTo>
                    <a:lnTo>
                      <a:pt x="84" y="27725"/>
                    </a:lnTo>
                    <a:close/>
                    <a:moveTo>
                      <a:pt x="0" y="30035"/>
                    </a:moveTo>
                    <a:lnTo>
                      <a:pt x="0" y="32262"/>
                    </a:lnTo>
                    <a:lnTo>
                      <a:pt x="84" y="32262"/>
                    </a:lnTo>
                    <a:lnTo>
                      <a:pt x="84" y="30035"/>
                    </a:lnTo>
                    <a:close/>
                    <a:moveTo>
                      <a:pt x="0" y="32346"/>
                    </a:moveTo>
                    <a:lnTo>
                      <a:pt x="0" y="34573"/>
                    </a:lnTo>
                    <a:lnTo>
                      <a:pt x="84" y="34573"/>
                    </a:lnTo>
                    <a:lnTo>
                      <a:pt x="84" y="32346"/>
                    </a:lnTo>
                    <a:close/>
                    <a:moveTo>
                      <a:pt x="0" y="34656"/>
                    </a:moveTo>
                    <a:lnTo>
                      <a:pt x="0" y="36883"/>
                    </a:lnTo>
                    <a:lnTo>
                      <a:pt x="84" y="36883"/>
                    </a:lnTo>
                    <a:lnTo>
                      <a:pt x="84"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8"/>
              <p:cNvSpPr/>
              <p:nvPr/>
            </p:nvSpPr>
            <p:spPr>
              <a:xfrm>
                <a:off x="3054523" y="1934145"/>
                <a:ext cx="7139" cy="145672"/>
              </a:xfrm>
              <a:custGeom>
                <a:rect b="b" l="l" r="r" t="t"/>
                <a:pathLst>
                  <a:path extrusionOk="0" h="2228" w="83">
                    <a:moveTo>
                      <a:pt x="0" y="0"/>
                    </a:moveTo>
                    <a:lnTo>
                      <a:pt x="0" y="2228"/>
                    </a:lnTo>
                    <a:lnTo>
                      <a:pt x="83" y="2228"/>
                    </a:lnTo>
                    <a:lnTo>
                      <a:pt x="8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8"/>
              <p:cNvSpPr/>
              <p:nvPr/>
            </p:nvSpPr>
            <p:spPr>
              <a:xfrm>
                <a:off x="3054523" y="2085178"/>
                <a:ext cx="7139" cy="2411503"/>
              </a:xfrm>
              <a:custGeom>
                <a:rect b="b" l="l" r="r" t="t"/>
                <a:pathLst>
                  <a:path extrusionOk="0" h="36883" w="83">
                    <a:moveTo>
                      <a:pt x="0" y="0"/>
                    </a:moveTo>
                    <a:lnTo>
                      <a:pt x="0" y="2228"/>
                    </a:lnTo>
                    <a:lnTo>
                      <a:pt x="83" y="2228"/>
                    </a:lnTo>
                    <a:lnTo>
                      <a:pt x="83" y="0"/>
                    </a:lnTo>
                    <a:close/>
                    <a:moveTo>
                      <a:pt x="0" y="2310"/>
                    </a:moveTo>
                    <a:lnTo>
                      <a:pt x="0" y="4537"/>
                    </a:lnTo>
                    <a:lnTo>
                      <a:pt x="83" y="4537"/>
                    </a:lnTo>
                    <a:lnTo>
                      <a:pt x="83" y="2312"/>
                    </a:lnTo>
                    <a:lnTo>
                      <a:pt x="83" y="2310"/>
                    </a:lnTo>
                    <a:close/>
                    <a:moveTo>
                      <a:pt x="0" y="4621"/>
                    </a:moveTo>
                    <a:lnTo>
                      <a:pt x="0" y="6849"/>
                    </a:lnTo>
                    <a:lnTo>
                      <a:pt x="83" y="6849"/>
                    </a:lnTo>
                    <a:lnTo>
                      <a:pt x="83" y="4621"/>
                    </a:lnTo>
                    <a:close/>
                    <a:moveTo>
                      <a:pt x="0" y="6933"/>
                    </a:moveTo>
                    <a:lnTo>
                      <a:pt x="0" y="9158"/>
                    </a:lnTo>
                    <a:lnTo>
                      <a:pt x="83" y="9158"/>
                    </a:lnTo>
                    <a:lnTo>
                      <a:pt x="83" y="6933"/>
                    </a:lnTo>
                    <a:close/>
                    <a:moveTo>
                      <a:pt x="0" y="9242"/>
                    </a:moveTo>
                    <a:lnTo>
                      <a:pt x="0" y="11470"/>
                    </a:lnTo>
                    <a:lnTo>
                      <a:pt x="83" y="11470"/>
                    </a:lnTo>
                    <a:lnTo>
                      <a:pt x="83" y="9242"/>
                    </a:lnTo>
                    <a:close/>
                    <a:moveTo>
                      <a:pt x="0" y="11552"/>
                    </a:moveTo>
                    <a:lnTo>
                      <a:pt x="0" y="13779"/>
                    </a:lnTo>
                    <a:lnTo>
                      <a:pt x="83" y="13779"/>
                    </a:lnTo>
                    <a:lnTo>
                      <a:pt x="83" y="11552"/>
                    </a:lnTo>
                    <a:close/>
                    <a:moveTo>
                      <a:pt x="0" y="13863"/>
                    </a:moveTo>
                    <a:lnTo>
                      <a:pt x="0" y="16089"/>
                    </a:lnTo>
                    <a:lnTo>
                      <a:pt x="83" y="16089"/>
                    </a:lnTo>
                    <a:lnTo>
                      <a:pt x="83" y="13863"/>
                    </a:lnTo>
                    <a:close/>
                    <a:moveTo>
                      <a:pt x="0" y="16173"/>
                    </a:moveTo>
                    <a:lnTo>
                      <a:pt x="0" y="18400"/>
                    </a:lnTo>
                    <a:lnTo>
                      <a:pt x="83" y="18400"/>
                    </a:lnTo>
                    <a:lnTo>
                      <a:pt x="83" y="16173"/>
                    </a:lnTo>
                    <a:close/>
                    <a:moveTo>
                      <a:pt x="0" y="18484"/>
                    </a:moveTo>
                    <a:lnTo>
                      <a:pt x="0" y="20712"/>
                    </a:lnTo>
                    <a:lnTo>
                      <a:pt x="83" y="20712"/>
                    </a:lnTo>
                    <a:lnTo>
                      <a:pt x="83" y="18484"/>
                    </a:lnTo>
                    <a:close/>
                    <a:moveTo>
                      <a:pt x="0" y="20794"/>
                    </a:moveTo>
                    <a:lnTo>
                      <a:pt x="0" y="23022"/>
                    </a:lnTo>
                    <a:lnTo>
                      <a:pt x="83" y="23022"/>
                    </a:lnTo>
                    <a:lnTo>
                      <a:pt x="83" y="20794"/>
                    </a:lnTo>
                    <a:close/>
                    <a:moveTo>
                      <a:pt x="0" y="23105"/>
                    </a:moveTo>
                    <a:lnTo>
                      <a:pt x="0" y="25331"/>
                    </a:lnTo>
                    <a:lnTo>
                      <a:pt x="83" y="25331"/>
                    </a:lnTo>
                    <a:lnTo>
                      <a:pt x="83" y="23105"/>
                    </a:lnTo>
                    <a:close/>
                    <a:moveTo>
                      <a:pt x="0" y="25415"/>
                    </a:moveTo>
                    <a:lnTo>
                      <a:pt x="0" y="27643"/>
                    </a:lnTo>
                    <a:lnTo>
                      <a:pt x="83" y="27643"/>
                    </a:lnTo>
                    <a:lnTo>
                      <a:pt x="83" y="25415"/>
                    </a:lnTo>
                    <a:close/>
                    <a:moveTo>
                      <a:pt x="0" y="27725"/>
                    </a:moveTo>
                    <a:lnTo>
                      <a:pt x="0" y="29952"/>
                    </a:lnTo>
                    <a:lnTo>
                      <a:pt x="83" y="29952"/>
                    </a:lnTo>
                    <a:lnTo>
                      <a:pt x="83" y="27726"/>
                    </a:lnTo>
                    <a:lnTo>
                      <a:pt x="83" y="27725"/>
                    </a:lnTo>
                    <a:close/>
                    <a:moveTo>
                      <a:pt x="0" y="30035"/>
                    </a:moveTo>
                    <a:lnTo>
                      <a:pt x="0" y="32262"/>
                    </a:lnTo>
                    <a:lnTo>
                      <a:pt x="83" y="32262"/>
                    </a:lnTo>
                    <a:lnTo>
                      <a:pt x="83" y="30035"/>
                    </a:lnTo>
                    <a:close/>
                    <a:moveTo>
                      <a:pt x="0" y="32346"/>
                    </a:moveTo>
                    <a:lnTo>
                      <a:pt x="0" y="34573"/>
                    </a:lnTo>
                    <a:lnTo>
                      <a:pt x="83" y="34573"/>
                    </a:lnTo>
                    <a:lnTo>
                      <a:pt x="83" y="32346"/>
                    </a:lnTo>
                    <a:close/>
                    <a:moveTo>
                      <a:pt x="0" y="34656"/>
                    </a:moveTo>
                    <a:lnTo>
                      <a:pt x="0"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8"/>
              <p:cNvSpPr/>
              <p:nvPr/>
            </p:nvSpPr>
            <p:spPr>
              <a:xfrm>
                <a:off x="3250116" y="1934145"/>
                <a:ext cx="7311" cy="145672"/>
              </a:xfrm>
              <a:custGeom>
                <a:rect b="b" l="l" r="r" t="t"/>
                <a:pathLst>
                  <a:path extrusionOk="0" h="2228" w="85">
                    <a:moveTo>
                      <a:pt x="1" y="0"/>
                    </a:moveTo>
                    <a:lnTo>
                      <a:pt x="1" y="2228"/>
                    </a:lnTo>
                    <a:lnTo>
                      <a:pt x="84" y="2228"/>
                    </a:lnTo>
                    <a:lnTo>
                      <a:pt x="84"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8"/>
              <p:cNvSpPr/>
              <p:nvPr/>
            </p:nvSpPr>
            <p:spPr>
              <a:xfrm>
                <a:off x="3250116" y="2085178"/>
                <a:ext cx="7311" cy="2411503"/>
              </a:xfrm>
              <a:custGeom>
                <a:rect b="b" l="l" r="r" t="t"/>
                <a:pathLst>
                  <a:path extrusionOk="0" h="36883" w="85">
                    <a:moveTo>
                      <a:pt x="1" y="0"/>
                    </a:moveTo>
                    <a:lnTo>
                      <a:pt x="1" y="2228"/>
                    </a:lnTo>
                    <a:lnTo>
                      <a:pt x="84" y="2228"/>
                    </a:lnTo>
                    <a:lnTo>
                      <a:pt x="84" y="0"/>
                    </a:lnTo>
                    <a:close/>
                    <a:moveTo>
                      <a:pt x="1" y="2310"/>
                    </a:moveTo>
                    <a:lnTo>
                      <a:pt x="1" y="4537"/>
                    </a:lnTo>
                    <a:lnTo>
                      <a:pt x="84" y="4537"/>
                    </a:lnTo>
                    <a:lnTo>
                      <a:pt x="84" y="2312"/>
                    </a:lnTo>
                    <a:lnTo>
                      <a:pt x="84" y="2310"/>
                    </a:lnTo>
                    <a:close/>
                    <a:moveTo>
                      <a:pt x="1" y="4621"/>
                    </a:moveTo>
                    <a:lnTo>
                      <a:pt x="1" y="6849"/>
                    </a:lnTo>
                    <a:lnTo>
                      <a:pt x="84" y="6849"/>
                    </a:lnTo>
                    <a:lnTo>
                      <a:pt x="84" y="4621"/>
                    </a:lnTo>
                    <a:close/>
                    <a:moveTo>
                      <a:pt x="1" y="6933"/>
                    </a:moveTo>
                    <a:lnTo>
                      <a:pt x="1" y="9158"/>
                    </a:lnTo>
                    <a:lnTo>
                      <a:pt x="84" y="9158"/>
                    </a:lnTo>
                    <a:lnTo>
                      <a:pt x="84" y="6933"/>
                    </a:lnTo>
                    <a:close/>
                    <a:moveTo>
                      <a:pt x="1" y="9242"/>
                    </a:moveTo>
                    <a:lnTo>
                      <a:pt x="1" y="11470"/>
                    </a:lnTo>
                    <a:lnTo>
                      <a:pt x="84" y="11470"/>
                    </a:lnTo>
                    <a:lnTo>
                      <a:pt x="84" y="9242"/>
                    </a:lnTo>
                    <a:close/>
                    <a:moveTo>
                      <a:pt x="1" y="11552"/>
                    </a:moveTo>
                    <a:lnTo>
                      <a:pt x="1" y="13779"/>
                    </a:lnTo>
                    <a:lnTo>
                      <a:pt x="84" y="13779"/>
                    </a:lnTo>
                    <a:lnTo>
                      <a:pt x="84" y="11552"/>
                    </a:lnTo>
                    <a:close/>
                    <a:moveTo>
                      <a:pt x="1" y="13863"/>
                    </a:moveTo>
                    <a:lnTo>
                      <a:pt x="1" y="16089"/>
                    </a:lnTo>
                    <a:lnTo>
                      <a:pt x="84" y="16089"/>
                    </a:lnTo>
                    <a:lnTo>
                      <a:pt x="84" y="13863"/>
                    </a:lnTo>
                    <a:close/>
                    <a:moveTo>
                      <a:pt x="1" y="16173"/>
                    </a:moveTo>
                    <a:lnTo>
                      <a:pt x="1" y="18400"/>
                    </a:lnTo>
                    <a:lnTo>
                      <a:pt x="84" y="18400"/>
                    </a:lnTo>
                    <a:lnTo>
                      <a:pt x="84" y="16173"/>
                    </a:lnTo>
                    <a:close/>
                    <a:moveTo>
                      <a:pt x="1" y="18484"/>
                    </a:moveTo>
                    <a:lnTo>
                      <a:pt x="1" y="20712"/>
                    </a:lnTo>
                    <a:lnTo>
                      <a:pt x="84" y="20712"/>
                    </a:lnTo>
                    <a:lnTo>
                      <a:pt x="84" y="18484"/>
                    </a:lnTo>
                    <a:close/>
                    <a:moveTo>
                      <a:pt x="1" y="20794"/>
                    </a:moveTo>
                    <a:lnTo>
                      <a:pt x="1" y="23022"/>
                    </a:lnTo>
                    <a:lnTo>
                      <a:pt x="84" y="23022"/>
                    </a:lnTo>
                    <a:lnTo>
                      <a:pt x="84" y="20794"/>
                    </a:lnTo>
                    <a:close/>
                    <a:moveTo>
                      <a:pt x="1" y="23105"/>
                    </a:moveTo>
                    <a:lnTo>
                      <a:pt x="1" y="25331"/>
                    </a:lnTo>
                    <a:lnTo>
                      <a:pt x="84" y="25331"/>
                    </a:lnTo>
                    <a:lnTo>
                      <a:pt x="84" y="23105"/>
                    </a:lnTo>
                    <a:close/>
                    <a:moveTo>
                      <a:pt x="1" y="25415"/>
                    </a:moveTo>
                    <a:lnTo>
                      <a:pt x="1" y="27643"/>
                    </a:lnTo>
                    <a:lnTo>
                      <a:pt x="84" y="27643"/>
                    </a:lnTo>
                    <a:lnTo>
                      <a:pt x="84" y="25415"/>
                    </a:lnTo>
                    <a:close/>
                    <a:moveTo>
                      <a:pt x="1" y="27725"/>
                    </a:moveTo>
                    <a:lnTo>
                      <a:pt x="1" y="29952"/>
                    </a:lnTo>
                    <a:lnTo>
                      <a:pt x="84" y="29952"/>
                    </a:lnTo>
                    <a:lnTo>
                      <a:pt x="84" y="27726"/>
                    </a:lnTo>
                    <a:lnTo>
                      <a:pt x="84" y="27725"/>
                    </a:lnTo>
                    <a:close/>
                    <a:moveTo>
                      <a:pt x="1" y="30035"/>
                    </a:moveTo>
                    <a:lnTo>
                      <a:pt x="1" y="32262"/>
                    </a:lnTo>
                    <a:lnTo>
                      <a:pt x="84" y="32262"/>
                    </a:lnTo>
                    <a:lnTo>
                      <a:pt x="84" y="30035"/>
                    </a:lnTo>
                    <a:close/>
                    <a:moveTo>
                      <a:pt x="1" y="32346"/>
                    </a:moveTo>
                    <a:lnTo>
                      <a:pt x="1" y="34573"/>
                    </a:lnTo>
                    <a:lnTo>
                      <a:pt x="84" y="34573"/>
                    </a:lnTo>
                    <a:lnTo>
                      <a:pt x="84" y="32346"/>
                    </a:lnTo>
                    <a:close/>
                    <a:moveTo>
                      <a:pt x="1" y="34656"/>
                    </a:moveTo>
                    <a:lnTo>
                      <a:pt x="1" y="36883"/>
                    </a:lnTo>
                    <a:lnTo>
                      <a:pt x="84" y="36883"/>
                    </a:lnTo>
                    <a:lnTo>
                      <a:pt x="84"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8"/>
              <p:cNvSpPr/>
              <p:nvPr/>
            </p:nvSpPr>
            <p:spPr>
              <a:xfrm>
                <a:off x="3445708" y="1934145"/>
                <a:ext cx="7311" cy="145672"/>
              </a:xfrm>
              <a:custGeom>
                <a:rect b="b" l="l" r="r" t="t"/>
                <a:pathLst>
                  <a:path extrusionOk="0" h="2228" w="85">
                    <a:moveTo>
                      <a:pt x="1" y="0"/>
                    </a:moveTo>
                    <a:lnTo>
                      <a:pt x="1" y="2228"/>
                    </a:lnTo>
                    <a:lnTo>
                      <a:pt x="85" y="2228"/>
                    </a:lnTo>
                    <a:lnTo>
                      <a:pt x="85"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8"/>
              <p:cNvSpPr/>
              <p:nvPr/>
            </p:nvSpPr>
            <p:spPr>
              <a:xfrm>
                <a:off x="3445880" y="2085178"/>
                <a:ext cx="7139" cy="2411503"/>
              </a:xfrm>
              <a:custGeom>
                <a:rect b="b" l="l" r="r" t="t"/>
                <a:pathLst>
                  <a:path extrusionOk="0" h="36883" w="83">
                    <a:moveTo>
                      <a:pt x="0" y="0"/>
                    </a:moveTo>
                    <a:lnTo>
                      <a:pt x="0" y="2228"/>
                    </a:lnTo>
                    <a:lnTo>
                      <a:pt x="83" y="2228"/>
                    </a:lnTo>
                    <a:lnTo>
                      <a:pt x="83" y="0"/>
                    </a:lnTo>
                    <a:close/>
                    <a:moveTo>
                      <a:pt x="0" y="2310"/>
                    </a:moveTo>
                    <a:lnTo>
                      <a:pt x="0" y="4537"/>
                    </a:lnTo>
                    <a:lnTo>
                      <a:pt x="83" y="4537"/>
                    </a:lnTo>
                    <a:lnTo>
                      <a:pt x="83" y="2312"/>
                    </a:lnTo>
                    <a:lnTo>
                      <a:pt x="83" y="2310"/>
                    </a:lnTo>
                    <a:close/>
                    <a:moveTo>
                      <a:pt x="0" y="4621"/>
                    </a:moveTo>
                    <a:lnTo>
                      <a:pt x="0" y="6849"/>
                    </a:lnTo>
                    <a:lnTo>
                      <a:pt x="83" y="6849"/>
                    </a:lnTo>
                    <a:lnTo>
                      <a:pt x="83" y="4621"/>
                    </a:lnTo>
                    <a:close/>
                    <a:moveTo>
                      <a:pt x="0" y="6933"/>
                    </a:moveTo>
                    <a:lnTo>
                      <a:pt x="0" y="9158"/>
                    </a:lnTo>
                    <a:lnTo>
                      <a:pt x="83" y="9158"/>
                    </a:lnTo>
                    <a:lnTo>
                      <a:pt x="83" y="6933"/>
                    </a:lnTo>
                    <a:close/>
                    <a:moveTo>
                      <a:pt x="0" y="9242"/>
                    </a:moveTo>
                    <a:lnTo>
                      <a:pt x="0" y="11470"/>
                    </a:lnTo>
                    <a:lnTo>
                      <a:pt x="83" y="11470"/>
                    </a:lnTo>
                    <a:lnTo>
                      <a:pt x="83" y="9242"/>
                    </a:lnTo>
                    <a:close/>
                    <a:moveTo>
                      <a:pt x="0" y="11552"/>
                    </a:moveTo>
                    <a:lnTo>
                      <a:pt x="0" y="13779"/>
                    </a:lnTo>
                    <a:lnTo>
                      <a:pt x="83" y="13779"/>
                    </a:lnTo>
                    <a:lnTo>
                      <a:pt x="83" y="11552"/>
                    </a:lnTo>
                    <a:close/>
                    <a:moveTo>
                      <a:pt x="0" y="13863"/>
                    </a:moveTo>
                    <a:lnTo>
                      <a:pt x="0" y="16089"/>
                    </a:lnTo>
                    <a:lnTo>
                      <a:pt x="83" y="16089"/>
                    </a:lnTo>
                    <a:lnTo>
                      <a:pt x="83" y="13863"/>
                    </a:lnTo>
                    <a:close/>
                    <a:moveTo>
                      <a:pt x="0" y="16173"/>
                    </a:moveTo>
                    <a:lnTo>
                      <a:pt x="0" y="18400"/>
                    </a:lnTo>
                    <a:lnTo>
                      <a:pt x="83" y="18400"/>
                    </a:lnTo>
                    <a:lnTo>
                      <a:pt x="83" y="16173"/>
                    </a:lnTo>
                    <a:close/>
                    <a:moveTo>
                      <a:pt x="0" y="18484"/>
                    </a:moveTo>
                    <a:lnTo>
                      <a:pt x="0" y="20712"/>
                    </a:lnTo>
                    <a:lnTo>
                      <a:pt x="83" y="20712"/>
                    </a:lnTo>
                    <a:lnTo>
                      <a:pt x="83" y="18484"/>
                    </a:lnTo>
                    <a:close/>
                    <a:moveTo>
                      <a:pt x="0" y="20794"/>
                    </a:moveTo>
                    <a:lnTo>
                      <a:pt x="0" y="23022"/>
                    </a:lnTo>
                    <a:lnTo>
                      <a:pt x="83" y="23022"/>
                    </a:lnTo>
                    <a:lnTo>
                      <a:pt x="83" y="20794"/>
                    </a:lnTo>
                    <a:close/>
                    <a:moveTo>
                      <a:pt x="0" y="23105"/>
                    </a:moveTo>
                    <a:lnTo>
                      <a:pt x="0" y="25331"/>
                    </a:lnTo>
                    <a:lnTo>
                      <a:pt x="83" y="25331"/>
                    </a:lnTo>
                    <a:lnTo>
                      <a:pt x="83" y="23105"/>
                    </a:lnTo>
                    <a:close/>
                    <a:moveTo>
                      <a:pt x="0" y="25415"/>
                    </a:moveTo>
                    <a:lnTo>
                      <a:pt x="0" y="27643"/>
                    </a:lnTo>
                    <a:lnTo>
                      <a:pt x="83" y="27643"/>
                    </a:lnTo>
                    <a:lnTo>
                      <a:pt x="83" y="25415"/>
                    </a:lnTo>
                    <a:close/>
                    <a:moveTo>
                      <a:pt x="0" y="27725"/>
                    </a:moveTo>
                    <a:lnTo>
                      <a:pt x="0" y="29952"/>
                    </a:lnTo>
                    <a:lnTo>
                      <a:pt x="83" y="29952"/>
                    </a:lnTo>
                    <a:lnTo>
                      <a:pt x="83" y="27726"/>
                    </a:lnTo>
                    <a:lnTo>
                      <a:pt x="83" y="27725"/>
                    </a:lnTo>
                    <a:close/>
                    <a:moveTo>
                      <a:pt x="0" y="30035"/>
                    </a:moveTo>
                    <a:lnTo>
                      <a:pt x="0" y="32262"/>
                    </a:lnTo>
                    <a:lnTo>
                      <a:pt x="83" y="32262"/>
                    </a:lnTo>
                    <a:lnTo>
                      <a:pt x="83" y="30035"/>
                    </a:lnTo>
                    <a:close/>
                    <a:moveTo>
                      <a:pt x="0" y="32346"/>
                    </a:moveTo>
                    <a:lnTo>
                      <a:pt x="0" y="34573"/>
                    </a:lnTo>
                    <a:lnTo>
                      <a:pt x="83" y="34573"/>
                    </a:lnTo>
                    <a:lnTo>
                      <a:pt x="83" y="32346"/>
                    </a:lnTo>
                    <a:close/>
                    <a:moveTo>
                      <a:pt x="0" y="34656"/>
                    </a:moveTo>
                    <a:lnTo>
                      <a:pt x="0"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8"/>
              <p:cNvSpPr/>
              <p:nvPr/>
            </p:nvSpPr>
            <p:spPr>
              <a:xfrm>
                <a:off x="3641473" y="1934145"/>
                <a:ext cx="7311" cy="145672"/>
              </a:xfrm>
              <a:custGeom>
                <a:rect b="b" l="l" r="r" t="t"/>
                <a:pathLst>
                  <a:path extrusionOk="0" h="2228" w="85">
                    <a:moveTo>
                      <a:pt x="1" y="0"/>
                    </a:moveTo>
                    <a:lnTo>
                      <a:pt x="1" y="2228"/>
                    </a:lnTo>
                    <a:lnTo>
                      <a:pt x="84" y="2228"/>
                    </a:lnTo>
                    <a:lnTo>
                      <a:pt x="84"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8"/>
              <p:cNvSpPr/>
              <p:nvPr/>
            </p:nvSpPr>
            <p:spPr>
              <a:xfrm>
                <a:off x="3641645" y="2085178"/>
                <a:ext cx="7139" cy="2411503"/>
              </a:xfrm>
              <a:custGeom>
                <a:rect b="b" l="l" r="r" t="t"/>
                <a:pathLst>
                  <a:path extrusionOk="0" h="36883" w="83">
                    <a:moveTo>
                      <a:pt x="0" y="0"/>
                    </a:moveTo>
                    <a:lnTo>
                      <a:pt x="0" y="2228"/>
                    </a:lnTo>
                    <a:lnTo>
                      <a:pt x="82" y="2228"/>
                    </a:lnTo>
                    <a:lnTo>
                      <a:pt x="82" y="0"/>
                    </a:lnTo>
                    <a:close/>
                    <a:moveTo>
                      <a:pt x="0" y="2310"/>
                    </a:moveTo>
                    <a:lnTo>
                      <a:pt x="0" y="4537"/>
                    </a:lnTo>
                    <a:lnTo>
                      <a:pt x="82" y="4537"/>
                    </a:lnTo>
                    <a:lnTo>
                      <a:pt x="82" y="2312"/>
                    </a:lnTo>
                    <a:lnTo>
                      <a:pt x="82" y="2310"/>
                    </a:lnTo>
                    <a:close/>
                    <a:moveTo>
                      <a:pt x="0" y="4621"/>
                    </a:moveTo>
                    <a:lnTo>
                      <a:pt x="0" y="6849"/>
                    </a:lnTo>
                    <a:lnTo>
                      <a:pt x="82" y="6849"/>
                    </a:lnTo>
                    <a:lnTo>
                      <a:pt x="82" y="4621"/>
                    </a:lnTo>
                    <a:close/>
                    <a:moveTo>
                      <a:pt x="0" y="6933"/>
                    </a:moveTo>
                    <a:lnTo>
                      <a:pt x="0" y="9158"/>
                    </a:lnTo>
                    <a:lnTo>
                      <a:pt x="82" y="9158"/>
                    </a:lnTo>
                    <a:lnTo>
                      <a:pt x="82" y="6933"/>
                    </a:lnTo>
                    <a:close/>
                    <a:moveTo>
                      <a:pt x="0" y="9242"/>
                    </a:moveTo>
                    <a:lnTo>
                      <a:pt x="0" y="11470"/>
                    </a:lnTo>
                    <a:lnTo>
                      <a:pt x="82" y="11470"/>
                    </a:lnTo>
                    <a:lnTo>
                      <a:pt x="82" y="9242"/>
                    </a:lnTo>
                    <a:close/>
                    <a:moveTo>
                      <a:pt x="0" y="11552"/>
                    </a:moveTo>
                    <a:lnTo>
                      <a:pt x="0" y="13779"/>
                    </a:lnTo>
                    <a:lnTo>
                      <a:pt x="82" y="13779"/>
                    </a:lnTo>
                    <a:lnTo>
                      <a:pt x="82" y="11552"/>
                    </a:lnTo>
                    <a:close/>
                    <a:moveTo>
                      <a:pt x="0" y="13863"/>
                    </a:moveTo>
                    <a:lnTo>
                      <a:pt x="0" y="16089"/>
                    </a:lnTo>
                    <a:lnTo>
                      <a:pt x="82" y="16089"/>
                    </a:lnTo>
                    <a:lnTo>
                      <a:pt x="82" y="13863"/>
                    </a:lnTo>
                    <a:close/>
                    <a:moveTo>
                      <a:pt x="0" y="16173"/>
                    </a:moveTo>
                    <a:lnTo>
                      <a:pt x="0" y="18400"/>
                    </a:lnTo>
                    <a:lnTo>
                      <a:pt x="82" y="18400"/>
                    </a:lnTo>
                    <a:lnTo>
                      <a:pt x="82" y="16173"/>
                    </a:lnTo>
                    <a:close/>
                    <a:moveTo>
                      <a:pt x="0" y="18484"/>
                    </a:moveTo>
                    <a:lnTo>
                      <a:pt x="0" y="20712"/>
                    </a:lnTo>
                    <a:lnTo>
                      <a:pt x="82" y="20712"/>
                    </a:lnTo>
                    <a:lnTo>
                      <a:pt x="82" y="18484"/>
                    </a:lnTo>
                    <a:close/>
                    <a:moveTo>
                      <a:pt x="0" y="20794"/>
                    </a:moveTo>
                    <a:lnTo>
                      <a:pt x="0" y="23022"/>
                    </a:lnTo>
                    <a:lnTo>
                      <a:pt x="82" y="23022"/>
                    </a:lnTo>
                    <a:lnTo>
                      <a:pt x="82" y="20794"/>
                    </a:lnTo>
                    <a:close/>
                    <a:moveTo>
                      <a:pt x="0" y="23105"/>
                    </a:moveTo>
                    <a:lnTo>
                      <a:pt x="0" y="25331"/>
                    </a:lnTo>
                    <a:lnTo>
                      <a:pt x="82" y="25331"/>
                    </a:lnTo>
                    <a:lnTo>
                      <a:pt x="82" y="23105"/>
                    </a:lnTo>
                    <a:close/>
                    <a:moveTo>
                      <a:pt x="0" y="25415"/>
                    </a:moveTo>
                    <a:lnTo>
                      <a:pt x="0" y="27643"/>
                    </a:lnTo>
                    <a:lnTo>
                      <a:pt x="82" y="27643"/>
                    </a:lnTo>
                    <a:lnTo>
                      <a:pt x="82" y="25415"/>
                    </a:lnTo>
                    <a:close/>
                    <a:moveTo>
                      <a:pt x="0" y="27725"/>
                    </a:moveTo>
                    <a:lnTo>
                      <a:pt x="0" y="29952"/>
                    </a:lnTo>
                    <a:lnTo>
                      <a:pt x="82" y="29952"/>
                    </a:lnTo>
                    <a:lnTo>
                      <a:pt x="82" y="27726"/>
                    </a:lnTo>
                    <a:lnTo>
                      <a:pt x="82" y="27725"/>
                    </a:lnTo>
                    <a:close/>
                    <a:moveTo>
                      <a:pt x="0" y="30035"/>
                    </a:moveTo>
                    <a:lnTo>
                      <a:pt x="0" y="32262"/>
                    </a:lnTo>
                    <a:lnTo>
                      <a:pt x="82" y="32262"/>
                    </a:lnTo>
                    <a:lnTo>
                      <a:pt x="82" y="30035"/>
                    </a:lnTo>
                    <a:close/>
                    <a:moveTo>
                      <a:pt x="0" y="32346"/>
                    </a:moveTo>
                    <a:lnTo>
                      <a:pt x="0" y="34573"/>
                    </a:lnTo>
                    <a:lnTo>
                      <a:pt x="82" y="34573"/>
                    </a:lnTo>
                    <a:lnTo>
                      <a:pt x="82" y="32346"/>
                    </a:lnTo>
                    <a:close/>
                    <a:moveTo>
                      <a:pt x="0" y="34656"/>
                    </a:moveTo>
                    <a:lnTo>
                      <a:pt x="0" y="36883"/>
                    </a:lnTo>
                    <a:lnTo>
                      <a:pt x="82" y="36883"/>
                    </a:lnTo>
                    <a:lnTo>
                      <a:pt x="82"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8"/>
              <p:cNvSpPr/>
              <p:nvPr/>
            </p:nvSpPr>
            <p:spPr>
              <a:xfrm>
                <a:off x="3837237" y="1934145"/>
                <a:ext cx="7139" cy="145672"/>
              </a:xfrm>
              <a:custGeom>
                <a:rect b="b" l="l" r="r" t="t"/>
                <a:pathLst>
                  <a:path extrusionOk="0" h="2228" w="83">
                    <a:moveTo>
                      <a:pt x="0" y="0"/>
                    </a:moveTo>
                    <a:lnTo>
                      <a:pt x="0" y="2228"/>
                    </a:lnTo>
                    <a:lnTo>
                      <a:pt x="83" y="2228"/>
                    </a:lnTo>
                    <a:lnTo>
                      <a:pt x="8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8"/>
              <p:cNvSpPr/>
              <p:nvPr/>
            </p:nvSpPr>
            <p:spPr>
              <a:xfrm>
                <a:off x="3837237" y="2085178"/>
                <a:ext cx="7139" cy="2411503"/>
              </a:xfrm>
              <a:custGeom>
                <a:rect b="b" l="l" r="r" t="t"/>
                <a:pathLst>
                  <a:path extrusionOk="0" h="36883" w="83">
                    <a:moveTo>
                      <a:pt x="0" y="0"/>
                    </a:moveTo>
                    <a:lnTo>
                      <a:pt x="0" y="2228"/>
                    </a:lnTo>
                    <a:lnTo>
                      <a:pt x="83" y="2228"/>
                    </a:lnTo>
                    <a:lnTo>
                      <a:pt x="83" y="0"/>
                    </a:lnTo>
                    <a:close/>
                    <a:moveTo>
                      <a:pt x="0" y="2310"/>
                    </a:moveTo>
                    <a:lnTo>
                      <a:pt x="0" y="4537"/>
                    </a:lnTo>
                    <a:lnTo>
                      <a:pt x="83" y="4537"/>
                    </a:lnTo>
                    <a:lnTo>
                      <a:pt x="83" y="2312"/>
                    </a:lnTo>
                    <a:lnTo>
                      <a:pt x="83" y="2310"/>
                    </a:lnTo>
                    <a:close/>
                    <a:moveTo>
                      <a:pt x="0" y="4621"/>
                    </a:moveTo>
                    <a:lnTo>
                      <a:pt x="0" y="6849"/>
                    </a:lnTo>
                    <a:lnTo>
                      <a:pt x="83" y="6849"/>
                    </a:lnTo>
                    <a:lnTo>
                      <a:pt x="83" y="4621"/>
                    </a:lnTo>
                    <a:close/>
                    <a:moveTo>
                      <a:pt x="0" y="6933"/>
                    </a:moveTo>
                    <a:lnTo>
                      <a:pt x="0" y="9158"/>
                    </a:lnTo>
                    <a:lnTo>
                      <a:pt x="83" y="9158"/>
                    </a:lnTo>
                    <a:lnTo>
                      <a:pt x="83" y="6933"/>
                    </a:lnTo>
                    <a:close/>
                    <a:moveTo>
                      <a:pt x="0" y="9242"/>
                    </a:moveTo>
                    <a:lnTo>
                      <a:pt x="0" y="11470"/>
                    </a:lnTo>
                    <a:lnTo>
                      <a:pt x="83" y="11470"/>
                    </a:lnTo>
                    <a:lnTo>
                      <a:pt x="83" y="9242"/>
                    </a:lnTo>
                    <a:close/>
                    <a:moveTo>
                      <a:pt x="0" y="11552"/>
                    </a:moveTo>
                    <a:lnTo>
                      <a:pt x="0" y="13779"/>
                    </a:lnTo>
                    <a:lnTo>
                      <a:pt x="83" y="13779"/>
                    </a:lnTo>
                    <a:lnTo>
                      <a:pt x="83" y="11552"/>
                    </a:lnTo>
                    <a:close/>
                    <a:moveTo>
                      <a:pt x="0" y="13863"/>
                    </a:moveTo>
                    <a:lnTo>
                      <a:pt x="0" y="16089"/>
                    </a:lnTo>
                    <a:lnTo>
                      <a:pt x="83" y="16089"/>
                    </a:lnTo>
                    <a:lnTo>
                      <a:pt x="83" y="13863"/>
                    </a:lnTo>
                    <a:close/>
                    <a:moveTo>
                      <a:pt x="0" y="16173"/>
                    </a:moveTo>
                    <a:lnTo>
                      <a:pt x="0" y="18400"/>
                    </a:lnTo>
                    <a:lnTo>
                      <a:pt x="83" y="18400"/>
                    </a:lnTo>
                    <a:lnTo>
                      <a:pt x="83" y="16173"/>
                    </a:lnTo>
                    <a:close/>
                    <a:moveTo>
                      <a:pt x="0" y="18484"/>
                    </a:moveTo>
                    <a:lnTo>
                      <a:pt x="0" y="20712"/>
                    </a:lnTo>
                    <a:lnTo>
                      <a:pt x="83" y="20712"/>
                    </a:lnTo>
                    <a:lnTo>
                      <a:pt x="83" y="18484"/>
                    </a:lnTo>
                    <a:close/>
                    <a:moveTo>
                      <a:pt x="0" y="20794"/>
                    </a:moveTo>
                    <a:lnTo>
                      <a:pt x="0" y="23022"/>
                    </a:lnTo>
                    <a:lnTo>
                      <a:pt x="83" y="23022"/>
                    </a:lnTo>
                    <a:lnTo>
                      <a:pt x="83" y="20794"/>
                    </a:lnTo>
                    <a:close/>
                    <a:moveTo>
                      <a:pt x="0" y="23105"/>
                    </a:moveTo>
                    <a:lnTo>
                      <a:pt x="0" y="25331"/>
                    </a:lnTo>
                    <a:lnTo>
                      <a:pt x="83" y="25331"/>
                    </a:lnTo>
                    <a:lnTo>
                      <a:pt x="83" y="23105"/>
                    </a:lnTo>
                    <a:close/>
                    <a:moveTo>
                      <a:pt x="0" y="25415"/>
                    </a:moveTo>
                    <a:lnTo>
                      <a:pt x="0" y="27643"/>
                    </a:lnTo>
                    <a:lnTo>
                      <a:pt x="83" y="27643"/>
                    </a:lnTo>
                    <a:lnTo>
                      <a:pt x="83" y="25415"/>
                    </a:lnTo>
                    <a:close/>
                    <a:moveTo>
                      <a:pt x="0" y="27725"/>
                    </a:moveTo>
                    <a:lnTo>
                      <a:pt x="0" y="29952"/>
                    </a:lnTo>
                    <a:lnTo>
                      <a:pt x="83" y="29952"/>
                    </a:lnTo>
                    <a:lnTo>
                      <a:pt x="83" y="27726"/>
                    </a:lnTo>
                    <a:lnTo>
                      <a:pt x="83" y="27725"/>
                    </a:lnTo>
                    <a:close/>
                    <a:moveTo>
                      <a:pt x="0" y="30035"/>
                    </a:moveTo>
                    <a:lnTo>
                      <a:pt x="0" y="32262"/>
                    </a:lnTo>
                    <a:lnTo>
                      <a:pt x="83" y="32262"/>
                    </a:lnTo>
                    <a:lnTo>
                      <a:pt x="83" y="30035"/>
                    </a:lnTo>
                    <a:close/>
                    <a:moveTo>
                      <a:pt x="0" y="32346"/>
                    </a:moveTo>
                    <a:lnTo>
                      <a:pt x="0" y="34573"/>
                    </a:lnTo>
                    <a:lnTo>
                      <a:pt x="83" y="34573"/>
                    </a:lnTo>
                    <a:lnTo>
                      <a:pt x="83" y="32346"/>
                    </a:lnTo>
                    <a:close/>
                    <a:moveTo>
                      <a:pt x="0" y="34656"/>
                    </a:moveTo>
                    <a:lnTo>
                      <a:pt x="0"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8"/>
              <p:cNvSpPr/>
              <p:nvPr/>
            </p:nvSpPr>
            <p:spPr>
              <a:xfrm>
                <a:off x="4032830" y="1934145"/>
                <a:ext cx="7311" cy="145672"/>
              </a:xfrm>
              <a:custGeom>
                <a:rect b="b" l="l" r="r" t="t"/>
                <a:pathLst>
                  <a:path extrusionOk="0" h="2228" w="85">
                    <a:moveTo>
                      <a:pt x="1" y="0"/>
                    </a:moveTo>
                    <a:lnTo>
                      <a:pt x="1" y="2228"/>
                    </a:lnTo>
                    <a:lnTo>
                      <a:pt x="85" y="2228"/>
                    </a:lnTo>
                    <a:lnTo>
                      <a:pt x="85"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8"/>
              <p:cNvSpPr/>
              <p:nvPr/>
            </p:nvSpPr>
            <p:spPr>
              <a:xfrm>
                <a:off x="4032830" y="2085178"/>
                <a:ext cx="7311" cy="2411503"/>
              </a:xfrm>
              <a:custGeom>
                <a:rect b="b" l="l" r="r" t="t"/>
                <a:pathLst>
                  <a:path extrusionOk="0" h="36883" w="85">
                    <a:moveTo>
                      <a:pt x="1" y="0"/>
                    </a:moveTo>
                    <a:lnTo>
                      <a:pt x="1" y="2228"/>
                    </a:lnTo>
                    <a:lnTo>
                      <a:pt x="85" y="2228"/>
                    </a:lnTo>
                    <a:lnTo>
                      <a:pt x="85" y="0"/>
                    </a:lnTo>
                    <a:close/>
                    <a:moveTo>
                      <a:pt x="1" y="2310"/>
                    </a:moveTo>
                    <a:lnTo>
                      <a:pt x="1" y="4537"/>
                    </a:lnTo>
                    <a:lnTo>
                      <a:pt x="85" y="4537"/>
                    </a:lnTo>
                    <a:lnTo>
                      <a:pt x="85" y="2312"/>
                    </a:lnTo>
                    <a:lnTo>
                      <a:pt x="85" y="2310"/>
                    </a:lnTo>
                    <a:close/>
                    <a:moveTo>
                      <a:pt x="1" y="4621"/>
                    </a:moveTo>
                    <a:lnTo>
                      <a:pt x="1" y="6849"/>
                    </a:lnTo>
                    <a:lnTo>
                      <a:pt x="85" y="6849"/>
                    </a:lnTo>
                    <a:lnTo>
                      <a:pt x="85" y="4621"/>
                    </a:lnTo>
                    <a:close/>
                    <a:moveTo>
                      <a:pt x="1" y="6933"/>
                    </a:moveTo>
                    <a:lnTo>
                      <a:pt x="1" y="9158"/>
                    </a:lnTo>
                    <a:lnTo>
                      <a:pt x="85" y="9158"/>
                    </a:lnTo>
                    <a:lnTo>
                      <a:pt x="85" y="6933"/>
                    </a:lnTo>
                    <a:close/>
                    <a:moveTo>
                      <a:pt x="1" y="9242"/>
                    </a:moveTo>
                    <a:lnTo>
                      <a:pt x="1" y="11470"/>
                    </a:lnTo>
                    <a:lnTo>
                      <a:pt x="85" y="11470"/>
                    </a:lnTo>
                    <a:lnTo>
                      <a:pt x="85" y="9242"/>
                    </a:lnTo>
                    <a:close/>
                    <a:moveTo>
                      <a:pt x="1" y="11552"/>
                    </a:moveTo>
                    <a:lnTo>
                      <a:pt x="1" y="13779"/>
                    </a:lnTo>
                    <a:lnTo>
                      <a:pt x="85" y="13779"/>
                    </a:lnTo>
                    <a:lnTo>
                      <a:pt x="85" y="11552"/>
                    </a:lnTo>
                    <a:close/>
                    <a:moveTo>
                      <a:pt x="1" y="13863"/>
                    </a:moveTo>
                    <a:lnTo>
                      <a:pt x="1" y="16089"/>
                    </a:lnTo>
                    <a:lnTo>
                      <a:pt x="85" y="16089"/>
                    </a:lnTo>
                    <a:lnTo>
                      <a:pt x="85" y="13863"/>
                    </a:lnTo>
                    <a:close/>
                    <a:moveTo>
                      <a:pt x="1" y="16173"/>
                    </a:moveTo>
                    <a:lnTo>
                      <a:pt x="1" y="18400"/>
                    </a:lnTo>
                    <a:lnTo>
                      <a:pt x="85" y="18400"/>
                    </a:lnTo>
                    <a:lnTo>
                      <a:pt x="85" y="16173"/>
                    </a:lnTo>
                    <a:close/>
                    <a:moveTo>
                      <a:pt x="1" y="18484"/>
                    </a:moveTo>
                    <a:lnTo>
                      <a:pt x="1" y="20712"/>
                    </a:lnTo>
                    <a:lnTo>
                      <a:pt x="85" y="20712"/>
                    </a:lnTo>
                    <a:lnTo>
                      <a:pt x="85" y="18484"/>
                    </a:lnTo>
                    <a:close/>
                    <a:moveTo>
                      <a:pt x="1" y="20794"/>
                    </a:moveTo>
                    <a:lnTo>
                      <a:pt x="1" y="23022"/>
                    </a:lnTo>
                    <a:lnTo>
                      <a:pt x="85" y="23022"/>
                    </a:lnTo>
                    <a:lnTo>
                      <a:pt x="85" y="20794"/>
                    </a:lnTo>
                    <a:close/>
                    <a:moveTo>
                      <a:pt x="1" y="23105"/>
                    </a:moveTo>
                    <a:lnTo>
                      <a:pt x="1" y="25331"/>
                    </a:lnTo>
                    <a:lnTo>
                      <a:pt x="85" y="25331"/>
                    </a:lnTo>
                    <a:lnTo>
                      <a:pt x="85" y="23105"/>
                    </a:lnTo>
                    <a:close/>
                    <a:moveTo>
                      <a:pt x="1" y="25415"/>
                    </a:moveTo>
                    <a:lnTo>
                      <a:pt x="1" y="27643"/>
                    </a:lnTo>
                    <a:lnTo>
                      <a:pt x="85" y="27643"/>
                    </a:lnTo>
                    <a:lnTo>
                      <a:pt x="85" y="25415"/>
                    </a:lnTo>
                    <a:close/>
                    <a:moveTo>
                      <a:pt x="1" y="27725"/>
                    </a:moveTo>
                    <a:lnTo>
                      <a:pt x="1" y="29952"/>
                    </a:lnTo>
                    <a:lnTo>
                      <a:pt x="85" y="29952"/>
                    </a:lnTo>
                    <a:lnTo>
                      <a:pt x="85" y="27726"/>
                    </a:lnTo>
                    <a:lnTo>
                      <a:pt x="85" y="27725"/>
                    </a:lnTo>
                    <a:close/>
                    <a:moveTo>
                      <a:pt x="1" y="30035"/>
                    </a:moveTo>
                    <a:lnTo>
                      <a:pt x="1" y="32262"/>
                    </a:lnTo>
                    <a:lnTo>
                      <a:pt x="85" y="32262"/>
                    </a:lnTo>
                    <a:lnTo>
                      <a:pt x="85" y="30035"/>
                    </a:lnTo>
                    <a:close/>
                    <a:moveTo>
                      <a:pt x="1" y="32346"/>
                    </a:moveTo>
                    <a:lnTo>
                      <a:pt x="1" y="34573"/>
                    </a:lnTo>
                    <a:lnTo>
                      <a:pt x="85" y="34573"/>
                    </a:lnTo>
                    <a:lnTo>
                      <a:pt x="85" y="32346"/>
                    </a:lnTo>
                    <a:close/>
                    <a:moveTo>
                      <a:pt x="1" y="34656"/>
                    </a:moveTo>
                    <a:lnTo>
                      <a:pt x="1" y="36883"/>
                    </a:lnTo>
                    <a:lnTo>
                      <a:pt x="85" y="36883"/>
                    </a:lnTo>
                    <a:lnTo>
                      <a:pt x="85"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8"/>
              <p:cNvSpPr/>
              <p:nvPr/>
            </p:nvSpPr>
            <p:spPr>
              <a:xfrm>
                <a:off x="4228594" y="1934145"/>
                <a:ext cx="7139" cy="145672"/>
              </a:xfrm>
              <a:custGeom>
                <a:rect b="b" l="l" r="r" t="t"/>
                <a:pathLst>
                  <a:path extrusionOk="0" h="2228" w="83">
                    <a:moveTo>
                      <a:pt x="0" y="0"/>
                    </a:moveTo>
                    <a:lnTo>
                      <a:pt x="0" y="2228"/>
                    </a:lnTo>
                    <a:lnTo>
                      <a:pt x="83" y="2228"/>
                    </a:lnTo>
                    <a:lnTo>
                      <a:pt x="8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8"/>
              <p:cNvSpPr/>
              <p:nvPr/>
            </p:nvSpPr>
            <p:spPr>
              <a:xfrm>
                <a:off x="4228594" y="2085178"/>
                <a:ext cx="7139" cy="2411503"/>
              </a:xfrm>
              <a:custGeom>
                <a:rect b="b" l="l" r="r" t="t"/>
                <a:pathLst>
                  <a:path extrusionOk="0" h="36883" w="83">
                    <a:moveTo>
                      <a:pt x="0" y="0"/>
                    </a:moveTo>
                    <a:lnTo>
                      <a:pt x="0" y="2228"/>
                    </a:lnTo>
                    <a:lnTo>
                      <a:pt x="83" y="2228"/>
                    </a:lnTo>
                    <a:lnTo>
                      <a:pt x="83" y="0"/>
                    </a:lnTo>
                    <a:close/>
                    <a:moveTo>
                      <a:pt x="0" y="2310"/>
                    </a:moveTo>
                    <a:lnTo>
                      <a:pt x="0" y="4537"/>
                    </a:lnTo>
                    <a:lnTo>
                      <a:pt x="83" y="4537"/>
                    </a:lnTo>
                    <a:lnTo>
                      <a:pt x="83" y="2312"/>
                    </a:lnTo>
                    <a:lnTo>
                      <a:pt x="83" y="2310"/>
                    </a:lnTo>
                    <a:close/>
                    <a:moveTo>
                      <a:pt x="0" y="4621"/>
                    </a:moveTo>
                    <a:lnTo>
                      <a:pt x="0" y="6849"/>
                    </a:lnTo>
                    <a:lnTo>
                      <a:pt x="83" y="6849"/>
                    </a:lnTo>
                    <a:lnTo>
                      <a:pt x="83" y="4621"/>
                    </a:lnTo>
                    <a:close/>
                    <a:moveTo>
                      <a:pt x="0" y="6933"/>
                    </a:moveTo>
                    <a:lnTo>
                      <a:pt x="0" y="9158"/>
                    </a:lnTo>
                    <a:lnTo>
                      <a:pt x="83" y="9158"/>
                    </a:lnTo>
                    <a:lnTo>
                      <a:pt x="83" y="6933"/>
                    </a:lnTo>
                    <a:close/>
                    <a:moveTo>
                      <a:pt x="0" y="9242"/>
                    </a:moveTo>
                    <a:lnTo>
                      <a:pt x="0" y="11470"/>
                    </a:lnTo>
                    <a:lnTo>
                      <a:pt x="83" y="11470"/>
                    </a:lnTo>
                    <a:lnTo>
                      <a:pt x="83" y="9242"/>
                    </a:lnTo>
                    <a:close/>
                    <a:moveTo>
                      <a:pt x="0" y="11552"/>
                    </a:moveTo>
                    <a:lnTo>
                      <a:pt x="0" y="13779"/>
                    </a:lnTo>
                    <a:lnTo>
                      <a:pt x="83" y="13779"/>
                    </a:lnTo>
                    <a:lnTo>
                      <a:pt x="83" y="11552"/>
                    </a:lnTo>
                    <a:close/>
                    <a:moveTo>
                      <a:pt x="0" y="13863"/>
                    </a:moveTo>
                    <a:lnTo>
                      <a:pt x="0" y="16089"/>
                    </a:lnTo>
                    <a:lnTo>
                      <a:pt x="83" y="16089"/>
                    </a:lnTo>
                    <a:lnTo>
                      <a:pt x="83" y="13863"/>
                    </a:lnTo>
                    <a:close/>
                    <a:moveTo>
                      <a:pt x="0" y="16173"/>
                    </a:moveTo>
                    <a:lnTo>
                      <a:pt x="0" y="18400"/>
                    </a:lnTo>
                    <a:lnTo>
                      <a:pt x="83" y="18400"/>
                    </a:lnTo>
                    <a:lnTo>
                      <a:pt x="83" y="16173"/>
                    </a:lnTo>
                    <a:close/>
                    <a:moveTo>
                      <a:pt x="0" y="18484"/>
                    </a:moveTo>
                    <a:lnTo>
                      <a:pt x="0" y="20712"/>
                    </a:lnTo>
                    <a:lnTo>
                      <a:pt x="83" y="20712"/>
                    </a:lnTo>
                    <a:lnTo>
                      <a:pt x="83" y="18484"/>
                    </a:lnTo>
                    <a:close/>
                    <a:moveTo>
                      <a:pt x="0" y="20794"/>
                    </a:moveTo>
                    <a:lnTo>
                      <a:pt x="0" y="23022"/>
                    </a:lnTo>
                    <a:lnTo>
                      <a:pt x="83" y="23022"/>
                    </a:lnTo>
                    <a:lnTo>
                      <a:pt x="83" y="20794"/>
                    </a:lnTo>
                    <a:close/>
                    <a:moveTo>
                      <a:pt x="0" y="23105"/>
                    </a:moveTo>
                    <a:lnTo>
                      <a:pt x="0" y="25331"/>
                    </a:lnTo>
                    <a:lnTo>
                      <a:pt x="83" y="25331"/>
                    </a:lnTo>
                    <a:lnTo>
                      <a:pt x="83" y="23105"/>
                    </a:lnTo>
                    <a:close/>
                    <a:moveTo>
                      <a:pt x="0" y="25415"/>
                    </a:moveTo>
                    <a:lnTo>
                      <a:pt x="0" y="27643"/>
                    </a:lnTo>
                    <a:lnTo>
                      <a:pt x="83" y="27643"/>
                    </a:lnTo>
                    <a:lnTo>
                      <a:pt x="83" y="25415"/>
                    </a:lnTo>
                    <a:close/>
                    <a:moveTo>
                      <a:pt x="0" y="27725"/>
                    </a:moveTo>
                    <a:lnTo>
                      <a:pt x="0" y="29952"/>
                    </a:lnTo>
                    <a:lnTo>
                      <a:pt x="83" y="29952"/>
                    </a:lnTo>
                    <a:lnTo>
                      <a:pt x="83" y="27726"/>
                    </a:lnTo>
                    <a:lnTo>
                      <a:pt x="83" y="27725"/>
                    </a:lnTo>
                    <a:close/>
                    <a:moveTo>
                      <a:pt x="0" y="30035"/>
                    </a:moveTo>
                    <a:lnTo>
                      <a:pt x="0" y="32262"/>
                    </a:lnTo>
                    <a:lnTo>
                      <a:pt x="83" y="32262"/>
                    </a:lnTo>
                    <a:lnTo>
                      <a:pt x="83" y="30035"/>
                    </a:lnTo>
                    <a:close/>
                    <a:moveTo>
                      <a:pt x="0" y="32346"/>
                    </a:moveTo>
                    <a:lnTo>
                      <a:pt x="0" y="34573"/>
                    </a:lnTo>
                    <a:lnTo>
                      <a:pt x="83" y="34573"/>
                    </a:lnTo>
                    <a:lnTo>
                      <a:pt x="83" y="32346"/>
                    </a:lnTo>
                    <a:close/>
                    <a:moveTo>
                      <a:pt x="0" y="34656"/>
                    </a:moveTo>
                    <a:lnTo>
                      <a:pt x="0"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8"/>
              <p:cNvSpPr/>
              <p:nvPr/>
            </p:nvSpPr>
            <p:spPr>
              <a:xfrm>
                <a:off x="4424186" y="1934145"/>
                <a:ext cx="7311" cy="145672"/>
              </a:xfrm>
              <a:custGeom>
                <a:rect b="b" l="l" r="r" t="t"/>
                <a:pathLst>
                  <a:path extrusionOk="0" h="2228" w="85">
                    <a:moveTo>
                      <a:pt x="1" y="0"/>
                    </a:moveTo>
                    <a:lnTo>
                      <a:pt x="1" y="2228"/>
                    </a:lnTo>
                    <a:lnTo>
                      <a:pt x="85" y="2228"/>
                    </a:lnTo>
                    <a:lnTo>
                      <a:pt x="85"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8"/>
              <p:cNvSpPr/>
              <p:nvPr/>
            </p:nvSpPr>
            <p:spPr>
              <a:xfrm>
                <a:off x="4424186" y="2085178"/>
                <a:ext cx="7311" cy="2411503"/>
              </a:xfrm>
              <a:custGeom>
                <a:rect b="b" l="l" r="r" t="t"/>
                <a:pathLst>
                  <a:path extrusionOk="0" h="36883" w="85">
                    <a:moveTo>
                      <a:pt x="1" y="0"/>
                    </a:moveTo>
                    <a:lnTo>
                      <a:pt x="1" y="2228"/>
                    </a:lnTo>
                    <a:lnTo>
                      <a:pt x="85" y="2228"/>
                    </a:lnTo>
                    <a:lnTo>
                      <a:pt x="85" y="0"/>
                    </a:lnTo>
                    <a:close/>
                    <a:moveTo>
                      <a:pt x="1" y="2310"/>
                    </a:moveTo>
                    <a:lnTo>
                      <a:pt x="1" y="4537"/>
                    </a:lnTo>
                    <a:lnTo>
                      <a:pt x="85" y="4537"/>
                    </a:lnTo>
                    <a:lnTo>
                      <a:pt x="85" y="2312"/>
                    </a:lnTo>
                    <a:lnTo>
                      <a:pt x="85" y="2310"/>
                    </a:lnTo>
                    <a:close/>
                    <a:moveTo>
                      <a:pt x="1" y="4621"/>
                    </a:moveTo>
                    <a:lnTo>
                      <a:pt x="1" y="6849"/>
                    </a:lnTo>
                    <a:lnTo>
                      <a:pt x="85" y="6849"/>
                    </a:lnTo>
                    <a:lnTo>
                      <a:pt x="85" y="4621"/>
                    </a:lnTo>
                    <a:close/>
                    <a:moveTo>
                      <a:pt x="1" y="6933"/>
                    </a:moveTo>
                    <a:lnTo>
                      <a:pt x="1" y="9158"/>
                    </a:lnTo>
                    <a:lnTo>
                      <a:pt x="85" y="9158"/>
                    </a:lnTo>
                    <a:lnTo>
                      <a:pt x="85" y="6933"/>
                    </a:lnTo>
                    <a:close/>
                    <a:moveTo>
                      <a:pt x="1" y="9242"/>
                    </a:moveTo>
                    <a:lnTo>
                      <a:pt x="1" y="11470"/>
                    </a:lnTo>
                    <a:lnTo>
                      <a:pt x="85" y="11470"/>
                    </a:lnTo>
                    <a:lnTo>
                      <a:pt x="85" y="9242"/>
                    </a:lnTo>
                    <a:close/>
                    <a:moveTo>
                      <a:pt x="1" y="11552"/>
                    </a:moveTo>
                    <a:lnTo>
                      <a:pt x="1" y="13779"/>
                    </a:lnTo>
                    <a:lnTo>
                      <a:pt x="85" y="13779"/>
                    </a:lnTo>
                    <a:lnTo>
                      <a:pt x="85" y="11552"/>
                    </a:lnTo>
                    <a:close/>
                    <a:moveTo>
                      <a:pt x="1" y="13863"/>
                    </a:moveTo>
                    <a:lnTo>
                      <a:pt x="1" y="16089"/>
                    </a:lnTo>
                    <a:lnTo>
                      <a:pt x="85" y="16089"/>
                    </a:lnTo>
                    <a:lnTo>
                      <a:pt x="85" y="13863"/>
                    </a:lnTo>
                    <a:close/>
                    <a:moveTo>
                      <a:pt x="1" y="16173"/>
                    </a:moveTo>
                    <a:lnTo>
                      <a:pt x="1" y="18400"/>
                    </a:lnTo>
                    <a:lnTo>
                      <a:pt x="85" y="18400"/>
                    </a:lnTo>
                    <a:lnTo>
                      <a:pt x="85" y="16173"/>
                    </a:lnTo>
                    <a:close/>
                    <a:moveTo>
                      <a:pt x="1" y="18484"/>
                    </a:moveTo>
                    <a:lnTo>
                      <a:pt x="1" y="20712"/>
                    </a:lnTo>
                    <a:lnTo>
                      <a:pt x="85" y="20712"/>
                    </a:lnTo>
                    <a:lnTo>
                      <a:pt x="85" y="18484"/>
                    </a:lnTo>
                    <a:close/>
                    <a:moveTo>
                      <a:pt x="1" y="20794"/>
                    </a:moveTo>
                    <a:lnTo>
                      <a:pt x="1" y="23022"/>
                    </a:lnTo>
                    <a:lnTo>
                      <a:pt x="85" y="23022"/>
                    </a:lnTo>
                    <a:lnTo>
                      <a:pt x="85" y="20794"/>
                    </a:lnTo>
                    <a:close/>
                    <a:moveTo>
                      <a:pt x="1" y="23105"/>
                    </a:moveTo>
                    <a:lnTo>
                      <a:pt x="1" y="25331"/>
                    </a:lnTo>
                    <a:lnTo>
                      <a:pt x="85" y="25331"/>
                    </a:lnTo>
                    <a:lnTo>
                      <a:pt x="85" y="23105"/>
                    </a:lnTo>
                    <a:close/>
                    <a:moveTo>
                      <a:pt x="1" y="25415"/>
                    </a:moveTo>
                    <a:lnTo>
                      <a:pt x="1" y="27643"/>
                    </a:lnTo>
                    <a:lnTo>
                      <a:pt x="85" y="27643"/>
                    </a:lnTo>
                    <a:lnTo>
                      <a:pt x="85" y="25415"/>
                    </a:lnTo>
                    <a:close/>
                    <a:moveTo>
                      <a:pt x="1" y="27725"/>
                    </a:moveTo>
                    <a:lnTo>
                      <a:pt x="1" y="29952"/>
                    </a:lnTo>
                    <a:lnTo>
                      <a:pt x="85" y="29952"/>
                    </a:lnTo>
                    <a:lnTo>
                      <a:pt x="85" y="27726"/>
                    </a:lnTo>
                    <a:lnTo>
                      <a:pt x="85" y="27725"/>
                    </a:lnTo>
                    <a:close/>
                    <a:moveTo>
                      <a:pt x="1" y="30035"/>
                    </a:moveTo>
                    <a:lnTo>
                      <a:pt x="1" y="32262"/>
                    </a:lnTo>
                    <a:lnTo>
                      <a:pt x="85" y="32262"/>
                    </a:lnTo>
                    <a:lnTo>
                      <a:pt x="85" y="30035"/>
                    </a:lnTo>
                    <a:close/>
                    <a:moveTo>
                      <a:pt x="1" y="32346"/>
                    </a:moveTo>
                    <a:lnTo>
                      <a:pt x="1" y="34573"/>
                    </a:lnTo>
                    <a:lnTo>
                      <a:pt x="85" y="34573"/>
                    </a:lnTo>
                    <a:lnTo>
                      <a:pt x="85" y="32346"/>
                    </a:lnTo>
                    <a:close/>
                    <a:moveTo>
                      <a:pt x="1" y="34656"/>
                    </a:moveTo>
                    <a:lnTo>
                      <a:pt x="1" y="36883"/>
                    </a:lnTo>
                    <a:lnTo>
                      <a:pt x="85" y="36883"/>
                    </a:lnTo>
                    <a:lnTo>
                      <a:pt x="85"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8"/>
              <p:cNvSpPr/>
              <p:nvPr/>
            </p:nvSpPr>
            <p:spPr>
              <a:xfrm>
                <a:off x="4619951" y="1934145"/>
                <a:ext cx="7139" cy="145672"/>
              </a:xfrm>
              <a:custGeom>
                <a:rect b="b" l="l" r="r" t="t"/>
                <a:pathLst>
                  <a:path extrusionOk="0" h="2228" w="83">
                    <a:moveTo>
                      <a:pt x="1" y="0"/>
                    </a:moveTo>
                    <a:lnTo>
                      <a:pt x="1" y="2228"/>
                    </a:lnTo>
                    <a:lnTo>
                      <a:pt x="83" y="2228"/>
                    </a:lnTo>
                    <a:lnTo>
                      <a:pt x="8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8"/>
              <p:cNvSpPr/>
              <p:nvPr/>
            </p:nvSpPr>
            <p:spPr>
              <a:xfrm>
                <a:off x="4619779" y="2085178"/>
                <a:ext cx="7311" cy="2411503"/>
              </a:xfrm>
              <a:custGeom>
                <a:rect b="b" l="l" r="r" t="t"/>
                <a:pathLst>
                  <a:path extrusionOk="0" h="36883" w="85">
                    <a:moveTo>
                      <a:pt x="1" y="0"/>
                    </a:moveTo>
                    <a:lnTo>
                      <a:pt x="1" y="2228"/>
                    </a:lnTo>
                    <a:lnTo>
                      <a:pt x="85" y="2228"/>
                    </a:lnTo>
                    <a:lnTo>
                      <a:pt x="85" y="0"/>
                    </a:lnTo>
                    <a:close/>
                    <a:moveTo>
                      <a:pt x="1" y="2310"/>
                    </a:moveTo>
                    <a:lnTo>
                      <a:pt x="1" y="4537"/>
                    </a:lnTo>
                    <a:lnTo>
                      <a:pt x="85" y="4537"/>
                    </a:lnTo>
                    <a:lnTo>
                      <a:pt x="85" y="2312"/>
                    </a:lnTo>
                    <a:lnTo>
                      <a:pt x="85" y="2310"/>
                    </a:lnTo>
                    <a:close/>
                    <a:moveTo>
                      <a:pt x="1" y="4621"/>
                    </a:moveTo>
                    <a:lnTo>
                      <a:pt x="1" y="6849"/>
                    </a:lnTo>
                    <a:lnTo>
                      <a:pt x="85" y="6849"/>
                    </a:lnTo>
                    <a:lnTo>
                      <a:pt x="85" y="4621"/>
                    </a:lnTo>
                    <a:close/>
                    <a:moveTo>
                      <a:pt x="1" y="6933"/>
                    </a:moveTo>
                    <a:lnTo>
                      <a:pt x="1" y="9158"/>
                    </a:lnTo>
                    <a:lnTo>
                      <a:pt x="85" y="9158"/>
                    </a:lnTo>
                    <a:lnTo>
                      <a:pt x="85" y="6933"/>
                    </a:lnTo>
                    <a:close/>
                    <a:moveTo>
                      <a:pt x="1" y="9242"/>
                    </a:moveTo>
                    <a:lnTo>
                      <a:pt x="1" y="11470"/>
                    </a:lnTo>
                    <a:lnTo>
                      <a:pt x="85" y="11470"/>
                    </a:lnTo>
                    <a:lnTo>
                      <a:pt x="85" y="9242"/>
                    </a:lnTo>
                    <a:close/>
                    <a:moveTo>
                      <a:pt x="1" y="11552"/>
                    </a:moveTo>
                    <a:lnTo>
                      <a:pt x="1" y="13779"/>
                    </a:lnTo>
                    <a:lnTo>
                      <a:pt x="85" y="13779"/>
                    </a:lnTo>
                    <a:lnTo>
                      <a:pt x="85" y="11552"/>
                    </a:lnTo>
                    <a:close/>
                    <a:moveTo>
                      <a:pt x="1" y="13863"/>
                    </a:moveTo>
                    <a:lnTo>
                      <a:pt x="1" y="16089"/>
                    </a:lnTo>
                    <a:lnTo>
                      <a:pt x="85" y="16089"/>
                    </a:lnTo>
                    <a:lnTo>
                      <a:pt x="85" y="13863"/>
                    </a:lnTo>
                    <a:close/>
                    <a:moveTo>
                      <a:pt x="1" y="16173"/>
                    </a:moveTo>
                    <a:lnTo>
                      <a:pt x="1" y="18400"/>
                    </a:lnTo>
                    <a:lnTo>
                      <a:pt x="85" y="18400"/>
                    </a:lnTo>
                    <a:lnTo>
                      <a:pt x="85" y="16173"/>
                    </a:lnTo>
                    <a:close/>
                    <a:moveTo>
                      <a:pt x="1" y="18484"/>
                    </a:moveTo>
                    <a:lnTo>
                      <a:pt x="1" y="20712"/>
                    </a:lnTo>
                    <a:lnTo>
                      <a:pt x="85" y="20712"/>
                    </a:lnTo>
                    <a:lnTo>
                      <a:pt x="85" y="18484"/>
                    </a:lnTo>
                    <a:close/>
                    <a:moveTo>
                      <a:pt x="1" y="20794"/>
                    </a:moveTo>
                    <a:lnTo>
                      <a:pt x="1" y="23022"/>
                    </a:lnTo>
                    <a:lnTo>
                      <a:pt x="85" y="23022"/>
                    </a:lnTo>
                    <a:lnTo>
                      <a:pt x="85" y="20794"/>
                    </a:lnTo>
                    <a:close/>
                    <a:moveTo>
                      <a:pt x="1" y="23105"/>
                    </a:moveTo>
                    <a:lnTo>
                      <a:pt x="1" y="25331"/>
                    </a:lnTo>
                    <a:lnTo>
                      <a:pt x="85" y="25331"/>
                    </a:lnTo>
                    <a:lnTo>
                      <a:pt x="85" y="23105"/>
                    </a:lnTo>
                    <a:close/>
                    <a:moveTo>
                      <a:pt x="1" y="25415"/>
                    </a:moveTo>
                    <a:lnTo>
                      <a:pt x="1" y="27643"/>
                    </a:lnTo>
                    <a:lnTo>
                      <a:pt x="85" y="27643"/>
                    </a:lnTo>
                    <a:lnTo>
                      <a:pt x="85" y="25415"/>
                    </a:lnTo>
                    <a:close/>
                    <a:moveTo>
                      <a:pt x="1" y="27725"/>
                    </a:moveTo>
                    <a:lnTo>
                      <a:pt x="1" y="29952"/>
                    </a:lnTo>
                    <a:lnTo>
                      <a:pt x="85" y="29952"/>
                    </a:lnTo>
                    <a:lnTo>
                      <a:pt x="85" y="27726"/>
                    </a:lnTo>
                    <a:lnTo>
                      <a:pt x="85" y="27725"/>
                    </a:lnTo>
                    <a:close/>
                    <a:moveTo>
                      <a:pt x="1" y="30035"/>
                    </a:moveTo>
                    <a:lnTo>
                      <a:pt x="1" y="32262"/>
                    </a:lnTo>
                    <a:lnTo>
                      <a:pt x="85" y="32262"/>
                    </a:lnTo>
                    <a:lnTo>
                      <a:pt x="85" y="30035"/>
                    </a:lnTo>
                    <a:close/>
                    <a:moveTo>
                      <a:pt x="1" y="32346"/>
                    </a:moveTo>
                    <a:lnTo>
                      <a:pt x="1" y="34573"/>
                    </a:lnTo>
                    <a:lnTo>
                      <a:pt x="85" y="34573"/>
                    </a:lnTo>
                    <a:lnTo>
                      <a:pt x="85" y="32346"/>
                    </a:lnTo>
                    <a:close/>
                    <a:moveTo>
                      <a:pt x="1" y="34656"/>
                    </a:moveTo>
                    <a:lnTo>
                      <a:pt x="1" y="36883"/>
                    </a:lnTo>
                    <a:lnTo>
                      <a:pt x="85" y="36883"/>
                    </a:lnTo>
                    <a:lnTo>
                      <a:pt x="85"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8"/>
              <p:cNvSpPr/>
              <p:nvPr/>
            </p:nvSpPr>
            <p:spPr>
              <a:xfrm>
                <a:off x="4815543" y="1934145"/>
                <a:ext cx="7311" cy="145672"/>
              </a:xfrm>
              <a:custGeom>
                <a:rect b="b" l="l" r="r" t="t"/>
                <a:pathLst>
                  <a:path extrusionOk="0" h="2228" w="85">
                    <a:moveTo>
                      <a:pt x="1" y="0"/>
                    </a:moveTo>
                    <a:lnTo>
                      <a:pt x="1" y="2228"/>
                    </a:lnTo>
                    <a:lnTo>
                      <a:pt x="85" y="2228"/>
                    </a:lnTo>
                    <a:lnTo>
                      <a:pt x="85"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8"/>
              <p:cNvSpPr/>
              <p:nvPr/>
            </p:nvSpPr>
            <p:spPr>
              <a:xfrm>
                <a:off x="4815543" y="2085178"/>
                <a:ext cx="7311" cy="2411503"/>
              </a:xfrm>
              <a:custGeom>
                <a:rect b="b" l="l" r="r" t="t"/>
                <a:pathLst>
                  <a:path extrusionOk="0" h="36883" w="85">
                    <a:moveTo>
                      <a:pt x="1" y="0"/>
                    </a:moveTo>
                    <a:lnTo>
                      <a:pt x="1" y="2228"/>
                    </a:lnTo>
                    <a:lnTo>
                      <a:pt x="85" y="2228"/>
                    </a:lnTo>
                    <a:lnTo>
                      <a:pt x="85" y="0"/>
                    </a:lnTo>
                    <a:close/>
                    <a:moveTo>
                      <a:pt x="1" y="2310"/>
                    </a:moveTo>
                    <a:lnTo>
                      <a:pt x="1" y="4537"/>
                    </a:lnTo>
                    <a:lnTo>
                      <a:pt x="85" y="4537"/>
                    </a:lnTo>
                    <a:lnTo>
                      <a:pt x="85" y="2312"/>
                    </a:lnTo>
                    <a:lnTo>
                      <a:pt x="85" y="2310"/>
                    </a:lnTo>
                    <a:close/>
                    <a:moveTo>
                      <a:pt x="1" y="4621"/>
                    </a:moveTo>
                    <a:lnTo>
                      <a:pt x="1" y="6849"/>
                    </a:lnTo>
                    <a:lnTo>
                      <a:pt x="85" y="6849"/>
                    </a:lnTo>
                    <a:lnTo>
                      <a:pt x="85" y="4621"/>
                    </a:lnTo>
                    <a:close/>
                    <a:moveTo>
                      <a:pt x="1" y="6933"/>
                    </a:moveTo>
                    <a:lnTo>
                      <a:pt x="1" y="9158"/>
                    </a:lnTo>
                    <a:lnTo>
                      <a:pt x="85" y="9158"/>
                    </a:lnTo>
                    <a:lnTo>
                      <a:pt x="85" y="6933"/>
                    </a:lnTo>
                    <a:close/>
                    <a:moveTo>
                      <a:pt x="1" y="9242"/>
                    </a:moveTo>
                    <a:lnTo>
                      <a:pt x="1" y="11470"/>
                    </a:lnTo>
                    <a:lnTo>
                      <a:pt x="85" y="11470"/>
                    </a:lnTo>
                    <a:lnTo>
                      <a:pt x="85" y="9242"/>
                    </a:lnTo>
                    <a:close/>
                    <a:moveTo>
                      <a:pt x="1" y="11552"/>
                    </a:moveTo>
                    <a:lnTo>
                      <a:pt x="1" y="13779"/>
                    </a:lnTo>
                    <a:lnTo>
                      <a:pt x="85" y="13779"/>
                    </a:lnTo>
                    <a:lnTo>
                      <a:pt x="85" y="11552"/>
                    </a:lnTo>
                    <a:close/>
                    <a:moveTo>
                      <a:pt x="1" y="13863"/>
                    </a:moveTo>
                    <a:lnTo>
                      <a:pt x="1" y="16089"/>
                    </a:lnTo>
                    <a:lnTo>
                      <a:pt x="85" y="16089"/>
                    </a:lnTo>
                    <a:lnTo>
                      <a:pt x="85" y="13863"/>
                    </a:lnTo>
                    <a:close/>
                    <a:moveTo>
                      <a:pt x="1" y="16173"/>
                    </a:moveTo>
                    <a:lnTo>
                      <a:pt x="1" y="18400"/>
                    </a:lnTo>
                    <a:lnTo>
                      <a:pt x="85" y="18400"/>
                    </a:lnTo>
                    <a:lnTo>
                      <a:pt x="85" y="16173"/>
                    </a:lnTo>
                    <a:close/>
                    <a:moveTo>
                      <a:pt x="1" y="18484"/>
                    </a:moveTo>
                    <a:lnTo>
                      <a:pt x="1" y="20712"/>
                    </a:lnTo>
                    <a:lnTo>
                      <a:pt x="85" y="20712"/>
                    </a:lnTo>
                    <a:lnTo>
                      <a:pt x="85" y="18484"/>
                    </a:lnTo>
                    <a:close/>
                    <a:moveTo>
                      <a:pt x="1" y="20794"/>
                    </a:moveTo>
                    <a:lnTo>
                      <a:pt x="1" y="23022"/>
                    </a:lnTo>
                    <a:lnTo>
                      <a:pt x="85" y="23022"/>
                    </a:lnTo>
                    <a:lnTo>
                      <a:pt x="85" y="20794"/>
                    </a:lnTo>
                    <a:close/>
                    <a:moveTo>
                      <a:pt x="1" y="23105"/>
                    </a:moveTo>
                    <a:lnTo>
                      <a:pt x="1" y="25331"/>
                    </a:lnTo>
                    <a:lnTo>
                      <a:pt x="85" y="25331"/>
                    </a:lnTo>
                    <a:lnTo>
                      <a:pt x="85" y="23105"/>
                    </a:lnTo>
                    <a:close/>
                    <a:moveTo>
                      <a:pt x="1" y="25415"/>
                    </a:moveTo>
                    <a:lnTo>
                      <a:pt x="1" y="27643"/>
                    </a:lnTo>
                    <a:lnTo>
                      <a:pt x="85" y="27643"/>
                    </a:lnTo>
                    <a:lnTo>
                      <a:pt x="85" y="25415"/>
                    </a:lnTo>
                    <a:close/>
                    <a:moveTo>
                      <a:pt x="1" y="27725"/>
                    </a:moveTo>
                    <a:lnTo>
                      <a:pt x="1" y="29952"/>
                    </a:lnTo>
                    <a:lnTo>
                      <a:pt x="85" y="29952"/>
                    </a:lnTo>
                    <a:lnTo>
                      <a:pt x="85" y="27726"/>
                    </a:lnTo>
                    <a:lnTo>
                      <a:pt x="85" y="27725"/>
                    </a:lnTo>
                    <a:close/>
                    <a:moveTo>
                      <a:pt x="1" y="30035"/>
                    </a:moveTo>
                    <a:lnTo>
                      <a:pt x="1" y="32262"/>
                    </a:lnTo>
                    <a:lnTo>
                      <a:pt x="85" y="32262"/>
                    </a:lnTo>
                    <a:lnTo>
                      <a:pt x="85" y="30035"/>
                    </a:lnTo>
                    <a:close/>
                    <a:moveTo>
                      <a:pt x="1" y="32346"/>
                    </a:moveTo>
                    <a:lnTo>
                      <a:pt x="1" y="34573"/>
                    </a:lnTo>
                    <a:lnTo>
                      <a:pt x="85" y="34573"/>
                    </a:lnTo>
                    <a:lnTo>
                      <a:pt x="85" y="32346"/>
                    </a:lnTo>
                    <a:close/>
                    <a:moveTo>
                      <a:pt x="1" y="34656"/>
                    </a:moveTo>
                    <a:lnTo>
                      <a:pt x="1" y="36883"/>
                    </a:lnTo>
                    <a:lnTo>
                      <a:pt x="85" y="36883"/>
                    </a:lnTo>
                    <a:lnTo>
                      <a:pt x="85"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8"/>
              <p:cNvSpPr/>
              <p:nvPr/>
            </p:nvSpPr>
            <p:spPr>
              <a:xfrm>
                <a:off x="5011308" y="1934145"/>
                <a:ext cx="7139" cy="145672"/>
              </a:xfrm>
              <a:custGeom>
                <a:rect b="b" l="l" r="r" t="t"/>
                <a:pathLst>
                  <a:path extrusionOk="0" h="2228" w="83">
                    <a:moveTo>
                      <a:pt x="1" y="0"/>
                    </a:moveTo>
                    <a:lnTo>
                      <a:pt x="1" y="2228"/>
                    </a:lnTo>
                    <a:lnTo>
                      <a:pt x="83" y="2228"/>
                    </a:lnTo>
                    <a:lnTo>
                      <a:pt x="8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8"/>
              <p:cNvSpPr/>
              <p:nvPr/>
            </p:nvSpPr>
            <p:spPr>
              <a:xfrm>
                <a:off x="5011308" y="2085178"/>
                <a:ext cx="7139" cy="2411503"/>
              </a:xfrm>
              <a:custGeom>
                <a:rect b="b" l="l" r="r" t="t"/>
                <a:pathLst>
                  <a:path extrusionOk="0" h="36883" w="83">
                    <a:moveTo>
                      <a:pt x="1" y="0"/>
                    </a:moveTo>
                    <a:lnTo>
                      <a:pt x="1" y="2228"/>
                    </a:lnTo>
                    <a:lnTo>
                      <a:pt x="83" y="2228"/>
                    </a:lnTo>
                    <a:lnTo>
                      <a:pt x="83" y="0"/>
                    </a:lnTo>
                    <a:close/>
                    <a:moveTo>
                      <a:pt x="1" y="2310"/>
                    </a:moveTo>
                    <a:lnTo>
                      <a:pt x="1" y="4537"/>
                    </a:lnTo>
                    <a:lnTo>
                      <a:pt x="83" y="4537"/>
                    </a:lnTo>
                    <a:lnTo>
                      <a:pt x="83" y="2312"/>
                    </a:lnTo>
                    <a:lnTo>
                      <a:pt x="83" y="2310"/>
                    </a:lnTo>
                    <a:close/>
                    <a:moveTo>
                      <a:pt x="1" y="4621"/>
                    </a:moveTo>
                    <a:lnTo>
                      <a:pt x="1" y="6849"/>
                    </a:lnTo>
                    <a:lnTo>
                      <a:pt x="83" y="6849"/>
                    </a:lnTo>
                    <a:lnTo>
                      <a:pt x="83" y="4621"/>
                    </a:lnTo>
                    <a:close/>
                    <a:moveTo>
                      <a:pt x="1" y="6933"/>
                    </a:moveTo>
                    <a:lnTo>
                      <a:pt x="1" y="9158"/>
                    </a:lnTo>
                    <a:lnTo>
                      <a:pt x="83" y="9158"/>
                    </a:lnTo>
                    <a:lnTo>
                      <a:pt x="83" y="6933"/>
                    </a:lnTo>
                    <a:close/>
                    <a:moveTo>
                      <a:pt x="1" y="9242"/>
                    </a:moveTo>
                    <a:lnTo>
                      <a:pt x="1" y="11470"/>
                    </a:lnTo>
                    <a:lnTo>
                      <a:pt x="83" y="11470"/>
                    </a:lnTo>
                    <a:lnTo>
                      <a:pt x="83" y="9242"/>
                    </a:lnTo>
                    <a:close/>
                    <a:moveTo>
                      <a:pt x="1" y="11552"/>
                    </a:moveTo>
                    <a:lnTo>
                      <a:pt x="1" y="13779"/>
                    </a:lnTo>
                    <a:lnTo>
                      <a:pt x="83" y="13779"/>
                    </a:lnTo>
                    <a:lnTo>
                      <a:pt x="83" y="11552"/>
                    </a:lnTo>
                    <a:close/>
                    <a:moveTo>
                      <a:pt x="1" y="13863"/>
                    </a:moveTo>
                    <a:lnTo>
                      <a:pt x="1" y="16089"/>
                    </a:lnTo>
                    <a:lnTo>
                      <a:pt x="83" y="16089"/>
                    </a:lnTo>
                    <a:lnTo>
                      <a:pt x="83" y="13863"/>
                    </a:lnTo>
                    <a:close/>
                    <a:moveTo>
                      <a:pt x="1" y="16173"/>
                    </a:moveTo>
                    <a:lnTo>
                      <a:pt x="1" y="18400"/>
                    </a:lnTo>
                    <a:lnTo>
                      <a:pt x="83" y="18400"/>
                    </a:lnTo>
                    <a:lnTo>
                      <a:pt x="83" y="16173"/>
                    </a:lnTo>
                    <a:close/>
                    <a:moveTo>
                      <a:pt x="1" y="18484"/>
                    </a:moveTo>
                    <a:lnTo>
                      <a:pt x="1" y="20712"/>
                    </a:lnTo>
                    <a:lnTo>
                      <a:pt x="83" y="20712"/>
                    </a:lnTo>
                    <a:lnTo>
                      <a:pt x="83" y="18484"/>
                    </a:lnTo>
                    <a:close/>
                    <a:moveTo>
                      <a:pt x="1" y="20794"/>
                    </a:moveTo>
                    <a:lnTo>
                      <a:pt x="1" y="23022"/>
                    </a:lnTo>
                    <a:lnTo>
                      <a:pt x="83" y="23022"/>
                    </a:lnTo>
                    <a:lnTo>
                      <a:pt x="83" y="20794"/>
                    </a:lnTo>
                    <a:close/>
                    <a:moveTo>
                      <a:pt x="1" y="23105"/>
                    </a:moveTo>
                    <a:lnTo>
                      <a:pt x="1" y="25331"/>
                    </a:lnTo>
                    <a:lnTo>
                      <a:pt x="83" y="25331"/>
                    </a:lnTo>
                    <a:lnTo>
                      <a:pt x="83" y="23105"/>
                    </a:lnTo>
                    <a:close/>
                    <a:moveTo>
                      <a:pt x="1" y="25415"/>
                    </a:moveTo>
                    <a:lnTo>
                      <a:pt x="1" y="27643"/>
                    </a:lnTo>
                    <a:lnTo>
                      <a:pt x="83" y="27643"/>
                    </a:lnTo>
                    <a:lnTo>
                      <a:pt x="83" y="25415"/>
                    </a:lnTo>
                    <a:close/>
                    <a:moveTo>
                      <a:pt x="1" y="27725"/>
                    </a:moveTo>
                    <a:lnTo>
                      <a:pt x="1" y="29952"/>
                    </a:lnTo>
                    <a:lnTo>
                      <a:pt x="83" y="29952"/>
                    </a:lnTo>
                    <a:lnTo>
                      <a:pt x="83" y="27726"/>
                    </a:lnTo>
                    <a:lnTo>
                      <a:pt x="83" y="27725"/>
                    </a:lnTo>
                    <a:close/>
                    <a:moveTo>
                      <a:pt x="1" y="30035"/>
                    </a:moveTo>
                    <a:lnTo>
                      <a:pt x="1" y="32262"/>
                    </a:lnTo>
                    <a:lnTo>
                      <a:pt x="83" y="32262"/>
                    </a:lnTo>
                    <a:lnTo>
                      <a:pt x="83" y="30035"/>
                    </a:lnTo>
                    <a:close/>
                    <a:moveTo>
                      <a:pt x="1" y="32346"/>
                    </a:moveTo>
                    <a:lnTo>
                      <a:pt x="1" y="34573"/>
                    </a:lnTo>
                    <a:lnTo>
                      <a:pt x="83" y="34573"/>
                    </a:lnTo>
                    <a:lnTo>
                      <a:pt x="83" y="32346"/>
                    </a:lnTo>
                    <a:close/>
                    <a:moveTo>
                      <a:pt x="1" y="34656"/>
                    </a:moveTo>
                    <a:lnTo>
                      <a:pt x="1"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8"/>
              <p:cNvSpPr/>
              <p:nvPr/>
            </p:nvSpPr>
            <p:spPr>
              <a:xfrm>
                <a:off x="5206900" y="1934145"/>
                <a:ext cx="7311" cy="145672"/>
              </a:xfrm>
              <a:custGeom>
                <a:rect b="b" l="l" r="r" t="t"/>
                <a:pathLst>
                  <a:path extrusionOk="0" h="2228" w="85">
                    <a:moveTo>
                      <a:pt x="1" y="0"/>
                    </a:moveTo>
                    <a:lnTo>
                      <a:pt x="1" y="2228"/>
                    </a:lnTo>
                    <a:lnTo>
                      <a:pt x="85" y="2228"/>
                    </a:lnTo>
                    <a:lnTo>
                      <a:pt x="85"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8"/>
              <p:cNvSpPr/>
              <p:nvPr/>
            </p:nvSpPr>
            <p:spPr>
              <a:xfrm>
                <a:off x="5206900" y="2085178"/>
                <a:ext cx="7311" cy="2411503"/>
              </a:xfrm>
              <a:custGeom>
                <a:rect b="b" l="l" r="r" t="t"/>
                <a:pathLst>
                  <a:path extrusionOk="0" h="36883" w="85">
                    <a:moveTo>
                      <a:pt x="1" y="0"/>
                    </a:moveTo>
                    <a:lnTo>
                      <a:pt x="1" y="2228"/>
                    </a:lnTo>
                    <a:lnTo>
                      <a:pt x="85" y="2228"/>
                    </a:lnTo>
                    <a:lnTo>
                      <a:pt x="85" y="0"/>
                    </a:lnTo>
                    <a:close/>
                    <a:moveTo>
                      <a:pt x="1" y="2310"/>
                    </a:moveTo>
                    <a:lnTo>
                      <a:pt x="1" y="4537"/>
                    </a:lnTo>
                    <a:lnTo>
                      <a:pt x="85" y="4537"/>
                    </a:lnTo>
                    <a:lnTo>
                      <a:pt x="85" y="2312"/>
                    </a:lnTo>
                    <a:lnTo>
                      <a:pt x="85" y="2310"/>
                    </a:lnTo>
                    <a:close/>
                    <a:moveTo>
                      <a:pt x="1" y="4621"/>
                    </a:moveTo>
                    <a:lnTo>
                      <a:pt x="1" y="6849"/>
                    </a:lnTo>
                    <a:lnTo>
                      <a:pt x="85" y="6849"/>
                    </a:lnTo>
                    <a:lnTo>
                      <a:pt x="85" y="4621"/>
                    </a:lnTo>
                    <a:close/>
                    <a:moveTo>
                      <a:pt x="1" y="6933"/>
                    </a:moveTo>
                    <a:lnTo>
                      <a:pt x="1" y="9158"/>
                    </a:lnTo>
                    <a:lnTo>
                      <a:pt x="85" y="9158"/>
                    </a:lnTo>
                    <a:lnTo>
                      <a:pt x="85" y="6933"/>
                    </a:lnTo>
                    <a:close/>
                    <a:moveTo>
                      <a:pt x="1" y="9242"/>
                    </a:moveTo>
                    <a:lnTo>
                      <a:pt x="1" y="11470"/>
                    </a:lnTo>
                    <a:lnTo>
                      <a:pt x="85" y="11470"/>
                    </a:lnTo>
                    <a:lnTo>
                      <a:pt x="85" y="9242"/>
                    </a:lnTo>
                    <a:close/>
                    <a:moveTo>
                      <a:pt x="1" y="11552"/>
                    </a:moveTo>
                    <a:lnTo>
                      <a:pt x="1" y="13779"/>
                    </a:lnTo>
                    <a:lnTo>
                      <a:pt x="85" y="13779"/>
                    </a:lnTo>
                    <a:lnTo>
                      <a:pt x="85" y="11552"/>
                    </a:lnTo>
                    <a:close/>
                    <a:moveTo>
                      <a:pt x="1" y="13863"/>
                    </a:moveTo>
                    <a:lnTo>
                      <a:pt x="1" y="16089"/>
                    </a:lnTo>
                    <a:lnTo>
                      <a:pt x="85" y="16089"/>
                    </a:lnTo>
                    <a:lnTo>
                      <a:pt x="85" y="13863"/>
                    </a:lnTo>
                    <a:close/>
                    <a:moveTo>
                      <a:pt x="1" y="16173"/>
                    </a:moveTo>
                    <a:lnTo>
                      <a:pt x="1" y="18400"/>
                    </a:lnTo>
                    <a:lnTo>
                      <a:pt x="85" y="18400"/>
                    </a:lnTo>
                    <a:lnTo>
                      <a:pt x="85" y="16173"/>
                    </a:lnTo>
                    <a:close/>
                    <a:moveTo>
                      <a:pt x="1" y="18484"/>
                    </a:moveTo>
                    <a:lnTo>
                      <a:pt x="1" y="20712"/>
                    </a:lnTo>
                    <a:lnTo>
                      <a:pt x="85" y="20712"/>
                    </a:lnTo>
                    <a:lnTo>
                      <a:pt x="85" y="18484"/>
                    </a:lnTo>
                    <a:close/>
                    <a:moveTo>
                      <a:pt x="1" y="20794"/>
                    </a:moveTo>
                    <a:lnTo>
                      <a:pt x="1" y="23022"/>
                    </a:lnTo>
                    <a:lnTo>
                      <a:pt x="85" y="23022"/>
                    </a:lnTo>
                    <a:lnTo>
                      <a:pt x="85" y="20794"/>
                    </a:lnTo>
                    <a:close/>
                    <a:moveTo>
                      <a:pt x="1" y="23105"/>
                    </a:moveTo>
                    <a:lnTo>
                      <a:pt x="1" y="25331"/>
                    </a:lnTo>
                    <a:lnTo>
                      <a:pt x="85" y="25331"/>
                    </a:lnTo>
                    <a:lnTo>
                      <a:pt x="85" y="23105"/>
                    </a:lnTo>
                    <a:close/>
                    <a:moveTo>
                      <a:pt x="1" y="25415"/>
                    </a:moveTo>
                    <a:lnTo>
                      <a:pt x="1" y="27643"/>
                    </a:lnTo>
                    <a:lnTo>
                      <a:pt x="85" y="27643"/>
                    </a:lnTo>
                    <a:lnTo>
                      <a:pt x="85" y="25415"/>
                    </a:lnTo>
                    <a:close/>
                    <a:moveTo>
                      <a:pt x="1" y="27725"/>
                    </a:moveTo>
                    <a:lnTo>
                      <a:pt x="1" y="29952"/>
                    </a:lnTo>
                    <a:lnTo>
                      <a:pt x="85" y="29952"/>
                    </a:lnTo>
                    <a:lnTo>
                      <a:pt x="85" y="27726"/>
                    </a:lnTo>
                    <a:lnTo>
                      <a:pt x="85" y="27725"/>
                    </a:lnTo>
                    <a:close/>
                    <a:moveTo>
                      <a:pt x="1" y="30035"/>
                    </a:moveTo>
                    <a:lnTo>
                      <a:pt x="1" y="32262"/>
                    </a:lnTo>
                    <a:lnTo>
                      <a:pt x="85" y="32262"/>
                    </a:lnTo>
                    <a:lnTo>
                      <a:pt x="85" y="30035"/>
                    </a:lnTo>
                    <a:close/>
                    <a:moveTo>
                      <a:pt x="1" y="32346"/>
                    </a:moveTo>
                    <a:lnTo>
                      <a:pt x="1" y="34573"/>
                    </a:lnTo>
                    <a:lnTo>
                      <a:pt x="85" y="34573"/>
                    </a:lnTo>
                    <a:lnTo>
                      <a:pt x="85" y="32346"/>
                    </a:lnTo>
                    <a:close/>
                    <a:moveTo>
                      <a:pt x="1" y="34656"/>
                    </a:moveTo>
                    <a:lnTo>
                      <a:pt x="1" y="36883"/>
                    </a:lnTo>
                    <a:lnTo>
                      <a:pt x="85" y="36883"/>
                    </a:lnTo>
                    <a:lnTo>
                      <a:pt x="85"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8"/>
              <p:cNvSpPr/>
              <p:nvPr/>
            </p:nvSpPr>
            <p:spPr>
              <a:xfrm>
                <a:off x="5402665" y="1934145"/>
                <a:ext cx="7139" cy="145672"/>
              </a:xfrm>
              <a:custGeom>
                <a:rect b="b" l="l" r="r" t="t"/>
                <a:pathLst>
                  <a:path extrusionOk="0" h="2228" w="83">
                    <a:moveTo>
                      <a:pt x="1" y="0"/>
                    </a:moveTo>
                    <a:lnTo>
                      <a:pt x="1" y="2228"/>
                    </a:lnTo>
                    <a:lnTo>
                      <a:pt x="83" y="2228"/>
                    </a:lnTo>
                    <a:lnTo>
                      <a:pt x="8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8"/>
              <p:cNvSpPr/>
              <p:nvPr/>
            </p:nvSpPr>
            <p:spPr>
              <a:xfrm>
                <a:off x="5402665" y="2085178"/>
                <a:ext cx="7139" cy="2411503"/>
              </a:xfrm>
              <a:custGeom>
                <a:rect b="b" l="l" r="r" t="t"/>
                <a:pathLst>
                  <a:path extrusionOk="0" h="36883" w="83">
                    <a:moveTo>
                      <a:pt x="1" y="0"/>
                    </a:moveTo>
                    <a:lnTo>
                      <a:pt x="1" y="2228"/>
                    </a:lnTo>
                    <a:lnTo>
                      <a:pt x="83" y="2228"/>
                    </a:lnTo>
                    <a:lnTo>
                      <a:pt x="83" y="0"/>
                    </a:lnTo>
                    <a:close/>
                    <a:moveTo>
                      <a:pt x="1" y="2310"/>
                    </a:moveTo>
                    <a:lnTo>
                      <a:pt x="1" y="4537"/>
                    </a:lnTo>
                    <a:lnTo>
                      <a:pt x="83" y="4537"/>
                    </a:lnTo>
                    <a:lnTo>
                      <a:pt x="83" y="2312"/>
                    </a:lnTo>
                    <a:lnTo>
                      <a:pt x="83" y="2310"/>
                    </a:lnTo>
                    <a:close/>
                    <a:moveTo>
                      <a:pt x="1" y="4621"/>
                    </a:moveTo>
                    <a:lnTo>
                      <a:pt x="1" y="6849"/>
                    </a:lnTo>
                    <a:lnTo>
                      <a:pt x="83" y="6849"/>
                    </a:lnTo>
                    <a:lnTo>
                      <a:pt x="83" y="4621"/>
                    </a:lnTo>
                    <a:close/>
                    <a:moveTo>
                      <a:pt x="1" y="6933"/>
                    </a:moveTo>
                    <a:lnTo>
                      <a:pt x="1" y="9158"/>
                    </a:lnTo>
                    <a:lnTo>
                      <a:pt x="83" y="9158"/>
                    </a:lnTo>
                    <a:lnTo>
                      <a:pt x="83" y="6933"/>
                    </a:lnTo>
                    <a:close/>
                    <a:moveTo>
                      <a:pt x="1" y="9242"/>
                    </a:moveTo>
                    <a:lnTo>
                      <a:pt x="1" y="11470"/>
                    </a:lnTo>
                    <a:lnTo>
                      <a:pt x="83" y="11470"/>
                    </a:lnTo>
                    <a:lnTo>
                      <a:pt x="83" y="9242"/>
                    </a:lnTo>
                    <a:close/>
                    <a:moveTo>
                      <a:pt x="1" y="11552"/>
                    </a:moveTo>
                    <a:lnTo>
                      <a:pt x="1" y="13779"/>
                    </a:lnTo>
                    <a:lnTo>
                      <a:pt x="83" y="13779"/>
                    </a:lnTo>
                    <a:lnTo>
                      <a:pt x="83" y="11552"/>
                    </a:lnTo>
                    <a:close/>
                    <a:moveTo>
                      <a:pt x="1" y="13863"/>
                    </a:moveTo>
                    <a:lnTo>
                      <a:pt x="1" y="16089"/>
                    </a:lnTo>
                    <a:lnTo>
                      <a:pt x="83" y="16089"/>
                    </a:lnTo>
                    <a:lnTo>
                      <a:pt x="83" y="13863"/>
                    </a:lnTo>
                    <a:close/>
                    <a:moveTo>
                      <a:pt x="1" y="16173"/>
                    </a:moveTo>
                    <a:lnTo>
                      <a:pt x="1" y="18400"/>
                    </a:lnTo>
                    <a:lnTo>
                      <a:pt x="83" y="18400"/>
                    </a:lnTo>
                    <a:lnTo>
                      <a:pt x="83" y="16173"/>
                    </a:lnTo>
                    <a:close/>
                    <a:moveTo>
                      <a:pt x="1" y="18484"/>
                    </a:moveTo>
                    <a:lnTo>
                      <a:pt x="1" y="20712"/>
                    </a:lnTo>
                    <a:lnTo>
                      <a:pt x="83" y="20712"/>
                    </a:lnTo>
                    <a:lnTo>
                      <a:pt x="83" y="18484"/>
                    </a:lnTo>
                    <a:close/>
                    <a:moveTo>
                      <a:pt x="1" y="20794"/>
                    </a:moveTo>
                    <a:lnTo>
                      <a:pt x="1" y="23022"/>
                    </a:lnTo>
                    <a:lnTo>
                      <a:pt x="83" y="23022"/>
                    </a:lnTo>
                    <a:lnTo>
                      <a:pt x="83" y="20794"/>
                    </a:lnTo>
                    <a:close/>
                    <a:moveTo>
                      <a:pt x="1" y="23105"/>
                    </a:moveTo>
                    <a:lnTo>
                      <a:pt x="1" y="25331"/>
                    </a:lnTo>
                    <a:lnTo>
                      <a:pt x="83" y="25331"/>
                    </a:lnTo>
                    <a:lnTo>
                      <a:pt x="83" y="23105"/>
                    </a:lnTo>
                    <a:close/>
                    <a:moveTo>
                      <a:pt x="1" y="25415"/>
                    </a:moveTo>
                    <a:lnTo>
                      <a:pt x="1" y="27643"/>
                    </a:lnTo>
                    <a:lnTo>
                      <a:pt x="83" y="27643"/>
                    </a:lnTo>
                    <a:lnTo>
                      <a:pt x="83" y="25415"/>
                    </a:lnTo>
                    <a:close/>
                    <a:moveTo>
                      <a:pt x="1" y="27725"/>
                    </a:moveTo>
                    <a:lnTo>
                      <a:pt x="1" y="29952"/>
                    </a:lnTo>
                    <a:lnTo>
                      <a:pt x="83" y="29952"/>
                    </a:lnTo>
                    <a:lnTo>
                      <a:pt x="83" y="27726"/>
                    </a:lnTo>
                    <a:lnTo>
                      <a:pt x="83" y="27725"/>
                    </a:lnTo>
                    <a:close/>
                    <a:moveTo>
                      <a:pt x="1" y="30035"/>
                    </a:moveTo>
                    <a:lnTo>
                      <a:pt x="1" y="32262"/>
                    </a:lnTo>
                    <a:lnTo>
                      <a:pt x="83" y="32262"/>
                    </a:lnTo>
                    <a:lnTo>
                      <a:pt x="83" y="30035"/>
                    </a:lnTo>
                    <a:close/>
                    <a:moveTo>
                      <a:pt x="1" y="32346"/>
                    </a:moveTo>
                    <a:lnTo>
                      <a:pt x="1" y="34573"/>
                    </a:lnTo>
                    <a:lnTo>
                      <a:pt x="83" y="34573"/>
                    </a:lnTo>
                    <a:lnTo>
                      <a:pt x="83" y="32346"/>
                    </a:lnTo>
                    <a:close/>
                    <a:moveTo>
                      <a:pt x="1" y="34656"/>
                    </a:moveTo>
                    <a:lnTo>
                      <a:pt x="1"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8"/>
              <p:cNvSpPr/>
              <p:nvPr/>
            </p:nvSpPr>
            <p:spPr>
              <a:xfrm>
                <a:off x="5598257" y="1934145"/>
                <a:ext cx="7311" cy="145672"/>
              </a:xfrm>
              <a:custGeom>
                <a:rect b="b" l="l" r="r" t="t"/>
                <a:pathLst>
                  <a:path extrusionOk="0" h="2228" w="85">
                    <a:moveTo>
                      <a:pt x="1" y="0"/>
                    </a:moveTo>
                    <a:lnTo>
                      <a:pt x="1" y="2228"/>
                    </a:lnTo>
                    <a:lnTo>
                      <a:pt x="85" y="2228"/>
                    </a:lnTo>
                    <a:lnTo>
                      <a:pt x="85"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8"/>
              <p:cNvSpPr/>
              <p:nvPr/>
            </p:nvSpPr>
            <p:spPr>
              <a:xfrm>
                <a:off x="5598257" y="2085178"/>
                <a:ext cx="7311" cy="2411503"/>
              </a:xfrm>
              <a:custGeom>
                <a:rect b="b" l="l" r="r" t="t"/>
                <a:pathLst>
                  <a:path extrusionOk="0" h="36883" w="85">
                    <a:moveTo>
                      <a:pt x="1" y="0"/>
                    </a:moveTo>
                    <a:lnTo>
                      <a:pt x="1" y="2228"/>
                    </a:lnTo>
                    <a:lnTo>
                      <a:pt x="85" y="2228"/>
                    </a:lnTo>
                    <a:lnTo>
                      <a:pt x="85" y="0"/>
                    </a:lnTo>
                    <a:close/>
                    <a:moveTo>
                      <a:pt x="1" y="2310"/>
                    </a:moveTo>
                    <a:lnTo>
                      <a:pt x="1" y="4537"/>
                    </a:lnTo>
                    <a:lnTo>
                      <a:pt x="85" y="4537"/>
                    </a:lnTo>
                    <a:lnTo>
                      <a:pt x="85" y="2312"/>
                    </a:lnTo>
                    <a:lnTo>
                      <a:pt x="85" y="2310"/>
                    </a:lnTo>
                    <a:close/>
                    <a:moveTo>
                      <a:pt x="1" y="4621"/>
                    </a:moveTo>
                    <a:lnTo>
                      <a:pt x="1" y="6849"/>
                    </a:lnTo>
                    <a:lnTo>
                      <a:pt x="85" y="6849"/>
                    </a:lnTo>
                    <a:lnTo>
                      <a:pt x="85" y="4621"/>
                    </a:lnTo>
                    <a:close/>
                    <a:moveTo>
                      <a:pt x="1" y="6933"/>
                    </a:moveTo>
                    <a:lnTo>
                      <a:pt x="1" y="9158"/>
                    </a:lnTo>
                    <a:lnTo>
                      <a:pt x="85" y="9158"/>
                    </a:lnTo>
                    <a:lnTo>
                      <a:pt x="85" y="6933"/>
                    </a:lnTo>
                    <a:close/>
                    <a:moveTo>
                      <a:pt x="1" y="9242"/>
                    </a:moveTo>
                    <a:lnTo>
                      <a:pt x="1" y="11470"/>
                    </a:lnTo>
                    <a:lnTo>
                      <a:pt x="85" y="11470"/>
                    </a:lnTo>
                    <a:lnTo>
                      <a:pt x="85" y="9242"/>
                    </a:lnTo>
                    <a:close/>
                    <a:moveTo>
                      <a:pt x="1" y="11552"/>
                    </a:moveTo>
                    <a:lnTo>
                      <a:pt x="1" y="13779"/>
                    </a:lnTo>
                    <a:lnTo>
                      <a:pt x="85" y="13779"/>
                    </a:lnTo>
                    <a:lnTo>
                      <a:pt x="85" y="11552"/>
                    </a:lnTo>
                    <a:close/>
                    <a:moveTo>
                      <a:pt x="1" y="13863"/>
                    </a:moveTo>
                    <a:lnTo>
                      <a:pt x="1" y="16089"/>
                    </a:lnTo>
                    <a:lnTo>
                      <a:pt x="85" y="16089"/>
                    </a:lnTo>
                    <a:lnTo>
                      <a:pt x="85" y="13863"/>
                    </a:lnTo>
                    <a:close/>
                    <a:moveTo>
                      <a:pt x="1" y="16173"/>
                    </a:moveTo>
                    <a:lnTo>
                      <a:pt x="1" y="18400"/>
                    </a:lnTo>
                    <a:lnTo>
                      <a:pt x="85" y="18400"/>
                    </a:lnTo>
                    <a:lnTo>
                      <a:pt x="85" y="16173"/>
                    </a:lnTo>
                    <a:close/>
                    <a:moveTo>
                      <a:pt x="1" y="18484"/>
                    </a:moveTo>
                    <a:lnTo>
                      <a:pt x="1" y="20712"/>
                    </a:lnTo>
                    <a:lnTo>
                      <a:pt x="85" y="20712"/>
                    </a:lnTo>
                    <a:lnTo>
                      <a:pt x="85" y="18484"/>
                    </a:lnTo>
                    <a:close/>
                    <a:moveTo>
                      <a:pt x="1" y="20794"/>
                    </a:moveTo>
                    <a:lnTo>
                      <a:pt x="1" y="23022"/>
                    </a:lnTo>
                    <a:lnTo>
                      <a:pt x="85" y="23022"/>
                    </a:lnTo>
                    <a:lnTo>
                      <a:pt x="85" y="20794"/>
                    </a:lnTo>
                    <a:close/>
                    <a:moveTo>
                      <a:pt x="1" y="23105"/>
                    </a:moveTo>
                    <a:lnTo>
                      <a:pt x="1" y="25331"/>
                    </a:lnTo>
                    <a:lnTo>
                      <a:pt x="85" y="25331"/>
                    </a:lnTo>
                    <a:lnTo>
                      <a:pt x="85" y="23105"/>
                    </a:lnTo>
                    <a:close/>
                    <a:moveTo>
                      <a:pt x="1" y="25415"/>
                    </a:moveTo>
                    <a:lnTo>
                      <a:pt x="1" y="27643"/>
                    </a:lnTo>
                    <a:lnTo>
                      <a:pt x="85" y="27643"/>
                    </a:lnTo>
                    <a:lnTo>
                      <a:pt x="85" y="25415"/>
                    </a:lnTo>
                    <a:close/>
                    <a:moveTo>
                      <a:pt x="1" y="27725"/>
                    </a:moveTo>
                    <a:lnTo>
                      <a:pt x="1" y="29952"/>
                    </a:lnTo>
                    <a:lnTo>
                      <a:pt x="85" y="29952"/>
                    </a:lnTo>
                    <a:lnTo>
                      <a:pt x="85" y="27726"/>
                    </a:lnTo>
                    <a:lnTo>
                      <a:pt x="85" y="27725"/>
                    </a:lnTo>
                    <a:close/>
                    <a:moveTo>
                      <a:pt x="1" y="30035"/>
                    </a:moveTo>
                    <a:lnTo>
                      <a:pt x="1" y="32262"/>
                    </a:lnTo>
                    <a:lnTo>
                      <a:pt x="85" y="32262"/>
                    </a:lnTo>
                    <a:lnTo>
                      <a:pt x="85" y="30035"/>
                    </a:lnTo>
                    <a:close/>
                    <a:moveTo>
                      <a:pt x="1" y="32346"/>
                    </a:moveTo>
                    <a:lnTo>
                      <a:pt x="1" y="34573"/>
                    </a:lnTo>
                    <a:lnTo>
                      <a:pt x="85" y="34573"/>
                    </a:lnTo>
                    <a:lnTo>
                      <a:pt x="85" y="32346"/>
                    </a:lnTo>
                    <a:close/>
                    <a:moveTo>
                      <a:pt x="1" y="34656"/>
                    </a:moveTo>
                    <a:lnTo>
                      <a:pt x="1" y="36883"/>
                    </a:lnTo>
                    <a:lnTo>
                      <a:pt x="85" y="36883"/>
                    </a:lnTo>
                    <a:lnTo>
                      <a:pt x="85"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8"/>
              <p:cNvSpPr/>
              <p:nvPr/>
            </p:nvSpPr>
            <p:spPr>
              <a:xfrm>
                <a:off x="5794022" y="1934145"/>
                <a:ext cx="7139" cy="145672"/>
              </a:xfrm>
              <a:custGeom>
                <a:rect b="b" l="l" r="r" t="t"/>
                <a:pathLst>
                  <a:path extrusionOk="0" h="2228" w="83">
                    <a:moveTo>
                      <a:pt x="1" y="0"/>
                    </a:moveTo>
                    <a:lnTo>
                      <a:pt x="1" y="2228"/>
                    </a:lnTo>
                    <a:lnTo>
                      <a:pt x="83" y="2228"/>
                    </a:lnTo>
                    <a:lnTo>
                      <a:pt x="8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8"/>
              <p:cNvSpPr/>
              <p:nvPr/>
            </p:nvSpPr>
            <p:spPr>
              <a:xfrm>
                <a:off x="5794022" y="2085178"/>
                <a:ext cx="7139" cy="2411503"/>
              </a:xfrm>
              <a:custGeom>
                <a:rect b="b" l="l" r="r" t="t"/>
                <a:pathLst>
                  <a:path extrusionOk="0" h="36883" w="83">
                    <a:moveTo>
                      <a:pt x="1" y="0"/>
                    </a:moveTo>
                    <a:lnTo>
                      <a:pt x="1" y="2228"/>
                    </a:lnTo>
                    <a:lnTo>
                      <a:pt x="83" y="2228"/>
                    </a:lnTo>
                    <a:lnTo>
                      <a:pt x="83" y="0"/>
                    </a:lnTo>
                    <a:close/>
                    <a:moveTo>
                      <a:pt x="1" y="2310"/>
                    </a:moveTo>
                    <a:lnTo>
                      <a:pt x="1" y="4537"/>
                    </a:lnTo>
                    <a:lnTo>
                      <a:pt x="83" y="4537"/>
                    </a:lnTo>
                    <a:lnTo>
                      <a:pt x="83" y="2312"/>
                    </a:lnTo>
                    <a:lnTo>
                      <a:pt x="83" y="2310"/>
                    </a:lnTo>
                    <a:close/>
                    <a:moveTo>
                      <a:pt x="1" y="4621"/>
                    </a:moveTo>
                    <a:lnTo>
                      <a:pt x="1" y="6849"/>
                    </a:lnTo>
                    <a:lnTo>
                      <a:pt x="83" y="6849"/>
                    </a:lnTo>
                    <a:lnTo>
                      <a:pt x="83" y="4621"/>
                    </a:lnTo>
                    <a:close/>
                    <a:moveTo>
                      <a:pt x="1" y="6933"/>
                    </a:moveTo>
                    <a:lnTo>
                      <a:pt x="1" y="9158"/>
                    </a:lnTo>
                    <a:lnTo>
                      <a:pt x="83" y="9158"/>
                    </a:lnTo>
                    <a:lnTo>
                      <a:pt x="83" y="6933"/>
                    </a:lnTo>
                    <a:close/>
                    <a:moveTo>
                      <a:pt x="1" y="9242"/>
                    </a:moveTo>
                    <a:lnTo>
                      <a:pt x="1" y="11470"/>
                    </a:lnTo>
                    <a:lnTo>
                      <a:pt x="83" y="11470"/>
                    </a:lnTo>
                    <a:lnTo>
                      <a:pt x="83" y="9242"/>
                    </a:lnTo>
                    <a:close/>
                    <a:moveTo>
                      <a:pt x="1" y="11552"/>
                    </a:moveTo>
                    <a:lnTo>
                      <a:pt x="1" y="13779"/>
                    </a:lnTo>
                    <a:lnTo>
                      <a:pt x="83" y="13779"/>
                    </a:lnTo>
                    <a:lnTo>
                      <a:pt x="83" y="11552"/>
                    </a:lnTo>
                    <a:close/>
                    <a:moveTo>
                      <a:pt x="1" y="13863"/>
                    </a:moveTo>
                    <a:lnTo>
                      <a:pt x="1" y="16089"/>
                    </a:lnTo>
                    <a:lnTo>
                      <a:pt x="83" y="16089"/>
                    </a:lnTo>
                    <a:lnTo>
                      <a:pt x="83" y="13863"/>
                    </a:lnTo>
                    <a:close/>
                    <a:moveTo>
                      <a:pt x="1" y="16173"/>
                    </a:moveTo>
                    <a:lnTo>
                      <a:pt x="1" y="18400"/>
                    </a:lnTo>
                    <a:lnTo>
                      <a:pt x="83" y="18400"/>
                    </a:lnTo>
                    <a:lnTo>
                      <a:pt x="83" y="16173"/>
                    </a:lnTo>
                    <a:close/>
                    <a:moveTo>
                      <a:pt x="1" y="18484"/>
                    </a:moveTo>
                    <a:lnTo>
                      <a:pt x="1" y="20712"/>
                    </a:lnTo>
                    <a:lnTo>
                      <a:pt x="83" y="20712"/>
                    </a:lnTo>
                    <a:lnTo>
                      <a:pt x="83" y="18484"/>
                    </a:lnTo>
                    <a:close/>
                    <a:moveTo>
                      <a:pt x="1" y="20794"/>
                    </a:moveTo>
                    <a:lnTo>
                      <a:pt x="1" y="23022"/>
                    </a:lnTo>
                    <a:lnTo>
                      <a:pt x="83" y="23022"/>
                    </a:lnTo>
                    <a:lnTo>
                      <a:pt x="83" y="20794"/>
                    </a:lnTo>
                    <a:close/>
                    <a:moveTo>
                      <a:pt x="1" y="23105"/>
                    </a:moveTo>
                    <a:lnTo>
                      <a:pt x="1" y="25331"/>
                    </a:lnTo>
                    <a:lnTo>
                      <a:pt x="83" y="25331"/>
                    </a:lnTo>
                    <a:lnTo>
                      <a:pt x="83" y="23105"/>
                    </a:lnTo>
                    <a:close/>
                    <a:moveTo>
                      <a:pt x="1" y="25415"/>
                    </a:moveTo>
                    <a:lnTo>
                      <a:pt x="1" y="27643"/>
                    </a:lnTo>
                    <a:lnTo>
                      <a:pt x="83" y="27643"/>
                    </a:lnTo>
                    <a:lnTo>
                      <a:pt x="83" y="25415"/>
                    </a:lnTo>
                    <a:close/>
                    <a:moveTo>
                      <a:pt x="1" y="27725"/>
                    </a:moveTo>
                    <a:lnTo>
                      <a:pt x="1" y="29952"/>
                    </a:lnTo>
                    <a:lnTo>
                      <a:pt x="83" y="29952"/>
                    </a:lnTo>
                    <a:lnTo>
                      <a:pt x="83" y="27726"/>
                    </a:lnTo>
                    <a:lnTo>
                      <a:pt x="83" y="27725"/>
                    </a:lnTo>
                    <a:close/>
                    <a:moveTo>
                      <a:pt x="1" y="30035"/>
                    </a:moveTo>
                    <a:lnTo>
                      <a:pt x="1" y="32262"/>
                    </a:lnTo>
                    <a:lnTo>
                      <a:pt x="83" y="32262"/>
                    </a:lnTo>
                    <a:lnTo>
                      <a:pt x="83" y="30035"/>
                    </a:lnTo>
                    <a:close/>
                    <a:moveTo>
                      <a:pt x="1" y="32346"/>
                    </a:moveTo>
                    <a:lnTo>
                      <a:pt x="1" y="34573"/>
                    </a:lnTo>
                    <a:lnTo>
                      <a:pt x="83" y="34573"/>
                    </a:lnTo>
                    <a:lnTo>
                      <a:pt x="83" y="32346"/>
                    </a:lnTo>
                    <a:close/>
                    <a:moveTo>
                      <a:pt x="1" y="34656"/>
                    </a:moveTo>
                    <a:lnTo>
                      <a:pt x="1"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8"/>
              <p:cNvSpPr/>
              <p:nvPr/>
            </p:nvSpPr>
            <p:spPr>
              <a:xfrm>
                <a:off x="5989614" y="1934145"/>
                <a:ext cx="7311" cy="145672"/>
              </a:xfrm>
              <a:custGeom>
                <a:rect b="b" l="l" r="r" t="t"/>
                <a:pathLst>
                  <a:path extrusionOk="0" h="2228" w="85">
                    <a:moveTo>
                      <a:pt x="1" y="0"/>
                    </a:moveTo>
                    <a:lnTo>
                      <a:pt x="1" y="2228"/>
                    </a:lnTo>
                    <a:lnTo>
                      <a:pt x="85" y="2228"/>
                    </a:lnTo>
                    <a:lnTo>
                      <a:pt x="85"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8"/>
              <p:cNvSpPr/>
              <p:nvPr/>
            </p:nvSpPr>
            <p:spPr>
              <a:xfrm>
                <a:off x="5989614" y="2085178"/>
                <a:ext cx="7311" cy="2411503"/>
              </a:xfrm>
              <a:custGeom>
                <a:rect b="b" l="l" r="r" t="t"/>
                <a:pathLst>
                  <a:path extrusionOk="0" h="36883" w="85">
                    <a:moveTo>
                      <a:pt x="1" y="0"/>
                    </a:moveTo>
                    <a:lnTo>
                      <a:pt x="1" y="2228"/>
                    </a:lnTo>
                    <a:lnTo>
                      <a:pt x="85" y="2228"/>
                    </a:lnTo>
                    <a:lnTo>
                      <a:pt x="85" y="0"/>
                    </a:lnTo>
                    <a:close/>
                    <a:moveTo>
                      <a:pt x="1" y="2310"/>
                    </a:moveTo>
                    <a:lnTo>
                      <a:pt x="1" y="4537"/>
                    </a:lnTo>
                    <a:lnTo>
                      <a:pt x="85" y="4537"/>
                    </a:lnTo>
                    <a:lnTo>
                      <a:pt x="85" y="2312"/>
                    </a:lnTo>
                    <a:lnTo>
                      <a:pt x="85" y="2310"/>
                    </a:lnTo>
                    <a:close/>
                    <a:moveTo>
                      <a:pt x="1" y="4621"/>
                    </a:moveTo>
                    <a:lnTo>
                      <a:pt x="1" y="6849"/>
                    </a:lnTo>
                    <a:lnTo>
                      <a:pt x="85" y="6849"/>
                    </a:lnTo>
                    <a:lnTo>
                      <a:pt x="85" y="4621"/>
                    </a:lnTo>
                    <a:close/>
                    <a:moveTo>
                      <a:pt x="1" y="6933"/>
                    </a:moveTo>
                    <a:lnTo>
                      <a:pt x="1" y="9158"/>
                    </a:lnTo>
                    <a:lnTo>
                      <a:pt x="85" y="9158"/>
                    </a:lnTo>
                    <a:lnTo>
                      <a:pt x="85" y="6933"/>
                    </a:lnTo>
                    <a:close/>
                    <a:moveTo>
                      <a:pt x="1" y="9242"/>
                    </a:moveTo>
                    <a:lnTo>
                      <a:pt x="1" y="11470"/>
                    </a:lnTo>
                    <a:lnTo>
                      <a:pt x="85" y="11470"/>
                    </a:lnTo>
                    <a:lnTo>
                      <a:pt x="85" y="9242"/>
                    </a:lnTo>
                    <a:close/>
                    <a:moveTo>
                      <a:pt x="1" y="11552"/>
                    </a:moveTo>
                    <a:lnTo>
                      <a:pt x="1" y="13779"/>
                    </a:lnTo>
                    <a:lnTo>
                      <a:pt x="85" y="13779"/>
                    </a:lnTo>
                    <a:lnTo>
                      <a:pt x="85" y="11552"/>
                    </a:lnTo>
                    <a:close/>
                    <a:moveTo>
                      <a:pt x="1" y="13863"/>
                    </a:moveTo>
                    <a:lnTo>
                      <a:pt x="1" y="16089"/>
                    </a:lnTo>
                    <a:lnTo>
                      <a:pt x="85" y="16089"/>
                    </a:lnTo>
                    <a:lnTo>
                      <a:pt x="85" y="13863"/>
                    </a:lnTo>
                    <a:close/>
                    <a:moveTo>
                      <a:pt x="1" y="16173"/>
                    </a:moveTo>
                    <a:lnTo>
                      <a:pt x="1" y="18400"/>
                    </a:lnTo>
                    <a:lnTo>
                      <a:pt x="85" y="18400"/>
                    </a:lnTo>
                    <a:lnTo>
                      <a:pt x="85" y="16173"/>
                    </a:lnTo>
                    <a:close/>
                    <a:moveTo>
                      <a:pt x="1" y="18484"/>
                    </a:moveTo>
                    <a:lnTo>
                      <a:pt x="1" y="20712"/>
                    </a:lnTo>
                    <a:lnTo>
                      <a:pt x="85" y="20712"/>
                    </a:lnTo>
                    <a:lnTo>
                      <a:pt x="85" y="18484"/>
                    </a:lnTo>
                    <a:close/>
                    <a:moveTo>
                      <a:pt x="1" y="20794"/>
                    </a:moveTo>
                    <a:lnTo>
                      <a:pt x="1" y="23022"/>
                    </a:lnTo>
                    <a:lnTo>
                      <a:pt x="85" y="23022"/>
                    </a:lnTo>
                    <a:lnTo>
                      <a:pt x="85" y="20794"/>
                    </a:lnTo>
                    <a:close/>
                    <a:moveTo>
                      <a:pt x="1" y="23105"/>
                    </a:moveTo>
                    <a:lnTo>
                      <a:pt x="1" y="25331"/>
                    </a:lnTo>
                    <a:lnTo>
                      <a:pt x="85" y="25331"/>
                    </a:lnTo>
                    <a:lnTo>
                      <a:pt x="85" y="23105"/>
                    </a:lnTo>
                    <a:close/>
                    <a:moveTo>
                      <a:pt x="1" y="25415"/>
                    </a:moveTo>
                    <a:lnTo>
                      <a:pt x="1" y="27643"/>
                    </a:lnTo>
                    <a:lnTo>
                      <a:pt x="85" y="27643"/>
                    </a:lnTo>
                    <a:lnTo>
                      <a:pt x="85" y="25415"/>
                    </a:lnTo>
                    <a:close/>
                    <a:moveTo>
                      <a:pt x="1" y="27725"/>
                    </a:moveTo>
                    <a:lnTo>
                      <a:pt x="1" y="29952"/>
                    </a:lnTo>
                    <a:lnTo>
                      <a:pt x="85" y="29952"/>
                    </a:lnTo>
                    <a:lnTo>
                      <a:pt x="85" y="27726"/>
                    </a:lnTo>
                    <a:lnTo>
                      <a:pt x="85" y="27725"/>
                    </a:lnTo>
                    <a:close/>
                    <a:moveTo>
                      <a:pt x="1" y="30035"/>
                    </a:moveTo>
                    <a:lnTo>
                      <a:pt x="1" y="32262"/>
                    </a:lnTo>
                    <a:lnTo>
                      <a:pt x="85" y="32262"/>
                    </a:lnTo>
                    <a:lnTo>
                      <a:pt x="85" y="30035"/>
                    </a:lnTo>
                    <a:close/>
                    <a:moveTo>
                      <a:pt x="1" y="32346"/>
                    </a:moveTo>
                    <a:lnTo>
                      <a:pt x="1" y="34573"/>
                    </a:lnTo>
                    <a:lnTo>
                      <a:pt x="85" y="34573"/>
                    </a:lnTo>
                    <a:lnTo>
                      <a:pt x="85" y="32346"/>
                    </a:lnTo>
                    <a:close/>
                    <a:moveTo>
                      <a:pt x="1" y="34656"/>
                    </a:moveTo>
                    <a:lnTo>
                      <a:pt x="1" y="36883"/>
                    </a:lnTo>
                    <a:lnTo>
                      <a:pt x="85" y="36883"/>
                    </a:lnTo>
                    <a:lnTo>
                      <a:pt x="85"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8"/>
              <p:cNvSpPr/>
              <p:nvPr/>
            </p:nvSpPr>
            <p:spPr>
              <a:xfrm>
                <a:off x="6185378" y="1934145"/>
                <a:ext cx="7225" cy="145672"/>
              </a:xfrm>
              <a:custGeom>
                <a:rect b="b" l="l" r="r" t="t"/>
                <a:pathLst>
                  <a:path extrusionOk="0" h="2228" w="84">
                    <a:moveTo>
                      <a:pt x="1" y="0"/>
                    </a:moveTo>
                    <a:lnTo>
                      <a:pt x="1" y="2228"/>
                    </a:lnTo>
                    <a:lnTo>
                      <a:pt x="83" y="2228"/>
                    </a:lnTo>
                    <a:lnTo>
                      <a:pt x="8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8"/>
              <p:cNvSpPr/>
              <p:nvPr/>
            </p:nvSpPr>
            <p:spPr>
              <a:xfrm>
                <a:off x="6185378" y="2085178"/>
                <a:ext cx="7225" cy="2411503"/>
              </a:xfrm>
              <a:custGeom>
                <a:rect b="b" l="l" r="r" t="t"/>
                <a:pathLst>
                  <a:path extrusionOk="0" h="36883" w="84">
                    <a:moveTo>
                      <a:pt x="1" y="0"/>
                    </a:moveTo>
                    <a:lnTo>
                      <a:pt x="1" y="2228"/>
                    </a:lnTo>
                    <a:lnTo>
                      <a:pt x="83" y="2228"/>
                    </a:lnTo>
                    <a:lnTo>
                      <a:pt x="83" y="0"/>
                    </a:lnTo>
                    <a:close/>
                    <a:moveTo>
                      <a:pt x="1" y="2310"/>
                    </a:moveTo>
                    <a:lnTo>
                      <a:pt x="1" y="4537"/>
                    </a:lnTo>
                    <a:lnTo>
                      <a:pt x="83" y="4537"/>
                    </a:lnTo>
                    <a:lnTo>
                      <a:pt x="83" y="2312"/>
                    </a:lnTo>
                    <a:lnTo>
                      <a:pt x="83" y="2310"/>
                    </a:lnTo>
                    <a:close/>
                    <a:moveTo>
                      <a:pt x="1" y="4621"/>
                    </a:moveTo>
                    <a:lnTo>
                      <a:pt x="1" y="6849"/>
                    </a:lnTo>
                    <a:lnTo>
                      <a:pt x="83" y="6849"/>
                    </a:lnTo>
                    <a:lnTo>
                      <a:pt x="83" y="4621"/>
                    </a:lnTo>
                    <a:close/>
                    <a:moveTo>
                      <a:pt x="1" y="6933"/>
                    </a:moveTo>
                    <a:lnTo>
                      <a:pt x="1" y="9158"/>
                    </a:lnTo>
                    <a:lnTo>
                      <a:pt x="83" y="9158"/>
                    </a:lnTo>
                    <a:lnTo>
                      <a:pt x="83" y="6933"/>
                    </a:lnTo>
                    <a:close/>
                    <a:moveTo>
                      <a:pt x="1" y="9242"/>
                    </a:moveTo>
                    <a:lnTo>
                      <a:pt x="1" y="11470"/>
                    </a:lnTo>
                    <a:lnTo>
                      <a:pt x="83" y="11470"/>
                    </a:lnTo>
                    <a:lnTo>
                      <a:pt x="83" y="9242"/>
                    </a:lnTo>
                    <a:close/>
                    <a:moveTo>
                      <a:pt x="1" y="11552"/>
                    </a:moveTo>
                    <a:lnTo>
                      <a:pt x="1" y="13779"/>
                    </a:lnTo>
                    <a:lnTo>
                      <a:pt x="83" y="13779"/>
                    </a:lnTo>
                    <a:lnTo>
                      <a:pt x="83" y="11552"/>
                    </a:lnTo>
                    <a:close/>
                    <a:moveTo>
                      <a:pt x="1" y="13863"/>
                    </a:moveTo>
                    <a:lnTo>
                      <a:pt x="1" y="16089"/>
                    </a:lnTo>
                    <a:lnTo>
                      <a:pt x="83" y="16089"/>
                    </a:lnTo>
                    <a:lnTo>
                      <a:pt x="83" y="13863"/>
                    </a:lnTo>
                    <a:close/>
                    <a:moveTo>
                      <a:pt x="1" y="16173"/>
                    </a:moveTo>
                    <a:lnTo>
                      <a:pt x="1" y="18400"/>
                    </a:lnTo>
                    <a:lnTo>
                      <a:pt x="83" y="18400"/>
                    </a:lnTo>
                    <a:lnTo>
                      <a:pt x="83" y="16173"/>
                    </a:lnTo>
                    <a:close/>
                    <a:moveTo>
                      <a:pt x="1" y="18484"/>
                    </a:moveTo>
                    <a:lnTo>
                      <a:pt x="1" y="20712"/>
                    </a:lnTo>
                    <a:lnTo>
                      <a:pt x="83" y="20712"/>
                    </a:lnTo>
                    <a:lnTo>
                      <a:pt x="83" y="18484"/>
                    </a:lnTo>
                    <a:close/>
                    <a:moveTo>
                      <a:pt x="1" y="20794"/>
                    </a:moveTo>
                    <a:lnTo>
                      <a:pt x="1" y="23022"/>
                    </a:lnTo>
                    <a:lnTo>
                      <a:pt x="83" y="23022"/>
                    </a:lnTo>
                    <a:lnTo>
                      <a:pt x="83" y="20794"/>
                    </a:lnTo>
                    <a:close/>
                    <a:moveTo>
                      <a:pt x="1" y="23105"/>
                    </a:moveTo>
                    <a:lnTo>
                      <a:pt x="1" y="25331"/>
                    </a:lnTo>
                    <a:lnTo>
                      <a:pt x="83" y="25331"/>
                    </a:lnTo>
                    <a:lnTo>
                      <a:pt x="83" y="23105"/>
                    </a:lnTo>
                    <a:close/>
                    <a:moveTo>
                      <a:pt x="1" y="25415"/>
                    </a:moveTo>
                    <a:lnTo>
                      <a:pt x="1" y="27643"/>
                    </a:lnTo>
                    <a:lnTo>
                      <a:pt x="83" y="27643"/>
                    </a:lnTo>
                    <a:lnTo>
                      <a:pt x="83" y="25415"/>
                    </a:lnTo>
                    <a:close/>
                    <a:moveTo>
                      <a:pt x="1" y="27725"/>
                    </a:moveTo>
                    <a:lnTo>
                      <a:pt x="1" y="29952"/>
                    </a:lnTo>
                    <a:lnTo>
                      <a:pt x="83" y="29952"/>
                    </a:lnTo>
                    <a:lnTo>
                      <a:pt x="83" y="27726"/>
                    </a:lnTo>
                    <a:lnTo>
                      <a:pt x="83" y="27725"/>
                    </a:lnTo>
                    <a:close/>
                    <a:moveTo>
                      <a:pt x="1" y="30035"/>
                    </a:moveTo>
                    <a:lnTo>
                      <a:pt x="1" y="32262"/>
                    </a:lnTo>
                    <a:lnTo>
                      <a:pt x="83" y="32262"/>
                    </a:lnTo>
                    <a:lnTo>
                      <a:pt x="83" y="30035"/>
                    </a:lnTo>
                    <a:close/>
                    <a:moveTo>
                      <a:pt x="1" y="32346"/>
                    </a:moveTo>
                    <a:lnTo>
                      <a:pt x="1" y="34573"/>
                    </a:lnTo>
                    <a:lnTo>
                      <a:pt x="83" y="34573"/>
                    </a:lnTo>
                    <a:lnTo>
                      <a:pt x="83" y="32346"/>
                    </a:lnTo>
                    <a:close/>
                    <a:moveTo>
                      <a:pt x="1" y="34656"/>
                    </a:moveTo>
                    <a:lnTo>
                      <a:pt x="1"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8"/>
              <p:cNvSpPr/>
              <p:nvPr/>
            </p:nvSpPr>
            <p:spPr>
              <a:xfrm>
                <a:off x="6380971" y="1934145"/>
                <a:ext cx="7311" cy="145672"/>
              </a:xfrm>
              <a:custGeom>
                <a:rect b="b" l="l" r="r" t="t"/>
                <a:pathLst>
                  <a:path extrusionOk="0" h="2228" w="85">
                    <a:moveTo>
                      <a:pt x="1" y="0"/>
                    </a:moveTo>
                    <a:lnTo>
                      <a:pt x="1" y="2228"/>
                    </a:lnTo>
                    <a:lnTo>
                      <a:pt x="85" y="2228"/>
                    </a:lnTo>
                    <a:lnTo>
                      <a:pt x="85"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8"/>
              <p:cNvSpPr/>
              <p:nvPr/>
            </p:nvSpPr>
            <p:spPr>
              <a:xfrm>
                <a:off x="6380971" y="2085178"/>
                <a:ext cx="7311" cy="2411503"/>
              </a:xfrm>
              <a:custGeom>
                <a:rect b="b" l="l" r="r" t="t"/>
                <a:pathLst>
                  <a:path extrusionOk="0" h="36883" w="85">
                    <a:moveTo>
                      <a:pt x="1" y="0"/>
                    </a:moveTo>
                    <a:lnTo>
                      <a:pt x="1" y="2228"/>
                    </a:lnTo>
                    <a:lnTo>
                      <a:pt x="85" y="2228"/>
                    </a:lnTo>
                    <a:lnTo>
                      <a:pt x="85" y="0"/>
                    </a:lnTo>
                    <a:close/>
                    <a:moveTo>
                      <a:pt x="1" y="2310"/>
                    </a:moveTo>
                    <a:lnTo>
                      <a:pt x="1" y="4537"/>
                    </a:lnTo>
                    <a:lnTo>
                      <a:pt x="85" y="4537"/>
                    </a:lnTo>
                    <a:lnTo>
                      <a:pt x="85" y="2312"/>
                    </a:lnTo>
                    <a:lnTo>
                      <a:pt x="85" y="2310"/>
                    </a:lnTo>
                    <a:close/>
                    <a:moveTo>
                      <a:pt x="1" y="4621"/>
                    </a:moveTo>
                    <a:lnTo>
                      <a:pt x="1" y="6849"/>
                    </a:lnTo>
                    <a:lnTo>
                      <a:pt x="85" y="6849"/>
                    </a:lnTo>
                    <a:lnTo>
                      <a:pt x="85" y="4621"/>
                    </a:lnTo>
                    <a:close/>
                    <a:moveTo>
                      <a:pt x="1" y="6933"/>
                    </a:moveTo>
                    <a:lnTo>
                      <a:pt x="1" y="9158"/>
                    </a:lnTo>
                    <a:lnTo>
                      <a:pt x="85" y="9158"/>
                    </a:lnTo>
                    <a:lnTo>
                      <a:pt x="85" y="6933"/>
                    </a:lnTo>
                    <a:close/>
                    <a:moveTo>
                      <a:pt x="1" y="9242"/>
                    </a:moveTo>
                    <a:lnTo>
                      <a:pt x="1" y="11470"/>
                    </a:lnTo>
                    <a:lnTo>
                      <a:pt x="85" y="11470"/>
                    </a:lnTo>
                    <a:lnTo>
                      <a:pt x="85" y="9242"/>
                    </a:lnTo>
                    <a:close/>
                    <a:moveTo>
                      <a:pt x="1" y="11552"/>
                    </a:moveTo>
                    <a:lnTo>
                      <a:pt x="1" y="13779"/>
                    </a:lnTo>
                    <a:lnTo>
                      <a:pt x="85" y="13779"/>
                    </a:lnTo>
                    <a:lnTo>
                      <a:pt x="85" y="11552"/>
                    </a:lnTo>
                    <a:close/>
                    <a:moveTo>
                      <a:pt x="1" y="13863"/>
                    </a:moveTo>
                    <a:lnTo>
                      <a:pt x="1" y="16089"/>
                    </a:lnTo>
                    <a:lnTo>
                      <a:pt x="85" y="16089"/>
                    </a:lnTo>
                    <a:lnTo>
                      <a:pt x="85" y="13863"/>
                    </a:lnTo>
                    <a:close/>
                    <a:moveTo>
                      <a:pt x="1" y="16173"/>
                    </a:moveTo>
                    <a:lnTo>
                      <a:pt x="1" y="18400"/>
                    </a:lnTo>
                    <a:lnTo>
                      <a:pt x="85" y="18400"/>
                    </a:lnTo>
                    <a:lnTo>
                      <a:pt x="85" y="16173"/>
                    </a:lnTo>
                    <a:close/>
                    <a:moveTo>
                      <a:pt x="1" y="18484"/>
                    </a:moveTo>
                    <a:lnTo>
                      <a:pt x="1" y="20712"/>
                    </a:lnTo>
                    <a:lnTo>
                      <a:pt x="85" y="20712"/>
                    </a:lnTo>
                    <a:lnTo>
                      <a:pt x="85" y="18484"/>
                    </a:lnTo>
                    <a:close/>
                    <a:moveTo>
                      <a:pt x="1" y="20794"/>
                    </a:moveTo>
                    <a:lnTo>
                      <a:pt x="1" y="23022"/>
                    </a:lnTo>
                    <a:lnTo>
                      <a:pt x="85" y="23022"/>
                    </a:lnTo>
                    <a:lnTo>
                      <a:pt x="85" y="20794"/>
                    </a:lnTo>
                    <a:close/>
                    <a:moveTo>
                      <a:pt x="1" y="23105"/>
                    </a:moveTo>
                    <a:lnTo>
                      <a:pt x="1" y="25331"/>
                    </a:lnTo>
                    <a:lnTo>
                      <a:pt x="85" y="25331"/>
                    </a:lnTo>
                    <a:lnTo>
                      <a:pt x="85" y="23105"/>
                    </a:lnTo>
                    <a:close/>
                    <a:moveTo>
                      <a:pt x="1" y="25415"/>
                    </a:moveTo>
                    <a:lnTo>
                      <a:pt x="1" y="27643"/>
                    </a:lnTo>
                    <a:lnTo>
                      <a:pt x="85" y="27643"/>
                    </a:lnTo>
                    <a:lnTo>
                      <a:pt x="85" y="25415"/>
                    </a:lnTo>
                    <a:close/>
                    <a:moveTo>
                      <a:pt x="1" y="27725"/>
                    </a:moveTo>
                    <a:lnTo>
                      <a:pt x="1" y="29952"/>
                    </a:lnTo>
                    <a:lnTo>
                      <a:pt x="85" y="29952"/>
                    </a:lnTo>
                    <a:lnTo>
                      <a:pt x="85" y="27726"/>
                    </a:lnTo>
                    <a:lnTo>
                      <a:pt x="85" y="27725"/>
                    </a:lnTo>
                    <a:close/>
                    <a:moveTo>
                      <a:pt x="1" y="30035"/>
                    </a:moveTo>
                    <a:lnTo>
                      <a:pt x="1" y="32262"/>
                    </a:lnTo>
                    <a:lnTo>
                      <a:pt x="85" y="32262"/>
                    </a:lnTo>
                    <a:lnTo>
                      <a:pt x="85" y="30035"/>
                    </a:lnTo>
                    <a:close/>
                    <a:moveTo>
                      <a:pt x="1" y="32346"/>
                    </a:moveTo>
                    <a:lnTo>
                      <a:pt x="1" y="34573"/>
                    </a:lnTo>
                    <a:lnTo>
                      <a:pt x="85" y="34573"/>
                    </a:lnTo>
                    <a:lnTo>
                      <a:pt x="85" y="32346"/>
                    </a:lnTo>
                    <a:close/>
                    <a:moveTo>
                      <a:pt x="1" y="34656"/>
                    </a:moveTo>
                    <a:lnTo>
                      <a:pt x="1" y="36883"/>
                    </a:lnTo>
                    <a:lnTo>
                      <a:pt x="85" y="36883"/>
                    </a:lnTo>
                    <a:lnTo>
                      <a:pt x="85"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8"/>
              <p:cNvSpPr/>
              <p:nvPr/>
            </p:nvSpPr>
            <p:spPr>
              <a:xfrm>
                <a:off x="6576735" y="1934145"/>
                <a:ext cx="7225" cy="145672"/>
              </a:xfrm>
              <a:custGeom>
                <a:rect b="b" l="l" r="r" t="t"/>
                <a:pathLst>
                  <a:path extrusionOk="0" h="2228" w="84">
                    <a:moveTo>
                      <a:pt x="1" y="0"/>
                    </a:moveTo>
                    <a:lnTo>
                      <a:pt x="1" y="2228"/>
                    </a:lnTo>
                    <a:lnTo>
                      <a:pt x="83" y="2228"/>
                    </a:lnTo>
                    <a:lnTo>
                      <a:pt x="8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8"/>
              <p:cNvSpPr/>
              <p:nvPr/>
            </p:nvSpPr>
            <p:spPr>
              <a:xfrm>
                <a:off x="6576735" y="2085178"/>
                <a:ext cx="7225" cy="2411503"/>
              </a:xfrm>
              <a:custGeom>
                <a:rect b="b" l="l" r="r" t="t"/>
                <a:pathLst>
                  <a:path extrusionOk="0" h="36883" w="84">
                    <a:moveTo>
                      <a:pt x="1" y="0"/>
                    </a:moveTo>
                    <a:lnTo>
                      <a:pt x="1" y="2228"/>
                    </a:lnTo>
                    <a:lnTo>
                      <a:pt x="83" y="2228"/>
                    </a:lnTo>
                    <a:lnTo>
                      <a:pt x="83" y="0"/>
                    </a:lnTo>
                    <a:close/>
                    <a:moveTo>
                      <a:pt x="1" y="2310"/>
                    </a:moveTo>
                    <a:lnTo>
                      <a:pt x="1" y="4537"/>
                    </a:lnTo>
                    <a:lnTo>
                      <a:pt x="83" y="4537"/>
                    </a:lnTo>
                    <a:lnTo>
                      <a:pt x="83" y="2312"/>
                    </a:lnTo>
                    <a:lnTo>
                      <a:pt x="83" y="2310"/>
                    </a:lnTo>
                    <a:close/>
                    <a:moveTo>
                      <a:pt x="1" y="4621"/>
                    </a:moveTo>
                    <a:lnTo>
                      <a:pt x="1" y="6849"/>
                    </a:lnTo>
                    <a:lnTo>
                      <a:pt x="83" y="6849"/>
                    </a:lnTo>
                    <a:lnTo>
                      <a:pt x="83" y="4621"/>
                    </a:lnTo>
                    <a:close/>
                    <a:moveTo>
                      <a:pt x="1" y="6933"/>
                    </a:moveTo>
                    <a:lnTo>
                      <a:pt x="1" y="9158"/>
                    </a:lnTo>
                    <a:lnTo>
                      <a:pt x="83" y="9158"/>
                    </a:lnTo>
                    <a:lnTo>
                      <a:pt x="83" y="6933"/>
                    </a:lnTo>
                    <a:close/>
                    <a:moveTo>
                      <a:pt x="1" y="9242"/>
                    </a:moveTo>
                    <a:lnTo>
                      <a:pt x="1" y="11470"/>
                    </a:lnTo>
                    <a:lnTo>
                      <a:pt x="83" y="11470"/>
                    </a:lnTo>
                    <a:lnTo>
                      <a:pt x="83" y="9242"/>
                    </a:lnTo>
                    <a:close/>
                    <a:moveTo>
                      <a:pt x="1" y="11552"/>
                    </a:moveTo>
                    <a:lnTo>
                      <a:pt x="1" y="13779"/>
                    </a:lnTo>
                    <a:lnTo>
                      <a:pt x="83" y="13779"/>
                    </a:lnTo>
                    <a:lnTo>
                      <a:pt x="83" y="11552"/>
                    </a:lnTo>
                    <a:close/>
                    <a:moveTo>
                      <a:pt x="1" y="13863"/>
                    </a:moveTo>
                    <a:lnTo>
                      <a:pt x="1" y="16089"/>
                    </a:lnTo>
                    <a:lnTo>
                      <a:pt x="83" y="16089"/>
                    </a:lnTo>
                    <a:lnTo>
                      <a:pt x="83" y="13863"/>
                    </a:lnTo>
                    <a:close/>
                    <a:moveTo>
                      <a:pt x="1" y="16173"/>
                    </a:moveTo>
                    <a:lnTo>
                      <a:pt x="1" y="18400"/>
                    </a:lnTo>
                    <a:lnTo>
                      <a:pt x="83" y="18400"/>
                    </a:lnTo>
                    <a:lnTo>
                      <a:pt x="83" y="16173"/>
                    </a:lnTo>
                    <a:close/>
                    <a:moveTo>
                      <a:pt x="1" y="18484"/>
                    </a:moveTo>
                    <a:lnTo>
                      <a:pt x="1" y="20712"/>
                    </a:lnTo>
                    <a:lnTo>
                      <a:pt x="83" y="20712"/>
                    </a:lnTo>
                    <a:lnTo>
                      <a:pt x="83" y="18484"/>
                    </a:lnTo>
                    <a:close/>
                    <a:moveTo>
                      <a:pt x="1" y="20794"/>
                    </a:moveTo>
                    <a:lnTo>
                      <a:pt x="1" y="23022"/>
                    </a:lnTo>
                    <a:lnTo>
                      <a:pt x="83" y="23022"/>
                    </a:lnTo>
                    <a:lnTo>
                      <a:pt x="83" y="20794"/>
                    </a:lnTo>
                    <a:close/>
                    <a:moveTo>
                      <a:pt x="1" y="23105"/>
                    </a:moveTo>
                    <a:lnTo>
                      <a:pt x="1" y="25331"/>
                    </a:lnTo>
                    <a:lnTo>
                      <a:pt x="83" y="25331"/>
                    </a:lnTo>
                    <a:lnTo>
                      <a:pt x="83" y="23105"/>
                    </a:lnTo>
                    <a:close/>
                    <a:moveTo>
                      <a:pt x="1" y="25415"/>
                    </a:moveTo>
                    <a:lnTo>
                      <a:pt x="1" y="27643"/>
                    </a:lnTo>
                    <a:lnTo>
                      <a:pt x="83" y="27643"/>
                    </a:lnTo>
                    <a:lnTo>
                      <a:pt x="83" y="25415"/>
                    </a:lnTo>
                    <a:close/>
                    <a:moveTo>
                      <a:pt x="1" y="27725"/>
                    </a:moveTo>
                    <a:lnTo>
                      <a:pt x="1" y="29952"/>
                    </a:lnTo>
                    <a:lnTo>
                      <a:pt x="83" y="29952"/>
                    </a:lnTo>
                    <a:lnTo>
                      <a:pt x="83" y="27726"/>
                    </a:lnTo>
                    <a:lnTo>
                      <a:pt x="83" y="27725"/>
                    </a:lnTo>
                    <a:close/>
                    <a:moveTo>
                      <a:pt x="1" y="30035"/>
                    </a:moveTo>
                    <a:lnTo>
                      <a:pt x="1" y="32262"/>
                    </a:lnTo>
                    <a:lnTo>
                      <a:pt x="83" y="32262"/>
                    </a:lnTo>
                    <a:lnTo>
                      <a:pt x="83" y="30035"/>
                    </a:lnTo>
                    <a:close/>
                    <a:moveTo>
                      <a:pt x="1" y="32346"/>
                    </a:moveTo>
                    <a:lnTo>
                      <a:pt x="1" y="34573"/>
                    </a:lnTo>
                    <a:lnTo>
                      <a:pt x="83" y="34573"/>
                    </a:lnTo>
                    <a:lnTo>
                      <a:pt x="83" y="32346"/>
                    </a:lnTo>
                    <a:close/>
                    <a:moveTo>
                      <a:pt x="1" y="34656"/>
                    </a:moveTo>
                    <a:lnTo>
                      <a:pt x="1"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8"/>
              <p:cNvSpPr/>
              <p:nvPr/>
            </p:nvSpPr>
            <p:spPr>
              <a:xfrm>
                <a:off x="6772414" y="1934145"/>
                <a:ext cx="7225" cy="145672"/>
              </a:xfrm>
              <a:custGeom>
                <a:rect b="b" l="l" r="r" t="t"/>
                <a:pathLst>
                  <a:path extrusionOk="0" h="2228" w="84">
                    <a:moveTo>
                      <a:pt x="0" y="0"/>
                    </a:moveTo>
                    <a:lnTo>
                      <a:pt x="0" y="2228"/>
                    </a:lnTo>
                    <a:lnTo>
                      <a:pt x="84" y="2228"/>
                    </a:lnTo>
                    <a:lnTo>
                      <a:pt x="84"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8"/>
              <p:cNvSpPr/>
              <p:nvPr/>
            </p:nvSpPr>
            <p:spPr>
              <a:xfrm>
                <a:off x="6772414" y="2085178"/>
                <a:ext cx="7225" cy="2411503"/>
              </a:xfrm>
              <a:custGeom>
                <a:rect b="b" l="l" r="r" t="t"/>
                <a:pathLst>
                  <a:path extrusionOk="0" h="36883" w="84">
                    <a:moveTo>
                      <a:pt x="0" y="0"/>
                    </a:moveTo>
                    <a:lnTo>
                      <a:pt x="0" y="2228"/>
                    </a:lnTo>
                    <a:lnTo>
                      <a:pt x="84" y="2228"/>
                    </a:lnTo>
                    <a:lnTo>
                      <a:pt x="84" y="0"/>
                    </a:lnTo>
                    <a:close/>
                    <a:moveTo>
                      <a:pt x="0" y="2310"/>
                    </a:moveTo>
                    <a:lnTo>
                      <a:pt x="0" y="4537"/>
                    </a:lnTo>
                    <a:lnTo>
                      <a:pt x="84" y="4537"/>
                    </a:lnTo>
                    <a:lnTo>
                      <a:pt x="84" y="2312"/>
                    </a:lnTo>
                    <a:lnTo>
                      <a:pt x="84" y="2310"/>
                    </a:lnTo>
                    <a:close/>
                    <a:moveTo>
                      <a:pt x="0" y="4621"/>
                    </a:moveTo>
                    <a:lnTo>
                      <a:pt x="0" y="6849"/>
                    </a:lnTo>
                    <a:lnTo>
                      <a:pt x="84" y="6849"/>
                    </a:lnTo>
                    <a:lnTo>
                      <a:pt x="84" y="4621"/>
                    </a:lnTo>
                    <a:close/>
                    <a:moveTo>
                      <a:pt x="0" y="6933"/>
                    </a:moveTo>
                    <a:lnTo>
                      <a:pt x="0" y="9158"/>
                    </a:lnTo>
                    <a:lnTo>
                      <a:pt x="84" y="9158"/>
                    </a:lnTo>
                    <a:lnTo>
                      <a:pt x="84" y="6933"/>
                    </a:lnTo>
                    <a:close/>
                    <a:moveTo>
                      <a:pt x="0" y="9242"/>
                    </a:moveTo>
                    <a:lnTo>
                      <a:pt x="0" y="11470"/>
                    </a:lnTo>
                    <a:lnTo>
                      <a:pt x="84" y="11470"/>
                    </a:lnTo>
                    <a:lnTo>
                      <a:pt x="84" y="9242"/>
                    </a:lnTo>
                    <a:close/>
                    <a:moveTo>
                      <a:pt x="0" y="11552"/>
                    </a:moveTo>
                    <a:lnTo>
                      <a:pt x="0" y="13779"/>
                    </a:lnTo>
                    <a:lnTo>
                      <a:pt x="84" y="13779"/>
                    </a:lnTo>
                    <a:lnTo>
                      <a:pt x="84" y="11552"/>
                    </a:lnTo>
                    <a:close/>
                    <a:moveTo>
                      <a:pt x="0" y="13863"/>
                    </a:moveTo>
                    <a:lnTo>
                      <a:pt x="0" y="16089"/>
                    </a:lnTo>
                    <a:lnTo>
                      <a:pt x="84" y="16089"/>
                    </a:lnTo>
                    <a:lnTo>
                      <a:pt x="84" y="13863"/>
                    </a:lnTo>
                    <a:close/>
                    <a:moveTo>
                      <a:pt x="0" y="16173"/>
                    </a:moveTo>
                    <a:lnTo>
                      <a:pt x="0" y="18400"/>
                    </a:lnTo>
                    <a:lnTo>
                      <a:pt x="84" y="18400"/>
                    </a:lnTo>
                    <a:lnTo>
                      <a:pt x="84" y="16173"/>
                    </a:lnTo>
                    <a:close/>
                    <a:moveTo>
                      <a:pt x="0" y="18484"/>
                    </a:moveTo>
                    <a:lnTo>
                      <a:pt x="0" y="20712"/>
                    </a:lnTo>
                    <a:lnTo>
                      <a:pt x="84" y="20712"/>
                    </a:lnTo>
                    <a:lnTo>
                      <a:pt x="84" y="18484"/>
                    </a:lnTo>
                    <a:close/>
                    <a:moveTo>
                      <a:pt x="0" y="20794"/>
                    </a:moveTo>
                    <a:lnTo>
                      <a:pt x="0" y="23022"/>
                    </a:lnTo>
                    <a:lnTo>
                      <a:pt x="84" y="23022"/>
                    </a:lnTo>
                    <a:lnTo>
                      <a:pt x="84" y="20794"/>
                    </a:lnTo>
                    <a:close/>
                    <a:moveTo>
                      <a:pt x="0" y="23105"/>
                    </a:moveTo>
                    <a:lnTo>
                      <a:pt x="0" y="25331"/>
                    </a:lnTo>
                    <a:lnTo>
                      <a:pt x="84" y="25331"/>
                    </a:lnTo>
                    <a:lnTo>
                      <a:pt x="84" y="23105"/>
                    </a:lnTo>
                    <a:close/>
                    <a:moveTo>
                      <a:pt x="0" y="25415"/>
                    </a:moveTo>
                    <a:lnTo>
                      <a:pt x="0" y="27643"/>
                    </a:lnTo>
                    <a:lnTo>
                      <a:pt x="84" y="27643"/>
                    </a:lnTo>
                    <a:lnTo>
                      <a:pt x="84" y="25415"/>
                    </a:lnTo>
                    <a:close/>
                    <a:moveTo>
                      <a:pt x="0" y="27725"/>
                    </a:moveTo>
                    <a:lnTo>
                      <a:pt x="0" y="29952"/>
                    </a:lnTo>
                    <a:lnTo>
                      <a:pt x="84" y="29952"/>
                    </a:lnTo>
                    <a:lnTo>
                      <a:pt x="84" y="27726"/>
                    </a:lnTo>
                    <a:lnTo>
                      <a:pt x="84" y="27725"/>
                    </a:lnTo>
                    <a:close/>
                    <a:moveTo>
                      <a:pt x="0" y="30035"/>
                    </a:moveTo>
                    <a:lnTo>
                      <a:pt x="0" y="32262"/>
                    </a:lnTo>
                    <a:lnTo>
                      <a:pt x="84" y="32262"/>
                    </a:lnTo>
                    <a:lnTo>
                      <a:pt x="84" y="30035"/>
                    </a:lnTo>
                    <a:close/>
                    <a:moveTo>
                      <a:pt x="0" y="32346"/>
                    </a:moveTo>
                    <a:lnTo>
                      <a:pt x="0" y="34573"/>
                    </a:lnTo>
                    <a:lnTo>
                      <a:pt x="84" y="34573"/>
                    </a:lnTo>
                    <a:lnTo>
                      <a:pt x="84" y="32346"/>
                    </a:lnTo>
                    <a:close/>
                    <a:moveTo>
                      <a:pt x="0" y="34656"/>
                    </a:moveTo>
                    <a:lnTo>
                      <a:pt x="0" y="36883"/>
                    </a:lnTo>
                    <a:lnTo>
                      <a:pt x="84" y="36883"/>
                    </a:lnTo>
                    <a:lnTo>
                      <a:pt x="84"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8"/>
              <p:cNvSpPr/>
              <p:nvPr/>
            </p:nvSpPr>
            <p:spPr>
              <a:xfrm>
                <a:off x="6968092" y="1934145"/>
                <a:ext cx="7311" cy="145672"/>
              </a:xfrm>
              <a:custGeom>
                <a:rect b="b" l="l" r="r" t="t"/>
                <a:pathLst>
                  <a:path extrusionOk="0" h="2228" w="85">
                    <a:moveTo>
                      <a:pt x="1" y="0"/>
                    </a:moveTo>
                    <a:lnTo>
                      <a:pt x="1" y="2228"/>
                    </a:lnTo>
                    <a:lnTo>
                      <a:pt x="85" y="2228"/>
                    </a:lnTo>
                    <a:lnTo>
                      <a:pt x="85"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8"/>
              <p:cNvSpPr/>
              <p:nvPr/>
            </p:nvSpPr>
            <p:spPr>
              <a:xfrm>
                <a:off x="6968092" y="2085178"/>
                <a:ext cx="7311" cy="2411503"/>
              </a:xfrm>
              <a:custGeom>
                <a:rect b="b" l="l" r="r" t="t"/>
                <a:pathLst>
                  <a:path extrusionOk="0" h="36883" w="85">
                    <a:moveTo>
                      <a:pt x="1" y="0"/>
                    </a:moveTo>
                    <a:lnTo>
                      <a:pt x="1" y="2228"/>
                    </a:lnTo>
                    <a:lnTo>
                      <a:pt x="85" y="2228"/>
                    </a:lnTo>
                    <a:lnTo>
                      <a:pt x="85" y="0"/>
                    </a:lnTo>
                    <a:close/>
                    <a:moveTo>
                      <a:pt x="1" y="2310"/>
                    </a:moveTo>
                    <a:lnTo>
                      <a:pt x="1" y="4537"/>
                    </a:lnTo>
                    <a:lnTo>
                      <a:pt x="85" y="4537"/>
                    </a:lnTo>
                    <a:lnTo>
                      <a:pt x="85" y="2312"/>
                    </a:lnTo>
                    <a:lnTo>
                      <a:pt x="85" y="2310"/>
                    </a:lnTo>
                    <a:close/>
                    <a:moveTo>
                      <a:pt x="1" y="4621"/>
                    </a:moveTo>
                    <a:lnTo>
                      <a:pt x="1" y="6849"/>
                    </a:lnTo>
                    <a:lnTo>
                      <a:pt x="85" y="6849"/>
                    </a:lnTo>
                    <a:lnTo>
                      <a:pt x="85" y="4621"/>
                    </a:lnTo>
                    <a:close/>
                    <a:moveTo>
                      <a:pt x="1" y="6933"/>
                    </a:moveTo>
                    <a:lnTo>
                      <a:pt x="1" y="9158"/>
                    </a:lnTo>
                    <a:lnTo>
                      <a:pt x="85" y="9158"/>
                    </a:lnTo>
                    <a:lnTo>
                      <a:pt x="85" y="6933"/>
                    </a:lnTo>
                    <a:close/>
                    <a:moveTo>
                      <a:pt x="1" y="9242"/>
                    </a:moveTo>
                    <a:lnTo>
                      <a:pt x="1" y="11470"/>
                    </a:lnTo>
                    <a:lnTo>
                      <a:pt x="85" y="11470"/>
                    </a:lnTo>
                    <a:lnTo>
                      <a:pt x="85" y="9242"/>
                    </a:lnTo>
                    <a:close/>
                    <a:moveTo>
                      <a:pt x="1" y="11552"/>
                    </a:moveTo>
                    <a:lnTo>
                      <a:pt x="1" y="13779"/>
                    </a:lnTo>
                    <a:lnTo>
                      <a:pt x="85" y="13779"/>
                    </a:lnTo>
                    <a:lnTo>
                      <a:pt x="85" y="11552"/>
                    </a:lnTo>
                    <a:close/>
                    <a:moveTo>
                      <a:pt x="1" y="13863"/>
                    </a:moveTo>
                    <a:lnTo>
                      <a:pt x="1" y="16089"/>
                    </a:lnTo>
                    <a:lnTo>
                      <a:pt x="85" y="16089"/>
                    </a:lnTo>
                    <a:lnTo>
                      <a:pt x="85" y="13863"/>
                    </a:lnTo>
                    <a:close/>
                    <a:moveTo>
                      <a:pt x="1" y="16173"/>
                    </a:moveTo>
                    <a:lnTo>
                      <a:pt x="1" y="18400"/>
                    </a:lnTo>
                    <a:lnTo>
                      <a:pt x="85" y="18400"/>
                    </a:lnTo>
                    <a:lnTo>
                      <a:pt x="85" y="16173"/>
                    </a:lnTo>
                    <a:close/>
                    <a:moveTo>
                      <a:pt x="1" y="18484"/>
                    </a:moveTo>
                    <a:lnTo>
                      <a:pt x="1" y="20712"/>
                    </a:lnTo>
                    <a:lnTo>
                      <a:pt x="85" y="20712"/>
                    </a:lnTo>
                    <a:lnTo>
                      <a:pt x="85" y="18484"/>
                    </a:lnTo>
                    <a:close/>
                    <a:moveTo>
                      <a:pt x="1" y="20794"/>
                    </a:moveTo>
                    <a:lnTo>
                      <a:pt x="1" y="23022"/>
                    </a:lnTo>
                    <a:lnTo>
                      <a:pt x="85" y="23022"/>
                    </a:lnTo>
                    <a:lnTo>
                      <a:pt x="85" y="20794"/>
                    </a:lnTo>
                    <a:close/>
                    <a:moveTo>
                      <a:pt x="1" y="23105"/>
                    </a:moveTo>
                    <a:lnTo>
                      <a:pt x="1" y="25331"/>
                    </a:lnTo>
                    <a:lnTo>
                      <a:pt x="85" y="25331"/>
                    </a:lnTo>
                    <a:lnTo>
                      <a:pt x="85" y="23105"/>
                    </a:lnTo>
                    <a:close/>
                    <a:moveTo>
                      <a:pt x="1" y="25415"/>
                    </a:moveTo>
                    <a:lnTo>
                      <a:pt x="1" y="27643"/>
                    </a:lnTo>
                    <a:lnTo>
                      <a:pt x="85" y="27643"/>
                    </a:lnTo>
                    <a:lnTo>
                      <a:pt x="85" y="25415"/>
                    </a:lnTo>
                    <a:close/>
                    <a:moveTo>
                      <a:pt x="1" y="27725"/>
                    </a:moveTo>
                    <a:lnTo>
                      <a:pt x="1" y="29952"/>
                    </a:lnTo>
                    <a:lnTo>
                      <a:pt x="85" y="29952"/>
                    </a:lnTo>
                    <a:lnTo>
                      <a:pt x="85" y="27726"/>
                    </a:lnTo>
                    <a:lnTo>
                      <a:pt x="85" y="27725"/>
                    </a:lnTo>
                    <a:close/>
                    <a:moveTo>
                      <a:pt x="1" y="30035"/>
                    </a:moveTo>
                    <a:lnTo>
                      <a:pt x="1" y="32262"/>
                    </a:lnTo>
                    <a:lnTo>
                      <a:pt x="85" y="32262"/>
                    </a:lnTo>
                    <a:lnTo>
                      <a:pt x="85" y="30035"/>
                    </a:lnTo>
                    <a:close/>
                    <a:moveTo>
                      <a:pt x="1" y="32346"/>
                    </a:moveTo>
                    <a:lnTo>
                      <a:pt x="1" y="34573"/>
                    </a:lnTo>
                    <a:lnTo>
                      <a:pt x="85" y="34573"/>
                    </a:lnTo>
                    <a:lnTo>
                      <a:pt x="85" y="32346"/>
                    </a:lnTo>
                    <a:close/>
                    <a:moveTo>
                      <a:pt x="1" y="34656"/>
                    </a:moveTo>
                    <a:lnTo>
                      <a:pt x="1" y="36883"/>
                    </a:lnTo>
                    <a:lnTo>
                      <a:pt x="85" y="36883"/>
                    </a:lnTo>
                    <a:lnTo>
                      <a:pt x="85"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8"/>
              <p:cNvSpPr/>
              <p:nvPr/>
            </p:nvSpPr>
            <p:spPr>
              <a:xfrm>
                <a:off x="7163771" y="1934145"/>
                <a:ext cx="7225" cy="145672"/>
              </a:xfrm>
              <a:custGeom>
                <a:rect b="b" l="l" r="r" t="t"/>
                <a:pathLst>
                  <a:path extrusionOk="0" h="2228" w="84">
                    <a:moveTo>
                      <a:pt x="0" y="0"/>
                    </a:moveTo>
                    <a:lnTo>
                      <a:pt x="0" y="2228"/>
                    </a:lnTo>
                    <a:lnTo>
                      <a:pt x="84" y="2228"/>
                    </a:lnTo>
                    <a:lnTo>
                      <a:pt x="84"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8"/>
              <p:cNvSpPr/>
              <p:nvPr/>
            </p:nvSpPr>
            <p:spPr>
              <a:xfrm>
                <a:off x="7163857" y="2085178"/>
                <a:ext cx="7139" cy="2411503"/>
              </a:xfrm>
              <a:custGeom>
                <a:rect b="b" l="l" r="r" t="t"/>
                <a:pathLst>
                  <a:path extrusionOk="0" h="36883" w="83">
                    <a:moveTo>
                      <a:pt x="1" y="0"/>
                    </a:moveTo>
                    <a:lnTo>
                      <a:pt x="1" y="2228"/>
                    </a:lnTo>
                    <a:lnTo>
                      <a:pt x="83" y="2228"/>
                    </a:lnTo>
                    <a:lnTo>
                      <a:pt x="83" y="0"/>
                    </a:lnTo>
                    <a:close/>
                    <a:moveTo>
                      <a:pt x="1" y="2310"/>
                    </a:moveTo>
                    <a:lnTo>
                      <a:pt x="1" y="4537"/>
                    </a:lnTo>
                    <a:lnTo>
                      <a:pt x="83" y="4537"/>
                    </a:lnTo>
                    <a:lnTo>
                      <a:pt x="83" y="2312"/>
                    </a:lnTo>
                    <a:lnTo>
                      <a:pt x="83" y="2310"/>
                    </a:lnTo>
                    <a:close/>
                    <a:moveTo>
                      <a:pt x="1" y="4621"/>
                    </a:moveTo>
                    <a:lnTo>
                      <a:pt x="1" y="6849"/>
                    </a:lnTo>
                    <a:lnTo>
                      <a:pt x="83" y="6849"/>
                    </a:lnTo>
                    <a:lnTo>
                      <a:pt x="83" y="4621"/>
                    </a:lnTo>
                    <a:close/>
                    <a:moveTo>
                      <a:pt x="1" y="6933"/>
                    </a:moveTo>
                    <a:lnTo>
                      <a:pt x="1" y="9158"/>
                    </a:lnTo>
                    <a:lnTo>
                      <a:pt x="83" y="9158"/>
                    </a:lnTo>
                    <a:lnTo>
                      <a:pt x="83" y="6933"/>
                    </a:lnTo>
                    <a:close/>
                    <a:moveTo>
                      <a:pt x="1" y="9242"/>
                    </a:moveTo>
                    <a:lnTo>
                      <a:pt x="1" y="11470"/>
                    </a:lnTo>
                    <a:lnTo>
                      <a:pt x="83" y="11470"/>
                    </a:lnTo>
                    <a:lnTo>
                      <a:pt x="83" y="9242"/>
                    </a:lnTo>
                    <a:close/>
                    <a:moveTo>
                      <a:pt x="1" y="11552"/>
                    </a:moveTo>
                    <a:lnTo>
                      <a:pt x="1" y="13779"/>
                    </a:lnTo>
                    <a:lnTo>
                      <a:pt x="83" y="13779"/>
                    </a:lnTo>
                    <a:lnTo>
                      <a:pt x="83" y="11552"/>
                    </a:lnTo>
                    <a:close/>
                    <a:moveTo>
                      <a:pt x="1" y="13863"/>
                    </a:moveTo>
                    <a:lnTo>
                      <a:pt x="1" y="16089"/>
                    </a:lnTo>
                    <a:lnTo>
                      <a:pt x="83" y="16089"/>
                    </a:lnTo>
                    <a:lnTo>
                      <a:pt x="83" y="13863"/>
                    </a:lnTo>
                    <a:close/>
                    <a:moveTo>
                      <a:pt x="1" y="16173"/>
                    </a:moveTo>
                    <a:lnTo>
                      <a:pt x="1" y="18400"/>
                    </a:lnTo>
                    <a:lnTo>
                      <a:pt x="83" y="18400"/>
                    </a:lnTo>
                    <a:lnTo>
                      <a:pt x="83" y="16173"/>
                    </a:lnTo>
                    <a:close/>
                    <a:moveTo>
                      <a:pt x="1" y="18484"/>
                    </a:moveTo>
                    <a:lnTo>
                      <a:pt x="1" y="20712"/>
                    </a:lnTo>
                    <a:lnTo>
                      <a:pt x="83" y="20712"/>
                    </a:lnTo>
                    <a:lnTo>
                      <a:pt x="83" y="18484"/>
                    </a:lnTo>
                    <a:close/>
                    <a:moveTo>
                      <a:pt x="1" y="20794"/>
                    </a:moveTo>
                    <a:lnTo>
                      <a:pt x="1" y="23022"/>
                    </a:lnTo>
                    <a:lnTo>
                      <a:pt x="83" y="23022"/>
                    </a:lnTo>
                    <a:lnTo>
                      <a:pt x="83" y="20794"/>
                    </a:lnTo>
                    <a:close/>
                    <a:moveTo>
                      <a:pt x="1" y="23105"/>
                    </a:moveTo>
                    <a:lnTo>
                      <a:pt x="1" y="25331"/>
                    </a:lnTo>
                    <a:lnTo>
                      <a:pt x="83" y="25331"/>
                    </a:lnTo>
                    <a:lnTo>
                      <a:pt x="83" y="23105"/>
                    </a:lnTo>
                    <a:close/>
                    <a:moveTo>
                      <a:pt x="1" y="25415"/>
                    </a:moveTo>
                    <a:lnTo>
                      <a:pt x="1" y="27643"/>
                    </a:lnTo>
                    <a:lnTo>
                      <a:pt x="83" y="27643"/>
                    </a:lnTo>
                    <a:lnTo>
                      <a:pt x="83" y="25415"/>
                    </a:lnTo>
                    <a:close/>
                    <a:moveTo>
                      <a:pt x="1" y="27725"/>
                    </a:moveTo>
                    <a:lnTo>
                      <a:pt x="1" y="29952"/>
                    </a:lnTo>
                    <a:lnTo>
                      <a:pt x="83" y="29952"/>
                    </a:lnTo>
                    <a:lnTo>
                      <a:pt x="83" y="27726"/>
                    </a:lnTo>
                    <a:lnTo>
                      <a:pt x="83" y="27725"/>
                    </a:lnTo>
                    <a:close/>
                    <a:moveTo>
                      <a:pt x="1" y="30035"/>
                    </a:moveTo>
                    <a:lnTo>
                      <a:pt x="1" y="32262"/>
                    </a:lnTo>
                    <a:lnTo>
                      <a:pt x="83" y="32262"/>
                    </a:lnTo>
                    <a:lnTo>
                      <a:pt x="83" y="30035"/>
                    </a:lnTo>
                    <a:close/>
                    <a:moveTo>
                      <a:pt x="1" y="32346"/>
                    </a:moveTo>
                    <a:lnTo>
                      <a:pt x="1" y="34573"/>
                    </a:lnTo>
                    <a:lnTo>
                      <a:pt x="83" y="34573"/>
                    </a:lnTo>
                    <a:lnTo>
                      <a:pt x="83" y="32346"/>
                    </a:lnTo>
                    <a:close/>
                    <a:moveTo>
                      <a:pt x="1" y="34656"/>
                    </a:moveTo>
                    <a:lnTo>
                      <a:pt x="1"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8"/>
              <p:cNvSpPr/>
              <p:nvPr/>
            </p:nvSpPr>
            <p:spPr>
              <a:xfrm>
                <a:off x="7359449" y="1934145"/>
                <a:ext cx="7311" cy="145672"/>
              </a:xfrm>
              <a:custGeom>
                <a:rect b="b" l="l" r="r" t="t"/>
                <a:pathLst>
                  <a:path extrusionOk="0" h="2228" w="85">
                    <a:moveTo>
                      <a:pt x="1" y="0"/>
                    </a:moveTo>
                    <a:lnTo>
                      <a:pt x="1" y="2228"/>
                    </a:lnTo>
                    <a:lnTo>
                      <a:pt x="85" y="2228"/>
                    </a:lnTo>
                    <a:lnTo>
                      <a:pt x="85"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8"/>
              <p:cNvSpPr/>
              <p:nvPr/>
            </p:nvSpPr>
            <p:spPr>
              <a:xfrm>
                <a:off x="7359621" y="2085178"/>
                <a:ext cx="7139" cy="2411503"/>
              </a:xfrm>
              <a:custGeom>
                <a:rect b="b" l="l" r="r" t="t"/>
                <a:pathLst>
                  <a:path extrusionOk="0" h="36883" w="83">
                    <a:moveTo>
                      <a:pt x="1" y="0"/>
                    </a:moveTo>
                    <a:lnTo>
                      <a:pt x="1" y="2228"/>
                    </a:lnTo>
                    <a:lnTo>
                      <a:pt x="83" y="2228"/>
                    </a:lnTo>
                    <a:lnTo>
                      <a:pt x="83" y="0"/>
                    </a:lnTo>
                    <a:close/>
                    <a:moveTo>
                      <a:pt x="1" y="2310"/>
                    </a:moveTo>
                    <a:lnTo>
                      <a:pt x="1" y="4537"/>
                    </a:lnTo>
                    <a:lnTo>
                      <a:pt x="83" y="4537"/>
                    </a:lnTo>
                    <a:lnTo>
                      <a:pt x="83" y="2312"/>
                    </a:lnTo>
                    <a:lnTo>
                      <a:pt x="83" y="2310"/>
                    </a:lnTo>
                    <a:close/>
                    <a:moveTo>
                      <a:pt x="1" y="4621"/>
                    </a:moveTo>
                    <a:lnTo>
                      <a:pt x="1" y="6849"/>
                    </a:lnTo>
                    <a:lnTo>
                      <a:pt x="83" y="6849"/>
                    </a:lnTo>
                    <a:lnTo>
                      <a:pt x="83" y="4621"/>
                    </a:lnTo>
                    <a:close/>
                    <a:moveTo>
                      <a:pt x="1" y="6933"/>
                    </a:moveTo>
                    <a:lnTo>
                      <a:pt x="1" y="9158"/>
                    </a:lnTo>
                    <a:lnTo>
                      <a:pt x="83" y="9158"/>
                    </a:lnTo>
                    <a:lnTo>
                      <a:pt x="83" y="6933"/>
                    </a:lnTo>
                    <a:close/>
                    <a:moveTo>
                      <a:pt x="1" y="9242"/>
                    </a:moveTo>
                    <a:lnTo>
                      <a:pt x="1" y="11470"/>
                    </a:lnTo>
                    <a:lnTo>
                      <a:pt x="83" y="11470"/>
                    </a:lnTo>
                    <a:lnTo>
                      <a:pt x="83" y="9242"/>
                    </a:lnTo>
                    <a:close/>
                    <a:moveTo>
                      <a:pt x="1" y="11552"/>
                    </a:moveTo>
                    <a:lnTo>
                      <a:pt x="1" y="13779"/>
                    </a:lnTo>
                    <a:lnTo>
                      <a:pt x="83" y="13779"/>
                    </a:lnTo>
                    <a:lnTo>
                      <a:pt x="83" y="11552"/>
                    </a:lnTo>
                    <a:close/>
                    <a:moveTo>
                      <a:pt x="1" y="13863"/>
                    </a:moveTo>
                    <a:lnTo>
                      <a:pt x="1" y="16089"/>
                    </a:lnTo>
                    <a:lnTo>
                      <a:pt x="83" y="16089"/>
                    </a:lnTo>
                    <a:lnTo>
                      <a:pt x="83" y="13863"/>
                    </a:lnTo>
                    <a:close/>
                    <a:moveTo>
                      <a:pt x="1" y="16173"/>
                    </a:moveTo>
                    <a:lnTo>
                      <a:pt x="1" y="18400"/>
                    </a:lnTo>
                    <a:lnTo>
                      <a:pt x="83" y="18400"/>
                    </a:lnTo>
                    <a:lnTo>
                      <a:pt x="83" y="16173"/>
                    </a:lnTo>
                    <a:close/>
                    <a:moveTo>
                      <a:pt x="1" y="18484"/>
                    </a:moveTo>
                    <a:lnTo>
                      <a:pt x="1" y="20712"/>
                    </a:lnTo>
                    <a:lnTo>
                      <a:pt x="83" y="20712"/>
                    </a:lnTo>
                    <a:lnTo>
                      <a:pt x="83" y="18484"/>
                    </a:lnTo>
                    <a:close/>
                    <a:moveTo>
                      <a:pt x="1" y="20794"/>
                    </a:moveTo>
                    <a:lnTo>
                      <a:pt x="1" y="23022"/>
                    </a:lnTo>
                    <a:lnTo>
                      <a:pt x="83" y="23022"/>
                    </a:lnTo>
                    <a:lnTo>
                      <a:pt x="83" y="20794"/>
                    </a:lnTo>
                    <a:close/>
                    <a:moveTo>
                      <a:pt x="1" y="23105"/>
                    </a:moveTo>
                    <a:lnTo>
                      <a:pt x="1" y="25331"/>
                    </a:lnTo>
                    <a:lnTo>
                      <a:pt x="83" y="25331"/>
                    </a:lnTo>
                    <a:lnTo>
                      <a:pt x="83" y="23105"/>
                    </a:lnTo>
                    <a:close/>
                    <a:moveTo>
                      <a:pt x="1" y="25415"/>
                    </a:moveTo>
                    <a:lnTo>
                      <a:pt x="1" y="27643"/>
                    </a:lnTo>
                    <a:lnTo>
                      <a:pt x="83" y="27643"/>
                    </a:lnTo>
                    <a:lnTo>
                      <a:pt x="83" y="25415"/>
                    </a:lnTo>
                    <a:close/>
                    <a:moveTo>
                      <a:pt x="1" y="27725"/>
                    </a:moveTo>
                    <a:lnTo>
                      <a:pt x="1" y="29952"/>
                    </a:lnTo>
                    <a:lnTo>
                      <a:pt x="83" y="29952"/>
                    </a:lnTo>
                    <a:lnTo>
                      <a:pt x="83" y="27726"/>
                    </a:lnTo>
                    <a:lnTo>
                      <a:pt x="83" y="27725"/>
                    </a:lnTo>
                    <a:close/>
                    <a:moveTo>
                      <a:pt x="1" y="30035"/>
                    </a:moveTo>
                    <a:lnTo>
                      <a:pt x="1" y="32262"/>
                    </a:lnTo>
                    <a:lnTo>
                      <a:pt x="83" y="32262"/>
                    </a:lnTo>
                    <a:lnTo>
                      <a:pt x="83" y="30035"/>
                    </a:lnTo>
                    <a:close/>
                    <a:moveTo>
                      <a:pt x="1" y="32346"/>
                    </a:moveTo>
                    <a:lnTo>
                      <a:pt x="1" y="34573"/>
                    </a:lnTo>
                    <a:lnTo>
                      <a:pt x="83" y="34573"/>
                    </a:lnTo>
                    <a:lnTo>
                      <a:pt x="83" y="32346"/>
                    </a:lnTo>
                    <a:close/>
                    <a:moveTo>
                      <a:pt x="1" y="34656"/>
                    </a:moveTo>
                    <a:lnTo>
                      <a:pt x="1" y="36883"/>
                    </a:lnTo>
                    <a:lnTo>
                      <a:pt x="83" y="36883"/>
                    </a:lnTo>
                    <a:lnTo>
                      <a:pt x="83" y="34656"/>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8"/>
              <p:cNvSpPr/>
              <p:nvPr/>
            </p:nvSpPr>
            <p:spPr>
              <a:xfrm>
                <a:off x="7555127" y="1931399"/>
                <a:ext cx="7311" cy="2568028"/>
              </a:xfrm>
              <a:custGeom>
                <a:rect b="b" l="l" r="r" t="t"/>
                <a:pathLst>
                  <a:path extrusionOk="0" h="39277" w="85">
                    <a:moveTo>
                      <a:pt x="42" y="1"/>
                    </a:moveTo>
                    <a:lnTo>
                      <a:pt x="42" y="42"/>
                    </a:lnTo>
                    <a:lnTo>
                      <a:pt x="0" y="42"/>
                    </a:lnTo>
                    <a:lnTo>
                      <a:pt x="0" y="2270"/>
                    </a:lnTo>
                    <a:lnTo>
                      <a:pt x="42" y="2270"/>
                    </a:lnTo>
                    <a:lnTo>
                      <a:pt x="42" y="2352"/>
                    </a:lnTo>
                    <a:lnTo>
                      <a:pt x="0" y="2352"/>
                    </a:lnTo>
                    <a:lnTo>
                      <a:pt x="0" y="4580"/>
                    </a:lnTo>
                    <a:lnTo>
                      <a:pt x="42" y="4580"/>
                    </a:lnTo>
                    <a:lnTo>
                      <a:pt x="42" y="4664"/>
                    </a:lnTo>
                    <a:lnTo>
                      <a:pt x="0" y="4664"/>
                    </a:lnTo>
                    <a:lnTo>
                      <a:pt x="0" y="6891"/>
                    </a:lnTo>
                    <a:lnTo>
                      <a:pt x="42" y="6891"/>
                    </a:lnTo>
                    <a:lnTo>
                      <a:pt x="42" y="6973"/>
                    </a:lnTo>
                    <a:lnTo>
                      <a:pt x="0" y="6973"/>
                    </a:lnTo>
                    <a:lnTo>
                      <a:pt x="0" y="9201"/>
                    </a:lnTo>
                    <a:lnTo>
                      <a:pt x="42" y="9201"/>
                    </a:lnTo>
                    <a:lnTo>
                      <a:pt x="42" y="9285"/>
                    </a:lnTo>
                    <a:lnTo>
                      <a:pt x="0" y="9285"/>
                    </a:lnTo>
                    <a:lnTo>
                      <a:pt x="0" y="11510"/>
                    </a:lnTo>
                    <a:lnTo>
                      <a:pt x="42" y="11510"/>
                    </a:lnTo>
                    <a:lnTo>
                      <a:pt x="42" y="11594"/>
                    </a:lnTo>
                    <a:lnTo>
                      <a:pt x="0" y="11594"/>
                    </a:lnTo>
                    <a:lnTo>
                      <a:pt x="0" y="13822"/>
                    </a:lnTo>
                    <a:lnTo>
                      <a:pt x="42" y="13822"/>
                    </a:lnTo>
                    <a:lnTo>
                      <a:pt x="42" y="13904"/>
                    </a:lnTo>
                    <a:lnTo>
                      <a:pt x="0" y="13904"/>
                    </a:lnTo>
                    <a:lnTo>
                      <a:pt x="0" y="16131"/>
                    </a:lnTo>
                    <a:lnTo>
                      <a:pt x="42" y="16131"/>
                    </a:lnTo>
                    <a:lnTo>
                      <a:pt x="42" y="16215"/>
                    </a:lnTo>
                    <a:lnTo>
                      <a:pt x="0" y="16215"/>
                    </a:lnTo>
                    <a:lnTo>
                      <a:pt x="0" y="18443"/>
                    </a:lnTo>
                    <a:lnTo>
                      <a:pt x="42" y="18443"/>
                    </a:lnTo>
                    <a:lnTo>
                      <a:pt x="42" y="18525"/>
                    </a:lnTo>
                    <a:lnTo>
                      <a:pt x="0" y="18525"/>
                    </a:lnTo>
                    <a:lnTo>
                      <a:pt x="0" y="20752"/>
                    </a:lnTo>
                    <a:lnTo>
                      <a:pt x="42" y="20752"/>
                    </a:lnTo>
                    <a:lnTo>
                      <a:pt x="42" y="20835"/>
                    </a:lnTo>
                    <a:lnTo>
                      <a:pt x="0" y="20835"/>
                    </a:lnTo>
                    <a:lnTo>
                      <a:pt x="0" y="23062"/>
                    </a:lnTo>
                    <a:lnTo>
                      <a:pt x="42" y="23062"/>
                    </a:lnTo>
                    <a:lnTo>
                      <a:pt x="42" y="23146"/>
                    </a:lnTo>
                    <a:lnTo>
                      <a:pt x="0" y="23146"/>
                    </a:lnTo>
                    <a:lnTo>
                      <a:pt x="0" y="25374"/>
                    </a:lnTo>
                    <a:lnTo>
                      <a:pt x="42" y="25374"/>
                    </a:lnTo>
                    <a:lnTo>
                      <a:pt x="42" y="25456"/>
                    </a:lnTo>
                    <a:lnTo>
                      <a:pt x="0" y="25456"/>
                    </a:lnTo>
                    <a:lnTo>
                      <a:pt x="0" y="27683"/>
                    </a:lnTo>
                    <a:lnTo>
                      <a:pt x="42" y="27683"/>
                    </a:lnTo>
                    <a:lnTo>
                      <a:pt x="42" y="27765"/>
                    </a:lnTo>
                    <a:lnTo>
                      <a:pt x="0" y="27765"/>
                    </a:lnTo>
                    <a:lnTo>
                      <a:pt x="0" y="29993"/>
                    </a:lnTo>
                    <a:lnTo>
                      <a:pt x="42" y="29993"/>
                    </a:lnTo>
                    <a:lnTo>
                      <a:pt x="42" y="30077"/>
                    </a:lnTo>
                    <a:lnTo>
                      <a:pt x="0" y="30077"/>
                    </a:lnTo>
                    <a:lnTo>
                      <a:pt x="0" y="32304"/>
                    </a:lnTo>
                    <a:lnTo>
                      <a:pt x="42" y="32304"/>
                    </a:lnTo>
                    <a:lnTo>
                      <a:pt x="42" y="32387"/>
                    </a:lnTo>
                    <a:lnTo>
                      <a:pt x="0" y="32387"/>
                    </a:lnTo>
                    <a:lnTo>
                      <a:pt x="0" y="34614"/>
                    </a:lnTo>
                    <a:lnTo>
                      <a:pt x="42" y="34614"/>
                    </a:lnTo>
                    <a:lnTo>
                      <a:pt x="42" y="34698"/>
                    </a:lnTo>
                    <a:lnTo>
                      <a:pt x="0" y="34698"/>
                    </a:lnTo>
                    <a:lnTo>
                      <a:pt x="0" y="36925"/>
                    </a:lnTo>
                    <a:lnTo>
                      <a:pt x="42" y="36925"/>
                    </a:lnTo>
                    <a:lnTo>
                      <a:pt x="42" y="37008"/>
                    </a:lnTo>
                    <a:lnTo>
                      <a:pt x="0" y="37008"/>
                    </a:lnTo>
                    <a:lnTo>
                      <a:pt x="0" y="39235"/>
                    </a:lnTo>
                    <a:lnTo>
                      <a:pt x="42" y="39235"/>
                    </a:lnTo>
                    <a:lnTo>
                      <a:pt x="42" y="39277"/>
                    </a:lnTo>
                    <a:lnTo>
                      <a:pt x="84" y="39277"/>
                    </a:lnTo>
                    <a:lnTo>
                      <a:pt x="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8"/>
              <p:cNvSpPr/>
              <p:nvPr/>
            </p:nvSpPr>
            <p:spPr>
              <a:xfrm>
                <a:off x="1492536" y="1928653"/>
                <a:ext cx="6066290" cy="5558"/>
              </a:xfrm>
              <a:custGeom>
                <a:rect b="b" l="l" r="r" t="t"/>
                <a:pathLst>
                  <a:path extrusionOk="0" h="85" w="70528">
                    <a:moveTo>
                      <a:pt x="0" y="1"/>
                    </a:moveTo>
                    <a:lnTo>
                      <a:pt x="0" y="43"/>
                    </a:lnTo>
                    <a:lnTo>
                      <a:pt x="0" y="84"/>
                    </a:lnTo>
                    <a:lnTo>
                      <a:pt x="70527" y="84"/>
                    </a:lnTo>
                    <a:lnTo>
                      <a:pt x="70527" y="43"/>
                    </a:lnTo>
                    <a:lnTo>
                      <a:pt x="705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8"/>
              <p:cNvSpPr/>
              <p:nvPr/>
            </p:nvSpPr>
            <p:spPr>
              <a:xfrm>
                <a:off x="1496149" y="2079752"/>
                <a:ext cx="6059065" cy="5492"/>
              </a:xfrm>
              <a:custGeom>
                <a:rect b="b" l="l" r="r" t="t"/>
                <a:pathLst>
                  <a:path extrusionOk="0" h="84" w="70444">
                    <a:moveTo>
                      <a:pt x="0" y="1"/>
                    </a:moveTo>
                    <a:lnTo>
                      <a:pt x="0" y="83"/>
                    </a:lnTo>
                    <a:lnTo>
                      <a:pt x="70443" y="83"/>
                    </a:lnTo>
                    <a:lnTo>
                      <a:pt x="70443" y="1"/>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8"/>
              <p:cNvSpPr/>
              <p:nvPr/>
            </p:nvSpPr>
            <p:spPr>
              <a:xfrm>
                <a:off x="1492536" y="2079752"/>
                <a:ext cx="6066290" cy="5492"/>
              </a:xfrm>
              <a:custGeom>
                <a:rect b="b" l="l" r="r" t="t"/>
                <a:pathLst>
                  <a:path extrusionOk="0" h="84" w="70528">
                    <a:moveTo>
                      <a:pt x="0" y="1"/>
                    </a:moveTo>
                    <a:lnTo>
                      <a:pt x="0" y="83"/>
                    </a:lnTo>
                    <a:lnTo>
                      <a:pt x="42" y="83"/>
                    </a:lnTo>
                    <a:lnTo>
                      <a:pt x="42" y="1"/>
                    </a:lnTo>
                    <a:close/>
                    <a:moveTo>
                      <a:pt x="70485" y="1"/>
                    </a:moveTo>
                    <a:lnTo>
                      <a:pt x="70485" y="83"/>
                    </a:lnTo>
                    <a:lnTo>
                      <a:pt x="70527" y="83"/>
                    </a:lnTo>
                    <a:lnTo>
                      <a:pt x="70527" y="1"/>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8"/>
              <p:cNvSpPr/>
              <p:nvPr/>
            </p:nvSpPr>
            <p:spPr>
              <a:xfrm>
                <a:off x="1496149" y="2230785"/>
                <a:ext cx="6059065" cy="5558"/>
              </a:xfrm>
              <a:custGeom>
                <a:rect b="b" l="l" r="r" t="t"/>
                <a:pathLst>
                  <a:path extrusionOk="0" h="85" w="70444">
                    <a:moveTo>
                      <a:pt x="0" y="1"/>
                    </a:moveTo>
                    <a:lnTo>
                      <a:pt x="0" y="85"/>
                    </a:lnTo>
                    <a:lnTo>
                      <a:pt x="70443" y="85"/>
                    </a:lnTo>
                    <a:lnTo>
                      <a:pt x="70443" y="1"/>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8"/>
              <p:cNvSpPr/>
              <p:nvPr/>
            </p:nvSpPr>
            <p:spPr>
              <a:xfrm>
                <a:off x="1492536" y="2230785"/>
                <a:ext cx="6066290" cy="5558"/>
              </a:xfrm>
              <a:custGeom>
                <a:rect b="b" l="l" r="r" t="t"/>
                <a:pathLst>
                  <a:path extrusionOk="0" h="85" w="70528">
                    <a:moveTo>
                      <a:pt x="0" y="1"/>
                    </a:moveTo>
                    <a:lnTo>
                      <a:pt x="0" y="85"/>
                    </a:lnTo>
                    <a:lnTo>
                      <a:pt x="42" y="85"/>
                    </a:lnTo>
                    <a:lnTo>
                      <a:pt x="42" y="1"/>
                    </a:lnTo>
                    <a:close/>
                    <a:moveTo>
                      <a:pt x="70485" y="1"/>
                    </a:moveTo>
                    <a:lnTo>
                      <a:pt x="70485" y="85"/>
                    </a:lnTo>
                    <a:lnTo>
                      <a:pt x="70527" y="85"/>
                    </a:lnTo>
                    <a:lnTo>
                      <a:pt x="70527" y="1"/>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8"/>
              <p:cNvSpPr/>
              <p:nvPr/>
            </p:nvSpPr>
            <p:spPr>
              <a:xfrm>
                <a:off x="1496149" y="2381884"/>
                <a:ext cx="6059065" cy="5492"/>
              </a:xfrm>
              <a:custGeom>
                <a:rect b="b" l="l" r="r" t="t"/>
                <a:pathLst>
                  <a:path extrusionOk="0" h="84" w="70444">
                    <a:moveTo>
                      <a:pt x="0" y="1"/>
                    </a:moveTo>
                    <a:lnTo>
                      <a:pt x="0" y="83"/>
                    </a:lnTo>
                    <a:lnTo>
                      <a:pt x="70443" y="83"/>
                    </a:lnTo>
                    <a:lnTo>
                      <a:pt x="70443" y="1"/>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8"/>
              <p:cNvSpPr/>
              <p:nvPr/>
            </p:nvSpPr>
            <p:spPr>
              <a:xfrm>
                <a:off x="1492536" y="2381884"/>
                <a:ext cx="6066290" cy="5492"/>
              </a:xfrm>
              <a:custGeom>
                <a:rect b="b" l="l" r="r" t="t"/>
                <a:pathLst>
                  <a:path extrusionOk="0" h="84" w="70528">
                    <a:moveTo>
                      <a:pt x="0" y="1"/>
                    </a:moveTo>
                    <a:lnTo>
                      <a:pt x="0" y="83"/>
                    </a:lnTo>
                    <a:lnTo>
                      <a:pt x="42" y="83"/>
                    </a:lnTo>
                    <a:lnTo>
                      <a:pt x="42" y="1"/>
                    </a:lnTo>
                    <a:close/>
                    <a:moveTo>
                      <a:pt x="70485" y="1"/>
                    </a:moveTo>
                    <a:lnTo>
                      <a:pt x="70485" y="83"/>
                    </a:lnTo>
                    <a:lnTo>
                      <a:pt x="70527" y="83"/>
                    </a:lnTo>
                    <a:lnTo>
                      <a:pt x="70527" y="1"/>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8"/>
              <p:cNvSpPr/>
              <p:nvPr/>
            </p:nvSpPr>
            <p:spPr>
              <a:xfrm>
                <a:off x="1496149" y="2532918"/>
                <a:ext cx="6059065" cy="5558"/>
              </a:xfrm>
              <a:custGeom>
                <a:rect b="b" l="l" r="r" t="t"/>
                <a:pathLst>
                  <a:path extrusionOk="0" h="85" w="70444">
                    <a:moveTo>
                      <a:pt x="0" y="1"/>
                    </a:moveTo>
                    <a:lnTo>
                      <a:pt x="0" y="85"/>
                    </a:lnTo>
                    <a:lnTo>
                      <a:pt x="70443" y="85"/>
                    </a:lnTo>
                    <a:lnTo>
                      <a:pt x="70443" y="1"/>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8"/>
              <p:cNvSpPr/>
              <p:nvPr/>
            </p:nvSpPr>
            <p:spPr>
              <a:xfrm>
                <a:off x="1492536" y="2532918"/>
                <a:ext cx="6066290" cy="5558"/>
              </a:xfrm>
              <a:custGeom>
                <a:rect b="b" l="l" r="r" t="t"/>
                <a:pathLst>
                  <a:path extrusionOk="0" h="85" w="70528">
                    <a:moveTo>
                      <a:pt x="0" y="1"/>
                    </a:moveTo>
                    <a:lnTo>
                      <a:pt x="0" y="85"/>
                    </a:lnTo>
                    <a:lnTo>
                      <a:pt x="42" y="85"/>
                    </a:lnTo>
                    <a:lnTo>
                      <a:pt x="42" y="1"/>
                    </a:lnTo>
                    <a:close/>
                    <a:moveTo>
                      <a:pt x="70485" y="1"/>
                    </a:moveTo>
                    <a:lnTo>
                      <a:pt x="70485" y="85"/>
                    </a:lnTo>
                    <a:lnTo>
                      <a:pt x="70527" y="85"/>
                    </a:lnTo>
                    <a:lnTo>
                      <a:pt x="70527" y="1"/>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8"/>
              <p:cNvSpPr/>
              <p:nvPr/>
            </p:nvSpPr>
            <p:spPr>
              <a:xfrm>
                <a:off x="1496149" y="2683951"/>
                <a:ext cx="6059065" cy="5558"/>
              </a:xfrm>
              <a:custGeom>
                <a:rect b="b" l="l" r="r" t="t"/>
                <a:pathLst>
                  <a:path extrusionOk="0" h="85" w="70444">
                    <a:moveTo>
                      <a:pt x="0" y="0"/>
                    </a:moveTo>
                    <a:lnTo>
                      <a:pt x="0" y="84"/>
                    </a:lnTo>
                    <a:lnTo>
                      <a:pt x="70443" y="84"/>
                    </a:lnTo>
                    <a:lnTo>
                      <a:pt x="7044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8"/>
              <p:cNvSpPr/>
              <p:nvPr/>
            </p:nvSpPr>
            <p:spPr>
              <a:xfrm>
                <a:off x="1492536" y="2683951"/>
                <a:ext cx="6066290" cy="5558"/>
              </a:xfrm>
              <a:custGeom>
                <a:rect b="b" l="l" r="r" t="t"/>
                <a:pathLst>
                  <a:path extrusionOk="0" h="85" w="70528">
                    <a:moveTo>
                      <a:pt x="0" y="0"/>
                    </a:moveTo>
                    <a:lnTo>
                      <a:pt x="0" y="84"/>
                    </a:lnTo>
                    <a:lnTo>
                      <a:pt x="42" y="84"/>
                    </a:lnTo>
                    <a:lnTo>
                      <a:pt x="42" y="0"/>
                    </a:lnTo>
                    <a:close/>
                    <a:moveTo>
                      <a:pt x="70485" y="0"/>
                    </a:moveTo>
                    <a:lnTo>
                      <a:pt x="70485" y="84"/>
                    </a:lnTo>
                    <a:lnTo>
                      <a:pt x="70527" y="84"/>
                    </a:lnTo>
                    <a:lnTo>
                      <a:pt x="70527" y="0"/>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8"/>
              <p:cNvSpPr/>
              <p:nvPr/>
            </p:nvSpPr>
            <p:spPr>
              <a:xfrm>
                <a:off x="1496149" y="2835050"/>
                <a:ext cx="6059065" cy="5427"/>
              </a:xfrm>
              <a:custGeom>
                <a:rect b="b" l="l" r="r" t="t"/>
                <a:pathLst>
                  <a:path extrusionOk="0" h="83" w="70444">
                    <a:moveTo>
                      <a:pt x="0" y="1"/>
                    </a:moveTo>
                    <a:lnTo>
                      <a:pt x="0" y="83"/>
                    </a:lnTo>
                    <a:lnTo>
                      <a:pt x="70443" y="83"/>
                    </a:lnTo>
                    <a:lnTo>
                      <a:pt x="70443" y="1"/>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8"/>
              <p:cNvSpPr/>
              <p:nvPr/>
            </p:nvSpPr>
            <p:spPr>
              <a:xfrm>
                <a:off x="1492536" y="2835050"/>
                <a:ext cx="6066290" cy="5427"/>
              </a:xfrm>
              <a:custGeom>
                <a:rect b="b" l="l" r="r" t="t"/>
                <a:pathLst>
                  <a:path extrusionOk="0" h="83" w="70528">
                    <a:moveTo>
                      <a:pt x="0" y="1"/>
                    </a:moveTo>
                    <a:lnTo>
                      <a:pt x="0" y="83"/>
                    </a:lnTo>
                    <a:lnTo>
                      <a:pt x="42" y="83"/>
                    </a:lnTo>
                    <a:lnTo>
                      <a:pt x="42" y="1"/>
                    </a:lnTo>
                    <a:close/>
                    <a:moveTo>
                      <a:pt x="70485" y="1"/>
                    </a:moveTo>
                    <a:lnTo>
                      <a:pt x="70485" y="83"/>
                    </a:lnTo>
                    <a:lnTo>
                      <a:pt x="70527" y="83"/>
                    </a:lnTo>
                    <a:lnTo>
                      <a:pt x="70527" y="1"/>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8"/>
              <p:cNvSpPr/>
              <p:nvPr/>
            </p:nvSpPr>
            <p:spPr>
              <a:xfrm>
                <a:off x="1496149" y="2986084"/>
                <a:ext cx="6059065" cy="5558"/>
              </a:xfrm>
              <a:custGeom>
                <a:rect b="b" l="l" r="r" t="t"/>
                <a:pathLst>
                  <a:path extrusionOk="0" h="85" w="70444">
                    <a:moveTo>
                      <a:pt x="0" y="0"/>
                    </a:moveTo>
                    <a:lnTo>
                      <a:pt x="0" y="84"/>
                    </a:lnTo>
                    <a:lnTo>
                      <a:pt x="70443" y="84"/>
                    </a:lnTo>
                    <a:lnTo>
                      <a:pt x="7044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8"/>
              <p:cNvSpPr/>
              <p:nvPr/>
            </p:nvSpPr>
            <p:spPr>
              <a:xfrm>
                <a:off x="1492536" y="2986084"/>
                <a:ext cx="6066290" cy="5558"/>
              </a:xfrm>
              <a:custGeom>
                <a:rect b="b" l="l" r="r" t="t"/>
                <a:pathLst>
                  <a:path extrusionOk="0" h="85" w="70528">
                    <a:moveTo>
                      <a:pt x="0" y="0"/>
                    </a:moveTo>
                    <a:lnTo>
                      <a:pt x="0" y="84"/>
                    </a:lnTo>
                    <a:lnTo>
                      <a:pt x="42" y="84"/>
                    </a:lnTo>
                    <a:lnTo>
                      <a:pt x="42" y="0"/>
                    </a:lnTo>
                    <a:close/>
                    <a:moveTo>
                      <a:pt x="70485" y="0"/>
                    </a:moveTo>
                    <a:lnTo>
                      <a:pt x="70485" y="84"/>
                    </a:lnTo>
                    <a:lnTo>
                      <a:pt x="70527" y="84"/>
                    </a:lnTo>
                    <a:lnTo>
                      <a:pt x="70527" y="0"/>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8"/>
              <p:cNvSpPr/>
              <p:nvPr/>
            </p:nvSpPr>
            <p:spPr>
              <a:xfrm>
                <a:off x="1496149" y="3137183"/>
                <a:ext cx="6059065" cy="5492"/>
              </a:xfrm>
              <a:custGeom>
                <a:rect b="b" l="l" r="r" t="t"/>
                <a:pathLst>
                  <a:path extrusionOk="0" h="84" w="70444">
                    <a:moveTo>
                      <a:pt x="0" y="1"/>
                    </a:moveTo>
                    <a:lnTo>
                      <a:pt x="0" y="83"/>
                    </a:lnTo>
                    <a:lnTo>
                      <a:pt x="70443" y="83"/>
                    </a:lnTo>
                    <a:lnTo>
                      <a:pt x="70443" y="1"/>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8"/>
              <p:cNvSpPr/>
              <p:nvPr/>
            </p:nvSpPr>
            <p:spPr>
              <a:xfrm>
                <a:off x="1492536" y="3137117"/>
                <a:ext cx="6066290" cy="5558"/>
              </a:xfrm>
              <a:custGeom>
                <a:rect b="b" l="l" r="r" t="t"/>
                <a:pathLst>
                  <a:path extrusionOk="0" h="85" w="70528">
                    <a:moveTo>
                      <a:pt x="0" y="0"/>
                    </a:moveTo>
                    <a:lnTo>
                      <a:pt x="0" y="84"/>
                    </a:lnTo>
                    <a:lnTo>
                      <a:pt x="42" y="84"/>
                    </a:lnTo>
                    <a:lnTo>
                      <a:pt x="42" y="0"/>
                    </a:lnTo>
                    <a:close/>
                    <a:moveTo>
                      <a:pt x="70485" y="0"/>
                    </a:moveTo>
                    <a:lnTo>
                      <a:pt x="70485" y="84"/>
                    </a:lnTo>
                    <a:lnTo>
                      <a:pt x="70527" y="84"/>
                    </a:lnTo>
                    <a:lnTo>
                      <a:pt x="70527" y="0"/>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8"/>
              <p:cNvSpPr/>
              <p:nvPr/>
            </p:nvSpPr>
            <p:spPr>
              <a:xfrm>
                <a:off x="1496149" y="3288216"/>
                <a:ext cx="6059065" cy="5427"/>
              </a:xfrm>
              <a:custGeom>
                <a:rect b="b" l="l" r="r" t="t"/>
                <a:pathLst>
                  <a:path extrusionOk="0" h="83" w="70444">
                    <a:moveTo>
                      <a:pt x="0" y="0"/>
                    </a:moveTo>
                    <a:lnTo>
                      <a:pt x="0" y="83"/>
                    </a:lnTo>
                    <a:lnTo>
                      <a:pt x="70443" y="83"/>
                    </a:lnTo>
                    <a:lnTo>
                      <a:pt x="7044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8"/>
              <p:cNvSpPr/>
              <p:nvPr/>
            </p:nvSpPr>
            <p:spPr>
              <a:xfrm>
                <a:off x="1492536" y="3288216"/>
                <a:ext cx="6066290" cy="5427"/>
              </a:xfrm>
              <a:custGeom>
                <a:rect b="b" l="l" r="r" t="t"/>
                <a:pathLst>
                  <a:path extrusionOk="0" h="83" w="70528">
                    <a:moveTo>
                      <a:pt x="0" y="0"/>
                    </a:moveTo>
                    <a:lnTo>
                      <a:pt x="0" y="83"/>
                    </a:lnTo>
                    <a:lnTo>
                      <a:pt x="42" y="83"/>
                    </a:lnTo>
                    <a:lnTo>
                      <a:pt x="42" y="0"/>
                    </a:lnTo>
                    <a:close/>
                    <a:moveTo>
                      <a:pt x="70485" y="0"/>
                    </a:moveTo>
                    <a:lnTo>
                      <a:pt x="70485" y="83"/>
                    </a:lnTo>
                    <a:lnTo>
                      <a:pt x="70527" y="83"/>
                    </a:lnTo>
                    <a:lnTo>
                      <a:pt x="70527" y="0"/>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8"/>
              <p:cNvSpPr/>
              <p:nvPr/>
            </p:nvSpPr>
            <p:spPr>
              <a:xfrm>
                <a:off x="1496149" y="3439250"/>
                <a:ext cx="6059065" cy="5558"/>
              </a:xfrm>
              <a:custGeom>
                <a:rect b="b" l="l" r="r" t="t"/>
                <a:pathLst>
                  <a:path extrusionOk="0" h="85" w="70444">
                    <a:moveTo>
                      <a:pt x="0" y="0"/>
                    </a:moveTo>
                    <a:lnTo>
                      <a:pt x="0" y="84"/>
                    </a:lnTo>
                    <a:lnTo>
                      <a:pt x="70443" y="84"/>
                    </a:lnTo>
                    <a:lnTo>
                      <a:pt x="7044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8"/>
              <p:cNvSpPr/>
              <p:nvPr/>
            </p:nvSpPr>
            <p:spPr>
              <a:xfrm>
                <a:off x="1492536" y="3439250"/>
                <a:ext cx="6066290" cy="5558"/>
              </a:xfrm>
              <a:custGeom>
                <a:rect b="b" l="l" r="r" t="t"/>
                <a:pathLst>
                  <a:path extrusionOk="0" h="85" w="70528">
                    <a:moveTo>
                      <a:pt x="0" y="0"/>
                    </a:moveTo>
                    <a:lnTo>
                      <a:pt x="0" y="84"/>
                    </a:lnTo>
                    <a:lnTo>
                      <a:pt x="42" y="84"/>
                    </a:lnTo>
                    <a:lnTo>
                      <a:pt x="42" y="0"/>
                    </a:lnTo>
                    <a:close/>
                    <a:moveTo>
                      <a:pt x="70485" y="0"/>
                    </a:moveTo>
                    <a:lnTo>
                      <a:pt x="70485" y="84"/>
                    </a:lnTo>
                    <a:lnTo>
                      <a:pt x="70527" y="84"/>
                    </a:lnTo>
                    <a:lnTo>
                      <a:pt x="70527" y="0"/>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8"/>
              <p:cNvSpPr/>
              <p:nvPr/>
            </p:nvSpPr>
            <p:spPr>
              <a:xfrm>
                <a:off x="1496149" y="3590349"/>
                <a:ext cx="6059065" cy="5427"/>
              </a:xfrm>
              <a:custGeom>
                <a:rect b="b" l="l" r="r" t="t"/>
                <a:pathLst>
                  <a:path extrusionOk="0" h="83" w="70444">
                    <a:moveTo>
                      <a:pt x="0" y="1"/>
                    </a:moveTo>
                    <a:lnTo>
                      <a:pt x="0" y="83"/>
                    </a:lnTo>
                    <a:lnTo>
                      <a:pt x="70443" y="83"/>
                    </a:lnTo>
                    <a:lnTo>
                      <a:pt x="70443" y="1"/>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8"/>
              <p:cNvSpPr/>
              <p:nvPr/>
            </p:nvSpPr>
            <p:spPr>
              <a:xfrm>
                <a:off x="1492536" y="3590349"/>
                <a:ext cx="6066290" cy="5427"/>
              </a:xfrm>
              <a:custGeom>
                <a:rect b="b" l="l" r="r" t="t"/>
                <a:pathLst>
                  <a:path extrusionOk="0" h="83" w="70528">
                    <a:moveTo>
                      <a:pt x="0" y="1"/>
                    </a:moveTo>
                    <a:lnTo>
                      <a:pt x="0" y="83"/>
                    </a:lnTo>
                    <a:lnTo>
                      <a:pt x="42" y="83"/>
                    </a:lnTo>
                    <a:lnTo>
                      <a:pt x="42" y="1"/>
                    </a:lnTo>
                    <a:close/>
                    <a:moveTo>
                      <a:pt x="70485" y="1"/>
                    </a:moveTo>
                    <a:lnTo>
                      <a:pt x="70485" y="83"/>
                    </a:lnTo>
                    <a:lnTo>
                      <a:pt x="70527" y="83"/>
                    </a:lnTo>
                    <a:lnTo>
                      <a:pt x="70527" y="1"/>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8"/>
              <p:cNvSpPr/>
              <p:nvPr/>
            </p:nvSpPr>
            <p:spPr>
              <a:xfrm>
                <a:off x="1496149" y="3741382"/>
                <a:ext cx="6059065" cy="5427"/>
              </a:xfrm>
              <a:custGeom>
                <a:rect b="b" l="l" r="r" t="t"/>
                <a:pathLst>
                  <a:path extrusionOk="0" h="83" w="70444">
                    <a:moveTo>
                      <a:pt x="0" y="0"/>
                    </a:moveTo>
                    <a:lnTo>
                      <a:pt x="0" y="82"/>
                    </a:lnTo>
                    <a:lnTo>
                      <a:pt x="70443" y="82"/>
                    </a:lnTo>
                    <a:lnTo>
                      <a:pt x="7044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8"/>
              <p:cNvSpPr/>
              <p:nvPr/>
            </p:nvSpPr>
            <p:spPr>
              <a:xfrm>
                <a:off x="1492536" y="3741382"/>
                <a:ext cx="6066290" cy="5427"/>
              </a:xfrm>
              <a:custGeom>
                <a:rect b="b" l="l" r="r" t="t"/>
                <a:pathLst>
                  <a:path extrusionOk="0" h="83" w="70528">
                    <a:moveTo>
                      <a:pt x="0" y="0"/>
                    </a:moveTo>
                    <a:lnTo>
                      <a:pt x="0" y="82"/>
                    </a:lnTo>
                    <a:lnTo>
                      <a:pt x="42" y="82"/>
                    </a:lnTo>
                    <a:lnTo>
                      <a:pt x="42" y="0"/>
                    </a:lnTo>
                    <a:close/>
                    <a:moveTo>
                      <a:pt x="70485" y="0"/>
                    </a:moveTo>
                    <a:lnTo>
                      <a:pt x="70485" y="82"/>
                    </a:lnTo>
                    <a:lnTo>
                      <a:pt x="70527" y="82"/>
                    </a:lnTo>
                    <a:lnTo>
                      <a:pt x="70527" y="0"/>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8"/>
              <p:cNvSpPr/>
              <p:nvPr/>
            </p:nvSpPr>
            <p:spPr>
              <a:xfrm>
                <a:off x="1496149" y="3892351"/>
                <a:ext cx="6059065" cy="5558"/>
              </a:xfrm>
              <a:custGeom>
                <a:rect b="b" l="l" r="r" t="t"/>
                <a:pathLst>
                  <a:path extrusionOk="0" h="85" w="70444">
                    <a:moveTo>
                      <a:pt x="0" y="1"/>
                    </a:moveTo>
                    <a:lnTo>
                      <a:pt x="0" y="85"/>
                    </a:lnTo>
                    <a:lnTo>
                      <a:pt x="70443" y="85"/>
                    </a:lnTo>
                    <a:lnTo>
                      <a:pt x="70443" y="1"/>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8"/>
              <p:cNvSpPr/>
              <p:nvPr/>
            </p:nvSpPr>
            <p:spPr>
              <a:xfrm>
                <a:off x="1492536" y="3892351"/>
                <a:ext cx="6066290" cy="5558"/>
              </a:xfrm>
              <a:custGeom>
                <a:rect b="b" l="l" r="r" t="t"/>
                <a:pathLst>
                  <a:path extrusionOk="0" h="85" w="70528">
                    <a:moveTo>
                      <a:pt x="0" y="1"/>
                    </a:moveTo>
                    <a:lnTo>
                      <a:pt x="0" y="85"/>
                    </a:lnTo>
                    <a:lnTo>
                      <a:pt x="42" y="85"/>
                    </a:lnTo>
                    <a:lnTo>
                      <a:pt x="42" y="1"/>
                    </a:lnTo>
                    <a:close/>
                    <a:moveTo>
                      <a:pt x="70485" y="1"/>
                    </a:moveTo>
                    <a:lnTo>
                      <a:pt x="70485" y="85"/>
                    </a:lnTo>
                    <a:lnTo>
                      <a:pt x="70527" y="85"/>
                    </a:lnTo>
                    <a:lnTo>
                      <a:pt x="70527" y="1"/>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8"/>
              <p:cNvSpPr/>
              <p:nvPr/>
            </p:nvSpPr>
            <p:spPr>
              <a:xfrm>
                <a:off x="1496149" y="4043515"/>
                <a:ext cx="6059065" cy="5427"/>
              </a:xfrm>
              <a:custGeom>
                <a:rect b="b" l="l" r="r" t="t"/>
                <a:pathLst>
                  <a:path extrusionOk="0" h="83" w="70444">
                    <a:moveTo>
                      <a:pt x="0" y="0"/>
                    </a:moveTo>
                    <a:lnTo>
                      <a:pt x="0" y="83"/>
                    </a:lnTo>
                    <a:lnTo>
                      <a:pt x="70443" y="83"/>
                    </a:lnTo>
                    <a:lnTo>
                      <a:pt x="7044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8"/>
              <p:cNvSpPr/>
              <p:nvPr/>
            </p:nvSpPr>
            <p:spPr>
              <a:xfrm>
                <a:off x="1492536" y="4043515"/>
                <a:ext cx="6066290" cy="5427"/>
              </a:xfrm>
              <a:custGeom>
                <a:rect b="b" l="l" r="r" t="t"/>
                <a:pathLst>
                  <a:path extrusionOk="0" h="83" w="70528">
                    <a:moveTo>
                      <a:pt x="0" y="0"/>
                    </a:moveTo>
                    <a:lnTo>
                      <a:pt x="0" y="83"/>
                    </a:lnTo>
                    <a:lnTo>
                      <a:pt x="42" y="83"/>
                    </a:lnTo>
                    <a:lnTo>
                      <a:pt x="42" y="0"/>
                    </a:lnTo>
                    <a:close/>
                    <a:moveTo>
                      <a:pt x="70485" y="0"/>
                    </a:moveTo>
                    <a:lnTo>
                      <a:pt x="70485" y="83"/>
                    </a:lnTo>
                    <a:lnTo>
                      <a:pt x="70527" y="83"/>
                    </a:lnTo>
                    <a:lnTo>
                      <a:pt x="70527" y="0"/>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8"/>
              <p:cNvSpPr/>
              <p:nvPr/>
            </p:nvSpPr>
            <p:spPr>
              <a:xfrm>
                <a:off x="1496149" y="4194483"/>
                <a:ext cx="6059065" cy="5558"/>
              </a:xfrm>
              <a:custGeom>
                <a:rect b="b" l="l" r="r" t="t"/>
                <a:pathLst>
                  <a:path extrusionOk="0" h="85" w="70444">
                    <a:moveTo>
                      <a:pt x="0" y="1"/>
                    </a:moveTo>
                    <a:lnTo>
                      <a:pt x="0" y="85"/>
                    </a:lnTo>
                    <a:lnTo>
                      <a:pt x="70443" y="85"/>
                    </a:lnTo>
                    <a:lnTo>
                      <a:pt x="70443" y="1"/>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8"/>
              <p:cNvSpPr/>
              <p:nvPr/>
            </p:nvSpPr>
            <p:spPr>
              <a:xfrm>
                <a:off x="1492536" y="4194483"/>
                <a:ext cx="6066290" cy="5558"/>
              </a:xfrm>
              <a:custGeom>
                <a:rect b="b" l="l" r="r" t="t"/>
                <a:pathLst>
                  <a:path extrusionOk="0" h="85" w="70528">
                    <a:moveTo>
                      <a:pt x="0" y="1"/>
                    </a:moveTo>
                    <a:lnTo>
                      <a:pt x="0" y="85"/>
                    </a:lnTo>
                    <a:lnTo>
                      <a:pt x="42" y="85"/>
                    </a:lnTo>
                    <a:lnTo>
                      <a:pt x="42" y="1"/>
                    </a:lnTo>
                    <a:close/>
                    <a:moveTo>
                      <a:pt x="70485" y="1"/>
                    </a:moveTo>
                    <a:lnTo>
                      <a:pt x="70485" y="85"/>
                    </a:lnTo>
                    <a:lnTo>
                      <a:pt x="70527" y="85"/>
                    </a:lnTo>
                    <a:lnTo>
                      <a:pt x="70527" y="1"/>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8"/>
              <p:cNvSpPr/>
              <p:nvPr/>
            </p:nvSpPr>
            <p:spPr>
              <a:xfrm>
                <a:off x="1496149" y="4345648"/>
                <a:ext cx="6059065" cy="5427"/>
              </a:xfrm>
              <a:custGeom>
                <a:rect b="b" l="l" r="r" t="t"/>
                <a:pathLst>
                  <a:path extrusionOk="0" h="83" w="70444">
                    <a:moveTo>
                      <a:pt x="0" y="0"/>
                    </a:moveTo>
                    <a:lnTo>
                      <a:pt x="0" y="83"/>
                    </a:lnTo>
                    <a:lnTo>
                      <a:pt x="70443" y="83"/>
                    </a:lnTo>
                    <a:lnTo>
                      <a:pt x="70443" y="0"/>
                    </a:lnTo>
                    <a:close/>
                  </a:path>
                </a:pathLst>
              </a:custGeom>
              <a:solidFill>
                <a:srgbClr val="E2D4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8"/>
              <p:cNvSpPr/>
              <p:nvPr/>
            </p:nvSpPr>
            <p:spPr>
              <a:xfrm>
                <a:off x="1492536" y="4345648"/>
                <a:ext cx="6066290" cy="5427"/>
              </a:xfrm>
              <a:custGeom>
                <a:rect b="b" l="l" r="r" t="t"/>
                <a:pathLst>
                  <a:path extrusionOk="0" h="83" w="70528">
                    <a:moveTo>
                      <a:pt x="0" y="0"/>
                    </a:moveTo>
                    <a:lnTo>
                      <a:pt x="0" y="83"/>
                    </a:lnTo>
                    <a:lnTo>
                      <a:pt x="42" y="83"/>
                    </a:lnTo>
                    <a:lnTo>
                      <a:pt x="42" y="0"/>
                    </a:lnTo>
                    <a:close/>
                    <a:moveTo>
                      <a:pt x="70485" y="0"/>
                    </a:moveTo>
                    <a:lnTo>
                      <a:pt x="70485" y="83"/>
                    </a:lnTo>
                    <a:lnTo>
                      <a:pt x="70527" y="83"/>
                    </a:lnTo>
                    <a:lnTo>
                      <a:pt x="70527" y="0"/>
                    </a:lnTo>
                    <a:close/>
                  </a:path>
                </a:pathLst>
              </a:custGeom>
              <a:solidFill>
                <a:srgbClr val="9E7C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8"/>
              <p:cNvSpPr/>
              <p:nvPr/>
            </p:nvSpPr>
            <p:spPr>
              <a:xfrm>
                <a:off x="1492536" y="4496681"/>
                <a:ext cx="6066290" cy="5492"/>
              </a:xfrm>
              <a:custGeom>
                <a:rect b="b" l="l" r="r" t="t"/>
                <a:pathLst>
                  <a:path extrusionOk="0" h="84" w="70528">
                    <a:moveTo>
                      <a:pt x="0" y="0"/>
                    </a:moveTo>
                    <a:lnTo>
                      <a:pt x="0" y="42"/>
                    </a:lnTo>
                    <a:lnTo>
                      <a:pt x="0" y="84"/>
                    </a:lnTo>
                    <a:lnTo>
                      <a:pt x="70527" y="84"/>
                    </a:lnTo>
                    <a:lnTo>
                      <a:pt x="70527" y="42"/>
                    </a:lnTo>
                    <a:lnTo>
                      <a:pt x="705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34" name="Google Shape;1234;p38"/>
          <p:cNvSpPr txBox="1"/>
          <p:nvPr>
            <p:ph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
        <p:nvSpPr>
          <p:cNvPr id="1235" name="Google Shape;1235;p38"/>
          <p:cNvSpPr txBox="1"/>
          <p:nvPr>
            <p:ph idx="1" type="body"/>
          </p:nvPr>
        </p:nvSpPr>
        <p:spPr>
          <a:xfrm>
            <a:off x="1945837" y="2016488"/>
            <a:ext cx="5345100" cy="278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endParaRPr/>
          </a:p>
          <a:p>
            <a:pPr indent="0" lvl="0" marL="0" rtl="0" algn="l">
              <a:spcBef>
                <a:spcPts val="0"/>
              </a:spcBef>
              <a:spcAft>
                <a:spcPts val="0"/>
              </a:spcAft>
              <a:buClr>
                <a:schemeClr val="dk1"/>
              </a:buClr>
              <a:buSzPts val="1100"/>
              <a:buFont typeface="Arial"/>
              <a:buNone/>
            </a:pPr>
            <a:r>
              <a:t/>
            </a:r>
            <a:endParaRPr/>
          </a:p>
          <a:p>
            <a:pPr indent="-317500" lvl="0" marL="457200" rtl="0" algn="l">
              <a:spcBef>
                <a:spcPts val="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Clr>
                <a:schemeClr val="dk1"/>
              </a:buClr>
              <a:buSzPts val="1100"/>
              <a:buFont typeface="Arial"/>
              <a:buNone/>
            </a:pPr>
            <a:r>
              <a:rPr lang="en"/>
              <a:t>And the most important thing: the audience won’t miss the point of your presentation</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9" name="Shape 1239"/>
        <p:cNvGrpSpPr/>
        <p:nvPr/>
      </p:nvGrpSpPr>
      <p:grpSpPr>
        <a:xfrm>
          <a:off x="0" y="0"/>
          <a:ext cx="0" cy="0"/>
          <a:chOff x="0" y="0"/>
          <a:chExt cx="0" cy="0"/>
        </a:xfrm>
      </p:grpSpPr>
      <p:sp>
        <p:nvSpPr>
          <p:cNvPr id="1240" name="Google Shape;1240;p39"/>
          <p:cNvSpPr txBox="1"/>
          <p:nvPr>
            <p:ph idx="4" type="title"/>
          </p:nvPr>
        </p:nvSpPr>
        <p:spPr>
          <a:xfrm>
            <a:off x="788550" y="380419"/>
            <a:ext cx="7566900" cy="634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Have Two Columns</a:t>
            </a:r>
            <a:endParaRPr/>
          </a:p>
        </p:txBody>
      </p:sp>
      <p:sp>
        <p:nvSpPr>
          <p:cNvPr id="1241" name="Google Shape;1241;p39"/>
          <p:cNvSpPr txBox="1"/>
          <p:nvPr>
            <p:ph idx="2" type="ctrTitle"/>
          </p:nvPr>
        </p:nvSpPr>
        <p:spPr>
          <a:xfrm flipH="1">
            <a:off x="1169597" y="2565464"/>
            <a:ext cx="1817700" cy="456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1242" name="Google Shape;1242;p39"/>
          <p:cNvSpPr txBox="1"/>
          <p:nvPr>
            <p:ph idx="3" type="subTitle"/>
          </p:nvPr>
        </p:nvSpPr>
        <p:spPr>
          <a:xfrm flipH="1">
            <a:off x="1060096" y="2870918"/>
            <a:ext cx="1927200" cy="875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one in our Solar System—it’s a bit larger than our Moon</a:t>
            </a:r>
            <a:endParaRPr/>
          </a:p>
        </p:txBody>
      </p:sp>
      <p:sp>
        <p:nvSpPr>
          <p:cNvPr id="1243" name="Google Shape;1243;p39"/>
          <p:cNvSpPr txBox="1"/>
          <p:nvPr>
            <p:ph type="ctrTitle"/>
          </p:nvPr>
        </p:nvSpPr>
        <p:spPr>
          <a:xfrm flipH="1">
            <a:off x="6479438" y="1548719"/>
            <a:ext cx="1560600" cy="456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244" name="Google Shape;1244;p39"/>
          <p:cNvSpPr txBox="1"/>
          <p:nvPr>
            <p:ph idx="1" type="subTitle"/>
          </p:nvPr>
        </p:nvSpPr>
        <p:spPr>
          <a:xfrm flipH="1">
            <a:off x="6479464" y="1840525"/>
            <a:ext cx="1927200" cy="87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atmosphere is extremely poisonous</a:t>
            </a:r>
            <a:endParaRPr/>
          </a:p>
        </p:txBody>
      </p:sp>
      <p:grpSp>
        <p:nvGrpSpPr>
          <p:cNvPr id="1245" name="Google Shape;1245;p39"/>
          <p:cNvGrpSpPr/>
          <p:nvPr/>
        </p:nvGrpSpPr>
        <p:grpSpPr>
          <a:xfrm>
            <a:off x="3513507" y="1618817"/>
            <a:ext cx="420763" cy="3060513"/>
            <a:chOff x="3739175" y="1664675"/>
            <a:chExt cx="106950" cy="777925"/>
          </a:xfrm>
        </p:grpSpPr>
        <p:sp>
          <p:nvSpPr>
            <p:cNvPr id="1246" name="Google Shape;1246;p39"/>
            <p:cNvSpPr/>
            <p:nvPr/>
          </p:nvSpPr>
          <p:spPr>
            <a:xfrm>
              <a:off x="3760150" y="2302450"/>
              <a:ext cx="66825" cy="140150"/>
            </a:xfrm>
            <a:custGeom>
              <a:rect b="b" l="l" r="r" t="t"/>
              <a:pathLst>
                <a:path extrusionOk="0" h="5606" w="2673">
                  <a:moveTo>
                    <a:pt x="1299" y="5605"/>
                  </a:moveTo>
                  <a:cubicBezTo>
                    <a:pt x="535" y="5605"/>
                    <a:pt x="1" y="4848"/>
                    <a:pt x="257" y="4127"/>
                  </a:cubicBezTo>
                  <a:lnTo>
                    <a:pt x="238" y="4127"/>
                  </a:lnTo>
                  <a:cubicBezTo>
                    <a:pt x="238" y="4127"/>
                    <a:pt x="516" y="3432"/>
                    <a:pt x="589" y="2502"/>
                  </a:cubicBezTo>
                  <a:cubicBezTo>
                    <a:pt x="662" y="1574"/>
                    <a:pt x="584" y="229"/>
                    <a:pt x="530" y="0"/>
                  </a:cubicBezTo>
                  <a:lnTo>
                    <a:pt x="2048" y="0"/>
                  </a:lnTo>
                  <a:cubicBezTo>
                    <a:pt x="1994" y="229"/>
                    <a:pt x="1930" y="1757"/>
                    <a:pt x="1988" y="2502"/>
                  </a:cubicBezTo>
                  <a:cubicBezTo>
                    <a:pt x="2046" y="3248"/>
                    <a:pt x="2188" y="3744"/>
                    <a:pt x="2272" y="3969"/>
                  </a:cubicBezTo>
                  <a:cubicBezTo>
                    <a:pt x="2673" y="4707"/>
                    <a:pt x="2139" y="5605"/>
                    <a:pt x="1299" y="5605"/>
                  </a:cubicBezTo>
                  <a:close/>
                </a:path>
              </a:pathLst>
            </a:custGeom>
            <a:solidFill>
              <a:srgbClr val="7D4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9"/>
            <p:cNvSpPr/>
            <p:nvPr/>
          </p:nvSpPr>
          <p:spPr>
            <a:xfrm>
              <a:off x="3762100" y="2295300"/>
              <a:ext cx="61100" cy="14850"/>
            </a:xfrm>
            <a:custGeom>
              <a:rect b="b" l="l" r="r" t="t"/>
              <a:pathLst>
                <a:path extrusionOk="0" h="594" w="2444">
                  <a:moveTo>
                    <a:pt x="210" y="0"/>
                  </a:moveTo>
                  <a:cubicBezTo>
                    <a:pt x="94" y="0"/>
                    <a:pt x="1" y="94"/>
                    <a:pt x="1" y="210"/>
                  </a:cubicBezTo>
                  <a:lnTo>
                    <a:pt x="1" y="383"/>
                  </a:lnTo>
                  <a:cubicBezTo>
                    <a:pt x="1" y="499"/>
                    <a:pt x="94" y="593"/>
                    <a:pt x="210" y="593"/>
                  </a:cubicBezTo>
                  <a:lnTo>
                    <a:pt x="2234" y="593"/>
                  </a:lnTo>
                  <a:cubicBezTo>
                    <a:pt x="2350" y="593"/>
                    <a:pt x="2444" y="499"/>
                    <a:pt x="2444" y="383"/>
                  </a:cubicBezTo>
                  <a:lnTo>
                    <a:pt x="2444" y="210"/>
                  </a:lnTo>
                  <a:cubicBezTo>
                    <a:pt x="2444" y="94"/>
                    <a:pt x="2350" y="0"/>
                    <a:pt x="223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9"/>
            <p:cNvSpPr/>
            <p:nvPr/>
          </p:nvSpPr>
          <p:spPr>
            <a:xfrm>
              <a:off x="3760125" y="1664675"/>
              <a:ext cx="66825" cy="140150"/>
            </a:xfrm>
            <a:custGeom>
              <a:rect b="b" l="l" r="r" t="t"/>
              <a:pathLst>
                <a:path extrusionOk="0" h="5606" w="2673">
                  <a:moveTo>
                    <a:pt x="1300" y="1"/>
                  </a:moveTo>
                  <a:cubicBezTo>
                    <a:pt x="536" y="1"/>
                    <a:pt x="0" y="757"/>
                    <a:pt x="256" y="1479"/>
                  </a:cubicBezTo>
                  <a:lnTo>
                    <a:pt x="239" y="1479"/>
                  </a:lnTo>
                  <a:cubicBezTo>
                    <a:pt x="239" y="1479"/>
                    <a:pt x="517" y="2174"/>
                    <a:pt x="590" y="3104"/>
                  </a:cubicBezTo>
                  <a:cubicBezTo>
                    <a:pt x="663" y="4033"/>
                    <a:pt x="583" y="5377"/>
                    <a:pt x="529" y="5606"/>
                  </a:cubicBezTo>
                  <a:lnTo>
                    <a:pt x="2047" y="5606"/>
                  </a:lnTo>
                  <a:cubicBezTo>
                    <a:pt x="1995" y="5377"/>
                    <a:pt x="1930" y="3849"/>
                    <a:pt x="1989" y="3104"/>
                  </a:cubicBezTo>
                  <a:cubicBezTo>
                    <a:pt x="2046" y="2358"/>
                    <a:pt x="2189" y="1862"/>
                    <a:pt x="2273" y="1636"/>
                  </a:cubicBezTo>
                  <a:cubicBezTo>
                    <a:pt x="2672" y="899"/>
                    <a:pt x="2138" y="1"/>
                    <a:pt x="1299" y="1"/>
                  </a:cubicBezTo>
                  <a:close/>
                </a:path>
              </a:pathLst>
            </a:custGeom>
            <a:solidFill>
              <a:srgbClr val="7D4F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9"/>
            <p:cNvSpPr/>
            <p:nvPr/>
          </p:nvSpPr>
          <p:spPr>
            <a:xfrm>
              <a:off x="3762100" y="1797175"/>
              <a:ext cx="61100" cy="14800"/>
            </a:xfrm>
            <a:custGeom>
              <a:rect b="b" l="l" r="r" t="t"/>
              <a:pathLst>
                <a:path extrusionOk="0" h="592" w="2444">
                  <a:moveTo>
                    <a:pt x="210" y="0"/>
                  </a:moveTo>
                  <a:cubicBezTo>
                    <a:pt x="94" y="0"/>
                    <a:pt x="1" y="94"/>
                    <a:pt x="1" y="210"/>
                  </a:cubicBezTo>
                  <a:lnTo>
                    <a:pt x="1" y="382"/>
                  </a:lnTo>
                  <a:cubicBezTo>
                    <a:pt x="1" y="498"/>
                    <a:pt x="94" y="592"/>
                    <a:pt x="210" y="592"/>
                  </a:cubicBezTo>
                  <a:lnTo>
                    <a:pt x="2234" y="592"/>
                  </a:lnTo>
                  <a:cubicBezTo>
                    <a:pt x="2350" y="592"/>
                    <a:pt x="2444" y="498"/>
                    <a:pt x="2444" y="382"/>
                  </a:cubicBezTo>
                  <a:lnTo>
                    <a:pt x="2444" y="210"/>
                  </a:lnTo>
                  <a:cubicBezTo>
                    <a:pt x="2444" y="94"/>
                    <a:pt x="2350" y="0"/>
                    <a:pt x="2234" y="0"/>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9"/>
            <p:cNvSpPr/>
            <p:nvPr/>
          </p:nvSpPr>
          <p:spPr>
            <a:xfrm>
              <a:off x="3739175" y="1809200"/>
              <a:ext cx="106950" cy="488900"/>
            </a:xfrm>
            <a:custGeom>
              <a:rect b="b" l="l" r="r" t="t"/>
              <a:pathLst>
                <a:path extrusionOk="0" h="19556" w="4278">
                  <a:moveTo>
                    <a:pt x="325" y="1"/>
                  </a:moveTo>
                  <a:cubicBezTo>
                    <a:pt x="145" y="1"/>
                    <a:pt x="0" y="146"/>
                    <a:pt x="0" y="325"/>
                  </a:cubicBezTo>
                  <a:lnTo>
                    <a:pt x="0" y="19230"/>
                  </a:lnTo>
                  <a:cubicBezTo>
                    <a:pt x="0" y="19409"/>
                    <a:pt x="145" y="19556"/>
                    <a:pt x="325" y="19556"/>
                  </a:cubicBezTo>
                  <a:lnTo>
                    <a:pt x="3954" y="19556"/>
                  </a:lnTo>
                  <a:cubicBezTo>
                    <a:pt x="4133" y="19556"/>
                    <a:pt x="4278" y="19409"/>
                    <a:pt x="4278" y="19230"/>
                  </a:cubicBezTo>
                  <a:lnTo>
                    <a:pt x="4278" y="325"/>
                  </a:lnTo>
                  <a:cubicBezTo>
                    <a:pt x="4278" y="146"/>
                    <a:pt x="4133" y="1"/>
                    <a:pt x="3954" y="1"/>
                  </a:cubicBezTo>
                  <a:close/>
                </a:path>
              </a:pathLst>
            </a:custGeom>
            <a:solidFill>
              <a:srgbClr val="CC88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9"/>
            <p:cNvSpPr/>
            <p:nvPr/>
          </p:nvSpPr>
          <p:spPr>
            <a:xfrm>
              <a:off x="3761375" y="1836425"/>
              <a:ext cx="23875" cy="444950"/>
            </a:xfrm>
            <a:custGeom>
              <a:rect b="b" l="l" r="r" t="t"/>
              <a:pathLst>
                <a:path extrusionOk="0" h="17798" w="955">
                  <a:moveTo>
                    <a:pt x="421" y="1"/>
                  </a:moveTo>
                  <a:cubicBezTo>
                    <a:pt x="189" y="1"/>
                    <a:pt x="1" y="187"/>
                    <a:pt x="1" y="420"/>
                  </a:cubicBezTo>
                  <a:lnTo>
                    <a:pt x="1" y="17378"/>
                  </a:lnTo>
                  <a:cubicBezTo>
                    <a:pt x="1" y="17610"/>
                    <a:pt x="189" y="17797"/>
                    <a:pt x="421" y="17797"/>
                  </a:cubicBezTo>
                  <a:lnTo>
                    <a:pt x="535" y="17797"/>
                  </a:lnTo>
                  <a:cubicBezTo>
                    <a:pt x="769" y="17797"/>
                    <a:pt x="955" y="17610"/>
                    <a:pt x="955" y="17378"/>
                  </a:cubicBezTo>
                  <a:lnTo>
                    <a:pt x="955" y="420"/>
                  </a:lnTo>
                  <a:cubicBezTo>
                    <a:pt x="955" y="187"/>
                    <a:pt x="769" y="1"/>
                    <a:pt x="535" y="1"/>
                  </a:cubicBezTo>
                  <a:close/>
                </a:path>
              </a:pathLst>
            </a:custGeom>
            <a:solidFill>
              <a:srgbClr val="D59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9"/>
            <p:cNvSpPr/>
            <p:nvPr/>
          </p:nvSpPr>
          <p:spPr>
            <a:xfrm>
              <a:off x="3822750" y="1809200"/>
              <a:ext cx="23375" cy="488900"/>
            </a:xfrm>
            <a:custGeom>
              <a:rect b="b" l="l" r="r" t="t"/>
              <a:pathLst>
                <a:path extrusionOk="0" h="19556" w="935">
                  <a:moveTo>
                    <a:pt x="325" y="325"/>
                  </a:moveTo>
                  <a:lnTo>
                    <a:pt x="325" y="19230"/>
                  </a:lnTo>
                  <a:cubicBezTo>
                    <a:pt x="323" y="19409"/>
                    <a:pt x="178" y="19554"/>
                    <a:pt x="0" y="19556"/>
                  </a:cubicBezTo>
                  <a:lnTo>
                    <a:pt x="611" y="19556"/>
                  </a:lnTo>
                  <a:cubicBezTo>
                    <a:pt x="789" y="19554"/>
                    <a:pt x="935" y="19409"/>
                    <a:pt x="935" y="19230"/>
                  </a:cubicBezTo>
                  <a:lnTo>
                    <a:pt x="935" y="325"/>
                  </a:lnTo>
                  <a:cubicBezTo>
                    <a:pt x="935" y="146"/>
                    <a:pt x="790" y="1"/>
                    <a:pt x="611" y="1"/>
                  </a:cubicBezTo>
                  <a:lnTo>
                    <a:pt x="0" y="1"/>
                  </a:lnTo>
                  <a:cubicBezTo>
                    <a:pt x="178" y="1"/>
                    <a:pt x="323" y="146"/>
                    <a:pt x="325" y="325"/>
                  </a:cubicBezTo>
                  <a:close/>
                </a:path>
              </a:pathLst>
            </a:custGeom>
            <a:solidFill>
              <a:srgbClr val="C080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 name="Google Shape;1253;p39"/>
          <p:cNvGrpSpPr/>
          <p:nvPr/>
        </p:nvGrpSpPr>
        <p:grpSpPr>
          <a:xfrm>
            <a:off x="5047058" y="1472071"/>
            <a:ext cx="914505" cy="3235486"/>
            <a:chOff x="4128975" y="1627375"/>
            <a:chExt cx="232450" cy="822400"/>
          </a:xfrm>
        </p:grpSpPr>
        <p:sp>
          <p:nvSpPr>
            <p:cNvPr id="1254" name="Google Shape;1254;p39"/>
            <p:cNvSpPr/>
            <p:nvPr/>
          </p:nvSpPr>
          <p:spPr>
            <a:xfrm>
              <a:off x="4128975" y="1627400"/>
              <a:ext cx="118800" cy="345550"/>
            </a:xfrm>
            <a:custGeom>
              <a:rect b="b" l="l" r="r" t="t"/>
              <a:pathLst>
                <a:path extrusionOk="0" h="13822" w="4752">
                  <a:moveTo>
                    <a:pt x="2723" y="13723"/>
                  </a:moveTo>
                  <a:cubicBezTo>
                    <a:pt x="2718" y="13715"/>
                    <a:pt x="1107" y="10752"/>
                    <a:pt x="452" y="8103"/>
                  </a:cubicBezTo>
                  <a:cubicBezTo>
                    <a:pt x="345" y="7672"/>
                    <a:pt x="266" y="7235"/>
                    <a:pt x="213" y="6794"/>
                  </a:cubicBezTo>
                  <a:cubicBezTo>
                    <a:pt x="0" y="4917"/>
                    <a:pt x="401" y="3388"/>
                    <a:pt x="1135" y="2256"/>
                  </a:cubicBezTo>
                  <a:cubicBezTo>
                    <a:pt x="1873" y="1121"/>
                    <a:pt x="2946" y="389"/>
                    <a:pt x="4074" y="110"/>
                  </a:cubicBezTo>
                  <a:cubicBezTo>
                    <a:pt x="4257" y="66"/>
                    <a:pt x="4442" y="33"/>
                    <a:pt x="4629" y="12"/>
                  </a:cubicBezTo>
                  <a:lnTo>
                    <a:pt x="4723" y="1"/>
                  </a:lnTo>
                  <a:lnTo>
                    <a:pt x="4723" y="95"/>
                  </a:lnTo>
                  <a:lnTo>
                    <a:pt x="4751" y="13736"/>
                  </a:lnTo>
                  <a:lnTo>
                    <a:pt x="4751" y="13819"/>
                  </a:lnTo>
                  <a:lnTo>
                    <a:pt x="4667" y="13819"/>
                  </a:lnTo>
                  <a:cubicBezTo>
                    <a:pt x="4289" y="13822"/>
                    <a:pt x="3917" y="13820"/>
                    <a:pt x="3591" y="13814"/>
                  </a:cubicBezTo>
                  <a:cubicBezTo>
                    <a:pt x="3265" y="13806"/>
                    <a:pt x="2981" y="13790"/>
                    <a:pt x="2785" y="13766"/>
                  </a:cubicBezTo>
                  <a:lnTo>
                    <a:pt x="2742" y="13761"/>
                  </a:lnTo>
                  <a:close/>
                  <a:moveTo>
                    <a:pt x="615" y="8063"/>
                  </a:moveTo>
                  <a:lnTo>
                    <a:pt x="615" y="8063"/>
                  </a:lnTo>
                  <a:cubicBezTo>
                    <a:pt x="1221" y="10520"/>
                    <a:pt x="2661" y="13254"/>
                    <a:pt x="2849" y="13606"/>
                  </a:cubicBezTo>
                  <a:cubicBezTo>
                    <a:pt x="3036" y="13625"/>
                    <a:pt x="3297" y="13639"/>
                    <a:pt x="3596" y="13645"/>
                  </a:cubicBezTo>
                  <a:cubicBezTo>
                    <a:pt x="3895" y="13652"/>
                    <a:pt x="4236" y="13653"/>
                    <a:pt x="4583" y="13652"/>
                  </a:cubicBezTo>
                  <a:lnTo>
                    <a:pt x="4554" y="188"/>
                  </a:lnTo>
                  <a:cubicBezTo>
                    <a:pt x="4407" y="209"/>
                    <a:pt x="4260" y="236"/>
                    <a:pt x="4114" y="273"/>
                  </a:cubicBezTo>
                  <a:cubicBezTo>
                    <a:pt x="3025" y="541"/>
                    <a:pt x="1989" y="1250"/>
                    <a:pt x="1277" y="2347"/>
                  </a:cubicBezTo>
                  <a:cubicBezTo>
                    <a:pt x="561" y="3447"/>
                    <a:pt x="172" y="4939"/>
                    <a:pt x="382" y="6775"/>
                  </a:cubicBezTo>
                  <a:cubicBezTo>
                    <a:pt x="431" y="7209"/>
                    <a:pt x="509" y="7640"/>
                    <a:pt x="615" y="8065"/>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9"/>
            <p:cNvSpPr/>
            <p:nvPr/>
          </p:nvSpPr>
          <p:spPr>
            <a:xfrm>
              <a:off x="4167600" y="1627400"/>
              <a:ext cx="80175" cy="345525"/>
            </a:xfrm>
            <a:custGeom>
              <a:rect b="b" l="l" r="r" t="t"/>
              <a:pathLst>
                <a:path extrusionOk="0" h="13821" w="3207">
                  <a:moveTo>
                    <a:pt x="3065" y="13"/>
                  </a:moveTo>
                  <a:lnTo>
                    <a:pt x="3073" y="12"/>
                  </a:lnTo>
                  <a:lnTo>
                    <a:pt x="3073" y="12"/>
                  </a:lnTo>
                  <a:lnTo>
                    <a:pt x="3084" y="10"/>
                  </a:lnTo>
                  <a:lnTo>
                    <a:pt x="3178" y="1"/>
                  </a:lnTo>
                  <a:lnTo>
                    <a:pt x="3178" y="95"/>
                  </a:lnTo>
                  <a:lnTo>
                    <a:pt x="3206" y="13734"/>
                  </a:lnTo>
                  <a:lnTo>
                    <a:pt x="3206" y="13819"/>
                  </a:lnTo>
                  <a:lnTo>
                    <a:pt x="3122" y="13819"/>
                  </a:lnTo>
                  <a:cubicBezTo>
                    <a:pt x="2904" y="13820"/>
                    <a:pt x="2687" y="13820"/>
                    <a:pt x="2480" y="13819"/>
                  </a:cubicBezTo>
                  <a:cubicBezTo>
                    <a:pt x="2291" y="13817"/>
                    <a:pt x="2111" y="13814"/>
                    <a:pt x="1946" y="13809"/>
                  </a:cubicBezTo>
                  <a:lnTo>
                    <a:pt x="1890" y="13808"/>
                  </a:lnTo>
                  <a:lnTo>
                    <a:pt x="1870" y="13755"/>
                  </a:lnTo>
                  <a:cubicBezTo>
                    <a:pt x="1622" y="13107"/>
                    <a:pt x="1350" y="12348"/>
                    <a:pt x="1097" y="11550"/>
                  </a:cubicBezTo>
                  <a:cubicBezTo>
                    <a:pt x="844" y="10751"/>
                    <a:pt x="612" y="9907"/>
                    <a:pt x="442" y="9088"/>
                  </a:cubicBezTo>
                  <a:cubicBezTo>
                    <a:pt x="0" y="6952"/>
                    <a:pt x="85" y="5127"/>
                    <a:pt x="501" y="3658"/>
                  </a:cubicBezTo>
                  <a:cubicBezTo>
                    <a:pt x="989" y="1942"/>
                    <a:pt x="1935" y="707"/>
                    <a:pt x="3030" y="25"/>
                  </a:cubicBezTo>
                  <a:close/>
                  <a:moveTo>
                    <a:pt x="3038" y="13652"/>
                  </a:moveTo>
                  <a:lnTo>
                    <a:pt x="3038" y="13652"/>
                  </a:lnTo>
                  <a:lnTo>
                    <a:pt x="3011" y="238"/>
                  </a:lnTo>
                  <a:cubicBezTo>
                    <a:pt x="1994" y="912"/>
                    <a:pt x="1123" y="2086"/>
                    <a:pt x="663" y="3704"/>
                  </a:cubicBezTo>
                  <a:cubicBezTo>
                    <a:pt x="253" y="5151"/>
                    <a:pt x="170" y="6947"/>
                    <a:pt x="606" y="9055"/>
                  </a:cubicBezTo>
                  <a:cubicBezTo>
                    <a:pt x="774" y="9865"/>
                    <a:pt x="1007" y="10703"/>
                    <a:pt x="1258" y="11500"/>
                  </a:cubicBezTo>
                  <a:cubicBezTo>
                    <a:pt x="1502" y="12274"/>
                    <a:pt x="1766" y="13011"/>
                    <a:pt x="2008" y="13645"/>
                  </a:cubicBezTo>
                  <a:cubicBezTo>
                    <a:pt x="2157" y="13649"/>
                    <a:pt x="2316" y="13652"/>
                    <a:pt x="2482" y="13653"/>
                  </a:cubicBezTo>
                  <a:cubicBezTo>
                    <a:pt x="2661" y="13653"/>
                    <a:pt x="2849" y="13653"/>
                    <a:pt x="3038" y="13652"/>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9"/>
            <p:cNvSpPr/>
            <p:nvPr/>
          </p:nvSpPr>
          <p:spPr>
            <a:xfrm>
              <a:off x="4242850" y="1627400"/>
              <a:ext cx="118575" cy="345525"/>
            </a:xfrm>
            <a:custGeom>
              <a:rect b="b" l="l" r="r" t="t"/>
              <a:pathLst>
                <a:path extrusionOk="0" h="13821" w="4743">
                  <a:moveTo>
                    <a:pt x="1931" y="13598"/>
                  </a:moveTo>
                  <a:cubicBezTo>
                    <a:pt x="2118" y="13245"/>
                    <a:pt x="3546" y="10506"/>
                    <a:pt x="4142" y="8047"/>
                  </a:cubicBezTo>
                  <a:cubicBezTo>
                    <a:pt x="4245" y="7623"/>
                    <a:pt x="4321" y="7192"/>
                    <a:pt x="4371" y="6758"/>
                  </a:cubicBezTo>
                  <a:cubicBezTo>
                    <a:pt x="4571" y="4922"/>
                    <a:pt x="4175" y="3431"/>
                    <a:pt x="3457" y="2334"/>
                  </a:cubicBezTo>
                  <a:cubicBezTo>
                    <a:pt x="2740" y="1239"/>
                    <a:pt x="1700" y="536"/>
                    <a:pt x="610" y="271"/>
                  </a:cubicBezTo>
                  <a:cubicBezTo>
                    <a:pt x="465" y="236"/>
                    <a:pt x="317" y="209"/>
                    <a:pt x="169" y="188"/>
                  </a:cubicBezTo>
                  <a:lnTo>
                    <a:pt x="196" y="13652"/>
                  </a:lnTo>
                  <a:cubicBezTo>
                    <a:pt x="545" y="13652"/>
                    <a:pt x="883" y="13650"/>
                    <a:pt x="1185" y="13642"/>
                  </a:cubicBezTo>
                  <a:cubicBezTo>
                    <a:pt x="1486" y="13633"/>
                    <a:pt x="1743" y="13620"/>
                    <a:pt x="1931" y="13598"/>
                  </a:cubicBezTo>
                  <a:close/>
                  <a:moveTo>
                    <a:pt x="4305" y="8085"/>
                  </a:moveTo>
                  <a:lnTo>
                    <a:pt x="4305" y="8085"/>
                  </a:lnTo>
                  <a:cubicBezTo>
                    <a:pt x="3662" y="10738"/>
                    <a:pt x="2063" y="13707"/>
                    <a:pt x="2058" y="13715"/>
                  </a:cubicBezTo>
                  <a:lnTo>
                    <a:pt x="2039" y="13754"/>
                  </a:lnTo>
                  <a:lnTo>
                    <a:pt x="1996" y="13758"/>
                  </a:lnTo>
                  <a:cubicBezTo>
                    <a:pt x="1799" y="13784"/>
                    <a:pt x="1517" y="13800"/>
                    <a:pt x="1190" y="13809"/>
                  </a:cubicBezTo>
                  <a:cubicBezTo>
                    <a:pt x="861" y="13819"/>
                    <a:pt x="491" y="13820"/>
                    <a:pt x="114" y="13819"/>
                  </a:cubicBezTo>
                  <a:lnTo>
                    <a:pt x="30" y="13819"/>
                  </a:lnTo>
                  <a:lnTo>
                    <a:pt x="30" y="13736"/>
                  </a:lnTo>
                  <a:lnTo>
                    <a:pt x="1" y="95"/>
                  </a:lnTo>
                  <a:lnTo>
                    <a:pt x="1" y="1"/>
                  </a:lnTo>
                  <a:lnTo>
                    <a:pt x="95" y="12"/>
                  </a:lnTo>
                  <a:cubicBezTo>
                    <a:pt x="281" y="33"/>
                    <a:pt x="467" y="64"/>
                    <a:pt x="649" y="109"/>
                  </a:cubicBezTo>
                  <a:cubicBezTo>
                    <a:pt x="1780" y="382"/>
                    <a:pt x="2856" y="1110"/>
                    <a:pt x="3597" y="2242"/>
                  </a:cubicBezTo>
                  <a:cubicBezTo>
                    <a:pt x="4336" y="3371"/>
                    <a:pt x="4743" y="4898"/>
                    <a:pt x="4538" y="6777"/>
                  </a:cubicBezTo>
                  <a:cubicBezTo>
                    <a:pt x="4488" y="7217"/>
                    <a:pt x="4410" y="7654"/>
                    <a:pt x="4305" y="8085"/>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9"/>
            <p:cNvSpPr/>
            <p:nvPr/>
          </p:nvSpPr>
          <p:spPr>
            <a:xfrm>
              <a:off x="4242350" y="1627375"/>
              <a:ext cx="80200" cy="345475"/>
            </a:xfrm>
            <a:custGeom>
              <a:rect b="b" l="l" r="r" t="t"/>
              <a:pathLst>
                <a:path extrusionOk="0" h="13819" w="3208">
                  <a:moveTo>
                    <a:pt x="107" y="11"/>
                  </a:moveTo>
                  <a:lnTo>
                    <a:pt x="115" y="13"/>
                  </a:lnTo>
                  <a:lnTo>
                    <a:pt x="148" y="24"/>
                  </a:lnTo>
                  <a:cubicBezTo>
                    <a:pt x="1247" y="701"/>
                    <a:pt x="2197" y="1931"/>
                    <a:pt x="2693" y="3647"/>
                  </a:cubicBezTo>
                  <a:cubicBezTo>
                    <a:pt x="3116" y="5114"/>
                    <a:pt x="3208" y="6939"/>
                    <a:pt x="2774" y="9076"/>
                  </a:cubicBezTo>
                  <a:cubicBezTo>
                    <a:pt x="2609" y="9897"/>
                    <a:pt x="2378" y="10739"/>
                    <a:pt x="2130" y="11540"/>
                  </a:cubicBezTo>
                  <a:cubicBezTo>
                    <a:pt x="1881" y="12341"/>
                    <a:pt x="1611" y="13101"/>
                    <a:pt x="1366" y="13750"/>
                  </a:cubicBezTo>
                  <a:lnTo>
                    <a:pt x="1347" y="13802"/>
                  </a:lnTo>
                  <a:lnTo>
                    <a:pt x="1289" y="13805"/>
                  </a:lnTo>
                  <a:cubicBezTo>
                    <a:pt x="1124" y="13810"/>
                    <a:pt x="944" y="13813"/>
                    <a:pt x="755" y="13817"/>
                  </a:cubicBezTo>
                  <a:cubicBezTo>
                    <a:pt x="549" y="13818"/>
                    <a:pt x="333" y="13818"/>
                    <a:pt x="113" y="13818"/>
                  </a:cubicBezTo>
                  <a:lnTo>
                    <a:pt x="29" y="13818"/>
                  </a:lnTo>
                  <a:lnTo>
                    <a:pt x="29" y="13734"/>
                  </a:lnTo>
                  <a:lnTo>
                    <a:pt x="0" y="94"/>
                  </a:lnTo>
                  <a:lnTo>
                    <a:pt x="0" y="0"/>
                  </a:lnTo>
                  <a:lnTo>
                    <a:pt x="94" y="11"/>
                  </a:lnTo>
                  <a:lnTo>
                    <a:pt x="107" y="13"/>
                  </a:lnTo>
                  <a:close/>
                  <a:moveTo>
                    <a:pt x="169" y="235"/>
                  </a:moveTo>
                  <a:lnTo>
                    <a:pt x="169" y="235"/>
                  </a:lnTo>
                  <a:lnTo>
                    <a:pt x="197" y="13651"/>
                  </a:lnTo>
                  <a:cubicBezTo>
                    <a:pt x="387" y="13651"/>
                    <a:pt x="576" y="13651"/>
                    <a:pt x="754" y="13648"/>
                  </a:cubicBezTo>
                  <a:cubicBezTo>
                    <a:pt x="919" y="13646"/>
                    <a:pt x="1078" y="13643"/>
                    <a:pt x="1229" y="13638"/>
                  </a:cubicBezTo>
                  <a:cubicBezTo>
                    <a:pt x="1467" y="13004"/>
                    <a:pt x="1727" y="12268"/>
                    <a:pt x="1970" y="11491"/>
                  </a:cubicBezTo>
                  <a:cubicBezTo>
                    <a:pt x="2218" y="10693"/>
                    <a:pt x="2447" y="9855"/>
                    <a:pt x="2610" y="9043"/>
                  </a:cubicBezTo>
                  <a:cubicBezTo>
                    <a:pt x="3036" y="6934"/>
                    <a:pt x="2947" y="5136"/>
                    <a:pt x="2531" y="3693"/>
                  </a:cubicBezTo>
                  <a:cubicBezTo>
                    <a:pt x="2065" y="2078"/>
                    <a:pt x="1188" y="906"/>
                    <a:pt x="169" y="235"/>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9"/>
            <p:cNvSpPr/>
            <p:nvPr/>
          </p:nvSpPr>
          <p:spPr>
            <a:xfrm>
              <a:off x="4188175" y="2017800"/>
              <a:ext cx="117025" cy="431975"/>
            </a:xfrm>
            <a:custGeom>
              <a:rect b="b" l="l" r="r" t="t"/>
              <a:pathLst>
                <a:path extrusionOk="0" h="17279" w="4681">
                  <a:moveTo>
                    <a:pt x="2341" y="17279"/>
                  </a:moveTo>
                  <a:cubicBezTo>
                    <a:pt x="4680" y="17013"/>
                    <a:pt x="3015" y="10511"/>
                    <a:pt x="2967" y="8098"/>
                  </a:cubicBezTo>
                  <a:cubicBezTo>
                    <a:pt x="2870" y="3267"/>
                    <a:pt x="3483" y="859"/>
                    <a:pt x="3771" y="0"/>
                  </a:cubicBezTo>
                  <a:lnTo>
                    <a:pt x="838" y="7"/>
                  </a:lnTo>
                  <a:cubicBezTo>
                    <a:pt x="1129" y="864"/>
                    <a:pt x="1754" y="3270"/>
                    <a:pt x="1678" y="8101"/>
                  </a:cubicBezTo>
                  <a:cubicBezTo>
                    <a:pt x="1640" y="10514"/>
                    <a:pt x="1" y="17023"/>
                    <a:pt x="2341" y="17279"/>
                  </a:cubicBezTo>
                  <a:close/>
                </a:path>
              </a:pathLst>
            </a:custGeom>
            <a:solidFill>
              <a:srgbClr val="7B4B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9"/>
            <p:cNvSpPr/>
            <p:nvPr/>
          </p:nvSpPr>
          <p:spPr>
            <a:xfrm>
              <a:off x="4188175" y="2017925"/>
              <a:ext cx="72750" cy="431850"/>
            </a:xfrm>
            <a:custGeom>
              <a:rect b="b" l="l" r="r" t="t"/>
              <a:pathLst>
                <a:path extrusionOk="0" h="17274" w="2910">
                  <a:moveTo>
                    <a:pt x="2341" y="17274"/>
                  </a:moveTo>
                  <a:cubicBezTo>
                    <a:pt x="2550" y="17253"/>
                    <a:pt x="2749" y="17169"/>
                    <a:pt x="2910" y="17032"/>
                  </a:cubicBezTo>
                  <a:cubicBezTo>
                    <a:pt x="2660" y="16983"/>
                    <a:pt x="2420" y="16892"/>
                    <a:pt x="2201" y="16765"/>
                  </a:cubicBezTo>
                  <a:cubicBezTo>
                    <a:pt x="1457" y="16333"/>
                    <a:pt x="1533" y="15295"/>
                    <a:pt x="1675" y="13448"/>
                  </a:cubicBezTo>
                  <a:cubicBezTo>
                    <a:pt x="1816" y="11599"/>
                    <a:pt x="2336" y="7908"/>
                    <a:pt x="2093" y="5602"/>
                  </a:cubicBezTo>
                  <a:cubicBezTo>
                    <a:pt x="1940" y="4157"/>
                    <a:pt x="1703" y="1701"/>
                    <a:pt x="1541" y="0"/>
                  </a:cubicBezTo>
                  <a:lnTo>
                    <a:pt x="837" y="2"/>
                  </a:lnTo>
                  <a:cubicBezTo>
                    <a:pt x="1129" y="860"/>
                    <a:pt x="1754" y="3265"/>
                    <a:pt x="1678" y="8096"/>
                  </a:cubicBezTo>
                  <a:cubicBezTo>
                    <a:pt x="1640" y="10509"/>
                    <a:pt x="1" y="17018"/>
                    <a:pt x="2341" y="17274"/>
                  </a:cubicBezTo>
                  <a:close/>
                </a:path>
              </a:pathLst>
            </a:custGeom>
            <a:solidFill>
              <a:srgbClr val="7544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9"/>
            <p:cNvSpPr/>
            <p:nvPr/>
          </p:nvSpPr>
          <p:spPr>
            <a:xfrm>
              <a:off x="4196475" y="1966325"/>
              <a:ext cx="98600" cy="40725"/>
            </a:xfrm>
            <a:custGeom>
              <a:rect b="b" l="l" r="r" t="t"/>
              <a:pathLst>
                <a:path extrusionOk="0" h="1629" w="3944">
                  <a:moveTo>
                    <a:pt x="3554" y="1622"/>
                  </a:moveTo>
                  <a:lnTo>
                    <a:pt x="1975" y="1627"/>
                  </a:lnTo>
                  <a:lnTo>
                    <a:pt x="397" y="1629"/>
                  </a:lnTo>
                  <a:lnTo>
                    <a:pt x="1" y="17"/>
                  </a:lnTo>
                  <a:lnTo>
                    <a:pt x="1972" y="1"/>
                  </a:lnTo>
                  <a:lnTo>
                    <a:pt x="1972" y="1"/>
                  </a:lnTo>
                  <a:lnTo>
                    <a:pt x="3943" y="9"/>
                  </a:lnTo>
                  <a:close/>
                </a:path>
              </a:pathLst>
            </a:custGeom>
            <a:solidFill>
              <a:srgbClr val="4D3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9"/>
            <p:cNvSpPr/>
            <p:nvPr/>
          </p:nvSpPr>
          <p:spPr>
            <a:xfrm>
              <a:off x="4198200" y="2004475"/>
              <a:ext cx="94600" cy="15775"/>
            </a:xfrm>
            <a:custGeom>
              <a:rect b="b" l="l" r="r" t="t"/>
              <a:pathLst>
                <a:path extrusionOk="0" h="631" w="3784">
                  <a:moveTo>
                    <a:pt x="3486" y="618"/>
                  </a:moveTo>
                  <a:lnTo>
                    <a:pt x="321" y="624"/>
                  </a:lnTo>
                  <a:cubicBezTo>
                    <a:pt x="147" y="630"/>
                    <a:pt x="2" y="491"/>
                    <a:pt x="2" y="317"/>
                  </a:cubicBezTo>
                  <a:cubicBezTo>
                    <a:pt x="0" y="142"/>
                    <a:pt x="145" y="3"/>
                    <a:pt x="320" y="9"/>
                  </a:cubicBezTo>
                  <a:lnTo>
                    <a:pt x="3485" y="1"/>
                  </a:lnTo>
                  <a:cubicBezTo>
                    <a:pt x="3652" y="7"/>
                    <a:pt x="3783" y="142"/>
                    <a:pt x="3783" y="309"/>
                  </a:cubicBezTo>
                  <a:cubicBezTo>
                    <a:pt x="3783" y="475"/>
                    <a:pt x="3653" y="611"/>
                    <a:pt x="3486" y="618"/>
                  </a:cubicBezTo>
                  <a:close/>
                </a:path>
              </a:pathLst>
            </a:custGeom>
            <a:solidFill>
              <a:srgbClr val="422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39"/>
          <p:cNvGrpSpPr/>
          <p:nvPr/>
        </p:nvGrpSpPr>
        <p:grpSpPr>
          <a:xfrm rot="-1593442">
            <a:off x="2168315" y="1881189"/>
            <a:ext cx="990494" cy="244332"/>
            <a:chOff x="6009520" y="1223940"/>
            <a:chExt cx="990480" cy="244328"/>
          </a:xfrm>
        </p:grpSpPr>
        <p:sp>
          <p:nvSpPr>
            <p:cNvPr id="1263" name="Google Shape;1263;p39"/>
            <p:cNvSpPr/>
            <p:nvPr/>
          </p:nvSpPr>
          <p:spPr>
            <a:xfrm>
              <a:off x="6009520" y="1274448"/>
              <a:ext cx="989125" cy="191908"/>
            </a:xfrm>
            <a:custGeom>
              <a:rect b="b" l="l" r="r" t="t"/>
              <a:pathLst>
                <a:path extrusionOk="0" h="1706" w="8793">
                  <a:moveTo>
                    <a:pt x="3377" y="42"/>
                  </a:moveTo>
                  <a:cubicBezTo>
                    <a:pt x="3377" y="42"/>
                    <a:pt x="3377" y="43"/>
                    <a:pt x="3377" y="43"/>
                  </a:cubicBezTo>
                  <a:cubicBezTo>
                    <a:pt x="3377" y="43"/>
                    <a:pt x="3377" y="42"/>
                    <a:pt x="3377" y="42"/>
                  </a:cubicBezTo>
                  <a:close/>
                  <a:moveTo>
                    <a:pt x="2942" y="53"/>
                  </a:moveTo>
                  <a:cubicBezTo>
                    <a:pt x="2945" y="53"/>
                    <a:pt x="2943" y="53"/>
                    <a:pt x="2940" y="53"/>
                  </a:cubicBezTo>
                  <a:lnTo>
                    <a:pt x="2940" y="53"/>
                  </a:lnTo>
                  <a:cubicBezTo>
                    <a:pt x="2941" y="53"/>
                    <a:pt x="2942" y="53"/>
                    <a:pt x="2942" y="53"/>
                  </a:cubicBezTo>
                  <a:close/>
                  <a:moveTo>
                    <a:pt x="3233" y="54"/>
                  </a:moveTo>
                  <a:lnTo>
                    <a:pt x="3233" y="54"/>
                  </a:lnTo>
                  <a:cubicBezTo>
                    <a:pt x="3233" y="54"/>
                    <a:pt x="3233" y="54"/>
                    <a:pt x="3233" y="55"/>
                  </a:cubicBezTo>
                  <a:lnTo>
                    <a:pt x="3233" y="55"/>
                  </a:lnTo>
                  <a:lnTo>
                    <a:pt x="3233" y="54"/>
                  </a:lnTo>
                  <a:close/>
                  <a:moveTo>
                    <a:pt x="3064" y="64"/>
                  </a:moveTo>
                  <a:cubicBezTo>
                    <a:pt x="3065" y="65"/>
                    <a:pt x="3065" y="65"/>
                    <a:pt x="3065" y="65"/>
                  </a:cubicBezTo>
                  <a:cubicBezTo>
                    <a:pt x="3065" y="65"/>
                    <a:pt x="3064" y="65"/>
                    <a:pt x="3063" y="64"/>
                  </a:cubicBezTo>
                  <a:close/>
                  <a:moveTo>
                    <a:pt x="3910" y="67"/>
                  </a:moveTo>
                  <a:cubicBezTo>
                    <a:pt x="3908" y="67"/>
                    <a:pt x="3906" y="67"/>
                    <a:pt x="3905" y="67"/>
                  </a:cubicBezTo>
                  <a:lnTo>
                    <a:pt x="3905" y="67"/>
                  </a:lnTo>
                  <a:cubicBezTo>
                    <a:pt x="3905" y="67"/>
                    <a:pt x="3906" y="67"/>
                    <a:pt x="3906" y="67"/>
                  </a:cubicBezTo>
                  <a:close/>
                  <a:moveTo>
                    <a:pt x="3416" y="67"/>
                  </a:moveTo>
                  <a:cubicBezTo>
                    <a:pt x="3417" y="67"/>
                    <a:pt x="3418" y="68"/>
                    <a:pt x="3418" y="68"/>
                  </a:cubicBezTo>
                  <a:cubicBezTo>
                    <a:pt x="3418" y="68"/>
                    <a:pt x="3417" y="68"/>
                    <a:pt x="3417" y="68"/>
                  </a:cubicBezTo>
                  <a:cubicBezTo>
                    <a:pt x="3417" y="67"/>
                    <a:pt x="3416" y="67"/>
                    <a:pt x="3416" y="67"/>
                  </a:cubicBezTo>
                  <a:close/>
                  <a:moveTo>
                    <a:pt x="3800" y="67"/>
                  </a:moveTo>
                  <a:cubicBezTo>
                    <a:pt x="3801" y="68"/>
                    <a:pt x="3802" y="68"/>
                    <a:pt x="3802" y="68"/>
                  </a:cubicBezTo>
                  <a:cubicBezTo>
                    <a:pt x="3802" y="68"/>
                    <a:pt x="3801" y="68"/>
                    <a:pt x="3800" y="67"/>
                  </a:cubicBezTo>
                  <a:close/>
                  <a:moveTo>
                    <a:pt x="2760" y="57"/>
                  </a:moveTo>
                  <a:cubicBezTo>
                    <a:pt x="2769" y="60"/>
                    <a:pt x="2776" y="62"/>
                    <a:pt x="2781" y="68"/>
                  </a:cubicBezTo>
                  <a:cubicBezTo>
                    <a:pt x="2782" y="68"/>
                    <a:pt x="2782" y="68"/>
                    <a:pt x="2783" y="68"/>
                  </a:cubicBezTo>
                  <a:lnTo>
                    <a:pt x="2783" y="68"/>
                  </a:lnTo>
                  <a:cubicBezTo>
                    <a:pt x="2783" y="68"/>
                    <a:pt x="2783" y="67"/>
                    <a:pt x="2784" y="66"/>
                  </a:cubicBezTo>
                  <a:lnTo>
                    <a:pt x="2784" y="66"/>
                  </a:lnTo>
                  <a:cubicBezTo>
                    <a:pt x="2777" y="62"/>
                    <a:pt x="2770" y="59"/>
                    <a:pt x="2760" y="57"/>
                  </a:cubicBezTo>
                  <a:close/>
                  <a:moveTo>
                    <a:pt x="3247" y="70"/>
                  </a:moveTo>
                  <a:cubicBezTo>
                    <a:pt x="3247" y="70"/>
                    <a:pt x="3247" y="70"/>
                    <a:pt x="3247" y="70"/>
                  </a:cubicBezTo>
                  <a:cubicBezTo>
                    <a:pt x="3249" y="70"/>
                    <a:pt x="3250" y="70"/>
                    <a:pt x="3249" y="70"/>
                  </a:cubicBezTo>
                  <a:cubicBezTo>
                    <a:pt x="3249" y="70"/>
                    <a:pt x="3248" y="70"/>
                    <a:pt x="3247" y="70"/>
                  </a:cubicBezTo>
                  <a:close/>
                  <a:moveTo>
                    <a:pt x="3579" y="70"/>
                  </a:moveTo>
                  <a:lnTo>
                    <a:pt x="3579" y="70"/>
                  </a:lnTo>
                  <a:cubicBezTo>
                    <a:pt x="3580" y="70"/>
                    <a:pt x="3580" y="71"/>
                    <a:pt x="3580" y="71"/>
                  </a:cubicBezTo>
                  <a:lnTo>
                    <a:pt x="3580" y="71"/>
                  </a:lnTo>
                  <a:cubicBezTo>
                    <a:pt x="3579" y="71"/>
                    <a:pt x="3579" y="70"/>
                    <a:pt x="3579" y="70"/>
                  </a:cubicBezTo>
                  <a:close/>
                  <a:moveTo>
                    <a:pt x="2430" y="69"/>
                  </a:moveTo>
                  <a:lnTo>
                    <a:pt x="2430" y="69"/>
                  </a:lnTo>
                  <a:cubicBezTo>
                    <a:pt x="2429" y="70"/>
                    <a:pt x="2429" y="71"/>
                    <a:pt x="2428" y="71"/>
                  </a:cubicBezTo>
                  <a:cubicBezTo>
                    <a:pt x="2428" y="70"/>
                    <a:pt x="2429" y="70"/>
                    <a:pt x="2430" y="69"/>
                  </a:cubicBezTo>
                  <a:close/>
                  <a:moveTo>
                    <a:pt x="3655" y="70"/>
                  </a:moveTo>
                  <a:lnTo>
                    <a:pt x="3656" y="71"/>
                  </a:lnTo>
                  <a:cubicBezTo>
                    <a:pt x="3656" y="72"/>
                    <a:pt x="3656" y="72"/>
                    <a:pt x="3656" y="72"/>
                  </a:cubicBezTo>
                  <a:cubicBezTo>
                    <a:pt x="3656" y="72"/>
                    <a:pt x="3655" y="71"/>
                    <a:pt x="3655" y="70"/>
                  </a:cubicBezTo>
                  <a:close/>
                  <a:moveTo>
                    <a:pt x="3187" y="80"/>
                  </a:moveTo>
                  <a:cubicBezTo>
                    <a:pt x="3187" y="81"/>
                    <a:pt x="3188" y="81"/>
                    <a:pt x="3188" y="81"/>
                  </a:cubicBezTo>
                  <a:lnTo>
                    <a:pt x="3188" y="81"/>
                  </a:lnTo>
                  <a:cubicBezTo>
                    <a:pt x="3188" y="81"/>
                    <a:pt x="3187" y="81"/>
                    <a:pt x="3187" y="80"/>
                  </a:cubicBezTo>
                  <a:close/>
                  <a:moveTo>
                    <a:pt x="2843" y="86"/>
                  </a:moveTo>
                  <a:cubicBezTo>
                    <a:pt x="2843" y="86"/>
                    <a:pt x="2843" y="86"/>
                    <a:pt x="2843" y="87"/>
                  </a:cubicBezTo>
                  <a:lnTo>
                    <a:pt x="2843" y="87"/>
                  </a:lnTo>
                  <a:cubicBezTo>
                    <a:pt x="2843" y="87"/>
                    <a:pt x="2843" y="87"/>
                    <a:pt x="2843" y="87"/>
                  </a:cubicBezTo>
                  <a:lnTo>
                    <a:pt x="2843" y="87"/>
                  </a:lnTo>
                  <a:cubicBezTo>
                    <a:pt x="2843" y="86"/>
                    <a:pt x="2843" y="86"/>
                    <a:pt x="2843" y="86"/>
                  </a:cubicBezTo>
                  <a:close/>
                  <a:moveTo>
                    <a:pt x="2927" y="88"/>
                  </a:moveTo>
                  <a:cubicBezTo>
                    <a:pt x="2927" y="88"/>
                    <a:pt x="2927" y="88"/>
                    <a:pt x="2927" y="89"/>
                  </a:cubicBezTo>
                  <a:lnTo>
                    <a:pt x="2927" y="90"/>
                  </a:lnTo>
                  <a:cubicBezTo>
                    <a:pt x="2927" y="89"/>
                    <a:pt x="2927" y="89"/>
                    <a:pt x="2927" y="88"/>
                  </a:cubicBezTo>
                  <a:close/>
                  <a:moveTo>
                    <a:pt x="2968" y="90"/>
                  </a:moveTo>
                  <a:lnTo>
                    <a:pt x="2968" y="90"/>
                  </a:lnTo>
                  <a:cubicBezTo>
                    <a:pt x="2968" y="90"/>
                    <a:pt x="2969" y="91"/>
                    <a:pt x="2969" y="91"/>
                  </a:cubicBezTo>
                  <a:cubicBezTo>
                    <a:pt x="2969" y="91"/>
                    <a:pt x="2969" y="91"/>
                    <a:pt x="2969" y="91"/>
                  </a:cubicBezTo>
                  <a:lnTo>
                    <a:pt x="2969" y="91"/>
                  </a:lnTo>
                  <a:cubicBezTo>
                    <a:pt x="2968" y="91"/>
                    <a:pt x="2968" y="90"/>
                    <a:pt x="2968" y="90"/>
                  </a:cubicBezTo>
                  <a:close/>
                  <a:moveTo>
                    <a:pt x="3090" y="96"/>
                  </a:moveTo>
                  <a:cubicBezTo>
                    <a:pt x="3090" y="96"/>
                    <a:pt x="3090" y="96"/>
                    <a:pt x="3090" y="96"/>
                  </a:cubicBezTo>
                  <a:lnTo>
                    <a:pt x="3090" y="96"/>
                  </a:lnTo>
                  <a:cubicBezTo>
                    <a:pt x="3090" y="96"/>
                    <a:pt x="3089" y="96"/>
                    <a:pt x="3090" y="96"/>
                  </a:cubicBezTo>
                  <a:close/>
                  <a:moveTo>
                    <a:pt x="3732" y="99"/>
                  </a:moveTo>
                  <a:cubicBezTo>
                    <a:pt x="3732" y="100"/>
                    <a:pt x="3732" y="99"/>
                    <a:pt x="3732" y="100"/>
                  </a:cubicBezTo>
                  <a:cubicBezTo>
                    <a:pt x="3732" y="100"/>
                    <a:pt x="3732" y="100"/>
                    <a:pt x="3732" y="99"/>
                  </a:cubicBezTo>
                  <a:close/>
                  <a:moveTo>
                    <a:pt x="3359" y="102"/>
                  </a:moveTo>
                  <a:cubicBezTo>
                    <a:pt x="3361" y="102"/>
                    <a:pt x="3362" y="102"/>
                    <a:pt x="3364" y="102"/>
                  </a:cubicBezTo>
                  <a:lnTo>
                    <a:pt x="3359" y="102"/>
                  </a:lnTo>
                  <a:cubicBezTo>
                    <a:pt x="3359" y="102"/>
                    <a:pt x="3359" y="102"/>
                    <a:pt x="3359" y="102"/>
                  </a:cubicBezTo>
                  <a:close/>
                  <a:moveTo>
                    <a:pt x="2210" y="102"/>
                  </a:moveTo>
                  <a:cubicBezTo>
                    <a:pt x="2211" y="102"/>
                    <a:pt x="2210" y="102"/>
                    <a:pt x="2207" y="102"/>
                  </a:cubicBezTo>
                  <a:cubicBezTo>
                    <a:pt x="2207" y="102"/>
                    <a:pt x="2207" y="102"/>
                    <a:pt x="2207" y="102"/>
                  </a:cubicBezTo>
                  <a:lnTo>
                    <a:pt x="2207" y="102"/>
                  </a:lnTo>
                  <a:cubicBezTo>
                    <a:pt x="2208" y="102"/>
                    <a:pt x="2210" y="102"/>
                    <a:pt x="2210" y="102"/>
                  </a:cubicBezTo>
                  <a:close/>
                  <a:moveTo>
                    <a:pt x="3744" y="102"/>
                  </a:moveTo>
                  <a:lnTo>
                    <a:pt x="3744" y="102"/>
                  </a:lnTo>
                  <a:cubicBezTo>
                    <a:pt x="3744" y="102"/>
                    <a:pt x="3744" y="102"/>
                    <a:pt x="3745" y="103"/>
                  </a:cubicBezTo>
                  <a:lnTo>
                    <a:pt x="3745" y="103"/>
                  </a:lnTo>
                  <a:cubicBezTo>
                    <a:pt x="3744" y="103"/>
                    <a:pt x="3744" y="102"/>
                    <a:pt x="3744" y="102"/>
                  </a:cubicBezTo>
                  <a:cubicBezTo>
                    <a:pt x="3744" y="102"/>
                    <a:pt x="3743" y="102"/>
                    <a:pt x="3744" y="102"/>
                  </a:cubicBezTo>
                  <a:close/>
                  <a:moveTo>
                    <a:pt x="2771" y="102"/>
                  </a:moveTo>
                  <a:lnTo>
                    <a:pt x="2771" y="102"/>
                  </a:lnTo>
                  <a:cubicBezTo>
                    <a:pt x="2771" y="103"/>
                    <a:pt x="2770" y="104"/>
                    <a:pt x="2770" y="105"/>
                  </a:cubicBezTo>
                  <a:lnTo>
                    <a:pt x="2771" y="104"/>
                  </a:lnTo>
                  <a:lnTo>
                    <a:pt x="2771" y="102"/>
                  </a:lnTo>
                  <a:close/>
                  <a:moveTo>
                    <a:pt x="4130" y="111"/>
                  </a:moveTo>
                  <a:cubicBezTo>
                    <a:pt x="4130" y="111"/>
                    <a:pt x="4129" y="111"/>
                    <a:pt x="4129" y="111"/>
                  </a:cubicBezTo>
                  <a:cubicBezTo>
                    <a:pt x="4129" y="111"/>
                    <a:pt x="4129" y="111"/>
                    <a:pt x="4130" y="111"/>
                  </a:cubicBezTo>
                  <a:close/>
                  <a:moveTo>
                    <a:pt x="2726" y="97"/>
                  </a:moveTo>
                  <a:lnTo>
                    <a:pt x="2726" y="97"/>
                  </a:lnTo>
                  <a:cubicBezTo>
                    <a:pt x="2726" y="97"/>
                    <a:pt x="2726" y="98"/>
                    <a:pt x="2723" y="100"/>
                  </a:cubicBezTo>
                  <a:cubicBezTo>
                    <a:pt x="2721" y="101"/>
                    <a:pt x="2718" y="102"/>
                    <a:pt x="2715" y="104"/>
                  </a:cubicBezTo>
                  <a:lnTo>
                    <a:pt x="2706" y="104"/>
                  </a:lnTo>
                  <a:cubicBezTo>
                    <a:pt x="2704" y="102"/>
                    <a:pt x="2701" y="102"/>
                    <a:pt x="2699" y="101"/>
                  </a:cubicBezTo>
                  <a:lnTo>
                    <a:pt x="2699" y="101"/>
                  </a:lnTo>
                  <a:cubicBezTo>
                    <a:pt x="2700" y="102"/>
                    <a:pt x="2700" y="103"/>
                    <a:pt x="2701" y="104"/>
                  </a:cubicBezTo>
                  <a:lnTo>
                    <a:pt x="2712" y="112"/>
                  </a:lnTo>
                  <a:cubicBezTo>
                    <a:pt x="2713" y="113"/>
                    <a:pt x="2714" y="114"/>
                    <a:pt x="2716" y="114"/>
                  </a:cubicBezTo>
                  <a:lnTo>
                    <a:pt x="2716" y="114"/>
                  </a:lnTo>
                  <a:cubicBezTo>
                    <a:pt x="2720" y="107"/>
                    <a:pt x="2723" y="102"/>
                    <a:pt x="2726" y="99"/>
                  </a:cubicBezTo>
                  <a:cubicBezTo>
                    <a:pt x="2726" y="98"/>
                    <a:pt x="2726" y="97"/>
                    <a:pt x="2726" y="97"/>
                  </a:cubicBezTo>
                  <a:close/>
                  <a:moveTo>
                    <a:pt x="2953" y="117"/>
                  </a:moveTo>
                  <a:lnTo>
                    <a:pt x="2953" y="117"/>
                  </a:lnTo>
                  <a:cubicBezTo>
                    <a:pt x="2953" y="117"/>
                    <a:pt x="2953" y="118"/>
                    <a:pt x="2952" y="118"/>
                  </a:cubicBezTo>
                  <a:lnTo>
                    <a:pt x="2952" y="118"/>
                  </a:lnTo>
                  <a:cubicBezTo>
                    <a:pt x="2953" y="118"/>
                    <a:pt x="2953" y="118"/>
                    <a:pt x="2953" y="117"/>
                  </a:cubicBezTo>
                  <a:close/>
                  <a:moveTo>
                    <a:pt x="3814" y="118"/>
                  </a:moveTo>
                  <a:cubicBezTo>
                    <a:pt x="3815" y="118"/>
                    <a:pt x="3815" y="118"/>
                    <a:pt x="3816" y="119"/>
                  </a:cubicBezTo>
                  <a:lnTo>
                    <a:pt x="3816" y="119"/>
                  </a:lnTo>
                  <a:lnTo>
                    <a:pt x="3816" y="119"/>
                  </a:lnTo>
                  <a:cubicBezTo>
                    <a:pt x="3814" y="118"/>
                    <a:pt x="3814" y="118"/>
                    <a:pt x="3814" y="118"/>
                  </a:cubicBezTo>
                  <a:close/>
                  <a:moveTo>
                    <a:pt x="2429" y="120"/>
                  </a:moveTo>
                  <a:lnTo>
                    <a:pt x="2429" y="120"/>
                  </a:lnTo>
                  <a:cubicBezTo>
                    <a:pt x="2430" y="120"/>
                    <a:pt x="2430" y="121"/>
                    <a:pt x="2430" y="121"/>
                  </a:cubicBezTo>
                  <a:cubicBezTo>
                    <a:pt x="2430" y="121"/>
                    <a:pt x="2430" y="120"/>
                    <a:pt x="2429" y="120"/>
                  </a:cubicBezTo>
                  <a:close/>
                  <a:moveTo>
                    <a:pt x="2743" y="126"/>
                  </a:moveTo>
                  <a:cubicBezTo>
                    <a:pt x="2745" y="126"/>
                    <a:pt x="2747" y="126"/>
                    <a:pt x="2748" y="126"/>
                  </a:cubicBezTo>
                  <a:cubicBezTo>
                    <a:pt x="2750" y="126"/>
                    <a:pt x="2749" y="126"/>
                    <a:pt x="2743" y="126"/>
                  </a:cubicBezTo>
                  <a:close/>
                  <a:moveTo>
                    <a:pt x="3904" y="127"/>
                  </a:moveTo>
                  <a:cubicBezTo>
                    <a:pt x="3905" y="127"/>
                    <a:pt x="3906" y="127"/>
                    <a:pt x="3907" y="128"/>
                  </a:cubicBezTo>
                  <a:lnTo>
                    <a:pt x="3907" y="128"/>
                  </a:lnTo>
                  <a:cubicBezTo>
                    <a:pt x="3907" y="128"/>
                    <a:pt x="3907" y="128"/>
                    <a:pt x="3906" y="128"/>
                  </a:cubicBezTo>
                  <a:cubicBezTo>
                    <a:pt x="3905" y="128"/>
                    <a:pt x="3904" y="127"/>
                    <a:pt x="3904" y="127"/>
                  </a:cubicBezTo>
                  <a:close/>
                  <a:moveTo>
                    <a:pt x="2167" y="132"/>
                  </a:moveTo>
                  <a:lnTo>
                    <a:pt x="2167" y="132"/>
                  </a:lnTo>
                  <a:cubicBezTo>
                    <a:pt x="2166" y="132"/>
                    <a:pt x="2165" y="134"/>
                    <a:pt x="2165" y="134"/>
                  </a:cubicBezTo>
                  <a:cubicBezTo>
                    <a:pt x="2165" y="134"/>
                    <a:pt x="2165" y="133"/>
                    <a:pt x="2165" y="133"/>
                  </a:cubicBezTo>
                  <a:cubicBezTo>
                    <a:pt x="2166" y="132"/>
                    <a:pt x="2166" y="132"/>
                    <a:pt x="2167" y="132"/>
                  </a:cubicBezTo>
                  <a:close/>
                  <a:moveTo>
                    <a:pt x="2057" y="136"/>
                  </a:moveTo>
                  <a:cubicBezTo>
                    <a:pt x="2057" y="136"/>
                    <a:pt x="2057" y="136"/>
                    <a:pt x="2057" y="136"/>
                  </a:cubicBezTo>
                  <a:lnTo>
                    <a:pt x="2057" y="136"/>
                  </a:lnTo>
                  <a:cubicBezTo>
                    <a:pt x="2057" y="136"/>
                    <a:pt x="2057" y="136"/>
                    <a:pt x="2057" y="136"/>
                  </a:cubicBezTo>
                  <a:close/>
                  <a:moveTo>
                    <a:pt x="1878" y="139"/>
                  </a:moveTo>
                  <a:lnTo>
                    <a:pt x="1878" y="139"/>
                  </a:lnTo>
                  <a:cubicBezTo>
                    <a:pt x="1878" y="139"/>
                    <a:pt x="1878" y="139"/>
                    <a:pt x="1878" y="139"/>
                  </a:cubicBezTo>
                  <a:lnTo>
                    <a:pt x="1878" y="139"/>
                  </a:lnTo>
                  <a:cubicBezTo>
                    <a:pt x="1878" y="139"/>
                    <a:pt x="1878" y="139"/>
                    <a:pt x="1878" y="139"/>
                  </a:cubicBezTo>
                  <a:close/>
                  <a:moveTo>
                    <a:pt x="4183" y="140"/>
                  </a:moveTo>
                  <a:lnTo>
                    <a:pt x="4183" y="140"/>
                  </a:lnTo>
                  <a:cubicBezTo>
                    <a:pt x="4183" y="140"/>
                    <a:pt x="4183" y="140"/>
                    <a:pt x="4182" y="140"/>
                  </a:cubicBezTo>
                  <a:lnTo>
                    <a:pt x="4182" y="140"/>
                  </a:lnTo>
                  <a:cubicBezTo>
                    <a:pt x="4182" y="140"/>
                    <a:pt x="4183" y="140"/>
                    <a:pt x="4183" y="140"/>
                  </a:cubicBezTo>
                  <a:close/>
                  <a:moveTo>
                    <a:pt x="4273" y="138"/>
                  </a:moveTo>
                  <a:cubicBezTo>
                    <a:pt x="4274" y="139"/>
                    <a:pt x="4274" y="140"/>
                    <a:pt x="4274" y="141"/>
                  </a:cubicBezTo>
                  <a:lnTo>
                    <a:pt x="4274" y="141"/>
                  </a:lnTo>
                  <a:cubicBezTo>
                    <a:pt x="4274" y="140"/>
                    <a:pt x="4274" y="140"/>
                    <a:pt x="4273" y="139"/>
                  </a:cubicBezTo>
                  <a:lnTo>
                    <a:pt x="4273" y="138"/>
                  </a:lnTo>
                  <a:close/>
                  <a:moveTo>
                    <a:pt x="1959" y="147"/>
                  </a:moveTo>
                  <a:cubicBezTo>
                    <a:pt x="1959" y="147"/>
                    <a:pt x="1959" y="148"/>
                    <a:pt x="1959" y="148"/>
                  </a:cubicBezTo>
                  <a:lnTo>
                    <a:pt x="1959" y="147"/>
                  </a:lnTo>
                  <a:close/>
                  <a:moveTo>
                    <a:pt x="4565" y="149"/>
                  </a:moveTo>
                  <a:cubicBezTo>
                    <a:pt x="4566" y="149"/>
                    <a:pt x="4566" y="149"/>
                    <a:pt x="4566" y="149"/>
                  </a:cubicBezTo>
                  <a:cubicBezTo>
                    <a:pt x="4566" y="149"/>
                    <a:pt x="4565" y="149"/>
                    <a:pt x="4565" y="149"/>
                  </a:cubicBezTo>
                  <a:close/>
                  <a:moveTo>
                    <a:pt x="1717" y="153"/>
                  </a:moveTo>
                  <a:cubicBezTo>
                    <a:pt x="1718" y="153"/>
                    <a:pt x="1719" y="153"/>
                    <a:pt x="1719" y="153"/>
                  </a:cubicBezTo>
                  <a:lnTo>
                    <a:pt x="1719" y="153"/>
                  </a:lnTo>
                  <a:cubicBezTo>
                    <a:pt x="1717" y="153"/>
                    <a:pt x="1716" y="153"/>
                    <a:pt x="1714" y="153"/>
                  </a:cubicBezTo>
                  <a:cubicBezTo>
                    <a:pt x="1711" y="153"/>
                    <a:pt x="1714" y="153"/>
                    <a:pt x="1717" y="153"/>
                  </a:cubicBezTo>
                  <a:close/>
                  <a:moveTo>
                    <a:pt x="4371" y="155"/>
                  </a:moveTo>
                  <a:lnTo>
                    <a:pt x="4371" y="155"/>
                  </a:lnTo>
                  <a:cubicBezTo>
                    <a:pt x="4372" y="155"/>
                    <a:pt x="4372" y="155"/>
                    <a:pt x="4372" y="155"/>
                  </a:cubicBezTo>
                  <a:cubicBezTo>
                    <a:pt x="4372" y="155"/>
                    <a:pt x="4371" y="155"/>
                    <a:pt x="4371" y="155"/>
                  </a:cubicBezTo>
                  <a:close/>
                  <a:moveTo>
                    <a:pt x="1729" y="156"/>
                  </a:moveTo>
                  <a:cubicBezTo>
                    <a:pt x="1730" y="156"/>
                    <a:pt x="1730" y="156"/>
                    <a:pt x="1730" y="156"/>
                  </a:cubicBezTo>
                  <a:cubicBezTo>
                    <a:pt x="1730" y="156"/>
                    <a:pt x="1729" y="156"/>
                    <a:pt x="1729" y="156"/>
                  </a:cubicBezTo>
                  <a:close/>
                  <a:moveTo>
                    <a:pt x="1789" y="167"/>
                  </a:moveTo>
                  <a:cubicBezTo>
                    <a:pt x="1788" y="167"/>
                    <a:pt x="1788" y="167"/>
                    <a:pt x="1787" y="167"/>
                  </a:cubicBezTo>
                  <a:lnTo>
                    <a:pt x="1787" y="167"/>
                  </a:lnTo>
                  <a:cubicBezTo>
                    <a:pt x="1788" y="167"/>
                    <a:pt x="1788" y="167"/>
                    <a:pt x="1789" y="167"/>
                  </a:cubicBezTo>
                  <a:close/>
                  <a:moveTo>
                    <a:pt x="2227" y="169"/>
                  </a:moveTo>
                  <a:cubicBezTo>
                    <a:pt x="2228" y="169"/>
                    <a:pt x="2227" y="169"/>
                    <a:pt x="2227" y="169"/>
                  </a:cubicBezTo>
                  <a:lnTo>
                    <a:pt x="2227" y="169"/>
                  </a:lnTo>
                  <a:cubicBezTo>
                    <a:pt x="2227" y="169"/>
                    <a:pt x="2227" y="169"/>
                    <a:pt x="2227" y="169"/>
                  </a:cubicBezTo>
                  <a:close/>
                  <a:moveTo>
                    <a:pt x="2222" y="172"/>
                  </a:moveTo>
                  <a:lnTo>
                    <a:pt x="2218" y="173"/>
                  </a:lnTo>
                  <a:cubicBezTo>
                    <a:pt x="2214" y="173"/>
                    <a:pt x="2217" y="173"/>
                    <a:pt x="2222" y="172"/>
                  </a:cubicBezTo>
                  <a:close/>
                  <a:moveTo>
                    <a:pt x="1561" y="175"/>
                  </a:moveTo>
                  <a:cubicBezTo>
                    <a:pt x="1561" y="175"/>
                    <a:pt x="1561" y="175"/>
                    <a:pt x="1562" y="175"/>
                  </a:cubicBezTo>
                  <a:lnTo>
                    <a:pt x="1562" y="175"/>
                  </a:lnTo>
                  <a:cubicBezTo>
                    <a:pt x="1560" y="175"/>
                    <a:pt x="1559" y="175"/>
                    <a:pt x="1558" y="175"/>
                  </a:cubicBezTo>
                  <a:cubicBezTo>
                    <a:pt x="1559" y="175"/>
                    <a:pt x="1560" y="175"/>
                    <a:pt x="1561" y="175"/>
                  </a:cubicBezTo>
                  <a:close/>
                  <a:moveTo>
                    <a:pt x="1849" y="181"/>
                  </a:moveTo>
                  <a:lnTo>
                    <a:pt x="1849" y="182"/>
                  </a:lnTo>
                  <a:cubicBezTo>
                    <a:pt x="1849" y="182"/>
                    <a:pt x="1849" y="183"/>
                    <a:pt x="1849" y="183"/>
                  </a:cubicBezTo>
                  <a:lnTo>
                    <a:pt x="1849" y="183"/>
                  </a:lnTo>
                  <a:lnTo>
                    <a:pt x="1849" y="181"/>
                  </a:lnTo>
                  <a:close/>
                  <a:moveTo>
                    <a:pt x="1816" y="190"/>
                  </a:moveTo>
                  <a:lnTo>
                    <a:pt x="1818" y="191"/>
                  </a:lnTo>
                  <a:lnTo>
                    <a:pt x="1818" y="191"/>
                  </a:lnTo>
                  <a:cubicBezTo>
                    <a:pt x="1815" y="191"/>
                    <a:pt x="1816" y="190"/>
                    <a:pt x="1816" y="190"/>
                  </a:cubicBezTo>
                  <a:close/>
                  <a:moveTo>
                    <a:pt x="1892" y="191"/>
                  </a:moveTo>
                  <a:cubicBezTo>
                    <a:pt x="1892" y="191"/>
                    <a:pt x="1894" y="192"/>
                    <a:pt x="1895" y="193"/>
                  </a:cubicBezTo>
                  <a:lnTo>
                    <a:pt x="1896" y="193"/>
                  </a:lnTo>
                  <a:lnTo>
                    <a:pt x="1896" y="193"/>
                  </a:lnTo>
                  <a:lnTo>
                    <a:pt x="1894" y="193"/>
                  </a:lnTo>
                  <a:cubicBezTo>
                    <a:pt x="1893" y="192"/>
                    <a:pt x="1892" y="191"/>
                    <a:pt x="1892" y="191"/>
                  </a:cubicBezTo>
                  <a:close/>
                  <a:moveTo>
                    <a:pt x="4319" y="194"/>
                  </a:moveTo>
                  <a:cubicBezTo>
                    <a:pt x="4319" y="194"/>
                    <a:pt x="4319" y="194"/>
                    <a:pt x="4320" y="194"/>
                  </a:cubicBezTo>
                  <a:cubicBezTo>
                    <a:pt x="4319" y="194"/>
                    <a:pt x="4319" y="194"/>
                    <a:pt x="4319" y="194"/>
                  </a:cubicBezTo>
                  <a:close/>
                  <a:moveTo>
                    <a:pt x="5021" y="199"/>
                  </a:moveTo>
                  <a:cubicBezTo>
                    <a:pt x="5022" y="199"/>
                    <a:pt x="5023" y="199"/>
                    <a:pt x="5024" y="200"/>
                  </a:cubicBezTo>
                  <a:lnTo>
                    <a:pt x="5021" y="199"/>
                  </a:lnTo>
                  <a:close/>
                  <a:moveTo>
                    <a:pt x="2067" y="210"/>
                  </a:moveTo>
                  <a:cubicBezTo>
                    <a:pt x="2067" y="210"/>
                    <a:pt x="2067" y="210"/>
                    <a:pt x="2067" y="210"/>
                  </a:cubicBezTo>
                  <a:lnTo>
                    <a:pt x="2067" y="210"/>
                  </a:lnTo>
                  <a:cubicBezTo>
                    <a:pt x="2067" y="210"/>
                    <a:pt x="2067" y="210"/>
                    <a:pt x="2067" y="210"/>
                  </a:cubicBezTo>
                  <a:close/>
                  <a:moveTo>
                    <a:pt x="4824" y="210"/>
                  </a:moveTo>
                  <a:lnTo>
                    <a:pt x="4828" y="211"/>
                  </a:lnTo>
                  <a:lnTo>
                    <a:pt x="4828" y="211"/>
                  </a:lnTo>
                  <a:cubicBezTo>
                    <a:pt x="4827" y="211"/>
                    <a:pt x="4827" y="211"/>
                    <a:pt x="4827" y="211"/>
                  </a:cubicBezTo>
                  <a:cubicBezTo>
                    <a:pt x="4823" y="211"/>
                    <a:pt x="4819" y="210"/>
                    <a:pt x="4821" y="210"/>
                  </a:cubicBezTo>
                  <a:close/>
                  <a:moveTo>
                    <a:pt x="4935" y="215"/>
                  </a:moveTo>
                  <a:lnTo>
                    <a:pt x="4935" y="215"/>
                  </a:lnTo>
                  <a:cubicBezTo>
                    <a:pt x="4935" y="215"/>
                    <a:pt x="4935" y="215"/>
                    <a:pt x="4935" y="215"/>
                  </a:cubicBezTo>
                  <a:cubicBezTo>
                    <a:pt x="4935" y="215"/>
                    <a:pt x="4935" y="215"/>
                    <a:pt x="4935" y="215"/>
                  </a:cubicBezTo>
                  <a:close/>
                  <a:moveTo>
                    <a:pt x="4773" y="214"/>
                  </a:moveTo>
                  <a:lnTo>
                    <a:pt x="4771" y="215"/>
                  </a:lnTo>
                  <a:cubicBezTo>
                    <a:pt x="4771" y="214"/>
                    <a:pt x="4772" y="214"/>
                    <a:pt x="4773" y="214"/>
                  </a:cubicBezTo>
                  <a:close/>
                  <a:moveTo>
                    <a:pt x="5041" y="223"/>
                  </a:moveTo>
                  <a:lnTo>
                    <a:pt x="5042" y="224"/>
                  </a:lnTo>
                  <a:lnTo>
                    <a:pt x="5042" y="224"/>
                  </a:lnTo>
                  <a:cubicBezTo>
                    <a:pt x="5042" y="224"/>
                    <a:pt x="5041" y="223"/>
                    <a:pt x="5041" y="223"/>
                  </a:cubicBezTo>
                  <a:close/>
                  <a:moveTo>
                    <a:pt x="5100" y="222"/>
                  </a:moveTo>
                  <a:lnTo>
                    <a:pt x="5100" y="222"/>
                  </a:lnTo>
                  <a:cubicBezTo>
                    <a:pt x="5101" y="222"/>
                    <a:pt x="5102" y="223"/>
                    <a:pt x="5104" y="224"/>
                  </a:cubicBezTo>
                  <a:cubicBezTo>
                    <a:pt x="5101" y="223"/>
                    <a:pt x="5100" y="222"/>
                    <a:pt x="5100" y="222"/>
                  </a:cubicBezTo>
                  <a:close/>
                  <a:moveTo>
                    <a:pt x="1695" y="224"/>
                  </a:moveTo>
                  <a:cubicBezTo>
                    <a:pt x="1695" y="224"/>
                    <a:pt x="1696" y="225"/>
                    <a:pt x="1697" y="226"/>
                  </a:cubicBezTo>
                  <a:cubicBezTo>
                    <a:pt x="1695" y="225"/>
                    <a:pt x="1695" y="224"/>
                    <a:pt x="1695" y="224"/>
                  </a:cubicBezTo>
                  <a:close/>
                  <a:moveTo>
                    <a:pt x="5109" y="227"/>
                  </a:moveTo>
                  <a:cubicBezTo>
                    <a:pt x="5109" y="227"/>
                    <a:pt x="5109" y="227"/>
                    <a:pt x="5110" y="228"/>
                  </a:cubicBezTo>
                  <a:cubicBezTo>
                    <a:pt x="5110" y="228"/>
                    <a:pt x="5110" y="228"/>
                    <a:pt x="5110" y="228"/>
                  </a:cubicBezTo>
                  <a:cubicBezTo>
                    <a:pt x="5109" y="228"/>
                    <a:pt x="5109" y="227"/>
                    <a:pt x="5109" y="227"/>
                  </a:cubicBezTo>
                  <a:close/>
                  <a:moveTo>
                    <a:pt x="1717" y="230"/>
                  </a:moveTo>
                  <a:cubicBezTo>
                    <a:pt x="1715" y="230"/>
                    <a:pt x="1714" y="230"/>
                    <a:pt x="1713" y="230"/>
                  </a:cubicBezTo>
                  <a:cubicBezTo>
                    <a:pt x="1711" y="230"/>
                    <a:pt x="1710" y="230"/>
                    <a:pt x="1708" y="230"/>
                  </a:cubicBezTo>
                  <a:close/>
                  <a:moveTo>
                    <a:pt x="1432" y="236"/>
                  </a:moveTo>
                  <a:cubicBezTo>
                    <a:pt x="1432" y="236"/>
                    <a:pt x="1432" y="237"/>
                    <a:pt x="1432" y="237"/>
                  </a:cubicBezTo>
                  <a:cubicBezTo>
                    <a:pt x="1432" y="237"/>
                    <a:pt x="1432" y="237"/>
                    <a:pt x="1432" y="237"/>
                  </a:cubicBezTo>
                  <a:lnTo>
                    <a:pt x="1432" y="237"/>
                  </a:lnTo>
                  <a:cubicBezTo>
                    <a:pt x="1432" y="237"/>
                    <a:pt x="1432" y="236"/>
                    <a:pt x="1432" y="236"/>
                  </a:cubicBezTo>
                  <a:close/>
                  <a:moveTo>
                    <a:pt x="1801" y="241"/>
                  </a:moveTo>
                  <a:cubicBezTo>
                    <a:pt x="1801" y="241"/>
                    <a:pt x="1800" y="241"/>
                    <a:pt x="1800" y="241"/>
                  </a:cubicBezTo>
                  <a:cubicBezTo>
                    <a:pt x="1800" y="241"/>
                    <a:pt x="1801" y="241"/>
                    <a:pt x="1801" y="241"/>
                  </a:cubicBezTo>
                  <a:close/>
                  <a:moveTo>
                    <a:pt x="4980" y="245"/>
                  </a:moveTo>
                  <a:cubicBezTo>
                    <a:pt x="4980" y="245"/>
                    <a:pt x="4980" y="245"/>
                    <a:pt x="4980" y="245"/>
                  </a:cubicBezTo>
                  <a:lnTo>
                    <a:pt x="4980" y="245"/>
                  </a:lnTo>
                  <a:cubicBezTo>
                    <a:pt x="4980" y="245"/>
                    <a:pt x="4980" y="245"/>
                    <a:pt x="4980" y="245"/>
                  </a:cubicBezTo>
                  <a:close/>
                  <a:moveTo>
                    <a:pt x="1583" y="246"/>
                  </a:moveTo>
                  <a:cubicBezTo>
                    <a:pt x="1583" y="246"/>
                    <a:pt x="1584" y="246"/>
                    <a:pt x="1585" y="247"/>
                  </a:cubicBezTo>
                  <a:lnTo>
                    <a:pt x="1585" y="247"/>
                  </a:lnTo>
                  <a:cubicBezTo>
                    <a:pt x="1584" y="247"/>
                    <a:pt x="1584" y="246"/>
                    <a:pt x="1584" y="246"/>
                  </a:cubicBezTo>
                  <a:cubicBezTo>
                    <a:pt x="1583" y="246"/>
                    <a:pt x="1583" y="246"/>
                    <a:pt x="1583" y="246"/>
                  </a:cubicBezTo>
                  <a:close/>
                  <a:moveTo>
                    <a:pt x="1391" y="248"/>
                  </a:moveTo>
                  <a:cubicBezTo>
                    <a:pt x="1391" y="249"/>
                    <a:pt x="1392" y="249"/>
                    <a:pt x="1392" y="250"/>
                  </a:cubicBezTo>
                  <a:lnTo>
                    <a:pt x="1391" y="248"/>
                  </a:lnTo>
                  <a:close/>
                  <a:moveTo>
                    <a:pt x="1352" y="263"/>
                  </a:moveTo>
                  <a:cubicBezTo>
                    <a:pt x="1352" y="264"/>
                    <a:pt x="1352" y="264"/>
                    <a:pt x="1352" y="264"/>
                  </a:cubicBezTo>
                  <a:cubicBezTo>
                    <a:pt x="1352" y="264"/>
                    <a:pt x="1352" y="264"/>
                    <a:pt x="1352" y="264"/>
                  </a:cubicBezTo>
                  <a:lnTo>
                    <a:pt x="1352" y="264"/>
                  </a:lnTo>
                  <a:cubicBezTo>
                    <a:pt x="1352" y="264"/>
                    <a:pt x="1352" y="264"/>
                    <a:pt x="1352" y="265"/>
                  </a:cubicBezTo>
                  <a:cubicBezTo>
                    <a:pt x="1352" y="264"/>
                    <a:pt x="1352" y="264"/>
                    <a:pt x="1352" y="263"/>
                  </a:cubicBezTo>
                  <a:close/>
                  <a:moveTo>
                    <a:pt x="5080" y="275"/>
                  </a:moveTo>
                  <a:cubicBezTo>
                    <a:pt x="5083" y="275"/>
                    <a:pt x="5084" y="275"/>
                    <a:pt x="5081" y="275"/>
                  </a:cubicBezTo>
                  <a:lnTo>
                    <a:pt x="5080" y="275"/>
                  </a:lnTo>
                  <a:close/>
                  <a:moveTo>
                    <a:pt x="1267" y="280"/>
                  </a:moveTo>
                  <a:lnTo>
                    <a:pt x="1265" y="281"/>
                  </a:lnTo>
                  <a:lnTo>
                    <a:pt x="1264" y="281"/>
                  </a:lnTo>
                  <a:cubicBezTo>
                    <a:pt x="1265" y="281"/>
                    <a:pt x="1266" y="280"/>
                    <a:pt x="1267" y="280"/>
                  </a:cubicBezTo>
                  <a:close/>
                  <a:moveTo>
                    <a:pt x="5400" y="283"/>
                  </a:moveTo>
                  <a:cubicBezTo>
                    <a:pt x="5400" y="284"/>
                    <a:pt x="5399" y="284"/>
                    <a:pt x="5399" y="284"/>
                  </a:cubicBezTo>
                  <a:cubicBezTo>
                    <a:pt x="5399" y="284"/>
                    <a:pt x="5399" y="283"/>
                    <a:pt x="5400" y="283"/>
                  </a:cubicBezTo>
                  <a:close/>
                  <a:moveTo>
                    <a:pt x="1358" y="295"/>
                  </a:moveTo>
                  <a:cubicBezTo>
                    <a:pt x="1358" y="295"/>
                    <a:pt x="1358" y="295"/>
                    <a:pt x="1358" y="296"/>
                  </a:cubicBezTo>
                  <a:lnTo>
                    <a:pt x="1358" y="296"/>
                  </a:lnTo>
                  <a:cubicBezTo>
                    <a:pt x="1358" y="295"/>
                    <a:pt x="1358" y="295"/>
                    <a:pt x="1358" y="295"/>
                  </a:cubicBezTo>
                  <a:close/>
                  <a:moveTo>
                    <a:pt x="1324" y="304"/>
                  </a:moveTo>
                  <a:cubicBezTo>
                    <a:pt x="1324" y="304"/>
                    <a:pt x="1325" y="304"/>
                    <a:pt x="1325" y="304"/>
                  </a:cubicBezTo>
                  <a:lnTo>
                    <a:pt x="1326" y="305"/>
                  </a:lnTo>
                  <a:lnTo>
                    <a:pt x="1326" y="305"/>
                  </a:lnTo>
                  <a:cubicBezTo>
                    <a:pt x="1324" y="304"/>
                    <a:pt x="1324" y="304"/>
                    <a:pt x="1324" y="304"/>
                  </a:cubicBezTo>
                  <a:close/>
                  <a:moveTo>
                    <a:pt x="1132" y="321"/>
                  </a:moveTo>
                  <a:cubicBezTo>
                    <a:pt x="1132" y="321"/>
                    <a:pt x="1132" y="321"/>
                    <a:pt x="1133" y="321"/>
                  </a:cubicBezTo>
                  <a:lnTo>
                    <a:pt x="1133" y="321"/>
                  </a:lnTo>
                  <a:cubicBezTo>
                    <a:pt x="1132" y="321"/>
                    <a:pt x="1132" y="321"/>
                    <a:pt x="1132" y="321"/>
                  </a:cubicBezTo>
                  <a:close/>
                  <a:moveTo>
                    <a:pt x="804" y="356"/>
                  </a:moveTo>
                  <a:cubicBezTo>
                    <a:pt x="805" y="356"/>
                    <a:pt x="802" y="357"/>
                    <a:pt x="800" y="358"/>
                  </a:cubicBezTo>
                  <a:lnTo>
                    <a:pt x="800" y="358"/>
                  </a:lnTo>
                  <a:cubicBezTo>
                    <a:pt x="801" y="357"/>
                    <a:pt x="802" y="357"/>
                    <a:pt x="804" y="356"/>
                  </a:cubicBezTo>
                  <a:close/>
                  <a:moveTo>
                    <a:pt x="949" y="369"/>
                  </a:moveTo>
                  <a:cubicBezTo>
                    <a:pt x="950" y="369"/>
                    <a:pt x="950" y="369"/>
                    <a:pt x="950" y="369"/>
                  </a:cubicBezTo>
                  <a:cubicBezTo>
                    <a:pt x="950" y="369"/>
                    <a:pt x="950" y="369"/>
                    <a:pt x="949" y="369"/>
                  </a:cubicBezTo>
                  <a:close/>
                  <a:moveTo>
                    <a:pt x="5821" y="378"/>
                  </a:moveTo>
                  <a:cubicBezTo>
                    <a:pt x="5822" y="378"/>
                    <a:pt x="5823" y="378"/>
                    <a:pt x="5824" y="379"/>
                  </a:cubicBezTo>
                  <a:cubicBezTo>
                    <a:pt x="5825" y="379"/>
                    <a:pt x="5825" y="380"/>
                    <a:pt x="5825" y="380"/>
                  </a:cubicBezTo>
                  <a:lnTo>
                    <a:pt x="5825" y="380"/>
                  </a:lnTo>
                  <a:cubicBezTo>
                    <a:pt x="5824" y="379"/>
                    <a:pt x="5823" y="379"/>
                    <a:pt x="5821" y="378"/>
                  </a:cubicBezTo>
                  <a:close/>
                  <a:moveTo>
                    <a:pt x="5735" y="384"/>
                  </a:moveTo>
                  <a:cubicBezTo>
                    <a:pt x="5737" y="384"/>
                    <a:pt x="5737" y="384"/>
                    <a:pt x="5736" y="384"/>
                  </a:cubicBezTo>
                  <a:cubicBezTo>
                    <a:pt x="5735" y="384"/>
                    <a:pt x="5735" y="384"/>
                    <a:pt x="5735" y="384"/>
                  </a:cubicBezTo>
                  <a:lnTo>
                    <a:pt x="5735" y="384"/>
                  </a:lnTo>
                  <a:cubicBezTo>
                    <a:pt x="5735" y="384"/>
                    <a:pt x="5735" y="384"/>
                    <a:pt x="5735" y="384"/>
                  </a:cubicBezTo>
                  <a:close/>
                  <a:moveTo>
                    <a:pt x="767" y="384"/>
                  </a:moveTo>
                  <a:cubicBezTo>
                    <a:pt x="766" y="384"/>
                    <a:pt x="766" y="385"/>
                    <a:pt x="766" y="385"/>
                  </a:cubicBezTo>
                  <a:cubicBezTo>
                    <a:pt x="766" y="384"/>
                    <a:pt x="766" y="384"/>
                    <a:pt x="767" y="384"/>
                  </a:cubicBezTo>
                  <a:close/>
                  <a:moveTo>
                    <a:pt x="988" y="385"/>
                  </a:moveTo>
                  <a:cubicBezTo>
                    <a:pt x="988" y="385"/>
                    <a:pt x="988" y="386"/>
                    <a:pt x="987" y="387"/>
                  </a:cubicBezTo>
                  <a:lnTo>
                    <a:pt x="987" y="387"/>
                  </a:lnTo>
                  <a:cubicBezTo>
                    <a:pt x="987" y="387"/>
                    <a:pt x="987" y="386"/>
                    <a:pt x="987" y="386"/>
                  </a:cubicBezTo>
                  <a:cubicBezTo>
                    <a:pt x="987" y="386"/>
                    <a:pt x="988" y="385"/>
                    <a:pt x="988" y="385"/>
                  </a:cubicBezTo>
                  <a:close/>
                  <a:moveTo>
                    <a:pt x="5603" y="391"/>
                  </a:moveTo>
                  <a:lnTo>
                    <a:pt x="5603" y="391"/>
                  </a:lnTo>
                  <a:cubicBezTo>
                    <a:pt x="5604" y="392"/>
                    <a:pt x="5606" y="393"/>
                    <a:pt x="5608" y="394"/>
                  </a:cubicBezTo>
                  <a:cubicBezTo>
                    <a:pt x="5606" y="393"/>
                    <a:pt x="5604" y="393"/>
                    <a:pt x="5603" y="392"/>
                  </a:cubicBezTo>
                  <a:cubicBezTo>
                    <a:pt x="5603" y="392"/>
                    <a:pt x="5603" y="392"/>
                    <a:pt x="5603" y="391"/>
                  </a:cubicBezTo>
                  <a:close/>
                  <a:moveTo>
                    <a:pt x="5690" y="396"/>
                  </a:moveTo>
                  <a:cubicBezTo>
                    <a:pt x="5691" y="396"/>
                    <a:pt x="5692" y="396"/>
                    <a:pt x="5694" y="397"/>
                  </a:cubicBezTo>
                  <a:cubicBezTo>
                    <a:pt x="5690" y="397"/>
                    <a:pt x="5689" y="396"/>
                    <a:pt x="5690" y="396"/>
                  </a:cubicBezTo>
                  <a:close/>
                  <a:moveTo>
                    <a:pt x="975" y="396"/>
                  </a:moveTo>
                  <a:lnTo>
                    <a:pt x="975" y="396"/>
                  </a:lnTo>
                  <a:cubicBezTo>
                    <a:pt x="974" y="397"/>
                    <a:pt x="972" y="398"/>
                    <a:pt x="971" y="398"/>
                  </a:cubicBezTo>
                  <a:cubicBezTo>
                    <a:pt x="972" y="397"/>
                    <a:pt x="974" y="397"/>
                    <a:pt x="975" y="396"/>
                  </a:cubicBezTo>
                  <a:close/>
                  <a:moveTo>
                    <a:pt x="841" y="411"/>
                  </a:moveTo>
                  <a:lnTo>
                    <a:pt x="843" y="412"/>
                  </a:lnTo>
                  <a:lnTo>
                    <a:pt x="843" y="412"/>
                  </a:lnTo>
                  <a:cubicBezTo>
                    <a:pt x="840" y="412"/>
                    <a:pt x="840" y="411"/>
                    <a:pt x="841" y="411"/>
                  </a:cubicBezTo>
                  <a:close/>
                  <a:moveTo>
                    <a:pt x="5852" y="413"/>
                  </a:moveTo>
                  <a:cubicBezTo>
                    <a:pt x="5853" y="413"/>
                    <a:pt x="5854" y="414"/>
                    <a:pt x="5855" y="414"/>
                  </a:cubicBezTo>
                  <a:lnTo>
                    <a:pt x="5855" y="414"/>
                  </a:lnTo>
                  <a:cubicBezTo>
                    <a:pt x="5853" y="414"/>
                    <a:pt x="5851" y="413"/>
                    <a:pt x="5852" y="413"/>
                  </a:cubicBezTo>
                  <a:close/>
                  <a:moveTo>
                    <a:pt x="894" y="421"/>
                  </a:moveTo>
                  <a:cubicBezTo>
                    <a:pt x="892" y="422"/>
                    <a:pt x="890" y="422"/>
                    <a:pt x="889" y="422"/>
                  </a:cubicBezTo>
                  <a:lnTo>
                    <a:pt x="889" y="422"/>
                  </a:lnTo>
                  <a:cubicBezTo>
                    <a:pt x="891" y="422"/>
                    <a:pt x="893" y="421"/>
                    <a:pt x="894" y="421"/>
                  </a:cubicBezTo>
                  <a:close/>
                  <a:moveTo>
                    <a:pt x="5800" y="424"/>
                  </a:moveTo>
                  <a:cubicBezTo>
                    <a:pt x="5800" y="424"/>
                    <a:pt x="5801" y="424"/>
                    <a:pt x="5801" y="424"/>
                  </a:cubicBezTo>
                  <a:cubicBezTo>
                    <a:pt x="5801" y="424"/>
                    <a:pt x="5800" y="424"/>
                    <a:pt x="5800" y="424"/>
                  </a:cubicBezTo>
                  <a:close/>
                  <a:moveTo>
                    <a:pt x="5886" y="435"/>
                  </a:moveTo>
                  <a:cubicBezTo>
                    <a:pt x="5886" y="435"/>
                    <a:pt x="5886" y="435"/>
                    <a:pt x="5886" y="435"/>
                  </a:cubicBezTo>
                  <a:cubicBezTo>
                    <a:pt x="5885" y="435"/>
                    <a:pt x="5885" y="435"/>
                    <a:pt x="5885" y="435"/>
                  </a:cubicBezTo>
                  <a:close/>
                  <a:moveTo>
                    <a:pt x="825" y="436"/>
                  </a:moveTo>
                  <a:cubicBezTo>
                    <a:pt x="824" y="437"/>
                    <a:pt x="822" y="438"/>
                    <a:pt x="822" y="438"/>
                  </a:cubicBezTo>
                  <a:cubicBezTo>
                    <a:pt x="822" y="438"/>
                    <a:pt x="822" y="438"/>
                    <a:pt x="822" y="437"/>
                  </a:cubicBezTo>
                  <a:cubicBezTo>
                    <a:pt x="823" y="437"/>
                    <a:pt x="824" y="437"/>
                    <a:pt x="825" y="436"/>
                  </a:cubicBezTo>
                  <a:close/>
                  <a:moveTo>
                    <a:pt x="609" y="439"/>
                  </a:moveTo>
                  <a:cubicBezTo>
                    <a:pt x="609" y="439"/>
                    <a:pt x="609" y="440"/>
                    <a:pt x="608" y="441"/>
                  </a:cubicBezTo>
                  <a:cubicBezTo>
                    <a:pt x="608" y="440"/>
                    <a:pt x="608" y="440"/>
                    <a:pt x="609" y="439"/>
                  </a:cubicBezTo>
                  <a:close/>
                  <a:moveTo>
                    <a:pt x="525" y="446"/>
                  </a:moveTo>
                  <a:cubicBezTo>
                    <a:pt x="525" y="447"/>
                    <a:pt x="525" y="447"/>
                    <a:pt x="525" y="447"/>
                  </a:cubicBezTo>
                  <a:cubicBezTo>
                    <a:pt x="525" y="447"/>
                    <a:pt x="525" y="447"/>
                    <a:pt x="524" y="446"/>
                  </a:cubicBezTo>
                  <a:close/>
                  <a:moveTo>
                    <a:pt x="513" y="447"/>
                  </a:moveTo>
                  <a:lnTo>
                    <a:pt x="513" y="447"/>
                  </a:lnTo>
                  <a:cubicBezTo>
                    <a:pt x="512" y="447"/>
                    <a:pt x="512" y="447"/>
                    <a:pt x="511" y="448"/>
                  </a:cubicBezTo>
                  <a:lnTo>
                    <a:pt x="507" y="449"/>
                  </a:lnTo>
                  <a:cubicBezTo>
                    <a:pt x="510" y="448"/>
                    <a:pt x="511" y="447"/>
                    <a:pt x="513" y="447"/>
                  </a:cubicBezTo>
                  <a:close/>
                  <a:moveTo>
                    <a:pt x="533" y="446"/>
                  </a:moveTo>
                  <a:lnTo>
                    <a:pt x="533" y="446"/>
                  </a:lnTo>
                  <a:cubicBezTo>
                    <a:pt x="533" y="447"/>
                    <a:pt x="532" y="448"/>
                    <a:pt x="532" y="449"/>
                  </a:cubicBezTo>
                  <a:cubicBezTo>
                    <a:pt x="532" y="448"/>
                    <a:pt x="532" y="448"/>
                    <a:pt x="532" y="448"/>
                  </a:cubicBezTo>
                  <a:cubicBezTo>
                    <a:pt x="533" y="447"/>
                    <a:pt x="533" y="447"/>
                    <a:pt x="533" y="446"/>
                  </a:cubicBezTo>
                  <a:close/>
                  <a:moveTo>
                    <a:pt x="423" y="460"/>
                  </a:moveTo>
                  <a:lnTo>
                    <a:pt x="423" y="460"/>
                  </a:lnTo>
                  <a:cubicBezTo>
                    <a:pt x="422" y="460"/>
                    <a:pt x="422" y="461"/>
                    <a:pt x="422" y="461"/>
                  </a:cubicBezTo>
                  <a:cubicBezTo>
                    <a:pt x="422" y="461"/>
                    <a:pt x="422" y="461"/>
                    <a:pt x="423" y="460"/>
                  </a:cubicBezTo>
                  <a:close/>
                  <a:moveTo>
                    <a:pt x="687" y="461"/>
                  </a:moveTo>
                  <a:cubicBezTo>
                    <a:pt x="687" y="461"/>
                    <a:pt x="687" y="461"/>
                    <a:pt x="687" y="462"/>
                  </a:cubicBezTo>
                  <a:lnTo>
                    <a:pt x="687" y="462"/>
                  </a:lnTo>
                  <a:cubicBezTo>
                    <a:pt x="687" y="462"/>
                    <a:pt x="687" y="462"/>
                    <a:pt x="687" y="462"/>
                  </a:cubicBezTo>
                  <a:cubicBezTo>
                    <a:pt x="687" y="461"/>
                    <a:pt x="687" y="461"/>
                    <a:pt x="687" y="461"/>
                  </a:cubicBezTo>
                  <a:close/>
                  <a:moveTo>
                    <a:pt x="5909" y="467"/>
                  </a:moveTo>
                  <a:cubicBezTo>
                    <a:pt x="5909" y="467"/>
                    <a:pt x="5911" y="467"/>
                    <a:pt x="5911" y="467"/>
                  </a:cubicBezTo>
                  <a:cubicBezTo>
                    <a:pt x="5912" y="467"/>
                    <a:pt x="5912" y="467"/>
                    <a:pt x="5912" y="467"/>
                  </a:cubicBezTo>
                  <a:lnTo>
                    <a:pt x="5912" y="467"/>
                  </a:lnTo>
                  <a:cubicBezTo>
                    <a:pt x="5912" y="468"/>
                    <a:pt x="5912" y="468"/>
                    <a:pt x="5911" y="468"/>
                  </a:cubicBezTo>
                  <a:cubicBezTo>
                    <a:pt x="5910" y="468"/>
                    <a:pt x="5910" y="468"/>
                    <a:pt x="5909" y="467"/>
                  </a:cubicBezTo>
                  <a:cubicBezTo>
                    <a:pt x="5908" y="467"/>
                    <a:pt x="5908" y="467"/>
                    <a:pt x="5909" y="467"/>
                  </a:cubicBezTo>
                  <a:close/>
                  <a:moveTo>
                    <a:pt x="5977" y="469"/>
                  </a:moveTo>
                  <a:cubicBezTo>
                    <a:pt x="5978" y="469"/>
                    <a:pt x="5978" y="470"/>
                    <a:pt x="5978" y="470"/>
                  </a:cubicBezTo>
                  <a:lnTo>
                    <a:pt x="5978" y="470"/>
                  </a:lnTo>
                  <a:cubicBezTo>
                    <a:pt x="5978" y="470"/>
                    <a:pt x="5977" y="469"/>
                    <a:pt x="5977" y="469"/>
                  </a:cubicBezTo>
                  <a:close/>
                  <a:moveTo>
                    <a:pt x="674" y="471"/>
                  </a:moveTo>
                  <a:cubicBezTo>
                    <a:pt x="673" y="471"/>
                    <a:pt x="672" y="471"/>
                    <a:pt x="672" y="471"/>
                  </a:cubicBezTo>
                  <a:cubicBezTo>
                    <a:pt x="671" y="471"/>
                    <a:pt x="673" y="471"/>
                    <a:pt x="672" y="471"/>
                  </a:cubicBezTo>
                  <a:close/>
                  <a:moveTo>
                    <a:pt x="6020" y="484"/>
                  </a:moveTo>
                  <a:cubicBezTo>
                    <a:pt x="6020" y="484"/>
                    <a:pt x="6020" y="484"/>
                    <a:pt x="6020" y="484"/>
                  </a:cubicBezTo>
                  <a:cubicBezTo>
                    <a:pt x="6020" y="484"/>
                    <a:pt x="6020" y="484"/>
                    <a:pt x="6020" y="484"/>
                  </a:cubicBezTo>
                  <a:close/>
                  <a:moveTo>
                    <a:pt x="6040" y="487"/>
                  </a:moveTo>
                  <a:cubicBezTo>
                    <a:pt x="6040" y="488"/>
                    <a:pt x="6040" y="488"/>
                    <a:pt x="6040" y="488"/>
                  </a:cubicBezTo>
                  <a:lnTo>
                    <a:pt x="6040" y="489"/>
                  </a:lnTo>
                  <a:cubicBezTo>
                    <a:pt x="6040" y="489"/>
                    <a:pt x="6040" y="488"/>
                    <a:pt x="6040" y="487"/>
                  </a:cubicBezTo>
                  <a:close/>
                  <a:moveTo>
                    <a:pt x="6073" y="495"/>
                  </a:moveTo>
                  <a:cubicBezTo>
                    <a:pt x="6073" y="495"/>
                    <a:pt x="6073" y="495"/>
                    <a:pt x="6071" y="495"/>
                  </a:cubicBezTo>
                  <a:cubicBezTo>
                    <a:pt x="6072" y="495"/>
                    <a:pt x="6072" y="495"/>
                    <a:pt x="6073" y="495"/>
                  </a:cubicBezTo>
                  <a:close/>
                  <a:moveTo>
                    <a:pt x="6206" y="503"/>
                  </a:moveTo>
                  <a:lnTo>
                    <a:pt x="6206" y="506"/>
                  </a:lnTo>
                  <a:cubicBezTo>
                    <a:pt x="6204" y="504"/>
                    <a:pt x="6204" y="504"/>
                    <a:pt x="6206" y="503"/>
                  </a:cubicBezTo>
                  <a:close/>
                  <a:moveTo>
                    <a:pt x="214" y="530"/>
                  </a:moveTo>
                  <a:cubicBezTo>
                    <a:pt x="216" y="530"/>
                    <a:pt x="216" y="530"/>
                    <a:pt x="215" y="530"/>
                  </a:cubicBezTo>
                  <a:cubicBezTo>
                    <a:pt x="214" y="530"/>
                    <a:pt x="213" y="530"/>
                    <a:pt x="213" y="530"/>
                  </a:cubicBezTo>
                  <a:lnTo>
                    <a:pt x="213" y="530"/>
                  </a:lnTo>
                  <a:cubicBezTo>
                    <a:pt x="213" y="530"/>
                    <a:pt x="214" y="530"/>
                    <a:pt x="214" y="530"/>
                  </a:cubicBezTo>
                  <a:close/>
                  <a:moveTo>
                    <a:pt x="212" y="530"/>
                  </a:moveTo>
                  <a:lnTo>
                    <a:pt x="212" y="530"/>
                  </a:lnTo>
                  <a:cubicBezTo>
                    <a:pt x="209" y="531"/>
                    <a:pt x="207" y="532"/>
                    <a:pt x="207" y="532"/>
                  </a:cubicBezTo>
                  <a:cubicBezTo>
                    <a:pt x="207" y="532"/>
                    <a:pt x="207" y="532"/>
                    <a:pt x="209" y="531"/>
                  </a:cubicBezTo>
                  <a:cubicBezTo>
                    <a:pt x="209" y="531"/>
                    <a:pt x="210" y="531"/>
                    <a:pt x="212" y="530"/>
                  </a:cubicBezTo>
                  <a:close/>
                  <a:moveTo>
                    <a:pt x="264" y="537"/>
                  </a:moveTo>
                  <a:cubicBezTo>
                    <a:pt x="266" y="537"/>
                    <a:pt x="266" y="537"/>
                    <a:pt x="266" y="537"/>
                  </a:cubicBezTo>
                  <a:cubicBezTo>
                    <a:pt x="266" y="537"/>
                    <a:pt x="265" y="537"/>
                    <a:pt x="264" y="537"/>
                  </a:cubicBezTo>
                  <a:close/>
                  <a:moveTo>
                    <a:pt x="348" y="539"/>
                  </a:moveTo>
                  <a:cubicBezTo>
                    <a:pt x="348" y="539"/>
                    <a:pt x="348" y="539"/>
                    <a:pt x="348" y="539"/>
                  </a:cubicBezTo>
                  <a:lnTo>
                    <a:pt x="348" y="539"/>
                  </a:lnTo>
                  <a:cubicBezTo>
                    <a:pt x="347" y="539"/>
                    <a:pt x="347" y="539"/>
                    <a:pt x="346" y="539"/>
                  </a:cubicBezTo>
                  <a:close/>
                  <a:moveTo>
                    <a:pt x="6366" y="570"/>
                  </a:moveTo>
                  <a:cubicBezTo>
                    <a:pt x="6367" y="570"/>
                    <a:pt x="6367" y="570"/>
                    <a:pt x="6367" y="570"/>
                  </a:cubicBezTo>
                  <a:lnTo>
                    <a:pt x="6366" y="570"/>
                  </a:lnTo>
                  <a:close/>
                  <a:moveTo>
                    <a:pt x="6426" y="576"/>
                  </a:moveTo>
                  <a:cubicBezTo>
                    <a:pt x="6426" y="576"/>
                    <a:pt x="6426" y="577"/>
                    <a:pt x="6426" y="577"/>
                  </a:cubicBezTo>
                  <a:lnTo>
                    <a:pt x="6426" y="577"/>
                  </a:lnTo>
                  <a:cubicBezTo>
                    <a:pt x="6425" y="576"/>
                    <a:pt x="6426" y="576"/>
                    <a:pt x="6426" y="576"/>
                  </a:cubicBezTo>
                  <a:close/>
                  <a:moveTo>
                    <a:pt x="6400" y="576"/>
                  </a:moveTo>
                  <a:lnTo>
                    <a:pt x="6403" y="577"/>
                  </a:lnTo>
                  <a:lnTo>
                    <a:pt x="6403" y="577"/>
                  </a:lnTo>
                  <a:cubicBezTo>
                    <a:pt x="6402" y="577"/>
                    <a:pt x="6401" y="577"/>
                    <a:pt x="6400" y="576"/>
                  </a:cubicBezTo>
                  <a:close/>
                  <a:moveTo>
                    <a:pt x="6435" y="585"/>
                  </a:moveTo>
                  <a:cubicBezTo>
                    <a:pt x="6436" y="586"/>
                    <a:pt x="6437" y="586"/>
                    <a:pt x="6436" y="586"/>
                  </a:cubicBezTo>
                  <a:cubicBezTo>
                    <a:pt x="6436" y="586"/>
                    <a:pt x="6435" y="586"/>
                    <a:pt x="6434" y="585"/>
                  </a:cubicBezTo>
                  <a:close/>
                  <a:moveTo>
                    <a:pt x="183" y="616"/>
                  </a:moveTo>
                  <a:lnTo>
                    <a:pt x="184" y="616"/>
                  </a:lnTo>
                  <a:lnTo>
                    <a:pt x="184" y="616"/>
                  </a:lnTo>
                  <a:cubicBezTo>
                    <a:pt x="184" y="616"/>
                    <a:pt x="184" y="616"/>
                    <a:pt x="184" y="616"/>
                  </a:cubicBezTo>
                  <a:cubicBezTo>
                    <a:pt x="182" y="616"/>
                    <a:pt x="182" y="616"/>
                    <a:pt x="183" y="616"/>
                  </a:cubicBezTo>
                  <a:close/>
                  <a:moveTo>
                    <a:pt x="220" y="616"/>
                  </a:moveTo>
                  <a:cubicBezTo>
                    <a:pt x="220" y="616"/>
                    <a:pt x="220" y="616"/>
                    <a:pt x="221" y="617"/>
                  </a:cubicBezTo>
                  <a:lnTo>
                    <a:pt x="221" y="617"/>
                  </a:lnTo>
                  <a:cubicBezTo>
                    <a:pt x="219" y="617"/>
                    <a:pt x="219" y="616"/>
                    <a:pt x="220" y="616"/>
                  </a:cubicBezTo>
                  <a:close/>
                  <a:moveTo>
                    <a:pt x="6511" y="625"/>
                  </a:moveTo>
                  <a:cubicBezTo>
                    <a:pt x="6512" y="625"/>
                    <a:pt x="6512" y="625"/>
                    <a:pt x="6512" y="625"/>
                  </a:cubicBezTo>
                  <a:cubicBezTo>
                    <a:pt x="6511" y="625"/>
                    <a:pt x="6511" y="625"/>
                    <a:pt x="6511" y="625"/>
                  </a:cubicBezTo>
                  <a:close/>
                  <a:moveTo>
                    <a:pt x="152" y="653"/>
                  </a:moveTo>
                  <a:cubicBezTo>
                    <a:pt x="152" y="653"/>
                    <a:pt x="152" y="654"/>
                    <a:pt x="152" y="654"/>
                  </a:cubicBezTo>
                  <a:lnTo>
                    <a:pt x="152" y="654"/>
                  </a:lnTo>
                  <a:cubicBezTo>
                    <a:pt x="152" y="654"/>
                    <a:pt x="152" y="654"/>
                    <a:pt x="152" y="654"/>
                  </a:cubicBezTo>
                  <a:cubicBezTo>
                    <a:pt x="152" y="654"/>
                    <a:pt x="152" y="653"/>
                    <a:pt x="152" y="653"/>
                  </a:cubicBezTo>
                  <a:close/>
                  <a:moveTo>
                    <a:pt x="6616" y="661"/>
                  </a:moveTo>
                  <a:lnTo>
                    <a:pt x="6616" y="661"/>
                  </a:lnTo>
                  <a:lnTo>
                    <a:pt x="6616" y="661"/>
                  </a:lnTo>
                  <a:cubicBezTo>
                    <a:pt x="6616" y="661"/>
                    <a:pt x="6616" y="661"/>
                    <a:pt x="6616" y="661"/>
                  </a:cubicBezTo>
                  <a:close/>
                  <a:moveTo>
                    <a:pt x="6623" y="661"/>
                  </a:moveTo>
                  <a:cubicBezTo>
                    <a:pt x="6622" y="661"/>
                    <a:pt x="6621" y="661"/>
                    <a:pt x="6620" y="662"/>
                  </a:cubicBezTo>
                  <a:lnTo>
                    <a:pt x="6620" y="662"/>
                  </a:lnTo>
                  <a:cubicBezTo>
                    <a:pt x="6621" y="661"/>
                    <a:pt x="6621" y="661"/>
                    <a:pt x="6621" y="661"/>
                  </a:cubicBezTo>
                  <a:close/>
                  <a:moveTo>
                    <a:pt x="64" y="662"/>
                  </a:moveTo>
                  <a:cubicBezTo>
                    <a:pt x="64" y="663"/>
                    <a:pt x="64" y="664"/>
                    <a:pt x="64" y="664"/>
                  </a:cubicBezTo>
                  <a:lnTo>
                    <a:pt x="64" y="663"/>
                  </a:lnTo>
                  <a:cubicBezTo>
                    <a:pt x="64" y="663"/>
                    <a:pt x="64" y="662"/>
                    <a:pt x="64" y="662"/>
                  </a:cubicBezTo>
                  <a:close/>
                  <a:moveTo>
                    <a:pt x="6649" y="673"/>
                  </a:moveTo>
                  <a:lnTo>
                    <a:pt x="6652" y="674"/>
                  </a:lnTo>
                  <a:cubicBezTo>
                    <a:pt x="6652" y="674"/>
                    <a:pt x="6652" y="674"/>
                    <a:pt x="6652" y="674"/>
                  </a:cubicBezTo>
                  <a:cubicBezTo>
                    <a:pt x="6651" y="674"/>
                    <a:pt x="6650" y="673"/>
                    <a:pt x="6649" y="673"/>
                  </a:cubicBezTo>
                  <a:close/>
                  <a:moveTo>
                    <a:pt x="6696" y="686"/>
                  </a:moveTo>
                  <a:cubicBezTo>
                    <a:pt x="6697" y="686"/>
                    <a:pt x="6700" y="687"/>
                    <a:pt x="6700" y="687"/>
                  </a:cubicBezTo>
                  <a:lnTo>
                    <a:pt x="6697" y="686"/>
                  </a:lnTo>
                  <a:cubicBezTo>
                    <a:pt x="6696" y="686"/>
                    <a:pt x="6696" y="686"/>
                    <a:pt x="6696" y="686"/>
                  </a:cubicBezTo>
                  <a:close/>
                  <a:moveTo>
                    <a:pt x="6804" y="740"/>
                  </a:moveTo>
                  <a:lnTo>
                    <a:pt x="6804" y="740"/>
                  </a:lnTo>
                  <a:cubicBezTo>
                    <a:pt x="6804" y="740"/>
                    <a:pt x="6804" y="740"/>
                    <a:pt x="6804" y="741"/>
                  </a:cubicBezTo>
                  <a:cubicBezTo>
                    <a:pt x="6804" y="741"/>
                    <a:pt x="6804" y="741"/>
                    <a:pt x="6804" y="741"/>
                  </a:cubicBezTo>
                  <a:cubicBezTo>
                    <a:pt x="6804" y="741"/>
                    <a:pt x="6804" y="741"/>
                    <a:pt x="6804" y="740"/>
                  </a:cubicBezTo>
                  <a:close/>
                  <a:moveTo>
                    <a:pt x="2633" y="31"/>
                  </a:moveTo>
                  <a:cubicBezTo>
                    <a:pt x="2630" y="31"/>
                    <a:pt x="2627" y="31"/>
                    <a:pt x="2624" y="32"/>
                  </a:cubicBezTo>
                  <a:cubicBezTo>
                    <a:pt x="2616" y="34"/>
                    <a:pt x="2609" y="38"/>
                    <a:pt x="2602" y="42"/>
                  </a:cubicBezTo>
                  <a:lnTo>
                    <a:pt x="2593" y="50"/>
                  </a:lnTo>
                  <a:cubicBezTo>
                    <a:pt x="2591" y="51"/>
                    <a:pt x="2590" y="51"/>
                    <a:pt x="2590" y="51"/>
                  </a:cubicBezTo>
                  <a:lnTo>
                    <a:pt x="2590" y="51"/>
                  </a:lnTo>
                  <a:cubicBezTo>
                    <a:pt x="2590" y="51"/>
                    <a:pt x="2590" y="51"/>
                    <a:pt x="2590" y="51"/>
                  </a:cubicBezTo>
                  <a:cubicBezTo>
                    <a:pt x="2583" y="53"/>
                    <a:pt x="2576" y="56"/>
                    <a:pt x="2570" y="61"/>
                  </a:cubicBezTo>
                  <a:cubicBezTo>
                    <a:pt x="2565" y="65"/>
                    <a:pt x="2560" y="71"/>
                    <a:pt x="2555" y="77"/>
                  </a:cubicBezTo>
                  <a:cubicBezTo>
                    <a:pt x="2554" y="78"/>
                    <a:pt x="2553" y="79"/>
                    <a:pt x="2552" y="81"/>
                  </a:cubicBezTo>
                  <a:lnTo>
                    <a:pt x="2552" y="81"/>
                  </a:lnTo>
                  <a:cubicBezTo>
                    <a:pt x="2547" y="78"/>
                    <a:pt x="2541" y="76"/>
                    <a:pt x="2535" y="75"/>
                  </a:cubicBezTo>
                  <a:lnTo>
                    <a:pt x="2535" y="75"/>
                  </a:lnTo>
                  <a:cubicBezTo>
                    <a:pt x="2532" y="71"/>
                    <a:pt x="2528" y="65"/>
                    <a:pt x="2523" y="58"/>
                  </a:cubicBezTo>
                  <a:cubicBezTo>
                    <a:pt x="2518" y="51"/>
                    <a:pt x="2513" y="47"/>
                    <a:pt x="2507" y="42"/>
                  </a:cubicBezTo>
                  <a:cubicBezTo>
                    <a:pt x="2498" y="37"/>
                    <a:pt x="2489" y="34"/>
                    <a:pt x="2480" y="34"/>
                  </a:cubicBezTo>
                  <a:cubicBezTo>
                    <a:pt x="2475" y="34"/>
                    <a:pt x="2470" y="35"/>
                    <a:pt x="2465" y="36"/>
                  </a:cubicBezTo>
                  <a:cubicBezTo>
                    <a:pt x="2462" y="38"/>
                    <a:pt x="2458" y="40"/>
                    <a:pt x="2456" y="42"/>
                  </a:cubicBezTo>
                  <a:cubicBezTo>
                    <a:pt x="2449" y="46"/>
                    <a:pt x="2443" y="51"/>
                    <a:pt x="2438" y="57"/>
                  </a:cubicBezTo>
                  <a:lnTo>
                    <a:pt x="2432" y="68"/>
                  </a:lnTo>
                  <a:lnTo>
                    <a:pt x="2432" y="68"/>
                  </a:lnTo>
                  <a:cubicBezTo>
                    <a:pt x="2429" y="68"/>
                    <a:pt x="2426" y="70"/>
                    <a:pt x="2423" y="71"/>
                  </a:cubicBezTo>
                  <a:cubicBezTo>
                    <a:pt x="2420" y="73"/>
                    <a:pt x="2418" y="76"/>
                    <a:pt x="2414" y="78"/>
                  </a:cubicBezTo>
                  <a:cubicBezTo>
                    <a:pt x="2412" y="80"/>
                    <a:pt x="2411" y="81"/>
                    <a:pt x="2409" y="83"/>
                  </a:cubicBezTo>
                  <a:lnTo>
                    <a:pt x="2409" y="83"/>
                  </a:lnTo>
                  <a:cubicBezTo>
                    <a:pt x="2409" y="83"/>
                    <a:pt x="2409" y="82"/>
                    <a:pt x="2408" y="82"/>
                  </a:cubicBezTo>
                  <a:cubicBezTo>
                    <a:pt x="2406" y="79"/>
                    <a:pt x="2404" y="76"/>
                    <a:pt x="2403" y="73"/>
                  </a:cubicBezTo>
                  <a:cubicBezTo>
                    <a:pt x="2400" y="71"/>
                    <a:pt x="2399" y="70"/>
                    <a:pt x="2397" y="68"/>
                  </a:cubicBezTo>
                  <a:cubicBezTo>
                    <a:pt x="2394" y="65"/>
                    <a:pt x="2391" y="63"/>
                    <a:pt x="2387" y="61"/>
                  </a:cubicBezTo>
                  <a:cubicBezTo>
                    <a:pt x="2382" y="57"/>
                    <a:pt x="2375" y="55"/>
                    <a:pt x="2368" y="55"/>
                  </a:cubicBezTo>
                  <a:cubicBezTo>
                    <a:pt x="2363" y="55"/>
                    <a:pt x="2360" y="56"/>
                    <a:pt x="2355" y="56"/>
                  </a:cubicBezTo>
                  <a:cubicBezTo>
                    <a:pt x="2350" y="57"/>
                    <a:pt x="2346" y="60"/>
                    <a:pt x="2341" y="62"/>
                  </a:cubicBezTo>
                  <a:cubicBezTo>
                    <a:pt x="2335" y="65"/>
                    <a:pt x="2331" y="69"/>
                    <a:pt x="2326" y="72"/>
                  </a:cubicBezTo>
                  <a:cubicBezTo>
                    <a:pt x="2324" y="74"/>
                    <a:pt x="2322" y="75"/>
                    <a:pt x="2321" y="76"/>
                  </a:cubicBezTo>
                  <a:lnTo>
                    <a:pt x="2321" y="76"/>
                  </a:lnTo>
                  <a:cubicBezTo>
                    <a:pt x="2317" y="77"/>
                    <a:pt x="2313" y="78"/>
                    <a:pt x="2309" y="82"/>
                  </a:cubicBezTo>
                  <a:cubicBezTo>
                    <a:pt x="2305" y="83"/>
                    <a:pt x="2303" y="85"/>
                    <a:pt x="2299" y="87"/>
                  </a:cubicBezTo>
                  <a:cubicBezTo>
                    <a:pt x="2299" y="88"/>
                    <a:pt x="2298" y="88"/>
                    <a:pt x="2298" y="88"/>
                  </a:cubicBezTo>
                  <a:lnTo>
                    <a:pt x="2298" y="88"/>
                  </a:lnTo>
                  <a:cubicBezTo>
                    <a:pt x="2296" y="85"/>
                    <a:pt x="2294" y="80"/>
                    <a:pt x="2291" y="76"/>
                  </a:cubicBezTo>
                  <a:cubicBezTo>
                    <a:pt x="2289" y="73"/>
                    <a:pt x="2287" y="70"/>
                    <a:pt x="2284" y="68"/>
                  </a:cubicBezTo>
                  <a:cubicBezTo>
                    <a:pt x="2283" y="65"/>
                    <a:pt x="2281" y="64"/>
                    <a:pt x="2280" y="63"/>
                  </a:cubicBezTo>
                  <a:cubicBezTo>
                    <a:pt x="2276" y="60"/>
                    <a:pt x="2273" y="57"/>
                    <a:pt x="2269" y="55"/>
                  </a:cubicBezTo>
                  <a:cubicBezTo>
                    <a:pt x="2263" y="52"/>
                    <a:pt x="2256" y="50"/>
                    <a:pt x="2249" y="50"/>
                  </a:cubicBezTo>
                  <a:cubicBezTo>
                    <a:pt x="2248" y="50"/>
                    <a:pt x="2246" y="50"/>
                    <a:pt x="2245" y="50"/>
                  </a:cubicBezTo>
                  <a:cubicBezTo>
                    <a:pt x="2239" y="51"/>
                    <a:pt x="2232" y="54"/>
                    <a:pt x="2226" y="57"/>
                  </a:cubicBezTo>
                  <a:cubicBezTo>
                    <a:pt x="2223" y="58"/>
                    <a:pt x="2221" y="62"/>
                    <a:pt x="2217" y="64"/>
                  </a:cubicBezTo>
                  <a:cubicBezTo>
                    <a:pt x="2216" y="67"/>
                    <a:pt x="2214" y="69"/>
                    <a:pt x="2213" y="71"/>
                  </a:cubicBezTo>
                  <a:cubicBezTo>
                    <a:pt x="2209" y="76"/>
                    <a:pt x="2206" y="82"/>
                    <a:pt x="2203" y="87"/>
                  </a:cubicBezTo>
                  <a:lnTo>
                    <a:pt x="2195" y="107"/>
                  </a:lnTo>
                  <a:lnTo>
                    <a:pt x="2195" y="107"/>
                  </a:lnTo>
                  <a:cubicBezTo>
                    <a:pt x="2188" y="110"/>
                    <a:pt x="2182" y="115"/>
                    <a:pt x="2177" y="119"/>
                  </a:cubicBezTo>
                  <a:lnTo>
                    <a:pt x="2177" y="119"/>
                  </a:lnTo>
                  <a:cubicBezTo>
                    <a:pt x="2174" y="117"/>
                    <a:pt x="2171" y="115"/>
                    <a:pt x="2167" y="113"/>
                  </a:cubicBezTo>
                  <a:cubicBezTo>
                    <a:pt x="2163" y="111"/>
                    <a:pt x="2158" y="108"/>
                    <a:pt x="2153" y="106"/>
                  </a:cubicBezTo>
                  <a:cubicBezTo>
                    <a:pt x="2149" y="105"/>
                    <a:pt x="2145" y="104"/>
                    <a:pt x="2141" y="104"/>
                  </a:cubicBezTo>
                  <a:lnTo>
                    <a:pt x="2131" y="104"/>
                  </a:lnTo>
                  <a:cubicBezTo>
                    <a:pt x="2121" y="106"/>
                    <a:pt x="2112" y="108"/>
                    <a:pt x="2102" y="112"/>
                  </a:cubicBezTo>
                  <a:lnTo>
                    <a:pt x="2097" y="113"/>
                  </a:lnTo>
                  <a:lnTo>
                    <a:pt x="2094" y="113"/>
                  </a:lnTo>
                  <a:cubicBezTo>
                    <a:pt x="2091" y="114"/>
                    <a:pt x="2087" y="114"/>
                    <a:pt x="2084" y="115"/>
                  </a:cubicBezTo>
                  <a:cubicBezTo>
                    <a:pt x="2079" y="117"/>
                    <a:pt x="2075" y="120"/>
                    <a:pt x="2071" y="122"/>
                  </a:cubicBezTo>
                  <a:cubicBezTo>
                    <a:pt x="2065" y="126"/>
                    <a:pt x="2062" y="129"/>
                    <a:pt x="2057" y="134"/>
                  </a:cubicBezTo>
                  <a:lnTo>
                    <a:pt x="2054" y="137"/>
                  </a:lnTo>
                  <a:lnTo>
                    <a:pt x="2054" y="137"/>
                  </a:lnTo>
                  <a:cubicBezTo>
                    <a:pt x="2047" y="138"/>
                    <a:pt x="2041" y="140"/>
                    <a:pt x="2035" y="143"/>
                  </a:cubicBezTo>
                  <a:cubicBezTo>
                    <a:pt x="2031" y="145"/>
                    <a:pt x="2027" y="147"/>
                    <a:pt x="2024" y="148"/>
                  </a:cubicBezTo>
                  <a:lnTo>
                    <a:pt x="2024" y="148"/>
                  </a:lnTo>
                  <a:cubicBezTo>
                    <a:pt x="2021" y="146"/>
                    <a:pt x="2016" y="144"/>
                    <a:pt x="2010" y="142"/>
                  </a:cubicBezTo>
                  <a:cubicBezTo>
                    <a:pt x="2006" y="141"/>
                    <a:pt x="2002" y="139"/>
                    <a:pt x="1998" y="138"/>
                  </a:cubicBezTo>
                  <a:lnTo>
                    <a:pt x="1981" y="138"/>
                  </a:lnTo>
                  <a:cubicBezTo>
                    <a:pt x="1972" y="139"/>
                    <a:pt x="1964" y="142"/>
                    <a:pt x="1955" y="144"/>
                  </a:cubicBezTo>
                  <a:lnTo>
                    <a:pt x="1955" y="144"/>
                  </a:lnTo>
                  <a:lnTo>
                    <a:pt x="1947" y="137"/>
                  </a:lnTo>
                  <a:cubicBezTo>
                    <a:pt x="1941" y="133"/>
                    <a:pt x="1936" y="128"/>
                    <a:pt x="1929" y="124"/>
                  </a:cubicBezTo>
                  <a:cubicBezTo>
                    <a:pt x="1926" y="123"/>
                    <a:pt x="1923" y="122"/>
                    <a:pt x="1919" y="121"/>
                  </a:cubicBezTo>
                  <a:cubicBezTo>
                    <a:pt x="1915" y="120"/>
                    <a:pt x="1910" y="120"/>
                    <a:pt x="1907" y="120"/>
                  </a:cubicBezTo>
                  <a:cubicBezTo>
                    <a:pt x="1902" y="120"/>
                    <a:pt x="1899" y="120"/>
                    <a:pt x="1896" y="121"/>
                  </a:cubicBezTo>
                  <a:cubicBezTo>
                    <a:pt x="1893" y="122"/>
                    <a:pt x="1891" y="123"/>
                    <a:pt x="1888" y="123"/>
                  </a:cubicBezTo>
                  <a:cubicBezTo>
                    <a:pt x="1881" y="126"/>
                    <a:pt x="1875" y="129"/>
                    <a:pt x="1868" y="133"/>
                  </a:cubicBezTo>
                  <a:lnTo>
                    <a:pt x="1868" y="133"/>
                  </a:lnTo>
                  <a:cubicBezTo>
                    <a:pt x="1866" y="131"/>
                    <a:pt x="1863" y="129"/>
                    <a:pt x="1860" y="127"/>
                  </a:cubicBezTo>
                  <a:cubicBezTo>
                    <a:pt x="1851" y="121"/>
                    <a:pt x="1840" y="117"/>
                    <a:pt x="1829" y="117"/>
                  </a:cubicBezTo>
                  <a:cubicBezTo>
                    <a:pt x="1823" y="117"/>
                    <a:pt x="1818" y="117"/>
                    <a:pt x="1813" y="120"/>
                  </a:cubicBezTo>
                  <a:cubicBezTo>
                    <a:pt x="1805" y="123"/>
                    <a:pt x="1798" y="128"/>
                    <a:pt x="1792" y="135"/>
                  </a:cubicBezTo>
                  <a:cubicBezTo>
                    <a:pt x="1790" y="137"/>
                    <a:pt x="1789" y="139"/>
                    <a:pt x="1787" y="141"/>
                  </a:cubicBezTo>
                  <a:cubicBezTo>
                    <a:pt x="1784" y="146"/>
                    <a:pt x="1782" y="152"/>
                    <a:pt x="1779" y="157"/>
                  </a:cubicBezTo>
                  <a:lnTo>
                    <a:pt x="1775" y="168"/>
                  </a:lnTo>
                  <a:cubicBezTo>
                    <a:pt x="1774" y="170"/>
                    <a:pt x="1774" y="171"/>
                    <a:pt x="1773" y="173"/>
                  </a:cubicBezTo>
                  <a:lnTo>
                    <a:pt x="1773" y="173"/>
                  </a:lnTo>
                  <a:cubicBezTo>
                    <a:pt x="1771" y="174"/>
                    <a:pt x="1768" y="176"/>
                    <a:pt x="1765" y="178"/>
                  </a:cubicBezTo>
                  <a:cubicBezTo>
                    <a:pt x="1765" y="178"/>
                    <a:pt x="1764" y="179"/>
                    <a:pt x="1763" y="180"/>
                  </a:cubicBezTo>
                  <a:lnTo>
                    <a:pt x="1763" y="180"/>
                  </a:lnTo>
                  <a:cubicBezTo>
                    <a:pt x="1763" y="179"/>
                    <a:pt x="1762" y="178"/>
                    <a:pt x="1761" y="177"/>
                  </a:cubicBezTo>
                  <a:cubicBezTo>
                    <a:pt x="1756" y="171"/>
                    <a:pt x="1750" y="165"/>
                    <a:pt x="1745" y="162"/>
                  </a:cubicBezTo>
                  <a:cubicBezTo>
                    <a:pt x="1741" y="159"/>
                    <a:pt x="1738" y="157"/>
                    <a:pt x="1733" y="156"/>
                  </a:cubicBezTo>
                  <a:cubicBezTo>
                    <a:pt x="1731" y="155"/>
                    <a:pt x="1730" y="154"/>
                    <a:pt x="1728" y="154"/>
                  </a:cubicBezTo>
                  <a:lnTo>
                    <a:pt x="1728" y="154"/>
                  </a:lnTo>
                  <a:lnTo>
                    <a:pt x="1721" y="148"/>
                  </a:lnTo>
                  <a:cubicBezTo>
                    <a:pt x="1718" y="144"/>
                    <a:pt x="1714" y="141"/>
                    <a:pt x="1710" y="137"/>
                  </a:cubicBezTo>
                  <a:cubicBezTo>
                    <a:pt x="1707" y="135"/>
                    <a:pt x="1704" y="133"/>
                    <a:pt x="1701" y="130"/>
                  </a:cubicBezTo>
                  <a:cubicBezTo>
                    <a:pt x="1697" y="129"/>
                    <a:pt x="1695" y="128"/>
                    <a:pt x="1692" y="127"/>
                  </a:cubicBezTo>
                  <a:cubicBezTo>
                    <a:pt x="1688" y="126"/>
                    <a:pt x="1683" y="124"/>
                    <a:pt x="1679" y="123"/>
                  </a:cubicBezTo>
                  <a:cubicBezTo>
                    <a:pt x="1672" y="123"/>
                    <a:pt x="1663" y="124"/>
                    <a:pt x="1657" y="128"/>
                  </a:cubicBezTo>
                  <a:cubicBezTo>
                    <a:pt x="1650" y="130"/>
                    <a:pt x="1644" y="135"/>
                    <a:pt x="1639" y="142"/>
                  </a:cubicBezTo>
                  <a:cubicBezTo>
                    <a:pt x="1636" y="145"/>
                    <a:pt x="1633" y="151"/>
                    <a:pt x="1631" y="156"/>
                  </a:cubicBezTo>
                  <a:cubicBezTo>
                    <a:pt x="1629" y="162"/>
                    <a:pt x="1628" y="167"/>
                    <a:pt x="1626" y="173"/>
                  </a:cubicBezTo>
                  <a:cubicBezTo>
                    <a:pt x="1626" y="174"/>
                    <a:pt x="1626" y="175"/>
                    <a:pt x="1626" y="176"/>
                  </a:cubicBezTo>
                  <a:lnTo>
                    <a:pt x="1626" y="176"/>
                  </a:lnTo>
                  <a:cubicBezTo>
                    <a:pt x="1626" y="176"/>
                    <a:pt x="1625" y="175"/>
                    <a:pt x="1625" y="175"/>
                  </a:cubicBezTo>
                  <a:cubicBezTo>
                    <a:pt x="1622" y="173"/>
                    <a:pt x="1617" y="172"/>
                    <a:pt x="1612" y="171"/>
                  </a:cubicBezTo>
                  <a:lnTo>
                    <a:pt x="1595" y="171"/>
                  </a:lnTo>
                  <a:cubicBezTo>
                    <a:pt x="1592" y="172"/>
                    <a:pt x="1589" y="172"/>
                    <a:pt x="1586" y="172"/>
                  </a:cubicBezTo>
                  <a:cubicBezTo>
                    <a:pt x="1580" y="173"/>
                    <a:pt x="1573" y="173"/>
                    <a:pt x="1567" y="174"/>
                  </a:cubicBezTo>
                  <a:lnTo>
                    <a:pt x="1567" y="174"/>
                  </a:lnTo>
                  <a:lnTo>
                    <a:pt x="1564" y="172"/>
                  </a:lnTo>
                  <a:cubicBezTo>
                    <a:pt x="1559" y="168"/>
                    <a:pt x="1555" y="166"/>
                    <a:pt x="1549" y="164"/>
                  </a:cubicBezTo>
                  <a:lnTo>
                    <a:pt x="1543" y="162"/>
                  </a:lnTo>
                  <a:lnTo>
                    <a:pt x="1535" y="159"/>
                  </a:lnTo>
                  <a:lnTo>
                    <a:pt x="1523" y="159"/>
                  </a:lnTo>
                  <a:cubicBezTo>
                    <a:pt x="1520" y="159"/>
                    <a:pt x="1516" y="160"/>
                    <a:pt x="1513" y="162"/>
                  </a:cubicBezTo>
                  <a:cubicBezTo>
                    <a:pt x="1505" y="163"/>
                    <a:pt x="1497" y="167"/>
                    <a:pt x="1490" y="172"/>
                  </a:cubicBezTo>
                  <a:cubicBezTo>
                    <a:pt x="1485" y="175"/>
                    <a:pt x="1482" y="178"/>
                    <a:pt x="1479" y="179"/>
                  </a:cubicBezTo>
                  <a:cubicBezTo>
                    <a:pt x="1479" y="179"/>
                    <a:pt x="1479" y="179"/>
                    <a:pt x="1479" y="179"/>
                  </a:cubicBezTo>
                  <a:lnTo>
                    <a:pt x="1479" y="179"/>
                  </a:lnTo>
                  <a:cubicBezTo>
                    <a:pt x="1476" y="178"/>
                    <a:pt x="1470" y="177"/>
                    <a:pt x="1463" y="177"/>
                  </a:cubicBezTo>
                  <a:cubicBezTo>
                    <a:pt x="1461" y="176"/>
                    <a:pt x="1459" y="176"/>
                    <a:pt x="1457" y="176"/>
                  </a:cubicBezTo>
                  <a:cubicBezTo>
                    <a:pt x="1455" y="176"/>
                    <a:pt x="1453" y="176"/>
                    <a:pt x="1451" y="177"/>
                  </a:cubicBezTo>
                  <a:cubicBezTo>
                    <a:pt x="1450" y="176"/>
                    <a:pt x="1449" y="176"/>
                    <a:pt x="1448" y="176"/>
                  </a:cubicBezTo>
                  <a:cubicBezTo>
                    <a:pt x="1447" y="176"/>
                    <a:pt x="1446" y="176"/>
                    <a:pt x="1445" y="177"/>
                  </a:cubicBezTo>
                  <a:lnTo>
                    <a:pt x="1440" y="177"/>
                  </a:lnTo>
                  <a:cubicBezTo>
                    <a:pt x="1429" y="174"/>
                    <a:pt x="1419" y="173"/>
                    <a:pt x="1409" y="173"/>
                  </a:cubicBezTo>
                  <a:cubicBezTo>
                    <a:pt x="1406" y="173"/>
                    <a:pt x="1404" y="173"/>
                    <a:pt x="1402" y="174"/>
                  </a:cubicBezTo>
                  <a:cubicBezTo>
                    <a:pt x="1395" y="175"/>
                    <a:pt x="1387" y="179"/>
                    <a:pt x="1381" y="184"/>
                  </a:cubicBezTo>
                  <a:cubicBezTo>
                    <a:pt x="1377" y="187"/>
                    <a:pt x="1374" y="190"/>
                    <a:pt x="1370" y="195"/>
                  </a:cubicBezTo>
                  <a:cubicBezTo>
                    <a:pt x="1369" y="197"/>
                    <a:pt x="1368" y="200"/>
                    <a:pt x="1367" y="203"/>
                  </a:cubicBezTo>
                  <a:cubicBezTo>
                    <a:pt x="1365" y="209"/>
                    <a:pt x="1362" y="215"/>
                    <a:pt x="1361" y="222"/>
                  </a:cubicBezTo>
                  <a:cubicBezTo>
                    <a:pt x="1361" y="224"/>
                    <a:pt x="1360" y="226"/>
                    <a:pt x="1360" y="229"/>
                  </a:cubicBezTo>
                  <a:lnTo>
                    <a:pt x="1360" y="229"/>
                  </a:lnTo>
                  <a:cubicBezTo>
                    <a:pt x="1357" y="228"/>
                    <a:pt x="1355" y="227"/>
                    <a:pt x="1352" y="226"/>
                  </a:cubicBezTo>
                  <a:cubicBezTo>
                    <a:pt x="1349" y="226"/>
                    <a:pt x="1345" y="225"/>
                    <a:pt x="1342" y="225"/>
                  </a:cubicBezTo>
                  <a:cubicBezTo>
                    <a:pt x="1335" y="225"/>
                    <a:pt x="1329" y="226"/>
                    <a:pt x="1323" y="229"/>
                  </a:cubicBezTo>
                  <a:cubicBezTo>
                    <a:pt x="1316" y="232"/>
                    <a:pt x="1309" y="237"/>
                    <a:pt x="1303" y="244"/>
                  </a:cubicBezTo>
                  <a:cubicBezTo>
                    <a:pt x="1299" y="250"/>
                    <a:pt x="1295" y="255"/>
                    <a:pt x="1292" y="262"/>
                  </a:cubicBezTo>
                  <a:lnTo>
                    <a:pt x="1288" y="273"/>
                  </a:lnTo>
                  <a:lnTo>
                    <a:pt x="1288" y="273"/>
                  </a:lnTo>
                  <a:cubicBezTo>
                    <a:pt x="1284" y="274"/>
                    <a:pt x="1280" y="275"/>
                    <a:pt x="1276" y="276"/>
                  </a:cubicBezTo>
                  <a:lnTo>
                    <a:pt x="1276" y="276"/>
                  </a:lnTo>
                  <a:lnTo>
                    <a:pt x="1273" y="274"/>
                  </a:lnTo>
                  <a:cubicBezTo>
                    <a:pt x="1268" y="269"/>
                    <a:pt x="1263" y="266"/>
                    <a:pt x="1258" y="262"/>
                  </a:cubicBezTo>
                  <a:cubicBezTo>
                    <a:pt x="1256" y="261"/>
                    <a:pt x="1253" y="260"/>
                    <a:pt x="1251" y="259"/>
                  </a:cubicBezTo>
                  <a:cubicBezTo>
                    <a:pt x="1249" y="258"/>
                    <a:pt x="1245" y="256"/>
                    <a:pt x="1242" y="255"/>
                  </a:cubicBezTo>
                  <a:cubicBezTo>
                    <a:pt x="1239" y="255"/>
                    <a:pt x="1235" y="254"/>
                    <a:pt x="1232" y="254"/>
                  </a:cubicBezTo>
                  <a:cubicBezTo>
                    <a:pt x="1230" y="254"/>
                    <a:pt x="1228" y="254"/>
                    <a:pt x="1227" y="254"/>
                  </a:cubicBezTo>
                  <a:cubicBezTo>
                    <a:pt x="1224" y="254"/>
                    <a:pt x="1221" y="254"/>
                    <a:pt x="1219" y="255"/>
                  </a:cubicBezTo>
                  <a:cubicBezTo>
                    <a:pt x="1214" y="256"/>
                    <a:pt x="1207" y="256"/>
                    <a:pt x="1198" y="258"/>
                  </a:cubicBezTo>
                  <a:cubicBezTo>
                    <a:pt x="1196" y="258"/>
                    <a:pt x="1194" y="258"/>
                    <a:pt x="1192" y="259"/>
                  </a:cubicBezTo>
                  <a:lnTo>
                    <a:pt x="1192" y="259"/>
                  </a:lnTo>
                  <a:cubicBezTo>
                    <a:pt x="1188" y="256"/>
                    <a:pt x="1185" y="254"/>
                    <a:pt x="1180" y="251"/>
                  </a:cubicBezTo>
                  <a:cubicBezTo>
                    <a:pt x="1171" y="246"/>
                    <a:pt x="1161" y="243"/>
                    <a:pt x="1151" y="243"/>
                  </a:cubicBezTo>
                  <a:cubicBezTo>
                    <a:pt x="1150" y="242"/>
                    <a:pt x="1148" y="242"/>
                    <a:pt x="1147" y="242"/>
                  </a:cubicBezTo>
                  <a:cubicBezTo>
                    <a:pt x="1143" y="242"/>
                    <a:pt x="1140" y="243"/>
                    <a:pt x="1136" y="244"/>
                  </a:cubicBezTo>
                  <a:cubicBezTo>
                    <a:pt x="1127" y="246"/>
                    <a:pt x="1119" y="251"/>
                    <a:pt x="1113" y="256"/>
                  </a:cubicBezTo>
                  <a:cubicBezTo>
                    <a:pt x="1110" y="260"/>
                    <a:pt x="1107" y="265"/>
                    <a:pt x="1105" y="268"/>
                  </a:cubicBezTo>
                  <a:cubicBezTo>
                    <a:pt x="1104" y="272"/>
                    <a:pt x="1103" y="273"/>
                    <a:pt x="1102" y="275"/>
                  </a:cubicBezTo>
                  <a:cubicBezTo>
                    <a:pt x="1101" y="278"/>
                    <a:pt x="1100" y="280"/>
                    <a:pt x="1100" y="283"/>
                  </a:cubicBezTo>
                  <a:lnTo>
                    <a:pt x="1100" y="283"/>
                  </a:lnTo>
                  <a:cubicBezTo>
                    <a:pt x="1097" y="282"/>
                    <a:pt x="1094" y="281"/>
                    <a:pt x="1090" y="280"/>
                  </a:cubicBezTo>
                  <a:cubicBezTo>
                    <a:pt x="1085" y="278"/>
                    <a:pt x="1080" y="277"/>
                    <a:pt x="1075" y="277"/>
                  </a:cubicBezTo>
                  <a:cubicBezTo>
                    <a:pt x="1073" y="277"/>
                    <a:pt x="1071" y="277"/>
                    <a:pt x="1069" y="277"/>
                  </a:cubicBezTo>
                  <a:cubicBezTo>
                    <a:pt x="1065" y="279"/>
                    <a:pt x="1061" y="279"/>
                    <a:pt x="1058" y="281"/>
                  </a:cubicBezTo>
                  <a:cubicBezTo>
                    <a:pt x="1054" y="282"/>
                    <a:pt x="1052" y="283"/>
                    <a:pt x="1050" y="284"/>
                  </a:cubicBezTo>
                  <a:cubicBezTo>
                    <a:pt x="1045" y="287"/>
                    <a:pt x="1041" y="289"/>
                    <a:pt x="1038" y="292"/>
                  </a:cubicBezTo>
                  <a:cubicBezTo>
                    <a:pt x="1035" y="296"/>
                    <a:pt x="1032" y="299"/>
                    <a:pt x="1029" y="302"/>
                  </a:cubicBezTo>
                  <a:lnTo>
                    <a:pt x="1029" y="302"/>
                  </a:lnTo>
                  <a:lnTo>
                    <a:pt x="1022" y="301"/>
                  </a:lnTo>
                  <a:cubicBezTo>
                    <a:pt x="1017" y="299"/>
                    <a:pt x="1012" y="299"/>
                    <a:pt x="1007" y="299"/>
                  </a:cubicBezTo>
                  <a:cubicBezTo>
                    <a:pt x="1004" y="299"/>
                    <a:pt x="1001" y="299"/>
                    <a:pt x="997" y="299"/>
                  </a:cubicBezTo>
                  <a:cubicBezTo>
                    <a:pt x="992" y="301"/>
                    <a:pt x="987" y="302"/>
                    <a:pt x="982" y="303"/>
                  </a:cubicBezTo>
                  <a:cubicBezTo>
                    <a:pt x="979" y="304"/>
                    <a:pt x="975" y="306"/>
                    <a:pt x="973" y="307"/>
                  </a:cubicBezTo>
                  <a:cubicBezTo>
                    <a:pt x="961" y="314"/>
                    <a:pt x="956" y="319"/>
                    <a:pt x="955" y="319"/>
                  </a:cubicBezTo>
                  <a:cubicBezTo>
                    <a:pt x="950" y="320"/>
                    <a:pt x="945" y="323"/>
                    <a:pt x="942" y="325"/>
                  </a:cubicBezTo>
                  <a:cubicBezTo>
                    <a:pt x="937" y="327"/>
                    <a:pt x="934" y="331"/>
                    <a:pt x="930" y="334"/>
                  </a:cubicBezTo>
                  <a:cubicBezTo>
                    <a:pt x="927" y="338"/>
                    <a:pt x="924" y="342"/>
                    <a:pt x="921" y="347"/>
                  </a:cubicBezTo>
                  <a:lnTo>
                    <a:pt x="921" y="347"/>
                  </a:lnTo>
                  <a:lnTo>
                    <a:pt x="920" y="346"/>
                  </a:lnTo>
                  <a:cubicBezTo>
                    <a:pt x="917" y="345"/>
                    <a:pt x="915" y="343"/>
                    <a:pt x="913" y="342"/>
                  </a:cubicBezTo>
                  <a:cubicBezTo>
                    <a:pt x="908" y="340"/>
                    <a:pt x="905" y="340"/>
                    <a:pt x="900" y="339"/>
                  </a:cubicBezTo>
                  <a:cubicBezTo>
                    <a:pt x="897" y="338"/>
                    <a:pt x="894" y="338"/>
                    <a:pt x="891" y="338"/>
                  </a:cubicBezTo>
                  <a:cubicBezTo>
                    <a:pt x="891" y="338"/>
                    <a:pt x="890" y="338"/>
                    <a:pt x="889" y="338"/>
                  </a:cubicBezTo>
                  <a:lnTo>
                    <a:pt x="889" y="338"/>
                  </a:lnTo>
                  <a:cubicBezTo>
                    <a:pt x="889" y="338"/>
                    <a:pt x="889" y="338"/>
                    <a:pt x="888" y="338"/>
                  </a:cubicBezTo>
                  <a:cubicBezTo>
                    <a:pt x="885" y="336"/>
                    <a:pt x="882" y="334"/>
                    <a:pt x="875" y="332"/>
                  </a:cubicBezTo>
                  <a:cubicBezTo>
                    <a:pt x="868" y="329"/>
                    <a:pt x="861" y="327"/>
                    <a:pt x="853" y="327"/>
                  </a:cubicBezTo>
                  <a:cubicBezTo>
                    <a:pt x="850" y="327"/>
                    <a:pt x="846" y="328"/>
                    <a:pt x="842" y="328"/>
                  </a:cubicBezTo>
                  <a:cubicBezTo>
                    <a:pt x="831" y="329"/>
                    <a:pt x="820" y="335"/>
                    <a:pt x="811" y="345"/>
                  </a:cubicBezTo>
                  <a:cubicBezTo>
                    <a:pt x="806" y="348"/>
                    <a:pt x="803" y="351"/>
                    <a:pt x="799" y="356"/>
                  </a:cubicBezTo>
                  <a:lnTo>
                    <a:pt x="797" y="359"/>
                  </a:lnTo>
                  <a:lnTo>
                    <a:pt x="797" y="359"/>
                  </a:lnTo>
                  <a:cubicBezTo>
                    <a:pt x="797" y="359"/>
                    <a:pt x="796" y="359"/>
                    <a:pt x="796" y="360"/>
                  </a:cubicBezTo>
                  <a:cubicBezTo>
                    <a:pt x="788" y="363"/>
                    <a:pt x="781" y="369"/>
                    <a:pt x="774" y="376"/>
                  </a:cubicBezTo>
                  <a:cubicBezTo>
                    <a:pt x="772" y="379"/>
                    <a:pt x="770" y="381"/>
                    <a:pt x="768" y="383"/>
                  </a:cubicBezTo>
                  <a:lnTo>
                    <a:pt x="751" y="383"/>
                  </a:lnTo>
                  <a:cubicBezTo>
                    <a:pt x="747" y="383"/>
                    <a:pt x="744" y="383"/>
                    <a:pt x="739" y="384"/>
                  </a:cubicBezTo>
                  <a:cubicBezTo>
                    <a:pt x="738" y="384"/>
                    <a:pt x="737" y="384"/>
                    <a:pt x="735" y="384"/>
                  </a:cubicBezTo>
                  <a:lnTo>
                    <a:pt x="735" y="384"/>
                  </a:lnTo>
                  <a:lnTo>
                    <a:pt x="729" y="383"/>
                  </a:lnTo>
                  <a:cubicBezTo>
                    <a:pt x="723" y="381"/>
                    <a:pt x="717" y="380"/>
                    <a:pt x="711" y="380"/>
                  </a:cubicBezTo>
                  <a:cubicBezTo>
                    <a:pt x="709" y="380"/>
                    <a:pt x="706" y="380"/>
                    <a:pt x="704" y="380"/>
                  </a:cubicBezTo>
                  <a:cubicBezTo>
                    <a:pt x="702" y="380"/>
                    <a:pt x="699" y="380"/>
                    <a:pt x="696" y="382"/>
                  </a:cubicBezTo>
                  <a:lnTo>
                    <a:pt x="690" y="383"/>
                  </a:lnTo>
                  <a:lnTo>
                    <a:pt x="688" y="383"/>
                  </a:lnTo>
                  <a:lnTo>
                    <a:pt x="679" y="384"/>
                  </a:lnTo>
                  <a:lnTo>
                    <a:pt x="665" y="386"/>
                  </a:lnTo>
                  <a:lnTo>
                    <a:pt x="656" y="387"/>
                  </a:lnTo>
                  <a:cubicBezTo>
                    <a:pt x="653" y="389"/>
                    <a:pt x="651" y="390"/>
                    <a:pt x="649" y="390"/>
                  </a:cubicBezTo>
                  <a:cubicBezTo>
                    <a:pt x="644" y="392"/>
                    <a:pt x="639" y="394"/>
                    <a:pt x="636" y="398"/>
                  </a:cubicBezTo>
                  <a:cubicBezTo>
                    <a:pt x="631" y="402"/>
                    <a:pt x="626" y="406"/>
                    <a:pt x="622" y="412"/>
                  </a:cubicBezTo>
                  <a:lnTo>
                    <a:pt x="622" y="412"/>
                  </a:lnTo>
                  <a:cubicBezTo>
                    <a:pt x="621" y="411"/>
                    <a:pt x="620" y="410"/>
                    <a:pt x="619" y="409"/>
                  </a:cubicBezTo>
                  <a:cubicBezTo>
                    <a:pt x="614" y="406"/>
                    <a:pt x="609" y="404"/>
                    <a:pt x="604" y="402"/>
                  </a:cubicBezTo>
                  <a:cubicBezTo>
                    <a:pt x="599" y="402"/>
                    <a:pt x="596" y="401"/>
                    <a:pt x="592" y="401"/>
                  </a:cubicBezTo>
                  <a:cubicBezTo>
                    <a:pt x="591" y="401"/>
                    <a:pt x="589" y="401"/>
                    <a:pt x="587" y="401"/>
                  </a:cubicBezTo>
                  <a:cubicBezTo>
                    <a:pt x="582" y="401"/>
                    <a:pt x="576" y="402"/>
                    <a:pt x="570" y="405"/>
                  </a:cubicBezTo>
                  <a:cubicBezTo>
                    <a:pt x="565" y="407"/>
                    <a:pt x="562" y="408"/>
                    <a:pt x="558" y="412"/>
                  </a:cubicBezTo>
                  <a:cubicBezTo>
                    <a:pt x="556" y="413"/>
                    <a:pt x="554" y="415"/>
                    <a:pt x="551" y="418"/>
                  </a:cubicBezTo>
                  <a:cubicBezTo>
                    <a:pt x="548" y="421"/>
                    <a:pt x="546" y="424"/>
                    <a:pt x="543" y="428"/>
                  </a:cubicBezTo>
                  <a:cubicBezTo>
                    <a:pt x="540" y="433"/>
                    <a:pt x="538" y="438"/>
                    <a:pt x="536" y="442"/>
                  </a:cubicBezTo>
                  <a:lnTo>
                    <a:pt x="536" y="442"/>
                  </a:lnTo>
                  <a:cubicBezTo>
                    <a:pt x="532" y="443"/>
                    <a:pt x="527" y="443"/>
                    <a:pt x="521" y="445"/>
                  </a:cubicBezTo>
                  <a:lnTo>
                    <a:pt x="521" y="445"/>
                  </a:lnTo>
                  <a:lnTo>
                    <a:pt x="511" y="440"/>
                  </a:lnTo>
                  <a:cubicBezTo>
                    <a:pt x="503" y="435"/>
                    <a:pt x="495" y="433"/>
                    <a:pt x="487" y="430"/>
                  </a:cubicBezTo>
                  <a:lnTo>
                    <a:pt x="474" y="430"/>
                  </a:lnTo>
                  <a:cubicBezTo>
                    <a:pt x="468" y="431"/>
                    <a:pt x="463" y="433"/>
                    <a:pt x="459" y="434"/>
                  </a:cubicBezTo>
                  <a:cubicBezTo>
                    <a:pt x="454" y="436"/>
                    <a:pt x="449" y="438"/>
                    <a:pt x="445" y="442"/>
                  </a:cubicBezTo>
                  <a:cubicBezTo>
                    <a:pt x="439" y="445"/>
                    <a:pt x="433" y="450"/>
                    <a:pt x="430" y="455"/>
                  </a:cubicBezTo>
                  <a:cubicBezTo>
                    <a:pt x="427" y="457"/>
                    <a:pt x="425" y="459"/>
                    <a:pt x="423" y="460"/>
                  </a:cubicBezTo>
                  <a:lnTo>
                    <a:pt x="425" y="459"/>
                  </a:lnTo>
                  <a:lnTo>
                    <a:pt x="427" y="459"/>
                  </a:lnTo>
                  <a:cubicBezTo>
                    <a:pt x="419" y="462"/>
                    <a:pt x="411" y="467"/>
                    <a:pt x="404" y="472"/>
                  </a:cubicBezTo>
                  <a:lnTo>
                    <a:pt x="404" y="472"/>
                  </a:lnTo>
                  <a:cubicBezTo>
                    <a:pt x="403" y="471"/>
                    <a:pt x="401" y="470"/>
                    <a:pt x="400" y="468"/>
                  </a:cubicBezTo>
                  <a:cubicBezTo>
                    <a:pt x="397" y="467"/>
                    <a:pt x="394" y="464"/>
                    <a:pt x="392" y="463"/>
                  </a:cubicBezTo>
                  <a:cubicBezTo>
                    <a:pt x="389" y="462"/>
                    <a:pt x="388" y="462"/>
                    <a:pt x="386" y="460"/>
                  </a:cubicBezTo>
                  <a:cubicBezTo>
                    <a:pt x="382" y="459"/>
                    <a:pt x="380" y="458"/>
                    <a:pt x="376" y="457"/>
                  </a:cubicBezTo>
                  <a:cubicBezTo>
                    <a:pt x="372" y="456"/>
                    <a:pt x="367" y="455"/>
                    <a:pt x="361" y="455"/>
                  </a:cubicBezTo>
                  <a:cubicBezTo>
                    <a:pt x="353" y="455"/>
                    <a:pt x="344" y="458"/>
                    <a:pt x="336" y="463"/>
                  </a:cubicBezTo>
                  <a:cubicBezTo>
                    <a:pt x="329" y="467"/>
                    <a:pt x="323" y="474"/>
                    <a:pt x="320" y="481"/>
                  </a:cubicBezTo>
                  <a:cubicBezTo>
                    <a:pt x="317" y="485"/>
                    <a:pt x="316" y="489"/>
                    <a:pt x="315" y="493"/>
                  </a:cubicBezTo>
                  <a:cubicBezTo>
                    <a:pt x="314" y="500"/>
                    <a:pt x="313" y="507"/>
                    <a:pt x="313" y="514"/>
                  </a:cubicBezTo>
                  <a:lnTo>
                    <a:pt x="313" y="525"/>
                  </a:lnTo>
                  <a:lnTo>
                    <a:pt x="313" y="525"/>
                  </a:lnTo>
                  <a:cubicBezTo>
                    <a:pt x="311" y="525"/>
                    <a:pt x="309" y="525"/>
                    <a:pt x="308" y="525"/>
                  </a:cubicBezTo>
                  <a:cubicBezTo>
                    <a:pt x="306" y="525"/>
                    <a:pt x="305" y="525"/>
                    <a:pt x="304" y="525"/>
                  </a:cubicBezTo>
                  <a:cubicBezTo>
                    <a:pt x="298" y="525"/>
                    <a:pt x="293" y="526"/>
                    <a:pt x="288" y="529"/>
                  </a:cubicBezTo>
                  <a:lnTo>
                    <a:pt x="286" y="529"/>
                  </a:lnTo>
                  <a:lnTo>
                    <a:pt x="281" y="530"/>
                  </a:lnTo>
                  <a:cubicBezTo>
                    <a:pt x="276" y="532"/>
                    <a:pt x="269" y="533"/>
                    <a:pt x="261" y="536"/>
                  </a:cubicBezTo>
                  <a:lnTo>
                    <a:pt x="261" y="536"/>
                  </a:lnTo>
                  <a:lnTo>
                    <a:pt x="254" y="533"/>
                  </a:lnTo>
                  <a:cubicBezTo>
                    <a:pt x="246" y="530"/>
                    <a:pt x="237" y="529"/>
                    <a:pt x="228" y="528"/>
                  </a:cubicBezTo>
                  <a:cubicBezTo>
                    <a:pt x="225" y="528"/>
                    <a:pt x="220" y="529"/>
                    <a:pt x="217" y="529"/>
                  </a:cubicBezTo>
                  <a:cubicBezTo>
                    <a:pt x="215" y="529"/>
                    <a:pt x="214" y="530"/>
                    <a:pt x="212" y="530"/>
                  </a:cubicBezTo>
                  <a:lnTo>
                    <a:pt x="212" y="530"/>
                  </a:lnTo>
                  <a:cubicBezTo>
                    <a:pt x="212" y="530"/>
                    <a:pt x="212" y="530"/>
                    <a:pt x="212" y="530"/>
                  </a:cubicBezTo>
                  <a:cubicBezTo>
                    <a:pt x="210" y="530"/>
                    <a:pt x="206" y="529"/>
                    <a:pt x="199" y="528"/>
                  </a:cubicBezTo>
                  <a:cubicBezTo>
                    <a:pt x="196" y="527"/>
                    <a:pt x="192" y="526"/>
                    <a:pt x="188" y="526"/>
                  </a:cubicBezTo>
                  <a:cubicBezTo>
                    <a:pt x="181" y="526"/>
                    <a:pt x="175" y="528"/>
                    <a:pt x="168" y="530"/>
                  </a:cubicBezTo>
                  <a:cubicBezTo>
                    <a:pt x="161" y="532"/>
                    <a:pt x="154" y="536"/>
                    <a:pt x="148" y="541"/>
                  </a:cubicBezTo>
                  <a:cubicBezTo>
                    <a:pt x="144" y="545"/>
                    <a:pt x="140" y="550"/>
                    <a:pt x="138" y="555"/>
                  </a:cubicBezTo>
                  <a:cubicBezTo>
                    <a:pt x="137" y="559"/>
                    <a:pt x="136" y="562"/>
                    <a:pt x="134" y="566"/>
                  </a:cubicBezTo>
                  <a:cubicBezTo>
                    <a:pt x="133" y="568"/>
                    <a:pt x="133" y="570"/>
                    <a:pt x="132" y="573"/>
                  </a:cubicBezTo>
                  <a:cubicBezTo>
                    <a:pt x="131" y="576"/>
                    <a:pt x="131" y="580"/>
                    <a:pt x="131" y="584"/>
                  </a:cubicBezTo>
                  <a:lnTo>
                    <a:pt x="131" y="584"/>
                  </a:lnTo>
                  <a:cubicBezTo>
                    <a:pt x="128" y="584"/>
                    <a:pt x="125" y="583"/>
                    <a:pt x="122" y="583"/>
                  </a:cubicBezTo>
                  <a:cubicBezTo>
                    <a:pt x="119" y="583"/>
                    <a:pt x="116" y="584"/>
                    <a:pt x="114" y="584"/>
                  </a:cubicBezTo>
                  <a:cubicBezTo>
                    <a:pt x="107" y="585"/>
                    <a:pt x="100" y="588"/>
                    <a:pt x="94" y="591"/>
                  </a:cubicBezTo>
                  <a:cubicBezTo>
                    <a:pt x="90" y="595"/>
                    <a:pt x="86" y="598"/>
                    <a:pt x="82" y="602"/>
                  </a:cubicBezTo>
                  <a:cubicBezTo>
                    <a:pt x="80" y="605"/>
                    <a:pt x="78" y="609"/>
                    <a:pt x="76" y="612"/>
                  </a:cubicBezTo>
                  <a:cubicBezTo>
                    <a:pt x="74" y="614"/>
                    <a:pt x="73" y="617"/>
                    <a:pt x="73" y="619"/>
                  </a:cubicBezTo>
                  <a:lnTo>
                    <a:pt x="71" y="626"/>
                  </a:lnTo>
                  <a:lnTo>
                    <a:pt x="68" y="631"/>
                  </a:lnTo>
                  <a:cubicBezTo>
                    <a:pt x="67" y="636"/>
                    <a:pt x="67" y="642"/>
                    <a:pt x="66" y="647"/>
                  </a:cubicBezTo>
                  <a:lnTo>
                    <a:pt x="66" y="652"/>
                  </a:lnTo>
                  <a:lnTo>
                    <a:pt x="66" y="652"/>
                  </a:lnTo>
                  <a:cubicBezTo>
                    <a:pt x="65" y="652"/>
                    <a:pt x="64" y="652"/>
                    <a:pt x="64" y="653"/>
                  </a:cubicBezTo>
                  <a:cubicBezTo>
                    <a:pt x="60" y="655"/>
                    <a:pt x="57" y="658"/>
                    <a:pt x="53" y="661"/>
                  </a:cubicBezTo>
                  <a:lnTo>
                    <a:pt x="52" y="662"/>
                  </a:lnTo>
                  <a:lnTo>
                    <a:pt x="52" y="662"/>
                  </a:lnTo>
                  <a:cubicBezTo>
                    <a:pt x="51" y="662"/>
                    <a:pt x="51" y="663"/>
                    <a:pt x="50" y="663"/>
                  </a:cubicBezTo>
                  <a:lnTo>
                    <a:pt x="46" y="667"/>
                  </a:lnTo>
                  <a:cubicBezTo>
                    <a:pt x="1" y="690"/>
                    <a:pt x="24" y="752"/>
                    <a:pt x="65" y="752"/>
                  </a:cubicBezTo>
                  <a:cubicBezTo>
                    <a:pt x="72" y="752"/>
                    <a:pt x="79" y="750"/>
                    <a:pt x="87" y="746"/>
                  </a:cubicBezTo>
                  <a:cubicBezTo>
                    <a:pt x="94" y="743"/>
                    <a:pt x="100" y="740"/>
                    <a:pt x="105" y="735"/>
                  </a:cubicBezTo>
                  <a:cubicBezTo>
                    <a:pt x="110" y="732"/>
                    <a:pt x="112" y="729"/>
                    <a:pt x="112" y="729"/>
                  </a:cubicBezTo>
                  <a:lnTo>
                    <a:pt x="112" y="729"/>
                  </a:lnTo>
                  <a:lnTo>
                    <a:pt x="111" y="730"/>
                  </a:lnTo>
                  <a:cubicBezTo>
                    <a:pt x="112" y="729"/>
                    <a:pt x="114" y="728"/>
                    <a:pt x="116" y="728"/>
                  </a:cubicBezTo>
                  <a:lnTo>
                    <a:pt x="119" y="726"/>
                  </a:lnTo>
                  <a:cubicBezTo>
                    <a:pt x="126" y="722"/>
                    <a:pt x="133" y="716"/>
                    <a:pt x="138" y="709"/>
                  </a:cubicBezTo>
                  <a:cubicBezTo>
                    <a:pt x="140" y="706"/>
                    <a:pt x="142" y="701"/>
                    <a:pt x="144" y="698"/>
                  </a:cubicBezTo>
                  <a:cubicBezTo>
                    <a:pt x="144" y="696"/>
                    <a:pt x="145" y="694"/>
                    <a:pt x="146" y="692"/>
                  </a:cubicBezTo>
                  <a:lnTo>
                    <a:pt x="146" y="692"/>
                  </a:lnTo>
                  <a:cubicBezTo>
                    <a:pt x="147" y="693"/>
                    <a:pt x="148" y="693"/>
                    <a:pt x="149" y="693"/>
                  </a:cubicBezTo>
                  <a:cubicBezTo>
                    <a:pt x="154" y="694"/>
                    <a:pt x="158" y="694"/>
                    <a:pt x="161" y="694"/>
                  </a:cubicBezTo>
                  <a:cubicBezTo>
                    <a:pt x="162" y="695"/>
                    <a:pt x="164" y="695"/>
                    <a:pt x="165" y="695"/>
                  </a:cubicBezTo>
                  <a:cubicBezTo>
                    <a:pt x="169" y="695"/>
                    <a:pt x="173" y="694"/>
                    <a:pt x="176" y="693"/>
                  </a:cubicBezTo>
                  <a:cubicBezTo>
                    <a:pt x="185" y="691"/>
                    <a:pt x="193" y="686"/>
                    <a:pt x="200" y="679"/>
                  </a:cubicBezTo>
                  <a:cubicBezTo>
                    <a:pt x="204" y="675"/>
                    <a:pt x="207" y="669"/>
                    <a:pt x="210" y="663"/>
                  </a:cubicBezTo>
                  <a:cubicBezTo>
                    <a:pt x="211" y="660"/>
                    <a:pt x="212" y="656"/>
                    <a:pt x="213" y="654"/>
                  </a:cubicBezTo>
                  <a:cubicBezTo>
                    <a:pt x="214" y="652"/>
                    <a:pt x="214" y="648"/>
                    <a:pt x="214" y="647"/>
                  </a:cubicBezTo>
                  <a:cubicBezTo>
                    <a:pt x="215" y="638"/>
                    <a:pt x="215" y="628"/>
                    <a:pt x="215" y="620"/>
                  </a:cubicBezTo>
                  <a:lnTo>
                    <a:pt x="215" y="620"/>
                  </a:lnTo>
                  <a:cubicBezTo>
                    <a:pt x="219" y="619"/>
                    <a:pt x="222" y="619"/>
                    <a:pt x="225" y="618"/>
                  </a:cubicBezTo>
                  <a:lnTo>
                    <a:pt x="225" y="618"/>
                  </a:lnTo>
                  <a:lnTo>
                    <a:pt x="232" y="620"/>
                  </a:lnTo>
                  <a:cubicBezTo>
                    <a:pt x="240" y="624"/>
                    <a:pt x="248" y="625"/>
                    <a:pt x="256" y="626"/>
                  </a:cubicBezTo>
                  <a:cubicBezTo>
                    <a:pt x="264" y="626"/>
                    <a:pt x="271" y="625"/>
                    <a:pt x="279" y="623"/>
                  </a:cubicBezTo>
                  <a:lnTo>
                    <a:pt x="283" y="620"/>
                  </a:lnTo>
                  <a:lnTo>
                    <a:pt x="299" y="615"/>
                  </a:lnTo>
                  <a:lnTo>
                    <a:pt x="299" y="615"/>
                  </a:lnTo>
                  <a:cubicBezTo>
                    <a:pt x="302" y="617"/>
                    <a:pt x="305" y="619"/>
                    <a:pt x="309" y="623"/>
                  </a:cubicBezTo>
                  <a:cubicBezTo>
                    <a:pt x="316" y="627"/>
                    <a:pt x="324" y="631"/>
                    <a:pt x="334" y="633"/>
                  </a:cubicBezTo>
                  <a:cubicBezTo>
                    <a:pt x="337" y="634"/>
                    <a:pt x="342" y="634"/>
                    <a:pt x="346" y="634"/>
                  </a:cubicBezTo>
                  <a:cubicBezTo>
                    <a:pt x="352" y="634"/>
                    <a:pt x="359" y="633"/>
                    <a:pt x="365" y="631"/>
                  </a:cubicBezTo>
                  <a:cubicBezTo>
                    <a:pt x="375" y="626"/>
                    <a:pt x="383" y="619"/>
                    <a:pt x="389" y="609"/>
                  </a:cubicBezTo>
                  <a:cubicBezTo>
                    <a:pt x="390" y="605"/>
                    <a:pt x="393" y="601"/>
                    <a:pt x="394" y="597"/>
                  </a:cubicBezTo>
                  <a:cubicBezTo>
                    <a:pt x="395" y="589"/>
                    <a:pt x="396" y="582"/>
                    <a:pt x="396" y="575"/>
                  </a:cubicBezTo>
                  <a:lnTo>
                    <a:pt x="396" y="566"/>
                  </a:lnTo>
                  <a:lnTo>
                    <a:pt x="396" y="566"/>
                  </a:lnTo>
                  <a:cubicBezTo>
                    <a:pt x="398" y="567"/>
                    <a:pt x="400" y="567"/>
                    <a:pt x="402" y="567"/>
                  </a:cubicBezTo>
                  <a:cubicBezTo>
                    <a:pt x="408" y="567"/>
                    <a:pt x="415" y="567"/>
                    <a:pt x="420" y="565"/>
                  </a:cubicBezTo>
                  <a:cubicBezTo>
                    <a:pt x="426" y="562"/>
                    <a:pt x="431" y="560"/>
                    <a:pt x="437" y="557"/>
                  </a:cubicBezTo>
                  <a:cubicBezTo>
                    <a:pt x="441" y="553"/>
                    <a:pt x="447" y="548"/>
                    <a:pt x="452" y="543"/>
                  </a:cubicBezTo>
                  <a:cubicBezTo>
                    <a:pt x="454" y="541"/>
                    <a:pt x="455" y="539"/>
                    <a:pt x="457" y="537"/>
                  </a:cubicBezTo>
                  <a:lnTo>
                    <a:pt x="457" y="537"/>
                  </a:lnTo>
                  <a:cubicBezTo>
                    <a:pt x="456" y="538"/>
                    <a:pt x="455" y="539"/>
                    <a:pt x="453" y="539"/>
                  </a:cubicBezTo>
                  <a:cubicBezTo>
                    <a:pt x="454" y="538"/>
                    <a:pt x="456" y="538"/>
                    <a:pt x="457" y="537"/>
                  </a:cubicBezTo>
                  <a:lnTo>
                    <a:pt x="457" y="537"/>
                  </a:lnTo>
                  <a:cubicBezTo>
                    <a:pt x="457" y="537"/>
                    <a:pt x="457" y="537"/>
                    <a:pt x="457" y="537"/>
                  </a:cubicBezTo>
                  <a:lnTo>
                    <a:pt x="457" y="537"/>
                  </a:lnTo>
                  <a:cubicBezTo>
                    <a:pt x="457" y="537"/>
                    <a:pt x="457" y="537"/>
                    <a:pt x="458" y="537"/>
                  </a:cubicBezTo>
                  <a:lnTo>
                    <a:pt x="458" y="537"/>
                  </a:lnTo>
                  <a:cubicBezTo>
                    <a:pt x="458" y="537"/>
                    <a:pt x="457" y="537"/>
                    <a:pt x="457" y="537"/>
                  </a:cubicBezTo>
                  <a:lnTo>
                    <a:pt x="457" y="537"/>
                  </a:lnTo>
                  <a:cubicBezTo>
                    <a:pt x="457" y="537"/>
                    <a:pt x="457" y="537"/>
                    <a:pt x="458" y="537"/>
                  </a:cubicBezTo>
                  <a:cubicBezTo>
                    <a:pt x="458" y="537"/>
                    <a:pt x="458" y="537"/>
                    <a:pt x="458" y="537"/>
                  </a:cubicBezTo>
                  <a:lnTo>
                    <a:pt x="458" y="537"/>
                  </a:lnTo>
                  <a:cubicBezTo>
                    <a:pt x="458" y="537"/>
                    <a:pt x="458" y="537"/>
                    <a:pt x="458" y="537"/>
                  </a:cubicBezTo>
                  <a:lnTo>
                    <a:pt x="458" y="537"/>
                  </a:lnTo>
                  <a:cubicBezTo>
                    <a:pt x="459" y="537"/>
                    <a:pt x="460" y="536"/>
                    <a:pt x="461" y="536"/>
                  </a:cubicBezTo>
                  <a:cubicBezTo>
                    <a:pt x="463" y="535"/>
                    <a:pt x="466" y="533"/>
                    <a:pt x="468" y="532"/>
                  </a:cubicBezTo>
                  <a:cubicBezTo>
                    <a:pt x="470" y="530"/>
                    <a:pt x="474" y="526"/>
                    <a:pt x="477" y="524"/>
                  </a:cubicBezTo>
                  <a:cubicBezTo>
                    <a:pt x="478" y="523"/>
                    <a:pt x="479" y="523"/>
                    <a:pt x="479" y="522"/>
                  </a:cubicBezTo>
                  <a:lnTo>
                    <a:pt x="479" y="522"/>
                  </a:lnTo>
                  <a:cubicBezTo>
                    <a:pt x="484" y="525"/>
                    <a:pt x="490" y="527"/>
                    <a:pt x="495" y="529"/>
                  </a:cubicBezTo>
                  <a:cubicBezTo>
                    <a:pt x="497" y="530"/>
                    <a:pt x="500" y="530"/>
                    <a:pt x="503" y="531"/>
                  </a:cubicBezTo>
                  <a:cubicBezTo>
                    <a:pt x="506" y="531"/>
                    <a:pt x="511" y="532"/>
                    <a:pt x="514" y="532"/>
                  </a:cubicBezTo>
                  <a:cubicBezTo>
                    <a:pt x="519" y="532"/>
                    <a:pt x="524" y="531"/>
                    <a:pt x="528" y="530"/>
                  </a:cubicBezTo>
                  <a:lnTo>
                    <a:pt x="531" y="529"/>
                  </a:lnTo>
                  <a:cubicBezTo>
                    <a:pt x="535" y="528"/>
                    <a:pt x="542" y="526"/>
                    <a:pt x="551" y="524"/>
                  </a:cubicBezTo>
                  <a:cubicBezTo>
                    <a:pt x="555" y="523"/>
                    <a:pt x="560" y="522"/>
                    <a:pt x="565" y="521"/>
                  </a:cubicBezTo>
                  <a:cubicBezTo>
                    <a:pt x="569" y="519"/>
                    <a:pt x="572" y="517"/>
                    <a:pt x="576" y="516"/>
                  </a:cubicBezTo>
                  <a:cubicBezTo>
                    <a:pt x="579" y="514"/>
                    <a:pt x="583" y="511"/>
                    <a:pt x="586" y="509"/>
                  </a:cubicBezTo>
                  <a:cubicBezTo>
                    <a:pt x="588" y="507"/>
                    <a:pt x="590" y="504"/>
                    <a:pt x="592" y="502"/>
                  </a:cubicBezTo>
                  <a:cubicBezTo>
                    <a:pt x="592" y="502"/>
                    <a:pt x="593" y="501"/>
                    <a:pt x="593" y="501"/>
                  </a:cubicBezTo>
                  <a:lnTo>
                    <a:pt x="593" y="501"/>
                  </a:lnTo>
                  <a:cubicBezTo>
                    <a:pt x="595" y="502"/>
                    <a:pt x="597" y="503"/>
                    <a:pt x="599" y="504"/>
                  </a:cubicBezTo>
                  <a:lnTo>
                    <a:pt x="605" y="507"/>
                  </a:lnTo>
                  <a:cubicBezTo>
                    <a:pt x="607" y="508"/>
                    <a:pt x="609" y="510"/>
                    <a:pt x="613" y="510"/>
                  </a:cubicBezTo>
                  <a:cubicBezTo>
                    <a:pt x="616" y="511"/>
                    <a:pt x="621" y="513"/>
                    <a:pt x="626" y="514"/>
                  </a:cubicBezTo>
                  <a:cubicBezTo>
                    <a:pt x="632" y="514"/>
                    <a:pt x="638" y="513"/>
                    <a:pt x="645" y="511"/>
                  </a:cubicBezTo>
                  <a:cubicBezTo>
                    <a:pt x="653" y="508"/>
                    <a:pt x="661" y="503"/>
                    <a:pt x="667" y="496"/>
                  </a:cubicBezTo>
                  <a:cubicBezTo>
                    <a:pt x="671" y="493"/>
                    <a:pt x="674" y="488"/>
                    <a:pt x="677" y="485"/>
                  </a:cubicBezTo>
                  <a:cubicBezTo>
                    <a:pt x="679" y="479"/>
                    <a:pt x="681" y="474"/>
                    <a:pt x="683" y="470"/>
                  </a:cubicBezTo>
                  <a:cubicBezTo>
                    <a:pt x="688" y="470"/>
                    <a:pt x="693" y="468"/>
                    <a:pt x="699" y="467"/>
                  </a:cubicBezTo>
                  <a:lnTo>
                    <a:pt x="705" y="465"/>
                  </a:lnTo>
                  <a:lnTo>
                    <a:pt x="716" y="468"/>
                  </a:lnTo>
                  <a:cubicBezTo>
                    <a:pt x="722" y="469"/>
                    <a:pt x="728" y="470"/>
                    <a:pt x="735" y="470"/>
                  </a:cubicBezTo>
                  <a:cubicBezTo>
                    <a:pt x="737" y="470"/>
                    <a:pt x="740" y="470"/>
                    <a:pt x="743" y="470"/>
                  </a:cubicBezTo>
                  <a:cubicBezTo>
                    <a:pt x="745" y="470"/>
                    <a:pt x="751" y="467"/>
                    <a:pt x="751" y="467"/>
                  </a:cubicBezTo>
                  <a:cubicBezTo>
                    <a:pt x="752" y="467"/>
                    <a:pt x="756" y="468"/>
                    <a:pt x="763" y="468"/>
                  </a:cubicBezTo>
                  <a:cubicBezTo>
                    <a:pt x="767" y="468"/>
                    <a:pt x="771" y="468"/>
                    <a:pt x="776" y="467"/>
                  </a:cubicBezTo>
                  <a:cubicBezTo>
                    <a:pt x="780" y="466"/>
                    <a:pt x="783" y="466"/>
                    <a:pt x="787" y="465"/>
                  </a:cubicBezTo>
                  <a:cubicBezTo>
                    <a:pt x="790" y="464"/>
                    <a:pt x="794" y="463"/>
                    <a:pt x="796" y="462"/>
                  </a:cubicBezTo>
                  <a:cubicBezTo>
                    <a:pt x="799" y="460"/>
                    <a:pt x="802" y="459"/>
                    <a:pt x="804" y="457"/>
                  </a:cubicBezTo>
                  <a:cubicBezTo>
                    <a:pt x="811" y="453"/>
                    <a:pt x="817" y="448"/>
                    <a:pt x="821" y="442"/>
                  </a:cubicBezTo>
                  <a:lnTo>
                    <a:pt x="828" y="435"/>
                  </a:lnTo>
                  <a:lnTo>
                    <a:pt x="828" y="435"/>
                  </a:lnTo>
                  <a:cubicBezTo>
                    <a:pt x="830" y="435"/>
                    <a:pt x="831" y="434"/>
                    <a:pt x="833" y="433"/>
                  </a:cubicBezTo>
                  <a:cubicBezTo>
                    <a:pt x="835" y="431"/>
                    <a:pt x="838" y="430"/>
                    <a:pt x="840" y="428"/>
                  </a:cubicBezTo>
                  <a:cubicBezTo>
                    <a:pt x="842" y="427"/>
                    <a:pt x="843" y="426"/>
                    <a:pt x="846" y="424"/>
                  </a:cubicBezTo>
                  <a:cubicBezTo>
                    <a:pt x="848" y="422"/>
                    <a:pt x="850" y="419"/>
                    <a:pt x="853" y="416"/>
                  </a:cubicBezTo>
                  <a:lnTo>
                    <a:pt x="853" y="416"/>
                  </a:lnTo>
                  <a:cubicBezTo>
                    <a:pt x="857" y="418"/>
                    <a:pt x="862" y="420"/>
                    <a:pt x="868" y="421"/>
                  </a:cubicBezTo>
                  <a:cubicBezTo>
                    <a:pt x="871" y="422"/>
                    <a:pt x="875" y="422"/>
                    <a:pt x="879" y="423"/>
                  </a:cubicBezTo>
                  <a:lnTo>
                    <a:pt x="879" y="423"/>
                  </a:lnTo>
                  <a:cubicBezTo>
                    <a:pt x="879" y="423"/>
                    <a:pt x="879" y="423"/>
                    <a:pt x="879" y="423"/>
                  </a:cubicBezTo>
                  <a:cubicBezTo>
                    <a:pt x="883" y="427"/>
                    <a:pt x="886" y="429"/>
                    <a:pt x="890" y="433"/>
                  </a:cubicBezTo>
                  <a:cubicBezTo>
                    <a:pt x="897" y="438"/>
                    <a:pt x="904" y="442"/>
                    <a:pt x="911" y="445"/>
                  </a:cubicBezTo>
                  <a:cubicBezTo>
                    <a:pt x="916" y="448"/>
                    <a:pt x="923" y="449"/>
                    <a:pt x="929" y="449"/>
                  </a:cubicBezTo>
                  <a:cubicBezTo>
                    <a:pt x="933" y="449"/>
                    <a:pt x="936" y="448"/>
                    <a:pt x="939" y="448"/>
                  </a:cubicBezTo>
                  <a:cubicBezTo>
                    <a:pt x="946" y="446"/>
                    <a:pt x="952" y="444"/>
                    <a:pt x="958" y="440"/>
                  </a:cubicBezTo>
                  <a:cubicBezTo>
                    <a:pt x="961" y="437"/>
                    <a:pt x="965" y="434"/>
                    <a:pt x="968" y="430"/>
                  </a:cubicBezTo>
                  <a:cubicBezTo>
                    <a:pt x="973" y="423"/>
                    <a:pt x="977" y="416"/>
                    <a:pt x="980" y="408"/>
                  </a:cubicBezTo>
                  <a:cubicBezTo>
                    <a:pt x="982" y="401"/>
                    <a:pt x="984" y="396"/>
                    <a:pt x="985" y="392"/>
                  </a:cubicBezTo>
                  <a:lnTo>
                    <a:pt x="985" y="392"/>
                  </a:lnTo>
                  <a:cubicBezTo>
                    <a:pt x="995" y="387"/>
                    <a:pt x="1000" y="383"/>
                    <a:pt x="1003" y="381"/>
                  </a:cubicBezTo>
                  <a:lnTo>
                    <a:pt x="1003" y="381"/>
                  </a:lnTo>
                  <a:lnTo>
                    <a:pt x="1010" y="383"/>
                  </a:lnTo>
                  <a:cubicBezTo>
                    <a:pt x="1015" y="384"/>
                    <a:pt x="1021" y="384"/>
                    <a:pt x="1026" y="384"/>
                  </a:cubicBezTo>
                  <a:cubicBezTo>
                    <a:pt x="1029" y="384"/>
                    <a:pt x="1031" y="384"/>
                    <a:pt x="1033" y="384"/>
                  </a:cubicBezTo>
                  <a:cubicBezTo>
                    <a:pt x="1039" y="384"/>
                    <a:pt x="1045" y="383"/>
                    <a:pt x="1051" y="380"/>
                  </a:cubicBezTo>
                  <a:cubicBezTo>
                    <a:pt x="1053" y="379"/>
                    <a:pt x="1055" y="378"/>
                    <a:pt x="1059" y="377"/>
                  </a:cubicBezTo>
                  <a:cubicBezTo>
                    <a:pt x="1061" y="376"/>
                    <a:pt x="1063" y="373"/>
                    <a:pt x="1065" y="372"/>
                  </a:cubicBezTo>
                  <a:cubicBezTo>
                    <a:pt x="1065" y="372"/>
                    <a:pt x="1065" y="372"/>
                    <a:pt x="1066" y="371"/>
                  </a:cubicBezTo>
                  <a:lnTo>
                    <a:pt x="1066" y="371"/>
                  </a:lnTo>
                  <a:cubicBezTo>
                    <a:pt x="1067" y="373"/>
                    <a:pt x="1069" y="375"/>
                    <a:pt x="1070" y="377"/>
                  </a:cubicBezTo>
                  <a:cubicBezTo>
                    <a:pt x="1075" y="382"/>
                    <a:pt x="1080" y="386"/>
                    <a:pt x="1085" y="391"/>
                  </a:cubicBezTo>
                  <a:cubicBezTo>
                    <a:pt x="1088" y="392"/>
                    <a:pt x="1090" y="394"/>
                    <a:pt x="1092" y="396"/>
                  </a:cubicBezTo>
                  <a:cubicBezTo>
                    <a:pt x="1097" y="398"/>
                    <a:pt x="1103" y="399"/>
                    <a:pt x="1107" y="400"/>
                  </a:cubicBezTo>
                  <a:cubicBezTo>
                    <a:pt x="1110" y="401"/>
                    <a:pt x="1113" y="401"/>
                    <a:pt x="1116" y="401"/>
                  </a:cubicBezTo>
                  <a:cubicBezTo>
                    <a:pt x="1121" y="401"/>
                    <a:pt x="1127" y="400"/>
                    <a:pt x="1132" y="398"/>
                  </a:cubicBezTo>
                  <a:cubicBezTo>
                    <a:pt x="1140" y="396"/>
                    <a:pt x="1147" y="390"/>
                    <a:pt x="1151" y="384"/>
                  </a:cubicBezTo>
                  <a:cubicBezTo>
                    <a:pt x="1155" y="380"/>
                    <a:pt x="1157" y="377"/>
                    <a:pt x="1158" y="372"/>
                  </a:cubicBezTo>
                  <a:cubicBezTo>
                    <a:pt x="1160" y="370"/>
                    <a:pt x="1161" y="369"/>
                    <a:pt x="1162" y="367"/>
                  </a:cubicBezTo>
                  <a:cubicBezTo>
                    <a:pt x="1162" y="363"/>
                    <a:pt x="1163" y="360"/>
                    <a:pt x="1164" y="356"/>
                  </a:cubicBezTo>
                  <a:lnTo>
                    <a:pt x="1165" y="348"/>
                  </a:lnTo>
                  <a:lnTo>
                    <a:pt x="1167" y="341"/>
                  </a:lnTo>
                  <a:lnTo>
                    <a:pt x="1167" y="339"/>
                  </a:lnTo>
                  <a:lnTo>
                    <a:pt x="1167" y="339"/>
                  </a:lnTo>
                  <a:cubicBezTo>
                    <a:pt x="1169" y="339"/>
                    <a:pt x="1171" y="339"/>
                    <a:pt x="1173" y="340"/>
                  </a:cubicBezTo>
                  <a:lnTo>
                    <a:pt x="1186" y="340"/>
                  </a:lnTo>
                  <a:cubicBezTo>
                    <a:pt x="1189" y="339"/>
                    <a:pt x="1191" y="339"/>
                    <a:pt x="1192" y="339"/>
                  </a:cubicBezTo>
                  <a:lnTo>
                    <a:pt x="1201" y="336"/>
                  </a:lnTo>
                  <a:cubicBezTo>
                    <a:pt x="1205" y="336"/>
                    <a:pt x="1209" y="336"/>
                    <a:pt x="1214" y="335"/>
                  </a:cubicBezTo>
                  <a:lnTo>
                    <a:pt x="1214" y="335"/>
                  </a:lnTo>
                  <a:lnTo>
                    <a:pt x="1222" y="342"/>
                  </a:lnTo>
                  <a:cubicBezTo>
                    <a:pt x="1227" y="346"/>
                    <a:pt x="1233" y="350"/>
                    <a:pt x="1238" y="353"/>
                  </a:cubicBezTo>
                  <a:cubicBezTo>
                    <a:pt x="1241" y="355"/>
                    <a:pt x="1243" y="356"/>
                    <a:pt x="1246" y="357"/>
                  </a:cubicBezTo>
                  <a:cubicBezTo>
                    <a:pt x="1250" y="358"/>
                    <a:pt x="1253" y="358"/>
                    <a:pt x="1258" y="360"/>
                  </a:cubicBezTo>
                  <a:cubicBezTo>
                    <a:pt x="1260" y="360"/>
                    <a:pt x="1261" y="360"/>
                    <a:pt x="1263" y="360"/>
                  </a:cubicBezTo>
                  <a:cubicBezTo>
                    <a:pt x="1267" y="360"/>
                    <a:pt x="1270" y="359"/>
                    <a:pt x="1274" y="358"/>
                  </a:cubicBezTo>
                  <a:lnTo>
                    <a:pt x="1279" y="358"/>
                  </a:lnTo>
                  <a:cubicBezTo>
                    <a:pt x="1285" y="356"/>
                    <a:pt x="1289" y="355"/>
                    <a:pt x="1293" y="354"/>
                  </a:cubicBezTo>
                  <a:cubicBezTo>
                    <a:pt x="1299" y="351"/>
                    <a:pt x="1304" y="349"/>
                    <a:pt x="1310" y="347"/>
                  </a:cubicBezTo>
                  <a:cubicBezTo>
                    <a:pt x="1316" y="346"/>
                    <a:pt x="1321" y="345"/>
                    <a:pt x="1325" y="342"/>
                  </a:cubicBezTo>
                  <a:cubicBezTo>
                    <a:pt x="1329" y="340"/>
                    <a:pt x="1332" y="338"/>
                    <a:pt x="1336" y="334"/>
                  </a:cubicBezTo>
                  <a:cubicBezTo>
                    <a:pt x="1338" y="332"/>
                    <a:pt x="1339" y="329"/>
                    <a:pt x="1341" y="327"/>
                  </a:cubicBezTo>
                  <a:lnTo>
                    <a:pt x="1345" y="323"/>
                  </a:lnTo>
                  <a:cubicBezTo>
                    <a:pt x="1345" y="322"/>
                    <a:pt x="1346" y="321"/>
                    <a:pt x="1347" y="320"/>
                  </a:cubicBezTo>
                  <a:lnTo>
                    <a:pt x="1347" y="320"/>
                  </a:lnTo>
                  <a:cubicBezTo>
                    <a:pt x="1347" y="320"/>
                    <a:pt x="1347" y="320"/>
                    <a:pt x="1347" y="320"/>
                  </a:cubicBezTo>
                  <a:cubicBezTo>
                    <a:pt x="1352" y="323"/>
                    <a:pt x="1358" y="325"/>
                    <a:pt x="1362" y="326"/>
                  </a:cubicBezTo>
                  <a:cubicBezTo>
                    <a:pt x="1367" y="327"/>
                    <a:pt x="1372" y="327"/>
                    <a:pt x="1375" y="327"/>
                  </a:cubicBezTo>
                  <a:cubicBezTo>
                    <a:pt x="1382" y="327"/>
                    <a:pt x="1390" y="325"/>
                    <a:pt x="1396" y="323"/>
                  </a:cubicBezTo>
                  <a:cubicBezTo>
                    <a:pt x="1402" y="319"/>
                    <a:pt x="1407" y="314"/>
                    <a:pt x="1411" y="309"/>
                  </a:cubicBezTo>
                  <a:cubicBezTo>
                    <a:pt x="1413" y="306"/>
                    <a:pt x="1416" y="303"/>
                    <a:pt x="1417" y="301"/>
                  </a:cubicBezTo>
                  <a:cubicBezTo>
                    <a:pt x="1418" y="298"/>
                    <a:pt x="1419" y="296"/>
                    <a:pt x="1419" y="294"/>
                  </a:cubicBezTo>
                  <a:lnTo>
                    <a:pt x="1421" y="289"/>
                  </a:lnTo>
                  <a:cubicBezTo>
                    <a:pt x="1424" y="280"/>
                    <a:pt x="1426" y="270"/>
                    <a:pt x="1427" y="260"/>
                  </a:cubicBezTo>
                  <a:cubicBezTo>
                    <a:pt x="1427" y="259"/>
                    <a:pt x="1428" y="257"/>
                    <a:pt x="1428" y="256"/>
                  </a:cubicBezTo>
                  <a:lnTo>
                    <a:pt x="1428" y="256"/>
                  </a:lnTo>
                  <a:cubicBezTo>
                    <a:pt x="1429" y="256"/>
                    <a:pt x="1431" y="256"/>
                    <a:pt x="1432" y="256"/>
                  </a:cubicBezTo>
                  <a:cubicBezTo>
                    <a:pt x="1436" y="256"/>
                    <a:pt x="1440" y="256"/>
                    <a:pt x="1443" y="255"/>
                  </a:cubicBezTo>
                  <a:lnTo>
                    <a:pt x="1446" y="255"/>
                  </a:lnTo>
                  <a:cubicBezTo>
                    <a:pt x="1454" y="256"/>
                    <a:pt x="1463" y="259"/>
                    <a:pt x="1471" y="259"/>
                  </a:cubicBezTo>
                  <a:cubicBezTo>
                    <a:pt x="1473" y="259"/>
                    <a:pt x="1475" y="259"/>
                    <a:pt x="1477" y="259"/>
                  </a:cubicBezTo>
                  <a:cubicBezTo>
                    <a:pt x="1485" y="259"/>
                    <a:pt x="1493" y="257"/>
                    <a:pt x="1500" y="254"/>
                  </a:cubicBezTo>
                  <a:cubicBezTo>
                    <a:pt x="1507" y="252"/>
                    <a:pt x="1513" y="248"/>
                    <a:pt x="1519" y="244"/>
                  </a:cubicBezTo>
                  <a:lnTo>
                    <a:pt x="1520" y="243"/>
                  </a:lnTo>
                  <a:lnTo>
                    <a:pt x="1520" y="243"/>
                  </a:lnTo>
                  <a:cubicBezTo>
                    <a:pt x="1524" y="245"/>
                    <a:pt x="1528" y="246"/>
                    <a:pt x="1531" y="248"/>
                  </a:cubicBezTo>
                  <a:cubicBezTo>
                    <a:pt x="1536" y="251"/>
                    <a:pt x="1541" y="252"/>
                    <a:pt x="1545" y="253"/>
                  </a:cubicBezTo>
                  <a:cubicBezTo>
                    <a:pt x="1549" y="254"/>
                    <a:pt x="1552" y="254"/>
                    <a:pt x="1556" y="254"/>
                  </a:cubicBezTo>
                  <a:cubicBezTo>
                    <a:pt x="1559" y="254"/>
                    <a:pt x="1563" y="254"/>
                    <a:pt x="1566" y="253"/>
                  </a:cubicBezTo>
                  <a:cubicBezTo>
                    <a:pt x="1572" y="252"/>
                    <a:pt x="1579" y="252"/>
                    <a:pt x="1586" y="251"/>
                  </a:cubicBezTo>
                  <a:cubicBezTo>
                    <a:pt x="1587" y="251"/>
                    <a:pt x="1587" y="251"/>
                    <a:pt x="1588" y="251"/>
                  </a:cubicBezTo>
                  <a:lnTo>
                    <a:pt x="1588" y="251"/>
                  </a:lnTo>
                  <a:cubicBezTo>
                    <a:pt x="1590" y="252"/>
                    <a:pt x="1591" y="254"/>
                    <a:pt x="1593" y="256"/>
                  </a:cubicBezTo>
                  <a:cubicBezTo>
                    <a:pt x="1595" y="259"/>
                    <a:pt x="1599" y="262"/>
                    <a:pt x="1603" y="267"/>
                  </a:cubicBezTo>
                  <a:lnTo>
                    <a:pt x="1607" y="270"/>
                  </a:lnTo>
                  <a:lnTo>
                    <a:pt x="1611" y="274"/>
                  </a:lnTo>
                  <a:cubicBezTo>
                    <a:pt x="1617" y="277"/>
                    <a:pt x="1623" y="281"/>
                    <a:pt x="1630" y="282"/>
                  </a:cubicBezTo>
                  <a:cubicBezTo>
                    <a:pt x="1636" y="284"/>
                    <a:pt x="1641" y="284"/>
                    <a:pt x="1647" y="284"/>
                  </a:cubicBezTo>
                  <a:cubicBezTo>
                    <a:pt x="1657" y="282"/>
                    <a:pt x="1666" y="279"/>
                    <a:pt x="1673" y="272"/>
                  </a:cubicBezTo>
                  <a:cubicBezTo>
                    <a:pt x="1677" y="266"/>
                    <a:pt x="1682" y="260"/>
                    <a:pt x="1684" y="253"/>
                  </a:cubicBezTo>
                  <a:cubicBezTo>
                    <a:pt x="1687" y="247"/>
                    <a:pt x="1688" y="241"/>
                    <a:pt x="1689" y="236"/>
                  </a:cubicBezTo>
                  <a:cubicBezTo>
                    <a:pt x="1690" y="232"/>
                    <a:pt x="1691" y="229"/>
                    <a:pt x="1691" y="226"/>
                  </a:cubicBezTo>
                  <a:lnTo>
                    <a:pt x="1691" y="226"/>
                  </a:lnTo>
                  <a:cubicBezTo>
                    <a:pt x="1692" y="226"/>
                    <a:pt x="1692" y="226"/>
                    <a:pt x="1692" y="226"/>
                  </a:cubicBezTo>
                  <a:cubicBezTo>
                    <a:pt x="1695" y="228"/>
                    <a:pt x="1697" y="228"/>
                    <a:pt x="1699" y="229"/>
                  </a:cubicBezTo>
                  <a:lnTo>
                    <a:pt x="1699" y="229"/>
                  </a:lnTo>
                  <a:cubicBezTo>
                    <a:pt x="1703" y="232"/>
                    <a:pt x="1706" y="237"/>
                    <a:pt x="1711" y="244"/>
                  </a:cubicBezTo>
                  <a:cubicBezTo>
                    <a:pt x="1714" y="248"/>
                    <a:pt x="1719" y="253"/>
                    <a:pt x="1724" y="256"/>
                  </a:cubicBezTo>
                  <a:cubicBezTo>
                    <a:pt x="1725" y="259"/>
                    <a:pt x="1727" y="260"/>
                    <a:pt x="1729" y="261"/>
                  </a:cubicBezTo>
                  <a:cubicBezTo>
                    <a:pt x="1732" y="263"/>
                    <a:pt x="1735" y="265"/>
                    <a:pt x="1739" y="266"/>
                  </a:cubicBezTo>
                  <a:cubicBezTo>
                    <a:pt x="1743" y="268"/>
                    <a:pt x="1749" y="270"/>
                    <a:pt x="1755" y="270"/>
                  </a:cubicBezTo>
                  <a:cubicBezTo>
                    <a:pt x="1761" y="270"/>
                    <a:pt x="1765" y="269"/>
                    <a:pt x="1771" y="268"/>
                  </a:cubicBezTo>
                  <a:cubicBezTo>
                    <a:pt x="1780" y="265"/>
                    <a:pt x="1790" y="259"/>
                    <a:pt x="1797" y="252"/>
                  </a:cubicBezTo>
                  <a:cubicBezTo>
                    <a:pt x="1801" y="247"/>
                    <a:pt x="1804" y="244"/>
                    <a:pt x="1806" y="240"/>
                  </a:cubicBezTo>
                  <a:cubicBezTo>
                    <a:pt x="1806" y="240"/>
                    <a:pt x="1806" y="240"/>
                    <a:pt x="1807" y="240"/>
                  </a:cubicBezTo>
                  <a:lnTo>
                    <a:pt x="1807" y="240"/>
                  </a:lnTo>
                  <a:cubicBezTo>
                    <a:pt x="1810" y="238"/>
                    <a:pt x="1814" y="237"/>
                    <a:pt x="1818" y="234"/>
                  </a:cubicBezTo>
                  <a:cubicBezTo>
                    <a:pt x="1823" y="230"/>
                    <a:pt x="1828" y="225"/>
                    <a:pt x="1831" y="219"/>
                  </a:cubicBezTo>
                  <a:lnTo>
                    <a:pt x="1835" y="215"/>
                  </a:lnTo>
                  <a:lnTo>
                    <a:pt x="1837" y="210"/>
                  </a:lnTo>
                  <a:cubicBezTo>
                    <a:pt x="1838" y="209"/>
                    <a:pt x="1839" y="207"/>
                    <a:pt x="1839" y="206"/>
                  </a:cubicBezTo>
                  <a:lnTo>
                    <a:pt x="1839" y="206"/>
                  </a:lnTo>
                  <a:lnTo>
                    <a:pt x="1844" y="208"/>
                  </a:lnTo>
                  <a:cubicBezTo>
                    <a:pt x="1846" y="209"/>
                    <a:pt x="1849" y="210"/>
                    <a:pt x="1852" y="211"/>
                  </a:cubicBezTo>
                  <a:cubicBezTo>
                    <a:pt x="1856" y="211"/>
                    <a:pt x="1859" y="212"/>
                    <a:pt x="1863" y="212"/>
                  </a:cubicBezTo>
                  <a:cubicBezTo>
                    <a:pt x="1867" y="212"/>
                    <a:pt x="1871" y="212"/>
                    <a:pt x="1874" y="211"/>
                  </a:cubicBezTo>
                  <a:cubicBezTo>
                    <a:pt x="1884" y="210"/>
                    <a:pt x="1891" y="207"/>
                    <a:pt x="1897" y="203"/>
                  </a:cubicBezTo>
                  <a:lnTo>
                    <a:pt x="1902" y="200"/>
                  </a:lnTo>
                  <a:lnTo>
                    <a:pt x="1902" y="200"/>
                  </a:lnTo>
                  <a:lnTo>
                    <a:pt x="1903" y="201"/>
                  </a:lnTo>
                  <a:cubicBezTo>
                    <a:pt x="1908" y="206"/>
                    <a:pt x="1913" y="209"/>
                    <a:pt x="1918" y="212"/>
                  </a:cubicBezTo>
                  <a:cubicBezTo>
                    <a:pt x="1924" y="216"/>
                    <a:pt x="1930" y="217"/>
                    <a:pt x="1937" y="219"/>
                  </a:cubicBezTo>
                  <a:lnTo>
                    <a:pt x="1955" y="219"/>
                  </a:lnTo>
                  <a:cubicBezTo>
                    <a:pt x="1960" y="218"/>
                    <a:pt x="1965" y="217"/>
                    <a:pt x="1969" y="216"/>
                  </a:cubicBezTo>
                  <a:cubicBezTo>
                    <a:pt x="1975" y="214"/>
                    <a:pt x="1980" y="213"/>
                    <a:pt x="1984" y="212"/>
                  </a:cubicBezTo>
                  <a:lnTo>
                    <a:pt x="1984" y="212"/>
                  </a:lnTo>
                  <a:lnTo>
                    <a:pt x="1989" y="215"/>
                  </a:lnTo>
                  <a:cubicBezTo>
                    <a:pt x="1995" y="217"/>
                    <a:pt x="2001" y="219"/>
                    <a:pt x="2006" y="222"/>
                  </a:cubicBezTo>
                  <a:cubicBezTo>
                    <a:pt x="2012" y="223"/>
                    <a:pt x="2017" y="224"/>
                    <a:pt x="2023" y="224"/>
                  </a:cubicBezTo>
                  <a:cubicBezTo>
                    <a:pt x="2027" y="224"/>
                    <a:pt x="2033" y="223"/>
                    <a:pt x="2038" y="222"/>
                  </a:cubicBezTo>
                  <a:cubicBezTo>
                    <a:pt x="2047" y="218"/>
                    <a:pt x="2056" y="215"/>
                    <a:pt x="2065" y="210"/>
                  </a:cubicBezTo>
                  <a:cubicBezTo>
                    <a:pt x="2066" y="210"/>
                    <a:pt x="2066" y="210"/>
                    <a:pt x="2066" y="210"/>
                  </a:cubicBezTo>
                  <a:lnTo>
                    <a:pt x="2066" y="210"/>
                  </a:lnTo>
                  <a:cubicBezTo>
                    <a:pt x="2066" y="210"/>
                    <a:pt x="2066" y="210"/>
                    <a:pt x="2067" y="210"/>
                  </a:cubicBezTo>
                  <a:cubicBezTo>
                    <a:pt x="2067" y="210"/>
                    <a:pt x="2067" y="210"/>
                    <a:pt x="2067" y="210"/>
                  </a:cubicBezTo>
                  <a:lnTo>
                    <a:pt x="2067" y="210"/>
                  </a:lnTo>
                  <a:cubicBezTo>
                    <a:pt x="2067" y="210"/>
                    <a:pt x="2066" y="210"/>
                    <a:pt x="2066" y="210"/>
                  </a:cubicBezTo>
                  <a:lnTo>
                    <a:pt x="2066" y="210"/>
                  </a:lnTo>
                  <a:cubicBezTo>
                    <a:pt x="2065" y="210"/>
                    <a:pt x="2069" y="209"/>
                    <a:pt x="2072" y="208"/>
                  </a:cubicBezTo>
                  <a:cubicBezTo>
                    <a:pt x="2076" y="208"/>
                    <a:pt x="2078" y="207"/>
                    <a:pt x="2082" y="206"/>
                  </a:cubicBezTo>
                  <a:cubicBezTo>
                    <a:pt x="2085" y="203"/>
                    <a:pt x="2090" y="201"/>
                    <a:pt x="2093" y="199"/>
                  </a:cubicBezTo>
                  <a:cubicBezTo>
                    <a:pt x="2098" y="195"/>
                    <a:pt x="2101" y="192"/>
                    <a:pt x="2105" y="188"/>
                  </a:cubicBezTo>
                  <a:lnTo>
                    <a:pt x="2107" y="186"/>
                  </a:lnTo>
                  <a:lnTo>
                    <a:pt x="2106" y="186"/>
                  </a:lnTo>
                  <a:cubicBezTo>
                    <a:pt x="2112" y="186"/>
                    <a:pt x="2116" y="184"/>
                    <a:pt x="2122" y="182"/>
                  </a:cubicBezTo>
                  <a:cubicBezTo>
                    <a:pt x="2125" y="181"/>
                    <a:pt x="2127" y="180"/>
                    <a:pt x="2130" y="180"/>
                  </a:cubicBezTo>
                  <a:lnTo>
                    <a:pt x="2130" y="180"/>
                  </a:lnTo>
                  <a:cubicBezTo>
                    <a:pt x="2132" y="182"/>
                    <a:pt x="2135" y="184"/>
                    <a:pt x="2138" y="187"/>
                  </a:cubicBezTo>
                  <a:cubicBezTo>
                    <a:pt x="2144" y="193"/>
                    <a:pt x="2152" y="196"/>
                    <a:pt x="2160" y="200"/>
                  </a:cubicBezTo>
                  <a:cubicBezTo>
                    <a:pt x="2164" y="201"/>
                    <a:pt x="2169" y="202"/>
                    <a:pt x="2173" y="202"/>
                  </a:cubicBezTo>
                  <a:cubicBezTo>
                    <a:pt x="2177" y="202"/>
                    <a:pt x="2181" y="202"/>
                    <a:pt x="2186" y="201"/>
                  </a:cubicBezTo>
                  <a:cubicBezTo>
                    <a:pt x="2193" y="199"/>
                    <a:pt x="2199" y="196"/>
                    <a:pt x="2204" y="193"/>
                  </a:cubicBezTo>
                  <a:cubicBezTo>
                    <a:pt x="2210" y="188"/>
                    <a:pt x="2215" y="184"/>
                    <a:pt x="2219" y="178"/>
                  </a:cubicBezTo>
                  <a:lnTo>
                    <a:pt x="2226" y="170"/>
                  </a:lnTo>
                  <a:lnTo>
                    <a:pt x="2226" y="170"/>
                  </a:lnTo>
                  <a:cubicBezTo>
                    <a:pt x="2226" y="170"/>
                    <a:pt x="2227" y="170"/>
                    <a:pt x="2228" y="170"/>
                  </a:cubicBezTo>
                  <a:cubicBezTo>
                    <a:pt x="2234" y="167"/>
                    <a:pt x="2241" y="162"/>
                    <a:pt x="2246" y="157"/>
                  </a:cubicBezTo>
                  <a:lnTo>
                    <a:pt x="2246" y="157"/>
                  </a:lnTo>
                  <a:lnTo>
                    <a:pt x="2247" y="158"/>
                  </a:lnTo>
                  <a:lnTo>
                    <a:pt x="2251" y="163"/>
                  </a:lnTo>
                  <a:cubicBezTo>
                    <a:pt x="2253" y="166"/>
                    <a:pt x="2255" y="168"/>
                    <a:pt x="2259" y="172"/>
                  </a:cubicBezTo>
                  <a:cubicBezTo>
                    <a:pt x="2262" y="174"/>
                    <a:pt x="2266" y="177"/>
                    <a:pt x="2269" y="179"/>
                  </a:cubicBezTo>
                  <a:cubicBezTo>
                    <a:pt x="2275" y="183"/>
                    <a:pt x="2282" y="184"/>
                    <a:pt x="2289" y="184"/>
                  </a:cubicBezTo>
                  <a:cubicBezTo>
                    <a:pt x="2296" y="184"/>
                    <a:pt x="2302" y="183"/>
                    <a:pt x="2308" y="180"/>
                  </a:cubicBezTo>
                  <a:cubicBezTo>
                    <a:pt x="2311" y="179"/>
                    <a:pt x="2314" y="177"/>
                    <a:pt x="2317" y="174"/>
                  </a:cubicBezTo>
                  <a:cubicBezTo>
                    <a:pt x="2324" y="170"/>
                    <a:pt x="2328" y="163"/>
                    <a:pt x="2333" y="157"/>
                  </a:cubicBezTo>
                  <a:cubicBezTo>
                    <a:pt x="2335" y="152"/>
                    <a:pt x="2338" y="149"/>
                    <a:pt x="2340" y="145"/>
                  </a:cubicBezTo>
                  <a:lnTo>
                    <a:pt x="2342" y="143"/>
                  </a:lnTo>
                  <a:lnTo>
                    <a:pt x="2342" y="143"/>
                  </a:lnTo>
                  <a:cubicBezTo>
                    <a:pt x="2342" y="142"/>
                    <a:pt x="2343" y="142"/>
                    <a:pt x="2343" y="142"/>
                  </a:cubicBezTo>
                  <a:cubicBezTo>
                    <a:pt x="2346" y="141"/>
                    <a:pt x="2349" y="139"/>
                    <a:pt x="2352" y="137"/>
                  </a:cubicBezTo>
                  <a:lnTo>
                    <a:pt x="2352" y="137"/>
                  </a:lnTo>
                  <a:cubicBezTo>
                    <a:pt x="2357" y="145"/>
                    <a:pt x="2361" y="153"/>
                    <a:pt x="2367" y="160"/>
                  </a:cubicBezTo>
                  <a:lnTo>
                    <a:pt x="2369" y="165"/>
                  </a:lnTo>
                  <a:cubicBezTo>
                    <a:pt x="2371" y="166"/>
                    <a:pt x="2372" y="168"/>
                    <a:pt x="2374" y="170"/>
                  </a:cubicBezTo>
                  <a:cubicBezTo>
                    <a:pt x="2377" y="173"/>
                    <a:pt x="2379" y="174"/>
                    <a:pt x="2383" y="177"/>
                  </a:cubicBezTo>
                  <a:cubicBezTo>
                    <a:pt x="2387" y="180"/>
                    <a:pt x="2393" y="182"/>
                    <a:pt x="2400" y="184"/>
                  </a:cubicBezTo>
                  <a:cubicBezTo>
                    <a:pt x="2407" y="184"/>
                    <a:pt x="2414" y="184"/>
                    <a:pt x="2421" y="180"/>
                  </a:cubicBezTo>
                  <a:cubicBezTo>
                    <a:pt x="2426" y="179"/>
                    <a:pt x="2429" y="177"/>
                    <a:pt x="2433" y="173"/>
                  </a:cubicBezTo>
                  <a:cubicBezTo>
                    <a:pt x="2437" y="170"/>
                    <a:pt x="2441" y="166"/>
                    <a:pt x="2443" y="162"/>
                  </a:cubicBezTo>
                  <a:cubicBezTo>
                    <a:pt x="2447" y="157"/>
                    <a:pt x="2450" y="152"/>
                    <a:pt x="2452" y="148"/>
                  </a:cubicBezTo>
                  <a:lnTo>
                    <a:pt x="2457" y="136"/>
                  </a:lnTo>
                  <a:cubicBezTo>
                    <a:pt x="2458" y="135"/>
                    <a:pt x="2459" y="133"/>
                    <a:pt x="2460" y="132"/>
                  </a:cubicBezTo>
                  <a:lnTo>
                    <a:pt x="2460" y="132"/>
                  </a:lnTo>
                  <a:cubicBezTo>
                    <a:pt x="2464" y="130"/>
                    <a:pt x="2467" y="127"/>
                    <a:pt x="2471" y="124"/>
                  </a:cubicBezTo>
                  <a:cubicBezTo>
                    <a:pt x="2472" y="123"/>
                    <a:pt x="2474" y="122"/>
                    <a:pt x="2475" y="120"/>
                  </a:cubicBezTo>
                  <a:lnTo>
                    <a:pt x="2475" y="120"/>
                  </a:lnTo>
                  <a:cubicBezTo>
                    <a:pt x="2479" y="126"/>
                    <a:pt x="2484" y="130"/>
                    <a:pt x="2489" y="135"/>
                  </a:cubicBezTo>
                  <a:cubicBezTo>
                    <a:pt x="2496" y="139"/>
                    <a:pt x="2506" y="143"/>
                    <a:pt x="2514" y="144"/>
                  </a:cubicBezTo>
                  <a:lnTo>
                    <a:pt x="2516" y="144"/>
                  </a:lnTo>
                  <a:cubicBezTo>
                    <a:pt x="2516" y="144"/>
                    <a:pt x="2517" y="145"/>
                    <a:pt x="2518" y="145"/>
                  </a:cubicBezTo>
                  <a:cubicBezTo>
                    <a:pt x="2521" y="146"/>
                    <a:pt x="2524" y="148"/>
                    <a:pt x="2530" y="150"/>
                  </a:cubicBezTo>
                  <a:cubicBezTo>
                    <a:pt x="2538" y="153"/>
                    <a:pt x="2546" y="156"/>
                    <a:pt x="2554" y="156"/>
                  </a:cubicBezTo>
                  <a:cubicBezTo>
                    <a:pt x="2558" y="156"/>
                    <a:pt x="2562" y="156"/>
                    <a:pt x="2566" y="155"/>
                  </a:cubicBezTo>
                  <a:cubicBezTo>
                    <a:pt x="2570" y="153"/>
                    <a:pt x="2574" y="152"/>
                    <a:pt x="2577" y="150"/>
                  </a:cubicBezTo>
                  <a:cubicBezTo>
                    <a:pt x="2583" y="148"/>
                    <a:pt x="2587" y="144"/>
                    <a:pt x="2591" y="139"/>
                  </a:cubicBezTo>
                  <a:cubicBezTo>
                    <a:pt x="2597" y="133"/>
                    <a:pt x="2602" y="126"/>
                    <a:pt x="2607" y="119"/>
                  </a:cubicBezTo>
                  <a:lnTo>
                    <a:pt x="2607" y="119"/>
                  </a:lnTo>
                  <a:cubicBezTo>
                    <a:pt x="2608" y="118"/>
                    <a:pt x="2609" y="118"/>
                    <a:pt x="2610" y="117"/>
                  </a:cubicBezTo>
                  <a:cubicBezTo>
                    <a:pt x="2615" y="116"/>
                    <a:pt x="2619" y="113"/>
                    <a:pt x="2624" y="111"/>
                  </a:cubicBezTo>
                  <a:lnTo>
                    <a:pt x="2624" y="111"/>
                  </a:lnTo>
                  <a:cubicBezTo>
                    <a:pt x="2625" y="113"/>
                    <a:pt x="2627" y="115"/>
                    <a:pt x="2628" y="117"/>
                  </a:cubicBezTo>
                  <a:cubicBezTo>
                    <a:pt x="2633" y="123"/>
                    <a:pt x="2638" y="129"/>
                    <a:pt x="2643" y="134"/>
                  </a:cubicBezTo>
                  <a:cubicBezTo>
                    <a:pt x="2646" y="136"/>
                    <a:pt x="2649" y="138"/>
                    <a:pt x="2652" y="139"/>
                  </a:cubicBezTo>
                  <a:cubicBezTo>
                    <a:pt x="2656" y="142"/>
                    <a:pt x="2662" y="144"/>
                    <a:pt x="2668" y="144"/>
                  </a:cubicBezTo>
                  <a:cubicBezTo>
                    <a:pt x="2674" y="144"/>
                    <a:pt x="2679" y="144"/>
                    <a:pt x="2685" y="142"/>
                  </a:cubicBezTo>
                  <a:cubicBezTo>
                    <a:pt x="2690" y="141"/>
                    <a:pt x="2693" y="138"/>
                    <a:pt x="2697" y="136"/>
                  </a:cubicBezTo>
                  <a:cubicBezTo>
                    <a:pt x="2697" y="136"/>
                    <a:pt x="2697" y="136"/>
                    <a:pt x="2697" y="136"/>
                  </a:cubicBezTo>
                  <a:lnTo>
                    <a:pt x="2697" y="136"/>
                  </a:lnTo>
                  <a:cubicBezTo>
                    <a:pt x="2704" y="154"/>
                    <a:pt x="2719" y="169"/>
                    <a:pt x="2744" y="172"/>
                  </a:cubicBezTo>
                  <a:cubicBezTo>
                    <a:pt x="2747" y="172"/>
                    <a:pt x="2750" y="172"/>
                    <a:pt x="2753" y="172"/>
                  </a:cubicBezTo>
                  <a:cubicBezTo>
                    <a:pt x="2765" y="172"/>
                    <a:pt x="2776" y="169"/>
                    <a:pt x="2784" y="163"/>
                  </a:cubicBezTo>
                  <a:lnTo>
                    <a:pt x="2784" y="163"/>
                  </a:lnTo>
                  <a:cubicBezTo>
                    <a:pt x="2781" y="163"/>
                    <a:pt x="2778" y="162"/>
                    <a:pt x="2774" y="162"/>
                  </a:cubicBezTo>
                  <a:cubicBezTo>
                    <a:pt x="2771" y="160"/>
                    <a:pt x="2767" y="158"/>
                    <a:pt x="2764" y="156"/>
                  </a:cubicBezTo>
                  <a:cubicBezTo>
                    <a:pt x="2762" y="155"/>
                    <a:pt x="2759" y="153"/>
                    <a:pt x="2758" y="151"/>
                  </a:cubicBezTo>
                  <a:cubicBezTo>
                    <a:pt x="2755" y="149"/>
                    <a:pt x="2752" y="146"/>
                    <a:pt x="2750" y="144"/>
                  </a:cubicBezTo>
                  <a:cubicBezTo>
                    <a:pt x="2747" y="139"/>
                    <a:pt x="2743" y="135"/>
                    <a:pt x="2741" y="131"/>
                  </a:cubicBezTo>
                  <a:lnTo>
                    <a:pt x="2736" y="124"/>
                  </a:lnTo>
                  <a:lnTo>
                    <a:pt x="2736" y="124"/>
                  </a:lnTo>
                  <a:cubicBezTo>
                    <a:pt x="2738" y="125"/>
                    <a:pt x="2741" y="126"/>
                    <a:pt x="2743" y="126"/>
                  </a:cubicBezTo>
                  <a:cubicBezTo>
                    <a:pt x="2740" y="124"/>
                    <a:pt x="2736" y="123"/>
                    <a:pt x="2733" y="121"/>
                  </a:cubicBezTo>
                  <a:lnTo>
                    <a:pt x="2733" y="121"/>
                  </a:lnTo>
                  <a:cubicBezTo>
                    <a:pt x="2733" y="121"/>
                    <a:pt x="2734" y="122"/>
                    <a:pt x="2735" y="123"/>
                  </a:cubicBezTo>
                  <a:lnTo>
                    <a:pt x="2736" y="124"/>
                  </a:lnTo>
                  <a:lnTo>
                    <a:pt x="2736" y="124"/>
                  </a:lnTo>
                  <a:cubicBezTo>
                    <a:pt x="2735" y="124"/>
                    <a:pt x="2734" y="124"/>
                    <a:pt x="2733" y="123"/>
                  </a:cubicBezTo>
                  <a:cubicBezTo>
                    <a:pt x="2727" y="121"/>
                    <a:pt x="2721" y="118"/>
                    <a:pt x="2716" y="114"/>
                  </a:cubicBezTo>
                  <a:lnTo>
                    <a:pt x="2716" y="114"/>
                  </a:lnTo>
                  <a:cubicBezTo>
                    <a:pt x="2715" y="116"/>
                    <a:pt x="2714" y="117"/>
                    <a:pt x="2713" y="119"/>
                  </a:cubicBezTo>
                  <a:cubicBezTo>
                    <a:pt x="2710" y="124"/>
                    <a:pt x="2704" y="131"/>
                    <a:pt x="2697" y="136"/>
                  </a:cubicBezTo>
                  <a:lnTo>
                    <a:pt x="2697" y="136"/>
                  </a:lnTo>
                  <a:cubicBezTo>
                    <a:pt x="2685" y="102"/>
                    <a:pt x="2703" y="57"/>
                    <a:pt x="2750" y="57"/>
                  </a:cubicBezTo>
                  <a:cubicBezTo>
                    <a:pt x="2752" y="57"/>
                    <a:pt x="2753" y="57"/>
                    <a:pt x="2755" y="57"/>
                  </a:cubicBezTo>
                  <a:cubicBezTo>
                    <a:pt x="2756" y="57"/>
                    <a:pt x="2757" y="57"/>
                    <a:pt x="2759" y="58"/>
                  </a:cubicBezTo>
                  <a:cubicBezTo>
                    <a:pt x="2762" y="59"/>
                    <a:pt x="2762" y="59"/>
                    <a:pt x="2762" y="59"/>
                  </a:cubicBezTo>
                  <a:cubicBezTo>
                    <a:pt x="2762" y="59"/>
                    <a:pt x="2762" y="59"/>
                    <a:pt x="2760" y="58"/>
                  </a:cubicBezTo>
                  <a:lnTo>
                    <a:pt x="2752" y="51"/>
                  </a:lnTo>
                  <a:cubicBezTo>
                    <a:pt x="2748" y="47"/>
                    <a:pt x="2742" y="42"/>
                    <a:pt x="2736" y="40"/>
                  </a:cubicBezTo>
                  <a:cubicBezTo>
                    <a:pt x="2730" y="36"/>
                    <a:pt x="2725" y="35"/>
                    <a:pt x="2718" y="34"/>
                  </a:cubicBezTo>
                  <a:cubicBezTo>
                    <a:pt x="2713" y="34"/>
                    <a:pt x="2708" y="34"/>
                    <a:pt x="2704" y="35"/>
                  </a:cubicBezTo>
                  <a:cubicBezTo>
                    <a:pt x="2699" y="36"/>
                    <a:pt x="2694" y="39"/>
                    <a:pt x="2691" y="41"/>
                  </a:cubicBezTo>
                  <a:cubicBezTo>
                    <a:pt x="2685" y="44"/>
                    <a:pt x="2680" y="49"/>
                    <a:pt x="2676" y="54"/>
                  </a:cubicBezTo>
                  <a:lnTo>
                    <a:pt x="2676" y="54"/>
                  </a:lnTo>
                  <a:cubicBezTo>
                    <a:pt x="2674" y="51"/>
                    <a:pt x="2672" y="48"/>
                    <a:pt x="2669" y="45"/>
                  </a:cubicBezTo>
                  <a:cubicBezTo>
                    <a:pt x="2667" y="42"/>
                    <a:pt x="2664" y="41"/>
                    <a:pt x="2662" y="40"/>
                  </a:cubicBezTo>
                  <a:cubicBezTo>
                    <a:pt x="2659" y="36"/>
                    <a:pt x="2655" y="35"/>
                    <a:pt x="2652" y="33"/>
                  </a:cubicBezTo>
                  <a:cubicBezTo>
                    <a:pt x="2646" y="31"/>
                    <a:pt x="2640" y="31"/>
                    <a:pt x="2633" y="31"/>
                  </a:cubicBezTo>
                  <a:close/>
                  <a:moveTo>
                    <a:pt x="6878" y="763"/>
                  </a:moveTo>
                  <a:cubicBezTo>
                    <a:pt x="6878" y="764"/>
                    <a:pt x="6879" y="764"/>
                    <a:pt x="6878" y="764"/>
                  </a:cubicBezTo>
                  <a:cubicBezTo>
                    <a:pt x="6878" y="764"/>
                    <a:pt x="6878" y="764"/>
                    <a:pt x="6878" y="763"/>
                  </a:cubicBezTo>
                  <a:close/>
                  <a:moveTo>
                    <a:pt x="6977" y="797"/>
                  </a:moveTo>
                  <a:cubicBezTo>
                    <a:pt x="6977" y="797"/>
                    <a:pt x="6977" y="797"/>
                    <a:pt x="6977" y="797"/>
                  </a:cubicBezTo>
                  <a:lnTo>
                    <a:pt x="6977" y="797"/>
                  </a:lnTo>
                  <a:cubicBezTo>
                    <a:pt x="6977" y="797"/>
                    <a:pt x="6976" y="797"/>
                    <a:pt x="6976" y="797"/>
                  </a:cubicBezTo>
                  <a:cubicBezTo>
                    <a:pt x="6976" y="797"/>
                    <a:pt x="6977" y="797"/>
                    <a:pt x="6977" y="797"/>
                  </a:cubicBezTo>
                  <a:close/>
                  <a:moveTo>
                    <a:pt x="7015" y="813"/>
                  </a:moveTo>
                  <a:cubicBezTo>
                    <a:pt x="7015" y="813"/>
                    <a:pt x="7016" y="814"/>
                    <a:pt x="7018" y="815"/>
                  </a:cubicBezTo>
                  <a:lnTo>
                    <a:pt x="7018" y="815"/>
                  </a:lnTo>
                  <a:cubicBezTo>
                    <a:pt x="7017" y="815"/>
                    <a:pt x="7016" y="814"/>
                    <a:pt x="7015" y="814"/>
                  </a:cubicBezTo>
                  <a:cubicBezTo>
                    <a:pt x="7015" y="813"/>
                    <a:pt x="7015" y="813"/>
                    <a:pt x="7015" y="813"/>
                  </a:cubicBezTo>
                  <a:close/>
                  <a:moveTo>
                    <a:pt x="7125" y="836"/>
                  </a:moveTo>
                  <a:cubicBezTo>
                    <a:pt x="7125" y="836"/>
                    <a:pt x="7125" y="837"/>
                    <a:pt x="7126" y="837"/>
                  </a:cubicBezTo>
                  <a:lnTo>
                    <a:pt x="7126" y="837"/>
                  </a:lnTo>
                  <a:cubicBezTo>
                    <a:pt x="7125" y="837"/>
                    <a:pt x="7125" y="836"/>
                    <a:pt x="7125" y="836"/>
                  </a:cubicBezTo>
                  <a:close/>
                  <a:moveTo>
                    <a:pt x="7150" y="878"/>
                  </a:moveTo>
                  <a:lnTo>
                    <a:pt x="7150" y="878"/>
                  </a:lnTo>
                  <a:cubicBezTo>
                    <a:pt x="7150" y="878"/>
                    <a:pt x="7151" y="878"/>
                    <a:pt x="7151" y="879"/>
                  </a:cubicBezTo>
                  <a:cubicBezTo>
                    <a:pt x="7153" y="880"/>
                    <a:pt x="7153" y="880"/>
                    <a:pt x="7153" y="880"/>
                  </a:cubicBezTo>
                  <a:cubicBezTo>
                    <a:pt x="7153" y="880"/>
                    <a:pt x="7151" y="880"/>
                    <a:pt x="7150" y="878"/>
                  </a:cubicBezTo>
                  <a:close/>
                  <a:moveTo>
                    <a:pt x="7264" y="891"/>
                  </a:moveTo>
                  <a:cubicBezTo>
                    <a:pt x="7264" y="892"/>
                    <a:pt x="7265" y="892"/>
                    <a:pt x="7265" y="892"/>
                  </a:cubicBezTo>
                  <a:lnTo>
                    <a:pt x="7265" y="892"/>
                  </a:lnTo>
                  <a:cubicBezTo>
                    <a:pt x="7264" y="892"/>
                    <a:pt x="7264" y="892"/>
                    <a:pt x="7264" y="891"/>
                  </a:cubicBezTo>
                  <a:close/>
                  <a:moveTo>
                    <a:pt x="7227" y="910"/>
                  </a:moveTo>
                  <a:cubicBezTo>
                    <a:pt x="7227" y="910"/>
                    <a:pt x="7229" y="910"/>
                    <a:pt x="7231" y="911"/>
                  </a:cubicBezTo>
                  <a:lnTo>
                    <a:pt x="7228" y="911"/>
                  </a:lnTo>
                  <a:cubicBezTo>
                    <a:pt x="7226" y="910"/>
                    <a:pt x="7226" y="910"/>
                    <a:pt x="7227" y="910"/>
                  </a:cubicBezTo>
                  <a:close/>
                  <a:moveTo>
                    <a:pt x="7449" y="984"/>
                  </a:moveTo>
                  <a:cubicBezTo>
                    <a:pt x="7448" y="984"/>
                    <a:pt x="7448" y="984"/>
                    <a:pt x="7449" y="984"/>
                  </a:cubicBezTo>
                  <a:lnTo>
                    <a:pt x="7449" y="984"/>
                  </a:lnTo>
                  <a:cubicBezTo>
                    <a:pt x="7449" y="984"/>
                    <a:pt x="7449" y="984"/>
                    <a:pt x="7449" y="984"/>
                  </a:cubicBezTo>
                  <a:close/>
                  <a:moveTo>
                    <a:pt x="7479" y="1012"/>
                  </a:moveTo>
                  <a:cubicBezTo>
                    <a:pt x="7479" y="1012"/>
                    <a:pt x="7479" y="1012"/>
                    <a:pt x="7478" y="1012"/>
                  </a:cubicBezTo>
                  <a:cubicBezTo>
                    <a:pt x="7478" y="1012"/>
                    <a:pt x="7477" y="1012"/>
                    <a:pt x="7477" y="1012"/>
                  </a:cubicBezTo>
                  <a:close/>
                  <a:moveTo>
                    <a:pt x="7670" y="1143"/>
                  </a:moveTo>
                  <a:cubicBezTo>
                    <a:pt x="7670" y="1143"/>
                    <a:pt x="7670" y="1143"/>
                    <a:pt x="7670" y="1143"/>
                  </a:cubicBezTo>
                  <a:cubicBezTo>
                    <a:pt x="7670" y="1143"/>
                    <a:pt x="7670" y="1143"/>
                    <a:pt x="7670" y="1143"/>
                  </a:cubicBezTo>
                  <a:close/>
                  <a:moveTo>
                    <a:pt x="7897" y="1206"/>
                  </a:moveTo>
                  <a:cubicBezTo>
                    <a:pt x="7897" y="1206"/>
                    <a:pt x="7897" y="1207"/>
                    <a:pt x="7896" y="1207"/>
                  </a:cubicBezTo>
                  <a:cubicBezTo>
                    <a:pt x="7896" y="1207"/>
                    <a:pt x="7896" y="1207"/>
                    <a:pt x="7895" y="1207"/>
                  </a:cubicBezTo>
                  <a:lnTo>
                    <a:pt x="7895" y="1207"/>
                  </a:lnTo>
                  <a:cubicBezTo>
                    <a:pt x="7896" y="1207"/>
                    <a:pt x="7896" y="1206"/>
                    <a:pt x="7897" y="1206"/>
                  </a:cubicBezTo>
                  <a:close/>
                  <a:moveTo>
                    <a:pt x="7969" y="1221"/>
                  </a:moveTo>
                  <a:cubicBezTo>
                    <a:pt x="7969" y="1222"/>
                    <a:pt x="7969" y="1223"/>
                    <a:pt x="7969" y="1223"/>
                  </a:cubicBezTo>
                  <a:lnTo>
                    <a:pt x="7969" y="1223"/>
                  </a:lnTo>
                  <a:cubicBezTo>
                    <a:pt x="7969" y="1223"/>
                    <a:pt x="7969" y="1223"/>
                    <a:pt x="7969" y="1223"/>
                  </a:cubicBezTo>
                  <a:lnTo>
                    <a:pt x="7969" y="1221"/>
                  </a:lnTo>
                  <a:close/>
                  <a:moveTo>
                    <a:pt x="8007" y="1249"/>
                  </a:moveTo>
                  <a:cubicBezTo>
                    <a:pt x="8007" y="1249"/>
                    <a:pt x="8008" y="1249"/>
                    <a:pt x="8008" y="1249"/>
                  </a:cubicBezTo>
                  <a:cubicBezTo>
                    <a:pt x="8008" y="1249"/>
                    <a:pt x="8008" y="1249"/>
                    <a:pt x="8008" y="1249"/>
                  </a:cubicBezTo>
                  <a:lnTo>
                    <a:pt x="8008" y="1249"/>
                  </a:lnTo>
                  <a:cubicBezTo>
                    <a:pt x="8008" y="1249"/>
                    <a:pt x="8007" y="1249"/>
                    <a:pt x="8007" y="1249"/>
                  </a:cubicBezTo>
                  <a:close/>
                  <a:moveTo>
                    <a:pt x="8010" y="1251"/>
                  </a:moveTo>
                  <a:cubicBezTo>
                    <a:pt x="8010" y="1251"/>
                    <a:pt x="8010" y="1251"/>
                    <a:pt x="8010" y="1252"/>
                  </a:cubicBezTo>
                  <a:cubicBezTo>
                    <a:pt x="8010" y="1253"/>
                    <a:pt x="8010" y="1253"/>
                    <a:pt x="8010" y="1253"/>
                  </a:cubicBezTo>
                  <a:cubicBezTo>
                    <a:pt x="8010" y="1252"/>
                    <a:pt x="8010" y="1251"/>
                    <a:pt x="8010" y="1251"/>
                  </a:cubicBezTo>
                  <a:close/>
                  <a:moveTo>
                    <a:pt x="8147" y="1313"/>
                  </a:moveTo>
                  <a:cubicBezTo>
                    <a:pt x="8147" y="1313"/>
                    <a:pt x="8148" y="1314"/>
                    <a:pt x="8148" y="1314"/>
                  </a:cubicBezTo>
                  <a:cubicBezTo>
                    <a:pt x="8147" y="1314"/>
                    <a:pt x="8147" y="1313"/>
                    <a:pt x="8147" y="1313"/>
                  </a:cubicBezTo>
                  <a:close/>
                  <a:moveTo>
                    <a:pt x="8380" y="1441"/>
                  </a:moveTo>
                  <a:cubicBezTo>
                    <a:pt x="8380" y="1441"/>
                    <a:pt x="8380" y="1441"/>
                    <a:pt x="8381" y="1442"/>
                  </a:cubicBezTo>
                  <a:lnTo>
                    <a:pt x="8379" y="1442"/>
                  </a:lnTo>
                  <a:cubicBezTo>
                    <a:pt x="8379" y="1441"/>
                    <a:pt x="8380" y="1441"/>
                    <a:pt x="8380" y="1441"/>
                  </a:cubicBezTo>
                  <a:close/>
                  <a:moveTo>
                    <a:pt x="8508" y="1538"/>
                  </a:moveTo>
                  <a:cubicBezTo>
                    <a:pt x="8508" y="1538"/>
                    <a:pt x="8509" y="1538"/>
                    <a:pt x="8510" y="1539"/>
                  </a:cubicBezTo>
                  <a:lnTo>
                    <a:pt x="8510" y="1539"/>
                  </a:lnTo>
                  <a:cubicBezTo>
                    <a:pt x="8509" y="1539"/>
                    <a:pt x="8509" y="1539"/>
                    <a:pt x="8508" y="1539"/>
                  </a:cubicBezTo>
                  <a:cubicBezTo>
                    <a:pt x="8508" y="1538"/>
                    <a:pt x="8507" y="1538"/>
                    <a:pt x="8508" y="1538"/>
                  </a:cubicBezTo>
                  <a:close/>
                  <a:moveTo>
                    <a:pt x="8584" y="1553"/>
                  </a:moveTo>
                  <a:cubicBezTo>
                    <a:pt x="8584" y="1553"/>
                    <a:pt x="8585" y="1554"/>
                    <a:pt x="8585" y="1554"/>
                  </a:cubicBezTo>
                  <a:cubicBezTo>
                    <a:pt x="8586" y="1554"/>
                    <a:pt x="8586" y="1555"/>
                    <a:pt x="8586" y="1555"/>
                  </a:cubicBezTo>
                  <a:cubicBezTo>
                    <a:pt x="8586" y="1555"/>
                    <a:pt x="8585" y="1555"/>
                    <a:pt x="8584" y="1553"/>
                  </a:cubicBezTo>
                  <a:close/>
                  <a:moveTo>
                    <a:pt x="8734" y="1621"/>
                  </a:moveTo>
                  <a:cubicBezTo>
                    <a:pt x="8735" y="1621"/>
                    <a:pt x="8735" y="1622"/>
                    <a:pt x="8733" y="1622"/>
                  </a:cubicBezTo>
                  <a:cubicBezTo>
                    <a:pt x="8733" y="1622"/>
                    <a:pt x="8733" y="1622"/>
                    <a:pt x="8733" y="1622"/>
                  </a:cubicBezTo>
                  <a:lnTo>
                    <a:pt x="8733" y="1622"/>
                  </a:lnTo>
                  <a:cubicBezTo>
                    <a:pt x="8733" y="1622"/>
                    <a:pt x="8734" y="1621"/>
                    <a:pt x="8734" y="1621"/>
                  </a:cubicBezTo>
                  <a:close/>
                  <a:moveTo>
                    <a:pt x="3214" y="1"/>
                  </a:moveTo>
                  <a:cubicBezTo>
                    <a:pt x="3213" y="1"/>
                    <a:pt x="3211" y="1"/>
                    <a:pt x="3210" y="2"/>
                  </a:cubicBezTo>
                  <a:cubicBezTo>
                    <a:pt x="3202" y="2"/>
                    <a:pt x="3195" y="5"/>
                    <a:pt x="3189" y="10"/>
                  </a:cubicBezTo>
                  <a:cubicBezTo>
                    <a:pt x="3184" y="14"/>
                    <a:pt x="3181" y="18"/>
                    <a:pt x="3179" y="24"/>
                  </a:cubicBezTo>
                  <a:cubicBezTo>
                    <a:pt x="3176" y="26"/>
                    <a:pt x="3175" y="29"/>
                    <a:pt x="3174" y="32"/>
                  </a:cubicBezTo>
                  <a:cubicBezTo>
                    <a:pt x="3172" y="36"/>
                    <a:pt x="3169" y="41"/>
                    <a:pt x="3168" y="46"/>
                  </a:cubicBezTo>
                  <a:lnTo>
                    <a:pt x="3164" y="57"/>
                  </a:lnTo>
                  <a:lnTo>
                    <a:pt x="3164" y="57"/>
                  </a:lnTo>
                  <a:cubicBezTo>
                    <a:pt x="3163" y="56"/>
                    <a:pt x="3162" y="55"/>
                    <a:pt x="3161" y="55"/>
                  </a:cubicBezTo>
                  <a:cubicBezTo>
                    <a:pt x="3158" y="53"/>
                    <a:pt x="3155" y="51"/>
                    <a:pt x="3152" y="50"/>
                  </a:cubicBezTo>
                  <a:cubicBezTo>
                    <a:pt x="3149" y="49"/>
                    <a:pt x="3146" y="48"/>
                    <a:pt x="3143" y="48"/>
                  </a:cubicBezTo>
                  <a:lnTo>
                    <a:pt x="3143" y="48"/>
                  </a:lnTo>
                  <a:cubicBezTo>
                    <a:pt x="3143" y="48"/>
                    <a:pt x="3143" y="48"/>
                    <a:pt x="3143" y="48"/>
                  </a:cubicBezTo>
                  <a:cubicBezTo>
                    <a:pt x="3143" y="48"/>
                    <a:pt x="3143" y="48"/>
                    <a:pt x="3143" y="48"/>
                  </a:cubicBezTo>
                  <a:lnTo>
                    <a:pt x="3143" y="48"/>
                  </a:lnTo>
                  <a:cubicBezTo>
                    <a:pt x="3143" y="48"/>
                    <a:pt x="3143" y="48"/>
                    <a:pt x="3143" y="48"/>
                  </a:cubicBezTo>
                  <a:lnTo>
                    <a:pt x="3143" y="48"/>
                  </a:lnTo>
                  <a:cubicBezTo>
                    <a:pt x="3143" y="48"/>
                    <a:pt x="3143" y="48"/>
                    <a:pt x="3143" y="48"/>
                  </a:cubicBezTo>
                  <a:lnTo>
                    <a:pt x="3142" y="48"/>
                  </a:lnTo>
                  <a:cubicBezTo>
                    <a:pt x="3143" y="48"/>
                    <a:pt x="3143" y="48"/>
                    <a:pt x="3143" y="48"/>
                  </a:cubicBezTo>
                  <a:lnTo>
                    <a:pt x="3143" y="48"/>
                  </a:lnTo>
                  <a:cubicBezTo>
                    <a:pt x="3142" y="48"/>
                    <a:pt x="3141" y="48"/>
                    <a:pt x="3140" y="48"/>
                  </a:cubicBezTo>
                  <a:lnTo>
                    <a:pt x="3142" y="48"/>
                  </a:lnTo>
                  <a:cubicBezTo>
                    <a:pt x="3142" y="48"/>
                    <a:pt x="3141" y="47"/>
                    <a:pt x="3140" y="47"/>
                  </a:cubicBezTo>
                  <a:cubicBezTo>
                    <a:pt x="3138" y="46"/>
                    <a:pt x="3135" y="43"/>
                    <a:pt x="3130" y="40"/>
                  </a:cubicBezTo>
                  <a:cubicBezTo>
                    <a:pt x="3122" y="35"/>
                    <a:pt x="3115" y="33"/>
                    <a:pt x="3107" y="32"/>
                  </a:cubicBezTo>
                  <a:cubicBezTo>
                    <a:pt x="3105" y="31"/>
                    <a:pt x="3103" y="31"/>
                    <a:pt x="3102" y="31"/>
                  </a:cubicBezTo>
                  <a:cubicBezTo>
                    <a:pt x="3100" y="31"/>
                    <a:pt x="3098" y="31"/>
                    <a:pt x="3096" y="32"/>
                  </a:cubicBezTo>
                  <a:cubicBezTo>
                    <a:pt x="3092" y="32"/>
                    <a:pt x="3087" y="33"/>
                    <a:pt x="3083" y="34"/>
                  </a:cubicBezTo>
                  <a:cubicBezTo>
                    <a:pt x="3080" y="35"/>
                    <a:pt x="3077" y="38"/>
                    <a:pt x="3074" y="39"/>
                  </a:cubicBezTo>
                  <a:cubicBezTo>
                    <a:pt x="3072" y="41"/>
                    <a:pt x="3070" y="42"/>
                    <a:pt x="3069" y="43"/>
                  </a:cubicBezTo>
                  <a:cubicBezTo>
                    <a:pt x="3064" y="48"/>
                    <a:pt x="3059" y="51"/>
                    <a:pt x="3056" y="57"/>
                  </a:cubicBezTo>
                  <a:lnTo>
                    <a:pt x="3054" y="59"/>
                  </a:lnTo>
                  <a:lnTo>
                    <a:pt x="3051" y="57"/>
                  </a:lnTo>
                  <a:cubicBezTo>
                    <a:pt x="3044" y="54"/>
                    <a:pt x="3037" y="51"/>
                    <a:pt x="3029" y="50"/>
                  </a:cubicBezTo>
                  <a:lnTo>
                    <a:pt x="3029" y="50"/>
                  </a:lnTo>
                  <a:cubicBezTo>
                    <a:pt x="3029" y="50"/>
                    <a:pt x="3028" y="50"/>
                    <a:pt x="3028" y="49"/>
                  </a:cubicBezTo>
                  <a:cubicBezTo>
                    <a:pt x="3026" y="47"/>
                    <a:pt x="3022" y="43"/>
                    <a:pt x="3018" y="40"/>
                  </a:cubicBezTo>
                  <a:cubicBezTo>
                    <a:pt x="3011" y="33"/>
                    <a:pt x="3003" y="29"/>
                    <a:pt x="2993" y="27"/>
                  </a:cubicBezTo>
                  <a:cubicBezTo>
                    <a:pt x="2990" y="26"/>
                    <a:pt x="2986" y="26"/>
                    <a:pt x="2982" y="26"/>
                  </a:cubicBezTo>
                  <a:cubicBezTo>
                    <a:pt x="2978" y="26"/>
                    <a:pt x="2974" y="26"/>
                    <a:pt x="2970" y="28"/>
                  </a:cubicBezTo>
                  <a:cubicBezTo>
                    <a:pt x="2967" y="28"/>
                    <a:pt x="2963" y="29"/>
                    <a:pt x="2961" y="32"/>
                  </a:cubicBezTo>
                  <a:cubicBezTo>
                    <a:pt x="2959" y="33"/>
                    <a:pt x="2956" y="34"/>
                    <a:pt x="2955" y="35"/>
                  </a:cubicBezTo>
                  <a:cubicBezTo>
                    <a:pt x="2949" y="39"/>
                    <a:pt x="2946" y="43"/>
                    <a:pt x="2941" y="48"/>
                  </a:cubicBezTo>
                  <a:lnTo>
                    <a:pt x="2935" y="54"/>
                  </a:lnTo>
                  <a:lnTo>
                    <a:pt x="2935" y="54"/>
                  </a:lnTo>
                  <a:cubicBezTo>
                    <a:pt x="2932" y="55"/>
                    <a:pt x="2928" y="56"/>
                    <a:pt x="2925" y="57"/>
                  </a:cubicBezTo>
                  <a:cubicBezTo>
                    <a:pt x="2923" y="60"/>
                    <a:pt x="2920" y="61"/>
                    <a:pt x="2918" y="62"/>
                  </a:cubicBezTo>
                  <a:cubicBezTo>
                    <a:pt x="2917" y="63"/>
                    <a:pt x="2916" y="64"/>
                    <a:pt x="2915" y="64"/>
                  </a:cubicBezTo>
                  <a:lnTo>
                    <a:pt x="2915" y="64"/>
                  </a:lnTo>
                  <a:cubicBezTo>
                    <a:pt x="2913" y="62"/>
                    <a:pt x="2912" y="59"/>
                    <a:pt x="2910" y="56"/>
                  </a:cubicBezTo>
                  <a:cubicBezTo>
                    <a:pt x="2909" y="54"/>
                    <a:pt x="2908" y="51"/>
                    <a:pt x="2905" y="49"/>
                  </a:cubicBezTo>
                  <a:lnTo>
                    <a:pt x="2903" y="45"/>
                  </a:lnTo>
                  <a:lnTo>
                    <a:pt x="2898" y="39"/>
                  </a:lnTo>
                  <a:cubicBezTo>
                    <a:pt x="2895" y="36"/>
                    <a:pt x="2893" y="34"/>
                    <a:pt x="2889" y="32"/>
                  </a:cubicBezTo>
                  <a:cubicBezTo>
                    <a:pt x="2883" y="28"/>
                    <a:pt x="2876" y="27"/>
                    <a:pt x="2871" y="26"/>
                  </a:cubicBezTo>
                  <a:lnTo>
                    <a:pt x="2864" y="26"/>
                  </a:lnTo>
                  <a:cubicBezTo>
                    <a:pt x="2859" y="26"/>
                    <a:pt x="2852" y="25"/>
                    <a:pt x="2842" y="24"/>
                  </a:cubicBezTo>
                  <a:lnTo>
                    <a:pt x="2830" y="24"/>
                  </a:lnTo>
                  <a:cubicBezTo>
                    <a:pt x="2824" y="24"/>
                    <a:pt x="2818" y="25"/>
                    <a:pt x="2814" y="27"/>
                  </a:cubicBezTo>
                  <a:cubicBezTo>
                    <a:pt x="2809" y="29"/>
                    <a:pt x="2804" y="33"/>
                    <a:pt x="2800" y="36"/>
                  </a:cubicBezTo>
                  <a:cubicBezTo>
                    <a:pt x="2798" y="39"/>
                    <a:pt x="2796" y="41"/>
                    <a:pt x="2794" y="43"/>
                  </a:cubicBezTo>
                  <a:cubicBezTo>
                    <a:pt x="2793" y="46"/>
                    <a:pt x="2791" y="48"/>
                    <a:pt x="2791" y="49"/>
                  </a:cubicBezTo>
                  <a:lnTo>
                    <a:pt x="2789" y="54"/>
                  </a:lnTo>
                  <a:cubicBezTo>
                    <a:pt x="2787" y="58"/>
                    <a:pt x="2785" y="62"/>
                    <a:pt x="2784" y="66"/>
                  </a:cubicBezTo>
                  <a:lnTo>
                    <a:pt x="2784" y="66"/>
                  </a:lnTo>
                  <a:cubicBezTo>
                    <a:pt x="2795" y="73"/>
                    <a:pt x="2803" y="84"/>
                    <a:pt x="2807" y="96"/>
                  </a:cubicBezTo>
                  <a:lnTo>
                    <a:pt x="2807" y="96"/>
                  </a:lnTo>
                  <a:lnTo>
                    <a:pt x="2803" y="92"/>
                  </a:lnTo>
                  <a:lnTo>
                    <a:pt x="2796" y="82"/>
                  </a:lnTo>
                  <a:cubicBezTo>
                    <a:pt x="2792" y="77"/>
                    <a:pt x="2788" y="72"/>
                    <a:pt x="2783" y="68"/>
                  </a:cubicBezTo>
                  <a:lnTo>
                    <a:pt x="2783" y="68"/>
                  </a:lnTo>
                  <a:cubicBezTo>
                    <a:pt x="2781" y="72"/>
                    <a:pt x="2780" y="76"/>
                    <a:pt x="2779" y="79"/>
                  </a:cubicBezTo>
                  <a:cubicBezTo>
                    <a:pt x="2777" y="87"/>
                    <a:pt x="2774" y="94"/>
                    <a:pt x="2772" y="100"/>
                  </a:cubicBezTo>
                  <a:lnTo>
                    <a:pt x="2771" y="102"/>
                  </a:lnTo>
                  <a:lnTo>
                    <a:pt x="2771" y="102"/>
                  </a:lnTo>
                  <a:cubicBezTo>
                    <a:pt x="2772" y="101"/>
                    <a:pt x="2773" y="101"/>
                    <a:pt x="2774" y="100"/>
                  </a:cubicBezTo>
                  <a:cubicBezTo>
                    <a:pt x="2778" y="97"/>
                    <a:pt x="2784" y="94"/>
                    <a:pt x="2789" y="94"/>
                  </a:cubicBezTo>
                  <a:cubicBezTo>
                    <a:pt x="2790" y="94"/>
                    <a:pt x="2792" y="94"/>
                    <a:pt x="2793" y="94"/>
                  </a:cubicBezTo>
                  <a:cubicBezTo>
                    <a:pt x="2796" y="94"/>
                    <a:pt x="2799" y="95"/>
                    <a:pt x="2801" y="95"/>
                  </a:cubicBezTo>
                  <a:cubicBezTo>
                    <a:pt x="2803" y="95"/>
                    <a:pt x="2804" y="97"/>
                    <a:pt x="2807" y="98"/>
                  </a:cubicBezTo>
                  <a:cubicBezTo>
                    <a:pt x="2807" y="98"/>
                    <a:pt x="2807" y="98"/>
                    <a:pt x="2807" y="98"/>
                  </a:cubicBezTo>
                  <a:lnTo>
                    <a:pt x="2807" y="98"/>
                  </a:lnTo>
                  <a:cubicBezTo>
                    <a:pt x="2813" y="122"/>
                    <a:pt x="2805" y="149"/>
                    <a:pt x="2784" y="163"/>
                  </a:cubicBezTo>
                  <a:lnTo>
                    <a:pt x="2784" y="163"/>
                  </a:lnTo>
                  <a:cubicBezTo>
                    <a:pt x="2785" y="163"/>
                    <a:pt x="2786" y="163"/>
                    <a:pt x="2787" y="163"/>
                  </a:cubicBezTo>
                  <a:cubicBezTo>
                    <a:pt x="2789" y="163"/>
                    <a:pt x="2791" y="163"/>
                    <a:pt x="2793" y="163"/>
                  </a:cubicBezTo>
                  <a:cubicBezTo>
                    <a:pt x="2800" y="163"/>
                    <a:pt x="2807" y="159"/>
                    <a:pt x="2813" y="155"/>
                  </a:cubicBezTo>
                  <a:cubicBezTo>
                    <a:pt x="2816" y="152"/>
                    <a:pt x="2820" y="149"/>
                    <a:pt x="2822" y="146"/>
                  </a:cubicBezTo>
                  <a:cubicBezTo>
                    <a:pt x="2823" y="144"/>
                    <a:pt x="2824" y="142"/>
                    <a:pt x="2825" y="141"/>
                  </a:cubicBezTo>
                  <a:cubicBezTo>
                    <a:pt x="2827" y="137"/>
                    <a:pt x="2829" y="135"/>
                    <a:pt x="2830" y="131"/>
                  </a:cubicBezTo>
                  <a:lnTo>
                    <a:pt x="2832" y="124"/>
                  </a:lnTo>
                  <a:cubicBezTo>
                    <a:pt x="2836" y="115"/>
                    <a:pt x="2838" y="107"/>
                    <a:pt x="2840" y="100"/>
                  </a:cubicBezTo>
                  <a:cubicBezTo>
                    <a:pt x="2841" y="98"/>
                    <a:pt x="2842" y="96"/>
                    <a:pt x="2843" y="94"/>
                  </a:cubicBezTo>
                  <a:lnTo>
                    <a:pt x="2843" y="94"/>
                  </a:lnTo>
                  <a:cubicBezTo>
                    <a:pt x="2844" y="94"/>
                    <a:pt x="2846" y="94"/>
                    <a:pt x="2847" y="94"/>
                  </a:cubicBezTo>
                  <a:lnTo>
                    <a:pt x="2847" y="94"/>
                  </a:lnTo>
                  <a:cubicBezTo>
                    <a:pt x="2849" y="98"/>
                    <a:pt x="2851" y="103"/>
                    <a:pt x="2854" y="108"/>
                  </a:cubicBezTo>
                  <a:cubicBezTo>
                    <a:pt x="2855" y="112"/>
                    <a:pt x="2858" y="115"/>
                    <a:pt x="2860" y="120"/>
                  </a:cubicBezTo>
                  <a:cubicBezTo>
                    <a:pt x="2861" y="122"/>
                    <a:pt x="2864" y="124"/>
                    <a:pt x="2865" y="128"/>
                  </a:cubicBezTo>
                  <a:lnTo>
                    <a:pt x="2868" y="131"/>
                  </a:lnTo>
                  <a:cubicBezTo>
                    <a:pt x="2869" y="134"/>
                    <a:pt x="2872" y="135"/>
                    <a:pt x="2873" y="137"/>
                  </a:cubicBezTo>
                  <a:cubicBezTo>
                    <a:pt x="2876" y="139"/>
                    <a:pt x="2879" y="142"/>
                    <a:pt x="2882" y="144"/>
                  </a:cubicBezTo>
                  <a:cubicBezTo>
                    <a:pt x="2888" y="148"/>
                    <a:pt x="2895" y="149"/>
                    <a:pt x="2901" y="150"/>
                  </a:cubicBezTo>
                  <a:cubicBezTo>
                    <a:pt x="2910" y="150"/>
                    <a:pt x="2917" y="148"/>
                    <a:pt x="2925" y="144"/>
                  </a:cubicBezTo>
                  <a:cubicBezTo>
                    <a:pt x="2931" y="139"/>
                    <a:pt x="2938" y="135"/>
                    <a:pt x="2942" y="129"/>
                  </a:cubicBezTo>
                  <a:lnTo>
                    <a:pt x="2950" y="120"/>
                  </a:lnTo>
                  <a:cubicBezTo>
                    <a:pt x="2951" y="119"/>
                    <a:pt x="2951" y="119"/>
                    <a:pt x="2951" y="119"/>
                  </a:cubicBezTo>
                  <a:lnTo>
                    <a:pt x="2951" y="119"/>
                  </a:lnTo>
                  <a:cubicBezTo>
                    <a:pt x="2953" y="118"/>
                    <a:pt x="2954" y="118"/>
                    <a:pt x="2956" y="117"/>
                  </a:cubicBezTo>
                  <a:cubicBezTo>
                    <a:pt x="2964" y="114"/>
                    <a:pt x="2971" y="109"/>
                    <a:pt x="2977" y="102"/>
                  </a:cubicBezTo>
                  <a:cubicBezTo>
                    <a:pt x="2978" y="102"/>
                    <a:pt x="2979" y="101"/>
                    <a:pt x="2980" y="100"/>
                  </a:cubicBezTo>
                  <a:lnTo>
                    <a:pt x="2980" y="100"/>
                  </a:lnTo>
                  <a:cubicBezTo>
                    <a:pt x="2983" y="103"/>
                    <a:pt x="2987" y="106"/>
                    <a:pt x="2991" y="108"/>
                  </a:cubicBezTo>
                  <a:cubicBezTo>
                    <a:pt x="2992" y="109"/>
                    <a:pt x="2994" y="111"/>
                    <a:pt x="2997" y="112"/>
                  </a:cubicBezTo>
                  <a:cubicBezTo>
                    <a:pt x="2999" y="113"/>
                    <a:pt x="3003" y="114"/>
                    <a:pt x="3005" y="115"/>
                  </a:cubicBezTo>
                  <a:cubicBezTo>
                    <a:pt x="3008" y="115"/>
                    <a:pt x="3012" y="116"/>
                    <a:pt x="3015" y="116"/>
                  </a:cubicBezTo>
                  <a:lnTo>
                    <a:pt x="3015" y="116"/>
                  </a:lnTo>
                  <a:cubicBezTo>
                    <a:pt x="3014" y="116"/>
                    <a:pt x="3014" y="115"/>
                    <a:pt x="3014" y="115"/>
                  </a:cubicBezTo>
                  <a:lnTo>
                    <a:pt x="3014" y="115"/>
                  </a:lnTo>
                  <a:cubicBezTo>
                    <a:pt x="3014" y="115"/>
                    <a:pt x="3015" y="116"/>
                    <a:pt x="3015" y="116"/>
                  </a:cubicBezTo>
                  <a:lnTo>
                    <a:pt x="3015" y="116"/>
                  </a:lnTo>
                  <a:cubicBezTo>
                    <a:pt x="3015" y="116"/>
                    <a:pt x="3015" y="116"/>
                    <a:pt x="3015" y="116"/>
                  </a:cubicBezTo>
                  <a:lnTo>
                    <a:pt x="3015" y="116"/>
                  </a:lnTo>
                  <a:cubicBezTo>
                    <a:pt x="3015" y="116"/>
                    <a:pt x="3015" y="116"/>
                    <a:pt x="3015" y="116"/>
                  </a:cubicBezTo>
                  <a:cubicBezTo>
                    <a:pt x="3015" y="116"/>
                    <a:pt x="3015" y="116"/>
                    <a:pt x="3015" y="116"/>
                  </a:cubicBezTo>
                  <a:lnTo>
                    <a:pt x="3015" y="116"/>
                  </a:lnTo>
                  <a:cubicBezTo>
                    <a:pt x="3016" y="116"/>
                    <a:pt x="3016" y="116"/>
                    <a:pt x="3016" y="116"/>
                  </a:cubicBezTo>
                  <a:lnTo>
                    <a:pt x="3015" y="116"/>
                  </a:lnTo>
                  <a:lnTo>
                    <a:pt x="3026" y="122"/>
                  </a:lnTo>
                  <a:cubicBezTo>
                    <a:pt x="3032" y="126"/>
                    <a:pt x="3038" y="128"/>
                    <a:pt x="3045" y="129"/>
                  </a:cubicBezTo>
                  <a:cubicBezTo>
                    <a:pt x="3048" y="130"/>
                    <a:pt x="3051" y="130"/>
                    <a:pt x="3054" y="130"/>
                  </a:cubicBezTo>
                  <a:cubicBezTo>
                    <a:pt x="3057" y="130"/>
                    <a:pt x="3062" y="130"/>
                    <a:pt x="3065" y="129"/>
                  </a:cubicBezTo>
                  <a:cubicBezTo>
                    <a:pt x="3072" y="128"/>
                    <a:pt x="3079" y="124"/>
                    <a:pt x="3084" y="121"/>
                  </a:cubicBezTo>
                  <a:cubicBezTo>
                    <a:pt x="3089" y="116"/>
                    <a:pt x="3094" y="112"/>
                    <a:pt x="3099" y="106"/>
                  </a:cubicBezTo>
                  <a:lnTo>
                    <a:pt x="3101" y="103"/>
                  </a:lnTo>
                  <a:lnTo>
                    <a:pt x="3101" y="103"/>
                  </a:lnTo>
                  <a:cubicBezTo>
                    <a:pt x="3106" y="106"/>
                    <a:pt x="3113" y="110"/>
                    <a:pt x="3118" y="112"/>
                  </a:cubicBezTo>
                  <a:cubicBezTo>
                    <a:pt x="3121" y="112"/>
                    <a:pt x="3122" y="113"/>
                    <a:pt x="3124" y="113"/>
                  </a:cubicBezTo>
                  <a:lnTo>
                    <a:pt x="3124" y="113"/>
                  </a:lnTo>
                  <a:lnTo>
                    <a:pt x="3131" y="121"/>
                  </a:lnTo>
                  <a:cubicBezTo>
                    <a:pt x="3136" y="126"/>
                    <a:pt x="3140" y="129"/>
                    <a:pt x="3145" y="134"/>
                  </a:cubicBezTo>
                  <a:cubicBezTo>
                    <a:pt x="3147" y="135"/>
                    <a:pt x="3150" y="136"/>
                    <a:pt x="3152" y="137"/>
                  </a:cubicBezTo>
                  <a:cubicBezTo>
                    <a:pt x="3155" y="139"/>
                    <a:pt x="3159" y="141"/>
                    <a:pt x="3162" y="141"/>
                  </a:cubicBezTo>
                  <a:cubicBezTo>
                    <a:pt x="3166" y="142"/>
                    <a:pt x="3169" y="143"/>
                    <a:pt x="3173" y="143"/>
                  </a:cubicBezTo>
                  <a:cubicBezTo>
                    <a:pt x="3175" y="143"/>
                    <a:pt x="3177" y="142"/>
                    <a:pt x="3180" y="142"/>
                  </a:cubicBezTo>
                  <a:cubicBezTo>
                    <a:pt x="3187" y="141"/>
                    <a:pt x="3194" y="137"/>
                    <a:pt x="3198" y="133"/>
                  </a:cubicBezTo>
                  <a:cubicBezTo>
                    <a:pt x="3203" y="129"/>
                    <a:pt x="3206" y="124"/>
                    <a:pt x="3209" y="120"/>
                  </a:cubicBezTo>
                  <a:cubicBezTo>
                    <a:pt x="3211" y="116"/>
                    <a:pt x="3212" y="114"/>
                    <a:pt x="3213" y="112"/>
                  </a:cubicBezTo>
                  <a:cubicBezTo>
                    <a:pt x="3217" y="101"/>
                    <a:pt x="3219" y="93"/>
                    <a:pt x="3223" y="86"/>
                  </a:cubicBezTo>
                  <a:lnTo>
                    <a:pt x="3229" y="68"/>
                  </a:lnTo>
                  <a:lnTo>
                    <a:pt x="3229" y="68"/>
                  </a:lnTo>
                  <a:cubicBezTo>
                    <a:pt x="3230" y="68"/>
                    <a:pt x="3232" y="68"/>
                    <a:pt x="3234" y="69"/>
                  </a:cubicBezTo>
                  <a:lnTo>
                    <a:pt x="3234" y="69"/>
                  </a:lnTo>
                  <a:cubicBezTo>
                    <a:pt x="3235" y="69"/>
                    <a:pt x="3235" y="70"/>
                    <a:pt x="3235" y="71"/>
                  </a:cubicBezTo>
                  <a:cubicBezTo>
                    <a:pt x="3238" y="78"/>
                    <a:pt x="3241" y="85"/>
                    <a:pt x="3245" y="94"/>
                  </a:cubicBezTo>
                  <a:cubicBezTo>
                    <a:pt x="3248" y="99"/>
                    <a:pt x="3250" y="104"/>
                    <a:pt x="3254" y="108"/>
                  </a:cubicBezTo>
                  <a:lnTo>
                    <a:pt x="3259" y="114"/>
                  </a:lnTo>
                  <a:cubicBezTo>
                    <a:pt x="3261" y="116"/>
                    <a:pt x="3264" y="119"/>
                    <a:pt x="3267" y="121"/>
                  </a:cubicBezTo>
                  <a:cubicBezTo>
                    <a:pt x="3274" y="125"/>
                    <a:pt x="3282" y="128"/>
                    <a:pt x="3289" y="128"/>
                  </a:cubicBezTo>
                  <a:cubicBezTo>
                    <a:pt x="3294" y="128"/>
                    <a:pt x="3299" y="127"/>
                    <a:pt x="3304" y="124"/>
                  </a:cubicBezTo>
                  <a:cubicBezTo>
                    <a:pt x="3307" y="123"/>
                    <a:pt x="3311" y="121"/>
                    <a:pt x="3314" y="119"/>
                  </a:cubicBezTo>
                  <a:cubicBezTo>
                    <a:pt x="3319" y="114"/>
                    <a:pt x="3323" y="109"/>
                    <a:pt x="3326" y="105"/>
                  </a:cubicBezTo>
                  <a:cubicBezTo>
                    <a:pt x="3329" y="101"/>
                    <a:pt x="3332" y="97"/>
                    <a:pt x="3334" y="92"/>
                  </a:cubicBezTo>
                  <a:cubicBezTo>
                    <a:pt x="3334" y="92"/>
                    <a:pt x="3334" y="92"/>
                    <a:pt x="3334" y="91"/>
                  </a:cubicBezTo>
                  <a:lnTo>
                    <a:pt x="3334" y="91"/>
                  </a:lnTo>
                  <a:cubicBezTo>
                    <a:pt x="3335" y="92"/>
                    <a:pt x="3335" y="92"/>
                    <a:pt x="3335" y="92"/>
                  </a:cubicBezTo>
                  <a:cubicBezTo>
                    <a:pt x="3342" y="97"/>
                    <a:pt x="3349" y="101"/>
                    <a:pt x="3357" y="102"/>
                  </a:cubicBezTo>
                  <a:lnTo>
                    <a:pt x="3357" y="102"/>
                  </a:lnTo>
                  <a:cubicBezTo>
                    <a:pt x="3359" y="104"/>
                    <a:pt x="3364" y="109"/>
                    <a:pt x="3373" y="116"/>
                  </a:cubicBezTo>
                  <a:cubicBezTo>
                    <a:pt x="3383" y="124"/>
                    <a:pt x="3393" y="128"/>
                    <a:pt x="3405" y="128"/>
                  </a:cubicBezTo>
                  <a:cubicBezTo>
                    <a:pt x="3413" y="128"/>
                    <a:pt x="3421" y="126"/>
                    <a:pt x="3428" y="121"/>
                  </a:cubicBezTo>
                  <a:cubicBezTo>
                    <a:pt x="3431" y="117"/>
                    <a:pt x="3435" y="115"/>
                    <a:pt x="3438" y="112"/>
                  </a:cubicBezTo>
                  <a:cubicBezTo>
                    <a:pt x="3444" y="105"/>
                    <a:pt x="3448" y="99"/>
                    <a:pt x="3453" y="92"/>
                  </a:cubicBezTo>
                  <a:lnTo>
                    <a:pt x="3453" y="92"/>
                  </a:lnTo>
                  <a:lnTo>
                    <a:pt x="3469" y="93"/>
                  </a:lnTo>
                  <a:lnTo>
                    <a:pt x="3481" y="93"/>
                  </a:lnTo>
                  <a:cubicBezTo>
                    <a:pt x="3479" y="93"/>
                    <a:pt x="3479" y="93"/>
                    <a:pt x="3479" y="93"/>
                  </a:cubicBezTo>
                  <a:lnTo>
                    <a:pt x="3479" y="93"/>
                  </a:lnTo>
                  <a:cubicBezTo>
                    <a:pt x="3480" y="93"/>
                    <a:pt x="3480" y="93"/>
                    <a:pt x="3481" y="93"/>
                  </a:cubicBezTo>
                  <a:cubicBezTo>
                    <a:pt x="3489" y="97"/>
                    <a:pt x="3498" y="100"/>
                    <a:pt x="3506" y="104"/>
                  </a:cubicBezTo>
                  <a:lnTo>
                    <a:pt x="3512" y="105"/>
                  </a:lnTo>
                  <a:lnTo>
                    <a:pt x="3512" y="105"/>
                  </a:lnTo>
                  <a:cubicBezTo>
                    <a:pt x="3512" y="105"/>
                    <a:pt x="3512" y="105"/>
                    <a:pt x="3512" y="105"/>
                  </a:cubicBezTo>
                  <a:lnTo>
                    <a:pt x="3522" y="113"/>
                  </a:lnTo>
                  <a:cubicBezTo>
                    <a:pt x="3526" y="119"/>
                    <a:pt x="3533" y="123"/>
                    <a:pt x="3540" y="126"/>
                  </a:cubicBezTo>
                  <a:cubicBezTo>
                    <a:pt x="3542" y="127"/>
                    <a:pt x="3546" y="128"/>
                    <a:pt x="3549" y="129"/>
                  </a:cubicBezTo>
                  <a:cubicBezTo>
                    <a:pt x="3552" y="130"/>
                    <a:pt x="3554" y="130"/>
                    <a:pt x="3556" y="130"/>
                  </a:cubicBezTo>
                  <a:cubicBezTo>
                    <a:pt x="3559" y="130"/>
                    <a:pt x="3561" y="130"/>
                    <a:pt x="3563" y="129"/>
                  </a:cubicBezTo>
                  <a:cubicBezTo>
                    <a:pt x="3569" y="128"/>
                    <a:pt x="3574" y="126"/>
                    <a:pt x="3578" y="123"/>
                  </a:cubicBezTo>
                  <a:cubicBezTo>
                    <a:pt x="3581" y="121"/>
                    <a:pt x="3583" y="120"/>
                    <a:pt x="3585" y="117"/>
                  </a:cubicBezTo>
                  <a:cubicBezTo>
                    <a:pt x="3589" y="113"/>
                    <a:pt x="3594" y="108"/>
                    <a:pt x="3597" y="103"/>
                  </a:cubicBezTo>
                  <a:lnTo>
                    <a:pt x="3597" y="103"/>
                  </a:lnTo>
                  <a:cubicBezTo>
                    <a:pt x="3599" y="106"/>
                    <a:pt x="3601" y="109"/>
                    <a:pt x="3604" y="112"/>
                  </a:cubicBezTo>
                  <a:cubicBezTo>
                    <a:pt x="3610" y="117"/>
                    <a:pt x="3615" y="122"/>
                    <a:pt x="3622" y="124"/>
                  </a:cubicBezTo>
                  <a:cubicBezTo>
                    <a:pt x="3626" y="125"/>
                    <a:pt x="3629" y="126"/>
                    <a:pt x="3633" y="126"/>
                  </a:cubicBezTo>
                  <a:cubicBezTo>
                    <a:pt x="3635" y="126"/>
                    <a:pt x="3636" y="126"/>
                    <a:pt x="3637" y="126"/>
                  </a:cubicBezTo>
                  <a:cubicBezTo>
                    <a:pt x="3641" y="126"/>
                    <a:pt x="3644" y="126"/>
                    <a:pt x="3647" y="124"/>
                  </a:cubicBezTo>
                  <a:cubicBezTo>
                    <a:pt x="3654" y="122"/>
                    <a:pt x="3660" y="120"/>
                    <a:pt x="3665" y="115"/>
                  </a:cubicBezTo>
                  <a:lnTo>
                    <a:pt x="3665" y="115"/>
                  </a:lnTo>
                  <a:cubicBezTo>
                    <a:pt x="3668" y="122"/>
                    <a:pt x="3671" y="128"/>
                    <a:pt x="3676" y="134"/>
                  </a:cubicBezTo>
                  <a:cubicBezTo>
                    <a:pt x="3677" y="135"/>
                    <a:pt x="3678" y="137"/>
                    <a:pt x="3680" y="138"/>
                  </a:cubicBezTo>
                  <a:cubicBezTo>
                    <a:pt x="3681" y="141"/>
                    <a:pt x="3684" y="143"/>
                    <a:pt x="3686" y="144"/>
                  </a:cubicBezTo>
                  <a:cubicBezTo>
                    <a:pt x="3690" y="148"/>
                    <a:pt x="3694" y="150"/>
                    <a:pt x="3699" y="151"/>
                  </a:cubicBezTo>
                  <a:cubicBezTo>
                    <a:pt x="3702" y="152"/>
                    <a:pt x="3706" y="153"/>
                    <a:pt x="3709" y="153"/>
                  </a:cubicBezTo>
                  <a:cubicBezTo>
                    <a:pt x="3712" y="153"/>
                    <a:pt x="3714" y="153"/>
                    <a:pt x="3717" y="152"/>
                  </a:cubicBezTo>
                  <a:cubicBezTo>
                    <a:pt x="3722" y="151"/>
                    <a:pt x="3727" y="150"/>
                    <a:pt x="3731" y="146"/>
                  </a:cubicBezTo>
                  <a:cubicBezTo>
                    <a:pt x="3734" y="145"/>
                    <a:pt x="3736" y="143"/>
                    <a:pt x="3738" y="142"/>
                  </a:cubicBezTo>
                  <a:cubicBezTo>
                    <a:pt x="3742" y="138"/>
                    <a:pt x="3744" y="136"/>
                    <a:pt x="3746" y="133"/>
                  </a:cubicBezTo>
                  <a:cubicBezTo>
                    <a:pt x="3750" y="127"/>
                    <a:pt x="3755" y="121"/>
                    <a:pt x="3758" y="114"/>
                  </a:cubicBezTo>
                  <a:lnTo>
                    <a:pt x="3758" y="114"/>
                  </a:lnTo>
                  <a:cubicBezTo>
                    <a:pt x="3763" y="118"/>
                    <a:pt x="3768" y="121"/>
                    <a:pt x="3775" y="123"/>
                  </a:cubicBezTo>
                  <a:cubicBezTo>
                    <a:pt x="3780" y="126"/>
                    <a:pt x="3786" y="127"/>
                    <a:pt x="3791" y="127"/>
                  </a:cubicBezTo>
                  <a:lnTo>
                    <a:pt x="3801" y="127"/>
                  </a:lnTo>
                  <a:cubicBezTo>
                    <a:pt x="3807" y="126"/>
                    <a:pt x="3811" y="124"/>
                    <a:pt x="3816" y="123"/>
                  </a:cubicBezTo>
                  <a:lnTo>
                    <a:pt x="3819" y="123"/>
                  </a:lnTo>
                  <a:lnTo>
                    <a:pt x="3822" y="127"/>
                  </a:lnTo>
                  <a:cubicBezTo>
                    <a:pt x="3824" y="130"/>
                    <a:pt x="3827" y="135"/>
                    <a:pt x="3831" y="138"/>
                  </a:cubicBezTo>
                  <a:cubicBezTo>
                    <a:pt x="3834" y="142"/>
                    <a:pt x="3837" y="144"/>
                    <a:pt x="3840" y="146"/>
                  </a:cubicBezTo>
                  <a:cubicBezTo>
                    <a:pt x="3847" y="151"/>
                    <a:pt x="3853" y="153"/>
                    <a:pt x="3861" y="155"/>
                  </a:cubicBezTo>
                  <a:lnTo>
                    <a:pt x="3874" y="155"/>
                  </a:lnTo>
                  <a:cubicBezTo>
                    <a:pt x="3876" y="153"/>
                    <a:pt x="3879" y="152"/>
                    <a:pt x="3883" y="151"/>
                  </a:cubicBezTo>
                  <a:cubicBezTo>
                    <a:pt x="3886" y="150"/>
                    <a:pt x="3890" y="148"/>
                    <a:pt x="3893" y="144"/>
                  </a:cubicBezTo>
                  <a:cubicBezTo>
                    <a:pt x="3898" y="141"/>
                    <a:pt x="3901" y="137"/>
                    <a:pt x="3905" y="134"/>
                  </a:cubicBezTo>
                  <a:cubicBezTo>
                    <a:pt x="3907" y="132"/>
                    <a:pt x="3909" y="129"/>
                    <a:pt x="3911" y="127"/>
                  </a:cubicBezTo>
                  <a:lnTo>
                    <a:pt x="3911" y="127"/>
                  </a:lnTo>
                  <a:cubicBezTo>
                    <a:pt x="3912" y="127"/>
                    <a:pt x="3913" y="127"/>
                    <a:pt x="3913" y="127"/>
                  </a:cubicBezTo>
                  <a:cubicBezTo>
                    <a:pt x="3918" y="126"/>
                    <a:pt x="3924" y="124"/>
                    <a:pt x="3928" y="122"/>
                  </a:cubicBezTo>
                  <a:cubicBezTo>
                    <a:pt x="3931" y="120"/>
                    <a:pt x="3934" y="118"/>
                    <a:pt x="3938" y="115"/>
                  </a:cubicBezTo>
                  <a:lnTo>
                    <a:pt x="3938" y="115"/>
                  </a:lnTo>
                  <a:cubicBezTo>
                    <a:pt x="3939" y="118"/>
                    <a:pt x="3940" y="120"/>
                    <a:pt x="3942" y="122"/>
                  </a:cubicBezTo>
                  <a:cubicBezTo>
                    <a:pt x="3946" y="129"/>
                    <a:pt x="3950" y="135"/>
                    <a:pt x="3956" y="139"/>
                  </a:cubicBezTo>
                  <a:cubicBezTo>
                    <a:pt x="3959" y="142"/>
                    <a:pt x="3962" y="144"/>
                    <a:pt x="3965" y="146"/>
                  </a:cubicBezTo>
                  <a:cubicBezTo>
                    <a:pt x="3970" y="148"/>
                    <a:pt x="3974" y="149"/>
                    <a:pt x="3979" y="150"/>
                  </a:cubicBezTo>
                  <a:lnTo>
                    <a:pt x="4013" y="150"/>
                  </a:lnTo>
                  <a:lnTo>
                    <a:pt x="4018" y="156"/>
                  </a:lnTo>
                  <a:cubicBezTo>
                    <a:pt x="4023" y="160"/>
                    <a:pt x="4028" y="165"/>
                    <a:pt x="4034" y="168"/>
                  </a:cubicBezTo>
                  <a:cubicBezTo>
                    <a:pt x="4038" y="171"/>
                    <a:pt x="4044" y="173"/>
                    <a:pt x="4050" y="174"/>
                  </a:cubicBezTo>
                  <a:cubicBezTo>
                    <a:pt x="4054" y="174"/>
                    <a:pt x="4060" y="174"/>
                    <a:pt x="4065" y="173"/>
                  </a:cubicBezTo>
                  <a:cubicBezTo>
                    <a:pt x="4069" y="172"/>
                    <a:pt x="4073" y="170"/>
                    <a:pt x="4076" y="168"/>
                  </a:cubicBezTo>
                  <a:cubicBezTo>
                    <a:pt x="4083" y="164"/>
                    <a:pt x="4088" y="158"/>
                    <a:pt x="4093" y="152"/>
                  </a:cubicBezTo>
                  <a:cubicBezTo>
                    <a:pt x="4094" y="150"/>
                    <a:pt x="4096" y="148"/>
                    <a:pt x="4097" y="147"/>
                  </a:cubicBezTo>
                  <a:lnTo>
                    <a:pt x="4097" y="147"/>
                  </a:lnTo>
                  <a:cubicBezTo>
                    <a:pt x="4099" y="149"/>
                    <a:pt x="4100" y="151"/>
                    <a:pt x="4102" y="153"/>
                  </a:cubicBezTo>
                  <a:cubicBezTo>
                    <a:pt x="4103" y="155"/>
                    <a:pt x="4104" y="157"/>
                    <a:pt x="4105" y="158"/>
                  </a:cubicBezTo>
                  <a:cubicBezTo>
                    <a:pt x="4108" y="160"/>
                    <a:pt x="4110" y="162"/>
                    <a:pt x="4112" y="164"/>
                  </a:cubicBezTo>
                  <a:cubicBezTo>
                    <a:pt x="4119" y="168"/>
                    <a:pt x="4127" y="170"/>
                    <a:pt x="4134" y="170"/>
                  </a:cubicBezTo>
                  <a:cubicBezTo>
                    <a:pt x="4135" y="170"/>
                    <a:pt x="4136" y="170"/>
                    <a:pt x="4138" y="170"/>
                  </a:cubicBezTo>
                  <a:cubicBezTo>
                    <a:pt x="4145" y="170"/>
                    <a:pt x="4151" y="167"/>
                    <a:pt x="4156" y="164"/>
                  </a:cubicBezTo>
                  <a:cubicBezTo>
                    <a:pt x="4159" y="163"/>
                    <a:pt x="4162" y="160"/>
                    <a:pt x="4164" y="158"/>
                  </a:cubicBezTo>
                  <a:cubicBezTo>
                    <a:pt x="4172" y="151"/>
                    <a:pt x="4177" y="146"/>
                    <a:pt x="4180" y="142"/>
                  </a:cubicBezTo>
                  <a:lnTo>
                    <a:pt x="4180" y="142"/>
                  </a:lnTo>
                  <a:cubicBezTo>
                    <a:pt x="4186" y="143"/>
                    <a:pt x="4192" y="145"/>
                    <a:pt x="4202" y="146"/>
                  </a:cubicBezTo>
                  <a:cubicBezTo>
                    <a:pt x="4210" y="148"/>
                    <a:pt x="4219" y="149"/>
                    <a:pt x="4228" y="149"/>
                  </a:cubicBezTo>
                  <a:lnTo>
                    <a:pt x="4251" y="149"/>
                  </a:lnTo>
                  <a:cubicBezTo>
                    <a:pt x="4259" y="149"/>
                    <a:pt x="4268" y="148"/>
                    <a:pt x="4277" y="146"/>
                  </a:cubicBezTo>
                  <a:lnTo>
                    <a:pt x="4277" y="146"/>
                  </a:lnTo>
                  <a:cubicBezTo>
                    <a:pt x="4278" y="148"/>
                    <a:pt x="4279" y="151"/>
                    <a:pt x="4280" y="153"/>
                  </a:cubicBezTo>
                  <a:cubicBezTo>
                    <a:pt x="4281" y="157"/>
                    <a:pt x="4284" y="160"/>
                    <a:pt x="4286" y="165"/>
                  </a:cubicBezTo>
                  <a:cubicBezTo>
                    <a:pt x="4288" y="172"/>
                    <a:pt x="4293" y="178"/>
                    <a:pt x="4298" y="184"/>
                  </a:cubicBezTo>
                  <a:cubicBezTo>
                    <a:pt x="4301" y="186"/>
                    <a:pt x="4305" y="188"/>
                    <a:pt x="4307" y="189"/>
                  </a:cubicBezTo>
                  <a:cubicBezTo>
                    <a:pt x="4311" y="191"/>
                    <a:pt x="4314" y="192"/>
                    <a:pt x="4317" y="193"/>
                  </a:cubicBezTo>
                  <a:lnTo>
                    <a:pt x="4317" y="193"/>
                  </a:lnTo>
                  <a:cubicBezTo>
                    <a:pt x="4319" y="194"/>
                    <a:pt x="4320" y="194"/>
                    <a:pt x="4321" y="195"/>
                  </a:cubicBezTo>
                  <a:cubicBezTo>
                    <a:pt x="4323" y="197"/>
                    <a:pt x="4327" y="201"/>
                    <a:pt x="4331" y="204"/>
                  </a:cubicBezTo>
                  <a:cubicBezTo>
                    <a:pt x="4341" y="211"/>
                    <a:pt x="4351" y="215"/>
                    <a:pt x="4363" y="215"/>
                  </a:cubicBezTo>
                  <a:cubicBezTo>
                    <a:pt x="4366" y="215"/>
                    <a:pt x="4368" y="214"/>
                    <a:pt x="4371" y="214"/>
                  </a:cubicBezTo>
                  <a:cubicBezTo>
                    <a:pt x="4374" y="212"/>
                    <a:pt x="4379" y="211"/>
                    <a:pt x="4382" y="210"/>
                  </a:cubicBezTo>
                  <a:cubicBezTo>
                    <a:pt x="4387" y="208"/>
                    <a:pt x="4392" y="206"/>
                    <a:pt x="4395" y="203"/>
                  </a:cubicBezTo>
                  <a:lnTo>
                    <a:pt x="4400" y="200"/>
                  </a:lnTo>
                  <a:lnTo>
                    <a:pt x="4400" y="200"/>
                  </a:lnTo>
                  <a:cubicBezTo>
                    <a:pt x="4401" y="201"/>
                    <a:pt x="4401" y="201"/>
                    <a:pt x="4402" y="201"/>
                  </a:cubicBezTo>
                  <a:cubicBezTo>
                    <a:pt x="4404" y="201"/>
                    <a:pt x="4406" y="200"/>
                    <a:pt x="4408" y="200"/>
                  </a:cubicBezTo>
                  <a:cubicBezTo>
                    <a:pt x="4417" y="199"/>
                    <a:pt x="4425" y="194"/>
                    <a:pt x="4432" y="189"/>
                  </a:cubicBezTo>
                  <a:cubicBezTo>
                    <a:pt x="4436" y="186"/>
                    <a:pt x="4439" y="182"/>
                    <a:pt x="4442" y="180"/>
                  </a:cubicBezTo>
                  <a:cubicBezTo>
                    <a:pt x="4443" y="178"/>
                    <a:pt x="4445" y="177"/>
                    <a:pt x="4447" y="175"/>
                  </a:cubicBezTo>
                  <a:lnTo>
                    <a:pt x="4455" y="175"/>
                  </a:lnTo>
                  <a:cubicBezTo>
                    <a:pt x="4460" y="175"/>
                    <a:pt x="4464" y="174"/>
                    <a:pt x="4468" y="174"/>
                  </a:cubicBezTo>
                  <a:lnTo>
                    <a:pt x="4480" y="174"/>
                  </a:lnTo>
                  <a:cubicBezTo>
                    <a:pt x="4482" y="175"/>
                    <a:pt x="4489" y="179"/>
                    <a:pt x="4499" y="184"/>
                  </a:cubicBezTo>
                  <a:cubicBezTo>
                    <a:pt x="4503" y="184"/>
                    <a:pt x="4505" y="185"/>
                    <a:pt x="4508" y="186"/>
                  </a:cubicBezTo>
                  <a:lnTo>
                    <a:pt x="4512" y="187"/>
                  </a:lnTo>
                  <a:lnTo>
                    <a:pt x="4512" y="187"/>
                  </a:lnTo>
                  <a:cubicBezTo>
                    <a:pt x="4512" y="186"/>
                    <a:pt x="4512" y="186"/>
                    <a:pt x="4512" y="186"/>
                  </a:cubicBezTo>
                  <a:lnTo>
                    <a:pt x="4512" y="186"/>
                  </a:lnTo>
                  <a:cubicBezTo>
                    <a:pt x="4512" y="186"/>
                    <a:pt x="4512" y="186"/>
                    <a:pt x="4513" y="187"/>
                  </a:cubicBezTo>
                  <a:lnTo>
                    <a:pt x="4513" y="187"/>
                  </a:lnTo>
                  <a:lnTo>
                    <a:pt x="4512" y="187"/>
                  </a:lnTo>
                  <a:lnTo>
                    <a:pt x="4512" y="187"/>
                  </a:lnTo>
                  <a:cubicBezTo>
                    <a:pt x="4513" y="187"/>
                    <a:pt x="4513" y="187"/>
                    <a:pt x="4513" y="187"/>
                  </a:cubicBezTo>
                  <a:lnTo>
                    <a:pt x="4513" y="187"/>
                  </a:lnTo>
                  <a:cubicBezTo>
                    <a:pt x="4513" y="187"/>
                    <a:pt x="4513" y="187"/>
                    <a:pt x="4513" y="187"/>
                  </a:cubicBezTo>
                  <a:lnTo>
                    <a:pt x="4513" y="187"/>
                  </a:lnTo>
                  <a:lnTo>
                    <a:pt x="4514" y="187"/>
                  </a:lnTo>
                  <a:lnTo>
                    <a:pt x="4513" y="187"/>
                  </a:lnTo>
                  <a:cubicBezTo>
                    <a:pt x="4513" y="187"/>
                    <a:pt x="4513" y="187"/>
                    <a:pt x="4513" y="187"/>
                  </a:cubicBezTo>
                  <a:lnTo>
                    <a:pt x="4513" y="187"/>
                  </a:lnTo>
                  <a:cubicBezTo>
                    <a:pt x="4513" y="187"/>
                    <a:pt x="4514" y="188"/>
                    <a:pt x="4514" y="188"/>
                  </a:cubicBezTo>
                  <a:lnTo>
                    <a:pt x="4522" y="195"/>
                  </a:lnTo>
                  <a:cubicBezTo>
                    <a:pt x="4528" y="199"/>
                    <a:pt x="4534" y="202"/>
                    <a:pt x="4540" y="204"/>
                  </a:cubicBezTo>
                  <a:cubicBezTo>
                    <a:pt x="4542" y="206"/>
                    <a:pt x="4544" y="207"/>
                    <a:pt x="4547" y="207"/>
                  </a:cubicBezTo>
                  <a:cubicBezTo>
                    <a:pt x="4549" y="207"/>
                    <a:pt x="4551" y="208"/>
                    <a:pt x="4554" y="208"/>
                  </a:cubicBezTo>
                  <a:cubicBezTo>
                    <a:pt x="4556" y="208"/>
                    <a:pt x="4558" y="207"/>
                    <a:pt x="4559" y="207"/>
                  </a:cubicBezTo>
                  <a:cubicBezTo>
                    <a:pt x="4564" y="207"/>
                    <a:pt x="4569" y="204"/>
                    <a:pt x="4572" y="203"/>
                  </a:cubicBezTo>
                  <a:cubicBezTo>
                    <a:pt x="4575" y="202"/>
                    <a:pt x="4577" y="200"/>
                    <a:pt x="4579" y="199"/>
                  </a:cubicBezTo>
                  <a:cubicBezTo>
                    <a:pt x="4583" y="196"/>
                    <a:pt x="4586" y="193"/>
                    <a:pt x="4589" y="189"/>
                  </a:cubicBezTo>
                  <a:lnTo>
                    <a:pt x="4589" y="189"/>
                  </a:lnTo>
                  <a:cubicBezTo>
                    <a:pt x="4590" y="192"/>
                    <a:pt x="4591" y="196"/>
                    <a:pt x="4592" y="200"/>
                  </a:cubicBezTo>
                  <a:cubicBezTo>
                    <a:pt x="4592" y="202"/>
                    <a:pt x="4593" y="204"/>
                    <a:pt x="4594" y="208"/>
                  </a:cubicBezTo>
                  <a:cubicBezTo>
                    <a:pt x="4595" y="211"/>
                    <a:pt x="4598" y="214"/>
                    <a:pt x="4600" y="217"/>
                  </a:cubicBezTo>
                  <a:cubicBezTo>
                    <a:pt x="4601" y="221"/>
                    <a:pt x="4603" y="223"/>
                    <a:pt x="4607" y="225"/>
                  </a:cubicBezTo>
                  <a:cubicBezTo>
                    <a:pt x="4612" y="230"/>
                    <a:pt x="4617" y="232"/>
                    <a:pt x="4623" y="234"/>
                  </a:cubicBezTo>
                  <a:cubicBezTo>
                    <a:pt x="4629" y="234"/>
                    <a:pt x="4634" y="234"/>
                    <a:pt x="4639" y="233"/>
                  </a:cubicBezTo>
                  <a:cubicBezTo>
                    <a:pt x="4642" y="232"/>
                    <a:pt x="4645" y="231"/>
                    <a:pt x="4649" y="229"/>
                  </a:cubicBezTo>
                  <a:cubicBezTo>
                    <a:pt x="4654" y="225"/>
                    <a:pt x="4660" y="221"/>
                    <a:pt x="4665" y="216"/>
                  </a:cubicBezTo>
                  <a:cubicBezTo>
                    <a:pt x="4668" y="212"/>
                    <a:pt x="4670" y="208"/>
                    <a:pt x="4673" y="205"/>
                  </a:cubicBezTo>
                  <a:lnTo>
                    <a:pt x="4673" y="205"/>
                  </a:lnTo>
                  <a:cubicBezTo>
                    <a:pt x="4677" y="210"/>
                    <a:pt x="4681" y="214"/>
                    <a:pt x="4687" y="217"/>
                  </a:cubicBezTo>
                  <a:cubicBezTo>
                    <a:pt x="4689" y="218"/>
                    <a:pt x="4692" y="219"/>
                    <a:pt x="4694" y="221"/>
                  </a:cubicBezTo>
                  <a:cubicBezTo>
                    <a:pt x="4695" y="221"/>
                    <a:pt x="4697" y="221"/>
                    <a:pt x="4698" y="221"/>
                  </a:cubicBezTo>
                  <a:lnTo>
                    <a:pt x="4698" y="221"/>
                  </a:lnTo>
                  <a:cubicBezTo>
                    <a:pt x="4699" y="222"/>
                    <a:pt x="4700" y="223"/>
                    <a:pt x="4701" y="224"/>
                  </a:cubicBezTo>
                  <a:cubicBezTo>
                    <a:pt x="4703" y="226"/>
                    <a:pt x="4705" y="229"/>
                    <a:pt x="4710" y="233"/>
                  </a:cubicBezTo>
                  <a:cubicBezTo>
                    <a:pt x="4716" y="238"/>
                    <a:pt x="4722" y="243"/>
                    <a:pt x="4730" y="245"/>
                  </a:cubicBezTo>
                  <a:cubicBezTo>
                    <a:pt x="4732" y="246"/>
                    <a:pt x="4738" y="247"/>
                    <a:pt x="4737" y="247"/>
                  </a:cubicBezTo>
                  <a:lnTo>
                    <a:pt x="4736" y="247"/>
                  </a:lnTo>
                  <a:cubicBezTo>
                    <a:pt x="4739" y="248"/>
                    <a:pt x="4745" y="254"/>
                    <a:pt x="4755" y="260"/>
                  </a:cubicBezTo>
                  <a:cubicBezTo>
                    <a:pt x="4759" y="262"/>
                    <a:pt x="4762" y="263"/>
                    <a:pt x="4767" y="265"/>
                  </a:cubicBezTo>
                  <a:cubicBezTo>
                    <a:pt x="4769" y="266"/>
                    <a:pt x="4771" y="266"/>
                    <a:pt x="4774" y="267"/>
                  </a:cubicBezTo>
                  <a:cubicBezTo>
                    <a:pt x="4780" y="267"/>
                    <a:pt x="4785" y="267"/>
                    <a:pt x="4791" y="265"/>
                  </a:cubicBezTo>
                  <a:cubicBezTo>
                    <a:pt x="4795" y="262"/>
                    <a:pt x="4798" y="261"/>
                    <a:pt x="4800" y="259"/>
                  </a:cubicBezTo>
                  <a:lnTo>
                    <a:pt x="4805" y="254"/>
                  </a:lnTo>
                  <a:cubicBezTo>
                    <a:pt x="4809" y="252"/>
                    <a:pt x="4810" y="250"/>
                    <a:pt x="4812" y="247"/>
                  </a:cubicBezTo>
                  <a:cubicBezTo>
                    <a:pt x="4818" y="239"/>
                    <a:pt x="4821" y="232"/>
                    <a:pt x="4826" y="225"/>
                  </a:cubicBezTo>
                  <a:cubicBezTo>
                    <a:pt x="4828" y="221"/>
                    <a:pt x="4831" y="217"/>
                    <a:pt x="4834" y="213"/>
                  </a:cubicBezTo>
                  <a:lnTo>
                    <a:pt x="4834" y="213"/>
                  </a:lnTo>
                  <a:cubicBezTo>
                    <a:pt x="4838" y="215"/>
                    <a:pt x="4843" y="216"/>
                    <a:pt x="4848" y="217"/>
                  </a:cubicBezTo>
                  <a:lnTo>
                    <a:pt x="4848" y="217"/>
                  </a:lnTo>
                  <a:lnTo>
                    <a:pt x="4857" y="237"/>
                  </a:lnTo>
                  <a:cubicBezTo>
                    <a:pt x="4859" y="243"/>
                    <a:pt x="4863" y="248"/>
                    <a:pt x="4866" y="254"/>
                  </a:cubicBezTo>
                  <a:cubicBezTo>
                    <a:pt x="4869" y="256"/>
                    <a:pt x="4871" y="258"/>
                    <a:pt x="4873" y="260"/>
                  </a:cubicBezTo>
                  <a:cubicBezTo>
                    <a:pt x="4877" y="262"/>
                    <a:pt x="4880" y="265"/>
                    <a:pt x="4885" y="266"/>
                  </a:cubicBezTo>
                  <a:cubicBezTo>
                    <a:pt x="4887" y="267"/>
                    <a:pt x="4890" y="268"/>
                    <a:pt x="4892" y="268"/>
                  </a:cubicBezTo>
                  <a:lnTo>
                    <a:pt x="4897" y="268"/>
                  </a:lnTo>
                  <a:cubicBezTo>
                    <a:pt x="4900" y="268"/>
                    <a:pt x="4904" y="269"/>
                    <a:pt x="4907" y="269"/>
                  </a:cubicBezTo>
                  <a:cubicBezTo>
                    <a:pt x="4913" y="269"/>
                    <a:pt x="4918" y="268"/>
                    <a:pt x="4922" y="268"/>
                  </a:cubicBezTo>
                  <a:lnTo>
                    <a:pt x="4932" y="268"/>
                  </a:lnTo>
                  <a:cubicBezTo>
                    <a:pt x="4934" y="268"/>
                    <a:pt x="4935" y="269"/>
                    <a:pt x="4936" y="269"/>
                  </a:cubicBezTo>
                  <a:cubicBezTo>
                    <a:pt x="4938" y="269"/>
                    <a:pt x="4941" y="268"/>
                    <a:pt x="4943" y="268"/>
                  </a:cubicBezTo>
                  <a:cubicBezTo>
                    <a:pt x="4945" y="267"/>
                    <a:pt x="4948" y="267"/>
                    <a:pt x="4950" y="266"/>
                  </a:cubicBezTo>
                  <a:cubicBezTo>
                    <a:pt x="4953" y="263"/>
                    <a:pt x="4957" y="262"/>
                    <a:pt x="4960" y="260"/>
                  </a:cubicBezTo>
                  <a:cubicBezTo>
                    <a:pt x="4969" y="254"/>
                    <a:pt x="4974" y="249"/>
                    <a:pt x="4978" y="247"/>
                  </a:cubicBezTo>
                  <a:lnTo>
                    <a:pt x="4978" y="247"/>
                  </a:lnTo>
                  <a:lnTo>
                    <a:pt x="4980" y="247"/>
                  </a:lnTo>
                  <a:lnTo>
                    <a:pt x="5003" y="252"/>
                  </a:lnTo>
                  <a:lnTo>
                    <a:pt x="5010" y="253"/>
                  </a:lnTo>
                  <a:cubicBezTo>
                    <a:pt x="5012" y="253"/>
                    <a:pt x="5013" y="253"/>
                    <a:pt x="5015" y="253"/>
                  </a:cubicBezTo>
                  <a:cubicBezTo>
                    <a:pt x="5020" y="253"/>
                    <a:pt x="5025" y="252"/>
                    <a:pt x="5030" y="251"/>
                  </a:cubicBezTo>
                  <a:cubicBezTo>
                    <a:pt x="5036" y="248"/>
                    <a:pt x="5041" y="245"/>
                    <a:pt x="5047" y="241"/>
                  </a:cubicBezTo>
                  <a:cubicBezTo>
                    <a:pt x="5048" y="241"/>
                    <a:pt x="5048" y="240"/>
                    <a:pt x="5049" y="240"/>
                  </a:cubicBezTo>
                  <a:lnTo>
                    <a:pt x="5049" y="240"/>
                  </a:lnTo>
                  <a:cubicBezTo>
                    <a:pt x="5049" y="242"/>
                    <a:pt x="5050" y="243"/>
                    <a:pt x="5051" y="245"/>
                  </a:cubicBezTo>
                  <a:cubicBezTo>
                    <a:pt x="5054" y="251"/>
                    <a:pt x="5056" y="255"/>
                    <a:pt x="5060" y="260"/>
                  </a:cubicBezTo>
                  <a:cubicBezTo>
                    <a:pt x="5065" y="266"/>
                    <a:pt x="5069" y="269"/>
                    <a:pt x="5075" y="273"/>
                  </a:cubicBezTo>
                  <a:cubicBezTo>
                    <a:pt x="5076" y="273"/>
                    <a:pt x="5076" y="273"/>
                    <a:pt x="5077" y="274"/>
                  </a:cubicBezTo>
                  <a:lnTo>
                    <a:pt x="5077" y="274"/>
                  </a:lnTo>
                  <a:cubicBezTo>
                    <a:pt x="5077" y="274"/>
                    <a:pt x="5078" y="274"/>
                    <a:pt x="5078" y="275"/>
                  </a:cubicBezTo>
                  <a:lnTo>
                    <a:pt x="5084" y="283"/>
                  </a:lnTo>
                  <a:cubicBezTo>
                    <a:pt x="5088" y="288"/>
                    <a:pt x="5092" y="292"/>
                    <a:pt x="5097" y="297"/>
                  </a:cubicBezTo>
                  <a:cubicBezTo>
                    <a:pt x="5102" y="301"/>
                    <a:pt x="5106" y="303"/>
                    <a:pt x="5112" y="304"/>
                  </a:cubicBezTo>
                  <a:lnTo>
                    <a:pt x="5118" y="306"/>
                  </a:lnTo>
                  <a:lnTo>
                    <a:pt x="5120" y="306"/>
                  </a:lnTo>
                  <a:lnTo>
                    <a:pt x="5143" y="311"/>
                  </a:lnTo>
                  <a:lnTo>
                    <a:pt x="5149" y="312"/>
                  </a:lnTo>
                  <a:lnTo>
                    <a:pt x="5151" y="312"/>
                  </a:lnTo>
                  <a:lnTo>
                    <a:pt x="5156" y="313"/>
                  </a:lnTo>
                  <a:cubicBezTo>
                    <a:pt x="5163" y="313"/>
                    <a:pt x="5170" y="313"/>
                    <a:pt x="5177" y="312"/>
                  </a:cubicBezTo>
                  <a:cubicBezTo>
                    <a:pt x="5181" y="311"/>
                    <a:pt x="5186" y="310"/>
                    <a:pt x="5190" y="310"/>
                  </a:cubicBezTo>
                  <a:lnTo>
                    <a:pt x="5190" y="310"/>
                  </a:lnTo>
                  <a:cubicBezTo>
                    <a:pt x="5190" y="310"/>
                    <a:pt x="5190" y="310"/>
                    <a:pt x="5191" y="311"/>
                  </a:cubicBezTo>
                  <a:lnTo>
                    <a:pt x="5198" y="320"/>
                  </a:lnTo>
                  <a:cubicBezTo>
                    <a:pt x="5201" y="326"/>
                    <a:pt x="5206" y="331"/>
                    <a:pt x="5212" y="335"/>
                  </a:cubicBezTo>
                  <a:cubicBezTo>
                    <a:pt x="5214" y="336"/>
                    <a:pt x="5216" y="338"/>
                    <a:pt x="5220" y="339"/>
                  </a:cubicBezTo>
                  <a:cubicBezTo>
                    <a:pt x="5222" y="340"/>
                    <a:pt x="5224" y="341"/>
                    <a:pt x="5227" y="341"/>
                  </a:cubicBezTo>
                  <a:lnTo>
                    <a:pt x="5235" y="342"/>
                  </a:lnTo>
                  <a:lnTo>
                    <a:pt x="5248" y="345"/>
                  </a:lnTo>
                  <a:lnTo>
                    <a:pt x="5258" y="346"/>
                  </a:lnTo>
                  <a:lnTo>
                    <a:pt x="5266" y="346"/>
                  </a:lnTo>
                  <a:cubicBezTo>
                    <a:pt x="5268" y="346"/>
                    <a:pt x="5270" y="347"/>
                    <a:pt x="5271" y="347"/>
                  </a:cubicBezTo>
                  <a:cubicBezTo>
                    <a:pt x="5273" y="347"/>
                    <a:pt x="5275" y="346"/>
                    <a:pt x="5277" y="346"/>
                  </a:cubicBezTo>
                  <a:cubicBezTo>
                    <a:pt x="5285" y="345"/>
                    <a:pt x="5293" y="341"/>
                    <a:pt x="5299" y="336"/>
                  </a:cubicBezTo>
                  <a:cubicBezTo>
                    <a:pt x="5303" y="334"/>
                    <a:pt x="5307" y="331"/>
                    <a:pt x="5310" y="328"/>
                  </a:cubicBezTo>
                  <a:cubicBezTo>
                    <a:pt x="5312" y="327"/>
                    <a:pt x="5313" y="326"/>
                    <a:pt x="5314" y="325"/>
                  </a:cubicBezTo>
                  <a:lnTo>
                    <a:pt x="5314" y="325"/>
                  </a:lnTo>
                  <a:lnTo>
                    <a:pt x="5324" y="329"/>
                  </a:lnTo>
                  <a:cubicBezTo>
                    <a:pt x="5329" y="332"/>
                    <a:pt x="5333" y="333"/>
                    <a:pt x="5338" y="335"/>
                  </a:cubicBezTo>
                  <a:lnTo>
                    <a:pt x="5343" y="336"/>
                  </a:lnTo>
                  <a:lnTo>
                    <a:pt x="5348" y="338"/>
                  </a:lnTo>
                  <a:lnTo>
                    <a:pt x="5360" y="338"/>
                  </a:lnTo>
                  <a:cubicBezTo>
                    <a:pt x="5373" y="335"/>
                    <a:pt x="5381" y="333"/>
                    <a:pt x="5384" y="333"/>
                  </a:cubicBezTo>
                  <a:lnTo>
                    <a:pt x="5390" y="333"/>
                  </a:lnTo>
                  <a:cubicBezTo>
                    <a:pt x="5398" y="333"/>
                    <a:pt x="5406" y="332"/>
                    <a:pt x="5414" y="328"/>
                  </a:cubicBezTo>
                  <a:cubicBezTo>
                    <a:pt x="5417" y="327"/>
                    <a:pt x="5419" y="326"/>
                    <a:pt x="5420" y="325"/>
                  </a:cubicBezTo>
                  <a:lnTo>
                    <a:pt x="5420" y="325"/>
                  </a:lnTo>
                  <a:cubicBezTo>
                    <a:pt x="5421" y="328"/>
                    <a:pt x="5422" y="330"/>
                    <a:pt x="5422" y="333"/>
                  </a:cubicBezTo>
                  <a:cubicBezTo>
                    <a:pt x="5424" y="338"/>
                    <a:pt x="5425" y="341"/>
                    <a:pt x="5426" y="346"/>
                  </a:cubicBezTo>
                  <a:cubicBezTo>
                    <a:pt x="5428" y="353"/>
                    <a:pt x="5432" y="360"/>
                    <a:pt x="5436" y="365"/>
                  </a:cubicBezTo>
                  <a:cubicBezTo>
                    <a:pt x="5441" y="371"/>
                    <a:pt x="5449" y="376"/>
                    <a:pt x="5457" y="377"/>
                  </a:cubicBezTo>
                  <a:cubicBezTo>
                    <a:pt x="5460" y="378"/>
                    <a:pt x="5462" y="378"/>
                    <a:pt x="5464" y="378"/>
                  </a:cubicBezTo>
                  <a:cubicBezTo>
                    <a:pt x="5467" y="378"/>
                    <a:pt x="5469" y="378"/>
                    <a:pt x="5472" y="377"/>
                  </a:cubicBezTo>
                  <a:cubicBezTo>
                    <a:pt x="5478" y="376"/>
                    <a:pt x="5483" y="375"/>
                    <a:pt x="5489" y="372"/>
                  </a:cubicBezTo>
                  <a:cubicBezTo>
                    <a:pt x="5493" y="370"/>
                    <a:pt x="5495" y="368"/>
                    <a:pt x="5498" y="368"/>
                  </a:cubicBezTo>
                  <a:lnTo>
                    <a:pt x="5502" y="369"/>
                  </a:lnTo>
                  <a:lnTo>
                    <a:pt x="5511" y="370"/>
                  </a:lnTo>
                  <a:lnTo>
                    <a:pt x="5536" y="370"/>
                  </a:lnTo>
                  <a:cubicBezTo>
                    <a:pt x="5539" y="370"/>
                    <a:pt x="5541" y="371"/>
                    <a:pt x="5544" y="371"/>
                  </a:cubicBezTo>
                  <a:cubicBezTo>
                    <a:pt x="5548" y="371"/>
                    <a:pt x="5552" y="370"/>
                    <a:pt x="5557" y="368"/>
                  </a:cubicBezTo>
                  <a:cubicBezTo>
                    <a:pt x="5563" y="365"/>
                    <a:pt x="5568" y="362"/>
                    <a:pt x="5573" y="358"/>
                  </a:cubicBezTo>
                  <a:cubicBezTo>
                    <a:pt x="5574" y="357"/>
                    <a:pt x="5576" y="356"/>
                    <a:pt x="5577" y="354"/>
                  </a:cubicBezTo>
                  <a:lnTo>
                    <a:pt x="5577" y="354"/>
                  </a:lnTo>
                  <a:cubicBezTo>
                    <a:pt x="5578" y="359"/>
                    <a:pt x="5580" y="363"/>
                    <a:pt x="5582" y="369"/>
                  </a:cubicBezTo>
                  <a:cubicBezTo>
                    <a:pt x="5583" y="371"/>
                    <a:pt x="5585" y="375"/>
                    <a:pt x="5587" y="377"/>
                  </a:cubicBezTo>
                  <a:cubicBezTo>
                    <a:pt x="5588" y="379"/>
                    <a:pt x="5589" y="380"/>
                    <a:pt x="5590" y="383"/>
                  </a:cubicBezTo>
                  <a:cubicBezTo>
                    <a:pt x="5593" y="385"/>
                    <a:pt x="5595" y="387"/>
                    <a:pt x="5597" y="389"/>
                  </a:cubicBezTo>
                  <a:cubicBezTo>
                    <a:pt x="5599" y="389"/>
                    <a:pt x="5600" y="390"/>
                    <a:pt x="5601" y="391"/>
                  </a:cubicBezTo>
                  <a:lnTo>
                    <a:pt x="5601" y="391"/>
                  </a:lnTo>
                  <a:cubicBezTo>
                    <a:pt x="5603" y="394"/>
                    <a:pt x="5606" y="400"/>
                    <a:pt x="5610" y="407"/>
                  </a:cubicBezTo>
                  <a:cubicBezTo>
                    <a:pt x="5612" y="413"/>
                    <a:pt x="5616" y="418"/>
                    <a:pt x="5621" y="422"/>
                  </a:cubicBezTo>
                  <a:cubicBezTo>
                    <a:pt x="5622" y="424"/>
                    <a:pt x="5623" y="427"/>
                    <a:pt x="5625" y="428"/>
                  </a:cubicBezTo>
                  <a:cubicBezTo>
                    <a:pt x="5629" y="430"/>
                    <a:pt x="5631" y="431"/>
                    <a:pt x="5634" y="433"/>
                  </a:cubicBezTo>
                  <a:cubicBezTo>
                    <a:pt x="5639" y="435"/>
                    <a:pt x="5644" y="435"/>
                    <a:pt x="5650" y="435"/>
                  </a:cubicBezTo>
                  <a:cubicBezTo>
                    <a:pt x="5653" y="435"/>
                    <a:pt x="5656" y="434"/>
                    <a:pt x="5660" y="433"/>
                  </a:cubicBezTo>
                  <a:cubicBezTo>
                    <a:pt x="5667" y="429"/>
                    <a:pt x="5673" y="426"/>
                    <a:pt x="5677" y="420"/>
                  </a:cubicBezTo>
                  <a:cubicBezTo>
                    <a:pt x="5681" y="416"/>
                    <a:pt x="5684" y="413"/>
                    <a:pt x="5687" y="411"/>
                  </a:cubicBezTo>
                  <a:cubicBezTo>
                    <a:pt x="5692" y="405"/>
                    <a:pt x="5696" y="400"/>
                    <a:pt x="5699" y="397"/>
                  </a:cubicBezTo>
                  <a:lnTo>
                    <a:pt x="5702" y="397"/>
                  </a:lnTo>
                  <a:cubicBezTo>
                    <a:pt x="5706" y="397"/>
                    <a:pt x="5710" y="396"/>
                    <a:pt x="5713" y="394"/>
                  </a:cubicBezTo>
                  <a:cubicBezTo>
                    <a:pt x="5723" y="390"/>
                    <a:pt x="5732" y="386"/>
                    <a:pt x="5735" y="384"/>
                  </a:cubicBezTo>
                  <a:lnTo>
                    <a:pt x="5735" y="384"/>
                  </a:lnTo>
                  <a:lnTo>
                    <a:pt x="5743" y="386"/>
                  </a:lnTo>
                  <a:lnTo>
                    <a:pt x="5765" y="392"/>
                  </a:lnTo>
                  <a:cubicBezTo>
                    <a:pt x="5766" y="392"/>
                    <a:pt x="5766" y="392"/>
                    <a:pt x="5766" y="392"/>
                  </a:cubicBezTo>
                  <a:lnTo>
                    <a:pt x="5766" y="392"/>
                  </a:lnTo>
                  <a:cubicBezTo>
                    <a:pt x="5767" y="393"/>
                    <a:pt x="5768" y="395"/>
                    <a:pt x="5769" y="396"/>
                  </a:cubicBezTo>
                  <a:cubicBezTo>
                    <a:pt x="5771" y="399"/>
                    <a:pt x="5773" y="402"/>
                    <a:pt x="5776" y="406"/>
                  </a:cubicBezTo>
                  <a:cubicBezTo>
                    <a:pt x="5780" y="413"/>
                    <a:pt x="5786" y="418"/>
                    <a:pt x="5793" y="421"/>
                  </a:cubicBezTo>
                  <a:cubicBezTo>
                    <a:pt x="5794" y="422"/>
                    <a:pt x="5796" y="423"/>
                    <a:pt x="5797" y="424"/>
                  </a:cubicBezTo>
                  <a:lnTo>
                    <a:pt x="5797" y="424"/>
                  </a:lnTo>
                  <a:cubicBezTo>
                    <a:pt x="5798" y="425"/>
                    <a:pt x="5799" y="426"/>
                    <a:pt x="5800" y="428"/>
                  </a:cubicBezTo>
                  <a:cubicBezTo>
                    <a:pt x="5801" y="430"/>
                    <a:pt x="5804" y="435"/>
                    <a:pt x="5806" y="438"/>
                  </a:cubicBezTo>
                  <a:cubicBezTo>
                    <a:pt x="5811" y="445"/>
                    <a:pt x="5815" y="451"/>
                    <a:pt x="5821" y="455"/>
                  </a:cubicBezTo>
                  <a:cubicBezTo>
                    <a:pt x="5824" y="457"/>
                    <a:pt x="5827" y="458"/>
                    <a:pt x="5830" y="459"/>
                  </a:cubicBezTo>
                  <a:lnTo>
                    <a:pt x="5831" y="459"/>
                  </a:lnTo>
                  <a:cubicBezTo>
                    <a:pt x="5834" y="460"/>
                    <a:pt x="5836" y="462"/>
                    <a:pt x="5837" y="464"/>
                  </a:cubicBezTo>
                  <a:cubicBezTo>
                    <a:pt x="5841" y="467"/>
                    <a:pt x="5845" y="470"/>
                    <a:pt x="5849" y="473"/>
                  </a:cubicBezTo>
                  <a:cubicBezTo>
                    <a:pt x="5852" y="475"/>
                    <a:pt x="5855" y="477"/>
                    <a:pt x="5858" y="478"/>
                  </a:cubicBezTo>
                  <a:cubicBezTo>
                    <a:pt x="5863" y="480"/>
                    <a:pt x="5867" y="481"/>
                    <a:pt x="5872" y="482"/>
                  </a:cubicBezTo>
                  <a:cubicBezTo>
                    <a:pt x="5880" y="482"/>
                    <a:pt x="5888" y="480"/>
                    <a:pt x="5895" y="477"/>
                  </a:cubicBezTo>
                  <a:cubicBezTo>
                    <a:pt x="5901" y="474"/>
                    <a:pt x="5904" y="472"/>
                    <a:pt x="5908" y="471"/>
                  </a:cubicBezTo>
                  <a:lnTo>
                    <a:pt x="5913" y="468"/>
                  </a:lnTo>
                  <a:lnTo>
                    <a:pt x="5913" y="468"/>
                  </a:lnTo>
                  <a:cubicBezTo>
                    <a:pt x="5921" y="469"/>
                    <a:pt x="5929" y="470"/>
                    <a:pt x="5938" y="471"/>
                  </a:cubicBezTo>
                  <a:cubicBezTo>
                    <a:pt x="5940" y="471"/>
                    <a:pt x="5943" y="472"/>
                    <a:pt x="5946" y="472"/>
                  </a:cubicBezTo>
                  <a:lnTo>
                    <a:pt x="5948" y="473"/>
                  </a:lnTo>
                  <a:lnTo>
                    <a:pt x="5954" y="474"/>
                  </a:lnTo>
                  <a:lnTo>
                    <a:pt x="5979" y="474"/>
                  </a:lnTo>
                  <a:cubicBezTo>
                    <a:pt x="5980" y="480"/>
                    <a:pt x="5982" y="487"/>
                    <a:pt x="5984" y="494"/>
                  </a:cubicBezTo>
                  <a:cubicBezTo>
                    <a:pt x="5985" y="500"/>
                    <a:pt x="5988" y="506"/>
                    <a:pt x="5990" y="510"/>
                  </a:cubicBezTo>
                  <a:cubicBezTo>
                    <a:pt x="5991" y="513"/>
                    <a:pt x="5992" y="514"/>
                    <a:pt x="5995" y="516"/>
                  </a:cubicBezTo>
                  <a:cubicBezTo>
                    <a:pt x="5996" y="518"/>
                    <a:pt x="5999" y="521"/>
                    <a:pt x="6002" y="523"/>
                  </a:cubicBezTo>
                  <a:cubicBezTo>
                    <a:pt x="6005" y="525"/>
                    <a:pt x="6010" y="528"/>
                    <a:pt x="6014" y="528"/>
                  </a:cubicBezTo>
                  <a:cubicBezTo>
                    <a:pt x="6017" y="528"/>
                    <a:pt x="6019" y="528"/>
                    <a:pt x="6021" y="528"/>
                  </a:cubicBezTo>
                  <a:cubicBezTo>
                    <a:pt x="6023" y="528"/>
                    <a:pt x="6025" y="528"/>
                    <a:pt x="6027" y="528"/>
                  </a:cubicBezTo>
                  <a:cubicBezTo>
                    <a:pt x="6029" y="528"/>
                    <a:pt x="6032" y="526"/>
                    <a:pt x="6035" y="525"/>
                  </a:cubicBezTo>
                  <a:cubicBezTo>
                    <a:pt x="6036" y="524"/>
                    <a:pt x="6039" y="523"/>
                    <a:pt x="6040" y="523"/>
                  </a:cubicBezTo>
                  <a:cubicBezTo>
                    <a:pt x="6042" y="521"/>
                    <a:pt x="6045" y="519"/>
                    <a:pt x="6047" y="517"/>
                  </a:cubicBezTo>
                  <a:cubicBezTo>
                    <a:pt x="6051" y="514"/>
                    <a:pt x="6054" y="511"/>
                    <a:pt x="6057" y="508"/>
                  </a:cubicBezTo>
                  <a:cubicBezTo>
                    <a:pt x="6060" y="505"/>
                    <a:pt x="6063" y="502"/>
                    <a:pt x="6066" y="499"/>
                  </a:cubicBezTo>
                  <a:lnTo>
                    <a:pt x="6066" y="499"/>
                  </a:lnTo>
                  <a:cubicBezTo>
                    <a:pt x="6073" y="504"/>
                    <a:pt x="6079" y="509"/>
                    <a:pt x="6086" y="514"/>
                  </a:cubicBezTo>
                  <a:cubicBezTo>
                    <a:pt x="6090" y="515"/>
                    <a:pt x="6093" y="517"/>
                    <a:pt x="6097" y="517"/>
                  </a:cubicBezTo>
                  <a:cubicBezTo>
                    <a:pt x="6100" y="518"/>
                    <a:pt x="6102" y="519"/>
                    <a:pt x="6106" y="519"/>
                  </a:cubicBezTo>
                  <a:cubicBezTo>
                    <a:pt x="6111" y="519"/>
                    <a:pt x="6115" y="521"/>
                    <a:pt x="6120" y="521"/>
                  </a:cubicBezTo>
                  <a:lnTo>
                    <a:pt x="6134" y="521"/>
                  </a:lnTo>
                  <a:cubicBezTo>
                    <a:pt x="6136" y="521"/>
                    <a:pt x="6138" y="522"/>
                    <a:pt x="6142" y="522"/>
                  </a:cubicBezTo>
                  <a:cubicBezTo>
                    <a:pt x="6143" y="522"/>
                    <a:pt x="6145" y="522"/>
                    <a:pt x="6147" y="522"/>
                  </a:cubicBezTo>
                  <a:cubicBezTo>
                    <a:pt x="6151" y="522"/>
                    <a:pt x="6156" y="521"/>
                    <a:pt x="6162" y="519"/>
                  </a:cubicBezTo>
                  <a:lnTo>
                    <a:pt x="6173" y="517"/>
                  </a:lnTo>
                  <a:cubicBezTo>
                    <a:pt x="6174" y="516"/>
                    <a:pt x="6177" y="516"/>
                    <a:pt x="6178" y="516"/>
                  </a:cubicBezTo>
                  <a:lnTo>
                    <a:pt x="6177" y="516"/>
                  </a:lnTo>
                  <a:cubicBezTo>
                    <a:pt x="6177" y="516"/>
                    <a:pt x="6176" y="515"/>
                    <a:pt x="6177" y="515"/>
                  </a:cubicBezTo>
                  <a:cubicBezTo>
                    <a:pt x="6177" y="515"/>
                    <a:pt x="6178" y="516"/>
                    <a:pt x="6179" y="516"/>
                  </a:cubicBezTo>
                  <a:cubicBezTo>
                    <a:pt x="6182" y="516"/>
                    <a:pt x="6186" y="517"/>
                    <a:pt x="6189" y="517"/>
                  </a:cubicBezTo>
                  <a:cubicBezTo>
                    <a:pt x="6194" y="517"/>
                    <a:pt x="6200" y="517"/>
                    <a:pt x="6206" y="516"/>
                  </a:cubicBezTo>
                  <a:lnTo>
                    <a:pt x="6206" y="516"/>
                  </a:lnTo>
                  <a:cubicBezTo>
                    <a:pt x="6206" y="519"/>
                    <a:pt x="6206" y="523"/>
                    <a:pt x="6206" y="526"/>
                  </a:cubicBezTo>
                  <a:lnTo>
                    <a:pt x="6206" y="550"/>
                  </a:lnTo>
                  <a:cubicBezTo>
                    <a:pt x="6206" y="559"/>
                    <a:pt x="6207" y="569"/>
                    <a:pt x="6209" y="579"/>
                  </a:cubicBezTo>
                  <a:cubicBezTo>
                    <a:pt x="6210" y="584"/>
                    <a:pt x="6213" y="589"/>
                    <a:pt x="6215" y="594"/>
                  </a:cubicBezTo>
                  <a:cubicBezTo>
                    <a:pt x="6219" y="598"/>
                    <a:pt x="6224" y="602"/>
                    <a:pt x="6230" y="603"/>
                  </a:cubicBezTo>
                  <a:cubicBezTo>
                    <a:pt x="6232" y="604"/>
                    <a:pt x="6235" y="604"/>
                    <a:pt x="6237" y="604"/>
                  </a:cubicBezTo>
                  <a:cubicBezTo>
                    <a:pt x="6239" y="604"/>
                    <a:pt x="6241" y="604"/>
                    <a:pt x="6243" y="604"/>
                  </a:cubicBezTo>
                  <a:cubicBezTo>
                    <a:pt x="6248" y="604"/>
                    <a:pt x="6252" y="604"/>
                    <a:pt x="6257" y="603"/>
                  </a:cubicBezTo>
                  <a:lnTo>
                    <a:pt x="6268" y="598"/>
                  </a:lnTo>
                  <a:lnTo>
                    <a:pt x="6272" y="598"/>
                  </a:lnTo>
                  <a:cubicBezTo>
                    <a:pt x="6272" y="598"/>
                    <a:pt x="6271" y="598"/>
                    <a:pt x="6272" y="598"/>
                  </a:cubicBezTo>
                  <a:cubicBezTo>
                    <a:pt x="6272" y="598"/>
                    <a:pt x="6273" y="598"/>
                    <a:pt x="6274" y="598"/>
                  </a:cubicBezTo>
                  <a:lnTo>
                    <a:pt x="6289" y="598"/>
                  </a:lnTo>
                  <a:cubicBezTo>
                    <a:pt x="6294" y="597"/>
                    <a:pt x="6299" y="596"/>
                    <a:pt x="6305" y="594"/>
                  </a:cubicBezTo>
                  <a:lnTo>
                    <a:pt x="6314" y="590"/>
                  </a:lnTo>
                  <a:cubicBezTo>
                    <a:pt x="6315" y="590"/>
                    <a:pt x="6316" y="590"/>
                    <a:pt x="6316" y="589"/>
                  </a:cubicBezTo>
                  <a:lnTo>
                    <a:pt x="6316" y="589"/>
                  </a:lnTo>
                  <a:cubicBezTo>
                    <a:pt x="6316" y="590"/>
                    <a:pt x="6316" y="590"/>
                    <a:pt x="6317" y="590"/>
                  </a:cubicBezTo>
                  <a:cubicBezTo>
                    <a:pt x="6318" y="591"/>
                    <a:pt x="6321" y="594"/>
                    <a:pt x="6324" y="596"/>
                  </a:cubicBezTo>
                  <a:cubicBezTo>
                    <a:pt x="6328" y="599"/>
                    <a:pt x="6332" y="602"/>
                    <a:pt x="6336" y="604"/>
                  </a:cubicBezTo>
                  <a:cubicBezTo>
                    <a:pt x="6339" y="606"/>
                    <a:pt x="6342" y="607"/>
                    <a:pt x="6346" y="609"/>
                  </a:cubicBezTo>
                  <a:cubicBezTo>
                    <a:pt x="6348" y="610"/>
                    <a:pt x="6352" y="611"/>
                    <a:pt x="6355" y="611"/>
                  </a:cubicBezTo>
                  <a:cubicBezTo>
                    <a:pt x="6358" y="611"/>
                    <a:pt x="6362" y="611"/>
                    <a:pt x="6367" y="610"/>
                  </a:cubicBezTo>
                  <a:cubicBezTo>
                    <a:pt x="6372" y="607"/>
                    <a:pt x="6379" y="604"/>
                    <a:pt x="6384" y="599"/>
                  </a:cubicBezTo>
                  <a:cubicBezTo>
                    <a:pt x="6387" y="596"/>
                    <a:pt x="6391" y="594"/>
                    <a:pt x="6394" y="590"/>
                  </a:cubicBezTo>
                  <a:cubicBezTo>
                    <a:pt x="6399" y="585"/>
                    <a:pt x="6403" y="581"/>
                    <a:pt x="6406" y="578"/>
                  </a:cubicBezTo>
                  <a:lnTo>
                    <a:pt x="6406" y="578"/>
                  </a:lnTo>
                  <a:lnTo>
                    <a:pt x="6412" y="580"/>
                  </a:lnTo>
                  <a:cubicBezTo>
                    <a:pt x="6417" y="581"/>
                    <a:pt x="6421" y="582"/>
                    <a:pt x="6426" y="583"/>
                  </a:cubicBezTo>
                  <a:lnTo>
                    <a:pt x="6426" y="583"/>
                  </a:lnTo>
                  <a:cubicBezTo>
                    <a:pt x="6427" y="597"/>
                    <a:pt x="6427" y="612"/>
                    <a:pt x="6427" y="629"/>
                  </a:cubicBezTo>
                  <a:cubicBezTo>
                    <a:pt x="6428" y="634"/>
                    <a:pt x="6428" y="640"/>
                    <a:pt x="6429" y="645"/>
                  </a:cubicBezTo>
                  <a:cubicBezTo>
                    <a:pt x="6430" y="649"/>
                    <a:pt x="6431" y="654"/>
                    <a:pt x="6435" y="657"/>
                  </a:cubicBezTo>
                  <a:cubicBezTo>
                    <a:pt x="6437" y="662"/>
                    <a:pt x="6442" y="667"/>
                    <a:pt x="6447" y="669"/>
                  </a:cubicBezTo>
                  <a:cubicBezTo>
                    <a:pt x="6450" y="670"/>
                    <a:pt x="6452" y="670"/>
                    <a:pt x="6456" y="671"/>
                  </a:cubicBezTo>
                  <a:cubicBezTo>
                    <a:pt x="6462" y="671"/>
                    <a:pt x="6469" y="671"/>
                    <a:pt x="6475" y="670"/>
                  </a:cubicBezTo>
                  <a:lnTo>
                    <a:pt x="6487" y="667"/>
                  </a:lnTo>
                  <a:cubicBezTo>
                    <a:pt x="6489" y="667"/>
                    <a:pt x="6491" y="667"/>
                    <a:pt x="6493" y="665"/>
                  </a:cubicBezTo>
                  <a:lnTo>
                    <a:pt x="6494" y="665"/>
                  </a:lnTo>
                  <a:cubicBezTo>
                    <a:pt x="6497" y="666"/>
                    <a:pt x="6501" y="667"/>
                    <a:pt x="6504" y="667"/>
                  </a:cubicBezTo>
                  <a:cubicBezTo>
                    <a:pt x="6505" y="667"/>
                    <a:pt x="6507" y="667"/>
                    <a:pt x="6508" y="667"/>
                  </a:cubicBezTo>
                  <a:cubicBezTo>
                    <a:pt x="6516" y="665"/>
                    <a:pt x="6525" y="663"/>
                    <a:pt x="6535" y="660"/>
                  </a:cubicBezTo>
                  <a:lnTo>
                    <a:pt x="6536" y="660"/>
                  </a:lnTo>
                  <a:lnTo>
                    <a:pt x="6538" y="661"/>
                  </a:lnTo>
                  <a:cubicBezTo>
                    <a:pt x="6544" y="663"/>
                    <a:pt x="6550" y="669"/>
                    <a:pt x="6559" y="675"/>
                  </a:cubicBezTo>
                  <a:cubicBezTo>
                    <a:pt x="6562" y="676"/>
                    <a:pt x="6565" y="677"/>
                    <a:pt x="6567" y="678"/>
                  </a:cubicBezTo>
                  <a:cubicBezTo>
                    <a:pt x="6570" y="679"/>
                    <a:pt x="6574" y="679"/>
                    <a:pt x="6577" y="679"/>
                  </a:cubicBezTo>
                  <a:cubicBezTo>
                    <a:pt x="6579" y="680"/>
                    <a:pt x="6580" y="680"/>
                    <a:pt x="6581" y="680"/>
                  </a:cubicBezTo>
                  <a:cubicBezTo>
                    <a:pt x="6582" y="680"/>
                    <a:pt x="6584" y="680"/>
                    <a:pt x="6586" y="679"/>
                  </a:cubicBezTo>
                  <a:cubicBezTo>
                    <a:pt x="6591" y="678"/>
                    <a:pt x="6597" y="676"/>
                    <a:pt x="6603" y="672"/>
                  </a:cubicBezTo>
                  <a:cubicBezTo>
                    <a:pt x="6609" y="669"/>
                    <a:pt x="6615" y="665"/>
                    <a:pt x="6619" y="662"/>
                  </a:cubicBezTo>
                  <a:lnTo>
                    <a:pt x="6619" y="662"/>
                  </a:lnTo>
                  <a:lnTo>
                    <a:pt x="6626" y="665"/>
                  </a:lnTo>
                  <a:lnTo>
                    <a:pt x="6646" y="672"/>
                  </a:lnTo>
                  <a:lnTo>
                    <a:pt x="6646" y="672"/>
                  </a:lnTo>
                  <a:cubicBezTo>
                    <a:pt x="6647" y="673"/>
                    <a:pt x="6647" y="674"/>
                    <a:pt x="6647" y="676"/>
                  </a:cubicBezTo>
                  <a:cubicBezTo>
                    <a:pt x="6649" y="683"/>
                    <a:pt x="6650" y="690"/>
                    <a:pt x="6654" y="700"/>
                  </a:cubicBezTo>
                  <a:cubicBezTo>
                    <a:pt x="6655" y="702"/>
                    <a:pt x="6656" y="706"/>
                    <a:pt x="6657" y="708"/>
                  </a:cubicBezTo>
                  <a:cubicBezTo>
                    <a:pt x="6658" y="711"/>
                    <a:pt x="6660" y="712"/>
                    <a:pt x="6661" y="714"/>
                  </a:cubicBezTo>
                  <a:cubicBezTo>
                    <a:pt x="6663" y="716"/>
                    <a:pt x="6664" y="719"/>
                    <a:pt x="6668" y="720"/>
                  </a:cubicBezTo>
                  <a:cubicBezTo>
                    <a:pt x="6670" y="722"/>
                    <a:pt x="6672" y="723"/>
                    <a:pt x="6676" y="724"/>
                  </a:cubicBezTo>
                  <a:lnTo>
                    <a:pt x="6678" y="726"/>
                  </a:lnTo>
                  <a:lnTo>
                    <a:pt x="6682" y="728"/>
                  </a:lnTo>
                  <a:cubicBezTo>
                    <a:pt x="6689" y="730"/>
                    <a:pt x="6696" y="734"/>
                    <a:pt x="6704" y="738"/>
                  </a:cubicBezTo>
                  <a:lnTo>
                    <a:pt x="6711" y="741"/>
                  </a:lnTo>
                  <a:cubicBezTo>
                    <a:pt x="6715" y="742"/>
                    <a:pt x="6720" y="743"/>
                    <a:pt x="6725" y="743"/>
                  </a:cubicBezTo>
                  <a:cubicBezTo>
                    <a:pt x="6730" y="743"/>
                    <a:pt x="6736" y="742"/>
                    <a:pt x="6742" y="740"/>
                  </a:cubicBezTo>
                  <a:lnTo>
                    <a:pt x="6750" y="738"/>
                  </a:lnTo>
                  <a:lnTo>
                    <a:pt x="6750" y="738"/>
                  </a:lnTo>
                  <a:cubicBezTo>
                    <a:pt x="6751" y="738"/>
                    <a:pt x="6751" y="739"/>
                    <a:pt x="6751" y="740"/>
                  </a:cubicBezTo>
                  <a:lnTo>
                    <a:pt x="6756" y="751"/>
                  </a:lnTo>
                  <a:cubicBezTo>
                    <a:pt x="6758" y="756"/>
                    <a:pt x="6762" y="762"/>
                    <a:pt x="6765" y="766"/>
                  </a:cubicBezTo>
                  <a:cubicBezTo>
                    <a:pt x="6769" y="771"/>
                    <a:pt x="6773" y="774"/>
                    <a:pt x="6778" y="777"/>
                  </a:cubicBezTo>
                  <a:cubicBezTo>
                    <a:pt x="6781" y="778"/>
                    <a:pt x="6785" y="779"/>
                    <a:pt x="6788" y="779"/>
                  </a:cubicBezTo>
                  <a:lnTo>
                    <a:pt x="6796" y="779"/>
                  </a:lnTo>
                  <a:cubicBezTo>
                    <a:pt x="6802" y="778"/>
                    <a:pt x="6808" y="774"/>
                    <a:pt x="6814" y="772"/>
                  </a:cubicBezTo>
                  <a:cubicBezTo>
                    <a:pt x="6818" y="769"/>
                    <a:pt x="6823" y="767"/>
                    <a:pt x="6826" y="764"/>
                  </a:cubicBezTo>
                  <a:lnTo>
                    <a:pt x="6826" y="764"/>
                  </a:lnTo>
                  <a:cubicBezTo>
                    <a:pt x="6828" y="768"/>
                    <a:pt x="6830" y="773"/>
                    <a:pt x="6832" y="778"/>
                  </a:cubicBezTo>
                  <a:cubicBezTo>
                    <a:pt x="6835" y="785"/>
                    <a:pt x="6840" y="792"/>
                    <a:pt x="6846" y="796"/>
                  </a:cubicBezTo>
                  <a:cubicBezTo>
                    <a:pt x="6848" y="797"/>
                    <a:pt x="6851" y="799"/>
                    <a:pt x="6854" y="800"/>
                  </a:cubicBezTo>
                  <a:cubicBezTo>
                    <a:pt x="6857" y="801"/>
                    <a:pt x="6858" y="801"/>
                    <a:pt x="6860" y="802"/>
                  </a:cubicBezTo>
                  <a:lnTo>
                    <a:pt x="6870" y="802"/>
                  </a:lnTo>
                  <a:cubicBezTo>
                    <a:pt x="6882" y="802"/>
                    <a:pt x="6890" y="800"/>
                    <a:pt x="6894" y="800"/>
                  </a:cubicBezTo>
                  <a:lnTo>
                    <a:pt x="6896" y="800"/>
                  </a:lnTo>
                  <a:cubicBezTo>
                    <a:pt x="6898" y="801"/>
                    <a:pt x="6901" y="802"/>
                    <a:pt x="6903" y="804"/>
                  </a:cubicBezTo>
                  <a:cubicBezTo>
                    <a:pt x="6910" y="809"/>
                    <a:pt x="6918" y="815"/>
                    <a:pt x="6926" y="818"/>
                  </a:cubicBezTo>
                  <a:lnTo>
                    <a:pt x="6932" y="821"/>
                  </a:lnTo>
                  <a:lnTo>
                    <a:pt x="6937" y="823"/>
                  </a:lnTo>
                  <a:lnTo>
                    <a:pt x="6946" y="828"/>
                  </a:lnTo>
                  <a:cubicBezTo>
                    <a:pt x="6950" y="830"/>
                    <a:pt x="6954" y="831"/>
                    <a:pt x="6957" y="833"/>
                  </a:cubicBezTo>
                  <a:lnTo>
                    <a:pt x="6961" y="835"/>
                  </a:lnTo>
                  <a:cubicBezTo>
                    <a:pt x="6963" y="836"/>
                    <a:pt x="6964" y="836"/>
                    <a:pt x="6967" y="837"/>
                  </a:cubicBezTo>
                  <a:cubicBezTo>
                    <a:pt x="6969" y="838"/>
                    <a:pt x="6974" y="838"/>
                    <a:pt x="6977" y="838"/>
                  </a:cubicBezTo>
                  <a:cubicBezTo>
                    <a:pt x="6979" y="837"/>
                    <a:pt x="6982" y="837"/>
                    <a:pt x="6984" y="836"/>
                  </a:cubicBezTo>
                  <a:cubicBezTo>
                    <a:pt x="6990" y="835"/>
                    <a:pt x="6996" y="831"/>
                    <a:pt x="7000" y="829"/>
                  </a:cubicBezTo>
                  <a:cubicBezTo>
                    <a:pt x="7004" y="825"/>
                    <a:pt x="7007" y="823"/>
                    <a:pt x="7011" y="821"/>
                  </a:cubicBezTo>
                  <a:cubicBezTo>
                    <a:pt x="7014" y="818"/>
                    <a:pt x="7016" y="817"/>
                    <a:pt x="7019" y="816"/>
                  </a:cubicBezTo>
                  <a:cubicBezTo>
                    <a:pt x="7019" y="816"/>
                    <a:pt x="7019" y="815"/>
                    <a:pt x="7020" y="815"/>
                  </a:cubicBezTo>
                  <a:lnTo>
                    <a:pt x="7020" y="815"/>
                  </a:lnTo>
                  <a:cubicBezTo>
                    <a:pt x="7024" y="816"/>
                    <a:pt x="7027" y="816"/>
                    <a:pt x="7030" y="816"/>
                  </a:cubicBezTo>
                  <a:cubicBezTo>
                    <a:pt x="7036" y="816"/>
                    <a:pt x="7041" y="815"/>
                    <a:pt x="7045" y="814"/>
                  </a:cubicBezTo>
                  <a:cubicBezTo>
                    <a:pt x="7050" y="813"/>
                    <a:pt x="7054" y="813"/>
                    <a:pt x="7056" y="813"/>
                  </a:cubicBezTo>
                  <a:lnTo>
                    <a:pt x="7056" y="813"/>
                  </a:lnTo>
                  <a:cubicBezTo>
                    <a:pt x="7061" y="815"/>
                    <a:pt x="7065" y="818"/>
                    <a:pt x="7069" y="822"/>
                  </a:cubicBezTo>
                  <a:cubicBezTo>
                    <a:pt x="7072" y="825"/>
                    <a:pt x="7076" y="829"/>
                    <a:pt x="7080" y="832"/>
                  </a:cubicBezTo>
                  <a:cubicBezTo>
                    <a:pt x="7086" y="836"/>
                    <a:pt x="7093" y="838"/>
                    <a:pt x="7100" y="839"/>
                  </a:cubicBezTo>
                  <a:lnTo>
                    <a:pt x="7126" y="839"/>
                  </a:lnTo>
                  <a:cubicBezTo>
                    <a:pt x="7128" y="843"/>
                    <a:pt x="7130" y="851"/>
                    <a:pt x="7135" y="860"/>
                  </a:cubicBezTo>
                  <a:cubicBezTo>
                    <a:pt x="7137" y="866"/>
                    <a:pt x="7141" y="871"/>
                    <a:pt x="7146" y="875"/>
                  </a:cubicBezTo>
                  <a:lnTo>
                    <a:pt x="7146" y="875"/>
                  </a:lnTo>
                  <a:cubicBezTo>
                    <a:pt x="7147" y="882"/>
                    <a:pt x="7148" y="888"/>
                    <a:pt x="7148" y="894"/>
                  </a:cubicBezTo>
                  <a:cubicBezTo>
                    <a:pt x="7148" y="902"/>
                    <a:pt x="7148" y="910"/>
                    <a:pt x="7150" y="920"/>
                  </a:cubicBezTo>
                  <a:cubicBezTo>
                    <a:pt x="7151" y="923"/>
                    <a:pt x="7152" y="926"/>
                    <a:pt x="7152" y="928"/>
                  </a:cubicBezTo>
                  <a:cubicBezTo>
                    <a:pt x="7153" y="931"/>
                    <a:pt x="7154" y="933"/>
                    <a:pt x="7155" y="935"/>
                  </a:cubicBezTo>
                  <a:cubicBezTo>
                    <a:pt x="7157" y="938"/>
                    <a:pt x="7159" y="941"/>
                    <a:pt x="7161" y="943"/>
                  </a:cubicBezTo>
                  <a:cubicBezTo>
                    <a:pt x="7166" y="947"/>
                    <a:pt x="7173" y="949"/>
                    <a:pt x="7179" y="949"/>
                  </a:cubicBezTo>
                  <a:cubicBezTo>
                    <a:pt x="7181" y="949"/>
                    <a:pt x="7183" y="949"/>
                    <a:pt x="7186" y="948"/>
                  </a:cubicBezTo>
                  <a:cubicBezTo>
                    <a:pt x="7188" y="948"/>
                    <a:pt x="7190" y="947"/>
                    <a:pt x="7193" y="946"/>
                  </a:cubicBezTo>
                  <a:cubicBezTo>
                    <a:pt x="7194" y="945"/>
                    <a:pt x="7195" y="945"/>
                    <a:pt x="7197" y="943"/>
                  </a:cubicBezTo>
                  <a:cubicBezTo>
                    <a:pt x="7204" y="938"/>
                    <a:pt x="7211" y="932"/>
                    <a:pt x="7218" y="926"/>
                  </a:cubicBezTo>
                  <a:cubicBezTo>
                    <a:pt x="7224" y="920"/>
                    <a:pt x="7230" y="916"/>
                    <a:pt x="7233" y="912"/>
                  </a:cubicBezTo>
                  <a:lnTo>
                    <a:pt x="7234" y="912"/>
                  </a:lnTo>
                  <a:lnTo>
                    <a:pt x="7234" y="912"/>
                  </a:lnTo>
                  <a:cubicBezTo>
                    <a:pt x="7235" y="912"/>
                    <a:pt x="7237" y="912"/>
                    <a:pt x="7239" y="912"/>
                  </a:cubicBezTo>
                  <a:cubicBezTo>
                    <a:pt x="7242" y="912"/>
                    <a:pt x="7246" y="911"/>
                    <a:pt x="7249" y="910"/>
                  </a:cubicBezTo>
                  <a:cubicBezTo>
                    <a:pt x="7256" y="908"/>
                    <a:pt x="7261" y="905"/>
                    <a:pt x="7265" y="903"/>
                  </a:cubicBezTo>
                  <a:lnTo>
                    <a:pt x="7265" y="903"/>
                  </a:lnTo>
                  <a:lnTo>
                    <a:pt x="7265" y="910"/>
                  </a:lnTo>
                  <a:lnTo>
                    <a:pt x="7265" y="934"/>
                  </a:lnTo>
                  <a:cubicBezTo>
                    <a:pt x="7265" y="939"/>
                    <a:pt x="7267" y="945"/>
                    <a:pt x="7269" y="950"/>
                  </a:cubicBezTo>
                  <a:cubicBezTo>
                    <a:pt x="7269" y="953"/>
                    <a:pt x="7270" y="954"/>
                    <a:pt x="7271" y="956"/>
                  </a:cubicBezTo>
                  <a:cubicBezTo>
                    <a:pt x="7272" y="960"/>
                    <a:pt x="7275" y="962"/>
                    <a:pt x="7278" y="964"/>
                  </a:cubicBezTo>
                  <a:cubicBezTo>
                    <a:pt x="7281" y="967"/>
                    <a:pt x="7282" y="968"/>
                    <a:pt x="7285" y="969"/>
                  </a:cubicBezTo>
                  <a:lnTo>
                    <a:pt x="7286" y="970"/>
                  </a:lnTo>
                  <a:cubicBezTo>
                    <a:pt x="7291" y="972"/>
                    <a:pt x="7298" y="977"/>
                    <a:pt x="7306" y="980"/>
                  </a:cubicBezTo>
                  <a:lnTo>
                    <a:pt x="7312" y="984"/>
                  </a:lnTo>
                  <a:lnTo>
                    <a:pt x="7315" y="986"/>
                  </a:lnTo>
                  <a:cubicBezTo>
                    <a:pt x="7316" y="986"/>
                    <a:pt x="7319" y="988"/>
                    <a:pt x="7318" y="988"/>
                  </a:cubicBezTo>
                  <a:cubicBezTo>
                    <a:pt x="7318" y="988"/>
                    <a:pt x="7318" y="988"/>
                    <a:pt x="7318" y="987"/>
                  </a:cubicBezTo>
                  <a:cubicBezTo>
                    <a:pt x="7317" y="987"/>
                    <a:pt x="7316" y="987"/>
                    <a:pt x="7316" y="987"/>
                  </a:cubicBezTo>
                  <a:lnTo>
                    <a:pt x="7316" y="987"/>
                  </a:lnTo>
                  <a:cubicBezTo>
                    <a:pt x="7316" y="987"/>
                    <a:pt x="7317" y="987"/>
                    <a:pt x="7318" y="989"/>
                  </a:cubicBezTo>
                  <a:cubicBezTo>
                    <a:pt x="7321" y="996"/>
                    <a:pt x="7326" y="1003"/>
                    <a:pt x="7332" y="1009"/>
                  </a:cubicBezTo>
                  <a:cubicBezTo>
                    <a:pt x="7334" y="1013"/>
                    <a:pt x="7336" y="1015"/>
                    <a:pt x="7340" y="1018"/>
                  </a:cubicBezTo>
                  <a:cubicBezTo>
                    <a:pt x="7342" y="1019"/>
                    <a:pt x="7344" y="1020"/>
                    <a:pt x="7347" y="1021"/>
                  </a:cubicBezTo>
                  <a:cubicBezTo>
                    <a:pt x="7351" y="1022"/>
                    <a:pt x="7355" y="1022"/>
                    <a:pt x="7358" y="1022"/>
                  </a:cubicBezTo>
                  <a:cubicBezTo>
                    <a:pt x="7366" y="1021"/>
                    <a:pt x="7372" y="1018"/>
                    <a:pt x="7378" y="1014"/>
                  </a:cubicBezTo>
                  <a:cubicBezTo>
                    <a:pt x="7386" y="1008"/>
                    <a:pt x="7392" y="1003"/>
                    <a:pt x="7398" y="998"/>
                  </a:cubicBezTo>
                  <a:cubicBezTo>
                    <a:pt x="7399" y="996"/>
                    <a:pt x="7402" y="994"/>
                    <a:pt x="7404" y="993"/>
                  </a:cubicBezTo>
                  <a:lnTo>
                    <a:pt x="7404" y="993"/>
                  </a:lnTo>
                  <a:cubicBezTo>
                    <a:pt x="7404" y="994"/>
                    <a:pt x="7404" y="994"/>
                    <a:pt x="7405" y="994"/>
                  </a:cubicBezTo>
                  <a:cubicBezTo>
                    <a:pt x="7407" y="998"/>
                    <a:pt x="7408" y="1001"/>
                    <a:pt x="7411" y="1006"/>
                  </a:cubicBezTo>
                  <a:cubicBezTo>
                    <a:pt x="7415" y="1012"/>
                    <a:pt x="7421" y="1016"/>
                    <a:pt x="7428" y="1020"/>
                  </a:cubicBezTo>
                  <a:cubicBezTo>
                    <a:pt x="7428" y="1020"/>
                    <a:pt x="7429" y="1021"/>
                    <a:pt x="7429" y="1021"/>
                  </a:cubicBezTo>
                  <a:lnTo>
                    <a:pt x="7429" y="1021"/>
                  </a:lnTo>
                  <a:lnTo>
                    <a:pt x="7430" y="1023"/>
                  </a:lnTo>
                  <a:cubicBezTo>
                    <a:pt x="7432" y="1025"/>
                    <a:pt x="7435" y="1027"/>
                    <a:pt x="7437" y="1030"/>
                  </a:cubicBezTo>
                  <a:cubicBezTo>
                    <a:pt x="7439" y="1035"/>
                    <a:pt x="7443" y="1038"/>
                    <a:pt x="7447" y="1042"/>
                  </a:cubicBezTo>
                  <a:cubicBezTo>
                    <a:pt x="7450" y="1044"/>
                    <a:pt x="7453" y="1047"/>
                    <a:pt x="7455" y="1048"/>
                  </a:cubicBezTo>
                  <a:cubicBezTo>
                    <a:pt x="7458" y="1049"/>
                    <a:pt x="7460" y="1050"/>
                    <a:pt x="7462" y="1050"/>
                  </a:cubicBezTo>
                  <a:cubicBezTo>
                    <a:pt x="7465" y="1051"/>
                    <a:pt x="7467" y="1051"/>
                    <a:pt x="7469" y="1051"/>
                  </a:cubicBezTo>
                  <a:cubicBezTo>
                    <a:pt x="7471" y="1051"/>
                    <a:pt x="7473" y="1052"/>
                    <a:pt x="7474" y="1052"/>
                  </a:cubicBezTo>
                  <a:cubicBezTo>
                    <a:pt x="7479" y="1052"/>
                    <a:pt x="7483" y="1051"/>
                    <a:pt x="7487" y="1050"/>
                  </a:cubicBezTo>
                  <a:lnTo>
                    <a:pt x="7498" y="1047"/>
                  </a:lnTo>
                  <a:cubicBezTo>
                    <a:pt x="7501" y="1045"/>
                    <a:pt x="7502" y="1045"/>
                    <a:pt x="7504" y="1045"/>
                  </a:cubicBezTo>
                  <a:cubicBezTo>
                    <a:pt x="7506" y="1047"/>
                    <a:pt x="7510" y="1048"/>
                    <a:pt x="7513" y="1048"/>
                  </a:cubicBezTo>
                  <a:cubicBezTo>
                    <a:pt x="7524" y="1051"/>
                    <a:pt x="7532" y="1050"/>
                    <a:pt x="7538" y="1051"/>
                  </a:cubicBezTo>
                  <a:lnTo>
                    <a:pt x="7541" y="1051"/>
                  </a:lnTo>
                  <a:lnTo>
                    <a:pt x="7546" y="1052"/>
                  </a:lnTo>
                  <a:cubicBezTo>
                    <a:pt x="7549" y="1053"/>
                    <a:pt x="7553" y="1054"/>
                    <a:pt x="7557" y="1054"/>
                  </a:cubicBezTo>
                  <a:cubicBezTo>
                    <a:pt x="7561" y="1054"/>
                    <a:pt x="7564" y="1053"/>
                    <a:pt x="7568" y="1052"/>
                  </a:cubicBezTo>
                  <a:cubicBezTo>
                    <a:pt x="7577" y="1050"/>
                    <a:pt x="7585" y="1048"/>
                    <a:pt x="7588" y="1048"/>
                  </a:cubicBezTo>
                  <a:lnTo>
                    <a:pt x="7620" y="1064"/>
                  </a:lnTo>
                  <a:cubicBezTo>
                    <a:pt x="7621" y="1064"/>
                    <a:pt x="7625" y="1067"/>
                    <a:pt x="7629" y="1074"/>
                  </a:cubicBezTo>
                  <a:cubicBezTo>
                    <a:pt x="7632" y="1078"/>
                    <a:pt x="7635" y="1081"/>
                    <a:pt x="7639" y="1086"/>
                  </a:cubicBezTo>
                  <a:cubicBezTo>
                    <a:pt x="7641" y="1088"/>
                    <a:pt x="7643" y="1089"/>
                    <a:pt x="7646" y="1091"/>
                  </a:cubicBezTo>
                  <a:lnTo>
                    <a:pt x="7646" y="1091"/>
                  </a:lnTo>
                  <a:cubicBezTo>
                    <a:pt x="7647" y="1091"/>
                    <a:pt x="7647" y="1092"/>
                    <a:pt x="7647" y="1093"/>
                  </a:cubicBezTo>
                  <a:cubicBezTo>
                    <a:pt x="7648" y="1096"/>
                    <a:pt x="7649" y="1100"/>
                    <a:pt x="7649" y="1103"/>
                  </a:cubicBezTo>
                  <a:cubicBezTo>
                    <a:pt x="7650" y="1108"/>
                    <a:pt x="7650" y="1111"/>
                    <a:pt x="7651" y="1116"/>
                  </a:cubicBezTo>
                  <a:cubicBezTo>
                    <a:pt x="7654" y="1123"/>
                    <a:pt x="7656" y="1129"/>
                    <a:pt x="7659" y="1135"/>
                  </a:cubicBezTo>
                  <a:cubicBezTo>
                    <a:pt x="7661" y="1137"/>
                    <a:pt x="7669" y="1142"/>
                    <a:pt x="7670" y="1143"/>
                  </a:cubicBezTo>
                  <a:lnTo>
                    <a:pt x="7671" y="1143"/>
                  </a:lnTo>
                  <a:cubicBezTo>
                    <a:pt x="7672" y="1145"/>
                    <a:pt x="7674" y="1147"/>
                    <a:pt x="7676" y="1150"/>
                  </a:cubicBezTo>
                  <a:cubicBezTo>
                    <a:pt x="7678" y="1153"/>
                    <a:pt x="7680" y="1157"/>
                    <a:pt x="7685" y="1160"/>
                  </a:cubicBezTo>
                  <a:cubicBezTo>
                    <a:pt x="7686" y="1162"/>
                    <a:pt x="7688" y="1165"/>
                    <a:pt x="7691" y="1167"/>
                  </a:cubicBezTo>
                  <a:cubicBezTo>
                    <a:pt x="7693" y="1168"/>
                    <a:pt x="7694" y="1169"/>
                    <a:pt x="7695" y="1169"/>
                  </a:cubicBezTo>
                  <a:cubicBezTo>
                    <a:pt x="7699" y="1172"/>
                    <a:pt x="7702" y="1173"/>
                    <a:pt x="7707" y="1174"/>
                  </a:cubicBezTo>
                  <a:cubicBezTo>
                    <a:pt x="7713" y="1174"/>
                    <a:pt x="7718" y="1172"/>
                    <a:pt x="7723" y="1169"/>
                  </a:cubicBezTo>
                  <a:cubicBezTo>
                    <a:pt x="7725" y="1167"/>
                    <a:pt x="7728" y="1166"/>
                    <a:pt x="7730" y="1164"/>
                  </a:cubicBezTo>
                  <a:cubicBezTo>
                    <a:pt x="7733" y="1161"/>
                    <a:pt x="7737" y="1158"/>
                    <a:pt x="7740" y="1155"/>
                  </a:cubicBezTo>
                  <a:cubicBezTo>
                    <a:pt x="7746" y="1148"/>
                    <a:pt x="7752" y="1143"/>
                    <a:pt x="7757" y="1138"/>
                  </a:cubicBezTo>
                  <a:cubicBezTo>
                    <a:pt x="7762" y="1133"/>
                    <a:pt x="7766" y="1127"/>
                    <a:pt x="7770" y="1123"/>
                  </a:cubicBezTo>
                  <a:lnTo>
                    <a:pt x="7770" y="1123"/>
                  </a:lnTo>
                  <a:cubicBezTo>
                    <a:pt x="7772" y="1126"/>
                    <a:pt x="7773" y="1128"/>
                    <a:pt x="7774" y="1131"/>
                  </a:cubicBezTo>
                  <a:cubicBezTo>
                    <a:pt x="7778" y="1136"/>
                    <a:pt x="7780" y="1140"/>
                    <a:pt x="7784" y="1145"/>
                  </a:cubicBezTo>
                  <a:cubicBezTo>
                    <a:pt x="7786" y="1146"/>
                    <a:pt x="7788" y="1148"/>
                    <a:pt x="7789" y="1150"/>
                  </a:cubicBezTo>
                  <a:cubicBezTo>
                    <a:pt x="7791" y="1151"/>
                    <a:pt x="7794" y="1152"/>
                    <a:pt x="7793" y="1152"/>
                  </a:cubicBezTo>
                  <a:cubicBezTo>
                    <a:pt x="7795" y="1157"/>
                    <a:pt x="7798" y="1162"/>
                    <a:pt x="7801" y="1169"/>
                  </a:cubicBezTo>
                  <a:cubicBezTo>
                    <a:pt x="7803" y="1175"/>
                    <a:pt x="7808" y="1180"/>
                    <a:pt x="7812" y="1184"/>
                  </a:cubicBezTo>
                  <a:cubicBezTo>
                    <a:pt x="7813" y="1186"/>
                    <a:pt x="7816" y="1187"/>
                    <a:pt x="7818" y="1188"/>
                  </a:cubicBezTo>
                  <a:lnTo>
                    <a:pt x="7820" y="1189"/>
                  </a:lnTo>
                  <a:lnTo>
                    <a:pt x="7825" y="1191"/>
                  </a:lnTo>
                  <a:cubicBezTo>
                    <a:pt x="7830" y="1195"/>
                    <a:pt x="7837" y="1199"/>
                    <a:pt x="7845" y="1204"/>
                  </a:cubicBezTo>
                  <a:cubicBezTo>
                    <a:pt x="7847" y="1205"/>
                    <a:pt x="7848" y="1206"/>
                    <a:pt x="7850" y="1208"/>
                  </a:cubicBezTo>
                  <a:cubicBezTo>
                    <a:pt x="7853" y="1209"/>
                    <a:pt x="7854" y="1209"/>
                    <a:pt x="7856" y="1210"/>
                  </a:cubicBezTo>
                  <a:cubicBezTo>
                    <a:pt x="7857" y="1211"/>
                    <a:pt x="7860" y="1211"/>
                    <a:pt x="7862" y="1211"/>
                  </a:cubicBezTo>
                  <a:cubicBezTo>
                    <a:pt x="7864" y="1211"/>
                    <a:pt x="7865" y="1211"/>
                    <a:pt x="7867" y="1211"/>
                  </a:cubicBezTo>
                  <a:cubicBezTo>
                    <a:pt x="7871" y="1211"/>
                    <a:pt x="7875" y="1211"/>
                    <a:pt x="7879" y="1210"/>
                  </a:cubicBezTo>
                  <a:cubicBezTo>
                    <a:pt x="7884" y="1209"/>
                    <a:pt x="7889" y="1208"/>
                    <a:pt x="7894" y="1207"/>
                  </a:cubicBezTo>
                  <a:lnTo>
                    <a:pt x="7894" y="1207"/>
                  </a:lnTo>
                  <a:cubicBezTo>
                    <a:pt x="7894" y="1208"/>
                    <a:pt x="7895" y="1210"/>
                    <a:pt x="7895" y="1211"/>
                  </a:cubicBezTo>
                  <a:cubicBezTo>
                    <a:pt x="7897" y="1219"/>
                    <a:pt x="7899" y="1227"/>
                    <a:pt x="7901" y="1235"/>
                  </a:cubicBezTo>
                  <a:cubicBezTo>
                    <a:pt x="7903" y="1239"/>
                    <a:pt x="7904" y="1242"/>
                    <a:pt x="7906" y="1245"/>
                  </a:cubicBezTo>
                  <a:cubicBezTo>
                    <a:pt x="7910" y="1250"/>
                    <a:pt x="7915" y="1254"/>
                    <a:pt x="7921" y="1255"/>
                  </a:cubicBezTo>
                  <a:cubicBezTo>
                    <a:pt x="7923" y="1256"/>
                    <a:pt x="7924" y="1256"/>
                    <a:pt x="7926" y="1256"/>
                  </a:cubicBezTo>
                  <a:cubicBezTo>
                    <a:pt x="7927" y="1256"/>
                    <a:pt x="7929" y="1256"/>
                    <a:pt x="7930" y="1255"/>
                  </a:cubicBezTo>
                  <a:cubicBezTo>
                    <a:pt x="7933" y="1255"/>
                    <a:pt x="7935" y="1255"/>
                    <a:pt x="7937" y="1254"/>
                  </a:cubicBezTo>
                  <a:cubicBezTo>
                    <a:pt x="7940" y="1253"/>
                    <a:pt x="7943" y="1252"/>
                    <a:pt x="7945" y="1250"/>
                  </a:cubicBezTo>
                  <a:cubicBezTo>
                    <a:pt x="7952" y="1246"/>
                    <a:pt x="7959" y="1241"/>
                    <a:pt x="7966" y="1235"/>
                  </a:cubicBezTo>
                  <a:lnTo>
                    <a:pt x="7970" y="1233"/>
                  </a:lnTo>
                  <a:lnTo>
                    <a:pt x="7972" y="1252"/>
                  </a:lnTo>
                  <a:cubicBezTo>
                    <a:pt x="7972" y="1257"/>
                    <a:pt x="7974" y="1262"/>
                    <a:pt x="7977" y="1268"/>
                  </a:cubicBezTo>
                  <a:cubicBezTo>
                    <a:pt x="7977" y="1270"/>
                    <a:pt x="7978" y="1272"/>
                    <a:pt x="7980" y="1274"/>
                  </a:cubicBezTo>
                  <a:cubicBezTo>
                    <a:pt x="7981" y="1276"/>
                    <a:pt x="7984" y="1278"/>
                    <a:pt x="7987" y="1281"/>
                  </a:cubicBezTo>
                  <a:cubicBezTo>
                    <a:pt x="7989" y="1282"/>
                    <a:pt x="7989" y="1282"/>
                    <a:pt x="7989" y="1282"/>
                  </a:cubicBezTo>
                  <a:cubicBezTo>
                    <a:pt x="7989" y="1282"/>
                    <a:pt x="7988" y="1282"/>
                    <a:pt x="7988" y="1282"/>
                  </a:cubicBezTo>
                  <a:lnTo>
                    <a:pt x="7988" y="1282"/>
                  </a:lnTo>
                  <a:cubicBezTo>
                    <a:pt x="7992" y="1286"/>
                    <a:pt x="7995" y="1292"/>
                    <a:pt x="7999" y="1298"/>
                  </a:cubicBezTo>
                  <a:cubicBezTo>
                    <a:pt x="8002" y="1303"/>
                    <a:pt x="8007" y="1307"/>
                    <a:pt x="8012" y="1311"/>
                  </a:cubicBezTo>
                  <a:cubicBezTo>
                    <a:pt x="8015" y="1313"/>
                    <a:pt x="8020" y="1315"/>
                    <a:pt x="8024" y="1315"/>
                  </a:cubicBezTo>
                  <a:cubicBezTo>
                    <a:pt x="8026" y="1316"/>
                    <a:pt x="8028" y="1316"/>
                    <a:pt x="8029" y="1316"/>
                  </a:cubicBezTo>
                  <a:cubicBezTo>
                    <a:pt x="8031" y="1316"/>
                    <a:pt x="8033" y="1316"/>
                    <a:pt x="8035" y="1315"/>
                  </a:cubicBezTo>
                  <a:cubicBezTo>
                    <a:pt x="8043" y="1314"/>
                    <a:pt x="8051" y="1312"/>
                    <a:pt x="8059" y="1309"/>
                  </a:cubicBezTo>
                  <a:lnTo>
                    <a:pt x="8062" y="1309"/>
                  </a:lnTo>
                  <a:cubicBezTo>
                    <a:pt x="8065" y="1311"/>
                    <a:pt x="8067" y="1312"/>
                    <a:pt x="8071" y="1312"/>
                  </a:cubicBezTo>
                  <a:cubicBezTo>
                    <a:pt x="8072" y="1312"/>
                    <a:pt x="8074" y="1313"/>
                    <a:pt x="8076" y="1313"/>
                  </a:cubicBezTo>
                  <a:cubicBezTo>
                    <a:pt x="8078" y="1313"/>
                    <a:pt x="8079" y="1312"/>
                    <a:pt x="8081" y="1312"/>
                  </a:cubicBezTo>
                  <a:cubicBezTo>
                    <a:pt x="8089" y="1311"/>
                    <a:pt x="8097" y="1308"/>
                    <a:pt x="8105" y="1306"/>
                  </a:cubicBezTo>
                  <a:lnTo>
                    <a:pt x="8105" y="1306"/>
                  </a:lnTo>
                  <a:cubicBezTo>
                    <a:pt x="8107" y="1311"/>
                    <a:pt x="8109" y="1317"/>
                    <a:pt x="8112" y="1326"/>
                  </a:cubicBezTo>
                  <a:cubicBezTo>
                    <a:pt x="8115" y="1331"/>
                    <a:pt x="8118" y="1337"/>
                    <a:pt x="8123" y="1342"/>
                  </a:cubicBezTo>
                  <a:cubicBezTo>
                    <a:pt x="8123" y="1343"/>
                    <a:pt x="8125" y="1344"/>
                    <a:pt x="8126" y="1345"/>
                  </a:cubicBezTo>
                  <a:lnTo>
                    <a:pt x="8126" y="1345"/>
                  </a:lnTo>
                  <a:cubicBezTo>
                    <a:pt x="8126" y="1345"/>
                    <a:pt x="8126" y="1344"/>
                    <a:pt x="8126" y="1344"/>
                  </a:cubicBezTo>
                  <a:lnTo>
                    <a:pt x="8126" y="1344"/>
                  </a:lnTo>
                  <a:cubicBezTo>
                    <a:pt x="8126" y="1344"/>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7" y="1345"/>
                    <a:pt x="8127" y="1345"/>
                    <a:pt x="8127" y="1345"/>
                  </a:cubicBezTo>
                  <a:lnTo>
                    <a:pt x="8127" y="1345"/>
                  </a:lnTo>
                  <a:cubicBezTo>
                    <a:pt x="8127" y="1345"/>
                    <a:pt x="8126" y="1345"/>
                    <a:pt x="8126" y="1345"/>
                  </a:cubicBezTo>
                  <a:lnTo>
                    <a:pt x="8126" y="1345"/>
                  </a:lnTo>
                  <a:cubicBezTo>
                    <a:pt x="8127" y="1350"/>
                    <a:pt x="8129" y="1357"/>
                    <a:pt x="8130" y="1364"/>
                  </a:cubicBezTo>
                  <a:cubicBezTo>
                    <a:pt x="8131" y="1369"/>
                    <a:pt x="8132" y="1373"/>
                    <a:pt x="8134" y="1378"/>
                  </a:cubicBezTo>
                  <a:cubicBezTo>
                    <a:pt x="8135" y="1382"/>
                    <a:pt x="8138" y="1386"/>
                    <a:pt x="8140" y="1388"/>
                  </a:cubicBezTo>
                  <a:cubicBezTo>
                    <a:pt x="8145" y="1394"/>
                    <a:pt x="8153" y="1396"/>
                    <a:pt x="8160" y="1396"/>
                  </a:cubicBezTo>
                  <a:cubicBezTo>
                    <a:pt x="8162" y="1395"/>
                    <a:pt x="8164" y="1395"/>
                    <a:pt x="8167" y="1394"/>
                  </a:cubicBezTo>
                  <a:lnTo>
                    <a:pt x="8171" y="1392"/>
                  </a:lnTo>
                  <a:cubicBezTo>
                    <a:pt x="8174" y="1391"/>
                    <a:pt x="8176" y="1389"/>
                    <a:pt x="8178" y="1388"/>
                  </a:cubicBezTo>
                  <a:cubicBezTo>
                    <a:pt x="8183" y="1385"/>
                    <a:pt x="8185" y="1382"/>
                    <a:pt x="8189" y="1380"/>
                  </a:cubicBezTo>
                  <a:lnTo>
                    <a:pt x="8207" y="1365"/>
                  </a:lnTo>
                  <a:cubicBezTo>
                    <a:pt x="8210" y="1363"/>
                    <a:pt x="8212" y="1362"/>
                    <a:pt x="8215" y="1359"/>
                  </a:cubicBezTo>
                  <a:lnTo>
                    <a:pt x="8215" y="1359"/>
                  </a:lnTo>
                  <a:cubicBezTo>
                    <a:pt x="8217" y="1361"/>
                    <a:pt x="8218" y="1363"/>
                    <a:pt x="8220" y="1365"/>
                  </a:cubicBezTo>
                  <a:cubicBezTo>
                    <a:pt x="8223" y="1369"/>
                    <a:pt x="8228" y="1373"/>
                    <a:pt x="8229" y="1376"/>
                  </a:cubicBezTo>
                  <a:cubicBezTo>
                    <a:pt x="8232" y="1377"/>
                    <a:pt x="8234" y="1379"/>
                    <a:pt x="8236" y="1380"/>
                  </a:cubicBezTo>
                  <a:lnTo>
                    <a:pt x="8238" y="1381"/>
                  </a:lnTo>
                  <a:lnTo>
                    <a:pt x="8238" y="1381"/>
                  </a:lnTo>
                  <a:cubicBezTo>
                    <a:pt x="8238" y="1382"/>
                    <a:pt x="8239" y="1383"/>
                    <a:pt x="8240" y="1385"/>
                  </a:cubicBezTo>
                  <a:cubicBezTo>
                    <a:pt x="8241" y="1388"/>
                    <a:pt x="8242" y="1392"/>
                    <a:pt x="8243" y="1395"/>
                  </a:cubicBezTo>
                  <a:cubicBezTo>
                    <a:pt x="8244" y="1400"/>
                    <a:pt x="8246" y="1404"/>
                    <a:pt x="8248" y="1409"/>
                  </a:cubicBezTo>
                  <a:cubicBezTo>
                    <a:pt x="8251" y="1416"/>
                    <a:pt x="8257" y="1422"/>
                    <a:pt x="8264" y="1425"/>
                  </a:cubicBezTo>
                  <a:cubicBezTo>
                    <a:pt x="8272" y="1429"/>
                    <a:pt x="8280" y="1432"/>
                    <a:pt x="8287" y="1435"/>
                  </a:cubicBezTo>
                  <a:cubicBezTo>
                    <a:pt x="8290" y="1436"/>
                    <a:pt x="8294" y="1437"/>
                    <a:pt x="8296" y="1439"/>
                  </a:cubicBezTo>
                  <a:lnTo>
                    <a:pt x="8296" y="1440"/>
                  </a:lnTo>
                  <a:cubicBezTo>
                    <a:pt x="8300" y="1444"/>
                    <a:pt x="8301" y="1452"/>
                    <a:pt x="8306" y="1461"/>
                  </a:cubicBezTo>
                  <a:cubicBezTo>
                    <a:pt x="8309" y="1467"/>
                    <a:pt x="8314" y="1473"/>
                    <a:pt x="8321" y="1476"/>
                  </a:cubicBezTo>
                  <a:cubicBezTo>
                    <a:pt x="8325" y="1479"/>
                    <a:pt x="8330" y="1480"/>
                    <a:pt x="8335" y="1480"/>
                  </a:cubicBezTo>
                  <a:cubicBezTo>
                    <a:pt x="8337" y="1480"/>
                    <a:pt x="8340" y="1479"/>
                    <a:pt x="8343" y="1479"/>
                  </a:cubicBezTo>
                  <a:cubicBezTo>
                    <a:pt x="8353" y="1477"/>
                    <a:pt x="8360" y="1474"/>
                    <a:pt x="8366" y="1473"/>
                  </a:cubicBez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8" y="1473"/>
                    <a:pt x="8368" y="1473"/>
                    <a:pt x="8368" y="1473"/>
                  </a:cubicBezTo>
                  <a:lnTo>
                    <a:pt x="8368" y="1473"/>
                  </a:lnTo>
                  <a:cubicBezTo>
                    <a:pt x="8368" y="1473"/>
                    <a:pt x="8368" y="1473"/>
                    <a:pt x="8367" y="1473"/>
                  </a:cubicBezTo>
                  <a:lnTo>
                    <a:pt x="8367" y="1473"/>
                  </a:lnTo>
                  <a:cubicBezTo>
                    <a:pt x="8368" y="1473"/>
                    <a:pt x="8368" y="1473"/>
                    <a:pt x="8368" y="1473"/>
                  </a:cubicBezTo>
                  <a:cubicBezTo>
                    <a:pt x="8368" y="1473"/>
                    <a:pt x="8368" y="1473"/>
                    <a:pt x="8368" y="1473"/>
                  </a:cubicBezTo>
                  <a:lnTo>
                    <a:pt x="8368" y="1473"/>
                  </a:lnTo>
                  <a:cubicBezTo>
                    <a:pt x="8370" y="1474"/>
                    <a:pt x="8372" y="1474"/>
                    <a:pt x="8375" y="1475"/>
                  </a:cubicBezTo>
                  <a:lnTo>
                    <a:pt x="8382" y="1475"/>
                  </a:lnTo>
                  <a:lnTo>
                    <a:pt x="8387" y="1474"/>
                  </a:lnTo>
                  <a:lnTo>
                    <a:pt x="8391" y="1473"/>
                  </a:lnTo>
                  <a:cubicBezTo>
                    <a:pt x="8400" y="1469"/>
                    <a:pt x="8407" y="1465"/>
                    <a:pt x="8415" y="1460"/>
                  </a:cubicBezTo>
                  <a:cubicBezTo>
                    <a:pt x="8417" y="1459"/>
                    <a:pt x="8420" y="1457"/>
                    <a:pt x="8423" y="1457"/>
                  </a:cubicBezTo>
                  <a:cubicBezTo>
                    <a:pt x="8425" y="1459"/>
                    <a:pt x="8426" y="1462"/>
                    <a:pt x="8427" y="1466"/>
                  </a:cubicBezTo>
                  <a:cubicBezTo>
                    <a:pt x="8430" y="1469"/>
                    <a:pt x="8433" y="1474"/>
                    <a:pt x="8435" y="1477"/>
                  </a:cubicBezTo>
                  <a:cubicBezTo>
                    <a:pt x="8438" y="1480"/>
                    <a:pt x="8440" y="1482"/>
                    <a:pt x="8442" y="1484"/>
                  </a:cubicBezTo>
                  <a:lnTo>
                    <a:pt x="8442" y="1484"/>
                  </a:lnTo>
                  <a:lnTo>
                    <a:pt x="8442" y="1487"/>
                  </a:lnTo>
                  <a:lnTo>
                    <a:pt x="8442" y="1497"/>
                  </a:lnTo>
                  <a:lnTo>
                    <a:pt x="8439" y="1520"/>
                  </a:lnTo>
                  <a:cubicBezTo>
                    <a:pt x="8439" y="1525"/>
                    <a:pt x="8439" y="1528"/>
                    <a:pt x="8439" y="1533"/>
                  </a:cubicBezTo>
                  <a:cubicBezTo>
                    <a:pt x="8439" y="1535"/>
                    <a:pt x="8439" y="1539"/>
                    <a:pt x="8439" y="1541"/>
                  </a:cubicBezTo>
                  <a:cubicBezTo>
                    <a:pt x="8439" y="1543"/>
                    <a:pt x="8440" y="1545"/>
                    <a:pt x="8440" y="1547"/>
                  </a:cubicBezTo>
                  <a:cubicBezTo>
                    <a:pt x="8441" y="1549"/>
                    <a:pt x="8442" y="1552"/>
                    <a:pt x="8444" y="1554"/>
                  </a:cubicBezTo>
                  <a:cubicBezTo>
                    <a:pt x="8447" y="1560"/>
                    <a:pt x="8454" y="1563"/>
                    <a:pt x="8462" y="1563"/>
                  </a:cubicBezTo>
                  <a:cubicBezTo>
                    <a:pt x="8466" y="1563"/>
                    <a:pt x="8469" y="1562"/>
                    <a:pt x="8474" y="1561"/>
                  </a:cubicBezTo>
                  <a:cubicBezTo>
                    <a:pt x="8478" y="1560"/>
                    <a:pt x="8482" y="1557"/>
                    <a:pt x="8486" y="1555"/>
                  </a:cubicBezTo>
                  <a:cubicBezTo>
                    <a:pt x="8493" y="1550"/>
                    <a:pt x="8500" y="1546"/>
                    <a:pt x="8506" y="1542"/>
                  </a:cubicBezTo>
                  <a:cubicBezTo>
                    <a:pt x="8508" y="1541"/>
                    <a:pt x="8511" y="1540"/>
                    <a:pt x="8513" y="1540"/>
                  </a:cubicBezTo>
                  <a:lnTo>
                    <a:pt x="8512" y="1540"/>
                  </a:lnTo>
                  <a:cubicBezTo>
                    <a:pt x="8512" y="1540"/>
                    <a:pt x="8511" y="1540"/>
                    <a:pt x="8511" y="1539"/>
                  </a:cubicBezTo>
                  <a:lnTo>
                    <a:pt x="8511" y="1539"/>
                  </a:lnTo>
                  <a:cubicBezTo>
                    <a:pt x="8512" y="1540"/>
                    <a:pt x="8513" y="1540"/>
                    <a:pt x="8513" y="1540"/>
                  </a:cubicBezTo>
                  <a:cubicBezTo>
                    <a:pt x="8515" y="1541"/>
                    <a:pt x="8518" y="1541"/>
                    <a:pt x="8520" y="1541"/>
                  </a:cubicBezTo>
                  <a:cubicBezTo>
                    <a:pt x="8526" y="1541"/>
                    <a:pt x="8532" y="1540"/>
                    <a:pt x="8536" y="1538"/>
                  </a:cubicBezTo>
                  <a:lnTo>
                    <a:pt x="8548" y="1533"/>
                  </a:lnTo>
                  <a:cubicBezTo>
                    <a:pt x="8551" y="1532"/>
                    <a:pt x="8555" y="1532"/>
                    <a:pt x="8557" y="1531"/>
                  </a:cubicBezTo>
                  <a:cubicBezTo>
                    <a:pt x="8558" y="1531"/>
                    <a:pt x="8558" y="1530"/>
                    <a:pt x="8558" y="1530"/>
                  </a:cubicBezTo>
                  <a:lnTo>
                    <a:pt x="8558" y="1530"/>
                  </a:lnTo>
                  <a:cubicBezTo>
                    <a:pt x="8563" y="1534"/>
                    <a:pt x="8567" y="1537"/>
                    <a:pt x="8571" y="1542"/>
                  </a:cubicBezTo>
                  <a:cubicBezTo>
                    <a:pt x="8574" y="1546"/>
                    <a:pt x="8578" y="1548"/>
                    <a:pt x="8581" y="1552"/>
                  </a:cubicBezTo>
                  <a:cubicBezTo>
                    <a:pt x="8582" y="1552"/>
                    <a:pt x="8582" y="1552"/>
                    <a:pt x="8583" y="1552"/>
                  </a:cubicBezTo>
                  <a:lnTo>
                    <a:pt x="8583" y="1552"/>
                  </a:lnTo>
                  <a:cubicBezTo>
                    <a:pt x="8582" y="1558"/>
                    <a:pt x="8581" y="1564"/>
                    <a:pt x="8580" y="1569"/>
                  </a:cubicBezTo>
                  <a:lnTo>
                    <a:pt x="8577" y="1592"/>
                  </a:lnTo>
                  <a:cubicBezTo>
                    <a:pt x="8577" y="1597"/>
                    <a:pt x="8577" y="1600"/>
                    <a:pt x="8577" y="1605"/>
                  </a:cubicBezTo>
                  <a:cubicBezTo>
                    <a:pt x="8576" y="1608"/>
                    <a:pt x="8576" y="1611"/>
                    <a:pt x="8577" y="1613"/>
                  </a:cubicBezTo>
                  <a:cubicBezTo>
                    <a:pt x="8576" y="1615"/>
                    <a:pt x="8576" y="1616"/>
                    <a:pt x="8577" y="1619"/>
                  </a:cubicBezTo>
                  <a:cubicBezTo>
                    <a:pt x="8577" y="1621"/>
                    <a:pt x="8578" y="1623"/>
                    <a:pt x="8579" y="1626"/>
                  </a:cubicBezTo>
                  <a:cubicBezTo>
                    <a:pt x="8583" y="1632"/>
                    <a:pt x="8590" y="1635"/>
                    <a:pt x="8598" y="1635"/>
                  </a:cubicBezTo>
                  <a:cubicBezTo>
                    <a:pt x="8601" y="1635"/>
                    <a:pt x="8605" y="1635"/>
                    <a:pt x="8608" y="1634"/>
                  </a:cubicBezTo>
                  <a:cubicBezTo>
                    <a:pt x="8613" y="1632"/>
                    <a:pt x="8617" y="1629"/>
                    <a:pt x="8622" y="1627"/>
                  </a:cubicBezTo>
                  <a:cubicBezTo>
                    <a:pt x="8629" y="1623"/>
                    <a:pt x="8636" y="1619"/>
                    <a:pt x="8642" y="1616"/>
                  </a:cubicBezTo>
                  <a:cubicBezTo>
                    <a:pt x="8643" y="1620"/>
                    <a:pt x="8642" y="1623"/>
                    <a:pt x="8643" y="1628"/>
                  </a:cubicBezTo>
                  <a:cubicBezTo>
                    <a:pt x="8643" y="1632"/>
                    <a:pt x="8644" y="1636"/>
                    <a:pt x="8644" y="1641"/>
                  </a:cubicBezTo>
                  <a:cubicBezTo>
                    <a:pt x="8644" y="1647"/>
                    <a:pt x="8646" y="1654"/>
                    <a:pt x="8651" y="1658"/>
                  </a:cubicBezTo>
                  <a:cubicBezTo>
                    <a:pt x="8652" y="1660"/>
                    <a:pt x="8654" y="1663"/>
                    <a:pt x="8657" y="1664"/>
                  </a:cubicBezTo>
                  <a:cubicBezTo>
                    <a:pt x="8660" y="1666"/>
                    <a:pt x="8663" y="1667"/>
                    <a:pt x="8666" y="1667"/>
                  </a:cubicBezTo>
                  <a:cubicBezTo>
                    <a:pt x="8667" y="1667"/>
                    <a:pt x="8668" y="1667"/>
                    <a:pt x="8669" y="1666"/>
                  </a:cubicBezTo>
                  <a:cubicBezTo>
                    <a:pt x="8673" y="1666"/>
                    <a:pt x="8676" y="1665"/>
                    <a:pt x="8680" y="1663"/>
                  </a:cubicBezTo>
                  <a:cubicBezTo>
                    <a:pt x="8685" y="1660"/>
                    <a:pt x="8688" y="1658"/>
                    <a:pt x="8693" y="1656"/>
                  </a:cubicBezTo>
                  <a:cubicBezTo>
                    <a:pt x="8700" y="1650"/>
                    <a:pt x="8705" y="1645"/>
                    <a:pt x="8711" y="1640"/>
                  </a:cubicBezTo>
                  <a:cubicBezTo>
                    <a:pt x="8717" y="1634"/>
                    <a:pt x="8723" y="1629"/>
                    <a:pt x="8729" y="1626"/>
                  </a:cubicBezTo>
                  <a:cubicBezTo>
                    <a:pt x="8729" y="1625"/>
                    <a:pt x="8730" y="1624"/>
                    <a:pt x="8731" y="1623"/>
                  </a:cubicBezTo>
                  <a:lnTo>
                    <a:pt x="8731" y="1623"/>
                  </a:lnTo>
                  <a:cubicBezTo>
                    <a:pt x="8734" y="1627"/>
                    <a:pt x="8738" y="1632"/>
                    <a:pt x="8745" y="1637"/>
                  </a:cubicBezTo>
                  <a:cubicBezTo>
                    <a:pt x="8746" y="1640"/>
                    <a:pt x="8748" y="1641"/>
                    <a:pt x="8751" y="1643"/>
                  </a:cubicBezTo>
                  <a:lnTo>
                    <a:pt x="8753" y="1645"/>
                  </a:lnTo>
                  <a:lnTo>
                    <a:pt x="8754" y="1647"/>
                  </a:lnTo>
                  <a:cubicBezTo>
                    <a:pt x="8753" y="1645"/>
                    <a:pt x="8753" y="1644"/>
                    <a:pt x="8753" y="1644"/>
                  </a:cubicBezTo>
                  <a:lnTo>
                    <a:pt x="8753" y="1644"/>
                  </a:lnTo>
                  <a:cubicBezTo>
                    <a:pt x="8753" y="1644"/>
                    <a:pt x="8754" y="1645"/>
                    <a:pt x="8754" y="1647"/>
                  </a:cubicBezTo>
                  <a:cubicBezTo>
                    <a:pt x="8754" y="1652"/>
                    <a:pt x="8754" y="1660"/>
                    <a:pt x="8754" y="1669"/>
                  </a:cubicBezTo>
                  <a:cubicBezTo>
                    <a:pt x="8754" y="1673"/>
                    <a:pt x="8755" y="1678"/>
                    <a:pt x="8755" y="1682"/>
                  </a:cubicBezTo>
                  <a:cubicBezTo>
                    <a:pt x="8756" y="1685"/>
                    <a:pt x="8756" y="1688"/>
                    <a:pt x="8758" y="1692"/>
                  </a:cubicBezTo>
                  <a:cubicBezTo>
                    <a:pt x="8759" y="1693"/>
                    <a:pt x="8760" y="1695"/>
                    <a:pt x="8761" y="1698"/>
                  </a:cubicBezTo>
                  <a:cubicBezTo>
                    <a:pt x="8763" y="1700"/>
                    <a:pt x="8764" y="1701"/>
                    <a:pt x="8768" y="1703"/>
                  </a:cubicBezTo>
                  <a:cubicBezTo>
                    <a:pt x="8770" y="1705"/>
                    <a:pt x="8773" y="1706"/>
                    <a:pt x="8776" y="1706"/>
                  </a:cubicBezTo>
                  <a:cubicBezTo>
                    <a:pt x="8781" y="1706"/>
                    <a:pt x="8785" y="1703"/>
                    <a:pt x="8788" y="1698"/>
                  </a:cubicBezTo>
                  <a:cubicBezTo>
                    <a:pt x="8792" y="1691"/>
                    <a:pt x="8790" y="1681"/>
                    <a:pt x="8783" y="1678"/>
                  </a:cubicBezTo>
                  <a:cubicBezTo>
                    <a:pt x="8784" y="1678"/>
                    <a:pt x="8784" y="1678"/>
                    <a:pt x="8785" y="1679"/>
                  </a:cubicBezTo>
                  <a:lnTo>
                    <a:pt x="8785" y="1678"/>
                  </a:lnTo>
                  <a:cubicBezTo>
                    <a:pt x="8785" y="1674"/>
                    <a:pt x="8785" y="1671"/>
                    <a:pt x="8785" y="1667"/>
                  </a:cubicBezTo>
                  <a:cubicBezTo>
                    <a:pt x="8785" y="1660"/>
                    <a:pt x="8785" y="1652"/>
                    <a:pt x="8784" y="1643"/>
                  </a:cubicBezTo>
                  <a:cubicBezTo>
                    <a:pt x="8784" y="1640"/>
                    <a:pt x="8783" y="1637"/>
                    <a:pt x="8782" y="1635"/>
                  </a:cubicBezTo>
                  <a:cubicBezTo>
                    <a:pt x="8782" y="1633"/>
                    <a:pt x="8781" y="1630"/>
                    <a:pt x="8780" y="1629"/>
                  </a:cubicBezTo>
                  <a:cubicBezTo>
                    <a:pt x="8778" y="1627"/>
                    <a:pt x="8776" y="1625"/>
                    <a:pt x="8775" y="1622"/>
                  </a:cubicBezTo>
                  <a:lnTo>
                    <a:pt x="8769" y="1619"/>
                  </a:lnTo>
                  <a:cubicBezTo>
                    <a:pt x="8768" y="1619"/>
                    <a:pt x="8768" y="1618"/>
                    <a:pt x="8767" y="1616"/>
                  </a:cubicBezTo>
                  <a:cubicBezTo>
                    <a:pt x="8762" y="1612"/>
                    <a:pt x="8758" y="1605"/>
                    <a:pt x="8749" y="1599"/>
                  </a:cubicBezTo>
                  <a:cubicBezTo>
                    <a:pt x="8747" y="1597"/>
                    <a:pt x="8745" y="1596"/>
                    <a:pt x="8742" y="1593"/>
                  </a:cubicBezTo>
                  <a:cubicBezTo>
                    <a:pt x="8739" y="1592"/>
                    <a:pt x="8734" y="1591"/>
                    <a:pt x="8731" y="1591"/>
                  </a:cubicBezTo>
                  <a:cubicBezTo>
                    <a:pt x="8729" y="1591"/>
                    <a:pt x="8726" y="1592"/>
                    <a:pt x="8724" y="1593"/>
                  </a:cubicBezTo>
                  <a:cubicBezTo>
                    <a:pt x="8719" y="1594"/>
                    <a:pt x="8715" y="1598"/>
                    <a:pt x="8710" y="1600"/>
                  </a:cubicBezTo>
                  <a:cubicBezTo>
                    <a:pt x="8703" y="1606"/>
                    <a:pt x="8697" y="1611"/>
                    <a:pt x="8691" y="1616"/>
                  </a:cubicBezTo>
                  <a:cubicBezTo>
                    <a:pt x="8686" y="1621"/>
                    <a:pt x="8680" y="1626"/>
                    <a:pt x="8674" y="1630"/>
                  </a:cubicBezTo>
                  <a:lnTo>
                    <a:pt x="8674" y="1630"/>
                  </a:lnTo>
                  <a:cubicBezTo>
                    <a:pt x="8674" y="1628"/>
                    <a:pt x="8674" y="1626"/>
                    <a:pt x="8674" y="1625"/>
                  </a:cubicBezTo>
                  <a:cubicBezTo>
                    <a:pt x="8674" y="1621"/>
                    <a:pt x="8673" y="1616"/>
                    <a:pt x="8673" y="1613"/>
                  </a:cubicBezTo>
                  <a:cubicBezTo>
                    <a:pt x="8672" y="1607"/>
                    <a:pt x="8671" y="1601"/>
                    <a:pt x="8669" y="1597"/>
                  </a:cubicBezTo>
                  <a:cubicBezTo>
                    <a:pt x="8667" y="1592"/>
                    <a:pt x="8664" y="1588"/>
                    <a:pt x="8659" y="1585"/>
                  </a:cubicBezTo>
                  <a:cubicBezTo>
                    <a:pt x="8657" y="1583"/>
                    <a:pt x="8653" y="1582"/>
                    <a:pt x="8650" y="1582"/>
                  </a:cubicBezTo>
                  <a:lnTo>
                    <a:pt x="8643" y="1582"/>
                  </a:lnTo>
                  <a:cubicBezTo>
                    <a:pt x="8638" y="1583"/>
                    <a:pt x="8632" y="1585"/>
                    <a:pt x="8628" y="1588"/>
                  </a:cubicBezTo>
                  <a:cubicBezTo>
                    <a:pt x="8620" y="1592"/>
                    <a:pt x="8613" y="1595"/>
                    <a:pt x="8608" y="1599"/>
                  </a:cubicBezTo>
                  <a:lnTo>
                    <a:pt x="8608" y="1599"/>
                  </a:lnTo>
                  <a:cubicBezTo>
                    <a:pt x="8608" y="1598"/>
                    <a:pt x="8608" y="1597"/>
                    <a:pt x="8608" y="1596"/>
                  </a:cubicBezTo>
                  <a:lnTo>
                    <a:pt x="8612" y="1572"/>
                  </a:lnTo>
                  <a:cubicBezTo>
                    <a:pt x="8613" y="1563"/>
                    <a:pt x="8614" y="1554"/>
                    <a:pt x="8613" y="1545"/>
                  </a:cubicBezTo>
                  <a:cubicBezTo>
                    <a:pt x="8613" y="1542"/>
                    <a:pt x="8612" y="1541"/>
                    <a:pt x="8612" y="1539"/>
                  </a:cubicBezTo>
                  <a:cubicBezTo>
                    <a:pt x="8610" y="1535"/>
                    <a:pt x="8609" y="1533"/>
                    <a:pt x="8607" y="1531"/>
                  </a:cubicBezTo>
                  <a:cubicBezTo>
                    <a:pt x="8605" y="1530"/>
                    <a:pt x="8603" y="1527"/>
                    <a:pt x="8601" y="1526"/>
                  </a:cubicBezTo>
                  <a:lnTo>
                    <a:pt x="8600" y="1525"/>
                  </a:lnTo>
                  <a:cubicBezTo>
                    <a:pt x="8598" y="1524"/>
                    <a:pt x="8595" y="1521"/>
                    <a:pt x="8593" y="1519"/>
                  </a:cubicBezTo>
                  <a:cubicBezTo>
                    <a:pt x="8587" y="1512"/>
                    <a:pt x="8580" y="1505"/>
                    <a:pt x="8572" y="1501"/>
                  </a:cubicBezTo>
                  <a:cubicBezTo>
                    <a:pt x="8570" y="1499"/>
                    <a:pt x="8568" y="1498"/>
                    <a:pt x="8565" y="1498"/>
                  </a:cubicBezTo>
                  <a:cubicBezTo>
                    <a:pt x="8564" y="1498"/>
                    <a:pt x="8563" y="1497"/>
                    <a:pt x="8562" y="1497"/>
                  </a:cubicBezTo>
                  <a:cubicBezTo>
                    <a:pt x="8561" y="1497"/>
                    <a:pt x="8559" y="1498"/>
                    <a:pt x="8558" y="1498"/>
                  </a:cubicBezTo>
                  <a:cubicBezTo>
                    <a:pt x="8556" y="1498"/>
                    <a:pt x="8552" y="1498"/>
                    <a:pt x="8549" y="1499"/>
                  </a:cubicBezTo>
                  <a:cubicBezTo>
                    <a:pt x="8544" y="1501"/>
                    <a:pt x="8541" y="1502"/>
                    <a:pt x="8536" y="1503"/>
                  </a:cubicBezTo>
                  <a:lnTo>
                    <a:pt x="8526" y="1508"/>
                  </a:lnTo>
                  <a:cubicBezTo>
                    <a:pt x="8524" y="1509"/>
                    <a:pt x="8522" y="1509"/>
                    <a:pt x="8520" y="1509"/>
                  </a:cubicBezTo>
                  <a:lnTo>
                    <a:pt x="8521" y="1509"/>
                  </a:lnTo>
                  <a:cubicBezTo>
                    <a:pt x="8520" y="1509"/>
                    <a:pt x="8523" y="1510"/>
                    <a:pt x="8523" y="1510"/>
                  </a:cubicBezTo>
                  <a:cubicBezTo>
                    <a:pt x="8523" y="1510"/>
                    <a:pt x="8522" y="1510"/>
                    <a:pt x="8520" y="1509"/>
                  </a:cubicBezTo>
                  <a:cubicBezTo>
                    <a:pt x="8518" y="1508"/>
                    <a:pt x="8514" y="1508"/>
                    <a:pt x="8511" y="1508"/>
                  </a:cubicBezTo>
                  <a:cubicBezTo>
                    <a:pt x="8508" y="1508"/>
                    <a:pt x="8507" y="1508"/>
                    <a:pt x="8505" y="1509"/>
                  </a:cubicBezTo>
                  <a:cubicBezTo>
                    <a:pt x="8499" y="1510"/>
                    <a:pt x="8495" y="1512"/>
                    <a:pt x="8490" y="1515"/>
                  </a:cubicBezTo>
                  <a:cubicBezTo>
                    <a:pt x="8483" y="1519"/>
                    <a:pt x="8477" y="1523"/>
                    <a:pt x="8471" y="1527"/>
                  </a:cubicBezTo>
                  <a:lnTo>
                    <a:pt x="8471" y="1527"/>
                  </a:lnTo>
                  <a:lnTo>
                    <a:pt x="8471" y="1524"/>
                  </a:lnTo>
                  <a:lnTo>
                    <a:pt x="8475" y="1501"/>
                  </a:lnTo>
                  <a:cubicBezTo>
                    <a:pt x="8475" y="1496"/>
                    <a:pt x="8475" y="1491"/>
                    <a:pt x="8475" y="1487"/>
                  </a:cubicBezTo>
                  <a:cubicBezTo>
                    <a:pt x="8476" y="1481"/>
                    <a:pt x="8475" y="1474"/>
                    <a:pt x="8473" y="1468"/>
                  </a:cubicBezTo>
                  <a:cubicBezTo>
                    <a:pt x="8471" y="1465"/>
                    <a:pt x="8469" y="1462"/>
                    <a:pt x="8466" y="1460"/>
                  </a:cubicBezTo>
                  <a:lnTo>
                    <a:pt x="8463" y="1458"/>
                  </a:lnTo>
                  <a:lnTo>
                    <a:pt x="8462" y="1457"/>
                  </a:lnTo>
                  <a:cubicBezTo>
                    <a:pt x="8460" y="1454"/>
                    <a:pt x="8459" y="1452"/>
                    <a:pt x="8457" y="1450"/>
                  </a:cubicBezTo>
                  <a:cubicBezTo>
                    <a:pt x="8455" y="1445"/>
                    <a:pt x="8453" y="1442"/>
                    <a:pt x="8451" y="1438"/>
                  </a:cubicBezTo>
                  <a:cubicBezTo>
                    <a:pt x="8447" y="1432"/>
                    <a:pt x="8442" y="1428"/>
                    <a:pt x="8435" y="1424"/>
                  </a:cubicBezTo>
                  <a:cubicBezTo>
                    <a:pt x="8433" y="1423"/>
                    <a:pt x="8430" y="1422"/>
                    <a:pt x="8427" y="1422"/>
                  </a:cubicBezTo>
                  <a:cubicBezTo>
                    <a:pt x="8424" y="1422"/>
                    <a:pt x="8422" y="1423"/>
                    <a:pt x="8420" y="1423"/>
                  </a:cubicBezTo>
                  <a:cubicBezTo>
                    <a:pt x="8417" y="1423"/>
                    <a:pt x="8415" y="1424"/>
                    <a:pt x="8411" y="1425"/>
                  </a:cubicBezTo>
                  <a:cubicBezTo>
                    <a:pt x="8408" y="1426"/>
                    <a:pt x="8403" y="1429"/>
                    <a:pt x="8400" y="1431"/>
                  </a:cubicBezTo>
                  <a:cubicBezTo>
                    <a:pt x="8394" y="1434"/>
                    <a:pt x="8388" y="1438"/>
                    <a:pt x="8382" y="1441"/>
                  </a:cubicBezTo>
                  <a:lnTo>
                    <a:pt x="8382" y="1441"/>
                  </a:lnTo>
                  <a:cubicBezTo>
                    <a:pt x="8383" y="1441"/>
                    <a:pt x="8384" y="1442"/>
                    <a:pt x="8383" y="1442"/>
                  </a:cubicBezTo>
                  <a:cubicBezTo>
                    <a:pt x="8383" y="1441"/>
                    <a:pt x="8382" y="1441"/>
                    <a:pt x="8382" y="1441"/>
                  </a:cubicBezTo>
                  <a:lnTo>
                    <a:pt x="8382" y="1441"/>
                  </a:lnTo>
                  <a:cubicBezTo>
                    <a:pt x="8382" y="1441"/>
                    <a:pt x="8381" y="1441"/>
                    <a:pt x="8381" y="1442"/>
                  </a:cubicBezTo>
                  <a:cubicBezTo>
                    <a:pt x="8381" y="1441"/>
                    <a:pt x="8381" y="1441"/>
                    <a:pt x="8382" y="1441"/>
                  </a:cubicBezTo>
                  <a:lnTo>
                    <a:pt x="8382" y="1441"/>
                  </a:lnTo>
                  <a:cubicBezTo>
                    <a:pt x="8382" y="1441"/>
                    <a:pt x="8382" y="1441"/>
                    <a:pt x="8382" y="1441"/>
                  </a:cubicBezTo>
                  <a:lnTo>
                    <a:pt x="8382" y="1441"/>
                  </a:lnTo>
                  <a:cubicBezTo>
                    <a:pt x="8382" y="1441"/>
                    <a:pt x="8382" y="1441"/>
                    <a:pt x="8382" y="1441"/>
                  </a:cubicBezTo>
                  <a:lnTo>
                    <a:pt x="8382" y="1441"/>
                  </a:lnTo>
                  <a:cubicBezTo>
                    <a:pt x="8382" y="1441"/>
                    <a:pt x="8382" y="1441"/>
                    <a:pt x="8382" y="1441"/>
                  </a:cubicBezTo>
                  <a:cubicBezTo>
                    <a:pt x="8382" y="1441"/>
                    <a:pt x="8382" y="1441"/>
                    <a:pt x="8382" y="1441"/>
                  </a:cubicBezTo>
                  <a:lnTo>
                    <a:pt x="8382" y="1441"/>
                  </a:lnTo>
                  <a:cubicBezTo>
                    <a:pt x="8377" y="1440"/>
                    <a:pt x="8372" y="1439"/>
                    <a:pt x="8367" y="1439"/>
                  </a:cubicBezTo>
                  <a:cubicBezTo>
                    <a:pt x="8365" y="1439"/>
                    <a:pt x="8363" y="1439"/>
                    <a:pt x="8361" y="1439"/>
                  </a:cubicBezTo>
                  <a:cubicBezTo>
                    <a:pt x="8351" y="1441"/>
                    <a:pt x="8344" y="1444"/>
                    <a:pt x="8339" y="1445"/>
                  </a:cubicBezTo>
                  <a:lnTo>
                    <a:pt x="8339" y="1445"/>
                  </a:lnTo>
                  <a:cubicBezTo>
                    <a:pt x="8339" y="1445"/>
                    <a:pt x="8338" y="1444"/>
                    <a:pt x="8338" y="1444"/>
                  </a:cubicBezTo>
                  <a:cubicBezTo>
                    <a:pt x="8336" y="1439"/>
                    <a:pt x="8335" y="1432"/>
                    <a:pt x="8329" y="1422"/>
                  </a:cubicBezTo>
                  <a:cubicBezTo>
                    <a:pt x="8327" y="1420"/>
                    <a:pt x="8325" y="1416"/>
                    <a:pt x="8323" y="1414"/>
                  </a:cubicBezTo>
                  <a:cubicBezTo>
                    <a:pt x="8320" y="1411"/>
                    <a:pt x="8317" y="1409"/>
                    <a:pt x="8314" y="1408"/>
                  </a:cubicBezTo>
                  <a:cubicBezTo>
                    <a:pt x="8309" y="1406"/>
                    <a:pt x="8306" y="1403"/>
                    <a:pt x="8301" y="1402"/>
                  </a:cubicBezTo>
                  <a:cubicBezTo>
                    <a:pt x="8294" y="1399"/>
                    <a:pt x="8287" y="1396"/>
                    <a:pt x="8281" y="1394"/>
                  </a:cubicBezTo>
                  <a:cubicBezTo>
                    <a:pt x="8280" y="1391"/>
                    <a:pt x="8279" y="1388"/>
                    <a:pt x="8279" y="1386"/>
                  </a:cubicBezTo>
                  <a:cubicBezTo>
                    <a:pt x="8278" y="1382"/>
                    <a:pt x="8277" y="1378"/>
                    <a:pt x="8276" y="1373"/>
                  </a:cubicBezTo>
                  <a:cubicBezTo>
                    <a:pt x="8273" y="1367"/>
                    <a:pt x="8270" y="1362"/>
                    <a:pt x="8266" y="1357"/>
                  </a:cubicBezTo>
                  <a:cubicBezTo>
                    <a:pt x="8264" y="1355"/>
                    <a:pt x="8262" y="1354"/>
                    <a:pt x="8261" y="1352"/>
                  </a:cubicBezTo>
                  <a:lnTo>
                    <a:pt x="8258" y="1351"/>
                  </a:lnTo>
                  <a:cubicBezTo>
                    <a:pt x="8257" y="1350"/>
                    <a:pt x="8257" y="1350"/>
                    <a:pt x="8256" y="1349"/>
                  </a:cubicBezTo>
                  <a:cubicBezTo>
                    <a:pt x="8254" y="1347"/>
                    <a:pt x="8251" y="1344"/>
                    <a:pt x="8249" y="1342"/>
                  </a:cubicBezTo>
                  <a:cubicBezTo>
                    <a:pt x="8247" y="1340"/>
                    <a:pt x="8243" y="1336"/>
                    <a:pt x="8240" y="1333"/>
                  </a:cubicBezTo>
                  <a:cubicBezTo>
                    <a:pt x="8237" y="1330"/>
                    <a:pt x="8235" y="1328"/>
                    <a:pt x="8233" y="1327"/>
                  </a:cubicBezTo>
                  <a:cubicBezTo>
                    <a:pt x="8232" y="1326"/>
                    <a:pt x="8230" y="1325"/>
                    <a:pt x="8228" y="1325"/>
                  </a:cubicBezTo>
                  <a:cubicBezTo>
                    <a:pt x="8225" y="1322"/>
                    <a:pt x="8220" y="1322"/>
                    <a:pt x="8217" y="1322"/>
                  </a:cubicBezTo>
                  <a:cubicBezTo>
                    <a:pt x="8214" y="1322"/>
                    <a:pt x="8212" y="1323"/>
                    <a:pt x="8210" y="1325"/>
                  </a:cubicBezTo>
                  <a:lnTo>
                    <a:pt x="8205" y="1326"/>
                  </a:lnTo>
                  <a:lnTo>
                    <a:pt x="8198" y="1330"/>
                  </a:lnTo>
                  <a:cubicBezTo>
                    <a:pt x="8195" y="1333"/>
                    <a:pt x="8191" y="1335"/>
                    <a:pt x="8188" y="1338"/>
                  </a:cubicBezTo>
                  <a:lnTo>
                    <a:pt x="8169" y="1352"/>
                  </a:lnTo>
                  <a:lnTo>
                    <a:pt x="8167" y="1354"/>
                  </a:lnTo>
                  <a:lnTo>
                    <a:pt x="8167" y="1354"/>
                  </a:lnTo>
                  <a:cubicBezTo>
                    <a:pt x="8165" y="1346"/>
                    <a:pt x="8164" y="1338"/>
                    <a:pt x="8161" y="1330"/>
                  </a:cubicBezTo>
                  <a:cubicBezTo>
                    <a:pt x="8161" y="1328"/>
                    <a:pt x="8160" y="1327"/>
                    <a:pt x="8159" y="1326"/>
                  </a:cubicBezTo>
                  <a:cubicBezTo>
                    <a:pt x="8156" y="1321"/>
                    <a:pt x="8153" y="1317"/>
                    <a:pt x="8149" y="1314"/>
                  </a:cubicBezTo>
                  <a:lnTo>
                    <a:pt x="8149" y="1314"/>
                  </a:lnTo>
                  <a:cubicBezTo>
                    <a:pt x="8148" y="1314"/>
                    <a:pt x="8148" y="1313"/>
                    <a:pt x="8147" y="1311"/>
                  </a:cubicBezTo>
                  <a:cubicBezTo>
                    <a:pt x="8145" y="1303"/>
                    <a:pt x="8142" y="1296"/>
                    <a:pt x="8139" y="1287"/>
                  </a:cubicBezTo>
                  <a:cubicBezTo>
                    <a:pt x="8137" y="1284"/>
                    <a:pt x="8135" y="1282"/>
                    <a:pt x="8133" y="1279"/>
                  </a:cubicBezTo>
                  <a:cubicBezTo>
                    <a:pt x="8130" y="1275"/>
                    <a:pt x="8125" y="1272"/>
                    <a:pt x="8120" y="1271"/>
                  </a:cubicBezTo>
                  <a:cubicBezTo>
                    <a:pt x="8117" y="1270"/>
                    <a:pt x="8113" y="1270"/>
                    <a:pt x="8110" y="1270"/>
                  </a:cubicBezTo>
                  <a:cubicBezTo>
                    <a:pt x="8106" y="1270"/>
                    <a:pt x="8103" y="1270"/>
                    <a:pt x="8100" y="1271"/>
                  </a:cubicBezTo>
                  <a:cubicBezTo>
                    <a:pt x="8090" y="1274"/>
                    <a:pt x="8082" y="1276"/>
                    <a:pt x="8079" y="1276"/>
                  </a:cubicBezTo>
                  <a:lnTo>
                    <a:pt x="8078" y="1276"/>
                  </a:lnTo>
                  <a:lnTo>
                    <a:pt x="8074" y="1275"/>
                  </a:lnTo>
                  <a:cubicBezTo>
                    <a:pt x="8071" y="1274"/>
                    <a:pt x="8068" y="1274"/>
                    <a:pt x="8064" y="1274"/>
                  </a:cubicBezTo>
                  <a:cubicBezTo>
                    <a:pt x="8061" y="1274"/>
                    <a:pt x="8057" y="1274"/>
                    <a:pt x="8054" y="1275"/>
                  </a:cubicBezTo>
                  <a:cubicBezTo>
                    <a:pt x="8045" y="1277"/>
                    <a:pt x="8037" y="1281"/>
                    <a:pt x="8034" y="1281"/>
                  </a:cubicBezTo>
                  <a:lnTo>
                    <a:pt x="8033" y="1281"/>
                  </a:lnTo>
                  <a:cubicBezTo>
                    <a:pt x="8032" y="1280"/>
                    <a:pt x="8032" y="1279"/>
                    <a:pt x="8031" y="1277"/>
                  </a:cubicBezTo>
                  <a:cubicBezTo>
                    <a:pt x="8027" y="1269"/>
                    <a:pt x="8022" y="1262"/>
                    <a:pt x="8015" y="1255"/>
                  </a:cubicBezTo>
                  <a:lnTo>
                    <a:pt x="8012" y="1252"/>
                  </a:lnTo>
                  <a:cubicBezTo>
                    <a:pt x="8011" y="1251"/>
                    <a:pt x="8011" y="1251"/>
                    <a:pt x="8010" y="1250"/>
                  </a:cubicBezTo>
                  <a:lnTo>
                    <a:pt x="8010" y="1250"/>
                  </a:lnTo>
                  <a:cubicBezTo>
                    <a:pt x="8010" y="1249"/>
                    <a:pt x="8009" y="1248"/>
                    <a:pt x="8009" y="1247"/>
                  </a:cubicBezTo>
                  <a:lnTo>
                    <a:pt x="8007" y="1224"/>
                  </a:lnTo>
                  <a:cubicBezTo>
                    <a:pt x="8007" y="1218"/>
                    <a:pt x="8006" y="1212"/>
                    <a:pt x="8003" y="1208"/>
                  </a:cubicBezTo>
                  <a:cubicBezTo>
                    <a:pt x="8002" y="1205"/>
                    <a:pt x="8001" y="1203"/>
                    <a:pt x="8000" y="1202"/>
                  </a:cubicBezTo>
                  <a:cubicBezTo>
                    <a:pt x="7996" y="1195"/>
                    <a:pt x="7989" y="1191"/>
                    <a:pt x="7983" y="1190"/>
                  </a:cubicBezTo>
                  <a:lnTo>
                    <a:pt x="7974" y="1190"/>
                  </a:lnTo>
                  <a:cubicBezTo>
                    <a:pt x="7969" y="1192"/>
                    <a:pt x="7963" y="1195"/>
                    <a:pt x="7958" y="1198"/>
                  </a:cubicBezTo>
                  <a:cubicBezTo>
                    <a:pt x="7954" y="1201"/>
                    <a:pt x="7950" y="1203"/>
                    <a:pt x="7947" y="1205"/>
                  </a:cubicBezTo>
                  <a:cubicBezTo>
                    <a:pt x="7943" y="1208"/>
                    <a:pt x="7939" y="1211"/>
                    <a:pt x="7935" y="1213"/>
                  </a:cubicBezTo>
                  <a:lnTo>
                    <a:pt x="7935" y="1213"/>
                  </a:lnTo>
                  <a:cubicBezTo>
                    <a:pt x="7934" y="1209"/>
                    <a:pt x="7933" y="1205"/>
                    <a:pt x="7933" y="1201"/>
                  </a:cubicBezTo>
                  <a:cubicBezTo>
                    <a:pt x="7932" y="1195"/>
                    <a:pt x="7929" y="1190"/>
                    <a:pt x="7927" y="1184"/>
                  </a:cubicBezTo>
                  <a:cubicBezTo>
                    <a:pt x="7926" y="1183"/>
                    <a:pt x="7925" y="1181"/>
                    <a:pt x="7923" y="1180"/>
                  </a:cubicBezTo>
                  <a:cubicBezTo>
                    <a:pt x="7921" y="1177"/>
                    <a:pt x="7919" y="1175"/>
                    <a:pt x="7917" y="1174"/>
                  </a:cubicBezTo>
                  <a:cubicBezTo>
                    <a:pt x="7913" y="1172"/>
                    <a:pt x="7908" y="1169"/>
                    <a:pt x="7904" y="1169"/>
                  </a:cubicBezTo>
                  <a:cubicBezTo>
                    <a:pt x="7895" y="1169"/>
                    <a:pt x="7884" y="1170"/>
                    <a:pt x="7875" y="1173"/>
                  </a:cubicBezTo>
                  <a:cubicBezTo>
                    <a:pt x="7872" y="1174"/>
                    <a:pt x="7871" y="1174"/>
                    <a:pt x="7869" y="1174"/>
                  </a:cubicBezTo>
                  <a:lnTo>
                    <a:pt x="7866" y="1172"/>
                  </a:lnTo>
                  <a:lnTo>
                    <a:pt x="7846" y="1159"/>
                  </a:lnTo>
                  <a:cubicBezTo>
                    <a:pt x="7833" y="1151"/>
                    <a:pt x="7840" y="1158"/>
                    <a:pt x="7837" y="1151"/>
                  </a:cubicBezTo>
                  <a:cubicBezTo>
                    <a:pt x="7832" y="1143"/>
                    <a:pt x="7828" y="1135"/>
                    <a:pt x="7823" y="1128"/>
                  </a:cubicBezTo>
                  <a:cubicBezTo>
                    <a:pt x="7820" y="1124"/>
                    <a:pt x="7817" y="1121"/>
                    <a:pt x="7813" y="1118"/>
                  </a:cubicBezTo>
                  <a:cubicBezTo>
                    <a:pt x="7813" y="1118"/>
                    <a:pt x="7812" y="1118"/>
                    <a:pt x="7812" y="1118"/>
                  </a:cubicBezTo>
                  <a:lnTo>
                    <a:pt x="7812" y="1118"/>
                  </a:lnTo>
                  <a:cubicBezTo>
                    <a:pt x="7811" y="1116"/>
                    <a:pt x="7810" y="1115"/>
                    <a:pt x="7809" y="1113"/>
                  </a:cubicBezTo>
                  <a:lnTo>
                    <a:pt x="7804" y="1102"/>
                  </a:lnTo>
                  <a:cubicBezTo>
                    <a:pt x="7802" y="1097"/>
                    <a:pt x="7798" y="1092"/>
                    <a:pt x="7794" y="1088"/>
                  </a:cubicBezTo>
                  <a:cubicBezTo>
                    <a:pt x="7793" y="1086"/>
                    <a:pt x="7791" y="1085"/>
                    <a:pt x="7789" y="1084"/>
                  </a:cubicBezTo>
                  <a:cubicBezTo>
                    <a:pt x="7786" y="1081"/>
                    <a:pt x="7782" y="1080"/>
                    <a:pt x="7779" y="1080"/>
                  </a:cubicBezTo>
                  <a:cubicBezTo>
                    <a:pt x="7778" y="1080"/>
                    <a:pt x="7777" y="1080"/>
                    <a:pt x="7775" y="1080"/>
                  </a:cubicBezTo>
                  <a:cubicBezTo>
                    <a:pt x="7773" y="1080"/>
                    <a:pt x="7770" y="1080"/>
                    <a:pt x="7767" y="1081"/>
                  </a:cubicBezTo>
                  <a:cubicBezTo>
                    <a:pt x="7765" y="1081"/>
                    <a:pt x="7762" y="1082"/>
                    <a:pt x="7761" y="1084"/>
                  </a:cubicBezTo>
                  <a:cubicBezTo>
                    <a:pt x="7757" y="1086"/>
                    <a:pt x="7752" y="1089"/>
                    <a:pt x="7749" y="1093"/>
                  </a:cubicBezTo>
                  <a:cubicBezTo>
                    <a:pt x="7742" y="1100"/>
                    <a:pt x="7736" y="1106"/>
                    <a:pt x="7731" y="1110"/>
                  </a:cubicBezTo>
                  <a:cubicBezTo>
                    <a:pt x="7725" y="1116"/>
                    <a:pt x="7721" y="1122"/>
                    <a:pt x="7715" y="1128"/>
                  </a:cubicBezTo>
                  <a:cubicBezTo>
                    <a:pt x="7714" y="1128"/>
                    <a:pt x="7713" y="1129"/>
                    <a:pt x="7711" y="1130"/>
                  </a:cubicBezTo>
                  <a:lnTo>
                    <a:pt x="7711" y="1130"/>
                  </a:lnTo>
                  <a:lnTo>
                    <a:pt x="7709" y="1128"/>
                  </a:lnTo>
                  <a:cubicBezTo>
                    <a:pt x="7706" y="1123"/>
                    <a:pt x="7703" y="1120"/>
                    <a:pt x="7700" y="1116"/>
                  </a:cubicBezTo>
                  <a:cubicBezTo>
                    <a:pt x="7697" y="1114"/>
                    <a:pt x="7695" y="1112"/>
                    <a:pt x="7693" y="1110"/>
                  </a:cubicBezTo>
                  <a:lnTo>
                    <a:pt x="7693" y="1110"/>
                  </a:lnTo>
                  <a:cubicBezTo>
                    <a:pt x="7693" y="1109"/>
                    <a:pt x="7692" y="1108"/>
                    <a:pt x="7692" y="1107"/>
                  </a:cubicBezTo>
                  <a:cubicBezTo>
                    <a:pt x="7691" y="1104"/>
                    <a:pt x="7691" y="1101"/>
                    <a:pt x="7689" y="1097"/>
                  </a:cubicBezTo>
                  <a:cubicBezTo>
                    <a:pt x="7689" y="1093"/>
                    <a:pt x="7688" y="1088"/>
                    <a:pt x="7687" y="1085"/>
                  </a:cubicBezTo>
                  <a:cubicBezTo>
                    <a:pt x="7686" y="1078"/>
                    <a:pt x="7684" y="1072"/>
                    <a:pt x="7679" y="1066"/>
                  </a:cubicBezTo>
                  <a:cubicBezTo>
                    <a:pt x="7678" y="1064"/>
                    <a:pt x="7676" y="1062"/>
                    <a:pt x="7673" y="1060"/>
                  </a:cubicBezTo>
                  <a:lnTo>
                    <a:pt x="7670" y="1058"/>
                  </a:lnTo>
                  <a:lnTo>
                    <a:pt x="7669" y="1057"/>
                  </a:lnTo>
                  <a:cubicBezTo>
                    <a:pt x="7666" y="1055"/>
                    <a:pt x="7665" y="1052"/>
                    <a:pt x="7663" y="1051"/>
                  </a:cubicBezTo>
                  <a:cubicBezTo>
                    <a:pt x="7661" y="1048"/>
                    <a:pt x="7658" y="1044"/>
                    <a:pt x="7655" y="1040"/>
                  </a:cubicBezTo>
                  <a:cubicBezTo>
                    <a:pt x="7652" y="1037"/>
                    <a:pt x="7651" y="1035"/>
                    <a:pt x="7649" y="1034"/>
                  </a:cubicBezTo>
                  <a:cubicBezTo>
                    <a:pt x="7647" y="1033"/>
                    <a:pt x="7645" y="1031"/>
                    <a:pt x="7644" y="1030"/>
                  </a:cubicBezTo>
                  <a:lnTo>
                    <a:pt x="7640" y="1028"/>
                  </a:lnTo>
                  <a:lnTo>
                    <a:pt x="7619" y="1018"/>
                  </a:lnTo>
                  <a:lnTo>
                    <a:pt x="7608" y="1012"/>
                  </a:lnTo>
                  <a:lnTo>
                    <a:pt x="7605" y="1011"/>
                  </a:lnTo>
                  <a:cubicBezTo>
                    <a:pt x="7603" y="1009"/>
                    <a:pt x="7600" y="1009"/>
                    <a:pt x="7598" y="1008"/>
                  </a:cubicBezTo>
                  <a:lnTo>
                    <a:pt x="7586" y="1008"/>
                  </a:lnTo>
                  <a:cubicBezTo>
                    <a:pt x="7580" y="1009"/>
                    <a:pt x="7574" y="1011"/>
                    <a:pt x="7567" y="1013"/>
                  </a:cubicBezTo>
                  <a:lnTo>
                    <a:pt x="7567" y="1013"/>
                  </a:lnTo>
                  <a:cubicBezTo>
                    <a:pt x="7574" y="1007"/>
                    <a:pt x="7571" y="993"/>
                    <a:pt x="7560" y="993"/>
                  </a:cubicBezTo>
                  <a:cubicBezTo>
                    <a:pt x="7548" y="993"/>
                    <a:pt x="7545" y="1008"/>
                    <a:pt x="7553" y="1013"/>
                  </a:cubicBezTo>
                  <a:lnTo>
                    <a:pt x="7553" y="1013"/>
                  </a:lnTo>
                  <a:cubicBezTo>
                    <a:pt x="7551" y="1013"/>
                    <a:pt x="7549" y="1012"/>
                    <a:pt x="7547" y="1012"/>
                  </a:cubicBezTo>
                  <a:cubicBezTo>
                    <a:pt x="7537" y="1011"/>
                    <a:pt x="7528" y="1011"/>
                    <a:pt x="7525" y="1009"/>
                  </a:cubicBezTo>
                  <a:cubicBezTo>
                    <a:pt x="7524" y="1009"/>
                    <a:pt x="7523" y="1008"/>
                    <a:pt x="7523" y="1008"/>
                  </a:cubicBezTo>
                  <a:cubicBezTo>
                    <a:pt x="7520" y="1007"/>
                    <a:pt x="7518" y="1007"/>
                    <a:pt x="7516" y="1006"/>
                  </a:cubicBezTo>
                  <a:lnTo>
                    <a:pt x="7510" y="1006"/>
                  </a:lnTo>
                  <a:cubicBezTo>
                    <a:pt x="7508" y="1006"/>
                    <a:pt x="7507" y="1006"/>
                    <a:pt x="7505" y="1006"/>
                  </a:cubicBezTo>
                  <a:cubicBezTo>
                    <a:pt x="7501" y="1006"/>
                    <a:pt x="7497" y="1007"/>
                    <a:pt x="7493" y="1008"/>
                  </a:cubicBezTo>
                  <a:lnTo>
                    <a:pt x="7481" y="1011"/>
                  </a:lnTo>
                  <a:cubicBezTo>
                    <a:pt x="7480" y="1011"/>
                    <a:pt x="7479" y="1012"/>
                    <a:pt x="7477" y="1012"/>
                  </a:cubicBezTo>
                  <a:lnTo>
                    <a:pt x="7477" y="1012"/>
                  </a:lnTo>
                  <a:cubicBezTo>
                    <a:pt x="7475" y="1009"/>
                    <a:pt x="7474" y="1008"/>
                    <a:pt x="7472" y="1006"/>
                  </a:cubicBezTo>
                  <a:cubicBezTo>
                    <a:pt x="7469" y="1003"/>
                    <a:pt x="7467" y="999"/>
                    <a:pt x="7464" y="996"/>
                  </a:cubicBezTo>
                  <a:cubicBezTo>
                    <a:pt x="7461" y="993"/>
                    <a:pt x="7459" y="991"/>
                    <a:pt x="7457" y="990"/>
                  </a:cubicBezTo>
                  <a:lnTo>
                    <a:pt x="7452" y="986"/>
                  </a:lnTo>
                  <a:cubicBezTo>
                    <a:pt x="7452" y="985"/>
                    <a:pt x="7450" y="985"/>
                    <a:pt x="7449" y="984"/>
                  </a:cubicBezTo>
                  <a:lnTo>
                    <a:pt x="7449" y="984"/>
                  </a:lnTo>
                  <a:cubicBezTo>
                    <a:pt x="7449" y="985"/>
                    <a:pt x="7449" y="985"/>
                    <a:pt x="7449" y="985"/>
                  </a:cubicBezTo>
                  <a:cubicBezTo>
                    <a:pt x="7449" y="985"/>
                    <a:pt x="7448" y="984"/>
                    <a:pt x="7447" y="983"/>
                  </a:cubicBezTo>
                  <a:cubicBezTo>
                    <a:pt x="7446" y="980"/>
                    <a:pt x="7444" y="977"/>
                    <a:pt x="7443" y="974"/>
                  </a:cubicBezTo>
                  <a:cubicBezTo>
                    <a:pt x="7439" y="969"/>
                    <a:pt x="7437" y="965"/>
                    <a:pt x="7433" y="961"/>
                  </a:cubicBezTo>
                  <a:cubicBezTo>
                    <a:pt x="7430" y="958"/>
                    <a:pt x="7428" y="956"/>
                    <a:pt x="7424" y="954"/>
                  </a:cubicBezTo>
                  <a:cubicBezTo>
                    <a:pt x="7421" y="953"/>
                    <a:pt x="7418" y="952"/>
                    <a:pt x="7415" y="950"/>
                  </a:cubicBezTo>
                  <a:cubicBezTo>
                    <a:pt x="7413" y="950"/>
                    <a:pt x="7411" y="950"/>
                    <a:pt x="7410" y="950"/>
                  </a:cubicBezTo>
                  <a:cubicBezTo>
                    <a:pt x="7408" y="950"/>
                    <a:pt x="7406" y="950"/>
                    <a:pt x="7405" y="950"/>
                  </a:cubicBezTo>
                  <a:cubicBezTo>
                    <a:pt x="7398" y="952"/>
                    <a:pt x="7392" y="955"/>
                    <a:pt x="7386" y="960"/>
                  </a:cubicBezTo>
                  <a:cubicBezTo>
                    <a:pt x="7382" y="962"/>
                    <a:pt x="7379" y="964"/>
                    <a:pt x="7376" y="968"/>
                  </a:cubicBezTo>
                  <a:cubicBezTo>
                    <a:pt x="7371" y="971"/>
                    <a:pt x="7366" y="975"/>
                    <a:pt x="7362" y="978"/>
                  </a:cubicBezTo>
                  <a:lnTo>
                    <a:pt x="7362" y="978"/>
                  </a:lnTo>
                  <a:cubicBezTo>
                    <a:pt x="7360" y="975"/>
                    <a:pt x="7358" y="971"/>
                    <a:pt x="7355" y="965"/>
                  </a:cubicBezTo>
                  <a:cubicBezTo>
                    <a:pt x="7350" y="960"/>
                    <a:pt x="7345" y="955"/>
                    <a:pt x="7338" y="952"/>
                  </a:cubicBezTo>
                  <a:lnTo>
                    <a:pt x="7334" y="949"/>
                  </a:lnTo>
                  <a:lnTo>
                    <a:pt x="7329" y="947"/>
                  </a:lnTo>
                  <a:cubicBezTo>
                    <a:pt x="7324" y="944"/>
                    <a:pt x="7317" y="939"/>
                    <a:pt x="7310" y="935"/>
                  </a:cubicBezTo>
                  <a:lnTo>
                    <a:pt x="7310" y="935"/>
                  </a:lnTo>
                  <a:cubicBezTo>
                    <a:pt x="7310" y="934"/>
                    <a:pt x="7310" y="933"/>
                    <a:pt x="7310" y="932"/>
                  </a:cubicBezTo>
                  <a:lnTo>
                    <a:pt x="7310" y="910"/>
                  </a:lnTo>
                  <a:lnTo>
                    <a:pt x="7310" y="897"/>
                  </a:lnTo>
                  <a:cubicBezTo>
                    <a:pt x="7308" y="891"/>
                    <a:pt x="7308" y="887"/>
                    <a:pt x="7307" y="881"/>
                  </a:cubicBezTo>
                  <a:cubicBezTo>
                    <a:pt x="7306" y="879"/>
                    <a:pt x="7305" y="876"/>
                    <a:pt x="7305" y="875"/>
                  </a:cubicBezTo>
                  <a:cubicBezTo>
                    <a:pt x="7303" y="872"/>
                    <a:pt x="7301" y="869"/>
                    <a:pt x="7299" y="867"/>
                  </a:cubicBezTo>
                  <a:cubicBezTo>
                    <a:pt x="7296" y="863"/>
                    <a:pt x="7292" y="861"/>
                    <a:pt x="7288" y="860"/>
                  </a:cubicBezTo>
                  <a:cubicBezTo>
                    <a:pt x="7285" y="860"/>
                    <a:pt x="7282" y="859"/>
                    <a:pt x="7279" y="859"/>
                  </a:cubicBezTo>
                  <a:cubicBezTo>
                    <a:pt x="7272" y="859"/>
                    <a:pt x="7265" y="861"/>
                    <a:pt x="7260" y="863"/>
                  </a:cubicBezTo>
                  <a:cubicBezTo>
                    <a:pt x="7250" y="867"/>
                    <a:pt x="7245" y="872"/>
                    <a:pt x="7240" y="872"/>
                  </a:cubicBezTo>
                  <a:lnTo>
                    <a:pt x="7242" y="872"/>
                  </a:lnTo>
                  <a:cubicBezTo>
                    <a:pt x="7243" y="872"/>
                    <a:pt x="7244" y="872"/>
                    <a:pt x="7244" y="872"/>
                  </a:cubicBezTo>
                  <a:cubicBezTo>
                    <a:pt x="7244" y="872"/>
                    <a:pt x="7242" y="872"/>
                    <a:pt x="7239" y="872"/>
                  </a:cubicBezTo>
                  <a:cubicBezTo>
                    <a:pt x="7237" y="871"/>
                    <a:pt x="7235" y="871"/>
                    <a:pt x="7233" y="871"/>
                  </a:cubicBezTo>
                  <a:cubicBezTo>
                    <a:pt x="7231" y="871"/>
                    <a:pt x="7229" y="871"/>
                    <a:pt x="7227" y="872"/>
                  </a:cubicBezTo>
                  <a:cubicBezTo>
                    <a:pt x="7225" y="872"/>
                    <a:pt x="7223" y="873"/>
                    <a:pt x="7220" y="874"/>
                  </a:cubicBezTo>
                  <a:cubicBezTo>
                    <a:pt x="7218" y="875"/>
                    <a:pt x="7216" y="876"/>
                    <a:pt x="7212" y="879"/>
                  </a:cubicBezTo>
                  <a:cubicBezTo>
                    <a:pt x="7206" y="883"/>
                    <a:pt x="7200" y="888"/>
                    <a:pt x="7194" y="895"/>
                  </a:cubicBezTo>
                  <a:lnTo>
                    <a:pt x="7194" y="895"/>
                  </a:lnTo>
                  <a:cubicBezTo>
                    <a:pt x="7194" y="894"/>
                    <a:pt x="7194" y="893"/>
                    <a:pt x="7194" y="892"/>
                  </a:cubicBezTo>
                  <a:cubicBezTo>
                    <a:pt x="7194" y="883"/>
                    <a:pt x="7194" y="875"/>
                    <a:pt x="7191" y="866"/>
                  </a:cubicBezTo>
                  <a:cubicBezTo>
                    <a:pt x="7191" y="863"/>
                    <a:pt x="7191" y="862"/>
                    <a:pt x="7190" y="861"/>
                  </a:cubicBezTo>
                  <a:cubicBezTo>
                    <a:pt x="7190" y="859"/>
                    <a:pt x="7189" y="857"/>
                    <a:pt x="7188" y="854"/>
                  </a:cubicBezTo>
                  <a:cubicBezTo>
                    <a:pt x="7187" y="852"/>
                    <a:pt x="7184" y="848"/>
                    <a:pt x="7182" y="846"/>
                  </a:cubicBezTo>
                  <a:cubicBezTo>
                    <a:pt x="7181" y="845"/>
                    <a:pt x="7179" y="844"/>
                    <a:pt x="7178" y="843"/>
                  </a:cubicBezTo>
                  <a:lnTo>
                    <a:pt x="7178" y="843"/>
                  </a:lnTo>
                  <a:cubicBezTo>
                    <a:pt x="7177" y="843"/>
                    <a:pt x="7177" y="843"/>
                    <a:pt x="7177" y="843"/>
                  </a:cubicBezTo>
                  <a:cubicBezTo>
                    <a:pt x="7175" y="838"/>
                    <a:pt x="7173" y="830"/>
                    <a:pt x="7168" y="821"/>
                  </a:cubicBezTo>
                  <a:cubicBezTo>
                    <a:pt x="7165" y="813"/>
                    <a:pt x="7158" y="807"/>
                    <a:pt x="7151" y="802"/>
                  </a:cubicBezTo>
                  <a:cubicBezTo>
                    <a:pt x="7145" y="800"/>
                    <a:pt x="7138" y="797"/>
                    <a:pt x="7130" y="797"/>
                  </a:cubicBezTo>
                  <a:cubicBezTo>
                    <a:pt x="7123" y="797"/>
                    <a:pt x="7117" y="798"/>
                    <a:pt x="7113" y="798"/>
                  </a:cubicBezTo>
                  <a:cubicBezTo>
                    <a:pt x="7111" y="798"/>
                    <a:pt x="7110" y="798"/>
                    <a:pt x="7109" y="797"/>
                  </a:cubicBezTo>
                  <a:lnTo>
                    <a:pt x="7107" y="797"/>
                  </a:lnTo>
                  <a:cubicBezTo>
                    <a:pt x="7104" y="796"/>
                    <a:pt x="7103" y="794"/>
                    <a:pt x="7101" y="793"/>
                  </a:cubicBezTo>
                  <a:cubicBezTo>
                    <a:pt x="7094" y="785"/>
                    <a:pt x="7086" y="779"/>
                    <a:pt x="7077" y="774"/>
                  </a:cubicBezTo>
                  <a:cubicBezTo>
                    <a:pt x="7071" y="772"/>
                    <a:pt x="7066" y="770"/>
                    <a:pt x="7060" y="770"/>
                  </a:cubicBezTo>
                  <a:cubicBezTo>
                    <a:pt x="7058" y="770"/>
                    <a:pt x="7056" y="771"/>
                    <a:pt x="7055" y="771"/>
                  </a:cubicBezTo>
                  <a:cubicBezTo>
                    <a:pt x="7050" y="772"/>
                    <a:pt x="7045" y="772"/>
                    <a:pt x="7041" y="773"/>
                  </a:cubicBezTo>
                  <a:cubicBezTo>
                    <a:pt x="7038" y="774"/>
                    <a:pt x="7036" y="774"/>
                    <a:pt x="7034" y="774"/>
                  </a:cubicBezTo>
                  <a:cubicBezTo>
                    <a:pt x="7032" y="774"/>
                    <a:pt x="7034" y="775"/>
                    <a:pt x="7034" y="775"/>
                  </a:cubicBezTo>
                  <a:cubicBezTo>
                    <a:pt x="7034" y="775"/>
                    <a:pt x="7033" y="775"/>
                    <a:pt x="7031" y="774"/>
                  </a:cubicBezTo>
                  <a:cubicBezTo>
                    <a:pt x="7028" y="773"/>
                    <a:pt x="7025" y="773"/>
                    <a:pt x="7021" y="773"/>
                  </a:cubicBezTo>
                  <a:cubicBezTo>
                    <a:pt x="7014" y="774"/>
                    <a:pt x="7007" y="777"/>
                    <a:pt x="7001" y="781"/>
                  </a:cubicBezTo>
                  <a:cubicBezTo>
                    <a:pt x="6997" y="784"/>
                    <a:pt x="6993" y="786"/>
                    <a:pt x="6990" y="788"/>
                  </a:cubicBezTo>
                  <a:lnTo>
                    <a:pt x="6981" y="794"/>
                  </a:lnTo>
                  <a:cubicBezTo>
                    <a:pt x="6980" y="794"/>
                    <a:pt x="6980" y="795"/>
                    <a:pt x="6979" y="796"/>
                  </a:cubicBezTo>
                  <a:lnTo>
                    <a:pt x="6979" y="796"/>
                  </a:lnTo>
                  <a:lnTo>
                    <a:pt x="6971" y="792"/>
                  </a:lnTo>
                  <a:lnTo>
                    <a:pt x="6960" y="786"/>
                  </a:lnTo>
                  <a:lnTo>
                    <a:pt x="6954" y="782"/>
                  </a:lnTo>
                  <a:lnTo>
                    <a:pt x="6948" y="780"/>
                  </a:lnTo>
                  <a:cubicBezTo>
                    <a:pt x="6942" y="778"/>
                    <a:pt x="6938" y="774"/>
                    <a:pt x="6932" y="770"/>
                  </a:cubicBezTo>
                  <a:cubicBezTo>
                    <a:pt x="6928" y="767"/>
                    <a:pt x="6924" y="765"/>
                    <a:pt x="6919" y="763"/>
                  </a:cubicBezTo>
                  <a:lnTo>
                    <a:pt x="6914" y="760"/>
                  </a:lnTo>
                  <a:cubicBezTo>
                    <a:pt x="6912" y="760"/>
                    <a:pt x="6911" y="759"/>
                    <a:pt x="6909" y="759"/>
                  </a:cubicBezTo>
                  <a:cubicBezTo>
                    <a:pt x="6905" y="758"/>
                    <a:pt x="6902" y="758"/>
                    <a:pt x="6898" y="758"/>
                  </a:cubicBezTo>
                  <a:cubicBezTo>
                    <a:pt x="6888" y="759"/>
                    <a:pt x="6881" y="760"/>
                    <a:pt x="6877" y="760"/>
                  </a:cubicBezTo>
                  <a:lnTo>
                    <a:pt x="6877" y="760"/>
                  </a:lnTo>
                  <a:cubicBezTo>
                    <a:pt x="6874" y="755"/>
                    <a:pt x="6872" y="748"/>
                    <a:pt x="6867" y="738"/>
                  </a:cubicBezTo>
                  <a:cubicBezTo>
                    <a:pt x="6866" y="735"/>
                    <a:pt x="6864" y="733"/>
                    <a:pt x="6861" y="730"/>
                  </a:cubicBezTo>
                  <a:cubicBezTo>
                    <a:pt x="6858" y="726"/>
                    <a:pt x="6853" y="722"/>
                    <a:pt x="6847" y="720"/>
                  </a:cubicBezTo>
                  <a:cubicBezTo>
                    <a:pt x="6843" y="719"/>
                    <a:pt x="6839" y="718"/>
                    <a:pt x="6835" y="718"/>
                  </a:cubicBezTo>
                  <a:cubicBezTo>
                    <a:pt x="6833" y="718"/>
                    <a:pt x="6832" y="718"/>
                    <a:pt x="6830" y="719"/>
                  </a:cubicBezTo>
                  <a:cubicBezTo>
                    <a:pt x="6826" y="720"/>
                    <a:pt x="6823" y="721"/>
                    <a:pt x="6820" y="722"/>
                  </a:cubicBezTo>
                  <a:cubicBezTo>
                    <a:pt x="6811" y="727"/>
                    <a:pt x="6806" y="731"/>
                    <a:pt x="6801" y="733"/>
                  </a:cubicBezTo>
                  <a:lnTo>
                    <a:pt x="6801" y="733"/>
                  </a:lnTo>
                  <a:lnTo>
                    <a:pt x="6799" y="726"/>
                  </a:lnTo>
                  <a:cubicBezTo>
                    <a:pt x="6796" y="721"/>
                    <a:pt x="6794" y="716"/>
                    <a:pt x="6792" y="712"/>
                  </a:cubicBezTo>
                  <a:cubicBezTo>
                    <a:pt x="6789" y="708"/>
                    <a:pt x="6786" y="705"/>
                    <a:pt x="6782" y="701"/>
                  </a:cubicBezTo>
                  <a:cubicBezTo>
                    <a:pt x="6780" y="700"/>
                    <a:pt x="6777" y="698"/>
                    <a:pt x="6774" y="697"/>
                  </a:cubicBezTo>
                  <a:cubicBezTo>
                    <a:pt x="6771" y="697"/>
                    <a:pt x="6769" y="696"/>
                    <a:pt x="6766" y="696"/>
                  </a:cubicBezTo>
                  <a:cubicBezTo>
                    <a:pt x="6764" y="695"/>
                    <a:pt x="6762" y="695"/>
                    <a:pt x="6760" y="695"/>
                  </a:cubicBezTo>
                  <a:cubicBezTo>
                    <a:pt x="6755" y="695"/>
                    <a:pt x="6751" y="696"/>
                    <a:pt x="6747" y="697"/>
                  </a:cubicBezTo>
                  <a:cubicBezTo>
                    <a:pt x="6742" y="698"/>
                    <a:pt x="6737" y="699"/>
                    <a:pt x="6735" y="700"/>
                  </a:cubicBezTo>
                  <a:cubicBezTo>
                    <a:pt x="6734" y="701"/>
                    <a:pt x="6732" y="701"/>
                    <a:pt x="6731" y="701"/>
                  </a:cubicBezTo>
                  <a:lnTo>
                    <a:pt x="6731" y="701"/>
                  </a:lnTo>
                  <a:lnTo>
                    <a:pt x="6727" y="700"/>
                  </a:lnTo>
                  <a:cubicBezTo>
                    <a:pt x="6721" y="698"/>
                    <a:pt x="6714" y="693"/>
                    <a:pt x="6706" y="690"/>
                  </a:cubicBezTo>
                  <a:lnTo>
                    <a:pt x="6701" y="688"/>
                  </a:lnTo>
                  <a:lnTo>
                    <a:pt x="6701" y="688"/>
                  </a:lnTo>
                  <a:cubicBezTo>
                    <a:pt x="6701" y="688"/>
                    <a:pt x="6701" y="688"/>
                    <a:pt x="6701" y="687"/>
                  </a:cubicBezTo>
                  <a:cubicBezTo>
                    <a:pt x="6700" y="683"/>
                    <a:pt x="6698" y="675"/>
                    <a:pt x="6697" y="667"/>
                  </a:cubicBezTo>
                  <a:cubicBezTo>
                    <a:pt x="6694" y="661"/>
                    <a:pt x="6693" y="656"/>
                    <a:pt x="6691" y="652"/>
                  </a:cubicBezTo>
                  <a:cubicBezTo>
                    <a:pt x="6690" y="649"/>
                    <a:pt x="6689" y="647"/>
                    <a:pt x="6687" y="646"/>
                  </a:cubicBezTo>
                  <a:cubicBezTo>
                    <a:pt x="6685" y="643"/>
                    <a:pt x="6683" y="641"/>
                    <a:pt x="6681" y="639"/>
                  </a:cubicBezTo>
                  <a:cubicBezTo>
                    <a:pt x="6678" y="636"/>
                    <a:pt x="6675" y="635"/>
                    <a:pt x="6672" y="634"/>
                  </a:cubicBezTo>
                  <a:lnTo>
                    <a:pt x="6669" y="633"/>
                  </a:lnTo>
                  <a:lnTo>
                    <a:pt x="6647" y="626"/>
                  </a:lnTo>
                  <a:lnTo>
                    <a:pt x="6635" y="621"/>
                  </a:lnTo>
                  <a:cubicBezTo>
                    <a:pt x="6632" y="620"/>
                    <a:pt x="6629" y="619"/>
                    <a:pt x="6625" y="619"/>
                  </a:cubicBezTo>
                  <a:cubicBezTo>
                    <a:pt x="6623" y="619"/>
                    <a:pt x="6620" y="620"/>
                    <a:pt x="6618" y="620"/>
                  </a:cubicBezTo>
                  <a:cubicBezTo>
                    <a:pt x="6614" y="621"/>
                    <a:pt x="6611" y="623"/>
                    <a:pt x="6608" y="625"/>
                  </a:cubicBezTo>
                  <a:cubicBezTo>
                    <a:pt x="6597" y="629"/>
                    <a:pt x="6591" y="634"/>
                    <a:pt x="6586" y="638"/>
                  </a:cubicBezTo>
                  <a:cubicBezTo>
                    <a:pt x="6582" y="636"/>
                    <a:pt x="6576" y="631"/>
                    <a:pt x="6567" y="626"/>
                  </a:cubicBezTo>
                  <a:cubicBezTo>
                    <a:pt x="6565" y="624"/>
                    <a:pt x="6562" y="623"/>
                    <a:pt x="6560" y="621"/>
                  </a:cubicBezTo>
                  <a:cubicBezTo>
                    <a:pt x="6557" y="620"/>
                    <a:pt x="6553" y="619"/>
                    <a:pt x="6548" y="618"/>
                  </a:cubicBezTo>
                  <a:cubicBezTo>
                    <a:pt x="6547" y="618"/>
                    <a:pt x="6545" y="617"/>
                    <a:pt x="6543" y="617"/>
                  </a:cubicBezTo>
                  <a:cubicBezTo>
                    <a:pt x="6538" y="617"/>
                    <a:pt x="6533" y="619"/>
                    <a:pt x="6528" y="620"/>
                  </a:cubicBezTo>
                  <a:cubicBezTo>
                    <a:pt x="6520" y="622"/>
                    <a:pt x="6513" y="624"/>
                    <a:pt x="6510" y="625"/>
                  </a:cubicBezTo>
                  <a:lnTo>
                    <a:pt x="6510" y="625"/>
                  </a:lnTo>
                  <a:cubicBezTo>
                    <a:pt x="6509" y="624"/>
                    <a:pt x="6508" y="624"/>
                    <a:pt x="6507" y="624"/>
                  </a:cubicBezTo>
                  <a:lnTo>
                    <a:pt x="6501" y="624"/>
                  </a:lnTo>
                  <a:cubicBezTo>
                    <a:pt x="6494" y="624"/>
                    <a:pt x="6488" y="625"/>
                    <a:pt x="6482" y="626"/>
                  </a:cubicBezTo>
                  <a:cubicBezTo>
                    <a:pt x="6481" y="626"/>
                    <a:pt x="6480" y="627"/>
                    <a:pt x="6479" y="627"/>
                  </a:cubicBezTo>
                  <a:lnTo>
                    <a:pt x="6479" y="627"/>
                  </a:lnTo>
                  <a:cubicBezTo>
                    <a:pt x="6478" y="615"/>
                    <a:pt x="6479" y="600"/>
                    <a:pt x="6478" y="584"/>
                  </a:cubicBezTo>
                  <a:cubicBezTo>
                    <a:pt x="6478" y="579"/>
                    <a:pt x="6477" y="573"/>
                    <a:pt x="6475" y="568"/>
                  </a:cubicBezTo>
                  <a:cubicBezTo>
                    <a:pt x="6474" y="561"/>
                    <a:pt x="6471" y="557"/>
                    <a:pt x="6466" y="552"/>
                  </a:cubicBezTo>
                  <a:cubicBezTo>
                    <a:pt x="6463" y="548"/>
                    <a:pt x="6459" y="547"/>
                    <a:pt x="6455" y="546"/>
                  </a:cubicBezTo>
                  <a:lnTo>
                    <a:pt x="6451" y="545"/>
                  </a:lnTo>
                  <a:cubicBezTo>
                    <a:pt x="6442" y="541"/>
                    <a:pt x="6435" y="540"/>
                    <a:pt x="6428" y="539"/>
                  </a:cubicBezTo>
                  <a:lnTo>
                    <a:pt x="6416" y="536"/>
                  </a:lnTo>
                  <a:cubicBezTo>
                    <a:pt x="6414" y="535"/>
                    <a:pt x="6412" y="535"/>
                    <a:pt x="6410" y="535"/>
                  </a:cubicBezTo>
                  <a:cubicBezTo>
                    <a:pt x="6408" y="535"/>
                    <a:pt x="6406" y="535"/>
                    <a:pt x="6404" y="536"/>
                  </a:cubicBezTo>
                  <a:cubicBezTo>
                    <a:pt x="6401" y="536"/>
                    <a:pt x="6398" y="537"/>
                    <a:pt x="6396" y="538"/>
                  </a:cubicBezTo>
                  <a:cubicBezTo>
                    <a:pt x="6392" y="539"/>
                    <a:pt x="6390" y="541"/>
                    <a:pt x="6386" y="544"/>
                  </a:cubicBezTo>
                  <a:cubicBezTo>
                    <a:pt x="6379" y="548"/>
                    <a:pt x="6372" y="554"/>
                    <a:pt x="6367" y="561"/>
                  </a:cubicBezTo>
                  <a:cubicBezTo>
                    <a:pt x="6365" y="563"/>
                    <a:pt x="6362" y="565"/>
                    <a:pt x="6361" y="566"/>
                  </a:cubicBezTo>
                  <a:lnTo>
                    <a:pt x="6361" y="566"/>
                  </a:lnTo>
                  <a:cubicBezTo>
                    <a:pt x="6360" y="565"/>
                    <a:pt x="6359" y="564"/>
                    <a:pt x="6358" y="563"/>
                  </a:cubicBezTo>
                  <a:cubicBezTo>
                    <a:pt x="6356" y="561"/>
                    <a:pt x="6353" y="559"/>
                    <a:pt x="6348" y="555"/>
                  </a:cubicBezTo>
                  <a:cubicBezTo>
                    <a:pt x="6346" y="554"/>
                    <a:pt x="6342" y="552"/>
                    <a:pt x="6340" y="551"/>
                  </a:cubicBezTo>
                  <a:cubicBezTo>
                    <a:pt x="6335" y="548"/>
                    <a:pt x="6332" y="547"/>
                    <a:pt x="6327" y="547"/>
                  </a:cubicBezTo>
                  <a:cubicBezTo>
                    <a:pt x="6325" y="547"/>
                    <a:pt x="6323" y="547"/>
                    <a:pt x="6321" y="547"/>
                  </a:cubicBezTo>
                  <a:cubicBezTo>
                    <a:pt x="6316" y="547"/>
                    <a:pt x="6310" y="548"/>
                    <a:pt x="6305" y="550"/>
                  </a:cubicBezTo>
                  <a:cubicBezTo>
                    <a:pt x="6301" y="551"/>
                    <a:pt x="6297" y="553"/>
                    <a:pt x="6294" y="554"/>
                  </a:cubicBezTo>
                  <a:cubicBezTo>
                    <a:pt x="6291" y="554"/>
                    <a:pt x="6289" y="555"/>
                    <a:pt x="6288" y="555"/>
                  </a:cubicBezTo>
                  <a:lnTo>
                    <a:pt x="6290" y="555"/>
                  </a:lnTo>
                  <a:cubicBezTo>
                    <a:pt x="6291" y="556"/>
                    <a:pt x="6291" y="556"/>
                    <a:pt x="6290" y="556"/>
                  </a:cubicBezTo>
                  <a:cubicBezTo>
                    <a:pt x="6290" y="556"/>
                    <a:pt x="6288" y="555"/>
                    <a:pt x="6287" y="555"/>
                  </a:cubicBezTo>
                  <a:cubicBezTo>
                    <a:pt x="6284" y="554"/>
                    <a:pt x="6282" y="554"/>
                    <a:pt x="6280" y="554"/>
                  </a:cubicBezTo>
                  <a:cubicBezTo>
                    <a:pt x="6273" y="554"/>
                    <a:pt x="6267" y="555"/>
                    <a:pt x="6261" y="557"/>
                  </a:cubicBezTo>
                  <a:lnTo>
                    <a:pt x="6259" y="557"/>
                  </a:lnTo>
                  <a:lnTo>
                    <a:pt x="6259" y="557"/>
                  </a:lnTo>
                  <a:cubicBezTo>
                    <a:pt x="6259" y="556"/>
                    <a:pt x="6259" y="554"/>
                    <a:pt x="6259" y="553"/>
                  </a:cubicBezTo>
                  <a:lnTo>
                    <a:pt x="6259" y="530"/>
                  </a:lnTo>
                  <a:cubicBezTo>
                    <a:pt x="6259" y="521"/>
                    <a:pt x="6259" y="513"/>
                    <a:pt x="6258" y="503"/>
                  </a:cubicBezTo>
                  <a:cubicBezTo>
                    <a:pt x="6258" y="501"/>
                    <a:pt x="6257" y="497"/>
                    <a:pt x="6255" y="494"/>
                  </a:cubicBezTo>
                  <a:cubicBezTo>
                    <a:pt x="6255" y="492"/>
                    <a:pt x="6254" y="489"/>
                    <a:pt x="6253" y="487"/>
                  </a:cubicBezTo>
                  <a:cubicBezTo>
                    <a:pt x="6251" y="484"/>
                    <a:pt x="6247" y="479"/>
                    <a:pt x="6244" y="477"/>
                  </a:cubicBezTo>
                  <a:cubicBezTo>
                    <a:pt x="6240" y="474"/>
                    <a:pt x="6236" y="472"/>
                    <a:pt x="6232" y="472"/>
                  </a:cubicBezTo>
                  <a:lnTo>
                    <a:pt x="6226" y="471"/>
                  </a:lnTo>
                  <a:lnTo>
                    <a:pt x="6217" y="471"/>
                  </a:lnTo>
                  <a:cubicBezTo>
                    <a:pt x="6206" y="472"/>
                    <a:pt x="6199" y="473"/>
                    <a:pt x="6195" y="473"/>
                  </a:cubicBezTo>
                  <a:cubicBezTo>
                    <a:pt x="6194" y="473"/>
                    <a:pt x="6193" y="473"/>
                    <a:pt x="6192" y="472"/>
                  </a:cubicBezTo>
                  <a:lnTo>
                    <a:pt x="6185" y="472"/>
                  </a:lnTo>
                  <a:cubicBezTo>
                    <a:pt x="6178" y="472"/>
                    <a:pt x="6172" y="472"/>
                    <a:pt x="6166" y="474"/>
                  </a:cubicBezTo>
                  <a:lnTo>
                    <a:pt x="6156" y="478"/>
                  </a:lnTo>
                  <a:lnTo>
                    <a:pt x="6153" y="478"/>
                  </a:lnTo>
                  <a:lnTo>
                    <a:pt x="6149" y="477"/>
                  </a:lnTo>
                  <a:cubicBezTo>
                    <a:pt x="6146" y="475"/>
                    <a:pt x="6143" y="474"/>
                    <a:pt x="6141" y="474"/>
                  </a:cubicBezTo>
                  <a:lnTo>
                    <a:pt x="6128" y="474"/>
                  </a:lnTo>
                  <a:cubicBezTo>
                    <a:pt x="6124" y="473"/>
                    <a:pt x="6121" y="473"/>
                    <a:pt x="6119" y="473"/>
                  </a:cubicBezTo>
                  <a:lnTo>
                    <a:pt x="6115" y="473"/>
                  </a:lnTo>
                  <a:cubicBezTo>
                    <a:pt x="6111" y="470"/>
                    <a:pt x="6105" y="465"/>
                    <a:pt x="6101" y="462"/>
                  </a:cubicBezTo>
                  <a:cubicBezTo>
                    <a:pt x="6096" y="457"/>
                    <a:pt x="6090" y="453"/>
                    <a:pt x="6084" y="451"/>
                  </a:cubicBezTo>
                  <a:cubicBezTo>
                    <a:pt x="6079" y="450"/>
                    <a:pt x="6076" y="450"/>
                    <a:pt x="6072" y="450"/>
                  </a:cubicBezTo>
                  <a:cubicBezTo>
                    <a:pt x="6069" y="450"/>
                    <a:pt x="6065" y="450"/>
                    <a:pt x="6062" y="451"/>
                  </a:cubicBezTo>
                  <a:cubicBezTo>
                    <a:pt x="6058" y="452"/>
                    <a:pt x="6054" y="455"/>
                    <a:pt x="6051" y="457"/>
                  </a:cubicBezTo>
                  <a:cubicBezTo>
                    <a:pt x="6045" y="461"/>
                    <a:pt x="6040" y="466"/>
                    <a:pt x="6035" y="471"/>
                  </a:cubicBezTo>
                  <a:lnTo>
                    <a:pt x="6035" y="471"/>
                  </a:lnTo>
                  <a:cubicBezTo>
                    <a:pt x="6034" y="467"/>
                    <a:pt x="6033" y="464"/>
                    <a:pt x="6032" y="460"/>
                  </a:cubicBezTo>
                  <a:cubicBezTo>
                    <a:pt x="6031" y="455"/>
                    <a:pt x="6027" y="448"/>
                    <a:pt x="6024" y="443"/>
                  </a:cubicBezTo>
                  <a:cubicBezTo>
                    <a:pt x="6021" y="441"/>
                    <a:pt x="6019" y="438"/>
                    <a:pt x="6017" y="436"/>
                  </a:cubicBezTo>
                  <a:cubicBezTo>
                    <a:pt x="6013" y="434"/>
                    <a:pt x="6010" y="431"/>
                    <a:pt x="6005" y="430"/>
                  </a:cubicBezTo>
                  <a:cubicBezTo>
                    <a:pt x="6003" y="429"/>
                    <a:pt x="5999" y="429"/>
                    <a:pt x="5996" y="428"/>
                  </a:cubicBezTo>
                  <a:cubicBezTo>
                    <a:pt x="5992" y="428"/>
                    <a:pt x="5989" y="427"/>
                    <a:pt x="5985" y="427"/>
                  </a:cubicBezTo>
                  <a:cubicBezTo>
                    <a:pt x="5979" y="427"/>
                    <a:pt x="5974" y="428"/>
                    <a:pt x="5970" y="428"/>
                  </a:cubicBezTo>
                  <a:lnTo>
                    <a:pt x="5966" y="428"/>
                  </a:lnTo>
                  <a:cubicBezTo>
                    <a:pt x="5960" y="427"/>
                    <a:pt x="5955" y="427"/>
                    <a:pt x="5951" y="426"/>
                  </a:cubicBezTo>
                  <a:cubicBezTo>
                    <a:pt x="5944" y="426"/>
                    <a:pt x="5937" y="424"/>
                    <a:pt x="5931" y="423"/>
                  </a:cubicBezTo>
                  <a:lnTo>
                    <a:pt x="5926" y="422"/>
                  </a:lnTo>
                  <a:cubicBezTo>
                    <a:pt x="5924" y="421"/>
                    <a:pt x="5921" y="421"/>
                    <a:pt x="5918" y="421"/>
                  </a:cubicBezTo>
                  <a:cubicBezTo>
                    <a:pt x="5914" y="422"/>
                    <a:pt x="5909" y="422"/>
                    <a:pt x="5906" y="424"/>
                  </a:cubicBezTo>
                  <a:cubicBezTo>
                    <a:pt x="5900" y="426"/>
                    <a:pt x="5895" y="428"/>
                    <a:pt x="5890" y="430"/>
                  </a:cubicBezTo>
                  <a:lnTo>
                    <a:pt x="5884" y="434"/>
                  </a:lnTo>
                  <a:lnTo>
                    <a:pt x="5884" y="434"/>
                  </a:lnTo>
                  <a:cubicBezTo>
                    <a:pt x="5882" y="432"/>
                    <a:pt x="5880" y="431"/>
                    <a:pt x="5878" y="429"/>
                  </a:cubicBezTo>
                  <a:cubicBezTo>
                    <a:pt x="5874" y="426"/>
                    <a:pt x="5870" y="422"/>
                    <a:pt x="5866" y="420"/>
                  </a:cubicBezTo>
                  <a:cubicBezTo>
                    <a:pt x="5863" y="418"/>
                    <a:pt x="5860" y="417"/>
                    <a:pt x="5857" y="415"/>
                  </a:cubicBezTo>
                  <a:lnTo>
                    <a:pt x="5857" y="415"/>
                  </a:lnTo>
                  <a:cubicBezTo>
                    <a:pt x="5856" y="414"/>
                    <a:pt x="5856" y="414"/>
                    <a:pt x="5856" y="413"/>
                  </a:cubicBezTo>
                  <a:cubicBezTo>
                    <a:pt x="5853" y="412"/>
                    <a:pt x="5852" y="408"/>
                    <a:pt x="5850" y="405"/>
                  </a:cubicBezTo>
                  <a:cubicBezTo>
                    <a:pt x="5848" y="399"/>
                    <a:pt x="5844" y="394"/>
                    <a:pt x="5841" y="391"/>
                  </a:cubicBezTo>
                  <a:cubicBezTo>
                    <a:pt x="5837" y="387"/>
                    <a:pt x="5834" y="384"/>
                    <a:pt x="5830" y="382"/>
                  </a:cubicBezTo>
                  <a:cubicBezTo>
                    <a:pt x="5829" y="381"/>
                    <a:pt x="5827" y="380"/>
                    <a:pt x="5826" y="380"/>
                  </a:cubicBezTo>
                  <a:lnTo>
                    <a:pt x="5826" y="380"/>
                  </a:lnTo>
                  <a:cubicBezTo>
                    <a:pt x="5825" y="380"/>
                    <a:pt x="5825" y="379"/>
                    <a:pt x="5824" y="378"/>
                  </a:cubicBezTo>
                  <a:lnTo>
                    <a:pt x="5819" y="370"/>
                  </a:lnTo>
                  <a:cubicBezTo>
                    <a:pt x="5815" y="364"/>
                    <a:pt x="5812" y="361"/>
                    <a:pt x="5807" y="356"/>
                  </a:cubicBezTo>
                  <a:lnTo>
                    <a:pt x="5802" y="353"/>
                  </a:lnTo>
                  <a:cubicBezTo>
                    <a:pt x="5800" y="350"/>
                    <a:pt x="5798" y="349"/>
                    <a:pt x="5795" y="348"/>
                  </a:cubicBezTo>
                  <a:cubicBezTo>
                    <a:pt x="5792" y="347"/>
                    <a:pt x="5790" y="346"/>
                    <a:pt x="5786" y="345"/>
                  </a:cubicBezTo>
                  <a:lnTo>
                    <a:pt x="5763" y="340"/>
                  </a:lnTo>
                  <a:lnTo>
                    <a:pt x="5751" y="336"/>
                  </a:lnTo>
                  <a:cubicBezTo>
                    <a:pt x="5748" y="336"/>
                    <a:pt x="5745" y="336"/>
                    <a:pt x="5741" y="336"/>
                  </a:cubicBezTo>
                  <a:cubicBezTo>
                    <a:pt x="5736" y="336"/>
                    <a:pt x="5730" y="337"/>
                    <a:pt x="5725" y="339"/>
                  </a:cubicBezTo>
                  <a:cubicBezTo>
                    <a:pt x="5714" y="343"/>
                    <a:pt x="5707" y="348"/>
                    <a:pt x="5704" y="348"/>
                  </a:cubicBezTo>
                  <a:lnTo>
                    <a:pt x="5706" y="348"/>
                  </a:lnTo>
                  <a:cubicBezTo>
                    <a:pt x="5707" y="348"/>
                    <a:pt x="5707" y="348"/>
                    <a:pt x="5708" y="348"/>
                  </a:cubicBezTo>
                  <a:lnTo>
                    <a:pt x="5708" y="348"/>
                  </a:lnTo>
                  <a:cubicBezTo>
                    <a:pt x="5707" y="348"/>
                    <a:pt x="5705" y="348"/>
                    <a:pt x="5700" y="348"/>
                  </a:cubicBezTo>
                  <a:cubicBezTo>
                    <a:pt x="5697" y="348"/>
                    <a:pt x="5692" y="349"/>
                    <a:pt x="5689" y="350"/>
                  </a:cubicBezTo>
                  <a:cubicBezTo>
                    <a:pt x="5687" y="351"/>
                    <a:pt x="5684" y="353"/>
                    <a:pt x="5682" y="354"/>
                  </a:cubicBezTo>
                  <a:cubicBezTo>
                    <a:pt x="5678" y="355"/>
                    <a:pt x="5676" y="357"/>
                    <a:pt x="5674" y="360"/>
                  </a:cubicBezTo>
                  <a:cubicBezTo>
                    <a:pt x="5667" y="366"/>
                    <a:pt x="5662" y="371"/>
                    <a:pt x="5658" y="376"/>
                  </a:cubicBezTo>
                  <a:lnTo>
                    <a:pt x="5658" y="376"/>
                  </a:lnTo>
                  <a:cubicBezTo>
                    <a:pt x="5656" y="371"/>
                    <a:pt x="5653" y="367"/>
                    <a:pt x="5651" y="363"/>
                  </a:cubicBezTo>
                  <a:lnTo>
                    <a:pt x="5647" y="357"/>
                  </a:lnTo>
                  <a:cubicBezTo>
                    <a:pt x="5645" y="356"/>
                    <a:pt x="5643" y="354"/>
                    <a:pt x="5640" y="353"/>
                  </a:cubicBezTo>
                  <a:cubicBezTo>
                    <a:pt x="5639" y="352"/>
                    <a:pt x="5639" y="351"/>
                    <a:pt x="5638" y="351"/>
                  </a:cubicBezTo>
                  <a:lnTo>
                    <a:pt x="5638" y="351"/>
                  </a:lnTo>
                  <a:cubicBezTo>
                    <a:pt x="5635" y="346"/>
                    <a:pt x="5633" y="339"/>
                    <a:pt x="5631" y="332"/>
                  </a:cubicBezTo>
                  <a:cubicBezTo>
                    <a:pt x="5629" y="326"/>
                    <a:pt x="5628" y="321"/>
                    <a:pt x="5624" y="317"/>
                  </a:cubicBezTo>
                  <a:cubicBezTo>
                    <a:pt x="5624" y="314"/>
                    <a:pt x="5623" y="313"/>
                    <a:pt x="5622" y="312"/>
                  </a:cubicBezTo>
                  <a:cubicBezTo>
                    <a:pt x="5619" y="310"/>
                    <a:pt x="5618" y="307"/>
                    <a:pt x="5616" y="305"/>
                  </a:cubicBezTo>
                  <a:cubicBezTo>
                    <a:pt x="5614" y="303"/>
                    <a:pt x="5610" y="301"/>
                    <a:pt x="5607" y="299"/>
                  </a:cubicBezTo>
                  <a:cubicBezTo>
                    <a:pt x="5602" y="297"/>
                    <a:pt x="5597" y="296"/>
                    <a:pt x="5593" y="296"/>
                  </a:cubicBezTo>
                  <a:cubicBezTo>
                    <a:pt x="5587" y="296"/>
                    <a:pt x="5581" y="297"/>
                    <a:pt x="5577" y="301"/>
                  </a:cubicBezTo>
                  <a:cubicBezTo>
                    <a:pt x="5573" y="302"/>
                    <a:pt x="5570" y="303"/>
                    <a:pt x="5567" y="305"/>
                  </a:cubicBezTo>
                  <a:cubicBezTo>
                    <a:pt x="5563" y="309"/>
                    <a:pt x="5559" y="312"/>
                    <a:pt x="5556" y="314"/>
                  </a:cubicBezTo>
                  <a:lnTo>
                    <a:pt x="5548" y="321"/>
                  </a:lnTo>
                  <a:cubicBezTo>
                    <a:pt x="5548" y="321"/>
                    <a:pt x="5548" y="321"/>
                    <a:pt x="5547" y="321"/>
                  </a:cubicBezTo>
                  <a:lnTo>
                    <a:pt x="5547" y="321"/>
                  </a:lnTo>
                  <a:cubicBezTo>
                    <a:pt x="5547" y="321"/>
                    <a:pt x="5547" y="321"/>
                    <a:pt x="5546" y="321"/>
                  </a:cubicBezTo>
                  <a:cubicBezTo>
                    <a:pt x="5541" y="320"/>
                    <a:pt x="5536" y="320"/>
                    <a:pt x="5533" y="320"/>
                  </a:cubicBezTo>
                  <a:lnTo>
                    <a:pt x="5517" y="320"/>
                  </a:lnTo>
                  <a:cubicBezTo>
                    <a:pt x="5515" y="320"/>
                    <a:pt x="5519" y="320"/>
                    <a:pt x="5511" y="319"/>
                  </a:cubicBezTo>
                  <a:cubicBezTo>
                    <a:pt x="5502" y="319"/>
                    <a:pt x="5494" y="320"/>
                    <a:pt x="5487" y="323"/>
                  </a:cubicBezTo>
                  <a:cubicBezTo>
                    <a:pt x="5485" y="323"/>
                    <a:pt x="5483" y="324"/>
                    <a:pt x="5482" y="325"/>
                  </a:cubicBezTo>
                  <a:lnTo>
                    <a:pt x="5482" y="325"/>
                  </a:lnTo>
                  <a:cubicBezTo>
                    <a:pt x="5479" y="318"/>
                    <a:pt x="5478" y="310"/>
                    <a:pt x="5475" y="299"/>
                  </a:cubicBezTo>
                  <a:cubicBezTo>
                    <a:pt x="5473" y="297"/>
                    <a:pt x="5472" y="294"/>
                    <a:pt x="5471" y="291"/>
                  </a:cubicBezTo>
                  <a:cubicBezTo>
                    <a:pt x="5470" y="289"/>
                    <a:pt x="5469" y="287"/>
                    <a:pt x="5468" y="285"/>
                  </a:cubicBezTo>
                  <a:cubicBezTo>
                    <a:pt x="5465" y="282"/>
                    <a:pt x="5463" y="280"/>
                    <a:pt x="5461" y="277"/>
                  </a:cubicBezTo>
                  <a:cubicBezTo>
                    <a:pt x="5456" y="275"/>
                    <a:pt x="5451" y="273"/>
                    <a:pt x="5447" y="272"/>
                  </a:cubicBezTo>
                  <a:cubicBezTo>
                    <a:pt x="5443" y="270"/>
                    <a:pt x="5440" y="270"/>
                    <a:pt x="5438" y="270"/>
                  </a:cubicBezTo>
                  <a:cubicBezTo>
                    <a:pt x="5433" y="270"/>
                    <a:pt x="5428" y="272"/>
                    <a:pt x="5424" y="273"/>
                  </a:cubicBezTo>
                  <a:cubicBezTo>
                    <a:pt x="5416" y="276"/>
                    <a:pt x="5409" y="280"/>
                    <a:pt x="5400" y="283"/>
                  </a:cubicBezTo>
                  <a:lnTo>
                    <a:pt x="5384" y="283"/>
                  </a:lnTo>
                  <a:cubicBezTo>
                    <a:pt x="5373" y="285"/>
                    <a:pt x="5363" y="288"/>
                    <a:pt x="5363" y="288"/>
                  </a:cubicBezTo>
                  <a:lnTo>
                    <a:pt x="5362" y="288"/>
                  </a:lnTo>
                  <a:cubicBezTo>
                    <a:pt x="5359" y="287"/>
                    <a:pt x="5356" y="285"/>
                    <a:pt x="5354" y="284"/>
                  </a:cubicBezTo>
                  <a:lnTo>
                    <a:pt x="5343" y="280"/>
                  </a:lnTo>
                  <a:cubicBezTo>
                    <a:pt x="5340" y="279"/>
                    <a:pt x="5338" y="277"/>
                    <a:pt x="5336" y="276"/>
                  </a:cubicBezTo>
                  <a:lnTo>
                    <a:pt x="5331" y="275"/>
                  </a:lnTo>
                  <a:cubicBezTo>
                    <a:pt x="5330" y="275"/>
                    <a:pt x="5327" y="274"/>
                    <a:pt x="5325" y="274"/>
                  </a:cubicBezTo>
                  <a:lnTo>
                    <a:pt x="5315" y="274"/>
                  </a:lnTo>
                  <a:cubicBezTo>
                    <a:pt x="5312" y="275"/>
                    <a:pt x="5309" y="275"/>
                    <a:pt x="5307" y="276"/>
                  </a:cubicBezTo>
                  <a:cubicBezTo>
                    <a:pt x="5304" y="277"/>
                    <a:pt x="5303" y="277"/>
                    <a:pt x="5301" y="279"/>
                  </a:cubicBezTo>
                  <a:lnTo>
                    <a:pt x="5296" y="281"/>
                  </a:lnTo>
                  <a:cubicBezTo>
                    <a:pt x="5292" y="283"/>
                    <a:pt x="5288" y="287"/>
                    <a:pt x="5285" y="290"/>
                  </a:cubicBezTo>
                  <a:lnTo>
                    <a:pt x="5277" y="295"/>
                  </a:lnTo>
                  <a:lnTo>
                    <a:pt x="5277" y="295"/>
                  </a:lnTo>
                  <a:lnTo>
                    <a:pt x="5273" y="295"/>
                  </a:lnTo>
                  <a:lnTo>
                    <a:pt x="5260" y="294"/>
                  </a:lnTo>
                  <a:lnTo>
                    <a:pt x="5251" y="293"/>
                  </a:lnTo>
                  <a:lnTo>
                    <a:pt x="5251" y="293"/>
                  </a:lnTo>
                  <a:cubicBezTo>
                    <a:pt x="5251" y="293"/>
                    <a:pt x="5252" y="294"/>
                    <a:pt x="5251" y="294"/>
                  </a:cubicBezTo>
                  <a:cubicBezTo>
                    <a:pt x="5251" y="294"/>
                    <a:pt x="5251" y="293"/>
                    <a:pt x="5251" y="292"/>
                  </a:cubicBezTo>
                  <a:lnTo>
                    <a:pt x="5251" y="292"/>
                  </a:lnTo>
                  <a:lnTo>
                    <a:pt x="5251" y="293"/>
                  </a:lnTo>
                  <a:lnTo>
                    <a:pt x="5251" y="293"/>
                  </a:lnTo>
                  <a:cubicBezTo>
                    <a:pt x="5251" y="292"/>
                    <a:pt x="5251" y="292"/>
                    <a:pt x="5251" y="292"/>
                  </a:cubicBezTo>
                  <a:cubicBezTo>
                    <a:pt x="5251" y="292"/>
                    <a:pt x="5251" y="292"/>
                    <a:pt x="5250" y="292"/>
                  </a:cubicBezTo>
                  <a:lnTo>
                    <a:pt x="5250" y="292"/>
                  </a:lnTo>
                  <a:cubicBezTo>
                    <a:pt x="5250" y="292"/>
                    <a:pt x="5251" y="292"/>
                    <a:pt x="5251" y="292"/>
                  </a:cubicBezTo>
                  <a:lnTo>
                    <a:pt x="5251" y="292"/>
                  </a:lnTo>
                  <a:lnTo>
                    <a:pt x="5250" y="292"/>
                  </a:lnTo>
                  <a:lnTo>
                    <a:pt x="5245" y="291"/>
                  </a:lnTo>
                  <a:cubicBezTo>
                    <a:pt x="5245" y="291"/>
                    <a:pt x="5245" y="291"/>
                    <a:pt x="5245" y="291"/>
                  </a:cubicBezTo>
                  <a:lnTo>
                    <a:pt x="5245" y="291"/>
                  </a:lnTo>
                  <a:cubicBezTo>
                    <a:pt x="5246" y="291"/>
                    <a:pt x="5247" y="291"/>
                    <a:pt x="5248" y="291"/>
                  </a:cubicBezTo>
                  <a:cubicBezTo>
                    <a:pt x="5249" y="291"/>
                    <a:pt x="5249" y="292"/>
                    <a:pt x="5250" y="292"/>
                  </a:cubicBezTo>
                  <a:lnTo>
                    <a:pt x="5250" y="292"/>
                  </a:lnTo>
                  <a:cubicBezTo>
                    <a:pt x="5250" y="292"/>
                    <a:pt x="5250" y="292"/>
                    <a:pt x="5250" y="291"/>
                  </a:cubicBezTo>
                  <a:lnTo>
                    <a:pt x="5243" y="282"/>
                  </a:lnTo>
                  <a:cubicBezTo>
                    <a:pt x="5239" y="276"/>
                    <a:pt x="5236" y="272"/>
                    <a:pt x="5231" y="267"/>
                  </a:cubicBezTo>
                  <a:cubicBezTo>
                    <a:pt x="5227" y="263"/>
                    <a:pt x="5222" y="260"/>
                    <a:pt x="5216" y="259"/>
                  </a:cubicBezTo>
                  <a:cubicBezTo>
                    <a:pt x="5214" y="258"/>
                    <a:pt x="5212" y="256"/>
                    <a:pt x="5208" y="256"/>
                  </a:cubicBezTo>
                  <a:lnTo>
                    <a:pt x="5202" y="256"/>
                  </a:lnTo>
                  <a:cubicBezTo>
                    <a:pt x="5193" y="256"/>
                    <a:pt x="5183" y="259"/>
                    <a:pt x="5173" y="261"/>
                  </a:cubicBezTo>
                  <a:lnTo>
                    <a:pt x="5171" y="261"/>
                  </a:lnTo>
                  <a:lnTo>
                    <a:pt x="5161" y="259"/>
                  </a:lnTo>
                  <a:lnTo>
                    <a:pt x="5138" y="254"/>
                  </a:lnTo>
                  <a:lnTo>
                    <a:pt x="5138" y="254"/>
                  </a:lnTo>
                  <a:cubicBezTo>
                    <a:pt x="5137" y="253"/>
                    <a:pt x="5136" y="253"/>
                    <a:pt x="5136" y="252"/>
                  </a:cubicBezTo>
                  <a:lnTo>
                    <a:pt x="5128" y="241"/>
                  </a:lnTo>
                  <a:cubicBezTo>
                    <a:pt x="5124" y="236"/>
                    <a:pt x="5119" y="231"/>
                    <a:pt x="5112" y="228"/>
                  </a:cubicBezTo>
                  <a:cubicBezTo>
                    <a:pt x="5111" y="226"/>
                    <a:pt x="5110" y="225"/>
                    <a:pt x="5108" y="225"/>
                  </a:cubicBezTo>
                  <a:lnTo>
                    <a:pt x="5108" y="225"/>
                  </a:lnTo>
                  <a:cubicBezTo>
                    <a:pt x="5108" y="224"/>
                    <a:pt x="5108" y="224"/>
                    <a:pt x="5107" y="223"/>
                  </a:cubicBezTo>
                  <a:cubicBezTo>
                    <a:pt x="5105" y="217"/>
                    <a:pt x="5103" y="210"/>
                    <a:pt x="5097" y="201"/>
                  </a:cubicBezTo>
                  <a:cubicBezTo>
                    <a:pt x="5096" y="197"/>
                    <a:pt x="5093" y="195"/>
                    <a:pt x="5092" y="192"/>
                  </a:cubicBezTo>
                  <a:cubicBezTo>
                    <a:pt x="5091" y="190"/>
                    <a:pt x="5089" y="188"/>
                    <a:pt x="5088" y="187"/>
                  </a:cubicBezTo>
                  <a:cubicBezTo>
                    <a:pt x="5085" y="185"/>
                    <a:pt x="5082" y="182"/>
                    <a:pt x="5080" y="180"/>
                  </a:cubicBezTo>
                  <a:cubicBezTo>
                    <a:pt x="5074" y="178"/>
                    <a:pt x="5068" y="176"/>
                    <a:pt x="5062" y="176"/>
                  </a:cubicBezTo>
                  <a:cubicBezTo>
                    <a:pt x="5060" y="176"/>
                    <a:pt x="5058" y="176"/>
                    <a:pt x="5055" y="177"/>
                  </a:cubicBezTo>
                  <a:cubicBezTo>
                    <a:pt x="5053" y="177"/>
                    <a:pt x="5049" y="178"/>
                    <a:pt x="5047" y="179"/>
                  </a:cubicBezTo>
                  <a:cubicBezTo>
                    <a:pt x="5045" y="179"/>
                    <a:pt x="5044" y="180"/>
                    <a:pt x="5041" y="181"/>
                  </a:cubicBezTo>
                  <a:cubicBezTo>
                    <a:pt x="5033" y="186"/>
                    <a:pt x="5026" y="192"/>
                    <a:pt x="5019" y="197"/>
                  </a:cubicBezTo>
                  <a:cubicBezTo>
                    <a:pt x="5019" y="198"/>
                    <a:pt x="5018" y="198"/>
                    <a:pt x="5018" y="198"/>
                  </a:cubicBezTo>
                  <a:lnTo>
                    <a:pt x="5018" y="198"/>
                  </a:lnTo>
                  <a:lnTo>
                    <a:pt x="4996" y="193"/>
                  </a:lnTo>
                  <a:lnTo>
                    <a:pt x="4990" y="192"/>
                  </a:lnTo>
                  <a:lnTo>
                    <a:pt x="4988" y="192"/>
                  </a:lnTo>
                  <a:cubicBezTo>
                    <a:pt x="4986" y="191"/>
                    <a:pt x="4985" y="191"/>
                    <a:pt x="4983" y="191"/>
                  </a:cubicBezTo>
                  <a:cubicBezTo>
                    <a:pt x="4981" y="191"/>
                    <a:pt x="4980" y="191"/>
                    <a:pt x="4979" y="192"/>
                  </a:cubicBezTo>
                  <a:cubicBezTo>
                    <a:pt x="4970" y="192"/>
                    <a:pt x="4961" y="195"/>
                    <a:pt x="4953" y="200"/>
                  </a:cubicBezTo>
                  <a:cubicBezTo>
                    <a:pt x="4944" y="207"/>
                    <a:pt x="4937" y="212"/>
                    <a:pt x="4936" y="214"/>
                  </a:cubicBezTo>
                  <a:lnTo>
                    <a:pt x="4914" y="214"/>
                  </a:lnTo>
                  <a:cubicBezTo>
                    <a:pt x="4912" y="208"/>
                    <a:pt x="4909" y="202"/>
                    <a:pt x="4906" y="194"/>
                  </a:cubicBezTo>
                  <a:cubicBezTo>
                    <a:pt x="4904" y="187"/>
                    <a:pt x="4899" y="181"/>
                    <a:pt x="4895" y="177"/>
                  </a:cubicBezTo>
                  <a:cubicBezTo>
                    <a:pt x="4893" y="174"/>
                    <a:pt x="4890" y="172"/>
                    <a:pt x="4887" y="170"/>
                  </a:cubicBezTo>
                  <a:cubicBezTo>
                    <a:pt x="4883" y="167"/>
                    <a:pt x="4879" y="165"/>
                    <a:pt x="4873" y="165"/>
                  </a:cubicBezTo>
                  <a:lnTo>
                    <a:pt x="4870" y="164"/>
                  </a:lnTo>
                  <a:cubicBezTo>
                    <a:pt x="4863" y="163"/>
                    <a:pt x="4856" y="160"/>
                    <a:pt x="4848" y="158"/>
                  </a:cubicBezTo>
                  <a:lnTo>
                    <a:pt x="4841" y="157"/>
                  </a:lnTo>
                  <a:lnTo>
                    <a:pt x="4837" y="157"/>
                  </a:lnTo>
                  <a:cubicBezTo>
                    <a:pt x="4835" y="156"/>
                    <a:pt x="4832" y="156"/>
                    <a:pt x="4829" y="156"/>
                  </a:cubicBezTo>
                  <a:cubicBezTo>
                    <a:pt x="4826" y="156"/>
                    <a:pt x="4824" y="156"/>
                    <a:pt x="4821" y="157"/>
                  </a:cubicBezTo>
                  <a:cubicBezTo>
                    <a:pt x="4818" y="158"/>
                    <a:pt x="4813" y="160"/>
                    <a:pt x="4811" y="163"/>
                  </a:cubicBezTo>
                  <a:cubicBezTo>
                    <a:pt x="4809" y="164"/>
                    <a:pt x="4806" y="165"/>
                    <a:pt x="4805" y="167"/>
                  </a:cubicBezTo>
                  <a:cubicBezTo>
                    <a:pt x="4804" y="168"/>
                    <a:pt x="4803" y="170"/>
                    <a:pt x="4802" y="171"/>
                  </a:cubicBezTo>
                  <a:lnTo>
                    <a:pt x="4798" y="174"/>
                  </a:lnTo>
                  <a:cubicBezTo>
                    <a:pt x="4792" y="181"/>
                    <a:pt x="4788" y="189"/>
                    <a:pt x="4784" y="196"/>
                  </a:cubicBezTo>
                  <a:cubicBezTo>
                    <a:pt x="4782" y="199"/>
                    <a:pt x="4780" y="202"/>
                    <a:pt x="4779" y="204"/>
                  </a:cubicBezTo>
                  <a:lnTo>
                    <a:pt x="4779" y="204"/>
                  </a:lnTo>
                  <a:cubicBezTo>
                    <a:pt x="4776" y="203"/>
                    <a:pt x="4774" y="201"/>
                    <a:pt x="4770" y="199"/>
                  </a:cubicBezTo>
                  <a:cubicBezTo>
                    <a:pt x="4767" y="196"/>
                    <a:pt x="4763" y="195"/>
                    <a:pt x="4760" y="194"/>
                  </a:cubicBezTo>
                  <a:cubicBezTo>
                    <a:pt x="4758" y="193"/>
                    <a:pt x="4757" y="193"/>
                    <a:pt x="4755" y="193"/>
                  </a:cubicBezTo>
                  <a:lnTo>
                    <a:pt x="4755" y="193"/>
                  </a:lnTo>
                  <a:cubicBezTo>
                    <a:pt x="4756" y="193"/>
                    <a:pt x="4756" y="193"/>
                    <a:pt x="4756" y="193"/>
                  </a:cubicBezTo>
                  <a:lnTo>
                    <a:pt x="4756" y="193"/>
                  </a:lnTo>
                  <a:cubicBezTo>
                    <a:pt x="4756" y="193"/>
                    <a:pt x="4756" y="193"/>
                    <a:pt x="4755" y="192"/>
                  </a:cubicBezTo>
                  <a:lnTo>
                    <a:pt x="4755" y="192"/>
                  </a:lnTo>
                  <a:cubicBezTo>
                    <a:pt x="4755" y="192"/>
                    <a:pt x="4755" y="192"/>
                    <a:pt x="4755" y="193"/>
                  </a:cubicBezTo>
                  <a:lnTo>
                    <a:pt x="4755" y="193"/>
                  </a:lnTo>
                  <a:cubicBezTo>
                    <a:pt x="4755" y="192"/>
                    <a:pt x="4755" y="192"/>
                    <a:pt x="4754" y="192"/>
                  </a:cubicBezTo>
                  <a:lnTo>
                    <a:pt x="4754" y="192"/>
                  </a:lnTo>
                  <a:cubicBezTo>
                    <a:pt x="4754" y="192"/>
                    <a:pt x="4755" y="192"/>
                    <a:pt x="4755" y="192"/>
                  </a:cubicBezTo>
                  <a:lnTo>
                    <a:pt x="4755" y="192"/>
                  </a:lnTo>
                  <a:cubicBezTo>
                    <a:pt x="4754" y="192"/>
                    <a:pt x="4754" y="192"/>
                    <a:pt x="4753" y="192"/>
                  </a:cubicBezTo>
                  <a:lnTo>
                    <a:pt x="4754" y="192"/>
                  </a:lnTo>
                  <a:lnTo>
                    <a:pt x="4747" y="185"/>
                  </a:lnTo>
                  <a:cubicBezTo>
                    <a:pt x="4742" y="180"/>
                    <a:pt x="4738" y="175"/>
                    <a:pt x="4732" y="172"/>
                  </a:cubicBezTo>
                  <a:cubicBezTo>
                    <a:pt x="4729" y="170"/>
                    <a:pt x="4723" y="167"/>
                    <a:pt x="4718" y="167"/>
                  </a:cubicBezTo>
                  <a:cubicBezTo>
                    <a:pt x="4718" y="167"/>
                    <a:pt x="4718" y="167"/>
                    <a:pt x="4718" y="167"/>
                  </a:cubicBezTo>
                  <a:cubicBezTo>
                    <a:pt x="4719" y="167"/>
                    <a:pt x="4720" y="167"/>
                    <a:pt x="4720" y="167"/>
                  </a:cubicBezTo>
                  <a:lnTo>
                    <a:pt x="4722" y="167"/>
                  </a:lnTo>
                  <a:cubicBezTo>
                    <a:pt x="4722" y="168"/>
                    <a:pt x="4723" y="168"/>
                    <a:pt x="4723" y="168"/>
                  </a:cubicBezTo>
                  <a:cubicBezTo>
                    <a:pt x="4723" y="168"/>
                    <a:pt x="4721" y="167"/>
                    <a:pt x="4719" y="165"/>
                  </a:cubicBezTo>
                  <a:lnTo>
                    <a:pt x="4711" y="157"/>
                  </a:lnTo>
                  <a:cubicBezTo>
                    <a:pt x="4707" y="151"/>
                    <a:pt x="4701" y="146"/>
                    <a:pt x="4694" y="143"/>
                  </a:cubicBezTo>
                  <a:cubicBezTo>
                    <a:pt x="4692" y="142"/>
                    <a:pt x="4688" y="141"/>
                    <a:pt x="4686" y="141"/>
                  </a:cubicBezTo>
                  <a:cubicBezTo>
                    <a:pt x="4683" y="140"/>
                    <a:pt x="4681" y="140"/>
                    <a:pt x="4679" y="140"/>
                  </a:cubicBezTo>
                  <a:cubicBezTo>
                    <a:pt x="4676" y="140"/>
                    <a:pt x="4674" y="140"/>
                    <a:pt x="4672" y="141"/>
                  </a:cubicBezTo>
                  <a:cubicBezTo>
                    <a:pt x="4668" y="141"/>
                    <a:pt x="4664" y="142"/>
                    <a:pt x="4660" y="144"/>
                  </a:cubicBezTo>
                  <a:cubicBezTo>
                    <a:pt x="4658" y="145"/>
                    <a:pt x="4656" y="146"/>
                    <a:pt x="4654" y="148"/>
                  </a:cubicBezTo>
                  <a:cubicBezTo>
                    <a:pt x="4651" y="150"/>
                    <a:pt x="4648" y="152"/>
                    <a:pt x="4645" y="155"/>
                  </a:cubicBezTo>
                  <a:lnTo>
                    <a:pt x="4645" y="155"/>
                  </a:lnTo>
                  <a:lnTo>
                    <a:pt x="4644" y="151"/>
                  </a:lnTo>
                  <a:cubicBezTo>
                    <a:pt x="4643" y="146"/>
                    <a:pt x="4642" y="142"/>
                    <a:pt x="4641" y="137"/>
                  </a:cubicBezTo>
                  <a:cubicBezTo>
                    <a:pt x="4639" y="134"/>
                    <a:pt x="4637" y="130"/>
                    <a:pt x="4636" y="128"/>
                  </a:cubicBezTo>
                  <a:cubicBezTo>
                    <a:pt x="4632" y="122"/>
                    <a:pt x="4629" y="116"/>
                    <a:pt x="4623" y="113"/>
                  </a:cubicBezTo>
                  <a:cubicBezTo>
                    <a:pt x="4617" y="109"/>
                    <a:pt x="4612" y="107"/>
                    <a:pt x="4605" y="107"/>
                  </a:cubicBezTo>
                  <a:cubicBezTo>
                    <a:pt x="4599" y="107"/>
                    <a:pt x="4594" y="108"/>
                    <a:pt x="4590" y="109"/>
                  </a:cubicBezTo>
                  <a:cubicBezTo>
                    <a:pt x="4587" y="111"/>
                    <a:pt x="4584" y="113"/>
                    <a:pt x="4581" y="114"/>
                  </a:cubicBezTo>
                  <a:cubicBezTo>
                    <a:pt x="4579" y="115"/>
                    <a:pt x="4578" y="116"/>
                    <a:pt x="4577" y="119"/>
                  </a:cubicBezTo>
                  <a:cubicBezTo>
                    <a:pt x="4572" y="122"/>
                    <a:pt x="4569" y="127"/>
                    <a:pt x="4565" y="130"/>
                  </a:cubicBezTo>
                  <a:lnTo>
                    <a:pt x="4556" y="142"/>
                  </a:lnTo>
                  <a:lnTo>
                    <a:pt x="4553" y="139"/>
                  </a:lnTo>
                  <a:cubicBezTo>
                    <a:pt x="4547" y="135"/>
                    <a:pt x="4541" y="131"/>
                    <a:pt x="4534" y="129"/>
                  </a:cubicBezTo>
                  <a:cubicBezTo>
                    <a:pt x="4532" y="129"/>
                    <a:pt x="4527" y="128"/>
                    <a:pt x="4527" y="128"/>
                  </a:cubicBezTo>
                  <a:lnTo>
                    <a:pt x="4525" y="128"/>
                  </a:lnTo>
                  <a:cubicBezTo>
                    <a:pt x="4521" y="126"/>
                    <a:pt x="4514" y="122"/>
                    <a:pt x="4503" y="117"/>
                  </a:cubicBezTo>
                  <a:cubicBezTo>
                    <a:pt x="4496" y="115"/>
                    <a:pt x="4489" y="114"/>
                    <a:pt x="4483" y="114"/>
                  </a:cubicBezTo>
                  <a:lnTo>
                    <a:pt x="4467" y="114"/>
                  </a:lnTo>
                  <a:lnTo>
                    <a:pt x="4456" y="115"/>
                  </a:lnTo>
                  <a:lnTo>
                    <a:pt x="4448" y="115"/>
                  </a:lnTo>
                  <a:cubicBezTo>
                    <a:pt x="4445" y="115"/>
                    <a:pt x="4441" y="115"/>
                    <a:pt x="4437" y="116"/>
                  </a:cubicBezTo>
                  <a:cubicBezTo>
                    <a:pt x="4432" y="117"/>
                    <a:pt x="4427" y="120"/>
                    <a:pt x="4423" y="122"/>
                  </a:cubicBezTo>
                  <a:lnTo>
                    <a:pt x="4418" y="126"/>
                  </a:lnTo>
                  <a:cubicBezTo>
                    <a:pt x="4415" y="128"/>
                    <a:pt x="4410" y="131"/>
                    <a:pt x="4407" y="135"/>
                  </a:cubicBezTo>
                  <a:lnTo>
                    <a:pt x="4400" y="141"/>
                  </a:lnTo>
                  <a:cubicBezTo>
                    <a:pt x="4395" y="142"/>
                    <a:pt x="4390" y="142"/>
                    <a:pt x="4386" y="144"/>
                  </a:cubicBezTo>
                  <a:cubicBezTo>
                    <a:pt x="4381" y="145"/>
                    <a:pt x="4376" y="148"/>
                    <a:pt x="4372" y="151"/>
                  </a:cubicBezTo>
                  <a:cubicBezTo>
                    <a:pt x="4371" y="152"/>
                    <a:pt x="4370" y="152"/>
                    <a:pt x="4368" y="153"/>
                  </a:cubicBezTo>
                  <a:lnTo>
                    <a:pt x="4368" y="153"/>
                  </a:lnTo>
                  <a:lnTo>
                    <a:pt x="4364" y="149"/>
                  </a:lnTo>
                  <a:cubicBezTo>
                    <a:pt x="4359" y="145"/>
                    <a:pt x="4353" y="142"/>
                    <a:pt x="4347" y="138"/>
                  </a:cubicBezTo>
                  <a:cubicBezTo>
                    <a:pt x="4346" y="138"/>
                    <a:pt x="4345" y="137"/>
                    <a:pt x="4344" y="137"/>
                  </a:cubicBezTo>
                  <a:lnTo>
                    <a:pt x="4344" y="137"/>
                  </a:lnTo>
                  <a:cubicBezTo>
                    <a:pt x="4343" y="134"/>
                    <a:pt x="4342" y="132"/>
                    <a:pt x="4341" y="129"/>
                  </a:cubicBezTo>
                  <a:cubicBezTo>
                    <a:pt x="4337" y="120"/>
                    <a:pt x="4331" y="111"/>
                    <a:pt x="4327" y="102"/>
                  </a:cubicBezTo>
                  <a:cubicBezTo>
                    <a:pt x="4324" y="100"/>
                    <a:pt x="4323" y="98"/>
                    <a:pt x="4321" y="97"/>
                  </a:cubicBezTo>
                  <a:cubicBezTo>
                    <a:pt x="4319" y="94"/>
                    <a:pt x="4316" y="92"/>
                    <a:pt x="4313" y="90"/>
                  </a:cubicBezTo>
                  <a:cubicBezTo>
                    <a:pt x="4308" y="87"/>
                    <a:pt x="4303" y="86"/>
                    <a:pt x="4299" y="85"/>
                  </a:cubicBezTo>
                  <a:lnTo>
                    <a:pt x="4293" y="85"/>
                  </a:lnTo>
                  <a:cubicBezTo>
                    <a:pt x="4287" y="85"/>
                    <a:pt x="4281" y="85"/>
                    <a:pt x="4276" y="86"/>
                  </a:cubicBezTo>
                  <a:cubicBezTo>
                    <a:pt x="4271" y="87"/>
                    <a:pt x="4265" y="89"/>
                    <a:pt x="4259" y="89"/>
                  </a:cubicBezTo>
                  <a:lnTo>
                    <a:pt x="4235" y="89"/>
                  </a:lnTo>
                  <a:cubicBezTo>
                    <a:pt x="4229" y="89"/>
                    <a:pt x="4222" y="89"/>
                    <a:pt x="4217" y="87"/>
                  </a:cubicBezTo>
                  <a:lnTo>
                    <a:pt x="4193" y="83"/>
                  </a:lnTo>
                  <a:lnTo>
                    <a:pt x="4186" y="82"/>
                  </a:lnTo>
                  <a:lnTo>
                    <a:pt x="4182" y="82"/>
                  </a:lnTo>
                  <a:cubicBezTo>
                    <a:pt x="4180" y="81"/>
                    <a:pt x="4178" y="81"/>
                    <a:pt x="4176" y="81"/>
                  </a:cubicBezTo>
                  <a:cubicBezTo>
                    <a:pt x="4174" y="81"/>
                    <a:pt x="4171" y="81"/>
                    <a:pt x="4169" y="82"/>
                  </a:cubicBezTo>
                  <a:cubicBezTo>
                    <a:pt x="4161" y="84"/>
                    <a:pt x="4153" y="89"/>
                    <a:pt x="4146" y="94"/>
                  </a:cubicBezTo>
                  <a:cubicBezTo>
                    <a:pt x="4145" y="95"/>
                    <a:pt x="4144" y="96"/>
                    <a:pt x="4144" y="97"/>
                  </a:cubicBezTo>
                  <a:lnTo>
                    <a:pt x="4144" y="97"/>
                  </a:lnTo>
                  <a:cubicBezTo>
                    <a:pt x="4141" y="92"/>
                    <a:pt x="4139" y="88"/>
                    <a:pt x="4135" y="84"/>
                  </a:cubicBezTo>
                  <a:cubicBezTo>
                    <a:pt x="4132" y="80"/>
                    <a:pt x="4129" y="77"/>
                    <a:pt x="4125" y="75"/>
                  </a:cubicBezTo>
                  <a:cubicBezTo>
                    <a:pt x="4122" y="71"/>
                    <a:pt x="4118" y="70"/>
                    <a:pt x="4115" y="69"/>
                  </a:cubicBezTo>
                  <a:cubicBezTo>
                    <a:pt x="4111" y="67"/>
                    <a:pt x="4107" y="66"/>
                    <a:pt x="4103" y="66"/>
                  </a:cubicBezTo>
                  <a:cubicBezTo>
                    <a:pt x="4102" y="66"/>
                    <a:pt x="4100" y="66"/>
                    <a:pt x="4098" y="67"/>
                  </a:cubicBezTo>
                  <a:cubicBezTo>
                    <a:pt x="4094" y="67"/>
                    <a:pt x="4088" y="69"/>
                    <a:pt x="4085" y="71"/>
                  </a:cubicBezTo>
                  <a:cubicBezTo>
                    <a:pt x="4081" y="72"/>
                    <a:pt x="4079" y="73"/>
                    <a:pt x="4076" y="76"/>
                  </a:cubicBezTo>
                  <a:cubicBezTo>
                    <a:pt x="4073" y="78"/>
                    <a:pt x="4071" y="82"/>
                    <a:pt x="4068" y="84"/>
                  </a:cubicBezTo>
                  <a:cubicBezTo>
                    <a:pt x="4065" y="89"/>
                    <a:pt x="4063" y="92"/>
                    <a:pt x="4059" y="97"/>
                  </a:cubicBezTo>
                  <a:cubicBezTo>
                    <a:pt x="4058" y="98"/>
                    <a:pt x="4057" y="100"/>
                    <a:pt x="4056" y="102"/>
                  </a:cubicBezTo>
                  <a:lnTo>
                    <a:pt x="4056" y="102"/>
                  </a:lnTo>
                  <a:cubicBezTo>
                    <a:pt x="4049" y="96"/>
                    <a:pt x="4043" y="92"/>
                    <a:pt x="4036" y="90"/>
                  </a:cubicBezTo>
                  <a:cubicBezTo>
                    <a:pt x="4032" y="89"/>
                    <a:pt x="4029" y="89"/>
                    <a:pt x="4025" y="87"/>
                  </a:cubicBezTo>
                  <a:lnTo>
                    <a:pt x="3998" y="87"/>
                  </a:lnTo>
                  <a:lnTo>
                    <a:pt x="3990" y="71"/>
                  </a:lnTo>
                  <a:cubicBezTo>
                    <a:pt x="3986" y="65"/>
                    <a:pt x="3983" y="60"/>
                    <a:pt x="3978" y="55"/>
                  </a:cubicBezTo>
                  <a:cubicBezTo>
                    <a:pt x="3976" y="53"/>
                    <a:pt x="3973" y="50"/>
                    <a:pt x="3971" y="49"/>
                  </a:cubicBezTo>
                  <a:cubicBezTo>
                    <a:pt x="3968" y="47"/>
                    <a:pt x="3963" y="45"/>
                    <a:pt x="3958" y="43"/>
                  </a:cubicBezTo>
                  <a:cubicBezTo>
                    <a:pt x="3955" y="42"/>
                    <a:pt x="3952" y="42"/>
                    <a:pt x="3949" y="42"/>
                  </a:cubicBezTo>
                  <a:cubicBezTo>
                    <a:pt x="3944" y="42"/>
                    <a:pt x="3939" y="43"/>
                    <a:pt x="3935" y="45"/>
                  </a:cubicBezTo>
                  <a:cubicBezTo>
                    <a:pt x="3928" y="47"/>
                    <a:pt x="3921" y="51"/>
                    <a:pt x="3915" y="56"/>
                  </a:cubicBezTo>
                  <a:lnTo>
                    <a:pt x="3906" y="64"/>
                  </a:lnTo>
                  <a:cubicBezTo>
                    <a:pt x="3904" y="65"/>
                    <a:pt x="3903" y="67"/>
                    <a:pt x="3901" y="68"/>
                  </a:cubicBezTo>
                  <a:lnTo>
                    <a:pt x="3902" y="68"/>
                  </a:lnTo>
                  <a:cubicBezTo>
                    <a:pt x="3900" y="68"/>
                    <a:pt x="3899" y="68"/>
                    <a:pt x="3898" y="69"/>
                  </a:cubicBezTo>
                  <a:cubicBezTo>
                    <a:pt x="3889" y="71"/>
                    <a:pt x="3882" y="76"/>
                    <a:pt x="3875" y="82"/>
                  </a:cubicBezTo>
                  <a:cubicBezTo>
                    <a:pt x="3874" y="83"/>
                    <a:pt x="3873" y="83"/>
                    <a:pt x="3872" y="84"/>
                  </a:cubicBezTo>
                  <a:lnTo>
                    <a:pt x="3872" y="84"/>
                  </a:lnTo>
                  <a:cubicBezTo>
                    <a:pt x="3871" y="83"/>
                    <a:pt x="3870" y="82"/>
                    <a:pt x="3869" y="80"/>
                  </a:cubicBezTo>
                  <a:cubicBezTo>
                    <a:pt x="3863" y="73"/>
                    <a:pt x="3856" y="68"/>
                    <a:pt x="3848" y="64"/>
                  </a:cubicBezTo>
                  <a:cubicBezTo>
                    <a:pt x="3845" y="63"/>
                    <a:pt x="3840" y="62"/>
                    <a:pt x="3837" y="61"/>
                  </a:cubicBezTo>
                  <a:lnTo>
                    <a:pt x="3830" y="61"/>
                  </a:lnTo>
                  <a:cubicBezTo>
                    <a:pt x="3826" y="61"/>
                    <a:pt x="3823" y="62"/>
                    <a:pt x="3820" y="62"/>
                  </a:cubicBezTo>
                  <a:cubicBezTo>
                    <a:pt x="3813" y="63"/>
                    <a:pt x="3809" y="64"/>
                    <a:pt x="3805" y="64"/>
                  </a:cubicBezTo>
                  <a:lnTo>
                    <a:pt x="3799" y="66"/>
                  </a:lnTo>
                  <a:lnTo>
                    <a:pt x="3799" y="66"/>
                  </a:lnTo>
                  <a:lnTo>
                    <a:pt x="3791" y="60"/>
                  </a:lnTo>
                  <a:cubicBezTo>
                    <a:pt x="3787" y="55"/>
                    <a:pt x="3780" y="51"/>
                    <a:pt x="3774" y="48"/>
                  </a:cubicBezTo>
                  <a:cubicBezTo>
                    <a:pt x="3768" y="46"/>
                    <a:pt x="3761" y="45"/>
                    <a:pt x="3754" y="45"/>
                  </a:cubicBezTo>
                  <a:cubicBezTo>
                    <a:pt x="3749" y="45"/>
                    <a:pt x="3743" y="46"/>
                    <a:pt x="3738" y="49"/>
                  </a:cubicBezTo>
                  <a:cubicBezTo>
                    <a:pt x="3735" y="50"/>
                    <a:pt x="3732" y="51"/>
                    <a:pt x="3730" y="55"/>
                  </a:cubicBezTo>
                  <a:cubicBezTo>
                    <a:pt x="3724" y="58"/>
                    <a:pt x="3720" y="64"/>
                    <a:pt x="3716" y="69"/>
                  </a:cubicBezTo>
                  <a:lnTo>
                    <a:pt x="3716" y="69"/>
                  </a:lnTo>
                  <a:cubicBezTo>
                    <a:pt x="3713" y="64"/>
                    <a:pt x="3708" y="59"/>
                    <a:pt x="3703" y="54"/>
                  </a:cubicBezTo>
                  <a:cubicBezTo>
                    <a:pt x="3700" y="51"/>
                    <a:pt x="3696" y="49"/>
                    <a:pt x="3693" y="47"/>
                  </a:cubicBezTo>
                  <a:cubicBezTo>
                    <a:pt x="3687" y="46"/>
                    <a:pt x="3683" y="45"/>
                    <a:pt x="3677" y="45"/>
                  </a:cubicBezTo>
                  <a:cubicBezTo>
                    <a:pt x="3673" y="45"/>
                    <a:pt x="3670" y="45"/>
                    <a:pt x="3666" y="46"/>
                  </a:cubicBezTo>
                  <a:cubicBezTo>
                    <a:pt x="3664" y="46"/>
                    <a:pt x="3662" y="47"/>
                    <a:pt x="3658" y="48"/>
                  </a:cubicBezTo>
                  <a:cubicBezTo>
                    <a:pt x="3654" y="50"/>
                    <a:pt x="3650" y="53"/>
                    <a:pt x="3647" y="55"/>
                  </a:cubicBezTo>
                  <a:lnTo>
                    <a:pt x="3647" y="55"/>
                  </a:lnTo>
                  <a:lnTo>
                    <a:pt x="3643" y="48"/>
                  </a:lnTo>
                  <a:cubicBezTo>
                    <a:pt x="3641" y="42"/>
                    <a:pt x="3637" y="38"/>
                    <a:pt x="3634" y="33"/>
                  </a:cubicBezTo>
                  <a:cubicBezTo>
                    <a:pt x="3633" y="32"/>
                    <a:pt x="3630" y="29"/>
                    <a:pt x="3629" y="28"/>
                  </a:cubicBezTo>
                  <a:cubicBezTo>
                    <a:pt x="3627" y="25"/>
                    <a:pt x="3623" y="24"/>
                    <a:pt x="3620" y="21"/>
                  </a:cubicBezTo>
                  <a:cubicBezTo>
                    <a:pt x="3615" y="19"/>
                    <a:pt x="3610" y="17"/>
                    <a:pt x="3604" y="17"/>
                  </a:cubicBezTo>
                  <a:cubicBezTo>
                    <a:pt x="3603" y="16"/>
                    <a:pt x="3601" y="16"/>
                    <a:pt x="3600" y="16"/>
                  </a:cubicBezTo>
                  <a:cubicBezTo>
                    <a:pt x="3595" y="16"/>
                    <a:pt x="3590" y="18"/>
                    <a:pt x="3585" y="20"/>
                  </a:cubicBezTo>
                  <a:cubicBezTo>
                    <a:pt x="3582" y="21"/>
                    <a:pt x="3578" y="24"/>
                    <a:pt x="3575" y="26"/>
                  </a:cubicBezTo>
                  <a:cubicBezTo>
                    <a:pt x="3574" y="28"/>
                    <a:pt x="3571" y="29"/>
                    <a:pt x="3570" y="32"/>
                  </a:cubicBezTo>
                  <a:cubicBezTo>
                    <a:pt x="3568" y="34"/>
                    <a:pt x="3566" y="36"/>
                    <a:pt x="3564" y="40"/>
                  </a:cubicBezTo>
                  <a:cubicBezTo>
                    <a:pt x="3561" y="45"/>
                    <a:pt x="3559" y="48"/>
                    <a:pt x="3556" y="53"/>
                  </a:cubicBezTo>
                  <a:cubicBezTo>
                    <a:pt x="3556" y="54"/>
                    <a:pt x="3555" y="54"/>
                    <a:pt x="3555" y="55"/>
                  </a:cubicBezTo>
                  <a:lnTo>
                    <a:pt x="3555" y="55"/>
                  </a:lnTo>
                  <a:cubicBezTo>
                    <a:pt x="3552" y="53"/>
                    <a:pt x="3548" y="51"/>
                    <a:pt x="3545" y="49"/>
                  </a:cubicBezTo>
                  <a:cubicBezTo>
                    <a:pt x="3542" y="47"/>
                    <a:pt x="3540" y="46"/>
                    <a:pt x="3538" y="46"/>
                  </a:cubicBezTo>
                  <a:cubicBezTo>
                    <a:pt x="3534" y="43"/>
                    <a:pt x="3531" y="43"/>
                    <a:pt x="3527" y="43"/>
                  </a:cubicBezTo>
                  <a:lnTo>
                    <a:pt x="3525" y="43"/>
                  </a:lnTo>
                  <a:cubicBezTo>
                    <a:pt x="3526" y="43"/>
                    <a:pt x="3524" y="42"/>
                    <a:pt x="3522" y="41"/>
                  </a:cubicBezTo>
                  <a:cubicBezTo>
                    <a:pt x="3517" y="39"/>
                    <a:pt x="3513" y="38"/>
                    <a:pt x="3509" y="35"/>
                  </a:cubicBezTo>
                  <a:cubicBezTo>
                    <a:pt x="3502" y="32"/>
                    <a:pt x="3494" y="31"/>
                    <a:pt x="3487" y="31"/>
                  </a:cubicBezTo>
                  <a:lnTo>
                    <a:pt x="3474" y="31"/>
                  </a:lnTo>
                  <a:lnTo>
                    <a:pt x="3451" y="29"/>
                  </a:lnTo>
                  <a:lnTo>
                    <a:pt x="3449" y="29"/>
                  </a:lnTo>
                  <a:cubicBezTo>
                    <a:pt x="3444" y="29"/>
                    <a:pt x="3440" y="29"/>
                    <a:pt x="3436" y="31"/>
                  </a:cubicBezTo>
                  <a:cubicBezTo>
                    <a:pt x="3432" y="32"/>
                    <a:pt x="3429" y="33"/>
                    <a:pt x="3425" y="35"/>
                  </a:cubicBezTo>
                  <a:cubicBezTo>
                    <a:pt x="3423" y="36"/>
                    <a:pt x="3421" y="38"/>
                    <a:pt x="3418" y="40"/>
                  </a:cubicBezTo>
                  <a:cubicBezTo>
                    <a:pt x="3414" y="43"/>
                    <a:pt x="3409" y="48"/>
                    <a:pt x="3406" y="54"/>
                  </a:cubicBezTo>
                  <a:cubicBezTo>
                    <a:pt x="3405" y="54"/>
                    <a:pt x="3405" y="55"/>
                    <a:pt x="3404" y="56"/>
                  </a:cubicBezTo>
                  <a:lnTo>
                    <a:pt x="3404" y="56"/>
                  </a:lnTo>
                  <a:cubicBezTo>
                    <a:pt x="3403" y="54"/>
                    <a:pt x="3401" y="53"/>
                    <a:pt x="3400" y="51"/>
                  </a:cubicBezTo>
                  <a:cubicBezTo>
                    <a:pt x="3396" y="49"/>
                    <a:pt x="3392" y="47"/>
                    <a:pt x="3388" y="46"/>
                  </a:cubicBezTo>
                  <a:cubicBezTo>
                    <a:pt x="3384" y="43"/>
                    <a:pt x="3380" y="42"/>
                    <a:pt x="3376" y="41"/>
                  </a:cubicBezTo>
                  <a:lnTo>
                    <a:pt x="3376" y="41"/>
                  </a:lnTo>
                  <a:lnTo>
                    <a:pt x="3371" y="36"/>
                  </a:lnTo>
                  <a:cubicBezTo>
                    <a:pt x="3366" y="33"/>
                    <a:pt x="3362" y="29"/>
                    <a:pt x="3357" y="27"/>
                  </a:cubicBezTo>
                  <a:cubicBezTo>
                    <a:pt x="3354" y="24"/>
                    <a:pt x="3349" y="22"/>
                    <a:pt x="3344" y="20"/>
                  </a:cubicBezTo>
                  <a:cubicBezTo>
                    <a:pt x="3341" y="19"/>
                    <a:pt x="3337" y="19"/>
                    <a:pt x="3334" y="19"/>
                  </a:cubicBezTo>
                  <a:cubicBezTo>
                    <a:pt x="3332" y="19"/>
                    <a:pt x="3331" y="19"/>
                    <a:pt x="3329" y="19"/>
                  </a:cubicBezTo>
                  <a:cubicBezTo>
                    <a:pt x="3321" y="19"/>
                    <a:pt x="3313" y="21"/>
                    <a:pt x="3306" y="27"/>
                  </a:cubicBezTo>
                  <a:cubicBezTo>
                    <a:pt x="3304" y="28"/>
                    <a:pt x="3303" y="29"/>
                    <a:pt x="3300" y="32"/>
                  </a:cubicBezTo>
                  <a:cubicBezTo>
                    <a:pt x="3299" y="33"/>
                    <a:pt x="3297" y="35"/>
                    <a:pt x="3296" y="36"/>
                  </a:cubicBezTo>
                  <a:cubicBezTo>
                    <a:pt x="3295" y="37"/>
                    <a:pt x="3295" y="37"/>
                    <a:pt x="3295" y="38"/>
                  </a:cubicBezTo>
                  <a:lnTo>
                    <a:pt x="3295" y="38"/>
                  </a:lnTo>
                  <a:cubicBezTo>
                    <a:pt x="3294" y="37"/>
                    <a:pt x="3294" y="36"/>
                    <a:pt x="3293" y="35"/>
                  </a:cubicBezTo>
                  <a:cubicBezTo>
                    <a:pt x="3290" y="27"/>
                    <a:pt x="3285" y="21"/>
                    <a:pt x="3278" y="16"/>
                  </a:cubicBezTo>
                  <a:cubicBezTo>
                    <a:pt x="3275" y="12"/>
                    <a:pt x="3269" y="10"/>
                    <a:pt x="3264" y="9"/>
                  </a:cubicBezTo>
                  <a:cubicBezTo>
                    <a:pt x="3261" y="7"/>
                    <a:pt x="3256" y="6"/>
                    <a:pt x="3253" y="6"/>
                  </a:cubicBezTo>
                  <a:lnTo>
                    <a:pt x="3250" y="6"/>
                  </a:lnTo>
                  <a:lnTo>
                    <a:pt x="3241" y="5"/>
                  </a:lnTo>
                  <a:cubicBezTo>
                    <a:pt x="3237" y="4"/>
                    <a:pt x="3232" y="3"/>
                    <a:pt x="3227" y="2"/>
                  </a:cubicBezTo>
                  <a:lnTo>
                    <a:pt x="3218" y="2"/>
                  </a:lnTo>
                  <a:cubicBezTo>
                    <a:pt x="3217" y="1"/>
                    <a:pt x="3215" y="1"/>
                    <a:pt x="3214"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9"/>
            <p:cNvSpPr/>
            <p:nvPr/>
          </p:nvSpPr>
          <p:spPr>
            <a:xfrm>
              <a:off x="6661855" y="1223940"/>
              <a:ext cx="338145" cy="244328"/>
            </a:xfrm>
            <a:custGeom>
              <a:rect b="b" l="l" r="r" t="t"/>
              <a:pathLst>
                <a:path extrusionOk="0" h="2172" w="3006">
                  <a:moveTo>
                    <a:pt x="2060" y="838"/>
                  </a:moveTo>
                  <a:lnTo>
                    <a:pt x="2060" y="838"/>
                  </a:lnTo>
                  <a:cubicBezTo>
                    <a:pt x="2060" y="839"/>
                    <a:pt x="2061" y="840"/>
                    <a:pt x="2061" y="840"/>
                  </a:cubicBezTo>
                  <a:cubicBezTo>
                    <a:pt x="2060" y="839"/>
                    <a:pt x="2060" y="839"/>
                    <a:pt x="2060" y="838"/>
                  </a:cubicBezTo>
                  <a:close/>
                  <a:moveTo>
                    <a:pt x="2365" y="1238"/>
                  </a:moveTo>
                  <a:lnTo>
                    <a:pt x="2365" y="1238"/>
                  </a:lnTo>
                  <a:cubicBezTo>
                    <a:pt x="2365" y="1238"/>
                    <a:pt x="2365" y="1238"/>
                    <a:pt x="2365" y="1238"/>
                  </a:cubicBezTo>
                  <a:lnTo>
                    <a:pt x="2365" y="1238"/>
                  </a:lnTo>
                  <a:cubicBezTo>
                    <a:pt x="2365" y="1238"/>
                    <a:pt x="2365" y="1238"/>
                    <a:pt x="2365" y="1238"/>
                  </a:cubicBezTo>
                  <a:close/>
                  <a:moveTo>
                    <a:pt x="2368" y="1240"/>
                  </a:moveTo>
                  <a:lnTo>
                    <a:pt x="2368" y="1240"/>
                  </a:lnTo>
                  <a:cubicBezTo>
                    <a:pt x="2368" y="1240"/>
                    <a:pt x="2369" y="1240"/>
                    <a:pt x="2369" y="1241"/>
                  </a:cubicBezTo>
                  <a:cubicBezTo>
                    <a:pt x="2369" y="1241"/>
                    <a:pt x="2369" y="1241"/>
                    <a:pt x="2369" y="1241"/>
                  </a:cubicBezTo>
                  <a:cubicBezTo>
                    <a:pt x="2369" y="1241"/>
                    <a:pt x="2369" y="1241"/>
                    <a:pt x="2368" y="1240"/>
                  </a:cubicBezTo>
                  <a:close/>
                  <a:moveTo>
                    <a:pt x="2368" y="1289"/>
                  </a:moveTo>
                  <a:lnTo>
                    <a:pt x="2368" y="1289"/>
                  </a:lnTo>
                  <a:cubicBezTo>
                    <a:pt x="2368" y="1289"/>
                    <a:pt x="2369" y="1289"/>
                    <a:pt x="2369" y="1289"/>
                  </a:cubicBezTo>
                  <a:cubicBezTo>
                    <a:pt x="2368" y="1289"/>
                    <a:pt x="2368" y="1289"/>
                    <a:pt x="2368" y="1289"/>
                  </a:cubicBezTo>
                  <a:close/>
                  <a:moveTo>
                    <a:pt x="2479" y="1397"/>
                  </a:moveTo>
                  <a:lnTo>
                    <a:pt x="2479" y="1397"/>
                  </a:lnTo>
                  <a:cubicBezTo>
                    <a:pt x="2480" y="1397"/>
                    <a:pt x="2480" y="1397"/>
                    <a:pt x="2480" y="1397"/>
                  </a:cubicBezTo>
                  <a:lnTo>
                    <a:pt x="2480" y="1398"/>
                  </a:lnTo>
                  <a:lnTo>
                    <a:pt x="2479" y="1397"/>
                  </a:lnTo>
                  <a:close/>
                  <a:moveTo>
                    <a:pt x="2523" y="1464"/>
                  </a:moveTo>
                  <a:cubicBezTo>
                    <a:pt x="2523" y="1464"/>
                    <a:pt x="2524" y="1465"/>
                    <a:pt x="2524" y="1466"/>
                  </a:cubicBezTo>
                  <a:lnTo>
                    <a:pt x="2524" y="1466"/>
                  </a:lnTo>
                  <a:cubicBezTo>
                    <a:pt x="2523" y="1465"/>
                    <a:pt x="2523" y="1464"/>
                    <a:pt x="2523" y="1464"/>
                  </a:cubicBezTo>
                  <a:close/>
                  <a:moveTo>
                    <a:pt x="2544" y="1493"/>
                  </a:moveTo>
                  <a:cubicBezTo>
                    <a:pt x="2544" y="1493"/>
                    <a:pt x="2544" y="1493"/>
                    <a:pt x="2545" y="1494"/>
                  </a:cubicBezTo>
                  <a:lnTo>
                    <a:pt x="2545" y="1494"/>
                  </a:lnTo>
                  <a:cubicBezTo>
                    <a:pt x="2543" y="1493"/>
                    <a:pt x="2542" y="1493"/>
                    <a:pt x="2544" y="1493"/>
                  </a:cubicBezTo>
                  <a:close/>
                  <a:moveTo>
                    <a:pt x="904" y="1937"/>
                  </a:moveTo>
                  <a:cubicBezTo>
                    <a:pt x="904" y="1937"/>
                    <a:pt x="905" y="1938"/>
                    <a:pt x="905" y="1938"/>
                  </a:cubicBezTo>
                  <a:cubicBezTo>
                    <a:pt x="905" y="1938"/>
                    <a:pt x="904" y="1938"/>
                    <a:pt x="904" y="1937"/>
                  </a:cubicBezTo>
                  <a:close/>
                  <a:moveTo>
                    <a:pt x="1790" y="2012"/>
                  </a:moveTo>
                  <a:lnTo>
                    <a:pt x="1790" y="2012"/>
                  </a:lnTo>
                  <a:cubicBezTo>
                    <a:pt x="1790" y="2012"/>
                    <a:pt x="1790" y="2012"/>
                    <a:pt x="1791" y="2012"/>
                  </a:cubicBezTo>
                  <a:cubicBezTo>
                    <a:pt x="1790" y="2012"/>
                    <a:pt x="1790" y="2012"/>
                    <a:pt x="1790" y="2012"/>
                  </a:cubicBezTo>
                  <a:close/>
                  <a:moveTo>
                    <a:pt x="1791" y="2012"/>
                  </a:moveTo>
                  <a:cubicBezTo>
                    <a:pt x="1792" y="2013"/>
                    <a:pt x="1792" y="2014"/>
                    <a:pt x="1792" y="2014"/>
                  </a:cubicBezTo>
                  <a:cubicBezTo>
                    <a:pt x="1792" y="2014"/>
                    <a:pt x="1791" y="2013"/>
                    <a:pt x="1791" y="2012"/>
                  </a:cubicBezTo>
                  <a:close/>
                  <a:moveTo>
                    <a:pt x="1668" y="2037"/>
                  </a:moveTo>
                  <a:cubicBezTo>
                    <a:pt x="1668" y="2037"/>
                    <a:pt x="1669" y="2037"/>
                    <a:pt x="1669" y="2038"/>
                  </a:cubicBezTo>
                  <a:lnTo>
                    <a:pt x="1669" y="2038"/>
                  </a:lnTo>
                  <a:cubicBezTo>
                    <a:pt x="1669" y="2038"/>
                    <a:pt x="1668" y="2038"/>
                    <a:pt x="1668" y="2038"/>
                  </a:cubicBezTo>
                  <a:cubicBezTo>
                    <a:pt x="1668" y="2037"/>
                    <a:pt x="1668" y="2037"/>
                    <a:pt x="1668" y="2037"/>
                  </a:cubicBezTo>
                  <a:close/>
                  <a:moveTo>
                    <a:pt x="1752" y="2043"/>
                  </a:moveTo>
                  <a:lnTo>
                    <a:pt x="1752" y="2043"/>
                  </a:lnTo>
                  <a:cubicBezTo>
                    <a:pt x="1752" y="2043"/>
                    <a:pt x="1752" y="2043"/>
                    <a:pt x="1751" y="2043"/>
                  </a:cubicBezTo>
                  <a:cubicBezTo>
                    <a:pt x="1751" y="2043"/>
                    <a:pt x="1751" y="2043"/>
                    <a:pt x="1751" y="2044"/>
                  </a:cubicBezTo>
                  <a:lnTo>
                    <a:pt x="1751" y="2044"/>
                  </a:lnTo>
                  <a:cubicBezTo>
                    <a:pt x="1751" y="2043"/>
                    <a:pt x="1752" y="2043"/>
                    <a:pt x="1752" y="2043"/>
                  </a:cubicBezTo>
                  <a:close/>
                  <a:moveTo>
                    <a:pt x="2519" y="2072"/>
                  </a:moveTo>
                  <a:cubicBezTo>
                    <a:pt x="2519" y="2072"/>
                    <a:pt x="2520" y="2072"/>
                    <a:pt x="2521" y="2072"/>
                  </a:cubicBezTo>
                  <a:cubicBezTo>
                    <a:pt x="2519" y="2072"/>
                    <a:pt x="2519" y="2072"/>
                    <a:pt x="2519" y="2072"/>
                  </a:cubicBezTo>
                  <a:close/>
                  <a:moveTo>
                    <a:pt x="2447" y="2074"/>
                  </a:moveTo>
                  <a:lnTo>
                    <a:pt x="2447" y="2074"/>
                  </a:lnTo>
                  <a:cubicBezTo>
                    <a:pt x="2447" y="2074"/>
                    <a:pt x="2447" y="2075"/>
                    <a:pt x="2448" y="2075"/>
                  </a:cubicBezTo>
                  <a:cubicBezTo>
                    <a:pt x="2448" y="2075"/>
                    <a:pt x="2448" y="2075"/>
                    <a:pt x="2448" y="2075"/>
                  </a:cubicBezTo>
                  <a:cubicBezTo>
                    <a:pt x="2448" y="2075"/>
                    <a:pt x="2447" y="2075"/>
                    <a:pt x="2447" y="2074"/>
                  </a:cubicBezTo>
                  <a:close/>
                  <a:moveTo>
                    <a:pt x="2393" y="2101"/>
                  </a:moveTo>
                  <a:cubicBezTo>
                    <a:pt x="2394" y="2101"/>
                    <a:pt x="2394" y="2101"/>
                    <a:pt x="2395" y="2102"/>
                  </a:cubicBezTo>
                  <a:lnTo>
                    <a:pt x="2395" y="2102"/>
                  </a:lnTo>
                  <a:cubicBezTo>
                    <a:pt x="2394" y="2102"/>
                    <a:pt x="2394" y="2102"/>
                    <a:pt x="2393" y="2101"/>
                  </a:cubicBezTo>
                  <a:cubicBezTo>
                    <a:pt x="2393" y="2101"/>
                    <a:pt x="2393" y="2101"/>
                    <a:pt x="2393" y="2101"/>
                  </a:cubicBezTo>
                  <a:close/>
                  <a:moveTo>
                    <a:pt x="2901" y="2156"/>
                  </a:moveTo>
                  <a:lnTo>
                    <a:pt x="2901" y="2156"/>
                  </a:lnTo>
                  <a:cubicBezTo>
                    <a:pt x="2900" y="2156"/>
                    <a:pt x="2900" y="2156"/>
                    <a:pt x="2899" y="2157"/>
                  </a:cubicBezTo>
                  <a:lnTo>
                    <a:pt x="2899" y="2157"/>
                  </a:lnTo>
                  <a:cubicBezTo>
                    <a:pt x="2900" y="2156"/>
                    <a:pt x="2901" y="2156"/>
                    <a:pt x="2901" y="2156"/>
                  </a:cubicBezTo>
                  <a:close/>
                  <a:moveTo>
                    <a:pt x="1488" y="1"/>
                  </a:moveTo>
                  <a:cubicBezTo>
                    <a:pt x="1485" y="1"/>
                    <a:pt x="1482" y="2"/>
                    <a:pt x="1479" y="3"/>
                  </a:cubicBezTo>
                  <a:cubicBezTo>
                    <a:pt x="1473" y="8"/>
                    <a:pt x="1471" y="17"/>
                    <a:pt x="1476" y="24"/>
                  </a:cubicBezTo>
                  <a:cubicBezTo>
                    <a:pt x="1479" y="30"/>
                    <a:pt x="1485" y="35"/>
                    <a:pt x="1491" y="37"/>
                  </a:cubicBezTo>
                  <a:cubicBezTo>
                    <a:pt x="1495" y="39"/>
                    <a:pt x="1500" y="41"/>
                    <a:pt x="1506" y="41"/>
                  </a:cubicBezTo>
                  <a:cubicBezTo>
                    <a:pt x="1508" y="41"/>
                    <a:pt x="1511" y="42"/>
                    <a:pt x="1513" y="42"/>
                  </a:cubicBezTo>
                  <a:cubicBezTo>
                    <a:pt x="1513" y="43"/>
                    <a:pt x="1513" y="43"/>
                    <a:pt x="1514" y="44"/>
                  </a:cubicBezTo>
                  <a:cubicBezTo>
                    <a:pt x="1519" y="50"/>
                    <a:pt x="1522" y="57"/>
                    <a:pt x="1526" y="63"/>
                  </a:cubicBezTo>
                  <a:cubicBezTo>
                    <a:pt x="1529" y="71"/>
                    <a:pt x="1535" y="78"/>
                    <a:pt x="1538" y="83"/>
                  </a:cubicBezTo>
                  <a:cubicBezTo>
                    <a:pt x="1539" y="86"/>
                    <a:pt x="1542" y="89"/>
                    <a:pt x="1543" y="92"/>
                  </a:cubicBezTo>
                  <a:cubicBezTo>
                    <a:pt x="1544" y="95"/>
                    <a:pt x="1546" y="100"/>
                    <a:pt x="1549" y="103"/>
                  </a:cubicBezTo>
                  <a:cubicBezTo>
                    <a:pt x="1553" y="109"/>
                    <a:pt x="1557" y="115"/>
                    <a:pt x="1559" y="120"/>
                  </a:cubicBezTo>
                  <a:cubicBezTo>
                    <a:pt x="1560" y="124"/>
                    <a:pt x="1563" y="127"/>
                    <a:pt x="1564" y="132"/>
                  </a:cubicBezTo>
                  <a:cubicBezTo>
                    <a:pt x="1566" y="137"/>
                    <a:pt x="1568" y="141"/>
                    <a:pt x="1571" y="145"/>
                  </a:cubicBezTo>
                  <a:cubicBezTo>
                    <a:pt x="1573" y="149"/>
                    <a:pt x="1573" y="147"/>
                    <a:pt x="1573" y="156"/>
                  </a:cubicBezTo>
                  <a:cubicBezTo>
                    <a:pt x="1572" y="162"/>
                    <a:pt x="1573" y="168"/>
                    <a:pt x="1574" y="174"/>
                  </a:cubicBezTo>
                  <a:cubicBezTo>
                    <a:pt x="1575" y="177"/>
                    <a:pt x="1577" y="180"/>
                    <a:pt x="1579" y="182"/>
                  </a:cubicBezTo>
                  <a:cubicBezTo>
                    <a:pt x="1580" y="185"/>
                    <a:pt x="1582" y="188"/>
                    <a:pt x="1585" y="190"/>
                  </a:cubicBezTo>
                  <a:cubicBezTo>
                    <a:pt x="1589" y="196"/>
                    <a:pt x="1596" y="199"/>
                    <a:pt x="1603" y="200"/>
                  </a:cubicBezTo>
                  <a:cubicBezTo>
                    <a:pt x="1608" y="202"/>
                    <a:pt x="1612" y="203"/>
                    <a:pt x="1617" y="203"/>
                  </a:cubicBezTo>
                  <a:cubicBezTo>
                    <a:pt x="1619" y="203"/>
                    <a:pt x="1621" y="203"/>
                    <a:pt x="1622" y="204"/>
                  </a:cubicBezTo>
                  <a:cubicBezTo>
                    <a:pt x="1622" y="206"/>
                    <a:pt x="1621" y="209"/>
                    <a:pt x="1619" y="211"/>
                  </a:cubicBezTo>
                  <a:cubicBezTo>
                    <a:pt x="1618" y="217"/>
                    <a:pt x="1617" y="222"/>
                    <a:pt x="1616" y="228"/>
                  </a:cubicBezTo>
                  <a:cubicBezTo>
                    <a:pt x="1616" y="235"/>
                    <a:pt x="1618" y="243"/>
                    <a:pt x="1623" y="249"/>
                  </a:cubicBezTo>
                  <a:cubicBezTo>
                    <a:pt x="1625" y="254"/>
                    <a:pt x="1629" y="257"/>
                    <a:pt x="1631" y="261"/>
                  </a:cubicBezTo>
                  <a:cubicBezTo>
                    <a:pt x="1634" y="264"/>
                    <a:pt x="1638" y="268"/>
                    <a:pt x="1640" y="270"/>
                  </a:cubicBezTo>
                  <a:cubicBezTo>
                    <a:pt x="1643" y="272"/>
                    <a:pt x="1645" y="273"/>
                    <a:pt x="1646" y="276"/>
                  </a:cubicBezTo>
                  <a:cubicBezTo>
                    <a:pt x="1648" y="280"/>
                    <a:pt x="1652" y="284"/>
                    <a:pt x="1654" y="287"/>
                  </a:cubicBezTo>
                  <a:cubicBezTo>
                    <a:pt x="1659" y="292"/>
                    <a:pt x="1663" y="295"/>
                    <a:pt x="1669" y="298"/>
                  </a:cubicBezTo>
                  <a:cubicBezTo>
                    <a:pt x="1672" y="299"/>
                    <a:pt x="1674" y="300"/>
                    <a:pt x="1675" y="301"/>
                  </a:cubicBezTo>
                  <a:cubicBezTo>
                    <a:pt x="1677" y="302"/>
                    <a:pt x="1678" y="304"/>
                    <a:pt x="1678" y="306"/>
                  </a:cubicBezTo>
                  <a:cubicBezTo>
                    <a:pt x="1680" y="307"/>
                    <a:pt x="1681" y="308"/>
                    <a:pt x="1681" y="309"/>
                  </a:cubicBezTo>
                  <a:lnTo>
                    <a:pt x="1681" y="317"/>
                  </a:lnTo>
                  <a:cubicBezTo>
                    <a:pt x="1681" y="324"/>
                    <a:pt x="1683" y="330"/>
                    <a:pt x="1685" y="336"/>
                  </a:cubicBezTo>
                  <a:cubicBezTo>
                    <a:pt x="1687" y="339"/>
                    <a:pt x="1688" y="342"/>
                    <a:pt x="1690" y="344"/>
                  </a:cubicBezTo>
                  <a:cubicBezTo>
                    <a:pt x="1691" y="346"/>
                    <a:pt x="1692" y="349"/>
                    <a:pt x="1695" y="350"/>
                  </a:cubicBezTo>
                  <a:cubicBezTo>
                    <a:pt x="1698" y="354"/>
                    <a:pt x="1703" y="358"/>
                    <a:pt x="1707" y="361"/>
                  </a:cubicBezTo>
                  <a:cubicBezTo>
                    <a:pt x="1710" y="363"/>
                    <a:pt x="1712" y="365"/>
                    <a:pt x="1714" y="366"/>
                  </a:cubicBezTo>
                  <a:cubicBezTo>
                    <a:pt x="1716" y="368"/>
                    <a:pt x="1717" y="371"/>
                    <a:pt x="1719" y="372"/>
                  </a:cubicBezTo>
                  <a:cubicBezTo>
                    <a:pt x="1723" y="378"/>
                    <a:pt x="1726" y="382"/>
                    <a:pt x="1731" y="386"/>
                  </a:cubicBezTo>
                  <a:cubicBezTo>
                    <a:pt x="1735" y="388"/>
                    <a:pt x="1739" y="390"/>
                    <a:pt x="1743" y="393"/>
                  </a:cubicBezTo>
                  <a:cubicBezTo>
                    <a:pt x="1747" y="395"/>
                    <a:pt x="1746" y="394"/>
                    <a:pt x="1753" y="403"/>
                  </a:cubicBezTo>
                  <a:cubicBezTo>
                    <a:pt x="1755" y="407"/>
                    <a:pt x="1758" y="410"/>
                    <a:pt x="1761" y="414"/>
                  </a:cubicBezTo>
                  <a:lnTo>
                    <a:pt x="1768" y="421"/>
                  </a:lnTo>
                  <a:lnTo>
                    <a:pt x="1771" y="425"/>
                  </a:lnTo>
                  <a:lnTo>
                    <a:pt x="1773" y="429"/>
                  </a:lnTo>
                  <a:cubicBezTo>
                    <a:pt x="1773" y="430"/>
                    <a:pt x="1773" y="430"/>
                    <a:pt x="1773" y="431"/>
                  </a:cubicBezTo>
                  <a:lnTo>
                    <a:pt x="1773" y="441"/>
                  </a:lnTo>
                  <a:cubicBezTo>
                    <a:pt x="1775" y="447"/>
                    <a:pt x="1776" y="454"/>
                    <a:pt x="1779" y="460"/>
                  </a:cubicBezTo>
                  <a:cubicBezTo>
                    <a:pt x="1782" y="466"/>
                    <a:pt x="1785" y="471"/>
                    <a:pt x="1790" y="475"/>
                  </a:cubicBezTo>
                  <a:cubicBezTo>
                    <a:pt x="1794" y="480"/>
                    <a:pt x="1800" y="484"/>
                    <a:pt x="1806" y="487"/>
                  </a:cubicBezTo>
                  <a:cubicBezTo>
                    <a:pt x="1815" y="490"/>
                    <a:pt x="1813" y="489"/>
                    <a:pt x="1815" y="491"/>
                  </a:cubicBezTo>
                  <a:cubicBezTo>
                    <a:pt x="1816" y="492"/>
                    <a:pt x="1816" y="494"/>
                    <a:pt x="1816" y="495"/>
                  </a:cubicBezTo>
                  <a:cubicBezTo>
                    <a:pt x="1817" y="497"/>
                    <a:pt x="1817" y="499"/>
                    <a:pt x="1816" y="500"/>
                  </a:cubicBezTo>
                  <a:cubicBezTo>
                    <a:pt x="1816" y="507"/>
                    <a:pt x="1817" y="514"/>
                    <a:pt x="1820" y="520"/>
                  </a:cubicBezTo>
                  <a:cubicBezTo>
                    <a:pt x="1822" y="526"/>
                    <a:pt x="1824" y="531"/>
                    <a:pt x="1828" y="535"/>
                  </a:cubicBezTo>
                  <a:cubicBezTo>
                    <a:pt x="1831" y="540"/>
                    <a:pt x="1835" y="543"/>
                    <a:pt x="1838" y="547"/>
                  </a:cubicBezTo>
                  <a:cubicBezTo>
                    <a:pt x="1842" y="550"/>
                    <a:pt x="1844" y="553"/>
                    <a:pt x="1845" y="554"/>
                  </a:cubicBezTo>
                  <a:cubicBezTo>
                    <a:pt x="1848" y="556"/>
                    <a:pt x="1849" y="558"/>
                    <a:pt x="1851" y="561"/>
                  </a:cubicBezTo>
                  <a:cubicBezTo>
                    <a:pt x="1852" y="563"/>
                    <a:pt x="1852" y="564"/>
                    <a:pt x="1853" y="565"/>
                  </a:cubicBezTo>
                  <a:cubicBezTo>
                    <a:pt x="1853" y="568"/>
                    <a:pt x="1855" y="571"/>
                    <a:pt x="1855" y="573"/>
                  </a:cubicBezTo>
                  <a:cubicBezTo>
                    <a:pt x="1856" y="579"/>
                    <a:pt x="1858" y="585"/>
                    <a:pt x="1860" y="591"/>
                  </a:cubicBezTo>
                  <a:cubicBezTo>
                    <a:pt x="1862" y="593"/>
                    <a:pt x="1863" y="595"/>
                    <a:pt x="1865" y="598"/>
                  </a:cubicBezTo>
                  <a:lnTo>
                    <a:pt x="1868" y="604"/>
                  </a:lnTo>
                  <a:cubicBezTo>
                    <a:pt x="1872" y="608"/>
                    <a:pt x="1875" y="612"/>
                    <a:pt x="1879" y="615"/>
                  </a:cubicBezTo>
                  <a:cubicBezTo>
                    <a:pt x="1881" y="617"/>
                    <a:pt x="1884" y="620"/>
                    <a:pt x="1885" y="622"/>
                  </a:cubicBezTo>
                  <a:cubicBezTo>
                    <a:pt x="1887" y="623"/>
                    <a:pt x="1889" y="627"/>
                    <a:pt x="1890" y="629"/>
                  </a:cubicBezTo>
                  <a:cubicBezTo>
                    <a:pt x="1892" y="630"/>
                    <a:pt x="1893" y="633"/>
                    <a:pt x="1893" y="635"/>
                  </a:cubicBezTo>
                  <a:cubicBezTo>
                    <a:pt x="1894" y="636"/>
                    <a:pt x="1894" y="638"/>
                    <a:pt x="1896" y="644"/>
                  </a:cubicBezTo>
                  <a:cubicBezTo>
                    <a:pt x="1897" y="650"/>
                    <a:pt x="1900" y="655"/>
                    <a:pt x="1903" y="660"/>
                  </a:cubicBezTo>
                  <a:cubicBezTo>
                    <a:pt x="1906" y="665"/>
                    <a:pt x="1908" y="667"/>
                    <a:pt x="1911" y="671"/>
                  </a:cubicBezTo>
                  <a:cubicBezTo>
                    <a:pt x="1914" y="675"/>
                    <a:pt x="1916" y="678"/>
                    <a:pt x="1919" y="681"/>
                  </a:cubicBezTo>
                  <a:cubicBezTo>
                    <a:pt x="1922" y="685"/>
                    <a:pt x="1923" y="687"/>
                    <a:pt x="1925" y="689"/>
                  </a:cubicBezTo>
                  <a:cubicBezTo>
                    <a:pt x="1930" y="697"/>
                    <a:pt x="1936" y="704"/>
                    <a:pt x="1943" y="710"/>
                  </a:cubicBezTo>
                  <a:cubicBezTo>
                    <a:pt x="1947" y="715"/>
                    <a:pt x="1950" y="716"/>
                    <a:pt x="1951" y="717"/>
                  </a:cubicBezTo>
                  <a:cubicBezTo>
                    <a:pt x="1952" y="719"/>
                    <a:pt x="1954" y="722"/>
                    <a:pt x="1955" y="723"/>
                  </a:cubicBezTo>
                  <a:cubicBezTo>
                    <a:pt x="1959" y="729"/>
                    <a:pt x="1965" y="734"/>
                    <a:pt x="1969" y="738"/>
                  </a:cubicBezTo>
                  <a:cubicBezTo>
                    <a:pt x="1975" y="741"/>
                    <a:pt x="1980" y="744"/>
                    <a:pt x="1985" y="745"/>
                  </a:cubicBezTo>
                  <a:lnTo>
                    <a:pt x="1989" y="746"/>
                  </a:lnTo>
                  <a:cubicBezTo>
                    <a:pt x="1990" y="747"/>
                    <a:pt x="1990" y="748"/>
                    <a:pt x="1991" y="750"/>
                  </a:cubicBezTo>
                  <a:cubicBezTo>
                    <a:pt x="1995" y="755"/>
                    <a:pt x="1997" y="761"/>
                    <a:pt x="1999" y="768"/>
                  </a:cubicBezTo>
                  <a:cubicBezTo>
                    <a:pt x="2002" y="773"/>
                    <a:pt x="2004" y="776"/>
                    <a:pt x="2007" y="781"/>
                  </a:cubicBezTo>
                  <a:lnTo>
                    <a:pt x="2014" y="791"/>
                  </a:lnTo>
                  <a:cubicBezTo>
                    <a:pt x="2020" y="798"/>
                    <a:pt x="2024" y="803"/>
                    <a:pt x="2028" y="809"/>
                  </a:cubicBezTo>
                  <a:lnTo>
                    <a:pt x="2032" y="813"/>
                  </a:lnTo>
                  <a:cubicBezTo>
                    <a:pt x="2033" y="816"/>
                    <a:pt x="2035" y="818"/>
                    <a:pt x="2036" y="820"/>
                  </a:cubicBezTo>
                  <a:cubicBezTo>
                    <a:pt x="2041" y="825"/>
                    <a:pt x="2046" y="829"/>
                    <a:pt x="2051" y="832"/>
                  </a:cubicBezTo>
                  <a:cubicBezTo>
                    <a:pt x="2054" y="833"/>
                    <a:pt x="2055" y="834"/>
                    <a:pt x="2057" y="836"/>
                  </a:cubicBezTo>
                  <a:lnTo>
                    <a:pt x="2058" y="838"/>
                  </a:lnTo>
                  <a:cubicBezTo>
                    <a:pt x="2059" y="838"/>
                    <a:pt x="2059" y="838"/>
                    <a:pt x="2059" y="838"/>
                  </a:cubicBezTo>
                  <a:lnTo>
                    <a:pt x="2059" y="838"/>
                  </a:lnTo>
                  <a:cubicBezTo>
                    <a:pt x="2059" y="839"/>
                    <a:pt x="2058" y="840"/>
                    <a:pt x="2057" y="842"/>
                  </a:cubicBezTo>
                  <a:cubicBezTo>
                    <a:pt x="2056" y="848"/>
                    <a:pt x="2055" y="854"/>
                    <a:pt x="2054" y="860"/>
                  </a:cubicBezTo>
                  <a:cubicBezTo>
                    <a:pt x="2054" y="868"/>
                    <a:pt x="2056" y="877"/>
                    <a:pt x="2061" y="884"/>
                  </a:cubicBezTo>
                  <a:cubicBezTo>
                    <a:pt x="2064" y="890"/>
                    <a:pt x="2069" y="894"/>
                    <a:pt x="2075" y="899"/>
                  </a:cubicBezTo>
                  <a:cubicBezTo>
                    <a:pt x="2079" y="902"/>
                    <a:pt x="2084" y="905"/>
                    <a:pt x="2089" y="907"/>
                  </a:cubicBezTo>
                  <a:cubicBezTo>
                    <a:pt x="2090" y="908"/>
                    <a:pt x="2091" y="908"/>
                    <a:pt x="2092" y="909"/>
                  </a:cubicBezTo>
                  <a:lnTo>
                    <a:pt x="2093" y="912"/>
                  </a:lnTo>
                  <a:lnTo>
                    <a:pt x="2096" y="914"/>
                  </a:lnTo>
                  <a:cubicBezTo>
                    <a:pt x="2096" y="915"/>
                    <a:pt x="2097" y="916"/>
                    <a:pt x="2098" y="917"/>
                  </a:cubicBezTo>
                  <a:cubicBezTo>
                    <a:pt x="2102" y="923"/>
                    <a:pt x="2108" y="927"/>
                    <a:pt x="2114" y="930"/>
                  </a:cubicBezTo>
                  <a:cubicBezTo>
                    <a:pt x="2118" y="931"/>
                    <a:pt x="2120" y="933"/>
                    <a:pt x="2122" y="935"/>
                  </a:cubicBezTo>
                  <a:cubicBezTo>
                    <a:pt x="2123" y="935"/>
                    <a:pt x="2123" y="935"/>
                    <a:pt x="2124" y="936"/>
                  </a:cubicBezTo>
                  <a:lnTo>
                    <a:pt x="2124" y="936"/>
                  </a:lnTo>
                  <a:cubicBezTo>
                    <a:pt x="2124" y="936"/>
                    <a:pt x="2123" y="937"/>
                    <a:pt x="2123" y="937"/>
                  </a:cubicBezTo>
                  <a:cubicBezTo>
                    <a:pt x="2122" y="942"/>
                    <a:pt x="2121" y="948"/>
                    <a:pt x="2120" y="953"/>
                  </a:cubicBezTo>
                  <a:cubicBezTo>
                    <a:pt x="2119" y="971"/>
                    <a:pt x="2129" y="988"/>
                    <a:pt x="2144" y="996"/>
                  </a:cubicBezTo>
                  <a:cubicBezTo>
                    <a:pt x="2151" y="1000"/>
                    <a:pt x="2158" y="1001"/>
                    <a:pt x="2165" y="1002"/>
                  </a:cubicBezTo>
                  <a:lnTo>
                    <a:pt x="2171" y="1003"/>
                  </a:lnTo>
                  <a:lnTo>
                    <a:pt x="2171" y="1003"/>
                  </a:lnTo>
                  <a:lnTo>
                    <a:pt x="2172" y="1006"/>
                  </a:lnTo>
                  <a:cubicBezTo>
                    <a:pt x="2173" y="1008"/>
                    <a:pt x="2173" y="1010"/>
                    <a:pt x="2174" y="1012"/>
                  </a:cubicBezTo>
                  <a:cubicBezTo>
                    <a:pt x="2175" y="1017"/>
                    <a:pt x="2178" y="1023"/>
                    <a:pt x="2181" y="1028"/>
                  </a:cubicBezTo>
                  <a:cubicBezTo>
                    <a:pt x="2184" y="1032"/>
                    <a:pt x="2186" y="1037"/>
                    <a:pt x="2189" y="1040"/>
                  </a:cubicBezTo>
                  <a:cubicBezTo>
                    <a:pt x="2193" y="1045"/>
                    <a:pt x="2196" y="1050"/>
                    <a:pt x="2201" y="1053"/>
                  </a:cubicBezTo>
                  <a:cubicBezTo>
                    <a:pt x="2206" y="1056"/>
                    <a:pt x="2208" y="1058"/>
                    <a:pt x="2209" y="1059"/>
                  </a:cubicBezTo>
                  <a:cubicBezTo>
                    <a:pt x="2210" y="1061"/>
                    <a:pt x="2211" y="1062"/>
                    <a:pt x="2213" y="1065"/>
                  </a:cubicBezTo>
                  <a:cubicBezTo>
                    <a:pt x="2217" y="1072"/>
                    <a:pt x="2223" y="1078"/>
                    <a:pt x="2229" y="1084"/>
                  </a:cubicBezTo>
                  <a:cubicBezTo>
                    <a:pt x="2230" y="1087"/>
                    <a:pt x="2232" y="1089"/>
                    <a:pt x="2235" y="1092"/>
                  </a:cubicBezTo>
                  <a:cubicBezTo>
                    <a:pt x="2236" y="1094"/>
                    <a:pt x="2237" y="1096"/>
                    <a:pt x="2238" y="1097"/>
                  </a:cubicBezTo>
                  <a:lnTo>
                    <a:pt x="2238" y="1101"/>
                  </a:lnTo>
                  <a:cubicBezTo>
                    <a:pt x="2238" y="1106"/>
                    <a:pt x="2239" y="1112"/>
                    <a:pt x="2241" y="1118"/>
                  </a:cubicBezTo>
                  <a:cubicBezTo>
                    <a:pt x="2244" y="1124"/>
                    <a:pt x="2246" y="1129"/>
                    <a:pt x="2251" y="1134"/>
                  </a:cubicBezTo>
                  <a:cubicBezTo>
                    <a:pt x="2253" y="1139"/>
                    <a:pt x="2258" y="1143"/>
                    <a:pt x="2261" y="1147"/>
                  </a:cubicBezTo>
                  <a:cubicBezTo>
                    <a:pt x="2267" y="1151"/>
                    <a:pt x="2270" y="1154"/>
                    <a:pt x="2272" y="1155"/>
                  </a:cubicBezTo>
                  <a:cubicBezTo>
                    <a:pt x="2273" y="1156"/>
                    <a:pt x="2274" y="1157"/>
                    <a:pt x="2275" y="1160"/>
                  </a:cubicBezTo>
                  <a:cubicBezTo>
                    <a:pt x="2276" y="1161"/>
                    <a:pt x="2277" y="1162"/>
                    <a:pt x="2279" y="1164"/>
                  </a:cubicBezTo>
                  <a:cubicBezTo>
                    <a:pt x="2279" y="1165"/>
                    <a:pt x="2280" y="1167"/>
                    <a:pt x="2280" y="1169"/>
                  </a:cubicBezTo>
                  <a:cubicBezTo>
                    <a:pt x="2281" y="1175"/>
                    <a:pt x="2282" y="1180"/>
                    <a:pt x="2284" y="1185"/>
                  </a:cubicBezTo>
                  <a:cubicBezTo>
                    <a:pt x="2287" y="1189"/>
                    <a:pt x="2288" y="1191"/>
                    <a:pt x="2289" y="1194"/>
                  </a:cubicBezTo>
                  <a:lnTo>
                    <a:pt x="2292" y="1199"/>
                  </a:lnTo>
                  <a:cubicBezTo>
                    <a:pt x="2294" y="1201"/>
                    <a:pt x="2292" y="1195"/>
                    <a:pt x="2294" y="1211"/>
                  </a:cubicBezTo>
                  <a:cubicBezTo>
                    <a:pt x="2295" y="1218"/>
                    <a:pt x="2297" y="1224"/>
                    <a:pt x="2301" y="1231"/>
                  </a:cubicBezTo>
                  <a:cubicBezTo>
                    <a:pt x="2305" y="1237"/>
                    <a:pt x="2306" y="1238"/>
                    <a:pt x="2309" y="1242"/>
                  </a:cubicBezTo>
                  <a:lnTo>
                    <a:pt x="2321" y="1262"/>
                  </a:lnTo>
                  <a:cubicBezTo>
                    <a:pt x="2324" y="1266"/>
                    <a:pt x="2327" y="1271"/>
                    <a:pt x="2332" y="1275"/>
                  </a:cubicBezTo>
                  <a:cubicBezTo>
                    <a:pt x="2338" y="1281"/>
                    <a:pt x="2346" y="1286"/>
                    <a:pt x="2355" y="1287"/>
                  </a:cubicBezTo>
                  <a:cubicBezTo>
                    <a:pt x="2360" y="1289"/>
                    <a:pt x="2364" y="1289"/>
                    <a:pt x="2366" y="1289"/>
                  </a:cubicBezTo>
                  <a:lnTo>
                    <a:pt x="2366" y="1289"/>
                  </a:lnTo>
                  <a:lnTo>
                    <a:pt x="2365" y="1296"/>
                  </a:lnTo>
                  <a:cubicBezTo>
                    <a:pt x="2365" y="1304"/>
                    <a:pt x="2367" y="1312"/>
                    <a:pt x="2370" y="1321"/>
                  </a:cubicBezTo>
                  <a:cubicBezTo>
                    <a:pt x="2371" y="1323"/>
                    <a:pt x="2374" y="1326"/>
                    <a:pt x="2376" y="1330"/>
                  </a:cubicBezTo>
                  <a:lnTo>
                    <a:pt x="2378" y="1333"/>
                  </a:lnTo>
                  <a:cubicBezTo>
                    <a:pt x="2379" y="1336"/>
                    <a:pt x="2380" y="1338"/>
                    <a:pt x="2382" y="1339"/>
                  </a:cubicBezTo>
                  <a:cubicBezTo>
                    <a:pt x="2383" y="1344"/>
                    <a:pt x="2385" y="1348"/>
                    <a:pt x="2387" y="1353"/>
                  </a:cubicBezTo>
                  <a:cubicBezTo>
                    <a:pt x="2390" y="1358"/>
                    <a:pt x="2393" y="1362"/>
                    <a:pt x="2394" y="1365"/>
                  </a:cubicBezTo>
                  <a:cubicBezTo>
                    <a:pt x="2399" y="1370"/>
                    <a:pt x="2402" y="1376"/>
                    <a:pt x="2406" y="1383"/>
                  </a:cubicBezTo>
                  <a:cubicBezTo>
                    <a:pt x="2409" y="1390"/>
                    <a:pt x="2415" y="1398"/>
                    <a:pt x="2420" y="1405"/>
                  </a:cubicBezTo>
                  <a:cubicBezTo>
                    <a:pt x="2422" y="1409"/>
                    <a:pt x="2426" y="1412"/>
                    <a:pt x="2428" y="1414"/>
                  </a:cubicBezTo>
                  <a:cubicBezTo>
                    <a:pt x="2430" y="1418"/>
                    <a:pt x="2433" y="1420"/>
                    <a:pt x="2434" y="1423"/>
                  </a:cubicBezTo>
                  <a:lnTo>
                    <a:pt x="2437" y="1427"/>
                  </a:lnTo>
                  <a:cubicBezTo>
                    <a:pt x="2440" y="1431"/>
                    <a:pt x="2442" y="1433"/>
                    <a:pt x="2445" y="1436"/>
                  </a:cubicBezTo>
                  <a:cubicBezTo>
                    <a:pt x="2452" y="1442"/>
                    <a:pt x="2460" y="1446"/>
                    <a:pt x="2469" y="1447"/>
                  </a:cubicBezTo>
                  <a:cubicBezTo>
                    <a:pt x="2471" y="1448"/>
                    <a:pt x="2472" y="1448"/>
                    <a:pt x="2474" y="1448"/>
                  </a:cubicBezTo>
                  <a:lnTo>
                    <a:pt x="2474" y="1448"/>
                  </a:lnTo>
                  <a:lnTo>
                    <a:pt x="2473" y="1450"/>
                  </a:lnTo>
                  <a:cubicBezTo>
                    <a:pt x="2471" y="1458"/>
                    <a:pt x="2470" y="1467"/>
                    <a:pt x="2471" y="1475"/>
                  </a:cubicBezTo>
                  <a:cubicBezTo>
                    <a:pt x="2473" y="1483"/>
                    <a:pt x="2477" y="1490"/>
                    <a:pt x="2481" y="1496"/>
                  </a:cubicBezTo>
                  <a:cubicBezTo>
                    <a:pt x="2484" y="1499"/>
                    <a:pt x="2486" y="1502"/>
                    <a:pt x="2489" y="1506"/>
                  </a:cubicBezTo>
                  <a:cubicBezTo>
                    <a:pt x="2495" y="1513"/>
                    <a:pt x="2497" y="1518"/>
                    <a:pt x="2502" y="1523"/>
                  </a:cubicBezTo>
                  <a:cubicBezTo>
                    <a:pt x="2507" y="1530"/>
                    <a:pt x="2514" y="1536"/>
                    <a:pt x="2521" y="1540"/>
                  </a:cubicBezTo>
                  <a:cubicBezTo>
                    <a:pt x="2526" y="1543"/>
                    <a:pt x="2532" y="1544"/>
                    <a:pt x="2539" y="1545"/>
                  </a:cubicBezTo>
                  <a:lnTo>
                    <a:pt x="2540" y="1545"/>
                  </a:lnTo>
                  <a:lnTo>
                    <a:pt x="2540" y="1546"/>
                  </a:lnTo>
                  <a:cubicBezTo>
                    <a:pt x="2544" y="1551"/>
                    <a:pt x="2547" y="1555"/>
                    <a:pt x="2552" y="1559"/>
                  </a:cubicBezTo>
                  <a:cubicBezTo>
                    <a:pt x="2557" y="1563"/>
                    <a:pt x="2560" y="1566"/>
                    <a:pt x="2561" y="1567"/>
                  </a:cubicBezTo>
                  <a:cubicBezTo>
                    <a:pt x="2562" y="1569"/>
                    <a:pt x="2564" y="1570"/>
                    <a:pt x="2565" y="1571"/>
                  </a:cubicBezTo>
                  <a:cubicBezTo>
                    <a:pt x="2567" y="1573"/>
                    <a:pt x="2568" y="1575"/>
                    <a:pt x="2569" y="1578"/>
                  </a:cubicBezTo>
                  <a:cubicBezTo>
                    <a:pt x="2570" y="1580"/>
                    <a:pt x="2572" y="1582"/>
                    <a:pt x="2573" y="1585"/>
                  </a:cubicBezTo>
                  <a:cubicBezTo>
                    <a:pt x="2574" y="1589"/>
                    <a:pt x="2576" y="1595"/>
                    <a:pt x="2580" y="1600"/>
                  </a:cubicBezTo>
                  <a:lnTo>
                    <a:pt x="2583" y="1605"/>
                  </a:lnTo>
                  <a:lnTo>
                    <a:pt x="2583" y="1605"/>
                  </a:lnTo>
                  <a:cubicBezTo>
                    <a:pt x="2583" y="1607"/>
                    <a:pt x="2583" y="1609"/>
                    <a:pt x="2582" y="1613"/>
                  </a:cubicBezTo>
                  <a:cubicBezTo>
                    <a:pt x="2580" y="1621"/>
                    <a:pt x="2580" y="1629"/>
                    <a:pt x="2582" y="1637"/>
                  </a:cubicBezTo>
                  <a:cubicBezTo>
                    <a:pt x="2584" y="1646"/>
                    <a:pt x="2589" y="1653"/>
                    <a:pt x="2595" y="1660"/>
                  </a:cubicBezTo>
                  <a:cubicBezTo>
                    <a:pt x="2602" y="1666"/>
                    <a:pt x="2610" y="1670"/>
                    <a:pt x="2619" y="1672"/>
                  </a:cubicBezTo>
                  <a:cubicBezTo>
                    <a:pt x="2622" y="1673"/>
                    <a:pt x="2626" y="1674"/>
                    <a:pt x="2630" y="1674"/>
                  </a:cubicBezTo>
                  <a:lnTo>
                    <a:pt x="2630" y="1674"/>
                  </a:lnTo>
                  <a:lnTo>
                    <a:pt x="2631" y="1675"/>
                  </a:lnTo>
                  <a:cubicBezTo>
                    <a:pt x="2633" y="1677"/>
                    <a:pt x="2634" y="1680"/>
                    <a:pt x="2635" y="1682"/>
                  </a:cubicBezTo>
                  <a:cubicBezTo>
                    <a:pt x="2636" y="1684"/>
                    <a:pt x="2639" y="1689"/>
                    <a:pt x="2641" y="1694"/>
                  </a:cubicBezTo>
                  <a:cubicBezTo>
                    <a:pt x="2643" y="1697"/>
                    <a:pt x="2647" y="1702"/>
                    <a:pt x="2649" y="1705"/>
                  </a:cubicBezTo>
                  <a:cubicBezTo>
                    <a:pt x="2653" y="1711"/>
                    <a:pt x="2657" y="1716"/>
                    <a:pt x="2662" y="1719"/>
                  </a:cubicBezTo>
                  <a:cubicBezTo>
                    <a:pt x="2667" y="1723"/>
                    <a:pt x="2670" y="1725"/>
                    <a:pt x="2675" y="1727"/>
                  </a:cubicBezTo>
                  <a:cubicBezTo>
                    <a:pt x="2677" y="1730"/>
                    <a:pt x="2676" y="1728"/>
                    <a:pt x="2682" y="1736"/>
                  </a:cubicBezTo>
                  <a:cubicBezTo>
                    <a:pt x="2684" y="1739"/>
                    <a:pt x="2685" y="1741"/>
                    <a:pt x="2687" y="1745"/>
                  </a:cubicBezTo>
                  <a:lnTo>
                    <a:pt x="2693" y="1755"/>
                  </a:lnTo>
                  <a:lnTo>
                    <a:pt x="2720" y="1794"/>
                  </a:lnTo>
                  <a:cubicBezTo>
                    <a:pt x="2720" y="1794"/>
                    <a:pt x="2720" y="1793"/>
                    <a:pt x="2720" y="1793"/>
                  </a:cubicBezTo>
                  <a:cubicBezTo>
                    <a:pt x="2720" y="1792"/>
                    <a:pt x="2720" y="1792"/>
                    <a:pt x="2720" y="1792"/>
                  </a:cubicBezTo>
                  <a:lnTo>
                    <a:pt x="2720" y="1792"/>
                  </a:lnTo>
                  <a:cubicBezTo>
                    <a:pt x="2720" y="1792"/>
                    <a:pt x="2721" y="1792"/>
                    <a:pt x="2720" y="1794"/>
                  </a:cubicBezTo>
                  <a:cubicBezTo>
                    <a:pt x="2720" y="1796"/>
                    <a:pt x="2720" y="1796"/>
                    <a:pt x="2720" y="1796"/>
                  </a:cubicBezTo>
                  <a:cubicBezTo>
                    <a:pt x="2720" y="1796"/>
                    <a:pt x="2720" y="1796"/>
                    <a:pt x="2720" y="1796"/>
                  </a:cubicBezTo>
                  <a:cubicBezTo>
                    <a:pt x="2720" y="1795"/>
                    <a:pt x="2720" y="1795"/>
                    <a:pt x="2720" y="1794"/>
                  </a:cubicBezTo>
                  <a:cubicBezTo>
                    <a:pt x="2719" y="1800"/>
                    <a:pt x="2719" y="1806"/>
                    <a:pt x="2719" y="1812"/>
                  </a:cubicBezTo>
                  <a:cubicBezTo>
                    <a:pt x="2719" y="1821"/>
                    <a:pt x="2721" y="1830"/>
                    <a:pt x="2726" y="1837"/>
                  </a:cubicBezTo>
                  <a:cubicBezTo>
                    <a:pt x="2728" y="1840"/>
                    <a:pt x="2729" y="1842"/>
                    <a:pt x="2730" y="1844"/>
                  </a:cubicBezTo>
                  <a:cubicBezTo>
                    <a:pt x="2733" y="1847"/>
                    <a:pt x="2733" y="1847"/>
                    <a:pt x="2736" y="1851"/>
                  </a:cubicBezTo>
                  <a:cubicBezTo>
                    <a:pt x="2740" y="1855"/>
                    <a:pt x="2744" y="1859"/>
                    <a:pt x="2747" y="1860"/>
                  </a:cubicBezTo>
                  <a:cubicBezTo>
                    <a:pt x="2748" y="1862"/>
                    <a:pt x="2750" y="1864"/>
                    <a:pt x="2751" y="1865"/>
                  </a:cubicBezTo>
                  <a:lnTo>
                    <a:pt x="2753" y="1869"/>
                  </a:lnTo>
                  <a:cubicBezTo>
                    <a:pt x="2756" y="1872"/>
                    <a:pt x="2757" y="1874"/>
                    <a:pt x="2759" y="1877"/>
                  </a:cubicBezTo>
                  <a:cubicBezTo>
                    <a:pt x="2765" y="1881"/>
                    <a:pt x="2770" y="1886"/>
                    <a:pt x="2777" y="1889"/>
                  </a:cubicBezTo>
                  <a:cubicBezTo>
                    <a:pt x="2779" y="1891"/>
                    <a:pt x="2780" y="1891"/>
                    <a:pt x="2782" y="1892"/>
                  </a:cubicBezTo>
                  <a:cubicBezTo>
                    <a:pt x="2782" y="1893"/>
                    <a:pt x="2784" y="1894"/>
                    <a:pt x="2784" y="1894"/>
                  </a:cubicBezTo>
                  <a:cubicBezTo>
                    <a:pt x="2787" y="1900"/>
                    <a:pt x="2792" y="1903"/>
                    <a:pt x="2795" y="1908"/>
                  </a:cubicBezTo>
                  <a:cubicBezTo>
                    <a:pt x="2800" y="1911"/>
                    <a:pt x="2803" y="1914"/>
                    <a:pt x="2807" y="1917"/>
                  </a:cubicBezTo>
                  <a:cubicBezTo>
                    <a:pt x="2808" y="1917"/>
                    <a:pt x="2809" y="1918"/>
                    <a:pt x="2810" y="1920"/>
                  </a:cubicBezTo>
                  <a:cubicBezTo>
                    <a:pt x="2811" y="1922"/>
                    <a:pt x="2814" y="1924"/>
                    <a:pt x="2815" y="1925"/>
                  </a:cubicBezTo>
                  <a:cubicBezTo>
                    <a:pt x="2816" y="1928"/>
                    <a:pt x="2817" y="1930"/>
                    <a:pt x="2817" y="1932"/>
                  </a:cubicBezTo>
                  <a:cubicBezTo>
                    <a:pt x="2820" y="1937"/>
                    <a:pt x="2821" y="1942"/>
                    <a:pt x="2823" y="1946"/>
                  </a:cubicBezTo>
                  <a:cubicBezTo>
                    <a:pt x="2825" y="1948"/>
                    <a:pt x="2826" y="1951"/>
                    <a:pt x="2828" y="1953"/>
                  </a:cubicBezTo>
                  <a:lnTo>
                    <a:pt x="2831" y="1958"/>
                  </a:lnTo>
                  <a:cubicBezTo>
                    <a:pt x="2832" y="1961"/>
                    <a:pt x="2831" y="1954"/>
                    <a:pt x="2832" y="1969"/>
                  </a:cubicBezTo>
                  <a:cubicBezTo>
                    <a:pt x="2835" y="1976"/>
                    <a:pt x="2837" y="1983"/>
                    <a:pt x="2840" y="1989"/>
                  </a:cubicBezTo>
                  <a:cubicBezTo>
                    <a:pt x="2845" y="1996"/>
                    <a:pt x="2845" y="1996"/>
                    <a:pt x="2846" y="1998"/>
                  </a:cubicBezTo>
                  <a:cubicBezTo>
                    <a:pt x="2847" y="2001"/>
                    <a:pt x="2848" y="2003"/>
                    <a:pt x="2848" y="2004"/>
                  </a:cubicBezTo>
                  <a:cubicBezTo>
                    <a:pt x="2851" y="2010"/>
                    <a:pt x="2852" y="2014"/>
                    <a:pt x="2855" y="2019"/>
                  </a:cubicBezTo>
                  <a:cubicBezTo>
                    <a:pt x="2857" y="2021"/>
                    <a:pt x="2858" y="2024"/>
                    <a:pt x="2859" y="2026"/>
                  </a:cubicBezTo>
                  <a:lnTo>
                    <a:pt x="2862" y="2031"/>
                  </a:lnTo>
                  <a:cubicBezTo>
                    <a:pt x="2864" y="2033"/>
                    <a:pt x="2866" y="2035"/>
                    <a:pt x="2867" y="2038"/>
                  </a:cubicBezTo>
                  <a:cubicBezTo>
                    <a:pt x="2867" y="2040"/>
                    <a:pt x="2869" y="2043"/>
                    <a:pt x="2872" y="2049"/>
                  </a:cubicBezTo>
                  <a:cubicBezTo>
                    <a:pt x="2874" y="2053"/>
                    <a:pt x="2876" y="2057"/>
                    <a:pt x="2880" y="2062"/>
                  </a:cubicBezTo>
                  <a:cubicBezTo>
                    <a:pt x="2881" y="2064"/>
                    <a:pt x="2882" y="2067"/>
                    <a:pt x="2884" y="2069"/>
                  </a:cubicBezTo>
                  <a:cubicBezTo>
                    <a:pt x="2886" y="2071"/>
                    <a:pt x="2887" y="2074"/>
                    <a:pt x="2887" y="2077"/>
                  </a:cubicBezTo>
                  <a:cubicBezTo>
                    <a:pt x="2889" y="2082"/>
                    <a:pt x="2891" y="2086"/>
                    <a:pt x="2895" y="2091"/>
                  </a:cubicBezTo>
                  <a:lnTo>
                    <a:pt x="2898" y="2097"/>
                  </a:lnTo>
                  <a:lnTo>
                    <a:pt x="2896" y="2097"/>
                  </a:lnTo>
                  <a:cubicBezTo>
                    <a:pt x="2887" y="2097"/>
                    <a:pt x="2879" y="2100"/>
                    <a:pt x="2872" y="2105"/>
                  </a:cubicBezTo>
                  <a:cubicBezTo>
                    <a:pt x="2868" y="2107"/>
                    <a:pt x="2866" y="2109"/>
                    <a:pt x="2864" y="2110"/>
                  </a:cubicBezTo>
                  <a:lnTo>
                    <a:pt x="2864" y="2110"/>
                  </a:lnTo>
                  <a:cubicBezTo>
                    <a:pt x="2859" y="2107"/>
                    <a:pt x="2855" y="2104"/>
                    <a:pt x="2850" y="2101"/>
                  </a:cubicBezTo>
                  <a:cubicBezTo>
                    <a:pt x="2843" y="2098"/>
                    <a:pt x="2836" y="2096"/>
                    <a:pt x="2828" y="2094"/>
                  </a:cubicBezTo>
                  <a:lnTo>
                    <a:pt x="2817" y="2093"/>
                  </a:lnTo>
                  <a:lnTo>
                    <a:pt x="2794" y="2091"/>
                  </a:lnTo>
                  <a:cubicBezTo>
                    <a:pt x="2784" y="2090"/>
                    <a:pt x="2786" y="2091"/>
                    <a:pt x="2781" y="2089"/>
                  </a:cubicBezTo>
                  <a:cubicBezTo>
                    <a:pt x="2777" y="2086"/>
                    <a:pt x="2771" y="2084"/>
                    <a:pt x="2765" y="2083"/>
                  </a:cubicBezTo>
                  <a:cubicBezTo>
                    <a:pt x="2760" y="2081"/>
                    <a:pt x="2755" y="2081"/>
                    <a:pt x="2749" y="2079"/>
                  </a:cubicBezTo>
                  <a:cubicBezTo>
                    <a:pt x="2740" y="2079"/>
                    <a:pt x="2730" y="2079"/>
                    <a:pt x="2722" y="2081"/>
                  </a:cubicBezTo>
                  <a:lnTo>
                    <a:pt x="2706" y="2081"/>
                  </a:lnTo>
                  <a:cubicBezTo>
                    <a:pt x="2703" y="2081"/>
                    <a:pt x="2699" y="2081"/>
                    <a:pt x="2696" y="2082"/>
                  </a:cubicBezTo>
                  <a:cubicBezTo>
                    <a:pt x="2690" y="2083"/>
                    <a:pt x="2683" y="2084"/>
                    <a:pt x="2678" y="2087"/>
                  </a:cubicBezTo>
                  <a:lnTo>
                    <a:pt x="2675" y="2087"/>
                  </a:lnTo>
                  <a:cubicBezTo>
                    <a:pt x="2674" y="2088"/>
                    <a:pt x="2674" y="2088"/>
                    <a:pt x="2673" y="2088"/>
                  </a:cubicBezTo>
                  <a:cubicBezTo>
                    <a:pt x="2672" y="2088"/>
                    <a:pt x="2672" y="2088"/>
                    <a:pt x="2671" y="2087"/>
                  </a:cubicBezTo>
                  <a:cubicBezTo>
                    <a:pt x="2669" y="2087"/>
                    <a:pt x="2667" y="2087"/>
                    <a:pt x="2664" y="2086"/>
                  </a:cubicBezTo>
                  <a:cubicBezTo>
                    <a:pt x="2662" y="2086"/>
                    <a:pt x="2657" y="2084"/>
                    <a:pt x="2652" y="2083"/>
                  </a:cubicBezTo>
                  <a:cubicBezTo>
                    <a:pt x="2647" y="2082"/>
                    <a:pt x="2641" y="2081"/>
                    <a:pt x="2636" y="2081"/>
                  </a:cubicBezTo>
                  <a:cubicBezTo>
                    <a:pt x="2628" y="2079"/>
                    <a:pt x="2617" y="2078"/>
                    <a:pt x="2611" y="2078"/>
                  </a:cubicBezTo>
                  <a:cubicBezTo>
                    <a:pt x="2605" y="2078"/>
                    <a:pt x="2597" y="2077"/>
                    <a:pt x="2591" y="2077"/>
                  </a:cubicBezTo>
                  <a:cubicBezTo>
                    <a:pt x="2588" y="2077"/>
                    <a:pt x="2586" y="2076"/>
                    <a:pt x="2582" y="2075"/>
                  </a:cubicBezTo>
                  <a:cubicBezTo>
                    <a:pt x="2579" y="2075"/>
                    <a:pt x="2574" y="2074"/>
                    <a:pt x="2569" y="2072"/>
                  </a:cubicBezTo>
                  <a:cubicBezTo>
                    <a:pt x="2564" y="2072"/>
                    <a:pt x="2560" y="2071"/>
                    <a:pt x="2555" y="2071"/>
                  </a:cubicBezTo>
                  <a:lnTo>
                    <a:pt x="2539" y="2071"/>
                  </a:lnTo>
                  <a:lnTo>
                    <a:pt x="2529" y="2072"/>
                  </a:lnTo>
                  <a:lnTo>
                    <a:pt x="2521" y="2072"/>
                  </a:lnTo>
                  <a:cubicBezTo>
                    <a:pt x="2521" y="2072"/>
                    <a:pt x="2520" y="2071"/>
                    <a:pt x="2519" y="2070"/>
                  </a:cubicBezTo>
                  <a:cubicBezTo>
                    <a:pt x="2514" y="2065"/>
                    <a:pt x="2509" y="2061"/>
                    <a:pt x="2502" y="2057"/>
                  </a:cubicBezTo>
                  <a:cubicBezTo>
                    <a:pt x="2495" y="2054"/>
                    <a:pt x="2487" y="2052"/>
                    <a:pt x="2479" y="2052"/>
                  </a:cubicBezTo>
                  <a:cubicBezTo>
                    <a:pt x="2469" y="2052"/>
                    <a:pt x="2459" y="2055"/>
                    <a:pt x="2451" y="2060"/>
                  </a:cubicBezTo>
                  <a:cubicBezTo>
                    <a:pt x="2448" y="2062"/>
                    <a:pt x="2445" y="2065"/>
                    <a:pt x="2442" y="2068"/>
                  </a:cubicBezTo>
                  <a:lnTo>
                    <a:pt x="2442" y="2068"/>
                  </a:lnTo>
                  <a:cubicBezTo>
                    <a:pt x="2440" y="2064"/>
                    <a:pt x="2437" y="2061"/>
                    <a:pt x="2434" y="2057"/>
                  </a:cubicBezTo>
                  <a:cubicBezTo>
                    <a:pt x="2427" y="2052"/>
                    <a:pt x="2418" y="2047"/>
                    <a:pt x="2408" y="2046"/>
                  </a:cubicBezTo>
                  <a:lnTo>
                    <a:pt x="2398" y="2046"/>
                  </a:lnTo>
                  <a:cubicBezTo>
                    <a:pt x="2394" y="2046"/>
                    <a:pt x="2391" y="2046"/>
                    <a:pt x="2387" y="2047"/>
                  </a:cubicBezTo>
                  <a:cubicBezTo>
                    <a:pt x="2382" y="2048"/>
                    <a:pt x="2376" y="2050"/>
                    <a:pt x="2371" y="2053"/>
                  </a:cubicBezTo>
                  <a:lnTo>
                    <a:pt x="2358" y="2053"/>
                  </a:lnTo>
                  <a:cubicBezTo>
                    <a:pt x="2350" y="2053"/>
                    <a:pt x="2342" y="2055"/>
                    <a:pt x="2335" y="2059"/>
                  </a:cubicBezTo>
                  <a:lnTo>
                    <a:pt x="2327" y="2063"/>
                  </a:lnTo>
                  <a:lnTo>
                    <a:pt x="2325" y="2063"/>
                  </a:lnTo>
                  <a:cubicBezTo>
                    <a:pt x="2324" y="2062"/>
                    <a:pt x="2323" y="2062"/>
                    <a:pt x="2321" y="2061"/>
                  </a:cubicBezTo>
                  <a:cubicBezTo>
                    <a:pt x="2316" y="2057"/>
                    <a:pt x="2310" y="2054"/>
                    <a:pt x="2304" y="2052"/>
                  </a:cubicBezTo>
                  <a:cubicBezTo>
                    <a:pt x="2301" y="2050"/>
                    <a:pt x="2297" y="2050"/>
                    <a:pt x="2294" y="2049"/>
                  </a:cubicBezTo>
                  <a:lnTo>
                    <a:pt x="2290" y="2049"/>
                  </a:lnTo>
                  <a:lnTo>
                    <a:pt x="2284" y="2043"/>
                  </a:lnTo>
                  <a:cubicBezTo>
                    <a:pt x="2279" y="2038"/>
                    <a:pt x="2270" y="2034"/>
                    <a:pt x="2263" y="2032"/>
                  </a:cubicBezTo>
                  <a:cubicBezTo>
                    <a:pt x="2259" y="2031"/>
                    <a:pt x="2255" y="2030"/>
                    <a:pt x="2252" y="2030"/>
                  </a:cubicBezTo>
                  <a:lnTo>
                    <a:pt x="2244" y="2030"/>
                  </a:lnTo>
                  <a:cubicBezTo>
                    <a:pt x="2238" y="2030"/>
                    <a:pt x="2232" y="2030"/>
                    <a:pt x="2228" y="2031"/>
                  </a:cubicBezTo>
                  <a:cubicBezTo>
                    <a:pt x="2224" y="2032"/>
                    <a:pt x="2222" y="2032"/>
                    <a:pt x="2219" y="2032"/>
                  </a:cubicBezTo>
                  <a:lnTo>
                    <a:pt x="2211" y="2032"/>
                  </a:lnTo>
                  <a:lnTo>
                    <a:pt x="2189" y="2030"/>
                  </a:lnTo>
                  <a:lnTo>
                    <a:pt x="2178" y="2028"/>
                  </a:lnTo>
                  <a:lnTo>
                    <a:pt x="2168" y="2028"/>
                  </a:lnTo>
                  <a:cubicBezTo>
                    <a:pt x="2165" y="2028"/>
                    <a:pt x="2162" y="2030"/>
                    <a:pt x="2158" y="2030"/>
                  </a:cubicBezTo>
                  <a:cubicBezTo>
                    <a:pt x="2151" y="2032"/>
                    <a:pt x="2144" y="2034"/>
                    <a:pt x="2140" y="2038"/>
                  </a:cubicBezTo>
                  <a:lnTo>
                    <a:pt x="2136" y="2039"/>
                  </a:lnTo>
                  <a:lnTo>
                    <a:pt x="2118" y="2039"/>
                  </a:lnTo>
                  <a:cubicBezTo>
                    <a:pt x="2111" y="2040"/>
                    <a:pt x="2105" y="2040"/>
                    <a:pt x="2098" y="2040"/>
                  </a:cubicBezTo>
                  <a:lnTo>
                    <a:pt x="2096" y="2040"/>
                  </a:lnTo>
                  <a:cubicBezTo>
                    <a:pt x="2096" y="2040"/>
                    <a:pt x="2097" y="2040"/>
                    <a:pt x="2093" y="2038"/>
                  </a:cubicBezTo>
                  <a:cubicBezTo>
                    <a:pt x="2087" y="2033"/>
                    <a:pt x="2082" y="2030"/>
                    <a:pt x="2076" y="2027"/>
                  </a:cubicBezTo>
                  <a:cubicBezTo>
                    <a:pt x="2069" y="2025"/>
                    <a:pt x="2062" y="2024"/>
                    <a:pt x="2055" y="2024"/>
                  </a:cubicBezTo>
                  <a:cubicBezTo>
                    <a:pt x="2053" y="2024"/>
                    <a:pt x="2052" y="2023"/>
                    <a:pt x="2051" y="2023"/>
                  </a:cubicBezTo>
                  <a:cubicBezTo>
                    <a:pt x="2044" y="2023"/>
                    <a:pt x="2037" y="2025"/>
                    <a:pt x="2032" y="2027"/>
                  </a:cubicBezTo>
                  <a:cubicBezTo>
                    <a:pt x="2028" y="2030"/>
                    <a:pt x="2025" y="2031"/>
                    <a:pt x="2021" y="2033"/>
                  </a:cubicBezTo>
                  <a:lnTo>
                    <a:pt x="2017" y="2033"/>
                  </a:lnTo>
                  <a:cubicBezTo>
                    <a:pt x="2016" y="2033"/>
                    <a:pt x="2013" y="2032"/>
                    <a:pt x="2012" y="2032"/>
                  </a:cubicBezTo>
                  <a:cubicBezTo>
                    <a:pt x="2007" y="2028"/>
                    <a:pt x="2002" y="2026"/>
                    <a:pt x="1997" y="2025"/>
                  </a:cubicBezTo>
                  <a:cubicBezTo>
                    <a:pt x="1994" y="2024"/>
                    <a:pt x="1990" y="2023"/>
                    <a:pt x="1988" y="2023"/>
                  </a:cubicBezTo>
                  <a:lnTo>
                    <a:pt x="1982" y="2021"/>
                  </a:lnTo>
                  <a:cubicBezTo>
                    <a:pt x="1982" y="2021"/>
                    <a:pt x="1981" y="2021"/>
                    <a:pt x="1980" y="2020"/>
                  </a:cubicBezTo>
                  <a:lnTo>
                    <a:pt x="1975" y="2016"/>
                  </a:lnTo>
                  <a:cubicBezTo>
                    <a:pt x="1968" y="2011"/>
                    <a:pt x="1961" y="2008"/>
                    <a:pt x="1954" y="2006"/>
                  </a:cubicBezTo>
                  <a:cubicBezTo>
                    <a:pt x="1951" y="2005"/>
                    <a:pt x="1947" y="2005"/>
                    <a:pt x="1944" y="2004"/>
                  </a:cubicBezTo>
                  <a:lnTo>
                    <a:pt x="1937" y="2004"/>
                  </a:lnTo>
                  <a:cubicBezTo>
                    <a:pt x="1931" y="2004"/>
                    <a:pt x="1925" y="2005"/>
                    <a:pt x="1921" y="2005"/>
                  </a:cubicBezTo>
                  <a:cubicBezTo>
                    <a:pt x="1918" y="2006"/>
                    <a:pt x="1915" y="2006"/>
                    <a:pt x="1912" y="2006"/>
                  </a:cubicBezTo>
                  <a:lnTo>
                    <a:pt x="1904" y="2006"/>
                  </a:lnTo>
                  <a:cubicBezTo>
                    <a:pt x="1900" y="2005"/>
                    <a:pt x="1902" y="2006"/>
                    <a:pt x="1889" y="2001"/>
                  </a:cubicBezTo>
                  <a:cubicBezTo>
                    <a:pt x="1884" y="1998"/>
                    <a:pt x="1878" y="1997"/>
                    <a:pt x="1872" y="1996"/>
                  </a:cubicBezTo>
                  <a:lnTo>
                    <a:pt x="1853" y="1996"/>
                  </a:lnTo>
                  <a:cubicBezTo>
                    <a:pt x="1846" y="1997"/>
                    <a:pt x="1841" y="1999"/>
                    <a:pt x="1835" y="2002"/>
                  </a:cubicBezTo>
                  <a:cubicBezTo>
                    <a:pt x="1834" y="2003"/>
                    <a:pt x="1833" y="2003"/>
                    <a:pt x="1831" y="2003"/>
                  </a:cubicBezTo>
                  <a:lnTo>
                    <a:pt x="1823" y="2003"/>
                  </a:lnTo>
                  <a:cubicBezTo>
                    <a:pt x="1815" y="2003"/>
                    <a:pt x="1808" y="2004"/>
                    <a:pt x="1801" y="2008"/>
                  </a:cubicBezTo>
                  <a:cubicBezTo>
                    <a:pt x="1794" y="2010"/>
                    <a:pt x="1791" y="2012"/>
                    <a:pt x="1791" y="2012"/>
                  </a:cubicBezTo>
                  <a:cubicBezTo>
                    <a:pt x="1787" y="2008"/>
                    <a:pt x="1783" y="2004"/>
                    <a:pt x="1779" y="2001"/>
                  </a:cubicBezTo>
                  <a:cubicBezTo>
                    <a:pt x="1772" y="1996"/>
                    <a:pt x="1764" y="1992"/>
                    <a:pt x="1756" y="1991"/>
                  </a:cubicBezTo>
                  <a:cubicBezTo>
                    <a:pt x="1754" y="1991"/>
                    <a:pt x="1751" y="1991"/>
                    <a:pt x="1749" y="1991"/>
                  </a:cubicBezTo>
                  <a:cubicBezTo>
                    <a:pt x="1742" y="1991"/>
                    <a:pt x="1736" y="1992"/>
                    <a:pt x="1729" y="1995"/>
                  </a:cubicBezTo>
                  <a:cubicBezTo>
                    <a:pt x="1723" y="1997"/>
                    <a:pt x="1717" y="2002"/>
                    <a:pt x="1712" y="2006"/>
                  </a:cubicBezTo>
                  <a:lnTo>
                    <a:pt x="1712" y="2007"/>
                  </a:lnTo>
                  <a:lnTo>
                    <a:pt x="1712" y="2007"/>
                  </a:lnTo>
                  <a:cubicBezTo>
                    <a:pt x="1708" y="2003"/>
                    <a:pt x="1704" y="1999"/>
                    <a:pt x="1700" y="1996"/>
                  </a:cubicBezTo>
                  <a:cubicBezTo>
                    <a:pt x="1694" y="1990"/>
                    <a:pt x="1685" y="1987"/>
                    <a:pt x="1676" y="1987"/>
                  </a:cubicBezTo>
                  <a:cubicBezTo>
                    <a:pt x="1674" y="1986"/>
                    <a:pt x="1670" y="1986"/>
                    <a:pt x="1667" y="1986"/>
                  </a:cubicBezTo>
                  <a:cubicBezTo>
                    <a:pt x="1665" y="1984"/>
                    <a:pt x="1662" y="1984"/>
                    <a:pt x="1658" y="1983"/>
                  </a:cubicBezTo>
                  <a:cubicBezTo>
                    <a:pt x="1648" y="1981"/>
                    <a:pt x="1639" y="1980"/>
                    <a:pt x="1630" y="1979"/>
                  </a:cubicBezTo>
                  <a:lnTo>
                    <a:pt x="1607" y="1977"/>
                  </a:lnTo>
                  <a:lnTo>
                    <a:pt x="1594" y="1977"/>
                  </a:lnTo>
                  <a:cubicBezTo>
                    <a:pt x="1586" y="1977"/>
                    <a:pt x="1578" y="1980"/>
                    <a:pt x="1571" y="1983"/>
                  </a:cubicBezTo>
                  <a:cubicBezTo>
                    <a:pt x="1564" y="1987"/>
                    <a:pt x="1560" y="1990"/>
                    <a:pt x="1559" y="1990"/>
                  </a:cubicBezTo>
                  <a:cubicBezTo>
                    <a:pt x="1557" y="1987"/>
                    <a:pt x="1553" y="1983"/>
                    <a:pt x="1550" y="1980"/>
                  </a:cubicBezTo>
                  <a:cubicBezTo>
                    <a:pt x="1543" y="1974"/>
                    <a:pt x="1536" y="1970"/>
                    <a:pt x="1528" y="1968"/>
                  </a:cubicBezTo>
                  <a:cubicBezTo>
                    <a:pt x="1524" y="1968"/>
                    <a:pt x="1520" y="1967"/>
                    <a:pt x="1516" y="1967"/>
                  </a:cubicBezTo>
                  <a:cubicBezTo>
                    <a:pt x="1512" y="1967"/>
                    <a:pt x="1508" y="1968"/>
                    <a:pt x="1504" y="1968"/>
                  </a:cubicBezTo>
                  <a:cubicBezTo>
                    <a:pt x="1497" y="1970"/>
                    <a:pt x="1491" y="1974"/>
                    <a:pt x="1485" y="1979"/>
                  </a:cubicBezTo>
                  <a:cubicBezTo>
                    <a:pt x="1480" y="1981"/>
                    <a:pt x="1479" y="1982"/>
                    <a:pt x="1480" y="1982"/>
                  </a:cubicBezTo>
                  <a:lnTo>
                    <a:pt x="1478" y="1982"/>
                  </a:lnTo>
                  <a:cubicBezTo>
                    <a:pt x="1476" y="1981"/>
                    <a:pt x="1473" y="1980"/>
                    <a:pt x="1472" y="1979"/>
                  </a:cubicBezTo>
                  <a:cubicBezTo>
                    <a:pt x="1466" y="1975"/>
                    <a:pt x="1461" y="1973"/>
                    <a:pt x="1454" y="1972"/>
                  </a:cubicBezTo>
                  <a:cubicBezTo>
                    <a:pt x="1450" y="1970"/>
                    <a:pt x="1448" y="1970"/>
                    <a:pt x="1444" y="1969"/>
                  </a:cubicBezTo>
                  <a:lnTo>
                    <a:pt x="1440" y="1969"/>
                  </a:lnTo>
                  <a:cubicBezTo>
                    <a:pt x="1438" y="1969"/>
                    <a:pt x="1434" y="1969"/>
                    <a:pt x="1432" y="1968"/>
                  </a:cubicBezTo>
                  <a:cubicBezTo>
                    <a:pt x="1429" y="1967"/>
                    <a:pt x="1425" y="1966"/>
                    <a:pt x="1419" y="1965"/>
                  </a:cubicBezTo>
                  <a:cubicBezTo>
                    <a:pt x="1413" y="1964"/>
                    <a:pt x="1409" y="1964"/>
                    <a:pt x="1404" y="1964"/>
                  </a:cubicBezTo>
                  <a:cubicBezTo>
                    <a:pt x="1402" y="1962"/>
                    <a:pt x="1399" y="1962"/>
                    <a:pt x="1397" y="1962"/>
                  </a:cubicBezTo>
                  <a:cubicBezTo>
                    <a:pt x="1389" y="1959"/>
                    <a:pt x="1380" y="1957"/>
                    <a:pt x="1372" y="1955"/>
                  </a:cubicBezTo>
                  <a:cubicBezTo>
                    <a:pt x="1365" y="1955"/>
                    <a:pt x="1358" y="1954"/>
                    <a:pt x="1351" y="1953"/>
                  </a:cubicBezTo>
                  <a:cubicBezTo>
                    <a:pt x="1346" y="1952"/>
                    <a:pt x="1341" y="1952"/>
                    <a:pt x="1337" y="1951"/>
                  </a:cubicBezTo>
                  <a:cubicBezTo>
                    <a:pt x="1332" y="1950"/>
                    <a:pt x="1326" y="1950"/>
                    <a:pt x="1322" y="1950"/>
                  </a:cubicBezTo>
                  <a:cubicBezTo>
                    <a:pt x="1315" y="1950"/>
                    <a:pt x="1307" y="1952"/>
                    <a:pt x="1300" y="1955"/>
                  </a:cubicBezTo>
                  <a:cubicBezTo>
                    <a:pt x="1294" y="1958"/>
                    <a:pt x="1290" y="1960"/>
                    <a:pt x="1290" y="1960"/>
                  </a:cubicBezTo>
                  <a:lnTo>
                    <a:pt x="1275" y="1960"/>
                  </a:lnTo>
                  <a:cubicBezTo>
                    <a:pt x="1270" y="1961"/>
                    <a:pt x="1264" y="1964"/>
                    <a:pt x="1258" y="1966"/>
                  </a:cubicBezTo>
                  <a:cubicBezTo>
                    <a:pt x="1256" y="1967"/>
                    <a:pt x="1255" y="1967"/>
                    <a:pt x="1253" y="1968"/>
                  </a:cubicBezTo>
                  <a:lnTo>
                    <a:pt x="1250" y="1968"/>
                  </a:lnTo>
                  <a:cubicBezTo>
                    <a:pt x="1250" y="1968"/>
                    <a:pt x="1248" y="1966"/>
                    <a:pt x="1243" y="1962"/>
                  </a:cubicBezTo>
                  <a:cubicBezTo>
                    <a:pt x="1238" y="1957"/>
                    <a:pt x="1231" y="1953"/>
                    <a:pt x="1224" y="1951"/>
                  </a:cubicBezTo>
                  <a:cubicBezTo>
                    <a:pt x="1219" y="1949"/>
                    <a:pt x="1214" y="1948"/>
                    <a:pt x="1210" y="1948"/>
                  </a:cubicBezTo>
                  <a:cubicBezTo>
                    <a:pt x="1208" y="1948"/>
                    <a:pt x="1206" y="1948"/>
                    <a:pt x="1205" y="1948"/>
                  </a:cubicBezTo>
                  <a:cubicBezTo>
                    <a:pt x="1198" y="1948"/>
                    <a:pt x="1191" y="1951"/>
                    <a:pt x="1184" y="1953"/>
                  </a:cubicBezTo>
                  <a:lnTo>
                    <a:pt x="1177" y="1957"/>
                  </a:lnTo>
                  <a:lnTo>
                    <a:pt x="1171" y="1957"/>
                  </a:lnTo>
                  <a:cubicBezTo>
                    <a:pt x="1170" y="1957"/>
                    <a:pt x="1170" y="1957"/>
                    <a:pt x="1166" y="1953"/>
                  </a:cubicBezTo>
                  <a:cubicBezTo>
                    <a:pt x="1161" y="1950"/>
                    <a:pt x="1155" y="1946"/>
                    <a:pt x="1149" y="1944"/>
                  </a:cubicBezTo>
                  <a:cubicBezTo>
                    <a:pt x="1143" y="1943"/>
                    <a:pt x="1136" y="1942"/>
                    <a:pt x="1131" y="1942"/>
                  </a:cubicBezTo>
                  <a:cubicBezTo>
                    <a:pt x="1125" y="1942"/>
                    <a:pt x="1118" y="1943"/>
                    <a:pt x="1112" y="1944"/>
                  </a:cubicBezTo>
                  <a:cubicBezTo>
                    <a:pt x="1106" y="1946"/>
                    <a:pt x="1103" y="1947"/>
                    <a:pt x="1102" y="1947"/>
                  </a:cubicBezTo>
                  <a:lnTo>
                    <a:pt x="1098" y="1947"/>
                  </a:lnTo>
                  <a:lnTo>
                    <a:pt x="1089" y="1946"/>
                  </a:lnTo>
                  <a:lnTo>
                    <a:pt x="1078" y="1944"/>
                  </a:lnTo>
                  <a:cubicBezTo>
                    <a:pt x="1075" y="1943"/>
                    <a:pt x="1070" y="1942"/>
                    <a:pt x="1066" y="1942"/>
                  </a:cubicBezTo>
                  <a:lnTo>
                    <a:pt x="1059" y="1940"/>
                  </a:lnTo>
                  <a:lnTo>
                    <a:pt x="1056" y="1940"/>
                  </a:lnTo>
                  <a:cubicBezTo>
                    <a:pt x="1055" y="1940"/>
                    <a:pt x="1054" y="1940"/>
                    <a:pt x="1053" y="1939"/>
                  </a:cubicBezTo>
                  <a:cubicBezTo>
                    <a:pt x="1049" y="1937"/>
                    <a:pt x="1045" y="1933"/>
                    <a:pt x="1040" y="1931"/>
                  </a:cubicBezTo>
                  <a:cubicBezTo>
                    <a:pt x="1034" y="1929"/>
                    <a:pt x="1027" y="1928"/>
                    <a:pt x="1022" y="1926"/>
                  </a:cubicBezTo>
                  <a:cubicBezTo>
                    <a:pt x="1015" y="1926"/>
                    <a:pt x="1007" y="1926"/>
                    <a:pt x="1000" y="1930"/>
                  </a:cubicBezTo>
                  <a:cubicBezTo>
                    <a:pt x="995" y="1931"/>
                    <a:pt x="989" y="1935"/>
                    <a:pt x="985" y="1938"/>
                  </a:cubicBezTo>
                  <a:lnTo>
                    <a:pt x="982" y="1939"/>
                  </a:lnTo>
                  <a:lnTo>
                    <a:pt x="978" y="1939"/>
                  </a:lnTo>
                  <a:lnTo>
                    <a:pt x="956" y="1937"/>
                  </a:lnTo>
                  <a:lnTo>
                    <a:pt x="944" y="1936"/>
                  </a:lnTo>
                  <a:lnTo>
                    <a:pt x="929" y="1936"/>
                  </a:lnTo>
                  <a:cubicBezTo>
                    <a:pt x="924" y="1936"/>
                    <a:pt x="920" y="1937"/>
                    <a:pt x="915" y="1937"/>
                  </a:cubicBezTo>
                  <a:cubicBezTo>
                    <a:pt x="914" y="1937"/>
                    <a:pt x="913" y="1938"/>
                    <a:pt x="912" y="1938"/>
                  </a:cubicBezTo>
                  <a:cubicBezTo>
                    <a:pt x="910" y="1938"/>
                    <a:pt x="909" y="1937"/>
                    <a:pt x="908" y="1937"/>
                  </a:cubicBezTo>
                  <a:lnTo>
                    <a:pt x="904" y="1937"/>
                  </a:lnTo>
                  <a:cubicBezTo>
                    <a:pt x="901" y="1933"/>
                    <a:pt x="898" y="1931"/>
                    <a:pt x="894" y="1928"/>
                  </a:cubicBezTo>
                  <a:cubicBezTo>
                    <a:pt x="888" y="1923"/>
                    <a:pt x="882" y="1920"/>
                    <a:pt x="873" y="1917"/>
                  </a:cubicBezTo>
                  <a:lnTo>
                    <a:pt x="821" y="1917"/>
                  </a:lnTo>
                  <a:cubicBezTo>
                    <a:pt x="814" y="1917"/>
                    <a:pt x="807" y="1920"/>
                    <a:pt x="800" y="1924"/>
                  </a:cubicBezTo>
                  <a:cubicBezTo>
                    <a:pt x="796" y="1928"/>
                    <a:pt x="791" y="1930"/>
                    <a:pt x="791" y="1930"/>
                  </a:cubicBezTo>
                  <a:lnTo>
                    <a:pt x="789" y="1930"/>
                  </a:lnTo>
                  <a:cubicBezTo>
                    <a:pt x="788" y="1930"/>
                    <a:pt x="788" y="1930"/>
                    <a:pt x="787" y="1929"/>
                  </a:cubicBezTo>
                  <a:cubicBezTo>
                    <a:pt x="782" y="1925"/>
                    <a:pt x="778" y="1922"/>
                    <a:pt x="774" y="1920"/>
                  </a:cubicBezTo>
                  <a:cubicBezTo>
                    <a:pt x="767" y="1916"/>
                    <a:pt x="761" y="1914"/>
                    <a:pt x="754" y="1914"/>
                  </a:cubicBezTo>
                  <a:cubicBezTo>
                    <a:pt x="751" y="1914"/>
                    <a:pt x="747" y="1913"/>
                    <a:pt x="744" y="1913"/>
                  </a:cubicBezTo>
                  <a:cubicBezTo>
                    <a:pt x="741" y="1911"/>
                    <a:pt x="738" y="1911"/>
                    <a:pt x="733" y="1910"/>
                  </a:cubicBezTo>
                  <a:cubicBezTo>
                    <a:pt x="729" y="1909"/>
                    <a:pt x="724" y="1908"/>
                    <a:pt x="720" y="1908"/>
                  </a:cubicBezTo>
                  <a:cubicBezTo>
                    <a:pt x="715" y="1908"/>
                    <a:pt x="709" y="1907"/>
                    <a:pt x="704" y="1904"/>
                  </a:cubicBezTo>
                  <a:cubicBezTo>
                    <a:pt x="695" y="1900"/>
                    <a:pt x="685" y="1897"/>
                    <a:pt x="674" y="1897"/>
                  </a:cubicBezTo>
                  <a:cubicBezTo>
                    <a:pt x="672" y="1897"/>
                    <a:pt x="671" y="1897"/>
                    <a:pt x="669" y="1897"/>
                  </a:cubicBezTo>
                  <a:cubicBezTo>
                    <a:pt x="664" y="1897"/>
                    <a:pt x="660" y="1898"/>
                    <a:pt x="656" y="1899"/>
                  </a:cubicBezTo>
                  <a:cubicBezTo>
                    <a:pt x="650" y="1901"/>
                    <a:pt x="646" y="1903"/>
                    <a:pt x="644" y="1903"/>
                  </a:cubicBezTo>
                  <a:lnTo>
                    <a:pt x="632" y="1903"/>
                  </a:lnTo>
                  <a:cubicBezTo>
                    <a:pt x="630" y="1902"/>
                    <a:pt x="628" y="1902"/>
                    <a:pt x="625" y="1901"/>
                  </a:cubicBezTo>
                  <a:cubicBezTo>
                    <a:pt x="621" y="1899"/>
                    <a:pt x="616" y="1896"/>
                    <a:pt x="612" y="1895"/>
                  </a:cubicBezTo>
                  <a:cubicBezTo>
                    <a:pt x="602" y="1894"/>
                    <a:pt x="593" y="1893"/>
                    <a:pt x="584" y="1893"/>
                  </a:cubicBezTo>
                  <a:cubicBezTo>
                    <a:pt x="576" y="1893"/>
                    <a:pt x="570" y="1892"/>
                    <a:pt x="563" y="1892"/>
                  </a:cubicBezTo>
                  <a:cubicBezTo>
                    <a:pt x="561" y="1891"/>
                    <a:pt x="559" y="1891"/>
                    <a:pt x="557" y="1891"/>
                  </a:cubicBezTo>
                  <a:cubicBezTo>
                    <a:pt x="551" y="1891"/>
                    <a:pt x="546" y="1893"/>
                    <a:pt x="541" y="1895"/>
                  </a:cubicBezTo>
                  <a:cubicBezTo>
                    <a:pt x="535" y="1897"/>
                    <a:pt x="531" y="1902"/>
                    <a:pt x="526" y="1906"/>
                  </a:cubicBezTo>
                  <a:lnTo>
                    <a:pt x="521" y="1910"/>
                  </a:lnTo>
                  <a:cubicBezTo>
                    <a:pt x="519" y="1910"/>
                    <a:pt x="518" y="1910"/>
                    <a:pt x="515" y="1909"/>
                  </a:cubicBezTo>
                  <a:cubicBezTo>
                    <a:pt x="512" y="1908"/>
                    <a:pt x="510" y="1907"/>
                    <a:pt x="507" y="1906"/>
                  </a:cubicBezTo>
                  <a:cubicBezTo>
                    <a:pt x="498" y="1901"/>
                    <a:pt x="489" y="1899"/>
                    <a:pt x="478" y="1899"/>
                  </a:cubicBezTo>
                  <a:cubicBezTo>
                    <a:pt x="469" y="1897"/>
                    <a:pt x="461" y="1897"/>
                    <a:pt x="455" y="1897"/>
                  </a:cubicBezTo>
                  <a:lnTo>
                    <a:pt x="445" y="1897"/>
                  </a:lnTo>
                  <a:cubicBezTo>
                    <a:pt x="444" y="1897"/>
                    <a:pt x="444" y="1897"/>
                    <a:pt x="442" y="1896"/>
                  </a:cubicBezTo>
                  <a:cubicBezTo>
                    <a:pt x="440" y="1895"/>
                    <a:pt x="438" y="1893"/>
                    <a:pt x="436" y="1891"/>
                  </a:cubicBezTo>
                  <a:cubicBezTo>
                    <a:pt x="431" y="1886"/>
                    <a:pt x="425" y="1882"/>
                    <a:pt x="419" y="1881"/>
                  </a:cubicBezTo>
                  <a:cubicBezTo>
                    <a:pt x="416" y="1880"/>
                    <a:pt x="414" y="1879"/>
                    <a:pt x="410" y="1879"/>
                  </a:cubicBezTo>
                  <a:lnTo>
                    <a:pt x="404" y="1879"/>
                  </a:lnTo>
                  <a:cubicBezTo>
                    <a:pt x="401" y="1878"/>
                    <a:pt x="397" y="1878"/>
                    <a:pt x="394" y="1878"/>
                  </a:cubicBezTo>
                  <a:cubicBezTo>
                    <a:pt x="387" y="1875"/>
                    <a:pt x="378" y="1874"/>
                    <a:pt x="369" y="1874"/>
                  </a:cubicBezTo>
                  <a:cubicBezTo>
                    <a:pt x="361" y="1873"/>
                    <a:pt x="356" y="1872"/>
                    <a:pt x="347" y="1872"/>
                  </a:cubicBezTo>
                  <a:lnTo>
                    <a:pt x="335" y="1870"/>
                  </a:lnTo>
                  <a:lnTo>
                    <a:pt x="327" y="1870"/>
                  </a:lnTo>
                  <a:cubicBezTo>
                    <a:pt x="323" y="1871"/>
                    <a:pt x="320" y="1871"/>
                    <a:pt x="316" y="1872"/>
                  </a:cubicBezTo>
                  <a:cubicBezTo>
                    <a:pt x="310" y="1874"/>
                    <a:pt x="305" y="1878"/>
                    <a:pt x="300" y="1881"/>
                  </a:cubicBezTo>
                  <a:cubicBezTo>
                    <a:pt x="298" y="1884"/>
                    <a:pt x="295" y="1886"/>
                    <a:pt x="293" y="1887"/>
                  </a:cubicBezTo>
                  <a:lnTo>
                    <a:pt x="292" y="1887"/>
                  </a:lnTo>
                  <a:cubicBezTo>
                    <a:pt x="291" y="1888"/>
                    <a:pt x="291" y="1888"/>
                    <a:pt x="290" y="1888"/>
                  </a:cubicBezTo>
                  <a:cubicBezTo>
                    <a:pt x="290" y="1888"/>
                    <a:pt x="290" y="1888"/>
                    <a:pt x="290" y="1887"/>
                  </a:cubicBezTo>
                  <a:cubicBezTo>
                    <a:pt x="288" y="1887"/>
                    <a:pt x="287" y="1887"/>
                    <a:pt x="285" y="1885"/>
                  </a:cubicBezTo>
                  <a:cubicBezTo>
                    <a:pt x="283" y="1880"/>
                    <a:pt x="278" y="1877"/>
                    <a:pt x="275" y="1873"/>
                  </a:cubicBezTo>
                  <a:cubicBezTo>
                    <a:pt x="269" y="1870"/>
                    <a:pt x="262" y="1867"/>
                    <a:pt x="255" y="1867"/>
                  </a:cubicBezTo>
                  <a:cubicBezTo>
                    <a:pt x="252" y="1867"/>
                    <a:pt x="250" y="1867"/>
                    <a:pt x="247" y="1867"/>
                  </a:cubicBezTo>
                  <a:cubicBezTo>
                    <a:pt x="244" y="1867"/>
                    <a:pt x="241" y="1867"/>
                    <a:pt x="239" y="1867"/>
                  </a:cubicBezTo>
                  <a:cubicBezTo>
                    <a:pt x="234" y="1867"/>
                    <a:pt x="229" y="1870"/>
                    <a:pt x="225" y="1871"/>
                  </a:cubicBezTo>
                  <a:cubicBezTo>
                    <a:pt x="224" y="1872"/>
                    <a:pt x="221" y="1872"/>
                    <a:pt x="219" y="1872"/>
                  </a:cubicBezTo>
                  <a:lnTo>
                    <a:pt x="207" y="1872"/>
                  </a:lnTo>
                  <a:cubicBezTo>
                    <a:pt x="203" y="1872"/>
                    <a:pt x="198" y="1873"/>
                    <a:pt x="192" y="1874"/>
                  </a:cubicBezTo>
                  <a:cubicBezTo>
                    <a:pt x="190" y="1875"/>
                    <a:pt x="186" y="1875"/>
                    <a:pt x="183" y="1875"/>
                  </a:cubicBezTo>
                  <a:cubicBezTo>
                    <a:pt x="182" y="1876"/>
                    <a:pt x="181" y="1876"/>
                    <a:pt x="180" y="1876"/>
                  </a:cubicBezTo>
                  <a:cubicBezTo>
                    <a:pt x="178" y="1876"/>
                    <a:pt x="177" y="1876"/>
                    <a:pt x="176" y="1875"/>
                  </a:cubicBezTo>
                  <a:cubicBezTo>
                    <a:pt x="176" y="1876"/>
                    <a:pt x="175" y="1876"/>
                    <a:pt x="175" y="1876"/>
                  </a:cubicBezTo>
                  <a:cubicBezTo>
                    <a:pt x="174" y="1876"/>
                    <a:pt x="173" y="1875"/>
                    <a:pt x="173" y="1875"/>
                  </a:cubicBezTo>
                  <a:cubicBezTo>
                    <a:pt x="170" y="1873"/>
                    <a:pt x="169" y="1872"/>
                    <a:pt x="167" y="1870"/>
                  </a:cubicBezTo>
                  <a:cubicBezTo>
                    <a:pt x="163" y="1865"/>
                    <a:pt x="159" y="1862"/>
                    <a:pt x="153" y="1858"/>
                  </a:cubicBezTo>
                  <a:cubicBezTo>
                    <a:pt x="149" y="1857"/>
                    <a:pt x="146" y="1856"/>
                    <a:pt x="142" y="1856"/>
                  </a:cubicBezTo>
                  <a:lnTo>
                    <a:pt x="135" y="1856"/>
                  </a:lnTo>
                  <a:cubicBezTo>
                    <a:pt x="133" y="1855"/>
                    <a:pt x="130" y="1855"/>
                    <a:pt x="128" y="1855"/>
                  </a:cubicBezTo>
                  <a:cubicBezTo>
                    <a:pt x="121" y="1855"/>
                    <a:pt x="116" y="1856"/>
                    <a:pt x="110" y="1857"/>
                  </a:cubicBezTo>
                  <a:lnTo>
                    <a:pt x="87" y="1857"/>
                  </a:lnTo>
                  <a:cubicBezTo>
                    <a:pt x="82" y="1857"/>
                    <a:pt x="78" y="1858"/>
                    <a:pt x="74" y="1859"/>
                  </a:cubicBezTo>
                  <a:lnTo>
                    <a:pt x="65" y="1859"/>
                  </a:lnTo>
                  <a:cubicBezTo>
                    <a:pt x="64" y="1860"/>
                    <a:pt x="62" y="1860"/>
                    <a:pt x="61" y="1860"/>
                  </a:cubicBezTo>
                  <a:cubicBezTo>
                    <a:pt x="57" y="1860"/>
                    <a:pt x="53" y="1859"/>
                    <a:pt x="49" y="1857"/>
                  </a:cubicBezTo>
                  <a:cubicBezTo>
                    <a:pt x="45" y="1855"/>
                    <a:pt x="42" y="1853"/>
                    <a:pt x="37" y="1851"/>
                  </a:cubicBezTo>
                  <a:cubicBezTo>
                    <a:pt x="32" y="1850"/>
                    <a:pt x="28" y="1849"/>
                    <a:pt x="22" y="1849"/>
                  </a:cubicBezTo>
                  <a:cubicBezTo>
                    <a:pt x="21" y="1849"/>
                    <a:pt x="21" y="1849"/>
                    <a:pt x="20" y="1849"/>
                  </a:cubicBezTo>
                  <a:cubicBezTo>
                    <a:pt x="2" y="1849"/>
                    <a:pt x="1" y="1877"/>
                    <a:pt x="20" y="1879"/>
                  </a:cubicBezTo>
                  <a:cubicBezTo>
                    <a:pt x="22" y="1879"/>
                    <a:pt x="24" y="1879"/>
                    <a:pt x="28" y="1880"/>
                  </a:cubicBezTo>
                  <a:cubicBezTo>
                    <a:pt x="29" y="1881"/>
                    <a:pt x="31" y="1882"/>
                    <a:pt x="36" y="1885"/>
                  </a:cubicBezTo>
                  <a:cubicBezTo>
                    <a:pt x="41" y="1887"/>
                    <a:pt x="45" y="1888"/>
                    <a:pt x="51" y="1889"/>
                  </a:cubicBezTo>
                  <a:cubicBezTo>
                    <a:pt x="56" y="1891"/>
                    <a:pt x="60" y="1891"/>
                    <a:pt x="65" y="1891"/>
                  </a:cubicBezTo>
                  <a:cubicBezTo>
                    <a:pt x="69" y="1891"/>
                    <a:pt x="75" y="1891"/>
                    <a:pt x="80" y="1889"/>
                  </a:cubicBezTo>
                  <a:cubicBezTo>
                    <a:pt x="82" y="1889"/>
                    <a:pt x="86" y="1888"/>
                    <a:pt x="89" y="1888"/>
                  </a:cubicBezTo>
                  <a:lnTo>
                    <a:pt x="112" y="1888"/>
                  </a:lnTo>
                  <a:cubicBezTo>
                    <a:pt x="119" y="1887"/>
                    <a:pt x="126" y="1887"/>
                    <a:pt x="133" y="1887"/>
                  </a:cubicBezTo>
                  <a:lnTo>
                    <a:pt x="139" y="1887"/>
                  </a:lnTo>
                  <a:cubicBezTo>
                    <a:pt x="140" y="1888"/>
                    <a:pt x="141" y="1889"/>
                    <a:pt x="142" y="1891"/>
                  </a:cubicBezTo>
                  <a:cubicBezTo>
                    <a:pt x="146" y="1895"/>
                    <a:pt x="149" y="1899"/>
                    <a:pt x="153" y="1901"/>
                  </a:cubicBezTo>
                  <a:cubicBezTo>
                    <a:pt x="159" y="1906"/>
                    <a:pt x="164" y="1908"/>
                    <a:pt x="171" y="1909"/>
                  </a:cubicBezTo>
                  <a:lnTo>
                    <a:pt x="186" y="1909"/>
                  </a:lnTo>
                  <a:cubicBezTo>
                    <a:pt x="191" y="1908"/>
                    <a:pt x="196" y="1908"/>
                    <a:pt x="200" y="1906"/>
                  </a:cubicBezTo>
                  <a:lnTo>
                    <a:pt x="220" y="1906"/>
                  </a:lnTo>
                  <a:cubicBezTo>
                    <a:pt x="226" y="1906"/>
                    <a:pt x="230" y="1904"/>
                    <a:pt x="236" y="1903"/>
                  </a:cubicBezTo>
                  <a:cubicBezTo>
                    <a:pt x="239" y="1902"/>
                    <a:pt x="242" y="1901"/>
                    <a:pt x="244" y="1900"/>
                  </a:cubicBezTo>
                  <a:lnTo>
                    <a:pt x="251" y="1900"/>
                  </a:lnTo>
                  <a:cubicBezTo>
                    <a:pt x="252" y="1900"/>
                    <a:pt x="254" y="1901"/>
                    <a:pt x="254" y="1901"/>
                  </a:cubicBezTo>
                  <a:cubicBezTo>
                    <a:pt x="256" y="1903"/>
                    <a:pt x="257" y="1904"/>
                    <a:pt x="259" y="1907"/>
                  </a:cubicBezTo>
                  <a:cubicBezTo>
                    <a:pt x="263" y="1911"/>
                    <a:pt x="268" y="1915"/>
                    <a:pt x="273" y="1918"/>
                  </a:cubicBezTo>
                  <a:cubicBezTo>
                    <a:pt x="278" y="1920"/>
                    <a:pt x="284" y="1922"/>
                    <a:pt x="289" y="1922"/>
                  </a:cubicBezTo>
                  <a:cubicBezTo>
                    <a:pt x="290" y="1922"/>
                    <a:pt x="292" y="1922"/>
                    <a:pt x="293" y="1922"/>
                  </a:cubicBezTo>
                  <a:cubicBezTo>
                    <a:pt x="300" y="1922"/>
                    <a:pt x="307" y="1921"/>
                    <a:pt x="314" y="1916"/>
                  </a:cubicBezTo>
                  <a:cubicBezTo>
                    <a:pt x="317" y="1914"/>
                    <a:pt x="321" y="1910"/>
                    <a:pt x="324" y="1908"/>
                  </a:cubicBezTo>
                  <a:cubicBezTo>
                    <a:pt x="325" y="1907"/>
                    <a:pt x="327" y="1906"/>
                    <a:pt x="328" y="1906"/>
                  </a:cubicBezTo>
                  <a:cubicBezTo>
                    <a:pt x="327" y="1905"/>
                    <a:pt x="328" y="1905"/>
                    <a:pt x="329" y="1905"/>
                  </a:cubicBezTo>
                  <a:cubicBezTo>
                    <a:pt x="331" y="1905"/>
                    <a:pt x="338" y="1906"/>
                    <a:pt x="343" y="1907"/>
                  </a:cubicBezTo>
                  <a:cubicBezTo>
                    <a:pt x="350" y="1908"/>
                    <a:pt x="359" y="1909"/>
                    <a:pt x="366" y="1910"/>
                  </a:cubicBezTo>
                  <a:cubicBezTo>
                    <a:pt x="374" y="1910"/>
                    <a:pt x="380" y="1911"/>
                    <a:pt x="388" y="1913"/>
                  </a:cubicBezTo>
                  <a:cubicBezTo>
                    <a:pt x="391" y="1914"/>
                    <a:pt x="396" y="1915"/>
                    <a:pt x="401" y="1915"/>
                  </a:cubicBezTo>
                  <a:lnTo>
                    <a:pt x="408" y="1915"/>
                  </a:lnTo>
                  <a:cubicBezTo>
                    <a:pt x="409" y="1916"/>
                    <a:pt x="410" y="1916"/>
                    <a:pt x="410" y="1917"/>
                  </a:cubicBezTo>
                  <a:cubicBezTo>
                    <a:pt x="414" y="1921"/>
                    <a:pt x="417" y="1924"/>
                    <a:pt x="422" y="1926"/>
                  </a:cubicBezTo>
                  <a:cubicBezTo>
                    <a:pt x="427" y="1931"/>
                    <a:pt x="433" y="1933"/>
                    <a:pt x="440" y="1935"/>
                  </a:cubicBezTo>
                  <a:lnTo>
                    <a:pt x="476" y="1935"/>
                  </a:lnTo>
                  <a:cubicBezTo>
                    <a:pt x="481" y="1935"/>
                    <a:pt x="486" y="1936"/>
                    <a:pt x="490" y="1938"/>
                  </a:cubicBezTo>
                  <a:cubicBezTo>
                    <a:pt x="495" y="1940"/>
                    <a:pt x="499" y="1943"/>
                    <a:pt x="504" y="1945"/>
                  </a:cubicBezTo>
                  <a:cubicBezTo>
                    <a:pt x="508" y="1946"/>
                    <a:pt x="514" y="1947"/>
                    <a:pt x="520" y="1947"/>
                  </a:cubicBezTo>
                  <a:cubicBezTo>
                    <a:pt x="522" y="1948"/>
                    <a:pt x="523" y="1948"/>
                    <a:pt x="524" y="1948"/>
                  </a:cubicBezTo>
                  <a:cubicBezTo>
                    <a:pt x="531" y="1948"/>
                    <a:pt x="536" y="1946"/>
                    <a:pt x="542" y="1943"/>
                  </a:cubicBezTo>
                  <a:cubicBezTo>
                    <a:pt x="547" y="1940"/>
                    <a:pt x="551" y="1937"/>
                    <a:pt x="555" y="1933"/>
                  </a:cubicBezTo>
                  <a:cubicBezTo>
                    <a:pt x="556" y="1932"/>
                    <a:pt x="557" y="1931"/>
                    <a:pt x="559" y="1930"/>
                  </a:cubicBezTo>
                  <a:cubicBezTo>
                    <a:pt x="568" y="1931"/>
                    <a:pt x="578" y="1931"/>
                    <a:pt x="584" y="1931"/>
                  </a:cubicBezTo>
                  <a:cubicBezTo>
                    <a:pt x="591" y="1931"/>
                    <a:pt x="597" y="1932"/>
                    <a:pt x="603" y="1933"/>
                  </a:cubicBezTo>
                  <a:cubicBezTo>
                    <a:pt x="606" y="1933"/>
                    <a:pt x="607" y="1935"/>
                    <a:pt x="609" y="1936"/>
                  </a:cubicBezTo>
                  <a:cubicBezTo>
                    <a:pt x="614" y="1938"/>
                    <a:pt x="619" y="1940"/>
                    <a:pt x="624" y="1942"/>
                  </a:cubicBezTo>
                  <a:cubicBezTo>
                    <a:pt x="629" y="1943"/>
                    <a:pt x="635" y="1943"/>
                    <a:pt x="639" y="1944"/>
                  </a:cubicBezTo>
                  <a:cubicBezTo>
                    <a:pt x="646" y="1944"/>
                    <a:pt x="652" y="1943"/>
                    <a:pt x="658" y="1942"/>
                  </a:cubicBezTo>
                  <a:cubicBezTo>
                    <a:pt x="670" y="1937"/>
                    <a:pt x="667" y="1937"/>
                    <a:pt x="672" y="1937"/>
                  </a:cubicBezTo>
                  <a:cubicBezTo>
                    <a:pt x="675" y="1937"/>
                    <a:pt x="678" y="1938"/>
                    <a:pt x="680" y="1938"/>
                  </a:cubicBezTo>
                  <a:cubicBezTo>
                    <a:pt x="682" y="1939"/>
                    <a:pt x="685" y="1940"/>
                    <a:pt x="687" y="1942"/>
                  </a:cubicBezTo>
                  <a:cubicBezTo>
                    <a:pt x="696" y="1945"/>
                    <a:pt x="705" y="1948"/>
                    <a:pt x="716" y="1948"/>
                  </a:cubicBezTo>
                  <a:cubicBezTo>
                    <a:pt x="718" y="1948"/>
                    <a:pt x="722" y="1950"/>
                    <a:pt x="725" y="1950"/>
                  </a:cubicBezTo>
                  <a:cubicBezTo>
                    <a:pt x="727" y="1951"/>
                    <a:pt x="732" y="1952"/>
                    <a:pt x="737" y="1953"/>
                  </a:cubicBezTo>
                  <a:cubicBezTo>
                    <a:pt x="741" y="1954"/>
                    <a:pt x="746" y="1954"/>
                    <a:pt x="749" y="1954"/>
                  </a:cubicBezTo>
                  <a:lnTo>
                    <a:pt x="752" y="1954"/>
                  </a:lnTo>
                  <a:lnTo>
                    <a:pt x="758" y="1960"/>
                  </a:lnTo>
                  <a:cubicBezTo>
                    <a:pt x="768" y="1968"/>
                    <a:pt x="782" y="1973"/>
                    <a:pt x="795" y="1973"/>
                  </a:cubicBezTo>
                  <a:cubicBezTo>
                    <a:pt x="803" y="1972"/>
                    <a:pt x="810" y="1969"/>
                    <a:pt x="815" y="1966"/>
                  </a:cubicBezTo>
                  <a:cubicBezTo>
                    <a:pt x="821" y="1962"/>
                    <a:pt x="825" y="1959"/>
                    <a:pt x="826" y="1959"/>
                  </a:cubicBezTo>
                  <a:lnTo>
                    <a:pt x="834" y="1960"/>
                  </a:lnTo>
                  <a:lnTo>
                    <a:pt x="865" y="1960"/>
                  </a:lnTo>
                  <a:lnTo>
                    <a:pt x="871" y="1967"/>
                  </a:lnTo>
                  <a:cubicBezTo>
                    <a:pt x="877" y="1972"/>
                    <a:pt x="883" y="1976"/>
                    <a:pt x="890" y="1979"/>
                  </a:cubicBezTo>
                  <a:cubicBezTo>
                    <a:pt x="893" y="1980"/>
                    <a:pt x="897" y="1981"/>
                    <a:pt x="900" y="1981"/>
                  </a:cubicBezTo>
                  <a:lnTo>
                    <a:pt x="908" y="1981"/>
                  </a:lnTo>
                  <a:cubicBezTo>
                    <a:pt x="913" y="1981"/>
                    <a:pt x="919" y="1981"/>
                    <a:pt x="923" y="1980"/>
                  </a:cubicBezTo>
                  <a:lnTo>
                    <a:pt x="932" y="1979"/>
                  </a:lnTo>
                  <a:lnTo>
                    <a:pt x="941" y="1979"/>
                  </a:lnTo>
                  <a:lnTo>
                    <a:pt x="952" y="1980"/>
                  </a:lnTo>
                  <a:cubicBezTo>
                    <a:pt x="959" y="1981"/>
                    <a:pt x="967" y="1982"/>
                    <a:pt x="975" y="1983"/>
                  </a:cubicBezTo>
                  <a:lnTo>
                    <a:pt x="983" y="1983"/>
                  </a:lnTo>
                  <a:cubicBezTo>
                    <a:pt x="994" y="1983"/>
                    <a:pt x="1003" y="1980"/>
                    <a:pt x="1012" y="1974"/>
                  </a:cubicBezTo>
                  <a:cubicBezTo>
                    <a:pt x="1014" y="1973"/>
                    <a:pt x="1016" y="1972"/>
                    <a:pt x="1017" y="1970"/>
                  </a:cubicBezTo>
                  <a:lnTo>
                    <a:pt x="1018" y="1970"/>
                  </a:lnTo>
                  <a:cubicBezTo>
                    <a:pt x="1019" y="1970"/>
                    <a:pt x="1021" y="1972"/>
                    <a:pt x="1022" y="1972"/>
                  </a:cubicBezTo>
                  <a:cubicBezTo>
                    <a:pt x="1024" y="1973"/>
                    <a:pt x="1026" y="1975"/>
                    <a:pt x="1029" y="1976"/>
                  </a:cubicBezTo>
                  <a:cubicBezTo>
                    <a:pt x="1034" y="1980"/>
                    <a:pt x="1040" y="1982"/>
                    <a:pt x="1046" y="1984"/>
                  </a:cubicBezTo>
                  <a:cubicBezTo>
                    <a:pt x="1049" y="1984"/>
                    <a:pt x="1053" y="1986"/>
                    <a:pt x="1055" y="1986"/>
                  </a:cubicBezTo>
                  <a:lnTo>
                    <a:pt x="1060" y="1986"/>
                  </a:lnTo>
                  <a:cubicBezTo>
                    <a:pt x="1063" y="1986"/>
                    <a:pt x="1067" y="1987"/>
                    <a:pt x="1069" y="1987"/>
                  </a:cubicBezTo>
                  <a:cubicBezTo>
                    <a:pt x="1073" y="1988"/>
                    <a:pt x="1077" y="1989"/>
                    <a:pt x="1082" y="1990"/>
                  </a:cubicBezTo>
                  <a:cubicBezTo>
                    <a:pt x="1087" y="1991"/>
                    <a:pt x="1092" y="1991"/>
                    <a:pt x="1097" y="1991"/>
                  </a:cubicBezTo>
                  <a:cubicBezTo>
                    <a:pt x="1099" y="1992"/>
                    <a:pt x="1100" y="1992"/>
                    <a:pt x="1102" y="1992"/>
                  </a:cubicBezTo>
                  <a:cubicBezTo>
                    <a:pt x="1106" y="1992"/>
                    <a:pt x="1111" y="1991"/>
                    <a:pt x="1115" y="1990"/>
                  </a:cubicBezTo>
                  <a:cubicBezTo>
                    <a:pt x="1121" y="1989"/>
                    <a:pt x="1126" y="1987"/>
                    <a:pt x="1127" y="1987"/>
                  </a:cubicBezTo>
                  <a:lnTo>
                    <a:pt x="1132" y="1987"/>
                  </a:lnTo>
                  <a:cubicBezTo>
                    <a:pt x="1133" y="1987"/>
                    <a:pt x="1134" y="1987"/>
                    <a:pt x="1136" y="1988"/>
                  </a:cubicBezTo>
                  <a:cubicBezTo>
                    <a:pt x="1136" y="1988"/>
                    <a:pt x="1136" y="1988"/>
                    <a:pt x="1137" y="1988"/>
                  </a:cubicBezTo>
                  <a:cubicBezTo>
                    <a:pt x="1137" y="1988"/>
                    <a:pt x="1138" y="1988"/>
                    <a:pt x="1139" y="1989"/>
                  </a:cubicBezTo>
                  <a:cubicBezTo>
                    <a:pt x="1143" y="1992"/>
                    <a:pt x="1148" y="1996"/>
                    <a:pt x="1154" y="1998"/>
                  </a:cubicBezTo>
                  <a:cubicBezTo>
                    <a:pt x="1160" y="2001"/>
                    <a:pt x="1166" y="2003"/>
                    <a:pt x="1172" y="2003"/>
                  </a:cubicBezTo>
                  <a:cubicBezTo>
                    <a:pt x="1174" y="2003"/>
                    <a:pt x="1176" y="2003"/>
                    <a:pt x="1178" y="2003"/>
                  </a:cubicBezTo>
                  <a:cubicBezTo>
                    <a:pt x="1183" y="2003"/>
                    <a:pt x="1188" y="2002"/>
                    <a:pt x="1193" y="2001"/>
                  </a:cubicBezTo>
                  <a:cubicBezTo>
                    <a:pt x="1198" y="1999"/>
                    <a:pt x="1202" y="1997"/>
                    <a:pt x="1206" y="1995"/>
                  </a:cubicBezTo>
                  <a:lnTo>
                    <a:pt x="1210" y="1995"/>
                  </a:lnTo>
                  <a:cubicBezTo>
                    <a:pt x="1210" y="1995"/>
                    <a:pt x="1210" y="1995"/>
                    <a:pt x="1210" y="1995"/>
                  </a:cubicBezTo>
                  <a:cubicBezTo>
                    <a:pt x="1210" y="1995"/>
                    <a:pt x="1210" y="1995"/>
                    <a:pt x="1210" y="1996"/>
                  </a:cubicBezTo>
                  <a:cubicBezTo>
                    <a:pt x="1214" y="1999"/>
                    <a:pt x="1217" y="2003"/>
                    <a:pt x="1222" y="2005"/>
                  </a:cubicBezTo>
                  <a:cubicBezTo>
                    <a:pt x="1228" y="2010"/>
                    <a:pt x="1235" y="2013"/>
                    <a:pt x="1243" y="2014"/>
                  </a:cubicBezTo>
                  <a:cubicBezTo>
                    <a:pt x="1246" y="2015"/>
                    <a:pt x="1250" y="2015"/>
                    <a:pt x="1253" y="2015"/>
                  </a:cubicBezTo>
                  <a:cubicBezTo>
                    <a:pt x="1256" y="2015"/>
                    <a:pt x="1259" y="2015"/>
                    <a:pt x="1263" y="2014"/>
                  </a:cubicBezTo>
                  <a:cubicBezTo>
                    <a:pt x="1268" y="2013"/>
                    <a:pt x="1274" y="2011"/>
                    <a:pt x="1280" y="2009"/>
                  </a:cubicBezTo>
                  <a:cubicBezTo>
                    <a:pt x="1281" y="2009"/>
                    <a:pt x="1282" y="2008"/>
                    <a:pt x="1283" y="2008"/>
                  </a:cubicBezTo>
                  <a:lnTo>
                    <a:pt x="1292" y="2008"/>
                  </a:lnTo>
                  <a:cubicBezTo>
                    <a:pt x="1300" y="2008"/>
                    <a:pt x="1307" y="2006"/>
                    <a:pt x="1314" y="2003"/>
                  </a:cubicBezTo>
                  <a:cubicBezTo>
                    <a:pt x="1319" y="1999"/>
                    <a:pt x="1324" y="1997"/>
                    <a:pt x="1324" y="1997"/>
                  </a:cubicBezTo>
                  <a:lnTo>
                    <a:pt x="1332" y="1997"/>
                  </a:lnTo>
                  <a:cubicBezTo>
                    <a:pt x="1334" y="1998"/>
                    <a:pt x="1338" y="1998"/>
                    <a:pt x="1341" y="1999"/>
                  </a:cubicBezTo>
                  <a:cubicBezTo>
                    <a:pt x="1349" y="2001"/>
                    <a:pt x="1358" y="2003"/>
                    <a:pt x="1366" y="2003"/>
                  </a:cubicBezTo>
                  <a:cubicBezTo>
                    <a:pt x="1373" y="2004"/>
                    <a:pt x="1380" y="2006"/>
                    <a:pt x="1385" y="2009"/>
                  </a:cubicBezTo>
                  <a:cubicBezTo>
                    <a:pt x="1390" y="2010"/>
                    <a:pt x="1395" y="2010"/>
                    <a:pt x="1399" y="2011"/>
                  </a:cubicBezTo>
                  <a:cubicBezTo>
                    <a:pt x="1403" y="2011"/>
                    <a:pt x="1406" y="2011"/>
                    <a:pt x="1409" y="2012"/>
                  </a:cubicBezTo>
                  <a:lnTo>
                    <a:pt x="1418" y="2014"/>
                  </a:lnTo>
                  <a:cubicBezTo>
                    <a:pt x="1422" y="2016"/>
                    <a:pt x="1428" y="2017"/>
                    <a:pt x="1433" y="2018"/>
                  </a:cubicBezTo>
                  <a:lnTo>
                    <a:pt x="1442" y="2018"/>
                  </a:lnTo>
                  <a:cubicBezTo>
                    <a:pt x="1443" y="2019"/>
                    <a:pt x="1442" y="2019"/>
                    <a:pt x="1444" y="2020"/>
                  </a:cubicBezTo>
                  <a:cubicBezTo>
                    <a:pt x="1449" y="2023"/>
                    <a:pt x="1454" y="2026"/>
                    <a:pt x="1460" y="2027"/>
                  </a:cubicBezTo>
                  <a:cubicBezTo>
                    <a:pt x="1465" y="2030"/>
                    <a:pt x="1471" y="2031"/>
                    <a:pt x="1478" y="2032"/>
                  </a:cubicBezTo>
                  <a:cubicBezTo>
                    <a:pt x="1486" y="2032"/>
                    <a:pt x="1494" y="2031"/>
                    <a:pt x="1501" y="2027"/>
                  </a:cubicBezTo>
                  <a:cubicBezTo>
                    <a:pt x="1507" y="2025"/>
                    <a:pt x="1512" y="2022"/>
                    <a:pt x="1516" y="2018"/>
                  </a:cubicBezTo>
                  <a:lnTo>
                    <a:pt x="1516" y="2018"/>
                  </a:lnTo>
                  <a:lnTo>
                    <a:pt x="1521" y="2024"/>
                  </a:lnTo>
                  <a:cubicBezTo>
                    <a:pt x="1527" y="2030"/>
                    <a:pt x="1534" y="2034"/>
                    <a:pt x="1541" y="2038"/>
                  </a:cubicBezTo>
                  <a:cubicBezTo>
                    <a:pt x="1548" y="2040"/>
                    <a:pt x="1556" y="2041"/>
                    <a:pt x="1564" y="2041"/>
                  </a:cubicBezTo>
                  <a:cubicBezTo>
                    <a:pt x="1572" y="2040"/>
                    <a:pt x="1579" y="2038"/>
                    <a:pt x="1586" y="2033"/>
                  </a:cubicBezTo>
                  <a:cubicBezTo>
                    <a:pt x="1592" y="2031"/>
                    <a:pt x="1594" y="2028"/>
                    <a:pt x="1594" y="2028"/>
                  </a:cubicBezTo>
                  <a:lnTo>
                    <a:pt x="1603" y="2030"/>
                  </a:lnTo>
                  <a:lnTo>
                    <a:pt x="1625" y="2031"/>
                  </a:lnTo>
                  <a:cubicBezTo>
                    <a:pt x="1632" y="2031"/>
                    <a:pt x="1638" y="2032"/>
                    <a:pt x="1644" y="2033"/>
                  </a:cubicBezTo>
                  <a:cubicBezTo>
                    <a:pt x="1647" y="2034"/>
                    <a:pt x="1651" y="2035"/>
                    <a:pt x="1656" y="2037"/>
                  </a:cubicBezTo>
                  <a:cubicBezTo>
                    <a:pt x="1661" y="2037"/>
                    <a:pt x="1666" y="2038"/>
                    <a:pt x="1670" y="2039"/>
                  </a:cubicBezTo>
                  <a:lnTo>
                    <a:pt x="1670" y="2039"/>
                  </a:lnTo>
                  <a:cubicBezTo>
                    <a:pt x="1670" y="2039"/>
                    <a:pt x="1671" y="2040"/>
                    <a:pt x="1672" y="2041"/>
                  </a:cubicBezTo>
                  <a:cubicBezTo>
                    <a:pt x="1675" y="2047"/>
                    <a:pt x="1681" y="2052"/>
                    <a:pt x="1685" y="2055"/>
                  </a:cubicBezTo>
                  <a:cubicBezTo>
                    <a:pt x="1694" y="2060"/>
                    <a:pt x="1702" y="2063"/>
                    <a:pt x="1711" y="2063"/>
                  </a:cubicBezTo>
                  <a:cubicBezTo>
                    <a:pt x="1720" y="2063"/>
                    <a:pt x="1728" y="2061"/>
                    <a:pt x="1736" y="2056"/>
                  </a:cubicBezTo>
                  <a:cubicBezTo>
                    <a:pt x="1740" y="2053"/>
                    <a:pt x="1744" y="2050"/>
                    <a:pt x="1749" y="2046"/>
                  </a:cubicBezTo>
                  <a:lnTo>
                    <a:pt x="1749" y="2046"/>
                  </a:lnTo>
                  <a:lnTo>
                    <a:pt x="1750" y="2048"/>
                  </a:lnTo>
                  <a:cubicBezTo>
                    <a:pt x="1755" y="2054"/>
                    <a:pt x="1761" y="2059"/>
                    <a:pt x="1768" y="2061"/>
                  </a:cubicBezTo>
                  <a:cubicBezTo>
                    <a:pt x="1775" y="2064"/>
                    <a:pt x="1783" y="2065"/>
                    <a:pt x="1791" y="2065"/>
                  </a:cubicBezTo>
                  <a:cubicBezTo>
                    <a:pt x="1792" y="2066"/>
                    <a:pt x="1793" y="2066"/>
                    <a:pt x="1795" y="2066"/>
                  </a:cubicBezTo>
                  <a:cubicBezTo>
                    <a:pt x="1801" y="2066"/>
                    <a:pt x="1807" y="2064"/>
                    <a:pt x="1813" y="2062"/>
                  </a:cubicBezTo>
                  <a:cubicBezTo>
                    <a:pt x="1819" y="2059"/>
                    <a:pt x="1822" y="2056"/>
                    <a:pt x="1822" y="2056"/>
                  </a:cubicBezTo>
                  <a:lnTo>
                    <a:pt x="1827" y="2056"/>
                  </a:lnTo>
                  <a:cubicBezTo>
                    <a:pt x="1828" y="2057"/>
                    <a:pt x="1830" y="2057"/>
                    <a:pt x="1832" y="2057"/>
                  </a:cubicBezTo>
                  <a:cubicBezTo>
                    <a:pt x="1834" y="2057"/>
                    <a:pt x="1835" y="2057"/>
                    <a:pt x="1837" y="2056"/>
                  </a:cubicBezTo>
                  <a:cubicBezTo>
                    <a:pt x="1844" y="2056"/>
                    <a:pt x="1850" y="2054"/>
                    <a:pt x="1856" y="2052"/>
                  </a:cubicBezTo>
                  <a:cubicBezTo>
                    <a:pt x="1857" y="2052"/>
                    <a:pt x="1858" y="2050"/>
                    <a:pt x="1860" y="2050"/>
                  </a:cubicBezTo>
                  <a:cubicBezTo>
                    <a:pt x="1863" y="2050"/>
                    <a:pt x="1866" y="2050"/>
                    <a:pt x="1870" y="2052"/>
                  </a:cubicBezTo>
                  <a:lnTo>
                    <a:pt x="1873" y="2053"/>
                  </a:lnTo>
                  <a:lnTo>
                    <a:pt x="1880" y="2056"/>
                  </a:lnTo>
                  <a:cubicBezTo>
                    <a:pt x="1886" y="2059"/>
                    <a:pt x="1892" y="2060"/>
                    <a:pt x="1897" y="2061"/>
                  </a:cubicBezTo>
                  <a:lnTo>
                    <a:pt x="1912" y="2061"/>
                  </a:lnTo>
                  <a:cubicBezTo>
                    <a:pt x="1917" y="2061"/>
                    <a:pt x="1923" y="2061"/>
                    <a:pt x="1928" y="2060"/>
                  </a:cubicBezTo>
                  <a:lnTo>
                    <a:pt x="1940" y="2060"/>
                  </a:lnTo>
                  <a:cubicBezTo>
                    <a:pt x="1944" y="2063"/>
                    <a:pt x="1947" y="2065"/>
                    <a:pt x="1951" y="2069"/>
                  </a:cubicBezTo>
                  <a:cubicBezTo>
                    <a:pt x="1958" y="2072"/>
                    <a:pt x="1965" y="2076"/>
                    <a:pt x="1972" y="2077"/>
                  </a:cubicBezTo>
                  <a:lnTo>
                    <a:pt x="1980" y="2077"/>
                  </a:lnTo>
                  <a:cubicBezTo>
                    <a:pt x="1982" y="2077"/>
                    <a:pt x="1983" y="2078"/>
                    <a:pt x="1985" y="2079"/>
                  </a:cubicBezTo>
                  <a:cubicBezTo>
                    <a:pt x="1990" y="2083"/>
                    <a:pt x="1996" y="2085"/>
                    <a:pt x="2003" y="2086"/>
                  </a:cubicBezTo>
                  <a:cubicBezTo>
                    <a:pt x="2009" y="2087"/>
                    <a:pt x="2014" y="2089"/>
                    <a:pt x="2021" y="2089"/>
                  </a:cubicBezTo>
                  <a:cubicBezTo>
                    <a:pt x="2028" y="2089"/>
                    <a:pt x="2036" y="2086"/>
                    <a:pt x="2043" y="2083"/>
                  </a:cubicBezTo>
                  <a:cubicBezTo>
                    <a:pt x="2050" y="2081"/>
                    <a:pt x="2053" y="2078"/>
                    <a:pt x="2053" y="2078"/>
                  </a:cubicBezTo>
                  <a:lnTo>
                    <a:pt x="2055" y="2078"/>
                  </a:lnTo>
                  <a:lnTo>
                    <a:pt x="2056" y="2081"/>
                  </a:lnTo>
                  <a:cubicBezTo>
                    <a:pt x="2062" y="2084"/>
                    <a:pt x="2067" y="2087"/>
                    <a:pt x="2073" y="2091"/>
                  </a:cubicBezTo>
                  <a:cubicBezTo>
                    <a:pt x="2079" y="2093"/>
                    <a:pt x="2086" y="2094"/>
                    <a:pt x="2093" y="2094"/>
                  </a:cubicBezTo>
                  <a:cubicBezTo>
                    <a:pt x="2096" y="2095"/>
                    <a:pt x="2098" y="2095"/>
                    <a:pt x="2101" y="2095"/>
                  </a:cubicBezTo>
                  <a:cubicBezTo>
                    <a:pt x="2103" y="2095"/>
                    <a:pt x="2106" y="2095"/>
                    <a:pt x="2108" y="2094"/>
                  </a:cubicBezTo>
                  <a:lnTo>
                    <a:pt x="2120" y="2093"/>
                  </a:lnTo>
                  <a:lnTo>
                    <a:pt x="2135" y="2093"/>
                  </a:lnTo>
                  <a:cubicBezTo>
                    <a:pt x="2136" y="2094"/>
                    <a:pt x="2138" y="2094"/>
                    <a:pt x="2139" y="2094"/>
                  </a:cubicBezTo>
                  <a:cubicBezTo>
                    <a:pt x="2142" y="2094"/>
                    <a:pt x="2144" y="2093"/>
                    <a:pt x="2146" y="2093"/>
                  </a:cubicBezTo>
                  <a:cubicBezTo>
                    <a:pt x="2153" y="2091"/>
                    <a:pt x="2159" y="2089"/>
                    <a:pt x="2165" y="2085"/>
                  </a:cubicBezTo>
                  <a:lnTo>
                    <a:pt x="2168" y="2084"/>
                  </a:lnTo>
                  <a:lnTo>
                    <a:pt x="2182" y="2085"/>
                  </a:lnTo>
                  <a:lnTo>
                    <a:pt x="2206" y="2087"/>
                  </a:lnTo>
                  <a:cubicBezTo>
                    <a:pt x="2208" y="2088"/>
                    <a:pt x="2211" y="2088"/>
                    <a:pt x="2214" y="2088"/>
                  </a:cubicBezTo>
                  <a:cubicBezTo>
                    <a:pt x="2216" y="2088"/>
                    <a:pt x="2219" y="2088"/>
                    <a:pt x="2222" y="2087"/>
                  </a:cubicBezTo>
                  <a:cubicBezTo>
                    <a:pt x="2226" y="2087"/>
                    <a:pt x="2231" y="2087"/>
                    <a:pt x="2236" y="2086"/>
                  </a:cubicBezTo>
                  <a:lnTo>
                    <a:pt x="2244" y="2086"/>
                  </a:lnTo>
                  <a:cubicBezTo>
                    <a:pt x="2245" y="2086"/>
                    <a:pt x="2248" y="2090"/>
                    <a:pt x="2254" y="2096"/>
                  </a:cubicBezTo>
                  <a:cubicBezTo>
                    <a:pt x="2261" y="2100"/>
                    <a:pt x="2268" y="2104"/>
                    <a:pt x="2276" y="2106"/>
                  </a:cubicBezTo>
                  <a:lnTo>
                    <a:pt x="2283" y="2107"/>
                  </a:lnTo>
                  <a:lnTo>
                    <a:pt x="2284" y="2107"/>
                  </a:lnTo>
                  <a:cubicBezTo>
                    <a:pt x="2284" y="2107"/>
                    <a:pt x="2284" y="2107"/>
                    <a:pt x="2285" y="2107"/>
                  </a:cubicBezTo>
                  <a:cubicBezTo>
                    <a:pt x="2285" y="2107"/>
                    <a:pt x="2286" y="2107"/>
                    <a:pt x="2288" y="2108"/>
                  </a:cubicBezTo>
                  <a:cubicBezTo>
                    <a:pt x="2292" y="2112"/>
                    <a:pt x="2298" y="2115"/>
                    <a:pt x="2304" y="2118"/>
                  </a:cubicBezTo>
                  <a:cubicBezTo>
                    <a:pt x="2311" y="2120"/>
                    <a:pt x="2318" y="2121"/>
                    <a:pt x="2324" y="2121"/>
                  </a:cubicBezTo>
                  <a:cubicBezTo>
                    <a:pt x="2332" y="2121"/>
                    <a:pt x="2340" y="2120"/>
                    <a:pt x="2347" y="2118"/>
                  </a:cubicBezTo>
                  <a:cubicBezTo>
                    <a:pt x="2354" y="2114"/>
                    <a:pt x="2358" y="2111"/>
                    <a:pt x="2358" y="2111"/>
                  </a:cubicBezTo>
                  <a:lnTo>
                    <a:pt x="2362" y="2111"/>
                  </a:lnTo>
                  <a:cubicBezTo>
                    <a:pt x="2364" y="2111"/>
                    <a:pt x="2365" y="2112"/>
                    <a:pt x="2367" y="2112"/>
                  </a:cubicBezTo>
                  <a:cubicBezTo>
                    <a:pt x="2369" y="2112"/>
                    <a:pt x="2370" y="2111"/>
                    <a:pt x="2371" y="2111"/>
                  </a:cubicBezTo>
                  <a:cubicBezTo>
                    <a:pt x="2378" y="2111"/>
                    <a:pt x="2385" y="2108"/>
                    <a:pt x="2392" y="2106"/>
                  </a:cubicBezTo>
                  <a:cubicBezTo>
                    <a:pt x="2393" y="2105"/>
                    <a:pt x="2395" y="2105"/>
                    <a:pt x="2396" y="2104"/>
                  </a:cubicBezTo>
                  <a:lnTo>
                    <a:pt x="2396" y="2104"/>
                  </a:lnTo>
                  <a:cubicBezTo>
                    <a:pt x="2396" y="2104"/>
                    <a:pt x="2397" y="2105"/>
                    <a:pt x="2397" y="2105"/>
                  </a:cubicBezTo>
                  <a:cubicBezTo>
                    <a:pt x="2400" y="2111"/>
                    <a:pt x="2404" y="2115"/>
                    <a:pt x="2409" y="2120"/>
                  </a:cubicBezTo>
                  <a:cubicBezTo>
                    <a:pt x="2418" y="2127"/>
                    <a:pt x="2429" y="2131"/>
                    <a:pt x="2440" y="2131"/>
                  </a:cubicBezTo>
                  <a:cubicBezTo>
                    <a:pt x="2448" y="2131"/>
                    <a:pt x="2456" y="2129"/>
                    <a:pt x="2464" y="2125"/>
                  </a:cubicBezTo>
                  <a:cubicBezTo>
                    <a:pt x="2468" y="2121"/>
                    <a:pt x="2473" y="2118"/>
                    <a:pt x="2478" y="2113"/>
                  </a:cubicBezTo>
                  <a:lnTo>
                    <a:pt x="2478" y="2113"/>
                  </a:lnTo>
                  <a:cubicBezTo>
                    <a:pt x="2482" y="2117"/>
                    <a:pt x="2488" y="2121"/>
                    <a:pt x="2493" y="2125"/>
                  </a:cubicBezTo>
                  <a:cubicBezTo>
                    <a:pt x="2500" y="2128"/>
                    <a:pt x="2507" y="2130"/>
                    <a:pt x="2515" y="2130"/>
                  </a:cubicBezTo>
                  <a:cubicBezTo>
                    <a:pt x="2518" y="2131"/>
                    <a:pt x="2520" y="2131"/>
                    <a:pt x="2523" y="2131"/>
                  </a:cubicBezTo>
                  <a:cubicBezTo>
                    <a:pt x="2526" y="2131"/>
                    <a:pt x="2528" y="2131"/>
                    <a:pt x="2531" y="2130"/>
                  </a:cubicBezTo>
                  <a:cubicBezTo>
                    <a:pt x="2537" y="2130"/>
                    <a:pt x="2541" y="2129"/>
                    <a:pt x="2543" y="2129"/>
                  </a:cubicBezTo>
                  <a:lnTo>
                    <a:pt x="2550" y="2129"/>
                  </a:lnTo>
                  <a:lnTo>
                    <a:pt x="2559" y="2130"/>
                  </a:lnTo>
                  <a:lnTo>
                    <a:pt x="2568" y="2133"/>
                  </a:lnTo>
                  <a:cubicBezTo>
                    <a:pt x="2573" y="2134"/>
                    <a:pt x="2577" y="2134"/>
                    <a:pt x="2582" y="2135"/>
                  </a:cubicBezTo>
                  <a:cubicBezTo>
                    <a:pt x="2591" y="2136"/>
                    <a:pt x="2601" y="2136"/>
                    <a:pt x="2609" y="2137"/>
                  </a:cubicBezTo>
                  <a:cubicBezTo>
                    <a:pt x="2617" y="2137"/>
                    <a:pt x="2623" y="2137"/>
                    <a:pt x="2630" y="2138"/>
                  </a:cubicBezTo>
                  <a:cubicBezTo>
                    <a:pt x="2632" y="2138"/>
                    <a:pt x="2634" y="2138"/>
                    <a:pt x="2636" y="2140"/>
                  </a:cubicBezTo>
                  <a:lnTo>
                    <a:pt x="2646" y="2143"/>
                  </a:lnTo>
                  <a:cubicBezTo>
                    <a:pt x="2652" y="2144"/>
                    <a:pt x="2657" y="2145"/>
                    <a:pt x="2662" y="2147"/>
                  </a:cubicBezTo>
                  <a:lnTo>
                    <a:pt x="2681" y="2147"/>
                  </a:lnTo>
                  <a:cubicBezTo>
                    <a:pt x="2687" y="2145"/>
                    <a:pt x="2694" y="2143"/>
                    <a:pt x="2700" y="2141"/>
                  </a:cubicBezTo>
                  <a:lnTo>
                    <a:pt x="2705" y="2138"/>
                  </a:lnTo>
                  <a:lnTo>
                    <a:pt x="2708" y="2138"/>
                  </a:lnTo>
                  <a:cubicBezTo>
                    <a:pt x="2711" y="2139"/>
                    <a:pt x="2713" y="2139"/>
                    <a:pt x="2716" y="2139"/>
                  </a:cubicBezTo>
                  <a:cubicBezTo>
                    <a:pt x="2718" y="2139"/>
                    <a:pt x="2721" y="2139"/>
                    <a:pt x="2723" y="2138"/>
                  </a:cubicBezTo>
                  <a:lnTo>
                    <a:pt x="2743" y="2138"/>
                  </a:lnTo>
                  <a:cubicBezTo>
                    <a:pt x="2744" y="2140"/>
                    <a:pt x="2747" y="2140"/>
                    <a:pt x="2749" y="2140"/>
                  </a:cubicBezTo>
                  <a:cubicBezTo>
                    <a:pt x="2750" y="2141"/>
                    <a:pt x="2752" y="2141"/>
                    <a:pt x="2753" y="2142"/>
                  </a:cubicBezTo>
                  <a:cubicBezTo>
                    <a:pt x="2759" y="2145"/>
                    <a:pt x="2765" y="2148"/>
                    <a:pt x="2771" y="2149"/>
                  </a:cubicBezTo>
                  <a:cubicBezTo>
                    <a:pt x="2775" y="2150"/>
                    <a:pt x="2780" y="2150"/>
                    <a:pt x="2786" y="2151"/>
                  </a:cubicBezTo>
                  <a:lnTo>
                    <a:pt x="2808" y="2154"/>
                  </a:lnTo>
                  <a:lnTo>
                    <a:pt x="2820" y="2155"/>
                  </a:lnTo>
                  <a:lnTo>
                    <a:pt x="2824" y="2158"/>
                  </a:lnTo>
                  <a:cubicBezTo>
                    <a:pt x="2830" y="2163"/>
                    <a:pt x="2837" y="2166"/>
                    <a:pt x="2845" y="2169"/>
                  </a:cubicBezTo>
                  <a:cubicBezTo>
                    <a:pt x="2848" y="2170"/>
                    <a:pt x="2852" y="2171"/>
                    <a:pt x="2855" y="2171"/>
                  </a:cubicBezTo>
                  <a:cubicBezTo>
                    <a:pt x="2857" y="2171"/>
                    <a:pt x="2859" y="2172"/>
                    <a:pt x="2861" y="2172"/>
                  </a:cubicBezTo>
                  <a:cubicBezTo>
                    <a:pt x="2863" y="2172"/>
                    <a:pt x="2865" y="2171"/>
                    <a:pt x="2867" y="2171"/>
                  </a:cubicBezTo>
                  <a:cubicBezTo>
                    <a:pt x="2875" y="2170"/>
                    <a:pt x="2884" y="2167"/>
                    <a:pt x="2891" y="2163"/>
                  </a:cubicBezTo>
                  <a:cubicBezTo>
                    <a:pt x="2895" y="2160"/>
                    <a:pt x="2897" y="2158"/>
                    <a:pt x="2899" y="2157"/>
                  </a:cubicBezTo>
                  <a:lnTo>
                    <a:pt x="2899" y="2157"/>
                  </a:lnTo>
                  <a:lnTo>
                    <a:pt x="2916" y="2158"/>
                  </a:lnTo>
                  <a:lnTo>
                    <a:pt x="2935" y="2160"/>
                  </a:lnTo>
                  <a:lnTo>
                    <a:pt x="2940" y="2164"/>
                  </a:lnTo>
                  <a:cubicBezTo>
                    <a:pt x="2942" y="2165"/>
                    <a:pt x="2943" y="2166"/>
                    <a:pt x="2945" y="2166"/>
                  </a:cubicBezTo>
                  <a:cubicBezTo>
                    <a:pt x="2947" y="2169"/>
                    <a:pt x="2950" y="2170"/>
                    <a:pt x="2953" y="2170"/>
                  </a:cubicBezTo>
                  <a:cubicBezTo>
                    <a:pt x="2955" y="2170"/>
                    <a:pt x="2957" y="2171"/>
                    <a:pt x="2960" y="2171"/>
                  </a:cubicBezTo>
                  <a:cubicBezTo>
                    <a:pt x="2962" y="2171"/>
                    <a:pt x="2964" y="2170"/>
                    <a:pt x="2965" y="2170"/>
                  </a:cubicBezTo>
                  <a:cubicBezTo>
                    <a:pt x="2970" y="2170"/>
                    <a:pt x="2974" y="2167"/>
                    <a:pt x="2977" y="2166"/>
                  </a:cubicBezTo>
                  <a:cubicBezTo>
                    <a:pt x="2979" y="2165"/>
                    <a:pt x="2982" y="2163"/>
                    <a:pt x="2983" y="2162"/>
                  </a:cubicBezTo>
                  <a:cubicBezTo>
                    <a:pt x="2984" y="2160"/>
                    <a:pt x="2985" y="2159"/>
                    <a:pt x="2986" y="2157"/>
                  </a:cubicBezTo>
                  <a:cubicBezTo>
                    <a:pt x="2989" y="2156"/>
                    <a:pt x="2990" y="2154"/>
                    <a:pt x="2991" y="2152"/>
                  </a:cubicBezTo>
                  <a:lnTo>
                    <a:pt x="2993" y="2148"/>
                  </a:lnTo>
                  <a:lnTo>
                    <a:pt x="2994" y="2145"/>
                  </a:lnTo>
                  <a:cubicBezTo>
                    <a:pt x="2998" y="2141"/>
                    <a:pt x="3000" y="2135"/>
                    <a:pt x="3003" y="2129"/>
                  </a:cubicBezTo>
                  <a:cubicBezTo>
                    <a:pt x="3006" y="2119"/>
                    <a:pt x="3005" y="2107"/>
                    <a:pt x="3000" y="2097"/>
                  </a:cubicBezTo>
                  <a:cubicBezTo>
                    <a:pt x="2998" y="2092"/>
                    <a:pt x="2994" y="2087"/>
                    <a:pt x="2991" y="2083"/>
                  </a:cubicBezTo>
                  <a:cubicBezTo>
                    <a:pt x="2990" y="2081"/>
                    <a:pt x="2989" y="2079"/>
                    <a:pt x="2987" y="2078"/>
                  </a:cubicBezTo>
                  <a:cubicBezTo>
                    <a:pt x="2986" y="2076"/>
                    <a:pt x="2984" y="2074"/>
                    <a:pt x="2982" y="2072"/>
                  </a:cubicBezTo>
                  <a:cubicBezTo>
                    <a:pt x="2978" y="2069"/>
                    <a:pt x="2974" y="2067"/>
                    <a:pt x="2968" y="2064"/>
                  </a:cubicBezTo>
                  <a:cubicBezTo>
                    <a:pt x="2961" y="2062"/>
                    <a:pt x="2954" y="2061"/>
                    <a:pt x="2947" y="2061"/>
                  </a:cubicBezTo>
                  <a:lnTo>
                    <a:pt x="2941" y="2061"/>
                  </a:lnTo>
                  <a:cubicBezTo>
                    <a:pt x="2940" y="2059"/>
                    <a:pt x="2940" y="2058"/>
                    <a:pt x="2939" y="2057"/>
                  </a:cubicBezTo>
                  <a:cubicBezTo>
                    <a:pt x="2938" y="2053"/>
                    <a:pt x="2935" y="2048"/>
                    <a:pt x="2933" y="2043"/>
                  </a:cubicBezTo>
                  <a:cubicBezTo>
                    <a:pt x="2931" y="2040"/>
                    <a:pt x="2928" y="2035"/>
                    <a:pt x="2926" y="2031"/>
                  </a:cubicBezTo>
                  <a:cubicBezTo>
                    <a:pt x="2924" y="2030"/>
                    <a:pt x="2923" y="2027"/>
                    <a:pt x="2921" y="2024"/>
                  </a:cubicBezTo>
                  <a:cubicBezTo>
                    <a:pt x="2920" y="2023"/>
                    <a:pt x="2919" y="2019"/>
                    <a:pt x="2917" y="2014"/>
                  </a:cubicBezTo>
                  <a:cubicBezTo>
                    <a:pt x="2914" y="2010"/>
                    <a:pt x="2912" y="2005"/>
                    <a:pt x="2909" y="2002"/>
                  </a:cubicBezTo>
                  <a:lnTo>
                    <a:pt x="2905" y="1997"/>
                  </a:lnTo>
                  <a:lnTo>
                    <a:pt x="2904" y="1994"/>
                  </a:lnTo>
                  <a:cubicBezTo>
                    <a:pt x="2903" y="1991"/>
                    <a:pt x="2902" y="1990"/>
                    <a:pt x="2902" y="1988"/>
                  </a:cubicBezTo>
                  <a:cubicBezTo>
                    <a:pt x="2899" y="1982"/>
                    <a:pt x="2897" y="1977"/>
                    <a:pt x="2895" y="1973"/>
                  </a:cubicBezTo>
                  <a:cubicBezTo>
                    <a:pt x="2894" y="1970"/>
                    <a:pt x="2892" y="1968"/>
                    <a:pt x="2890" y="1966"/>
                  </a:cubicBezTo>
                  <a:lnTo>
                    <a:pt x="2888" y="1962"/>
                  </a:lnTo>
                  <a:cubicBezTo>
                    <a:pt x="2888" y="1961"/>
                    <a:pt x="2888" y="1961"/>
                    <a:pt x="2888" y="1960"/>
                  </a:cubicBezTo>
                  <a:cubicBezTo>
                    <a:pt x="2888" y="1960"/>
                    <a:pt x="2888" y="1955"/>
                    <a:pt x="2887" y="1948"/>
                  </a:cubicBezTo>
                  <a:cubicBezTo>
                    <a:pt x="2884" y="1942"/>
                    <a:pt x="2882" y="1935"/>
                    <a:pt x="2879" y="1929"/>
                  </a:cubicBezTo>
                  <a:cubicBezTo>
                    <a:pt x="2875" y="1924"/>
                    <a:pt x="2872" y="1918"/>
                    <a:pt x="2869" y="1913"/>
                  </a:cubicBezTo>
                  <a:cubicBezTo>
                    <a:pt x="2868" y="1908"/>
                    <a:pt x="2866" y="1903"/>
                    <a:pt x="2862" y="1899"/>
                  </a:cubicBezTo>
                  <a:cubicBezTo>
                    <a:pt x="2860" y="1894"/>
                    <a:pt x="2857" y="1889"/>
                    <a:pt x="2853" y="1886"/>
                  </a:cubicBezTo>
                  <a:cubicBezTo>
                    <a:pt x="2850" y="1881"/>
                    <a:pt x="2845" y="1877"/>
                    <a:pt x="2839" y="1872"/>
                  </a:cubicBezTo>
                  <a:cubicBezTo>
                    <a:pt x="2837" y="1871"/>
                    <a:pt x="2835" y="1870"/>
                    <a:pt x="2833" y="1867"/>
                  </a:cubicBezTo>
                  <a:cubicBezTo>
                    <a:pt x="2832" y="1866"/>
                    <a:pt x="2831" y="1865"/>
                    <a:pt x="2830" y="1864"/>
                  </a:cubicBezTo>
                  <a:cubicBezTo>
                    <a:pt x="2825" y="1858"/>
                    <a:pt x="2821" y="1853"/>
                    <a:pt x="2815" y="1849"/>
                  </a:cubicBezTo>
                  <a:cubicBezTo>
                    <a:pt x="2810" y="1847"/>
                    <a:pt x="2806" y="1843"/>
                    <a:pt x="2801" y="1841"/>
                  </a:cubicBezTo>
                  <a:cubicBezTo>
                    <a:pt x="2799" y="1840"/>
                    <a:pt x="2799" y="1840"/>
                    <a:pt x="2799" y="1840"/>
                  </a:cubicBezTo>
                  <a:cubicBezTo>
                    <a:pt x="2799" y="1840"/>
                    <a:pt x="2797" y="1838"/>
                    <a:pt x="2797" y="1838"/>
                  </a:cubicBezTo>
                  <a:lnTo>
                    <a:pt x="2793" y="1833"/>
                  </a:lnTo>
                  <a:cubicBezTo>
                    <a:pt x="2791" y="1828"/>
                    <a:pt x="2786" y="1825"/>
                    <a:pt x="2782" y="1821"/>
                  </a:cubicBezTo>
                  <a:lnTo>
                    <a:pt x="2775" y="1814"/>
                  </a:lnTo>
                  <a:lnTo>
                    <a:pt x="2773" y="1812"/>
                  </a:lnTo>
                  <a:cubicBezTo>
                    <a:pt x="2773" y="1811"/>
                    <a:pt x="2773" y="1810"/>
                    <a:pt x="2773" y="1808"/>
                  </a:cubicBezTo>
                  <a:cubicBezTo>
                    <a:pt x="2775" y="1801"/>
                    <a:pt x="2775" y="1794"/>
                    <a:pt x="2774" y="1786"/>
                  </a:cubicBezTo>
                  <a:cubicBezTo>
                    <a:pt x="2774" y="1782"/>
                    <a:pt x="2772" y="1778"/>
                    <a:pt x="2771" y="1774"/>
                  </a:cubicBezTo>
                  <a:cubicBezTo>
                    <a:pt x="2769" y="1770"/>
                    <a:pt x="2767" y="1768"/>
                    <a:pt x="2765" y="1764"/>
                  </a:cubicBezTo>
                  <a:lnTo>
                    <a:pt x="2740" y="1727"/>
                  </a:lnTo>
                  <a:lnTo>
                    <a:pt x="2734" y="1718"/>
                  </a:lnTo>
                  <a:lnTo>
                    <a:pt x="2727" y="1708"/>
                  </a:lnTo>
                  <a:lnTo>
                    <a:pt x="2723" y="1702"/>
                  </a:lnTo>
                  <a:cubicBezTo>
                    <a:pt x="2721" y="1699"/>
                    <a:pt x="2720" y="1697"/>
                    <a:pt x="2718" y="1695"/>
                  </a:cubicBezTo>
                  <a:cubicBezTo>
                    <a:pt x="2713" y="1690"/>
                    <a:pt x="2708" y="1686"/>
                    <a:pt x="2703" y="1682"/>
                  </a:cubicBezTo>
                  <a:lnTo>
                    <a:pt x="2696" y="1679"/>
                  </a:lnTo>
                  <a:cubicBezTo>
                    <a:pt x="2694" y="1677"/>
                    <a:pt x="2694" y="1676"/>
                    <a:pt x="2693" y="1675"/>
                  </a:cubicBezTo>
                  <a:cubicBezTo>
                    <a:pt x="2691" y="1673"/>
                    <a:pt x="2690" y="1670"/>
                    <a:pt x="2689" y="1668"/>
                  </a:cubicBezTo>
                  <a:cubicBezTo>
                    <a:pt x="2686" y="1666"/>
                    <a:pt x="2685" y="1662"/>
                    <a:pt x="2683" y="1659"/>
                  </a:cubicBezTo>
                  <a:cubicBezTo>
                    <a:pt x="2682" y="1654"/>
                    <a:pt x="2678" y="1651"/>
                    <a:pt x="2676" y="1646"/>
                  </a:cubicBezTo>
                  <a:lnTo>
                    <a:pt x="2674" y="1644"/>
                  </a:lnTo>
                  <a:lnTo>
                    <a:pt x="2674" y="1643"/>
                  </a:lnTo>
                  <a:lnTo>
                    <a:pt x="2671" y="1639"/>
                  </a:lnTo>
                  <a:cubicBezTo>
                    <a:pt x="2669" y="1636"/>
                    <a:pt x="2665" y="1633"/>
                    <a:pt x="2662" y="1630"/>
                  </a:cubicBezTo>
                  <a:cubicBezTo>
                    <a:pt x="2655" y="1625"/>
                    <a:pt x="2647" y="1623"/>
                    <a:pt x="2639" y="1622"/>
                  </a:cubicBezTo>
                  <a:lnTo>
                    <a:pt x="2636" y="1621"/>
                  </a:lnTo>
                  <a:lnTo>
                    <a:pt x="2636" y="1621"/>
                  </a:lnTo>
                  <a:cubicBezTo>
                    <a:pt x="2636" y="1619"/>
                    <a:pt x="2636" y="1616"/>
                    <a:pt x="2636" y="1614"/>
                  </a:cubicBezTo>
                  <a:cubicBezTo>
                    <a:pt x="2638" y="1604"/>
                    <a:pt x="2636" y="1595"/>
                    <a:pt x="2633" y="1587"/>
                  </a:cubicBezTo>
                  <a:cubicBezTo>
                    <a:pt x="2632" y="1585"/>
                    <a:pt x="2631" y="1584"/>
                    <a:pt x="2630" y="1581"/>
                  </a:cubicBezTo>
                  <a:lnTo>
                    <a:pt x="2627" y="1578"/>
                  </a:lnTo>
                  <a:lnTo>
                    <a:pt x="2625" y="1574"/>
                  </a:lnTo>
                  <a:cubicBezTo>
                    <a:pt x="2624" y="1572"/>
                    <a:pt x="2623" y="1571"/>
                    <a:pt x="2623" y="1569"/>
                  </a:cubicBezTo>
                  <a:cubicBezTo>
                    <a:pt x="2620" y="1563"/>
                    <a:pt x="2618" y="1558"/>
                    <a:pt x="2616" y="1553"/>
                  </a:cubicBezTo>
                  <a:cubicBezTo>
                    <a:pt x="2613" y="1549"/>
                    <a:pt x="2610" y="1545"/>
                    <a:pt x="2608" y="1541"/>
                  </a:cubicBezTo>
                  <a:cubicBezTo>
                    <a:pt x="2604" y="1536"/>
                    <a:pt x="2599" y="1531"/>
                    <a:pt x="2596" y="1528"/>
                  </a:cubicBezTo>
                  <a:cubicBezTo>
                    <a:pt x="2591" y="1524"/>
                    <a:pt x="2589" y="1522"/>
                    <a:pt x="2588" y="1521"/>
                  </a:cubicBezTo>
                  <a:cubicBezTo>
                    <a:pt x="2586" y="1520"/>
                    <a:pt x="2584" y="1519"/>
                    <a:pt x="2583" y="1516"/>
                  </a:cubicBezTo>
                  <a:lnTo>
                    <a:pt x="2581" y="1514"/>
                  </a:lnTo>
                  <a:cubicBezTo>
                    <a:pt x="2580" y="1512"/>
                    <a:pt x="2579" y="1511"/>
                    <a:pt x="2577" y="1509"/>
                  </a:cubicBezTo>
                  <a:cubicBezTo>
                    <a:pt x="2574" y="1506"/>
                    <a:pt x="2570" y="1504"/>
                    <a:pt x="2567" y="1501"/>
                  </a:cubicBezTo>
                  <a:cubicBezTo>
                    <a:pt x="2561" y="1498"/>
                    <a:pt x="2554" y="1496"/>
                    <a:pt x="2547" y="1494"/>
                  </a:cubicBezTo>
                  <a:cubicBezTo>
                    <a:pt x="2546" y="1494"/>
                    <a:pt x="2545" y="1494"/>
                    <a:pt x="2545" y="1494"/>
                  </a:cubicBezTo>
                  <a:lnTo>
                    <a:pt x="2545" y="1494"/>
                  </a:lnTo>
                  <a:cubicBezTo>
                    <a:pt x="2541" y="1487"/>
                    <a:pt x="2534" y="1479"/>
                    <a:pt x="2531" y="1475"/>
                  </a:cubicBezTo>
                  <a:cubicBezTo>
                    <a:pt x="2529" y="1473"/>
                    <a:pt x="2527" y="1470"/>
                    <a:pt x="2525" y="1467"/>
                  </a:cubicBezTo>
                  <a:lnTo>
                    <a:pt x="2525" y="1467"/>
                  </a:lnTo>
                  <a:cubicBezTo>
                    <a:pt x="2526" y="1465"/>
                    <a:pt x="2527" y="1462"/>
                    <a:pt x="2529" y="1456"/>
                  </a:cubicBezTo>
                  <a:cubicBezTo>
                    <a:pt x="2530" y="1448"/>
                    <a:pt x="2530" y="1439"/>
                    <a:pt x="2528" y="1431"/>
                  </a:cubicBezTo>
                  <a:cubicBezTo>
                    <a:pt x="2526" y="1426"/>
                    <a:pt x="2524" y="1421"/>
                    <a:pt x="2521" y="1418"/>
                  </a:cubicBezTo>
                  <a:cubicBezTo>
                    <a:pt x="2518" y="1414"/>
                    <a:pt x="2515" y="1411"/>
                    <a:pt x="2513" y="1407"/>
                  </a:cubicBezTo>
                  <a:cubicBezTo>
                    <a:pt x="2506" y="1403"/>
                    <a:pt x="2497" y="1399"/>
                    <a:pt x="2489" y="1397"/>
                  </a:cubicBezTo>
                  <a:cubicBezTo>
                    <a:pt x="2484" y="1396"/>
                    <a:pt x="2480" y="1396"/>
                    <a:pt x="2479" y="1396"/>
                  </a:cubicBezTo>
                  <a:lnTo>
                    <a:pt x="2479" y="1396"/>
                  </a:lnTo>
                  <a:lnTo>
                    <a:pt x="2477" y="1392"/>
                  </a:lnTo>
                  <a:cubicBezTo>
                    <a:pt x="2474" y="1389"/>
                    <a:pt x="2471" y="1385"/>
                    <a:pt x="2469" y="1382"/>
                  </a:cubicBezTo>
                  <a:cubicBezTo>
                    <a:pt x="2465" y="1380"/>
                    <a:pt x="2464" y="1377"/>
                    <a:pt x="2462" y="1375"/>
                  </a:cubicBezTo>
                  <a:cubicBezTo>
                    <a:pt x="2458" y="1369"/>
                    <a:pt x="2453" y="1363"/>
                    <a:pt x="2451" y="1359"/>
                  </a:cubicBezTo>
                  <a:cubicBezTo>
                    <a:pt x="2448" y="1354"/>
                    <a:pt x="2442" y="1344"/>
                    <a:pt x="2437" y="1337"/>
                  </a:cubicBezTo>
                  <a:cubicBezTo>
                    <a:pt x="2435" y="1333"/>
                    <a:pt x="2434" y="1332"/>
                    <a:pt x="2433" y="1330"/>
                  </a:cubicBezTo>
                  <a:cubicBezTo>
                    <a:pt x="2431" y="1328"/>
                    <a:pt x="2430" y="1324"/>
                    <a:pt x="2429" y="1322"/>
                  </a:cubicBezTo>
                  <a:cubicBezTo>
                    <a:pt x="2427" y="1317"/>
                    <a:pt x="2424" y="1311"/>
                    <a:pt x="2422" y="1308"/>
                  </a:cubicBezTo>
                  <a:cubicBezTo>
                    <a:pt x="2421" y="1306"/>
                    <a:pt x="2419" y="1302"/>
                    <a:pt x="2418" y="1301"/>
                  </a:cubicBezTo>
                  <a:lnTo>
                    <a:pt x="2418" y="1301"/>
                  </a:lnTo>
                  <a:cubicBezTo>
                    <a:pt x="2418" y="1299"/>
                    <a:pt x="2419" y="1295"/>
                    <a:pt x="2419" y="1289"/>
                  </a:cubicBezTo>
                  <a:cubicBezTo>
                    <a:pt x="2419" y="1281"/>
                    <a:pt x="2418" y="1273"/>
                    <a:pt x="2413" y="1266"/>
                  </a:cubicBezTo>
                  <a:cubicBezTo>
                    <a:pt x="2409" y="1258"/>
                    <a:pt x="2404" y="1251"/>
                    <a:pt x="2397" y="1246"/>
                  </a:cubicBezTo>
                  <a:cubicBezTo>
                    <a:pt x="2390" y="1243"/>
                    <a:pt x="2382" y="1241"/>
                    <a:pt x="2375" y="1240"/>
                  </a:cubicBezTo>
                  <a:cubicBezTo>
                    <a:pt x="2371" y="1239"/>
                    <a:pt x="2369" y="1239"/>
                    <a:pt x="2367" y="1238"/>
                  </a:cubicBezTo>
                  <a:lnTo>
                    <a:pt x="2367" y="1238"/>
                  </a:lnTo>
                  <a:cubicBezTo>
                    <a:pt x="2366" y="1237"/>
                    <a:pt x="2365" y="1236"/>
                    <a:pt x="2364" y="1235"/>
                  </a:cubicBezTo>
                  <a:lnTo>
                    <a:pt x="2352" y="1215"/>
                  </a:lnTo>
                  <a:lnTo>
                    <a:pt x="2347" y="1208"/>
                  </a:lnTo>
                  <a:cubicBezTo>
                    <a:pt x="2347" y="1207"/>
                    <a:pt x="2347" y="1207"/>
                    <a:pt x="2347" y="1206"/>
                  </a:cubicBezTo>
                  <a:cubicBezTo>
                    <a:pt x="2346" y="1206"/>
                    <a:pt x="2347" y="1201"/>
                    <a:pt x="2345" y="1194"/>
                  </a:cubicBezTo>
                  <a:cubicBezTo>
                    <a:pt x="2343" y="1187"/>
                    <a:pt x="2341" y="1180"/>
                    <a:pt x="2338" y="1175"/>
                  </a:cubicBezTo>
                  <a:cubicBezTo>
                    <a:pt x="2332" y="1164"/>
                    <a:pt x="2334" y="1170"/>
                    <a:pt x="2332" y="1162"/>
                  </a:cubicBezTo>
                  <a:cubicBezTo>
                    <a:pt x="2331" y="1156"/>
                    <a:pt x="2328" y="1150"/>
                    <a:pt x="2326" y="1145"/>
                  </a:cubicBezTo>
                  <a:cubicBezTo>
                    <a:pt x="2324" y="1140"/>
                    <a:pt x="2320" y="1135"/>
                    <a:pt x="2317" y="1131"/>
                  </a:cubicBezTo>
                  <a:cubicBezTo>
                    <a:pt x="2313" y="1126"/>
                    <a:pt x="2309" y="1121"/>
                    <a:pt x="2304" y="1118"/>
                  </a:cubicBezTo>
                  <a:cubicBezTo>
                    <a:pt x="2299" y="1114"/>
                    <a:pt x="2297" y="1112"/>
                    <a:pt x="2296" y="1112"/>
                  </a:cubicBezTo>
                  <a:cubicBezTo>
                    <a:pt x="2294" y="1110"/>
                    <a:pt x="2292" y="1106"/>
                    <a:pt x="2290" y="1104"/>
                  </a:cubicBezTo>
                  <a:cubicBezTo>
                    <a:pt x="2289" y="1103"/>
                    <a:pt x="2289" y="1103"/>
                    <a:pt x="2289" y="1098"/>
                  </a:cubicBezTo>
                  <a:cubicBezTo>
                    <a:pt x="2289" y="1091"/>
                    <a:pt x="2287" y="1085"/>
                    <a:pt x="2284" y="1078"/>
                  </a:cubicBezTo>
                  <a:cubicBezTo>
                    <a:pt x="2281" y="1074"/>
                    <a:pt x="2279" y="1069"/>
                    <a:pt x="2275" y="1065"/>
                  </a:cubicBezTo>
                  <a:cubicBezTo>
                    <a:pt x="2273" y="1061"/>
                    <a:pt x="2269" y="1058"/>
                    <a:pt x="2267" y="1054"/>
                  </a:cubicBezTo>
                  <a:cubicBezTo>
                    <a:pt x="2262" y="1048"/>
                    <a:pt x="2258" y="1044"/>
                    <a:pt x="2254" y="1038"/>
                  </a:cubicBezTo>
                  <a:cubicBezTo>
                    <a:pt x="2251" y="1033"/>
                    <a:pt x="2247" y="1029"/>
                    <a:pt x="2244" y="1025"/>
                  </a:cubicBezTo>
                  <a:cubicBezTo>
                    <a:pt x="2239" y="1021"/>
                    <a:pt x="2235" y="1018"/>
                    <a:pt x="2233" y="1017"/>
                  </a:cubicBezTo>
                  <a:cubicBezTo>
                    <a:pt x="2231" y="1015"/>
                    <a:pt x="2230" y="1014"/>
                    <a:pt x="2229" y="1012"/>
                  </a:cubicBezTo>
                  <a:cubicBezTo>
                    <a:pt x="2228" y="1010"/>
                    <a:pt x="2225" y="1008"/>
                    <a:pt x="2224" y="1007"/>
                  </a:cubicBezTo>
                  <a:cubicBezTo>
                    <a:pt x="2223" y="1004"/>
                    <a:pt x="2223" y="1002"/>
                    <a:pt x="2222" y="1000"/>
                  </a:cubicBezTo>
                  <a:cubicBezTo>
                    <a:pt x="2221" y="995"/>
                    <a:pt x="2218" y="990"/>
                    <a:pt x="2216" y="986"/>
                  </a:cubicBezTo>
                  <a:cubicBezTo>
                    <a:pt x="2215" y="984"/>
                    <a:pt x="2214" y="981"/>
                    <a:pt x="2211" y="979"/>
                  </a:cubicBezTo>
                  <a:lnTo>
                    <a:pt x="2210" y="975"/>
                  </a:lnTo>
                  <a:cubicBezTo>
                    <a:pt x="2209" y="974"/>
                    <a:pt x="2208" y="972"/>
                    <a:pt x="2207" y="971"/>
                  </a:cubicBezTo>
                  <a:cubicBezTo>
                    <a:pt x="2200" y="964"/>
                    <a:pt x="2193" y="959"/>
                    <a:pt x="2184" y="957"/>
                  </a:cubicBezTo>
                  <a:cubicBezTo>
                    <a:pt x="2179" y="956"/>
                    <a:pt x="2174" y="956"/>
                    <a:pt x="2170" y="955"/>
                  </a:cubicBezTo>
                  <a:lnTo>
                    <a:pt x="2170" y="955"/>
                  </a:lnTo>
                  <a:cubicBezTo>
                    <a:pt x="2170" y="954"/>
                    <a:pt x="2170" y="954"/>
                    <a:pt x="2170" y="953"/>
                  </a:cubicBezTo>
                  <a:cubicBezTo>
                    <a:pt x="2172" y="948"/>
                    <a:pt x="2172" y="941"/>
                    <a:pt x="2172" y="934"/>
                  </a:cubicBezTo>
                  <a:cubicBezTo>
                    <a:pt x="2171" y="926"/>
                    <a:pt x="2168" y="917"/>
                    <a:pt x="2163" y="911"/>
                  </a:cubicBezTo>
                  <a:cubicBezTo>
                    <a:pt x="2159" y="905"/>
                    <a:pt x="2155" y="900"/>
                    <a:pt x="2149" y="897"/>
                  </a:cubicBezTo>
                  <a:cubicBezTo>
                    <a:pt x="2144" y="893"/>
                    <a:pt x="2141" y="891"/>
                    <a:pt x="2136" y="890"/>
                  </a:cubicBezTo>
                  <a:cubicBezTo>
                    <a:pt x="2135" y="890"/>
                    <a:pt x="2135" y="889"/>
                    <a:pt x="2134" y="889"/>
                  </a:cubicBezTo>
                  <a:lnTo>
                    <a:pt x="2134" y="887"/>
                  </a:lnTo>
                  <a:lnTo>
                    <a:pt x="2133" y="886"/>
                  </a:lnTo>
                  <a:cubicBezTo>
                    <a:pt x="2130" y="883"/>
                    <a:pt x="2129" y="880"/>
                    <a:pt x="2127" y="878"/>
                  </a:cubicBezTo>
                  <a:cubicBezTo>
                    <a:pt x="2122" y="873"/>
                    <a:pt x="2116" y="870"/>
                    <a:pt x="2111" y="867"/>
                  </a:cubicBezTo>
                  <a:lnTo>
                    <a:pt x="2105" y="864"/>
                  </a:lnTo>
                  <a:cubicBezTo>
                    <a:pt x="2104" y="864"/>
                    <a:pt x="2104" y="863"/>
                    <a:pt x="2104" y="863"/>
                  </a:cubicBezTo>
                  <a:lnTo>
                    <a:pt x="2104" y="863"/>
                  </a:lnTo>
                  <a:cubicBezTo>
                    <a:pt x="2104" y="861"/>
                    <a:pt x="2104" y="860"/>
                    <a:pt x="2105" y="860"/>
                  </a:cubicBezTo>
                  <a:cubicBezTo>
                    <a:pt x="2107" y="854"/>
                    <a:pt x="2108" y="848"/>
                    <a:pt x="2108" y="842"/>
                  </a:cubicBezTo>
                  <a:cubicBezTo>
                    <a:pt x="2108" y="834"/>
                    <a:pt x="2106" y="825"/>
                    <a:pt x="2101" y="818"/>
                  </a:cubicBezTo>
                  <a:cubicBezTo>
                    <a:pt x="2100" y="814"/>
                    <a:pt x="2098" y="812"/>
                    <a:pt x="2097" y="810"/>
                  </a:cubicBezTo>
                  <a:cubicBezTo>
                    <a:pt x="2094" y="807"/>
                    <a:pt x="2092" y="805"/>
                    <a:pt x="2090" y="803"/>
                  </a:cubicBezTo>
                  <a:cubicBezTo>
                    <a:pt x="2086" y="799"/>
                    <a:pt x="2082" y="797"/>
                    <a:pt x="2077" y="795"/>
                  </a:cubicBezTo>
                  <a:cubicBezTo>
                    <a:pt x="2072" y="791"/>
                    <a:pt x="2072" y="791"/>
                    <a:pt x="2068" y="784"/>
                  </a:cubicBezTo>
                  <a:cubicBezTo>
                    <a:pt x="2063" y="777"/>
                    <a:pt x="2057" y="770"/>
                    <a:pt x="2053" y="766"/>
                  </a:cubicBezTo>
                  <a:lnTo>
                    <a:pt x="2047" y="758"/>
                  </a:lnTo>
                  <a:cubicBezTo>
                    <a:pt x="2046" y="755"/>
                    <a:pt x="2045" y="753"/>
                    <a:pt x="2042" y="751"/>
                  </a:cubicBezTo>
                  <a:cubicBezTo>
                    <a:pt x="2040" y="743"/>
                    <a:pt x="2035" y="734"/>
                    <a:pt x="2031" y="728"/>
                  </a:cubicBezTo>
                  <a:cubicBezTo>
                    <a:pt x="2028" y="722"/>
                    <a:pt x="2024" y="717"/>
                    <a:pt x="2019" y="712"/>
                  </a:cubicBezTo>
                  <a:cubicBezTo>
                    <a:pt x="2013" y="709"/>
                    <a:pt x="2007" y="705"/>
                    <a:pt x="2001" y="703"/>
                  </a:cubicBezTo>
                  <a:cubicBezTo>
                    <a:pt x="1999" y="703"/>
                    <a:pt x="1997" y="702"/>
                    <a:pt x="1996" y="702"/>
                  </a:cubicBezTo>
                  <a:cubicBezTo>
                    <a:pt x="1996" y="702"/>
                    <a:pt x="1996" y="702"/>
                    <a:pt x="1994" y="700"/>
                  </a:cubicBezTo>
                  <a:cubicBezTo>
                    <a:pt x="1991" y="695"/>
                    <a:pt x="1988" y="692"/>
                    <a:pt x="1984" y="688"/>
                  </a:cubicBezTo>
                  <a:cubicBezTo>
                    <a:pt x="1980" y="683"/>
                    <a:pt x="1976" y="681"/>
                    <a:pt x="1974" y="679"/>
                  </a:cubicBezTo>
                  <a:cubicBezTo>
                    <a:pt x="1970" y="675"/>
                    <a:pt x="1966" y="670"/>
                    <a:pt x="1962" y="665"/>
                  </a:cubicBezTo>
                  <a:cubicBezTo>
                    <a:pt x="1960" y="661"/>
                    <a:pt x="1958" y="658"/>
                    <a:pt x="1954" y="655"/>
                  </a:cubicBezTo>
                  <a:lnTo>
                    <a:pt x="1948" y="648"/>
                  </a:lnTo>
                  <a:lnTo>
                    <a:pt x="1943" y="639"/>
                  </a:lnTo>
                  <a:cubicBezTo>
                    <a:pt x="1941" y="638"/>
                    <a:pt x="1941" y="636"/>
                    <a:pt x="1940" y="635"/>
                  </a:cubicBezTo>
                  <a:cubicBezTo>
                    <a:pt x="1939" y="633"/>
                    <a:pt x="1939" y="628"/>
                    <a:pt x="1937" y="622"/>
                  </a:cubicBezTo>
                  <a:cubicBezTo>
                    <a:pt x="1934" y="616"/>
                    <a:pt x="1932" y="612"/>
                    <a:pt x="1929" y="607"/>
                  </a:cubicBezTo>
                  <a:cubicBezTo>
                    <a:pt x="1926" y="604"/>
                    <a:pt x="1923" y="600"/>
                    <a:pt x="1921" y="597"/>
                  </a:cubicBezTo>
                  <a:cubicBezTo>
                    <a:pt x="1917" y="593"/>
                    <a:pt x="1914" y="590"/>
                    <a:pt x="1910" y="586"/>
                  </a:cubicBezTo>
                  <a:cubicBezTo>
                    <a:pt x="1909" y="585"/>
                    <a:pt x="1907" y="583"/>
                    <a:pt x="1906" y="580"/>
                  </a:cubicBezTo>
                  <a:lnTo>
                    <a:pt x="1902" y="577"/>
                  </a:lnTo>
                  <a:cubicBezTo>
                    <a:pt x="1902" y="576"/>
                    <a:pt x="1901" y="575"/>
                    <a:pt x="1901" y="575"/>
                  </a:cubicBezTo>
                  <a:cubicBezTo>
                    <a:pt x="1900" y="572"/>
                    <a:pt x="1900" y="571"/>
                    <a:pt x="1900" y="570"/>
                  </a:cubicBezTo>
                  <a:cubicBezTo>
                    <a:pt x="1899" y="565"/>
                    <a:pt x="1897" y="560"/>
                    <a:pt x="1896" y="555"/>
                  </a:cubicBezTo>
                  <a:cubicBezTo>
                    <a:pt x="1894" y="550"/>
                    <a:pt x="1892" y="544"/>
                    <a:pt x="1888" y="540"/>
                  </a:cubicBezTo>
                  <a:cubicBezTo>
                    <a:pt x="1885" y="535"/>
                    <a:pt x="1882" y="532"/>
                    <a:pt x="1879" y="528"/>
                  </a:cubicBezTo>
                  <a:cubicBezTo>
                    <a:pt x="1875" y="525"/>
                    <a:pt x="1872" y="521"/>
                    <a:pt x="1870" y="520"/>
                  </a:cubicBezTo>
                  <a:cubicBezTo>
                    <a:pt x="1867" y="518"/>
                    <a:pt x="1866" y="516"/>
                    <a:pt x="1864" y="513"/>
                  </a:cubicBezTo>
                  <a:cubicBezTo>
                    <a:pt x="1863" y="512"/>
                    <a:pt x="1862" y="511"/>
                    <a:pt x="1862" y="510"/>
                  </a:cubicBezTo>
                  <a:lnTo>
                    <a:pt x="1862" y="506"/>
                  </a:lnTo>
                  <a:cubicBezTo>
                    <a:pt x="1862" y="500"/>
                    <a:pt x="1862" y="495"/>
                    <a:pt x="1860" y="489"/>
                  </a:cubicBezTo>
                  <a:cubicBezTo>
                    <a:pt x="1857" y="476"/>
                    <a:pt x="1849" y="465"/>
                    <a:pt x="1837" y="458"/>
                  </a:cubicBezTo>
                  <a:cubicBezTo>
                    <a:pt x="1833" y="455"/>
                    <a:pt x="1828" y="453"/>
                    <a:pt x="1822" y="451"/>
                  </a:cubicBezTo>
                  <a:cubicBezTo>
                    <a:pt x="1822" y="451"/>
                    <a:pt x="1821" y="451"/>
                    <a:pt x="1820" y="449"/>
                  </a:cubicBezTo>
                  <a:cubicBezTo>
                    <a:pt x="1819" y="448"/>
                    <a:pt x="1817" y="447"/>
                    <a:pt x="1817" y="446"/>
                  </a:cubicBezTo>
                  <a:cubicBezTo>
                    <a:pt x="1816" y="445"/>
                    <a:pt x="1816" y="445"/>
                    <a:pt x="1816" y="444"/>
                  </a:cubicBezTo>
                  <a:cubicBezTo>
                    <a:pt x="1816" y="439"/>
                    <a:pt x="1816" y="434"/>
                    <a:pt x="1816" y="430"/>
                  </a:cubicBezTo>
                  <a:cubicBezTo>
                    <a:pt x="1815" y="423"/>
                    <a:pt x="1813" y="417"/>
                    <a:pt x="1809" y="411"/>
                  </a:cubicBezTo>
                  <a:cubicBezTo>
                    <a:pt x="1808" y="409"/>
                    <a:pt x="1807" y="407"/>
                    <a:pt x="1805" y="405"/>
                  </a:cubicBezTo>
                  <a:lnTo>
                    <a:pt x="1801" y="400"/>
                  </a:lnTo>
                  <a:cubicBezTo>
                    <a:pt x="1798" y="396"/>
                    <a:pt x="1795" y="393"/>
                    <a:pt x="1792" y="390"/>
                  </a:cubicBezTo>
                  <a:cubicBezTo>
                    <a:pt x="1791" y="388"/>
                    <a:pt x="1789" y="386"/>
                    <a:pt x="1786" y="382"/>
                  </a:cubicBezTo>
                  <a:lnTo>
                    <a:pt x="1783" y="379"/>
                  </a:lnTo>
                  <a:cubicBezTo>
                    <a:pt x="1782" y="377"/>
                    <a:pt x="1780" y="374"/>
                    <a:pt x="1778" y="372"/>
                  </a:cubicBezTo>
                  <a:cubicBezTo>
                    <a:pt x="1773" y="367"/>
                    <a:pt x="1769" y="364"/>
                    <a:pt x="1763" y="361"/>
                  </a:cubicBezTo>
                  <a:cubicBezTo>
                    <a:pt x="1758" y="358"/>
                    <a:pt x="1756" y="358"/>
                    <a:pt x="1756" y="357"/>
                  </a:cubicBezTo>
                  <a:cubicBezTo>
                    <a:pt x="1754" y="356"/>
                    <a:pt x="1753" y="354"/>
                    <a:pt x="1753" y="353"/>
                  </a:cubicBezTo>
                  <a:cubicBezTo>
                    <a:pt x="1749" y="349"/>
                    <a:pt x="1746" y="345"/>
                    <a:pt x="1742" y="342"/>
                  </a:cubicBezTo>
                  <a:cubicBezTo>
                    <a:pt x="1739" y="338"/>
                    <a:pt x="1734" y="336"/>
                    <a:pt x="1731" y="334"/>
                  </a:cubicBezTo>
                  <a:cubicBezTo>
                    <a:pt x="1728" y="332"/>
                    <a:pt x="1727" y="330"/>
                    <a:pt x="1726" y="329"/>
                  </a:cubicBezTo>
                  <a:cubicBezTo>
                    <a:pt x="1725" y="328"/>
                    <a:pt x="1724" y="327"/>
                    <a:pt x="1724" y="327"/>
                  </a:cubicBezTo>
                  <a:lnTo>
                    <a:pt x="1721" y="324"/>
                  </a:lnTo>
                  <a:cubicBezTo>
                    <a:pt x="1721" y="323"/>
                    <a:pt x="1721" y="321"/>
                    <a:pt x="1721" y="320"/>
                  </a:cubicBezTo>
                  <a:cubicBezTo>
                    <a:pt x="1720" y="315"/>
                    <a:pt x="1720" y="310"/>
                    <a:pt x="1719" y="306"/>
                  </a:cubicBezTo>
                  <a:cubicBezTo>
                    <a:pt x="1718" y="299"/>
                    <a:pt x="1716" y="293"/>
                    <a:pt x="1712" y="288"/>
                  </a:cubicBezTo>
                  <a:cubicBezTo>
                    <a:pt x="1709" y="284"/>
                    <a:pt x="1705" y="279"/>
                    <a:pt x="1700" y="276"/>
                  </a:cubicBezTo>
                  <a:cubicBezTo>
                    <a:pt x="1696" y="272"/>
                    <a:pt x="1691" y="270"/>
                    <a:pt x="1687" y="268"/>
                  </a:cubicBezTo>
                  <a:cubicBezTo>
                    <a:pt x="1685" y="266"/>
                    <a:pt x="1683" y="265"/>
                    <a:pt x="1682" y="264"/>
                  </a:cubicBezTo>
                  <a:cubicBezTo>
                    <a:pt x="1681" y="262"/>
                    <a:pt x="1678" y="260"/>
                    <a:pt x="1677" y="257"/>
                  </a:cubicBezTo>
                  <a:cubicBezTo>
                    <a:pt x="1674" y="254"/>
                    <a:pt x="1670" y="250"/>
                    <a:pt x="1667" y="247"/>
                  </a:cubicBezTo>
                  <a:cubicBezTo>
                    <a:pt x="1665" y="244"/>
                    <a:pt x="1662" y="242"/>
                    <a:pt x="1660" y="240"/>
                  </a:cubicBezTo>
                  <a:cubicBezTo>
                    <a:pt x="1658" y="237"/>
                    <a:pt x="1655" y="235"/>
                    <a:pt x="1654" y="233"/>
                  </a:cubicBezTo>
                  <a:cubicBezTo>
                    <a:pt x="1654" y="231"/>
                    <a:pt x="1655" y="228"/>
                    <a:pt x="1655" y="227"/>
                  </a:cubicBezTo>
                  <a:cubicBezTo>
                    <a:pt x="1658" y="221"/>
                    <a:pt x="1659" y="217"/>
                    <a:pt x="1659" y="212"/>
                  </a:cubicBezTo>
                  <a:cubicBezTo>
                    <a:pt x="1660" y="204"/>
                    <a:pt x="1659" y="197"/>
                    <a:pt x="1655" y="190"/>
                  </a:cubicBezTo>
                  <a:cubicBezTo>
                    <a:pt x="1652" y="183"/>
                    <a:pt x="1646" y="178"/>
                    <a:pt x="1639" y="175"/>
                  </a:cubicBezTo>
                  <a:cubicBezTo>
                    <a:pt x="1633" y="173"/>
                    <a:pt x="1628" y="170"/>
                    <a:pt x="1622" y="170"/>
                  </a:cubicBezTo>
                  <a:cubicBezTo>
                    <a:pt x="1618" y="170"/>
                    <a:pt x="1616" y="170"/>
                    <a:pt x="1612" y="169"/>
                  </a:cubicBezTo>
                  <a:lnTo>
                    <a:pt x="1611" y="169"/>
                  </a:lnTo>
                  <a:cubicBezTo>
                    <a:pt x="1610" y="168"/>
                    <a:pt x="1610" y="167"/>
                    <a:pt x="1609" y="167"/>
                  </a:cubicBezTo>
                  <a:cubicBezTo>
                    <a:pt x="1609" y="165"/>
                    <a:pt x="1609" y="163"/>
                    <a:pt x="1609" y="161"/>
                  </a:cubicBezTo>
                  <a:cubicBezTo>
                    <a:pt x="1610" y="156"/>
                    <a:pt x="1610" y="151"/>
                    <a:pt x="1609" y="145"/>
                  </a:cubicBezTo>
                  <a:cubicBezTo>
                    <a:pt x="1608" y="139"/>
                    <a:pt x="1606" y="133"/>
                    <a:pt x="1602" y="129"/>
                  </a:cubicBezTo>
                  <a:cubicBezTo>
                    <a:pt x="1600" y="126"/>
                    <a:pt x="1599" y="124"/>
                    <a:pt x="1597" y="120"/>
                  </a:cubicBezTo>
                  <a:cubicBezTo>
                    <a:pt x="1596" y="118"/>
                    <a:pt x="1595" y="116"/>
                    <a:pt x="1593" y="111"/>
                  </a:cubicBezTo>
                  <a:cubicBezTo>
                    <a:pt x="1589" y="103"/>
                    <a:pt x="1585" y="96"/>
                    <a:pt x="1580" y="89"/>
                  </a:cubicBezTo>
                  <a:cubicBezTo>
                    <a:pt x="1578" y="86"/>
                    <a:pt x="1577" y="83"/>
                    <a:pt x="1574" y="80"/>
                  </a:cubicBezTo>
                  <a:cubicBezTo>
                    <a:pt x="1573" y="76"/>
                    <a:pt x="1571" y="73"/>
                    <a:pt x="1568" y="70"/>
                  </a:cubicBezTo>
                  <a:cubicBezTo>
                    <a:pt x="1563" y="61"/>
                    <a:pt x="1559" y="57"/>
                    <a:pt x="1556" y="51"/>
                  </a:cubicBezTo>
                  <a:cubicBezTo>
                    <a:pt x="1551" y="43"/>
                    <a:pt x="1548" y="36"/>
                    <a:pt x="1543" y="30"/>
                  </a:cubicBezTo>
                  <a:cubicBezTo>
                    <a:pt x="1538" y="24"/>
                    <a:pt x="1534" y="20"/>
                    <a:pt x="1527" y="17"/>
                  </a:cubicBezTo>
                  <a:cubicBezTo>
                    <a:pt x="1522" y="15"/>
                    <a:pt x="1517" y="14"/>
                    <a:pt x="1512" y="14"/>
                  </a:cubicBezTo>
                  <a:cubicBezTo>
                    <a:pt x="1509" y="14"/>
                    <a:pt x="1507" y="13"/>
                    <a:pt x="1505" y="13"/>
                  </a:cubicBezTo>
                  <a:cubicBezTo>
                    <a:pt x="1504" y="12"/>
                    <a:pt x="1502" y="12"/>
                    <a:pt x="1502" y="10"/>
                  </a:cubicBezTo>
                  <a:lnTo>
                    <a:pt x="1499" y="7"/>
                  </a:lnTo>
                  <a:cubicBezTo>
                    <a:pt x="1496" y="3"/>
                    <a:pt x="1492" y="1"/>
                    <a:pt x="1488"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 name="Google Shape;1265;p39"/>
          <p:cNvGrpSpPr/>
          <p:nvPr/>
        </p:nvGrpSpPr>
        <p:grpSpPr>
          <a:xfrm rot="8263162">
            <a:off x="6034534" y="3415163"/>
            <a:ext cx="990535" cy="244342"/>
            <a:chOff x="6009520" y="1223940"/>
            <a:chExt cx="990480" cy="244328"/>
          </a:xfrm>
        </p:grpSpPr>
        <p:sp>
          <p:nvSpPr>
            <p:cNvPr id="1266" name="Google Shape;1266;p39"/>
            <p:cNvSpPr/>
            <p:nvPr/>
          </p:nvSpPr>
          <p:spPr>
            <a:xfrm>
              <a:off x="6009520" y="1274448"/>
              <a:ext cx="989125" cy="191908"/>
            </a:xfrm>
            <a:custGeom>
              <a:rect b="b" l="l" r="r" t="t"/>
              <a:pathLst>
                <a:path extrusionOk="0" h="1706" w="8793">
                  <a:moveTo>
                    <a:pt x="3377" y="42"/>
                  </a:moveTo>
                  <a:cubicBezTo>
                    <a:pt x="3377" y="42"/>
                    <a:pt x="3377" y="43"/>
                    <a:pt x="3377" y="43"/>
                  </a:cubicBezTo>
                  <a:cubicBezTo>
                    <a:pt x="3377" y="43"/>
                    <a:pt x="3377" y="42"/>
                    <a:pt x="3377" y="42"/>
                  </a:cubicBezTo>
                  <a:close/>
                  <a:moveTo>
                    <a:pt x="2942" y="53"/>
                  </a:moveTo>
                  <a:cubicBezTo>
                    <a:pt x="2945" y="53"/>
                    <a:pt x="2943" y="53"/>
                    <a:pt x="2940" y="53"/>
                  </a:cubicBezTo>
                  <a:lnTo>
                    <a:pt x="2940" y="53"/>
                  </a:lnTo>
                  <a:cubicBezTo>
                    <a:pt x="2941" y="53"/>
                    <a:pt x="2942" y="53"/>
                    <a:pt x="2942" y="53"/>
                  </a:cubicBezTo>
                  <a:close/>
                  <a:moveTo>
                    <a:pt x="3233" y="54"/>
                  </a:moveTo>
                  <a:lnTo>
                    <a:pt x="3233" y="54"/>
                  </a:lnTo>
                  <a:cubicBezTo>
                    <a:pt x="3233" y="54"/>
                    <a:pt x="3233" y="54"/>
                    <a:pt x="3233" y="55"/>
                  </a:cubicBezTo>
                  <a:lnTo>
                    <a:pt x="3233" y="55"/>
                  </a:lnTo>
                  <a:lnTo>
                    <a:pt x="3233" y="54"/>
                  </a:lnTo>
                  <a:close/>
                  <a:moveTo>
                    <a:pt x="3064" y="64"/>
                  </a:moveTo>
                  <a:cubicBezTo>
                    <a:pt x="3065" y="65"/>
                    <a:pt x="3065" y="65"/>
                    <a:pt x="3065" y="65"/>
                  </a:cubicBezTo>
                  <a:cubicBezTo>
                    <a:pt x="3065" y="65"/>
                    <a:pt x="3064" y="65"/>
                    <a:pt x="3063" y="64"/>
                  </a:cubicBezTo>
                  <a:close/>
                  <a:moveTo>
                    <a:pt x="3910" y="67"/>
                  </a:moveTo>
                  <a:cubicBezTo>
                    <a:pt x="3908" y="67"/>
                    <a:pt x="3906" y="67"/>
                    <a:pt x="3905" y="67"/>
                  </a:cubicBezTo>
                  <a:lnTo>
                    <a:pt x="3905" y="67"/>
                  </a:lnTo>
                  <a:cubicBezTo>
                    <a:pt x="3905" y="67"/>
                    <a:pt x="3906" y="67"/>
                    <a:pt x="3906" y="67"/>
                  </a:cubicBezTo>
                  <a:close/>
                  <a:moveTo>
                    <a:pt x="3416" y="67"/>
                  </a:moveTo>
                  <a:cubicBezTo>
                    <a:pt x="3417" y="67"/>
                    <a:pt x="3418" y="68"/>
                    <a:pt x="3418" y="68"/>
                  </a:cubicBezTo>
                  <a:cubicBezTo>
                    <a:pt x="3418" y="68"/>
                    <a:pt x="3417" y="68"/>
                    <a:pt x="3417" y="68"/>
                  </a:cubicBezTo>
                  <a:cubicBezTo>
                    <a:pt x="3417" y="67"/>
                    <a:pt x="3416" y="67"/>
                    <a:pt x="3416" y="67"/>
                  </a:cubicBezTo>
                  <a:close/>
                  <a:moveTo>
                    <a:pt x="3800" y="67"/>
                  </a:moveTo>
                  <a:cubicBezTo>
                    <a:pt x="3801" y="68"/>
                    <a:pt x="3802" y="68"/>
                    <a:pt x="3802" y="68"/>
                  </a:cubicBezTo>
                  <a:cubicBezTo>
                    <a:pt x="3802" y="68"/>
                    <a:pt x="3801" y="68"/>
                    <a:pt x="3800" y="67"/>
                  </a:cubicBezTo>
                  <a:close/>
                  <a:moveTo>
                    <a:pt x="2760" y="57"/>
                  </a:moveTo>
                  <a:cubicBezTo>
                    <a:pt x="2769" y="60"/>
                    <a:pt x="2776" y="62"/>
                    <a:pt x="2781" y="68"/>
                  </a:cubicBezTo>
                  <a:cubicBezTo>
                    <a:pt x="2782" y="68"/>
                    <a:pt x="2782" y="68"/>
                    <a:pt x="2783" y="68"/>
                  </a:cubicBezTo>
                  <a:lnTo>
                    <a:pt x="2783" y="68"/>
                  </a:lnTo>
                  <a:cubicBezTo>
                    <a:pt x="2783" y="68"/>
                    <a:pt x="2783" y="67"/>
                    <a:pt x="2784" y="66"/>
                  </a:cubicBezTo>
                  <a:lnTo>
                    <a:pt x="2784" y="66"/>
                  </a:lnTo>
                  <a:cubicBezTo>
                    <a:pt x="2777" y="62"/>
                    <a:pt x="2770" y="59"/>
                    <a:pt x="2760" y="57"/>
                  </a:cubicBezTo>
                  <a:close/>
                  <a:moveTo>
                    <a:pt x="3247" y="70"/>
                  </a:moveTo>
                  <a:cubicBezTo>
                    <a:pt x="3247" y="70"/>
                    <a:pt x="3247" y="70"/>
                    <a:pt x="3247" y="70"/>
                  </a:cubicBezTo>
                  <a:cubicBezTo>
                    <a:pt x="3249" y="70"/>
                    <a:pt x="3250" y="70"/>
                    <a:pt x="3249" y="70"/>
                  </a:cubicBezTo>
                  <a:cubicBezTo>
                    <a:pt x="3249" y="70"/>
                    <a:pt x="3248" y="70"/>
                    <a:pt x="3247" y="70"/>
                  </a:cubicBezTo>
                  <a:close/>
                  <a:moveTo>
                    <a:pt x="3579" y="70"/>
                  </a:moveTo>
                  <a:lnTo>
                    <a:pt x="3579" y="70"/>
                  </a:lnTo>
                  <a:cubicBezTo>
                    <a:pt x="3580" y="70"/>
                    <a:pt x="3580" y="71"/>
                    <a:pt x="3580" y="71"/>
                  </a:cubicBezTo>
                  <a:lnTo>
                    <a:pt x="3580" y="71"/>
                  </a:lnTo>
                  <a:cubicBezTo>
                    <a:pt x="3579" y="71"/>
                    <a:pt x="3579" y="70"/>
                    <a:pt x="3579" y="70"/>
                  </a:cubicBezTo>
                  <a:close/>
                  <a:moveTo>
                    <a:pt x="2430" y="69"/>
                  </a:moveTo>
                  <a:lnTo>
                    <a:pt x="2430" y="69"/>
                  </a:lnTo>
                  <a:cubicBezTo>
                    <a:pt x="2429" y="70"/>
                    <a:pt x="2429" y="71"/>
                    <a:pt x="2428" y="71"/>
                  </a:cubicBezTo>
                  <a:cubicBezTo>
                    <a:pt x="2428" y="70"/>
                    <a:pt x="2429" y="70"/>
                    <a:pt x="2430" y="69"/>
                  </a:cubicBezTo>
                  <a:close/>
                  <a:moveTo>
                    <a:pt x="3655" y="70"/>
                  </a:moveTo>
                  <a:lnTo>
                    <a:pt x="3656" y="71"/>
                  </a:lnTo>
                  <a:cubicBezTo>
                    <a:pt x="3656" y="72"/>
                    <a:pt x="3656" y="72"/>
                    <a:pt x="3656" y="72"/>
                  </a:cubicBezTo>
                  <a:cubicBezTo>
                    <a:pt x="3656" y="72"/>
                    <a:pt x="3655" y="71"/>
                    <a:pt x="3655" y="70"/>
                  </a:cubicBezTo>
                  <a:close/>
                  <a:moveTo>
                    <a:pt x="3187" y="80"/>
                  </a:moveTo>
                  <a:cubicBezTo>
                    <a:pt x="3187" y="81"/>
                    <a:pt x="3188" y="81"/>
                    <a:pt x="3188" y="81"/>
                  </a:cubicBezTo>
                  <a:lnTo>
                    <a:pt x="3188" y="81"/>
                  </a:lnTo>
                  <a:cubicBezTo>
                    <a:pt x="3188" y="81"/>
                    <a:pt x="3187" y="81"/>
                    <a:pt x="3187" y="80"/>
                  </a:cubicBezTo>
                  <a:close/>
                  <a:moveTo>
                    <a:pt x="2843" y="86"/>
                  </a:moveTo>
                  <a:cubicBezTo>
                    <a:pt x="2843" y="86"/>
                    <a:pt x="2843" y="86"/>
                    <a:pt x="2843" y="87"/>
                  </a:cubicBezTo>
                  <a:lnTo>
                    <a:pt x="2843" y="87"/>
                  </a:lnTo>
                  <a:cubicBezTo>
                    <a:pt x="2843" y="87"/>
                    <a:pt x="2843" y="87"/>
                    <a:pt x="2843" y="87"/>
                  </a:cubicBezTo>
                  <a:lnTo>
                    <a:pt x="2843" y="87"/>
                  </a:lnTo>
                  <a:cubicBezTo>
                    <a:pt x="2843" y="86"/>
                    <a:pt x="2843" y="86"/>
                    <a:pt x="2843" y="86"/>
                  </a:cubicBezTo>
                  <a:close/>
                  <a:moveTo>
                    <a:pt x="2927" y="88"/>
                  </a:moveTo>
                  <a:cubicBezTo>
                    <a:pt x="2927" y="88"/>
                    <a:pt x="2927" y="88"/>
                    <a:pt x="2927" y="89"/>
                  </a:cubicBezTo>
                  <a:lnTo>
                    <a:pt x="2927" y="90"/>
                  </a:lnTo>
                  <a:cubicBezTo>
                    <a:pt x="2927" y="89"/>
                    <a:pt x="2927" y="89"/>
                    <a:pt x="2927" y="88"/>
                  </a:cubicBezTo>
                  <a:close/>
                  <a:moveTo>
                    <a:pt x="2968" y="90"/>
                  </a:moveTo>
                  <a:lnTo>
                    <a:pt x="2968" y="90"/>
                  </a:lnTo>
                  <a:cubicBezTo>
                    <a:pt x="2968" y="90"/>
                    <a:pt x="2969" y="91"/>
                    <a:pt x="2969" y="91"/>
                  </a:cubicBezTo>
                  <a:cubicBezTo>
                    <a:pt x="2969" y="91"/>
                    <a:pt x="2969" y="91"/>
                    <a:pt x="2969" y="91"/>
                  </a:cubicBezTo>
                  <a:lnTo>
                    <a:pt x="2969" y="91"/>
                  </a:lnTo>
                  <a:cubicBezTo>
                    <a:pt x="2968" y="91"/>
                    <a:pt x="2968" y="90"/>
                    <a:pt x="2968" y="90"/>
                  </a:cubicBezTo>
                  <a:close/>
                  <a:moveTo>
                    <a:pt x="3090" y="96"/>
                  </a:moveTo>
                  <a:cubicBezTo>
                    <a:pt x="3090" y="96"/>
                    <a:pt x="3090" y="96"/>
                    <a:pt x="3090" y="96"/>
                  </a:cubicBezTo>
                  <a:lnTo>
                    <a:pt x="3090" y="96"/>
                  </a:lnTo>
                  <a:cubicBezTo>
                    <a:pt x="3090" y="96"/>
                    <a:pt x="3089" y="96"/>
                    <a:pt x="3090" y="96"/>
                  </a:cubicBezTo>
                  <a:close/>
                  <a:moveTo>
                    <a:pt x="3732" y="99"/>
                  </a:moveTo>
                  <a:cubicBezTo>
                    <a:pt x="3732" y="100"/>
                    <a:pt x="3732" y="99"/>
                    <a:pt x="3732" y="100"/>
                  </a:cubicBezTo>
                  <a:cubicBezTo>
                    <a:pt x="3732" y="100"/>
                    <a:pt x="3732" y="100"/>
                    <a:pt x="3732" y="99"/>
                  </a:cubicBezTo>
                  <a:close/>
                  <a:moveTo>
                    <a:pt x="3359" y="102"/>
                  </a:moveTo>
                  <a:cubicBezTo>
                    <a:pt x="3361" y="102"/>
                    <a:pt x="3362" y="102"/>
                    <a:pt x="3364" y="102"/>
                  </a:cubicBezTo>
                  <a:lnTo>
                    <a:pt x="3359" y="102"/>
                  </a:lnTo>
                  <a:cubicBezTo>
                    <a:pt x="3359" y="102"/>
                    <a:pt x="3359" y="102"/>
                    <a:pt x="3359" y="102"/>
                  </a:cubicBezTo>
                  <a:close/>
                  <a:moveTo>
                    <a:pt x="2210" y="102"/>
                  </a:moveTo>
                  <a:cubicBezTo>
                    <a:pt x="2211" y="102"/>
                    <a:pt x="2210" y="102"/>
                    <a:pt x="2207" y="102"/>
                  </a:cubicBezTo>
                  <a:cubicBezTo>
                    <a:pt x="2207" y="102"/>
                    <a:pt x="2207" y="102"/>
                    <a:pt x="2207" y="102"/>
                  </a:cubicBezTo>
                  <a:lnTo>
                    <a:pt x="2207" y="102"/>
                  </a:lnTo>
                  <a:cubicBezTo>
                    <a:pt x="2208" y="102"/>
                    <a:pt x="2210" y="102"/>
                    <a:pt x="2210" y="102"/>
                  </a:cubicBezTo>
                  <a:close/>
                  <a:moveTo>
                    <a:pt x="3744" y="102"/>
                  </a:moveTo>
                  <a:lnTo>
                    <a:pt x="3744" y="102"/>
                  </a:lnTo>
                  <a:cubicBezTo>
                    <a:pt x="3744" y="102"/>
                    <a:pt x="3744" y="102"/>
                    <a:pt x="3745" y="103"/>
                  </a:cubicBezTo>
                  <a:lnTo>
                    <a:pt x="3745" y="103"/>
                  </a:lnTo>
                  <a:cubicBezTo>
                    <a:pt x="3744" y="103"/>
                    <a:pt x="3744" y="102"/>
                    <a:pt x="3744" y="102"/>
                  </a:cubicBezTo>
                  <a:cubicBezTo>
                    <a:pt x="3744" y="102"/>
                    <a:pt x="3743" y="102"/>
                    <a:pt x="3744" y="102"/>
                  </a:cubicBezTo>
                  <a:close/>
                  <a:moveTo>
                    <a:pt x="2771" y="102"/>
                  </a:moveTo>
                  <a:lnTo>
                    <a:pt x="2771" y="102"/>
                  </a:lnTo>
                  <a:cubicBezTo>
                    <a:pt x="2771" y="103"/>
                    <a:pt x="2770" y="104"/>
                    <a:pt x="2770" y="105"/>
                  </a:cubicBezTo>
                  <a:lnTo>
                    <a:pt x="2771" y="104"/>
                  </a:lnTo>
                  <a:lnTo>
                    <a:pt x="2771" y="102"/>
                  </a:lnTo>
                  <a:close/>
                  <a:moveTo>
                    <a:pt x="4130" y="111"/>
                  </a:moveTo>
                  <a:cubicBezTo>
                    <a:pt x="4130" y="111"/>
                    <a:pt x="4129" y="111"/>
                    <a:pt x="4129" y="111"/>
                  </a:cubicBezTo>
                  <a:cubicBezTo>
                    <a:pt x="4129" y="111"/>
                    <a:pt x="4129" y="111"/>
                    <a:pt x="4130" y="111"/>
                  </a:cubicBezTo>
                  <a:close/>
                  <a:moveTo>
                    <a:pt x="2726" y="97"/>
                  </a:moveTo>
                  <a:lnTo>
                    <a:pt x="2726" y="97"/>
                  </a:lnTo>
                  <a:cubicBezTo>
                    <a:pt x="2726" y="97"/>
                    <a:pt x="2726" y="98"/>
                    <a:pt x="2723" y="100"/>
                  </a:cubicBezTo>
                  <a:cubicBezTo>
                    <a:pt x="2721" y="101"/>
                    <a:pt x="2718" y="102"/>
                    <a:pt x="2715" y="104"/>
                  </a:cubicBezTo>
                  <a:lnTo>
                    <a:pt x="2706" y="104"/>
                  </a:lnTo>
                  <a:cubicBezTo>
                    <a:pt x="2704" y="102"/>
                    <a:pt x="2701" y="102"/>
                    <a:pt x="2699" y="101"/>
                  </a:cubicBezTo>
                  <a:lnTo>
                    <a:pt x="2699" y="101"/>
                  </a:lnTo>
                  <a:cubicBezTo>
                    <a:pt x="2700" y="102"/>
                    <a:pt x="2700" y="103"/>
                    <a:pt x="2701" y="104"/>
                  </a:cubicBezTo>
                  <a:lnTo>
                    <a:pt x="2712" y="112"/>
                  </a:lnTo>
                  <a:cubicBezTo>
                    <a:pt x="2713" y="113"/>
                    <a:pt x="2714" y="114"/>
                    <a:pt x="2716" y="114"/>
                  </a:cubicBezTo>
                  <a:lnTo>
                    <a:pt x="2716" y="114"/>
                  </a:lnTo>
                  <a:cubicBezTo>
                    <a:pt x="2720" y="107"/>
                    <a:pt x="2723" y="102"/>
                    <a:pt x="2726" y="99"/>
                  </a:cubicBezTo>
                  <a:cubicBezTo>
                    <a:pt x="2726" y="98"/>
                    <a:pt x="2726" y="97"/>
                    <a:pt x="2726" y="97"/>
                  </a:cubicBezTo>
                  <a:close/>
                  <a:moveTo>
                    <a:pt x="2953" y="117"/>
                  </a:moveTo>
                  <a:lnTo>
                    <a:pt x="2953" y="117"/>
                  </a:lnTo>
                  <a:cubicBezTo>
                    <a:pt x="2953" y="117"/>
                    <a:pt x="2953" y="118"/>
                    <a:pt x="2952" y="118"/>
                  </a:cubicBezTo>
                  <a:lnTo>
                    <a:pt x="2952" y="118"/>
                  </a:lnTo>
                  <a:cubicBezTo>
                    <a:pt x="2953" y="118"/>
                    <a:pt x="2953" y="118"/>
                    <a:pt x="2953" y="117"/>
                  </a:cubicBezTo>
                  <a:close/>
                  <a:moveTo>
                    <a:pt x="3814" y="118"/>
                  </a:moveTo>
                  <a:cubicBezTo>
                    <a:pt x="3815" y="118"/>
                    <a:pt x="3815" y="118"/>
                    <a:pt x="3816" y="119"/>
                  </a:cubicBezTo>
                  <a:lnTo>
                    <a:pt x="3816" y="119"/>
                  </a:lnTo>
                  <a:lnTo>
                    <a:pt x="3816" y="119"/>
                  </a:lnTo>
                  <a:cubicBezTo>
                    <a:pt x="3814" y="118"/>
                    <a:pt x="3814" y="118"/>
                    <a:pt x="3814" y="118"/>
                  </a:cubicBezTo>
                  <a:close/>
                  <a:moveTo>
                    <a:pt x="2429" y="120"/>
                  </a:moveTo>
                  <a:lnTo>
                    <a:pt x="2429" y="120"/>
                  </a:lnTo>
                  <a:cubicBezTo>
                    <a:pt x="2430" y="120"/>
                    <a:pt x="2430" y="121"/>
                    <a:pt x="2430" y="121"/>
                  </a:cubicBezTo>
                  <a:cubicBezTo>
                    <a:pt x="2430" y="121"/>
                    <a:pt x="2430" y="120"/>
                    <a:pt x="2429" y="120"/>
                  </a:cubicBezTo>
                  <a:close/>
                  <a:moveTo>
                    <a:pt x="2743" y="126"/>
                  </a:moveTo>
                  <a:cubicBezTo>
                    <a:pt x="2745" y="126"/>
                    <a:pt x="2747" y="126"/>
                    <a:pt x="2748" y="126"/>
                  </a:cubicBezTo>
                  <a:cubicBezTo>
                    <a:pt x="2750" y="126"/>
                    <a:pt x="2749" y="126"/>
                    <a:pt x="2743" y="126"/>
                  </a:cubicBezTo>
                  <a:close/>
                  <a:moveTo>
                    <a:pt x="3904" y="127"/>
                  </a:moveTo>
                  <a:cubicBezTo>
                    <a:pt x="3905" y="127"/>
                    <a:pt x="3906" y="127"/>
                    <a:pt x="3907" y="128"/>
                  </a:cubicBezTo>
                  <a:lnTo>
                    <a:pt x="3907" y="128"/>
                  </a:lnTo>
                  <a:cubicBezTo>
                    <a:pt x="3907" y="128"/>
                    <a:pt x="3907" y="128"/>
                    <a:pt x="3906" y="128"/>
                  </a:cubicBezTo>
                  <a:cubicBezTo>
                    <a:pt x="3905" y="128"/>
                    <a:pt x="3904" y="127"/>
                    <a:pt x="3904" y="127"/>
                  </a:cubicBezTo>
                  <a:close/>
                  <a:moveTo>
                    <a:pt x="2167" y="132"/>
                  </a:moveTo>
                  <a:lnTo>
                    <a:pt x="2167" y="132"/>
                  </a:lnTo>
                  <a:cubicBezTo>
                    <a:pt x="2166" y="132"/>
                    <a:pt x="2165" y="134"/>
                    <a:pt x="2165" y="134"/>
                  </a:cubicBezTo>
                  <a:cubicBezTo>
                    <a:pt x="2165" y="134"/>
                    <a:pt x="2165" y="133"/>
                    <a:pt x="2165" y="133"/>
                  </a:cubicBezTo>
                  <a:cubicBezTo>
                    <a:pt x="2166" y="132"/>
                    <a:pt x="2166" y="132"/>
                    <a:pt x="2167" y="132"/>
                  </a:cubicBezTo>
                  <a:close/>
                  <a:moveTo>
                    <a:pt x="2057" y="136"/>
                  </a:moveTo>
                  <a:cubicBezTo>
                    <a:pt x="2057" y="136"/>
                    <a:pt x="2057" y="136"/>
                    <a:pt x="2057" y="136"/>
                  </a:cubicBezTo>
                  <a:lnTo>
                    <a:pt x="2057" y="136"/>
                  </a:lnTo>
                  <a:cubicBezTo>
                    <a:pt x="2057" y="136"/>
                    <a:pt x="2057" y="136"/>
                    <a:pt x="2057" y="136"/>
                  </a:cubicBezTo>
                  <a:close/>
                  <a:moveTo>
                    <a:pt x="1878" y="139"/>
                  </a:moveTo>
                  <a:lnTo>
                    <a:pt x="1878" y="139"/>
                  </a:lnTo>
                  <a:cubicBezTo>
                    <a:pt x="1878" y="139"/>
                    <a:pt x="1878" y="139"/>
                    <a:pt x="1878" y="139"/>
                  </a:cubicBezTo>
                  <a:lnTo>
                    <a:pt x="1878" y="139"/>
                  </a:lnTo>
                  <a:cubicBezTo>
                    <a:pt x="1878" y="139"/>
                    <a:pt x="1878" y="139"/>
                    <a:pt x="1878" y="139"/>
                  </a:cubicBezTo>
                  <a:close/>
                  <a:moveTo>
                    <a:pt x="4183" y="140"/>
                  </a:moveTo>
                  <a:lnTo>
                    <a:pt x="4183" y="140"/>
                  </a:lnTo>
                  <a:cubicBezTo>
                    <a:pt x="4183" y="140"/>
                    <a:pt x="4183" y="140"/>
                    <a:pt x="4182" y="140"/>
                  </a:cubicBezTo>
                  <a:lnTo>
                    <a:pt x="4182" y="140"/>
                  </a:lnTo>
                  <a:cubicBezTo>
                    <a:pt x="4182" y="140"/>
                    <a:pt x="4183" y="140"/>
                    <a:pt x="4183" y="140"/>
                  </a:cubicBezTo>
                  <a:close/>
                  <a:moveTo>
                    <a:pt x="4273" y="138"/>
                  </a:moveTo>
                  <a:cubicBezTo>
                    <a:pt x="4274" y="139"/>
                    <a:pt x="4274" y="140"/>
                    <a:pt x="4274" y="141"/>
                  </a:cubicBezTo>
                  <a:lnTo>
                    <a:pt x="4274" y="141"/>
                  </a:lnTo>
                  <a:cubicBezTo>
                    <a:pt x="4274" y="140"/>
                    <a:pt x="4274" y="140"/>
                    <a:pt x="4273" y="139"/>
                  </a:cubicBezTo>
                  <a:lnTo>
                    <a:pt x="4273" y="138"/>
                  </a:lnTo>
                  <a:close/>
                  <a:moveTo>
                    <a:pt x="1959" y="147"/>
                  </a:moveTo>
                  <a:cubicBezTo>
                    <a:pt x="1959" y="147"/>
                    <a:pt x="1959" y="148"/>
                    <a:pt x="1959" y="148"/>
                  </a:cubicBezTo>
                  <a:lnTo>
                    <a:pt x="1959" y="147"/>
                  </a:lnTo>
                  <a:close/>
                  <a:moveTo>
                    <a:pt x="4565" y="149"/>
                  </a:moveTo>
                  <a:cubicBezTo>
                    <a:pt x="4566" y="149"/>
                    <a:pt x="4566" y="149"/>
                    <a:pt x="4566" y="149"/>
                  </a:cubicBezTo>
                  <a:cubicBezTo>
                    <a:pt x="4566" y="149"/>
                    <a:pt x="4565" y="149"/>
                    <a:pt x="4565" y="149"/>
                  </a:cubicBezTo>
                  <a:close/>
                  <a:moveTo>
                    <a:pt x="1717" y="153"/>
                  </a:moveTo>
                  <a:cubicBezTo>
                    <a:pt x="1718" y="153"/>
                    <a:pt x="1719" y="153"/>
                    <a:pt x="1719" y="153"/>
                  </a:cubicBezTo>
                  <a:lnTo>
                    <a:pt x="1719" y="153"/>
                  </a:lnTo>
                  <a:cubicBezTo>
                    <a:pt x="1717" y="153"/>
                    <a:pt x="1716" y="153"/>
                    <a:pt x="1714" y="153"/>
                  </a:cubicBezTo>
                  <a:cubicBezTo>
                    <a:pt x="1711" y="153"/>
                    <a:pt x="1714" y="153"/>
                    <a:pt x="1717" y="153"/>
                  </a:cubicBezTo>
                  <a:close/>
                  <a:moveTo>
                    <a:pt x="4371" y="155"/>
                  </a:moveTo>
                  <a:lnTo>
                    <a:pt x="4371" y="155"/>
                  </a:lnTo>
                  <a:cubicBezTo>
                    <a:pt x="4372" y="155"/>
                    <a:pt x="4372" y="155"/>
                    <a:pt x="4372" y="155"/>
                  </a:cubicBezTo>
                  <a:cubicBezTo>
                    <a:pt x="4372" y="155"/>
                    <a:pt x="4371" y="155"/>
                    <a:pt x="4371" y="155"/>
                  </a:cubicBezTo>
                  <a:close/>
                  <a:moveTo>
                    <a:pt x="1729" y="156"/>
                  </a:moveTo>
                  <a:cubicBezTo>
                    <a:pt x="1730" y="156"/>
                    <a:pt x="1730" y="156"/>
                    <a:pt x="1730" y="156"/>
                  </a:cubicBezTo>
                  <a:cubicBezTo>
                    <a:pt x="1730" y="156"/>
                    <a:pt x="1729" y="156"/>
                    <a:pt x="1729" y="156"/>
                  </a:cubicBezTo>
                  <a:close/>
                  <a:moveTo>
                    <a:pt x="1789" y="167"/>
                  </a:moveTo>
                  <a:cubicBezTo>
                    <a:pt x="1788" y="167"/>
                    <a:pt x="1788" y="167"/>
                    <a:pt x="1787" y="167"/>
                  </a:cubicBezTo>
                  <a:lnTo>
                    <a:pt x="1787" y="167"/>
                  </a:lnTo>
                  <a:cubicBezTo>
                    <a:pt x="1788" y="167"/>
                    <a:pt x="1788" y="167"/>
                    <a:pt x="1789" y="167"/>
                  </a:cubicBezTo>
                  <a:close/>
                  <a:moveTo>
                    <a:pt x="2227" y="169"/>
                  </a:moveTo>
                  <a:cubicBezTo>
                    <a:pt x="2228" y="169"/>
                    <a:pt x="2227" y="169"/>
                    <a:pt x="2227" y="169"/>
                  </a:cubicBezTo>
                  <a:lnTo>
                    <a:pt x="2227" y="169"/>
                  </a:lnTo>
                  <a:cubicBezTo>
                    <a:pt x="2227" y="169"/>
                    <a:pt x="2227" y="169"/>
                    <a:pt x="2227" y="169"/>
                  </a:cubicBezTo>
                  <a:close/>
                  <a:moveTo>
                    <a:pt x="2222" y="172"/>
                  </a:moveTo>
                  <a:lnTo>
                    <a:pt x="2218" y="173"/>
                  </a:lnTo>
                  <a:cubicBezTo>
                    <a:pt x="2214" y="173"/>
                    <a:pt x="2217" y="173"/>
                    <a:pt x="2222" y="172"/>
                  </a:cubicBezTo>
                  <a:close/>
                  <a:moveTo>
                    <a:pt x="1561" y="175"/>
                  </a:moveTo>
                  <a:cubicBezTo>
                    <a:pt x="1561" y="175"/>
                    <a:pt x="1561" y="175"/>
                    <a:pt x="1562" y="175"/>
                  </a:cubicBezTo>
                  <a:lnTo>
                    <a:pt x="1562" y="175"/>
                  </a:lnTo>
                  <a:cubicBezTo>
                    <a:pt x="1560" y="175"/>
                    <a:pt x="1559" y="175"/>
                    <a:pt x="1558" y="175"/>
                  </a:cubicBezTo>
                  <a:cubicBezTo>
                    <a:pt x="1559" y="175"/>
                    <a:pt x="1560" y="175"/>
                    <a:pt x="1561" y="175"/>
                  </a:cubicBezTo>
                  <a:close/>
                  <a:moveTo>
                    <a:pt x="1849" y="181"/>
                  </a:moveTo>
                  <a:lnTo>
                    <a:pt x="1849" y="182"/>
                  </a:lnTo>
                  <a:cubicBezTo>
                    <a:pt x="1849" y="182"/>
                    <a:pt x="1849" y="183"/>
                    <a:pt x="1849" y="183"/>
                  </a:cubicBezTo>
                  <a:lnTo>
                    <a:pt x="1849" y="183"/>
                  </a:lnTo>
                  <a:lnTo>
                    <a:pt x="1849" y="181"/>
                  </a:lnTo>
                  <a:close/>
                  <a:moveTo>
                    <a:pt x="1816" y="190"/>
                  </a:moveTo>
                  <a:lnTo>
                    <a:pt x="1818" y="191"/>
                  </a:lnTo>
                  <a:lnTo>
                    <a:pt x="1818" y="191"/>
                  </a:lnTo>
                  <a:cubicBezTo>
                    <a:pt x="1815" y="191"/>
                    <a:pt x="1816" y="190"/>
                    <a:pt x="1816" y="190"/>
                  </a:cubicBezTo>
                  <a:close/>
                  <a:moveTo>
                    <a:pt x="1892" y="191"/>
                  </a:moveTo>
                  <a:cubicBezTo>
                    <a:pt x="1892" y="191"/>
                    <a:pt x="1894" y="192"/>
                    <a:pt x="1895" y="193"/>
                  </a:cubicBezTo>
                  <a:lnTo>
                    <a:pt x="1896" y="193"/>
                  </a:lnTo>
                  <a:lnTo>
                    <a:pt x="1896" y="193"/>
                  </a:lnTo>
                  <a:lnTo>
                    <a:pt x="1894" y="193"/>
                  </a:lnTo>
                  <a:cubicBezTo>
                    <a:pt x="1893" y="192"/>
                    <a:pt x="1892" y="191"/>
                    <a:pt x="1892" y="191"/>
                  </a:cubicBezTo>
                  <a:close/>
                  <a:moveTo>
                    <a:pt x="4319" y="194"/>
                  </a:moveTo>
                  <a:cubicBezTo>
                    <a:pt x="4319" y="194"/>
                    <a:pt x="4319" y="194"/>
                    <a:pt x="4320" y="194"/>
                  </a:cubicBezTo>
                  <a:cubicBezTo>
                    <a:pt x="4319" y="194"/>
                    <a:pt x="4319" y="194"/>
                    <a:pt x="4319" y="194"/>
                  </a:cubicBezTo>
                  <a:close/>
                  <a:moveTo>
                    <a:pt x="5021" y="199"/>
                  </a:moveTo>
                  <a:cubicBezTo>
                    <a:pt x="5022" y="199"/>
                    <a:pt x="5023" y="199"/>
                    <a:pt x="5024" y="200"/>
                  </a:cubicBezTo>
                  <a:lnTo>
                    <a:pt x="5021" y="199"/>
                  </a:lnTo>
                  <a:close/>
                  <a:moveTo>
                    <a:pt x="2067" y="210"/>
                  </a:moveTo>
                  <a:cubicBezTo>
                    <a:pt x="2067" y="210"/>
                    <a:pt x="2067" y="210"/>
                    <a:pt x="2067" y="210"/>
                  </a:cubicBezTo>
                  <a:lnTo>
                    <a:pt x="2067" y="210"/>
                  </a:lnTo>
                  <a:cubicBezTo>
                    <a:pt x="2067" y="210"/>
                    <a:pt x="2067" y="210"/>
                    <a:pt x="2067" y="210"/>
                  </a:cubicBezTo>
                  <a:close/>
                  <a:moveTo>
                    <a:pt x="4824" y="210"/>
                  </a:moveTo>
                  <a:lnTo>
                    <a:pt x="4828" y="211"/>
                  </a:lnTo>
                  <a:lnTo>
                    <a:pt x="4828" y="211"/>
                  </a:lnTo>
                  <a:cubicBezTo>
                    <a:pt x="4827" y="211"/>
                    <a:pt x="4827" y="211"/>
                    <a:pt x="4827" y="211"/>
                  </a:cubicBezTo>
                  <a:cubicBezTo>
                    <a:pt x="4823" y="211"/>
                    <a:pt x="4819" y="210"/>
                    <a:pt x="4821" y="210"/>
                  </a:cubicBezTo>
                  <a:close/>
                  <a:moveTo>
                    <a:pt x="4935" y="215"/>
                  </a:moveTo>
                  <a:lnTo>
                    <a:pt x="4935" y="215"/>
                  </a:lnTo>
                  <a:cubicBezTo>
                    <a:pt x="4935" y="215"/>
                    <a:pt x="4935" y="215"/>
                    <a:pt x="4935" y="215"/>
                  </a:cubicBezTo>
                  <a:cubicBezTo>
                    <a:pt x="4935" y="215"/>
                    <a:pt x="4935" y="215"/>
                    <a:pt x="4935" y="215"/>
                  </a:cubicBezTo>
                  <a:close/>
                  <a:moveTo>
                    <a:pt x="4773" y="214"/>
                  </a:moveTo>
                  <a:lnTo>
                    <a:pt x="4771" y="215"/>
                  </a:lnTo>
                  <a:cubicBezTo>
                    <a:pt x="4771" y="214"/>
                    <a:pt x="4772" y="214"/>
                    <a:pt x="4773" y="214"/>
                  </a:cubicBezTo>
                  <a:close/>
                  <a:moveTo>
                    <a:pt x="5041" y="223"/>
                  </a:moveTo>
                  <a:lnTo>
                    <a:pt x="5042" y="224"/>
                  </a:lnTo>
                  <a:lnTo>
                    <a:pt x="5042" y="224"/>
                  </a:lnTo>
                  <a:cubicBezTo>
                    <a:pt x="5042" y="224"/>
                    <a:pt x="5041" y="223"/>
                    <a:pt x="5041" y="223"/>
                  </a:cubicBezTo>
                  <a:close/>
                  <a:moveTo>
                    <a:pt x="5100" y="222"/>
                  </a:moveTo>
                  <a:lnTo>
                    <a:pt x="5100" y="222"/>
                  </a:lnTo>
                  <a:cubicBezTo>
                    <a:pt x="5101" y="222"/>
                    <a:pt x="5102" y="223"/>
                    <a:pt x="5104" y="224"/>
                  </a:cubicBezTo>
                  <a:cubicBezTo>
                    <a:pt x="5101" y="223"/>
                    <a:pt x="5100" y="222"/>
                    <a:pt x="5100" y="222"/>
                  </a:cubicBezTo>
                  <a:close/>
                  <a:moveTo>
                    <a:pt x="1695" y="224"/>
                  </a:moveTo>
                  <a:cubicBezTo>
                    <a:pt x="1695" y="224"/>
                    <a:pt x="1696" y="225"/>
                    <a:pt x="1697" y="226"/>
                  </a:cubicBezTo>
                  <a:cubicBezTo>
                    <a:pt x="1695" y="225"/>
                    <a:pt x="1695" y="224"/>
                    <a:pt x="1695" y="224"/>
                  </a:cubicBezTo>
                  <a:close/>
                  <a:moveTo>
                    <a:pt x="5109" y="227"/>
                  </a:moveTo>
                  <a:cubicBezTo>
                    <a:pt x="5109" y="227"/>
                    <a:pt x="5109" y="227"/>
                    <a:pt x="5110" y="228"/>
                  </a:cubicBezTo>
                  <a:cubicBezTo>
                    <a:pt x="5110" y="228"/>
                    <a:pt x="5110" y="228"/>
                    <a:pt x="5110" y="228"/>
                  </a:cubicBezTo>
                  <a:cubicBezTo>
                    <a:pt x="5109" y="228"/>
                    <a:pt x="5109" y="227"/>
                    <a:pt x="5109" y="227"/>
                  </a:cubicBezTo>
                  <a:close/>
                  <a:moveTo>
                    <a:pt x="1717" y="230"/>
                  </a:moveTo>
                  <a:cubicBezTo>
                    <a:pt x="1715" y="230"/>
                    <a:pt x="1714" y="230"/>
                    <a:pt x="1713" y="230"/>
                  </a:cubicBezTo>
                  <a:cubicBezTo>
                    <a:pt x="1711" y="230"/>
                    <a:pt x="1710" y="230"/>
                    <a:pt x="1708" y="230"/>
                  </a:cubicBezTo>
                  <a:close/>
                  <a:moveTo>
                    <a:pt x="1432" y="236"/>
                  </a:moveTo>
                  <a:cubicBezTo>
                    <a:pt x="1432" y="236"/>
                    <a:pt x="1432" y="237"/>
                    <a:pt x="1432" y="237"/>
                  </a:cubicBezTo>
                  <a:cubicBezTo>
                    <a:pt x="1432" y="237"/>
                    <a:pt x="1432" y="237"/>
                    <a:pt x="1432" y="237"/>
                  </a:cubicBezTo>
                  <a:lnTo>
                    <a:pt x="1432" y="237"/>
                  </a:lnTo>
                  <a:cubicBezTo>
                    <a:pt x="1432" y="237"/>
                    <a:pt x="1432" y="236"/>
                    <a:pt x="1432" y="236"/>
                  </a:cubicBezTo>
                  <a:close/>
                  <a:moveTo>
                    <a:pt x="1801" y="241"/>
                  </a:moveTo>
                  <a:cubicBezTo>
                    <a:pt x="1801" y="241"/>
                    <a:pt x="1800" y="241"/>
                    <a:pt x="1800" y="241"/>
                  </a:cubicBezTo>
                  <a:cubicBezTo>
                    <a:pt x="1800" y="241"/>
                    <a:pt x="1801" y="241"/>
                    <a:pt x="1801" y="241"/>
                  </a:cubicBezTo>
                  <a:close/>
                  <a:moveTo>
                    <a:pt x="4980" y="245"/>
                  </a:moveTo>
                  <a:cubicBezTo>
                    <a:pt x="4980" y="245"/>
                    <a:pt x="4980" y="245"/>
                    <a:pt x="4980" y="245"/>
                  </a:cubicBezTo>
                  <a:lnTo>
                    <a:pt x="4980" y="245"/>
                  </a:lnTo>
                  <a:cubicBezTo>
                    <a:pt x="4980" y="245"/>
                    <a:pt x="4980" y="245"/>
                    <a:pt x="4980" y="245"/>
                  </a:cubicBezTo>
                  <a:close/>
                  <a:moveTo>
                    <a:pt x="1583" y="246"/>
                  </a:moveTo>
                  <a:cubicBezTo>
                    <a:pt x="1583" y="246"/>
                    <a:pt x="1584" y="246"/>
                    <a:pt x="1585" y="247"/>
                  </a:cubicBezTo>
                  <a:lnTo>
                    <a:pt x="1585" y="247"/>
                  </a:lnTo>
                  <a:cubicBezTo>
                    <a:pt x="1584" y="247"/>
                    <a:pt x="1584" y="246"/>
                    <a:pt x="1584" y="246"/>
                  </a:cubicBezTo>
                  <a:cubicBezTo>
                    <a:pt x="1583" y="246"/>
                    <a:pt x="1583" y="246"/>
                    <a:pt x="1583" y="246"/>
                  </a:cubicBezTo>
                  <a:close/>
                  <a:moveTo>
                    <a:pt x="1391" y="248"/>
                  </a:moveTo>
                  <a:cubicBezTo>
                    <a:pt x="1391" y="249"/>
                    <a:pt x="1392" y="249"/>
                    <a:pt x="1392" y="250"/>
                  </a:cubicBezTo>
                  <a:lnTo>
                    <a:pt x="1391" y="248"/>
                  </a:lnTo>
                  <a:close/>
                  <a:moveTo>
                    <a:pt x="1352" y="263"/>
                  </a:moveTo>
                  <a:cubicBezTo>
                    <a:pt x="1352" y="264"/>
                    <a:pt x="1352" y="264"/>
                    <a:pt x="1352" y="264"/>
                  </a:cubicBezTo>
                  <a:cubicBezTo>
                    <a:pt x="1352" y="264"/>
                    <a:pt x="1352" y="264"/>
                    <a:pt x="1352" y="264"/>
                  </a:cubicBezTo>
                  <a:lnTo>
                    <a:pt x="1352" y="264"/>
                  </a:lnTo>
                  <a:cubicBezTo>
                    <a:pt x="1352" y="264"/>
                    <a:pt x="1352" y="264"/>
                    <a:pt x="1352" y="265"/>
                  </a:cubicBezTo>
                  <a:cubicBezTo>
                    <a:pt x="1352" y="264"/>
                    <a:pt x="1352" y="264"/>
                    <a:pt x="1352" y="263"/>
                  </a:cubicBezTo>
                  <a:close/>
                  <a:moveTo>
                    <a:pt x="5080" y="275"/>
                  </a:moveTo>
                  <a:cubicBezTo>
                    <a:pt x="5083" y="275"/>
                    <a:pt x="5084" y="275"/>
                    <a:pt x="5081" y="275"/>
                  </a:cubicBezTo>
                  <a:lnTo>
                    <a:pt x="5080" y="275"/>
                  </a:lnTo>
                  <a:close/>
                  <a:moveTo>
                    <a:pt x="1267" y="280"/>
                  </a:moveTo>
                  <a:lnTo>
                    <a:pt x="1265" y="281"/>
                  </a:lnTo>
                  <a:lnTo>
                    <a:pt x="1264" y="281"/>
                  </a:lnTo>
                  <a:cubicBezTo>
                    <a:pt x="1265" y="281"/>
                    <a:pt x="1266" y="280"/>
                    <a:pt x="1267" y="280"/>
                  </a:cubicBezTo>
                  <a:close/>
                  <a:moveTo>
                    <a:pt x="5400" y="283"/>
                  </a:moveTo>
                  <a:cubicBezTo>
                    <a:pt x="5400" y="284"/>
                    <a:pt x="5399" y="284"/>
                    <a:pt x="5399" y="284"/>
                  </a:cubicBezTo>
                  <a:cubicBezTo>
                    <a:pt x="5399" y="284"/>
                    <a:pt x="5399" y="283"/>
                    <a:pt x="5400" y="283"/>
                  </a:cubicBezTo>
                  <a:close/>
                  <a:moveTo>
                    <a:pt x="1358" y="295"/>
                  </a:moveTo>
                  <a:cubicBezTo>
                    <a:pt x="1358" y="295"/>
                    <a:pt x="1358" y="295"/>
                    <a:pt x="1358" y="296"/>
                  </a:cubicBezTo>
                  <a:lnTo>
                    <a:pt x="1358" y="296"/>
                  </a:lnTo>
                  <a:cubicBezTo>
                    <a:pt x="1358" y="295"/>
                    <a:pt x="1358" y="295"/>
                    <a:pt x="1358" y="295"/>
                  </a:cubicBezTo>
                  <a:close/>
                  <a:moveTo>
                    <a:pt x="1324" y="304"/>
                  </a:moveTo>
                  <a:cubicBezTo>
                    <a:pt x="1324" y="304"/>
                    <a:pt x="1325" y="304"/>
                    <a:pt x="1325" y="304"/>
                  </a:cubicBezTo>
                  <a:lnTo>
                    <a:pt x="1326" y="305"/>
                  </a:lnTo>
                  <a:lnTo>
                    <a:pt x="1326" y="305"/>
                  </a:lnTo>
                  <a:cubicBezTo>
                    <a:pt x="1324" y="304"/>
                    <a:pt x="1324" y="304"/>
                    <a:pt x="1324" y="304"/>
                  </a:cubicBezTo>
                  <a:close/>
                  <a:moveTo>
                    <a:pt x="1132" y="321"/>
                  </a:moveTo>
                  <a:cubicBezTo>
                    <a:pt x="1132" y="321"/>
                    <a:pt x="1132" y="321"/>
                    <a:pt x="1133" y="321"/>
                  </a:cubicBezTo>
                  <a:lnTo>
                    <a:pt x="1133" y="321"/>
                  </a:lnTo>
                  <a:cubicBezTo>
                    <a:pt x="1132" y="321"/>
                    <a:pt x="1132" y="321"/>
                    <a:pt x="1132" y="321"/>
                  </a:cubicBezTo>
                  <a:close/>
                  <a:moveTo>
                    <a:pt x="804" y="356"/>
                  </a:moveTo>
                  <a:cubicBezTo>
                    <a:pt x="805" y="356"/>
                    <a:pt x="802" y="357"/>
                    <a:pt x="800" y="358"/>
                  </a:cubicBezTo>
                  <a:lnTo>
                    <a:pt x="800" y="358"/>
                  </a:lnTo>
                  <a:cubicBezTo>
                    <a:pt x="801" y="357"/>
                    <a:pt x="802" y="357"/>
                    <a:pt x="804" y="356"/>
                  </a:cubicBezTo>
                  <a:close/>
                  <a:moveTo>
                    <a:pt x="949" y="369"/>
                  </a:moveTo>
                  <a:cubicBezTo>
                    <a:pt x="950" y="369"/>
                    <a:pt x="950" y="369"/>
                    <a:pt x="950" y="369"/>
                  </a:cubicBezTo>
                  <a:cubicBezTo>
                    <a:pt x="950" y="369"/>
                    <a:pt x="950" y="369"/>
                    <a:pt x="949" y="369"/>
                  </a:cubicBezTo>
                  <a:close/>
                  <a:moveTo>
                    <a:pt x="5821" y="378"/>
                  </a:moveTo>
                  <a:cubicBezTo>
                    <a:pt x="5822" y="378"/>
                    <a:pt x="5823" y="378"/>
                    <a:pt x="5824" y="379"/>
                  </a:cubicBezTo>
                  <a:cubicBezTo>
                    <a:pt x="5825" y="379"/>
                    <a:pt x="5825" y="380"/>
                    <a:pt x="5825" y="380"/>
                  </a:cubicBezTo>
                  <a:lnTo>
                    <a:pt x="5825" y="380"/>
                  </a:lnTo>
                  <a:cubicBezTo>
                    <a:pt x="5824" y="379"/>
                    <a:pt x="5823" y="379"/>
                    <a:pt x="5821" y="378"/>
                  </a:cubicBezTo>
                  <a:close/>
                  <a:moveTo>
                    <a:pt x="5735" y="384"/>
                  </a:moveTo>
                  <a:cubicBezTo>
                    <a:pt x="5737" y="384"/>
                    <a:pt x="5737" y="384"/>
                    <a:pt x="5736" y="384"/>
                  </a:cubicBezTo>
                  <a:cubicBezTo>
                    <a:pt x="5735" y="384"/>
                    <a:pt x="5735" y="384"/>
                    <a:pt x="5735" y="384"/>
                  </a:cubicBezTo>
                  <a:lnTo>
                    <a:pt x="5735" y="384"/>
                  </a:lnTo>
                  <a:cubicBezTo>
                    <a:pt x="5735" y="384"/>
                    <a:pt x="5735" y="384"/>
                    <a:pt x="5735" y="384"/>
                  </a:cubicBezTo>
                  <a:close/>
                  <a:moveTo>
                    <a:pt x="767" y="384"/>
                  </a:moveTo>
                  <a:cubicBezTo>
                    <a:pt x="766" y="384"/>
                    <a:pt x="766" y="385"/>
                    <a:pt x="766" y="385"/>
                  </a:cubicBezTo>
                  <a:cubicBezTo>
                    <a:pt x="766" y="384"/>
                    <a:pt x="766" y="384"/>
                    <a:pt x="767" y="384"/>
                  </a:cubicBezTo>
                  <a:close/>
                  <a:moveTo>
                    <a:pt x="988" y="385"/>
                  </a:moveTo>
                  <a:cubicBezTo>
                    <a:pt x="988" y="385"/>
                    <a:pt x="988" y="386"/>
                    <a:pt x="987" y="387"/>
                  </a:cubicBezTo>
                  <a:lnTo>
                    <a:pt x="987" y="387"/>
                  </a:lnTo>
                  <a:cubicBezTo>
                    <a:pt x="987" y="387"/>
                    <a:pt x="987" y="386"/>
                    <a:pt x="987" y="386"/>
                  </a:cubicBezTo>
                  <a:cubicBezTo>
                    <a:pt x="987" y="386"/>
                    <a:pt x="988" y="385"/>
                    <a:pt x="988" y="385"/>
                  </a:cubicBezTo>
                  <a:close/>
                  <a:moveTo>
                    <a:pt x="5603" y="391"/>
                  </a:moveTo>
                  <a:lnTo>
                    <a:pt x="5603" y="391"/>
                  </a:lnTo>
                  <a:cubicBezTo>
                    <a:pt x="5604" y="392"/>
                    <a:pt x="5606" y="393"/>
                    <a:pt x="5608" y="394"/>
                  </a:cubicBezTo>
                  <a:cubicBezTo>
                    <a:pt x="5606" y="393"/>
                    <a:pt x="5604" y="393"/>
                    <a:pt x="5603" y="392"/>
                  </a:cubicBezTo>
                  <a:cubicBezTo>
                    <a:pt x="5603" y="392"/>
                    <a:pt x="5603" y="392"/>
                    <a:pt x="5603" y="391"/>
                  </a:cubicBezTo>
                  <a:close/>
                  <a:moveTo>
                    <a:pt x="5690" y="396"/>
                  </a:moveTo>
                  <a:cubicBezTo>
                    <a:pt x="5691" y="396"/>
                    <a:pt x="5692" y="396"/>
                    <a:pt x="5694" y="397"/>
                  </a:cubicBezTo>
                  <a:cubicBezTo>
                    <a:pt x="5690" y="397"/>
                    <a:pt x="5689" y="396"/>
                    <a:pt x="5690" y="396"/>
                  </a:cubicBezTo>
                  <a:close/>
                  <a:moveTo>
                    <a:pt x="975" y="396"/>
                  </a:moveTo>
                  <a:lnTo>
                    <a:pt x="975" y="396"/>
                  </a:lnTo>
                  <a:cubicBezTo>
                    <a:pt x="974" y="397"/>
                    <a:pt x="972" y="398"/>
                    <a:pt x="971" y="398"/>
                  </a:cubicBezTo>
                  <a:cubicBezTo>
                    <a:pt x="972" y="397"/>
                    <a:pt x="974" y="397"/>
                    <a:pt x="975" y="396"/>
                  </a:cubicBezTo>
                  <a:close/>
                  <a:moveTo>
                    <a:pt x="841" y="411"/>
                  </a:moveTo>
                  <a:lnTo>
                    <a:pt x="843" y="412"/>
                  </a:lnTo>
                  <a:lnTo>
                    <a:pt x="843" y="412"/>
                  </a:lnTo>
                  <a:cubicBezTo>
                    <a:pt x="840" y="412"/>
                    <a:pt x="840" y="411"/>
                    <a:pt x="841" y="411"/>
                  </a:cubicBezTo>
                  <a:close/>
                  <a:moveTo>
                    <a:pt x="5852" y="413"/>
                  </a:moveTo>
                  <a:cubicBezTo>
                    <a:pt x="5853" y="413"/>
                    <a:pt x="5854" y="414"/>
                    <a:pt x="5855" y="414"/>
                  </a:cubicBezTo>
                  <a:lnTo>
                    <a:pt x="5855" y="414"/>
                  </a:lnTo>
                  <a:cubicBezTo>
                    <a:pt x="5853" y="414"/>
                    <a:pt x="5851" y="413"/>
                    <a:pt x="5852" y="413"/>
                  </a:cubicBezTo>
                  <a:close/>
                  <a:moveTo>
                    <a:pt x="894" y="421"/>
                  </a:moveTo>
                  <a:cubicBezTo>
                    <a:pt x="892" y="422"/>
                    <a:pt x="890" y="422"/>
                    <a:pt x="889" y="422"/>
                  </a:cubicBezTo>
                  <a:lnTo>
                    <a:pt x="889" y="422"/>
                  </a:lnTo>
                  <a:cubicBezTo>
                    <a:pt x="891" y="422"/>
                    <a:pt x="893" y="421"/>
                    <a:pt x="894" y="421"/>
                  </a:cubicBezTo>
                  <a:close/>
                  <a:moveTo>
                    <a:pt x="5800" y="424"/>
                  </a:moveTo>
                  <a:cubicBezTo>
                    <a:pt x="5800" y="424"/>
                    <a:pt x="5801" y="424"/>
                    <a:pt x="5801" y="424"/>
                  </a:cubicBezTo>
                  <a:cubicBezTo>
                    <a:pt x="5801" y="424"/>
                    <a:pt x="5800" y="424"/>
                    <a:pt x="5800" y="424"/>
                  </a:cubicBezTo>
                  <a:close/>
                  <a:moveTo>
                    <a:pt x="5886" y="435"/>
                  </a:moveTo>
                  <a:cubicBezTo>
                    <a:pt x="5886" y="435"/>
                    <a:pt x="5886" y="435"/>
                    <a:pt x="5886" y="435"/>
                  </a:cubicBezTo>
                  <a:cubicBezTo>
                    <a:pt x="5885" y="435"/>
                    <a:pt x="5885" y="435"/>
                    <a:pt x="5885" y="435"/>
                  </a:cubicBezTo>
                  <a:close/>
                  <a:moveTo>
                    <a:pt x="825" y="436"/>
                  </a:moveTo>
                  <a:cubicBezTo>
                    <a:pt x="824" y="437"/>
                    <a:pt x="822" y="438"/>
                    <a:pt x="822" y="438"/>
                  </a:cubicBezTo>
                  <a:cubicBezTo>
                    <a:pt x="822" y="438"/>
                    <a:pt x="822" y="438"/>
                    <a:pt x="822" y="437"/>
                  </a:cubicBezTo>
                  <a:cubicBezTo>
                    <a:pt x="823" y="437"/>
                    <a:pt x="824" y="437"/>
                    <a:pt x="825" y="436"/>
                  </a:cubicBezTo>
                  <a:close/>
                  <a:moveTo>
                    <a:pt x="609" y="439"/>
                  </a:moveTo>
                  <a:cubicBezTo>
                    <a:pt x="609" y="439"/>
                    <a:pt x="609" y="440"/>
                    <a:pt x="608" y="441"/>
                  </a:cubicBezTo>
                  <a:cubicBezTo>
                    <a:pt x="608" y="440"/>
                    <a:pt x="608" y="440"/>
                    <a:pt x="609" y="439"/>
                  </a:cubicBezTo>
                  <a:close/>
                  <a:moveTo>
                    <a:pt x="525" y="446"/>
                  </a:moveTo>
                  <a:cubicBezTo>
                    <a:pt x="525" y="447"/>
                    <a:pt x="525" y="447"/>
                    <a:pt x="525" y="447"/>
                  </a:cubicBezTo>
                  <a:cubicBezTo>
                    <a:pt x="525" y="447"/>
                    <a:pt x="525" y="447"/>
                    <a:pt x="524" y="446"/>
                  </a:cubicBezTo>
                  <a:close/>
                  <a:moveTo>
                    <a:pt x="513" y="447"/>
                  </a:moveTo>
                  <a:lnTo>
                    <a:pt x="513" y="447"/>
                  </a:lnTo>
                  <a:cubicBezTo>
                    <a:pt x="512" y="447"/>
                    <a:pt x="512" y="447"/>
                    <a:pt x="511" y="448"/>
                  </a:cubicBezTo>
                  <a:lnTo>
                    <a:pt x="507" y="449"/>
                  </a:lnTo>
                  <a:cubicBezTo>
                    <a:pt x="510" y="448"/>
                    <a:pt x="511" y="447"/>
                    <a:pt x="513" y="447"/>
                  </a:cubicBezTo>
                  <a:close/>
                  <a:moveTo>
                    <a:pt x="533" y="446"/>
                  </a:moveTo>
                  <a:lnTo>
                    <a:pt x="533" y="446"/>
                  </a:lnTo>
                  <a:cubicBezTo>
                    <a:pt x="533" y="447"/>
                    <a:pt x="532" y="448"/>
                    <a:pt x="532" y="449"/>
                  </a:cubicBezTo>
                  <a:cubicBezTo>
                    <a:pt x="532" y="448"/>
                    <a:pt x="532" y="448"/>
                    <a:pt x="532" y="448"/>
                  </a:cubicBezTo>
                  <a:cubicBezTo>
                    <a:pt x="533" y="447"/>
                    <a:pt x="533" y="447"/>
                    <a:pt x="533" y="446"/>
                  </a:cubicBezTo>
                  <a:close/>
                  <a:moveTo>
                    <a:pt x="423" y="460"/>
                  </a:moveTo>
                  <a:lnTo>
                    <a:pt x="423" y="460"/>
                  </a:lnTo>
                  <a:cubicBezTo>
                    <a:pt x="422" y="460"/>
                    <a:pt x="422" y="461"/>
                    <a:pt x="422" y="461"/>
                  </a:cubicBezTo>
                  <a:cubicBezTo>
                    <a:pt x="422" y="461"/>
                    <a:pt x="422" y="461"/>
                    <a:pt x="423" y="460"/>
                  </a:cubicBezTo>
                  <a:close/>
                  <a:moveTo>
                    <a:pt x="687" y="461"/>
                  </a:moveTo>
                  <a:cubicBezTo>
                    <a:pt x="687" y="461"/>
                    <a:pt x="687" y="461"/>
                    <a:pt x="687" y="462"/>
                  </a:cubicBezTo>
                  <a:lnTo>
                    <a:pt x="687" y="462"/>
                  </a:lnTo>
                  <a:cubicBezTo>
                    <a:pt x="687" y="462"/>
                    <a:pt x="687" y="462"/>
                    <a:pt x="687" y="462"/>
                  </a:cubicBezTo>
                  <a:cubicBezTo>
                    <a:pt x="687" y="461"/>
                    <a:pt x="687" y="461"/>
                    <a:pt x="687" y="461"/>
                  </a:cubicBezTo>
                  <a:close/>
                  <a:moveTo>
                    <a:pt x="5909" y="467"/>
                  </a:moveTo>
                  <a:cubicBezTo>
                    <a:pt x="5909" y="467"/>
                    <a:pt x="5911" y="467"/>
                    <a:pt x="5911" y="467"/>
                  </a:cubicBezTo>
                  <a:cubicBezTo>
                    <a:pt x="5912" y="467"/>
                    <a:pt x="5912" y="467"/>
                    <a:pt x="5912" y="467"/>
                  </a:cubicBezTo>
                  <a:lnTo>
                    <a:pt x="5912" y="467"/>
                  </a:lnTo>
                  <a:cubicBezTo>
                    <a:pt x="5912" y="468"/>
                    <a:pt x="5912" y="468"/>
                    <a:pt x="5911" y="468"/>
                  </a:cubicBezTo>
                  <a:cubicBezTo>
                    <a:pt x="5910" y="468"/>
                    <a:pt x="5910" y="468"/>
                    <a:pt x="5909" y="467"/>
                  </a:cubicBezTo>
                  <a:cubicBezTo>
                    <a:pt x="5908" y="467"/>
                    <a:pt x="5908" y="467"/>
                    <a:pt x="5909" y="467"/>
                  </a:cubicBezTo>
                  <a:close/>
                  <a:moveTo>
                    <a:pt x="5977" y="469"/>
                  </a:moveTo>
                  <a:cubicBezTo>
                    <a:pt x="5978" y="469"/>
                    <a:pt x="5978" y="470"/>
                    <a:pt x="5978" y="470"/>
                  </a:cubicBezTo>
                  <a:lnTo>
                    <a:pt x="5978" y="470"/>
                  </a:lnTo>
                  <a:cubicBezTo>
                    <a:pt x="5978" y="470"/>
                    <a:pt x="5977" y="469"/>
                    <a:pt x="5977" y="469"/>
                  </a:cubicBezTo>
                  <a:close/>
                  <a:moveTo>
                    <a:pt x="674" y="471"/>
                  </a:moveTo>
                  <a:cubicBezTo>
                    <a:pt x="673" y="471"/>
                    <a:pt x="672" y="471"/>
                    <a:pt x="672" y="471"/>
                  </a:cubicBezTo>
                  <a:cubicBezTo>
                    <a:pt x="671" y="471"/>
                    <a:pt x="673" y="471"/>
                    <a:pt x="672" y="471"/>
                  </a:cubicBezTo>
                  <a:close/>
                  <a:moveTo>
                    <a:pt x="6020" y="484"/>
                  </a:moveTo>
                  <a:cubicBezTo>
                    <a:pt x="6020" y="484"/>
                    <a:pt x="6020" y="484"/>
                    <a:pt x="6020" y="484"/>
                  </a:cubicBezTo>
                  <a:cubicBezTo>
                    <a:pt x="6020" y="484"/>
                    <a:pt x="6020" y="484"/>
                    <a:pt x="6020" y="484"/>
                  </a:cubicBezTo>
                  <a:close/>
                  <a:moveTo>
                    <a:pt x="6040" y="487"/>
                  </a:moveTo>
                  <a:cubicBezTo>
                    <a:pt x="6040" y="488"/>
                    <a:pt x="6040" y="488"/>
                    <a:pt x="6040" y="488"/>
                  </a:cubicBezTo>
                  <a:lnTo>
                    <a:pt x="6040" y="489"/>
                  </a:lnTo>
                  <a:cubicBezTo>
                    <a:pt x="6040" y="489"/>
                    <a:pt x="6040" y="488"/>
                    <a:pt x="6040" y="487"/>
                  </a:cubicBezTo>
                  <a:close/>
                  <a:moveTo>
                    <a:pt x="6073" y="495"/>
                  </a:moveTo>
                  <a:cubicBezTo>
                    <a:pt x="6073" y="495"/>
                    <a:pt x="6073" y="495"/>
                    <a:pt x="6071" y="495"/>
                  </a:cubicBezTo>
                  <a:cubicBezTo>
                    <a:pt x="6072" y="495"/>
                    <a:pt x="6072" y="495"/>
                    <a:pt x="6073" y="495"/>
                  </a:cubicBezTo>
                  <a:close/>
                  <a:moveTo>
                    <a:pt x="6206" y="503"/>
                  </a:moveTo>
                  <a:lnTo>
                    <a:pt x="6206" y="506"/>
                  </a:lnTo>
                  <a:cubicBezTo>
                    <a:pt x="6204" y="504"/>
                    <a:pt x="6204" y="504"/>
                    <a:pt x="6206" y="503"/>
                  </a:cubicBezTo>
                  <a:close/>
                  <a:moveTo>
                    <a:pt x="214" y="530"/>
                  </a:moveTo>
                  <a:cubicBezTo>
                    <a:pt x="216" y="530"/>
                    <a:pt x="216" y="530"/>
                    <a:pt x="215" y="530"/>
                  </a:cubicBezTo>
                  <a:cubicBezTo>
                    <a:pt x="214" y="530"/>
                    <a:pt x="213" y="530"/>
                    <a:pt x="213" y="530"/>
                  </a:cubicBezTo>
                  <a:lnTo>
                    <a:pt x="213" y="530"/>
                  </a:lnTo>
                  <a:cubicBezTo>
                    <a:pt x="213" y="530"/>
                    <a:pt x="214" y="530"/>
                    <a:pt x="214" y="530"/>
                  </a:cubicBezTo>
                  <a:close/>
                  <a:moveTo>
                    <a:pt x="212" y="530"/>
                  </a:moveTo>
                  <a:lnTo>
                    <a:pt x="212" y="530"/>
                  </a:lnTo>
                  <a:cubicBezTo>
                    <a:pt x="209" y="531"/>
                    <a:pt x="207" y="532"/>
                    <a:pt x="207" y="532"/>
                  </a:cubicBezTo>
                  <a:cubicBezTo>
                    <a:pt x="207" y="532"/>
                    <a:pt x="207" y="532"/>
                    <a:pt x="209" y="531"/>
                  </a:cubicBezTo>
                  <a:cubicBezTo>
                    <a:pt x="209" y="531"/>
                    <a:pt x="210" y="531"/>
                    <a:pt x="212" y="530"/>
                  </a:cubicBezTo>
                  <a:close/>
                  <a:moveTo>
                    <a:pt x="264" y="537"/>
                  </a:moveTo>
                  <a:cubicBezTo>
                    <a:pt x="266" y="537"/>
                    <a:pt x="266" y="537"/>
                    <a:pt x="266" y="537"/>
                  </a:cubicBezTo>
                  <a:cubicBezTo>
                    <a:pt x="266" y="537"/>
                    <a:pt x="265" y="537"/>
                    <a:pt x="264" y="537"/>
                  </a:cubicBezTo>
                  <a:close/>
                  <a:moveTo>
                    <a:pt x="348" y="539"/>
                  </a:moveTo>
                  <a:cubicBezTo>
                    <a:pt x="348" y="539"/>
                    <a:pt x="348" y="539"/>
                    <a:pt x="348" y="539"/>
                  </a:cubicBezTo>
                  <a:lnTo>
                    <a:pt x="348" y="539"/>
                  </a:lnTo>
                  <a:cubicBezTo>
                    <a:pt x="347" y="539"/>
                    <a:pt x="347" y="539"/>
                    <a:pt x="346" y="539"/>
                  </a:cubicBezTo>
                  <a:close/>
                  <a:moveTo>
                    <a:pt x="6366" y="570"/>
                  </a:moveTo>
                  <a:cubicBezTo>
                    <a:pt x="6367" y="570"/>
                    <a:pt x="6367" y="570"/>
                    <a:pt x="6367" y="570"/>
                  </a:cubicBezTo>
                  <a:lnTo>
                    <a:pt x="6366" y="570"/>
                  </a:lnTo>
                  <a:close/>
                  <a:moveTo>
                    <a:pt x="6426" y="576"/>
                  </a:moveTo>
                  <a:cubicBezTo>
                    <a:pt x="6426" y="576"/>
                    <a:pt x="6426" y="577"/>
                    <a:pt x="6426" y="577"/>
                  </a:cubicBezTo>
                  <a:lnTo>
                    <a:pt x="6426" y="577"/>
                  </a:lnTo>
                  <a:cubicBezTo>
                    <a:pt x="6425" y="576"/>
                    <a:pt x="6426" y="576"/>
                    <a:pt x="6426" y="576"/>
                  </a:cubicBezTo>
                  <a:close/>
                  <a:moveTo>
                    <a:pt x="6400" y="576"/>
                  </a:moveTo>
                  <a:lnTo>
                    <a:pt x="6403" y="577"/>
                  </a:lnTo>
                  <a:lnTo>
                    <a:pt x="6403" y="577"/>
                  </a:lnTo>
                  <a:cubicBezTo>
                    <a:pt x="6402" y="577"/>
                    <a:pt x="6401" y="577"/>
                    <a:pt x="6400" y="576"/>
                  </a:cubicBezTo>
                  <a:close/>
                  <a:moveTo>
                    <a:pt x="6435" y="585"/>
                  </a:moveTo>
                  <a:cubicBezTo>
                    <a:pt x="6436" y="586"/>
                    <a:pt x="6437" y="586"/>
                    <a:pt x="6436" y="586"/>
                  </a:cubicBezTo>
                  <a:cubicBezTo>
                    <a:pt x="6436" y="586"/>
                    <a:pt x="6435" y="586"/>
                    <a:pt x="6434" y="585"/>
                  </a:cubicBezTo>
                  <a:close/>
                  <a:moveTo>
                    <a:pt x="183" y="616"/>
                  </a:moveTo>
                  <a:lnTo>
                    <a:pt x="184" y="616"/>
                  </a:lnTo>
                  <a:lnTo>
                    <a:pt x="184" y="616"/>
                  </a:lnTo>
                  <a:cubicBezTo>
                    <a:pt x="184" y="616"/>
                    <a:pt x="184" y="616"/>
                    <a:pt x="184" y="616"/>
                  </a:cubicBezTo>
                  <a:cubicBezTo>
                    <a:pt x="182" y="616"/>
                    <a:pt x="182" y="616"/>
                    <a:pt x="183" y="616"/>
                  </a:cubicBezTo>
                  <a:close/>
                  <a:moveTo>
                    <a:pt x="220" y="616"/>
                  </a:moveTo>
                  <a:cubicBezTo>
                    <a:pt x="220" y="616"/>
                    <a:pt x="220" y="616"/>
                    <a:pt x="221" y="617"/>
                  </a:cubicBezTo>
                  <a:lnTo>
                    <a:pt x="221" y="617"/>
                  </a:lnTo>
                  <a:cubicBezTo>
                    <a:pt x="219" y="617"/>
                    <a:pt x="219" y="616"/>
                    <a:pt x="220" y="616"/>
                  </a:cubicBezTo>
                  <a:close/>
                  <a:moveTo>
                    <a:pt x="6511" y="625"/>
                  </a:moveTo>
                  <a:cubicBezTo>
                    <a:pt x="6512" y="625"/>
                    <a:pt x="6512" y="625"/>
                    <a:pt x="6512" y="625"/>
                  </a:cubicBezTo>
                  <a:cubicBezTo>
                    <a:pt x="6511" y="625"/>
                    <a:pt x="6511" y="625"/>
                    <a:pt x="6511" y="625"/>
                  </a:cubicBezTo>
                  <a:close/>
                  <a:moveTo>
                    <a:pt x="152" y="653"/>
                  </a:moveTo>
                  <a:cubicBezTo>
                    <a:pt x="152" y="653"/>
                    <a:pt x="152" y="654"/>
                    <a:pt x="152" y="654"/>
                  </a:cubicBezTo>
                  <a:lnTo>
                    <a:pt x="152" y="654"/>
                  </a:lnTo>
                  <a:cubicBezTo>
                    <a:pt x="152" y="654"/>
                    <a:pt x="152" y="654"/>
                    <a:pt x="152" y="654"/>
                  </a:cubicBezTo>
                  <a:cubicBezTo>
                    <a:pt x="152" y="654"/>
                    <a:pt x="152" y="653"/>
                    <a:pt x="152" y="653"/>
                  </a:cubicBezTo>
                  <a:close/>
                  <a:moveTo>
                    <a:pt x="6616" y="661"/>
                  </a:moveTo>
                  <a:lnTo>
                    <a:pt x="6616" y="661"/>
                  </a:lnTo>
                  <a:lnTo>
                    <a:pt x="6616" y="661"/>
                  </a:lnTo>
                  <a:cubicBezTo>
                    <a:pt x="6616" y="661"/>
                    <a:pt x="6616" y="661"/>
                    <a:pt x="6616" y="661"/>
                  </a:cubicBezTo>
                  <a:close/>
                  <a:moveTo>
                    <a:pt x="6623" y="661"/>
                  </a:moveTo>
                  <a:cubicBezTo>
                    <a:pt x="6622" y="661"/>
                    <a:pt x="6621" y="661"/>
                    <a:pt x="6620" y="662"/>
                  </a:cubicBezTo>
                  <a:lnTo>
                    <a:pt x="6620" y="662"/>
                  </a:lnTo>
                  <a:cubicBezTo>
                    <a:pt x="6621" y="661"/>
                    <a:pt x="6621" y="661"/>
                    <a:pt x="6621" y="661"/>
                  </a:cubicBezTo>
                  <a:close/>
                  <a:moveTo>
                    <a:pt x="64" y="662"/>
                  </a:moveTo>
                  <a:cubicBezTo>
                    <a:pt x="64" y="663"/>
                    <a:pt x="64" y="664"/>
                    <a:pt x="64" y="664"/>
                  </a:cubicBezTo>
                  <a:lnTo>
                    <a:pt x="64" y="663"/>
                  </a:lnTo>
                  <a:cubicBezTo>
                    <a:pt x="64" y="663"/>
                    <a:pt x="64" y="662"/>
                    <a:pt x="64" y="662"/>
                  </a:cubicBezTo>
                  <a:close/>
                  <a:moveTo>
                    <a:pt x="6649" y="673"/>
                  </a:moveTo>
                  <a:lnTo>
                    <a:pt x="6652" y="674"/>
                  </a:lnTo>
                  <a:cubicBezTo>
                    <a:pt x="6652" y="674"/>
                    <a:pt x="6652" y="674"/>
                    <a:pt x="6652" y="674"/>
                  </a:cubicBezTo>
                  <a:cubicBezTo>
                    <a:pt x="6651" y="674"/>
                    <a:pt x="6650" y="673"/>
                    <a:pt x="6649" y="673"/>
                  </a:cubicBezTo>
                  <a:close/>
                  <a:moveTo>
                    <a:pt x="6696" y="686"/>
                  </a:moveTo>
                  <a:cubicBezTo>
                    <a:pt x="6697" y="686"/>
                    <a:pt x="6700" y="687"/>
                    <a:pt x="6700" y="687"/>
                  </a:cubicBezTo>
                  <a:lnTo>
                    <a:pt x="6697" y="686"/>
                  </a:lnTo>
                  <a:cubicBezTo>
                    <a:pt x="6696" y="686"/>
                    <a:pt x="6696" y="686"/>
                    <a:pt x="6696" y="686"/>
                  </a:cubicBezTo>
                  <a:close/>
                  <a:moveTo>
                    <a:pt x="6804" y="740"/>
                  </a:moveTo>
                  <a:lnTo>
                    <a:pt x="6804" y="740"/>
                  </a:lnTo>
                  <a:cubicBezTo>
                    <a:pt x="6804" y="740"/>
                    <a:pt x="6804" y="740"/>
                    <a:pt x="6804" y="741"/>
                  </a:cubicBezTo>
                  <a:cubicBezTo>
                    <a:pt x="6804" y="741"/>
                    <a:pt x="6804" y="741"/>
                    <a:pt x="6804" y="741"/>
                  </a:cubicBezTo>
                  <a:cubicBezTo>
                    <a:pt x="6804" y="741"/>
                    <a:pt x="6804" y="741"/>
                    <a:pt x="6804" y="740"/>
                  </a:cubicBezTo>
                  <a:close/>
                  <a:moveTo>
                    <a:pt x="2633" y="31"/>
                  </a:moveTo>
                  <a:cubicBezTo>
                    <a:pt x="2630" y="31"/>
                    <a:pt x="2627" y="31"/>
                    <a:pt x="2624" y="32"/>
                  </a:cubicBezTo>
                  <a:cubicBezTo>
                    <a:pt x="2616" y="34"/>
                    <a:pt x="2609" y="38"/>
                    <a:pt x="2602" y="42"/>
                  </a:cubicBezTo>
                  <a:lnTo>
                    <a:pt x="2593" y="50"/>
                  </a:lnTo>
                  <a:cubicBezTo>
                    <a:pt x="2591" y="51"/>
                    <a:pt x="2590" y="51"/>
                    <a:pt x="2590" y="51"/>
                  </a:cubicBezTo>
                  <a:lnTo>
                    <a:pt x="2590" y="51"/>
                  </a:lnTo>
                  <a:cubicBezTo>
                    <a:pt x="2590" y="51"/>
                    <a:pt x="2590" y="51"/>
                    <a:pt x="2590" y="51"/>
                  </a:cubicBezTo>
                  <a:cubicBezTo>
                    <a:pt x="2583" y="53"/>
                    <a:pt x="2576" y="56"/>
                    <a:pt x="2570" y="61"/>
                  </a:cubicBezTo>
                  <a:cubicBezTo>
                    <a:pt x="2565" y="65"/>
                    <a:pt x="2560" y="71"/>
                    <a:pt x="2555" y="77"/>
                  </a:cubicBezTo>
                  <a:cubicBezTo>
                    <a:pt x="2554" y="78"/>
                    <a:pt x="2553" y="79"/>
                    <a:pt x="2552" y="81"/>
                  </a:cubicBezTo>
                  <a:lnTo>
                    <a:pt x="2552" y="81"/>
                  </a:lnTo>
                  <a:cubicBezTo>
                    <a:pt x="2547" y="78"/>
                    <a:pt x="2541" y="76"/>
                    <a:pt x="2535" y="75"/>
                  </a:cubicBezTo>
                  <a:lnTo>
                    <a:pt x="2535" y="75"/>
                  </a:lnTo>
                  <a:cubicBezTo>
                    <a:pt x="2532" y="71"/>
                    <a:pt x="2528" y="65"/>
                    <a:pt x="2523" y="58"/>
                  </a:cubicBezTo>
                  <a:cubicBezTo>
                    <a:pt x="2518" y="51"/>
                    <a:pt x="2513" y="47"/>
                    <a:pt x="2507" y="42"/>
                  </a:cubicBezTo>
                  <a:cubicBezTo>
                    <a:pt x="2498" y="37"/>
                    <a:pt x="2489" y="34"/>
                    <a:pt x="2480" y="34"/>
                  </a:cubicBezTo>
                  <a:cubicBezTo>
                    <a:pt x="2475" y="34"/>
                    <a:pt x="2470" y="35"/>
                    <a:pt x="2465" y="36"/>
                  </a:cubicBezTo>
                  <a:cubicBezTo>
                    <a:pt x="2462" y="38"/>
                    <a:pt x="2458" y="40"/>
                    <a:pt x="2456" y="42"/>
                  </a:cubicBezTo>
                  <a:cubicBezTo>
                    <a:pt x="2449" y="46"/>
                    <a:pt x="2443" y="51"/>
                    <a:pt x="2438" y="57"/>
                  </a:cubicBezTo>
                  <a:lnTo>
                    <a:pt x="2432" y="68"/>
                  </a:lnTo>
                  <a:lnTo>
                    <a:pt x="2432" y="68"/>
                  </a:lnTo>
                  <a:cubicBezTo>
                    <a:pt x="2429" y="68"/>
                    <a:pt x="2426" y="70"/>
                    <a:pt x="2423" y="71"/>
                  </a:cubicBezTo>
                  <a:cubicBezTo>
                    <a:pt x="2420" y="73"/>
                    <a:pt x="2418" y="76"/>
                    <a:pt x="2414" y="78"/>
                  </a:cubicBezTo>
                  <a:cubicBezTo>
                    <a:pt x="2412" y="80"/>
                    <a:pt x="2411" y="81"/>
                    <a:pt x="2409" y="83"/>
                  </a:cubicBezTo>
                  <a:lnTo>
                    <a:pt x="2409" y="83"/>
                  </a:lnTo>
                  <a:cubicBezTo>
                    <a:pt x="2409" y="83"/>
                    <a:pt x="2409" y="82"/>
                    <a:pt x="2408" y="82"/>
                  </a:cubicBezTo>
                  <a:cubicBezTo>
                    <a:pt x="2406" y="79"/>
                    <a:pt x="2404" y="76"/>
                    <a:pt x="2403" y="73"/>
                  </a:cubicBezTo>
                  <a:cubicBezTo>
                    <a:pt x="2400" y="71"/>
                    <a:pt x="2399" y="70"/>
                    <a:pt x="2397" y="68"/>
                  </a:cubicBezTo>
                  <a:cubicBezTo>
                    <a:pt x="2394" y="65"/>
                    <a:pt x="2391" y="63"/>
                    <a:pt x="2387" y="61"/>
                  </a:cubicBezTo>
                  <a:cubicBezTo>
                    <a:pt x="2382" y="57"/>
                    <a:pt x="2375" y="55"/>
                    <a:pt x="2368" y="55"/>
                  </a:cubicBezTo>
                  <a:cubicBezTo>
                    <a:pt x="2363" y="55"/>
                    <a:pt x="2360" y="56"/>
                    <a:pt x="2355" y="56"/>
                  </a:cubicBezTo>
                  <a:cubicBezTo>
                    <a:pt x="2350" y="57"/>
                    <a:pt x="2346" y="60"/>
                    <a:pt x="2341" y="62"/>
                  </a:cubicBezTo>
                  <a:cubicBezTo>
                    <a:pt x="2335" y="65"/>
                    <a:pt x="2331" y="69"/>
                    <a:pt x="2326" y="72"/>
                  </a:cubicBezTo>
                  <a:cubicBezTo>
                    <a:pt x="2324" y="74"/>
                    <a:pt x="2322" y="75"/>
                    <a:pt x="2321" y="76"/>
                  </a:cubicBezTo>
                  <a:lnTo>
                    <a:pt x="2321" y="76"/>
                  </a:lnTo>
                  <a:cubicBezTo>
                    <a:pt x="2317" y="77"/>
                    <a:pt x="2313" y="78"/>
                    <a:pt x="2309" y="82"/>
                  </a:cubicBezTo>
                  <a:cubicBezTo>
                    <a:pt x="2305" y="83"/>
                    <a:pt x="2303" y="85"/>
                    <a:pt x="2299" y="87"/>
                  </a:cubicBezTo>
                  <a:cubicBezTo>
                    <a:pt x="2299" y="88"/>
                    <a:pt x="2298" y="88"/>
                    <a:pt x="2298" y="88"/>
                  </a:cubicBezTo>
                  <a:lnTo>
                    <a:pt x="2298" y="88"/>
                  </a:lnTo>
                  <a:cubicBezTo>
                    <a:pt x="2296" y="85"/>
                    <a:pt x="2294" y="80"/>
                    <a:pt x="2291" y="76"/>
                  </a:cubicBezTo>
                  <a:cubicBezTo>
                    <a:pt x="2289" y="73"/>
                    <a:pt x="2287" y="70"/>
                    <a:pt x="2284" y="68"/>
                  </a:cubicBezTo>
                  <a:cubicBezTo>
                    <a:pt x="2283" y="65"/>
                    <a:pt x="2281" y="64"/>
                    <a:pt x="2280" y="63"/>
                  </a:cubicBezTo>
                  <a:cubicBezTo>
                    <a:pt x="2276" y="60"/>
                    <a:pt x="2273" y="57"/>
                    <a:pt x="2269" y="55"/>
                  </a:cubicBezTo>
                  <a:cubicBezTo>
                    <a:pt x="2263" y="52"/>
                    <a:pt x="2256" y="50"/>
                    <a:pt x="2249" y="50"/>
                  </a:cubicBezTo>
                  <a:cubicBezTo>
                    <a:pt x="2248" y="50"/>
                    <a:pt x="2246" y="50"/>
                    <a:pt x="2245" y="50"/>
                  </a:cubicBezTo>
                  <a:cubicBezTo>
                    <a:pt x="2239" y="51"/>
                    <a:pt x="2232" y="54"/>
                    <a:pt x="2226" y="57"/>
                  </a:cubicBezTo>
                  <a:cubicBezTo>
                    <a:pt x="2223" y="58"/>
                    <a:pt x="2221" y="62"/>
                    <a:pt x="2217" y="64"/>
                  </a:cubicBezTo>
                  <a:cubicBezTo>
                    <a:pt x="2216" y="67"/>
                    <a:pt x="2214" y="69"/>
                    <a:pt x="2213" y="71"/>
                  </a:cubicBezTo>
                  <a:cubicBezTo>
                    <a:pt x="2209" y="76"/>
                    <a:pt x="2206" y="82"/>
                    <a:pt x="2203" y="87"/>
                  </a:cubicBezTo>
                  <a:lnTo>
                    <a:pt x="2195" y="107"/>
                  </a:lnTo>
                  <a:lnTo>
                    <a:pt x="2195" y="107"/>
                  </a:lnTo>
                  <a:cubicBezTo>
                    <a:pt x="2188" y="110"/>
                    <a:pt x="2182" y="115"/>
                    <a:pt x="2177" y="119"/>
                  </a:cubicBezTo>
                  <a:lnTo>
                    <a:pt x="2177" y="119"/>
                  </a:lnTo>
                  <a:cubicBezTo>
                    <a:pt x="2174" y="117"/>
                    <a:pt x="2171" y="115"/>
                    <a:pt x="2167" y="113"/>
                  </a:cubicBezTo>
                  <a:cubicBezTo>
                    <a:pt x="2163" y="111"/>
                    <a:pt x="2158" y="108"/>
                    <a:pt x="2153" y="106"/>
                  </a:cubicBezTo>
                  <a:cubicBezTo>
                    <a:pt x="2149" y="105"/>
                    <a:pt x="2145" y="104"/>
                    <a:pt x="2141" y="104"/>
                  </a:cubicBezTo>
                  <a:lnTo>
                    <a:pt x="2131" y="104"/>
                  </a:lnTo>
                  <a:cubicBezTo>
                    <a:pt x="2121" y="106"/>
                    <a:pt x="2112" y="108"/>
                    <a:pt x="2102" y="112"/>
                  </a:cubicBezTo>
                  <a:lnTo>
                    <a:pt x="2097" y="113"/>
                  </a:lnTo>
                  <a:lnTo>
                    <a:pt x="2094" y="113"/>
                  </a:lnTo>
                  <a:cubicBezTo>
                    <a:pt x="2091" y="114"/>
                    <a:pt x="2087" y="114"/>
                    <a:pt x="2084" y="115"/>
                  </a:cubicBezTo>
                  <a:cubicBezTo>
                    <a:pt x="2079" y="117"/>
                    <a:pt x="2075" y="120"/>
                    <a:pt x="2071" y="122"/>
                  </a:cubicBezTo>
                  <a:cubicBezTo>
                    <a:pt x="2065" y="126"/>
                    <a:pt x="2062" y="129"/>
                    <a:pt x="2057" y="134"/>
                  </a:cubicBezTo>
                  <a:lnTo>
                    <a:pt x="2054" y="137"/>
                  </a:lnTo>
                  <a:lnTo>
                    <a:pt x="2054" y="137"/>
                  </a:lnTo>
                  <a:cubicBezTo>
                    <a:pt x="2047" y="138"/>
                    <a:pt x="2041" y="140"/>
                    <a:pt x="2035" y="143"/>
                  </a:cubicBezTo>
                  <a:cubicBezTo>
                    <a:pt x="2031" y="145"/>
                    <a:pt x="2027" y="147"/>
                    <a:pt x="2024" y="148"/>
                  </a:cubicBezTo>
                  <a:lnTo>
                    <a:pt x="2024" y="148"/>
                  </a:lnTo>
                  <a:cubicBezTo>
                    <a:pt x="2021" y="146"/>
                    <a:pt x="2016" y="144"/>
                    <a:pt x="2010" y="142"/>
                  </a:cubicBezTo>
                  <a:cubicBezTo>
                    <a:pt x="2006" y="141"/>
                    <a:pt x="2002" y="139"/>
                    <a:pt x="1998" y="138"/>
                  </a:cubicBezTo>
                  <a:lnTo>
                    <a:pt x="1981" y="138"/>
                  </a:lnTo>
                  <a:cubicBezTo>
                    <a:pt x="1972" y="139"/>
                    <a:pt x="1964" y="142"/>
                    <a:pt x="1955" y="144"/>
                  </a:cubicBezTo>
                  <a:lnTo>
                    <a:pt x="1955" y="144"/>
                  </a:lnTo>
                  <a:lnTo>
                    <a:pt x="1947" y="137"/>
                  </a:lnTo>
                  <a:cubicBezTo>
                    <a:pt x="1941" y="133"/>
                    <a:pt x="1936" y="128"/>
                    <a:pt x="1929" y="124"/>
                  </a:cubicBezTo>
                  <a:cubicBezTo>
                    <a:pt x="1926" y="123"/>
                    <a:pt x="1923" y="122"/>
                    <a:pt x="1919" y="121"/>
                  </a:cubicBezTo>
                  <a:cubicBezTo>
                    <a:pt x="1915" y="120"/>
                    <a:pt x="1910" y="120"/>
                    <a:pt x="1907" y="120"/>
                  </a:cubicBezTo>
                  <a:cubicBezTo>
                    <a:pt x="1902" y="120"/>
                    <a:pt x="1899" y="120"/>
                    <a:pt x="1896" y="121"/>
                  </a:cubicBezTo>
                  <a:cubicBezTo>
                    <a:pt x="1893" y="122"/>
                    <a:pt x="1891" y="123"/>
                    <a:pt x="1888" y="123"/>
                  </a:cubicBezTo>
                  <a:cubicBezTo>
                    <a:pt x="1881" y="126"/>
                    <a:pt x="1875" y="129"/>
                    <a:pt x="1868" y="133"/>
                  </a:cubicBezTo>
                  <a:lnTo>
                    <a:pt x="1868" y="133"/>
                  </a:lnTo>
                  <a:cubicBezTo>
                    <a:pt x="1866" y="131"/>
                    <a:pt x="1863" y="129"/>
                    <a:pt x="1860" y="127"/>
                  </a:cubicBezTo>
                  <a:cubicBezTo>
                    <a:pt x="1851" y="121"/>
                    <a:pt x="1840" y="117"/>
                    <a:pt x="1829" y="117"/>
                  </a:cubicBezTo>
                  <a:cubicBezTo>
                    <a:pt x="1823" y="117"/>
                    <a:pt x="1818" y="117"/>
                    <a:pt x="1813" y="120"/>
                  </a:cubicBezTo>
                  <a:cubicBezTo>
                    <a:pt x="1805" y="123"/>
                    <a:pt x="1798" y="128"/>
                    <a:pt x="1792" y="135"/>
                  </a:cubicBezTo>
                  <a:cubicBezTo>
                    <a:pt x="1790" y="137"/>
                    <a:pt x="1789" y="139"/>
                    <a:pt x="1787" y="141"/>
                  </a:cubicBezTo>
                  <a:cubicBezTo>
                    <a:pt x="1784" y="146"/>
                    <a:pt x="1782" y="152"/>
                    <a:pt x="1779" y="157"/>
                  </a:cubicBezTo>
                  <a:lnTo>
                    <a:pt x="1775" y="168"/>
                  </a:lnTo>
                  <a:cubicBezTo>
                    <a:pt x="1774" y="170"/>
                    <a:pt x="1774" y="171"/>
                    <a:pt x="1773" y="173"/>
                  </a:cubicBezTo>
                  <a:lnTo>
                    <a:pt x="1773" y="173"/>
                  </a:lnTo>
                  <a:cubicBezTo>
                    <a:pt x="1771" y="174"/>
                    <a:pt x="1768" y="176"/>
                    <a:pt x="1765" y="178"/>
                  </a:cubicBezTo>
                  <a:cubicBezTo>
                    <a:pt x="1765" y="178"/>
                    <a:pt x="1764" y="179"/>
                    <a:pt x="1763" y="180"/>
                  </a:cubicBezTo>
                  <a:lnTo>
                    <a:pt x="1763" y="180"/>
                  </a:lnTo>
                  <a:cubicBezTo>
                    <a:pt x="1763" y="179"/>
                    <a:pt x="1762" y="178"/>
                    <a:pt x="1761" y="177"/>
                  </a:cubicBezTo>
                  <a:cubicBezTo>
                    <a:pt x="1756" y="171"/>
                    <a:pt x="1750" y="165"/>
                    <a:pt x="1745" y="162"/>
                  </a:cubicBezTo>
                  <a:cubicBezTo>
                    <a:pt x="1741" y="159"/>
                    <a:pt x="1738" y="157"/>
                    <a:pt x="1733" y="156"/>
                  </a:cubicBezTo>
                  <a:cubicBezTo>
                    <a:pt x="1731" y="155"/>
                    <a:pt x="1730" y="154"/>
                    <a:pt x="1728" y="154"/>
                  </a:cubicBezTo>
                  <a:lnTo>
                    <a:pt x="1728" y="154"/>
                  </a:lnTo>
                  <a:lnTo>
                    <a:pt x="1721" y="148"/>
                  </a:lnTo>
                  <a:cubicBezTo>
                    <a:pt x="1718" y="144"/>
                    <a:pt x="1714" y="141"/>
                    <a:pt x="1710" y="137"/>
                  </a:cubicBezTo>
                  <a:cubicBezTo>
                    <a:pt x="1707" y="135"/>
                    <a:pt x="1704" y="133"/>
                    <a:pt x="1701" y="130"/>
                  </a:cubicBezTo>
                  <a:cubicBezTo>
                    <a:pt x="1697" y="129"/>
                    <a:pt x="1695" y="128"/>
                    <a:pt x="1692" y="127"/>
                  </a:cubicBezTo>
                  <a:cubicBezTo>
                    <a:pt x="1688" y="126"/>
                    <a:pt x="1683" y="124"/>
                    <a:pt x="1679" y="123"/>
                  </a:cubicBezTo>
                  <a:cubicBezTo>
                    <a:pt x="1672" y="123"/>
                    <a:pt x="1663" y="124"/>
                    <a:pt x="1657" y="128"/>
                  </a:cubicBezTo>
                  <a:cubicBezTo>
                    <a:pt x="1650" y="130"/>
                    <a:pt x="1644" y="135"/>
                    <a:pt x="1639" y="142"/>
                  </a:cubicBezTo>
                  <a:cubicBezTo>
                    <a:pt x="1636" y="145"/>
                    <a:pt x="1633" y="151"/>
                    <a:pt x="1631" y="156"/>
                  </a:cubicBezTo>
                  <a:cubicBezTo>
                    <a:pt x="1629" y="162"/>
                    <a:pt x="1628" y="167"/>
                    <a:pt x="1626" y="173"/>
                  </a:cubicBezTo>
                  <a:cubicBezTo>
                    <a:pt x="1626" y="174"/>
                    <a:pt x="1626" y="175"/>
                    <a:pt x="1626" y="176"/>
                  </a:cubicBezTo>
                  <a:lnTo>
                    <a:pt x="1626" y="176"/>
                  </a:lnTo>
                  <a:cubicBezTo>
                    <a:pt x="1626" y="176"/>
                    <a:pt x="1625" y="175"/>
                    <a:pt x="1625" y="175"/>
                  </a:cubicBezTo>
                  <a:cubicBezTo>
                    <a:pt x="1622" y="173"/>
                    <a:pt x="1617" y="172"/>
                    <a:pt x="1612" y="171"/>
                  </a:cubicBezTo>
                  <a:lnTo>
                    <a:pt x="1595" y="171"/>
                  </a:lnTo>
                  <a:cubicBezTo>
                    <a:pt x="1592" y="172"/>
                    <a:pt x="1589" y="172"/>
                    <a:pt x="1586" y="172"/>
                  </a:cubicBezTo>
                  <a:cubicBezTo>
                    <a:pt x="1580" y="173"/>
                    <a:pt x="1573" y="173"/>
                    <a:pt x="1567" y="174"/>
                  </a:cubicBezTo>
                  <a:lnTo>
                    <a:pt x="1567" y="174"/>
                  </a:lnTo>
                  <a:lnTo>
                    <a:pt x="1564" y="172"/>
                  </a:lnTo>
                  <a:cubicBezTo>
                    <a:pt x="1559" y="168"/>
                    <a:pt x="1555" y="166"/>
                    <a:pt x="1549" y="164"/>
                  </a:cubicBezTo>
                  <a:lnTo>
                    <a:pt x="1543" y="162"/>
                  </a:lnTo>
                  <a:lnTo>
                    <a:pt x="1535" y="159"/>
                  </a:lnTo>
                  <a:lnTo>
                    <a:pt x="1523" y="159"/>
                  </a:lnTo>
                  <a:cubicBezTo>
                    <a:pt x="1520" y="159"/>
                    <a:pt x="1516" y="160"/>
                    <a:pt x="1513" y="162"/>
                  </a:cubicBezTo>
                  <a:cubicBezTo>
                    <a:pt x="1505" y="163"/>
                    <a:pt x="1497" y="167"/>
                    <a:pt x="1490" y="172"/>
                  </a:cubicBezTo>
                  <a:cubicBezTo>
                    <a:pt x="1485" y="175"/>
                    <a:pt x="1482" y="178"/>
                    <a:pt x="1479" y="179"/>
                  </a:cubicBezTo>
                  <a:cubicBezTo>
                    <a:pt x="1479" y="179"/>
                    <a:pt x="1479" y="179"/>
                    <a:pt x="1479" y="179"/>
                  </a:cubicBezTo>
                  <a:lnTo>
                    <a:pt x="1479" y="179"/>
                  </a:lnTo>
                  <a:cubicBezTo>
                    <a:pt x="1476" y="178"/>
                    <a:pt x="1470" y="177"/>
                    <a:pt x="1463" y="177"/>
                  </a:cubicBezTo>
                  <a:cubicBezTo>
                    <a:pt x="1461" y="176"/>
                    <a:pt x="1459" y="176"/>
                    <a:pt x="1457" y="176"/>
                  </a:cubicBezTo>
                  <a:cubicBezTo>
                    <a:pt x="1455" y="176"/>
                    <a:pt x="1453" y="176"/>
                    <a:pt x="1451" y="177"/>
                  </a:cubicBezTo>
                  <a:cubicBezTo>
                    <a:pt x="1450" y="176"/>
                    <a:pt x="1449" y="176"/>
                    <a:pt x="1448" y="176"/>
                  </a:cubicBezTo>
                  <a:cubicBezTo>
                    <a:pt x="1447" y="176"/>
                    <a:pt x="1446" y="176"/>
                    <a:pt x="1445" y="177"/>
                  </a:cubicBezTo>
                  <a:lnTo>
                    <a:pt x="1440" y="177"/>
                  </a:lnTo>
                  <a:cubicBezTo>
                    <a:pt x="1429" y="174"/>
                    <a:pt x="1419" y="173"/>
                    <a:pt x="1409" y="173"/>
                  </a:cubicBezTo>
                  <a:cubicBezTo>
                    <a:pt x="1406" y="173"/>
                    <a:pt x="1404" y="173"/>
                    <a:pt x="1402" y="174"/>
                  </a:cubicBezTo>
                  <a:cubicBezTo>
                    <a:pt x="1395" y="175"/>
                    <a:pt x="1387" y="179"/>
                    <a:pt x="1381" y="184"/>
                  </a:cubicBezTo>
                  <a:cubicBezTo>
                    <a:pt x="1377" y="187"/>
                    <a:pt x="1374" y="190"/>
                    <a:pt x="1370" y="195"/>
                  </a:cubicBezTo>
                  <a:cubicBezTo>
                    <a:pt x="1369" y="197"/>
                    <a:pt x="1368" y="200"/>
                    <a:pt x="1367" y="203"/>
                  </a:cubicBezTo>
                  <a:cubicBezTo>
                    <a:pt x="1365" y="209"/>
                    <a:pt x="1362" y="215"/>
                    <a:pt x="1361" y="222"/>
                  </a:cubicBezTo>
                  <a:cubicBezTo>
                    <a:pt x="1361" y="224"/>
                    <a:pt x="1360" y="226"/>
                    <a:pt x="1360" y="229"/>
                  </a:cubicBezTo>
                  <a:lnTo>
                    <a:pt x="1360" y="229"/>
                  </a:lnTo>
                  <a:cubicBezTo>
                    <a:pt x="1357" y="228"/>
                    <a:pt x="1355" y="227"/>
                    <a:pt x="1352" y="226"/>
                  </a:cubicBezTo>
                  <a:cubicBezTo>
                    <a:pt x="1349" y="226"/>
                    <a:pt x="1345" y="225"/>
                    <a:pt x="1342" y="225"/>
                  </a:cubicBezTo>
                  <a:cubicBezTo>
                    <a:pt x="1335" y="225"/>
                    <a:pt x="1329" y="226"/>
                    <a:pt x="1323" y="229"/>
                  </a:cubicBezTo>
                  <a:cubicBezTo>
                    <a:pt x="1316" y="232"/>
                    <a:pt x="1309" y="237"/>
                    <a:pt x="1303" y="244"/>
                  </a:cubicBezTo>
                  <a:cubicBezTo>
                    <a:pt x="1299" y="250"/>
                    <a:pt x="1295" y="255"/>
                    <a:pt x="1292" y="262"/>
                  </a:cubicBezTo>
                  <a:lnTo>
                    <a:pt x="1288" y="273"/>
                  </a:lnTo>
                  <a:lnTo>
                    <a:pt x="1288" y="273"/>
                  </a:lnTo>
                  <a:cubicBezTo>
                    <a:pt x="1284" y="274"/>
                    <a:pt x="1280" y="275"/>
                    <a:pt x="1276" y="276"/>
                  </a:cubicBezTo>
                  <a:lnTo>
                    <a:pt x="1276" y="276"/>
                  </a:lnTo>
                  <a:lnTo>
                    <a:pt x="1273" y="274"/>
                  </a:lnTo>
                  <a:cubicBezTo>
                    <a:pt x="1268" y="269"/>
                    <a:pt x="1263" y="266"/>
                    <a:pt x="1258" y="262"/>
                  </a:cubicBezTo>
                  <a:cubicBezTo>
                    <a:pt x="1256" y="261"/>
                    <a:pt x="1253" y="260"/>
                    <a:pt x="1251" y="259"/>
                  </a:cubicBezTo>
                  <a:cubicBezTo>
                    <a:pt x="1249" y="258"/>
                    <a:pt x="1245" y="256"/>
                    <a:pt x="1242" y="255"/>
                  </a:cubicBezTo>
                  <a:cubicBezTo>
                    <a:pt x="1239" y="255"/>
                    <a:pt x="1235" y="254"/>
                    <a:pt x="1232" y="254"/>
                  </a:cubicBezTo>
                  <a:cubicBezTo>
                    <a:pt x="1230" y="254"/>
                    <a:pt x="1228" y="254"/>
                    <a:pt x="1227" y="254"/>
                  </a:cubicBezTo>
                  <a:cubicBezTo>
                    <a:pt x="1224" y="254"/>
                    <a:pt x="1221" y="254"/>
                    <a:pt x="1219" y="255"/>
                  </a:cubicBezTo>
                  <a:cubicBezTo>
                    <a:pt x="1214" y="256"/>
                    <a:pt x="1207" y="256"/>
                    <a:pt x="1198" y="258"/>
                  </a:cubicBezTo>
                  <a:cubicBezTo>
                    <a:pt x="1196" y="258"/>
                    <a:pt x="1194" y="258"/>
                    <a:pt x="1192" y="259"/>
                  </a:cubicBezTo>
                  <a:lnTo>
                    <a:pt x="1192" y="259"/>
                  </a:lnTo>
                  <a:cubicBezTo>
                    <a:pt x="1188" y="256"/>
                    <a:pt x="1185" y="254"/>
                    <a:pt x="1180" y="251"/>
                  </a:cubicBezTo>
                  <a:cubicBezTo>
                    <a:pt x="1171" y="246"/>
                    <a:pt x="1161" y="243"/>
                    <a:pt x="1151" y="243"/>
                  </a:cubicBezTo>
                  <a:cubicBezTo>
                    <a:pt x="1150" y="242"/>
                    <a:pt x="1148" y="242"/>
                    <a:pt x="1147" y="242"/>
                  </a:cubicBezTo>
                  <a:cubicBezTo>
                    <a:pt x="1143" y="242"/>
                    <a:pt x="1140" y="243"/>
                    <a:pt x="1136" y="244"/>
                  </a:cubicBezTo>
                  <a:cubicBezTo>
                    <a:pt x="1127" y="246"/>
                    <a:pt x="1119" y="251"/>
                    <a:pt x="1113" y="256"/>
                  </a:cubicBezTo>
                  <a:cubicBezTo>
                    <a:pt x="1110" y="260"/>
                    <a:pt x="1107" y="265"/>
                    <a:pt x="1105" y="268"/>
                  </a:cubicBezTo>
                  <a:cubicBezTo>
                    <a:pt x="1104" y="272"/>
                    <a:pt x="1103" y="273"/>
                    <a:pt x="1102" y="275"/>
                  </a:cubicBezTo>
                  <a:cubicBezTo>
                    <a:pt x="1101" y="278"/>
                    <a:pt x="1100" y="280"/>
                    <a:pt x="1100" y="283"/>
                  </a:cubicBezTo>
                  <a:lnTo>
                    <a:pt x="1100" y="283"/>
                  </a:lnTo>
                  <a:cubicBezTo>
                    <a:pt x="1097" y="282"/>
                    <a:pt x="1094" y="281"/>
                    <a:pt x="1090" y="280"/>
                  </a:cubicBezTo>
                  <a:cubicBezTo>
                    <a:pt x="1085" y="278"/>
                    <a:pt x="1080" y="277"/>
                    <a:pt x="1075" y="277"/>
                  </a:cubicBezTo>
                  <a:cubicBezTo>
                    <a:pt x="1073" y="277"/>
                    <a:pt x="1071" y="277"/>
                    <a:pt x="1069" y="277"/>
                  </a:cubicBezTo>
                  <a:cubicBezTo>
                    <a:pt x="1065" y="279"/>
                    <a:pt x="1061" y="279"/>
                    <a:pt x="1058" y="281"/>
                  </a:cubicBezTo>
                  <a:cubicBezTo>
                    <a:pt x="1054" y="282"/>
                    <a:pt x="1052" y="283"/>
                    <a:pt x="1050" y="284"/>
                  </a:cubicBezTo>
                  <a:cubicBezTo>
                    <a:pt x="1045" y="287"/>
                    <a:pt x="1041" y="289"/>
                    <a:pt x="1038" y="292"/>
                  </a:cubicBezTo>
                  <a:cubicBezTo>
                    <a:pt x="1035" y="296"/>
                    <a:pt x="1032" y="299"/>
                    <a:pt x="1029" y="302"/>
                  </a:cubicBezTo>
                  <a:lnTo>
                    <a:pt x="1029" y="302"/>
                  </a:lnTo>
                  <a:lnTo>
                    <a:pt x="1022" y="301"/>
                  </a:lnTo>
                  <a:cubicBezTo>
                    <a:pt x="1017" y="299"/>
                    <a:pt x="1012" y="299"/>
                    <a:pt x="1007" y="299"/>
                  </a:cubicBezTo>
                  <a:cubicBezTo>
                    <a:pt x="1004" y="299"/>
                    <a:pt x="1001" y="299"/>
                    <a:pt x="997" y="299"/>
                  </a:cubicBezTo>
                  <a:cubicBezTo>
                    <a:pt x="992" y="301"/>
                    <a:pt x="987" y="302"/>
                    <a:pt x="982" y="303"/>
                  </a:cubicBezTo>
                  <a:cubicBezTo>
                    <a:pt x="979" y="304"/>
                    <a:pt x="975" y="306"/>
                    <a:pt x="973" y="307"/>
                  </a:cubicBezTo>
                  <a:cubicBezTo>
                    <a:pt x="961" y="314"/>
                    <a:pt x="956" y="319"/>
                    <a:pt x="955" y="319"/>
                  </a:cubicBezTo>
                  <a:cubicBezTo>
                    <a:pt x="950" y="320"/>
                    <a:pt x="945" y="323"/>
                    <a:pt x="942" y="325"/>
                  </a:cubicBezTo>
                  <a:cubicBezTo>
                    <a:pt x="937" y="327"/>
                    <a:pt x="934" y="331"/>
                    <a:pt x="930" y="334"/>
                  </a:cubicBezTo>
                  <a:cubicBezTo>
                    <a:pt x="927" y="338"/>
                    <a:pt x="924" y="342"/>
                    <a:pt x="921" y="347"/>
                  </a:cubicBezTo>
                  <a:lnTo>
                    <a:pt x="921" y="347"/>
                  </a:lnTo>
                  <a:lnTo>
                    <a:pt x="920" y="346"/>
                  </a:lnTo>
                  <a:cubicBezTo>
                    <a:pt x="917" y="345"/>
                    <a:pt x="915" y="343"/>
                    <a:pt x="913" y="342"/>
                  </a:cubicBezTo>
                  <a:cubicBezTo>
                    <a:pt x="908" y="340"/>
                    <a:pt x="905" y="340"/>
                    <a:pt x="900" y="339"/>
                  </a:cubicBezTo>
                  <a:cubicBezTo>
                    <a:pt x="897" y="338"/>
                    <a:pt x="894" y="338"/>
                    <a:pt x="891" y="338"/>
                  </a:cubicBezTo>
                  <a:cubicBezTo>
                    <a:pt x="891" y="338"/>
                    <a:pt x="890" y="338"/>
                    <a:pt x="889" y="338"/>
                  </a:cubicBezTo>
                  <a:lnTo>
                    <a:pt x="889" y="338"/>
                  </a:lnTo>
                  <a:cubicBezTo>
                    <a:pt x="889" y="338"/>
                    <a:pt x="889" y="338"/>
                    <a:pt x="888" y="338"/>
                  </a:cubicBezTo>
                  <a:cubicBezTo>
                    <a:pt x="885" y="336"/>
                    <a:pt x="882" y="334"/>
                    <a:pt x="875" y="332"/>
                  </a:cubicBezTo>
                  <a:cubicBezTo>
                    <a:pt x="868" y="329"/>
                    <a:pt x="861" y="327"/>
                    <a:pt x="853" y="327"/>
                  </a:cubicBezTo>
                  <a:cubicBezTo>
                    <a:pt x="850" y="327"/>
                    <a:pt x="846" y="328"/>
                    <a:pt x="842" y="328"/>
                  </a:cubicBezTo>
                  <a:cubicBezTo>
                    <a:pt x="831" y="329"/>
                    <a:pt x="820" y="335"/>
                    <a:pt x="811" y="345"/>
                  </a:cubicBezTo>
                  <a:cubicBezTo>
                    <a:pt x="806" y="348"/>
                    <a:pt x="803" y="351"/>
                    <a:pt x="799" y="356"/>
                  </a:cubicBezTo>
                  <a:lnTo>
                    <a:pt x="797" y="359"/>
                  </a:lnTo>
                  <a:lnTo>
                    <a:pt x="797" y="359"/>
                  </a:lnTo>
                  <a:cubicBezTo>
                    <a:pt x="797" y="359"/>
                    <a:pt x="796" y="359"/>
                    <a:pt x="796" y="360"/>
                  </a:cubicBezTo>
                  <a:cubicBezTo>
                    <a:pt x="788" y="363"/>
                    <a:pt x="781" y="369"/>
                    <a:pt x="774" y="376"/>
                  </a:cubicBezTo>
                  <a:cubicBezTo>
                    <a:pt x="772" y="379"/>
                    <a:pt x="770" y="381"/>
                    <a:pt x="768" y="383"/>
                  </a:cubicBezTo>
                  <a:lnTo>
                    <a:pt x="751" y="383"/>
                  </a:lnTo>
                  <a:cubicBezTo>
                    <a:pt x="747" y="383"/>
                    <a:pt x="744" y="383"/>
                    <a:pt x="739" y="384"/>
                  </a:cubicBezTo>
                  <a:cubicBezTo>
                    <a:pt x="738" y="384"/>
                    <a:pt x="737" y="384"/>
                    <a:pt x="735" y="384"/>
                  </a:cubicBezTo>
                  <a:lnTo>
                    <a:pt x="735" y="384"/>
                  </a:lnTo>
                  <a:lnTo>
                    <a:pt x="729" y="383"/>
                  </a:lnTo>
                  <a:cubicBezTo>
                    <a:pt x="723" y="381"/>
                    <a:pt x="717" y="380"/>
                    <a:pt x="711" y="380"/>
                  </a:cubicBezTo>
                  <a:cubicBezTo>
                    <a:pt x="709" y="380"/>
                    <a:pt x="706" y="380"/>
                    <a:pt x="704" y="380"/>
                  </a:cubicBezTo>
                  <a:cubicBezTo>
                    <a:pt x="702" y="380"/>
                    <a:pt x="699" y="380"/>
                    <a:pt x="696" y="382"/>
                  </a:cubicBezTo>
                  <a:lnTo>
                    <a:pt x="690" y="383"/>
                  </a:lnTo>
                  <a:lnTo>
                    <a:pt x="688" y="383"/>
                  </a:lnTo>
                  <a:lnTo>
                    <a:pt x="679" y="384"/>
                  </a:lnTo>
                  <a:lnTo>
                    <a:pt x="665" y="386"/>
                  </a:lnTo>
                  <a:lnTo>
                    <a:pt x="656" y="387"/>
                  </a:lnTo>
                  <a:cubicBezTo>
                    <a:pt x="653" y="389"/>
                    <a:pt x="651" y="390"/>
                    <a:pt x="649" y="390"/>
                  </a:cubicBezTo>
                  <a:cubicBezTo>
                    <a:pt x="644" y="392"/>
                    <a:pt x="639" y="394"/>
                    <a:pt x="636" y="398"/>
                  </a:cubicBezTo>
                  <a:cubicBezTo>
                    <a:pt x="631" y="402"/>
                    <a:pt x="626" y="406"/>
                    <a:pt x="622" y="412"/>
                  </a:cubicBezTo>
                  <a:lnTo>
                    <a:pt x="622" y="412"/>
                  </a:lnTo>
                  <a:cubicBezTo>
                    <a:pt x="621" y="411"/>
                    <a:pt x="620" y="410"/>
                    <a:pt x="619" y="409"/>
                  </a:cubicBezTo>
                  <a:cubicBezTo>
                    <a:pt x="614" y="406"/>
                    <a:pt x="609" y="404"/>
                    <a:pt x="604" y="402"/>
                  </a:cubicBezTo>
                  <a:cubicBezTo>
                    <a:pt x="599" y="402"/>
                    <a:pt x="596" y="401"/>
                    <a:pt x="592" y="401"/>
                  </a:cubicBezTo>
                  <a:cubicBezTo>
                    <a:pt x="591" y="401"/>
                    <a:pt x="589" y="401"/>
                    <a:pt x="587" y="401"/>
                  </a:cubicBezTo>
                  <a:cubicBezTo>
                    <a:pt x="582" y="401"/>
                    <a:pt x="576" y="402"/>
                    <a:pt x="570" y="405"/>
                  </a:cubicBezTo>
                  <a:cubicBezTo>
                    <a:pt x="565" y="407"/>
                    <a:pt x="562" y="408"/>
                    <a:pt x="558" y="412"/>
                  </a:cubicBezTo>
                  <a:cubicBezTo>
                    <a:pt x="556" y="413"/>
                    <a:pt x="554" y="415"/>
                    <a:pt x="551" y="418"/>
                  </a:cubicBezTo>
                  <a:cubicBezTo>
                    <a:pt x="548" y="421"/>
                    <a:pt x="546" y="424"/>
                    <a:pt x="543" y="428"/>
                  </a:cubicBezTo>
                  <a:cubicBezTo>
                    <a:pt x="540" y="433"/>
                    <a:pt x="538" y="438"/>
                    <a:pt x="536" y="442"/>
                  </a:cubicBezTo>
                  <a:lnTo>
                    <a:pt x="536" y="442"/>
                  </a:lnTo>
                  <a:cubicBezTo>
                    <a:pt x="532" y="443"/>
                    <a:pt x="527" y="443"/>
                    <a:pt x="521" y="445"/>
                  </a:cubicBezTo>
                  <a:lnTo>
                    <a:pt x="521" y="445"/>
                  </a:lnTo>
                  <a:lnTo>
                    <a:pt x="511" y="440"/>
                  </a:lnTo>
                  <a:cubicBezTo>
                    <a:pt x="503" y="435"/>
                    <a:pt x="495" y="433"/>
                    <a:pt x="487" y="430"/>
                  </a:cubicBezTo>
                  <a:lnTo>
                    <a:pt x="474" y="430"/>
                  </a:lnTo>
                  <a:cubicBezTo>
                    <a:pt x="468" y="431"/>
                    <a:pt x="463" y="433"/>
                    <a:pt x="459" y="434"/>
                  </a:cubicBezTo>
                  <a:cubicBezTo>
                    <a:pt x="454" y="436"/>
                    <a:pt x="449" y="438"/>
                    <a:pt x="445" y="442"/>
                  </a:cubicBezTo>
                  <a:cubicBezTo>
                    <a:pt x="439" y="445"/>
                    <a:pt x="433" y="450"/>
                    <a:pt x="430" y="455"/>
                  </a:cubicBezTo>
                  <a:cubicBezTo>
                    <a:pt x="427" y="457"/>
                    <a:pt x="425" y="459"/>
                    <a:pt x="423" y="460"/>
                  </a:cubicBezTo>
                  <a:lnTo>
                    <a:pt x="425" y="459"/>
                  </a:lnTo>
                  <a:lnTo>
                    <a:pt x="427" y="459"/>
                  </a:lnTo>
                  <a:cubicBezTo>
                    <a:pt x="419" y="462"/>
                    <a:pt x="411" y="467"/>
                    <a:pt x="404" y="472"/>
                  </a:cubicBezTo>
                  <a:lnTo>
                    <a:pt x="404" y="472"/>
                  </a:lnTo>
                  <a:cubicBezTo>
                    <a:pt x="403" y="471"/>
                    <a:pt x="401" y="470"/>
                    <a:pt x="400" y="468"/>
                  </a:cubicBezTo>
                  <a:cubicBezTo>
                    <a:pt x="397" y="467"/>
                    <a:pt x="394" y="464"/>
                    <a:pt x="392" y="463"/>
                  </a:cubicBezTo>
                  <a:cubicBezTo>
                    <a:pt x="389" y="462"/>
                    <a:pt x="388" y="462"/>
                    <a:pt x="386" y="460"/>
                  </a:cubicBezTo>
                  <a:cubicBezTo>
                    <a:pt x="382" y="459"/>
                    <a:pt x="380" y="458"/>
                    <a:pt x="376" y="457"/>
                  </a:cubicBezTo>
                  <a:cubicBezTo>
                    <a:pt x="372" y="456"/>
                    <a:pt x="367" y="455"/>
                    <a:pt x="361" y="455"/>
                  </a:cubicBezTo>
                  <a:cubicBezTo>
                    <a:pt x="353" y="455"/>
                    <a:pt x="344" y="458"/>
                    <a:pt x="336" y="463"/>
                  </a:cubicBezTo>
                  <a:cubicBezTo>
                    <a:pt x="329" y="467"/>
                    <a:pt x="323" y="474"/>
                    <a:pt x="320" y="481"/>
                  </a:cubicBezTo>
                  <a:cubicBezTo>
                    <a:pt x="317" y="485"/>
                    <a:pt x="316" y="489"/>
                    <a:pt x="315" y="493"/>
                  </a:cubicBezTo>
                  <a:cubicBezTo>
                    <a:pt x="314" y="500"/>
                    <a:pt x="313" y="507"/>
                    <a:pt x="313" y="514"/>
                  </a:cubicBezTo>
                  <a:lnTo>
                    <a:pt x="313" y="525"/>
                  </a:lnTo>
                  <a:lnTo>
                    <a:pt x="313" y="525"/>
                  </a:lnTo>
                  <a:cubicBezTo>
                    <a:pt x="311" y="525"/>
                    <a:pt x="309" y="525"/>
                    <a:pt x="308" y="525"/>
                  </a:cubicBezTo>
                  <a:cubicBezTo>
                    <a:pt x="306" y="525"/>
                    <a:pt x="305" y="525"/>
                    <a:pt x="304" y="525"/>
                  </a:cubicBezTo>
                  <a:cubicBezTo>
                    <a:pt x="298" y="525"/>
                    <a:pt x="293" y="526"/>
                    <a:pt x="288" y="529"/>
                  </a:cubicBezTo>
                  <a:lnTo>
                    <a:pt x="286" y="529"/>
                  </a:lnTo>
                  <a:lnTo>
                    <a:pt x="281" y="530"/>
                  </a:lnTo>
                  <a:cubicBezTo>
                    <a:pt x="276" y="532"/>
                    <a:pt x="269" y="533"/>
                    <a:pt x="261" y="536"/>
                  </a:cubicBezTo>
                  <a:lnTo>
                    <a:pt x="261" y="536"/>
                  </a:lnTo>
                  <a:lnTo>
                    <a:pt x="254" y="533"/>
                  </a:lnTo>
                  <a:cubicBezTo>
                    <a:pt x="246" y="530"/>
                    <a:pt x="237" y="529"/>
                    <a:pt x="228" y="528"/>
                  </a:cubicBezTo>
                  <a:cubicBezTo>
                    <a:pt x="225" y="528"/>
                    <a:pt x="220" y="529"/>
                    <a:pt x="217" y="529"/>
                  </a:cubicBezTo>
                  <a:cubicBezTo>
                    <a:pt x="215" y="529"/>
                    <a:pt x="214" y="530"/>
                    <a:pt x="212" y="530"/>
                  </a:cubicBezTo>
                  <a:lnTo>
                    <a:pt x="212" y="530"/>
                  </a:lnTo>
                  <a:cubicBezTo>
                    <a:pt x="212" y="530"/>
                    <a:pt x="212" y="530"/>
                    <a:pt x="212" y="530"/>
                  </a:cubicBezTo>
                  <a:cubicBezTo>
                    <a:pt x="210" y="530"/>
                    <a:pt x="206" y="529"/>
                    <a:pt x="199" y="528"/>
                  </a:cubicBezTo>
                  <a:cubicBezTo>
                    <a:pt x="196" y="527"/>
                    <a:pt x="192" y="526"/>
                    <a:pt x="188" y="526"/>
                  </a:cubicBezTo>
                  <a:cubicBezTo>
                    <a:pt x="181" y="526"/>
                    <a:pt x="175" y="528"/>
                    <a:pt x="168" y="530"/>
                  </a:cubicBezTo>
                  <a:cubicBezTo>
                    <a:pt x="161" y="532"/>
                    <a:pt x="154" y="536"/>
                    <a:pt x="148" y="541"/>
                  </a:cubicBezTo>
                  <a:cubicBezTo>
                    <a:pt x="144" y="545"/>
                    <a:pt x="140" y="550"/>
                    <a:pt x="138" y="555"/>
                  </a:cubicBezTo>
                  <a:cubicBezTo>
                    <a:pt x="137" y="559"/>
                    <a:pt x="136" y="562"/>
                    <a:pt x="134" y="566"/>
                  </a:cubicBezTo>
                  <a:cubicBezTo>
                    <a:pt x="133" y="568"/>
                    <a:pt x="133" y="570"/>
                    <a:pt x="132" y="573"/>
                  </a:cubicBezTo>
                  <a:cubicBezTo>
                    <a:pt x="131" y="576"/>
                    <a:pt x="131" y="580"/>
                    <a:pt x="131" y="584"/>
                  </a:cubicBezTo>
                  <a:lnTo>
                    <a:pt x="131" y="584"/>
                  </a:lnTo>
                  <a:cubicBezTo>
                    <a:pt x="128" y="584"/>
                    <a:pt x="125" y="583"/>
                    <a:pt x="122" y="583"/>
                  </a:cubicBezTo>
                  <a:cubicBezTo>
                    <a:pt x="119" y="583"/>
                    <a:pt x="116" y="584"/>
                    <a:pt x="114" y="584"/>
                  </a:cubicBezTo>
                  <a:cubicBezTo>
                    <a:pt x="107" y="585"/>
                    <a:pt x="100" y="588"/>
                    <a:pt x="94" y="591"/>
                  </a:cubicBezTo>
                  <a:cubicBezTo>
                    <a:pt x="90" y="595"/>
                    <a:pt x="86" y="598"/>
                    <a:pt x="82" y="602"/>
                  </a:cubicBezTo>
                  <a:cubicBezTo>
                    <a:pt x="80" y="605"/>
                    <a:pt x="78" y="609"/>
                    <a:pt x="76" y="612"/>
                  </a:cubicBezTo>
                  <a:cubicBezTo>
                    <a:pt x="74" y="614"/>
                    <a:pt x="73" y="617"/>
                    <a:pt x="73" y="619"/>
                  </a:cubicBezTo>
                  <a:lnTo>
                    <a:pt x="71" y="626"/>
                  </a:lnTo>
                  <a:lnTo>
                    <a:pt x="68" y="631"/>
                  </a:lnTo>
                  <a:cubicBezTo>
                    <a:pt x="67" y="636"/>
                    <a:pt x="67" y="642"/>
                    <a:pt x="66" y="647"/>
                  </a:cubicBezTo>
                  <a:lnTo>
                    <a:pt x="66" y="652"/>
                  </a:lnTo>
                  <a:lnTo>
                    <a:pt x="66" y="652"/>
                  </a:lnTo>
                  <a:cubicBezTo>
                    <a:pt x="65" y="652"/>
                    <a:pt x="64" y="652"/>
                    <a:pt x="64" y="653"/>
                  </a:cubicBezTo>
                  <a:cubicBezTo>
                    <a:pt x="60" y="655"/>
                    <a:pt x="57" y="658"/>
                    <a:pt x="53" y="661"/>
                  </a:cubicBezTo>
                  <a:lnTo>
                    <a:pt x="52" y="662"/>
                  </a:lnTo>
                  <a:lnTo>
                    <a:pt x="52" y="662"/>
                  </a:lnTo>
                  <a:cubicBezTo>
                    <a:pt x="51" y="662"/>
                    <a:pt x="51" y="663"/>
                    <a:pt x="50" y="663"/>
                  </a:cubicBezTo>
                  <a:lnTo>
                    <a:pt x="46" y="667"/>
                  </a:lnTo>
                  <a:cubicBezTo>
                    <a:pt x="1" y="690"/>
                    <a:pt x="24" y="752"/>
                    <a:pt x="65" y="752"/>
                  </a:cubicBezTo>
                  <a:cubicBezTo>
                    <a:pt x="72" y="752"/>
                    <a:pt x="79" y="750"/>
                    <a:pt x="87" y="746"/>
                  </a:cubicBezTo>
                  <a:cubicBezTo>
                    <a:pt x="94" y="743"/>
                    <a:pt x="100" y="740"/>
                    <a:pt x="105" y="735"/>
                  </a:cubicBezTo>
                  <a:cubicBezTo>
                    <a:pt x="110" y="732"/>
                    <a:pt x="112" y="729"/>
                    <a:pt x="112" y="729"/>
                  </a:cubicBezTo>
                  <a:lnTo>
                    <a:pt x="112" y="729"/>
                  </a:lnTo>
                  <a:lnTo>
                    <a:pt x="111" y="730"/>
                  </a:lnTo>
                  <a:cubicBezTo>
                    <a:pt x="112" y="729"/>
                    <a:pt x="114" y="728"/>
                    <a:pt x="116" y="728"/>
                  </a:cubicBezTo>
                  <a:lnTo>
                    <a:pt x="119" y="726"/>
                  </a:lnTo>
                  <a:cubicBezTo>
                    <a:pt x="126" y="722"/>
                    <a:pt x="133" y="716"/>
                    <a:pt x="138" y="709"/>
                  </a:cubicBezTo>
                  <a:cubicBezTo>
                    <a:pt x="140" y="706"/>
                    <a:pt x="142" y="701"/>
                    <a:pt x="144" y="698"/>
                  </a:cubicBezTo>
                  <a:cubicBezTo>
                    <a:pt x="144" y="696"/>
                    <a:pt x="145" y="694"/>
                    <a:pt x="146" y="692"/>
                  </a:cubicBezTo>
                  <a:lnTo>
                    <a:pt x="146" y="692"/>
                  </a:lnTo>
                  <a:cubicBezTo>
                    <a:pt x="147" y="693"/>
                    <a:pt x="148" y="693"/>
                    <a:pt x="149" y="693"/>
                  </a:cubicBezTo>
                  <a:cubicBezTo>
                    <a:pt x="154" y="694"/>
                    <a:pt x="158" y="694"/>
                    <a:pt x="161" y="694"/>
                  </a:cubicBezTo>
                  <a:cubicBezTo>
                    <a:pt x="162" y="695"/>
                    <a:pt x="164" y="695"/>
                    <a:pt x="165" y="695"/>
                  </a:cubicBezTo>
                  <a:cubicBezTo>
                    <a:pt x="169" y="695"/>
                    <a:pt x="173" y="694"/>
                    <a:pt x="176" y="693"/>
                  </a:cubicBezTo>
                  <a:cubicBezTo>
                    <a:pt x="185" y="691"/>
                    <a:pt x="193" y="686"/>
                    <a:pt x="200" y="679"/>
                  </a:cubicBezTo>
                  <a:cubicBezTo>
                    <a:pt x="204" y="675"/>
                    <a:pt x="207" y="669"/>
                    <a:pt x="210" y="663"/>
                  </a:cubicBezTo>
                  <a:cubicBezTo>
                    <a:pt x="211" y="660"/>
                    <a:pt x="212" y="656"/>
                    <a:pt x="213" y="654"/>
                  </a:cubicBezTo>
                  <a:cubicBezTo>
                    <a:pt x="214" y="652"/>
                    <a:pt x="214" y="648"/>
                    <a:pt x="214" y="647"/>
                  </a:cubicBezTo>
                  <a:cubicBezTo>
                    <a:pt x="215" y="638"/>
                    <a:pt x="215" y="628"/>
                    <a:pt x="215" y="620"/>
                  </a:cubicBezTo>
                  <a:lnTo>
                    <a:pt x="215" y="620"/>
                  </a:lnTo>
                  <a:cubicBezTo>
                    <a:pt x="219" y="619"/>
                    <a:pt x="222" y="619"/>
                    <a:pt x="225" y="618"/>
                  </a:cubicBezTo>
                  <a:lnTo>
                    <a:pt x="225" y="618"/>
                  </a:lnTo>
                  <a:lnTo>
                    <a:pt x="232" y="620"/>
                  </a:lnTo>
                  <a:cubicBezTo>
                    <a:pt x="240" y="624"/>
                    <a:pt x="248" y="625"/>
                    <a:pt x="256" y="626"/>
                  </a:cubicBezTo>
                  <a:cubicBezTo>
                    <a:pt x="264" y="626"/>
                    <a:pt x="271" y="625"/>
                    <a:pt x="279" y="623"/>
                  </a:cubicBezTo>
                  <a:lnTo>
                    <a:pt x="283" y="620"/>
                  </a:lnTo>
                  <a:lnTo>
                    <a:pt x="299" y="615"/>
                  </a:lnTo>
                  <a:lnTo>
                    <a:pt x="299" y="615"/>
                  </a:lnTo>
                  <a:cubicBezTo>
                    <a:pt x="302" y="617"/>
                    <a:pt x="305" y="619"/>
                    <a:pt x="309" y="623"/>
                  </a:cubicBezTo>
                  <a:cubicBezTo>
                    <a:pt x="316" y="627"/>
                    <a:pt x="324" y="631"/>
                    <a:pt x="334" y="633"/>
                  </a:cubicBezTo>
                  <a:cubicBezTo>
                    <a:pt x="337" y="634"/>
                    <a:pt x="342" y="634"/>
                    <a:pt x="346" y="634"/>
                  </a:cubicBezTo>
                  <a:cubicBezTo>
                    <a:pt x="352" y="634"/>
                    <a:pt x="359" y="633"/>
                    <a:pt x="365" y="631"/>
                  </a:cubicBezTo>
                  <a:cubicBezTo>
                    <a:pt x="375" y="626"/>
                    <a:pt x="383" y="619"/>
                    <a:pt x="389" y="609"/>
                  </a:cubicBezTo>
                  <a:cubicBezTo>
                    <a:pt x="390" y="605"/>
                    <a:pt x="393" y="601"/>
                    <a:pt x="394" y="597"/>
                  </a:cubicBezTo>
                  <a:cubicBezTo>
                    <a:pt x="395" y="589"/>
                    <a:pt x="396" y="582"/>
                    <a:pt x="396" y="575"/>
                  </a:cubicBezTo>
                  <a:lnTo>
                    <a:pt x="396" y="566"/>
                  </a:lnTo>
                  <a:lnTo>
                    <a:pt x="396" y="566"/>
                  </a:lnTo>
                  <a:cubicBezTo>
                    <a:pt x="398" y="567"/>
                    <a:pt x="400" y="567"/>
                    <a:pt x="402" y="567"/>
                  </a:cubicBezTo>
                  <a:cubicBezTo>
                    <a:pt x="408" y="567"/>
                    <a:pt x="415" y="567"/>
                    <a:pt x="420" y="565"/>
                  </a:cubicBezTo>
                  <a:cubicBezTo>
                    <a:pt x="426" y="562"/>
                    <a:pt x="431" y="560"/>
                    <a:pt x="437" y="557"/>
                  </a:cubicBezTo>
                  <a:cubicBezTo>
                    <a:pt x="441" y="553"/>
                    <a:pt x="447" y="548"/>
                    <a:pt x="452" y="543"/>
                  </a:cubicBezTo>
                  <a:cubicBezTo>
                    <a:pt x="454" y="541"/>
                    <a:pt x="455" y="539"/>
                    <a:pt x="457" y="537"/>
                  </a:cubicBezTo>
                  <a:lnTo>
                    <a:pt x="457" y="537"/>
                  </a:lnTo>
                  <a:cubicBezTo>
                    <a:pt x="456" y="538"/>
                    <a:pt x="455" y="539"/>
                    <a:pt x="453" y="539"/>
                  </a:cubicBezTo>
                  <a:cubicBezTo>
                    <a:pt x="454" y="538"/>
                    <a:pt x="456" y="538"/>
                    <a:pt x="457" y="537"/>
                  </a:cubicBezTo>
                  <a:lnTo>
                    <a:pt x="457" y="537"/>
                  </a:lnTo>
                  <a:cubicBezTo>
                    <a:pt x="457" y="537"/>
                    <a:pt x="457" y="537"/>
                    <a:pt x="457" y="537"/>
                  </a:cubicBezTo>
                  <a:lnTo>
                    <a:pt x="457" y="537"/>
                  </a:lnTo>
                  <a:cubicBezTo>
                    <a:pt x="457" y="537"/>
                    <a:pt x="457" y="537"/>
                    <a:pt x="458" y="537"/>
                  </a:cubicBezTo>
                  <a:lnTo>
                    <a:pt x="458" y="537"/>
                  </a:lnTo>
                  <a:cubicBezTo>
                    <a:pt x="458" y="537"/>
                    <a:pt x="457" y="537"/>
                    <a:pt x="457" y="537"/>
                  </a:cubicBezTo>
                  <a:lnTo>
                    <a:pt x="457" y="537"/>
                  </a:lnTo>
                  <a:cubicBezTo>
                    <a:pt x="457" y="537"/>
                    <a:pt x="457" y="537"/>
                    <a:pt x="458" y="537"/>
                  </a:cubicBezTo>
                  <a:cubicBezTo>
                    <a:pt x="458" y="537"/>
                    <a:pt x="458" y="537"/>
                    <a:pt x="458" y="537"/>
                  </a:cubicBezTo>
                  <a:lnTo>
                    <a:pt x="458" y="537"/>
                  </a:lnTo>
                  <a:cubicBezTo>
                    <a:pt x="458" y="537"/>
                    <a:pt x="458" y="537"/>
                    <a:pt x="458" y="537"/>
                  </a:cubicBezTo>
                  <a:lnTo>
                    <a:pt x="458" y="537"/>
                  </a:lnTo>
                  <a:cubicBezTo>
                    <a:pt x="459" y="537"/>
                    <a:pt x="460" y="536"/>
                    <a:pt x="461" y="536"/>
                  </a:cubicBezTo>
                  <a:cubicBezTo>
                    <a:pt x="463" y="535"/>
                    <a:pt x="466" y="533"/>
                    <a:pt x="468" y="532"/>
                  </a:cubicBezTo>
                  <a:cubicBezTo>
                    <a:pt x="470" y="530"/>
                    <a:pt x="474" y="526"/>
                    <a:pt x="477" y="524"/>
                  </a:cubicBezTo>
                  <a:cubicBezTo>
                    <a:pt x="478" y="523"/>
                    <a:pt x="479" y="523"/>
                    <a:pt x="479" y="522"/>
                  </a:cubicBezTo>
                  <a:lnTo>
                    <a:pt x="479" y="522"/>
                  </a:lnTo>
                  <a:cubicBezTo>
                    <a:pt x="484" y="525"/>
                    <a:pt x="490" y="527"/>
                    <a:pt x="495" y="529"/>
                  </a:cubicBezTo>
                  <a:cubicBezTo>
                    <a:pt x="497" y="530"/>
                    <a:pt x="500" y="530"/>
                    <a:pt x="503" y="531"/>
                  </a:cubicBezTo>
                  <a:cubicBezTo>
                    <a:pt x="506" y="531"/>
                    <a:pt x="511" y="532"/>
                    <a:pt x="514" y="532"/>
                  </a:cubicBezTo>
                  <a:cubicBezTo>
                    <a:pt x="519" y="532"/>
                    <a:pt x="524" y="531"/>
                    <a:pt x="528" y="530"/>
                  </a:cubicBezTo>
                  <a:lnTo>
                    <a:pt x="531" y="529"/>
                  </a:lnTo>
                  <a:cubicBezTo>
                    <a:pt x="535" y="528"/>
                    <a:pt x="542" y="526"/>
                    <a:pt x="551" y="524"/>
                  </a:cubicBezTo>
                  <a:cubicBezTo>
                    <a:pt x="555" y="523"/>
                    <a:pt x="560" y="522"/>
                    <a:pt x="565" y="521"/>
                  </a:cubicBezTo>
                  <a:cubicBezTo>
                    <a:pt x="569" y="519"/>
                    <a:pt x="572" y="517"/>
                    <a:pt x="576" y="516"/>
                  </a:cubicBezTo>
                  <a:cubicBezTo>
                    <a:pt x="579" y="514"/>
                    <a:pt x="583" y="511"/>
                    <a:pt x="586" y="509"/>
                  </a:cubicBezTo>
                  <a:cubicBezTo>
                    <a:pt x="588" y="507"/>
                    <a:pt x="590" y="504"/>
                    <a:pt x="592" y="502"/>
                  </a:cubicBezTo>
                  <a:cubicBezTo>
                    <a:pt x="592" y="502"/>
                    <a:pt x="593" y="501"/>
                    <a:pt x="593" y="501"/>
                  </a:cubicBezTo>
                  <a:lnTo>
                    <a:pt x="593" y="501"/>
                  </a:lnTo>
                  <a:cubicBezTo>
                    <a:pt x="595" y="502"/>
                    <a:pt x="597" y="503"/>
                    <a:pt x="599" y="504"/>
                  </a:cubicBezTo>
                  <a:lnTo>
                    <a:pt x="605" y="507"/>
                  </a:lnTo>
                  <a:cubicBezTo>
                    <a:pt x="607" y="508"/>
                    <a:pt x="609" y="510"/>
                    <a:pt x="613" y="510"/>
                  </a:cubicBezTo>
                  <a:cubicBezTo>
                    <a:pt x="616" y="511"/>
                    <a:pt x="621" y="513"/>
                    <a:pt x="626" y="514"/>
                  </a:cubicBezTo>
                  <a:cubicBezTo>
                    <a:pt x="632" y="514"/>
                    <a:pt x="638" y="513"/>
                    <a:pt x="645" y="511"/>
                  </a:cubicBezTo>
                  <a:cubicBezTo>
                    <a:pt x="653" y="508"/>
                    <a:pt x="661" y="503"/>
                    <a:pt x="667" y="496"/>
                  </a:cubicBezTo>
                  <a:cubicBezTo>
                    <a:pt x="671" y="493"/>
                    <a:pt x="674" y="488"/>
                    <a:pt x="677" y="485"/>
                  </a:cubicBezTo>
                  <a:cubicBezTo>
                    <a:pt x="679" y="479"/>
                    <a:pt x="681" y="474"/>
                    <a:pt x="683" y="470"/>
                  </a:cubicBezTo>
                  <a:cubicBezTo>
                    <a:pt x="688" y="470"/>
                    <a:pt x="693" y="468"/>
                    <a:pt x="699" y="467"/>
                  </a:cubicBezTo>
                  <a:lnTo>
                    <a:pt x="705" y="465"/>
                  </a:lnTo>
                  <a:lnTo>
                    <a:pt x="716" y="468"/>
                  </a:lnTo>
                  <a:cubicBezTo>
                    <a:pt x="722" y="469"/>
                    <a:pt x="728" y="470"/>
                    <a:pt x="735" y="470"/>
                  </a:cubicBezTo>
                  <a:cubicBezTo>
                    <a:pt x="737" y="470"/>
                    <a:pt x="740" y="470"/>
                    <a:pt x="743" y="470"/>
                  </a:cubicBezTo>
                  <a:cubicBezTo>
                    <a:pt x="745" y="470"/>
                    <a:pt x="751" y="467"/>
                    <a:pt x="751" y="467"/>
                  </a:cubicBezTo>
                  <a:cubicBezTo>
                    <a:pt x="752" y="467"/>
                    <a:pt x="756" y="468"/>
                    <a:pt x="763" y="468"/>
                  </a:cubicBezTo>
                  <a:cubicBezTo>
                    <a:pt x="767" y="468"/>
                    <a:pt x="771" y="468"/>
                    <a:pt x="776" y="467"/>
                  </a:cubicBezTo>
                  <a:cubicBezTo>
                    <a:pt x="780" y="466"/>
                    <a:pt x="783" y="466"/>
                    <a:pt x="787" y="465"/>
                  </a:cubicBezTo>
                  <a:cubicBezTo>
                    <a:pt x="790" y="464"/>
                    <a:pt x="794" y="463"/>
                    <a:pt x="796" y="462"/>
                  </a:cubicBezTo>
                  <a:cubicBezTo>
                    <a:pt x="799" y="460"/>
                    <a:pt x="802" y="459"/>
                    <a:pt x="804" y="457"/>
                  </a:cubicBezTo>
                  <a:cubicBezTo>
                    <a:pt x="811" y="453"/>
                    <a:pt x="817" y="448"/>
                    <a:pt x="821" y="442"/>
                  </a:cubicBezTo>
                  <a:lnTo>
                    <a:pt x="828" y="435"/>
                  </a:lnTo>
                  <a:lnTo>
                    <a:pt x="828" y="435"/>
                  </a:lnTo>
                  <a:cubicBezTo>
                    <a:pt x="830" y="435"/>
                    <a:pt x="831" y="434"/>
                    <a:pt x="833" y="433"/>
                  </a:cubicBezTo>
                  <a:cubicBezTo>
                    <a:pt x="835" y="431"/>
                    <a:pt x="838" y="430"/>
                    <a:pt x="840" y="428"/>
                  </a:cubicBezTo>
                  <a:cubicBezTo>
                    <a:pt x="842" y="427"/>
                    <a:pt x="843" y="426"/>
                    <a:pt x="846" y="424"/>
                  </a:cubicBezTo>
                  <a:cubicBezTo>
                    <a:pt x="848" y="422"/>
                    <a:pt x="850" y="419"/>
                    <a:pt x="853" y="416"/>
                  </a:cubicBezTo>
                  <a:lnTo>
                    <a:pt x="853" y="416"/>
                  </a:lnTo>
                  <a:cubicBezTo>
                    <a:pt x="857" y="418"/>
                    <a:pt x="862" y="420"/>
                    <a:pt x="868" y="421"/>
                  </a:cubicBezTo>
                  <a:cubicBezTo>
                    <a:pt x="871" y="422"/>
                    <a:pt x="875" y="422"/>
                    <a:pt x="879" y="423"/>
                  </a:cubicBezTo>
                  <a:lnTo>
                    <a:pt x="879" y="423"/>
                  </a:lnTo>
                  <a:cubicBezTo>
                    <a:pt x="879" y="423"/>
                    <a:pt x="879" y="423"/>
                    <a:pt x="879" y="423"/>
                  </a:cubicBezTo>
                  <a:cubicBezTo>
                    <a:pt x="883" y="427"/>
                    <a:pt x="886" y="429"/>
                    <a:pt x="890" y="433"/>
                  </a:cubicBezTo>
                  <a:cubicBezTo>
                    <a:pt x="897" y="438"/>
                    <a:pt x="904" y="442"/>
                    <a:pt x="911" y="445"/>
                  </a:cubicBezTo>
                  <a:cubicBezTo>
                    <a:pt x="916" y="448"/>
                    <a:pt x="923" y="449"/>
                    <a:pt x="929" y="449"/>
                  </a:cubicBezTo>
                  <a:cubicBezTo>
                    <a:pt x="933" y="449"/>
                    <a:pt x="936" y="448"/>
                    <a:pt x="939" y="448"/>
                  </a:cubicBezTo>
                  <a:cubicBezTo>
                    <a:pt x="946" y="446"/>
                    <a:pt x="952" y="444"/>
                    <a:pt x="958" y="440"/>
                  </a:cubicBezTo>
                  <a:cubicBezTo>
                    <a:pt x="961" y="437"/>
                    <a:pt x="965" y="434"/>
                    <a:pt x="968" y="430"/>
                  </a:cubicBezTo>
                  <a:cubicBezTo>
                    <a:pt x="973" y="423"/>
                    <a:pt x="977" y="416"/>
                    <a:pt x="980" y="408"/>
                  </a:cubicBezTo>
                  <a:cubicBezTo>
                    <a:pt x="982" y="401"/>
                    <a:pt x="984" y="396"/>
                    <a:pt x="985" y="392"/>
                  </a:cubicBezTo>
                  <a:lnTo>
                    <a:pt x="985" y="392"/>
                  </a:lnTo>
                  <a:cubicBezTo>
                    <a:pt x="995" y="387"/>
                    <a:pt x="1000" y="383"/>
                    <a:pt x="1003" y="381"/>
                  </a:cubicBezTo>
                  <a:lnTo>
                    <a:pt x="1003" y="381"/>
                  </a:lnTo>
                  <a:lnTo>
                    <a:pt x="1010" y="383"/>
                  </a:lnTo>
                  <a:cubicBezTo>
                    <a:pt x="1015" y="384"/>
                    <a:pt x="1021" y="384"/>
                    <a:pt x="1026" y="384"/>
                  </a:cubicBezTo>
                  <a:cubicBezTo>
                    <a:pt x="1029" y="384"/>
                    <a:pt x="1031" y="384"/>
                    <a:pt x="1033" y="384"/>
                  </a:cubicBezTo>
                  <a:cubicBezTo>
                    <a:pt x="1039" y="384"/>
                    <a:pt x="1045" y="383"/>
                    <a:pt x="1051" y="380"/>
                  </a:cubicBezTo>
                  <a:cubicBezTo>
                    <a:pt x="1053" y="379"/>
                    <a:pt x="1055" y="378"/>
                    <a:pt x="1059" y="377"/>
                  </a:cubicBezTo>
                  <a:cubicBezTo>
                    <a:pt x="1061" y="376"/>
                    <a:pt x="1063" y="373"/>
                    <a:pt x="1065" y="372"/>
                  </a:cubicBezTo>
                  <a:cubicBezTo>
                    <a:pt x="1065" y="372"/>
                    <a:pt x="1065" y="372"/>
                    <a:pt x="1066" y="371"/>
                  </a:cubicBezTo>
                  <a:lnTo>
                    <a:pt x="1066" y="371"/>
                  </a:lnTo>
                  <a:cubicBezTo>
                    <a:pt x="1067" y="373"/>
                    <a:pt x="1069" y="375"/>
                    <a:pt x="1070" y="377"/>
                  </a:cubicBezTo>
                  <a:cubicBezTo>
                    <a:pt x="1075" y="382"/>
                    <a:pt x="1080" y="386"/>
                    <a:pt x="1085" y="391"/>
                  </a:cubicBezTo>
                  <a:cubicBezTo>
                    <a:pt x="1088" y="392"/>
                    <a:pt x="1090" y="394"/>
                    <a:pt x="1092" y="396"/>
                  </a:cubicBezTo>
                  <a:cubicBezTo>
                    <a:pt x="1097" y="398"/>
                    <a:pt x="1103" y="399"/>
                    <a:pt x="1107" y="400"/>
                  </a:cubicBezTo>
                  <a:cubicBezTo>
                    <a:pt x="1110" y="401"/>
                    <a:pt x="1113" y="401"/>
                    <a:pt x="1116" y="401"/>
                  </a:cubicBezTo>
                  <a:cubicBezTo>
                    <a:pt x="1121" y="401"/>
                    <a:pt x="1127" y="400"/>
                    <a:pt x="1132" y="398"/>
                  </a:cubicBezTo>
                  <a:cubicBezTo>
                    <a:pt x="1140" y="396"/>
                    <a:pt x="1147" y="390"/>
                    <a:pt x="1151" y="384"/>
                  </a:cubicBezTo>
                  <a:cubicBezTo>
                    <a:pt x="1155" y="380"/>
                    <a:pt x="1157" y="377"/>
                    <a:pt x="1158" y="372"/>
                  </a:cubicBezTo>
                  <a:cubicBezTo>
                    <a:pt x="1160" y="370"/>
                    <a:pt x="1161" y="369"/>
                    <a:pt x="1162" y="367"/>
                  </a:cubicBezTo>
                  <a:cubicBezTo>
                    <a:pt x="1162" y="363"/>
                    <a:pt x="1163" y="360"/>
                    <a:pt x="1164" y="356"/>
                  </a:cubicBezTo>
                  <a:lnTo>
                    <a:pt x="1165" y="348"/>
                  </a:lnTo>
                  <a:lnTo>
                    <a:pt x="1167" y="341"/>
                  </a:lnTo>
                  <a:lnTo>
                    <a:pt x="1167" y="339"/>
                  </a:lnTo>
                  <a:lnTo>
                    <a:pt x="1167" y="339"/>
                  </a:lnTo>
                  <a:cubicBezTo>
                    <a:pt x="1169" y="339"/>
                    <a:pt x="1171" y="339"/>
                    <a:pt x="1173" y="340"/>
                  </a:cubicBezTo>
                  <a:lnTo>
                    <a:pt x="1186" y="340"/>
                  </a:lnTo>
                  <a:cubicBezTo>
                    <a:pt x="1189" y="339"/>
                    <a:pt x="1191" y="339"/>
                    <a:pt x="1192" y="339"/>
                  </a:cubicBezTo>
                  <a:lnTo>
                    <a:pt x="1201" y="336"/>
                  </a:lnTo>
                  <a:cubicBezTo>
                    <a:pt x="1205" y="336"/>
                    <a:pt x="1209" y="336"/>
                    <a:pt x="1214" y="335"/>
                  </a:cubicBezTo>
                  <a:lnTo>
                    <a:pt x="1214" y="335"/>
                  </a:lnTo>
                  <a:lnTo>
                    <a:pt x="1222" y="342"/>
                  </a:lnTo>
                  <a:cubicBezTo>
                    <a:pt x="1227" y="346"/>
                    <a:pt x="1233" y="350"/>
                    <a:pt x="1238" y="353"/>
                  </a:cubicBezTo>
                  <a:cubicBezTo>
                    <a:pt x="1241" y="355"/>
                    <a:pt x="1243" y="356"/>
                    <a:pt x="1246" y="357"/>
                  </a:cubicBezTo>
                  <a:cubicBezTo>
                    <a:pt x="1250" y="358"/>
                    <a:pt x="1253" y="358"/>
                    <a:pt x="1258" y="360"/>
                  </a:cubicBezTo>
                  <a:cubicBezTo>
                    <a:pt x="1260" y="360"/>
                    <a:pt x="1261" y="360"/>
                    <a:pt x="1263" y="360"/>
                  </a:cubicBezTo>
                  <a:cubicBezTo>
                    <a:pt x="1267" y="360"/>
                    <a:pt x="1270" y="359"/>
                    <a:pt x="1274" y="358"/>
                  </a:cubicBezTo>
                  <a:lnTo>
                    <a:pt x="1279" y="358"/>
                  </a:lnTo>
                  <a:cubicBezTo>
                    <a:pt x="1285" y="356"/>
                    <a:pt x="1289" y="355"/>
                    <a:pt x="1293" y="354"/>
                  </a:cubicBezTo>
                  <a:cubicBezTo>
                    <a:pt x="1299" y="351"/>
                    <a:pt x="1304" y="349"/>
                    <a:pt x="1310" y="347"/>
                  </a:cubicBezTo>
                  <a:cubicBezTo>
                    <a:pt x="1316" y="346"/>
                    <a:pt x="1321" y="345"/>
                    <a:pt x="1325" y="342"/>
                  </a:cubicBezTo>
                  <a:cubicBezTo>
                    <a:pt x="1329" y="340"/>
                    <a:pt x="1332" y="338"/>
                    <a:pt x="1336" y="334"/>
                  </a:cubicBezTo>
                  <a:cubicBezTo>
                    <a:pt x="1338" y="332"/>
                    <a:pt x="1339" y="329"/>
                    <a:pt x="1341" y="327"/>
                  </a:cubicBezTo>
                  <a:lnTo>
                    <a:pt x="1345" y="323"/>
                  </a:lnTo>
                  <a:cubicBezTo>
                    <a:pt x="1345" y="322"/>
                    <a:pt x="1346" y="321"/>
                    <a:pt x="1347" y="320"/>
                  </a:cubicBezTo>
                  <a:lnTo>
                    <a:pt x="1347" y="320"/>
                  </a:lnTo>
                  <a:cubicBezTo>
                    <a:pt x="1347" y="320"/>
                    <a:pt x="1347" y="320"/>
                    <a:pt x="1347" y="320"/>
                  </a:cubicBezTo>
                  <a:cubicBezTo>
                    <a:pt x="1352" y="323"/>
                    <a:pt x="1358" y="325"/>
                    <a:pt x="1362" y="326"/>
                  </a:cubicBezTo>
                  <a:cubicBezTo>
                    <a:pt x="1367" y="327"/>
                    <a:pt x="1372" y="327"/>
                    <a:pt x="1375" y="327"/>
                  </a:cubicBezTo>
                  <a:cubicBezTo>
                    <a:pt x="1382" y="327"/>
                    <a:pt x="1390" y="325"/>
                    <a:pt x="1396" y="323"/>
                  </a:cubicBezTo>
                  <a:cubicBezTo>
                    <a:pt x="1402" y="319"/>
                    <a:pt x="1407" y="314"/>
                    <a:pt x="1411" y="309"/>
                  </a:cubicBezTo>
                  <a:cubicBezTo>
                    <a:pt x="1413" y="306"/>
                    <a:pt x="1416" y="303"/>
                    <a:pt x="1417" y="301"/>
                  </a:cubicBezTo>
                  <a:cubicBezTo>
                    <a:pt x="1418" y="298"/>
                    <a:pt x="1419" y="296"/>
                    <a:pt x="1419" y="294"/>
                  </a:cubicBezTo>
                  <a:lnTo>
                    <a:pt x="1421" y="289"/>
                  </a:lnTo>
                  <a:cubicBezTo>
                    <a:pt x="1424" y="280"/>
                    <a:pt x="1426" y="270"/>
                    <a:pt x="1427" y="260"/>
                  </a:cubicBezTo>
                  <a:cubicBezTo>
                    <a:pt x="1427" y="259"/>
                    <a:pt x="1428" y="257"/>
                    <a:pt x="1428" y="256"/>
                  </a:cubicBezTo>
                  <a:lnTo>
                    <a:pt x="1428" y="256"/>
                  </a:lnTo>
                  <a:cubicBezTo>
                    <a:pt x="1429" y="256"/>
                    <a:pt x="1431" y="256"/>
                    <a:pt x="1432" y="256"/>
                  </a:cubicBezTo>
                  <a:cubicBezTo>
                    <a:pt x="1436" y="256"/>
                    <a:pt x="1440" y="256"/>
                    <a:pt x="1443" y="255"/>
                  </a:cubicBezTo>
                  <a:lnTo>
                    <a:pt x="1446" y="255"/>
                  </a:lnTo>
                  <a:cubicBezTo>
                    <a:pt x="1454" y="256"/>
                    <a:pt x="1463" y="259"/>
                    <a:pt x="1471" y="259"/>
                  </a:cubicBezTo>
                  <a:cubicBezTo>
                    <a:pt x="1473" y="259"/>
                    <a:pt x="1475" y="259"/>
                    <a:pt x="1477" y="259"/>
                  </a:cubicBezTo>
                  <a:cubicBezTo>
                    <a:pt x="1485" y="259"/>
                    <a:pt x="1493" y="257"/>
                    <a:pt x="1500" y="254"/>
                  </a:cubicBezTo>
                  <a:cubicBezTo>
                    <a:pt x="1507" y="252"/>
                    <a:pt x="1513" y="248"/>
                    <a:pt x="1519" y="244"/>
                  </a:cubicBezTo>
                  <a:lnTo>
                    <a:pt x="1520" y="243"/>
                  </a:lnTo>
                  <a:lnTo>
                    <a:pt x="1520" y="243"/>
                  </a:lnTo>
                  <a:cubicBezTo>
                    <a:pt x="1524" y="245"/>
                    <a:pt x="1528" y="246"/>
                    <a:pt x="1531" y="248"/>
                  </a:cubicBezTo>
                  <a:cubicBezTo>
                    <a:pt x="1536" y="251"/>
                    <a:pt x="1541" y="252"/>
                    <a:pt x="1545" y="253"/>
                  </a:cubicBezTo>
                  <a:cubicBezTo>
                    <a:pt x="1549" y="254"/>
                    <a:pt x="1552" y="254"/>
                    <a:pt x="1556" y="254"/>
                  </a:cubicBezTo>
                  <a:cubicBezTo>
                    <a:pt x="1559" y="254"/>
                    <a:pt x="1563" y="254"/>
                    <a:pt x="1566" y="253"/>
                  </a:cubicBezTo>
                  <a:cubicBezTo>
                    <a:pt x="1572" y="252"/>
                    <a:pt x="1579" y="252"/>
                    <a:pt x="1586" y="251"/>
                  </a:cubicBezTo>
                  <a:cubicBezTo>
                    <a:pt x="1587" y="251"/>
                    <a:pt x="1587" y="251"/>
                    <a:pt x="1588" y="251"/>
                  </a:cubicBezTo>
                  <a:lnTo>
                    <a:pt x="1588" y="251"/>
                  </a:lnTo>
                  <a:cubicBezTo>
                    <a:pt x="1590" y="252"/>
                    <a:pt x="1591" y="254"/>
                    <a:pt x="1593" y="256"/>
                  </a:cubicBezTo>
                  <a:cubicBezTo>
                    <a:pt x="1595" y="259"/>
                    <a:pt x="1599" y="262"/>
                    <a:pt x="1603" y="267"/>
                  </a:cubicBezTo>
                  <a:lnTo>
                    <a:pt x="1607" y="270"/>
                  </a:lnTo>
                  <a:lnTo>
                    <a:pt x="1611" y="274"/>
                  </a:lnTo>
                  <a:cubicBezTo>
                    <a:pt x="1617" y="277"/>
                    <a:pt x="1623" y="281"/>
                    <a:pt x="1630" y="282"/>
                  </a:cubicBezTo>
                  <a:cubicBezTo>
                    <a:pt x="1636" y="284"/>
                    <a:pt x="1641" y="284"/>
                    <a:pt x="1647" y="284"/>
                  </a:cubicBezTo>
                  <a:cubicBezTo>
                    <a:pt x="1657" y="282"/>
                    <a:pt x="1666" y="279"/>
                    <a:pt x="1673" y="272"/>
                  </a:cubicBezTo>
                  <a:cubicBezTo>
                    <a:pt x="1677" y="266"/>
                    <a:pt x="1682" y="260"/>
                    <a:pt x="1684" y="253"/>
                  </a:cubicBezTo>
                  <a:cubicBezTo>
                    <a:pt x="1687" y="247"/>
                    <a:pt x="1688" y="241"/>
                    <a:pt x="1689" y="236"/>
                  </a:cubicBezTo>
                  <a:cubicBezTo>
                    <a:pt x="1690" y="232"/>
                    <a:pt x="1691" y="229"/>
                    <a:pt x="1691" y="226"/>
                  </a:cubicBezTo>
                  <a:lnTo>
                    <a:pt x="1691" y="226"/>
                  </a:lnTo>
                  <a:cubicBezTo>
                    <a:pt x="1692" y="226"/>
                    <a:pt x="1692" y="226"/>
                    <a:pt x="1692" y="226"/>
                  </a:cubicBezTo>
                  <a:cubicBezTo>
                    <a:pt x="1695" y="228"/>
                    <a:pt x="1697" y="228"/>
                    <a:pt x="1699" y="229"/>
                  </a:cubicBezTo>
                  <a:lnTo>
                    <a:pt x="1699" y="229"/>
                  </a:lnTo>
                  <a:cubicBezTo>
                    <a:pt x="1703" y="232"/>
                    <a:pt x="1706" y="237"/>
                    <a:pt x="1711" y="244"/>
                  </a:cubicBezTo>
                  <a:cubicBezTo>
                    <a:pt x="1714" y="248"/>
                    <a:pt x="1719" y="253"/>
                    <a:pt x="1724" y="256"/>
                  </a:cubicBezTo>
                  <a:cubicBezTo>
                    <a:pt x="1725" y="259"/>
                    <a:pt x="1727" y="260"/>
                    <a:pt x="1729" y="261"/>
                  </a:cubicBezTo>
                  <a:cubicBezTo>
                    <a:pt x="1732" y="263"/>
                    <a:pt x="1735" y="265"/>
                    <a:pt x="1739" y="266"/>
                  </a:cubicBezTo>
                  <a:cubicBezTo>
                    <a:pt x="1743" y="268"/>
                    <a:pt x="1749" y="270"/>
                    <a:pt x="1755" y="270"/>
                  </a:cubicBezTo>
                  <a:cubicBezTo>
                    <a:pt x="1761" y="270"/>
                    <a:pt x="1765" y="269"/>
                    <a:pt x="1771" y="268"/>
                  </a:cubicBezTo>
                  <a:cubicBezTo>
                    <a:pt x="1780" y="265"/>
                    <a:pt x="1790" y="259"/>
                    <a:pt x="1797" y="252"/>
                  </a:cubicBezTo>
                  <a:cubicBezTo>
                    <a:pt x="1801" y="247"/>
                    <a:pt x="1804" y="244"/>
                    <a:pt x="1806" y="240"/>
                  </a:cubicBezTo>
                  <a:cubicBezTo>
                    <a:pt x="1806" y="240"/>
                    <a:pt x="1806" y="240"/>
                    <a:pt x="1807" y="240"/>
                  </a:cubicBezTo>
                  <a:lnTo>
                    <a:pt x="1807" y="240"/>
                  </a:lnTo>
                  <a:cubicBezTo>
                    <a:pt x="1810" y="238"/>
                    <a:pt x="1814" y="237"/>
                    <a:pt x="1818" y="234"/>
                  </a:cubicBezTo>
                  <a:cubicBezTo>
                    <a:pt x="1823" y="230"/>
                    <a:pt x="1828" y="225"/>
                    <a:pt x="1831" y="219"/>
                  </a:cubicBezTo>
                  <a:lnTo>
                    <a:pt x="1835" y="215"/>
                  </a:lnTo>
                  <a:lnTo>
                    <a:pt x="1837" y="210"/>
                  </a:lnTo>
                  <a:cubicBezTo>
                    <a:pt x="1838" y="209"/>
                    <a:pt x="1839" y="207"/>
                    <a:pt x="1839" y="206"/>
                  </a:cubicBezTo>
                  <a:lnTo>
                    <a:pt x="1839" y="206"/>
                  </a:lnTo>
                  <a:lnTo>
                    <a:pt x="1844" y="208"/>
                  </a:lnTo>
                  <a:cubicBezTo>
                    <a:pt x="1846" y="209"/>
                    <a:pt x="1849" y="210"/>
                    <a:pt x="1852" y="211"/>
                  </a:cubicBezTo>
                  <a:cubicBezTo>
                    <a:pt x="1856" y="211"/>
                    <a:pt x="1859" y="212"/>
                    <a:pt x="1863" y="212"/>
                  </a:cubicBezTo>
                  <a:cubicBezTo>
                    <a:pt x="1867" y="212"/>
                    <a:pt x="1871" y="212"/>
                    <a:pt x="1874" y="211"/>
                  </a:cubicBezTo>
                  <a:cubicBezTo>
                    <a:pt x="1884" y="210"/>
                    <a:pt x="1891" y="207"/>
                    <a:pt x="1897" y="203"/>
                  </a:cubicBezTo>
                  <a:lnTo>
                    <a:pt x="1902" y="200"/>
                  </a:lnTo>
                  <a:lnTo>
                    <a:pt x="1902" y="200"/>
                  </a:lnTo>
                  <a:lnTo>
                    <a:pt x="1903" y="201"/>
                  </a:lnTo>
                  <a:cubicBezTo>
                    <a:pt x="1908" y="206"/>
                    <a:pt x="1913" y="209"/>
                    <a:pt x="1918" y="212"/>
                  </a:cubicBezTo>
                  <a:cubicBezTo>
                    <a:pt x="1924" y="216"/>
                    <a:pt x="1930" y="217"/>
                    <a:pt x="1937" y="219"/>
                  </a:cubicBezTo>
                  <a:lnTo>
                    <a:pt x="1955" y="219"/>
                  </a:lnTo>
                  <a:cubicBezTo>
                    <a:pt x="1960" y="218"/>
                    <a:pt x="1965" y="217"/>
                    <a:pt x="1969" y="216"/>
                  </a:cubicBezTo>
                  <a:cubicBezTo>
                    <a:pt x="1975" y="214"/>
                    <a:pt x="1980" y="213"/>
                    <a:pt x="1984" y="212"/>
                  </a:cubicBezTo>
                  <a:lnTo>
                    <a:pt x="1984" y="212"/>
                  </a:lnTo>
                  <a:lnTo>
                    <a:pt x="1989" y="215"/>
                  </a:lnTo>
                  <a:cubicBezTo>
                    <a:pt x="1995" y="217"/>
                    <a:pt x="2001" y="219"/>
                    <a:pt x="2006" y="222"/>
                  </a:cubicBezTo>
                  <a:cubicBezTo>
                    <a:pt x="2012" y="223"/>
                    <a:pt x="2017" y="224"/>
                    <a:pt x="2023" y="224"/>
                  </a:cubicBezTo>
                  <a:cubicBezTo>
                    <a:pt x="2027" y="224"/>
                    <a:pt x="2033" y="223"/>
                    <a:pt x="2038" y="222"/>
                  </a:cubicBezTo>
                  <a:cubicBezTo>
                    <a:pt x="2047" y="218"/>
                    <a:pt x="2056" y="215"/>
                    <a:pt x="2065" y="210"/>
                  </a:cubicBezTo>
                  <a:cubicBezTo>
                    <a:pt x="2066" y="210"/>
                    <a:pt x="2066" y="210"/>
                    <a:pt x="2066" y="210"/>
                  </a:cubicBezTo>
                  <a:lnTo>
                    <a:pt x="2066" y="210"/>
                  </a:lnTo>
                  <a:cubicBezTo>
                    <a:pt x="2066" y="210"/>
                    <a:pt x="2066" y="210"/>
                    <a:pt x="2067" y="210"/>
                  </a:cubicBezTo>
                  <a:cubicBezTo>
                    <a:pt x="2067" y="210"/>
                    <a:pt x="2067" y="210"/>
                    <a:pt x="2067" y="210"/>
                  </a:cubicBezTo>
                  <a:lnTo>
                    <a:pt x="2067" y="210"/>
                  </a:lnTo>
                  <a:cubicBezTo>
                    <a:pt x="2067" y="210"/>
                    <a:pt x="2066" y="210"/>
                    <a:pt x="2066" y="210"/>
                  </a:cubicBezTo>
                  <a:lnTo>
                    <a:pt x="2066" y="210"/>
                  </a:lnTo>
                  <a:cubicBezTo>
                    <a:pt x="2065" y="210"/>
                    <a:pt x="2069" y="209"/>
                    <a:pt x="2072" y="208"/>
                  </a:cubicBezTo>
                  <a:cubicBezTo>
                    <a:pt x="2076" y="208"/>
                    <a:pt x="2078" y="207"/>
                    <a:pt x="2082" y="206"/>
                  </a:cubicBezTo>
                  <a:cubicBezTo>
                    <a:pt x="2085" y="203"/>
                    <a:pt x="2090" y="201"/>
                    <a:pt x="2093" y="199"/>
                  </a:cubicBezTo>
                  <a:cubicBezTo>
                    <a:pt x="2098" y="195"/>
                    <a:pt x="2101" y="192"/>
                    <a:pt x="2105" y="188"/>
                  </a:cubicBezTo>
                  <a:lnTo>
                    <a:pt x="2107" y="186"/>
                  </a:lnTo>
                  <a:lnTo>
                    <a:pt x="2106" y="186"/>
                  </a:lnTo>
                  <a:cubicBezTo>
                    <a:pt x="2112" y="186"/>
                    <a:pt x="2116" y="184"/>
                    <a:pt x="2122" y="182"/>
                  </a:cubicBezTo>
                  <a:cubicBezTo>
                    <a:pt x="2125" y="181"/>
                    <a:pt x="2127" y="180"/>
                    <a:pt x="2130" y="180"/>
                  </a:cubicBezTo>
                  <a:lnTo>
                    <a:pt x="2130" y="180"/>
                  </a:lnTo>
                  <a:cubicBezTo>
                    <a:pt x="2132" y="182"/>
                    <a:pt x="2135" y="184"/>
                    <a:pt x="2138" y="187"/>
                  </a:cubicBezTo>
                  <a:cubicBezTo>
                    <a:pt x="2144" y="193"/>
                    <a:pt x="2152" y="196"/>
                    <a:pt x="2160" y="200"/>
                  </a:cubicBezTo>
                  <a:cubicBezTo>
                    <a:pt x="2164" y="201"/>
                    <a:pt x="2169" y="202"/>
                    <a:pt x="2173" y="202"/>
                  </a:cubicBezTo>
                  <a:cubicBezTo>
                    <a:pt x="2177" y="202"/>
                    <a:pt x="2181" y="202"/>
                    <a:pt x="2186" y="201"/>
                  </a:cubicBezTo>
                  <a:cubicBezTo>
                    <a:pt x="2193" y="199"/>
                    <a:pt x="2199" y="196"/>
                    <a:pt x="2204" y="193"/>
                  </a:cubicBezTo>
                  <a:cubicBezTo>
                    <a:pt x="2210" y="188"/>
                    <a:pt x="2215" y="184"/>
                    <a:pt x="2219" y="178"/>
                  </a:cubicBezTo>
                  <a:lnTo>
                    <a:pt x="2226" y="170"/>
                  </a:lnTo>
                  <a:lnTo>
                    <a:pt x="2226" y="170"/>
                  </a:lnTo>
                  <a:cubicBezTo>
                    <a:pt x="2226" y="170"/>
                    <a:pt x="2227" y="170"/>
                    <a:pt x="2228" y="170"/>
                  </a:cubicBezTo>
                  <a:cubicBezTo>
                    <a:pt x="2234" y="167"/>
                    <a:pt x="2241" y="162"/>
                    <a:pt x="2246" y="157"/>
                  </a:cubicBezTo>
                  <a:lnTo>
                    <a:pt x="2246" y="157"/>
                  </a:lnTo>
                  <a:lnTo>
                    <a:pt x="2247" y="158"/>
                  </a:lnTo>
                  <a:lnTo>
                    <a:pt x="2251" y="163"/>
                  </a:lnTo>
                  <a:cubicBezTo>
                    <a:pt x="2253" y="166"/>
                    <a:pt x="2255" y="168"/>
                    <a:pt x="2259" y="172"/>
                  </a:cubicBezTo>
                  <a:cubicBezTo>
                    <a:pt x="2262" y="174"/>
                    <a:pt x="2266" y="177"/>
                    <a:pt x="2269" y="179"/>
                  </a:cubicBezTo>
                  <a:cubicBezTo>
                    <a:pt x="2275" y="183"/>
                    <a:pt x="2282" y="184"/>
                    <a:pt x="2289" y="184"/>
                  </a:cubicBezTo>
                  <a:cubicBezTo>
                    <a:pt x="2296" y="184"/>
                    <a:pt x="2302" y="183"/>
                    <a:pt x="2308" y="180"/>
                  </a:cubicBezTo>
                  <a:cubicBezTo>
                    <a:pt x="2311" y="179"/>
                    <a:pt x="2314" y="177"/>
                    <a:pt x="2317" y="174"/>
                  </a:cubicBezTo>
                  <a:cubicBezTo>
                    <a:pt x="2324" y="170"/>
                    <a:pt x="2328" y="163"/>
                    <a:pt x="2333" y="157"/>
                  </a:cubicBezTo>
                  <a:cubicBezTo>
                    <a:pt x="2335" y="152"/>
                    <a:pt x="2338" y="149"/>
                    <a:pt x="2340" y="145"/>
                  </a:cubicBezTo>
                  <a:lnTo>
                    <a:pt x="2342" y="143"/>
                  </a:lnTo>
                  <a:lnTo>
                    <a:pt x="2342" y="143"/>
                  </a:lnTo>
                  <a:cubicBezTo>
                    <a:pt x="2342" y="142"/>
                    <a:pt x="2343" y="142"/>
                    <a:pt x="2343" y="142"/>
                  </a:cubicBezTo>
                  <a:cubicBezTo>
                    <a:pt x="2346" y="141"/>
                    <a:pt x="2349" y="139"/>
                    <a:pt x="2352" y="137"/>
                  </a:cubicBezTo>
                  <a:lnTo>
                    <a:pt x="2352" y="137"/>
                  </a:lnTo>
                  <a:cubicBezTo>
                    <a:pt x="2357" y="145"/>
                    <a:pt x="2361" y="153"/>
                    <a:pt x="2367" y="160"/>
                  </a:cubicBezTo>
                  <a:lnTo>
                    <a:pt x="2369" y="165"/>
                  </a:lnTo>
                  <a:cubicBezTo>
                    <a:pt x="2371" y="166"/>
                    <a:pt x="2372" y="168"/>
                    <a:pt x="2374" y="170"/>
                  </a:cubicBezTo>
                  <a:cubicBezTo>
                    <a:pt x="2377" y="173"/>
                    <a:pt x="2379" y="174"/>
                    <a:pt x="2383" y="177"/>
                  </a:cubicBezTo>
                  <a:cubicBezTo>
                    <a:pt x="2387" y="180"/>
                    <a:pt x="2393" y="182"/>
                    <a:pt x="2400" y="184"/>
                  </a:cubicBezTo>
                  <a:cubicBezTo>
                    <a:pt x="2407" y="184"/>
                    <a:pt x="2414" y="184"/>
                    <a:pt x="2421" y="180"/>
                  </a:cubicBezTo>
                  <a:cubicBezTo>
                    <a:pt x="2426" y="179"/>
                    <a:pt x="2429" y="177"/>
                    <a:pt x="2433" y="173"/>
                  </a:cubicBezTo>
                  <a:cubicBezTo>
                    <a:pt x="2437" y="170"/>
                    <a:pt x="2441" y="166"/>
                    <a:pt x="2443" y="162"/>
                  </a:cubicBezTo>
                  <a:cubicBezTo>
                    <a:pt x="2447" y="157"/>
                    <a:pt x="2450" y="152"/>
                    <a:pt x="2452" y="148"/>
                  </a:cubicBezTo>
                  <a:lnTo>
                    <a:pt x="2457" y="136"/>
                  </a:lnTo>
                  <a:cubicBezTo>
                    <a:pt x="2458" y="135"/>
                    <a:pt x="2459" y="133"/>
                    <a:pt x="2460" y="132"/>
                  </a:cubicBezTo>
                  <a:lnTo>
                    <a:pt x="2460" y="132"/>
                  </a:lnTo>
                  <a:cubicBezTo>
                    <a:pt x="2464" y="130"/>
                    <a:pt x="2467" y="127"/>
                    <a:pt x="2471" y="124"/>
                  </a:cubicBezTo>
                  <a:cubicBezTo>
                    <a:pt x="2472" y="123"/>
                    <a:pt x="2474" y="122"/>
                    <a:pt x="2475" y="120"/>
                  </a:cubicBezTo>
                  <a:lnTo>
                    <a:pt x="2475" y="120"/>
                  </a:lnTo>
                  <a:cubicBezTo>
                    <a:pt x="2479" y="126"/>
                    <a:pt x="2484" y="130"/>
                    <a:pt x="2489" y="135"/>
                  </a:cubicBezTo>
                  <a:cubicBezTo>
                    <a:pt x="2496" y="139"/>
                    <a:pt x="2506" y="143"/>
                    <a:pt x="2514" y="144"/>
                  </a:cubicBezTo>
                  <a:lnTo>
                    <a:pt x="2516" y="144"/>
                  </a:lnTo>
                  <a:cubicBezTo>
                    <a:pt x="2516" y="144"/>
                    <a:pt x="2517" y="145"/>
                    <a:pt x="2518" y="145"/>
                  </a:cubicBezTo>
                  <a:cubicBezTo>
                    <a:pt x="2521" y="146"/>
                    <a:pt x="2524" y="148"/>
                    <a:pt x="2530" y="150"/>
                  </a:cubicBezTo>
                  <a:cubicBezTo>
                    <a:pt x="2538" y="153"/>
                    <a:pt x="2546" y="156"/>
                    <a:pt x="2554" y="156"/>
                  </a:cubicBezTo>
                  <a:cubicBezTo>
                    <a:pt x="2558" y="156"/>
                    <a:pt x="2562" y="156"/>
                    <a:pt x="2566" y="155"/>
                  </a:cubicBezTo>
                  <a:cubicBezTo>
                    <a:pt x="2570" y="153"/>
                    <a:pt x="2574" y="152"/>
                    <a:pt x="2577" y="150"/>
                  </a:cubicBezTo>
                  <a:cubicBezTo>
                    <a:pt x="2583" y="148"/>
                    <a:pt x="2587" y="144"/>
                    <a:pt x="2591" y="139"/>
                  </a:cubicBezTo>
                  <a:cubicBezTo>
                    <a:pt x="2597" y="133"/>
                    <a:pt x="2602" y="126"/>
                    <a:pt x="2607" y="119"/>
                  </a:cubicBezTo>
                  <a:lnTo>
                    <a:pt x="2607" y="119"/>
                  </a:lnTo>
                  <a:cubicBezTo>
                    <a:pt x="2608" y="118"/>
                    <a:pt x="2609" y="118"/>
                    <a:pt x="2610" y="117"/>
                  </a:cubicBezTo>
                  <a:cubicBezTo>
                    <a:pt x="2615" y="116"/>
                    <a:pt x="2619" y="113"/>
                    <a:pt x="2624" y="111"/>
                  </a:cubicBezTo>
                  <a:lnTo>
                    <a:pt x="2624" y="111"/>
                  </a:lnTo>
                  <a:cubicBezTo>
                    <a:pt x="2625" y="113"/>
                    <a:pt x="2627" y="115"/>
                    <a:pt x="2628" y="117"/>
                  </a:cubicBezTo>
                  <a:cubicBezTo>
                    <a:pt x="2633" y="123"/>
                    <a:pt x="2638" y="129"/>
                    <a:pt x="2643" y="134"/>
                  </a:cubicBezTo>
                  <a:cubicBezTo>
                    <a:pt x="2646" y="136"/>
                    <a:pt x="2649" y="138"/>
                    <a:pt x="2652" y="139"/>
                  </a:cubicBezTo>
                  <a:cubicBezTo>
                    <a:pt x="2656" y="142"/>
                    <a:pt x="2662" y="144"/>
                    <a:pt x="2668" y="144"/>
                  </a:cubicBezTo>
                  <a:cubicBezTo>
                    <a:pt x="2674" y="144"/>
                    <a:pt x="2679" y="144"/>
                    <a:pt x="2685" y="142"/>
                  </a:cubicBezTo>
                  <a:cubicBezTo>
                    <a:pt x="2690" y="141"/>
                    <a:pt x="2693" y="138"/>
                    <a:pt x="2697" y="136"/>
                  </a:cubicBezTo>
                  <a:cubicBezTo>
                    <a:pt x="2697" y="136"/>
                    <a:pt x="2697" y="136"/>
                    <a:pt x="2697" y="136"/>
                  </a:cubicBezTo>
                  <a:lnTo>
                    <a:pt x="2697" y="136"/>
                  </a:lnTo>
                  <a:cubicBezTo>
                    <a:pt x="2704" y="154"/>
                    <a:pt x="2719" y="169"/>
                    <a:pt x="2744" y="172"/>
                  </a:cubicBezTo>
                  <a:cubicBezTo>
                    <a:pt x="2747" y="172"/>
                    <a:pt x="2750" y="172"/>
                    <a:pt x="2753" y="172"/>
                  </a:cubicBezTo>
                  <a:cubicBezTo>
                    <a:pt x="2765" y="172"/>
                    <a:pt x="2776" y="169"/>
                    <a:pt x="2784" y="163"/>
                  </a:cubicBezTo>
                  <a:lnTo>
                    <a:pt x="2784" y="163"/>
                  </a:lnTo>
                  <a:cubicBezTo>
                    <a:pt x="2781" y="163"/>
                    <a:pt x="2778" y="162"/>
                    <a:pt x="2774" y="162"/>
                  </a:cubicBezTo>
                  <a:cubicBezTo>
                    <a:pt x="2771" y="160"/>
                    <a:pt x="2767" y="158"/>
                    <a:pt x="2764" y="156"/>
                  </a:cubicBezTo>
                  <a:cubicBezTo>
                    <a:pt x="2762" y="155"/>
                    <a:pt x="2759" y="153"/>
                    <a:pt x="2758" y="151"/>
                  </a:cubicBezTo>
                  <a:cubicBezTo>
                    <a:pt x="2755" y="149"/>
                    <a:pt x="2752" y="146"/>
                    <a:pt x="2750" y="144"/>
                  </a:cubicBezTo>
                  <a:cubicBezTo>
                    <a:pt x="2747" y="139"/>
                    <a:pt x="2743" y="135"/>
                    <a:pt x="2741" y="131"/>
                  </a:cubicBezTo>
                  <a:lnTo>
                    <a:pt x="2736" y="124"/>
                  </a:lnTo>
                  <a:lnTo>
                    <a:pt x="2736" y="124"/>
                  </a:lnTo>
                  <a:cubicBezTo>
                    <a:pt x="2738" y="125"/>
                    <a:pt x="2741" y="126"/>
                    <a:pt x="2743" y="126"/>
                  </a:cubicBezTo>
                  <a:cubicBezTo>
                    <a:pt x="2740" y="124"/>
                    <a:pt x="2736" y="123"/>
                    <a:pt x="2733" y="121"/>
                  </a:cubicBezTo>
                  <a:lnTo>
                    <a:pt x="2733" y="121"/>
                  </a:lnTo>
                  <a:cubicBezTo>
                    <a:pt x="2733" y="121"/>
                    <a:pt x="2734" y="122"/>
                    <a:pt x="2735" y="123"/>
                  </a:cubicBezTo>
                  <a:lnTo>
                    <a:pt x="2736" y="124"/>
                  </a:lnTo>
                  <a:lnTo>
                    <a:pt x="2736" y="124"/>
                  </a:lnTo>
                  <a:cubicBezTo>
                    <a:pt x="2735" y="124"/>
                    <a:pt x="2734" y="124"/>
                    <a:pt x="2733" y="123"/>
                  </a:cubicBezTo>
                  <a:cubicBezTo>
                    <a:pt x="2727" y="121"/>
                    <a:pt x="2721" y="118"/>
                    <a:pt x="2716" y="114"/>
                  </a:cubicBezTo>
                  <a:lnTo>
                    <a:pt x="2716" y="114"/>
                  </a:lnTo>
                  <a:cubicBezTo>
                    <a:pt x="2715" y="116"/>
                    <a:pt x="2714" y="117"/>
                    <a:pt x="2713" y="119"/>
                  </a:cubicBezTo>
                  <a:cubicBezTo>
                    <a:pt x="2710" y="124"/>
                    <a:pt x="2704" y="131"/>
                    <a:pt x="2697" y="136"/>
                  </a:cubicBezTo>
                  <a:lnTo>
                    <a:pt x="2697" y="136"/>
                  </a:lnTo>
                  <a:cubicBezTo>
                    <a:pt x="2685" y="102"/>
                    <a:pt x="2703" y="57"/>
                    <a:pt x="2750" y="57"/>
                  </a:cubicBezTo>
                  <a:cubicBezTo>
                    <a:pt x="2752" y="57"/>
                    <a:pt x="2753" y="57"/>
                    <a:pt x="2755" y="57"/>
                  </a:cubicBezTo>
                  <a:cubicBezTo>
                    <a:pt x="2756" y="57"/>
                    <a:pt x="2757" y="57"/>
                    <a:pt x="2759" y="58"/>
                  </a:cubicBezTo>
                  <a:cubicBezTo>
                    <a:pt x="2762" y="59"/>
                    <a:pt x="2762" y="59"/>
                    <a:pt x="2762" y="59"/>
                  </a:cubicBezTo>
                  <a:cubicBezTo>
                    <a:pt x="2762" y="59"/>
                    <a:pt x="2762" y="59"/>
                    <a:pt x="2760" y="58"/>
                  </a:cubicBezTo>
                  <a:lnTo>
                    <a:pt x="2752" y="51"/>
                  </a:lnTo>
                  <a:cubicBezTo>
                    <a:pt x="2748" y="47"/>
                    <a:pt x="2742" y="42"/>
                    <a:pt x="2736" y="40"/>
                  </a:cubicBezTo>
                  <a:cubicBezTo>
                    <a:pt x="2730" y="36"/>
                    <a:pt x="2725" y="35"/>
                    <a:pt x="2718" y="34"/>
                  </a:cubicBezTo>
                  <a:cubicBezTo>
                    <a:pt x="2713" y="34"/>
                    <a:pt x="2708" y="34"/>
                    <a:pt x="2704" y="35"/>
                  </a:cubicBezTo>
                  <a:cubicBezTo>
                    <a:pt x="2699" y="36"/>
                    <a:pt x="2694" y="39"/>
                    <a:pt x="2691" y="41"/>
                  </a:cubicBezTo>
                  <a:cubicBezTo>
                    <a:pt x="2685" y="44"/>
                    <a:pt x="2680" y="49"/>
                    <a:pt x="2676" y="54"/>
                  </a:cubicBezTo>
                  <a:lnTo>
                    <a:pt x="2676" y="54"/>
                  </a:lnTo>
                  <a:cubicBezTo>
                    <a:pt x="2674" y="51"/>
                    <a:pt x="2672" y="48"/>
                    <a:pt x="2669" y="45"/>
                  </a:cubicBezTo>
                  <a:cubicBezTo>
                    <a:pt x="2667" y="42"/>
                    <a:pt x="2664" y="41"/>
                    <a:pt x="2662" y="40"/>
                  </a:cubicBezTo>
                  <a:cubicBezTo>
                    <a:pt x="2659" y="36"/>
                    <a:pt x="2655" y="35"/>
                    <a:pt x="2652" y="33"/>
                  </a:cubicBezTo>
                  <a:cubicBezTo>
                    <a:pt x="2646" y="31"/>
                    <a:pt x="2640" y="31"/>
                    <a:pt x="2633" y="31"/>
                  </a:cubicBezTo>
                  <a:close/>
                  <a:moveTo>
                    <a:pt x="6878" y="763"/>
                  </a:moveTo>
                  <a:cubicBezTo>
                    <a:pt x="6878" y="764"/>
                    <a:pt x="6879" y="764"/>
                    <a:pt x="6878" y="764"/>
                  </a:cubicBezTo>
                  <a:cubicBezTo>
                    <a:pt x="6878" y="764"/>
                    <a:pt x="6878" y="764"/>
                    <a:pt x="6878" y="763"/>
                  </a:cubicBezTo>
                  <a:close/>
                  <a:moveTo>
                    <a:pt x="6977" y="797"/>
                  </a:moveTo>
                  <a:cubicBezTo>
                    <a:pt x="6977" y="797"/>
                    <a:pt x="6977" y="797"/>
                    <a:pt x="6977" y="797"/>
                  </a:cubicBezTo>
                  <a:lnTo>
                    <a:pt x="6977" y="797"/>
                  </a:lnTo>
                  <a:cubicBezTo>
                    <a:pt x="6977" y="797"/>
                    <a:pt x="6976" y="797"/>
                    <a:pt x="6976" y="797"/>
                  </a:cubicBezTo>
                  <a:cubicBezTo>
                    <a:pt x="6976" y="797"/>
                    <a:pt x="6977" y="797"/>
                    <a:pt x="6977" y="797"/>
                  </a:cubicBezTo>
                  <a:close/>
                  <a:moveTo>
                    <a:pt x="7015" y="813"/>
                  </a:moveTo>
                  <a:cubicBezTo>
                    <a:pt x="7015" y="813"/>
                    <a:pt x="7016" y="814"/>
                    <a:pt x="7018" y="815"/>
                  </a:cubicBezTo>
                  <a:lnTo>
                    <a:pt x="7018" y="815"/>
                  </a:lnTo>
                  <a:cubicBezTo>
                    <a:pt x="7017" y="815"/>
                    <a:pt x="7016" y="814"/>
                    <a:pt x="7015" y="814"/>
                  </a:cubicBezTo>
                  <a:cubicBezTo>
                    <a:pt x="7015" y="813"/>
                    <a:pt x="7015" y="813"/>
                    <a:pt x="7015" y="813"/>
                  </a:cubicBezTo>
                  <a:close/>
                  <a:moveTo>
                    <a:pt x="7125" y="836"/>
                  </a:moveTo>
                  <a:cubicBezTo>
                    <a:pt x="7125" y="836"/>
                    <a:pt x="7125" y="837"/>
                    <a:pt x="7126" y="837"/>
                  </a:cubicBezTo>
                  <a:lnTo>
                    <a:pt x="7126" y="837"/>
                  </a:lnTo>
                  <a:cubicBezTo>
                    <a:pt x="7125" y="837"/>
                    <a:pt x="7125" y="836"/>
                    <a:pt x="7125" y="836"/>
                  </a:cubicBezTo>
                  <a:close/>
                  <a:moveTo>
                    <a:pt x="7150" y="878"/>
                  </a:moveTo>
                  <a:lnTo>
                    <a:pt x="7150" y="878"/>
                  </a:lnTo>
                  <a:cubicBezTo>
                    <a:pt x="7150" y="878"/>
                    <a:pt x="7151" y="878"/>
                    <a:pt x="7151" y="879"/>
                  </a:cubicBezTo>
                  <a:cubicBezTo>
                    <a:pt x="7153" y="880"/>
                    <a:pt x="7153" y="880"/>
                    <a:pt x="7153" y="880"/>
                  </a:cubicBezTo>
                  <a:cubicBezTo>
                    <a:pt x="7153" y="880"/>
                    <a:pt x="7151" y="880"/>
                    <a:pt x="7150" y="878"/>
                  </a:cubicBezTo>
                  <a:close/>
                  <a:moveTo>
                    <a:pt x="7264" y="891"/>
                  </a:moveTo>
                  <a:cubicBezTo>
                    <a:pt x="7264" y="892"/>
                    <a:pt x="7265" y="892"/>
                    <a:pt x="7265" y="892"/>
                  </a:cubicBezTo>
                  <a:lnTo>
                    <a:pt x="7265" y="892"/>
                  </a:lnTo>
                  <a:cubicBezTo>
                    <a:pt x="7264" y="892"/>
                    <a:pt x="7264" y="892"/>
                    <a:pt x="7264" y="891"/>
                  </a:cubicBezTo>
                  <a:close/>
                  <a:moveTo>
                    <a:pt x="7227" y="910"/>
                  </a:moveTo>
                  <a:cubicBezTo>
                    <a:pt x="7227" y="910"/>
                    <a:pt x="7229" y="910"/>
                    <a:pt x="7231" y="911"/>
                  </a:cubicBezTo>
                  <a:lnTo>
                    <a:pt x="7228" y="911"/>
                  </a:lnTo>
                  <a:cubicBezTo>
                    <a:pt x="7226" y="910"/>
                    <a:pt x="7226" y="910"/>
                    <a:pt x="7227" y="910"/>
                  </a:cubicBezTo>
                  <a:close/>
                  <a:moveTo>
                    <a:pt x="7449" y="984"/>
                  </a:moveTo>
                  <a:cubicBezTo>
                    <a:pt x="7448" y="984"/>
                    <a:pt x="7448" y="984"/>
                    <a:pt x="7449" y="984"/>
                  </a:cubicBezTo>
                  <a:lnTo>
                    <a:pt x="7449" y="984"/>
                  </a:lnTo>
                  <a:cubicBezTo>
                    <a:pt x="7449" y="984"/>
                    <a:pt x="7449" y="984"/>
                    <a:pt x="7449" y="984"/>
                  </a:cubicBezTo>
                  <a:close/>
                  <a:moveTo>
                    <a:pt x="7479" y="1012"/>
                  </a:moveTo>
                  <a:cubicBezTo>
                    <a:pt x="7479" y="1012"/>
                    <a:pt x="7479" y="1012"/>
                    <a:pt x="7478" y="1012"/>
                  </a:cubicBezTo>
                  <a:cubicBezTo>
                    <a:pt x="7478" y="1012"/>
                    <a:pt x="7477" y="1012"/>
                    <a:pt x="7477" y="1012"/>
                  </a:cubicBezTo>
                  <a:close/>
                  <a:moveTo>
                    <a:pt x="7670" y="1143"/>
                  </a:moveTo>
                  <a:cubicBezTo>
                    <a:pt x="7670" y="1143"/>
                    <a:pt x="7670" y="1143"/>
                    <a:pt x="7670" y="1143"/>
                  </a:cubicBezTo>
                  <a:cubicBezTo>
                    <a:pt x="7670" y="1143"/>
                    <a:pt x="7670" y="1143"/>
                    <a:pt x="7670" y="1143"/>
                  </a:cubicBezTo>
                  <a:close/>
                  <a:moveTo>
                    <a:pt x="7897" y="1206"/>
                  </a:moveTo>
                  <a:cubicBezTo>
                    <a:pt x="7897" y="1206"/>
                    <a:pt x="7897" y="1207"/>
                    <a:pt x="7896" y="1207"/>
                  </a:cubicBezTo>
                  <a:cubicBezTo>
                    <a:pt x="7896" y="1207"/>
                    <a:pt x="7896" y="1207"/>
                    <a:pt x="7895" y="1207"/>
                  </a:cubicBezTo>
                  <a:lnTo>
                    <a:pt x="7895" y="1207"/>
                  </a:lnTo>
                  <a:cubicBezTo>
                    <a:pt x="7896" y="1207"/>
                    <a:pt x="7896" y="1206"/>
                    <a:pt x="7897" y="1206"/>
                  </a:cubicBezTo>
                  <a:close/>
                  <a:moveTo>
                    <a:pt x="7969" y="1221"/>
                  </a:moveTo>
                  <a:cubicBezTo>
                    <a:pt x="7969" y="1222"/>
                    <a:pt x="7969" y="1223"/>
                    <a:pt x="7969" y="1223"/>
                  </a:cubicBezTo>
                  <a:lnTo>
                    <a:pt x="7969" y="1223"/>
                  </a:lnTo>
                  <a:cubicBezTo>
                    <a:pt x="7969" y="1223"/>
                    <a:pt x="7969" y="1223"/>
                    <a:pt x="7969" y="1223"/>
                  </a:cubicBezTo>
                  <a:lnTo>
                    <a:pt x="7969" y="1221"/>
                  </a:lnTo>
                  <a:close/>
                  <a:moveTo>
                    <a:pt x="8007" y="1249"/>
                  </a:moveTo>
                  <a:cubicBezTo>
                    <a:pt x="8007" y="1249"/>
                    <a:pt x="8008" y="1249"/>
                    <a:pt x="8008" y="1249"/>
                  </a:cubicBezTo>
                  <a:cubicBezTo>
                    <a:pt x="8008" y="1249"/>
                    <a:pt x="8008" y="1249"/>
                    <a:pt x="8008" y="1249"/>
                  </a:cubicBezTo>
                  <a:lnTo>
                    <a:pt x="8008" y="1249"/>
                  </a:lnTo>
                  <a:cubicBezTo>
                    <a:pt x="8008" y="1249"/>
                    <a:pt x="8007" y="1249"/>
                    <a:pt x="8007" y="1249"/>
                  </a:cubicBezTo>
                  <a:close/>
                  <a:moveTo>
                    <a:pt x="8010" y="1251"/>
                  </a:moveTo>
                  <a:cubicBezTo>
                    <a:pt x="8010" y="1251"/>
                    <a:pt x="8010" y="1251"/>
                    <a:pt x="8010" y="1252"/>
                  </a:cubicBezTo>
                  <a:cubicBezTo>
                    <a:pt x="8010" y="1253"/>
                    <a:pt x="8010" y="1253"/>
                    <a:pt x="8010" y="1253"/>
                  </a:cubicBezTo>
                  <a:cubicBezTo>
                    <a:pt x="8010" y="1252"/>
                    <a:pt x="8010" y="1251"/>
                    <a:pt x="8010" y="1251"/>
                  </a:cubicBezTo>
                  <a:close/>
                  <a:moveTo>
                    <a:pt x="8147" y="1313"/>
                  </a:moveTo>
                  <a:cubicBezTo>
                    <a:pt x="8147" y="1313"/>
                    <a:pt x="8148" y="1314"/>
                    <a:pt x="8148" y="1314"/>
                  </a:cubicBezTo>
                  <a:cubicBezTo>
                    <a:pt x="8147" y="1314"/>
                    <a:pt x="8147" y="1313"/>
                    <a:pt x="8147" y="1313"/>
                  </a:cubicBezTo>
                  <a:close/>
                  <a:moveTo>
                    <a:pt x="8380" y="1441"/>
                  </a:moveTo>
                  <a:cubicBezTo>
                    <a:pt x="8380" y="1441"/>
                    <a:pt x="8380" y="1441"/>
                    <a:pt x="8381" y="1442"/>
                  </a:cubicBezTo>
                  <a:lnTo>
                    <a:pt x="8379" y="1442"/>
                  </a:lnTo>
                  <a:cubicBezTo>
                    <a:pt x="8379" y="1441"/>
                    <a:pt x="8380" y="1441"/>
                    <a:pt x="8380" y="1441"/>
                  </a:cubicBezTo>
                  <a:close/>
                  <a:moveTo>
                    <a:pt x="8508" y="1538"/>
                  </a:moveTo>
                  <a:cubicBezTo>
                    <a:pt x="8508" y="1538"/>
                    <a:pt x="8509" y="1538"/>
                    <a:pt x="8510" y="1539"/>
                  </a:cubicBezTo>
                  <a:lnTo>
                    <a:pt x="8510" y="1539"/>
                  </a:lnTo>
                  <a:cubicBezTo>
                    <a:pt x="8509" y="1539"/>
                    <a:pt x="8509" y="1539"/>
                    <a:pt x="8508" y="1539"/>
                  </a:cubicBezTo>
                  <a:cubicBezTo>
                    <a:pt x="8508" y="1538"/>
                    <a:pt x="8507" y="1538"/>
                    <a:pt x="8508" y="1538"/>
                  </a:cubicBezTo>
                  <a:close/>
                  <a:moveTo>
                    <a:pt x="8584" y="1553"/>
                  </a:moveTo>
                  <a:cubicBezTo>
                    <a:pt x="8584" y="1553"/>
                    <a:pt x="8585" y="1554"/>
                    <a:pt x="8585" y="1554"/>
                  </a:cubicBezTo>
                  <a:cubicBezTo>
                    <a:pt x="8586" y="1554"/>
                    <a:pt x="8586" y="1555"/>
                    <a:pt x="8586" y="1555"/>
                  </a:cubicBezTo>
                  <a:cubicBezTo>
                    <a:pt x="8586" y="1555"/>
                    <a:pt x="8585" y="1555"/>
                    <a:pt x="8584" y="1553"/>
                  </a:cubicBezTo>
                  <a:close/>
                  <a:moveTo>
                    <a:pt x="8734" y="1621"/>
                  </a:moveTo>
                  <a:cubicBezTo>
                    <a:pt x="8735" y="1621"/>
                    <a:pt x="8735" y="1622"/>
                    <a:pt x="8733" y="1622"/>
                  </a:cubicBezTo>
                  <a:cubicBezTo>
                    <a:pt x="8733" y="1622"/>
                    <a:pt x="8733" y="1622"/>
                    <a:pt x="8733" y="1622"/>
                  </a:cubicBezTo>
                  <a:lnTo>
                    <a:pt x="8733" y="1622"/>
                  </a:lnTo>
                  <a:cubicBezTo>
                    <a:pt x="8733" y="1622"/>
                    <a:pt x="8734" y="1621"/>
                    <a:pt x="8734" y="1621"/>
                  </a:cubicBezTo>
                  <a:close/>
                  <a:moveTo>
                    <a:pt x="3214" y="1"/>
                  </a:moveTo>
                  <a:cubicBezTo>
                    <a:pt x="3213" y="1"/>
                    <a:pt x="3211" y="1"/>
                    <a:pt x="3210" y="2"/>
                  </a:cubicBezTo>
                  <a:cubicBezTo>
                    <a:pt x="3202" y="2"/>
                    <a:pt x="3195" y="5"/>
                    <a:pt x="3189" y="10"/>
                  </a:cubicBezTo>
                  <a:cubicBezTo>
                    <a:pt x="3184" y="14"/>
                    <a:pt x="3181" y="18"/>
                    <a:pt x="3179" y="24"/>
                  </a:cubicBezTo>
                  <a:cubicBezTo>
                    <a:pt x="3176" y="26"/>
                    <a:pt x="3175" y="29"/>
                    <a:pt x="3174" y="32"/>
                  </a:cubicBezTo>
                  <a:cubicBezTo>
                    <a:pt x="3172" y="36"/>
                    <a:pt x="3169" y="41"/>
                    <a:pt x="3168" y="46"/>
                  </a:cubicBezTo>
                  <a:lnTo>
                    <a:pt x="3164" y="57"/>
                  </a:lnTo>
                  <a:lnTo>
                    <a:pt x="3164" y="57"/>
                  </a:lnTo>
                  <a:cubicBezTo>
                    <a:pt x="3163" y="56"/>
                    <a:pt x="3162" y="55"/>
                    <a:pt x="3161" y="55"/>
                  </a:cubicBezTo>
                  <a:cubicBezTo>
                    <a:pt x="3158" y="53"/>
                    <a:pt x="3155" y="51"/>
                    <a:pt x="3152" y="50"/>
                  </a:cubicBezTo>
                  <a:cubicBezTo>
                    <a:pt x="3149" y="49"/>
                    <a:pt x="3146" y="48"/>
                    <a:pt x="3143" y="48"/>
                  </a:cubicBezTo>
                  <a:lnTo>
                    <a:pt x="3143" y="48"/>
                  </a:lnTo>
                  <a:cubicBezTo>
                    <a:pt x="3143" y="48"/>
                    <a:pt x="3143" y="48"/>
                    <a:pt x="3143" y="48"/>
                  </a:cubicBezTo>
                  <a:cubicBezTo>
                    <a:pt x="3143" y="48"/>
                    <a:pt x="3143" y="48"/>
                    <a:pt x="3143" y="48"/>
                  </a:cubicBezTo>
                  <a:lnTo>
                    <a:pt x="3143" y="48"/>
                  </a:lnTo>
                  <a:cubicBezTo>
                    <a:pt x="3143" y="48"/>
                    <a:pt x="3143" y="48"/>
                    <a:pt x="3143" y="48"/>
                  </a:cubicBezTo>
                  <a:lnTo>
                    <a:pt x="3143" y="48"/>
                  </a:lnTo>
                  <a:cubicBezTo>
                    <a:pt x="3143" y="48"/>
                    <a:pt x="3143" y="48"/>
                    <a:pt x="3143" y="48"/>
                  </a:cubicBezTo>
                  <a:lnTo>
                    <a:pt x="3142" y="48"/>
                  </a:lnTo>
                  <a:cubicBezTo>
                    <a:pt x="3143" y="48"/>
                    <a:pt x="3143" y="48"/>
                    <a:pt x="3143" y="48"/>
                  </a:cubicBezTo>
                  <a:lnTo>
                    <a:pt x="3143" y="48"/>
                  </a:lnTo>
                  <a:cubicBezTo>
                    <a:pt x="3142" y="48"/>
                    <a:pt x="3141" y="48"/>
                    <a:pt x="3140" y="48"/>
                  </a:cubicBezTo>
                  <a:lnTo>
                    <a:pt x="3142" y="48"/>
                  </a:lnTo>
                  <a:cubicBezTo>
                    <a:pt x="3142" y="48"/>
                    <a:pt x="3141" y="47"/>
                    <a:pt x="3140" y="47"/>
                  </a:cubicBezTo>
                  <a:cubicBezTo>
                    <a:pt x="3138" y="46"/>
                    <a:pt x="3135" y="43"/>
                    <a:pt x="3130" y="40"/>
                  </a:cubicBezTo>
                  <a:cubicBezTo>
                    <a:pt x="3122" y="35"/>
                    <a:pt x="3115" y="33"/>
                    <a:pt x="3107" y="32"/>
                  </a:cubicBezTo>
                  <a:cubicBezTo>
                    <a:pt x="3105" y="31"/>
                    <a:pt x="3103" y="31"/>
                    <a:pt x="3102" y="31"/>
                  </a:cubicBezTo>
                  <a:cubicBezTo>
                    <a:pt x="3100" y="31"/>
                    <a:pt x="3098" y="31"/>
                    <a:pt x="3096" y="32"/>
                  </a:cubicBezTo>
                  <a:cubicBezTo>
                    <a:pt x="3092" y="32"/>
                    <a:pt x="3087" y="33"/>
                    <a:pt x="3083" y="34"/>
                  </a:cubicBezTo>
                  <a:cubicBezTo>
                    <a:pt x="3080" y="35"/>
                    <a:pt x="3077" y="38"/>
                    <a:pt x="3074" y="39"/>
                  </a:cubicBezTo>
                  <a:cubicBezTo>
                    <a:pt x="3072" y="41"/>
                    <a:pt x="3070" y="42"/>
                    <a:pt x="3069" y="43"/>
                  </a:cubicBezTo>
                  <a:cubicBezTo>
                    <a:pt x="3064" y="48"/>
                    <a:pt x="3059" y="51"/>
                    <a:pt x="3056" y="57"/>
                  </a:cubicBezTo>
                  <a:lnTo>
                    <a:pt x="3054" y="59"/>
                  </a:lnTo>
                  <a:lnTo>
                    <a:pt x="3051" y="57"/>
                  </a:lnTo>
                  <a:cubicBezTo>
                    <a:pt x="3044" y="54"/>
                    <a:pt x="3037" y="51"/>
                    <a:pt x="3029" y="50"/>
                  </a:cubicBezTo>
                  <a:lnTo>
                    <a:pt x="3029" y="50"/>
                  </a:lnTo>
                  <a:cubicBezTo>
                    <a:pt x="3029" y="50"/>
                    <a:pt x="3028" y="50"/>
                    <a:pt x="3028" y="49"/>
                  </a:cubicBezTo>
                  <a:cubicBezTo>
                    <a:pt x="3026" y="47"/>
                    <a:pt x="3022" y="43"/>
                    <a:pt x="3018" y="40"/>
                  </a:cubicBezTo>
                  <a:cubicBezTo>
                    <a:pt x="3011" y="33"/>
                    <a:pt x="3003" y="29"/>
                    <a:pt x="2993" y="27"/>
                  </a:cubicBezTo>
                  <a:cubicBezTo>
                    <a:pt x="2990" y="26"/>
                    <a:pt x="2986" y="26"/>
                    <a:pt x="2982" y="26"/>
                  </a:cubicBezTo>
                  <a:cubicBezTo>
                    <a:pt x="2978" y="26"/>
                    <a:pt x="2974" y="26"/>
                    <a:pt x="2970" y="28"/>
                  </a:cubicBezTo>
                  <a:cubicBezTo>
                    <a:pt x="2967" y="28"/>
                    <a:pt x="2963" y="29"/>
                    <a:pt x="2961" y="32"/>
                  </a:cubicBezTo>
                  <a:cubicBezTo>
                    <a:pt x="2959" y="33"/>
                    <a:pt x="2956" y="34"/>
                    <a:pt x="2955" y="35"/>
                  </a:cubicBezTo>
                  <a:cubicBezTo>
                    <a:pt x="2949" y="39"/>
                    <a:pt x="2946" y="43"/>
                    <a:pt x="2941" y="48"/>
                  </a:cubicBezTo>
                  <a:lnTo>
                    <a:pt x="2935" y="54"/>
                  </a:lnTo>
                  <a:lnTo>
                    <a:pt x="2935" y="54"/>
                  </a:lnTo>
                  <a:cubicBezTo>
                    <a:pt x="2932" y="55"/>
                    <a:pt x="2928" y="56"/>
                    <a:pt x="2925" y="57"/>
                  </a:cubicBezTo>
                  <a:cubicBezTo>
                    <a:pt x="2923" y="60"/>
                    <a:pt x="2920" y="61"/>
                    <a:pt x="2918" y="62"/>
                  </a:cubicBezTo>
                  <a:cubicBezTo>
                    <a:pt x="2917" y="63"/>
                    <a:pt x="2916" y="64"/>
                    <a:pt x="2915" y="64"/>
                  </a:cubicBezTo>
                  <a:lnTo>
                    <a:pt x="2915" y="64"/>
                  </a:lnTo>
                  <a:cubicBezTo>
                    <a:pt x="2913" y="62"/>
                    <a:pt x="2912" y="59"/>
                    <a:pt x="2910" y="56"/>
                  </a:cubicBezTo>
                  <a:cubicBezTo>
                    <a:pt x="2909" y="54"/>
                    <a:pt x="2908" y="51"/>
                    <a:pt x="2905" y="49"/>
                  </a:cubicBezTo>
                  <a:lnTo>
                    <a:pt x="2903" y="45"/>
                  </a:lnTo>
                  <a:lnTo>
                    <a:pt x="2898" y="39"/>
                  </a:lnTo>
                  <a:cubicBezTo>
                    <a:pt x="2895" y="36"/>
                    <a:pt x="2893" y="34"/>
                    <a:pt x="2889" y="32"/>
                  </a:cubicBezTo>
                  <a:cubicBezTo>
                    <a:pt x="2883" y="28"/>
                    <a:pt x="2876" y="27"/>
                    <a:pt x="2871" y="26"/>
                  </a:cubicBezTo>
                  <a:lnTo>
                    <a:pt x="2864" y="26"/>
                  </a:lnTo>
                  <a:cubicBezTo>
                    <a:pt x="2859" y="26"/>
                    <a:pt x="2852" y="25"/>
                    <a:pt x="2842" y="24"/>
                  </a:cubicBezTo>
                  <a:lnTo>
                    <a:pt x="2830" y="24"/>
                  </a:lnTo>
                  <a:cubicBezTo>
                    <a:pt x="2824" y="24"/>
                    <a:pt x="2818" y="25"/>
                    <a:pt x="2814" y="27"/>
                  </a:cubicBezTo>
                  <a:cubicBezTo>
                    <a:pt x="2809" y="29"/>
                    <a:pt x="2804" y="33"/>
                    <a:pt x="2800" y="36"/>
                  </a:cubicBezTo>
                  <a:cubicBezTo>
                    <a:pt x="2798" y="39"/>
                    <a:pt x="2796" y="41"/>
                    <a:pt x="2794" y="43"/>
                  </a:cubicBezTo>
                  <a:cubicBezTo>
                    <a:pt x="2793" y="46"/>
                    <a:pt x="2791" y="48"/>
                    <a:pt x="2791" y="49"/>
                  </a:cubicBezTo>
                  <a:lnTo>
                    <a:pt x="2789" y="54"/>
                  </a:lnTo>
                  <a:cubicBezTo>
                    <a:pt x="2787" y="58"/>
                    <a:pt x="2785" y="62"/>
                    <a:pt x="2784" y="66"/>
                  </a:cubicBezTo>
                  <a:lnTo>
                    <a:pt x="2784" y="66"/>
                  </a:lnTo>
                  <a:cubicBezTo>
                    <a:pt x="2795" y="73"/>
                    <a:pt x="2803" y="84"/>
                    <a:pt x="2807" y="96"/>
                  </a:cubicBezTo>
                  <a:lnTo>
                    <a:pt x="2807" y="96"/>
                  </a:lnTo>
                  <a:lnTo>
                    <a:pt x="2803" y="92"/>
                  </a:lnTo>
                  <a:lnTo>
                    <a:pt x="2796" y="82"/>
                  </a:lnTo>
                  <a:cubicBezTo>
                    <a:pt x="2792" y="77"/>
                    <a:pt x="2788" y="72"/>
                    <a:pt x="2783" y="68"/>
                  </a:cubicBezTo>
                  <a:lnTo>
                    <a:pt x="2783" y="68"/>
                  </a:lnTo>
                  <a:cubicBezTo>
                    <a:pt x="2781" y="72"/>
                    <a:pt x="2780" y="76"/>
                    <a:pt x="2779" y="79"/>
                  </a:cubicBezTo>
                  <a:cubicBezTo>
                    <a:pt x="2777" y="87"/>
                    <a:pt x="2774" y="94"/>
                    <a:pt x="2772" y="100"/>
                  </a:cubicBezTo>
                  <a:lnTo>
                    <a:pt x="2771" y="102"/>
                  </a:lnTo>
                  <a:lnTo>
                    <a:pt x="2771" y="102"/>
                  </a:lnTo>
                  <a:cubicBezTo>
                    <a:pt x="2772" y="101"/>
                    <a:pt x="2773" y="101"/>
                    <a:pt x="2774" y="100"/>
                  </a:cubicBezTo>
                  <a:cubicBezTo>
                    <a:pt x="2778" y="97"/>
                    <a:pt x="2784" y="94"/>
                    <a:pt x="2789" y="94"/>
                  </a:cubicBezTo>
                  <a:cubicBezTo>
                    <a:pt x="2790" y="94"/>
                    <a:pt x="2792" y="94"/>
                    <a:pt x="2793" y="94"/>
                  </a:cubicBezTo>
                  <a:cubicBezTo>
                    <a:pt x="2796" y="94"/>
                    <a:pt x="2799" y="95"/>
                    <a:pt x="2801" y="95"/>
                  </a:cubicBezTo>
                  <a:cubicBezTo>
                    <a:pt x="2803" y="95"/>
                    <a:pt x="2804" y="97"/>
                    <a:pt x="2807" y="98"/>
                  </a:cubicBezTo>
                  <a:cubicBezTo>
                    <a:pt x="2807" y="98"/>
                    <a:pt x="2807" y="98"/>
                    <a:pt x="2807" y="98"/>
                  </a:cubicBezTo>
                  <a:lnTo>
                    <a:pt x="2807" y="98"/>
                  </a:lnTo>
                  <a:cubicBezTo>
                    <a:pt x="2813" y="122"/>
                    <a:pt x="2805" y="149"/>
                    <a:pt x="2784" y="163"/>
                  </a:cubicBezTo>
                  <a:lnTo>
                    <a:pt x="2784" y="163"/>
                  </a:lnTo>
                  <a:cubicBezTo>
                    <a:pt x="2785" y="163"/>
                    <a:pt x="2786" y="163"/>
                    <a:pt x="2787" y="163"/>
                  </a:cubicBezTo>
                  <a:cubicBezTo>
                    <a:pt x="2789" y="163"/>
                    <a:pt x="2791" y="163"/>
                    <a:pt x="2793" y="163"/>
                  </a:cubicBezTo>
                  <a:cubicBezTo>
                    <a:pt x="2800" y="163"/>
                    <a:pt x="2807" y="159"/>
                    <a:pt x="2813" y="155"/>
                  </a:cubicBezTo>
                  <a:cubicBezTo>
                    <a:pt x="2816" y="152"/>
                    <a:pt x="2820" y="149"/>
                    <a:pt x="2822" y="146"/>
                  </a:cubicBezTo>
                  <a:cubicBezTo>
                    <a:pt x="2823" y="144"/>
                    <a:pt x="2824" y="142"/>
                    <a:pt x="2825" y="141"/>
                  </a:cubicBezTo>
                  <a:cubicBezTo>
                    <a:pt x="2827" y="137"/>
                    <a:pt x="2829" y="135"/>
                    <a:pt x="2830" y="131"/>
                  </a:cubicBezTo>
                  <a:lnTo>
                    <a:pt x="2832" y="124"/>
                  </a:lnTo>
                  <a:cubicBezTo>
                    <a:pt x="2836" y="115"/>
                    <a:pt x="2838" y="107"/>
                    <a:pt x="2840" y="100"/>
                  </a:cubicBezTo>
                  <a:cubicBezTo>
                    <a:pt x="2841" y="98"/>
                    <a:pt x="2842" y="96"/>
                    <a:pt x="2843" y="94"/>
                  </a:cubicBezTo>
                  <a:lnTo>
                    <a:pt x="2843" y="94"/>
                  </a:lnTo>
                  <a:cubicBezTo>
                    <a:pt x="2844" y="94"/>
                    <a:pt x="2846" y="94"/>
                    <a:pt x="2847" y="94"/>
                  </a:cubicBezTo>
                  <a:lnTo>
                    <a:pt x="2847" y="94"/>
                  </a:lnTo>
                  <a:cubicBezTo>
                    <a:pt x="2849" y="98"/>
                    <a:pt x="2851" y="103"/>
                    <a:pt x="2854" y="108"/>
                  </a:cubicBezTo>
                  <a:cubicBezTo>
                    <a:pt x="2855" y="112"/>
                    <a:pt x="2858" y="115"/>
                    <a:pt x="2860" y="120"/>
                  </a:cubicBezTo>
                  <a:cubicBezTo>
                    <a:pt x="2861" y="122"/>
                    <a:pt x="2864" y="124"/>
                    <a:pt x="2865" y="128"/>
                  </a:cubicBezTo>
                  <a:lnTo>
                    <a:pt x="2868" y="131"/>
                  </a:lnTo>
                  <a:cubicBezTo>
                    <a:pt x="2869" y="134"/>
                    <a:pt x="2872" y="135"/>
                    <a:pt x="2873" y="137"/>
                  </a:cubicBezTo>
                  <a:cubicBezTo>
                    <a:pt x="2876" y="139"/>
                    <a:pt x="2879" y="142"/>
                    <a:pt x="2882" y="144"/>
                  </a:cubicBezTo>
                  <a:cubicBezTo>
                    <a:pt x="2888" y="148"/>
                    <a:pt x="2895" y="149"/>
                    <a:pt x="2901" y="150"/>
                  </a:cubicBezTo>
                  <a:cubicBezTo>
                    <a:pt x="2910" y="150"/>
                    <a:pt x="2917" y="148"/>
                    <a:pt x="2925" y="144"/>
                  </a:cubicBezTo>
                  <a:cubicBezTo>
                    <a:pt x="2931" y="139"/>
                    <a:pt x="2938" y="135"/>
                    <a:pt x="2942" y="129"/>
                  </a:cubicBezTo>
                  <a:lnTo>
                    <a:pt x="2950" y="120"/>
                  </a:lnTo>
                  <a:cubicBezTo>
                    <a:pt x="2951" y="119"/>
                    <a:pt x="2951" y="119"/>
                    <a:pt x="2951" y="119"/>
                  </a:cubicBezTo>
                  <a:lnTo>
                    <a:pt x="2951" y="119"/>
                  </a:lnTo>
                  <a:cubicBezTo>
                    <a:pt x="2953" y="118"/>
                    <a:pt x="2954" y="118"/>
                    <a:pt x="2956" y="117"/>
                  </a:cubicBezTo>
                  <a:cubicBezTo>
                    <a:pt x="2964" y="114"/>
                    <a:pt x="2971" y="109"/>
                    <a:pt x="2977" y="102"/>
                  </a:cubicBezTo>
                  <a:cubicBezTo>
                    <a:pt x="2978" y="102"/>
                    <a:pt x="2979" y="101"/>
                    <a:pt x="2980" y="100"/>
                  </a:cubicBezTo>
                  <a:lnTo>
                    <a:pt x="2980" y="100"/>
                  </a:lnTo>
                  <a:cubicBezTo>
                    <a:pt x="2983" y="103"/>
                    <a:pt x="2987" y="106"/>
                    <a:pt x="2991" y="108"/>
                  </a:cubicBezTo>
                  <a:cubicBezTo>
                    <a:pt x="2992" y="109"/>
                    <a:pt x="2994" y="111"/>
                    <a:pt x="2997" y="112"/>
                  </a:cubicBezTo>
                  <a:cubicBezTo>
                    <a:pt x="2999" y="113"/>
                    <a:pt x="3003" y="114"/>
                    <a:pt x="3005" y="115"/>
                  </a:cubicBezTo>
                  <a:cubicBezTo>
                    <a:pt x="3008" y="115"/>
                    <a:pt x="3012" y="116"/>
                    <a:pt x="3015" y="116"/>
                  </a:cubicBezTo>
                  <a:lnTo>
                    <a:pt x="3015" y="116"/>
                  </a:lnTo>
                  <a:cubicBezTo>
                    <a:pt x="3014" y="116"/>
                    <a:pt x="3014" y="115"/>
                    <a:pt x="3014" y="115"/>
                  </a:cubicBezTo>
                  <a:lnTo>
                    <a:pt x="3014" y="115"/>
                  </a:lnTo>
                  <a:cubicBezTo>
                    <a:pt x="3014" y="115"/>
                    <a:pt x="3015" y="116"/>
                    <a:pt x="3015" y="116"/>
                  </a:cubicBezTo>
                  <a:lnTo>
                    <a:pt x="3015" y="116"/>
                  </a:lnTo>
                  <a:cubicBezTo>
                    <a:pt x="3015" y="116"/>
                    <a:pt x="3015" y="116"/>
                    <a:pt x="3015" y="116"/>
                  </a:cubicBezTo>
                  <a:lnTo>
                    <a:pt x="3015" y="116"/>
                  </a:lnTo>
                  <a:cubicBezTo>
                    <a:pt x="3015" y="116"/>
                    <a:pt x="3015" y="116"/>
                    <a:pt x="3015" y="116"/>
                  </a:cubicBezTo>
                  <a:cubicBezTo>
                    <a:pt x="3015" y="116"/>
                    <a:pt x="3015" y="116"/>
                    <a:pt x="3015" y="116"/>
                  </a:cubicBezTo>
                  <a:lnTo>
                    <a:pt x="3015" y="116"/>
                  </a:lnTo>
                  <a:cubicBezTo>
                    <a:pt x="3016" y="116"/>
                    <a:pt x="3016" y="116"/>
                    <a:pt x="3016" y="116"/>
                  </a:cubicBezTo>
                  <a:lnTo>
                    <a:pt x="3015" y="116"/>
                  </a:lnTo>
                  <a:lnTo>
                    <a:pt x="3026" y="122"/>
                  </a:lnTo>
                  <a:cubicBezTo>
                    <a:pt x="3032" y="126"/>
                    <a:pt x="3038" y="128"/>
                    <a:pt x="3045" y="129"/>
                  </a:cubicBezTo>
                  <a:cubicBezTo>
                    <a:pt x="3048" y="130"/>
                    <a:pt x="3051" y="130"/>
                    <a:pt x="3054" y="130"/>
                  </a:cubicBezTo>
                  <a:cubicBezTo>
                    <a:pt x="3057" y="130"/>
                    <a:pt x="3062" y="130"/>
                    <a:pt x="3065" y="129"/>
                  </a:cubicBezTo>
                  <a:cubicBezTo>
                    <a:pt x="3072" y="128"/>
                    <a:pt x="3079" y="124"/>
                    <a:pt x="3084" y="121"/>
                  </a:cubicBezTo>
                  <a:cubicBezTo>
                    <a:pt x="3089" y="116"/>
                    <a:pt x="3094" y="112"/>
                    <a:pt x="3099" y="106"/>
                  </a:cubicBezTo>
                  <a:lnTo>
                    <a:pt x="3101" y="103"/>
                  </a:lnTo>
                  <a:lnTo>
                    <a:pt x="3101" y="103"/>
                  </a:lnTo>
                  <a:cubicBezTo>
                    <a:pt x="3106" y="106"/>
                    <a:pt x="3113" y="110"/>
                    <a:pt x="3118" y="112"/>
                  </a:cubicBezTo>
                  <a:cubicBezTo>
                    <a:pt x="3121" y="112"/>
                    <a:pt x="3122" y="113"/>
                    <a:pt x="3124" y="113"/>
                  </a:cubicBezTo>
                  <a:lnTo>
                    <a:pt x="3124" y="113"/>
                  </a:lnTo>
                  <a:lnTo>
                    <a:pt x="3131" y="121"/>
                  </a:lnTo>
                  <a:cubicBezTo>
                    <a:pt x="3136" y="126"/>
                    <a:pt x="3140" y="129"/>
                    <a:pt x="3145" y="134"/>
                  </a:cubicBezTo>
                  <a:cubicBezTo>
                    <a:pt x="3147" y="135"/>
                    <a:pt x="3150" y="136"/>
                    <a:pt x="3152" y="137"/>
                  </a:cubicBezTo>
                  <a:cubicBezTo>
                    <a:pt x="3155" y="139"/>
                    <a:pt x="3159" y="141"/>
                    <a:pt x="3162" y="141"/>
                  </a:cubicBezTo>
                  <a:cubicBezTo>
                    <a:pt x="3166" y="142"/>
                    <a:pt x="3169" y="143"/>
                    <a:pt x="3173" y="143"/>
                  </a:cubicBezTo>
                  <a:cubicBezTo>
                    <a:pt x="3175" y="143"/>
                    <a:pt x="3177" y="142"/>
                    <a:pt x="3180" y="142"/>
                  </a:cubicBezTo>
                  <a:cubicBezTo>
                    <a:pt x="3187" y="141"/>
                    <a:pt x="3194" y="137"/>
                    <a:pt x="3198" y="133"/>
                  </a:cubicBezTo>
                  <a:cubicBezTo>
                    <a:pt x="3203" y="129"/>
                    <a:pt x="3206" y="124"/>
                    <a:pt x="3209" y="120"/>
                  </a:cubicBezTo>
                  <a:cubicBezTo>
                    <a:pt x="3211" y="116"/>
                    <a:pt x="3212" y="114"/>
                    <a:pt x="3213" y="112"/>
                  </a:cubicBezTo>
                  <a:cubicBezTo>
                    <a:pt x="3217" y="101"/>
                    <a:pt x="3219" y="93"/>
                    <a:pt x="3223" y="86"/>
                  </a:cubicBezTo>
                  <a:lnTo>
                    <a:pt x="3229" y="68"/>
                  </a:lnTo>
                  <a:lnTo>
                    <a:pt x="3229" y="68"/>
                  </a:lnTo>
                  <a:cubicBezTo>
                    <a:pt x="3230" y="68"/>
                    <a:pt x="3232" y="68"/>
                    <a:pt x="3234" y="69"/>
                  </a:cubicBezTo>
                  <a:lnTo>
                    <a:pt x="3234" y="69"/>
                  </a:lnTo>
                  <a:cubicBezTo>
                    <a:pt x="3235" y="69"/>
                    <a:pt x="3235" y="70"/>
                    <a:pt x="3235" y="71"/>
                  </a:cubicBezTo>
                  <a:cubicBezTo>
                    <a:pt x="3238" y="78"/>
                    <a:pt x="3241" y="85"/>
                    <a:pt x="3245" y="94"/>
                  </a:cubicBezTo>
                  <a:cubicBezTo>
                    <a:pt x="3248" y="99"/>
                    <a:pt x="3250" y="104"/>
                    <a:pt x="3254" y="108"/>
                  </a:cubicBezTo>
                  <a:lnTo>
                    <a:pt x="3259" y="114"/>
                  </a:lnTo>
                  <a:cubicBezTo>
                    <a:pt x="3261" y="116"/>
                    <a:pt x="3264" y="119"/>
                    <a:pt x="3267" y="121"/>
                  </a:cubicBezTo>
                  <a:cubicBezTo>
                    <a:pt x="3274" y="125"/>
                    <a:pt x="3282" y="128"/>
                    <a:pt x="3289" y="128"/>
                  </a:cubicBezTo>
                  <a:cubicBezTo>
                    <a:pt x="3294" y="128"/>
                    <a:pt x="3299" y="127"/>
                    <a:pt x="3304" y="124"/>
                  </a:cubicBezTo>
                  <a:cubicBezTo>
                    <a:pt x="3307" y="123"/>
                    <a:pt x="3311" y="121"/>
                    <a:pt x="3314" y="119"/>
                  </a:cubicBezTo>
                  <a:cubicBezTo>
                    <a:pt x="3319" y="114"/>
                    <a:pt x="3323" y="109"/>
                    <a:pt x="3326" y="105"/>
                  </a:cubicBezTo>
                  <a:cubicBezTo>
                    <a:pt x="3329" y="101"/>
                    <a:pt x="3332" y="97"/>
                    <a:pt x="3334" y="92"/>
                  </a:cubicBezTo>
                  <a:cubicBezTo>
                    <a:pt x="3334" y="92"/>
                    <a:pt x="3334" y="92"/>
                    <a:pt x="3334" y="91"/>
                  </a:cubicBezTo>
                  <a:lnTo>
                    <a:pt x="3334" y="91"/>
                  </a:lnTo>
                  <a:cubicBezTo>
                    <a:pt x="3335" y="92"/>
                    <a:pt x="3335" y="92"/>
                    <a:pt x="3335" y="92"/>
                  </a:cubicBezTo>
                  <a:cubicBezTo>
                    <a:pt x="3342" y="97"/>
                    <a:pt x="3349" y="101"/>
                    <a:pt x="3357" y="102"/>
                  </a:cubicBezTo>
                  <a:lnTo>
                    <a:pt x="3357" y="102"/>
                  </a:lnTo>
                  <a:cubicBezTo>
                    <a:pt x="3359" y="104"/>
                    <a:pt x="3364" y="109"/>
                    <a:pt x="3373" y="116"/>
                  </a:cubicBezTo>
                  <a:cubicBezTo>
                    <a:pt x="3383" y="124"/>
                    <a:pt x="3393" y="128"/>
                    <a:pt x="3405" y="128"/>
                  </a:cubicBezTo>
                  <a:cubicBezTo>
                    <a:pt x="3413" y="128"/>
                    <a:pt x="3421" y="126"/>
                    <a:pt x="3428" y="121"/>
                  </a:cubicBezTo>
                  <a:cubicBezTo>
                    <a:pt x="3431" y="117"/>
                    <a:pt x="3435" y="115"/>
                    <a:pt x="3438" y="112"/>
                  </a:cubicBezTo>
                  <a:cubicBezTo>
                    <a:pt x="3444" y="105"/>
                    <a:pt x="3448" y="99"/>
                    <a:pt x="3453" y="92"/>
                  </a:cubicBezTo>
                  <a:lnTo>
                    <a:pt x="3453" y="92"/>
                  </a:lnTo>
                  <a:lnTo>
                    <a:pt x="3469" y="93"/>
                  </a:lnTo>
                  <a:lnTo>
                    <a:pt x="3481" y="93"/>
                  </a:lnTo>
                  <a:cubicBezTo>
                    <a:pt x="3479" y="93"/>
                    <a:pt x="3479" y="93"/>
                    <a:pt x="3479" y="93"/>
                  </a:cubicBezTo>
                  <a:lnTo>
                    <a:pt x="3479" y="93"/>
                  </a:lnTo>
                  <a:cubicBezTo>
                    <a:pt x="3480" y="93"/>
                    <a:pt x="3480" y="93"/>
                    <a:pt x="3481" y="93"/>
                  </a:cubicBezTo>
                  <a:cubicBezTo>
                    <a:pt x="3489" y="97"/>
                    <a:pt x="3498" y="100"/>
                    <a:pt x="3506" y="104"/>
                  </a:cubicBezTo>
                  <a:lnTo>
                    <a:pt x="3512" y="105"/>
                  </a:lnTo>
                  <a:lnTo>
                    <a:pt x="3512" y="105"/>
                  </a:lnTo>
                  <a:cubicBezTo>
                    <a:pt x="3512" y="105"/>
                    <a:pt x="3512" y="105"/>
                    <a:pt x="3512" y="105"/>
                  </a:cubicBezTo>
                  <a:lnTo>
                    <a:pt x="3522" y="113"/>
                  </a:lnTo>
                  <a:cubicBezTo>
                    <a:pt x="3526" y="119"/>
                    <a:pt x="3533" y="123"/>
                    <a:pt x="3540" y="126"/>
                  </a:cubicBezTo>
                  <a:cubicBezTo>
                    <a:pt x="3542" y="127"/>
                    <a:pt x="3546" y="128"/>
                    <a:pt x="3549" y="129"/>
                  </a:cubicBezTo>
                  <a:cubicBezTo>
                    <a:pt x="3552" y="130"/>
                    <a:pt x="3554" y="130"/>
                    <a:pt x="3556" y="130"/>
                  </a:cubicBezTo>
                  <a:cubicBezTo>
                    <a:pt x="3559" y="130"/>
                    <a:pt x="3561" y="130"/>
                    <a:pt x="3563" y="129"/>
                  </a:cubicBezTo>
                  <a:cubicBezTo>
                    <a:pt x="3569" y="128"/>
                    <a:pt x="3574" y="126"/>
                    <a:pt x="3578" y="123"/>
                  </a:cubicBezTo>
                  <a:cubicBezTo>
                    <a:pt x="3581" y="121"/>
                    <a:pt x="3583" y="120"/>
                    <a:pt x="3585" y="117"/>
                  </a:cubicBezTo>
                  <a:cubicBezTo>
                    <a:pt x="3589" y="113"/>
                    <a:pt x="3594" y="108"/>
                    <a:pt x="3597" y="103"/>
                  </a:cubicBezTo>
                  <a:lnTo>
                    <a:pt x="3597" y="103"/>
                  </a:lnTo>
                  <a:cubicBezTo>
                    <a:pt x="3599" y="106"/>
                    <a:pt x="3601" y="109"/>
                    <a:pt x="3604" y="112"/>
                  </a:cubicBezTo>
                  <a:cubicBezTo>
                    <a:pt x="3610" y="117"/>
                    <a:pt x="3615" y="122"/>
                    <a:pt x="3622" y="124"/>
                  </a:cubicBezTo>
                  <a:cubicBezTo>
                    <a:pt x="3626" y="125"/>
                    <a:pt x="3629" y="126"/>
                    <a:pt x="3633" y="126"/>
                  </a:cubicBezTo>
                  <a:cubicBezTo>
                    <a:pt x="3635" y="126"/>
                    <a:pt x="3636" y="126"/>
                    <a:pt x="3637" y="126"/>
                  </a:cubicBezTo>
                  <a:cubicBezTo>
                    <a:pt x="3641" y="126"/>
                    <a:pt x="3644" y="126"/>
                    <a:pt x="3647" y="124"/>
                  </a:cubicBezTo>
                  <a:cubicBezTo>
                    <a:pt x="3654" y="122"/>
                    <a:pt x="3660" y="120"/>
                    <a:pt x="3665" y="115"/>
                  </a:cubicBezTo>
                  <a:lnTo>
                    <a:pt x="3665" y="115"/>
                  </a:lnTo>
                  <a:cubicBezTo>
                    <a:pt x="3668" y="122"/>
                    <a:pt x="3671" y="128"/>
                    <a:pt x="3676" y="134"/>
                  </a:cubicBezTo>
                  <a:cubicBezTo>
                    <a:pt x="3677" y="135"/>
                    <a:pt x="3678" y="137"/>
                    <a:pt x="3680" y="138"/>
                  </a:cubicBezTo>
                  <a:cubicBezTo>
                    <a:pt x="3681" y="141"/>
                    <a:pt x="3684" y="143"/>
                    <a:pt x="3686" y="144"/>
                  </a:cubicBezTo>
                  <a:cubicBezTo>
                    <a:pt x="3690" y="148"/>
                    <a:pt x="3694" y="150"/>
                    <a:pt x="3699" y="151"/>
                  </a:cubicBezTo>
                  <a:cubicBezTo>
                    <a:pt x="3702" y="152"/>
                    <a:pt x="3706" y="153"/>
                    <a:pt x="3709" y="153"/>
                  </a:cubicBezTo>
                  <a:cubicBezTo>
                    <a:pt x="3712" y="153"/>
                    <a:pt x="3714" y="153"/>
                    <a:pt x="3717" y="152"/>
                  </a:cubicBezTo>
                  <a:cubicBezTo>
                    <a:pt x="3722" y="151"/>
                    <a:pt x="3727" y="150"/>
                    <a:pt x="3731" y="146"/>
                  </a:cubicBezTo>
                  <a:cubicBezTo>
                    <a:pt x="3734" y="145"/>
                    <a:pt x="3736" y="143"/>
                    <a:pt x="3738" y="142"/>
                  </a:cubicBezTo>
                  <a:cubicBezTo>
                    <a:pt x="3742" y="138"/>
                    <a:pt x="3744" y="136"/>
                    <a:pt x="3746" y="133"/>
                  </a:cubicBezTo>
                  <a:cubicBezTo>
                    <a:pt x="3750" y="127"/>
                    <a:pt x="3755" y="121"/>
                    <a:pt x="3758" y="114"/>
                  </a:cubicBezTo>
                  <a:lnTo>
                    <a:pt x="3758" y="114"/>
                  </a:lnTo>
                  <a:cubicBezTo>
                    <a:pt x="3763" y="118"/>
                    <a:pt x="3768" y="121"/>
                    <a:pt x="3775" y="123"/>
                  </a:cubicBezTo>
                  <a:cubicBezTo>
                    <a:pt x="3780" y="126"/>
                    <a:pt x="3786" y="127"/>
                    <a:pt x="3791" y="127"/>
                  </a:cubicBezTo>
                  <a:lnTo>
                    <a:pt x="3801" y="127"/>
                  </a:lnTo>
                  <a:cubicBezTo>
                    <a:pt x="3807" y="126"/>
                    <a:pt x="3811" y="124"/>
                    <a:pt x="3816" y="123"/>
                  </a:cubicBezTo>
                  <a:lnTo>
                    <a:pt x="3819" y="123"/>
                  </a:lnTo>
                  <a:lnTo>
                    <a:pt x="3822" y="127"/>
                  </a:lnTo>
                  <a:cubicBezTo>
                    <a:pt x="3824" y="130"/>
                    <a:pt x="3827" y="135"/>
                    <a:pt x="3831" y="138"/>
                  </a:cubicBezTo>
                  <a:cubicBezTo>
                    <a:pt x="3834" y="142"/>
                    <a:pt x="3837" y="144"/>
                    <a:pt x="3840" y="146"/>
                  </a:cubicBezTo>
                  <a:cubicBezTo>
                    <a:pt x="3847" y="151"/>
                    <a:pt x="3853" y="153"/>
                    <a:pt x="3861" y="155"/>
                  </a:cubicBezTo>
                  <a:lnTo>
                    <a:pt x="3874" y="155"/>
                  </a:lnTo>
                  <a:cubicBezTo>
                    <a:pt x="3876" y="153"/>
                    <a:pt x="3879" y="152"/>
                    <a:pt x="3883" y="151"/>
                  </a:cubicBezTo>
                  <a:cubicBezTo>
                    <a:pt x="3886" y="150"/>
                    <a:pt x="3890" y="148"/>
                    <a:pt x="3893" y="144"/>
                  </a:cubicBezTo>
                  <a:cubicBezTo>
                    <a:pt x="3898" y="141"/>
                    <a:pt x="3901" y="137"/>
                    <a:pt x="3905" y="134"/>
                  </a:cubicBezTo>
                  <a:cubicBezTo>
                    <a:pt x="3907" y="132"/>
                    <a:pt x="3909" y="129"/>
                    <a:pt x="3911" y="127"/>
                  </a:cubicBezTo>
                  <a:lnTo>
                    <a:pt x="3911" y="127"/>
                  </a:lnTo>
                  <a:cubicBezTo>
                    <a:pt x="3912" y="127"/>
                    <a:pt x="3913" y="127"/>
                    <a:pt x="3913" y="127"/>
                  </a:cubicBezTo>
                  <a:cubicBezTo>
                    <a:pt x="3918" y="126"/>
                    <a:pt x="3924" y="124"/>
                    <a:pt x="3928" y="122"/>
                  </a:cubicBezTo>
                  <a:cubicBezTo>
                    <a:pt x="3931" y="120"/>
                    <a:pt x="3934" y="118"/>
                    <a:pt x="3938" y="115"/>
                  </a:cubicBezTo>
                  <a:lnTo>
                    <a:pt x="3938" y="115"/>
                  </a:lnTo>
                  <a:cubicBezTo>
                    <a:pt x="3939" y="118"/>
                    <a:pt x="3940" y="120"/>
                    <a:pt x="3942" y="122"/>
                  </a:cubicBezTo>
                  <a:cubicBezTo>
                    <a:pt x="3946" y="129"/>
                    <a:pt x="3950" y="135"/>
                    <a:pt x="3956" y="139"/>
                  </a:cubicBezTo>
                  <a:cubicBezTo>
                    <a:pt x="3959" y="142"/>
                    <a:pt x="3962" y="144"/>
                    <a:pt x="3965" y="146"/>
                  </a:cubicBezTo>
                  <a:cubicBezTo>
                    <a:pt x="3970" y="148"/>
                    <a:pt x="3974" y="149"/>
                    <a:pt x="3979" y="150"/>
                  </a:cubicBezTo>
                  <a:lnTo>
                    <a:pt x="4013" y="150"/>
                  </a:lnTo>
                  <a:lnTo>
                    <a:pt x="4018" y="156"/>
                  </a:lnTo>
                  <a:cubicBezTo>
                    <a:pt x="4023" y="160"/>
                    <a:pt x="4028" y="165"/>
                    <a:pt x="4034" y="168"/>
                  </a:cubicBezTo>
                  <a:cubicBezTo>
                    <a:pt x="4038" y="171"/>
                    <a:pt x="4044" y="173"/>
                    <a:pt x="4050" y="174"/>
                  </a:cubicBezTo>
                  <a:cubicBezTo>
                    <a:pt x="4054" y="174"/>
                    <a:pt x="4060" y="174"/>
                    <a:pt x="4065" y="173"/>
                  </a:cubicBezTo>
                  <a:cubicBezTo>
                    <a:pt x="4069" y="172"/>
                    <a:pt x="4073" y="170"/>
                    <a:pt x="4076" y="168"/>
                  </a:cubicBezTo>
                  <a:cubicBezTo>
                    <a:pt x="4083" y="164"/>
                    <a:pt x="4088" y="158"/>
                    <a:pt x="4093" y="152"/>
                  </a:cubicBezTo>
                  <a:cubicBezTo>
                    <a:pt x="4094" y="150"/>
                    <a:pt x="4096" y="148"/>
                    <a:pt x="4097" y="147"/>
                  </a:cubicBezTo>
                  <a:lnTo>
                    <a:pt x="4097" y="147"/>
                  </a:lnTo>
                  <a:cubicBezTo>
                    <a:pt x="4099" y="149"/>
                    <a:pt x="4100" y="151"/>
                    <a:pt x="4102" y="153"/>
                  </a:cubicBezTo>
                  <a:cubicBezTo>
                    <a:pt x="4103" y="155"/>
                    <a:pt x="4104" y="157"/>
                    <a:pt x="4105" y="158"/>
                  </a:cubicBezTo>
                  <a:cubicBezTo>
                    <a:pt x="4108" y="160"/>
                    <a:pt x="4110" y="162"/>
                    <a:pt x="4112" y="164"/>
                  </a:cubicBezTo>
                  <a:cubicBezTo>
                    <a:pt x="4119" y="168"/>
                    <a:pt x="4127" y="170"/>
                    <a:pt x="4134" y="170"/>
                  </a:cubicBezTo>
                  <a:cubicBezTo>
                    <a:pt x="4135" y="170"/>
                    <a:pt x="4136" y="170"/>
                    <a:pt x="4138" y="170"/>
                  </a:cubicBezTo>
                  <a:cubicBezTo>
                    <a:pt x="4145" y="170"/>
                    <a:pt x="4151" y="167"/>
                    <a:pt x="4156" y="164"/>
                  </a:cubicBezTo>
                  <a:cubicBezTo>
                    <a:pt x="4159" y="163"/>
                    <a:pt x="4162" y="160"/>
                    <a:pt x="4164" y="158"/>
                  </a:cubicBezTo>
                  <a:cubicBezTo>
                    <a:pt x="4172" y="151"/>
                    <a:pt x="4177" y="146"/>
                    <a:pt x="4180" y="142"/>
                  </a:cubicBezTo>
                  <a:lnTo>
                    <a:pt x="4180" y="142"/>
                  </a:lnTo>
                  <a:cubicBezTo>
                    <a:pt x="4186" y="143"/>
                    <a:pt x="4192" y="145"/>
                    <a:pt x="4202" y="146"/>
                  </a:cubicBezTo>
                  <a:cubicBezTo>
                    <a:pt x="4210" y="148"/>
                    <a:pt x="4219" y="149"/>
                    <a:pt x="4228" y="149"/>
                  </a:cubicBezTo>
                  <a:lnTo>
                    <a:pt x="4251" y="149"/>
                  </a:lnTo>
                  <a:cubicBezTo>
                    <a:pt x="4259" y="149"/>
                    <a:pt x="4268" y="148"/>
                    <a:pt x="4277" y="146"/>
                  </a:cubicBezTo>
                  <a:lnTo>
                    <a:pt x="4277" y="146"/>
                  </a:lnTo>
                  <a:cubicBezTo>
                    <a:pt x="4278" y="148"/>
                    <a:pt x="4279" y="151"/>
                    <a:pt x="4280" y="153"/>
                  </a:cubicBezTo>
                  <a:cubicBezTo>
                    <a:pt x="4281" y="157"/>
                    <a:pt x="4284" y="160"/>
                    <a:pt x="4286" y="165"/>
                  </a:cubicBezTo>
                  <a:cubicBezTo>
                    <a:pt x="4288" y="172"/>
                    <a:pt x="4293" y="178"/>
                    <a:pt x="4298" y="184"/>
                  </a:cubicBezTo>
                  <a:cubicBezTo>
                    <a:pt x="4301" y="186"/>
                    <a:pt x="4305" y="188"/>
                    <a:pt x="4307" y="189"/>
                  </a:cubicBezTo>
                  <a:cubicBezTo>
                    <a:pt x="4311" y="191"/>
                    <a:pt x="4314" y="192"/>
                    <a:pt x="4317" y="193"/>
                  </a:cubicBezTo>
                  <a:lnTo>
                    <a:pt x="4317" y="193"/>
                  </a:lnTo>
                  <a:cubicBezTo>
                    <a:pt x="4319" y="194"/>
                    <a:pt x="4320" y="194"/>
                    <a:pt x="4321" y="195"/>
                  </a:cubicBezTo>
                  <a:cubicBezTo>
                    <a:pt x="4323" y="197"/>
                    <a:pt x="4327" y="201"/>
                    <a:pt x="4331" y="204"/>
                  </a:cubicBezTo>
                  <a:cubicBezTo>
                    <a:pt x="4341" y="211"/>
                    <a:pt x="4351" y="215"/>
                    <a:pt x="4363" y="215"/>
                  </a:cubicBezTo>
                  <a:cubicBezTo>
                    <a:pt x="4366" y="215"/>
                    <a:pt x="4368" y="214"/>
                    <a:pt x="4371" y="214"/>
                  </a:cubicBezTo>
                  <a:cubicBezTo>
                    <a:pt x="4374" y="212"/>
                    <a:pt x="4379" y="211"/>
                    <a:pt x="4382" y="210"/>
                  </a:cubicBezTo>
                  <a:cubicBezTo>
                    <a:pt x="4387" y="208"/>
                    <a:pt x="4392" y="206"/>
                    <a:pt x="4395" y="203"/>
                  </a:cubicBezTo>
                  <a:lnTo>
                    <a:pt x="4400" y="200"/>
                  </a:lnTo>
                  <a:lnTo>
                    <a:pt x="4400" y="200"/>
                  </a:lnTo>
                  <a:cubicBezTo>
                    <a:pt x="4401" y="201"/>
                    <a:pt x="4401" y="201"/>
                    <a:pt x="4402" y="201"/>
                  </a:cubicBezTo>
                  <a:cubicBezTo>
                    <a:pt x="4404" y="201"/>
                    <a:pt x="4406" y="200"/>
                    <a:pt x="4408" y="200"/>
                  </a:cubicBezTo>
                  <a:cubicBezTo>
                    <a:pt x="4417" y="199"/>
                    <a:pt x="4425" y="194"/>
                    <a:pt x="4432" y="189"/>
                  </a:cubicBezTo>
                  <a:cubicBezTo>
                    <a:pt x="4436" y="186"/>
                    <a:pt x="4439" y="182"/>
                    <a:pt x="4442" y="180"/>
                  </a:cubicBezTo>
                  <a:cubicBezTo>
                    <a:pt x="4443" y="178"/>
                    <a:pt x="4445" y="177"/>
                    <a:pt x="4447" y="175"/>
                  </a:cubicBezTo>
                  <a:lnTo>
                    <a:pt x="4455" y="175"/>
                  </a:lnTo>
                  <a:cubicBezTo>
                    <a:pt x="4460" y="175"/>
                    <a:pt x="4464" y="174"/>
                    <a:pt x="4468" y="174"/>
                  </a:cubicBezTo>
                  <a:lnTo>
                    <a:pt x="4480" y="174"/>
                  </a:lnTo>
                  <a:cubicBezTo>
                    <a:pt x="4482" y="175"/>
                    <a:pt x="4489" y="179"/>
                    <a:pt x="4499" y="184"/>
                  </a:cubicBezTo>
                  <a:cubicBezTo>
                    <a:pt x="4503" y="184"/>
                    <a:pt x="4505" y="185"/>
                    <a:pt x="4508" y="186"/>
                  </a:cubicBezTo>
                  <a:lnTo>
                    <a:pt x="4512" y="187"/>
                  </a:lnTo>
                  <a:lnTo>
                    <a:pt x="4512" y="187"/>
                  </a:lnTo>
                  <a:cubicBezTo>
                    <a:pt x="4512" y="186"/>
                    <a:pt x="4512" y="186"/>
                    <a:pt x="4512" y="186"/>
                  </a:cubicBezTo>
                  <a:lnTo>
                    <a:pt x="4512" y="186"/>
                  </a:lnTo>
                  <a:cubicBezTo>
                    <a:pt x="4512" y="186"/>
                    <a:pt x="4512" y="186"/>
                    <a:pt x="4513" y="187"/>
                  </a:cubicBezTo>
                  <a:lnTo>
                    <a:pt x="4513" y="187"/>
                  </a:lnTo>
                  <a:lnTo>
                    <a:pt x="4512" y="187"/>
                  </a:lnTo>
                  <a:lnTo>
                    <a:pt x="4512" y="187"/>
                  </a:lnTo>
                  <a:cubicBezTo>
                    <a:pt x="4513" y="187"/>
                    <a:pt x="4513" y="187"/>
                    <a:pt x="4513" y="187"/>
                  </a:cubicBezTo>
                  <a:lnTo>
                    <a:pt x="4513" y="187"/>
                  </a:lnTo>
                  <a:cubicBezTo>
                    <a:pt x="4513" y="187"/>
                    <a:pt x="4513" y="187"/>
                    <a:pt x="4513" y="187"/>
                  </a:cubicBezTo>
                  <a:lnTo>
                    <a:pt x="4513" y="187"/>
                  </a:lnTo>
                  <a:lnTo>
                    <a:pt x="4514" y="187"/>
                  </a:lnTo>
                  <a:lnTo>
                    <a:pt x="4513" y="187"/>
                  </a:lnTo>
                  <a:cubicBezTo>
                    <a:pt x="4513" y="187"/>
                    <a:pt x="4513" y="187"/>
                    <a:pt x="4513" y="187"/>
                  </a:cubicBezTo>
                  <a:lnTo>
                    <a:pt x="4513" y="187"/>
                  </a:lnTo>
                  <a:cubicBezTo>
                    <a:pt x="4513" y="187"/>
                    <a:pt x="4514" y="188"/>
                    <a:pt x="4514" y="188"/>
                  </a:cubicBezTo>
                  <a:lnTo>
                    <a:pt x="4522" y="195"/>
                  </a:lnTo>
                  <a:cubicBezTo>
                    <a:pt x="4528" y="199"/>
                    <a:pt x="4534" y="202"/>
                    <a:pt x="4540" y="204"/>
                  </a:cubicBezTo>
                  <a:cubicBezTo>
                    <a:pt x="4542" y="206"/>
                    <a:pt x="4544" y="207"/>
                    <a:pt x="4547" y="207"/>
                  </a:cubicBezTo>
                  <a:cubicBezTo>
                    <a:pt x="4549" y="207"/>
                    <a:pt x="4551" y="208"/>
                    <a:pt x="4554" y="208"/>
                  </a:cubicBezTo>
                  <a:cubicBezTo>
                    <a:pt x="4556" y="208"/>
                    <a:pt x="4558" y="207"/>
                    <a:pt x="4559" y="207"/>
                  </a:cubicBezTo>
                  <a:cubicBezTo>
                    <a:pt x="4564" y="207"/>
                    <a:pt x="4569" y="204"/>
                    <a:pt x="4572" y="203"/>
                  </a:cubicBezTo>
                  <a:cubicBezTo>
                    <a:pt x="4575" y="202"/>
                    <a:pt x="4577" y="200"/>
                    <a:pt x="4579" y="199"/>
                  </a:cubicBezTo>
                  <a:cubicBezTo>
                    <a:pt x="4583" y="196"/>
                    <a:pt x="4586" y="193"/>
                    <a:pt x="4589" y="189"/>
                  </a:cubicBezTo>
                  <a:lnTo>
                    <a:pt x="4589" y="189"/>
                  </a:lnTo>
                  <a:cubicBezTo>
                    <a:pt x="4590" y="192"/>
                    <a:pt x="4591" y="196"/>
                    <a:pt x="4592" y="200"/>
                  </a:cubicBezTo>
                  <a:cubicBezTo>
                    <a:pt x="4592" y="202"/>
                    <a:pt x="4593" y="204"/>
                    <a:pt x="4594" y="208"/>
                  </a:cubicBezTo>
                  <a:cubicBezTo>
                    <a:pt x="4595" y="211"/>
                    <a:pt x="4598" y="214"/>
                    <a:pt x="4600" y="217"/>
                  </a:cubicBezTo>
                  <a:cubicBezTo>
                    <a:pt x="4601" y="221"/>
                    <a:pt x="4603" y="223"/>
                    <a:pt x="4607" y="225"/>
                  </a:cubicBezTo>
                  <a:cubicBezTo>
                    <a:pt x="4612" y="230"/>
                    <a:pt x="4617" y="232"/>
                    <a:pt x="4623" y="234"/>
                  </a:cubicBezTo>
                  <a:cubicBezTo>
                    <a:pt x="4629" y="234"/>
                    <a:pt x="4634" y="234"/>
                    <a:pt x="4639" y="233"/>
                  </a:cubicBezTo>
                  <a:cubicBezTo>
                    <a:pt x="4642" y="232"/>
                    <a:pt x="4645" y="231"/>
                    <a:pt x="4649" y="229"/>
                  </a:cubicBezTo>
                  <a:cubicBezTo>
                    <a:pt x="4654" y="225"/>
                    <a:pt x="4660" y="221"/>
                    <a:pt x="4665" y="216"/>
                  </a:cubicBezTo>
                  <a:cubicBezTo>
                    <a:pt x="4668" y="212"/>
                    <a:pt x="4670" y="208"/>
                    <a:pt x="4673" y="205"/>
                  </a:cubicBezTo>
                  <a:lnTo>
                    <a:pt x="4673" y="205"/>
                  </a:lnTo>
                  <a:cubicBezTo>
                    <a:pt x="4677" y="210"/>
                    <a:pt x="4681" y="214"/>
                    <a:pt x="4687" y="217"/>
                  </a:cubicBezTo>
                  <a:cubicBezTo>
                    <a:pt x="4689" y="218"/>
                    <a:pt x="4692" y="219"/>
                    <a:pt x="4694" y="221"/>
                  </a:cubicBezTo>
                  <a:cubicBezTo>
                    <a:pt x="4695" y="221"/>
                    <a:pt x="4697" y="221"/>
                    <a:pt x="4698" y="221"/>
                  </a:cubicBezTo>
                  <a:lnTo>
                    <a:pt x="4698" y="221"/>
                  </a:lnTo>
                  <a:cubicBezTo>
                    <a:pt x="4699" y="222"/>
                    <a:pt x="4700" y="223"/>
                    <a:pt x="4701" y="224"/>
                  </a:cubicBezTo>
                  <a:cubicBezTo>
                    <a:pt x="4703" y="226"/>
                    <a:pt x="4705" y="229"/>
                    <a:pt x="4710" y="233"/>
                  </a:cubicBezTo>
                  <a:cubicBezTo>
                    <a:pt x="4716" y="238"/>
                    <a:pt x="4722" y="243"/>
                    <a:pt x="4730" y="245"/>
                  </a:cubicBezTo>
                  <a:cubicBezTo>
                    <a:pt x="4732" y="246"/>
                    <a:pt x="4738" y="247"/>
                    <a:pt x="4737" y="247"/>
                  </a:cubicBezTo>
                  <a:lnTo>
                    <a:pt x="4736" y="247"/>
                  </a:lnTo>
                  <a:cubicBezTo>
                    <a:pt x="4739" y="248"/>
                    <a:pt x="4745" y="254"/>
                    <a:pt x="4755" y="260"/>
                  </a:cubicBezTo>
                  <a:cubicBezTo>
                    <a:pt x="4759" y="262"/>
                    <a:pt x="4762" y="263"/>
                    <a:pt x="4767" y="265"/>
                  </a:cubicBezTo>
                  <a:cubicBezTo>
                    <a:pt x="4769" y="266"/>
                    <a:pt x="4771" y="266"/>
                    <a:pt x="4774" y="267"/>
                  </a:cubicBezTo>
                  <a:cubicBezTo>
                    <a:pt x="4780" y="267"/>
                    <a:pt x="4785" y="267"/>
                    <a:pt x="4791" y="265"/>
                  </a:cubicBezTo>
                  <a:cubicBezTo>
                    <a:pt x="4795" y="262"/>
                    <a:pt x="4798" y="261"/>
                    <a:pt x="4800" y="259"/>
                  </a:cubicBezTo>
                  <a:lnTo>
                    <a:pt x="4805" y="254"/>
                  </a:lnTo>
                  <a:cubicBezTo>
                    <a:pt x="4809" y="252"/>
                    <a:pt x="4810" y="250"/>
                    <a:pt x="4812" y="247"/>
                  </a:cubicBezTo>
                  <a:cubicBezTo>
                    <a:pt x="4818" y="239"/>
                    <a:pt x="4821" y="232"/>
                    <a:pt x="4826" y="225"/>
                  </a:cubicBezTo>
                  <a:cubicBezTo>
                    <a:pt x="4828" y="221"/>
                    <a:pt x="4831" y="217"/>
                    <a:pt x="4834" y="213"/>
                  </a:cubicBezTo>
                  <a:lnTo>
                    <a:pt x="4834" y="213"/>
                  </a:lnTo>
                  <a:cubicBezTo>
                    <a:pt x="4838" y="215"/>
                    <a:pt x="4843" y="216"/>
                    <a:pt x="4848" y="217"/>
                  </a:cubicBezTo>
                  <a:lnTo>
                    <a:pt x="4848" y="217"/>
                  </a:lnTo>
                  <a:lnTo>
                    <a:pt x="4857" y="237"/>
                  </a:lnTo>
                  <a:cubicBezTo>
                    <a:pt x="4859" y="243"/>
                    <a:pt x="4863" y="248"/>
                    <a:pt x="4866" y="254"/>
                  </a:cubicBezTo>
                  <a:cubicBezTo>
                    <a:pt x="4869" y="256"/>
                    <a:pt x="4871" y="258"/>
                    <a:pt x="4873" y="260"/>
                  </a:cubicBezTo>
                  <a:cubicBezTo>
                    <a:pt x="4877" y="262"/>
                    <a:pt x="4880" y="265"/>
                    <a:pt x="4885" y="266"/>
                  </a:cubicBezTo>
                  <a:cubicBezTo>
                    <a:pt x="4887" y="267"/>
                    <a:pt x="4890" y="268"/>
                    <a:pt x="4892" y="268"/>
                  </a:cubicBezTo>
                  <a:lnTo>
                    <a:pt x="4897" y="268"/>
                  </a:lnTo>
                  <a:cubicBezTo>
                    <a:pt x="4900" y="268"/>
                    <a:pt x="4904" y="269"/>
                    <a:pt x="4907" y="269"/>
                  </a:cubicBezTo>
                  <a:cubicBezTo>
                    <a:pt x="4913" y="269"/>
                    <a:pt x="4918" y="268"/>
                    <a:pt x="4922" y="268"/>
                  </a:cubicBezTo>
                  <a:lnTo>
                    <a:pt x="4932" y="268"/>
                  </a:lnTo>
                  <a:cubicBezTo>
                    <a:pt x="4934" y="268"/>
                    <a:pt x="4935" y="269"/>
                    <a:pt x="4936" y="269"/>
                  </a:cubicBezTo>
                  <a:cubicBezTo>
                    <a:pt x="4938" y="269"/>
                    <a:pt x="4941" y="268"/>
                    <a:pt x="4943" y="268"/>
                  </a:cubicBezTo>
                  <a:cubicBezTo>
                    <a:pt x="4945" y="267"/>
                    <a:pt x="4948" y="267"/>
                    <a:pt x="4950" y="266"/>
                  </a:cubicBezTo>
                  <a:cubicBezTo>
                    <a:pt x="4953" y="263"/>
                    <a:pt x="4957" y="262"/>
                    <a:pt x="4960" y="260"/>
                  </a:cubicBezTo>
                  <a:cubicBezTo>
                    <a:pt x="4969" y="254"/>
                    <a:pt x="4974" y="249"/>
                    <a:pt x="4978" y="247"/>
                  </a:cubicBezTo>
                  <a:lnTo>
                    <a:pt x="4978" y="247"/>
                  </a:lnTo>
                  <a:lnTo>
                    <a:pt x="4980" y="247"/>
                  </a:lnTo>
                  <a:lnTo>
                    <a:pt x="5003" y="252"/>
                  </a:lnTo>
                  <a:lnTo>
                    <a:pt x="5010" y="253"/>
                  </a:lnTo>
                  <a:cubicBezTo>
                    <a:pt x="5012" y="253"/>
                    <a:pt x="5013" y="253"/>
                    <a:pt x="5015" y="253"/>
                  </a:cubicBezTo>
                  <a:cubicBezTo>
                    <a:pt x="5020" y="253"/>
                    <a:pt x="5025" y="252"/>
                    <a:pt x="5030" y="251"/>
                  </a:cubicBezTo>
                  <a:cubicBezTo>
                    <a:pt x="5036" y="248"/>
                    <a:pt x="5041" y="245"/>
                    <a:pt x="5047" y="241"/>
                  </a:cubicBezTo>
                  <a:cubicBezTo>
                    <a:pt x="5048" y="241"/>
                    <a:pt x="5048" y="240"/>
                    <a:pt x="5049" y="240"/>
                  </a:cubicBezTo>
                  <a:lnTo>
                    <a:pt x="5049" y="240"/>
                  </a:lnTo>
                  <a:cubicBezTo>
                    <a:pt x="5049" y="242"/>
                    <a:pt x="5050" y="243"/>
                    <a:pt x="5051" y="245"/>
                  </a:cubicBezTo>
                  <a:cubicBezTo>
                    <a:pt x="5054" y="251"/>
                    <a:pt x="5056" y="255"/>
                    <a:pt x="5060" y="260"/>
                  </a:cubicBezTo>
                  <a:cubicBezTo>
                    <a:pt x="5065" y="266"/>
                    <a:pt x="5069" y="269"/>
                    <a:pt x="5075" y="273"/>
                  </a:cubicBezTo>
                  <a:cubicBezTo>
                    <a:pt x="5076" y="273"/>
                    <a:pt x="5076" y="273"/>
                    <a:pt x="5077" y="274"/>
                  </a:cubicBezTo>
                  <a:lnTo>
                    <a:pt x="5077" y="274"/>
                  </a:lnTo>
                  <a:cubicBezTo>
                    <a:pt x="5077" y="274"/>
                    <a:pt x="5078" y="274"/>
                    <a:pt x="5078" y="275"/>
                  </a:cubicBezTo>
                  <a:lnTo>
                    <a:pt x="5084" y="283"/>
                  </a:lnTo>
                  <a:cubicBezTo>
                    <a:pt x="5088" y="288"/>
                    <a:pt x="5092" y="292"/>
                    <a:pt x="5097" y="297"/>
                  </a:cubicBezTo>
                  <a:cubicBezTo>
                    <a:pt x="5102" y="301"/>
                    <a:pt x="5106" y="303"/>
                    <a:pt x="5112" y="304"/>
                  </a:cubicBezTo>
                  <a:lnTo>
                    <a:pt x="5118" y="306"/>
                  </a:lnTo>
                  <a:lnTo>
                    <a:pt x="5120" y="306"/>
                  </a:lnTo>
                  <a:lnTo>
                    <a:pt x="5143" y="311"/>
                  </a:lnTo>
                  <a:lnTo>
                    <a:pt x="5149" y="312"/>
                  </a:lnTo>
                  <a:lnTo>
                    <a:pt x="5151" y="312"/>
                  </a:lnTo>
                  <a:lnTo>
                    <a:pt x="5156" y="313"/>
                  </a:lnTo>
                  <a:cubicBezTo>
                    <a:pt x="5163" y="313"/>
                    <a:pt x="5170" y="313"/>
                    <a:pt x="5177" y="312"/>
                  </a:cubicBezTo>
                  <a:cubicBezTo>
                    <a:pt x="5181" y="311"/>
                    <a:pt x="5186" y="310"/>
                    <a:pt x="5190" y="310"/>
                  </a:cubicBezTo>
                  <a:lnTo>
                    <a:pt x="5190" y="310"/>
                  </a:lnTo>
                  <a:cubicBezTo>
                    <a:pt x="5190" y="310"/>
                    <a:pt x="5190" y="310"/>
                    <a:pt x="5191" y="311"/>
                  </a:cubicBezTo>
                  <a:lnTo>
                    <a:pt x="5198" y="320"/>
                  </a:lnTo>
                  <a:cubicBezTo>
                    <a:pt x="5201" y="326"/>
                    <a:pt x="5206" y="331"/>
                    <a:pt x="5212" y="335"/>
                  </a:cubicBezTo>
                  <a:cubicBezTo>
                    <a:pt x="5214" y="336"/>
                    <a:pt x="5216" y="338"/>
                    <a:pt x="5220" y="339"/>
                  </a:cubicBezTo>
                  <a:cubicBezTo>
                    <a:pt x="5222" y="340"/>
                    <a:pt x="5224" y="341"/>
                    <a:pt x="5227" y="341"/>
                  </a:cubicBezTo>
                  <a:lnTo>
                    <a:pt x="5235" y="342"/>
                  </a:lnTo>
                  <a:lnTo>
                    <a:pt x="5248" y="345"/>
                  </a:lnTo>
                  <a:lnTo>
                    <a:pt x="5258" y="346"/>
                  </a:lnTo>
                  <a:lnTo>
                    <a:pt x="5266" y="346"/>
                  </a:lnTo>
                  <a:cubicBezTo>
                    <a:pt x="5268" y="346"/>
                    <a:pt x="5270" y="347"/>
                    <a:pt x="5271" y="347"/>
                  </a:cubicBezTo>
                  <a:cubicBezTo>
                    <a:pt x="5273" y="347"/>
                    <a:pt x="5275" y="346"/>
                    <a:pt x="5277" y="346"/>
                  </a:cubicBezTo>
                  <a:cubicBezTo>
                    <a:pt x="5285" y="345"/>
                    <a:pt x="5293" y="341"/>
                    <a:pt x="5299" y="336"/>
                  </a:cubicBezTo>
                  <a:cubicBezTo>
                    <a:pt x="5303" y="334"/>
                    <a:pt x="5307" y="331"/>
                    <a:pt x="5310" y="328"/>
                  </a:cubicBezTo>
                  <a:cubicBezTo>
                    <a:pt x="5312" y="327"/>
                    <a:pt x="5313" y="326"/>
                    <a:pt x="5314" y="325"/>
                  </a:cubicBezTo>
                  <a:lnTo>
                    <a:pt x="5314" y="325"/>
                  </a:lnTo>
                  <a:lnTo>
                    <a:pt x="5324" y="329"/>
                  </a:lnTo>
                  <a:cubicBezTo>
                    <a:pt x="5329" y="332"/>
                    <a:pt x="5333" y="333"/>
                    <a:pt x="5338" y="335"/>
                  </a:cubicBezTo>
                  <a:lnTo>
                    <a:pt x="5343" y="336"/>
                  </a:lnTo>
                  <a:lnTo>
                    <a:pt x="5348" y="338"/>
                  </a:lnTo>
                  <a:lnTo>
                    <a:pt x="5360" y="338"/>
                  </a:lnTo>
                  <a:cubicBezTo>
                    <a:pt x="5373" y="335"/>
                    <a:pt x="5381" y="333"/>
                    <a:pt x="5384" y="333"/>
                  </a:cubicBezTo>
                  <a:lnTo>
                    <a:pt x="5390" y="333"/>
                  </a:lnTo>
                  <a:cubicBezTo>
                    <a:pt x="5398" y="333"/>
                    <a:pt x="5406" y="332"/>
                    <a:pt x="5414" y="328"/>
                  </a:cubicBezTo>
                  <a:cubicBezTo>
                    <a:pt x="5417" y="327"/>
                    <a:pt x="5419" y="326"/>
                    <a:pt x="5420" y="325"/>
                  </a:cubicBezTo>
                  <a:lnTo>
                    <a:pt x="5420" y="325"/>
                  </a:lnTo>
                  <a:cubicBezTo>
                    <a:pt x="5421" y="328"/>
                    <a:pt x="5422" y="330"/>
                    <a:pt x="5422" y="333"/>
                  </a:cubicBezTo>
                  <a:cubicBezTo>
                    <a:pt x="5424" y="338"/>
                    <a:pt x="5425" y="341"/>
                    <a:pt x="5426" y="346"/>
                  </a:cubicBezTo>
                  <a:cubicBezTo>
                    <a:pt x="5428" y="353"/>
                    <a:pt x="5432" y="360"/>
                    <a:pt x="5436" y="365"/>
                  </a:cubicBezTo>
                  <a:cubicBezTo>
                    <a:pt x="5441" y="371"/>
                    <a:pt x="5449" y="376"/>
                    <a:pt x="5457" y="377"/>
                  </a:cubicBezTo>
                  <a:cubicBezTo>
                    <a:pt x="5460" y="378"/>
                    <a:pt x="5462" y="378"/>
                    <a:pt x="5464" y="378"/>
                  </a:cubicBezTo>
                  <a:cubicBezTo>
                    <a:pt x="5467" y="378"/>
                    <a:pt x="5469" y="378"/>
                    <a:pt x="5472" y="377"/>
                  </a:cubicBezTo>
                  <a:cubicBezTo>
                    <a:pt x="5478" y="376"/>
                    <a:pt x="5483" y="375"/>
                    <a:pt x="5489" y="372"/>
                  </a:cubicBezTo>
                  <a:cubicBezTo>
                    <a:pt x="5493" y="370"/>
                    <a:pt x="5495" y="368"/>
                    <a:pt x="5498" y="368"/>
                  </a:cubicBezTo>
                  <a:lnTo>
                    <a:pt x="5502" y="369"/>
                  </a:lnTo>
                  <a:lnTo>
                    <a:pt x="5511" y="370"/>
                  </a:lnTo>
                  <a:lnTo>
                    <a:pt x="5536" y="370"/>
                  </a:lnTo>
                  <a:cubicBezTo>
                    <a:pt x="5539" y="370"/>
                    <a:pt x="5541" y="371"/>
                    <a:pt x="5544" y="371"/>
                  </a:cubicBezTo>
                  <a:cubicBezTo>
                    <a:pt x="5548" y="371"/>
                    <a:pt x="5552" y="370"/>
                    <a:pt x="5557" y="368"/>
                  </a:cubicBezTo>
                  <a:cubicBezTo>
                    <a:pt x="5563" y="365"/>
                    <a:pt x="5568" y="362"/>
                    <a:pt x="5573" y="358"/>
                  </a:cubicBezTo>
                  <a:cubicBezTo>
                    <a:pt x="5574" y="357"/>
                    <a:pt x="5576" y="356"/>
                    <a:pt x="5577" y="354"/>
                  </a:cubicBezTo>
                  <a:lnTo>
                    <a:pt x="5577" y="354"/>
                  </a:lnTo>
                  <a:cubicBezTo>
                    <a:pt x="5578" y="359"/>
                    <a:pt x="5580" y="363"/>
                    <a:pt x="5582" y="369"/>
                  </a:cubicBezTo>
                  <a:cubicBezTo>
                    <a:pt x="5583" y="371"/>
                    <a:pt x="5585" y="375"/>
                    <a:pt x="5587" y="377"/>
                  </a:cubicBezTo>
                  <a:cubicBezTo>
                    <a:pt x="5588" y="379"/>
                    <a:pt x="5589" y="380"/>
                    <a:pt x="5590" y="383"/>
                  </a:cubicBezTo>
                  <a:cubicBezTo>
                    <a:pt x="5593" y="385"/>
                    <a:pt x="5595" y="387"/>
                    <a:pt x="5597" y="389"/>
                  </a:cubicBezTo>
                  <a:cubicBezTo>
                    <a:pt x="5599" y="389"/>
                    <a:pt x="5600" y="390"/>
                    <a:pt x="5601" y="391"/>
                  </a:cubicBezTo>
                  <a:lnTo>
                    <a:pt x="5601" y="391"/>
                  </a:lnTo>
                  <a:cubicBezTo>
                    <a:pt x="5603" y="394"/>
                    <a:pt x="5606" y="400"/>
                    <a:pt x="5610" y="407"/>
                  </a:cubicBezTo>
                  <a:cubicBezTo>
                    <a:pt x="5612" y="413"/>
                    <a:pt x="5616" y="418"/>
                    <a:pt x="5621" y="422"/>
                  </a:cubicBezTo>
                  <a:cubicBezTo>
                    <a:pt x="5622" y="424"/>
                    <a:pt x="5623" y="427"/>
                    <a:pt x="5625" y="428"/>
                  </a:cubicBezTo>
                  <a:cubicBezTo>
                    <a:pt x="5629" y="430"/>
                    <a:pt x="5631" y="431"/>
                    <a:pt x="5634" y="433"/>
                  </a:cubicBezTo>
                  <a:cubicBezTo>
                    <a:pt x="5639" y="435"/>
                    <a:pt x="5644" y="435"/>
                    <a:pt x="5650" y="435"/>
                  </a:cubicBezTo>
                  <a:cubicBezTo>
                    <a:pt x="5653" y="435"/>
                    <a:pt x="5656" y="434"/>
                    <a:pt x="5660" y="433"/>
                  </a:cubicBezTo>
                  <a:cubicBezTo>
                    <a:pt x="5667" y="429"/>
                    <a:pt x="5673" y="426"/>
                    <a:pt x="5677" y="420"/>
                  </a:cubicBezTo>
                  <a:cubicBezTo>
                    <a:pt x="5681" y="416"/>
                    <a:pt x="5684" y="413"/>
                    <a:pt x="5687" y="411"/>
                  </a:cubicBezTo>
                  <a:cubicBezTo>
                    <a:pt x="5692" y="405"/>
                    <a:pt x="5696" y="400"/>
                    <a:pt x="5699" y="397"/>
                  </a:cubicBezTo>
                  <a:lnTo>
                    <a:pt x="5702" y="397"/>
                  </a:lnTo>
                  <a:cubicBezTo>
                    <a:pt x="5706" y="397"/>
                    <a:pt x="5710" y="396"/>
                    <a:pt x="5713" y="394"/>
                  </a:cubicBezTo>
                  <a:cubicBezTo>
                    <a:pt x="5723" y="390"/>
                    <a:pt x="5732" y="386"/>
                    <a:pt x="5735" y="384"/>
                  </a:cubicBezTo>
                  <a:lnTo>
                    <a:pt x="5735" y="384"/>
                  </a:lnTo>
                  <a:lnTo>
                    <a:pt x="5743" y="386"/>
                  </a:lnTo>
                  <a:lnTo>
                    <a:pt x="5765" y="392"/>
                  </a:lnTo>
                  <a:cubicBezTo>
                    <a:pt x="5766" y="392"/>
                    <a:pt x="5766" y="392"/>
                    <a:pt x="5766" y="392"/>
                  </a:cubicBezTo>
                  <a:lnTo>
                    <a:pt x="5766" y="392"/>
                  </a:lnTo>
                  <a:cubicBezTo>
                    <a:pt x="5767" y="393"/>
                    <a:pt x="5768" y="395"/>
                    <a:pt x="5769" y="396"/>
                  </a:cubicBezTo>
                  <a:cubicBezTo>
                    <a:pt x="5771" y="399"/>
                    <a:pt x="5773" y="402"/>
                    <a:pt x="5776" y="406"/>
                  </a:cubicBezTo>
                  <a:cubicBezTo>
                    <a:pt x="5780" y="413"/>
                    <a:pt x="5786" y="418"/>
                    <a:pt x="5793" y="421"/>
                  </a:cubicBezTo>
                  <a:cubicBezTo>
                    <a:pt x="5794" y="422"/>
                    <a:pt x="5796" y="423"/>
                    <a:pt x="5797" y="424"/>
                  </a:cubicBezTo>
                  <a:lnTo>
                    <a:pt x="5797" y="424"/>
                  </a:lnTo>
                  <a:cubicBezTo>
                    <a:pt x="5798" y="425"/>
                    <a:pt x="5799" y="426"/>
                    <a:pt x="5800" y="428"/>
                  </a:cubicBezTo>
                  <a:cubicBezTo>
                    <a:pt x="5801" y="430"/>
                    <a:pt x="5804" y="435"/>
                    <a:pt x="5806" y="438"/>
                  </a:cubicBezTo>
                  <a:cubicBezTo>
                    <a:pt x="5811" y="445"/>
                    <a:pt x="5815" y="451"/>
                    <a:pt x="5821" y="455"/>
                  </a:cubicBezTo>
                  <a:cubicBezTo>
                    <a:pt x="5824" y="457"/>
                    <a:pt x="5827" y="458"/>
                    <a:pt x="5830" y="459"/>
                  </a:cubicBezTo>
                  <a:lnTo>
                    <a:pt x="5831" y="459"/>
                  </a:lnTo>
                  <a:cubicBezTo>
                    <a:pt x="5834" y="460"/>
                    <a:pt x="5836" y="462"/>
                    <a:pt x="5837" y="464"/>
                  </a:cubicBezTo>
                  <a:cubicBezTo>
                    <a:pt x="5841" y="467"/>
                    <a:pt x="5845" y="470"/>
                    <a:pt x="5849" y="473"/>
                  </a:cubicBezTo>
                  <a:cubicBezTo>
                    <a:pt x="5852" y="475"/>
                    <a:pt x="5855" y="477"/>
                    <a:pt x="5858" y="478"/>
                  </a:cubicBezTo>
                  <a:cubicBezTo>
                    <a:pt x="5863" y="480"/>
                    <a:pt x="5867" y="481"/>
                    <a:pt x="5872" y="482"/>
                  </a:cubicBezTo>
                  <a:cubicBezTo>
                    <a:pt x="5880" y="482"/>
                    <a:pt x="5888" y="480"/>
                    <a:pt x="5895" y="477"/>
                  </a:cubicBezTo>
                  <a:cubicBezTo>
                    <a:pt x="5901" y="474"/>
                    <a:pt x="5904" y="472"/>
                    <a:pt x="5908" y="471"/>
                  </a:cubicBezTo>
                  <a:lnTo>
                    <a:pt x="5913" y="468"/>
                  </a:lnTo>
                  <a:lnTo>
                    <a:pt x="5913" y="468"/>
                  </a:lnTo>
                  <a:cubicBezTo>
                    <a:pt x="5921" y="469"/>
                    <a:pt x="5929" y="470"/>
                    <a:pt x="5938" y="471"/>
                  </a:cubicBezTo>
                  <a:cubicBezTo>
                    <a:pt x="5940" y="471"/>
                    <a:pt x="5943" y="472"/>
                    <a:pt x="5946" y="472"/>
                  </a:cubicBezTo>
                  <a:lnTo>
                    <a:pt x="5948" y="473"/>
                  </a:lnTo>
                  <a:lnTo>
                    <a:pt x="5954" y="474"/>
                  </a:lnTo>
                  <a:lnTo>
                    <a:pt x="5979" y="474"/>
                  </a:lnTo>
                  <a:cubicBezTo>
                    <a:pt x="5980" y="480"/>
                    <a:pt x="5982" y="487"/>
                    <a:pt x="5984" y="494"/>
                  </a:cubicBezTo>
                  <a:cubicBezTo>
                    <a:pt x="5985" y="500"/>
                    <a:pt x="5988" y="506"/>
                    <a:pt x="5990" y="510"/>
                  </a:cubicBezTo>
                  <a:cubicBezTo>
                    <a:pt x="5991" y="513"/>
                    <a:pt x="5992" y="514"/>
                    <a:pt x="5995" y="516"/>
                  </a:cubicBezTo>
                  <a:cubicBezTo>
                    <a:pt x="5996" y="518"/>
                    <a:pt x="5999" y="521"/>
                    <a:pt x="6002" y="523"/>
                  </a:cubicBezTo>
                  <a:cubicBezTo>
                    <a:pt x="6005" y="525"/>
                    <a:pt x="6010" y="528"/>
                    <a:pt x="6014" y="528"/>
                  </a:cubicBezTo>
                  <a:cubicBezTo>
                    <a:pt x="6017" y="528"/>
                    <a:pt x="6019" y="528"/>
                    <a:pt x="6021" y="528"/>
                  </a:cubicBezTo>
                  <a:cubicBezTo>
                    <a:pt x="6023" y="528"/>
                    <a:pt x="6025" y="528"/>
                    <a:pt x="6027" y="528"/>
                  </a:cubicBezTo>
                  <a:cubicBezTo>
                    <a:pt x="6029" y="528"/>
                    <a:pt x="6032" y="526"/>
                    <a:pt x="6035" y="525"/>
                  </a:cubicBezTo>
                  <a:cubicBezTo>
                    <a:pt x="6036" y="524"/>
                    <a:pt x="6039" y="523"/>
                    <a:pt x="6040" y="523"/>
                  </a:cubicBezTo>
                  <a:cubicBezTo>
                    <a:pt x="6042" y="521"/>
                    <a:pt x="6045" y="519"/>
                    <a:pt x="6047" y="517"/>
                  </a:cubicBezTo>
                  <a:cubicBezTo>
                    <a:pt x="6051" y="514"/>
                    <a:pt x="6054" y="511"/>
                    <a:pt x="6057" y="508"/>
                  </a:cubicBezTo>
                  <a:cubicBezTo>
                    <a:pt x="6060" y="505"/>
                    <a:pt x="6063" y="502"/>
                    <a:pt x="6066" y="499"/>
                  </a:cubicBezTo>
                  <a:lnTo>
                    <a:pt x="6066" y="499"/>
                  </a:lnTo>
                  <a:cubicBezTo>
                    <a:pt x="6073" y="504"/>
                    <a:pt x="6079" y="509"/>
                    <a:pt x="6086" y="514"/>
                  </a:cubicBezTo>
                  <a:cubicBezTo>
                    <a:pt x="6090" y="515"/>
                    <a:pt x="6093" y="517"/>
                    <a:pt x="6097" y="517"/>
                  </a:cubicBezTo>
                  <a:cubicBezTo>
                    <a:pt x="6100" y="518"/>
                    <a:pt x="6102" y="519"/>
                    <a:pt x="6106" y="519"/>
                  </a:cubicBezTo>
                  <a:cubicBezTo>
                    <a:pt x="6111" y="519"/>
                    <a:pt x="6115" y="521"/>
                    <a:pt x="6120" y="521"/>
                  </a:cubicBezTo>
                  <a:lnTo>
                    <a:pt x="6134" y="521"/>
                  </a:lnTo>
                  <a:cubicBezTo>
                    <a:pt x="6136" y="521"/>
                    <a:pt x="6138" y="522"/>
                    <a:pt x="6142" y="522"/>
                  </a:cubicBezTo>
                  <a:cubicBezTo>
                    <a:pt x="6143" y="522"/>
                    <a:pt x="6145" y="522"/>
                    <a:pt x="6147" y="522"/>
                  </a:cubicBezTo>
                  <a:cubicBezTo>
                    <a:pt x="6151" y="522"/>
                    <a:pt x="6156" y="521"/>
                    <a:pt x="6162" y="519"/>
                  </a:cubicBezTo>
                  <a:lnTo>
                    <a:pt x="6173" y="517"/>
                  </a:lnTo>
                  <a:cubicBezTo>
                    <a:pt x="6174" y="516"/>
                    <a:pt x="6177" y="516"/>
                    <a:pt x="6178" y="516"/>
                  </a:cubicBezTo>
                  <a:lnTo>
                    <a:pt x="6177" y="516"/>
                  </a:lnTo>
                  <a:cubicBezTo>
                    <a:pt x="6177" y="516"/>
                    <a:pt x="6176" y="515"/>
                    <a:pt x="6177" y="515"/>
                  </a:cubicBezTo>
                  <a:cubicBezTo>
                    <a:pt x="6177" y="515"/>
                    <a:pt x="6178" y="516"/>
                    <a:pt x="6179" y="516"/>
                  </a:cubicBezTo>
                  <a:cubicBezTo>
                    <a:pt x="6182" y="516"/>
                    <a:pt x="6186" y="517"/>
                    <a:pt x="6189" y="517"/>
                  </a:cubicBezTo>
                  <a:cubicBezTo>
                    <a:pt x="6194" y="517"/>
                    <a:pt x="6200" y="517"/>
                    <a:pt x="6206" y="516"/>
                  </a:cubicBezTo>
                  <a:lnTo>
                    <a:pt x="6206" y="516"/>
                  </a:lnTo>
                  <a:cubicBezTo>
                    <a:pt x="6206" y="519"/>
                    <a:pt x="6206" y="523"/>
                    <a:pt x="6206" y="526"/>
                  </a:cubicBezTo>
                  <a:lnTo>
                    <a:pt x="6206" y="550"/>
                  </a:lnTo>
                  <a:cubicBezTo>
                    <a:pt x="6206" y="559"/>
                    <a:pt x="6207" y="569"/>
                    <a:pt x="6209" y="579"/>
                  </a:cubicBezTo>
                  <a:cubicBezTo>
                    <a:pt x="6210" y="584"/>
                    <a:pt x="6213" y="589"/>
                    <a:pt x="6215" y="594"/>
                  </a:cubicBezTo>
                  <a:cubicBezTo>
                    <a:pt x="6219" y="598"/>
                    <a:pt x="6224" y="602"/>
                    <a:pt x="6230" y="603"/>
                  </a:cubicBezTo>
                  <a:cubicBezTo>
                    <a:pt x="6232" y="604"/>
                    <a:pt x="6235" y="604"/>
                    <a:pt x="6237" y="604"/>
                  </a:cubicBezTo>
                  <a:cubicBezTo>
                    <a:pt x="6239" y="604"/>
                    <a:pt x="6241" y="604"/>
                    <a:pt x="6243" y="604"/>
                  </a:cubicBezTo>
                  <a:cubicBezTo>
                    <a:pt x="6248" y="604"/>
                    <a:pt x="6252" y="604"/>
                    <a:pt x="6257" y="603"/>
                  </a:cubicBezTo>
                  <a:lnTo>
                    <a:pt x="6268" y="598"/>
                  </a:lnTo>
                  <a:lnTo>
                    <a:pt x="6272" y="598"/>
                  </a:lnTo>
                  <a:cubicBezTo>
                    <a:pt x="6272" y="598"/>
                    <a:pt x="6271" y="598"/>
                    <a:pt x="6272" y="598"/>
                  </a:cubicBezTo>
                  <a:cubicBezTo>
                    <a:pt x="6272" y="598"/>
                    <a:pt x="6273" y="598"/>
                    <a:pt x="6274" y="598"/>
                  </a:cubicBezTo>
                  <a:lnTo>
                    <a:pt x="6289" y="598"/>
                  </a:lnTo>
                  <a:cubicBezTo>
                    <a:pt x="6294" y="597"/>
                    <a:pt x="6299" y="596"/>
                    <a:pt x="6305" y="594"/>
                  </a:cubicBezTo>
                  <a:lnTo>
                    <a:pt x="6314" y="590"/>
                  </a:lnTo>
                  <a:cubicBezTo>
                    <a:pt x="6315" y="590"/>
                    <a:pt x="6316" y="590"/>
                    <a:pt x="6316" y="589"/>
                  </a:cubicBezTo>
                  <a:lnTo>
                    <a:pt x="6316" y="589"/>
                  </a:lnTo>
                  <a:cubicBezTo>
                    <a:pt x="6316" y="590"/>
                    <a:pt x="6316" y="590"/>
                    <a:pt x="6317" y="590"/>
                  </a:cubicBezTo>
                  <a:cubicBezTo>
                    <a:pt x="6318" y="591"/>
                    <a:pt x="6321" y="594"/>
                    <a:pt x="6324" y="596"/>
                  </a:cubicBezTo>
                  <a:cubicBezTo>
                    <a:pt x="6328" y="599"/>
                    <a:pt x="6332" y="602"/>
                    <a:pt x="6336" y="604"/>
                  </a:cubicBezTo>
                  <a:cubicBezTo>
                    <a:pt x="6339" y="606"/>
                    <a:pt x="6342" y="607"/>
                    <a:pt x="6346" y="609"/>
                  </a:cubicBezTo>
                  <a:cubicBezTo>
                    <a:pt x="6348" y="610"/>
                    <a:pt x="6352" y="611"/>
                    <a:pt x="6355" y="611"/>
                  </a:cubicBezTo>
                  <a:cubicBezTo>
                    <a:pt x="6358" y="611"/>
                    <a:pt x="6362" y="611"/>
                    <a:pt x="6367" y="610"/>
                  </a:cubicBezTo>
                  <a:cubicBezTo>
                    <a:pt x="6372" y="607"/>
                    <a:pt x="6379" y="604"/>
                    <a:pt x="6384" y="599"/>
                  </a:cubicBezTo>
                  <a:cubicBezTo>
                    <a:pt x="6387" y="596"/>
                    <a:pt x="6391" y="594"/>
                    <a:pt x="6394" y="590"/>
                  </a:cubicBezTo>
                  <a:cubicBezTo>
                    <a:pt x="6399" y="585"/>
                    <a:pt x="6403" y="581"/>
                    <a:pt x="6406" y="578"/>
                  </a:cubicBezTo>
                  <a:lnTo>
                    <a:pt x="6406" y="578"/>
                  </a:lnTo>
                  <a:lnTo>
                    <a:pt x="6412" y="580"/>
                  </a:lnTo>
                  <a:cubicBezTo>
                    <a:pt x="6417" y="581"/>
                    <a:pt x="6421" y="582"/>
                    <a:pt x="6426" y="583"/>
                  </a:cubicBezTo>
                  <a:lnTo>
                    <a:pt x="6426" y="583"/>
                  </a:lnTo>
                  <a:cubicBezTo>
                    <a:pt x="6427" y="597"/>
                    <a:pt x="6427" y="612"/>
                    <a:pt x="6427" y="629"/>
                  </a:cubicBezTo>
                  <a:cubicBezTo>
                    <a:pt x="6428" y="634"/>
                    <a:pt x="6428" y="640"/>
                    <a:pt x="6429" y="645"/>
                  </a:cubicBezTo>
                  <a:cubicBezTo>
                    <a:pt x="6430" y="649"/>
                    <a:pt x="6431" y="654"/>
                    <a:pt x="6435" y="657"/>
                  </a:cubicBezTo>
                  <a:cubicBezTo>
                    <a:pt x="6437" y="662"/>
                    <a:pt x="6442" y="667"/>
                    <a:pt x="6447" y="669"/>
                  </a:cubicBezTo>
                  <a:cubicBezTo>
                    <a:pt x="6450" y="670"/>
                    <a:pt x="6452" y="670"/>
                    <a:pt x="6456" y="671"/>
                  </a:cubicBezTo>
                  <a:cubicBezTo>
                    <a:pt x="6462" y="671"/>
                    <a:pt x="6469" y="671"/>
                    <a:pt x="6475" y="670"/>
                  </a:cubicBezTo>
                  <a:lnTo>
                    <a:pt x="6487" y="667"/>
                  </a:lnTo>
                  <a:cubicBezTo>
                    <a:pt x="6489" y="667"/>
                    <a:pt x="6491" y="667"/>
                    <a:pt x="6493" y="665"/>
                  </a:cubicBezTo>
                  <a:lnTo>
                    <a:pt x="6494" y="665"/>
                  </a:lnTo>
                  <a:cubicBezTo>
                    <a:pt x="6497" y="666"/>
                    <a:pt x="6501" y="667"/>
                    <a:pt x="6504" y="667"/>
                  </a:cubicBezTo>
                  <a:cubicBezTo>
                    <a:pt x="6505" y="667"/>
                    <a:pt x="6507" y="667"/>
                    <a:pt x="6508" y="667"/>
                  </a:cubicBezTo>
                  <a:cubicBezTo>
                    <a:pt x="6516" y="665"/>
                    <a:pt x="6525" y="663"/>
                    <a:pt x="6535" y="660"/>
                  </a:cubicBezTo>
                  <a:lnTo>
                    <a:pt x="6536" y="660"/>
                  </a:lnTo>
                  <a:lnTo>
                    <a:pt x="6538" y="661"/>
                  </a:lnTo>
                  <a:cubicBezTo>
                    <a:pt x="6544" y="663"/>
                    <a:pt x="6550" y="669"/>
                    <a:pt x="6559" y="675"/>
                  </a:cubicBezTo>
                  <a:cubicBezTo>
                    <a:pt x="6562" y="676"/>
                    <a:pt x="6565" y="677"/>
                    <a:pt x="6567" y="678"/>
                  </a:cubicBezTo>
                  <a:cubicBezTo>
                    <a:pt x="6570" y="679"/>
                    <a:pt x="6574" y="679"/>
                    <a:pt x="6577" y="679"/>
                  </a:cubicBezTo>
                  <a:cubicBezTo>
                    <a:pt x="6579" y="680"/>
                    <a:pt x="6580" y="680"/>
                    <a:pt x="6581" y="680"/>
                  </a:cubicBezTo>
                  <a:cubicBezTo>
                    <a:pt x="6582" y="680"/>
                    <a:pt x="6584" y="680"/>
                    <a:pt x="6586" y="679"/>
                  </a:cubicBezTo>
                  <a:cubicBezTo>
                    <a:pt x="6591" y="678"/>
                    <a:pt x="6597" y="676"/>
                    <a:pt x="6603" y="672"/>
                  </a:cubicBezTo>
                  <a:cubicBezTo>
                    <a:pt x="6609" y="669"/>
                    <a:pt x="6615" y="665"/>
                    <a:pt x="6619" y="662"/>
                  </a:cubicBezTo>
                  <a:lnTo>
                    <a:pt x="6619" y="662"/>
                  </a:lnTo>
                  <a:lnTo>
                    <a:pt x="6626" y="665"/>
                  </a:lnTo>
                  <a:lnTo>
                    <a:pt x="6646" y="672"/>
                  </a:lnTo>
                  <a:lnTo>
                    <a:pt x="6646" y="672"/>
                  </a:lnTo>
                  <a:cubicBezTo>
                    <a:pt x="6647" y="673"/>
                    <a:pt x="6647" y="674"/>
                    <a:pt x="6647" y="676"/>
                  </a:cubicBezTo>
                  <a:cubicBezTo>
                    <a:pt x="6649" y="683"/>
                    <a:pt x="6650" y="690"/>
                    <a:pt x="6654" y="700"/>
                  </a:cubicBezTo>
                  <a:cubicBezTo>
                    <a:pt x="6655" y="702"/>
                    <a:pt x="6656" y="706"/>
                    <a:pt x="6657" y="708"/>
                  </a:cubicBezTo>
                  <a:cubicBezTo>
                    <a:pt x="6658" y="711"/>
                    <a:pt x="6660" y="712"/>
                    <a:pt x="6661" y="714"/>
                  </a:cubicBezTo>
                  <a:cubicBezTo>
                    <a:pt x="6663" y="716"/>
                    <a:pt x="6664" y="719"/>
                    <a:pt x="6668" y="720"/>
                  </a:cubicBezTo>
                  <a:cubicBezTo>
                    <a:pt x="6670" y="722"/>
                    <a:pt x="6672" y="723"/>
                    <a:pt x="6676" y="724"/>
                  </a:cubicBezTo>
                  <a:lnTo>
                    <a:pt x="6678" y="726"/>
                  </a:lnTo>
                  <a:lnTo>
                    <a:pt x="6682" y="728"/>
                  </a:lnTo>
                  <a:cubicBezTo>
                    <a:pt x="6689" y="730"/>
                    <a:pt x="6696" y="734"/>
                    <a:pt x="6704" y="738"/>
                  </a:cubicBezTo>
                  <a:lnTo>
                    <a:pt x="6711" y="741"/>
                  </a:lnTo>
                  <a:cubicBezTo>
                    <a:pt x="6715" y="742"/>
                    <a:pt x="6720" y="743"/>
                    <a:pt x="6725" y="743"/>
                  </a:cubicBezTo>
                  <a:cubicBezTo>
                    <a:pt x="6730" y="743"/>
                    <a:pt x="6736" y="742"/>
                    <a:pt x="6742" y="740"/>
                  </a:cubicBezTo>
                  <a:lnTo>
                    <a:pt x="6750" y="738"/>
                  </a:lnTo>
                  <a:lnTo>
                    <a:pt x="6750" y="738"/>
                  </a:lnTo>
                  <a:cubicBezTo>
                    <a:pt x="6751" y="738"/>
                    <a:pt x="6751" y="739"/>
                    <a:pt x="6751" y="740"/>
                  </a:cubicBezTo>
                  <a:lnTo>
                    <a:pt x="6756" y="751"/>
                  </a:lnTo>
                  <a:cubicBezTo>
                    <a:pt x="6758" y="756"/>
                    <a:pt x="6762" y="762"/>
                    <a:pt x="6765" y="766"/>
                  </a:cubicBezTo>
                  <a:cubicBezTo>
                    <a:pt x="6769" y="771"/>
                    <a:pt x="6773" y="774"/>
                    <a:pt x="6778" y="777"/>
                  </a:cubicBezTo>
                  <a:cubicBezTo>
                    <a:pt x="6781" y="778"/>
                    <a:pt x="6785" y="779"/>
                    <a:pt x="6788" y="779"/>
                  </a:cubicBezTo>
                  <a:lnTo>
                    <a:pt x="6796" y="779"/>
                  </a:lnTo>
                  <a:cubicBezTo>
                    <a:pt x="6802" y="778"/>
                    <a:pt x="6808" y="774"/>
                    <a:pt x="6814" y="772"/>
                  </a:cubicBezTo>
                  <a:cubicBezTo>
                    <a:pt x="6818" y="769"/>
                    <a:pt x="6823" y="767"/>
                    <a:pt x="6826" y="764"/>
                  </a:cubicBezTo>
                  <a:lnTo>
                    <a:pt x="6826" y="764"/>
                  </a:lnTo>
                  <a:cubicBezTo>
                    <a:pt x="6828" y="768"/>
                    <a:pt x="6830" y="773"/>
                    <a:pt x="6832" y="778"/>
                  </a:cubicBezTo>
                  <a:cubicBezTo>
                    <a:pt x="6835" y="785"/>
                    <a:pt x="6840" y="792"/>
                    <a:pt x="6846" y="796"/>
                  </a:cubicBezTo>
                  <a:cubicBezTo>
                    <a:pt x="6848" y="797"/>
                    <a:pt x="6851" y="799"/>
                    <a:pt x="6854" y="800"/>
                  </a:cubicBezTo>
                  <a:cubicBezTo>
                    <a:pt x="6857" y="801"/>
                    <a:pt x="6858" y="801"/>
                    <a:pt x="6860" y="802"/>
                  </a:cubicBezTo>
                  <a:lnTo>
                    <a:pt x="6870" y="802"/>
                  </a:lnTo>
                  <a:cubicBezTo>
                    <a:pt x="6882" y="802"/>
                    <a:pt x="6890" y="800"/>
                    <a:pt x="6894" y="800"/>
                  </a:cubicBezTo>
                  <a:lnTo>
                    <a:pt x="6896" y="800"/>
                  </a:lnTo>
                  <a:cubicBezTo>
                    <a:pt x="6898" y="801"/>
                    <a:pt x="6901" y="802"/>
                    <a:pt x="6903" y="804"/>
                  </a:cubicBezTo>
                  <a:cubicBezTo>
                    <a:pt x="6910" y="809"/>
                    <a:pt x="6918" y="815"/>
                    <a:pt x="6926" y="818"/>
                  </a:cubicBezTo>
                  <a:lnTo>
                    <a:pt x="6932" y="821"/>
                  </a:lnTo>
                  <a:lnTo>
                    <a:pt x="6937" y="823"/>
                  </a:lnTo>
                  <a:lnTo>
                    <a:pt x="6946" y="828"/>
                  </a:lnTo>
                  <a:cubicBezTo>
                    <a:pt x="6950" y="830"/>
                    <a:pt x="6954" y="831"/>
                    <a:pt x="6957" y="833"/>
                  </a:cubicBezTo>
                  <a:lnTo>
                    <a:pt x="6961" y="835"/>
                  </a:lnTo>
                  <a:cubicBezTo>
                    <a:pt x="6963" y="836"/>
                    <a:pt x="6964" y="836"/>
                    <a:pt x="6967" y="837"/>
                  </a:cubicBezTo>
                  <a:cubicBezTo>
                    <a:pt x="6969" y="838"/>
                    <a:pt x="6974" y="838"/>
                    <a:pt x="6977" y="838"/>
                  </a:cubicBezTo>
                  <a:cubicBezTo>
                    <a:pt x="6979" y="837"/>
                    <a:pt x="6982" y="837"/>
                    <a:pt x="6984" y="836"/>
                  </a:cubicBezTo>
                  <a:cubicBezTo>
                    <a:pt x="6990" y="835"/>
                    <a:pt x="6996" y="831"/>
                    <a:pt x="7000" y="829"/>
                  </a:cubicBezTo>
                  <a:cubicBezTo>
                    <a:pt x="7004" y="825"/>
                    <a:pt x="7007" y="823"/>
                    <a:pt x="7011" y="821"/>
                  </a:cubicBezTo>
                  <a:cubicBezTo>
                    <a:pt x="7014" y="818"/>
                    <a:pt x="7016" y="817"/>
                    <a:pt x="7019" y="816"/>
                  </a:cubicBezTo>
                  <a:cubicBezTo>
                    <a:pt x="7019" y="816"/>
                    <a:pt x="7019" y="815"/>
                    <a:pt x="7020" y="815"/>
                  </a:cubicBezTo>
                  <a:lnTo>
                    <a:pt x="7020" y="815"/>
                  </a:lnTo>
                  <a:cubicBezTo>
                    <a:pt x="7024" y="816"/>
                    <a:pt x="7027" y="816"/>
                    <a:pt x="7030" y="816"/>
                  </a:cubicBezTo>
                  <a:cubicBezTo>
                    <a:pt x="7036" y="816"/>
                    <a:pt x="7041" y="815"/>
                    <a:pt x="7045" y="814"/>
                  </a:cubicBezTo>
                  <a:cubicBezTo>
                    <a:pt x="7050" y="813"/>
                    <a:pt x="7054" y="813"/>
                    <a:pt x="7056" y="813"/>
                  </a:cubicBezTo>
                  <a:lnTo>
                    <a:pt x="7056" y="813"/>
                  </a:lnTo>
                  <a:cubicBezTo>
                    <a:pt x="7061" y="815"/>
                    <a:pt x="7065" y="818"/>
                    <a:pt x="7069" y="822"/>
                  </a:cubicBezTo>
                  <a:cubicBezTo>
                    <a:pt x="7072" y="825"/>
                    <a:pt x="7076" y="829"/>
                    <a:pt x="7080" y="832"/>
                  </a:cubicBezTo>
                  <a:cubicBezTo>
                    <a:pt x="7086" y="836"/>
                    <a:pt x="7093" y="838"/>
                    <a:pt x="7100" y="839"/>
                  </a:cubicBezTo>
                  <a:lnTo>
                    <a:pt x="7126" y="839"/>
                  </a:lnTo>
                  <a:cubicBezTo>
                    <a:pt x="7128" y="843"/>
                    <a:pt x="7130" y="851"/>
                    <a:pt x="7135" y="860"/>
                  </a:cubicBezTo>
                  <a:cubicBezTo>
                    <a:pt x="7137" y="866"/>
                    <a:pt x="7141" y="871"/>
                    <a:pt x="7146" y="875"/>
                  </a:cubicBezTo>
                  <a:lnTo>
                    <a:pt x="7146" y="875"/>
                  </a:lnTo>
                  <a:cubicBezTo>
                    <a:pt x="7147" y="882"/>
                    <a:pt x="7148" y="888"/>
                    <a:pt x="7148" y="894"/>
                  </a:cubicBezTo>
                  <a:cubicBezTo>
                    <a:pt x="7148" y="902"/>
                    <a:pt x="7148" y="910"/>
                    <a:pt x="7150" y="920"/>
                  </a:cubicBezTo>
                  <a:cubicBezTo>
                    <a:pt x="7151" y="923"/>
                    <a:pt x="7152" y="926"/>
                    <a:pt x="7152" y="928"/>
                  </a:cubicBezTo>
                  <a:cubicBezTo>
                    <a:pt x="7153" y="931"/>
                    <a:pt x="7154" y="933"/>
                    <a:pt x="7155" y="935"/>
                  </a:cubicBezTo>
                  <a:cubicBezTo>
                    <a:pt x="7157" y="938"/>
                    <a:pt x="7159" y="941"/>
                    <a:pt x="7161" y="943"/>
                  </a:cubicBezTo>
                  <a:cubicBezTo>
                    <a:pt x="7166" y="947"/>
                    <a:pt x="7173" y="949"/>
                    <a:pt x="7179" y="949"/>
                  </a:cubicBezTo>
                  <a:cubicBezTo>
                    <a:pt x="7181" y="949"/>
                    <a:pt x="7183" y="949"/>
                    <a:pt x="7186" y="948"/>
                  </a:cubicBezTo>
                  <a:cubicBezTo>
                    <a:pt x="7188" y="948"/>
                    <a:pt x="7190" y="947"/>
                    <a:pt x="7193" y="946"/>
                  </a:cubicBezTo>
                  <a:cubicBezTo>
                    <a:pt x="7194" y="945"/>
                    <a:pt x="7195" y="945"/>
                    <a:pt x="7197" y="943"/>
                  </a:cubicBezTo>
                  <a:cubicBezTo>
                    <a:pt x="7204" y="938"/>
                    <a:pt x="7211" y="932"/>
                    <a:pt x="7218" y="926"/>
                  </a:cubicBezTo>
                  <a:cubicBezTo>
                    <a:pt x="7224" y="920"/>
                    <a:pt x="7230" y="916"/>
                    <a:pt x="7233" y="912"/>
                  </a:cubicBezTo>
                  <a:lnTo>
                    <a:pt x="7234" y="912"/>
                  </a:lnTo>
                  <a:lnTo>
                    <a:pt x="7234" y="912"/>
                  </a:lnTo>
                  <a:cubicBezTo>
                    <a:pt x="7235" y="912"/>
                    <a:pt x="7237" y="912"/>
                    <a:pt x="7239" y="912"/>
                  </a:cubicBezTo>
                  <a:cubicBezTo>
                    <a:pt x="7242" y="912"/>
                    <a:pt x="7246" y="911"/>
                    <a:pt x="7249" y="910"/>
                  </a:cubicBezTo>
                  <a:cubicBezTo>
                    <a:pt x="7256" y="908"/>
                    <a:pt x="7261" y="905"/>
                    <a:pt x="7265" y="903"/>
                  </a:cubicBezTo>
                  <a:lnTo>
                    <a:pt x="7265" y="903"/>
                  </a:lnTo>
                  <a:lnTo>
                    <a:pt x="7265" y="910"/>
                  </a:lnTo>
                  <a:lnTo>
                    <a:pt x="7265" y="934"/>
                  </a:lnTo>
                  <a:cubicBezTo>
                    <a:pt x="7265" y="939"/>
                    <a:pt x="7267" y="945"/>
                    <a:pt x="7269" y="950"/>
                  </a:cubicBezTo>
                  <a:cubicBezTo>
                    <a:pt x="7269" y="953"/>
                    <a:pt x="7270" y="954"/>
                    <a:pt x="7271" y="956"/>
                  </a:cubicBezTo>
                  <a:cubicBezTo>
                    <a:pt x="7272" y="960"/>
                    <a:pt x="7275" y="962"/>
                    <a:pt x="7278" y="964"/>
                  </a:cubicBezTo>
                  <a:cubicBezTo>
                    <a:pt x="7281" y="967"/>
                    <a:pt x="7282" y="968"/>
                    <a:pt x="7285" y="969"/>
                  </a:cubicBezTo>
                  <a:lnTo>
                    <a:pt x="7286" y="970"/>
                  </a:lnTo>
                  <a:cubicBezTo>
                    <a:pt x="7291" y="972"/>
                    <a:pt x="7298" y="977"/>
                    <a:pt x="7306" y="980"/>
                  </a:cubicBezTo>
                  <a:lnTo>
                    <a:pt x="7312" y="984"/>
                  </a:lnTo>
                  <a:lnTo>
                    <a:pt x="7315" y="986"/>
                  </a:lnTo>
                  <a:cubicBezTo>
                    <a:pt x="7316" y="986"/>
                    <a:pt x="7319" y="988"/>
                    <a:pt x="7318" y="988"/>
                  </a:cubicBezTo>
                  <a:cubicBezTo>
                    <a:pt x="7318" y="988"/>
                    <a:pt x="7318" y="988"/>
                    <a:pt x="7318" y="987"/>
                  </a:cubicBezTo>
                  <a:cubicBezTo>
                    <a:pt x="7317" y="987"/>
                    <a:pt x="7316" y="987"/>
                    <a:pt x="7316" y="987"/>
                  </a:cubicBezTo>
                  <a:lnTo>
                    <a:pt x="7316" y="987"/>
                  </a:lnTo>
                  <a:cubicBezTo>
                    <a:pt x="7316" y="987"/>
                    <a:pt x="7317" y="987"/>
                    <a:pt x="7318" y="989"/>
                  </a:cubicBezTo>
                  <a:cubicBezTo>
                    <a:pt x="7321" y="996"/>
                    <a:pt x="7326" y="1003"/>
                    <a:pt x="7332" y="1009"/>
                  </a:cubicBezTo>
                  <a:cubicBezTo>
                    <a:pt x="7334" y="1013"/>
                    <a:pt x="7336" y="1015"/>
                    <a:pt x="7340" y="1018"/>
                  </a:cubicBezTo>
                  <a:cubicBezTo>
                    <a:pt x="7342" y="1019"/>
                    <a:pt x="7344" y="1020"/>
                    <a:pt x="7347" y="1021"/>
                  </a:cubicBezTo>
                  <a:cubicBezTo>
                    <a:pt x="7351" y="1022"/>
                    <a:pt x="7355" y="1022"/>
                    <a:pt x="7358" y="1022"/>
                  </a:cubicBezTo>
                  <a:cubicBezTo>
                    <a:pt x="7366" y="1021"/>
                    <a:pt x="7372" y="1018"/>
                    <a:pt x="7378" y="1014"/>
                  </a:cubicBezTo>
                  <a:cubicBezTo>
                    <a:pt x="7386" y="1008"/>
                    <a:pt x="7392" y="1003"/>
                    <a:pt x="7398" y="998"/>
                  </a:cubicBezTo>
                  <a:cubicBezTo>
                    <a:pt x="7399" y="996"/>
                    <a:pt x="7402" y="994"/>
                    <a:pt x="7404" y="993"/>
                  </a:cubicBezTo>
                  <a:lnTo>
                    <a:pt x="7404" y="993"/>
                  </a:lnTo>
                  <a:cubicBezTo>
                    <a:pt x="7404" y="994"/>
                    <a:pt x="7404" y="994"/>
                    <a:pt x="7405" y="994"/>
                  </a:cubicBezTo>
                  <a:cubicBezTo>
                    <a:pt x="7407" y="998"/>
                    <a:pt x="7408" y="1001"/>
                    <a:pt x="7411" y="1006"/>
                  </a:cubicBezTo>
                  <a:cubicBezTo>
                    <a:pt x="7415" y="1012"/>
                    <a:pt x="7421" y="1016"/>
                    <a:pt x="7428" y="1020"/>
                  </a:cubicBezTo>
                  <a:cubicBezTo>
                    <a:pt x="7428" y="1020"/>
                    <a:pt x="7429" y="1021"/>
                    <a:pt x="7429" y="1021"/>
                  </a:cubicBezTo>
                  <a:lnTo>
                    <a:pt x="7429" y="1021"/>
                  </a:lnTo>
                  <a:lnTo>
                    <a:pt x="7430" y="1023"/>
                  </a:lnTo>
                  <a:cubicBezTo>
                    <a:pt x="7432" y="1025"/>
                    <a:pt x="7435" y="1027"/>
                    <a:pt x="7437" y="1030"/>
                  </a:cubicBezTo>
                  <a:cubicBezTo>
                    <a:pt x="7439" y="1035"/>
                    <a:pt x="7443" y="1038"/>
                    <a:pt x="7447" y="1042"/>
                  </a:cubicBezTo>
                  <a:cubicBezTo>
                    <a:pt x="7450" y="1044"/>
                    <a:pt x="7453" y="1047"/>
                    <a:pt x="7455" y="1048"/>
                  </a:cubicBezTo>
                  <a:cubicBezTo>
                    <a:pt x="7458" y="1049"/>
                    <a:pt x="7460" y="1050"/>
                    <a:pt x="7462" y="1050"/>
                  </a:cubicBezTo>
                  <a:cubicBezTo>
                    <a:pt x="7465" y="1051"/>
                    <a:pt x="7467" y="1051"/>
                    <a:pt x="7469" y="1051"/>
                  </a:cubicBezTo>
                  <a:cubicBezTo>
                    <a:pt x="7471" y="1051"/>
                    <a:pt x="7473" y="1052"/>
                    <a:pt x="7474" y="1052"/>
                  </a:cubicBezTo>
                  <a:cubicBezTo>
                    <a:pt x="7479" y="1052"/>
                    <a:pt x="7483" y="1051"/>
                    <a:pt x="7487" y="1050"/>
                  </a:cubicBezTo>
                  <a:lnTo>
                    <a:pt x="7498" y="1047"/>
                  </a:lnTo>
                  <a:cubicBezTo>
                    <a:pt x="7501" y="1045"/>
                    <a:pt x="7502" y="1045"/>
                    <a:pt x="7504" y="1045"/>
                  </a:cubicBezTo>
                  <a:cubicBezTo>
                    <a:pt x="7506" y="1047"/>
                    <a:pt x="7510" y="1048"/>
                    <a:pt x="7513" y="1048"/>
                  </a:cubicBezTo>
                  <a:cubicBezTo>
                    <a:pt x="7524" y="1051"/>
                    <a:pt x="7532" y="1050"/>
                    <a:pt x="7538" y="1051"/>
                  </a:cubicBezTo>
                  <a:lnTo>
                    <a:pt x="7541" y="1051"/>
                  </a:lnTo>
                  <a:lnTo>
                    <a:pt x="7546" y="1052"/>
                  </a:lnTo>
                  <a:cubicBezTo>
                    <a:pt x="7549" y="1053"/>
                    <a:pt x="7553" y="1054"/>
                    <a:pt x="7557" y="1054"/>
                  </a:cubicBezTo>
                  <a:cubicBezTo>
                    <a:pt x="7561" y="1054"/>
                    <a:pt x="7564" y="1053"/>
                    <a:pt x="7568" y="1052"/>
                  </a:cubicBezTo>
                  <a:cubicBezTo>
                    <a:pt x="7577" y="1050"/>
                    <a:pt x="7585" y="1048"/>
                    <a:pt x="7588" y="1048"/>
                  </a:cubicBezTo>
                  <a:lnTo>
                    <a:pt x="7620" y="1064"/>
                  </a:lnTo>
                  <a:cubicBezTo>
                    <a:pt x="7621" y="1064"/>
                    <a:pt x="7625" y="1067"/>
                    <a:pt x="7629" y="1074"/>
                  </a:cubicBezTo>
                  <a:cubicBezTo>
                    <a:pt x="7632" y="1078"/>
                    <a:pt x="7635" y="1081"/>
                    <a:pt x="7639" y="1086"/>
                  </a:cubicBezTo>
                  <a:cubicBezTo>
                    <a:pt x="7641" y="1088"/>
                    <a:pt x="7643" y="1089"/>
                    <a:pt x="7646" y="1091"/>
                  </a:cubicBezTo>
                  <a:lnTo>
                    <a:pt x="7646" y="1091"/>
                  </a:lnTo>
                  <a:cubicBezTo>
                    <a:pt x="7647" y="1091"/>
                    <a:pt x="7647" y="1092"/>
                    <a:pt x="7647" y="1093"/>
                  </a:cubicBezTo>
                  <a:cubicBezTo>
                    <a:pt x="7648" y="1096"/>
                    <a:pt x="7649" y="1100"/>
                    <a:pt x="7649" y="1103"/>
                  </a:cubicBezTo>
                  <a:cubicBezTo>
                    <a:pt x="7650" y="1108"/>
                    <a:pt x="7650" y="1111"/>
                    <a:pt x="7651" y="1116"/>
                  </a:cubicBezTo>
                  <a:cubicBezTo>
                    <a:pt x="7654" y="1123"/>
                    <a:pt x="7656" y="1129"/>
                    <a:pt x="7659" y="1135"/>
                  </a:cubicBezTo>
                  <a:cubicBezTo>
                    <a:pt x="7661" y="1137"/>
                    <a:pt x="7669" y="1142"/>
                    <a:pt x="7670" y="1143"/>
                  </a:cubicBezTo>
                  <a:lnTo>
                    <a:pt x="7671" y="1143"/>
                  </a:lnTo>
                  <a:cubicBezTo>
                    <a:pt x="7672" y="1145"/>
                    <a:pt x="7674" y="1147"/>
                    <a:pt x="7676" y="1150"/>
                  </a:cubicBezTo>
                  <a:cubicBezTo>
                    <a:pt x="7678" y="1153"/>
                    <a:pt x="7680" y="1157"/>
                    <a:pt x="7685" y="1160"/>
                  </a:cubicBezTo>
                  <a:cubicBezTo>
                    <a:pt x="7686" y="1162"/>
                    <a:pt x="7688" y="1165"/>
                    <a:pt x="7691" y="1167"/>
                  </a:cubicBezTo>
                  <a:cubicBezTo>
                    <a:pt x="7693" y="1168"/>
                    <a:pt x="7694" y="1169"/>
                    <a:pt x="7695" y="1169"/>
                  </a:cubicBezTo>
                  <a:cubicBezTo>
                    <a:pt x="7699" y="1172"/>
                    <a:pt x="7702" y="1173"/>
                    <a:pt x="7707" y="1174"/>
                  </a:cubicBezTo>
                  <a:cubicBezTo>
                    <a:pt x="7713" y="1174"/>
                    <a:pt x="7718" y="1172"/>
                    <a:pt x="7723" y="1169"/>
                  </a:cubicBezTo>
                  <a:cubicBezTo>
                    <a:pt x="7725" y="1167"/>
                    <a:pt x="7728" y="1166"/>
                    <a:pt x="7730" y="1164"/>
                  </a:cubicBezTo>
                  <a:cubicBezTo>
                    <a:pt x="7733" y="1161"/>
                    <a:pt x="7737" y="1158"/>
                    <a:pt x="7740" y="1155"/>
                  </a:cubicBezTo>
                  <a:cubicBezTo>
                    <a:pt x="7746" y="1148"/>
                    <a:pt x="7752" y="1143"/>
                    <a:pt x="7757" y="1138"/>
                  </a:cubicBezTo>
                  <a:cubicBezTo>
                    <a:pt x="7762" y="1133"/>
                    <a:pt x="7766" y="1127"/>
                    <a:pt x="7770" y="1123"/>
                  </a:cubicBezTo>
                  <a:lnTo>
                    <a:pt x="7770" y="1123"/>
                  </a:lnTo>
                  <a:cubicBezTo>
                    <a:pt x="7772" y="1126"/>
                    <a:pt x="7773" y="1128"/>
                    <a:pt x="7774" y="1131"/>
                  </a:cubicBezTo>
                  <a:cubicBezTo>
                    <a:pt x="7778" y="1136"/>
                    <a:pt x="7780" y="1140"/>
                    <a:pt x="7784" y="1145"/>
                  </a:cubicBezTo>
                  <a:cubicBezTo>
                    <a:pt x="7786" y="1146"/>
                    <a:pt x="7788" y="1148"/>
                    <a:pt x="7789" y="1150"/>
                  </a:cubicBezTo>
                  <a:cubicBezTo>
                    <a:pt x="7791" y="1151"/>
                    <a:pt x="7794" y="1152"/>
                    <a:pt x="7793" y="1152"/>
                  </a:cubicBezTo>
                  <a:cubicBezTo>
                    <a:pt x="7795" y="1157"/>
                    <a:pt x="7798" y="1162"/>
                    <a:pt x="7801" y="1169"/>
                  </a:cubicBezTo>
                  <a:cubicBezTo>
                    <a:pt x="7803" y="1175"/>
                    <a:pt x="7808" y="1180"/>
                    <a:pt x="7812" y="1184"/>
                  </a:cubicBezTo>
                  <a:cubicBezTo>
                    <a:pt x="7813" y="1186"/>
                    <a:pt x="7816" y="1187"/>
                    <a:pt x="7818" y="1188"/>
                  </a:cubicBezTo>
                  <a:lnTo>
                    <a:pt x="7820" y="1189"/>
                  </a:lnTo>
                  <a:lnTo>
                    <a:pt x="7825" y="1191"/>
                  </a:lnTo>
                  <a:cubicBezTo>
                    <a:pt x="7830" y="1195"/>
                    <a:pt x="7837" y="1199"/>
                    <a:pt x="7845" y="1204"/>
                  </a:cubicBezTo>
                  <a:cubicBezTo>
                    <a:pt x="7847" y="1205"/>
                    <a:pt x="7848" y="1206"/>
                    <a:pt x="7850" y="1208"/>
                  </a:cubicBezTo>
                  <a:cubicBezTo>
                    <a:pt x="7853" y="1209"/>
                    <a:pt x="7854" y="1209"/>
                    <a:pt x="7856" y="1210"/>
                  </a:cubicBezTo>
                  <a:cubicBezTo>
                    <a:pt x="7857" y="1211"/>
                    <a:pt x="7860" y="1211"/>
                    <a:pt x="7862" y="1211"/>
                  </a:cubicBezTo>
                  <a:cubicBezTo>
                    <a:pt x="7864" y="1211"/>
                    <a:pt x="7865" y="1211"/>
                    <a:pt x="7867" y="1211"/>
                  </a:cubicBezTo>
                  <a:cubicBezTo>
                    <a:pt x="7871" y="1211"/>
                    <a:pt x="7875" y="1211"/>
                    <a:pt x="7879" y="1210"/>
                  </a:cubicBezTo>
                  <a:cubicBezTo>
                    <a:pt x="7884" y="1209"/>
                    <a:pt x="7889" y="1208"/>
                    <a:pt x="7894" y="1207"/>
                  </a:cubicBezTo>
                  <a:lnTo>
                    <a:pt x="7894" y="1207"/>
                  </a:lnTo>
                  <a:cubicBezTo>
                    <a:pt x="7894" y="1208"/>
                    <a:pt x="7895" y="1210"/>
                    <a:pt x="7895" y="1211"/>
                  </a:cubicBezTo>
                  <a:cubicBezTo>
                    <a:pt x="7897" y="1219"/>
                    <a:pt x="7899" y="1227"/>
                    <a:pt x="7901" y="1235"/>
                  </a:cubicBezTo>
                  <a:cubicBezTo>
                    <a:pt x="7903" y="1239"/>
                    <a:pt x="7904" y="1242"/>
                    <a:pt x="7906" y="1245"/>
                  </a:cubicBezTo>
                  <a:cubicBezTo>
                    <a:pt x="7910" y="1250"/>
                    <a:pt x="7915" y="1254"/>
                    <a:pt x="7921" y="1255"/>
                  </a:cubicBezTo>
                  <a:cubicBezTo>
                    <a:pt x="7923" y="1256"/>
                    <a:pt x="7924" y="1256"/>
                    <a:pt x="7926" y="1256"/>
                  </a:cubicBezTo>
                  <a:cubicBezTo>
                    <a:pt x="7927" y="1256"/>
                    <a:pt x="7929" y="1256"/>
                    <a:pt x="7930" y="1255"/>
                  </a:cubicBezTo>
                  <a:cubicBezTo>
                    <a:pt x="7933" y="1255"/>
                    <a:pt x="7935" y="1255"/>
                    <a:pt x="7937" y="1254"/>
                  </a:cubicBezTo>
                  <a:cubicBezTo>
                    <a:pt x="7940" y="1253"/>
                    <a:pt x="7943" y="1252"/>
                    <a:pt x="7945" y="1250"/>
                  </a:cubicBezTo>
                  <a:cubicBezTo>
                    <a:pt x="7952" y="1246"/>
                    <a:pt x="7959" y="1241"/>
                    <a:pt x="7966" y="1235"/>
                  </a:cubicBezTo>
                  <a:lnTo>
                    <a:pt x="7970" y="1233"/>
                  </a:lnTo>
                  <a:lnTo>
                    <a:pt x="7972" y="1252"/>
                  </a:lnTo>
                  <a:cubicBezTo>
                    <a:pt x="7972" y="1257"/>
                    <a:pt x="7974" y="1262"/>
                    <a:pt x="7977" y="1268"/>
                  </a:cubicBezTo>
                  <a:cubicBezTo>
                    <a:pt x="7977" y="1270"/>
                    <a:pt x="7978" y="1272"/>
                    <a:pt x="7980" y="1274"/>
                  </a:cubicBezTo>
                  <a:cubicBezTo>
                    <a:pt x="7981" y="1276"/>
                    <a:pt x="7984" y="1278"/>
                    <a:pt x="7987" y="1281"/>
                  </a:cubicBezTo>
                  <a:cubicBezTo>
                    <a:pt x="7989" y="1282"/>
                    <a:pt x="7989" y="1282"/>
                    <a:pt x="7989" y="1282"/>
                  </a:cubicBezTo>
                  <a:cubicBezTo>
                    <a:pt x="7989" y="1282"/>
                    <a:pt x="7988" y="1282"/>
                    <a:pt x="7988" y="1282"/>
                  </a:cubicBezTo>
                  <a:lnTo>
                    <a:pt x="7988" y="1282"/>
                  </a:lnTo>
                  <a:cubicBezTo>
                    <a:pt x="7992" y="1286"/>
                    <a:pt x="7995" y="1292"/>
                    <a:pt x="7999" y="1298"/>
                  </a:cubicBezTo>
                  <a:cubicBezTo>
                    <a:pt x="8002" y="1303"/>
                    <a:pt x="8007" y="1307"/>
                    <a:pt x="8012" y="1311"/>
                  </a:cubicBezTo>
                  <a:cubicBezTo>
                    <a:pt x="8015" y="1313"/>
                    <a:pt x="8020" y="1315"/>
                    <a:pt x="8024" y="1315"/>
                  </a:cubicBezTo>
                  <a:cubicBezTo>
                    <a:pt x="8026" y="1316"/>
                    <a:pt x="8028" y="1316"/>
                    <a:pt x="8029" y="1316"/>
                  </a:cubicBezTo>
                  <a:cubicBezTo>
                    <a:pt x="8031" y="1316"/>
                    <a:pt x="8033" y="1316"/>
                    <a:pt x="8035" y="1315"/>
                  </a:cubicBezTo>
                  <a:cubicBezTo>
                    <a:pt x="8043" y="1314"/>
                    <a:pt x="8051" y="1312"/>
                    <a:pt x="8059" y="1309"/>
                  </a:cubicBezTo>
                  <a:lnTo>
                    <a:pt x="8062" y="1309"/>
                  </a:lnTo>
                  <a:cubicBezTo>
                    <a:pt x="8065" y="1311"/>
                    <a:pt x="8067" y="1312"/>
                    <a:pt x="8071" y="1312"/>
                  </a:cubicBezTo>
                  <a:cubicBezTo>
                    <a:pt x="8072" y="1312"/>
                    <a:pt x="8074" y="1313"/>
                    <a:pt x="8076" y="1313"/>
                  </a:cubicBezTo>
                  <a:cubicBezTo>
                    <a:pt x="8078" y="1313"/>
                    <a:pt x="8079" y="1312"/>
                    <a:pt x="8081" y="1312"/>
                  </a:cubicBezTo>
                  <a:cubicBezTo>
                    <a:pt x="8089" y="1311"/>
                    <a:pt x="8097" y="1308"/>
                    <a:pt x="8105" y="1306"/>
                  </a:cubicBezTo>
                  <a:lnTo>
                    <a:pt x="8105" y="1306"/>
                  </a:lnTo>
                  <a:cubicBezTo>
                    <a:pt x="8107" y="1311"/>
                    <a:pt x="8109" y="1317"/>
                    <a:pt x="8112" y="1326"/>
                  </a:cubicBezTo>
                  <a:cubicBezTo>
                    <a:pt x="8115" y="1331"/>
                    <a:pt x="8118" y="1337"/>
                    <a:pt x="8123" y="1342"/>
                  </a:cubicBezTo>
                  <a:cubicBezTo>
                    <a:pt x="8123" y="1343"/>
                    <a:pt x="8125" y="1344"/>
                    <a:pt x="8126" y="1345"/>
                  </a:cubicBezTo>
                  <a:lnTo>
                    <a:pt x="8126" y="1345"/>
                  </a:lnTo>
                  <a:cubicBezTo>
                    <a:pt x="8126" y="1345"/>
                    <a:pt x="8126" y="1344"/>
                    <a:pt x="8126" y="1344"/>
                  </a:cubicBezTo>
                  <a:lnTo>
                    <a:pt x="8126" y="1344"/>
                  </a:lnTo>
                  <a:cubicBezTo>
                    <a:pt x="8126" y="1344"/>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7" y="1345"/>
                    <a:pt x="8127" y="1345"/>
                    <a:pt x="8127" y="1345"/>
                  </a:cubicBezTo>
                  <a:lnTo>
                    <a:pt x="8127" y="1345"/>
                  </a:lnTo>
                  <a:cubicBezTo>
                    <a:pt x="8127" y="1345"/>
                    <a:pt x="8126" y="1345"/>
                    <a:pt x="8126" y="1345"/>
                  </a:cubicBezTo>
                  <a:lnTo>
                    <a:pt x="8126" y="1345"/>
                  </a:lnTo>
                  <a:cubicBezTo>
                    <a:pt x="8127" y="1350"/>
                    <a:pt x="8129" y="1357"/>
                    <a:pt x="8130" y="1364"/>
                  </a:cubicBezTo>
                  <a:cubicBezTo>
                    <a:pt x="8131" y="1369"/>
                    <a:pt x="8132" y="1373"/>
                    <a:pt x="8134" y="1378"/>
                  </a:cubicBezTo>
                  <a:cubicBezTo>
                    <a:pt x="8135" y="1382"/>
                    <a:pt x="8138" y="1386"/>
                    <a:pt x="8140" y="1388"/>
                  </a:cubicBezTo>
                  <a:cubicBezTo>
                    <a:pt x="8145" y="1394"/>
                    <a:pt x="8153" y="1396"/>
                    <a:pt x="8160" y="1396"/>
                  </a:cubicBezTo>
                  <a:cubicBezTo>
                    <a:pt x="8162" y="1395"/>
                    <a:pt x="8164" y="1395"/>
                    <a:pt x="8167" y="1394"/>
                  </a:cubicBezTo>
                  <a:lnTo>
                    <a:pt x="8171" y="1392"/>
                  </a:lnTo>
                  <a:cubicBezTo>
                    <a:pt x="8174" y="1391"/>
                    <a:pt x="8176" y="1389"/>
                    <a:pt x="8178" y="1388"/>
                  </a:cubicBezTo>
                  <a:cubicBezTo>
                    <a:pt x="8183" y="1385"/>
                    <a:pt x="8185" y="1382"/>
                    <a:pt x="8189" y="1380"/>
                  </a:cubicBezTo>
                  <a:lnTo>
                    <a:pt x="8207" y="1365"/>
                  </a:lnTo>
                  <a:cubicBezTo>
                    <a:pt x="8210" y="1363"/>
                    <a:pt x="8212" y="1362"/>
                    <a:pt x="8215" y="1359"/>
                  </a:cubicBezTo>
                  <a:lnTo>
                    <a:pt x="8215" y="1359"/>
                  </a:lnTo>
                  <a:cubicBezTo>
                    <a:pt x="8217" y="1361"/>
                    <a:pt x="8218" y="1363"/>
                    <a:pt x="8220" y="1365"/>
                  </a:cubicBezTo>
                  <a:cubicBezTo>
                    <a:pt x="8223" y="1369"/>
                    <a:pt x="8228" y="1373"/>
                    <a:pt x="8229" y="1376"/>
                  </a:cubicBezTo>
                  <a:cubicBezTo>
                    <a:pt x="8232" y="1377"/>
                    <a:pt x="8234" y="1379"/>
                    <a:pt x="8236" y="1380"/>
                  </a:cubicBezTo>
                  <a:lnTo>
                    <a:pt x="8238" y="1381"/>
                  </a:lnTo>
                  <a:lnTo>
                    <a:pt x="8238" y="1381"/>
                  </a:lnTo>
                  <a:cubicBezTo>
                    <a:pt x="8238" y="1382"/>
                    <a:pt x="8239" y="1383"/>
                    <a:pt x="8240" y="1385"/>
                  </a:cubicBezTo>
                  <a:cubicBezTo>
                    <a:pt x="8241" y="1388"/>
                    <a:pt x="8242" y="1392"/>
                    <a:pt x="8243" y="1395"/>
                  </a:cubicBezTo>
                  <a:cubicBezTo>
                    <a:pt x="8244" y="1400"/>
                    <a:pt x="8246" y="1404"/>
                    <a:pt x="8248" y="1409"/>
                  </a:cubicBezTo>
                  <a:cubicBezTo>
                    <a:pt x="8251" y="1416"/>
                    <a:pt x="8257" y="1422"/>
                    <a:pt x="8264" y="1425"/>
                  </a:cubicBezTo>
                  <a:cubicBezTo>
                    <a:pt x="8272" y="1429"/>
                    <a:pt x="8280" y="1432"/>
                    <a:pt x="8287" y="1435"/>
                  </a:cubicBezTo>
                  <a:cubicBezTo>
                    <a:pt x="8290" y="1436"/>
                    <a:pt x="8294" y="1437"/>
                    <a:pt x="8296" y="1439"/>
                  </a:cubicBezTo>
                  <a:lnTo>
                    <a:pt x="8296" y="1440"/>
                  </a:lnTo>
                  <a:cubicBezTo>
                    <a:pt x="8300" y="1444"/>
                    <a:pt x="8301" y="1452"/>
                    <a:pt x="8306" y="1461"/>
                  </a:cubicBezTo>
                  <a:cubicBezTo>
                    <a:pt x="8309" y="1467"/>
                    <a:pt x="8314" y="1473"/>
                    <a:pt x="8321" y="1476"/>
                  </a:cubicBezTo>
                  <a:cubicBezTo>
                    <a:pt x="8325" y="1479"/>
                    <a:pt x="8330" y="1480"/>
                    <a:pt x="8335" y="1480"/>
                  </a:cubicBezTo>
                  <a:cubicBezTo>
                    <a:pt x="8337" y="1480"/>
                    <a:pt x="8340" y="1479"/>
                    <a:pt x="8343" y="1479"/>
                  </a:cubicBezTo>
                  <a:cubicBezTo>
                    <a:pt x="8353" y="1477"/>
                    <a:pt x="8360" y="1474"/>
                    <a:pt x="8366" y="1473"/>
                  </a:cubicBez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8" y="1473"/>
                    <a:pt x="8368" y="1473"/>
                    <a:pt x="8368" y="1473"/>
                  </a:cubicBezTo>
                  <a:lnTo>
                    <a:pt x="8368" y="1473"/>
                  </a:lnTo>
                  <a:cubicBezTo>
                    <a:pt x="8368" y="1473"/>
                    <a:pt x="8368" y="1473"/>
                    <a:pt x="8367" y="1473"/>
                  </a:cubicBezTo>
                  <a:lnTo>
                    <a:pt x="8367" y="1473"/>
                  </a:lnTo>
                  <a:cubicBezTo>
                    <a:pt x="8368" y="1473"/>
                    <a:pt x="8368" y="1473"/>
                    <a:pt x="8368" y="1473"/>
                  </a:cubicBezTo>
                  <a:cubicBezTo>
                    <a:pt x="8368" y="1473"/>
                    <a:pt x="8368" y="1473"/>
                    <a:pt x="8368" y="1473"/>
                  </a:cubicBezTo>
                  <a:lnTo>
                    <a:pt x="8368" y="1473"/>
                  </a:lnTo>
                  <a:cubicBezTo>
                    <a:pt x="8370" y="1474"/>
                    <a:pt x="8372" y="1474"/>
                    <a:pt x="8375" y="1475"/>
                  </a:cubicBezTo>
                  <a:lnTo>
                    <a:pt x="8382" y="1475"/>
                  </a:lnTo>
                  <a:lnTo>
                    <a:pt x="8387" y="1474"/>
                  </a:lnTo>
                  <a:lnTo>
                    <a:pt x="8391" y="1473"/>
                  </a:lnTo>
                  <a:cubicBezTo>
                    <a:pt x="8400" y="1469"/>
                    <a:pt x="8407" y="1465"/>
                    <a:pt x="8415" y="1460"/>
                  </a:cubicBezTo>
                  <a:cubicBezTo>
                    <a:pt x="8417" y="1459"/>
                    <a:pt x="8420" y="1457"/>
                    <a:pt x="8423" y="1457"/>
                  </a:cubicBezTo>
                  <a:cubicBezTo>
                    <a:pt x="8425" y="1459"/>
                    <a:pt x="8426" y="1462"/>
                    <a:pt x="8427" y="1466"/>
                  </a:cubicBezTo>
                  <a:cubicBezTo>
                    <a:pt x="8430" y="1469"/>
                    <a:pt x="8433" y="1474"/>
                    <a:pt x="8435" y="1477"/>
                  </a:cubicBezTo>
                  <a:cubicBezTo>
                    <a:pt x="8438" y="1480"/>
                    <a:pt x="8440" y="1482"/>
                    <a:pt x="8442" y="1484"/>
                  </a:cubicBezTo>
                  <a:lnTo>
                    <a:pt x="8442" y="1484"/>
                  </a:lnTo>
                  <a:lnTo>
                    <a:pt x="8442" y="1487"/>
                  </a:lnTo>
                  <a:lnTo>
                    <a:pt x="8442" y="1497"/>
                  </a:lnTo>
                  <a:lnTo>
                    <a:pt x="8439" y="1520"/>
                  </a:lnTo>
                  <a:cubicBezTo>
                    <a:pt x="8439" y="1525"/>
                    <a:pt x="8439" y="1528"/>
                    <a:pt x="8439" y="1533"/>
                  </a:cubicBezTo>
                  <a:cubicBezTo>
                    <a:pt x="8439" y="1535"/>
                    <a:pt x="8439" y="1539"/>
                    <a:pt x="8439" y="1541"/>
                  </a:cubicBezTo>
                  <a:cubicBezTo>
                    <a:pt x="8439" y="1543"/>
                    <a:pt x="8440" y="1545"/>
                    <a:pt x="8440" y="1547"/>
                  </a:cubicBezTo>
                  <a:cubicBezTo>
                    <a:pt x="8441" y="1549"/>
                    <a:pt x="8442" y="1552"/>
                    <a:pt x="8444" y="1554"/>
                  </a:cubicBezTo>
                  <a:cubicBezTo>
                    <a:pt x="8447" y="1560"/>
                    <a:pt x="8454" y="1563"/>
                    <a:pt x="8462" y="1563"/>
                  </a:cubicBezTo>
                  <a:cubicBezTo>
                    <a:pt x="8466" y="1563"/>
                    <a:pt x="8469" y="1562"/>
                    <a:pt x="8474" y="1561"/>
                  </a:cubicBezTo>
                  <a:cubicBezTo>
                    <a:pt x="8478" y="1560"/>
                    <a:pt x="8482" y="1557"/>
                    <a:pt x="8486" y="1555"/>
                  </a:cubicBezTo>
                  <a:cubicBezTo>
                    <a:pt x="8493" y="1550"/>
                    <a:pt x="8500" y="1546"/>
                    <a:pt x="8506" y="1542"/>
                  </a:cubicBezTo>
                  <a:cubicBezTo>
                    <a:pt x="8508" y="1541"/>
                    <a:pt x="8511" y="1540"/>
                    <a:pt x="8513" y="1540"/>
                  </a:cubicBezTo>
                  <a:lnTo>
                    <a:pt x="8512" y="1540"/>
                  </a:lnTo>
                  <a:cubicBezTo>
                    <a:pt x="8512" y="1540"/>
                    <a:pt x="8511" y="1540"/>
                    <a:pt x="8511" y="1539"/>
                  </a:cubicBezTo>
                  <a:lnTo>
                    <a:pt x="8511" y="1539"/>
                  </a:lnTo>
                  <a:cubicBezTo>
                    <a:pt x="8512" y="1540"/>
                    <a:pt x="8513" y="1540"/>
                    <a:pt x="8513" y="1540"/>
                  </a:cubicBezTo>
                  <a:cubicBezTo>
                    <a:pt x="8515" y="1541"/>
                    <a:pt x="8518" y="1541"/>
                    <a:pt x="8520" y="1541"/>
                  </a:cubicBezTo>
                  <a:cubicBezTo>
                    <a:pt x="8526" y="1541"/>
                    <a:pt x="8532" y="1540"/>
                    <a:pt x="8536" y="1538"/>
                  </a:cubicBezTo>
                  <a:lnTo>
                    <a:pt x="8548" y="1533"/>
                  </a:lnTo>
                  <a:cubicBezTo>
                    <a:pt x="8551" y="1532"/>
                    <a:pt x="8555" y="1532"/>
                    <a:pt x="8557" y="1531"/>
                  </a:cubicBezTo>
                  <a:cubicBezTo>
                    <a:pt x="8558" y="1531"/>
                    <a:pt x="8558" y="1530"/>
                    <a:pt x="8558" y="1530"/>
                  </a:cubicBezTo>
                  <a:lnTo>
                    <a:pt x="8558" y="1530"/>
                  </a:lnTo>
                  <a:cubicBezTo>
                    <a:pt x="8563" y="1534"/>
                    <a:pt x="8567" y="1537"/>
                    <a:pt x="8571" y="1542"/>
                  </a:cubicBezTo>
                  <a:cubicBezTo>
                    <a:pt x="8574" y="1546"/>
                    <a:pt x="8578" y="1548"/>
                    <a:pt x="8581" y="1552"/>
                  </a:cubicBezTo>
                  <a:cubicBezTo>
                    <a:pt x="8582" y="1552"/>
                    <a:pt x="8582" y="1552"/>
                    <a:pt x="8583" y="1552"/>
                  </a:cubicBezTo>
                  <a:lnTo>
                    <a:pt x="8583" y="1552"/>
                  </a:lnTo>
                  <a:cubicBezTo>
                    <a:pt x="8582" y="1558"/>
                    <a:pt x="8581" y="1564"/>
                    <a:pt x="8580" y="1569"/>
                  </a:cubicBezTo>
                  <a:lnTo>
                    <a:pt x="8577" y="1592"/>
                  </a:lnTo>
                  <a:cubicBezTo>
                    <a:pt x="8577" y="1597"/>
                    <a:pt x="8577" y="1600"/>
                    <a:pt x="8577" y="1605"/>
                  </a:cubicBezTo>
                  <a:cubicBezTo>
                    <a:pt x="8576" y="1608"/>
                    <a:pt x="8576" y="1611"/>
                    <a:pt x="8577" y="1613"/>
                  </a:cubicBezTo>
                  <a:cubicBezTo>
                    <a:pt x="8576" y="1615"/>
                    <a:pt x="8576" y="1616"/>
                    <a:pt x="8577" y="1619"/>
                  </a:cubicBezTo>
                  <a:cubicBezTo>
                    <a:pt x="8577" y="1621"/>
                    <a:pt x="8578" y="1623"/>
                    <a:pt x="8579" y="1626"/>
                  </a:cubicBezTo>
                  <a:cubicBezTo>
                    <a:pt x="8583" y="1632"/>
                    <a:pt x="8590" y="1635"/>
                    <a:pt x="8598" y="1635"/>
                  </a:cubicBezTo>
                  <a:cubicBezTo>
                    <a:pt x="8601" y="1635"/>
                    <a:pt x="8605" y="1635"/>
                    <a:pt x="8608" y="1634"/>
                  </a:cubicBezTo>
                  <a:cubicBezTo>
                    <a:pt x="8613" y="1632"/>
                    <a:pt x="8617" y="1629"/>
                    <a:pt x="8622" y="1627"/>
                  </a:cubicBezTo>
                  <a:cubicBezTo>
                    <a:pt x="8629" y="1623"/>
                    <a:pt x="8636" y="1619"/>
                    <a:pt x="8642" y="1616"/>
                  </a:cubicBezTo>
                  <a:cubicBezTo>
                    <a:pt x="8643" y="1620"/>
                    <a:pt x="8642" y="1623"/>
                    <a:pt x="8643" y="1628"/>
                  </a:cubicBezTo>
                  <a:cubicBezTo>
                    <a:pt x="8643" y="1632"/>
                    <a:pt x="8644" y="1636"/>
                    <a:pt x="8644" y="1641"/>
                  </a:cubicBezTo>
                  <a:cubicBezTo>
                    <a:pt x="8644" y="1647"/>
                    <a:pt x="8646" y="1654"/>
                    <a:pt x="8651" y="1658"/>
                  </a:cubicBezTo>
                  <a:cubicBezTo>
                    <a:pt x="8652" y="1660"/>
                    <a:pt x="8654" y="1663"/>
                    <a:pt x="8657" y="1664"/>
                  </a:cubicBezTo>
                  <a:cubicBezTo>
                    <a:pt x="8660" y="1666"/>
                    <a:pt x="8663" y="1667"/>
                    <a:pt x="8666" y="1667"/>
                  </a:cubicBezTo>
                  <a:cubicBezTo>
                    <a:pt x="8667" y="1667"/>
                    <a:pt x="8668" y="1667"/>
                    <a:pt x="8669" y="1666"/>
                  </a:cubicBezTo>
                  <a:cubicBezTo>
                    <a:pt x="8673" y="1666"/>
                    <a:pt x="8676" y="1665"/>
                    <a:pt x="8680" y="1663"/>
                  </a:cubicBezTo>
                  <a:cubicBezTo>
                    <a:pt x="8685" y="1660"/>
                    <a:pt x="8688" y="1658"/>
                    <a:pt x="8693" y="1656"/>
                  </a:cubicBezTo>
                  <a:cubicBezTo>
                    <a:pt x="8700" y="1650"/>
                    <a:pt x="8705" y="1645"/>
                    <a:pt x="8711" y="1640"/>
                  </a:cubicBezTo>
                  <a:cubicBezTo>
                    <a:pt x="8717" y="1634"/>
                    <a:pt x="8723" y="1629"/>
                    <a:pt x="8729" y="1626"/>
                  </a:cubicBezTo>
                  <a:cubicBezTo>
                    <a:pt x="8729" y="1625"/>
                    <a:pt x="8730" y="1624"/>
                    <a:pt x="8731" y="1623"/>
                  </a:cubicBezTo>
                  <a:lnTo>
                    <a:pt x="8731" y="1623"/>
                  </a:lnTo>
                  <a:cubicBezTo>
                    <a:pt x="8734" y="1627"/>
                    <a:pt x="8738" y="1632"/>
                    <a:pt x="8745" y="1637"/>
                  </a:cubicBezTo>
                  <a:cubicBezTo>
                    <a:pt x="8746" y="1640"/>
                    <a:pt x="8748" y="1641"/>
                    <a:pt x="8751" y="1643"/>
                  </a:cubicBezTo>
                  <a:lnTo>
                    <a:pt x="8753" y="1645"/>
                  </a:lnTo>
                  <a:lnTo>
                    <a:pt x="8754" y="1647"/>
                  </a:lnTo>
                  <a:cubicBezTo>
                    <a:pt x="8753" y="1645"/>
                    <a:pt x="8753" y="1644"/>
                    <a:pt x="8753" y="1644"/>
                  </a:cubicBezTo>
                  <a:lnTo>
                    <a:pt x="8753" y="1644"/>
                  </a:lnTo>
                  <a:cubicBezTo>
                    <a:pt x="8753" y="1644"/>
                    <a:pt x="8754" y="1645"/>
                    <a:pt x="8754" y="1647"/>
                  </a:cubicBezTo>
                  <a:cubicBezTo>
                    <a:pt x="8754" y="1652"/>
                    <a:pt x="8754" y="1660"/>
                    <a:pt x="8754" y="1669"/>
                  </a:cubicBezTo>
                  <a:cubicBezTo>
                    <a:pt x="8754" y="1673"/>
                    <a:pt x="8755" y="1678"/>
                    <a:pt x="8755" y="1682"/>
                  </a:cubicBezTo>
                  <a:cubicBezTo>
                    <a:pt x="8756" y="1685"/>
                    <a:pt x="8756" y="1688"/>
                    <a:pt x="8758" y="1692"/>
                  </a:cubicBezTo>
                  <a:cubicBezTo>
                    <a:pt x="8759" y="1693"/>
                    <a:pt x="8760" y="1695"/>
                    <a:pt x="8761" y="1698"/>
                  </a:cubicBezTo>
                  <a:cubicBezTo>
                    <a:pt x="8763" y="1700"/>
                    <a:pt x="8764" y="1701"/>
                    <a:pt x="8768" y="1703"/>
                  </a:cubicBezTo>
                  <a:cubicBezTo>
                    <a:pt x="8770" y="1705"/>
                    <a:pt x="8773" y="1706"/>
                    <a:pt x="8776" y="1706"/>
                  </a:cubicBezTo>
                  <a:cubicBezTo>
                    <a:pt x="8781" y="1706"/>
                    <a:pt x="8785" y="1703"/>
                    <a:pt x="8788" y="1698"/>
                  </a:cubicBezTo>
                  <a:cubicBezTo>
                    <a:pt x="8792" y="1691"/>
                    <a:pt x="8790" y="1681"/>
                    <a:pt x="8783" y="1678"/>
                  </a:cubicBezTo>
                  <a:cubicBezTo>
                    <a:pt x="8784" y="1678"/>
                    <a:pt x="8784" y="1678"/>
                    <a:pt x="8785" y="1679"/>
                  </a:cubicBezTo>
                  <a:lnTo>
                    <a:pt x="8785" y="1678"/>
                  </a:lnTo>
                  <a:cubicBezTo>
                    <a:pt x="8785" y="1674"/>
                    <a:pt x="8785" y="1671"/>
                    <a:pt x="8785" y="1667"/>
                  </a:cubicBezTo>
                  <a:cubicBezTo>
                    <a:pt x="8785" y="1660"/>
                    <a:pt x="8785" y="1652"/>
                    <a:pt x="8784" y="1643"/>
                  </a:cubicBezTo>
                  <a:cubicBezTo>
                    <a:pt x="8784" y="1640"/>
                    <a:pt x="8783" y="1637"/>
                    <a:pt x="8782" y="1635"/>
                  </a:cubicBezTo>
                  <a:cubicBezTo>
                    <a:pt x="8782" y="1633"/>
                    <a:pt x="8781" y="1630"/>
                    <a:pt x="8780" y="1629"/>
                  </a:cubicBezTo>
                  <a:cubicBezTo>
                    <a:pt x="8778" y="1627"/>
                    <a:pt x="8776" y="1625"/>
                    <a:pt x="8775" y="1622"/>
                  </a:cubicBezTo>
                  <a:lnTo>
                    <a:pt x="8769" y="1619"/>
                  </a:lnTo>
                  <a:cubicBezTo>
                    <a:pt x="8768" y="1619"/>
                    <a:pt x="8768" y="1618"/>
                    <a:pt x="8767" y="1616"/>
                  </a:cubicBezTo>
                  <a:cubicBezTo>
                    <a:pt x="8762" y="1612"/>
                    <a:pt x="8758" y="1605"/>
                    <a:pt x="8749" y="1599"/>
                  </a:cubicBezTo>
                  <a:cubicBezTo>
                    <a:pt x="8747" y="1597"/>
                    <a:pt x="8745" y="1596"/>
                    <a:pt x="8742" y="1593"/>
                  </a:cubicBezTo>
                  <a:cubicBezTo>
                    <a:pt x="8739" y="1592"/>
                    <a:pt x="8734" y="1591"/>
                    <a:pt x="8731" y="1591"/>
                  </a:cubicBezTo>
                  <a:cubicBezTo>
                    <a:pt x="8729" y="1591"/>
                    <a:pt x="8726" y="1592"/>
                    <a:pt x="8724" y="1593"/>
                  </a:cubicBezTo>
                  <a:cubicBezTo>
                    <a:pt x="8719" y="1594"/>
                    <a:pt x="8715" y="1598"/>
                    <a:pt x="8710" y="1600"/>
                  </a:cubicBezTo>
                  <a:cubicBezTo>
                    <a:pt x="8703" y="1606"/>
                    <a:pt x="8697" y="1611"/>
                    <a:pt x="8691" y="1616"/>
                  </a:cubicBezTo>
                  <a:cubicBezTo>
                    <a:pt x="8686" y="1621"/>
                    <a:pt x="8680" y="1626"/>
                    <a:pt x="8674" y="1630"/>
                  </a:cubicBezTo>
                  <a:lnTo>
                    <a:pt x="8674" y="1630"/>
                  </a:lnTo>
                  <a:cubicBezTo>
                    <a:pt x="8674" y="1628"/>
                    <a:pt x="8674" y="1626"/>
                    <a:pt x="8674" y="1625"/>
                  </a:cubicBezTo>
                  <a:cubicBezTo>
                    <a:pt x="8674" y="1621"/>
                    <a:pt x="8673" y="1616"/>
                    <a:pt x="8673" y="1613"/>
                  </a:cubicBezTo>
                  <a:cubicBezTo>
                    <a:pt x="8672" y="1607"/>
                    <a:pt x="8671" y="1601"/>
                    <a:pt x="8669" y="1597"/>
                  </a:cubicBezTo>
                  <a:cubicBezTo>
                    <a:pt x="8667" y="1592"/>
                    <a:pt x="8664" y="1588"/>
                    <a:pt x="8659" y="1585"/>
                  </a:cubicBezTo>
                  <a:cubicBezTo>
                    <a:pt x="8657" y="1583"/>
                    <a:pt x="8653" y="1582"/>
                    <a:pt x="8650" y="1582"/>
                  </a:cubicBezTo>
                  <a:lnTo>
                    <a:pt x="8643" y="1582"/>
                  </a:lnTo>
                  <a:cubicBezTo>
                    <a:pt x="8638" y="1583"/>
                    <a:pt x="8632" y="1585"/>
                    <a:pt x="8628" y="1588"/>
                  </a:cubicBezTo>
                  <a:cubicBezTo>
                    <a:pt x="8620" y="1592"/>
                    <a:pt x="8613" y="1595"/>
                    <a:pt x="8608" y="1599"/>
                  </a:cubicBezTo>
                  <a:lnTo>
                    <a:pt x="8608" y="1599"/>
                  </a:lnTo>
                  <a:cubicBezTo>
                    <a:pt x="8608" y="1598"/>
                    <a:pt x="8608" y="1597"/>
                    <a:pt x="8608" y="1596"/>
                  </a:cubicBezTo>
                  <a:lnTo>
                    <a:pt x="8612" y="1572"/>
                  </a:lnTo>
                  <a:cubicBezTo>
                    <a:pt x="8613" y="1563"/>
                    <a:pt x="8614" y="1554"/>
                    <a:pt x="8613" y="1545"/>
                  </a:cubicBezTo>
                  <a:cubicBezTo>
                    <a:pt x="8613" y="1542"/>
                    <a:pt x="8612" y="1541"/>
                    <a:pt x="8612" y="1539"/>
                  </a:cubicBezTo>
                  <a:cubicBezTo>
                    <a:pt x="8610" y="1535"/>
                    <a:pt x="8609" y="1533"/>
                    <a:pt x="8607" y="1531"/>
                  </a:cubicBezTo>
                  <a:cubicBezTo>
                    <a:pt x="8605" y="1530"/>
                    <a:pt x="8603" y="1527"/>
                    <a:pt x="8601" y="1526"/>
                  </a:cubicBezTo>
                  <a:lnTo>
                    <a:pt x="8600" y="1525"/>
                  </a:lnTo>
                  <a:cubicBezTo>
                    <a:pt x="8598" y="1524"/>
                    <a:pt x="8595" y="1521"/>
                    <a:pt x="8593" y="1519"/>
                  </a:cubicBezTo>
                  <a:cubicBezTo>
                    <a:pt x="8587" y="1512"/>
                    <a:pt x="8580" y="1505"/>
                    <a:pt x="8572" y="1501"/>
                  </a:cubicBezTo>
                  <a:cubicBezTo>
                    <a:pt x="8570" y="1499"/>
                    <a:pt x="8568" y="1498"/>
                    <a:pt x="8565" y="1498"/>
                  </a:cubicBezTo>
                  <a:cubicBezTo>
                    <a:pt x="8564" y="1498"/>
                    <a:pt x="8563" y="1497"/>
                    <a:pt x="8562" y="1497"/>
                  </a:cubicBezTo>
                  <a:cubicBezTo>
                    <a:pt x="8561" y="1497"/>
                    <a:pt x="8559" y="1498"/>
                    <a:pt x="8558" y="1498"/>
                  </a:cubicBezTo>
                  <a:cubicBezTo>
                    <a:pt x="8556" y="1498"/>
                    <a:pt x="8552" y="1498"/>
                    <a:pt x="8549" y="1499"/>
                  </a:cubicBezTo>
                  <a:cubicBezTo>
                    <a:pt x="8544" y="1501"/>
                    <a:pt x="8541" y="1502"/>
                    <a:pt x="8536" y="1503"/>
                  </a:cubicBezTo>
                  <a:lnTo>
                    <a:pt x="8526" y="1508"/>
                  </a:lnTo>
                  <a:cubicBezTo>
                    <a:pt x="8524" y="1509"/>
                    <a:pt x="8522" y="1509"/>
                    <a:pt x="8520" y="1509"/>
                  </a:cubicBezTo>
                  <a:lnTo>
                    <a:pt x="8521" y="1509"/>
                  </a:lnTo>
                  <a:cubicBezTo>
                    <a:pt x="8520" y="1509"/>
                    <a:pt x="8523" y="1510"/>
                    <a:pt x="8523" y="1510"/>
                  </a:cubicBezTo>
                  <a:cubicBezTo>
                    <a:pt x="8523" y="1510"/>
                    <a:pt x="8522" y="1510"/>
                    <a:pt x="8520" y="1509"/>
                  </a:cubicBezTo>
                  <a:cubicBezTo>
                    <a:pt x="8518" y="1508"/>
                    <a:pt x="8514" y="1508"/>
                    <a:pt x="8511" y="1508"/>
                  </a:cubicBezTo>
                  <a:cubicBezTo>
                    <a:pt x="8508" y="1508"/>
                    <a:pt x="8507" y="1508"/>
                    <a:pt x="8505" y="1509"/>
                  </a:cubicBezTo>
                  <a:cubicBezTo>
                    <a:pt x="8499" y="1510"/>
                    <a:pt x="8495" y="1512"/>
                    <a:pt x="8490" y="1515"/>
                  </a:cubicBezTo>
                  <a:cubicBezTo>
                    <a:pt x="8483" y="1519"/>
                    <a:pt x="8477" y="1523"/>
                    <a:pt x="8471" y="1527"/>
                  </a:cubicBezTo>
                  <a:lnTo>
                    <a:pt x="8471" y="1527"/>
                  </a:lnTo>
                  <a:lnTo>
                    <a:pt x="8471" y="1524"/>
                  </a:lnTo>
                  <a:lnTo>
                    <a:pt x="8475" y="1501"/>
                  </a:lnTo>
                  <a:cubicBezTo>
                    <a:pt x="8475" y="1496"/>
                    <a:pt x="8475" y="1491"/>
                    <a:pt x="8475" y="1487"/>
                  </a:cubicBezTo>
                  <a:cubicBezTo>
                    <a:pt x="8476" y="1481"/>
                    <a:pt x="8475" y="1474"/>
                    <a:pt x="8473" y="1468"/>
                  </a:cubicBezTo>
                  <a:cubicBezTo>
                    <a:pt x="8471" y="1465"/>
                    <a:pt x="8469" y="1462"/>
                    <a:pt x="8466" y="1460"/>
                  </a:cubicBezTo>
                  <a:lnTo>
                    <a:pt x="8463" y="1458"/>
                  </a:lnTo>
                  <a:lnTo>
                    <a:pt x="8462" y="1457"/>
                  </a:lnTo>
                  <a:cubicBezTo>
                    <a:pt x="8460" y="1454"/>
                    <a:pt x="8459" y="1452"/>
                    <a:pt x="8457" y="1450"/>
                  </a:cubicBezTo>
                  <a:cubicBezTo>
                    <a:pt x="8455" y="1445"/>
                    <a:pt x="8453" y="1442"/>
                    <a:pt x="8451" y="1438"/>
                  </a:cubicBezTo>
                  <a:cubicBezTo>
                    <a:pt x="8447" y="1432"/>
                    <a:pt x="8442" y="1428"/>
                    <a:pt x="8435" y="1424"/>
                  </a:cubicBezTo>
                  <a:cubicBezTo>
                    <a:pt x="8433" y="1423"/>
                    <a:pt x="8430" y="1422"/>
                    <a:pt x="8427" y="1422"/>
                  </a:cubicBezTo>
                  <a:cubicBezTo>
                    <a:pt x="8424" y="1422"/>
                    <a:pt x="8422" y="1423"/>
                    <a:pt x="8420" y="1423"/>
                  </a:cubicBezTo>
                  <a:cubicBezTo>
                    <a:pt x="8417" y="1423"/>
                    <a:pt x="8415" y="1424"/>
                    <a:pt x="8411" y="1425"/>
                  </a:cubicBezTo>
                  <a:cubicBezTo>
                    <a:pt x="8408" y="1426"/>
                    <a:pt x="8403" y="1429"/>
                    <a:pt x="8400" y="1431"/>
                  </a:cubicBezTo>
                  <a:cubicBezTo>
                    <a:pt x="8394" y="1434"/>
                    <a:pt x="8388" y="1438"/>
                    <a:pt x="8382" y="1441"/>
                  </a:cubicBezTo>
                  <a:lnTo>
                    <a:pt x="8382" y="1441"/>
                  </a:lnTo>
                  <a:cubicBezTo>
                    <a:pt x="8383" y="1441"/>
                    <a:pt x="8384" y="1442"/>
                    <a:pt x="8383" y="1442"/>
                  </a:cubicBezTo>
                  <a:cubicBezTo>
                    <a:pt x="8383" y="1441"/>
                    <a:pt x="8382" y="1441"/>
                    <a:pt x="8382" y="1441"/>
                  </a:cubicBezTo>
                  <a:lnTo>
                    <a:pt x="8382" y="1441"/>
                  </a:lnTo>
                  <a:cubicBezTo>
                    <a:pt x="8382" y="1441"/>
                    <a:pt x="8381" y="1441"/>
                    <a:pt x="8381" y="1442"/>
                  </a:cubicBezTo>
                  <a:cubicBezTo>
                    <a:pt x="8381" y="1441"/>
                    <a:pt x="8381" y="1441"/>
                    <a:pt x="8382" y="1441"/>
                  </a:cubicBezTo>
                  <a:lnTo>
                    <a:pt x="8382" y="1441"/>
                  </a:lnTo>
                  <a:cubicBezTo>
                    <a:pt x="8382" y="1441"/>
                    <a:pt x="8382" y="1441"/>
                    <a:pt x="8382" y="1441"/>
                  </a:cubicBezTo>
                  <a:lnTo>
                    <a:pt x="8382" y="1441"/>
                  </a:lnTo>
                  <a:cubicBezTo>
                    <a:pt x="8382" y="1441"/>
                    <a:pt x="8382" y="1441"/>
                    <a:pt x="8382" y="1441"/>
                  </a:cubicBezTo>
                  <a:lnTo>
                    <a:pt x="8382" y="1441"/>
                  </a:lnTo>
                  <a:cubicBezTo>
                    <a:pt x="8382" y="1441"/>
                    <a:pt x="8382" y="1441"/>
                    <a:pt x="8382" y="1441"/>
                  </a:cubicBezTo>
                  <a:cubicBezTo>
                    <a:pt x="8382" y="1441"/>
                    <a:pt x="8382" y="1441"/>
                    <a:pt x="8382" y="1441"/>
                  </a:cubicBezTo>
                  <a:lnTo>
                    <a:pt x="8382" y="1441"/>
                  </a:lnTo>
                  <a:cubicBezTo>
                    <a:pt x="8377" y="1440"/>
                    <a:pt x="8372" y="1439"/>
                    <a:pt x="8367" y="1439"/>
                  </a:cubicBezTo>
                  <a:cubicBezTo>
                    <a:pt x="8365" y="1439"/>
                    <a:pt x="8363" y="1439"/>
                    <a:pt x="8361" y="1439"/>
                  </a:cubicBezTo>
                  <a:cubicBezTo>
                    <a:pt x="8351" y="1441"/>
                    <a:pt x="8344" y="1444"/>
                    <a:pt x="8339" y="1445"/>
                  </a:cubicBezTo>
                  <a:lnTo>
                    <a:pt x="8339" y="1445"/>
                  </a:lnTo>
                  <a:cubicBezTo>
                    <a:pt x="8339" y="1445"/>
                    <a:pt x="8338" y="1444"/>
                    <a:pt x="8338" y="1444"/>
                  </a:cubicBezTo>
                  <a:cubicBezTo>
                    <a:pt x="8336" y="1439"/>
                    <a:pt x="8335" y="1432"/>
                    <a:pt x="8329" y="1422"/>
                  </a:cubicBezTo>
                  <a:cubicBezTo>
                    <a:pt x="8327" y="1420"/>
                    <a:pt x="8325" y="1416"/>
                    <a:pt x="8323" y="1414"/>
                  </a:cubicBezTo>
                  <a:cubicBezTo>
                    <a:pt x="8320" y="1411"/>
                    <a:pt x="8317" y="1409"/>
                    <a:pt x="8314" y="1408"/>
                  </a:cubicBezTo>
                  <a:cubicBezTo>
                    <a:pt x="8309" y="1406"/>
                    <a:pt x="8306" y="1403"/>
                    <a:pt x="8301" y="1402"/>
                  </a:cubicBezTo>
                  <a:cubicBezTo>
                    <a:pt x="8294" y="1399"/>
                    <a:pt x="8287" y="1396"/>
                    <a:pt x="8281" y="1394"/>
                  </a:cubicBezTo>
                  <a:cubicBezTo>
                    <a:pt x="8280" y="1391"/>
                    <a:pt x="8279" y="1388"/>
                    <a:pt x="8279" y="1386"/>
                  </a:cubicBezTo>
                  <a:cubicBezTo>
                    <a:pt x="8278" y="1382"/>
                    <a:pt x="8277" y="1378"/>
                    <a:pt x="8276" y="1373"/>
                  </a:cubicBezTo>
                  <a:cubicBezTo>
                    <a:pt x="8273" y="1367"/>
                    <a:pt x="8270" y="1362"/>
                    <a:pt x="8266" y="1357"/>
                  </a:cubicBezTo>
                  <a:cubicBezTo>
                    <a:pt x="8264" y="1355"/>
                    <a:pt x="8262" y="1354"/>
                    <a:pt x="8261" y="1352"/>
                  </a:cubicBezTo>
                  <a:lnTo>
                    <a:pt x="8258" y="1351"/>
                  </a:lnTo>
                  <a:cubicBezTo>
                    <a:pt x="8257" y="1350"/>
                    <a:pt x="8257" y="1350"/>
                    <a:pt x="8256" y="1349"/>
                  </a:cubicBezTo>
                  <a:cubicBezTo>
                    <a:pt x="8254" y="1347"/>
                    <a:pt x="8251" y="1344"/>
                    <a:pt x="8249" y="1342"/>
                  </a:cubicBezTo>
                  <a:cubicBezTo>
                    <a:pt x="8247" y="1340"/>
                    <a:pt x="8243" y="1336"/>
                    <a:pt x="8240" y="1333"/>
                  </a:cubicBezTo>
                  <a:cubicBezTo>
                    <a:pt x="8237" y="1330"/>
                    <a:pt x="8235" y="1328"/>
                    <a:pt x="8233" y="1327"/>
                  </a:cubicBezTo>
                  <a:cubicBezTo>
                    <a:pt x="8232" y="1326"/>
                    <a:pt x="8230" y="1325"/>
                    <a:pt x="8228" y="1325"/>
                  </a:cubicBezTo>
                  <a:cubicBezTo>
                    <a:pt x="8225" y="1322"/>
                    <a:pt x="8220" y="1322"/>
                    <a:pt x="8217" y="1322"/>
                  </a:cubicBezTo>
                  <a:cubicBezTo>
                    <a:pt x="8214" y="1322"/>
                    <a:pt x="8212" y="1323"/>
                    <a:pt x="8210" y="1325"/>
                  </a:cubicBezTo>
                  <a:lnTo>
                    <a:pt x="8205" y="1326"/>
                  </a:lnTo>
                  <a:lnTo>
                    <a:pt x="8198" y="1330"/>
                  </a:lnTo>
                  <a:cubicBezTo>
                    <a:pt x="8195" y="1333"/>
                    <a:pt x="8191" y="1335"/>
                    <a:pt x="8188" y="1338"/>
                  </a:cubicBezTo>
                  <a:lnTo>
                    <a:pt x="8169" y="1352"/>
                  </a:lnTo>
                  <a:lnTo>
                    <a:pt x="8167" y="1354"/>
                  </a:lnTo>
                  <a:lnTo>
                    <a:pt x="8167" y="1354"/>
                  </a:lnTo>
                  <a:cubicBezTo>
                    <a:pt x="8165" y="1346"/>
                    <a:pt x="8164" y="1338"/>
                    <a:pt x="8161" y="1330"/>
                  </a:cubicBezTo>
                  <a:cubicBezTo>
                    <a:pt x="8161" y="1328"/>
                    <a:pt x="8160" y="1327"/>
                    <a:pt x="8159" y="1326"/>
                  </a:cubicBezTo>
                  <a:cubicBezTo>
                    <a:pt x="8156" y="1321"/>
                    <a:pt x="8153" y="1317"/>
                    <a:pt x="8149" y="1314"/>
                  </a:cubicBezTo>
                  <a:lnTo>
                    <a:pt x="8149" y="1314"/>
                  </a:lnTo>
                  <a:cubicBezTo>
                    <a:pt x="8148" y="1314"/>
                    <a:pt x="8148" y="1313"/>
                    <a:pt x="8147" y="1311"/>
                  </a:cubicBezTo>
                  <a:cubicBezTo>
                    <a:pt x="8145" y="1303"/>
                    <a:pt x="8142" y="1296"/>
                    <a:pt x="8139" y="1287"/>
                  </a:cubicBezTo>
                  <a:cubicBezTo>
                    <a:pt x="8137" y="1284"/>
                    <a:pt x="8135" y="1282"/>
                    <a:pt x="8133" y="1279"/>
                  </a:cubicBezTo>
                  <a:cubicBezTo>
                    <a:pt x="8130" y="1275"/>
                    <a:pt x="8125" y="1272"/>
                    <a:pt x="8120" y="1271"/>
                  </a:cubicBezTo>
                  <a:cubicBezTo>
                    <a:pt x="8117" y="1270"/>
                    <a:pt x="8113" y="1270"/>
                    <a:pt x="8110" y="1270"/>
                  </a:cubicBezTo>
                  <a:cubicBezTo>
                    <a:pt x="8106" y="1270"/>
                    <a:pt x="8103" y="1270"/>
                    <a:pt x="8100" y="1271"/>
                  </a:cubicBezTo>
                  <a:cubicBezTo>
                    <a:pt x="8090" y="1274"/>
                    <a:pt x="8082" y="1276"/>
                    <a:pt x="8079" y="1276"/>
                  </a:cubicBezTo>
                  <a:lnTo>
                    <a:pt x="8078" y="1276"/>
                  </a:lnTo>
                  <a:lnTo>
                    <a:pt x="8074" y="1275"/>
                  </a:lnTo>
                  <a:cubicBezTo>
                    <a:pt x="8071" y="1274"/>
                    <a:pt x="8068" y="1274"/>
                    <a:pt x="8064" y="1274"/>
                  </a:cubicBezTo>
                  <a:cubicBezTo>
                    <a:pt x="8061" y="1274"/>
                    <a:pt x="8057" y="1274"/>
                    <a:pt x="8054" y="1275"/>
                  </a:cubicBezTo>
                  <a:cubicBezTo>
                    <a:pt x="8045" y="1277"/>
                    <a:pt x="8037" y="1281"/>
                    <a:pt x="8034" y="1281"/>
                  </a:cubicBezTo>
                  <a:lnTo>
                    <a:pt x="8033" y="1281"/>
                  </a:lnTo>
                  <a:cubicBezTo>
                    <a:pt x="8032" y="1280"/>
                    <a:pt x="8032" y="1279"/>
                    <a:pt x="8031" y="1277"/>
                  </a:cubicBezTo>
                  <a:cubicBezTo>
                    <a:pt x="8027" y="1269"/>
                    <a:pt x="8022" y="1262"/>
                    <a:pt x="8015" y="1255"/>
                  </a:cubicBezTo>
                  <a:lnTo>
                    <a:pt x="8012" y="1252"/>
                  </a:lnTo>
                  <a:cubicBezTo>
                    <a:pt x="8011" y="1251"/>
                    <a:pt x="8011" y="1251"/>
                    <a:pt x="8010" y="1250"/>
                  </a:cubicBezTo>
                  <a:lnTo>
                    <a:pt x="8010" y="1250"/>
                  </a:lnTo>
                  <a:cubicBezTo>
                    <a:pt x="8010" y="1249"/>
                    <a:pt x="8009" y="1248"/>
                    <a:pt x="8009" y="1247"/>
                  </a:cubicBezTo>
                  <a:lnTo>
                    <a:pt x="8007" y="1224"/>
                  </a:lnTo>
                  <a:cubicBezTo>
                    <a:pt x="8007" y="1218"/>
                    <a:pt x="8006" y="1212"/>
                    <a:pt x="8003" y="1208"/>
                  </a:cubicBezTo>
                  <a:cubicBezTo>
                    <a:pt x="8002" y="1205"/>
                    <a:pt x="8001" y="1203"/>
                    <a:pt x="8000" y="1202"/>
                  </a:cubicBezTo>
                  <a:cubicBezTo>
                    <a:pt x="7996" y="1195"/>
                    <a:pt x="7989" y="1191"/>
                    <a:pt x="7983" y="1190"/>
                  </a:cubicBezTo>
                  <a:lnTo>
                    <a:pt x="7974" y="1190"/>
                  </a:lnTo>
                  <a:cubicBezTo>
                    <a:pt x="7969" y="1192"/>
                    <a:pt x="7963" y="1195"/>
                    <a:pt x="7958" y="1198"/>
                  </a:cubicBezTo>
                  <a:cubicBezTo>
                    <a:pt x="7954" y="1201"/>
                    <a:pt x="7950" y="1203"/>
                    <a:pt x="7947" y="1205"/>
                  </a:cubicBezTo>
                  <a:cubicBezTo>
                    <a:pt x="7943" y="1208"/>
                    <a:pt x="7939" y="1211"/>
                    <a:pt x="7935" y="1213"/>
                  </a:cubicBezTo>
                  <a:lnTo>
                    <a:pt x="7935" y="1213"/>
                  </a:lnTo>
                  <a:cubicBezTo>
                    <a:pt x="7934" y="1209"/>
                    <a:pt x="7933" y="1205"/>
                    <a:pt x="7933" y="1201"/>
                  </a:cubicBezTo>
                  <a:cubicBezTo>
                    <a:pt x="7932" y="1195"/>
                    <a:pt x="7929" y="1190"/>
                    <a:pt x="7927" y="1184"/>
                  </a:cubicBezTo>
                  <a:cubicBezTo>
                    <a:pt x="7926" y="1183"/>
                    <a:pt x="7925" y="1181"/>
                    <a:pt x="7923" y="1180"/>
                  </a:cubicBezTo>
                  <a:cubicBezTo>
                    <a:pt x="7921" y="1177"/>
                    <a:pt x="7919" y="1175"/>
                    <a:pt x="7917" y="1174"/>
                  </a:cubicBezTo>
                  <a:cubicBezTo>
                    <a:pt x="7913" y="1172"/>
                    <a:pt x="7908" y="1169"/>
                    <a:pt x="7904" y="1169"/>
                  </a:cubicBezTo>
                  <a:cubicBezTo>
                    <a:pt x="7895" y="1169"/>
                    <a:pt x="7884" y="1170"/>
                    <a:pt x="7875" y="1173"/>
                  </a:cubicBezTo>
                  <a:cubicBezTo>
                    <a:pt x="7872" y="1174"/>
                    <a:pt x="7871" y="1174"/>
                    <a:pt x="7869" y="1174"/>
                  </a:cubicBezTo>
                  <a:lnTo>
                    <a:pt x="7866" y="1172"/>
                  </a:lnTo>
                  <a:lnTo>
                    <a:pt x="7846" y="1159"/>
                  </a:lnTo>
                  <a:cubicBezTo>
                    <a:pt x="7833" y="1151"/>
                    <a:pt x="7840" y="1158"/>
                    <a:pt x="7837" y="1151"/>
                  </a:cubicBezTo>
                  <a:cubicBezTo>
                    <a:pt x="7832" y="1143"/>
                    <a:pt x="7828" y="1135"/>
                    <a:pt x="7823" y="1128"/>
                  </a:cubicBezTo>
                  <a:cubicBezTo>
                    <a:pt x="7820" y="1124"/>
                    <a:pt x="7817" y="1121"/>
                    <a:pt x="7813" y="1118"/>
                  </a:cubicBezTo>
                  <a:cubicBezTo>
                    <a:pt x="7813" y="1118"/>
                    <a:pt x="7812" y="1118"/>
                    <a:pt x="7812" y="1118"/>
                  </a:cubicBezTo>
                  <a:lnTo>
                    <a:pt x="7812" y="1118"/>
                  </a:lnTo>
                  <a:cubicBezTo>
                    <a:pt x="7811" y="1116"/>
                    <a:pt x="7810" y="1115"/>
                    <a:pt x="7809" y="1113"/>
                  </a:cubicBezTo>
                  <a:lnTo>
                    <a:pt x="7804" y="1102"/>
                  </a:lnTo>
                  <a:cubicBezTo>
                    <a:pt x="7802" y="1097"/>
                    <a:pt x="7798" y="1092"/>
                    <a:pt x="7794" y="1088"/>
                  </a:cubicBezTo>
                  <a:cubicBezTo>
                    <a:pt x="7793" y="1086"/>
                    <a:pt x="7791" y="1085"/>
                    <a:pt x="7789" y="1084"/>
                  </a:cubicBezTo>
                  <a:cubicBezTo>
                    <a:pt x="7786" y="1081"/>
                    <a:pt x="7782" y="1080"/>
                    <a:pt x="7779" y="1080"/>
                  </a:cubicBezTo>
                  <a:cubicBezTo>
                    <a:pt x="7778" y="1080"/>
                    <a:pt x="7777" y="1080"/>
                    <a:pt x="7775" y="1080"/>
                  </a:cubicBezTo>
                  <a:cubicBezTo>
                    <a:pt x="7773" y="1080"/>
                    <a:pt x="7770" y="1080"/>
                    <a:pt x="7767" y="1081"/>
                  </a:cubicBezTo>
                  <a:cubicBezTo>
                    <a:pt x="7765" y="1081"/>
                    <a:pt x="7762" y="1082"/>
                    <a:pt x="7761" y="1084"/>
                  </a:cubicBezTo>
                  <a:cubicBezTo>
                    <a:pt x="7757" y="1086"/>
                    <a:pt x="7752" y="1089"/>
                    <a:pt x="7749" y="1093"/>
                  </a:cubicBezTo>
                  <a:cubicBezTo>
                    <a:pt x="7742" y="1100"/>
                    <a:pt x="7736" y="1106"/>
                    <a:pt x="7731" y="1110"/>
                  </a:cubicBezTo>
                  <a:cubicBezTo>
                    <a:pt x="7725" y="1116"/>
                    <a:pt x="7721" y="1122"/>
                    <a:pt x="7715" y="1128"/>
                  </a:cubicBezTo>
                  <a:cubicBezTo>
                    <a:pt x="7714" y="1128"/>
                    <a:pt x="7713" y="1129"/>
                    <a:pt x="7711" y="1130"/>
                  </a:cubicBezTo>
                  <a:lnTo>
                    <a:pt x="7711" y="1130"/>
                  </a:lnTo>
                  <a:lnTo>
                    <a:pt x="7709" y="1128"/>
                  </a:lnTo>
                  <a:cubicBezTo>
                    <a:pt x="7706" y="1123"/>
                    <a:pt x="7703" y="1120"/>
                    <a:pt x="7700" y="1116"/>
                  </a:cubicBezTo>
                  <a:cubicBezTo>
                    <a:pt x="7697" y="1114"/>
                    <a:pt x="7695" y="1112"/>
                    <a:pt x="7693" y="1110"/>
                  </a:cubicBezTo>
                  <a:lnTo>
                    <a:pt x="7693" y="1110"/>
                  </a:lnTo>
                  <a:cubicBezTo>
                    <a:pt x="7693" y="1109"/>
                    <a:pt x="7692" y="1108"/>
                    <a:pt x="7692" y="1107"/>
                  </a:cubicBezTo>
                  <a:cubicBezTo>
                    <a:pt x="7691" y="1104"/>
                    <a:pt x="7691" y="1101"/>
                    <a:pt x="7689" y="1097"/>
                  </a:cubicBezTo>
                  <a:cubicBezTo>
                    <a:pt x="7689" y="1093"/>
                    <a:pt x="7688" y="1088"/>
                    <a:pt x="7687" y="1085"/>
                  </a:cubicBezTo>
                  <a:cubicBezTo>
                    <a:pt x="7686" y="1078"/>
                    <a:pt x="7684" y="1072"/>
                    <a:pt x="7679" y="1066"/>
                  </a:cubicBezTo>
                  <a:cubicBezTo>
                    <a:pt x="7678" y="1064"/>
                    <a:pt x="7676" y="1062"/>
                    <a:pt x="7673" y="1060"/>
                  </a:cubicBezTo>
                  <a:lnTo>
                    <a:pt x="7670" y="1058"/>
                  </a:lnTo>
                  <a:lnTo>
                    <a:pt x="7669" y="1057"/>
                  </a:lnTo>
                  <a:cubicBezTo>
                    <a:pt x="7666" y="1055"/>
                    <a:pt x="7665" y="1052"/>
                    <a:pt x="7663" y="1051"/>
                  </a:cubicBezTo>
                  <a:cubicBezTo>
                    <a:pt x="7661" y="1048"/>
                    <a:pt x="7658" y="1044"/>
                    <a:pt x="7655" y="1040"/>
                  </a:cubicBezTo>
                  <a:cubicBezTo>
                    <a:pt x="7652" y="1037"/>
                    <a:pt x="7651" y="1035"/>
                    <a:pt x="7649" y="1034"/>
                  </a:cubicBezTo>
                  <a:cubicBezTo>
                    <a:pt x="7647" y="1033"/>
                    <a:pt x="7645" y="1031"/>
                    <a:pt x="7644" y="1030"/>
                  </a:cubicBezTo>
                  <a:lnTo>
                    <a:pt x="7640" y="1028"/>
                  </a:lnTo>
                  <a:lnTo>
                    <a:pt x="7619" y="1018"/>
                  </a:lnTo>
                  <a:lnTo>
                    <a:pt x="7608" y="1012"/>
                  </a:lnTo>
                  <a:lnTo>
                    <a:pt x="7605" y="1011"/>
                  </a:lnTo>
                  <a:cubicBezTo>
                    <a:pt x="7603" y="1009"/>
                    <a:pt x="7600" y="1009"/>
                    <a:pt x="7598" y="1008"/>
                  </a:cubicBezTo>
                  <a:lnTo>
                    <a:pt x="7586" y="1008"/>
                  </a:lnTo>
                  <a:cubicBezTo>
                    <a:pt x="7580" y="1009"/>
                    <a:pt x="7574" y="1011"/>
                    <a:pt x="7567" y="1013"/>
                  </a:cubicBezTo>
                  <a:lnTo>
                    <a:pt x="7567" y="1013"/>
                  </a:lnTo>
                  <a:cubicBezTo>
                    <a:pt x="7574" y="1007"/>
                    <a:pt x="7571" y="993"/>
                    <a:pt x="7560" y="993"/>
                  </a:cubicBezTo>
                  <a:cubicBezTo>
                    <a:pt x="7548" y="993"/>
                    <a:pt x="7545" y="1008"/>
                    <a:pt x="7553" y="1013"/>
                  </a:cubicBezTo>
                  <a:lnTo>
                    <a:pt x="7553" y="1013"/>
                  </a:lnTo>
                  <a:cubicBezTo>
                    <a:pt x="7551" y="1013"/>
                    <a:pt x="7549" y="1012"/>
                    <a:pt x="7547" y="1012"/>
                  </a:cubicBezTo>
                  <a:cubicBezTo>
                    <a:pt x="7537" y="1011"/>
                    <a:pt x="7528" y="1011"/>
                    <a:pt x="7525" y="1009"/>
                  </a:cubicBezTo>
                  <a:cubicBezTo>
                    <a:pt x="7524" y="1009"/>
                    <a:pt x="7523" y="1008"/>
                    <a:pt x="7523" y="1008"/>
                  </a:cubicBezTo>
                  <a:cubicBezTo>
                    <a:pt x="7520" y="1007"/>
                    <a:pt x="7518" y="1007"/>
                    <a:pt x="7516" y="1006"/>
                  </a:cubicBezTo>
                  <a:lnTo>
                    <a:pt x="7510" y="1006"/>
                  </a:lnTo>
                  <a:cubicBezTo>
                    <a:pt x="7508" y="1006"/>
                    <a:pt x="7507" y="1006"/>
                    <a:pt x="7505" y="1006"/>
                  </a:cubicBezTo>
                  <a:cubicBezTo>
                    <a:pt x="7501" y="1006"/>
                    <a:pt x="7497" y="1007"/>
                    <a:pt x="7493" y="1008"/>
                  </a:cubicBezTo>
                  <a:lnTo>
                    <a:pt x="7481" y="1011"/>
                  </a:lnTo>
                  <a:cubicBezTo>
                    <a:pt x="7480" y="1011"/>
                    <a:pt x="7479" y="1012"/>
                    <a:pt x="7477" y="1012"/>
                  </a:cubicBezTo>
                  <a:lnTo>
                    <a:pt x="7477" y="1012"/>
                  </a:lnTo>
                  <a:cubicBezTo>
                    <a:pt x="7475" y="1009"/>
                    <a:pt x="7474" y="1008"/>
                    <a:pt x="7472" y="1006"/>
                  </a:cubicBezTo>
                  <a:cubicBezTo>
                    <a:pt x="7469" y="1003"/>
                    <a:pt x="7467" y="999"/>
                    <a:pt x="7464" y="996"/>
                  </a:cubicBezTo>
                  <a:cubicBezTo>
                    <a:pt x="7461" y="993"/>
                    <a:pt x="7459" y="991"/>
                    <a:pt x="7457" y="990"/>
                  </a:cubicBezTo>
                  <a:lnTo>
                    <a:pt x="7452" y="986"/>
                  </a:lnTo>
                  <a:cubicBezTo>
                    <a:pt x="7452" y="985"/>
                    <a:pt x="7450" y="985"/>
                    <a:pt x="7449" y="984"/>
                  </a:cubicBezTo>
                  <a:lnTo>
                    <a:pt x="7449" y="984"/>
                  </a:lnTo>
                  <a:cubicBezTo>
                    <a:pt x="7449" y="985"/>
                    <a:pt x="7449" y="985"/>
                    <a:pt x="7449" y="985"/>
                  </a:cubicBezTo>
                  <a:cubicBezTo>
                    <a:pt x="7449" y="985"/>
                    <a:pt x="7448" y="984"/>
                    <a:pt x="7447" y="983"/>
                  </a:cubicBezTo>
                  <a:cubicBezTo>
                    <a:pt x="7446" y="980"/>
                    <a:pt x="7444" y="977"/>
                    <a:pt x="7443" y="974"/>
                  </a:cubicBezTo>
                  <a:cubicBezTo>
                    <a:pt x="7439" y="969"/>
                    <a:pt x="7437" y="965"/>
                    <a:pt x="7433" y="961"/>
                  </a:cubicBezTo>
                  <a:cubicBezTo>
                    <a:pt x="7430" y="958"/>
                    <a:pt x="7428" y="956"/>
                    <a:pt x="7424" y="954"/>
                  </a:cubicBezTo>
                  <a:cubicBezTo>
                    <a:pt x="7421" y="953"/>
                    <a:pt x="7418" y="952"/>
                    <a:pt x="7415" y="950"/>
                  </a:cubicBezTo>
                  <a:cubicBezTo>
                    <a:pt x="7413" y="950"/>
                    <a:pt x="7411" y="950"/>
                    <a:pt x="7410" y="950"/>
                  </a:cubicBezTo>
                  <a:cubicBezTo>
                    <a:pt x="7408" y="950"/>
                    <a:pt x="7406" y="950"/>
                    <a:pt x="7405" y="950"/>
                  </a:cubicBezTo>
                  <a:cubicBezTo>
                    <a:pt x="7398" y="952"/>
                    <a:pt x="7392" y="955"/>
                    <a:pt x="7386" y="960"/>
                  </a:cubicBezTo>
                  <a:cubicBezTo>
                    <a:pt x="7382" y="962"/>
                    <a:pt x="7379" y="964"/>
                    <a:pt x="7376" y="968"/>
                  </a:cubicBezTo>
                  <a:cubicBezTo>
                    <a:pt x="7371" y="971"/>
                    <a:pt x="7366" y="975"/>
                    <a:pt x="7362" y="978"/>
                  </a:cubicBezTo>
                  <a:lnTo>
                    <a:pt x="7362" y="978"/>
                  </a:lnTo>
                  <a:cubicBezTo>
                    <a:pt x="7360" y="975"/>
                    <a:pt x="7358" y="971"/>
                    <a:pt x="7355" y="965"/>
                  </a:cubicBezTo>
                  <a:cubicBezTo>
                    <a:pt x="7350" y="960"/>
                    <a:pt x="7345" y="955"/>
                    <a:pt x="7338" y="952"/>
                  </a:cubicBezTo>
                  <a:lnTo>
                    <a:pt x="7334" y="949"/>
                  </a:lnTo>
                  <a:lnTo>
                    <a:pt x="7329" y="947"/>
                  </a:lnTo>
                  <a:cubicBezTo>
                    <a:pt x="7324" y="944"/>
                    <a:pt x="7317" y="939"/>
                    <a:pt x="7310" y="935"/>
                  </a:cubicBezTo>
                  <a:lnTo>
                    <a:pt x="7310" y="935"/>
                  </a:lnTo>
                  <a:cubicBezTo>
                    <a:pt x="7310" y="934"/>
                    <a:pt x="7310" y="933"/>
                    <a:pt x="7310" y="932"/>
                  </a:cubicBezTo>
                  <a:lnTo>
                    <a:pt x="7310" y="910"/>
                  </a:lnTo>
                  <a:lnTo>
                    <a:pt x="7310" y="897"/>
                  </a:lnTo>
                  <a:cubicBezTo>
                    <a:pt x="7308" y="891"/>
                    <a:pt x="7308" y="887"/>
                    <a:pt x="7307" y="881"/>
                  </a:cubicBezTo>
                  <a:cubicBezTo>
                    <a:pt x="7306" y="879"/>
                    <a:pt x="7305" y="876"/>
                    <a:pt x="7305" y="875"/>
                  </a:cubicBezTo>
                  <a:cubicBezTo>
                    <a:pt x="7303" y="872"/>
                    <a:pt x="7301" y="869"/>
                    <a:pt x="7299" y="867"/>
                  </a:cubicBezTo>
                  <a:cubicBezTo>
                    <a:pt x="7296" y="863"/>
                    <a:pt x="7292" y="861"/>
                    <a:pt x="7288" y="860"/>
                  </a:cubicBezTo>
                  <a:cubicBezTo>
                    <a:pt x="7285" y="860"/>
                    <a:pt x="7282" y="859"/>
                    <a:pt x="7279" y="859"/>
                  </a:cubicBezTo>
                  <a:cubicBezTo>
                    <a:pt x="7272" y="859"/>
                    <a:pt x="7265" y="861"/>
                    <a:pt x="7260" y="863"/>
                  </a:cubicBezTo>
                  <a:cubicBezTo>
                    <a:pt x="7250" y="867"/>
                    <a:pt x="7245" y="872"/>
                    <a:pt x="7240" y="872"/>
                  </a:cubicBezTo>
                  <a:lnTo>
                    <a:pt x="7242" y="872"/>
                  </a:lnTo>
                  <a:cubicBezTo>
                    <a:pt x="7243" y="872"/>
                    <a:pt x="7244" y="872"/>
                    <a:pt x="7244" y="872"/>
                  </a:cubicBezTo>
                  <a:cubicBezTo>
                    <a:pt x="7244" y="872"/>
                    <a:pt x="7242" y="872"/>
                    <a:pt x="7239" y="872"/>
                  </a:cubicBezTo>
                  <a:cubicBezTo>
                    <a:pt x="7237" y="871"/>
                    <a:pt x="7235" y="871"/>
                    <a:pt x="7233" y="871"/>
                  </a:cubicBezTo>
                  <a:cubicBezTo>
                    <a:pt x="7231" y="871"/>
                    <a:pt x="7229" y="871"/>
                    <a:pt x="7227" y="872"/>
                  </a:cubicBezTo>
                  <a:cubicBezTo>
                    <a:pt x="7225" y="872"/>
                    <a:pt x="7223" y="873"/>
                    <a:pt x="7220" y="874"/>
                  </a:cubicBezTo>
                  <a:cubicBezTo>
                    <a:pt x="7218" y="875"/>
                    <a:pt x="7216" y="876"/>
                    <a:pt x="7212" y="879"/>
                  </a:cubicBezTo>
                  <a:cubicBezTo>
                    <a:pt x="7206" y="883"/>
                    <a:pt x="7200" y="888"/>
                    <a:pt x="7194" y="895"/>
                  </a:cubicBezTo>
                  <a:lnTo>
                    <a:pt x="7194" y="895"/>
                  </a:lnTo>
                  <a:cubicBezTo>
                    <a:pt x="7194" y="894"/>
                    <a:pt x="7194" y="893"/>
                    <a:pt x="7194" y="892"/>
                  </a:cubicBezTo>
                  <a:cubicBezTo>
                    <a:pt x="7194" y="883"/>
                    <a:pt x="7194" y="875"/>
                    <a:pt x="7191" y="866"/>
                  </a:cubicBezTo>
                  <a:cubicBezTo>
                    <a:pt x="7191" y="863"/>
                    <a:pt x="7191" y="862"/>
                    <a:pt x="7190" y="861"/>
                  </a:cubicBezTo>
                  <a:cubicBezTo>
                    <a:pt x="7190" y="859"/>
                    <a:pt x="7189" y="857"/>
                    <a:pt x="7188" y="854"/>
                  </a:cubicBezTo>
                  <a:cubicBezTo>
                    <a:pt x="7187" y="852"/>
                    <a:pt x="7184" y="848"/>
                    <a:pt x="7182" y="846"/>
                  </a:cubicBezTo>
                  <a:cubicBezTo>
                    <a:pt x="7181" y="845"/>
                    <a:pt x="7179" y="844"/>
                    <a:pt x="7178" y="843"/>
                  </a:cubicBezTo>
                  <a:lnTo>
                    <a:pt x="7178" y="843"/>
                  </a:lnTo>
                  <a:cubicBezTo>
                    <a:pt x="7177" y="843"/>
                    <a:pt x="7177" y="843"/>
                    <a:pt x="7177" y="843"/>
                  </a:cubicBezTo>
                  <a:cubicBezTo>
                    <a:pt x="7175" y="838"/>
                    <a:pt x="7173" y="830"/>
                    <a:pt x="7168" y="821"/>
                  </a:cubicBezTo>
                  <a:cubicBezTo>
                    <a:pt x="7165" y="813"/>
                    <a:pt x="7158" y="807"/>
                    <a:pt x="7151" y="802"/>
                  </a:cubicBezTo>
                  <a:cubicBezTo>
                    <a:pt x="7145" y="800"/>
                    <a:pt x="7138" y="797"/>
                    <a:pt x="7130" y="797"/>
                  </a:cubicBezTo>
                  <a:cubicBezTo>
                    <a:pt x="7123" y="797"/>
                    <a:pt x="7117" y="798"/>
                    <a:pt x="7113" y="798"/>
                  </a:cubicBezTo>
                  <a:cubicBezTo>
                    <a:pt x="7111" y="798"/>
                    <a:pt x="7110" y="798"/>
                    <a:pt x="7109" y="797"/>
                  </a:cubicBezTo>
                  <a:lnTo>
                    <a:pt x="7107" y="797"/>
                  </a:lnTo>
                  <a:cubicBezTo>
                    <a:pt x="7104" y="796"/>
                    <a:pt x="7103" y="794"/>
                    <a:pt x="7101" y="793"/>
                  </a:cubicBezTo>
                  <a:cubicBezTo>
                    <a:pt x="7094" y="785"/>
                    <a:pt x="7086" y="779"/>
                    <a:pt x="7077" y="774"/>
                  </a:cubicBezTo>
                  <a:cubicBezTo>
                    <a:pt x="7071" y="772"/>
                    <a:pt x="7066" y="770"/>
                    <a:pt x="7060" y="770"/>
                  </a:cubicBezTo>
                  <a:cubicBezTo>
                    <a:pt x="7058" y="770"/>
                    <a:pt x="7056" y="771"/>
                    <a:pt x="7055" y="771"/>
                  </a:cubicBezTo>
                  <a:cubicBezTo>
                    <a:pt x="7050" y="772"/>
                    <a:pt x="7045" y="772"/>
                    <a:pt x="7041" y="773"/>
                  </a:cubicBezTo>
                  <a:cubicBezTo>
                    <a:pt x="7038" y="774"/>
                    <a:pt x="7036" y="774"/>
                    <a:pt x="7034" y="774"/>
                  </a:cubicBezTo>
                  <a:cubicBezTo>
                    <a:pt x="7032" y="774"/>
                    <a:pt x="7034" y="775"/>
                    <a:pt x="7034" y="775"/>
                  </a:cubicBezTo>
                  <a:cubicBezTo>
                    <a:pt x="7034" y="775"/>
                    <a:pt x="7033" y="775"/>
                    <a:pt x="7031" y="774"/>
                  </a:cubicBezTo>
                  <a:cubicBezTo>
                    <a:pt x="7028" y="773"/>
                    <a:pt x="7025" y="773"/>
                    <a:pt x="7021" y="773"/>
                  </a:cubicBezTo>
                  <a:cubicBezTo>
                    <a:pt x="7014" y="774"/>
                    <a:pt x="7007" y="777"/>
                    <a:pt x="7001" y="781"/>
                  </a:cubicBezTo>
                  <a:cubicBezTo>
                    <a:pt x="6997" y="784"/>
                    <a:pt x="6993" y="786"/>
                    <a:pt x="6990" y="788"/>
                  </a:cubicBezTo>
                  <a:lnTo>
                    <a:pt x="6981" y="794"/>
                  </a:lnTo>
                  <a:cubicBezTo>
                    <a:pt x="6980" y="794"/>
                    <a:pt x="6980" y="795"/>
                    <a:pt x="6979" y="796"/>
                  </a:cubicBezTo>
                  <a:lnTo>
                    <a:pt x="6979" y="796"/>
                  </a:lnTo>
                  <a:lnTo>
                    <a:pt x="6971" y="792"/>
                  </a:lnTo>
                  <a:lnTo>
                    <a:pt x="6960" y="786"/>
                  </a:lnTo>
                  <a:lnTo>
                    <a:pt x="6954" y="782"/>
                  </a:lnTo>
                  <a:lnTo>
                    <a:pt x="6948" y="780"/>
                  </a:lnTo>
                  <a:cubicBezTo>
                    <a:pt x="6942" y="778"/>
                    <a:pt x="6938" y="774"/>
                    <a:pt x="6932" y="770"/>
                  </a:cubicBezTo>
                  <a:cubicBezTo>
                    <a:pt x="6928" y="767"/>
                    <a:pt x="6924" y="765"/>
                    <a:pt x="6919" y="763"/>
                  </a:cubicBezTo>
                  <a:lnTo>
                    <a:pt x="6914" y="760"/>
                  </a:lnTo>
                  <a:cubicBezTo>
                    <a:pt x="6912" y="760"/>
                    <a:pt x="6911" y="759"/>
                    <a:pt x="6909" y="759"/>
                  </a:cubicBezTo>
                  <a:cubicBezTo>
                    <a:pt x="6905" y="758"/>
                    <a:pt x="6902" y="758"/>
                    <a:pt x="6898" y="758"/>
                  </a:cubicBezTo>
                  <a:cubicBezTo>
                    <a:pt x="6888" y="759"/>
                    <a:pt x="6881" y="760"/>
                    <a:pt x="6877" y="760"/>
                  </a:cubicBezTo>
                  <a:lnTo>
                    <a:pt x="6877" y="760"/>
                  </a:lnTo>
                  <a:cubicBezTo>
                    <a:pt x="6874" y="755"/>
                    <a:pt x="6872" y="748"/>
                    <a:pt x="6867" y="738"/>
                  </a:cubicBezTo>
                  <a:cubicBezTo>
                    <a:pt x="6866" y="735"/>
                    <a:pt x="6864" y="733"/>
                    <a:pt x="6861" y="730"/>
                  </a:cubicBezTo>
                  <a:cubicBezTo>
                    <a:pt x="6858" y="726"/>
                    <a:pt x="6853" y="722"/>
                    <a:pt x="6847" y="720"/>
                  </a:cubicBezTo>
                  <a:cubicBezTo>
                    <a:pt x="6843" y="719"/>
                    <a:pt x="6839" y="718"/>
                    <a:pt x="6835" y="718"/>
                  </a:cubicBezTo>
                  <a:cubicBezTo>
                    <a:pt x="6833" y="718"/>
                    <a:pt x="6832" y="718"/>
                    <a:pt x="6830" y="719"/>
                  </a:cubicBezTo>
                  <a:cubicBezTo>
                    <a:pt x="6826" y="720"/>
                    <a:pt x="6823" y="721"/>
                    <a:pt x="6820" y="722"/>
                  </a:cubicBezTo>
                  <a:cubicBezTo>
                    <a:pt x="6811" y="727"/>
                    <a:pt x="6806" y="731"/>
                    <a:pt x="6801" y="733"/>
                  </a:cubicBezTo>
                  <a:lnTo>
                    <a:pt x="6801" y="733"/>
                  </a:lnTo>
                  <a:lnTo>
                    <a:pt x="6799" y="726"/>
                  </a:lnTo>
                  <a:cubicBezTo>
                    <a:pt x="6796" y="721"/>
                    <a:pt x="6794" y="716"/>
                    <a:pt x="6792" y="712"/>
                  </a:cubicBezTo>
                  <a:cubicBezTo>
                    <a:pt x="6789" y="708"/>
                    <a:pt x="6786" y="705"/>
                    <a:pt x="6782" y="701"/>
                  </a:cubicBezTo>
                  <a:cubicBezTo>
                    <a:pt x="6780" y="700"/>
                    <a:pt x="6777" y="698"/>
                    <a:pt x="6774" y="697"/>
                  </a:cubicBezTo>
                  <a:cubicBezTo>
                    <a:pt x="6771" y="697"/>
                    <a:pt x="6769" y="696"/>
                    <a:pt x="6766" y="696"/>
                  </a:cubicBezTo>
                  <a:cubicBezTo>
                    <a:pt x="6764" y="695"/>
                    <a:pt x="6762" y="695"/>
                    <a:pt x="6760" y="695"/>
                  </a:cubicBezTo>
                  <a:cubicBezTo>
                    <a:pt x="6755" y="695"/>
                    <a:pt x="6751" y="696"/>
                    <a:pt x="6747" y="697"/>
                  </a:cubicBezTo>
                  <a:cubicBezTo>
                    <a:pt x="6742" y="698"/>
                    <a:pt x="6737" y="699"/>
                    <a:pt x="6735" y="700"/>
                  </a:cubicBezTo>
                  <a:cubicBezTo>
                    <a:pt x="6734" y="701"/>
                    <a:pt x="6732" y="701"/>
                    <a:pt x="6731" y="701"/>
                  </a:cubicBezTo>
                  <a:lnTo>
                    <a:pt x="6731" y="701"/>
                  </a:lnTo>
                  <a:lnTo>
                    <a:pt x="6727" y="700"/>
                  </a:lnTo>
                  <a:cubicBezTo>
                    <a:pt x="6721" y="698"/>
                    <a:pt x="6714" y="693"/>
                    <a:pt x="6706" y="690"/>
                  </a:cubicBezTo>
                  <a:lnTo>
                    <a:pt x="6701" y="688"/>
                  </a:lnTo>
                  <a:lnTo>
                    <a:pt x="6701" y="688"/>
                  </a:lnTo>
                  <a:cubicBezTo>
                    <a:pt x="6701" y="688"/>
                    <a:pt x="6701" y="688"/>
                    <a:pt x="6701" y="687"/>
                  </a:cubicBezTo>
                  <a:cubicBezTo>
                    <a:pt x="6700" y="683"/>
                    <a:pt x="6698" y="675"/>
                    <a:pt x="6697" y="667"/>
                  </a:cubicBezTo>
                  <a:cubicBezTo>
                    <a:pt x="6694" y="661"/>
                    <a:pt x="6693" y="656"/>
                    <a:pt x="6691" y="652"/>
                  </a:cubicBezTo>
                  <a:cubicBezTo>
                    <a:pt x="6690" y="649"/>
                    <a:pt x="6689" y="647"/>
                    <a:pt x="6687" y="646"/>
                  </a:cubicBezTo>
                  <a:cubicBezTo>
                    <a:pt x="6685" y="643"/>
                    <a:pt x="6683" y="641"/>
                    <a:pt x="6681" y="639"/>
                  </a:cubicBezTo>
                  <a:cubicBezTo>
                    <a:pt x="6678" y="636"/>
                    <a:pt x="6675" y="635"/>
                    <a:pt x="6672" y="634"/>
                  </a:cubicBezTo>
                  <a:lnTo>
                    <a:pt x="6669" y="633"/>
                  </a:lnTo>
                  <a:lnTo>
                    <a:pt x="6647" y="626"/>
                  </a:lnTo>
                  <a:lnTo>
                    <a:pt x="6635" y="621"/>
                  </a:lnTo>
                  <a:cubicBezTo>
                    <a:pt x="6632" y="620"/>
                    <a:pt x="6629" y="619"/>
                    <a:pt x="6625" y="619"/>
                  </a:cubicBezTo>
                  <a:cubicBezTo>
                    <a:pt x="6623" y="619"/>
                    <a:pt x="6620" y="620"/>
                    <a:pt x="6618" y="620"/>
                  </a:cubicBezTo>
                  <a:cubicBezTo>
                    <a:pt x="6614" y="621"/>
                    <a:pt x="6611" y="623"/>
                    <a:pt x="6608" y="625"/>
                  </a:cubicBezTo>
                  <a:cubicBezTo>
                    <a:pt x="6597" y="629"/>
                    <a:pt x="6591" y="634"/>
                    <a:pt x="6586" y="638"/>
                  </a:cubicBezTo>
                  <a:cubicBezTo>
                    <a:pt x="6582" y="636"/>
                    <a:pt x="6576" y="631"/>
                    <a:pt x="6567" y="626"/>
                  </a:cubicBezTo>
                  <a:cubicBezTo>
                    <a:pt x="6565" y="624"/>
                    <a:pt x="6562" y="623"/>
                    <a:pt x="6560" y="621"/>
                  </a:cubicBezTo>
                  <a:cubicBezTo>
                    <a:pt x="6557" y="620"/>
                    <a:pt x="6553" y="619"/>
                    <a:pt x="6548" y="618"/>
                  </a:cubicBezTo>
                  <a:cubicBezTo>
                    <a:pt x="6547" y="618"/>
                    <a:pt x="6545" y="617"/>
                    <a:pt x="6543" y="617"/>
                  </a:cubicBezTo>
                  <a:cubicBezTo>
                    <a:pt x="6538" y="617"/>
                    <a:pt x="6533" y="619"/>
                    <a:pt x="6528" y="620"/>
                  </a:cubicBezTo>
                  <a:cubicBezTo>
                    <a:pt x="6520" y="622"/>
                    <a:pt x="6513" y="624"/>
                    <a:pt x="6510" y="625"/>
                  </a:cubicBezTo>
                  <a:lnTo>
                    <a:pt x="6510" y="625"/>
                  </a:lnTo>
                  <a:cubicBezTo>
                    <a:pt x="6509" y="624"/>
                    <a:pt x="6508" y="624"/>
                    <a:pt x="6507" y="624"/>
                  </a:cubicBezTo>
                  <a:lnTo>
                    <a:pt x="6501" y="624"/>
                  </a:lnTo>
                  <a:cubicBezTo>
                    <a:pt x="6494" y="624"/>
                    <a:pt x="6488" y="625"/>
                    <a:pt x="6482" y="626"/>
                  </a:cubicBezTo>
                  <a:cubicBezTo>
                    <a:pt x="6481" y="626"/>
                    <a:pt x="6480" y="627"/>
                    <a:pt x="6479" y="627"/>
                  </a:cubicBezTo>
                  <a:lnTo>
                    <a:pt x="6479" y="627"/>
                  </a:lnTo>
                  <a:cubicBezTo>
                    <a:pt x="6478" y="615"/>
                    <a:pt x="6479" y="600"/>
                    <a:pt x="6478" y="584"/>
                  </a:cubicBezTo>
                  <a:cubicBezTo>
                    <a:pt x="6478" y="579"/>
                    <a:pt x="6477" y="573"/>
                    <a:pt x="6475" y="568"/>
                  </a:cubicBezTo>
                  <a:cubicBezTo>
                    <a:pt x="6474" y="561"/>
                    <a:pt x="6471" y="557"/>
                    <a:pt x="6466" y="552"/>
                  </a:cubicBezTo>
                  <a:cubicBezTo>
                    <a:pt x="6463" y="548"/>
                    <a:pt x="6459" y="547"/>
                    <a:pt x="6455" y="546"/>
                  </a:cubicBezTo>
                  <a:lnTo>
                    <a:pt x="6451" y="545"/>
                  </a:lnTo>
                  <a:cubicBezTo>
                    <a:pt x="6442" y="541"/>
                    <a:pt x="6435" y="540"/>
                    <a:pt x="6428" y="539"/>
                  </a:cubicBezTo>
                  <a:lnTo>
                    <a:pt x="6416" y="536"/>
                  </a:lnTo>
                  <a:cubicBezTo>
                    <a:pt x="6414" y="535"/>
                    <a:pt x="6412" y="535"/>
                    <a:pt x="6410" y="535"/>
                  </a:cubicBezTo>
                  <a:cubicBezTo>
                    <a:pt x="6408" y="535"/>
                    <a:pt x="6406" y="535"/>
                    <a:pt x="6404" y="536"/>
                  </a:cubicBezTo>
                  <a:cubicBezTo>
                    <a:pt x="6401" y="536"/>
                    <a:pt x="6398" y="537"/>
                    <a:pt x="6396" y="538"/>
                  </a:cubicBezTo>
                  <a:cubicBezTo>
                    <a:pt x="6392" y="539"/>
                    <a:pt x="6390" y="541"/>
                    <a:pt x="6386" y="544"/>
                  </a:cubicBezTo>
                  <a:cubicBezTo>
                    <a:pt x="6379" y="548"/>
                    <a:pt x="6372" y="554"/>
                    <a:pt x="6367" y="561"/>
                  </a:cubicBezTo>
                  <a:cubicBezTo>
                    <a:pt x="6365" y="563"/>
                    <a:pt x="6362" y="565"/>
                    <a:pt x="6361" y="566"/>
                  </a:cubicBezTo>
                  <a:lnTo>
                    <a:pt x="6361" y="566"/>
                  </a:lnTo>
                  <a:cubicBezTo>
                    <a:pt x="6360" y="565"/>
                    <a:pt x="6359" y="564"/>
                    <a:pt x="6358" y="563"/>
                  </a:cubicBezTo>
                  <a:cubicBezTo>
                    <a:pt x="6356" y="561"/>
                    <a:pt x="6353" y="559"/>
                    <a:pt x="6348" y="555"/>
                  </a:cubicBezTo>
                  <a:cubicBezTo>
                    <a:pt x="6346" y="554"/>
                    <a:pt x="6342" y="552"/>
                    <a:pt x="6340" y="551"/>
                  </a:cubicBezTo>
                  <a:cubicBezTo>
                    <a:pt x="6335" y="548"/>
                    <a:pt x="6332" y="547"/>
                    <a:pt x="6327" y="547"/>
                  </a:cubicBezTo>
                  <a:cubicBezTo>
                    <a:pt x="6325" y="547"/>
                    <a:pt x="6323" y="547"/>
                    <a:pt x="6321" y="547"/>
                  </a:cubicBezTo>
                  <a:cubicBezTo>
                    <a:pt x="6316" y="547"/>
                    <a:pt x="6310" y="548"/>
                    <a:pt x="6305" y="550"/>
                  </a:cubicBezTo>
                  <a:cubicBezTo>
                    <a:pt x="6301" y="551"/>
                    <a:pt x="6297" y="553"/>
                    <a:pt x="6294" y="554"/>
                  </a:cubicBezTo>
                  <a:cubicBezTo>
                    <a:pt x="6291" y="554"/>
                    <a:pt x="6289" y="555"/>
                    <a:pt x="6288" y="555"/>
                  </a:cubicBezTo>
                  <a:lnTo>
                    <a:pt x="6290" y="555"/>
                  </a:lnTo>
                  <a:cubicBezTo>
                    <a:pt x="6291" y="556"/>
                    <a:pt x="6291" y="556"/>
                    <a:pt x="6290" y="556"/>
                  </a:cubicBezTo>
                  <a:cubicBezTo>
                    <a:pt x="6290" y="556"/>
                    <a:pt x="6288" y="555"/>
                    <a:pt x="6287" y="555"/>
                  </a:cubicBezTo>
                  <a:cubicBezTo>
                    <a:pt x="6284" y="554"/>
                    <a:pt x="6282" y="554"/>
                    <a:pt x="6280" y="554"/>
                  </a:cubicBezTo>
                  <a:cubicBezTo>
                    <a:pt x="6273" y="554"/>
                    <a:pt x="6267" y="555"/>
                    <a:pt x="6261" y="557"/>
                  </a:cubicBezTo>
                  <a:lnTo>
                    <a:pt x="6259" y="557"/>
                  </a:lnTo>
                  <a:lnTo>
                    <a:pt x="6259" y="557"/>
                  </a:lnTo>
                  <a:cubicBezTo>
                    <a:pt x="6259" y="556"/>
                    <a:pt x="6259" y="554"/>
                    <a:pt x="6259" y="553"/>
                  </a:cubicBezTo>
                  <a:lnTo>
                    <a:pt x="6259" y="530"/>
                  </a:lnTo>
                  <a:cubicBezTo>
                    <a:pt x="6259" y="521"/>
                    <a:pt x="6259" y="513"/>
                    <a:pt x="6258" y="503"/>
                  </a:cubicBezTo>
                  <a:cubicBezTo>
                    <a:pt x="6258" y="501"/>
                    <a:pt x="6257" y="497"/>
                    <a:pt x="6255" y="494"/>
                  </a:cubicBezTo>
                  <a:cubicBezTo>
                    <a:pt x="6255" y="492"/>
                    <a:pt x="6254" y="489"/>
                    <a:pt x="6253" y="487"/>
                  </a:cubicBezTo>
                  <a:cubicBezTo>
                    <a:pt x="6251" y="484"/>
                    <a:pt x="6247" y="479"/>
                    <a:pt x="6244" y="477"/>
                  </a:cubicBezTo>
                  <a:cubicBezTo>
                    <a:pt x="6240" y="474"/>
                    <a:pt x="6236" y="472"/>
                    <a:pt x="6232" y="472"/>
                  </a:cubicBezTo>
                  <a:lnTo>
                    <a:pt x="6226" y="471"/>
                  </a:lnTo>
                  <a:lnTo>
                    <a:pt x="6217" y="471"/>
                  </a:lnTo>
                  <a:cubicBezTo>
                    <a:pt x="6206" y="472"/>
                    <a:pt x="6199" y="473"/>
                    <a:pt x="6195" y="473"/>
                  </a:cubicBezTo>
                  <a:cubicBezTo>
                    <a:pt x="6194" y="473"/>
                    <a:pt x="6193" y="473"/>
                    <a:pt x="6192" y="472"/>
                  </a:cubicBezTo>
                  <a:lnTo>
                    <a:pt x="6185" y="472"/>
                  </a:lnTo>
                  <a:cubicBezTo>
                    <a:pt x="6178" y="472"/>
                    <a:pt x="6172" y="472"/>
                    <a:pt x="6166" y="474"/>
                  </a:cubicBezTo>
                  <a:lnTo>
                    <a:pt x="6156" y="478"/>
                  </a:lnTo>
                  <a:lnTo>
                    <a:pt x="6153" y="478"/>
                  </a:lnTo>
                  <a:lnTo>
                    <a:pt x="6149" y="477"/>
                  </a:lnTo>
                  <a:cubicBezTo>
                    <a:pt x="6146" y="475"/>
                    <a:pt x="6143" y="474"/>
                    <a:pt x="6141" y="474"/>
                  </a:cubicBezTo>
                  <a:lnTo>
                    <a:pt x="6128" y="474"/>
                  </a:lnTo>
                  <a:cubicBezTo>
                    <a:pt x="6124" y="473"/>
                    <a:pt x="6121" y="473"/>
                    <a:pt x="6119" y="473"/>
                  </a:cubicBezTo>
                  <a:lnTo>
                    <a:pt x="6115" y="473"/>
                  </a:lnTo>
                  <a:cubicBezTo>
                    <a:pt x="6111" y="470"/>
                    <a:pt x="6105" y="465"/>
                    <a:pt x="6101" y="462"/>
                  </a:cubicBezTo>
                  <a:cubicBezTo>
                    <a:pt x="6096" y="457"/>
                    <a:pt x="6090" y="453"/>
                    <a:pt x="6084" y="451"/>
                  </a:cubicBezTo>
                  <a:cubicBezTo>
                    <a:pt x="6079" y="450"/>
                    <a:pt x="6076" y="450"/>
                    <a:pt x="6072" y="450"/>
                  </a:cubicBezTo>
                  <a:cubicBezTo>
                    <a:pt x="6069" y="450"/>
                    <a:pt x="6065" y="450"/>
                    <a:pt x="6062" y="451"/>
                  </a:cubicBezTo>
                  <a:cubicBezTo>
                    <a:pt x="6058" y="452"/>
                    <a:pt x="6054" y="455"/>
                    <a:pt x="6051" y="457"/>
                  </a:cubicBezTo>
                  <a:cubicBezTo>
                    <a:pt x="6045" y="461"/>
                    <a:pt x="6040" y="466"/>
                    <a:pt x="6035" y="471"/>
                  </a:cubicBezTo>
                  <a:lnTo>
                    <a:pt x="6035" y="471"/>
                  </a:lnTo>
                  <a:cubicBezTo>
                    <a:pt x="6034" y="467"/>
                    <a:pt x="6033" y="464"/>
                    <a:pt x="6032" y="460"/>
                  </a:cubicBezTo>
                  <a:cubicBezTo>
                    <a:pt x="6031" y="455"/>
                    <a:pt x="6027" y="448"/>
                    <a:pt x="6024" y="443"/>
                  </a:cubicBezTo>
                  <a:cubicBezTo>
                    <a:pt x="6021" y="441"/>
                    <a:pt x="6019" y="438"/>
                    <a:pt x="6017" y="436"/>
                  </a:cubicBezTo>
                  <a:cubicBezTo>
                    <a:pt x="6013" y="434"/>
                    <a:pt x="6010" y="431"/>
                    <a:pt x="6005" y="430"/>
                  </a:cubicBezTo>
                  <a:cubicBezTo>
                    <a:pt x="6003" y="429"/>
                    <a:pt x="5999" y="429"/>
                    <a:pt x="5996" y="428"/>
                  </a:cubicBezTo>
                  <a:cubicBezTo>
                    <a:pt x="5992" y="428"/>
                    <a:pt x="5989" y="427"/>
                    <a:pt x="5985" y="427"/>
                  </a:cubicBezTo>
                  <a:cubicBezTo>
                    <a:pt x="5979" y="427"/>
                    <a:pt x="5974" y="428"/>
                    <a:pt x="5970" y="428"/>
                  </a:cubicBezTo>
                  <a:lnTo>
                    <a:pt x="5966" y="428"/>
                  </a:lnTo>
                  <a:cubicBezTo>
                    <a:pt x="5960" y="427"/>
                    <a:pt x="5955" y="427"/>
                    <a:pt x="5951" y="426"/>
                  </a:cubicBezTo>
                  <a:cubicBezTo>
                    <a:pt x="5944" y="426"/>
                    <a:pt x="5937" y="424"/>
                    <a:pt x="5931" y="423"/>
                  </a:cubicBezTo>
                  <a:lnTo>
                    <a:pt x="5926" y="422"/>
                  </a:lnTo>
                  <a:cubicBezTo>
                    <a:pt x="5924" y="421"/>
                    <a:pt x="5921" y="421"/>
                    <a:pt x="5918" y="421"/>
                  </a:cubicBezTo>
                  <a:cubicBezTo>
                    <a:pt x="5914" y="422"/>
                    <a:pt x="5909" y="422"/>
                    <a:pt x="5906" y="424"/>
                  </a:cubicBezTo>
                  <a:cubicBezTo>
                    <a:pt x="5900" y="426"/>
                    <a:pt x="5895" y="428"/>
                    <a:pt x="5890" y="430"/>
                  </a:cubicBezTo>
                  <a:lnTo>
                    <a:pt x="5884" y="434"/>
                  </a:lnTo>
                  <a:lnTo>
                    <a:pt x="5884" y="434"/>
                  </a:lnTo>
                  <a:cubicBezTo>
                    <a:pt x="5882" y="432"/>
                    <a:pt x="5880" y="431"/>
                    <a:pt x="5878" y="429"/>
                  </a:cubicBezTo>
                  <a:cubicBezTo>
                    <a:pt x="5874" y="426"/>
                    <a:pt x="5870" y="422"/>
                    <a:pt x="5866" y="420"/>
                  </a:cubicBezTo>
                  <a:cubicBezTo>
                    <a:pt x="5863" y="418"/>
                    <a:pt x="5860" y="417"/>
                    <a:pt x="5857" y="415"/>
                  </a:cubicBezTo>
                  <a:lnTo>
                    <a:pt x="5857" y="415"/>
                  </a:lnTo>
                  <a:cubicBezTo>
                    <a:pt x="5856" y="414"/>
                    <a:pt x="5856" y="414"/>
                    <a:pt x="5856" y="413"/>
                  </a:cubicBezTo>
                  <a:cubicBezTo>
                    <a:pt x="5853" y="412"/>
                    <a:pt x="5852" y="408"/>
                    <a:pt x="5850" y="405"/>
                  </a:cubicBezTo>
                  <a:cubicBezTo>
                    <a:pt x="5848" y="399"/>
                    <a:pt x="5844" y="394"/>
                    <a:pt x="5841" y="391"/>
                  </a:cubicBezTo>
                  <a:cubicBezTo>
                    <a:pt x="5837" y="387"/>
                    <a:pt x="5834" y="384"/>
                    <a:pt x="5830" y="382"/>
                  </a:cubicBezTo>
                  <a:cubicBezTo>
                    <a:pt x="5829" y="381"/>
                    <a:pt x="5827" y="380"/>
                    <a:pt x="5826" y="380"/>
                  </a:cubicBezTo>
                  <a:lnTo>
                    <a:pt x="5826" y="380"/>
                  </a:lnTo>
                  <a:cubicBezTo>
                    <a:pt x="5825" y="380"/>
                    <a:pt x="5825" y="379"/>
                    <a:pt x="5824" y="378"/>
                  </a:cubicBezTo>
                  <a:lnTo>
                    <a:pt x="5819" y="370"/>
                  </a:lnTo>
                  <a:cubicBezTo>
                    <a:pt x="5815" y="364"/>
                    <a:pt x="5812" y="361"/>
                    <a:pt x="5807" y="356"/>
                  </a:cubicBezTo>
                  <a:lnTo>
                    <a:pt x="5802" y="353"/>
                  </a:lnTo>
                  <a:cubicBezTo>
                    <a:pt x="5800" y="350"/>
                    <a:pt x="5798" y="349"/>
                    <a:pt x="5795" y="348"/>
                  </a:cubicBezTo>
                  <a:cubicBezTo>
                    <a:pt x="5792" y="347"/>
                    <a:pt x="5790" y="346"/>
                    <a:pt x="5786" y="345"/>
                  </a:cubicBezTo>
                  <a:lnTo>
                    <a:pt x="5763" y="340"/>
                  </a:lnTo>
                  <a:lnTo>
                    <a:pt x="5751" y="336"/>
                  </a:lnTo>
                  <a:cubicBezTo>
                    <a:pt x="5748" y="336"/>
                    <a:pt x="5745" y="336"/>
                    <a:pt x="5741" y="336"/>
                  </a:cubicBezTo>
                  <a:cubicBezTo>
                    <a:pt x="5736" y="336"/>
                    <a:pt x="5730" y="337"/>
                    <a:pt x="5725" y="339"/>
                  </a:cubicBezTo>
                  <a:cubicBezTo>
                    <a:pt x="5714" y="343"/>
                    <a:pt x="5707" y="348"/>
                    <a:pt x="5704" y="348"/>
                  </a:cubicBezTo>
                  <a:lnTo>
                    <a:pt x="5706" y="348"/>
                  </a:lnTo>
                  <a:cubicBezTo>
                    <a:pt x="5707" y="348"/>
                    <a:pt x="5707" y="348"/>
                    <a:pt x="5708" y="348"/>
                  </a:cubicBezTo>
                  <a:lnTo>
                    <a:pt x="5708" y="348"/>
                  </a:lnTo>
                  <a:cubicBezTo>
                    <a:pt x="5707" y="348"/>
                    <a:pt x="5705" y="348"/>
                    <a:pt x="5700" y="348"/>
                  </a:cubicBezTo>
                  <a:cubicBezTo>
                    <a:pt x="5697" y="348"/>
                    <a:pt x="5692" y="349"/>
                    <a:pt x="5689" y="350"/>
                  </a:cubicBezTo>
                  <a:cubicBezTo>
                    <a:pt x="5687" y="351"/>
                    <a:pt x="5684" y="353"/>
                    <a:pt x="5682" y="354"/>
                  </a:cubicBezTo>
                  <a:cubicBezTo>
                    <a:pt x="5678" y="355"/>
                    <a:pt x="5676" y="357"/>
                    <a:pt x="5674" y="360"/>
                  </a:cubicBezTo>
                  <a:cubicBezTo>
                    <a:pt x="5667" y="366"/>
                    <a:pt x="5662" y="371"/>
                    <a:pt x="5658" y="376"/>
                  </a:cubicBezTo>
                  <a:lnTo>
                    <a:pt x="5658" y="376"/>
                  </a:lnTo>
                  <a:cubicBezTo>
                    <a:pt x="5656" y="371"/>
                    <a:pt x="5653" y="367"/>
                    <a:pt x="5651" y="363"/>
                  </a:cubicBezTo>
                  <a:lnTo>
                    <a:pt x="5647" y="357"/>
                  </a:lnTo>
                  <a:cubicBezTo>
                    <a:pt x="5645" y="356"/>
                    <a:pt x="5643" y="354"/>
                    <a:pt x="5640" y="353"/>
                  </a:cubicBezTo>
                  <a:cubicBezTo>
                    <a:pt x="5639" y="352"/>
                    <a:pt x="5639" y="351"/>
                    <a:pt x="5638" y="351"/>
                  </a:cubicBezTo>
                  <a:lnTo>
                    <a:pt x="5638" y="351"/>
                  </a:lnTo>
                  <a:cubicBezTo>
                    <a:pt x="5635" y="346"/>
                    <a:pt x="5633" y="339"/>
                    <a:pt x="5631" y="332"/>
                  </a:cubicBezTo>
                  <a:cubicBezTo>
                    <a:pt x="5629" y="326"/>
                    <a:pt x="5628" y="321"/>
                    <a:pt x="5624" y="317"/>
                  </a:cubicBezTo>
                  <a:cubicBezTo>
                    <a:pt x="5624" y="314"/>
                    <a:pt x="5623" y="313"/>
                    <a:pt x="5622" y="312"/>
                  </a:cubicBezTo>
                  <a:cubicBezTo>
                    <a:pt x="5619" y="310"/>
                    <a:pt x="5618" y="307"/>
                    <a:pt x="5616" y="305"/>
                  </a:cubicBezTo>
                  <a:cubicBezTo>
                    <a:pt x="5614" y="303"/>
                    <a:pt x="5610" y="301"/>
                    <a:pt x="5607" y="299"/>
                  </a:cubicBezTo>
                  <a:cubicBezTo>
                    <a:pt x="5602" y="297"/>
                    <a:pt x="5597" y="296"/>
                    <a:pt x="5593" y="296"/>
                  </a:cubicBezTo>
                  <a:cubicBezTo>
                    <a:pt x="5587" y="296"/>
                    <a:pt x="5581" y="297"/>
                    <a:pt x="5577" y="301"/>
                  </a:cubicBezTo>
                  <a:cubicBezTo>
                    <a:pt x="5573" y="302"/>
                    <a:pt x="5570" y="303"/>
                    <a:pt x="5567" y="305"/>
                  </a:cubicBezTo>
                  <a:cubicBezTo>
                    <a:pt x="5563" y="309"/>
                    <a:pt x="5559" y="312"/>
                    <a:pt x="5556" y="314"/>
                  </a:cubicBezTo>
                  <a:lnTo>
                    <a:pt x="5548" y="321"/>
                  </a:lnTo>
                  <a:cubicBezTo>
                    <a:pt x="5548" y="321"/>
                    <a:pt x="5548" y="321"/>
                    <a:pt x="5547" y="321"/>
                  </a:cubicBezTo>
                  <a:lnTo>
                    <a:pt x="5547" y="321"/>
                  </a:lnTo>
                  <a:cubicBezTo>
                    <a:pt x="5547" y="321"/>
                    <a:pt x="5547" y="321"/>
                    <a:pt x="5546" y="321"/>
                  </a:cubicBezTo>
                  <a:cubicBezTo>
                    <a:pt x="5541" y="320"/>
                    <a:pt x="5536" y="320"/>
                    <a:pt x="5533" y="320"/>
                  </a:cubicBezTo>
                  <a:lnTo>
                    <a:pt x="5517" y="320"/>
                  </a:lnTo>
                  <a:cubicBezTo>
                    <a:pt x="5515" y="320"/>
                    <a:pt x="5519" y="320"/>
                    <a:pt x="5511" y="319"/>
                  </a:cubicBezTo>
                  <a:cubicBezTo>
                    <a:pt x="5502" y="319"/>
                    <a:pt x="5494" y="320"/>
                    <a:pt x="5487" y="323"/>
                  </a:cubicBezTo>
                  <a:cubicBezTo>
                    <a:pt x="5485" y="323"/>
                    <a:pt x="5483" y="324"/>
                    <a:pt x="5482" y="325"/>
                  </a:cubicBezTo>
                  <a:lnTo>
                    <a:pt x="5482" y="325"/>
                  </a:lnTo>
                  <a:cubicBezTo>
                    <a:pt x="5479" y="318"/>
                    <a:pt x="5478" y="310"/>
                    <a:pt x="5475" y="299"/>
                  </a:cubicBezTo>
                  <a:cubicBezTo>
                    <a:pt x="5473" y="297"/>
                    <a:pt x="5472" y="294"/>
                    <a:pt x="5471" y="291"/>
                  </a:cubicBezTo>
                  <a:cubicBezTo>
                    <a:pt x="5470" y="289"/>
                    <a:pt x="5469" y="287"/>
                    <a:pt x="5468" y="285"/>
                  </a:cubicBezTo>
                  <a:cubicBezTo>
                    <a:pt x="5465" y="282"/>
                    <a:pt x="5463" y="280"/>
                    <a:pt x="5461" y="277"/>
                  </a:cubicBezTo>
                  <a:cubicBezTo>
                    <a:pt x="5456" y="275"/>
                    <a:pt x="5451" y="273"/>
                    <a:pt x="5447" y="272"/>
                  </a:cubicBezTo>
                  <a:cubicBezTo>
                    <a:pt x="5443" y="270"/>
                    <a:pt x="5440" y="270"/>
                    <a:pt x="5438" y="270"/>
                  </a:cubicBezTo>
                  <a:cubicBezTo>
                    <a:pt x="5433" y="270"/>
                    <a:pt x="5428" y="272"/>
                    <a:pt x="5424" y="273"/>
                  </a:cubicBezTo>
                  <a:cubicBezTo>
                    <a:pt x="5416" y="276"/>
                    <a:pt x="5409" y="280"/>
                    <a:pt x="5400" y="283"/>
                  </a:cubicBezTo>
                  <a:lnTo>
                    <a:pt x="5384" y="283"/>
                  </a:lnTo>
                  <a:cubicBezTo>
                    <a:pt x="5373" y="285"/>
                    <a:pt x="5363" y="288"/>
                    <a:pt x="5363" y="288"/>
                  </a:cubicBezTo>
                  <a:lnTo>
                    <a:pt x="5362" y="288"/>
                  </a:lnTo>
                  <a:cubicBezTo>
                    <a:pt x="5359" y="287"/>
                    <a:pt x="5356" y="285"/>
                    <a:pt x="5354" y="284"/>
                  </a:cubicBezTo>
                  <a:lnTo>
                    <a:pt x="5343" y="280"/>
                  </a:lnTo>
                  <a:cubicBezTo>
                    <a:pt x="5340" y="279"/>
                    <a:pt x="5338" y="277"/>
                    <a:pt x="5336" y="276"/>
                  </a:cubicBezTo>
                  <a:lnTo>
                    <a:pt x="5331" y="275"/>
                  </a:lnTo>
                  <a:cubicBezTo>
                    <a:pt x="5330" y="275"/>
                    <a:pt x="5327" y="274"/>
                    <a:pt x="5325" y="274"/>
                  </a:cubicBezTo>
                  <a:lnTo>
                    <a:pt x="5315" y="274"/>
                  </a:lnTo>
                  <a:cubicBezTo>
                    <a:pt x="5312" y="275"/>
                    <a:pt x="5309" y="275"/>
                    <a:pt x="5307" y="276"/>
                  </a:cubicBezTo>
                  <a:cubicBezTo>
                    <a:pt x="5304" y="277"/>
                    <a:pt x="5303" y="277"/>
                    <a:pt x="5301" y="279"/>
                  </a:cubicBezTo>
                  <a:lnTo>
                    <a:pt x="5296" y="281"/>
                  </a:lnTo>
                  <a:cubicBezTo>
                    <a:pt x="5292" y="283"/>
                    <a:pt x="5288" y="287"/>
                    <a:pt x="5285" y="290"/>
                  </a:cubicBezTo>
                  <a:lnTo>
                    <a:pt x="5277" y="295"/>
                  </a:lnTo>
                  <a:lnTo>
                    <a:pt x="5277" y="295"/>
                  </a:lnTo>
                  <a:lnTo>
                    <a:pt x="5273" y="295"/>
                  </a:lnTo>
                  <a:lnTo>
                    <a:pt x="5260" y="294"/>
                  </a:lnTo>
                  <a:lnTo>
                    <a:pt x="5251" y="293"/>
                  </a:lnTo>
                  <a:lnTo>
                    <a:pt x="5251" y="293"/>
                  </a:lnTo>
                  <a:cubicBezTo>
                    <a:pt x="5251" y="293"/>
                    <a:pt x="5252" y="294"/>
                    <a:pt x="5251" y="294"/>
                  </a:cubicBezTo>
                  <a:cubicBezTo>
                    <a:pt x="5251" y="294"/>
                    <a:pt x="5251" y="293"/>
                    <a:pt x="5251" y="292"/>
                  </a:cubicBezTo>
                  <a:lnTo>
                    <a:pt x="5251" y="292"/>
                  </a:lnTo>
                  <a:lnTo>
                    <a:pt x="5251" y="293"/>
                  </a:lnTo>
                  <a:lnTo>
                    <a:pt x="5251" y="293"/>
                  </a:lnTo>
                  <a:cubicBezTo>
                    <a:pt x="5251" y="292"/>
                    <a:pt x="5251" y="292"/>
                    <a:pt x="5251" y="292"/>
                  </a:cubicBezTo>
                  <a:cubicBezTo>
                    <a:pt x="5251" y="292"/>
                    <a:pt x="5251" y="292"/>
                    <a:pt x="5250" y="292"/>
                  </a:cubicBezTo>
                  <a:lnTo>
                    <a:pt x="5250" y="292"/>
                  </a:lnTo>
                  <a:cubicBezTo>
                    <a:pt x="5250" y="292"/>
                    <a:pt x="5251" y="292"/>
                    <a:pt x="5251" y="292"/>
                  </a:cubicBezTo>
                  <a:lnTo>
                    <a:pt x="5251" y="292"/>
                  </a:lnTo>
                  <a:lnTo>
                    <a:pt x="5250" y="292"/>
                  </a:lnTo>
                  <a:lnTo>
                    <a:pt x="5245" y="291"/>
                  </a:lnTo>
                  <a:cubicBezTo>
                    <a:pt x="5245" y="291"/>
                    <a:pt x="5245" y="291"/>
                    <a:pt x="5245" y="291"/>
                  </a:cubicBezTo>
                  <a:lnTo>
                    <a:pt x="5245" y="291"/>
                  </a:lnTo>
                  <a:cubicBezTo>
                    <a:pt x="5246" y="291"/>
                    <a:pt x="5247" y="291"/>
                    <a:pt x="5248" y="291"/>
                  </a:cubicBezTo>
                  <a:cubicBezTo>
                    <a:pt x="5249" y="291"/>
                    <a:pt x="5249" y="292"/>
                    <a:pt x="5250" y="292"/>
                  </a:cubicBezTo>
                  <a:lnTo>
                    <a:pt x="5250" y="292"/>
                  </a:lnTo>
                  <a:cubicBezTo>
                    <a:pt x="5250" y="292"/>
                    <a:pt x="5250" y="292"/>
                    <a:pt x="5250" y="291"/>
                  </a:cubicBezTo>
                  <a:lnTo>
                    <a:pt x="5243" y="282"/>
                  </a:lnTo>
                  <a:cubicBezTo>
                    <a:pt x="5239" y="276"/>
                    <a:pt x="5236" y="272"/>
                    <a:pt x="5231" y="267"/>
                  </a:cubicBezTo>
                  <a:cubicBezTo>
                    <a:pt x="5227" y="263"/>
                    <a:pt x="5222" y="260"/>
                    <a:pt x="5216" y="259"/>
                  </a:cubicBezTo>
                  <a:cubicBezTo>
                    <a:pt x="5214" y="258"/>
                    <a:pt x="5212" y="256"/>
                    <a:pt x="5208" y="256"/>
                  </a:cubicBezTo>
                  <a:lnTo>
                    <a:pt x="5202" y="256"/>
                  </a:lnTo>
                  <a:cubicBezTo>
                    <a:pt x="5193" y="256"/>
                    <a:pt x="5183" y="259"/>
                    <a:pt x="5173" y="261"/>
                  </a:cubicBezTo>
                  <a:lnTo>
                    <a:pt x="5171" y="261"/>
                  </a:lnTo>
                  <a:lnTo>
                    <a:pt x="5161" y="259"/>
                  </a:lnTo>
                  <a:lnTo>
                    <a:pt x="5138" y="254"/>
                  </a:lnTo>
                  <a:lnTo>
                    <a:pt x="5138" y="254"/>
                  </a:lnTo>
                  <a:cubicBezTo>
                    <a:pt x="5137" y="253"/>
                    <a:pt x="5136" y="253"/>
                    <a:pt x="5136" y="252"/>
                  </a:cubicBezTo>
                  <a:lnTo>
                    <a:pt x="5128" y="241"/>
                  </a:lnTo>
                  <a:cubicBezTo>
                    <a:pt x="5124" y="236"/>
                    <a:pt x="5119" y="231"/>
                    <a:pt x="5112" y="228"/>
                  </a:cubicBezTo>
                  <a:cubicBezTo>
                    <a:pt x="5111" y="226"/>
                    <a:pt x="5110" y="225"/>
                    <a:pt x="5108" y="225"/>
                  </a:cubicBezTo>
                  <a:lnTo>
                    <a:pt x="5108" y="225"/>
                  </a:lnTo>
                  <a:cubicBezTo>
                    <a:pt x="5108" y="224"/>
                    <a:pt x="5108" y="224"/>
                    <a:pt x="5107" y="223"/>
                  </a:cubicBezTo>
                  <a:cubicBezTo>
                    <a:pt x="5105" y="217"/>
                    <a:pt x="5103" y="210"/>
                    <a:pt x="5097" y="201"/>
                  </a:cubicBezTo>
                  <a:cubicBezTo>
                    <a:pt x="5096" y="197"/>
                    <a:pt x="5093" y="195"/>
                    <a:pt x="5092" y="192"/>
                  </a:cubicBezTo>
                  <a:cubicBezTo>
                    <a:pt x="5091" y="190"/>
                    <a:pt x="5089" y="188"/>
                    <a:pt x="5088" y="187"/>
                  </a:cubicBezTo>
                  <a:cubicBezTo>
                    <a:pt x="5085" y="185"/>
                    <a:pt x="5082" y="182"/>
                    <a:pt x="5080" y="180"/>
                  </a:cubicBezTo>
                  <a:cubicBezTo>
                    <a:pt x="5074" y="178"/>
                    <a:pt x="5068" y="176"/>
                    <a:pt x="5062" y="176"/>
                  </a:cubicBezTo>
                  <a:cubicBezTo>
                    <a:pt x="5060" y="176"/>
                    <a:pt x="5058" y="176"/>
                    <a:pt x="5055" y="177"/>
                  </a:cubicBezTo>
                  <a:cubicBezTo>
                    <a:pt x="5053" y="177"/>
                    <a:pt x="5049" y="178"/>
                    <a:pt x="5047" y="179"/>
                  </a:cubicBezTo>
                  <a:cubicBezTo>
                    <a:pt x="5045" y="179"/>
                    <a:pt x="5044" y="180"/>
                    <a:pt x="5041" y="181"/>
                  </a:cubicBezTo>
                  <a:cubicBezTo>
                    <a:pt x="5033" y="186"/>
                    <a:pt x="5026" y="192"/>
                    <a:pt x="5019" y="197"/>
                  </a:cubicBezTo>
                  <a:cubicBezTo>
                    <a:pt x="5019" y="198"/>
                    <a:pt x="5018" y="198"/>
                    <a:pt x="5018" y="198"/>
                  </a:cubicBezTo>
                  <a:lnTo>
                    <a:pt x="5018" y="198"/>
                  </a:lnTo>
                  <a:lnTo>
                    <a:pt x="4996" y="193"/>
                  </a:lnTo>
                  <a:lnTo>
                    <a:pt x="4990" y="192"/>
                  </a:lnTo>
                  <a:lnTo>
                    <a:pt x="4988" y="192"/>
                  </a:lnTo>
                  <a:cubicBezTo>
                    <a:pt x="4986" y="191"/>
                    <a:pt x="4985" y="191"/>
                    <a:pt x="4983" y="191"/>
                  </a:cubicBezTo>
                  <a:cubicBezTo>
                    <a:pt x="4981" y="191"/>
                    <a:pt x="4980" y="191"/>
                    <a:pt x="4979" y="192"/>
                  </a:cubicBezTo>
                  <a:cubicBezTo>
                    <a:pt x="4970" y="192"/>
                    <a:pt x="4961" y="195"/>
                    <a:pt x="4953" y="200"/>
                  </a:cubicBezTo>
                  <a:cubicBezTo>
                    <a:pt x="4944" y="207"/>
                    <a:pt x="4937" y="212"/>
                    <a:pt x="4936" y="214"/>
                  </a:cubicBezTo>
                  <a:lnTo>
                    <a:pt x="4914" y="214"/>
                  </a:lnTo>
                  <a:cubicBezTo>
                    <a:pt x="4912" y="208"/>
                    <a:pt x="4909" y="202"/>
                    <a:pt x="4906" y="194"/>
                  </a:cubicBezTo>
                  <a:cubicBezTo>
                    <a:pt x="4904" y="187"/>
                    <a:pt x="4899" y="181"/>
                    <a:pt x="4895" y="177"/>
                  </a:cubicBezTo>
                  <a:cubicBezTo>
                    <a:pt x="4893" y="174"/>
                    <a:pt x="4890" y="172"/>
                    <a:pt x="4887" y="170"/>
                  </a:cubicBezTo>
                  <a:cubicBezTo>
                    <a:pt x="4883" y="167"/>
                    <a:pt x="4879" y="165"/>
                    <a:pt x="4873" y="165"/>
                  </a:cubicBezTo>
                  <a:lnTo>
                    <a:pt x="4870" y="164"/>
                  </a:lnTo>
                  <a:cubicBezTo>
                    <a:pt x="4863" y="163"/>
                    <a:pt x="4856" y="160"/>
                    <a:pt x="4848" y="158"/>
                  </a:cubicBezTo>
                  <a:lnTo>
                    <a:pt x="4841" y="157"/>
                  </a:lnTo>
                  <a:lnTo>
                    <a:pt x="4837" y="157"/>
                  </a:lnTo>
                  <a:cubicBezTo>
                    <a:pt x="4835" y="156"/>
                    <a:pt x="4832" y="156"/>
                    <a:pt x="4829" y="156"/>
                  </a:cubicBezTo>
                  <a:cubicBezTo>
                    <a:pt x="4826" y="156"/>
                    <a:pt x="4824" y="156"/>
                    <a:pt x="4821" y="157"/>
                  </a:cubicBezTo>
                  <a:cubicBezTo>
                    <a:pt x="4818" y="158"/>
                    <a:pt x="4813" y="160"/>
                    <a:pt x="4811" y="163"/>
                  </a:cubicBezTo>
                  <a:cubicBezTo>
                    <a:pt x="4809" y="164"/>
                    <a:pt x="4806" y="165"/>
                    <a:pt x="4805" y="167"/>
                  </a:cubicBezTo>
                  <a:cubicBezTo>
                    <a:pt x="4804" y="168"/>
                    <a:pt x="4803" y="170"/>
                    <a:pt x="4802" y="171"/>
                  </a:cubicBezTo>
                  <a:lnTo>
                    <a:pt x="4798" y="174"/>
                  </a:lnTo>
                  <a:cubicBezTo>
                    <a:pt x="4792" y="181"/>
                    <a:pt x="4788" y="189"/>
                    <a:pt x="4784" y="196"/>
                  </a:cubicBezTo>
                  <a:cubicBezTo>
                    <a:pt x="4782" y="199"/>
                    <a:pt x="4780" y="202"/>
                    <a:pt x="4779" y="204"/>
                  </a:cubicBezTo>
                  <a:lnTo>
                    <a:pt x="4779" y="204"/>
                  </a:lnTo>
                  <a:cubicBezTo>
                    <a:pt x="4776" y="203"/>
                    <a:pt x="4774" y="201"/>
                    <a:pt x="4770" y="199"/>
                  </a:cubicBezTo>
                  <a:cubicBezTo>
                    <a:pt x="4767" y="196"/>
                    <a:pt x="4763" y="195"/>
                    <a:pt x="4760" y="194"/>
                  </a:cubicBezTo>
                  <a:cubicBezTo>
                    <a:pt x="4758" y="193"/>
                    <a:pt x="4757" y="193"/>
                    <a:pt x="4755" y="193"/>
                  </a:cubicBezTo>
                  <a:lnTo>
                    <a:pt x="4755" y="193"/>
                  </a:lnTo>
                  <a:cubicBezTo>
                    <a:pt x="4756" y="193"/>
                    <a:pt x="4756" y="193"/>
                    <a:pt x="4756" y="193"/>
                  </a:cubicBezTo>
                  <a:lnTo>
                    <a:pt x="4756" y="193"/>
                  </a:lnTo>
                  <a:cubicBezTo>
                    <a:pt x="4756" y="193"/>
                    <a:pt x="4756" y="193"/>
                    <a:pt x="4755" y="192"/>
                  </a:cubicBezTo>
                  <a:lnTo>
                    <a:pt x="4755" y="192"/>
                  </a:lnTo>
                  <a:cubicBezTo>
                    <a:pt x="4755" y="192"/>
                    <a:pt x="4755" y="192"/>
                    <a:pt x="4755" y="193"/>
                  </a:cubicBezTo>
                  <a:lnTo>
                    <a:pt x="4755" y="193"/>
                  </a:lnTo>
                  <a:cubicBezTo>
                    <a:pt x="4755" y="192"/>
                    <a:pt x="4755" y="192"/>
                    <a:pt x="4754" y="192"/>
                  </a:cubicBezTo>
                  <a:lnTo>
                    <a:pt x="4754" y="192"/>
                  </a:lnTo>
                  <a:cubicBezTo>
                    <a:pt x="4754" y="192"/>
                    <a:pt x="4755" y="192"/>
                    <a:pt x="4755" y="192"/>
                  </a:cubicBezTo>
                  <a:lnTo>
                    <a:pt x="4755" y="192"/>
                  </a:lnTo>
                  <a:cubicBezTo>
                    <a:pt x="4754" y="192"/>
                    <a:pt x="4754" y="192"/>
                    <a:pt x="4753" y="192"/>
                  </a:cubicBezTo>
                  <a:lnTo>
                    <a:pt x="4754" y="192"/>
                  </a:lnTo>
                  <a:lnTo>
                    <a:pt x="4747" y="185"/>
                  </a:lnTo>
                  <a:cubicBezTo>
                    <a:pt x="4742" y="180"/>
                    <a:pt x="4738" y="175"/>
                    <a:pt x="4732" y="172"/>
                  </a:cubicBezTo>
                  <a:cubicBezTo>
                    <a:pt x="4729" y="170"/>
                    <a:pt x="4723" y="167"/>
                    <a:pt x="4718" y="167"/>
                  </a:cubicBezTo>
                  <a:cubicBezTo>
                    <a:pt x="4718" y="167"/>
                    <a:pt x="4718" y="167"/>
                    <a:pt x="4718" y="167"/>
                  </a:cubicBezTo>
                  <a:cubicBezTo>
                    <a:pt x="4719" y="167"/>
                    <a:pt x="4720" y="167"/>
                    <a:pt x="4720" y="167"/>
                  </a:cubicBezTo>
                  <a:lnTo>
                    <a:pt x="4722" y="167"/>
                  </a:lnTo>
                  <a:cubicBezTo>
                    <a:pt x="4722" y="168"/>
                    <a:pt x="4723" y="168"/>
                    <a:pt x="4723" y="168"/>
                  </a:cubicBezTo>
                  <a:cubicBezTo>
                    <a:pt x="4723" y="168"/>
                    <a:pt x="4721" y="167"/>
                    <a:pt x="4719" y="165"/>
                  </a:cubicBezTo>
                  <a:lnTo>
                    <a:pt x="4711" y="157"/>
                  </a:lnTo>
                  <a:cubicBezTo>
                    <a:pt x="4707" y="151"/>
                    <a:pt x="4701" y="146"/>
                    <a:pt x="4694" y="143"/>
                  </a:cubicBezTo>
                  <a:cubicBezTo>
                    <a:pt x="4692" y="142"/>
                    <a:pt x="4688" y="141"/>
                    <a:pt x="4686" y="141"/>
                  </a:cubicBezTo>
                  <a:cubicBezTo>
                    <a:pt x="4683" y="140"/>
                    <a:pt x="4681" y="140"/>
                    <a:pt x="4679" y="140"/>
                  </a:cubicBezTo>
                  <a:cubicBezTo>
                    <a:pt x="4676" y="140"/>
                    <a:pt x="4674" y="140"/>
                    <a:pt x="4672" y="141"/>
                  </a:cubicBezTo>
                  <a:cubicBezTo>
                    <a:pt x="4668" y="141"/>
                    <a:pt x="4664" y="142"/>
                    <a:pt x="4660" y="144"/>
                  </a:cubicBezTo>
                  <a:cubicBezTo>
                    <a:pt x="4658" y="145"/>
                    <a:pt x="4656" y="146"/>
                    <a:pt x="4654" y="148"/>
                  </a:cubicBezTo>
                  <a:cubicBezTo>
                    <a:pt x="4651" y="150"/>
                    <a:pt x="4648" y="152"/>
                    <a:pt x="4645" y="155"/>
                  </a:cubicBezTo>
                  <a:lnTo>
                    <a:pt x="4645" y="155"/>
                  </a:lnTo>
                  <a:lnTo>
                    <a:pt x="4644" y="151"/>
                  </a:lnTo>
                  <a:cubicBezTo>
                    <a:pt x="4643" y="146"/>
                    <a:pt x="4642" y="142"/>
                    <a:pt x="4641" y="137"/>
                  </a:cubicBezTo>
                  <a:cubicBezTo>
                    <a:pt x="4639" y="134"/>
                    <a:pt x="4637" y="130"/>
                    <a:pt x="4636" y="128"/>
                  </a:cubicBezTo>
                  <a:cubicBezTo>
                    <a:pt x="4632" y="122"/>
                    <a:pt x="4629" y="116"/>
                    <a:pt x="4623" y="113"/>
                  </a:cubicBezTo>
                  <a:cubicBezTo>
                    <a:pt x="4617" y="109"/>
                    <a:pt x="4612" y="107"/>
                    <a:pt x="4605" y="107"/>
                  </a:cubicBezTo>
                  <a:cubicBezTo>
                    <a:pt x="4599" y="107"/>
                    <a:pt x="4594" y="108"/>
                    <a:pt x="4590" y="109"/>
                  </a:cubicBezTo>
                  <a:cubicBezTo>
                    <a:pt x="4587" y="111"/>
                    <a:pt x="4584" y="113"/>
                    <a:pt x="4581" y="114"/>
                  </a:cubicBezTo>
                  <a:cubicBezTo>
                    <a:pt x="4579" y="115"/>
                    <a:pt x="4578" y="116"/>
                    <a:pt x="4577" y="119"/>
                  </a:cubicBezTo>
                  <a:cubicBezTo>
                    <a:pt x="4572" y="122"/>
                    <a:pt x="4569" y="127"/>
                    <a:pt x="4565" y="130"/>
                  </a:cubicBezTo>
                  <a:lnTo>
                    <a:pt x="4556" y="142"/>
                  </a:lnTo>
                  <a:lnTo>
                    <a:pt x="4553" y="139"/>
                  </a:lnTo>
                  <a:cubicBezTo>
                    <a:pt x="4547" y="135"/>
                    <a:pt x="4541" y="131"/>
                    <a:pt x="4534" y="129"/>
                  </a:cubicBezTo>
                  <a:cubicBezTo>
                    <a:pt x="4532" y="129"/>
                    <a:pt x="4527" y="128"/>
                    <a:pt x="4527" y="128"/>
                  </a:cubicBezTo>
                  <a:lnTo>
                    <a:pt x="4525" y="128"/>
                  </a:lnTo>
                  <a:cubicBezTo>
                    <a:pt x="4521" y="126"/>
                    <a:pt x="4514" y="122"/>
                    <a:pt x="4503" y="117"/>
                  </a:cubicBezTo>
                  <a:cubicBezTo>
                    <a:pt x="4496" y="115"/>
                    <a:pt x="4489" y="114"/>
                    <a:pt x="4483" y="114"/>
                  </a:cubicBezTo>
                  <a:lnTo>
                    <a:pt x="4467" y="114"/>
                  </a:lnTo>
                  <a:lnTo>
                    <a:pt x="4456" y="115"/>
                  </a:lnTo>
                  <a:lnTo>
                    <a:pt x="4448" y="115"/>
                  </a:lnTo>
                  <a:cubicBezTo>
                    <a:pt x="4445" y="115"/>
                    <a:pt x="4441" y="115"/>
                    <a:pt x="4437" y="116"/>
                  </a:cubicBezTo>
                  <a:cubicBezTo>
                    <a:pt x="4432" y="117"/>
                    <a:pt x="4427" y="120"/>
                    <a:pt x="4423" y="122"/>
                  </a:cubicBezTo>
                  <a:lnTo>
                    <a:pt x="4418" y="126"/>
                  </a:lnTo>
                  <a:cubicBezTo>
                    <a:pt x="4415" y="128"/>
                    <a:pt x="4410" y="131"/>
                    <a:pt x="4407" y="135"/>
                  </a:cubicBezTo>
                  <a:lnTo>
                    <a:pt x="4400" y="141"/>
                  </a:lnTo>
                  <a:cubicBezTo>
                    <a:pt x="4395" y="142"/>
                    <a:pt x="4390" y="142"/>
                    <a:pt x="4386" y="144"/>
                  </a:cubicBezTo>
                  <a:cubicBezTo>
                    <a:pt x="4381" y="145"/>
                    <a:pt x="4376" y="148"/>
                    <a:pt x="4372" y="151"/>
                  </a:cubicBezTo>
                  <a:cubicBezTo>
                    <a:pt x="4371" y="152"/>
                    <a:pt x="4370" y="152"/>
                    <a:pt x="4368" y="153"/>
                  </a:cubicBezTo>
                  <a:lnTo>
                    <a:pt x="4368" y="153"/>
                  </a:lnTo>
                  <a:lnTo>
                    <a:pt x="4364" y="149"/>
                  </a:lnTo>
                  <a:cubicBezTo>
                    <a:pt x="4359" y="145"/>
                    <a:pt x="4353" y="142"/>
                    <a:pt x="4347" y="138"/>
                  </a:cubicBezTo>
                  <a:cubicBezTo>
                    <a:pt x="4346" y="138"/>
                    <a:pt x="4345" y="137"/>
                    <a:pt x="4344" y="137"/>
                  </a:cubicBezTo>
                  <a:lnTo>
                    <a:pt x="4344" y="137"/>
                  </a:lnTo>
                  <a:cubicBezTo>
                    <a:pt x="4343" y="134"/>
                    <a:pt x="4342" y="132"/>
                    <a:pt x="4341" y="129"/>
                  </a:cubicBezTo>
                  <a:cubicBezTo>
                    <a:pt x="4337" y="120"/>
                    <a:pt x="4331" y="111"/>
                    <a:pt x="4327" y="102"/>
                  </a:cubicBezTo>
                  <a:cubicBezTo>
                    <a:pt x="4324" y="100"/>
                    <a:pt x="4323" y="98"/>
                    <a:pt x="4321" y="97"/>
                  </a:cubicBezTo>
                  <a:cubicBezTo>
                    <a:pt x="4319" y="94"/>
                    <a:pt x="4316" y="92"/>
                    <a:pt x="4313" y="90"/>
                  </a:cubicBezTo>
                  <a:cubicBezTo>
                    <a:pt x="4308" y="87"/>
                    <a:pt x="4303" y="86"/>
                    <a:pt x="4299" y="85"/>
                  </a:cubicBezTo>
                  <a:lnTo>
                    <a:pt x="4293" y="85"/>
                  </a:lnTo>
                  <a:cubicBezTo>
                    <a:pt x="4287" y="85"/>
                    <a:pt x="4281" y="85"/>
                    <a:pt x="4276" y="86"/>
                  </a:cubicBezTo>
                  <a:cubicBezTo>
                    <a:pt x="4271" y="87"/>
                    <a:pt x="4265" y="89"/>
                    <a:pt x="4259" y="89"/>
                  </a:cubicBezTo>
                  <a:lnTo>
                    <a:pt x="4235" y="89"/>
                  </a:lnTo>
                  <a:cubicBezTo>
                    <a:pt x="4229" y="89"/>
                    <a:pt x="4222" y="89"/>
                    <a:pt x="4217" y="87"/>
                  </a:cubicBezTo>
                  <a:lnTo>
                    <a:pt x="4193" y="83"/>
                  </a:lnTo>
                  <a:lnTo>
                    <a:pt x="4186" y="82"/>
                  </a:lnTo>
                  <a:lnTo>
                    <a:pt x="4182" y="82"/>
                  </a:lnTo>
                  <a:cubicBezTo>
                    <a:pt x="4180" y="81"/>
                    <a:pt x="4178" y="81"/>
                    <a:pt x="4176" y="81"/>
                  </a:cubicBezTo>
                  <a:cubicBezTo>
                    <a:pt x="4174" y="81"/>
                    <a:pt x="4171" y="81"/>
                    <a:pt x="4169" y="82"/>
                  </a:cubicBezTo>
                  <a:cubicBezTo>
                    <a:pt x="4161" y="84"/>
                    <a:pt x="4153" y="89"/>
                    <a:pt x="4146" y="94"/>
                  </a:cubicBezTo>
                  <a:cubicBezTo>
                    <a:pt x="4145" y="95"/>
                    <a:pt x="4144" y="96"/>
                    <a:pt x="4144" y="97"/>
                  </a:cubicBezTo>
                  <a:lnTo>
                    <a:pt x="4144" y="97"/>
                  </a:lnTo>
                  <a:cubicBezTo>
                    <a:pt x="4141" y="92"/>
                    <a:pt x="4139" y="88"/>
                    <a:pt x="4135" y="84"/>
                  </a:cubicBezTo>
                  <a:cubicBezTo>
                    <a:pt x="4132" y="80"/>
                    <a:pt x="4129" y="77"/>
                    <a:pt x="4125" y="75"/>
                  </a:cubicBezTo>
                  <a:cubicBezTo>
                    <a:pt x="4122" y="71"/>
                    <a:pt x="4118" y="70"/>
                    <a:pt x="4115" y="69"/>
                  </a:cubicBezTo>
                  <a:cubicBezTo>
                    <a:pt x="4111" y="67"/>
                    <a:pt x="4107" y="66"/>
                    <a:pt x="4103" y="66"/>
                  </a:cubicBezTo>
                  <a:cubicBezTo>
                    <a:pt x="4102" y="66"/>
                    <a:pt x="4100" y="66"/>
                    <a:pt x="4098" y="67"/>
                  </a:cubicBezTo>
                  <a:cubicBezTo>
                    <a:pt x="4094" y="67"/>
                    <a:pt x="4088" y="69"/>
                    <a:pt x="4085" y="71"/>
                  </a:cubicBezTo>
                  <a:cubicBezTo>
                    <a:pt x="4081" y="72"/>
                    <a:pt x="4079" y="73"/>
                    <a:pt x="4076" y="76"/>
                  </a:cubicBezTo>
                  <a:cubicBezTo>
                    <a:pt x="4073" y="78"/>
                    <a:pt x="4071" y="82"/>
                    <a:pt x="4068" y="84"/>
                  </a:cubicBezTo>
                  <a:cubicBezTo>
                    <a:pt x="4065" y="89"/>
                    <a:pt x="4063" y="92"/>
                    <a:pt x="4059" y="97"/>
                  </a:cubicBezTo>
                  <a:cubicBezTo>
                    <a:pt x="4058" y="98"/>
                    <a:pt x="4057" y="100"/>
                    <a:pt x="4056" y="102"/>
                  </a:cubicBezTo>
                  <a:lnTo>
                    <a:pt x="4056" y="102"/>
                  </a:lnTo>
                  <a:cubicBezTo>
                    <a:pt x="4049" y="96"/>
                    <a:pt x="4043" y="92"/>
                    <a:pt x="4036" y="90"/>
                  </a:cubicBezTo>
                  <a:cubicBezTo>
                    <a:pt x="4032" y="89"/>
                    <a:pt x="4029" y="89"/>
                    <a:pt x="4025" y="87"/>
                  </a:cubicBezTo>
                  <a:lnTo>
                    <a:pt x="3998" y="87"/>
                  </a:lnTo>
                  <a:lnTo>
                    <a:pt x="3990" y="71"/>
                  </a:lnTo>
                  <a:cubicBezTo>
                    <a:pt x="3986" y="65"/>
                    <a:pt x="3983" y="60"/>
                    <a:pt x="3978" y="55"/>
                  </a:cubicBezTo>
                  <a:cubicBezTo>
                    <a:pt x="3976" y="53"/>
                    <a:pt x="3973" y="50"/>
                    <a:pt x="3971" y="49"/>
                  </a:cubicBezTo>
                  <a:cubicBezTo>
                    <a:pt x="3968" y="47"/>
                    <a:pt x="3963" y="45"/>
                    <a:pt x="3958" y="43"/>
                  </a:cubicBezTo>
                  <a:cubicBezTo>
                    <a:pt x="3955" y="42"/>
                    <a:pt x="3952" y="42"/>
                    <a:pt x="3949" y="42"/>
                  </a:cubicBezTo>
                  <a:cubicBezTo>
                    <a:pt x="3944" y="42"/>
                    <a:pt x="3939" y="43"/>
                    <a:pt x="3935" y="45"/>
                  </a:cubicBezTo>
                  <a:cubicBezTo>
                    <a:pt x="3928" y="47"/>
                    <a:pt x="3921" y="51"/>
                    <a:pt x="3915" y="56"/>
                  </a:cubicBezTo>
                  <a:lnTo>
                    <a:pt x="3906" y="64"/>
                  </a:lnTo>
                  <a:cubicBezTo>
                    <a:pt x="3904" y="65"/>
                    <a:pt x="3903" y="67"/>
                    <a:pt x="3901" y="68"/>
                  </a:cubicBezTo>
                  <a:lnTo>
                    <a:pt x="3902" y="68"/>
                  </a:lnTo>
                  <a:cubicBezTo>
                    <a:pt x="3900" y="68"/>
                    <a:pt x="3899" y="68"/>
                    <a:pt x="3898" y="69"/>
                  </a:cubicBezTo>
                  <a:cubicBezTo>
                    <a:pt x="3889" y="71"/>
                    <a:pt x="3882" y="76"/>
                    <a:pt x="3875" y="82"/>
                  </a:cubicBezTo>
                  <a:cubicBezTo>
                    <a:pt x="3874" y="83"/>
                    <a:pt x="3873" y="83"/>
                    <a:pt x="3872" y="84"/>
                  </a:cubicBezTo>
                  <a:lnTo>
                    <a:pt x="3872" y="84"/>
                  </a:lnTo>
                  <a:cubicBezTo>
                    <a:pt x="3871" y="83"/>
                    <a:pt x="3870" y="82"/>
                    <a:pt x="3869" y="80"/>
                  </a:cubicBezTo>
                  <a:cubicBezTo>
                    <a:pt x="3863" y="73"/>
                    <a:pt x="3856" y="68"/>
                    <a:pt x="3848" y="64"/>
                  </a:cubicBezTo>
                  <a:cubicBezTo>
                    <a:pt x="3845" y="63"/>
                    <a:pt x="3840" y="62"/>
                    <a:pt x="3837" y="61"/>
                  </a:cubicBezTo>
                  <a:lnTo>
                    <a:pt x="3830" y="61"/>
                  </a:lnTo>
                  <a:cubicBezTo>
                    <a:pt x="3826" y="61"/>
                    <a:pt x="3823" y="62"/>
                    <a:pt x="3820" y="62"/>
                  </a:cubicBezTo>
                  <a:cubicBezTo>
                    <a:pt x="3813" y="63"/>
                    <a:pt x="3809" y="64"/>
                    <a:pt x="3805" y="64"/>
                  </a:cubicBezTo>
                  <a:lnTo>
                    <a:pt x="3799" y="66"/>
                  </a:lnTo>
                  <a:lnTo>
                    <a:pt x="3799" y="66"/>
                  </a:lnTo>
                  <a:lnTo>
                    <a:pt x="3791" y="60"/>
                  </a:lnTo>
                  <a:cubicBezTo>
                    <a:pt x="3787" y="55"/>
                    <a:pt x="3780" y="51"/>
                    <a:pt x="3774" y="48"/>
                  </a:cubicBezTo>
                  <a:cubicBezTo>
                    <a:pt x="3768" y="46"/>
                    <a:pt x="3761" y="45"/>
                    <a:pt x="3754" y="45"/>
                  </a:cubicBezTo>
                  <a:cubicBezTo>
                    <a:pt x="3749" y="45"/>
                    <a:pt x="3743" y="46"/>
                    <a:pt x="3738" y="49"/>
                  </a:cubicBezTo>
                  <a:cubicBezTo>
                    <a:pt x="3735" y="50"/>
                    <a:pt x="3732" y="51"/>
                    <a:pt x="3730" y="55"/>
                  </a:cubicBezTo>
                  <a:cubicBezTo>
                    <a:pt x="3724" y="58"/>
                    <a:pt x="3720" y="64"/>
                    <a:pt x="3716" y="69"/>
                  </a:cubicBezTo>
                  <a:lnTo>
                    <a:pt x="3716" y="69"/>
                  </a:lnTo>
                  <a:cubicBezTo>
                    <a:pt x="3713" y="64"/>
                    <a:pt x="3708" y="59"/>
                    <a:pt x="3703" y="54"/>
                  </a:cubicBezTo>
                  <a:cubicBezTo>
                    <a:pt x="3700" y="51"/>
                    <a:pt x="3696" y="49"/>
                    <a:pt x="3693" y="47"/>
                  </a:cubicBezTo>
                  <a:cubicBezTo>
                    <a:pt x="3687" y="46"/>
                    <a:pt x="3683" y="45"/>
                    <a:pt x="3677" y="45"/>
                  </a:cubicBezTo>
                  <a:cubicBezTo>
                    <a:pt x="3673" y="45"/>
                    <a:pt x="3670" y="45"/>
                    <a:pt x="3666" y="46"/>
                  </a:cubicBezTo>
                  <a:cubicBezTo>
                    <a:pt x="3664" y="46"/>
                    <a:pt x="3662" y="47"/>
                    <a:pt x="3658" y="48"/>
                  </a:cubicBezTo>
                  <a:cubicBezTo>
                    <a:pt x="3654" y="50"/>
                    <a:pt x="3650" y="53"/>
                    <a:pt x="3647" y="55"/>
                  </a:cubicBezTo>
                  <a:lnTo>
                    <a:pt x="3647" y="55"/>
                  </a:lnTo>
                  <a:lnTo>
                    <a:pt x="3643" y="48"/>
                  </a:lnTo>
                  <a:cubicBezTo>
                    <a:pt x="3641" y="42"/>
                    <a:pt x="3637" y="38"/>
                    <a:pt x="3634" y="33"/>
                  </a:cubicBezTo>
                  <a:cubicBezTo>
                    <a:pt x="3633" y="32"/>
                    <a:pt x="3630" y="29"/>
                    <a:pt x="3629" y="28"/>
                  </a:cubicBezTo>
                  <a:cubicBezTo>
                    <a:pt x="3627" y="25"/>
                    <a:pt x="3623" y="24"/>
                    <a:pt x="3620" y="21"/>
                  </a:cubicBezTo>
                  <a:cubicBezTo>
                    <a:pt x="3615" y="19"/>
                    <a:pt x="3610" y="17"/>
                    <a:pt x="3604" y="17"/>
                  </a:cubicBezTo>
                  <a:cubicBezTo>
                    <a:pt x="3603" y="16"/>
                    <a:pt x="3601" y="16"/>
                    <a:pt x="3600" y="16"/>
                  </a:cubicBezTo>
                  <a:cubicBezTo>
                    <a:pt x="3595" y="16"/>
                    <a:pt x="3590" y="18"/>
                    <a:pt x="3585" y="20"/>
                  </a:cubicBezTo>
                  <a:cubicBezTo>
                    <a:pt x="3582" y="21"/>
                    <a:pt x="3578" y="24"/>
                    <a:pt x="3575" y="26"/>
                  </a:cubicBezTo>
                  <a:cubicBezTo>
                    <a:pt x="3574" y="28"/>
                    <a:pt x="3571" y="29"/>
                    <a:pt x="3570" y="32"/>
                  </a:cubicBezTo>
                  <a:cubicBezTo>
                    <a:pt x="3568" y="34"/>
                    <a:pt x="3566" y="36"/>
                    <a:pt x="3564" y="40"/>
                  </a:cubicBezTo>
                  <a:cubicBezTo>
                    <a:pt x="3561" y="45"/>
                    <a:pt x="3559" y="48"/>
                    <a:pt x="3556" y="53"/>
                  </a:cubicBezTo>
                  <a:cubicBezTo>
                    <a:pt x="3556" y="54"/>
                    <a:pt x="3555" y="54"/>
                    <a:pt x="3555" y="55"/>
                  </a:cubicBezTo>
                  <a:lnTo>
                    <a:pt x="3555" y="55"/>
                  </a:lnTo>
                  <a:cubicBezTo>
                    <a:pt x="3552" y="53"/>
                    <a:pt x="3548" y="51"/>
                    <a:pt x="3545" y="49"/>
                  </a:cubicBezTo>
                  <a:cubicBezTo>
                    <a:pt x="3542" y="47"/>
                    <a:pt x="3540" y="46"/>
                    <a:pt x="3538" y="46"/>
                  </a:cubicBezTo>
                  <a:cubicBezTo>
                    <a:pt x="3534" y="43"/>
                    <a:pt x="3531" y="43"/>
                    <a:pt x="3527" y="43"/>
                  </a:cubicBezTo>
                  <a:lnTo>
                    <a:pt x="3525" y="43"/>
                  </a:lnTo>
                  <a:cubicBezTo>
                    <a:pt x="3526" y="43"/>
                    <a:pt x="3524" y="42"/>
                    <a:pt x="3522" y="41"/>
                  </a:cubicBezTo>
                  <a:cubicBezTo>
                    <a:pt x="3517" y="39"/>
                    <a:pt x="3513" y="38"/>
                    <a:pt x="3509" y="35"/>
                  </a:cubicBezTo>
                  <a:cubicBezTo>
                    <a:pt x="3502" y="32"/>
                    <a:pt x="3494" y="31"/>
                    <a:pt x="3487" y="31"/>
                  </a:cubicBezTo>
                  <a:lnTo>
                    <a:pt x="3474" y="31"/>
                  </a:lnTo>
                  <a:lnTo>
                    <a:pt x="3451" y="29"/>
                  </a:lnTo>
                  <a:lnTo>
                    <a:pt x="3449" y="29"/>
                  </a:lnTo>
                  <a:cubicBezTo>
                    <a:pt x="3444" y="29"/>
                    <a:pt x="3440" y="29"/>
                    <a:pt x="3436" y="31"/>
                  </a:cubicBezTo>
                  <a:cubicBezTo>
                    <a:pt x="3432" y="32"/>
                    <a:pt x="3429" y="33"/>
                    <a:pt x="3425" y="35"/>
                  </a:cubicBezTo>
                  <a:cubicBezTo>
                    <a:pt x="3423" y="36"/>
                    <a:pt x="3421" y="38"/>
                    <a:pt x="3418" y="40"/>
                  </a:cubicBezTo>
                  <a:cubicBezTo>
                    <a:pt x="3414" y="43"/>
                    <a:pt x="3409" y="48"/>
                    <a:pt x="3406" y="54"/>
                  </a:cubicBezTo>
                  <a:cubicBezTo>
                    <a:pt x="3405" y="54"/>
                    <a:pt x="3405" y="55"/>
                    <a:pt x="3404" y="56"/>
                  </a:cubicBezTo>
                  <a:lnTo>
                    <a:pt x="3404" y="56"/>
                  </a:lnTo>
                  <a:cubicBezTo>
                    <a:pt x="3403" y="54"/>
                    <a:pt x="3401" y="53"/>
                    <a:pt x="3400" y="51"/>
                  </a:cubicBezTo>
                  <a:cubicBezTo>
                    <a:pt x="3396" y="49"/>
                    <a:pt x="3392" y="47"/>
                    <a:pt x="3388" y="46"/>
                  </a:cubicBezTo>
                  <a:cubicBezTo>
                    <a:pt x="3384" y="43"/>
                    <a:pt x="3380" y="42"/>
                    <a:pt x="3376" y="41"/>
                  </a:cubicBezTo>
                  <a:lnTo>
                    <a:pt x="3376" y="41"/>
                  </a:lnTo>
                  <a:lnTo>
                    <a:pt x="3371" y="36"/>
                  </a:lnTo>
                  <a:cubicBezTo>
                    <a:pt x="3366" y="33"/>
                    <a:pt x="3362" y="29"/>
                    <a:pt x="3357" y="27"/>
                  </a:cubicBezTo>
                  <a:cubicBezTo>
                    <a:pt x="3354" y="24"/>
                    <a:pt x="3349" y="22"/>
                    <a:pt x="3344" y="20"/>
                  </a:cubicBezTo>
                  <a:cubicBezTo>
                    <a:pt x="3341" y="19"/>
                    <a:pt x="3337" y="19"/>
                    <a:pt x="3334" y="19"/>
                  </a:cubicBezTo>
                  <a:cubicBezTo>
                    <a:pt x="3332" y="19"/>
                    <a:pt x="3331" y="19"/>
                    <a:pt x="3329" y="19"/>
                  </a:cubicBezTo>
                  <a:cubicBezTo>
                    <a:pt x="3321" y="19"/>
                    <a:pt x="3313" y="21"/>
                    <a:pt x="3306" y="27"/>
                  </a:cubicBezTo>
                  <a:cubicBezTo>
                    <a:pt x="3304" y="28"/>
                    <a:pt x="3303" y="29"/>
                    <a:pt x="3300" y="32"/>
                  </a:cubicBezTo>
                  <a:cubicBezTo>
                    <a:pt x="3299" y="33"/>
                    <a:pt x="3297" y="35"/>
                    <a:pt x="3296" y="36"/>
                  </a:cubicBezTo>
                  <a:cubicBezTo>
                    <a:pt x="3295" y="37"/>
                    <a:pt x="3295" y="37"/>
                    <a:pt x="3295" y="38"/>
                  </a:cubicBezTo>
                  <a:lnTo>
                    <a:pt x="3295" y="38"/>
                  </a:lnTo>
                  <a:cubicBezTo>
                    <a:pt x="3294" y="37"/>
                    <a:pt x="3294" y="36"/>
                    <a:pt x="3293" y="35"/>
                  </a:cubicBezTo>
                  <a:cubicBezTo>
                    <a:pt x="3290" y="27"/>
                    <a:pt x="3285" y="21"/>
                    <a:pt x="3278" y="16"/>
                  </a:cubicBezTo>
                  <a:cubicBezTo>
                    <a:pt x="3275" y="12"/>
                    <a:pt x="3269" y="10"/>
                    <a:pt x="3264" y="9"/>
                  </a:cubicBezTo>
                  <a:cubicBezTo>
                    <a:pt x="3261" y="7"/>
                    <a:pt x="3256" y="6"/>
                    <a:pt x="3253" y="6"/>
                  </a:cubicBezTo>
                  <a:lnTo>
                    <a:pt x="3250" y="6"/>
                  </a:lnTo>
                  <a:lnTo>
                    <a:pt x="3241" y="5"/>
                  </a:lnTo>
                  <a:cubicBezTo>
                    <a:pt x="3237" y="4"/>
                    <a:pt x="3232" y="3"/>
                    <a:pt x="3227" y="2"/>
                  </a:cubicBezTo>
                  <a:lnTo>
                    <a:pt x="3218" y="2"/>
                  </a:lnTo>
                  <a:cubicBezTo>
                    <a:pt x="3217" y="1"/>
                    <a:pt x="3215" y="1"/>
                    <a:pt x="3214" y="1"/>
                  </a:cubicBezTo>
                  <a:close/>
                </a:path>
              </a:pathLst>
            </a:custGeom>
            <a:solidFill>
              <a:srgbClr val="51361C"/>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39"/>
            <p:cNvSpPr/>
            <p:nvPr/>
          </p:nvSpPr>
          <p:spPr>
            <a:xfrm>
              <a:off x="6661855" y="1223940"/>
              <a:ext cx="338145" cy="244328"/>
            </a:xfrm>
            <a:custGeom>
              <a:rect b="b" l="l" r="r" t="t"/>
              <a:pathLst>
                <a:path extrusionOk="0" h="2172" w="3006">
                  <a:moveTo>
                    <a:pt x="2060" y="838"/>
                  </a:moveTo>
                  <a:lnTo>
                    <a:pt x="2060" y="838"/>
                  </a:lnTo>
                  <a:cubicBezTo>
                    <a:pt x="2060" y="839"/>
                    <a:pt x="2061" y="840"/>
                    <a:pt x="2061" y="840"/>
                  </a:cubicBezTo>
                  <a:cubicBezTo>
                    <a:pt x="2060" y="839"/>
                    <a:pt x="2060" y="839"/>
                    <a:pt x="2060" y="838"/>
                  </a:cubicBezTo>
                  <a:close/>
                  <a:moveTo>
                    <a:pt x="2365" y="1238"/>
                  </a:moveTo>
                  <a:lnTo>
                    <a:pt x="2365" y="1238"/>
                  </a:lnTo>
                  <a:cubicBezTo>
                    <a:pt x="2365" y="1238"/>
                    <a:pt x="2365" y="1238"/>
                    <a:pt x="2365" y="1238"/>
                  </a:cubicBezTo>
                  <a:lnTo>
                    <a:pt x="2365" y="1238"/>
                  </a:lnTo>
                  <a:cubicBezTo>
                    <a:pt x="2365" y="1238"/>
                    <a:pt x="2365" y="1238"/>
                    <a:pt x="2365" y="1238"/>
                  </a:cubicBezTo>
                  <a:close/>
                  <a:moveTo>
                    <a:pt x="2368" y="1240"/>
                  </a:moveTo>
                  <a:lnTo>
                    <a:pt x="2368" y="1240"/>
                  </a:lnTo>
                  <a:cubicBezTo>
                    <a:pt x="2368" y="1240"/>
                    <a:pt x="2369" y="1240"/>
                    <a:pt x="2369" y="1241"/>
                  </a:cubicBezTo>
                  <a:cubicBezTo>
                    <a:pt x="2369" y="1241"/>
                    <a:pt x="2369" y="1241"/>
                    <a:pt x="2369" y="1241"/>
                  </a:cubicBezTo>
                  <a:cubicBezTo>
                    <a:pt x="2369" y="1241"/>
                    <a:pt x="2369" y="1241"/>
                    <a:pt x="2368" y="1240"/>
                  </a:cubicBezTo>
                  <a:close/>
                  <a:moveTo>
                    <a:pt x="2368" y="1289"/>
                  </a:moveTo>
                  <a:lnTo>
                    <a:pt x="2368" y="1289"/>
                  </a:lnTo>
                  <a:cubicBezTo>
                    <a:pt x="2368" y="1289"/>
                    <a:pt x="2369" y="1289"/>
                    <a:pt x="2369" y="1289"/>
                  </a:cubicBezTo>
                  <a:cubicBezTo>
                    <a:pt x="2368" y="1289"/>
                    <a:pt x="2368" y="1289"/>
                    <a:pt x="2368" y="1289"/>
                  </a:cubicBezTo>
                  <a:close/>
                  <a:moveTo>
                    <a:pt x="2479" y="1397"/>
                  </a:moveTo>
                  <a:lnTo>
                    <a:pt x="2479" y="1397"/>
                  </a:lnTo>
                  <a:cubicBezTo>
                    <a:pt x="2480" y="1397"/>
                    <a:pt x="2480" y="1397"/>
                    <a:pt x="2480" y="1397"/>
                  </a:cubicBezTo>
                  <a:lnTo>
                    <a:pt x="2480" y="1398"/>
                  </a:lnTo>
                  <a:lnTo>
                    <a:pt x="2479" y="1397"/>
                  </a:lnTo>
                  <a:close/>
                  <a:moveTo>
                    <a:pt x="2523" y="1464"/>
                  </a:moveTo>
                  <a:cubicBezTo>
                    <a:pt x="2523" y="1464"/>
                    <a:pt x="2524" y="1465"/>
                    <a:pt x="2524" y="1466"/>
                  </a:cubicBezTo>
                  <a:lnTo>
                    <a:pt x="2524" y="1466"/>
                  </a:lnTo>
                  <a:cubicBezTo>
                    <a:pt x="2523" y="1465"/>
                    <a:pt x="2523" y="1464"/>
                    <a:pt x="2523" y="1464"/>
                  </a:cubicBezTo>
                  <a:close/>
                  <a:moveTo>
                    <a:pt x="2544" y="1493"/>
                  </a:moveTo>
                  <a:cubicBezTo>
                    <a:pt x="2544" y="1493"/>
                    <a:pt x="2544" y="1493"/>
                    <a:pt x="2545" y="1494"/>
                  </a:cubicBezTo>
                  <a:lnTo>
                    <a:pt x="2545" y="1494"/>
                  </a:lnTo>
                  <a:cubicBezTo>
                    <a:pt x="2543" y="1493"/>
                    <a:pt x="2542" y="1493"/>
                    <a:pt x="2544" y="1493"/>
                  </a:cubicBezTo>
                  <a:close/>
                  <a:moveTo>
                    <a:pt x="904" y="1937"/>
                  </a:moveTo>
                  <a:cubicBezTo>
                    <a:pt x="904" y="1937"/>
                    <a:pt x="905" y="1938"/>
                    <a:pt x="905" y="1938"/>
                  </a:cubicBezTo>
                  <a:cubicBezTo>
                    <a:pt x="905" y="1938"/>
                    <a:pt x="904" y="1938"/>
                    <a:pt x="904" y="1937"/>
                  </a:cubicBezTo>
                  <a:close/>
                  <a:moveTo>
                    <a:pt x="1790" y="2012"/>
                  </a:moveTo>
                  <a:lnTo>
                    <a:pt x="1790" y="2012"/>
                  </a:lnTo>
                  <a:cubicBezTo>
                    <a:pt x="1790" y="2012"/>
                    <a:pt x="1790" y="2012"/>
                    <a:pt x="1791" y="2012"/>
                  </a:cubicBezTo>
                  <a:cubicBezTo>
                    <a:pt x="1790" y="2012"/>
                    <a:pt x="1790" y="2012"/>
                    <a:pt x="1790" y="2012"/>
                  </a:cubicBezTo>
                  <a:close/>
                  <a:moveTo>
                    <a:pt x="1791" y="2012"/>
                  </a:moveTo>
                  <a:cubicBezTo>
                    <a:pt x="1792" y="2013"/>
                    <a:pt x="1792" y="2014"/>
                    <a:pt x="1792" y="2014"/>
                  </a:cubicBezTo>
                  <a:cubicBezTo>
                    <a:pt x="1792" y="2014"/>
                    <a:pt x="1791" y="2013"/>
                    <a:pt x="1791" y="2012"/>
                  </a:cubicBezTo>
                  <a:close/>
                  <a:moveTo>
                    <a:pt x="1668" y="2037"/>
                  </a:moveTo>
                  <a:cubicBezTo>
                    <a:pt x="1668" y="2037"/>
                    <a:pt x="1669" y="2037"/>
                    <a:pt x="1669" y="2038"/>
                  </a:cubicBezTo>
                  <a:lnTo>
                    <a:pt x="1669" y="2038"/>
                  </a:lnTo>
                  <a:cubicBezTo>
                    <a:pt x="1669" y="2038"/>
                    <a:pt x="1668" y="2038"/>
                    <a:pt x="1668" y="2038"/>
                  </a:cubicBezTo>
                  <a:cubicBezTo>
                    <a:pt x="1668" y="2037"/>
                    <a:pt x="1668" y="2037"/>
                    <a:pt x="1668" y="2037"/>
                  </a:cubicBezTo>
                  <a:close/>
                  <a:moveTo>
                    <a:pt x="1752" y="2043"/>
                  </a:moveTo>
                  <a:lnTo>
                    <a:pt x="1752" y="2043"/>
                  </a:lnTo>
                  <a:cubicBezTo>
                    <a:pt x="1752" y="2043"/>
                    <a:pt x="1752" y="2043"/>
                    <a:pt x="1751" y="2043"/>
                  </a:cubicBezTo>
                  <a:cubicBezTo>
                    <a:pt x="1751" y="2043"/>
                    <a:pt x="1751" y="2043"/>
                    <a:pt x="1751" y="2044"/>
                  </a:cubicBezTo>
                  <a:lnTo>
                    <a:pt x="1751" y="2044"/>
                  </a:lnTo>
                  <a:cubicBezTo>
                    <a:pt x="1751" y="2043"/>
                    <a:pt x="1752" y="2043"/>
                    <a:pt x="1752" y="2043"/>
                  </a:cubicBezTo>
                  <a:close/>
                  <a:moveTo>
                    <a:pt x="2519" y="2072"/>
                  </a:moveTo>
                  <a:cubicBezTo>
                    <a:pt x="2519" y="2072"/>
                    <a:pt x="2520" y="2072"/>
                    <a:pt x="2521" y="2072"/>
                  </a:cubicBezTo>
                  <a:cubicBezTo>
                    <a:pt x="2519" y="2072"/>
                    <a:pt x="2519" y="2072"/>
                    <a:pt x="2519" y="2072"/>
                  </a:cubicBezTo>
                  <a:close/>
                  <a:moveTo>
                    <a:pt x="2447" y="2074"/>
                  </a:moveTo>
                  <a:lnTo>
                    <a:pt x="2447" y="2074"/>
                  </a:lnTo>
                  <a:cubicBezTo>
                    <a:pt x="2447" y="2074"/>
                    <a:pt x="2447" y="2075"/>
                    <a:pt x="2448" y="2075"/>
                  </a:cubicBezTo>
                  <a:cubicBezTo>
                    <a:pt x="2448" y="2075"/>
                    <a:pt x="2448" y="2075"/>
                    <a:pt x="2448" y="2075"/>
                  </a:cubicBezTo>
                  <a:cubicBezTo>
                    <a:pt x="2448" y="2075"/>
                    <a:pt x="2447" y="2075"/>
                    <a:pt x="2447" y="2074"/>
                  </a:cubicBezTo>
                  <a:close/>
                  <a:moveTo>
                    <a:pt x="2393" y="2101"/>
                  </a:moveTo>
                  <a:cubicBezTo>
                    <a:pt x="2394" y="2101"/>
                    <a:pt x="2394" y="2101"/>
                    <a:pt x="2395" y="2102"/>
                  </a:cubicBezTo>
                  <a:lnTo>
                    <a:pt x="2395" y="2102"/>
                  </a:lnTo>
                  <a:cubicBezTo>
                    <a:pt x="2394" y="2102"/>
                    <a:pt x="2394" y="2102"/>
                    <a:pt x="2393" y="2101"/>
                  </a:cubicBezTo>
                  <a:cubicBezTo>
                    <a:pt x="2393" y="2101"/>
                    <a:pt x="2393" y="2101"/>
                    <a:pt x="2393" y="2101"/>
                  </a:cubicBezTo>
                  <a:close/>
                  <a:moveTo>
                    <a:pt x="2901" y="2156"/>
                  </a:moveTo>
                  <a:lnTo>
                    <a:pt x="2901" y="2156"/>
                  </a:lnTo>
                  <a:cubicBezTo>
                    <a:pt x="2900" y="2156"/>
                    <a:pt x="2900" y="2156"/>
                    <a:pt x="2899" y="2157"/>
                  </a:cubicBezTo>
                  <a:lnTo>
                    <a:pt x="2899" y="2157"/>
                  </a:lnTo>
                  <a:cubicBezTo>
                    <a:pt x="2900" y="2156"/>
                    <a:pt x="2901" y="2156"/>
                    <a:pt x="2901" y="2156"/>
                  </a:cubicBezTo>
                  <a:close/>
                  <a:moveTo>
                    <a:pt x="1488" y="1"/>
                  </a:moveTo>
                  <a:cubicBezTo>
                    <a:pt x="1485" y="1"/>
                    <a:pt x="1482" y="2"/>
                    <a:pt x="1479" y="3"/>
                  </a:cubicBezTo>
                  <a:cubicBezTo>
                    <a:pt x="1473" y="8"/>
                    <a:pt x="1471" y="17"/>
                    <a:pt x="1476" y="24"/>
                  </a:cubicBezTo>
                  <a:cubicBezTo>
                    <a:pt x="1479" y="30"/>
                    <a:pt x="1485" y="35"/>
                    <a:pt x="1491" y="37"/>
                  </a:cubicBezTo>
                  <a:cubicBezTo>
                    <a:pt x="1495" y="39"/>
                    <a:pt x="1500" y="41"/>
                    <a:pt x="1506" y="41"/>
                  </a:cubicBezTo>
                  <a:cubicBezTo>
                    <a:pt x="1508" y="41"/>
                    <a:pt x="1511" y="42"/>
                    <a:pt x="1513" y="42"/>
                  </a:cubicBezTo>
                  <a:cubicBezTo>
                    <a:pt x="1513" y="43"/>
                    <a:pt x="1513" y="43"/>
                    <a:pt x="1514" y="44"/>
                  </a:cubicBezTo>
                  <a:cubicBezTo>
                    <a:pt x="1519" y="50"/>
                    <a:pt x="1522" y="57"/>
                    <a:pt x="1526" y="63"/>
                  </a:cubicBezTo>
                  <a:cubicBezTo>
                    <a:pt x="1529" y="71"/>
                    <a:pt x="1535" y="78"/>
                    <a:pt x="1538" y="83"/>
                  </a:cubicBezTo>
                  <a:cubicBezTo>
                    <a:pt x="1539" y="86"/>
                    <a:pt x="1542" y="89"/>
                    <a:pt x="1543" y="92"/>
                  </a:cubicBezTo>
                  <a:cubicBezTo>
                    <a:pt x="1544" y="95"/>
                    <a:pt x="1546" y="100"/>
                    <a:pt x="1549" y="103"/>
                  </a:cubicBezTo>
                  <a:cubicBezTo>
                    <a:pt x="1553" y="109"/>
                    <a:pt x="1557" y="115"/>
                    <a:pt x="1559" y="120"/>
                  </a:cubicBezTo>
                  <a:cubicBezTo>
                    <a:pt x="1560" y="124"/>
                    <a:pt x="1563" y="127"/>
                    <a:pt x="1564" y="132"/>
                  </a:cubicBezTo>
                  <a:cubicBezTo>
                    <a:pt x="1566" y="137"/>
                    <a:pt x="1568" y="141"/>
                    <a:pt x="1571" y="145"/>
                  </a:cubicBezTo>
                  <a:cubicBezTo>
                    <a:pt x="1573" y="149"/>
                    <a:pt x="1573" y="147"/>
                    <a:pt x="1573" y="156"/>
                  </a:cubicBezTo>
                  <a:cubicBezTo>
                    <a:pt x="1572" y="162"/>
                    <a:pt x="1573" y="168"/>
                    <a:pt x="1574" y="174"/>
                  </a:cubicBezTo>
                  <a:cubicBezTo>
                    <a:pt x="1575" y="177"/>
                    <a:pt x="1577" y="180"/>
                    <a:pt x="1579" y="182"/>
                  </a:cubicBezTo>
                  <a:cubicBezTo>
                    <a:pt x="1580" y="185"/>
                    <a:pt x="1582" y="188"/>
                    <a:pt x="1585" y="190"/>
                  </a:cubicBezTo>
                  <a:cubicBezTo>
                    <a:pt x="1589" y="196"/>
                    <a:pt x="1596" y="199"/>
                    <a:pt x="1603" y="200"/>
                  </a:cubicBezTo>
                  <a:cubicBezTo>
                    <a:pt x="1608" y="202"/>
                    <a:pt x="1612" y="203"/>
                    <a:pt x="1617" y="203"/>
                  </a:cubicBezTo>
                  <a:cubicBezTo>
                    <a:pt x="1619" y="203"/>
                    <a:pt x="1621" y="203"/>
                    <a:pt x="1622" y="204"/>
                  </a:cubicBezTo>
                  <a:cubicBezTo>
                    <a:pt x="1622" y="206"/>
                    <a:pt x="1621" y="209"/>
                    <a:pt x="1619" y="211"/>
                  </a:cubicBezTo>
                  <a:cubicBezTo>
                    <a:pt x="1618" y="217"/>
                    <a:pt x="1617" y="222"/>
                    <a:pt x="1616" y="228"/>
                  </a:cubicBezTo>
                  <a:cubicBezTo>
                    <a:pt x="1616" y="235"/>
                    <a:pt x="1618" y="243"/>
                    <a:pt x="1623" y="249"/>
                  </a:cubicBezTo>
                  <a:cubicBezTo>
                    <a:pt x="1625" y="254"/>
                    <a:pt x="1629" y="257"/>
                    <a:pt x="1631" y="261"/>
                  </a:cubicBezTo>
                  <a:cubicBezTo>
                    <a:pt x="1634" y="264"/>
                    <a:pt x="1638" y="268"/>
                    <a:pt x="1640" y="270"/>
                  </a:cubicBezTo>
                  <a:cubicBezTo>
                    <a:pt x="1643" y="272"/>
                    <a:pt x="1645" y="273"/>
                    <a:pt x="1646" y="276"/>
                  </a:cubicBezTo>
                  <a:cubicBezTo>
                    <a:pt x="1648" y="280"/>
                    <a:pt x="1652" y="284"/>
                    <a:pt x="1654" y="287"/>
                  </a:cubicBezTo>
                  <a:cubicBezTo>
                    <a:pt x="1659" y="292"/>
                    <a:pt x="1663" y="295"/>
                    <a:pt x="1669" y="298"/>
                  </a:cubicBezTo>
                  <a:cubicBezTo>
                    <a:pt x="1672" y="299"/>
                    <a:pt x="1674" y="300"/>
                    <a:pt x="1675" y="301"/>
                  </a:cubicBezTo>
                  <a:cubicBezTo>
                    <a:pt x="1677" y="302"/>
                    <a:pt x="1678" y="304"/>
                    <a:pt x="1678" y="306"/>
                  </a:cubicBezTo>
                  <a:cubicBezTo>
                    <a:pt x="1680" y="307"/>
                    <a:pt x="1681" y="308"/>
                    <a:pt x="1681" y="309"/>
                  </a:cubicBezTo>
                  <a:lnTo>
                    <a:pt x="1681" y="317"/>
                  </a:lnTo>
                  <a:cubicBezTo>
                    <a:pt x="1681" y="324"/>
                    <a:pt x="1683" y="330"/>
                    <a:pt x="1685" y="336"/>
                  </a:cubicBezTo>
                  <a:cubicBezTo>
                    <a:pt x="1687" y="339"/>
                    <a:pt x="1688" y="342"/>
                    <a:pt x="1690" y="344"/>
                  </a:cubicBezTo>
                  <a:cubicBezTo>
                    <a:pt x="1691" y="346"/>
                    <a:pt x="1692" y="349"/>
                    <a:pt x="1695" y="350"/>
                  </a:cubicBezTo>
                  <a:cubicBezTo>
                    <a:pt x="1698" y="354"/>
                    <a:pt x="1703" y="358"/>
                    <a:pt x="1707" y="361"/>
                  </a:cubicBezTo>
                  <a:cubicBezTo>
                    <a:pt x="1710" y="363"/>
                    <a:pt x="1712" y="365"/>
                    <a:pt x="1714" y="366"/>
                  </a:cubicBezTo>
                  <a:cubicBezTo>
                    <a:pt x="1716" y="368"/>
                    <a:pt x="1717" y="371"/>
                    <a:pt x="1719" y="372"/>
                  </a:cubicBezTo>
                  <a:cubicBezTo>
                    <a:pt x="1723" y="378"/>
                    <a:pt x="1726" y="382"/>
                    <a:pt x="1731" y="386"/>
                  </a:cubicBezTo>
                  <a:cubicBezTo>
                    <a:pt x="1735" y="388"/>
                    <a:pt x="1739" y="390"/>
                    <a:pt x="1743" y="393"/>
                  </a:cubicBezTo>
                  <a:cubicBezTo>
                    <a:pt x="1747" y="395"/>
                    <a:pt x="1746" y="394"/>
                    <a:pt x="1753" y="403"/>
                  </a:cubicBezTo>
                  <a:cubicBezTo>
                    <a:pt x="1755" y="407"/>
                    <a:pt x="1758" y="410"/>
                    <a:pt x="1761" y="414"/>
                  </a:cubicBezTo>
                  <a:lnTo>
                    <a:pt x="1768" y="421"/>
                  </a:lnTo>
                  <a:lnTo>
                    <a:pt x="1771" y="425"/>
                  </a:lnTo>
                  <a:lnTo>
                    <a:pt x="1773" y="429"/>
                  </a:lnTo>
                  <a:cubicBezTo>
                    <a:pt x="1773" y="430"/>
                    <a:pt x="1773" y="430"/>
                    <a:pt x="1773" y="431"/>
                  </a:cubicBezTo>
                  <a:lnTo>
                    <a:pt x="1773" y="441"/>
                  </a:lnTo>
                  <a:cubicBezTo>
                    <a:pt x="1775" y="447"/>
                    <a:pt x="1776" y="454"/>
                    <a:pt x="1779" y="460"/>
                  </a:cubicBezTo>
                  <a:cubicBezTo>
                    <a:pt x="1782" y="466"/>
                    <a:pt x="1785" y="471"/>
                    <a:pt x="1790" y="475"/>
                  </a:cubicBezTo>
                  <a:cubicBezTo>
                    <a:pt x="1794" y="480"/>
                    <a:pt x="1800" y="484"/>
                    <a:pt x="1806" y="487"/>
                  </a:cubicBezTo>
                  <a:cubicBezTo>
                    <a:pt x="1815" y="490"/>
                    <a:pt x="1813" y="489"/>
                    <a:pt x="1815" y="491"/>
                  </a:cubicBezTo>
                  <a:cubicBezTo>
                    <a:pt x="1816" y="492"/>
                    <a:pt x="1816" y="494"/>
                    <a:pt x="1816" y="495"/>
                  </a:cubicBezTo>
                  <a:cubicBezTo>
                    <a:pt x="1817" y="497"/>
                    <a:pt x="1817" y="499"/>
                    <a:pt x="1816" y="500"/>
                  </a:cubicBezTo>
                  <a:cubicBezTo>
                    <a:pt x="1816" y="507"/>
                    <a:pt x="1817" y="514"/>
                    <a:pt x="1820" y="520"/>
                  </a:cubicBezTo>
                  <a:cubicBezTo>
                    <a:pt x="1822" y="526"/>
                    <a:pt x="1824" y="531"/>
                    <a:pt x="1828" y="535"/>
                  </a:cubicBezTo>
                  <a:cubicBezTo>
                    <a:pt x="1831" y="540"/>
                    <a:pt x="1835" y="543"/>
                    <a:pt x="1838" y="547"/>
                  </a:cubicBezTo>
                  <a:cubicBezTo>
                    <a:pt x="1842" y="550"/>
                    <a:pt x="1844" y="553"/>
                    <a:pt x="1845" y="554"/>
                  </a:cubicBezTo>
                  <a:cubicBezTo>
                    <a:pt x="1848" y="556"/>
                    <a:pt x="1849" y="558"/>
                    <a:pt x="1851" y="561"/>
                  </a:cubicBezTo>
                  <a:cubicBezTo>
                    <a:pt x="1852" y="563"/>
                    <a:pt x="1852" y="564"/>
                    <a:pt x="1853" y="565"/>
                  </a:cubicBezTo>
                  <a:cubicBezTo>
                    <a:pt x="1853" y="568"/>
                    <a:pt x="1855" y="571"/>
                    <a:pt x="1855" y="573"/>
                  </a:cubicBezTo>
                  <a:cubicBezTo>
                    <a:pt x="1856" y="579"/>
                    <a:pt x="1858" y="585"/>
                    <a:pt x="1860" y="591"/>
                  </a:cubicBezTo>
                  <a:cubicBezTo>
                    <a:pt x="1862" y="593"/>
                    <a:pt x="1863" y="595"/>
                    <a:pt x="1865" y="598"/>
                  </a:cubicBezTo>
                  <a:lnTo>
                    <a:pt x="1868" y="604"/>
                  </a:lnTo>
                  <a:cubicBezTo>
                    <a:pt x="1872" y="608"/>
                    <a:pt x="1875" y="612"/>
                    <a:pt x="1879" y="615"/>
                  </a:cubicBezTo>
                  <a:cubicBezTo>
                    <a:pt x="1881" y="617"/>
                    <a:pt x="1884" y="620"/>
                    <a:pt x="1885" y="622"/>
                  </a:cubicBezTo>
                  <a:cubicBezTo>
                    <a:pt x="1887" y="623"/>
                    <a:pt x="1889" y="627"/>
                    <a:pt x="1890" y="629"/>
                  </a:cubicBezTo>
                  <a:cubicBezTo>
                    <a:pt x="1892" y="630"/>
                    <a:pt x="1893" y="633"/>
                    <a:pt x="1893" y="635"/>
                  </a:cubicBezTo>
                  <a:cubicBezTo>
                    <a:pt x="1894" y="636"/>
                    <a:pt x="1894" y="638"/>
                    <a:pt x="1896" y="644"/>
                  </a:cubicBezTo>
                  <a:cubicBezTo>
                    <a:pt x="1897" y="650"/>
                    <a:pt x="1900" y="655"/>
                    <a:pt x="1903" y="660"/>
                  </a:cubicBezTo>
                  <a:cubicBezTo>
                    <a:pt x="1906" y="665"/>
                    <a:pt x="1908" y="667"/>
                    <a:pt x="1911" y="671"/>
                  </a:cubicBezTo>
                  <a:cubicBezTo>
                    <a:pt x="1914" y="675"/>
                    <a:pt x="1916" y="678"/>
                    <a:pt x="1919" y="681"/>
                  </a:cubicBezTo>
                  <a:cubicBezTo>
                    <a:pt x="1922" y="685"/>
                    <a:pt x="1923" y="687"/>
                    <a:pt x="1925" y="689"/>
                  </a:cubicBezTo>
                  <a:cubicBezTo>
                    <a:pt x="1930" y="697"/>
                    <a:pt x="1936" y="704"/>
                    <a:pt x="1943" y="710"/>
                  </a:cubicBezTo>
                  <a:cubicBezTo>
                    <a:pt x="1947" y="715"/>
                    <a:pt x="1950" y="716"/>
                    <a:pt x="1951" y="717"/>
                  </a:cubicBezTo>
                  <a:cubicBezTo>
                    <a:pt x="1952" y="719"/>
                    <a:pt x="1954" y="722"/>
                    <a:pt x="1955" y="723"/>
                  </a:cubicBezTo>
                  <a:cubicBezTo>
                    <a:pt x="1959" y="729"/>
                    <a:pt x="1965" y="734"/>
                    <a:pt x="1969" y="738"/>
                  </a:cubicBezTo>
                  <a:cubicBezTo>
                    <a:pt x="1975" y="741"/>
                    <a:pt x="1980" y="744"/>
                    <a:pt x="1985" y="745"/>
                  </a:cubicBezTo>
                  <a:lnTo>
                    <a:pt x="1989" y="746"/>
                  </a:lnTo>
                  <a:cubicBezTo>
                    <a:pt x="1990" y="747"/>
                    <a:pt x="1990" y="748"/>
                    <a:pt x="1991" y="750"/>
                  </a:cubicBezTo>
                  <a:cubicBezTo>
                    <a:pt x="1995" y="755"/>
                    <a:pt x="1997" y="761"/>
                    <a:pt x="1999" y="768"/>
                  </a:cubicBezTo>
                  <a:cubicBezTo>
                    <a:pt x="2002" y="773"/>
                    <a:pt x="2004" y="776"/>
                    <a:pt x="2007" y="781"/>
                  </a:cubicBezTo>
                  <a:lnTo>
                    <a:pt x="2014" y="791"/>
                  </a:lnTo>
                  <a:cubicBezTo>
                    <a:pt x="2020" y="798"/>
                    <a:pt x="2024" y="803"/>
                    <a:pt x="2028" y="809"/>
                  </a:cubicBezTo>
                  <a:lnTo>
                    <a:pt x="2032" y="813"/>
                  </a:lnTo>
                  <a:cubicBezTo>
                    <a:pt x="2033" y="816"/>
                    <a:pt x="2035" y="818"/>
                    <a:pt x="2036" y="820"/>
                  </a:cubicBezTo>
                  <a:cubicBezTo>
                    <a:pt x="2041" y="825"/>
                    <a:pt x="2046" y="829"/>
                    <a:pt x="2051" y="832"/>
                  </a:cubicBezTo>
                  <a:cubicBezTo>
                    <a:pt x="2054" y="833"/>
                    <a:pt x="2055" y="834"/>
                    <a:pt x="2057" y="836"/>
                  </a:cubicBezTo>
                  <a:lnTo>
                    <a:pt x="2058" y="838"/>
                  </a:lnTo>
                  <a:cubicBezTo>
                    <a:pt x="2059" y="838"/>
                    <a:pt x="2059" y="838"/>
                    <a:pt x="2059" y="838"/>
                  </a:cubicBezTo>
                  <a:lnTo>
                    <a:pt x="2059" y="838"/>
                  </a:lnTo>
                  <a:cubicBezTo>
                    <a:pt x="2059" y="839"/>
                    <a:pt x="2058" y="840"/>
                    <a:pt x="2057" y="842"/>
                  </a:cubicBezTo>
                  <a:cubicBezTo>
                    <a:pt x="2056" y="848"/>
                    <a:pt x="2055" y="854"/>
                    <a:pt x="2054" y="860"/>
                  </a:cubicBezTo>
                  <a:cubicBezTo>
                    <a:pt x="2054" y="868"/>
                    <a:pt x="2056" y="877"/>
                    <a:pt x="2061" y="884"/>
                  </a:cubicBezTo>
                  <a:cubicBezTo>
                    <a:pt x="2064" y="890"/>
                    <a:pt x="2069" y="894"/>
                    <a:pt x="2075" y="899"/>
                  </a:cubicBezTo>
                  <a:cubicBezTo>
                    <a:pt x="2079" y="902"/>
                    <a:pt x="2084" y="905"/>
                    <a:pt x="2089" y="907"/>
                  </a:cubicBezTo>
                  <a:cubicBezTo>
                    <a:pt x="2090" y="908"/>
                    <a:pt x="2091" y="908"/>
                    <a:pt x="2092" y="909"/>
                  </a:cubicBezTo>
                  <a:lnTo>
                    <a:pt x="2093" y="912"/>
                  </a:lnTo>
                  <a:lnTo>
                    <a:pt x="2096" y="914"/>
                  </a:lnTo>
                  <a:cubicBezTo>
                    <a:pt x="2096" y="915"/>
                    <a:pt x="2097" y="916"/>
                    <a:pt x="2098" y="917"/>
                  </a:cubicBezTo>
                  <a:cubicBezTo>
                    <a:pt x="2102" y="923"/>
                    <a:pt x="2108" y="927"/>
                    <a:pt x="2114" y="930"/>
                  </a:cubicBezTo>
                  <a:cubicBezTo>
                    <a:pt x="2118" y="931"/>
                    <a:pt x="2120" y="933"/>
                    <a:pt x="2122" y="935"/>
                  </a:cubicBezTo>
                  <a:cubicBezTo>
                    <a:pt x="2123" y="935"/>
                    <a:pt x="2123" y="935"/>
                    <a:pt x="2124" y="936"/>
                  </a:cubicBezTo>
                  <a:lnTo>
                    <a:pt x="2124" y="936"/>
                  </a:lnTo>
                  <a:cubicBezTo>
                    <a:pt x="2124" y="936"/>
                    <a:pt x="2123" y="937"/>
                    <a:pt x="2123" y="937"/>
                  </a:cubicBezTo>
                  <a:cubicBezTo>
                    <a:pt x="2122" y="942"/>
                    <a:pt x="2121" y="948"/>
                    <a:pt x="2120" y="953"/>
                  </a:cubicBezTo>
                  <a:cubicBezTo>
                    <a:pt x="2119" y="971"/>
                    <a:pt x="2129" y="988"/>
                    <a:pt x="2144" y="996"/>
                  </a:cubicBezTo>
                  <a:cubicBezTo>
                    <a:pt x="2151" y="1000"/>
                    <a:pt x="2158" y="1001"/>
                    <a:pt x="2165" y="1002"/>
                  </a:cubicBezTo>
                  <a:lnTo>
                    <a:pt x="2171" y="1003"/>
                  </a:lnTo>
                  <a:lnTo>
                    <a:pt x="2171" y="1003"/>
                  </a:lnTo>
                  <a:lnTo>
                    <a:pt x="2172" y="1006"/>
                  </a:lnTo>
                  <a:cubicBezTo>
                    <a:pt x="2173" y="1008"/>
                    <a:pt x="2173" y="1010"/>
                    <a:pt x="2174" y="1012"/>
                  </a:cubicBezTo>
                  <a:cubicBezTo>
                    <a:pt x="2175" y="1017"/>
                    <a:pt x="2178" y="1023"/>
                    <a:pt x="2181" y="1028"/>
                  </a:cubicBezTo>
                  <a:cubicBezTo>
                    <a:pt x="2184" y="1032"/>
                    <a:pt x="2186" y="1037"/>
                    <a:pt x="2189" y="1040"/>
                  </a:cubicBezTo>
                  <a:cubicBezTo>
                    <a:pt x="2193" y="1045"/>
                    <a:pt x="2196" y="1050"/>
                    <a:pt x="2201" y="1053"/>
                  </a:cubicBezTo>
                  <a:cubicBezTo>
                    <a:pt x="2206" y="1056"/>
                    <a:pt x="2208" y="1058"/>
                    <a:pt x="2209" y="1059"/>
                  </a:cubicBezTo>
                  <a:cubicBezTo>
                    <a:pt x="2210" y="1061"/>
                    <a:pt x="2211" y="1062"/>
                    <a:pt x="2213" y="1065"/>
                  </a:cubicBezTo>
                  <a:cubicBezTo>
                    <a:pt x="2217" y="1072"/>
                    <a:pt x="2223" y="1078"/>
                    <a:pt x="2229" y="1084"/>
                  </a:cubicBezTo>
                  <a:cubicBezTo>
                    <a:pt x="2230" y="1087"/>
                    <a:pt x="2232" y="1089"/>
                    <a:pt x="2235" y="1092"/>
                  </a:cubicBezTo>
                  <a:cubicBezTo>
                    <a:pt x="2236" y="1094"/>
                    <a:pt x="2237" y="1096"/>
                    <a:pt x="2238" y="1097"/>
                  </a:cubicBezTo>
                  <a:lnTo>
                    <a:pt x="2238" y="1101"/>
                  </a:lnTo>
                  <a:cubicBezTo>
                    <a:pt x="2238" y="1106"/>
                    <a:pt x="2239" y="1112"/>
                    <a:pt x="2241" y="1118"/>
                  </a:cubicBezTo>
                  <a:cubicBezTo>
                    <a:pt x="2244" y="1124"/>
                    <a:pt x="2246" y="1129"/>
                    <a:pt x="2251" y="1134"/>
                  </a:cubicBezTo>
                  <a:cubicBezTo>
                    <a:pt x="2253" y="1139"/>
                    <a:pt x="2258" y="1143"/>
                    <a:pt x="2261" y="1147"/>
                  </a:cubicBezTo>
                  <a:cubicBezTo>
                    <a:pt x="2267" y="1151"/>
                    <a:pt x="2270" y="1154"/>
                    <a:pt x="2272" y="1155"/>
                  </a:cubicBezTo>
                  <a:cubicBezTo>
                    <a:pt x="2273" y="1156"/>
                    <a:pt x="2274" y="1157"/>
                    <a:pt x="2275" y="1160"/>
                  </a:cubicBezTo>
                  <a:cubicBezTo>
                    <a:pt x="2276" y="1161"/>
                    <a:pt x="2277" y="1162"/>
                    <a:pt x="2279" y="1164"/>
                  </a:cubicBezTo>
                  <a:cubicBezTo>
                    <a:pt x="2279" y="1165"/>
                    <a:pt x="2280" y="1167"/>
                    <a:pt x="2280" y="1169"/>
                  </a:cubicBezTo>
                  <a:cubicBezTo>
                    <a:pt x="2281" y="1175"/>
                    <a:pt x="2282" y="1180"/>
                    <a:pt x="2284" y="1185"/>
                  </a:cubicBezTo>
                  <a:cubicBezTo>
                    <a:pt x="2287" y="1189"/>
                    <a:pt x="2288" y="1191"/>
                    <a:pt x="2289" y="1194"/>
                  </a:cubicBezTo>
                  <a:lnTo>
                    <a:pt x="2292" y="1199"/>
                  </a:lnTo>
                  <a:cubicBezTo>
                    <a:pt x="2294" y="1201"/>
                    <a:pt x="2292" y="1195"/>
                    <a:pt x="2294" y="1211"/>
                  </a:cubicBezTo>
                  <a:cubicBezTo>
                    <a:pt x="2295" y="1218"/>
                    <a:pt x="2297" y="1224"/>
                    <a:pt x="2301" y="1231"/>
                  </a:cubicBezTo>
                  <a:cubicBezTo>
                    <a:pt x="2305" y="1237"/>
                    <a:pt x="2306" y="1238"/>
                    <a:pt x="2309" y="1242"/>
                  </a:cubicBezTo>
                  <a:lnTo>
                    <a:pt x="2321" y="1262"/>
                  </a:lnTo>
                  <a:cubicBezTo>
                    <a:pt x="2324" y="1266"/>
                    <a:pt x="2327" y="1271"/>
                    <a:pt x="2332" y="1275"/>
                  </a:cubicBezTo>
                  <a:cubicBezTo>
                    <a:pt x="2338" y="1281"/>
                    <a:pt x="2346" y="1286"/>
                    <a:pt x="2355" y="1287"/>
                  </a:cubicBezTo>
                  <a:cubicBezTo>
                    <a:pt x="2360" y="1289"/>
                    <a:pt x="2364" y="1289"/>
                    <a:pt x="2366" y="1289"/>
                  </a:cubicBezTo>
                  <a:lnTo>
                    <a:pt x="2366" y="1289"/>
                  </a:lnTo>
                  <a:lnTo>
                    <a:pt x="2365" y="1296"/>
                  </a:lnTo>
                  <a:cubicBezTo>
                    <a:pt x="2365" y="1304"/>
                    <a:pt x="2367" y="1312"/>
                    <a:pt x="2370" y="1321"/>
                  </a:cubicBezTo>
                  <a:cubicBezTo>
                    <a:pt x="2371" y="1323"/>
                    <a:pt x="2374" y="1326"/>
                    <a:pt x="2376" y="1330"/>
                  </a:cubicBezTo>
                  <a:lnTo>
                    <a:pt x="2378" y="1333"/>
                  </a:lnTo>
                  <a:cubicBezTo>
                    <a:pt x="2379" y="1336"/>
                    <a:pt x="2380" y="1338"/>
                    <a:pt x="2382" y="1339"/>
                  </a:cubicBezTo>
                  <a:cubicBezTo>
                    <a:pt x="2383" y="1344"/>
                    <a:pt x="2385" y="1348"/>
                    <a:pt x="2387" y="1353"/>
                  </a:cubicBezTo>
                  <a:cubicBezTo>
                    <a:pt x="2390" y="1358"/>
                    <a:pt x="2393" y="1362"/>
                    <a:pt x="2394" y="1365"/>
                  </a:cubicBezTo>
                  <a:cubicBezTo>
                    <a:pt x="2399" y="1370"/>
                    <a:pt x="2402" y="1376"/>
                    <a:pt x="2406" y="1383"/>
                  </a:cubicBezTo>
                  <a:cubicBezTo>
                    <a:pt x="2409" y="1390"/>
                    <a:pt x="2415" y="1398"/>
                    <a:pt x="2420" y="1405"/>
                  </a:cubicBezTo>
                  <a:cubicBezTo>
                    <a:pt x="2422" y="1409"/>
                    <a:pt x="2426" y="1412"/>
                    <a:pt x="2428" y="1414"/>
                  </a:cubicBezTo>
                  <a:cubicBezTo>
                    <a:pt x="2430" y="1418"/>
                    <a:pt x="2433" y="1420"/>
                    <a:pt x="2434" y="1423"/>
                  </a:cubicBezTo>
                  <a:lnTo>
                    <a:pt x="2437" y="1427"/>
                  </a:lnTo>
                  <a:cubicBezTo>
                    <a:pt x="2440" y="1431"/>
                    <a:pt x="2442" y="1433"/>
                    <a:pt x="2445" y="1436"/>
                  </a:cubicBezTo>
                  <a:cubicBezTo>
                    <a:pt x="2452" y="1442"/>
                    <a:pt x="2460" y="1446"/>
                    <a:pt x="2469" y="1447"/>
                  </a:cubicBezTo>
                  <a:cubicBezTo>
                    <a:pt x="2471" y="1448"/>
                    <a:pt x="2472" y="1448"/>
                    <a:pt x="2474" y="1448"/>
                  </a:cubicBezTo>
                  <a:lnTo>
                    <a:pt x="2474" y="1448"/>
                  </a:lnTo>
                  <a:lnTo>
                    <a:pt x="2473" y="1450"/>
                  </a:lnTo>
                  <a:cubicBezTo>
                    <a:pt x="2471" y="1458"/>
                    <a:pt x="2470" y="1467"/>
                    <a:pt x="2471" y="1475"/>
                  </a:cubicBezTo>
                  <a:cubicBezTo>
                    <a:pt x="2473" y="1483"/>
                    <a:pt x="2477" y="1490"/>
                    <a:pt x="2481" y="1496"/>
                  </a:cubicBezTo>
                  <a:cubicBezTo>
                    <a:pt x="2484" y="1499"/>
                    <a:pt x="2486" y="1502"/>
                    <a:pt x="2489" y="1506"/>
                  </a:cubicBezTo>
                  <a:cubicBezTo>
                    <a:pt x="2495" y="1513"/>
                    <a:pt x="2497" y="1518"/>
                    <a:pt x="2502" y="1523"/>
                  </a:cubicBezTo>
                  <a:cubicBezTo>
                    <a:pt x="2507" y="1530"/>
                    <a:pt x="2514" y="1536"/>
                    <a:pt x="2521" y="1540"/>
                  </a:cubicBezTo>
                  <a:cubicBezTo>
                    <a:pt x="2526" y="1543"/>
                    <a:pt x="2532" y="1544"/>
                    <a:pt x="2539" y="1545"/>
                  </a:cubicBezTo>
                  <a:lnTo>
                    <a:pt x="2540" y="1545"/>
                  </a:lnTo>
                  <a:lnTo>
                    <a:pt x="2540" y="1546"/>
                  </a:lnTo>
                  <a:cubicBezTo>
                    <a:pt x="2544" y="1551"/>
                    <a:pt x="2547" y="1555"/>
                    <a:pt x="2552" y="1559"/>
                  </a:cubicBezTo>
                  <a:cubicBezTo>
                    <a:pt x="2557" y="1563"/>
                    <a:pt x="2560" y="1566"/>
                    <a:pt x="2561" y="1567"/>
                  </a:cubicBezTo>
                  <a:cubicBezTo>
                    <a:pt x="2562" y="1569"/>
                    <a:pt x="2564" y="1570"/>
                    <a:pt x="2565" y="1571"/>
                  </a:cubicBezTo>
                  <a:cubicBezTo>
                    <a:pt x="2567" y="1573"/>
                    <a:pt x="2568" y="1575"/>
                    <a:pt x="2569" y="1578"/>
                  </a:cubicBezTo>
                  <a:cubicBezTo>
                    <a:pt x="2570" y="1580"/>
                    <a:pt x="2572" y="1582"/>
                    <a:pt x="2573" y="1585"/>
                  </a:cubicBezTo>
                  <a:cubicBezTo>
                    <a:pt x="2574" y="1589"/>
                    <a:pt x="2576" y="1595"/>
                    <a:pt x="2580" y="1600"/>
                  </a:cubicBezTo>
                  <a:lnTo>
                    <a:pt x="2583" y="1605"/>
                  </a:lnTo>
                  <a:lnTo>
                    <a:pt x="2583" y="1605"/>
                  </a:lnTo>
                  <a:cubicBezTo>
                    <a:pt x="2583" y="1607"/>
                    <a:pt x="2583" y="1609"/>
                    <a:pt x="2582" y="1613"/>
                  </a:cubicBezTo>
                  <a:cubicBezTo>
                    <a:pt x="2580" y="1621"/>
                    <a:pt x="2580" y="1629"/>
                    <a:pt x="2582" y="1637"/>
                  </a:cubicBezTo>
                  <a:cubicBezTo>
                    <a:pt x="2584" y="1646"/>
                    <a:pt x="2589" y="1653"/>
                    <a:pt x="2595" y="1660"/>
                  </a:cubicBezTo>
                  <a:cubicBezTo>
                    <a:pt x="2602" y="1666"/>
                    <a:pt x="2610" y="1670"/>
                    <a:pt x="2619" y="1672"/>
                  </a:cubicBezTo>
                  <a:cubicBezTo>
                    <a:pt x="2622" y="1673"/>
                    <a:pt x="2626" y="1674"/>
                    <a:pt x="2630" y="1674"/>
                  </a:cubicBezTo>
                  <a:lnTo>
                    <a:pt x="2630" y="1674"/>
                  </a:lnTo>
                  <a:lnTo>
                    <a:pt x="2631" y="1675"/>
                  </a:lnTo>
                  <a:cubicBezTo>
                    <a:pt x="2633" y="1677"/>
                    <a:pt x="2634" y="1680"/>
                    <a:pt x="2635" y="1682"/>
                  </a:cubicBezTo>
                  <a:cubicBezTo>
                    <a:pt x="2636" y="1684"/>
                    <a:pt x="2639" y="1689"/>
                    <a:pt x="2641" y="1694"/>
                  </a:cubicBezTo>
                  <a:cubicBezTo>
                    <a:pt x="2643" y="1697"/>
                    <a:pt x="2647" y="1702"/>
                    <a:pt x="2649" y="1705"/>
                  </a:cubicBezTo>
                  <a:cubicBezTo>
                    <a:pt x="2653" y="1711"/>
                    <a:pt x="2657" y="1716"/>
                    <a:pt x="2662" y="1719"/>
                  </a:cubicBezTo>
                  <a:cubicBezTo>
                    <a:pt x="2667" y="1723"/>
                    <a:pt x="2670" y="1725"/>
                    <a:pt x="2675" y="1727"/>
                  </a:cubicBezTo>
                  <a:cubicBezTo>
                    <a:pt x="2677" y="1730"/>
                    <a:pt x="2676" y="1728"/>
                    <a:pt x="2682" y="1736"/>
                  </a:cubicBezTo>
                  <a:cubicBezTo>
                    <a:pt x="2684" y="1739"/>
                    <a:pt x="2685" y="1741"/>
                    <a:pt x="2687" y="1745"/>
                  </a:cubicBezTo>
                  <a:lnTo>
                    <a:pt x="2693" y="1755"/>
                  </a:lnTo>
                  <a:lnTo>
                    <a:pt x="2720" y="1794"/>
                  </a:lnTo>
                  <a:cubicBezTo>
                    <a:pt x="2720" y="1794"/>
                    <a:pt x="2720" y="1793"/>
                    <a:pt x="2720" y="1793"/>
                  </a:cubicBezTo>
                  <a:cubicBezTo>
                    <a:pt x="2720" y="1792"/>
                    <a:pt x="2720" y="1792"/>
                    <a:pt x="2720" y="1792"/>
                  </a:cubicBezTo>
                  <a:lnTo>
                    <a:pt x="2720" y="1792"/>
                  </a:lnTo>
                  <a:cubicBezTo>
                    <a:pt x="2720" y="1792"/>
                    <a:pt x="2721" y="1792"/>
                    <a:pt x="2720" y="1794"/>
                  </a:cubicBezTo>
                  <a:cubicBezTo>
                    <a:pt x="2720" y="1796"/>
                    <a:pt x="2720" y="1796"/>
                    <a:pt x="2720" y="1796"/>
                  </a:cubicBezTo>
                  <a:cubicBezTo>
                    <a:pt x="2720" y="1796"/>
                    <a:pt x="2720" y="1796"/>
                    <a:pt x="2720" y="1796"/>
                  </a:cubicBezTo>
                  <a:cubicBezTo>
                    <a:pt x="2720" y="1795"/>
                    <a:pt x="2720" y="1795"/>
                    <a:pt x="2720" y="1794"/>
                  </a:cubicBezTo>
                  <a:cubicBezTo>
                    <a:pt x="2719" y="1800"/>
                    <a:pt x="2719" y="1806"/>
                    <a:pt x="2719" y="1812"/>
                  </a:cubicBezTo>
                  <a:cubicBezTo>
                    <a:pt x="2719" y="1821"/>
                    <a:pt x="2721" y="1830"/>
                    <a:pt x="2726" y="1837"/>
                  </a:cubicBezTo>
                  <a:cubicBezTo>
                    <a:pt x="2728" y="1840"/>
                    <a:pt x="2729" y="1842"/>
                    <a:pt x="2730" y="1844"/>
                  </a:cubicBezTo>
                  <a:cubicBezTo>
                    <a:pt x="2733" y="1847"/>
                    <a:pt x="2733" y="1847"/>
                    <a:pt x="2736" y="1851"/>
                  </a:cubicBezTo>
                  <a:cubicBezTo>
                    <a:pt x="2740" y="1855"/>
                    <a:pt x="2744" y="1859"/>
                    <a:pt x="2747" y="1860"/>
                  </a:cubicBezTo>
                  <a:cubicBezTo>
                    <a:pt x="2748" y="1862"/>
                    <a:pt x="2750" y="1864"/>
                    <a:pt x="2751" y="1865"/>
                  </a:cubicBezTo>
                  <a:lnTo>
                    <a:pt x="2753" y="1869"/>
                  </a:lnTo>
                  <a:cubicBezTo>
                    <a:pt x="2756" y="1872"/>
                    <a:pt x="2757" y="1874"/>
                    <a:pt x="2759" y="1877"/>
                  </a:cubicBezTo>
                  <a:cubicBezTo>
                    <a:pt x="2765" y="1881"/>
                    <a:pt x="2770" y="1886"/>
                    <a:pt x="2777" y="1889"/>
                  </a:cubicBezTo>
                  <a:cubicBezTo>
                    <a:pt x="2779" y="1891"/>
                    <a:pt x="2780" y="1891"/>
                    <a:pt x="2782" y="1892"/>
                  </a:cubicBezTo>
                  <a:cubicBezTo>
                    <a:pt x="2782" y="1893"/>
                    <a:pt x="2784" y="1894"/>
                    <a:pt x="2784" y="1894"/>
                  </a:cubicBezTo>
                  <a:cubicBezTo>
                    <a:pt x="2787" y="1900"/>
                    <a:pt x="2792" y="1903"/>
                    <a:pt x="2795" y="1908"/>
                  </a:cubicBezTo>
                  <a:cubicBezTo>
                    <a:pt x="2800" y="1911"/>
                    <a:pt x="2803" y="1914"/>
                    <a:pt x="2807" y="1917"/>
                  </a:cubicBezTo>
                  <a:cubicBezTo>
                    <a:pt x="2808" y="1917"/>
                    <a:pt x="2809" y="1918"/>
                    <a:pt x="2810" y="1920"/>
                  </a:cubicBezTo>
                  <a:cubicBezTo>
                    <a:pt x="2811" y="1922"/>
                    <a:pt x="2814" y="1924"/>
                    <a:pt x="2815" y="1925"/>
                  </a:cubicBezTo>
                  <a:cubicBezTo>
                    <a:pt x="2816" y="1928"/>
                    <a:pt x="2817" y="1930"/>
                    <a:pt x="2817" y="1932"/>
                  </a:cubicBezTo>
                  <a:cubicBezTo>
                    <a:pt x="2820" y="1937"/>
                    <a:pt x="2821" y="1942"/>
                    <a:pt x="2823" y="1946"/>
                  </a:cubicBezTo>
                  <a:cubicBezTo>
                    <a:pt x="2825" y="1948"/>
                    <a:pt x="2826" y="1951"/>
                    <a:pt x="2828" y="1953"/>
                  </a:cubicBezTo>
                  <a:lnTo>
                    <a:pt x="2831" y="1958"/>
                  </a:lnTo>
                  <a:cubicBezTo>
                    <a:pt x="2832" y="1961"/>
                    <a:pt x="2831" y="1954"/>
                    <a:pt x="2832" y="1969"/>
                  </a:cubicBezTo>
                  <a:cubicBezTo>
                    <a:pt x="2835" y="1976"/>
                    <a:pt x="2837" y="1983"/>
                    <a:pt x="2840" y="1989"/>
                  </a:cubicBezTo>
                  <a:cubicBezTo>
                    <a:pt x="2845" y="1996"/>
                    <a:pt x="2845" y="1996"/>
                    <a:pt x="2846" y="1998"/>
                  </a:cubicBezTo>
                  <a:cubicBezTo>
                    <a:pt x="2847" y="2001"/>
                    <a:pt x="2848" y="2003"/>
                    <a:pt x="2848" y="2004"/>
                  </a:cubicBezTo>
                  <a:cubicBezTo>
                    <a:pt x="2851" y="2010"/>
                    <a:pt x="2852" y="2014"/>
                    <a:pt x="2855" y="2019"/>
                  </a:cubicBezTo>
                  <a:cubicBezTo>
                    <a:pt x="2857" y="2021"/>
                    <a:pt x="2858" y="2024"/>
                    <a:pt x="2859" y="2026"/>
                  </a:cubicBezTo>
                  <a:lnTo>
                    <a:pt x="2862" y="2031"/>
                  </a:lnTo>
                  <a:cubicBezTo>
                    <a:pt x="2864" y="2033"/>
                    <a:pt x="2866" y="2035"/>
                    <a:pt x="2867" y="2038"/>
                  </a:cubicBezTo>
                  <a:cubicBezTo>
                    <a:pt x="2867" y="2040"/>
                    <a:pt x="2869" y="2043"/>
                    <a:pt x="2872" y="2049"/>
                  </a:cubicBezTo>
                  <a:cubicBezTo>
                    <a:pt x="2874" y="2053"/>
                    <a:pt x="2876" y="2057"/>
                    <a:pt x="2880" y="2062"/>
                  </a:cubicBezTo>
                  <a:cubicBezTo>
                    <a:pt x="2881" y="2064"/>
                    <a:pt x="2882" y="2067"/>
                    <a:pt x="2884" y="2069"/>
                  </a:cubicBezTo>
                  <a:cubicBezTo>
                    <a:pt x="2886" y="2071"/>
                    <a:pt x="2887" y="2074"/>
                    <a:pt x="2887" y="2077"/>
                  </a:cubicBezTo>
                  <a:cubicBezTo>
                    <a:pt x="2889" y="2082"/>
                    <a:pt x="2891" y="2086"/>
                    <a:pt x="2895" y="2091"/>
                  </a:cubicBezTo>
                  <a:lnTo>
                    <a:pt x="2898" y="2097"/>
                  </a:lnTo>
                  <a:lnTo>
                    <a:pt x="2896" y="2097"/>
                  </a:lnTo>
                  <a:cubicBezTo>
                    <a:pt x="2887" y="2097"/>
                    <a:pt x="2879" y="2100"/>
                    <a:pt x="2872" y="2105"/>
                  </a:cubicBezTo>
                  <a:cubicBezTo>
                    <a:pt x="2868" y="2107"/>
                    <a:pt x="2866" y="2109"/>
                    <a:pt x="2864" y="2110"/>
                  </a:cubicBezTo>
                  <a:lnTo>
                    <a:pt x="2864" y="2110"/>
                  </a:lnTo>
                  <a:cubicBezTo>
                    <a:pt x="2859" y="2107"/>
                    <a:pt x="2855" y="2104"/>
                    <a:pt x="2850" y="2101"/>
                  </a:cubicBezTo>
                  <a:cubicBezTo>
                    <a:pt x="2843" y="2098"/>
                    <a:pt x="2836" y="2096"/>
                    <a:pt x="2828" y="2094"/>
                  </a:cubicBezTo>
                  <a:lnTo>
                    <a:pt x="2817" y="2093"/>
                  </a:lnTo>
                  <a:lnTo>
                    <a:pt x="2794" y="2091"/>
                  </a:lnTo>
                  <a:cubicBezTo>
                    <a:pt x="2784" y="2090"/>
                    <a:pt x="2786" y="2091"/>
                    <a:pt x="2781" y="2089"/>
                  </a:cubicBezTo>
                  <a:cubicBezTo>
                    <a:pt x="2777" y="2086"/>
                    <a:pt x="2771" y="2084"/>
                    <a:pt x="2765" y="2083"/>
                  </a:cubicBezTo>
                  <a:cubicBezTo>
                    <a:pt x="2760" y="2081"/>
                    <a:pt x="2755" y="2081"/>
                    <a:pt x="2749" y="2079"/>
                  </a:cubicBezTo>
                  <a:cubicBezTo>
                    <a:pt x="2740" y="2079"/>
                    <a:pt x="2730" y="2079"/>
                    <a:pt x="2722" y="2081"/>
                  </a:cubicBezTo>
                  <a:lnTo>
                    <a:pt x="2706" y="2081"/>
                  </a:lnTo>
                  <a:cubicBezTo>
                    <a:pt x="2703" y="2081"/>
                    <a:pt x="2699" y="2081"/>
                    <a:pt x="2696" y="2082"/>
                  </a:cubicBezTo>
                  <a:cubicBezTo>
                    <a:pt x="2690" y="2083"/>
                    <a:pt x="2683" y="2084"/>
                    <a:pt x="2678" y="2087"/>
                  </a:cubicBezTo>
                  <a:lnTo>
                    <a:pt x="2675" y="2087"/>
                  </a:lnTo>
                  <a:cubicBezTo>
                    <a:pt x="2674" y="2088"/>
                    <a:pt x="2674" y="2088"/>
                    <a:pt x="2673" y="2088"/>
                  </a:cubicBezTo>
                  <a:cubicBezTo>
                    <a:pt x="2672" y="2088"/>
                    <a:pt x="2672" y="2088"/>
                    <a:pt x="2671" y="2087"/>
                  </a:cubicBezTo>
                  <a:cubicBezTo>
                    <a:pt x="2669" y="2087"/>
                    <a:pt x="2667" y="2087"/>
                    <a:pt x="2664" y="2086"/>
                  </a:cubicBezTo>
                  <a:cubicBezTo>
                    <a:pt x="2662" y="2086"/>
                    <a:pt x="2657" y="2084"/>
                    <a:pt x="2652" y="2083"/>
                  </a:cubicBezTo>
                  <a:cubicBezTo>
                    <a:pt x="2647" y="2082"/>
                    <a:pt x="2641" y="2081"/>
                    <a:pt x="2636" y="2081"/>
                  </a:cubicBezTo>
                  <a:cubicBezTo>
                    <a:pt x="2628" y="2079"/>
                    <a:pt x="2617" y="2078"/>
                    <a:pt x="2611" y="2078"/>
                  </a:cubicBezTo>
                  <a:cubicBezTo>
                    <a:pt x="2605" y="2078"/>
                    <a:pt x="2597" y="2077"/>
                    <a:pt x="2591" y="2077"/>
                  </a:cubicBezTo>
                  <a:cubicBezTo>
                    <a:pt x="2588" y="2077"/>
                    <a:pt x="2586" y="2076"/>
                    <a:pt x="2582" y="2075"/>
                  </a:cubicBezTo>
                  <a:cubicBezTo>
                    <a:pt x="2579" y="2075"/>
                    <a:pt x="2574" y="2074"/>
                    <a:pt x="2569" y="2072"/>
                  </a:cubicBezTo>
                  <a:cubicBezTo>
                    <a:pt x="2564" y="2072"/>
                    <a:pt x="2560" y="2071"/>
                    <a:pt x="2555" y="2071"/>
                  </a:cubicBezTo>
                  <a:lnTo>
                    <a:pt x="2539" y="2071"/>
                  </a:lnTo>
                  <a:lnTo>
                    <a:pt x="2529" y="2072"/>
                  </a:lnTo>
                  <a:lnTo>
                    <a:pt x="2521" y="2072"/>
                  </a:lnTo>
                  <a:cubicBezTo>
                    <a:pt x="2521" y="2072"/>
                    <a:pt x="2520" y="2071"/>
                    <a:pt x="2519" y="2070"/>
                  </a:cubicBezTo>
                  <a:cubicBezTo>
                    <a:pt x="2514" y="2065"/>
                    <a:pt x="2509" y="2061"/>
                    <a:pt x="2502" y="2057"/>
                  </a:cubicBezTo>
                  <a:cubicBezTo>
                    <a:pt x="2495" y="2054"/>
                    <a:pt x="2487" y="2052"/>
                    <a:pt x="2479" y="2052"/>
                  </a:cubicBezTo>
                  <a:cubicBezTo>
                    <a:pt x="2469" y="2052"/>
                    <a:pt x="2459" y="2055"/>
                    <a:pt x="2451" y="2060"/>
                  </a:cubicBezTo>
                  <a:cubicBezTo>
                    <a:pt x="2448" y="2062"/>
                    <a:pt x="2445" y="2065"/>
                    <a:pt x="2442" y="2068"/>
                  </a:cubicBezTo>
                  <a:lnTo>
                    <a:pt x="2442" y="2068"/>
                  </a:lnTo>
                  <a:cubicBezTo>
                    <a:pt x="2440" y="2064"/>
                    <a:pt x="2437" y="2061"/>
                    <a:pt x="2434" y="2057"/>
                  </a:cubicBezTo>
                  <a:cubicBezTo>
                    <a:pt x="2427" y="2052"/>
                    <a:pt x="2418" y="2047"/>
                    <a:pt x="2408" y="2046"/>
                  </a:cubicBezTo>
                  <a:lnTo>
                    <a:pt x="2398" y="2046"/>
                  </a:lnTo>
                  <a:cubicBezTo>
                    <a:pt x="2394" y="2046"/>
                    <a:pt x="2391" y="2046"/>
                    <a:pt x="2387" y="2047"/>
                  </a:cubicBezTo>
                  <a:cubicBezTo>
                    <a:pt x="2382" y="2048"/>
                    <a:pt x="2376" y="2050"/>
                    <a:pt x="2371" y="2053"/>
                  </a:cubicBezTo>
                  <a:lnTo>
                    <a:pt x="2358" y="2053"/>
                  </a:lnTo>
                  <a:cubicBezTo>
                    <a:pt x="2350" y="2053"/>
                    <a:pt x="2342" y="2055"/>
                    <a:pt x="2335" y="2059"/>
                  </a:cubicBezTo>
                  <a:lnTo>
                    <a:pt x="2327" y="2063"/>
                  </a:lnTo>
                  <a:lnTo>
                    <a:pt x="2325" y="2063"/>
                  </a:lnTo>
                  <a:cubicBezTo>
                    <a:pt x="2324" y="2062"/>
                    <a:pt x="2323" y="2062"/>
                    <a:pt x="2321" y="2061"/>
                  </a:cubicBezTo>
                  <a:cubicBezTo>
                    <a:pt x="2316" y="2057"/>
                    <a:pt x="2310" y="2054"/>
                    <a:pt x="2304" y="2052"/>
                  </a:cubicBezTo>
                  <a:cubicBezTo>
                    <a:pt x="2301" y="2050"/>
                    <a:pt x="2297" y="2050"/>
                    <a:pt x="2294" y="2049"/>
                  </a:cubicBezTo>
                  <a:lnTo>
                    <a:pt x="2290" y="2049"/>
                  </a:lnTo>
                  <a:lnTo>
                    <a:pt x="2284" y="2043"/>
                  </a:lnTo>
                  <a:cubicBezTo>
                    <a:pt x="2279" y="2038"/>
                    <a:pt x="2270" y="2034"/>
                    <a:pt x="2263" y="2032"/>
                  </a:cubicBezTo>
                  <a:cubicBezTo>
                    <a:pt x="2259" y="2031"/>
                    <a:pt x="2255" y="2030"/>
                    <a:pt x="2252" y="2030"/>
                  </a:cubicBezTo>
                  <a:lnTo>
                    <a:pt x="2244" y="2030"/>
                  </a:lnTo>
                  <a:cubicBezTo>
                    <a:pt x="2238" y="2030"/>
                    <a:pt x="2232" y="2030"/>
                    <a:pt x="2228" y="2031"/>
                  </a:cubicBezTo>
                  <a:cubicBezTo>
                    <a:pt x="2224" y="2032"/>
                    <a:pt x="2222" y="2032"/>
                    <a:pt x="2219" y="2032"/>
                  </a:cubicBezTo>
                  <a:lnTo>
                    <a:pt x="2211" y="2032"/>
                  </a:lnTo>
                  <a:lnTo>
                    <a:pt x="2189" y="2030"/>
                  </a:lnTo>
                  <a:lnTo>
                    <a:pt x="2178" y="2028"/>
                  </a:lnTo>
                  <a:lnTo>
                    <a:pt x="2168" y="2028"/>
                  </a:lnTo>
                  <a:cubicBezTo>
                    <a:pt x="2165" y="2028"/>
                    <a:pt x="2162" y="2030"/>
                    <a:pt x="2158" y="2030"/>
                  </a:cubicBezTo>
                  <a:cubicBezTo>
                    <a:pt x="2151" y="2032"/>
                    <a:pt x="2144" y="2034"/>
                    <a:pt x="2140" y="2038"/>
                  </a:cubicBezTo>
                  <a:lnTo>
                    <a:pt x="2136" y="2039"/>
                  </a:lnTo>
                  <a:lnTo>
                    <a:pt x="2118" y="2039"/>
                  </a:lnTo>
                  <a:cubicBezTo>
                    <a:pt x="2111" y="2040"/>
                    <a:pt x="2105" y="2040"/>
                    <a:pt x="2098" y="2040"/>
                  </a:cubicBezTo>
                  <a:lnTo>
                    <a:pt x="2096" y="2040"/>
                  </a:lnTo>
                  <a:cubicBezTo>
                    <a:pt x="2096" y="2040"/>
                    <a:pt x="2097" y="2040"/>
                    <a:pt x="2093" y="2038"/>
                  </a:cubicBezTo>
                  <a:cubicBezTo>
                    <a:pt x="2087" y="2033"/>
                    <a:pt x="2082" y="2030"/>
                    <a:pt x="2076" y="2027"/>
                  </a:cubicBezTo>
                  <a:cubicBezTo>
                    <a:pt x="2069" y="2025"/>
                    <a:pt x="2062" y="2024"/>
                    <a:pt x="2055" y="2024"/>
                  </a:cubicBezTo>
                  <a:cubicBezTo>
                    <a:pt x="2053" y="2024"/>
                    <a:pt x="2052" y="2023"/>
                    <a:pt x="2051" y="2023"/>
                  </a:cubicBezTo>
                  <a:cubicBezTo>
                    <a:pt x="2044" y="2023"/>
                    <a:pt x="2037" y="2025"/>
                    <a:pt x="2032" y="2027"/>
                  </a:cubicBezTo>
                  <a:cubicBezTo>
                    <a:pt x="2028" y="2030"/>
                    <a:pt x="2025" y="2031"/>
                    <a:pt x="2021" y="2033"/>
                  </a:cubicBezTo>
                  <a:lnTo>
                    <a:pt x="2017" y="2033"/>
                  </a:lnTo>
                  <a:cubicBezTo>
                    <a:pt x="2016" y="2033"/>
                    <a:pt x="2013" y="2032"/>
                    <a:pt x="2012" y="2032"/>
                  </a:cubicBezTo>
                  <a:cubicBezTo>
                    <a:pt x="2007" y="2028"/>
                    <a:pt x="2002" y="2026"/>
                    <a:pt x="1997" y="2025"/>
                  </a:cubicBezTo>
                  <a:cubicBezTo>
                    <a:pt x="1994" y="2024"/>
                    <a:pt x="1990" y="2023"/>
                    <a:pt x="1988" y="2023"/>
                  </a:cubicBezTo>
                  <a:lnTo>
                    <a:pt x="1982" y="2021"/>
                  </a:lnTo>
                  <a:cubicBezTo>
                    <a:pt x="1982" y="2021"/>
                    <a:pt x="1981" y="2021"/>
                    <a:pt x="1980" y="2020"/>
                  </a:cubicBezTo>
                  <a:lnTo>
                    <a:pt x="1975" y="2016"/>
                  </a:lnTo>
                  <a:cubicBezTo>
                    <a:pt x="1968" y="2011"/>
                    <a:pt x="1961" y="2008"/>
                    <a:pt x="1954" y="2006"/>
                  </a:cubicBezTo>
                  <a:cubicBezTo>
                    <a:pt x="1951" y="2005"/>
                    <a:pt x="1947" y="2005"/>
                    <a:pt x="1944" y="2004"/>
                  </a:cubicBezTo>
                  <a:lnTo>
                    <a:pt x="1937" y="2004"/>
                  </a:lnTo>
                  <a:cubicBezTo>
                    <a:pt x="1931" y="2004"/>
                    <a:pt x="1925" y="2005"/>
                    <a:pt x="1921" y="2005"/>
                  </a:cubicBezTo>
                  <a:cubicBezTo>
                    <a:pt x="1918" y="2006"/>
                    <a:pt x="1915" y="2006"/>
                    <a:pt x="1912" y="2006"/>
                  </a:cubicBezTo>
                  <a:lnTo>
                    <a:pt x="1904" y="2006"/>
                  </a:lnTo>
                  <a:cubicBezTo>
                    <a:pt x="1900" y="2005"/>
                    <a:pt x="1902" y="2006"/>
                    <a:pt x="1889" y="2001"/>
                  </a:cubicBezTo>
                  <a:cubicBezTo>
                    <a:pt x="1884" y="1998"/>
                    <a:pt x="1878" y="1997"/>
                    <a:pt x="1872" y="1996"/>
                  </a:cubicBezTo>
                  <a:lnTo>
                    <a:pt x="1853" y="1996"/>
                  </a:lnTo>
                  <a:cubicBezTo>
                    <a:pt x="1846" y="1997"/>
                    <a:pt x="1841" y="1999"/>
                    <a:pt x="1835" y="2002"/>
                  </a:cubicBezTo>
                  <a:cubicBezTo>
                    <a:pt x="1834" y="2003"/>
                    <a:pt x="1833" y="2003"/>
                    <a:pt x="1831" y="2003"/>
                  </a:cubicBezTo>
                  <a:lnTo>
                    <a:pt x="1823" y="2003"/>
                  </a:lnTo>
                  <a:cubicBezTo>
                    <a:pt x="1815" y="2003"/>
                    <a:pt x="1808" y="2004"/>
                    <a:pt x="1801" y="2008"/>
                  </a:cubicBezTo>
                  <a:cubicBezTo>
                    <a:pt x="1794" y="2010"/>
                    <a:pt x="1791" y="2012"/>
                    <a:pt x="1791" y="2012"/>
                  </a:cubicBezTo>
                  <a:cubicBezTo>
                    <a:pt x="1787" y="2008"/>
                    <a:pt x="1783" y="2004"/>
                    <a:pt x="1779" y="2001"/>
                  </a:cubicBezTo>
                  <a:cubicBezTo>
                    <a:pt x="1772" y="1996"/>
                    <a:pt x="1764" y="1992"/>
                    <a:pt x="1756" y="1991"/>
                  </a:cubicBezTo>
                  <a:cubicBezTo>
                    <a:pt x="1754" y="1991"/>
                    <a:pt x="1751" y="1991"/>
                    <a:pt x="1749" y="1991"/>
                  </a:cubicBezTo>
                  <a:cubicBezTo>
                    <a:pt x="1742" y="1991"/>
                    <a:pt x="1736" y="1992"/>
                    <a:pt x="1729" y="1995"/>
                  </a:cubicBezTo>
                  <a:cubicBezTo>
                    <a:pt x="1723" y="1997"/>
                    <a:pt x="1717" y="2002"/>
                    <a:pt x="1712" y="2006"/>
                  </a:cubicBezTo>
                  <a:lnTo>
                    <a:pt x="1712" y="2007"/>
                  </a:lnTo>
                  <a:lnTo>
                    <a:pt x="1712" y="2007"/>
                  </a:lnTo>
                  <a:cubicBezTo>
                    <a:pt x="1708" y="2003"/>
                    <a:pt x="1704" y="1999"/>
                    <a:pt x="1700" y="1996"/>
                  </a:cubicBezTo>
                  <a:cubicBezTo>
                    <a:pt x="1694" y="1990"/>
                    <a:pt x="1685" y="1987"/>
                    <a:pt x="1676" y="1987"/>
                  </a:cubicBezTo>
                  <a:cubicBezTo>
                    <a:pt x="1674" y="1986"/>
                    <a:pt x="1670" y="1986"/>
                    <a:pt x="1667" y="1986"/>
                  </a:cubicBezTo>
                  <a:cubicBezTo>
                    <a:pt x="1665" y="1984"/>
                    <a:pt x="1662" y="1984"/>
                    <a:pt x="1658" y="1983"/>
                  </a:cubicBezTo>
                  <a:cubicBezTo>
                    <a:pt x="1648" y="1981"/>
                    <a:pt x="1639" y="1980"/>
                    <a:pt x="1630" y="1979"/>
                  </a:cubicBezTo>
                  <a:lnTo>
                    <a:pt x="1607" y="1977"/>
                  </a:lnTo>
                  <a:lnTo>
                    <a:pt x="1594" y="1977"/>
                  </a:lnTo>
                  <a:cubicBezTo>
                    <a:pt x="1586" y="1977"/>
                    <a:pt x="1578" y="1980"/>
                    <a:pt x="1571" y="1983"/>
                  </a:cubicBezTo>
                  <a:cubicBezTo>
                    <a:pt x="1564" y="1987"/>
                    <a:pt x="1560" y="1990"/>
                    <a:pt x="1559" y="1990"/>
                  </a:cubicBezTo>
                  <a:cubicBezTo>
                    <a:pt x="1557" y="1987"/>
                    <a:pt x="1553" y="1983"/>
                    <a:pt x="1550" y="1980"/>
                  </a:cubicBezTo>
                  <a:cubicBezTo>
                    <a:pt x="1543" y="1974"/>
                    <a:pt x="1536" y="1970"/>
                    <a:pt x="1528" y="1968"/>
                  </a:cubicBezTo>
                  <a:cubicBezTo>
                    <a:pt x="1524" y="1968"/>
                    <a:pt x="1520" y="1967"/>
                    <a:pt x="1516" y="1967"/>
                  </a:cubicBezTo>
                  <a:cubicBezTo>
                    <a:pt x="1512" y="1967"/>
                    <a:pt x="1508" y="1968"/>
                    <a:pt x="1504" y="1968"/>
                  </a:cubicBezTo>
                  <a:cubicBezTo>
                    <a:pt x="1497" y="1970"/>
                    <a:pt x="1491" y="1974"/>
                    <a:pt x="1485" y="1979"/>
                  </a:cubicBezTo>
                  <a:cubicBezTo>
                    <a:pt x="1480" y="1981"/>
                    <a:pt x="1479" y="1982"/>
                    <a:pt x="1480" y="1982"/>
                  </a:cubicBezTo>
                  <a:lnTo>
                    <a:pt x="1478" y="1982"/>
                  </a:lnTo>
                  <a:cubicBezTo>
                    <a:pt x="1476" y="1981"/>
                    <a:pt x="1473" y="1980"/>
                    <a:pt x="1472" y="1979"/>
                  </a:cubicBezTo>
                  <a:cubicBezTo>
                    <a:pt x="1466" y="1975"/>
                    <a:pt x="1461" y="1973"/>
                    <a:pt x="1454" y="1972"/>
                  </a:cubicBezTo>
                  <a:cubicBezTo>
                    <a:pt x="1450" y="1970"/>
                    <a:pt x="1448" y="1970"/>
                    <a:pt x="1444" y="1969"/>
                  </a:cubicBezTo>
                  <a:lnTo>
                    <a:pt x="1440" y="1969"/>
                  </a:lnTo>
                  <a:cubicBezTo>
                    <a:pt x="1438" y="1969"/>
                    <a:pt x="1434" y="1969"/>
                    <a:pt x="1432" y="1968"/>
                  </a:cubicBezTo>
                  <a:cubicBezTo>
                    <a:pt x="1429" y="1967"/>
                    <a:pt x="1425" y="1966"/>
                    <a:pt x="1419" y="1965"/>
                  </a:cubicBezTo>
                  <a:cubicBezTo>
                    <a:pt x="1413" y="1964"/>
                    <a:pt x="1409" y="1964"/>
                    <a:pt x="1404" y="1964"/>
                  </a:cubicBezTo>
                  <a:cubicBezTo>
                    <a:pt x="1402" y="1962"/>
                    <a:pt x="1399" y="1962"/>
                    <a:pt x="1397" y="1962"/>
                  </a:cubicBezTo>
                  <a:cubicBezTo>
                    <a:pt x="1389" y="1959"/>
                    <a:pt x="1380" y="1957"/>
                    <a:pt x="1372" y="1955"/>
                  </a:cubicBezTo>
                  <a:cubicBezTo>
                    <a:pt x="1365" y="1955"/>
                    <a:pt x="1358" y="1954"/>
                    <a:pt x="1351" y="1953"/>
                  </a:cubicBezTo>
                  <a:cubicBezTo>
                    <a:pt x="1346" y="1952"/>
                    <a:pt x="1341" y="1952"/>
                    <a:pt x="1337" y="1951"/>
                  </a:cubicBezTo>
                  <a:cubicBezTo>
                    <a:pt x="1332" y="1950"/>
                    <a:pt x="1326" y="1950"/>
                    <a:pt x="1322" y="1950"/>
                  </a:cubicBezTo>
                  <a:cubicBezTo>
                    <a:pt x="1315" y="1950"/>
                    <a:pt x="1307" y="1952"/>
                    <a:pt x="1300" y="1955"/>
                  </a:cubicBezTo>
                  <a:cubicBezTo>
                    <a:pt x="1294" y="1958"/>
                    <a:pt x="1290" y="1960"/>
                    <a:pt x="1290" y="1960"/>
                  </a:cubicBezTo>
                  <a:lnTo>
                    <a:pt x="1275" y="1960"/>
                  </a:lnTo>
                  <a:cubicBezTo>
                    <a:pt x="1270" y="1961"/>
                    <a:pt x="1264" y="1964"/>
                    <a:pt x="1258" y="1966"/>
                  </a:cubicBezTo>
                  <a:cubicBezTo>
                    <a:pt x="1256" y="1967"/>
                    <a:pt x="1255" y="1967"/>
                    <a:pt x="1253" y="1968"/>
                  </a:cubicBezTo>
                  <a:lnTo>
                    <a:pt x="1250" y="1968"/>
                  </a:lnTo>
                  <a:cubicBezTo>
                    <a:pt x="1250" y="1968"/>
                    <a:pt x="1248" y="1966"/>
                    <a:pt x="1243" y="1962"/>
                  </a:cubicBezTo>
                  <a:cubicBezTo>
                    <a:pt x="1238" y="1957"/>
                    <a:pt x="1231" y="1953"/>
                    <a:pt x="1224" y="1951"/>
                  </a:cubicBezTo>
                  <a:cubicBezTo>
                    <a:pt x="1219" y="1949"/>
                    <a:pt x="1214" y="1948"/>
                    <a:pt x="1210" y="1948"/>
                  </a:cubicBezTo>
                  <a:cubicBezTo>
                    <a:pt x="1208" y="1948"/>
                    <a:pt x="1206" y="1948"/>
                    <a:pt x="1205" y="1948"/>
                  </a:cubicBezTo>
                  <a:cubicBezTo>
                    <a:pt x="1198" y="1948"/>
                    <a:pt x="1191" y="1951"/>
                    <a:pt x="1184" y="1953"/>
                  </a:cubicBezTo>
                  <a:lnTo>
                    <a:pt x="1177" y="1957"/>
                  </a:lnTo>
                  <a:lnTo>
                    <a:pt x="1171" y="1957"/>
                  </a:lnTo>
                  <a:cubicBezTo>
                    <a:pt x="1170" y="1957"/>
                    <a:pt x="1170" y="1957"/>
                    <a:pt x="1166" y="1953"/>
                  </a:cubicBezTo>
                  <a:cubicBezTo>
                    <a:pt x="1161" y="1950"/>
                    <a:pt x="1155" y="1946"/>
                    <a:pt x="1149" y="1944"/>
                  </a:cubicBezTo>
                  <a:cubicBezTo>
                    <a:pt x="1143" y="1943"/>
                    <a:pt x="1136" y="1942"/>
                    <a:pt x="1131" y="1942"/>
                  </a:cubicBezTo>
                  <a:cubicBezTo>
                    <a:pt x="1125" y="1942"/>
                    <a:pt x="1118" y="1943"/>
                    <a:pt x="1112" y="1944"/>
                  </a:cubicBezTo>
                  <a:cubicBezTo>
                    <a:pt x="1106" y="1946"/>
                    <a:pt x="1103" y="1947"/>
                    <a:pt x="1102" y="1947"/>
                  </a:cubicBezTo>
                  <a:lnTo>
                    <a:pt x="1098" y="1947"/>
                  </a:lnTo>
                  <a:lnTo>
                    <a:pt x="1089" y="1946"/>
                  </a:lnTo>
                  <a:lnTo>
                    <a:pt x="1078" y="1944"/>
                  </a:lnTo>
                  <a:cubicBezTo>
                    <a:pt x="1075" y="1943"/>
                    <a:pt x="1070" y="1942"/>
                    <a:pt x="1066" y="1942"/>
                  </a:cubicBezTo>
                  <a:lnTo>
                    <a:pt x="1059" y="1940"/>
                  </a:lnTo>
                  <a:lnTo>
                    <a:pt x="1056" y="1940"/>
                  </a:lnTo>
                  <a:cubicBezTo>
                    <a:pt x="1055" y="1940"/>
                    <a:pt x="1054" y="1940"/>
                    <a:pt x="1053" y="1939"/>
                  </a:cubicBezTo>
                  <a:cubicBezTo>
                    <a:pt x="1049" y="1937"/>
                    <a:pt x="1045" y="1933"/>
                    <a:pt x="1040" y="1931"/>
                  </a:cubicBezTo>
                  <a:cubicBezTo>
                    <a:pt x="1034" y="1929"/>
                    <a:pt x="1027" y="1928"/>
                    <a:pt x="1022" y="1926"/>
                  </a:cubicBezTo>
                  <a:cubicBezTo>
                    <a:pt x="1015" y="1926"/>
                    <a:pt x="1007" y="1926"/>
                    <a:pt x="1000" y="1930"/>
                  </a:cubicBezTo>
                  <a:cubicBezTo>
                    <a:pt x="995" y="1931"/>
                    <a:pt x="989" y="1935"/>
                    <a:pt x="985" y="1938"/>
                  </a:cubicBezTo>
                  <a:lnTo>
                    <a:pt x="982" y="1939"/>
                  </a:lnTo>
                  <a:lnTo>
                    <a:pt x="978" y="1939"/>
                  </a:lnTo>
                  <a:lnTo>
                    <a:pt x="956" y="1937"/>
                  </a:lnTo>
                  <a:lnTo>
                    <a:pt x="944" y="1936"/>
                  </a:lnTo>
                  <a:lnTo>
                    <a:pt x="929" y="1936"/>
                  </a:lnTo>
                  <a:cubicBezTo>
                    <a:pt x="924" y="1936"/>
                    <a:pt x="920" y="1937"/>
                    <a:pt x="915" y="1937"/>
                  </a:cubicBezTo>
                  <a:cubicBezTo>
                    <a:pt x="914" y="1937"/>
                    <a:pt x="913" y="1938"/>
                    <a:pt x="912" y="1938"/>
                  </a:cubicBezTo>
                  <a:cubicBezTo>
                    <a:pt x="910" y="1938"/>
                    <a:pt x="909" y="1937"/>
                    <a:pt x="908" y="1937"/>
                  </a:cubicBezTo>
                  <a:lnTo>
                    <a:pt x="904" y="1937"/>
                  </a:lnTo>
                  <a:cubicBezTo>
                    <a:pt x="901" y="1933"/>
                    <a:pt x="898" y="1931"/>
                    <a:pt x="894" y="1928"/>
                  </a:cubicBezTo>
                  <a:cubicBezTo>
                    <a:pt x="888" y="1923"/>
                    <a:pt x="882" y="1920"/>
                    <a:pt x="873" y="1917"/>
                  </a:cubicBezTo>
                  <a:lnTo>
                    <a:pt x="821" y="1917"/>
                  </a:lnTo>
                  <a:cubicBezTo>
                    <a:pt x="814" y="1917"/>
                    <a:pt x="807" y="1920"/>
                    <a:pt x="800" y="1924"/>
                  </a:cubicBezTo>
                  <a:cubicBezTo>
                    <a:pt x="796" y="1928"/>
                    <a:pt x="791" y="1930"/>
                    <a:pt x="791" y="1930"/>
                  </a:cubicBezTo>
                  <a:lnTo>
                    <a:pt x="789" y="1930"/>
                  </a:lnTo>
                  <a:cubicBezTo>
                    <a:pt x="788" y="1930"/>
                    <a:pt x="788" y="1930"/>
                    <a:pt x="787" y="1929"/>
                  </a:cubicBezTo>
                  <a:cubicBezTo>
                    <a:pt x="782" y="1925"/>
                    <a:pt x="778" y="1922"/>
                    <a:pt x="774" y="1920"/>
                  </a:cubicBezTo>
                  <a:cubicBezTo>
                    <a:pt x="767" y="1916"/>
                    <a:pt x="761" y="1914"/>
                    <a:pt x="754" y="1914"/>
                  </a:cubicBezTo>
                  <a:cubicBezTo>
                    <a:pt x="751" y="1914"/>
                    <a:pt x="747" y="1913"/>
                    <a:pt x="744" y="1913"/>
                  </a:cubicBezTo>
                  <a:cubicBezTo>
                    <a:pt x="741" y="1911"/>
                    <a:pt x="738" y="1911"/>
                    <a:pt x="733" y="1910"/>
                  </a:cubicBezTo>
                  <a:cubicBezTo>
                    <a:pt x="729" y="1909"/>
                    <a:pt x="724" y="1908"/>
                    <a:pt x="720" y="1908"/>
                  </a:cubicBezTo>
                  <a:cubicBezTo>
                    <a:pt x="715" y="1908"/>
                    <a:pt x="709" y="1907"/>
                    <a:pt x="704" y="1904"/>
                  </a:cubicBezTo>
                  <a:cubicBezTo>
                    <a:pt x="695" y="1900"/>
                    <a:pt x="685" y="1897"/>
                    <a:pt x="674" y="1897"/>
                  </a:cubicBezTo>
                  <a:cubicBezTo>
                    <a:pt x="672" y="1897"/>
                    <a:pt x="671" y="1897"/>
                    <a:pt x="669" y="1897"/>
                  </a:cubicBezTo>
                  <a:cubicBezTo>
                    <a:pt x="664" y="1897"/>
                    <a:pt x="660" y="1898"/>
                    <a:pt x="656" y="1899"/>
                  </a:cubicBezTo>
                  <a:cubicBezTo>
                    <a:pt x="650" y="1901"/>
                    <a:pt x="646" y="1903"/>
                    <a:pt x="644" y="1903"/>
                  </a:cubicBezTo>
                  <a:lnTo>
                    <a:pt x="632" y="1903"/>
                  </a:lnTo>
                  <a:cubicBezTo>
                    <a:pt x="630" y="1902"/>
                    <a:pt x="628" y="1902"/>
                    <a:pt x="625" y="1901"/>
                  </a:cubicBezTo>
                  <a:cubicBezTo>
                    <a:pt x="621" y="1899"/>
                    <a:pt x="616" y="1896"/>
                    <a:pt x="612" y="1895"/>
                  </a:cubicBezTo>
                  <a:cubicBezTo>
                    <a:pt x="602" y="1894"/>
                    <a:pt x="593" y="1893"/>
                    <a:pt x="584" y="1893"/>
                  </a:cubicBezTo>
                  <a:cubicBezTo>
                    <a:pt x="576" y="1893"/>
                    <a:pt x="570" y="1892"/>
                    <a:pt x="563" y="1892"/>
                  </a:cubicBezTo>
                  <a:cubicBezTo>
                    <a:pt x="561" y="1891"/>
                    <a:pt x="559" y="1891"/>
                    <a:pt x="557" y="1891"/>
                  </a:cubicBezTo>
                  <a:cubicBezTo>
                    <a:pt x="551" y="1891"/>
                    <a:pt x="546" y="1893"/>
                    <a:pt x="541" y="1895"/>
                  </a:cubicBezTo>
                  <a:cubicBezTo>
                    <a:pt x="535" y="1897"/>
                    <a:pt x="531" y="1902"/>
                    <a:pt x="526" y="1906"/>
                  </a:cubicBezTo>
                  <a:lnTo>
                    <a:pt x="521" y="1910"/>
                  </a:lnTo>
                  <a:cubicBezTo>
                    <a:pt x="519" y="1910"/>
                    <a:pt x="518" y="1910"/>
                    <a:pt x="515" y="1909"/>
                  </a:cubicBezTo>
                  <a:cubicBezTo>
                    <a:pt x="512" y="1908"/>
                    <a:pt x="510" y="1907"/>
                    <a:pt x="507" y="1906"/>
                  </a:cubicBezTo>
                  <a:cubicBezTo>
                    <a:pt x="498" y="1901"/>
                    <a:pt x="489" y="1899"/>
                    <a:pt x="478" y="1899"/>
                  </a:cubicBezTo>
                  <a:cubicBezTo>
                    <a:pt x="469" y="1897"/>
                    <a:pt x="461" y="1897"/>
                    <a:pt x="455" y="1897"/>
                  </a:cubicBezTo>
                  <a:lnTo>
                    <a:pt x="445" y="1897"/>
                  </a:lnTo>
                  <a:cubicBezTo>
                    <a:pt x="444" y="1897"/>
                    <a:pt x="444" y="1897"/>
                    <a:pt x="442" y="1896"/>
                  </a:cubicBezTo>
                  <a:cubicBezTo>
                    <a:pt x="440" y="1895"/>
                    <a:pt x="438" y="1893"/>
                    <a:pt x="436" y="1891"/>
                  </a:cubicBezTo>
                  <a:cubicBezTo>
                    <a:pt x="431" y="1886"/>
                    <a:pt x="425" y="1882"/>
                    <a:pt x="419" y="1881"/>
                  </a:cubicBezTo>
                  <a:cubicBezTo>
                    <a:pt x="416" y="1880"/>
                    <a:pt x="414" y="1879"/>
                    <a:pt x="410" y="1879"/>
                  </a:cubicBezTo>
                  <a:lnTo>
                    <a:pt x="404" y="1879"/>
                  </a:lnTo>
                  <a:cubicBezTo>
                    <a:pt x="401" y="1878"/>
                    <a:pt x="397" y="1878"/>
                    <a:pt x="394" y="1878"/>
                  </a:cubicBezTo>
                  <a:cubicBezTo>
                    <a:pt x="387" y="1875"/>
                    <a:pt x="378" y="1874"/>
                    <a:pt x="369" y="1874"/>
                  </a:cubicBezTo>
                  <a:cubicBezTo>
                    <a:pt x="361" y="1873"/>
                    <a:pt x="356" y="1872"/>
                    <a:pt x="347" y="1872"/>
                  </a:cubicBezTo>
                  <a:lnTo>
                    <a:pt x="335" y="1870"/>
                  </a:lnTo>
                  <a:lnTo>
                    <a:pt x="327" y="1870"/>
                  </a:lnTo>
                  <a:cubicBezTo>
                    <a:pt x="323" y="1871"/>
                    <a:pt x="320" y="1871"/>
                    <a:pt x="316" y="1872"/>
                  </a:cubicBezTo>
                  <a:cubicBezTo>
                    <a:pt x="310" y="1874"/>
                    <a:pt x="305" y="1878"/>
                    <a:pt x="300" y="1881"/>
                  </a:cubicBezTo>
                  <a:cubicBezTo>
                    <a:pt x="298" y="1884"/>
                    <a:pt x="295" y="1886"/>
                    <a:pt x="293" y="1887"/>
                  </a:cubicBezTo>
                  <a:lnTo>
                    <a:pt x="292" y="1887"/>
                  </a:lnTo>
                  <a:cubicBezTo>
                    <a:pt x="291" y="1888"/>
                    <a:pt x="291" y="1888"/>
                    <a:pt x="290" y="1888"/>
                  </a:cubicBezTo>
                  <a:cubicBezTo>
                    <a:pt x="290" y="1888"/>
                    <a:pt x="290" y="1888"/>
                    <a:pt x="290" y="1887"/>
                  </a:cubicBezTo>
                  <a:cubicBezTo>
                    <a:pt x="288" y="1887"/>
                    <a:pt x="287" y="1887"/>
                    <a:pt x="285" y="1885"/>
                  </a:cubicBezTo>
                  <a:cubicBezTo>
                    <a:pt x="283" y="1880"/>
                    <a:pt x="278" y="1877"/>
                    <a:pt x="275" y="1873"/>
                  </a:cubicBezTo>
                  <a:cubicBezTo>
                    <a:pt x="269" y="1870"/>
                    <a:pt x="262" y="1867"/>
                    <a:pt x="255" y="1867"/>
                  </a:cubicBezTo>
                  <a:cubicBezTo>
                    <a:pt x="252" y="1867"/>
                    <a:pt x="250" y="1867"/>
                    <a:pt x="247" y="1867"/>
                  </a:cubicBezTo>
                  <a:cubicBezTo>
                    <a:pt x="244" y="1867"/>
                    <a:pt x="241" y="1867"/>
                    <a:pt x="239" y="1867"/>
                  </a:cubicBezTo>
                  <a:cubicBezTo>
                    <a:pt x="234" y="1867"/>
                    <a:pt x="229" y="1870"/>
                    <a:pt x="225" y="1871"/>
                  </a:cubicBezTo>
                  <a:cubicBezTo>
                    <a:pt x="224" y="1872"/>
                    <a:pt x="221" y="1872"/>
                    <a:pt x="219" y="1872"/>
                  </a:cubicBezTo>
                  <a:lnTo>
                    <a:pt x="207" y="1872"/>
                  </a:lnTo>
                  <a:cubicBezTo>
                    <a:pt x="203" y="1872"/>
                    <a:pt x="198" y="1873"/>
                    <a:pt x="192" y="1874"/>
                  </a:cubicBezTo>
                  <a:cubicBezTo>
                    <a:pt x="190" y="1875"/>
                    <a:pt x="186" y="1875"/>
                    <a:pt x="183" y="1875"/>
                  </a:cubicBezTo>
                  <a:cubicBezTo>
                    <a:pt x="182" y="1876"/>
                    <a:pt x="181" y="1876"/>
                    <a:pt x="180" y="1876"/>
                  </a:cubicBezTo>
                  <a:cubicBezTo>
                    <a:pt x="178" y="1876"/>
                    <a:pt x="177" y="1876"/>
                    <a:pt x="176" y="1875"/>
                  </a:cubicBezTo>
                  <a:cubicBezTo>
                    <a:pt x="176" y="1876"/>
                    <a:pt x="175" y="1876"/>
                    <a:pt x="175" y="1876"/>
                  </a:cubicBezTo>
                  <a:cubicBezTo>
                    <a:pt x="174" y="1876"/>
                    <a:pt x="173" y="1875"/>
                    <a:pt x="173" y="1875"/>
                  </a:cubicBezTo>
                  <a:cubicBezTo>
                    <a:pt x="170" y="1873"/>
                    <a:pt x="169" y="1872"/>
                    <a:pt x="167" y="1870"/>
                  </a:cubicBezTo>
                  <a:cubicBezTo>
                    <a:pt x="163" y="1865"/>
                    <a:pt x="159" y="1862"/>
                    <a:pt x="153" y="1858"/>
                  </a:cubicBezTo>
                  <a:cubicBezTo>
                    <a:pt x="149" y="1857"/>
                    <a:pt x="146" y="1856"/>
                    <a:pt x="142" y="1856"/>
                  </a:cubicBezTo>
                  <a:lnTo>
                    <a:pt x="135" y="1856"/>
                  </a:lnTo>
                  <a:cubicBezTo>
                    <a:pt x="133" y="1855"/>
                    <a:pt x="130" y="1855"/>
                    <a:pt x="128" y="1855"/>
                  </a:cubicBezTo>
                  <a:cubicBezTo>
                    <a:pt x="121" y="1855"/>
                    <a:pt x="116" y="1856"/>
                    <a:pt x="110" y="1857"/>
                  </a:cubicBezTo>
                  <a:lnTo>
                    <a:pt x="87" y="1857"/>
                  </a:lnTo>
                  <a:cubicBezTo>
                    <a:pt x="82" y="1857"/>
                    <a:pt x="78" y="1858"/>
                    <a:pt x="74" y="1859"/>
                  </a:cubicBezTo>
                  <a:lnTo>
                    <a:pt x="65" y="1859"/>
                  </a:lnTo>
                  <a:cubicBezTo>
                    <a:pt x="64" y="1860"/>
                    <a:pt x="62" y="1860"/>
                    <a:pt x="61" y="1860"/>
                  </a:cubicBezTo>
                  <a:cubicBezTo>
                    <a:pt x="57" y="1860"/>
                    <a:pt x="53" y="1859"/>
                    <a:pt x="49" y="1857"/>
                  </a:cubicBezTo>
                  <a:cubicBezTo>
                    <a:pt x="45" y="1855"/>
                    <a:pt x="42" y="1853"/>
                    <a:pt x="37" y="1851"/>
                  </a:cubicBezTo>
                  <a:cubicBezTo>
                    <a:pt x="32" y="1850"/>
                    <a:pt x="28" y="1849"/>
                    <a:pt x="22" y="1849"/>
                  </a:cubicBezTo>
                  <a:cubicBezTo>
                    <a:pt x="21" y="1849"/>
                    <a:pt x="21" y="1849"/>
                    <a:pt x="20" y="1849"/>
                  </a:cubicBezTo>
                  <a:cubicBezTo>
                    <a:pt x="2" y="1849"/>
                    <a:pt x="1" y="1877"/>
                    <a:pt x="20" y="1879"/>
                  </a:cubicBezTo>
                  <a:cubicBezTo>
                    <a:pt x="22" y="1879"/>
                    <a:pt x="24" y="1879"/>
                    <a:pt x="28" y="1880"/>
                  </a:cubicBezTo>
                  <a:cubicBezTo>
                    <a:pt x="29" y="1881"/>
                    <a:pt x="31" y="1882"/>
                    <a:pt x="36" y="1885"/>
                  </a:cubicBezTo>
                  <a:cubicBezTo>
                    <a:pt x="41" y="1887"/>
                    <a:pt x="45" y="1888"/>
                    <a:pt x="51" y="1889"/>
                  </a:cubicBezTo>
                  <a:cubicBezTo>
                    <a:pt x="56" y="1891"/>
                    <a:pt x="60" y="1891"/>
                    <a:pt x="65" y="1891"/>
                  </a:cubicBezTo>
                  <a:cubicBezTo>
                    <a:pt x="69" y="1891"/>
                    <a:pt x="75" y="1891"/>
                    <a:pt x="80" y="1889"/>
                  </a:cubicBezTo>
                  <a:cubicBezTo>
                    <a:pt x="82" y="1889"/>
                    <a:pt x="86" y="1888"/>
                    <a:pt x="89" y="1888"/>
                  </a:cubicBezTo>
                  <a:lnTo>
                    <a:pt x="112" y="1888"/>
                  </a:lnTo>
                  <a:cubicBezTo>
                    <a:pt x="119" y="1887"/>
                    <a:pt x="126" y="1887"/>
                    <a:pt x="133" y="1887"/>
                  </a:cubicBezTo>
                  <a:lnTo>
                    <a:pt x="139" y="1887"/>
                  </a:lnTo>
                  <a:cubicBezTo>
                    <a:pt x="140" y="1888"/>
                    <a:pt x="141" y="1889"/>
                    <a:pt x="142" y="1891"/>
                  </a:cubicBezTo>
                  <a:cubicBezTo>
                    <a:pt x="146" y="1895"/>
                    <a:pt x="149" y="1899"/>
                    <a:pt x="153" y="1901"/>
                  </a:cubicBezTo>
                  <a:cubicBezTo>
                    <a:pt x="159" y="1906"/>
                    <a:pt x="164" y="1908"/>
                    <a:pt x="171" y="1909"/>
                  </a:cubicBezTo>
                  <a:lnTo>
                    <a:pt x="186" y="1909"/>
                  </a:lnTo>
                  <a:cubicBezTo>
                    <a:pt x="191" y="1908"/>
                    <a:pt x="196" y="1908"/>
                    <a:pt x="200" y="1906"/>
                  </a:cubicBezTo>
                  <a:lnTo>
                    <a:pt x="220" y="1906"/>
                  </a:lnTo>
                  <a:cubicBezTo>
                    <a:pt x="226" y="1906"/>
                    <a:pt x="230" y="1904"/>
                    <a:pt x="236" y="1903"/>
                  </a:cubicBezTo>
                  <a:cubicBezTo>
                    <a:pt x="239" y="1902"/>
                    <a:pt x="242" y="1901"/>
                    <a:pt x="244" y="1900"/>
                  </a:cubicBezTo>
                  <a:lnTo>
                    <a:pt x="251" y="1900"/>
                  </a:lnTo>
                  <a:cubicBezTo>
                    <a:pt x="252" y="1900"/>
                    <a:pt x="254" y="1901"/>
                    <a:pt x="254" y="1901"/>
                  </a:cubicBezTo>
                  <a:cubicBezTo>
                    <a:pt x="256" y="1903"/>
                    <a:pt x="257" y="1904"/>
                    <a:pt x="259" y="1907"/>
                  </a:cubicBezTo>
                  <a:cubicBezTo>
                    <a:pt x="263" y="1911"/>
                    <a:pt x="268" y="1915"/>
                    <a:pt x="273" y="1918"/>
                  </a:cubicBezTo>
                  <a:cubicBezTo>
                    <a:pt x="278" y="1920"/>
                    <a:pt x="284" y="1922"/>
                    <a:pt x="289" y="1922"/>
                  </a:cubicBezTo>
                  <a:cubicBezTo>
                    <a:pt x="290" y="1922"/>
                    <a:pt x="292" y="1922"/>
                    <a:pt x="293" y="1922"/>
                  </a:cubicBezTo>
                  <a:cubicBezTo>
                    <a:pt x="300" y="1922"/>
                    <a:pt x="307" y="1921"/>
                    <a:pt x="314" y="1916"/>
                  </a:cubicBezTo>
                  <a:cubicBezTo>
                    <a:pt x="317" y="1914"/>
                    <a:pt x="321" y="1910"/>
                    <a:pt x="324" y="1908"/>
                  </a:cubicBezTo>
                  <a:cubicBezTo>
                    <a:pt x="325" y="1907"/>
                    <a:pt x="327" y="1906"/>
                    <a:pt x="328" y="1906"/>
                  </a:cubicBezTo>
                  <a:cubicBezTo>
                    <a:pt x="327" y="1905"/>
                    <a:pt x="328" y="1905"/>
                    <a:pt x="329" y="1905"/>
                  </a:cubicBezTo>
                  <a:cubicBezTo>
                    <a:pt x="331" y="1905"/>
                    <a:pt x="338" y="1906"/>
                    <a:pt x="343" y="1907"/>
                  </a:cubicBezTo>
                  <a:cubicBezTo>
                    <a:pt x="350" y="1908"/>
                    <a:pt x="359" y="1909"/>
                    <a:pt x="366" y="1910"/>
                  </a:cubicBezTo>
                  <a:cubicBezTo>
                    <a:pt x="374" y="1910"/>
                    <a:pt x="380" y="1911"/>
                    <a:pt x="388" y="1913"/>
                  </a:cubicBezTo>
                  <a:cubicBezTo>
                    <a:pt x="391" y="1914"/>
                    <a:pt x="396" y="1915"/>
                    <a:pt x="401" y="1915"/>
                  </a:cubicBezTo>
                  <a:lnTo>
                    <a:pt x="408" y="1915"/>
                  </a:lnTo>
                  <a:cubicBezTo>
                    <a:pt x="409" y="1916"/>
                    <a:pt x="410" y="1916"/>
                    <a:pt x="410" y="1917"/>
                  </a:cubicBezTo>
                  <a:cubicBezTo>
                    <a:pt x="414" y="1921"/>
                    <a:pt x="417" y="1924"/>
                    <a:pt x="422" y="1926"/>
                  </a:cubicBezTo>
                  <a:cubicBezTo>
                    <a:pt x="427" y="1931"/>
                    <a:pt x="433" y="1933"/>
                    <a:pt x="440" y="1935"/>
                  </a:cubicBezTo>
                  <a:lnTo>
                    <a:pt x="476" y="1935"/>
                  </a:lnTo>
                  <a:cubicBezTo>
                    <a:pt x="481" y="1935"/>
                    <a:pt x="486" y="1936"/>
                    <a:pt x="490" y="1938"/>
                  </a:cubicBezTo>
                  <a:cubicBezTo>
                    <a:pt x="495" y="1940"/>
                    <a:pt x="499" y="1943"/>
                    <a:pt x="504" y="1945"/>
                  </a:cubicBezTo>
                  <a:cubicBezTo>
                    <a:pt x="508" y="1946"/>
                    <a:pt x="514" y="1947"/>
                    <a:pt x="520" y="1947"/>
                  </a:cubicBezTo>
                  <a:cubicBezTo>
                    <a:pt x="522" y="1948"/>
                    <a:pt x="523" y="1948"/>
                    <a:pt x="524" y="1948"/>
                  </a:cubicBezTo>
                  <a:cubicBezTo>
                    <a:pt x="531" y="1948"/>
                    <a:pt x="536" y="1946"/>
                    <a:pt x="542" y="1943"/>
                  </a:cubicBezTo>
                  <a:cubicBezTo>
                    <a:pt x="547" y="1940"/>
                    <a:pt x="551" y="1937"/>
                    <a:pt x="555" y="1933"/>
                  </a:cubicBezTo>
                  <a:cubicBezTo>
                    <a:pt x="556" y="1932"/>
                    <a:pt x="557" y="1931"/>
                    <a:pt x="559" y="1930"/>
                  </a:cubicBezTo>
                  <a:cubicBezTo>
                    <a:pt x="568" y="1931"/>
                    <a:pt x="578" y="1931"/>
                    <a:pt x="584" y="1931"/>
                  </a:cubicBezTo>
                  <a:cubicBezTo>
                    <a:pt x="591" y="1931"/>
                    <a:pt x="597" y="1932"/>
                    <a:pt x="603" y="1933"/>
                  </a:cubicBezTo>
                  <a:cubicBezTo>
                    <a:pt x="606" y="1933"/>
                    <a:pt x="607" y="1935"/>
                    <a:pt x="609" y="1936"/>
                  </a:cubicBezTo>
                  <a:cubicBezTo>
                    <a:pt x="614" y="1938"/>
                    <a:pt x="619" y="1940"/>
                    <a:pt x="624" y="1942"/>
                  </a:cubicBezTo>
                  <a:cubicBezTo>
                    <a:pt x="629" y="1943"/>
                    <a:pt x="635" y="1943"/>
                    <a:pt x="639" y="1944"/>
                  </a:cubicBezTo>
                  <a:cubicBezTo>
                    <a:pt x="646" y="1944"/>
                    <a:pt x="652" y="1943"/>
                    <a:pt x="658" y="1942"/>
                  </a:cubicBezTo>
                  <a:cubicBezTo>
                    <a:pt x="670" y="1937"/>
                    <a:pt x="667" y="1937"/>
                    <a:pt x="672" y="1937"/>
                  </a:cubicBezTo>
                  <a:cubicBezTo>
                    <a:pt x="675" y="1937"/>
                    <a:pt x="678" y="1938"/>
                    <a:pt x="680" y="1938"/>
                  </a:cubicBezTo>
                  <a:cubicBezTo>
                    <a:pt x="682" y="1939"/>
                    <a:pt x="685" y="1940"/>
                    <a:pt x="687" y="1942"/>
                  </a:cubicBezTo>
                  <a:cubicBezTo>
                    <a:pt x="696" y="1945"/>
                    <a:pt x="705" y="1948"/>
                    <a:pt x="716" y="1948"/>
                  </a:cubicBezTo>
                  <a:cubicBezTo>
                    <a:pt x="718" y="1948"/>
                    <a:pt x="722" y="1950"/>
                    <a:pt x="725" y="1950"/>
                  </a:cubicBezTo>
                  <a:cubicBezTo>
                    <a:pt x="727" y="1951"/>
                    <a:pt x="732" y="1952"/>
                    <a:pt x="737" y="1953"/>
                  </a:cubicBezTo>
                  <a:cubicBezTo>
                    <a:pt x="741" y="1954"/>
                    <a:pt x="746" y="1954"/>
                    <a:pt x="749" y="1954"/>
                  </a:cubicBezTo>
                  <a:lnTo>
                    <a:pt x="752" y="1954"/>
                  </a:lnTo>
                  <a:lnTo>
                    <a:pt x="758" y="1960"/>
                  </a:lnTo>
                  <a:cubicBezTo>
                    <a:pt x="768" y="1968"/>
                    <a:pt x="782" y="1973"/>
                    <a:pt x="795" y="1973"/>
                  </a:cubicBezTo>
                  <a:cubicBezTo>
                    <a:pt x="803" y="1972"/>
                    <a:pt x="810" y="1969"/>
                    <a:pt x="815" y="1966"/>
                  </a:cubicBezTo>
                  <a:cubicBezTo>
                    <a:pt x="821" y="1962"/>
                    <a:pt x="825" y="1959"/>
                    <a:pt x="826" y="1959"/>
                  </a:cubicBezTo>
                  <a:lnTo>
                    <a:pt x="834" y="1960"/>
                  </a:lnTo>
                  <a:lnTo>
                    <a:pt x="865" y="1960"/>
                  </a:lnTo>
                  <a:lnTo>
                    <a:pt x="871" y="1967"/>
                  </a:lnTo>
                  <a:cubicBezTo>
                    <a:pt x="877" y="1972"/>
                    <a:pt x="883" y="1976"/>
                    <a:pt x="890" y="1979"/>
                  </a:cubicBezTo>
                  <a:cubicBezTo>
                    <a:pt x="893" y="1980"/>
                    <a:pt x="897" y="1981"/>
                    <a:pt x="900" y="1981"/>
                  </a:cubicBezTo>
                  <a:lnTo>
                    <a:pt x="908" y="1981"/>
                  </a:lnTo>
                  <a:cubicBezTo>
                    <a:pt x="913" y="1981"/>
                    <a:pt x="919" y="1981"/>
                    <a:pt x="923" y="1980"/>
                  </a:cubicBezTo>
                  <a:lnTo>
                    <a:pt x="932" y="1979"/>
                  </a:lnTo>
                  <a:lnTo>
                    <a:pt x="941" y="1979"/>
                  </a:lnTo>
                  <a:lnTo>
                    <a:pt x="952" y="1980"/>
                  </a:lnTo>
                  <a:cubicBezTo>
                    <a:pt x="959" y="1981"/>
                    <a:pt x="967" y="1982"/>
                    <a:pt x="975" y="1983"/>
                  </a:cubicBezTo>
                  <a:lnTo>
                    <a:pt x="983" y="1983"/>
                  </a:lnTo>
                  <a:cubicBezTo>
                    <a:pt x="994" y="1983"/>
                    <a:pt x="1003" y="1980"/>
                    <a:pt x="1012" y="1974"/>
                  </a:cubicBezTo>
                  <a:cubicBezTo>
                    <a:pt x="1014" y="1973"/>
                    <a:pt x="1016" y="1972"/>
                    <a:pt x="1017" y="1970"/>
                  </a:cubicBezTo>
                  <a:lnTo>
                    <a:pt x="1018" y="1970"/>
                  </a:lnTo>
                  <a:cubicBezTo>
                    <a:pt x="1019" y="1970"/>
                    <a:pt x="1021" y="1972"/>
                    <a:pt x="1022" y="1972"/>
                  </a:cubicBezTo>
                  <a:cubicBezTo>
                    <a:pt x="1024" y="1973"/>
                    <a:pt x="1026" y="1975"/>
                    <a:pt x="1029" y="1976"/>
                  </a:cubicBezTo>
                  <a:cubicBezTo>
                    <a:pt x="1034" y="1980"/>
                    <a:pt x="1040" y="1982"/>
                    <a:pt x="1046" y="1984"/>
                  </a:cubicBezTo>
                  <a:cubicBezTo>
                    <a:pt x="1049" y="1984"/>
                    <a:pt x="1053" y="1986"/>
                    <a:pt x="1055" y="1986"/>
                  </a:cubicBezTo>
                  <a:lnTo>
                    <a:pt x="1060" y="1986"/>
                  </a:lnTo>
                  <a:cubicBezTo>
                    <a:pt x="1063" y="1986"/>
                    <a:pt x="1067" y="1987"/>
                    <a:pt x="1069" y="1987"/>
                  </a:cubicBezTo>
                  <a:cubicBezTo>
                    <a:pt x="1073" y="1988"/>
                    <a:pt x="1077" y="1989"/>
                    <a:pt x="1082" y="1990"/>
                  </a:cubicBezTo>
                  <a:cubicBezTo>
                    <a:pt x="1087" y="1991"/>
                    <a:pt x="1092" y="1991"/>
                    <a:pt x="1097" y="1991"/>
                  </a:cubicBezTo>
                  <a:cubicBezTo>
                    <a:pt x="1099" y="1992"/>
                    <a:pt x="1100" y="1992"/>
                    <a:pt x="1102" y="1992"/>
                  </a:cubicBezTo>
                  <a:cubicBezTo>
                    <a:pt x="1106" y="1992"/>
                    <a:pt x="1111" y="1991"/>
                    <a:pt x="1115" y="1990"/>
                  </a:cubicBezTo>
                  <a:cubicBezTo>
                    <a:pt x="1121" y="1989"/>
                    <a:pt x="1126" y="1987"/>
                    <a:pt x="1127" y="1987"/>
                  </a:cubicBezTo>
                  <a:lnTo>
                    <a:pt x="1132" y="1987"/>
                  </a:lnTo>
                  <a:cubicBezTo>
                    <a:pt x="1133" y="1987"/>
                    <a:pt x="1134" y="1987"/>
                    <a:pt x="1136" y="1988"/>
                  </a:cubicBezTo>
                  <a:cubicBezTo>
                    <a:pt x="1136" y="1988"/>
                    <a:pt x="1136" y="1988"/>
                    <a:pt x="1137" y="1988"/>
                  </a:cubicBezTo>
                  <a:cubicBezTo>
                    <a:pt x="1137" y="1988"/>
                    <a:pt x="1138" y="1988"/>
                    <a:pt x="1139" y="1989"/>
                  </a:cubicBezTo>
                  <a:cubicBezTo>
                    <a:pt x="1143" y="1992"/>
                    <a:pt x="1148" y="1996"/>
                    <a:pt x="1154" y="1998"/>
                  </a:cubicBezTo>
                  <a:cubicBezTo>
                    <a:pt x="1160" y="2001"/>
                    <a:pt x="1166" y="2003"/>
                    <a:pt x="1172" y="2003"/>
                  </a:cubicBezTo>
                  <a:cubicBezTo>
                    <a:pt x="1174" y="2003"/>
                    <a:pt x="1176" y="2003"/>
                    <a:pt x="1178" y="2003"/>
                  </a:cubicBezTo>
                  <a:cubicBezTo>
                    <a:pt x="1183" y="2003"/>
                    <a:pt x="1188" y="2002"/>
                    <a:pt x="1193" y="2001"/>
                  </a:cubicBezTo>
                  <a:cubicBezTo>
                    <a:pt x="1198" y="1999"/>
                    <a:pt x="1202" y="1997"/>
                    <a:pt x="1206" y="1995"/>
                  </a:cubicBezTo>
                  <a:lnTo>
                    <a:pt x="1210" y="1995"/>
                  </a:lnTo>
                  <a:cubicBezTo>
                    <a:pt x="1210" y="1995"/>
                    <a:pt x="1210" y="1995"/>
                    <a:pt x="1210" y="1995"/>
                  </a:cubicBezTo>
                  <a:cubicBezTo>
                    <a:pt x="1210" y="1995"/>
                    <a:pt x="1210" y="1995"/>
                    <a:pt x="1210" y="1996"/>
                  </a:cubicBezTo>
                  <a:cubicBezTo>
                    <a:pt x="1214" y="1999"/>
                    <a:pt x="1217" y="2003"/>
                    <a:pt x="1222" y="2005"/>
                  </a:cubicBezTo>
                  <a:cubicBezTo>
                    <a:pt x="1228" y="2010"/>
                    <a:pt x="1235" y="2013"/>
                    <a:pt x="1243" y="2014"/>
                  </a:cubicBezTo>
                  <a:cubicBezTo>
                    <a:pt x="1246" y="2015"/>
                    <a:pt x="1250" y="2015"/>
                    <a:pt x="1253" y="2015"/>
                  </a:cubicBezTo>
                  <a:cubicBezTo>
                    <a:pt x="1256" y="2015"/>
                    <a:pt x="1259" y="2015"/>
                    <a:pt x="1263" y="2014"/>
                  </a:cubicBezTo>
                  <a:cubicBezTo>
                    <a:pt x="1268" y="2013"/>
                    <a:pt x="1274" y="2011"/>
                    <a:pt x="1280" y="2009"/>
                  </a:cubicBezTo>
                  <a:cubicBezTo>
                    <a:pt x="1281" y="2009"/>
                    <a:pt x="1282" y="2008"/>
                    <a:pt x="1283" y="2008"/>
                  </a:cubicBezTo>
                  <a:lnTo>
                    <a:pt x="1292" y="2008"/>
                  </a:lnTo>
                  <a:cubicBezTo>
                    <a:pt x="1300" y="2008"/>
                    <a:pt x="1307" y="2006"/>
                    <a:pt x="1314" y="2003"/>
                  </a:cubicBezTo>
                  <a:cubicBezTo>
                    <a:pt x="1319" y="1999"/>
                    <a:pt x="1324" y="1997"/>
                    <a:pt x="1324" y="1997"/>
                  </a:cubicBezTo>
                  <a:lnTo>
                    <a:pt x="1332" y="1997"/>
                  </a:lnTo>
                  <a:cubicBezTo>
                    <a:pt x="1334" y="1998"/>
                    <a:pt x="1338" y="1998"/>
                    <a:pt x="1341" y="1999"/>
                  </a:cubicBezTo>
                  <a:cubicBezTo>
                    <a:pt x="1349" y="2001"/>
                    <a:pt x="1358" y="2003"/>
                    <a:pt x="1366" y="2003"/>
                  </a:cubicBezTo>
                  <a:cubicBezTo>
                    <a:pt x="1373" y="2004"/>
                    <a:pt x="1380" y="2006"/>
                    <a:pt x="1385" y="2009"/>
                  </a:cubicBezTo>
                  <a:cubicBezTo>
                    <a:pt x="1390" y="2010"/>
                    <a:pt x="1395" y="2010"/>
                    <a:pt x="1399" y="2011"/>
                  </a:cubicBezTo>
                  <a:cubicBezTo>
                    <a:pt x="1403" y="2011"/>
                    <a:pt x="1406" y="2011"/>
                    <a:pt x="1409" y="2012"/>
                  </a:cubicBezTo>
                  <a:lnTo>
                    <a:pt x="1418" y="2014"/>
                  </a:lnTo>
                  <a:cubicBezTo>
                    <a:pt x="1422" y="2016"/>
                    <a:pt x="1428" y="2017"/>
                    <a:pt x="1433" y="2018"/>
                  </a:cubicBezTo>
                  <a:lnTo>
                    <a:pt x="1442" y="2018"/>
                  </a:lnTo>
                  <a:cubicBezTo>
                    <a:pt x="1443" y="2019"/>
                    <a:pt x="1442" y="2019"/>
                    <a:pt x="1444" y="2020"/>
                  </a:cubicBezTo>
                  <a:cubicBezTo>
                    <a:pt x="1449" y="2023"/>
                    <a:pt x="1454" y="2026"/>
                    <a:pt x="1460" y="2027"/>
                  </a:cubicBezTo>
                  <a:cubicBezTo>
                    <a:pt x="1465" y="2030"/>
                    <a:pt x="1471" y="2031"/>
                    <a:pt x="1478" y="2032"/>
                  </a:cubicBezTo>
                  <a:cubicBezTo>
                    <a:pt x="1486" y="2032"/>
                    <a:pt x="1494" y="2031"/>
                    <a:pt x="1501" y="2027"/>
                  </a:cubicBezTo>
                  <a:cubicBezTo>
                    <a:pt x="1507" y="2025"/>
                    <a:pt x="1512" y="2022"/>
                    <a:pt x="1516" y="2018"/>
                  </a:cubicBezTo>
                  <a:lnTo>
                    <a:pt x="1516" y="2018"/>
                  </a:lnTo>
                  <a:lnTo>
                    <a:pt x="1521" y="2024"/>
                  </a:lnTo>
                  <a:cubicBezTo>
                    <a:pt x="1527" y="2030"/>
                    <a:pt x="1534" y="2034"/>
                    <a:pt x="1541" y="2038"/>
                  </a:cubicBezTo>
                  <a:cubicBezTo>
                    <a:pt x="1548" y="2040"/>
                    <a:pt x="1556" y="2041"/>
                    <a:pt x="1564" y="2041"/>
                  </a:cubicBezTo>
                  <a:cubicBezTo>
                    <a:pt x="1572" y="2040"/>
                    <a:pt x="1579" y="2038"/>
                    <a:pt x="1586" y="2033"/>
                  </a:cubicBezTo>
                  <a:cubicBezTo>
                    <a:pt x="1592" y="2031"/>
                    <a:pt x="1594" y="2028"/>
                    <a:pt x="1594" y="2028"/>
                  </a:cubicBezTo>
                  <a:lnTo>
                    <a:pt x="1603" y="2030"/>
                  </a:lnTo>
                  <a:lnTo>
                    <a:pt x="1625" y="2031"/>
                  </a:lnTo>
                  <a:cubicBezTo>
                    <a:pt x="1632" y="2031"/>
                    <a:pt x="1638" y="2032"/>
                    <a:pt x="1644" y="2033"/>
                  </a:cubicBezTo>
                  <a:cubicBezTo>
                    <a:pt x="1647" y="2034"/>
                    <a:pt x="1651" y="2035"/>
                    <a:pt x="1656" y="2037"/>
                  </a:cubicBezTo>
                  <a:cubicBezTo>
                    <a:pt x="1661" y="2037"/>
                    <a:pt x="1666" y="2038"/>
                    <a:pt x="1670" y="2039"/>
                  </a:cubicBezTo>
                  <a:lnTo>
                    <a:pt x="1670" y="2039"/>
                  </a:lnTo>
                  <a:cubicBezTo>
                    <a:pt x="1670" y="2039"/>
                    <a:pt x="1671" y="2040"/>
                    <a:pt x="1672" y="2041"/>
                  </a:cubicBezTo>
                  <a:cubicBezTo>
                    <a:pt x="1675" y="2047"/>
                    <a:pt x="1681" y="2052"/>
                    <a:pt x="1685" y="2055"/>
                  </a:cubicBezTo>
                  <a:cubicBezTo>
                    <a:pt x="1694" y="2060"/>
                    <a:pt x="1702" y="2063"/>
                    <a:pt x="1711" y="2063"/>
                  </a:cubicBezTo>
                  <a:cubicBezTo>
                    <a:pt x="1720" y="2063"/>
                    <a:pt x="1728" y="2061"/>
                    <a:pt x="1736" y="2056"/>
                  </a:cubicBezTo>
                  <a:cubicBezTo>
                    <a:pt x="1740" y="2053"/>
                    <a:pt x="1744" y="2050"/>
                    <a:pt x="1749" y="2046"/>
                  </a:cubicBezTo>
                  <a:lnTo>
                    <a:pt x="1749" y="2046"/>
                  </a:lnTo>
                  <a:lnTo>
                    <a:pt x="1750" y="2048"/>
                  </a:lnTo>
                  <a:cubicBezTo>
                    <a:pt x="1755" y="2054"/>
                    <a:pt x="1761" y="2059"/>
                    <a:pt x="1768" y="2061"/>
                  </a:cubicBezTo>
                  <a:cubicBezTo>
                    <a:pt x="1775" y="2064"/>
                    <a:pt x="1783" y="2065"/>
                    <a:pt x="1791" y="2065"/>
                  </a:cubicBezTo>
                  <a:cubicBezTo>
                    <a:pt x="1792" y="2066"/>
                    <a:pt x="1793" y="2066"/>
                    <a:pt x="1795" y="2066"/>
                  </a:cubicBezTo>
                  <a:cubicBezTo>
                    <a:pt x="1801" y="2066"/>
                    <a:pt x="1807" y="2064"/>
                    <a:pt x="1813" y="2062"/>
                  </a:cubicBezTo>
                  <a:cubicBezTo>
                    <a:pt x="1819" y="2059"/>
                    <a:pt x="1822" y="2056"/>
                    <a:pt x="1822" y="2056"/>
                  </a:cubicBezTo>
                  <a:lnTo>
                    <a:pt x="1827" y="2056"/>
                  </a:lnTo>
                  <a:cubicBezTo>
                    <a:pt x="1828" y="2057"/>
                    <a:pt x="1830" y="2057"/>
                    <a:pt x="1832" y="2057"/>
                  </a:cubicBezTo>
                  <a:cubicBezTo>
                    <a:pt x="1834" y="2057"/>
                    <a:pt x="1835" y="2057"/>
                    <a:pt x="1837" y="2056"/>
                  </a:cubicBezTo>
                  <a:cubicBezTo>
                    <a:pt x="1844" y="2056"/>
                    <a:pt x="1850" y="2054"/>
                    <a:pt x="1856" y="2052"/>
                  </a:cubicBezTo>
                  <a:cubicBezTo>
                    <a:pt x="1857" y="2052"/>
                    <a:pt x="1858" y="2050"/>
                    <a:pt x="1860" y="2050"/>
                  </a:cubicBezTo>
                  <a:cubicBezTo>
                    <a:pt x="1863" y="2050"/>
                    <a:pt x="1866" y="2050"/>
                    <a:pt x="1870" y="2052"/>
                  </a:cubicBezTo>
                  <a:lnTo>
                    <a:pt x="1873" y="2053"/>
                  </a:lnTo>
                  <a:lnTo>
                    <a:pt x="1880" y="2056"/>
                  </a:lnTo>
                  <a:cubicBezTo>
                    <a:pt x="1886" y="2059"/>
                    <a:pt x="1892" y="2060"/>
                    <a:pt x="1897" y="2061"/>
                  </a:cubicBezTo>
                  <a:lnTo>
                    <a:pt x="1912" y="2061"/>
                  </a:lnTo>
                  <a:cubicBezTo>
                    <a:pt x="1917" y="2061"/>
                    <a:pt x="1923" y="2061"/>
                    <a:pt x="1928" y="2060"/>
                  </a:cubicBezTo>
                  <a:lnTo>
                    <a:pt x="1940" y="2060"/>
                  </a:lnTo>
                  <a:cubicBezTo>
                    <a:pt x="1944" y="2063"/>
                    <a:pt x="1947" y="2065"/>
                    <a:pt x="1951" y="2069"/>
                  </a:cubicBezTo>
                  <a:cubicBezTo>
                    <a:pt x="1958" y="2072"/>
                    <a:pt x="1965" y="2076"/>
                    <a:pt x="1972" y="2077"/>
                  </a:cubicBezTo>
                  <a:lnTo>
                    <a:pt x="1980" y="2077"/>
                  </a:lnTo>
                  <a:cubicBezTo>
                    <a:pt x="1982" y="2077"/>
                    <a:pt x="1983" y="2078"/>
                    <a:pt x="1985" y="2079"/>
                  </a:cubicBezTo>
                  <a:cubicBezTo>
                    <a:pt x="1990" y="2083"/>
                    <a:pt x="1996" y="2085"/>
                    <a:pt x="2003" y="2086"/>
                  </a:cubicBezTo>
                  <a:cubicBezTo>
                    <a:pt x="2009" y="2087"/>
                    <a:pt x="2014" y="2089"/>
                    <a:pt x="2021" y="2089"/>
                  </a:cubicBezTo>
                  <a:cubicBezTo>
                    <a:pt x="2028" y="2089"/>
                    <a:pt x="2036" y="2086"/>
                    <a:pt x="2043" y="2083"/>
                  </a:cubicBezTo>
                  <a:cubicBezTo>
                    <a:pt x="2050" y="2081"/>
                    <a:pt x="2053" y="2078"/>
                    <a:pt x="2053" y="2078"/>
                  </a:cubicBezTo>
                  <a:lnTo>
                    <a:pt x="2055" y="2078"/>
                  </a:lnTo>
                  <a:lnTo>
                    <a:pt x="2056" y="2081"/>
                  </a:lnTo>
                  <a:cubicBezTo>
                    <a:pt x="2062" y="2084"/>
                    <a:pt x="2067" y="2087"/>
                    <a:pt x="2073" y="2091"/>
                  </a:cubicBezTo>
                  <a:cubicBezTo>
                    <a:pt x="2079" y="2093"/>
                    <a:pt x="2086" y="2094"/>
                    <a:pt x="2093" y="2094"/>
                  </a:cubicBezTo>
                  <a:cubicBezTo>
                    <a:pt x="2096" y="2095"/>
                    <a:pt x="2098" y="2095"/>
                    <a:pt x="2101" y="2095"/>
                  </a:cubicBezTo>
                  <a:cubicBezTo>
                    <a:pt x="2103" y="2095"/>
                    <a:pt x="2106" y="2095"/>
                    <a:pt x="2108" y="2094"/>
                  </a:cubicBezTo>
                  <a:lnTo>
                    <a:pt x="2120" y="2093"/>
                  </a:lnTo>
                  <a:lnTo>
                    <a:pt x="2135" y="2093"/>
                  </a:lnTo>
                  <a:cubicBezTo>
                    <a:pt x="2136" y="2094"/>
                    <a:pt x="2138" y="2094"/>
                    <a:pt x="2139" y="2094"/>
                  </a:cubicBezTo>
                  <a:cubicBezTo>
                    <a:pt x="2142" y="2094"/>
                    <a:pt x="2144" y="2093"/>
                    <a:pt x="2146" y="2093"/>
                  </a:cubicBezTo>
                  <a:cubicBezTo>
                    <a:pt x="2153" y="2091"/>
                    <a:pt x="2159" y="2089"/>
                    <a:pt x="2165" y="2085"/>
                  </a:cubicBezTo>
                  <a:lnTo>
                    <a:pt x="2168" y="2084"/>
                  </a:lnTo>
                  <a:lnTo>
                    <a:pt x="2182" y="2085"/>
                  </a:lnTo>
                  <a:lnTo>
                    <a:pt x="2206" y="2087"/>
                  </a:lnTo>
                  <a:cubicBezTo>
                    <a:pt x="2208" y="2088"/>
                    <a:pt x="2211" y="2088"/>
                    <a:pt x="2214" y="2088"/>
                  </a:cubicBezTo>
                  <a:cubicBezTo>
                    <a:pt x="2216" y="2088"/>
                    <a:pt x="2219" y="2088"/>
                    <a:pt x="2222" y="2087"/>
                  </a:cubicBezTo>
                  <a:cubicBezTo>
                    <a:pt x="2226" y="2087"/>
                    <a:pt x="2231" y="2087"/>
                    <a:pt x="2236" y="2086"/>
                  </a:cubicBezTo>
                  <a:lnTo>
                    <a:pt x="2244" y="2086"/>
                  </a:lnTo>
                  <a:cubicBezTo>
                    <a:pt x="2245" y="2086"/>
                    <a:pt x="2248" y="2090"/>
                    <a:pt x="2254" y="2096"/>
                  </a:cubicBezTo>
                  <a:cubicBezTo>
                    <a:pt x="2261" y="2100"/>
                    <a:pt x="2268" y="2104"/>
                    <a:pt x="2276" y="2106"/>
                  </a:cubicBezTo>
                  <a:lnTo>
                    <a:pt x="2283" y="2107"/>
                  </a:lnTo>
                  <a:lnTo>
                    <a:pt x="2284" y="2107"/>
                  </a:lnTo>
                  <a:cubicBezTo>
                    <a:pt x="2284" y="2107"/>
                    <a:pt x="2284" y="2107"/>
                    <a:pt x="2285" y="2107"/>
                  </a:cubicBezTo>
                  <a:cubicBezTo>
                    <a:pt x="2285" y="2107"/>
                    <a:pt x="2286" y="2107"/>
                    <a:pt x="2288" y="2108"/>
                  </a:cubicBezTo>
                  <a:cubicBezTo>
                    <a:pt x="2292" y="2112"/>
                    <a:pt x="2298" y="2115"/>
                    <a:pt x="2304" y="2118"/>
                  </a:cubicBezTo>
                  <a:cubicBezTo>
                    <a:pt x="2311" y="2120"/>
                    <a:pt x="2318" y="2121"/>
                    <a:pt x="2324" y="2121"/>
                  </a:cubicBezTo>
                  <a:cubicBezTo>
                    <a:pt x="2332" y="2121"/>
                    <a:pt x="2340" y="2120"/>
                    <a:pt x="2347" y="2118"/>
                  </a:cubicBezTo>
                  <a:cubicBezTo>
                    <a:pt x="2354" y="2114"/>
                    <a:pt x="2358" y="2111"/>
                    <a:pt x="2358" y="2111"/>
                  </a:cubicBezTo>
                  <a:lnTo>
                    <a:pt x="2362" y="2111"/>
                  </a:lnTo>
                  <a:cubicBezTo>
                    <a:pt x="2364" y="2111"/>
                    <a:pt x="2365" y="2112"/>
                    <a:pt x="2367" y="2112"/>
                  </a:cubicBezTo>
                  <a:cubicBezTo>
                    <a:pt x="2369" y="2112"/>
                    <a:pt x="2370" y="2111"/>
                    <a:pt x="2371" y="2111"/>
                  </a:cubicBezTo>
                  <a:cubicBezTo>
                    <a:pt x="2378" y="2111"/>
                    <a:pt x="2385" y="2108"/>
                    <a:pt x="2392" y="2106"/>
                  </a:cubicBezTo>
                  <a:cubicBezTo>
                    <a:pt x="2393" y="2105"/>
                    <a:pt x="2395" y="2105"/>
                    <a:pt x="2396" y="2104"/>
                  </a:cubicBezTo>
                  <a:lnTo>
                    <a:pt x="2396" y="2104"/>
                  </a:lnTo>
                  <a:cubicBezTo>
                    <a:pt x="2396" y="2104"/>
                    <a:pt x="2397" y="2105"/>
                    <a:pt x="2397" y="2105"/>
                  </a:cubicBezTo>
                  <a:cubicBezTo>
                    <a:pt x="2400" y="2111"/>
                    <a:pt x="2404" y="2115"/>
                    <a:pt x="2409" y="2120"/>
                  </a:cubicBezTo>
                  <a:cubicBezTo>
                    <a:pt x="2418" y="2127"/>
                    <a:pt x="2429" y="2131"/>
                    <a:pt x="2440" y="2131"/>
                  </a:cubicBezTo>
                  <a:cubicBezTo>
                    <a:pt x="2448" y="2131"/>
                    <a:pt x="2456" y="2129"/>
                    <a:pt x="2464" y="2125"/>
                  </a:cubicBezTo>
                  <a:cubicBezTo>
                    <a:pt x="2468" y="2121"/>
                    <a:pt x="2473" y="2118"/>
                    <a:pt x="2478" y="2113"/>
                  </a:cubicBezTo>
                  <a:lnTo>
                    <a:pt x="2478" y="2113"/>
                  </a:lnTo>
                  <a:cubicBezTo>
                    <a:pt x="2482" y="2117"/>
                    <a:pt x="2488" y="2121"/>
                    <a:pt x="2493" y="2125"/>
                  </a:cubicBezTo>
                  <a:cubicBezTo>
                    <a:pt x="2500" y="2128"/>
                    <a:pt x="2507" y="2130"/>
                    <a:pt x="2515" y="2130"/>
                  </a:cubicBezTo>
                  <a:cubicBezTo>
                    <a:pt x="2518" y="2131"/>
                    <a:pt x="2520" y="2131"/>
                    <a:pt x="2523" y="2131"/>
                  </a:cubicBezTo>
                  <a:cubicBezTo>
                    <a:pt x="2526" y="2131"/>
                    <a:pt x="2528" y="2131"/>
                    <a:pt x="2531" y="2130"/>
                  </a:cubicBezTo>
                  <a:cubicBezTo>
                    <a:pt x="2537" y="2130"/>
                    <a:pt x="2541" y="2129"/>
                    <a:pt x="2543" y="2129"/>
                  </a:cubicBezTo>
                  <a:lnTo>
                    <a:pt x="2550" y="2129"/>
                  </a:lnTo>
                  <a:lnTo>
                    <a:pt x="2559" y="2130"/>
                  </a:lnTo>
                  <a:lnTo>
                    <a:pt x="2568" y="2133"/>
                  </a:lnTo>
                  <a:cubicBezTo>
                    <a:pt x="2573" y="2134"/>
                    <a:pt x="2577" y="2134"/>
                    <a:pt x="2582" y="2135"/>
                  </a:cubicBezTo>
                  <a:cubicBezTo>
                    <a:pt x="2591" y="2136"/>
                    <a:pt x="2601" y="2136"/>
                    <a:pt x="2609" y="2137"/>
                  </a:cubicBezTo>
                  <a:cubicBezTo>
                    <a:pt x="2617" y="2137"/>
                    <a:pt x="2623" y="2137"/>
                    <a:pt x="2630" y="2138"/>
                  </a:cubicBezTo>
                  <a:cubicBezTo>
                    <a:pt x="2632" y="2138"/>
                    <a:pt x="2634" y="2138"/>
                    <a:pt x="2636" y="2140"/>
                  </a:cubicBezTo>
                  <a:lnTo>
                    <a:pt x="2646" y="2143"/>
                  </a:lnTo>
                  <a:cubicBezTo>
                    <a:pt x="2652" y="2144"/>
                    <a:pt x="2657" y="2145"/>
                    <a:pt x="2662" y="2147"/>
                  </a:cubicBezTo>
                  <a:lnTo>
                    <a:pt x="2681" y="2147"/>
                  </a:lnTo>
                  <a:cubicBezTo>
                    <a:pt x="2687" y="2145"/>
                    <a:pt x="2694" y="2143"/>
                    <a:pt x="2700" y="2141"/>
                  </a:cubicBezTo>
                  <a:lnTo>
                    <a:pt x="2705" y="2138"/>
                  </a:lnTo>
                  <a:lnTo>
                    <a:pt x="2708" y="2138"/>
                  </a:lnTo>
                  <a:cubicBezTo>
                    <a:pt x="2711" y="2139"/>
                    <a:pt x="2713" y="2139"/>
                    <a:pt x="2716" y="2139"/>
                  </a:cubicBezTo>
                  <a:cubicBezTo>
                    <a:pt x="2718" y="2139"/>
                    <a:pt x="2721" y="2139"/>
                    <a:pt x="2723" y="2138"/>
                  </a:cubicBezTo>
                  <a:lnTo>
                    <a:pt x="2743" y="2138"/>
                  </a:lnTo>
                  <a:cubicBezTo>
                    <a:pt x="2744" y="2140"/>
                    <a:pt x="2747" y="2140"/>
                    <a:pt x="2749" y="2140"/>
                  </a:cubicBezTo>
                  <a:cubicBezTo>
                    <a:pt x="2750" y="2141"/>
                    <a:pt x="2752" y="2141"/>
                    <a:pt x="2753" y="2142"/>
                  </a:cubicBezTo>
                  <a:cubicBezTo>
                    <a:pt x="2759" y="2145"/>
                    <a:pt x="2765" y="2148"/>
                    <a:pt x="2771" y="2149"/>
                  </a:cubicBezTo>
                  <a:cubicBezTo>
                    <a:pt x="2775" y="2150"/>
                    <a:pt x="2780" y="2150"/>
                    <a:pt x="2786" y="2151"/>
                  </a:cubicBezTo>
                  <a:lnTo>
                    <a:pt x="2808" y="2154"/>
                  </a:lnTo>
                  <a:lnTo>
                    <a:pt x="2820" y="2155"/>
                  </a:lnTo>
                  <a:lnTo>
                    <a:pt x="2824" y="2158"/>
                  </a:lnTo>
                  <a:cubicBezTo>
                    <a:pt x="2830" y="2163"/>
                    <a:pt x="2837" y="2166"/>
                    <a:pt x="2845" y="2169"/>
                  </a:cubicBezTo>
                  <a:cubicBezTo>
                    <a:pt x="2848" y="2170"/>
                    <a:pt x="2852" y="2171"/>
                    <a:pt x="2855" y="2171"/>
                  </a:cubicBezTo>
                  <a:cubicBezTo>
                    <a:pt x="2857" y="2171"/>
                    <a:pt x="2859" y="2172"/>
                    <a:pt x="2861" y="2172"/>
                  </a:cubicBezTo>
                  <a:cubicBezTo>
                    <a:pt x="2863" y="2172"/>
                    <a:pt x="2865" y="2171"/>
                    <a:pt x="2867" y="2171"/>
                  </a:cubicBezTo>
                  <a:cubicBezTo>
                    <a:pt x="2875" y="2170"/>
                    <a:pt x="2884" y="2167"/>
                    <a:pt x="2891" y="2163"/>
                  </a:cubicBezTo>
                  <a:cubicBezTo>
                    <a:pt x="2895" y="2160"/>
                    <a:pt x="2897" y="2158"/>
                    <a:pt x="2899" y="2157"/>
                  </a:cubicBezTo>
                  <a:lnTo>
                    <a:pt x="2899" y="2157"/>
                  </a:lnTo>
                  <a:lnTo>
                    <a:pt x="2916" y="2158"/>
                  </a:lnTo>
                  <a:lnTo>
                    <a:pt x="2935" y="2160"/>
                  </a:lnTo>
                  <a:lnTo>
                    <a:pt x="2940" y="2164"/>
                  </a:lnTo>
                  <a:cubicBezTo>
                    <a:pt x="2942" y="2165"/>
                    <a:pt x="2943" y="2166"/>
                    <a:pt x="2945" y="2166"/>
                  </a:cubicBezTo>
                  <a:cubicBezTo>
                    <a:pt x="2947" y="2169"/>
                    <a:pt x="2950" y="2170"/>
                    <a:pt x="2953" y="2170"/>
                  </a:cubicBezTo>
                  <a:cubicBezTo>
                    <a:pt x="2955" y="2170"/>
                    <a:pt x="2957" y="2171"/>
                    <a:pt x="2960" y="2171"/>
                  </a:cubicBezTo>
                  <a:cubicBezTo>
                    <a:pt x="2962" y="2171"/>
                    <a:pt x="2964" y="2170"/>
                    <a:pt x="2965" y="2170"/>
                  </a:cubicBezTo>
                  <a:cubicBezTo>
                    <a:pt x="2970" y="2170"/>
                    <a:pt x="2974" y="2167"/>
                    <a:pt x="2977" y="2166"/>
                  </a:cubicBezTo>
                  <a:cubicBezTo>
                    <a:pt x="2979" y="2165"/>
                    <a:pt x="2982" y="2163"/>
                    <a:pt x="2983" y="2162"/>
                  </a:cubicBezTo>
                  <a:cubicBezTo>
                    <a:pt x="2984" y="2160"/>
                    <a:pt x="2985" y="2159"/>
                    <a:pt x="2986" y="2157"/>
                  </a:cubicBezTo>
                  <a:cubicBezTo>
                    <a:pt x="2989" y="2156"/>
                    <a:pt x="2990" y="2154"/>
                    <a:pt x="2991" y="2152"/>
                  </a:cubicBezTo>
                  <a:lnTo>
                    <a:pt x="2993" y="2148"/>
                  </a:lnTo>
                  <a:lnTo>
                    <a:pt x="2994" y="2145"/>
                  </a:lnTo>
                  <a:cubicBezTo>
                    <a:pt x="2998" y="2141"/>
                    <a:pt x="3000" y="2135"/>
                    <a:pt x="3003" y="2129"/>
                  </a:cubicBezTo>
                  <a:cubicBezTo>
                    <a:pt x="3006" y="2119"/>
                    <a:pt x="3005" y="2107"/>
                    <a:pt x="3000" y="2097"/>
                  </a:cubicBezTo>
                  <a:cubicBezTo>
                    <a:pt x="2998" y="2092"/>
                    <a:pt x="2994" y="2087"/>
                    <a:pt x="2991" y="2083"/>
                  </a:cubicBezTo>
                  <a:cubicBezTo>
                    <a:pt x="2990" y="2081"/>
                    <a:pt x="2989" y="2079"/>
                    <a:pt x="2987" y="2078"/>
                  </a:cubicBezTo>
                  <a:cubicBezTo>
                    <a:pt x="2986" y="2076"/>
                    <a:pt x="2984" y="2074"/>
                    <a:pt x="2982" y="2072"/>
                  </a:cubicBezTo>
                  <a:cubicBezTo>
                    <a:pt x="2978" y="2069"/>
                    <a:pt x="2974" y="2067"/>
                    <a:pt x="2968" y="2064"/>
                  </a:cubicBezTo>
                  <a:cubicBezTo>
                    <a:pt x="2961" y="2062"/>
                    <a:pt x="2954" y="2061"/>
                    <a:pt x="2947" y="2061"/>
                  </a:cubicBezTo>
                  <a:lnTo>
                    <a:pt x="2941" y="2061"/>
                  </a:lnTo>
                  <a:cubicBezTo>
                    <a:pt x="2940" y="2059"/>
                    <a:pt x="2940" y="2058"/>
                    <a:pt x="2939" y="2057"/>
                  </a:cubicBezTo>
                  <a:cubicBezTo>
                    <a:pt x="2938" y="2053"/>
                    <a:pt x="2935" y="2048"/>
                    <a:pt x="2933" y="2043"/>
                  </a:cubicBezTo>
                  <a:cubicBezTo>
                    <a:pt x="2931" y="2040"/>
                    <a:pt x="2928" y="2035"/>
                    <a:pt x="2926" y="2031"/>
                  </a:cubicBezTo>
                  <a:cubicBezTo>
                    <a:pt x="2924" y="2030"/>
                    <a:pt x="2923" y="2027"/>
                    <a:pt x="2921" y="2024"/>
                  </a:cubicBezTo>
                  <a:cubicBezTo>
                    <a:pt x="2920" y="2023"/>
                    <a:pt x="2919" y="2019"/>
                    <a:pt x="2917" y="2014"/>
                  </a:cubicBezTo>
                  <a:cubicBezTo>
                    <a:pt x="2914" y="2010"/>
                    <a:pt x="2912" y="2005"/>
                    <a:pt x="2909" y="2002"/>
                  </a:cubicBezTo>
                  <a:lnTo>
                    <a:pt x="2905" y="1997"/>
                  </a:lnTo>
                  <a:lnTo>
                    <a:pt x="2904" y="1994"/>
                  </a:lnTo>
                  <a:cubicBezTo>
                    <a:pt x="2903" y="1991"/>
                    <a:pt x="2902" y="1990"/>
                    <a:pt x="2902" y="1988"/>
                  </a:cubicBezTo>
                  <a:cubicBezTo>
                    <a:pt x="2899" y="1982"/>
                    <a:pt x="2897" y="1977"/>
                    <a:pt x="2895" y="1973"/>
                  </a:cubicBezTo>
                  <a:cubicBezTo>
                    <a:pt x="2894" y="1970"/>
                    <a:pt x="2892" y="1968"/>
                    <a:pt x="2890" y="1966"/>
                  </a:cubicBezTo>
                  <a:lnTo>
                    <a:pt x="2888" y="1962"/>
                  </a:lnTo>
                  <a:cubicBezTo>
                    <a:pt x="2888" y="1961"/>
                    <a:pt x="2888" y="1961"/>
                    <a:pt x="2888" y="1960"/>
                  </a:cubicBezTo>
                  <a:cubicBezTo>
                    <a:pt x="2888" y="1960"/>
                    <a:pt x="2888" y="1955"/>
                    <a:pt x="2887" y="1948"/>
                  </a:cubicBezTo>
                  <a:cubicBezTo>
                    <a:pt x="2884" y="1942"/>
                    <a:pt x="2882" y="1935"/>
                    <a:pt x="2879" y="1929"/>
                  </a:cubicBezTo>
                  <a:cubicBezTo>
                    <a:pt x="2875" y="1924"/>
                    <a:pt x="2872" y="1918"/>
                    <a:pt x="2869" y="1913"/>
                  </a:cubicBezTo>
                  <a:cubicBezTo>
                    <a:pt x="2868" y="1908"/>
                    <a:pt x="2866" y="1903"/>
                    <a:pt x="2862" y="1899"/>
                  </a:cubicBezTo>
                  <a:cubicBezTo>
                    <a:pt x="2860" y="1894"/>
                    <a:pt x="2857" y="1889"/>
                    <a:pt x="2853" y="1886"/>
                  </a:cubicBezTo>
                  <a:cubicBezTo>
                    <a:pt x="2850" y="1881"/>
                    <a:pt x="2845" y="1877"/>
                    <a:pt x="2839" y="1872"/>
                  </a:cubicBezTo>
                  <a:cubicBezTo>
                    <a:pt x="2837" y="1871"/>
                    <a:pt x="2835" y="1870"/>
                    <a:pt x="2833" y="1867"/>
                  </a:cubicBezTo>
                  <a:cubicBezTo>
                    <a:pt x="2832" y="1866"/>
                    <a:pt x="2831" y="1865"/>
                    <a:pt x="2830" y="1864"/>
                  </a:cubicBezTo>
                  <a:cubicBezTo>
                    <a:pt x="2825" y="1858"/>
                    <a:pt x="2821" y="1853"/>
                    <a:pt x="2815" y="1849"/>
                  </a:cubicBezTo>
                  <a:cubicBezTo>
                    <a:pt x="2810" y="1847"/>
                    <a:pt x="2806" y="1843"/>
                    <a:pt x="2801" y="1841"/>
                  </a:cubicBezTo>
                  <a:cubicBezTo>
                    <a:pt x="2799" y="1840"/>
                    <a:pt x="2799" y="1840"/>
                    <a:pt x="2799" y="1840"/>
                  </a:cubicBezTo>
                  <a:cubicBezTo>
                    <a:pt x="2799" y="1840"/>
                    <a:pt x="2797" y="1838"/>
                    <a:pt x="2797" y="1838"/>
                  </a:cubicBezTo>
                  <a:lnTo>
                    <a:pt x="2793" y="1833"/>
                  </a:lnTo>
                  <a:cubicBezTo>
                    <a:pt x="2791" y="1828"/>
                    <a:pt x="2786" y="1825"/>
                    <a:pt x="2782" y="1821"/>
                  </a:cubicBezTo>
                  <a:lnTo>
                    <a:pt x="2775" y="1814"/>
                  </a:lnTo>
                  <a:lnTo>
                    <a:pt x="2773" y="1812"/>
                  </a:lnTo>
                  <a:cubicBezTo>
                    <a:pt x="2773" y="1811"/>
                    <a:pt x="2773" y="1810"/>
                    <a:pt x="2773" y="1808"/>
                  </a:cubicBezTo>
                  <a:cubicBezTo>
                    <a:pt x="2775" y="1801"/>
                    <a:pt x="2775" y="1794"/>
                    <a:pt x="2774" y="1786"/>
                  </a:cubicBezTo>
                  <a:cubicBezTo>
                    <a:pt x="2774" y="1782"/>
                    <a:pt x="2772" y="1778"/>
                    <a:pt x="2771" y="1774"/>
                  </a:cubicBezTo>
                  <a:cubicBezTo>
                    <a:pt x="2769" y="1770"/>
                    <a:pt x="2767" y="1768"/>
                    <a:pt x="2765" y="1764"/>
                  </a:cubicBezTo>
                  <a:lnTo>
                    <a:pt x="2740" y="1727"/>
                  </a:lnTo>
                  <a:lnTo>
                    <a:pt x="2734" y="1718"/>
                  </a:lnTo>
                  <a:lnTo>
                    <a:pt x="2727" y="1708"/>
                  </a:lnTo>
                  <a:lnTo>
                    <a:pt x="2723" y="1702"/>
                  </a:lnTo>
                  <a:cubicBezTo>
                    <a:pt x="2721" y="1699"/>
                    <a:pt x="2720" y="1697"/>
                    <a:pt x="2718" y="1695"/>
                  </a:cubicBezTo>
                  <a:cubicBezTo>
                    <a:pt x="2713" y="1690"/>
                    <a:pt x="2708" y="1686"/>
                    <a:pt x="2703" y="1682"/>
                  </a:cubicBezTo>
                  <a:lnTo>
                    <a:pt x="2696" y="1679"/>
                  </a:lnTo>
                  <a:cubicBezTo>
                    <a:pt x="2694" y="1677"/>
                    <a:pt x="2694" y="1676"/>
                    <a:pt x="2693" y="1675"/>
                  </a:cubicBezTo>
                  <a:cubicBezTo>
                    <a:pt x="2691" y="1673"/>
                    <a:pt x="2690" y="1670"/>
                    <a:pt x="2689" y="1668"/>
                  </a:cubicBezTo>
                  <a:cubicBezTo>
                    <a:pt x="2686" y="1666"/>
                    <a:pt x="2685" y="1662"/>
                    <a:pt x="2683" y="1659"/>
                  </a:cubicBezTo>
                  <a:cubicBezTo>
                    <a:pt x="2682" y="1654"/>
                    <a:pt x="2678" y="1651"/>
                    <a:pt x="2676" y="1646"/>
                  </a:cubicBezTo>
                  <a:lnTo>
                    <a:pt x="2674" y="1644"/>
                  </a:lnTo>
                  <a:lnTo>
                    <a:pt x="2674" y="1643"/>
                  </a:lnTo>
                  <a:lnTo>
                    <a:pt x="2671" y="1639"/>
                  </a:lnTo>
                  <a:cubicBezTo>
                    <a:pt x="2669" y="1636"/>
                    <a:pt x="2665" y="1633"/>
                    <a:pt x="2662" y="1630"/>
                  </a:cubicBezTo>
                  <a:cubicBezTo>
                    <a:pt x="2655" y="1625"/>
                    <a:pt x="2647" y="1623"/>
                    <a:pt x="2639" y="1622"/>
                  </a:cubicBezTo>
                  <a:lnTo>
                    <a:pt x="2636" y="1621"/>
                  </a:lnTo>
                  <a:lnTo>
                    <a:pt x="2636" y="1621"/>
                  </a:lnTo>
                  <a:cubicBezTo>
                    <a:pt x="2636" y="1619"/>
                    <a:pt x="2636" y="1616"/>
                    <a:pt x="2636" y="1614"/>
                  </a:cubicBezTo>
                  <a:cubicBezTo>
                    <a:pt x="2638" y="1604"/>
                    <a:pt x="2636" y="1595"/>
                    <a:pt x="2633" y="1587"/>
                  </a:cubicBezTo>
                  <a:cubicBezTo>
                    <a:pt x="2632" y="1585"/>
                    <a:pt x="2631" y="1584"/>
                    <a:pt x="2630" y="1581"/>
                  </a:cubicBezTo>
                  <a:lnTo>
                    <a:pt x="2627" y="1578"/>
                  </a:lnTo>
                  <a:lnTo>
                    <a:pt x="2625" y="1574"/>
                  </a:lnTo>
                  <a:cubicBezTo>
                    <a:pt x="2624" y="1572"/>
                    <a:pt x="2623" y="1571"/>
                    <a:pt x="2623" y="1569"/>
                  </a:cubicBezTo>
                  <a:cubicBezTo>
                    <a:pt x="2620" y="1563"/>
                    <a:pt x="2618" y="1558"/>
                    <a:pt x="2616" y="1553"/>
                  </a:cubicBezTo>
                  <a:cubicBezTo>
                    <a:pt x="2613" y="1549"/>
                    <a:pt x="2610" y="1545"/>
                    <a:pt x="2608" y="1541"/>
                  </a:cubicBezTo>
                  <a:cubicBezTo>
                    <a:pt x="2604" y="1536"/>
                    <a:pt x="2599" y="1531"/>
                    <a:pt x="2596" y="1528"/>
                  </a:cubicBezTo>
                  <a:cubicBezTo>
                    <a:pt x="2591" y="1524"/>
                    <a:pt x="2589" y="1522"/>
                    <a:pt x="2588" y="1521"/>
                  </a:cubicBezTo>
                  <a:cubicBezTo>
                    <a:pt x="2586" y="1520"/>
                    <a:pt x="2584" y="1519"/>
                    <a:pt x="2583" y="1516"/>
                  </a:cubicBezTo>
                  <a:lnTo>
                    <a:pt x="2581" y="1514"/>
                  </a:lnTo>
                  <a:cubicBezTo>
                    <a:pt x="2580" y="1512"/>
                    <a:pt x="2579" y="1511"/>
                    <a:pt x="2577" y="1509"/>
                  </a:cubicBezTo>
                  <a:cubicBezTo>
                    <a:pt x="2574" y="1506"/>
                    <a:pt x="2570" y="1504"/>
                    <a:pt x="2567" y="1501"/>
                  </a:cubicBezTo>
                  <a:cubicBezTo>
                    <a:pt x="2561" y="1498"/>
                    <a:pt x="2554" y="1496"/>
                    <a:pt x="2547" y="1494"/>
                  </a:cubicBezTo>
                  <a:cubicBezTo>
                    <a:pt x="2546" y="1494"/>
                    <a:pt x="2545" y="1494"/>
                    <a:pt x="2545" y="1494"/>
                  </a:cubicBezTo>
                  <a:lnTo>
                    <a:pt x="2545" y="1494"/>
                  </a:lnTo>
                  <a:cubicBezTo>
                    <a:pt x="2541" y="1487"/>
                    <a:pt x="2534" y="1479"/>
                    <a:pt x="2531" y="1475"/>
                  </a:cubicBezTo>
                  <a:cubicBezTo>
                    <a:pt x="2529" y="1473"/>
                    <a:pt x="2527" y="1470"/>
                    <a:pt x="2525" y="1467"/>
                  </a:cubicBezTo>
                  <a:lnTo>
                    <a:pt x="2525" y="1467"/>
                  </a:lnTo>
                  <a:cubicBezTo>
                    <a:pt x="2526" y="1465"/>
                    <a:pt x="2527" y="1462"/>
                    <a:pt x="2529" y="1456"/>
                  </a:cubicBezTo>
                  <a:cubicBezTo>
                    <a:pt x="2530" y="1448"/>
                    <a:pt x="2530" y="1439"/>
                    <a:pt x="2528" y="1431"/>
                  </a:cubicBezTo>
                  <a:cubicBezTo>
                    <a:pt x="2526" y="1426"/>
                    <a:pt x="2524" y="1421"/>
                    <a:pt x="2521" y="1418"/>
                  </a:cubicBezTo>
                  <a:cubicBezTo>
                    <a:pt x="2518" y="1414"/>
                    <a:pt x="2515" y="1411"/>
                    <a:pt x="2513" y="1407"/>
                  </a:cubicBezTo>
                  <a:cubicBezTo>
                    <a:pt x="2506" y="1403"/>
                    <a:pt x="2497" y="1399"/>
                    <a:pt x="2489" y="1397"/>
                  </a:cubicBezTo>
                  <a:cubicBezTo>
                    <a:pt x="2484" y="1396"/>
                    <a:pt x="2480" y="1396"/>
                    <a:pt x="2479" y="1396"/>
                  </a:cubicBezTo>
                  <a:lnTo>
                    <a:pt x="2479" y="1396"/>
                  </a:lnTo>
                  <a:lnTo>
                    <a:pt x="2477" y="1392"/>
                  </a:lnTo>
                  <a:cubicBezTo>
                    <a:pt x="2474" y="1389"/>
                    <a:pt x="2471" y="1385"/>
                    <a:pt x="2469" y="1382"/>
                  </a:cubicBezTo>
                  <a:cubicBezTo>
                    <a:pt x="2465" y="1380"/>
                    <a:pt x="2464" y="1377"/>
                    <a:pt x="2462" y="1375"/>
                  </a:cubicBezTo>
                  <a:cubicBezTo>
                    <a:pt x="2458" y="1369"/>
                    <a:pt x="2453" y="1363"/>
                    <a:pt x="2451" y="1359"/>
                  </a:cubicBezTo>
                  <a:cubicBezTo>
                    <a:pt x="2448" y="1354"/>
                    <a:pt x="2442" y="1344"/>
                    <a:pt x="2437" y="1337"/>
                  </a:cubicBezTo>
                  <a:cubicBezTo>
                    <a:pt x="2435" y="1333"/>
                    <a:pt x="2434" y="1332"/>
                    <a:pt x="2433" y="1330"/>
                  </a:cubicBezTo>
                  <a:cubicBezTo>
                    <a:pt x="2431" y="1328"/>
                    <a:pt x="2430" y="1324"/>
                    <a:pt x="2429" y="1322"/>
                  </a:cubicBezTo>
                  <a:cubicBezTo>
                    <a:pt x="2427" y="1317"/>
                    <a:pt x="2424" y="1311"/>
                    <a:pt x="2422" y="1308"/>
                  </a:cubicBezTo>
                  <a:cubicBezTo>
                    <a:pt x="2421" y="1306"/>
                    <a:pt x="2419" y="1302"/>
                    <a:pt x="2418" y="1301"/>
                  </a:cubicBezTo>
                  <a:lnTo>
                    <a:pt x="2418" y="1301"/>
                  </a:lnTo>
                  <a:cubicBezTo>
                    <a:pt x="2418" y="1299"/>
                    <a:pt x="2419" y="1295"/>
                    <a:pt x="2419" y="1289"/>
                  </a:cubicBezTo>
                  <a:cubicBezTo>
                    <a:pt x="2419" y="1281"/>
                    <a:pt x="2418" y="1273"/>
                    <a:pt x="2413" y="1266"/>
                  </a:cubicBezTo>
                  <a:cubicBezTo>
                    <a:pt x="2409" y="1258"/>
                    <a:pt x="2404" y="1251"/>
                    <a:pt x="2397" y="1246"/>
                  </a:cubicBezTo>
                  <a:cubicBezTo>
                    <a:pt x="2390" y="1243"/>
                    <a:pt x="2382" y="1241"/>
                    <a:pt x="2375" y="1240"/>
                  </a:cubicBezTo>
                  <a:cubicBezTo>
                    <a:pt x="2371" y="1239"/>
                    <a:pt x="2369" y="1239"/>
                    <a:pt x="2367" y="1238"/>
                  </a:cubicBezTo>
                  <a:lnTo>
                    <a:pt x="2367" y="1238"/>
                  </a:lnTo>
                  <a:cubicBezTo>
                    <a:pt x="2366" y="1237"/>
                    <a:pt x="2365" y="1236"/>
                    <a:pt x="2364" y="1235"/>
                  </a:cubicBezTo>
                  <a:lnTo>
                    <a:pt x="2352" y="1215"/>
                  </a:lnTo>
                  <a:lnTo>
                    <a:pt x="2347" y="1208"/>
                  </a:lnTo>
                  <a:cubicBezTo>
                    <a:pt x="2347" y="1207"/>
                    <a:pt x="2347" y="1207"/>
                    <a:pt x="2347" y="1206"/>
                  </a:cubicBezTo>
                  <a:cubicBezTo>
                    <a:pt x="2346" y="1206"/>
                    <a:pt x="2347" y="1201"/>
                    <a:pt x="2345" y="1194"/>
                  </a:cubicBezTo>
                  <a:cubicBezTo>
                    <a:pt x="2343" y="1187"/>
                    <a:pt x="2341" y="1180"/>
                    <a:pt x="2338" y="1175"/>
                  </a:cubicBezTo>
                  <a:cubicBezTo>
                    <a:pt x="2332" y="1164"/>
                    <a:pt x="2334" y="1170"/>
                    <a:pt x="2332" y="1162"/>
                  </a:cubicBezTo>
                  <a:cubicBezTo>
                    <a:pt x="2331" y="1156"/>
                    <a:pt x="2328" y="1150"/>
                    <a:pt x="2326" y="1145"/>
                  </a:cubicBezTo>
                  <a:cubicBezTo>
                    <a:pt x="2324" y="1140"/>
                    <a:pt x="2320" y="1135"/>
                    <a:pt x="2317" y="1131"/>
                  </a:cubicBezTo>
                  <a:cubicBezTo>
                    <a:pt x="2313" y="1126"/>
                    <a:pt x="2309" y="1121"/>
                    <a:pt x="2304" y="1118"/>
                  </a:cubicBezTo>
                  <a:cubicBezTo>
                    <a:pt x="2299" y="1114"/>
                    <a:pt x="2297" y="1112"/>
                    <a:pt x="2296" y="1112"/>
                  </a:cubicBezTo>
                  <a:cubicBezTo>
                    <a:pt x="2294" y="1110"/>
                    <a:pt x="2292" y="1106"/>
                    <a:pt x="2290" y="1104"/>
                  </a:cubicBezTo>
                  <a:cubicBezTo>
                    <a:pt x="2289" y="1103"/>
                    <a:pt x="2289" y="1103"/>
                    <a:pt x="2289" y="1098"/>
                  </a:cubicBezTo>
                  <a:cubicBezTo>
                    <a:pt x="2289" y="1091"/>
                    <a:pt x="2287" y="1085"/>
                    <a:pt x="2284" y="1078"/>
                  </a:cubicBezTo>
                  <a:cubicBezTo>
                    <a:pt x="2281" y="1074"/>
                    <a:pt x="2279" y="1069"/>
                    <a:pt x="2275" y="1065"/>
                  </a:cubicBezTo>
                  <a:cubicBezTo>
                    <a:pt x="2273" y="1061"/>
                    <a:pt x="2269" y="1058"/>
                    <a:pt x="2267" y="1054"/>
                  </a:cubicBezTo>
                  <a:cubicBezTo>
                    <a:pt x="2262" y="1048"/>
                    <a:pt x="2258" y="1044"/>
                    <a:pt x="2254" y="1038"/>
                  </a:cubicBezTo>
                  <a:cubicBezTo>
                    <a:pt x="2251" y="1033"/>
                    <a:pt x="2247" y="1029"/>
                    <a:pt x="2244" y="1025"/>
                  </a:cubicBezTo>
                  <a:cubicBezTo>
                    <a:pt x="2239" y="1021"/>
                    <a:pt x="2235" y="1018"/>
                    <a:pt x="2233" y="1017"/>
                  </a:cubicBezTo>
                  <a:cubicBezTo>
                    <a:pt x="2231" y="1015"/>
                    <a:pt x="2230" y="1014"/>
                    <a:pt x="2229" y="1012"/>
                  </a:cubicBezTo>
                  <a:cubicBezTo>
                    <a:pt x="2228" y="1010"/>
                    <a:pt x="2225" y="1008"/>
                    <a:pt x="2224" y="1007"/>
                  </a:cubicBezTo>
                  <a:cubicBezTo>
                    <a:pt x="2223" y="1004"/>
                    <a:pt x="2223" y="1002"/>
                    <a:pt x="2222" y="1000"/>
                  </a:cubicBezTo>
                  <a:cubicBezTo>
                    <a:pt x="2221" y="995"/>
                    <a:pt x="2218" y="990"/>
                    <a:pt x="2216" y="986"/>
                  </a:cubicBezTo>
                  <a:cubicBezTo>
                    <a:pt x="2215" y="984"/>
                    <a:pt x="2214" y="981"/>
                    <a:pt x="2211" y="979"/>
                  </a:cubicBezTo>
                  <a:lnTo>
                    <a:pt x="2210" y="975"/>
                  </a:lnTo>
                  <a:cubicBezTo>
                    <a:pt x="2209" y="974"/>
                    <a:pt x="2208" y="972"/>
                    <a:pt x="2207" y="971"/>
                  </a:cubicBezTo>
                  <a:cubicBezTo>
                    <a:pt x="2200" y="964"/>
                    <a:pt x="2193" y="959"/>
                    <a:pt x="2184" y="957"/>
                  </a:cubicBezTo>
                  <a:cubicBezTo>
                    <a:pt x="2179" y="956"/>
                    <a:pt x="2174" y="956"/>
                    <a:pt x="2170" y="955"/>
                  </a:cubicBezTo>
                  <a:lnTo>
                    <a:pt x="2170" y="955"/>
                  </a:lnTo>
                  <a:cubicBezTo>
                    <a:pt x="2170" y="954"/>
                    <a:pt x="2170" y="954"/>
                    <a:pt x="2170" y="953"/>
                  </a:cubicBezTo>
                  <a:cubicBezTo>
                    <a:pt x="2172" y="948"/>
                    <a:pt x="2172" y="941"/>
                    <a:pt x="2172" y="934"/>
                  </a:cubicBezTo>
                  <a:cubicBezTo>
                    <a:pt x="2171" y="926"/>
                    <a:pt x="2168" y="917"/>
                    <a:pt x="2163" y="911"/>
                  </a:cubicBezTo>
                  <a:cubicBezTo>
                    <a:pt x="2159" y="905"/>
                    <a:pt x="2155" y="900"/>
                    <a:pt x="2149" y="897"/>
                  </a:cubicBezTo>
                  <a:cubicBezTo>
                    <a:pt x="2144" y="893"/>
                    <a:pt x="2141" y="891"/>
                    <a:pt x="2136" y="890"/>
                  </a:cubicBezTo>
                  <a:cubicBezTo>
                    <a:pt x="2135" y="890"/>
                    <a:pt x="2135" y="889"/>
                    <a:pt x="2134" y="889"/>
                  </a:cubicBezTo>
                  <a:lnTo>
                    <a:pt x="2134" y="887"/>
                  </a:lnTo>
                  <a:lnTo>
                    <a:pt x="2133" y="886"/>
                  </a:lnTo>
                  <a:cubicBezTo>
                    <a:pt x="2130" y="883"/>
                    <a:pt x="2129" y="880"/>
                    <a:pt x="2127" y="878"/>
                  </a:cubicBezTo>
                  <a:cubicBezTo>
                    <a:pt x="2122" y="873"/>
                    <a:pt x="2116" y="870"/>
                    <a:pt x="2111" y="867"/>
                  </a:cubicBezTo>
                  <a:lnTo>
                    <a:pt x="2105" y="864"/>
                  </a:lnTo>
                  <a:cubicBezTo>
                    <a:pt x="2104" y="864"/>
                    <a:pt x="2104" y="863"/>
                    <a:pt x="2104" y="863"/>
                  </a:cubicBezTo>
                  <a:lnTo>
                    <a:pt x="2104" y="863"/>
                  </a:lnTo>
                  <a:cubicBezTo>
                    <a:pt x="2104" y="861"/>
                    <a:pt x="2104" y="860"/>
                    <a:pt x="2105" y="860"/>
                  </a:cubicBezTo>
                  <a:cubicBezTo>
                    <a:pt x="2107" y="854"/>
                    <a:pt x="2108" y="848"/>
                    <a:pt x="2108" y="842"/>
                  </a:cubicBezTo>
                  <a:cubicBezTo>
                    <a:pt x="2108" y="834"/>
                    <a:pt x="2106" y="825"/>
                    <a:pt x="2101" y="818"/>
                  </a:cubicBezTo>
                  <a:cubicBezTo>
                    <a:pt x="2100" y="814"/>
                    <a:pt x="2098" y="812"/>
                    <a:pt x="2097" y="810"/>
                  </a:cubicBezTo>
                  <a:cubicBezTo>
                    <a:pt x="2094" y="807"/>
                    <a:pt x="2092" y="805"/>
                    <a:pt x="2090" y="803"/>
                  </a:cubicBezTo>
                  <a:cubicBezTo>
                    <a:pt x="2086" y="799"/>
                    <a:pt x="2082" y="797"/>
                    <a:pt x="2077" y="795"/>
                  </a:cubicBezTo>
                  <a:cubicBezTo>
                    <a:pt x="2072" y="791"/>
                    <a:pt x="2072" y="791"/>
                    <a:pt x="2068" y="784"/>
                  </a:cubicBezTo>
                  <a:cubicBezTo>
                    <a:pt x="2063" y="777"/>
                    <a:pt x="2057" y="770"/>
                    <a:pt x="2053" y="766"/>
                  </a:cubicBezTo>
                  <a:lnTo>
                    <a:pt x="2047" y="758"/>
                  </a:lnTo>
                  <a:cubicBezTo>
                    <a:pt x="2046" y="755"/>
                    <a:pt x="2045" y="753"/>
                    <a:pt x="2042" y="751"/>
                  </a:cubicBezTo>
                  <a:cubicBezTo>
                    <a:pt x="2040" y="743"/>
                    <a:pt x="2035" y="734"/>
                    <a:pt x="2031" y="728"/>
                  </a:cubicBezTo>
                  <a:cubicBezTo>
                    <a:pt x="2028" y="722"/>
                    <a:pt x="2024" y="717"/>
                    <a:pt x="2019" y="712"/>
                  </a:cubicBezTo>
                  <a:cubicBezTo>
                    <a:pt x="2013" y="709"/>
                    <a:pt x="2007" y="705"/>
                    <a:pt x="2001" y="703"/>
                  </a:cubicBezTo>
                  <a:cubicBezTo>
                    <a:pt x="1999" y="703"/>
                    <a:pt x="1997" y="702"/>
                    <a:pt x="1996" y="702"/>
                  </a:cubicBezTo>
                  <a:cubicBezTo>
                    <a:pt x="1996" y="702"/>
                    <a:pt x="1996" y="702"/>
                    <a:pt x="1994" y="700"/>
                  </a:cubicBezTo>
                  <a:cubicBezTo>
                    <a:pt x="1991" y="695"/>
                    <a:pt x="1988" y="692"/>
                    <a:pt x="1984" y="688"/>
                  </a:cubicBezTo>
                  <a:cubicBezTo>
                    <a:pt x="1980" y="683"/>
                    <a:pt x="1976" y="681"/>
                    <a:pt x="1974" y="679"/>
                  </a:cubicBezTo>
                  <a:cubicBezTo>
                    <a:pt x="1970" y="675"/>
                    <a:pt x="1966" y="670"/>
                    <a:pt x="1962" y="665"/>
                  </a:cubicBezTo>
                  <a:cubicBezTo>
                    <a:pt x="1960" y="661"/>
                    <a:pt x="1958" y="658"/>
                    <a:pt x="1954" y="655"/>
                  </a:cubicBezTo>
                  <a:lnTo>
                    <a:pt x="1948" y="648"/>
                  </a:lnTo>
                  <a:lnTo>
                    <a:pt x="1943" y="639"/>
                  </a:lnTo>
                  <a:cubicBezTo>
                    <a:pt x="1941" y="638"/>
                    <a:pt x="1941" y="636"/>
                    <a:pt x="1940" y="635"/>
                  </a:cubicBezTo>
                  <a:cubicBezTo>
                    <a:pt x="1939" y="633"/>
                    <a:pt x="1939" y="628"/>
                    <a:pt x="1937" y="622"/>
                  </a:cubicBezTo>
                  <a:cubicBezTo>
                    <a:pt x="1934" y="616"/>
                    <a:pt x="1932" y="612"/>
                    <a:pt x="1929" y="607"/>
                  </a:cubicBezTo>
                  <a:cubicBezTo>
                    <a:pt x="1926" y="604"/>
                    <a:pt x="1923" y="600"/>
                    <a:pt x="1921" y="597"/>
                  </a:cubicBezTo>
                  <a:cubicBezTo>
                    <a:pt x="1917" y="593"/>
                    <a:pt x="1914" y="590"/>
                    <a:pt x="1910" y="586"/>
                  </a:cubicBezTo>
                  <a:cubicBezTo>
                    <a:pt x="1909" y="585"/>
                    <a:pt x="1907" y="583"/>
                    <a:pt x="1906" y="580"/>
                  </a:cubicBezTo>
                  <a:lnTo>
                    <a:pt x="1902" y="577"/>
                  </a:lnTo>
                  <a:cubicBezTo>
                    <a:pt x="1902" y="576"/>
                    <a:pt x="1901" y="575"/>
                    <a:pt x="1901" y="575"/>
                  </a:cubicBezTo>
                  <a:cubicBezTo>
                    <a:pt x="1900" y="572"/>
                    <a:pt x="1900" y="571"/>
                    <a:pt x="1900" y="570"/>
                  </a:cubicBezTo>
                  <a:cubicBezTo>
                    <a:pt x="1899" y="565"/>
                    <a:pt x="1897" y="560"/>
                    <a:pt x="1896" y="555"/>
                  </a:cubicBezTo>
                  <a:cubicBezTo>
                    <a:pt x="1894" y="550"/>
                    <a:pt x="1892" y="544"/>
                    <a:pt x="1888" y="540"/>
                  </a:cubicBezTo>
                  <a:cubicBezTo>
                    <a:pt x="1885" y="535"/>
                    <a:pt x="1882" y="532"/>
                    <a:pt x="1879" y="528"/>
                  </a:cubicBezTo>
                  <a:cubicBezTo>
                    <a:pt x="1875" y="525"/>
                    <a:pt x="1872" y="521"/>
                    <a:pt x="1870" y="520"/>
                  </a:cubicBezTo>
                  <a:cubicBezTo>
                    <a:pt x="1867" y="518"/>
                    <a:pt x="1866" y="516"/>
                    <a:pt x="1864" y="513"/>
                  </a:cubicBezTo>
                  <a:cubicBezTo>
                    <a:pt x="1863" y="512"/>
                    <a:pt x="1862" y="511"/>
                    <a:pt x="1862" y="510"/>
                  </a:cubicBezTo>
                  <a:lnTo>
                    <a:pt x="1862" y="506"/>
                  </a:lnTo>
                  <a:cubicBezTo>
                    <a:pt x="1862" y="500"/>
                    <a:pt x="1862" y="495"/>
                    <a:pt x="1860" y="489"/>
                  </a:cubicBezTo>
                  <a:cubicBezTo>
                    <a:pt x="1857" y="476"/>
                    <a:pt x="1849" y="465"/>
                    <a:pt x="1837" y="458"/>
                  </a:cubicBezTo>
                  <a:cubicBezTo>
                    <a:pt x="1833" y="455"/>
                    <a:pt x="1828" y="453"/>
                    <a:pt x="1822" y="451"/>
                  </a:cubicBezTo>
                  <a:cubicBezTo>
                    <a:pt x="1822" y="451"/>
                    <a:pt x="1821" y="451"/>
                    <a:pt x="1820" y="449"/>
                  </a:cubicBezTo>
                  <a:cubicBezTo>
                    <a:pt x="1819" y="448"/>
                    <a:pt x="1817" y="447"/>
                    <a:pt x="1817" y="446"/>
                  </a:cubicBezTo>
                  <a:cubicBezTo>
                    <a:pt x="1816" y="445"/>
                    <a:pt x="1816" y="445"/>
                    <a:pt x="1816" y="444"/>
                  </a:cubicBezTo>
                  <a:cubicBezTo>
                    <a:pt x="1816" y="439"/>
                    <a:pt x="1816" y="434"/>
                    <a:pt x="1816" y="430"/>
                  </a:cubicBezTo>
                  <a:cubicBezTo>
                    <a:pt x="1815" y="423"/>
                    <a:pt x="1813" y="417"/>
                    <a:pt x="1809" y="411"/>
                  </a:cubicBezTo>
                  <a:cubicBezTo>
                    <a:pt x="1808" y="409"/>
                    <a:pt x="1807" y="407"/>
                    <a:pt x="1805" y="405"/>
                  </a:cubicBezTo>
                  <a:lnTo>
                    <a:pt x="1801" y="400"/>
                  </a:lnTo>
                  <a:cubicBezTo>
                    <a:pt x="1798" y="396"/>
                    <a:pt x="1795" y="393"/>
                    <a:pt x="1792" y="390"/>
                  </a:cubicBezTo>
                  <a:cubicBezTo>
                    <a:pt x="1791" y="388"/>
                    <a:pt x="1789" y="386"/>
                    <a:pt x="1786" y="382"/>
                  </a:cubicBezTo>
                  <a:lnTo>
                    <a:pt x="1783" y="379"/>
                  </a:lnTo>
                  <a:cubicBezTo>
                    <a:pt x="1782" y="377"/>
                    <a:pt x="1780" y="374"/>
                    <a:pt x="1778" y="372"/>
                  </a:cubicBezTo>
                  <a:cubicBezTo>
                    <a:pt x="1773" y="367"/>
                    <a:pt x="1769" y="364"/>
                    <a:pt x="1763" y="361"/>
                  </a:cubicBezTo>
                  <a:cubicBezTo>
                    <a:pt x="1758" y="358"/>
                    <a:pt x="1756" y="358"/>
                    <a:pt x="1756" y="357"/>
                  </a:cubicBezTo>
                  <a:cubicBezTo>
                    <a:pt x="1754" y="356"/>
                    <a:pt x="1753" y="354"/>
                    <a:pt x="1753" y="353"/>
                  </a:cubicBezTo>
                  <a:cubicBezTo>
                    <a:pt x="1749" y="349"/>
                    <a:pt x="1746" y="345"/>
                    <a:pt x="1742" y="342"/>
                  </a:cubicBezTo>
                  <a:cubicBezTo>
                    <a:pt x="1739" y="338"/>
                    <a:pt x="1734" y="336"/>
                    <a:pt x="1731" y="334"/>
                  </a:cubicBezTo>
                  <a:cubicBezTo>
                    <a:pt x="1728" y="332"/>
                    <a:pt x="1727" y="330"/>
                    <a:pt x="1726" y="329"/>
                  </a:cubicBezTo>
                  <a:cubicBezTo>
                    <a:pt x="1725" y="328"/>
                    <a:pt x="1724" y="327"/>
                    <a:pt x="1724" y="327"/>
                  </a:cubicBezTo>
                  <a:lnTo>
                    <a:pt x="1721" y="324"/>
                  </a:lnTo>
                  <a:cubicBezTo>
                    <a:pt x="1721" y="323"/>
                    <a:pt x="1721" y="321"/>
                    <a:pt x="1721" y="320"/>
                  </a:cubicBezTo>
                  <a:cubicBezTo>
                    <a:pt x="1720" y="315"/>
                    <a:pt x="1720" y="310"/>
                    <a:pt x="1719" y="306"/>
                  </a:cubicBezTo>
                  <a:cubicBezTo>
                    <a:pt x="1718" y="299"/>
                    <a:pt x="1716" y="293"/>
                    <a:pt x="1712" y="288"/>
                  </a:cubicBezTo>
                  <a:cubicBezTo>
                    <a:pt x="1709" y="284"/>
                    <a:pt x="1705" y="279"/>
                    <a:pt x="1700" y="276"/>
                  </a:cubicBezTo>
                  <a:cubicBezTo>
                    <a:pt x="1696" y="272"/>
                    <a:pt x="1691" y="270"/>
                    <a:pt x="1687" y="268"/>
                  </a:cubicBezTo>
                  <a:cubicBezTo>
                    <a:pt x="1685" y="266"/>
                    <a:pt x="1683" y="265"/>
                    <a:pt x="1682" y="264"/>
                  </a:cubicBezTo>
                  <a:cubicBezTo>
                    <a:pt x="1681" y="262"/>
                    <a:pt x="1678" y="260"/>
                    <a:pt x="1677" y="257"/>
                  </a:cubicBezTo>
                  <a:cubicBezTo>
                    <a:pt x="1674" y="254"/>
                    <a:pt x="1670" y="250"/>
                    <a:pt x="1667" y="247"/>
                  </a:cubicBezTo>
                  <a:cubicBezTo>
                    <a:pt x="1665" y="244"/>
                    <a:pt x="1662" y="242"/>
                    <a:pt x="1660" y="240"/>
                  </a:cubicBezTo>
                  <a:cubicBezTo>
                    <a:pt x="1658" y="237"/>
                    <a:pt x="1655" y="235"/>
                    <a:pt x="1654" y="233"/>
                  </a:cubicBezTo>
                  <a:cubicBezTo>
                    <a:pt x="1654" y="231"/>
                    <a:pt x="1655" y="228"/>
                    <a:pt x="1655" y="227"/>
                  </a:cubicBezTo>
                  <a:cubicBezTo>
                    <a:pt x="1658" y="221"/>
                    <a:pt x="1659" y="217"/>
                    <a:pt x="1659" y="212"/>
                  </a:cubicBezTo>
                  <a:cubicBezTo>
                    <a:pt x="1660" y="204"/>
                    <a:pt x="1659" y="197"/>
                    <a:pt x="1655" y="190"/>
                  </a:cubicBezTo>
                  <a:cubicBezTo>
                    <a:pt x="1652" y="183"/>
                    <a:pt x="1646" y="178"/>
                    <a:pt x="1639" y="175"/>
                  </a:cubicBezTo>
                  <a:cubicBezTo>
                    <a:pt x="1633" y="173"/>
                    <a:pt x="1628" y="170"/>
                    <a:pt x="1622" y="170"/>
                  </a:cubicBezTo>
                  <a:cubicBezTo>
                    <a:pt x="1618" y="170"/>
                    <a:pt x="1616" y="170"/>
                    <a:pt x="1612" y="169"/>
                  </a:cubicBezTo>
                  <a:lnTo>
                    <a:pt x="1611" y="169"/>
                  </a:lnTo>
                  <a:cubicBezTo>
                    <a:pt x="1610" y="168"/>
                    <a:pt x="1610" y="167"/>
                    <a:pt x="1609" y="167"/>
                  </a:cubicBezTo>
                  <a:cubicBezTo>
                    <a:pt x="1609" y="165"/>
                    <a:pt x="1609" y="163"/>
                    <a:pt x="1609" y="161"/>
                  </a:cubicBezTo>
                  <a:cubicBezTo>
                    <a:pt x="1610" y="156"/>
                    <a:pt x="1610" y="151"/>
                    <a:pt x="1609" y="145"/>
                  </a:cubicBezTo>
                  <a:cubicBezTo>
                    <a:pt x="1608" y="139"/>
                    <a:pt x="1606" y="133"/>
                    <a:pt x="1602" y="129"/>
                  </a:cubicBezTo>
                  <a:cubicBezTo>
                    <a:pt x="1600" y="126"/>
                    <a:pt x="1599" y="124"/>
                    <a:pt x="1597" y="120"/>
                  </a:cubicBezTo>
                  <a:cubicBezTo>
                    <a:pt x="1596" y="118"/>
                    <a:pt x="1595" y="116"/>
                    <a:pt x="1593" y="111"/>
                  </a:cubicBezTo>
                  <a:cubicBezTo>
                    <a:pt x="1589" y="103"/>
                    <a:pt x="1585" y="96"/>
                    <a:pt x="1580" y="89"/>
                  </a:cubicBezTo>
                  <a:cubicBezTo>
                    <a:pt x="1578" y="86"/>
                    <a:pt x="1577" y="83"/>
                    <a:pt x="1574" y="80"/>
                  </a:cubicBezTo>
                  <a:cubicBezTo>
                    <a:pt x="1573" y="76"/>
                    <a:pt x="1571" y="73"/>
                    <a:pt x="1568" y="70"/>
                  </a:cubicBezTo>
                  <a:cubicBezTo>
                    <a:pt x="1563" y="61"/>
                    <a:pt x="1559" y="57"/>
                    <a:pt x="1556" y="51"/>
                  </a:cubicBezTo>
                  <a:cubicBezTo>
                    <a:pt x="1551" y="43"/>
                    <a:pt x="1548" y="36"/>
                    <a:pt x="1543" y="30"/>
                  </a:cubicBezTo>
                  <a:cubicBezTo>
                    <a:pt x="1538" y="24"/>
                    <a:pt x="1534" y="20"/>
                    <a:pt x="1527" y="17"/>
                  </a:cubicBezTo>
                  <a:cubicBezTo>
                    <a:pt x="1522" y="15"/>
                    <a:pt x="1517" y="14"/>
                    <a:pt x="1512" y="14"/>
                  </a:cubicBezTo>
                  <a:cubicBezTo>
                    <a:pt x="1509" y="14"/>
                    <a:pt x="1507" y="13"/>
                    <a:pt x="1505" y="13"/>
                  </a:cubicBezTo>
                  <a:cubicBezTo>
                    <a:pt x="1504" y="12"/>
                    <a:pt x="1502" y="12"/>
                    <a:pt x="1502" y="10"/>
                  </a:cubicBezTo>
                  <a:lnTo>
                    <a:pt x="1499" y="7"/>
                  </a:lnTo>
                  <a:cubicBezTo>
                    <a:pt x="1496" y="3"/>
                    <a:pt x="1492" y="1"/>
                    <a:pt x="1488" y="1"/>
                  </a:cubicBezTo>
                  <a:close/>
                </a:path>
              </a:pathLst>
            </a:custGeom>
            <a:solidFill>
              <a:srgbClr val="51361C"/>
            </a:solid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1" name="Shape 1271"/>
        <p:cNvGrpSpPr/>
        <p:nvPr/>
      </p:nvGrpSpPr>
      <p:grpSpPr>
        <a:xfrm>
          <a:off x="0" y="0"/>
          <a:ext cx="0" cy="0"/>
          <a:chOff x="0" y="0"/>
          <a:chExt cx="0" cy="0"/>
        </a:xfrm>
      </p:grpSpPr>
      <p:sp>
        <p:nvSpPr>
          <p:cNvPr id="1272" name="Google Shape;1272;p40"/>
          <p:cNvSpPr txBox="1"/>
          <p:nvPr>
            <p:ph type="title"/>
          </p:nvPr>
        </p:nvSpPr>
        <p:spPr>
          <a:xfrm>
            <a:off x="1026325" y="354225"/>
            <a:ext cx="7091400" cy="99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3000"/>
              <a:t>Infographics Make Your Idea Understandable… </a:t>
            </a:r>
            <a:endParaRPr b="1" sz="3000"/>
          </a:p>
        </p:txBody>
      </p:sp>
      <p:grpSp>
        <p:nvGrpSpPr>
          <p:cNvPr id="1273" name="Google Shape;1273;p40"/>
          <p:cNvGrpSpPr/>
          <p:nvPr/>
        </p:nvGrpSpPr>
        <p:grpSpPr>
          <a:xfrm>
            <a:off x="11217813" y="5054571"/>
            <a:ext cx="333809" cy="373277"/>
            <a:chOff x="861113" y="2885746"/>
            <a:chExt cx="333809" cy="373277"/>
          </a:xfrm>
        </p:grpSpPr>
        <p:sp>
          <p:nvSpPr>
            <p:cNvPr id="1274" name="Google Shape;1274;p4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 name="Google Shape;1277;p40"/>
          <p:cNvGrpSpPr/>
          <p:nvPr/>
        </p:nvGrpSpPr>
        <p:grpSpPr>
          <a:xfrm>
            <a:off x="3502332" y="3493931"/>
            <a:ext cx="2004317" cy="1100952"/>
            <a:chOff x="5870050" y="2908925"/>
            <a:chExt cx="1185075" cy="650950"/>
          </a:xfrm>
        </p:grpSpPr>
        <p:sp>
          <p:nvSpPr>
            <p:cNvPr id="1278" name="Google Shape;1278;p40"/>
            <p:cNvSpPr/>
            <p:nvPr/>
          </p:nvSpPr>
          <p:spPr>
            <a:xfrm>
              <a:off x="5870050" y="2999625"/>
              <a:ext cx="1185075" cy="560250"/>
            </a:xfrm>
            <a:custGeom>
              <a:rect b="b" l="l" r="r" t="t"/>
              <a:pathLst>
                <a:path extrusionOk="0" h="22410" w="47403">
                  <a:moveTo>
                    <a:pt x="5" y="0"/>
                  </a:moveTo>
                  <a:cubicBezTo>
                    <a:pt x="3" y="118"/>
                    <a:pt x="0" y="234"/>
                    <a:pt x="0" y="352"/>
                  </a:cubicBezTo>
                  <a:cubicBezTo>
                    <a:pt x="0" y="12534"/>
                    <a:pt x="10610" y="22410"/>
                    <a:pt x="23702" y="22410"/>
                  </a:cubicBezTo>
                  <a:cubicBezTo>
                    <a:pt x="36792" y="22410"/>
                    <a:pt x="47402" y="12534"/>
                    <a:pt x="47402" y="352"/>
                  </a:cubicBezTo>
                  <a:cubicBezTo>
                    <a:pt x="47402" y="234"/>
                    <a:pt x="47399" y="118"/>
                    <a:pt x="47397" y="2"/>
                  </a:cubicBezTo>
                  <a:cubicBezTo>
                    <a:pt x="47197" y="1947"/>
                    <a:pt x="36665" y="3515"/>
                    <a:pt x="23702" y="3515"/>
                  </a:cubicBezTo>
                  <a:cubicBezTo>
                    <a:pt x="10738" y="3515"/>
                    <a:pt x="207" y="1947"/>
                    <a:pt x="5" y="0"/>
                  </a:cubicBezTo>
                  <a:close/>
                </a:path>
              </a:pathLst>
            </a:custGeom>
            <a:solidFill>
              <a:srgbClr val="D99B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0"/>
            <p:cNvSpPr/>
            <p:nvPr/>
          </p:nvSpPr>
          <p:spPr>
            <a:xfrm>
              <a:off x="5870150" y="2908925"/>
              <a:ext cx="1184850" cy="178575"/>
            </a:xfrm>
            <a:custGeom>
              <a:rect b="b" l="l" r="r" t="t"/>
              <a:pathLst>
                <a:path extrusionOk="0" h="7143" w="47394">
                  <a:moveTo>
                    <a:pt x="23698" y="1"/>
                  </a:moveTo>
                  <a:cubicBezTo>
                    <a:pt x="10783" y="1"/>
                    <a:pt x="281" y="1559"/>
                    <a:pt x="3" y="3493"/>
                  </a:cubicBezTo>
                  <a:cubicBezTo>
                    <a:pt x="3" y="3539"/>
                    <a:pt x="3" y="3584"/>
                    <a:pt x="1" y="3628"/>
                  </a:cubicBezTo>
                  <a:cubicBezTo>
                    <a:pt x="203" y="5575"/>
                    <a:pt x="10734" y="7143"/>
                    <a:pt x="23698" y="7143"/>
                  </a:cubicBezTo>
                  <a:cubicBezTo>
                    <a:pt x="36661" y="7143"/>
                    <a:pt x="47192" y="5575"/>
                    <a:pt x="47393" y="3628"/>
                  </a:cubicBezTo>
                  <a:cubicBezTo>
                    <a:pt x="47393" y="3584"/>
                    <a:pt x="47393" y="3539"/>
                    <a:pt x="47392" y="3493"/>
                  </a:cubicBezTo>
                  <a:cubicBezTo>
                    <a:pt x="47114" y="1559"/>
                    <a:pt x="36613" y="1"/>
                    <a:pt x="23698" y="1"/>
                  </a:cubicBezTo>
                  <a:close/>
                </a:path>
              </a:pathLst>
            </a:custGeom>
            <a:solidFill>
              <a:srgbClr val="BA85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0"/>
            <p:cNvSpPr/>
            <p:nvPr/>
          </p:nvSpPr>
          <p:spPr>
            <a:xfrm>
              <a:off x="6650550" y="3131700"/>
              <a:ext cx="276150" cy="268350"/>
            </a:xfrm>
            <a:custGeom>
              <a:rect b="b" l="l" r="r" t="t"/>
              <a:pathLst>
                <a:path extrusionOk="0" h="10734" w="11046">
                  <a:moveTo>
                    <a:pt x="10643" y="1"/>
                  </a:moveTo>
                  <a:cubicBezTo>
                    <a:pt x="10639" y="1"/>
                    <a:pt x="10635" y="1"/>
                    <a:pt x="10631" y="1"/>
                  </a:cubicBezTo>
                  <a:cubicBezTo>
                    <a:pt x="10401" y="12"/>
                    <a:pt x="10259" y="176"/>
                    <a:pt x="10237" y="397"/>
                  </a:cubicBezTo>
                  <a:cubicBezTo>
                    <a:pt x="10231" y="456"/>
                    <a:pt x="10226" y="513"/>
                    <a:pt x="10217" y="570"/>
                  </a:cubicBezTo>
                  <a:cubicBezTo>
                    <a:pt x="10215" y="580"/>
                    <a:pt x="10214" y="589"/>
                    <a:pt x="10213" y="598"/>
                  </a:cubicBezTo>
                  <a:lnTo>
                    <a:pt x="10213" y="598"/>
                  </a:lnTo>
                  <a:cubicBezTo>
                    <a:pt x="10210" y="619"/>
                    <a:pt x="10207" y="640"/>
                    <a:pt x="10204" y="661"/>
                  </a:cubicBezTo>
                  <a:cubicBezTo>
                    <a:pt x="10186" y="778"/>
                    <a:pt x="10164" y="894"/>
                    <a:pt x="10139" y="1012"/>
                  </a:cubicBezTo>
                  <a:cubicBezTo>
                    <a:pt x="10091" y="1238"/>
                    <a:pt x="10031" y="1460"/>
                    <a:pt x="9957" y="1679"/>
                  </a:cubicBezTo>
                  <a:cubicBezTo>
                    <a:pt x="9923" y="1788"/>
                    <a:pt x="9884" y="1894"/>
                    <a:pt x="9843" y="1999"/>
                  </a:cubicBezTo>
                  <a:cubicBezTo>
                    <a:pt x="9824" y="2051"/>
                    <a:pt x="9802" y="2104"/>
                    <a:pt x="9779" y="2156"/>
                  </a:cubicBezTo>
                  <a:cubicBezTo>
                    <a:pt x="9775" y="2169"/>
                    <a:pt x="9773" y="2174"/>
                    <a:pt x="9772" y="2175"/>
                  </a:cubicBezTo>
                  <a:lnTo>
                    <a:pt x="9772" y="2175"/>
                  </a:lnTo>
                  <a:cubicBezTo>
                    <a:pt x="9762" y="2197"/>
                    <a:pt x="9752" y="2218"/>
                    <a:pt x="9743" y="2241"/>
                  </a:cubicBezTo>
                  <a:cubicBezTo>
                    <a:pt x="9648" y="2452"/>
                    <a:pt x="9544" y="2657"/>
                    <a:pt x="9430" y="2859"/>
                  </a:cubicBezTo>
                  <a:cubicBezTo>
                    <a:pt x="9315" y="3062"/>
                    <a:pt x="9191" y="3261"/>
                    <a:pt x="9059" y="3455"/>
                  </a:cubicBezTo>
                  <a:cubicBezTo>
                    <a:pt x="8996" y="3552"/>
                    <a:pt x="8927" y="3646"/>
                    <a:pt x="8859" y="3740"/>
                  </a:cubicBezTo>
                  <a:cubicBezTo>
                    <a:pt x="8824" y="3787"/>
                    <a:pt x="8791" y="3833"/>
                    <a:pt x="8754" y="3879"/>
                  </a:cubicBezTo>
                  <a:cubicBezTo>
                    <a:pt x="8745" y="3889"/>
                    <a:pt x="8737" y="3900"/>
                    <a:pt x="8729" y="3911"/>
                  </a:cubicBezTo>
                  <a:lnTo>
                    <a:pt x="8729" y="3911"/>
                  </a:lnTo>
                  <a:cubicBezTo>
                    <a:pt x="8715" y="3930"/>
                    <a:pt x="8700" y="3948"/>
                    <a:pt x="8686" y="3967"/>
                  </a:cubicBezTo>
                  <a:cubicBezTo>
                    <a:pt x="8385" y="4342"/>
                    <a:pt x="8061" y="4700"/>
                    <a:pt x="7718" y="5035"/>
                  </a:cubicBezTo>
                  <a:cubicBezTo>
                    <a:pt x="7363" y="5385"/>
                    <a:pt x="6988" y="5714"/>
                    <a:pt x="6602" y="6028"/>
                  </a:cubicBezTo>
                  <a:cubicBezTo>
                    <a:pt x="6507" y="6106"/>
                    <a:pt x="6410" y="6184"/>
                    <a:pt x="6313" y="6261"/>
                  </a:cubicBezTo>
                  <a:lnTo>
                    <a:pt x="6238" y="6318"/>
                  </a:lnTo>
                  <a:lnTo>
                    <a:pt x="6239" y="6317"/>
                  </a:lnTo>
                  <a:lnTo>
                    <a:pt x="6239" y="6317"/>
                  </a:lnTo>
                  <a:cubicBezTo>
                    <a:pt x="6234" y="6321"/>
                    <a:pt x="6229" y="6325"/>
                    <a:pt x="6224" y="6329"/>
                  </a:cubicBezTo>
                  <a:cubicBezTo>
                    <a:pt x="6171" y="6369"/>
                    <a:pt x="6117" y="6410"/>
                    <a:pt x="6065" y="6450"/>
                  </a:cubicBezTo>
                  <a:cubicBezTo>
                    <a:pt x="5863" y="6602"/>
                    <a:pt x="5656" y="6752"/>
                    <a:pt x="5450" y="6896"/>
                  </a:cubicBezTo>
                  <a:cubicBezTo>
                    <a:pt x="4632" y="7470"/>
                    <a:pt x="3782" y="7996"/>
                    <a:pt x="2921" y="8499"/>
                  </a:cubicBezTo>
                  <a:cubicBezTo>
                    <a:pt x="2129" y="8960"/>
                    <a:pt x="1326" y="9400"/>
                    <a:pt x="527" y="9847"/>
                  </a:cubicBezTo>
                  <a:cubicBezTo>
                    <a:pt x="438" y="9897"/>
                    <a:pt x="347" y="9947"/>
                    <a:pt x="258" y="9998"/>
                  </a:cubicBezTo>
                  <a:cubicBezTo>
                    <a:pt x="77" y="10099"/>
                    <a:pt x="1" y="10362"/>
                    <a:pt x="115" y="10540"/>
                  </a:cubicBezTo>
                  <a:cubicBezTo>
                    <a:pt x="195" y="10663"/>
                    <a:pt x="326" y="10734"/>
                    <a:pt x="461" y="10734"/>
                  </a:cubicBezTo>
                  <a:cubicBezTo>
                    <a:pt x="527" y="10734"/>
                    <a:pt x="594" y="10717"/>
                    <a:pt x="657" y="10681"/>
                  </a:cubicBezTo>
                  <a:cubicBezTo>
                    <a:pt x="1452" y="10234"/>
                    <a:pt x="2253" y="9797"/>
                    <a:pt x="3043" y="9343"/>
                  </a:cubicBezTo>
                  <a:cubicBezTo>
                    <a:pt x="3919" y="8837"/>
                    <a:pt x="4784" y="8313"/>
                    <a:pt x="5618" y="7740"/>
                  </a:cubicBezTo>
                  <a:cubicBezTo>
                    <a:pt x="6475" y="7152"/>
                    <a:pt x="7306" y="6516"/>
                    <a:pt x="8063" y="5803"/>
                  </a:cubicBezTo>
                  <a:cubicBezTo>
                    <a:pt x="8784" y="5122"/>
                    <a:pt x="9446" y="4361"/>
                    <a:pt x="9964" y="3514"/>
                  </a:cubicBezTo>
                  <a:cubicBezTo>
                    <a:pt x="10463" y="2697"/>
                    <a:pt x="10830" y="1784"/>
                    <a:pt x="10972" y="835"/>
                  </a:cubicBezTo>
                  <a:cubicBezTo>
                    <a:pt x="10994" y="689"/>
                    <a:pt x="11011" y="543"/>
                    <a:pt x="11027" y="398"/>
                  </a:cubicBezTo>
                  <a:cubicBezTo>
                    <a:pt x="11046" y="194"/>
                    <a:pt x="10839" y="1"/>
                    <a:pt x="10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40"/>
          <p:cNvGrpSpPr/>
          <p:nvPr/>
        </p:nvGrpSpPr>
        <p:grpSpPr>
          <a:xfrm>
            <a:off x="3031054" y="1718667"/>
            <a:ext cx="1144587" cy="918883"/>
            <a:chOff x="5744775" y="1926625"/>
            <a:chExt cx="676750" cy="543300"/>
          </a:xfrm>
        </p:grpSpPr>
        <p:sp>
          <p:nvSpPr>
            <p:cNvPr id="1282" name="Google Shape;1282;p40"/>
            <p:cNvSpPr/>
            <p:nvPr/>
          </p:nvSpPr>
          <p:spPr>
            <a:xfrm>
              <a:off x="5744775" y="1926625"/>
              <a:ext cx="676750" cy="543300"/>
            </a:xfrm>
            <a:custGeom>
              <a:rect b="b" l="l" r="r" t="t"/>
              <a:pathLst>
                <a:path extrusionOk="0" h="21732" w="27070">
                  <a:moveTo>
                    <a:pt x="6076" y="2277"/>
                  </a:moveTo>
                  <a:cubicBezTo>
                    <a:pt x="6076" y="2277"/>
                    <a:pt x="7650" y="2387"/>
                    <a:pt x="7992" y="3337"/>
                  </a:cubicBezTo>
                  <a:cubicBezTo>
                    <a:pt x="7992" y="3337"/>
                    <a:pt x="5342" y="10861"/>
                    <a:pt x="4483" y="10861"/>
                  </a:cubicBezTo>
                  <a:cubicBezTo>
                    <a:pt x="4481" y="10861"/>
                    <a:pt x="4479" y="10861"/>
                    <a:pt x="4477" y="10861"/>
                  </a:cubicBezTo>
                  <a:cubicBezTo>
                    <a:pt x="3627" y="10824"/>
                    <a:pt x="2212" y="11021"/>
                    <a:pt x="2811" y="8958"/>
                  </a:cubicBezTo>
                  <a:cubicBezTo>
                    <a:pt x="3409" y="6895"/>
                    <a:pt x="6076" y="2277"/>
                    <a:pt x="6076" y="2277"/>
                  </a:cubicBezTo>
                  <a:close/>
                  <a:moveTo>
                    <a:pt x="10341" y="0"/>
                  </a:moveTo>
                  <a:cubicBezTo>
                    <a:pt x="10318" y="0"/>
                    <a:pt x="10296" y="1"/>
                    <a:pt x="10276" y="1"/>
                  </a:cubicBezTo>
                  <a:cubicBezTo>
                    <a:pt x="9394" y="23"/>
                    <a:pt x="9114" y="1511"/>
                    <a:pt x="9114" y="1511"/>
                  </a:cubicBezTo>
                  <a:cubicBezTo>
                    <a:pt x="9114" y="1511"/>
                    <a:pt x="7925" y="907"/>
                    <a:pt x="7698" y="726"/>
                  </a:cubicBezTo>
                  <a:cubicBezTo>
                    <a:pt x="7506" y="572"/>
                    <a:pt x="6760" y="153"/>
                    <a:pt x="5805" y="153"/>
                  </a:cubicBezTo>
                  <a:cubicBezTo>
                    <a:pt x="5633" y="153"/>
                    <a:pt x="5454" y="167"/>
                    <a:pt x="5270" y="198"/>
                  </a:cubicBezTo>
                  <a:cubicBezTo>
                    <a:pt x="4067" y="402"/>
                    <a:pt x="1958" y="6962"/>
                    <a:pt x="980" y="8923"/>
                  </a:cubicBezTo>
                  <a:cubicBezTo>
                    <a:pt x="1" y="10885"/>
                    <a:pt x="538" y="11292"/>
                    <a:pt x="1233" y="12004"/>
                  </a:cubicBezTo>
                  <a:cubicBezTo>
                    <a:pt x="1926" y="12714"/>
                    <a:pt x="3722" y="13600"/>
                    <a:pt x="3722" y="13600"/>
                  </a:cubicBezTo>
                  <a:lnTo>
                    <a:pt x="3687" y="14452"/>
                  </a:lnTo>
                  <a:cubicBezTo>
                    <a:pt x="3651" y="15302"/>
                    <a:pt x="4984" y="17020"/>
                    <a:pt x="9231" y="19373"/>
                  </a:cubicBezTo>
                  <a:cubicBezTo>
                    <a:pt x="12696" y="21293"/>
                    <a:pt x="14663" y="21731"/>
                    <a:pt x="15738" y="21731"/>
                  </a:cubicBezTo>
                  <a:cubicBezTo>
                    <a:pt x="15981" y="21731"/>
                    <a:pt x="16178" y="21709"/>
                    <a:pt x="16337" y="21676"/>
                  </a:cubicBezTo>
                  <a:cubicBezTo>
                    <a:pt x="17197" y="21500"/>
                    <a:pt x="23021" y="11773"/>
                    <a:pt x="23021" y="11773"/>
                  </a:cubicBezTo>
                  <a:cubicBezTo>
                    <a:pt x="25462" y="11493"/>
                    <a:pt x="27069" y="9772"/>
                    <a:pt x="27069" y="9772"/>
                  </a:cubicBezTo>
                  <a:cubicBezTo>
                    <a:pt x="27069" y="9772"/>
                    <a:pt x="25337" y="6416"/>
                    <a:pt x="19923" y="3417"/>
                  </a:cubicBezTo>
                  <a:cubicBezTo>
                    <a:pt x="14633" y="486"/>
                    <a:pt x="11314" y="0"/>
                    <a:pt x="10341" y="0"/>
                  </a:cubicBezTo>
                  <a:close/>
                </a:path>
              </a:pathLst>
            </a:custGeom>
            <a:solidFill>
              <a:srgbClr val="F3ED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0"/>
            <p:cNvSpPr/>
            <p:nvPr/>
          </p:nvSpPr>
          <p:spPr>
            <a:xfrm>
              <a:off x="5983350" y="1948750"/>
              <a:ext cx="393825" cy="219200"/>
            </a:xfrm>
            <a:custGeom>
              <a:rect b="b" l="l" r="r" t="t"/>
              <a:pathLst>
                <a:path extrusionOk="0" h="8768" w="15753">
                  <a:moveTo>
                    <a:pt x="2018" y="1"/>
                  </a:moveTo>
                  <a:cubicBezTo>
                    <a:pt x="1684" y="1"/>
                    <a:pt x="1414" y="57"/>
                    <a:pt x="1230" y="184"/>
                  </a:cubicBezTo>
                  <a:cubicBezTo>
                    <a:pt x="0" y="1036"/>
                    <a:pt x="3815" y="3575"/>
                    <a:pt x="5900" y="5058"/>
                  </a:cubicBezTo>
                  <a:cubicBezTo>
                    <a:pt x="7988" y="6541"/>
                    <a:pt x="11523" y="7738"/>
                    <a:pt x="12898" y="8008"/>
                  </a:cubicBezTo>
                  <a:cubicBezTo>
                    <a:pt x="14271" y="8278"/>
                    <a:pt x="15741" y="8768"/>
                    <a:pt x="15741" y="8768"/>
                  </a:cubicBezTo>
                  <a:cubicBezTo>
                    <a:pt x="15752" y="7351"/>
                    <a:pt x="11082" y="4010"/>
                    <a:pt x="9356" y="2836"/>
                  </a:cubicBezTo>
                  <a:cubicBezTo>
                    <a:pt x="7887" y="1837"/>
                    <a:pt x="3925" y="1"/>
                    <a:pt x="2018" y="1"/>
                  </a:cubicBezTo>
                  <a:close/>
                </a:path>
              </a:pathLst>
            </a:custGeom>
            <a:solidFill>
              <a:srgbClr val="D9C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0"/>
            <p:cNvSpPr/>
            <p:nvPr/>
          </p:nvSpPr>
          <p:spPr>
            <a:xfrm>
              <a:off x="6015375" y="2116625"/>
              <a:ext cx="159700" cy="97800"/>
            </a:xfrm>
            <a:custGeom>
              <a:rect b="b" l="l" r="r" t="t"/>
              <a:pathLst>
                <a:path extrusionOk="0" h="3912" w="6388">
                  <a:moveTo>
                    <a:pt x="655" y="1"/>
                  </a:moveTo>
                  <a:cubicBezTo>
                    <a:pt x="312" y="1"/>
                    <a:pt x="1" y="478"/>
                    <a:pt x="304" y="822"/>
                  </a:cubicBezTo>
                  <a:cubicBezTo>
                    <a:pt x="1676" y="2382"/>
                    <a:pt x="3688" y="3293"/>
                    <a:pt x="5640" y="3889"/>
                  </a:cubicBezTo>
                  <a:cubicBezTo>
                    <a:pt x="5690" y="3904"/>
                    <a:pt x="5738" y="3911"/>
                    <a:pt x="5783" y="3911"/>
                  </a:cubicBezTo>
                  <a:cubicBezTo>
                    <a:pt x="6251" y="3911"/>
                    <a:pt x="6387" y="3137"/>
                    <a:pt x="5859" y="2976"/>
                  </a:cubicBezTo>
                  <a:cubicBezTo>
                    <a:pt x="4063" y="2426"/>
                    <a:pt x="2221" y="1587"/>
                    <a:pt x="960" y="152"/>
                  </a:cubicBezTo>
                  <a:cubicBezTo>
                    <a:pt x="867" y="45"/>
                    <a:pt x="759" y="1"/>
                    <a:pt x="655" y="1"/>
                  </a:cubicBezTo>
                  <a:close/>
                </a:path>
              </a:pathLst>
            </a:custGeom>
            <a:solidFill>
              <a:srgbClr val="D9C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0"/>
            <p:cNvSpPr/>
            <p:nvPr/>
          </p:nvSpPr>
          <p:spPr>
            <a:xfrm>
              <a:off x="5985275" y="2180625"/>
              <a:ext cx="149100" cy="92750"/>
            </a:xfrm>
            <a:custGeom>
              <a:rect b="b" l="l" r="r" t="t"/>
              <a:pathLst>
                <a:path extrusionOk="0" h="3710" w="5964">
                  <a:moveTo>
                    <a:pt x="675" y="1"/>
                  </a:moveTo>
                  <a:cubicBezTo>
                    <a:pt x="330" y="1"/>
                    <a:pt x="1" y="338"/>
                    <a:pt x="263" y="675"/>
                  </a:cubicBezTo>
                  <a:cubicBezTo>
                    <a:pt x="1459" y="2212"/>
                    <a:pt x="3366" y="3166"/>
                    <a:pt x="5210" y="3689"/>
                  </a:cubicBezTo>
                  <a:cubicBezTo>
                    <a:pt x="5258" y="3703"/>
                    <a:pt x="5303" y="3709"/>
                    <a:pt x="5346" y="3709"/>
                  </a:cubicBezTo>
                  <a:cubicBezTo>
                    <a:pt x="5822" y="3709"/>
                    <a:pt x="5963" y="2927"/>
                    <a:pt x="5431" y="2777"/>
                  </a:cubicBezTo>
                  <a:cubicBezTo>
                    <a:pt x="3864" y="2332"/>
                    <a:pt x="2093" y="1511"/>
                    <a:pt x="1069" y="195"/>
                  </a:cubicBezTo>
                  <a:cubicBezTo>
                    <a:pt x="962" y="58"/>
                    <a:pt x="817" y="1"/>
                    <a:pt x="675" y="1"/>
                  </a:cubicBezTo>
                  <a:close/>
                </a:path>
              </a:pathLst>
            </a:custGeom>
            <a:solidFill>
              <a:srgbClr val="D9C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0"/>
            <p:cNvSpPr/>
            <p:nvPr/>
          </p:nvSpPr>
          <p:spPr>
            <a:xfrm>
              <a:off x="5946000" y="2251900"/>
              <a:ext cx="156600" cy="83925"/>
            </a:xfrm>
            <a:custGeom>
              <a:rect b="b" l="l" r="r" t="t"/>
              <a:pathLst>
                <a:path extrusionOk="0" h="3357" w="6264">
                  <a:moveTo>
                    <a:pt x="699" y="0"/>
                  </a:moveTo>
                  <a:cubicBezTo>
                    <a:pt x="325" y="0"/>
                    <a:pt x="1" y="479"/>
                    <a:pt x="351" y="797"/>
                  </a:cubicBezTo>
                  <a:cubicBezTo>
                    <a:pt x="1785" y="2095"/>
                    <a:pt x="3686" y="3256"/>
                    <a:pt x="5660" y="3356"/>
                  </a:cubicBezTo>
                  <a:cubicBezTo>
                    <a:pt x="5670" y="3357"/>
                    <a:pt x="5680" y="3357"/>
                    <a:pt x="5690" y="3357"/>
                  </a:cubicBezTo>
                  <a:cubicBezTo>
                    <a:pt x="6263" y="3357"/>
                    <a:pt x="6230" y="2449"/>
                    <a:pt x="5638" y="2418"/>
                  </a:cubicBezTo>
                  <a:cubicBezTo>
                    <a:pt x="3937" y="2331"/>
                    <a:pt x="2238" y="1239"/>
                    <a:pt x="1009" y="126"/>
                  </a:cubicBezTo>
                  <a:cubicBezTo>
                    <a:pt x="911" y="38"/>
                    <a:pt x="803" y="0"/>
                    <a:pt x="699" y="0"/>
                  </a:cubicBezTo>
                  <a:close/>
                </a:path>
              </a:pathLst>
            </a:custGeom>
            <a:solidFill>
              <a:srgbClr val="D9C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 name="Google Shape;1287;p40"/>
          <p:cNvGrpSpPr/>
          <p:nvPr/>
        </p:nvGrpSpPr>
        <p:grpSpPr>
          <a:xfrm>
            <a:off x="3453235" y="3067918"/>
            <a:ext cx="700240" cy="585739"/>
            <a:chOff x="5917175" y="2580250"/>
            <a:chExt cx="414025" cy="346325"/>
          </a:xfrm>
        </p:grpSpPr>
        <p:sp>
          <p:nvSpPr>
            <p:cNvPr id="1288" name="Google Shape;1288;p40"/>
            <p:cNvSpPr/>
            <p:nvPr/>
          </p:nvSpPr>
          <p:spPr>
            <a:xfrm>
              <a:off x="5975875" y="2580250"/>
              <a:ext cx="355325" cy="265675"/>
            </a:xfrm>
            <a:custGeom>
              <a:rect b="b" l="l" r="r" t="t"/>
              <a:pathLst>
                <a:path extrusionOk="0" h="10627" w="14213">
                  <a:moveTo>
                    <a:pt x="4831" y="1"/>
                  </a:moveTo>
                  <a:lnTo>
                    <a:pt x="0" y="850"/>
                  </a:lnTo>
                  <a:lnTo>
                    <a:pt x="9104" y="10627"/>
                  </a:lnTo>
                  <a:lnTo>
                    <a:pt x="14212" y="9152"/>
                  </a:lnTo>
                  <a:lnTo>
                    <a:pt x="4831" y="1"/>
                  </a:lnTo>
                  <a:close/>
                </a:path>
              </a:pathLst>
            </a:custGeom>
            <a:solidFill>
              <a:srgbClr val="E0D1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0"/>
            <p:cNvSpPr/>
            <p:nvPr/>
          </p:nvSpPr>
          <p:spPr>
            <a:xfrm>
              <a:off x="5917175" y="2601475"/>
              <a:ext cx="287650" cy="324575"/>
            </a:xfrm>
            <a:custGeom>
              <a:rect b="b" l="l" r="r" t="t"/>
              <a:pathLst>
                <a:path extrusionOk="0" h="12983" w="11506">
                  <a:moveTo>
                    <a:pt x="2348" y="1"/>
                  </a:moveTo>
                  <a:lnTo>
                    <a:pt x="0" y="3585"/>
                  </a:lnTo>
                  <a:lnTo>
                    <a:pt x="9166" y="12982"/>
                  </a:lnTo>
                  <a:lnTo>
                    <a:pt x="11506" y="9716"/>
                  </a:lnTo>
                  <a:lnTo>
                    <a:pt x="2348" y="1"/>
                  </a:lnTo>
                  <a:close/>
                </a:path>
              </a:pathLst>
            </a:custGeom>
            <a:solidFill>
              <a:srgbClr val="CCBE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0"/>
            <p:cNvSpPr/>
            <p:nvPr/>
          </p:nvSpPr>
          <p:spPr>
            <a:xfrm>
              <a:off x="6143575" y="2809025"/>
              <a:ext cx="187625" cy="117550"/>
            </a:xfrm>
            <a:custGeom>
              <a:rect b="b" l="l" r="r" t="t"/>
              <a:pathLst>
                <a:path extrusionOk="0" h="4702" w="7505">
                  <a:moveTo>
                    <a:pt x="7504" y="1"/>
                  </a:moveTo>
                  <a:lnTo>
                    <a:pt x="2450" y="1414"/>
                  </a:lnTo>
                  <a:lnTo>
                    <a:pt x="0" y="4701"/>
                  </a:lnTo>
                  <a:lnTo>
                    <a:pt x="0" y="4701"/>
                  </a:lnTo>
                  <a:lnTo>
                    <a:pt x="4904" y="4016"/>
                  </a:lnTo>
                  <a:lnTo>
                    <a:pt x="7504" y="1"/>
                  </a:lnTo>
                  <a:close/>
                </a:path>
              </a:pathLst>
            </a:custGeom>
            <a:solidFill>
              <a:srgbClr val="C1B4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0"/>
            <p:cNvSpPr/>
            <p:nvPr/>
          </p:nvSpPr>
          <p:spPr>
            <a:xfrm>
              <a:off x="6076250" y="2668825"/>
              <a:ext cx="147650" cy="123500"/>
            </a:xfrm>
            <a:custGeom>
              <a:rect b="b" l="l" r="r" t="t"/>
              <a:pathLst>
                <a:path extrusionOk="0" h="4940" w="5906">
                  <a:moveTo>
                    <a:pt x="283" y="1"/>
                  </a:moveTo>
                  <a:cubicBezTo>
                    <a:pt x="241" y="1"/>
                    <a:pt x="210" y="11"/>
                    <a:pt x="191" y="33"/>
                  </a:cubicBezTo>
                  <a:cubicBezTo>
                    <a:pt x="0" y="251"/>
                    <a:pt x="1081" y="1517"/>
                    <a:pt x="2606" y="2864"/>
                  </a:cubicBezTo>
                  <a:cubicBezTo>
                    <a:pt x="3980" y="4077"/>
                    <a:pt x="5245" y="4940"/>
                    <a:pt x="5623" y="4940"/>
                  </a:cubicBezTo>
                  <a:cubicBezTo>
                    <a:pt x="5665" y="4940"/>
                    <a:pt x="5696" y="4929"/>
                    <a:pt x="5715" y="4908"/>
                  </a:cubicBezTo>
                  <a:cubicBezTo>
                    <a:pt x="5906" y="4692"/>
                    <a:pt x="4825" y="3423"/>
                    <a:pt x="3300" y="2077"/>
                  </a:cubicBezTo>
                  <a:cubicBezTo>
                    <a:pt x="1926" y="864"/>
                    <a:pt x="661" y="1"/>
                    <a:pt x="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0"/>
            <p:cNvSpPr/>
            <p:nvPr/>
          </p:nvSpPr>
          <p:spPr>
            <a:xfrm>
              <a:off x="6037700" y="2632350"/>
              <a:ext cx="33650" cy="27750"/>
            </a:xfrm>
            <a:custGeom>
              <a:rect b="b" l="l" r="r" t="t"/>
              <a:pathLst>
                <a:path extrusionOk="0" h="1110" w="1346">
                  <a:moveTo>
                    <a:pt x="392" y="1"/>
                  </a:moveTo>
                  <a:cubicBezTo>
                    <a:pt x="292" y="1"/>
                    <a:pt x="207" y="31"/>
                    <a:pt x="152" y="95"/>
                  </a:cubicBezTo>
                  <a:cubicBezTo>
                    <a:pt x="1" y="265"/>
                    <a:pt x="113" y="610"/>
                    <a:pt x="399" y="864"/>
                  </a:cubicBezTo>
                  <a:cubicBezTo>
                    <a:pt x="580" y="1024"/>
                    <a:pt x="789" y="1110"/>
                    <a:pt x="955" y="1110"/>
                  </a:cubicBezTo>
                  <a:cubicBezTo>
                    <a:pt x="1054" y="1110"/>
                    <a:pt x="1139" y="1080"/>
                    <a:pt x="1194" y="1016"/>
                  </a:cubicBezTo>
                  <a:cubicBezTo>
                    <a:pt x="1345" y="846"/>
                    <a:pt x="1234" y="500"/>
                    <a:pt x="946" y="246"/>
                  </a:cubicBezTo>
                  <a:cubicBezTo>
                    <a:pt x="766" y="86"/>
                    <a:pt x="558" y="1"/>
                    <a:pt x="3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40"/>
          <p:cNvGrpSpPr/>
          <p:nvPr/>
        </p:nvGrpSpPr>
        <p:grpSpPr>
          <a:xfrm>
            <a:off x="4194370" y="2461689"/>
            <a:ext cx="514197" cy="557452"/>
            <a:chOff x="6279225" y="2298600"/>
            <a:chExt cx="304025" cy="329600"/>
          </a:xfrm>
        </p:grpSpPr>
        <p:sp>
          <p:nvSpPr>
            <p:cNvPr id="1294" name="Google Shape;1294;p40"/>
            <p:cNvSpPr/>
            <p:nvPr/>
          </p:nvSpPr>
          <p:spPr>
            <a:xfrm>
              <a:off x="6279225" y="2298600"/>
              <a:ext cx="304025" cy="329600"/>
            </a:xfrm>
            <a:custGeom>
              <a:rect b="b" l="l" r="r" t="t"/>
              <a:pathLst>
                <a:path extrusionOk="0" h="13184" w="12161">
                  <a:moveTo>
                    <a:pt x="4102" y="1"/>
                  </a:moveTo>
                  <a:cubicBezTo>
                    <a:pt x="3736" y="1"/>
                    <a:pt x="3379" y="64"/>
                    <a:pt x="3034" y="194"/>
                  </a:cubicBezTo>
                  <a:cubicBezTo>
                    <a:pt x="977" y="968"/>
                    <a:pt x="1" y="4019"/>
                    <a:pt x="727" y="8328"/>
                  </a:cubicBezTo>
                  <a:cubicBezTo>
                    <a:pt x="1241" y="11377"/>
                    <a:pt x="3956" y="13183"/>
                    <a:pt x="6348" y="13183"/>
                  </a:cubicBezTo>
                  <a:cubicBezTo>
                    <a:pt x="6863" y="13183"/>
                    <a:pt x="7363" y="13100"/>
                    <a:pt x="7823" y="12926"/>
                  </a:cubicBezTo>
                  <a:cubicBezTo>
                    <a:pt x="10419" y="11950"/>
                    <a:pt x="12161" y="7951"/>
                    <a:pt x="10129" y="4793"/>
                  </a:cubicBezTo>
                  <a:cubicBezTo>
                    <a:pt x="8169" y="1743"/>
                    <a:pt x="6017" y="1"/>
                    <a:pt x="4102" y="1"/>
                  </a:cubicBezTo>
                  <a:close/>
                </a:path>
              </a:pathLst>
            </a:custGeom>
            <a:solidFill>
              <a:srgbClr val="F9F6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0"/>
            <p:cNvSpPr/>
            <p:nvPr/>
          </p:nvSpPr>
          <p:spPr>
            <a:xfrm>
              <a:off x="6437550" y="2327175"/>
              <a:ext cx="134075" cy="301000"/>
            </a:xfrm>
            <a:custGeom>
              <a:rect b="b" l="l" r="r" t="t"/>
              <a:pathLst>
                <a:path extrusionOk="0" h="12040" w="5363">
                  <a:moveTo>
                    <a:pt x="624" y="0"/>
                  </a:moveTo>
                  <a:lnTo>
                    <a:pt x="624" y="0"/>
                  </a:lnTo>
                  <a:cubicBezTo>
                    <a:pt x="1498" y="822"/>
                    <a:pt x="2367" y="1898"/>
                    <a:pt x="3205" y="3201"/>
                  </a:cubicBezTo>
                  <a:cubicBezTo>
                    <a:pt x="5362" y="6555"/>
                    <a:pt x="3512" y="10799"/>
                    <a:pt x="756" y="11836"/>
                  </a:cubicBezTo>
                  <a:cubicBezTo>
                    <a:pt x="511" y="11928"/>
                    <a:pt x="258" y="11996"/>
                    <a:pt x="1" y="12039"/>
                  </a:cubicBezTo>
                  <a:lnTo>
                    <a:pt x="12" y="12039"/>
                  </a:lnTo>
                  <a:cubicBezTo>
                    <a:pt x="528" y="12039"/>
                    <a:pt x="1029" y="11957"/>
                    <a:pt x="1490" y="11783"/>
                  </a:cubicBezTo>
                  <a:cubicBezTo>
                    <a:pt x="3293" y="11105"/>
                    <a:pt x="4683" y="8970"/>
                    <a:pt x="4687" y="6671"/>
                  </a:cubicBezTo>
                  <a:cubicBezTo>
                    <a:pt x="4688" y="5598"/>
                    <a:pt x="4380" y="4549"/>
                    <a:pt x="3798" y="3650"/>
                  </a:cubicBezTo>
                  <a:cubicBezTo>
                    <a:pt x="2771" y="2054"/>
                    <a:pt x="1693" y="817"/>
                    <a:pt x="624" y="0"/>
                  </a:cubicBezTo>
                  <a:close/>
                </a:path>
              </a:pathLst>
            </a:custGeom>
            <a:solidFill>
              <a:srgbClr val="F3ED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6" name="Google Shape;1296;p40"/>
          <p:cNvSpPr/>
          <p:nvPr/>
        </p:nvSpPr>
        <p:spPr>
          <a:xfrm>
            <a:off x="4252066" y="2543020"/>
            <a:ext cx="93317" cy="169637"/>
          </a:xfrm>
          <a:custGeom>
            <a:rect b="b" l="l" r="r" t="t"/>
            <a:pathLst>
              <a:path extrusionOk="0" h="4012" w="2207">
                <a:moveTo>
                  <a:pt x="1129" y="0"/>
                </a:moveTo>
                <a:cubicBezTo>
                  <a:pt x="534" y="0"/>
                  <a:pt x="38" y="885"/>
                  <a:pt x="19" y="1987"/>
                </a:cubicBezTo>
                <a:cubicBezTo>
                  <a:pt x="0" y="3095"/>
                  <a:pt x="471" y="4001"/>
                  <a:pt x="1068" y="4011"/>
                </a:cubicBezTo>
                <a:cubicBezTo>
                  <a:pt x="1072" y="4011"/>
                  <a:pt x="1076" y="4011"/>
                  <a:pt x="1079" y="4011"/>
                </a:cubicBezTo>
                <a:cubicBezTo>
                  <a:pt x="1674" y="4011"/>
                  <a:pt x="2168" y="3125"/>
                  <a:pt x="2187" y="2024"/>
                </a:cubicBezTo>
                <a:cubicBezTo>
                  <a:pt x="2206" y="916"/>
                  <a:pt x="1736" y="10"/>
                  <a:pt x="1138" y="1"/>
                </a:cubicBezTo>
                <a:cubicBezTo>
                  <a:pt x="1135" y="0"/>
                  <a:pt x="1132" y="0"/>
                  <a:pt x="1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7" name="Google Shape;1297;p40"/>
          <p:cNvGrpSpPr/>
          <p:nvPr/>
        </p:nvGrpSpPr>
        <p:grpSpPr>
          <a:xfrm>
            <a:off x="4492715" y="1769862"/>
            <a:ext cx="895078" cy="580285"/>
            <a:chOff x="6455625" y="1889550"/>
            <a:chExt cx="529225" cy="343100"/>
          </a:xfrm>
        </p:grpSpPr>
        <p:sp>
          <p:nvSpPr>
            <p:cNvPr id="1298" name="Google Shape;1298;p40"/>
            <p:cNvSpPr/>
            <p:nvPr/>
          </p:nvSpPr>
          <p:spPr>
            <a:xfrm>
              <a:off x="6455625" y="1889550"/>
              <a:ext cx="529225" cy="343100"/>
            </a:xfrm>
            <a:custGeom>
              <a:rect b="b" l="l" r="r" t="t"/>
              <a:pathLst>
                <a:path extrusionOk="0" h="13724" w="21169">
                  <a:moveTo>
                    <a:pt x="19681" y="748"/>
                  </a:moveTo>
                  <a:cubicBezTo>
                    <a:pt x="19763" y="748"/>
                    <a:pt x="19821" y="768"/>
                    <a:pt x="19845" y="810"/>
                  </a:cubicBezTo>
                  <a:cubicBezTo>
                    <a:pt x="19924" y="950"/>
                    <a:pt x="19608" y="1281"/>
                    <a:pt x="19137" y="1546"/>
                  </a:cubicBezTo>
                  <a:cubicBezTo>
                    <a:pt x="18811" y="1731"/>
                    <a:pt x="18497" y="1836"/>
                    <a:pt x="18308" y="1836"/>
                  </a:cubicBezTo>
                  <a:cubicBezTo>
                    <a:pt x="18226" y="1836"/>
                    <a:pt x="18168" y="1816"/>
                    <a:pt x="18144" y="1773"/>
                  </a:cubicBezTo>
                  <a:cubicBezTo>
                    <a:pt x="18064" y="1633"/>
                    <a:pt x="18382" y="1304"/>
                    <a:pt x="18851" y="1039"/>
                  </a:cubicBezTo>
                  <a:cubicBezTo>
                    <a:pt x="19178" y="853"/>
                    <a:pt x="19493" y="748"/>
                    <a:pt x="19681" y="748"/>
                  </a:cubicBezTo>
                  <a:close/>
                  <a:moveTo>
                    <a:pt x="19927" y="1"/>
                  </a:moveTo>
                  <a:cubicBezTo>
                    <a:pt x="19619" y="1"/>
                    <a:pt x="19189" y="132"/>
                    <a:pt x="18562" y="487"/>
                  </a:cubicBezTo>
                  <a:lnTo>
                    <a:pt x="7855" y="6550"/>
                  </a:lnTo>
                  <a:cubicBezTo>
                    <a:pt x="7855" y="6550"/>
                    <a:pt x="5765" y="6825"/>
                    <a:pt x="3719" y="7936"/>
                  </a:cubicBezTo>
                  <a:cubicBezTo>
                    <a:pt x="1673" y="9047"/>
                    <a:pt x="1" y="10589"/>
                    <a:pt x="368" y="11888"/>
                  </a:cubicBezTo>
                  <a:cubicBezTo>
                    <a:pt x="622" y="12793"/>
                    <a:pt x="1406" y="13724"/>
                    <a:pt x="2931" y="13724"/>
                  </a:cubicBezTo>
                  <a:cubicBezTo>
                    <a:pt x="3760" y="13724"/>
                    <a:pt x="4807" y="13449"/>
                    <a:pt x="6108" y="12746"/>
                  </a:cubicBezTo>
                  <a:cubicBezTo>
                    <a:pt x="9802" y="10749"/>
                    <a:pt x="9233" y="8731"/>
                    <a:pt x="9233" y="8731"/>
                  </a:cubicBezTo>
                  <a:cubicBezTo>
                    <a:pt x="9233" y="8731"/>
                    <a:pt x="19775" y="2714"/>
                    <a:pt x="20369" y="2330"/>
                  </a:cubicBezTo>
                  <a:cubicBezTo>
                    <a:pt x="20964" y="1945"/>
                    <a:pt x="21169" y="1209"/>
                    <a:pt x="20845" y="723"/>
                  </a:cubicBezTo>
                  <a:cubicBezTo>
                    <a:pt x="20638" y="412"/>
                    <a:pt x="20473" y="1"/>
                    <a:pt x="19927" y="1"/>
                  </a:cubicBezTo>
                  <a:close/>
                </a:path>
              </a:pathLst>
            </a:custGeom>
            <a:solidFill>
              <a:srgbClr val="8081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0"/>
            <p:cNvSpPr/>
            <p:nvPr/>
          </p:nvSpPr>
          <p:spPr>
            <a:xfrm>
              <a:off x="6469225" y="2073800"/>
              <a:ext cx="191450" cy="113350"/>
            </a:xfrm>
            <a:custGeom>
              <a:rect b="b" l="l" r="r" t="t"/>
              <a:pathLst>
                <a:path extrusionOk="0" h="4534" w="7658">
                  <a:moveTo>
                    <a:pt x="6540" y="0"/>
                  </a:moveTo>
                  <a:cubicBezTo>
                    <a:pt x="5750" y="0"/>
                    <a:pt x="4490" y="412"/>
                    <a:pt x="3194" y="1146"/>
                  </a:cubicBezTo>
                  <a:cubicBezTo>
                    <a:pt x="1274" y="2233"/>
                    <a:pt x="0" y="3616"/>
                    <a:pt x="350" y="4236"/>
                  </a:cubicBezTo>
                  <a:cubicBezTo>
                    <a:pt x="464" y="4437"/>
                    <a:pt x="736" y="4533"/>
                    <a:pt x="1118" y="4533"/>
                  </a:cubicBezTo>
                  <a:cubicBezTo>
                    <a:pt x="1908" y="4533"/>
                    <a:pt x="3167" y="4122"/>
                    <a:pt x="4464" y="3387"/>
                  </a:cubicBezTo>
                  <a:cubicBezTo>
                    <a:pt x="6384" y="2300"/>
                    <a:pt x="7657" y="916"/>
                    <a:pt x="7308" y="297"/>
                  </a:cubicBezTo>
                  <a:cubicBezTo>
                    <a:pt x="7193" y="96"/>
                    <a:pt x="6921" y="0"/>
                    <a:pt x="6540" y="0"/>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0"/>
            <p:cNvSpPr/>
            <p:nvPr/>
          </p:nvSpPr>
          <p:spPr>
            <a:xfrm>
              <a:off x="6479875" y="2025825"/>
              <a:ext cx="171775" cy="161725"/>
            </a:xfrm>
            <a:custGeom>
              <a:rect b="b" l="l" r="r" t="t"/>
              <a:pathLst>
                <a:path extrusionOk="0" h="6469" w="6871">
                  <a:moveTo>
                    <a:pt x="2109" y="1"/>
                  </a:moveTo>
                  <a:cubicBezTo>
                    <a:pt x="1729" y="1"/>
                    <a:pt x="1451" y="648"/>
                    <a:pt x="1428" y="762"/>
                  </a:cubicBezTo>
                  <a:cubicBezTo>
                    <a:pt x="1396" y="907"/>
                    <a:pt x="1414" y="1368"/>
                    <a:pt x="1336" y="1455"/>
                  </a:cubicBezTo>
                  <a:cubicBezTo>
                    <a:pt x="1256" y="1542"/>
                    <a:pt x="1080" y="1984"/>
                    <a:pt x="903" y="2127"/>
                  </a:cubicBezTo>
                  <a:cubicBezTo>
                    <a:pt x="728" y="2269"/>
                    <a:pt x="786" y="2749"/>
                    <a:pt x="748" y="2984"/>
                  </a:cubicBezTo>
                  <a:cubicBezTo>
                    <a:pt x="711" y="3219"/>
                    <a:pt x="659" y="3504"/>
                    <a:pt x="631" y="3684"/>
                  </a:cubicBezTo>
                  <a:cubicBezTo>
                    <a:pt x="606" y="3869"/>
                    <a:pt x="515" y="4040"/>
                    <a:pt x="376" y="4165"/>
                  </a:cubicBezTo>
                  <a:cubicBezTo>
                    <a:pt x="217" y="4313"/>
                    <a:pt x="234" y="4685"/>
                    <a:pt x="234" y="4685"/>
                  </a:cubicBezTo>
                  <a:lnTo>
                    <a:pt x="366" y="4919"/>
                  </a:lnTo>
                  <a:lnTo>
                    <a:pt x="318" y="5321"/>
                  </a:lnTo>
                  <a:lnTo>
                    <a:pt x="0" y="6292"/>
                  </a:lnTo>
                  <a:cubicBezTo>
                    <a:pt x="142" y="6411"/>
                    <a:pt x="372" y="6469"/>
                    <a:pt x="667" y="6469"/>
                  </a:cubicBezTo>
                  <a:cubicBezTo>
                    <a:pt x="1457" y="6469"/>
                    <a:pt x="2715" y="6058"/>
                    <a:pt x="4011" y="5324"/>
                  </a:cubicBezTo>
                  <a:cubicBezTo>
                    <a:pt x="5538" y="4459"/>
                    <a:pt x="6653" y="3407"/>
                    <a:pt x="6870" y="2701"/>
                  </a:cubicBezTo>
                  <a:lnTo>
                    <a:pt x="6742" y="2475"/>
                  </a:lnTo>
                  <a:lnTo>
                    <a:pt x="6438" y="2466"/>
                  </a:lnTo>
                  <a:cubicBezTo>
                    <a:pt x="6438" y="2466"/>
                    <a:pt x="6160" y="2353"/>
                    <a:pt x="6009" y="2310"/>
                  </a:cubicBezTo>
                  <a:cubicBezTo>
                    <a:pt x="5856" y="2269"/>
                    <a:pt x="5654" y="2213"/>
                    <a:pt x="5317" y="2032"/>
                  </a:cubicBezTo>
                  <a:cubicBezTo>
                    <a:pt x="5225" y="1982"/>
                    <a:pt x="5156" y="1966"/>
                    <a:pt x="5101" y="1966"/>
                  </a:cubicBezTo>
                  <a:cubicBezTo>
                    <a:pt x="5009" y="1966"/>
                    <a:pt x="4954" y="2010"/>
                    <a:pt x="4883" y="2010"/>
                  </a:cubicBezTo>
                  <a:cubicBezTo>
                    <a:pt x="4843" y="2010"/>
                    <a:pt x="4798" y="1996"/>
                    <a:pt x="4737" y="1951"/>
                  </a:cubicBezTo>
                  <a:cubicBezTo>
                    <a:pt x="4507" y="1781"/>
                    <a:pt x="4459" y="1733"/>
                    <a:pt x="3890" y="1512"/>
                  </a:cubicBezTo>
                  <a:cubicBezTo>
                    <a:pt x="3323" y="1293"/>
                    <a:pt x="3661" y="1334"/>
                    <a:pt x="3453" y="1194"/>
                  </a:cubicBezTo>
                  <a:cubicBezTo>
                    <a:pt x="3246" y="1056"/>
                    <a:pt x="2998" y="768"/>
                    <a:pt x="2452" y="182"/>
                  </a:cubicBezTo>
                  <a:cubicBezTo>
                    <a:pt x="2332" y="52"/>
                    <a:pt x="2216" y="1"/>
                    <a:pt x="2109" y="1"/>
                  </a:cubicBezTo>
                  <a:close/>
                </a:path>
              </a:pathLst>
            </a:custGeom>
            <a:solidFill>
              <a:srgbClr val="F8F4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 name="Google Shape;1301;p40"/>
          <p:cNvGrpSpPr/>
          <p:nvPr/>
        </p:nvGrpSpPr>
        <p:grpSpPr>
          <a:xfrm>
            <a:off x="3086007" y="2545263"/>
            <a:ext cx="944676" cy="467518"/>
            <a:chOff x="5696500" y="2294875"/>
            <a:chExt cx="558550" cy="276425"/>
          </a:xfrm>
        </p:grpSpPr>
        <p:sp>
          <p:nvSpPr>
            <p:cNvPr id="1302" name="Google Shape;1302;p40"/>
            <p:cNvSpPr/>
            <p:nvPr/>
          </p:nvSpPr>
          <p:spPr>
            <a:xfrm>
              <a:off x="5696500" y="2294875"/>
              <a:ext cx="558550" cy="276425"/>
            </a:xfrm>
            <a:custGeom>
              <a:rect b="b" l="l" r="r" t="t"/>
              <a:pathLst>
                <a:path extrusionOk="0" h="11057" w="22342">
                  <a:moveTo>
                    <a:pt x="1507" y="709"/>
                  </a:moveTo>
                  <a:cubicBezTo>
                    <a:pt x="1698" y="709"/>
                    <a:pt x="1974" y="767"/>
                    <a:pt x="2266" y="879"/>
                  </a:cubicBezTo>
                  <a:cubicBezTo>
                    <a:pt x="2771" y="1071"/>
                    <a:pt x="3132" y="1348"/>
                    <a:pt x="3075" y="1497"/>
                  </a:cubicBezTo>
                  <a:cubicBezTo>
                    <a:pt x="3051" y="1560"/>
                    <a:pt x="2956" y="1591"/>
                    <a:pt x="2816" y="1591"/>
                  </a:cubicBezTo>
                  <a:cubicBezTo>
                    <a:pt x="2625" y="1591"/>
                    <a:pt x="2350" y="1533"/>
                    <a:pt x="2059" y="1422"/>
                  </a:cubicBezTo>
                  <a:cubicBezTo>
                    <a:pt x="1555" y="1230"/>
                    <a:pt x="1193" y="953"/>
                    <a:pt x="1250" y="802"/>
                  </a:cubicBezTo>
                  <a:cubicBezTo>
                    <a:pt x="1274" y="740"/>
                    <a:pt x="1368" y="709"/>
                    <a:pt x="1507" y="709"/>
                  </a:cubicBezTo>
                  <a:close/>
                  <a:moveTo>
                    <a:pt x="1240" y="0"/>
                  </a:moveTo>
                  <a:cubicBezTo>
                    <a:pt x="528" y="0"/>
                    <a:pt x="422" y="491"/>
                    <a:pt x="247" y="866"/>
                  </a:cubicBezTo>
                  <a:cubicBezTo>
                    <a:pt x="1" y="1395"/>
                    <a:pt x="314" y="2093"/>
                    <a:pt x="959" y="2382"/>
                  </a:cubicBezTo>
                  <a:cubicBezTo>
                    <a:pt x="1606" y="2673"/>
                    <a:pt x="12936" y="7027"/>
                    <a:pt x="12936" y="7027"/>
                  </a:cubicBezTo>
                  <a:cubicBezTo>
                    <a:pt x="12936" y="7027"/>
                    <a:pt x="12679" y="9108"/>
                    <a:pt x="16632" y="10524"/>
                  </a:cubicBezTo>
                  <a:cubicBezTo>
                    <a:pt x="17684" y="10900"/>
                    <a:pt x="18556" y="11057"/>
                    <a:pt x="19273" y="11057"/>
                  </a:cubicBezTo>
                  <a:cubicBezTo>
                    <a:pt x="21251" y="11057"/>
                    <a:pt x="22047" y="9865"/>
                    <a:pt x="22176" y="8807"/>
                  </a:cubicBezTo>
                  <a:cubicBezTo>
                    <a:pt x="22342" y="7469"/>
                    <a:pt x="20457" y="6196"/>
                    <a:pt x="18266" y="5407"/>
                  </a:cubicBezTo>
                  <a:cubicBezTo>
                    <a:pt x="16297" y="4699"/>
                    <a:pt x="14396" y="4663"/>
                    <a:pt x="14031" y="4663"/>
                  </a:cubicBezTo>
                  <a:cubicBezTo>
                    <a:pt x="13990" y="4663"/>
                    <a:pt x="13968" y="4663"/>
                    <a:pt x="13968" y="4663"/>
                  </a:cubicBezTo>
                  <a:lnTo>
                    <a:pt x="2469" y="289"/>
                  </a:lnTo>
                  <a:cubicBezTo>
                    <a:pt x="1927" y="82"/>
                    <a:pt x="1533" y="0"/>
                    <a:pt x="1240" y="0"/>
                  </a:cubicBezTo>
                  <a:close/>
                </a:path>
              </a:pathLst>
            </a:custGeom>
            <a:solidFill>
              <a:srgbClr val="8081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0"/>
            <p:cNvSpPr/>
            <p:nvPr/>
          </p:nvSpPr>
          <p:spPr>
            <a:xfrm>
              <a:off x="6043700" y="2428000"/>
              <a:ext cx="199525" cy="93125"/>
            </a:xfrm>
            <a:custGeom>
              <a:rect b="b" l="l" r="r" t="t"/>
              <a:pathLst>
                <a:path extrusionOk="0" h="3725" w="7981">
                  <a:moveTo>
                    <a:pt x="1434" y="0"/>
                  </a:moveTo>
                  <a:cubicBezTo>
                    <a:pt x="802" y="0"/>
                    <a:pt x="366" y="145"/>
                    <a:pt x="253" y="442"/>
                  </a:cubicBezTo>
                  <a:cubicBezTo>
                    <a:pt x="1" y="1106"/>
                    <a:pt x="1468" y="2282"/>
                    <a:pt x="3533" y="3066"/>
                  </a:cubicBezTo>
                  <a:cubicBezTo>
                    <a:pt x="4676" y="3501"/>
                    <a:pt x="5762" y="3725"/>
                    <a:pt x="6546" y="3725"/>
                  </a:cubicBezTo>
                  <a:cubicBezTo>
                    <a:pt x="7177" y="3725"/>
                    <a:pt x="7613" y="3580"/>
                    <a:pt x="7726" y="3284"/>
                  </a:cubicBezTo>
                  <a:cubicBezTo>
                    <a:pt x="7980" y="2618"/>
                    <a:pt x="6511" y="1443"/>
                    <a:pt x="4448" y="658"/>
                  </a:cubicBezTo>
                  <a:cubicBezTo>
                    <a:pt x="3305" y="224"/>
                    <a:pt x="2219" y="0"/>
                    <a:pt x="1434" y="0"/>
                  </a:cubicBezTo>
                  <a:close/>
                </a:path>
              </a:pathLst>
            </a:custGeom>
            <a:solidFill>
              <a:srgbClr val="6D6E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0"/>
            <p:cNvSpPr/>
            <p:nvPr/>
          </p:nvSpPr>
          <p:spPr>
            <a:xfrm>
              <a:off x="6070800" y="2418875"/>
              <a:ext cx="136175" cy="102575"/>
            </a:xfrm>
            <a:custGeom>
              <a:rect b="b" l="l" r="r" t="t"/>
              <a:pathLst>
                <a:path extrusionOk="0" h="4103" w="5447">
                  <a:moveTo>
                    <a:pt x="3210" y="1"/>
                  </a:moveTo>
                  <a:cubicBezTo>
                    <a:pt x="3134" y="1"/>
                    <a:pt x="3056" y="41"/>
                    <a:pt x="2984" y="147"/>
                  </a:cubicBezTo>
                  <a:cubicBezTo>
                    <a:pt x="2704" y="560"/>
                    <a:pt x="2579" y="759"/>
                    <a:pt x="2464" y="864"/>
                  </a:cubicBezTo>
                  <a:cubicBezTo>
                    <a:pt x="2350" y="970"/>
                    <a:pt x="2555" y="912"/>
                    <a:pt x="2226" y="1101"/>
                  </a:cubicBezTo>
                  <a:cubicBezTo>
                    <a:pt x="1897" y="1290"/>
                    <a:pt x="1872" y="1325"/>
                    <a:pt x="1746" y="1450"/>
                  </a:cubicBezTo>
                  <a:cubicBezTo>
                    <a:pt x="1705" y="1492"/>
                    <a:pt x="1674" y="1502"/>
                    <a:pt x="1644" y="1502"/>
                  </a:cubicBezTo>
                  <a:cubicBezTo>
                    <a:pt x="1615" y="1502"/>
                    <a:pt x="1587" y="1492"/>
                    <a:pt x="1552" y="1492"/>
                  </a:cubicBezTo>
                  <a:cubicBezTo>
                    <a:pt x="1513" y="1492"/>
                    <a:pt x="1464" y="1504"/>
                    <a:pt x="1396" y="1555"/>
                  </a:cubicBezTo>
                  <a:cubicBezTo>
                    <a:pt x="1274" y="1651"/>
                    <a:pt x="1140" y="1730"/>
                    <a:pt x="997" y="1792"/>
                  </a:cubicBezTo>
                  <a:cubicBezTo>
                    <a:pt x="908" y="1832"/>
                    <a:pt x="748" y="1929"/>
                    <a:pt x="748" y="1929"/>
                  </a:cubicBezTo>
                  <a:lnTo>
                    <a:pt x="562" y="1961"/>
                  </a:lnTo>
                  <a:lnTo>
                    <a:pt x="1" y="2062"/>
                  </a:lnTo>
                  <a:cubicBezTo>
                    <a:pt x="199" y="2476"/>
                    <a:pt x="1479" y="3092"/>
                    <a:pt x="2511" y="3455"/>
                  </a:cubicBezTo>
                  <a:cubicBezTo>
                    <a:pt x="3489" y="3798"/>
                    <a:pt x="4603" y="4103"/>
                    <a:pt x="5238" y="4103"/>
                  </a:cubicBezTo>
                  <a:cubicBezTo>
                    <a:pt x="5315" y="4103"/>
                    <a:pt x="5385" y="4098"/>
                    <a:pt x="5446" y="4089"/>
                  </a:cubicBezTo>
                  <a:lnTo>
                    <a:pt x="4779" y="3105"/>
                  </a:lnTo>
                  <a:lnTo>
                    <a:pt x="4712" y="2863"/>
                  </a:lnTo>
                  <a:lnTo>
                    <a:pt x="4772" y="2706"/>
                  </a:lnTo>
                  <a:cubicBezTo>
                    <a:pt x="4772" y="2706"/>
                    <a:pt x="4747" y="2477"/>
                    <a:pt x="4636" y="2401"/>
                  </a:cubicBezTo>
                  <a:cubicBezTo>
                    <a:pt x="4537" y="2337"/>
                    <a:pt x="4466" y="2240"/>
                    <a:pt x="4434" y="2128"/>
                  </a:cubicBezTo>
                  <a:cubicBezTo>
                    <a:pt x="4400" y="2021"/>
                    <a:pt x="4340" y="1851"/>
                    <a:pt x="4296" y="1709"/>
                  </a:cubicBezTo>
                  <a:cubicBezTo>
                    <a:pt x="4251" y="1568"/>
                    <a:pt x="4242" y="1268"/>
                    <a:pt x="4119" y="1196"/>
                  </a:cubicBezTo>
                  <a:cubicBezTo>
                    <a:pt x="3998" y="1126"/>
                    <a:pt x="3847" y="870"/>
                    <a:pt x="3790" y="824"/>
                  </a:cubicBezTo>
                  <a:cubicBezTo>
                    <a:pt x="3734" y="778"/>
                    <a:pt x="3703" y="493"/>
                    <a:pt x="3669" y="408"/>
                  </a:cubicBezTo>
                  <a:cubicBezTo>
                    <a:pt x="3644" y="343"/>
                    <a:pt x="3433" y="1"/>
                    <a:pt x="3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 name="Google Shape;1305;p40"/>
          <p:cNvGrpSpPr/>
          <p:nvPr/>
        </p:nvGrpSpPr>
        <p:grpSpPr>
          <a:xfrm rot="364519">
            <a:off x="4750791" y="2013581"/>
            <a:ext cx="1086237" cy="1650835"/>
            <a:chOff x="6556125" y="1908800"/>
            <a:chExt cx="642250" cy="976075"/>
          </a:xfrm>
        </p:grpSpPr>
        <p:sp>
          <p:nvSpPr>
            <p:cNvPr id="1306" name="Google Shape;1306;p40"/>
            <p:cNvSpPr/>
            <p:nvPr/>
          </p:nvSpPr>
          <p:spPr>
            <a:xfrm>
              <a:off x="6925475" y="1908800"/>
              <a:ext cx="272900" cy="163175"/>
            </a:xfrm>
            <a:custGeom>
              <a:rect b="b" l="l" r="r" t="t"/>
              <a:pathLst>
                <a:path extrusionOk="0" h="6527" w="10916">
                  <a:moveTo>
                    <a:pt x="997" y="0"/>
                  </a:moveTo>
                  <a:lnTo>
                    <a:pt x="0" y="2305"/>
                  </a:lnTo>
                  <a:lnTo>
                    <a:pt x="9763" y="6527"/>
                  </a:lnTo>
                  <a:lnTo>
                    <a:pt x="10915" y="3861"/>
                  </a:lnTo>
                  <a:lnTo>
                    <a:pt x="997" y="0"/>
                  </a:lnTo>
                  <a:close/>
                </a:path>
              </a:pathLst>
            </a:custGeom>
            <a:solidFill>
              <a:srgbClr val="819D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0"/>
            <p:cNvSpPr/>
            <p:nvPr/>
          </p:nvSpPr>
          <p:spPr>
            <a:xfrm>
              <a:off x="6887950" y="1966425"/>
              <a:ext cx="293925" cy="244575"/>
            </a:xfrm>
            <a:custGeom>
              <a:rect b="b" l="l" r="r" t="t"/>
              <a:pathLst>
                <a:path extrusionOk="0" h="9783" w="11757">
                  <a:moveTo>
                    <a:pt x="1501" y="0"/>
                  </a:moveTo>
                  <a:lnTo>
                    <a:pt x="1" y="5146"/>
                  </a:lnTo>
                  <a:lnTo>
                    <a:pt x="11757" y="9782"/>
                  </a:lnTo>
                  <a:lnTo>
                    <a:pt x="11264" y="4222"/>
                  </a:lnTo>
                  <a:lnTo>
                    <a:pt x="1501" y="0"/>
                  </a:lnTo>
                  <a:close/>
                </a:path>
              </a:pathLst>
            </a:custGeom>
            <a:solidFill>
              <a:srgbClr val="A1C4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0"/>
            <p:cNvSpPr/>
            <p:nvPr/>
          </p:nvSpPr>
          <p:spPr>
            <a:xfrm>
              <a:off x="6591900" y="2095050"/>
              <a:ext cx="589975" cy="789825"/>
            </a:xfrm>
            <a:custGeom>
              <a:rect b="b" l="l" r="r" t="t"/>
              <a:pathLst>
                <a:path extrusionOk="0" h="31593" w="23599">
                  <a:moveTo>
                    <a:pt x="11843" y="1"/>
                  </a:moveTo>
                  <a:lnTo>
                    <a:pt x="0" y="27393"/>
                  </a:lnTo>
                  <a:lnTo>
                    <a:pt x="11946" y="31593"/>
                  </a:lnTo>
                  <a:lnTo>
                    <a:pt x="23599" y="4637"/>
                  </a:lnTo>
                  <a:lnTo>
                    <a:pt x="11843" y="1"/>
                  </a:lnTo>
                  <a:close/>
                </a:path>
              </a:pathLst>
            </a:custGeom>
            <a:solidFill>
              <a:srgbClr val="819D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0"/>
            <p:cNvSpPr/>
            <p:nvPr/>
          </p:nvSpPr>
          <p:spPr>
            <a:xfrm>
              <a:off x="6829250" y="1966425"/>
              <a:ext cx="96250" cy="128650"/>
            </a:xfrm>
            <a:custGeom>
              <a:rect b="b" l="l" r="r" t="t"/>
              <a:pathLst>
                <a:path extrusionOk="0" h="5146" w="3850">
                  <a:moveTo>
                    <a:pt x="3849" y="0"/>
                  </a:moveTo>
                  <a:lnTo>
                    <a:pt x="1" y="2199"/>
                  </a:lnTo>
                  <a:lnTo>
                    <a:pt x="2349" y="5146"/>
                  </a:lnTo>
                  <a:lnTo>
                    <a:pt x="3849" y="0"/>
                  </a:ln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0"/>
            <p:cNvSpPr/>
            <p:nvPr/>
          </p:nvSpPr>
          <p:spPr>
            <a:xfrm>
              <a:off x="6556125" y="2021375"/>
              <a:ext cx="331850" cy="758525"/>
            </a:xfrm>
            <a:custGeom>
              <a:rect b="b" l="l" r="r" t="t"/>
              <a:pathLst>
                <a:path extrusionOk="0" h="30341" w="13274">
                  <a:moveTo>
                    <a:pt x="10926" y="1"/>
                  </a:moveTo>
                  <a:lnTo>
                    <a:pt x="1" y="26261"/>
                  </a:lnTo>
                  <a:lnTo>
                    <a:pt x="1431" y="30340"/>
                  </a:lnTo>
                  <a:lnTo>
                    <a:pt x="13274" y="2948"/>
                  </a:lnTo>
                  <a:lnTo>
                    <a:pt x="10926" y="1"/>
                  </a:lnTo>
                  <a:close/>
                </a:path>
              </a:pathLst>
            </a:custGeom>
            <a:solidFill>
              <a:srgbClr val="456F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0"/>
            <p:cNvSpPr/>
            <p:nvPr/>
          </p:nvSpPr>
          <p:spPr>
            <a:xfrm>
              <a:off x="6786175" y="2318625"/>
              <a:ext cx="273875" cy="251850"/>
            </a:xfrm>
            <a:custGeom>
              <a:rect b="b" l="l" r="r" t="t"/>
              <a:pathLst>
                <a:path extrusionOk="0" h="10074" w="10955">
                  <a:moveTo>
                    <a:pt x="4305" y="0"/>
                  </a:moveTo>
                  <a:cubicBezTo>
                    <a:pt x="2892" y="172"/>
                    <a:pt x="2765" y="2014"/>
                    <a:pt x="2765" y="2014"/>
                  </a:cubicBezTo>
                  <a:cubicBezTo>
                    <a:pt x="2103" y="1331"/>
                    <a:pt x="1482" y="1141"/>
                    <a:pt x="997" y="1141"/>
                  </a:cubicBezTo>
                  <a:cubicBezTo>
                    <a:pt x="394" y="1141"/>
                    <a:pt x="1" y="1434"/>
                    <a:pt x="1" y="1434"/>
                  </a:cubicBezTo>
                  <a:cubicBezTo>
                    <a:pt x="374" y="2768"/>
                    <a:pt x="2431" y="3043"/>
                    <a:pt x="2431" y="3043"/>
                  </a:cubicBezTo>
                  <a:cubicBezTo>
                    <a:pt x="2431" y="3043"/>
                    <a:pt x="1708" y="4461"/>
                    <a:pt x="1233" y="5818"/>
                  </a:cubicBezTo>
                  <a:cubicBezTo>
                    <a:pt x="757" y="7177"/>
                    <a:pt x="1007" y="8792"/>
                    <a:pt x="3151" y="9774"/>
                  </a:cubicBezTo>
                  <a:cubicBezTo>
                    <a:pt x="3618" y="9988"/>
                    <a:pt x="4044" y="10074"/>
                    <a:pt x="4429" y="10074"/>
                  </a:cubicBezTo>
                  <a:cubicBezTo>
                    <a:pt x="5811" y="10074"/>
                    <a:pt x="6650" y="8969"/>
                    <a:pt x="6834" y="8743"/>
                  </a:cubicBezTo>
                  <a:cubicBezTo>
                    <a:pt x="7071" y="8455"/>
                    <a:pt x="8319" y="5309"/>
                    <a:pt x="8319" y="5309"/>
                  </a:cubicBezTo>
                  <a:cubicBezTo>
                    <a:pt x="9030" y="6171"/>
                    <a:pt x="9636" y="6407"/>
                    <a:pt x="10087" y="6407"/>
                  </a:cubicBezTo>
                  <a:cubicBezTo>
                    <a:pt x="10635" y="6407"/>
                    <a:pt x="10954" y="6058"/>
                    <a:pt x="10954" y="6058"/>
                  </a:cubicBezTo>
                  <a:cubicBezTo>
                    <a:pt x="10700" y="4512"/>
                    <a:pt x="9192" y="4449"/>
                    <a:pt x="8948" y="4449"/>
                  </a:cubicBezTo>
                  <a:cubicBezTo>
                    <a:pt x="8927" y="4449"/>
                    <a:pt x="8915" y="4449"/>
                    <a:pt x="8915" y="4449"/>
                  </a:cubicBezTo>
                  <a:cubicBezTo>
                    <a:pt x="9814" y="2885"/>
                    <a:pt x="9104" y="2075"/>
                    <a:pt x="9104" y="2075"/>
                  </a:cubicBezTo>
                  <a:lnTo>
                    <a:pt x="9104" y="2075"/>
                  </a:lnTo>
                  <a:cubicBezTo>
                    <a:pt x="9104" y="2075"/>
                    <a:pt x="8214" y="4503"/>
                    <a:pt x="6319" y="4503"/>
                  </a:cubicBezTo>
                  <a:cubicBezTo>
                    <a:pt x="5981" y="4503"/>
                    <a:pt x="5610" y="4426"/>
                    <a:pt x="5206" y="4243"/>
                  </a:cubicBezTo>
                  <a:cubicBezTo>
                    <a:pt x="2546" y="3036"/>
                    <a:pt x="4305" y="0"/>
                    <a:pt x="43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0"/>
            <p:cNvSpPr/>
            <p:nvPr/>
          </p:nvSpPr>
          <p:spPr>
            <a:xfrm>
              <a:off x="6929350" y="2451175"/>
              <a:ext cx="64800" cy="80425"/>
            </a:xfrm>
            <a:custGeom>
              <a:rect b="b" l="l" r="r" t="t"/>
              <a:pathLst>
                <a:path extrusionOk="0" h="3217" w="2592">
                  <a:moveTo>
                    <a:pt x="2164" y="0"/>
                  </a:moveTo>
                  <a:cubicBezTo>
                    <a:pt x="1423" y="0"/>
                    <a:pt x="0" y="63"/>
                    <a:pt x="241" y="554"/>
                  </a:cubicBezTo>
                  <a:cubicBezTo>
                    <a:pt x="562" y="1215"/>
                    <a:pt x="117" y="1215"/>
                    <a:pt x="247" y="1816"/>
                  </a:cubicBezTo>
                  <a:cubicBezTo>
                    <a:pt x="378" y="2419"/>
                    <a:pt x="1708" y="3217"/>
                    <a:pt x="1708" y="3217"/>
                  </a:cubicBezTo>
                  <a:lnTo>
                    <a:pt x="2592" y="7"/>
                  </a:lnTo>
                  <a:cubicBezTo>
                    <a:pt x="2592" y="7"/>
                    <a:pt x="2418" y="0"/>
                    <a:pt x="2164"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0"/>
            <p:cNvSpPr/>
            <p:nvPr/>
          </p:nvSpPr>
          <p:spPr>
            <a:xfrm>
              <a:off x="6830575" y="2471900"/>
              <a:ext cx="105200" cy="65500"/>
            </a:xfrm>
            <a:custGeom>
              <a:rect b="b" l="l" r="r" t="t"/>
              <a:pathLst>
                <a:path extrusionOk="0" h="2620" w="4208">
                  <a:moveTo>
                    <a:pt x="1322" y="0"/>
                  </a:moveTo>
                  <a:cubicBezTo>
                    <a:pt x="802" y="0"/>
                    <a:pt x="392" y="175"/>
                    <a:pt x="248" y="507"/>
                  </a:cubicBezTo>
                  <a:cubicBezTo>
                    <a:pt x="0" y="1079"/>
                    <a:pt x="633" y="1900"/>
                    <a:pt x="1658" y="2345"/>
                  </a:cubicBezTo>
                  <a:cubicBezTo>
                    <a:pt x="2087" y="2530"/>
                    <a:pt x="2516" y="2620"/>
                    <a:pt x="2889" y="2620"/>
                  </a:cubicBezTo>
                  <a:cubicBezTo>
                    <a:pt x="3408" y="2620"/>
                    <a:pt x="3817" y="2446"/>
                    <a:pt x="3961" y="2113"/>
                  </a:cubicBezTo>
                  <a:cubicBezTo>
                    <a:pt x="4208" y="1542"/>
                    <a:pt x="3578" y="719"/>
                    <a:pt x="2553" y="275"/>
                  </a:cubicBezTo>
                  <a:cubicBezTo>
                    <a:pt x="2124" y="90"/>
                    <a:pt x="1695" y="0"/>
                    <a:pt x="1322"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0"/>
            <p:cNvSpPr/>
            <p:nvPr/>
          </p:nvSpPr>
          <p:spPr>
            <a:xfrm>
              <a:off x="6856725" y="2484925"/>
              <a:ext cx="12325" cy="10550"/>
            </a:xfrm>
            <a:custGeom>
              <a:rect b="b" l="l" r="r" t="t"/>
              <a:pathLst>
                <a:path extrusionOk="0" h="422" w="493">
                  <a:moveTo>
                    <a:pt x="253" y="0"/>
                  </a:moveTo>
                  <a:cubicBezTo>
                    <a:pt x="114" y="0"/>
                    <a:pt x="0" y="144"/>
                    <a:pt x="57" y="288"/>
                  </a:cubicBezTo>
                  <a:cubicBezTo>
                    <a:pt x="93" y="377"/>
                    <a:pt x="173" y="421"/>
                    <a:pt x="254" y="421"/>
                  </a:cubicBezTo>
                  <a:cubicBezTo>
                    <a:pt x="332" y="421"/>
                    <a:pt x="410" y="379"/>
                    <a:pt x="447" y="295"/>
                  </a:cubicBezTo>
                  <a:cubicBezTo>
                    <a:pt x="493" y="188"/>
                    <a:pt x="444" y="64"/>
                    <a:pt x="337" y="18"/>
                  </a:cubicBezTo>
                  <a:cubicBezTo>
                    <a:pt x="309" y="6"/>
                    <a:pt x="280" y="0"/>
                    <a:pt x="2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0"/>
            <p:cNvSpPr/>
            <p:nvPr/>
          </p:nvSpPr>
          <p:spPr>
            <a:xfrm>
              <a:off x="6901550" y="2510025"/>
              <a:ext cx="12325" cy="10575"/>
            </a:xfrm>
            <a:custGeom>
              <a:rect b="b" l="l" r="r" t="t"/>
              <a:pathLst>
                <a:path extrusionOk="0" h="423" w="493">
                  <a:moveTo>
                    <a:pt x="252" y="1"/>
                  </a:moveTo>
                  <a:cubicBezTo>
                    <a:pt x="113" y="1"/>
                    <a:pt x="0" y="144"/>
                    <a:pt x="57" y="290"/>
                  </a:cubicBezTo>
                  <a:cubicBezTo>
                    <a:pt x="92" y="378"/>
                    <a:pt x="172" y="423"/>
                    <a:pt x="253" y="423"/>
                  </a:cubicBezTo>
                  <a:cubicBezTo>
                    <a:pt x="331" y="423"/>
                    <a:pt x="410" y="381"/>
                    <a:pt x="447" y="295"/>
                  </a:cubicBezTo>
                  <a:cubicBezTo>
                    <a:pt x="493" y="189"/>
                    <a:pt x="444" y="65"/>
                    <a:pt x="337" y="19"/>
                  </a:cubicBezTo>
                  <a:cubicBezTo>
                    <a:pt x="309" y="6"/>
                    <a:pt x="280" y="1"/>
                    <a:pt x="2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 name="Google Shape;1316;p40"/>
          <p:cNvGrpSpPr/>
          <p:nvPr/>
        </p:nvGrpSpPr>
        <p:grpSpPr>
          <a:xfrm>
            <a:off x="5566606" y="2637541"/>
            <a:ext cx="518637" cy="1772398"/>
            <a:chOff x="7090575" y="2402575"/>
            <a:chExt cx="306650" cy="1047950"/>
          </a:xfrm>
        </p:grpSpPr>
        <p:sp>
          <p:nvSpPr>
            <p:cNvPr id="1317" name="Google Shape;1317;p40"/>
            <p:cNvSpPr/>
            <p:nvPr/>
          </p:nvSpPr>
          <p:spPr>
            <a:xfrm>
              <a:off x="7090575" y="2826150"/>
              <a:ext cx="245050" cy="624375"/>
            </a:xfrm>
            <a:custGeom>
              <a:rect b="b" l="l" r="r" t="t"/>
              <a:pathLst>
                <a:path extrusionOk="0" h="24975" w="9802">
                  <a:moveTo>
                    <a:pt x="6882" y="746"/>
                  </a:moveTo>
                  <a:cubicBezTo>
                    <a:pt x="6095" y="2975"/>
                    <a:pt x="2329" y="13736"/>
                    <a:pt x="951" y="19257"/>
                  </a:cubicBezTo>
                  <a:cubicBezTo>
                    <a:pt x="567" y="17920"/>
                    <a:pt x="724" y="16408"/>
                    <a:pt x="876" y="15534"/>
                  </a:cubicBezTo>
                  <a:cubicBezTo>
                    <a:pt x="1363" y="12755"/>
                    <a:pt x="6211" y="2048"/>
                    <a:pt x="6798" y="758"/>
                  </a:cubicBezTo>
                  <a:lnTo>
                    <a:pt x="6882" y="746"/>
                  </a:lnTo>
                  <a:close/>
                  <a:moveTo>
                    <a:pt x="7417" y="738"/>
                  </a:moveTo>
                  <a:lnTo>
                    <a:pt x="7618" y="781"/>
                  </a:lnTo>
                  <a:cubicBezTo>
                    <a:pt x="6856" y="2937"/>
                    <a:pt x="2196" y="16430"/>
                    <a:pt x="2979" y="21631"/>
                  </a:cubicBezTo>
                  <a:cubicBezTo>
                    <a:pt x="2153" y="21294"/>
                    <a:pt x="1611" y="20725"/>
                    <a:pt x="1266" y="20055"/>
                  </a:cubicBezTo>
                  <a:cubicBezTo>
                    <a:pt x="2340" y="15450"/>
                    <a:pt x="5809" y="5277"/>
                    <a:pt x="7417" y="738"/>
                  </a:cubicBezTo>
                  <a:close/>
                  <a:moveTo>
                    <a:pt x="8279" y="567"/>
                  </a:moveTo>
                  <a:cubicBezTo>
                    <a:pt x="8424" y="2167"/>
                    <a:pt x="9177" y="10679"/>
                    <a:pt x="9199" y="13250"/>
                  </a:cubicBezTo>
                  <a:lnTo>
                    <a:pt x="9204" y="13630"/>
                  </a:lnTo>
                  <a:cubicBezTo>
                    <a:pt x="9236" y="16507"/>
                    <a:pt x="9292" y="21207"/>
                    <a:pt x="5829" y="21876"/>
                  </a:cubicBezTo>
                  <a:cubicBezTo>
                    <a:pt x="6112" y="21317"/>
                    <a:pt x="6394" y="20684"/>
                    <a:pt x="6675" y="19975"/>
                  </a:cubicBezTo>
                  <a:cubicBezTo>
                    <a:pt x="9624" y="12538"/>
                    <a:pt x="8238" y="886"/>
                    <a:pt x="8200" y="576"/>
                  </a:cubicBezTo>
                  <a:lnTo>
                    <a:pt x="8279" y="567"/>
                  </a:lnTo>
                  <a:close/>
                  <a:moveTo>
                    <a:pt x="7813" y="1753"/>
                  </a:moveTo>
                  <a:cubicBezTo>
                    <a:pt x="8088" y="4865"/>
                    <a:pt x="8598" y="13758"/>
                    <a:pt x="6208" y="19791"/>
                  </a:cubicBezTo>
                  <a:cubicBezTo>
                    <a:pt x="5864" y="20655"/>
                    <a:pt x="5537" y="21364"/>
                    <a:pt x="5227" y="21948"/>
                  </a:cubicBezTo>
                  <a:cubicBezTo>
                    <a:pt x="5198" y="21949"/>
                    <a:pt x="5173" y="21953"/>
                    <a:pt x="5144" y="21954"/>
                  </a:cubicBezTo>
                  <a:cubicBezTo>
                    <a:pt x="5050" y="21958"/>
                    <a:pt x="4957" y="21959"/>
                    <a:pt x="4866" y="21959"/>
                  </a:cubicBezTo>
                  <a:cubicBezTo>
                    <a:pt x="4424" y="21959"/>
                    <a:pt x="4014" y="21918"/>
                    <a:pt x="3644" y="21838"/>
                  </a:cubicBezTo>
                  <a:cubicBezTo>
                    <a:pt x="3596" y="21827"/>
                    <a:pt x="3553" y="21814"/>
                    <a:pt x="3507" y="21803"/>
                  </a:cubicBezTo>
                  <a:cubicBezTo>
                    <a:pt x="2606" y="17527"/>
                    <a:pt x="6558" y="5428"/>
                    <a:pt x="7813" y="1753"/>
                  </a:cubicBezTo>
                  <a:close/>
                  <a:moveTo>
                    <a:pt x="3668" y="22352"/>
                  </a:moveTo>
                  <a:cubicBezTo>
                    <a:pt x="4056" y="22424"/>
                    <a:pt x="4450" y="22460"/>
                    <a:pt x="4846" y="22460"/>
                  </a:cubicBezTo>
                  <a:cubicBezTo>
                    <a:pt x="4878" y="22460"/>
                    <a:pt x="4909" y="22460"/>
                    <a:pt x="4941" y="22460"/>
                  </a:cubicBezTo>
                  <a:lnTo>
                    <a:pt x="4941" y="22460"/>
                  </a:lnTo>
                  <a:cubicBezTo>
                    <a:pt x="4776" y="22739"/>
                    <a:pt x="4617" y="22983"/>
                    <a:pt x="4462" y="23192"/>
                  </a:cubicBezTo>
                  <a:lnTo>
                    <a:pt x="4462" y="23194"/>
                  </a:lnTo>
                  <a:cubicBezTo>
                    <a:pt x="4203" y="23122"/>
                    <a:pt x="3994" y="22959"/>
                    <a:pt x="3828" y="22685"/>
                  </a:cubicBezTo>
                  <a:cubicBezTo>
                    <a:pt x="3765" y="22579"/>
                    <a:pt x="3711" y="22468"/>
                    <a:pt x="3668" y="22352"/>
                  </a:cubicBezTo>
                  <a:close/>
                  <a:moveTo>
                    <a:pt x="1109" y="20768"/>
                  </a:moveTo>
                  <a:cubicBezTo>
                    <a:pt x="1705" y="21593"/>
                    <a:pt x="2483" y="22003"/>
                    <a:pt x="3097" y="22207"/>
                  </a:cubicBezTo>
                  <a:cubicBezTo>
                    <a:pt x="3175" y="22490"/>
                    <a:pt x="3274" y="22738"/>
                    <a:pt x="3397" y="22944"/>
                  </a:cubicBezTo>
                  <a:cubicBezTo>
                    <a:pt x="3590" y="23262"/>
                    <a:pt x="3835" y="23483"/>
                    <a:pt x="4129" y="23612"/>
                  </a:cubicBezTo>
                  <a:cubicBezTo>
                    <a:pt x="3535" y="24288"/>
                    <a:pt x="3049" y="24470"/>
                    <a:pt x="2700" y="24470"/>
                  </a:cubicBezTo>
                  <a:cubicBezTo>
                    <a:pt x="2626" y="24470"/>
                    <a:pt x="2558" y="24462"/>
                    <a:pt x="2496" y="24448"/>
                  </a:cubicBezTo>
                  <a:cubicBezTo>
                    <a:pt x="1709" y="24276"/>
                    <a:pt x="1148" y="23176"/>
                    <a:pt x="958" y="22229"/>
                  </a:cubicBezTo>
                  <a:cubicBezTo>
                    <a:pt x="908" y="21981"/>
                    <a:pt x="967" y="21474"/>
                    <a:pt x="1109" y="20768"/>
                  </a:cubicBezTo>
                  <a:close/>
                  <a:moveTo>
                    <a:pt x="8732" y="1"/>
                  </a:moveTo>
                  <a:lnTo>
                    <a:pt x="7266" y="190"/>
                  </a:lnTo>
                  <a:lnTo>
                    <a:pt x="7092" y="152"/>
                  </a:lnTo>
                  <a:lnTo>
                    <a:pt x="7069" y="214"/>
                  </a:lnTo>
                  <a:lnTo>
                    <a:pt x="6456" y="293"/>
                  </a:lnTo>
                  <a:lnTo>
                    <a:pt x="6399" y="421"/>
                  </a:lnTo>
                  <a:cubicBezTo>
                    <a:pt x="6174" y="910"/>
                    <a:pt x="908" y="12441"/>
                    <a:pt x="382" y="15447"/>
                  </a:cubicBezTo>
                  <a:cubicBezTo>
                    <a:pt x="1" y="17624"/>
                    <a:pt x="239" y="19122"/>
                    <a:pt x="740" y="20150"/>
                  </a:cubicBezTo>
                  <a:cubicBezTo>
                    <a:pt x="505" y="21202"/>
                    <a:pt x="395" y="21975"/>
                    <a:pt x="465" y="22328"/>
                  </a:cubicBezTo>
                  <a:cubicBezTo>
                    <a:pt x="694" y="23467"/>
                    <a:pt x="1377" y="24718"/>
                    <a:pt x="2390" y="24939"/>
                  </a:cubicBezTo>
                  <a:cubicBezTo>
                    <a:pt x="2499" y="24963"/>
                    <a:pt x="2609" y="24975"/>
                    <a:pt x="2719" y="24975"/>
                  </a:cubicBezTo>
                  <a:cubicBezTo>
                    <a:pt x="3652" y="24975"/>
                    <a:pt x="4594" y="24120"/>
                    <a:pt x="5537" y="22428"/>
                  </a:cubicBezTo>
                  <a:cubicBezTo>
                    <a:pt x="9802" y="21973"/>
                    <a:pt x="9740" y="16566"/>
                    <a:pt x="9705" y="13623"/>
                  </a:cubicBezTo>
                  <a:lnTo>
                    <a:pt x="9702" y="13245"/>
                  </a:lnTo>
                  <a:cubicBezTo>
                    <a:pt x="9676" y="10398"/>
                    <a:pt x="8765" y="362"/>
                    <a:pt x="8756" y="262"/>
                  </a:cubicBezTo>
                  <a:lnTo>
                    <a:pt x="87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0"/>
            <p:cNvSpPr/>
            <p:nvPr/>
          </p:nvSpPr>
          <p:spPr>
            <a:xfrm>
              <a:off x="7247775" y="2402575"/>
              <a:ext cx="149450" cy="445975"/>
            </a:xfrm>
            <a:custGeom>
              <a:rect b="b" l="l" r="r" t="t"/>
              <a:pathLst>
                <a:path extrusionOk="0" h="17839" w="5978">
                  <a:moveTo>
                    <a:pt x="4091" y="1735"/>
                  </a:moveTo>
                  <a:cubicBezTo>
                    <a:pt x="4096" y="1735"/>
                    <a:pt x="4101" y="1736"/>
                    <a:pt x="4107" y="1737"/>
                  </a:cubicBezTo>
                  <a:cubicBezTo>
                    <a:pt x="4283" y="1775"/>
                    <a:pt x="4286" y="2446"/>
                    <a:pt x="4115" y="3236"/>
                  </a:cubicBezTo>
                  <a:cubicBezTo>
                    <a:pt x="3948" y="4002"/>
                    <a:pt x="3677" y="4596"/>
                    <a:pt x="3500" y="4596"/>
                  </a:cubicBezTo>
                  <a:cubicBezTo>
                    <a:pt x="3494" y="4596"/>
                    <a:pt x="3489" y="4596"/>
                    <a:pt x="3484" y="4595"/>
                  </a:cubicBezTo>
                  <a:cubicBezTo>
                    <a:pt x="3306" y="4557"/>
                    <a:pt x="3302" y="3886"/>
                    <a:pt x="3476" y="3096"/>
                  </a:cubicBezTo>
                  <a:cubicBezTo>
                    <a:pt x="3642" y="2331"/>
                    <a:pt x="3913" y="1735"/>
                    <a:pt x="4091" y="1735"/>
                  </a:cubicBezTo>
                  <a:close/>
                  <a:moveTo>
                    <a:pt x="4231" y="1"/>
                  </a:moveTo>
                  <a:cubicBezTo>
                    <a:pt x="4121" y="1"/>
                    <a:pt x="4001" y="27"/>
                    <a:pt x="3873" y="82"/>
                  </a:cubicBezTo>
                  <a:cubicBezTo>
                    <a:pt x="1719" y="1002"/>
                    <a:pt x="1236" y="12177"/>
                    <a:pt x="1236" y="12177"/>
                  </a:cubicBezTo>
                  <a:lnTo>
                    <a:pt x="1" y="17244"/>
                  </a:lnTo>
                  <a:lnTo>
                    <a:pt x="2727" y="17839"/>
                  </a:lnTo>
                  <a:lnTo>
                    <a:pt x="3884" y="11973"/>
                  </a:lnTo>
                  <a:cubicBezTo>
                    <a:pt x="5549" y="6582"/>
                    <a:pt x="5978" y="1"/>
                    <a:pt x="4231" y="1"/>
                  </a:cubicBezTo>
                  <a:close/>
                </a:path>
              </a:pathLst>
            </a:custGeom>
            <a:solidFill>
              <a:srgbClr val="446E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 name="Google Shape;1319;p40"/>
          <p:cNvSpPr txBox="1"/>
          <p:nvPr>
            <p:ph idx="4294967295" type="ctrTitle"/>
          </p:nvPr>
        </p:nvSpPr>
        <p:spPr>
          <a:xfrm flipH="1">
            <a:off x="720000" y="1561933"/>
            <a:ext cx="18240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lt1"/>
                </a:solidFill>
              </a:rPr>
              <a:t>Mercury</a:t>
            </a:r>
            <a:endParaRPr sz="1800">
              <a:solidFill>
                <a:schemeClr val="lt1"/>
              </a:solidFill>
            </a:endParaRPr>
          </a:p>
        </p:txBody>
      </p:sp>
      <p:sp>
        <p:nvSpPr>
          <p:cNvPr id="1320" name="Google Shape;1320;p40"/>
          <p:cNvSpPr txBox="1"/>
          <p:nvPr>
            <p:ph idx="4294967295" type="subTitle"/>
          </p:nvPr>
        </p:nvSpPr>
        <p:spPr>
          <a:xfrm flipH="1">
            <a:off x="607200" y="1879475"/>
            <a:ext cx="1936800" cy="87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Mercury is the closest planet to the Sun</a:t>
            </a:r>
            <a:endParaRPr sz="1400"/>
          </a:p>
        </p:txBody>
      </p:sp>
      <p:sp>
        <p:nvSpPr>
          <p:cNvPr id="1321" name="Google Shape;1321;p40"/>
          <p:cNvSpPr txBox="1"/>
          <p:nvPr>
            <p:ph idx="4294967295" type="ctrTitle"/>
          </p:nvPr>
        </p:nvSpPr>
        <p:spPr>
          <a:xfrm flipH="1">
            <a:off x="983400" y="2618496"/>
            <a:ext cx="1560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lt1"/>
                </a:solidFill>
              </a:rPr>
              <a:t>Venus</a:t>
            </a:r>
            <a:endParaRPr sz="1800">
              <a:solidFill>
                <a:schemeClr val="lt1"/>
              </a:solidFill>
            </a:endParaRPr>
          </a:p>
        </p:txBody>
      </p:sp>
      <p:sp>
        <p:nvSpPr>
          <p:cNvPr id="1322" name="Google Shape;1322;p40"/>
          <p:cNvSpPr txBox="1"/>
          <p:nvPr>
            <p:ph idx="4294967295" type="subTitle"/>
          </p:nvPr>
        </p:nvSpPr>
        <p:spPr>
          <a:xfrm flipH="1">
            <a:off x="607200" y="2941261"/>
            <a:ext cx="1936800" cy="87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Venus has a beautiful name, but it’s quite hot</a:t>
            </a:r>
            <a:endParaRPr sz="1400"/>
          </a:p>
        </p:txBody>
      </p:sp>
      <p:sp>
        <p:nvSpPr>
          <p:cNvPr id="1323" name="Google Shape;1323;p40"/>
          <p:cNvSpPr txBox="1"/>
          <p:nvPr>
            <p:ph idx="4294967295" type="ctrTitle"/>
          </p:nvPr>
        </p:nvSpPr>
        <p:spPr>
          <a:xfrm flipH="1">
            <a:off x="6557132" y="1960713"/>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1"/>
                </a:solidFill>
              </a:rPr>
              <a:t>Mars</a:t>
            </a:r>
            <a:endParaRPr sz="1800">
              <a:solidFill>
                <a:schemeClr val="lt1"/>
              </a:solidFill>
            </a:endParaRPr>
          </a:p>
        </p:txBody>
      </p:sp>
      <p:sp>
        <p:nvSpPr>
          <p:cNvPr id="1324" name="Google Shape;1324;p40"/>
          <p:cNvSpPr txBox="1"/>
          <p:nvPr>
            <p:ph idx="4294967295" type="subTitle"/>
          </p:nvPr>
        </p:nvSpPr>
        <p:spPr>
          <a:xfrm flipH="1">
            <a:off x="6557250" y="2281429"/>
            <a:ext cx="19368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Despite being red, Mars is actually a cold place</a:t>
            </a:r>
            <a:endParaRPr sz="1400"/>
          </a:p>
        </p:txBody>
      </p:sp>
      <p:sp>
        <p:nvSpPr>
          <p:cNvPr id="1325" name="Google Shape;1325;p40"/>
          <p:cNvSpPr txBox="1"/>
          <p:nvPr>
            <p:ph idx="4294967295" type="ctrTitle"/>
          </p:nvPr>
        </p:nvSpPr>
        <p:spPr>
          <a:xfrm flipH="1">
            <a:off x="983400" y="3690289"/>
            <a:ext cx="15606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lt1"/>
                </a:solidFill>
              </a:rPr>
              <a:t>Jupiter</a:t>
            </a:r>
            <a:endParaRPr sz="1800">
              <a:solidFill>
                <a:schemeClr val="lt1"/>
              </a:solidFill>
            </a:endParaRPr>
          </a:p>
        </p:txBody>
      </p:sp>
      <p:sp>
        <p:nvSpPr>
          <p:cNvPr id="1326" name="Google Shape;1326;p40"/>
          <p:cNvSpPr txBox="1"/>
          <p:nvPr>
            <p:ph idx="4294967295" type="subTitle"/>
          </p:nvPr>
        </p:nvSpPr>
        <p:spPr>
          <a:xfrm flipH="1">
            <a:off x="607200" y="4000925"/>
            <a:ext cx="1936800" cy="8754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1600"/>
              </a:spcAft>
              <a:buNone/>
            </a:pPr>
            <a:r>
              <a:rPr lang="en" sz="1400"/>
              <a:t>It’s the biggest planet in our Solar System</a:t>
            </a:r>
            <a:endParaRPr sz="1400"/>
          </a:p>
        </p:txBody>
      </p:sp>
      <p:sp>
        <p:nvSpPr>
          <p:cNvPr id="1327" name="Google Shape;1327;p40"/>
          <p:cNvSpPr txBox="1"/>
          <p:nvPr>
            <p:ph idx="4294967295" type="ctrTitle"/>
          </p:nvPr>
        </p:nvSpPr>
        <p:spPr>
          <a:xfrm flipH="1">
            <a:off x="6557132" y="3250382"/>
            <a:ext cx="15606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lt1"/>
                </a:solidFill>
              </a:rPr>
              <a:t>Saturn</a:t>
            </a:r>
            <a:endParaRPr sz="1800">
              <a:solidFill>
                <a:schemeClr val="lt1"/>
              </a:solidFill>
            </a:endParaRPr>
          </a:p>
        </p:txBody>
      </p:sp>
      <p:sp>
        <p:nvSpPr>
          <p:cNvPr id="1328" name="Google Shape;1328;p40"/>
          <p:cNvSpPr txBox="1"/>
          <p:nvPr>
            <p:ph idx="4294967295" type="subTitle"/>
          </p:nvPr>
        </p:nvSpPr>
        <p:spPr>
          <a:xfrm flipH="1">
            <a:off x="6557250" y="3575300"/>
            <a:ext cx="1936800" cy="875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1600"/>
              </a:spcAft>
              <a:buNone/>
            </a:pPr>
            <a:r>
              <a:rPr lang="en" sz="1400"/>
              <a:t>Saturn is the ringed one and a gas giant</a:t>
            </a:r>
            <a:endParaRPr sz="1400"/>
          </a:p>
        </p:txBody>
      </p:sp>
      <p:grpSp>
        <p:nvGrpSpPr>
          <p:cNvPr id="1329" name="Google Shape;1329;p40"/>
          <p:cNvGrpSpPr/>
          <p:nvPr/>
        </p:nvGrpSpPr>
        <p:grpSpPr>
          <a:xfrm flipH="1" rot="9699561">
            <a:off x="2646535" y="3637448"/>
            <a:ext cx="704145" cy="266588"/>
            <a:chOff x="6009520" y="1223940"/>
            <a:chExt cx="990480" cy="244328"/>
          </a:xfrm>
        </p:grpSpPr>
        <p:sp>
          <p:nvSpPr>
            <p:cNvPr id="1330" name="Google Shape;1330;p40"/>
            <p:cNvSpPr/>
            <p:nvPr/>
          </p:nvSpPr>
          <p:spPr>
            <a:xfrm>
              <a:off x="6009520" y="1274448"/>
              <a:ext cx="989125" cy="191908"/>
            </a:xfrm>
            <a:custGeom>
              <a:rect b="b" l="l" r="r" t="t"/>
              <a:pathLst>
                <a:path extrusionOk="0" h="1706" w="8793">
                  <a:moveTo>
                    <a:pt x="3377" y="42"/>
                  </a:moveTo>
                  <a:cubicBezTo>
                    <a:pt x="3377" y="42"/>
                    <a:pt x="3377" y="43"/>
                    <a:pt x="3377" y="43"/>
                  </a:cubicBezTo>
                  <a:cubicBezTo>
                    <a:pt x="3377" y="43"/>
                    <a:pt x="3377" y="42"/>
                    <a:pt x="3377" y="42"/>
                  </a:cubicBezTo>
                  <a:close/>
                  <a:moveTo>
                    <a:pt x="2942" y="53"/>
                  </a:moveTo>
                  <a:cubicBezTo>
                    <a:pt x="2945" y="53"/>
                    <a:pt x="2943" y="53"/>
                    <a:pt x="2940" y="53"/>
                  </a:cubicBezTo>
                  <a:lnTo>
                    <a:pt x="2940" y="53"/>
                  </a:lnTo>
                  <a:cubicBezTo>
                    <a:pt x="2941" y="53"/>
                    <a:pt x="2942" y="53"/>
                    <a:pt x="2942" y="53"/>
                  </a:cubicBezTo>
                  <a:close/>
                  <a:moveTo>
                    <a:pt x="3233" y="54"/>
                  </a:moveTo>
                  <a:lnTo>
                    <a:pt x="3233" y="54"/>
                  </a:lnTo>
                  <a:cubicBezTo>
                    <a:pt x="3233" y="54"/>
                    <a:pt x="3233" y="54"/>
                    <a:pt x="3233" y="55"/>
                  </a:cubicBezTo>
                  <a:lnTo>
                    <a:pt x="3233" y="55"/>
                  </a:lnTo>
                  <a:lnTo>
                    <a:pt x="3233" y="54"/>
                  </a:lnTo>
                  <a:close/>
                  <a:moveTo>
                    <a:pt x="3064" y="64"/>
                  </a:moveTo>
                  <a:cubicBezTo>
                    <a:pt x="3065" y="65"/>
                    <a:pt x="3065" y="65"/>
                    <a:pt x="3065" y="65"/>
                  </a:cubicBezTo>
                  <a:cubicBezTo>
                    <a:pt x="3065" y="65"/>
                    <a:pt x="3064" y="65"/>
                    <a:pt x="3063" y="64"/>
                  </a:cubicBezTo>
                  <a:close/>
                  <a:moveTo>
                    <a:pt x="3910" y="67"/>
                  </a:moveTo>
                  <a:cubicBezTo>
                    <a:pt x="3908" y="67"/>
                    <a:pt x="3906" y="67"/>
                    <a:pt x="3905" y="67"/>
                  </a:cubicBezTo>
                  <a:lnTo>
                    <a:pt x="3905" y="67"/>
                  </a:lnTo>
                  <a:cubicBezTo>
                    <a:pt x="3905" y="67"/>
                    <a:pt x="3906" y="67"/>
                    <a:pt x="3906" y="67"/>
                  </a:cubicBezTo>
                  <a:close/>
                  <a:moveTo>
                    <a:pt x="3416" y="67"/>
                  </a:moveTo>
                  <a:cubicBezTo>
                    <a:pt x="3417" y="67"/>
                    <a:pt x="3418" y="68"/>
                    <a:pt x="3418" y="68"/>
                  </a:cubicBezTo>
                  <a:cubicBezTo>
                    <a:pt x="3418" y="68"/>
                    <a:pt x="3417" y="68"/>
                    <a:pt x="3417" y="68"/>
                  </a:cubicBezTo>
                  <a:cubicBezTo>
                    <a:pt x="3417" y="67"/>
                    <a:pt x="3416" y="67"/>
                    <a:pt x="3416" y="67"/>
                  </a:cubicBezTo>
                  <a:close/>
                  <a:moveTo>
                    <a:pt x="3800" y="67"/>
                  </a:moveTo>
                  <a:cubicBezTo>
                    <a:pt x="3801" y="68"/>
                    <a:pt x="3802" y="68"/>
                    <a:pt x="3802" y="68"/>
                  </a:cubicBezTo>
                  <a:cubicBezTo>
                    <a:pt x="3802" y="68"/>
                    <a:pt x="3801" y="68"/>
                    <a:pt x="3800" y="67"/>
                  </a:cubicBezTo>
                  <a:close/>
                  <a:moveTo>
                    <a:pt x="2760" y="57"/>
                  </a:moveTo>
                  <a:cubicBezTo>
                    <a:pt x="2769" y="60"/>
                    <a:pt x="2776" y="62"/>
                    <a:pt x="2781" y="68"/>
                  </a:cubicBezTo>
                  <a:cubicBezTo>
                    <a:pt x="2782" y="68"/>
                    <a:pt x="2782" y="68"/>
                    <a:pt x="2783" y="68"/>
                  </a:cubicBezTo>
                  <a:lnTo>
                    <a:pt x="2783" y="68"/>
                  </a:lnTo>
                  <a:cubicBezTo>
                    <a:pt x="2783" y="68"/>
                    <a:pt x="2783" y="67"/>
                    <a:pt x="2784" y="66"/>
                  </a:cubicBezTo>
                  <a:lnTo>
                    <a:pt x="2784" y="66"/>
                  </a:lnTo>
                  <a:cubicBezTo>
                    <a:pt x="2777" y="62"/>
                    <a:pt x="2770" y="59"/>
                    <a:pt x="2760" y="57"/>
                  </a:cubicBezTo>
                  <a:close/>
                  <a:moveTo>
                    <a:pt x="3247" y="70"/>
                  </a:moveTo>
                  <a:cubicBezTo>
                    <a:pt x="3247" y="70"/>
                    <a:pt x="3247" y="70"/>
                    <a:pt x="3247" y="70"/>
                  </a:cubicBezTo>
                  <a:cubicBezTo>
                    <a:pt x="3249" y="70"/>
                    <a:pt x="3250" y="70"/>
                    <a:pt x="3249" y="70"/>
                  </a:cubicBezTo>
                  <a:cubicBezTo>
                    <a:pt x="3249" y="70"/>
                    <a:pt x="3248" y="70"/>
                    <a:pt x="3247" y="70"/>
                  </a:cubicBezTo>
                  <a:close/>
                  <a:moveTo>
                    <a:pt x="3579" y="70"/>
                  </a:moveTo>
                  <a:lnTo>
                    <a:pt x="3579" y="70"/>
                  </a:lnTo>
                  <a:cubicBezTo>
                    <a:pt x="3580" y="70"/>
                    <a:pt x="3580" y="71"/>
                    <a:pt x="3580" y="71"/>
                  </a:cubicBezTo>
                  <a:lnTo>
                    <a:pt x="3580" y="71"/>
                  </a:lnTo>
                  <a:cubicBezTo>
                    <a:pt x="3579" y="71"/>
                    <a:pt x="3579" y="70"/>
                    <a:pt x="3579" y="70"/>
                  </a:cubicBezTo>
                  <a:close/>
                  <a:moveTo>
                    <a:pt x="2430" y="69"/>
                  </a:moveTo>
                  <a:lnTo>
                    <a:pt x="2430" y="69"/>
                  </a:lnTo>
                  <a:cubicBezTo>
                    <a:pt x="2429" y="70"/>
                    <a:pt x="2429" y="71"/>
                    <a:pt x="2428" y="71"/>
                  </a:cubicBezTo>
                  <a:cubicBezTo>
                    <a:pt x="2428" y="70"/>
                    <a:pt x="2429" y="70"/>
                    <a:pt x="2430" y="69"/>
                  </a:cubicBezTo>
                  <a:close/>
                  <a:moveTo>
                    <a:pt x="3655" y="70"/>
                  </a:moveTo>
                  <a:lnTo>
                    <a:pt x="3656" y="71"/>
                  </a:lnTo>
                  <a:cubicBezTo>
                    <a:pt x="3656" y="72"/>
                    <a:pt x="3656" y="72"/>
                    <a:pt x="3656" y="72"/>
                  </a:cubicBezTo>
                  <a:cubicBezTo>
                    <a:pt x="3656" y="72"/>
                    <a:pt x="3655" y="71"/>
                    <a:pt x="3655" y="70"/>
                  </a:cubicBezTo>
                  <a:close/>
                  <a:moveTo>
                    <a:pt x="3187" y="80"/>
                  </a:moveTo>
                  <a:cubicBezTo>
                    <a:pt x="3187" y="81"/>
                    <a:pt x="3188" y="81"/>
                    <a:pt x="3188" y="81"/>
                  </a:cubicBezTo>
                  <a:lnTo>
                    <a:pt x="3188" y="81"/>
                  </a:lnTo>
                  <a:cubicBezTo>
                    <a:pt x="3188" y="81"/>
                    <a:pt x="3187" y="81"/>
                    <a:pt x="3187" y="80"/>
                  </a:cubicBezTo>
                  <a:close/>
                  <a:moveTo>
                    <a:pt x="2843" y="86"/>
                  </a:moveTo>
                  <a:cubicBezTo>
                    <a:pt x="2843" y="86"/>
                    <a:pt x="2843" y="86"/>
                    <a:pt x="2843" y="87"/>
                  </a:cubicBezTo>
                  <a:lnTo>
                    <a:pt x="2843" y="87"/>
                  </a:lnTo>
                  <a:cubicBezTo>
                    <a:pt x="2843" y="87"/>
                    <a:pt x="2843" y="87"/>
                    <a:pt x="2843" y="87"/>
                  </a:cubicBezTo>
                  <a:lnTo>
                    <a:pt x="2843" y="87"/>
                  </a:lnTo>
                  <a:cubicBezTo>
                    <a:pt x="2843" y="86"/>
                    <a:pt x="2843" y="86"/>
                    <a:pt x="2843" y="86"/>
                  </a:cubicBezTo>
                  <a:close/>
                  <a:moveTo>
                    <a:pt x="2927" y="88"/>
                  </a:moveTo>
                  <a:cubicBezTo>
                    <a:pt x="2927" y="88"/>
                    <a:pt x="2927" y="88"/>
                    <a:pt x="2927" y="89"/>
                  </a:cubicBezTo>
                  <a:lnTo>
                    <a:pt x="2927" y="90"/>
                  </a:lnTo>
                  <a:cubicBezTo>
                    <a:pt x="2927" y="89"/>
                    <a:pt x="2927" y="89"/>
                    <a:pt x="2927" y="88"/>
                  </a:cubicBezTo>
                  <a:close/>
                  <a:moveTo>
                    <a:pt x="2968" y="90"/>
                  </a:moveTo>
                  <a:lnTo>
                    <a:pt x="2968" y="90"/>
                  </a:lnTo>
                  <a:cubicBezTo>
                    <a:pt x="2968" y="90"/>
                    <a:pt x="2969" y="91"/>
                    <a:pt x="2969" y="91"/>
                  </a:cubicBezTo>
                  <a:cubicBezTo>
                    <a:pt x="2969" y="91"/>
                    <a:pt x="2969" y="91"/>
                    <a:pt x="2969" y="91"/>
                  </a:cubicBezTo>
                  <a:lnTo>
                    <a:pt x="2969" y="91"/>
                  </a:lnTo>
                  <a:cubicBezTo>
                    <a:pt x="2968" y="91"/>
                    <a:pt x="2968" y="90"/>
                    <a:pt x="2968" y="90"/>
                  </a:cubicBezTo>
                  <a:close/>
                  <a:moveTo>
                    <a:pt x="3090" y="96"/>
                  </a:moveTo>
                  <a:cubicBezTo>
                    <a:pt x="3090" y="96"/>
                    <a:pt x="3090" y="96"/>
                    <a:pt x="3090" y="96"/>
                  </a:cubicBezTo>
                  <a:lnTo>
                    <a:pt x="3090" y="96"/>
                  </a:lnTo>
                  <a:cubicBezTo>
                    <a:pt x="3090" y="96"/>
                    <a:pt x="3089" y="96"/>
                    <a:pt x="3090" y="96"/>
                  </a:cubicBezTo>
                  <a:close/>
                  <a:moveTo>
                    <a:pt x="3732" y="99"/>
                  </a:moveTo>
                  <a:cubicBezTo>
                    <a:pt x="3732" y="100"/>
                    <a:pt x="3732" y="99"/>
                    <a:pt x="3732" y="100"/>
                  </a:cubicBezTo>
                  <a:cubicBezTo>
                    <a:pt x="3732" y="100"/>
                    <a:pt x="3732" y="100"/>
                    <a:pt x="3732" y="99"/>
                  </a:cubicBezTo>
                  <a:close/>
                  <a:moveTo>
                    <a:pt x="3359" y="102"/>
                  </a:moveTo>
                  <a:cubicBezTo>
                    <a:pt x="3361" y="102"/>
                    <a:pt x="3362" y="102"/>
                    <a:pt x="3364" y="102"/>
                  </a:cubicBezTo>
                  <a:lnTo>
                    <a:pt x="3359" y="102"/>
                  </a:lnTo>
                  <a:cubicBezTo>
                    <a:pt x="3359" y="102"/>
                    <a:pt x="3359" y="102"/>
                    <a:pt x="3359" y="102"/>
                  </a:cubicBezTo>
                  <a:close/>
                  <a:moveTo>
                    <a:pt x="2210" y="102"/>
                  </a:moveTo>
                  <a:cubicBezTo>
                    <a:pt x="2211" y="102"/>
                    <a:pt x="2210" y="102"/>
                    <a:pt x="2207" y="102"/>
                  </a:cubicBezTo>
                  <a:cubicBezTo>
                    <a:pt x="2207" y="102"/>
                    <a:pt x="2207" y="102"/>
                    <a:pt x="2207" y="102"/>
                  </a:cubicBezTo>
                  <a:lnTo>
                    <a:pt x="2207" y="102"/>
                  </a:lnTo>
                  <a:cubicBezTo>
                    <a:pt x="2208" y="102"/>
                    <a:pt x="2210" y="102"/>
                    <a:pt x="2210" y="102"/>
                  </a:cubicBezTo>
                  <a:close/>
                  <a:moveTo>
                    <a:pt x="3744" y="102"/>
                  </a:moveTo>
                  <a:lnTo>
                    <a:pt x="3744" y="102"/>
                  </a:lnTo>
                  <a:cubicBezTo>
                    <a:pt x="3744" y="102"/>
                    <a:pt x="3744" y="102"/>
                    <a:pt x="3745" y="103"/>
                  </a:cubicBezTo>
                  <a:lnTo>
                    <a:pt x="3745" y="103"/>
                  </a:lnTo>
                  <a:cubicBezTo>
                    <a:pt x="3744" y="103"/>
                    <a:pt x="3744" y="102"/>
                    <a:pt x="3744" y="102"/>
                  </a:cubicBezTo>
                  <a:cubicBezTo>
                    <a:pt x="3744" y="102"/>
                    <a:pt x="3743" y="102"/>
                    <a:pt x="3744" y="102"/>
                  </a:cubicBezTo>
                  <a:close/>
                  <a:moveTo>
                    <a:pt x="2771" y="102"/>
                  </a:moveTo>
                  <a:lnTo>
                    <a:pt x="2771" y="102"/>
                  </a:lnTo>
                  <a:cubicBezTo>
                    <a:pt x="2771" y="103"/>
                    <a:pt x="2770" y="104"/>
                    <a:pt x="2770" y="105"/>
                  </a:cubicBezTo>
                  <a:lnTo>
                    <a:pt x="2771" y="104"/>
                  </a:lnTo>
                  <a:lnTo>
                    <a:pt x="2771" y="102"/>
                  </a:lnTo>
                  <a:close/>
                  <a:moveTo>
                    <a:pt x="4130" y="111"/>
                  </a:moveTo>
                  <a:cubicBezTo>
                    <a:pt x="4130" y="111"/>
                    <a:pt x="4129" y="111"/>
                    <a:pt x="4129" y="111"/>
                  </a:cubicBezTo>
                  <a:cubicBezTo>
                    <a:pt x="4129" y="111"/>
                    <a:pt x="4129" y="111"/>
                    <a:pt x="4130" y="111"/>
                  </a:cubicBezTo>
                  <a:close/>
                  <a:moveTo>
                    <a:pt x="2726" y="97"/>
                  </a:moveTo>
                  <a:lnTo>
                    <a:pt x="2726" y="97"/>
                  </a:lnTo>
                  <a:cubicBezTo>
                    <a:pt x="2726" y="97"/>
                    <a:pt x="2726" y="98"/>
                    <a:pt x="2723" y="100"/>
                  </a:cubicBezTo>
                  <a:cubicBezTo>
                    <a:pt x="2721" y="101"/>
                    <a:pt x="2718" y="102"/>
                    <a:pt x="2715" y="104"/>
                  </a:cubicBezTo>
                  <a:lnTo>
                    <a:pt x="2706" y="104"/>
                  </a:lnTo>
                  <a:cubicBezTo>
                    <a:pt x="2704" y="102"/>
                    <a:pt x="2701" y="102"/>
                    <a:pt x="2699" y="101"/>
                  </a:cubicBezTo>
                  <a:lnTo>
                    <a:pt x="2699" y="101"/>
                  </a:lnTo>
                  <a:cubicBezTo>
                    <a:pt x="2700" y="102"/>
                    <a:pt x="2700" y="103"/>
                    <a:pt x="2701" y="104"/>
                  </a:cubicBezTo>
                  <a:lnTo>
                    <a:pt x="2712" y="112"/>
                  </a:lnTo>
                  <a:cubicBezTo>
                    <a:pt x="2713" y="113"/>
                    <a:pt x="2714" y="114"/>
                    <a:pt x="2716" y="114"/>
                  </a:cubicBezTo>
                  <a:lnTo>
                    <a:pt x="2716" y="114"/>
                  </a:lnTo>
                  <a:cubicBezTo>
                    <a:pt x="2720" y="107"/>
                    <a:pt x="2723" y="102"/>
                    <a:pt x="2726" y="99"/>
                  </a:cubicBezTo>
                  <a:cubicBezTo>
                    <a:pt x="2726" y="98"/>
                    <a:pt x="2726" y="97"/>
                    <a:pt x="2726" y="97"/>
                  </a:cubicBezTo>
                  <a:close/>
                  <a:moveTo>
                    <a:pt x="2953" y="117"/>
                  </a:moveTo>
                  <a:lnTo>
                    <a:pt x="2953" y="117"/>
                  </a:lnTo>
                  <a:cubicBezTo>
                    <a:pt x="2953" y="117"/>
                    <a:pt x="2953" y="118"/>
                    <a:pt x="2952" y="118"/>
                  </a:cubicBezTo>
                  <a:lnTo>
                    <a:pt x="2952" y="118"/>
                  </a:lnTo>
                  <a:cubicBezTo>
                    <a:pt x="2953" y="118"/>
                    <a:pt x="2953" y="118"/>
                    <a:pt x="2953" y="117"/>
                  </a:cubicBezTo>
                  <a:close/>
                  <a:moveTo>
                    <a:pt x="3814" y="118"/>
                  </a:moveTo>
                  <a:cubicBezTo>
                    <a:pt x="3815" y="118"/>
                    <a:pt x="3815" y="118"/>
                    <a:pt x="3816" y="119"/>
                  </a:cubicBezTo>
                  <a:lnTo>
                    <a:pt x="3816" y="119"/>
                  </a:lnTo>
                  <a:lnTo>
                    <a:pt x="3816" y="119"/>
                  </a:lnTo>
                  <a:cubicBezTo>
                    <a:pt x="3814" y="118"/>
                    <a:pt x="3814" y="118"/>
                    <a:pt x="3814" y="118"/>
                  </a:cubicBezTo>
                  <a:close/>
                  <a:moveTo>
                    <a:pt x="2429" y="120"/>
                  </a:moveTo>
                  <a:lnTo>
                    <a:pt x="2429" y="120"/>
                  </a:lnTo>
                  <a:cubicBezTo>
                    <a:pt x="2430" y="120"/>
                    <a:pt x="2430" y="121"/>
                    <a:pt x="2430" y="121"/>
                  </a:cubicBezTo>
                  <a:cubicBezTo>
                    <a:pt x="2430" y="121"/>
                    <a:pt x="2430" y="120"/>
                    <a:pt x="2429" y="120"/>
                  </a:cubicBezTo>
                  <a:close/>
                  <a:moveTo>
                    <a:pt x="2743" y="126"/>
                  </a:moveTo>
                  <a:cubicBezTo>
                    <a:pt x="2745" y="126"/>
                    <a:pt x="2747" y="126"/>
                    <a:pt x="2748" y="126"/>
                  </a:cubicBezTo>
                  <a:cubicBezTo>
                    <a:pt x="2750" y="126"/>
                    <a:pt x="2749" y="126"/>
                    <a:pt x="2743" y="126"/>
                  </a:cubicBezTo>
                  <a:close/>
                  <a:moveTo>
                    <a:pt x="3904" y="127"/>
                  </a:moveTo>
                  <a:cubicBezTo>
                    <a:pt x="3905" y="127"/>
                    <a:pt x="3906" y="127"/>
                    <a:pt x="3907" y="128"/>
                  </a:cubicBezTo>
                  <a:lnTo>
                    <a:pt x="3907" y="128"/>
                  </a:lnTo>
                  <a:cubicBezTo>
                    <a:pt x="3907" y="128"/>
                    <a:pt x="3907" y="128"/>
                    <a:pt x="3906" y="128"/>
                  </a:cubicBezTo>
                  <a:cubicBezTo>
                    <a:pt x="3905" y="128"/>
                    <a:pt x="3904" y="127"/>
                    <a:pt x="3904" y="127"/>
                  </a:cubicBezTo>
                  <a:close/>
                  <a:moveTo>
                    <a:pt x="2167" y="132"/>
                  </a:moveTo>
                  <a:lnTo>
                    <a:pt x="2167" y="132"/>
                  </a:lnTo>
                  <a:cubicBezTo>
                    <a:pt x="2166" y="132"/>
                    <a:pt x="2165" y="134"/>
                    <a:pt x="2165" y="134"/>
                  </a:cubicBezTo>
                  <a:cubicBezTo>
                    <a:pt x="2165" y="134"/>
                    <a:pt x="2165" y="133"/>
                    <a:pt x="2165" y="133"/>
                  </a:cubicBezTo>
                  <a:cubicBezTo>
                    <a:pt x="2166" y="132"/>
                    <a:pt x="2166" y="132"/>
                    <a:pt x="2167" y="132"/>
                  </a:cubicBezTo>
                  <a:close/>
                  <a:moveTo>
                    <a:pt x="2057" y="136"/>
                  </a:moveTo>
                  <a:cubicBezTo>
                    <a:pt x="2057" y="136"/>
                    <a:pt x="2057" y="136"/>
                    <a:pt x="2057" y="136"/>
                  </a:cubicBezTo>
                  <a:lnTo>
                    <a:pt x="2057" y="136"/>
                  </a:lnTo>
                  <a:cubicBezTo>
                    <a:pt x="2057" y="136"/>
                    <a:pt x="2057" y="136"/>
                    <a:pt x="2057" y="136"/>
                  </a:cubicBezTo>
                  <a:close/>
                  <a:moveTo>
                    <a:pt x="1878" y="139"/>
                  </a:moveTo>
                  <a:lnTo>
                    <a:pt x="1878" y="139"/>
                  </a:lnTo>
                  <a:cubicBezTo>
                    <a:pt x="1878" y="139"/>
                    <a:pt x="1878" y="139"/>
                    <a:pt x="1878" y="139"/>
                  </a:cubicBezTo>
                  <a:lnTo>
                    <a:pt x="1878" y="139"/>
                  </a:lnTo>
                  <a:cubicBezTo>
                    <a:pt x="1878" y="139"/>
                    <a:pt x="1878" y="139"/>
                    <a:pt x="1878" y="139"/>
                  </a:cubicBezTo>
                  <a:close/>
                  <a:moveTo>
                    <a:pt x="4183" y="140"/>
                  </a:moveTo>
                  <a:lnTo>
                    <a:pt x="4183" y="140"/>
                  </a:lnTo>
                  <a:cubicBezTo>
                    <a:pt x="4183" y="140"/>
                    <a:pt x="4183" y="140"/>
                    <a:pt x="4182" y="140"/>
                  </a:cubicBezTo>
                  <a:lnTo>
                    <a:pt x="4182" y="140"/>
                  </a:lnTo>
                  <a:cubicBezTo>
                    <a:pt x="4182" y="140"/>
                    <a:pt x="4183" y="140"/>
                    <a:pt x="4183" y="140"/>
                  </a:cubicBezTo>
                  <a:close/>
                  <a:moveTo>
                    <a:pt x="4273" y="138"/>
                  </a:moveTo>
                  <a:cubicBezTo>
                    <a:pt x="4274" y="139"/>
                    <a:pt x="4274" y="140"/>
                    <a:pt x="4274" y="141"/>
                  </a:cubicBezTo>
                  <a:lnTo>
                    <a:pt x="4274" y="141"/>
                  </a:lnTo>
                  <a:cubicBezTo>
                    <a:pt x="4274" y="140"/>
                    <a:pt x="4274" y="140"/>
                    <a:pt x="4273" y="139"/>
                  </a:cubicBezTo>
                  <a:lnTo>
                    <a:pt x="4273" y="138"/>
                  </a:lnTo>
                  <a:close/>
                  <a:moveTo>
                    <a:pt x="1959" y="147"/>
                  </a:moveTo>
                  <a:cubicBezTo>
                    <a:pt x="1959" y="147"/>
                    <a:pt x="1959" y="148"/>
                    <a:pt x="1959" y="148"/>
                  </a:cubicBezTo>
                  <a:lnTo>
                    <a:pt x="1959" y="147"/>
                  </a:lnTo>
                  <a:close/>
                  <a:moveTo>
                    <a:pt x="4565" y="149"/>
                  </a:moveTo>
                  <a:cubicBezTo>
                    <a:pt x="4566" y="149"/>
                    <a:pt x="4566" y="149"/>
                    <a:pt x="4566" y="149"/>
                  </a:cubicBezTo>
                  <a:cubicBezTo>
                    <a:pt x="4566" y="149"/>
                    <a:pt x="4565" y="149"/>
                    <a:pt x="4565" y="149"/>
                  </a:cubicBezTo>
                  <a:close/>
                  <a:moveTo>
                    <a:pt x="1717" y="153"/>
                  </a:moveTo>
                  <a:cubicBezTo>
                    <a:pt x="1718" y="153"/>
                    <a:pt x="1719" y="153"/>
                    <a:pt x="1719" y="153"/>
                  </a:cubicBezTo>
                  <a:lnTo>
                    <a:pt x="1719" y="153"/>
                  </a:lnTo>
                  <a:cubicBezTo>
                    <a:pt x="1717" y="153"/>
                    <a:pt x="1716" y="153"/>
                    <a:pt x="1714" y="153"/>
                  </a:cubicBezTo>
                  <a:cubicBezTo>
                    <a:pt x="1711" y="153"/>
                    <a:pt x="1714" y="153"/>
                    <a:pt x="1717" y="153"/>
                  </a:cubicBezTo>
                  <a:close/>
                  <a:moveTo>
                    <a:pt x="4371" y="155"/>
                  </a:moveTo>
                  <a:lnTo>
                    <a:pt x="4371" y="155"/>
                  </a:lnTo>
                  <a:cubicBezTo>
                    <a:pt x="4372" y="155"/>
                    <a:pt x="4372" y="155"/>
                    <a:pt x="4372" y="155"/>
                  </a:cubicBezTo>
                  <a:cubicBezTo>
                    <a:pt x="4372" y="155"/>
                    <a:pt x="4371" y="155"/>
                    <a:pt x="4371" y="155"/>
                  </a:cubicBezTo>
                  <a:close/>
                  <a:moveTo>
                    <a:pt x="1729" y="156"/>
                  </a:moveTo>
                  <a:cubicBezTo>
                    <a:pt x="1730" y="156"/>
                    <a:pt x="1730" y="156"/>
                    <a:pt x="1730" y="156"/>
                  </a:cubicBezTo>
                  <a:cubicBezTo>
                    <a:pt x="1730" y="156"/>
                    <a:pt x="1729" y="156"/>
                    <a:pt x="1729" y="156"/>
                  </a:cubicBezTo>
                  <a:close/>
                  <a:moveTo>
                    <a:pt x="1789" y="167"/>
                  </a:moveTo>
                  <a:cubicBezTo>
                    <a:pt x="1788" y="167"/>
                    <a:pt x="1788" y="167"/>
                    <a:pt x="1787" y="167"/>
                  </a:cubicBezTo>
                  <a:lnTo>
                    <a:pt x="1787" y="167"/>
                  </a:lnTo>
                  <a:cubicBezTo>
                    <a:pt x="1788" y="167"/>
                    <a:pt x="1788" y="167"/>
                    <a:pt x="1789" y="167"/>
                  </a:cubicBezTo>
                  <a:close/>
                  <a:moveTo>
                    <a:pt x="2227" y="169"/>
                  </a:moveTo>
                  <a:cubicBezTo>
                    <a:pt x="2228" y="169"/>
                    <a:pt x="2227" y="169"/>
                    <a:pt x="2227" y="169"/>
                  </a:cubicBezTo>
                  <a:lnTo>
                    <a:pt x="2227" y="169"/>
                  </a:lnTo>
                  <a:cubicBezTo>
                    <a:pt x="2227" y="169"/>
                    <a:pt x="2227" y="169"/>
                    <a:pt x="2227" y="169"/>
                  </a:cubicBezTo>
                  <a:close/>
                  <a:moveTo>
                    <a:pt x="2222" y="172"/>
                  </a:moveTo>
                  <a:lnTo>
                    <a:pt x="2218" y="173"/>
                  </a:lnTo>
                  <a:cubicBezTo>
                    <a:pt x="2214" y="173"/>
                    <a:pt x="2217" y="173"/>
                    <a:pt x="2222" y="172"/>
                  </a:cubicBezTo>
                  <a:close/>
                  <a:moveTo>
                    <a:pt x="1561" y="175"/>
                  </a:moveTo>
                  <a:cubicBezTo>
                    <a:pt x="1561" y="175"/>
                    <a:pt x="1561" y="175"/>
                    <a:pt x="1562" y="175"/>
                  </a:cubicBezTo>
                  <a:lnTo>
                    <a:pt x="1562" y="175"/>
                  </a:lnTo>
                  <a:cubicBezTo>
                    <a:pt x="1560" y="175"/>
                    <a:pt x="1559" y="175"/>
                    <a:pt x="1558" y="175"/>
                  </a:cubicBezTo>
                  <a:cubicBezTo>
                    <a:pt x="1559" y="175"/>
                    <a:pt x="1560" y="175"/>
                    <a:pt x="1561" y="175"/>
                  </a:cubicBezTo>
                  <a:close/>
                  <a:moveTo>
                    <a:pt x="1849" y="181"/>
                  </a:moveTo>
                  <a:lnTo>
                    <a:pt x="1849" y="182"/>
                  </a:lnTo>
                  <a:cubicBezTo>
                    <a:pt x="1849" y="182"/>
                    <a:pt x="1849" y="183"/>
                    <a:pt x="1849" y="183"/>
                  </a:cubicBezTo>
                  <a:lnTo>
                    <a:pt x="1849" y="183"/>
                  </a:lnTo>
                  <a:lnTo>
                    <a:pt x="1849" y="181"/>
                  </a:lnTo>
                  <a:close/>
                  <a:moveTo>
                    <a:pt x="1816" y="190"/>
                  </a:moveTo>
                  <a:lnTo>
                    <a:pt x="1818" y="191"/>
                  </a:lnTo>
                  <a:lnTo>
                    <a:pt x="1818" y="191"/>
                  </a:lnTo>
                  <a:cubicBezTo>
                    <a:pt x="1815" y="191"/>
                    <a:pt x="1816" y="190"/>
                    <a:pt x="1816" y="190"/>
                  </a:cubicBezTo>
                  <a:close/>
                  <a:moveTo>
                    <a:pt x="1892" y="191"/>
                  </a:moveTo>
                  <a:cubicBezTo>
                    <a:pt x="1892" y="191"/>
                    <a:pt x="1894" y="192"/>
                    <a:pt x="1895" y="193"/>
                  </a:cubicBezTo>
                  <a:lnTo>
                    <a:pt x="1896" y="193"/>
                  </a:lnTo>
                  <a:lnTo>
                    <a:pt x="1896" y="193"/>
                  </a:lnTo>
                  <a:lnTo>
                    <a:pt x="1894" y="193"/>
                  </a:lnTo>
                  <a:cubicBezTo>
                    <a:pt x="1893" y="192"/>
                    <a:pt x="1892" y="191"/>
                    <a:pt x="1892" y="191"/>
                  </a:cubicBezTo>
                  <a:close/>
                  <a:moveTo>
                    <a:pt x="4319" y="194"/>
                  </a:moveTo>
                  <a:cubicBezTo>
                    <a:pt x="4319" y="194"/>
                    <a:pt x="4319" y="194"/>
                    <a:pt x="4320" y="194"/>
                  </a:cubicBezTo>
                  <a:cubicBezTo>
                    <a:pt x="4319" y="194"/>
                    <a:pt x="4319" y="194"/>
                    <a:pt x="4319" y="194"/>
                  </a:cubicBezTo>
                  <a:close/>
                  <a:moveTo>
                    <a:pt x="5021" y="199"/>
                  </a:moveTo>
                  <a:cubicBezTo>
                    <a:pt x="5022" y="199"/>
                    <a:pt x="5023" y="199"/>
                    <a:pt x="5024" y="200"/>
                  </a:cubicBezTo>
                  <a:lnTo>
                    <a:pt x="5021" y="199"/>
                  </a:lnTo>
                  <a:close/>
                  <a:moveTo>
                    <a:pt x="2067" y="210"/>
                  </a:moveTo>
                  <a:cubicBezTo>
                    <a:pt x="2067" y="210"/>
                    <a:pt x="2067" y="210"/>
                    <a:pt x="2067" y="210"/>
                  </a:cubicBezTo>
                  <a:lnTo>
                    <a:pt x="2067" y="210"/>
                  </a:lnTo>
                  <a:cubicBezTo>
                    <a:pt x="2067" y="210"/>
                    <a:pt x="2067" y="210"/>
                    <a:pt x="2067" y="210"/>
                  </a:cubicBezTo>
                  <a:close/>
                  <a:moveTo>
                    <a:pt x="4824" y="210"/>
                  </a:moveTo>
                  <a:lnTo>
                    <a:pt x="4828" y="211"/>
                  </a:lnTo>
                  <a:lnTo>
                    <a:pt x="4828" y="211"/>
                  </a:lnTo>
                  <a:cubicBezTo>
                    <a:pt x="4827" y="211"/>
                    <a:pt x="4827" y="211"/>
                    <a:pt x="4827" y="211"/>
                  </a:cubicBezTo>
                  <a:cubicBezTo>
                    <a:pt x="4823" y="211"/>
                    <a:pt x="4819" y="210"/>
                    <a:pt x="4821" y="210"/>
                  </a:cubicBezTo>
                  <a:close/>
                  <a:moveTo>
                    <a:pt x="4935" y="215"/>
                  </a:moveTo>
                  <a:lnTo>
                    <a:pt x="4935" y="215"/>
                  </a:lnTo>
                  <a:cubicBezTo>
                    <a:pt x="4935" y="215"/>
                    <a:pt x="4935" y="215"/>
                    <a:pt x="4935" y="215"/>
                  </a:cubicBezTo>
                  <a:cubicBezTo>
                    <a:pt x="4935" y="215"/>
                    <a:pt x="4935" y="215"/>
                    <a:pt x="4935" y="215"/>
                  </a:cubicBezTo>
                  <a:close/>
                  <a:moveTo>
                    <a:pt x="4773" y="214"/>
                  </a:moveTo>
                  <a:lnTo>
                    <a:pt x="4771" y="215"/>
                  </a:lnTo>
                  <a:cubicBezTo>
                    <a:pt x="4771" y="214"/>
                    <a:pt x="4772" y="214"/>
                    <a:pt x="4773" y="214"/>
                  </a:cubicBezTo>
                  <a:close/>
                  <a:moveTo>
                    <a:pt x="5041" y="223"/>
                  </a:moveTo>
                  <a:lnTo>
                    <a:pt x="5042" y="224"/>
                  </a:lnTo>
                  <a:lnTo>
                    <a:pt x="5042" y="224"/>
                  </a:lnTo>
                  <a:cubicBezTo>
                    <a:pt x="5042" y="224"/>
                    <a:pt x="5041" y="223"/>
                    <a:pt x="5041" y="223"/>
                  </a:cubicBezTo>
                  <a:close/>
                  <a:moveTo>
                    <a:pt x="5100" y="222"/>
                  </a:moveTo>
                  <a:lnTo>
                    <a:pt x="5100" y="222"/>
                  </a:lnTo>
                  <a:cubicBezTo>
                    <a:pt x="5101" y="222"/>
                    <a:pt x="5102" y="223"/>
                    <a:pt x="5104" y="224"/>
                  </a:cubicBezTo>
                  <a:cubicBezTo>
                    <a:pt x="5101" y="223"/>
                    <a:pt x="5100" y="222"/>
                    <a:pt x="5100" y="222"/>
                  </a:cubicBezTo>
                  <a:close/>
                  <a:moveTo>
                    <a:pt x="1695" y="224"/>
                  </a:moveTo>
                  <a:cubicBezTo>
                    <a:pt x="1695" y="224"/>
                    <a:pt x="1696" y="225"/>
                    <a:pt x="1697" y="226"/>
                  </a:cubicBezTo>
                  <a:cubicBezTo>
                    <a:pt x="1695" y="225"/>
                    <a:pt x="1695" y="224"/>
                    <a:pt x="1695" y="224"/>
                  </a:cubicBezTo>
                  <a:close/>
                  <a:moveTo>
                    <a:pt x="5109" y="227"/>
                  </a:moveTo>
                  <a:cubicBezTo>
                    <a:pt x="5109" y="227"/>
                    <a:pt x="5109" y="227"/>
                    <a:pt x="5110" y="228"/>
                  </a:cubicBezTo>
                  <a:cubicBezTo>
                    <a:pt x="5110" y="228"/>
                    <a:pt x="5110" y="228"/>
                    <a:pt x="5110" y="228"/>
                  </a:cubicBezTo>
                  <a:cubicBezTo>
                    <a:pt x="5109" y="228"/>
                    <a:pt x="5109" y="227"/>
                    <a:pt x="5109" y="227"/>
                  </a:cubicBezTo>
                  <a:close/>
                  <a:moveTo>
                    <a:pt x="1717" y="230"/>
                  </a:moveTo>
                  <a:cubicBezTo>
                    <a:pt x="1715" y="230"/>
                    <a:pt x="1714" y="230"/>
                    <a:pt x="1713" y="230"/>
                  </a:cubicBezTo>
                  <a:cubicBezTo>
                    <a:pt x="1711" y="230"/>
                    <a:pt x="1710" y="230"/>
                    <a:pt x="1708" y="230"/>
                  </a:cubicBezTo>
                  <a:close/>
                  <a:moveTo>
                    <a:pt x="1432" y="236"/>
                  </a:moveTo>
                  <a:cubicBezTo>
                    <a:pt x="1432" y="236"/>
                    <a:pt x="1432" y="237"/>
                    <a:pt x="1432" y="237"/>
                  </a:cubicBezTo>
                  <a:cubicBezTo>
                    <a:pt x="1432" y="237"/>
                    <a:pt x="1432" y="237"/>
                    <a:pt x="1432" y="237"/>
                  </a:cubicBezTo>
                  <a:lnTo>
                    <a:pt x="1432" y="237"/>
                  </a:lnTo>
                  <a:cubicBezTo>
                    <a:pt x="1432" y="237"/>
                    <a:pt x="1432" y="236"/>
                    <a:pt x="1432" y="236"/>
                  </a:cubicBezTo>
                  <a:close/>
                  <a:moveTo>
                    <a:pt x="1801" y="241"/>
                  </a:moveTo>
                  <a:cubicBezTo>
                    <a:pt x="1801" y="241"/>
                    <a:pt x="1800" y="241"/>
                    <a:pt x="1800" y="241"/>
                  </a:cubicBezTo>
                  <a:cubicBezTo>
                    <a:pt x="1800" y="241"/>
                    <a:pt x="1801" y="241"/>
                    <a:pt x="1801" y="241"/>
                  </a:cubicBezTo>
                  <a:close/>
                  <a:moveTo>
                    <a:pt x="4980" y="245"/>
                  </a:moveTo>
                  <a:cubicBezTo>
                    <a:pt x="4980" y="245"/>
                    <a:pt x="4980" y="245"/>
                    <a:pt x="4980" y="245"/>
                  </a:cubicBezTo>
                  <a:lnTo>
                    <a:pt x="4980" y="245"/>
                  </a:lnTo>
                  <a:cubicBezTo>
                    <a:pt x="4980" y="245"/>
                    <a:pt x="4980" y="245"/>
                    <a:pt x="4980" y="245"/>
                  </a:cubicBezTo>
                  <a:close/>
                  <a:moveTo>
                    <a:pt x="1583" y="246"/>
                  </a:moveTo>
                  <a:cubicBezTo>
                    <a:pt x="1583" y="246"/>
                    <a:pt x="1584" y="246"/>
                    <a:pt x="1585" y="247"/>
                  </a:cubicBezTo>
                  <a:lnTo>
                    <a:pt x="1585" y="247"/>
                  </a:lnTo>
                  <a:cubicBezTo>
                    <a:pt x="1584" y="247"/>
                    <a:pt x="1584" y="246"/>
                    <a:pt x="1584" y="246"/>
                  </a:cubicBezTo>
                  <a:cubicBezTo>
                    <a:pt x="1583" y="246"/>
                    <a:pt x="1583" y="246"/>
                    <a:pt x="1583" y="246"/>
                  </a:cubicBezTo>
                  <a:close/>
                  <a:moveTo>
                    <a:pt x="1391" y="248"/>
                  </a:moveTo>
                  <a:cubicBezTo>
                    <a:pt x="1391" y="249"/>
                    <a:pt x="1392" y="249"/>
                    <a:pt x="1392" y="250"/>
                  </a:cubicBezTo>
                  <a:lnTo>
                    <a:pt x="1391" y="248"/>
                  </a:lnTo>
                  <a:close/>
                  <a:moveTo>
                    <a:pt x="1352" y="263"/>
                  </a:moveTo>
                  <a:cubicBezTo>
                    <a:pt x="1352" y="264"/>
                    <a:pt x="1352" y="264"/>
                    <a:pt x="1352" y="264"/>
                  </a:cubicBezTo>
                  <a:cubicBezTo>
                    <a:pt x="1352" y="264"/>
                    <a:pt x="1352" y="264"/>
                    <a:pt x="1352" y="264"/>
                  </a:cubicBezTo>
                  <a:lnTo>
                    <a:pt x="1352" y="264"/>
                  </a:lnTo>
                  <a:cubicBezTo>
                    <a:pt x="1352" y="264"/>
                    <a:pt x="1352" y="264"/>
                    <a:pt x="1352" y="265"/>
                  </a:cubicBezTo>
                  <a:cubicBezTo>
                    <a:pt x="1352" y="264"/>
                    <a:pt x="1352" y="264"/>
                    <a:pt x="1352" y="263"/>
                  </a:cubicBezTo>
                  <a:close/>
                  <a:moveTo>
                    <a:pt x="5080" y="275"/>
                  </a:moveTo>
                  <a:cubicBezTo>
                    <a:pt x="5083" y="275"/>
                    <a:pt x="5084" y="275"/>
                    <a:pt x="5081" y="275"/>
                  </a:cubicBezTo>
                  <a:lnTo>
                    <a:pt x="5080" y="275"/>
                  </a:lnTo>
                  <a:close/>
                  <a:moveTo>
                    <a:pt x="1267" y="280"/>
                  </a:moveTo>
                  <a:lnTo>
                    <a:pt x="1265" y="281"/>
                  </a:lnTo>
                  <a:lnTo>
                    <a:pt x="1264" y="281"/>
                  </a:lnTo>
                  <a:cubicBezTo>
                    <a:pt x="1265" y="281"/>
                    <a:pt x="1266" y="280"/>
                    <a:pt x="1267" y="280"/>
                  </a:cubicBezTo>
                  <a:close/>
                  <a:moveTo>
                    <a:pt x="5400" y="283"/>
                  </a:moveTo>
                  <a:cubicBezTo>
                    <a:pt x="5400" y="284"/>
                    <a:pt x="5399" y="284"/>
                    <a:pt x="5399" y="284"/>
                  </a:cubicBezTo>
                  <a:cubicBezTo>
                    <a:pt x="5399" y="284"/>
                    <a:pt x="5399" y="283"/>
                    <a:pt x="5400" y="283"/>
                  </a:cubicBezTo>
                  <a:close/>
                  <a:moveTo>
                    <a:pt x="1358" y="295"/>
                  </a:moveTo>
                  <a:cubicBezTo>
                    <a:pt x="1358" y="295"/>
                    <a:pt x="1358" y="295"/>
                    <a:pt x="1358" y="296"/>
                  </a:cubicBezTo>
                  <a:lnTo>
                    <a:pt x="1358" y="296"/>
                  </a:lnTo>
                  <a:cubicBezTo>
                    <a:pt x="1358" y="295"/>
                    <a:pt x="1358" y="295"/>
                    <a:pt x="1358" y="295"/>
                  </a:cubicBezTo>
                  <a:close/>
                  <a:moveTo>
                    <a:pt x="1324" y="304"/>
                  </a:moveTo>
                  <a:cubicBezTo>
                    <a:pt x="1324" y="304"/>
                    <a:pt x="1325" y="304"/>
                    <a:pt x="1325" y="304"/>
                  </a:cubicBezTo>
                  <a:lnTo>
                    <a:pt x="1326" y="305"/>
                  </a:lnTo>
                  <a:lnTo>
                    <a:pt x="1326" y="305"/>
                  </a:lnTo>
                  <a:cubicBezTo>
                    <a:pt x="1324" y="304"/>
                    <a:pt x="1324" y="304"/>
                    <a:pt x="1324" y="304"/>
                  </a:cubicBezTo>
                  <a:close/>
                  <a:moveTo>
                    <a:pt x="1132" y="321"/>
                  </a:moveTo>
                  <a:cubicBezTo>
                    <a:pt x="1132" y="321"/>
                    <a:pt x="1132" y="321"/>
                    <a:pt x="1133" y="321"/>
                  </a:cubicBezTo>
                  <a:lnTo>
                    <a:pt x="1133" y="321"/>
                  </a:lnTo>
                  <a:cubicBezTo>
                    <a:pt x="1132" y="321"/>
                    <a:pt x="1132" y="321"/>
                    <a:pt x="1132" y="321"/>
                  </a:cubicBezTo>
                  <a:close/>
                  <a:moveTo>
                    <a:pt x="804" y="356"/>
                  </a:moveTo>
                  <a:cubicBezTo>
                    <a:pt x="805" y="356"/>
                    <a:pt x="802" y="357"/>
                    <a:pt x="800" y="358"/>
                  </a:cubicBezTo>
                  <a:lnTo>
                    <a:pt x="800" y="358"/>
                  </a:lnTo>
                  <a:cubicBezTo>
                    <a:pt x="801" y="357"/>
                    <a:pt x="802" y="357"/>
                    <a:pt x="804" y="356"/>
                  </a:cubicBezTo>
                  <a:close/>
                  <a:moveTo>
                    <a:pt x="949" y="369"/>
                  </a:moveTo>
                  <a:cubicBezTo>
                    <a:pt x="950" y="369"/>
                    <a:pt x="950" y="369"/>
                    <a:pt x="950" y="369"/>
                  </a:cubicBezTo>
                  <a:cubicBezTo>
                    <a:pt x="950" y="369"/>
                    <a:pt x="950" y="369"/>
                    <a:pt x="949" y="369"/>
                  </a:cubicBezTo>
                  <a:close/>
                  <a:moveTo>
                    <a:pt x="5821" y="378"/>
                  </a:moveTo>
                  <a:cubicBezTo>
                    <a:pt x="5822" y="378"/>
                    <a:pt x="5823" y="378"/>
                    <a:pt x="5824" y="379"/>
                  </a:cubicBezTo>
                  <a:cubicBezTo>
                    <a:pt x="5825" y="379"/>
                    <a:pt x="5825" y="380"/>
                    <a:pt x="5825" y="380"/>
                  </a:cubicBezTo>
                  <a:lnTo>
                    <a:pt x="5825" y="380"/>
                  </a:lnTo>
                  <a:cubicBezTo>
                    <a:pt x="5824" y="379"/>
                    <a:pt x="5823" y="379"/>
                    <a:pt x="5821" y="378"/>
                  </a:cubicBezTo>
                  <a:close/>
                  <a:moveTo>
                    <a:pt x="5735" y="384"/>
                  </a:moveTo>
                  <a:cubicBezTo>
                    <a:pt x="5737" y="384"/>
                    <a:pt x="5737" y="384"/>
                    <a:pt x="5736" y="384"/>
                  </a:cubicBezTo>
                  <a:cubicBezTo>
                    <a:pt x="5735" y="384"/>
                    <a:pt x="5735" y="384"/>
                    <a:pt x="5735" y="384"/>
                  </a:cubicBezTo>
                  <a:lnTo>
                    <a:pt x="5735" y="384"/>
                  </a:lnTo>
                  <a:cubicBezTo>
                    <a:pt x="5735" y="384"/>
                    <a:pt x="5735" y="384"/>
                    <a:pt x="5735" y="384"/>
                  </a:cubicBezTo>
                  <a:close/>
                  <a:moveTo>
                    <a:pt x="767" y="384"/>
                  </a:moveTo>
                  <a:cubicBezTo>
                    <a:pt x="766" y="384"/>
                    <a:pt x="766" y="385"/>
                    <a:pt x="766" y="385"/>
                  </a:cubicBezTo>
                  <a:cubicBezTo>
                    <a:pt x="766" y="384"/>
                    <a:pt x="766" y="384"/>
                    <a:pt x="767" y="384"/>
                  </a:cubicBezTo>
                  <a:close/>
                  <a:moveTo>
                    <a:pt x="988" y="385"/>
                  </a:moveTo>
                  <a:cubicBezTo>
                    <a:pt x="988" y="385"/>
                    <a:pt x="988" y="386"/>
                    <a:pt x="987" y="387"/>
                  </a:cubicBezTo>
                  <a:lnTo>
                    <a:pt x="987" y="387"/>
                  </a:lnTo>
                  <a:cubicBezTo>
                    <a:pt x="987" y="387"/>
                    <a:pt x="987" y="386"/>
                    <a:pt x="987" y="386"/>
                  </a:cubicBezTo>
                  <a:cubicBezTo>
                    <a:pt x="987" y="386"/>
                    <a:pt x="988" y="385"/>
                    <a:pt x="988" y="385"/>
                  </a:cubicBezTo>
                  <a:close/>
                  <a:moveTo>
                    <a:pt x="5603" y="391"/>
                  </a:moveTo>
                  <a:lnTo>
                    <a:pt x="5603" y="391"/>
                  </a:lnTo>
                  <a:cubicBezTo>
                    <a:pt x="5604" y="392"/>
                    <a:pt x="5606" y="393"/>
                    <a:pt x="5608" y="394"/>
                  </a:cubicBezTo>
                  <a:cubicBezTo>
                    <a:pt x="5606" y="393"/>
                    <a:pt x="5604" y="393"/>
                    <a:pt x="5603" y="392"/>
                  </a:cubicBezTo>
                  <a:cubicBezTo>
                    <a:pt x="5603" y="392"/>
                    <a:pt x="5603" y="392"/>
                    <a:pt x="5603" y="391"/>
                  </a:cubicBezTo>
                  <a:close/>
                  <a:moveTo>
                    <a:pt x="5690" y="396"/>
                  </a:moveTo>
                  <a:cubicBezTo>
                    <a:pt x="5691" y="396"/>
                    <a:pt x="5692" y="396"/>
                    <a:pt x="5694" y="397"/>
                  </a:cubicBezTo>
                  <a:cubicBezTo>
                    <a:pt x="5690" y="397"/>
                    <a:pt x="5689" y="396"/>
                    <a:pt x="5690" y="396"/>
                  </a:cubicBezTo>
                  <a:close/>
                  <a:moveTo>
                    <a:pt x="975" y="396"/>
                  </a:moveTo>
                  <a:lnTo>
                    <a:pt x="975" y="396"/>
                  </a:lnTo>
                  <a:cubicBezTo>
                    <a:pt x="974" y="397"/>
                    <a:pt x="972" y="398"/>
                    <a:pt x="971" y="398"/>
                  </a:cubicBezTo>
                  <a:cubicBezTo>
                    <a:pt x="972" y="397"/>
                    <a:pt x="974" y="397"/>
                    <a:pt x="975" y="396"/>
                  </a:cubicBezTo>
                  <a:close/>
                  <a:moveTo>
                    <a:pt x="841" y="411"/>
                  </a:moveTo>
                  <a:lnTo>
                    <a:pt x="843" y="412"/>
                  </a:lnTo>
                  <a:lnTo>
                    <a:pt x="843" y="412"/>
                  </a:lnTo>
                  <a:cubicBezTo>
                    <a:pt x="840" y="412"/>
                    <a:pt x="840" y="411"/>
                    <a:pt x="841" y="411"/>
                  </a:cubicBezTo>
                  <a:close/>
                  <a:moveTo>
                    <a:pt x="5852" y="413"/>
                  </a:moveTo>
                  <a:cubicBezTo>
                    <a:pt x="5853" y="413"/>
                    <a:pt x="5854" y="414"/>
                    <a:pt x="5855" y="414"/>
                  </a:cubicBezTo>
                  <a:lnTo>
                    <a:pt x="5855" y="414"/>
                  </a:lnTo>
                  <a:cubicBezTo>
                    <a:pt x="5853" y="414"/>
                    <a:pt x="5851" y="413"/>
                    <a:pt x="5852" y="413"/>
                  </a:cubicBezTo>
                  <a:close/>
                  <a:moveTo>
                    <a:pt x="894" y="421"/>
                  </a:moveTo>
                  <a:cubicBezTo>
                    <a:pt x="892" y="422"/>
                    <a:pt x="890" y="422"/>
                    <a:pt x="889" y="422"/>
                  </a:cubicBezTo>
                  <a:lnTo>
                    <a:pt x="889" y="422"/>
                  </a:lnTo>
                  <a:cubicBezTo>
                    <a:pt x="891" y="422"/>
                    <a:pt x="893" y="421"/>
                    <a:pt x="894" y="421"/>
                  </a:cubicBezTo>
                  <a:close/>
                  <a:moveTo>
                    <a:pt x="5800" y="424"/>
                  </a:moveTo>
                  <a:cubicBezTo>
                    <a:pt x="5800" y="424"/>
                    <a:pt x="5801" y="424"/>
                    <a:pt x="5801" y="424"/>
                  </a:cubicBezTo>
                  <a:cubicBezTo>
                    <a:pt x="5801" y="424"/>
                    <a:pt x="5800" y="424"/>
                    <a:pt x="5800" y="424"/>
                  </a:cubicBezTo>
                  <a:close/>
                  <a:moveTo>
                    <a:pt x="5886" y="435"/>
                  </a:moveTo>
                  <a:cubicBezTo>
                    <a:pt x="5886" y="435"/>
                    <a:pt x="5886" y="435"/>
                    <a:pt x="5886" y="435"/>
                  </a:cubicBezTo>
                  <a:cubicBezTo>
                    <a:pt x="5885" y="435"/>
                    <a:pt x="5885" y="435"/>
                    <a:pt x="5885" y="435"/>
                  </a:cubicBezTo>
                  <a:close/>
                  <a:moveTo>
                    <a:pt x="825" y="436"/>
                  </a:moveTo>
                  <a:cubicBezTo>
                    <a:pt x="824" y="437"/>
                    <a:pt x="822" y="438"/>
                    <a:pt x="822" y="438"/>
                  </a:cubicBezTo>
                  <a:cubicBezTo>
                    <a:pt x="822" y="438"/>
                    <a:pt x="822" y="438"/>
                    <a:pt x="822" y="437"/>
                  </a:cubicBezTo>
                  <a:cubicBezTo>
                    <a:pt x="823" y="437"/>
                    <a:pt x="824" y="437"/>
                    <a:pt x="825" y="436"/>
                  </a:cubicBezTo>
                  <a:close/>
                  <a:moveTo>
                    <a:pt x="609" y="439"/>
                  </a:moveTo>
                  <a:cubicBezTo>
                    <a:pt x="609" y="439"/>
                    <a:pt x="609" y="440"/>
                    <a:pt x="608" y="441"/>
                  </a:cubicBezTo>
                  <a:cubicBezTo>
                    <a:pt x="608" y="440"/>
                    <a:pt x="608" y="440"/>
                    <a:pt x="609" y="439"/>
                  </a:cubicBezTo>
                  <a:close/>
                  <a:moveTo>
                    <a:pt x="525" y="446"/>
                  </a:moveTo>
                  <a:cubicBezTo>
                    <a:pt x="525" y="447"/>
                    <a:pt x="525" y="447"/>
                    <a:pt x="525" y="447"/>
                  </a:cubicBezTo>
                  <a:cubicBezTo>
                    <a:pt x="525" y="447"/>
                    <a:pt x="525" y="447"/>
                    <a:pt x="524" y="446"/>
                  </a:cubicBezTo>
                  <a:close/>
                  <a:moveTo>
                    <a:pt x="513" y="447"/>
                  </a:moveTo>
                  <a:lnTo>
                    <a:pt x="513" y="447"/>
                  </a:lnTo>
                  <a:cubicBezTo>
                    <a:pt x="512" y="447"/>
                    <a:pt x="512" y="447"/>
                    <a:pt x="511" y="448"/>
                  </a:cubicBezTo>
                  <a:lnTo>
                    <a:pt x="507" y="449"/>
                  </a:lnTo>
                  <a:cubicBezTo>
                    <a:pt x="510" y="448"/>
                    <a:pt x="511" y="447"/>
                    <a:pt x="513" y="447"/>
                  </a:cubicBezTo>
                  <a:close/>
                  <a:moveTo>
                    <a:pt x="533" y="446"/>
                  </a:moveTo>
                  <a:lnTo>
                    <a:pt x="533" y="446"/>
                  </a:lnTo>
                  <a:cubicBezTo>
                    <a:pt x="533" y="447"/>
                    <a:pt x="532" y="448"/>
                    <a:pt x="532" y="449"/>
                  </a:cubicBezTo>
                  <a:cubicBezTo>
                    <a:pt x="532" y="448"/>
                    <a:pt x="532" y="448"/>
                    <a:pt x="532" y="448"/>
                  </a:cubicBezTo>
                  <a:cubicBezTo>
                    <a:pt x="533" y="447"/>
                    <a:pt x="533" y="447"/>
                    <a:pt x="533" y="446"/>
                  </a:cubicBezTo>
                  <a:close/>
                  <a:moveTo>
                    <a:pt x="423" y="460"/>
                  </a:moveTo>
                  <a:lnTo>
                    <a:pt x="423" y="460"/>
                  </a:lnTo>
                  <a:cubicBezTo>
                    <a:pt x="422" y="460"/>
                    <a:pt x="422" y="461"/>
                    <a:pt x="422" y="461"/>
                  </a:cubicBezTo>
                  <a:cubicBezTo>
                    <a:pt x="422" y="461"/>
                    <a:pt x="422" y="461"/>
                    <a:pt x="423" y="460"/>
                  </a:cubicBezTo>
                  <a:close/>
                  <a:moveTo>
                    <a:pt x="687" y="461"/>
                  </a:moveTo>
                  <a:cubicBezTo>
                    <a:pt x="687" y="461"/>
                    <a:pt x="687" y="461"/>
                    <a:pt x="687" y="462"/>
                  </a:cubicBezTo>
                  <a:lnTo>
                    <a:pt x="687" y="462"/>
                  </a:lnTo>
                  <a:cubicBezTo>
                    <a:pt x="687" y="462"/>
                    <a:pt x="687" y="462"/>
                    <a:pt x="687" y="462"/>
                  </a:cubicBezTo>
                  <a:cubicBezTo>
                    <a:pt x="687" y="461"/>
                    <a:pt x="687" y="461"/>
                    <a:pt x="687" y="461"/>
                  </a:cubicBezTo>
                  <a:close/>
                  <a:moveTo>
                    <a:pt x="5909" y="467"/>
                  </a:moveTo>
                  <a:cubicBezTo>
                    <a:pt x="5909" y="467"/>
                    <a:pt x="5911" y="467"/>
                    <a:pt x="5911" y="467"/>
                  </a:cubicBezTo>
                  <a:cubicBezTo>
                    <a:pt x="5912" y="467"/>
                    <a:pt x="5912" y="467"/>
                    <a:pt x="5912" y="467"/>
                  </a:cubicBezTo>
                  <a:lnTo>
                    <a:pt x="5912" y="467"/>
                  </a:lnTo>
                  <a:cubicBezTo>
                    <a:pt x="5912" y="468"/>
                    <a:pt x="5912" y="468"/>
                    <a:pt x="5911" y="468"/>
                  </a:cubicBezTo>
                  <a:cubicBezTo>
                    <a:pt x="5910" y="468"/>
                    <a:pt x="5910" y="468"/>
                    <a:pt x="5909" y="467"/>
                  </a:cubicBezTo>
                  <a:cubicBezTo>
                    <a:pt x="5908" y="467"/>
                    <a:pt x="5908" y="467"/>
                    <a:pt x="5909" y="467"/>
                  </a:cubicBezTo>
                  <a:close/>
                  <a:moveTo>
                    <a:pt x="5977" y="469"/>
                  </a:moveTo>
                  <a:cubicBezTo>
                    <a:pt x="5978" y="469"/>
                    <a:pt x="5978" y="470"/>
                    <a:pt x="5978" y="470"/>
                  </a:cubicBezTo>
                  <a:lnTo>
                    <a:pt x="5978" y="470"/>
                  </a:lnTo>
                  <a:cubicBezTo>
                    <a:pt x="5978" y="470"/>
                    <a:pt x="5977" y="469"/>
                    <a:pt x="5977" y="469"/>
                  </a:cubicBezTo>
                  <a:close/>
                  <a:moveTo>
                    <a:pt x="674" y="471"/>
                  </a:moveTo>
                  <a:cubicBezTo>
                    <a:pt x="673" y="471"/>
                    <a:pt x="672" y="471"/>
                    <a:pt x="672" y="471"/>
                  </a:cubicBezTo>
                  <a:cubicBezTo>
                    <a:pt x="671" y="471"/>
                    <a:pt x="673" y="471"/>
                    <a:pt x="672" y="471"/>
                  </a:cubicBezTo>
                  <a:close/>
                  <a:moveTo>
                    <a:pt x="6020" y="484"/>
                  </a:moveTo>
                  <a:cubicBezTo>
                    <a:pt x="6020" y="484"/>
                    <a:pt x="6020" y="484"/>
                    <a:pt x="6020" y="484"/>
                  </a:cubicBezTo>
                  <a:cubicBezTo>
                    <a:pt x="6020" y="484"/>
                    <a:pt x="6020" y="484"/>
                    <a:pt x="6020" y="484"/>
                  </a:cubicBezTo>
                  <a:close/>
                  <a:moveTo>
                    <a:pt x="6040" y="487"/>
                  </a:moveTo>
                  <a:cubicBezTo>
                    <a:pt x="6040" y="488"/>
                    <a:pt x="6040" y="488"/>
                    <a:pt x="6040" y="488"/>
                  </a:cubicBezTo>
                  <a:lnTo>
                    <a:pt x="6040" y="489"/>
                  </a:lnTo>
                  <a:cubicBezTo>
                    <a:pt x="6040" y="489"/>
                    <a:pt x="6040" y="488"/>
                    <a:pt x="6040" y="487"/>
                  </a:cubicBezTo>
                  <a:close/>
                  <a:moveTo>
                    <a:pt x="6073" y="495"/>
                  </a:moveTo>
                  <a:cubicBezTo>
                    <a:pt x="6073" y="495"/>
                    <a:pt x="6073" y="495"/>
                    <a:pt x="6071" y="495"/>
                  </a:cubicBezTo>
                  <a:cubicBezTo>
                    <a:pt x="6072" y="495"/>
                    <a:pt x="6072" y="495"/>
                    <a:pt x="6073" y="495"/>
                  </a:cubicBezTo>
                  <a:close/>
                  <a:moveTo>
                    <a:pt x="6206" y="503"/>
                  </a:moveTo>
                  <a:lnTo>
                    <a:pt x="6206" y="506"/>
                  </a:lnTo>
                  <a:cubicBezTo>
                    <a:pt x="6204" y="504"/>
                    <a:pt x="6204" y="504"/>
                    <a:pt x="6206" y="503"/>
                  </a:cubicBezTo>
                  <a:close/>
                  <a:moveTo>
                    <a:pt x="214" y="530"/>
                  </a:moveTo>
                  <a:cubicBezTo>
                    <a:pt x="216" y="530"/>
                    <a:pt x="216" y="530"/>
                    <a:pt x="215" y="530"/>
                  </a:cubicBezTo>
                  <a:cubicBezTo>
                    <a:pt x="214" y="530"/>
                    <a:pt x="213" y="530"/>
                    <a:pt x="213" y="530"/>
                  </a:cubicBezTo>
                  <a:lnTo>
                    <a:pt x="213" y="530"/>
                  </a:lnTo>
                  <a:cubicBezTo>
                    <a:pt x="213" y="530"/>
                    <a:pt x="214" y="530"/>
                    <a:pt x="214" y="530"/>
                  </a:cubicBezTo>
                  <a:close/>
                  <a:moveTo>
                    <a:pt x="212" y="530"/>
                  </a:moveTo>
                  <a:lnTo>
                    <a:pt x="212" y="530"/>
                  </a:lnTo>
                  <a:cubicBezTo>
                    <a:pt x="209" y="531"/>
                    <a:pt x="207" y="532"/>
                    <a:pt x="207" y="532"/>
                  </a:cubicBezTo>
                  <a:cubicBezTo>
                    <a:pt x="207" y="532"/>
                    <a:pt x="207" y="532"/>
                    <a:pt x="209" y="531"/>
                  </a:cubicBezTo>
                  <a:cubicBezTo>
                    <a:pt x="209" y="531"/>
                    <a:pt x="210" y="531"/>
                    <a:pt x="212" y="530"/>
                  </a:cubicBezTo>
                  <a:close/>
                  <a:moveTo>
                    <a:pt x="264" y="537"/>
                  </a:moveTo>
                  <a:cubicBezTo>
                    <a:pt x="266" y="537"/>
                    <a:pt x="266" y="537"/>
                    <a:pt x="266" y="537"/>
                  </a:cubicBezTo>
                  <a:cubicBezTo>
                    <a:pt x="266" y="537"/>
                    <a:pt x="265" y="537"/>
                    <a:pt x="264" y="537"/>
                  </a:cubicBezTo>
                  <a:close/>
                  <a:moveTo>
                    <a:pt x="348" y="539"/>
                  </a:moveTo>
                  <a:cubicBezTo>
                    <a:pt x="348" y="539"/>
                    <a:pt x="348" y="539"/>
                    <a:pt x="348" y="539"/>
                  </a:cubicBezTo>
                  <a:lnTo>
                    <a:pt x="348" y="539"/>
                  </a:lnTo>
                  <a:cubicBezTo>
                    <a:pt x="347" y="539"/>
                    <a:pt x="347" y="539"/>
                    <a:pt x="346" y="539"/>
                  </a:cubicBezTo>
                  <a:close/>
                  <a:moveTo>
                    <a:pt x="6366" y="570"/>
                  </a:moveTo>
                  <a:cubicBezTo>
                    <a:pt x="6367" y="570"/>
                    <a:pt x="6367" y="570"/>
                    <a:pt x="6367" y="570"/>
                  </a:cubicBezTo>
                  <a:lnTo>
                    <a:pt x="6366" y="570"/>
                  </a:lnTo>
                  <a:close/>
                  <a:moveTo>
                    <a:pt x="6426" y="576"/>
                  </a:moveTo>
                  <a:cubicBezTo>
                    <a:pt x="6426" y="576"/>
                    <a:pt x="6426" y="577"/>
                    <a:pt x="6426" y="577"/>
                  </a:cubicBezTo>
                  <a:lnTo>
                    <a:pt x="6426" y="577"/>
                  </a:lnTo>
                  <a:cubicBezTo>
                    <a:pt x="6425" y="576"/>
                    <a:pt x="6426" y="576"/>
                    <a:pt x="6426" y="576"/>
                  </a:cubicBezTo>
                  <a:close/>
                  <a:moveTo>
                    <a:pt x="6400" y="576"/>
                  </a:moveTo>
                  <a:lnTo>
                    <a:pt x="6403" y="577"/>
                  </a:lnTo>
                  <a:lnTo>
                    <a:pt x="6403" y="577"/>
                  </a:lnTo>
                  <a:cubicBezTo>
                    <a:pt x="6402" y="577"/>
                    <a:pt x="6401" y="577"/>
                    <a:pt x="6400" y="576"/>
                  </a:cubicBezTo>
                  <a:close/>
                  <a:moveTo>
                    <a:pt x="6435" y="585"/>
                  </a:moveTo>
                  <a:cubicBezTo>
                    <a:pt x="6436" y="586"/>
                    <a:pt x="6437" y="586"/>
                    <a:pt x="6436" y="586"/>
                  </a:cubicBezTo>
                  <a:cubicBezTo>
                    <a:pt x="6436" y="586"/>
                    <a:pt x="6435" y="586"/>
                    <a:pt x="6434" y="585"/>
                  </a:cubicBezTo>
                  <a:close/>
                  <a:moveTo>
                    <a:pt x="183" y="616"/>
                  </a:moveTo>
                  <a:lnTo>
                    <a:pt x="184" y="616"/>
                  </a:lnTo>
                  <a:lnTo>
                    <a:pt x="184" y="616"/>
                  </a:lnTo>
                  <a:cubicBezTo>
                    <a:pt x="184" y="616"/>
                    <a:pt x="184" y="616"/>
                    <a:pt x="184" y="616"/>
                  </a:cubicBezTo>
                  <a:cubicBezTo>
                    <a:pt x="182" y="616"/>
                    <a:pt x="182" y="616"/>
                    <a:pt x="183" y="616"/>
                  </a:cubicBezTo>
                  <a:close/>
                  <a:moveTo>
                    <a:pt x="220" y="616"/>
                  </a:moveTo>
                  <a:cubicBezTo>
                    <a:pt x="220" y="616"/>
                    <a:pt x="220" y="616"/>
                    <a:pt x="221" y="617"/>
                  </a:cubicBezTo>
                  <a:lnTo>
                    <a:pt x="221" y="617"/>
                  </a:lnTo>
                  <a:cubicBezTo>
                    <a:pt x="219" y="617"/>
                    <a:pt x="219" y="616"/>
                    <a:pt x="220" y="616"/>
                  </a:cubicBezTo>
                  <a:close/>
                  <a:moveTo>
                    <a:pt x="6511" y="625"/>
                  </a:moveTo>
                  <a:cubicBezTo>
                    <a:pt x="6512" y="625"/>
                    <a:pt x="6512" y="625"/>
                    <a:pt x="6512" y="625"/>
                  </a:cubicBezTo>
                  <a:cubicBezTo>
                    <a:pt x="6511" y="625"/>
                    <a:pt x="6511" y="625"/>
                    <a:pt x="6511" y="625"/>
                  </a:cubicBezTo>
                  <a:close/>
                  <a:moveTo>
                    <a:pt x="152" y="653"/>
                  </a:moveTo>
                  <a:cubicBezTo>
                    <a:pt x="152" y="653"/>
                    <a:pt x="152" y="654"/>
                    <a:pt x="152" y="654"/>
                  </a:cubicBezTo>
                  <a:lnTo>
                    <a:pt x="152" y="654"/>
                  </a:lnTo>
                  <a:cubicBezTo>
                    <a:pt x="152" y="654"/>
                    <a:pt x="152" y="654"/>
                    <a:pt x="152" y="654"/>
                  </a:cubicBezTo>
                  <a:cubicBezTo>
                    <a:pt x="152" y="654"/>
                    <a:pt x="152" y="653"/>
                    <a:pt x="152" y="653"/>
                  </a:cubicBezTo>
                  <a:close/>
                  <a:moveTo>
                    <a:pt x="6616" y="661"/>
                  </a:moveTo>
                  <a:lnTo>
                    <a:pt x="6616" y="661"/>
                  </a:lnTo>
                  <a:lnTo>
                    <a:pt x="6616" y="661"/>
                  </a:lnTo>
                  <a:cubicBezTo>
                    <a:pt x="6616" y="661"/>
                    <a:pt x="6616" y="661"/>
                    <a:pt x="6616" y="661"/>
                  </a:cubicBezTo>
                  <a:close/>
                  <a:moveTo>
                    <a:pt x="6623" y="661"/>
                  </a:moveTo>
                  <a:cubicBezTo>
                    <a:pt x="6622" y="661"/>
                    <a:pt x="6621" y="661"/>
                    <a:pt x="6620" y="662"/>
                  </a:cubicBezTo>
                  <a:lnTo>
                    <a:pt x="6620" y="662"/>
                  </a:lnTo>
                  <a:cubicBezTo>
                    <a:pt x="6621" y="661"/>
                    <a:pt x="6621" y="661"/>
                    <a:pt x="6621" y="661"/>
                  </a:cubicBezTo>
                  <a:close/>
                  <a:moveTo>
                    <a:pt x="64" y="662"/>
                  </a:moveTo>
                  <a:cubicBezTo>
                    <a:pt x="64" y="663"/>
                    <a:pt x="64" y="664"/>
                    <a:pt x="64" y="664"/>
                  </a:cubicBezTo>
                  <a:lnTo>
                    <a:pt x="64" y="663"/>
                  </a:lnTo>
                  <a:cubicBezTo>
                    <a:pt x="64" y="663"/>
                    <a:pt x="64" y="662"/>
                    <a:pt x="64" y="662"/>
                  </a:cubicBezTo>
                  <a:close/>
                  <a:moveTo>
                    <a:pt x="6649" y="673"/>
                  </a:moveTo>
                  <a:lnTo>
                    <a:pt x="6652" y="674"/>
                  </a:lnTo>
                  <a:cubicBezTo>
                    <a:pt x="6652" y="674"/>
                    <a:pt x="6652" y="674"/>
                    <a:pt x="6652" y="674"/>
                  </a:cubicBezTo>
                  <a:cubicBezTo>
                    <a:pt x="6651" y="674"/>
                    <a:pt x="6650" y="673"/>
                    <a:pt x="6649" y="673"/>
                  </a:cubicBezTo>
                  <a:close/>
                  <a:moveTo>
                    <a:pt x="6696" y="686"/>
                  </a:moveTo>
                  <a:cubicBezTo>
                    <a:pt x="6697" y="686"/>
                    <a:pt x="6700" y="687"/>
                    <a:pt x="6700" y="687"/>
                  </a:cubicBezTo>
                  <a:lnTo>
                    <a:pt x="6697" y="686"/>
                  </a:lnTo>
                  <a:cubicBezTo>
                    <a:pt x="6696" y="686"/>
                    <a:pt x="6696" y="686"/>
                    <a:pt x="6696" y="686"/>
                  </a:cubicBezTo>
                  <a:close/>
                  <a:moveTo>
                    <a:pt x="6804" y="740"/>
                  </a:moveTo>
                  <a:lnTo>
                    <a:pt x="6804" y="740"/>
                  </a:lnTo>
                  <a:cubicBezTo>
                    <a:pt x="6804" y="740"/>
                    <a:pt x="6804" y="740"/>
                    <a:pt x="6804" y="741"/>
                  </a:cubicBezTo>
                  <a:cubicBezTo>
                    <a:pt x="6804" y="741"/>
                    <a:pt x="6804" y="741"/>
                    <a:pt x="6804" y="741"/>
                  </a:cubicBezTo>
                  <a:cubicBezTo>
                    <a:pt x="6804" y="741"/>
                    <a:pt x="6804" y="741"/>
                    <a:pt x="6804" y="740"/>
                  </a:cubicBezTo>
                  <a:close/>
                  <a:moveTo>
                    <a:pt x="2633" y="31"/>
                  </a:moveTo>
                  <a:cubicBezTo>
                    <a:pt x="2630" y="31"/>
                    <a:pt x="2627" y="31"/>
                    <a:pt x="2624" y="32"/>
                  </a:cubicBezTo>
                  <a:cubicBezTo>
                    <a:pt x="2616" y="34"/>
                    <a:pt x="2609" y="38"/>
                    <a:pt x="2602" y="42"/>
                  </a:cubicBezTo>
                  <a:lnTo>
                    <a:pt x="2593" y="50"/>
                  </a:lnTo>
                  <a:cubicBezTo>
                    <a:pt x="2591" y="51"/>
                    <a:pt x="2590" y="51"/>
                    <a:pt x="2590" y="51"/>
                  </a:cubicBezTo>
                  <a:lnTo>
                    <a:pt x="2590" y="51"/>
                  </a:lnTo>
                  <a:cubicBezTo>
                    <a:pt x="2590" y="51"/>
                    <a:pt x="2590" y="51"/>
                    <a:pt x="2590" y="51"/>
                  </a:cubicBezTo>
                  <a:cubicBezTo>
                    <a:pt x="2583" y="53"/>
                    <a:pt x="2576" y="56"/>
                    <a:pt x="2570" y="61"/>
                  </a:cubicBezTo>
                  <a:cubicBezTo>
                    <a:pt x="2565" y="65"/>
                    <a:pt x="2560" y="71"/>
                    <a:pt x="2555" y="77"/>
                  </a:cubicBezTo>
                  <a:cubicBezTo>
                    <a:pt x="2554" y="78"/>
                    <a:pt x="2553" y="79"/>
                    <a:pt x="2552" y="81"/>
                  </a:cubicBezTo>
                  <a:lnTo>
                    <a:pt x="2552" y="81"/>
                  </a:lnTo>
                  <a:cubicBezTo>
                    <a:pt x="2547" y="78"/>
                    <a:pt x="2541" y="76"/>
                    <a:pt x="2535" y="75"/>
                  </a:cubicBezTo>
                  <a:lnTo>
                    <a:pt x="2535" y="75"/>
                  </a:lnTo>
                  <a:cubicBezTo>
                    <a:pt x="2532" y="71"/>
                    <a:pt x="2528" y="65"/>
                    <a:pt x="2523" y="58"/>
                  </a:cubicBezTo>
                  <a:cubicBezTo>
                    <a:pt x="2518" y="51"/>
                    <a:pt x="2513" y="47"/>
                    <a:pt x="2507" y="42"/>
                  </a:cubicBezTo>
                  <a:cubicBezTo>
                    <a:pt x="2498" y="37"/>
                    <a:pt x="2489" y="34"/>
                    <a:pt x="2480" y="34"/>
                  </a:cubicBezTo>
                  <a:cubicBezTo>
                    <a:pt x="2475" y="34"/>
                    <a:pt x="2470" y="35"/>
                    <a:pt x="2465" y="36"/>
                  </a:cubicBezTo>
                  <a:cubicBezTo>
                    <a:pt x="2462" y="38"/>
                    <a:pt x="2458" y="40"/>
                    <a:pt x="2456" y="42"/>
                  </a:cubicBezTo>
                  <a:cubicBezTo>
                    <a:pt x="2449" y="46"/>
                    <a:pt x="2443" y="51"/>
                    <a:pt x="2438" y="57"/>
                  </a:cubicBezTo>
                  <a:lnTo>
                    <a:pt x="2432" y="68"/>
                  </a:lnTo>
                  <a:lnTo>
                    <a:pt x="2432" y="68"/>
                  </a:lnTo>
                  <a:cubicBezTo>
                    <a:pt x="2429" y="68"/>
                    <a:pt x="2426" y="70"/>
                    <a:pt x="2423" y="71"/>
                  </a:cubicBezTo>
                  <a:cubicBezTo>
                    <a:pt x="2420" y="73"/>
                    <a:pt x="2418" y="76"/>
                    <a:pt x="2414" y="78"/>
                  </a:cubicBezTo>
                  <a:cubicBezTo>
                    <a:pt x="2412" y="80"/>
                    <a:pt x="2411" y="81"/>
                    <a:pt x="2409" y="83"/>
                  </a:cubicBezTo>
                  <a:lnTo>
                    <a:pt x="2409" y="83"/>
                  </a:lnTo>
                  <a:cubicBezTo>
                    <a:pt x="2409" y="83"/>
                    <a:pt x="2409" y="82"/>
                    <a:pt x="2408" y="82"/>
                  </a:cubicBezTo>
                  <a:cubicBezTo>
                    <a:pt x="2406" y="79"/>
                    <a:pt x="2404" y="76"/>
                    <a:pt x="2403" y="73"/>
                  </a:cubicBezTo>
                  <a:cubicBezTo>
                    <a:pt x="2400" y="71"/>
                    <a:pt x="2399" y="70"/>
                    <a:pt x="2397" y="68"/>
                  </a:cubicBezTo>
                  <a:cubicBezTo>
                    <a:pt x="2394" y="65"/>
                    <a:pt x="2391" y="63"/>
                    <a:pt x="2387" y="61"/>
                  </a:cubicBezTo>
                  <a:cubicBezTo>
                    <a:pt x="2382" y="57"/>
                    <a:pt x="2375" y="55"/>
                    <a:pt x="2368" y="55"/>
                  </a:cubicBezTo>
                  <a:cubicBezTo>
                    <a:pt x="2363" y="55"/>
                    <a:pt x="2360" y="56"/>
                    <a:pt x="2355" y="56"/>
                  </a:cubicBezTo>
                  <a:cubicBezTo>
                    <a:pt x="2350" y="57"/>
                    <a:pt x="2346" y="60"/>
                    <a:pt x="2341" y="62"/>
                  </a:cubicBezTo>
                  <a:cubicBezTo>
                    <a:pt x="2335" y="65"/>
                    <a:pt x="2331" y="69"/>
                    <a:pt x="2326" y="72"/>
                  </a:cubicBezTo>
                  <a:cubicBezTo>
                    <a:pt x="2324" y="74"/>
                    <a:pt x="2322" y="75"/>
                    <a:pt x="2321" y="76"/>
                  </a:cubicBezTo>
                  <a:lnTo>
                    <a:pt x="2321" y="76"/>
                  </a:lnTo>
                  <a:cubicBezTo>
                    <a:pt x="2317" y="77"/>
                    <a:pt x="2313" y="78"/>
                    <a:pt x="2309" y="82"/>
                  </a:cubicBezTo>
                  <a:cubicBezTo>
                    <a:pt x="2305" y="83"/>
                    <a:pt x="2303" y="85"/>
                    <a:pt x="2299" y="87"/>
                  </a:cubicBezTo>
                  <a:cubicBezTo>
                    <a:pt x="2299" y="88"/>
                    <a:pt x="2298" y="88"/>
                    <a:pt x="2298" y="88"/>
                  </a:cubicBezTo>
                  <a:lnTo>
                    <a:pt x="2298" y="88"/>
                  </a:lnTo>
                  <a:cubicBezTo>
                    <a:pt x="2296" y="85"/>
                    <a:pt x="2294" y="80"/>
                    <a:pt x="2291" y="76"/>
                  </a:cubicBezTo>
                  <a:cubicBezTo>
                    <a:pt x="2289" y="73"/>
                    <a:pt x="2287" y="70"/>
                    <a:pt x="2284" y="68"/>
                  </a:cubicBezTo>
                  <a:cubicBezTo>
                    <a:pt x="2283" y="65"/>
                    <a:pt x="2281" y="64"/>
                    <a:pt x="2280" y="63"/>
                  </a:cubicBezTo>
                  <a:cubicBezTo>
                    <a:pt x="2276" y="60"/>
                    <a:pt x="2273" y="57"/>
                    <a:pt x="2269" y="55"/>
                  </a:cubicBezTo>
                  <a:cubicBezTo>
                    <a:pt x="2263" y="52"/>
                    <a:pt x="2256" y="50"/>
                    <a:pt x="2249" y="50"/>
                  </a:cubicBezTo>
                  <a:cubicBezTo>
                    <a:pt x="2248" y="50"/>
                    <a:pt x="2246" y="50"/>
                    <a:pt x="2245" y="50"/>
                  </a:cubicBezTo>
                  <a:cubicBezTo>
                    <a:pt x="2239" y="51"/>
                    <a:pt x="2232" y="54"/>
                    <a:pt x="2226" y="57"/>
                  </a:cubicBezTo>
                  <a:cubicBezTo>
                    <a:pt x="2223" y="58"/>
                    <a:pt x="2221" y="62"/>
                    <a:pt x="2217" y="64"/>
                  </a:cubicBezTo>
                  <a:cubicBezTo>
                    <a:pt x="2216" y="67"/>
                    <a:pt x="2214" y="69"/>
                    <a:pt x="2213" y="71"/>
                  </a:cubicBezTo>
                  <a:cubicBezTo>
                    <a:pt x="2209" y="76"/>
                    <a:pt x="2206" y="82"/>
                    <a:pt x="2203" y="87"/>
                  </a:cubicBezTo>
                  <a:lnTo>
                    <a:pt x="2195" y="107"/>
                  </a:lnTo>
                  <a:lnTo>
                    <a:pt x="2195" y="107"/>
                  </a:lnTo>
                  <a:cubicBezTo>
                    <a:pt x="2188" y="110"/>
                    <a:pt x="2182" y="115"/>
                    <a:pt x="2177" y="119"/>
                  </a:cubicBezTo>
                  <a:lnTo>
                    <a:pt x="2177" y="119"/>
                  </a:lnTo>
                  <a:cubicBezTo>
                    <a:pt x="2174" y="117"/>
                    <a:pt x="2171" y="115"/>
                    <a:pt x="2167" y="113"/>
                  </a:cubicBezTo>
                  <a:cubicBezTo>
                    <a:pt x="2163" y="111"/>
                    <a:pt x="2158" y="108"/>
                    <a:pt x="2153" y="106"/>
                  </a:cubicBezTo>
                  <a:cubicBezTo>
                    <a:pt x="2149" y="105"/>
                    <a:pt x="2145" y="104"/>
                    <a:pt x="2141" y="104"/>
                  </a:cubicBezTo>
                  <a:lnTo>
                    <a:pt x="2131" y="104"/>
                  </a:lnTo>
                  <a:cubicBezTo>
                    <a:pt x="2121" y="106"/>
                    <a:pt x="2112" y="108"/>
                    <a:pt x="2102" y="112"/>
                  </a:cubicBezTo>
                  <a:lnTo>
                    <a:pt x="2097" y="113"/>
                  </a:lnTo>
                  <a:lnTo>
                    <a:pt x="2094" y="113"/>
                  </a:lnTo>
                  <a:cubicBezTo>
                    <a:pt x="2091" y="114"/>
                    <a:pt x="2087" y="114"/>
                    <a:pt x="2084" y="115"/>
                  </a:cubicBezTo>
                  <a:cubicBezTo>
                    <a:pt x="2079" y="117"/>
                    <a:pt x="2075" y="120"/>
                    <a:pt x="2071" y="122"/>
                  </a:cubicBezTo>
                  <a:cubicBezTo>
                    <a:pt x="2065" y="126"/>
                    <a:pt x="2062" y="129"/>
                    <a:pt x="2057" y="134"/>
                  </a:cubicBezTo>
                  <a:lnTo>
                    <a:pt x="2054" y="137"/>
                  </a:lnTo>
                  <a:lnTo>
                    <a:pt x="2054" y="137"/>
                  </a:lnTo>
                  <a:cubicBezTo>
                    <a:pt x="2047" y="138"/>
                    <a:pt x="2041" y="140"/>
                    <a:pt x="2035" y="143"/>
                  </a:cubicBezTo>
                  <a:cubicBezTo>
                    <a:pt x="2031" y="145"/>
                    <a:pt x="2027" y="147"/>
                    <a:pt x="2024" y="148"/>
                  </a:cubicBezTo>
                  <a:lnTo>
                    <a:pt x="2024" y="148"/>
                  </a:lnTo>
                  <a:cubicBezTo>
                    <a:pt x="2021" y="146"/>
                    <a:pt x="2016" y="144"/>
                    <a:pt x="2010" y="142"/>
                  </a:cubicBezTo>
                  <a:cubicBezTo>
                    <a:pt x="2006" y="141"/>
                    <a:pt x="2002" y="139"/>
                    <a:pt x="1998" y="138"/>
                  </a:cubicBezTo>
                  <a:lnTo>
                    <a:pt x="1981" y="138"/>
                  </a:lnTo>
                  <a:cubicBezTo>
                    <a:pt x="1972" y="139"/>
                    <a:pt x="1964" y="142"/>
                    <a:pt x="1955" y="144"/>
                  </a:cubicBezTo>
                  <a:lnTo>
                    <a:pt x="1955" y="144"/>
                  </a:lnTo>
                  <a:lnTo>
                    <a:pt x="1947" y="137"/>
                  </a:lnTo>
                  <a:cubicBezTo>
                    <a:pt x="1941" y="133"/>
                    <a:pt x="1936" y="128"/>
                    <a:pt x="1929" y="124"/>
                  </a:cubicBezTo>
                  <a:cubicBezTo>
                    <a:pt x="1926" y="123"/>
                    <a:pt x="1923" y="122"/>
                    <a:pt x="1919" y="121"/>
                  </a:cubicBezTo>
                  <a:cubicBezTo>
                    <a:pt x="1915" y="120"/>
                    <a:pt x="1910" y="120"/>
                    <a:pt x="1907" y="120"/>
                  </a:cubicBezTo>
                  <a:cubicBezTo>
                    <a:pt x="1902" y="120"/>
                    <a:pt x="1899" y="120"/>
                    <a:pt x="1896" y="121"/>
                  </a:cubicBezTo>
                  <a:cubicBezTo>
                    <a:pt x="1893" y="122"/>
                    <a:pt x="1891" y="123"/>
                    <a:pt x="1888" y="123"/>
                  </a:cubicBezTo>
                  <a:cubicBezTo>
                    <a:pt x="1881" y="126"/>
                    <a:pt x="1875" y="129"/>
                    <a:pt x="1868" y="133"/>
                  </a:cubicBezTo>
                  <a:lnTo>
                    <a:pt x="1868" y="133"/>
                  </a:lnTo>
                  <a:cubicBezTo>
                    <a:pt x="1866" y="131"/>
                    <a:pt x="1863" y="129"/>
                    <a:pt x="1860" y="127"/>
                  </a:cubicBezTo>
                  <a:cubicBezTo>
                    <a:pt x="1851" y="121"/>
                    <a:pt x="1840" y="117"/>
                    <a:pt x="1829" y="117"/>
                  </a:cubicBezTo>
                  <a:cubicBezTo>
                    <a:pt x="1823" y="117"/>
                    <a:pt x="1818" y="117"/>
                    <a:pt x="1813" y="120"/>
                  </a:cubicBezTo>
                  <a:cubicBezTo>
                    <a:pt x="1805" y="123"/>
                    <a:pt x="1798" y="128"/>
                    <a:pt x="1792" y="135"/>
                  </a:cubicBezTo>
                  <a:cubicBezTo>
                    <a:pt x="1790" y="137"/>
                    <a:pt x="1789" y="139"/>
                    <a:pt x="1787" y="141"/>
                  </a:cubicBezTo>
                  <a:cubicBezTo>
                    <a:pt x="1784" y="146"/>
                    <a:pt x="1782" y="152"/>
                    <a:pt x="1779" y="157"/>
                  </a:cubicBezTo>
                  <a:lnTo>
                    <a:pt x="1775" y="168"/>
                  </a:lnTo>
                  <a:cubicBezTo>
                    <a:pt x="1774" y="170"/>
                    <a:pt x="1774" y="171"/>
                    <a:pt x="1773" y="173"/>
                  </a:cubicBezTo>
                  <a:lnTo>
                    <a:pt x="1773" y="173"/>
                  </a:lnTo>
                  <a:cubicBezTo>
                    <a:pt x="1771" y="174"/>
                    <a:pt x="1768" y="176"/>
                    <a:pt x="1765" y="178"/>
                  </a:cubicBezTo>
                  <a:cubicBezTo>
                    <a:pt x="1765" y="178"/>
                    <a:pt x="1764" y="179"/>
                    <a:pt x="1763" y="180"/>
                  </a:cubicBezTo>
                  <a:lnTo>
                    <a:pt x="1763" y="180"/>
                  </a:lnTo>
                  <a:cubicBezTo>
                    <a:pt x="1763" y="179"/>
                    <a:pt x="1762" y="178"/>
                    <a:pt x="1761" y="177"/>
                  </a:cubicBezTo>
                  <a:cubicBezTo>
                    <a:pt x="1756" y="171"/>
                    <a:pt x="1750" y="165"/>
                    <a:pt x="1745" y="162"/>
                  </a:cubicBezTo>
                  <a:cubicBezTo>
                    <a:pt x="1741" y="159"/>
                    <a:pt x="1738" y="157"/>
                    <a:pt x="1733" y="156"/>
                  </a:cubicBezTo>
                  <a:cubicBezTo>
                    <a:pt x="1731" y="155"/>
                    <a:pt x="1730" y="154"/>
                    <a:pt x="1728" y="154"/>
                  </a:cubicBezTo>
                  <a:lnTo>
                    <a:pt x="1728" y="154"/>
                  </a:lnTo>
                  <a:lnTo>
                    <a:pt x="1721" y="148"/>
                  </a:lnTo>
                  <a:cubicBezTo>
                    <a:pt x="1718" y="144"/>
                    <a:pt x="1714" y="141"/>
                    <a:pt x="1710" y="137"/>
                  </a:cubicBezTo>
                  <a:cubicBezTo>
                    <a:pt x="1707" y="135"/>
                    <a:pt x="1704" y="133"/>
                    <a:pt x="1701" y="130"/>
                  </a:cubicBezTo>
                  <a:cubicBezTo>
                    <a:pt x="1697" y="129"/>
                    <a:pt x="1695" y="128"/>
                    <a:pt x="1692" y="127"/>
                  </a:cubicBezTo>
                  <a:cubicBezTo>
                    <a:pt x="1688" y="126"/>
                    <a:pt x="1683" y="124"/>
                    <a:pt x="1679" y="123"/>
                  </a:cubicBezTo>
                  <a:cubicBezTo>
                    <a:pt x="1672" y="123"/>
                    <a:pt x="1663" y="124"/>
                    <a:pt x="1657" y="128"/>
                  </a:cubicBezTo>
                  <a:cubicBezTo>
                    <a:pt x="1650" y="130"/>
                    <a:pt x="1644" y="135"/>
                    <a:pt x="1639" y="142"/>
                  </a:cubicBezTo>
                  <a:cubicBezTo>
                    <a:pt x="1636" y="145"/>
                    <a:pt x="1633" y="151"/>
                    <a:pt x="1631" y="156"/>
                  </a:cubicBezTo>
                  <a:cubicBezTo>
                    <a:pt x="1629" y="162"/>
                    <a:pt x="1628" y="167"/>
                    <a:pt x="1626" y="173"/>
                  </a:cubicBezTo>
                  <a:cubicBezTo>
                    <a:pt x="1626" y="174"/>
                    <a:pt x="1626" y="175"/>
                    <a:pt x="1626" y="176"/>
                  </a:cubicBezTo>
                  <a:lnTo>
                    <a:pt x="1626" y="176"/>
                  </a:lnTo>
                  <a:cubicBezTo>
                    <a:pt x="1626" y="176"/>
                    <a:pt x="1625" y="175"/>
                    <a:pt x="1625" y="175"/>
                  </a:cubicBezTo>
                  <a:cubicBezTo>
                    <a:pt x="1622" y="173"/>
                    <a:pt x="1617" y="172"/>
                    <a:pt x="1612" y="171"/>
                  </a:cubicBezTo>
                  <a:lnTo>
                    <a:pt x="1595" y="171"/>
                  </a:lnTo>
                  <a:cubicBezTo>
                    <a:pt x="1592" y="172"/>
                    <a:pt x="1589" y="172"/>
                    <a:pt x="1586" y="172"/>
                  </a:cubicBezTo>
                  <a:cubicBezTo>
                    <a:pt x="1580" y="173"/>
                    <a:pt x="1573" y="173"/>
                    <a:pt x="1567" y="174"/>
                  </a:cubicBezTo>
                  <a:lnTo>
                    <a:pt x="1567" y="174"/>
                  </a:lnTo>
                  <a:lnTo>
                    <a:pt x="1564" y="172"/>
                  </a:lnTo>
                  <a:cubicBezTo>
                    <a:pt x="1559" y="168"/>
                    <a:pt x="1555" y="166"/>
                    <a:pt x="1549" y="164"/>
                  </a:cubicBezTo>
                  <a:lnTo>
                    <a:pt x="1543" y="162"/>
                  </a:lnTo>
                  <a:lnTo>
                    <a:pt x="1535" y="159"/>
                  </a:lnTo>
                  <a:lnTo>
                    <a:pt x="1523" y="159"/>
                  </a:lnTo>
                  <a:cubicBezTo>
                    <a:pt x="1520" y="159"/>
                    <a:pt x="1516" y="160"/>
                    <a:pt x="1513" y="162"/>
                  </a:cubicBezTo>
                  <a:cubicBezTo>
                    <a:pt x="1505" y="163"/>
                    <a:pt x="1497" y="167"/>
                    <a:pt x="1490" y="172"/>
                  </a:cubicBezTo>
                  <a:cubicBezTo>
                    <a:pt x="1485" y="175"/>
                    <a:pt x="1482" y="178"/>
                    <a:pt x="1479" y="179"/>
                  </a:cubicBezTo>
                  <a:cubicBezTo>
                    <a:pt x="1479" y="179"/>
                    <a:pt x="1479" y="179"/>
                    <a:pt x="1479" y="179"/>
                  </a:cubicBezTo>
                  <a:lnTo>
                    <a:pt x="1479" y="179"/>
                  </a:lnTo>
                  <a:cubicBezTo>
                    <a:pt x="1476" y="178"/>
                    <a:pt x="1470" y="177"/>
                    <a:pt x="1463" y="177"/>
                  </a:cubicBezTo>
                  <a:cubicBezTo>
                    <a:pt x="1461" y="176"/>
                    <a:pt x="1459" y="176"/>
                    <a:pt x="1457" y="176"/>
                  </a:cubicBezTo>
                  <a:cubicBezTo>
                    <a:pt x="1455" y="176"/>
                    <a:pt x="1453" y="176"/>
                    <a:pt x="1451" y="177"/>
                  </a:cubicBezTo>
                  <a:cubicBezTo>
                    <a:pt x="1450" y="176"/>
                    <a:pt x="1449" y="176"/>
                    <a:pt x="1448" y="176"/>
                  </a:cubicBezTo>
                  <a:cubicBezTo>
                    <a:pt x="1447" y="176"/>
                    <a:pt x="1446" y="176"/>
                    <a:pt x="1445" y="177"/>
                  </a:cubicBezTo>
                  <a:lnTo>
                    <a:pt x="1440" y="177"/>
                  </a:lnTo>
                  <a:cubicBezTo>
                    <a:pt x="1429" y="174"/>
                    <a:pt x="1419" y="173"/>
                    <a:pt x="1409" y="173"/>
                  </a:cubicBezTo>
                  <a:cubicBezTo>
                    <a:pt x="1406" y="173"/>
                    <a:pt x="1404" y="173"/>
                    <a:pt x="1402" y="174"/>
                  </a:cubicBezTo>
                  <a:cubicBezTo>
                    <a:pt x="1395" y="175"/>
                    <a:pt x="1387" y="179"/>
                    <a:pt x="1381" y="184"/>
                  </a:cubicBezTo>
                  <a:cubicBezTo>
                    <a:pt x="1377" y="187"/>
                    <a:pt x="1374" y="190"/>
                    <a:pt x="1370" y="195"/>
                  </a:cubicBezTo>
                  <a:cubicBezTo>
                    <a:pt x="1369" y="197"/>
                    <a:pt x="1368" y="200"/>
                    <a:pt x="1367" y="203"/>
                  </a:cubicBezTo>
                  <a:cubicBezTo>
                    <a:pt x="1365" y="209"/>
                    <a:pt x="1362" y="215"/>
                    <a:pt x="1361" y="222"/>
                  </a:cubicBezTo>
                  <a:cubicBezTo>
                    <a:pt x="1361" y="224"/>
                    <a:pt x="1360" y="226"/>
                    <a:pt x="1360" y="229"/>
                  </a:cubicBezTo>
                  <a:lnTo>
                    <a:pt x="1360" y="229"/>
                  </a:lnTo>
                  <a:cubicBezTo>
                    <a:pt x="1357" y="228"/>
                    <a:pt x="1355" y="227"/>
                    <a:pt x="1352" y="226"/>
                  </a:cubicBezTo>
                  <a:cubicBezTo>
                    <a:pt x="1349" y="226"/>
                    <a:pt x="1345" y="225"/>
                    <a:pt x="1342" y="225"/>
                  </a:cubicBezTo>
                  <a:cubicBezTo>
                    <a:pt x="1335" y="225"/>
                    <a:pt x="1329" y="226"/>
                    <a:pt x="1323" y="229"/>
                  </a:cubicBezTo>
                  <a:cubicBezTo>
                    <a:pt x="1316" y="232"/>
                    <a:pt x="1309" y="237"/>
                    <a:pt x="1303" y="244"/>
                  </a:cubicBezTo>
                  <a:cubicBezTo>
                    <a:pt x="1299" y="250"/>
                    <a:pt x="1295" y="255"/>
                    <a:pt x="1292" y="262"/>
                  </a:cubicBezTo>
                  <a:lnTo>
                    <a:pt x="1288" y="273"/>
                  </a:lnTo>
                  <a:lnTo>
                    <a:pt x="1288" y="273"/>
                  </a:lnTo>
                  <a:cubicBezTo>
                    <a:pt x="1284" y="274"/>
                    <a:pt x="1280" y="275"/>
                    <a:pt x="1276" y="276"/>
                  </a:cubicBezTo>
                  <a:lnTo>
                    <a:pt x="1276" y="276"/>
                  </a:lnTo>
                  <a:lnTo>
                    <a:pt x="1273" y="274"/>
                  </a:lnTo>
                  <a:cubicBezTo>
                    <a:pt x="1268" y="269"/>
                    <a:pt x="1263" y="266"/>
                    <a:pt x="1258" y="262"/>
                  </a:cubicBezTo>
                  <a:cubicBezTo>
                    <a:pt x="1256" y="261"/>
                    <a:pt x="1253" y="260"/>
                    <a:pt x="1251" y="259"/>
                  </a:cubicBezTo>
                  <a:cubicBezTo>
                    <a:pt x="1249" y="258"/>
                    <a:pt x="1245" y="256"/>
                    <a:pt x="1242" y="255"/>
                  </a:cubicBezTo>
                  <a:cubicBezTo>
                    <a:pt x="1239" y="255"/>
                    <a:pt x="1235" y="254"/>
                    <a:pt x="1232" y="254"/>
                  </a:cubicBezTo>
                  <a:cubicBezTo>
                    <a:pt x="1230" y="254"/>
                    <a:pt x="1228" y="254"/>
                    <a:pt x="1227" y="254"/>
                  </a:cubicBezTo>
                  <a:cubicBezTo>
                    <a:pt x="1224" y="254"/>
                    <a:pt x="1221" y="254"/>
                    <a:pt x="1219" y="255"/>
                  </a:cubicBezTo>
                  <a:cubicBezTo>
                    <a:pt x="1214" y="256"/>
                    <a:pt x="1207" y="256"/>
                    <a:pt x="1198" y="258"/>
                  </a:cubicBezTo>
                  <a:cubicBezTo>
                    <a:pt x="1196" y="258"/>
                    <a:pt x="1194" y="258"/>
                    <a:pt x="1192" y="259"/>
                  </a:cubicBezTo>
                  <a:lnTo>
                    <a:pt x="1192" y="259"/>
                  </a:lnTo>
                  <a:cubicBezTo>
                    <a:pt x="1188" y="256"/>
                    <a:pt x="1185" y="254"/>
                    <a:pt x="1180" y="251"/>
                  </a:cubicBezTo>
                  <a:cubicBezTo>
                    <a:pt x="1171" y="246"/>
                    <a:pt x="1161" y="243"/>
                    <a:pt x="1151" y="243"/>
                  </a:cubicBezTo>
                  <a:cubicBezTo>
                    <a:pt x="1150" y="242"/>
                    <a:pt x="1148" y="242"/>
                    <a:pt x="1147" y="242"/>
                  </a:cubicBezTo>
                  <a:cubicBezTo>
                    <a:pt x="1143" y="242"/>
                    <a:pt x="1140" y="243"/>
                    <a:pt x="1136" y="244"/>
                  </a:cubicBezTo>
                  <a:cubicBezTo>
                    <a:pt x="1127" y="246"/>
                    <a:pt x="1119" y="251"/>
                    <a:pt x="1113" y="256"/>
                  </a:cubicBezTo>
                  <a:cubicBezTo>
                    <a:pt x="1110" y="260"/>
                    <a:pt x="1107" y="265"/>
                    <a:pt x="1105" y="268"/>
                  </a:cubicBezTo>
                  <a:cubicBezTo>
                    <a:pt x="1104" y="272"/>
                    <a:pt x="1103" y="273"/>
                    <a:pt x="1102" y="275"/>
                  </a:cubicBezTo>
                  <a:cubicBezTo>
                    <a:pt x="1101" y="278"/>
                    <a:pt x="1100" y="280"/>
                    <a:pt x="1100" y="283"/>
                  </a:cubicBezTo>
                  <a:lnTo>
                    <a:pt x="1100" y="283"/>
                  </a:lnTo>
                  <a:cubicBezTo>
                    <a:pt x="1097" y="282"/>
                    <a:pt x="1094" y="281"/>
                    <a:pt x="1090" y="280"/>
                  </a:cubicBezTo>
                  <a:cubicBezTo>
                    <a:pt x="1085" y="278"/>
                    <a:pt x="1080" y="277"/>
                    <a:pt x="1075" y="277"/>
                  </a:cubicBezTo>
                  <a:cubicBezTo>
                    <a:pt x="1073" y="277"/>
                    <a:pt x="1071" y="277"/>
                    <a:pt x="1069" y="277"/>
                  </a:cubicBezTo>
                  <a:cubicBezTo>
                    <a:pt x="1065" y="279"/>
                    <a:pt x="1061" y="279"/>
                    <a:pt x="1058" y="281"/>
                  </a:cubicBezTo>
                  <a:cubicBezTo>
                    <a:pt x="1054" y="282"/>
                    <a:pt x="1052" y="283"/>
                    <a:pt x="1050" y="284"/>
                  </a:cubicBezTo>
                  <a:cubicBezTo>
                    <a:pt x="1045" y="287"/>
                    <a:pt x="1041" y="289"/>
                    <a:pt x="1038" y="292"/>
                  </a:cubicBezTo>
                  <a:cubicBezTo>
                    <a:pt x="1035" y="296"/>
                    <a:pt x="1032" y="299"/>
                    <a:pt x="1029" y="302"/>
                  </a:cubicBezTo>
                  <a:lnTo>
                    <a:pt x="1029" y="302"/>
                  </a:lnTo>
                  <a:lnTo>
                    <a:pt x="1022" y="301"/>
                  </a:lnTo>
                  <a:cubicBezTo>
                    <a:pt x="1017" y="299"/>
                    <a:pt x="1012" y="299"/>
                    <a:pt x="1007" y="299"/>
                  </a:cubicBezTo>
                  <a:cubicBezTo>
                    <a:pt x="1004" y="299"/>
                    <a:pt x="1001" y="299"/>
                    <a:pt x="997" y="299"/>
                  </a:cubicBezTo>
                  <a:cubicBezTo>
                    <a:pt x="992" y="301"/>
                    <a:pt x="987" y="302"/>
                    <a:pt x="982" y="303"/>
                  </a:cubicBezTo>
                  <a:cubicBezTo>
                    <a:pt x="979" y="304"/>
                    <a:pt x="975" y="306"/>
                    <a:pt x="973" y="307"/>
                  </a:cubicBezTo>
                  <a:cubicBezTo>
                    <a:pt x="961" y="314"/>
                    <a:pt x="956" y="319"/>
                    <a:pt x="955" y="319"/>
                  </a:cubicBezTo>
                  <a:cubicBezTo>
                    <a:pt x="950" y="320"/>
                    <a:pt x="945" y="323"/>
                    <a:pt x="942" y="325"/>
                  </a:cubicBezTo>
                  <a:cubicBezTo>
                    <a:pt x="937" y="327"/>
                    <a:pt x="934" y="331"/>
                    <a:pt x="930" y="334"/>
                  </a:cubicBezTo>
                  <a:cubicBezTo>
                    <a:pt x="927" y="338"/>
                    <a:pt x="924" y="342"/>
                    <a:pt x="921" y="347"/>
                  </a:cubicBezTo>
                  <a:lnTo>
                    <a:pt x="921" y="347"/>
                  </a:lnTo>
                  <a:lnTo>
                    <a:pt x="920" y="346"/>
                  </a:lnTo>
                  <a:cubicBezTo>
                    <a:pt x="917" y="345"/>
                    <a:pt x="915" y="343"/>
                    <a:pt x="913" y="342"/>
                  </a:cubicBezTo>
                  <a:cubicBezTo>
                    <a:pt x="908" y="340"/>
                    <a:pt x="905" y="340"/>
                    <a:pt x="900" y="339"/>
                  </a:cubicBezTo>
                  <a:cubicBezTo>
                    <a:pt x="897" y="338"/>
                    <a:pt x="894" y="338"/>
                    <a:pt x="891" y="338"/>
                  </a:cubicBezTo>
                  <a:cubicBezTo>
                    <a:pt x="891" y="338"/>
                    <a:pt x="890" y="338"/>
                    <a:pt x="889" y="338"/>
                  </a:cubicBezTo>
                  <a:lnTo>
                    <a:pt x="889" y="338"/>
                  </a:lnTo>
                  <a:cubicBezTo>
                    <a:pt x="889" y="338"/>
                    <a:pt x="889" y="338"/>
                    <a:pt x="888" y="338"/>
                  </a:cubicBezTo>
                  <a:cubicBezTo>
                    <a:pt x="885" y="336"/>
                    <a:pt x="882" y="334"/>
                    <a:pt x="875" y="332"/>
                  </a:cubicBezTo>
                  <a:cubicBezTo>
                    <a:pt x="868" y="329"/>
                    <a:pt x="861" y="327"/>
                    <a:pt x="853" y="327"/>
                  </a:cubicBezTo>
                  <a:cubicBezTo>
                    <a:pt x="850" y="327"/>
                    <a:pt x="846" y="328"/>
                    <a:pt x="842" y="328"/>
                  </a:cubicBezTo>
                  <a:cubicBezTo>
                    <a:pt x="831" y="329"/>
                    <a:pt x="820" y="335"/>
                    <a:pt x="811" y="345"/>
                  </a:cubicBezTo>
                  <a:cubicBezTo>
                    <a:pt x="806" y="348"/>
                    <a:pt x="803" y="351"/>
                    <a:pt x="799" y="356"/>
                  </a:cubicBezTo>
                  <a:lnTo>
                    <a:pt x="797" y="359"/>
                  </a:lnTo>
                  <a:lnTo>
                    <a:pt x="797" y="359"/>
                  </a:lnTo>
                  <a:cubicBezTo>
                    <a:pt x="797" y="359"/>
                    <a:pt x="796" y="359"/>
                    <a:pt x="796" y="360"/>
                  </a:cubicBezTo>
                  <a:cubicBezTo>
                    <a:pt x="788" y="363"/>
                    <a:pt x="781" y="369"/>
                    <a:pt x="774" y="376"/>
                  </a:cubicBezTo>
                  <a:cubicBezTo>
                    <a:pt x="772" y="379"/>
                    <a:pt x="770" y="381"/>
                    <a:pt x="768" y="383"/>
                  </a:cubicBezTo>
                  <a:lnTo>
                    <a:pt x="751" y="383"/>
                  </a:lnTo>
                  <a:cubicBezTo>
                    <a:pt x="747" y="383"/>
                    <a:pt x="744" y="383"/>
                    <a:pt x="739" y="384"/>
                  </a:cubicBezTo>
                  <a:cubicBezTo>
                    <a:pt x="738" y="384"/>
                    <a:pt x="737" y="384"/>
                    <a:pt x="735" y="384"/>
                  </a:cubicBezTo>
                  <a:lnTo>
                    <a:pt x="735" y="384"/>
                  </a:lnTo>
                  <a:lnTo>
                    <a:pt x="729" y="383"/>
                  </a:lnTo>
                  <a:cubicBezTo>
                    <a:pt x="723" y="381"/>
                    <a:pt x="717" y="380"/>
                    <a:pt x="711" y="380"/>
                  </a:cubicBezTo>
                  <a:cubicBezTo>
                    <a:pt x="709" y="380"/>
                    <a:pt x="706" y="380"/>
                    <a:pt x="704" y="380"/>
                  </a:cubicBezTo>
                  <a:cubicBezTo>
                    <a:pt x="702" y="380"/>
                    <a:pt x="699" y="380"/>
                    <a:pt x="696" y="382"/>
                  </a:cubicBezTo>
                  <a:lnTo>
                    <a:pt x="690" y="383"/>
                  </a:lnTo>
                  <a:lnTo>
                    <a:pt x="688" y="383"/>
                  </a:lnTo>
                  <a:lnTo>
                    <a:pt x="679" y="384"/>
                  </a:lnTo>
                  <a:lnTo>
                    <a:pt x="665" y="386"/>
                  </a:lnTo>
                  <a:lnTo>
                    <a:pt x="656" y="387"/>
                  </a:lnTo>
                  <a:cubicBezTo>
                    <a:pt x="653" y="389"/>
                    <a:pt x="651" y="390"/>
                    <a:pt x="649" y="390"/>
                  </a:cubicBezTo>
                  <a:cubicBezTo>
                    <a:pt x="644" y="392"/>
                    <a:pt x="639" y="394"/>
                    <a:pt x="636" y="398"/>
                  </a:cubicBezTo>
                  <a:cubicBezTo>
                    <a:pt x="631" y="402"/>
                    <a:pt x="626" y="406"/>
                    <a:pt x="622" y="412"/>
                  </a:cubicBezTo>
                  <a:lnTo>
                    <a:pt x="622" y="412"/>
                  </a:lnTo>
                  <a:cubicBezTo>
                    <a:pt x="621" y="411"/>
                    <a:pt x="620" y="410"/>
                    <a:pt x="619" y="409"/>
                  </a:cubicBezTo>
                  <a:cubicBezTo>
                    <a:pt x="614" y="406"/>
                    <a:pt x="609" y="404"/>
                    <a:pt x="604" y="402"/>
                  </a:cubicBezTo>
                  <a:cubicBezTo>
                    <a:pt x="599" y="402"/>
                    <a:pt x="596" y="401"/>
                    <a:pt x="592" y="401"/>
                  </a:cubicBezTo>
                  <a:cubicBezTo>
                    <a:pt x="591" y="401"/>
                    <a:pt x="589" y="401"/>
                    <a:pt x="587" y="401"/>
                  </a:cubicBezTo>
                  <a:cubicBezTo>
                    <a:pt x="582" y="401"/>
                    <a:pt x="576" y="402"/>
                    <a:pt x="570" y="405"/>
                  </a:cubicBezTo>
                  <a:cubicBezTo>
                    <a:pt x="565" y="407"/>
                    <a:pt x="562" y="408"/>
                    <a:pt x="558" y="412"/>
                  </a:cubicBezTo>
                  <a:cubicBezTo>
                    <a:pt x="556" y="413"/>
                    <a:pt x="554" y="415"/>
                    <a:pt x="551" y="418"/>
                  </a:cubicBezTo>
                  <a:cubicBezTo>
                    <a:pt x="548" y="421"/>
                    <a:pt x="546" y="424"/>
                    <a:pt x="543" y="428"/>
                  </a:cubicBezTo>
                  <a:cubicBezTo>
                    <a:pt x="540" y="433"/>
                    <a:pt x="538" y="438"/>
                    <a:pt x="536" y="442"/>
                  </a:cubicBezTo>
                  <a:lnTo>
                    <a:pt x="536" y="442"/>
                  </a:lnTo>
                  <a:cubicBezTo>
                    <a:pt x="532" y="443"/>
                    <a:pt x="527" y="443"/>
                    <a:pt x="521" y="445"/>
                  </a:cubicBezTo>
                  <a:lnTo>
                    <a:pt x="521" y="445"/>
                  </a:lnTo>
                  <a:lnTo>
                    <a:pt x="511" y="440"/>
                  </a:lnTo>
                  <a:cubicBezTo>
                    <a:pt x="503" y="435"/>
                    <a:pt x="495" y="433"/>
                    <a:pt x="487" y="430"/>
                  </a:cubicBezTo>
                  <a:lnTo>
                    <a:pt x="474" y="430"/>
                  </a:lnTo>
                  <a:cubicBezTo>
                    <a:pt x="468" y="431"/>
                    <a:pt x="463" y="433"/>
                    <a:pt x="459" y="434"/>
                  </a:cubicBezTo>
                  <a:cubicBezTo>
                    <a:pt x="454" y="436"/>
                    <a:pt x="449" y="438"/>
                    <a:pt x="445" y="442"/>
                  </a:cubicBezTo>
                  <a:cubicBezTo>
                    <a:pt x="439" y="445"/>
                    <a:pt x="433" y="450"/>
                    <a:pt x="430" y="455"/>
                  </a:cubicBezTo>
                  <a:cubicBezTo>
                    <a:pt x="427" y="457"/>
                    <a:pt x="425" y="459"/>
                    <a:pt x="423" y="460"/>
                  </a:cubicBezTo>
                  <a:lnTo>
                    <a:pt x="425" y="459"/>
                  </a:lnTo>
                  <a:lnTo>
                    <a:pt x="427" y="459"/>
                  </a:lnTo>
                  <a:cubicBezTo>
                    <a:pt x="419" y="462"/>
                    <a:pt x="411" y="467"/>
                    <a:pt x="404" y="472"/>
                  </a:cubicBezTo>
                  <a:lnTo>
                    <a:pt x="404" y="472"/>
                  </a:lnTo>
                  <a:cubicBezTo>
                    <a:pt x="403" y="471"/>
                    <a:pt x="401" y="470"/>
                    <a:pt x="400" y="468"/>
                  </a:cubicBezTo>
                  <a:cubicBezTo>
                    <a:pt x="397" y="467"/>
                    <a:pt x="394" y="464"/>
                    <a:pt x="392" y="463"/>
                  </a:cubicBezTo>
                  <a:cubicBezTo>
                    <a:pt x="389" y="462"/>
                    <a:pt x="388" y="462"/>
                    <a:pt x="386" y="460"/>
                  </a:cubicBezTo>
                  <a:cubicBezTo>
                    <a:pt x="382" y="459"/>
                    <a:pt x="380" y="458"/>
                    <a:pt x="376" y="457"/>
                  </a:cubicBezTo>
                  <a:cubicBezTo>
                    <a:pt x="372" y="456"/>
                    <a:pt x="367" y="455"/>
                    <a:pt x="361" y="455"/>
                  </a:cubicBezTo>
                  <a:cubicBezTo>
                    <a:pt x="353" y="455"/>
                    <a:pt x="344" y="458"/>
                    <a:pt x="336" y="463"/>
                  </a:cubicBezTo>
                  <a:cubicBezTo>
                    <a:pt x="329" y="467"/>
                    <a:pt x="323" y="474"/>
                    <a:pt x="320" y="481"/>
                  </a:cubicBezTo>
                  <a:cubicBezTo>
                    <a:pt x="317" y="485"/>
                    <a:pt x="316" y="489"/>
                    <a:pt x="315" y="493"/>
                  </a:cubicBezTo>
                  <a:cubicBezTo>
                    <a:pt x="314" y="500"/>
                    <a:pt x="313" y="507"/>
                    <a:pt x="313" y="514"/>
                  </a:cubicBezTo>
                  <a:lnTo>
                    <a:pt x="313" y="525"/>
                  </a:lnTo>
                  <a:lnTo>
                    <a:pt x="313" y="525"/>
                  </a:lnTo>
                  <a:cubicBezTo>
                    <a:pt x="311" y="525"/>
                    <a:pt x="309" y="525"/>
                    <a:pt x="308" y="525"/>
                  </a:cubicBezTo>
                  <a:cubicBezTo>
                    <a:pt x="306" y="525"/>
                    <a:pt x="305" y="525"/>
                    <a:pt x="304" y="525"/>
                  </a:cubicBezTo>
                  <a:cubicBezTo>
                    <a:pt x="298" y="525"/>
                    <a:pt x="293" y="526"/>
                    <a:pt x="288" y="529"/>
                  </a:cubicBezTo>
                  <a:lnTo>
                    <a:pt x="286" y="529"/>
                  </a:lnTo>
                  <a:lnTo>
                    <a:pt x="281" y="530"/>
                  </a:lnTo>
                  <a:cubicBezTo>
                    <a:pt x="276" y="532"/>
                    <a:pt x="269" y="533"/>
                    <a:pt x="261" y="536"/>
                  </a:cubicBezTo>
                  <a:lnTo>
                    <a:pt x="261" y="536"/>
                  </a:lnTo>
                  <a:lnTo>
                    <a:pt x="254" y="533"/>
                  </a:lnTo>
                  <a:cubicBezTo>
                    <a:pt x="246" y="530"/>
                    <a:pt x="237" y="529"/>
                    <a:pt x="228" y="528"/>
                  </a:cubicBezTo>
                  <a:cubicBezTo>
                    <a:pt x="225" y="528"/>
                    <a:pt x="220" y="529"/>
                    <a:pt x="217" y="529"/>
                  </a:cubicBezTo>
                  <a:cubicBezTo>
                    <a:pt x="215" y="529"/>
                    <a:pt x="214" y="530"/>
                    <a:pt x="212" y="530"/>
                  </a:cubicBezTo>
                  <a:lnTo>
                    <a:pt x="212" y="530"/>
                  </a:lnTo>
                  <a:cubicBezTo>
                    <a:pt x="212" y="530"/>
                    <a:pt x="212" y="530"/>
                    <a:pt x="212" y="530"/>
                  </a:cubicBezTo>
                  <a:cubicBezTo>
                    <a:pt x="210" y="530"/>
                    <a:pt x="206" y="529"/>
                    <a:pt x="199" y="528"/>
                  </a:cubicBezTo>
                  <a:cubicBezTo>
                    <a:pt x="196" y="527"/>
                    <a:pt x="192" y="526"/>
                    <a:pt x="188" y="526"/>
                  </a:cubicBezTo>
                  <a:cubicBezTo>
                    <a:pt x="181" y="526"/>
                    <a:pt x="175" y="528"/>
                    <a:pt x="168" y="530"/>
                  </a:cubicBezTo>
                  <a:cubicBezTo>
                    <a:pt x="161" y="532"/>
                    <a:pt x="154" y="536"/>
                    <a:pt x="148" y="541"/>
                  </a:cubicBezTo>
                  <a:cubicBezTo>
                    <a:pt x="144" y="545"/>
                    <a:pt x="140" y="550"/>
                    <a:pt x="138" y="555"/>
                  </a:cubicBezTo>
                  <a:cubicBezTo>
                    <a:pt x="137" y="559"/>
                    <a:pt x="136" y="562"/>
                    <a:pt x="134" y="566"/>
                  </a:cubicBezTo>
                  <a:cubicBezTo>
                    <a:pt x="133" y="568"/>
                    <a:pt x="133" y="570"/>
                    <a:pt x="132" y="573"/>
                  </a:cubicBezTo>
                  <a:cubicBezTo>
                    <a:pt x="131" y="576"/>
                    <a:pt x="131" y="580"/>
                    <a:pt x="131" y="584"/>
                  </a:cubicBezTo>
                  <a:lnTo>
                    <a:pt x="131" y="584"/>
                  </a:lnTo>
                  <a:cubicBezTo>
                    <a:pt x="128" y="584"/>
                    <a:pt x="125" y="583"/>
                    <a:pt x="122" y="583"/>
                  </a:cubicBezTo>
                  <a:cubicBezTo>
                    <a:pt x="119" y="583"/>
                    <a:pt x="116" y="584"/>
                    <a:pt x="114" y="584"/>
                  </a:cubicBezTo>
                  <a:cubicBezTo>
                    <a:pt x="107" y="585"/>
                    <a:pt x="100" y="588"/>
                    <a:pt x="94" y="591"/>
                  </a:cubicBezTo>
                  <a:cubicBezTo>
                    <a:pt x="90" y="595"/>
                    <a:pt x="86" y="598"/>
                    <a:pt x="82" y="602"/>
                  </a:cubicBezTo>
                  <a:cubicBezTo>
                    <a:pt x="80" y="605"/>
                    <a:pt x="78" y="609"/>
                    <a:pt x="76" y="612"/>
                  </a:cubicBezTo>
                  <a:cubicBezTo>
                    <a:pt x="74" y="614"/>
                    <a:pt x="73" y="617"/>
                    <a:pt x="73" y="619"/>
                  </a:cubicBezTo>
                  <a:lnTo>
                    <a:pt x="71" y="626"/>
                  </a:lnTo>
                  <a:lnTo>
                    <a:pt x="68" y="631"/>
                  </a:lnTo>
                  <a:cubicBezTo>
                    <a:pt x="67" y="636"/>
                    <a:pt x="67" y="642"/>
                    <a:pt x="66" y="647"/>
                  </a:cubicBezTo>
                  <a:lnTo>
                    <a:pt x="66" y="652"/>
                  </a:lnTo>
                  <a:lnTo>
                    <a:pt x="66" y="652"/>
                  </a:lnTo>
                  <a:cubicBezTo>
                    <a:pt x="65" y="652"/>
                    <a:pt x="64" y="652"/>
                    <a:pt x="64" y="653"/>
                  </a:cubicBezTo>
                  <a:cubicBezTo>
                    <a:pt x="60" y="655"/>
                    <a:pt x="57" y="658"/>
                    <a:pt x="53" y="661"/>
                  </a:cubicBezTo>
                  <a:lnTo>
                    <a:pt x="52" y="662"/>
                  </a:lnTo>
                  <a:lnTo>
                    <a:pt x="52" y="662"/>
                  </a:lnTo>
                  <a:cubicBezTo>
                    <a:pt x="51" y="662"/>
                    <a:pt x="51" y="663"/>
                    <a:pt x="50" y="663"/>
                  </a:cubicBezTo>
                  <a:lnTo>
                    <a:pt x="46" y="667"/>
                  </a:lnTo>
                  <a:cubicBezTo>
                    <a:pt x="1" y="690"/>
                    <a:pt x="24" y="752"/>
                    <a:pt x="65" y="752"/>
                  </a:cubicBezTo>
                  <a:cubicBezTo>
                    <a:pt x="72" y="752"/>
                    <a:pt x="79" y="750"/>
                    <a:pt x="87" y="746"/>
                  </a:cubicBezTo>
                  <a:cubicBezTo>
                    <a:pt x="94" y="743"/>
                    <a:pt x="100" y="740"/>
                    <a:pt x="105" y="735"/>
                  </a:cubicBezTo>
                  <a:cubicBezTo>
                    <a:pt x="110" y="732"/>
                    <a:pt x="112" y="729"/>
                    <a:pt x="112" y="729"/>
                  </a:cubicBezTo>
                  <a:lnTo>
                    <a:pt x="112" y="729"/>
                  </a:lnTo>
                  <a:lnTo>
                    <a:pt x="111" y="730"/>
                  </a:lnTo>
                  <a:cubicBezTo>
                    <a:pt x="112" y="729"/>
                    <a:pt x="114" y="728"/>
                    <a:pt x="116" y="728"/>
                  </a:cubicBezTo>
                  <a:lnTo>
                    <a:pt x="119" y="726"/>
                  </a:lnTo>
                  <a:cubicBezTo>
                    <a:pt x="126" y="722"/>
                    <a:pt x="133" y="716"/>
                    <a:pt x="138" y="709"/>
                  </a:cubicBezTo>
                  <a:cubicBezTo>
                    <a:pt x="140" y="706"/>
                    <a:pt x="142" y="701"/>
                    <a:pt x="144" y="698"/>
                  </a:cubicBezTo>
                  <a:cubicBezTo>
                    <a:pt x="144" y="696"/>
                    <a:pt x="145" y="694"/>
                    <a:pt x="146" y="692"/>
                  </a:cubicBezTo>
                  <a:lnTo>
                    <a:pt x="146" y="692"/>
                  </a:lnTo>
                  <a:cubicBezTo>
                    <a:pt x="147" y="693"/>
                    <a:pt x="148" y="693"/>
                    <a:pt x="149" y="693"/>
                  </a:cubicBezTo>
                  <a:cubicBezTo>
                    <a:pt x="154" y="694"/>
                    <a:pt x="158" y="694"/>
                    <a:pt x="161" y="694"/>
                  </a:cubicBezTo>
                  <a:cubicBezTo>
                    <a:pt x="162" y="695"/>
                    <a:pt x="164" y="695"/>
                    <a:pt x="165" y="695"/>
                  </a:cubicBezTo>
                  <a:cubicBezTo>
                    <a:pt x="169" y="695"/>
                    <a:pt x="173" y="694"/>
                    <a:pt x="176" y="693"/>
                  </a:cubicBezTo>
                  <a:cubicBezTo>
                    <a:pt x="185" y="691"/>
                    <a:pt x="193" y="686"/>
                    <a:pt x="200" y="679"/>
                  </a:cubicBezTo>
                  <a:cubicBezTo>
                    <a:pt x="204" y="675"/>
                    <a:pt x="207" y="669"/>
                    <a:pt x="210" y="663"/>
                  </a:cubicBezTo>
                  <a:cubicBezTo>
                    <a:pt x="211" y="660"/>
                    <a:pt x="212" y="656"/>
                    <a:pt x="213" y="654"/>
                  </a:cubicBezTo>
                  <a:cubicBezTo>
                    <a:pt x="214" y="652"/>
                    <a:pt x="214" y="648"/>
                    <a:pt x="214" y="647"/>
                  </a:cubicBezTo>
                  <a:cubicBezTo>
                    <a:pt x="215" y="638"/>
                    <a:pt x="215" y="628"/>
                    <a:pt x="215" y="620"/>
                  </a:cubicBezTo>
                  <a:lnTo>
                    <a:pt x="215" y="620"/>
                  </a:lnTo>
                  <a:cubicBezTo>
                    <a:pt x="219" y="619"/>
                    <a:pt x="222" y="619"/>
                    <a:pt x="225" y="618"/>
                  </a:cubicBezTo>
                  <a:lnTo>
                    <a:pt x="225" y="618"/>
                  </a:lnTo>
                  <a:lnTo>
                    <a:pt x="232" y="620"/>
                  </a:lnTo>
                  <a:cubicBezTo>
                    <a:pt x="240" y="624"/>
                    <a:pt x="248" y="625"/>
                    <a:pt x="256" y="626"/>
                  </a:cubicBezTo>
                  <a:cubicBezTo>
                    <a:pt x="264" y="626"/>
                    <a:pt x="271" y="625"/>
                    <a:pt x="279" y="623"/>
                  </a:cubicBezTo>
                  <a:lnTo>
                    <a:pt x="283" y="620"/>
                  </a:lnTo>
                  <a:lnTo>
                    <a:pt x="299" y="615"/>
                  </a:lnTo>
                  <a:lnTo>
                    <a:pt x="299" y="615"/>
                  </a:lnTo>
                  <a:cubicBezTo>
                    <a:pt x="302" y="617"/>
                    <a:pt x="305" y="619"/>
                    <a:pt x="309" y="623"/>
                  </a:cubicBezTo>
                  <a:cubicBezTo>
                    <a:pt x="316" y="627"/>
                    <a:pt x="324" y="631"/>
                    <a:pt x="334" y="633"/>
                  </a:cubicBezTo>
                  <a:cubicBezTo>
                    <a:pt x="337" y="634"/>
                    <a:pt x="342" y="634"/>
                    <a:pt x="346" y="634"/>
                  </a:cubicBezTo>
                  <a:cubicBezTo>
                    <a:pt x="352" y="634"/>
                    <a:pt x="359" y="633"/>
                    <a:pt x="365" y="631"/>
                  </a:cubicBezTo>
                  <a:cubicBezTo>
                    <a:pt x="375" y="626"/>
                    <a:pt x="383" y="619"/>
                    <a:pt x="389" y="609"/>
                  </a:cubicBezTo>
                  <a:cubicBezTo>
                    <a:pt x="390" y="605"/>
                    <a:pt x="393" y="601"/>
                    <a:pt x="394" y="597"/>
                  </a:cubicBezTo>
                  <a:cubicBezTo>
                    <a:pt x="395" y="589"/>
                    <a:pt x="396" y="582"/>
                    <a:pt x="396" y="575"/>
                  </a:cubicBezTo>
                  <a:lnTo>
                    <a:pt x="396" y="566"/>
                  </a:lnTo>
                  <a:lnTo>
                    <a:pt x="396" y="566"/>
                  </a:lnTo>
                  <a:cubicBezTo>
                    <a:pt x="398" y="567"/>
                    <a:pt x="400" y="567"/>
                    <a:pt x="402" y="567"/>
                  </a:cubicBezTo>
                  <a:cubicBezTo>
                    <a:pt x="408" y="567"/>
                    <a:pt x="415" y="567"/>
                    <a:pt x="420" y="565"/>
                  </a:cubicBezTo>
                  <a:cubicBezTo>
                    <a:pt x="426" y="562"/>
                    <a:pt x="431" y="560"/>
                    <a:pt x="437" y="557"/>
                  </a:cubicBezTo>
                  <a:cubicBezTo>
                    <a:pt x="441" y="553"/>
                    <a:pt x="447" y="548"/>
                    <a:pt x="452" y="543"/>
                  </a:cubicBezTo>
                  <a:cubicBezTo>
                    <a:pt x="454" y="541"/>
                    <a:pt x="455" y="539"/>
                    <a:pt x="457" y="537"/>
                  </a:cubicBezTo>
                  <a:lnTo>
                    <a:pt x="457" y="537"/>
                  </a:lnTo>
                  <a:cubicBezTo>
                    <a:pt x="456" y="538"/>
                    <a:pt x="455" y="539"/>
                    <a:pt x="453" y="539"/>
                  </a:cubicBezTo>
                  <a:cubicBezTo>
                    <a:pt x="454" y="538"/>
                    <a:pt x="456" y="538"/>
                    <a:pt x="457" y="537"/>
                  </a:cubicBezTo>
                  <a:lnTo>
                    <a:pt x="457" y="537"/>
                  </a:lnTo>
                  <a:cubicBezTo>
                    <a:pt x="457" y="537"/>
                    <a:pt x="457" y="537"/>
                    <a:pt x="457" y="537"/>
                  </a:cubicBezTo>
                  <a:lnTo>
                    <a:pt x="457" y="537"/>
                  </a:lnTo>
                  <a:cubicBezTo>
                    <a:pt x="457" y="537"/>
                    <a:pt x="457" y="537"/>
                    <a:pt x="458" y="537"/>
                  </a:cubicBezTo>
                  <a:lnTo>
                    <a:pt x="458" y="537"/>
                  </a:lnTo>
                  <a:cubicBezTo>
                    <a:pt x="458" y="537"/>
                    <a:pt x="457" y="537"/>
                    <a:pt x="457" y="537"/>
                  </a:cubicBezTo>
                  <a:lnTo>
                    <a:pt x="457" y="537"/>
                  </a:lnTo>
                  <a:cubicBezTo>
                    <a:pt x="457" y="537"/>
                    <a:pt x="457" y="537"/>
                    <a:pt x="458" y="537"/>
                  </a:cubicBezTo>
                  <a:cubicBezTo>
                    <a:pt x="458" y="537"/>
                    <a:pt x="458" y="537"/>
                    <a:pt x="458" y="537"/>
                  </a:cubicBezTo>
                  <a:lnTo>
                    <a:pt x="458" y="537"/>
                  </a:lnTo>
                  <a:cubicBezTo>
                    <a:pt x="458" y="537"/>
                    <a:pt x="458" y="537"/>
                    <a:pt x="458" y="537"/>
                  </a:cubicBezTo>
                  <a:lnTo>
                    <a:pt x="458" y="537"/>
                  </a:lnTo>
                  <a:cubicBezTo>
                    <a:pt x="459" y="537"/>
                    <a:pt x="460" y="536"/>
                    <a:pt x="461" y="536"/>
                  </a:cubicBezTo>
                  <a:cubicBezTo>
                    <a:pt x="463" y="535"/>
                    <a:pt x="466" y="533"/>
                    <a:pt x="468" y="532"/>
                  </a:cubicBezTo>
                  <a:cubicBezTo>
                    <a:pt x="470" y="530"/>
                    <a:pt x="474" y="526"/>
                    <a:pt x="477" y="524"/>
                  </a:cubicBezTo>
                  <a:cubicBezTo>
                    <a:pt x="478" y="523"/>
                    <a:pt x="479" y="523"/>
                    <a:pt x="479" y="522"/>
                  </a:cubicBezTo>
                  <a:lnTo>
                    <a:pt x="479" y="522"/>
                  </a:lnTo>
                  <a:cubicBezTo>
                    <a:pt x="484" y="525"/>
                    <a:pt x="490" y="527"/>
                    <a:pt x="495" y="529"/>
                  </a:cubicBezTo>
                  <a:cubicBezTo>
                    <a:pt x="497" y="530"/>
                    <a:pt x="500" y="530"/>
                    <a:pt x="503" y="531"/>
                  </a:cubicBezTo>
                  <a:cubicBezTo>
                    <a:pt x="506" y="531"/>
                    <a:pt x="511" y="532"/>
                    <a:pt x="514" y="532"/>
                  </a:cubicBezTo>
                  <a:cubicBezTo>
                    <a:pt x="519" y="532"/>
                    <a:pt x="524" y="531"/>
                    <a:pt x="528" y="530"/>
                  </a:cubicBezTo>
                  <a:lnTo>
                    <a:pt x="531" y="529"/>
                  </a:lnTo>
                  <a:cubicBezTo>
                    <a:pt x="535" y="528"/>
                    <a:pt x="542" y="526"/>
                    <a:pt x="551" y="524"/>
                  </a:cubicBezTo>
                  <a:cubicBezTo>
                    <a:pt x="555" y="523"/>
                    <a:pt x="560" y="522"/>
                    <a:pt x="565" y="521"/>
                  </a:cubicBezTo>
                  <a:cubicBezTo>
                    <a:pt x="569" y="519"/>
                    <a:pt x="572" y="517"/>
                    <a:pt x="576" y="516"/>
                  </a:cubicBezTo>
                  <a:cubicBezTo>
                    <a:pt x="579" y="514"/>
                    <a:pt x="583" y="511"/>
                    <a:pt x="586" y="509"/>
                  </a:cubicBezTo>
                  <a:cubicBezTo>
                    <a:pt x="588" y="507"/>
                    <a:pt x="590" y="504"/>
                    <a:pt x="592" y="502"/>
                  </a:cubicBezTo>
                  <a:cubicBezTo>
                    <a:pt x="592" y="502"/>
                    <a:pt x="593" y="501"/>
                    <a:pt x="593" y="501"/>
                  </a:cubicBezTo>
                  <a:lnTo>
                    <a:pt x="593" y="501"/>
                  </a:lnTo>
                  <a:cubicBezTo>
                    <a:pt x="595" y="502"/>
                    <a:pt x="597" y="503"/>
                    <a:pt x="599" y="504"/>
                  </a:cubicBezTo>
                  <a:lnTo>
                    <a:pt x="605" y="507"/>
                  </a:lnTo>
                  <a:cubicBezTo>
                    <a:pt x="607" y="508"/>
                    <a:pt x="609" y="510"/>
                    <a:pt x="613" y="510"/>
                  </a:cubicBezTo>
                  <a:cubicBezTo>
                    <a:pt x="616" y="511"/>
                    <a:pt x="621" y="513"/>
                    <a:pt x="626" y="514"/>
                  </a:cubicBezTo>
                  <a:cubicBezTo>
                    <a:pt x="632" y="514"/>
                    <a:pt x="638" y="513"/>
                    <a:pt x="645" y="511"/>
                  </a:cubicBezTo>
                  <a:cubicBezTo>
                    <a:pt x="653" y="508"/>
                    <a:pt x="661" y="503"/>
                    <a:pt x="667" y="496"/>
                  </a:cubicBezTo>
                  <a:cubicBezTo>
                    <a:pt x="671" y="493"/>
                    <a:pt x="674" y="488"/>
                    <a:pt x="677" y="485"/>
                  </a:cubicBezTo>
                  <a:cubicBezTo>
                    <a:pt x="679" y="479"/>
                    <a:pt x="681" y="474"/>
                    <a:pt x="683" y="470"/>
                  </a:cubicBezTo>
                  <a:cubicBezTo>
                    <a:pt x="688" y="470"/>
                    <a:pt x="693" y="468"/>
                    <a:pt x="699" y="467"/>
                  </a:cubicBezTo>
                  <a:lnTo>
                    <a:pt x="705" y="465"/>
                  </a:lnTo>
                  <a:lnTo>
                    <a:pt x="716" y="468"/>
                  </a:lnTo>
                  <a:cubicBezTo>
                    <a:pt x="722" y="469"/>
                    <a:pt x="728" y="470"/>
                    <a:pt x="735" y="470"/>
                  </a:cubicBezTo>
                  <a:cubicBezTo>
                    <a:pt x="737" y="470"/>
                    <a:pt x="740" y="470"/>
                    <a:pt x="743" y="470"/>
                  </a:cubicBezTo>
                  <a:cubicBezTo>
                    <a:pt x="745" y="470"/>
                    <a:pt x="751" y="467"/>
                    <a:pt x="751" y="467"/>
                  </a:cubicBezTo>
                  <a:cubicBezTo>
                    <a:pt x="752" y="467"/>
                    <a:pt x="756" y="468"/>
                    <a:pt x="763" y="468"/>
                  </a:cubicBezTo>
                  <a:cubicBezTo>
                    <a:pt x="767" y="468"/>
                    <a:pt x="771" y="468"/>
                    <a:pt x="776" y="467"/>
                  </a:cubicBezTo>
                  <a:cubicBezTo>
                    <a:pt x="780" y="466"/>
                    <a:pt x="783" y="466"/>
                    <a:pt x="787" y="465"/>
                  </a:cubicBezTo>
                  <a:cubicBezTo>
                    <a:pt x="790" y="464"/>
                    <a:pt x="794" y="463"/>
                    <a:pt x="796" y="462"/>
                  </a:cubicBezTo>
                  <a:cubicBezTo>
                    <a:pt x="799" y="460"/>
                    <a:pt x="802" y="459"/>
                    <a:pt x="804" y="457"/>
                  </a:cubicBezTo>
                  <a:cubicBezTo>
                    <a:pt x="811" y="453"/>
                    <a:pt x="817" y="448"/>
                    <a:pt x="821" y="442"/>
                  </a:cubicBezTo>
                  <a:lnTo>
                    <a:pt x="828" y="435"/>
                  </a:lnTo>
                  <a:lnTo>
                    <a:pt x="828" y="435"/>
                  </a:lnTo>
                  <a:cubicBezTo>
                    <a:pt x="830" y="435"/>
                    <a:pt x="831" y="434"/>
                    <a:pt x="833" y="433"/>
                  </a:cubicBezTo>
                  <a:cubicBezTo>
                    <a:pt x="835" y="431"/>
                    <a:pt x="838" y="430"/>
                    <a:pt x="840" y="428"/>
                  </a:cubicBezTo>
                  <a:cubicBezTo>
                    <a:pt x="842" y="427"/>
                    <a:pt x="843" y="426"/>
                    <a:pt x="846" y="424"/>
                  </a:cubicBezTo>
                  <a:cubicBezTo>
                    <a:pt x="848" y="422"/>
                    <a:pt x="850" y="419"/>
                    <a:pt x="853" y="416"/>
                  </a:cubicBezTo>
                  <a:lnTo>
                    <a:pt x="853" y="416"/>
                  </a:lnTo>
                  <a:cubicBezTo>
                    <a:pt x="857" y="418"/>
                    <a:pt x="862" y="420"/>
                    <a:pt x="868" y="421"/>
                  </a:cubicBezTo>
                  <a:cubicBezTo>
                    <a:pt x="871" y="422"/>
                    <a:pt x="875" y="422"/>
                    <a:pt x="879" y="423"/>
                  </a:cubicBezTo>
                  <a:lnTo>
                    <a:pt x="879" y="423"/>
                  </a:lnTo>
                  <a:cubicBezTo>
                    <a:pt x="879" y="423"/>
                    <a:pt x="879" y="423"/>
                    <a:pt x="879" y="423"/>
                  </a:cubicBezTo>
                  <a:cubicBezTo>
                    <a:pt x="883" y="427"/>
                    <a:pt x="886" y="429"/>
                    <a:pt x="890" y="433"/>
                  </a:cubicBezTo>
                  <a:cubicBezTo>
                    <a:pt x="897" y="438"/>
                    <a:pt x="904" y="442"/>
                    <a:pt x="911" y="445"/>
                  </a:cubicBezTo>
                  <a:cubicBezTo>
                    <a:pt x="916" y="448"/>
                    <a:pt x="923" y="449"/>
                    <a:pt x="929" y="449"/>
                  </a:cubicBezTo>
                  <a:cubicBezTo>
                    <a:pt x="933" y="449"/>
                    <a:pt x="936" y="448"/>
                    <a:pt x="939" y="448"/>
                  </a:cubicBezTo>
                  <a:cubicBezTo>
                    <a:pt x="946" y="446"/>
                    <a:pt x="952" y="444"/>
                    <a:pt x="958" y="440"/>
                  </a:cubicBezTo>
                  <a:cubicBezTo>
                    <a:pt x="961" y="437"/>
                    <a:pt x="965" y="434"/>
                    <a:pt x="968" y="430"/>
                  </a:cubicBezTo>
                  <a:cubicBezTo>
                    <a:pt x="973" y="423"/>
                    <a:pt x="977" y="416"/>
                    <a:pt x="980" y="408"/>
                  </a:cubicBezTo>
                  <a:cubicBezTo>
                    <a:pt x="982" y="401"/>
                    <a:pt x="984" y="396"/>
                    <a:pt x="985" y="392"/>
                  </a:cubicBezTo>
                  <a:lnTo>
                    <a:pt x="985" y="392"/>
                  </a:lnTo>
                  <a:cubicBezTo>
                    <a:pt x="995" y="387"/>
                    <a:pt x="1000" y="383"/>
                    <a:pt x="1003" y="381"/>
                  </a:cubicBezTo>
                  <a:lnTo>
                    <a:pt x="1003" y="381"/>
                  </a:lnTo>
                  <a:lnTo>
                    <a:pt x="1010" y="383"/>
                  </a:lnTo>
                  <a:cubicBezTo>
                    <a:pt x="1015" y="384"/>
                    <a:pt x="1021" y="384"/>
                    <a:pt x="1026" y="384"/>
                  </a:cubicBezTo>
                  <a:cubicBezTo>
                    <a:pt x="1029" y="384"/>
                    <a:pt x="1031" y="384"/>
                    <a:pt x="1033" y="384"/>
                  </a:cubicBezTo>
                  <a:cubicBezTo>
                    <a:pt x="1039" y="384"/>
                    <a:pt x="1045" y="383"/>
                    <a:pt x="1051" y="380"/>
                  </a:cubicBezTo>
                  <a:cubicBezTo>
                    <a:pt x="1053" y="379"/>
                    <a:pt x="1055" y="378"/>
                    <a:pt x="1059" y="377"/>
                  </a:cubicBezTo>
                  <a:cubicBezTo>
                    <a:pt x="1061" y="376"/>
                    <a:pt x="1063" y="373"/>
                    <a:pt x="1065" y="372"/>
                  </a:cubicBezTo>
                  <a:cubicBezTo>
                    <a:pt x="1065" y="372"/>
                    <a:pt x="1065" y="372"/>
                    <a:pt x="1066" y="371"/>
                  </a:cubicBezTo>
                  <a:lnTo>
                    <a:pt x="1066" y="371"/>
                  </a:lnTo>
                  <a:cubicBezTo>
                    <a:pt x="1067" y="373"/>
                    <a:pt x="1069" y="375"/>
                    <a:pt x="1070" y="377"/>
                  </a:cubicBezTo>
                  <a:cubicBezTo>
                    <a:pt x="1075" y="382"/>
                    <a:pt x="1080" y="386"/>
                    <a:pt x="1085" y="391"/>
                  </a:cubicBezTo>
                  <a:cubicBezTo>
                    <a:pt x="1088" y="392"/>
                    <a:pt x="1090" y="394"/>
                    <a:pt x="1092" y="396"/>
                  </a:cubicBezTo>
                  <a:cubicBezTo>
                    <a:pt x="1097" y="398"/>
                    <a:pt x="1103" y="399"/>
                    <a:pt x="1107" y="400"/>
                  </a:cubicBezTo>
                  <a:cubicBezTo>
                    <a:pt x="1110" y="401"/>
                    <a:pt x="1113" y="401"/>
                    <a:pt x="1116" y="401"/>
                  </a:cubicBezTo>
                  <a:cubicBezTo>
                    <a:pt x="1121" y="401"/>
                    <a:pt x="1127" y="400"/>
                    <a:pt x="1132" y="398"/>
                  </a:cubicBezTo>
                  <a:cubicBezTo>
                    <a:pt x="1140" y="396"/>
                    <a:pt x="1147" y="390"/>
                    <a:pt x="1151" y="384"/>
                  </a:cubicBezTo>
                  <a:cubicBezTo>
                    <a:pt x="1155" y="380"/>
                    <a:pt x="1157" y="377"/>
                    <a:pt x="1158" y="372"/>
                  </a:cubicBezTo>
                  <a:cubicBezTo>
                    <a:pt x="1160" y="370"/>
                    <a:pt x="1161" y="369"/>
                    <a:pt x="1162" y="367"/>
                  </a:cubicBezTo>
                  <a:cubicBezTo>
                    <a:pt x="1162" y="363"/>
                    <a:pt x="1163" y="360"/>
                    <a:pt x="1164" y="356"/>
                  </a:cubicBezTo>
                  <a:lnTo>
                    <a:pt x="1165" y="348"/>
                  </a:lnTo>
                  <a:lnTo>
                    <a:pt x="1167" y="341"/>
                  </a:lnTo>
                  <a:lnTo>
                    <a:pt x="1167" y="339"/>
                  </a:lnTo>
                  <a:lnTo>
                    <a:pt x="1167" y="339"/>
                  </a:lnTo>
                  <a:cubicBezTo>
                    <a:pt x="1169" y="339"/>
                    <a:pt x="1171" y="339"/>
                    <a:pt x="1173" y="340"/>
                  </a:cubicBezTo>
                  <a:lnTo>
                    <a:pt x="1186" y="340"/>
                  </a:lnTo>
                  <a:cubicBezTo>
                    <a:pt x="1189" y="339"/>
                    <a:pt x="1191" y="339"/>
                    <a:pt x="1192" y="339"/>
                  </a:cubicBezTo>
                  <a:lnTo>
                    <a:pt x="1201" y="336"/>
                  </a:lnTo>
                  <a:cubicBezTo>
                    <a:pt x="1205" y="336"/>
                    <a:pt x="1209" y="336"/>
                    <a:pt x="1214" y="335"/>
                  </a:cubicBezTo>
                  <a:lnTo>
                    <a:pt x="1214" y="335"/>
                  </a:lnTo>
                  <a:lnTo>
                    <a:pt x="1222" y="342"/>
                  </a:lnTo>
                  <a:cubicBezTo>
                    <a:pt x="1227" y="346"/>
                    <a:pt x="1233" y="350"/>
                    <a:pt x="1238" y="353"/>
                  </a:cubicBezTo>
                  <a:cubicBezTo>
                    <a:pt x="1241" y="355"/>
                    <a:pt x="1243" y="356"/>
                    <a:pt x="1246" y="357"/>
                  </a:cubicBezTo>
                  <a:cubicBezTo>
                    <a:pt x="1250" y="358"/>
                    <a:pt x="1253" y="358"/>
                    <a:pt x="1258" y="360"/>
                  </a:cubicBezTo>
                  <a:cubicBezTo>
                    <a:pt x="1260" y="360"/>
                    <a:pt x="1261" y="360"/>
                    <a:pt x="1263" y="360"/>
                  </a:cubicBezTo>
                  <a:cubicBezTo>
                    <a:pt x="1267" y="360"/>
                    <a:pt x="1270" y="359"/>
                    <a:pt x="1274" y="358"/>
                  </a:cubicBezTo>
                  <a:lnTo>
                    <a:pt x="1279" y="358"/>
                  </a:lnTo>
                  <a:cubicBezTo>
                    <a:pt x="1285" y="356"/>
                    <a:pt x="1289" y="355"/>
                    <a:pt x="1293" y="354"/>
                  </a:cubicBezTo>
                  <a:cubicBezTo>
                    <a:pt x="1299" y="351"/>
                    <a:pt x="1304" y="349"/>
                    <a:pt x="1310" y="347"/>
                  </a:cubicBezTo>
                  <a:cubicBezTo>
                    <a:pt x="1316" y="346"/>
                    <a:pt x="1321" y="345"/>
                    <a:pt x="1325" y="342"/>
                  </a:cubicBezTo>
                  <a:cubicBezTo>
                    <a:pt x="1329" y="340"/>
                    <a:pt x="1332" y="338"/>
                    <a:pt x="1336" y="334"/>
                  </a:cubicBezTo>
                  <a:cubicBezTo>
                    <a:pt x="1338" y="332"/>
                    <a:pt x="1339" y="329"/>
                    <a:pt x="1341" y="327"/>
                  </a:cubicBezTo>
                  <a:lnTo>
                    <a:pt x="1345" y="323"/>
                  </a:lnTo>
                  <a:cubicBezTo>
                    <a:pt x="1345" y="322"/>
                    <a:pt x="1346" y="321"/>
                    <a:pt x="1347" y="320"/>
                  </a:cubicBezTo>
                  <a:lnTo>
                    <a:pt x="1347" y="320"/>
                  </a:lnTo>
                  <a:cubicBezTo>
                    <a:pt x="1347" y="320"/>
                    <a:pt x="1347" y="320"/>
                    <a:pt x="1347" y="320"/>
                  </a:cubicBezTo>
                  <a:cubicBezTo>
                    <a:pt x="1352" y="323"/>
                    <a:pt x="1358" y="325"/>
                    <a:pt x="1362" y="326"/>
                  </a:cubicBezTo>
                  <a:cubicBezTo>
                    <a:pt x="1367" y="327"/>
                    <a:pt x="1372" y="327"/>
                    <a:pt x="1375" y="327"/>
                  </a:cubicBezTo>
                  <a:cubicBezTo>
                    <a:pt x="1382" y="327"/>
                    <a:pt x="1390" y="325"/>
                    <a:pt x="1396" y="323"/>
                  </a:cubicBezTo>
                  <a:cubicBezTo>
                    <a:pt x="1402" y="319"/>
                    <a:pt x="1407" y="314"/>
                    <a:pt x="1411" y="309"/>
                  </a:cubicBezTo>
                  <a:cubicBezTo>
                    <a:pt x="1413" y="306"/>
                    <a:pt x="1416" y="303"/>
                    <a:pt x="1417" y="301"/>
                  </a:cubicBezTo>
                  <a:cubicBezTo>
                    <a:pt x="1418" y="298"/>
                    <a:pt x="1419" y="296"/>
                    <a:pt x="1419" y="294"/>
                  </a:cubicBezTo>
                  <a:lnTo>
                    <a:pt x="1421" y="289"/>
                  </a:lnTo>
                  <a:cubicBezTo>
                    <a:pt x="1424" y="280"/>
                    <a:pt x="1426" y="270"/>
                    <a:pt x="1427" y="260"/>
                  </a:cubicBezTo>
                  <a:cubicBezTo>
                    <a:pt x="1427" y="259"/>
                    <a:pt x="1428" y="257"/>
                    <a:pt x="1428" y="256"/>
                  </a:cubicBezTo>
                  <a:lnTo>
                    <a:pt x="1428" y="256"/>
                  </a:lnTo>
                  <a:cubicBezTo>
                    <a:pt x="1429" y="256"/>
                    <a:pt x="1431" y="256"/>
                    <a:pt x="1432" y="256"/>
                  </a:cubicBezTo>
                  <a:cubicBezTo>
                    <a:pt x="1436" y="256"/>
                    <a:pt x="1440" y="256"/>
                    <a:pt x="1443" y="255"/>
                  </a:cubicBezTo>
                  <a:lnTo>
                    <a:pt x="1446" y="255"/>
                  </a:lnTo>
                  <a:cubicBezTo>
                    <a:pt x="1454" y="256"/>
                    <a:pt x="1463" y="259"/>
                    <a:pt x="1471" y="259"/>
                  </a:cubicBezTo>
                  <a:cubicBezTo>
                    <a:pt x="1473" y="259"/>
                    <a:pt x="1475" y="259"/>
                    <a:pt x="1477" y="259"/>
                  </a:cubicBezTo>
                  <a:cubicBezTo>
                    <a:pt x="1485" y="259"/>
                    <a:pt x="1493" y="257"/>
                    <a:pt x="1500" y="254"/>
                  </a:cubicBezTo>
                  <a:cubicBezTo>
                    <a:pt x="1507" y="252"/>
                    <a:pt x="1513" y="248"/>
                    <a:pt x="1519" y="244"/>
                  </a:cubicBezTo>
                  <a:lnTo>
                    <a:pt x="1520" y="243"/>
                  </a:lnTo>
                  <a:lnTo>
                    <a:pt x="1520" y="243"/>
                  </a:lnTo>
                  <a:cubicBezTo>
                    <a:pt x="1524" y="245"/>
                    <a:pt x="1528" y="246"/>
                    <a:pt x="1531" y="248"/>
                  </a:cubicBezTo>
                  <a:cubicBezTo>
                    <a:pt x="1536" y="251"/>
                    <a:pt x="1541" y="252"/>
                    <a:pt x="1545" y="253"/>
                  </a:cubicBezTo>
                  <a:cubicBezTo>
                    <a:pt x="1549" y="254"/>
                    <a:pt x="1552" y="254"/>
                    <a:pt x="1556" y="254"/>
                  </a:cubicBezTo>
                  <a:cubicBezTo>
                    <a:pt x="1559" y="254"/>
                    <a:pt x="1563" y="254"/>
                    <a:pt x="1566" y="253"/>
                  </a:cubicBezTo>
                  <a:cubicBezTo>
                    <a:pt x="1572" y="252"/>
                    <a:pt x="1579" y="252"/>
                    <a:pt x="1586" y="251"/>
                  </a:cubicBezTo>
                  <a:cubicBezTo>
                    <a:pt x="1587" y="251"/>
                    <a:pt x="1587" y="251"/>
                    <a:pt x="1588" y="251"/>
                  </a:cubicBezTo>
                  <a:lnTo>
                    <a:pt x="1588" y="251"/>
                  </a:lnTo>
                  <a:cubicBezTo>
                    <a:pt x="1590" y="252"/>
                    <a:pt x="1591" y="254"/>
                    <a:pt x="1593" y="256"/>
                  </a:cubicBezTo>
                  <a:cubicBezTo>
                    <a:pt x="1595" y="259"/>
                    <a:pt x="1599" y="262"/>
                    <a:pt x="1603" y="267"/>
                  </a:cubicBezTo>
                  <a:lnTo>
                    <a:pt x="1607" y="270"/>
                  </a:lnTo>
                  <a:lnTo>
                    <a:pt x="1611" y="274"/>
                  </a:lnTo>
                  <a:cubicBezTo>
                    <a:pt x="1617" y="277"/>
                    <a:pt x="1623" y="281"/>
                    <a:pt x="1630" y="282"/>
                  </a:cubicBezTo>
                  <a:cubicBezTo>
                    <a:pt x="1636" y="284"/>
                    <a:pt x="1641" y="284"/>
                    <a:pt x="1647" y="284"/>
                  </a:cubicBezTo>
                  <a:cubicBezTo>
                    <a:pt x="1657" y="282"/>
                    <a:pt x="1666" y="279"/>
                    <a:pt x="1673" y="272"/>
                  </a:cubicBezTo>
                  <a:cubicBezTo>
                    <a:pt x="1677" y="266"/>
                    <a:pt x="1682" y="260"/>
                    <a:pt x="1684" y="253"/>
                  </a:cubicBezTo>
                  <a:cubicBezTo>
                    <a:pt x="1687" y="247"/>
                    <a:pt x="1688" y="241"/>
                    <a:pt x="1689" y="236"/>
                  </a:cubicBezTo>
                  <a:cubicBezTo>
                    <a:pt x="1690" y="232"/>
                    <a:pt x="1691" y="229"/>
                    <a:pt x="1691" y="226"/>
                  </a:cubicBezTo>
                  <a:lnTo>
                    <a:pt x="1691" y="226"/>
                  </a:lnTo>
                  <a:cubicBezTo>
                    <a:pt x="1692" y="226"/>
                    <a:pt x="1692" y="226"/>
                    <a:pt x="1692" y="226"/>
                  </a:cubicBezTo>
                  <a:cubicBezTo>
                    <a:pt x="1695" y="228"/>
                    <a:pt x="1697" y="228"/>
                    <a:pt x="1699" y="229"/>
                  </a:cubicBezTo>
                  <a:lnTo>
                    <a:pt x="1699" y="229"/>
                  </a:lnTo>
                  <a:cubicBezTo>
                    <a:pt x="1703" y="232"/>
                    <a:pt x="1706" y="237"/>
                    <a:pt x="1711" y="244"/>
                  </a:cubicBezTo>
                  <a:cubicBezTo>
                    <a:pt x="1714" y="248"/>
                    <a:pt x="1719" y="253"/>
                    <a:pt x="1724" y="256"/>
                  </a:cubicBezTo>
                  <a:cubicBezTo>
                    <a:pt x="1725" y="259"/>
                    <a:pt x="1727" y="260"/>
                    <a:pt x="1729" y="261"/>
                  </a:cubicBezTo>
                  <a:cubicBezTo>
                    <a:pt x="1732" y="263"/>
                    <a:pt x="1735" y="265"/>
                    <a:pt x="1739" y="266"/>
                  </a:cubicBezTo>
                  <a:cubicBezTo>
                    <a:pt x="1743" y="268"/>
                    <a:pt x="1749" y="270"/>
                    <a:pt x="1755" y="270"/>
                  </a:cubicBezTo>
                  <a:cubicBezTo>
                    <a:pt x="1761" y="270"/>
                    <a:pt x="1765" y="269"/>
                    <a:pt x="1771" y="268"/>
                  </a:cubicBezTo>
                  <a:cubicBezTo>
                    <a:pt x="1780" y="265"/>
                    <a:pt x="1790" y="259"/>
                    <a:pt x="1797" y="252"/>
                  </a:cubicBezTo>
                  <a:cubicBezTo>
                    <a:pt x="1801" y="247"/>
                    <a:pt x="1804" y="244"/>
                    <a:pt x="1806" y="240"/>
                  </a:cubicBezTo>
                  <a:cubicBezTo>
                    <a:pt x="1806" y="240"/>
                    <a:pt x="1806" y="240"/>
                    <a:pt x="1807" y="240"/>
                  </a:cubicBezTo>
                  <a:lnTo>
                    <a:pt x="1807" y="240"/>
                  </a:lnTo>
                  <a:cubicBezTo>
                    <a:pt x="1810" y="238"/>
                    <a:pt x="1814" y="237"/>
                    <a:pt x="1818" y="234"/>
                  </a:cubicBezTo>
                  <a:cubicBezTo>
                    <a:pt x="1823" y="230"/>
                    <a:pt x="1828" y="225"/>
                    <a:pt x="1831" y="219"/>
                  </a:cubicBezTo>
                  <a:lnTo>
                    <a:pt x="1835" y="215"/>
                  </a:lnTo>
                  <a:lnTo>
                    <a:pt x="1837" y="210"/>
                  </a:lnTo>
                  <a:cubicBezTo>
                    <a:pt x="1838" y="209"/>
                    <a:pt x="1839" y="207"/>
                    <a:pt x="1839" y="206"/>
                  </a:cubicBezTo>
                  <a:lnTo>
                    <a:pt x="1839" y="206"/>
                  </a:lnTo>
                  <a:lnTo>
                    <a:pt x="1844" y="208"/>
                  </a:lnTo>
                  <a:cubicBezTo>
                    <a:pt x="1846" y="209"/>
                    <a:pt x="1849" y="210"/>
                    <a:pt x="1852" y="211"/>
                  </a:cubicBezTo>
                  <a:cubicBezTo>
                    <a:pt x="1856" y="211"/>
                    <a:pt x="1859" y="212"/>
                    <a:pt x="1863" y="212"/>
                  </a:cubicBezTo>
                  <a:cubicBezTo>
                    <a:pt x="1867" y="212"/>
                    <a:pt x="1871" y="212"/>
                    <a:pt x="1874" y="211"/>
                  </a:cubicBezTo>
                  <a:cubicBezTo>
                    <a:pt x="1884" y="210"/>
                    <a:pt x="1891" y="207"/>
                    <a:pt x="1897" y="203"/>
                  </a:cubicBezTo>
                  <a:lnTo>
                    <a:pt x="1902" y="200"/>
                  </a:lnTo>
                  <a:lnTo>
                    <a:pt x="1902" y="200"/>
                  </a:lnTo>
                  <a:lnTo>
                    <a:pt x="1903" y="201"/>
                  </a:lnTo>
                  <a:cubicBezTo>
                    <a:pt x="1908" y="206"/>
                    <a:pt x="1913" y="209"/>
                    <a:pt x="1918" y="212"/>
                  </a:cubicBezTo>
                  <a:cubicBezTo>
                    <a:pt x="1924" y="216"/>
                    <a:pt x="1930" y="217"/>
                    <a:pt x="1937" y="219"/>
                  </a:cubicBezTo>
                  <a:lnTo>
                    <a:pt x="1955" y="219"/>
                  </a:lnTo>
                  <a:cubicBezTo>
                    <a:pt x="1960" y="218"/>
                    <a:pt x="1965" y="217"/>
                    <a:pt x="1969" y="216"/>
                  </a:cubicBezTo>
                  <a:cubicBezTo>
                    <a:pt x="1975" y="214"/>
                    <a:pt x="1980" y="213"/>
                    <a:pt x="1984" y="212"/>
                  </a:cubicBezTo>
                  <a:lnTo>
                    <a:pt x="1984" y="212"/>
                  </a:lnTo>
                  <a:lnTo>
                    <a:pt x="1989" y="215"/>
                  </a:lnTo>
                  <a:cubicBezTo>
                    <a:pt x="1995" y="217"/>
                    <a:pt x="2001" y="219"/>
                    <a:pt x="2006" y="222"/>
                  </a:cubicBezTo>
                  <a:cubicBezTo>
                    <a:pt x="2012" y="223"/>
                    <a:pt x="2017" y="224"/>
                    <a:pt x="2023" y="224"/>
                  </a:cubicBezTo>
                  <a:cubicBezTo>
                    <a:pt x="2027" y="224"/>
                    <a:pt x="2033" y="223"/>
                    <a:pt x="2038" y="222"/>
                  </a:cubicBezTo>
                  <a:cubicBezTo>
                    <a:pt x="2047" y="218"/>
                    <a:pt x="2056" y="215"/>
                    <a:pt x="2065" y="210"/>
                  </a:cubicBezTo>
                  <a:cubicBezTo>
                    <a:pt x="2066" y="210"/>
                    <a:pt x="2066" y="210"/>
                    <a:pt x="2066" y="210"/>
                  </a:cubicBezTo>
                  <a:lnTo>
                    <a:pt x="2066" y="210"/>
                  </a:lnTo>
                  <a:cubicBezTo>
                    <a:pt x="2066" y="210"/>
                    <a:pt x="2066" y="210"/>
                    <a:pt x="2067" y="210"/>
                  </a:cubicBezTo>
                  <a:cubicBezTo>
                    <a:pt x="2067" y="210"/>
                    <a:pt x="2067" y="210"/>
                    <a:pt x="2067" y="210"/>
                  </a:cubicBezTo>
                  <a:lnTo>
                    <a:pt x="2067" y="210"/>
                  </a:lnTo>
                  <a:cubicBezTo>
                    <a:pt x="2067" y="210"/>
                    <a:pt x="2066" y="210"/>
                    <a:pt x="2066" y="210"/>
                  </a:cubicBezTo>
                  <a:lnTo>
                    <a:pt x="2066" y="210"/>
                  </a:lnTo>
                  <a:cubicBezTo>
                    <a:pt x="2065" y="210"/>
                    <a:pt x="2069" y="209"/>
                    <a:pt x="2072" y="208"/>
                  </a:cubicBezTo>
                  <a:cubicBezTo>
                    <a:pt x="2076" y="208"/>
                    <a:pt x="2078" y="207"/>
                    <a:pt x="2082" y="206"/>
                  </a:cubicBezTo>
                  <a:cubicBezTo>
                    <a:pt x="2085" y="203"/>
                    <a:pt x="2090" y="201"/>
                    <a:pt x="2093" y="199"/>
                  </a:cubicBezTo>
                  <a:cubicBezTo>
                    <a:pt x="2098" y="195"/>
                    <a:pt x="2101" y="192"/>
                    <a:pt x="2105" y="188"/>
                  </a:cubicBezTo>
                  <a:lnTo>
                    <a:pt x="2107" y="186"/>
                  </a:lnTo>
                  <a:lnTo>
                    <a:pt x="2106" y="186"/>
                  </a:lnTo>
                  <a:cubicBezTo>
                    <a:pt x="2112" y="186"/>
                    <a:pt x="2116" y="184"/>
                    <a:pt x="2122" y="182"/>
                  </a:cubicBezTo>
                  <a:cubicBezTo>
                    <a:pt x="2125" y="181"/>
                    <a:pt x="2127" y="180"/>
                    <a:pt x="2130" y="180"/>
                  </a:cubicBezTo>
                  <a:lnTo>
                    <a:pt x="2130" y="180"/>
                  </a:lnTo>
                  <a:cubicBezTo>
                    <a:pt x="2132" y="182"/>
                    <a:pt x="2135" y="184"/>
                    <a:pt x="2138" y="187"/>
                  </a:cubicBezTo>
                  <a:cubicBezTo>
                    <a:pt x="2144" y="193"/>
                    <a:pt x="2152" y="196"/>
                    <a:pt x="2160" y="200"/>
                  </a:cubicBezTo>
                  <a:cubicBezTo>
                    <a:pt x="2164" y="201"/>
                    <a:pt x="2169" y="202"/>
                    <a:pt x="2173" y="202"/>
                  </a:cubicBezTo>
                  <a:cubicBezTo>
                    <a:pt x="2177" y="202"/>
                    <a:pt x="2181" y="202"/>
                    <a:pt x="2186" y="201"/>
                  </a:cubicBezTo>
                  <a:cubicBezTo>
                    <a:pt x="2193" y="199"/>
                    <a:pt x="2199" y="196"/>
                    <a:pt x="2204" y="193"/>
                  </a:cubicBezTo>
                  <a:cubicBezTo>
                    <a:pt x="2210" y="188"/>
                    <a:pt x="2215" y="184"/>
                    <a:pt x="2219" y="178"/>
                  </a:cubicBezTo>
                  <a:lnTo>
                    <a:pt x="2226" y="170"/>
                  </a:lnTo>
                  <a:lnTo>
                    <a:pt x="2226" y="170"/>
                  </a:lnTo>
                  <a:cubicBezTo>
                    <a:pt x="2226" y="170"/>
                    <a:pt x="2227" y="170"/>
                    <a:pt x="2228" y="170"/>
                  </a:cubicBezTo>
                  <a:cubicBezTo>
                    <a:pt x="2234" y="167"/>
                    <a:pt x="2241" y="162"/>
                    <a:pt x="2246" y="157"/>
                  </a:cubicBezTo>
                  <a:lnTo>
                    <a:pt x="2246" y="157"/>
                  </a:lnTo>
                  <a:lnTo>
                    <a:pt x="2247" y="158"/>
                  </a:lnTo>
                  <a:lnTo>
                    <a:pt x="2251" y="163"/>
                  </a:lnTo>
                  <a:cubicBezTo>
                    <a:pt x="2253" y="166"/>
                    <a:pt x="2255" y="168"/>
                    <a:pt x="2259" y="172"/>
                  </a:cubicBezTo>
                  <a:cubicBezTo>
                    <a:pt x="2262" y="174"/>
                    <a:pt x="2266" y="177"/>
                    <a:pt x="2269" y="179"/>
                  </a:cubicBezTo>
                  <a:cubicBezTo>
                    <a:pt x="2275" y="183"/>
                    <a:pt x="2282" y="184"/>
                    <a:pt x="2289" y="184"/>
                  </a:cubicBezTo>
                  <a:cubicBezTo>
                    <a:pt x="2296" y="184"/>
                    <a:pt x="2302" y="183"/>
                    <a:pt x="2308" y="180"/>
                  </a:cubicBezTo>
                  <a:cubicBezTo>
                    <a:pt x="2311" y="179"/>
                    <a:pt x="2314" y="177"/>
                    <a:pt x="2317" y="174"/>
                  </a:cubicBezTo>
                  <a:cubicBezTo>
                    <a:pt x="2324" y="170"/>
                    <a:pt x="2328" y="163"/>
                    <a:pt x="2333" y="157"/>
                  </a:cubicBezTo>
                  <a:cubicBezTo>
                    <a:pt x="2335" y="152"/>
                    <a:pt x="2338" y="149"/>
                    <a:pt x="2340" y="145"/>
                  </a:cubicBezTo>
                  <a:lnTo>
                    <a:pt x="2342" y="143"/>
                  </a:lnTo>
                  <a:lnTo>
                    <a:pt x="2342" y="143"/>
                  </a:lnTo>
                  <a:cubicBezTo>
                    <a:pt x="2342" y="142"/>
                    <a:pt x="2343" y="142"/>
                    <a:pt x="2343" y="142"/>
                  </a:cubicBezTo>
                  <a:cubicBezTo>
                    <a:pt x="2346" y="141"/>
                    <a:pt x="2349" y="139"/>
                    <a:pt x="2352" y="137"/>
                  </a:cubicBezTo>
                  <a:lnTo>
                    <a:pt x="2352" y="137"/>
                  </a:lnTo>
                  <a:cubicBezTo>
                    <a:pt x="2357" y="145"/>
                    <a:pt x="2361" y="153"/>
                    <a:pt x="2367" y="160"/>
                  </a:cubicBezTo>
                  <a:lnTo>
                    <a:pt x="2369" y="165"/>
                  </a:lnTo>
                  <a:cubicBezTo>
                    <a:pt x="2371" y="166"/>
                    <a:pt x="2372" y="168"/>
                    <a:pt x="2374" y="170"/>
                  </a:cubicBezTo>
                  <a:cubicBezTo>
                    <a:pt x="2377" y="173"/>
                    <a:pt x="2379" y="174"/>
                    <a:pt x="2383" y="177"/>
                  </a:cubicBezTo>
                  <a:cubicBezTo>
                    <a:pt x="2387" y="180"/>
                    <a:pt x="2393" y="182"/>
                    <a:pt x="2400" y="184"/>
                  </a:cubicBezTo>
                  <a:cubicBezTo>
                    <a:pt x="2407" y="184"/>
                    <a:pt x="2414" y="184"/>
                    <a:pt x="2421" y="180"/>
                  </a:cubicBezTo>
                  <a:cubicBezTo>
                    <a:pt x="2426" y="179"/>
                    <a:pt x="2429" y="177"/>
                    <a:pt x="2433" y="173"/>
                  </a:cubicBezTo>
                  <a:cubicBezTo>
                    <a:pt x="2437" y="170"/>
                    <a:pt x="2441" y="166"/>
                    <a:pt x="2443" y="162"/>
                  </a:cubicBezTo>
                  <a:cubicBezTo>
                    <a:pt x="2447" y="157"/>
                    <a:pt x="2450" y="152"/>
                    <a:pt x="2452" y="148"/>
                  </a:cubicBezTo>
                  <a:lnTo>
                    <a:pt x="2457" y="136"/>
                  </a:lnTo>
                  <a:cubicBezTo>
                    <a:pt x="2458" y="135"/>
                    <a:pt x="2459" y="133"/>
                    <a:pt x="2460" y="132"/>
                  </a:cubicBezTo>
                  <a:lnTo>
                    <a:pt x="2460" y="132"/>
                  </a:lnTo>
                  <a:cubicBezTo>
                    <a:pt x="2464" y="130"/>
                    <a:pt x="2467" y="127"/>
                    <a:pt x="2471" y="124"/>
                  </a:cubicBezTo>
                  <a:cubicBezTo>
                    <a:pt x="2472" y="123"/>
                    <a:pt x="2474" y="122"/>
                    <a:pt x="2475" y="120"/>
                  </a:cubicBezTo>
                  <a:lnTo>
                    <a:pt x="2475" y="120"/>
                  </a:lnTo>
                  <a:cubicBezTo>
                    <a:pt x="2479" y="126"/>
                    <a:pt x="2484" y="130"/>
                    <a:pt x="2489" y="135"/>
                  </a:cubicBezTo>
                  <a:cubicBezTo>
                    <a:pt x="2496" y="139"/>
                    <a:pt x="2506" y="143"/>
                    <a:pt x="2514" y="144"/>
                  </a:cubicBezTo>
                  <a:lnTo>
                    <a:pt x="2516" y="144"/>
                  </a:lnTo>
                  <a:cubicBezTo>
                    <a:pt x="2516" y="144"/>
                    <a:pt x="2517" y="145"/>
                    <a:pt x="2518" y="145"/>
                  </a:cubicBezTo>
                  <a:cubicBezTo>
                    <a:pt x="2521" y="146"/>
                    <a:pt x="2524" y="148"/>
                    <a:pt x="2530" y="150"/>
                  </a:cubicBezTo>
                  <a:cubicBezTo>
                    <a:pt x="2538" y="153"/>
                    <a:pt x="2546" y="156"/>
                    <a:pt x="2554" y="156"/>
                  </a:cubicBezTo>
                  <a:cubicBezTo>
                    <a:pt x="2558" y="156"/>
                    <a:pt x="2562" y="156"/>
                    <a:pt x="2566" y="155"/>
                  </a:cubicBezTo>
                  <a:cubicBezTo>
                    <a:pt x="2570" y="153"/>
                    <a:pt x="2574" y="152"/>
                    <a:pt x="2577" y="150"/>
                  </a:cubicBezTo>
                  <a:cubicBezTo>
                    <a:pt x="2583" y="148"/>
                    <a:pt x="2587" y="144"/>
                    <a:pt x="2591" y="139"/>
                  </a:cubicBezTo>
                  <a:cubicBezTo>
                    <a:pt x="2597" y="133"/>
                    <a:pt x="2602" y="126"/>
                    <a:pt x="2607" y="119"/>
                  </a:cubicBezTo>
                  <a:lnTo>
                    <a:pt x="2607" y="119"/>
                  </a:lnTo>
                  <a:cubicBezTo>
                    <a:pt x="2608" y="118"/>
                    <a:pt x="2609" y="118"/>
                    <a:pt x="2610" y="117"/>
                  </a:cubicBezTo>
                  <a:cubicBezTo>
                    <a:pt x="2615" y="116"/>
                    <a:pt x="2619" y="113"/>
                    <a:pt x="2624" y="111"/>
                  </a:cubicBezTo>
                  <a:lnTo>
                    <a:pt x="2624" y="111"/>
                  </a:lnTo>
                  <a:cubicBezTo>
                    <a:pt x="2625" y="113"/>
                    <a:pt x="2627" y="115"/>
                    <a:pt x="2628" y="117"/>
                  </a:cubicBezTo>
                  <a:cubicBezTo>
                    <a:pt x="2633" y="123"/>
                    <a:pt x="2638" y="129"/>
                    <a:pt x="2643" y="134"/>
                  </a:cubicBezTo>
                  <a:cubicBezTo>
                    <a:pt x="2646" y="136"/>
                    <a:pt x="2649" y="138"/>
                    <a:pt x="2652" y="139"/>
                  </a:cubicBezTo>
                  <a:cubicBezTo>
                    <a:pt x="2656" y="142"/>
                    <a:pt x="2662" y="144"/>
                    <a:pt x="2668" y="144"/>
                  </a:cubicBezTo>
                  <a:cubicBezTo>
                    <a:pt x="2674" y="144"/>
                    <a:pt x="2679" y="144"/>
                    <a:pt x="2685" y="142"/>
                  </a:cubicBezTo>
                  <a:cubicBezTo>
                    <a:pt x="2690" y="141"/>
                    <a:pt x="2693" y="138"/>
                    <a:pt x="2697" y="136"/>
                  </a:cubicBezTo>
                  <a:cubicBezTo>
                    <a:pt x="2697" y="136"/>
                    <a:pt x="2697" y="136"/>
                    <a:pt x="2697" y="136"/>
                  </a:cubicBezTo>
                  <a:lnTo>
                    <a:pt x="2697" y="136"/>
                  </a:lnTo>
                  <a:cubicBezTo>
                    <a:pt x="2704" y="154"/>
                    <a:pt x="2719" y="169"/>
                    <a:pt x="2744" y="172"/>
                  </a:cubicBezTo>
                  <a:cubicBezTo>
                    <a:pt x="2747" y="172"/>
                    <a:pt x="2750" y="172"/>
                    <a:pt x="2753" y="172"/>
                  </a:cubicBezTo>
                  <a:cubicBezTo>
                    <a:pt x="2765" y="172"/>
                    <a:pt x="2776" y="169"/>
                    <a:pt x="2784" y="163"/>
                  </a:cubicBezTo>
                  <a:lnTo>
                    <a:pt x="2784" y="163"/>
                  </a:lnTo>
                  <a:cubicBezTo>
                    <a:pt x="2781" y="163"/>
                    <a:pt x="2778" y="162"/>
                    <a:pt x="2774" y="162"/>
                  </a:cubicBezTo>
                  <a:cubicBezTo>
                    <a:pt x="2771" y="160"/>
                    <a:pt x="2767" y="158"/>
                    <a:pt x="2764" y="156"/>
                  </a:cubicBezTo>
                  <a:cubicBezTo>
                    <a:pt x="2762" y="155"/>
                    <a:pt x="2759" y="153"/>
                    <a:pt x="2758" y="151"/>
                  </a:cubicBezTo>
                  <a:cubicBezTo>
                    <a:pt x="2755" y="149"/>
                    <a:pt x="2752" y="146"/>
                    <a:pt x="2750" y="144"/>
                  </a:cubicBezTo>
                  <a:cubicBezTo>
                    <a:pt x="2747" y="139"/>
                    <a:pt x="2743" y="135"/>
                    <a:pt x="2741" y="131"/>
                  </a:cubicBezTo>
                  <a:lnTo>
                    <a:pt x="2736" y="124"/>
                  </a:lnTo>
                  <a:lnTo>
                    <a:pt x="2736" y="124"/>
                  </a:lnTo>
                  <a:cubicBezTo>
                    <a:pt x="2738" y="125"/>
                    <a:pt x="2741" y="126"/>
                    <a:pt x="2743" y="126"/>
                  </a:cubicBezTo>
                  <a:cubicBezTo>
                    <a:pt x="2740" y="124"/>
                    <a:pt x="2736" y="123"/>
                    <a:pt x="2733" y="121"/>
                  </a:cubicBezTo>
                  <a:lnTo>
                    <a:pt x="2733" y="121"/>
                  </a:lnTo>
                  <a:cubicBezTo>
                    <a:pt x="2733" y="121"/>
                    <a:pt x="2734" y="122"/>
                    <a:pt x="2735" y="123"/>
                  </a:cubicBezTo>
                  <a:lnTo>
                    <a:pt x="2736" y="124"/>
                  </a:lnTo>
                  <a:lnTo>
                    <a:pt x="2736" y="124"/>
                  </a:lnTo>
                  <a:cubicBezTo>
                    <a:pt x="2735" y="124"/>
                    <a:pt x="2734" y="124"/>
                    <a:pt x="2733" y="123"/>
                  </a:cubicBezTo>
                  <a:cubicBezTo>
                    <a:pt x="2727" y="121"/>
                    <a:pt x="2721" y="118"/>
                    <a:pt x="2716" y="114"/>
                  </a:cubicBezTo>
                  <a:lnTo>
                    <a:pt x="2716" y="114"/>
                  </a:lnTo>
                  <a:cubicBezTo>
                    <a:pt x="2715" y="116"/>
                    <a:pt x="2714" y="117"/>
                    <a:pt x="2713" y="119"/>
                  </a:cubicBezTo>
                  <a:cubicBezTo>
                    <a:pt x="2710" y="124"/>
                    <a:pt x="2704" y="131"/>
                    <a:pt x="2697" y="136"/>
                  </a:cubicBezTo>
                  <a:lnTo>
                    <a:pt x="2697" y="136"/>
                  </a:lnTo>
                  <a:cubicBezTo>
                    <a:pt x="2685" y="102"/>
                    <a:pt x="2703" y="57"/>
                    <a:pt x="2750" y="57"/>
                  </a:cubicBezTo>
                  <a:cubicBezTo>
                    <a:pt x="2752" y="57"/>
                    <a:pt x="2753" y="57"/>
                    <a:pt x="2755" y="57"/>
                  </a:cubicBezTo>
                  <a:cubicBezTo>
                    <a:pt x="2756" y="57"/>
                    <a:pt x="2757" y="57"/>
                    <a:pt x="2759" y="58"/>
                  </a:cubicBezTo>
                  <a:cubicBezTo>
                    <a:pt x="2762" y="59"/>
                    <a:pt x="2762" y="59"/>
                    <a:pt x="2762" y="59"/>
                  </a:cubicBezTo>
                  <a:cubicBezTo>
                    <a:pt x="2762" y="59"/>
                    <a:pt x="2762" y="59"/>
                    <a:pt x="2760" y="58"/>
                  </a:cubicBezTo>
                  <a:lnTo>
                    <a:pt x="2752" y="51"/>
                  </a:lnTo>
                  <a:cubicBezTo>
                    <a:pt x="2748" y="47"/>
                    <a:pt x="2742" y="42"/>
                    <a:pt x="2736" y="40"/>
                  </a:cubicBezTo>
                  <a:cubicBezTo>
                    <a:pt x="2730" y="36"/>
                    <a:pt x="2725" y="35"/>
                    <a:pt x="2718" y="34"/>
                  </a:cubicBezTo>
                  <a:cubicBezTo>
                    <a:pt x="2713" y="34"/>
                    <a:pt x="2708" y="34"/>
                    <a:pt x="2704" y="35"/>
                  </a:cubicBezTo>
                  <a:cubicBezTo>
                    <a:pt x="2699" y="36"/>
                    <a:pt x="2694" y="39"/>
                    <a:pt x="2691" y="41"/>
                  </a:cubicBezTo>
                  <a:cubicBezTo>
                    <a:pt x="2685" y="44"/>
                    <a:pt x="2680" y="49"/>
                    <a:pt x="2676" y="54"/>
                  </a:cubicBezTo>
                  <a:lnTo>
                    <a:pt x="2676" y="54"/>
                  </a:lnTo>
                  <a:cubicBezTo>
                    <a:pt x="2674" y="51"/>
                    <a:pt x="2672" y="48"/>
                    <a:pt x="2669" y="45"/>
                  </a:cubicBezTo>
                  <a:cubicBezTo>
                    <a:pt x="2667" y="42"/>
                    <a:pt x="2664" y="41"/>
                    <a:pt x="2662" y="40"/>
                  </a:cubicBezTo>
                  <a:cubicBezTo>
                    <a:pt x="2659" y="36"/>
                    <a:pt x="2655" y="35"/>
                    <a:pt x="2652" y="33"/>
                  </a:cubicBezTo>
                  <a:cubicBezTo>
                    <a:pt x="2646" y="31"/>
                    <a:pt x="2640" y="31"/>
                    <a:pt x="2633" y="31"/>
                  </a:cubicBezTo>
                  <a:close/>
                  <a:moveTo>
                    <a:pt x="6878" y="763"/>
                  </a:moveTo>
                  <a:cubicBezTo>
                    <a:pt x="6878" y="764"/>
                    <a:pt x="6879" y="764"/>
                    <a:pt x="6878" y="764"/>
                  </a:cubicBezTo>
                  <a:cubicBezTo>
                    <a:pt x="6878" y="764"/>
                    <a:pt x="6878" y="764"/>
                    <a:pt x="6878" y="763"/>
                  </a:cubicBezTo>
                  <a:close/>
                  <a:moveTo>
                    <a:pt x="6977" y="797"/>
                  </a:moveTo>
                  <a:cubicBezTo>
                    <a:pt x="6977" y="797"/>
                    <a:pt x="6977" y="797"/>
                    <a:pt x="6977" y="797"/>
                  </a:cubicBezTo>
                  <a:lnTo>
                    <a:pt x="6977" y="797"/>
                  </a:lnTo>
                  <a:cubicBezTo>
                    <a:pt x="6977" y="797"/>
                    <a:pt x="6976" y="797"/>
                    <a:pt x="6976" y="797"/>
                  </a:cubicBezTo>
                  <a:cubicBezTo>
                    <a:pt x="6976" y="797"/>
                    <a:pt x="6977" y="797"/>
                    <a:pt x="6977" y="797"/>
                  </a:cubicBezTo>
                  <a:close/>
                  <a:moveTo>
                    <a:pt x="7015" y="813"/>
                  </a:moveTo>
                  <a:cubicBezTo>
                    <a:pt x="7015" y="813"/>
                    <a:pt x="7016" y="814"/>
                    <a:pt x="7018" y="815"/>
                  </a:cubicBezTo>
                  <a:lnTo>
                    <a:pt x="7018" y="815"/>
                  </a:lnTo>
                  <a:cubicBezTo>
                    <a:pt x="7017" y="815"/>
                    <a:pt x="7016" y="814"/>
                    <a:pt x="7015" y="814"/>
                  </a:cubicBezTo>
                  <a:cubicBezTo>
                    <a:pt x="7015" y="813"/>
                    <a:pt x="7015" y="813"/>
                    <a:pt x="7015" y="813"/>
                  </a:cubicBezTo>
                  <a:close/>
                  <a:moveTo>
                    <a:pt x="7125" y="836"/>
                  </a:moveTo>
                  <a:cubicBezTo>
                    <a:pt x="7125" y="836"/>
                    <a:pt x="7125" y="837"/>
                    <a:pt x="7126" y="837"/>
                  </a:cubicBezTo>
                  <a:lnTo>
                    <a:pt x="7126" y="837"/>
                  </a:lnTo>
                  <a:cubicBezTo>
                    <a:pt x="7125" y="837"/>
                    <a:pt x="7125" y="836"/>
                    <a:pt x="7125" y="836"/>
                  </a:cubicBezTo>
                  <a:close/>
                  <a:moveTo>
                    <a:pt x="7150" y="878"/>
                  </a:moveTo>
                  <a:lnTo>
                    <a:pt x="7150" y="878"/>
                  </a:lnTo>
                  <a:cubicBezTo>
                    <a:pt x="7150" y="878"/>
                    <a:pt x="7151" y="878"/>
                    <a:pt x="7151" y="879"/>
                  </a:cubicBezTo>
                  <a:cubicBezTo>
                    <a:pt x="7153" y="880"/>
                    <a:pt x="7153" y="880"/>
                    <a:pt x="7153" y="880"/>
                  </a:cubicBezTo>
                  <a:cubicBezTo>
                    <a:pt x="7153" y="880"/>
                    <a:pt x="7151" y="880"/>
                    <a:pt x="7150" y="878"/>
                  </a:cubicBezTo>
                  <a:close/>
                  <a:moveTo>
                    <a:pt x="7264" y="891"/>
                  </a:moveTo>
                  <a:cubicBezTo>
                    <a:pt x="7264" y="892"/>
                    <a:pt x="7265" y="892"/>
                    <a:pt x="7265" y="892"/>
                  </a:cubicBezTo>
                  <a:lnTo>
                    <a:pt x="7265" y="892"/>
                  </a:lnTo>
                  <a:cubicBezTo>
                    <a:pt x="7264" y="892"/>
                    <a:pt x="7264" y="892"/>
                    <a:pt x="7264" y="891"/>
                  </a:cubicBezTo>
                  <a:close/>
                  <a:moveTo>
                    <a:pt x="7227" y="910"/>
                  </a:moveTo>
                  <a:cubicBezTo>
                    <a:pt x="7227" y="910"/>
                    <a:pt x="7229" y="910"/>
                    <a:pt x="7231" y="911"/>
                  </a:cubicBezTo>
                  <a:lnTo>
                    <a:pt x="7228" y="911"/>
                  </a:lnTo>
                  <a:cubicBezTo>
                    <a:pt x="7226" y="910"/>
                    <a:pt x="7226" y="910"/>
                    <a:pt x="7227" y="910"/>
                  </a:cubicBezTo>
                  <a:close/>
                  <a:moveTo>
                    <a:pt x="7449" y="984"/>
                  </a:moveTo>
                  <a:cubicBezTo>
                    <a:pt x="7448" y="984"/>
                    <a:pt x="7448" y="984"/>
                    <a:pt x="7449" y="984"/>
                  </a:cubicBezTo>
                  <a:lnTo>
                    <a:pt x="7449" y="984"/>
                  </a:lnTo>
                  <a:cubicBezTo>
                    <a:pt x="7449" y="984"/>
                    <a:pt x="7449" y="984"/>
                    <a:pt x="7449" y="984"/>
                  </a:cubicBezTo>
                  <a:close/>
                  <a:moveTo>
                    <a:pt x="7479" y="1012"/>
                  </a:moveTo>
                  <a:cubicBezTo>
                    <a:pt x="7479" y="1012"/>
                    <a:pt x="7479" y="1012"/>
                    <a:pt x="7478" y="1012"/>
                  </a:cubicBezTo>
                  <a:cubicBezTo>
                    <a:pt x="7478" y="1012"/>
                    <a:pt x="7477" y="1012"/>
                    <a:pt x="7477" y="1012"/>
                  </a:cubicBezTo>
                  <a:close/>
                  <a:moveTo>
                    <a:pt x="7670" y="1143"/>
                  </a:moveTo>
                  <a:cubicBezTo>
                    <a:pt x="7670" y="1143"/>
                    <a:pt x="7670" y="1143"/>
                    <a:pt x="7670" y="1143"/>
                  </a:cubicBezTo>
                  <a:cubicBezTo>
                    <a:pt x="7670" y="1143"/>
                    <a:pt x="7670" y="1143"/>
                    <a:pt x="7670" y="1143"/>
                  </a:cubicBezTo>
                  <a:close/>
                  <a:moveTo>
                    <a:pt x="7897" y="1206"/>
                  </a:moveTo>
                  <a:cubicBezTo>
                    <a:pt x="7897" y="1206"/>
                    <a:pt x="7897" y="1207"/>
                    <a:pt x="7896" y="1207"/>
                  </a:cubicBezTo>
                  <a:cubicBezTo>
                    <a:pt x="7896" y="1207"/>
                    <a:pt x="7896" y="1207"/>
                    <a:pt x="7895" y="1207"/>
                  </a:cubicBezTo>
                  <a:lnTo>
                    <a:pt x="7895" y="1207"/>
                  </a:lnTo>
                  <a:cubicBezTo>
                    <a:pt x="7896" y="1207"/>
                    <a:pt x="7896" y="1206"/>
                    <a:pt x="7897" y="1206"/>
                  </a:cubicBezTo>
                  <a:close/>
                  <a:moveTo>
                    <a:pt x="7969" y="1221"/>
                  </a:moveTo>
                  <a:cubicBezTo>
                    <a:pt x="7969" y="1222"/>
                    <a:pt x="7969" y="1223"/>
                    <a:pt x="7969" y="1223"/>
                  </a:cubicBezTo>
                  <a:lnTo>
                    <a:pt x="7969" y="1223"/>
                  </a:lnTo>
                  <a:cubicBezTo>
                    <a:pt x="7969" y="1223"/>
                    <a:pt x="7969" y="1223"/>
                    <a:pt x="7969" y="1223"/>
                  </a:cubicBezTo>
                  <a:lnTo>
                    <a:pt x="7969" y="1221"/>
                  </a:lnTo>
                  <a:close/>
                  <a:moveTo>
                    <a:pt x="8007" y="1249"/>
                  </a:moveTo>
                  <a:cubicBezTo>
                    <a:pt x="8007" y="1249"/>
                    <a:pt x="8008" y="1249"/>
                    <a:pt x="8008" y="1249"/>
                  </a:cubicBezTo>
                  <a:cubicBezTo>
                    <a:pt x="8008" y="1249"/>
                    <a:pt x="8008" y="1249"/>
                    <a:pt x="8008" y="1249"/>
                  </a:cubicBezTo>
                  <a:lnTo>
                    <a:pt x="8008" y="1249"/>
                  </a:lnTo>
                  <a:cubicBezTo>
                    <a:pt x="8008" y="1249"/>
                    <a:pt x="8007" y="1249"/>
                    <a:pt x="8007" y="1249"/>
                  </a:cubicBezTo>
                  <a:close/>
                  <a:moveTo>
                    <a:pt x="8010" y="1251"/>
                  </a:moveTo>
                  <a:cubicBezTo>
                    <a:pt x="8010" y="1251"/>
                    <a:pt x="8010" y="1251"/>
                    <a:pt x="8010" y="1252"/>
                  </a:cubicBezTo>
                  <a:cubicBezTo>
                    <a:pt x="8010" y="1253"/>
                    <a:pt x="8010" y="1253"/>
                    <a:pt x="8010" y="1253"/>
                  </a:cubicBezTo>
                  <a:cubicBezTo>
                    <a:pt x="8010" y="1252"/>
                    <a:pt x="8010" y="1251"/>
                    <a:pt x="8010" y="1251"/>
                  </a:cubicBezTo>
                  <a:close/>
                  <a:moveTo>
                    <a:pt x="8147" y="1313"/>
                  </a:moveTo>
                  <a:cubicBezTo>
                    <a:pt x="8147" y="1313"/>
                    <a:pt x="8148" y="1314"/>
                    <a:pt x="8148" y="1314"/>
                  </a:cubicBezTo>
                  <a:cubicBezTo>
                    <a:pt x="8147" y="1314"/>
                    <a:pt x="8147" y="1313"/>
                    <a:pt x="8147" y="1313"/>
                  </a:cubicBezTo>
                  <a:close/>
                  <a:moveTo>
                    <a:pt x="8380" y="1441"/>
                  </a:moveTo>
                  <a:cubicBezTo>
                    <a:pt x="8380" y="1441"/>
                    <a:pt x="8380" y="1441"/>
                    <a:pt x="8381" y="1442"/>
                  </a:cubicBezTo>
                  <a:lnTo>
                    <a:pt x="8379" y="1442"/>
                  </a:lnTo>
                  <a:cubicBezTo>
                    <a:pt x="8379" y="1441"/>
                    <a:pt x="8380" y="1441"/>
                    <a:pt x="8380" y="1441"/>
                  </a:cubicBezTo>
                  <a:close/>
                  <a:moveTo>
                    <a:pt x="8508" y="1538"/>
                  </a:moveTo>
                  <a:cubicBezTo>
                    <a:pt x="8508" y="1538"/>
                    <a:pt x="8509" y="1538"/>
                    <a:pt x="8510" y="1539"/>
                  </a:cubicBezTo>
                  <a:lnTo>
                    <a:pt x="8510" y="1539"/>
                  </a:lnTo>
                  <a:cubicBezTo>
                    <a:pt x="8509" y="1539"/>
                    <a:pt x="8509" y="1539"/>
                    <a:pt x="8508" y="1539"/>
                  </a:cubicBezTo>
                  <a:cubicBezTo>
                    <a:pt x="8508" y="1538"/>
                    <a:pt x="8507" y="1538"/>
                    <a:pt x="8508" y="1538"/>
                  </a:cubicBezTo>
                  <a:close/>
                  <a:moveTo>
                    <a:pt x="8584" y="1553"/>
                  </a:moveTo>
                  <a:cubicBezTo>
                    <a:pt x="8584" y="1553"/>
                    <a:pt x="8585" y="1554"/>
                    <a:pt x="8585" y="1554"/>
                  </a:cubicBezTo>
                  <a:cubicBezTo>
                    <a:pt x="8586" y="1554"/>
                    <a:pt x="8586" y="1555"/>
                    <a:pt x="8586" y="1555"/>
                  </a:cubicBezTo>
                  <a:cubicBezTo>
                    <a:pt x="8586" y="1555"/>
                    <a:pt x="8585" y="1555"/>
                    <a:pt x="8584" y="1553"/>
                  </a:cubicBezTo>
                  <a:close/>
                  <a:moveTo>
                    <a:pt x="8734" y="1621"/>
                  </a:moveTo>
                  <a:cubicBezTo>
                    <a:pt x="8735" y="1621"/>
                    <a:pt x="8735" y="1622"/>
                    <a:pt x="8733" y="1622"/>
                  </a:cubicBezTo>
                  <a:cubicBezTo>
                    <a:pt x="8733" y="1622"/>
                    <a:pt x="8733" y="1622"/>
                    <a:pt x="8733" y="1622"/>
                  </a:cubicBezTo>
                  <a:lnTo>
                    <a:pt x="8733" y="1622"/>
                  </a:lnTo>
                  <a:cubicBezTo>
                    <a:pt x="8733" y="1622"/>
                    <a:pt x="8734" y="1621"/>
                    <a:pt x="8734" y="1621"/>
                  </a:cubicBezTo>
                  <a:close/>
                  <a:moveTo>
                    <a:pt x="3214" y="1"/>
                  </a:moveTo>
                  <a:cubicBezTo>
                    <a:pt x="3213" y="1"/>
                    <a:pt x="3211" y="1"/>
                    <a:pt x="3210" y="2"/>
                  </a:cubicBezTo>
                  <a:cubicBezTo>
                    <a:pt x="3202" y="2"/>
                    <a:pt x="3195" y="5"/>
                    <a:pt x="3189" y="10"/>
                  </a:cubicBezTo>
                  <a:cubicBezTo>
                    <a:pt x="3184" y="14"/>
                    <a:pt x="3181" y="18"/>
                    <a:pt x="3179" y="24"/>
                  </a:cubicBezTo>
                  <a:cubicBezTo>
                    <a:pt x="3176" y="26"/>
                    <a:pt x="3175" y="29"/>
                    <a:pt x="3174" y="32"/>
                  </a:cubicBezTo>
                  <a:cubicBezTo>
                    <a:pt x="3172" y="36"/>
                    <a:pt x="3169" y="41"/>
                    <a:pt x="3168" y="46"/>
                  </a:cubicBezTo>
                  <a:lnTo>
                    <a:pt x="3164" y="57"/>
                  </a:lnTo>
                  <a:lnTo>
                    <a:pt x="3164" y="57"/>
                  </a:lnTo>
                  <a:cubicBezTo>
                    <a:pt x="3163" y="56"/>
                    <a:pt x="3162" y="55"/>
                    <a:pt x="3161" y="55"/>
                  </a:cubicBezTo>
                  <a:cubicBezTo>
                    <a:pt x="3158" y="53"/>
                    <a:pt x="3155" y="51"/>
                    <a:pt x="3152" y="50"/>
                  </a:cubicBezTo>
                  <a:cubicBezTo>
                    <a:pt x="3149" y="49"/>
                    <a:pt x="3146" y="48"/>
                    <a:pt x="3143" y="48"/>
                  </a:cubicBezTo>
                  <a:lnTo>
                    <a:pt x="3143" y="48"/>
                  </a:lnTo>
                  <a:cubicBezTo>
                    <a:pt x="3143" y="48"/>
                    <a:pt x="3143" y="48"/>
                    <a:pt x="3143" y="48"/>
                  </a:cubicBezTo>
                  <a:cubicBezTo>
                    <a:pt x="3143" y="48"/>
                    <a:pt x="3143" y="48"/>
                    <a:pt x="3143" y="48"/>
                  </a:cubicBezTo>
                  <a:lnTo>
                    <a:pt x="3143" y="48"/>
                  </a:lnTo>
                  <a:cubicBezTo>
                    <a:pt x="3143" y="48"/>
                    <a:pt x="3143" y="48"/>
                    <a:pt x="3143" y="48"/>
                  </a:cubicBezTo>
                  <a:lnTo>
                    <a:pt x="3143" y="48"/>
                  </a:lnTo>
                  <a:cubicBezTo>
                    <a:pt x="3143" y="48"/>
                    <a:pt x="3143" y="48"/>
                    <a:pt x="3143" y="48"/>
                  </a:cubicBezTo>
                  <a:lnTo>
                    <a:pt x="3142" y="48"/>
                  </a:lnTo>
                  <a:cubicBezTo>
                    <a:pt x="3143" y="48"/>
                    <a:pt x="3143" y="48"/>
                    <a:pt x="3143" y="48"/>
                  </a:cubicBezTo>
                  <a:lnTo>
                    <a:pt x="3143" y="48"/>
                  </a:lnTo>
                  <a:cubicBezTo>
                    <a:pt x="3142" y="48"/>
                    <a:pt x="3141" y="48"/>
                    <a:pt x="3140" y="48"/>
                  </a:cubicBezTo>
                  <a:lnTo>
                    <a:pt x="3142" y="48"/>
                  </a:lnTo>
                  <a:cubicBezTo>
                    <a:pt x="3142" y="48"/>
                    <a:pt x="3141" y="47"/>
                    <a:pt x="3140" y="47"/>
                  </a:cubicBezTo>
                  <a:cubicBezTo>
                    <a:pt x="3138" y="46"/>
                    <a:pt x="3135" y="43"/>
                    <a:pt x="3130" y="40"/>
                  </a:cubicBezTo>
                  <a:cubicBezTo>
                    <a:pt x="3122" y="35"/>
                    <a:pt x="3115" y="33"/>
                    <a:pt x="3107" y="32"/>
                  </a:cubicBezTo>
                  <a:cubicBezTo>
                    <a:pt x="3105" y="31"/>
                    <a:pt x="3103" y="31"/>
                    <a:pt x="3102" y="31"/>
                  </a:cubicBezTo>
                  <a:cubicBezTo>
                    <a:pt x="3100" y="31"/>
                    <a:pt x="3098" y="31"/>
                    <a:pt x="3096" y="32"/>
                  </a:cubicBezTo>
                  <a:cubicBezTo>
                    <a:pt x="3092" y="32"/>
                    <a:pt x="3087" y="33"/>
                    <a:pt x="3083" y="34"/>
                  </a:cubicBezTo>
                  <a:cubicBezTo>
                    <a:pt x="3080" y="35"/>
                    <a:pt x="3077" y="38"/>
                    <a:pt x="3074" y="39"/>
                  </a:cubicBezTo>
                  <a:cubicBezTo>
                    <a:pt x="3072" y="41"/>
                    <a:pt x="3070" y="42"/>
                    <a:pt x="3069" y="43"/>
                  </a:cubicBezTo>
                  <a:cubicBezTo>
                    <a:pt x="3064" y="48"/>
                    <a:pt x="3059" y="51"/>
                    <a:pt x="3056" y="57"/>
                  </a:cubicBezTo>
                  <a:lnTo>
                    <a:pt x="3054" y="59"/>
                  </a:lnTo>
                  <a:lnTo>
                    <a:pt x="3051" y="57"/>
                  </a:lnTo>
                  <a:cubicBezTo>
                    <a:pt x="3044" y="54"/>
                    <a:pt x="3037" y="51"/>
                    <a:pt x="3029" y="50"/>
                  </a:cubicBezTo>
                  <a:lnTo>
                    <a:pt x="3029" y="50"/>
                  </a:lnTo>
                  <a:cubicBezTo>
                    <a:pt x="3029" y="50"/>
                    <a:pt x="3028" y="50"/>
                    <a:pt x="3028" y="49"/>
                  </a:cubicBezTo>
                  <a:cubicBezTo>
                    <a:pt x="3026" y="47"/>
                    <a:pt x="3022" y="43"/>
                    <a:pt x="3018" y="40"/>
                  </a:cubicBezTo>
                  <a:cubicBezTo>
                    <a:pt x="3011" y="33"/>
                    <a:pt x="3003" y="29"/>
                    <a:pt x="2993" y="27"/>
                  </a:cubicBezTo>
                  <a:cubicBezTo>
                    <a:pt x="2990" y="26"/>
                    <a:pt x="2986" y="26"/>
                    <a:pt x="2982" y="26"/>
                  </a:cubicBezTo>
                  <a:cubicBezTo>
                    <a:pt x="2978" y="26"/>
                    <a:pt x="2974" y="26"/>
                    <a:pt x="2970" y="28"/>
                  </a:cubicBezTo>
                  <a:cubicBezTo>
                    <a:pt x="2967" y="28"/>
                    <a:pt x="2963" y="29"/>
                    <a:pt x="2961" y="32"/>
                  </a:cubicBezTo>
                  <a:cubicBezTo>
                    <a:pt x="2959" y="33"/>
                    <a:pt x="2956" y="34"/>
                    <a:pt x="2955" y="35"/>
                  </a:cubicBezTo>
                  <a:cubicBezTo>
                    <a:pt x="2949" y="39"/>
                    <a:pt x="2946" y="43"/>
                    <a:pt x="2941" y="48"/>
                  </a:cubicBezTo>
                  <a:lnTo>
                    <a:pt x="2935" y="54"/>
                  </a:lnTo>
                  <a:lnTo>
                    <a:pt x="2935" y="54"/>
                  </a:lnTo>
                  <a:cubicBezTo>
                    <a:pt x="2932" y="55"/>
                    <a:pt x="2928" y="56"/>
                    <a:pt x="2925" y="57"/>
                  </a:cubicBezTo>
                  <a:cubicBezTo>
                    <a:pt x="2923" y="60"/>
                    <a:pt x="2920" y="61"/>
                    <a:pt x="2918" y="62"/>
                  </a:cubicBezTo>
                  <a:cubicBezTo>
                    <a:pt x="2917" y="63"/>
                    <a:pt x="2916" y="64"/>
                    <a:pt x="2915" y="64"/>
                  </a:cubicBezTo>
                  <a:lnTo>
                    <a:pt x="2915" y="64"/>
                  </a:lnTo>
                  <a:cubicBezTo>
                    <a:pt x="2913" y="62"/>
                    <a:pt x="2912" y="59"/>
                    <a:pt x="2910" y="56"/>
                  </a:cubicBezTo>
                  <a:cubicBezTo>
                    <a:pt x="2909" y="54"/>
                    <a:pt x="2908" y="51"/>
                    <a:pt x="2905" y="49"/>
                  </a:cubicBezTo>
                  <a:lnTo>
                    <a:pt x="2903" y="45"/>
                  </a:lnTo>
                  <a:lnTo>
                    <a:pt x="2898" y="39"/>
                  </a:lnTo>
                  <a:cubicBezTo>
                    <a:pt x="2895" y="36"/>
                    <a:pt x="2893" y="34"/>
                    <a:pt x="2889" y="32"/>
                  </a:cubicBezTo>
                  <a:cubicBezTo>
                    <a:pt x="2883" y="28"/>
                    <a:pt x="2876" y="27"/>
                    <a:pt x="2871" y="26"/>
                  </a:cubicBezTo>
                  <a:lnTo>
                    <a:pt x="2864" y="26"/>
                  </a:lnTo>
                  <a:cubicBezTo>
                    <a:pt x="2859" y="26"/>
                    <a:pt x="2852" y="25"/>
                    <a:pt x="2842" y="24"/>
                  </a:cubicBezTo>
                  <a:lnTo>
                    <a:pt x="2830" y="24"/>
                  </a:lnTo>
                  <a:cubicBezTo>
                    <a:pt x="2824" y="24"/>
                    <a:pt x="2818" y="25"/>
                    <a:pt x="2814" y="27"/>
                  </a:cubicBezTo>
                  <a:cubicBezTo>
                    <a:pt x="2809" y="29"/>
                    <a:pt x="2804" y="33"/>
                    <a:pt x="2800" y="36"/>
                  </a:cubicBezTo>
                  <a:cubicBezTo>
                    <a:pt x="2798" y="39"/>
                    <a:pt x="2796" y="41"/>
                    <a:pt x="2794" y="43"/>
                  </a:cubicBezTo>
                  <a:cubicBezTo>
                    <a:pt x="2793" y="46"/>
                    <a:pt x="2791" y="48"/>
                    <a:pt x="2791" y="49"/>
                  </a:cubicBezTo>
                  <a:lnTo>
                    <a:pt x="2789" y="54"/>
                  </a:lnTo>
                  <a:cubicBezTo>
                    <a:pt x="2787" y="58"/>
                    <a:pt x="2785" y="62"/>
                    <a:pt x="2784" y="66"/>
                  </a:cubicBezTo>
                  <a:lnTo>
                    <a:pt x="2784" y="66"/>
                  </a:lnTo>
                  <a:cubicBezTo>
                    <a:pt x="2795" y="73"/>
                    <a:pt x="2803" y="84"/>
                    <a:pt x="2807" y="96"/>
                  </a:cubicBezTo>
                  <a:lnTo>
                    <a:pt x="2807" y="96"/>
                  </a:lnTo>
                  <a:lnTo>
                    <a:pt x="2803" y="92"/>
                  </a:lnTo>
                  <a:lnTo>
                    <a:pt x="2796" y="82"/>
                  </a:lnTo>
                  <a:cubicBezTo>
                    <a:pt x="2792" y="77"/>
                    <a:pt x="2788" y="72"/>
                    <a:pt x="2783" y="68"/>
                  </a:cubicBezTo>
                  <a:lnTo>
                    <a:pt x="2783" y="68"/>
                  </a:lnTo>
                  <a:cubicBezTo>
                    <a:pt x="2781" y="72"/>
                    <a:pt x="2780" y="76"/>
                    <a:pt x="2779" y="79"/>
                  </a:cubicBezTo>
                  <a:cubicBezTo>
                    <a:pt x="2777" y="87"/>
                    <a:pt x="2774" y="94"/>
                    <a:pt x="2772" y="100"/>
                  </a:cubicBezTo>
                  <a:lnTo>
                    <a:pt x="2771" y="102"/>
                  </a:lnTo>
                  <a:lnTo>
                    <a:pt x="2771" y="102"/>
                  </a:lnTo>
                  <a:cubicBezTo>
                    <a:pt x="2772" y="101"/>
                    <a:pt x="2773" y="101"/>
                    <a:pt x="2774" y="100"/>
                  </a:cubicBezTo>
                  <a:cubicBezTo>
                    <a:pt x="2778" y="97"/>
                    <a:pt x="2784" y="94"/>
                    <a:pt x="2789" y="94"/>
                  </a:cubicBezTo>
                  <a:cubicBezTo>
                    <a:pt x="2790" y="94"/>
                    <a:pt x="2792" y="94"/>
                    <a:pt x="2793" y="94"/>
                  </a:cubicBezTo>
                  <a:cubicBezTo>
                    <a:pt x="2796" y="94"/>
                    <a:pt x="2799" y="95"/>
                    <a:pt x="2801" y="95"/>
                  </a:cubicBezTo>
                  <a:cubicBezTo>
                    <a:pt x="2803" y="95"/>
                    <a:pt x="2804" y="97"/>
                    <a:pt x="2807" y="98"/>
                  </a:cubicBezTo>
                  <a:cubicBezTo>
                    <a:pt x="2807" y="98"/>
                    <a:pt x="2807" y="98"/>
                    <a:pt x="2807" y="98"/>
                  </a:cubicBezTo>
                  <a:lnTo>
                    <a:pt x="2807" y="98"/>
                  </a:lnTo>
                  <a:cubicBezTo>
                    <a:pt x="2813" y="122"/>
                    <a:pt x="2805" y="149"/>
                    <a:pt x="2784" y="163"/>
                  </a:cubicBezTo>
                  <a:lnTo>
                    <a:pt x="2784" y="163"/>
                  </a:lnTo>
                  <a:cubicBezTo>
                    <a:pt x="2785" y="163"/>
                    <a:pt x="2786" y="163"/>
                    <a:pt x="2787" y="163"/>
                  </a:cubicBezTo>
                  <a:cubicBezTo>
                    <a:pt x="2789" y="163"/>
                    <a:pt x="2791" y="163"/>
                    <a:pt x="2793" y="163"/>
                  </a:cubicBezTo>
                  <a:cubicBezTo>
                    <a:pt x="2800" y="163"/>
                    <a:pt x="2807" y="159"/>
                    <a:pt x="2813" y="155"/>
                  </a:cubicBezTo>
                  <a:cubicBezTo>
                    <a:pt x="2816" y="152"/>
                    <a:pt x="2820" y="149"/>
                    <a:pt x="2822" y="146"/>
                  </a:cubicBezTo>
                  <a:cubicBezTo>
                    <a:pt x="2823" y="144"/>
                    <a:pt x="2824" y="142"/>
                    <a:pt x="2825" y="141"/>
                  </a:cubicBezTo>
                  <a:cubicBezTo>
                    <a:pt x="2827" y="137"/>
                    <a:pt x="2829" y="135"/>
                    <a:pt x="2830" y="131"/>
                  </a:cubicBezTo>
                  <a:lnTo>
                    <a:pt x="2832" y="124"/>
                  </a:lnTo>
                  <a:cubicBezTo>
                    <a:pt x="2836" y="115"/>
                    <a:pt x="2838" y="107"/>
                    <a:pt x="2840" y="100"/>
                  </a:cubicBezTo>
                  <a:cubicBezTo>
                    <a:pt x="2841" y="98"/>
                    <a:pt x="2842" y="96"/>
                    <a:pt x="2843" y="94"/>
                  </a:cubicBezTo>
                  <a:lnTo>
                    <a:pt x="2843" y="94"/>
                  </a:lnTo>
                  <a:cubicBezTo>
                    <a:pt x="2844" y="94"/>
                    <a:pt x="2846" y="94"/>
                    <a:pt x="2847" y="94"/>
                  </a:cubicBezTo>
                  <a:lnTo>
                    <a:pt x="2847" y="94"/>
                  </a:lnTo>
                  <a:cubicBezTo>
                    <a:pt x="2849" y="98"/>
                    <a:pt x="2851" y="103"/>
                    <a:pt x="2854" y="108"/>
                  </a:cubicBezTo>
                  <a:cubicBezTo>
                    <a:pt x="2855" y="112"/>
                    <a:pt x="2858" y="115"/>
                    <a:pt x="2860" y="120"/>
                  </a:cubicBezTo>
                  <a:cubicBezTo>
                    <a:pt x="2861" y="122"/>
                    <a:pt x="2864" y="124"/>
                    <a:pt x="2865" y="128"/>
                  </a:cubicBezTo>
                  <a:lnTo>
                    <a:pt x="2868" y="131"/>
                  </a:lnTo>
                  <a:cubicBezTo>
                    <a:pt x="2869" y="134"/>
                    <a:pt x="2872" y="135"/>
                    <a:pt x="2873" y="137"/>
                  </a:cubicBezTo>
                  <a:cubicBezTo>
                    <a:pt x="2876" y="139"/>
                    <a:pt x="2879" y="142"/>
                    <a:pt x="2882" y="144"/>
                  </a:cubicBezTo>
                  <a:cubicBezTo>
                    <a:pt x="2888" y="148"/>
                    <a:pt x="2895" y="149"/>
                    <a:pt x="2901" y="150"/>
                  </a:cubicBezTo>
                  <a:cubicBezTo>
                    <a:pt x="2910" y="150"/>
                    <a:pt x="2917" y="148"/>
                    <a:pt x="2925" y="144"/>
                  </a:cubicBezTo>
                  <a:cubicBezTo>
                    <a:pt x="2931" y="139"/>
                    <a:pt x="2938" y="135"/>
                    <a:pt x="2942" y="129"/>
                  </a:cubicBezTo>
                  <a:lnTo>
                    <a:pt x="2950" y="120"/>
                  </a:lnTo>
                  <a:cubicBezTo>
                    <a:pt x="2951" y="119"/>
                    <a:pt x="2951" y="119"/>
                    <a:pt x="2951" y="119"/>
                  </a:cubicBezTo>
                  <a:lnTo>
                    <a:pt x="2951" y="119"/>
                  </a:lnTo>
                  <a:cubicBezTo>
                    <a:pt x="2953" y="118"/>
                    <a:pt x="2954" y="118"/>
                    <a:pt x="2956" y="117"/>
                  </a:cubicBezTo>
                  <a:cubicBezTo>
                    <a:pt x="2964" y="114"/>
                    <a:pt x="2971" y="109"/>
                    <a:pt x="2977" y="102"/>
                  </a:cubicBezTo>
                  <a:cubicBezTo>
                    <a:pt x="2978" y="102"/>
                    <a:pt x="2979" y="101"/>
                    <a:pt x="2980" y="100"/>
                  </a:cubicBezTo>
                  <a:lnTo>
                    <a:pt x="2980" y="100"/>
                  </a:lnTo>
                  <a:cubicBezTo>
                    <a:pt x="2983" y="103"/>
                    <a:pt x="2987" y="106"/>
                    <a:pt x="2991" y="108"/>
                  </a:cubicBezTo>
                  <a:cubicBezTo>
                    <a:pt x="2992" y="109"/>
                    <a:pt x="2994" y="111"/>
                    <a:pt x="2997" y="112"/>
                  </a:cubicBezTo>
                  <a:cubicBezTo>
                    <a:pt x="2999" y="113"/>
                    <a:pt x="3003" y="114"/>
                    <a:pt x="3005" y="115"/>
                  </a:cubicBezTo>
                  <a:cubicBezTo>
                    <a:pt x="3008" y="115"/>
                    <a:pt x="3012" y="116"/>
                    <a:pt x="3015" y="116"/>
                  </a:cubicBezTo>
                  <a:lnTo>
                    <a:pt x="3015" y="116"/>
                  </a:lnTo>
                  <a:cubicBezTo>
                    <a:pt x="3014" y="116"/>
                    <a:pt x="3014" y="115"/>
                    <a:pt x="3014" y="115"/>
                  </a:cubicBezTo>
                  <a:lnTo>
                    <a:pt x="3014" y="115"/>
                  </a:lnTo>
                  <a:cubicBezTo>
                    <a:pt x="3014" y="115"/>
                    <a:pt x="3015" y="116"/>
                    <a:pt x="3015" y="116"/>
                  </a:cubicBezTo>
                  <a:lnTo>
                    <a:pt x="3015" y="116"/>
                  </a:lnTo>
                  <a:cubicBezTo>
                    <a:pt x="3015" y="116"/>
                    <a:pt x="3015" y="116"/>
                    <a:pt x="3015" y="116"/>
                  </a:cubicBezTo>
                  <a:lnTo>
                    <a:pt x="3015" y="116"/>
                  </a:lnTo>
                  <a:cubicBezTo>
                    <a:pt x="3015" y="116"/>
                    <a:pt x="3015" y="116"/>
                    <a:pt x="3015" y="116"/>
                  </a:cubicBezTo>
                  <a:cubicBezTo>
                    <a:pt x="3015" y="116"/>
                    <a:pt x="3015" y="116"/>
                    <a:pt x="3015" y="116"/>
                  </a:cubicBezTo>
                  <a:lnTo>
                    <a:pt x="3015" y="116"/>
                  </a:lnTo>
                  <a:cubicBezTo>
                    <a:pt x="3016" y="116"/>
                    <a:pt x="3016" y="116"/>
                    <a:pt x="3016" y="116"/>
                  </a:cubicBezTo>
                  <a:lnTo>
                    <a:pt x="3015" y="116"/>
                  </a:lnTo>
                  <a:lnTo>
                    <a:pt x="3026" y="122"/>
                  </a:lnTo>
                  <a:cubicBezTo>
                    <a:pt x="3032" y="126"/>
                    <a:pt x="3038" y="128"/>
                    <a:pt x="3045" y="129"/>
                  </a:cubicBezTo>
                  <a:cubicBezTo>
                    <a:pt x="3048" y="130"/>
                    <a:pt x="3051" y="130"/>
                    <a:pt x="3054" y="130"/>
                  </a:cubicBezTo>
                  <a:cubicBezTo>
                    <a:pt x="3057" y="130"/>
                    <a:pt x="3062" y="130"/>
                    <a:pt x="3065" y="129"/>
                  </a:cubicBezTo>
                  <a:cubicBezTo>
                    <a:pt x="3072" y="128"/>
                    <a:pt x="3079" y="124"/>
                    <a:pt x="3084" y="121"/>
                  </a:cubicBezTo>
                  <a:cubicBezTo>
                    <a:pt x="3089" y="116"/>
                    <a:pt x="3094" y="112"/>
                    <a:pt x="3099" y="106"/>
                  </a:cubicBezTo>
                  <a:lnTo>
                    <a:pt x="3101" y="103"/>
                  </a:lnTo>
                  <a:lnTo>
                    <a:pt x="3101" y="103"/>
                  </a:lnTo>
                  <a:cubicBezTo>
                    <a:pt x="3106" y="106"/>
                    <a:pt x="3113" y="110"/>
                    <a:pt x="3118" y="112"/>
                  </a:cubicBezTo>
                  <a:cubicBezTo>
                    <a:pt x="3121" y="112"/>
                    <a:pt x="3122" y="113"/>
                    <a:pt x="3124" y="113"/>
                  </a:cubicBezTo>
                  <a:lnTo>
                    <a:pt x="3124" y="113"/>
                  </a:lnTo>
                  <a:lnTo>
                    <a:pt x="3131" y="121"/>
                  </a:lnTo>
                  <a:cubicBezTo>
                    <a:pt x="3136" y="126"/>
                    <a:pt x="3140" y="129"/>
                    <a:pt x="3145" y="134"/>
                  </a:cubicBezTo>
                  <a:cubicBezTo>
                    <a:pt x="3147" y="135"/>
                    <a:pt x="3150" y="136"/>
                    <a:pt x="3152" y="137"/>
                  </a:cubicBezTo>
                  <a:cubicBezTo>
                    <a:pt x="3155" y="139"/>
                    <a:pt x="3159" y="141"/>
                    <a:pt x="3162" y="141"/>
                  </a:cubicBezTo>
                  <a:cubicBezTo>
                    <a:pt x="3166" y="142"/>
                    <a:pt x="3169" y="143"/>
                    <a:pt x="3173" y="143"/>
                  </a:cubicBezTo>
                  <a:cubicBezTo>
                    <a:pt x="3175" y="143"/>
                    <a:pt x="3177" y="142"/>
                    <a:pt x="3180" y="142"/>
                  </a:cubicBezTo>
                  <a:cubicBezTo>
                    <a:pt x="3187" y="141"/>
                    <a:pt x="3194" y="137"/>
                    <a:pt x="3198" y="133"/>
                  </a:cubicBezTo>
                  <a:cubicBezTo>
                    <a:pt x="3203" y="129"/>
                    <a:pt x="3206" y="124"/>
                    <a:pt x="3209" y="120"/>
                  </a:cubicBezTo>
                  <a:cubicBezTo>
                    <a:pt x="3211" y="116"/>
                    <a:pt x="3212" y="114"/>
                    <a:pt x="3213" y="112"/>
                  </a:cubicBezTo>
                  <a:cubicBezTo>
                    <a:pt x="3217" y="101"/>
                    <a:pt x="3219" y="93"/>
                    <a:pt x="3223" y="86"/>
                  </a:cubicBezTo>
                  <a:lnTo>
                    <a:pt x="3229" y="68"/>
                  </a:lnTo>
                  <a:lnTo>
                    <a:pt x="3229" y="68"/>
                  </a:lnTo>
                  <a:cubicBezTo>
                    <a:pt x="3230" y="68"/>
                    <a:pt x="3232" y="68"/>
                    <a:pt x="3234" y="69"/>
                  </a:cubicBezTo>
                  <a:lnTo>
                    <a:pt x="3234" y="69"/>
                  </a:lnTo>
                  <a:cubicBezTo>
                    <a:pt x="3235" y="69"/>
                    <a:pt x="3235" y="70"/>
                    <a:pt x="3235" y="71"/>
                  </a:cubicBezTo>
                  <a:cubicBezTo>
                    <a:pt x="3238" y="78"/>
                    <a:pt x="3241" y="85"/>
                    <a:pt x="3245" y="94"/>
                  </a:cubicBezTo>
                  <a:cubicBezTo>
                    <a:pt x="3248" y="99"/>
                    <a:pt x="3250" y="104"/>
                    <a:pt x="3254" y="108"/>
                  </a:cubicBezTo>
                  <a:lnTo>
                    <a:pt x="3259" y="114"/>
                  </a:lnTo>
                  <a:cubicBezTo>
                    <a:pt x="3261" y="116"/>
                    <a:pt x="3264" y="119"/>
                    <a:pt x="3267" y="121"/>
                  </a:cubicBezTo>
                  <a:cubicBezTo>
                    <a:pt x="3274" y="125"/>
                    <a:pt x="3282" y="128"/>
                    <a:pt x="3289" y="128"/>
                  </a:cubicBezTo>
                  <a:cubicBezTo>
                    <a:pt x="3294" y="128"/>
                    <a:pt x="3299" y="127"/>
                    <a:pt x="3304" y="124"/>
                  </a:cubicBezTo>
                  <a:cubicBezTo>
                    <a:pt x="3307" y="123"/>
                    <a:pt x="3311" y="121"/>
                    <a:pt x="3314" y="119"/>
                  </a:cubicBezTo>
                  <a:cubicBezTo>
                    <a:pt x="3319" y="114"/>
                    <a:pt x="3323" y="109"/>
                    <a:pt x="3326" y="105"/>
                  </a:cubicBezTo>
                  <a:cubicBezTo>
                    <a:pt x="3329" y="101"/>
                    <a:pt x="3332" y="97"/>
                    <a:pt x="3334" y="92"/>
                  </a:cubicBezTo>
                  <a:cubicBezTo>
                    <a:pt x="3334" y="92"/>
                    <a:pt x="3334" y="92"/>
                    <a:pt x="3334" y="91"/>
                  </a:cubicBezTo>
                  <a:lnTo>
                    <a:pt x="3334" y="91"/>
                  </a:lnTo>
                  <a:cubicBezTo>
                    <a:pt x="3335" y="92"/>
                    <a:pt x="3335" y="92"/>
                    <a:pt x="3335" y="92"/>
                  </a:cubicBezTo>
                  <a:cubicBezTo>
                    <a:pt x="3342" y="97"/>
                    <a:pt x="3349" y="101"/>
                    <a:pt x="3357" y="102"/>
                  </a:cubicBezTo>
                  <a:lnTo>
                    <a:pt x="3357" y="102"/>
                  </a:lnTo>
                  <a:cubicBezTo>
                    <a:pt x="3359" y="104"/>
                    <a:pt x="3364" y="109"/>
                    <a:pt x="3373" y="116"/>
                  </a:cubicBezTo>
                  <a:cubicBezTo>
                    <a:pt x="3383" y="124"/>
                    <a:pt x="3393" y="128"/>
                    <a:pt x="3405" y="128"/>
                  </a:cubicBezTo>
                  <a:cubicBezTo>
                    <a:pt x="3413" y="128"/>
                    <a:pt x="3421" y="126"/>
                    <a:pt x="3428" y="121"/>
                  </a:cubicBezTo>
                  <a:cubicBezTo>
                    <a:pt x="3431" y="117"/>
                    <a:pt x="3435" y="115"/>
                    <a:pt x="3438" y="112"/>
                  </a:cubicBezTo>
                  <a:cubicBezTo>
                    <a:pt x="3444" y="105"/>
                    <a:pt x="3448" y="99"/>
                    <a:pt x="3453" y="92"/>
                  </a:cubicBezTo>
                  <a:lnTo>
                    <a:pt x="3453" y="92"/>
                  </a:lnTo>
                  <a:lnTo>
                    <a:pt x="3469" y="93"/>
                  </a:lnTo>
                  <a:lnTo>
                    <a:pt x="3481" y="93"/>
                  </a:lnTo>
                  <a:cubicBezTo>
                    <a:pt x="3479" y="93"/>
                    <a:pt x="3479" y="93"/>
                    <a:pt x="3479" y="93"/>
                  </a:cubicBezTo>
                  <a:lnTo>
                    <a:pt x="3479" y="93"/>
                  </a:lnTo>
                  <a:cubicBezTo>
                    <a:pt x="3480" y="93"/>
                    <a:pt x="3480" y="93"/>
                    <a:pt x="3481" y="93"/>
                  </a:cubicBezTo>
                  <a:cubicBezTo>
                    <a:pt x="3489" y="97"/>
                    <a:pt x="3498" y="100"/>
                    <a:pt x="3506" y="104"/>
                  </a:cubicBezTo>
                  <a:lnTo>
                    <a:pt x="3512" y="105"/>
                  </a:lnTo>
                  <a:lnTo>
                    <a:pt x="3512" y="105"/>
                  </a:lnTo>
                  <a:cubicBezTo>
                    <a:pt x="3512" y="105"/>
                    <a:pt x="3512" y="105"/>
                    <a:pt x="3512" y="105"/>
                  </a:cubicBezTo>
                  <a:lnTo>
                    <a:pt x="3522" y="113"/>
                  </a:lnTo>
                  <a:cubicBezTo>
                    <a:pt x="3526" y="119"/>
                    <a:pt x="3533" y="123"/>
                    <a:pt x="3540" y="126"/>
                  </a:cubicBezTo>
                  <a:cubicBezTo>
                    <a:pt x="3542" y="127"/>
                    <a:pt x="3546" y="128"/>
                    <a:pt x="3549" y="129"/>
                  </a:cubicBezTo>
                  <a:cubicBezTo>
                    <a:pt x="3552" y="130"/>
                    <a:pt x="3554" y="130"/>
                    <a:pt x="3556" y="130"/>
                  </a:cubicBezTo>
                  <a:cubicBezTo>
                    <a:pt x="3559" y="130"/>
                    <a:pt x="3561" y="130"/>
                    <a:pt x="3563" y="129"/>
                  </a:cubicBezTo>
                  <a:cubicBezTo>
                    <a:pt x="3569" y="128"/>
                    <a:pt x="3574" y="126"/>
                    <a:pt x="3578" y="123"/>
                  </a:cubicBezTo>
                  <a:cubicBezTo>
                    <a:pt x="3581" y="121"/>
                    <a:pt x="3583" y="120"/>
                    <a:pt x="3585" y="117"/>
                  </a:cubicBezTo>
                  <a:cubicBezTo>
                    <a:pt x="3589" y="113"/>
                    <a:pt x="3594" y="108"/>
                    <a:pt x="3597" y="103"/>
                  </a:cubicBezTo>
                  <a:lnTo>
                    <a:pt x="3597" y="103"/>
                  </a:lnTo>
                  <a:cubicBezTo>
                    <a:pt x="3599" y="106"/>
                    <a:pt x="3601" y="109"/>
                    <a:pt x="3604" y="112"/>
                  </a:cubicBezTo>
                  <a:cubicBezTo>
                    <a:pt x="3610" y="117"/>
                    <a:pt x="3615" y="122"/>
                    <a:pt x="3622" y="124"/>
                  </a:cubicBezTo>
                  <a:cubicBezTo>
                    <a:pt x="3626" y="125"/>
                    <a:pt x="3629" y="126"/>
                    <a:pt x="3633" y="126"/>
                  </a:cubicBezTo>
                  <a:cubicBezTo>
                    <a:pt x="3635" y="126"/>
                    <a:pt x="3636" y="126"/>
                    <a:pt x="3637" y="126"/>
                  </a:cubicBezTo>
                  <a:cubicBezTo>
                    <a:pt x="3641" y="126"/>
                    <a:pt x="3644" y="126"/>
                    <a:pt x="3647" y="124"/>
                  </a:cubicBezTo>
                  <a:cubicBezTo>
                    <a:pt x="3654" y="122"/>
                    <a:pt x="3660" y="120"/>
                    <a:pt x="3665" y="115"/>
                  </a:cubicBezTo>
                  <a:lnTo>
                    <a:pt x="3665" y="115"/>
                  </a:lnTo>
                  <a:cubicBezTo>
                    <a:pt x="3668" y="122"/>
                    <a:pt x="3671" y="128"/>
                    <a:pt x="3676" y="134"/>
                  </a:cubicBezTo>
                  <a:cubicBezTo>
                    <a:pt x="3677" y="135"/>
                    <a:pt x="3678" y="137"/>
                    <a:pt x="3680" y="138"/>
                  </a:cubicBezTo>
                  <a:cubicBezTo>
                    <a:pt x="3681" y="141"/>
                    <a:pt x="3684" y="143"/>
                    <a:pt x="3686" y="144"/>
                  </a:cubicBezTo>
                  <a:cubicBezTo>
                    <a:pt x="3690" y="148"/>
                    <a:pt x="3694" y="150"/>
                    <a:pt x="3699" y="151"/>
                  </a:cubicBezTo>
                  <a:cubicBezTo>
                    <a:pt x="3702" y="152"/>
                    <a:pt x="3706" y="153"/>
                    <a:pt x="3709" y="153"/>
                  </a:cubicBezTo>
                  <a:cubicBezTo>
                    <a:pt x="3712" y="153"/>
                    <a:pt x="3714" y="153"/>
                    <a:pt x="3717" y="152"/>
                  </a:cubicBezTo>
                  <a:cubicBezTo>
                    <a:pt x="3722" y="151"/>
                    <a:pt x="3727" y="150"/>
                    <a:pt x="3731" y="146"/>
                  </a:cubicBezTo>
                  <a:cubicBezTo>
                    <a:pt x="3734" y="145"/>
                    <a:pt x="3736" y="143"/>
                    <a:pt x="3738" y="142"/>
                  </a:cubicBezTo>
                  <a:cubicBezTo>
                    <a:pt x="3742" y="138"/>
                    <a:pt x="3744" y="136"/>
                    <a:pt x="3746" y="133"/>
                  </a:cubicBezTo>
                  <a:cubicBezTo>
                    <a:pt x="3750" y="127"/>
                    <a:pt x="3755" y="121"/>
                    <a:pt x="3758" y="114"/>
                  </a:cubicBezTo>
                  <a:lnTo>
                    <a:pt x="3758" y="114"/>
                  </a:lnTo>
                  <a:cubicBezTo>
                    <a:pt x="3763" y="118"/>
                    <a:pt x="3768" y="121"/>
                    <a:pt x="3775" y="123"/>
                  </a:cubicBezTo>
                  <a:cubicBezTo>
                    <a:pt x="3780" y="126"/>
                    <a:pt x="3786" y="127"/>
                    <a:pt x="3791" y="127"/>
                  </a:cubicBezTo>
                  <a:lnTo>
                    <a:pt x="3801" y="127"/>
                  </a:lnTo>
                  <a:cubicBezTo>
                    <a:pt x="3807" y="126"/>
                    <a:pt x="3811" y="124"/>
                    <a:pt x="3816" y="123"/>
                  </a:cubicBezTo>
                  <a:lnTo>
                    <a:pt x="3819" y="123"/>
                  </a:lnTo>
                  <a:lnTo>
                    <a:pt x="3822" y="127"/>
                  </a:lnTo>
                  <a:cubicBezTo>
                    <a:pt x="3824" y="130"/>
                    <a:pt x="3827" y="135"/>
                    <a:pt x="3831" y="138"/>
                  </a:cubicBezTo>
                  <a:cubicBezTo>
                    <a:pt x="3834" y="142"/>
                    <a:pt x="3837" y="144"/>
                    <a:pt x="3840" y="146"/>
                  </a:cubicBezTo>
                  <a:cubicBezTo>
                    <a:pt x="3847" y="151"/>
                    <a:pt x="3853" y="153"/>
                    <a:pt x="3861" y="155"/>
                  </a:cubicBezTo>
                  <a:lnTo>
                    <a:pt x="3874" y="155"/>
                  </a:lnTo>
                  <a:cubicBezTo>
                    <a:pt x="3876" y="153"/>
                    <a:pt x="3879" y="152"/>
                    <a:pt x="3883" y="151"/>
                  </a:cubicBezTo>
                  <a:cubicBezTo>
                    <a:pt x="3886" y="150"/>
                    <a:pt x="3890" y="148"/>
                    <a:pt x="3893" y="144"/>
                  </a:cubicBezTo>
                  <a:cubicBezTo>
                    <a:pt x="3898" y="141"/>
                    <a:pt x="3901" y="137"/>
                    <a:pt x="3905" y="134"/>
                  </a:cubicBezTo>
                  <a:cubicBezTo>
                    <a:pt x="3907" y="132"/>
                    <a:pt x="3909" y="129"/>
                    <a:pt x="3911" y="127"/>
                  </a:cubicBezTo>
                  <a:lnTo>
                    <a:pt x="3911" y="127"/>
                  </a:lnTo>
                  <a:cubicBezTo>
                    <a:pt x="3912" y="127"/>
                    <a:pt x="3913" y="127"/>
                    <a:pt x="3913" y="127"/>
                  </a:cubicBezTo>
                  <a:cubicBezTo>
                    <a:pt x="3918" y="126"/>
                    <a:pt x="3924" y="124"/>
                    <a:pt x="3928" y="122"/>
                  </a:cubicBezTo>
                  <a:cubicBezTo>
                    <a:pt x="3931" y="120"/>
                    <a:pt x="3934" y="118"/>
                    <a:pt x="3938" y="115"/>
                  </a:cubicBezTo>
                  <a:lnTo>
                    <a:pt x="3938" y="115"/>
                  </a:lnTo>
                  <a:cubicBezTo>
                    <a:pt x="3939" y="118"/>
                    <a:pt x="3940" y="120"/>
                    <a:pt x="3942" y="122"/>
                  </a:cubicBezTo>
                  <a:cubicBezTo>
                    <a:pt x="3946" y="129"/>
                    <a:pt x="3950" y="135"/>
                    <a:pt x="3956" y="139"/>
                  </a:cubicBezTo>
                  <a:cubicBezTo>
                    <a:pt x="3959" y="142"/>
                    <a:pt x="3962" y="144"/>
                    <a:pt x="3965" y="146"/>
                  </a:cubicBezTo>
                  <a:cubicBezTo>
                    <a:pt x="3970" y="148"/>
                    <a:pt x="3974" y="149"/>
                    <a:pt x="3979" y="150"/>
                  </a:cubicBezTo>
                  <a:lnTo>
                    <a:pt x="4013" y="150"/>
                  </a:lnTo>
                  <a:lnTo>
                    <a:pt x="4018" y="156"/>
                  </a:lnTo>
                  <a:cubicBezTo>
                    <a:pt x="4023" y="160"/>
                    <a:pt x="4028" y="165"/>
                    <a:pt x="4034" y="168"/>
                  </a:cubicBezTo>
                  <a:cubicBezTo>
                    <a:pt x="4038" y="171"/>
                    <a:pt x="4044" y="173"/>
                    <a:pt x="4050" y="174"/>
                  </a:cubicBezTo>
                  <a:cubicBezTo>
                    <a:pt x="4054" y="174"/>
                    <a:pt x="4060" y="174"/>
                    <a:pt x="4065" y="173"/>
                  </a:cubicBezTo>
                  <a:cubicBezTo>
                    <a:pt x="4069" y="172"/>
                    <a:pt x="4073" y="170"/>
                    <a:pt x="4076" y="168"/>
                  </a:cubicBezTo>
                  <a:cubicBezTo>
                    <a:pt x="4083" y="164"/>
                    <a:pt x="4088" y="158"/>
                    <a:pt x="4093" y="152"/>
                  </a:cubicBezTo>
                  <a:cubicBezTo>
                    <a:pt x="4094" y="150"/>
                    <a:pt x="4096" y="148"/>
                    <a:pt x="4097" y="147"/>
                  </a:cubicBezTo>
                  <a:lnTo>
                    <a:pt x="4097" y="147"/>
                  </a:lnTo>
                  <a:cubicBezTo>
                    <a:pt x="4099" y="149"/>
                    <a:pt x="4100" y="151"/>
                    <a:pt x="4102" y="153"/>
                  </a:cubicBezTo>
                  <a:cubicBezTo>
                    <a:pt x="4103" y="155"/>
                    <a:pt x="4104" y="157"/>
                    <a:pt x="4105" y="158"/>
                  </a:cubicBezTo>
                  <a:cubicBezTo>
                    <a:pt x="4108" y="160"/>
                    <a:pt x="4110" y="162"/>
                    <a:pt x="4112" y="164"/>
                  </a:cubicBezTo>
                  <a:cubicBezTo>
                    <a:pt x="4119" y="168"/>
                    <a:pt x="4127" y="170"/>
                    <a:pt x="4134" y="170"/>
                  </a:cubicBezTo>
                  <a:cubicBezTo>
                    <a:pt x="4135" y="170"/>
                    <a:pt x="4136" y="170"/>
                    <a:pt x="4138" y="170"/>
                  </a:cubicBezTo>
                  <a:cubicBezTo>
                    <a:pt x="4145" y="170"/>
                    <a:pt x="4151" y="167"/>
                    <a:pt x="4156" y="164"/>
                  </a:cubicBezTo>
                  <a:cubicBezTo>
                    <a:pt x="4159" y="163"/>
                    <a:pt x="4162" y="160"/>
                    <a:pt x="4164" y="158"/>
                  </a:cubicBezTo>
                  <a:cubicBezTo>
                    <a:pt x="4172" y="151"/>
                    <a:pt x="4177" y="146"/>
                    <a:pt x="4180" y="142"/>
                  </a:cubicBezTo>
                  <a:lnTo>
                    <a:pt x="4180" y="142"/>
                  </a:lnTo>
                  <a:cubicBezTo>
                    <a:pt x="4186" y="143"/>
                    <a:pt x="4192" y="145"/>
                    <a:pt x="4202" y="146"/>
                  </a:cubicBezTo>
                  <a:cubicBezTo>
                    <a:pt x="4210" y="148"/>
                    <a:pt x="4219" y="149"/>
                    <a:pt x="4228" y="149"/>
                  </a:cubicBezTo>
                  <a:lnTo>
                    <a:pt x="4251" y="149"/>
                  </a:lnTo>
                  <a:cubicBezTo>
                    <a:pt x="4259" y="149"/>
                    <a:pt x="4268" y="148"/>
                    <a:pt x="4277" y="146"/>
                  </a:cubicBezTo>
                  <a:lnTo>
                    <a:pt x="4277" y="146"/>
                  </a:lnTo>
                  <a:cubicBezTo>
                    <a:pt x="4278" y="148"/>
                    <a:pt x="4279" y="151"/>
                    <a:pt x="4280" y="153"/>
                  </a:cubicBezTo>
                  <a:cubicBezTo>
                    <a:pt x="4281" y="157"/>
                    <a:pt x="4284" y="160"/>
                    <a:pt x="4286" y="165"/>
                  </a:cubicBezTo>
                  <a:cubicBezTo>
                    <a:pt x="4288" y="172"/>
                    <a:pt x="4293" y="178"/>
                    <a:pt x="4298" y="184"/>
                  </a:cubicBezTo>
                  <a:cubicBezTo>
                    <a:pt x="4301" y="186"/>
                    <a:pt x="4305" y="188"/>
                    <a:pt x="4307" y="189"/>
                  </a:cubicBezTo>
                  <a:cubicBezTo>
                    <a:pt x="4311" y="191"/>
                    <a:pt x="4314" y="192"/>
                    <a:pt x="4317" y="193"/>
                  </a:cubicBezTo>
                  <a:lnTo>
                    <a:pt x="4317" y="193"/>
                  </a:lnTo>
                  <a:cubicBezTo>
                    <a:pt x="4319" y="194"/>
                    <a:pt x="4320" y="194"/>
                    <a:pt x="4321" y="195"/>
                  </a:cubicBezTo>
                  <a:cubicBezTo>
                    <a:pt x="4323" y="197"/>
                    <a:pt x="4327" y="201"/>
                    <a:pt x="4331" y="204"/>
                  </a:cubicBezTo>
                  <a:cubicBezTo>
                    <a:pt x="4341" y="211"/>
                    <a:pt x="4351" y="215"/>
                    <a:pt x="4363" y="215"/>
                  </a:cubicBezTo>
                  <a:cubicBezTo>
                    <a:pt x="4366" y="215"/>
                    <a:pt x="4368" y="214"/>
                    <a:pt x="4371" y="214"/>
                  </a:cubicBezTo>
                  <a:cubicBezTo>
                    <a:pt x="4374" y="212"/>
                    <a:pt x="4379" y="211"/>
                    <a:pt x="4382" y="210"/>
                  </a:cubicBezTo>
                  <a:cubicBezTo>
                    <a:pt x="4387" y="208"/>
                    <a:pt x="4392" y="206"/>
                    <a:pt x="4395" y="203"/>
                  </a:cubicBezTo>
                  <a:lnTo>
                    <a:pt x="4400" y="200"/>
                  </a:lnTo>
                  <a:lnTo>
                    <a:pt x="4400" y="200"/>
                  </a:lnTo>
                  <a:cubicBezTo>
                    <a:pt x="4401" y="201"/>
                    <a:pt x="4401" y="201"/>
                    <a:pt x="4402" y="201"/>
                  </a:cubicBezTo>
                  <a:cubicBezTo>
                    <a:pt x="4404" y="201"/>
                    <a:pt x="4406" y="200"/>
                    <a:pt x="4408" y="200"/>
                  </a:cubicBezTo>
                  <a:cubicBezTo>
                    <a:pt x="4417" y="199"/>
                    <a:pt x="4425" y="194"/>
                    <a:pt x="4432" y="189"/>
                  </a:cubicBezTo>
                  <a:cubicBezTo>
                    <a:pt x="4436" y="186"/>
                    <a:pt x="4439" y="182"/>
                    <a:pt x="4442" y="180"/>
                  </a:cubicBezTo>
                  <a:cubicBezTo>
                    <a:pt x="4443" y="178"/>
                    <a:pt x="4445" y="177"/>
                    <a:pt x="4447" y="175"/>
                  </a:cubicBezTo>
                  <a:lnTo>
                    <a:pt x="4455" y="175"/>
                  </a:lnTo>
                  <a:cubicBezTo>
                    <a:pt x="4460" y="175"/>
                    <a:pt x="4464" y="174"/>
                    <a:pt x="4468" y="174"/>
                  </a:cubicBezTo>
                  <a:lnTo>
                    <a:pt x="4480" y="174"/>
                  </a:lnTo>
                  <a:cubicBezTo>
                    <a:pt x="4482" y="175"/>
                    <a:pt x="4489" y="179"/>
                    <a:pt x="4499" y="184"/>
                  </a:cubicBezTo>
                  <a:cubicBezTo>
                    <a:pt x="4503" y="184"/>
                    <a:pt x="4505" y="185"/>
                    <a:pt x="4508" y="186"/>
                  </a:cubicBezTo>
                  <a:lnTo>
                    <a:pt x="4512" y="187"/>
                  </a:lnTo>
                  <a:lnTo>
                    <a:pt x="4512" y="187"/>
                  </a:lnTo>
                  <a:cubicBezTo>
                    <a:pt x="4512" y="186"/>
                    <a:pt x="4512" y="186"/>
                    <a:pt x="4512" y="186"/>
                  </a:cubicBezTo>
                  <a:lnTo>
                    <a:pt x="4512" y="186"/>
                  </a:lnTo>
                  <a:cubicBezTo>
                    <a:pt x="4512" y="186"/>
                    <a:pt x="4512" y="186"/>
                    <a:pt x="4513" y="187"/>
                  </a:cubicBezTo>
                  <a:lnTo>
                    <a:pt x="4513" y="187"/>
                  </a:lnTo>
                  <a:lnTo>
                    <a:pt x="4512" y="187"/>
                  </a:lnTo>
                  <a:lnTo>
                    <a:pt x="4512" y="187"/>
                  </a:lnTo>
                  <a:cubicBezTo>
                    <a:pt x="4513" y="187"/>
                    <a:pt x="4513" y="187"/>
                    <a:pt x="4513" y="187"/>
                  </a:cubicBezTo>
                  <a:lnTo>
                    <a:pt x="4513" y="187"/>
                  </a:lnTo>
                  <a:cubicBezTo>
                    <a:pt x="4513" y="187"/>
                    <a:pt x="4513" y="187"/>
                    <a:pt x="4513" y="187"/>
                  </a:cubicBezTo>
                  <a:lnTo>
                    <a:pt x="4513" y="187"/>
                  </a:lnTo>
                  <a:lnTo>
                    <a:pt x="4514" y="187"/>
                  </a:lnTo>
                  <a:lnTo>
                    <a:pt x="4513" y="187"/>
                  </a:lnTo>
                  <a:cubicBezTo>
                    <a:pt x="4513" y="187"/>
                    <a:pt x="4513" y="187"/>
                    <a:pt x="4513" y="187"/>
                  </a:cubicBezTo>
                  <a:lnTo>
                    <a:pt x="4513" y="187"/>
                  </a:lnTo>
                  <a:cubicBezTo>
                    <a:pt x="4513" y="187"/>
                    <a:pt x="4514" y="188"/>
                    <a:pt x="4514" y="188"/>
                  </a:cubicBezTo>
                  <a:lnTo>
                    <a:pt x="4522" y="195"/>
                  </a:lnTo>
                  <a:cubicBezTo>
                    <a:pt x="4528" y="199"/>
                    <a:pt x="4534" y="202"/>
                    <a:pt x="4540" y="204"/>
                  </a:cubicBezTo>
                  <a:cubicBezTo>
                    <a:pt x="4542" y="206"/>
                    <a:pt x="4544" y="207"/>
                    <a:pt x="4547" y="207"/>
                  </a:cubicBezTo>
                  <a:cubicBezTo>
                    <a:pt x="4549" y="207"/>
                    <a:pt x="4551" y="208"/>
                    <a:pt x="4554" y="208"/>
                  </a:cubicBezTo>
                  <a:cubicBezTo>
                    <a:pt x="4556" y="208"/>
                    <a:pt x="4558" y="207"/>
                    <a:pt x="4559" y="207"/>
                  </a:cubicBezTo>
                  <a:cubicBezTo>
                    <a:pt x="4564" y="207"/>
                    <a:pt x="4569" y="204"/>
                    <a:pt x="4572" y="203"/>
                  </a:cubicBezTo>
                  <a:cubicBezTo>
                    <a:pt x="4575" y="202"/>
                    <a:pt x="4577" y="200"/>
                    <a:pt x="4579" y="199"/>
                  </a:cubicBezTo>
                  <a:cubicBezTo>
                    <a:pt x="4583" y="196"/>
                    <a:pt x="4586" y="193"/>
                    <a:pt x="4589" y="189"/>
                  </a:cubicBezTo>
                  <a:lnTo>
                    <a:pt x="4589" y="189"/>
                  </a:lnTo>
                  <a:cubicBezTo>
                    <a:pt x="4590" y="192"/>
                    <a:pt x="4591" y="196"/>
                    <a:pt x="4592" y="200"/>
                  </a:cubicBezTo>
                  <a:cubicBezTo>
                    <a:pt x="4592" y="202"/>
                    <a:pt x="4593" y="204"/>
                    <a:pt x="4594" y="208"/>
                  </a:cubicBezTo>
                  <a:cubicBezTo>
                    <a:pt x="4595" y="211"/>
                    <a:pt x="4598" y="214"/>
                    <a:pt x="4600" y="217"/>
                  </a:cubicBezTo>
                  <a:cubicBezTo>
                    <a:pt x="4601" y="221"/>
                    <a:pt x="4603" y="223"/>
                    <a:pt x="4607" y="225"/>
                  </a:cubicBezTo>
                  <a:cubicBezTo>
                    <a:pt x="4612" y="230"/>
                    <a:pt x="4617" y="232"/>
                    <a:pt x="4623" y="234"/>
                  </a:cubicBezTo>
                  <a:cubicBezTo>
                    <a:pt x="4629" y="234"/>
                    <a:pt x="4634" y="234"/>
                    <a:pt x="4639" y="233"/>
                  </a:cubicBezTo>
                  <a:cubicBezTo>
                    <a:pt x="4642" y="232"/>
                    <a:pt x="4645" y="231"/>
                    <a:pt x="4649" y="229"/>
                  </a:cubicBezTo>
                  <a:cubicBezTo>
                    <a:pt x="4654" y="225"/>
                    <a:pt x="4660" y="221"/>
                    <a:pt x="4665" y="216"/>
                  </a:cubicBezTo>
                  <a:cubicBezTo>
                    <a:pt x="4668" y="212"/>
                    <a:pt x="4670" y="208"/>
                    <a:pt x="4673" y="205"/>
                  </a:cubicBezTo>
                  <a:lnTo>
                    <a:pt x="4673" y="205"/>
                  </a:lnTo>
                  <a:cubicBezTo>
                    <a:pt x="4677" y="210"/>
                    <a:pt x="4681" y="214"/>
                    <a:pt x="4687" y="217"/>
                  </a:cubicBezTo>
                  <a:cubicBezTo>
                    <a:pt x="4689" y="218"/>
                    <a:pt x="4692" y="219"/>
                    <a:pt x="4694" y="221"/>
                  </a:cubicBezTo>
                  <a:cubicBezTo>
                    <a:pt x="4695" y="221"/>
                    <a:pt x="4697" y="221"/>
                    <a:pt x="4698" y="221"/>
                  </a:cubicBezTo>
                  <a:lnTo>
                    <a:pt x="4698" y="221"/>
                  </a:lnTo>
                  <a:cubicBezTo>
                    <a:pt x="4699" y="222"/>
                    <a:pt x="4700" y="223"/>
                    <a:pt x="4701" y="224"/>
                  </a:cubicBezTo>
                  <a:cubicBezTo>
                    <a:pt x="4703" y="226"/>
                    <a:pt x="4705" y="229"/>
                    <a:pt x="4710" y="233"/>
                  </a:cubicBezTo>
                  <a:cubicBezTo>
                    <a:pt x="4716" y="238"/>
                    <a:pt x="4722" y="243"/>
                    <a:pt x="4730" y="245"/>
                  </a:cubicBezTo>
                  <a:cubicBezTo>
                    <a:pt x="4732" y="246"/>
                    <a:pt x="4738" y="247"/>
                    <a:pt x="4737" y="247"/>
                  </a:cubicBezTo>
                  <a:lnTo>
                    <a:pt x="4736" y="247"/>
                  </a:lnTo>
                  <a:cubicBezTo>
                    <a:pt x="4739" y="248"/>
                    <a:pt x="4745" y="254"/>
                    <a:pt x="4755" y="260"/>
                  </a:cubicBezTo>
                  <a:cubicBezTo>
                    <a:pt x="4759" y="262"/>
                    <a:pt x="4762" y="263"/>
                    <a:pt x="4767" y="265"/>
                  </a:cubicBezTo>
                  <a:cubicBezTo>
                    <a:pt x="4769" y="266"/>
                    <a:pt x="4771" y="266"/>
                    <a:pt x="4774" y="267"/>
                  </a:cubicBezTo>
                  <a:cubicBezTo>
                    <a:pt x="4780" y="267"/>
                    <a:pt x="4785" y="267"/>
                    <a:pt x="4791" y="265"/>
                  </a:cubicBezTo>
                  <a:cubicBezTo>
                    <a:pt x="4795" y="262"/>
                    <a:pt x="4798" y="261"/>
                    <a:pt x="4800" y="259"/>
                  </a:cubicBezTo>
                  <a:lnTo>
                    <a:pt x="4805" y="254"/>
                  </a:lnTo>
                  <a:cubicBezTo>
                    <a:pt x="4809" y="252"/>
                    <a:pt x="4810" y="250"/>
                    <a:pt x="4812" y="247"/>
                  </a:cubicBezTo>
                  <a:cubicBezTo>
                    <a:pt x="4818" y="239"/>
                    <a:pt x="4821" y="232"/>
                    <a:pt x="4826" y="225"/>
                  </a:cubicBezTo>
                  <a:cubicBezTo>
                    <a:pt x="4828" y="221"/>
                    <a:pt x="4831" y="217"/>
                    <a:pt x="4834" y="213"/>
                  </a:cubicBezTo>
                  <a:lnTo>
                    <a:pt x="4834" y="213"/>
                  </a:lnTo>
                  <a:cubicBezTo>
                    <a:pt x="4838" y="215"/>
                    <a:pt x="4843" y="216"/>
                    <a:pt x="4848" y="217"/>
                  </a:cubicBezTo>
                  <a:lnTo>
                    <a:pt x="4848" y="217"/>
                  </a:lnTo>
                  <a:lnTo>
                    <a:pt x="4857" y="237"/>
                  </a:lnTo>
                  <a:cubicBezTo>
                    <a:pt x="4859" y="243"/>
                    <a:pt x="4863" y="248"/>
                    <a:pt x="4866" y="254"/>
                  </a:cubicBezTo>
                  <a:cubicBezTo>
                    <a:pt x="4869" y="256"/>
                    <a:pt x="4871" y="258"/>
                    <a:pt x="4873" y="260"/>
                  </a:cubicBezTo>
                  <a:cubicBezTo>
                    <a:pt x="4877" y="262"/>
                    <a:pt x="4880" y="265"/>
                    <a:pt x="4885" y="266"/>
                  </a:cubicBezTo>
                  <a:cubicBezTo>
                    <a:pt x="4887" y="267"/>
                    <a:pt x="4890" y="268"/>
                    <a:pt x="4892" y="268"/>
                  </a:cubicBezTo>
                  <a:lnTo>
                    <a:pt x="4897" y="268"/>
                  </a:lnTo>
                  <a:cubicBezTo>
                    <a:pt x="4900" y="268"/>
                    <a:pt x="4904" y="269"/>
                    <a:pt x="4907" y="269"/>
                  </a:cubicBezTo>
                  <a:cubicBezTo>
                    <a:pt x="4913" y="269"/>
                    <a:pt x="4918" y="268"/>
                    <a:pt x="4922" y="268"/>
                  </a:cubicBezTo>
                  <a:lnTo>
                    <a:pt x="4932" y="268"/>
                  </a:lnTo>
                  <a:cubicBezTo>
                    <a:pt x="4934" y="268"/>
                    <a:pt x="4935" y="269"/>
                    <a:pt x="4936" y="269"/>
                  </a:cubicBezTo>
                  <a:cubicBezTo>
                    <a:pt x="4938" y="269"/>
                    <a:pt x="4941" y="268"/>
                    <a:pt x="4943" y="268"/>
                  </a:cubicBezTo>
                  <a:cubicBezTo>
                    <a:pt x="4945" y="267"/>
                    <a:pt x="4948" y="267"/>
                    <a:pt x="4950" y="266"/>
                  </a:cubicBezTo>
                  <a:cubicBezTo>
                    <a:pt x="4953" y="263"/>
                    <a:pt x="4957" y="262"/>
                    <a:pt x="4960" y="260"/>
                  </a:cubicBezTo>
                  <a:cubicBezTo>
                    <a:pt x="4969" y="254"/>
                    <a:pt x="4974" y="249"/>
                    <a:pt x="4978" y="247"/>
                  </a:cubicBezTo>
                  <a:lnTo>
                    <a:pt x="4978" y="247"/>
                  </a:lnTo>
                  <a:lnTo>
                    <a:pt x="4980" y="247"/>
                  </a:lnTo>
                  <a:lnTo>
                    <a:pt x="5003" y="252"/>
                  </a:lnTo>
                  <a:lnTo>
                    <a:pt x="5010" y="253"/>
                  </a:lnTo>
                  <a:cubicBezTo>
                    <a:pt x="5012" y="253"/>
                    <a:pt x="5013" y="253"/>
                    <a:pt x="5015" y="253"/>
                  </a:cubicBezTo>
                  <a:cubicBezTo>
                    <a:pt x="5020" y="253"/>
                    <a:pt x="5025" y="252"/>
                    <a:pt x="5030" y="251"/>
                  </a:cubicBezTo>
                  <a:cubicBezTo>
                    <a:pt x="5036" y="248"/>
                    <a:pt x="5041" y="245"/>
                    <a:pt x="5047" y="241"/>
                  </a:cubicBezTo>
                  <a:cubicBezTo>
                    <a:pt x="5048" y="241"/>
                    <a:pt x="5048" y="240"/>
                    <a:pt x="5049" y="240"/>
                  </a:cubicBezTo>
                  <a:lnTo>
                    <a:pt x="5049" y="240"/>
                  </a:lnTo>
                  <a:cubicBezTo>
                    <a:pt x="5049" y="242"/>
                    <a:pt x="5050" y="243"/>
                    <a:pt x="5051" y="245"/>
                  </a:cubicBezTo>
                  <a:cubicBezTo>
                    <a:pt x="5054" y="251"/>
                    <a:pt x="5056" y="255"/>
                    <a:pt x="5060" y="260"/>
                  </a:cubicBezTo>
                  <a:cubicBezTo>
                    <a:pt x="5065" y="266"/>
                    <a:pt x="5069" y="269"/>
                    <a:pt x="5075" y="273"/>
                  </a:cubicBezTo>
                  <a:cubicBezTo>
                    <a:pt x="5076" y="273"/>
                    <a:pt x="5076" y="273"/>
                    <a:pt x="5077" y="274"/>
                  </a:cubicBezTo>
                  <a:lnTo>
                    <a:pt x="5077" y="274"/>
                  </a:lnTo>
                  <a:cubicBezTo>
                    <a:pt x="5077" y="274"/>
                    <a:pt x="5078" y="274"/>
                    <a:pt x="5078" y="275"/>
                  </a:cubicBezTo>
                  <a:lnTo>
                    <a:pt x="5084" y="283"/>
                  </a:lnTo>
                  <a:cubicBezTo>
                    <a:pt x="5088" y="288"/>
                    <a:pt x="5092" y="292"/>
                    <a:pt x="5097" y="297"/>
                  </a:cubicBezTo>
                  <a:cubicBezTo>
                    <a:pt x="5102" y="301"/>
                    <a:pt x="5106" y="303"/>
                    <a:pt x="5112" y="304"/>
                  </a:cubicBezTo>
                  <a:lnTo>
                    <a:pt x="5118" y="306"/>
                  </a:lnTo>
                  <a:lnTo>
                    <a:pt x="5120" y="306"/>
                  </a:lnTo>
                  <a:lnTo>
                    <a:pt x="5143" y="311"/>
                  </a:lnTo>
                  <a:lnTo>
                    <a:pt x="5149" y="312"/>
                  </a:lnTo>
                  <a:lnTo>
                    <a:pt x="5151" y="312"/>
                  </a:lnTo>
                  <a:lnTo>
                    <a:pt x="5156" y="313"/>
                  </a:lnTo>
                  <a:cubicBezTo>
                    <a:pt x="5163" y="313"/>
                    <a:pt x="5170" y="313"/>
                    <a:pt x="5177" y="312"/>
                  </a:cubicBezTo>
                  <a:cubicBezTo>
                    <a:pt x="5181" y="311"/>
                    <a:pt x="5186" y="310"/>
                    <a:pt x="5190" y="310"/>
                  </a:cubicBezTo>
                  <a:lnTo>
                    <a:pt x="5190" y="310"/>
                  </a:lnTo>
                  <a:cubicBezTo>
                    <a:pt x="5190" y="310"/>
                    <a:pt x="5190" y="310"/>
                    <a:pt x="5191" y="311"/>
                  </a:cubicBezTo>
                  <a:lnTo>
                    <a:pt x="5198" y="320"/>
                  </a:lnTo>
                  <a:cubicBezTo>
                    <a:pt x="5201" y="326"/>
                    <a:pt x="5206" y="331"/>
                    <a:pt x="5212" y="335"/>
                  </a:cubicBezTo>
                  <a:cubicBezTo>
                    <a:pt x="5214" y="336"/>
                    <a:pt x="5216" y="338"/>
                    <a:pt x="5220" y="339"/>
                  </a:cubicBezTo>
                  <a:cubicBezTo>
                    <a:pt x="5222" y="340"/>
                    <a:pt x="5224" y="341"/>
                    <a:pt x="5227" y="341"/>
                  </a:cubicBezTo>
                  <a:lnTo>
                    <a:pt x="5235" y="342"/>
                  </a:lnTo>
                  <a:lnTo>
                    <a:pt x="5248" y="345"/>
                  </a:lnTo>
                  <a:lnTo>
                    <a:pt x="5258" y="346"/>
                  </a:lnTo>
                  <a:lnTo>
                    <a:pt x="5266" y="346"/>
                  </a:lnTo>
                  <a:cubicBezTo>
                    <a:pt x="5268" y="346"/>
                    <a:pt x="5270" y="347"/>
                    <a:pt x="5271" y="347"/>
                  </a:cubicBezTo>
                  <a:cubicBezTo>
                    <a:pt x="5273" y="347"/>
                    <a:pt x="5275" y="346"/>
                    <a:pt x="5277" y="346"/>
                  </a:cubicBezTo>
                  <a:cubicBezTo>
                    <a:pt x="5285" y="345"/>
                    <a:pt x="5293" y="341"/>
                    <a:pt x="5299" y="336"/>
                  </a:cubicBezTo>
                  <a:cubicBezTo>
                    <a:pt x="5303" y="334"/>
                    <a:pt x="5307" y="331"/>
                    <a:pt x="5310" y="328"/>
                  </a:cubicBezTo>
                  <a:cubicBezTo>
                    <a:pt x="5312" y="327"/>
                    <a:pt x="5313" y="326"/>
                    <a:pt x="5314" y="325"/>
                  </a:cubicBezTo>
                  <a:lnTo>
                    <a:pt x="5314" y="325"/>
                  </a:lnTo>
                  <a:lnTo>
                    <a:pt x="5324" y="329"/>
                  </a:lnTo>
                  <a:cubicBezTo>
                    <a:pt x="5329" y="332"/>
                    <a:pt x="5333" y="333"/>
                    <a:pt x="5338" y="335"/>
                  </a:cubicBezTo>
                  <a:lnTo>
                    <a:pt x="5343" y="336"/>
                  </a:lnTo>
                  <a:lnTo>
                    <a:pt x="5348" y="338"/>
                  </a:lnTo>
                  <a:lnTo>
                    <a:pt x="5360" y="338"/>
                  </a:lnTo>
                  <a:cubicBezTo>
                    <a:pt x="5373" y="335"/>
                    <a:pt x="5381" y="333"/>
                    <a:pt x="5384" y="333"/>
                  </a:cubicBezTo>
                  <a:lnTo>
                    <a:pt x="5390" y="333"/>
                  </a:lnTo>
                  <a:cubicBezTo>
                    <a:pt x="5398" y="333"/>
                    <a:pt x="5406" y="332"/>
                    <a:pt x="5414" y="328"/>
                  </a:cubicBezTo>
                  <a:cubicBezTo>
                    <a:pt x="5417" y="327"/>
                    <a:pt x="5419" y="326"/>
                    <a:pt x="5420" y="325"/>
                  </a:cubicBezTo>
                  <a:lnTo>
                    <a:pt x="5420" y="325"/>
                  </a:lnTo>
                  <a:cubicBezTo>
                    <a:pt x="5421" y="328"/>
                    <a:pt x="5422" y="330"/>
                    <a:pt x="5422" y="333"/>
                  </a:cubicBezTo>
                  <a:cubicBezTo>
                    <a:pt x="5424" y="338"/>
                    <a:pt x="5425" y="341"/>
                    <a:pt x="5426" y="346"/>
                  </a:cubicBezTo>
                  <a:cubicBezTo>
                    <a:pt x="5428" y="353"/>
                    <a:pt x="5432" y="360"/>
                    <a:pt x="5436" y="365"/>
                  </a:cubicBezTo>
                  <a:cubicBezTo>
                    <a:pt x="5441" y="371"/>
                    <a:pt x="5449" y="376"/>
                    <a:pt x="5457" y="377"/>
                  </a:cubicBezTo>
                  <a:cubicBezTo>
                    <a:pt x="5460" y="378"/>
                    <a:pt x="5462" y="378"/>
                    <a:pt x="5464" y="378"/>
                  </a:cubicBezTo>
                  <a:cubicBezTo>
                    <a:pt x="5467" y="378"/>
                    <a:pt x="5469" y="378"/>
                    <a:pt x="5472" y="377"/>
                  </a:cubicBezTo>
                  <a:cubicBezTo>
                    <a:pt x="5478" y="376"/>
                    <a:pt x="5483" y="375"/>
                    <a:pt x="5489" y="372"/>
                  </a:cubicBezTo>
                  <a:cubicBezTo>
                    <a:pt x="5493" y="370"/>
                    <a:pt x="5495" y="368"/>
                    <a:pt x="5498" y="368"/>
                  </a:cubicBezTo>
                  <a:lnTo>
                    <a:pt x="5502" y="369"/>
                  </a:lnTo>
                  <a:lnTo>
                    <a:pt x="5511" y="370"/>
                  </a:lnTo>
                  <a:lnTo>
                    <a:pt x="5536" y="370"/>
                  </a:lnTo>
                  <a:cubicBezTo>
                    <a:pt x="5539" y="370"/>
                    <a:pt x="5541" y="371"/>
                    <a:pt x="5544" y="371"/>
                  </a:cubicBezTo>
                  <a:cubicBezTo>
                    <a:pt x="5548" y="371"/>
                    <a:pt x="5552" y="370"/>
                    <a:pt x="5557" y="368"/>
                  </a:cubicBezTo>
                  <a:cubicBezTo>
                    <a:pt x="5563" y="365"/>
                    <a:pt x="5568" y="362"/>
                    <a:pt x="5573" y="358"/>
                  </a:cubicBezTo>
                  <a:cubicBezTo>
                    <a:pt x="5574" y="357"/>
                    <a:pt x="5576" y="356"/>
                    <a:pt x="5577" y="354"/>
                  </a:cubicBezTo>
                  <a:lnTo>
                    <a:pt x="5577" y="354"/>
                  </a:lnTo>
                  <a:cubicBezTo>
                    <a:pt x="5578" y="359"/>
                    <a:pt x="5580" y="363"/>
                    <a:pt x="5582" y="369"/>
                  </a:cubicBezTo>
                  <a:cubicBezTo>
                    <a:pt x="5583" y="371"/>
                    <a:pt x="5585" y="375"/>
                    <a:pt x="5587" y="377"/>
                  </a:cubicBezTo>
                  <a:cubicBezTo>
                    <a:pt x="5588" y="379"/>
                    <a:pt x="5589" y="380"/>
                    <a:pt x="5590" y="383"/>
                  </a:cubicBezTo>
                  <a:cubicBezTo>
                    <a:pt x="5593" y="385"/>
                    <a:pt x="5595" y="387"/>
                    <a:pt x="5597" y="389"/>
                  </a:cubicBezTo>
                  <a:cubicBezTo>
                    <a:pt x="5599" y="389"/>
                    <a:pt x="5600" y="390"/>
                    <a:pt x="5601" y="391"/>
                  </a:cubicBezTo>
                  <a:lnTo>
                    <a:pt x="5601" y="391"/>
                  </a:lnTo>
                  <a:cubicBezTo>
                    <a:pt x="5603" y="394"/>
                    <a:pt x="5606" y="400"/>
                    <a:pt x="5610" y="407"/>
                  </a:cubicBezTo>
                  <a:cubicBezTo>
                    <a:pt x="5612" y="413"/>
                    <a:pt x="5616" y="418"/>
                    <a:pt x="5621" y="422"/>
                  </a:cubicBezTo>
                  <a:cubicBezTo>
                    <a:pt x="5622" y="424"/>
                    <a:pt x="5623" y="427"/>
                    <a:pt x="5625" y="428"/>
                  </a:cubicBezTo>
                  <a:cubicBezTo>
                    <a:pt x="5629" y="430"/>
                    <a:pt x="5631" y="431"/>
                    <a:pt x="5634" y="433"/>
                  </a:cubicBezTo>
                  <a:cubicBezTo>
                    <a:pt x="5639" y="435"/>
                    <a:pt x="5644" y="435"/>
                    <a:pt x="5650" y="435"/>
                  </a:cubicBezTo>
                  <a:cubicBezTo>
                    <a:pt x="5653" y="435"/>
                    <a:pt x="5656" y="434"/>
                    <a:pt x="5660" y="433"/>
                  </a:cubicBezTo>
                  <a:cubicBezTo>
                    <a:pt x="5667" y="429"/>
                    <a:pt x="5673" y="426"/>
                    <a:pt x="5677" y="420"/>
                  </a:cubicBezTo>
                  <a:cubicBezTo>
                    <a:pt x="5681" y="416"/>
                    <a:pt x="5684" y="413"/>
                    <a:pt x="5687" y="411"/>
                  </a:cubicBezTo>
                  <a:cubicBezTo>
                    <a:pt x="5692" y="405"/>
                    <a:pt x="5696" y="400"/>
                    <a:pt x="5699" y="397"/>
                  </a:cubicBezTo>
                  <a:lnTo>
                    <a:pt x="5702" y="397"/>
                  </a:lnTo>
                  <a:cubicBezTo>
                    <a:pt x="5706" y="397"/>
                    <a:pt x="5710" y="396"/>
                    <a:pt x="5713" y="394"/>
                  </a:cubicBezTo>
                  <a:cubicBezTo>
                    <a:pt x="5723" y="390"/>
                    <a:pt x="5732" y="386"/>
                    <a:pt x="5735" y="384"/>
                  </a:cubicBezTo>
                  <a:lnTo>
                    <a:pt x="5735" y="384"/>
                  </a:lnTo>
                  <a:lnTo>
                    <a:pt x="5743" y="386"/>
                  </a:lnTo>
                  <a:lnTo>
                    <a:pt x="5765" y="392"/>
                  </a:lnTo>
                  <a:cubicBezTo>
                    <a:pt x="5766" y="392"/>
                    <a:pt x="5766" y="392"/>
                    <a:pt x="5766" y="392"/>
                  </a:cubicBezTo>
                  <a:lnTo>
                    <a:pt x="5766" y="392"/>
                  </a:lnTo>
                  <a:cubicBezTo>
                    <a:pt x="5767" y="393"/>
                    <a:pt x="5768" y="395"/>
                    <a:pt x="5769" y="396"/>
                  </a:cubicBezTo>
                  <a:cubicBezTo>
                    <a:pt x="5771" y="399"/>
                    <a:pt x="5773" y="402"/>
                    <a:pt x="5776" y="406"/>
                  </a:cubicBezTo>
                  <a:cubicBezTo>
                    <a:pt x="5780" y="413"/>
                    <a:pt x="5786" y="418"/>
                    <a:pt x="5793" y="421"/>
                  </a:cubicBezTo>
                  <a:cubicBezTo>
                    <a:pt x="5794" y="422"/>
                    <a:pt x="5796" y="423"/>
                    <a:pt x="5797" y="424"/>
                  </a:cubicBezTo>
                  <a:lnTo>
                    <a:pt x="5797" y="424"/>
                  </a:lnTo>
                  <a:cubicBezTo>
                    <a:pt x="5798" y="425"/>
                    <a:pt x="5799" y="426"/>
                    <a:pt x="5800" y="428"/>
                  </a:cubicBezTo>
                  <a:cubicBezTo>
                    <a:pt x="5801" y="430"/>
                    <a:pt x="5804" y="435"/>
                    <a:pt x="5806" y="438"/>
                  </a:cubicBezTo>
                  <a:cubicBezTo>
                    <a:pt x="5811" y="445"/>
                    <a:pt x="5815" y="451"/>
                    <a:pt x="5821" y="455"/>
                  </a:cubicBezTo>
                  <a:cubicBezTo>
                    <a:pt x="5824" y="457"/>
                    <a:pt x="5827" y="458"/>
                    <a:pt x="5830" y="459"/>
                  </a:cubicBezTo>
                  <a:lnTo>
                    <a:pt x="5831" y="459"/>
                  </a:lnTo>
                  <a:cubicBezTo>
                    <a:pt x="5834" y="460"/>
                    <a:pt x="5836" y="462"/>
                    <a:pt x="5837" y="464"/>
                  </a:cubicBezTo>
                  <a:cubicBezTo>
                    <a:pt x="5841" y="467"/>
                    <a:pt x="5845" y="470"/>
                    <a:pt x="5849" y="473"/>
                  </a:cubicBezTo>
                  <a:cubicBezTo>
                    <a:pt x="5852" y="475"/>
                    <a:pt x="5855" y="477"/>
                    <a:pt x="5858" y="478"/>
                  </a:cubicBezTo>
                  <a:cubicBezTo>
                    <a:pt x="5863" y="480"/>
                    <a:pt x="5867" y="481"/>
                    <a:pt x="5872" y="482"/>
                  </a:cubicBezTo>
                  <a:cubicBezTo>
                    <a:pt x="5880" y="482"/>
                    <a:pt x="5888" y="480"/>
                    <a:pt x="5895" y="477"/>
                  </a:cubicBezTo>
                  <a:cubicBezTo>
                    <a:pt x="5901" y="474"/>
                    <a:pt x="5904" y="472"/>
                    <a:pt x="5908" y="471"/>
                  </a:cubicBezTo>
                  <a:lnTo>
                    <a:pt x="5913" y="468"/>
                  </a:lnTo>
                  <a:lnTo>
                    <a:pt x="5913" y="468"/>
                  </a:lnTo>
                  <a:cubicBezTo>
                    <a:pt x="5921" y="469"/>
                    <a:pt x="5929" y="470"/>
                    <a:pt x="5938" y="471"/>
                  </a:cubicBezTo>
                  <a:cubicBezTo>
                    <a:pt x="5940" y="471"/>
                    <a:pt x="5943" y="472"/>
                    <a:pt x="5946" y="472"/>
                  </a:cubicBezTo>
                  <a:lnTo>
                    <a:pt x="5948" y="473"/>
                  </a:lnTo>
                  <a:lnTo>
                    <a:pt x="5954" y="474"/>
                  </a:lnTo>
                  <a:lnTo>
                    <a:pt x="5979" y="474"/>
                  </a:lnTo>
                  <a:cubicBezTo>
                    <a:pt x="5980" y="480"/>
                    <a:pt x="5982" y="487"/>
                    <a:pt x="5984" y="494"/>
                  </a:cubicBezTo>
                  <a:cubicBezTo>
                    <a:pt x="5985" y="500"/>
                    <a:pt x="5988" y="506"/>
                    <a:pt x="5990" y="510"/>
                  </a:cubicBezTo>
                  <a:cubicBezTo>
                    <a:pt x="5991" y="513"/>
                    <a:pt x="5992" y="514"/>
                    <a:pt x="5995" y="516"/>
                  </a:cubicBezTo>
                  <a:cubicBezTo>
                    <a:pt x="5996" y="518"/>
                    <a:pt x="5999" y="521"/>
                    <a:pt x="6002" y="523"/>
                  </a:cubicBezTo>
                  <a:cubicBezTo>
                    <a:pt x="6005" y="525"/>
                    <a:pt x="6010" y="528"/>
                    <a:pt x="6014" y="528"/>
                  </a:cubicBezTo>
                  <a:cubicBezTo>
                    <a:pt x="6017" y="528"/>
                    <a:pt x="6019" y="528"/>
                    <a:pt x="6021" y="528"/>
                  </a:cubicBezTo>
                  <a:cubicBezTo>
                    <a:pt x="6023" y="528"/>
                    <a:pt x="6025" y="528"/>
                    <a:pt x="6027" y="528"/>
                  </a:cubicBezTo>
                  <a:cubicBezTo>
                    <a:pt x="6029" y="528"/>
                    <a:pt x="6032" y="526"/>
                    <a:pt x="6035" y="525"/>
                  </a:cubicBezTo>
                  <a:cubicBezTo>
                    <a:pt x="6036" y="524"/>
                    <a:pt x="6039" y="523"/>
                    <a:pt x="6040" y="523"/>
                  </a:cubicBezTo>
                  <a:cubicBezTo>
                    <a:pt x="6042" y="521"/>
                    <a:pt x="6045" y="519"/>
                    <a:pt x="6047" y="517"/>
                  </a:cubicBezTo>
                  <a:cubicBezTo>
                    <a:pt x="6051" y="514"/>
                    <a:pt x="6054" y="511"/>
                    <a:pt x="6057" y="508"/>
                  </a:cubicBezTo>
                  <a:cubicBezTo>
                    <a:pt x="6060" y="505"/>
                    <a:pt x="6063" y="502"/>
                    <a:pt x="6066" y="499"/>
                  </a:cubicBezTo>
                  <a:lnTo>
                    <a:pt x="6066" y="499"/>
                  </a:lnTo>
                  <a:cubicBezTo>
                    <a:pt x="6073" y="504"/>
                    <a:pt x="6079" y="509"/>
                    <a:pt x="6086" y="514"/>
                  </a:cubicBezTo>
                  <a:cubicBezTo>
                    <a:pt x="6090" y="515"/>
                    <a:pt x="6093" y="517"/>
                    <a:pt x="6097" y="517"/>
                  </a:cubicBezTo>
                  <a:cubicBezTo>
                    <a:pt x="6100" y="518"/>
                    <a:pt x="6102" y="519"/>
                    <a:pt x="6106" y="519"/>
                  </a:cubicBezTo>
                  <a:cubicBezTo>
                    <a:pt x="6111" y="519"/>
                    <a:pt x="6115" y="521"/>
                    <a:pt x="6120" y="521"/>
                  </a:cubicBezTo>
                  <a:lnTo>
                    <a:pt x="6134" y="521"/>
                  </a:lnTo>
                  <a:cubicBezTo>
                    <a:pt x="6136" y="521"/>
                    <a:pt x="6138" y="522"/>
                    <a:pt x="6142" y="522"/>
                  </a:cubicBezTo>
                  <a:cubicBezTo>
                    <a:pt x="6143" y="522"/>
                    <a:pt x="6145" y="522"/>
                    <a:pt x="6147" y="522"/>
                  </a:cubicBezTo>
                  <a:cubicBezTo>
                    <a:pt x="6151" y="522"/>
                    <a:pt x="6156" y="521"/>
                    <a:pt x="6162" y="519"/>
                  </a:cubicBezTo>
                  <a:lnTo>
                    <a:pt x="6173" y="517"/>
                  </a:lnTo>
                  <a:cubicBezTo>
                    <a:pt x="6174" y="516"/>
                    <a:pt x="6177" y="516"/>
                    <a:pt x="6178" y="516"/>
                  </a:cubicBezTo>
                  <a:lnTo>
                    <a:pt x="6177" y="516"/>
                  </a:lnTo>
                  <a:cubicBezTo>
                    <a:pt x="6177" y="516"/>
                    <a:pt x="6176" y="515"/>
                    <a:pt x="6177" y="515"/>
                  </a:cubicBezTo>
                  <a:cubicBezTo>
                    <a:pt x="6177" y="515"/>
                    <a:pt x="6178" y="516"/>
                    <a:pt x="6179" y="516"/>
                  </a:cubicBezTo>
                  <a:cubicBezTo>
                    <a:pt x="6182" y="516"/>
                    <a:pt x="6186" y="517"/>
                    <a:pt x="6189" y="517"/>
                  </a:cubicBezTo>
                  <a:cubicBezTo>
                    <a:pt x="6194" y="517"/>
                    <a:pt x="6200" y="517"/>
                    <a:pt x="6206" y="516"/>
                  </a:cubicBezTo>
                  <a:lnTo>
                    <a:pt x="6206" y="516"/>
                  </a:lnTo>
                  <a:cubicBezTo>
                    <a:pt x="6206" y="519"/>
                    <a:pt x="6206" y="523"/>
                    <a:pt x="6206" y="526"/>
                  </a:cubicBezTo>
                  <a:lnTo>
                    <a:pt x="6206" y="550"/>
                  </a:lnTo>
                  <a:cubicBezTo>
                    <a:pt x="6206" y="559"/>
                    <a:pt x="6207" y="569"/>
                    <a:pt x="6209" y="579"/>
                  </a:cubicBezTo>
                  <a:cubicBezTo>
                    <a:pt x="6210" y="584"/>
                    <a:pt x="6213" y="589"/>
                    <a:pt x="6215" y="594"/>
                  </a:cubicBezTo>
                  <a:cubicBezTo>
                    <a:pt x="6219" y="598"/>
                    <a:pt x="6224" y="602"/>
                    <a:pt x="6230" y="603"/>
                  </a:cubicBezTo>
                  <a:cubicBezTo>
                    <a:pt x="6232" y="604"/>
                    <a:pt x="6235" y="604"/>
                    <a:pt x="6237" y="604"/>
                  </a:cubicBezTo>
                  <a:cubicBezTo>
                    <a:pt x="6239" y="604"/>
                    <a:pt x="6241" y="604"/>
                    <a:pt x="6243" y="604"/>
                  </a:cubicBezTo>
                  <a:cubicBezTo>
                    <a:pt x="6248" y="604"/>
                    <a:pt x="6252" y="604"/>
                    <a:pt x="6257" y="603"/>
                  </a:cubicBezTo>
                  <a:lnTo>
                    <a:pt x="6268" y="598"/>
                  </a:lnTo>
                  <a:lnTo>
                    <a:pt x="6272" y="598"/>
                  </a:lnTo>
                  <a:cubicBezTo>
                    <a:pt x="6272" y="598"/>
                    <a:pt x="6271" y="598"/>
                    <a:pt x="6272" y="598"/>
                  </a:cubicBezTo>
                  <a:cubicBezTo>
                    <a:pt x="6272" y="598"/>
                    <a:pt x="6273" y="598"/>
                    <a:pt x="6274" y="598"/>
                  </a:cubicBezTo>
                  <a:lnTo>
                    <a:pt x="6289" y="598"/>
                  </a:lnTo>
                  <a:cubicBezTo>
                    <a:pt x="6294" y="597"/>
                    <a:pt x="6299" y="596"/>
                    <a:pt x="6305" y="594"/>
                  </a:cubicBezTo>
                  <a:lnTo>
                    <a:pt x="6314" y="590"/>
                  </a:lnTo>
                  <a:cubicBezTo>
                    <a:pt x="6315" y="590"/>
                    <a:pt x="6316" y="590"/>
                    <a:pt x="6316" y="589"/>
                  </a:cubicBezTo>
                  <a:lnTo>
                    <a:pt x="6316" y="589"/>
                  </a:lnTo>
                  <a:cubicBezTo>
                    <a:pt x="6316" y="590"/>
                    <a:pt x="6316" y="590"/>
                    <a:pt x="6317" y="590"/>
                  </a:cubicBezTo>
                  <a:cubicBezTo>
                    <a:pt x="6318" y="591"/>
                    <a:pt x="6321" y="594"/>
                    <a:pt x="6324" y="596"/>
                  </a:cubicBezTo>
                  <a:cubicBezTo>
                    <a:pt x="6328" y="599"/>
                    <a:pt x="6332" y="602"/>
                    <a:pt x="6336" y="604"/>
                  </a:cubicBezTo>
                  <a:cubicBezTo>
                    <a:pt x="6339" y="606"/>
                    <a:pt x="6342" y="607"/>
                    <a:pt x="6346" y="609"/>
                  </a:cubicBezTo>
                  <a:cubicBezTo>
                    <a:pt x="6348" y="610"/>
                    <a:pt x="6352" y="611"/>
                    <a:pt x="6355" y="611"/>
                  </a:cubicBezTo>
                  <a:cubicBezTo>
                    <a:pt x="6358" y="611"/>
                    <a:pt x="6362" y="611"/>
                    <a:pt x="6367" y="610"/>
                  </a:cubicBezTo>
                  <a:cubicBezTo>
                    <a:pt x="6372" y="607"/>
                    <a:pt x="6379" y="604"/>
                    <a:pt x="6384" y="599"/>
                  </a:cubicBezTo>
                  <a:cubicBezTo>
                    <a:pt x="6387" y="596"/>
                    <a:pt x="6391" y="594"/>
                    <a:pt x="6394" y="590"/>
                  </a:cubicBezTo>
                  <a:cubicBezTo>
                    <a:pt x="6399" y="585"/>
                    <a:pt x="6403" y="581"/>
                    <a:pt x="6406" y="578"/>
                  </a:cubicBezTo>
                  <a:lnTo>
                    <a:pt x="6406" y="578"/>
                  </a:lnTo>
                  <a:lnTo>
                    <a:pt x="6412" y="580"/>
                  </a:lnTo>
                  <a:cubicBezTo>
                    <a:pt x="6417" y="581"/>
                    <a:pt x="6421" y="582"/>
                    <a:pt x="6426" y="583"/>
                  </a:cubicBezTo>
                  <a:lnTo>
                    <a:pt x="6426" y="583"/>
                  </a:lnTo>
                  <a:cubicBezTo>
                    <a:pt x="6427" y="597"/>
                    <a:pt x="6427" y="612"/>
                    <a:pt x="6427" y="629"/>
                  </a:cubicBezTo>
                  <a:cubicBezTo>
                    <a:pt x="6428" y="634"/>
                    <a:pt x="6428" y="640"/>
                    <a:pt x="6429" y="645"/>
                  </a:cubicBezTo>
                  <a:cubicBezTo>
                    <a:pt x="6430" y="649"/>
                    <a:pt x="6431" y="654"/>
                    <a:pt x="6435" y="657"/>
                  </a:cubicBezTo>
                  <a:cubicBezTo>
                    <a:pt x="6437" y="662"/>
                    <a:pt x="6442" y="667"/>
                    <a:pt x="6447" y="669"/>
                  </a:cubicBezTo>
                  <a:cubicBezTo>
                    <a:pt x="6450" y="670"/>
                    <a:pt x="6452" y="670"/>
                    <a:pt x="6456" y="671"/>
                  </a:cubicBezTo>
                  <a:cubicBezTo>
                    <a:pt x="6462" y="671"/>
                    <a:pt x="6469" y="671"/>
                    <a:pt x="6475" y="670"/>
                  </a:cubicBezTo>
                  <a:lnTo>
                    <a:pt x="6487" y="667"/>
                  </a:lnTo>
                  <a:cubicBezTo>
                    <a:pt x="6489" y="667"/>
                    <a:pt x="6491" y="667"/>
                    <a:pt x="6493" y="665"/>
                  </a:cubicBezTo>
                  <a:lnTo>
                    <a:pt x="6494" y="665"/>
                  </a:lnTo>
                  <a:cubicBezTo>
                    <a:pt x="6497" y="666"/>
                    <a:pt x="6501" y="667"/>
                    <a:pt x="6504" y="667"/>
                  </a:cubicBezTo>
                  <a:cubicBezTo>
                    <a:pt x="6505" y="667"/>
                    <a:pt x="6507" y="667"/>
                    <a:pt x="6508" y="667"/>
                  </a:cubicBezTo>
                  <a:cubicBezTo>
                    <a:pt x="6516" y="665"/>
                    <a:pt x="6525" y="663"/>
                    <a:pt x="6535" y="660"/>
                  </a:cubicBezTo>
                  <a:lnTo>
                    <a:pt x="6536" y="660"/>
                  </a:lnTo>
                  <a:lnTo>
                    <a:pt x="6538" y="661"/>
                  </a:lnTo>
                  <a:cubicBezTo>
                    <a:pt x="6544" y="663"/>
                    <a:pt x="6550" y="669"/>
                    <a:pt x="6559" y="675"/>
                  </a:cubicBezTo>
                  <a:cubicBezTo>
                    <a:pt x="6562" y="676"/>
                    <a:pt x="6565" y="677"/>
                    <a:pt x="6567" y="678"/>
                  </a:cubicBezTo>
                  <a:cubicBezTo>
                    <a:pt x="6570" y="679"/>
                    <a:pt x="6574" y="679"/>
                    <a:pt x="6577" y="679"/>
                  </a:cubicBezTo>
                  <a:cubicBezTo>
                    <a:pt x="6579" y="680"/>
                    <a:pt x="6580" y="680"/>
                    <a:pt x="6581" y="680"/>
                  </a:cubicBezTo>
                  <a:cubicBezTo>
                    <a:pt x="6582" y="680"/>
                    <a:pt x="6584" y="680"/>
                    <a:pt x="6586" y="679"/>
                  </a:cubicBezTo>
                  <a:cubicBezTo>
                    <a:pt x="6591" y="678"/>
                    <a:pt x="6597" y="676"/>
                    <a:pt x="6603" y="672"/>
                  </a:cubicBezTo>
                  <a:cubicBezTo>
                    <a:pt x="6609" y="669"/>
                    <a:pt x="6615" y="665"/>
                    <a:pt x="6619" y="662"/>
                  </a:cubicBezTo>
                  <a:lnTo>
                    <a:pt x="6619" y="662"/>
                  </a:lnTo>
                  <a:lnTo>
                    <a:pt x="6626" y="665"/>
                  </a:lnTo>
                  <a:lnTo>
                    <a:pt x="6646" y="672"/>
                  </a:lnTo>
                  <a:lnTo>
                    <a:pt x="6646" y="672"/>
                  </a:lnTo>
                  <a:cubicBezTo>
                    <a:pt x="6647" y="673"/>
                    <a:pt x="6647" y="674"/>
                    <a:pt x="6647" y="676"/>
                  </a:cubicBezTo>
                  <a:cubicBezTo>
                    <a:pt x="6649" y="683"/>
                    <a:pt x="6650" y="690"/>
                    <a:pt x="6654" y="700"/>
                  </a:cubicBezTo>
                  <a:cubicBezTo>
                    <a:pt x="6655" y="702"/>
                    <a:pt x="6656" y="706"/>
                    <a:pt x="6657" y="708"/>
                  </a:cubicBezTo>
                  <a:cubicBezTo>
                    <a:pt x="6658" y="711"/>
                    <a:pt x="6660" y="712"/>
                    <a:pt x="6661" y="714"/>
                  </a:cubicBezTo>
                  <a:cubicBezTo>
                    <a:pt x="6663" y="716"/>
                    <a:pt x="6664" y="719"/>
                    <a:pt x="6668" y="720"/>
                  </a:cubicBezTo>
                  <a:cubicBezTo>
                    <a:pt x="6670" y="722"/>
                    <a:pt x="6672" y="723"/>
                    <a:pt x="6676" y="724"/>
                  </a:cubicBezTo>
                  <a:lnTo>
                    <a:pt x="6678" y="726"/>
                  </a:lnTo>
                  <a:lnTo>
                    <a:pt x="6682" y="728"/>
                  </a:lnTo>
                  <a:cubicBezTo>
                    <a:pt x="6689" y="730"/>
                    <a:pt x="6696" y="734"/>
                    <a:pt x="6704" y="738"/>
                  </a:cubicBezTo>
                  <a:lnTo>
                    <a:pt x="6711" y="741"/>
                  </a:lnTo>
                  <a:cubicBezTo>
                    <a:pt x="6715" y="742"/>
                    <a:pt x="6720" y="743"/>
                    <a:pt x="6725" y="743"/>
                  </a:cubicBezTo>
                  <a:cubicBezTo>
                    <a:pt x="6730" y="743"/>
                    <a:pt x="6736" y="742"/>
                    <a:pt x="6742" y="740"/>
                  </a:cubicBezTo>
                  <a:lnTo>
                    <a:pt x="6750" y="738"/>
                  </a:lnTo>
                  <a:lnTo>
                    <a:pt x="6750" y="738"/>
                  </a:lnTo>
                  <a:cubicBezTo>
                    <a:pt x="6751" y="738"/>
                    <a:pt x="6751" y="739"/>
                    <a:pt x="6751" y="740"/>
                  </a:cubicBezTo>
                  <a:lnTo>
                    <a:pt x="6756" y="751"/>
                  </a:lnTo>
                  <a:cubicBezTo>
                    <a:pt x="6758" y="756"/>
                    <a:pt x="6762" y="762"/>
                    <a:pt x="6765" y="766"/>
                  </a:cubicBezTo>
                  <a:cubicBezTo>
                    <a:pt x="6769" y="771"/>
                    <a:pt x="6773" y="774"/>
                    <a:pt x="6778" y="777"/>
                  </a:cubicBezTo>
                  <a:cubicBezTo>
                    <a:pt x="6781" y="778"/>
                    <a:pt x="6785" y="779"/>
                    <a:pt x="6788" y="779"/>
                  </a:cubicBezTo>
                  <a:lnTo>
                    <a:pt x="6796" y="779"/>
                  </a:lnTo>
                  <a:cubicBezTo>
                    <a:pt x="6802" y="778"/>
                    <a:pt x="6808" y="774"/>
                    <a:pt x="6814" y="772"/>
                  </a:cubicBezTo>
                  <a:cubicBezTo>
                    <a:pt x="6818" y="769"/>
                    <a:pt x="6823" y="767"/>
                    <a:pt x="6826" y="764"/>
                  </a:cubicBezTo>
                  <a:lnTo>
                    <a:pt x="6826" y="764"/>
                  </a:lnTo>
                  <a:cubicBezTo>
                    <a:pt x="6828" y="768"/>
                    <a:pt x="6830" y="773"/>
                    <a:pt x="6832" y="778"/>
                  </a:cubicBezTo>
                  <a:cubicBezTo>
                    <a:pt x="6835" y="785"/>
                    <a:pt x="6840" y="792"/>
                    <a:pt x="6846" y="796"/>
                  </a:cubicBezTo>
                  <a:cubicBezTo>
                    <a:pt x="6848" y="797"/>
                    <a:pt x="6851" y="799"/>
                    <a:pt x="6854" y="800"/>
                  </a:cubicBezTo>
                  <a:cubicBezTo>
                    <a:pt x="6857" y="801"/>
                    <a:pt x="6858" y="801"/>
                    <a:pt x="6860" y="802"/>
                  </a:cubicBezTo>
                  <a:lnTo>
                    <a:pt x="6870" y="802"/>
                  </a:lnTo>
                  <a:cubicBezTo>
                    <a:pt x="6882" y="802"/>
                    <a:pt x="6890" y="800"/>
                    <a:pt x="6894" y="800"/>
                  </a:cubicBezTo>
                  <a:lnTo>
                    <a:pt x="6896" y="800"/>
                  </a:lnTo>
                  <a:cubicBezTo>
                    <a:pt x="6898" y="801"/>
                    <a:pt x="6901" y="802"/>
                    <a:pt x="6903" y="804"/>
                  </a:cubicBezTo>
                  <a:cubicBezTo>
                    <a:pt x="6910" y="809"/>
                    <a:pt x="6918" y="815"/>
                    <a:pt x="6926" y="818"/>
                  </a:cubicBezTo>
                  <a:lnTo>
                    <a:pt x="6932" y="821"/>
                  </a:lnTo>
                  <a:lnTo>
                    <a:pt x="6937" y="823"/>
                  </a:lnTo>
                  <a:lnTo>
                    <a:pt x="6946" y="828"/>
                  </a:lnTo>
                  <a:cubicBezTo>
                    <a:pt x="6950" y="830"/>
                    <a:pt x="6954" y="831"/>
                    <a:pt x="6957" y="833"/>
                  </a:cubicBezTo>
                  <a:lnTo>
                    <a:pt x="6961" y="835"/>
                  </a:lnTo>
                  <a:cubicBezTo>
                    <a:pt x="6963" y="836"/>
                    <a:pt x="6964" y="836"/>
                    <a:pt x="6967" y="837"/>
                  </a:cubicBezTo>
                  <a:cubicBezTo>
                    <a:pt x="6969" y="838"/>
                    <a:pt x="6974" y="838"/>
                    <a:pt x="6977" y="838"/>
                  </a:cubicBezTo>
                  <a:cubicBezTo>
                    <a:pt x="6979" y="837"/>
                    <a:pt x="6982" y="837"/>
                    <a:pt x="6984" y="836"/>
                  </a:cubicBezTo>
                  <a:cubicBezTo>
                    <a:pt x="6990" y="835"/>
                    <a:pt x="6996" y="831"/>
                    <a:pt x="7000" y="829"/>
                  </a:cubicBezTo>
                  <a:cubicBezTo>
                    <a:pt x="7004" y="825"/>
                    <a:pt x="7007" y="823"/>
                    <a:pt x="7011" y="821"/>
                  </a:cubicBezTo>
                  <a:cubicBezTo>
                    <a:pt x="7014" y="818"/>
                    <a:pt x="7016" y="817"/>
                    <a:pt x="7019" y="816"/>
                  </a:cubicBezTo>
                  <a:cubicBezTo>
                    <a:pt x="7019" y="816"/>
                    <a:pt x="7019" y="815"/>
                    <a:pt x="7020" y="815"/>
                  </a:cubicBezTo>
                  <a:lnTo>
                    <a:pt x="7020" y="815"/>
                  </a:lnTo>
                  <a:cubicBezTo>
                    <a:pt x="7024" y="816"/>
                    <a:pt x="7027" y="816"/>
                    <a:pt x="7030" y="816"/>
                  </a:cubicBezTo>
                  <a:cubicBezTo>
                    <a:pt x="7036" y="816"/>
                    <a:pt x="7041" y="815"/>
                    <a:pt x="7045" y="814"/>
                  </a:cubicBezTo>
                  <a:cubicBezTo>
                    <a:pt x="7050" y="813"/>
                    <a:pt x="7054" y="813"/>
                    <a:pt x="7056" y="813"/>
                  </a:cubicBezTo>
                  <a:lnTo>
                    <a:pt x="7056" y="813"/>
                  </a:lnTo>
                  <a:cubicBezTo>
                    <a:pt x="7061" y="815"/>
                    <a:pt x="7065" y="818"/>
                    <a:pt x="7069" y="822"/>
                  </a:cubicBezTo>
                  <a:cubicBezTo>
                    <a:pt x="7072" y="825"/>
                    <a:pt x="7076" y="829"/>
                    <a:pt x="7080" y="832"/>
                  </a:cubicBezTo>
                  <a:cubicBezTo>
                    <a:pt x="7086" y="836"/>
                    <a:pt x="7093" y="838"/>
                    <a:pt x="7100" y="839"/>
                  </a:cubicBezTo>
                  <a:lnTo>
                    <a:pt x="7126" y="839"/>
                  </a:lnTo>
                  <a:cubicBezTo>
                    <a:pt x="7128" y="843"/>
                    <a:pt x="7130" y="851"/>
                    <a:pt x="7135" y="860"/>
                  </a:cubicBezTo>
                  <a:cubicBezTo>
                    <a:pt x="7137" y="866"/>
                    <a:pt x="7141" y="871"/>
                    <a:pt x="7146" y="875"/>
                  </a:cubicBezTo>
                  <a:lnTo>
                    <a:pt x="7146" y="875"/>
                  </a:lnTo>
                  <a:cubicBezTo>
                    <a:pt x="7147" y="882"/>
                    <a:pt x="7148" y="888"/>
                    <a:pt x="7148" y="894"/>
                  </a:cubicBezTo>
                  <a:cubicBezTo>
                    <a:pt x="7148" y="902"/>
                    <a:pt x="7148" y="910"/>
                    <a:pt x="7150" y="920"/>
                  </a:cubicBezTo>
                  <a:cubicBezTo>
                    <a:pt x="7151" y="923"/>
                    <a:pt x="7152" y="926"/>
                    <a:pt x="7152" y="928"/>
                  </a:cubicBezTo>
                  <a:cubicBezTo>
                    <a:pt x="7153" y="931"/>
                    <a:pt x="7154" y="933"/>
                    <a:pt x="7155" y="935"/>
                  </a:cubicBezTo>
                  <a:cubicBezTo>
                    <a:pt x="7157" y="938"/>
                    <a:pt x="7159" y="941"/>
                    <a:pt x="7161" y="943"/>
                  </a:cubicBezTo>
                  <a:cubicBezTo>
                    <a:pt x="7166" y="947"/>
                    <a:pt x="7173" y="949"/>
                    <a:pt x="7179" y="949"/>
                  </a:cubicBezTo>
                  <a:cubicBezTo>
                    <a:pt x="7181" y="949"/>
                    <a:pt x="7183" y="949"/>
                    <a:pt x="7186" y="948"/>
                  </a:cubicBezTo>
                  <a:cubicBezTo>
                    <a:pt x="7188" y="948"/>
                    <a:pt x="7190" y="947"/>
                    <a:pt x="7193" y="946"/>
                  </a:cubicBezTo>
                  <a:cubicBezTo>
                    <a:pt x="7194" y="945"/>
                    <a:pt x="7195" y="945"/>
                    <a:pt x="7197" y="943"/>
                  </a:cubicBezTo>
                  <a:cubicBezTo>
                    <a:pt x="7204" y="938"/>
                    <a:pt x="7211" y="932"/>
                    <a:pt x="7218" y="926"/>
                  </a:cubicBezTo>
                  <a:cubicBezTo>
                    <a:pt x="7224" y="920"/>
                    <a:pt x="7230" y="916"/>
                    <a:pt x="7233" y="912"/>
                  </a:cubicBezTo>
                  <a:lnTo>
                    <a:pt x="7234" y="912"/>
                  </a:lnTo>
                  <a:lnTo>
                    <a:pt x="7234" y="912"/>
                  </a:lnTo>
                  <a:cubicBezTo>
                    <a:pt x="7235" y="912"/>
                    <a:pt x="7237" y="912"/>
                    <a:pt x="7239" y="912"/>
                  </a:cubicBezTo>
                  <a:cubicBezTo>
                    <a:pt x="7242" y="912"/>
                    <a:pt x="7246" y="911"/>
                    <a:pt x="7249" y="910"/>
                  </a:cubicBezTo>
                  <a:cubicBezTo>
                    <a:pt x="7256" y="908"/>
                    <a:pt x="7261" y="905"/>
                    <a:pt x="7265" y="903"/>
                  </a:cubicBezTo>
                  <a:lnTo>
                    <a:pt x="7265" y="903"/>
                  </a:lnTo>
                  <a:lnTo>
                    <a:pt x="7265" y="910"/>
                  </a:lnTo>
                  <a:lnTo>
                    <a:pt x="7265" y="934"/>
                  </a:lnTo>
                  <a:cubicBezTo>
                    <a:pt x="7265" y="939"/>
                    <a:pt x="7267" y="945"/>
                    <a:pt x="7269" y="950"/>
                  </a:cubicBezTo>
                  <a:cubicBezTo>
                    <a:pt x="7269" y="953"/>
                    <a:pt x="7270" y="954"/>
                    <a:pt x="7271" y="956"/>
                  </a:cubicBezTo>
                  <a:cubicBezTo>
                    <a:pt x="7272" y="960"/>
                    <a:pt x="7275" y="962"/>
                    <a:pt x="7278" y="964"/>
                  </a:cubicBezTo>
                  <a:cubicBezTo>
                    <a:pt x="7281" y="967"/>
                    <a:pt x="7282" y="968"/>
                    <a:pt x="7285" y="969"/>
                  </a:cubicBezTo>
                  <a:lnTo>
                    <a:pt x="7286" y="970"/>
                  </a:lnTo>
                  <a:cubicBezTo>
                    <a:pt x="7291" y="972"/>
                    <a:pt x="7298" y="977"/>
                    <a:pt x="7306" y="980"/>
                  </a:cubicBezTo>
                  <a:lnTo>
                    <a:pt x="7312" y="984"/>
                  </a:lnTo>
                  <a:lnTo>
                    <a:pt x="7315" y="986"/>
                  </a:lnTo>
                  <a:cubicBezTo>
                    <a:pt x="7316" y="986"/>
                    <a:pt x="7319" y="988"/>
                    <a:pt x="7318" y="988"/>
                  </a:cubicBezTo>
                  <a:cubicBezTo>
                    <a:pt x="7318" y="988"/>
                    <a:pt x="7318" y="988"/>
                    <a:pt x="7318" y="987"/>
                  </a:cubicBezTo>
                  <a:cubicBezTo>
                    <a:pt x="7317" y="987"/>
                    <a:pt x="7316" y="987"/>
                    <a:pt x="7316" y="987"/>
                  </a:cubicBezTo>
                  <a:lnTo>
                    <a:pt x="7316" y="987"/>
                  </a:lnTo>
                  <a:cubicBezTo>
                    <a:pt x="7316" y="987"/>
                    <a:pt x="7317" y="987"/>
                    <a:pt x="7318" y="989"/>
                  </a:cubicBezTo>
                  <a:cubicBezTo>
                    <a:pt x="7321" y="996"/>
                    <a:pt x="7326" y="1003"/>
                    <a:pt x="7332" y="1009"/>
                  </a:cubicBezTo>
                  <a:cubicBezTo>
                    <a:pt x="7334" y="1013"/>
                    <a:pt x="7336" y="1015"/>
                    <a:pt x="7340" y="1018"/>
                  </a:cubicBezTo>
                  <a:cubicBezTo>
                    <a:pt x="7342" y="1019"/>
                    <a:pt x="7344" y="1020"/>
                    <a:pt x="7347" y="1021"/>
                  </a:cubicBezTo>
                  <a:cubicBezTo>
                    <a:pt x="7351" y="1022"/>
                    <a:pt x="7355" y="1022"/>
                    <a:pt x="7358" y="1022"/>
                  </a:cubicBezTo>
                  <a:cubicBezTo>
                    <a:pt x="7366" y="1021"/>
                    <a:pt x="7372" y="1018"/>
                    <a:pt x="7378" y="1014"/>
                  </a:cubicBezTo>
                  <a:cubicBezTo>
                    <a:pt x="7386" y="1008"/>
                    <a:pt x="7392" y="1003"/>
                    <a:pt x="7398" y="998"/>
                  </a:cubicBezTo>
                  <a:cubicBezTo>
                    <a:pt x="7399" y="996"/>
                    <a:pt x="7402" y="994"/>
                    <a:pt x="7404" y="993"/>
                  </a:cubicBezTo>
                  <a:lnTo>
                    <a:pt x="7404" y="993"/>
                  </a:lnTo>
                  <a:cubicBezTo>
                    <a:pt x="7404" y="994"/>
                    <a:pt x="7404" y="994"/>
                    <a:pt x="7405" y="994"/>
                  </a:cubicBezTo>
                  <a:cubicBezTo>
                    <a:pt x="7407" y="998"/>
                    <a:pt x="7408" y="1001"/>
                    <a:pt x="7411" y="1006"/>
                  </a:cubicBezTo>
                  <a:cubicBezTo>
                    <a:pt x="7415" y="1012"/>
                    <a:pt x="7421" y="1016"/>
                    <a:pt x="7428" y="1020"/>
                  </a:cubicBezTo>
                  <a:cubicBezTo>
                    <a:pt x="7428" y="1020"/>
                    <a:pt x="7429" y="1021"/>
                    <a:pt x="7429" y="1021"/>
                  </a:cubicBezTo>
                  <a:lnTo>
                    <a:pt x="7429" y="1021"/>
                  </a:lnTo>
                  <a:lnTo>
                    <a:pt x="7430" y="1023"/>
                  </a:lnTo>
                  <a:cubicBezTo>
                    <a:pt x="7432" y="1025"/>
                    <a:pt x="7435" y="1027"/>
                    <a:pt x="7437" y="1030"/>
                  </a:cubicBezTo>
                  <a:cubicBezTo>
                    <a:pt x="7439" y="1035"/>
                    <a:pt x="7443" y="1038"/>
                    <a:pt x="7447" y="1042"/>
                  </a:cubicBezTo>
                  <a:cubicBezTo>
                    <a:pt x="7450" y="1044"/>
                    <a:pt x="7453" y="1047"/>
                    <a:pt x="7455" y="1048"/>
                  </a:cubicBezTo>
                  <a:cubicBezTo>
                    <a:pt x="7458" y="1049"/>
                    <a:pt x="7460" y="1050"/>
                    <a:pt x="7462" y="1050"/>
                  </a:cubicBezTo>
                  <a:cubicBezTo>
                    <a:pt x="7465" y="1051"/>
                    <a:pt x="7467" y="1051"/>
                    <a:pt x="7469" y="1051"/>
                  </a:cubicBezTo>
                  <a:cubicBezTo>
                    <a:pt x="7471" y="1051"/>
                    <a:pt x="7473" y="1052"/>
                    <a:pt x="7474" y="1052"/>
                  </a:cubicBezTo>
                  <a:cubicBezTo>
                    <a:pt x="7479" y="1052"/>
                    <a:pt x="7483" y="1051"/>
                    <a:pt x="7487" y="1050"/>
                  </a:cubicBezTo>
                  <a:lnTo>
                    <a:pt x="7498" y="1047"/>
                  </a:lnTo>
                  <a:cubicBezTo>
                    <a:pt x="7501" y="1045"/>
                    <a:pt x="7502" y="1045"/>
                    <a:pt x="7504" y="1045"/>
                  </a:cubicBezTo>
                  <a:cubicBezTo>
                    <a:pt x="7506" y="1047"/>
                    <a:pt x="7510" y="1048"/>
                    <a:pt x="7513" y="1048"/>
                  </a:cubicBezTo>
                  <a:cubicBezTo>
                    <a:pt x="7524" y="1051"/>
                    <a:pt x="7532" y="1050"/>
                    <a:pt x="7538" y="1051"/>
                  </a:cubicBezTo>
                  <a:lnTo>
                    <a:pt x="7541" y="1051"/>
                  </a:lnTo>
                  <a:lnTo>
                    <a:pt x="7546" y="1052"/>
                  </a:lnTo>
                  <a:cubicBezTo>
                    <a:pt x="7549" y="1053"/>
                    <a:pt x="7553" y="1054"/>
                    <a:pt x="7557" y="1054"/>
                  </a:cubicBezTo>
                  <a:cubicBezTo>
                    <a:pt x="7561" y="1054"/>
                    <a:pt x="7564" y="1053"/>
                    <a:pt x="7568" y="1052"/>
                  </a:cubicBezTo>
                  <a:cubicBezTo>
                    <a:pt x="7577" y="1050"/>
                    <a:pt x="7585" y="1048"/>
                    <a:pt x="7588" y="1048"/>
                  </a:cubicBezTo>
                  <a:lnTo>
                    <a:pt x="7620" y="1064"/>
                  </a:lnTo>
                  <a:cubicBezTo>
                    <a:pt x="7621" y="1064"/>
                    <a:pt x="7625" y="1067"/>
                    <a:pt x="7629" y="1074"/>
                  </a:cubicBezTo>
                  <a:cubicBezTo>
                    <a:pt x="7632" y="1078"/>
                    <a:pt x="7635" y="1081"/>
                    <a:pt x="7639" y="1086"/>
                  </a:cubicBezTo>
                  <a:cubicBezTo>
                    <a:pt x="7641" y="1088"/>
                    <a:pt x="7643" y="1089"/>
                    <a:pt x="7646" y="1091"/>
                  </a:cubicBezTo>
                  <a:lnTo>
                    <a:pt x="7646" y="1091"/>
                  </a:lnTo>
                  <a:cubicBezTo>
                    <a:pt x="7647" y="1091"/>
                    <a:pt x="7647" y="1092"/>
                    <a:pt x="7647" y="1093"/>
                  </a:cubicBezTo>
                  <a:cubicBezTo>
                    <a:pt x="7648" y="1096"/>
                    <a:pt x="7649" y="1100"/>
                    <a:pt x="7649" y="1103"/>
                  </a:cubicBezTo>
                  <a:cubicBezTo>
                    <a:pt x="7650" y="1108"/>
                    <a:pt x="7650" y="1111"/>
                    <a:pt x="7651" y="1116"/>
                  </a:cubicBezTo>
                  <a:cubicBezTo>
                    <a:pt x="7654" y="1123"/>
                    <a:pt x="7656" y="1129"/>
                    <a:pt x="7659" y="1135"/>
                  </a:cubicBezTo>
                  <a:cubicBezTo>
                    <a:pt x="7661" y="1137"/>
                    <a:pt x="7669" y="1142"/>
                    <a:pt x="7670" y="1143"/>
                  </a:cubicBezTo>
                  <a:lnTo>
                    <a:pt x="7671" y="1143"/>
                  </a:lnTo>
                  <a:cubicBezTo>
                    <a:pt x="7672" y="1145"/>
                    <a:pt x="7674" y="1147"/>
                    <a:pt x="7676" y="1150"/>
                  </a:cubicBezTo>
                  <a:cubicBezTo>
                    <a:pt x="7678" y="1153"/>
                    <a:pt x="7680" y="1157"/>
                    <a:pt x="7685" y="1160"/>
                  </a:cubicBezTo>
                  <a:cubicBezTo>
                    <a:pt x="7686" y="1162"/>
                    <a:pt x="7688" y="1165"/>
                    <a:pt x="7691" y="1167"/>
                  </a:cubicBezTo>
                  <a:cubicBezTo>
                    <a:pt x="7693" y="1168"/>
                    <a:pt x="7694" y="1169"/>
                    <a:pt x="7695" y="1169"/>
                  </a:cubicBezTo>
                  <a:cubicBezTo>
                    <a:pt x="7699" y="1172"/>
                    <a:pt x="7702" y="1173"/>
                    <a:pt x="7707" y="1174"/>
                  </a:cubicBezTo>
                  <a:cubicBezTo>
                    <a:pt x="7713" y="1174"/>
                    <a:pt x="7718" y="1172"/>
                    <a:pt x="7723" y="1169"/>
                  </a:cubicBezTo>
                  <a:cubicBezTo>
                    <a:pt x="7725" y="1167"/>
                    <a:pt x="7728" y="1166"/>
                    <a:pt x="7730" y="1164"/>
                  </a:cubicBezTo>
                  <a:cubicBezTo>
                    <a:pt x="7733" y="1161"/>
                    <a:pt x="7737" y="1158"/>
                    <a:pt x="7740" y="1155"/>
                  </a:cubicBezTo>
                  <a:cubicBezTo>
                    <a:pt x="7746" y="1148"/>
                    <a:pt x="7752" y="1143"/>
                    <a:pt x="7757" y="1138"/>
                  </a:cubicBezTo>
                  <a:cubicBezTo>
                    <a:pt x="7762" y="1133"/>
                    <a:pt x="7766" y="1127"/>
                    <a:pt x="7770" y="1123"/>
                  </a:cubicBezTo>
                  <a:lnTo>
                    <a:pt x="7770" y="1123"/>
                  </a:lnTo>
                  <a:cubicBezTo>
                    <a:pt x="7772" y="1126"/>
                    <a:pt x="7773" y="1128"/>
                    <a:pt x="7774" y="1131"/>
                  </a:cubicBezTo>
                  <a:cubicBezTo>
                    <a:pt x="7778" y="1136"/>
                    <a:pt x="7780" y="1140"/>
                    <a:pt x="7784" y="1145"/>
                  </a:cubicBezTo>
                  <a:cubicBezTo>
                    <a:pt x="7786" y="1146"/>
                    <a:pt x="7788" y="1148"/>
                    <a:pt x="7789" y="1150"/>
                  </a:cubicBezTo>
                  <a:cubicBezTo>
                    <a:pt x="7791" y="1151"/>
                    <a:pt x="7794" y="1152"/>
                    <a:pt x="7793" y="1152"/>
                  </a:cubicBezTo>
                  <a:cubicBezTo>
                    <a:pt x="7795" y="1157"/>
                    <a:pt x="7798" y="1162"/>
                    <a:pt x="7801" y="1169"/>
                  </a:cubicBezTo>
                  <a:cubicBezTo>
                    <a:pt x="7803" y="1175"/>
                    <a:pt x="7808" y="1180"/>
                    <a:pt x="7812" y="1184"/>
                  </a:cubicBezTo>
                  <a:cubicBezTo>
                    <a:pt x="7813" y="1186"/>
                    <a:pt x="7816" y="1187"/>
                    <a:pt x="7818" y="1188"/>
                  </a:cubicBezTo>
                  <a:lnTo>
                    <a:pt x="7820" y="1189"/>
                  </a:lnTo>
                  <a:lnTo>
                    <a:pt x="7825" y="1191"/>
                  </a:lnTo>
                  <a:cubicBezTo>
                    <a:pt x="7830" y="1195"/>
                    <a:pt x="7837" y="1199"/>
                    <a:pt x="7845" y="1204"/>
                  </a:cubicBezTo>
                  <a:cubicBezTo>
                    <a:pt x="7847" y="1205"/>
                    <a:pt x="7848" y="1206"/>
                    <a:pt x="7850" y="1208"/>
                  </a:cubicBezTo>
                  <a:cubicBezTo>
                    <a:pt x="7853" y="1209"/>
                    <a:pt x="7854" y="1209"/>
                    <a:pt x="7856" y="1210"/>
                  </a:cubicBezTo>
                  <a:cubicBezTo>
                    <a:pt x="7857" y="1211"/>
                    <a:pt x="7860" y="1211"/>
                    <a:pt x="7862" y="1211"/>
                  </a:cubicBezTo>
                  <a:cubicBezTo>
                    <a:pt x="7864" y="1211"/>
                    <a:pt x="7865" y="1211"/>
                    <a:pt x="7867" y="1211"/>
                  </a:cubicBezTo>
                  <a:cubicBezTo>
                    <a:pt x="7871" y="1211"/>
                    <a:pt x="7875" y="1211"/>
                    <a:pt x="7879" y="1210"/>
                  </a:cubicBezTo>
                  <a:cubicBezTo>
                    <a:pt x="7884" y="1209"/>
                    <a:pt x="7889" y="1208"/>
                    <a:pt x="7894" y="1207"/>
                  </a:cubicBezTo>
                  <a:lnTo>
                    <a:pt x="7894" y="1207"/>
                  </a:lnTo>
                  <a:cubicBezTo>
                    <a:pt x="7894" y="1208"/>
                    <a:pt x="7895" y="1210"/>
                    <a:pt x="7895" y="1211"/>
                  </a:cubicBezTo>
                  <a:cubicBezTo>
                    <a:pt x="7897" y="1219"/>
                    <a:pt x="7899" y="1227"/>
                    <a:pt x="7901" y="1235"/>
                  </a:cubicBezTo>
                  <a:cubicBezTo>
                    <a:pt x="7903" y="1239"/>
                    <a:pt x="7904" y="1242"/>
                    <a:pt x="7906" y="1245"/>
                  </a:cubicBezTo>
                  <a:cubicBezTo>
                    <a:pt x="7910" y="1250"/>
                    <a:pt x="7915" y="1254"/>
                    <a:pt x="7921" y="1255"/>
                  </a:cubicBezTo>
                  <a:cubicBezTo>
                    <a:pt x="7923" y="1256"/>
                    <a:pt x="7924" y="1256"/>
                    <a:pt x="7926" y="1256"/>
                  </a:cubicBezTo>
                  <a:cubicBezTo>
                    <a:pt x="7927" y="1256"/>
                    <a:pt x="7929" y="1256"/>
                    <a:pt x="7930" y="1255"/>
                  </a:cubicBezTo>
                  <a:cubicBezTo>
                    <a:pt x="7933" y="1255"/>
                    <a:pt x="7935" y="1255"/>
                    <a:pt x="7937" y="1254"/>
                  </a:cubicBezTo>
                  <a:cubicBezTo>
                    <a:pt x="7940" y="1253"/>
                    <a:pt x="7943" y="1252"/>
                    <a:pt x="7945" y="1250"/>
                  </a:cubicBezTo>
                  <a:cubicBezTo>
                    <a:pt x="7952" y="1246"/>
                    <a:pt x="7959" y="1241"/>
                    <a:pt x="7966" y="1235"/>
                  </a:cubicBezTo>
                  <a:lnTo>
                    <a:pt x="7970" y="1233"/>
                  </a:lnTo>
                  <a:lnTo>
                    <a:pt x="7972" y="1252"/>
                  </a:lnTo>
                  <a:cubicBezTo>
                    <a:pt x="7972" y="1257"/>
                    <a:pt x="7974" y="1262"/>
                    <a:pt x="7977" y="1268"/>
                  </a:cubicBezTo>
                  <a:cubicBezTo>
                    <a:pt x="7977" y="1270"/>
                    <a:pt x="7978" y="1272"/>
                    <a:pt x="7980" y="1274"/>
                  </a:cubicBezTo>
                  <a:cubicBezTo>
                    <a:pt x="7981" y="1276"/>
                    <a:pt x="7984" y="1278"/>
                    <a:pt x="7987" y="1281"/>
                  </a:cubicBezTo>
                  <a:cubicBezTo>
                    <a:pt x="7989" y="1282"/>
                    <a:pt x="7989" y="1282"/>
                    <a:pt x="7989" y="1282"/>
                  </a:cubicBezTo>
                  <a:cubicBezTo>
                    <a:pt x="7989" y="1282"/>
                    <a:pt x="7988" y="1282"/>
                    <a:pt x="7988" y="1282"/>
                  </a:cubicBezTo>
                  <a:lnTo>
                    <a:pt x="7988" y="1282"/>
                  </a:lnTo>
                  <a:cubicBezTo>
                    <a:pt x="7992" y="1286"/>
                    <a:pt x="7995" y="1292"/>
                    <a:pt x="7999" y="1298"/>
                  </a:cubicBezTo>
                  <a:cubicBezTo>
                    <a:pt x="8002" y="1303"/>
                    <a:pt x="8007" y="1307"/>
                    <a:pt x="8012" y="1311"/>
                  </a:cubicBezTo>
                  <a:cubicBezTo>
                    <a:pt x="8015" y="1313"/>
                    <a:pt x="8020" y="1315"/>
                    <a:pt x="8024" y="1315"/>
                  </a:cubicBezTo>
                  <a:cubicBezTo>
                    <a:pt x="8026" y="1316"/>
                    <a:pt x="8028" y="1316"/>
                    <a:pt x="8029" y="1316"/>
                  </a:cubicBezTo>
                  <a:cubicBezTo>
                    <a:pt x="8031" y="1316"/>
                    <a:pt x="8033" y="1316"/>
                    <a:pt x="8035" y="1315"/>
                  </a:cubicBezTo>
                  <a:cubicBezTo>
                    <a:pt x="8043" y="1314"/>
                    <a:pt x="8051" y="1312"/>
                    <a:pt x="8059" y="1309"/>
                  </a:cubicBezTo>
                  <a:lnTo>
                    <a:pt x="8062" y="1309"/>
                  </a:lnTo>
                  <a:cubicBezTo>
                    <a:pt x="8065" y="1311"/>
                    <a:pt x="8067" y="1312"/>
                    <a:pt x="8071" y="1312"/>
                  </a:cubicBezTo>
                  <a:cubicBezTo>
                    <a:pt x="8072" y="1312"/>
                    <a:pt x="8074" y="1313"/>
                    <a:pt x="8076" y="1313"/>
                  </a:cubicBezTo>
                  <a:cubicBezTo>
                    <a:pt x="8078" y="1313"/>
                    <a:pt x="8079" y="1312"/>
                    <a:pt x="8081" y="1312"/>
                  </a:cubicBezTo>
                  <a:cubicBezTo>
                    <a:pt x="8089" y="1311"/>
                    <a:pt x="8097" y="1308"/>
                    <a:pt x="8105" y="1306"/>
                  </a:cubicBezTo>
                  <a:lnTo>
                    <a:pt x="8105" y="1306"/>
                  </a:lnTo>
                  <a:cubicBezTo>
                    <a:pt x="8107" y="1311"/>
                    <a:pt x="8109" y="1317"/>
                    <a:pt x="8112" y="1326"/>
                  </a:cubicBezTo>
                  <a:cubicBezTo>
                    <a:pt x="8115" y="1331"/>
                    <a:pt x="8118" y="1337"/>
                    <a:pt x="8123" y="1342"/>
                  </a:cubicBezTo>
                  <a:cubicBezTo>
                    <a:pt x="8123" y="1343"/>
                    <a:pt x="8125" y="1344"/>
                    <a:pt x="8126" y="1345"/>
                  </a:cubicBezTo>
                  <a:lnTo>
                    <a:pt x="8126" y="1345"/>
                  </a:lnTo>
                  <a:cubicBezTo>
                    <a:pt x="8126" y="1345"/>
                    <a:pt x="8126" y="1344"/>
                    <a:pt x="8126" y="1344"/>
                  </a:cubicBezTo>
                  <a:lnTo>
                    <a:pt x="8126" y="1344"/>
                  </a:lnTo>
                  <a:cubicBezTo>
                    <a:pt x="8126" y="1344"/>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6" y="1345"/>
                    <a:pt x="8126" y="1345"/>
                    <a:pt x="8126" y="1345"/>
                  </a:cubicBezTo>
                  <a:lnTo>
                    <a:pt x="8126" y="1345"/>
                  </a:lnTo>
                  <a:cubicBezTo>
                    <a:pt x="8127" y="1345"/>
                    <a:pt x="8127" y="1345"/>
                    <a:pt x="8127" y="1345"/>
                  </a:cubicBezTo>
                  <a:lnTo>
                    <a:pt x="8127" y="1345"/>
                  </a:lnTo>
                  <a:cubicBezTo>
                    <a:pt x="8127" y="1345"/>
                    <a:pt x="8126" y="1345"/>
                    <a:pt x="8126" y="1345"/>
                  </a:cubicBezTo>
                  <a:lnTo>
                    <a:pt x="8126" y="1345"/>
                  </a:lnTo>
                  <a:cubicBezTo>
                    <a:pt x="8127" y="1350"/>
                    <a:pt x="8129" y="1357"/>
                    <a:pt x="8130" y="1364"/>
                  </a:cubicBezTo>
                  <a:cubicBezTo>
                    <a:pt x="8131" y="1369"/>
                    <a:pt x="8132" y="1373"/>
                    <a:pt x="8134" y="1378"/>
                  </a:cubicBezTo>
                  <a:cubicBezTo>
                    <a:pt x="8135" y="1382"/>
                    <a:pt x="8138" y="1386"/>
                    <a:pt x="8140" y="1388"/>
                  </a:cubicBezTo>
                  <a:cubicBezTo>
                    <a:pt x="8145" y="1394"/>
                    <a:pt x="8153" y="1396"/>
                    <a:pt x="8160" y="1396"/>
                  </a:cubicBezTo>
                  <a:cubicBezTo>
                    <a:pt x="8162" y="1395"/>
                    <a:pt x="8164" y="1395"/>
                    <a:pt x="8167" y="1394"/>
                  </a:cubicBezTo>
                  <a:lnTo>
                    <a:pt x="8171" y="1392"/>
                  </a:lnTo>
                  <a:cubicBezTo>
                    <a:pt x="8174" y="1391"/>
                    <a:pt x="8176" y="1389"/>
                    <a:pt x="8178" y="1388"/>
                  </a:cubicBezTo>
                  <a:cubicBezTo>
                    <a:pt x="8183" y="1385"/>
                    <a:pt x="8185" y="1382"/>
                    <a:pt x="8189" y="1380"/>
                  </a:cubicBezTo>
                  <a:lnTo>
                    <a:pt x="8207" y="1365"/>
                  </a:lnTo>
                  <a:cubicBezTo>
                    <a:pt x="8210" y="1363"/>
                    <a:pt x="8212" y="1362"/>
                    <a:pt x="8215" y="1359"/>
                  </a:cubicBezTo>
                  <a:lnTo>
                    <a:pt x="8215" y="1359"/>
                  </a:lnTo>
                  <a:cubicBezTo>
                    <a:pt x="8217" y="1361"/>
                    <a:pt x="8218" y="1363"/>
                    <a:pt x="8220" y="1365"/>
                  </a:cubicBezTo>
                  <a:cubicBezTo>
                    <a:pt x="8223" y="1369"/>
                    <a:pt x="8228" y="1373"/>
                    <a:pt x="8229" y="1376"/>
                  </a:cubicBezTo>
                  <a:cubicBezTo>
                    <a:pt x="8232" y="1377"/>
                    <a:pt x="8234" y="1379"/>
                    <a:pt x="8236" y="1380"/>
                  </a:cubicBezTo>
                  <a:lnTo>
                    <a:pt x="8238" y="1381"/>
                  </a:lnTo>
                  <a:lnTo>
                    <a:pt x="8238" y="1381"/>
                  </a:lnTo>
                  <a:cubicBezTo>
                    <a:pt x="8238" y="1382"/>
                    <a:pt x="8239" y="1383"/>
                    <a:pt x="8240" y="1385"/>
                  </a:cubicBezTo>
                  <a:cubicBezTo>
                    <a:pt x="8241" y="1388"/>
                    <a:pt x="8242" y="1392"/>
                    <a:pt x="8243" y="1395"/>
                  </a:cubicBezTo>
                  <a:cubicBezTo>
                    <a:pt x="8244" y="1400"/>
                    <a:pt x="8246" y="1404"/>
                    <a:pt x="8248" y="1409"/>
                  </a:cubicBezTo>
                  <a:cubicBezTo>
                    <a:pt x="8251" y="1416"/>
                    <a:pt x="8257" y="1422"/>
                    <a:pt x="8264" y="1425"/>
                  </a:cubicBezTo>
                  <a:cubicBezTo>
                    <a:pt x="8272" y="1429"/>
                    <a:pt x="8280" y="1432"/>
                    <a:pt x="8287" y="1435"/>
                  </a:cubicBezTo>
                  <a:cubicBezTo>
                    <a:pt x="8290" y="1436"/>
                    <a:pt x="8294" y="1437"/>
                    <a:pt x="8296" y="1439"/>
                  </a:cubicBezTo>
                  <a:lnTo>
                    <a:pt x="8296" y="1440"/>
                  </a:lnTo>
                  <a:cubicBezTo>
                    <a:pt x="8300" y="1444"/>
                    <a:pt x="8301" y="1452"/>
                    <a:pt x="8306" y="1461"/>
                  </a:cubicBezTo>
                  <a:cubicBezTo>
                    <a:pt x="8309" y="1467"/>
                    <a:pt x="8314" y="1473"/>
                    <a:pt x="8321" y="1476"/>
                  </a:cubicBezTo>
                  <a:cubicBezTo>
                    <a:pt x="8325" y="1479"/>
                    <a:pt x="8330" y="1480"/>
                    <a:pt x="8335" y="1480"/>
                  </a:cubicBezTo>
                  <a:cubicBezTo>
                    <a:pt x="8337" y="1480"/>
                    <a:pt x="8340" y="1479"/>
                    <a:pt x="8343" y="1479"/>
                  </a:cubicBezTo>
                  <a:cubicBezTo>
                    <a:pt x="8353" y="1477"/>
                    <a:pt x="8360" y="1474"/>
                    <a:pt x="8366" y="1473"/>
                  </a:cubicBez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7" y="1473"/>
                    <a:pt x="8367" y="1473"/>
                    <a:pt x="8367" y="1473"/>
                  </a:cubicBezTo>
                  <a:lnTo>
                    <a:pt x="8367" y="1473"/>
                  </a:lnTo>
                  <a:cubicBezTo>
                    <a:pt x="8368" y="1473"/>
                    <a:pt x="8368" y="1473"/>
                    <a:pt x="8368" y="1473"/>
                  </a:cubicBezTo>
                  <a:lnTo>
                    <a:pt x="8368" y="1473"/>
                  </a:lnTo>
                  <a:cubicBezTo>
                    <a:pt x="8368" y="1473"/>
                    <a:pt x="8368" y="1473"/>
                    <a:pt x="8367" y="1473"/>
                  </a:cubicBezTo>
                  <a:lnTo>
                    <a:pt x="8367" y="1473"/>
                  </a:lnTo>
                  <a:cubicBezTo>
                    <a:pt x="8368" y="1473"/>
                    <a:pt x="8368" y="1473"/>
                    <a:pt x="8368" y="1473"/>
                  </a:cubicBezTo>
                  <a:cubicBezTo>
                    <a:pt x="8368" y="1473"/>
                    <a:pt x="8368" y="1473"/>
                    <a:pt x="8368" y="1473"/>
                  </a:cubicBezTo>
                  <a:lnTo>
                    <a:pt x="8368" y="1473"/>
                  </a:lnTo>
                  <a:cubicBezTo>
                    <a:pt x="8370" y="1474"/>
                    <a:pt x="8372" y="1474"/>
                    <a:pt x="8375" y="1475"/>
                  </a:cubicBezTo>
                  <a:lnTo>
                    <a:pt x="8382" y="1475"/>
                  </a:lnTo>
                  <a:lnTo>
                    <a:pt x="8387" y="1474"/>
                  </a:lnTo>
                  <a:lnTo>
                    <a:pt x="8391" y="1473"/>
                  </a:lnTo>
                  <a:cubicBezTo>
                    <a:pt x="8400" y="1469"/>
                    <a:pt x="8407" y="1465"/>
                    <a:pt x="8415" y="1460"/>
                  </a:cubicBezTo>
                  <a:cubicBezTo>
                    <a:pt x="8417" y="1459"/>
                    <a:pt x="8420" y="1457"/>
                    <a:pt x="8423" y="1457"/>
                  </a:cubicBezTo>
                  <a:cubicBezTo>
                    <a:pt x="8425" y="1459"/>
                    <a:pt x="8426" y="1462"/>
                    <a:pt x="8427" y="1466"/>
                  </a:cubicBezTo>
                  <a:cubicBezTo>
                    <a:pt x="8430" y="1469"/>
                    <a:pt x="8433" y="1474"/>
                    <a:pt x="8435" y="1477"/>
                  </a:cubicBezTo>
                  <a:cubicBezTo>
                    <a:pt x="8438" y="1480"/>
                    <a:pt x="8440" y="1482"/>
                    <a:pt x="8442" y="1484"/>
                  </a:cubicBezTo>
                  <a:lnTo>
                    <a:pt x="8442" y="1484"/>
                  </a:lnTo>
                  <a:lnTo>
                    <a:pt x="8442" y="1487"/>
                  </a:lnTo>
                  <a:lnTo>
                    <a:pt x="8442" y="1497"/>
                  </a:lnTo>
                  <a:lnTo>
                    <a:pt x="8439" y="1520"/>
                  </a:lnTo>
                  <a:cubicBezTo>
                    <a:pt x="8439" y="1525"/>
                    <a:pt x="8439" y="1528"/>
                    <a:pt x="8439" y="1533"/>
                  </a:cubicBezTo>
                  <a:cubicBezTo>
                    <a:pt x="8439" y="1535"/>
                    <a:pt x="8439" y="1539"/>
                    <a:pt x="8439" y="1541"/>
                  </a:cubicBezTo>
                  <a:cubicBezTo>
                    <a:pt x="8439" y="1543"/>
                    <a:pt x="8440" y="1545"/>
                    <a:pt x="8440" y="1547"/>
                  </a:cubicBezTo>
                  <a:cubicBezTo>
                    <a:pt x="8441" y="1549"/>
                    <a:pt x="8442" y="1552"/>
                    <a:pt x="8444" y="1554"/>
                  </a:cubicBezTo>
                  <a:cubicBezTo>
                    <a:pt x="8447" y="1560"/>
                    <a:pt x="8454" y="1563"/>
                    <a:pt x="8462" y="1563"/>
                  </a:cubicBezTo>
                  <a:cubicBezTo>
                    <a:pt x="8466" y="1563"/>
                    <a:pt x="8469" y="1562"/>
                    <a:pt x="8474" y="1561"/>
                  </a:cubicBezTo>
                  <a:cubicBezTo>
                    <a:pt x="8478" y="1560"/>
                    <a:pt x="8482" y="1557"/>
                    <a:pt x="8486" y="1555"/>
                  </a:cubicBezTo>
                  <a:cubicBezTo>
                    <a:pt x="8493" y="1550"/>
                    <a:pt x="8500" y="1546"/>
                    <a:pt x="8506" y="1542"/>
                  </a:cubicBezTo>
                  <a:cubicBezTo>
                    <a:pt x="8508" y="1541"/>
                    <a:pt x="8511" y="1540"/>
                    <a:pt x="8513" y="1540"/>
                  </a:cubicBezTo>
                  <a:lnTo>
                    <a:pt x="8512" y="1540"/>
                  </a:lnTo>
                  <a:cubicBezTo>
                    <a:pt x="8512" y="1540"/>
                    <a:pt x="8511" y="1540"/>
                    <a:pt x="8511" y="1539"/>
                  </a:cubicBezTo>
                  <a:lnTo>
                    <a:pt x="8511" y="1539"/>
                  </a:lnTo>
                  <a:cubicBezTo>
                    <a:pt x="8512" y="1540"/>
                    <a:pt x="8513" y="1540"/>
                    <a:pt x="8513" y="1540"/>
                  </a:cubicBezTo>
                  <a:cubicBezTo>
                    <a:pt x="8515" y="1541"/>
                    <a:pt x="8518" y="1541"/>
                    <a:pt x="8520" y="1541"/>
                  </a:cubicBezTo>
                  <a:cubicBezTo>
                    <a:pt x="8526" y="1541"/>
                    <a:pt x="8532" y="1540"/>
                    <a:pt x="8536" y="1538"/>
                  </a:cubicBezTo>
                  <a:lnTo>
                    <a:pt x="8548" y="1533"/>
                  </a:lnTo>
                  <a:cubicBezTo>
                    <a:pt x="8551" y="1532"/>
                    <a:pt x="8555" y="1532"/>
                    <a:pt x="8557" y="1531"/>
                  </a:cubicBezTo>
                  <a:cubicBezTo>
                    <a:pt x="8558" y="1531"/>
                    <a:pt x="8558" y="1530"/>
                    <a:pt x="8558" y="1530"/>
                  </a:cubicBezTo>
                  <a:lnTo>
                    <a:pt x="8558" y="1530"/>
                  </a:lnTo>
                  <a:cubicBezTo>
                    <a:pt x="8563" y="1534"/>
                    <a:pt x="8567" y="1537"/>
                    <a:pt x="8571" y="1542"/>
                  </a:cubicBezTo>
                  <a:cubicBezTo>
                    <a:pt x="8574" y="1546"/>
                    <a:pt x="8578" y="1548"/>
                    <a:pt x="8581" y="1552"/>
                  </a:cubicBezTo>
                  <a:cubicBezTo>
                    <a:pt x="8582" y="1552"/>
                    <a:pt x="8582" y="1552"/>
                    <a:pt x="8583" y="1552"/>
                  </a:cubicBezTo>
                  <a:lnTo>
                    <a:pt x="8583" y="1552"/>
                  </a:lnTo>
                  <a:cubicBezTo>
                    <a:pt x="8582" y="1558"/>
                    <a:pt x="8581" y="1564"/>
                    <a:pt x="8580" y="1569"/>
                  </a:cubicBezTo>
                  <a:lnTo>
                    <a:pt x="8577" y="1592"/>
                  </a:lnTo>
                  <a:cubicBezTo>
                    <a:pt x="8577" y="1597"/>
                    <a:pt x="8577" y="1600"/>
                    <a:pt x="8577" y="1605"/>
                  </a:cubicBezTo>
                  <a:cubicBezTo>
                    <a:pt x="8576" y="1608"/>
                    <a:pt x="8576" y="1611"/>
                    <a:pt x="8577" y="1613"/>
                  </a:cubicBezTo>
                  <a:cubicBezTo>
                    <a:pt x="8576" y="1615"/>
                    <a:pt x="8576" y="1616"/>
                    <a:pt x="8577" y="1619"/>
                  </a:cubicBezTo>
                  <a:cubicBezTo>
                    <a:pt x="8577" y="1621"/>
                    <a:pt x="8578" y="1623"/>
                    <a:pt x="8579" y="1626"/>
                  </a:cubicBezTo>
                  <a:cubicBezTo>
                    <a:pt x="8583" y="1632"/>
                    <a:pt x="8590" y="1635"/>
                    <a:pt x="8598" y="1635"/>
                  </a:cubicBezTo>
                  <a:cubicBezTo>
                    <a:pt x="8601" y="1635"/>
                    <a:pt x="8605" y="1635"/>
                    <a:pt x="8608" y="1634"/>
                  </a:cubicBezTo>
                  <a:cubicBezTo>
                    <a:pt x="8613" y="1632"/>
                    <a:pt x="8617" y="1629"/>
                    <a:pt x="8622" y="1627"/>
                  </a:cubicBezTo>
                  <a:cubicBezTo>
                    <a:pt x="8629" y="1623"/>
                    <a:pt x="8636" y="1619"/>
                    <a:pt x="8642" y="1616"/>
                  </a:cubicBezTo>
                  <a:cubicBezTo>
                    <a:pt x="8643" y="1620"/>
                    <a:pt x="8642" y="1623"/>
                    <a:pt x="8643" y="1628"/>
                  </a:cubicBezTo>
                  <a:cubicBezTo>
                    <a:pt x="8643" y="1632"/>
                    <a:pt x="8644" y="1636"/>
                    <a:pt x="8644" y="1641"/>
                  </a:cubicBezTo>
                  <a:cubicBezTo>
                    <a:pt x="8644" y="1647"/>
                    <a:pt x="8646" y="1654"/>
                    <a:pt x="8651" y="1658"/>
                  </a:cubicBezTo>
                  <a:cubicBezTo>
                    <a:pt x="8652" y="1660"/>
                    <a:pt x="8654" y="1663"/>
                    <a:pt x="8657" y="1664"/>
                  </a:cubicBezTo>
                  <a:cubicBezTo>
                    <a:pt x="8660" y="1666"/>
                    <a:pt x="8663" y="1667"/>
                    <a:pt x="8666" y="1667"/>
                  </a:cubicBezTo>
                  <a:cubicBezTo>
                    <a:pt x="8667" y="1667"/>
                    <a:pt x="8668" y="1667"/>
                    <a:pt x="8669" y="1666"/>
                  </a:cubicBezTo>
                  <a:cubicBezTo>
                    <a:pt x="8673" y="1666"/>
                    <a:pt x="8676" y="1665"/>
                    <a:pt x="8680" y="1663"/>
                  </a:cubicBezTo>
                  <a:cubicBezTo>
                    <a:pt x="8685" y="1660"/>
                    <a:pt x="8688" y="1658"/>
                    <a:pt x="8693" y="1656"/>
                  </a:cubicBezTo>
                  <a:cubicBezTo>
                    <a:pt x="8700" y="1650"/>
                    <a:pt x="8705" y="1645"/>
                    <a:pt x="8711" y="1640"/>
                  </a:cubicBezTo>
                  <a:cubicBezTo>
                    <a:pt x="8717" y="1634"/>
                    <a:pt x="8723" y="1629"/>
                    <a:pt x="8729" y="1626"/>
                  </a:cubicBezTo>
                  <a:cubicBezTo>
                    <a:pt x="8729" y="1625"/>
                    <a:pt x="8730" y="1624"/>
                    <a:pt x="8731" y="1623"/>
                  </a:cubicBezTo>
                  <a:lnTo>
                    <a:pt x="8731" y="1623"/>
                  </a:lnTo>
                  <a:cubicBezTo>
                    <a:pt x="8734" y="1627"/>
                    <a:pt x="8738" y="1632"/>
                    <a:pt x="8745" y="1637"/>
                  </a:cubicBezTo>
                  <a:cubicBezTo>
                    <a:pt x="8746" y="1640"/>
                    <a:pt x="8748" y="1641"/>
                    <a:pt x="8751" y="1643"/>
                  </a:cubicBezTo>
                  <a:lnTo>
                    <a:pt x="8753" y="1645"/>
                  </a:lnTo>
                  <a:lnTo>
                    <a:pt x="8754" y="1647"/>
                  </a:lnTo>
                  <a:cubicBezTo>
                    <a:pt x="8753" y="1645"/>
                    <a:pt x="8753" y="1644"/>
                    <a:pt x="8753" y="1644"/>
                  </a:cubicBezTo>
                  <a:lnTo>
                    <a:pt x="8753" y="1644"/>
                  </a:lnTo>
                  <a:cubicBezTo>
                    <a:pt x="8753" y="1644"/>
                    <a:pt x="8754" y="1645"/>
                    <a:pt x="8754" y="1647"/>
                  </a:cubicBezTo>
                  <a:cubicBezTo>
                    <a:pt x="8754" y="1652"/>
                    <a:pt x="8754" y="1660"/>
                    <a:pt x="8754" y="1669"/>
                  </a:cubicBezTo>
                  <a:cubicBezTo>
                    <a:pt x="8754" y="1673"/>
                    <a:pt x="8755" y="1678"/>
                    <a:pt x="8755" y="1682"/>
                  </a:cubicBezTo>
                  <a:cubicBezTo>
                    <a:pt x="8756" y="1685"/>
                    <a:pt x="8756" y="1688"/>
                    <a:pt x="8758" y="1692"/>
                  </a:cubicBezTo>
                  <a:cubicBezTo>
                    <a:pt x="8759" y="1693"/>
                    <a:pt x="8760" y="1695"/>
                    <a:pt x="8761" y="1698"/>
                  </a:cubicBezTo>
                  <a:cubicBezTo>
                    <a:pt x="8763" y="1700"/>
                    <a:pt x="8764" y="1701"/>
                    <a:pt x="8768" y="1703"/>
                  </a:cubicBezTo>
                  <a:cubicBezTo>
                    <a:pt x="8770" y="1705"/>
                    <a:pt x="8773" y="1706"/>
                    <a:pt x="8776" y="1706"/>
                  </a:cubicBezTo>
                  <a:cubicBezTo>
                    <a:pt x="8781" y="1706"/>
                    <a:pt x="8785" y="1703"/>
                    <a:pt x="8788" y="1698"/>
                  </a:cubicBezTo>
                  <a:cubicBezTo>
                    <a:pt x="8792" y="1691"/>
                    <a:pt x="8790" y="1681"/>
                    <a:pt x="8783" y="1678"/>
                  </a:cubicBezTo>
                  <a:cubicBezTo>
                    <a:pt x="8784" y="1678"/>
                    <a:pt x="8784" y="1678"/>
                    <a:pt x="8785" y="1679"/>
                  </a:cubicBezTo>
                  <a:lnTo>
                    <a:pt x="8785" y="1678"/>
                  </a:lnTo>
                  <a:cubicBezTo>
                    <a:pt x="8785" y="1674"/>
                    <a:pt x="8785" y="1671"/>
                    <a:pt x="8785" y="1667"/>
                  </a:cubicBezTo>
                  <a:cubicBezTo>
                    <a:pt x="8785" y="1660"/>
                    <a:pt x="8785" y="1652"/>
                    <a:pt x="8784" y="1643"/>
                  </a:cubicBezTo>
                  <a:cubicBezTo>
                    <a:pt x="8784" y="1640"/>
                    <a:pt x="8783" y="1637"/>
                    <a:pt x="8782" y="1635"/>
                  </a:cubicBezTo>
                  <a:cubicBezTo>
                    <a:pt x="8782" y="1633"/>
                    <a:pt x="8781" y="1630"/>
                    <a:pt x="8780" y="1629"/>
                  </a:cubicBezTo>
                  <a:cubicBezTo>
                    <a:pt x="8778" y="1627"/>
                    <a:pt x="8776" y="1625"/>
                    <a:pt x="8775" y="1622"/>
                  </a:cubicBezTo>
                  <a:lnTo>
                    <a:pt x="8769" y="1619"/>
                  </a:lnTo>
                  <a:cubicBezTo>
                    <a:pt x="8768" y="1619"/>
                    <a:pt x="8768" y="1618"/>
                    <a:pt x="8767" y="1616"/>
                  </a:cubicBezTo>
                  <a:cubicBezTo>
                    <a:pt x="8762" y="1612"/>
                    <a:pt x="8758" y="1605"/>
                    <a:pt x="8749" y="1599"/>
                  </a:cubicBezTo>
                  <a:cubicBezTo>
                    <a:pt x="8747" y="1597"/>
                    <a:pt x="8745" y="1596"/>
                    <a:pt x="8742" y="1593"/>
                  </a:cubicBezTo>
                  <a:cubicBezTo>
                    <a:pt x="8739" y="1592"/>
                    <a:pt x="8734" y="1591"/>
                    <a:pt x="8731" y="1591"/>
                  </a:cubicBezTo>
                  <a:cubicBezTo>
                    <a:pt x="8729" y="1591"/>
                    <a:pt x="8726" y="1592"/>
                    <a:pt x="8724" y="1593"/>
                  </a:cubicBezTo>
                  <a:cubicBezTo>
                    <a:pt x="8719" y="1594"/>
                    <a:pt x="8715" y="1598"/>
                    <a:pt x="8710" y="1600"/>
                  </a:cubicBezTo>
                  <a:cubicBezTo>
                    <a:pt x="8703" y="1606"/>
                    <a:pt x="8697" y="1611"/>
                    <a:pt x="8691" y="1616"/>
                  </a:cubicBezTo>
                  <a:cubicBezTo>
                    <a:pt x="8686" y="1621"/>
                    <a:pt x="8680" y="1626"/>
                    <a:pt x="8674" y="1630"/>
                  </a:cubicBezTo>
                  <a:lnTo>
                    <a:pt x="8674" y="1630"/>
                  </a:lnTo>
                  <a:cubicBezTo>
                    <a:pt x="8674" y="1628"/>
                    <a:pt x="8674" y="1626"/>
                    <a:pt x="8674" y="1625"/>
                  </a:cubicBezTo>
                  <a:cubicBezTo>
                    <a:pt x="8674" y="1621"/>
                    <a:pt x="8673" y="1616"/>
                    <a:pt x="8673" y="1613"/>
                  </a:cubicBezTo>
                  <a:cubicBezTo>
                    <a:pt x="8672" y="1607"/>
                    <a:pt x="8671" y="1601"/>
                    <a:pt x="8669" y="1597"/>
                  </a:cubicBezTo>
                  <a:cubicBezTo>
                    <a:pt x="8667" y="1592"/>
                    <a:pt x="8664" y="1588"/>
                    <a:pt x="8659" y="1585"/>
                  </a:cubicBezTo>
                  <a:cubicBezTo>
                    <a:pt x="8657" y="1583"/>
                    <a:pt x="8653" y="1582"/>
                    <a:pt x="8650" y="1582"/>
                  </a:cubicBezTo>
                  <a:lnTo>
                    <a:pt x="8643" y="1582"/>
                  </a:lnTo>
                  <a:cubicBezTo>
                    <a:pt x="8638" y="1583"/>
                    <a:pt x="8632" y="1585"/>
                    <a:pt x="8628" y="1588"/>
                  </a:cubicBezTo>
                  <a:cubicBezTo>
                    <a:pt x="8620" y="1592"/>
                    <a:pt x="8613" y="1595"/>
                    <a:pt x="8608" y="1599"/>
                  </a:cubicBezTo>
                  <a:lnTo>
                    <a:pt x="8608" y="1599"/>
                  </a:lnTo>
                  <a:cubicBezTo>
                    <a:pt x="8608" y="1598"/>
                    <a:pt x="8608" y="1597"/>
                    <a:pt x="8608" y="1596"/>
                  </a:cubicBezTo>
                  <a:lnTo>
                    <a:pt x="8612" y="1572"/>
                  </a:lnTo>
                  <a:cubicBezTo>
                    <a:pt x="8613" y="1563"/>
                    <a:pt x="8614" y="1554"/>
                    <a:pt x="8613" y="1545"/>
                  </a:cubicBezTo>
                  <a:cubicBezTo>
                    <a:pt x="8613" y="1542"/>
                    <a:pt x="8612" y="1541"/>
                    <a:pt x="8612" y="1539"/>
                  </a:cubicBezTo>
                  <a:cubicBezTo>
                    <a:pt x="8610" y="1535"/>
                    <a:pt x="8609" y="1533"/>
                    <a:pt x="8607" y="1531"/>
                  </a:cubicBezTo>
                  <a:cubicBezTo>
                    <a:pt x="8605" y="1530"/>
                    <a:pt x="8603" y="1527"/>
                    <a:pt x="8601" y="1526"/>
                  </a:cubicBezTo>
                  <a:lnTo>
                    <a:pt x="8600" y="1525"/>
                  </a:lnTo>
                  <a:cubicBezTo>
                    <a:pt x="8598" y="1524"/>
                    <a:pt x="8595" y="1521"/>
                    <a:pt x="8593" y="1519"/>
                  </a:cubicBezTo>
                  <a:cubicBezTo>
                    <a:pt x="8587" y="1512"/>
                    <a:pt x="8580" y="1505"/>
                    <a:pt x="8572" y="1501"/>
                  </a:cubicBezTo>
                  <a:cubicBezTo>
                    <a:pt x="8570" y="1499"/>
                    <a:pt x="8568" y="1498"/>
                    <a:pt x="8565" y="1498"/>
                  </a:cubicBezTo>
                  <a:cubicBezTo>
                    <a:pt x="8564" y="1498"/>
                    <a:pt x="8563" y="1497"/>
                    <a:pt x="8562" y="1497"/>
                  </a:cubicBezTo>
                  <a:cubicBezTo>
                    <a:pt x="8561" y="1497"/>
                    <a:pt x="8559" y="1498"/>
                    <a:pt x="8558" y="1498"/>
                  </a:cubicBezTo>
                  <a:cubicBezTo>
                    <a:pt x="8556" y="1498"/>
                    <a:pt x="8552" y="1498"/>
                    <a:pt x="8549" y="1499"/>
                  </a:cubicBezTo>
                  <a:cubicBezTo>
                    <a:pt x="8544" y="1501"/>
                    <a:pt x="8541" y="1502"/>
                    <a:pt x="8536" y="1503"/>
                  </a:cubicBezTo>
                  <a:lnTo>
                    <a:pt x="8526" y="1508"/>
                  </a:lnTo>
                  <a:cubicBezTo>
                    <a:pt x="8524" y="1509"/>
                    <a:pt x="8522" y="1509"/>
                    <a:pt x="8520" y="1509"/>
                  </a:cubicBezTo>
                  <a:lnTo>
                    <a:pt x="8521" y="1509"/>
                  </a:lnTo>
                  <a:cubicBezTo>
                    <a:pt x="8520" y="1509"/>
                    <a:pt x="8523" y="1510"/>
                    <a:pt x="8523" y="1510"/>
                  </a:cubicBezTo>
                  <a:cubicBezTo>
                    <a:pt x="8523" y="1510"/>
                    <a:pt x="8522" y="1510"/>
                    <a:pt x="8520" y="1509"/>
                  </a:cubicBezTo>
                  <a:cubicBezTo>
                    <a:pt x="8518" y="1508"/>
                    <a:pt x="8514" y="1508"/>
                    <a:pt x="8511" y="1508"/>
                  </a:cubicBezTo>
                  <a:cubicBezTo>
                    <a:pt x="8508" y="1508"/>
                    <a:pt x="8507" y="1508"/>
                    <a:pt x="8505" y="1509"/>
                  </a:cubicBezTo>
                  <a:cubicBezTo>
                    <a:pt x="8499" y="1510"/>
                    <a:pt x="8495" y="1512"/>
                    <a:pt x="8490" y="1515"/>
                  </a:cubicBezTo>
                  <a:cubicBezTo>
                    <a:pt x="8483" y="1519"/>
                    <a:pt x="8477" y="1523"/>
                    <a:pt x="8471" y="1527"/>
                  </a:cubicBezTo>
                  <a:lnTo>
                    <a:pt x="8471" y="1527"/>
                  </a:lnTo>
                  <a:lnTo>
                    <a:pt x="8471" y="1524"/>
                  </a:lnTo>
                  <a:lnTo>
                    <a:pt x="8475" y="1501"/>
                  </a:lnTo>
                  <a:cubicBezTo>
                    <a:pt x="8475" y="1496"/>
                    <a:pt x="8475" y="1491"/>
                    <a:pt x="8475" y="1487"/>
                  </a:cubicBezTo>
                  <a:cubicBezTo>
                    <a:pt x="8476" y="1481"/>
                    <a:pt x="8475" y="1474"/>
                    <a:pt x="8473" y="1468"/>
                  </a:cubicBezTo>
                  <a:cubicBezTo>
                    <a:pt x="8471" y="1465"/>
                    <a:pt x="8469" y="1462"/>
                    <a:pt x="8466" y="1460"/>
                  </a:cubicBezTo>
                  <a:lnTo>
                    <a:pt x="8463" y="1458"/>
                  </a:lnTo>
                  <a:lnTo>
                    <a:pt x="8462" y="1457"/>
                  </a:lnTo>
                  <a:cubicBezTo>
                    <a:pt x="8460" y="1454"/>
                    <a:pt x="8459" y="1452"/>
                    <a:pt x="8457" y="1450"/>
                  </a:cubicBezTo>
                  <a:cubicBezTo>
                    <a:pt x="8455" y="1445"/>
                    <a:pt x="8453" y="1442"/>
                    <a:pt x="8451" y="1438"/>
                  </a:cubicBezTo>
                  <a:cubicBezTo>
                    <a:pt x="8447" y="1432"/>
                    <a:pt x="8442" y="1428"/>
                    <a:pt x="8435" y="1424"/>
                  </a:cubicBezTo>
                  <a:cubicBezTo>
                    <a:pt x="8433" y="1423"/>
                    <a:pt x="8430" y="1422"/>
                    <a:pt x="8427" y="1422"/>
                  </a:cubicBezTo>
                  <a:cubicBezTo>
                    <a:pt x="8424" y="1422"/>
                    <a:pt x="8422" y="1423"/>
                    <a:pt x="8420" y="1423"/>
                  </a:cubicBezTo>
                  <a:cubicBezTo>
                    <a:pt x="8417" y="1423"/>
                    <a:pt x="8415" y="1424"/>
                    <a:pt x="8411" y="1425"/>
                  </a:cubicBezTo>
                  <a:cubicBezTo>
                    <a:pt x="8408" y="1426"/>
                    <a:pt x="8403" y="1429"/>
                    <a:pt x="8400" y="1431"/>
                  </a:cubicBezTo>
                  <a:cubicBezTo>
                    <a:pt x="8394" y="1434"/>
                    <a:pt x="8388" y="1438"/>
                    <a:pt x="8382" y="1441"/>
                  </a:cubicBezTo>
                  <a:lnTo>
                    <a:pt x="8382" y="1441"/>
                  </a:lnTo>
                  <a:cubicBezTo>
                    <a:pt x="8383" y="1441"/>
                    <a:pt x="8384" y="1442"/>
                    <a:pt x="8383" y="1442"/>
                  </a:cubicBezTo>
                  <a:cubicBezTo>
                    <a:pt x="8383" y="1441"/>
                    <a:pt x="8382" y="1441"/>
                    <a:pt x="8382" y="1441"/>
                  </a:cubicBezTo>
                  <a:lnTo>
                    <a:pt x="8382" y="1441"/>
                  </a:lnTo>
                  <a:cubicBezTo>
                    <a:pt x="8382" y="1441"/>
                    <a:pt x="8381" y="1441"/>
                    <a:pt x="8381" y="1442"/>
                  </a:cubicBezTo>
                  <a:cubicBezTo>
                    <a:pt x="8381" y="1441"/>
                    <a:pt x="8381" y="1441"/>
                    <a:pt x="8382" y="1441"/>
                  </a:cubicBezTo>
                  <a:lnTo>
                    <a:pt x="8382" y="1441"/>
                  </a:lnTo>
                  <a:cubicBezTo>
                    <a:pt x="8382" y="1441"/>
                    <a:pt x="8382" y="1441"/>
                    <a:pt x="8382" y="1441"/>
                  </a:cubicBezTo>
                  <a:lnTo>
                    <a:pt x="8382" y="1441"/>
                  </a:lnTo>
                  <a:cubicBezTo>
                    <a:pt x="8382" y="1441"/>
                    <a:pt x="8382" y="1441"/>
                    <a:pt x="8382" y="1441"/>
                  </a:cubicBezTo>
                  <a:lnTo>
                    <a:pt x="8382" y="1441"/>
                  </a:lnTo>
                  <a:cubicBezTo>
                    <a:pt x="8382" y="1441"/>
                    <a:pt x="8382" y="1441"/>
                    <a:pt x="8382" y="1441"/>
                  </a:cubicBezTo>
                  <a:cubicBezTo>
                    <a:pt x="8382" y="1441"/>
                    <a:pt x="8382" y="1441"/>
                    <a:pt x="8382" y="1441"/>
                  </a:cubicBezTo>
                  <a:lnTo>
                    <a:pt x="8382" y="1441"/>
                  </a:lnTo>
                  <a:cubicBezTo>
                    <a:pt x="8377" y="1440"/>
                    <a:pt x="8372" y="1439"/>
                    <a:pt x="8367" y="1439"/>
                  </a:cubicBezTo>
                  <a:cubicBezTo>
                    <a:pt x="8365" y="1439"/>
                    <a:pt x="8363" y="1439"/>
                    <a:pt x="8361" y="1439"/>
                  </a:cubicBezTo>
                  <a:cubicBezTo>
                    <a:pt x="8351" y="1441"/>
                    <a:pt x="8344" y="1444"/>
                    <a:pt x="8339" y="1445"/>
                  </a:cubicBezTo>
                  <a:lnTo>
                    <a:pt x="8339" y="1445"/>
                  </a:lnTo>
                  <a:cubicBezTo>
                    <a:pt x="8339" y="1445"/>
                    <a:pt x="8338" y="1444"/>
                    <a:pt x="8338" y="1444"/>
                  </a:cubicBezTo>
                  <a:cubicBezTo>
                    <a:pt x="8336" y="1439"/>
                    <a:pt x="8335" y="1432"/>
                    <a:pt x="8329" y="1422"/>
                  </a:cubicBezTo>
                  <a:cubicBezTo>
                    <a:pt x="8327" y="1420"/>
                    <a:pt x="8325" y="1416"/>
                    <a:pt x="8323" y="1414"/>
                  </a:cubicBezTo>
                  <a:cubicBezTo>
                    <a:pt x="8320" y="1411"/>
                    <a:pt x="8317" y="1409"/>
                    <a:pt x="8314" y="1408"/>
                  </a:cubicBezTo>
                  <a:cubicBezTo>
                    <a:pt x="8309" y="1406"/>
                    <a:pt x="8306" y="1403"/>
                    <a:pt x="8301" y="1402"/>
                  </a:cubicBezTo>
                  <a:cubicBezTo>
                    <a:pt x="8294" y="1399"/>
                    <a:pt x="8287" y="1396"/>
                    <a:pt x="8281" y="1394"/>
                  </a:cubicBezTo>
                  <a:cubicBezTo>
                    <a:pt x="8280" y="1391"/>
                    <a:pt x="8279" y="1388"/>
                    <a:pt x="8279" y="1386"/>
                  </a:cubicBezTo>
                  <a:cubicBezTo>
                    <a:pt x="8278" y="1382"/>
                    <a:pt x="8277" y="1378"/>
                    <a:pt x="8276" y="1373"/>
                  </a:cubicBezTo>
                  <a:cubicBezTo>
                    <a:pt x="8273" y="1367"/>
                    <a:pt x="8270" y="1362"/>
                    <a:pt x="8266" y="1357"/>
                  </a:cubicBezTo>
                  <a:cubicBezTo>
                    <a:pt x="8264" y="1355"/>
                    <a:pt x="8262" y="1354"/>
                    <a:pt x="8261" y="1352"/>
                  </a:cubicBezTo>
                  <a:lnTo>
                    <a:pt x="8258" y="1351"/>
                  </a:lnTo>
                  <a:cubicBezTo>
                    <a:pt x="8257" y="1350"/>
                    <a:pt x="8257" y="1350"/>
                    <a:pt x="8256" y="1349"/>
                  </a:cubicBezTo>
                  <a:cubicBezTo>
                    <a:pt x="8254" y="1347"/>
                    <a:pt x="8251" y="1344"/>
                    <a:pt x="8249" y="1342"/>
                  </a:cubicBezTo>
                  <a:cubicBezTo>
                    <a:pt x="8247" y="1340"/>
                    <a:pt x="8243" y="1336"/>
                    <a:pt x="8240" y="1333"/>
                  </a:cubicBezTo>
                  <a:cubicBezTo>
                    <a:pt x="8237" y="1330"/>
                    <a:pt x="8235" y="1328"/>
                    <a:pt x="8233" y="1327"/>
                  </a:cubicBezTo>
                  <a:cubicBezTo>
                    <a:pt x="8232" y="1326"/>
                    <a:pt x="8230" y="1325"/>
                    <a:pt x="8228" y="1325"/>
                  </a:cubicBezTo>
                  <a:cubicBezTo>
                    <a:pt x="8225" y="1322"/>
                    <a:pt x="8220" y="1322"/>
                    <a:pt x="8217" y="1322"/>
                  </a:cubicBezTo>
                  <a:cubicBezTo>
                    <a:pt x="8214" y="1322"/>
                    <a:pt x="8212" y="1323"/>
                    <a:pt x="8210" y="1325"/>
                  </a:cubicBezTo>
                  <a:lnTo>
                    <a:pt x="8205" y="1326"/>
                  </a:lnTo>
                  <a:lnTo>
                    <a:pt x="8198" y="1330"/>
                  </a:lnTo>
                  <a:cubicBezTo>
                    <a:pt x="8195" y="1333"/>
                    <a:pt x="8191" y="1335"/>
                    <a:pt x="8188" y="1338"/>
                  </a:cubicBezTo>
                  <a:lnTo>
                    <a:pt x="8169" y="1352"/>
                  </a:lnTo>
                  <a:lnTo>
                    <a:pt x="8167" y="1354"/>
                  </a:lnTo>
                  <a:lnTo>
                    <a:pt x="8167" y="1354"/>
                  </a:lnTo>
                  <a:cubicBezTo>
                    <a:pt x="8165" y="1346"/>
                    <a:pt x="8164" y="1338"/>
                    <a:pt x="8161" y="1330"/>
                  </a:cubicBezTo>
                  <a:cubicBezTo>
                    <a:pt x="8161" y="1328"/>
                    <a:pt x="8160" y="1327"/>
                    <a:pt x="8159" y="1326"/>
                  </a:cubicBezTo>
                  <a:cubicBezTo>
                    <a:pt x="8156" y="1321"/>
                    <a:pt x="8153" y="1317"/>
                    <a:pt x="8149" y="1314"/>
                  </a:cubicBezTo>
                  <a:lnTo>
                    <a:pt x="8149" y="1314"/>
                  </a:lnTo>
                  <a:cubicBezTo>
                    <a:pt x="8148" y="1314"/>
                    <a:pt x="8148" y="1313"/>
                    <a:pt x="8147" y="1311"/>
                  </a:cubicBezTo>
                  <a:cubicBezTo>
                    <a:pt x="8145" y="1303"/>
                    <a:pt x="8142" y="1296"/>
                    <a:pt x="8139" y="1287"/>
                  </a:cubicBezTo>
                  <a:cubicBezTo>
                    <a:pt x="8137" y="1284"/>
                    <a:pt x="8135" y="1282"/>
                    <a:pt x="8133" y="1279"/>
                  </a:cubicBezTo>
                  <a:cubicBezTo>
                    <a:pt x="8130" y="1275"/>
                    <a:pt x="8125" y="1272"/>
                    <a:pt x="8120" y="1271"/>
                  </a:cubicBezTo>
                  <a:cubicBezTo>
                    <a:pt x="8117" y="1270"/>
                    <a:pt x="8113" y="1270"/>
                    <a:pt x="8110" y="1270"/>
                  </a:cubicBezTo>
                  <a:cubicBezTo>
                    <a:pt x="8106" y="1270"/>
                    <a:pt x="8103" y="1270"/>
                    <a:pt x="8100" y="1271"/>
                  </a:cubicBezTo>
                  <a:cubicBezTo>
                    <a:pt x="8090" y="1274"/>
                    <a:pt x="8082" y="1276"/>
                    <a:pt x="8079" y="1276"/>
                  </a:cubicBezTo>
                  <a:lnTo>
                    <a:pt x="8078" y="1276"/>
                  </a:lnTo>
                  <a:lnTo>
                    <a:pt x="8074" y="1275"/>
                  </a:lnTo>
                  <a:cubicBezTo>
                    <a:pt x="8071" y="1274"/>
                    <a:pt x="8068" y="1274"/>
                    <a:pt x="8064" y="1274"/>
                  </a:cubicBezTo>
                  <a:cubicBezTo>
                    <a:pt x="8061" y="1274"/>
                    <a:pt x="8057" y="1274"/>
                    <a:pt x="8054" y="1275"/>
                  </a:cubicBezTo>
                  <a:cubicBezTo>
                    <a:pt x="8045" y="1277"/>
                    <a:pt x="8037" y="1281"/>
                    <a:pt x="8034" y="1281"/>
                  </a:cubicBezTo>
                  <a:lnTo>
                    <a:pt x="8033" y="1281"/>
                  </a:lnTo>
                  <a:cubicBezTo>
                    <a:pt x="8032" y="1280"/>
                    <a:pt x="8032" y="1279"/>
                    <a:pt x="8031" y="1277"/>
                  </a:cubicBezTo>
                  <a:cubicBezTo>
                    <a:pt x="8027" y="1269"/>
                    <a:pt x="8022" y="1262"/>
                    <a:pt x="8015" y="1255"/>
                  </a:cubicBezTo>
                  <a:lnTo>
                    <a:pt x="8012" y="1252"/>
                  </a:lnTo>
                  <a:cubicBezTo>
                    <a:pt x="8011" y="1251"/>
                    <a:pt x="8011" y="1251"/>
                    <a:pt x="8010" y="1250"/>
                  </a:cubicBezTo>
                  <a:lnTo>
                    <a:pt x="8010" y="1250"/>
                  </a:lnTo>
                  <a:cubicBezTo>
                    <a:pt x="8010" y="1249"/>
                    <a:pt x="8009" y="1248"/>
                    <a:pt x="8009" y="1247"/>
                  </a:cubicBezTo>
                  <a:lnTo>
                    <a:pt x="8007" y="1224"/>
                  </a:lnTo>
                  <a:cubicBezTo>
                    <a:pt x="8007" y="1218"/>
                    <a:pt x="8006" y="1212"/>
                    <a:pt x="8003" y="1208"/>
                  </a:cubicBezTo>
                  <a:cubicBezTo>
                    <a:pt x="8002" y="1205"/>
                    <a:pt x="8001" y="1203"/>
                    <a:pt x="8000" y="1202"/>
                  </a:cubicBezTo>
                  <a:cubicBezTo>
                    <a:pt x="7996" y="1195"/>
                    <a:pt x="7989" y="1191"/>
                    <a:pt x="7983" y="1190"/>
                  </a:cubicBezTo>
                  <a:lnTo>
                    <a:pt x="7974" y="1190"/>
                  </a:lnTo>
                  <a:cubicBezTo>
                    <a:pt x="7969" y="1192"/>
                    <a:pt x="7963" y="1195"/>
                    <a:pt x="7958" y="1198"/>
                  </a:cubicBezTo>
                  <a:cubicBezTo>
                    <a:pt x="7954" y="1201"/>
                    <a:pt x="7950" y="1203"/>
                    <a:pt x="7947" y="1205"/>
                  </a:cubicBezTo>
                  <a:cubicBezTo>
                    <a:pt x="7943" y="1208"/>
                    <a:pt x="7939" y="1211"/>
                    <a:pt x="7935" y="1213"/>
                  </a:cubicBezTo>
                  <a:lnTo>
                    <a:pt x="7935" y="1213"/>
                  </a:lnTo>
                  <a:cubicBezTo>
                    <a:pt x="7934" y="1209"/>
                    <a:pt x="7933" y="1205"/>
                    <a:pt x="7933" y="1201"/>
                  </a:cubicBezTo>
                  <a:cubicBezTo>
                    <a:pt x="7932" y="1195"/>
                    <a:pt x="7929" y="1190"/>
                    <a:pt x="7927" y="1184"/>
                  </a:cubicBezTo>
                  <a:cubicBezTo>
                    <a:pt x="7926" y="1183"/>
                    <a:pt x="7925" y="1181"/>
                    <a:pt x="7923" y="1180"/>
                  </a:cubicBezTo>
                  <a:cubicBezTo>
                    <a:pt x="7921" y="1177"/>
                    <a:pt x="7919" y="1175"/>
                    <a:pt x="7917" y="1174"/>
                  </a:cubicBezTo>
                  <a:cubicBezTo>
                    <a:pt x="7913" y="1172"/>
                    <a:pt x="7908" y="1169"/>
                    <a:pt x="7904" y="1169"/>
                  </a:cubicBezTo>
                  <a:cubicBezTo>
                    <a:pt x="7895" y="1169"/>
                    <a:pt x="7884" y="1170"/>
                    <a:pt x="7875" y="1173"/>
                  </a:cubicBezTo>
                  <a:cubicBezTo>
                    <a:pt x="7872" y="1174"/>
                    <a:pt x="7871" y="1174"/>
                    <a:pt x="7869" y="1174"/>
                  </a:cubicBezTo>
                  <a:lnTo>
                    <a:pt x="7866" y="1172"/>
                  </a:lnTo>
                  <a:lnTo>
                    <a:pt x="7846" y="1159"/>
                  </a:lnTo>
                  <a:cubicBezTo>
                    <a:pt x="7833" y="1151"/>
                    <a:pt x="7840" y="1158"/>
                    <a:pt x="7837" y="1151"/>
                  </a:cubicBezTo>
                  <a:cubicBezTo>
                    <a:pt x="7832" y="1143"/>
                    <a:pt x="7828" y="1135"/>
                    <a:pt x="7823" y="1128"/>
                  </a:cubicBezTo>
                  <a:cubicBezTo>
                    <a:pt x="7820" y="1124"/>
                    <a:pt x="7817" y="1121"/>
                    <a:pt x="7813" y="1118"/>
                  </a:cubicBezTo>
                  <a:cubicBezTo>
                    <a:pt x="7813" y="1118"/>
                    <a:pt x="7812" y="1118"/>
                    <a:pt x="7812" y="1118"/>
                  </a:cubicBezTo>
                  <a:lnTo>
                    <a:pt x="7812" y="1118"/>
                  </a:lnTo>
                  <a:cubicBezTo>
                    <a:pt x="7811" y="1116"/>
                    <a:pt x="7810" y="1115"/>
                    <a:pt x="7809" y="1113"/>
                  </a:cubicBezTo>
                  <a:lnTo>
                    <a:pt x="7804" y="1102"/>
                  </a:lnTo>
                  <a:cubicBezTo>
                    <a:pt x="7802" y="1097"/>
                    <a:pt x="7798" y="1092"/>
                    <a:pt x="7794" y="1088"/>
                  </a:cubicBezTo>
                  <a:cubicBezTo>
                    <a:pt x="7793" y="1086"/>
                    <a:pt x="7791" y="1085"/>
                    <a:pt x="7789" y="1084"/>
                  </a:cubicBezTo>
                  <a:cubicBezTo>
                    <a:pt x="7786" y="1081"/>
                    <a:pt x="7782" y="1080"/>
                    <a:pt x="7779" y="1080"/>
                  </a:cubicBezTo>
                  <a:cubicBezTo>
                    <a:pt x="7778" y="1080"/>
                    <a:pt x="7777" y="1080"/>
                    <a:pt x="7775" y="1080"/>
                  </a:cubicBezTo>
                  <a:cubicBezTo>
                    <a:pt x="7773" y="1080"/>
                    <a:pt x="7770" y="1080"/>
                    <a:pt x="7767" y="1081"/>
                  </a:cubicBezTo>
                  <a:cubicBezTo>
                    <a:pt x="7765" y="1081"/>
                    <a:pt x="7762" y="1082"/>
                    <a:pt x="7761" y="1084"/>
                  </a:cubicBezTo>
                  <a:cubicBezTo>
                    <a:pt x="7757" y="1086"/>
                    <a:pt x="7752" y="1089"/>
                    <a:pt x="7749" y="1093"/>
                  </a:cubicBezTo>
                  <a:cubicBezTo>
                    <a:pt x="7742" y="1100"/>
                    <a:pt x="7736" y="1106"/>
                    <a:pt x="7731" y="1110"/>
                  </a:cubicBezTo>
                  <a:cubicBezTo>
                    <a:pt x="7725" y="1116"/>
                    <a:pt x="7721" y="1122"/>
                    <a:pt x="7715" y="1128"/>
                  </a:cubicBezTo>
                  <a:cubicBezTo>
                    <a:pt x="7714" y="1128"/>
                    <a:pt x="7713" y="1129"/>
                    <a:pt x="7711" y="1130"/>
                  </a:cubicBezTo>
                  <a:lnTo>
                    <a:pt x="7711" y="1130"/>
                  </a:lnTo>
                  <a:lnTo>
                    <a:pt x="7709" y="1128"/>
                  </a:lnTo>
                  <a:cubicBezTo>
                    <a:pt x="7706" y="1123"/>
                    <a:pt x="7703" y="1120"/>
                    <a:pt x="7700" y="1116"/>
                  </a:cubicBezTo>
                  <a:cubicBezTo>
                    <a:pt x="7697" y="1114"/>
                    <a:pt x="7695" y="1112"/>
                    <a:pt x="7693" y="1110"/>
                  </a:cubicBezTo>
                  <a:lnTo>
                    <a:pt x="7693" y="1110"/>
                  </a:lnTo>
                  <a:cubicBezTo>
                    <a:pt x="7693" y="1109"/>
                    <a:pt x="7692" y="1108"/>
                    <a:pt x="7692" y="1107"/>
                  </a:cubicBezTo>
                  <a:cubicBezTo>
                    <a:pt x="7691" y="1104"/>
                    <a:pt x="7691" y="1101"/>
                    <a:pt x="7689" y="1097"/>
                  </a:cubicBezTo>
                  <a:cubicBezTo>
                    <a:pt x="7689" y="1093"/>
                    <a:pt x="7688" y="1088"/>
                    <a:pt x="7687" y="1085"/>
                  </a:cubicBezTo>
                  <a:cubicBezTo>
                    <a:pt x="7686" y="1078"/>
                    <a:pt x="7684" y="1072"/>
                    <a:pt x="7679" y="1066"/>
                  </a:cubicBezTo>
                  <a:cubicBezTo>
                    <a:pt x="7678" y="1064"/>
                    <a:pt x="7676" y="1062"/>
                    <a:pt x="7673" y="1060"/>
                  </a:cubicBezTo>
                  <a:lnTo>
                    <a:pt x="7670" y="1058"/>
                  </a:lnTo>
                  <a:lnTo>
                    <a:pt x="7669" y="1057"/>
                  </a:lnTo>
                  <a:cubicBezTo>
                    <a:pt x="7666" y="1055"/>
                    <a:pt x="7665" y="1052"/>
                    <a:pt x="7663" y="1051"/>
                  </a:cubicBezTo>
                  <a:cubicBezTo>
                    <a:pt x="7661" y="1048"/>
                    <a:pt x="7658" y="1044"/>
                    <a:pt x="7655" y="1040"/>
                  </a:cubicBezTo>
                  <a:cubicBezTo>
                    <a:pt x="7652" y="1037"/>
                    <a:pt x="7651" y="1035"/>
                    <a:pt x="7649" y="1034"/>
                  </a:cubicBezTo>
                  <a:cubicBezTo>
                    <a:pt x="7647" y="1033"/>
                    <a:pt x="7645" y="1031"/>
                    <a:pt x="7644" y="1030"/>
                  </a:cubicBezTo>
                  <a:lnTo>
                    <a:pt x="7640" y="1028"/>
                  </a:lnTo>
                  <a:lnTo>
                    <a:pt x="7619" y="1018"/>
                  </a:lnTo>
                  <a:lnTo>
                    <a:pt x="7608" y="1012"/>
                  </a:lnTo>
                  <a:lnTo>
                    <a:pt x="7605" y="1011"/>
                  </a:lnTo>
                  <a:cubicBezTo>
                    <a:pt x="7603" y="1009"/>
                    <a:pt x="7600" y="1009"/>
                    <a:pt x="7598" y="1008"/>
                  </a:cubicBezTo>
                  <a:lnTo>
                    <a:pt x="7586" y="1008"/>
                  </a:lnTo>
                  <a:cubicBezTo>
                    <a:pt x="7580" y="1009"/>
                    <a:pt x="7574" y="1011"/>
                    <a:pt x="7567" y="1013"/>
                  </a:cubicBezTo>
                  <a:lnTo>
                    <a:pt x="7567" y="1013"/>
                  </a:lnTo>
                  <a:cubicBezTo>
                    <a:pt x="7574" y="1007"/>
                    <a:pt x="7571" y="993"/>
                    <a:pt x="7560" y="993"/>
                  </a:cubicBezTo>
                  <a:cubicBezTo>
                    <a:pt x="7548" y="993"/>
                    <a:pt x="7545" y="1008"/>
                    <a:pt x="7553" y="1013"/>
                  </a:cubicBezTo>
                  <a:lnTo>
                    <a:pt x="7553" y="1013"/>
                  </a:lnTo>
                  <a:cubicBezTo>
                    <a:pt x="7551" y="1013"/>
                    <a:pt x="7549" y="1012"/>
                    <a:pt x="7547" y="1012"/>
                  </a:cubicBezTo>
                  <a:cubicBezTo>
                    <a:pt x="7537" y="1011"/>
                    <a:pt x="7528" y="1011"/>
                    <a:pt x="7525" y="1009"/>
                  </a:cubicBezTo>
                  <a:cubicBezTo>
                    <a:pt x="7524" y="1009"/>
                    <a:pt x="7523" y="1008"/>
                    <a:pt x="7523" y="1008"/>
                  </a:cubicBezTo>
                  <a:cubicBezTo>
                    <a:pt x="7520" y="1007"/>
                    <a:pt x="7518" y="1007"/>
                    <a:pt x="7516" y="1006"/>
                  </a:cubicBezTo>
                  <a:lnTo>
                    <a:pt x="7510" y="1006"/>
                  </a:lnTo>
                  <a:cubicBezTo>
                    <a:pt x="7508" y="1006"/>
                    <a:pt x="7507" y="1006"/>
                    <a:pt x="7505" y="1006"/>
                  </a:cubicBezTo>
                  <a:cubicBezTo>
                    <a:pt x="7501" y="1006"/>
                    <a:pt x="7497" y="1007"/>
                    <a:pt x="7493" y="1008"/>
                  </a:cubicBezTo>
                  <a:lnTo>
                    <a:pt x="7481" y="1011"/>
                  </a:lnTo>
                  <a:cubicBezTo>
                    <a:pt x="7480" y="1011"/>
                    <a:pt x="7479" y="1012"/>
                    <a:pt x="7477" y="1012"/>
                  </a:cubicBezTo>
                  <a:lnTo>
                    <a:pt x="7477" y="1012"/>
                  </a:lnTo>
                  <a:cubicBezTo>
                    <a:pt x="7475" y="1009"/>
                    <a:pt x="7474" y="1008"/>
                    <a:pt x="7472" y="1006"/>
                  </a:cubicBezTo>
                  <a:cubicBezTo>
                    <a:pt x="7469" y="1003"/>
                    <a:pt x="7467" y="999"/>
                    <a:pt x="7464" y="996"/>
                  </a:cubicBezTo>
                  <a:cubicBezTo>
                    <a:pt x="7461" y="993"/>
                    <a:pt x="7459" y="991"/>
                    <a:pt x="7457" y="990"/>
                  </a:cubicBezTo>
                  <a:lnTo>
                    <a:pt x="7452" y="986"/>
                  </a:lnTo>
                  <a:cubicBezTo>
                    <a:pt x="7452" y="985"/>
                    <a:pt x="7450" y="985"/>
                    <a:pt x="7449" y="984"/>
                  </a:cubicBezTo>
                  <a:lnTo>
                    <a:pt x="7449" y="984"/>
                  </a:lnTo>
                  <a:cubicBezTo>
                    <a:pt x="7449" y="985"/>
                    <a:pt x="7449" y="985"/>
                    <a:pt x="7449" y="985"/>
                  </a:cubicBezTo>
                  <a:cubicBezTo>
                    <a:pt x="7449" y="985"/>
                    <a:pt x="7448" y="984"/>
                    <a:pt x="7447" y="983"/>
                  </a:cubicBezTo>
                  <a:cubicBezTo>
                    <a:pt x="7446" y="980"/>
                    <a:pt x="7444" y="977"/>
                    <a:pt x="7443" y="974"/>
                  </a:cubicBezTo>
                  <a:cubicBezTo>
                    <a:pt x="7439" y="969"/>
                    <a:pt x="7437" y="965"/>
                    <a:pt x="7433" y="961"/>
                  </a:cubicBezTo>
                  <a:cubicBezTo>
                    <a:pt x="7430" y="958"/>
                    <a:pt x="7428" y="956"/>
                    <a:pt x="7424" y="954"/>
                  </a:cubicBezTo>
                  <a:cubicBezTo>
                    <a:pt x="7421" y="953"/>
                    <a:pt x="7418" y="952"/>
                    <a:pt x="7415" y="950"/>
                  </a:cubicBezTo>
                  <a:cubicBezTo>
                    <a:pt x="7413" y="950"/>
                    <a:pt x="7411" y="950"/>
                    <a:pt x="7410" y="950"/>
                  </a:cubicBezTo>
                  <a:cubicBezTo>
                    <a:pt x="7408" y="950"/>
                    <a:pt x="7406" y="950"/>
                    <a:pt x="7405" y="950"/>
                  </a:cubicBezTo>
                  <a:cubicBezTo>
                    <a:pt x="7398" y="952"/>
                    <a:pt x="7392" y="955"/>
                    <a:pt x="7386" y="960"/>
                  </a:cubicBezTo>
                  <a:cubicBezTo>
                    <a:pt x="7382" y="962"/>
                    <a:pt x="7379" y="964"/>
                    <a:pt x="7376" y="968"/>
                  </a:cubicBezTo>
                  <a:cubicBezTo>
                    <a:pt x="7371" y="971"/>
                    <a:pt x="7366" y="975"/>
                    <a:pt x="7362" y="978"/>
                  </a:cubicBezTo>
                  <a:lnTo>
                    <a:pt x="7362" y="978"/>
                  </a:lnTo>
                  <a:cubicBezTo>
                    <a:pt x="7360" y="975"/>
                    <a:pt x="7358" y="971"/>
                    <a:pt x="7355" y="965"/>
                  </a:cubicBezTo>
                  <a:cubicBezTo>
                    <a:pt x="7350" y="960"/>
                    <a:pt x="7345" y="955"/>
                    <a:pt x="7338" y="952"/>
                  </a:cubicBezTo>
                  <a:lnTo>
                    <a:pt x="7334" y="949"/>
                  </a:lnTo>
                  <a:lnTo>
                    <a:pt x="7329" y="947"/>
                  </a:lnTo>
                  <a:cubicBezTo>
                    <a:pt x="7324" y="944"/>
                    <a:pt x="7317" y="939"/>
                    <a:pt x="7310" y="935"/>
                  </a:cubicBezTo>
                  <a:lnTo>
                    <a:pt x="7310" y="935"/>
                  </a:lnTo>
                  <a:cubicBezTo>
                    <a:pt x="7310" y="934"/>
                    <a:pt x="7310" y="933"/>
                    <a:pt x="7310" y="932"/>
                  </a:cubicBezTo>
                  <a:lnTo>
                    <a:pt x="7310" y="910"/>
                  </a:lnTo>
                  <a:lnTo>
                    <a:pt x="7310" y="897"/>
                  </a:lnTo>
                  <a:cubicBezTo>
                    <a:pt x="7308" y="891"/>
                    <a:pt x="7308" y="887"/>
                    <a:pt x="7307" y="881"/>
                  </a:cubicBezTo>
                  <a:cubicBezTo>
                    <a:pt x="7306" y="879"/>
                    <a:pt x="7305" y="876"/>
                    <a:pt x="7305" y="875"/>
                  </a:cubicBezTo>
                  <a:cubicBezTo>
                    <a:pt x="7303" y="872"/>
                    <a:pt x="7301" y="869"/>
                    <a:pt x="7299" y="867"/>
                  </a:cubicBezTo>
                  <a:cubicBezTo>
                    <a:pt x="7296" y="863"/>
                    <a:pt x="7292" y="861"/>
                    <a:pt x="7288" y="860"/>
                  </a:cubicBezTo>
                  <a:cubicBezTo>
                    <a:pt x="7285" y="860"/>
                    <a:pt x="7282" y="859"/>
                    <a:pt x="7279" y="859"/>
                  </a:cubicBezTo>
                  <a:cubicBezTo>
                    <a:pt x="7272" y="859"/>
                    <a:pt x="7265" y="861"/>
                    <a:pt x="7260" y="863"/>
                  </a:cubicBezTo>
                  <a:cubicBezTo>
                    <a:pt x="7250" y="867"/>
                    <a:pt x="7245" y="872"/>
                    <a:pt x="7240" y="872"/>
                  </a:cubicBezTo>
                  <a:lnTo>
                    <a:pt x="7242" y="872"/>
                  </a:lnTo>
                  <a:cubicBezTo>
                    <a:pt x="7243" y="872"/>
                    <a:pt x="7244" y="872"/>
                    <a:pt x="7244" y="872"/>
                  </a:cubicBezTo>
                  <a:cubicBezTo>
                    <a:pt x="7244" y="872"/>
                    <a:pt x="7242" y="872"/>
                    <a:pt x="7239" y="872"/>
                  </a:cubicBezTo>
                  <a:cubicBezTo>
                    <a:pt x="7237" y="871"/>
                    <a:pt x="7235" y="871"/>
                    <a:pt x="7233" y="871"/>
                  </a:cubicBezTo>
                  <a:cubicBezTo>
                    <a:pt x="7231" y="871"/>
                    <a:pt x="7229" y="871"/>
                    <a:pt x="7227" y="872"/>
                  </a:cubicBezTo>
                  <a:cubicBezTo>
                    <a:pt x="7225" y="872"/>
                    <a:pt x="7223" y="873"/>
                    <a:pt x="7220" y="874"/>
                  </a:cubicBezTo>
                  <a:cubicBezTo>
                    <a:pt x="7218" y="875"/>
                    <a:pt x="7216" y="876"/>
                    <a:pt x="7212" y="879"/>
                  </a:cubicBezTo>
                  <a:cubicBezTo>
                    <a:pt x="7206" y="883"/>
                    <a:pt x="7200" y="888"/>
                    <a:pt x="7194" y="895"/>
                  </a:cubicBezTo>
                  <a:lnTo>
                    <a:pt x="7194" y="895"/>
                  </a:lnTo>
                  <a:cubicBezTo>
                    <a:pt x="7194" y="894"/>
                    <a:pt x="7194" y="893"/>
                    <a:pt x="7194" y="892"/>
                  </a:cubicBezTo>
                  <a:cubicBezTo>
                    <a:pt x="7194" y="883"/>
                    <a:pt x="7194" y="875"/>
                    <a:pt x="7191" y="866"/>
                  </a:cubicBezTo>
                  <a:cubicBezTo>
                    <a:pt x="7191" y="863"/>
                    <a:pt x="7191" y="862"/>
                    <a:pt x="7190" y="861"/>
                  </a:cubicBezTo>
                  <a:cubicBezTo>
                    <a:pt x="7190" y="859"/>
                    <a:pt x="7189" y="857"/>
                    <a:pt x="7188" y="854"/>
                  </a:cubicBezTo>
                  <a:cubicBezTo>
                    <a:pt x="7187" y="852"/>
                    <a:pt x="7184" y="848"/>
                    <a:pt x="7182" y="846"/>
                  </a:cubicBezTo>
                  <a:cubicBezTo>
                    <a:pt x="7181" y="845"/>
                    <a:pt x="7179" y="844"/>
                    <a:pt x="7178" y="843"/>
                  </a:cubicBezTo>
                  <a:lnTo>
                    <a:pt x="7178" y="843"/>
                  </a:lnTo>
                  <a:cubicBezTo>
                    <a:pt x="7177" y="843"/>
                    <a:pt x="7177" y="843"/>
                    <a:pt x="7177" y="843"/>
                  </a:cubicBezTo>
                  <a:cubicBezTo>
                    <a:pt x="7175" y="838"/>
                    <a:pt x="7173" y="830"/>
                    <a:pt x="7168" y="821"/>
                  </a:cubicBezTo>
                  <a:cubicBezTo>
                    <a:pt x="7165" y="813"/>
                    <a:pt x="7158" y="807"/>
                    <a:pt x="7151" y="802"/>
                  </a:cubicBezTo>
                  <a:cubicBezTo>
                    <a:pt x="7145" y="800"/>
                    <a:pt x="7138" y="797"/>
                    <a:pt x="7130" y="797"/>
                  </a:cubicBezTo>
                  <a:cubicBezTo>
                    <a:pt x="7123" y="797"/>
                    <a:pt x="7117" y="798"/>
                    <a:pt x="7113" y="798"/>
                  </a:cubicBezTo>
                  <a:cubicBezTo>
                    <a:pt x="7111" y="798"/>
                    <a:pt x="7110" y="798"/>
                    <a:pt x="7109" y="797"/>
                  </a:cubicBezTo>
                  <a:lnTo>
                    <a:pt x="7107" y="797"/>
                  </a:lnTo>
                  <a:cubicBezTo>
                    <a:pt x="7104" y="796"/>
                    <a:pt x="7103" y="794"/>
                    <a:pt x="7101" y="793"/>
                  </a:cubicBezTo>
                  <a:cubicBezTo>
                    <a:pt x="7094" y="785"/>
                    <a:pt x="7086" y="779"/>
                    <a:pt x="7077" y="774"/>
                  </a:cubicBezTo>
                  <a:cubicBezTo>
                    <a:pt x="7071" y="772"/>
                    <a:pt x="7066" y="770"/>
                    <a:pt x="7060" y="770"/>
                  </a:cubicBezTo>
                  <a:cubicBezTo>
                    <a:pt x="7058" y="770"/>
                    <a:pt x="7056" y="771"/>
                    <a:pt x="7055" y="771"/>
                  </a:cubicBezTo>
                  <a:cubicBezTo>
                    <a:pt x="7050" y="772"/>
                    <a:pt x="7045" y="772"/>
                    <a:pt x="7041" y="773"/>
                  </a:cubicBezTo>
                  <a:cubicBezTo>
                    <a:pt x="7038" y="774"/>
                    <a:pt x="7036" y="774"/>
                    <a:pt x="7034" y="774"/>
                  </a:cubicBezTo>
                  <a:cubicBezTo>
                    <a:pt x="7032" y="774"/>
                    <a:pt x="7034" y="775"/>
                    <a:pt x="7034" y="775"/>
                  </a:cubicBezTo>
                  <a:cubicBezTo>
                    <a:pt x="7034" y="775"/>
                    <a:pt x="7033" y="775"/>
                    <a:pt x="7031" y="774"/>
                  </a:cubicBezTo>
                  <a:cubicBezTo>
                    <a:pt x="7028" y="773"/>
                    <a:pt x="7025" y="773"/>
                    <a:pt x="7021" y="773"/>
                  </a:cubicBezTo>
                  <a:cubicBezTo>
                    <a:pt x="7014" y="774"/>
                    <a:pt x="7007" y="777"/>
                    <a:pt x="7001" y="781"/>
                  </a:cubicBezTo>
                  <a:cubicBezTo>
                    <a:pt x="6997" y="784"/>
                    <a:pt x="6993" y="786"/>
                    <a:pt x="6990" y="788"/>
                  </a:cubicBezTo>
                  <a:lnTo>
                    <a:pt x="6981" y="794"/>
                  </a:lnTo>
                  <a:cubicBezTo>
                    <a:pt x="6980" y="794"/>
                    <a:pt x="6980" y="795"/>
                    <a:pt x="6979" y="796"/>
                  </a:cubicBezTo>
                  <a:lnTo>
                    <a:pt x="6979" y="796"/>
                  </a:lnTo>
                  <a:lnTo>
                    <a:pt x="6971" y="792"/>
                  </a:lnTo>
                  <a:lnTo>
                    <a:pt x="6960" y="786"/>
                  </a:lnTo>
                  <a:lnTo>
                    <a:pt x="6954" y="782"/>
                  </a:lnTo>
                  <a:lnTo>
                    <a:pt x="6948" y="780"/>
                  </a:lnTo>
                  <a:cubicBezTo>
                    <a:pt x="6942" y="778"/>
                    <a:pt x="6938" y="774"/>
                    <a:pt x="6932" y="770"/>
                  </a:cubicBezTo>
                  <a:cubicBezTo>
                    <a:pt x="6928" y="767"/>
                    <a:pt x="6924" y="765"/>
                    <a:pt x="6919" y="763"/>
                  </a:cubicBezTo>
                  <a:lnTo>
                    <a:pt x="6914" y="760"/>
                  </a:lnTo>
                  <a:cubicBezTo>
                    <a:pt x="6912" y="760"/>
                    <a:pt x="6911" y="759"/>
                    <a:pt x="6909" y="759"/>
                  </a:cubicBezTo>
                  <a:cubicBezTo>
                    <a:pt x="6905" y="758"/>
                    <a:pt x="6902" y="758"/>
                    <a:pt x="6898" y="758"/>
                  </a:cubicBezTo>
                  <a:cubicBezTo>
                    <a:pt x="6888" y="759"/>
                    <a:pt x="6881" y="760"/>
                    <a:pt x="6877" y="760"/>
                  </a:cubicBezTo>
                  <a:lnTo>
                    <a:pt x="6877" y="760"/>
                  </a:lnTo>
                  <a:cubicBezTo>
                    <a:pt x="6874" y="755"/>
                    <a:pt x="6872" y="748"/>
                    <a:pt x="6867" y="738"/>
                  </a:cubicBezTo>
                  <a:cubicBezTo>
                    <a:pt x="6866" y="735"/>
                    <a:pt x="6864" y="733"/>
                    <a:pt x="6861" y="730"/>
                  </a:cubicBezTo>
                  <a:cubicBezTo>
                    <a:pt x="6858" y="726"/>
                    <a:pt x="6853" y="722"/>
                    <a:pt x="6847" y="720"/>
                  </a:cubicBezTo>
                  <a:cubicBezTo>
                    <a:pt x="6843" y="719"/>
                    <a:pt x="6839" y="718"/>
                    <a:pt x="6835" y="718"/>
                  </a:cubicBezTo>
                  <a:cubicBezTo>
                    <a:pt x="6833" y="718"/>
                    <a:pt x="6832" y="718"/>
                    <a:pt x="6830" y="719"/>
                  </a:cubicBezTo>
                  <a:cubicBezTo>
                    <a:pt x="6826" y="720"/>
                    <a:pt x="6823" y="721"/>
                    <a:pt x="6820" y="722"/>
                  </a:cubicBezTo>
                  <a:cubicBezTo>
                    <a:pt x="6811" y="727"/>
                    <a:pt x="6806" y="731"/>
                    <a:pt x="6801" y="733"/>
                  </a:cubicBezTo>
                  <a:lnTo>
                    <a:pt x="6801" y="733"/>
                  </a:lnTo>
                  <a:lnTo>
                    <a:pt x="6799" y="726"/>
                  </a:lnTo>
                  <a:cubicBezTo>
                    <a:pt x="6796" y="721"/>
                    <a:pt x="6794" y="716"/>
                    <a:pt x="6792" y="712"/>
                  </a:cubicBezTo>
                  <a:cubicBezTo>
                    <a:pt x="6789" y="708"/>
                    <a:pt x="6786" y="705"/>
                    <a:pt x="6782" y="701"/>
                  </a:cubicBezTo>
                  <a:cubicBezTo>
                    <a:pt x="6780" y="700"/>
                    <a:pt x="6777" y="698"/>
                    <a:pt x="6774" y="697"/>
                  </a:cubicBezTo>
                  <a:cubicBezTo>
                    <a:pt x="6771" y="697"/>
                    <a:pt x="6769" y="696"/>
                    <a:pt x="6766" y="696"/>
                  </a:cubicBezTo>
                  <a:cubicBezTo>
                    <a:pt x="6764" y="695"/>
                    <a:pt x="6762" y="695"/>
                    <a:pt x="6760" y="695"/>
                  </a:cubicBezTo>
                  <a:cubicBezTo>
                    <a:pt x="6755" y="695"/>
                    <a:pt x="6751" y="696"/>
                    <a:pt x="6747" y="697"/>
                  </a:cubicBezTo>
                  <a:cubicBezTo>
                    <a:pt x="6742" y="698"/>
                    <a:pt x="6737" y="699"/>
                    <a:pt x="6735" y="700"/>
                  </a:cubicBezTo>
                  <a:cubicBezTo>
                    <a:pt x="6734" y="701"/>
                    <a:pt x="6732" y="701"/>
                    <a:pt x="6731" y="701"/>
                  </a:cubicBezTo>
                  <a:lnTo>
                    <a:pt x="6731" y="701"/>
                  </a:lnTo>
                  <a:lnTo>
                    <a:pt x="6727" y="700"/>
                  </a:lnTo>
                  <a:cubicBezTo>
                    <a:pt x="6721" y="698"/>
                    <a:pt x="6714" y="693"/>
                    <a:pt x="6706" y="690"/>
                  </a:cubicBezTo>
                  <a:lnTo>
                    <a:pt x="6701" y="688"/>
                  </a:lnTo>
                  <a:lnTo>
                    <a:pt x="6701" y="688"/>
                  </a:lnTo>
                  <a:cubicBezTo>
                    <a:pt x="6701" y="688"/>
                    <a:pt x="6701" y="688"/>
                    <a:pt x="6701" y="687"/>
                  </a:cubicBezTo>
                  <a:cubicBezTo>
                    <a:pt x="6700" y="683"/>
                    <a:pt x="6698" y="675"/>
                    <a:pt x="6697" y="667"/>
                  </a:cubicBezTo>
                  <a:cubicBezTo>
                    <a:pt x="6694" y="661"/>
                    <a:pt x="6693" y="656"/>
                    <a:pt x="6691" y="652"/>
                  </a:cubicBezTo>
                  <a:cubicBezTo>
                    <a:pt x="6690" y="649"/>
                    <a:pt x="6689" y="647"/>
                    <a:pt x="6687" y="646"/>
                  </a:cubicBezTo>
                  <a:cubicBezTo>
                    <a:pt x="6685" y="643"/>
                    <a:pt x="6683" y="641"/>
                    <a:pt x="6681" y="639"/>
                  </a:cubicBezTo>
                  <a:cubicBezTo>
                    <a:pt x="6678" y="636"/>
                    <a:pt x="6675" y="635"/>
                    <a:pt x="6672" y="634"/>
                  </a:cubicBezTo>
                  <a:lnTo>
                    <a:pt x="6669" y="633"/>
                  </a:lnTo>
                  <a:lnTo>
                    <a:pt x="6647" y="626"/>
                  </a:lnTo>
                  <a:lnTo>
                    <a:pt x="6635" y="621"/>
                  </a:lnTo>
                  <a:cubicBezTo>
                    <a:pt x="6632" y="620"/>
                    <a:pt x="6629" y="619"/>
                    <a:pt x="6625" y="619"/>
                  </a:cubicBezTo>
                  <a:cubicBezTo>
                    <a:pt x="6623" y="619"/>
                    <a:pt x="6620" y="620"/>
                    <a:pt x="6618" y="620"/>
                  </a:cubicBezTo>
                  <a:cubicBezTo>
                    <a:pt x="6614" y="621"/>
                    <a:pt x="6611" y="623"/>
                    <a:pt x="6608" y="625"/>
                  </a:cubicBezTo>
                  <a:cubicBezTo>
                    <a:pt x="6597" y="629"/>
                    <a:pt x="6591" y="634"/>
                    <a:pt x="6586" y="638"/>
                  </a:cubicBezTo>
                  <a:cubicBezTo>
                    <a:pt x="6582" y="636"/>
                    <a:pt x="6576" y="631"/>
                    <a:pt x="6567" y="626"/>
                  </a:cubicBezTo>
                  <a:cubicBezTo>
                    <a:pt x="6565" y="624"/>
                    <a:pt x="6562" y="623"/>
                    <a:pt x="6560" y="621"/>
                  </a:cubicBezTo>
                  <a:cubicBezTo>
                    <a:pt x="6557" y="620"/>
                    <a:pt x="6553" y="619"/>
                    <a:pt x="6548" y="618"/>
                  </a:cubicBezTo>
                  <a:cubicBezTo>
                    <a:pt x="6547" y="618"/>
                    <a:pt x="6545" y="617"/>
                    <a:pt x="6543" y="617"/>
                  </a:cubicBezTo>
                  <a:cubicBezTo>
                    <a:pt x="6538" y="617"/>
                    <a:pt x="6533" y="619"/>
                    <a:pt x="6528" y="620"/>
                  </a:cubicBezTo>
                  <a:cubicBezTo>
                    <a:pt x="6520" y="622"/>
                    <a:pt x="6513" y="624"/>
                    <a:pt x="6510" y="625"/>
                  </a:cubicBezTo>
                  <a:lnTo>
                    <a:pt x="6510" y="625"/>
                  </a:lnTo>
                  <a:cubicBezTo>
                    <a:pt x="6509" y="624"/>
                    <a:pt x="6508" y="624"/>
                    <a:pt x="6507" y="624"/>
                  </a:cubicBezTo>
                  <a:lnTo>
                    <a:pt x="6501" y="624"/>
                  </a:lnTo>
                  <a:cubicBezTo>
                    <a:pt x="6494" y="624"/>
                    <a:pt x="6488" y="625"/>
                    <a:pt x="6482" y="626"/>
                  </a:cubicBezTo>
                  <a:cubicBezTo>
                    <a:pt x="6481" y="626"/>
                    <a:pt x="6480" y="627"/>
                    <a:pt x="6479" y="627"/>
                  </a:cubicBezTo>
                  <a:lnTo>
                    <a:pt x="6479" y="627"/>
                  </a:lnTo>
                  <a:cubicBezTo>
                    <a:pt x="6478" y="615"/>
                    <a:pt x="6479" y="600"/>
                    <a:pt x="6478" y="584"/>
                  </a:cubicBezTo>
                  <a:cubicBezTo>
                    <a:pt x="6478" y="579"/>
                    <a:pt x="6477" y="573"/>
                    <a:pt x="6475" y="568"/>
                  </a:cubicBezTo>
                  <a:cubicBezTo>
                    <a:pt x="6474" y="561"/>
                    <a:pt x="6471" y="557"/>
                    <a:pt x="6466" y="552"/>
                  </a:cubicBezTo>
                  <a:cubicBezTo>
                    <a:pt x="6463" y="548"/>
                    <a:pt x="6459" y="547"/>
                    <a:pt x="6455" y="546"/>
                  </a:cubicBezTo>
                  <a:lnTo>
                    <a:pt x="6451" y="545"/>
                  </a:lnTo>
                  <a:cubicBezTo>
                    <a:pt x="6442" y="541"/>
                    <a:pt x="6435" y="540"/>
                    <a:pt x="6428" y="539"/>
                  </a:cubicBezTo>
                  <a:lnTo>
                    <a:pt x="6416" y="536"/>
                  </a:lnTo>
                  <a:cubicBezTo>
                    <a:pt x="6414" y="535"/>
                    <a:pt x="6412" y="535"/>
                    <a:pt x="6410" y="535"/>
                  </a:cubicBezTo>
                  <a:cubicBezTo>
                    <a:pt x="6408" y="535"/>
                    <a:pt x="6406" y="535"/>
                    <a:pt x="6404" y="536"/>
                  </a:cubicBezTo>
                  <a:cubicBezTo>
                    <a:pt x="6401" y="536"/>
                    <a:pt x="6398" y="537"/>
                    <a:pt x="6396" y="538"/>
                  </a:cubicBezTo>
                  <a:cubicBezTo>
                    <a:pt x="6392" y="539"/>
                    <a:pt x="6390" y="541"/>
                    <a:pt x="6386" y="544"/>
                  </a:cubicBezTo>
                  <a:cubicBezTo>
                    <a:pt x="6379" y="548"/>
                    <a:pt x="6372" y="554"/>
                    <a:pt x="6367" y="561"/>
                  </a:cubicBezTo>
                  <a:cubicBezTo>
                    <a:pt x="6365" y="563"/>
                    <a:pt x="6362" y="565"/>
                    <a:pt x="6361" y="566"/>
                  </a:cubicBezTo>
                  <a:lnTo>
                    <a:pt x="6361" y="566"/>
                  </a:lnTo>
                  <a:cubicBezTo>
                    <a:pt x="6360" y="565"/>
                    <a:pt x="6359" y="564"/>
                    <a:pt x="6358" y="563"/>
                  </a:cubicBezTo>
                  <a:cubicBezTo>
                    <a:pt x="6356" y="561"/>
                    <a:pt x="6353" y="559"/>
                    <a:pt x="6348" y="555"/>
                  </a:cubicBezTo>
                  <a:cubicBezTo>
                    <a:pt x="6346" y="554"/>
                    <a:pt x="6342" y="552"/>
                    <a:pt x="6340" y="551"/>
                  </a:cubicBezTo>
                  <a:cubicBezTo>
                    <a:pt x="6335" y="548"/>
                    <a:pt x="6332" y="547"/>
                    <a:pt x="6327" y="547"/>
                  </a:cubicBezTo>
                  <a:cubicBezTo>
                    <a:pt x="6325" y="547"/>
                    <a:pt x="6323" y="547"/>
                    <a:pt x="6321" y="547"/>
                  </a:cubicBezTo>
                  <a:cubicBezTo>
                    <a:pt x="6316" y="547"/>
                    <a:pt x="6310" y="548"/>
                    <a:pt x="6305" y="550"/>
                  </a:cubicBezTo>
                  <a:cubicBezTo>
                    <a:pt x="6301" y="551"/>
                    <a:pt x="6297" y="553"/>
                    <a:pt x="6294" y="554"/>
                  </a:cubicBezTo>
                  <a:cubicBezTo>
                    <a:pt x="6291" y="554"/>
                    <a:pt x="6289" y="555"/>
                    <a:pt x="6288" y="555"/>
                  </a:cubicBezTo>
                  <a:lnTo>
                    <a:pt x="6290" y="555"/>
                  </a:lnTo>
                  <a:cubicBezTo>
                    <a:pt x="6291" y="556"/>
                    <a:pt x="6291" y="556"/>
                    <a:pt x="6290" y="556"/>
                  </a:cubicBezTo>
                  <a:cubicBezTo>
                    <a:pt x="6290" y="556"/>
                    <a:pt x="6288" y="555"/>
                    <a:pt x="6287" y="555"/>
                  </a:cubicBezTo>
                  <a:cubicBezTo>
                    <a:pt x="6284" y="554"/>
                    <a:pt x="6282" y="554"/>
                    <a:pt x="6280" y="554"/>
                  </a:cubicBezTo>
                  <a:cubicBezTo>
                    <a:pt x="6273" y="554"/>
                    <a:pt x="6267" y="555"/>
                    <a:pt x="6261" y="557"/>
                  </a:cubicBezTo>
                  <a:lnTo>
                    <a:pt x="6259" y="557"/>
                  </a:lnTo>
                  <a:lnTo>
                    <a:pt x="6259" y="557"/>
                  </a:lnTo>
                  <a:cubicBezTo>
                    <a:pt x="6259" y="556"/>
                    <a:pt x="6259" y="554"/>
                    <a:pt x="6259" y="553"/>
                  </a:cubicBezTo>
                  <a:lnTo>
                    <a:pt x="6259" y="530"/>
                  </a:lnTo>
                  <a:cubicBezTo>
                    <a:pt x="6259" y="521"/>
                    <a:pt x="6259" y="513"/>
                    <a:pt x="6258" y="503"/>
                  </a:cubicBezTo>
                  <a:cubicBezTo>
                    <a:pt x="6258" y="501"/>
                    <a:pt x="6257" y="497"/>
                    <a:pt x="6255" y="494"/>
                  </a:cubicBezTo>
                  <a:cubicBezTo>
                    <a:pt x="6255" y="492"/>
                    <a:pt x="6254" y="489"/>
                    <a:pt x="6253" y="487"/>
                  </a:cubicBezTo>
                  <a:cubicBezTo>
                    <a:pt x="6251" y="484"/>
                    <a:pt x="6247" y="479"/>
                    <a:pt x="6244" y="477"/>
                  </a:cubicBezTo>
                  <a:cubicBezTo>
                    <a:pt x="6240" y="474"/>
                    <a:pt x="6236" y="472"/>
                    <a:pt x="6232" y="472"/>
                  </a:cubicBezTo>
                  <a:lnTo>
                    <a:pt x="6226" y="471"/>
                  </a:lnTo>
                  <a:lnTo>
                    <a:pt x="6217" y="471"/>
                  </a:lnTo>
                  <a:cubicBezTo>
                    <a:pt x="6206" y="472"/>
                    <a:pt x="6199" y="473"/>
                    <a:pt x="6195" y="473"/>
                  </a:cubicBezTo>
                  <a:cubicBezTo>
                    <a:pt x="6194" y="473"/>
                    <a:pt x="6193" y="473"/>
                    <a:pt x="6192" y="472"/>
                  </a:cubicBezTo>
                  <a:lnTo>
                    <a:pt x="6185" y="472"/>
                  </a:lnTo>
                  <a:cubicBezTo>
                    <a:pt x="6178" y="472"/>
                    <a:pt x="6172" y="472"/>
                    <a:pt x="6166" y="474"/>
                  </a:cubicBezTo>
                  <a:lnTo>
                    <a:pt x="6156" y="478"/>
                  </a:lnTo>
                  <a:lnTo>
                    <a:pt x="6153" y="478"/>
                  </a:lnTo>
                  <a:lnTo>
                    <a:pt x="6149" y="477"/>
                  </a:lnTo>
                  <a:cubicBezTo>
                    <a:pt x="6146" y="475"/>
                    <a:pt x="6143" y="474"/>
                    <a:pt x="6141" y="474"/>
                  </a:cubicBezTo>
                  <a:lnTo>
                    <a:pt x="6128" y="474"/>
                  </a:lnTo>
                  <a:cubicBezTo>
                    <a:pt x="6124" y="473"/>
                    <a:pt x="6121" y="473"/>
                    <a:pt x="6119" y="473"/>
                  </a:cubicBezTo>
                  <a:lnTo>
                    <a:pt x="6115" y="473"/>
                  </a:lnTo>
                  <a:cubicBezTo>
                    <a:pt x="6111" y="470"/>
                    <a:pt x="6105" y="465"/>
                    <a:pt x="6101" y="462"/>
                  </a:cubicBezTo>
                  <a:cubicBezTo>
                    <a:pt x="6096" y="457"/>
                    <a:pt x="6090" y="453"/>
                    <a:pt x="6084" y="451"/>
                  </a:cubicBezTo>
                  <a:cubicBezTo>
                    <a:pt x="6079" y="450"/>
                    <a:pt x="6076" y="450"/>
                    <a:pt x="6072" y="450"/>
                  </a:cubicBezTo>
                  <a:cubicBezTo>
                    <a:pt x="6069" y="450"/>
                    <a:pt x="6065" y="450"/>
                    <a:pt x="6062" y="451"/>
                  </a:cubicBezTo>
                  <a:cubicBezTo>
                    <a:pt x="6058" y="452"/>
                    <a:pt x="6054" y="455"/>
                    <a:pt x="6051" y="457"/>
                  </a:cubicBezTo>
                  <a:cubicBezTo>
                    <a:pt x="6045" y="461"/>
                    <a:pt x="6040" y="466"/>
                    <a:pt x="6035" y="471"/>
                  </a:cubicBezTo>
                  <a:lnTo>
                    <a:pt x="6035" y="471"/>
                  </a:lnTo>
                  <a:cubicBezTo>
                    <a:pt x="6034" y="467"/>
                    <a:pt x="6033" y="464"/>
                    <a:pt x="6032" y="460"/>
                  </a:cubicBezTo>
                  <a:cubicBezTo>
                    <a:pt x="6031" y="455"/>
                    <a:pt x="6027" y="448"/>
                    <a:pt x="6024" y="443"/>
                  </a:cubicBezTo>
                  <a:cubicBezTo>
                    <a:pt x="6021" y="441"/>
                    <a:pt x="6019" y="438"/>
                    <a:pt x="6017" y="436"/>
                  </a:cubicBezTo>
                  <a:cubicBezTo>
                    <a:pt x="6013" y="434"/>
                    <a:pt x="6010" y="431"/>
                    <a:pt x="6005" y="430"/>
                  </a:cubicBezTo>
                  <a:cubicBezTo>
                    <a:pt x="6003" y="429"/>
                    <a:pt x="5999" y="429"/>
                    <a:pt x="5996" y="428"/>
                  </a:cubicBezTo>
                  <a:cubicBezTo>
                    <a:pt x="5992" y="428"/>
                    <a:pt x="5989" y="427"/>
                    <a:pt x="5985" y="427"/>
                  </a:cubicBezTo>
                  <a:cubicBezTo>
                    <a:pt x="5979" y="427"/>
                    <a:pt x="5974" y="428"/>
                    <a:pt x="5970" y="428"/>
                  </a:cubicBezTo>
                  <a:lnTo>
                    <a:pt x="5966" y="428"/>
                  </a:lnTo>
                  <a:cubicBezTo>
                    <a:pt x="5960" y="427"/>
                    <a:pt x="5955" y="427"/>
                    <a:pt x="5951" y="426"/>
                  </a:cubicBezTo>
                  <a:cubicBezTo>
                    <a:pt x="5944" y="426"/>
                    <a:pt x="5937" y="424"/>
                    <a:pt x="5931" y="423"/>
                  </a:cubicBezTo>
                  <a:lnTo>
                    <a:pt x="5926" y="422"/>
                  </a:lnTo>
                  <a:cubicBezTo>
                    <a:pt x="5924" y="421"/>
                    <a:pt x="5921" y="421"/>
                    <a:pt x="5918" y="421"/>
                  </a:cubicBezTo>
                  <a:cubicBezTo>
                    <a:pt x="5914" y="422"/>
                    <a:pt x="5909" y="422"/>
                    <a:pt x="5906" y="424"/>
                  </a:cubicBezTo>
                  <a:cubicBezTo>
                    <a:pt x="5900" y="426"/>
                    <a:pt x="5895" y="428"/>
                    <a:pt x="5890" y="430"/>
                  </a:cubicBezTo>
                  <a:lnTo>
                    <a:pt x="5884" y="434"/>
                  </a:lnTo>
                  <a:lnTo>
                    <a:pt x="5884" y="434"/>
                  </a:lnTo>
                  <a:cubicBezTo>
                    <a:pt x="5882" y="432"/>
                    <a:pt x="5880" y="431"/>
                    <a:pt x="5878" y="429"/>
                  </a:cubicBezTo>
                  <a:cubicBezTo>
                    <a:pt x="5874" y="426"/>
                    <a:pt x="5870" y="422"/>
                    <a:pt x="5866" y="420"/>
                  </a:cubicBezTo>
                  <a:cubicBezTo>
                    <a:pt x="5863" y="418"/>
                    <a:pt x="5860" y="417"/>
                    <a:pt x="5857" y="415"/>
                  </a:cubicBezTo>
                  <a:lnTo>
                    <a:pt x="5857" y="415"/>
                  </a:lnTo>
                  <a:cubicBezTo>
                    <a:pt x="5856" y="414"/>
                    <a:pt x="5856" y="414"/>
                    <a:pt x="5856" y="413"/>
                  </a:cubicBezTo>
                  <a:cubicBezTo>
                    <a:pt x="5853" y="412"/>
                    <a:pt x="5852" y="408"/>
                    <a:pt x="5850" y="405"/>
                  </a:cubicBezTo>
                  <a:cubicBezTo>
                    <a:pt x="5848" y="399"/>
                    <a:pt x="5844" y="394"/>
                    <a:pt x="5841" y="391"/>
                  </a:cubicBezTo>
                  <a:cubicBezTo>
                    <a:pt x="5837" y="387"/>
                    <a:pt x="5834" y="384"/>
                    <a:pt x="5830" y="382"/>
                  </a:cubicBezTo>
                  <a:cubicBezTo>
                    <a:pt x="5829" y="381"/>
                    <a:pt x="5827" y="380"/>
                    <a:pt x="5826" y="380"/>
                  </a:cubicBezTo>
                  <a:lnTo>
                    <a:pt x="5826" y="380"/>
                  </a:lnTo>
                  <a:cubicBezTo>
                    <a:pt x="5825" y="380"/>
                    <a:pt x="5825" y="379"/>
                    <a:pt x="5824" y="378"/>
                  </a:cubicBezTo>
                  <a:lnTo>
                    <a:pt x="5819" y="370"/>
                  </a:lnTo>
                  <a:cubicBezTo>
                    <a:pt x="5815" y="364"/>
                    <a:pt x="5812" y="361"/>
                    <a:pt x="5807" y="356"/>
                  </a:cubicBezTo>
                  <a:lnTo>
                    <a:pt x="5802" y="353"/>
                  </a:lnTo>
                  <a:cubicBezTo>
                    <a:pt x="5800" y="350"/>
                    <a:pt x="5798" y="349"/>
                    <a:pt x="5795" y="348"/>
                  </a:cubicBezTo>
                  <a:cubicBezTo>
                    <a:pt x="5792" y="347"/>
                    <a:pt x="5790" y="346"/>
                    <a:pt x="5786" y="345"/>
                  </a:cubicBezTo>
                  <a:lnTo>
                    <a:pt x="5763" y="340"/>
                  </a:lnTo>
                  <a:lnTo>
                    <a:pt x="5751" y="336"/>
                  </a:lnTo>
                  <a:cubicBezTo>
                    <a:pt x="5748" y="336"/>
                    <a:pt x="5745" y="336"/>
                    <a:pt x="5741" y="336"/>
                  </a:cubicBezTo>
                  <a:cubicBezTo>
                    <a:pt x="5736" y="336"/>
                    <a:pt x="5730" y="337"/>
                    <a:pt x="5725" y="339"/>
                  </a:cubicBezTo>
                  <a:cubicBezTo>
                    <a:pt x="5714" y="343"/>
                    <a:pt x="5707" y="348"/>
                    <a:pt x="5704" y="348"/>
                  </a:cubicBezTo>
                  <a:lnTo>
                    <a:pt x="5706" y="348"/>
                  </a:lnTo>
                  <a:cubicBezTo>
                    <a:pt x="5707" y="348"/>
                    <a:pt x="5707" y="348"/>
                    <a:pt x="5708" y="348"/>
                  </a:cubicBezTo>
                  <a:lnTo>
                    <a:pt x="5708" y="348"/>
                  </a:lnTo>
                  <a:cubicBezTo>
                    <a:pt x="5707" y="348"/>
                    <a:pt x="5705" y="348"/>
                    <a:pt x="5700" y="348"/>
                  </a:cubicBezTo>
                  <a:cubicBezTo>
                    <a:pt x="5697" y="348"/>
                    <a:pt x="5692" y="349"/>
                    <a:pt x="5689" y="350"/>
                  </a:cubicBezTo>
                  <a:cubicBezTo>
                    <a:pt x="5687" y="351"/>
                    <a:pt x="5684" y="353"/>
                    <a:pt x="5682" y="354"/>
                  </a:cubicBezTo>
                  <a:cubicBezTo>
                    <a:pt x="5678" y="355"/>
                    <a:pt x="5676" y="357"/>
                    <a:pt x="5674" y="360"/>
                  </a:cubicBezTo>
                  <a:cubicBezTo>
                    <a:pt x="5667" y="366"/>
                    <a:pt x="5662" y="371"/>
                    <a:pt x="5658" y="376"/>
                  </a:cubicBezTo>
                  <a:lnTo>
                    <a:pt x="5658" y="376"/>
                  </a:lnTo>
                  <a:cubicBezTo>
                    <a:pt x="5656" y="371"/>
                    <a:pt x="5653" y="367"/>
                    <a:pt x="5651" y="363"/>
                  </a:cubicBezTo>
                  <a:lnTo>
                    <a:pt x="5647" y="357"/>
                  </a:lnTo>
                  <a:cubicBezTo>
                    <a:pt x="5645" y="356"/>
                    <a:pt x="5643" y="354"/>
                    <a:pt x="5640" y="353"/>
                  </a:cubicBezTo>
                  <a:cubicBezTo>
                    <a:pt x="5639" y="352"/>
                    <a:pt x="5639" y="351"/>
                    <a:pt x="5638" y="351"/>
                  </a:cubicBezTo>
                  <a:lnTo>
                    <a:pt x="5638" y="351"/>
                  </a:lnTo>
                  <a:cubicBezTo>
                    <a:pt x="5635" y="346"/>
                    <a:pt x="5633" y="339"/>
                    <a:pt x="5631" y="332"/>
                  </a:cubicBezTo>
                  <a:cubicBezTo>
                    <a:pt x="5629" y="326"/>
                    <a:pt x="5628" y="321"/>
                    <a:pt x="5624" y="317"/>
                  </a:cubicBezTo>
                  <a:cubicBezTo>
                    <a:pt x="5624" y="314"/>
                    <a:pt x="5623" y="313"/>
                    <a:pt x="5622" y="312"/>
                  </a:cubicBezTo>
                  <a:cubicBezTo>
                    <a:pt x="5619" y="310"/>
                    <a:pt x="5618" y="307"/>
                    <a:pt x="5616" y="305"/>
                  </a:cubicBezTo>
                  <a:cubicBezTo>
                    <a:pt x="5614" y="303"/>
                    <a:pt x="5610" y="301"/>
                    <a:pt x="5607" y="299"/>
                  </a:cubicBezTo>
                  <a:cubicBezTo>
                    <a:pt x="5602" y="297"/>
                    <a:pt x="5597" y="296"/>
                    <a:pt x="5593" y="296"/>
                  </a:cubicBezTo>
                  <a:cubicBezTo>
                    <a:pt x="5587" y="296"/>
                    <a:pt x="5581" y="297"/>
                    <a:pt x="5577" y="301"/>
                  </a:cubicBezTo>
                  <a:cubicBezTo>
                    <a:pt x="5573" y="302"/>
                    <a:pt x="5570" y="303"/>
                    <a:pt x="5567" y="305"/>
                  </a:cubicBezTo>
                  <a:cubicBezTo>
                    <a:pt x="5563" y="309"/>
                    <a:pt x="5559" y="312"/>
                    <a:pt x="5556" y="314"/>
                  </a:cubicBezTo>
                  <a:lnTo>
                    <a:pt x="5548" y="321"/>
                  </a:lnTo>
                  <a:cubicBezTo>
                    <a:pt x="5548" y="321"/>
                    <a:pt x="5548" y="321"/>
                    <a:pt x="5547" y="321"/>
                  </a:cubicBezTo>
                  <a:lnTo>
                    <a:pt x="5547" y="321"/>
                  </a:lnTo>
                  <a:cubicBezTo>
                    <a:pt x="5547" y="321"/>
                    <a:pt x="5547" y="321"/>
                    <a:pt x="5546" y="321"/>
                  </a:cubicBezTo>
                  <a:cubicBezTo>
                    <a:pt x="5541" y="320"/>
                    <a:pt x="5536" y="320"/>
                    <a:pt x="5533" y="320"/>
                  </a:cubicBezTo>
                  <a:lnTo>
                    <a:pt x="5517" y="320"/>
                  </a:lnTo>
                  <a:cubicBezTo>
                    <a:pt x="5515" y="320"/>
                    <a:pt x="5519" y="320"/>
                    <a:pt x="5511" y="319"/>
                  </a:cubicBezTo>
                  <a:cubicBezTo>
                    <a:pt x="5502" y="319"/>
                    <a:pt x="5494" y="320"/>
                    <a:pt x="5487" y="323"/>
                  </a:cubicBezTo>
                  <a:cubicBezTo>
                    <a:pt x="5485" y="323"/>
                    <a:pt x="5483" y="324"/>
                    <a:pt x="5482" y="325"/>
                  </a:cubicBezTo>
                  <a:lnTo>
                    <a:pt x="5482" y="325"/>
                  </a:lnTo>
                  <a:cubicBezTo>
                    <a:pt x="5479" y="318"/>
                    <a:pt x="5478" y="310"/>
                    <a:pt x="5475" y="299"/>
                  </a:cubicBezTo>
                  <a:cubicBezTo>
                    <a:pt x="5473" y="297"/>
                    <a:pt x="5472" y="294"/>
                    <a:pt x="5471" y="291"/>
                  </a:cubicBezTo>
                  <a:cubicBezTo>
                    <a:pt x="5470" y="289"/>
                    <a:pt x="5469" y="287"/>
                    <a:pt x="5468" y="285"/>
                  </a:cubicBezTo>
                  <a:cubicBezTo>
                    <a:pt x="5465" y="282"/>
                    <a:pt x="5463" y="280"/>
                    <a:pt x="5461" y="277"/>
                  </a:cubicBezTo>
                  <a:cubicBezTo>
                    <a:pt x="5456" y="275"/>
                    <a:pt x="5451" y="273"/>
                    <a:pt x="5447" y="272"/>
                  </a:cubicBezTo>
                  <a:cubicBezTo>
                    <a:pt x="5443" y="270"/>
                    <a:pt x="5440" y="270"/>
                    <a:pt x="5438" y="270"/>
                  </a:cubicBezTo>
                  <a:cubicBezTo>
                    <a:pt x="5433" y="270"/>
                    <a:pt x="5428" y="272"/>
                    <a:pt x="5424" y="273"/>
                  </a:cubicBezTo>
                  <a:cubicBezTo>
                    <a:pt x="5416" y="276"/>
                    <a:pt x="5409" y="280"/>
                    <a:pt x="5400" y="283"/>
                  </a:cubicBezTo>
                  <a:lnTo>
                    <a:pt x="5384" y="283"/>
                  </a:lnTo>
                  <a:cubicBezTo>
                    <a:pt x="5373" y="285"/>
                    <a:pt x="5363" y="288"/>
                    <a:pt x="5363" y="288"/>
                  </a:cubicBezTo>
                  <a:lnTo>
                    <a:pt x="5362" y="288"/>
                  </a:lnTo>
                  <a:cubicBezTo>
                    <a:pt x="5359" y="287"/>
                    <a:pt x="5356" y="285"/>
                    <a:pt x="5354" y="284"/>
                  </a:cubicBezTo>
                  <a:lnTo>
                    <a:pt x="5343" y="280"/>
                  </a:lnTo>
                  <a:cubicBezTo>
                    <a:pt x="5340" y="279"/>
                    <a:pt x="5338" y="277"/>
                    <a:pt x="5336" y="276"/>
                  </a:cubicBezTo>
                  <a:lnTo>
                    <a:pt x="5331" y="275"/>
                  </a:lnTo>
                  <a:cubicBezTo>
                    <a:pt x="5330" y="275"/>
                    <a:pt x="5327" y="274"/>
                    <a:pt x="5325" y="274"/>
                  </a:cubicBezTo>
                  <a:lnTo>
                    <a:pt x="5315" y="274"/>
                  </a:lnTo>
                  <a:cubicBezTo>
                    <a:pt x="5312" y="275"/>
                    <a:pt x="5309" y="275"/>
                    <a:pt x="5307" y="276"/>
                  </a:cubicBezTo>
                  <a:cubicBezTo>
                    <a:pt x="5304" y="277"/>
                    <a:pt x="5303" y="277"/>
                    <a:pt x="5301" y="279"/>
                  </a:cubicBezTo>
                  <a:lnTo>
                    <a:pt x="5296" y="281"/>
                  </a:lnTo>
                  <a:cubicBezTo>
                    <a:pt x="5292" y="283"/>
                    <a:pt x="5288" y="287"/>
                    <a:pt x="5285" y="290"/>
                  </a:cubicBezTo>
                  <a:lnTo>
                    <a:pt x="5277" y="295"/>
                  </a:lnTo>
                  <a:lnTo>
                    <a:pt x="5277" y="295"/>
                  </a:lnTo>
                  <a:lnTo>
                    <a:pt x="5273" y="295"/>
                  </a:lnTo>
                  <a:lnTo>
                    <a:pt x="5260" y="294"/>
                  </a:lnTo>
                  <a:lnTo>
                    <a:pt x="5251" y="293"/>
                  </a:lnTo>
                  <a:lnTo>
                    <a:pt x="5251" y="293"/>
                  </a:lnTo>
                  <a:cubicBezTo>
                    <a:pt x="5251" y="293"/>
                    <a:pt x="5252" y="294"/>
                    <a:pt x="5251" y="294"/>
                  </a:cubicBezTo>
                  <a:cubicBezTo>
                    <a:pt x="5251" y="294"/>
                    <a:pt x="5251" y="293"/>
                    <a:pt x="5251" y="292"/>
                  </a:cubicBezTo>
                  <a:lnTo>
                    <a:pt x="5251" y="292"/>
                  </a:lnTo>
                  <a:lnTo>
                    <a:pt x="5251" y="293"/>
                  </a:lnTo>
                  <a:lnTo>
                    <a:pt x="5251" y="293"/>
                  </a:lnTo>
                  <a:cubicBezTo>
                    <a:pt x="5251" y="292"/>
                    <a:pt x="5251" y="292"/>
                    <a:pt x="5251" y="292"/>
                  </a:cubicBezTo>
                  <a:cubicBezTo>
                    <a:pt x="5251" y="292"/>
                    <a:pt x="5251" y="292"/>
                    <a:pt x="5250" y="292"/>
                  </a:cubicBezTo>
                  <a:lnTo>
                    <a:pt x="5250" y="292"/>
                  </a:lnTo>
                  <a:cubicBezTo>
                    <a:pt x="5250" y="292"/>
                    <a:pt x="5251" y="292"/>
                    <a:pt x="5251" y="292"/>
                  </a:cubicBezTo>
                  <a:lnTo>
                    <a:pt x="5251" y="292"/>
                  </a:lnTo>
                  <a:lnTo>
                    <a:pt x="5250" y="292"/>
                  </a:lnTo>
                  <a:lnTo>
                    <a:pt x="5245" y="291"/>
                  </a:lnTo>
                  <a:cubicBezTo>
                    <a:pt x="5245" y="291"/>
                    <a:pt x="5245" y="291"/>
                    <a:pt x="5245" y="291"/>
                  </a:cubicBezTo>
                  <a:lnTo>
                    <a:pt x="5245" y="291"/>
                  </a:lnTo>
                  <a:cubicBezTo>
                    <a:pt x="5246" y="291"/>
                    <a:pt x="5247" y="291"/>
                    <a:pt x="5248" y="291"/>
                  </a:cubicBezTo>
                  <a:cubicBezTo>
                    <a:pt x="5249" y="291"/>
                    <a:pt x="5249" y="292"/>
                    <a:pt x="5250" y="292"/>
                  </a:cubicBezTo>
                  <a:lnTo>
                    <a:pt x="5250" y="292"/>
                  </a:lnTo>
                  <a:cubicBezTo>
                    <a:pt x="5250" y="292"/>
                    <a:pt x="5250" y="292"/>
                    <a:pt x="5250" y="291"/>
                  </a:cubicBezTo>
                  <a:lnTo>
                    <a:pt x="5243" y="282"/>
                  </a:lnTo>
                  <a:cubicBezTo>
                    <a:pt x="5239" y="276"/>
                    <a:pt x="5236" y="272"/>
                    <a:pt x="5231" y="267"/>
                  </a:cubicBezTo>
                  <a:cubicBezTo>
                    <a:pt x="5227" y="263"/>
                    <a:pt x="5222" y="260"/>
                    <a:pt x="5216" y="259"/>
                  </a:cubicBezTo>
                  <a:cubicBezTo>
                    <a:pt x="5214" y="258"/>
                    <a:pt x="5212" y="256"/>
                    <a:pt x="5208" y="256"/>
                  </a:cubicBezTo>
                  <a:lnTo>
                    <a:pt x="5202" y="256"/>
                  </a:lnTo>
                  <a:cubicBezTo>
                    <a:pt x="5193" y="256"/>
                    <a:pt x="5183" y="259"/>
                    <a:pt x="5173" y="261"/>
                  </a:cubicBezTo>
                  <a:lnTo>
                    <a:pt x="5171" y="261"/>
                  </a:lnTo>
                  <a:lnTo>
                    <a:pt x="5161" y="259"/>
                  </a:lnTo>
                  <a:lnTo>
                    <a:pt x="5138" y="254"/>
                  </a:lnTo>
                  <a:lnTo>
                    <a:pt x="5138" y="254"/>
                  </a:lnTo>
                  <a:cubicBezTo>
                    <a:pt x="5137" y="253"/>
                    <a:pt x="5136" y="253"/>
                    <a:pt x="5136" y="252"/>
                  </a:cubicBezTo>
                  <a:lnTo>
                    <a:pt x="5128" y="241"/>
                  </a:lnTo>
                  <a:cubicBezTo>
                    <a:pt x="5124" y="236"/>
                    <a:pt x="5119" y="231"/>
                    <a:pt x="5112" y="228"/>
                  </a:cubicBezTo>
                  <a:cubicBezTo>
                    <a:pt x="5111" y="226"/>
                    <a:pt x="5110" y="225"/>
                    <a:pt x="5108" y="225"/>
                  </a:cubicBezTo>
                  <a:lnTo>
                    <a:pt x="5108" y="225"/>
                  </a:lnTo>
                  <a:cubicBezTo>
                    <a:pt x="5108" y="224"/>
                    <a:pt x="5108" y="224"/>
                    <a:pt x="5107" y="223"/>
                  </a:cubicBezTo>
                  <a:cubicBezTo>
                    <a:pt x="5105" y="217"/>
                    <a:pt x="5103" y="210"/>
                    <a:pt x="5097" y="201"/>
                  </a:cubicBezTo>
                  <a:cubicBezTo>
                    <a:pt x="5096" y="197"/>
                    <a:pt x="5093" y="195"/>
                    <a:pt x="5092" y="192"/>
                  </a:cubicBezTo>
                  <a:cubicBezTo>
                    <a:pt x="5091" y="190"/>
                    <a:pt x="5089" y="188"/>
                    <a:pt x="5088" y="187"/>
                  </a:cubicBezTo>
                  <a:cubicBezTo>
                    <a:pt x="5085" y="185"/>
                    <a:pt x="5082" y="182"/>
                    <a:pt x="5080" y="180"/>
                  </a:cubicBezTo>
                  <a:cubicBezTo>
                    <a:pt x="5074" y="178"/>
                    <a:pt x="5068" y="176"/>
                    <a:pt x="5062" y="176"/>
                  </a:cubicBezTo>
                  <a:cubicBezTo>
                    <a:pt x="5060" y="176"/>
                    <a:pt x="5058" y="176"/>
                    <a:pt x="5055" y="177"/>
                  </a:cubicBezTo>
                  <a:cubicBezTo>
                    <a:pt x="5053" y="177"/>
                    <a:pt x="5049" y="178"/>
                    <a:pt x="5047" y="179"/>
                  </a:cubicBezTo>
                  <a:cubicBezTo>
                    <a:pt x="5045" y="179"/>
                    <a:pt x="5044" y="180"/>
                    <a:pt x="5041" y="181"/>
                  </a:cubicBezTo>
                  <a:cubicBezTo>
                    <a:pt x="5033" y="186"/>
                    <a:pt x="5026" y="192"/>
                    <a:pt x="5019" y="197"/>
                  </a:cubicBezTo>
                  <a:cubicBezTo>
                    <a:pt x="5019" y="198"/>
                    <a:pt x="5018" y="198"/>
                    <a:pt x="5018" y="198"/>
                  </a:cubicBezTo>
                  <a:lnTo>
                    <a:pt x="5018" y="198"/>
                  </a:lnTo>
                  <a:lnTo>
                    <a:pt x="4996" y="193"/>
                  </a:lnTo>
                  <a:lnTo>
                    <a:pt x="4990" y="192"/>
                  </a:lnTo>
                  <a:lnTo>
                    <a:pt x="4988" y="192"/>
                  </a:lnTo>
                  <a:cubicBezTo>
                    <a:pt x="4986" y="191"/>
                    <a:pt x="4985" y="191"/>
                    <a:pt x="4983" y="191"/>
                  </a:cubicBezTo>
                  <a:cubicBezTo>
                    <a:pt x="4981" y="191"/>
                    <a:pt x="4980" y="191"/>
                    <a:pt x="4979" y="192"/>
                  </a:cubicBezTo>
                  <a:cubicBezTo>
                    <a:pt x="4970" y="192"/>
                    <a:pt x="4961" y="195"/>
                    <a:pt x="4953" y="200"/>
                  </a:cubicBezTo>
                  <a:cubicBezTo>
                    <a:pt x="4944" y="207"/>
                    <a:pt x="4937" y="212"/>
                    <a:pt x="4936" y="214"/>
                  </a:cubicBezTo>
                  <a:lnTo>
                    <a:pt x="4914" y="214"/>
                  </a:lnTo>
                  <a:cubicBezTo>
                    <a:pt x="4912" y="208"/>
                    <a:pt x="4909" y="202"/>
                    <a:pt x="4906" y="194"/>
                  </a:cubicBezTo>
                  <a:cubicBezTo>
                    <a:pt x="4904" y="187"/>
                    <a:pt x="4899" y="181"/>
                    <a:pt x="4895" y="177"/>
                  </a:cubicBezTo>
                  <a:cubicBezTo>
                    <a:pt x="4893" y="174"/>
                    <a:pt x="4890" y="172"/>
                    <a:pt x="4887" y="170"/>
                  </a:cubicBezTo>
                  <a:cubicBezTo>
                    <a:pt x="4883" y="167"/>
                    <a:pt x="4879" y="165"/>
                    <a:pt x="4873" y="165"/>
                  </a:cubicBezTo>
                  <a:lnTo>
                    <a:pt x="4870" y="164"/>
                  </a:lnTo>
                  <a:cubicBezTo>
                    <a:pt x="4863" y="163"/>
                    <a:pt x="4856" y="160"/>
                    <a:pt x="4848" y="158"/>
                  </a:cubicBezTo>
                  <a:lnTo>
                    <a:pt x="4841" y="157"/>
                  </a:lnTo>
                  <a:lnTo>
                    <a:pt x="4837" y="157"/>
                  </a:lnTo>
                  <a:cubicBezTo>
                    <a:pt x="4835" y="156"/>
                    <a:pt x="4832" y="156"/>
                    <a:pt x="4829" y="156"/>
                  </a:cubicBezTo>
                  <a:cubicBezTo>
                    <a:pt x="4826" y="156"/>
                    <a:pt x="4824" y="156"/>
                    <a:pt x="4821" y="157"/>
                  </a:cubicBezTo>
                  <a:cubicBezTo>
                    <a:pt x="4818" y="158"/>
                    <a:pt x="4813" y="160"/>
                    <a:pt x="4811" y="163"/>
                  </a:cubicBezTo>
                  <a:cubicBezTo>
                    <a:pt x="4809" y="164"/>
                    <a:pt x="4806" y="165"/>
                    <a:pt x="4805" y="167"/>
                  </a:cubicBezTo>
                  <a:cubicBezTo>
                    <a:pt x="4804" y="168"/>
                    <a:pt x="4803" y="170"/>
                    <a:pt x="4802" y="171"/>
                  </a:cubicBezTo>
                  <a:lnTo>
                    <a:pt x="4798" y="174"/>
                  </a:lnTo>
                  <a:cubicBezTo>
                    <a:pt x="4792" y="181"/>
                    <a:pt x="4788" y="189"/>
                    <a:pt x="4784" y="196"/>
                  </a:cubicBezTo>
                  <a:cubicBezTo>
                    <a:pt x="4782" y="199"/>
                    <a:pt x="4780" y="202"/>
                    <a:pt x="4779" y="204"/>
                  </a:cubicBezTo>
                  <a:lnTo>
                    <a:pt x="4779" y="204"/>
                  </a:lnTo>
                  <a:cubicBezTo>
                    <a:pt x="4776" y="203"/>
                    <a:pt x="4774" y="201"/>
                    <a:pt x="4770" y="199"/>
                  </a:cubicBezTo>
                  <a:cubicBezTo>
                    <a:pt x="4767" y="196"/>
                    <a:pt x="4763" y="195"/>
                    <a:pt x="4760" y="194"/>
                  </a:cubicBezTo>
                  <a:cubicBezTo>
                    <a:pt x="4758" y="193"/>
                    <a:pt x="4757" y="193"/>
                    <a:pt x="4755" y="193"/>
                  </a:cubicBezTo>
                  <a:lnTo>
                    <a:pt x="4755" y="193"/>
                  </a:lnTo>
                  <a:cubicBezTo>
                    <a:pt x="4756" y="193"/>
                    <a:pt x="4756" y="193"/>
                    <a:pt x="4756" y="193"/>
                  </a:cubicBezTo>
                  <a:lnTo>
                    <a:pt x="4756" y="193"/>
                  </a:lnTo>
                  <a:cubicBezTo>
                    <a:pt x="4756" y="193"/>
                    <a:pt x="4756" y="193"/>
                    <a:pt x="4755" y="192"/>
                  </a:cubicBezTo>
                  <a:lnTo>
                    <a:pt x="4755" y="192"/>
                  </a:lnTo>
                  <a:cubicBezTo>
                    <a:pt x="4755" y="192"/>
                    <a:pt x="4755" y="192"/>
                    <a:pt x="4755" y="193"/>
                  </a:cubicBezTo>
                  <a:lnTo>
                    <a:pt x="4755" y="193"/>
                  </a:lnTo>
                  <a:cubicBezTo>
                    <a:pt x="4755" y="192"/>
                    <a:pt x="4755" y="192"/>
                    <a:pt x="4754" y="192"/>
                  </a:cubicBezTo>
                  <a:lnTo>
                    <a:pt x="4754" y="192"/>
                  </a:lnTo>
                  <a:cubicBezTo>
                    <a:pt x="4754" y="192"/>
                    <a:pt x="4755" y="192"/>
                    <a:pt x="4755" y="192"/>
                  </a:cubicBezTo>
                  <a:lnTo>
                    <a:pt x="4755" y="192"/>
                  </a:lnTo>
                  <a:cubicBezTo>
                    <a:pt x="4754" y="192"/>
                    <a:pt x="4754" y="192"/>
                    <a:pt x="4753" y="192"/>
                  </a:cubicBezTo>
                  <a:lnTo>
                    <a:pt x="4754" y="192"/>
                  </a:lnTo>
                  <a:lnTo>
                    <a:pt x="4747" y="185"/>
                  </a:lnTo>
                  <a:cubicBezTo>
                    <a:pt x="4742" y="180"/>
                    <a:pt x="4738" y="175"/>
                    <a:pt x="4732" y="172"/>
                  </a:cubicBezTo>
                  <a:cubicBezTo>
                    <a:pt x="4729" y="170"/>
                    <a:pt x="4723" y="167"/>
                    <a:pt x="4718" y="167"/>
                  </a:cubicBezTo>
                  <a:cubicBezTo>
                    <a:pt x="4718" y="167"/>
                    <a:pt x="4718" y="167"/>
                    <a:pt x="4718" y="167"/>
                  </a:cubicBezTo>
                  <a:cubicBezTo>
                    <a:pt x="4719" y="167"/>
                    <a:pt x="4720" y="167"/>
                    <a:pt x="4720" y="167"/>
                  </a:cubicBezTo>
                  <a:lnTo>
                    <a:pt x="4722" y="167"/>
                  </a:lnTo>
                  <a:cubicBezTo>
                    <a:pt x="4722" y="168"/>
                    <a:pt x="4723" y="168"/>
                    <a:pt x="4723" y="168"/>
                  </a:cubicBezTo>
                  <a:cubicBezTo>
                    <a:pt x="4723" y="168"/>
                    <a:pt x="4721" y="167"/>
                    <a:pt x="4719" y="165"/>
                  </a:cubicBezTo>
                  <a:lnTo>
                    <a:pt x="4711" y="157"/>
                  </a:lnTo>
                  <a:cubicBezTo>
                    <a:pt x="4707" y="151"/>
                    <a:pt x="4701" y="146"/>
                    <a:pt x="4694" y="143"/>
                  </a:cubicBezTo>
                  <a:cubicBezTo>
                    <a:pt x="4692" y="142"/>
                    <a:pt x="4688" y="141"/>
                    <a:pt x="4686" y="141"/>
                  </a:cubicBezTo>
                  <a:cubicBezTo>
                    <a:pt x="4683" y="140"/>
                    <a:pt x="4681" y="140"/>
                    <a:pt x="4679" y="140"/>
                  </a:cubicBezTo>
                  <a:cubicBezTo>
                    <a:pt x="4676" y="140"/>
                    <a:pt x="4674" y="140"/>
                    <a:pt x="4672" y="141"/>
                  </a:cubicBezTo>
                  <a:cubicBezTo>
                    <a:pt x="4668" y="141"/>
                    <a:pt x="4664" y="142"/>
                    <a:pt x="4660" y="144"/>
                  </a:cubicBezTo>
                  <a:cubicBezTo>
                    <a:pt x="4658" y="145"/>
                    <a:pt x="4656" y="146"/>
                    <a:pt x="4654" y="148"/>
                  </a:cubicBezTo>
                  <a:cubicBezTo>
                    <a:pt x="4651" y="150"/>
                    <a:pt x="4648" y="152"/>
                    <a:pt x="4645" y="155"/>
                  </a:cubicBezTo>
                  <a:lnTo>
                    <a:pt x="4645" y="155"/>
                  </a:lnTo>
                  <a:lnTo>
                    <a:pt x="4644" y="151"/>
                  </a:lnTo>
                  <a:cubicBezTo>
                    <a:pt x="4643" y="146"/>
                    <a:pt x="4642" y="142"/>
                    <a:pt x="4641" y="137"/>
                  </a:cubicBezTo>
                  <a:cubicBezTo>
                    <a:pt x="4639" y="134"/>
                    <a:pt x="4637" y="130"/>
                    <a:pt x="4636" y="128"/>
                  </a:cubicBezTo>
                  <a:cubicBezTo>
                    <a:pt x="4632" y="122"/>
                    <a:pt x="4629" y="116"/>
                    <a:pt x="4623" y="113"/>
                  </a:cubicBezTo>
                  <a:cubicBezTo>
                    <a:pt x="4617" y="109"/>
                    <a:pt x="4612" y="107"/>
                    <a:pt x="4605" y="107"/>
                  </a:cubicBezTo>
                  <a:cubicBezTo>
                    <a:pt x="4599" y="107"/>
                    <a:pt x="4594" y="108"/>
                    <a:pt x="4590" y="109"/>
                  </a:cubicBezTo>
                  <a:cubicBezTo>
                    <a:pt x="4587" y="111"/>
                    <a:pt x="4584" y="113"/>
                    <a:pt x="4581" y="114"/>
                  </a:cubicBezTo>
                  <a:cubicBezTo>
                    <a:pt x="4579" y="115"/>
                    <a:pt x="4578" y="116"/>
                    <a:pt x="4577" y="119"/>
                  </a:cubicBezTo>
                  <a:cubicBezTo>
                    <a:pt x="4572" y="122"/>
                    <a:pt x="4569" y="127"/>
                    <a:pt x="4565" y="130"/>
                  </a:cubicBezTo>
                  <a:lnTo>
                    <a:pt x="4556" y="142"/>
                  </a:lnTo>
                  <a:lnTo>
                    <a:pt x="4553" y="139"/>
                  </a:lnTo>
                  <a:cubicBezTo>
                    <a:pt x="4547" y="135"/>
                    <a:pt x="4541" y="131"/>
                    <a:pt x="4534" y="129"/>
                  </a:cubicBezTo>
                  <a:cubicBezTo>
                    <a:pt x="4532" y="129"/>
                    <a:pt x="4527" y="128"/>
                    <a:pt x="4527" y="128"/>
                  </a:cubicBezTo>
                  <a:lnTo>
                    <a:pt x="4525" y="128"/>
                  </a:lnTo>
                  <a:cubicBezTo>
                    <a:pt x="4521" y="126"/>
                    <a:pt x="4514" y="122"/>
                    <a:pt x="4503" y="117"/>
                  </a:cubicBezTo>
                  <a:cubicBezTo>
                    <a:pt x="4496" y="115"/>
                    <a:pt x="4489" y="114"/>
                    <a:pt x="4483" y="114"/>
                  </a:cubicBezTo>
                  <a:lnTo>
                    <a:pt x="4467" y="114"/>
                  </a:lnTo>
                  <a:lnTo>
                    <a:pt x="4456" y="115"/>
                  </a:lnTo>
                  <a:lnTo>
                    <a:pt x="4448" y="115"/>
                  </a:lnTo>
                  <a:cubicBezTo>
                    <a:pt x="4445" y="115"/>
                    <a:pt x="4441" y="115"/>
                    <a:pt x="4437" y="116"/>
                  </a:cubicBezTo>
                  <a:cubicBezTo>
                    <a:pt x="4432" y="117"/>
                    <a:pt x="4427" y="120"/>
                    <a:pt x="4423" y="122"/>
                  </a:cubicBezTo>
                  <a:lnTo>
                    <a:pt x="4418" y="126"/>
                  </a:lnTo>
                  <a:cubicBezTo>
                    <a:pt x="4415" y="128"/>
                    <a:pt x="4410" y="131"/>
                    <a:pt x="4407" y="135"/>
                  </a:cubicBezTo>
                  <a:lnTo>
                    <a:pt x="4400" y="141"/>
                  </a:lnTo>
                  <a:cubicBezTo>
                    <a:pt x="4395" y="142"/>
                    <a:pt x="4390" y="142"/>
                    <a:pt x="4386" y="144"/>
                  </a:cubicBezTo>
                  <a:cubicBezTo>
                    <a:pt x="4381" y="145"/>
                    <a:pt x="4376" y="148"/>
                    <a:pt x="4372" y="151"/>
                  </a:cubicBezTo>
                  <a:cubicBezTo>
                    <a:pt x="4371" y="152"/>
                    <a:pt x="4370" y="152"/>
                    <a:pt x="4368" y="153"/>
                  </a:cubicBezTo>
                  <a:lnTo>
                    <a:pt x="4368" y="153"/>
                  </a:lnTo>
                  <a:lnTo>
                    <a:pt x="4364" y="149"/>
                  </a:lnTo>
                  <a:cubicBezTo>
                    <a:pt x="4359" y="145"/>
                    <a:pt x="4353" y="142"/>
                    <a:pt x="4347" y="138"/>
                  </a:cubicBezTo>
                  <a:cubicBezTo>
                    <a:pt x="4346" y="138"/>
                    <a:pt x="4345" y="137"/>
                    <a:pt x="4344" y="137"/>
                  </a:cubicBezTo>
                  <a:lnTo>
                    <a:pt x="4344" y="137"/>
                  </a:lnTo>
                  <a:cubicBezTo>
                    <a:pt x="4343" y="134"/>
                    <a:pt x="4342" y="132"/>
                    <a:pt x="4341" y="129"/>
                  </a:cubicBezTo>
                  <a:cubicBezTo>
                    <a:pt x="4337" y="120"/>
                    <a:pt x="4331" y="111"/>
                    <a:pt x="4327" y="102"/>
                  </a:cubicBezTo>
                  <a:cubicBezTo>
                    <a:pt x="4324" y="100"/>
                    <a:pt x="4323" y="98"/>
                    <a:pt x="4321" y="97"/>
                  </a:cubicBezTo>
                  <a:cubicBezTo>
                    <a:pt x="4319" y="94"/>
                    <a:pt x="4316" y="92"/>
                    <a:pt x="4313" y="90"/>
                  </a:cubicBezTo>
                  <a:cubicBezTo>
                    <a:pt x="4308" y="87"/>
                    <a:pt x="4303" y="86"/>
                    <a:pt x="4299" y="85"/>
                  </a:cubicBezTo>
                  <a:lnTo>
                    <a:pt x="4293" y="85"/>
                  </a:lnTo>
                  <a:cubicBezTo>
                    <a:pt x="4287" y="85"/>
                    <a:pt x="4281" y="85"/>
                    <a:pt x="4276" y="86"/>
                  </a:cubicBezTo>
                  <a:cubicBezTo>
                    <a:pt x="4271" y="87"/>
                    <a:pt x="4265" y="89"/>
                    <a:pt x="4259" y="89"/>
                  </a:cubicBezTo>
                  <a:lnTo>
                    <a:pt x="4235" y="89"/>
                  </a:lnTo>
                  <a:cubicBezTo>
                    <a:pt x="4229" y="89"/>
                    <a:pt x="4222" y="89"/>
                    <a:pt x="4217" y="87"/>
                  </a:cubicBezTo>
                  <a:lnTo>
                    <a:pt x="4193" y="83"/>
                  </a:lnTo>
                  <a:lnTo>
                    <a:pt x="4186" y="82"/>
                  </a:lnTo>
                  <a:lnTo>
                    <a:pt x="4182" y="82"/>
                  </a:lnTo>
                  <a:cubicBezTo>
                    <a:pt x="4180" y="81"/>
                    <a:pt x="4178" y="81"/>
                    <a:pt x="4176" y="81"/>
                  </a:cubicBezTo>
                  <a:cubicBezTo>
                    <a:pt x="4174" y="81"/>
                    <a:pt x="4171" y="81"/>
                    <a:pt x="4169" y="82"/>
                  </a:cubicBezTo>
                  <a:cubicBezTo>
                    <a:pt x="4161" y="84"/>
                    <a:pt x="4153" y="89"/>
                    <a:pt x="4146" y="94"/>
                  </a:cubicBezTo>
                  <a:cubicBezTo>
                    <a:pt x="4145" y="95"/>
                    <a:pt x="4144" y="96"/>
                    <a:pt x="4144" y="97"/>
                  </a:cubicBezTo>
                  <a:lnTo>
                    <a:pt x="4144" y="97"/>
                  </a:lnTo>
                  <a:cubicBezTo>
                    <a:pt x="4141" y="92"/>
                    <a:pt x="4139" y="88"/>
                    <a:pt x="4135" y="84"/>
                  </a:cubicBezTo>
                  <a:cubicBezTo>
                    <a:pt x="4132" y="80"/>
                    <a:pt x="4129" y="77"/>
                    <a:pt x="4125" y="75"/>
                  </a:cubicBezTo>
                  <a:cubicBezTo>
                    <a:pt x="4122" y="71"/>
                    <a:pt x="4118" y="70"/>
                    <a:pt x="4115" y="69"/>
                  </a:cubicBezTo>
                  <a:cubicBezTo>
                    <a:pt x="4111" y="67"/>
                    <a:pt x="4107" y="66"/>
                    <a:pt x="4103" y="66"/>
                  </a:cubicBezTo>
                  <a:cubicBezTo>
                    <a:pt x="4102" y="66"/>
                    <a:pt x="4100" y="66"/>
                    <a:pt x="4098" y="67"/>
                  </a:cubicBezTo>
                  <a:cubicBezTo>
                    <a:pt x="4094" y="67"/>
                    <a:pt x="4088" y="69"/>
                    <a:pt x="4085" y="71"/>
                  </a:cubicBezTo>
                  <a:cubicBezTo>
                    <a:pt x="4081" y="72"/>
                    <a:pt x="4079" y="73"/>
                    <a:pt x="4076" y="76"/>
                  </a:cubicBezTo>
                  <a:cubicBezTo>
                    <a:pt x="4073" y="78"/>
                    <a:pt x="4071" y="82"/>
                    <a:pt x="4068" y="84"/>
                  </a:cubicBezTo>
                  <a:cubicBezTo>
                    <a:pt x="4065" y="89"/>
                    <a:pt x="4063" y="92"/>
                    <a:pt x="4059" y="97"/>
                  </a:cubicBezTo>
                  <a:cubicBezTo>
                    <a:pt x="4058" y="98"/>
                    <a:pt x="4057" y="100"/>
                    <a:pt x="4056" y="102"/>
                  </a:cubicBezTo>
                  <a:lnTo>
                    <a:pt x="4056" y="102"/>
                  </a:lnTo>
                  <a:cubicBezTo>
                    <a:pt x="4049" y="96"/>
                    <a:pt x="4043" y="92"/>
                    <a:pt x="4036" y="90"/>
                  </a:cubicBezTo>
                  <a:cubicBezTo>
                    <a:pt x="4032" y="89"/>
                    <a:pt x="4029" y="89"/>
                    <a:pt x="4025" y="87"/>
                  </a:cubicBezTo>
                  <a:lnTo>
                    <a:pt x="3998" y="87"/>
                  </a:lnTo>
                  <a:lnTo>
                    <a:pt x="3990" y="71"/>
                  </a:lnTo>
                  <a:cubicBezTo>
                    <a:pt x="3986" y="65"/>
                    <a:pt x="3983" y="60"/>
                    <a:pt x="3978" y="55"/>
                  </a:cubicBezTo>
                  <a:cubicBezTo>
                    <a:pt x="3976" y="53"/>
                    <a:pt x="3973" y="50"/>
                    <a:pt x="3971" y="49"/>
                  </a:cubicBezTo>
                  <a:cubicBezTo>
                    <a:pt x="3968" y="47"/>
                    <a:pt x="3963" y="45"/>
                    <a:pt x="3958" y="43"/>
                  </a:cubicBezTo>
                  <a:cubicBezTo>
                    <a:pt x="3955" y="42"/>
                    <a:pt x="3952" y="42"/>
                    <a:pt x="3949" y="42"/>
                  </a:cubicBezTo>
                  <a:cubicBezTo>
                    <a:pt x="3944" y="42"/>
                    <a:pt x="3939" y="43"/>
                    <a:pt x="3935" y="45"/>
                  </a:cubicBezTo>
                  <a:cubicBezTo>
                    <a:pt x="3928" y="47"/>
                    <a:pt x="3921" y="51"/>
                    <a:pt x="3915" y="56"/>
                  </a:cubicBezTo>
                  <a:lnTo>
                    <a:pt x="3906" y="64"/>
                  </a:lnTo>
                  <a:cubicBezTo>
                    <a:pt x="3904" y="65"/>
                    <a:pt x="3903" y="67"/>
                    <a:pt x="3901" y="68"/>
                  </a:cubicBezTo>
                  <a:lnTo>
                    <a:pt x="3902" y="68"/>
                  </a:lnTo>
                  <a:cubicBezTo>
                    <a:pt x="3900" y="68"/>
                    <a:pt x="3899" y="68"/>
                    <a:pt x="3898" y="69"/>
                  </a:cubicBezTo>
                  <a:cubicBezTo>
                    <a:pt x="3889" y="71"/>
                    <a:pt x="3882" y="76"/>
                    <a:pt x="3875" y="82"/>
                  </a:cubicBezTo>
                  <a:cubicBezTo>
                    <a:pt x="3874" y="83"/>
                    <a:pt x="3873" y="83"/>
                    <a:pt x="3872" y="84"/>
                  </a:cubicBezTo>
                  <a:lnTo>
                    <a:pt x="3872" y="84"/>
                  </a:lnTo>
                  <a:cubicBezTo>
                    <a:pt x="3871" y="83"/>
                    <a:pt x="3870" y="82"/>
                    <a:pt x="3869" y="80"/>
                  </a:cubicBezTo>
                  <a:cubicBezTo>
                    <a:pt x="3863" y="73"/>
                    <a:pt x="3856" y="68"/>
                    <a:pt x="3848" y="64"/>
                  </a:cubicBezTo>
                  <a:cubicBezTo>
                    <a:pt x="3845" y="63"/>
                    <a:pt x="3840" y="62"/>
                    <a:pt x="3837" y="61"/>
                  </a:cubicBezTo>
                  <a:lnTo>
                    <a:pt x="3830" y="61"/>
                  </a:lnTo>
                  <a:cubicBezTo>
                    <a:pt x="3826" y="61"/>
                    <a:pt x="3823" y="62"/>
                    <a:pt x="3820" y="62"/>
                  </a:cubicBezTo>
                  <a:cubicBezTo>
                    <a:pt x="3813" y="63"/>
                    <a:pt x="3809" y="64"/>
                    <a:pt x="3805" y="64"/>
                  </a:cubicBezTo>
                  <a:lnTo>
                    <a:pt x="3799" y="66"/>
                  </a:lnTo>
                  <a:lnTo>
                    <a:pt x="3799" y="66"/>
                  </a:lnTo>
                  <a:lnTo>
                    <a:pt x="3791" y="60"/>
                  </a:lnTo>
                  <a:cubicBezTo>
                    <a:pt x="3787" y="55"/>
                    <a:pt x="3780" y="51"/>
                    <a:pt x="3774" y="48"/>
                  </a:cubicBezTo>
                  <a:cubicBezTo>
                    <a:pt x="3768" y="46"/>
                    <a:pt x="3761" y="45"/>
                    <a:pt x="3754" y="45"/>
                  </a:cubicBezTo>
                  <a:cubicBezTo>
                    <a:pt x="3749" y="45"/>
                    <a:pt x="3743" y="46"/>
                    <a:pt x="3738" y="49"/>
                  </a:cubicBezTo>
                  <a:cubicBezTo>
                    <a:pt x="3735" y="50"/>
                    <a:pt x="3732" y="51"/>
                    <a:pt x="3730" y="55"/>
                  </a:cubicBezTo>
                  <a:cubicBezTo>
                    <a:pt x="3724" y="58"/>
                    <a:pt x="3720" y="64"/>
                    <a:pt x="3716" y="69"/>
                  </a:cubicBezTo>
                  <a:lnTo>
                    <a:pt x="3716" y="69"/>
                  </a:lnTo>
                  <a:cubicBezTo>
                    <a:pt x="3713" y="64"/>
                    <a:pt x="3708" y="59"/>
                    <a:pt x="3703" y="54"/>
                  </a:cubicBezTo>
                  <a:cubicBezTo>
                    <a:pt x="3700" y="51"/>
                    <a:pt x="3696" y="49"/>
                    <a:pt x="3693" y="47"/>
                  </a:cubicBezTo>
                  <a:cubicBezTo>
                    <a:pt x="3687" y="46"/>
                    <a:pt x="3683" y="45"/>
                    <a:pt x="3677" y="45"/>
                  </a:cubicBezTo>
                  <a:cubicBezTo>
                    <a:pt x="3673" y="45"/>
                    <a:pt x="3670" y="45"/>
                    <a:pt x="3666" y="46"/>
                  </a:cubicBezTo>
                  <a:cubicBezTo>
                    <a:pt x="3664" y="46"/>
                    <a:pt x="3662" y="47"/>
                    <a:pt x="3658" y="48"/>
                  </a:cubicBezTo>
                  <a:cubicBezTo>
                    <a:pt x="3654" y="50"/>
                    <a:pt x="3650" y="53"/>
                    <a:pt x="3647" y="55"/>
                  </a:cubicBezTo>
                  <a:lnTo>
                    <a:pt x="3647" y="55"/>
                  </a:lnTo>
                  <a:lnTo>
                    <a:pt x="3643" y="48"/>
                  </a:lnTo>
                  <a:cubicBezTo>
                    <a:pt x="3641" y="42"/>
                    <a:pt x="3637" y="38"/>
                    <a:pt x="3634" y="33"/>
                  </a:cubicBezTo>
                  <a:cubicBezTo>
                    <a:pt x="3633" y="32"/>
                    <a:pt x="3630" y="29"/>
                    <a:pt x="3629" y="28"/>
                  </a:cubicBezTo>
                  <a:cubicBezTo>
                    <a:pt x="3627" y="25"/>
                    <a:pt x="3623" y="24"/>
                    <a:pt x="3620" y="21"/>
                  </a:cubicBezTo>
                  <a:cubicBezTo>
                    <a:pt x="3615" y="19"/>
                    <a:pt x="3610" y="17"/>
                    <a:pt x="3604" y="17"/>
                  </a:cubicBezTo>
                  <a:cubicBezTo>
                    <a:pt x="3603" y="16"/>
                    <a:pt x="3601" y="16"/>
                    <a:pt x="3600" y="16"/>
                  </a:cubicBezTo>
                  <a:cubicBezTo>
                    <a:pt x="3595" y="16"/>
                    <a:pt x="3590" y="18"/>
                    <a:pt x="3585" y="20"/>
                  </a:cubicBezTo>
                  <a:cubicBezTo>
                    <a:pt x="3582" y="21"/>
                    <a:pt x="3578" y="24"/>
                    <a:pt x="3575" y="26"/>
                  </a:cubicBezTo>
                  <a:cubicBezTo>
                    <a:pt x="3574" y="28"/>
                    <a:pt x="3571" y="29"/>
                    <a:pt x="3570" y="32"/>
                  </a:cubicBezTo>
                  <a:cubicBezTo>
                    <a:pt x="3568" y="34"/>
                    <a:pt x="3566" y="36"/>
                    <a:pt x="3564" y="40"/>
                  </a:cubicBezTo>
                  <a:cubicBezTo>
                    <a:pt x="3561" y="45"/>
                    <a:pt x="3559" y="48"/>
                    <a:pt x="3556" y="53"/>
                  </a:cubicBezTo>
                  <a:cubicBezTo>
                    <a:pt x="3556" y="54"/>
                    <a:pt x="3555" y="54"/>
                    <a:pt x="3555" y="55"/>
                  </a:cubicBezTo>
                  <a:lnTo>
                    <a:pt x="3555" y="55"/>
                  </a:lnTo>
                  <a:cubicBezTo>
                    <a:pt x="3552" y="53"/>
                    <a:pt x="3548" y="51"/>
                    <a:pt x="3545" y="49"/>
                  </a:cubicBezTo>
                  <a:cubicBezTo>
                    <a:pt x="3542" y="47"/>
                    <a:pt x="3540" y="46"/>
                    <a:pt x="3538" y="46"/>
                  </a:cubicBezTo>
                  <a:cubicBezTo>
                    <a:pt x="3534" y="43"/>
                    <a:pt x="3531" y="43"/>
                    <a:pt x="3527" y="43"/>
                  </a:cubicBezTo>
                  <a:lnTo>
                    <a:pt x="3525" y="43"/>
                  </a:lnTo>
                  <a:cubicBezTo>
                    <a:pt x="3526" y="43"/>
                    <a:pt x="3524" y="42"/>
                    <a:pt x="3522" y="41"/>
                  </a:cubicBezTo>
                  <a:cubicBezTo>
                    <a:pt x="3517" y="39"/>
                    <a:pt x="3513" y="38"/>
                    <a:pt x="3509" y="35"/>
                  </a:cubicBezTo>
                  <a:cubicBezTo>
                    <a:pt x="3502" y="32"/>
                    <a:pt x="3494" y="31"/>
                    <a:pt x="3487" y="31"/>
                  </a:cubicBezTo>
                  <a:lnTo>
                    <a:pt x="3474" y="31"/>
                  </a:lnTo>
                  <a:lnTo>
                    <a:pt x="3451" y="29"/>
                  </a:lnTo>
                  <a:lnTo>
                    <a:pt x="3449" y="29"/>
                  </a:lnTo>
                  <a:cubicBezTo>
                    <a:pt x="3444" y="29"/>
                    <a:pt x="3440" y="29"/>
                    <a:pt x="3436" y="31"/>
                  </a:cubicBezTo>
                  <a:cubicBezTo>
                    <a:pt x="3432" y="32"/>
                    <a:pt x="3429" y="33"/>
                    <a:pt x="3425" y="35"/>
                  </a:cubicBezTo>
                  <a:cubicBezTo>
                    <a:pt x="3423" y="36"/>
                    <a:pt x="3421" y="38"/>
                    <a:pt x="3418" y="40"/>
                  </a:cubicBezTo>
                  <a:cubicBezTo>
                    <a:pt x="3414" y="43"/>
                    <a:pt x="3409" y="48"/>
                    <a:pt x="3406" y="54"/>
                  </a:cubicBezTo>
                  <a:cubicBezTo>
                    <a:pt x="3405" y="54"/>
                    <a:pt x="3405" y="55"/>
                    <a:pt x="3404" y="56"/>
                  </a:cubicBezTo>
                  <a:lnTo>
                    <a:pt x="3404" y="56"/>
                  </a:lnTo>
                  <a:cubicBezTo>
                    <a:pt x="3403" y="54"/>
                    <a:pt x="3401" y="53"/>
                    <a:pt x="3400" y="51"/>
                  </a:cubicBezTo>
                  <a:cubicBezTo>
                    <a:pt x="3396" y="49"/>
                    <a:pt x="3392" y="47"/>
                    <a:pt x="3388" y="46"/>
                  </a:cubicBezTo>
                  <a:cubicBezTo>
                    <a:pt x="3384" y="43"/>
                    <a:pt x="3380" y="42"/>
                    <a:pt x="3376" y="41"/>
                  </a:cubicBezTo>
                  <a:lnTo>
                    <a:pt x="3376" y="41"/>
                  </a:lnTo>
                  <a:lnTo>
                    <a:pt x="3371" y="36"/>
                  </a:lnTo>
                  <a:cubicBezTo>
                    <a:pt x="3366" y="33"/>
                    <a:pt x="3362" y="29"/>
                    <a:pt x="3357" y="27"/>
                  </a:cubicBezTo>
                  <a:cubicBezTo>
                    <a:pt x="3354" y="24"/>
                    <a:pt x="3349" y="22"/>
                    <a:pt x="3344" y="20"/>
                  </a:cubicBezTo>
                  <a:cubicBezTo>
                    <a:pt x="3341" y="19"/>
                    <a:pt x="3337" y="19"/>
                    <a:pt x="3334" y="19"/>
                  </a:cubicBezTo>
                  <a:cubicBezTo>
                    <a:pt x="3332" y="19"/>
                    <a:pt x="3331" y="19"/>
                    <a:pt x="3329" y="19"/>
                  </a:cubicBezTo>
                  <a:cubicBezTo>
                    <a:pt x="3321" y="19"/>
                    <a:pt x="3313" y="21"/>
                    <a:pt x="3306" y="27"/>
                  </a:cubicBezTo>
                  <a:cubicBezTo>
                    <a:pt x="3304" y="28"/>
                    <a:pt x="3303" y="29"/>
                    <a:pt x="3300" y="32"/>
                  </a:cubicBezTo>
                  <a:cubicBezTo>
                    <a:pt x="3299" y="33"/>
                    <a:pt x="3297" y="35"/>
                    <a:pt x="3296" y="36"/>
                  </a:cubicBezTo>
                  <a:cubicBezTo>
                    <a:pt x="3295" y="37"/>
                    <a:pt x="3295" y="37"/>
                    <a:pt x="3295" y="38"/>
                  </a:cubicBezTo>
                  <a:lnTo>
                    <a:pt x="3295" y="38"/>
                  </a:lnTo>
                  <a:cubicBezTo>
                    <a:pt x="3294" y="37"/>
                    <a:pt x="3294" y="36"/>
                    <a:pt x="3293" y="35"/>
                  </a:cubicBezTo>
                  <a:cubicBezTo>
                    <a:pt x="3290" y="27"/>
                    <a:pt x="3285" y="21"/>
                    <a:pt x="3278" y="16"/>
                  </a:cubicBezTo>
                  <a:cubicBezTo>
                    <a:pt x="3275" y="12"/>
                    <a:pt x="3269" y="10"/>
                    <a:pt x="3264" y="9"/>
                  </a:cubicBezTo>
                  <a:cubicBezTo>
                    <a:pt x="3261" y="7"/>
                    <a:pt x="3256" y="6"/>
                    <a:pt x="3253" y="6"/>
                  </a:cubicBezTo>
                  <a:lnTo>
                    <a:pt x="3250" y="6"/>
                  </a:lnTo>
                  <a:lnTo>
                    <a:pt x="3241" y="5"/>
                  </a:lnTo>
                  <a:cubicBezTo>
                    <a:pt x="3237" y="4"/>
                    <a:pt x="3232" y="3"/>
                    <a:pt x="3227" y="2"/>
                  </a:cubicBezTo>
                  <a:lnTo>
                    <a:pt x="3218" y="2"/>
                  </a:lnTo>
                  <a:cubicBezTo>
                    <a:pt x="3217" y="1"/>
                    <a:pt x="3215" y="1"/>
                    <a:pt x="3214"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0"/>
            <p:cNvSpPr/>
            <p:nvPr/>
          </p:nvSpPr>
          <p:spPr>
            <a:xfrm>
              <a:off x="6661855" y="1223940"/>
              <a:ext cx="338145" cy="244328"/>
            </a:xfrm>
            <a:custGeom>
              <a:rect b="b" l="l" r="r" t="t"/>
              <a:pathLst>
                <a:path extrusionOk="0" h="2172" w="3006">
                  <a:moveTo>
                    <a:pt x="2060" y="838"/>
                  </a:moveTo>
                  <a:lnTo>
                    <a:pt x="2060" y="838"/>
                  </a:lnTo>
                  <a:cubicBezTo>
                    <a:pt x="2060" y="839"/>
                    <a:pt x="2061" y="840"/>
                    <a:pt x="2061" y="840"/>
                  </a:cubicBezTo>
                  <a:cubicBezTo>
                    <a:pt x="2060" y="839"/>
                    <a:pt x="2060" y="839"/>
                    <a:pt x="2060" y="838"/>
                  </a:cubicBezTo>
                  <a:close/>
                  <a:moveTo>
                    <a:pt x="2365" y="1238"/>
                  </a:moveTo>
                  <a:lnTo>
                    <a:pt x="2365" y="1238"/>
                  </a:lnTo>
                  <a:cubicBezTo>
                    <a:pt x="2365" y="1238"/>
                    <a:pt x="2365" y="1238"/>
                    <a:pt x="2365" y="1238"/>
                  </a:cubicBezTo>
                  <a:lnTo>
                    <a:pt x="2365" y="1238"/>
                  </a:lnTo>
                  <a:cubicBezTo>
                    <a:pt x="2365" y="1238"/>
                    <a:pt x="2365" y="1238"/>
                    <a:pt x="2365" y="1238"/>
                  </a:cubicBezTo>
                  <a:close/>
                  <a:moveTo>
                    <a:pt x="2368" y="1240"/>
                  </a:moveTo>
                  <a:lnTo>
                    <a:pt x="2368" y="1240"/>
                  </a:lnTo>
                  <a:cubicBezTo>
                    <a:pt x="2368" y="1240"/>
                    <a:pt x="2369" y="1240"/>
                    <a:pt x="2369" y="1241"/>
                  </a:cubicBezTo>
                  <a:cubicBezTo>
                    <a:pt x="2369" y="1241"/>
                    <a:pt x="2369" y="1241"/>
                    <a:pt x="2369" y="1241"/>
                  </a:cubicBezTo>
                  <a:cubicBezTo>
                    <a:pt x="2369" y="1241"/>
                    <a:pt x="2369" y="1241"/>
                    <a:pt x="2368" y="1240"/>
                  </a:cubicBezTo>
                  <a:close/>
                  <a:moveTo>
                    <a:pt x="2368" y="1289"/>
                  </a:moveTo>
                  <a:lnTo>
                    <a:pt x="2368" y="1289"/>
                  </a:lnTo>
                  <a:cubicBezTo>
                    <a:pt x="2368" y="1289"/>
                    <a:pt x="2369" y="1289"/>
                    <a:pt x="2369" y="1289"/>
                  </a:cubicBezTo>
                  <a:cubicBezTo>
                    <a:pt x="2368" y="1289"/>
                    <a:pt x="2368" y="1289"/>
                    <a:pt x="2368" y="1289"/>
                  </a:cubicBezTo>
                  <a:close/>
                  <a:moveTo>
                    <a:pt x="2479" y="1397"/>
                  </a:moveTo>
                  <a:lnTo>
                    <a:pt x="2479" y="1397"/>
                  </a:lnTo>
                  <a:cubicBezTo>
                    <a:pt x="2480" y="1397"/>
                    <a:pt x="2480" y="1397"/>
                    <a:pt x="2480" y="1397"/>
                  </a:cubicBezTo>
                  <a:lnTo>
                    <a:pt x="2480" y="1398"/>
                  </a:lnTo>
                  <a:lnTo>
                    <a:pt x="2479" y="1397"/>
                  </a:lnTo>
                  <a:close/>
                  <a:moveTo>
                    <a:pt x="2523" y="1464"/>
                  </a:moveTo>
                  <a:cubicBezTo>
                    <a:pt x="2523" y="1464"/>
                    <a:pt x="2524" y="1465"/>
                    <a:pt x="2524" y="1466"/>
                  </a:cubicBezTo>
                  <a:lnTo>
                    <a:pt x="2524" y="1466"/>
                  </a:lnTo>
                  <a:cubicBezTo>
                    <a:pt x="2523" y="1465"/>
                    <a:pt x="2523" y="1464"/>
                    <a:pt x="2523" y="1464"/>
                  </a:cubicBezTo>
                  <a:close/>
                  <a:moveTo>
                    <a:pt x="2544" y="1493"/>
                  </a:moveTo>
                  <a:cubicBezTo>
                    <a:pt x="2544" y="1493"/>
                    <a:pt x="2544" y="1493"/>
                    <a:pt x="2545" y="1494"/>
                  </a:cubicBezTo>
                  <a:lnTo>
                    <a:pt x="2545" y="1494"/>
                  </a:lnTo>
                  <a:cubicBezTo>
                    <a:pt x="2543" y="1493"/>
                    <a:pt x="2542" y="1493"/>
                    <a:pt x="2544" y="1493"/>
                  </a:cubicBezTo>
                  <a:close/>
                  <a:moveTo>
                    <a:pt x="904" y="1937"/>
                  </a:moveTo>
                  <a:cubicBezTo>
                    <a:pt x="904" y="1937"/>
                    <a:pt x="905" y="1938"/>
                    <a:pt x="905" y="1938"/>
                  </a:cubicBezTo>
                  <a:cubicBezTo>
                    <a:pt x="905" y="1938"/>
                    <a:pt x="904" y="1938"/>
                    <a:pt x="904" y="1937"/>
                  </a:cubicBezTo>
                  <a:close/>
                  <a:moveTo>
                    <a:pt x="1790" y="2012"/>
                  </a:moveTo>
                  <a:lnTo>
                    <a:pt x="1790" y="2012"/>
                  </a:lnTo>
                  <a:cubicBezTo>
                    <a:pt x="1790" y="2012"/>
                    <a:pt x="1790" y="2012"/>
                    <a:pt x="1791" y="2012"/>
                  </a:cubicBezTo>
                  <a:cubicBezTo>
                    <a:pt x="1790" y="2012"/>
                    <a:pt x="1790" y="2012"/>
                    <a:pt x="1790" y="2012"/>
                  </a:cubicBezTo>
                  <a:close/>
                  <a:moveTo>
                    <a:pt x="1791" y="2012"/>
                  </a:moveTo>
                  <a:cubicBezTo>
                    <a:pt x="1792" y="2013"/>
                    <a:pt x="1792" y="2014"/>
                    <a:pt x="1792" y="2014"/>
                  </a:cubicBezTo>
                  <a:cubicBezTo>
                    <a:pt x="1792" y="2014"/>
                    <a:pt x="1791" y="2013"/>
                    <a:pt x="1791" y="2012"/>
                  </a:cubicBezTo>
                  <a:close/>
                  <a:moveTo>
                    <a:pt x="1668" y="2037"/>
                  </a:moveTo>
                  <a:cubicBezTo>
                    <a:pt x="1668" y="2037"/>
                    <a:pt x="1669" y="2037"/>
                    <a:pt x="1669" y="2038"/>
                  </a:cubicBezTo>
                  <a:lnTo>
                    <a:pt x="1669" y="2038"/>
                  </a:lnTo>
                  <a:cubicBezTo>
                    <a:pt x="1669" y="2038"/>
                    <a:pt x="1668" y="2038"/>
                    <a:pt x="1668" y="2038"/>
                  </a:cubicBezTo>
                  <a:cubicBezTo>
                    <a:pt x="1668" y="2037"/>
                    <a:pt x="1668" y="2037"/>
                    <a:pt x="1668" y="2037"/>
                  </a:cubicBezTo>
                  <a:close/>
                  <a:moveTo>
                    <a:pt x="1752" y="2043"/>
                  </a:moveTo>
                  <a:lnTo>
                    <a:pt x="1752" y="2043"/>
                  </a:lnTo>
                  <a:cubicBezTo>
                    <a:pt x="1752" y="2043"/>
                    <a:pt x="1752" y="2043"/>
                    <a:pt x="1751" y="2043"/>
                  </a:cubicBezTo>
                  <a:cubicBezTo>
                    <a:pt x="1751" y="2043"/>
                    <a:pt x="1751" y="2043"/>
                    <a:pt x="1751" y="2044"/>
                  </a:cubicBezTo>
                  <a:lnTo>
                    <a:pt x="1751" y="2044"/>
                  </a:lnTo>
                  <a:cubicBezTo>
                    <a:pt x="1751" y="2043"/>
                    <a:pt x="1752" y="2043"/>
                    <a:pt x="1752" y="2043"/>
                  </a:cubicBezTo>
                  <a:close/>
                  <a:moveTo>
                    <a:pt x="2519" y="2072"/>
                  </a:moveTo>
                  <a:cubicBezTo>
                    <a:pt x="2519" y="2072"/>
                    <a:pt x="2520" y="2072"/>
                    <a:pt x="2521" y="2072"/>
                  </a:cubicBezTo>
                  <a:cubicBezTo>
                    <a:pt x="2519" y="2072"/>
                    <a:pt x="2519" y="2072"/>
                    <a:pt x="2519" y="2072"/>
                  </a:cubicBezTo>
                  <a:close/>
                  <a:moveTo>
                    <a:pt x="2447" y="2074"/>
                  </a:moveTo>
                  <a:lnTo>
                    <a:pt x="2447" y="2074"/>
                  </a:lnTo>
                  <a:cubicBezTo>
                    <a:pt x="2447" y="2074"/>
                    <a:pt x="2447" y="2075"/>
                    <a:pt x="2448" y="2075"/>
                  </a:cubicBezTo>
                  <a:cubicBezTo>
                    <a:pt x="2448" y="2075"/>
                    <a:pt x="2448" y="2075"/>
                    <a:pt x="2448" y="2075"/>
                  </a:cubicBezTo>
                  <a:cubicBezTo>
                    <a:pt x="2448" y="2075"/>
                    <a:pt x="2447" y="2075"/>
                    <a:pt x="2447" y="2074"/>
                  </a:cubicBezTo>
                  <a:close/>
                  <a:moveTo>
                    <a:pt x="2393" y="2101"/>
                  </a:moveTo>
                  <a:cubicBezTo>
                    <a:pt x="2394" y="2101"/>
                    <a:pt x="2394" y="2101"/>
                    <a:pt x="2395" y="2102"/>
                  </a:cubicBezTo>
                  <a:lnTo>
                    <a:pt x="2395" y="2102"/>
                  </a:lnTo>
                  <a:cubicBezTo>
                    <a:pt x="2394" y="2102"/>
                    <a:pt x="2394" y="2102"/>
                    <a:pt x="2393" y="2101"/>
                  </a:cubicBezTo>
                  <a:cubicBezTo>
                    <a:pt x="2393" y="2101"/>
                    <a:pt x="2393" y="2101"/>
                    <a:pt x="2393" y="2101"/>
                  </a:cubicBezTo>
                  <a:close/>
                  <a:moveTo>
                    <a:pt x="2901" y="2156"/>
                  </a:moveTo>
                  <a:lnTo>
                    <a:pt x="2901" y="2156"/>
                  </a:lnTo>
                  <a:cubicBezTo>
                    <a:pt x="2900" y="2156"/>
                    <a:pt x="2900" y="2156"/>
                    <a:pt x="2899" y="2157"/>
                  </a:cubicBezTo>
                  <a:lnTo>
                    <a:pt x="2899" y="2157"/>
                  </a:lnTo>
                  <a:cubicBezTo>
                    <a:pt x="2900" y="2156"/>
                    <a:pt x="2901" y="2156"/>
                    <a:pt x="2901" y="2156"/>
                  </a:cubicBezTo>
                  <a:close/>
                  <a:moveTo>
                    <a:pt x="1488" y="1"/>
                  </a:moveTo>
                  <a:cubicBezTo>
                    <a:pt x="1485" y="1"/>
                    <a:pt x="1482" y="2"/>
                    <a:pt x="1479" y="3"/>
                  </a:cubicBezTo>
                  <a:cubicBezTo>
                    <a:pt x="1473" y="8"/>
                    <a:pt x="1471" y="17"/>
                    <a:pt x="1476" y="24"/>
                  </a:cubicBezTo>
                  <a:cubicBezTo>
                    <a:pt x="1479" y="30"/>
                    <a:pt x="1485" y="35"/>
                    <a:pt x="1491" y="37"/>
                  </a:cubicBezTo>
                  <a:cubicBezTo>
                    <a:pt x="1495" y="39"/>
                    <a:pt x="1500" y="41"/>
                    <a:pt x="1506" y="41"/>
                  </a:cubicBezTo>
                  <a:cubicBezTo>
                    <a:pt x="1508" y="41"/>
                    <a:pt x="1511" y="42"/>
                    <a:pt x="1513" y="42"/>
                  </a:cubicBezTo>
                  <a:cubicBezTo>
                    <a:pt x="1513" y="43"/>
                    <a:pt x="1513" y="43"/>
                    <a:pt x="1514" y="44"/>
                  </a:cubicBezTo>
                  <a:cubicBezTo>
                    <a:pt x="1519" y="50"/>
                    <a:pt x="1522" y="57"/>
                    <a:pt x="1526" y="63"/>
                  </a:cubicBezTo>
                  <a:cubicBezTo>
                    <a:pt x="1529" y="71"/>
                    <a:pt x="1535" y="78"/>
                    <a:pt x="1538" y="83"/>
                  </a:cubicBezTo>
                  <a:cubicBezTo>
                    <a:pt x="1539" y="86"/>
                    <a:pt x="1542" y="89"/>
                    <a:pt x="1543" y="92"/>
                  </a:cubicBezTo>
                  <a:cubicBezTo>
                    <a:pt x="1544" y="95"/>
                    <a:pt x="1546" y="100"/>
                    <a:pt x="1549" y="103"/>
                  </a:cubicBezTo>
                  <a:cubicBezTo>
                    <a:pt x="1553" y="109"/>
                    <a:pt x="1557" y="115"/>
                    <a:pt x="1559" y="120"/>
                  </a:cubicBezTo>
                  <a:cubicBezTo>
                    <a:pt x="1560" y="124"/>
                    <a:pt x="1563" y="127"/>
                    <a:pt x="1564" y="132"/>
                  </a:cubicBezTo>
                  <a:cubicBezTo>
                    <a:pt x="1566" y="137"/>
                    <a:pt x="1568" y="141"/>
                    <a:pt x="1571" y="145"/>
                  </a:cubicBezTo>
                  <a:cubicBezTo>
                    <a:pt x="1573" y="149"/>
                    <a:pt x="1573" y="147"/>
                    <a:pt x="1573" y="156"/>
                  </a:cubicBezTo>
                  <a:cubicBezTo>
                    <a:pt x="1572" y="162"/>
                    <a:pt x="1573" y="168"/>
                    <a:pt x="1574" y="174"/>
                  </a:cubicBezTo>
                  <a:cubicBezTo>
                    <a:pt x="1575" y="177"/>
                    <a:pt x="1577" y="180"/>
                    <a:pt x="1579" y="182"/>
                  </a:cubicBezTo>
                  <a:cubicBezTo>
                    <a:pt x="1580" y="185"/>
                    <a:pt x="1582" y="188"/>
                    <a:pt x="1585" y="190"/>
                  </a:cubicBezTo>
                  <a:cubicBezTo>
                    <a:pt x="1589" y="196"/>
                    <a:pt x="1596" y="199"/>
                    <a:pt x="1603" y="200"/>
                  </a:cubicBezTo>
                  <a:cubicBezTo>
                    <a:pt x="1608" y="202"/>
                    <a:pt x="1612" y="203"/>
                    <a:pt x="1617" y="203"/>
                  </a:cubicBezTo>
                  <a:cubicBezTo>
                    <a:pt x="1619" y="203"/>
                    <a:pt x="1621" y="203"/>
                    <a:pt x="1622" y="204"/>
                  </a:cubicBezTo>
                  <a:cubicBezTo>
                    <a:pt x="1622" y="206"/>
                    <a:pt x="1621" y="209"/>
                    <a:pt x="1619" y="211"/>
                  </a:cubicBezTo>
                  <a:cubicBezTo>
                    <a:pt x="1618" y="217"/>
                    <a:pt x="1617" y="222"/>
                    <a:pt x="1616" y="228"/>
                  </a:cubicBezTo>
                  <a:cubicBezTo>
                    <a:pt x="1616" y="235"/>
                    <a:pt x="1618" y="243"/>
                    <a:pt x="1623" y="249"/>
                  </a:cubicBezTo>
                  <a:cubicBezTo>
                    <a:pt x="1625" y="254"/>
                    <a:pt x="1629" y="257"/>
                    <a:pt x="1631" y="261"/>
                  </a:cubicBezTo>
                  <a:cubicBezTo>
                    <a:pt x="1634" y="264"/>
                    <a:pt x="1638" y="268"/>
                    <a:pt x="1640" y="270"/>
                  </a:cubicBezTo>
                  <a:cubicBezTo>
                    <a:pt x="1643" y="272"/>
                    <a:pt x="1645" y="273"/>
                    <a:pt x="1646" y="276"/>
                  </a:cubicBezTo>
                  <a:cubicBezTo>
                    <a:pt x="1648" y="280"/>
                    <a:pt x="1652" y="284"/>
                    <a:pt x="1654" y="287"/>
                  </a:cubicBezTo>
                  <a:cubicBezTo>
                    <a:pt x="1659" y="292"/>
                    <a:pt x="1663" y="295"/>
                    <a:pt x="1669" y="298"/>
                  </a:cubicBezTo>
                  <a:cubicBezTo>
                    <a:pt x="1672" y="299"/>
                    <a:pt x="1674" y="300"/>
                    <a:pt x="1675" y="301"/>
                  </a:cubicBezTo>
                  <a:cubicBezTo>
                    <a:pt x="1677" y="302"/>
                    <a:pt x="1678" y="304"/>
                    <a:pt x="1678" y="306"/>
                  </a:cubicBezTo>
                  <a:cubicBezTo>
                    <a:pt x="1680" y="307"/>
                    <a:pt x="1681" y="308"/>
                    <a:pt x="1681" y="309"/>
                  </a:cubicBezTo>
                  <a:lnTo>
                    <a:pt x="1681" y="317"/>
                  </a:lnTo>
                  <a:cubicBezTo>
                    <a:pt x="1681" y="324"/>
                    <a:pt x="1683" y="330"/>
                    <a:pt x="1685" y="336"/>
                  </a:cubicBezTo>
                  <a:cubicBezTo>
                    <a:pt x="1687" y="339"/>
                    <a:pt x="1688" y="342"/>
                    <a:pt x="1690" y="344"/>
                  </a:cubicBezTo>
                  <a:cubicBezTo>
                    <a:pt x="1691" y="346"/>
                    <a:pt x="1692" y="349"/>
                    <a:pt x="1695" y="350"/>
                  </a:cubicBezTo>
                  <a:cubicBezTo>
                    <a:pt x="1698" y="354"/>
                    <a:pt x="1703" y="358"/>
                    <a:pt x="1707" y="361"/>
                  </a:cubicBezTo>
                  <a:cubicBezTo>
                    <a:pt x="1710" y="363"/>
                    <a:pt x="1712" y="365"/>
                    <a:pt x="1714" y="366"/>
                  </a:cubicBezTo>
                  <a:cubicBezTo>
                    <a:pt x="1716" y="368"/>
                    <a:pt x="1717" y="371"/>
                    <a:pt x="1719" y="372"/>
                  </a:cubicBezTo>
                  <a:cubicBezTo>
                    <a:pt x="1723" y="378"/>
                    <a:pt x="1726" y="382"/>
                    <a:pt x="1731" y="386"/>
                  </a:cubicBezTo>
                  <a:cubicBezTo>
                    <a:pt x="1735" y="388"/>
                    <a:pt x="1739" y="390"/>
                    <a:pt x="1743" y="393"/>
                  </a:cubicBezTo>
                  <a:cubicBezTo>
                    <a:pt x="1747" y="395"/>
                    <a:pt x="1746" y="394"/>
                    <a:pt x="1753" y="403"/>
                  </a:cubicBezTo>
                  <a:cubicBezTo>
                    <a:pt x="1755" y="407"/>
                    <a:pt x="1758" y="410"/>
                    <a:pt x="1761" y="414"/>
                  </a:cubicBezTo>
                  <a:lnTo>
                    <a:pt x="1768" y="421"/>
                  </a:lnTo>
                  <a:lnTo>
                    <a:pt x="1771" y="425"/>
                  </a:lnTo>
                  <a:lnTo>
                    <a:pt x="1773" y="429"/>
                  </a:lnTo>
                  <a:cubicBezTo>
                    <a:pt x="1773" y="430"/>
                    <a:pt x="1773" y="430"/>
                    <a:pt x="1773" y="431"/>
                  </a:cubicBezTo>
                  <a:lnTo>
                    <a:pt x="1773" y="441"/>
                  </a:lnTo>
                  <a:cubicBezTo>
                    <a:pt x="1775" y="447"/>
                    <a:pt x="1776" y="454"/>
                    <a:pt x="1779" y="460"/>
                  </a:cubicBezTo>
                  <a:cubicBezTo>
                    <a:pt x="1782" y="466"/>
                    <a:pt x="1785" y="471"/>
                    <a:pt x="1790" y="475"/>
                  </a:cubicBezTo>
                  <a:cubicBezTo>
                    <a:pt x="1794" y="480"/>
                    <a:pt x="1800" y="484"/>
                    <a:pt x="1806" y="487"/>
                  </a:cubicBezTo>
                  <a:cubicBezTo>
                    <a:pt x="1815" y="490"/>
                    <a:pt x="1813" y="489"/>
                    <a:pt x="1815" y="491"/>
                  </a:cubicBezTo>
                  <a:cubicBezTo>
                    <a:pt x="1816" y="492"/>
                    <a:pt x="1816" y="494"/>
                    <a:pt x="1816" y="495"/>
                  </a:cubicBezTo>
                  <a:cubicBezTo>
                    <a:pt x="1817" y="497"/>
                    <a:pt x="1817" y="499"/>
                    <a:pt x="1816" y="500"/>
                  </a:cubicBezTo>
                  <a:cubicBezTo>
                    <a:pt x="1816" y="507"/>
                    <a:pt x="1817" y="514"/>
                    <a:pt x="1820" y="520"/>
                  </a:cubicBezTo>
                  <a:cubicBezTo>
                    <a:pt x="1822" y="526"/>
                    <a:pt x="1824" y="531"/>
                    <a:pt x="1828" y="535"/>
                  </a:cubicBezTo>
                  <a:cubicBezTo>
                    <a:pt x="1831" y="540"/>
                    <a:pt x="1835" y="543"/>
                    <a:pt x="1838" y="547"/>
                  </a:cubicBezTo>
                  <a:cubicBezTo>
                    <a:pt x="1842" y="550"/>
                    <a:pt x="1844" y="553"/>
                    <a:pt x="1845" y="554"/>
                  </a:cubicBezTo>
                  <a:cubicBezTo>
                    <a:pt x="1848" y="556"/>
                    <a:pt x="1849" y="558"/>
                    <a:pt x="1851" y="561"/>
                  </a:cubicBezTo>
                  <a:cubicBezTo>
                    <a:pt x="1852" y="563"/>
                    <a:pt x="1852" y="564"/>
                    <a:pt x="1853" y="565"/>
                  </a:cubicBezTo>
                  <a:cubicBezTo>
                    <a:pt x="1853" y="568"/>
                    <a:pt x="1855" y="571"/>
                    <a:pt x="1855" y="573"/>
                  </a:cubicBezTo>
                  <a:cubicBezTo>
                    <a:pt x="1856" y="579"/>
                    <a:pt x="1858" y="585"/>
                    <a:pt x="1860" y="591"/>
                  </a:cubicBezTo>
                  <a:cubicBezTo>
                    <a:pt x="1862" y="593"/>
                    <a:pt x="1863" y="595"/>
                    <a:pt x="1865" y="598"/>
                  </a:cubicBezTo>
                  <a:lnTo>
                    <a:pt x="1868" y="604"/>
                  </a:lnTo>
                  <a:cubicBezTo>
                    <a:pt x="1872" y="608"/>
                    <a:pt x="1875" y="612"/>
                    <a:pt x="1879" y="615"/>
                  </a:cubicBezTo>
                  <a:cubicBezTo>
                    <a:pt x="1881" y="617"/>
                    <a:pt x="1884" y="620"/>
                    <a:pt x="1885" y="622"/>
                  </a:cubicBezTo>
                  <a:cubicBezTo>
                    <a:pt x="1887" y="623"/>
                    <a:pt x="1889" y="627"/>
                    <a:pt x="1890" y="629"/>
                  </a:cubicBezTo>
                  <a:cubicBezTo>
                    <a:pt x="1892" y="630"/>
                    <a:pt x="1893" y="633"/>
                    <a:pt x="1893" y="635"/>
                  </a:cubicBezTo>
                  <a:cubicBezTo>
                    <a:pt x="1894" y="636"/>
                    <a:pt x="1894" y="638"/>
                    <a:pt x="1896" y="644"/>
                  </a:cubicBezTo>
                  <a:cubicBezTo>
                    <a:pt x="1897" y="650"/>
                    <a:pt x="1900" y="655"/>
                    <a:pt x="1903" y="660"/>
                  </a:cubicBezTo>
                  <a:cubicBezTo>
                    <a:pt x="1906" y="665"/>
                    <a:pt x="1908" y="667"/>
                    <a:pt x="1911" y="671"/>
                  </a:cubicBezTo>
                  <a:cubicBezTo>
                    <a:pt x="1914" y="675"/>
                    <a:pt x="1916" y="678"/>
                    <a:pt x="1919" y="681"/>
                  </a:cubicBezTo>
                  <a:cubicBezTo>
                    <a:pt x="1922" y="685"/>
                    <a:pt x="1923" y="687"/>
                    <a:pt x="1925" y="689"/>
                  </a:cubicBezTo>
                  <a:cubicBezTo>
                    <a:pt x="1930" y="697"/>
                    <a:pt x="1936" y="704"/>
                    <a:pt x="1943" y="710"/>
                  </a:cubicBezTo>
                  <a:cubicBezTo>
                    <a:pt x="1947" y="715"/>
                    <a:pt x="1950" y="716"/>
                    <a:pt x="1951" y="717"/>
                  </a:cubicBezTo>
                  <a:cubicBezTo>
                    <a:pt x="1952" y="719"/>
                    <a:pt x="1954" y="722"/>
                    <a:pt x="1955" y="723"/>
                  </a:cubicBezTo>
                  <a:cubicBezTo>
                    <a:pt x="1959" y="729"/>
                    <a:pt x="1965" y="734"/>
                    <a:pt x="1969" y="738"/>
                  </a:cubicBezTo>
                  <a:cubicBezTo>
                    <a:pt x="1975" y="741"/>
                    <a:pt x="1980" y="744"/>
                    <a:pt x="1985" y="745"/>
                  </a:cubicBezTo>
                  <a:lnTo>
                    <a:pt x="1989" y="746"/>
                  </a:lnTo>
                  <a:cubicBezTo>
                    <a:pt x="1990" y="747"/>
                    <a:pt x="1990" y="748"/>
                    <a:pt x="1991" y="750"/>
                  </a:cubicBezTo>
                  <a:cubicBezTo>
                    <a:pt x="1995" y="755"/>
                    <a:pt x="1997" y="761"/>
                    <a:pt x="1999" y="768"/>
                  </a:cubicBezTo>
                  <a:cubicBezTo>
                    <a:pt x="2002" y="773"/>
                    <a:pt x="2004" y="776"/>
                    <a:pt x="2007" y="781"/>
                  </a:cubicBezTo>
                  <a:lnTo>
                    <a:pt x="2014" y="791"/>
                  </a:lnTo>
                  <a:cubicBezTo>
                    <a:pt x="2020" y="798"/>
                    <a:pt x="2024" y="803"/>
                    <a:pt x="2028" y="809"/>
                  </a:cubicBezTo>
                  <a:lnTo>
                    <a:pt x="2032" y="813"/>
                  </a:lnTo>
                  <a:cubicBezTo>
                    <a:pt x="2033" y="816"/>
                    <a:pt x="2035" y="818"/>
                    <a:pt x="2036" y="820"/>
                  </a:cubicBezTo>
                  <a:cubicBezTo>
                    <a:pt x="2041" y="825"/>
                    <a:pt x="2046" y="829"/>
                    <a:pt x="2051" y="832"/>
                  </a:cubicBezTo>
                  <a:cubicBezTo>
                    <a:pt x="2054" y="833"/>
                    <a:pt x="2055" y="834"/>
                    <a:pt x="2057" y="836"/>
                  </a:cubicBezTo>
                  <a:lnTo>
                    <a:pt x="2058" y="838"/>
                  </a:lnTo>
                  <a:cubicBezTo>
                    <a:pt x="2059" y="838"/>
                    <a:pt x="2059" y="838"/>
                    <a:pt x="2059" y="838"/>
                  </a:cubicBezTo>
                  <a:lnTo>
                    <a:pt x="2059" y="838"/>
                  </a:lnTo>
                  <a:cubicBezTo>
                    <a:pt x="2059" y="839"/>
                    <a:pt x="2058" y="840"/>
                    <a:pt x="2057" y="842"/>
                  </a:cubicBezTo>
                  <a:cubicBezTo>
                    <a:pt x="2056" y="848"/>
                    <a:pt x="2055" y="854"/>
                    <a:pt x="2054" y="860"/>
                  </a:cubicBezTo>
                  <a:cubicBezTo>
                    <a:pt x="2054" y="868"/>
                    <a:pt x="2056" y="877"/>
                    <a:pt x="2061" y="884"/>
                  </a:cubicBezTo>
                  <a:cubicBezTo>
                    <a:pt x="2064" y="890"/>
                    <a:pt x="2069" y="894"/>
                    <a:pt x="2075" y="899"/>
                  </a:cubicBezTo>
                  <a:cubicBezTo>
                    <a:pt x="2079" y="902"/>
                    <a:pt x="2084" y="905"/>
                    <a:pt x="2089" y="907"/>
                  </a:cubicBezTo>
                  <a:cubicBezTo>
                    <a:pt x="2090" y="908"/>
                    <a:pt x="2091" y="908"/>
                    <a:pt x="2092" y="909"/>
                  </a:cubicBezTo>
                  <a:lnTo>
                    <a:pt x="2093" y="912"/>
                  </a:lnTo>
                  <a:lnTo>
                    <a:pt x="2096" y="914"/>
                  </a:lnTo>
                  <a:cubicBezTo>
                    <a:pt x="2096" y="915"/>
                    <a:pt x="2097" y="916"/>
                    <a:pt x="2098" y="917"/>
                  </a:cubicBezTo>
                  <a:cubicBezTo>
                    <a:pt x="2102" y="923"/>
                    <a:pt x="2108" y="927"/>
                    <a:pt x="2114" y="930"/>
                  </a:cubicBezTo>
                  <a:cubicBezTo>
                    <a:pt x="2118" y="931"/>
                    <a:pt x="2120" y="933"/>
                    <a:pt x="2122" y="935"/>
                  </a:cubicBezTo>
                  <a:cubicBezTo>
                    <a:pt x="2123" y="935"/>
                    <a:pt x="2123" y="935"/>
                    <a:pt x="2124" y="936"/>
                  </a:cubicBezTo>
                  <a:lnTo>
                    <a:pt x="2124" y="936"/>
                  </a:lnTo>
                  <a:cubicBezTo>
                    <a:pt x="2124" y="936"/>
                    <a:pt x="2123" y="937"/>
                    <a:pt x="2123" y="937"/>
                  </a:cubicBezTo>
                  <a:cubicBezTo>
                    <a:pt x="2122" y="942"/>
                    <a:pt x="2121" y="948"/>
                    <a:pt x="2120" y="953"/>
                  </a:cubicBezTo>
                  <a:cubicBezTo>
                    <a:pt x="2119" y="971"/>
                    <a:pt x="2129" y="988"/>
                    <a:pt x="2144" y="996"/>
                  </a:cubicBezTo>
                  <a:cubicBezTo>
                    <a:pt x="2151" y="1000"/>
                    <a:pt x="2158" y="1001"/>
                    <a:pt x="2165" y="1002"/>
                  </a:cubicBezTo>
                  <a:lnTo>
                    <a:pt x="2171" y="1003"/>
                  </a:lnTo>
                  <a:lnTo>
                    <a:pt x="2171" y="1003"/>
                  </a:lnTo>
                  <a:lnTo>
                    <a:pt x="2172" y="1006"/>
                  </a:lnTo>
                  <a:cubicBezTo>
                    <a:pt x="2173" y="1008"/>
                    <a:pt x="2173" y="1010"/>
                    <a:pt x="2174" y="1012"/>
                  </a:cubicBezTo>
                  <a:cubicBezTo>
                    <a:pt x="2175" y="1017"/>
                    <a:pt x="2178" y="1023"/>
                    <a:pt x="2181" y="1028"/>
                  </a:cubicBezTo>
                  <a:cubicBezTo>
                    <a:pt x="2184" y="1032"/>
                    <a:pt x="2186" y="1037"/>
                    <a:pt x="2189" y="1040"/>
                  </a:cubicBezTo>
                  <a:cubicBezTo>
                    <a:pt x="2193" y="1045"/>
                    <a:pt x="2196" y="1050"/>
                    <a:pt x="2201" y="1053"/>
                  </a:cubicBezTo>
                  <a:cubicBezTo>
                    <a:pt x="2206" y="1056"/>
                    <a:pt x="2208" y="1058"/>
                    <a:pt x="2209" y="1059"/>
                  </a:cubicBezTo>
                  <a:cubicBezTo>
                    <a:pt x="2210" y="1061"/>
                    <a:pt x="2211" y="1062"/>
                    <a:pt x="2213" y="1065"/>
                  </a:cubicBezTo>
                  <a:cubicBezTo>
                    <a:pt x="2217" y="1072"/>
                    <a:pt x="2223" y="1078"/>
                    <a:pt x="2229" y="1084"/>
                  </a:cubicBezTo>
                  <a:cubicBezTo>
                    <a:pt x="2230" y="1087"/>
                    <a:pt x="2232" y="1089"/>
                    <a:pt x="2235" y="1092"/>
                  </a:cubicBezTo>
                  <a:cubicBezTo>
                    <a:pt x="2236" y="1094"/>
                    <a:pt x="2237" y="1096"/>
                    <a:pt x="2238" y="1097"/>
                  </a:cubicBezTo>
                  <a:lnTo>
                    <a:pt x="2238" y="1101"/>
                  </a:lnTo>
                  <a:cubicBezTo>
                    <a:pt x="2238" y="1106"/>
                    <a:pt x="2239" y="1112"/>
                    <a:pt x="2241" y="1118"/>
                  </a:cubicBezTo>
                  <a:cubicBezTo>
                    <a:pt x="2244" y="1124"/>
                    <a:pt x="2246" y="1129"/>
                    <a:pt x="2251" y="1134"/>
                  </a:cubicBezTo>
                  <a:cubicBezTo>
                    <a:pt x="2253" y="1139"/>
                    <a:pt x="2258" y="1143"/>
                    <a:pt x="2261" y="1147"/>
                  </a:cubicBezTo>
                  <a:cubicBezTo>
                    <a:pt x="2267" y="1151"/>
                    <a:pt x="2270" y="1154"/>
                    <a:pt x="2272" y="1155"/>
                  </a:cubicBezTo>
                  <a:cubicBezTo>
                    <a:pt x="2273" y="1156"/>
                    <a:pt x="2274" y="1157"/>
                    <a:pt x="2275" y="1160"/>
                  </a:cubicBezTo>
                  <a:cubicBezTo>
                    <a:pt x="2276" y="1161"/>
                    <a:pt x="2277" y="1162"/>
                    <a:pt x="2279" y="1164"/>
                  </a:cubicBezTo>
                  <a:cubicBezTo>
                    <a:pt x="2279" y="1165"/>
                    <a:pt x="2280" y="1167"/>
                    <a:pt x="2280" y="1169"/>
                  </a:cubicBezTo>
                  <a:cubicBezTo>
                    <a:pt x="2281" y="1175"/>
                    <a:pt x="2282" y="1180"/>
                    <a:pt x="2284" y="1185"/>
                  </a:cubicBezTo>
                  <a:cubicBezTo>
                    <a:pt x="2287" y="1189"/>
                    <a:pt x="2288" y="1191"/>
                    <a:pt x="2289" y="1194"/>
                  </a:cubicBezTo>
                  <a:lnTo>
                    <a:pt x="2292" y="1199"/>
                  </a:lnTo>
                  <a:cubicBezTo>
                    <a:pt x="2294" y="1201"/>
                    <a:pt x="2292" y="1195"/>
                    <a:pt x="2294" y="1211"/>
                  </a:cubicBezTo>
                  <a:cubicBezTo>
                    <a:pt x="2295" y="1218"/>
                    <a:pt x="2297" y="1224"/>
                    <a:pt x="2301" y="1231"/>
                  </a:cubicBezTo>
                  <a:cubicBezTo>
                    <a:pt x="2305" y="1237"/>
                    <a:pt x="2306" y="1238"/>
                    <a:pt x="2309" y="1242"/>
                  </a:cubicBezTo>
                  <a:lnTo>
                    <a:pt x="2321" y="1262"/>
                  </a:lnTo>
                  <a:cubicBezTo>
                    <a:pt x="2324" y="1266"/>
                    <a:pt x="2327" y="1271"/>
                    <a:pt x="2332" y="1275"/>
                  </a:cubicBezTo>
                  <a:cubicBezTo>
                    <a:pt x="2338" y="1281"/>
                    <a:pt x="2346" y="1286"/>
                    <a:pt x="2355" y="1287"/>
                  </a:cubicBezTo>
                  <a:cubicBezTo>
                    <a:pt x="2360" y="1289"/>
                    <a:pt x="2364" y="1289"/>
                    <a:pt x="2366" y="1289"/>
                  </a:cubicBezTo>
                  <a:lnTo>
                    <a:pt x="2366" y="1289"/>
                  </a:lnTo>
                  <a:lnTo>
                    <a:pt x="2365" y="1296"/>
                  </a:lnTo>
                  <a:cubicBezTo>
                    <a:pt x="2365" y="1304"/>
                    <a:pt x="2367" y="1312"/>
                    <a:pt x="2370" y="1321"/>
                  </a:cubicBezTo>
                  <a:cubicBezTo>
                    <a:pt x="2371" y="1323"/>
                    <a:pt x="2374" y="1326"/>
                    <a:pt x="2376" y="1330"/>
                  </a:cubicBezTo>
                  <a:lnTo>
                    <a:pt x="2378" y="1333"/>
                  </a:lnTo>
                  <a:cubicBezTo>
                    <a:pt x="2379" y="1336"/>
                    <a:pt x="2380" y="1338"/>
                    <a:pt x="2382" y="1339"/>
                  </a:cubicBezTo>
                  <a:cubicBezTo>
                    <a:pt x="2383" y="1344"/>
                    <a:pt x="2385" y="1348"/>
                    <a:pt x="2387" y="1353"/>
                  </a:cubicBezTo>
                  <a:cubicBezTo>
                    <a:pt x="2390" y="1358"/>
                    <a:pt x="2393" y="1362"/>
                    <a:pt x="2394" y="1365"/>
                  </a:cubicBezTo>
                  <a:cubicBezTo>
                    <a:pt x="2399" y="1370"/>
                    <a:pt x="2402" y="1376"/>
                    <a:pt x="2406" y="1383"/>
                  </a:cubicBezTo>
                  <a:cubicBezTo>
                    <a:pt x="2409" y="1390"/>
                    <a:pt x="2415" y="1398"/>
                    <a:pt x="2420" y="1405"/>
                  </a:cubicBezTo>
                  <a:cubicBezTo>
                    <a:pt x="2422" y="1409"/>
                    <a:pt x="2426" y="1412"/>
                    <a:pt x="2428" y="1414"/>
                  </a:cubicBezTo>
                  <a:cubicBezTo>
                    <a:pt x="2430" y="1418"/>
                    <a:pt x="2433" y="1420"/>
                    <a:pt x="2434" y="1423"/>
                  </a:cubicBezTo>
                  <a:lnTo>
                    <a:pt x="2437" y="1427"/>
                  </a:lnTo>
                  <a:cubicBezTo>
                    <a:pt x="2440" y="1431"/>
                    <a:pt x="2442" y="1433"/>
                    <a:pt x="2445" y="1436"/>
                  </a:cubicBezTo>
                  <a:cubicBezTo>
                    <a:pt x="2452" y="1442"/>
                    <a:pt x="2460" y="1446"/>
                    <a:pt x="2469" y="1447"/>
                  </a:cubicBezTo>
                  <a:cubicBezTo>
                    <a:pt x="2471" y="1448"/>
                    <a:pt x="2472" y="1448"/>
                    <a:pt x="2474" y="1448"/>
                  </a:cubicBezTo>
                  <a:lnTo>
                    <a:pt x="2474" y="1448"/>
                  </a:lnTo>
                  <a:lnTo>
                    <a:pt x="2473" y="1450"/>
                  </a:lnTo>
                  <a:cubicBezTo>
                    <a:pt x="2471" y="1458"/>
                    <a:pt x="2470" y="1467"/>
                    <a:pt x="2471" y="1475"/>
                  </a:cubicBezTo>
                  <a:cubicBezTo>
                    <a:pt x="2473" y="1483"/>
                    <a:pt x="2477" y="1490"/>
                    <a:pt x="2481" y="1496"/>
                  </a:cubicBezTo>
                  <a:cubicBezTo>
                    <a:pt x="2484" y="1499"/>
                    <a:pt x="2486" y="1502"/>
                    <a:pt x="2489" y="1506"/>
                  </a:cubicBezTo>
                  <a:cubicBezTo>
                    <a:pt x="2495" y="1513"/>
                    <a:pt x="2497" y="1518"/>
                    <a:pt x="2502" y="1523"/>
                  </a:cubicBezTo>
                  <a:cubicBezTo>
                    <a:pt x="2507" y="1530"/>
                    <a:pt x="2514" y="1536"/>
                    <a:pt x="2521" y="1540"/>
                  </a:cubicBezTo>
                  <a:cubicBezTo>
                    <a:pt x="2526" y="1543"/>
                    <a:pt x="2532" y="1544"/>
                    <a:pt x="2539" y="1545"/>
                  </a:cubicBezTo>
                  <a:lnTo>
                    <a:pt x="2540" y="1545"/>
                  </a:lnTo>
                  <a:lnTo>
                    <a:pt x="2540" y="1546"/>
                  </a:lnTo>
                  <a:cubicBezTo>
                    <a:pt x="2544" y="1551"/>
                    <a:pt x="2547" y="1555"/>
                    <a:pt x="2552" y="1559"/>
                  </a:cubicBezTo>
                  <a:cubicBezTo>
                    <a:pt x="2557" y="1563"/>
                    <a:pt x="2560" y="1566"/>
                    <a:pt x="2561" y="1567"/>
                  </a:cubicBezTo>
                  <a:cubicBezTo>
                    <a:pt x="2562" y="1569"/>
                    <a:pt x="2564" y="1570"/>
                    <a:pt x="2565" y="1571"/>
                  </a:cubicBezTo>
                  <a:cubicBezTo>
                    <a:pt x="2567" y="1573"/>
                    <a:pt x="2568" y="1575"/>
                    <a:pt x="2569" y="1578"/>
                  </a:cubicBezTo>
                  <a:cubicBezTo>
                    <a:pt x="2570" y="1580"/>
                    <a:pt x="2572" y="1582"/>
                    <a:pt x="2573" y="1585"/>
                  </a:cubicBezTo>
                  <a:cubicBezTo>
                    <a:pt x="2574" y="1589"/>
                    <a:pt x="2576" y="1595"/>
                    <a:pt x="2580" y="1600"/>
                  </a:cubicBezTo>
                  <a:lnTo>
                    <a:pt x="2583" y="1605"/>
                  </a:lnTo>
                  <a:lnTo>
                    <a:pt x="2583" y="1605"/>
                  </a:lnTo>
                  <a:cubicBezTo>
                    <a:pt x="2583" y="1607"/>
                    <a:pt x="2583" y="1609"/>
                    <a:pt x="2582" y="1613"/>
                  </a:cubicBezTo>
                  <a:cubicBezTo>
                    <a:pt x="2580" y="1621"/>
                    <a:pt x="2580" y="1629"/>
                    <a:pt x="2582" y="1637"/>
                  </a:cubicBezTo>
                  <a:cubicBezTo>
                    <a:pt x="2584" y="1646"/>
                    <a:pt x="2589" y="1653"/>
                    <a:pt x="2595" y="1660"/>
                  </a:cubicBezTo>
                  <a:cubicBezTo>
                    <a:pt x="2602" y="1666"/>
                    <a:pt x="2610" y="1670"/>
                    <a:pt x="2619" y="1672"/>
                  </a:cubicBezTo>
                  <a:cubicBezTo>
                    <a:pt x="2622" y="1673"/>
                    <a:pt x="2626" y="1674"/>
                    <a:pt x="2630" y="1674"/>
                  </a:cubicBezTo>
                  <a:lnTo>
                    <a:pt x="2630" y="1674"/>
                  </a:lnTo>
                  <a:lnTo>
                    <a:pt x="2631" y="1675"/>
                  </a:lnTo>
                  <a:cubicBezTo>
                    <a:pt x="2633" y="1677"/>
                    <a:pt x="2634" y="1680"/>
                    <a:pt x="2635" y="1682"/>
                  </a:cubicBezTo>
                  <a:cubicBezTo>
                    <a:pt x="2636" y="1684"/>
                    <a:pt x="2639" y="1689"/>
                    <a:pt x="2641" y="1694"/>
                  </a:cubicBezTo>
                  <a:cubicBezTo>
                    <a:pt x="2643" y="1697"/>
                    <a:pt x="2647" y="1702"/>
                    <a:pt x="2649" y="1705"/>
                  </a:cubicBezTo>
                  <a:cubicBezTo>
                    <a:pt x="2653" y="1711"/>
                    <a:pt x="2657" y="1716"/>
                    <a:pt x="2662" y="1719"/>
                  </a:cubicBezTo>
                  <a:cubicBezTo>
                    <a:pt x="2667" y="1723"/>
                    <a:pt x="2670" y="1725"/>
                    <a:pt x="2675" y="1727"/>
                  </a:cubicBezTo>
                  <a:cubicBezTo>
                    <a:pt x="2677" y="1730"/>
                    <a:pt x="2676" y="1728"/>
                    <a:pt x="2682" y="1736"/>
                  </a:cubicBezTo>
                  <a:cubicBezTo>
                    <a:pt x="2684" y="1739"/>
                    <a:pt x="2685" y="1741"/>
                    <a:pt x="2687" y="1745"/>
                  </a:cubicBezTo>
                  <a:lnTo>
                    <a:pt x="2693" y="1755"/>
                  </a:lnTo>
                  <a:lnTo>
                    <a:pt x="2720" y="1794"/>
                  </a:lnTo>
                  <a:cubicBezTo>
                    <a:pt x="2720" y="1794"/>
                    <a:pt x="2720" y="1793"/>
                    <a:pt x="2720" y="1793"/>
                  </a:cubicBezTo>
                  <a:cubicBezTo>
                    <a:pt x="2720" y="1792"/>
                    <a:pt x="2720" y="1792"/>
                    <a:pt x="2720" y="1792"/>
                  </a:cubicBezTo>
                  <a:lnTo>
                    <a:pt x="2720" y="1792"/>
                  </a:lnTo>
                  <a:cubicBezTo>
                    <a:pt x="2720" y="1792"/>
                    <a:pt x="2721" y="1792"/>
                    <a:pt x="2720" y="1794"/>
                  </a:cubicBezTo>
                  <a:cubicBezTo>
                    <a:pt x="2720" y="1796"/>
                    <a:pt x="2720" y="1796"/>
                    <a:pt x="2720" y="1796"/>
                  </a:cubicBezTo>
                  <a:cubicBezTo>
                    <a:pt x="2720" y="1796"/>
                    <a:pt x="2720" y="1796"/>
                    <a:pt x="2720" y="1796"/>
                  </a:cubicBezTo>
                  <a:cubicBezTo>
                    <a:pt x="2720" y="1795"/>
                    <a:pt x="2720" y="1795"/>
                    <a:pt x="2720" y="1794"/>
                  </a:cubicBezTo>
                  <a:cubicBezTo>
                    <a:pt x="2719" y="1800"/>
                    <a:pt x="2719" y="1806"/>
                    <a:pt x="2719" y="1812"/>
                  </a:cubicBezTo>
                  <a:cubicBezTo>
                    <a:pt x="2719" y="1821"/>
                    <a:pt x="2721" y="1830"/>
                    <a:pt x="2726" y="1837"/>
                  </a:cubicBezTo>
                  <a:cubicBezTo>
                    <a:pt x="2728" y="1840"/>
                    <a:pt x="2729" y="1842"/>
                    <a:pt x="2730" y="1844"/>
                  </a:cubicBezTo>
                  <a:cubicBezTo>
                    <a:pt x="2733" y="1847"/>
                    <a:pt x="2733" y="1847"/>
                    <a:pt x="2736" y="1851"/>
                  </a:cubicBezTo>
                  <a:cubicBezTo>
                    <a:pt x="2740" y="1855"/>
                    <a:pt x="2744" y="1859"/>
                    <a:pt x="2747" y="1860"/>
                  </a:cubicBezTo>
                  <a:cubicBezTo>
                    <a:pt x="2748" y="1862"/>
                    <a:pt x="2750" y="1864"/>
                    <a:pt x="2751" y="1865"/>
                  </a:cubicBezTo>
                  <a:lnTo>
                    <a:pt x="2753" y="1869"/>
                  </a:lnTo>
                  <a:cubicBezTo>
                    <a:pt x="2756" y="1872"/>
                    <a:pt x="2757" y="1874"/>
                    <a:pt x="2759" y="1877"/>
                  </a:cubicBezTo>
                  <a:cubicBezTo>
                    <a:pt x="2765" y="1881"/>
                    <a:pt x="2770" y="1886"/>
                    <a:pt x="2777" y="1889"/>
                  </a:cubicBezTo>
                  <a:cubicBezTo>
                    <a:pt x="2779" y="1891"/>
                    <a:pt x="2780" y="1891"/>
                    <a:pt x="2782" y="1892"/>
                  </a:cubicBezTo>
                  <a:cubicBezTo>
                    <a:pt x="2782" y="1893"/>
                    <a:pt x="2784" y="1894"/>
                    <a:pt x="2784" y="1894"/>
                  </a:cubicBezTo>
                  <a:cubicBezTo>
                    <a:pt x="2787" y="1900"/>
                    <a:pt x="2792" y="1903"/>
                    <a:pt x="2795" y="1908"/>
                  </a:cubicBezTo>
                  <a:cubicBezTo>
                    <a:pt x="2800" y="1911"/>
                    <a:pt x="2803" y="1914"/>
                    <a:pt x="2807" y="1917"/>
                  </a:cubicBezTo>
                  <a:cubicBezTo>
                    <a:pt x="2808" y="1917"/>
                    <a:pt x="2809" y="1918"/>
                    <a:pt x="2810" y="1920"/>
                  </a:cubicBezTo>
                  <a:cubicBezTo>
                    <a:pt x="2811" y="1922"/>
                    <a:pt x="2814" y="1924"/>
                    <a:pt x="2815" y="1925"/>
                  </a:cubicBezTo>
                  <a:cubicBezTo>
                    <a:pt x="2816" y="1928"/>
                    <a:pt x="2817" y="1930"/>
                    <a:pt x="2817" y="1932"/>
                  </a:cubicBezTo>
                  <a:cubicBezTo>
                    <a:pt x="2820" y="1937"/>
                    <a:pt x="2821" y="1942"/>
                    <a:pt x="2823" y="1946"/>
                  </a:cubicBezTo>
                  <a:cubicBezTo>
                    <a:pt x="2825" y="1948"/>
                    <a:pt x="2826" y="1951"/>
                    <a:pt x="2828" y="1953"/>
                  </a:cubicBezTo>
                  <a:lnTo>
                    <a:pt x="2831" y="1958"/>
                  </a:lnTo>
                  <a:cubicBezTo>
                    <a:pt x="2832" y="1961"/>
                    <a:pt x="2831" y="1954"/>
                    <a:pt x="2832" y="1969"/>
                  </a:cubicBezTo>
                  <a:cubicBezTo>
                    <a:pt x="2835" y="1976"/>
                    <a:pt x="2837" y="1983"/>
                    <a:pt x="2840" y="1989"/>
                  </a:cubicBezTo>
                  <a:cubicBezTo>
                    <a:pt x="2845" y="1996"/>
                    <a:pt x="2845" y="1996"/>
                    <a:pt x="2846" y="1998"/>
                  </a:cubicBezTo>
                  <a:cubicBezTo>
                    <a:pt x="2847" y="2001"/>
                    <a:pt x="2848" y="2003"/>
                    <a:pt x="2848" y="2004"/>
                  </a:cubicBezTo>
                  <a:cubicBezTo>
                    <a:pt x="2851" y="2010"/>
                    <a:pt x="2852" y="2014"/>
                    <a:pt x="2855" y="2019"/>
                  </a:cubicBezTo>
                  <a:cubicBezTo>
                    <a:pt x="2857" y="2021"/>
                    <a:pt x="2858" y="2024"/>
                    <a:pt x="2859" y="2026"/>
                  </a:cubicBezTo>
                  <a:lnTo>
                    <a:pt x="2862" y="2031"/>
                  </a:lnTo>
                  <a:cubicBezTo>
                    <a:pt x="2864" y="2033"/>
                    <a:pt x="2866" y="2035"/>
                    <a:pt x="2867" y="2038"/>
                  </a:cubicBezTo>
                  <a:cubicBezTo>
                    <a:pt x="2867" y="2040"/>
                    <a:pt x="2869" y="2043"/>
                    <a:pt x="2872" y="2049"/>
                  </a:cubicBezTo>
                  <a:cubicBezTo>
                    <a:pt x="2874" y="2053"/>
                    <a:pt x="2876" y="2057"/>
                    <a:pt x="2880" y="2062"/>
                  </a:cubicBezTo>
                  <a:cubicBezTo>
                    <a:pt x="2881" y="2064"/>
                    <a:pt x="2882" y="2067"/>
                    <a:pt x="2884" y="2069"/>
                  </a:cubicBezTo>
                  <a:cubicBezTo>
                    <a:pt x="2886" y="2071"/>
                    <a:pt x="2887" y="2074"/>
                    <a:pt x="2887" y="2077"/>
                  </a:cubicBezTo>
                  <a:cubicBezTo>
                    <a:pt x="2889" y="2082"/>
                    <a:pt x="2891" y="2086"/>
                    <a:pt x="2895" y="2091"/>
                  </a:cubicBezTo>
                  <a:lnTo>
                    <a:pt x="2898" y="2097"/>
                  </a:lnTo>
                  <a:lnTo>
                    <a:pt x="2896" y="2097"/>
                  </a:lnTo>
                  <a:cubicBezTo>
                    <a:pt x="2887" y="2097"/>
                    <a:pt x="2879" y="2100"/>
                    <a:pt x="2872" y="2105"/>
                  </a:cubicBezTo>
                  <a:cubicBezTo>
                    <a:pt x="2868" y="2107"/>
                    <a:pt x="2866" y="2109"/>
                    <a:pt x="2864" y="2110"/>
                  </a:cubicBezTo>
                  <a:lnTo>
                    <a:pt x="2864" y="2110"/>
                  </a:lnTo>
                  <a:cubicBezTo>
                    <a:pt x="2859" y="2107"/>
                    <a:pt x="2855" y="2104"/>
                    <a:pt x="2850" y="2101"/>
                  </a:cubicBezTo>
                  <a:cubicBezTo>
                    <a:pt x="2843" y="2098"/>
                    <a:pt x="2836" y="2096"/>
                    <a:pt x="2828" y="2094"/>
                  </a:cubicBezTo>
                  <a:lnTo>
                    <a:pt x="2817" y="2093"/>
                  </a:lnTo>
                  <a:lnTo>
                    <a:pt x="2794" y="2091"/>
                  </a:lnTo>
                  <a:cubicBezTo>
                    <a:pt x="2784" y="2090"/>
                    <a:pt x="2786" y="2091"/>
                    <a:pt x="2781" y="2089"/>
                  </a:cubicBezTo>
                  <a:cubicBezTo>
                    <a:pt x="2777" y="2086"/>
                    <a:pt x="2771" y="2084"/>
                    <a:pt x="2765" y="2083"/>
                  </a:cubicBezTo>
                  <a:cubicBezTo>
                    <a:pt x="2760" y="2081"/>
                    <a:pt x="2755" y="2081"/>
                    <a:pt x="2749" y="2079"/>
                  </a:cubicBezTo>
                  <a:cubicBezTo>
                    <a:pt x="2740" y="2079"/>
                    <a:pt x="2730" y="2079"/>
                    <a:pt x="2722" y="2081"/>
                  </a:cubicBezTo>
                  <a:lnTo>
                    <a:pt x="2706" y="2081"/>
                  </a:lnTo>
                  <a:cubicBezTo>
                    <a:pt x="2703" y="2081"/>
                    <a:pt x="2699" y="2081"/>
                    <a:pt x="2696" y="2082"/>
                  </a:cubicBezTo>
                  <a:cubicBezTo>
                    <a:pt x="2690" y="2083"/>
                    <a:pt x="2683" y="2084"/>
                    <a:pt x="2678" y="2087"/>
                  </a:cubicBezTo>
                  <a:lnTo>
                    <a:pt x="2675" y="2087"/>
                  </a:lnTo>
                  <a:cubicBezTo>
                    <a:pt x="2674" y="2088"/>
                    <a:pt x="2674" y="2088"/>
                    <a:pt x="2673" y="2088"/>
                  </a:cubicBezTo>
                  <a:cubicBezTo>
                    <a:pt x="2672" y="2088"/>
                    <a:pt x="2672" y="2088"/>
                    <a:pt x="2671" y="2087"/>
                  </a:cubicBezTo>
                  <a:cubicBezTo>
                    <a:pt x="2669" y="2087"/>
                    <a:pt x="2667" y="2087"/>
                    <a:pt x="2664" y="2086"/>
                  </a:cubicBezTo>
                  <a:cubicBezTo>
                    <a:pt x="2662" y="2086"/>
                    <a:pt x="2657" y="2084"/>
                    <a:pt x="2652" y="2083"/>
                  </a:cubicBezTo>
                  <a:cubicBezTo>
                    <a:pt x="2647" y="2082"/>
                    <a:pt x="2641" y="2081"/>
                    <a:pt x="2636" y="2081"/>
                  </a:cubicBezTo>
                  <a:cubicBezTo>
                    <a:pt x="2628" y="2079"/>
                    <a:pt x="2617" y="2078"/>
                    <a:pt x="2611" y="2078"/>
                  </a:cubicBezTo>
                  <a:cubicBezTo>
                    <a:pt x="2605" y="2078"/>
                    <a:pt x="2597" y="2077"/>
                    <a:pt x="2591" y="2077"/>
                  </a:cubicBezTo>
                  <a:cubicBezTo>
                    <a:pt x="2588" y="2077"/>
                    <a:pt x="2586" y="2076"/>
                    <a:pt x="2582" y="2075"/>
                  </a:cubicBezTo>
                  <a:cubicBezTo>
                    <a:pt x="2579" y="2075"/>
                    <a:pt x="2574" y="2074"/>
                    <a:pt x="2569" y="2072"/>
                  </a:cubicBezTo>
                  <a:cubicBezTo>
                    <a:pt x="2564" y="2072"/>
                    <a:pt x="2560" y="2071"/>
                    <a:pt x="2555" y="2071"/>
                  </a:cubicBezTo>
                  <a:lnTo>
                    <a:pt x="2539" y="2071"/>
                  </a:lnTo>
                  <a:lnTo>
                    <a:pt x="2529" y="2072"/>
                  </a:lnTo>
                  <a:lnTo>
                    <a:pt x="2521" y="2072"/>
                  </a:lnTo>
                  <a:cubicBezTo>
                    <a:pt x="2521" y="2072"/>
                    <a:pt x="2520" y="2071"/>
                    <a:pt x="2519" y="2070"/>
                  </a:cubicBezTo>
                  <a:cubicBezTo>
                    <a:pt x="2514" y="2065"/>
                    <a:pt x="2509" y="2061"/>
                    <a:pt x="2502" y="2057"/>
                  </a:cubicBezTo>
                  <a:cubicBezTo>
                    <a:pt x="2495" y="2054"/>
                    <a:pt x="2487" y="2052"/>
                    <a:pt x="2479" y="2052"/>
                  </a:cubicBezTo>
                  <a:cubicBezTo>
                    <a:pt x="2469" y="2052"/>
                    <a:pt x="2459" y="2055"/>
                    <a:pt x="2451" y="2060"/>
                  </a:cubicBezTo>
                  <a:cubicBezTo>
                    <a:pt x="2448" y="2062"/>
                    <a:pt x="2445" y="2065"/>
                    <a:pt x="2442" y="2068"/>
                  </a:cubicBezTo>
                  <a:lnTo>
                    <a:pt x="2442" y="2068"/>
                  </a:lnTo>
                  <a:cubicBezTo>
                    <a:pt x="2440" y="2064"/>
                    <a:pt x="2437" y="2061"/>
                    <a:pt x="2434" y="2057"/>
                  </a:cubicBezTo>
                  <a:cubicBezTo>
                    <a:pt x="2427" y="2052"/>
                    <a:pt x="2418" y="2047"/>
                    <a:pt x="2408" y="2046"/>
                  </a:cubicBezTo>
                  <a:lnTo>
                    <a:pt x="2398" y="2046"/>
                  </a:lnTo>
                  <a:cubicBezTo>
                    <a:pt x="2394" y="2046"/>
                    <a:pt x="2391" y="2046"/>
                    <a:pt x="2387" y="2047"/>
                  </a:cubicBezTo>
                  <a:cubicBezTo>
                    <a:pt x="2382" y="2048"/>
                    <a:pt x="2376" y="2050"/>
                    <a:pt x="2371" y="2053"/>
                  </a:cubicBezTo>
                  <a:lnTo>
                    <a:pt x="2358" y="2053"/>
                  </a:lnTo>
                  <a:cubicBezTo>
                    <a:pt x="2350" y="2053"/>
                    <a:pt x="2342" y="2055"/>
                    <a:pt x="2335" y="2059"/>
                  </a:cubicBezTo>
                  <a:lnTo>
                    <a:pt x="2327" y="2063"/>
                  </a:lnTo>
                  <a:lnTo>
                    <a:pt x="2325" y="2063"/>
                  </a:lnTo>
                  <a:cubicBezTo>
                    <a:pt x="2324" y="2062"/>
                    <a:pt x="2323" y="2062"/>
                    <a:pt x="2321" y="2061"/>
                  </a:cubicBezTo>
                  <a:cubicBezTo>
                    <a:pt x="2316" y="2057"/>
                    <a:pt x="2310" y="2054"/>
                    <a:pt x="2304" y="2052"/>
                  </a:cubicBezTo>
                  <a:cubicBezTo>
                    <a:pt x="2301" y="2050"/>
                    <a:pt x="2297" y="2050"/>
                    <a:pt x="2294" y="2049"/>
                  </a:cubicBezTo>
                  <a:lnTo>
                    <a:pt x="2290" y="2049"/>
                  </a:lnTo>
                  <a:lnTo>
                    <a:pt x="2284" y="2043"/>
                  </a:lnTo>
                  <a:cubicBezTo>
                    <a:pt x="2279" y="2038"/>
                    <a:pt x="2270" y="2034"/>
                    <a:pt x="2263" y="2032"/>
                  </a:cubicBezTo>
                  <a:cubicBezTo>
                    <a:pt x="2259" y="2031"/>
                    <a:pt x="2255" y="2030"/>
                    <a:pt x="2252" y="2030"/>
                  </a:cubicBezTo>
                  <a:lnTo>
                    <a:pt x="2244" y="2030"/>
                  </a:lnTo>
                  <a:cubicBezTo>
                    <a:pt x="2238" y="2030"/>
                    <a:pt x="2232" y="2030"/>
                    <a:pt x="2228" y="2031"/>
                  </a:cubicBezTo>
                  <a:cubicBezTo>
                    <a:pt x="2224" y="2032"/>
                    <a:pt x="2222" y="2032"/>
                    <a:pt x="2219" y="2032"/>
                  </a:cubicBezTo>
                  <a:lnTo>
                    <a:pt x="2211" y="2032"/>
                  </a:lnTo>
                  <a:lnTo>
                    <a:pt x="2189" y="2030"/>
                  </a:lnTo>
                  <a:lnTo>
                    <a:pt x="2178" y="2028"/>
                  </a:lnTo>
                  <a:lnTo>
                    <a:pt x="2168" y="2028"/>
                  </a:lnTo>
                  <a:cubicBezTo>
                    <a:pt x="2165" y="2028"/>
                    <a:pt x="2162" y="2030"/>
                    <a:pt x="2158" y="2030"/>
                  </a:cubicBezTo>
                  <a:cubicBezTo>
                    <a:pt x="2151" y="2032"/>
                    <a:pt x="2144" y="2034"/>
                    <a:pt x="2140" y="2038"/>
                  </a:cubicBezTo>
                  <a:lnTo>
                    <a:pt x="2136" y="2039"/>
                  </a:lnTo>
                  <a:lnTo>
                    <a:pt x="2118" y="2039"/>
                  </a:lnTo>
                  <a:cubicBezTo>
                    <a:pt x="2111" y="2040"/>
                    <a:pt x="2105" y="2040"/>
                    <a:pt x="2098" y="2040"/>
                  </a:cubicBezTo>
                  <a:lnTo>
                    <a:pt x="2096" y="2040"/>
                  </a:lnTo>
                  <a:cubicBezTo>
                    <a:pt x="2096" y="2040"/>
                    <a:pt x="2097" y="2040"/>
                    <a:pt x="2093" y="2038"/>
                  </a:cubicBezTo>
                  <a:cubicBezTo>
                    <a:pt x="2087" y="2033"/>
                    <a:pt x="2082" y="2030"/>
                    <a:pt x="2076" y="2027"/>
                  </a:cubicBezTo>
                  <a:cubicBezTo>
                    <a:pt x="2069" y="2025"/>
                    <a:pt x="2062" y="2024"/>
                    <a:pt x="2055" y="2024"/>
                  </a:cubicBezTo>
                  <a:cubicBezTo>
                    <a:pt x="2053" y="2024"/>
                    <a:pt x="2052" y="2023"/>
                    <a:pt x="2051" y="2023"/>
                  </a:cubicBezTo>
                  <a:cubicBezTo>
                    <a:pt x="2044" y="2023"/>
                    <a:pt x="2037" y="2025"/>
                    <a:pt x="2032" y="2027"/>
                  </a:cubicBezTo>
                  <a:cubicBezTo>
                    <a:pt x="2028" y="2030"/>
                    <a:pt x="2025" y="2031"/>
                    <a:pt x="2021" y="2033"/>
                  </a:cubicBezTo>
                  <a:lnTo>
                    <a:pt x="2017" y="2033"/>
                  </a:lnTo>
                  <a:cubicBezTo>
                    <a:pt x="2016" y="2033"/>
                    <a:pt x="2013" y="2032"/>
                    <a:pt x="2012" y="2032"/>
                  </a:cubicBezTo>
                  <a:cubicBezTo>
                    <a:pt x="2007" y="2028"/>
                    <a:pt x="2002" y="2026"/>
                    <a:pt x="1997" y="2025"/>
                  </a:cubicBezTo>
                  <a:cubicBezTo>
                    <a:pt x="1994" y="2024"/>
                    <a:pt x="1990" y="2023"/>
                    <a:pt x="1988" y="2023"/>
                  </a:cubicBezTo>
                  <a:lnTo>
                    <a:pt x="1982" y="2021"/>
                  </a:lnTo>
                  <a:cubicBezTo>
                    <a:pt x="1982" y="2021"/>
                    <a:pt x="1981" y="2021"/>
                    <a:pt x="1980" y="2020"/>
                  </a:cubicBezTo>
                  <a:lnTo>
                    <a:pt x="1975" y="2016"/>
                  </a:lnTo>
                  <a:cubicBezTo>
                    <a:pt x="1968" y="2011"/>
                    <a:pt x="1961" y="2008"/>
                    <a:pt x="1954" y="2006"/>
                  </a:cubicBezTo>
                  <a:cubicBezTo>
                    <a:pt x="1951" y="2005"/>
                    <a:pt x="1947" y="2005"/>
                    <a:pt x="1944" y="2004"/>
                  </a:cubicBezTo>
                  <a:lnTo>
                    <a:pt x="1937" y="2004"/>
                  </a:lnTo>
                  <a:cubicBezTo>
                    <a:pt x="1931" y="2004"/>
                    <a:pt x="1925" y="2005"/>
                    <a:pt x="1921" y="2005"/>
                  </a:cubicBezTo>
                  <a:cubicBezTo>
                    <a:pt x="1918" y="2006"/>
                    <a:pt x="1915" y="2006"/>
                    <a:pt x="1912" y="2006"/>
                  </a:cubicBezTo>
                  <a:lnTo>
                    <a:pt x="1904" y="2006"/>
                  </a:lnTo>
                  <a:cubicBezTo>
                    <a:pt x="1900" y="2005"/>
                    <a:pt x="1902" y="2006"/>
                    <a:pt x="1889" y="2001"/>
                  </a:cubicBezTo>
                  <a:cubicBezTo>
                    <a:pt x="1884" y="1998"/>
                    <a:pt x="1878" y="1997"/>
                    <a:pt x="1872" y="1996"/>
                  </a:cubicBezTo>
                  <a:lnTo>
                    <a:pt x="1853" y="1996"/>
                  </a:lnTo>
                  <a:cubicBezTo>
                    <a:pt x="1846" y="1997"/>
                    <a:pt x="1841" y="1999"/>
                    <a:pt x="1835" y="2002"/>
                  </a:cubicBezTo>
                  <a:cubicBezTo>
                    <a:pt x="1834" y="2003"/>
                    <a:pt x="1833" y="2003"/>
                    <a:pt x="1831" y="2003"/>
                  </a:cubicBezTo>
                  <a:lnTo>
                    <a:pt x="1823" y="2003"/>
                  </a:lnTo>
                  <a:cubicBezTo>
                    <a:pt x="1815" y="2003"/>
                    <a:pt x="1808" y="2004"/>
                    <a:pt x="1801" y="2008"/>
                  </a:cubicBezTo>
                  <a:cubicBezTo>
                    <a:pt x="1794" y="2010"/>
                    <a:pt x="1791" y="2012"/>
                    <a:pt x="1791" y="2012"/>
                  </a:cubicBezTo>
                  <a:cubicBezTo>
                    <a:pt x="1787" y="2008"/>
                    <a:pt x="1783" y="2004"/>
                    <a:pt x="1779" y="2001"/>
                  </a:cubicBezTo>
                  <a:cubicBezTo>
                    <a:pt x="1772" y="1996"/>
                    <a:pt x="1764" y="1992"/>
                    <a:pt x="1756" y="1991"/>
                  </a:cubicBezTo>
                  <a:cubicBezTo>
                    <a:pt x="1754" y="1991"/>
                    <a:pt x="1751" y="1991"/>
                    <a:pt x="1749" y="1991"/>
                  </a:cubicBezTo>
                  <a:cubicBezTo>
                    <a:pt x="1742" y="1991"/>
                    <a:pt x="1736" y="1992"/>
                    <a:pt x="1729" y="1995"/>
                  </a:cubicBezTo>
                  <a:cubicBezTo>
                    <a:pt x="1723" y="1997"/>
                    <a:pt x="1717" y="2002"/>
                    <a:pt x="1712" y="2006"/>
                  </a:cubicBezTo>
                  <a:lnTo>
                    <a:pt x="1712" y="2007"/>
                  </a:lnTo>
                  <a:lnTo>
                    <a:pt x="1712" y="2007"/>
                  </a:lnTo>
                  <a:cubicBezTo>
                    <a:pt x="1708" y="2003"/>
                    <a:pt x="1704" y="1999"/>
                    <a:pt x="1700" y="1996"/>
                  </a:cubicBezTo>
                  <a:cubicBezTo>
                    <a:pt x="1694" y="1990"/>
                    <a:pt x="1685" y="1987"/>
                    <a:pt x="1676" y="1987"/>
                  </a:cubicBezTo>
                  <a:cubicBezTo>
                    <a:pt x="1674" y="1986"/>
                    <a:pt x="1670" y="1986"/>
                    <a:pt x="1667" y="1986"/>
                  </a:cubicBezTo>
                  <a:cubicBezTo>
                    <a:pt x="1665" y="1984"/>
                    <a:pt x="1662" y="1984"/>
                    <a:pt x="1658" y="1983"/>
                  </a:cubicBezTo>
                  <a:cubicBezTo>
                    <a:pt x="1648" y="1981"/>
                    <a:pt x="1639" y="1980"/>
                    <a:pt x="1630" y="1979"/>
                  </a:cubicBezTo>
                  <a:lnTo>
                    <a:pt x="1607" y="1977"/>
                  </a:lnTo>
                  <a:lnTo>
                    <a:pt x="1594" y="1977"/>
                  </a:lnTo>
                  <a:cubicBezTo>
                    <a:pt x="1586" y="1977"/>
                    <a:pt x="1578" y="1980"/>
                    <a:pt x="1571" y="1983"/>
                  </a:cubicBezTo>
                  <a:cubicBezTo>
                    <a:pt x="1564" y="1987"/>
                    <a:pt x="1560" y="1990"/>
                    <a:pt x="1559" y="1990"/>
                  </a:cubicBezTo>
                  <a:cubicBezTo>
                    <a:pt x="1557" y="1987"/>
                    <a:pt x="1553" y="1983"/>
                    <a:pt x="1550" y="1980"/>
                  </a:cubicBezTo>
                  <a:cubicBezTo>
                    <a:pt x="1543" y="1974"/>
                    <a:pt x="1536" y="1970"/>
                    <a:pt x="1528" y="1968"/>
                  </a:cubicBezTo>
                  <a:cubicBezTo>
                    <a:pt x="1524" y="1968"/>
                    <a:pt x="1520" y="1967"/>
                    <a:pt x="1516" y="1967"/>
                  </a:cubicBezTo>
                  <a:cubicBezTo>
                    <a:pt x="1512" y="1967"/>
                    <a:pt x="1508" y="1968"/>
                    <a:pt x="1504" y="1968"/>
                  </a:cubicBezTo>
                  <a:cubicBezTo>
                    <a:pt x="1497" y="1970"/>
                    <a:pt x="1491" y="1974"/>
                    <a:pt x="1485" y="1979"/>
                  </a:cubicBezTo>
                  <a:cubicBezTo>
                    <a:pt x="1480" y="1981"/>
                    <a:pt x="1479" y="1982"/>
                    <a:pt x="1480" y="1982"/>
                  </a:cubicBezTo>
                  <a:lnTo>
                    <a:pt x="1478" y="1982"/>
                  </a:lnTo>
                  <a:cubicBezTo>
                    <a:pt x="1476" y="1981"/>
                    <a:pt x="1473" y="1980"/>
                    <a:pt x="1472" y="1979"/>
                  </a:cubicBezTo>
                  <a:cubicBezTo>
                    <a:pt x="1466" y="1975"/>
                    <a:pt x="1461" y="1973"/>
                    <a:pt x="1454" y="1972"/>
                  </a:cubicBezTo>
                  <a:cubicBezTo>
                    <a:pt x="1450" y="1970"/>
                    <a:pt x="1448" y="1970"/>
                    <a:pt x="1444" y="1969"/>
                  </a:cubicBezTo>
                  <a:lnTo>
                    <a:pt x="1440" y="1969"/>
                  </a:lnTo>
                  <a:cubicBezTo>
                    <a:pt x="1438" y="1969"/>
                    <a:pt x="1434" y="1969"/>
                    <a:pt x="1432" y="1968"/>
                  </a:cubicBezTo>
                  <a:cubicBezTo>
                    <a:pt x="1429" y="1967"/>
                    <a:pt x="1425" y="1966"/>
                    <a:pt x="1419" y="1965"/>
                  </a:cubicBezTo>
                  <a:cubicBezTo>
                    <a:pt x="1413" y="1964"/>
                    <a:pt x="1409" y="1964"/>
                    <a:pt x="1404" y="1964"/>
                  </a:cubicBezTo>
                  <a:cubicBezTo>
                    <a:pt x="1402" y="1962"/>
                    <a:pt x="1399" y="1962"/>
                    <a:pt x="1397" y="1962"/>
                  </a:cubicBezTo>
                  <a:cubicBezTo>
                    <a:pt x="1389" y="1959"/>
                    <a:pt x="1380" y="1957"/>
                    <a:pt x="1372" y="1955"/>
                  </a:cubicBezTo>
                  <a:cubicBezTo>
                    <a:pt x="1365" y="1955"/>
                    <a:pt x="1358" y="1954"/>
                    <a:pt x="1351" y="1953"/>
                  </a:cubicBezTo>
                  <a:cubicBezTo>
                    <a:pt x="1346" y="1952"/>
                    <a:pt x="1341" y="1952"/>
                    <a:pt x="1337" y="1951"/>
                  </a:cubicBezTo>
                  <a:cubicBezTo>
                    <a:pt x="1332" y="1950"/>
                    <a:pt x="1326" y="1950"/>
                    <a:pt x="1322" y="1950"/>
                  </a:cubicBezTo>
                  <a:cubicBezTo>
                    <a:pt x="1315" y="1950"/>
                    <a:pt x="1307" y="1952"/>
                    <a:pt x="1300" y="1955"/>
                  </a:cubicBezTo>
                  <a:cubicBezTo>
                    <a:pt x="1294" y="1958"/>
                    <a:pt x="1290" y="1960"/>
                    <a:pt x="1290" y="1960"/>
                  </a:cubicBezTo>
                  <a:lnTo>
                    <a:pt x="1275" y="1960"/>
                  </a:lnTo>
                  <a:cubicBezTo>
                    <a:pt x="1270" y="1961"/>
                    <a:pt x="1264" y="1964"/>
                    <a:pt x="1258" y="1966"/>
                  </a:cubicBezTo>
                  <a:cubicBezTo>
                    <a:pt x="1256" y="1967"/>
                    <a:pt x="1255" y="1967"/>
                    <a:pt x="1253" y="1968"/>
                  </a:cubicBezTo>
                  <a:lnTo>
                    <a:pt x="1250" y="1968"/>
                  </a:lnTo>
                  <a:cubicBezTo>
                    <a:pt x="1250" y="1968"/>
                    <a:pt x="1248" y="1966"/>
                    <a:pt x="1243" y="1962"/>
                  </a:cubicBezTo>
                  <a:cubicBezTo>
                    <a:pt x="1238" y="1957"/>
                    <a:pt x="1231" y="1953"/>
                    <a:pt x="1224" y="1951"/>
                  </a:cubicBezTo>
                  <a:cubicBezTo>
                    <a:pt x="1219" y="1949"/>
                    <a:pt x="1214" y="1948"/>
                    <a:pt x="1210" y="1948"/>
                  </a:cubicBezTo>
                  <a:cubicBezTo>
                    <a:pt x="1208" y="1948"/>
                    <a:pt x="1206" y="1948"/>
                    <a:pt x="1205" y="1948"/>
                  </a:cubicBezTo>
                  <a:cubicBezTo>
                    <a:pt x="1198" y="1948"/>
                    <a:pt x="1191" y="1951"/>
                    <a:pt x="1184" y="1953"/>
                  </a:cubicBezTo>
                  <a:lnTo>
                    <a:pt x="1177" y="1957"/>
                  </a:lnTo>
                  <a:lnTo>
                    <a:pt x="1171" y="1957"/>
                  </a:lnTo>
                  <a:cubicBezTo>
                    <a:pt x="1170" y="1957"/>
                    <a:pt x="1170" y="1957"/>
                    <a:pt x="1166" y="1953"/>
                  </a:cubicBezTo>
                  <a:cubicBezTo>
                    <a:pt x="1161" y="1950"/>
                    <a:pt x="1155" y="1946"/>
                    <a:pt x="1149" y="1944"/>
                  </a:cubicBezTo>
                  <a:cubicBezTo>
                    <a:pt x="1143" y="1943"/>
                    <a:pt x="1136" y="1942"/>
                    <a:pt x="1131" y="1942"/>
                  </a:cubicBezTo>
                  <a:cubicBezTo>
                    <a:pt x="1125" y="1942"/>
                    <a:pt x="1118" y="1943"/>
                    <a:pt x="1112" y="1944"/>
                  </a:cubicBezTo>
                  <a:cubicBezTo>
                    <a:pt x="1106" y="1946"/>
                    <a:pt x="1103" y="1947"/>
                    <a:pt x="1102" y="1947"/>
                  </a:cubicBezTo>
                  <a:lnTo>
                    <a:pt x="1098" y="1947"/>
                  </a:lnTo>
                  <a:lnTo>
                    <a:pt x="1089" y="1946"/>
                  </a:lnTo>
                  <a:lnTo>
                    <a:pt x="1078" y="1944"/>
                  </a:lnTo>
                  <a:cubicBezTo>
                    <a:pt x="1075" y="1943"/>
                    <a:pt x="1070" y="1942"/>
                    <a:pt x="1066" y="1942"/>
                  </a:cubicBezTo>
                  <a:lnTo>
                    <a:pt x="1059" y="1940"/>
                  </a:lnTo>
                  <a:lnTo>
                    <a:pt x="1056" y="1940"/>
                  </a:lnTo>
                  <a:cubicBezTo>
                    <a:pt x="1055" y="1940"/>
                    <a:pt x="1054" y="1940"/>
                    <a:pt x="1053" y="1939"/>
                  </a:cubicBezTo>
                  <a:cubicBezTo>
                    <a:pt x="1049" y="1937"/>
                    <a:pt x="1045" y="1933"/>
                    <a:pt x="1040" y="1931"/>
                  </a:cubicBezTo>
                  <a:cubicBezTo>
                    <a:pt x="1034" y="1929"/>
                    <a:pt x="1027" y="1928"/>
                    <a:pt x="1022" y="1926"/>
                  </a:cubicBezTo>
                  <a:cubicBezTo>
                    <a:pt x="1015" y="1926"/>
                    <a:pt x="1007" y="1926"/>
                    <a:pt x="1000" y="1930"/>
                  </a:cubicBezTo>
                  <a:cubicBezTo>
                    <a:pt x="995" y="1931"/>
                    <a:pt x="989" y="1935"/>
                    <a:pt x="985" y="1938"/>
                  </a:cubicBezTo>
                  <a:lnTo>
                    <a:pt x="982" y="1939"/>
                  </a:lnTo>
                  <a:lnTo>
                    <a:pt x="978" y="1939"/>
                  </a:lnTo>
                  <a:lnTo>
                    <a:pt x="956" y="1937"/>
                  </a:lnTo>
                  <a:lnTo>
                    <a:pt x="944" y="1936"/>
                  </a:lnTo>
                  <a:lnTo>
                    <a:pt x="929" y="1936"/>
                  </a:lnTo>
                  <a:cubicBezTo>
                    <a:pt x="924" y="1936"/>
                    <a:pt x="920" y="1937"/>
                    <a:pt x="915" y="1937"/>
                  </a:cubicBezTo>
                  <a:cubicBezTo>
                    <a:pt x="914" y="1937"/>
                    <a:pt x="913" y="1938"/>
                    <a:pt x="912" y="1938"/>
                  </a:cubicBezTo>
                  <a:cubicBezTo>
                    <a:pt x="910" y="1938"/>
                    <a:pt x="909" y="1937"/>
                    <a:pt x="908" y="1937"/>
                  </a:cubicBezTo>
                  <a:lnTo>
                    <a:pt x="904" y="1937"/>
                  </a:lnTo>
                  <a:cubicBezTo>
                    <a:pt x="901" y="1933"/>
                    <a:pt x="898" y="1931"/>
                    <a:pt x="894" y="1928"/>
                  </a:cubicBezTo>
                  <a:cubicBezTo>
                    <a:pt x="888" y="1923"/>
                    <a:pt x="882" y="1920"/>
                    <a:pt x="873" y="1917"/>
                  </a:cubicBezTo>
                  <a:lnTo>
                    <a:pt x="821" y="1917"/>
                  </a:lnTo>
                  <a:cubicBezTo>
                    <a:pt x="814" y="1917"/>
                    <a:pt x="807" y="1920"/>
                    <a:pt x="800" y="1924"/>
                  </a:cubicBezTo>
                  <a:cubicBezTo>
                    <a:pt x="796" y="1928"/>
                    <a:pt x="791" y="1930"/>
                    <a:pt x="791" y="1930"/>
                  </a:cubicBezTo>
                  <a:lnTo>
                    <a:pt x="789" y="1930"/>
                  </a:lnTo>
                  <a:cubicBezTo>
                    <a:pt x="788" y="1930"/>
                    <a:pt x="788" y="1930"/>
                    <a:pt x="787" y="1929"/>
                  </a:cubicBezTo>
                  <a:cubicBezTo>
                    <a:pt x="782" y="1925"/>
                    <a:pt x="778" y="1922"/>
                    <a:pt x="774" y="1920"/>
                  </a:cubicBezTo>
                  <a:cubicBezTo>
                    <a:pt x="767" y="1916"/>
                    <a:pt x="761" y="1914"/>
                    <a:pt x="754" y="1914"/>
                  </a:cubicBezTo>
                  <a:cubicBezTo>
                    <a:pt x="751" y="1914"/>
                    <a:pt x="747" y="1913"/>
                    <a:pt x="744" y="1913"/>
                  </a:cubicBezTo>
                  <a:cubicBezTo>
                    <a:pt x="741" y="1911"/>
                    <a:pt x="738" y="1911"/>
                    <a:pt x="733" y="1910"/>
                  </a:cubicBezTo>
                  <a:cubicBezTo>
                    <a:pt x="729" y="1909"/>
                    <a:pt x="724" y="1908"/>
                    <a:pt x="720" y="1908"/>
                  </a:cubicBezTo>
                  <a:cubicBezTo>
                    <a:pt x="715" y="1908"/>
                    <a:pt x="709" y="1907"/>
                    <a:pt x="704" y="1904"/>
                  </a:cubicBezTo>
                  <a:cubicBezTo>
                    <a:pt x="695" y="1900"/>
                    <a:pt x="685" y="1897"/>
                    <a:pt x="674" y="1897"/>
                  </a:cubicBezTo>
                  <a:cubicBezTo>
                    <a:pt x="672" y="1897"/>
                    <a:pt x="671" y="1897"/>
                    <a:pt x="669" y="1897"/>
                  </a:cubicBezTo>
                  <a:cubicBezTo>
                    <a:pt x="664" y="1897"/>
                    <a:pt x="660" y="1898"/>
                    <a:pt x="656" y="1899"/>
                  </a:cubicBezTo>
                  <a:cubicBezTo>
                    <a:pt x="650" y="1901"/>
                    <a:pt x="646" y="1903"/>
                    <a:pt x="644" y="1903"/>
                  </a:cubicBezTo>
                  <a:lnTo>
                    <a:pt x="632" y="1903"/>
                  </a:lnTo>
                  <a:cubicBezTo>
                    <a:pt x="630" y="1902"/>
                    <a:pt x="628" y="1902"/>
                    <a:pt x="625" y="1901"/>
                  </a:cubicBezTo>
                  <a:cubicBezTo>
                    <a:pt x="621" y="1899"/>
                    <a:pt x="616" y="1896"/>
                    <a:pt x="612" y="1895"/>
                  </a:cubicBezTo>
                  <a:cubicBezTo>
                    <a:pt x="602" y="1894"/>
                    <a:pt x="593" y="1893"/>
                    <a:pt x="584" y="1893"/>
                  </a:cubicBezTo>
                  <a:cubicBezTo>
                    <a:pt x="576" y="1893"/>
                    <a:pt x="570" y="1892"/>
                    <a:pt x="563" y="1892"/>
                  </a:cubicBezTo>
                  <a:cubicBezTo>
                    <a:pt x="561" y="1891"/>
                    <a:pt x="559" y="1891"/>
                    <a:pt x="557" y="1891"/>
                  </a:cubicBezTo>
                  <a:cubicBezTo>
                    <a:pt x="551" y="1891"/>
                    <a:pt x="546" y="1893"/>
                    <a:pt x="541" y="1895"/>
                  </a:cubicBezTo>
                  <a:cubicBezTo>
                    <a:pt x="535" y="1897"/>
                    <a:pt x="531" y="1902"/>
                    <a:pt x="526" y="1906"/>
                  </a:cubicBezTo>
                  <a:lnTo>
                    <a:pt x="521" y="1910"/>
                  </a:lnTo>
                  <a:cubicBezTo>
                    <a:pt x="519" y="1910"/>
                    <a:pt x="518" y="1910"/>
                    <a:pt x="515" y="1909"/>
                  </a:cubicBezTo>
                  <a:cubicBezTo>
                    <a:pt x="512" y="1908"/>
                    <a:pt x="510" y="1907"/>
                    <a:pt x="507" y="1906"/>
                  </a:cubicBezTo>
                  <a:cubicBezTo>
                    <a:pt x="498" y="1901"/>
                    <a:pt x="489" y="1899"/>
                    <a:pt x="478" y="1899"/>
                  </a:cubicBezTo>
                  <a:cubicBezTo>
                    <a:pt x="469" y="1897"/>
                    <a:pt x="461" y="1897"/>
                    <a:pt x="455" y="1897"/>
                  </a:cubicBezTo>
                  <a:lnTo>
                    <a:pt x="445" y="1897"/>
                  </a:lnTo>
                  <a:cubicBezTo>
                    <a:pt x="444" y="1897"/>
                    <a:pt x="444" y="1897"/>
                    <a:pt x="442" y="1896"/>
                  </a:cubicBezTo>
                  <a:cubicBezTo>
                    <a:pt x="440" y="1895"/>
                    <a:pt x="438" y="1893"/>
                    <a:pt x="436" y="1891"/>
                  </a:cubicBezTo>
                  <a:cubicBezTo>
                    <a:pt x="431" y="1886"/>
                    <a:pt x="425" y="1882"/>
                    <a:pt x="419" y="1881"/>
                  </a:cubicBezTo>
                  <a:cubicBezTo>
                    <a:pt x="416" y="1880"/>
                    <a:pt x="414" y="1879"/>
                    <a:pt x="410" y="1879"/>
                  </a:cubicBezTo>
                  <a:lnTo>
                    <a:pt x="404" y="1879"/>
                  </a:lnTo>
                  <a:cubicBezTo>
                    <a:pt x="401" y="1878"/>
                    <a:pt x="397" y="1878"/>
                    <a:pt x="394" y="1878"/>
                  </a:cubicBezTo>
                  <a:cubicBezTo>
                    <a:pt x="387" y="1875"/>
                    <a:pt x="378" y="1874"/>
                    <a:pt x="369" y="1874"/>
                  </a:cubicBezTo>
                  <a:cubicBezTo>
                    <a:pt x="361" y="1873"/>
                    <a:pt x="356" y="1872"/>
                    <a:pt x="347" y="1872"/>
                  </a:cubicBezTo>
                  <a:lnTo>
                    <a:pt x="335" y="1870"/>
                  </a:lnTo>
                  <a:lnTo>
                    <a:pt x="327" y="1870"/>
                  </a:lnTo>
                  <a:cubicBezTo>
                    <a:pt x="323" y="1871"/>
                    <a:pt x="320" y="1871"/>
                    <a:pt x="316" y="1872"/>
                  </a:cubicBezTo>
                  <a:cubicBezTo>
                    <a:pt x="310" y="1874"/>
                    <a:pt x="305" y="1878"/>
                    <a:pt x="300" y="1881"/>
                  </a:cubicBezTo>
                  <a:cubicBezTo>
                    <a:pt x="298" y="1884"/>
                    <a:pt x="295" y="1886"/>
                    <a:pt x="293" y="1887"/>
                  </a:cubicBezTo>
                  <a:lnTo>
                    <a:pt x="292" y="1887"/>
                  </a:lnTo>
                  <a:cubicBezTo>
                    <a:pt x="291" y="1888"/>
                    <a:pt x="291" y="1888"/>
                    <a:pt x="290" y="1888"/>
                  </a:cubicBezTo>
                  <a:cubicBezTo>
                    <a:pt x="290" y="1888"/>
                    <a:pt x="290" y="1888"/>
                    <a:pt x="290" y="1887"/>
                  </a:cubicBezTo>
                  <a:cubicBezTo>
                    <a:pt x="288" y="1887"/>
                    <a:pt x="287" y="1887"/>
                    <a:pt x="285" y="1885"/>
                  </a:cubicBezTo>
                  <a:cubicBezTo>
                    <a:pt x="283" y="1880"/>
                    <a:pt x="278" y="1877"/>
                    <a:pt x="275" y="1873"/>
                  </a:cubicBezTo>
                  <a:cubicBezTo>
                    <a:pt x="269" y="1870"/>
                    <a:pt x="262" y="1867"/>
                    <a:pt x="255" y="1867"/>
                  </a:cubicBezTo>
                  <a:cubicBezTo>
                    <a:pt x="252" y="1867"/>
                    <a:pt x="250" y="1867"/>
                    <a:pt x="247" y="1867"/>
                  </a:cubicBezTo>
                  <a:cubicBezTo>
                    <a:pt x="244" y="1867"/>
                    <a:pt x="241" y="1867"/>
                    <a:pt x="239" y="1867"/>
                  </a:cubicBezTo>
                  <a:cubicBezTo>
                    <a:pt x="234" y="1867"/>
                    <a:pt x="229" y="1870"/>
                    <a:pt x="225" y="1871"/>
                  </a:cubicBezTo>
                  <a:cubicBezTo>
                    <a:pt x="224" y="1872"/>
                    <a:pt x="221" y="1872"/>
                    <a:pt x="219" y="1872"/>
                  </a:cubicBezTo>
                  <a:lnTo>
                    <a:pt x="207" y="1872"/>
                  </a:lnTo>
                  <a:cubicBezTo>
                    <a:pt x="203" y="1872"/>
                    <a:pt x="198" y="1873"/>
                    <a:pt x="192" y="1874"/>
                  </a:cubicBezTo>
                  <a:cubicBezTo>
                    <a:pt x="190" y="1875"/>
                    <a:pt x="186" y="1875"/>
                    <a:pt x="183" y="1875"/>
                  </a:cubicBezTo>
                  <a:cubicBezTo>
                    <a:pt x="182" y="1876"/>
                    <a:pt x="181" y="1876"/>
                    <a:pt x="180" y="1876"/>
                  </a:cubicBezTo>
                  <a:cubicBezTo>
                    <a:pt x="178" y="1876"/>
                    <a:pt x="177" y="1876"/>
                    <a:pt x="176" y="1875"/>
                  </a:cubicBezTo>
                  <a:cubicBezTo>
                    <a:pt x="176" y="1876"/>
                    <a:pt x="175" y="1876"/>
                    <a:pt x="175" y="1876"/>
                  </a:cubicBezTo>
                  <a:cubicBezTo>
                    <a:pt x="174" y="1876"/>
                    <a:pt x="173" y="1875"/>
                    <a:pt x="173" y="1875"/>
                  </a:cubicBezTo>
                  <a:cubicBezTo>
                    <a:pt x="170" y="1873"/>
                    <a:pt x="169" y="1872"/>
                    <a:pt x="167" y="1870"/>
                  </a:cubicBezTo>
                  <a:cubicBezTo>
                    <a:pt x="163" y="1865"/>
                    <a:pt x="159" y="1862"/>
                    <a:pt x="153" y="1858"/>
                  </a:cubicBezTo>
                  <a:cubicBezTo>
                    <a:pt x="149" y="1857"/>
                    <a:pt x="146" y="1856"/>
                    <a:pt x="142" y="1856"/>
                  </a:cubicBezTo>
                  <a:lnTo>
                    <a:pt x="135" y="1856"/>
                  </a:lnTo>
                  <a:cubicBezTo>
                    <a:pt x="133" y="1855"/>
                    <a:pt x="130" y="1855"/>
                    <a:pt x="128" y="1855"/>
                  </a:cubicBezTo>
                  <a:cubicBezTo>
                    <a:pt x="121" y="1855"/>
                    <a:pt x="116" y="1856"/>
                    <a:pt x="110" y="1857"/>
                  </a:cubicBezTo>
                  <a:lnTo>
                    <a:pt x="87" y="1857"/>
                  </a:lnTo>
                  <a:cubicBezTo>
                    <a:pt x="82" y="1857"/>
                    <a:pt x="78" y="1858"/>
                    <a:pt x="74" y="1859"/>
                  </a:cubicBezTo>
                  <a:lnTo>
                    <a:pt x="65" y="1859"/>
                  </a:lnTo>
                  <a:cubicBezTo>
                    <a:pt x="64" y="1860"/>
                    <a:pt x="62" y="1860"/>
                    <a:pt x="61" y="1860"/>
                  </a:cubicBezTo>
                  <a:cubicBezTo>
                    <a:pt x="57" y="1860"/>
                    <a:pt x="53" y="1859"/>
                    <a:pt x="49" y="1857"/>
                  </a:cubicBezTo>
                  <a:cubicBezTo>
                    <a:pt x="45" y="1855"/>
                    <a:pt x="42" y="1853"/>
                    <a:pt x="37" y="1851"/>
                  </a:cubicBezTo>
                  <a:cubicBezTo>
                    <a:pt x="32" y="1850"/>
                    <a:pt x="28" y="1849"/>
                    <a:pt x="22" y="1849"/>
                  </a:cubicBezTo>
                  <a:cubicBezTo>
                    <a:pt x="21" y="1849"/>
                    <a:pt x="21" y="1849"/>
                    <a:pt x="20" y="1849"/>
                  </a:cubicBezTo>
                  <a:cubicBezTo>
                    <a:pt x="2" y="1849"/>
                    <a:pt x="1" y="1877"/>
                    <a:pt x="20" y="1879"/>
                  </a:cubicBezTo>
                  <a:cubicBezTo>
                    <a:pt x="22" y="1879"/>
                    <a:pt x="24" y="1879"/>
                    <a:pt x="28" y="1880"/>
                  </a:cubicBezTo>
                  <a:cubicBezTo>
                    <a:pt x="29" y="1881"/>
                    <a:pt x="31" y="1882"/>
                    <a:pt x="36" y="1885"/>
                  </a:cubicBezTo>
                  <a:cubicBezTo>
                    <a:pt x="41" y="1887"/>
                    <a:pt x="45" y="1888"/>
                    <a:pt x="51" y="1889"/>
                  </a:cubicBezTo>
                  <a:cubicBezTo>
                    <a:pt x="56" y="1891"/>
                    <a:pt x="60" y="1891"/>
                    <a:pt x="65" y="1891"/>
                  </a:cubicBezTo>
                  <a:cubicBezTo>
                    <a:pt x="69" y="1891"/>
                    <a:pt x="75" y="1891"/>
                    <a:pt x="80" y="1889"/>
                  </a:cubicBezTo>
                  <a:cubicBezTo>
                    <a:pt x="82" y="1889"/>
                    <a:pt x="86" y="1888"/>
                    <a:pt x="89" y="1888"/>
                  </a:cubicBezTo>
                  <a:lnTo>
                    <a:pt x="112" y="1888"/>
                  </a:lnTo>
                  <a:cubicBezTo>
                    <a:pt x="119" y="1887"/>
                    <a:pt x="126" y="1887"/>
                    <a:pt x="133" y="1887"/>
                  </a:cubicBezTo>
                  <a:lnTo>
                    <a:pt x="139" y="1887"/>
                  </a:lnTo>
                  <a:cubicBezTo>
                    <a:pt x="140" y="1888"/>
                    <a:pt x="141" y="1889"/>
                    <a:pt x="142" y="1891"/>
                  </a:cubicBezTo>
                  <a:cubicBezTo>
                    <a:pt x="146" y="1895"/>
                    <a:pt x="149" y="1899"/>
                    <a:pt x="153" y="1901"/>
                  </a:cubicBezTo>
                  <a:cubicBezTo>
                    <a:pt x="159" y="1906"/>
                    <a:pt x="164" y="1908"/>
                    <a:pt x="171" y="1909"/>
                  </a:cubicBezTo>
                  <a:lnTo>
                    <a:pt x="186" y="1909"/>
                  </a:lnTo>
                  <a:cubicBezTo>
                    <a:pt x="191" y="1908"/>
                    <a:pt x="196" y="1908"/>
                    <a:pt x="200" y="1906"/>
                  </a:cubicBezTo>
                  <a:lnTo>
                    <a:pt x="220" y="1906"/>
                  </a:lnTo>
                  <a:cubicBezTo>
                    <a:pt x="226" y="1906"/>
                    <a:pt x="230" y="1904"/>
                    <a:pt x="236" y="1903"/>
                  </a:cubicBezTo>
                  <a:cubicBezTo>
                    <a:pt x="239" y="1902"/>
                    <a:pt x="242" y="1901"/>
                    <a:pt x="244" y="1900"/>
                  </a:cubicBezTo>
                  <a:lnTo>
                    <a:pt x="251" y="1900"/>
                  </a:lnTo>
                  <a:cubicBezTo>
                    <a:pt x="252" y="1900"/>
                    <a:pt x="254" y="1901"/>
                    <a:pt x="254" y="1901"/>
                  </a:cubicBezTo>
                  <a:cubicBezTo>
                    <a:pt x="256" y="1903"/>
                    <a:pt x="257" y="1904"/>
                    <a:pt x="259" y="1907"/>
                  </a:cubicBezTo>
                  <a:cubicBezTo>
                    <a:pt x="263" y="1911"/>
                    <a:pt x="268" y="1915"/>
                    <a:pt x="273" y="1918"/>
                  </a:cubicBezTo>
                  <a:cubicBezTo>
                    <a:pt x="278" y="1920"/>
                    <a:pt x="284" y="1922"/>
                    <a:pt x="289" y="1922"/>
                  </a:cubicBezTo>
                  <a:cubicBezTo>
                    <a:pt x="290" y="1922"/>
                    <a:pt x="292" y="1922"/>
                    <a:pt x="293" y="1922"/>
                  </a:cubicBezTo>
                  <a:cubicBezTo>
                    <a:pt x="300" y="1922"/>
                    <a:pt x="307" y="1921"/>
                    <a:pt x="314" y="1916"/>
                  </a:cubicBezTo>
                  <a:cubicBezTo>
                    <a:pt x="317" y="1914"/>
                    <a:pt x="321" y="1910"/>
                    <a:pt x="324" y="1908"/>
                  </a:cubicBezTo>
                  <a:cubicBezTo>
                    <a:pt x="325" y="1907"/>
                    <a:pt x="327" y="1906"/>
                    <a:pt x="328" y="1906"/>
                  </a:cubicBezTo>
                  <a:cubicBezTo>
                    <a:pt x="327" y="1905"/>
                    <a:pt x="328" y="1905"/>
                    <a:pt x="329" y="1905"/>
                  </a:cubicBezTo>
                  <a:cubicBezTo>
                    <a:pt x="331" y="1905"/>
                    <a:pt x="338" y="1906"/>
                    <a:pt x="343" y="1907"/>
                  </a:cubicBezTo>
                  <a:cubicBezTo>
                    <a:pt x="350" y="1908"/>
                    <a:pt x="359" y="1909"/>
                    <a:pt x="366" y="1910"/>
                  </a:cubicBezTo>
                  <a:cubicBezTo>
                    <a:pt x="374" y="1910"/>
                    <a:pt x="380" y="1911"/>
                    <a:pt x="388" y="1913"/>
                  </a:cubicBezTo>
                  <a:cubicBezTo>
                    <a:pt x="391" y="1914"/>
                    <a:pt x="396" y="1915"/>
                    <a:pt x="401" y="1915"/>
                  </a:cubicBezTo>
                  <a:lnTo>
                    <a:pt x="408" y="1915"/>
                  </a:lnTo>
                  <a:cubicBezTo>
                    <a:pt x="409" y="1916"/>
                    <a:pt x="410" y="1916"/>
                    <a:pt x="410" y="1917"/>
                  </a:cubicBezTo>
                  <a:cubicBezTo>
                    <a:pt x="414" y="1921"/>
                    <a:pt x="417" y="1924"/>
                    <a:pt x="422" y="1926"/>
                  </a:cubicBezTo>
                  <a:cubicBezTo>
                    <a:pt x="427" y="1931"/>
                    <a:pt x="433" y="1933"/>
                    <a:pt x="440" y="1935"/>
                  </a:cubicBezTo>
                  <a:lnTo>
                    <a:pt x="476" y="1935"/>
                  </a:lnTo>
                  <a:cubicBezTo>
                    <a:pt x="481" y="1935"/>
                    <a:pt x="486" y="1936"/>
                    <a:pt x="490" y="1938"/>
                  </a:cubicBezTo>
                  <a:cubicBezTo>
                    <a:pt x="495" y="1940"/>
                    <a:pt x="499" y="1943"/>
                    <a:pt x="504" y="1945"/>
                  </a:cubicBezTo>
                  <a:cubicBezTo>
                    <a:pt x="508" y="1946"/>
                    <a:pt x="514" y="1947"/>
                    <a:pt x="520" y="1947"/>
                  </a:cubicBezTo>
                  <a:cubicBezTo>
                    <a:pt x="522" y="1948"/>
                    <a:pt x="523" y="1948"/>
                    <a:pt x="524" y="1948"/>
                  </a:cubicBezTo>
                  <a:cubicBezTo>
                    <a:pt x="531" y="1948"/>
                    <a:pt x="536" y="1946"/>
                    <a:pt x="542" y="1943"/>
                  </a:cubicBezTo>
                  <a:cubicBezTo>
                    <a:pt x="547" y="1940"/>
                    <a:pt x="551" y="1937"/>
                    <a:pt x="555" y="1933"/>
                  </a:cubicBezTo>
                  <a:cubicBezTo>
                    <a:pt x="556" y="1932"/>
                    <a:pt x="557" y="1931"/>
                    <a:pt x="559" y="1930"/>
                  </a:cubicBezTo>
                  <a:cubicBezTo>
                    <a:pt x="568" y="1931"/>
                    <a:pt x="578" y="1931"/>
                    <a:pt x="584" y="1931"/>
                  </a:cubicBezTo>
                  <a:cubicBezTo>
                    <a:pt x="591" y="1931"/>
                    <a:pt x="597" y="1932"/>
                    <a:pt x="603" y="1933"/>
                  </a:cubicBezTo>
                  <a:cubicBezTo>
                    <a:pt x="606" y="1933"/>
                    <a:pt x="607" y="1935"/>
                    <a:pt x="609" y="1936"/>
                  </a:cubicBezTo>
                  <a:cubicBezTo>
                    <a:pt x="614" y="1938"/>
                    <a:pt x="619" y="1940"/>
                    <a:pt x="624" y="1942"/>
                  </a:cubicBezTo>
                  <a:cubicBezTo>
                    <a:pt x="629" y="1943"/>
                    <a:pt x="635" y="1943"/>
                    <a:pt x="639" y="1944"/>
                  </a:cubicBezTo>
                  <a:cubicBezTo>
                    <a:pt x="646" y="1944"/>
                    <a:pt x="652" y="1943"/>
                    <a:pt x="658" y="1942"/>
                  </a:cubicBezTo>
                  <a:cubicBezTo>
                    <a:pt x="670" y="1937"/>
                    <a:pt x="667" y="1937"/>
                    <a:pt x="672" y="1937"/>
                  </a:cubicBezTo>
                  <a:cubicBezTo>
                    <a:pt x="675" y="1937"/>
                    <a:pt x="678" y="1938"/>
                    <a:pt x="680" y="1938"/>
                  </a:cubicBezTo>
                  <a:cubicBezTo>
                    <a:pt x="682" y="1939"/>
                    <a:pt x="685" y="1940"/>
                    <a:pt x="687" y="1942"/>
                  </a:cubicBezTo>
                  <a:cubicBezTo>
                    <a:pt x="696" y="1945"/>
                    <a:pt x="705" y="1948"/>
                    <a:pt x="716" y="1948"/>
                  </a:cubicBezTo>
                  <a:cubicBezTo>
                    <a:pt x="718" y="1948"/>
                    <a:pt x="722" y="1950"/>
                    <a:pt x="725" y="1950"/>
                  </a:cubicBezTo>
                  <a:cubicBezTo>
                    <a:pt x="727" y="1951"/>
                    <a:pt x="732" y="1952"/>
                    <a:pt x="737" y="1953"/>
                  </a:cubicBezTo>
                  <a:cubicBezTo>
                    <a:pt x="741" y="1954"/>
                    <a:pt x="746" y="1954"/>
                    <a:pt x="749" y="1954"/>
                  </a:cubicBezTo>
                  <a:lnTo>
                    <a:pt x="752" y="1954"/>
                  </a:lnTo>
                  <a:lnTo>
                    <a:pt x="758" y="1960"/>
                  </a:lnTo>
                  <a:cubicBezTo>
                    <a:pt x="768" y="1968"/>
                    <a:pt x="782" y="1973"/>
                    <a:pt x="795" y="1973"/>
                  </a:cubicBezTo>
                  <a:cubicBezTo>
                    <a:pt x="803" y="1972"/>
                    <a:pt x="810" y="1969"/>
                    <a:pt x="815" y="1966"/>
                  </a:cubicBezTo>
                  <a:cubicBezTo>
                    <a:pt x="821" y="1962"/>
                    <a:pt x="825" y="1959"/>
                    <a:pt x="826" y="1959"/>
                  </a:cubicBezTo>
                  <a:lnTo>
                    <a:pt x="834" y="1960"/>
                  </a:lnTo>
                  <a:lnTo>
                    <a:pt x="865" y="1960"/>
                  </a:lnTo>
                  <a:lnTo>
                    <a:pt x="871" y="1967"/>
                  </a:lnTo>
                  <a:cubicBezTo>
                    <a:pt x="877" y="1972"/>
                    <a:pt x="883" y="1976"/>
                    <a:pt x="890" y="1979"/>
                  </a:cubicBezTo>
                  <a:cubicBezTo>
                    <a:pt x="893" y="1980"/>
                    <a:pt x="897" y="1981"/>
                    <a:pt x="900" y="1981"/>
                  </a:cubicBezTo>
                  <a:lnTo>
                    <a:pt x="908" y="1981"/>
                  </a:lnTo>
                  <a:cubicBezTo>
                    <a:pt x="913" y="1981"/>
                    <a:pt x="919" y="1981"/>
                    <a:pt x="923" y="1980"/>
                  </a:cubicBezTo>
                  <a:lnTo>
                    <a:pt x="932" y="1979"/>
                  </a:lnTo>
                  <a:lnTo>
                    <a:pt x="941" y="1979"/>
                  </a:lnTo>
                  <a:lnTo>
                    <a:pt x="952" y="1980"/>
                  </a:lnTo>
                  <a:cubicBezTo>
                    <a:pt x="959" y="1981"/>
                    <a:pt x="967" y="1982"/>
                    <a:pt x="975" y="1983"/>
                  </a:cubicBezTo>
                  <a:lnTo>
                    <a:pt x="983" y="1983"/>
                  </a:lnTo>
                  <a:cubicBezTo>
                    <a:pt x="994" y="1983"/>
                    <a:pt x="1003" y="1980"/>
                    <a:pt x="1012" y="1974"/>
                  </a:cubicBezTo>
                  <a:cubicBezTo>
                    <a:pt x="1014" y="1973"/>
                    <a:pt x="1016" y="1972"/>
                    <a:pt x="1017" y="1970"/>
                  </a:cubicBezTo>
                  <a:lnTo>
                    <a:pt x="1018" y="1970"/>
                  </a:lnTo>
                  <a:cubicBezTo>
                    <a:pt x="1019" y="1970"/>
                    <a:pt x="1021" y="1972"/>
                    <a:pt x="1022" y="1972"/>
                  </a:cubicBezTo>
                  <a:cubicBezTo>
                    <a:pt x="1024" y="1973"/>
                    <a:pt x="1026" y="1975"/>
                    <a:pt x="1029" y="1976"/>
                  </a:cubicBezTo>
                  <a:cubicBezTo>
                    <a:pt x="1034" y="1980"/>
                    <a:pt x="1040" y="1982"/>
                    <a:pt x="1046" y="1984"/>
                  </a:cubicBezTo>
                  <a:cubicBezTo>
                    <a:pt x="1049" y="1984"/>
                    <a:pt x="1053" y="1986"/>
                    <a:pt x="1055" y="1986"/>
                  </a:cubicBezTo>
                  <a:lnTo>
                    <a:pt x="1060" y="1986"/>
                  </a:lnTo>
                  <a:cubicBezTo>
                    <a:pt x="1063" y="1986"/>
                    <a:pt x="1067" y="1987"/>
                    <a:pt x="1069" y="1987"/>
                  </a:cubicBezTo>
                  <a:cubicBezTo>
                    <a:pt x="1073" y="1988"/>
                    <a:pt x="1077" y="1989"/>
                    <a:pt x="1082" y="1990"/>
                  </a:cubicBezTo>
                  <a:cubicBezTo>
                    <a:pt x="1087" y="1991"/>
                    <a:pt x="1092" y="1991"/>
                    <a:pt x="1097" y="1991"/>
                  </a:cubicBezTo>
                  <a:cubicBezTo>
                    <a:pt x="1099" y="1992"/>
                    <a:pt x="1100" y="1992"/>
                    <a:pt x="1102" y="1992"/>
                  </a:cubicBezTo>
                  <a:cubicBezTo>
                    <a:pt x="1106" y="1992"/>
                    <a:pt x="1111" y="1991"/>
                    <a:pt x="1115" y="1990"/>
                  </a:cubicBezTo>
                  <a:cubicBezTo>
                    <a:pt x="1121" y="1989"/>
                    <a:pt x="1126" y="1987"/>
                    <a:pt x="1127" y="1987"/>
                  </a:cubicBezTo>
                  <a:lnTo>
                    <a:pt x="1132" y="1987"/>
                  </a:lnTo>
                  <a:cubicBezTo>
                    <a:pt x="1133" y="1987"/>
                    <a:pt x="1134" y="1987"/>
                    <a:pt x="1136" y="1988"/>
                  </a:cubicBezTo>
                  <a:cubicBezTo>
                    <a:pt x="1136" y="1988"/>
                    <a:pt x="1136" y="1988"/>
                    <a:pt x="1137" y="1988"/>
                  </a:cubicBezTo>
                  <a:cubicBezTo>
                    <a:pt x="1137" y="1988"/>
                    <a:pt x="1138" y="1988"/>
                    <a:pt x="1139" y="1989"/>
                  </a:cubicBezTo>
                  <a:cubicBezTo>
                    <a:pt x="1143" y="1992"/>
                    <a:pt x="1148" y="1996"/>
                    <a:pt x="1154" y="1998"/>
                  </a:cubicBezTo>
                  <a:cubicBezTo>
                    <a:pt x="1160" y="2001"/>
                    <a:pt x="1166" y="2003"/>
                    <a:pt x="1172" y="2003"/>
                  </a:cubicBezTo>
                  <a:cubicBezTo>
                    <a:pt x="1174" y="2003"/>
                    <a:pt x="1176" y="2003"/>
                    <a:pt x="1178" y="2003"/>
                  </a:cubicBezTo>
                  <a:cubicBezTo>
                    <a:pt x="1183" y="2003"/>
                    <a:pt x="1188" y="2002"/>
                    <a:pt x="1193" y="2001"/>
                  </a:cubicBezTo>
                  <a:cubicBezTo>
                    <a:pt x="1198" y="1999"/>
                    <a:pt x="1202" y="1997"/>
                    <a:pt x="1206" y="1995"/>
                  </a:cubicBezTo>
                  <a:lnTo>
                    <a:pt x="1210" y="1995"/>
                  </a:lnTo>
                  <a:cubicBezTo>
                    <a:pt x="1210" y="1995"/>
                    <a:pt x="1210" y="1995"/>
                    <a:pt x="1210" y="1995"/>
                  </a:cubicBezTo>
                  <a:cubicBezTo>
                    <a:pt x="1210" y="1995"/>
                    <a:pt x="1210" y="1995"/>
                    <a:pt x="1210" y="1996"/>
                  </a:cubicBezTo>
                  <a:cubicBezTo>
                    <a:pt x="1214" y="1999"/>
                    <a:pt x="1217" y="2003"/>
                    <a:pt x="1222" y="2005"/>
                  </a:cubicBezTo>
                  <a:cubicBezTo>
                    <a:pt x="1228" y="2010"/>
                    <a:pt x="1235" y="2013"/>
                    <a:pt x="1243" y="2014"/>
                  </a:cubicBezTo>
                  <a:cubicBezTo>
                    <a:pt x="1246" y="2015"/>
                    <a:pt x="1250" y="2015"/>
                    <a:pt x="1253" y="2015"/>
                  </a:cubicBezTo>
                  <a:cubicBezTo>
                    <a:pt x="1256" y="2015"/>
                    <a:pt x="1259" y="2015"/>
                    <a:pt x="1263" y="2014"/>
                  </a:cubicBezTo>
                  <a:cubicBezTo>
                    <a:pt x="1268" y="2013"/>
                    <a:pt x="1274" y="2011"/>
                    <a:pt x="1280" y="2009"/>
                  </a:cubicBezTo>
                  <a:cubicBezTo>
                    <a:pt x="1281" y="2009"/>
                    <a:pt x="1282" y="2008"/>
                    <a:pt x="1283" y="2008"/>
                  </a:cubicBezTo>
                  <a:lnTo>
                    <a:pt x="1292" y="2008"/>
                  </a:lnTo>
                  <a:cubicBezTo>
                    <a:pt x="1300" y="2008"/>
                    <a:pt x="1307" y="2006"/>
                    <a:pt x="1314" y="2003"/>
                  </a:cubicBezTo>
                  <a:cubicBezTo>
                    <a:pt x="1319" y="1999"/>
                    <a:pt x="1324" y="1997"/>
                    <a:pt x="1324" y="1997"/>
                  </a:cubicBezTo>
                  <a:lnTo>
                    <a:pt x="1332" y="1997"/>
                  </a:lnTo>
                  <a:cubicBezTo>
                    <a:pt x="1334" y="1998"/>
                    <a:pt x="1338" y="1998"/>
                    <a:pt x="1341" y="1999"/>
                  </a:cubicBezTo>
                  <a:cubicBezTo>
                    <a:pt x="1349" y="2001"/>
                    <a:pt x="1358" y="2003"/>
                    <a:pt x="1366" y="2003"/>
                  </a:cubicBezTo>
                  <a:cubicBezTo>
                    <a:pt x="1373" y="2004"/>
                    <a:pt x="1380" y="2006"/>
                    <a:pt x="1385" y="2009"/>
                  </a:cubicBezTo>
                  <a:cubicBezTo>
                    <a:pt x="1390" y="2010"/>
                    <a:pt x="1395" y="2010"/>
                    <a:pt x="1399" y="2011"/>
                  </a:cubicBezTo>
                  <a:cubicBezTo>
                    <a:pt x="1403" y="2011"/>
                    <a:pt x="1406" y="2011"/>
                    <a:pt x="1409" y="2012"/>
                  </a:cubicBezTo>
                  <a:lnTo>
                    <a:pt x="1418" y="2014"/>
                  </a:lnTo>
                  <a:cubicBezTo>
                    <a:pt x="1422" y="2016"/>
                    <a:pt x="1428" y="2017"/>
                    <a:pt x="1433" y="2018"/>
                  </a:cubicBezTo>
                  <a:lnTo>
                    <a:pt x="1442" y="2018"/>
                  </a:lnTo>
                  <a:cubicBezTo>
                    <a:pt x="1443" y="2019"/>
                    <a:pt x="1442" y="2019"/>
                    <a:pt x="1444" y="2020"/>
                  </a:cubicBezTo>
                  <a:cubicBezTo>
                    <a:pt x="1449" y="2023"/>
                    <a:pt x="1454" y="2026"/>
                    <a:pt x="1460" y="2027"/>
                  </a:cubicBezTo>
                  <a:cubicBezTo>
                    <a:pt x="1465" y="2030"/>
                    <a:pt x="1471" y="2031"/>
                    <a:pt x="1478" y="2032"/>
                  </a:cubicBezTo>
                  <a:cubicBezTo>
                    <a:pt x="1486" y="2032"/>
                    <a:pt x="1494" y="2031"/>
                    <a:pt x="1501" y="2027"/>
                  </a:cubicBezTo>
                  <a:cubicBezTo>
                    <a:pt x="1507" y="2025"/>
                    <a:pt x="1512" y="2022"/>
                    <a:pt x="1516" y="2018"/>
                  </a:cubicBezTo>
                  <a:lnTo>
                    <a:pt x="1516" y="2018"/>
                  </a:lnTo>
                  <a:lnTo>
                    <a:pt x="1521" y="2024"/>
                  </a:lnTo>
                  <a:cubicBezTo>
                    <a:pt x="1527" y="2030"/>
                    <a:pt x="1534" y="2034"/>
                    <a:pt x="1541" y="2038"/>
                  </a:cubicBezTo>
                  <a:cubicBezTo>
                    <a:pt x="1548" y="2040"/>
                    <a:pt x="1556" y="2041"/>
                    <a:pt x="1564" y="2041"/>
                  </a:cubicBezTo>
                  <a:cubicBezTo>
                    <a:pt x="1572" y="2040"/>
                    <a:pt x="1579" y="2038"/>
                    <a:pt x="1586" y="2033"/>
                  </a:cubicBezTo>
                  <a:cubicBezTo>
                    <a:pt x="1592" y="2031"/>
                    <a:pt x="1594" y="2028"/>
                    <a:pt x="1594" y="2028"/>
                  </a:cubicBezTo>
                  <a:lnTo>
                    <a:pt x="1603" y="2030"/>
                  </a:lnTo>
                  <a:lnTo>
                    <a:pt x="1625" y="2031"/>
                  </a:lnTo>
                  <a:cubicBezTo>
                    <a:pt x="1632" y="2031"/>
                    <a:pt x="1638" y="2032"/>
                    <a:pt x="1644" y="2033"/>
                  </a:cubicBezTo>
                  <a:cubicBezTo>
                    <a:pt x="1647" y="2034"/>
                    <a:pt x="1651" y="2035"/>
                    <a:pt x="1656" y="2037"/>
                  </a:cubicBezTo>
                  <a:cubicBezTo>
                    <a:pt x="1661" y="2037"/>
                    <a:pt x="1666" y="2038"/>
                    <a:pt x="1670" y="2039"/>
                  </a:cubicBezTo>
                  <a:lnTo>
                    <a:pt x="1670" y="2039"/>
                  </a:lnTo>
                  <a:cubicBezTo>
                    <a:pt x="1670" y="2039"/>
                    <a:pt x="1671" y="2040"/>
                    <a:pt x="1672" y="2041"/>
                  </a:cubicBezTo>
                  <a:cubicBezTo>
                    <a:pt x="1675" y="2047"/>
                    <a:pt x="1681" y="2052"/>
                    <a:pt x="1685" y="2055"/>
                  </a:cubicBezTo>
                  <a:cubicBezTo>
                    <a:pt x="1694" y="2060"/>
                    <a:pt x="1702" y="2063"/>
                    <a:pt x="1711" y="2063"/>
                  </a:cubicBezTo>
                  <a:cubicBezTo>
                    <a:pt x="1720" y="2063"/>
                    <a:pt x="1728" y="2061"/>
                    <a:pt x="1736" y="2056"/>
                  </a:cubicBezTo>
                  <a:cubicBezTo>
                    <a:pt x="1740" y="2053"/>
                    <a:pt x="1744" y="2050"/>
                    <a:pt x="1749" y="2046"/>
                  </a:cubicBezTo>
                  <a:lnTo>
                    <a:pt x="1749" y="2046"/>
                  </a:lnTo>
                  <a:lnTo>
                    <a:pt x="1750" y="2048"/>
                  </a:lnTo>
                  <a:cubicBezTo>
                    <a:pt x="1755" y="2054"/>
                    <a:pt x="1761" y="2059"/>
                    <a:pt x="1768" y="2061"/>
                  </a:cubicBezTo>
                  <a:cubicBezTo>
                    <a:pt x="1775" y="2064"/>
                    <a:pt x="1783" y="2065"/>
                    <a:pt x="1791" y="2065"/>
                  </a:cubicBezTo>
                  <a:cubicBezTo>
                    <a:pt x="1792" y="2066"/>
                    <a:pt x="1793" y="2066"/>
                    <a:pt x="1795" y="2066"/>
                  </a:cubicBezTo>
                  <a:cubicBezTo>
                    <a:pt x="1801" y="2066"/>
                    <a:pt x="1807" y="2064"/>
                    <a:pt x="1813" y="2062"/>
                  </a:cubicBezTo>
                  <a:cubicBezTo>
                    <a:pt x="1819" y="2059"/>
                    <a:pt x="1822" y="2056"/>
                    <a:pt x="1822" y="2056"/>
                  </a:cubicBezTo>
                  <a:lnTo>
                    <a:pt x="1827" y="2056"/>
                  </a:lnTo>
                  <a:cubicBezTo>
                    <a:pt x="1828" y="2057"/>
                    <a:pt x="1830" y="2057"/>
                    <a:pt x="1832" y="2057"/>
                  </a:cubicBezTo>
                  <a:cubicBezTo>
                    <a:pt x="1834" y="2057"/>
                    <a:pt x="1835" y="2057"/>
                    <a:pt x="1837" y="2056"/>
                  </a:cubicBezTo>
                  <a:cubicBezTo>
                    <a:pt x="1844" y="2056"/>
                    <a:pt x="1850" y="2054"/>
                    <a:pt x="1856" y="2052"/>
                  </a:cubicBezTo>
                  <a:cubicBezTo>
                    <a:pt x="1857" y="2052"/>
                    <a:pt x="1858" y="2050"/>
                    <a:pt x="1860" y="2050"/>
                  </a:cubicBezTo>
                  <a:cubicBezTo>
                    <a:pt x="1863" y="2050"/>
                    <a:pt x="1866" y="2050"/>
                    <a:pt x="1870" y="2052"/>
                  </a:cubicBezTo>
                  <a:lnTo>
                    <a:pt x="1873" y="2053"/>
                  </a:lnTo>
                  <a:lnTo>
                    <a:pt x="1880" y="2056"/>
                  </a:lnTo>
                  <a:cubicBezTo>
                    <a:pt x="1886" y="2059"/>
                    <a:pt x="1892" y="2060"/>
                    <a:pt x="1897" y="2061"/>
                  </a:cubicBezTo>
                  <a:lnTo>
                    <a:pt x="1912" y="2061"/>
                  </a:lnTo>
                  <a:cubicBezTo>
                    <a:pt x="1917" y="2061"/>
                    <a:pt x="1923" y="2061"/>
                    <a:pt x="1928" y="2060"/>
                  </a:cubicBezTo>
                  <a:lnTo>
                    <a:pt x="1940" y="2060"/>
                  </a:lnTo>
                  <a:cubicBezTo>
                    <a:pt x="1944" y="2063"/>
                    <a:pt x="1947" y="2065"/>
                    <a:pt x="1951" y="2069"/>
                  </a:cubicBezTo>
                  <a:cubicBezTo>
                    <a:pt x="1958" y="2072"/>
                    <a:pt x="1965" y="2076"/>
                    <a:pt x="1972" y="2077"/>
                  </a:cubicBezTo>
                  <a:lnTo>
                    <a:pt x="1980" y="2077"/>
                  </a:lnTo>
                  <a:cubicBezTo>
                    <a:pt x="1982" y="2077"/>
                    <a:pt x="1983" y="2078"/>
                    <a:pt x="1985" y="2079"/>
                  </a:cubicBezTo>
                  <a:cubicBezTo>
                    <a:pt x="1990" y="2083"/>
                    <a:pt x="1996" y="2085"/>
                    <a:pt x="2003" y="2086"/>
                  </a:cubicBezTo>
                  <a:cubicBezTo>
                    <a:pt x="2009" y="2087"/>
                    <a:pt x="2014" y="2089"/>
                    <a:pt x="2021" y="2089"/>
                  </a:cubicBezTo>
                  <a:cubicBezTo>
                    <a:pt x="2028" y="2089"/>
                    <a:pt x="2036" y="2086"/>
                    <a:pt x="2043" y="2083"/>
                  </a:cubicBezTo>
                  <a:cubicBezTo>
                    <a:pt x="2050" y="2081"/>
                    <a:pt x="2053" y="2078"/>
                    <a:pt x="2053" y="2078"/>
                  </a:cubicBezTo>
                  <a:lnTo>
                    <a:pt x="2055" y="2078"/>
                  </a:lnTo>
                  <a:lnTo>
                    <a:pt x="2056" y="2081"/>
                  </a:lnTo>
                  <a:cubicBezTo>
                    <a:pt x="2062" y="2084"/>
                    <a:pt x="2067" y="2087"/>
                    <a:pt x="2073" y="2091"/>
                  </a:cubicBezTo>
                  <a:cubicBezTo>
                    <a:pt x="2079" y="2093"/>
                    <a:pt x="2086" y="2094"/>
                    <a:pt x="2093" y="2094"/>
                  </a:cubicBezTo>
                  <a:cubicBezTo>
                    <a:pt x="2096" y="2095"/>
                    <a:pt x="2098" y="2095"/>
                    <a:pt x="2101" y="2095"/>
                  </a:cubicBezTo>
                  <a:cubicBezTo>
                    <a:pt x="2103" y="2095"/>
                    <a:pt x="2106" y="2095"/>
                    <a:pt x="2108" y="2094"/>
                  </a:cubicBezTo>
                  <a:lnTo>
                    <a:pt x="2120" y="2093"/>
                  </a:lnTo>
                  <a:lnTo>
                    <a:pt x="2135" y="2093"/>
                  </a:lnTo>
                  <a:cubicBezTo>
                    <a:pt x="2136" y="2094"/>
                    <a:pt x="2138" y="2094"/>
                    <a:pt x="2139" y="2094"/>
                  </a:cubicBezTo>
                  <a:cubicBezTo>
                    <a:pt x="2142" y="2094"/>
                    <a:pt x="2144" y="2093"/>
                    <a:pt x="2146" y="2093"/>
                  </a:cubicBezTo>
                  <a:cubicBezTo>
                    <a:pt x="2153" y="2091"/>
                    <a:pt x="2159" y="2089"/>
                    <a:pt x="2165" y="2085"/>
                  </a:cubicBezTo>
                  <a:lnTo>
                    <a:pt x="2168" y="2084"/>
                  </a:lnTo>
                  <a:lnTo>
                    <a:pt x="2182" y="2085"/>
                  </a:lnTo>
                  <a:lnTo>
                    <a:pt x="2206" y="2087"/>
                  </a:lnTo>
                  <a:cubicBezTo>
                    <a:pt x="2208" y="2088"/>
                    <a:pt x="2211" y="2088"/>
                    <a:pt x="2214" y="2088"/>
                  </a:cubicBezTo>
                  <a:cubicBezTo>
                    <a:pt x="2216" y="2088"/>
                    <a:pt x="2219" y="2088"/>
                    <a:pt x="2222" y="2087"/>
                  </a:cubicBezTo>
                  <a:cubicBezTo>
                    <a:pt x="2226" y="2087"/>
                    <a:pt x="2231" y="2087"/>
                    <a:pt x="2236" y="2086"/>
                  </a:cubicBezTo>
                  <a:lnTo>
                    <a:pt x="2244" y="2086"/>
                  </a:lnTo>
                  <a:cubicBezTo>
                    <a:pt x="2245" y="2086"/>
                    <a:pt x="2248" y="2090"/>
                    <a:pt x="2254" y="2096"/>
                  </a:cubicBezTo>
                  <a:cubicBezTo>
                    <a:pt x="2261" y="2100"/>
                    <a:pt x="2268" y="2104"/>
                    <a:pt x="2276" y="2106"/>
                  </a:cubicBezTo>
                  <a:lnTo>
                    <a:pt x="2283" y="2107"/>
                  </a:lnTo>
                  <a:lnTo>
                    <a:pt x="2284" y="2107"/>
                  </a:lnTo>
                  <a:cubicBezTo>
                    <a:pt x="2284" y="2107"/>
                    <a:pt x="2284" y="2107"/>
                    <a:pt x="2285" y="2107"/>
                  </a:cubicBezTo>
                  <a:cubicBezTo>
                    <a:pt x="2285" y="2107"/>
                    <a:pt x="2286" y="2107"/>
                    <a:pt x="2288" y="2108"/>
                  </a:cubicBezTo>
                  <a:cubicBezTo>
                    <a:pt x="2292" y="2112"/>
                    <a:pt x="2298" y="2115"/>
                    <a:pt x="2304" y="2118"/>
                  </a:cubicBezTo>
                  <a:cubicBezTo>
                    <a:pt x="2311" y="2120"/>
                    <a:pt x="2318" y="2121"/>
                    <a:pt x="2324" y="2121"/>
                  </a:cubicBezTo>
                  <a:cubicBezTo>
                    <a:pt x="2332" y="2121"/>
                    <a:pt x="2340" y="2120"/>
                    <a:pt x="2347" y="2118"/>
                  </a:cubicBezTo>
                  <a:cubicBezTo>
                    <a:pt x="2354" y="2114"/>
                    <a:pt x="2358" y="2111"/>
                    <a:pt x="2358" y="2111"/>
                  </a:cubicBezTo>
                  <a:lnTo>
                    <a:pt x="2362" y="2111"/>
                  </a:lnTo>
                  <a:cubicBezTo>
                    <a:pt x="2364" y="2111"/>
                    <a:pt x="2365" y="2112"/>
                    <a:pt x="2367" y="2112"/>
                  </a:cubicBezTo>
                  <a:cubicBezTo>
                    <a:pt x="2369" y="2112"/>
                    <a:pt x="2370" y="2111"/>
                    <a:pt x="2371" y="2111"/>
                  </a:cubicBezTo>
                  <a:cubicBezTo>
                    <a:pt x="2378" y="2111"/>
                    <a:pt x="2385" y="2108"/>
                    <a:pt x="2392" y="2106"/>
                  </a:cubicBezTo>
                  <a:cubicBezTo>
                    <a:pt x="2393" y="2105"/>
                    <a:pt x="2395" y="2105"/>
                    <a:pt x="2396" y="2104"/>
                  </a:cubicBezTo>
                  <a:lnTo>
                    <a:pt x="2396" y="2104"/>
                  </a:lnTo>
                  <a:cubicBezTo>
                    <a:pt x="2396" y="2104"/>
                    <a:pt x="2397" y="2105"/>
                    <a:pt x="2397" y="2105"/>
                  </a:cubicBezTo>
                  <a:cubicBezTo>
                    <a:pt x="2400" y="2111"/>
                    <a:pt x="2404" y="2115"/>
                    <a:pt x="2409" y="2120"/>
                  </a:cubicBezTo>
                  <a:cubicBezTo>
                    <a:pt x="2418" y="2127"/>
                    <a:pt x="2429" y="2131"/>
                    <a:pt x="2440" y="2131"/>
                  </a:cubicBezTo>
                  <a:cubicBezTo>
                    <a:pt x="2448" y="2131"/>
                    <a:pt x="2456" y="2129"/>
                    <a:pt x="2464" y="2125"/>
                  </a:cubicBezTo>
                  <a:cubicBezTo>
                    <a:pt x="2468" y="2121"/>
                    <a:pt x="2473" y="2118"/>
                    <a:pt x="2478" y="2113"/>
                  </a:cubicBezTo>
                  <a:lnTo>
                    <a:pt x="2478" y="2113"/>
                  </a:lnTo>
                  <a:cubicBezTo>
                    <a:pt x="2482" y="2117"/>
                    <a:pt x="2488" y="2121"/>
                    <a:pt x="2493" y="2125"/>
                  </a:cubicBezTo>
                  <a:cubicBezTo>
                    <a:pt x="2500" y="2128"/>
                    <a:pt x="2507" y="2130"/>
                    <a:pt x="2515" y="2130"/>
                  </a:cubicBezTo>
                  <a:cubicBezTo>
                    <a:pt x="2518" y="2131"/>
                    <a:pt x="2520" y="2131"/>
                    <a:pt x="2523" y="2131"/>
                  </a:cubicBezTo>
                  <a:cubicBezTo>
                    <a:pt x="2526" y="2131"/>
                    <a:pt x="2528" y="2131"/>
                    <a:pt x="2531" y="2130"/>
                  </a:cubicBezTo>
                  <a:cubicBezTo>
                    <a:pt x="2537" y="2130"/>
                    <a:pt x="2541" y="2129"/>
                    <a:pt x="2543" y="2129"/>
                  </a:cubicBezTo>
                  <a:lnTo>
                    <a:pt x="2550" y="2129"/>
                  </a:lnTo>
                  <a:lnTo>
                    <a:pt x="2559" y="2130"/>
                  </a:lnTo>
                  <a:lnTo>
                    <a:pt x="2568" y="2133"/>
                  </a:lnTo>
                  <a:cubicBezTo>
                    <a:pt x="2573" y="2134"/>
                    <a:pt x="2577" y="2134"/>
                    <a:pt x="2582" y="2135"/>
                  </a:cubicBezTo>
                  <a:cubicBezTo>
                    <a:pt x="2591" y="2136"/>
                    <a:pt x="2601" y="2136"/>
                    <a:pt x="2609" y="2137"/>
                  </a:cubicBezTo>
                  <a:cubicBezTo>
                    <a:pt x="2617" y="2137"/>
                    <a:pt x="2623" y="2137"/>
                    <a:pt x="2630" y="2138"/>
                  </a:cubicBezTo>
                  <a:cubicBezTo>
                    <a:pt x="2632" y="2138"/>
                    <a:pt x="2634" y="2138"/>
                    <a:pt x="2636" y="2140"/>
                  </a:cubicBezTo>
                  <a:lnTo>
                    <a:pt x="2646" y="2143"/>
                  </a:lnTo>
                  <a:cubicBezTo>
                    <a:pt x="2652" y="2144"/>
                    <a:pt x="2657" y="2145"/>
                    <a:pt x="2662" y="2147"/>
                  </a:cubicBezTo>
                  <a:lnTo>
                    <a:pt x="2681" y="2147"/>
                  </a:lnTo>
                  <a:cubicBezTo>
                    <a:pt x="2687" y="2145"/>
                    <a:pt x="2694" y="2143"/>
                    <a:pt x="2700" y="2141"/>
                  </a:cubicBezTo>
                  <a:lnTo>
                    <a:pt x="2705" y="2138"/>
                  </a:lnTo>
                  <a:lnTo>
                    <a:pt x="2708" y="2138"/>
                  </a:lnTo>
                  <a:cubicBezTo>
                    <a:pt x="2711" y="2139"/>
                    <a:pt x="2713" y="2139"/>
                    <a:pt x="2716" y="2139"/>
                  </a:cubicBezTo>
                  <a:cubicBezTo>
                    <a:pt x="2718" y="2139"/>
                    <a:pt x="2721" y="2139"/>
                    <a:pt x="2723" y="2138"/>
                  </a:cubicBezTo>
                  <a:lnTo>
                    <a:pt x="2743" y="2138"/>
                  </a:lnTo>
                  <a:cubicBezTo>
                    <a:pt x="2744" y="2140"/>
                    <a:pt x="2747" y="2140"/>
                    <a:pt x="2749" y="2140"/>
                  </a:cubicBezTo>
                  <a:cubicBezTo>
                    <a:pt x="2750" y="2141"/>
                    <a:pt x="2752" y="2141"/>
                    <a:pt x="2753" y="2142"/>
                  </a:cubicBezTo>
                  <a:cubicBezTo>
                    <a:pt x="2759" y="2145"/>
                    <a:pt x="2765" y="2148"/>
                    <a:pt x="2771" y="2149"/>
                  </a:cubicBezTo>
                  <a:cubicBezTo>
                    <a:pt x="2775" y="2150"/>
                    <a:pt x="2780" y="2150"/>
                    <a:pt x="2786" y="2151"/>
                  </a:cubicBezTo>
                  <a:lnTo>
                    <a:pt x="2808" y="2154"/>
                  </a:lnTo>
                  <a:lnTo>
                    <a:pt x="2820" y="2155"/>
                  </a:lnTo>
                  <a:lnTo>
                    <a:pt x="2824" y="2158"/>
                  </a:lnTo>
                  <a:cubicBezTo>
                    <a:pt x="2830" y="2163"/>
                    <a:pt x="2837" y="2166"/>
                    <a:pt x="2845" y="2169"/>
                  </a:cubicBezTo>
                  <a:cubicBezTo>
                    <a:pt x="2848" y="2170"/>
                    <a:pt x="2852" y="2171"/>
                    <a:pt x="2855" y="2171"/>
                  </a:cubicBezTo>
                  <a:cubicBezTo>
                    <a:pt x="2857" y="2171"/>
                    <a:pt x="2859" y="2172"/>
                    <a:pt x="2861" y="2172"/>
                  </a:cubicBezTo>
                  <a:cubicBezTo>
                    <a:pt x="2863" y="2172"/>
                    <a:pt x="2865" y="2171"/>
                    <a:pt x="2867" y="2171"/>
                  </a:cubicBezTo>
                  <a:cubicBezTo>
                    <a:pt x="2875" y="2170"/>
                    <a:pt x="2884" y="2167"/>
                    <a:pt x="2891" y="2163"/>
                  </a:cubicBezTo>
                  <a:cubicBezTo>
                    <a:pt x="2895" y="2160"/>
                    <a:pt x="2897" y="2158"/>
                    <a:pt x="2899" y="2157"/>
                  </a:cubicBezTo>
                  <a:lnTo>
                    <a:pt x="2899" y="2157"/>
                  </a:lnTo>
                  <a:lnTo>
                    <a:pt x="2916" y="2158"/>
                  </a:lnTo>
                  <a:lnTo>
                    <a:pt x="2935" y="2160"/>
                  </a:lnTo>
                  <a:lnTo>
                    <a:pt x="2940" y="2164"/>
                  </a:lnTo>
                  <a:cubicBezTo>
                    <a:pt x="2942" y="2165"/>
                    <a:pt x="2943" y="2166"/>
                    <a:pt x="2945" y="2166"/>
                  </a:cubicBezTo>
                  <a:cubicBezTo>
                    <a:pt x="2947" y="2169"/>
                    <a:pt x="2950" y="2170"/>
                    <a:pt x="2953" y="2170"/>
                  </a:cubicBezTo>
                  <a:cubicBezTo>
                    <a:pt x="2955" y="2170"/>
                    <a:pt x="2957" y="2171"/>
                    <a:pt x="2960" y="2171"/>
                  </a:cubicBezTo>
                  <a:cubicBezTo>
                    <a:pt x="2962" y="2171"/>
                    <a:pt x="2964" y="2170"/>
                    <a:pt x="2965" y="2170"/>
                  </a:cubicBezTo>
                  <a:cubicBezTo>
                    <a:pt x="2970" y="2170"/>
                    <a:pt x="2974" y="2167"/>
                    <a:pt x="2977" y="2166"/>
                  </a:cubicBezTo>
                  <a:cubicBezTo>
                    <a:pt x="2979" y="2165"/>
                    <a:pt x="2982" y="2163"/>
                    <a:pt x="2983" y="2162"/>
                  </a:cubicBezTo>
                  <a:cubicBezTo>
                    <a:pt x="2984" y="2160"/>
                    <a:pt x="2985" y="2159"/>
                    <a:pt x="2986" y="2157"/>
                  </a:cubicBezTo>
                  <a:cubicBezTo>
                    <a:pt x="2989" y="2156"/>
                    <a:pt x="2990" y="2154"/>
                    <a:pt x="2991" y="2152"/>
                  </a:cubicBezTo>
                  <a:lnTo>
                    <a:pt x="2993" y="2148"/>
                  </a:lnTo>
                  <a:lnTo>
                    <a:pt x="2994" y="2145"/>
                  </a:lnTo>
                  <a:cubicBezTo>
                    <a:pt x="2998" y="2141"/>
                    <a:pt x="3000" y="2135"/>
                    <a:pt x="3003" y="2129"/>
                  </a:cubicBezTo>
                  <a:cubicBezTo>
                    <a:pt x="3006" y="2119"/>
                    <a:pt x="3005" y="2107"/>
                    <a:pt x="3000" y="2097"/>
                  </a:cubicBezTo>
                  <a:cubicBezTo>
                    <a:pt x="2998" y="2092"/>
                    <a:pt x="2994" y="2087"/>
                    <a:pt x="2991" y="2083"/>
                  </a:cubicBezTo>
                  <a:cubicBezTo>
                    <a:pt x="2990" y="2081"/>
                    <a:pt x="2989" y="2079"/>
                    <a:pt x="2987" y="2078"/>
                  </a:cubicBezTo>
                  <a:cubicBezTo>
                    <a:pt x="2986" y="2076"/>
                    <a:pt x="2984" y="2074"/>
                    <a:pt x="2982" y="2072"/>
                  </a:cubicBezTo>
                  <a:cubicBezTo>
                    <a:pt x="2978" y="2069"/>
                    <a:pt x="2974" y="2067"/>
                    <a:pt x="2968" y="2064"/>
                  </a:cubicBezTo>
                  <a:cubicBezTo>
                    <a:pt x="2961" y="2062"/>
                    <a:pt x="2954" y="2061"/>
                    <a:pt x="2947" y="2061"/>
                  </a:cubicBezTo>
                  <a:lnTo>
                    <a:pt x="2941" y="2061"/>
                  </a:lnTo>
                  <a:cubicBezTo>
                    <a:pt x="2940" y="2059"/>
                    <a:pt x="2940" y="2058"/>
                    <a:pt x="2939" y="2057"/>
                  </a:cubicBezTo>
                  <a:cubicBezTo>
                    <a:pt x="2938" y="2053"/>
                    <a:pt x="2935" y="2048"/>
                    <a:pt x="2933" y="2043"/>
                  </a:cubicBezTo>
                  <a:cubicBezTo>
                    <a:pt x="2931" y="2040"/>
                    <a:pt x="2928" y="2035"/>
                    <a:pt x="2926" y="2031"/>
                  </a:cubicBezTo>
                  <a:cubicBezTo>
                    <a:pt x="2924" y="2030"/>
                    <a:pt x="2923" y="2027"/>
                    <a:pt x="2921" y="2024"/>
                  </a:cubicBezTo>
                  <a:cubicBezTo>
                    <a:pt x="2920" y="2023"/>
                    <a:pt x="2919" y="2019"/>
                    <a:pt x="2917" y="2014"/>
                  </a:cubicBezTo>
                  <a:cubicBezTo>
                    <a:pt x="2914" y="2010"/>
                    <a:pt x="2912" y="2005"/>
                    <a:pt x="2909" y="2002"/>
                  </a:cubicBezTo>
                  <a:lnTo>
                    <a:pt x="2905" y="1997"/>
                  </a:lnTo>
                  <a:lnTo>
                    <a:pt x="2904" y="1994"/>
                  </a:lnTo>
                  <a:cubicBezTo>
                    <a:pt x="2903" y="1991"/>
                    <a:pt x="2902" y="1990"/>
                    <a:pt x="2902" y="1988"/>
                  </a:cubicBezTo>
                  <a:cubicBezTo>
                    <a:pt x="2899" y="1982"/>
                    <a:pt x="2897" y="1977"/>
                    <a:pt x="2895" y="1973"/>
                  </a:cubicBezTo>
                  <a:cubicBezTo>
                    <a:pt x="2894" y="1970"/>
                    <a:pt x="2892" y="1968"/>
                    <a:pt x="2890" y="1966"/>
                  </a:cubicBezTo>
                  <a:lnTo>
                    <a:pt x="2888" y="1962"/>
                  </a:lnTo>
                  <a:cubicBezTo>
                    <a:pt x="2888" y="1961"/>
                    <a:pt x="2888" y="1961"/>
                    <a:pt x="2888" y="1960"/>
                  </a:cubicBezTo>
                  <a:cubicBezTo>
                    <a:pt x="2888" y="1960"/>
                    <a:pt x="2888" y="1955"/>
                    <a:pt x="2887" y="1948"/>
                  </a:cubicBezTo>
                  <a:cubicBezTo>
                    <a:pt x="2884" y="1942"/>
                    <a:pt x="2882" y="1935"/>
                    <a:pt x="2879" y="1929"/>
                  </a:cubicBezTo>
                  <a:cubicBezTo>
                    <a:pt x="2875" y="1924"/>
                    <a:pt x="2872" y="1918"/>
                    <a:pt x="2869" y="1913"/>
                  </a:cubicBezTo>
                  <a:cubicBezTo>
                    <a:pt x="2868" y="1908"/>
                    <a:pt x="2866" y="1903"/>
                    <a:pt x="2862" y="1899"/>
                  </a:cubicBezTo>
                  <a:cubicBezTo>
                    <a:pt x="2860" y="1894"/>
                    <a:pt x="2857" y="1889"/>
                    <a:pt x="2853" y="1886"/>
                  </a:cubicBezTo>
                  <a:cubicBezTo>
                    <a:pt x="2850" y="1881"/>
                    <a:pt x="2845" y="1877"/>
                    <a:pt x="2839" y="1872"/>
                  </a:cubicBezTo>
                  <a:cubicBezTo>
                    <a:pt x="2837" y="1871"/>
                    <a:pt x="2835" y="1870"/>
                    <a:pt x="2833" y="1867"/>
                  </a:cubicBezTo>
                  <a:cubicBezTo>
                    <a:pt x="2832" y="1866"/>
                    <a:pt x="2831" y="1865"/>
                    <a:pt x="2830" y="1864"/>
                  </a:cubicBezTo>
                  <a:cubicBezTo>
                    <a:pt x="2825" y="1858"/>
                    <a:pt x="2821" y="1853"/>
                    <a:pt x="2815" y="1849"/>
                  </a:cubicBezTo>
                  <a:cubicBezTo>
                    <a:pt x="2810" y="1847"/>
                    <a:pt x="2806" y="1843"/>
                    <a:pt x="2801" y="1841"/>
                  </a:cubicBezTo>
                  <a:cubicBezTo>
                    <a:pt x="2799" y="1840"/>
                    <a:pt x="2799" y="1840"/>
                    <a:pt x="2799" y="1840"/>
                  </a:cubicBezTo>
                  <a:cubicBezTo>
                    <a:pt x="2799" y="1840"/>
                    <a:pt x="2797" y="1838"/>
                    <a:pt x="2797" y="1838"/>
                  </a:cubicBezTo>
                  <a:lnTo>
                    <a:pt x="2793" y="1833"/>
                  </a:lnTo>
                  <a:cubicBezTo>
                    <a:pt x="2791" y="1828"/>
                    <a:pt x="2786" y="1825"/>
                    <a:pt x="2782" y="1821"/>
                  </a:cubicBezTo>
                  <a:lnTo>
                    <a:pt x="2775" y="1814"/>
                  </a:lnTo>
                  <a:lnTo>
                    <a:pt x="2773" y="1812"/>
                  </a:lnTo>
                  <a:cubicBezTo>
                    <a:pt x="2773" y="1811"/>
                    <a:pt x="2773" y="1810"/>
                    <a:pt x="2773" y="1808"/>
                  </a:cubicBezTo>
                  <a:cubicBezTo>
                    <a:pt x="2775" y="1801"/>
                    <a:pt x="2775" y="1794"/>
                    <a:pt x="2774" y="1786"/>
                  </a:cubicBezTo>
                  <a:cubicBezTo>
                    <a:pt x="2774" y="1782"/>
                    <a:pt x="2772" y="1778"/>
                    <a:pt x="2771" y="1774"/>
                  </a:cubicBezTo>
                  <a:cubicBezTo>
                    <a:pt x="2769" y="1770"/>
                    <a:pt x="2767" y="1768"/>
                    <a:pt x="2765" y="1764"/>
                  </a:cubicBezTo>
                  <a:lnTo>
                    <a:pt x="2740" y="1727"/>
                  </a:lnTo>
                  <a:lnTo>
                    <a:pt x="2734" y="1718"/>
                  </a:lnTo>
                  <a:lnTo>
                    <a:pt x="2727" y="1708"/>
                  </a:lnTo>
                  <a:lnTo>
                    <a:pt x="2723" y="1702"/>
                  </a:lnTo>
                  <a:cubicBezTo>
                    <a:pt x="2721" y="1699"/>
                    <a:pt x="2720" y="1697"/>
                    <a:pt x="2718" y="1695"/>
                  </a:cubicBezTo>
                  <a:cubicBezTo>
                    <a:pt x="2713" y="1690"/>
                    <a:pt x="2708" y="1686"/>
                    <a:pt x="2703" y="1682"/>
                  </a:cubicBezTo>
                  <a:lnTo>
                    <a:pt x="2696" y="1679"/>
                  </a:lnTo>
                  <a:cubicBezTo>
                    <a:pt x="2694" y="1677"/>
                    <a:pt x="2694" y="1676"/>
                    <a:pt x="2693" y="1675"/>
                  </a:cubicBezTo>
                  <a:cubicBezTo>
                    <a:pt x="2691" y="1673"/>
                    <a:pt x="2690" y="1670"/>
                    <a:pt x="2689" y="1668"/>
                  </a:cubicBezTo>
                  <a:cubicBezTo>
                    <a:pt x="2686" y="1666"/>
                    <a:pt x="2685" y="1662"/>
                    <a:pt x="2683" y="1659"/>
                  </a:cubicBezTo>
                  <a:cubicBezTo>
                    <a:pt x="2682" y="1654"/>
                    <a:pt x="2678" y="1651"/>
                    <a:pt x="2676" y="1646"/>
                  </a:cubicBezTo>
                  <a:lnTo>
                    <a:pt x="2674" y="1644"/>
                  </a:lnTo>
                  <a:lnTo>
                    <a:pt x="2674" y="1643"/>
                  </a:lnTo>
                  <a:lnTo>
                    <a:pt x="2671" y="1639"/>
                  </a:lnTo>
                  <a:cubicBezTo>
                    <a:pt x="2669" y="1636"/>
                    <a:pt x="2665" y="1633"/>
                    <a:pt x="2662" y="1630"/>
                  </a:cubicBezTo>
                  <a:cubicBezTo>
                    <a:pt x="2655" y="1625"/>
                    <a:pt x="2647" y="1623"/>
                    <a:pt x="2639" y="1622"/>
                  </a:cubicBezTo>
                  <a:lnTo>
                    <a:pt x="2636" y="1621"/>
                  </a:lnTo>
                  <a:lnTo>
                    <a:pt x="2636" y="1621"/>
                  </a:lnTo>
                  <a:cubicBezTo>
                    <a:pt x="2636" y="1619"/>
                    <a:pt x="2636" y="1616"/>
                    <a:pt x="2636" y="1614"/>
                  </a:cubicBezTo>
                  <a:cubicBezTo>
                    <a:pt x="2638" y="1604"/>
                    <a:pt x="2636" y="1595"/>
                    <a:pt x="2633" y="1587"/>
                  </a:cubicBezTo>
                  <a:cubicBezTo>
                    <a:pt x="2632" y="1585"/>
                    <a:pt x="2631" y="1584"/>
                    <a:pt x="2630" y="1581"/>
                  </a:cubicBezTo>
                  <a:lnTo>
                    <a:pt x="2627" y="1578"/>
                  </a:lnTo>
                  <a:lnTo>
                    <a:pt x="2625" y="1574"/>
                  </a:lnTo>
                  <a:cubicBezTo>
                    <a:pt x="2624" y="1572"/>
                    <a:pt x="2623" y="1571"/>
                    <a:pt x="2623" y="1569"/>
                  </a:cubicBezTo>
                  <a:cubicBezTo>
                    <a:pt x="2620" y="1563"/>
                    <a:pt x="2618" y="1558"/>
                    <a:pt x="2616" y="1553"/>
                  </a:cubicBezTo>
                  <a:cubicBezTo>
                    <a:pt x="2613" y="1549"/>
                    <a:pt x="2610" y="1545"/>
                    <a:pt x="2608" y="1541"/>
                  </a:cubicBezTo>
                  <a:cubicBezTo>
                    <a:pt x="2604" y="1536"/>
                    <a:pt x="2599" y="1531"/>
                    <a:pt x="2596" y="1528"/>
                  </a:cubicBezTo>
                  <a:cubicBezTo>
                    <a:pt x="2591" y="1524"/>
                    <a:pt x="2589" y="1522"/>
                    <a:pt x="2588" y="1521"/>
                  </a:cubicBezTo>
                  <a:cubicBezTo>
                    <a:pt x="2586" y="1520"/>
                    <a:pt x="2584" y="1519"/>
                    <a:pt x="2583" y="1516"/>
                  </a:cubicBezTo>
                  <a:lnTo>
                    <a:pt x="2581" y="1514"/>
                  </a:lnTo>
                  <a:cubicBezTo>
                    <a:pt x="2580" y="1512"/>
                    <a:pt x="2579" y="1511"/>
                    <a:pt x="2577" y="1509"/>
                  </a:cubicBezTo>
                  <a:cubicBezTo>
                    <a:pt x="2574" y="1506"/>
                    <a:pt x="2570" y="1504"/>
                    <a:pt x="2567" y="1501"/>
                  </a:cubicBezTo>
                  <a:cubicBezTo>
                    <a:pt x="2561" y="1498"/>
                    <a:pt x="2554" y="1496"/>
                    <a:pt x="2547" y="1494"/>
                  </a:cubicBezTo>
                  <a:cubicBezTo>
                    <a:pt x="2546" y="1494"/>
                    <a:pt x="2545" y="1494"/>
                    <a:pt x="2545" y="1494"/>
                  </a:cubicBezTo>
                  <a:lnTo>
                    <a:pt x="2545" y="1494"/>
                  </a:lnTo>
                  <a:cubicBezTo>
                    <a:pt x="2541" y="1487"/>
                    <a:pt x="2534" y="1479"/>
                    <a:pt x="2531" y="1475"/>
                  </a:cubicBezTo>
                  <a:cubicBezTo>
                    <a:pt x="2529" y="1473"/>
                    <a:pt x="2527" y="1470"/>
                    <a:pt x="2525" y="1467"/>
                  </a:cubicBezTo>
                  <a:lnTo>
                    <a:pt x="2525" y="1467"/>
                  </a:lnTo>
                  <a:cubicBezTo>
                    <a:pt x="2526" y="1465"/>
                    <a:pt x="2527" y="1462"/>
                    <a:pt x="2529" y="1456"/>
                  </a:cubicBezTo>
                  <a:cubicBezTo>
                    <a:pt x="2530" y="1448"/>
                    <a:pt x="2530" y="1439"/>
                    <a:pt x="2528" y="1431"/>
                  </a:cubicBezTo>
                  <a:cubicBezTo>
                    <a:pt x="2526" y="1426"/>
                    <a:pt x="2524" y="1421"/>
                    <a:pt x="2521" y="1418"/>
                  </a:cubicBezTo>
                  <a:cubicBezTo>
                    <a:pt x="2518" y="1414"/>
                    <a:pt x="2515" y="1411"/>
                    <a:pt x="2513" y="1407"/>
                  </a:cubicBezTo>
                  <a:cubicBezTo>
                    <a:pt x="2506" y="1403"/>
                    <a:pt x="2497" y="1399"/>
                    <a:pt x="2489" y="1397"/>
                  </a:cubicBezTo>
                  <a:cubicBezTo>
                    <a:pt x="2484" y="1396"/>
                    <a:pt x="2480" y="1396"/>
                    <a:pt x="2479" y="1396"/>
                  </a:cubicBezTo>
                  <a:lnTo>
                    <a:pt x="2479" y="1396"/>
                  </a:lnTo>
                  <a:lnTo>
                    <a:pt x="2477" y="1392"/>
                  </a:lnTo>
                  <a:cubicBezTo>
                    <a:pt x="2474" y="1389"/>
                    <a:pt x="2471" y="1385"/>
                    <a:pt x="2469" y="1382"/>
                  </a:cubicBezTo>
                  <a:cubicBezTo>
                    <a:pt x="2465" y="1380"/>
                    <a:pt x="2464" y="1377"/>
                    <a:pt x="2462" y="1375"/>
                  </a:cubicBezTo>
                  <a:cubicBezTo>
                    <a:pt x="2458" y="1369"/>
                    <a:pt x="2453" y="1363"/>
                    <a:pt x="2451" y="1359"/>
                  </a:cubicBezTo>
                  <a:cubicBezTo>
                    <a:pt x="2448" y="1354"/>
                    <a:pt x="2442" y="1344"/>
                    <a:pt x="2437" y="1337"/>
                  </a:cubicBezTo>
                  <a:cubicBezTo>
                    <a:pt x="2435" y="1333"/>
                    <a:pt x="2434" y="1332"/>
                    <a:pt x="2433" y="1330"/>
                  </a:cubicBezTo>
                  <a:cubicBezTo>
                    <a:pt x="2431" y="1328"/>
                    <a:pt x="2430" y="1324"/>
                    <a:pt x="2429" y="1322"/>
                  </a:cubicBezTo>
                  <a:cubicBezTo>
                    <a:pt x="2427" y="1317"/>
                    <a:pt x="2424" y="1311"/>
                    <a:pt x="2422" y="1308"/>
                  </a:cubicBezTo>
                  <a:cubicBezTo>
                    <a:pt x="2421" y="1306"/>
                    <a:pt x="2419" y="1302"/>
                    <a:pt x="2418" y="1301"/>
                  </a:cubicBezTo>
                  <a:lnTo>
                    <a:pt x="2418" y="1301"/>
                  </a:lnTo>
                  <a:cubicBezTo>
                    <a:pt x="2418" y="1299"/>
                    <a:pt x="2419" y="1295"/>
                    <a:pt x="2419" y="1289"/>
                  </a:cubicBezTo>
                  <a:cubicBezTo>
                    <a:pt x="2419" y="1281"/>
                    <a:pt x="2418" y="1273"/>
                    <a:pt x="2413" y="1266"/>
                  </a:cubicBezTo>
                  <a:cubicBezTo>
                    <a:pt x="2409" y="1258"/>
                    <a:pt x="2404" y="1251"/>
                    <a:pt x="2397" y="1246"/>
                  </a:cubicBezTo>
                  <a:cubicBezTo>
                    <a:pt x="2390" y="1243"/>
                    <a:pt x="2382" y="1241"/>
                    <a:pt x="2375" y="1240"/>
                  </a:cubicBezTo>
                  <a:cubicBezTo>
                    <a:pt x="2371" y="1239"/>
                    <a:pt x="2369" y="1239"/>
                    <a:pt x="2367" y="1238"/>
                  </a:cubicBezTo>
                  <a:lnTo>
                    <a:pt x="2367" y="1238"/>
                  </a:lnTo>
                  <a:cubicBezTo>
                    <a:pt x="2366" y="1237"/>
                    <a:pt x="2365" y="1236"/>
                    <a:pt x="2364" y="1235"/>
                  </a:cubicBezTo>
                  <a:lnTo>
                    <a:pt x="2352" y="1215"/>
                  </a:lnTo>
                  <a:lnTo>
                    <a:pt x="2347" y="1208"/>
                  </a:lnTo>
                  <a:cubicBezTo>
                    <a:pt x="2347" y="1207"/>
                    <a:pt x="2347" y="1207"/>
                    <a:pt x="2347" y="1206"/>
                  </a:cubicBezTo>
                  <a:cubicBezTo>
                    <a:pt x="2346" y="1206"/>
                    <a:pt x="2347" y="1201"/>
                    <a:pt x="2345" y="1194"/>
                  </a:cubicBezTo>
                  <a:cubicBezTo>
                    <a:pt x="2343" y="1187"/>
                    <a:pt x="2341" y="1180"/>
                    <a:pt x="2338" y="1175"/>
                  </a:cubicBezTo>
                  <a:cubicBezTo>
                    <a:pt x="2332" y="1164"/>
                    <a:pt x="2334" y="1170"/>
                    <a:pt x="2332" y="1162"/>
                  </a:cubicBezTo>
                  <a:cubicBezTo>
                    <a:pt x="2331" y="1156"/>
                    <a:pt x="2328" y="1150"/>
                    <a:pt x="2326" y="1145"/>
                  </a:cubicBezTo>
                  <a:cubicBezTo>
                    <a:pt x="2324" y="1140"/>
                    <a:pt x="2320" y="1135"/>
                    <a:pt x="2317" y="1131"/>
                  </a:cubicBezTo>
                  <a:cubicBezTo>
                    <a:pt x="2313" y="1126"/>
                    <a:pt x="2309" y="1121"/>
                    <a:pt x="2304" y="1118"/>
                  </a:cubicBezTo>
                  <a:cubicBezTo>
                    <a:pt x="2299" y="1114"/>
                    <a:pt x="2297" y="1112"/>
                    <a:pt x="2296" y="1112"/>
                  </a:cubicBezTo>
                  <a:cubicBezTo>
                    <a:pt x="2294" y="1110"/>
                    <a:pt x="2292" y="1106"/>
                    <a:pt x="2290" y="1104"/>
                  </a:cubicBezTo>
                  <a:cubicBezTo>
                    <a:pt x="2289" y="1103"/>
                    <a:pt x="2289" y="1103"/>
                    <a:pt x="2289" y="1098"/>
                  </a:cubicBezTo>
                  <a:cubicBezTo>
                    <a:pt x="2289" y="1091"/>
                    <a:pt x="2287" y="1085"/>
                    <a:pt x="2284" y="1078"/>
                  </a:cubicBezTo>
                  <a:cubicBezTo>
                    <a:pt x="2281" y="1074"/>
                    <a:pt x="2279" y="1069"/>
                    <a:pt x="2275" y="1065"/>
                  </a:cubicBezTo>
                  <a:cubicBezTo>
                    <a:pt x="2273" y="1061"/>
                    <a:pt x="2269" y="1058"/>
                    <a:pt x="2267" y="1054"/>
                  </a:cubicBezTo>
                  <a:cubicBezTo>
                    <a:pt x="2262" y="1048"/>
                    <a:pt x="2258" y="1044"/>
                    <a:pt x="2254" y="1038"/>
                  </a:cubicBezTo>
                  <a:cubicBezTo>
                    <a:pt x="2251" y="1033"/>
                    <a:pt x="2247" y="1029"/>
                    <a:pt x="2244" y="1025"/>
                  </a:cubicBezTo>
                  <a:cubicBezTo>
                    <a:pt x="2239" y="1021"/>
                    <a:pt x="2235" y="1018"/>
                    <a:pt x="2233" y="1017"/>
                  </a:cubicBezTo>
                  <a:cubicBezTo>
                    <a:pt x="2231" y="1015"/>
                    <a:pt x="2230" y="1014"/>
                    <a:pt x="2229" y="1012"/>
                  </a:cubicBezTo>
                  <a:cubicBezTo>
                    <a:pt x="2228" y="1010"/>
                    <a:pt x="2225" y="1008"/>
                    <a:pt x="2224" y="1007"/>
                  </a:cubicBezTo>
                  <a:cubicBezTo>
                    <a:pt x="2223" y="1004"/>
                    <a:pt x="2223" y="1002"/>
                    <a:pt x="2222" y="1000"/>
                  </a:cubicBezTo>
                  <a:cubicBezTo>
                    <a:pt x="2221" y="995"/>
                    <a:pt x="2218" y="990"/>
                    <a:pt x="2216" y="986"/>
                  </a:cubicBezTo>
                  <a:cubicBezTo>
                    <a:pt x="2215" y="984"/>
                    <a:pt x="2214" y="981"/>
                    <a:pt x="2211" y="979"/>
                  </a:cubicBezTo>
                  <a:lnTo>
                    <a:pt x="2210" y="975"/>
                  </a:lnTo>
                  <a:cubicBezTo>
                    <a:pt x="2209" y="974"/>
                    <a:pt x="2208" y="972"/>
                    <a:pt x="2207" y="971"/>
                  </a:cubicBezTo>
                  <a:cubicBezTo>
                    <a:pt x="2200" y="964"/>
                    <a:pt x="2193" y="959"/>
                    <a:pt x="2184" y="957"/>
                  </a:cubicBezTo>
                  <a:cubicBezTo>
                    <a:pt x="2179" y="956"/>
                    <a:pt x="2174" y="956"/>
                    <a:pt x="2170" y="955"/>
                  </a:cubicBezTo>
                  <a:lnTo>
                    <a:pt x="2170" y="955"/>
                  </a:lnTo>
                  <a:cubicBezTo>
                    <a:pt x="2170" y="954"/>
                    <a:pt x="2170" y="954"/>
                    <a:pt x="2170" y="953"/>
                  </a:cubicBezTo>
                  <a:cubicBezTo>
                    <a:pt x="2172" y="948"/>
                    <a:pt x="2172" y="941"/>
                    <a:pt x="2172" y="934"/>
                  </a:cubicBezTo>
                  <a:cubicBezTo>
                    <a:pt x="2171" y="926"/>
                    <a:pt x="2168" y="917"/>
                    <a:pt x="2163" y="911"/>
                  </a:cubicBezTo>
                  <a:cubicBezTo>
                    <a:pt x="2159" y="905"/>
                    <a:pt x="2155" y="900"/>
                    <a:pt x="2149" y="897"/>
                  </a:cubicBezTo>
                  <a:cubicBezTo>
                    <a:pt x="2144" y="893"/>
                    <a:pt x="2141" y="891"/>
                    <a:pt x="2136" y="890"/>
                  </a:cubicBezTo>
                  <a:cubicBezTo>
                    <a:pt x="2135" y="890"/>
                    <a:pt x="2135" y="889"/>
                    <a:pt x="2134" y="889"/>
                  </a:cubicBezTo>
                  <a:lnTo>
                    <a:pt x="2134" y="887"/>
                  </a:lnTo>
                  <a:lnTo>
                    <a:pt x="2133" y="886"/>
                  </a:lnTo>
                  <a:cubicBezTo>
                    <a:pt x="2130" y="883"/>
                    <a:pt x="2129" y="880"/>
                    <a:pt x="2127" y="878"/>
                  </a:cubicBezTo>
                  <a:cubicBezTo>
                    <a:pt x="2122" y="873"/>
                    <a:pt x="2116" y="870"/>
                    <a:pt x="2111" y="867"/>
                  </a:cubicBezTo>
                  <a:lnTo>
                    <a:pt x="2105" y="864"/>
                  </a:lnTo>
                  <a:cubicBezTo>
                    <a:pt x="2104" y="864"/>
                    <a:pt x="2104" y="863"/>
                    <a:pt x="2104" y="863"/>
                  </a:cubicBezTo>
                  <a:lnTo>
                    <a:pt x="2104" y="863"/>
                  </a:lnTo>
                  <a:cubicBezTo>
                    <a:pt x="2104" y="861"/>
                    <a:pt x="2104" y="860"/>
                    <a:pt x="2105" y="860"/>
                  </a:cubicBezTo>
                  <a:cubicBezTo>
                    <a:pt x="2107" y="854"/>
                    <a:pt x="2108" y="848"/>
                    <a:pt x="2108" y="842"/>
                  </a:cubicBezTo>
                  <a:cubicBezTo>
                    <a:pt x="2108" y="834"/>
                    <a:pt x="2106" y="825"/>
                    <a:pt x="2101" y="818"/>
                  </a:cubicBezTo>
                  <a:cubicBezTo>
                    <a:pt x="2100" y="814"/>
                    <a:pt x="2098" y="812"/>
                    <a:pt x="2097" y="810"/>
                  </a:cubicBezTo>
                  <a:cubicBezTo>
                    <a:pt x="2094" y="807"/>
                    <a:pt x="2092" y="805"/>
                    <a:pt x="2090" y="803"/>
                  </a:cubicBezTo>
                  <a:cubicBezTo>
                    <a:pt x="2086" y="799"/>
                    <a:pt x="2082" y="797"/>
                    <a:pt x="2077" y="795"/>
                  </a:cubicBezTo>
                  <a:cubicBezTo>
                    <a:pt x="2072" y="791"/>
                    <a:pt x="2072" y="791"/>
                    <a:pt x="2068" y="784"/>
                  </a:cubicBezTo>
                  <a:cubicBezTo>
                    <a:pt x="2063" y="777"/>
                    <a:pt x="2057" y="770"/>
                    <a:pt x="2053" y="766"/>
                  </a:cubicBezTo>
                  <a:lnTo>
                    <a:pt x="2047" y="758"/>
                  </a:lnTo>
                  <a:cubicBezTo>
                    <a:pt x="2046" y="755"/>
                    <a:pt x="2045" y="753"/>
                    <a:pt x="2042" y="751"/>
                  </a:cubicBezTo>
                  <a:cubicBezTo>
                    <a:pt x="2040" y="743"/>
                    <a:pt x="2035" y="734"/>
                    <a:pt x="2031" y="728"/>
                  </a:cubicBezTo>
                  <a:cubicBezTo>
                    <a:pt x="2028" y="722"/>
                    <a:pt x="2024" y="717"/>
                    <a:pt x="2019" y="712"/>
                  </a:cubicBezTo>
                  <a:cubicBezTo>
                    <a:pt x="2013" y="709"/>
                    <a:pt x="2007" y="705"/>
                    <a:pt x="2001" y="703"/>
                  </a:cubicBezTo>
                  <a:cubicBezTo>
                    <a:pt x="1999" y="703"/>
                    <a:pt x="1997" y="702"/>
                    <a:pt x="1996" y="702"/>
                  </a:cubicBezTo>
                  <a:cubicBezTo>
                    <a:pt x="1996" y="702"/>
                    <a:pt x="1996" y="702"/>
                    <a:pt x="1994" y="700"/>
                  </a:cubicBezTo>
                  <a:cubicBezTo>
                    <a:pt x="1991" y="695"/>
                    <a:pt x="1988" y="692"/>
                    <a:pt x="1984" y="688"/>
                  </a:cubicBezTo>
                  <a:cubicBezTo>
                    <a:pt x="1980" y="683"/>
                    <a:pt x="1976" y="681"/>
                    <a:pt x="1974" y="679"/>
                  </a:cubicBezTo>
                  <a:cubicBezTo>
                    <a:pt x="1970" y="675"/>
                    <a:pt x="1966" y="670"/>
                    <a:pt x="1962" y="665"/>
                  </a:cubicBezTo>
                  <a:cubicBezTo>
                    <a:pt x="1960" y="661"/>
                    <a:pt x="1958" y="658"/>
                    <a:pt x="1954" y="655"/>
                  </a:cubicBezTo>
                  <a:lnTo>
                    <a:pt x="1948" y="648"/>
                  </a:lnTo>
                  <a:lnTo>
                    <a:pt x="1943" y="639"/>
                  </a:lnTo>
                  <a:cubicBezTo>
                    <a:pt x="1941" y="638"/>
                    <a:pt x="1941" y="636"/>
                    <a:pt x="1940" y="635"/>
                  </a:cubicBezTo>
                  <a:cubicBezTo>
                    <a:pt x="1939" y="633"/>
                    <a:pt x="1939" y="628"/>
                    <a:pt x="1937" y="622"/>
                  </a:cubicBezTo>
                  <a:cubicBezTo>
                    <a:pt x="1934" y="616"/>
                    <a:pt x="1932" y="612"/>
                    <a:pt x="1929" y="607"/>
                  </a:cubicBezTo>
                  <a:cubicBezTo>
                    <a:pt x="1926" y="604"/>
                    <a:pt x="1923" y="600"/>
                    <a:pt x="1921" y="597"/>
                  </a:cubicBezTo>
                  <a:cubicBezTo>
                    <a:pt x="1917" y="593"/>
                    <a:pt x="1914" y="590"/>
                    <a:pt x="1910" y="586"/>
                  </a:cubicBezTo>
                  <a:cubicBezTo>
                    <a:pt x="1909" y="585"/>
                    <a:pt x="1907" y="583"/>
                    <a:pt x="1906" y="580"/>
                  </a:cubicBezTo>
                  <a:lnTo>
                    <a:pt x="1902" y="577"/>
                  </a:lnTo>
                  <a:cubicBezTo>
                    <a:pt x="1902" y="576"/>
                    <a:pt x="1901" y="575"/>
                    <a:pt x="1901" y="575"/>
                  </a:cubicBezTo>
                  <a:cubicBezTo>
                    <a:pt x="1900" y="572"/>
                    <a:pt x="1900" y="571"/>
                    <a:pt x="1900" y="570"/>
                  </a:cubicBezTo>
                  <a:cubicBezTo>
                    <a:pt x="1899" y="565"/>
                    <a:pt x="1897" y="560"/>
                    <a:pt x="1896" y="555"/>
                  </a:cubicBezTo>
                  <a:cubicBezTo>
                    <a:pt x="1894" y="550"/>
                    <a:pt x="1892" y="544"/>
                    <a:pt x="1888" y="540"/>
                  </a:cubicBezTo>
                  <a:cubicBezTo>
                    <a:pt x="1885" y="535"/>
                    <a:pt x="1882" y="532"/>
                    <a:pt x="1879" y="528"/>
                  </a:cubicBezTo>
                  <a:cubicBezTo>
                    <a:pt x="1875" y="525"/>
                    <a:pt x="1872" y="521"/>
                    <a:pt x="1870" y="520"/>
                  </a:cubicBezTo>
                  <a:cubicBezTo>
                    <a:pt x="1867" y="518"/>
                    <a:pt x="1866" y="516"/>
                    <a:pt x="1864" y="513"/>
                  </a:cubicBezTo>
                  <a:cubicBezTo>
                    <a:pt x="1863" y="512"/>
                    <a:pt x="1862" y="511"/>
                    <a:pt x="1862" y="510"/>
                  </a:cubicBezTo>
                  <a:lnTo>
                    <a:pt x="1862" y="506"/>
                  </a:lnTo>
                  <a:cubicBezTo>
                    <a:pt x="1862" y="500"/>
                    <a:pt x="1862" y="495"/>
                    <a:pt x="1860" y="489"/>
                  </a:cubicBezTo>
                  <a:cubicBezTo>
                    <a:pt x="1857" y="476"/>
                    <a:pt x="1849" y="465"/>
                    <a:pt x="1837" y="458"/>
                  </a:cubicBezTo>
                  <a:cubicBezTo>
                    <a:pt x="1833" y="455"/>
                    <a:pt x="1828" y="453"/>
                    <a:pt x="1822" y="451"/>
                  </a:cubicBezTo>
                  <a:cubicBezTo>
                    <a:pt x="1822" y="451"/>
                    <a:pt x="1821" y="451"/>
                    <a:pt x="1820" y="449"/>
                  </a:cubicBezTo>
                  <a:cubicBezTo>
                    <a:pt x="1819" y="448"/>
                    <a:pt x="1817" y="447"/>
                    <a:pt x="1817" y="446"/>
                  </a:cubicBezTo>
                  <a:cubicBezTo>
                    <a:pt x="1816" y="445"/>
                    <a:pt x="1816" y="445"/>
                    <a:pt x="1816" y="444"/>
                  </a:cubicBezTo>
                  <a:cubicBezTo>
                    <a:pt x="1816" y="439"/>
                    <a:pt x="1816" y="434"/>
                    <a:pt x="1816" y="430"/>
                  </a:cubicBezTo>
                  <a:cubicBezTo>
                    <a:pt x="1815" y="423"/>
                    <a:pt x="1813" y="417"/>
                    <a:pt x="1809" y="411"/>
                  </a:cubicBezTo>
                  <a:cubicBezTo>
                    <a:pt x="1808" y="409"/>
                    <a:pt x="1807" y="407"/>
                    <a:pt x="1805" y="405"/>
                  </a:cubicBezTo>
                  <a:lnTo>
                    <a:pt x="1801" y="400"/>
                  </a:lnTo>
                  <a:cubicBezTo>
                    <a:pt x="1798" y="396"/>
                    <a:pt x="1795" y="393"/>
                    <a:pt x="1792" y="390"/>
                  </a:cubicBezTo>
                  <a:cubicBezTo>
                    <a:pt x="1791" y="388"/>
                    <a:pt x="1789" y="386"/>
                    <a:pt x="1786" y="382"/>
                  </a:cubicBezTo>
                  <a:lnTo>
                    <a:pt x="1783" y="379"/>
                  </a:lnTo>
                  <a:cubicBezTo>
                    <a:pt x="1782" y="377"/>
                    <a:pt x="1780" y="374"/>
                    <a:pt x="1778" y="372"/>
                  </a:cubicBezTo>
                  <a:cubicBezTo>
                    <a:pt x="1773" y="367"/>
                    <a:pt x="1769" y="364"/>
                    <a:pt x="1763" y="361"/>
                  </a:cubicBezTo>
                  <a:cubicBezTo>
                    <a:pt x="1758" y="358"/>
                    <a:pt x="1756" y="358"/>
                    <a:pt x="1756" y="357"/>
                  </a:cubicBezTo>
                  <a:cubicBezTo>
                    <a:pt x="1754" y="356"/>
                    <a:pt x="1753" y="354"/>
                    <a:pt x="1753" y="353"/>
                  </a:cubicBezTo>
                  <a:cubicBezTo>
                    <a:pt x="1749" y="349"/>
                    <a:pt x="1746" y="345"/>
                    <a:pt x="1742" y="342"/>
                  </a:cubicBezTo>
                  <a:cubicBezTo>
                    <a:pt x="1739" y="338"/>
                    <a:pt x="1734" y="336"/>
                    <a:pt x="1731" y="334"/>
                  </a:cubicBezTo>
                  <a:cubicBezTo>
                    <a:pt x="1728" y="332"/>
                    <a:pt x="1727" y="330"/>
                    <a:pt x="1726" y="329"/>
                  </a:cubicBezTo>
                  <a:cubicBezTo>
                    <a:pt x="1725" y="328"/>
                    <a:pt x="1724" y="327"/>
                    <a:pt x="1724" y="327"/>
                  </a:cubicBezTo>
                  <a:lnTo>
                    <a:pt x="1721" y="324"/>
                  </a:lnTo>
                  <a:cubicBezTo>
                    <a:pt x="1721" y="323"/>
                    <a:pt x="1721" y="321"/>
                    <a:pt x="1721" y="320"/>
                  </a:cubicBezTo>
                  <a:cubicBezTo>
                    <a:pt x="1720" y="315"/>
                    <a:pt x="1720" y="310"/>
                    <a:pt x="1719" y="306"/>
                  </a:cubicBezTo>
                  <a:cubicBezTo>
                    <a:pt x="1718" y="299"/>
                    <a:pt x="1716" y="293"/>
                    <a:pt x="1712" y="288"/>
                  </a:cubicBezTo>
                  <a:cubicBezTo>
                    <a:pt x="1709" y="284"/>
                    <a:pt x="1705" y="279"/>
                    <a:pt x="1700" y="276"/>
                  </a:cubicBezTo>
                  <a:cubicBezTo>
                    <a:pt x="1696" y="272"/>
                    <a:pt x="1691" y="270"/>
                    <a:pt x="1687" y="268"/>
                  </a:cubicBezTo>
                  <a:cubicBezTo>
                    <a:pt x="1685" y="266"/>
                    <a:pt x="1683" y="265"/>
                    <a:pt x="1682" y="264"/>
                  </a:cubicBezTo>
                  <a:cubicBezTo>
                    <a:pt x="1681" y="262"/>
                    <a:pt x="1678" y="260"/>
                    <a:pt x="1677" y="257"/>
                  </a:cubicBezTo>
                  <a:cubicBezTo>
                    <a:pt x="1674" y="254"/>
                    <a:pt x="1670" y="250"/>
                    <a:pt x="1667" y="247"/>
                  </a:cubicBezTo>
                  <a:cubicBezTo>
                    <a:pt x="1665" y="244"/>
                    <a:pt x="1662" y="242"/>
                    <a:pt x="1660" y="240"/>
                  </a:cubicBezTo>
                  <a:cubicBezTo>
                    <a:pt x="1658" y="237"/>
                    <a:pt x="1655" y="235"/>
                    <a:pt x="1654" y="233"/>
                  </a:cubicBezTo>
                  <a:cubicBezTo>
                    <a:pt x="1654" y="231"/>
                    <a:pt x="1655" y="228"/>
                    <a:pt x="1655" y="227"/>
                  </a:cubicBezTo>
                  <a:cubicBezTo>
                    <a:pt x="1658" y="221"/>
                    <a:pt x="1659" y="217"/>
                    <a:pt x="1659" y="212"/>
                  </a:cubicBezTo>
                  <a:cubicBezTo>
                    <a:pt x="1660" y="204"/>
                    <a:pt x="1659" y="197"/>
                    <a:pt x="1655" y="190"/>
                  </a:cubicBezTo>
                  <a:cubicBezTo>
                    <a:pt x="1652" y="183"/>
                    <a:pt x="1646" y="178"/>
                    <a:pt x="1639" y="175"/>
                  </a:cubicBezTo>
                  <a:cubicBezTo>
                    <a:pt x="1633" y="173"/>
                    <a:pt x="1628" y="170"/>
                    <a:pt x="1622" y="170"/>
                  </a:cubicBezTo>
                  <a:cubicBezTo>
                    <a:pt x="1618" y="170"/>
                    <a:pt x="1616" y="170"/>
                    <a:pt x="1612" y="169"/>
                  </a:cubicBezTo>
                  <a:lnTo>
                    <a:pt x="1611" y="169"/>
                  </a:lnTo>
                  <a:cubicBezTo>
                    <a:pt x="1610" y="168"/>
                    <a:pt x="1610" y="167"/>
                    <a:pt x="1609" y="167"/>
                  </a:cubicBezTo>
                  <a:cubicBezTo>
                    <a:pt x="1609" y="165"/>
                    <a:pt x="1609" y="163"/>
                    <a:pt x="1609" y="161"/>
                  </a:cubicBezTo>
                  <a:cubicBezTo>
                    <a:pt x="1610" y="156"/>
                    <a:pt x="1610" y="151"/>
                    <a:pt x="1609" y="145"/>
                  </a:cubicBezTo>
                  <a:cubicBezTo>
                    <a:pt x="1608" y="139"/>
                    <a:pt x="1606" y="133"/>
                    <a:pt x="1602" y="129"/>
                  </a:cubicBezTo>
                  <a:cubicBezTo>
                    <a:pt x="1600" y="126"/>
                    <a:pt x="1599" y="124"/>
                    <a:pt x="1597" y="120"/>
                  </a:cubicBezTo>
                  <a:cubicBezTo>
                    <a:pt x="1596" y="118"/>
                    <a:pt x="1595" y="116"/>
                    <a:pt x="1593" y="111"/>
                  </a:cubicBezTo>
                  <a:cubicBezTo>
                    <a:pt x="1589" y="103"/>
                    <a:pt x="1585" y="96"/>
                    <a:pt x="1580" y="89"/>
                  </a:cubicBezTo>
                  <a:cubicBezTo>
                    <a:pt x="1578" y="86"/>
                    <a:pt x="1577" y="83"/>
                    <a:pt x="1574" y="80"/>
                  </a:cubicBezTo>
                  <a:cubicBezTo>
                    <a:pt x="1573" y="76"/>
                    <a:pt x="1571" y="73"/>
                    <a:pt x="1568" y="70"/>
                  </a:cubicBezTo>
                  <a:cubicBezTo>
                    <a:pt x="1563" y="61"/>
                    <a:pt x="1559" y="57"/>
                    <a:pt x="1556" y="51"/>
                  </a:cubicBezTo>
                  <a:cubicBezTo>
                    <a:pt x="1551" y="43"/>
                    <a:pt x="1548" y="36"/>
                    <a:pt x="1543" y="30"/>
                  </a:cubicBezTo>
                  <a:cubicBezTo>
                    <a:pt x="1538" y="24"/>
                    <a:pt x="1534" y="20"/>
                    <a:pt x="1527" y="17"/>
                  </a:cubicBezTo>
                  <a:cubicBezTo>
                    <a:pt x="1522" y="15"/>
                    <a:pt x="1517" y="14"/>
                    <a:pt x="1512" y="14"/>
                  </a:cubicBezTo>
                  <a:cubicBezTo>
                    <a:pt x="1509" y="14"/>
                    <a:pt x="1507" y="13"/>
                    <a:pt x="1505" y="13"/>
                  </a:cubicBezTo>
                  <a:cubicBezTo>
                    <a:pt x="1504" y="12"/>
                    <a:pt x="1502" y="12"/>
                    <a:pt x="1502" y="10"/>
                  </a:cubicBezTo>
                  <a:lnTo>
                    <a:pt x="1499" y="7"/>
                  </a:lnTo>
                  <a:cubicBezTo>
                    <a:pt x="1496" y="3"/>
                    <a:pt x="1492" y="1"/>
                    <a:pt x="1488" y="1"/>
                  </a:cubicBezTo>
                  <a:close/>
                </a:path>
              </a:pathLst>
            </a:custGeom>
            <a:noFill/>
            <a:ln cap="flat" cmpd="sng" w="9525">
              <a:solidFill>
                <a:schemeClr val="accen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40"/>
          <p:cNvGrpSpPr/>
          <p:nvPr/>
        </p:nvGrpSpPr>
        <p:grpSpPr>
          <a:xfrm rot="2327373">
            <a:off x="6092701" y="3323546"/>
            <a:ext cx="429201" cy="267866"/>
            <a:chOff x="2558225" y="5207975"/>
            <a:chExt cx="429175" cy="267850"/>
          </a:xfrm>
        </p:grpSpPr>
        <p:sp>
          <p:nvSpPr>
            <p:cNvPr id="1333" name="Google Shape;1333;p40"/>
            <p:cNvSpPr/>
            <p:nvPr/>
          </p:nvSpPr>
          <p:spPr>
            <a:xfrm>
              <a:off x="2579025" y="5207975"/>
              <a:ext cx="408375" cy="191275"/>
            </a:xfrm>
            <a:custGeom>
              <a:rect b="b" l="l" r="r" t="t"/>
              <a:pathLst>
                <a:path extrusionOk="0" h="7651" w="16335">
                  <a:moveTo>
                    <a:pt x="15588" y="874"/>
                  </a:moveTo>
                  <a:cubicBezTo>
                    <a:pt x="15595" y="878"/>
                    <a:pt x="15602" y="882"/>
                    <a:pt x="15608" y="885"/>
                  </a:cubicBezTo>
                  <a:lnTo>
                    <a:pt x="15608" y="885"/>
                  </a:lnTo>
                  <a:cubicBezTo>
                    <a:pt x="15601" y="883"/>
                    <a:pt x="15594" y="879"/>
                    <a:pt x="15587" y="875"/>
                  </a:cubicBezTo>
                  <a:lnTo>
                    <a:pt x="15588" y="874"/>
                  </a:lnTo>
                  <a:close/>
                  <a:moveTo>
                    <a:pt x="15671" y="894"/>
                  </a:moveTo>
                  <a:cubicBezTo>
                    <a:pt x="15675" y="894"/>
                    <a:pt x="15672" y="896"/>
                    <a:pt x="15661" y="896"/>
                  </a:cubicBezTo>
                  <a:lnTo>
                    <a:pt x="15661" y="896"/>
                  </a:lnTo>
                  <a:cubicBezTo>
                    <a:pt x="15663" y="895"/>
                    <a:pt x="15664" y="895"/>
                    <a:pt x="15666" y="895"/>
                  </a:cubicBezTo>
                  <a:cubicBezTo>
                    <a:pt x="15668" y="895"/>
                    <a:pt x="15670" y="894"/>
                    <a:pt x="15671" y="894"/>
                  </a:cubicBezTo>
                  <a:close/>
                  <a:moveTo>
                    <a:pt x="15672" y="0"/>
                  </a:moveTo>
                  <a:cubicBezTo>
                    <a:pt x="15590" y="0"/>
                    <a:pt x="15509" y="12"/>
                    <a:pt x="15431" y="35"/>
                  </a:cubicBezTo>
                  <a:cubicBezTo>
                    <a:pt x="15268" y="83"/>
                    <a:pt x="15154" y="152"/>
                    <a:pt x="15051" y="220"/>
                  </a:cubicBezTo>
                  <a:cubicBezTo>
                    <a:pt x="14799" y="393"/>
                    <a:pt x="14671" y="600"/>
                    <a:pt x="14561" y="749"/>
                  </a:cubicBezTo>
                  <a:lnTo>
                    <a:pt x="14404" y="979"/>
                  </a:lnTo>
                  <a:lnTo>
                    <a:pt x="14326" y="1094"/>
                  </a:lnTo>
                  <a:lnTo>
                    <a:pt x="14300" y="1130"/>
                  </a:lnTo>
                  <a:cubicBezTo>
                    <a:pt x="14293" y="1139"/>
                    <a:pt x="14286" y="1146"/>
                    <a:pt x="14279" y="1152"/>
                  </a:cubicBezTo>
                  <a:cubicBezTo>
                    <a:pt x="14244" y="1191"/>
                    <a:pt x="14164" y="1247"/>
                    <a:pt x="14065" y="1342"/>
                  </a:cubicBezTo>
                  <a:cubicBezTo>
                    <a:pt x="14037" y="1368"/>
                    <a:pt x="14011" y="1396"/>
                    <a:pt x="13987" y="1425"/>
                  </a:cubicBezTo>
                  <a:lnTo>
                    <a:pt x="13935" y="1485"/>
                  </a:lnTo>
                  <a:lnTo>
                    <a:pt x="13845" y="1591"/>
                  </a:lnTo>
                  <a:lnTo>
                    <a:pt x="13662" y="1806"/>
                  </a:lnTo>
                  <a:cubicBezTo>
                    <a:pt x="13586" y="1899"/>
                    <a:pt x="13528" y="1983"/>
                    <a:pt x="13479" y="2051"/>
                  </a:cubicBezTo>
                  <a:cubicBezTo>
                    <a:pt x="13453" y="2085"/>
                    <a:pt x="13430" y="2115"/>
                    <a:pt x="13408" y="2141"/>
                  </a:cubicBezTo>
                  <a:lnTo>
                    <a:pt x="13310" y="2257"/>
                  </a:lnTo>
                  <a:cubicBezTo>
                    <a:pt x="13245" y="2337"/>
                    <a:pt x="13189" y="2408"/>
                    <a:pt x="13138" y="2467"/>
                  </a:cubicBezTo>
                  <a:lnTo>
                    <a:pt x="13097" y="2512"/>
                  </a:lnTo>
                  <a:cubicBezTo>
                    <a:pt x="13072" y="2539"/>
                    <a:pt x="13048" y="2569"/>
                    <a:pt x="13026" y="2599"/>
                  </a:cubicBezTo>
                  <a:cubicBezTo>
                    <a:pt x="12983" y="2654"/>
                    <a:pt x="12952" y="2704"/>
                    <a:pt x="12926" y="2747"/>
                  </a:cubicBezTo>
                  <a:cubicBezTo>
                    <a:pt x="12901" y="2788"/>
                    <a:pt x="12880" y="2823"/>
                    <a:pt x="12863" y="2847"/>
                  </a:cubicBezTo>
                  <a:cubicBezTo>
                    <a:pt x="12855" y="2859"/>
                    <a:pt x="12848" y="2868"/>
                    <a:pt x="12842" y="2876"/>
                  </a:cubicBezTo>
                  <a:cubicBezTo>
                    <a:pt x="12839" y="2882"/>
                    <a:pt x="12834" y="2886"/>
                    <a:pt x="12834" y="2886"/>
                  </a:cubicBezTo>
                  <a:cubicBezTo>
                    <a:pt x="12834" y="2886"/>
                    <a:pt x="12835" y="2886"/>
                    <a:pt x="12838" y="2884"/>
                  </a:cubicBezTo>
                  <a:cubicBezTo>
                    <a:pt x="12838" y="2884"/>
                    <a:pt x="12838" y="2884"/>
                    <a:pt x="12838" y="2884"/>
                  </a:cubicBezTo>
                  <a:cubicBezTo>
                    <a:pt x="12844" y="2884"/>
                    <a:pt x="12780" y="2917"/>
                    <a:pt x="12675" y="2962"/>
                  </a:cubicBezTo>
                  <a:cubicBezTo>
                    <a:pt x="12605" y="2993"/>
                    <a:pt x="12538" y="3032"/>
                    <a:pt x="12477" y="3077"/>
                  </a:cubicBezTo>
                  <a:cubicBezTo>
                    <a:pt x="12459" y="3091"/>
                    <a:pt x="12437" y="3111"/>
                    <a:pt x="12420" y="3125"/>
                  </a:cubicBezTo>
                  <a:lnTo>
                    <a:pt x="12382" y="3164"/>
                  </a:lnTo>
                  <a:cubicBezTo>
                    <a:pt x="12358" y="3189"/>
                    <a:pt x="12336" y="3214"/>
                    <a:pt x="12316" y="3238"/>
                  </a:cubicBezTo>
                  <a:cubicBezTo>
                    <a:pt x="12239" y="3334"/>
                    <a:pt x="12190" y="3409"/>
                    <a:pt x="12152" y="3451"/>
                  </a:cubicBezTo>
                  <a:cubicBezTo>
                    <a:pt x="12127" y="3483"/>
                    <a:pt x="12080" y="3519"/>
                    <a:pt x="12006" y="3567"/>
                  </a:cubicBezTo>
                  <a:cubicBezTo>
                    <a:pt x="11933" y="3616"/>
                    <a:pt x="11836" y="3673"/>
                    <a:pt x="11732" y="3764"/>
                  </a:cubicBezTo>
                  <a:cubicBezTo>
                    <a:pt x="11630" y="3854"/>
                    <a:pt x="11564" y="3938"/>
                    <a:pt x="11510" y="3996"/>
                  </a:cubicBezTo>
                  <a:cubicBezTo>
                    <a:pt x="11487" y="4021"/>
                    <a:pt x="11464" y="4044"/>
                    <a:pt x="11439" y="4066"/>
                  </a:cubicBezTo>
                  <a:cubicBezTo>
                    <a:pt x="11438" y="4069"/>
                    <a:pt x="11400" y="4099"/>
                    <a:pt x="11377" y="4119"/>
                  </a:cubicBezTo>
                  <a:cubicBezTo>
                    <a:pt x="11351" y="4144"/>
                    <a:pt x="11329" y="4166"/>
                    <a:pt x="11308" y="4186"/>
                  </a:cubicBezTo>
                  <a:cubicBezTo>
                    <a:pt x="11226" y="4273"/>
                    <a:pt x="11170" y="4344"/>
                    <a:pt x="11129" y="4382"/>
                  </a:cubicBezTo>
                  <a:cubicBezTo>
                    <a:pt x="11114" y="4397"/>
                    <a:pt x="11096" y="4411"/>
                    <a:pt x="11077" y="4422"/>
                  </a:cubicBezTo>
                  <a:cubicBezTo>
                    <a:pt x="11047" y="4440"/>
                    <a:pt x="11015" y="4455"/>
                    <a:pt x="10984" y="4468"/>
                  </a:cubicBezTo>
                  <a:cubicBezTo>
                    <a:pt x="10944" y="4486"/>
                    <a:pt x="10896" y="4505"/>
                    <a:pt x="10842" y="4532"/>
                  </a:cubicBezTo>
                  <a:cubicBezTo>
                    <a:pt x="10814" y="4545"/>
                    <a:pt x="10786" y="4560"/>
                    <a:pt x="10756" y="4577"/>
                  </a:cubicBezTo>
                  <a:cubicBezTo>
                    <a:pt x="10728" y="4592"/>
                    <a:pt x="10686" y="4622"/>
                    <a:pt x="10672" y="4630"/>
                  </a:cubicBezTo>
                  <a:cubicBezTo>
                    <a:pt x="10515" y="4730"/>
                    <a:pt x="10356" y="4825"/>
                    <a:pt x="10201" y="4927"/>
                  </a:cubicBezTo>
                  <a:lnTo>
                    <a:pt x="9968" y="5080"/>
                  </a:lnTo>
                  <a:lnTo>
                    <a:pt x="9834" y="5167"/>
                  </a:lnTo>
                  <a:cubicBezTo>
                    <a:pt x="9787" y="5200"/>
                    <a:pt x="9747" y="5230"/>
                    <a:pt x="9709" y="5259"/>
                  </a:cubicBezTo>
                  <a:cubicBezTo>
                    <a:pt x="9631" y="5318"/>
                    <a:pt x="9575" y="5360"/>
                    <a:pt x="9513" y="5393"/>
                  </a:cubicBezTo>
                  <a:cubicBezTo>
                    <a:pt x="9446" y="5430"/>
                    <a:pt x="9364" y="5465"/>
                    <a:pt x="9274" y="5507"/>
                  </a:cubicBezTo>
                  <a:cubicBezTo>
                    <a:pt x="9228" y="5528"/>
                    <a:pt x="9181" y="5551"/>
                    <a:pt x="9131" y="5576"/>
                  </a:cubicBezTo>
                  <a:cubicBezTo>
                    <a:pt x="9094" y="5596"/>
                    <a:pt x="9062" y="5612"/>
                    <a:pt x="9021" y="5630"/>
                  </a:cubicBezTo>
                  <a:lnTo>
                    <a:pt x="8756" y="5745"/>
                  </a:lnTo>
                  <a:lnTo>
                    <a:pt x="8225" y="5977"/>
                  </a:lnTo>
                  <a:cubicBezTo>
                    <a:pt x="8125" y="6028"/>
                    <a:pt x="8042" y="6080"/>
                    <a:pt x="7970" y="6118"/>
                  </a:cubicBezTo>
                  <a:cubicBezTo>
                    <a:pt x="7935" y="6138"/>
                    <a:pt x="7901" y="6154"/>
                    <a:pt x="7864" y="6169"/>
                  </a:cubicBezTo>
                  <a:cubicBezTo>
                    <a:pt x="7812" y="6192"/>
                    <a:pt x="7760" y="6218"/>
                    <a:pt x="7710" y="6245"/>
                  </a:cubicBezTo>
                  <a:cubicBezTo>
                    <a:pt x="7619" y="6295"/>
                    <a:pt x="7546" y="6340"/>
                    <a:pt x="7485" y="6366"/>
                  </a:cubicBezTo>
                  <a:lnTo>
                    <a:pt x="7463" y="6375"/>
                  </a:lnTo>
                  <a:lnTo>
                    <a:pt x="7453" y="6378"/>
                  </a:lnTo>
                  <a:cubicBezTo>
                    <a:pt x="7443" y="6381"/>
                    <a:pt x="7431" y="6383"/>
                    <a:pt x="7421" y="6384"/>
                  </a:cubicBezTo>
                  <a:cubicBezTo>
                    <a:pt x="7383" y="6389"/>
                    <a:pt x="7345" y="6391"/>
                    <a:pt x="7307" y="6391"/>
                  </a:cubicBezTo>
                  <a:cubicBezTo>
                    <a:pt x="7249" y="6391"/>
                    <a:pt x="7192" y="6394"/>
                    <a:pt x="7135" y="6401"/>
                  </a:cubicBezTo>
                  <a:cubicBezTo>
                    <a:pt x="7064" y="6409"/>
                    <a:pt x="6995" y="6429"/>
                    <a:pt x="6930" y="6456"/>
                  </a:cubicBezTo>
                  <a:cubicBezTo>
                    <a:pt x="6814" y="6504"/>
                    <a:pt x="6730" y="6557"/>
                    <a:pt x="6661" y="6591"/>
                  </a:cubicBezTo>
                  <a:cubicBezTo>
                    <a:pt x="6632" y="6606"/>
                    <a:pt x="6603" y="6617"/>
                    <a:pt x="6572" y="6628"/>
                  </a:cubicBezTo>
                  <a:cubicBezTo>
                    <a:pt x="6544" y="6636"/>
                    <a:pt x="6514" y="6639"/>
                    <a:pt x="6485" y="6642"/>
                  </a:cubicBezTo>
                  <a:cubicBezTo>
                    <a:pt x="6409" y="6647"/>
                    <a:pt x="6306" y="6641"/>
                    <a:pt x="6172" y="6662"/>
                  </a:cubicBezTo>
                  <a:cubicBezTo>
                    <a:pt x="6155" y="6666"/>
                    <a:pt x="6137" y="6669"/>
                    <a:pt x="6120" y="6674"/>
                  </a:cubicBezTo>
                  <a:cubicBezTo>
                    <a:pt x="6103" y="6677"/>
                    <a:pt x="6076" y="6687"/>
                    <a:pt x="6055" y="6694"/>
                  </a:cubicBezTo>
                  <a:cubicBezTo>
                    <a:pt x="6018" y="6709"/>
                    <a:pt x="5981" y="6727"/>
                    <a:pt x="5948" y="6749"/>
                  </a:cubicBezTo>
                  <a:cubicBezTo>
                    <a:pt x="5899" y="6781"/>
                    <a:pt x="5852" y="6817"/>
                    <a:pt x="5808" y="6857"/>
                  </a:cubicBezTo>
                  <a:cubicBezTo>
                    <a:pt x="5780" y="6882"/>
                    <a:pt x="5752" y="6905"/>
                    <a:pt x="5722" y="6927"/>
                  </a:cubicBezTo>
                  <a:cubicBezTo>
                    <a:pt x="5698" y="6941"/>
                    <a:pt x="5700" y="6939"/>
                    <a:pt x="5698" y="6941"/>
                  </a:cubicBezTo>
                  <a:cubicBezTo>
                    <a:pt x="5697" y="6942"/>
                    <a:pt x="5694" y="6942"/>
                    <a:pt x="5690" y="6942"/>
                  </a:cubicBezTo>
                  <a:cubicBezTo>
                    <a:pt x="5663" y="6942"/>
                    <a:pt x="5590" y="6926"/>
                    <a:pt x="5497" y="6903"/>
                  </a:cubicBezTo>
                  <a:cubicBezTo>
                    <a:pt x="5436" y="6888"/>
                    <a:pt x="5372" y="6881"/>
                    <a:pt x="5309" y="6881"/>
                  </a:cubicBezTo>
                  <a:cubicBezTo>
                    <a:pt x="5304" y="6881"/>
                    <a:pt x="5299" y="6881"/>
                    <a:pt x="5294" y="6881"/>
                  </a:cubicBezTo>
                  <a:cubicBezTo>
                    <a:pt x="5218" y="6884"/>
                    <a:pt x="5143" y="6903"/>
                    <a:pt x="5073" y="6934"/>
                  </a:cubicBezTo>
                  <a:cubicBezTo>
                    <a:pt x="4958" y="6986"/>
                    <a:pt x="4880" y="7039"/>
                    <a:pt x="4825" y="7060"/>
                  </a:cubicBezTo>
                  <a:cubicBezTo>
                    <a:pt x="4805" y="7070"/>
                    <a:pt x="4783" y="7075"/>
                    <a:pt x="4761" y="7076"/>
                  </a:cubicBezTo>
                  <a:cubicBezTo>
                    <a:pt x="4754" y="7076"/>
                    <a:pt x="4746" y="7077"/>
                    <a:pt x="4739" y="7077"/>
                  </a:cubicBezTo>
                  <a:cubicBezTo>
                    <a:pt x="4712" y="7077"/>
                    <a:pt x="4686" y="7075"/>
                    <a:pt x="4660" y="7070"/>
                  </a:cubicBezTo>
                  <a:cubicBezTo>
                    <a:pt x="4592" y="7063"/>
                    <a:pt x="4506" y="7043"/>
                    <a:pt x="4398" y="7043"/>
                  </a:cubicBezTo>
                  <a:cubicBezTo>
                    <a:pt x="4374" y="7043"/>
                    <a:pt x="4349" y="7044"/>
                    <a:pt x="4322" y="7046"/>
                  </a:cubicBezTo>
                  <a:cubicBezTo>
                    <a:pt x="4191" y="7061"/>
                    <a:pt x="4091" y="7100"/>
                    <a:pt x="4007" y="7126"/>
                  </a:cubicBezTo>
                  <a:cubicBezTo>
                    <a:pt x="3970" y="7137"/>
                    <a:pt x="3933" y="7148"/>
                    <a:pt x="3896" y="7155"/>
                  </a:cubicBezTo>
                  <a:cubicBezTo>
                    <a:pt x="3873" y="7159"/>
                    <a:pt x="3849" y="7161"/>
                    <a:pt x="3826" y="7161"/>
                  </a:cubicBezTo>
                  <a:cubicBezTo>
                    <a:pt x="3817" y="7161"/>
                    <a:pt x="3809" y="7161"/>
                    <a:pt x="3801" y="7160"/>
                  </a:cubicBezTo>
                  <a:cubicBezTo>
                    <a:pt x="3728" y="7157"/>
                    <a:pt x="3637" y="7138"/>
                    <a:pt x="3524" y="7128"/>
                  </a:cubicBezTo>
                  <a:cubicBezTo>
                    <a:pt x="3496" y="7126"/>
                    <a:pt x="3469" y="7125"/>
                    <a:pt x="3441" y="7125"/>
                  </a:cubicBezTo>
                  <a:cubicBezTo>
                    <a:pt x="3408" y="7125"/>
                    <a:pt x="3374" y="7127"/>
                    <a:pt x="3340" y="7130"/>
                  </a:cubicBezTo>
                  <a:cubicBezTo>
                    <a:pt x="3286" y="7138"/>
                    <a:pt x="3232" y="7148"/>
                    <a:pt x="3177" y="7162"/>
                  </a:cubicBezTo>
                  <a:cubicBezTo>
                    <a:pt x="3080" y="7186"/>
                    <a:pt x="3001" y="7206"/>
                    <a:pt x="2940" y="7208"/>
                  </a:cubicBezTo>
                  <a:cubicBezTo>
                    <a:pt x="2816" y="7209"/>
                    <a:pt x="2713" y="7237"/>
                    <a:pt x="2626" y="7253"/>
                  </a:cubicBezTo>
                  <a:cubicBezTo>
                    <a:pt x="2567" y="7264"/>
                    <a:pt x="2523" y="7270"/>
                    <a:pt x="2480" y="7270"/>
                  </a:cubicBezTo>
                  <a:cubicBezTo>
                    <a:pt x="2457" y="7270"/>
                    <a:pt x="2433" y="7269"/>
                    <a:pt x="2408" y="7264"/>
                  </a:cubicBezTo>
                  <a:cubicBezTo>
                    <a:pt x="2334" y="7254"/>
                    <a:pt x="2244" y="7225"/>
                    <a:pt x="2134" y="7204"/>
                  </a:cubicBezTo>
                  <a:cubicBezTo>
                    <a:pt x="2081" y="7194"/>
                    <a:pt x="2026" y="7188"/>
                    <a:pt x="1971" y="7188"/>
                  </a:cubicBezTo>
                  <a:cubicBezTo>
                    <a:pt x="1966" y="7188"/>
                    <a:pt x="1961" y="7188"/>
                    <a:pt x="1956" y="7188"/>
                  </a:cubicBezTo>
                  <a:cubicBezTo>
                    <a:pt x="1902" y="7189"/>
                    <a:pt x="1848" y="7194"/>
                    <a:pt x="1793" y="7202"/>
                  </a:cubicBezTo>
                  <a:cubicBezTo>
                    <a:pt x="1708" y="7215"/>
                    <a:pt x="1635" y="7226"/>
                    <a:pt x="1576" y="7226"/>
                  </a:cubicBezTo>
                  <a:cubicBezTo>
                    <a:pt x="1567" y="7226"/>
                    <a:pt x="1557" y="7226"/>
                    <a:pt x="1548" y="7225"/>
                  </a:cubicBezTo>
                  <a:cubicBezTo>
                    <a:pt x="1460" y="7216"/>
                    <a:pt x="1374" y="7201"/>
                    <a:pt x="1287" y="7182"/>
                  </a:cubicBezTo>
                  <a:cubicBezTo>
                    <a:pt x="1197" y="7160"/>
                    <a:pt x="1078" y="7148"/>
                    <a:pt x="1008" y="7134"/>
                  </a:cubicBezTo>
                  <a:cubicBezTo>
                    <a:pt x="926" y="7117"/>
                    <a:pt x="835" y="7089"/>
                    <a:pt x="735" y="7065"/>
                  </a:cubicBezTo>
                  <a:cubicBezTo>
                    <a:pt x="687" y="7052"/>
                    <a:pt x="623" y="7043"/>
                    <a:pt x="602" y="7037"/>
                  </a:cubicBezTo>
                  <a:cubicBezTo>
                    <a:pt x="565" y="7026"/>
                    <a:pt x="528" y="7013"/>
                    <a:pt x="493" y="6995"/>
                  </a:cubicBezTo>
                  <a:cubicBezTo>
                    <a:pt x="414" y="6958"/>
                    <a:pt x="321" y="6904"/>
                    <a:pt x="196" y="6876"/>
                  </a:cubicBezTo>
                  <a:cubicBezTo>
                    <a:pt x="186" y="6874"/>
                    <a:pt x="176" y="6873"/>
                    <a:pt x="166" y="6873"/>
                  </a:cubicBezTo>
                  <a:cubicBezTo>
                    <a:pt x="97" y="6873"/>
                    <a:pt x="35" y="6921"/>
                    <a:pt x="19" y="6991"/>
                  </a:cubicBezTo>
                  <a:cubicBezTo>
                    <a:pt x="0" y="7070"/>
                    <a:pt x="49" y="7151"/>
                    <a:pt x="128" y="7172"/>
                  </a:cubicBezTo>
                  <a:lnTo>
                    <a:pt x="131" y="7172"/>
                  </a:lnTo>
                  <a:cubicBezTo>
                    <a:pt x="193" y="7187"/>
                    <a:pt x="267" y="7229"/>
                    <a:pt x="357" y="7276"/>
                  </a:cubicBezTo>
                  <a:cubicBezTo>
                    <a:pt x="407" y="7301"/>
                    <a:pt x="459" y="7323"/>
                    <a:pt x="513" y="7341"/>
                  </a:cubicBezTo>
                  <a:cubicBezTo>
                    <a:pt x="582" y="7360"/>
                    <a:pt x="614" y="7363"/>
                    <a:pt x="657" y="7377"/>
                  </a:cubicBezTo>
                  <a:cubicBezTo>
                    <a:pt x="742" y="7398"/>
                    <a:pt x="832" y="7431"/>
                    <a:pt x="935" y="7456"/>
                  </a:cubicBezTo>
                  <a:cubicBezTo>
                    <a:pt x="1050" y="7482"/>
                    <a:pt x="1121" y="7489"/>
                    <a:pt x="1216" y="7514"/>
                  </a:cubicBezTo>
                  <a:cubicBezTo>
                    <a:pt x="1314" y="7539"/>
                    <a:pt x="1413" y="7559"/>
                    <a:pt x="1515" y="7573"/>
                  </a:cubicBezTo>
                  <a:cubicBezTo>
                    <a:pt x="1545" y="7576"/>
                    <a:pt x="1575" y="7577"/>
                    <a:pt x="1603" y="7577"/>
                  </a:cubicBezTo>
                  <a:cubicBezTo>
                    <a:pt x="1692" y="7577"/>
                    <a:pt x="1770" y="7565"/>
                    <a:pt x="1837" y="7558"/>
                  </a:cubicBezTo>
                  <a:cubicBezTo>
                    <a:pt x="1878" y="7553"/>
                    <a:pt x="1918" y="7551"/>
                    <a:pt x="1957" y="7551"/>
                  </a:cubicBezTo>
                  <a:cubicBezTo>
                    <a:pt x="1993" y="7552"/>
                    <a:pt x="2028" y="7557"/>
                    <a:pt x="2062" y="7565"/>
                  </a:cubicBezTo>
                  <a:cubicBezTo>
                    <a:pt x="2140" y="7581"/>
                    <a:pt x="2231" y="7613"/>
                    <a:pt x="2343" y="7636"/>
                  </a:cubicBezTo>
                  <a:cubicBezTo>
                    <a:pt x="2393" y="7646"/>
                    <a:pt x="2444" y="7651"/>
                    <a:pt x="2495" y="7651"/>
                  </a:cubicBezTo>
                  <a:cubicBezTo>
                    <a:pt x="2505" y="7651"/>
                    <a:pt x="2516" y="7651"/>
                    <a:pt x="2526" y="7650"/>
                  </a:cubicBezTo>
                  <a:cubicBezTo>
                    <a:pt x="2581" y="7648"/>
                    <a:pt x="2637" y="7642"/>
                    <a:pt x="2692" y="7633"/>
                  </a:cubicBezTo>
                  <a:cubicBezTo>
                    <a:pt x="2786" y="7618"/>
                    <a:pt x="2865" y="7603"/>
                    <a:pt x="2929" y="7603"/>
                  </a:cubicBezTo>
                  <a:cubicBezTo>
                    <a:pt x="2933" y="7603"/>
                    <a:pt x="2937" y="7603"/>
                    <a:pt x="2942" y="7603"/>
                  </a:cubicBezTo>
                  <a:cubicBezTo>
                    <a:pt x="3072" y="7603"/>
                    <a:pt x="3179" y="7574"/>
                    <a:pt x="3265" y="7557"/>
                  </a:cubicBezTo>
                  <a:cubicBezTo>
                    <a:pt x="3304" y="7549"/>
                    <a:pt x="3344" y="7542"/>
                    <a:pt x="3383" y="7538"/>
                  </a:cubicBezTo>
                  <a:cubicBezTo>
                    <a:pt x="3397" y="7537"/>
                    <a:pt x="3412" y="7537"/>
                    <a:pt x="3426" y="7537"/>
                  </a:cubicBezTo>
                  <a:cubicBezTo>
                    <a:pt x="3445" y="7537"/>
                    <a:pt x="3465" y="7538"/>
                    <a:pt x="3485" y="7541"/>
                  </a:cubicBezTo>
                  <a:cubicBezTo>
                    <a:pt x="3560" y="7549"/>
                    <a:pt x="3655" y="7573"/>
                    <a:pt x="3772" y="7583"/>
                  </a:cubicBezTo>
                  <a:cubicBezTo>
                    <a:pt x="3796" y="7585"/>
                    <a:pt x="3820" y="7586"/>
                    <a:pt x="3843" y="7586"/>
                  </a:cubicBezTo>
                  <a:cubicBezTo>
                    <a:pt x="3883" y="7586"/>
                    <a:pt x="3922" y="7583"/>
                    <a:pt x="3962" y="7578"/>
                  </a:cubicBezTo>
                  <a:cubicBezTo>
                    <a:pt x="4017" y="7569"/>
                    <a:pt x="4073" y="7557"/>
                    <a:pt x="4127" y="7542"/>
                  </a:cubicBezTo>
                  <a:cubicBezTo>
                    <a:pt x="4225" y="7514"/>
                    <a:pt x="4307" y="7490"/>
                    <a:pt x="4365" y="7486"/>
                  </a:cubicBezTo>
                  <a:cubicBezTo>
                    <a:pt x="4369" y="7486"/>
                    <a:pt x="4374" y="7486"/>
                    <a:pt x="4379" y="7486"/>
                  </a:cubicBezTo>
                  <a:cubicBezTo>
                    <a:pt x="4425" y="7486"/>
                    <a:pt x="4499" y="7500"/>
                    <a:pt x="4593" y="7516"/>
                  </a:cubicBezTo>
                  <a:cubicBezTo>
                    <a:pt x="4653" y="7528"/>
                    <a:pt x="4714" y="7532"/>
                    <a:pt x="4775" y="7532"/>
                  </a:cubicBezTo>
                  <a:cubicBezTo>
                    <a:pt x="4849" y="7531"/>
                    <a:pt x="4921" y="7516"/>
                    <a:pt x="4989" y="7491"/>
                  </a:cubicBezTo>
                  <a:cubicBezTo>
                    <a:pt x="5111" y="7444"/>
                    <a:pt x="5193" y="7390"/>
                    <a:pt x="5254" y="7368"/>
                  </a:cubicBezTo>
                  <a:cubicBezTo>
                    <a:pt x="5271" y="7360"/>
                    <a:pt x="5289" y="7356"/>
                    <a:pt x="5309" y="7356"/>
                  </a:cubicBezTo>
                  <a:cubicBezTo>
                    <a:pt x="5334" y="7358"/>
                    <a:pt x="5361" y="7363"/>
                    <a:pt x="5386" y="7370"/>
                  </a:cubicBezTo>
                  <a:cubicBezTo>
                    <a:pt x="5459" y="7385"/>
                    <a:pt x="5552" y="7428"/>
                    <a:pt x="5706" y="7428"/>
                  </a:cubicBezTo>
                  <a:cubicBezTo>
                    <a:pt x="5719" y="7428"/>
                    <a:pt x="5731" y="7428"/>
                    <a:pt x="5745" y="7427"/>
                  </a:cubicBezTo>
                  <a:cubicBezTo>
                    <a:pt x="5830" y="7418"/>
                    <a:pt x="5913" y="7389"/>
                    <a:pt x="5986" y="7343"/>
                  </a:cubicBezTo>
                  <a:cubicBezTo>
                    <a:pt x="6035" y="7312"/>
                    <a:pt x="6082" y="7277"/>
                    <a:pt x="6126" y="7240"/>
                  </a:cubicBezTo>
                  <a:cubicBezTo>
                    <a:pt x="6154" y="7217"/>
                    <a:pt x="6182" y="7195"/>
                    <a:pt x="6213" y="7175"/>
                  </a:cubicBezTo>
                  <a:cubicBezTo>
                    <a:pt x="6218" y="7172"/>
                    <a:pt x="6225" y="7169"/>
                    <a:pt x="6232" y="7166"/>
                  </a:cubicBezTo>
                  <a:cubicBezTo>
                    <a:pt x="6234" y="7166"/>
                    <a:pt x="6232" y="7167"/>
                    <a:pt x="6233" y="7167"/>
                  </a:cubicBezTo>
                  <a:cubicBezTo>
                    <a:pt x="6233" y="7167"/>
                    <a:pt x="6234" y="7167"/>
                    <a:pt x="6236" y="7166"/>
                  </a:cubicBezTo>
                  <a:lnTo>
                    <a:pt x="6254" y="7164"/>
                  </a:lnTo>
                  <a:cubicBezTo>
                    <a:pt x="6285" y="7159"/>
                    <a:pt x="6327" y="7158"/>
                    <a:pt x="6378" y="7158"/>
                  </a:cubicBezTo>
                  <a:cubicBezTo>
                    <a:pt x="6387" y="7158"/>
                    <a:pt x="6395" y="7158"/>
                    <a:pt x="6405" y="7158"/>
                  </a:cubicBezTo>
                  <a:cubicBezTo>
                    <a:pt x="6436" y="7158"/>
                    <a:pt x="6471" y="7158"/>
                    <a:pt x="6509" y="7157"/>
                  </a:cubicBezTo>
                  <a:cubicBezTo>
                    <a:pt x="6575" y="7156"/>
                    <a:pt x="6640" y="7147"/>
                    <a:pt x="6705" y="7132"/>
                  </a:cubicBezTo>
                  <a:cubicBezTo>
                    <a:pt x="6766" y="7115"/>
                    <a:pt x="6825" y="7095"/>
                    <a:pt x="6882" y="7068"/>
                  </a:cubicBezTo>
                  <a:cubicBezTo>
                    <a:pt x="6984" y="7021"/>
                    <a:pt x="7064" y="6976"/>
                    <a:pt x="7125" y="6954"/>
                  </a:cubicBezTo>
                  <a:cubicBezTo>
                    <a:pt x="7148" y="6944"/>
                    <a:pt x="7172" y="6939"/>
                    <a:pt x="7196" y="6937"/>
                  </a:cubicBezTo>
                  <a:cubicBezTo>
                    <a:pt x="7223" y="6935"/>
                    <a:pt x="7262" y="6935"/>
                    <a:pt x="7309" y="6935"/>
                  </a:cubicBezTo>
                  <a:cubicBezTo>
                    <a:pt x="7324" y="6936"/>
                    <a:pt x="7339" y="6936"/>
                    <a:pt x="7355" y="6936"/>
                  </a:cubicBezTo>
                  <a:cubicBezTo>
                    <a:pt x="7396" y="6936"/>
                    <a:pt x="7437" y="6934"/>
                    <a:pt x="7479" y="6931"/>
                  </a:cubicBezTo>
                  <a:cubicBezTo>
                    <a:pt x="7515" y="6927"/>
                    <a:pt x="7552" y="6921"/>
                    <a:pt x="7586" y="6913"/>
                  </a:cubicBezTo>
                  <a:cubicBezTo>
                    <a:pt x="7606" y="6909"/>
                    <a:pt x="7627" y="6902"/>
                    <a:pt x="7646" y="6896"/>
                  </a:cubicBezTo>
                  <a:lnTo>
                    <a:pt x="7690" y="6880"/>
                  </a:lnTo>
                  <a:cubicBezTo>
                    <a:pt x="7806" y="6835"/>
                    <a:pt x="7896" y="6781"/>
                    <a:pt x="7972" y="6743"/>
                  </a:cubicBezTo>
                  <a:cubicBezTo>
                    <a:pt x="8006" y="6726"/>
                    <a:pt x="8040" y="6710"/>
                    <a:pt x="8076" y="6696"/>
                  </a:cubicBezTo>
                  <a:cubicBezTo>
                    <a:pt x="8124" y="6679"/>
                    <a:pt x="8184" y="6651"/>
                    <a:pt x="8230" y="6629"/>
                  </a:cubicBezTo>
                  <a:cubicBezTo>
                    <a:pt x="8327" y="6580"/>
                    <a:pt x="8407" y="6534"/>
                    <a:pt x="8477" y="6502"/>
                  </a:cubicBezTo>
                  <a:lnTo>
                    <a:pt x="8998" y="6294"/>
                  </a:lnTo>
                  <a:lnTo>
                    <a:pt x="9259" y="6191"/>
                  </a:lnTo>
                  <a:cubicBezTo>
                    <a:pt x="9307" y="6173"/>
                    <a:pt x="9361" y="6148"/>
                    <a:pt x="9407" y="6125"/>
                  </a:cubicBezTo>
                  <a:cubicBezTo>
                    <a:pt x="9443" y="6108"/>
                    <a:pt x="9482" y="6092"/>
                    <a:pt x="9523" y="6074"/>
                  </a:cubicBezTo>
                  <a:cubicBezTo>
                    <a:pt x="9606" y="6039"/>
                    <a:pt x="9702" y="6002"/>
                    <a:pt x="9802" y="5951"/>
                  </a:cubicBezTo>
                  <a:cubicBezTo>
                    <a:pt x="9910" y="5898"/>
                    <a:pt x="10008" y="5828"/>
                    <a:pt x="10084" y="5774"/>
                  </a:cubicBezTo>
                  <a:cubicBezTo>
                    <a:pt x="10124" y="5747"/>
                    <a:pt x="10159" y="5722"/>
                    <a:pt x="10192" y="5701"/>
                  </a:cubicBezTo>
                  <a:lnTo>
                    <a:pt x="10299" y="5635"/>
                  </a:lnTo>
                  <a:lnTo>
                    <a:pt x="10548" y="5485"/>
                  </a:lnTo>
                  <a:cubicBezTo>
                    <a:pt x="10713" y="5383"/>
                    <a:pt x="10883" y="5289"/>
                    <a:pt x="11050" y="5189"/>
                  </a:cubicBezTo>
                  <a:lnTo>
                    <a:pt x="11089" y="5165"/>
                  </a:lnTo>
                  <a:cubicBezTo>
                    <a:pt x="11100" y="5159"/>
                    <a:pt x="11114" y="5152"/>
                    <a:pt x="11129" y="5145"/>
                  </a:cubicBezTo>
                  <a:lnTo>
                    <a:pt x="11249" y="5097"/>
                  </a:lnTo>
                  <a:cubicBezTo>
                    <a:pt x="11305" y="5075"/>
                    <a:pt x="11360" y="5050"/>
                    <a:pt x="11414" y="5021"/>
                  </a:cubicBezTo>
                  <a:cubicBezTo>
                    <a:pt x="11478" y="4986"/>
                    <a:pt x="11538" y="4944"/>
                    <a:pt x="11592" y="4896"/>
                  </a:cubicBezTo>
                  <a:cubicBezTo>
                    <a:pt x="11693" y="4807"/>
                    <a:pt x="11756" y="4728"/>
                    <a:pt x="11808" y="4679"/>
                  </a:cubicBezTo>
                  <a:cubicBezTo>
                    <a:pt x="11821" y="4667"/>
                    <a:pt x="11832" y="4656"/>
                    <a:pt x="11843" y="4647"/>
                  </a:cubicBezTo>
                  <a:lnTo>
                    <a:pt x="11890" y="4611"/>
                  </a:lnTo>
                  <a:cubicBezTo>
                    <a:pt x="11937" y="4571"/>
                    <a:pt x="11983" y="4530"/>
                    <a:pt x="12026" y="4485"/>
                  </a:cubicBezTo>
                  <a:cubicBezTo>
                    <a:pt x="12103" y="4406"/>
                    <a:pt x="12158" y="4344"/>
                    <a:pt x="12201" y="4309"/>
                  </a:cubicBezTo>
                  <a:cubicBezTo>
                    <a:pt x="12241" y="4277"/>
                    <a:pt x="12311" y="4236"/>
                    <a:pt x="12396" y="4183"/>
                  </a:cubicBezTo>
                  <a:cubicBezTo>
                    <a:pt x="12482" y="4131"/>
                    <a:pt x="12595" y="4059"/>
                    <a:pt x="12697" y="3951"/>
                  </a:cubicBezTo>
                  <a:cubicBezTo>
                    <a:pt x="12789" y="3853"/>
                    <a:pt x="12844" y="3769"/>
                    <a:pt x="12891" y="3720"/>
                  </a:cubicBezTo>
                  <a:cubicBezTo>
                    <a:pt x="12953" y="3657"/>
                    <a:pt x="12907" y="3693"/>
                    <a:pt x="12982" y="3655"/>
                  </a:cubicBezTo>
                  <a:cubicBezTo>
                    <a:pt x="13045" y="3624"/>
                    <a:pt x="13167" y="3598"/>
                    <a:pt x="13326" y="3476"/>
                  </a:cubicBezTo>
                  <a:cubicBezTo>
                    <a:pt x="13474" y="3348"/>
                    <a:pt x="13528" y="3241"/>
                    <a:pt x="13583" y="3164"/>
                  </a:cubicBezTo>
                  <a:cubicBezTo>
                    <a:pt x="13602" y="3134"/>
                    <a:pt x="13623" y="3104"/>
                    <a:pt x="13645" y="3076"/>
                  </a:cubicBezTo>
                  <a:cubicBezTo>
                    <a:pt x="13651" y="3068"/>
                    <a:pt x="13658" y="3061"/>
                    <a:pt x="13665" y="3054"/>
                  </a:cubicBezTo>
                  <a:lnTo>
                    <a:pt x="13721" y="2995"/>
                  </a:lnTo>
                  <a:cubicBezTo>
                    <a:pt x="13798" y="2913"/>
                    <a:pt x="13860" y="2837"/>
                    <a:pt x="13918" y="2771"/>
                  </a:cubicBezTo>
                  <a:lnTo>
                    <a:pt x="14009" y="2672"/>
                  </a:lnTo>
                  <a:cubicBezTo>
                    <a:pt x="14050" y="2628"/>
                    <a:pt x="14085" y="2584"/>
                    <a:pt x="14119" y="2542"/>
                  </a:cubicBezTo>
                  <a:cubicBezTo>
                    <a:pt x="14184" y="2459"/>
                    <a:pt x="14237" y="2389"/>
                    <a:pt x="14283" y="2336"/>
                  </a:cubicBezTo>
                  <a:lnTo>
                    <a:pt x="14476" y="2123"/>
                  </a:lnTo>
                  <a:lnTo>
                    <a:pt x="14574" y="2014"/>
                  </a:lnTo>
                  <a:lnTo>
                    <a:pt x="14617" y="1968"/>
                  </a:lnTo>
                  <a:cubicBezTo>
                    <a:pt x="14621" y="1964"/>
                    <a:pt x="14630" y="1957"/>
                    <a:pt x="14638" y="1949"/>
                  </a:cubicBezTo>
                  <a:cubicBezTo>
                    <a:pt x="14676" y="1913"/>
                    <a:pt x="14754" y="1861"/>
                    <a:pt x="14857" y="1768"/>
                  </a:cubicBezTo>
                  <a:cubicBezTo>
                    <a:pt x="14885" y="1743"/>
                    <a:pt x="14910" y="1716"/>
                    <a:pt x="14936" y="1689"/>
                  </a:cubicBezTo>
                  <a:lnTo>
                    <a:pt x="14975" y="1642"/>
                  </a:lnTo>
                  <a:lnTo>
                    <a:pt x="14997" y="1613"/>
                  </a:lnTo>
                  <a:lnTo>
                    <a:pt x="15084" y="1496"/>
                  </a:lnTo>
                  <a:lnTo>
                    <a:pt x="15257" y="1261"/>
                  </a:lnTo>
                  <a:cubicBezTo>
                    <a:pt x="15371" y="1106"/>
                    <a:pt x="15467" y="994"/>
                    <a:pt x="15536" y="957"/>
                  </a:cubicBezTo>
                  <a:cubicBezTo>
                    <a:pt x="15576" y="932"/>
                    <a:pt x="15616" y="912"/>
                    <a:pt x="15642" y="902"/>
                  </a:cubicBezTo>
                  <a:lnTo>
                    <a:pt x="15642" y="902"/>
                  </a:lnTo>
                  <a:cubicBezTo>
                    <a:pt x="15700" y="927"/>
                    <a:pt x="15761" y="939"/>
                    <a:pt x="15822" y="939"/>
                  </a:cubicBezTo>
                  <a:cubicBezTo>
                    <a:pt x="15973" y="939"/>
                    <a:pt x="16120" y="864"/>
                    <a:pt x="16205" y="726"/>
                  </a:cubicBezTo>
                  <a:cubicBezTo>
                    <a:pt x="16335" y="515"/>
                    <a:pt x="16271" y="240"/>
                    <a:pt x="16061" y="108"/>
                  </a:cubicBezTo>
                  <a:cubicBezTo>
                    <a:pt x="15958" y="46"/>
                    <a:pt x="15842" y="9"/>
                    <a:pt x="15721" y="2"/>
                  </a:cubicBezTo>
                  <a:cubicBezTo>
                    <a:pt x="15705" y="1"/>
                    <a:pt x="15688" y="0"/>
                    <a:pt x="156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0"/>
            <p:cNvSpPr/>
            <p:nvPr/>
          </p:nvSpPr>
          <p:spPr>
            <a:xfrm>
              <a:off x="2558225" y="5346575"/>
              <a:ext cx="138950" cy="129250"/>
            </a:xfrm>
            <a:custGeom>
              <a:rect b="b" l="l" r="r" t="t"/>
              <a:pathLst>
                <a:path extrusionOk="0" h="5170" w="5558">
                  <a:moveTo>
                    <a:pt x="451" y="1538"/>
                  </a:moveTo>
                  <a:cubicBezTo>
                    <a:pt x="451" y="1538"/>
                    <a:pt x="450" y="1538"/>
                    <a:pt x="450" y="1538"/>
                  </a:cubicBezTo>
                  <a:cubicBezTo>
                    <a:pt x="450" y="1538"/>
                    <a:pt x="450" y="1538"/>
                    <a:pt x="451" y="1538"/>
                  </a:cubicBezTo>
                  <a:close/>
                  <a:moveTo>
                    <a:pt x="5391" y="0"/>
                  </a:moveTo>
                  <a:cubicBezTo>
                    <a:pt x="5382" y="0"/>
                    <a:pt x="5373" y="1"/>
                    <a:pt x="5365" y="2"/>
                  </a:cubicBezTo>
                  <a:cubicBezTo>
                    <a:pt x="5136" y="42"/>
                    <a:pt x="4914" y="90"/>
                    <a:pt x="4697" y="124"/>
                  </a:cubicBezTo>
                  <a:cubicBezTo>
                    <a:pt x="4585" y="140"/>
                    <a:pt x="4463" y="162"/>
                    <a:pt x="4351" y="184"/>
                  </a:cubicBezTo>
                  <a:lnTo>
                    <a:pt x="4016" y="253"/>
                  </a:lnTo>
                  <a:cubicBezTo>
                    <a:pt x="3794" y="294"/>
                    <a:pt x="3561" y="352"/>
                    <a:pt x="3357" y="386"/>
                  </a:cubicBezTo>
                  <a:cubicBezTo>
                    <a:pt x="3260" y="400"/>
                    <a:pt x="3121" y="418"/>
                    <a:pt x="3009" y="445"/>
                  </a:cubicBezTo>
                  <a:cubicBezTo>
                    <a:pt x="2894" y="468"/>
                    <a:pt x="2773" y="500"/>
                    <a:pt x="2671" y="522"/>
                  </a:cubicBezTo>
                  <a:cubicBezTo>
                    <a:pt x="2571" y="545"/>
                    <a:pt x="2444" y="570"/>
                    <a:pt x="2324" y="607"/>
                  </a:cubicBezTo>
                  <a:cubicBezTo>
                    <a:pt x="2213" y="641"/>
                    <a:pt x="2138" y="653"/>
                    <a:pt x="2004" y="686"/>
                  </a:cubicBezTo>
                  <a:cubicBezTo>
                    <a:pt x="1942" y="701"/>
                    <a:pt x="1873" y="724"/>
                    <a:pt x="1823" y="741"/>
                  </a:cubicBezTo>
                  <a:cubicBezTo>
                    <a:pt x="1773" y="756"/>
                    <a:pt x="1729" y="768"/>
                    <a:pt x="1679" y="780"/>
                  </a:cubicBezTo>
                  <a:cubicBezTo>
                    <a:pt x="1628" y="792"/>
                    <a:pt x="1575" y="803"/>
                    <a:pt x="1526" y="811"/>
                  </a:cubicBezTo>
                  <a:cubicBezTo>
                    <a:pt x="1479" y="820"/>
                    <a:pt x="1429" y="826"/>
                    <a:pt x="1365" y="835"/>
                  </a:cubicBezTo>
                  <a:cubicBezTo>
                    <a:pt x="1301" y="845"/>
                    <a:pt x="1238" y="857"/>
                    <a:pt x="1179" y="871"/>
                  </a:cubicBezTo>
                  <a:cubicBezTo>
                    <a:pt x="1123" y="883"/>
                    <a:pt x="1075" y="893"/>
                    <a:pt x="1024" y="901"/>
                  </a:cubicBezTo>
                  <a:lnTo>
                    <a:pt x="854" y="930"/>
                  </a:lnTo>
                  <a:lnTo>
                    <a:pt x="692" y="964"/>
                  </a:lnTo>
                  <a:cubicBezTo>
                    <a:pt x="679" y="965"/>
                    <a:pt x="665" y="966"/>
                    <a:pt x="652" y="966"/>
                  </a:cubicBezTo>
                  <a:cubicBezTo>
                    <a:pt x="636" y="966"/>
                    <a:pt x="620" y="965"/>
                    <a:pt x="606" y="962"/>
                  </a:cubicBezTo>
                  <a:lnTo>
                    <a:pt x="512" y="951"/>
                  </a:lnTo>
                  <a:cubicBezTo>
                    <a:pt x="491" y="948"/>
                    <a:pt x="471" y="947"/>
                    <a:pt x="450" y="947"/>
                  </a:cubicBezTo>
                  <a:cubicBezTo>
                    <a:pt x="406" y="947"/>
                    <a:pt x="362" y="953"/>
                    <a:pt x="319" y="965"/>
                  </a:cubicBezTo>
                  <a:cubicBezTo>
                    <a:pt x="225" y="988"/>
                    <a:pt x="126" y="1069"/>
                    <a:pt x="85" y="1142"/>
                  </a:cubicBezTo>
                  <a:cubicBezTo>
                    <a:pt x="66" y="1170"/>
                    <a:pt x="51" y="1202"/>
                    <a:pt x="38" y="1234"/>
                  </a:cubicBezTo>
                  <a:cubicBezTo>
                    <a:pt x="29" y="1259"/>
                    <a:pt x="21" y="1286"/>
                    <a:pt x="15" y="1314"/>
                  </a:cubicBezTo>
                  <a:cubicBezTo>
                    <a:pt x="7" y="1344"/>
                    <a:pt x="2" y="1375"/>
                    <a:pt x="1" y="1406"/>
                  </a:cubicBezTo>
                  <a:cubicBezTo>
                    <a:pt x="1" y="1426"/>
                    <a:pt x="0" y="1443"/>
                    <a:pt x="1" y="1464"/>
                  </a:cubicBezTo>
                  <a:cubicBezTo>
                    <a:pt x="4" y="1488"/>
                    <a:pt x="7" y="1514"/>
                    <a:pt x="13" y="1538"/>
                  </a:cubicBezTo>
                  <a:cubicBezTo>
                    <a:pt x="27" y="1593"/>
                    <a:pt x="53" y="1645"/>
                    <a:pt x="89" y="1689"/>
                  </a:cubicBezTo>
                  <a:cubicBezTo>
                    <a:pt x="105" y="1710"/>
                    <a:pt x="124" y="1729"/>
                    <a:pt x="145" y="1746"/>
                  </a:cubicBezTo>
                  <a:cubicBezTo>
                    <a:pt x="161" y="1760"/>
                    <a:pt x="178" y="1772"/>
                    <a:pt x="197" y="1783"/>
                  </a:cubicBezTo>
                  <a:cubicBezTo>
                    <a:pt x="325" y="1852"/>
                    <a:pt x="369" y="1851"/>
                    <a:pt x="407" y="1869"/>
                  </a:cubicBezTo>
                  <a:cubicBezTo>
                    <a:pt x="429" y="1876"/>
                    <a:pt x="450" y="1887"/>
                    <a:pt x="467" y="1902"/>
                  </a:cubicBezTo>
                  <a:cubicBezTo>
                    <a:pt x="552" y="1979"/>
                    <a:pt x="689" y="2069"/>
                    <a:pt x="751" y="2117"/>
                  </a:cubicBezTo>
                  <a:cubicBezTo>
                    <a:pt x="833" y="2179"/>
                    <a:pt x="911" y="2247"/>
                    <a:pt x="986" y="2319"/>
                  </a:cubicBezTo>
                  <a:cubicBezTo>
                    <a:pt x="1065" y="2397"/>
                    <a:pt x="1175" y="2490"/>
                    <a:pt x="1249" y="2553"/>
                  </a:cubicBezTo>
                  <a:cubicBezTo>
                    <a:pt x="1290" y="2589"/>
                    <a:pt x="1323" y="2622"/>
                    <a:pt x="1368" y="2663"/>
                  </a:cubicBezTo>
                  <a:cubicBezTo>
                    <a:pt x="1412" y="2705"/>
                    <a:pt x="1461" y="2746"/>
                    <a:pt x="1506" y="2785"/>
                  </a:cubicBezTo>
                  <a:cubicBezTo>
                    <a:pt x="1552" y="2823"/>
                    <a:pt x="1599" y="2862"/>
                    <a:pt x="1649" y="2900"/>
                  </a:cubicBezTo>
                  <a:lnTo>
                    <a:pt x="1789" y="3004"/>
                  </a:lnTo>
                  <a:cubicBezTo>
                    <a:pt x="1870" y="3065"/>
                    <a:pt x="1948" y="3131"/>
                    <a:pt x="2022" y="3200"/>
                  </a:cubicBezTo>
                  <a:cubicBezTo>
                    <a:pt x="2056" y="3234"/>
                    <a:pt x="2104" y="3284"/>
                    <a:pt x="2153" y="3328"/>
                  </a:cubicBezTo>
                  <a:cubicBezTo>
                    <a:pt x="2201" y="3370"/>
                    <a:pt x="2249" y="3410"/>
                    <a:pt x="2297" y="3448"/>
                  </a:cubicBezTo>
                  <a:cubicBezTo>
                    <a:pt x="2346" y="3487"/>
                    <a:pt x="2407" y="3530"/>
                    <a:pt x="2454" y="3560"/>
                  </a:cubicBezTo>
                  <a:cubicBezTo>
                    <a:pt x="2502" y="3591"/>
                    <a:pt x="2535" y="3614"/>
                    <a:pt x="2577" y="3645"/>
                  </a:cubicBezTo>
                  <a:cubicBezTo>
                    <a:pt x="2618" y="3678"/>
                    <a:pt x="2658" y="3710"/>
                    <a:pt x="2692" y="3741"/>
                  </a:cubicBezTo>
                  <a:cubicBezTo>
                    <a:pt x="2727" y="3771"/>
                    <a:pt x="2753" y="3800"/>
                    <a:pt x="2801" y="3851"/>
                  </a:cubicBezTo>
                  <a:cubicBezTo>
                    <a:pt x="3000" y="4052"/>
                    <a:pt x="3192" y="4159"/>
                    <a:pt x="3358" y="4298"/>
                  </a:cubicBezTo>
                  <a:cubicBezTo>
                    <a:pt x="3400" y="4333"/>
                    <a:pt x="3441" y="4365"/>
                    <a:pt x="3481" y="4400"/>
                  </a:cubicBezTo>
                  <a:cubicBezTo>
                    <a:pt x="3522" y="4434"/>
                    <a:pt x="3570" y="4477"/>
                    <a:pt x="3617" y="4515"/>
                  </a:cubicBezTo>
                  <a:cubicBezTo>
                    <a:pt x="3663" y="4553"/>
                    <a:pt x="3709" y="4590"/>
                    <a:pt x="3761" y="4629"/>
                  </a:cubicBezTo>
                  <a:cubicBezTo>
                    <a:pt x="3813" y="4666"/>
                    <a:pt x="3866" y="4700"/>
                    <a:pt x="3922" y="4730"/>
                  </a:cubicBezTo>
                  <a:cubicBezTo>
                    <a:pt x="3965" y="4754"/>
                    <a:pt x="4007" y="4782"/>
                    <a:pt x="4047" y="4811"/>
                  </a:cubicBezTo>
                  <a:cubicBezTo>
                    <a:pt x="4090" y="4842"/>
                    <a:pt x="4133" y="4875"/>
                    <a:pt x="4171" y="4907"/>
                  </a:cubicBezTo>
                  <a:cubicBezTo>
                    <a:pt x="4239" y="4965"/>
                    <a:pt x="4341" y="5071"/>
                    <a:pt x="4437" y="5138"/>
                  </a:cubicBezTo>
                  <a:lnTo>
                    <a:pt x="4446" y="5143"/>
                  </a:lnTo>
                  <a:cubicBezTo>
                    <a:pt x="4473" y="5161"/>
                    <a:pt x="4503" y="5170"/>
                    <a:pt x="4532" y="5170"/>
                  </a:cubicBezTo>
                  <a:cubicBezTo>
                    <a:pt x="4577" y="5170"/>
                    <a:pt x="4620" y="5150"/>
                    <a:pt x="4649" y="5114"/>
                  </a:cubicBezTo>
                  <a:cubicBezTo>
                    <a:pt x="4699" y="5053"/>
                    <a:pt x="4694" y="4962"/>
                    <a:pt x="4637" y="4908"/>
                  </a:cubicBezTo>
                  <a:cubicBezTo>
                    <a:pt x="4556" y="4832"/>
                    <a:pt x="4511" y="4761"/>
                    <a:pt x="4418" y="4656"/>
                  </a:cubicBezTo>
                  <a:cubicBezTo>
                    <a:pt x="4374" y="4609"/>
                    <a:pt x="4332" y="4567"/>
                    <a:pt x="4285" y="4526"/>
                  </a:cubicBezTo>
                  <a:cubicBezTo>
                    <a:pt x="4238" y="4482"/>
                    <a:pt x="4188" y="4441"/>
                    <a:pt x="4136" y="4404"/>
                  </a:cubicBezTo>
                  <a:cubicBezTo>
                    <a:pt x="4095" y="4374"/>
                    <a:pt x="4056" y="4343"/>
                    <a:pt x="4017" y="4310"/>
                  </a:cubicBezTo>
                  <a:cubicBezTo>
                    <a:pt x="3980" y="4276"/>
                    <a:pt x="3940" y="4238"/>
                    <a:pt x="3902" y="4200"/>
                  </a:cubicBezTo>
                  <a:cubicBezTo>
                    <a:pt x="3863" y="4162"/>
                    <a:pt x="3830" y="4126"/>
                    <a:pt x="3789" y="4082"/>
                  </a:cubicBezTo>
                  <a:cubicBezTo>
                    <a:pt x="3746" y="4038"/>
                    <a:pt x="3702" y="3994"/>
                    <a:pt x="3658" y="3954"/>
                  </a:cubicBezTo>
                  <a:cubicBezTo>
                    <a:pt x="3484" y="3787"/>
                    <a:pt x="3288" y="3646"/>
                    <a:pt x="3177" y="3510"/>
                  </a:cubicBezTo>
                  <a:cubicBezTo>
                    <a:pt x="3149" y="3477"/>
                    <a:pt x="3101" y="3419"/>
                    <a:pt x="3053" y="3370"/>
                  </a:cubicBezTo>
                  <a:cubicBezTo>
                    <a:pt x="3005" y="3322"/>
                    <a:pt x="2958" y="3280"/>
                    <a:pt x="2912" y="3239"/>
                  </a:cubicBezTo>
                  <a:cubicBezTo>
                    <a:pt x="2864" y="3198"/>
                    <a:pt x="2805" y="3153"/>
                    <a:pt x="2760" y="3120"/>
                  </a:cubicBezTo>
                  <a:cubicBezTo>
                    <a:pt x="2715" y="3087"/>
                    <a:pt x="2682" y="3061"/>
                    <a:pt x="2644" y="3027"/>
                  </a:cubicBezTo>
                  <a:cubicBezTo>
                    <a:pt x="2606" y="2994"/>
                    <a:pt x="2566" y="2957"/>
                    <a:pt x="2532" y="2923"/>
                  </a:cubicBezTo>
                  <a:cubicBezTo>
                    <a:pt x="2496" y="2889"/>
                    <a:pt x="2466" y="2855"/>
                    <a:pt x="2420" y="2808"/>
                  </a:cubicBezTo>
                  <a:cubicBezTo>
                    <a:pt x="2332" y="2718"/>
                    <a:pt x="2238" y="2633"/>
                    <a:pt x="2140" y="2553"/>
                  </a:cubicBezTo>
                  <a:cubicBezTo>
                    <a:pt x="2036" y="2474"/>
                    <a:pt x="1972" y="2423"/>
                    <a:pt x="1888" y="2345"/>
                  </a:cubicBezTo>
                  <a:cubicBezTo>
                    <a:pt x="1846" y="2310"/>
                    <a:pt x="1811" y="2275"/>
                    <a:pt x="1773" y="2238"/>
                  </a:cubicBezTo>
                  <a:cubicBezTo>
                    <a:pt x="1733" y="2200"/>
                    <a:pt x="1686" y="2155"/>
                    <a:pt x="1641" y="2113"/>
                  </a:cubicBezTo>
                  <a:cubicBezTo>
                    <a:pt x="1543" y="2027"/>
                    <a:pt x="1478" y="1972"/>
                    <a:pt x="1396" y="1890"/>
                  </a:cubicBezTo>
                  <a:cubicBezTo>
                    <a:pt x="1307" y="1804"/>
                    <a:pt x="1212" y="1720"/>
                    <a:pt x="1115" y="1643"/>
                  </a:cubicBezTo>
                  <a:cubicBezTo>
                    <a:pt x="1037" y="1585"/>
                    <a:pt x="987" y="1550"/>
                    <a:pt x="938" y="1512"/>
                  </a:cubicBezTo>
                  <a:lnTo>
                    <a:pt x="938" y="1512"/>
                  </a:lnTo>
                  <a:lnTo>
                    <a:pt x="965" y="1507"/>
                  </a:lnTo>
                  <a:lnTo>
                    <a:pt x="1130" y="1477"/>
                  </a:lnTo>
                  <a:cubicBezTo>
                    <a:pt x="1194" y="1464"/>
                    <a:pt x="1255" y="1449"/>
                    <a:pt x="1312" y="1435"/>
                  </a:cubicBezTo>
                  <a:cubicBezTo>
                    <a:pt x="1362" y="1422"/>
                    <a:pt x="1413" y="1411"/>
                    <a:pt x="1459" y="1403"/>
                  </a:cubicBezTo>
                  <a:cubicBezTo>
                    <a:pt x="1507" y="1393"/>
                    <a:pt x="1571" y="1384"/>
                    <a:pt x="1635" y="1370"/>
                  </a:cubicBezTo>
                  <a:cubicBezTo>
                    <a:pt x="1699" y="1358"/>
                    <a:pt x="1758" y="1344"/>
                    <a:pt x="1818" y="1328"/>
                  </a:cubicBezTo>
                  <a:cubicBezTo>
                    <a:pt x="1878" y="1311"/>
                    <a:pt x="1945" y="1292"/>
                    <a:pt x="2001" y="1271"/>
                  </a:cubicBezTo>
                  <a:cubicBezTo>
                    <a:pt x="2059" y="1250"/>
                    <a:pt x="2098" y="1237"/>
                    <a:pt x="2148" y="1222"/>
                  </a:cubicBezTo>
                  <a:cubicBezTo>
                    <a:pt x="2235" y="1199"/>
                    <a:pt x="2383" y="1160"/>
                    <a:pt x="2488" y="1122"/>
                  </a:cubicBezTo>
                  <a:cubicBezTo>
                    <a:pt x="2584" y="1086"/>
                    <a:pt x="2682" y="1064"/>
                    <a:pt x="2801" y="1031"/>
                  </a:cubicBezTo>
                  <a:cubicBezTo>
                    <a:pt x="2920" y="997"/>
                    <a:pt x="3017" y="968"/>
                    <a:pt x="3127" y="938"/>
                  </a:cubicBezTo>
                  <a:cubicBezTo>
                    <a:pt x="3235" y="908"/>
                    <a:pt x="3322" y="890"/>
                    <a:pt x="3450" y="863"/>
                  </a:cubicBezTo>
                  <a:cubicBezTo>
                    <a:pt x="3692" y="805"/>
                    <a:pt x="3898" y="742"/>
                    <a:pt x="4120" y="679"/>
                  </a:cubicBezTo>
                  <a:lnTo>
                    <a:pt x="4448" y="579"/>
                  </a:lnTo>
                  <a:cubicBezTo>
                    <a:pt x="4558" y="548"/>
                    <a:pt x="4660" y="520"/>
                    <a:pt x="4771" y="492"/>
                  </a:cubicBezTo>
                  <a:cubicBezTo>
                    <a:pt x="5002" y="437"/>
                    <a:pt x="5219" y="363"/>
                    <a:pt x="5435" y="297"/>
                  </a:cubicBezTo>
                  <a:cubicBezTo>
                    <a:pt x="5511" y="274"/>
                    <a:pt x="5558" y="195"/>
                    <a:pt x="5539" y="117"/>
                  </a:cubicBezTo>
                  <a:cubicBezTo>
                    <a:pt x="5523" y="48"/>
                    <a:pt x="5461" y="0"/>
                    <a:pt x="5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 name="Google Shape;1335;p40"/>
          <p:cNvGrpSpPr/>
          <p:nvPr/>
        </p:nvGrpSpPr>
        <p:grpSpPr>
          <a:xfrm>
            <a:off x="2601889" y="1718669"/>
            <a:ext cx="429164" cy="133213"/>
            <a:chOff x="2862025" y="4335050"/>
            <a:chExt cx="264900" cy="82225"/>
          </a:xfrm>
        </p:grpSpPr>
        <p:sp>
          <p:nvSpPr>
            <p:cNvPr id="1336" name="Google Shape;1336;p40"/>
            <p:cNvSpPr/>
            <p:nvPr/>
          </p:nvSpPr>
          <p:spPr>
            <a:xfrm>
              <a:off x="2862025" y="4335050"/>
              <a:ext cx="248150" cy="64650"/>
            </a:xfrm>
            <a:custGeom>
              <a:rect b="b" l="l" r="r" t="t"/>
              <a:pathLst>
                <a:path extrusionOk="0" h="2586" w="9926">
                  <a:moveTo>
                    <a:pt x="9717" y="2517"/>
                  </a:moveTo>
                  <a:lnTo>
                    <a:pt x="9717" y="2517"/>
                  </a:lnTo>
                  <a:cubicBezTo>
                    <a:pt x="9712" y="2520"/>
                    <a:pt x="9708" y="2521"/>
                    <a:pt x="9705" y="2522"/>
                  </a:cubicBezTo>
                  <a:lnTo>
                    <a:pt x="9705" y="2522"/>
                  </a:lnTo>
                  <a:cubicBezTo>
                    <a:pt x="9709" y="2521"/>
                    <a:pt x="9713" y="2519"/>
                    <a:pt x="9717" y="2517"/>
                  </a:cubicBezTo>
                  <a:close/>
                  <a:moveTo>
                    <a:pt x="466" y="1"/>
                  </a:moveTo>
                  <a:cubicBezTo>
                    <a:pt x="230" y="1"/>
                    <a:pt x="30" y="184"/>
                    <a:pt x="16" y="425"/>
                  </a:cubicBezTo>
                  <a:cubicBezTo>
                    <a:pt x="0" y="675"/>
                    <a:pt x="195" y="890"/>
                    <a:pt x="445" y="902"/>
                  </a:cubicBezTo>
                  <a:lnTo>
                    <a:pt x="1058" y="939"/>
                  </a:lnTo>
                  <a:lnTo>
                    <a:pt x="1355" y="955"/>
                  </a:lnTo>
                  <a:cubicBezTo>
                    <a:pt x="1393" y="955"/>
                    <a:pt x="1478" y="978"/>
                    <a:pt x="1603" y="1007"/>
                  </a:cubicBezTo>
                  <a:cubicBezTo>
                    <a:pt x="1675" y="1023"/>
                    <a:pt x="1749" y="1034"/>
                    <a:pt x="1823" y="1038"/>
                  </a:cubicBezTo>
                  <a:cubicBezTo>
                    <a:pt x="1851" y="1039"/>
                    <a:pt x="1880" y="1040"/>
                    <a:pt x="1909" y="1040"/>
                  </a:cubicBezTo>
                  <a:cubicBezTo>
                    <a:pt x="1944" y="1040"/>
                    <a:pt x="1979" y="1039"/>
                    <a:pt x="2014" y="1037"/>
                  </a:cubicBezTo>
                  <a:cubicBezTo>
                    <a:pt x="2099" y="1032"/>
                    <a:pt x="2162" y="1027"/>
                    <a:pt x="2216" y="1027"/>
                  </a:cubicBezTo>
                  <a:cubicBezTo>
                    <a:pt x="2234" y="1027"/>
                    <a:pt x="2252" y="1027"/>
                    <a:pt x="2269" y="1029"/>
                  </a:cubicBezTo>
                  <a:cubicBezTo>
                    <a:pt x="2344" y="1034"/>
                    <a:pt x="2437" y="1050"/>
                    <a:pt x="2553" y="1065"/>
                  </a:cubicBezTo>
                  <a:lnTo>
                    <a:pt x="2644" y="1075"/>
                  </a:lnTo>
                  <a:lnTo>
                    <a:pt x="2731" y="1083"/>
                  </a:lnTo>
                  <a:lnTo>
                    <a:pt x="2883" y="1098"/>
                  </a:lnTo>
                  <a:cubicBezTo>
                    <a:pt x="3087" y="1117"/>
                    <a:pt x="3290" y="1135"/>
                    <a:pt x="3492" y="1150"/>
                  </a:cubicBezTo>
                  <a:lnTo>
                    <a:pt x="3643" y="1163"/>
                  </a:lnTo>
                  <a:lnTo>
                    <a:pt x="3731" y="1169"/>
                  </a:lnTo>
                  <a:lnTo>
                    <a:pt x="3825" y="1171"/>
                  </a:lnTo>
                  <a:cubicBezTo>
                    <a:pt x="3937" y="1170"/>
                    <a:pt x="4031" y="1162"/>
                    <a:pt x="4108" y="1162"/>
                  </a:cubicBezTo>
                  <a:cubicBezTo>
                    <a:pt x="4112" y="1162"/>
                    <a:pt x="4117" y="1162"/>
                    <a:pt x="4122" y="1162"/>
                  </a:cubicBezTo>
                  <a:lnTo>
                    <a:pt x="4177" y="1164"/>
                  </a:lnTo>
                  <a:lnTo>
                    <a:pt x="4267" y="1170"/>
                  </a:lnTo>
                  <a:lnTo>
                    <a:pt x="4431" y="1173"/>
                  </a:lnTo>
                  <a:cubicBezTo>
                    <a:pt x="4443" y="1173"/>
                    <a:pt x="4454" y="1173"/>
                    <a:pt x="4465" y="1173"/>
                  </a:cubicBezTo>
                  <a:cubicBezTo>
                    <a:pt x="4543" y="1173"/>
                    <a:pt x="4620" y="1177"/>
                    <a:pt x="4698" y="1184"/>
                  </a:cubicBezTo>
                  <a:cubicBezTo>
                    <a:pt x="4776" y="1193"/>
                    <a:pt x="4868" y="1215"/>
                    <a:pt x="4978" y="1238"/>
                  </a:cubicBezTo>
                  <a:cubicBezTo>
                    <a:pt x="5032" y="1248"/>
                    <a:pt x="5093" y="1260"/>
                    <a:pt x="5153" y="1267"/>
                  </a:cubicBezTo>
                  <a:cubicBezTo>
                    <a:pt x="5194" y="1272"/>
                    <a:pt x="5238" y="1278"/>
                    <a:pt x="5283" y="1288"/>
                  </a:cubicBezTo>
                  <a:cubicBezTo>
                    <a:pt x="5375" y="1304"/>
                    <a:pt x="5478" y="1329"/>
                    <a:pt x="5594" y="1348"/>
                  </a:cubicBezTo>
                  <a:lnTo>
                    <a:pt x="5898" y="1387"/>
                  </a:lnTo>
                  <a:cubicBezTo>
                    <a:pt x="6099" y="1406"/>
                    <a:pt x="6294" y="1455"/>
                    <a:pt x="6490" y="1497"/>
                  </a:cubicBezTo>
                  <a:lnTo>
                    <a:pt x="6527" y="1505"/>
                  </a:lnTo>
                  <a:lnTo>
                    <a:pt x="6575" y="1514"/>
                  </a:lnTo>
                  <a:cubicBezTo>
                    <a:pt x="6610" y="1520"/>
                    <a:pt x="6647" y="1523"/>
                    <a:pt x="6683" y="1525"/>
                  </a:cubicBezTo>
                  <a:cubicBezTo>
                    <a:pt x="6699" y="1525"/>
                    <a:pt x="6714" y="1525"/>
                    <a:pt x="6728" y="1525"/>
                  </a:cubicBezTo>
                  <a:cubicBezTo>
                    <a:pt x="6776" y="1525"/>
                    <a:pt x="6818" y="1523"/>
                    <a:pt x="6855" y="1521"/>
                  </a:cubicBezTo>
                  <a:cubicBezTo>
                    <a:pt x="6874" y="1520"/>
                    <a:pt x="6894" y="1519"/>
                    <a:pt x="6913" y="1519"/>
                  </a:cubicBezTo>
                  <a:cubicBezTo>
                    <a:pt x="6932" y="1519"/>
                    <a:pt x="6951" y="1520"/>
                    <a:pt x="6971" y="1521"/>
                  </a:cubicBezTo>
                  <a:cubicBezTo>
                    <a:pt x="6996" y="1523"/>
                    <a:pt x="7022" y="1529"/>
                    <a:pt x="7045" y="1541"/>
                  </a:cubicBezTo>
                  <a:cubicBezTo>
                    <a:pt x="7108" y="1565"/>
                    <a:pt x="7196" y="1629"/>
                    <a:pt x="7328" y="1684"/>
                  </a:cubicBezTo>
                  <a:cubicBezTo>
                    <a:pt x="7477" y="1743"/>
                    <a:pt x="7614" y="1737"/>
                    <a:pt x="7708" y="1741"/>
                  </a:cubicBezTo>
                  <a:cubicBezTo>
                    <a:pt x="7747" y="1741"/>
                    <a:pt x="7788" y="1743"/>
                    <a:pt x="7828" y="1749"/>
                  </a:cubicBezTo>
                  <a:cubicBezTo>
                    <a:pt x="7864" y="1756"/>
                    <a:pt x="7899" y="1766"/>
                    <a:pt x="7933" y="1780"/>
                  </a:cubicBezTo>
                  <a:cubicBezTo>
                    <a:pt x="8015" y="1811"/>
                    <a:pt x="8109" y="1858"/>
                    <a:pt x="8220" y="1900"/>
                  </a:cubicBezTo>
                  <a:cubicBezTo>
                    <a:pt x="8283" y="1923"/>
                    <a:pt x="8315" y="1931"/>
                    <a:pt x="8362" y="1950"/>
                  </a:cubicBezTo>
                  <a:lnTo>
                    <a:pt x="8498" y="2004"/>
                  </a:lnTo>
                  <a:lnTo>
                    <a:pt x="8649" y="2064"/>
                  </a:lnTo>
                  <a:cubicBezTo>
                    <a:pt x="8703" y="2085"/>
                    <a:pt x="8758" y="2102"/>
                    <a:pt x="8815" y="2116"/>
                  </a:cubicBezTo>
                  <a:cubicBezTo>
                    <a:pt x="8924" y="2143"/>
                    <a:pt x="9019" y="2159"/>
                    <a:pt x="9097" y="2184"/>
                  </a:cubicBezTo>
                  <a:cubicBezTo>
                    <a:pt x="9173" y="2210"/>
                    <a:pt x="9255" y="2255"/>
                    <a:pt x="9348" y="2304"/>
                  </a:cubicBezTo>
                  <a:cubicBezTo>
                    <a:pt x="9386" y="2327"/>
                    <a:pt x="9435" y="2351"/>
                    <a:pt x="9482" y="2372"/>
                  </a:cubicBezTo>
                  <a:lnTo>
                    <a:pt x="9482" y="2372"/>
                  </a:lnTo>
                  <a:cubicBezTo>
                    <a:pt x="9479" y="2390"/>
                    <a:pt x="9479" y="2408"/>
                    <a:pt x="9483" y="2427"/>
                  </a:cubicBezTo>
                  <a:cubicBezTo>
                    <a:pt x="9486" y="2447"/>
                    <a:pt x="9494" y="2465"/>
                    <a:pt x="9504" y="2482"/>
                  </a:cubicBezTo>
                  <a:cubicBezTo>
                    <a:pt x="9509" y="2492"/>
                    <a:pt x="9516" y="2500"/>
                    <a:pt x="9523" y="2508"/>
                  </a:cubicBezTo>
                  <a:cubicBezTo>
                    <a:pt x="9574" y="2560"/>
                    <a:pt x="9597" y="2560"/>
                    <a:pt x="9625" y="2572"/>
                  </a:cubicBezTo>
                  <a:cubicBezTo>
                    <a:pt x="9653" y="2581"/>
                    <a:pt x="9681" y="2585"/>
                    <a:pt x="9710" y="2585"/>
                  </a:cubicBezTo>
                  <a:cubicBezTo>
                    <a:pt x="9712" y="2585"/>
                    <a:pt x="9714" y="2585"/>
                    <a:pt x="9716" y="2585"/>
                  </a:cubicBezTo>
                  <a:cubicBezTo>
                    <a:pt x="9757" y="2585"/>
                    <a:pt x="9797" y="2573"/>
                    <a:pt x="9832" y="2551"/>
                  </a:cubicBezTo>
                  <a:cubicBezTo>
                    <a:pt x="9879" y="2518"/>
                    <a:pt x="9910" y="2469"/>
                    <a:pt x="9918" y="2413"/>
                  </a:cubicBezTo>
                  <a:cubicBezTo>
                    <a:pt x="9925" y="2369"/>
                    <a:pt x="9919" y="2324"/>
                    <a:pt x="9901" y="2285"/>
                  </a:cubicBezTo>
                  <a:cubicBezTo>
                    <a:pt x="9877" y="2235"/>
                    <a:pt x="9840" y="2194"/>
                    <a:pt x="9795" y="2165"/>
                  </a:cubicBezTo>
                  <a:cubicBezTo>
                    <a:pt x="9732" y="2122"/>
                    <a:pt x="9677" y="2100"/>
                    <a:pt x="9639" y="2080"/>
                  </a:cubicBezTo>
                  <a:cubicBezTo>
                    <a:pt x="9599" y="2061"/>
                    <a:pt x="9560" y="2036"/>
                    <a:pt x="9517" y="2010"/>
                  </a:cubicBezTo>
                  <a:cubicBezTo>
                    <a:pt x="9433" y="1958"/>
                    <a:pt x="9338" y="1894"/>
                    <a:pt x="9224" y="1849"/>
                  </a:cubicBezTo>
                  <a:cubicBezTo>
                    <a:pt x="9111" y="1803"/>
                    <a:pt x="9004" y="1781"/>
                    <a:pt x="8917" y="1752"/>
                  </a:cubicBezTo>
                  <a:cubicBezTo>
                    <a:pt x="8874" y="1739"/>
                    <a:pt x="8833" y="1723"/>
                    <a:pt x="8793" y="1706"/>
                  </a:cubicBezTo>
                  <a:lnTo>
                    <a:pt x="8661" y="1644"/>
                  </a:lnTo>
                  <a:lnTo>
                    <a:pt x="8518" y="1575"/>
                  </a:lnTo>
                  <a:cubicBezTo>
                    <a:pt x="8472" y="1553"/>
                    <a:pt x="8405" y="1529"/>
                    <a:pt x="8374" y="1514"/>
                  </a:cubicBezTo>
                  <a:cubicBezTo>
                    <a:pt x="8295" y="1481"/>
                    <a:pt x="8208" y="1430"/>
                    <a:pt x="8102" y="1381"/>
                  </a:cubicBezTo>
                  <a:cubicBezTo>
                    <a:pt x="8043" y="1352"/>
                    <a:pt x="7982" y="1330"/>
                    <a:pt x="7918" y="1315"/>
                  </a:cubicBezTo>
                  <a:cubicBezTo>
                    <a:pt x="7857" y="1302"/>
                    <a:pt x="7796" y="1293"/>
                    <a:pt x="7733" y="1289"/>
                  </a:cubicBezTo>
                  <a:cubicBezTo>
                    <a:pt x="7624" y="1281"/>
                    <a:pt x="7551" y="1273"/>
                    <a:pt x="7510" y="1250"/>
                  </a:cubicBezTo>
                  <a:cubicBezTo>
                    <a:pt x="7455" y="1224"/>
                    <a:pt x="7378" y="1163"/>
                    <a:pt x="7257" y="1098"/>
                  </a:cubicBezTo>
                  <a:cubicBezTo>
                    <a:pt x="7189" y="1064"/>
                    <a:pt x="7115" y="1039"/>
                    <a:pt x="7040" y="1028"/>
                  </a:cubicBezTo>
                  <a:cubicBezTo>
                    <a:pt x="6978" y="1019"/>
                    <a:pt x="6914" y="1014"/>
                    <a:pt x="6850" y="1014"/>
                  </a:cubicBezTo>
                  <a:cubicBezTo>
                    <a:pt x="6795" y="1013"/>
                    <a:pt x="6750" y="1013"/>
                    <a:pt x="6716" y="1008"/>
                  </a:cubicBezTo>
                  <a:cubicBezTo>
                    <a:pt x="6701" y="1007"/>
                    <a:pt x="6687" y="1005"/>
                    <a:pt x="6672" y="1001"/>
                  </a:cubicBezTo>
                  <a:lnTo>
                    <a:pt x="6608" y="984"/>
                  </a:lnTo>
                  <a:cubicBezTo>
                    <a:pt x="6407" y="927"/>
                    <a:pt x="6208" y="865"/>
                    <a:pt x="6003" y="832"/>
                  </a:cubicBezTo>
                  <a:lnTo>
                    <a:pt x="5702" y="775"/>
                  </a:lnTo>
                  <a:cubicBezTo>
                    <a:pt x="5617" y="756"/>
                    <a:pt x="5522" y="727"/>
                    <a:pt x="5415" y="701"/>
                  </a:cubicBezTo>
                  <a:cubicBezTo>
                    <a:pt x="5361" y="687"/>
                    <a:pt x="5304" y="674"/>
                    <a:pt x="5244" y="664"/>
                  </a:cubicBezTo>
                  <a:cubicBezTo>
                    <a:pt x="5203" y="657"/>
                    <a:pt x="5164" y="646"/>
                    <a:pt x="5119" y="635"/>
                  </a:cubicBezTo>
                  <a:cubicBezTo>
                    <a:pt x="5029" y="611"/>
                    <a:pt x="4925" y="577"/>
                    <a:pt x="4800" y="554"/>
                  </a:cubicBezTo>
                  <a:cubicBezTo>
                    <a:pt x="4687" y="536"/>
                    <a:pt x="4572" y="523"/>
                    <a:pt x="4457" y="517"/>
                  </a:cubicBezTo>
                  <a:lnTo>
                    <a:pt x="4315" y="506"/>
                  </a:lnTo>
                  <a:lnTo>
                    <a:pt x="4252" y="497"/>
                  </a:lnTo>
                  <a:cubicBezTo>
                    <a:pt x="4219" y="493"/>
                    <a:pt x="4185" y="489"/>
                    <a:pt x="4155" y="487"/>
                  </a:cubicBezTo>
                  <a:cubicBezTo>
                    <a:pt x="4029" y="479"/>
                    <a:pt x="3923" y="482"/>
                    <a:pt x="3839" y="477"/>
                  </a:cubicBezTo>
                  <a:lnTo>
                    <a:pt x="3779" y="472"/>
                  </a:lnTo>
                  <a:lnTo>
                    <a:pt x="3714" y="463"/>
                  </a:lnTo>
                  <a:lnTo>
                    <a:pt x="3561" y="441"/>
                  </a:lnTo>
                  <a:cubicBezTo>
                    <a:pt x="3358" y="413"/>
                    <a:pt x="3155" y="383"/>
                    <a:pt x="2952" y="351"/>
                  </a:cubicBezTo>
                  <a:lnTo>
                    <a:pt x="2801" y="328"/>
                  </a:lnTo>
                  <a:lnTo>
                    <a:pt x="2736" y="317"/>
                  </a:lnTo>
                  <a:lnTo>
                    <a:pt x="2674" y="307"/>
                  </a:lnTo>
                  <a:cubicBezTo>
                    <a:pt x="2587" y="289"/>
                    <a:pt x="2482" y="264"/>
                    <a:pt x="2354" y="246"/>
                  </a:cubicBezTo>
                  <a:cubicBezTo>
                    <a:pt x="2261" y="233"/>
                    <a:pt x="2173" y="232"/>
                    <a:pt x="2098" y="232"/>
                  </a:cubicBezTo>
                  <a:cubicBezTo>
                    <a:pt x="2073" y="232"/>
                    <a:pt x="2049" y="232"/>
                    <a:pt x="2027" y="232"/>
                  </a:cubicBezTo>
                  <a:cubicBezTo>
                    <a:pt x="2016" y="232"/>
                    <a:pt x="2006" y="232"/>
                    <a:pt x="1996" y="232"/>
                  </a:cubicBezTo>
                  <a:cubicBezTo>
                    <a:pt x="1958" y="232"/>
                    <a:pt x="1918" y="229"/>
                    <a:pt x="1880" y="226"/>
                  </a:cubicBezTo>
                  <a:cubicBezTo>
                    <a:pt x="1853" y="221"/>
                    <a:pt x="1825" y="214"/>
                    <a:pt x="1798" y="206"/>
                  </a:cubicBezTo>
                  <a:cubicBezTo>
                    <a:pt x="1725" y="187"/>
                    <a:pt x="1616" y="143"/>
                    <a:pt x="1450" y="118"/>
                  </a:cubicBezTo>
                  <a:lnTo>
                    <a:pt x="1136" y="80"/>
                  </a:lnTo>
                  <a:lnTo>
                    <a:pt x="527" y="6"/>
                  </a:lnTo>
                  <a:cubicBezTo>
                    <a:pt x="519" y="5"/>
                    <a:pt x="509" y="4"/>
                    <a:pt x="500" y="2"/>
                  </a:cubicBezTo>
                  <a:cubicBezTo>
                    <a:pt x="488" y="1"/>
                    <a:pt x="477" y="1"/>
                    <a:pt x="46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0"/>
            <p:cNvSpPr/>
            <p:nvPr/>
          </p:nvSpPr>
          <p:spPr>
            <a:xfrm>
              <a:off x="3035100" y="4343800"/>
              <a:ext cx="91825" cy="73475"/>
            </a:xfrm>
            <a:custGeom>
              <a:rect b="b" l="l" r="r" t="t"/>
              <a:pathLst>
                <a:path extrusionOk="0" h="2939" w="3673">
                  <a:moveTo>
                    <a:pt x="3226" y="2345"/>
                  </a:moveTo>
                  <a:lnTo>
                    <a:pt x="3226" y="2345"/>
                  </a:lnTo>
                  <a:cubicBezTo>
                    <a:pt x="3230" y="2345"/>
                    <a:pt x="3232" y="2346"/>
                    <a:pt x="3231" y="2346"/>
                  </a:cubicBezTo>
                  <a:cubicBezTo>
                    <a:pt x="3231" y="2346"/>
                    <a:pt x="3229" y="2346"/>
                    <a:pt x="3226" y="2345"/>
                  </a:cubicBezTo>
                  <a:close/>
                  <a:moveTo>
                    <a:pt x="3099" y="2554"/>
                  </a:moveTo>
                  <a:cubicBezTo>
                    <a:pt x="3102" y="2556"/>
                    <a:pt x="3103" y="2558"/>
                    <a:pt x="3103" y="2558"/>
                  </a:cubicBezTo>
                  <a:cubicBezTo>
                    <a:pt x="3103" y="2558"/>
                    <a:pt x="3101" y="2557"/>
                    <a:pt x="3099" y="2554"/>
                  </a:cubicBezTo>
                  <a:close/>
                  <a:moveTo>
                    <a:pt x="2080" y="0"/>
                  </a:moveTo>
                  <a:cubicBezTo>
                    <a:pt x="2056" y="0"/>
                    <a:pt x="2031" y="6"/>
                    <a:pt x="2009" y="18"/>
                  </a:cubicBezTo>
                  <a:cubicBezTo>
                    <a:pt x="1940" y="53"/>
                    <a:pt x="1909" y="134"/>
                    <a:pt x="1936" y="205"/>
                  </a:cubicBezTo>
                  <a:cubicBezTo>
                    <a:pt x="1960" y="270"/>
                    <a:pt x="1987" y="332"/>
                    <a:pt x="2016" y="394"/>
                  </a:cubicBezTo>
                  <a:cubicBezTo>
                    <a:pt x="2048" y="455"/>
                    <a:pt x="2070" y="501"/>
                    <a:pt x="2092" y="554"/>
                  </a:cubicBezTo>
                  <a:cubicBezTo>
                    <a:pt x="2133" y="657"/>
                    <a:pt x="2191" y="792"/>
                    <a:pt x="2240" y="900"/>
                  </a:cubicBezTo>
                  <a:cubicBezTo>
                    <a:pt x="2291" y="1010"/>
                    <a:pt x="2339" y="1120"/>
                    <a:pt x="2376" y="1228"/>
                  </a:cubicBezTo>
                  <a:cubicBezTo>
                    <a:pt x="2398" y="1285"/>
                    <a:pt x="2426" y="1354"/>
                    <a:pt x="2452" y="1415"/>
                  </a:cubicBezTo>
                  <a:cubicBezTo>
                    <a:pt x="2480" y="1476"/>
                    <a:pt x="2508" y="1535"/>
                    <a:pt x="2539" y="1597"/>
                  </a:cubicBezTo>
                  <a:lnTo>
                    <a:pt x="2628" y="1763"/>
                  </a:lnTo>
                  <a:cubicBezTo>
                    <a:pt x="2654" y="1812"/>
                    <a:pt x="2679" y="1864"/>
                    <a:pt x="2706" y="1920"/>
                  </a:cubicBezTo>
                  <a:cubicBezTo>
                    <a:pt x="2757" y="2026"/>
                    <a:pt x="2807" y="2145"/>
                    <a:pt x="2867" y="2261"/>
                  </a:cubicBezTo>
                  <a:lnTo>
                    <a:pt x="2873" y="2272"/>
                  </a:lnTo>
                  <a:lnTo>
                    <a:pt x="2764" y="2272"/>
                  </a:lnTo>
                  <a:cubicBezTo>
                    <a:pt x="2638" y="2272"/>
                    <a:pt x="2514" y="2276"/>
                    <a:pt x="2389" y="2279"/>
                  </a:cubicBezTo>
                  <a:lnTo>
                    <a:pt x="2013" y="2290"/>
                  </a:lnTo>
                  <a:cubicBezTo>
                    <a:pt x="1954" y="2293"/>
                    <a:pt x="1906" y="2294"/>
                    <a:pt x="1856" y="2294"/>
                  </a:cubicBezTo>
                  <a:cubicBezTo>
                    <a:pt x="1796" y="2294"/>
                    <a:pt x="1734" y="2292"/>
                    <a:pt x="1649" y="2290"/>
                  </a:cubicBezTo>
                  <a:cubicBezTo>
                    <a:pt x="1579" y="2290"/>
                    <a:pt x="1513" y="2292"/>
                    <a:pt x="1447" y="2295"/>
                  </a:cubicBezTo>
                  <a:cubicBezTo>
                    <a:pt x="1382" y="2299"/>
                    <a:pt x="1310" y="2306"/>
                    <a:pt x="1250" y="2314"/>
                  </a:cubicBezTo>
                  <a:cubicBezTo>
                    <a:pt x="1136" y="2328"/>
                    <a:pt x="1013" y="2332"/>
                    <a:pt x="894" y="2339"/>
                  </a:cubicBezTo>
                  <a:cubicBezTo>
                    <a:pt x="775" y="2344"/>
                    <a:pt x="631" y="2350"/>
                    <a:pt x="512" y="2362"/>
                  </a:cubicBezTo>
                  <a:cubicBezTo>
                    <a:pt x="393" y="2373"/>
                    <a:pt x="263" y="2381"/>
                    <a:pt x="136" y="2396"/>
                  </a:cubicBezTo>
                  <a:lnTo>
                    <a:pt x="135" y="2396"/>
                  </a:lnTo>
                  <a:cubicBezTo>
                    <a:pt x="57" y="2406"/>
                    <a:pt x="1" y="2471"/>
                    <a:pt x="1" y="2548"/>
                  </a:cubicBezTo>
                  <a:cubicBezTo>
                    <a:pt x="2" y="2626"/>
                    <a:pt x="59" y="2690"/>
                    <a:pt x="136" y="2699"/>
                  </a:cubicBezTo>
                  <a:cubicBezTo>
                    <a:pt x="259" y="2712"/>
                    <a:pt x="377" y="2730"/>
                    <a:pt x="510" y="2742"/>
                  </a:cubicBezTo>
                  <a:cubicBezTo>
                    <a:pt x="643" y="2754"/>
                    <a:pt x="749" y="2763"/>
                    <a:pt x="881" y="2779"/>
                  </a:cubicBezTo>
                  <a:cubicBezTo>
                    <a:pt x="1012" y="2792"/>
                    <a:pt x="1140" y="2799"/>
                    <a:pt x="1276" y="2799"/>
                  </a:cubicBezTo>
                  <a:cubicBezTo>
                    <a:pt x="1341" y="2799"/>
                    <a:pt x="1394" y="2801"/>
                    <a:pt x="1454" y="2804"/>
                  </a:cubicBezTo>
                  <a:cubicBezTo>
                    <a:pt x="1514" y="2805"/>
                    <a:pt x="1573" y="2808"/>
                    <a:pt x="1627" y="2813"/>
                  </a:cubicBezTo>
                  <a:cubicBezTo>
                    <a:pt x="1723" y="2824"/>
                    <a:pt x="1894" y="2845"/>
                    <a:pt x="2013" y="2845"/>
                  </a:cubicBezTo>
                  <a:lnTo>
                    <a:pt x="2389" y="2854"/>
                  </a:lnTo>
                  <a:cubicBezTo>
                    <a:pt x="2515" y="2858"/>
                    <a:pt x="2639" y="2861"/>
                    <a:pt x="2764" y="2861"/>
                  </a:cubicBezTo>
                  <a:lnTo>
                    <a:pt x="2859" y="2863"/>
                  </a:lnTo>
                  <a:lnTo>
                    <a:pt x="2882" y="2863"/>
                  </a:lnTo>
                  <a:lnTo>
                    <a:pt x="2890" y="2864"/>
                  </a:lnTo>
                  <a:cubicBezTo>
                    <a:pt x="2896" y="2864"/>
                    <a:pt x="2902" y="2864"/>
                    <a:pt x="2906" y="2865"/>
                  </a:cubicBezTo>
                  <a:cubicBezTo>
                    <a:pt x="2931" y="2868"/>
                    <a:pt x="2953" y="2879"/>
                    <a:pt x="3038" y="2909"/>
                  </a:cubicBezTo>
                  <a:cubicBezTo>
                    <a:pt x="3071" y="2918"/>
                    <a:pt x="3122" y="2939"/>
                    <a:pt x="3199" y="2939"/>
                  </a:cubicBezTo>
                  <a:cubicBezTo>
                    <a:pt x="3223" y="2939"/>
                    <a:pt x="3249" y="2937"/>
                    <a:pt x="3278" y="2932"/>
                  </a:cubicBezTo>
                  <a:cubicBezTo>
                    <a:pt x="3377" y="2912"/>
                    <a:pt x="3466" y="2859"/>
                    <a:pt x="3529" y="2781"/>
                  </a:cubicBezTo>
                  <a:cubicBezTo>
                    <a:pt x="3568" y="2734"/>
                    <a:pt x="3601" y="2682"/>
                    <a:pt x="3624" y="2626"/>
                  </a:cubicBezTo>
                  <a:cubicBezTo>
                    <a:pt x="3664" y="2534"/>
                    <a:pt x="3672" y="2432"/>
                    <a:pt x="3646" y="2335"/>
                  </a:cubicBezTo>
                  <a:cubicBezTo>
                    <a:pt x="3609" y="2216"/>
                    <a:pt x="3546" y="2162"/>
                    <a:pt x="3516" y="2130"/>
                  </a:cubicBezTo>
                  <a:lnTo>
                    <a:pt x="3446" y="2065"/>
                  </a:lnTo>
                  <a:cubicBezTo>
                    <a:pt x="3434" y="2055"/>
                    <a:pt x="3424" y="2045"/>
                    <a:pt x="3415" y="2032"/>
                  </a:cubicBezTo>
                  <a:cubicBezTo>
                    <a:pt x="3411" y="2028"/>
                    <a:pt x="3409" y="2024"/>
                    <a:pt x="3405" y="2019"/>
                  </a:cubicBezTo>
                  <a:lnTo>
                    <a:pt x="3401" y="2011"/>
                  </a:lnTo>
                  <a:lnTo>
                    <a:pt x="3390" y="1991"/>
                  </a:lnTo>
                  <a:lnTo>
                    <a:pt x="3214" y="1660"/>
                  </a:lnTo>
                  <a:cubicBezTo>
                    <a:pt x="3152" y="1545"/>
                    <a:pt x="3085" y="1435"/>
                    <a:pt x="3013" y="1328"/>
                  </a:cubicBezTo>
                  <a:cubicBezTo>
                    <a:pt x="2983" y="1281"/>
                    <a:pt x="2953" y="1230"/>
                    <a:pt x="2923" y="1179"/>
                  </a:cubicBezTo>
                  <a:cubicBezTo>
                    <a:pt x="2894" y="1127"/>
                    <a:pt x="2869" y="1083"/>
                    <a:pt x="2842" y="1026"/>
                  </a:cubicBezTo>
                  <a:cubicBezTo>
                    <a:pt x="2779" y="902"/>
                    <a:pt x="2709" y="790"/>
                    <a:pt x="2642" y="681"/>
                  </a:cubicBezTo>
                  <a:lnTo>
                    <a:pt x="2434" y="365"/>
                  </a:lnTo>
                  <a:cubicBezTo>
                    <a:pt x="2396" y="308"/>
                    <a:pt x="2349" y="249"/>
                    <a:pt x="2312" y="206"/>
                  </a:cubicBezTo>
                  <a:cubicBezTo>
                    <a:pt x="2275" y="162"/>
                    <a:pt x="2241" y="116"/>
                    <a:pt x="2206" y="67"/>
                  </a:cubicBezTo>
                  <a:lnTo>
                    <a:pt x="2204" y="64"/>
                  </a:lnTo>
                  <a:cubicBezTo>
                    <a:pt x="2175" y="23"/>
                    <a:pt x="2128" y="0"/>
                    <a:pt x="20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 name="Google Shape;1338;p40"/>
          <p:cNvGrpSpPr/>
          <p:nvPr/>
        </p:nvGrpSpPr>
        <p:grpSpPr>
          <a:xfrm flipH="1" rot="-5731622">
            <a:off x="6075544" y="1664557"/>
            <a:ext cx="299764" cy="563205"/>
            <a:chOff x="1724625" y="4662875"/>
            <a:chExt cx="204475" cy="384200"/>
          </a:xfrm>
        </p:grpSpPr>
        <p:sp>
          <p:nvSpPr>
            <p:cNvPr id="1339" name="Google Shape;1339;p40"/>
            <p:cNvSpPr/>
            <p:nvPr/>
          </p:nvSpPr>
          <p:spPr>
            <a:xfrm>
              <a:off x="1724625" y="4681300"/>
              <a:ext cx="185425" cy="365775"/>
            </a:xfrm>
            <a:custGeom>
              <a:rect b="b" l="l" r="r" t="t"/>
              <a:pathLst>
                <a:path extrusionOk="0" h="14631" w="7417">
                  <a:moveTo>
                    <a:pt x="6791" y="0"/>
                  </a:moveTo>
                  <a:cubicBezTo>
                    <a:pt x="6774" y="0"/>
                    <a:pt x="6757" y="3"/>
                    <a:pt x="6740" y="9"/>
                  </a:cubicBezTo>
                  <a:cubicBezTo>
                    <a:pt x="6626" y="52"/>
                    <a:pt x="6524" y="104"/>
                    <a:pt x="6428" y="147"/>
                  </a:cubicBezTo>
                  <a:lnTo>
                    <a:pt x="6358" y="178"/>
                  </a:lnTo>
                  <a:lnTo>
                    <a:pt x="6280" y="208"/>
                  </a:lnTo>
                  <a:cubicBezTo>
                    <a:pt x="6223" y="234"/>
                    <a:pt x="6167" y="264"/>
                    <a:pt x="6115" y="297"/>
                  </a:cubicBezTo>
                  <a:cubicBezTo>
                    <a:pt x="6066" y="327"/>
                    <a:pt x="6021" y="356"/>
                    <a:pt x="5979" y="379"/>
                  </a:cubicBezTo>
                  <a:cubicBezTo>
                    <a:pt x="5938" y="402"/>
                    <a:pt x="5896" y="421"/>
                    <a:pt x="5852" y="436"/>
                  </a:cubicBezTo>
                  <a:lnTo>
                    <a:pt x="5541" y="541"/>
                  </a:lnTo>
                  <a:cubicBezTo>
                    <a:pt x="5430" y="581"/>
                    <a:pt x="5323" y="631"/>
                    <a:pt x="5220" y="689"/>
                  </a:cubicBezTo>
                  <a:cubicBezTo>
                    <a:pt x="5130" y="740"/>
                    <a:pt x="5037" y="784"/>
                    <a:pt x="4941" y="819"/>
                  </a:cubicBezTo>
                  <a:cubicBezTo>
                    <a:pt x="4844" y="856"/>
                    <a:pt x="4737" y="891"/>
                    <a:pt x="4626" y="940"/>
                  </a:cubicBezTo>
                  <a:cubicBezTo>
                    <a:pt x="4512" y="988"/>
                    <a:pt x="4409" y="1053"/>
                    <a:pt x="4316" y="1106"/>
                  </a:cubicBezTo>
                  <a:cubicBezTo>
                    <a:pt x="4270" y="1134"/>
                    <a:pt x="4226" y="1159"/>
                    <a:pt x="4183" y="1181"/>
                  </a:cubicBezTo>
                  <a:cubicBezTo>
                    <a:pt x="4148" y="1197"/>
                    <a:pt x="4110" y="1210"/>
                    <a:pt x="4070" y="1218"/>
                  </a:cubicBezTo>
                  <a:cubicBezTo>
                    <a:pt x="3979" y="1241"/>
                    <a:pt x="3848" y="1252"/>
                    <a:pt x="3705" y="1329"/>
                  </a:cubicBezTo>
                  <a:cubicBezTo>
                    <a:pt x="3586" y="1396"/>
                    <a:pt x="3497" y="1474"/>
                    <a:pt x="3415" y="1533"/>
                  </a:cubicBezTo>
                  <a:lnTo>
                    <a:pt x="3356" y="1575"/>
                  </a:lnTo>
                  <a:lnTo>
                    <a:pt x="3289" y="1618"/>
                  </a:lnTo>
                  <a:cubicBezTo>
                    <a:pt x="3235" y="1654"/>
                    <a:pt x="3185" y="1691"/>
                    <a:pt x="3140" y="1728"/>
                  </a:cubicBezTo>
                  <a:lnTo>
                    <a:pt x="3014" y="1828"/>
                  </a:lnTo>
                  <a:cubicBezTo>
                    <a:pt x="2974" y="1859"/>
                    <a:pt x="2941" y="1880"/>
                    <a:pt x="2891" y="1915"/>
                  </a:cubicBezTo>
                  <a:lnTo>
                    <a:pt x="2611" y="2104"/>
                  </a:lnTo>
                  <a:cubicBezTo>
                    <a:pt x="2516" y="2165"/>
                    <a:pt x="2431" y="2241"/>
                    <a:pt x="2341" y="2309"/>
                  </a:cubicBezTo>
                  <a:lnTo>
                    <a:pt x="2207" y="2413"/>
                  </a:lnTo>
                  <a:lnTo>
                    <a:pt x="2149" y="2458"/>
                  </a:lnTo>
                  <a:cubicBezTo>
                    <a:pt x="2134" y="2469"/>
                    <a:pt x="2115" y="2482"/>
                    <a:pt x="2097" y="2495"/>
                  </a:cubicBezTo>
                  <a:cubicBezTo>
                    <a:pt x="2018" y="2546"/>
                    <a:pt x="1910" y="2598"/>
                    <a:pt x="1795" y="2698"/>
                  </a:cubicBezTo>
                  <a:cubicBezTo>
                    <a:pt x="1691" y="2795"/>
                    <a:pt x="1623" y="2884"/>
                    <a:pt x="1551" y="2971"/>
                  </a:cubicBezTo>
                  <a:cubicBezTo>
                    <a:pt x="1488" y="3052"/>
                    <a:pt x="1420" y="3129"/>
                    <a:pt x="1348" y="3202"/>
                  </a:cubicBezTo>
                  <a:cubicBezTo>
                    <a:pt x="1272" y="3282"/>
                    <a:pt x="1189" y="3361"/>
                    <a:pt x="1104" y="3484"/>
                  </a:cubicBezTo>
                  <a:cubicBezTo>
                    <a:pt x="1017" y="3622"/>
                    <a:pt x="988" y="3745"/>
                    <a:pt x="952" y="3828"/>
                  </a:cubicBezTo>
                  <a:cubicBezTo>
                    <a:pt x="943" y="3848"/>
                    <a:pt x="935" y="3868"/>
                    <a:pt x="926" y="3882"/>
                  </a:cubicBezTo>
                  <a:cubicBezTo>
                    <a:pt x="923" y="3892"/>
                    <a:pt x="918" y="3896"/>
                    <a:pt x="914" y="3904"/>
                  </a:cubicBezTo>
                  <a:lnTo>
                    <a:pt x="895" y="3935"/>
                  </a:lnTo>
                  <a:lnTo>
                    <a:pt x="807" y="4069"/>
                  </a:lnTo>
                  <a:cubicBezTo>
                    <a:pt x="745" y="4164"/>
                    <a:pt x="677" y="4274"/>
                    <a:pt x="626" y="4400"/>
                  </a:cubicBezTo>
                  <a:cubicBezTo>
                    <a:pt x="576" y="4521"/>
                    <a:pt x="546" y="4636"/>
                    <a:pt x="515" y="4733"/>
                  </a:cubicBezTo>
                  <a:cubicBezTo>
                    <a:pt x="504" y="4775"/>
                    <a:pt x="489" y="4817"/>
                    <a:pt x="471" y="4856"/>
                  </a:cubicBezTo>
                  <a:cubicBezTo>
                    <a:pt x="452" y="4897"/>
                    <a:pt x="430" y="4936"/>
                    <a:pt x="405" y="4973"/>
                  </a:cubicBezTo>
                  <a:cubicBezTo>
                    <a:pt x="352" y="5063"/>
                    <a:pt x="269" y="5179"/>
                    <a:pt x="232" y="5355"/>
                  </a:cubicBezTo>
                  <a:cubicBezTo>
                    <a:pt x="202" y="5530"/>
                    <a:pt x="227" y="5659"/>
                    <a:pt x="231" y="5752"/>
                  </a:cubicBezTo>
                  <a:cubicBezTo>
                    <a:pt x="233" y="5786"/>
                    <a:pt x="232" y="5822"/>
                    <a:pt x="227" y="5857"/>
                  </a:cubicBezTo>
                  <a:cubicBezTo>
                    <a:pt x="219" y="5896"/>
                    <a:pt x="209" y="5934"/>
                    <a:pt x="196" y="5971"/>
                  </a:cubicBezTo>
                  <a:cubicBezTo>
                    <a:pt x="166" y="6061"/>
                    <a:pt x="113" y="6177"/>
                    <a:pt x="89" y="6336"/>
                  </a:cubicBezTo>
                  <a:lnTo>
                    <a:pt x="78" y="6420"/>
                  </a:lnTo>
                  <a:lnTo>
                    <a:pt x="67" y="6488"/>
                  </a:lnTo>
                  <a:lnTo>
                    <a:pt x="36" y="6648"/>
                  </a:lnTo>
                  <a:cubicBezTo>
                    <a:pt x="22" y="6712"/>
                    <a:pt x="13" y="6775"/>
                    <a:pt x="7" y="6840"/>
                  </a:cubicBezTo>
                  <a:cubicBezTo>
                    <a:pt x="1" y="6919"/>
                    <a:pt x="4" y="6968"/>
                    <a:pt x="4" y="7026"/>
                  </a:cubicBezTo>
                  <a:lnTo>
                    <a:pt x="8" y="7369"/>
                  </a:lnTo>
                  <a:cubicBezTo>
                    <a:pt x="9" y="7482"/>
                    <a:pt x="19" y="7597"/>
                    <a:pt x="25" y="7710"/>
                  </a:cubicBezTo>
                  <a:cubicBezTo>
                    <a:pt x="34" y="7824"/>
                    <a:pt x="33" y="7939"/>
                    <a:pt x="56" y="8051"/>
                  </a:cubicBezTo>
                  <a:lnTo>
                    <a:pt x="112" y="8388"/>
                  </a:lnTo>
                  <a:lnTo>
                    <a:pt x="119" y="8431"/>
                  </a:lnTo>
                  <a:lnTo>
                    <a:pt x="129" y="8482"/>
                  </a:lnTo>
                  <a:cubicBezTo>
                    <a:pt x="137" y="8525"/>
                    <a:pt x="150" y="8565"/>
                    <a:pt x="165" y="8606"/>
                  </a:cubicBezTo>
                  <a:cubicBezTo>
                    <a:pt x="189" y="8668"/>
                    <a:pt x="217" y="8729"/>
                    <a:pt x="248" y="8788"/>
                  </a:cubicBezTo>
                  <a:cubicBezTo>
                    <a:pt x="269" y="8827"/>
                    <a:pt x="289" y="8867"/>
                    <a:pt x="305" y="8908"/>
                  </a:cubicBezTo>
                  <a:cubicBezTo>
                    <a:pt x="309" y="8921"/>
                    <a:pt x="314" y="8934"/>
                    <a:pt x="316" y="8946"/>
                  </a:cubicBezTo>
                  <a:lnTo>
                    <a:pt x="329" y="9008"/>
                  </a:lnTo>
                  <a:cubicBezTo>
                    <a:pt x="344" y="9095"/>
                    <a:pt x="352" y="9210"/>
                    <a:pt x="382" y="9347"/>
                  </a:cubicBezTo>
                  <a:cubicBezTo>
                    <a:pt x="413" y="9495"/>
                    <a:pt x="471" y="9619"/>
                    <a:pt x="519" y="9723"/>
                  </a:cubicBezTo>
                  <a:lnTo>
                    <a:pt x="583" y="9865"/>
                  </a:lnTo>
                  <a:lnTo>
                    <a:pt x="610" y="9927"/>
                  </a:lnTo>
                  <a:lnTo>
                    <a:pt x="635" y="9999"/>
                  </a:lnTo>
                  <a:cubicBezTo>
                    <a:pt x="671" y="10097"/>
                    <a:pt x="707" y="10207"/>
                    <a:pt x="755" y="10322"/>
                  </a:cubicBezTo>
                  <a:lnTo>
                    <a:pt x="889" y="10630"/>
                  </a:lnTo>
                  <a:cubicBezTo>
                    <a:pt x="914" y="10683"/>
                    <a:pt x="938" y="10737"/>
                    <a:pt x="966" y="10794"/>
                  </a:cubicBezTo>
                  <a:lnTo>
                    <a:pt x="1011" y="10879"/>
                  </a:lnTo>
                  <a:lnTo>
                    <a:pt x="1054" y="10954"/>
                  </a:lnTo>
                  <a:lnTo>
                    <a:pt x="1225" y="11255"/>
                  </a:lnTo>
                  <a:lnTo>
                    <a:pt x="1298" y="11383"/>
                  </a:lnTo>
                  <a:lnTo>
                    <a:pt x="1369" y="11518"/>
                  </a:lnTo>
                  <a:cubicBezTo>
                    <a:pt x="1396" y="11569"/>
                    <a:pt x="1424" y="11626"/>
                    <a:pt x="1461" y="11686"/>
                  </a:cubicBezTo>
                  <a:cubicBezTo>
                    <a:pt x="1481" y="11716"/>
                    <a:pt x="1501" y="11746"/>
                    <a:pt x="1524" y="11778"/>
                  </a:cubicBezTo>
                  <a:cubicBezTo>
                    <a:pt x="1540" y="11800"/>
                    <a:pt x="1558" y="11821"/>
                    <a:pt x="1577" y="11842"/>
                  </a:cubicBezTo>
                  <a:cubicBezTo>
                    <a:pt x="1595" y="11860"/>
                    <a:pt x="1615" y="11879"/>
                    <a:pt x="1635" y="11896"/>
                  </a:cubicBezTo>
                  <a:cubicBezTo>
                    <a:pt x="1696" y="11947"/>
                    <a:pt x="1762" y="11991"/>
                    <a:pt x="1832" y="12028"/>
                  </a:cubicBezTo>
                  <a:cubicBezTo>
                    <a:pt x="1872" y="12047"/>
                    <a:pt x="1909" y="12069"/>
                    <a:pt x="1945" y="12094"/>
                  </a:cubicBezTo>
                  <a:cubicBezTo>
                    <a:pt x="1951" y="12097"/>
                    <a:pt x="1957" y="12102"/>
                    <a:pt x="1962" y="12106"/>
                  </a:cubicBezTo>
                  <a:cubicBezTo>
                    <a:pt x="1961" y="12106"/>
                    <a:pt x="1960" y="12105"/>
                    <a:pt x="1960" y="12105"/>
                  </a:cubicBezTo>
                  <a:lnTo>
                    <a:pt x="1960" y="12105"/>
                  </a:lnTo>
                  <a:cubicBezTo>
                    <a:pt x="1959" y="12105"/>
                    <a:pt x="1969" y="12116"/>
                    <a:pt x="1976" y="12127"/>
                  </a:cubicBezTo>
                  <a:cubicBezTo>
                    <a:pt x="1994" y="12151"/>
                    <a:pt x="2016" y="12187"/>
                    <a:pt x="2044" y="12235"/>
                  </a:cubicBezTo>
                  <a:cubicBezTo>
                    <a:pt x="2073" y="12281"/>
                    <a:pt x="2104" y="12336"/>
                    <a:pt x="2149" y="12399"/>
                  </a:cubicBezTo>
                  <a:cubicBezTo>
                    <a:pt x="2197" y="12468"/>
                    <a:pt x="2255" y="12532"/>
                    <a:pt x="2321" y="12586"/>
                  </a:cubicBezTo>
                  <a:cubicBezTo>
                    <a:pt x="2448" y="12692"/>
                    <a:pt x="2560" y="12748"/>
                    <a:pt x="2628" y="12796"/>
                  </a:cubicBezTo>
                  <a:cubicBezTo>
                    <a:pt x="2653" y="12811"/>
                    <a:pt x="2675" y="12830"/>
                    <a:pt x="2695" y="12849"/>
                  </a:cubicBezTo>
                  <a:cubicBezTo>
                    <a:pt x="2718" y="12876"/>
                    <a:pt x="2740" y="12905"/>
                    <a:pt x="2761" y="12935"/>
                  </a:cubicBezTo>
                  <a:cubicBezTo>
                    <a:pt x="2790" y="12974"/>
                    <a:pt x="2827" y="13030"/>
                    <a:pt x="2878" y="13090"/>
                  </a:cubicBezTo>
                  <a:cubicBezTo>
                    <a:pt x="2907" y="13124"/>
                    <a:pt x="2938" y="13157"/>
                    <a:pt x="2970" y="13187"/>
                  </a:cubicBezTo>
                  <a:cubicBezTo>
                    <a:pt x="3007" y="13219"/>
                    <a:pt x="3045" y="13248"/>
                    <a:pt x="3087" y="13274"/>
                  </a:cubicBezTo>
                  <a:cubicBezTo>
                    <a:pt x="3240" y="13368"/>
                    <a:pt x="3363" y="13404"/>
                    <a:pt x="3438" y="13440"/>
                  </a:cubicBezTo>
                  <a:cubicBezTo>
                    <a:pt x="3457" y="13449"/>
                    <a:pt x="3474" y="13456"/>
                    <a:pt x="3486" y="13463"/>
                  </a:cubicBezTo>
                  <a:lnTo>
                    <a:pt x="3534" y="13492"/>
                  </a:lnTo>
                  <a:lnTo>
                    <a:pt x="3684" y="13581"/>
                  </a:lnTo>
                  <a:lnTo>
                    <a:pt x="3971" y="13747"/>
                  </a:lnTo>
                  <a:cubicBezTo>
                    <a:pt x="4024" y="13778"/>
                    <a:pt x="4103" y="13844"/>
                    <a:pt x="4224" y="13925"/>
                  </a:cubicBezTo>
                  <a:cubicBezTo>
                    <a:pt x="4254" y="13945"/>
                    <a:pt x="4287" y="13965"/>
                    <a:pt x="4324" y="13985"/>
                  </a:cubicBezTo>
                  <a:cubicBezTo>
                    <a:pt x="4360" y="14005"/>
                    <a:pt x="4412" y="14027"/>
                    <a:pt x="4418" y="14030"/>
                  </a:cubicBezTo>
                  <a:cubicBezTo>
                    <a:pt x="4452" y="14046"/>
                    <a:pt x="4492" y="14068"/>
                    <a:pt x="4538" y="14095"/>
                  </a:cubicBezTo>
                  <a:cubicBezTo>
                    <a:pt x="4628" y="14146"/>
                    <a:pt x="4754" y="14220"/>
                    <a:pt x="4902" y="14268"/>
                  </a:cubicBezTo>
                  <a:cubicBezTo>
                    <a:pt x="5030" y="14311"/>
                    <a:pt x="5148" y="14340"/>
                    <a:pt x="5253" y="14366"/>
                  </a:cubicBezTo>
                  <a:lnTo>
                    <a:pt x="5421" y="14409"/>
                  </a:lnTo>
                  <a:cubicBezTo>
                    <a:pt x="5498" y="14425"/>
                    <a:pt x="5576" y="14434"/>
                    <a:pt x="5655" y="14434"/>
                  </a:cubicBezTo>
                  <a:cubicBezTo>
                    <a:pt x="5665" y="14434"/>
                    <a:pt x="5674" y="14434"/>
                    <a:pt x="5684" y="14433"/>
                  </a:cubicBezTo>
                  <a:cubicBezTo>
                    <a:pt x="5764" y="14431"/>
                    <a:pt x="5825" y="14428"/>
                    <a:pt x="5865" y="14428"/>
                  </a:cubicBezTo>
                  <a:cubicBezTo>
                    <a:pt x="5897" y="14428"/>
                    <a:pt x="5916" y="14430"/>
                    <a:pt x="5922" y="14433"/>
                  </a:cubicBezTo>
                  <a:cubicBezTo>
                    <a:pt x="5965" y="14440"/>
                    <a:pt x="6054" y="14478"/>
                    <a:pt x="6188" y="14523"/>
                  </a:cubicBezTo>
                  <a:cubicBezTo>
                    <a:pt x="6268" y="14550"/>
                    <a:pt x="6351" y="14568"/>
                    <a:pt x="6434" y="14578"/>
                  </a:cubicBezTo>
                  <a:lnTo>
                    <a:pt x="6591" y="14597"/>
                  </a:lnTo>
                  <a:cubicBezTo>
                    <a:pt x="6701" y="14611"/>
                    <a:pt x="6825" y="14626"/>
                    <a:pt x="6961" y="14631"/>
                  </a:cubicBezTo>
                  <a:lnTo>
                    <a:pt x="6962" y="14629"/>
                  </a:lnTo>
                  <a:lnTo>
                    <a:pt x="6978" y="14629"/>
                  </a:lnTo>
                  <a:cubicBezTo>
                    <a:pt x="7221" y="14627"/>
                    <a:pt x="7416" y="14430"/>
                    <a:pt x="7415" y="14188"/>
                  </a:cubicBezTo>
                  <a:cubicBezTo>
                    <a:pt x="7415" y="13946"/>
                    <a:pt x="7219" y="13750"/>
                    <a:pt x="6978" y="13750"/>
                  </a:cubicBezTo>
                  <a:cubicBezTo>
                    <a:pt x="6977" y="13750"/>
                    <a:pt x="6977" y="13750"/>
                    <a:pt x="6976" y="13750"/>
                  </a:cubicBezTo>
                  <a:cubicBezTo>
                    <a:pt x="6893" y="13750"/>
                    <a:pt x="6797" y="13742"/>
                    <a:pt x="6689" y="13732"/>
                  </a:cubicBezTo>
                  <a:lnTo>
                    <a:pt x="6518" y="13716"/>
                  </a:lnTo>
                  <a:cubicBezTo>
                    <a:pt x="6493" y="13713"/>
                    <a:pt x="6468" y="13709"/>
                    <a:pt x="6443" y="13701"/>
                  </a:cubicBezTo>
                  <a:cubicBezTo>
                    <a:pt x="6368" y="13681"/>
                    <a:pt x="6255" y="13629"/>
                    <a:pt x="6082" y="13596"/>
                  </a:cubicBezTo>
                  <a:cubicBezTo>
                    <a:pt x="6007" y="13583"/>
                    <a:pt x="5941" y="13579"/>
                    <a:pt x="5884" y="13579"/>
                  </a:cubicBezTo>
                  <a:cubicBezTo>
                    <a:pt x="5785" y="13579"/>
                    <a:pt x="5711" y="13591"/>
                    <a:pt x="5662" y="13591"/>
                  </a:cubicBezTo>
                  <a:cubicBezTo>
                    <a:pt x="5651" y="13592"/>
                    <a:pt x="5641" y="13592"/>
                    <a:pt x="5630" y="13592"/>
                  </a:cubicBezTo>
                  <a:cubicBezTo>
                    <a:pt x="5619" y="13592"/>
                    <a:pt x="5609" y="13592"/>
                    <a:pt x="5598" y="13591"/>
                  </a:cubicBezTo>
                  <a:lnTo>
                    <a:pt x="5445" y="13555"/>
                  </a:lnTo>
                  <a:cubicBezTo>
                    <a:pt x="5337" y="13532"/>
                    <a:pt x="5239" y="13510"/>
                    <a:pt x="5159" y="13486"/>
                  </a:cubicBezTo>
                  <a:cubicBezTo>
                    <a:pt x="5097" y="13469"/>
                    <a:pt x="5030" y="13434"/>
                    <a:pt x="4928" y="13380"/>
                  </a:cubicBezTo>
                  <a:cubicBezTo>
                    <a:pt x="4877" y="13353"/>
                    <a:pt x="4820" y="13323"/>
                    <a:pt x="4754" y="13294"/>
                  </a:cubicBezTo>
                  <a:cubicBezTo>
                    <a:pt x="4710" y="13274"/>
                    <a:pt x="4713" y="13277"/>
                    <a:pt x="4699" y="13270"/>
                  </a:cubicBezTo>
                  <a:cubicBezTo>
                    <a:pt x="4685" y="13263"/>
                    <a:pt x="4671" y="13255"/>
                    <a:pt x="4657" y="13247"/>
                  </a:cubicBezTo>
                  <a:cubicBezTo>
                    <a:pt x="4592" y="13210"/>
                    <a:pt x="4502" y="13133"/>
                    <a:pt x="4365" y="13056"/>
                  </a:cubicBezTo>
                  <a:lnTo>
                    <a:pt x="4077" y="12898"/>
                  </a:lnTo>
                  <a:lnTo>
                    <a:pt x="3941" y="12824"/>
                  </a:lnTo>
                  <a:cubicBezTo>
                    <a:pt x="3925" y="12816"/>
                    <a:pt x="3882" y="12790"/>
                    <a:pt x="3846" y="12772"/>
                  </a:cubicBezTo>
                  <a:cubicBezTo>
                    <a:pt x="3810" y="12753"/>
                    <a:pt x="3777" y="12738"/>
                    <a:pt x="3744" y="12726"/>
                  </a:cubicBezTo>
                  <a:cubicBezTo>
                    <a:pt x="3618" y="12675"/>
                    <a:pt x="3531" y="12646"/>
                    <a:pt x="3495" y="12623"/>
                  </a:cubicBezTo>
                  <a:cubicBezTo>
                    <a:pt x="3489" y="12620"/>
                    <a:pt x="3484" y="12617"/>
                    <a:pt x="3480" y="12614"/>
                  </a:cubicBezTo>
                  <a:cubicBezTo>
                    <a:pt x="3472" y="12607"/>
                    <a:pt x="3464" y="12600"/>
                    <a:pt x="3458" y="12592"/>
                  </a:cubicBezTo>
                  <a:cubicBezTo>
                    <a:pt x="3437" y="12570"/>
                    <a:pt x="3411" y="12534"/>
                    <a:pt x="3375" y="12486"/>
                  </a:cubicBezTo>
                  <a:cubicBezTo>
                    <a:pt x="3331" y="12426"/>
                    <a:pt x="3282" y="12370"/>
                    <a:pt x="3230" y="12317"/>
                  </a:cubicBezTo>
                  <a:cubicBezTo>
                    <a:pt x="3171" y="12260"/>
                    <a:pt x="3107" y="12210"/>
                    <a:pt x="3038" y="12168"/>
                  </a:cubicBezTo>
                  <a:cubicBezTo>
                    <a:pt x="2923" y="12096"/>
                    <a:pt x="2836" y="12051"/>
                    <a:pt x="2795" y="12017"/>
                  </a:cubicBezTo>
                  <a:cubicBezTo>
                    <a:pt x="2775" y="12002"/>
                    <a:pt x="2758" y="11984"/>
                    <a:pt x="2744" y="11964"/>
                  </a:cubicBezTo>
                  <a:cubicBezTo>
                    <a:pt x="2723" y="11939"/>
                    <a:pt x="2699" y="11900"/>
                    <a:pt x="2669" y="11852"/>
                  </a:cubicBezTo>
                  <a:cubicBezTo>
                    <a:pt x="2638" y="11804"/>
                    <a:pt x="2603" y="11748"/>
                    <a:pt x="2554" y="11686"/>
                  </a:cubicBezTo>
                  <a:cubicBezTo>
                    <a:pt x="2525" y="11649"/>
                    <a:pt x="2494" y="11614"/>
                    <a:pt x="2461" y="11582"/>
                  </a:cubicBezTo>
                  <a:cubicBezTo>
                    <a:pt x="2425" y="11548"/>
                    <a:pt x="2387" y="11519"/>
                    <a:pt x="2348" y="11493"/>
                  </a:cubicBezTo>
                  <a:cubicBezTo>
                    <a:pt x="2291" y="11458"/>
                    <a:pt x="2233" y="11426"/>
                    <a:pt x="2174" y="11397"/>
                  </a:cubicBezTo>
                  <a:cubicBezTo>
                    <a:pt x="2147" y="11383"/>
                    <a:pt x="2120" y="11368"/>
                    <a:pt x="2095" y="11351"/>
                  </a:cubicBezTo>
                  <a:cubicBezTo>
                    <a:pt x="2093" y="11350"/>
                    <a:pt x="2092" y="11349"/>
                    <a:pt x="2092" y="11349"/>
                  </a:cubicBezTo>
                  <a:cubicBezTo>
                    <a:pt x="2091" y="11349"/>
                    <a:pt x="2094" y="11352"/>
                    <a:pt x="2094" y="11352"/>
                  </a:cubicBezTo>
                  <a:cubicBezTo>
                    <a:pt x="2094" y="11352"/>
                    <a:pt x="2093" y="11352"/>
                    <a:pt x="2092" y="11351"/>
                  </a:cubicBezTo>
                  <a:cubicBezTo>
                    <a:pt x="2082" y="11338"/>
                    <a:pt x="2071" y="11323"/>
                    <a:pt x="2061" y="11307"/>
                  </a:cubicBezTo>
                  <a:cubicBezTo>
                    <a:pt x="2039" y="11274"/>
                    <a:pt x="2016" y="11235"/>
                    <a:pt x="1991" y="11188"/>
                  </a:cubicBezTo>
                  <a:cubicBezTo>
                    <a:pt x="1965" y="11142"/>
                    <a:pt x="1937" y="11091"/>
                    <a:pt x="1904" y="11034"/>
                  </a:cubicBezTo>
                  <a:cubicBezTo>
                    <a:pt x="1888" y="11006"/>
                    <a:pt x="1868" y="10976"/>
                    <a:pt x="1850" y="10947"/>
                  </a:cubicBezTo>
                  <a:lnTo>
                    <a:pt x="1809" y="10880"/>
                  </a:lnTo>
                  <a:lnTo>
                    <a:pt x="1646" y="10611"/>
                  </a:lnTo>
                  <a:lnTo>
                    <a:pt x="1606" y="10544"/>
                  </a:lnTo>
                  <a:lnTo>
                    <a:pt x="1572" y="10485"/>
                  </a:lnTo>
                  <a:cubicBezTo>
                    <a:pt x="1550" y="10444"/>
                    <a:pt x="1528" y="10399"/>
                    <a:pt x="1506" y="10351"/>
                  </a:cubicBezTo>
                  <a:lnTo>
                    <a:pt x="1369" y="10060"/>
                  </a:lnTo>
                  <a:cubicBezTo>
                    <a:pt x="1331" y="9975"/>
                    <a:pt x="1294" y="9875"/>
                    <a:pt x="1252" y="9768"/>
                  </a:cubicBezTo>
                  <a:lnTo>
                    <a:pt x="1219" y="9686"/>
                  </a:lnTo>
                  <a:lnTo>
                    <a:pt x="1181" y="9597"/>
                  </a:lnTo>
                  <a:lnTo>
                    <a:pt x="1104" y="9442"/>
                  </a:lnTo>
                  <a:cubicBezTo>
                    <a:pt x="1057" y="9347"/>
                    <a:pt x="1021" y="9270"/>
                    <a:pt x="1005" y="9203"/>
                  </a:cubicBezTo>
                  <a:cubicBezTo>
                    <a:pt x="985" y="9127"/>
                    <a:pt x="974" y="9021"/>
                    <a:pt x="950" y="8894"/>
                  </a:cubicBezTo>
                  <a:cubicBezTo>
                    <a:pt x="944" y="8862"/>
                    <a:pt x="936" y="8829"/>
                    <a:pt x="928" y="8794"/>
                  </a:cubicBezTo>
                  <a:cubicBezTo>
                    <a:pt x="916" y="8755"/>
                    <a:pt x="903" y="8714"/>
                    <a:pt x="887" y="8676"/>
                  </a:cubicBezTo>
                  <a:cubicBezTo>
                    <a:pt x="862" y="8616"/>
                    <a:pt x="833" y="8557"/>
                    <a:pt x="800" y="8500"/>
                  </a:cubicBezTo>
                  <a:cubicBezTo>
                    <a:pt x="774" y="8451"/>
                    <a:pt x="754" y="8414"/>
                    <a:pt x="743" y="8385"/>
                  </a:cubicBezTo>
                  <a:cubicBezTo>
                    <a:pt x="738" y="8373"/>
                    <a:pt x="735" y="8362"/>
                    <a:pt x="731" y="8350"/>
                  </a:cubicBezTo>
                  <a:cubicBezTo>
                    <a:pt x="729" y="8341"/>
                    <a:pt x="727" y="8332"/>
                    <a:pt x="724" y="8321"/>
                  </a:cubicBezTo>
                  <a:lnTo>
                    <a:pt x="717" y="8283"/>
                  </a:lnTo>
                  <a:lnTo>
                    <a:pt x="656" y="7972"/>
                  </a:lnTo>
                  <a:cubicBezTo>
                    <a:pt x="631" y="7870"/>
                    <a:pt x="629" y="7763"/>
                    <a:pt x="619" y="7658"/>
                  </a:cubicBezTo>
                  <a:cubicBezTo>
                    <a:pt x="611" y="7553"/>
                    <a:pt x="597" y="7448"/>
                    <a:pt x="594" y="7343"/>
                  </a:cubicBezTo>
                  <a:lnTo>
                    <a:pt x="582" y="7026"/>
                  </a:lnTo>
                  <a:cubicBezTo>
                    <a:pt x="575" y="6906"/>
                    <a:pt x="576" y="6855"/>
                    <a:pt x="595" y="6749"/>
                  </a:cubicBezTo>
                  <a:lnTo>
                    <a:pt x="623" y="6585"/>
                  </a:lnTo>
                  <a:lnTo>
                    <a:pt x="636" y="6491"/>
                  </a:lnTo>
                  <a:lnTo>
                    <a:pt x="643" y="6410"/>
                  </a:lnTo>
                  <a:cubicBezTo>
                    <a:pt x="649" y="6351"/>
                    <a:pt x="681" y="6261"/>
                    <a:pt x="720" y="6143"/>
                  </a:cubicBezTo>
                  <a:cubicBezTo>
                    <a:pt x="740" y="6076"/>
                    <a:pt x="757" y="6008"/>
                    <a:pt x="768" y="5939"/>
                  </a:cubicBezTo>
                  <a:cubicBezTo>
                    <a:pt x="776" y="5865"/>
                    <a:pt x="777" y="5790"/>
                    <a:pt x="770" y="5715"/>
                  </a:cubicBezTo>
                  <a:cubicBezTo>
                    <a:pt x="758" y="5590"/>
                    <a:pt x="747" y="5498"/>
                    <a:pt x="755" y="5455"/>
                  </a:cubicBezTo>
                  <a:cubicBezTo>
                    <a:pt x="759" y="5414"/>
                    <a:pt x="797" y="5339"/>
                    <a:pt x="855" y="5242"/>
                  </a:cubicBezTo>
                  <a:cubicBezTo>
                    <a:pt x="888" y="5186"/>
                    <a:pt x="918" y="5128"/>
                    <a:pt x="946" y="5069"/>
                  </a:cubicBezTo>
                  <a:cubicBezTo>
                    <a:pt x="970" y="5008"/>
                    <a:pt x="991" y="4945"/>
                    <a:pt x="1008" y="4881"/>
                  </a:cubicBezTo>
                  <a:cubicBezTo>
                    <a:pt x="1040" y="4768"/>
                    <a:pt x="1064" y="4669"/>
                    <a:pt x="1095" y="4586"/>
                  </a:cubicBezTo>
                  <a:cubicBezTo>
                    <a:pt x="1124" y="4507"/>
                    <a:pt x="1169" y="4428"/>
                    <a:pt x="1226" y="4336"/>
                  </a:cubicBezTo>
                  <a:lnTo>
                    <a:pt x="1313" y="4192"/>
                  </a:lnTo>
                  <a:lnTo>
                    <a:pt x="1337" y="4153"/>
                  </a:lnTo>
                  <a:cubicBezTo>
                    <a:pt x="1346" y="4136"/>
                    <a:pt x="1356" y="4119"/>
                    <a:pt x="1363" y="4103"/>
                  </a:cubicBezTo>
                  <a:cubicBezTo>
                    <a:pt x="1380" y="4068"/>
                    <a:pt x="1393" y="4037"/>
                    <a:pt x="1405" y="4006"/>
                  </a:cubicBezTo>
                  <a:cubicBezTo>
                    <a:pt x="1449" y="3885"/>
                    <a:pt x="1475" y="3791"/>
                    <a:pt x="1505" y="3744"/>
                  </a:cubicBezTo>
                  <a:cubicBezTo>
                    <a:pt x="1543" y="3684"/>
                    <a:pt x="1615" y="3604"/>
                    <a:pt x="1689" y="3524"/>
                  </a:cubicBezTo>
                  <a:cubicBezTo>
                    <a:pt x="1769" y="3440"/>
                    <a:pt x="1843" y="3350"/>
                    <a:pt x="1913" y="3255"/>
                  </a:cubicBezTo>
                  <a:cubicBezTo>
                    <a:pt x="1978" y="3169"/>
                    <a:pt x="2044" y="3085"/>
                    <a:pt x="2099" y="3031"/>
                  </a:cubicBezTo>
                  <a:cubicBezTo>
                    <a:pt x="2148" y="2982"/>
                    <a:pt x="2237" y="2933"/>
                    <a:pt x="2341" y="2862"/>
                  </a:cubicBezTo>
                  <a:cubicBezTo>
                    <a:pt x="2367" y="2844"/>
                    <a:pt x="2394" y="2825"/>
                    <a:pt x="2421" y="2802"/>
                  </a:cubicBezTo>
                  <a:lnTo>
                    <a:pt x="2492" y="2744"/>
                  </a:lnTo>
                  <a:lnTo>
                    <a:pt x="2616" y="2643"/>
                  </a:lnTo>
                  <a:cubicBezTo>
                    <a:pt x="2699" y="2577"/>
                    <a:pt x="2776" y="2503"/>
                    <a:pt x="2865" y="2443"/>
                  </a:cubicBezTo>
                  <a:lnTo>
                    <a:pt x="3126" y="2256"/>
                  </a:lnTo>
                  <a:cubicBezTo>
                    <a:pt x="3166" y="2227"/>
                    <a:pt x="3224" y="2186"/>
                    <a:pt x="3268" y="2148"/>
                  </a:cubicBezTo>
                  <a:lnTo>
                    <a:pt x="3397" y="2039"/>
                  </a:lnTo>
                  <a:cubicBezTo>
                    <a:pt x="3434" y="2008"/>
                    <a:pt x="3471" y="1978"/>
                    <a:pt x="3511" y="1951"/>
                  </a:cubicBezTo>
                  <a:lnTo>
                    <a:pt x="3582" y="1903"/>
                  </a:lnTo>
                  <a:cubicBezTo>
                    <a:pt x="3608" y="1885"/>
                    <a:pt x="3632" y="1866"/>
                    <a:pt x="3655" y="1848"/>
                  </a:cubicBezTo>
                  <a:cubicBezTo>
                    <a:pt x="3748" y="1775"/>
                    <a:pt x="3825" y="1708"/>
                    <a:pt x="3897" y="1664"/>
                  </a:cubicBezTo>
                  <a:cubicBezTo>
                    <a:pt x="3947" y="1632"/>
                    <a:pt x="4039" y="1614"/>
                    <a:pt x="4160" y="1584"/>
                  </a:cubicBezTo>
                  <a:cubicBezTo>
                    <a:pt x="4229" y="1568"/>
                    <a:pt x="4294" y="1544"/>
                    <a:pt x="4356" y="1510"/>
                  </a:cubicBezTo>
                  <a:cubicBezTo>
                    <a:pt x="4410" y="1481"/>
                    <a:pt x="4461" y="1450"/>
                    <a:pt x="4508" y="1421"/>
                  </a:cubicBezTo>
                  <a:cubicBezTo>
                    <a:pt x="4604" y="1360"/>
                    <a:pt x="4687" y="1307"/>
                    <a:pt x="4774" y="1267"/>
                  </a:cubicBezTo>
                  <a:cubicBezTo>
                    <a:pt x="4863" y="1225"/>
                    <a:pt x="4963" y="1188"/>
                    <a:pt x="5071" y="1144"/>
                  </a:cubicBezTo>
                  <a:cubicBezTo>
                    <a:pt x="5178" y="1100"/>
                    <a:pt x="5283" y="1047"/>
                    <a:pt x="5384" y="987"/>
                  </a:cubicBezTo>
                  <a:cubicBezTo>
                    <a:pt x="5472" y="934"/>
                    <a:pt x="5563" y="889"/>
                    <a:pt x="5658" y="852"/>
                  </a:cubicBezTo>
                  <a:lnTo>
                    <a:pt x="5966" y="737"/>
                  </a:lnTo>
                  <a:cubicBezTo>
                    <a:pt x="6026" y="714"/>
                    <a:pt x="6083" y="687"/>
                    <a:pt x="6138" y="654"/>
                  </a:cubicBezTo>
                  <a:cubicBezTo>
                    <a:pt x="6190" y="623"/>
                    <a:pt x="6238" y="591"/>
                    <a:pt x="6282" y="562"/>
                  </a:cubicBezTo>
                  <a:cubicBezTo>
                    <a:pt x="6321" y="535"/>
                    <a:pt x="6361" y="512"/>
                    <a:pt x="6404" y="491"/>
                  </a:cubicBezTo>
                  <a:lnTo>
                    <a:pt x="6479" y="459"/>
                  </a:lnTo>
                  <a:lnTo>
                    <a:pt x="6558" y="422"/>
                  </a:lnTo>
                  <a:cubicBezTo>
                    <a:pt x="6661" y="372"/>
                    <a:pt x="6754" y="321"/>
                    <a:pt x="6845" y="286"/>
                  </a:cubicBezTo>
                  <a:cubicBezTo>
                    <a:pt x="6921" y="256"/>
                    <a:pt x="6958" y="171"/>
                    <a:pt x="6929" y="96"/>
                  </a:cubicBezTo>
                  <a:cubicBezTo>
                    <a:pt x="6906" y="37"/>
                    <a:pt x="6850" y="0"/>
                    <a:pt x="67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0"/>
            <p:cNvSpPr/>
            <p:nvPr/>
          </p:nvSpPr>
          <p:spPr>
            <a:xfrm>
              <a:off x="1803925" y="4662875"/>
              <a:ext cx="125175" cy="104925"/>
            </a:xfrm>
            <a:custGeom>
              <a:rect b="b" l="l" r="r" t="t"/>
              <a:pathLst>
                <a:path extrusionOk="0" h="4197" w="5007">
                  <a:moveTo>
                    <a:pt x="4282" y="408"/>
                  </a:moveTo>
                  <a:lnTo>
                    <a:pt x="4282" y="408"/>
                  </a:lnTo>
                  <a:cubicBezTo>
                    <a:pt x="4282" y="408"/>
                    <a:pt x="4282" y="409"/>
                    <a:pt x="4281" y="413"/>
                  </a:cubicBezTo>
                  <a:cubicBezTo>
                    <a:pt x="4280" y="412"/>
                    <a:pt x="4282" y="408"/>
                    <a:pt x="4282" y="408"/>
                  </a:cubicBezTo>
                  <a:close/>
                  <a:moveTo>
                    <a:pt x="378" y="493"/>
                  </a:moveTo>
                  <a:cubicBezTo>
                    <a:pt x="374" y="524"/>
                    <a:pt x="363" y="554"/>
                    <a:pt x="344" y="579"/>
                  </a:cubicBezTo>
                  <a:lnTo>
                    <a:pt x="344" y="579"/>
                  </a:lnTo>
                  <a:cubicBezTo>
                    <a:pt x="361" y="554"/>
                    <a:pt x="373" y="525"/>
                    <a:pt x="378" y="493"/>
                  </a:cubicBezTo>
                  <a:close/>
                  <a:moveTo>
                    <a:pt x="4637" y="724"/>
                  </a:moveTo>
                  <a:cubicBezTo>
                    <a:pt x="4637" y="724"/>
                    <a:pt x="4637" y="724"/>
                    <a:pt x="4636" y="724"/>
                  </a:cubicBezTo>
                  <a:lnTo>
                    <a:pt x="4636" y="724"/>
                  </a:lnTo>
                  <a:cubicBezTo>
                    <a:pt x="4637" y="724"/>
                    <a:pt x="4637" y="724"/>
                    <a:pt x="4637" y="724"/>
                  </a:cubicBezTo>
                  <a:close/>
                  <a:moveTo>
                    <a:pt x="4593" y="0"/>
                  </a:moveTo>
                  <a:cubicBezTo>
                    <a:pt x="4540" y="0"/>
                    <a:pt x="4488" y="9"/>
                    <a:pt x="4437" y="24"/>
                  </a:cubicBezTo>
                  <a:cubicBezTo>
                    <a:pt x="4398" y="35"/>
                    <a:pt x="4376" y="43"/>
                    <a:pt x="4352" y="51"/>
                  </a:cubicBezTo>
                  <a:cubicBezTo>
                    <a:pt x="4305" y="67"/>
                    <a:pt x="4273" y="76"/>
                    <a:pt x="4242" y="86"/>
                  </a:cubicBezTo>
                  <a:cubicBezTo>
                    <a:pt x="4218" y="93"/>
                    <a:pt x="4192" y="97"/>
                    <a:pt x="4167" y="101"/>
                  </a:cubicBezTo>
                  <a:cubicBezTo>
                    <a:pt x="4156" y="103"/>
                    <a:pt x="4149" y="102"/>
                    <a:pt x="4139" y="103"/>
                  </a:cubicBezTo>
                  <a:lnTo>
                    <a:pt x="4070" y="101"/>
                  </a:lnTo>
                  <a:cubicBezTo>
                    <a:pt x="3904" y="95"/>
                    <a:pt x="3738" y="83"/>
                    <a:pt x="3573" y="83"/>
                  </a:cubicBezTo>
                  <a:cubicBezTo>
                    <a:pt x="3554" y="83"/>
                    <a:pt x="3535" y="83"/>
                    <a:pt x="3516" y="83"/>
                  </a:cubicBezTo>
                  <a:lnTo>
                    <a:pt x="2962" y="90"/>
                  </a:lnTo>
                  <a:lnTo>
                    <a:pt x="2684" y="93"/>
                  </a:lnTo>
                  <a:cubicBezTo>
                    <a:pt x="2584" y="93"/>
                    <a:pt x="2483" y="99"/>
                    <a:pt x="2383" y="112"/>
                  </a:cubicBezTo>
                  <a:cubicBezTo>
                    <a:pt x="2288" y="121"/>
                    <a:pt x="2217" y="131"/>
                    <a:pt x="2131" y="132"/>
                  </a:cubicBezTo>
                  <a:lnTo>
                    <a:pt x="1854" y="138"/>
                  </a:lnTo>
                  <a:cubicBezTo>
                    <a:pt x="1669" y="139"/>
                    <a:pt x="1484" y="161"/>
                    <a:pt x="1299" y="176"/>
                  </a:cubicBezTo>
                  <a:cubicBezTo>
                    <a:pt x="1114" y="196"/>
                    <a:pt x="928" y="195"/>
                    <a:pt x="742" y="208"/>
                  </a:cubicBezTo>
                  <a:cubicBezTo>
                    <a:pt x="650" y="213"/>
                    <a:pt x="559" y="225"/>
                    <a:pt x="465" y="235"/>
                  </a:cubicBezTo>
                  <a:lnTo>
                    <a:pt x="323" y="253"/>
                  </a:lnTo>
                  <a:lnTo>
                    <a:pt x="248" y="265"/>
                  </a:lnTo>
                  <a:lnTo>
                    <a:pt x="204" y="273"/>
                  </a:lnTo>
                  <a:lnTo>
                    <a:pt x="171" y="280"/>
                  </a:lnTo>
                  <a:lnTo>
                    <a:pt x="160" y="283"/>
                  </a:lnTo>
                  <a:lnTo>
                    <a:pt x="139" y="290"/>
                  </a:lnTo>
                  <a:cubicBezTo>
                    <a:pt x="129" y="294"/>
                    <a:pt x="118" y="299"/>
                    <a:pt x="108" y="305"/>
                  </a:cubicBezTo>
                  <a:cubicBezTo>
                    <a:pt x="86" y="318"/>
                    <a:pt x="66" y="335"/>
                    <a:pt x="50" y="356"/>
                  </a:cubicBezTo>
                  <a:cubicBezTo>
                    <a:pt x="29" y="384"/>
                    <a:pt x="16" y="417"/>
                    <a:pt x="12" y="452"/>
                  </a:cubicBezTo>
                  <a:lnTo>
                    <a:pt x="10" y="452"/>
                  </a:lnTo>
                  <a:cubicBezTo>
                    <a:pt x="0" y="554"/>
                    <a:pt x="74" y="644"/>
                    <a:pt x="176" y="654"/>
                  </a:cubicBezTo>
                  <a:cubicBezTo>
                    <a:pt x="182" y="655"/>
                    <a:pt x="189" y="655"/>
                    <a:pt x="195" y="655"/>
                  </a:cubicBezTo>
                  <a:cubicBezTo>
                    <a:pt x="213" y="655"/>
                    <a:pt x="231" y="652"/>
                    <a:pt x="248" y="647"/>
                  </a:cubicBezTo>
                  <a:lnTo>
                    <a:pt x="248" y="647"/>
                  </a:lnTo>
                  <a:cubicBezTo>
                    <a:pt x="249" y="647"/>
                    <a:pt x="250" y="647"/>
                    <a:pt x="250" y="647"/>
                  </a:cubicBezTo>
                  <a:lnTo>
                    <a:pt x="275" y="648"/>
                  </a:lnTo>
                  <a:lnTo>
                    <a:pt x="338" y="652"/>
                  </a:lnTo>
                  <a:lnTo>
                    <a:pt x="473" y="662"/>
                  </a:lnTo>
                  <a:cubicBezTo>
                    <a:pt x="564" y="670"/>
                    <a:pt x="657" y="673"/>
                    <a:pt x="748" y="684"/>
                  </a:cubicBezTo>
                  <a:cubicBezTo>
                    <a:pt x="932" y="700"/>
                    <a:pt x="1114" y="728"/>
                    <a:pt x="1298" y="731"/>
                  </a:cubicBezTo>
                  <a:cubicBezTo>
                    <a:pt x="1482" y="737"/>
                    <a:pt x="1665" y="738"/>
                    <a:pt x="1850" y="756"/>
                  </a:cubicBezTo>
                  <a:lnTo>
                    <a:pt x="2125" y="773"/>
                  </a:lnTo>
                  <a:cubicBezTo>
                    <a:pt x="2169" y="776"/>
                    <a:pt x="2216" y="777"/>
                    <a:pt x="2261" y="777"/>
                  </a:cubicBezTo>
                  <a:cubicBezTo>
                    <a:pt x="2319" y="777"/>
                    <a:pt x="2376" y="775"/>
                    <a:pt x="2427" y="774"/>
                  </a:cubicBezTo>
                  <a:cubicBezTo>
                    <a:pt x="2479" y="773"/>
                    <a:pt x="2524" y="772"/>
                    <a:pt x="2568" y="772"/>
                  </a:cubicBezTo>
                  <a:cubicBezTo>
                    <a:pt x="2605" y="772"/>
                    <a:pt x="2640" y="773"/>
                    <a:pt x="2678" y="774"/>
                  </a:cubicBezTo>
                  <a:lnTo>
                    <a:pt x="2954" y="786"/>
                  </a:lnTo>
                  <a:cubicBezTo>
                    <a:pt x="3127" y="793"/>
                    <a:pt x="3301" y="802"/>
                    <a:pt x="3474" y="802"/>
                  </a:cubicBezTo>
                  <a:cubicBezTo>
                    <a:pt x="3485" y="802"/>
                    <a:pt x="3495" y="802"/>
                    <a:pt x="3506" y="802"/>
                  </a:cubicBezTo>
                  <a:cubicBezTo>
                    <a:pt x="3511" y="802"/>
                    <a:pt x="3517" y="802"/>
                    <a:pt x="3523" y="802"/>
                  </a:cubicBezTo>
                  <a:cubicBezTo>
                    <a:pt x="3670" y="802"/>
                    <a:pt x="3818" y="814"/>
                    <a:pt x="3965" y="822"/>
                  </a:cubicBezTo>
                  <a:lnTo>
                    <a:pt x="3965" y="822"/>
                  </a:lnTo>
                  <a:cubicBezTo>
                    <a:pt x="3940" y="855"/>
                    <a:pt x="3907" y="899"/>
                    <a:pt x="3876" y="942"/>
                  </a:cubicBezTo>
                  <a:cubicBezTo>
                    <a:pt x="3844" y="986"/>
                    <a:pt x="3817" y="1027"/>
                    <a:pt x="3789" y="1071"/>
                  </a:cubicBezTo>
                  <a:cubicBezTo>
                    <a:pt x="3761" y="1115"/>
                    <a:pt x="3734" y="1162"/>
                    <a:pt x="3707" y="1213"/>
                  </a:cubicBezTo>
                  <a:cubicBezTo>
                    <a:pt x="3679" y="1265"/>
                    <a:pt x="3657" y="1314"/>
                    <a:pt x="3642" y="1345"/>
                  </a:cubicBezTo>
                  <a:cubicBezTo>
                    <a:pt x="3612" y="1408"/>
                    <a:pt x="3573" y="1469"/>
                    <a:pt x="3519" y="1555"/>
                  </a:cubicBezTo>
                  <a:cubicBezTo>
                    <a:pt x="3465" y="1638"/>
                    <a:pt x="3420" y="1720"/>
                    <a:pt x="3377" y="1794"/>
                  </a:cubicBezTo>
                  <a:cubicBezTo>
                    <a:pt x="3330" y="1871"/>
                    <a:pt x="3284" y="1947"/>
                    <a:pt x="3240" y="2014"/>
                  </a:cubicBezTo>
                  <a:cubicBezTo>
                    <a:pt x="3195" y="2080"/>
                    <a:pt x="3130" y="2171"/>
                    <a:pt x="3080" y="2254"/>
                  </a:cubicBezTo>
                  <a:cubicBezTo>
                    <a:pt x="3029" y="2337"/>
                    <a:pt x="2995" y="2395"/>
                    <a:pt x="2942" y="2469"/>
                  </a:cubicBezTo>
                  <a:cubicBezTo>
                    <a:pt x="2884" y="2549"/>
                    <a:pt x="2824" y="2644"/>
                    <a:pt x="2779" y="2721"/>
                  </a:cubicBezTo>
                  <a:lnTo>
                    <a:pt x="2639" y="2960"/>
                  </a:lnTo>
                  <a:cubicBezTo>
                    <a:pt x="2593" y="3040"/>
                    <a:pt x="2546" y="3117"/>
                    <a:pt x="2496" y="3212"/>
                  </a:cubicBezTo>
                  <a:cubicBezTo>
                    <a:pt x="2472" y="3258"/>
                    <a:pt x="2449" y="3307"/>
                    <a:pt x="2431" y="3346"/>
                  </a:cubicBezTo>
                  <a:cubicBezTo>
                    <a:pt x="2414" y="3385"/>
                    <a:pt x="2399" y="3420"/>
                    <a:pt x="2379" y="3457"/>
                  </a:cubicBezTo>
                  <a:cubicBezTo>
                    <a:pt x="2342" y="3531"/>
                    <a:pt x="2300" y="3601"/>
                    <a:pt x="2255" y="3670"/>
                  </a:cubicBezTo>
                  <a:cubicBezTo>
                    <a:pt x="2195" y="3750"/>
                    <a:pt x="2140" y="3835"/>
                    <a:pt x="2092" y="3923"/>
                  </a:cubicBezTo>
                  <a:lnTo>
                    <a:pt x="2091" y="3925"/>
                  </a:lnTo>
                  <a:cubicBezTo>
                    <a:pt x="2047" y="4010"/>
                    <a:pt x="2074" y="4114"/>
                    <a:pt x="2154" y="4166"/>
                  </a:cubicBezTo>
                  <a:cubicBezTo>
                    <a:pt x="2186" y="4187"/>
                    <a:pt x="2221" y="4196"/>
                    <a:pt x="2256" y="4196"/>
                  </a:cubicBezTo>
                  <a:cubicBezTo>
                    <a:pt x="2311" y="4196"/>
                    <a:pt x="2364" y="4172"/>
                    <a:pt x="2400" y="4127"/>
                  </a:cubicBezTo>
                  <a:cubicBezTo>
                    <a:pt x="2455" y="4061"/>
                    <a:pt x="2513" y="3999"/>
                    <a:pt x="2576" y="3941"/>
                  </a:cubicBezTo>
                  <a:cubicBezTo>
                    <a:pt x="2646" y="3867"/>
                    <a:pt x="2712" y="3787"/>
                    <a:pt x="2772" y="3704"/>
                  </a:cubicBezTo>
                  <a:cubicBezTo>
                    <a:pt x="2802" y="3663"/>
                    <a:pt x="2832" y="3619"/>
                    <a:pt x="2859" y="3576"/>
                  </a:cubicBezTo>
                  <a:cubicBezTo>
                    <a:pt x="2885" y="3534"/>
                    <a:pt x="2905" y="3502"/>
                    <a:pt x="2928" y="3469"/>
                  </a:cubicBezTo>
                  <a:cubicBezTo>
                    <a:pt x="2973" y="3405"/>
                    <a:pt x="3031" y="3331"/>
                    <a:pt x="3088" y="3256"/>
                  </a:cubicBezTo>
                  <a:cubicBezTo>
                    <a:pt x="3201" y="3110"/>
                    <a:pt x="3306" y="2951"/>
                    <a:pt x="3410" y="2835"/>
                  </a:cubicBezTo>
                  <a:cubicBezTo>
                    <a:pt x="3476" y="2760"/>
                    <a:pt x="3538" y="2682"/>
                    <a:pt x="3595" y="2600"/>
                  </a:cubicBezTo>
                  <a:cubicBezTo>
                    <a:pt x="3648" y="2528"/>
                    <a:pt x="3692" y="2474"/>
                    <a:pt x="3758" y="2391"/>
                  </a:cubicBezTo>
                  <a:cubicBezTo>
                    <a:pt x="3821" y="2309"/>
                    <a:pt x="3877" y="2231"/>
                    <a:pt x="3931" y="2153"/>
                  </a:cubicBezTo>
                  <a:lnTo>
                    <a:pt x="4087" y="1925"/>
                  </a:lnTo>
                  <a:cubicBezTo>
                    <a:pt x="4147" y="1842"/>
                    <a:pt x="4204" y="1754"/>
                    <a:pt x="4253" y="1665"/>
                  </a:cubicBezTo>
                  <a:cubicBezTo>
                    <a:pt x="4281" y="1614"/>
                    <a:pt x="4299" y="1581"/>
                    <a:pt x="4316" y="1551"/>
                  </a:cubicBezTo>
                  <a:cubicBezTo>
                    <a:pt x="4333" y="1521"/>
                    <a:pt x="4354" y="1489"/>
                    <a:pt x="4377" y="1456"/>
                  </a:cubicBezTo>
                  <a:cubicBezTo>
                    <a:pt x="4400" y="1422"/>
                    <a:pt x="4424" y="1389"/>
                    <a:pt x="4448" y="1359"/>
                  </a:cubicBezTo>
                  <a:lnTo>
                    <a:pt x="4526" y="1263"/>
                  </a:lnTo>
                  <a:cubicBezTo>
                    <a:pt x="4560" y="1224"/>
                    <a:pt x="4594" y="1177"/>
                    <a:pt x="4623" y="1135"/>
                  </a:cubicBezTo>
                  <a:lnTo>
                    <a:pt x="4667" y="1071"/>
                  </a:lnTo>
                  <a:cubicBezTo>
                    <a:pt x="4677" y="1057"/>
                    <a:pt x="4682" y="1048"/>
                    <a:pt x="4690" y="1039"/>
                  </a:cubicBezTo>
                  <a:cubicBezTo>
                    <a:pt x="4709" y="1018"/>
                    <a:pt x="4727" y="998"/>
                    <a:pt x="4748" y="980"/>
                  </a:cubicBezTo>
                  <a:cubicBezTo>
                    <a:pt x="4766" y="965"/>
                    <a:pt x="4790" y="943"/>
                    <a:pt x="4821" y="911"/>
                  </a:cubicBezTo>
                  <a:cubicBezTo>
                    <a:pt x="4855" y="872"/>
                    <a:pt x="4884" y="832"/>
                    <a:pt x="4910" y="787"/>
                  </a:cubicBezTo>
                  <a:cubicBezTo>
                    <a:pt x="4950" y="713"/>
                    <a:pt x="4978" y="633"/>
                    <a:pt x="4993" y="550"/>
                  </a:cubicBezTo>
                  <a:cubicBezTo>
                    <a:pt x="4996" y="537"/>
                    <a:pt x="5000" y="506"/>
                    <a:pt x="5003" y="482"/>
                  </a:cubicBezTo>
                  <a:cubicBezTo>
                    <a:pt x="5004" y="469"/>
                    <a:pt x="5006" y="459"/>
                    <a:pt x="5007" y="443"/>
                  </a:cubicBezTo>
                  <a:cubicBezTo>
                    <a:pt x="5007" y="421"/>
                    <a:pt x="5006" y="398"/>
                    <a:pt x="5004" y="376"/>
                  </a:cubicBezTo>
                  <a:cubicBezTo>
                    <a:pt x="5006" y="349"/>
                    <a:pt x="4983" y="239"/>
                    <a:pt x="4927" y="165"/>
                  </a:cubicBezTo>
                  <a:cubicBezTo>
                    <a:pt x="4889" y="116"/>
                    <a:pt x="4840" y="74"/>
                    <a:pt x="4784" y="44"/>
                  </a:cubicBezTo>
                  <a:cubicBezTo>
                    <a:pt x="4741" y="23"/>
                    <a:pt x="4695" y="9"/>
                    <a:pt x="4647" y="4"/>
                  </a:cubicBezTo>
                  <a:cubicBezTo>
                    <a:pt x="4629" y="1"/>
                    <a:pt x="4611" y="0"/>
                    <a:pt x="459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 name="Google Shape;1341;p40"/>
          <p:cNvGrpSpPr/>
          <p:nvPr/>
        </p:nvGrpSpPr>
        <p:grpSpPr>
          <a:xfrm flipH="1" rot="-1200895">
            <a:off x="2659877" y="2799799"/>
            <a:ext cx="429219" cy="267878"/>
            <a:chOff x="2558225" y="5207975"/>
            <a:chExt cx="429175" cy="267850"/>
          </a:xfrm>
        </p:grpSpPr>
        <p:sp>
          <p:nvSpPr>
            <p:cNvPr id="1342" name="Google Shape;1342;p40"/>
            <p:cNvSpPr/>
            <p:nvPr/>
          </p:nvSpPr>
          <p:spPr>
            <a:xfrm>
              <a:off x="2579025" y="5207975"/>
              <a:ext cx="408375" cy="191275"/>
            </a:xfrm>
            <a:custGeom>
              <a:rect b="b" l="l" r="r" t="t"/>
              <a:pathLst>
                <a:path extrusionOk="0" h="7651" w="16335">
                  <a:moveTo>
                    <a:pt x="15588" y="874"/>
                  </a:moveTo>
                  <a:cubicBezTo>
                    <a:pt x="15595" y="878"/>
                    <a:pt x="15602" y="882"/>
                    <a:pt x="15608" y="885"/>
                  </a:cubicBezTo>
                  <a:lnTo>
                    <a:pt x="15608" y="885"/>
                  </a:lnTo>
                  <a:cubicBezTo>
                    <a:pt x="15601" y="883"/>
                    <a:pt x="15594" y="879"/>
                    <a:pt x="15587" y="875"/>
                  </a:cubicBezTo>
                  <a:lnTo>
                    <a:pt x="15588" y="874"/>
                  </a:lnTo>
                  <a:close/>
                  <a:moveTo>
                    <a:pt x="15671" y="894"/>
                  </a:moveTo>
                  <a:cubicBezTo>
                    <a:pt x="15675" y="894"/>
                    <a:pt x="15672" y="896"/>
                    <a:pt x="15661" y="896"/>
                  </a:cubicBezTo>
                  <a:lnTo>
                    <a:pt x="15661" y="896"/>
                  </a:lnTo>
                  <a:cubicBezTo>
                    <a:pt x="15663" y="895"/>
                    <a:pt x="15664" y="895"/>
                    <a:pt x="15666" y="895"/>
                  </a:cubicBezTo>
                  <a:cubicBezTo>
                    <a:pt x="15668" y="895"/>
                    <a:pt x="15670" y="894"/>
                    <a:pt x="15671" y="894"/>
                  </a:cubicBezTo>
                  <a:close/>
                  <a:moveTo>
                    <a:pt x="15672" y="0"/>
                  </a:moveTo>
                  <a:cubicBezTo>
                    <a:pt x="15590" y="0"/>
                    <a:pt x="15509" y="12"/>
                    <a:pt x="15431" y="35"/>
                  </a:cubicBezTo>
                  <a:cubicBezTo>
                    <a:pt x="15268" y="83"/>
                    <a:pt x="15154" y="152"/>
                    <a:pt x="15051" y="220"/>
                  </a:cubicBezTo>
                  <a:cubicBezTo>
                    <a:pt x="14799" y="393"/>
                    <a:pt x="14671" y="600"/>
                    <a:pt x="14561" y="749"/>
                  </a:cubicBezTo>
                  <a:lnTo>
                    <a:pt x="14404" y="979"/>
                  </a:lnTo>
                  <a:lnTo>
                    <a:pt x="14326" y="1094"/>
                  </a:lnTo>
                  <a:lnTo>
                    <a:pt x="14300" y="1130"/>
                  </a:lnTo>
                  <a:cubicBezTo>
                    <a:pt x="14293" y="1139"/>
                    <a:pt x="14286" y="1146"/>
                    <a:pt x="14279" y="1152"/>
                  </a:cubicBezTo>
                  <a:cubicBezTo>
                    <a:pt x="14244" y="1191"/>
                    <a:pt x="14164" y="1247"/>
                    <a:pt x="14065" y="1342"/>
                  </a:cubicBezTo>
                  <a:cubicBezTo>
                    <a:pt x="14037" y="1368"/>
                    <a:pt x="14011" y="1396"/>
                    <a:pt x="13987" y="1425"/>
                  </a:cubicBezTo>
                  <a:lnTo>
                    <a:pt x="13935" y="1485"/>
                  </a:lnTo>
                  <a:lnTo>
                    <a:pt x="13845" y="1591"/>
                  </a:lnTo>
                  <a:lnTo>
                    <a:pt x="13662" y="1806"/>
                  </a:lnTo>
                  <a:cubicBezTo>
                    <a:pt x="13586" y="1899"/>
                    <a:pt x="13528" y="1983"/>
                    <a:pt x="13479" y="2051"/>
                  </a:cubicBezTo>
                  <a:cubicBezTo>
                    <a:pt x="13453" y="2085"/>
                    <a:pt x="13430" y="2115"/>
                    <a:pt x="13408" y="2141"/>
                  </a:cubicBezTo>
                  <a:lnTo>
                    <a:pt x="13310" y="2257"/>
                  </a:lnTo>
                  <a:cubicBezTo>
                    <a:pt x="13245" y="2337"/>
                    <a:pt x="13189" y="2408"/>
                    <a:pt x="13138" y="2467"/>
                  </a:cubicBezTo>
                  <a:lnTo>
                    <a:pt x="13097" y="2512"/>
                  </a:lnTo>
                  <a:cubicBezTo>
                    <a:pt x="13072" y="2539"/>
                    <a:pt x="13048" y="2569"/>
                    <a:pt x="13026" y="2599"/>
                  </a:cubicBezTo>
                  <a:cubicBezTo>
                    <a:pt x="12983" y="2654"/>
                    <a:pt x="12952" y="2704"/>
                    <a:pt x="12926" y="2747"/>
                  </a:cubicBezTo>
                  <a:cubicBezTo>
                    <a:pt x="12901" y="2788"/>
                    <a:pt x="12880" y="2823"/>
                    <a:pt x="12863" y="2847"/>
                  </a:cubicBezTo>
                  <a:cubicBezTo>
                    <a:pt x="12855" y="2859"/>
                    <a:pt x="12848" y="2868"/>
                    <a:pt x="12842" y="2876"/>
                  </a:cubicBezTo>
                  <a:cubicBezTo>
                    <a:pt x="12839" y="2882"/>
                    <a:pt x="12834" y="2886"/>
                    <a:pt x="12834" y="2886"/>
                  </a:cubicBezTo>
                  <a:cubicBezTo>
                    <a:pt x="12834" y="2886"/>
                    <a:pt x="12835" y="2886"/>
                    <a:pt x="12838" y="2884"/>
                  </a:cubicBezTo>
                  <a:cubicBezTo>
                    <a:pt x="12838" y="2884"/>
                    <a:pt x="12838" y="2884"/>
                    <a:pt x="12838" y="2884"/>
                  </a:cubicBezTo>
                  <a:cubicBezTo>
                    <a:pt x="12844" y="2884"/>
                    <a:pt x="12780" y="2917"/>
                    <a:pt x="12675" y="2962"/>
                  </a:cubicBezTo>
                  <a:cubicBezTo>
                    <a:pt x="12605" y="2993"/>
                    <a:pt x="12538" y="3032"/>
                    <a:pt x="12477" y="3077"/>
                  </a:cubicBezTo>
                  <a:cubicBezTo>
                    <a:pt x="12459" y="3091"/>
                    <a:pt x="12437" y="3111"/>
                    <a:pt x="12420" y="3125"/>
                  </a:cubicBezTo>
                  <a:lnTo>
                    <a:pt x="12382" y="3164"/>
                  </a:lnTo>
                  <a:cubicBezTo>
                    <a:pt x="12358" y="3189"/>
                    <a:pt x="12336" y="3214"/>
                    <a:pt x="12316" y="3238"/>
                  </a:cubicBezTo>
                  <a:cubicBezTo>
                    <a:pt x="12239" y="3334"/>
                    <a:pt x="12190" y="3409"/>
                    <a:pt x="12152" y="3451"/>
                  </a:cubicBezTo>
                  <a:cubicBezTo>
                    <a:pt x="12127" y="3483"/>
                    <a:pt x="12080" y="3519"/>
                    <a:pt x="12006" y="3567"/>
                  </a:cubicBezTo>
                  <a:cubicBezTo>
                    <a:pt x="11933" y="3616"/>
                    <a:pt x="11836" y="3673"/>
                    <a:pt x="11732" y="3764"/>
                  </a:cubicBezTo>
                  <a:cubicBezTo>
                    <a:pt x="11630" y="3854"/>
                    <a:pt x="11564" y="3938"/>
                    <a:pt x="11510" y="3996"/>
                  </a:cubicBezTo>
                  <a:cubicBezTo>
                    <a:pt x="11487" y="4021"/>
                    <a:pt x="11464" y="4044"/>
                    <a:pt x="11439" y="4066"/>
                  </a:cubicBezTo>
                  <a:cubicBezTo>
                    <a:pt x="11438" y="4069"/>
                    <a:pt x="11400" y="4099"/>
                    <a:pt x="11377" y="4119"/>
                  </a:cubicBezTo>
                  <a:cubicBezTo>
                    <a:pt x="11351" y="4144"/>
                    <a:pt x="11329" y="4166"/>
                    <a:pt x="11308" y="4186"/>
                  </a:cubicBezTo>
                  <a:cubicBezTo>
                    <a:pt x="11226" y="4273"/>
                    <a:pt x="11170" y="4344"/>
                    <a:pt x="11129" y="4382"/>
                  </a:cubicBezTo>
                  <a:cubicBezTo>
                    <a:pt x="11114" y="4397"/>
                    <a:pt x="11096" y="4411"/>
                    <a:pt x="11077" y="4422"/>
                  </a:cubicBezTo>
                  <a:cubicBezTo>
                    <a:pt x="11047" y="4440"/>
                    <a:pt x="11015" y="4455"/>
                    <a:pt x="10984" y="4468"/>
                  </a:cubicBezTo>
                  <a:cubicBezTo>
                    <a:pt x="10944" y="4486"/>
                    <a:pt x="10896" y="4505"/>
                    <a:pt x="10842" y="4532"/>
                  </a:cubicBezTo>
                  <a:cubicBezTo>
                    <a:pt x="10814" y="4545"/>
                    <a:pt x="10786" y="4560"/>
                    <a:pt x="10756" y="4577"/>
                  </a:cubicBezTo>
                  <a:cubicBezTo>
                    <a:pt x="10728" y="4592"/>
                    <a:pt x="10686" y="4622"/>
                    <a:pt x="10672" y="4630"/>
                  </a:cubicBezTo>
                  <a:cubicBezTo>
                    <a:pt x="10515" y="4730"/>
                    <a:pt x="10356" y="4825"/>
                    <a:pt x="10201" y="4927"/>
                  </a:cubicBezTo>
                  <a:lnTo>
                    <a:pt x="9968" y="5080"/>
                  </a:lnTo>
                  <a:lnTo>
                    <a:pt x="9834" y="5167"/>
                  </a:lnTo>
                  <a:cubicBezTo>
                    <a:pt x="9787" y="5200"/>
                    <a:pt x="9747" y="5230"/>
                    <a:pt x="9709" y="5259"/>
                  </a:cubicBezTo>
                  <a:cubicBezTo>
                    <a:pt x="9631" y="5318"/>
                    <a:pt x="9575" y="5360"/>
                    <a:pt x="9513" y="5393"/>
                  </a:cubicBezTo>
                  <a:cubicBezTo>
                    <a:pt x="9446" y="5430"/>
                    <a:pt x="9364" y="5465"/>
                    <a:pt x="9274" y="5507"/>
                  </a:cubicBezTo>
                  <a:cubicBezTo>
                    <a:pt x="9228" y="5528"/>
                    <a:pt x="9181" y="5551"/>
                    <a:pt x="9131" y="5576"/>
                  </a:cubicBezTo>
                  <a:cubicBezTo>
                    <a:pt x="9094" y="5596"/>
                    <a:pt x="9062" y="5612"/>
                    <a:pt x="9021" y="5630"/>
                  </a:cubicBezTo>
                  <a:lnTo>
                    <a:pt x="8756" y="5745"/>
                  </a:lnTo>
                  <a:lnTo>
                    <a:pt x="8225" y="5977"/>
                  </a:lnTo>
                  <a:cubicBezTo>
                    <a:pt x="8125" y="6028"/>
                    <a:pt x="8042" y="6080"/>
                    <a:pt x="7970" y="6118"/>
                  </a:cubicBezTo>
                  <a:cubicBezTo>
                    <a:pt x="7935" y="6138"/>
                    <a:pt x="7901" y="6154"/>
                    <a:pt x="7864" y="6169"/>
                  </a:cubicBezTo>
                  <a:cubicBezTo>
                    <a:pt x="7812" y="6192"/>
                    <a:pt x="7760" y="6218"/>
                    <a:pt x="7710" y="6245"/>
                  </a:cubicBezTo>
                  <a:cubicBezTo>
                    <a:pt x="7619" y="6295"/>
                    <a:pt x="7546" y="6340"/>
                    <a:pt x="7485" y="6366"/>
                  </a:cubicBezTo>
                  <a:lnTo>
                    <a:pt x="7463" y="6375"/>
                  </a:lnTo>
                  <a:lnTo>
                    <a:pt x="7453" y="6378"/>
                  </a:lnTo>
                  <a:cubicBezTo>
                    <a:pt x="7443" y="6381"/>
                    <a:pt x="7431" y="6383"/>
                    <a:pt x="7421" y="6384"/>
                  </a:cubicBezTo>
                  <a:cubicBezTo>
                    <a:pt x="7383" y="6389"/>
                    <a:pt x="7345" y="6391"/>
                    <a:pt x="7307" y="6391"/>
                  </a:cubicBezTo>
                  <a:cubicBezTo>
                    <a:pt x="7249" y="6391"/>
                    <a:pt x="7192" y="6394"/>
                    <a:pt x="7135" y="6401"/>
                  </a:cubicBezTo>
                  <a:cubicBezTo>
                    <a:pt x="7064" y="6409"/>
                    <a:pt x="6995" y="6429"/>
                    <a:pt x="6930" y="6456"/>
                  </a:cubicBezTo>
                  <a:cubicBezTo>
                    <a:pt x="6814" y="6504"/>
                    <a:pt x="6730" y="6557"/>
                    <a:pt x="6661" y="6591"/>
                  </a:cubicBezTo>
                  <a:cubicBezTo>
                    <a:pt x="6632" y="6606"/>
                    <a:pt x="6603" y="6617"/>
                    <a:pt x="6572" y="6628"/>
                  </a:cubicBezTo>
                  <a:cubicBezTo>
                    <a:pt x="6544" y="6636"/>
                    <a:pt x="6514" y="6639"/>
                    <a:pt x="6485" y="6642"/>
                  </a:cubicBezTo>
                  <a:cubicBezTo>
                    <a:pt x="6409" y="6647"/>
                    <a:pt x="6306" y="6641"/>
                    <a:pt x="6172" y="6662"/>
                  </a:cubicBezTo>
                  <a:cubicBezTo>
                    <a:pt x="6155" y="6666"/>
                    <a:pt x="6137" y="6669"/>
                    <a:pt x="6120" y="6674"/>
                  </a:cubicBezTo>
                  <a:cubicBezTo>
                    <a:pt x="6103" y="6677"/>
                    <a:pt x="6076" y="6687"/>
                    <a:pt x="6055" y="6694"/>
                  </a:cubicBezTo>
                  <a:cubicBezTo>
                    <a:pt x="6018" y="6709"/>
                    <a:pt x="5981" y="6727"/>
                    <a:pt x="5948" y="6749"/>
                  </a:cubicBezTo>
                  <a:cubicBezTo>
                    <a:pt x="5899" y="6781"/>
                    <a:pt x="5852" y="6817"/>
                    <a:pt x="5808" y="6857"/>
                  </a:cubicBezTo>
                  <a:cubicBezTo>
                    <a:pt x="5780" y="6882"/>
                    <a:pt x="5752" y="6905"/>
                    <a:pt x="5722" y="6927"/>
                  </a:cubicBezTo>
                  <a:cubicBezTo>
                    <a:pt x="5698" y="6941"/>
                    <a:pt x="5700" y="6939"/>
                    <a:pt x="5698" y="6941"/>
                  </a:cubicBezTo>
                  <a:cubicBezTo>
                    <a:pt x="5697" y="6942"/>
                    <a:pt x="5694" y="6942"/>
                    <a:pt x="5690" y="6942"/>
                  </a:cubicBezTo>
                  <a:cubicBezTo>
                    <a:pt x="5663" y="6942"/>
                    <a:pt x="5590" y="6926"/>
                    <a:pt x="5497" y="6903"/>
                  </a:cubicBezTo>
                  <a:cubicBezTo>
                    <a:pt x="5436" y="6888"/>
                    <a:pt x="5372" y="6881"/>
                    <a:pt x="5309" y="6881"/>
                  </a:cubicBezTo>
                  <a:cubicBezTo>
                    <a:pt x="5304" y="6881"/>
                    <a:pt x="5299" y="6881"/>
                    <a:pt x="5294" y="6881"/>
                  </a:cubicBezTo>
                  <a:cubicBezTo>
                    <a:pt x="5218" y="6884"/>
                    <a:pt x="5143" y="6903"/>
                    <a:pt x="5073" y="6934"/>
                  </a:cubicBezTo>
                  <a:cubicBezTo>
                    <a:pt x="4958" y="6986"/>
                    <a:pt x="4880" y="7039"/>
                    <a:pt x="4825" y="7060"/>
                  </a:cubicBezTo>
                  <a:cubicBezTo>
                    <a:pt x="4805" y="7070"/>
                    <a:pt x="4783" y="7075"/>
                    <a:pt x="4761" y="7076"/>
                  </a:cubicBezTo>
                  <a:cubicBezTo>
                    <a:pt x="4754" y="7076"/>
                    <a:pt x="4746" y="7077"/>
                    <a:pt x="4739" y="7077"/>
                  </a:cubicBezTo>
                  <a:cubicBezTo>
                    <a:pt x="4712" y="7077"/>
                    <a:pt x="4686" y="7075"/>
                    <a:pt x="4660" y="7070"/>
                  </a:cubicBezTo>
                  <a:cubicBezTo>
                    <a:pt x="4592" y="7063"/>
                    <a:pt x="4506" y="7043"/>
                    <a:pt x="4398" y="7043"/>
                  </a:cubicBezTo>
                  <a:cubicBezTo>
                    <a:pt x="4374" y="7043"/>
                    <a:pt x="4349" y="7044"/>
                    <a:pt x="4322" y="7046"/>
                  </a:cubicBezTo>
                  <a:cubicBezTo>
                    <a:pt x="4191" y="7061"/>
                    <a:pt x="4091" y="7100"/>
                    <a:pt x="4007" y="7126"/>
                  </a:cubicBezTo>
                  <a:cubicBezTo>
                    <a:pt x="3970" y="7137"/>
                    <a:pt x="3933" y="7148"/>
                    <a:pt x="3896" y="7155"/>
                  </a:cubicBezTo>
                  <a:cubicBezTo>
                    <a:pt x="3873" y="7159"/>
                    <a:pt x="3849" y="7161"/>
                    <a:pt x="3826" y="7161"/>
                  </a:cubicBezTo>
                  <a:cubicBezTo>
                    <a:pt x="3817" y="7161"/>
                    <a:pt x="3809" y="7161"/>
                    <a:pt x="3801" y="7160"/>
                  </a:cubicBezTo>
                  <a:cubicBezTo>
                    <a:pt x="3728" y="7157"/>
                    <a:pt x="3637" y="7138"/>
                    <a:pt x="3524" y="7128"/>
                  </a:cubicBezTo>
                  <a:cubicBezTo>
                    <a:pt x="3496" y="7126"/>
                    <a:pt x="3469" y="7125"/>
                    <a:pt x="3441" y="7125"/>
                  </a:cubicBezTo>
                  <a:cubicBezTo>
                    <a:pt x="3408" y="7125"/>
                    <a:pt x="3374" y="7127"/>
                    <a:pt x="3340" y="7130"/>
                  </a:cubicBezTo>
                  <a:cubicBezTo>
                    <a:pt x="3286" y="7138"/>
                    <a:pt x="3232" y="7148"/>
                    <a:pt x="3177" y="7162"/>
                  </a:cubicBezTo>
                  <a:cubicBezTo>
                    <a:pt x="3080" y="7186"/>
                    <a:pt x="3001" y="7206"/>
                    <a:pt x="2940" y="7208"/>
                  </a:cubicBezTo>
                  <a:cubicBezTo>
                    <a:pt x="2816" y="7209"/>
                    <a:pt x="2713" y="7237"/>
                    <a:pt x="2626" y="7253"/>
                  </a:cubicBezTo>
                  <a:cubicBezTo>
                    <a:pt x="2567" y="7264"/>
                    <a:pt x="2523" y="7270"/>
                    <a:pt x="2480" y="7270"/>
                  </a:cubicBezTo>
                  <a:cubicBezTo>
                    <a:pt x="2457" y="7270"/>
                    <a:pt x="2433" y="7269"/>
                    <a:pt x="2408" y="7264"/>
                  </a:cubicBezTo>
                  <a:cubicBezTo>
                    <a:pt x="2334" y="7254"/>
                    <a:pt x="2244" y="7225"/>
                    <a:pt x="2134" y="7204"/>
                  </a:cubicBezTo>
                  <a:cubicBezTo>
                    <a:pt x="2081" y="7194"/>
                    <a:pt x="2026" y="7188"/>
                    <a:pt x="1971" y="7188"/>
                  </a:cubicBezTo>
                  <a:cubicBezTo>
                    <a:pt x="1966" y="7188"/>
                    <a:pt x="1961" y="7188"/>
                    <a:pt x="1956" y="7188"/>
                  </a:cubicBezTo>
                  <a:cubicBezTo>
                    <a:pt x="1902" y="7189"/>
                    <a:pt x="1848" y="7194"/>
                    <a:pt x="1793" y="7202"/>
                  </a:cubicBezTo>
                  <a:cubicBezTo>
                    <a:pt x="1708" y="7215"/>
                    <a:pt x="1635" y="7226"/>
                    <a:pt x="1576" y="7226"/>
                  </a:cubicBezTo>
                  <a:cubicBezTo>
                    <a:pt x="1567" y="7226"/>
                    <a:pt x="1557" y="7226"/>
                    <a:pt x="1548" y="7225"/>
                  </a:cubicBezTo>
                  <a:cubicBezTo>
                    <a:pt x="1460" y="7216"/>
                    <a:pt x="1374" y="7201"/>
                    <a:pt x="1287" y="7182"/>
                  </a:cubicBezTo>
                  <a:cubicBezTo>
                    <a:pt x="1197" y="7160"/>
                    <a:pt x="1078" y="7148"/>
                    <a:pt x="1008" y="7134"/>
                  </a:cubicBezTo>
                  <a:cubicBezTo>
                    <a:pt x="926" y="7117"/>
                    <a:pt x="835" y="7089"/>
                    <a:pt x="735" y="7065"/>
                  </a:cubicBezTo>
                  <a:cubicBezTo>
                    <a:pt x="687" y="7052"/>
                    <a:pt x="623" y="7043"/>
                    <a:pt x="602" y="7037"/>
                  </a:cubicBezTo>
                  <a:cubicBezTo>
                    <a:pt x="565" y="7026"/>
                    <a:pt x="528" y="7013"/>
                    <a:pt x="493" y="6995"/>
                  </a:cubicBezTo>
                  <a:cubicBezTo>
                    <a:pt x="414" y="6958"/>
                    <a:pt x="321" y="6904"/>
                    <a:pt x="196" y="6876"/>
                  </a:cubicBezTo>
                  <a:cubicBezTo>
                    <a:pt x="186" y="6874"/>
                    <a:pt x="176" y="6873"/>
                    <a:pt x="166" y="6873"/>
                  </a:cubicBezTo>
                  <a:cubicBezTo>
                    <a:pt x="97" y="6873"/>
                    <a:pt x="35" y="6921"/>
                    <a:pt x="19" y="6991"/>
                  </a:cubicBezTo>
                  <a:cubicBezTo>
                    <a:pt x="0" y="7070"/>
                    <a:pt x="49" y="7151"/>
                    <a:pt x="128" y="7172"/>
                  </a:cubicBezTo>
                  <a:lnTo>
                    <a:pt x="131" y="7172"/>
                  </a:lnTo>
                  <a:cubicBezTo>
                    <a:pt x="193" y="7187"/>
                    <a:pt x="267" y="7229"/>
                    <a:pt x="357" y="7276"/>
                  </a:cubicBezTo>
                  <a:cubicBezTo>
                    <a:pt x="407" y="7301"/>
                    <a:pt x="459" y="7323"/>
                    <a:pt x="513" y="7341"/>
                  </a:cubicBezTo>
                  <a:cubicBezTo>
                    <a:pt x="582" y="7360"/>
                    <a:pt x="614" y="7363"/>
                    <a:pt x="657" y="7377"/>
                  </a:cubicBezTo>
                  <a:cubicBezTo>
                    <a:pt x="742" y="7398"/>
                    <a:pt x="832" y="7431"/>
                    <a:pt x="935" y="7456"/>
                  </a:cubicBezTo>
                  <a:cubicBezTo>
                    <a:pt x="1050" y="7482"/>
                    <a:pt x="1121" y="7489"/>
                    <a:pt x="1216" y="7514"/>
                  </a:cubicBezTo>
                  <a:cubicBezTo>
                    <a:pt x="1314" y="7539"/>
                    <a:pt x="1413" y="7559"/>
                    <a:pt x="1515" y="7573"/>
                  </a:cubicBezTo>
                  <a:cubicBezTo>
                    <a:pt x="1545" y="7576"/>
                    <a:pt x="1575" y="7577"/>
                    <a:pt x="1603" y="7577"/>
                  </a:cubicBezTo>
                  <a:cubicBezTo>
                    <a:pt x="1692" y="7577"/>
                    <a:pt x="1770" y="7565"/>
                    <a:pt x="1837" y="7558"/>
                  </a:cubicBezTo>
                  <a:cubicBezTo>
                    <a:pt x="1878" y="7553"/>
                    <a:pt x="1918" y="7551"/>
                    <a:pt x="1957" y="7551"/>
                  </a:cubicBezTo>
                  <a:cubicBezTo>
                    <a:pt x="1993" y="7552"/>
                    <a:pt x="2028" y="7557"/>
                    <a:pt x="2062" y="7565"/>
                  </a:cubicBezTo>
                  <a:cubicBezTo>
                    <a:pt x="2140" y="7581"/>
                    <a:pt x="2231" y="7613"/>
                    <a:pt x="2343" y="7636"/>
                  </a:cubicBezTo>
                  <a:cubicBezTo>
                    <a:pt x="2393" y="7646"/>
                    <a:pt x="2444" y="7651"/>
                    <a:pt x="2495" y="7651"/>
                  </a:cubicBezTo>
                  <a:cubicBezTo>
                    <a:pt x="2505" y="7651"/>
                    <a:pt x="2516" y="7651"/>
                    <a:pt x="2526" y="7650"/>
                  </a:cubicBezTo>
                  <a:cubicBezTo>
                    <a:pt x="2581" y="7648"/>
                    <a:pt x="2637" y="7642"/>
                    <a:pt x="2692" y="7633"/>
                  </a:cubicBezTo>
                  <a:cubicBezTo>
                    <a:pt x="2786" y="7618"/>
                    <a:pt x="2865" y="7603"/>
                    <a:pt x="2929" y="7603"/>
                  </a:cubicBezTo>
                  <a:cubicBezTo>
                    <a:pt x="2933" y="7603"/>
                    <a:pt x="2937" y="7603"/>
                    <a:pt x="2942" y="7603"/>
                  </a:cubicBezTo>
                  <a:cubicBezTo>
                    <a:pt x="3072" y="7603"/>
                    <a:pt x="3179" y="7574"/>
                    <a:pt x="3265" y="7557"/>
                  </a:cubicBezTo>
                  <a:cubicBezTo>
                    <a:pt x="3304" y="7549"/>
                    <a:pt x="3344" y="7542"/>
                    <a:pt x="3383" y="7538"/>
                  </a:cubicBezTo>
                  <a:cubicBezTo>
                    <a:pt x="3397" y="7537"/>
                    <a:pt x="3412" y="7537"/>
                    <a:pt x="3426" y="7537"/>
                  </a:cubicBezTo>
                  <a:cubicBezTo>
                    <a:pt x="3445" y="7537"/>
                    <a:pt x="3465" y="7538"/>
                    <a:pt x="3485" y="7541"/>
                  </a:cubicBezTo>
                  <a:cubicBezTo>
                    <a:pt x="3560" y="7549"/>
                    <a:pt x="3655" y="7573"/>
                    <a:pt x="3772" y="7583"/>
                  </a:cubicBezTo>
                  <a:cubicBezTo>
                    <a:pt x="3796" y="7585"/>
                    <a:pt x="3820" y="7586"/>
                    <a:pt x="3843" y="7586"/>
                  </a:cubicBezTo>
                  <a:cubicBezTo>
                    <a:pt x="3883" y="7586"/>
                    <a:pt x="3922" y="7583"/>
                    <a:pt x="3962" y="7578"/>
                  </a:cubicBezTo>
                  <a:cubicBezTo>
                    <a:pt x="4017" y="7569"/>
                    <a:pt x="4073" y="7557"/>
                    <a:pt x="4127" y="7542"/>
                  </a:cubicBezTo>
                  <a:cubicBezTo>
                    <a:pt x="4225" y="7514"/>
                    <a:pt x="4307" y="7490"/>
                    <a:pt x="4365" y="7486"/>
                  </a:cubicBezTo>
                  <a:cubicBezTo>
                    <a:pt x="4369" y="7486"/>
                    <a:pt x="4374" y="7486"/>
                    <a:pt x="4379" y="7486"/>
                  </a:cubicBezTo>
                  <a:cubicBezTo>
                    <a:pt x="4425" y="7486"/>
                    <a:pt x="4499" y="7500"/>
                    <a:pt x="4593" y="7516"/>
                  </a:cubicBezTo>
                  <a:cubicBezTo>
                    <a:pt x="4653" y="7528"/>
                    <a:pt x="4714" y="7532"/>
                    <a:pt x="4775" y="7532"/>
                  </a:cubicBezTo>
                  <a:cubicBezTo>
                    <a:pt x="4849" y="7531"/>
                    <a:pt x="4921" y="7516"/>
                    <a:pt x="4989" y="7491"/>
                  </a:cubicBezTo>
                  <a:cubicBezTo>
                    <a:pt x="5111" y="7444"/>
                    <a:pt x="5193" y="7390"/>
                    <a:pt x="5254" y="7368"/>
                  </a:cubicBezTo>
                  <a:cubicBezTo>
                    <a:pt x="5271" y="7360"/>
                    <a:pt x="5289" y="7356"/>
                    <a:pt x="5309" y="7356"/>
                  </a:cubicBezTo>
                  <a:cubicBezTo>
                    <a:pt x="5334" y="7358"/>
                    <a:pt x="5361" y="7363"/>
                    <a:pt x="5386" y="7370"/>
                  </a:cubicBezTo>
                  <a:cubicBezTo>
                    <a:pt x="5459" y="7385"/>
                    <a:pt x="5552" y="7428"/>
                    <a:pt x="5706" y="7428"/>
                  </a:cubicBezTo>
                  <a:cubicBezTo>
                    <a:pt x="5719" y="7428"/>
                    <a:pt x="5731" y="7428"/>
                    <a:pt x="5745" y="7427"/>
                  </a:cubicBezTo>
                  <a:cubicBezTo>
                    <a:pt x="5830" y="7418"/>
                    <a:pt x="5913" y="7389"/>
                    <a:pt x="5986" y="7343"/>
                  </a:cubicBezTo>
                  <a:cubicBezTo>
                    <a:pt x="6035" y="7312"/>
                    <a:pt x="6082" y="7277"/>
                    <a:pt x="6126" y="7240"/>
                  </a:cubicBezTo>
                  <a:cubicBezTo>
                    <a:pt x="6154" y="7217"/>
                    <a:pt x="6182" y="7195"/>
                    <a:pt x="6213" y="7175"/>
                  </a:cubicBezTo>
                  <a:cubicBezTo>
                    <a:pt x="6218" y="7172"/>
                    <a:pt x="6225" y="7169"/>
                    <a:pt x="6232" y="7166"/>
                  </a:cubicBezTo>
                  <a:cubicBezTo>
                    <a:pt x="6234" y="7166"/>
                    <a:pt x="6232" y="7167"/>
                    <a:pt x="6233" y="7167"/>
                  </a:cubicBezTo>
                  <a:cubicBezTo>
                    <a:pt x="6233" y="7167"/>
                    <a:pt x="6234" y="7167"/>
                    <a:pt x="6236" y="7166"/>
                  </a:cubicBezTo>
                  <a:lnTo>
                    <a:pt x="6254" y="7164"/>
                  </a:lnTo>
                  <a:cubicBezTo>
                    <a:pt x="6285" y="7159"/>
                    <a:pt x="6327" y="7158"/>
                    <a:pt x="6378" y="7158"/>
                  </a:cubicBezTo>
                  <a:cubicBezTo>
                    <a:pt x="6387" y="7158"/>
                    <a:pt x="6395" y="7158"/>
                    <a:pt x="6405" y="7158"/>
                  </a:cubicBezTo>
                  <a:cubicBezTo>
                    <a:pt x="6436" y="7158"/>
                    <a:pt x="6471" y="7158"/>
                    <a:pt x="6509" y="7157"/>
                  </a:cubicBezTo>
                  <a:cubicBezTo>
                    <a:pt x="6575" y="7156"/>
                    <a:pt x="6640" y="7147"/>
                    <a:pt x="6705" y="7132"/>
                  </a:cubicBezTo>
                  <a:cubicBezTo>
                    <a:pt x="6766" y="7115"/>
                    <a:pt x="6825" y="7095"/>
                    <a:pt x="6882" y="7068"/>
                  </a:cubicBezTo>
                  <a:cubicBezTo>
                    <a:pt x="6984" y="7021"/>
                    <a:pt x="7064" y="6976"/>
                    <a:pt x="7125" y="6954"/>
                  </a:cubicBezTo>
                  <a:cubicBezTo>
                    <a:pt x="7148" y="6944"/>
                    <a:pt x="7172" y="6939"/>
                    <a:pt x="7196" y="6937"/>
                  </a:cubicBezTo>
                  <a:cubicBezTo>
                    <a:pt x="7223" y="6935"/>
                    <a:pt x="7262" y="6935"/>
                    <a:pt x="7309" y="6935"/>
                  </a:cubicBezTo>
                  <a:cubicBezTo>
                    <a:pt x="7324" y="6936"/>
                    <a:pt x="7339" y="6936"/>
                    <a:pt x="7355" y="6936"/>
                  </a:cubicBezTo>
                  <a:cubicBezTo>
                    <a:pt x="7396" y="6936"/>
                    <a:pt x="7437" y="6934"/>
                    <a:pt x="7479" y="6931"/>
                  </a:cubicBezTo>
                  <a:cubicBezTo>
                    <a:pt x="7515" y="6927"/>
                    <a:pt x="7552" y="6921"/>
                    <a:pt x="7586" y="6913"/>
                  </a:cubicBezTo>
                  <a:cubicBezTo>
                    <a:pt x="7606" y="6909"/>
                    <a:pt x="7627" y="6902"/>
                    <a:pt x="7646" y="6896"/>
                  </a:cubicBezTo>
                  <a:lnTo>
                    <a:pt x="7690" y="6880"/>
                  </a:lnTo>
                  <a:cubicBezTo>
                    <a:pt x="7806" y="6835"/>
                    <a:pt x="7896" y="6781"/>
                    <a:pt x="7972" y="6743"/>
                  </a:cubicBezTo>
                  <a:cubicBezTo>
                    <a:pt x="8006" y="6726"/>
                    <a:pt x="8040" y="6710"/>
                    <a:pt x="8076" y="6696"/>
                  </a:cubicBezTo>
                  <a:cubicBezTo>
                    <a:pt x="8124" y="6679"/>
                    <a:pt x="8184" y="6651"/>
                    <a:pt x="8230" y="6629"/>
                  </a:cubicBezTo>
                  <a:cubicBezTo>
                    <a:pt x="8327" y="6580"/>
                    <a:pt x="8407" y="6534"/>
                    <a:pt x="8477" y="6502"/>
                  </a:cubicBezTo>
                  <a:lnTo>
                    <a:pt x="8998" y="6294"/>
                  </a:lnTo>
                  <a:lnTo>
                    <a:pt x="9259" y="6191"/>
                  </a:lnTo>
                  <a:cubicBezTo>
                    <a:pt x="9307" y="6173"/>
                    <a:pt x="9361" y="6148"/>
                    <a:pt x="9407" y="6125"/>
                  </a:cubicBezTo>
                  <a:cubicBezTo>
                    <a:pt x="9443" y="6108"/>
                    <a:pt x="9482" y="6092"/>
                    <a:pt x="9523" y="6074"/>
                  </a:cubicBezTo>
                  <a:cubicBezTo>
                    <a:pt x="9606" y="6039"/>
                    <a:pt x="9702" y="6002"/>
                    <a:pt x="9802" y="5951"/>
                  </a:cubicBezTo>
                  <a:cubicBezTo>
                    <a:pt x="9910" y="5898"/>
                    <a:pt x="10008" y="5828"/>
                    <a:pt x="10084" y="5774"/>
                  </a:cubicBezTo>
                  <a:cubicBezTo>
                    <a:pt x="10124" y="5747"/>
                    <a:pt x="10159" y="5722"/>
                    <a:pt x="10192" y="5701"/>
                  </a:cubicBezTo>
                  <a:lnTo>
                    <a:pt x="10299" y="5635"/>
                  </a:lnTo>
                  <a:lnTo>
                    <a:pt x="10548" y="5485"/>
                  </a:lnTo>
                  <a:cubicBezTo>
                    <a:pt x="10713" y="5383"/>
                    <a:pt x="10883" y="5289"/>
                    <a:pt x="11050" y="5189"/>
                  </a:cubicBezTo>
                  <a:lnTo>
                    <a:pt x="11089" y="5165"/>
                  </a:lnTo>
                  <a:cubicBezTo>
                    <a:pt x="11100" y="5159"/>
                    <a:pt x="11114" y="5152"/>
                    <a:pt x="11129" y="5145"/>
                  </a:cubicBezTo>
                  <a:lnTo>
                    <a:pt x="11249" y="5097"/>
                  </a:lnTo>
                  <a:cubicBezTo>
                    <a:pt x="11305" y="5075"/>
                    <a:pt x="11360" y="5050"/>
                    <a:pt x="11414" y="5021"/>
                  </a:cubicBezTo>
                  <a:cubicBezTo>
                    <a:pt x="11478" y="4986"/>
                    <a:pt x="11538" y="4944"/>
                    <a:pt x="11592" y="4896"/>
                  </a:cubicBezTo>
                  <a:cubicBezTo>
                    <a:pt x="11693" y="4807"/>
                    <a:pt x="11756" y="4728"/>
                    <a:pt x="11808" y="4679"/>
                  </a:cubicBezTo>
                  <a:cubicBezTo>
                    <a:pt x="11821" y="4667"/>
                    <a:pt x="11832" y="4656"/>
                    <a:pt x="11843" y="4647"/>
                  </a:cubicBezTo>
                  <a:lnTo>
                    <a:pt x="11890" y="4611"/>
                  </a:lnTo>
                  <a:cubicBezTo>
                    <a:pt x="11937" y="4571"/>
                    <a:pt x="11983" y="4530"/>
                    <a:pt x="12026" y="4485"/>
                  </a:cubicBezTo>
                  <a:cubicBezTo>
                    <a:pt x="12103" y="4406"/>
                    <a:pt x="12158" y="4344"/>
                    <a:pt x="12201" y="4309"/>
                  </a:cubicBezTo>
                  <a:cubicBezTo>
                    <a:pt x="12241" y="4277"/>
                    <a:pt x="12311" y="4236"/>
                    <a:pt x="12396" y="4183"/>
                  </a:cubicBezTo>
                  <a:cubicBezTo>
                    <a:pt x="12482" y="4131"/>
                    <a:pt x="12595" y="4059"/>
                    <a:pt x="12697" y="3951"/>
                  </a:cubicBezTo>
                  <a:cubicBezTo>
                    <a:pt x="12789" y="3853"/>
                    <a:pt x="12844" y="3769"/>
                    <a:pt x="12891" y="3720"/>
                  </a:cubicBezTo>
                  <a:cubicBezTo>
                    <a:pt x="12953" y="3657"/>
                    <a:pt x="12907" y="3693"/>
                    <a:pt x="12982" y="3655"/>
                  </a:cubicBezTo>
                  <a:cubicBezTo>
                    <a:pt x="13045" y="3624"/>
                    <a:pt x="13167" y="3598"/>
                    <a:pt x="13326" y="3476"/>
                  </a:cubicBezTo>
                  <a:cubicBezTo>
                    <a:pt x="13474" y="3348"/>
                    <a:pt x="13528" y="3241"/>
                    <a:pt x="13583" y="3164"/>
                  </a:cubicBezTo>
                  <a:cubicBezTo>
                    <a:pt x="13602" y="3134"/>
                    <a:pt x="13623" y="3104"/>
                    <a:pt x="13645" y="3076"/>
                  </a:cubicBezTo>
                  <a:cubicBezTo>
                    <a:pt x="13651" y="3068"/>
                    <a:pt x="13658" y="3061"/>
                    <a:pt x="13665" y="3054"/>
                  </a:cubicBezTo>
                  <a:lnTo>
                    <a:pt x="13721" y="2995"/>
                  </a:lnTo>
                  <a:cubicBezTo>
                    <a:pt x="13798" y="2913"/>
                    <a:pt x="13860" y="2837"/>
                    <a:pt x="13918" y="2771"/>
                  </a:cubicBezTo>
                  <a:lnTo>
                    <a:pt x="14009" y="2672"/>
                  </a:lnTo>
                  <a:cubicBezTo>
                    <a:pt x="14050" y="2628"/>
                    <a:pt x="14085" y="2584"/>
                    <a:pt x="14119" y="2542"/>
                  </a:cubicBezTo>
                  <a:cubicBezTo>
                    <a:pt x="14184" y="2459"/>
                    <a:pt x="14237" y="2389"/>
                    <a:pt x="14283" y="2336"/>
                  </a:cubicBezTo>
                  <a:lnTo>
                    <a:pt x="14476" y="2123"/>
                  </a:lnTo>
                  <a:lnTo>
                    <a:pt x="14574" y="2014"/>
                  </a:lnTo>
                  <a:lnTo>
                    <a:pt x="14617" y="1968"/>
                  </a:lnTo>
                  <a:cubicBezTo>
                    <a:pt x="14621" y="1964"/>
                    <a:pt x="14630" y="1957"/>
                    <a:pt x="14638" y="1949"/>
                  </a:cubicBezTo>
                  <a:cubicBezTo>
                    <a:pt x="14676" y="1913"/>
                    <a:pt x="14754" y="1861"/>
                    <a:pt x="14857" y="1768"/>
                  </a:cubicBezTo>
                  <a:cubicBezTo>
                    <a:pt x="14885" y="1743"/>
                    <a:pt x="14910" y="1716"/>
                    <a:pt x="14936" y="1689"/>
                  </a:cubicBezTo>
                  <a:lnTo>
                    <a:pt x="14975" y="1642"/>
                  </a:lnTo>
                  <a:lnTo>
                    <a:pt x="14997" y="1613"/>
                  </a:lnTo>
                  <a:lnTo>
                    <a:pt x="15084" y="1496"/>
                  </a:lnTo>
                  <a:lnTo>
                    <a:pt x="15257" y="1261"/>
                  </a:lnTo>
                  <a:cubicBezTo>
                    <a:pt x="15371" y="1106"/>
                    <a:pt x="15467" y="994"/>
                    <a:pt x="15536" y="957"/>
                  </a:cubicBezTo>
                  <a:cubicBezTo>
                    <a:pt x="15576" y="932"/>
                    <a:pt x="15616" y="912"/>
                    <a:pt x="15642" y="902"/>
                  </a:cubicBezTo>
                  <a:lnTo>
                    <a:pt x="15642" y="902"/>
                  </a:lnTo>
                  <a:cubicBezTo>
                    <a:pt x="15700" y="927"/>
                    <a:pt x="15761" y="939"/>
                    <a:pt x="15822" y="939"/>
                  </a:cubicBezTo>
                  <a:cubicBezTo>
                    <a:pt x="15973" y="939"/>
                    <a:pt x="16120" y="864"/>
                    <a:pt x="16205" y="726"/>
                  </a:cubicBezTo>
                  <a:cubicBezTo>
                    <a:pt x="16335" y="515"/>
                    <a:pt x="16271" y="240"/>
                    <a:pt x="16061" y="108"/>
                  </a:cubicBezTo>
                  <a:cubicBezTo>
                    <a:pt x="15958" y="46"/>
                    <a:pt x="15842" y="9"/>
                    <a:pt x="15721" y="2"/>
                  </a:cubicBezTo>
                  <a:cubicBezTo>
                    <a:pt x="15705" y="1"/>
                    <a:pt x="15688" y="0"/>
                    <a:pt x="156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0"/>
            <p:cNvSpPr/>
            <p:nvPr/>
          </p:nvSpPr>
          <p:spPr>
            <a:xfrm>
              <a:off x="2558225" y="5346575"/>
              <a:ext cx="138950" cy="129250"/>
            </a:xfrm>
            <a:custGeom>
              <a:rect b="b" l="l" r="r" t="t"/>
              <a:pathLst>
                <a:path extrusionOk="0" h="5170" w="5558">
                  <a:moveTo>
                    <a:pt x="451" y="1538"/>
                  </a:moveTo>
                  <a:cubicBezTo>
                    <a:pt x="451" y="1538"/>
                    <a:pt x="450" y="1538"/>
                    <a:pt x="450" y="1538"/>
                  </a:cubicBezTo>
                  <a:cubicBezTo>
                    <a:pt x="450" y="1538"/>
                    <a:pt x="450" y="1538"/>
                    <a:pt x="451" y="1538"/>
                  </a:cubicBezTo>
                  <a:close/>
                  <a:moveTo>
                    <a:pt x="5391" y="0"/>
                  </a:moveTo>
                  <a:cubicBezTo>
                    <a:pt x="5382" y="0"/>
                    <a:pt x="5373" y="1"/>
                    <a:pt x="5365" y="2"/>
                  </a:cubicBezTo>
                  <a:cubicBezTo>
                    <a:pt x="5136" y="42"/>
                    <a:pt x="4914" y="90"/>
                    <a:pt x="4697" y="124"/>
                  </a:cubicBezTo>
                  <a:cubicBezTo>
                    <a:pt x="4585" y="140"/>
                    <a:pt x="4463" y="162"/>
                    <a:pt x="4351" y="184"/>
                  </a:cubicBezTo>
                  <a:lnTo>
                    <a:pt x="4016" y="253"/>
                  </a:lnTo>
                  <a:cubicBezTo>
                    <a:pt x="3794" y="294"/>
                    <a:pt x="3561" y="352"/>
                    <a:pt x="3357" y="386"/>
                  </a:cubicBezTo>
                  <a:cubicBezTo>
                    <a:pt x="3260" y="400"/>
                    <a:pt x="3121" y="418"/>
                    <a:pt x="3009" y="445"/>
                  </a:cubicBezTo>
                  <a:cubicBezTo>
                    <a:pt x="2894" y="468"/>
                    <a:pt x="2773" y="500"/>
                    <a:pt x="2671" y="522"/>
                  </a:cubicBezTo>
                  <a:cubicBezTo>
                    <a:pt x="2571" y="545"/>
                    <a:pt x="2444" y="570"/>
                    <a:pt x="2324" y="607"/>
                  </a:cubicBezTo>
                  <a:cubicBezTo>
                    <a:pt x="2213" y="641"/>
                    <a:pt x="2138" y="653"/>
                    <a:pt x="2004" y="686"/>
                  </a:cubicBezTo>
                  <a:cubicBezTo>
                    <a:pt x="1942" y="701"/>
                    <a:pt x="1873" y="724"/>
                    <a:pt x="1823" y="741"/>
                  </a:cubicBezTo>
                  <a:cubicBezTo>
                    <a:pt x="1773" y="756"/>
                    <a:pt x="1729" y="768"/>
                    <a:pt x="1679" y="780"/>
                  </a:cubicBezTo>
                  <a:cubicBezTo>
                    <a:pt x="1628" y="792"/>
                    <a:pt x="1575" y="803"/>
                    <a:pt x="1526" y="811"/>
                  </a:cubicBezTo>
                  <a:cubicBezTo>
                    <a:pt x="1479" y="820"/>
                    <a:pt x="1429" y="826"/>
                    <a:pt x="1365" y="835"/>
                  </a:cubicBezTo>
                  <a:cubicBezTo>
                    <a:pt x="1301" y="845"/>
                    <a:pt x="1238" y="857"/>
                    <a:pt x="1179" y="871"/>
                  </a:cubicBezTo>
                  <a:cubicBezTo>
                    <a:pt x="1123" y="883"/>
                    <a:pt x="1075" y="893"/>
                    <a:pt x="1024" y="901"/>
                  </a:cubicBezTo>
                  <a:lnTo>
                    <a:pt x="854" y="930"/>
                  </a:lnTo>
                  <a:lnTo>
                    <a:pt x="692" y="964"/>
                  </a:lnTo>
                  <a:cubicBezTo>
                    <a:pt x="679" y="965"/>
                    <a:pt x="665" y="966"/>
                    <a:pt x="652" y="966"/>
                  </a:cubicBezTo>
                  <a:cubicBezTo>
                    <a:pt x="636" y="966"/>
                    <a:pt x="620" y="965"/>
                    <a:pt x="606" y="962"/>
                  </a:cubicBezTo>
                  <a:lnTo>
                    <a:pt x="512" y="951"/>
                  </a:lnTo>
                  <a:cubicBezTo>
                    <a:pt x="491" y="948"/>
                    <a:pt x="471" y="947"/>
                    <a:pt x="450" y="947"/>
                  </a:cubicBezTo>
                  <a:cubicBezTo>
                    <a:pt x="406" y="947"/>
                    <a:pt x="362" y="953"/>
                    <a:pt x="319" y="965"/>
                  </a:cubicBezTo>
                  <a:cubicBezTo>
                    <a:pt x="225" y="988"/>
                    <a:pt x="126" y="1069"/>
                    <a:pt x="85" y="1142"/>
                  </a:cubicBezTo>
                  <a:cubicBezTo>
                    <a:pt x="66" y="1170"/>
                    <a:pt x="51" y="1202"/>
                    <a:pt x="38" y="1234"/>
                  </a:cubicBezTo>
                  <a:cubicBezTo>
                    <a:pt x="29" y="1259"/>
                    <a:pt x="21" y="1286"/>
                    <a:pt x="15" y="1314"/>
                  </a:cubicBezTo>
                  <a:cubicBezTo>
                    <a:pt x="7" y="1344"/>
                    <a:pt x="2" y="1375"/>
                    <a:pt x="1" y="1406"/>
                  </a:cubicBezTo>
                  <a:cubicBezTo>
                    <a:pt x="1" y="1426"/>
                    <a:pt x="0" y="1443"/>
                    <a:pt x="1" y="1464"/>
                  </a:cubicBezTo>
                  <a:cubicBezTo>
                    <a:pt x="4" y="1488"/>
                    <a:pt x="7" y="1514"/>
                    <a:pt x="13" y="1538"/>
                  </a:cubicBezTo>
                  <a:cubicBezTo>
                    <a:pt x="27" y="1593"/>
                    <a:pt x="53" y="1645"/>
                    <a:pt x="89" y="1689"/>
                  </a:cubicBezTo>
                  <a:cubicBezTo>
                    <a:pt x="105" y="1710"/>
                    <a:pt x="124" y="1729"/>
                    <a:pt x="145" y="1746"/>
                  </a:cubicBezTo>
                  <a:cubicBezTo>
                    <a:pt x="161" y="1760"/>
                    <a:pt x="178" y="1772"/>
                    <a:pt x="197" y="1783"/>
                  </a:cubicBezTo>
                  <a:cubicBezTo>
                    <a:pt x="325" y="1852"/>
                    <a:pt x="369" y="1851"/>
                    <a:pt x="407" y="1869"/>
                  </a:cubicBezTo>
                  <a:cubicBezTo>
                    <a:pt x="429" y="1876"/>
                    <a:pt x="450" y="1887"/>
                    <a:pt x="467" y="1902"/>
                  </a:cubicBezTo>
                  <a:cubicBezTo>
                    <a:pt x="552" y="1979"/>
                    <a:pt x="689" y="2069"/>
                    <a:pt x="751" y="2117"/>
                  </a:cubicBezTo>
                  <a:cubicBezTo>
                    <a:pt x="833" y="2179"/>
                    <a:pt x="911" y="2247"/>
                    <a:pt x="986" y="2319"/>
                  </a:cubicBezTo>
                  <a:cubicBezTo>
                    <a:pt x="1065" y="2397"/>
                    <a:pt x="1175" y="2490"/>
                    <a:pt x="1249" y="2553"/>
                  </a:cubicBezTo>
                  <a:cubicBezTo>
                    <a:pt x="1290" y="2589"/>
                    <a:pt x="1323" y="2622"/>
                    <a:pt x="1368" y="2663"/>
                  </a:cubicBezTo>
                  <a:cubicBezTo>
                    <a:pt x="1412" y="2705"/>
                    <a:pt x="1461" y="2746"/>
                    <a:pt x="1506" y="2785"/>
                  </a:cubicBezTo>
                  <a:cubicBezTo>
                    <a:pt x="1552" y="2823"/>
                    <a:pt x="1599" y="2862"/>
                    <a:pt x="1649" y="2900"/>
                  </a:cubicBezTo>
                  <a:lnTo>
                    <a:pt x="1789" y="3004"/>
                  </a:lnTo>
                  <a:cubicBezTo>
                    <a:pt x="1870" y="3065"/>
                    <a:pt x="1948" y="3131"/>
                    <a:pt x="2022" y="3200"/>
                  </a:cubicBezTo>
                  <a:cubicBezTo>
                    <a:pt x="2056" y="3234"/>
                    <a:pt x="2104" y="3284"/>
                    <a:pt x="2153" y="3328"/>
                  </a:cubicBezTo>
                  <a:cubicBezTo>
                    <a:pt x="2201" y="3370"/>
                    <a:pt x="2249" y="3410"/>
                    <a:pt x="2297" y="3448"/>
                  </a:cubicBezTo>
                  <a:cubicBezTo>
                    <a:pt x="2346" y="3487"/>
                    <a:pt x="2407" y="3530"/>
                    <a:pt x="2454" y="3560"/>
                  </a:cubicBezTo>
                  <a:cubicBezTo>
                    <a:pt x="2502" y="3591"/>
                    <a:pt x="2535" y="3614"/>
                    <a:pt x="2577" y="3645"/>
                  </a:cubicBezTo>
                  <a:cubicBezTo>
                    <a:pt x="2618" y="3678"/>
                    <a:pt x="2658" y="3710"/>
                    <a:pt x="2692" y="3741"/>
                  </a:cubicBezTo>
                  <a:cubicBezTo>
                    <a:pt x="2727" y="3771"/>
                    <a:pt x="2753" y="3800"/>
                    <a:pt x="2801" y="3851"/>
                  </a:cubicBezTo>
                  <a:cubicBezTo>
                    <a:pt x="3000" y="4052"/>
                    <a:pt x="3192" y="4159"/>
                    <a:pt x="3358" y="4298"/>
                  </a:cubicBezTo>
                  <a:cubicBezTo>
                    <a:pt x="3400" y="4333"/>
                    <a:pt x="3441" y="4365"/>
                    <a:pt x="3481" y="4400"/>
                  </a:cubicBezTo>
                  <a:cubicBezTo>
                    <a:pt x="3522" y="4434"/>
                    <a:pt x="3570" y="4477"/>
                    <a:pt x="3617" y="4515"/>
                  </a:cubicBezTo>
                  <a:cubicBezTo>
                    <a:pt x="3663" y="4553"/>
                    <a:pt x="3709" y="4590"/>
                    <a:pt x="3761" y="4629"/>
                  </a:cubicBezTo>
                  <a:cubicBezTo>
                    <a:pt x="3813" y="4666"/>
                    <a:pt x="3866" y="4700"/>
                    <a:pt x="3922" y="4730"/>
                  </a:cubicBezTo>
                  <a:cubicBezTo>
                    <a:pt x="3965" y="4754"/>
                    <a:pt x="4007" y="4782"/>
                    <a:pt x="4047" y="4811"/>
                  </a:cubicBezTo>
                  <a:cubicBezTo>
                    <a:pt x="4090" y="4842"/>
                    <a:pt x="4133" y="4875"/>
                    <a:pt x="4171" y="4907"/>
                  </a:cubicBezTo>
                  <a:cubicBezTo>
                    <a:pt x="4239" y="4965"/>
                    <a:pt x="4341" y="5071"/>
                    <a:pt x="4437" y="5138"/>
                  </a:cubicBezTo>
                  <a:lnTo>
                    <a:pt x="4446" y="5143"/>
                  </a:lnTo>
                  <a:cubicBezTo>
                    <a:pt x="4473" y="5161"/>
                    <a:pt x="4503" y="5170"/>
                    <a:pt x="4532" y="5170"/>
                  </a:cubicBezTo>
                  <a:cubicBezTo>
                    <a:pt x="4577" y="5170"/>
                    <a:pt x="4620" y="5150"/>
                    <a:pt x="4649" y="5114"/>
                  </a:cubicBezTo>
                  <a:cubicBezTo>
                    <a:pt x="4699" y="5053"/>
                    <a:pt x="4694" y="4962"/>
                    <a:pt x="4637" y="4908"/>
                  </a:cubicBezTo>
                  <a:cubicBezTo>
                    <a:pt x="4556" y="4832"/>
                    <a:pt x="4511" y="4761"/>
                    <a:pt x="4418" y="4656"/>
                  </a:cubicBezTo>
                  <a:cubicBezTo>
                    <a:pt x="4374" y="4609"/>
                    <a:pt x="4332" y="4567"/>
                    <a:pt x="4285" y="4526"/>
                  </a:cubicBezTo>
                  <a:cubicBezTo>
                    <a:pt x="4238" y="4482"/>
                    <a:pt x="4188" y="4441"/>
                    <a:pt x="4136" y="4404"/>
                  </a:cubicBezTo>
                  <a:cubicBezTo>
                    <a:pt x="4095" y="4374"/>
                    <a:pt x="4056" y="4343"/>
                    <a:pt x="4017" y="4310"/>
                  </a:cubicBezTo>
                  <a:cubicBezTo>
                    <a:pt x="3980" y="4276"/>
                    <a:pt x="3940" y="4238"/>
                    <a:pt x="3902" y="4200"/>
                  </a:cubicBezTo>
                  <a:cubicBezTo>
                    <a:pt x="3863" y="4162"/>
                    <a:pt x="3830" y="4126"/>
                    <a:pt x="3789" y="4082"/>
                  </a:cubicBezTo>
                  <a:cubicBezTo>
                    <a:pt x="3746" y="4038"/>
                    <a:pt x="3702" y="3994"/>
                    <a:pt x="3658" y="3954"/>
                  </a:cubicBezTo>
                  <a:cubicBezTo>
                    <a:pt x="3484" y="3787"/>
                    <a:pt x="3288" y="3646"/>
                    <a:pt x="3177" y="3510"/>
                  </a:cubicBezTo>
                  <a:cubicBezTo>
                    <a:pt x="3149" y="3477"/>
                    <a:pt x="3101" y="3419"/>
                    <a:pt x="3053" y="3370"/>
                  </a:cubicBezTo>
                  <a:cubicBezTo>
                    <a:pt x="3005" y="3322"/>
                    <a:pt x="2958" y="3280"/>
                    <a:pt x="2912" y="3239"/>
                  </a:cubicBezTo>
                  <a:cubicBezTo>
                    <a:pt x="2864" y="3198"/>
                    <a:pt x="2805" y="3153"/>
                    <a:pt x="2760" y="3120"/>
                  </a:cubicBezTo>
                  <a:cubicBezTo>
                    <a:pt x="2715" y="3087"/>
                    <a:pt x="2682" y="3061"/>
                    <a:pt x="2644" y="3027"/>
                  </a:cubicBezTo>
                  <a:cubicBezTo>
                    <a:pt x="2606" y="2994"/>
                    <a:pt x="2566" y="2957"/>
                    <a:pt x="2532" y="2923"/>
                  </a:cubicBezTo>
                  <a:cubicBezTo>
                    <a:pt x="2496" y="2889"/>
                    <a:pt x="2466" y="2855"/>
                    <a:pt x="2420" y="2808"/>
                  </a:cubicBezTo>
                  <a:cubicBezTo>
                    <a:pt x="2332" y="2718"/>
                    <a:pt x="2238" y="2633"/>
                    <a:pt x="2140" y="2553"/>
                  </a:cubicBezTo>
                  <a:cubicBezTo>
                    <a:pt x="2036" y="2474"/>
                    <a:pt x="1972" y="2423"/>
                    <a:pt x="1888" y="2345"/>
                  </a:cubicBezTo>
                  <a:cubicBezTo>
                    <a:pt x="1846" y="2310"/>
                    <a:pt x="1811" y="2275"/>
                    <a:pt x="1773" y="2238"/>
                  </a:cubicBezTo>
                  <a:cubicBezTo>
                    <a:pt x="1733" y="2200"/>
                    <a:pt x="1686" y="2155"/>
                    <a:pt x="1641" y="2113"/>
                  </a:cubicBezTo>
                  <a:cubicBezTo>
                    <a:pt x="1543" y="2027"/>
                    <a:pt x="1478" y="1972"/>
                    <a:pt x="1396" y="1890"/>
                  </a:cubicBezTo>
                  <a:cubicBezTo>
                    <a:pt x="1307" y="1804"/>
                    <a:pt x="1212" y="1720"/>
                    <a:pt x="1115" y="1643"/>
                  </a:cubicBezTo>
                  <a:cubicBezTo>
                    <a:pt x="1037" y="1585"/>
                    <a:pt x="987" y="1550"/>
                    <a:pt x="938" y="1512"/>
                  </a:cubicBezTo>
                  <a:lnTo>
                    <a:pt x="938" y="1512"/>
                  </a:lnTo>
                  <a:lnTo>
                    <a:pt x="965" y="1507"/>
                  </a:lnTo>
                  <a:lnTo>
                    <a:pt x="1130" y="1477"/>
                  </a:lnTo>
                  <a:cubicBezTo>
                    <a:pt x="1194" y="1464"/>
                    <a:pt x="1255" y="1449"/>
                    <a:pt x="1312" y="1435"/>
                  </a:cubicBezTo>
                  <a:cubicBezTo>
                    <a:pt x="1362" y="1422"/>
                    <a:pt x="1413" y="1411"/>
                    <a:pt x="1459" y="1403"/>
                  </a:cubicBezTo>
                  <a:cubicBezTo>
                    <a:pt x="1507" y="1393"/>
                    <a:pt x="1571" y="1384"/>
                    <a:pt x="1635" y="1370"/>
                  </a:cubicBezTo>
                  <a:cubicBezTo>
                    <a:pt x="1699" y="1358"/>
                    <a:pt x="1758" y="1344"/>
                    <a:pt x="1818" y="1328"/>
                  </a:cubicBezTo>
                  <a:cubicBezTo>
                    <a:pt x="1878" y="1311"/>
                    <a:pt x="1945" y="1292"/>
                    <a:pt x="2001" y="1271"/>
                  </a:cubicBezTo>
                  <a:cubicBezTo>
                    <a:pt x="2059" y="1250"/>
                    <a:pt x="2098" y="1237"/>
                    <a:pt x="2148" y="1222"/>
                  </a:cubicBezTo>
                  <a:cubicBezTo>
                    <a:pt x="2235" y="1199"/>
                    <a:pt x="2383" y="1160"/>
                    <a:pt x="2488" y="1122"/>
                  </a:cubicBezTo>
                  <a:cubicBezTo>
                    <a:pt x="2584" y="1086"/>
                    <a:pt x="2682" y="1064"/>
                    <a:pt x="2801" y="1031"/>
                  </a:cubicBezTo>
                  <a:cubicBezTo>
                    <a:pt x="2920" y="997"/>
                    <a:pt x="3017" y="968"/>
                    <a:pt x="3127" y="938"/>
                  </a:cubicBezTo>
                  <a:cubicBezTo>
                    <a:pt x="3235" y="908"/>
                    <a:pt x="3322" y="890"/>
                    <a:pt x="3450" y="863"/>
                  </a:cubicBezTo>
                  <a:cubicBezTo>
                    <a:pt x="3692" y="805"/>
                    <a:pt x="3898" y="742"/>
                    <a:pt x="4120" y="679"/>
                  </a:cubicBezTo>
                  <a:lnTo>
                    <a:pt x="4448" y="579"/>
                  </a:lnTo>
                  <a:cubicBezTo>
                    <a:pt x="4558" y="548"/>
                    <a:pt x="4660" y="520"/>
                    <a:pt x="4771" y="492"/>
                  </a:cubicBezTo>
                  <a:cubicBezTo>
                    <a:pt x="5002" y="437"/>
                    <a:pt x="5219" y="363"/>
                    <a:pt x="5435" y="297"/>
                  </a:cubicBezTo>
                  <a:cubicBezTo>
                    <a:pt x="5511" y="274"/>
                    <a:pt x="5558" y="195"/>
                    <a:pt x="5539" y="117"/>
                  </a:cubicBezTo>
                  <a:cubicBezTo>
                    <a:pt x="5523" y="48"/>
                    <a:pt x="5461" y="0"/>
                    <a:pt x="5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hristmas Recipe by Slidesgo">
  <a:themeElements>
    <a:clrScheme name="Simple Light">
      <a:dk1>
        <a:srgbClr val="300B03"/>
      </a:dk1>
      <a:lt1>
        <a:srgbClr val="FFFAF2"/>
      </a:lt1>
      <a:dk2>
        <a:srgbClr val="595959"/>
      </a:dk2>
      <a:lt2>
        <a:srgbClr val="A2BF93"/>
      </a:lt2>
      <a:accent1>
        <a:srgbClr val="BD1622"/>
      </a:accent1>
      <a:accent2>
        <a:srgbClr val="456F3C"/>
      </a:accent2>
      <a:accent3>
        <a:srgbClr val="CC8849"/>
      </a:accent3>
      <a:accent4>
        <a:srgbClr val="754423"/>
      </a:accent4>
      <a:accent5>
        <a:srgbClr val="3D0F04"/>
      </a:accent5>
      <a:accent6>
        <a:srgbClr val="F0C365"/>
      </a:accent6>
      <a:hlink>
        <a:srgbClr val="27080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